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4"/>
  </p:sldMasterIdLst>
  <p:notesMasterIdLst>
    <p:notesMasterId r:id="rId22"/>
  </p:notesMasterIdLst>
  <p:sldIdLst>
    <p:sldId id="278" r:id="rId5"/>
    <p:sldId id="272" r:id="rId6"/>
    <p:sldId id="303" r:id="rId7"/>
    <p:sldId id="292" r:id="rId8"/>
    <p:sldId id="274" r:id="rId9"/>
    <p:sldId id="321" r:id="rId10"/>
    <p:sldId id="322" r:id="rId11"/>
    <p:sldId id="308" r:id="rId12"/>
    <p:sldId id="275" r:id="rId13"/>
    <p:sldId id="279" r:id="rId14"/>
    <p:sldId id="280" r:id="rId15"/>
    <p:sldId id="276" r:id="rId16"/>
    <p:sldId id="319" r:id="rId17"/>
    <p:sldId id="320" r:id="rId18"/>
    <p:sldId id="264" r:id="rId19"/>
    <p:sldId id="265" r:id="rId20"/>
    <p:sldId id="286" r:id="rId21"/>
  </p:sldIdLst>
  <p:sldSz cx="10691813" cy="7559675"/>
  <p:notesSz cx="6858000" cy="9144000"/>
  <p:embeddedFontLst>
    <p:embeddedFont>
      <p:font typeface="ABeeZee" panose="020B0604020202020204" charset="0"/>
      <p:regular r:id="rId23"/>
      <p:italic r:id="rId24"/>
    </p:embeddedFont>
    <p:embeddedFont>
      <p:font typeface="Calibri" panose="020F0502020204030204" pitchFamily="34" charset="0"/>
      <p:regular r:id="rId25"/>
      <p:bold r:id="rId26"/>
      <p:italic r:id="rId27"/>
      <p:boldItalic r:id="rId28"/>
    </p:embeddedFont>
    <p:embeddedFont>
      <p:font typeface="Calibri Light" panose="020F0302020204030204" pitchFamily="34" charset="0"/>
      <p:regular r:id="rId29"/>
      <p:italic r:id="rId30"/>
    </p:embeddedFont>
    <p:embeddedFont>
      <p:font typeface="Londrina Solid" panose="020B0604020202020204" charset="0"/>
      <p:regular r:id="rId31"/>
    </p:embeddedFont>
    <p:embeddedFont>
      <p:font typeface="LondrinaSolid-Black" panose="020B0604020202020204" charset="0"/>
      <p:bold r:id="rId32"/>
    </p:embeddedFont>
    <p:embeddedFont>
      <p:font typeface="LondrinaSolid-Regular" panose="020B0604020202020204" charset="0"/>
      <p:regular r:id="rId33"/>
    </p:embeddedFont>
    <p:embeddedFont>
      <p:font typeface="Roboto Condensed" panose="020B0604020202020204" charset="0"/>
      <p:regular r:id="rId34"/>
      <p:bold r:id="rId35"/>
      <p:italic r:id="rId36"/>
      <p:boldItalic r:id="rId37"/>
    </p:embeddedFont>
    <p:embeddedFont>
      <p:font typeface="Roboto-Bold" panose="020B0604020202020204" charset="0"/>
      <p:bold r:id="rId38"/>
      <p:italic r:id="rId39"/>
      <p:boldItalic r:id="rId40"/>
    </p:embeddedFont>
    <p:embeddedFont>
      <p:font typeface="RobotoCondensed-Regular" panose="020B0604020202020204" charset="0"/>
      <p:regular r:id="rId41"/>
    </p:embeddedFont>
    <p:embeddedFont>
      <p:font typeface="Roboto-Regular" panose="020B0604020202020204" charset="0"/>
      <p:regular r:id="rId4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55" userDrawn="1">
          <p15:clr>
            <a:srgbClr val="A4A3A4"/>
          </p15:clr>
        </p15:guide>
        <p15:guide id="2" pos="336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C233"/>
    <a:srgbClr val="7F492A"/>
    <a:srgbClr val="613A17"/>
    <a:srgbClr val="2F1F12"/>
    <a:srgbClr val="F7F7F7"/>
    <a:srgbClr val="FFFFFF"/>
    <a:srgbClr val="BBD642"/>
    <a:srgbClr val="ECC183"/>
    <a:srgbClr val="94623D"/>
    <a:srgbClr val="AB8B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92"/>
    <p:restoredTop sz="91560"/>
  </p:normalViewPr>
  <p:slideViewPr>
    <p:cSldViewPr snapToGrid="0" snapToObjects="1">
      <p:cViewPr varScale="1">
        <p:scale>
          <a:sx n="72" d="100"/>
          <a:sy n="72" d="100"/>
        </p:scale>
        <p:origin x="1541" y="58"/>
      </p:cViewPr>
      <p:guideLst>
        <p:guide orient="horz" pos="3855"/>
        <p:guide pos="336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9" Type="http://schemas.openxmlformats.org/officeDocument/2006/relationships/font" Target="fonts/font17.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12.fntdata"/><Relationship Id="rId42" Type="http://schemas.openxmlformats.org/officeDocument/2006/relationships/font" Target="fonts/font20.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7.fntdata"/><Relationship Id="rId41" Type="http://schemas.openxmlformats.org/officeDocument/2006/relationships/font" Target="fonts/font19.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9.fntdata"/><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D58998-2919-A54F-AF05-76A49D1D8303}" type="datetimeFigureOut">
              <a:rPr lang="en-US" smtClean="0"/>
              <a:t>6/17/2022</a:t>
            </a:fld>
            <a:endParaRPr lang="en-US"/>
          </a:p>
        </p:txBody>
      </p:sp>
      <p:sp>
        <p:nvSpPr>
          <p:cNvPr id="4" name="Slide Image Placehold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E7656D-EB89-994E-9FD9-E613F8085428}" type="slidenum">
              <a:rPr lang="en-US" smtClean="0"/>
              <a:t>‹#›</a:t>
            </a:fld>
            <a:endParaRPr lang="en-US"/>
          </a:p>
        </p:txBody>
      </p:sp>
    </p:spTree>
    <p:extLst>
      <p:ext uri="{BB962C8B-B14F-4D97-AF65-F5344CB8AC3E}">
        <p14:creationId xmlns:p14="http://schemas.microsoft.com/office/powerpoint/2010/main" val="3404245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7656D-EB89-994E-9FD9-E613F8085428}" type="slidenum">
              <a:rPr lang="en-US" smtClean="0"/>
              <a:t>1</a:t>
            </a:fld>
            <a:endParaRPr lang="en-US"/>
          </a:p>
        </p:txBody>
      </p:sp>
    </p:spTree>
    <p:extLst>
      <p:ext uri="{BB962C8B-B14F-4D97-AF65-F5344CB8AC3E}">
        <p14:creationId xmlns:p14="http://schemas.microsoft.com/office/powerpoint/2010/main" val="931298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E7656D-EB89-994E-9FD9-E613F80854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8866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7656D-EB89-994E-9FD9-E613F8085428}" type="slidenum">
              <a:rPr lang="en-US" smtClean="0"/>
              <a:t>14</a:t>
            </a:fld>
            <a:endParaRPr lang="en-US"/>
          </a:p>
        </p:txBody>
      </p:sp>
    </p:spTree>
    <p:extLst>
      <p:ext uri="{BB962C8B-B14F-4D97-AF65-F5344CB8AC3E}">
        <p14:creationId xmlns:p14="http://schemas.microsoft.com/office/powerpoint/2010/main" val="2582520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p>
        </p:txBody>
      </p:sp>
      <p:sp>
        <p:nvSpPr>
          <p:cNvPr id="4" name="Slide Number Placeholder 3"/>
          <p:cNvSpPr>
            <a:spLocks noGrp="1"/>
          </p:cNvSpPr>
          <p:nvPr>
            <p:ph type="sldNum" sz="quarter" idx="5"/>
          </p:nvPr>
        </p:nvSpPr>
        <p:spPr/>
        <p:txBody>
          <a:bodyPr/>
          <a:lstStyle/>
          <a:p>
            <a:fld id="{6DE7656D-EB89-994E-9FD9-E613F8085428}" type="slidenum">
              <a:rPr lang="en-US" smtClean="0"/>
              <a:t>15</a:t>
            </a:fld>
            <a:endParaRPr lang="en-US"/>
          </a:p>
        </p:txBody>
      </p:sp>
    </p:spTree>
    <p:extLst>
      <p:ext uri="{BB962C8B-B14F-4D97-AF65-F5344CB8AC3E}">
        <p14:creationId xmlns:p14="http://schemas.microsoft.com/office/powerpoint/2010/main" val="40590971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7656D-EB89-994E-9FD9-E613F8085428}" type="slidenum">
              <a:rPr lang="en-US" smtClean="0"/>
              <a:t>16</a:t>
            </a:fld>
            <a:endParaRPr lang="en-US"/>
          </a:p>
        </p:txBody>
      </p:sp>
    </p:spTree>
    <p:extLst>
      <p:ext uri="{BB962C8B-B14F-4D97-AF65-F5344CB8AC3E}">
        <p14:creationId xmlns:p14="http://schemas.microsoft.com/office/powerpoint/2010/main" val="1824612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7656D-EB89-994E-9FD9-E613F8085428}" type="slidenum">
              <a:rPr lang="en-US" smtClean="0"/>
              <a:t>17</a:t>
            </a:fld>
            <a:endParaRPr lang="en-US"/>
          </a:p>
        </p:txBody>
      </p:sp>
    </p:spTree>
    <p:extLst>
      <p:ext uri="{BB962C8B-B14F-4D97-AF65-F5344CB8AC3E}">
        <p14:creationId xmlns:p14="http://schemas.microsoft.com/office/powerpoint/2010/main" val="2390859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7656D-EB89-994E-9FD9-E613F8085428}" type="slidenum">
              <a:rPr lang="en-US" smtClean="0"/>
              <a:t>2</a:t>
            </a:fld>
            <a:endParaRPr lang="en-US"/>
          </a:p>
        </p:txBody>
      </p:sp>
    </p:spTree>
    <p:extLst>
      <p:ext uri="{BB962C8B-B14F-4D97-AF65-F5344CB8AC3E}">
        <p14:creationId xmlns:p14="http://schemas.microsoft.com/office/powerpoint/2010/main" val="4202280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7656D-EB89-994E-9FD9-E613F8085428}" type="slidenum">
              <a:rPr lang="en-US" smtClean="0"/>
              <a:t>5</a:t>
            </a:fld>
            <a:endParaRPr lang="en-US"/>
          </a:p>
        </p:txBody>
      </p:sp>
    </p:spTree>
    <p:extLst>
      <p:ext uri="{BB962C8B-B14F-4D97-AF65-F5344CB8AC3E}">
        <p14:creationId xmlns:p14="http://schemas.microsoft.com/office/powerpoint/2010/main" val="2271690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7656D-EB89-994E-9FD9-E613F8085428}" type="slidenum">
              <a:rPr lang="en-US" smtClean="0"/>
              <a:t>6</a:t>
            </a:fld>
            <a:endParaRPr lang="en-US"/>
          </a:p>
        </p:txBody>
      </p:sp>
    </p:spTree>
    <p:extLst>
      <p:ext uri="{BB962C8B-B14F-4D97-AF65-F5344CB8AC3E}">
        <p14:creationId xmlns:p14="http://schemas.microsoft.com/office/powerpoint/2010/main" val="2918568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7656D-EB89-994E-9FD9-E613F8085428}" type="slidenum">
              <a:rPr lang="en-US" smtClean="0"/>
              <a:t>7</a:t>
            </a:fld>
            <a:endParaRPr lang="en-US"/>
          </a:p>
        </p:txBody>
      </p:sp>
    </p:spTree>
    <p:extLst>
      <p:ext uri="{BB962C8B-B14F-4D97-AF65-F5344CB8AC3E}">
        <p14:creationId xmlns:p14="http://schemas.microsoft.com/office/powerpoint/2010/main" val="1216079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7656D-EB89-994E-9FD9-E613F8085428}" type="slidenum">
              <a:rPr lang="en-US" smtClean="0"/>
              <a:t>8</a:t>
            </a:fld>
            <a:endParaRPr lang="en-US"/>
          </a:p>
        </p:txBody>
      </p:sp>
    </p:spTree>
    <p:extLst>
      <p:ext uri="{BB962C8B-B14F-4D97-AF65-F5344CB8AC3E}">
        <p14:creationId xmlns:p14="http://schemas.microsoft.com/office/powerpoint/2010/main" val="3334719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7656D-EB89-994E-9FD9-E613F8085428}" type="slidenum">
              <a:rPr lang="en-US" smtClean="0"/>
              <a:t>9</a:t>
            </a:fld>
            <a:endParaRPr lang="en-US"/>
          </a:p>
        </p:txBody>
      </p:sp>
    </p:spTree>
    <p:extLst>
      <p:ext uri="{BB962C8B-B14F-4D97-AF65-F5344CB8AC3E}">
        <p14:creationId xmlns:p14="http://schemas.microsoft.com/office/powerpoint/2010/main" val="55435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7656D-EB89-994E-9FD9-E613F8085428}" type="slidenum">
              <a:rPr lang="en-US" smtClean="0"/>
              <a:t>10</a:t>
            </a:fld>
            <a:endParaRPr lang="en-US"/>
          </a:p>
        </p:txBody>
      </p:sp>
    </p:spTree>
    <p:extLst>
      <p:ext uri="{BB962C8B-B14F-4D97-AF65-F5344CB8AC3E}">
        <p14:creationId xmlns:p14="http://schemas.microsoft.com/office/powerpoint/2010/main" val="1549635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7656D-EB89-994E-9FD9-E613F8085428}" type="slidenum">
              <a:rPr lang="en-US" smtClean="0"/>
              <a:t>12</a:t>
            </a:fld>
            <a:endParaRPr lang="en-US"/>
          </a:p>
        </p:txBody>
      </p:sp>
    </p:spTree>
    <p:extLst>
      <p:ext uri="{BB962C8B-B14F-4D97-AF65-F5344CB8AC3E}">
        <p14:creationId xmlns:p14="http://schemas.microsoft.com/office/powerpoint/2010/main" val="191025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en-GB"/>
              <a:t>Click to edit Master title style</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211B7890-274C-7F42-B68D-77A7E6FE1093}" type="datetimeFigureOut">
              <a:rPr lang="en-US" smtClean="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D618FF-E297-7A44-826A-DD16DDFF1CD0}" type="slidenum">
              <a:rPr lang="en-US" smtClean="0"/>
              <a:t>‹#›</a:t>
            </a:fld>
            <a:endParaRPr lang="en-US"/>
          </a:p>
        </p:txBody>
      </p:sp>
    </p:spTree>
    <p:extLst>
      <p:ext uri="{BB962C8B-B14F-4D97-AF65-F5344CB8AC3E}">
        <p14:creationId xmlns:p14="http://schemas.microsoft.com/office/powerpoint/2010/main" val="1356274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11B7890-274C-7F42-B68D-77A7E6FE1093}" type="datetimeFigureOut">
              <a:rPr lang="en-US" smtClean="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D618FF-E297-7A44-826A-DD16DDFF1CD0}" type="slidenum">
              <a:rPr lang="en-US" smtClean="0"/>
              <a:t>‹#›</a:t>
            </a:fld>
            <a:endParaRPr lang="en-US"/>
          </a:p>
        </p:txBody>
      </p:sp>
    </p:spTree>
    <p:extLst>
      <p:ext uri="{BB962C8B-B14F-4D97-AF65-F5344CB8AC3E}">
        <p14:creationId xmlns:p14="http://schemas.microsoft.com/office/powerpoint/2010/main" val="4130658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11B7890-274C-7F42-B68D-77A7E6FE1093}" type="datetimeFigureOut">
              <a:rPr lang="en-US" smtClean="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D618FF-E297-7A44-826A-DD16DDFF1CD0}" type="slidenum">
              <a:rPr lang="en-US" smtClean="0"/>
              <a:t>‹#›</a:t>
            </a:fld>
            <a:endParaRPr lang="en-US"/>
          </a:p>
        </p:txBody>
      </p:sp>
    </p:spTree>
    <p:extLst>
      <p:ext uri="{BB962C8B-B14F-4D97-AF65-F5344CB8AC3E}">
        <p14:creationId xmlns:p14="http://schemas.microsoft.com/office/powerpoint/2010/main" val="3623218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11B7890-274C-7F42-B68D-77A7E6FE1093}" type="datetimeFigureOut">
              <a:rPr lang="en-US" smtClean="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D618FF-E297-7A44-826A-DD16DDFF1CD0}" type="slidenum">
              <a:rPr lang="en-US" smtClean="0"/>
              <a:t>‹#›</a:t>
            </a:fld>
            <a:endParaRPr lang="en-US"/>
          </a:p>
        </p:txBody>
      </p:sp>
    </p:spTree>
    <p:extLst>
      <p:ext uri="{BB962C8B-B14F-4D97-AF65-F5344CB8AC3E}">
        <p14:creationId xmlns:p14="http://schemas.microsoft.com/office/powerpoint/2010/main" val="1695230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en-GB"/>
              <a:t>Click to edit Master title style</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11B7890-274C-7F42-B68D-77A7E6FE1093}" type="datetimeFigureOut">
              <a:rPr lang="en-US" smtClean="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D618FF-E297-7A44-826A-DD16DDFF1CD0}" type="slidenum">
              <a:rPr lang="en-US" smtClean="0"/>
              <a:t>‹#›</a:t>
            </a:fld>
            <a:endParaRPr lang="en-US"/>
          </a:p>
        </p:txBody>
      </p:sp>
    </p:spTree>
    <p:extLst>
      <p:ext uri="{BB962C8B-B14F-4D97-AF65-F5344CB8AC3E}">
        <p14:creationId xmlns:p14="http://schemas.microsoft.com/office/powerpoint/2010/main" val="2268553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211B7890-274C-7F42-B68D-77A7E6FE1093}" type="datetimeFigureOut">
              <a:rPr lang="en-US" smtClean="0"/>
              <a:t>6/17/2022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D618FF-E297-7A44-826A-DD16DDFF1CD0}" type="slidenum">
              <a:rPr lang="en-US" smtClean="0"/>
              <a:t>‹#›</a:t>
            </a:fld>
            <a:endParaRPr lang="en-US"/>
          </a:p>
        </p:txBody>
      </p:sp>
    </p:spTree>
    <p:extLst>
      <p:ext uri="{BB962C8B-B14F-4D97-AF65-F5344CB8AC3E}">
        <p14:creationId xmlns:p14="http://schemas.microsoft.com/office/powerpoint/2010/main" val="554222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en-GB"/>
              <a:t>Click to edit Master title style</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GB"/>
              <a:t>Click to edit Master text styles</a:t>
            </a:r>
          </a:p>
        </p:txBody>
      </p:sp>
      <p:sp>
        <p:nvSpPr>
          <p:cNvPr id="4" name="Content Placeholder 3"/>
          <p:cNvSpPr>
            <a:spLocks noGrp="1"/>
          </p:cNvSpPr>
          <p:nvPr>
            <p:ph sz="half" idx="2"/>
          </p:nvPr>
        </p:nvSpPr>
        <p:spPr>
          <a:xfrm>
            <a:off x="736456" y="2761381"/>
            <a:ext cx="4523137" cy="40615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GB"/>
              <a:t>Click to edit Master text styles</a:t>
            </a:r>
          </a:p>
        </p:txBody>
      </p:sp>
      <p:sp>
        <p:nvSpPr>
          <p:cNvPr id="6" name="Content Placeholder 5"/>
          <p:cNvSpPr>
            <a:spLocks noGrp="1"/>
          </p:cNvSpPr>
          <p:nvPr>
            <p:ph sz="quarter" idx="4"/>
          </p:nvPr>
        </p:nvSpPr>
        <p:spPr>
          <a:xfrm>
            <a:off x="5412731" y="2761381"/>
            <a:ext cx="4545413" cy="40615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211B7890-274C-7F42-B68D-77A7E6FE1093}" type="datetimeFigureOut">
              <a:rPr lang="en-US" smtClean="0"/>
              <a:t>6/17/2022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D618FF-E297-7A44-826A-DD16DDFF1CD0}" type="slidenum">
              <a:rPr lang="en-US" smtClean="0"/>
              <a:t>‹#›</a:t>
            </a:fld>
            <a:endParaRPr lang="en-US"/>
          </a:p>
        </p:txBody>
      </p:sp>
    </p:spTree>
    <p:extLst>
      <p:ext uri="{BB962C8B-B14F-4D97-AF65-F5344CB8AC3E}">
        <p14:creationId xmlns:p14="http://schemas.microsoft.com/office/powerpoint/2010/main" val="1026375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211B7890-274C-7F42-B68D-77A7E6FE1093}" type="datetimeFigureOut">
              <a:rPr lang="en-US" smtClean="0"/>
              <a:t>6/17/2022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D618FF-E297-7A44-826A-DD16DDFF1CD0}" type="slidenum">
              <a:rPr lang="en-US" smtClean="0"/>
              <a:t>‹#›</a:t>
            </a:fld>
            <a:endParaRPr lang="en-US"/>
          </a:p>
        </p:txBody>
      </p:sp>
    </p:spTree>
    <p:extLst>
      <p:ext uri="{BB962C8B-B14F-4D97-AF65-F5344CB8AC3E}">
        <p14:creationId xmlns:p14="http://schemas.microsoft.com/office/powerpoint/2010/main" val="732851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1B7890-274C-7F42-B68D-77A7E6FE1093}" type="datetimeFigureOut">
              <a:rPr lang="en-US" smtClean="0"/>
              <a:t>6/17/2022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D618FF-E297-7A44-826A-DD16DDFF1CD0}" type="slidenum">
              <a:rPr lang="en-US" smtClean="0"/>
              <a:t>‹#›</a:t>
            </a:fld>
            <a:endParaRPr lang="en-US"/>
          </a:p>
        </p:txBody>
      </p:sp>
    </p:spTree>
    <p:extLst>
      <p:ext uri="{BB962C8B-B14F-4D97-AF65-F5344CB8AC3E}">
        <p14:creationId xmlns:p14="http://schemas.microsoft.com/office/powerpoint/2010/main" val="1418162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n-GB"/>
              <a:t>Click to edit Master title style</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GB"/>
              <a:t>Click to edit Master text styles</a:t>
            </a:r>
          </a:p>
        </p:txBody>
      </p:sp>
      <p:sp>
        <p:nvSpPr>
          <p:cNvPr id="5" name="Date Placeholder 4"/>
          <p:cNvSpPr>
            <a:spLocks noGrp="1"/>
          </p:cNvSpPr>
          <p:nvPr>
            <p:ph type="dt" sz="half" idx="10"/>
          </p:nvPr>
        </p:nvSpPr>
        <p:spPr/>
        <p:txBody>
          <a:bodyPr/>
          <a:lstStyle/>
          <a:p>
            <a:fld id="{211B7890-274C-7F42-B68D-77A7E6FE1093}" type="datetimeFigureOut">
              <a:rPr lang="en-US" smtClean="0"/>
              <a:t>6/17/2022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D618FF-E297-7A44-826A-DD16DDFF1CD0}" type="slidenum">
              <a:rPr lang="en-US" smtClean="0"/>
              <a:t>‹#›</a:t>
            </a:fld>
            <a:endParaRPr lang="en-US"/>
          </a:p>
        </p:txBody>
      </p:sp>
    </p:spTree>
    <p:extLst>
      <p:ext uri="{BB962C8B-B14F-4D97-AF65-F5344CB8AC3E}">
        <p14:creationId xmlns:p14="http://schemas.microsoft.com/office/powerpoint/2010/main" val="1977513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n-GB"/>
              <a:t>Click to edit Master title style</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en-GB"/>
              <a:t>Click icon to add picture</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GB"/>
              <a:t>Click to edit Master text styles</a:t>
            </a:r>
          </a:p>
        </p:txBody>
      </p:sp>
      <p:sp>
        <p:nvSpPr>
          <p:cNvPr id="5" name="Date Placeholder 4"/>
          <p:cNvSpPr>
            <a:spLocks noGrp="1"/>
          </p:cNvSpPr>
          <p:nvPr>
            <p:ph type="dt" sz="half" idx="10"/>
          </p:nvPr>
        </p:nvSpPr>
        <p:spPr/>
        <p:txBody>
          <a:bodyPr/>
          <a:lstStyle/>
          <a:p>
            <a:fld id="{211B7890-274C-7F42-B68D-77A7E6FE1093}" type="datetimeFigureOut">
              <a:rPr lang="en-US" smtClean="0"/>
              <a:t>6/17/2022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D618FF-E297-7A44-826A-DD16DDFF1CD0}" type="slidenum">
              <a:rPr lang="en-US" smtClean="0"/>
              <a:t>‹#›</a:t>
            </a:fld>
            <a:endParaRPr lang="en-US"/>
          </a:p>
        </p:txBody>
      </p:sp>
    </p:spTree>
    <p:extLst>
      <p:ext uri="{BB962C8B-B14F-4D97-AF65-F5344CB8AC3E}">
        <p14:creationId xmlns:p14="http://schemas.microsoft.com/office/powerpoint/2010/main" val="2209706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211B7890-274C-7F42-B68D-77A7E6FE1093}" type="datetimeFigureOut">
              <a:rPr lang="en-US" smtClean="0"/>
              <a:t>6/17/2022</a:t>
            </a:fld>
            <a:endParaRPr lang="en-US"/>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36D618FF-E297-7A44-826A-DD16DDFF1CD0}" type="slidenum">
              <a:rPr lang="en-US" smtClean="0"/>
              <a:t>‹#›</a:t>
            </a:fld>
            <a:endParaRPr lang="en-US"/>
          </a:p>
        </p:txBody>
      </p:sp>
    </p:spTree>
    <p:extLst>
      <p:ext uri="{BB962C8B-B14F-4D97-AF65-F5344CB8AC3E}">
        <p14:creationId xmlns:p14="http://schemas.microsoft.com/office/powerpoint/2010/main" val="6721242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bbc.co.uk/newsround/61633434"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www.youtube.com/watch?v=bH5aZ8rf4OM" TargetMode="External"/><Relationship Id="rId5" Type="http://schemas.openxmlformats.org/officeDocument/2006/relationships/hyperlink" Target="http://www.picture-news.co.uk/discuss" TargetMode="External"/><Relationship Id="rId4" Type="http://schemas.openxmlformats.org/officeDocument/2006/relationships/hyperlink" Target="https://youtu.be/CITgeKgIp5g"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www.google.com/maps/place/Picture+News+Ltd./@54.0654073,-1.6041829,17z/data=!3m1!4b1!4m5!3m4!1s0x4879558c41026739:0xe9784a936f7748ed!8m2!3d54.0653775!4d-1.6019765" TargetMode="External"/><Relationship Id="rId3" Type="http://schemas.openxmlformats.org/officeDocument/2006/relationships/image" Target="../media/image17.jpeg"/><Relationship Id="rId7" Type="http://schemas.openxmlformats.org/officeDocument/2006/relationships/hyperlink" Target="https://twitter.com/helppictur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10" Type="http://schemas.openxmlformats.org/officeDocument/2006/relationships/hyperlink" Target="http://www.picture-news.co.uk/discuss" TargetMode="External"/><Relationship Id="rId4" Type="http://schemas.openxmlformats.org/officeDocument/2006/relationships/image" Target="../media/image18.jpeg"/><Relationship Id="rId9" Type="http://schemas.openxmlformats.org/officeDocument/2006/relationships/hyperlink" Target="mailto:help@picture-news.co.uk?subject=This%20week's%20news"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mailto:help@picture-news.co.uk?subject=This%20week's%20news" TargetMode="External"/><Relationship Id="rId3" Type="http://schemas.openxmlformats.org/officeDocument/2006/relationships/image" Target="../media/image21.jpeg"/><Relationship Id="rId7" Type="http://schemas.openxmlformats.org/officeDocument/2006/relationships/hyperlink" Target="https://twitter.com/helppictur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google.com/maps/place/Picture+News+Ltd./@54.0654073,-1.6041829,17z/data=!3m1!4b1!4m5!3m4!1s0x4879558c41026739:0xe9784a936f7748ed!8m2!3d54.0653775!4d-1.6019765" TargetMode="External"/><Relationship Id="rId5" Type="http://schemas.openxmlformats.org/officeDocument/2006/relationships/image" Target="../media/image23.png"/><Relationship Id="rId10" Type="http://schemas.openxmlformats.org/officeDocument/2006/relationships/image" Target="../media/image24.jpeg"/><Relationship Id="rId4" Type="http://schemas.openxmlformats.org/officeDocument/2006/relationships/image" Target="../media/image22.jpeg"/><Relationship Id="rId9" Type="http://schemas.openxmlformats.org/officeDocument/2006/relationships/hyperlink" Target="http://www.picture-news.co.uk/discuss"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mailto:help@picture-news.co.uk?subject=This%20week's%20news" TargetMode="External"/><Relationship Id="rId3" Type="http://schemas.openxmlformats.org/officeDocument/2006/relationships/image" Target="../media/image25.jpeg"/><Relationship Id="rId7" Type="http://schemas.openxmlformats.org/officeDocument/2006/relationships/hyperlink" Target="https://www.google.com/maps/place/Picture+News+Ltd./@54.0654073,-1.6041829,17z/data=!3m1!4b1!4m5!3m4!1s0x4879558c41026739:0xe9784a936f7748ed!8m2!3d54.0653775!4d-1.6019765"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twitter.com/helppicture" TargetMode="External"/><Relationship Id="rId5" Type="http://schemas.openxmlformats.org/officeDocument/2006/relationships/image" Target="../media/image27.svg"/><Relationship Id="rId4" Type="http://schemas.openxmlformats.org/officeDocument/2006/relationships/image" Target="../media/image26.png"/><Relationship Id="rId9" Type="http://schemas.openxmlformats.org/officeDocument/2006/relationships/hyperlink" Target="http://www.picture-news.co.uk/discus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youtu.be/CITgeKgIp5g" TargetMode="External"/><Relationship Id="rId2" Type="http://schemas.openxmlformats.org/officeDocument/2006/relationships/hyperlink" Target="http://www.bbc.co.uk/newsround/61633434" TargetMode="External"/><Relationship Id="rId1" Type="http://schemas.openxmlformats.org/officeDocument/2006/relationships/slideLayout" Target="../slideLayouts/slideLayout2.xml"/><Relationship Id="rId4" Type="http://schemas.openxmlformats.org/officeDocument/2006/relationships/hyperlink" Target="http://www.picture-news.co.uk/discus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3E341EA-A74D-749A-6EC5-5C77359A97AB}"/>
              </a:ext>
            </a:extLst>
          </p:cNvPr>
          <p:cNvSpPr/>
          <p:nvPr/>
        </p:nvSpPr>
        <p:spPr>
          <a:xfrm>
            <a:off x="-9094" y="-163"/>
            <a:ext cx="10710000" cy="7560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A picture containing floor, indoor&#10;&#10;Description automatically generated">
            <a:extLst>
              <a:ext uri="{FF2B5EF4-FFF2-40B4-BE49-F238E27FC236}">
                <a16:creationId xmlns:a16="http://schemas.microsoft.com/office/drawing/2014/main" id="{90DA2338-B31F-5134-B994-BBBD97AC4F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5227" y="1760665"/>
            <a:ext cx="9957600" cy="4725259"/>
          </a:xfrm>
          <a:prstGeom prst="rect">
            <a:avLst/>
          </a:prstGeom>
        </p:spPr>
      </p:pic>
      <p:sp>
        <p:nvSpPr>
          <p:cNvPr id="36" name="Freeform 35">
            <a:extLst>
              <a:ext uri="{FF2B5EF4-FFF2-40B4-BE49-F238E27FC236}">
                <a16:creationId xmlns:a16="http://schemas.microsoft.com/office/drawing/2014/main" id="{E4148235-06BC-B84C-B329-758209FB50D8}"/>
              </a:ext>
            </a:extLst>
          </p:cNvPr>
          <p:cNvSpPr/>
          <p:nvPr/>
        </p:nvSpPr>
        <p:spPr>
          <a:xfrm>
            <a:off x="7095744" y="6657023"/>
            <a:ext cx="3596069" cy="902652"/>
          </a:xfrm>
          <a:custGeom>
            <a:avLst/>
            <a:gdLst>
              <a:gd name="connsiteX0" fmla="*/ 1275626 w 2904956"/>
              <a:gd name="connsiteY0" fmla="*/ 134 h 882668"/>
              <a:gd name="connsiteX1" fmla="*/ 1973444 w 2904956"/>
              <a:gd name="connsiteY1" fmla="*/ 17090 h 882668"/>
              <a:gd name="connsiteX2" fmla="*/ 2752650 w 2904956"/>
              <a:gd name="connsiteY2" fmla="*/ 112235 h 882668"/>
              <a:gd name="connsiteX3" fmla="*/ 2904956 w 2904956"/>
              <a:gd name="connsiteY3" fmla="*/ 152984 h 882668"/>
              <a:gd name="connsiteX4" fmla="*/ 2904956 w 2904956"/>
              <a:gd name="connsiteY4" fmla="*/ 882668 h 882668"/>
              <a:gd name="connsiteX5" fmla="*/ 0 w 2904956"/>
              <a:gd name="connsiteY5" fmla="*/ 882668 h 882668"/>
              <a:gd name="connsiteX6" fmla="*/ 1012 w 2904956"/>
              <a:gd name="connsiteY6" fmla="*/ 871515 h 882668"/>
              <a:gd name="connsiteX7" fmla="*/ 76739 w 2904956"/>
              <a:gd name="connsiteY7" fmla="*/ 594871 h 882668"/>
              <a:gd name="connsiteX8" fmla="*/ 195637 w 2904956"/>
              <a:gd name="connsiteY8" fmla="*/ 323565 h 882668"/>
              <a:gd name="connsiteX9" fmla="*/ 642919 w 2904956"/>
              <a:gd name="connsiteY9" fmla="*/ 37187 h 882668"/>
              <a:gd name="connsiteX10" fmla="*/ 1275626 w 2904956"/>
              <a:gd name="connsiteY10" fmla="*/ 134 h 882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4956" h="882668">
                <a:moveTo>
                  <a:pt x="1275626" y="134"/>
                </a:moveTo>
                <a:cubicBezTo>
                  <a:pt x="1523330" y="-1123"/>
                  <a:pt x="1781886" y="6623"/>
                  <a:pt x="1973444" y="17090"/>
                </a:cubicBezTo>
                <a:cubicBezTo>
                  <a:pt x="2260780" y="32791"/>
                  <a:pt x="2539624" y="65919"/>
                  <a:pt x="2752650" y="112235"/>
                </a:cubicBezTo>
                <a:lnTo>
                  <a:pt x="2904956" y="152984"/>
                </a:lnTo>
                <a:lnTo>
                  <a:pt x="2904956" y="882668"/>
                </a:lnTo>
                <a:lnTo>
                  <a:pt x="0" y="882668"/>
                </a:lnTo>
                <a:lnTo>
                  <a:pt x="1012" y="871515"/>
                </a:lnTo>
                <a:cubicBezTo>
                  <a:pt x="19178" y="770508"/>
                  <a:pt x="52205" y="666885"/>
                  <a:pt x="76739" y="594871"/>
                </a:cubicBezTo>
                <a:cubicBezTo>
                  <a:pt x="125807" y="450844"/>
                  <a:pt x="123920" y="456706"/>
                  <a:pt x="195637" y="323565"/>
                </a:cubicBezTo>
                <a:cubicBezTo>
                  <a:pt x="267354" y="190424"/>
                  <a:pt x="346617" y="88266"/>
                  <a:pt x="642919" y="37187"/>
                </a:cubicBezTo>
                <a:cubicBezTo>
                  <a:pt x="791070" y="11648"/>
                  <a:pt x="1027922" y="1390"/>
                  <a:pt x="1275626" y="134"/>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TextBox 26">
            <a:extLst>
              <a:ext uri="{FF2B5EF4-FFF2-40B4-BE49-F238E27FC236}">
                <a16:creationId xmlns:a16="http://schemas.microsoft.com/office/drawing/2014/main" id="{41D3D669-6D90-C14C-8265-FD851987325C}"/>
              </a:ext>
            </a:extLst>
          </p:cNvPr>
          <p:cNvSpPr txBox="1"/>
          <p:nvPr/>
        </p:nvSpPr>
        <p:spPr>
          <a:xfrm>
            <a:off x="365225" y="493455"/>
            <a:ext cx="8038902" cy="985591"/>
          </a:xfrm>
          <a:prstGeom prst="rect">
            <a:avLst/>
          </a:prstGeom>
        </p:spPr>
        <p:txBody>
          <a:bodyPr wrap="square" lIns="0" tIns="0" rIns="0" bIns="0" rtlCol="0" anchor="t">
            <a:spAutoFit/>
          </a:bodyPr>
          <a:lstStyle/>
          <a:p>
            <a:pPr>
              <a:lnSpc>
                <a:spcPct val="80000"/>
              </a:lnSpc>
            </a:pPr>
            <a:r>
              <a:rPr lang="en-US" sz="4000" dirty="0">
                <a:solidFill>
                  <a:schemeClr val="accent4"/>
                </a:solidFill>
                <a:latin typeface="Londrina Solid" pitchFamily="2" charset="77"/>
              </a:rPr>
              <a:t>What’s happening </a:t>
            </a:r>
            <a:br>
              <a:rPr lang="en-US" sz="4000" dirty="0">
                <a:solidFill>
                  <a:srgbClr val="FFFFFF"/>
                </a:solidFill>
                <a:latin typeface="Londrina Solid" pitchFamily="2" charset="77"/>
              </a:rPr>
            </a:br>
            <a:r>
              <a:rPr lang="en-US" sz="4000" dirty="0">
                <a:solidFill>
                  <a:srgbClr val="FFFFFF"/>
                </a:solidFill>
                <a:latin typeface="Londrina Solid" pitchFamily="2" charset="77"/>
              </a:rPr>
              <a:t>in the news this week?</a:t>
            </a:r>
            <a:endParaRPr lang="en-US" sz="4000" dirty="0">
              <a:solidFill>
                <a:srgbClr val="FFFFFF"/>
              </a:solidFill>
              <a:latin typeface="LondrinaSolid-Regular"/>
              <a:sym typeface="LondrinaSolid-Regular"/>
              <a:rtl val="0"/>
            </a:endParaRPr>
          </a:p>
        </p:txBody>
      </p:sp>
      <p:sp>
        <p:nvSpPr>
          <p:cNvPr id="66" name="TextBox 65">
            <a:extLst>
              <a:ext uri="{FF2B5EF4-FFF2-40B4-BE49-F238E27FC236}">
                <a16:creationId xmlns:a16="http://schemas.microsoft.com/office/drawing/2014/main" id="{67D64F4D-A51C-EE4B-84EF-0E6D0E1FE798}"/>
              </a:ext>
            </a:extLst>
          </p:cNvPr>
          <p:cNvSpPr txBox="1"/>
          <p:nvPr/>
        </p:nvSpPr>
        <p:spPr>
          <a:xfrm>
            <a:off x="358096" y="6781235"/>
            <a:ext cx="6391513" cy="507831"/>
          </a:xfrm>
          <a:prstGeom prst="rect">
            <a:avLst/>
          </a:prstGeom>
          <a:noFill/>
        </p:spPr>
        <p:txBody>
          <a:bodyPr wrap="square" lIns="0" rtlCol="0">
            <a:spAutoFit/>
          </a:bodyPr>
          <a:lstStyle/>
          <a:p>
            <a:pPr>
              <a:lnSpc>
                <a:spcPct val="90000"/>
              </a:lnSpc>
            </a:pPr>
            <a:r>
              <a:rPr lang="en-US" sz="3000" spc="20" dirty="0">
                <a:solidFill>
                  <a:srgbClr val="FFFFFF"/>
                </a:solidFill>
                <a:latin typeface="Londrina Solid" pitchFamily="2" charset="77"/>
              </a:rPr>
              <a:t>Let’s have a look at this week’s poster!</a:t>
            </a:r>
          </a:p>
        </p:txBody>
      </p:sp>
      <p:grpSp>
        <p:nvGrpSpPr>
          <p:cNvPr id="37" name="Group 36">
            <a:extLst>
              <a:ext uri="{FF2B5EF4-FFF2-40B4-BE49-F238E27FC236}">
                <a16:creationId xmlns:a16="http://schemas.microsoft.com/office/drawing/2014/main" id="{01203790-F562-1B4D-9315-79F346179D00}"/>
              </a:ext>
            </a:extLst>
          </p:cNvPr>
          <p:cNvGrpSpPr/>
          <p:nvPr/>
        </p:nvGrpSpPr>
        <p:grpSpPr>
          <a:xfrm>
            <a:off x="8181806" y="349751"/>
            <a:ext cx="2115566" cy="985590"/>
            <a:chOff x="290237" y="246066"/>
            <a:chExt cx="1886307" cy="878784"/>
          </a:xfrm>
        </p:grpSpPr>
        <p:grpSp>
          <p:nvGrpSpPr>
            <p:cNvPr id="38" name="Graphic 4">
              <a:extLst>
                <a:ext uri="{FF2B5EF4-FFF2-40B4-BE49-F238E27FC236}">
                  <a16:creationId xmlns:a16="http://schemas.microsoft.com/office/drawing/2014/main" id="{7F4872E3-BC98-554F-AA9E-C6568DC1E8E6}"/>
                </a:ext>
              </a:extLst>
            </p:cNvPr>
            <p:cNvGrpSpPr/>
            <p:nvPr/>
          </p:nvGrpSpPr>
          <p:grpSpPr>
            <a:xfrm>
              <a:off x="290237" y="246066"/>
              <a:ext cx="841860" cy="878784"/>
              <a:chOff x="2597366" y="355510"/>
              <a:chExt cx="519257" cy="542032"/>
            </a:xfrm>
          </p:grpSpPr>
          <p:sp>
            <p:nvSpPr>
              <p:cNvPr id="53" name="Freeform 52">
                <a:extLst>
                  <a:ext uri="{FF2B5EF4-FFF2-40B4-BE49-F238E27FC236}">
                    <a16:creationId xmlns:a16="http://schemas.microsoft.com/office/drawing/2014/main" id="{5A3FADCE-2146-934B-8D59-1FE52FCB7180}"/>
                  </a:ext>
                </a:extLst>
              </p:cNvPr>
              <p:cNvSpPr/>
              <p:nvPr/>
            </p:nvSpPr>
            <p:spPr>
              <a:xfrm>
                <a:off x="2597366" y="355510"/>
                <a:ext cx="519257" cy="542032"/>
              </a:xfrm>
              <a:custGeom>
                <a:avLst/>
                <a:gdLst>
                  <a:gd name="connsiteX0" fmla="*/ 513329 w 519257"/>
                  <a:gd name="connsiteY0" fmla="*/ 287026 h 542032"/>
                  <a:gd name="connsiteX1" fmla="*/ 486779 w 519257"/>
                  <a:gd name="connsiteY1" fmla="*/ 265807 h 542032"/>
                  <a:gd name="connsiteX2" fmla="*/ 485001 w 519257"/>
                  <a:gd name="connsiteY2" fmla="*/ 243953 h 542032"/>
                  <a:gd name="connsiteX3" fmla="*/ 478523 w 519257"/>
                  <a:gd name="connsiteY3" fmla="*/ 218668 h 542032"/>
                  <a:gd name="connsiteX4" fmla="*/ 436730 w 519257"/>
                  <a:gd name="connsiteY4" fmla="*/ 160856 h 542032"/>
                  <a:gd name="connsiteX5" fmla="*/ 371945 w 519257"/>
                  <a:gd name="connsiteY5" fmla="*/ 136715 h 542032"/>
                  <a:gd name="connsiteX6" fmla="*/ 417295 w 519257"/>
                  <a:gd name="connsiteY6" fmla="*/ 50061 h 542032"/>
                  <a:gd name="connsiteX7" fmla="*/ 419073 w 519257"/>
                  <a:gd name="connsiteY7" fmla="*/ 31256 h 542032"/>
                  <a:gd name="connsiteX8" fmla="*/ 419708 w 519257"/>
                  <a:gd name="connsiteY8" fmla="*/ 23633 h 542032"/>
                  <a:gd name="connsiteX9" fmla="*/ 421486 w 519257"/>
                  <a:gd name="connsiteY9" fmla="*/ 0 h 542032"/>
                  <a:gd name="connsiteX10" fmla="*/ 370802 w 519257"/>
                  <a:gd name="connsiteY10" fmla="*/ 5336 h 542032"/>
                  <a:gd name="connsiteX11" fmla="*/ 352510 w 519257"/>
                  <a:gd name="connsiteY11" fmla="*/ 10673 h 542032"/>
                  <a:gd name="connsiteX12" fmla="*/ 283532 w 519257"/>
                  <a:gd name="connsiteY12" fmla="*/ 66706 h 542032"/>
                  <a:gd name="connsiteX13" fmla="*/ 265240 w 519257"/>
                  <a:gd name="connsiteY13" fmla="*/ 134428 h 542032"/>
                  <a:gd name="connsiteX14" fmla="*/ 181528 w 519257"/>
                  <a:gd name="connsiteY14" fmla="*/ 103172 h 542032"/>
                  <a:gd name="connsiteX15" fmla="*/ 115473 w 519257"/>
                  <a:gd name="connsiteY15" fmla="*/ 111431 h 542032"/>
                  <a:gd name="connsiteX16" fmla="*/ 52974 w 519257"/>
                  <a:gd name="connsiteY16" fmla="*/ 172165 h 542032"/>
                  <a:gd name="connsiteX17" fmla="*/ 48909 w 519257"/>
                  <a:gd name="connsiteY17" fmla="*/ 181059 h 542032"/>
                  <a:gd name="connsiteX18" fmla="*/ 47766 w 519257"/>
                  <a:gd name="connsiteY18" fmla="*/ 188682 h 542032"/>
                  <a:gd name="connsiteX19" fmla="*/ 11817 w 519257"/>
                  <a:gd name="connsiteY19" fmla="*/ 202786 h 542032"/>
                  <a:gd name="connsiteX20" fmla="*/ 3 w 519257"/>
                  <a:gd name="connsiteY20" fmla="*/ 239887 h 542032"/>
                  <a:gd name="connsiteX21" fmla="*/ 3560 w 519257"/>
                  <a:gd name="connsiteY21" fmla="*/ 330099 h 542032"/>
                  <a:gd name="connsiteX22" fmla="*/ 43574 w 519257"/>
                  <a:gd name="connsiteY22" fmla="*/ 375459 h 542032"/>
                  <a:gd name="connsiteX23" fmla="*/ 48909 w 519257"/>
                  <a:gd name="connsiteY23" fmla="*/ 376602 h 542032"/>
                  <a:gd name="connsiteX24" fmla="*/ 78380 w 519257"/>
                  <a:gd name="connsiteY24" fmla="*/ 447882 h 542032"/>
                  <a:gd name="connsiteX25" fmla="*/ 132622 w 519257"/>
                  <a:gd name="connsiteY25" fmla="*/ 511539 h 542032"/>
                  <a:gd name="connsiteX26" fmla="*/ 196899 w 519257"/>
                  <a:gd name="connsiteY26" fmla="*/ 522720 h 542032"/>
                  <a:gd name="connsiteX27" fmla="*/ 211634 w 519257"/>
                  <a:gd name="connsiteY27" fmla="*/ 520306 h 542032"/>
                  <a:gd name="connsiteX28" fmla="*/ 231069 w 519257"/>
                  <a:gd name="connsiteY28" fmla="*/ 527929 h 542032"/>
                  <a:gd name="connsiteX29" fmla="*/ 275276 w 519257"/>
                  <a:gd name="connsiteY29" fmla="*/ 542033 h 542032"/>
                  <a:gd name="connsiteX30" fmla="*/ 282389 w 519257"/>
                  <a:gd name="connsiteY30" fmla="*/ 541398 h 542032"/>
                  <a:gd name="connsiteX31" fmla="*/ 336631 w 519257"/>
                  <a:gd name="connsiteY31" fmla="*/ 522593 h 542032"/>
                  <a:gd name="connsiteX32" fmla="*/ 404973 w 519257"/>
                  <a:gd name="connsiteY32" fmla="*/ 461351 h 542032"/>
                  <a:gd name="connsiteX33" fmla="*/ 417295 w 519257"/>
                  <a:gd name="connsiteY33" fmla="*/ 445468 h 542032"/>
                  <a:gd name="connsiteX34" fmla="*/ 420851 w 519257"/>
                  <a:gd name="connsiteY34" fmla="*/ 440767 h 542032"/>
                  <a:gd name="connsiteX35" fmla="*/ 427330 w 519257"/>
                  <a:gd name="connsiteY35" fmla="*/ 441911 h 542032"/>
                  <a:gd name="connsiteX36" fmla="*/ 480301 w 519257"/>
                  <a:gd name="connsiteY36" fmla="*/ 411798 h 542032"/>
                  <a:gd name="connsiteX37" fmla="*/ 516886 w 519257"/>
                  <a:gd name="connsiteY37" fmla="*/ 321586 h 542032"/>
                  <a:gd name="connsiteX38" fmla="*/ 513329 w 519257"/>
                  <a:gd name="connsiteY38" fmla="*/ 287026 h 54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19257" h="542032">
                    <a:moveTo>
                      <a:pt x="513329" y="287026"/>
                    </a:moveTo>
                    <a:cubicBezTo>
                      <a:pt x="507485" y="276988"/>
                      <a:pt x="498593" y="269365"/>
                      <a:pt x="486779" y="265807"/>
                    </a:cubicBezTo>
                    <a:cubicBezTo>
                      <a:pt x="486144" y="258692"/>
                      <a:pt x="485636" y="251704"/>
                      <a:pt x="485001" y="243953"/>
                    </a:cubicBezTo>
                    <a:cubicBezTo>
                      <a:pt x="483858" y="235059"/>
                      <a:pt x="481444" y="226800"/>
                      <a:pt x="478523" y="218668"/>
                    </a:cubicBezTo>
                    <a:cubicBezTo>
                      <a:pt x="469631" y="193384"/>
                      <a:pt x="456166" y="174452"/>
                      <a:pt x="436730" y="160856"/>
                    </a:cubicBezTo>
                    <a:cubicBezTo>
                      <a:pt x="417930" y="147896"/>
                      <a:pt x="396716" y="139638"/>
                      <a:pt x="371945" y="136715"/>
                    </a:cubicBezTo>
                    <a:cubicBezTo>
                      <a:pt x="397224" y="116640"/>
                      <a:pt x="411959" y="88433"/>
                      <a:pt x="417295" y="50061"/>
                    </a:cubicBezTo>
                    <a:cubicBezTo>
                      <a:pt x="418438" y="43581"/>
                      <a:pt x="418438" y="37736"/>
                      <a:pt x="419073" y="31256"/>
                    </a:cubicBezTo>
                    <a:cubicBezTo>
                      <a:pt x="419708" y="28842"/>
                      <a:pt x="419708" y="25920"/>
                      <a:pt x="419708" y="23633"/>
                    </a:cubicBezTo>
                    <a:lnTo>
                      <a:pt x="421486" y="0"/>
                    </a:lnTo>
                    <a:cubicBezTo>
                      <a:pt x="421486" y="0"/>
                      <a:pt x="390872" y="0"/>
                      <a:pt x="370802" y="5336"/>
                    </a:cubicBezTo>
                    <a:cubicBezTo>
                      <a:pt x="364958" y="6480"/>
                      <a:pt x="358988" y="8259"/>
                      <a:pt x="352510" y="10673"/>
                    </a:cubicBezTo>
                    <a:cubicBezTo>
                      <a:pt x="320752" y="21854"/>
                      <a:pt x="297760" y="41294"/>
                      <a:pt x="283532" y="66706"/>
                    </a:cubicBezTo>
                    <a:cubicBezTo>
                      <a:pt x="270576" y="90339"/>
                      <a:pt x="267019" y="114988"/>
                      <a:pt x="265240" y="134428"/>
                    </a:cubicBezTo>
                    <a:cubicBezTo>
                      <a:pt x="236913" y="117275"/>
                      <a:pt x="209856" y="107365"/>
                      <a:pt x="181528" y="103172"/>
                    </a:cubicBezTo>
                    <a:cubicBezTo>
                      <a:pt x="157900" y="100249"/>
                      <a:pt x="136178" y="102536"/>
                      <a:pt x="115473" y="111431"/>
                    </a:cubicBezTo>
                    <a:cubicBezTo>
                      <a:pt x="88924" y="122612"/>
                      <a:pt x="68345" y="143195"/>
                      <a:pt x="52974" y="172165"/>
                    </a:cubicBezTo>
                    <a:cubicBezTo>
                      <a:pt x="51831" y="175087"/>
                      <a:pt x="50053" y="178009"/>
                      <a:pt x="48909" y="181059"/>
                    </a:cubicBezTo>
                    <a:lnTo>
                      <a:pt x="47766" y="188682"/>
                    </a:lnTo>
                    <a:cubicBezTo>
                      <a:pt x="30109" y="187539"/>
                      <a:pt x="18295" y="195798"/>
                      <a:pt x="11817" y="202786"/>
                    </a:cubicBezTo>
                    <a:cubicBezTo>
                      <a:pt x="-505" y="216889"/>
                      <a:pt x="3" y="234042"/>
                      <a:pt x="3" y="239887"/>
                    </a:cubicBezTo>
                    <a:cubicBezTo>
                      <a:pt x="3" y="239887"/>
                      <a:pt x="2925" y="311167"/>
                      <a:pt x="3560" y="330099"/>
                    </a:cubicBezTo>
                    <a:cubicBezTo>
                      <a:pt x="4703" y="353096"/>
                      <a:pt x="20709" y="371393"/>
                      <a:pt x="43574" y="375459"/>
                    </a:cubicBezTo>
                    <a:cubicBezTo>
                      <a:pt x="45352" y="376094"/>
                      <a:pt x="47131" y="376094"/>
                      <a:pt x="48909" y="376602"/>
                    </a:cubicBezTo>
                    <a:cubicBezTo>
                      <a:pt x="57166" y="403158"/>
                      <a:pt x="67201" y="426664"/>
                      <a:pt x="78380" y="447882"/>
                    </a:cubicBezTo>
                    <a:cubicBezTo>
                      <a:pt x="89559" y="468466"/>
                      <a:pt x="105437" y="493878"/>
                      <a:pt x="132622" y="511539"/>
                    </a:cubicBezTo>
                    <a:cubicBezTo>
                      <a:pt x="152692" y="524499"/>
                      <a:pt x="174414" y="528692"/>
                      <a:pt x="196899" y="522720"/>
                    </a:cubicBezTo>
                    <a:cubicBezTo>
                      <a:pt x="201599" y="521576"/>
                      <a:pt x="206299" y="520941"/>
                      <a:pt x="211634" y="520306"/>
                    </a:cubicBezTo>
                    <a:cubicBezTo>
                      <a:pt x="217477" y="519671"/>
                      <a:pt x="223448" y="522720"/>
                      <a:pt x="231069" y="527929"/>
                    </a:cubicBezTo>
                    <a:cubicBezTo>
                      <a:pt x="244026" y="537332"/>
                      <a:pt x="258762" y="542033"/>
                      <a:pt x="275276" y="542033"/>
                    </a:cubicBezTo>
                    <a:cubicBezTo>
                      <a:pt x="277689" y="542033"/>
                      <a:pt x="279976" y="542033"/>
                      <a:pt x="282389" y="541398"/>
                    </a:cubicBezTo>
                    <a:cubicBezTo>
                      <a:pt x="300681" y="539619"/>
                      <a:pt x="317703" y="533774"/>
                      <a:pt x="336631" y="522593"/>
                    </a:cubicBezTo>
                    <a:cubicBezTo>
                      <a:pt x="360258" y="508489"/>
                      <a:pt x="381472" y="489558"/>
                      <a:pt x="404973" y="461351"/>
                    </a:cubicBezTo>
                    <a:cubicBezTo>
                      <a:pt x="409673" y="455506"/>
                      <a:pt x="413865" y="450169"/>
                      <a:pt x="417295" y="445468"/>
                    </a:cubicBezTo>
                    <a:lnTo>
                      <a:pt x="420851" y="440767"/>
                    </a:lnTo>
                    <a:lnTo>
                      <a:pt x="427330" y="441911"/>
                    </a:lnTo>
                    <a:cubicBezTo>
                      <a:pt x="451465" y="445468"/>
                      <a:pt x="470393" y="434795"/>
                      <a:pt x="480301" y="411798"/>
                    </a:cubicBezTo>
                    <a:cubicBezTo>
                      <a:pt x="485636" y="399981"/>
                      <a:pt x="512058" y="335181"/>
                      <a:pt x="516886" y="321586"/>
                    </a:cubicBezTo>
                    <a:cubicBezTo>
                      <a:pt x="520950" y="310659"/>
                      <a:pt x="519807" y="297699"/>
                      <a:pt x="513329" y="287026"/>
                    </a:cubicBezTo>
                    <a:close/>
                  </a:path>
                </a:pathLst>
              </a:custGeom>
              <a:solidFill>
                <a:srgbClr val="FFFFFF"/>
              </a:solidFill>
              <a:ln w="12692"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3D24CB16-D8E3-CF4F-A96C-0B0FC99417BB}"/>
                  </a:ext>
                </a:extLst>
              </p:cNvPr>
              <p:cNvSpPr/>
              <p:nvPr/>
            </p:nvSpPr>
            <p:spPr>
              <a:xfrm>
                <a:off x="2660376" y="479265"/>
                <a:ext cx="402702" cy="396790"/>
              </a:xfrm>
              <a:custGeom>
                <a:avLst/>
                <a:gdLst>
                  <a:gd name="connsiteX0" fmla="*/ 222810 w 402702"/>
                  <a:gd name="connsiteY0" fmla="*/ 257040 h 396790"/>
                  <a:gd name="connsiteX1" fmla="*/ 222810 w 402702"/>
                  <a:gd name="connsiteY1" fmla="*/ 139130 h 396790"/>
                  <a:gd name="connsiteX2" fmla="*/ 402556 w 402702"/>
                  <a:gd name="connsiteY2" fmla="*/ 159713 h 396790"/>
                  <a:gd name="connsiteX3" fmla="*/ 395443 w 402702"/>
                  <a:gd name="connsiteY3" fmla="*/ 101901 h 396790"/>
                  <a:gd name="connsiteX4" fmla="*/ 361907 w 402702"/>
                  <a:gd name="connsiteY4" fmla="*/ 54763 h 396790"/>
                  <a:gd name="connsiteX5" fmla="*/ 289373 w 402702"/>
                  <a:gd name="connsiteY5" fmla="*/ 33544 h 396790"/>
                  <a:gd name="connsiteX6" fmla="*/ 218110 w 402702"/>
                  <a:gd name="connsiteY6" fmla="*/ 44090 h 396790"/>
                  <a:gd name="connsiteX7" fmla="*/ 211631 w 402702"/>
                  <a:gd name="connsiteY7" fmla="*/ 42311 h 396790"/>
                  <a:gd name="connsiteX8" fmla="*/ 117375 w 402702"/>
                  <a:gd name="connsiteY8" fmla="*/ 1017 h 396790"/>
                  <a:gd name="connsiteX9" fmla="*/ 63134 w 402702"/>
                  <a:gd name="connsiteY9" fmla="*/ 7497 h 396790"/>
                  <a:gd name="connsiteX10" fmla="*/ 11814 w 402702"/>
                  <a:gd name="connsiteY10" fmla="*/ 58193 h 396790"/>
                  <a:gd name="connsiteX11" fmla="*/ 0 w 402702"/>
                  <a:gd name="connsiteY11" fmla="*/ 88814 h 396790"/>
                  <a:gd name="connsiteX12" fmla="*/ 170855 w 402702"/>
                  <a:gd name="connsiteY12" fmla="*/ 133031 h 396790"/>
                  <a:gd name="connsiteX13" fmla="*/ 129570 w 402702"/>
                  <a:gd name="connsiteY13" fmla="*/ 244970 h 396790"/>
                  <a:gd name="connsiteX14" fmla="*/ 3430 w 402702"/>
                  <a:gd name="connsiteY14" fmla="*/ 233788 h 396790"/>
                  <a:gd name="connsiteX15" fmla="*/ 35822 w 402702"/>
                  <a:gd name="connsiteY15" fmla="*/ 313963 h 396790"/>
                  <a:gd name="connsiteX16" fmla="*/ 82950 w 402702"/>
                  <a:gd name="connsiteY16" fmla="*/ 369995 h 396790"/>
                  <a:gd name="connsiteX17" fmla="*/ 129443 w 402702"/>
                  <a:gd name="connsiteY17" fmla="*/ 378254 h 396790"/>
                  <a:gd name="connsiteX18" fmla="*/ 148878 w 402702"/>
                  <a:gd name="connsiteY18" fmla="*/ 375332 h 396790"/>
                  <a:gd name="connsiteX19" fmla="*/ 181906 w 402702"/>
                  <a:gd name="connsiteY19" fmla="*/ 387148 h 396790"/>
                  <a:gd name="connsiteX20" fmla="*/ 217856 w 402702"/>
                  <a:gd name="connsiteY20" fmla="*/ 396551 h 396790"/>
                  <a:gd name="connsiteX21" fmla="*/ 262697 w 402702"/>
                  <a:gd name="connsiteY21" fmla="*/ 380668 h 396790"/>
                  <a:gd name="connsiteX22" fmla="*/ 325704 w 402702"/>
                  <a:gd name="connsiteY22" fmla="*/ 324127 h 396790"/>
                  <a:gd name="connsiteX23" fmla="*/ 348696 w 402702"/>
                  <a:gd name="connsiteY23" fmla="*/ 294014 h 396790"/>
                  <a:gd name="connsiteX24" fmla="*/ 222810 w 402702"/>
                  <a:gd name="connsiteY24" fmla="*/ 257040 h 396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02702" h="396790">
                    <a:moveTo>
                      <a:pt x="222810" y="257040"/>
                    </a:moveTo>
                    <a:lnTo>
                      <a:pt x="222810" y="139130"/>
                    </a:lnTo>
                    <a:lnTo>
                      <a:pt x="402556" y="159713"/>
                    </a:lnTo>
                    <a:cubicBezTo>
                      <a:pt x="403191" y="140273"/>
                      <a:pt x="401921" y="120833"/>
                      <a:pt x="395443" y="101901"/>
                    </a:cubicBezTo>
                    <a:cubicBezTo>
                      <a:pt x="388964" y="83097"/>
                      <a:pt x="378294" y="66579"/>
                      <a:pt x="361907" y="54763"/>
                    </a:cubicBezTo>
                    <a:cubicBezTo>
                      <a:pt x="340058" y="39388"/>
                      <a:pt x="315414" y="33544"/>
                      <a:pt x="289373" y="33544"/>
                    </a:cubicBezTo>
                    <a:cubicBezTo>
                      <a:pt x="265237" y="32908"/>
                      <a:pt x="241102" y="37101"/>
                      <a:pt x="218110" y="44090"/>
                    </a:cubicBezTo>
                    <a:cubicBezTo>
                      <a:pt x="216331" y="44725"/>
                      <a:pt x="212774" y="43454"/>
                      <a:pt x="211631" y="42311"/>
                    </a:cubicBezTo>
                    <a:cubicBezTo>
                      <a:pt x="183304" y="21727"/>
                      <a:pt x="152689" y="5718"/>
                      <a:pt x="117375" y="1017"/>
                    </a:cubicBezTo>
                    <a:cubicBezTo>
                      <a:pt x="98575" y="-1397"/>
                      <a:pt x="80283" y="381"/>
                      <a:pt x="63134" y="7497"/>
                    </a:cubicBezTo>
                    <a:cubicBezTo>
                      <a:pt x="39506" y="17534"/>
                      <a:pt x="23119" y="35831"/>
                      <a:pt x="11814" y="58193"/>
                    </a:cubicBezTo>
                    <a:cubicBezTo>
                      <a:pt x="7114" y="67596"/>
                      <a:pt x="4192" y="78777"/>
                      <a:pt x="0" y="88814"/>
                    </a:cubicBezTo>
                    <a:lnTo>
                      <a:pt x="170855" y="133031"/>
                    </a:lnTo>
                    <a:lnTo>
                      <a:pt x="129570" y="244970"/>
                    </a:lnTo>
                    <a:lnTo>
                      <a:pt x="3430" y="233788"/>
                    </a:lnTo>
                    <a:cubicBezTo>
                      <a:pt x="4065" y="235567"/>
                      <a:pt x="19309" y="286264"/>
                      <a:pt x="35822" y="313963"/>
                    </a:cubicBezTo>
                    <a:cubicBezTo>
                      <a:pt x="48144" y="335181"/>
                      <a:pt x="61736" y="355765"/>
                      <a:pt x="82950" y="369995"/>
                    </a:cubicBezTo>
                    <a:cubicBezTo>
                      <a:pt x="97686" y="379398"/>
                      <a:pt x="112421" y="382956"/>
                      <a:pt x="129443" y="378254"/>
                    </a:cubicBezTo>
                    <a:cubicBezTo>
                      <a:pt x="135922" y="376475"/>
                      <a:pt x="141765" y="375840"/>
                      <a:pt x="148878" y="375332"/>
                    </a:cubicBezTo>
                    <a:cubicBezTo>
                      <a:pt x="161200" y="374697"/>
                      <a:pt x="171871" y="379398"/>
                      <a:pt x="181906" y="387148"/>
                    </a:cubicBezTo>
                    <a:cubicBezTo>
                      <a:pt x="192450" y="394772"/>
                      <a:pt x="204898" y="397694"/>
                      <a:pt x="217856" y="396551"/>
                    </a:cubicBezTo>
                    <a:cubicBezTo>
                      <a:pt x="234369" y="395407"/>
                      <a:pt x="249105" y="388927"/>
                      <a:pt x="262697" y="380668"/>
                    </a:cubicBezTo>
                    <a:cubicBezTo>
                      <a:pt x="287468" y="365294"/>
                      <a:pt x="307538" y="345346"/>
                      <a:pt x="325704" y="324127"/>
                    </a:cubicBezTo>
                    <a:cubicBezTo>
                      <a:pt x="333960" y="314725"/>
                      <a:pt x="341074" y="304052"/>
                      <a:pt x="348696" y="294014"/>
                    </a:cubicBezTo>
                    <a:lnTo>
                      <a:pt x="222810" y="257040"/>
                    </a:lnTo>
                    <a:close/>
                  </a:path>
                </a:pathLst>
              </a:custGeom>
              <a:solidFill>
                <a:srgbClr val="A6B03B"/>
              </a:solidFill>
              <a:ln w="12692"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1ED5DA4A-F0AD-1948-B49A-1CB3A50A000E}"/>
                  </a:ext>
                </a:extLst>
              </p:cNvPr>
              <p:cNvSpPr/>
              <p:nvPr/>
            </p:nvSpPr>
            <p:spPr>
              <a:xfrm>
                <a:off x="2618710" y="566358"/>
                <a:ext cx="475389" cy="212057"/>
              </a:xfrm>
              <a:custGeom>
                <a:avLst/>
                <a:gdLst>
                  <a:gd name="connsiteX0" fmla="*/ 456544 w 475389"/>
                  <a:gd name="connsiteY0" fmla="*/ 75034 h 212057"/>
                  <a:gd name="connsiteX1" fmla="*/ 280989 w 475389"/>
                  <a:gd name="connsiteY1" fmla="*/ 44413 h 212057"/>
                  <a:gd name="connsiteX2" fmla="*/ 252153 w 475389"/>
                  <a:gd name="connsiteY2" fmla="*/ 68046 h 212057"/>
                  <a:gd name="connsiteX3" fmla="*/ 252153 w 475389"/>
                  <a:gd name="connsiteY3" fmla="*/ 79862 h 212057"/>
                  <a:gd name="connsiteX4" fmla="*/ 217982 w 475389"/>
                  <a:gd name="connsiteY4" fmla="*/ 74018 h 212057"/>
                  <a:gd name="connsiteX5" fmla="*/ 221539 w 475389"/>
                  <a:gd name="connsiteY5" fmla="*/ 65759 h 212057"/>
                  <a:gd name="connsiteX6" fmla="*/ 203247 w 475389"/>
                  <a:gd name="connsiteY6" fmla="*/ 31580 h 212057"/>
                  <a:gd name="connsiteX7" fmla="*/ 28836 w 475389"/>
                  <a:gd name="connsiteY7" fmla="*/ 323 h 212057"/>
                  <a:gd name="connsiteX8" fmla="*/ 6479 w 475389"/>
                  <a:gd name="connsiteY8" fmla="*/ 7439 h 212057"/>
                  <a:gd name="connsiteX9" fmla="*/ 0 w 475389"/>
                  <a:gd name="connsiteY9" fmla="*/ 29293 h 212057"/>
                  <a:gd name="connsiteX10" fmla="*/ 3557 w 475389"/>
                  <a:gd name="connsiteY10" fmla="*/ 119505 h 212057"/>
                  <a:gd name="connsiteX11" fmla="*/ 25914 w 475389"/>
                  <a:gd name="connsiteY11" fmla="*/ 144281 h 212057"/>
                  <a:gd name="connsiteX12" fmla="*/ 159041 w 475389"/>
                  <a:gd name="connsiteY12" fmla="*/ 167279 h 212057"/>
                  <a:gd name="connsiteX13" fmla="*/ 184955 w 475389"/>
                  <a:gd name="connsiteY13" fmla="*/ 154319 h 212057"/>
                  <a:gd name="connsiteX14" fmla="*/ 211504 w 475389"/>
                  <a:gd name="connsiteY14" fmla="*/ 90662 h 212057"/>
                  <a:gd name="connsiteX15" fmla="*/ 253297 w 475389"/>
                  <a:gd name="connsiteY15" fmla="*/ 98286 h 212057"/>
                  <a:gd name="connsiteX16" fmla="*/ 255710 w 475389"/>
                  <a:gd name="connsiteY16" fmla="*/ 163721 h 212057"/>
                  <a:gd name="connsiteX17" fmla="*/ 275781 w 475389"/>
                  <a:gd name="connsiteY17" fmla="*/ 187862 h 212057"/>
                  <a:gd name="connsiteX18" fmla="*/ 408400 w 475389"/>
                  <a:gd name="connsiteY18" fmla="*/ 211495 h 212057"/>
                  <a:gd name="connsiteX19" fmla="*/ 437870 w 475389"/>
                  <a:gd name="connsiteY19" fmla="*/ 194977 h 212057"/>
                  <a:gd name="connsiteX20" fmla="*/ 452606 w 475389"/>
                  <a:gd name="connsiteY20" fmla="*/ 159655 h 212057"/>
                  <a:gd name="connsiteX21" fmla="*/ 473820 w 475389"/>
                  <a:gd name="connsiteY21" fmla="*/ 106036 h 212057"/>
                  <a:gd name="connsiteX22" fmla="*/ 456544 w 475389"/>
                  <a:gd name="connsiteY22" fmla="*/ 75034 h 212057"/>
                  <a:gd name="connsiteX23" fmla="*/ 205025 w 475389"/>
                  <a:gd name="connsiteY23" fmla="*/ 59660 h 212057"/>
                  <a:gd name="connsiteX24" fmla="*/ 170219 w 475389"/>
                  <a:gd name="connsiteY24" fmla="*/ 144535 h 212057"/>
                  <a:gd name="connsiteX25" fmla="*/ 159676 w 475389"/>
                  <a:gd name="connsiteY25" fmla="*/ 149872 h 212057"/>
                  <a:gd name="connsiteX26" fmla="*/ 31249 w 475389"/>
                  <a:gd name="connsiteY26" fmla="*/ 127509 h 212057"/>
                  <a:gd name="connsiteX27" fmla="*/ 23627 w 475389"/>
                  <a:gd name="connsiteY27" fmla="*/ 124587 h 212057"/>
                  <a:gd name="connsiteX28" fmla="*/ 21214 w 475389"/>
                  <a:gd name="connsiteY28" fmla="*/ 116328 h 212057"/>
                  <a:gd name="connsiteX29" fmla="*/ 17657 w 475389"/>
                  <a:gd name="connsiteY29" fmla="*/ 30309 h 212057"/>
                  <a:gd name="connsiteX30" fmla="*/ 17657 w 475389"/>
                  <a:gd name="connsiteY30" fmla="*/ 27387 h 212057"/>
                  <a:gd name="connsiteX31" fmla="*/ 28201 w 475389"/>
                  <a:gd name="connsiteY31" fmla="*/ 18493 h 212057"/>
                  <a:gd name="connsiteX32" fmla="*/ 197912 w 475389"/>
                  <a:gd name="connsiteY32" fmla="*/ 47970 h 212057"/>
                  <a:gd name="connsiteX33" fmla="*/ 205025 w 475389"/>
                  <a:gd name="connsiteY33" fmla="*/ 50893 h 212057"/>
                  <a:gd name="connsiteX34" fmla="*/ 205025 w 475389"/>
                  <a:gd name="connsiteY34" fmla="*/ 59660 h 212057"/>
                  <a:gd name="connsiteX35" fmla="*/ 456544 w 475389"/>
                  <a:gd name="connsiteY35" fmla="*/ 103368 h 212057"/>
                  <a:gd name="connsiteX36" fmla="*/ 422373 w 475389"/>
                  <a:gd name="connsiteY36" fmla="*/ 186465 h 212057"/>
                  <a:gd name="connsiteX37" fmla="*/ 410559 w 475389"/>
                  <a:gd name="connsiteY37" fmla="*/ 192945 h 212057"/>
                  <a:gd name="connsiteX38" fmla="*/ 283276 w 475389"/>
                  <a:gd name="connsiteY38" fmla="*/ 171090 h 212057"/>
                  <a:gd name="connsiteX39" fmla="*/ 273876 w 475389"/>
                  <a:gd name="connsiteY39" fmla="*/ 165754 h 212057"/>
                  <a:gd name="connsiteX40" fmla="*/ 272732 w 475389"/>
                  <a:gd name="connsiteY40" fmla="*/ 158130 h 212057"/>
                  <a:gd name="connsiteX41" fmla="*/ 269175 w 475389"/>
                  <a:gd name="connsiteY41" fmla="*/ 72112 h 212057"/>
                  <a:gd name="connsiteX42" fmla="*/ 269810 w 475389"/>
                  <a:gd name="connsiteY42" fmla="*/ 64996 h 212057"/>
                  <a:gd name="connsiteX43" fmla="*/ 276289 w 475389"/>
                  <a:gd name="connsiteY43" fmla="*/ 60930 h 212057"/>
                  <a:gd name="connsiteX44" fmla="*/ 450700 w 475389"/>
                  <a:gd name="connsiteY44" fmla="*/ 91552 h 212057"/>
                  <a:gd name="connsiteX45" fmla="*/ 458322 w 475389"/>
                  <a:gd name="connsiteY45" fmla="*/ 95109 h 212057"/>
                  <a:gd name="connsiteX46" fmla="*/ 456544 w 475389"/>
                  <a:gd name="connsiteY46" fmla="*/ 103368 h 21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75389" h="212057">
                    <a:moveTo>
                      <a:pt x="456544" y="75034"/>
                    </a:moveTo>
                    <a:cubicBezTo>
                      <a:pt x="452479" y="73890"/>
                      <a:pt x="323925" y="52036"/>
                      <a:pt x="280989" y="44413"/>
                    </a:cubicBezTo>
                    <a:cubicBezTo>
                      <a:pt x="264475" y="41490"/>
                      <a:pt x="252661" y="51528"/>
                      <a:pt x="252153" y="68046"/>
                    </a:cubicBezTo>
                    <a:lnTo>
                      <a:pt x="252153" y="79862"/>
                    </a:lnTo>
                    <a:cubicBezTo>
                      <a:pt x="240340" y="77448"/>
                      <a:pt x="229161" y="75796"/>
                      <a:pt x="217982" y="74018"/>
                    </a:cubicBezTo>
                    <a:cubicBezTo>
                      <a:pt x="219126" y="71095"/>
                      <a:pt x="220396" y="68173"/>
                      <a:pt x="221539" y="65759"/>
                    </a:cubicBezTo>
                    <a:cubicBezTo>
                      <a:pt x="227383" y="50385"/>
                      <a:pt x="222174" y="33994"/>
                      <a:pt x="203247" y="31580"/>
                    </a:cubicBezTo>
                    <a:cubicBezTo>
                      <a:pt x="193212" y="29801"/>
                      <a:pt x="32901" y="959"/>
                      <a:pt x="28836" y="323"/>
                    </a:cubicBezTo>
                    <a:cubicBezTo>
                      <a:pt x="19944" y="-820"/>
                      <a:pt x="12322" y="959"/>
                      <a:pt x="6479" y="7439"/>
                    </a:cubicBezTo>
                    <a:cubicBezTo>
                      <a:pt x="635" y="13919"/>
                      <a:pt x="0" y="21034"/>
                      <a:pt x="0" y="29293"/>
                    </a:cubicBezTo>
                    <a:lnTo>
                      <a:pt x="3557" y="119505"/>
                    </a:lnTo>
                    <a:cubicBezTo>
                      <a:pt x="4192" y="132465"/>
                      <a:pt x="12957" y="141867"/>
                      <a:pt x="25914" y="144281"/>
                    </a:cubicBezTo>
                    <a:cubicBezTo>
                      <a:pt x="31757" y="145425"/>
                      <a:pt x="130205" y="161942"/>
                      <a:pt x="159041" y="167279"/>
                    </a:cubicBezTo>
                    <a:cubicBezTo>
                      <a:pt x="169076" y="169057"/>
                      <a:pt x="181398" y="162577"/>
                      <a:pt x="184955" y="154319"/>
                    </a:cubicBezTo>
                    <a:cubicBezTo>
                      <a:pt x="187877" y="147203"/>
                      <a:pt x="205534" y="105401"/>
                      <a:pt x="211504" y="90662"/>
                    </a:cubicBezTo>
                    <a:cubicBezTo>
                      <a:pt x="225604" y="93076"/>
                      <a:pt x="239832" y="95999"/>
                      <a:pt x="253297" y="98286"/>
                    </a:cubicBezTo>
                    <a:cubicBezTo>
                      <a:pt x="254440" y="120648"/>
                      <a:pt x="255075" y="141867"/>
                      <a:pt x="255710" y="163721"/>
                    </a:cubicBezTo>
                    <a:cubicBezTo>
                      <a:pt x="256345" y="175537"/>
                      <a:pt x="264602" y="185575"/>
                      <a:pt x="275781" y="187862"/>
                    </a:cubicBezTo>
                    <a:cubicBezTo>
                      <a:pt x="305887" y="193199"/>
                      <a:pt x="402429" y="210225"/>
                      <a:pt x="408400" y="211495"/>
                    </a:cubicBezTo>
                    <a:cubicBezTo>
                      <a:pt x="423135" y="213909"/>
                      <a:pt x="432535" y="208573"/>
                      <a:pt x="437870" y="194977"/>
                    </a:cubicBezTo>
                    <a:cubicBezTo>
                      <a:pt x="442571" y="183161"/>
                      <a:pt x="447906" y="171345"/>
                      <a:pt x="452606" y="159655"/>
                    </a:cubicBezTo>
                    <a:cubicBezTo>
                      <a:pt x="459719" y="141994"/>
                      <a:pt x="467341" y="123697"/>
                      <a:pt x="473820" y="106036"/>
                    </a:cubicBezTo>
                    <a:cubicBezTo>
                      <a:pt x="479028" y="91552"/>
                      <a:pt x="470771" y="77956"/>
                      <a:pt x="456544" y="75034"/>
                    </a:cubicBezTo>
                    <a:close/>
                    <a:moveTo>
                      <a:pt x="205025" y="59660"/>
                    </a:moveTo>
                    <a:cubicBezTo>
                      <a:pt x="193847" y="87994"/>
                      <a:pt x="182033" y="116201"/>
                      <a:pt x="170219" y="144535"/>
                    </a:cubicBezTo>
                    <a:cubicBezTo>
                      <a:pt x="168441" y="149236"/>
                      <a:pt x="164376" y="150380"/>
                      <a:pt x="159676" y="149872"/>
                    </a:cubicBezTo>
                    <a:cubicBezTo>
                      <a:pt x="129570" y="144535"/>
                      <a:pt x="44206" y="129288"/>
                      <a:pt x="31249" y="127509"/>
                    </a:cubicBezTo>
                    <a:cubicBezTo>
                      <a:pt x="27184" y="126874"/>
                      <a:pt x="24771" y="126366"/>
                      <a:pt x="23627" y="124587"/>
                    </a:cubicBezTo>
                    <a:cubicBezTo>
                      <a:pt x="21849" y="122808"/>
                      <a:pt x="21214" y="120521"/>
                      <a:pt x="21214" y="116328"/>
                    </a:cubicBezTo>
                    <a:cubicBezTo>
                      <a:pt x="20579" y="102225"/>
                      <a:pt x="18292" y="44413"/>
                      <a:pt x="17657" y="30309"/>
                    </a:cubicBezTo>
                    <a:lnTo>
                      <a:pt x="17657" y="27387"/>
                    </a:lnTo>
                    <a:cubicBezTo>
                      <a:pt x="17657" y="19128"/>
                      <a:pt x="20071" y="17349"/>
                      <a:pt x="28201" y="18493"/>
                    </a:cubicBezTo>
                    <a:cubicBezTo>
                      <a:pt x="65293" y="24973"/>
                      <a:pt x="178476" y="45048"/>
                      <a:pt x="197912" y="47970"/>
                    </a:cubicBezTo>
                    <a:cubicBezTo>
                      <a:pt x="201469" y="48606"/>
                      <a:pt x="203755" y="49114"/>
                      <a:pt x="205025" y="50893"/>
                    </a:cubicBezTo>
                    <a:cubicBezTo>
                      <a:pt x="207312" y="51401"/>
                      <a:pt x="207312" y="54450"/>
                      <a:pt x="205025" y="59660"/>
                    </a:cubicBezTo>
                    <a:close/>
                    <a:moveTo>
                      <a:pt x="456544" y="103368"/>
                    </a:moveTo>
                    <a:cubicBezTo>
                      <a:pt x="451208" y="116963"/>
                      <a:pt x="428216" y="172361"/>
                      <a:pt x="422373" y="186465"/>
                    </a:cubicBezTo>
                    <a:cubicBezTo>
                      <a:pt x="419959" y="192309"/>
                      <a:pt x="417038" y="194088"/>
                      <a:pt x="410559" y="192945"/>
                    </a:cubicBezTo>
                    <a:cubicBezTo>
                      <a:pt x="368131" y="185829"/>
                      <a:pt x="325703" y="178206"/>
                      <a:pt x="283276" y="171090"/>
                    </a:cubicBezTo>
                    <a:cubicBezTo>
                      <a:pt x="277940" y="169947"/>
                      <a:pt x="275019" y="168676"/>
                      <a:pt x="273876" y="165754"/>
                    </a:cubicBezTo>
                    <a:cubicBezTo>
                      <a:pt x="272732" y="163975"/>
                      <a:pt x="272732" y="161688"/>
                      <a:pt x="272732" y="158130"/>
                    </a:cubicBezTo>
                    <a:cubicBezTo>
                      <a:pt x="271589" y="129288"/>
                      <a:pt x="270319" y="100954"/>
                      <a:pt x="269175" y="72112"/>
                    </a:cubicBezTo>
                    <a:cubicBezTo>
                      <a:pt x="269175" y="69697"/>
                      <a:pt x="268540" y="67410"/>
                      <a:pt x="269810" y="64996"/>
                    </a:cubicBezTo>
                    <a:cubicBezTo>
                      <a:pt x="270954" y="62582"/>
                      <a:pt x="272732" y="59660"/>
                      <a:pt x="276289" y="60930"/>
                    </a:cubicBezTo>
                    <a:cubicBezTo>
                      <a:pt x="290389" y="63345"/>
                      <a:pt x="407129" y="83928"/>
                      <a:pt x="450700" y="91552"/>
                    </a:cubicBezTo>
                    <a:cubicBezTo>
                      <a:pt x="454765" y="92187"/>
                      <a:pt x="457179" y="93330"/>
                      <a:pt x="458322" y="95109"/>
                    </a:cubicBezTo>
                    <a:cubicBezTo>
                      <a:pt x="458957" y="96888"/>
                      <a:pt x="458322" y="99175"/>
                      <a:pt x="456544" y="103368"/>
                    </a:cubicBezTo>
                    <a:close/>
                  </a:path>
                </a:pathLst>
              </a:custGeom>
              <a:solidFill>
                <a:srgbClr val="6B7628"/>
              </a:solidFill>
              <a:ln w="12692"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304DA3C3-2943-E04C-A649-E225FCD15455}"/>
                  </a:ext>
                </a:extLst>
              </p:cNvPr>
              <p:cNvSpPr/>
              <p:nvPr/>
            </p:nvSpPr>
            <p:spPr>
              <a:xfrm>
                <a:off x="2773726" y="752736"/>
                <a:ext cx="115593" cy="44430"/>
              </a:xfrm>
              <a:custGeom>
                <a:avLst/>
                <a:gdLst>
                  <a:gd name="connsiteX0" fmla="*/ 60680 w 115593"/>
                  <a:gd name="connsiteY0" fmla="*/ 44431 h 44430"/>
                  <a:gd name="connsiteX1" fmla="*/ 48613 w 115593"/>
                  <a:gd name="connsiteY1" fmla="*/ 43541 h 44430"/>
                  <a:gd name="connsiteX2" fmla="*/ 468 w 115593"/>
                  <a:gd name="connsiteY2" fmla="*/ 8219 h 44430"/>
                  <a:gd name="connsiteX3" fmla="*/ 3644 w 115593"/>
                  <a:gd name="connsiteY3" fmla="*/ 469 h 44430"/>
                  <a:gd name="connsiteX4" fmla="*/ 11393 w 115593"/>
                  <a:gd name="connsiteY4" fmla="*/ 3645 h 44430"/>
                  <a:gd name="connsiteX5" fmla="*/ 50518 w 115593"/>
                  <a:gd name="connsiteY5" fmla="*/ 31979 h 44430"/>
                  <a:gd name="connsiteX6" fmla="*/ 106538 w 115593"/>
                  <a:gd name="connsiteY6" fmla="*/ 19909 h 44430"/>
                  <a:gd name="connsiteX7" fmla="*/ 114668 w 115593"/>
                  <a:gd name="connsiteY7" fmla="*/ 21687 h 44430"/>
                  <a:gd name="connsiteX8" fmla="*/ 112890 w 115593"/>
                  <a:gd name="connsiteY8" fmla="*/ 29819 h 44430"/>
                  <a:gd name="connsiteX9" fmla="*/ 60680 w 115593"/>
                  <a:gd name="connsiteY9" fmla="*/ 44431 h 44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593" h="44430">
                    <a:moveTo>
                      <a:pt x="60680" y="44431"/>
                    </a:moveTo>
                    <a:cubicBezTo>
                      <a:pt x="56743" y="44431"/>
                      <a:pt x="52678" y="44177"/>
                      <a:pt x="48613" y="43541"/>
                    </a:cubicBezTo>
                    <a:cubicBezTo>
                      <a:pt x="13298" y="37824"/>
                      <a:pt x="976" y="9363"/>
                      <a:pt x="468" y="8219"/>
                    </a:cubicBezTo>
                    <a:cubicBezTo>
                      <a:pt x="-802" y="5170"/>
                      <a:pt x="595" y="1739"/>
                      <a:pt x="3644" y="469"/>
                    </a:cubicBezTo>
                    <a:cubicBezTo>
                      <a:pt x="6693" y="-802"/>
                      <a:pt x="10123" y="596"/>
                      <a:pt x="11393" y="3645"/>
                    </a:cubicBezTo>
                    <a:cubicBezTo>
                      <a:pt x="11774" y="4661"/>
                      <a:pt x="21936" y="27278"/>
                      <a:pt x="50518" y="31979"/>
                    </a:cubicBezTo>
                    <a:cubicBezTo>
                      <a:pt x="80116" y="36299"/>
                      <a:pt x="106284" y="20036"/>
                      <a:pt x="106538" y="19909"/>
                    </a:cubicBezTo>
                    <a:cubicBezTo>
                      <a:pt x="109333" y="18130"/>
                      <a:pt x="112890" y="19019"/>
                      <a:pt x="114668" y="21687"/>
                    </a:cubicBezTo>
                    <a:cubicBezTo>
                      <a:pt x="116446" y="24483"/>
                      <a:pt x="115557" y="28040"/>
                      <a:pt x="112890" y="29819"/>
                    </a:cubicBezTo>
                    <a:cubicBezTo>
                      <a:pt x="111619" y="30454"/>
                      <a:pt x="89262" y="44431"/>
                      <a:pt x="60680" y="44431"/>
                    </a:cubicBezTo>
                    <a:close/>
                  </a:path>
                </a:pathLst>
              </a:custGeom>
              <a:solidFill>
                <a:srgbClr val="6B7621"/>
              </a:solidFill>
              <a:ln w="12692"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8E39DC20-8999-7845-A116-1094C1E610FD}"/>
                  </a:ext>
                </a:extLst>
              </p:cNvPr>
              <p:cNvSpPr/>
              <p:nvPr/>
            </p:nvSpPr>
            <p:spPr>
              <a:xfrm>
                <a:off x="2885382" y="377364"/>
                <a:ext cx="110496" cy="124390"/>
              </a:xfrm>
              <a:custGeom>
                <a:avLst/>
                <a:gdLst>
                  <a:gd name="connsiteX0" fmla="*/ 217 w 110496"/>
                  <a:gd name="connsiteY0" fmla="*/ 124391 h 124390"/>
                  <a:gd name="connsiteX1" fmla="*/ 23209 w 110496"/>
                  <a:gd name="connsiteY1" fmla="*/ 43073 h 124390"/>
                  <a:gd name="connsiteX2" fmla="*/ 110478 w 110496"/>
                  <a:gd name="connsiteY2" fmla="*/ 0 h 124390"/>
                  <a:gd name="connsiteX3" fmla="*/ 80373 w 110496"/>
                  <a:gd name="connsiteY3" fmla="*/ 88941 h 124390"/>
                  <a:gd name="connsiteX4" fmla="*/ 217 w 110496"/>
                  <a:gd name="connsiteY4" fmla="*/ 124391 h 124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96" h="124390">
                    <a:moveTo>
                      <a:pt x="217" y="124391"/>
                    </a:moveTo>
                    <a:cubicBezTo>
                      <a:pt x="217" y="124391"/>
                      <a:pt x="-3848" y="79539"/>
                      <a:pt x="23209" y="43073"/>
                    </a:cubicBezTo>
                    <a:cubicBezTo>
                      <a:pt x="50267" y="6607"/>
                      <a:pt x="110478" y="0"/>
                      <a:pt x="110478" y="0"/>
                    </a:cubicBezTo>
                    <a:cubicBezTo>
                      <a:pt x="110478" y="0"/>
                      <a:pt x="112257" y="57176"/>
                      <a:pt x="80373" y="88941"/>
                    </a:cubicBezTo>
                    <a:cubicBezTo>
                      <a:pt x="48488" y="120833"/>
                      <a:pt x="217" y="124391"/>
                      <a:pt x="217" y="124391"/>
                    </a:cubicBezTo>
                    <a:close/>
                  </a:path>
                </a:pathLst>
              </a:custGeom>
              <a:solidFill>
                <a:srgbClr val="C9CC00"/>
              </a:solidFill>
              <a:ln w="12692"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1FAB9E29-CCB1-5D4F-9606-1E5B9DE20C02}"/>
                  </a:ext>
                </a:extLst>
              </p:cNvPr>
              <p:cNvSpPr/>
              <p:nvPr/>
            </p:nvSpPr>
            <p:spPr>
              <a:xfrm rot="-4728146">
                <a:off x="2716532" y="636002"/>
                <a:ext cx="56657" cy="41168"/>
              </a:xfrm>
              <a:custGeom>
                <a:avLst/>
                <a:gdLst>
                  <a:gd name="connsiteX0" fmla="*/ 56657 w 56657"/>
                  <a:gd name="connsiteY0" fmla="*/ 20584 h 41168"/>
                  <a:gd name="connsiteX1" fmla="*/ 28329 w 56657"/>
                  <a:gd name="connsiteY1" fmla="*/ 41169 h 41168"/>
                  <a:gd name="connsiteX2" fmla="*/ 0 w 56657"/>
                  <a:gd name="connsiteY2" fmla="*/ 20584 h 41168"/>
                  <a:gd name="connsiteX3" fmla="*/ 28329 w 56657"/>
                  <a:gd name="connsiteY3" fmla="*/ 0 h 41168"/>
                  <a:gd name="connsiteX4" fmla="*/ 56657 w 56657"/>
                  <a:gd name="connsiteY4" fmla="*/ 20584 h 41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57" h="41168">
                    <a:moveTo>
                      <a:pt x="56657" y="20584"/>
                    </a:moveTo>
                    <a:cubicBezTo>
                      <a:pt x="56657" y="31953"/>
                      <a:pt x="43974" y="41169"/>
                      <a:pt x="28329" y="41169"/>
                    </a:cubicBezTo>
                    <a:cubicBezTo>
                      <a:pt x="12683" y="41169"/>
                      <a:pt x="0" y="31953"/>
                      <a:pt x="0" y="20584"/>
                    </a:cubicBezTo>
                    <a:cubicBezTo>
                      <a:pt x="0" y="9216"/>
                      <a:pt x="12683" y="0"/>
                      <a:pt x="28329" y="0"/>
                    </a:cubicBezTo>
                    <a:cubicBezTo>
                      <a:pt x="43974" y="0"/>
                      <a:pt x="56657" y="9216"/>
                      <a:pt x="56657" y="20584"/>
                    </a:cubicBezTo>
                    <a:close/>
                  </a:path>
                </a:pathLst>
              </a:custGeom>
              <a:solidFill>
                <a:srgbClr val="6B7629"/>
              </a:solidFill>
              <a:ln w="12692"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CD091187-B786-1848-8036-A80E6D910A14}"/>
                  </a:ext>
                </a:extLst>
              </p:cNvPr>
              <p:cNvSpPr/>
              <p:nvPr/>
            </p:nvSpPr>
            <p:spPr>
              <a:xfrm rot="-4728146">
                <a:off x="2922266" y="672264"/>
                <a:ext cx="56657" cy="41168"/>
              </a:xfrm>
              <a:custGeom>
                <a:avLst/>
                <a:gdLst>
                  <a:gd name="connsiteX0" fmla="*/ 56657 w 56657"/>
                  <a:gd name="connsiteY0" fmla="*/ 20584 h 41168"/>
                  <a:gd name="connsiteX1" fmla="*/ 28329 w 56657"/>
                  <a:gd name="connsiteY1" fmla="*/ 41169 h 41168"/>
                  <a:gd name="connsiteX2" fmla="*/ 0 w 56657"/>
                  <a:gd name="connsiteY2" fmla="*/ 20584 h 41168"/>
                  <a:gd name="connsiteX3" fmla="*/ 28329 w 56657"/>
                  <a:gd name="connsiteY3" fmla="*/ 0 h 41168"/>
                  <a:gd name="connsiteX4" fmla="*/ 56657 w 56657"/>
                  <a:gd name="connsiteY4" fmla="*/ 20584 h 41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57" h="41168">
                    <a:moveTo>
                      <a:pt x="56657" y="20584"/>
                    </a:moveTo>
                    <a:cubicBezTo>
                      <a:pt x="56657" y="31953"/>
                      <a:pt x="43974" y="41169"/>
                      <a:pt x="28329" y="41169"/>
                    </a:cubicBezTo>
                    <a:cubicBezTo>
                      <a:pt x="12683" y="41169"/>
                      <a:pt x="0" y="31953"/>
                      <a:pt x="0" y="20584"/>
                    </a:cubicBezTo>
                    <a:cubicBezTo>
                      <a:pt x="0" y="9216"/>
                      <a:pt x="12683" y="0"/>
                      <a:pt x="28329" y="0"/>
                    </a:cubicBezTo>
                    <a:cubicBezTo>
                      <a:pt x="43974" y="0"/>
                      <a:pt x="56657" y="9216"/>
                      <a:pt x="56657" y="20584"/>
                    </a:cubicBezTo>
                    <a:close/>
                  </a:path>
                </a:pathLst>
              </a:custGeom>
              <a:solidFill>
                <a:srgbClr val="6B7629"/>
              </a:solidFill>
              <a:ln w="12692" cap="flat">
                <a:noFill/>
                <a:prstDash val="solid"/>
                <a:miter/>
              </a:ln>
            </p:spPr>
            <p:txBody>
              <a:bodyPr rtlCol="0" anchor="ctr"/>
              <a:lstStyle/>
              <a:p>
                <a:endParaRPr lang="en-US"/>
              </a:p>
            </p:txBody>
          </p:sp>
        </p:grpSp>
        <p:grpSp>
          <p:nvGrpSpPr>
            <p:cNvPr id="39" name="Group 38">
              <a:extLst>
                <a:ext uri="{FF2B5EF4-FFF2-40B4-BE49-F238E27FC236}">
                  <a16:creationId xmlns:a16="http://schemas.microsoft.com/office/drawing/2014/main" id="{211629ED-7F18-204D-A72C-1B0FFF20B9D2}"/>
                </a:ext>
              </a:extLst>
            </p:cNvPr>
            <p:cNvGrpSpPr/>
            <p:nvPr/>
          </p:nvGrpSpPr>
          <p:grpSpPr>
            <a:xfrm>
              <a:off x="1183950" y="520131"/>
              <a:ext cx="992594" cy="531194"/>
              <a:chOff x="1183950" y="520131"/>
              <a:chExt cx="992594" cy="531194"/>
            </a:xfrm>
          </p:grpSpPr>
          <p:grpSp>
            <p:nvGrpSpPr>
              <p:cNvPr id="40" name="Group 39">
                <a:extLst>
                  <a:ext uri="{FF2B5EF4-FFF2-40B4-BE49-F238E27FC236}">
                    <a16:creationId xmlns:a16="http://schemas.microsoft.com/office/drawing/2014/main" id="{D2D73E03-79D7-CB4F-8A0A-DCD0B15A9214}"/>
                  </a:ext>
                </a:extLst>
              </p:cNvPr>
              <p:cNvGrpSpPr/>
              <p:nvPr/>
            </p:nvGrpSpPr>
            <p:grpSpPr>
              <a:xfrm>
                <a:off x="1183950" y="520131"/>
                <a:ext cx="992594" cy="239052"/>
                <a:chOff x="1183950" y="520131"/>
                <a:chExt cx="992594" cy="239052"/>
              </a:xfrm>
            </p:grpSpPr>
            <p:sp>
              <p:nvSpPr>
                <p:cNvPr id="46" name="Freeform 45">
                  <a:extLst>
                    <a:ext uri="{FF2B5EF4-FFF2-40B4-BE49-F238E27FC236}">
                      <a16:creationId xmlns:a16="http://schemas.microsoft.com/office/drawing/2014/main" id="{41B92BF0-8DB2-6D4D-8C9B-4C67B72DBE2B}"/>
                    </a:ext>
                  </a:extLst>
                </p:cNvPr>
                <p:cNvSpPr/>
                <p:nvPr/>
              </p:nvSpPr>
              <p:spPr>
                <a:xfrm>
                  <a:off x="1183950" y="520131"/>
                  <a:ext cx="176904" cy="236692"/>
                </a:xfrm>
                <a:custGeom>
                  <a:avLst/>
                  <a:gdLst>
                    <a:gd name="connsiteX0" fmla="*/ 234750 w 234750"/>
                    <a:gd name="connsiteY0" fmla="*/ 106221 h 314089"/>
                    <a:gd name="connsiteX1" fmla="*/ 234750 w 234750"/>
                    <a:gd name="connsiteY1" fmla="*/ 120833 h 314089"/>
                    <a:gd name="connsiteX2" fmla="*/ 227637 w 234750"/>
                    <a:gd name="connsiteY2" fmla="*/ 176231 h 314089"/>
                    <a:gd name="connsiteX3" fmla="*/ 134016 w 234750"/>
                    <a:gd name="connsiteY3" fmla="*/ 226673 h 314089"/>
                    <a:gd name="connsiteX4" fmla="*/ 101115 w 234750"/>
                    <a:gd name="connsiteY4" fmla="*/ 225021 h 314089"/>
                    <a:gd name="connsiteX5" fmla="*/ 77869 w 234750"/>
                    <a:gd name="connsiteY5" fmla="*/ 222480 h 314089"/>
                    <a:gd name="connsiteX6" fmla="*/ 77869 w 234750"/>
                    <a:gd name="connsiteY6" fmla="*/ 314089 h 314089"/>
                    <a:gd name="connsiteX7" fmla="*/ 0 w 234750"/>
                    <a:gd name="connsiteY7" fmla="*/ 314089 h 314089"/>
                    <a:gd name="connsiteX8" fmla="*/ 0 w 234750"/>
                    <a:gd name="connsiteY8" fmla="*/ 2160 h 314089"/>
                    <a:gd name="connsiteX9" fmla="*/ 37474 w 234750"/>
                    <a:gd name="connsiteY9" fmla="*/ 1271 h 314089"/>
                    <a:gd name="connsiteX10" fmla="*/ 134016 w 234750"/>
                    <a:gd name="connsiteY10" fmla="*/ 0 h 314089"/>
                    <a:gd name="connsiteX11" fmla="*/ 222301 w 234750"/>
                    <a:gd name="connsiteY11" fmla="*/ 41167 h 314089"/>
                    <a:gd name="connsiteX12" fmla="*/ 234750 w 234750"/>
                    <a:gd name="connsiteY12" fmla="*/ 106221 h 314089"/>
                    <a:gd name="connsiteX13" fmla="*/ 156500 w 234750"/>
                    <a:gd name="connsiteY13" fmla="*/ 67087 h 314089"/>
                    <a:gd name="connsiteX14" fmla="*/ 77869 w 234750"/>
                    <a:gd name="connsiteY14" fmla="*/ 58701 h 314089"/>
                    <a:gd name="connsiteX15" fmla="*/ 77869 w 234750"/>
                    <a:gd name="connsiteY15" fmla="*/ 165304 h 314089"/>
                    <a:gd name="connsiteX16" fmla="*/ 154468 w 234750"/>
                    <a:gd name="connsiteY16" fmla="*/ 160348 h 314089"/>
                    <a:gd name="connsiteX17" fmla="*/ 163995 w 234750"/>
                    <a:gd name="connsiteY17" fmla="*/ 128329 h 314089"/>
                    <a:gd name="connsiteX18" fmla="*/ 163995 w 234750"/>
                    <a:gd name="connsiteY18" fmla="*/ 100376 h 314089"/>
                    <a:gd name="connsiteX19" fmla="*/ 156500 w 234750"/>
                    <a:gd name="connsiteY19" fmla="*/ 67087 h 314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4750" h="314089">
                      <a:moveTo>
                        <a:pt x="234750" y="106221"/>
                      </a:moveTo>
                      <a:lnTo>
                        <a:pt x="234750" y="120833"/>
                      </a:lnTo>
                      <a:cubicBezTo>
                        <a:pt x="234750" y="147515"/>
                        <a:pt x="232718" y="166193"/>
                        <a:pt x="227637" y="176231"/>
                      </a:cubicBezTo>
                      <a:cubicBezTo>
                        <a:pt x="212647" y="210791"/>
                        <a:pt x="185590" y="226673"/>
                        <a:pt x="134016" y="226673"/>
                      </a:cubicBezTo>
                      <a:cubicBezTo>
                        <a:pt x="127792" y="227054"/>
                        <a:pt x="114072" y="226292"/>
                        <a:pt x="101115" y="225021"/>
                      </a:cubicBezTo>
                      <a:cubicBezTo>
                        <a:pt x="94002" y="224259"/>
                        <a:pt x="86126" y="223369"/>
                        <a:pt x="77869" y="222480"/>
                      </a:cubicBezTo>
                      <a:lnTo>
                        <a:pt x="77869" y="314089"/>
                      </a:lnTo>
                      <a:lnTo>
                        <a:pt x="0" y="314089"/>
                      </a:lnTo>
                      <a:lnTo>
                        <a:pt x="0" y="2160"/>
                      </a:lnTo>
                      <a:cubicBezTo>
                        <a:pt x="11179" y="1779"/>
                        <a:pt x="23754" y="1779"/>
                        <a:pt x="37474" y="1271"/>
                      </a:cubicBezTo>
                      <a:cubicBezTo>
                        <a:pt x="61228" y="889"/>
                        <a:pt x="94129" y="0"/>
                        <a:pt x="134016" y="0"/>
                      </a:cubicBezTo>
                      <a:cubicBezTo>
                        <a:pt x="181525" y="0"/>
                        <a:pt x="206804" y="13341"/>
                        <a:pt x="222301" y="41167"/>
                      </a:cubicBezTo>
                      <a:cubicBezTo>
                        <a:pt x="229288" y="55779"/>
                        <a:pt x="234750" y="74584"/>
                        <a:pt x="234750" y="106221"/>
                      </a:cubicBezTo>
                      <a:close/>
                      <a:moveTo>
                        <a:pt x="156500" y="67087"/>
                      </a:moveTo>
                      <a:cubicBezTo>
                        <a:pt x="146973" y="57558"/>
                        <a:pt x="129824" y="54127"/>
                        <a:pt x="77869" y="58701"/>
                      </a:cubicBezTo>
                      <a:lnTo>
                        <a:pt x="77869" y="165304"/>
                      </a:lnTo>
                      <a:cubicBezTo>
                        <a:pt x="136557" y="171911"/>
                        <a:pt x="147862" y="168226"/>
                        <a:pt x="154468" y="160348"/>
                      </a:cubicBezTo>
                      <a:cubicBezTo>
                        <a:pt x="160692" y="153741"/>
                        <a:pt x="163995" y="147896"/>
                        <a:pt x="163995" y="128329"/>
                      </a:cubicBezTo>
                      <a:lnTo>
                        <a:pt x="163995" y="100376"/>
                      </a:lnTo>
                      <a:cubicBezTo>
                        <a:pt x="163995" y="79920"/>
                        <a:pt x="161073" y="72424"/>
                        <a:pt x="156500" y="67087"/>
                      </a:cubicBezTo>
                      <a:close/>
                    </a:path>
                  </a:pathLst>
                </a:custGeom>
                <a:solidFill>
                  <a:srgbClr val="FFFFFF"/>
                </a:solidFill>
                <a:ln w="12692"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36C3D8FD-9849-0049-B2F7-EAA4C756598F}"/>
                    </a:ext>
                  </a:extLst>
                </p:cNvPr>
                <p:cNvSpPr/>
                <p:nvPr/>
              </p:nvSpPr>
              <p:spPr>
                <a:xfrm>
                  <a:off x="1379329" y="523195"/>
                  <a:ext cx="53990" cy="233532"/>
                </a:xfrm>
                <a:custGeom>
                  <a:avLst/>
                  <a:gdLst>
                    <a:gd name="connsiteX0" fmla="*/ 71645 w 71644"/>
                    <a:gd name="connsiteY0" fmla="*/ 32146 h 309896"/>
                    <a:gd name="connsiteX1" fmla="*/ 62880 w 71644"/>
                    <a:gd name="connsiteY1" fmla="*/ 56668 h 309896"/>
                    <a:gd name="connsiteX2" fmla="*/ 35822 w 71644"/>
                    <a:gd name="connsiteY2" fmla="*/ 63784 h 309896"/>
                    <a:gd name="connsiteX3" fmla="*/ 7495 w 71644"/>
                    <a:gd name="connsiteY3" fmla="*/ 56668 h 309896"/>
                    <a:gd name="connsiteX4" fmla="*/ 0 w 71644"/>
                    <a:gd name="connsiteY4" fmla="*/ 32146 h 309896"/>
                    <a:gd name="connsiteX5" fmla="*/ 7495 w 71644"/>
                    <a:gd name="connsiteY5" fmla="*/ 7115 h 309896"/>
                    <a:gd name="connsiteX6" fmla="*/ 35822 w 71644"/>
                    <a:gd name="connsiteY6" fmla="*/ 0 h 309896"/>
                    <a:gd name="connsiteX7" fmla="*/ 62880 w 71644"/>
                    <a:gd name="connsiteY7" fmla="*/ 7115 h 309896"/>
                    <a:gd name="connsiteX8" fmla="*/ 71645 w 71644"/>
                    <a:gd name="connsiteY8" fmla="*/ 32146 h 309896"/>
                    <a:gd name="connsiteX9" fmla="*/ 1270 w 71644"/>
                    <a:gd name="connsiteY9" fmla="*/ 309896 h 309896"/>
                    <a:gd name="connsiteX10" fmla="*/ 69993 w 71644"/>
                    <a:gd name="connsiteY10" fmla="*/ 309896 h 309896"/>
                    <a:gd name="connsiteX11" fmla="*/ 69993 w 71644"/>
                    <a:gd name="connsiteY11" fmla="*/ 88433 h 309896"/>
                    <a:gd name="connsiteX12" fmla="*/ 1270 w 71644"/>
                    <a:gd name="connsiteY12" fmla="*/ 88433 h 309896"/>
                    <a:gd name="connsiteX13" fmla="*/ 1270 w 71644"/>
                    <a:gd name="connsiteY13" fmla="*/ 309896 h 309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644" h="309896">
                      <a:moveTo>
                        <a:pt x="71645" y="32146"/>
                      </a:moveTo>
                      <a:cubicBezTo>
                        <a:pt x="71645" y="40532"/>
                        <a:pt x="70755" y="50442"/>
                        <a:pt x="62880" y="56668"/>
                      </a:cubicBezTo>
                      <a:cubicBezTo>
                        <a:pt x="56655" y="62894"/>
                        <a:pt x="43698" y="63784"/>
                        <a:pt x="35822" y="63784"/>
                      </a:cubicBezTo>
                      <a:cubicBezTo>
                        <a:pt x="27565" y="63784"/>
                        <a:pt x="15371" y="63021"/>
                        <a:pt x="7495" y="56668"/>
                      </a:cubicBezTo>
                      <a:cubicBezTo>
                        <a:pt x="889" y="50442"/>
                        <a:pt x="0" y="40024"/>
                        <a:pt x="0" y="32146"/>
                      </a:cubicBezTo>
                      <a:cubicBezTo>
                        <a:pt x="0" y="25031"/>
                        <a:pt x="889" y="13468"/>
                        <a:pt x="7495" y="7115"/>
                      </a:cubicBezTo>
                      <a:cubicBezTo>
                        <a:pt x="15371" y="889"/>
                        <a:pt x="26168" y="0"/>
                        <a:pt x="35822" y="0"/>
                      </a:cubicBezTo>
                      <a:cubicBezTo>
                        <a:pt x="45477" y="0"/>
                        <a:pt x="56655" y="889"/>
                        <a:pt x="62880" y="7115"/>
                      </a:cubicBezTo>
                      <a:cubicBezTo>
                        <a:pt x="70882" y="13468"/>
                        <a:pt x="71645" y="24268"/>
                        <a:pt x="71645" y="32146"/>
                      </a:cubicBezTo>
                      <a:close/>
                      <a:moveTo>
                        <a:pt x="1270" y="309896"/>
                      </a:moveTo>
                      <a:lnTo>
                        <a:pt x="69993" y="309896"/>
                      </a:lnTo>
                      <a:lnTo>
                        <a:pt x="69993" y="88433"/>
                      </a:lnTo>
                      <a:lnTo>
                        <a:pt x="1270" y="88433"/>
                      </a:lnTo>
                      <a:lnTo>
                        <a:pt x="1270" y="309896"/>
                      </a:lnTo>
                      <a:close/>
                    </a:path>
                  </a:pathLst>
                </a:custGeom>
                <a:solidFill>
                  <a:srgbClr val="FFFFFF"/>
                </a:solidFill>
                <a:ln w="12692"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A22A7C6A-4AFC-C249-9553-9A2340BE9D81}"/>
                    </a:ext>
                  </a:extLst>
                </p:cNvPr>
                <p:cNvSpPr/>
                <p:nvPr/>
              </p:nvSpPr>
              <p:spPr>
                <a:xfrm>
                  <a:off x="1452847" y="587251"/>
                  <a:ext cx="128274" cy="171582"/>
                </a:xfrm>
                <a:custGeom>
                  <a:avLst/>
                  <a:gdLst>
                    <a:gd name="connsiteX0" fmla="*/ 170219 w 170219"/>
                    <a:gd name="connsiteY0" fmla="*/ 9148 h 227689"/>
                    <a:gd name="connsiteX1" fmla="*/ 170219 w 170219"/>
                    <a:gd name="connsiteY1" fmla="*/ 64546 h 227689"/>
                    <a:gd name="connsiteX2" fmla="*/ 107848 w 170219"/>
                    <a:gd name="connsiteY2" fmla="*/ 57049 h 227689"/>
                    <a:gd name="connsiteX3" fmla="*/ 75328 w 170219"/>
                    <a:gd name="connsiteY3" fmla="*/ 65308 h 227689"/>
                    <a:gd name="connsiteX4" fmla="*/ 68215 w 170219"/>
                    <a:gd name="connsiteY4" fmla="*/ 100249 h 227689"/>
                    <a:gd name="connsiteX5" fmla="*/ 68215 w 170219"/>
                    <a:gd name="connsiteY5" fmla="*/ 128584 h 227689"/>
                    <a:gd name="connsiteX6" fmla="*/ 74439 w 170219"/>
                    <a:gd name="connsiteY6" fmla="*/ 161492 h 227689"/>
                    <a:gd name="connsiteX7" fmla="*/ 106451 w 170219"/>
                    <a:gd name="connsiteY7" fmla="*/ 171021 h 227689"/>
                    <a:gd name="connsiteX8" fmla="*/ 111405 w 170219"/>
                    <a:gd name="connsiteY8" fmla="*/ 171021 h 227689"/>
                    <a:gd name="connsiteX9" fmla="*/ 169711 w 170219"/>
                    <a:gd name="connsiteY9" fmla="*/ 163144 h 227689"/>
                    <a:gd name="connsiteX10" fmla="*/ 170092 w 170219"/>
                    <a:gd name="connsiteY10" fmla="*/ 163144 h 227689"/>
                    <a:gd name="connsiteX11" fmla="*/ 170092 w 170219"/>
                    <a:gd name="connsiteY11" fmla="*/ 218160 h 227689"/>
                    <a:gd name="connsiteX12" fmla="*/ 133508 w 170219"/>
                    <a:gd name="connsiteY12" fmla="*/ 225656 h 227689"/>
                    <a:gd name="connsiteX13" fmla="*/ 99845 w 170219"/>
                    <a:gd name="connsiteY13" fmla="*/ 227689 h 227689"/>
                    <a:gd name="connsiteX14" fmla="*/ 7495 w 170219"/>
                    <a:gd name="connsiteY14" fmla="*/ 176485 h 227689"/>
                    <a:gd name="connsiteX15" fmla="*/ 0 w 170219"/>
                    <a:gd name="connsiteY15" fmla="*/ 121087 h 227689"/>
                    <a:gd name="connsiteX16" fmla="*/ 0 w 170219"/>
                    <a:gd name="connsiteY16" fmla="*/ 106094 h 227689"/>
                    <a:gd name="connsiteX17" fmla="*/ 12449 w 170219"/>
                    <a:gd name="connsiteY17" fmla="*/ 41167 h 227689"/>
                    <a:gd name="connsiteX18" fmla="*/ 99845 w 170219"/>
                    <a:gd name="connsiteY18" fmla="*/ 0 h 227689"/>
                    <a:gd name="connsiteX19" fmla="*/ 170219 w 170219"/>
                    <a:gd name="connsiteY19" fmla="*/ 9148 h 227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0219" h="227689">
                      <a:moveTo>
                        <a:pt x="170219" y="9148"/>
                      </a:moveTo>
                      <a:lnTo>
                        <a:pt x="170219" y="64546"/>
                      </a:lnTo>
                      <a:cubicBezTo>
                        <a:pt x="145703" y="59972"/>
                        <a:pt x="121567" y="57049"/>
                        <a:pt x="107848" y="57049"/>
                      </a:cubicBezTo>
                      <a:cubicBezTo>
                        <a:pt x="91588" y="57049"/>
                        <a:pt x="80791" y="59972"/>
                        <a:pt x="75328" y="65308"/>
                      </a:cubicBezTo>
                      <a:cubicBezTo>
                        <a:pt x="70755" y="68231"/>
                        <a:pt x="68215" y="79920"/>
                        <a:pt x="68215" y="100249"/>
                      </a:cubicBezTo>
                      <a:lnTo>
                        <a:pt x="68215" y="128584"/>
                      </a:lnTo>
                      <a:cubicBezTo>
                        <a:pt x="68215" y="147261"/>
                        <a:pt x="70247" y="158188"/>
                        <a:pt x="74439" y="161492"/>
                      </a:cubicBezTo>
                      <a:cubicBezTo>
                        <a:pt x="79393" y="167718"/>
                        <a:pt x="90191" y="171021"/>
                        <a:pt x="106451" y="171021"/>
                      </a:cubicBezTo>
                      <a:lnTo>
                        <a:pt x="111405" y="171021"/>
                      </a:lnTo>
                      <a:cubicBezTo>
                        <a:pt x="123473" y="171021"/>
                        <a:pt x="142654" y="168099"/>
                        <a:pt x="169711" y="163144"/>
                      </a:cubicBezTo>
                      <a:lnTo>
                        <a:pt x="170092" y="163144"/>
                      </a:lnTo>
                      <a:lnTo>
                        <a:pt x="170092" y="218160"/>
                      </a:lnTo>
                      <a:cubicBezTo>
                        <a:pt x="170092" y="219431"/>
                        <a:pt x="158025" y="221845"/>
                        <a:pt x="133508" y="225656"/>
                      </a:cubicBezTo>
                      <a:cubicBezTo>
                        <a:pt x="123981" y="226927"/>
                        <a:pt x="112675" y="227689"/>
                        <a:pt x="99845" y="227689"/>
                      </a:cubicBezTo>
                      <a:cubicBezTo>
                        <a:pt x="52844" y="227689"/>
                        <a:pt x="21976" y="210664"/>
                        <a:pt x="7495" y="176485"/>
                      </a:cubicBezTo>
                      <a:cubicBezTo>
                        <a:pt x="2541" y="165685"/>
                        <a:pt x="0" y="147388"/>
                        <a:pt x="0" y="121087"/>
                      </a:cubicBezTo>
                      <a:lnTo>
                        <a:pt x="0" y="106094"/>
                      </a:lnTo>
                      <a:cubicBezTo>
                        <a:pt x="0" y="74456"/>
                        <a:pt x="4192" y="52856"/>
                        <a:pt x="12449" y="41167"/>
                      </a:cubicBezTo>
                      <a:cubicBezTo>
                        <a:pt x="28709" y="13722"/>
                        <a:pt x="57798" y="0"/>
                        <a:pt x="99845" y="0"/>
                      </a:cubicBezTo>
                      <a:cubicBezTo>
                        <a:pt x="122329" y="0"/>
                        <a:pt x="145576" y="2922"/>
                        <a:pt x="170219" y="9148"/>
                      </a:cubicBezTo>
                      <a:close/>
                    </a:path>
                  </a:pathLst>
                </a:custGeom>
                <a:solidFill>
                  <a:srgbClr val="FFFFFF"/>
                </a:solidFill>
                <a:ln w="12692"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3769092A-B7AB-3F4B-88A1-D8D016BF8BF6}"/>
                    </a:ext>
                  </a:extLst>
                </p:cNvPr>
                <p:cNvSpPr/>
                <p:nvPr/>
              </p:nvSpPr>
              <p:spPr>
                <a:xfrm>
                  <a:off x="1599119" y="538898"/>
                  <a:ext cx="115733" cy="218431"/>
                </a:xfrm>
                <a:custGeom>
                  <a:avLst/>
                  <a:gdLst>
                    <a:gd name="connsiteX0" fmla="*/ 152308 w 153578"/>
                    <a:gd name="connsiteY0" fmla="*/ 289821 h 289857"/>
                    <a:gd name="connsiteX1" fmla="*/ 136048 w 153578"/>
                    <a:gd name="connsiteY1" fmla="*/ 289821 h 289857"/>
                    <a:gd name="connsiteX2" fmla="*/ 33663 w 153578"/>
                    <a:gd name="connsiteY2" fmla="*/ 211934 h 289857"/>
                    <a:gd name="connsiteX3" fmla="*/ 33282 w 153578"/>
                    <a:gd name="connsiteY3" fmla="*/ 166574 h 289857"/>
                    <a:gd name="connsiteX4" fmla="*/ 33282 w 153578"/>
                    <a:gd name="connsiteY4" fmla="*/ 124136 h 289857"/>
                    <a:gd name="connsiteX5" fmla="*/ 0 w 153578"/>
                    <a:gd name="connsiteY5" fmla="*/ 124136 h 289857"/>
                    <a:gd name="connsiteX6" fmla="*/ 0 w 153578"/>
                    <a:gd name="connsiteY6" fmla="*/ 67087 h 289857"/>
                    <a:gd name="connsiteX7" fmla="*/ 33282 w 153578"/>
                    <a:gd name="connsiteY7" fmla="*/ 67087 h 289857"/>
                    <a:gd name="connsiteX8" fmla="*/ 33282 w 153578"/>
                    <a:gd name="connsiteY8" fmla="*/ 11689 h 289857"/>
                    <a:gd name="connsiteX9" fmla="*/ 101496 w 153578"/>
                    <a:gd name="connsiteY9" fmla="*/ 0 h 289857"/>
                    <a:gd name="connsiteX10" fmla="*/ 101496 w 153578"/>
                    <a:gd name="connsiteY10" fmla="*/ 67087 h 289857"/>
                    <a:gd name="connsiteX11" fmla="*/ 153579 w 153578"/>
                    <a:gd name="connsiteY11" fmla="*/ 67087 h 289857"/>
                    <a:gd name="connsiteX12" fmla="*/ 146465 w 153578"/>
                    <a:gd name="connsiteY12" fmla="*/ 124136 h 289857"/>
                    <a:gd name="connsiteX13" fmla="*/ 101496 w 153578"/>
                    <a:gd name="connsiteY13" fmla="*/ 124136 h 289857"/>
                    <a:gd name="connsiteX14" fmla="*/ 101496 w 153578"/>
                    <a:gd name="connsiteY14" fmla="*/ 187412 h 289857"/>
                    <a:gd name="connsiteX15" fmla="*/ 101496 w 153578"/>
                    <a:gd name="connsiteY15" fmla="*/ 124136 h 289857"/>
                    <a:gd name="connsiteX16" fmla="*/ 101496 w 153578"/>
                    <a:gd name="connsiteY16" fmla="*/ 202786 h 289857"/>
                    <a:gd name="connsiteX17" fmla="*/ 116486 w 153578"/>
                    <a:gd name="connsiteY17" fmla="*/ 233153 h 289857"/>
                    <a:gd name="connsiteX18" fmla="*/ 152308 w 153578"/>
                    <a:gd name="connsiteY18" fmla="*/ 239760 h 289857"/>
                    <a:gd name="connsiteX19" fmla="*/ 152308 w 153578"/>
                    <a:gd name="connsiteY19" fmla="*/ 289821 h 289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3578" h="289857">
                      <a:moveTo>
                        <a:pt x="152308" y="289821"/>
                      </a:moveTo>
                      <a:lnTo>
                        <a:pt x="136048" y="289821"/>
                      </a:lnTo>
                      <a:cubicBezTo>
                        <a:pt x="87396" y="289821"/>
                        <a:pt x="33663" y="294014"/>
                        <a:pt x="33663" y="211934"/>
                      </a:cubicBezTo>
                      <a:cubicBezTo>
                        <a:pt x="33663" y="210664"/>
                        <a:pt x="33282" y="188174"/>
                        <a:pt x="33282" y="166574"/>
                      </a:cubicBezTo>
                      <a:lnTo>
                        <a:pt x="33282" y="124136"/>
                      </a:lnTo>
                      <a:lnTo>
                        <a:pt x="0" y="124136"/>
                      </a:lnTo>
                      <a:lnTo>
                        <a:pt x="0" y="67087"/>
                      </a:lnTo>
                      <a:lnTo>
                        <a:pt x="33282" y="67087"/>
                      </a:lnTo>
                      <a:lnTo>
                        <a:pt x="33282" y="11689"/>
                      </a:lnTo>
                      <a:lnTo>
                        <a:pt x="101496" y="0"/>
                      </a:lnTo>
                      <a:lnTo>
                        <a:pt x="101496" y="67087"/>
                      </a:lnTo>
                      <a:lnTo>
                        <a:pt x="153579" y="67087"/>
                      </a:lnTo>
                      <a:lnTo>
                        <a:pt x="146465" y="124136"/>
                      </a:lnTo>
                      <a:lnTo>
                        <a:pt x="101496" y="124136"/>
                      </a:lnTo>
                      <a:lnTo>
                        <a:pt x="101496" y="187412"/>
                      </a:lnTo>
                      <a:lnTo>
                        <a:pt x="101496" y="124136"/>
                      </a:lnTo>
                      <a:lnTo>
                        <a:pt x="101496" y="202786"/>
                      </a:lnTo>
                      <a:cubicBezTo>
                        <a:pt x="101496" y="217398"/>
                        <a:pt x="101496" y="228579"/>
                        <a:pt x="116486" y="233153"/>
                      </a:cubicBezTo>
                      <a:cubicBezTo>
                        <a:pt x="128554" y="238617"/>
                        <a:pt x="150149" y="239760"/>
                        <a:pt x="152308" y="239760"/>
                      </a:cubicBezTo>
                      <a:lnTo>
                        <a:pt x="152308" y="289821"/>
                      </a:lnTo>
                      <a:close/>
                    </a:path>
                  </a:pathLst>
                </a:custGeom>
                <a:solidFill>
                  <a:srgbClr val="FFFFFF"/>
                </a:solidFill>
                <a:ln w="12692"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1EE89E69-DB79-A843-8254-5B01B6D89A21}"/>
                    </a:ext>
                  </a:extLst>
                </p:cNvPr>
                <p:cNvSpPr/>
                <p:nvPr/>
              </p:nvSpPr>
              <p:spPr>
                <a:xfrm>
                  <a:off x="1737348" y="589454"/>
                  <a:ext cx="152397" cy="169729"/>
                </a:xfrm>
                <a:custGeom>
                  <a:avLst/>
                  <a:gdLst>
                    <a:gd name="connsiteX0" fmla="*/ 0 w 202230"/>
                    <a:gd name="connsiteY0" fmla="*/ 128329 h 225230"/>
                    <a:gd name="connsiteX1" fmla="*/ 0 w 202230"/>
                    <a:gd name="connsiteY1" fmla="*/ 0 h 225230"/>
                    <a:gd name="connsiteX2" fmla="*/ 69485 w 202230"/>
                    <a:gd name="connsiteY2" fmla="*/ 0 h 225230"/>
                    <a:gd name="connsiteX3" fmla="*/ 69485 w 202230"/>
                    <a:gd name="connsiteY3" fmla="*/ 140781 h 225230"/>
                    <a:gd name="connsiteX4" fmla="*/ 89429 w 202230"/>
                    <a:gd name="connsiteY4" fmla="*/ 166193 h 225230"/>
                    <a:gd name="connsiteX5" fmla="*/ 102767 w 202230"/>
                    <a:gd name="connsiteY5" fmla="*/ 166574 h 225230"/>
                    <a:gd name="connsiteX6" fmla="*/ 132746 w 202230"/>
                    <a:gd name="connsiteY6" fmla="*/ 157045 h 225230"/>
                    <a:gd name="connsiteX7" fmla="*/ 133127 w 202230"/>
                    <a:gd name="connsiteY7" fmla="*/ 127 h 225230"/>
                    <a:gd name="connsiteX8" fmla="*/ 202231 w 202230"/>
                    <a:gd name="connsiteY8" fmla="*/ 127 h 225230"/>
                    <a:gd name="connsiteX9" fmla="*/ 202231 w 202230"/>
                    <a:gd name="connsiteY9" fmla="*/ 222099 h 225230"/>
                    <a:gd name="connsiteX10" fmla="*/ 145195 w 202230"/>
                    <a:gd name="connsiteY10" fmla="*/ 222099 h 225230"/>
                    <a:gd name="connsiteX11" fmla="*/ 142654 w 202230"/>
                    <a:gd name="connsiteY11" fmla="*/ 218414 h 225230"/>
                    <a:gd name="connsiteX12" fmla="*/ 138970 w 202230"/>
                    <a:gd name="connsiteY12" fmla="*/ 208376 h 225230"/>
                    <a:gd name="connsiteX13" fmla="*/ 77361 w 202230"/>
                    <a:gd name="connsiteY13" fmla="*/ 225021 h 225230"/>
                    <a:gd name="connsiteX14" fmla="*/ 8257 w 202230"/>
                    <a:gd name="connsiteY14" fmla="*/ 193765 h 225230"/>
                    <a:gd name="connsiteX15" fmla="*/ 0 w 202230"/>
                    <a:gd name="connsiteY15" fmla="*/ 128329 h 22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2230" h="225230">
                      <a:moveTo>
                        <a:pt x="0" y="128329"/>
                      </a:moveTo>
                      <a:lnTo>
                        <a:pt x="0" y="0"/>
                      </a:lnTo>
                      <a:lnTo>
                        <a:pt x="69485" y="0"/>
                      </a:lnTo>
                      <a:lnTo>
                        <a:pt x="69485" y="140781"/>
                      </a:lnTo>
                      <a:cubicBezTo>
                        <a:pt x="69485" y="154504"/>
                        <a:pt x="76091" y="163271"/>
                        <a:pt x="89429" y="166193"/>
                      </a:cubicBezTo>
                      <a:cubicBezTo>
                        <a:pt x="93621" y="166574"/>
                        <a:pt x="98194" y="167082"/>
                        <a:pt x="102767" y="166574"/>
                      </a:cubicBezTo>
                      <a:cubicBezTo>
                        <a:pt x="110643" y="166193"/>
                        <a:pt x="121440" y="164033"/>
                        <a:pt x="132746" y="157045"/>
                      </a:cubicBezTo>
                      <a:lnTo>
                        <a:pt x="133127" y="127"/>
                      </a:lnTo>
                      <a:lnTo>
                        <a:pt x="202231" y="127"/>
                      </a:lnTo>
                      <a:lnTo>
                        <a:pt x="202231" y="222099"/>
                      </a:lnTo>
                      <a:lnTo>
                        <a:pt x="145195" y="222099"/>
                      </a:lnTo>
                      <a:lnTo>
                        <a:pt x="142654" y="218414"/>
                      </a:lnTo>
                      <a:cubicBezTo>
                        <a:pt x="141384" y="215492"/>
                        <a:pt x="140114" y="212951"/>
                        <a:pt x="138970" y="208376"/>
                      </a:cubicBezTo>
                      <a:cubicBezTo>
                        <a:pt x="133508" y="210409"/>
                        <a:pt x="111024" y="223751"/>
                        <a:pt x="77361" y="225021"/>
                      </a:cubicBezTo>
                      <a:cubicBezTo>
                        <a:pt x="49923" y="226292"/>
                        <a:pt x="26168" y="222480"/>
                        <a:pt x="8257" y="193765"/>
                      </a:cubicBezTo>
                      <a:cubicBezTo>
                        <a:pt x="2160" y="180805"/>
                        <a:pt x="0" y="163271"/>
                        <a:pt x="0" y="128329"/>
                      </a:cubicBezTo>
                      <a:close/>
                    </a:path>
                  </a:pathLst>
                </a:custGeom>
                <a:solidFill>
                  <a:srgbClr val="FFFFFF"/>
                </a:solidFill>
                <a:ln w="12692"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97108866-C6C9-D444-AF53-C9EC841B3A2B}"/>
                    </a:ext>
                  </a:extLst>
                </p:cNvPr>
                <p:cNvSpPr/>
                <p:nvPr/>
              </p:nvSpPr>
              <p:spPr>
                <a:xfrm>
                  <a:off x="1912147" y="586677"/>
                  <a:ext cx="108171" cy="170051"/>
                </a:xfrm>
                <a:custGeom>
                  <a:avLst/>
                  <a:gdLst>
                    <a:gd name="connsiteX0" fmla="*/ 136938 w 143543"/>
                    <a:gd name="connsiteY0" fmla="*/ 0 h 225656"/>
                    <a:gd name="connsiteX1" fmla="*/ 143543 w 143543"/>
                    <a:gd name="connsiteY1" fmla="*/ 58701 h 225656"/>
                    <a:gd name="connsiteX2" fmla="*/ 114453 w 143543"/>
                    <a:gd name="connsiteY2" fmla="*/ 60734 h 225656"/>
                    <a:gd name="connsiteX3" fmla="*/ 109880 w 143543"/>
                    <a:gd name="connsiteY3" fmla="*/ 61624 h 225656"/>
                    <a:gd name="connsiteX4" fmla="*/ 67834 w 143543"/>
                    <a:gd name="connsiteY4" fmla="*/ 74965 h 225656"/>
                    <a:gd name="connsiteX5" fmla="*/ 67834 w 143543"/>
                    <a:gd name="connsiteY5" fmla="*/ 86146 h 225656"/>
                    <a:gd name="connsiteX6" fmla="*/ 67834 w 143543"/>
                    <a:gd name="connsiteY6" fmla="*/ 225656 h 225656"/>
                    <a:gd name="connsiteX7" fmla="*/ 0 w 143543"/>
                    <a:gd name="connsiteY7" fmla="*/ 225656 h 225656"/>
                    <a:gd name="connsiteX8" fmla="*/ 0 w 143543"/>
                    <a:gd name="connsiteY8" fmla="*/ 2033 h 225656"/>
                    <a:gd name="connsiteX9" fmla="*/ 56147 w 143543"/>
                    <a:gd name="connsiteY9" fmla="*/ 2033 h 225656"/>
                    <a:gd name="connsiteX10" fmla="*/ 58179 w 143543"/>
                    <a:gd name="connsiteY10" fmla="*/ 6988 h 225656"/>
                    <a:gd name="connsiteX11" fmla="*/ 61863 w 143543"/>
                    <a:gd name="connsiteY11" fmla="*/ 18169 h 225656"/>
                    <a:gd name="connsiteX12" fmla="*/ 77615 w 143543"/>
                    <a:gd name="connsiteY12" fmla="*/ 12325 h 225656"/>
                    <a:gd name="connsiteX13" fmla="*/ 110516 w 143543"/>
                    <a:gd name="connsiteY13" fmla="*/ 3176 h 225656"/>
                    <a:gd name="connsiteX14" fmla="*/ 136938 w 143543"/>
                    <a:gd name="connsiteY14" fmla="*/ 0 h 225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543" h="225656">
                      <a:moveTo>
                        <a:pt x="136938" y="0"/>
                      </a:moveTo>
                      <a:lnTo>
                        <a:pt x="143543" y="58701"/>
                      </a:lnTo>
                      <a:cubicBezTo>
                        <a:pt x="135159" y="58320"/>
                        <a:pt x="119789" y="59464"/>
                        <a:pt x="114453" y="60734"/>
                      </a:cubicBezTo>
                      <a:lnTo>
                        <a:pt x="109880" y="61624"/>
                      </a:lnTo>
                      <a:cubicBezTo>
                        <a:pt x="99845" y="63656"/>
                        <a:pt x="86126" y="68231"/>
                        <a:pt x="67834" y="74965"/>
                      </a:cubicBezTo>
                      <a:lnTo>
                        <a:pt x="67834" y="86146"/>
                      </a:lnTo>
                      <a:lnTo>
                        <a:pt x="67834" y="225656"/>
                      </a:lnTo>
                      <a:lnTo>
                        <a:pt x="0" y="225656"/>
                      </a:lnTo>
                      <a:lnTo>
                        <a:pt x="0" y="2033"/>
                      </a:lnTo>
                      <a:lnTo>
                        <a:pt x="56147" y="2033"/>
                      </a:lnTo>
                      <a:cubicBezTo>
                        <a:pt x="56528" y="3685"/>
                        <a:pt x="57417" y="5336"/>
                        <a:pt x="58179" y="6988"/>
                      </a:cubicBezTo>
                      <a:cubicBezTo>
                        <a:pt x="59450" y="9911"/>
                        <a:pt x="60720" y="13595"/>
                        <a:pt x="61863" y="18169"/>
                      </a:cubicBezTo>
                      <a:cubicBezTo>
                        <a:pt x="67326" y="16136"/>
                        <a:pt x="69739" y="15247"/>
                        <a:pt x="77615" y="12325"/>
                      </a:cubicBezTo>
                      <a:cubicBezTo>
                        <a:pt x="87142" y="9021"/>
                        <a:pt x="97558" y="6099"/>
                        <a:pt x="110516" y="3176"/>
                      </a:cubicBezTo>
                      <a:cubicBezTo>
                        <a:pt x="119408" y="1271"/>
                        <a:pt x="128173" y="381"/>
                        <a:pt x="136938" y="0"/>
                      </a:cubicBezTo>
                      <a:close/>
                    </a:path>
                  </a:pathLst>
                </a:custGeom>
                <a:solidFill>
                  <a:srgbClr val="FFFFFF"/>
                </a:solidFill>
                <a:ln w="12692"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59AB9FFF-6281-E94B-AFA8-B0F8EFECD7C0}"/>
                    </a:ext>
                  </a:extLst>
                </p:cNvPr>
                <p:cNvSpPr/>
                <p:nvPr/>
              </p:nvSpPr>
              <p:spPr>
                <a:xfrm>
                  <a:off x="2030944" y="586581"/>
                  <a:ext cx="145600" cy="172252"/>
                </a:xfrm>
                <a:custGeom>
                  <a:avLst/>
                  <a:gdLst>
                    <a:gd name="connsiteX0" fmla="*/ 193212 w 193211"/>
                    <a:gd name="connsiteY0" fmla="*/ 95040 h 228578"/>
                    <a:gd name="connsiteX1" fmla="*/ 193212 w 193211"/>
                    <a:gd name="connsiteY1" fmla="*/ 133285 h 228578"/>
                    <a:gd name="connsiteX2" fmla="*/ 193212 w 193211"/>
                    <a:gd name="connsiteY2" fmla="*/ 134555 h 228578"/>
                    <a:gd name="connsiteX3" fmla="*/ 68723 w 193211"/>
                    <a:gd name="connsiteY3" fmla="*/ 134555 h 228578"/>
                    <a:gd name="connsiteX4" fmla="*/ 68723 w 193211"/>
                    <a:gd name="connsiteY4" fmla="*/ 141162 h 228578"/>
                    <a:gd name="connsiteX5" fmla="*/ 82442 w 193211"/>
                    <a:gd name="connsiteY5" fmla="*/ 168607 h 228578"/>
                    <a:gd name="connsiteX6" fmla="*/ 106959 w 193211"/>
                    <a:gd name="connsiteY6" fmla="*/ 171529 h 228578"/>
                    <a:gd name="connsiteX7" fmla="*/ 112421 w 193211"/>
                    <a:gd name="connsiteY7" fmla="*/ 171529 h 228578"/>
                    <a:gd name="connsiteX8" fmla="*/ 187368 w 193211"/>
                    <a:gd name="connsiteY8" fmla="*/ 163652 h 228578"/>
                    <a:gd name="connsiteX9" fmla="*/ 187749 w 193211"/>
                    <a:gd name="connsiteY9" fmla="*/ 163652 h 228578"/>
                    <a:gd name="connsiteX10" fmla="*/ 187749 w 193211"/>
                    <a:gd name="connsiteY10" fmla="*/ 219431 h 228578"/>
                    <a:gd name="connsiteX11" fmla="*/ 152816 w 193211"/>
                    <a:gd name="connsiteY11" fmla="*/ 226038 h 228578"/>
                    <a:gd name="connsiteX12" fmla="*/ 102386 w 193211"/>
                    <a:gd name="connsiteY12" fmla="*/ 228579 h 228578"/>
                    <a:gd name="connsiteX13" fmla="*/ 7876 w 193211"/>
                    <a:gd name="connsiteY13" fmla="*/ 179026 h 228578"/>
                    <a:gd name="connsiteX14" fmla="*/ 0 w 193211"/>
                    <a:gd name="connsiteY14" fmla="*/ 138240 h 228578"/>
                    <a:gd name="connsiteX15" fmla="*/ 0 w 193211"/>
                    <a:gd name="connsiteY15" fmla="*/ 85002 h 228578"/>
                    <a:gd name="connsiteX16" fmla="*/ 49160 w 193211"/>
                    <a:gd name="connsiteY16" fmla="*/ 7115 h 228578"/>
                    <a:gd name="connsiteX17" fmla="*/ 95780 w 193211"/>
                    <a:gd name="connsiteY17" fmla="*/ 0 h 228578"/>
                    <a:gd name="connsiteX18" fmla="*/ 185336 w 193211"/>
                    <a:gd name="connsiteY18" fmla="*/ 44979 h 228578"/>
                    <a:gd name="connsiteX19" fmla="*/ 193212 w 193211"/>
                    <a:gd name="connsiteY19" fmla="*/ 95040 h 228578"/>
                    <a:gd name="connsiteX20" fmla="*/ 114580 w 193211"/>
                    <a:gd name="connsiteY20" fmla="*/ 57176 h 228578"/>
                    <a:gd name="connsiteX21" fmla="*/ 96288 w 193211"/>
                    <a:gd name="connsiteY21" fmla="*/ 52221 h 228578"/>
                    <a:gd name="connsiteX22" fmla="*/ 68850 w 193211"/>
                    <a:gd name="connsiteY22" fmla="*/ 78014 h 228578"/>
                    <a:gd name="connsiteX23" fmla="*/ 68850 w 193211"/>
                    <a:gd name="connsiteY23" fmla="*/ 88433 h 228578"/>
                    <a:gd name="connsiteX24" fmla="*/ 124616 w 193211"/>
                    <a:gd name="connsiteY24" fmla="*/ 88433 h 228578"/>
                    <a:gd name="connsiteX25" fmla="*/ 124616 w 193211"/>
                    <a:gd name="connsiteY25" fmla="*/ 84748 h 228578"/>
                    <a:gd name="connsiteX26" fmla="*/ 114580 w 193211"/>
                    <a:gd name="connsiteY26" fmla="*/ 57176 h 228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3211" h="228578">
                      <a:moveTo>
                        <a:pt x="193212" y="95040"/>
                      </a:moveTo>
                      <a:lnTo>
                        <a:pt x="193212" y="133285"/>
                      </a:lnTo>
                      <a:lnTo>
                        <a:pt x="193212" y="134555"/>
                      </a:lnTo>
                      <a:lnTo>
                        <a:pt x="68723" y="134555"/>
                      </a:lnTo>
                      <a:lnTo>
                        <a:pt x="68723" y="141162"/>
                      </a:lnTo>
                      <a:cubicBezTo>
                        <a:pt x="68723" y="156155"/>
                        <a:pt x="73296" y="165304"/>
                        <a:pt x="82442" y="168607"/>
                      </a:cubicBezTo>
                      <a:cubicBezTo>
                        <a:pt x="88666" y="170259"/>
                        <a:pt x="95780" y="171529"/>
                        <a:pt x="106959" y="171529"/>
                      </a:cubicBezTo>
                      <a:lnTo>
                        <a:pt x="112421" y="171529"/>
                      </a:lnTo>
                      <a:cubicBezTo>
                        <a:pt x="136176" y="171529"/>
                        <a:pt x="161073" y="168988"/>
                        <a:pt x="187368" y="163652"/>
                      </a:cubicBezTo>
                      <a:lnTo>
                        <a:pt x="187749" y="163652"/>
                      </a:lnTo>
                      <a:lnTo>
                        <a:pt x="187749" y="219431"/>
                      </a:lnTo>
                      <a:cubicBezTo>
                        <a:pt x="187749" y="220320"/>
                        <a:pt x="176063" y="222353"/>
                        <a:pt x="152816" y="226038"/>
                      </a:cubicBezTo>
                      <a:cubicBezTo>
                        <a:pt x="138208" y="227689"/>
                        <a:pt x="121186" y="228579"/>
                        <a:pt x="102386" y="228579"/>
                      </a:cubicBezTo>
                      <a:cubicBezTo>
                        <a:pt x="53733" y="228579"/>
                        <a:pt x="22103" y="211934"/>
                        <a:pt x="7876" y="179026"/>
                      </a:cubicBezTo>
                      <a:cubicBezTo>
                        <a:pt x="2413" y="165685"/>
                        <a:pt x="0" y="151962"/>
                        <a:pt x="0" y="138240"/>
                      </a:cubicBezTo>
                      <a:lnTo>
                        <a:pt x="0" y="85002"/>
                      </a:lnTo>
                      <a:cubicBezTo>
                        <a:pt x="0" y="45868"/>
                        <a:pt x="16260" y="20075"/>
                        <a:pt x="49160" y="7115"/>
                      </a:cubicBezTo>
                      <a:cubicBezTo>
                        <a:pt x="64531" y="2160"/>
                        <a:pt x="79520" y="0"/>
                        <a:pt x="95780" y="0"/>
                      </a:cubicBezTo>
                      <a:cubicBezTo>
                        <a:pt x="141511" y="0"/>
                        <a:pt x="171490" y="14993"/>
                        <a:pt x="185336" y="44979"/>
                      </a:cubicBezTo>
                      <a:cubicBezTo>
                        <a:pt x="190671" y="57176"/>
                        <a:pt x="193212" y="73821"/>
                        <a:pt x="193212" y="95040"/>
                      </a:cubicBezTo>
                      <a:close/>
                      <a:moveTo>
                        <a:pt x="114580" y="57176"/>
                      </a:moveTo>
                      <a:cubicBezTo>
                        <a:pt x="109626" y="53873"/>
                        <a:pt x="103402" y="52221"/>
                        <a:pt x="96288" y="52221"/>
                      </a:cubicBezTo>
                      <a:cubicBezTo>
                        <a:pt x="76726" y="52221"/>
                        <a:pt x="68850" y="60988"/>
                        <a:pt x="68850" y="78014"/>
                      </a:cubicBezTo>
                      <a:lnTo>
                        <a:pt x="68850" y="88433"/>
                      </a:lnTo>
                      <a:lnTo>
                        <a:pt x="124616" y="88433"/>
                      </a:lnTo>
                      <a:lnTo>
                        <a:pt x="124616" y="84748"/>
                      </a:lnTo>
                      <a:cubicBezTo>
                        <a:pt x="124489" y="69247"/>
                        <a:pt x="121186" y="60099"/>
                        <a:pt x="114580" y="57176"/>
                      </a:cubicBezTo>
                      <a:close/>
                    </a:path>
                  </a:pathLst>
                </a:custGeom>
                <a:solidFill>
                  <a:srgbClr val="FFFFFF"/>
                </a:solidFill>
                <a:ln w="12692" cap="flat">
                  <a:noFill/>
                  <a:prstDash val="solid"/>
                  <a:miter/>
                </a:ln>
              </p:spPr>
              <p:txBody>
                <a:bodyPr rtlCol="0" anchor="ctr"/>
                <a:lstStyle/>
                <a:p>
                  <a:endParaRPr lang="en-US"/>
                </a:p>
              </p:txBody>
            </p:sp>
          </p:grpSp>
          <p:grpSp>
            <p:nvGrpSpPr>
              <p:cNvPr id="41" name="Group 40">
                <a:extLst>
                  <a:ext uri="{FF2B5EF4-FFF2-40B4-BE49-F238E27FC236}">
                    <a16:creationId xmlns:a16="http://schemas.microsoft.com/office/drawing/2014/main" id="{7CAF3C36-E0B2-8746-ACEF-C75116868143}"/>
                  </a:ext>
                </a:extLst>
              </p:cNvPr>
              <p:cNvGrpSpPr/>
              <p:nvPr/>
            </p:nvGrpSpPr>
            <p:grpSpPr>
              <a:xfrm>
                <a:off x="1183950" y="814156"/>
                <a:ext cx="767021" cy="237169"/>
                <a:chOff x="1183950" y="814156"/>
                <a:chExt cx="767021" cy="237169"/>
              </a:xfrm>
            </p:grpSpPr>
            <p:sp>
              <p:nvSpPr>
                <p:cNvPr id="42" name="Freeform 41">
                  <a:extLst>
                    <a:ext uri="{FF2B5EF4-FFF2-40B4-BE49-F238E27FC236}">
                      <a16:creationId xmlns:a16="http://schemas.microsoft.com/office/drawing/2014/main" id="{B1072266-5BBB-A444-A87F-179A78EAD7F1}"/>
                    </a:ext>
                  </a:extLst>
                </p:cNvPr>
                <p:cNvSpPr/>
                <p:nvPr/>
              </p:nvSpPr>
              <p:spPr>
                <a:xfrm>
                  <a:off x="1183950" y="814156"/>
                  <a:ext cx="191071" cy="234968"/>
                </a:xfrm>
                <a:custGeom>
                  <a:avLst/>
                  <a:gdLst>
                    <a:gd name="connsiteX0" fmla="*/ 253551 w 253550"/>
                    <a:gd name="connsiteY0" fmla="*/ 170640 h 311802"/>
                    <a:gd name="connsiteX1" fmla="*/ 253551 w 253550"/>
                    <a:gd name="connsiteY1" fmla="*/ 311802 h 311802"/>
                    <a:gd name="connsiteX2" fmla="*/ 173649 w 253550"/>
                    <a:gd name="connsiteY2" fmla="*/ 311802 h 311802"/>
                    <a:gd name="connsiteX3" fmla="*/ 79521 w 253550"/>
                    <a:gd name="connsiteY3" fmla="*/ 145228 h 311802"/>
                    <a:gd name="connsiteX4" fmla="*/ 79521 w 253550"/>
                    <a:gd name="connsiteY4" fmla="*/ 311802 h 311802"/>
                    <a:gd name="connsiteX5" fmla="*/ 0 w 253550"/>
                    <a:gd name="connsiteY5" fmla="*/ 311802 h 311802"/>
                    <a:gd name="connsiteX6" fmla="*/ 0 w 253550"/>
                    <a:gd name="connsiteY6" fmla="*/ 0 h 311802"/>
                    <a:gd name="connsiteX7" fmla="*/ 79521 w 253550"/>
                    <a:gd name="connsiteY7" fmla="*/ 0 h 311802"/>
                    <a:gd name="connsiteX8" fmla="*/ 173649 w 253550"/>
                    <a:gd name="connsiteY8" fmla="*/ 164414 h 311802"/>
                    <a:gd name="connsiteX9" fmla="*/ 173649 w 253550"/>
                    <a:gd name="connsiteY9" fmla="*/ 0 h 311802"/>
                    <a:gd name="connsiteX10" fmla="*/ 253551 w 253550"/>
                    <a:gd name="connsiteY10" fmla="*/ 0 h 311802"/>
                    <a:gd name="connsiteX11" fmla="*/ 253551 w 253550"/>
                    <a:gd name="connsiteY11" fmla="*/ 170640 h 311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550" h="311802">
                      <a:moveTo>
                        <a:pt x="253551" y="170640"/>
                      </a:moveTo>
                      <a:lnTo>
                        <a:pt x="253551" y="311802"/>
                      </a:lnTo>
                      <a:lnTo>
                        <a:pt x="173649" y="311802"/>
                      </a:lnTo>
                      <a:lnTo>
                        <a:pt x="79521" y="145228"/>
                      </a:lnTo>
                      <a:lnTo>
                        <a:pt x="79521" y="311802"/>
                      </a:lnTo>
                      <a:lnTo>
                        <a:pt x="0" y="311802"/>
                      </a:lnTo>
                      <a:lnTo>
                        <a:pt x="0" y="0"/>
                      </a:lnTo>
                      <a:lnTo>
                        <a:pt x="79521" y="0"/>
                      </a:lnTo>
                      <a:lnTo>
                        <a:pt x="173649" y="164414"/>
                      </a:lnTo>
                      <a:lnTo>
                        <a:pt x="173649" y="0"/>
                      </a:lnTo>
                      <a:lnTo>
                        <a:pt x="253551" y="0"/>
                      </a:lnTo>
                      <a:lnTo>
                        <a:pt x="253551" y="170640"/>
                      </a:lnTo>
                      <a:close/>
                    </a:path>
                  </a:pathLst>
                </a:custGeom>
                <a:solidFill>
                  <a:srgbClr val="FFFFFF"/>
                </a:solidFill>
                <a:ln w="12692"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DFF9ECDF-71B6-2A45-B255-F1CDECF939F7}"/>
                    </a:ext>
                  </a:extLst>
                </p:cNvPr>
                <p:cNvSpPr/>
                <p:nvPr/>
              </p:nvSpPr>
              <p:spPr>
                <a:xfrm>
                  <a:off x="1396560" y="878978"/>
                  <a:ext cx="145600" cy="172252"/>
                </a:xfrm>
                <a:custGeom>
                  <a:avLst/>
                  <a:gdLst>
                    <a:gd name="connsiteX0" fmla="*/ 193212 w 193211"/>
                    <a:gd name="connsiteY0" fmla="*/ 95040 h 228578"/>
                    <a:gd name="connsiteX1" fmla="*/ 193212 w 193211"/>
                    <a:gd name="connsiteY1" fmla="*/ 133285 h 228578"/>
                    <a:gd name="connsiteX2" fmla="*/ 193212 w 193211"/>
                    <a:gd name="connsiteY2" fmla="*/ 134555 h 228578"/>
                    <a:gd name="connsiteX3" fmla="*/ 68723 w 193211"/>
                    <a:gd name="connsiteY3" fmla="*/ 134555 h 228578"/>
                    <a:gd name="connsiteX4" fmla="*/ 68723 w 193211"/>
                    <a:gd name="connsiteY4" fmla="*/ 141162 h 228578"/>
                    <a:gd name="connsiteX5" fmla="*/ 82442 w 193211"/>
                    <a:gd name="connsiteY5" fmla="*/ 168607 h 228578"/>
                    <a:gd name="connsiteX6" fmla="*/ 106959 w 193211"/>
                    <a:gd name="connsiteY6" fmla="*/ 171529 h 228578"/>
                    <a:gd name="connsiteX7" fmla="*/ 112421 w 193211"/>
                    <a:gd name="connsiteY7" fmla="*/ 171529 h 228578"/>
                    <a:gd name="connsiteX8" fmla="*/ 187368 w 193211"/>
                    <a:gd name="connsiteY8" fmla="*/ 163652 h 228578"/>
                    <a:gd name="connsiteX9" fmla="*/ 187749 w 193211"/>
                    <a:gd name="connsiteY9" fmla="*/ 163652 h 228578"/>
                    <a:gd name="connsiteX10" fmla="*/ 187749 w 193211"/>
                    <a:gd name="connsiteY10" fmla="*/ 219431 h 228578"/>
                    <a:gd name="connsiteX11" fmla="*/ 152816 w 193211"/>
                    <a:gd name="connsiteY11" fmla="*/ 226038 h 228578"/>
                    <a:gd name="connsiteX12" fmla="*/ 102386 w 193211"/>
                    <a:gd name="connsiteY12" fmla="*/ 228579 h 228578"/>
                    <a:gd name="connsiteX13" fmla="*/ 7876 w 193211"/>
                    <a:gd name="connsiteY13" fmla="*/ 179026 h 228578"/>
                    <a:gd name="connsiteX14" fmla="*/ 0 w 193211"/>
                    <a:gd name="connsiteY14" fmla="*/ 138240 h 228578"/>
                    <a:gd name="connsiteX15" fmla="*/ 0 w 193211"/>
                    <a:gd name="connsiteY15" fmla="*/ 85002 h 228578"/>
                    <a:gd name="connsiteX16" fmla="*/ 49160 w 193211"/>
                    <a:gd name="connsiteY16" fmla="*/ 7115 h 228578"/>
                    <a:gd name="connsiteX17" fmla="*/ 95780 w 193211"/>
                    <a:gd name="connsiteY17" fmla="*/ 0 h 228578"/>
                    <a:gd name="connsiteX18" fmla="*/ 185336 w 193211"/>
                    <a:gd name="connsiteY18" fmla="*/ 44979 h 228578"/>
                    <a:gd name="connsiteX19" fmla="*/ 193212 w 193211"/>
                    <a:gd name="connsiteY19" fmla="*/ 95040 h 228578"/>
                    <a:gd name="connsiteX20" fmla="*/ 114581 w 193211"/>
                    <a:gd name="connsiteY20" fmla="*/ 57176 h 228578"/>
                    <a:gd name="connsiteX21" fmla="*/ 96288 w 193211"/>
                    <a:gd name="connsiteY21" fmla="*/ 52221 h 228578"/>
                    <a:gd name="connsiteX22" fmla="*/ 68850 w 193211"/>
                    <a:gd name="connsiteY22" fmla="*/ 78014 h 228578"/>
                    <a:gd name="connsiteX23" fmla="*/ 68850 w 193211"/>
                    <a:gd name="connsiteY23" fmla="*/ 88433 h 228578"/>
                    <a:gd name="connsiteX24" fmla="*/ 124616 w 193211"/>
                    <a:gd name="connsiteY24" fmla="*/ 88433 h 228578"/>
                    <a:gd name="connsiteX25" fmla="*/ 124616 w 193211"/>
                    <a:gd name="connsiteY25" fmla="*/ 84748 h 228578"/>
                    <a:gd name="connsiteX26" fmla="*/ 114581 w 193211"/>
                    <a:gd name="connsiteY26" fmla="*/ 57176 h 228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3211" h="228578">
                      <a:moveTo>
                        <a:pt x="193212" y="95040"/>
                      </a:moveTo>
                      <a:lnTo>
                        <a:pt x="193212" y="133285"/>
                      </a:lnTo>
                      <a:lnTo>
                        <a:pt x="193212" y="134555"/>
                      </a:lnTo>
                      <a:lnTo>
                        <a:pt x="68723" y="134555"/>
                      </a:lnTo>
                      <a:lnTo>
                        <a:pt x="68723" y="141162"/>
                      </a:lnTo>
                      <a:cubicBezTo>
                        <a:pt x="68723" y="156155"/>
                        <a:pt x="73296" y="165304"/>
                        <a:pt x="82442" y="168607"/>
                      </a:cubicBezTo>
                      <a:cubicBezTo>
                        <a:pt x="88666" y="170259"/>
                        <a:pt x="95780" y="171529"/>
                        <a:pt x="106959" y="171529"/>
                      </a:cubicBezTo>
                      <a:lnTo>
                        <a:pt x="112421" y="171529"/>
                      </a:lnTo>
                      <a:cubicBezTo>
                        <a:pt x="136176" y="171529"/>
                        <a:pt x="161073" y="168988"/>
                        <a:pt x="187368" y="163652"/>
                      </a:cubicBezTo>
                      <a:lnTo>
                        <a:pt x="187749" y="163652"/>
                      </a:lnTo>
                      <a:lnTo>
                        <a:pt x="187749" y="219431"/>
                      </a:lnTo>
                      <a:cubicBezTo>
                        <a:pt x="187749" y="220320"/>
                        <a:pt x="176063" y="222353"/>
                        <a:pt x="152816" y="226038"/>
                      </a:cubicBezTo>
                      <a:cubicBezTo>
                        <a:pt x="138208" y="227689"/>
                        <a:pt x="121186" y="228579"/>
                        <a:pt x="102386" y="228579"/>
                      </a:cubicBezTo>
                      <a:cubicBezTo>
                        <a:pt x="53733" y="228579"/>
                        <a:pt x="22103" y="211934"/>
                        <a:pt x="7876" y="179026"/>
                      </a:cubicBezTo>
                      <a:cubicBezTo>
                        <a:pt x="2414" y="165685"/>
                        <a:pt x="0" y="151962"/>
                        <a:pt x="0" y="138240"/>
                      </a:cubicBezTo>
                      <a:lnTo>
                        <a:pt x="0" y="85002"/>
                      </a:lnTo>
                      <a:cubicBezTo>
                        <a:pt x="0" y="45868"/>
                        <a:pt x="16260" y="20075"/>
                        <a:pt x="49160" y="7115"/>
                      </a:cubicBezTo>
                      <a:cubicBezTo>
                        <a:pt x="64531" y="2160"/>
                        <a:pt x="79520" y="0"/>
                        <a:pt x="95780" y="0"/>
                      </a:cubicBezTo>
                      <a:cubicBezTo>
                        <a:pt x="141511" y="0"/>
                        <a:pt x="171490" y="14993"/>
                        <a:pt x="185336" y="44979"/>
                      </a:cubicBezTo>
                      <a:cubicBezTo>
                        <a:pt x="190798" y="57176"/>
                        <a:pt x="193212" y="73821"/>
                        <a:pt x="193212" y="95040"/>
                      </a:cubicBezTo>
                      <a:close/>
                      <a:moveTo>
                        <a:pt x="114581" y="57176"/>
                      </a:moveTo>
                      <a:cubicBezTo>
                        <a:pt x="109626" y="53873"/>
                        <a:pt x="103402" y="52221"/>
                        <a:pt x="96288" y="52221"/>
                      </a:cubicBezTo>
                      <a:cubicBezTo>
                        <a:pt x="76726" y="52221"/>
                        <a:pt x="68850" y="60988"/>
                        <a:pt x="68850" y="78014"/>
                      </a:cubicBezTo>
                      <a:lnTo>
                        <a:pt x="68850" y="88433"/>
                      </a:lnTo>
                      <a:lnTo>
                        <a:pt x="124616" y="88433"/>
                      </a:lnTo>
                      <a:lnTo>
                        <a:pt x="124616" y="84748"/>
                      </a:lnTo>
                      <a:cubicBezTo>
                        <a:pt x="124616" y="69247"/>
                        <a:pt x="121313" y="60099"/>
                        <a:pt x="114581" y="57176"/>
                      </a:cubicBezTo>
                      <a:close/>
                    </a:path>
                  </a:pathLst>
                </a:custGeom>
                <a:solidFill>
                  <a:srgbClr val="FFFFFF"/>
                </a:solidFill>
                <a:ln w="12692"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45763112-E303-A448-BF2E-EC6B2070BCFD}"/>
                    </a:ext>
                  </a:extLst>
                </p:cNvPr>
                <p:cNvSpPr/>
                <p:nvPr/>
              </p:nvSpPr>
              <p:spPr>
                <a:xfrm>
                  <a:off x="1549053" y="882233"/>
                  <a:ext cx="254634" cy="166890"/>
                </a:xfrm>
                <a:custGeom>
                  <a:avLst/>
                  <a:gdLst>
                    <a:gd name="connsiteX0" fmla="*/ 272732 w 337898"/>
                    <a:gd name="connsiteY0" fmla="*/ 221464 h 221463"/>
                    <a:gd name="connsiteX1" fmla="*/ 197785 w 337898"/>
                    <a:gd name="connsiteY1" fmla="*/ 221464 h 221463"/>
                    <a:gd name="connsiteX2" fmla="*/ 169076 w 337898"/>
                    <a:gd name="connsiteY2" fmla="*/ 123247 h 221463"/>
                    <a:gd name="connsiteX3" fmla="*/ 139478 w 337898"/>
                    <a:gd name="connsiteY3" fmla="*/ 221464 h 221463"/>
                    <a:gd name="connsiteX4" fmla="*/ 64912 w 337898"/>
                    <a:gd name="connsiteY4" fmla="*/ 221464 h 221463"/>
                    <a:gd name="connsiteX5" fmla="*/ 0 w 337898"/>
                    <a:gd name="connsiteY5" fmla="*/ 0 h 221463"/>
                    <a:gd name="connsiteX6" fmla="*/ 69993 w 337898"/>
                    <a:gd name="connsiteY6" fmla="*/ 0 h 221463"/>
                    <a:gd name="connsiteX7" fmla="*/ 105816 w 337898"/>
                    <a:gd name="connsiteY7" fmla="*/ 139511 h 221463"/>
                    <a:gd name="connsiteX8" fmla="*/ 138335 w 337898"/>
                    <a:gd name="connsiteY8" fmla="*/ 0 h 221463"/>
                    <a:gd name="connsiteX9" fmla="*/ 199563 w 337898"/>
                    <a:gd name="connsiteY9" fmla="*/ 0 h 221463"/>
                    <a:gd name="connsiteX10" fmla="*/ 232083 w 337898"/>
                    <a:gd name="connsiteY10" fmla="*/ 139511 h 221463"/>
                    <a:gd name="connsiteX11" fmla="*/ 267524 w 337898"/>
                    <a:gd name="connsiteY11" fmla="*/ 0 h 221463"/>
                    <a:gd name="connsiteX12" fmla="*/ 337898 w 337898"/>
                    <a:gd name="connsiteY12" fmla="*/ 0 h 221463"/>
                    <a:gd name="connsiteX13" fmla="*/ 272732 w 337898"/>
                    <a:gd name="connsiteY13" fmla="*/ 221464 h 221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7898" h="221463">
                      <a:moveTo>
                        <a:pt x="272732" y="221464"/>
                      </a:moveTo>
                      <a:lnTo>
                        <a:pt x="197785" y="221464"/>
                      </a:lnTo>
                      <a:lnTo>
                        <a:pt x="169076" y="123247"/>
                      </a:lnTo>
                      <a:lnTo>
                        <a:pt x="139478" y="221464"/>
                      </a:lnTo>
                      <a:lnTo>
                        <a:pt x="64912" y="221464"/>
                      </a:lnTo>
                      <a:lnTo>
                        <a:pt x="0" y="0"/>
                      </a:lnTo>
                      <a:lnTo>
                        <a:pt x="69993" y="0"/>
                      </a:lnTo>
                      <a:lnTo>
                        <a:pt x="105816" y="139511"/>
                      </a:lnTo>
                      <a:lnTo>
                        <a:pt x="138335" y="0"/>
                      </a:lnTo>
                      <a:lnTo>
                        <a:pt x="199563" y="0"/>
                      </a:lnTo>
                      <a:lnTo>
                        <a:pt x="232083" y="139511"/>
                      </a:lnTo>
                      <a:lnTo>
                        <a:pt x="267524" y="0"/>
                      </a:lnTo>
                      <a:lnTo>
                        <a:pt x="337898" y="0"/>
                      </a:lnTo>
                      <a:lnTo>
                        <a:pt x="272732" y="221464"/>
                      </a:lnTo>
                      <a:close/>
                    </a:path>
                  </a:pathLst>
                </a:custGeom>
                <a:solidFill>
                  <a:srgbClr val="FFFFFF"/>
                </a:solidFill>
                <a:ln w="12692"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E47BF06F-1D85-F34B-BDEA-39B3E1CD6E43}"/>
                    </a:ext>
                  </a:extLst>
                </p:cNvPr>
                <p:cNvSpPr/>
                <p:nvPr/>
              </p:nvSpPr>
              <p:spPr>
                <a:xfrm>
                  <a:off x="1810194" y="879554"/>
                  <a:ext cx="140777" cy="171771"/>
                </a:xfrm>
                <a:custGeom>
                  <a:avLst/>
                  <a:gdLst>
                    <a:gd name="connsiteX0" fmla="*/ 93244 w 186810"/>
                    <a:gd name="connsiteY0" fmla="*/ 227941 h 227940"/>
                    <a:gd name="connsiteX1" fmla="*/ 8261 w 186810"/>
                    <a:gd name="connsiteY1" fmla="*/ 220444 h 227940"/>
                    <a:gd name="connsiteX2" fmla="*/ 2037 w 186810"/>
                    <a:gd name="connsiteY2" fmla="*/ 160854 h 227940"/>
                    <a:gd name="connsiteX3" fmla="*/ 114458 w 186810"/>
                    <a:gd name="connsiteY3" fmla="*/ 160854 h 227940"/>
                    <a:gd name="connsiteX4" fmla="*/ 16264 w 186810"/>
                    <a:gd name="connsiteY4" fmla="*/ 112190 h 227940"/>
                    <a:gd name="connsiteX5" fmla="*/ 386 w 186810"/>
                    <a:gd name="connsiteY5" fmla="*/ 63908 h 227940"/>
                    <a:gd name="connsiteX6" fmla="*/ 94006 w 186810"/>
                    <a:gd name="connsiteY6" fmla="*/ 251 h 227940"/>
                    <a:gd name="connsiteX7" fmla="*/ 170605 w 186810"/>
                    <a:gd name="connsiteY7" fmla="*/ 5715 h 227940"/>
                    <a:gd name="connsiteX8" fmla="*/ 176830 w 186810"/>
                    <a:gd name="connsiteY8" fmla="*/ 64416 h 227940"/>
                    <a:gd name="connsiteX9" fmla="*/ 73174 w 186810"/>
                    <a:gd name="connsiteY9" fmla="*/ 66957 h 227940"/>
                    <a:gd name="connsiteX10" fmla="*/ 171367 w 186810"/>
                    <a:gd name="connsiteY10" fmla="*/ 115621 h 227940"/>
                    <a:gd name="connsiteX11" fmla="*/ 186357 w 186810"/>
                    <a:gd name="connsiteY11" fmla="*/ 164793 h 227940"/>
                    <a:gd name="connsiteX12" fmla="*/ 93244 w 186810"/>
                    <a:gd name="connsiteY12" fmla="*/ 227941 h 2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6810" h="227940">
                      <a:moveTo>
                        <a:pt x="93244" y="227941"/>
                      </a:moveTo>
                      <a:cubicBezTo>
                        <a:pt x="60343" y="227941"/>
                        <a:pt x="25410" y="223748"/>
                        <a:pt x="8261" y="220444"/>
                      </a:cubicBezTo>
                      <a:lnTo>
                        <a:pt x="2037" y="160854"/>
                      </a:lnTo>
                      <a:cubicBezTo>
                        <a:pt x="17407" y="164157"/>
                        <a:pt x="105693" y="181691"/>
                        <a:pt x="114458" y="160854"/>
                      </a:cubicBezTo>
                      <a:cubicBezTo>
                        <a:pt x="122842" y="138746"/>
                        <a:pt x="49165" y="143320"/>
                        <a:pt x="16264" y="112190"/>
                      </a:cubicBezTo>
                      <a:cubicBezTo>
                        <a:pt x="-377" y="97578"/>
                        <a:pt x="-758" y="78520"/>
                        <a:pt x="386" y="63908"/>
                      </a:cubicBezTo>
                      <a:cubicBezTo>
                        <a:pt x="6991" y="5969"/>
                        <a:pt x="61995" y="1395"/>
                        <a:pt x="94006" y="251"/>
                      </a:cubicBezTo>
                      <a:cubicBezTo>
                        <a:pt x="123985" y="-1019"/>
                        <a:pt x="153583" y="2793"/>
                        <a:pt x="170605" y="5715"/>
                      </a:cubicBezTo>
                      <a:lnTo>
                        <a:pt x="176830" y="64416"/>
                      </a:lnTo>
                      <a:cubicBezTo>
                        <a:pt x="155616" y="59842"/>
                        <a:pt x="81049" y="48153"/>
                        <a:pt x="73174" y="66957"/>
                      </a:cubicBezTo>
                      <a:cubicBezTo>
                        <a:pt x="63646" y="89447"/>
                        <a:pt x="141896" y="87795"/>
                        <a:pt x="171367" y="115621"/>
                      </a:cubicBezTo>
                      <a:cubicBezTo>
                        <a:pt x="187246" y="131503"/>
                        <a:pt x="187627" y="149291"/>
                        <a:pt x="186357" y="164793"/>
                      </a:cubicBezTo>
                      <a:cubicBezTo>
                        <a:pt x="179751" y="221715"/>
                        <a:pt x="125637" y="226670"/>
                        <a:pt x="93244" y="227941"/>
                      </a:cubicBezTo>
                      <a:close/>
                    </a:path>
                  </a:pathLst>
                </a:custGeom>
                <a:solidFill>
                  <a:srgbClr val="FFFFFF"/>
                </a:solidFill>
                <a:ln w="12692" cap="flat">
                  <a:noFill/>
                  <a:prstDash val="solid"/>
                  <a:miter/>
                </a:ln>
              </p:spPr>
              <p:txBody>
                <a:bodyPr rtlCol="0" anchor="ctr"/>
                <a:lstStyle/>
                <a:p>
                  <a:endParaRPr lang="en-US" dirty="0"/>
                </a:p>
              </p:txBody>
            </p:sp>
          </p:grpSp>
        </p:grpSp>
      </p:grpSp>
      <p:sp>
        <p:nvSpPr>
          <p:cNvPr id="60" name="TextBox 26">
            <a:extLst>
              <a:ext uri="{FF2B5EF4-FFF2-40B4-BE49-F238E27FC236}">
                <a16:creationId xmlns:a16="http://schemas.microsoft.com/office/drawing/2014/main" id="{CC3EDD98-313D-CDAE-2D56-5D01E4D13616}"/>
              </a:ext>
            </a:extLst>
          </p:cNvPr>
          <p:cNvSpPr txBox="1"/>
          <p:nvPr/>
        </p:nvSpPr>
        <p:spPr>
          <a:xfrm>
            <a:off x="7107704" y="6916816"/>
            <a:ext cx="2936603" cy="307777"/>
          </a:xfrm>
          <a:prstGeom prst="rect">
            <a:avLst/>
          </a:prstGeom>
        </p:spPr>
        <p:txBody>
          <a:bodyPr wrap="square" lIns="0" tIns="0" rIns="0" bIns="0" rtlCol="0" anchor="t">
            <a:spAutoFit/>
          </a:bodyPr>
          <a:lstStyle/>
          <a:p>
            <a:pPr algn="r"/>
            <a:r>
              <a:rPr lang="en-US" sz="2000" dirty="0">
                <a:latin typeface="LondrinaSolid-Regular"/>
                <a:sym typeface="LondrinaSolid-Regular"/>
                <a:rtl val="0"/>
              </a:rPr>
              <a:t>20th – 26th June 2022</a:t>
            </a:r>
          </a:p>
        </p:txBody>
      </p:sp>
    </p:spTree>
    <p:extLst>
      <p:ext uri="{BB962C8B-B14F-4D97-AF65-F5344CB8AC3E}">
        <p14:creationId xmlns:p14="http://schemas.microsoft.com/office/powerpoint/2010/main" val="2722952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a:extLst>
              <a:ext uri="{FF2B5EF4-FFF2-40B4-BE49-F238E27FC236}">
                <a16:creationId xmlns:a16="http://schemas.microsoft.com/office/drawing/2014/main" id="{CF828447-C8BC-0CB1-54D2-3E1E6F2C6779}"/>
              </a:ext>
            </a:extLst>
          </p:cNvPr>
          <p:cNvGrpSpPr/>
          <p:nvPr/>
        </p:nvGrpSpPr>
        <p:grpSpPr>
          <a:xfrm>
            <a:off x="687516" y="569283"/>
            <a:ext cx="2837994" cy="1944889"/>
            <a:chOff x="687516" y="569283"/>
            <a:chExt cx="2837994" cy="1944889"/>
          </a:xfrm>
        </p:grpSpPr>
        <p:sp>
          <p:nvSpPr>
            <p:cNvPr id="90" name="Freeform 89">
              <a:extLst>
                <a:ext uri="{FF2B5EF4-FFF2-40B4-BE49-F238E27FC236}">
                  <a16:creationId xmlns:a16="http://schemas.microsoft.com/office/drawing/2014/main" id="{EA6E3599-05F5-A2C7-BD27-6E079EAF8914}"/>
                </a:ext>
              </a:extLst>
            </p:cNvPr>
            <p:cNvSpPr/>
            <p:nvPr/>
          </p:nvSpPr>
          <p:spPr>
            <a:xfrm>
              <a:off x="2290821" y="1730360"/>
              <a:ext cx="963313" cy="669401"/>
            </a:xfrm>
            <a:custGeom>
              <a:avLst/>
              <a:gdLst>
                <a:gd name="connsiteX0" fmla="*/ 782754 w 963313"/>
                <a:gd name="connsiteY0" fmla="*/ 611360 h 669401"/>
                <a:gd name="connsiteX1" fmla="*/ 552460 w 963313"/>
                <a:gd name="connsiteY1" fmla="*/ 643632 h 669401"/>
                <a:gd name="connsiteX2" fmla="*/ 308828 w 963313"/>
                <a:gd name="connsiteY2" fmla="*/ 657353 h 669401"/>
                <a:gd name="connsiteX3" fmla="*/ 212163 w 963313"/>
                <a:gd name="connsiteY3" fmla="*/ 666374 h 669401"/>
                <a:gd name="connsiteX4" fmla="*/ 113719 w 963313"/>
                <a:gd name="connsiteY4" fmla="*/ 658624 h 669401"/>
                <a:gd name="connsiteX5" fmla="*/ 103049 w 963313"/>
                <a:gd name="connsiteY5" fmla="*/ 639312 h 669401"/>
                <a:gd name="connsiteX6" fmla="*/ 69896 w 963313"/>
                <a:gd name="connsiteY6" fmla="*/ 398800 h 669401"/>
                <a:gd name="connsiteX7" fmla="*/ 21881 w 963313"/>
                <a:gd name="connsiteY7" fmla="*/ 158288 h 669401"/>
                <a:gd name="connsiteX8" fmla="*/ 1176 w 963313"/>
                <a:gd name="connsiteY8" fmla="*/ 18402 h 669401"/>
                <a:gd name="connsiteX9" fmla="*/ 9432 w 963313"/>
                <a:gd name="connsiteY9" fmla="*/ 5189 h 669401"/>
                <a:gd name="connsiteX10" fmla="*/ 96571 w 963313"/>
                <a:gd name="connsiteY10" fmla="*/ 19037 h 669401"/>
                <a:gd name="connsiteX11" fmla="*/ 238457 w 963313"/>
                <a:gd name="connsiteY11" fmla="*/ 112930 h 669401"/>
                <a:gd name="connsiteX12" fmla="*/ 426706 w 963313"/>
                <a:gd name="connsiteY12" fmla="*/ 220544 h 669401"/>
                <a:gd name="connsiteX13" fmla="*/ 690154 w 963313"/>
                <a:gd name="connsiteY13" fmla="*/ 376185 h 669401"/>
                <a:gd name="connsiteX14" fmla="*/ 920321 w 963313"/>
                <a:gd name="connsiteY14" fmla="*/ 498664 h 669401"/>
                <a:gd name="connsiteX15" fmla="*/ 954364 w 963313"/>
                <a:gd name="connsiteY15" fmla="*/ 531952 h 669401"/>
                <a:gd name="connsiteX16" fmla="*/ 922100 w 963313"/>
                <a:gd name="connsiteY16" fmla="*/ 589126 h 669401"/>
                <a:gd name="connsiteX17" fmla="*/ 782754 w 963313"/>
                <a:gd name="connsiteY17" fmla="*/ 611360 h 66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63313" h="669401">
                  <a:moveTo>
                    <a:pt x="782754" y="611360"/>
                  </a:moveTo>
                  <a:cubicBezTo>
                    <a:pt x="715305" y="629529"/>
                    <a:pt x="633247" y="631308"/>
                    <a:pt x="552460" y="643632"/>
                  </a:cubicBezTo>
                  <a:cubicBezTo>
                    <a:pt x="472435" y="655956"/>
                    <a:pt x="389996" y="651890"/>
                    <a:pt x="308828" y="657353"/>
                  </a:cubicBezTo>
                  <a:cubicBezTo>
                    <a:pt x="276691" y="659514"/>
                    <a:pt x="244046" y="656718"/>
                    <a:pt x="212163" y="666374"/>
                  </a:cubicBezTo>
                  <a:cubicBezTo>
                    <a:pt x="179010" y="676411"/>
                    <a:pt x="146872" y="658243"/>
                    <a:pt x="113719" y="658624"/>
                  </a:cubicBezTo>
                  <a:cubicBezTo>
                    <a:pt x="100382" y="658751"/>
                    <a:pt x="104447" y="646554"/>
                    <a:pt x="103049" y="639312"/>
                  </a:cubicBezTo>
                  <a:cubicBezTo>
                    <a:pt x="87806" y="559650"/>
                    <a:pt x="72309" y="479606"/>
                    <a:pt x="69896" y="398800"/>
                  </a:cubicBezTo>
                  <a:cubicBezTo>
                    <a:pt x="67483" y="315326"/>
                    <a:pt x="36108" y="238713"/>
                    <a:pt x="21881" y="158288"/>
                  </a:cubicBezTo>
                  <a:cubicBezTo>
                    <a:pt x="13624" y="111786"/>
                    <a:pt x="25565" y="62363"/>
                    <a:pt x="1176" y="18402"/>
                  </a:cubicBezTo>
                  <a:cubicBezTo>
                    <a:pt x="-2127" y="12431"/>
                    <a:pt x="1811" y="7221"/>
                    <a:pt x="9432" y="5189"/>
                  </a:cubicBezTo>
                  <a:cubicBezTo>
                    <a:pt x="40935" y="-3324"/>
                    <a:pt x="77771" y="-3070"/>
                    <a:pt x="96571" y="19037"/>
                  </a:cubicBezTo>
                  <a:cubicBezTo>
                    <a:pt x="135567" y="65158"/>
                    <a:pt x="189679" y="84343"/>
                    <a:pt x="238457" y="112930"/>
                  </a:cubicBezTo>
                  <a:cubicBezTo>
                    <a:pt x="300825" y="149648"/>
                    <a:pt x="362432" y="189543"/>
                    <a:pt x="426706" y="220544"/>
                  </a:cubicBezTo>
                  <a:cubicBezTo>
                    <a:pt x="519434" y="265267"/>
                    <a:pt x="598697" y="330064"/>
                    <a:pt x="690154" y="376185"/>
                  </a:cubicBezTo>
                  <a:cubicBezTo>
                    <a:pt x="767638" y="415190"/>
                    <a:pt x="843726" y="457753"/>
                    <a:pt x="920321" y="498664"/>
                  </a:cubicBezTo>
                  <a:cubicBezTo>
                    <a:pt x="934421" y="506160"/>
                    <a:pt x="946869" y="517341"/>
                    <a:pt x="954364" y="531952"/>
                  </a:cubicBezTo>
                  <a:cubicBezTo>
                    <a:pt x="972782" y="567654"/>
                    <a:pt x="963128" y="581630"/>
                    <a:pt x="922100" y="589126"/>
                  </a:cubicBezTo>
                  <a:cubicBezTo>
                    <a:pt x="879546" y="596876"/>
                    <a:pt x="838264" y="609455"/>
                    <a:pt x="782754" y="611360"/>
                  </a:cubicBezTo>
                  <a:close/>
                </a:path>
              </a:pathLst>
            </a:custGeom>
            <a:solidFill>
              <a:srgbClr val="005DA2"/>
            </a:solidFill>
            <a:ln w="12692"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9E6F383F-838E-E707-30B5-A1FCAE7B3167}"/>
                </a:ext>
              </a:extLst>
            </p:cNvPr>
            <p:cNvSpPr/>
            <p:nvPr/>
          </p:nvSpPr>
          <p:spPr>
            <a:xfrm>
              <a:off x="1122946" y="1786473"/>
              <a:ext cx="846917" cy="727699"/>
            </a:xfrm>
            <a:custGeom>
              <a:avLst/>
              <a:gdLst>
                <a:gd name="connsiteX0" fmla="*/ 831802 w 846917"/>
                <a:gd name="connsiteY0" fmla="*/ 209281 h 727699"/>
                <a:gd name="connsiteX1" fmla="*/ 845648 w 846917"/>
                <a:gd name="connsiteY1" fmla="*/ 501758 h 727699"/>
                <a:gd name="connsiteX2" fmla="*/ 827483 w 846917"/>
                <a:gd name="connsiteY2" fmla="*/ 620426 h 727699"/>
                <a:gd name="connsiteX3" fmla="*/ 807668 w 846917"/>
                <a:gd name="connsiteY3" fmla="*/ 635926 h 727699"/>
                <a:gd name="connsiteX4" fmla="*/ 323198 w 846917"/>
                <a:gd name="connsiteY4" fmla="*/ 697547 h 727699"/>
                <a:gd name="connsiteX5" fmla="*/ 239235 w 846917"/>
                <a:gd name="connsiteY5" fmla="*/ 709363 h 727699"/>
                <a:gd name="connsiteX6" fmla="*/ 34727 w 846917"/>
                <a:gd name="connsiteY6" fmla="*/ 726134 h 727699"/>
                <a:gd name="connsiteX7" fmla="*/ 4622 w 846917"/>
                <a:gd name="connsiteY7" fmla="*/ 705297 h 727699"/>
                <a:gd name="connsiteX8" fmla="*/ 14022 w 846917"/>
                <a:gd name="connsiteY8" fmla="*/ 666419 h 727699"/>
                <a:gd name="connsiteX9" fmla="*/ 198207 w 846917"/>
                <a:gd name="connsiteY9" fmla="*/ 504553 h 727699"/>
                <a:gd name="connsiteX10" fmla="*/ 370705 w 846917"/>
                <a:gd name="connsiteY10" fmla="*/ 337478 h 727699"/>
                <a:gd name="connsiteX11" fmla="*/ 596173 w 846917"/>
                <a:gd name="connsiteY11" fmla="*/ 138766 h 727699"/>
                <a:gd name="connsiteX12" fmla="*/ 742758 w 846917"/>
                <a:gd name="connsiteY12" fmla="*/ 12348 h 727699"/>
                <a:gd name="connsiteX13" fmla="*/ 785438 w 846917"/>
                <a:gd name="connsiteY13" fmla="*/ 1930 h 727699"/>
                <a:gd name="connsiteX14" fmla="*/ 799792 w 846917"/>
                <a:gd name="connsiteY14" fmla="*/ 34455 h 727699"/>
                <a:gd name="connsiteX15" fmla="*/ 831802 w 846917"/>
                <a:gd name="connsiteY15" fmla="*/ 209281 h 727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6917" h="727699">
                  <a:moveTo>
                    <a:pt x="831802" y="209281"/>
                  </a:moveTo>
                  <a:cubicBezTo>
                    <a:pt x="819735" y="305079"/>
                    <a:pt x="853777" y="402275"/>
                    <a:pt x="845648" y="501758"/>
                  </a:cubicBezTo>
                  <a:cubicBezTo>
                    <a:pt x="842345" y="541652"/>
                    <a:pt x="837010" y="581166"/>
                    <a:pt x="827483" y="620426"/>
                  </a:cubicBezTo>
                  <a:cubicBezTo>
                    <a:pt x="824180" y="634274"/>
                    <a:pt x="817321" y="633893"/>
                    <a:pt x="807668" y="635926"/>
                  </a:cubicBezTo>
                  <a:cubicBezTo>
                    <a:pt x="647744" y="669214"/>
                    <a:pt x="485789" y="685985"/>
                    <a:pt x="323198" y="697547"/>
                  </a:cubicBezTo>
                  <a:cubicBezTo>
                    <a:pt x="294999" y="699580"/>
                    <a:pt x="266545" y="702629"/>
                    <a:pt x="239235" y="709363"/>
                  </a:cubicBezTo>
                  <a:cubicBezTo>
                    <a:pt x="171786" y="726134"/>
                    <a:pt x="101287" y="700342"/>
                    <a:pt x="34727" y="726134"/>
                  </a:cubicBezTo>
                  <a:cubicBezTo>
                    <a:pt x="16435" y="733249"/>
                    <a:pt x="11227" y="714318"/>
                    <a:pt x="4622" y="705297"/>
                  </a:cubicBezTo>
                  <a:cubicBezTo>
                    <a:pt x="-5286" y="691829"/>
                    <a:pt x="2082" y="678362"/>
                    <a:pt x="14022" y="666419"/>
                  </a:cubicBezTo>
                  <a:cubicBezTo>
                    <a:pt x="71945" y="608482"/>
                    <a:pt x="138759" y="560583"/>
                    <a:pt x="198207" y="504553"/>
                  </a:cubicBezTo>
                  <a:cubicBezTo>
                    <a:pt x="256384" y="449666"/>
                    <a:pt x="318117" y="398463"/>
                    <a:pt x="370705" y="337478"/>
                  </a:cubicBezTo>
                  <a:cubicBezTo>
                    <a:pt x="436631" y="261246"/>
                    <a:pt x="515512" y="198735"/>
                    <a:pt x="596173" y="138766"/>
                  </a:cubicBezTo>
                  <a:cubicBezTo>
                    <a:pt x="648126" y="100142"/>
                    <a:pt x="696522" y="57325"/>
                    <a:pt x="742758" y="12348"/>
                  </a:cubicBezTo>
                  <a:cubicBezTo>
                    <a:pt x="756858" y="-1374"/>
                    <a:pt x="768671" y="-1628"/>
                    <a:pt x="785438" y="1930"/>
                  </a:cubicBezTo>
                  <a:cubicBezTo>
                    <a:pt x="807159" y="6504"/>
                    <a:pt x="797506" y="23275"/>
                    <a:pt x="799792" y="34455"/>
                  </a:cubicBezTo>
                  <a:cubicBezTo>
                    <a:pt x="810843" y="91375"/>
                    <a:pt x="820751" y="148295"/>
                    <a:pt x="831802" y="209281"/>
                  </a:cubicBezTo>
                  <a:close/>
                </a:path>
              </a:pathLst>
            </a:custGeom>
            <a:solidFill>
              <a:srgbClr val="005DA2"/>
            </a:solidFill>
            <a:ln w="12692"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1895A9FA-95A8-F1A0-2176-00323B35A54C}"/>
                </a:ext>
              </a:extLst>
            </p:cNvPr>
            <p:cNvSpPr/>
            <p:nvPr/>
          </p:nvSpPr>
          <p:spPr>
            <a:xfrm>
              <a:off x="1002971" y="679190"/>
              <a:ext cx="872556" cy="690234"/>
            </a:xfrm>
            <a:custGeom>
              <a:avLst/>
              <a:gdLst>
                <a:gd name="connsiteX0" fmla="*/ 795411 w 872556"/>
                <a:gd name="connsiteY0" fmla="*/ 101680 h 690234"/>
                <a:gd name="connsiteX1" fmla="*/ 844696 w 872556"/>
                <a:gd name="connsiteY1" fmla="*/ 362012 h 690234"/>
                <a:gd name="connsiteX2" fmla="*/ 871752 w 872556"/>
                <a:gd name="connsiteY2" fmla="*/ 548018 h 690234"/>
                <a:gd name="connsiteX3" fmla="*/ 868195 w 872556"/>
                <a:gd name="connsiteY3" fmla="*/ 679264 h 690234"/>
                <a:gd name="connsiteX4" fmla="*/ 849015 w 872556"/>
                <a:gd name="connsiteY4" fmla="*/ 683965 h 690234"/>
                <a:gd name="connsiteX5" fmla="*/ 581121 w 872556"/>
                <a:gd name="connsiteY5" fmla="*/ 510283 h 690234"/>
                <a:gd name="connsiteX6" fmla="*/ 277153 w 872556"/>
                <a:gd name="connsiteY6" fmla="*/ 299756 h 690234"/>
                <a:gd name="connsiteX7" fmla="*/ 14848 w 872556"/>
                <a:gd name="connsiteY7" fmla="*/ 97741 h 690234"/>
                <a:gd name="connsiteX8" fmla="*/ 1003 w 872556"/>
                <a:gd name="connsiteY8" fmla="*/ 73728 h 690234"/>
                <a:gd name="connsiteX9" fmla="*/ 37205 w 872556"/>
                <a:gd name="connsiteY9" fmla="*/ 61150 h 690234"/>
                <a:gd name="connsiteX10" fmla="*/ 191031 w 872556"/>
                <a:gd name="connsiteY10" fmla="*/ 53272 h 690234"/>
                <a:gd name="connsiteX11" fmla="*/ 433011 w 872556"/>
                <a:gd name="connsiteY11" fmla="*/ 21001 h 690234"/>
                <a:gd name="connsiteX12" fmla="*/ 503383 w 872556"/>
                <a:gd name="connsiteY12" fmla="*/ 16681 h 690234"/>
                <a:gd name="connsiteX13" fmla="*/ 712083 w 872556"/>
                <a:gd name="connsiteY13" fmla="*/ 545 h 690234"/>
                <a:gd name="connsiteX14" fmla="*/ 793378 w 872556"/>
                <a:gd name="connsiteY14" fmla="*/ 60895 h 690234"/>
                <a:gd name="connsiteX15" fmla="*/ 796808 w 872556"/>
                <a:gd name="connsiteY15" fmla="*/ 101425 h 690234"/>
                <a:gd name="connsiteX16" fmla="*/ 795411 w 872556"/>
                <a:gd name="connsiteY16" fmla="*/ 101680 h 690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72556" h="690234">
                  <a:moveTo>
                    <a:pt x="795411" y="101680"/>
                  </a:moveTo>
                  <a:cubicBezTo>
                    <a:pt x="811924" y="188457"/>
                    <a:pt x="829199" y="275107"/>
                    <a:pt x="844696" y="362012"/>
                  </a:cubicBezTo>
                  <a:cubicBezTo>
                    <a:pt x="855620" y="423633"/>
                    <a:pt x="867179" y="485127"/>
                    <a:pt x="871752" y="548018"/>
                  </a:cubicBezTo>
                  <a:cubicBezTo>
                    <a:pt x="875055" y="592233"/>
                    <a:pt x="867052" y="635431"/>
                    <a:pt x="868195" y="679264"/>
                  </a:cubicBezTo>
                  <a:cubicBezTo>
                    <a:pt x="868576" y="697052"/>
                    <a:pt x="858160" y="689047"/>
                    <a:pt x="849015" y="683965"/>
                  </a:cubicBezTo>
                  <a:cubicBezTo>
                    <a:pt x="755652" y="632254"/>
                    <a:pt x="669276" y="569998"/>
                    <a:pt x="581121" y="510283"/>
                  </a:cubicBezTo>
                  <a:cubicBezTo>
                    <a:pt x="479121" y="441166"/>
                    <a:pt x="376867" y="372176"/>
                    <a:pt x="277153" y="299756"/>
                  </a:cubicBezTo>
                  <a:cubicBezTo>
                    <a:pt x="187855" y="234959"/>
                    <a:pt x="101606" y="165842"/>
                    <a:pt x="14848" y="97741"/>
                  </a:cubicBezTo>
                  <a:cubicBezTo>
                    <a:pt x="8624" y="92786"/>
                    <a:pt x="-3570" y="84527"/>
                    <a:pt x="1003" y="73728"/>
                  </a:cubicBezTo>
                  <a:cubicBezTo>
                    <a:pt x="7608" y="58227"/>
                    <a:pt x="24883" y="59879"/>
                    <a:pt x="37205" y="61150"/>
                  </a:cubicBezTo>
                  <a:cubicBezTo>
                    <a:pt x="89031" y="66613"/>
                    <a:pt x="140094" y="59498"/>
                    <a:pt x="191031" y="53272"/>
                  </a:cubicBezTo>
                  <a:cubicBezTo>
                    <a:pt x="271818" y="43362"/>
                    <a:pt x="352351" y="32181"/>
                    <a:pt x="433011" y="21001"/>
                  </a:cubicBezTo>
                  <a:cubicBezTo>
                    <a:pt x="456384" y="17824"/>
                    <a:pt x="479756" y="16300"/>
                    <a:pt x="503383" y="16681"/>
                  </a:cubicBezTo>
                  <a:cubicBezTo>
                    <a:pt x="573373" y="17697"/>
                    <a:pt x="642728" y="7914"/>
                    <a:pt x="712083" y="545"/>
                  </a:cubicBezTo>
                  <a:cubicBezTo>
                    <a:pt x="754001" y="-3902"/>
                    <a:pt x="786646" y="19095"/>
                    <a:pt x="793378" y="60895"/>
                  </a:cubicBezTo>
                  <a:cubicBezTo>
                    <a:pt x="795538" y="74236"/>
                    <a:pt x="795792" y="87958"/>
                    <a:pt x="796808" y="101425"/>
                  </a:cubicBezTo>
                  <a:cubicBezTo>
                    <a:pt x="796554" y="101553"/>
                    <a:pt x="795919" y="101553"/>
                    <a:pt x="795411" y="101680"/>
                  </a:cubicBezTo>
                  <a:close/>
                </a:path>
              </a:pathLst>
            </a:custGeom>
            <a:solidFill>
              <a:srgbClr val="005DA2"/>
            </a:solidFill>
            <a:ln w="12692"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0EFCC0A2-10FB-DC27-E745-0DB9D61A8194}"/>
                </a:ext>
              </a:extLst>
            </p:cNvPr>
            <p:cNvSpPr/>
            <p:nvPr/>
          </p:nvSpPr>
          <p:spPr>
            <a:xfrm>
              <a:off x="2193099" y="569283"/>
              <a:ext cx="784108" cy="743558"/>
            </a:xfrm>
            <a:custGeom>
              <a:avLst/>
              <a:gdLst>
                <a:gd name="connsiteX0" fmla="*/ 59775 w 784108"/>
                <a:gd name="connsiteY0" fmla="*/ 704172 h 743558"/>
                <a:gd name="connsiteX1" fmla="*/ 21413 w 784108"/>
                <a:gd name="connsiteY1" fmla="*/ 233566 h 743558"/>
                <a:gd name="connsiteX2" fmla="*/ 1471 w 784108"/>
                <a:gd name="connsiteY2" fmla="*/ 69922 h 743558"/>
                <a:gd name="connsiteX3" fmla="*/ 32084 w 784108"/>
                <a:gd name="connsiteY3" fmla="*/ 40572 h 743558"/>
                <a:gd name="connsiteX4" fmla="*/ 148691 w 784108"/>
                <a:gd name="connsiteY4" fmla="*/ 48196 h 743558"/>
                <a:gd name="connsiteX5" fmla="*/ 213093 w 784108"/>
                <a:gd name="connsiteY5" fmla="*/ 44130 h 743558"/>
                <a:gd name="connsiteX6" fmla="*/ 326525 w 784108"/>
                <a:gd name="connsiteY6" fmla="*/ 31425 h 743558"/>
                <a:gd name="connsiteX7" fmla="*/ 710645 w 784108"/>
                <a:gd name="connsiteY7" fmla="*/ 42 h 743558"/>
                <a:gd name="connsiteX8" fmla="*/ 783557 w 784108"/>
                <a:gd name="connsiteY8" fmla="*/ 24056 h 743558"/>
                <a:gd name="connsiteX9" fmla="*/ 747863 w 784108"/>
                <a:gd name="connsiteY9" fmla="*/ 75639 h 743558"/>
                <a:gd name="connsiteX10" fmla="*/ 499531 w 784108"/>
                <a:gd name="connsiteY10" fmla="*/ 330000 h 743558"/>
                <a:gd name="connsiteX11" fmla="*/ 193785 w 784108"/>
                <a:gd name="connsiteY11" fmla="*/ 626543 h 743558"/>
                <a:gd name="connsiteX12" fmla="*/ 109822 w 784108"/>
                <a:gd name="connsiteY12" fmla="*/ 728439 h 743558"/>
                <a:gd name="connsiteX13" fmla="*/ 74636 w 784108"/>
                <a:gd name="connsiteY13" fmla="*/ 741399 h 743558"/>
                <a:gd name="connsiteX14" fmla="*/ 59775 w 784108"/>
                <a:gd name="connsiteY14" fmla="*/ 704172 h 743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4108" h="743558">
                  <a:moveTo>
                    <a:pt x="59775" y="704172"/>
                  </a:moveTo>
                  <a:cubicBezTo>
                    <a:pt x="54948" y="549167"/>
                    <a:pt x="32084" y="391875"/>
                    <a:pt x="21413" y="233566"/>
                  </a:cubicBezTo>
                  <a:cubicBezTo>
                    <a:pt x="17730" y="178807"/>
                    <a:pt x="17984" y="123538"/>
                    <a:pt x="1471" y="69922"/>
                  </a:cubicBezTo>
                  <a:cubicBezTo>
                    <a:pt x="-5516" y="47433"/>
                    <a:pt x="13665" y="40064"/>
                    <a:pt x="32084" y="40572"/>
                  </a:cubicBezTo>
                  <a:cubicBezTo>
                    <a:pt x="71080" y="41589"/>
                    <a:pt x="110584" y="41208"/>
                    <a:pt x="148691" y="48196"/>
                  </a:cubicBezTo>
                  <a:cubicBezTo>
                    <a:pt x="171683" y="52388"/>
                    <a:pt x="193912" y="48069"/>
                    <a:pt x="213093" y="44130"/>
                  </a:cubicBezTo>
                  <a:cubicBezTo>
                    <a:pt x="250946" y="36507"/>
                    <a:pt x="288926" y="36888"/>
                    <a:pt x="326525" y="31425"/>
                  </a:cubicBezTo>
                  <a:cubicBezTo>
                    <a:pt x="453930" y="12748"/>
                    <a:pt x="581970" y="678"/>
                    <a:pt x="710645" y="42"/>
                  </a:cubicBezTo>
                  <a:cubicBezTo>
                    <a:pt x="735923" y="-85"/>
                    <a:pt x="770474" y="-1228"/>
                    <a:pt x="783557" y="24056"/>
                  </a:cubicBezTo>
                  <a:cubicBezTo>
                    <a:pt x="788130" y="32949"/>
                    <a:pt x="763233" y="60520"/>
                    <a:pt x="747863" y="75639"/>
                  </a:cubicBezTo>
                  <a:cubicBezTo>
                    <a:pt x="663392" y="158859"/>
                    <a:pt x="587051" y="249575"/>
                    <a:pt x="499531" y="330000"/>
                  </a:cubicBezTo>
                  <a:cubicBezTo>
                    <a:pt x="394864" y="426052"/>
                    <a:pt x="292864" y="524900"/>
                    <a:pt x="193785" y="626543"/>
                  </a:cubicBezTo>
                  <a:cubicBezTo>
                    <a:pt x="163553" y="657544"/>
                    <a:pt x="138148" y="694643"/>
                    <a:pt x="109822" y="728439"/>
                  </a:cubicBezTo>
                  <a:cubicBezTo>
                    <a:pt x="100549" y="739493"/>
                    <a:pt x="90641" y="747624"/>
                    <a:pt x="74636" y="741399"/>
                  </a:cubicBezTo>
                  <a:cubicBezTo>
                    <a:pt x="58250" y="734919"/>
                    <a:pt x="56853" y="722341"/>
                    <a:pt x="59775" y="704172"/>
                  </a:cubicBezTo>
                  <a:close/>
                </a:path>
              </a:pathLst>
            </a:custGeom>
            <a:solidFill>
              <a:srgbClr val="005DA2"/>
            </a:solidFill>
            <a:ln w="12692"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663D0725-6837-0193-A52B-CEF768A9C326}"/>
                </a:ext>
              </a:extLst>
            </p:cNvPr>
            <p:cNvSpPr/>
            <p:nvPr/>
          </p:nvSpPr>
          <p:spPr>
            <a:xfrm>
              <a:off x="687516" y="954992"/>
              <a:ext cx="754944" cy="593029"/>
            </a:xfrm>
            <a:custGeom>
              <a:avLst/>
              <a:gdLst>
                <a:gd name="connsiteX0" fmla="*/ 754944 w 754944"/>
                <a:gd name="connsiteY0" fmla="*/ 511076 h 593029"/>
                <a:gd name="connsiteX1" fmla="*/ 520458 w 754944"/>
                <a:gd name="connsiteY1" fmla="*/ 532040 h 593029"/>
                <a:gd name="connsiteX2" fmla="*/ 332717 w 754944"/>
                <a:gd name="connsiteY2" fmla="*/ 563549 h 593029"/>
                <a:gd name="connsiteX3" fmla="*/ 75112 w 754944"/>
                <a:gd name="connsiteY3" fmla="*/ 591501 h 593029"/>
                <a:gd name="connsiteX4" fmla="*/ 49326 w 754944"/>
                <a:gd name="connsiteY4" fmla="*/ 563549 h 593029"/>
                <a:gd name="connsiteX5" fmla="*/ 35354 w 754944"/>
                <a:gd name="connsiteY5" fmla="*/ 472325 h 593029"/>
                <a:gd name="connsiteX6" fmla="*/ 9695 w 754944"/>
                <a:gd name="connsiteY6" fmla="*/ 234481 h 593029"/>
                <a:gd name="connsiteX7" fmla="*/ 168 w 754944"/>
                <a:gd name="connsiteY7" fmla="*/ 36150 h 593029"/>
                <a:gd name="connsiteX8" fmla="*/ 46786 w 754944"/>
                <a:gd name="connsiteY8" fmla="*/ 10104 h 593029"/>
                <a:gd name="connsiteX9" fmla="*/ 245451 w 754944"/>
                <a:gd name="connsiteY9" fmla="*/ 145416 h 593029"/>
                <a:gd name="connsiteX10" fmla="*/ 675427 w 754944"/>
                <a:gd name="connsiteY10" fmla="*/ 456824 h 593029"/>
                <a:gd name="connsiteX11" fmla="*/ 754944 w 754944"/>
                <a:gd name="connsiteY11" fmla="*/ 511076 h 593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4944" h="593029">
                  <a:moveTo>
                    <a:pt x="754944" y="511076"/>
                  </a:moveTo>
                  <a:cubicBezTo>
                    <a:pt x="669965" y="509297"/>
                    <a:pt x="597180" y="532675"/>
                    <a:pt x="520458" y="532040"/>
                  </a:cubicBezTo>
                  <a:cubicBezTo>
                    <a:pt x="457962" y="531531"/>
                    <a:pt x="395721" y="554782"/>
                    <a:pt x="332717" y="563549"/>
                  </a:cubicBezTo>
                  <a:cubicBezTo>
                    <a:pt x="247230" y="575619"/>
                    <a:pt x="163013" y="599251"/>
                    <a:pt x="75112" y="591501"/>
                  </a:cubicBezTo>
                  <a:cubicBezTo>
                    <a:pt x="54915" y="589722"/>
                    <a:pt x="51740" y="577779"/>
                    <a:pt x="49326" y="563549"/>
                  </a:cubicBezTo>
                  <a:cubicBezTo>
                    <a:pt x="44118" y="533183"/>
                    <a:pt x="39037" y="502817"/>
                    <a:pt x="35354" y="472325"/>
                  </a:cubicBezTo>
                  <a:cubicBezTo>
                    <a:pt x="25954" y="393043"/>
                    <a:pt x="13760" y="314016"/>
                    <a:pt x="9695" y="234481"/>
                  </a:cubicBezTo>
                  <a:cubicBezTo>
                    <a:pt x="6265" y="168413"/>
                    <a:pt x="3471" y="102218"/>
                    <a:pt x="168" y="36150"/>
                  </a:cubicBezTo>
                  <a:cubicBezTo>
                    <a:pt x="-1737" y="-1712"/>
                    <a:pt x="12489" y="-8826"/>
                    <a:pt x="46786" y="10104"/>
                  </a:cubicBezTo>
                  <a:cubicBezTo>
                    <a:pt x="117157" y="48983"/>
                    <a:pt x="177239" y="103108"/>
                    <a:pt x="245451" y="145416"/>
                  </a:cubicBezTo>
                  <a:cubicBezTo>
                    <a:pt x="396229" y="239055"/>
                    <a:pt x="532525" y="352513"/>
                    <a:pt x="675427" y="456824"/>
                  </a:cubicBezTo>
                  <a:cubicBezTo>
                    <a:pt x="698927" y="473849"/>
                    <a:pt x="723315" y="489477"/>
                    <a:pt x="754944" y="511076"/>
                  </a:cubicBezTo>
                  <a:close/>
                </a:path>
              </a:pathLst>
            </a:custGeom>
            <a:solidFill>
              <a:srgbClr val="005DA2"/>
            </a:solidFill>
            <a:ln w="12692"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1EBEA4BA-D908-DB0A-09FD-46EB59F62FBC}"/>
                </a:ext>
              </a:extLst>
            </p:cNvPr>
            <p:cNvSpPr/>
            <p:nvPr/>
          </p:nvSpPr>
          <p:spPr>
            <a:xfrm>
              <a:off x="2769353" y="1534104"/>
              <a:ext cx="756157" cy="451419"/>
            </a:xfrm>
            <a:custGeom>
              <a:avLst/>
              <a:gdLst>
                <a:gd name="connsiteX0" fmla="*/ 0 w 756157"/>
                <a:gd name="connsiteY0" fmla="*/ 108696 h 451419"/>
                <a:gd name="connsiteX1" fmla="*/ 355921 w 756157"/>
                <a:gd name="connsiteY1" fmla="*/ 44661 h 451419"/>
                <a:gd name="connsiteX2" fmla="*/ 546711 w 756157"/>
                <a:gd name="connsiteY2" fmla="*/ 18361 h 451419"/>
                <a:gd name="connsiteX3" fmla="*/ 666495 w 756157"/>
                <a:gd name="connsiteY3" fmla="*/ 1971 h 451419"/>
                <a:gd name="connsiteX4" fmla="*/ 689740 w 756157"/>
                <a:gd name="connsiteY4" fmla="*/ 22427 h 451419"/>
                <a:gd name="connsiteX5" fmla="*/ 730260 w 756157"/>
                <a:gd name="connsiteY5" fmla="*/ 277169 h 451419"/>
                <a:gd name="connsiteX6" fmla="*/ 752998 w 756157"/>
                <a:gd name="connsiteY6" fmla="*/ 399648 h 451419"/>
                <a:gd name="connsiteX7" fmla="*/ 748679 w 756157"/>
                <a:gd name="connsiteY7" fmla="*/ 445514 h 451419"/>
                <a:gd name="connsiteX8" fmla="*/ 712350 w 756157"/>
                <a:gd name="connsiteY8" fmla="*/ 441957 h 451419"/>
                <a:gd name="connsiteX9" fmla="*/ 442043 w 756157"/>
                <a:gd name="connsiteY9" fmla="*/ 318715 h 451419"/>
                <a:gd name="connsiteX10" fmla="*/ 147983 w 756157"/>
                <a:gd name="connsiteY10" fmla="*/ 186707 h 451419"/>
                <a:gd name="connsiteX11" fmla="*/ 0 w 756157"/>
                <a:gd name="connsiteY11" fmla="*/ 108696 h 45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6157" h="451419">
                  <a:moveTo>
                    <a:pt x="0" y="108696"/>
                  </a:moveTo>
                  <a:cubicBezTo>
                    <a:pt x="117878" y="80490"/>
                    <a:pt x="235756" y="56858"/>
                    <a:pt x="355921" y="44661"/>
                  </a:cubicBezTo>
                  <a:cubicBezTo>
                    <a:pt x="419814" y="38181"/>
                    <a:pt x="482945" y="20267"/>
                    <a:pt x="546711" y="18361"/>
                  </a:cubicBezTo>
                  <a:cubicBezTo>
                    <a:pt x="587486" y="17090"/>
                    <a:pt x="623052" y="-6923"/>
                    <a:pt x="666495" y="1971"/>
                  </a:cubicBezTo>
                  <a:cubicBezTo>
                    <a:pt x="684659" y="5656"/>
                    <a:pt x="686437" y="9467"/>
                    <a:pt x="689740" y="22427"/>
                  </a:cubicBezTo>
                  <a:cubicBezTo>
                    <a:pt x="710953" y="106155"/>
                    <a:pt x="721115" y="191535"/>
                    <a:pt x="730260" y="277169"/>
                  </a:cubicBezTo>
                  <a:cubicBezTo>
                    <a:pt x="734706" y="318334"/>
                    <a:pt x="743725" y="359245"/>
                    <a:pt x="752998" y="399648"/>
                  </a:cubicBezTo>
                  <a:cubicBezTo>
                    <a:pt x="756808" y="416292"/>
                    <a:pt x="758968" y="432809"/>
                    <a:pt x="748679" y="445514"/>
                  </a:cubicBezTo>
                  <a:cubicBezTo>
                    <a:pt x="737374" y="459490"/>
                    <a:pt x="724671" y="444625"/>
                    <a:pt x="712350" y="441957"/>
                  </a:cubicBezTo>
                  <a:cubicBezTo>
                    <a:pt x="613399" y="419977"/>
                    <a:pt x="531722" y="360643"/>
                    <a:pt x="442043" y="318715"/>
                  </a:cubicBezTo>
                  <a:cubicBezTo>
                    <a:pt x="344616" y="273230"/>
                    <a:pt x="245664" y="231302"/>
                    <a:pt x="147983" y="186707"/>
                  </a:cubicBezTo>
                  <a:cubicBezTo>
                    <a:pt x="98062" y="163837"/>
                    <a:pt x="41537" y="150751"/>
                    <a:pt x="0" y="108696"/>
                  </a:cubicBezTo>
                  <a:close/>
                </a:path>
              </a:pathLst>
            </a:custGeom>
            <a:solidFill>
              <a:srgbClr val="005DA2"/>
            </a:solidFill>
            <a:ln w="12692"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9D9F5989-0ED3-16C2-60B5-E33795279D37}"/>
                </a:ext>
              </a:extLst>
            </p:cNvPr>
            <p:cNvSpPr/>
            <p:nvPr/>
          </p:nvSpPr>
          <p:spPr>
            <a:xfrm>
              <a:off x="2737449" y="812870"/>
              <a:ext cx="655844" cy="516765"/>
            </a:xfrm>
            <a:custGeom>
              <a:avLst/>
              <a:gdLst>
                <a:gd name="connsiteX0" fmla="*/ 655845 w 655844"/>
                <a:gd name="connsiteY0" fmla="*/ 422597 h 516765"/>
                <a:gd name="connsiteX1" fmla="*/ 358736 w 655844"/>
                <a:gd name="connsiteY1" fmla="*/ 465159 h 516765"/>
                <a:gd name="connsiteX2" fmla="*/ 40541 w 655844"/>
                <a:gd name="connsiteY2" fmla="*/ 513313 h 516765"/>
                <a:gd name="connsiteX3" fmla="*/ 1037 w 655844"/>
                <a:gd name="connsiteY3" fmla="*/ 505435 h 516765"/>
                <a:gd name="connsiteX4" fmla="*/ 25171 w 655844"/>
                <a:gd name="connsiteY4" fmla="*/ 472783 h 516765"/>
                <a:gd name="connsiteX5" fmla="*/ 467468 w 655844"/>
                <a:gd name="connsiteY5" fmla="*/ 111824 h 516765"/>
                <a:gd name="connsiteX6" fmla="*/ 584711 w 655844"/>
                <a:gd name="connsiteY6" fmla="*/ 5353 h 516765"/>
                <a:gd name="connsiteX7" fmla="*/ 615705 w 655844"/>
                <a:gd name="connsiteY7" fmla="*/ 21235 h 516765"/>
                <a:gd name="connsiteX8" fmla="*/ 633235 w 655844"/>
                <a:gd name="connsiteY8" fmla="*/ 149178 h 516765"/>
                <a:gd name="connsiteX9" fmla="*/ 652161 w 655844"/>
                <a:gd name="connsiteY9" fmla="*/ 372792 h 516765"/>
                <a:gd name="connsiteX10" fmla="*/ 655845 w 655844"/>
                <a:gd name="connsiteY10" fmla="*/ 422597 h 516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5844" h="516765">
                  <a:moveTo>
                    <a:pt x="655845" y="422597"/>
                  </a:moveTo>
                  <a:cubicBezTo>
                    <a:pt x="560196" y="448007"/>
                    <a:pt x="458069" y="448261"/>
                    <a:pt x="358736" y="465159"/>
                  </a:cubicBezTo>
                  <a:cubicBezTo>
                    <a:pt x="252925" y="483201"/>
                    <a:pt x="146098" y="493746"/>
                    <a:pt x="40541" y="513313"/>
                  </a:cubicBezTo>
                  <a:cubicBezTo>
                    <a:pt x="26568" y="515854"/>
                    <a:pt x="7261" y="522588"/>
                    <a:pt x="1037" y="505435"/>
                  </a:cubicBezTo>
                  <a:cubicBezTo>
                    <a:pt x="-4680" y="489681"/>
                    <a:pt x="14628" y="481549"/>
                    <a:pt x="25171" y="472783"/>
                  </a:cubicBezTo>
                  <a:cubicBezTo>
                    <a:pt x="171249" y="350938"/>
                    <a:pt x="324821" y="237988"/>
                    <a:pt x="467468" y="111824"/>
                  </a:cubicBezTo>
                  <a:cubicBezTo>
                    <a:pt x="506973" y="76884"/>
                    <a:pt x="553337" y="50203"/>
                    <a:pt x="584711" y="5353"/>
                  </a:cubicBezTo>
                  <a:cubicBezTo>
                    <a:pt x="593984" y="-7987"/>
                    <a:pt x="613038" y="5989"/>
                    <a:pt x="615705" y="21235"/>
                  </a:cubicBezTo>
                  <a:cubicBezTo>
                    <a:pt x="623200" y="63671"/>
                    <a:pt x="630694" y="106361"/>
                    <a:pt x="633235" y="149178"/>
                  </a:cubicBezTo>
                  <a:cubicBezTo>
                    <a:pt x="637681" y="223885"/>
                    <a:pt x="654702" y="297449"/>
                    <a:pt x="652161" y="372792"/>
                  </a:cubicBezTo>
                  <a:cubicBezTo>
                    <a:pt x="651526" y="388419"/>
                    <a:pt x="654321" y="404174"/>
                    <a:pt x="655845" y="422597"/>
                  </a:cubicBezTo>
                  <a:close/>
                </a:path>
              </a:pathLst>
            </a:custGeom>
            <a:solidFill>
              <a:srgbClr val="005DA2"/>
            </a:solidFill>
            <a:ln w="12692"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2FB08984-9E3B-27C3-BC40-DF349EEB1B1A}"/>
                </a:ext>
              </a:extLst>
            </p:cNvPr>
            <p:cNvSpPr/>
            <p:nvPr/>
          </p:nvSpPr>
          <p:spPr>
            <a:xfrm>
              <a:off x="801138" y="1804054"/>
              <a:ext cx="654151" cy="513938"/>
            </a:xfrm>
            <a:custGeom>
              <a:avLst/>
              <a:gdLst>
                <a:gd name="connsiteX0" fmla="*/ 654152 w 654151"/>
                <a:gd name="connsiteY0" fmla="*/ 7218 h 513938"/>
                <a:gd name="connsiteX1" fmla="*/ 550500 w 654151"/>
                <a:gd name="connsiteY1" fmla="*/ 116103 h 513938"/>
                <a:gd name="connsiteX2" fmla="*/ 473270 w 654151"/>
                <a:gd name="connsiteY2" fmla="*/ 179248 h 513938"/>
                <a:gd name="connsiteX3" fmla="*/ 316903 w 654151"/>
                <a:gd name="connsiteY3" fmla="*/ 306174 h 513938"/>
                <a:gd name="connsiteX4" fmla="*/ 178955 w 654151"/>
                <a:gd name="connsiteY4" fmla="*/ 445298 h 513938"/>
                <a:gd name="connsiteX5" fmla="*/ 78860 w 654151"/>
                <a:gd name="connsiteY5" fmla="*/ 510095 h 513938"/>
                <a:gd name="connsiteX6" fmla="*/ 50026 w 654151"/>
                <a:gd name="connsiteY6" fmla="*/ 511238 h 513938"/>
                <a:gd name="connsiteX7" fmla="*/ 37704 w 654151"/>
                <a:gd name="connsiteY7" fmla="*/ 412645 h 513938"/>
                <a:gd name="connsiteX8" fmla="*/ 30337 w 654151"/>
                <a:gd name="connsiteY8" fmla="*/ 334634 h 513938"/>
                <a:gd name="connsiteX9" fmla="*/ 7219 w 654151"/>
                <a:gd name="connsiteY9" fmla="*/ 212155 h 513938"/>
                <a:gd name="connsiteX10" fmla="*/ 613 w 654151"/>
                <a:gd name="connsiteY10" fmla="*/ 125632 h 513938"/>
                <a:gd name="connsiteX11" fmla="*/ 49899 w 654151"/>
                <a:gd name="connsiteY11" fmla="*/ 66425 h 513938"/>
                <a:gd name="connsiteX12" fmla="*/ 215284 w 654151"/>
                <a:gd name="connsiteY12" fmla="*/ 52322 h 513938"/>
                <a:gd name="connsiteX13" fmla="*/ 599785 w 654151"/>
                <a:gd name="connsiteY13" fmla="*/ 484 h 513938"/>
                <a:gd name="connsiteX14" fmla="*/ 654152 w 654151"/>
                <a:gd name="connsiteY14" fmla="*/ 7218 h 513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4151" h="513938">
                  <a:moveTo>
                    <a:pt x="654152" y="7218"/>
                  </a:moveTo>
                  <a:cubicBezTo>
                    <a:pt x="629509" y="55371"/>
                    <a:pt x="592291" y="90438"/>
                    <a:pt x="550500" y="116103"/>
                  </a:cubicBezTo>
                  <a:cubicBezTo>
                    <a:pt x="521157" y="134144"/>
                    <a:pt x="496134" y="157268"/>
                    <a:pt x="473270" y="179248"/>
                  </a:cubicBezTo>
                  <a:cubicBezTo>
                    <a:pt x="424492" y="226258"/>
                    <a:pt x="368729" y="263612"/>
                    <a:pt x="316903" y="306174"/>
                  </a:cubicBezTo>
                  <a:cubicBezTo>
                    <a:pt x="265839" y="347975"/>
                    <a:pt x="225065" y="399050"/>
                    <a:pt x="178955" y="445298"/>
                  </a:cubicBezTo>
                  <a:cubicBezTo>
                    <a:pt x="149612" y="474647"/>
                    <a:pt x="120397" y="501074"/>
                    <a:pt x="78860" y="510095"/>
                  </a:cubicBezTo>
                  <a:cubicBezTo>
                    <a:pt x="69587" y="512128"/>
                    <a:pt x="59680" y="516956"/>
                    <a:pt x="50026" y="511238"/>
                  </a:cubicBezTo>
                  <a:cubicBezTo>
                    <a:pt x="44564" y="508062"/>
                    <a:pt x="34529" y="418617"/>
                    <a:pt x="37704" y="412645"/>
                  </a:cubicBezTo>
                  <a:cubicBezTo>
                    <a:pt x="52058" y="385456"/>
                    <a:pt x="38213" y="356488"/>
                    <a:pt x="30337" y="334634"/>
                  </a:cubicBezTo>
                  <a:cubicBezTo>
                    <a:pt x="15729" y="294358"/>
                    <a:pt x="15348" y="252685"/>
                    <a:pt x="7219" y="212155"/>
                  </a:cubicBezTo>
                  <a:cubicBezTo>
                    <a:pt x="1757" y="184838"/>
                    <a:pt x="2773" y="154600"/>
                    <a:pt x="613" y="125632"/>
                  </a:cubicBezTo>
                  <a:cubicBezTo>
                    <a:pt x="-2689" y="81290"/>
                    <a:pt x="6457" y="70109"/>
                    <a:pt x="49899" y="66425"/>
                  </a:cubicBezTo>
                  <a:cubicBezTo>
                    <a:pt x="105027" y="61724"/>
                    <a:pt x="161045" y="61978"/>
                    <a:pt x="215284" y="52322"/>
                  </a:cubicBezTo>
                  <a:cubicBezTo>
                    <a:pt x="342816" y="29325"/>
                    <a:pt x="472380" y="23608"/>
                    <a:pt x="599785" y="484"/>
                  </a:cubicBezTo>
                  <a:cubicBezTo>
                    <a:pt x="617442" y="-2819"/>
                    <a:pt x="633955" y="12046"/>
                    <a:pt x="654152" y="7218"/>
                  </a:cubicBezTo>
                  <a:close/>
                </a:path>
              </a:pathLst>
            </a:custGeom>
            <a:solidFill>
              <a:srgbClr val="005DA2"/>
            </a:solidFill>
            <a:ln w="12692" cap="flat">
              <a:noFill/>
              <a:prstDash val="solid"/>
              <a:miter/>
            </a:ln>
          </p:spPr>
          <p:txBody>
            <a:bodyPr rtlCol="0" anchor="ctr"/>
            <a:lstStyle/>
            <a:p>
              <a:endParaRPr lang="en-US"/>
            </a:p>
          </p:txBody>
        </p:sp>
      </p:grpSp>
      <p:grpSp>
        <p:nvGrpSpPr>
          <p:cNvPr id="98" name="Group 97">
            <a:extLst>
              <a:ext uri="{FF2B5EF4-FFF2-40B4-BE49-F238E27FC236}">
                <a16:creationId xmlns:a16="http://schemas.microsoft.com/office/drawing/2014/main" id="{CD6FFF69-8F45-5B9D-F6F7-CC12DC5D074C}"/>
              </a:ext>
            </a:extLst>
          </p:cNvPr>
          <p:cNvGrpSpPr/>
          <p:nvPr/>
        </p:nvGrpSpPr>
        <p:grpSpPr>
          <a:xfrm>
            <a:off x="680825" y="550965"/>
            <a:ext cx="2888787" cy="1944619"/>
            <a:chOff x="680825" y="550965"/>
            <a:chExt cx="2888787" cy="1944619"/>
          </a:xfrm>
        </p:grpSpPr>
        <p:sp>
          <p:nvSpPr>
            <p:cNvPr id="99" name="Freeform 98">
              <a:extLst>
                <a:ext uri="{FF2B5EF4-FFF2-40B4-BE49-F238E27FC236}">
                  <a16:creationId xmlns:a16="http://schemas.microsoft.com/office/drawing/2014/main" id="{9B5C3173-63D6-45D8-ED39-985B0A73519F}"/>
                </a:ext>
              </a:extLst>
            </p:cNvPr>
            <p:cNvSpPr/>
            <p:nvPr/>
          </p:nvSpPr>
          <p:spPr>
            <a:xfrm>
              <a:off x="789183" y="652358"/>
              <a:ext cx="2651677" cy="1770215"/>
            </a:xfrm>
            <a:custGeom>
              <a:avLst/>
              <a:gdLst>
                <a:gd name="connsiteX0" fmla="*/ 1390270 w 2651677"/>
                <a:gd name="connsiteY0" fmla="*/ 978244 h 1770215"/>
                <a:gd name="connsiteX1" fmla="*/ 1439556 w 2651677"/>
                <a:gd name="connsiteY1" fmla="*/ 1258270 h 1770215"/>
                <a:gd name="connsiteX2" fmla="*/ 1496716 w 2651677"/>
                <a:gd name="connsiteY2" fmla="*/ 1676402 h 1770215"/>
                <a:gd name="connsiteX3" fmla="*/ 1499003 w 2651677"/>
                <a:gd name="connsiteY3" fmla="*/ 1706006 h 1770215"/>
                <a:gd name="connsiteX4" fmla="*/ 1447939 w 2651677"/>
                <a:gd name="connsiteY4" fmla="*/ 1760131 h 1770215"/>
                <a:gd name="connsiteX5" fmla="*/ 1347209 w 2651677"/>
                <a:gd name="connsiteY5" fmla="*/ 1768516 h 1770215"/>
                <a:gd name="connsiteX6" fmla="*/ 1334888 w 2651677"/>
                <a:gd name="connsiteY6" fmla="*/ 1762163 h 1770215"/>
                <a:gd name="connsiteX7" fmla="*/ 1286365 w 2651677"/>
                <a:gd name="connsiteY7" fmla="*/ 1454821 h 1770215"/>
                <a:gd name="connsiteX8" fmla="*/ 1219550 w 2651677"/>
                <a:gd name="connsiteY8" fmla="*/ 1021569 h 1770215"/>
                <a:gd name="connsiteX9" fmla="*/ 1190081 w 2651677"/>
                <a:gd name="connsiteY9" fmla="*/ 998191 h 1770215"/>
                <a:gd name="connsiteX10" fmla="*/ 968805 w 2651677"/>
                <a:gd name="connsiteY10" fmla="*/ 1037451 h 1770215"/>
                <a:gd name="connsiteX11" fmla="*/ 777634 w 2651677"/>
                <a:gd name="connsiteY11" fmla="*/ 1061210 h 1770215"/>
                <a:gd name="connsiteX12" fmla="*/ 462233 w 2651677"/>
                <a:gd name="connsiteY12" fmla="*/ 1109999 h 1770215"/>
                <a:gd name="connsiteX13" fmla="*/ 156233 w 2651677"/>
                <a:gd name="connsiteY13" fmla="*/ 1147733 h 1770215"/>
                <a:gd name="connsiteX14" fmla="*/ 44198 w 2651677"/>
                <a:gd name="connsiteY14" fmla="*/ 1165267 h 1770215"/>
                <a:gd name="connsiteX15" fmla="*/ 2534 w 2651677"/>
                <a:gd name="connsiteY15" fmla="*/ 1139094 h 1770215"/>
                <a:gd name="connsiteX16" fmla="*/ 1136 w 2651677"/>
                <a:gd name="connsiteY16" fmla="*/ 1025127 h 1770215"/>
                <a:gd name="connsiteX17" fmla="*/ 44960 w 2651677"/>
                <a:gd name="connsiteY17" fmla="*/ 987138 h 1770215"/>
                <a:gd name="connsiteX18" fmla="*/ 161568 w 2651677"/>
                <a:gd name="connsiteY18" fmla="*/ 966301 h 1770215"/>
                <a:gd name="connsiteX19" fmla="*/ 523078 w 2651677"/>
                <a:gd name="connsiteY19" fmla="*/ 910906 h 1770215"/>
                <a:gd name="connsiteX20" fmla="*/ 817519 w 2651677"/>
                <a:gd name="connsiteY20" fmla="*/ 885368 h 1770215"/>
                <a:gd name="connsiteX21" fmla="*/ 1058865 w 2651677"/>
                <a:gd name="connsiteY21" fmla="*/ 851064 h 1770215"/>
                <a:gd name="connsiteX22" fmla="*/ 1168741 w 2651677"/>
                <a:gd name="connsiteY22" fmla="*/ 836961 h 1770215"/>
                <a:gd name="connsiteX23" fmla="*/ 1186143 w 2651677"/>
                <a:gd name="connsiteY23" fmla="*/ 814599 h 1770215"/>
                <a:gd name="connsiteX24" fmla="*/ 1131014 w 2651677"/>
                <a:gd name="connsiteY24" fmla="*/ 215034 h 1770215"/>
                <a:gd name="connsiteX25" fmla="*/ 1109928 w 2651677"/>
                <a:gd name="connsiteY25" fmla="*/ 39955 h 1770215"/>
                <a:gd name="connsiteX26" fmla="*/ 1127839 w 2651677"/>
                <a:gd name="connsiteY26" fmla="*/ 14036 h 1770215"/>
                <a:gd name="connsiteX27" fmla="*/ 1210913 w 2651677"/>
                <a:gd name="connsiteY27" fmla="*/ 6921 h 1770215"/>
                <a:gd name="connsiteX28" fmla="*/ 1274170 w 2651677"/>
                <a:gd name="connsiteY28" fmla="*/ 6413 h 1770215"/>
                <a:gd name="connsiteX29" fmla="*/ 1283570 w 2651677"/>
                <a:gd name="connsiteY29" fmla="*/ 65493 h 1770215"/>
                <a:gd name="connsiteX30" fmla="*/ 1330315 w 2651677"/>
                <a:gd name="connsiteY30" fmla="*/ 364703 h 1770215"/>
                <a:gd name="connsiteX31" fmla="*/ 1370963 w 2651677"/>
                <a:gd name="connsiteY31" fmla="*/ 773307 h 1770215"/>
                <a:gd name="connsiteX32" fmla="*/ 1408816 w 2651677"/>
                <a:gd name="connsiteY32" fmla="*/ 804435 h 1770215"/>
                <a:gd name="connsiteX33" fmla="*/ 1960227 w 2651677"/>
                <a:gd name="connsiteY33" fmla="*/ 727441 h 1770215"/>
                <a:gd name="connsiteX34" fmla="*/ 2211353 w 2651677"/>
                <a:gd name="connsiteY34" fmla="*/ 680177 h 1770215"/>
                <a:gd name="connsiteX35" fmla="*/ 2450285 w 2651677"/>
                <a:gd name="connsiteY35" fmla="*/ 642188 h 1770215"/>
                <a:gd name="connsiteX36" fmla="*/ 2581501 w 2651677"/>
                <a:gd name="connsiteY36" fmla="*/ 621986 h 1770215"/>
                <a:gd name="connsiteX37" fmla="*/ 2635740 w 2651677"/>
                <a:gd name="connsiteY37" fmla="*/ 665693 h 1770215"/>
                <a:gd name="connsiteX38" fmla="*/ 2649585 w 2651677"/>
                <a:gd name="connsiteY38" fmla="*/ 762635 h 1770215"/>
                <a:gd name="connsiteX39" fmla="*/ 2626975 w 2651677"/>
                <a:gd name="connsiteY39" fmla="*/ 800878 h 1770215"/>
                <a:gd name="connsiteX40" fmla="*/ 2510494 w 2651677"/>
                <a:gd name="connsiteY40" fmla="*/ 832133 h 1770215"/>
                <a:gd name="connsiteX41" fmla="*/ 2106558 w 2651677"/>
                <a:gd name="connsiteY41" fmla="*/ 872790 h 1770215"/>
                <a:gd name="connsiteX42" fmla="*/ 1795604 w 2651677"/>
                <a:gd name="connsiteY42" fmla="*/ 921324 h 1770215"/>
                <a:gd name="connsiteX43" fmla="*/ 1515897 w 2651677"/>
                <a:gd name="connsiteY43" fmla="*/ 957280 h 1770215"/>
                <a:gd name="connsiteX44" fmla="*/ 1390270 w 2651677"/>
                <a:gd name="connsiteY44" fmla="*/ 978244 h 1770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651677" h="1770215">
                  <a:moveTo>
                    <a:pt x="1390270" y="978244"/>
                  </a:moveTo>
                  <a:cubicBezTo>
                    <a:pt x="1417072" y="1071120"/>
                    <a:pt x="1424821" y="1165394"/>
                    <a:pt x="1439556" y="1258270"/>
                  </a:cubicBezTo>
                  <a:cubicBezTo>
                    <a:pt x="1461658" y="1397139"/>
                    <a:pt x="1478044" y="1536898"/>
                    <a:pt x="1496716" y="1676402"/>
                  </a:cubicBezTo>
                  <a:cubicBezTo>
                    <a:pt x="1497987" y="1686185"/>
                    <a:pt x="1498622" y="1696096"/>
                    <a:pt x="1499003" y="1706006"/>
                  </a:cubicBezTo>
                  <a:cubicBezTo>
                    <a:pt x="1500146" y="1740818"/>
                    <a:pt x="1492397" y="1763942"/>
                    <a:pt x="1447939" y="1760131"/>
                  </a:cubicBezTo>
                  <a:cubicBezTo>
                    <a:pt x="1414659" y="1757335"/>
                    <a:pt x="1381760" y="1775758"/>
                    <a:pt x="1347209" y="1768516"/>
                  </a:cubicBezTo>
                  <a:cubicBezTo>
                    <a:pt x="1342890" y="1767627"/>
                    <a:pt x="1336539" y="1772836"/>
                    <a:pt x="1334888" y="1762163"/>
                  </a:cubicBezTo>
                  <a:cubicBezTo>
                    <a:pt x="1319264" y="1659631"/>
                    <a:pt x="1309483" y="1556083"/>
                    <a:pt x="1286365" y="1454821"/>
                  </a:cubicBezTo>
                  <a:cubicBezTo>
                    <a:pt x="1253720" y="1312013"/>
                    <a:pt x="1240001" y="1166283"/>
                    <a:pt x="1219550" y="1021569"/>
                  </a:cubicBezTo>
                  <a:cubicBezTo>
                    <a:pt x="1216629" y="1000987"/>
                    <a:pt x="1211421" y="993999"/>
                    <a:pt x="1190081" y="998191"/>
                  </a:cubicBezTo>
                  <a:cubicBezTo>
                    <a:pt x="1116534" y="1012676"/>
                    <a:pt x="1042225" y="1021569"/>
                    <a:pt x="968805" y="1037451"/>
                  </a:cubicBezTo>
                  <a:cubicBezTo>
                    <a:pt x="906309" y="1051046"/>
                    <a:pt x="841527" y="1055493"/>
                    <a:pt x="777634" y="1061210"/>
                  </a:cubicBezTo>
                  <a:cubicBezTo>
                    <a:pt x="671442" y="1070866"/>
                    <a:pt x="567917" y="1097547"/>
                    <a:pt x="462233" y="1109999"/>
                  </a:cubicBezTo>
                  <a:cubicBezTo>
                    <a:pt x="360106" y="1122069"/>
                    <a:pt x="258106" y="1134139"/>
                    <a:pt x="156233" y="1147733"/>
                  </a:cubicBezTo>
                  <a:cubicBezTo>
                    <a:pt x="118888" y="1152688"/>
                    <a:pt x="80654" y="1151545"/>
                    <a:pt x="44198" y="1165267"/>
                  </a:cubicBezTo>
                  <a:cubicBezTo>
                    <a:pt x="21587" y="1173906"/>
                    <a:pt x="3931" y="1164758"/>
                    <a:pt x="2534" y="1139094"/>
                  </a:cubicBezTo>
                  <a:cubicBezTo>
                    <a:pt x="374" y="1101232"/>
                    <a:pt x="-1150" y="1062989"/>
                    <a:pt x="1136" y="1025127"/>
                  </a:cubicBezTo>
                  <a:cubicBezTo>
                    <a:pt x="2661" y="1001622"/>
                    <a:pt x="24509" y="991585"/>
                    <a:pt x="44960" y="987138"/>
                  </a:cubicBezTo>
                  <a:cubicBezTo>
                    <a:pt x="83575" y="978625"/>
                    <a:pt x="122571" y="971891"/>
                    <a:pt x="161568" y="966301"/>
                  </a:cubicBezTo>
                  <a:cubicBezTo>
                    <a:pt x="282240" y="948895"/>
                    <a:pt x="401516" y="924119"/>
                    <a:pt x="523078" y="910906"/>
                  </a:cubicBezTo>
                  <a:cubicBezTo>
                    <a:pt x="621267" y="900360"/>
                    <a:pt x="718822" y="890577"/>
                    <a:pt x="817519" y="885368"/>
                  </a:cubicBezTo>
                  <a:cubicBezTo>
                    <a:pt x="898307" y="881175"/>
                    <a:pt x="978459" y="862753"/>
                    <a:pt x="1058865" y="851064"/>
                  </a:cubicBezTo>
                  <a:cubicBezTo>
                    <a:pt x="1095448" y="845727"/>
                    <a:pt x="1132031" y="840645"/>
                    <a:pt x="1168741" y="836961"/>
                  </a:cubicBezTo>
                  <a:cubicBezTo>
                    <a:pt x="1184492" y="835309"/>
                    <a:pt x="1187540" y="832006"/>
                    <a:pt x="1186143" y="814599"/>
                  </a:cubicBezTo>
                  <a:cubicBezTo>
                    <a:pt x="1170011" y="614490"/>
                    <a:pt x="1145368" y="415271"/>
                    <a:pt x="1131014" y="215034"/>
                  </a:cubicBezTo>
                  <a:cubicBezTo>
                    <a:pt x="1126823" y="156844"/>
                    <a:pt x="1129490" y="96875"/>
                    <a:pt x="1109928" y="39955"/>
                  </a:cubicBezTo>
                  <a:cubicBezTo>
                    <a:pt x="1105229" y="26360"/>
                    <a:pt x="1112088" y="18356"/>
                    <a:pt x="1127839" y="14036"/>
                  </a:cubicBezTo>
                  <a:cubicBezTo>
                    <a:pt x="1155403" y="6413"/>
                    <a:pt x="1182459" y="-194"/>
                    <a:pt x="1210913" y="6921"/>
                  </a:cubicBezTo>
                  <a:cubicBezTo>
                    <a:pt x="1232252" y="12257"/>
                    <a:pt x="1254990" y="-10612"/>
                    <a:pt x="1274170" y="6413"/>
                  </a:cubicBezTo>
                  <a:cubicBezTo>
                    <a:pt x="1291446" y="21659"/>
                    <a:pt x="1280268" y="45672"/>
                    <a:pt x="1283570" y="65493"/>
                  </a:cubicBezTo>
                  <a:cubicBezTo>
                    <a:pt x="1299829" y="165102"/>
                    <a:pt x="1313167" y="265221"/>
                    <a:pt x="1330315" y="364703"/>
                  </a:cubicBezTo>
                  <a:cubicBezTo>
                    <a:pt x="1353687" y="500015"/>
                    <a:pt x="1356736" y="637106"/>
                    <a:pt x="1370963" y="773307"/>
                  </a:cubicBezTo>
                  <a:cubicBezTo>
                    <a:pt x="1373630" y="798972"/>
                    <a:pt x="1378711" y="808882"/>
                    <a:pt x="1408816" y="804435"/>
                  </a:cubicBezTo>
                  <a:cubicBezTo>
                    <a:pt x="1592365" y="777373"/>
                    <a:pt x="1776423" y="752851"/>
                    <a:pt x="1960227" y="727441"/>
                  </a:cubicBezTo>
                  <a:cubicBezTo>
                    <a:pt x="2044698" y="715752"/>
                    <a:pt x="2127517" y="694280"/>
                    <a:pt x="2211353" y="680177"/>
                  </a:cubicBezTo>
                  <a:cubicBezTo>
                    <a:pt x="2290743" y="666836"/>
                    <a:pt x="2371022" y="657307"/>
                    <a:pt x="2450285" y="642188"/>
                  </a:cubicBezTo>
                  <a:cubicBezTo>
                    <a:pt x="2494235" y="633802"/>
                    <a:pt x="2542631" y="637995"/>
                    <a:pt x="2581501" y="621986"/>
                  </a:cubicBezTo>
                  <a:cubicBezTo>
                    <a:pt x="2641964" y="596957"/>
                    <a:pt x="2626467" y="636725"/>
                    <a:pt x="2635740" y="665693"/>
                  </a:cubicBezTo>
                  <a:cubicBezTo>
                    <a:pt x="2646029" y="697837"/>
                    <a:pt x="2639296" y="731125"/>
                    <a:pt x="2649585" y="762635"/>
                  </a:cubicBezTo>
                  <a:cubicBezTo>
                    <a:pt x="2656318" y="783090"/>
                    <a:pt x="2646283" y="792619"/>
                    <a:pt x="2626975" y="800878"/>
                  </a:cubicBezTo>
                  <a:cubicBezTo>
                    <a:pt x="2589376" y="817013"/>
                    <a:pt x="2551904" y="828575"/>
                    <a:pt x="2510494" y="832133"/>
                  </a:cubicBezTo>
                  <a:cubicBezTo>
                    <a:pt x="2375722" y="843822"/>
                    <a:pt x="2240822" y="856019"/>
                    <a:pt x="2106558" y="872790"/>
                  </a:cubicBezTo>
                  <a:cubicBezTo>
                    <a:pt x="2002526" y="885749"/>
                    <a:pt x="1899890" y="910906"/>
                    <a:pt x="1795604" y="921324"/>
                  </a:cubicBezTo>
                  <a:cubicBezTo>
                    <a:pt x="1701860" y="930599"/>
                    <a:pt x="1609895" y="952071"/>
                    <a:pt x="1515897" y="957280"/>
                  </a:cubicBezTo>
                  <a:cubicBezTo>
                    <a:pt x="1474106" y="959313"/>
                    <a:pt x="1432315" y="962489"/>
                    <a:pt x="1390270" y="978244"/>
                  </a:cubicBezTo>
                  <a:close/>
                </a:path>
              </a:pathLst>
            </a:custGeom>
            <a:solidFill>
              <a:srgbClr val="E75119"/>
            </a:solidFill>
            <a:ln w="12692"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B071BD79-C8FA-0B57-DA48-453118C25570}"/>
                </a:ext>
              </a:extLst>
            </p:cNvPr>
            <p:cNvSpPr/>
            <p:nvPr/>
          </p:nvSpPr>
          <p:spPr>
            <a:xfrm>
              <a:off x="2369951" y="550965"/>
              <a:ext cx="876005" cy="784273"/>
            </a:xfrm>
            <a:custGeom>
              <a:avLst/>
              <a:gdLst>
                <a:gd name="connsiteX0" fmla="*/ 70791 w 876005"/>
                <a:gd name="connsiteY0" fmla="*/ 779410 h 784273"/>
                <a:gd name="connsiteX1" fmla="*/ 37384 w 876005"/>
                <a:gd name="connsiteY1" fmla="*/ 782078 h 784273"/>
                <a:gd name="connsiteX2" fmla="*/ 1182 w 876005"/>
                <a:gd name="connsiteY2" fmla="*/ 774074 h 784273"/>
                <a:gd name="connsiteX3" fmla="*/ 16806 w 876005"/>
                <a:gd name="connsiteY3" fmla="*/ 739516 h 784273"/>
                <a:gd name="connsiteX4" fmla="*/ 229190 w 876005"/>
                <a:gd name="connsiteY4" fmla="*/ 538644 h 784273"/>
                <a:gd name="connsiteX5" fmla="*/ 506102 w 876005"/>
                <a:gd name="connsiteY5" fmla="*/ 279074 h 784273"/>
                <a:gd name="connsiteX6" fmla="*/ 732332 w 876005"/>
                <a:gd name="connsiteY6" fmla="*/ 45169 h 784273"/>
                <a:gd name="connsiteX7" fmla="*/ 841191 w 876005"/>
                <a:gd name="connsiteY7" fmla="*/ 2098 h 784273"/>
                <a:gd name="connsiteX8" fmla="*/ 873328 w 876005"/>
                <a:gd name="connsiteY8" fmla="*/ 34751 h 784273"/>
                <a:gd name="connsiteX9" fmla="*/ 822646 w 876005"/>
                <a:gd name="connsiteY9" fmla="*/ 163074 h 784273"/>
                <a:gd name="connsiteX10" fmla="*/ 508896 w 876005"/>
                <a:gd name="connsiteY10" fmla="*/ 456568 h 784273"/>
                <a:gd name="connsiteX11" fmla="*/ 306039 w 876005"/>
                <a:gd name="connsiteY11" fmla="*/ 624151 h 784273"/>
                <a:gd name="connsiteX12" fmla="*/ 209755 w 876005"/>
                <a:gd name="connsiteY12" fmla="*/ 714740 h 784273"/>
                <a:gd name="connsiteX13" fmla="*/ 70791 w 876005"/>
                <a:gd name="connsiteY13" fmla="*/ 779410 h 78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6005" h="784273">
                  <a:moveTo>
                    <a:pt x="70791" y="779410"/>
                  </a:moveTo>
                  <a:cubicBezTo>
                    <a:pt x="59613" y="780300"/>
                    <a:pt x="48562" y="781570"/>
                    <a:pt x="37384" y="782078"/>
                  </a:cubicBezTo>
                  <a:cubicBezTo>
                    <a:pt x="24427" y="782714"/>
                    <a:pt x="7152" y="789956"/>
                    <a:pt x="1182" y="774074"/>
                  </a:cubicBezTo>
                  <a:cubicBezTo>
                    <a:pt x="-3518" y="761496"/>
                    <a:pt x="6644" y="748917"/>
                    <a:pt x="16806" y="739516"/>
                  </a:cubicBezTo>
                  <a:cubicBezTo>
                    <a:pt x="88066" y="673067"/>
                    <a:pt x="156024" y="603314"/>
                    <a:pt x="229190" y="538644"/>
                  </a:cubicBezTo>
                  <a:cubicBezTo>
                    <a:pt x="323950" y="454916"/>
                    <a:pt x="414010" y="365852"/>
                    <a:pt x="506102" y="279074"/>
                  </a:cubicBezTo>
                  <a:cubicBezTo>
                    <a:pt x="585111" y="204494"/>
                    <a:pt x="670979" y="135250"/>
                    <a:pt x="732332" y="45169"/>
                  </a:cubicBezTo>
                  <a:cubicBezTo>
                    <a:pt x="762690" y="700"/>
                    <a:pt x="796606" y="-3874"/>
                    <a:pt x="841191" y="2098"/>
                  </a:cubicBezTo>
                  <a:cubicBezTo>
                    <a:pt x="861515" y="4766"/>
                    <a:pt x="869136" y="14295"/>
                    <a:pt x="873328" y="34751"/>
                  </a:cubicBezTo>
                  <a:cubicBezTo>
                    <a:pt x="884506" y="89511"/>
                    <a:pt x="859355" y="128389"/>
                    <a:pt x="822646" y="163074"/>
                  </a:cubicBezTo>
                  <a:cubicBezTo>
                    <a:pt x="718486" y="261414"/>
                    <a:pt x="615978" y="361532"/>
                    <a:pt x="508896" y="456568"/>
                  </a:cubicBezTo>
                  <a:cubicBezTo>
                    <a:pt x="443352" y="514631"/>
                    <a:pt x="371330" y="565453"/>
                    <a:pt x="306039" y="624151"/>
                  </a:cubicBezTo>
                  <a:cubicBezTo>
                    <a:pt x="273267" y="653627"/>
                    <a:pt x="237192" y="680944"/>
                    <a:pt x="209755" y="714740"/>
                  </a:cubicBezTo>
                  <a:cubicBezTo>
                    <a:pt x="172410" y="760225"/>
                    <a:pt x="127444" y="779537"/>
                    <a:pt x="70791" y="779410"/>
                  </a:cubicBezTo>
                  <a:close/>
                </a:path>
              </a:pathLst>
            </a:custGeom>
            <a:solidFill>
              <a:srgbClr val="E75119"/>
            </a:solidFill>
            <a:ln w="12692"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11C525AF-7C6A-AA54-8F18-177A383F34ED}"/>
                </a:ext>
              </a:extLst>
            </p:cNvPr>
            <p:cNvSpPr/>
            <p:nvPr/>
          </p:nvSpPr>
          <p:spPr>
            <a:xfrm>
              <a:off x="680825" y="766275"/>
              <a:ext cx="1065984" cy="686539"/>
            </a:xfrm>
            <a:custGeom>
              <a:avLst/>
              <a:gdLst>
                <a:gd name="connsiteX0" fmla="*/ 1065985 w 1065984"/>
                <a:gd name="connsiteY0" fmla="*/ 680482 h 686539"/>
                <a:gd name="connsiteX1" fmla="*/ 902124 w 1065984"/>
                <a:gd name="connsiteY1" fmla="*/ 684547 h 686539"/>
                <a:gd name="connsiteX2" fmla="*/ 772560 w 1065984"/>
                <a:gd name="connsiteY2" fmla="*/ 618353 h 686539"/>
                <a:gd name="connsiteX3" fmla="*/ 447886 w 1065984"/>
                <a:gd name="connsiteY3" fmla="*/ 402616 h 686539"/>
                <a:gd name="connsiteX4" fmla="*/ 55128 w 1065984"/>
                <a:gd name="connsiteY4" fmla="*/ 109504 h 686539"/>
                <a:gd name="connsiteX5" fmla="*/ 13465 w 1065984"/>
                <a:gd name="connsiteY5" fmla="*/ 37338 h 686539"/>
                <a:gd name="connsiteX6" fmla="*/ 0 w 1065984"/>
                <a:gd name="connsiteY6" fmla="*/ 238 h 686539"/>
                <a:gd name="connsiteX7" fmla="*/ 142013 w 1065984"/>
                <a:gd name="connsiteY7" fmla="*/ 61605 h 686539"/>
                <a:gd name="connsiteX8" fmla="*/ 658746 w 1065984"/>
                <a:gd name="connsiteY8" fmla="*/ 413161 h 686539"/>
                <a:gd name="connsiteX9" fmla="*/ 1050996 w 1065984"/>
                <a:gd name="connsiteY9" fmla="*/ 659645 h 686539"/>
                <a:gd name="connsiteX10" fmla="*/ 1065985 w 1065984"/>
                <a:gd name="connsiteY10" fmla="*/ 680482 h 686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5984" h="686539">
                  <a:moveTo>
                    <a:pt x="1065985" y="680482"/>
                  </a:moveTo>
                  <a:cubicBezTo>
                    <a:pt x="1009586" y="682387"/>
                    <a:pt x="955093" y="690138"/>
                    <a:pt x="902124" y="684547"/>
                  </a:cubicBezTo>
                  <a:cubicBezTo>
                    <a:pt x="853220" y="679338"/>
                    <a:pt x="813461" y="644526"/>
                    <a:pt x="772560" y="618353"/>
                  </a:cubicBezTo>
                  <a:cubicBezTo>
                    <a:pt x="663192" y="548219"/>
                    <a:pt x="554841" y="476434"/>
                    <a:pt x="447886" y="402616"/>
                  </a:cubicBezTo>
                  <a:cubicBezTo>
                    <a:pt x="313368" y="309740"/>
                    <a:pt x="182279" y="212163"/>
                    <a:pt x="55128" y="109504"/>
                  </a:cubicBezTo>
                  <a:cubicBezTo>
                    <a:pt x="33153" y="91716"/>
                    <a:pt x="11305" y="71642"/>
                    <a:pt x="13465" y="37338"/>
                  </a:cubicBezTo>
                  <a:cubicBezTo>
                    <a:pt x="14227" y="25267"/>
                    <a:pt x="4827" y="12562"/>
                    <a:pt x="0" y="238"/>
                  </a:cubicBezTo>
                  <a:cubicBezTo>
                    <a:pt x="57415" y="-3192"/>
                    <a:pt x="99841" y="31112"/>
                    <a:pt x="142013" y="61605"/>
                  </a:cubicBezTo>
                  <a:cubicBezTo>
                    <a:pt x="310955" y="183576"/>
                    <a:pt x="489931" y="291063"/>
                    <a:pt x="658746" y="413161"/>
                  </a:cubicBezTo>
                  <a:cubicBezTo>
                    <a:pt x="784246" y="503877"/>
                    <a:pt x="925369" y="569437"/>
                    <a:pt x="1050996" y="659645"/>
                  </a:cubicBezTo>
                  <a:cubicBezTo>
                    <a:pt x="1057601" y="664346"/>
                    <a:pt x="1061285" y="668793"/>
                    <a:pt x="1065985" y="680482"/>
                  </a:cubicBezTo>
                  <a:close/>
                </a:path>
              </a:pathLst>
            </a:custGeom>
            <a:solidFill>
              <a:srgbClr val="E75119"/>
            </a:solidFill>
            <a:ln w="12692"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F9228C76-7286-09FF-7C74-EE5C21EE79B5}"/>
                </a:ext>
              </a:extLst>
            </p:cNvPr>
            <p:cNvSpPr/>
            <p:nvPr/>
          </p:nvSpPr>
          <p:spPr>
            <a:xfrm>
              <a:off x="2492316" y="1664037"/>
              <a:ext cx="1077296" cy="590645"/>
            </a:xfrm>
            <a:custGeom>
              <a:avLst/>
              <a:gdLst>
                <a:gd name="connsiteX0" fmla="*/ 75831 w 1077296"/>
                <a:gd name="connsiteY0" fmla="*/ 6588 h 590645"/>
                <a:gd name="connsiteX1" fmla="*/ 308920 w 1077296"/>
                <a:gd name="connsiteY1" fmla="*/ 62872 h 590645"/>
                <a:gd name="connsiteX2" fmla="*/ 625591 w 1077296"/>
                <a:gd name="connsiteY2" fmla="*/ 237698 h 590645"/>
                <a:gd name="connsiteX3" fmla="*/ 999676 w 1077296"/>
                <a:gd name="connsiteY3" fmla="*/ 456611 h 590645"/>
                <a:gd name="connsiteX4" fmla="*/ 1068650 w 1077296"/>
                <a:gd name="connsiteY4" fmla="*/ 515436 h 590645"/>
                <a:gd name="connsiteX5" fmla="*/ 1077161 w 1077296"/>
                <a:gd name="connsiteY5" fmla="*/ 541736 h 590645"/>
                <a:gd name="connsiteX6" fmla="*/ 1007171 w 1077296"/>
                <a:gd name="connsiteY6" fmla="*/ 579090 h 590645"/>
                <a:gd name="connsiteX7" fmla="*/ 726194 w 1077296"/>
                <a:gd name="connsiteY7" fmla="*/ 427515 h 590645"/>
                <a:gd name="connsiteX8" fmla="*/ 306761 w 1077296"/>
                <a:gd name="connsiteY8" fmla="*/ 183446 h 590645"/>
                <a:gd name="connsiteX9" fmla="*/ 27943 w 1077296"/>
                <a:gd name="connsiteY9" fmla="*/ 45847 h 590645"/>
                <a:gd name="connsiteX10" fmla="*/ 9652 w 1077296"/>
                <a:gd name="connsiteY10" fmla="*/ 33523 h 590645"/>
                <a:gd name="connsiteX11" fmla="*/ 887 w 1077296"/>
                <a:gd name="connsiteY11" fmla="*/ 19674 h 590645"/>
                <a:gd name="connsiteX12" fmla="*/ 16130 w 1077296"/>
                <a:gd name="connsiteY12" fmla="*/ 11543 h 590645"/>
                <a:gd name="connsiteX13" fmla="*/ 75831 w 1077296"/>
                <a:gd name="connsiteY13" fmla="*/ 6588 h 590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7296" h="590645">
                  <a:moveTo>
                    <a:pt x="75831" y="6588"/>
                  </a:moveTo>
                  <a:cubicBezTo>
                    <a:pt x="163605" y="-16155"/>
                    <a:pt x="236643" y="24248"/>
                    <a:pt x="308920" y="62872"/>
                  </a:cubicBezTo>
                  <a:cubicBezTo>
                    <a:pt x="415366" y="119538"/>
                    <a:pt x="521050" y="177729"/>
                    <a:pt x="625591" y="237698"/>
                  </a:cubicBezTo>
                  <a:cubicBezTo>
                    <a:pt x="750963" y="309610"/>
                    <a:pt x="874303" y="384953"/>
                    <a:pt x="999676" y="456611"/>
                  </a:cubicBezTo>
                  <a:cubicBezTo>
                    <a:pt x="1027240" y="472365"/>
                    <a:pt x="1051375" y="488374"/>
                    <a:pt x="1068650" y="515436"/>
                  </a:cubicBezTo>
                  <a:cubicBezTo>
                    <a:pt x="1074493" y="524457"/>
                    <a:pt x="1078050" y="531699"/>
                    <a:pt x="1077161" y="541736"/>
                  </a:cubicBezTo>
                  <a:cubicBezTo>
                    <a:pt x="1072715" y="589762"/>
                    <a:pt x="1052518" y="602849"/>
                    <a:pt x="1007171" y="579090"/>
                  </a:cubicBezTo>
                  <a:cubicBezTo>
                    <a:pt x="912919" y="529666"/>
                    <a:pt x="818032" y="481767"/>
                    <a:pt x="726194" y="427515"/>
                  </a:cubicBezTo>
                  <a:cubicBezTo>
                    <a:pt x="586975" y="345312"/>
                    <a:pt x="454490" y="252182"/>
                    <a:pt x="306761" y="183446"/>
                  </a:cubicBezTo>
                  <a:cubicBezTo>
                    <a:pt x="213017" y="139866"/>
                    <a:pt x="121306" y="90824"/>
                    <a:pt x="27943" y="45847"/>
                  </a:cubicBezTo>
                  <a:cubicBezTo>
                    <a:pt x="21338" y="42671"/>
                    <a:pt x="15241" y="38224"/>
                    <a:pt x="9652" y="33523"/>
                  </a:cubicBezTo>
                  <a:cubicBezTo>
                    <a:pt x="5333" y="29965"/>
                    <a:pt x="-2670" y="26281"/>
                    <a:pt x="887" y="19674"/>
                  </a:cubicBezTo>
                  <a:cubicBezTo>
                    <a:pt x="3300" y="15354"/>
                    <a:pt x="10668" y="12178"/>
                    <a:pt x="16130" y="11543"/>
                  </a:cubicBezTo>
                  <a:cubicBezTo>
                    <a:pt x="36073" y="9383"/>
                    <a:pt x="56015" y="8239"/>
                    <a:pt x="75831" y="6588"/>
                  </a:cubicBezTo>
                  <a:close/>
                </a:path>
              </a:pathLst>
            </a:custGeom>
            <a:solidFill>
              <a:srgbClr val="E75119"/>
            </a:solidFill>
            <a:ln w="12692"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B7206996-9BAC-ED94-A188-785826606691}"/>
                </a:ext>
              </a:extLst>
            </p:cNvPr>
            <p:cNvSpPr/>
            <p:nvPr/>
          </p:nvSpPr>
          <p:spPr>
            <a:xfrm>
              <a:off x="882235" y="1775102"/>
              <a:ext cx="912076" cy="720482"/>
            </a:xfrm>
            <a:custGeom>
              <a:avLst/>
              <a:gdLst>
                <a:gd name="connsiteX0" fmla="*/ 177 w 912076"/>
                <a:gd name="connsiteY0" fmla="*/ 710188 h 720482"/>
                <a:gd name="connsiteX1" fmla="*/ 107004 w 912076"/>
                <a:gd name="connsiteY1" fmla="*/ 626714 h 720482"/>
                <a:gd name="connsiteX2" fmla="*/ 411481 w 912076"/>
                <a:gd name="connsiteY2" fmla="*/ 333983 h 720482"/>
                <a:gd name="connsiteX3" fmla="*/ 711257 w 912076"/>
                <a:gd name="connsiteY3" fmla="*/ 75176 h 720482"/>
                <a:gd name="connsiteX4" fmla="*/ 721546 w 912076"/>
                <a:gd name="connsiteY4" fmla="*/ 64757 h 720482"/>
                <a:gd name="connsiteX5" fmla="*/ 829135 w 912076"/>
                <a:gd name="connsiteY5" fmla="*/ 9108 h 720482"/>
                <a:gd name="connsiteX6" fmla="*/ 873721 w 912076"/>
                <a:gd name="connsiteY6" fmla="*/ 5423 h 720482"/>
                <a:gd name="connsiteX7" fmla="*/ 909414 w 912076"/>
                <a:gd name="connsiteY7" fmla="*/ 9997 h 720482"/>
                <a:gd name="connsiteX8" fmla="*/ 895188 w 912076"/>
                <a:gd name="connsiteY8" fmla="*/ 48494 h 720482"/>
                <a:gd name="connsiteX9" fmla="*/ 740346 w 912076"/>
                <a:gd name="connsiteY9" fmla="*/ 182663 h 720482"/>
                <a:gd name="connsiteX10" fmla="*/ 534948 w 912076"/>
                <a:gd name="connsiteY10" fmla="*/ 355709 h 720482"/>
                <a:gd name="connsiteX11" fmla="*/ 168865 w 912076"/>
                <a:gd name="connsiteY11" fmla="*/ 686810 h 720482"/>
                <a:gd name="connsiteX12" fmla="*/ 14785 w 912076"/>
                <a:gd name="connsiteY12" fmla="*/ 716668 h 720482"/>
                <a:gd name="connsiteX13" fmla="*/ 304 w 912076"/>
                <a:gd name="connsiteY13" fmla="*/ 716668 h 720482"/>
                <a:gd name="connsiteX14" fmla="*/ 177 w 912076"/>
                <a:gd name="connsiteY14" fmla="*/ 710188 h 720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2076" h="720482">
                  <a:moveTo>
                    <a:pt x="177" y="710188"/>
                  </a:moveTo>
                  <a:cubicBezTo>
                    <a:pt x="54162" y="705868"/>
                    <a:pt x="75375" y="658732"/>
                    <a:pt x="107004" y="626714"/>
                  </a:cubicBezTo>
                  <a:cubicBezTo>
                    <a:pt x="206083" y="526469"/>
                    <a:pt x="297413" y="417838"/>
                    <a:pt x="411481" y="333983"/>
                  </a:cubicBezTo>
                  <a:cubicBezTo>
                    <a:pt x="518562" y="255337"/>
                    <a:pt x="612178" y="162334"/>
                    <a:pt x="711257" y="75176"/>
                  </a:cubicBezTo>
                  <a:cubicBezTo>
                    <a:pt x="714941" y="71872"/>
                    <a:pt x="720403" y="68823"/>
                    <a:pt x="721546" y="64757"/>
                  </a:cubicBezTo>
                  <a:cubicBezTo>
                    <a:pt x="738186" y="9108"/>
                    <a:pt x="784931" y="11649"/>
                    <a:pt x="829135" y="9108"/>
                  </a:cubicBezTo>
                  <a:cubicBezTo>
                    <a:pt x="843997" y="8218"/>
                    <a:pt x="858859" y="6948"/>
                    <a:pt x="873721" y="5423"/>
                  </a:cubicBezTo>
                  <a:cubicBezTo>
                    <a:pt x="886042" y="4153"/>
                    <a:pt x="900650" y="-8553"/>
                    <a:pt x="909414" y="9997"/>
                  </a:cubicBezTo>
                  <a:cubicBezTo>
                    <a:pt x="917290" y="26514"/>
                    <a:pt x="906239" y="38203"/>
                    <a:pt x="895188" y="48494"/>
                  </a:cubicBezTo>
                  <a:cubicBezTo>
                    <a:pt x="845394" y="95250"/>
                    <a:pt x="794585" y="140608"/>
                    <a:pt x="740346" y="182663"/>
                  </a:cubicBezTo>
                  <a:cubicBezTo>
                    <a:pt x="669593" y="237423"/>
                    <a:pt x="605573" y="300822"/>
                    <a:pt x="534948" y="355709"/>
                  </a:cubicBezTo>
                  <a:cubicBezTo>
                    <a:pt x="404367" y="456971"/>
                    <a:pt x="295254" y="581229"/>
                    <a:pt x="168865" y="686810"/>
                  </a:cubicBezTo>
                  <a:cubicBezTo>
                    <a:pt x="124406" y="723910"/>
                    <a:pt x="69532" y="724037"/>
                    <a:pt x="14785" y="716668"/>
                  </a:cubicBezTo>
                  <a:cubicBezTo>
                    <a:pt x="10085" y="716033"/>
                    <a:pt x="5131" y="716668"/>
                    <a:pt x="304" y="716668"/>
                  </a:cubicBezTo>
                  <a:cubicBezTo>
                    <a:pt x="-77" y="714508"/>
                    <a:pt x="-77" y="712348"/>
                    <a:pt x="177" y="710188"/>
                  </a:cubicBezTo>
                  <a:close/>
                </a:path>
              </a:pathLst>
            </a:custGeom>
            <a:solidFill>
              <a:srgbClr val="E75119"/>
            </a:solidFill>
            <a:ln w="12692" cap="flat">
              <a:noFill/>
              <a:prstDash val="solid"/>
              <a:miter/>
            </a:ln>
          </p:spPr>
          <p:txBody>
            <a:bodyPr rtlCol="0" anchor="ctr"/>
            <a:lstStyle/>
            <a:p>
              <a:endParaRPr lang="en-US"/>
            </a:p>
          </p:txBody>
        </p:sp>
      </p:grpSp>
      <p:sp>
        <p:nvSpPr>
          <p:cNvPr id="104" name="Freeform 103">
            <a:extLst>
              <a:ext uri="{FF2B5EF4-FFF2-40B4-BE49-F238E27FC236}">
                <a16:creationId xmlns:a16="http://schemas.microsoft.com/office/drawing/2014/main" id="{2BD26C92-3F73-B6DE-C743-F8EE975A08EF}"/>
              </a:ext>
            </a:extLst>
          </p:cNvPr>
          <p:cNvSpPr/>
          <p:nvPr/>
        </p:nvSpPr>
        <p:spPr>
          <a:xfrm>
            <a:off x="1289651" y="1952555"/>
            <a:ext cx="2540" cy="1905"/>
          </a:xfrm>
          <a:custGeom>
            <a:avLst/>
            <a:gdLst>
              <a:gd name="connsiteX0" fmla="*/ 0 w 2540"/>
              <a:gd name="connsiteY0" fmla="*/ 381 h 1905"/>
              <a:gd name="connsiteX1" fmla="*/ 2541 w 2540"/>
              <a:gd name="connsiteY1" fmla="*/ 1906 h 1905"/>
              <a:gd name="connsiteX2" fmla="*/ 381 w 2540"/>
              <a:gd name="connsiteY2" fmla="*/ 0 h 1905"/>
              <a:gd name="connsiteX3" fmla="*/ 0 w 2540"/>
              <a:gd name="connsiteY3" fmla="*/ 381 h 1905"/>
            </a:gdLst>
            <a:ahLst/>
            <a:cxnLst>
              <a:cxn ang="0">
                <a:pos x="connsiteX0" y="connsiteY0"/>
              </a:cxn>
              <a:cxn ang="0">
                <a:pos x="connsiteX1" y="connsiteY1"/>
              </a:cxn>
              <a:cxn ang="0">
                <a:pos x="connsiteX2" y="connsiteY2"/>
              </a:cxn>
              <a:cxn ang="0">
                <a:pos x="connsiteX3" y="connsiteY3"/>
              </a:cxn>
            </a:cxnLst>
            <a:rect l="l" t="t" r="r" b="b"/>
            <a:pathLst>
              <a:path w="2540" h="1905">
                <a:moveTo>
                  <a:pt x="0" y="381"/>
                </a:moveTo>
                <a:cubicBezTo>
                  <a:pt x="889" y="889"/>
                  <a:pt x="1651" y="1398"/>
                  <a:pt x="2541" y="1906"/>
                </a:cubicBezTo>
                <a:cubicBezTo>
                  <a:pt x="1778" y="1271"/>
                  <a:pt x="1016" y="635"/>
                  <a:pt x="381" y="0"/>
                </a:cubicBezTo>
                <a:cubicBezTo>
                  <a:pt x="381" y="0"/>
                  <a:pt x="0" y="381"/>
                  <a:pt x="0" y="381"/>
                </a:cubicBezTo>
                <a:close/>
              </a:path>
            </a:pathLst>
          </a:custGeom>
          <a:solidFill>
            <a:srgbClr val="FAF9FA"/>
          </a:solidFill>
          <a:ln w="12692" cap="flat">
            <a:noFill/>
            <a:prstDash val="solid"/>
            <a:miter/>
          </a:ln>
        </p:spPr>
        <p:txBody>
          <a:bodyPr rtlCol="0" anchor="ctr"/>
          <a:lstStyle/>
          <a:p>
            <a:endParaRPr lang="en-US"/>
          </a:p>
        </p:txBody>
      </p:sp>
      <p:grpSp>
        <p:nvGrpSpPr>
          <p:cNvPr id="105" name="Group 104">
            <a:extLst>
              <a:ext uri="{FF2B5EF4-FFF2-40B4-BE49-F238E27FC236}">
                <a16:creationId xmlns:a16="http://schemas.microsoft.com/office/drawing/2014/main" id="{8D889E5B-9F51-219A-C030-BCE2AB9735E8}"/>
              </a:ext>
            </a:extLst>
          </p:cNvPr>
          <p:cNvGrpSpPr/>
          <p:nvPr/>
        </p:nvGrpSpPr>
        <p:grpSpPr>
          <a:xfrm>
            <a:off x="7164905" y="569283"/>
            <a:ext cx="2837993" cy="1944889"/>
            <a:chOff x="7164905" y="569283"/>
            <a:chExt cx="2837993" cy="1944889"/>
          </a:xfrm>
        </p:grpSpPr>
        <p:sp>
          <p:nvSpPr>
            <p:cNvPr id="106" name="Freeform 105">
              <a:extLst>
                <a:ext uri="{FF2B5EF4-FFF2-40B4-BE49-F238E27FC236}">
                  <a16:creationId xmlns:a16="http://schemas.microsoft.com/office/drawing/2014/main" id="{A354349F-FA0C-89DB-30E2-55DEA51AB5BF}"/>
                </a:ext>
              </a:extLst>
            </p:cNvPr>
            <p:cNvSpPr/>
            <p:nvPr/>
          </p:nvSpPr>
          <p:spPr>
            <a:xfrm>
              <a:off x="7436281" y="1730360"/>
              <a:ext cx="963313" cy="669401"/>
            </a:xfrm>
            <a:custGeom>
              <a:avLst/>
              <a:gdLst>
                <a:gd name="connsiteX0" fmla="*/ 180560 w 963313"/>
                <a:gd name="connsiteY0" fmla="*/ 611360 h 669401"/>
                <a:gd name="connsiteX1" fmla="*/ 410853 w 963313"/>
                <a:gd name="connsiteY1" fmla="*/ 643632 h 669401"/>
                <a:gd name="connsiteX2" fmla="*/ 654486 w 963313"/>
                <a:gd name="connsiteY2" fmla="*/ 657353 h 669401"/>
                <a:gd name="connsiteX3" fmla="*/ 751151 w 963313"/>
                <a:gd name="connsiteY3" fmla="*/ 666374 h 669401"/>
                <a:gd name="connsiteX4" fmla="*/ 849594 w 963313"/>
                <a:gd name="connsiteY4" fmla="*/ 658624 h 669401"/>
                <a:gd name="connsiteX5" fmla="*/ 860264 w 963313"/>
                <a:gd name="connsiteY5" fmla="*/ 639312 h 669401"/>
                <a:gd name="connsiteX6" fmla="*/ 893418 w 963313"/>
                <a:gd name="connsiteY6" fmla="*/ 398800 h 669401"/>
                <a:gd name="connsiteX7" fmla="*/ 941432 w 963313"/>
                <a:gd name="connsiteY7" fmla="*/ 158288 h 669401"/>
                <a:gd name="connsiteX8" fmla="*/ 962137 w 963313"/>
                <a:gd name="connsiteY8" fmla="*/ 18402 h 669401"/>
                <a:gd name="connsiteX9" fmla="*/ 953881 w 963313"/>
                <a:gd name="connsiteY9" fmla="*/ 5189 h 669401"/>
                <a:gd name="connsiteX10" fmla="*/ 866742 w 963313"/>
                <a:gd name="connsiteY10" fmla="*/ 19037 h 669401"/>
                <a:gd name="connsiteX11" fmla="*/ 724857 w 963313"/>
                <a:gd name="connsiteY11" fmla="*/ 112930 h 669401"/>
                <a:gd name="connsiteX12" fmla="*/ 536607 w 963313"/>
                <a:gd name="connsiteY12" fmla="*/ 220544 h 669401"/>
                <a:gd name="connsiteX13" fmla="*/ 273160 w 963313"/>
                <a:gd name="connsiteY13" fmla="*/ 376185 h 669401"/>
                <a:gd name="connsiteX14" fmla="*/ 42992 w 963313"/>
                <a:gd name="connsiteY14" fmla="*/ 498664 h 669401"/>
                <a:gd name="connsiteX15" fmla="*/ 8950 w 963313"/>
                <a:gd name="connsiteY15" fmla="*/ 531952 h 669401"/>
                <a:gd name="connsiteX16" fmla="*/ 41214 w 963313"/>
                <a:gd name="connsiteY16" fmla="*/ 589126 h 669401"/>
                <a:gd name="connsiteX17" fmla="*/ 180560 w 963313"/>
                <a:gd name="connsiteY17" fmla="*/ 611360 h 66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63313" h="669401">
                  <a:moveTo>
                    <a:pt x="180560" y="611360"/>
                  </a:moveTo>
                  <a:cubicBezTo>
                    <a:pt x="248009" y="629529"/>
                    <a:pt x="330066" y="631308"/>
                    <a:pt x="410853" y="643632"/>
                  </a:cubicBezTo>
                  <a:cubicBezTo>
                    <a:pt x="490879" y="655956"/>
                    <a:pt x="573317" y="651890"/>
                    <a:pt x="654486" y="657353"/>
                  </a:cubicBezTo>
                  <a:cubicBezTo>
                    <a:pt x="686623" y="659514"/>
                    <a:pt x="719268" y="656718"/>
                    <a:pt x="751151" y="666374"/>
                  </a:cubicBezTo>
                  <a:cubicBezTo>
                    <a:pt x="784304" y="676411"/>
                    <a:pt x="816441" y="658243"/>
                    <a:pt x="849594" y="658624"/>
                  </a:cubicBezTo>
                  <a:cubicBezTo>
                    <a:pt x="862932" y="658751"/>
                    <a:pt x="858867" y="646554"/>
                    <a:pt x="860264" y="639312"/>
                  </a:cubicBezTo>
                  <a:cubicBezTo>
                    <a:pt x="875507" y="559650"/>
                    <a:pt x="891004" y="479606"/>
                    <a:pt x="893418" y="398800"/>
                  </a:cubicBezTo>
                  <a:cubicBezTo>
                    <a:pt x="895831" y="315326"/>
                    <a:pt x="927206" y="238713"/>
                    <a:pt x="941432" y="158288"/>
                  </a:cubicBezTo>
                  <a:cubicBezTo>
                    <a:pt x="949689" y="111786"/>
                    <a:pt x="937749" y="62363"/>
                    <a:pt x="962137" y="18402"/>
                  </a:cubicBezTo>
                  <a:cubicBezTo>
                    <a:pt x="965440" y="12431"/>
                    <a:pt x="961502" y="7221"/>
                    <a:pt x="953881" y="5189"/>
                  </a:cubicBezTo>
                  <a:cubicBezTo>
                    <a:pt x="922379" y="-3324"/>
                    <a:pt x="885542" y="-3070"/>
                    <a:pt x="866742" y="19037"/>
                  </a:cubicBezTo>
                  <a:cubicBezTo>
                    <a:pt x="827746" y="65158"/>
                    <a:pt x="773634" y="84343"/>
                    <a:pt x="724857" y="112930"/>
                  </a:cubicBezTo>
                  <a:cubicBezTo>
                    <a:pt x="662488" y="149648"/>
                    <a:pt x="600881" y="189543"/>
                    <a:pt x="536607" y="220544"/>
                  </a:cubicBezTo>
                  <a:cubicBezTo>
                    <a:pt x="443880" y="265267"/>
                    <a:pt x="364617" y="330064"/>
                    <a:pt x="273160" y="376185"/>
                  </a:cubicBezTo>
                  <a:cubicBezTo>
                    <a:pt x="195675" y="415190"/>
                    <a:pt x="119587" y="457753"/>
                    <a:pt x="42992" y="498664"/>
                  </a:cubicBezTo>
                  <a:cubicBezTo>
                    <a:pt x="28893" y="506160"/>
                    <a:pt x="16444" y="517341"/>
                    <a:pt x="8950" y="531952"/>
                  </a:cubicBezTo>
                  <a:cubicBezTo>
                    <a:pt x="-9469" y="567654"/>
                    <a:pt x="185" y="581630"/>
                    <a:pt x="41214" y="589126"/>
                  </a:cubicBezTo>
                  <a:cubicBezTo>
                    <a:pt x="83767" y="596876"/>
                    <a:pt x="125049" y="609455"/>
                    <a:pt x="180560" y="611360"/>
                  </a:cubicBezTo>
                  <a:close/>
                </a:path>
              </a:pathLst>
            </a:custGeom>
            <a:solidFill>
              <a:srgbClr val="005DA2"/>
            </a:solidFill>
            <a:ln w="12692"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A97BCF5A-784D-4D1E-6FB3-E5CDCA7FA8D2}"/>
                </a:ext>
              </a:extLst>
            </p:cNvPr>
            <p:cNvSpPr/>
            <p:nvPr/>
          </p:nvSpPr>
          <p:spPr>
            <a:xfrm>
              <a:off x="8720552" y="1786473"/>
              <a:ext cx="846916" cy="727699"/>
            </a:xfrm>
            <a:custGeom>
              <a:avLst/>
              <a:gdLst>
                <a:gd name="connsiteX0" fmla="*/ 15115 w 846916"/>
                <a:gd name="connsiteY0" fmla="*/ 209281 h 727699"/>
                <a:gd name="connsiteX1" fmla="*/ 1270 w 846916"/>
                <a:gd name="connsiteY1" fmla="*/ 501758 h 727699"/>
                <a:gd name="connsiteX2" fmla="*/ 19434 w 846916"/>
                <a:gd name="connsiteY2" fmla="*/ 620426 h 727699"/>
                <a:gd name="connsiteX3" fmla="*/ 39250 w 846916"/>
                <a:gd name="connsiteY3" fmla="*/ 635926 h 727699"/>
                <a:gd name="connsiteX4" fmla="*/ 523719 w 846916"/>
                <a:gd name="connsiteY4" fmla="*/ 697547 h 727699"/>
                <a:gd name="connsiteX5" fmla="*/ 607682 w 846916"/>
                <a:gd name="connsiteY5" fmla="*/ 709363 h 727699"/>
                <a:gd name="connsiteX6" fmla="*/ 812190 w 846916"/>
                <a:gd name="connsiteY6" fmla="*/ 726134 h 727699"/>
                <a:gd name="connsiteX7" fmla="*/ 842295 w 846916"/>
                <a:gd name="connsiteY7" fmla="*/ 705297 h 727699"/>
                <a:gd name="connsiteX8" fmla="*/ 832895 w 846916"/>
                <a:gd name="connsiteY8" fmla="*/ 666419 h 727699"/>
                <a:gd name="connsiteX9" fmla="*/ 648710 w 846916"/>
                <a:gd name="connsiteY9" fmla="*/ 504553 h 727699"/>
                <a:gd name="connsiteX10" fmla="*/ 476212 w 846916"/>
                <a:gd name="connsiteY10" fmla="*/ 337478 h 727699"/>
                <a:gd name="connsiteX11" fmla="*/ 250744 w 846916"/>
                <a:gd name="connsiteY11" fmla="*/ 138766 h 727699"/>
                <a:gd name="connsiteX12" fmla="*/ 104159 w 846916"/>
                <a:gd name="connsiteY12" fmla="*/ 12348 h 727699"/>
                <a:gd name="connsiteX13" fmla="*/ 61479 w 846916"/>
                <a:gd name="connsiteY13" fmla="*/ 1930 h 727699"/>
                <a:gd name="connsiteX14" fmla="*/ 47125 w 846916"/>
                <a:gd name="connsiteY14" fmla="*/ 34455 h 727699"/>
                <a:gd name="connsiteX15" fmla="*/ 15115 w 846916"/>
                <a:gd name="connsiteY15" fmla="*/ 209281 h 727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6916" h="727699">
                  <a:moveTo>
                    <a:pt x="15115" y="209281"/>
                  </a:moveTo>
                  <a:cubicBezTo>
                    <a:pt x="27182" y="305079"/>
                    <a:pt x="-6860" y="402275"/>
                    <a:pt x="1270" y="501758"/>
                  </a:cubicBezTo>
                  <a:cubicBezTo>
                    <a:pt x="4572" y="541652"/>
                    <a:pt x="9907" y="581166"/>
                    <a:pt x="19434" y="620426"/>
                  </a:cubicBezTo>
                  <a:cubicBezTo>
                    <a:pt x="22737" y="634274"/>
                    <a:pt x="29596" y="633893"/>
                    <a:pt x="39250" y="635926"/>
                  </a:cubicBezTo>
                  <a:cubicBezTo>
                    <a:pt x="199172" y="669214"/>
                    <a:pt x="361128" y="685985"/>
                    <a:pt x="523719" y="697547"/>
                  </a:cubicBezTo>
                  <a:cubicBezTo>
                    <a:pt x="551918" y="699580"/>
                    <a:pt x="580371" y="702629"/>
                    <a:pt x="607682" y="709363"/>
                  </a:cubicBezTo>
                  <a:cubicBezTo>
                    <a:pt x="675131" y="726134"/>
                    <a:pt x="745630" y="700342"/>
                    <a:pt x="812190" y="726134"/>
                  </a:cubicBezTo>
                  <a:cubicBezTo>
                    <a:pt x="830481" y="733249"/>
                    <a:pt x="835690" y="714318"/>
                    <a:pt x="842295" y="705297"/>
                  </a:cubicBezTo>
                  <a:cubicBezTo>
                    <a:pt x="852203" y="691829"/>
                    <a:pt x="844835" y="678362"/>
                    <a:pt x="832895" y="666419"/>
                  </a:cubicBezTo>
                  <a:cubicBezTo>
                    <a:pt x="774972" y="608482"/>
                    <a:pt x="708157" y="560583"/>
                    <a:pt x="648710" y="504553"/>
                  </a:cubicBezTo>
                  <a:cubicBezTo>
                    <a:pt x="590533" y="449666"/>
                    <a:pt x="528800" y="398463"/>
                    <a:pt x="476212" y="337478"/>
                  </a:cubicBezTo>
                  <a:cubicBezTo>
                    <a:pt x="410286" y="261246"/>
                    <a:pt x="331405" y="198735"/>
                    <a:pt x="250744" y="138766"/>
                  </a:cubicBezTo>
                  <a:cubicBezTo>
                    <a:pt x="198792" y="100142"/>
                    <a:pt x="150396" y="57325"/>
                    <a:pt x="104159" y="12348"/>
                  </a:cubicBezTo>
                  <a:cubicBezTo>
                    <a:pt x="90059" y="-1374"/>
                    <a:pt x="78246" y="-1628"/>
                    <a:pt x="61479" y="1930"/>
                  </a:cubicBezTo>
                  <a:cubicBezTo>
                    <a:pt x="39757" y="6504"/>
                    <a:pt x="49411" y="23275"/>
                    <a:pt x="47125" y="34455"/>
                  </a:cubicBezTo>
                  <a:cubicBezTo>
                    <a:pt x="36074" y="91375"/>
                    <a:pt x="26166" y="148295"/>
                    <a:pt x="15115" y="209281"/>
                  </a:cubicBezTo>
                  <a:close/>
                </a:path>
              </a:pathLst>
            </a:custGeom>
            <a:solidFill>
              <a:srgbClr val="005DA2"/>
            </a:solidFill>
            <a:ln w="12692"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EBFB17C2-D0D2-FEF4-74C8-E2933E2F6B71}"/>
                </a:ext>
              </a:extLst>
            </p:cNvPr>
            <p:cNvSpPr/>
            <p:nvPr/>
          </p:nvSpPr>
          <p:spPr>
            <a:xfrm>
              <a:off x="8814887" y="679190"/>
              <a:ext cx="872557" cy="690234"/>
            </a:xfrm>
            <a:custGeom>
              <a:avLst/>
              <a:gdLst>
                <a:gd name="connsiteX0" fmla="*/ 77146 w 872557"/>
                <a:gd name="connsiteY0" fmla="*/ 101680 h 690234"/>
                <a:gd name="connsiteX1" fmla="*/ 27861 w 872557"/>
                <a:gd name="connsiteY1" fmla="*/ 362012 h 690234"/>
                <a:gd name="connsiteX2" fmla="*/ 805 w 872557"/>
                <a:gd name="connsiteY2" fmla="*/ 548018 h 690234"/>
                <a:gd name="connsiteX3" fmla="*/ 4362 w 872557"/>
                <a:gd name="connsiteY3" fmla="*/ 679264 h 690234"/>
                <a:gd name="connsiteX4" fmla="*/ 23542 w 872557"/>
                <a:gd name="connsiteY4" fmla="*/ 683965 h 690234"/>
                <a:gd name="connsiteX5" fmla="*/ 291435 w 872557"/>
                <a:gd name="connsiteY5" fmla="*/ 510283 h 690234"/>
                <a:gd name="connsiteX6" fmla="*/ 595404 w 872557"/>
                <a:gd name="connsiteY6" fmla="*/ 299756 h 690234"/>
                <a:gd name="connsiteX7" fmla="*/ 857708 w 872557"/>
                <a:gd name="connsiteY7" fmla="*/ 97741 h 690234"/>
                <a:gd name="connsiteX8" fmla="*/ 871554 w 872557"/>
                <a:gd name="connsiteY8" fmla="*/ 73728 h 690234"/>
                <a:gd name="connsiteX9" fmla="*/ 835352 w 872557"/>
                <a:gd name="connsiteY9" fmla="*/ 61150 h 690234"/>
                <a:gd name="connsiteX10" fmla="*/ 681526 w 872557"/>
                <a:gd name="connsiteY10" fmla="*/ 53272 h 690234"/>
                <a:gd name="connsiteX11" fmla="*/ 439546 w 872557"/>
                <a:gd name="connsiteY11" fmla="*/ 21001 h 690234"/>
                <a:gd name="connsiteX12" fmla="*/ 369174 w 872557"/>
                <a:gd name="connsiteY12" fmla="*/ 16681 h 690234"/>
                <a:gd name="connsiteX13" fmla="*/ 160474 w 872557"/>
                <a:gd name="connsiteY13" fmla="*/ 545 h 690234"/>
                <a:gd name="connsiteX14" fmla="*/ 79179 w 872557"/>
                <a:gd name="connsiteY14" fmla="*/ 60895 h 690234"/>
                <a:gd name="connsiteX15" fmla="*/ 75749 w 872557"/>
                <a:gd name="connsiteY15" fmla="*/ 101425 h 690234"/>
                <a:gd name="connsiteX16" fmla="*/ 77146 w 872557"/>
                <a:gd name="connsiteY16" fmla="*/ 101680 h 690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72557" h="690234">
                  <a:moveTo>
                    <a:pt x="77146" y="101680"/>
                  </a:moveTo>
                  <a:cubicBezTo>
                    <a:pt x="60633" y="188457"/>
                    <a:pt x="43358" y="275107"/>
                    <a:pt x="27861" y="362012"/>
                  </a:cubicBezTo>
                  <a:cubicBezTo>
                    <a:pt x="16937" y="423633"/>
                    <a:pt x="5378" y="485127"/>
                    <a:pt x="805" y="548018"/>
                  </a:cubicBezTo>
                  <a:cubicBezTo>
                    <a:pt x="-2497" y="592233"/>
                    <a:pt x="5505" y="635431"/>
                    <a:pt x="4362" y="679264"/>
                  </a:cubicBezTo>
                  <a:cubicBezTo>
                    <a:pt x="3980" y="697052"/>
                    <a:pt x="14396" y="689047"/>
                    <a:pt x="23542" y="683965"/>
                  </a:cubicBezTo>
                  <a:cubicBezTo>
                    <a:pt x="116905" y="632254"/>
                    <a:pt x="203281" y="569998"/>
                    <a:pt x="291435" y="510283"/>
                  </a:cubicBezTo>
                  <a:cubicBezTo>
                    <a:pt x="393436" y="441166"/>
                    <a:pt x="495690" y="372176"/>
                    <a:pt x="595404" y="299756"/>
                  </a:cubicBezTo>
                  <a:cubicBezTo>
                    <a:pt x="684702" y="234959"/>
                    <a:pt x="770951" y="165842"/>
                    <a:pt x="857708" y="97741"/>
                  </a:cubicBezTo>
                  <a:cubicBezTo>
                    <a:pt x="863932" y="92786"/>
                    <a:pt x="876127" y="84527"/>
                    <a:pt x="871554" y="73728"/>
                  </a:cubicBezTo>
                  <a:cubicBezTo>
                    <a:pt x="864949" y="58227"/>
                    <a:pt x="847674" y="59879"/>
                    <a:pt x="835352" y="61150"/>
                  </a:cubicBezTo>
                  <a:cubicBezTo>
                    <a:pt x="783527" y="66613"/>
                    <a:pt x="732463" y="59498"/>
                    <a:pt x="681526" y="53272"/>
                  </a:cubicBezTo>
                  <a:cubicBezTo>
                    <a:pt x="600739" y="43362"/>
                    <a:pt x="520206" y="32181"/>
                    <a:pt x="439546" y="21001"/>
                  </a:cubicBezTo>
                  <a:cubicBezTo>
                    <a:pt x="416173" y="17824"/>
                    <a:pt x="392801" y="16300"/>
                    <a:pt x="369174" y="16681"/>
                  </a:cubicBezTo>
                  <a:cubicBezTo>
                    <a:pt x="299184" y="17697"/>
                    <a:pt x="229829" y="7914"/>
                    <a:pt x="160474" y="545"/>
                  </a:cubicBezTo>
                  <a:cubicBezTo>
                    <a:pt x="118556" y="-3902"/>
                    <a:pt x="85911" y="19095"/>
                    <a:pt x="79179" y="60895"/>
                  </a:cubicBezTo>
                  <a:cubicBezTo>
                    <a:pt x="77019" y="74236"/>
                    <a:pt x="76765" y="87958"/>
                    <a:pt x="75749" y="101425"/>
                  </a:cubicBezTo>
                  <a:cubicBezTo>
                    <a:pt x="76003" y="101553"/>
                    <a:pt x="76638" y="101553"/>
                    <a:pt x="77146" y="101680"/>
                  </a:cubicBezTo>
                  <a:close/>
                </a:path>
              </a:pathLst>
            </a:custGeom>
            <a:solidFill>
              <a:srgbClr val="005DA2"/>
            </a:solidFill>
            <a:ln w="12692"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78EE6362-79B5-881F-A081-1642B814F542}"/>
                </a:ext>
              </a:extLst>
            </p:cNvPr>
            <p:cNvSpPr/>
            <p:nvPr/>
          </p:nvSpPr>
          <p:spPr>
            <a:xfrm>
              <a:off x="7713207" y="569283"/>
              <a:ext cx="784109" cy="743558"/>
            </a:xfrm>
            <a:custGeom>
              <a:avLst/>
              <a:gdLst>
                <a:gd name="connsiteX0" fmla="*/ 724335 w 784109"/>
                <a:gd name="connsiteY0" fmla="*/ 704172 h 743558"/>
                <a:gd name="connsiteX1" fmla="*/ 762696 w 784109"/>
                <a:gd name="connsiteY1" fmla="*/ 233566 h 743558"/>
                <a:gd name="connsiteX2" fmla="*/ 782638 w 784109"/>
                <a:gd name="connsiteY2" fmla="*/ 69922 h 743558"/>
                <a:gd name="connsiteX3" fmla="*/ 752026 w 784109"/>
                <a:gd name="connsiteY3" fmla="*/ 40572 h 743558"/>
                <a:gd name="connsiteX4" fmla="*/ 635418 w 784109"/>
                <a:gd name="connsiteY4" fmla="*/ 48196 h 743558"/>
                <a:gd name="connsiteX5" fmla="*/ 571017 w 784109"/>
                <a:gd name="connsiteY5" fmla="*/ 44130 h 743558"/>
                <a:gd name="connsiteX6" fmla="*/ 457585 w 784109"/>
                <a:gd name="connsiteY6" fmla="*/ 31425 h 743558"/>
                <a:gd name="connsiteX7" fmla="*/ 73464 w 784109"/>
                <a:gd name="connsiteY7" fmla="*/ 42 h 743558"/>
                <a:gd name="connsiteX8" fmla="*/ 552 w 784109"/>
                <a:gd name="connsiteY8" fmla="*/ 24056 h 743558"/>
                <a:gd name="connsiteX9" fmla="*/ 36246 w 784109"/>
                <a:gd name="connsiteY9" fmla="*/ 75639 h 743558"/>
                <a:gd name="connsiteX10" fmla="*/ 284578 w 784109"/>
                <a:gd name="connsiteY10" fmla="*/ 330000 h 743558"/>
                <a:gd name="connsiteX11" fmla="*/ 590325 w 784109"/>
                <a:gd name="connsiteY11" fmla="*/ 626543 h 743558"/>
                <a:gd name="connsiteX12" fmla="*/ 674287 w 784109"/>
                <a:gd name="connsiteY12" fmla="*/ 728439 h 743558"/>
                <a:gd name="connsiteX13" fmla="*/ 709472 w 784109"/>
                <a:gd name="connsiteY13" fmla="*/ 741399 h 743558"/>
                <a:gd name="connsiteX14" fmla="*/ 724335 w 784109"/>
                <a:gd name="connsiteY14" fmla="*/ 704172 h 743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4109" h="743558">
                  <a:moveTo>
                    <a:pt x="724335" y="704172"/>
                  </a:moveTo>
                  <a:cubicBezTo>
                    <a:pt x="729162" y="549167"/>
                    <a:pt x="752026" y="391875"/>
                    <a:pt x="762696" y="233566"/>
                  </a:cubicBezTo>
                  <a:cubicBezTo>
                    <a:pt x="766380" y="178807"/>
                    <a:pt x="766125" y="123538"/>
                    <a:pt x="782638" y="69922"/>
                  </a:cubicBezTo>
                  <a:cubicBezTo>
                    <a:pt x="789625" y="47433"/>
                    <a:pt x="770445" y="40064"/>
                    <a:pt x="752026" y="40572"/>
                  </a:cubicBezTo>
                  <a:cubicBezTo>
                    <a:pt x="713030" y="41589"/>
                    <a:pt x="673525" y="41208"/>
                    <a:pt x="635418" y="48196"/>
                  </a:cubicBezTo>
                  <a:cubicBezTo>
                    <a:pt x="612427" y="52388"/>
                    <a:pt x="590198" y="48069"/>
                    <a:pt x="571017" y="44130"/>
                  </a:cubicBezTo>
                  <a:cubicBezTo>
                    <a:pt x="533164" y="36507"/>
                    <a:pt x="495183" y="36888"/>
                    <a:pt x="457585" y="31425"/>
                  </a:cubicBezTo>
                  <a:cubicBezTo>
                    <a:pt x="330179" y="12748"/>
                    <a:pt x="202140" y="678"/>
                    <a:pt x="73464" y="42"/>
                  </a:cubicBezTo>
                  <a:cubicBezTo>
                    <a:pt x="48186" y="-85"/>
                    <a:pt x="13636" y="-1228"/>
                    <a:pt x="552" y="24056"/>
                  </a:cubicBezTo>
                  <a:cubicBezTo>
                    <a:pt x="-4021" y="32949"/>
                    <a:pt x="20876" y="60520"/>
                    <a:pt x="36246" y="75639"/>
                  </a:cubicBezTo>
                  <a:cubicBezTo>
                    <a:pt x="120717" y="158859"/>
                    <a:pt x="197058" y="249575"/>
                    <a:pt x="284578" y="330000"/>
                  </a:cubicBezTo>
                  <a:cubicBezTo>
                    <a:pt x="389246" y="426052"/>
                    <a:pt x="491245" y="524900"/>
                    <a:pt x="590325" y="626543"/>
                  </a:cubicBezTo>
                  <a:cubicBezTo>
                    <a:pt x="620556" y="657544"/>
                    <a:pt x="645961" y="694643"/>
                    <a:pt x="674287" y="728439"/>
                  </a:cubicBezTo>
                  <a:cubicBezTo>
                    <a:pt x="683560" y="739493"/>
                    <a:pt x="693468" y="747624"/>
                    <a:pt x="709472" y="741399"/>
                  </a:cubicBezTo>
                  <a:cubicBezTo>
                    <a:pt x="725859" y="734919"/>
                    <a:pt x="727256" y="722341"/>
                    <a:pt x="724335" y="704172"/>
                  </a:cubicBezTo>
                  <a:close/>
                </a:path>
              </a:pathLst>
            </a:custGeom>
            <a:solidFill>
              <a:srgbClr val="005DA2"/>
            </a:solidFill>
            <a:ln w="12692"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901D248E-40F9-55F8-E11D-1CBDE8069AF6}"/>
                </a:ext>
              </a:extLst>
            </p:cNvPr>
            <p:cNvSpPr/>
            <p:nvPr/>
          </p:nvSpPr>
          <p:spPr>
            <a:xfrm>
              <a:off x="9247954" y="954992"/>
              <a:ext cx="754944" cy="593029"/>
            </a:xfrm>
            <a:custGeom>
              <a:avLst/>
              <a:gdLst>
                <a:gd name="connsiteX0" fmla="*/ 0 w 754944"/>
                <a:gd name="connsiteY0" fmla="*/ 511076 h 593029"/>
                <a:gd name="connsiteX1" fmla="*/ 234486 w 754944"/>
                <a:gd name="connsiteY1" fmla="*/ 532040 h 593029"/>
                <a:gd name="connsiteX2" fmla="*/ 422227 w 754944"/>
                <a:gd name="connsiteY2" fmla="*/ 563549 h 593029"/>
                <a:gd name="connsiteX3" fmla="*/ 679832 w 754944"/>
                <a:gd name="connsiteY3" fmla="*/ 591501 h 593029"/>
                <a:gd name="connsiteX4" fmla="*/ 705618 w 754944"/>
                <a:gd name="connsiteY4" fmla="*/ 563549 h 593029"/>
                <a:gd name="connsiteX5" fmla="*/ 719591 w 754944"/>
                <a:gd name="connsiteY5" fmla="*/ 472325 h 593029"/>
                <a:gd name="connsiteX6" fmla="*/ 745249 w 754944"/>
                <a:gd name="connsiteY6" fmla="*/ 234481 h 593029"/>
                <a:gd name="connsiteX7" fmla="*/ 754776 w 754944"/>
                <a:gd name="connsiteY7" fmla="*/ 36150 h 593029"/>
                <a:gd name="connsiteX8" fmla="*/ 708158 w 754944"/>
                <a:gd name="connsiteY8" fmla="*/ 10104 h 593029"/>
                <a:gd name="connsiteX9" fmla="*/ 509493 w 754944"/>
                <a:gd name="connsiteY9" fmla="*/ 145416 h 593029"/>
                <a:gd name="connsiteX10" fmla="*/ 79517 w 754944"/>
                <a:gd name="connsiteY10" fmla="*/ 456824 h 593029"/>
                <a:gd name="connsiteX11" fmla="*/ 0 w 754944"/>
                <a:gd name="connsiteY11" fmla="*/ 511076 h 593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4944" h="593029">
                  <a:moveTo>
                    <a:pt x="0" y="511076"/>
                  </a:moveTo>
                  <a:cubicBezTo>
                    <a:pt x="84979" y="509297"/>
                    <a:pt x="157764" y="532675"/>
                    <a:pt x="234486" y="532040"/>
                  </a:cubicBezTo>
                  <a:cubicBezTo>
                    <a:pt x="296982" y="531531"/>
                    <a:pt x="359223" y="554782"/>
                    <a:pt x="422227" y="563549"/>
                  </a:cubicBezTo>
                  <a:cubicBezTo>
                    <a:pt x="507714" y="575619"/>
                    <a:pt x="591931" y="599251"/>
                    <a:pt x="679832" y="591501"/>
                  </a:cubicBezTo>
                  <a:cubicBezTo>
                    <a:pt x="700029" y="589722"/>
                    <a:pt x="703204" y="577779"/>
                    <a:pt x="705618" y="563549"/>
                  </a:cubicBezTo>
                  <a:cubicBezTo>
                    <a:pt x="710826" y="533183"/>
                    <a:pt x="715907" y="502817"/>
                    <a:pt x="719591" y="472325"/>
                  </a:cubicBezTo>
                  <a:cubicBezTo>
                    <a:pt x="728991" y="393043"/>
                    <a:pt x="741184" y="314016"/>
                    <a:pt x="745249" y="234481"/>
                  </a:cubicBezTo>
                  <a:cubicBezTo>
                    <a:pt x="748679" y="168413"/>
                    <a:pt x="751473" y="102218"/>
                    <a:pt x="754776" y="36150"/>
                  </a:cubicBezTo>
                  <a:cubicBezTo>
                    <a:pt x="756682" y="-1712"/>
                    <a:pt x="742455" y="-8826"/>
                    <a:pt x="708158" y="10104"/>
                  </a:cubicBezTo>
                  <a:cubicBezTo>
                    <a:pt x="637787" y="48983"/>
                    <a:pt x="577705" y="103108"/>
                    <a:pt x="509493" y="145416"/>
                  </a:cubicBezTo>
                  <a:cubicBezTo>
                    <a:pt x="358715" y="239055"/>
                    <a:pt x="222419" y="352513"/>
                    <a:pt x="79517" y="456824"/>
                  </a:cubicBezTo>
                  <a:cubicBezTo>
                    <a:pt x="56017" y="473849"/>
                    <a:pt x="31629" y="489477"/>
                    <a:pt x="0" y="511076"/>
                  </a:cubicBezTo>
                  <a:close/>
                </a:path>
              </a:pathLst>
            </a:custGeom>
            <a:solidFill>
              <a:srgbClr val="005DA2"/>
            </a:solidFill>
            <a:ln w="12692"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DAD31C72-7560-C832-3B9D-AE57C660B8E2}"/>
                </a:ext>
              </a:extLst>
            </p:cNvPr>
            <p:cNvSpPr/>
            <p:nvPr/>
          </p:nvSpPr>
          <p:spPr>
            <a:xfrm>
              <a:off x="7164905" y="1534104"/>
              <a:ext cx="756157" cy="451419"/>
            </a:xfrm>
            <a:custGeom>
              <a:avLst/>
              <a:gdLst>
                <a:gd name="connsiteX0" fmla="*/ 756157 w 756157"/>
                <a:gd name="connsiteY0" fmla="*/ 108696 h 451419"/>
                <a:gd name="connsiteX1" fmla="*/ 400237 w 756157"/>
                <a:gd name="connsiteY1" fmla="*/ 44661 h 451419"/>
                <a:gd name="connsiteX2" fmla="*/ 209446 w 756157"/>
                <a:gd name="connsiteY2" fmla="*/ 18361 h 451419"/>
                <a:gd name="connsiteX3" fmla="*/ 89663 w 756157"/>
                <a:gd name="connsiteY3" fmla="*/ 1971 h 451419"/>
                <a:gd name="connsiteX4" fmla="*/ 66417 w 756157"/>
                <a:gd name="connsiteY4" fmla="*/ 22427 h 451419"/>
                <a:gd name="connsiteX5" fmla="*/ 25897 w 756157"/>
                <a:gd name="connsiteY5" fmla="*/ 277169 h 451419"/>
                <a:gd name="connsiteX6" fmla="*/ 3160 w 756157"/>
                <a:gd name="connsiteY6" fmla="*/ 399648 h 451419"/>
                <a:gd name="connsiteX7" fmla="*/ 7478 w 756157"/>
                <a:gd name="connsiteY7" fmla="*/ 445514 h 451419"/>
                <a:gd name="connsiteX8" fmla="*/ 43808 w 756157"/>
                <a:gd name="connsiteY8" fmla="*/ 441957 h 451419"/>
                <a:gd name="connsiteX9" fmla="*/ 314114 w 756157"/>
                <a:gd name="connsiteY9" fmla="*/ 318715 h 451419"/>
                <a:gd name="connsiteX10" fmla="*/ 608175 w 756157"/>
                <a:gd name="connsiteY10" fmla="*/ 186707 h 451419"/>
                <a:gd name="connsiteX11" fmla="*/ 756157 w 756157"/>
                <a:gd name="connsiteY11" fmla="*/ 108696 h 45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6157" h="451419">
                  <a:moveTo>
                    <a:pt x="756157" y="108696"/>
                  </a:moveTo>
                  <a:cubicBezTo>
                    <a:pt x="638279" y="80490"/>
                    <a:pt x="520401" y="56858"/>
                    <a:pt x="400237" y="44661"/>
                  </a:cubicBezTo>
                  <a:cubicBezTo>
                    <a:pt x="336343" y="38181"/>
                    <a:pt x="273213" y="20267"/>
                    <a:pt x="209446" y="18361"/>
                  </a:cubicBezTo>
                  <a:cubicBezTo>
                    <a:pt x="168672" y="17090"/>
                    <a:pt x="133105" y="-6923"/>
                    <a:pt x="89663" y="1971"/>
                  </a:cubicBezTo>
                  <a:cubicBezTo>
                    <a:pt x="71499" y="5656"/>
                    <a:pt x="69720" y="9467"/>
                    <a:pt x="66417" y="22427"/>
                  </a:cubicBezTo>
                  <a:cubicBezTo>
                    <a:pt x="45205" y="106155"/>
                    <a:pt x="35043" y="191535"/>
                    <a:pt x="25897" y="277169"/>
                  </a:cubicBezTo>
                  <a:cubicBezTo>
                    <a:pt x="21451" y="318334"/>
                    <a:pt x="12432" y="359245"/>
                    <a:pt x="3160" y="399648"/>
                  </a:cubicBezTo>
                  <a:cubicBezTo>
                    <a:pt x="-651" y="416292"/>
                    <a:pt x="-2811" y="432809"/>
                    <a:pt x="7478" y="445514"/>
                  </a:cubicBezTo>
                  <a:cubicBezTo>
                    <a:pt x="18783" y="459490"/>
                    <a:pt x="31486" y="444625"/>
                    <a:pt x="43808" y="441957"/>
                  </a:cubicBezTo>
                  <a:cubicBezTo>
                    <a:pt x="142759" y="419977"/>
                    <a:pt x="224435" y="360643"/>
                    <a:pt x="314114" y="318715"/>
                  </a:cubicBezTo>
                  <a:cubicBezTo>
                    <a:pt x="411541" y="273230"/>
                    <a:pt x="510493" y="231302"/>
                    <a:pt x="608175" y="186707"/>
                  </a:cubicBezTo>
                  <a:cubicBezTo>
                    <a:pt x="658095" y="163837"/>
                    <a:pt x="714621" y="150751"/>
                    <a:pt x="756157" y="108696"/>
                  </a:cubicBezTo>
                  <a:close/>
                </a:path>
              </a:pathLst>
            </a:custGeom>
            <a:solidFill>
              <a:srgbClr val="005DA2"/>
            </a:solidFill>
            <a:ln w="12692"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121F4972-CE82-594E-9430-C33215655BB0}"/>
                </a:ext>
              </a:extLst>
            </p:cNvPr>
            <p:cNvSpPr/>
            <p:nvPr/>
          </p:nvSpPr>
          <p:spPr>
            <a:xfrm>
              <a:off x="7297120" y="812870"/>
              <a:ext cx="655844" cy="516765"/>
            </a:xfrm>
            <a:custGeom>
              <a:avLst/>
              <a:gdLst>
                <a:gd name="connsiteX0" fmla="*/ 0 w 655844"/>
                <a:gd name="connsiteY0" fmla="*/ 422597 h 516765"/>
                <a:gd name="connsiteX1" fmla="*/ 297109 w 655844"/>
                <a:gd name="connsiteY1" fmla="*/ 465159 h 516765"/>
                <a:gd name="connsiteX2" fmla="*/ 615304 w 655844"/>
                <a:gd name="connsiteY2" fmla="*/ 513313 h 516765"/>
                <a:gd name="connsiteX3" fmla="*/ 654808 w 655844"/>
                <a:gd name="connsiteY3" fmla="*/ 505435 h 516765"/>
                <a:gd name="connsiteX4" fmla="*/ 630674 w 655844"/>
                <a:gd name="connsiteY4" fmla="*/ 472783 h 516765"/>
                <a:gd name="connsiteX5" fmla="*/ 188377 w 655844"/>
                <a:gd name="connsiteY5" fmla="*/ 111824 h 516765"/>
                <a:gd name="connsiteX6" fmla="*/ 71134 w 655844"/>
                <a:gd name="connsiteY6" fmla="*/ 5353 h 516765"/>
                <a:gd name="connsiteX7" fmla="*/ 40140 w 655844"/>
                <a:gd name="connsiteY7" fmla="*/ 21235 h 516765"/>
                <a:gd name="connsiteX8" fmla="*/ 22611 w 655844"/>
                <a:gd name="connsiteY8" fmla="*/ 149178 h 516765"/>
                <a:gd name="connsiteX9" fmla="*/ 3684 w 655844"/>
                <a:gd name="connsiteY9" fmla="*/ 372792 h 516765"/>
                <a:gd name="connsiteX10" fmla="*/ 0 w 655844"/>
                <a:gd name="connsiteY10" fmla="*/ 422597 h 516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5844" h="516765">
                  <a:moveTo>
                    <a:pt x="0" y="422597"/>
                  </a:moveTo>
                  <a:cubicBezTo>
                    <a:pt x="95649" y="448007"/>
                    <a:pt x="197776" y="448261"/>
                    <a:pt x="297109" y="465159"/>
                  </a:cubicBezTo>
                  <a:cubicBezTo>
                    <a:pt x="402920" y="483201"/>
                    <a:pt x="509747" y="493746"/>
                    <a:pt x="615304" y="513313"/>
                  </a:cubicBezTo>
                  <a:cubicBezTo>
                    <a:pt x="629277" y="515854"/>
                    <a:pt x="648584" y="522588"/>
                    <a:pt x="654808" y="505435"/>
                  </a:cubicBezTo>
                  <a:cubicBezTo>
                    <a:pt x="660524" y="489681"/>
                    <a:pt x="641217" y="481549"/>
                    <a:pt x="630674" y="472783"/>
                  </a:cubicBezTo>
                  <a:cubicBezTo>
                    <a:pt x="484597" y="350938"/>
                    <a:pt x="331024" y="237988"/>
                    <a:pt x="188377" y="111824"/>
                  </a:cubicBezTo>
                  <a:cubicBezTo>
                    <a:pt x="148872" y="76884"/>
                    <a:pt x="102508" y="50203"/>
                    <a:pt x="71134" y="5353"/>
                  </a:cubicBezTo>
                  <a:cubicBezTo>
                    <a:pt x="61861" y="-7987"/>
                    <a:pt x="42807" y="5989"/>
                    <a:pt x="40140" y="21235"/>
                  </a:cubicBezTo>
                  <a:cubicBezTo>
                    <a:pt x="32645" y="63671"/>
                    <a:pt x="25151" y="106361"/>
                    <a:pt x="22611" y="149178"/>
                  </a:cubicBezTo>
                  <a:cubicBezTo>
                    <a:pt x="18164" y="223885"/>
                    <a:pt x="1144" y="297449"/>
                    <a:pt x="3684" y="372792"/>
                  </a:cubicBezTo>
                  <a:cubicBezTo>
                    <a:pt x="4319" y="388419"/>
                    <a:pt x="1524" y="404174"/>
                    <a:pt x="0" y="422597"/>
                  </a:cubicBezTo>
                  <a:close/>
                </a:path>
              </a:pathLst>
            </a:custGeom>
            <a:solidFill>
              <a:srgbClr val="005DA2"/>
            </a:solidFill>
            <a:ln w="12692"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76F9C170-0266-BC3B-7D26-AEC55CD9E577}"/>
                </a:ext>
              </a:extLst>
            </p:cNvPr>
            <p:cNvSpPr/>
            <p:nvPr/>
          </p:nvSpPr>
          <p:spPr>
            <a:xfrm>
              <a:off x="9235125" y="1803962"/>
              <a:ext cx="654151" cy="513817"/>
            </a:xfrm>
            <a:custGeom>
              <a:avLst/>
              <a:gdLst>
                <a:gd name="connsiteX0" fmla="*/ 54367 w 654151"/>
                <a:gd name="connsiteY0" fmla="*/ 450 h 513817"/>
                <a:gd name="connsiteX1" fmla="*/ 438868 w 654151"/>
                <a:gd name="connsiteY1" fmla="*/ 52287 h 513817"/>
                <a:gd name="connsiteX2" fmla="*/ 604253 w 654151"/>
                <a:gd name="connsiteY2" fmla="*/ 66390 h 513817"/>
                <a:gd name="connsiteX3" fmla="*/ 653538 w 654151"/>
                <a:gd name="connsiteY3" fmla="*/ 125597 h 513817"/>
                <a:gd name="connsiteX4" fmla="*/ 646933 w 654151"/>
                <a:gd name="connsiteY4" fmla="*/ 212120 h 513817"/>
                <a:gd name="connsiteX5" fmla="*/ 623814 w 654151"/>
                <a:gd name="connsiteY5" fmla="*/ 334600 h 513817"/>
                <a:gd name="connsiteX6" fmla="*/ 616448 w 654151"/>
                <a:gd name="connsiteY6" fmla="*/ 412611 h 513817"/>
                <a:gd name="connsiteX7" fmla="*/ 604126 w 654151"/>
                <a:gd name="connsiteY7" fmla="*/ 511204 h 513817"/>
                <a:gd name="connsiteX8" fmla="*/ 575291 w 654151"/>
                <a:gd name="connsiteY8" fmla="*/ 510061 h 513817"/>
                <a:gd name="connsiteX9" fmla="*/ 475197 w 654151"/>
                <a:gd name="connsiteY9" fmla="*/ 445263 h 513817"/>
                <a:gd name="connsiteX10" fmla="*/ 337248 w 654151"/>
                <a:gd name="connsiteY10" fmla="*/ 306140 h 513817"/>
                <a:gd name="connsiteX11" fmla="*/ 180882 w 654151"/>
                <a:gd name="connsiteY11" fmla="*/ 179214 h 513817"/>
                <a:gd name="connsiteX12" fmla="*/ 103652 w 654151"/>
                <a:gd name="connsiteY12" fmla="*/ 116068 h 513817"/>
                <a:gd name="connsiteX13" fmla="*/ 0 w 654151"/>
                <a:gd name="connsiteY13" fmla="*/ 7183 h 513817"/>
                <a:gd name="connsiteX14" fmla="*/ 54367 w 654151"/>
                <a:gd name="connsiteY14" fmla="*/ 450 h 513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4151" h="513817">
                  <a:moveTo>
                    <a:pt x="54367" y="450"/>
                  </a:moveTo>
                  <a:cubicBezTo>
                    <a:pt x="181771" y="23573"/>
                    <a:pt x="311336" y="29291"/>
                    <a:pt x="438868" y="52287"/>
                  </a:cubicBezTo>
                  <a:cubicBezTo>
                    <a:pt x="493107" y="62070"/>
                    <a:pt x="549124" y="61816"/>
                    <a:pt x="604253" y="66390"/>
                  </a:cubicBezTo>
                  <a:cubicBezTo>
                    <a:pt x="647695" y="70075"/>
                    <a:pt x="656841" y="81256"/>
                    <a:pt x="653538" y="125597"/>
                  </a:cubicBezTo>
                  <a:cubicBezTo>
                    <a:pt x="651379" y="154565"/>
                    <a:pt x="652395" y="184804"/>
                    <a:pt x="646933" y="212120"/>
                  </a:cubicBezTo>
                  <a:cubicBezTo>
                    <a:pt x="638803" y="252523"/>
                    <a:pt x="638422" y="294197"/>
                    <a:pt x="623814" y="334600"/>
                  </a:cubicBezTo>
                  <a:cubicBezTo>
                    <a:pt x="615939" y="356326"/>
                    <a:pt x="602094" y="385421"/>
                    <a:pt x="616448" y="412611"/>
                  </a:cubicBezTo>
                  <a:cubicBezTo>
                    <a:pt x="619623" y="418582"/>
                    <a:pt x="609461" y="508028"/>
                    <a:pt x="604126" y="511204"/>
                  </a:cubicBezTo>
                  <a:cubicBezTo>
                    <a:pt x="594472" y="516795"/>
                    <a:pt x="584564" y="511966"/>
                    <a:pt x="575291" y="510061"/>
                  </a:cubicBezTo>
                  <a:cubicBezTo>
                    <a:pt x="533755" y="501167"/>
                    <a:pt x="504539" y="474613"/>
                    <a:pt x="475197" y="445263"/>
                  </a:cubicBezTo>
                  <a:cubicBezTo>
                    <a:pt x="429087" y="399143"/>
                    <a:pt x="388312" y="347941"/>
                    <a:pt x="337248" y="306140"/>
                  </a:cubicBezTo>
                  <a:cubicBezTo>
                    <a:pt x="285423" y="263577"/>
                    <a:pt x="229532" y="226351"/>
                    <a:pt x="180882" y="179214"/>
                  </a:cubicBezTo>
                  <a:cubicBezTo>
                    <a:pt x="158018" y="157233"/>
                    <a:pt x="133121" y="133983"/>
                    <a:pt x="103652" y="116068"/>
                  </a:cubicBezTo>
                  <a:cubicBezTo>
                    <a:pt x="61861" y="90403"/>
                    <a:pt x="24516" y="55337"/>
                    <a:pt x="0" y="7183"/>
                  </a:cubicBezTo>
                  <a:cubicBezTo>
                    <a:pt x="20197" y="12139"/>
                    <a:pt x="36710" y="-2727"/>
                    <a:pt x="54367" y="450"/>
                  </a:cubicBezTo>
                  <a:close/>
                </a:path>
              </a:pathLst>
            </a:custGeom>
            <a:solidFill>
              <a:srgbClr val="005DA2"/>
            </a:solidFill>
            <a:ln w="12692" cap="flat">
              <a:noFill/>
              <a:prstDash val="solid"/>
              <a:miter/>
            </a:ln>
          </p:spPr>
          <p:txBody>
            <a:bodyPr rtlCol="0" anchor="ctr"/>
            <a:lstStyle/>
            <a:p>
              <a:endParaRPr lang="en-US"/>
            </a:p>
          </p:txBody>
        </p:sp>
      </p:grpSp>
      <p:grpSp>
        <p:nvGrpSpPr>
          <p:cNvPr id="114" name="Group 113">
            <a:extLst>
              <a:ext uri="{FF2B5EF4-FFF2-40B4-BE49-F238E27FC236}">
                <a16:creationId xmlns:a16="http://schemas.microsoft.com/office/drawing/2014/main" id="{2A25E265-CDBC-4235-CE87-D981EAED7263}"/>
              </a:ext>
            </a:extLst>
          </p:cNvPr>
          <p:cNvGrpSpPr/>
          <p:nvPr/>
        </p:nvGrpSpPr>
        <p:grpSpPr>
          <a:xfrm>
            <a:off x="7120803" y="550965"/>
            <a:ext cx="2888913" cy="1944619"/>
            <a:chOff x="7120803" y="550965"/>
            <a:chExt cx="2888913" cy="1944619"/>
          </a:xfrm>
        </p:grpSpPr>
        <p:sp>
          <p:nvSpPr>
            <p:cNvPr id="115" name="Freeform 114">
              <a:extLst>
                <a:ext uri="{FF2B5EF4-FFF2-40B4-BE49-F238E27FC236}">
                  <a16:creationId xmlns:a16="http://schemas.microsoft.com/office/drawing/2014/main" id="{B70B85B0-B0D2-AE85-05BA-80653CC9FFA6}"/>
                </a:ext>
              </a:extLst>
            </p:cNvPr>
            <p:cNvSpPr/>
            <p:nvPr/>
          </p:nvSpPr>
          <p:spPr>
            <a:xfrm>
              <a:off x="7249554" y="652358"/>
              <a:ext cx="2651678" cy="1770215"/>
            </a:xfrm>
            <a:custGeom>
              <a:avLst/>
              <a:gdLst>
                <a:gd name="connsiteX0" fmla="*/ 1261407 w 2651678"/>
                <a:gd name="connsiteY0" fmla="*/ 978244 h 1770215"/>
                <a:gd name="connsiteX1" fmla="*/ 1212122 w 2651678"/>
                <a:gd name="connsiteY1" fmla="*/ 1258270 h 1770215"/>
                <a:gd name="connsiteX2" fmla="*/ 1154961 w 2651678"/>
                <a:gd name="connsiteY2" fmla="*/ 1676402 h 1770215"/>
                <a:gd name="connsiteX3" fmla="*/ 1152675 w 2651678"/>
                <a:gd name="connsiteY3" fmla="*/ 1706006 h 1770215"/>
                <a:gd name="connsiteX4" fmla="*/ 1203739 w 2651678"/>
                <a:gd name="connsiteY4" fmla="*/ 1760131 h 1770215"/>
                <a:gd name="connsiteX5" fmla="*/ 1304469 w 2651678"/>
                <a:gd name="connsiteY5" fmla="*/ 1768516 h 1770215"/>
                <a:gd name="connsiteX6" fmla="*/ 1316790 w 2651678"/>
                <a:gd name="connsiteY6" fmla="*/ 1762163 h 1770215"/>
                <a:gd name="connsiteX7" fmla="*/ 1365313 w 2651678"/>
                <a:gd name="connsiteY7" fmla="*/ 1454821 h 1770215"/>
                <a:gd name="connsiteX8" fmla="*/ 1432128 w 2651678"/>
                <a:gd name="connsiteY8" fmla="*/ 1021569 h 1770215"/>
                <a:gd name="connsiteX9" fmla="*/ 1461597 w 2651678"/>
                <a:gd name="connsiteY9" fmla="*/ 998191 h 1770215"/>
                <a:gd name="connsiteX10" fmla="*/ 1682873 w 2651678"/>
                <a:gd name="connsiteY10" fmla="*/ 1037451 h 1770215"/>
                <a:gd name="connsiteX11" fmla="*/ 1874044 w 2651678"/>
                <a:gd name="connsiteY11" fmla="*/ 1061210 h 1770215"/>
                <a:gd name="connsiteX12" fmla="*/ 2189444 w 2651678"/>
                <a:gd name="connsiteY12" fmla="*/ 1109999 h 1770215"/>
                <a:gd name="connsiteX13" fmla="*/ 2495445 w 2651678"/>
                <a:gd name="connsiteY13" fmla="*/ 1147733 h 1770215"/>
                <a:gd name="connsiteX14" fmla="*/ 2607480 w 2651678"/>
                <a:gd name="connsiteY14" fmla="*/ 1165267 h 1770215"/>
                <a:gd name="connsiteX15" fmla="*/ 2649144 w 2651678"/>
                <a:gd name="connsiteY15" fmla="*/ 1139094 h 1770215"/>
                <a:gd name="connsiteX16" fmla="*/ 2650542 w 2651678"/>
                <a:gd name="connsiteY16" fmla="*/ 1025127 h 1770215"/>
                <a:gd name="connsiteX17" fmla="*/ 2606718 w 2651678"/>
                <a:gd name="connsiteY17" fmla="*/ 987138 h 1770215"/>
                <a:gd name="connsiteX18" fmla="*/ 2490110 w 2651678"/>
                <a:gd name="connsiteY18" fmla="*/ 966301 h 1770215"/>
                <a:gd name="connsiteX19" fmla="*/ 2128600 w 2651678"/>
                <a:gd name="connsiteY19" fmla="*/ 910906 h 1770215"/>
                <a:gd name="connsiteX20" fmla="*/ 1834159 w 2651678"/>
                <a:gd name="connsiteY20" fmla="*/ 885368 h 1770215"/>
                <a:gd name="connsiteX21" fmla="*/ 1592813 w 2651678"/>
                <a:gd name="connsiteY21" fmla="*/ 851064 h 1770215"/>
                <a:gd name="connsiteX22" fmla="*/ 1482937 w 2651678"/>
                <a:gd name="connsiteY22" fmla="*/ 836961 h 1770215"/>
                <a:gd name="connsiteX23" fmla="*/ 1465535 w 2651678"/>
                <a:gd name="connsiteY23" fmla="*/ 814599 h 1770215"/>
                <a:gd name="connsiteX24" fmla="*/ 1520664 w 2651678"/>
                <a:gd name="connsiteY24" fmla="*/ 215034 h 1770215"/>
                <a:gd name="connsiteX25" fmla="*/ 1541749 w 2651678"/>
                <a:gd name="connsiteY25" fmla="*/ 39955 h 1770215"/>
                <a:gd name="connsiteX26" fmla="*/ 1523839 w 2651678"/>
                <a:gd name="connsiteY26" fmla="*/ 14036 h 1770215"/>
                <a:gd name="connsiteX27" fmla="*/ 1440765 w 2651678"/>
                <a:gd name="connsiteY27" fmla="*/ 6921 h 1770215"/>
                <a:gd name="connsiteX28" fmla="*/ 1377507 w 2651678"/>
                <a:gd name="connsiteY28" fmla="*/ 6413 h 1770215"/>
                <a:gd name="connsiteX29" fmla="*/ 1368108 w 2651678"/>
                <a:gd name="connsiteY29" fmla="*/ 65493 h 1770215"/>
                <a:gd name="connsiteX30" fmla="*/ 1321363 w 2651678"/>
                <a:gd name="connsiteY30" fmla="*/ 364703 h 1770215"/>
                <a:gd name="connsiteX31" fmla="*/ 1280715 w 2651678"/>
                <a:gd name="connsiteY31" fmla="*/ 773307 h 1770215"/>
                <a:gd name="connsiteX32" fmla="*/ 1242862 w 2651678"/>
                <a:gd name="connsiteY32" fmla="*/ 804435 h 1770215"/>
                <a:gd name="connsiteX33" fmla="*/ 691451 w 2651678"/>
                <a:gd name="connsiteY33" fmla="*/ 727441 h 1770215"/>
                <a:gd name="connsiteX34" fmla="*/ 440325 w 2651678"/>
                <a:gd name="connsiteY34" fmla="*/ 680177 h 1770215"/>
                <a:gd name="connsiteX35" fmla="*/ 201392 w 2651678"/>
                <a:gd name="connsiteY35" fmla="*/ 642188 h 1770215"/>
                <a:gd name="connsiteX36" fmla="*/ 70177 w 2651678"/>
                <a:gd name="connsiteY36" fmla="*/ 621986 h 1770215"/>
                <a:gd name="connsiteX37" fmla="*/ 15938 w 2651678"/>
                <a:gd name="connsiteY37" fmla="*/ 665693 h 1770215"/>
                <a:gd name="connsiteX38" fmla="*/ 2093 w 2651678"/>
                <a:gd name="connsiteY38" fmla="*/ 762635 h 1770215"/>
                <a:gd name="connsiteX39" fmla="*/ 24703 w 2651678"/>
                <a:gd name="connsiteY39" fmla="*/ 800878 h 1770215"/>
                <a:gd name="connsiteX40" fmla="*/ 141183 w 2651678"/>
                <a:gd name="connsiteY40" fmla="*/ 832133 h 1770215"/>
                <a:gd name="connsiteX41" fmla="*/ 545120 w 2651678"/>
                <a:gd name="connsiteY41" fmla="*/ 872790 h 1770215"/>
                <a:gd name="connsiteX42" fmla="*/ 856074 w 2651678"/>
                <a:gd name="connsiteY42" fmla="*/ 921324 h 1770215"/>
                <a:gd name="connsiteX43" fmla="*/ 1135781 w 2651678"/>
                <a:gd name="connsiteY43" fmla="*/ 957280 h 1770215"/>
                <a:gd name="connsiteX44" fmla="*/ 1261407 w 2651678"/>
                <a:gd name="connsiteY44" fmla="*/ 978244 h 1770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651678" h="1770215">
                  <a:moveTo>
                    <a:pt x="1261407" y="978244"/>
                  </a:moveTo>
                  <a:cubicBezTo>
                    <a:pt x="1234606" y="1071120"/>
                    <a:pt x="1226857" y="1165394"/>
                    <a:pt x="1212122" y="1258270"/>
                  </a:cubicBezTo>
                  <a:cubicBezTo>
                    <a:pt x="1190020" y="1397139"/>
                    <a:pt x="1173634" y="1536898"/>
                    <a:pt x="1154961" y="1676402"/>
                  </a:cubicBezTo>
                  <a:cubicBezTo>
                    <a:pt x="1153691" y="1686185"/>
                    <a:pt x="1153056" y="1696096"/>
                    <a:pt x="1152675" y="1706006"/>
                  </a:cubicBezTo>
                  <a:cubicBezTo>
                    <a:pt x="1151532" y="1740818"/>
                    <a:pt x="1159280" y="1763942"/>
                    <a:pt x="1203739" y="1760131"/>
                  </a:cubicBezTo>
                  <a:cubicBezTo>
                    <a:pt x="1237019" y="1757335"/>
                    <a:pt x="1269919" y="1775758"/>
                    <a:pt x="1304469" y="1768516"/>
                  </a:cubicBezTo>
                  <a:cubicBezTo>
                    <a:pt x="1308788" y="1767627"/>
                    <a:pt x="1315139" y="1772836"/>
                    <a:pt x="1316790" y="1762163"/>
                  </a:cubicBezTo>
                  <a:cubicBezTo>
                    <a:pt x="1332414" y="1659631"/>
                    <a:pt x="1342195" y="1556083"/>
                    <a:pt x="1365313" y="1454821"/>
                  </a:cubicBezTo>
                  <a:cubicBezTo>
                    <a:pt x="1397958" y="1312013"/>
                    <a:pt x="1411677" y="1166283"/>
                    <a:pt x="1432128" y="1021569"/>
                  </a:cubicBezTo>
                  <a:cubicBezTo>
                    <a:pt x="1435050" y="1000987"/>
                    <a:pt x="1440257" y="993999"/>
                    <a:pt x="1461597" y="998191"/>
                  </a:cubicBezTo>
                  <a:cubicBezTo>
                    <a:pt x="1535144" y="1012676"/>
                    <a:pt x="1609453" y="1021569"/>
                    <a:pt x="1682873" y="1037451"/>
                  </a:cubicBezTo>
                  <a:cubicBezTo>
                    <a:pt x="1745369" y="1051046"/>
                    <a:pt x="1810151" y="1055493"/>
                    <a:pt x="1874044" y="1061210"/>
                  </a:cubicBezTo>
                  <a:cubicBezTo>
                    <a:pt x="1980236" y="1070866"/>
                    <a:pt x="2083760" y="1097547"/>
                    <a:pt x="2189444" y="1109999"/>
                  </a:cubicBezTo>
                  <a:cubicBezTo>
                    <a:pt x="2291572" y="1122069"/>
                    <a:pt x="2393572" y="1134139"/>
                    <a:pt x="2495445" y="1147733"/>
                  </a:cubicBezTo>
                  <a:cubicBezTo>
                    <a:pt x="2532790" y="1152688"/>
                    <a:pt x="2571025" y="1151545"/>
                    <a:pt x="2607480" y="1165267"/>
                  </a:cubicBezTo>
                  <a:cubicBezTo>
                    <a:pt x="2630090" y="1173906"/>
                    <a:pt x="2647747" y="1164758"/>
                    <a:pt x="2649144" y="1139094"/>
                  </a:cubicBezTo>
                  <a:cubicBezTo>
                    <a:pt x="2651304" y="1101232"/>
                    <a:pt x="2652828" y="1062989"/>
                    <a:pt x="2650542" y="1025127"/>
                  </a:cubicBezTo>
                  <a:cubicBezTo>
                    <a:pt x="2649017" y="1001622"/>
                    <a:pt x="2627169" y="991585"/>
                    <a:pt x="2606718" y="987138"/>
                  </a:cubicBezTo>
                  <a:cubicBezTo>
                    <a:pt x="2568103" y="978625"/>
                    <a:pt x="2529106" y="971891"/>
                    <a:pt x="2490110" y="966301"/>
                  </a:cubicBezTo>
                  <a:cubicBezTo>
                    <a:pt x="2369438" y="948895"/>
                    <a:pt x="2250162" y="924119"/>
                    <a:pt x="2128600" y="910906"/>
                  </a:cubicBezTo>
                  <a:cubicBezTo>
                    <a:pt x="2030411" y="900360"/>
                    <a:pt x="1932856" y="890577"/>
                    <a:pt x="1834159" y="885368"/>
                  </a:cubicBezTo>
                  <a:cubicBezTo>
                    <a:pt x="1753372" y="881175"/>
                    <a:pt x="1673220" y="862753"/>
                    <a:pt x="1592813" y="851064"/>
                  </a:cubicBezTo>
                  <a:cubicBezTo>
                    <a:pt x="1556230" y="845727"/>
                    <a:pt x="1519647" y="840645"/>
                    <a:pt x="1482937" y="836961"/>
                  </a:cubicBezTo>
                  <a:cubicBezTo>
                    <a:pt x="1467186" y="835309"/>
                    <a:pt x="1464138" y="832006"/>
                    <a:pt x="1465535" y="814599"/>
                  </a:cubicBezTo>
                  <a:cubicBezTo>
                    <a:pt x="1481667" y="614490"/>
                    <a:pt x="1506310" y="415271"/>
                    <a:pt x="1520664" y="215034"/>
                  </a:cubicBezTo>
                  <a:cubicBezTo>
                    <a:pt x="1524855" y="156844"/>
                    <a:pt x="1522188" y="96875"/>
                    <a:pt x="1541749" y="39955"/>
                  </a:cubicBezTo>
                  <a:cubicBezTo>
                    <a:pt x="1546449" y="26360"/>
                    <a:pt x="1539590" y="18356"/>
                    <a:pt x="1523839" y="14036"/>
                  </a:cubicBezTo>
                  <a:cubicBezTo>
                    <a:pt x="1496275" y="6413"/>
                    <a:pt x="1469219" y="-194"/>
                    <a:pt x="1440765" y="6921"/>
                  </a:cubicBezTo>
                  <a:cubicBezTo>
                    <a:pt x="1419425" y="12257"/>
                    <a:pt x="1396688" y="-10612"/>
                    <a:pt x="1377507" y="6413"/>
                  </a:cubicBezTo>
                  <a:cubicBezTo>
                    <a:pt x="1360232" y="21659"/>
                    <a:pt x="1371411" y="45672"/>
                    <a:pt x="1368108" y="65493"/>
                  </a:cubicBezTo>
                  <a:cubicBezTo>
                    <a:pt x="1351848" y="165102"/>
                    <a:pt x="1338511" y="265221"/>
                    <a:pt x="1321363" y="364703"/>
                  </a:cubicBezTo>
                  <a:cubicBezTo>
                    <a:pt x="1297990" y="500015"/>
                    <a:pt x="1294942" y="637106"/>
                    <a:pt x="1280715" y="773307"/>
                  </a:cubicBezTo>
                  <a:cubicBezTo>
                    <a:pt x="1278048" y="798972"/>
                    <a:pt x="1272967" y="808882"/>
                    <a:pt x="1242862" y="804435"/>
                  </a:cubicBezTo>
                  <a:cubicBezTo>
                    <a:pt x="1059313" y="777373"/>
                    <a:pt x="875255" y="752851"/>
                    <a:pt x="691451" y="727441"/>
                  </a:cubicBezTo>
                  <a:cubicBezTo>
                    <a:pt x="606981" y="715752"/>
                    <a:pt x="524161" y="694280"/>
                    <a:pt x="440325" y="680177"/>
                  </a:cubicBezTo>
                  <a:cubicBezTo>
                    <a:pt x="360935" y="666836"/>
                    <a:pt x="280656" y="657307"/>
                    <a:pt x="201392" y="642188"/>
                  </a:cubicBezTo>
                  <a:cubicBezTo>
                    <a:pt x="157443" y="633802"/>
                    <a:pt x="109047" y="637995"/>
                    <a:pt x="70177" y="621986"/>
                  </a:cubicBezTo>
                  <a:cubicBezTo>
                    <a:pt x="9714" y="596957"/>
                    <a:pt x="25210" y="636725"/>
                    <a:pt x="15938" y="665693"/>
                  </a:cubicBezTo>
                  <a:cubicBezTo>
                    <a:pt x="5649" y="697837"/>
                    <a:pt x="12382" y="731125"/>
                    <a:pt x="2093" y="762635"/>
                  </a:cubicBezTo>
                  <a:cubicBezTo>
                    <a:pt x="-4640" y="783090"/>
                    <a:pt x="5395" y="792619"/>
                    <a:pt x="24703" y="800878"/>
                  </a:cubicBezTo>
                  <a:cubicBezTo>
                    <a:pt x="62302" y="817013"/>
                    <a:pt x="99773" y="828575"/>
                    <a:pt x="141183" y="832133"/>
                  </a:cubicBezTo>
                  <a:cubicBezTo>
                    <a:pt x="275956" y="843822"/>
                    <a:pt x="410856" y="856019"/>
                    <a:pt x="545120" y="872790"/>
                  </a:cubicBezTo>
                  <a:cubicBezTo>
                    <a:pt x="649152" y="885749"/>
                    <a:pt x="751787" y="910906"/>
                    <a:pt x="856074" y="921324"/>
                  </a:cubicBezTo>
                  <a:cubicBezTo>
                    <a:pt x="949818" y="930599"/>
                    <a:pt x="1041783" y="952071"/>
                    <a:pt x="1135781" y="957280"/>
                  </a:cubicBezTo>
                  <a:cubicBezTo>
                    <a:pt x="1177572" y="959313"/>
                    <a:pt x="1219363" y="962489"/>
                    <a:pt x="1261407" y="978244"/>
                  </a:cubicBezTo>
                  <a:close/>
                </a:path>
              </a:pathLst>
            </a:custGeom>
            <a:solidFill>
              <a:srgbClr val="E75119"/>
            </a:solidFill>
            <a:ln w="12692"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D249EBF4-0278-9CA0-D18C-16CF05DAB091}"/>
                </a:ext>
              </a:extLst>
            </p:cNvPr>
            <p:cNvSpPr/>
            <p:nvPr/>
          </p:nvSpPr>
          <p:spPr>
            <a:xfrm>
              <a:off x="7444458" y="550965"/>
              <a:ext cx="876006" cy="784273"/>
            </a:xfrm>
            <a:custGeom>
              <a:avLst/>
              <a:gdLst>
                <a:gd name="connsiteX0" fmla="*/ 805215 w 876006"/>
                <a:gd name="connsiteY0" fmla="*/ 779410 h 784273"/>
                <a:gd name="connsiteX1" fmla="*/ 838622 w 876006"/>
                <a:gd name="connsiteY1" fmla="*/ 782078 h 784273"/>
                <a:gd name="connsiteX2" fmla="*/ 874824 w 876006"/>
                <a:gd name="connsiteY2" fmla="*/ 774074 h 784273"/>
                <a:gd name="connsiteX3" fmla="*/ 859200 w 876006"/>
                <a:gd name="connsiteY3" fmla="*/ 739516 h 784273"/>
                <a:gd name="connsiteX4" fmla="*/ 646816 w 876006"/>
                <a:gd name="connsiteY4" fmla="*/ 538644 h 784273"/>
                <a:gd name="connsiteX5" fmla="*/ 369904 w 876006"/>
                <a:gd name="connsiteY5" fmla="*/ 279074 h 784273"/>
                <a:gd name="connsiteX6" fmla="*/ 143675 w 876006"/>
                <a:gd name="connsiteY6" fmla="*/ 45169 h 784273"/>
                <a:gd name="connsiteX7" fmla="*/ 34815 w 876006"/>
                <a:gd name="connsiteY7" fmla="*/ 2098 h 784273"/>
                <a:gd name="connsiteX8" fmla="*/ 2678 w 876006"/>
                <a:gd name="connsiteY8" fmla="*/ 34751 h 784273"/>
                <a:gd name="connsiteX9" fmla="*/ 53360 w 876006"/>
                <a:gd name="connsiteY9" fmla="*/ 163074 h 784273"/>
                <a:gd name="connsiteX10" fmla="*/ 367109 w 876006"/>
                <a:gd name="connsiteY10" fmla="*/ 456568 h 784273"/>
                <a:gd name="connsiteX11" fmla="*/ 569967 w 876006"/>
                <a:gd name="connsiteY11" fmla="*/ 624151 h 784273"/>
                <a:gd name="connsiteX12" fmla="*/ 666251 w 876006"/>
                <a:gd name="connsiteY12" fmla="*/ 714740 h 784273"/>
                <a:gd name="connsiteX13" fmla="*/ 805215 w 876006"/>
                <a:gd name="connsiteY13" fmla="*/ 779410 h 78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6006" h="784273">
                  <a:moveTo>
                    <a:pt x="805215" y="779410"/>
                  </a:moveTo>
                  <a:cubicBezTo>
                    <a:pt x="816393" y="780300"/>
                    <a:pt x="827444" y="781570"/>
                    <a:pt x="838622" y="782078"/>
                  </a:cubicBezTo>
                  <a:cubicBezTo>
                    <a:pt x="851579" y="782714"/>
                    <a:pt x="868854" y="789956"/>
                    <a:pt x="874824" y="774074"/>
                  </a:cubicBezTo>
                  <a:cubicBezTo>
                    <a:pt x="879524" y="761496"/>
                    <a:pt x="869363" y="748917"/>
                    <a:pt x="859200" y="739516"/>
                  </a:cubicBezTo>
                  <a:cubicBezTo>
                    <a:pt x="787940" y="673067"/>
                    <a:pt x="719982" y="603314"/>
                    <a:pt x="646816" y="538644"/>
                  </a:cubicBezTo>
                  <a:cubicBezTo>
                    <a:pt x="552056" y="454916"/>
                    <a:pt x="461997" y="365852"/>
                    <a:pt x="369904" y="279074"/>
                  </a:cubicBezTo>
                  <a:cubicBezTo>
                    <a:pt x="290895" y="204494"/>
                    <a:pt x="205027" y="135250"/>
                    <a:pt x="143675" y="45169"/>
                  </a:cubicBezTo>
                  <a:cubicBezTo>
                    <a:pt x="113316" y="700"/>
                    <a:pt x="79401" y="-3874"/>
                    <a:pt x="34815" y="2098"/>
                  </a:cubicBezTo>
                  <a:cubicBezTo>
                    <a:pt x="14491" y="4766"/>
                    <a:pt x="6870" y="14295"/>
                    <a:pt x="2678" y="34751"/>
                  </a:cubicBezTo>
                  <a:cubicBezTo>
                    <a:pt x="-8500" y="89511"/>
                    <a:pt x="16651" y="128389"/>
                    <a:pt x="53360" y="163074"/>
                  </a:cubicBezTo>
                  <a:cubicBezTo>
                    <a:pt x="157520" y="261414"/>
                    <a:pt x="260028" y="361532"/>
                    <a:pt x="367109" y="456568"/>
                  </a:cubicBezTo>
                  <a:cubicBezTo>
                    <a:pt x="432654" y="514631"/>
                    <a:pt x="504677" y="565453"/>
                    <a:pt x="569967" y="624151"/>
                  </a:cubicBezTo>
                  <a:cubicBezTo>
                    <a:pt x="602739" y="653627"/>
                    <a:pt x="638814" y="680944"/>
                    <a:pt x="666251" y="714740"/>
                  </a:cubicBezTo>
                  <a:cubicBezTo>
                    <a:pt x="703596" y="760225"/>
                    <a:pt x="748563" y="779537"/>
                    <a:pt x="805215" y="779410"/>
                  </a:cubicBezTo>
                  <a:close/>
                </a:path>
              </a:pathLst>
            </a:custGeom>
            <a:solidFill>
              <a:srgbClr val="E75119"/>
            </a:solidFill>
            <a:ln w="12692"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6D65E6D4-BF81-C967-E986-960875F2B570}"/>
                </a:ext>
              </a:extLst>
            </p:cNvPr>
            <p:cNvSpPr/>
            <p:nvPr/>
          </p:nvSpPr>
          <p:spPr>
            <a:xfrm>
              <a:off x="8943605" y="766275"/>
              <a:ext cx="1066111" cy="686539"/>
            </a:xfrm>
            <a:custGeom>
              <a:avLst/>
              <a:gdLst>
                <a:gd name="connsiteX0" fmla="*/ 0 w 1066111"/>
                <a:gd name="connsiteY0" fmla="*/ 680482 h 686539"/>
                <a:gd name="connsiteX1" fmla="*/ 163861 w 1066111"/>
                <a:gd name="connsiteY1" fmla="*/ 684547 h 686539"/>
                <a:gd name="connsiteX2" fmla="*/ 293426 w 1066111"/>
                <a:gd name="connsiteY2" fmla="*/ 618353 h 686539"/>
                <a:gd name="connsiteX3" fmla="*/ 618226 w 1066111"/>
                <a:gd name="connsiteY3" fmla="*/ 402616 h 686539"/>
                <a:gd name="connsiteX4" fmla="*/ 1010984 w 1066111"/>
                <a:gd name="connsiteY4" fmla="*/ 109504 h 686539"/>
                <a:gd name="connsiteX5" fmla="*/ 1052647 w 1066111"/>
                <a:gd name="connsiteY5" fmla="*/ 37338 h 686539"/>
                <a:gd name="connsiteX6" fmla="*/ 1066112 w 1066111"/>
                <a:gd name="connsiteY6" fmla="*/ 238 h 686539"/>
                <a:gd name="connsiteX7" fmla="*/ 924099 w 1066111"/>
                <a:gd name="connsiteY7" fmla="*/ 61605 h 686539"/>
                <a:gd name="connsiteX8" fmla="*/ 407366 w 1066111"/>
                <a:gd name="connsiteY8" fmla="*/ 413161 h 686539"/>
                <a:gd name="connsiteX9" fmla="*/ 15116 w 1066111"/>
                <a:gd name="connsiteY9" fmla="*/ 659645 h 686539"/>
                <a:gd name="connsiteX10" fmla="*/ 0 w 1066111"/>
                <a:gd name="connsiteY10" fmla="*/ 680482 h 686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111" h="686539">
                  <a:moveTo>
                    <a:pt x="0" y="680482"/>
                  </a:moveTo>
                  <a:cubicBezTo>
                    <a:pt x="56399" y="682387"/>
                    <a:pt x="110892" y="690138"/>
                    <a:pt x="163861" y="684547"/>
                  </a:cubicBezTo>
                  <a:cubicBezTo>
                    <a:pt x="212765" y="679338"/>
                    <a:pt x="252524" y="644526"/>
                    <a:pt x="293426" y="618353"/>
                  </a:cubicBezTo>
                  <a:cubicBezTo>
                    <a:pt x="402920" y="548219"/>
                    <a:pt x="511271" y="476561"/>
                    <a:pt x="618226" y="402616"/>
                  </a:cubicBezTo>
                  <a:cubicBezTo>
                    <a:pt x="752744" y="309740"/>
                    <a:pt x="883833" y="212163"/>
                    <a:pt x="1010984" y="109504"/>
                  </a:cubicBezTo>
                  <a:cubicBezTo>
                    <a:pt x="1032959" y="91716"/>
                    <a:pt x="1054807" y="71642"/>
                    <a:pt x="1052647" y="37338"/>
                  </a:cubicBezTo>
                  <a:cubicBezTo>
                    <a:pt x="1051885" y="25267"/>
                    <a:pt x="1061286" y="12562"/>
                    <a:pt x="1066112" y="238"/>
                  </a:cubicBezTo>
                  <a:cubicBezTo>
                    <a:pt x="1008698" y="-3192"/>
                    <a:pt x="966271" y="31112"/>
                    <a:pt x="924099" y="61605"/>
                  </a:cubicBezTo>
                  <a:cubicBezTo>
                    <a:pt x="755157" y="183576"/>
                    <a:pt x="576181" y="291063"/>
                    <a:pt x="407366" y="413161"/>
                  </a:cubicBezTo>
                  <a:cubicBezTo>
                    <a:pt x="281866" y="503877"/>
                    <a:pt x="140743" y="569437"/>
                    <a:pt x="15116" y="659645"/>
                  </a:cubicBezTo>
                  <a:cubicBezTo>
                    <a:pt x="8384" y="664346"/>
                    <a:pt x="4700" y="668793"/>
                    <a:pt x="0" y="680482"/>
                  </a:cubicBezTo>
                  <a:close/>
                </a:path>
              </a:pathLst>
            </a:custGeom>
            <a:solidFill>
              <a:srgbClr val="E75119"/>
            </a:solidFill>
            <a:ln w="12692"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E0874F9F-9833-BD29-23C6-C68727D149A2}"/>
                </a:ext>
              </a:extLst>
            </p:cNvPr>
            <p:cNvSpPr/>
            <p:nvPr/>
          </p:nvSpPr>
          <p:spPr>
            <a:xfrm>
              <a:off x="7120803" y="1664037"/>
              <a:ext cx="1077296" cy="590645"/>
            </a:xfrm>
            <a:custGeom>
              <a:avLst/>
              <a:gdLst>
                <a:gd name="connsiteX0" fmla="*/ 1001466 w 1077296"/>
                <a:gd name="connsiteY0" fmla="*/ 6588 h 590645"/>
                <a:gd name="connsiteX1" fmla="*/ 768376 w 1077296"/>
                <a:gd name="connsiteY1" fmla="*/ 62872 h 590645"/>
                <a:gd name="connsiteX2" fmla="*/ 451706 w 1077296"/>
                <a:gd name="connsiteY2" fmla="*/ 237698 h 590645"/>
                <a:gd name="connsiteX3" fmla="*/ 77621 w 1077296"/>
                <a:gd name="connsiteY3" fmla="*/ 456611 h 590645"/>
                <a:gd name="connsiteX4" fmla="*/ 8646 w 1077296"/>
                <a:gd name="connsiteY4" fmla="*/ 515436 h 590645"/>
                <a:gd name="connsiteX5" fmla="*/ 136 w 1077296"/>
                <a:gd name="connsiteY5" fmla="*/ 541736 h 590645"/>
                <a:gd name="connsiteX6" fmla="*/ 70126 w 1077296"/>
                <a:gd name="connsiteY6" fmla="*/ 579090 h 590645"/>
                <a:gd name="connsiteX7" fmla="*/ 351103 w 1077296"/>
                <a:gd name="connsiteY7" fmla="*/ 427515 h 590645"/>
                <a:gd name="connsiteX8" fmla="*/ 770536 w 1077296"/>
                <a:gd name="connsiteY8" fmla="*/ 183446 h 590645"/>
                <a:gd name="connsiteX9" fmla="*/ 1049354 w 1077296"/>
                <a:gd name="connsiteY9" fmla="*/ 45847 h 590645"/>
                <a:gd name="connsiteX10" fmla="*/ 1067645 w 1077296"/>
                <a:gd name="connsiteY10" fmla="*/ 33523 h 590645"/>
                <a:gd name="connsiteX11" fmla="*/ 1076409 w 1077296"/>
                <a:gd name="connsiteY11" fmla="*/ 19674 h 590645"/>
                <a:gd name="connsiteX12" fmla="*/ 1061167 w 1077296"/>
                <a:gd name="connsiteY12" fmla="*/ 11543 h 590645"/>
                <a:gd name="connsiteX13" fmla="*/ 1001466 w 1077296"/>
                <a:gd name="connsiteY13" fmla="*/ 6588 h 590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7296" h="590645">
                  <a:moveTo>
                    <a:pt x="1001466" y="6588"/>
                  </a:moveTo>
                  <a:cubicBezTo>
                    <a:pt x="913692" y="-16155"/>
                    <a:pt x="840653" y="24248"/>
                    <a:pt x="768376" y="62872"/>
                  </a:cubicBezTo>
                  <a:cubicBezTo>
                    <a:pt x="661931" y="119538"/>
                    <a:pt x="556247" y="177729"/>
                    <a:pt x="451706" y="237698"/>
                  </a:cubicBezTo>
                  <a:cubicBezTo>
                    <a:pt x="326333" y="309610"/>
                    <a:pt x="202993" y="384953"/>
                    <a:pt x="77621" y="456611"/>
                  </a:cubicBezTo>
                  <a:cubicBezTo>
                    <a:pt x="50056" y="472365"/>
                    <a:pt x="25922" y="488374"/>
                    <a:pt x="8646" y="515436"/>
                  </a:cubicBezTo>
                  <a:cubicBezTo>
                    <a:pt x="2803" y="524457"/>
                    <a:pt x="-754" y="531699"/>
                    <a:pt x="136" y="541736"/>
                  </a:cubicBezTo>
                  <a:cubicBezTo>
                    <a:pt x="4582" y="589762"/>
                    <a:pt x="24778" y="602849"/>
                    <a:pt x="70126" y="579090"/>
                  </a:cubicBezTo>
                  <a:cubicBezTo>
                    <a:pt x="164377" y="529666"/>
                    <a:pt x="259265" y="481767"/>
                    <a:pt x="351103" y="427515"/>
                  </a:cubicBezTo>
                  <a:cubicBezTo>
                    <a:pt x="490321" y="345312"/>
                    <a:pt x="622807" y="252182"/>
                    <a:pt x="770536" y="183446"/>
                  </a:cubicBezTo>
                  <a:cubicBezTo>
                    <a:pt x="864280" y="139866"/>
                    <a:pt x="955991" y="90824"/>
                    <a:pt x="1049354" y="45847"/>
                  </a:cubicBezTo>
                  <a:cubicBezTo>
                    <a:pt x="1055959" y="42671"/>
                    <a:pt x="1062056" y="38224"/>
                    <a:pt x="1067645" y="33523"/>
                  </a:cubicBezTo>
                  <a:cubicBezTo>
                    <a:pt x="1071964" y="29965"/>
                    <a:pt x="1079966" y="26281"/>
                    <a:pt x="1076409" y="19674"/>
                  </a:cubicBezTo>
                  <a:cubicBezTo>
                    <a:pt x="1073997" y="15354"/>
                    <a:pt x="1066629" y="12178"/>
                    <a:pt x="1061167" y="11543"/>
                  </a:cubicBezTo>
                  <a:cubicBezTo>
                    <a:pt x="1041224" y="9383"/>
                    <a:pt x="1021281" y="8239"/>
                    <a:pt x="1001466" y="6588"/>
                  </a:cubicBezTo>
                  <a:close/>
                </a:path>
              </a:pathLst>
            </a:custGeom>
            <a:solidFill>
              <a:srgbClr val="E75119"/>
            </a:solidFill>
            <a:ln w="12692"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FB4AC78A-3FBB-5EC3-0F6A-290A5F7ADB5C}"/>
                </a:ext>
              </a:extLst>
            </p:cNvPr>
            <p:cNvSpPr/>
            <p:nvPr/>
          </p:nvSpPr>
          <p:spPr>
            <a:xfrm>
              <a:off x="8896103" y="1775102"/>
              <a:ext cx="912076" cy="720482"/>
            </a:xfrm>
            <a:custGeom>
              <a:avLst/>
              <a:gdLst>
                <a:gd name="connsiteX0" fmla="*/ 911900 w 912076"/>
                <a:gd name="connsiteY0" fmla="*/ 710188 h 720482"/>
                <a:gd name="connsiteX1" fmla="*/ 805072 w 912076"/>
                <a:gd name="connsiteY1" fmla="*/ 626714 h 720482"/>
                <a:gd name="connsiteX2" fmla="*/ 500596 w 912076"/>
                <a:gd name="connsiteY2" fmla="*/ 333983 h 720482"/>
                <a:gd name="connsiteX3" fmla="*/ 200819 w 912076"/>
                <a:gd name="connsiteY3" fmla="*/ 75176 h 720482"/>
                <a:gd name="connsiteX4" fmla="*/ 190530 w 912076"/>
                <a:gd name="connsiteY4" fmla="*/ 64757 h 720482"/>
                <a:gd name="connsiteX5" fmla="*/ 82941 w 912076"/>
                <a:gd name="connsiteY5" fmla="*/ 9108 h 720482"/>
                <a:gd name="connsiteX6" fmla="*/ 38356 w 912076"/>
                <a:gd name="connsiteY6" fmla="*/ 5423 h 720482"/>
                <a:gd name="connsiteX7" fmla="*/ 2662 w 912076"/>
                <a:gd name="connsiteY7" fmla="*/ 9997 h 720482"/>
                <a:gd name="connsiteX8" fmla="*/ 16889 w 912076"/>
                <a:gd name="connsiteY8" fmla="*/ 48494 h 720482"/>
                <a:gd name="connsiteX9" fmla="*/ 171731 w 912076"/>
                <a:gd name="connsiteY9" fmla="*/ 182663 h 720482"/>
                <a:gd name="connsiteX10" fmla="*/ 377129 w 912076"/>
                <a:gd name="connsiteY10" fmla="*/ 355709 h 720482"/>
                <a:gd name="connsiteX11" fmla="*/ 743212 w 912076"/>
                <a:gd name="connsiteY11" fmla="*/ 686810 h 720482"/>
                <a:gd name="connsiteX12" fmla="*/ 897292 w 912076"/>
                <a:gd name="connsiteY12" fmla="*/ 716668 h 720482"/>
                <a:gd name="connsiteX13" fmla="*/ 911773 w 912076"/>
                <a:gd name="connsiteY13" fmla="*/ 716668 h 720482"/>
                <a:gd name="connsiteX14" fmla="*/ 911900 w 912076"/>
                <a:gd name="connsiteY14" fmla="*/ 710188 h 720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2076" h="720482">
                  <a:moveTo>
                    <a:pt x="911900" y="710188"/>
                  </a:moveTo>
                  <a:cubicBezTo>
                    <a:pt x="857915" y="705868"/>
                    <a:pt x="836701" y="658732"/>
                    <a:pt x="805072" y="626714"/>
                  </a:cubicBezTo>
                  <a:cubicBezTo>
                    <a:pt x="705994" y="526469"/>
                    <a:pt x="614663" y="417838"/>
                    <a:pt x="500596" y="333983"/>
                  </a:cubicBezTo>
                  <a:cubicBezTo>
                    <a:pt x="393514" y="255337"/>
                    <a:pt x="299898" y="162334"/>
                    <a:pt x="200819" y="75176"/>
                  </a:cubicBezTo>
                  <a:cubicBezTo>
                    <a:pt x="197136" y="71872"/>
                    <a:pt x="191674" y="68823"/>
                    <a:pt x="190530" y="64757"/>
                  </a:cubicBezTo>
                  <a:cubicBezTo>
                    <a:pt x="173890" y="9108"/>
                    <a:pt x="127145" y="11649"/>
                    <a:pt x="82941" y="9108"/>
                  </a:cubicBezTo>
                  <a:cubicBezTo>
                    <a:pt x="68079" y="8218"/>
                    <a:pt x="53217" y="6948"/>
                    <a:pt x="38356" y="5423"/>
                  </a:cubicBezTo>
                  <a:cubicBezTo>
                    <a:pt x="26034" y="4153"/>
                    <a:pt x="11427" y="-8553"/>
                    <a:pt x="2662" y="9997"/>
                  </a:cubicBezTo>
                  <a:cubicBezTo>
                    <a:pt x="-5213" y="26514"/>
                    <a:pt x="5838" y="38203"/>
                    <a:pt x="16889" y="48494"/>
                  </a:cubicBezTo>
                  <a:cubicBezTo>
                    <a:pt x="66682" y="95250"/>
                    <a:pt x="117492" y="140608"/>
                    <a:pt x="171731" y="182663"/>
                  </a:cubicBezTo>
                  <a:cubicBezTo>
                    <a:pt x="242483" y="237423"/>
                    <a:pt x="306503" y="300822"/>
                    <a:pt x="377129" y="355709"/>
                  </a:cubicBezTo>
                  <a:cubicBezTo>
                    <a:pt x="507709" y="456971"/>
                    <a:pt x="616823" y="581229"/>
                    <a:pt x="743212" y="686810"/>
                  </a:cubicBezTo>
                  <a:cubicBezTo>
                    <a:pt x="787670" y="723910"/>
                    <a:pt x="842544" y="724037"/>
                    <a:pt x="897292" y="716668"/>
                  </a:cubicBezTo>
                  <a:cubicBezTo>
                    <a:pt x="901992" y="716033"/>
                    <a:pt x="906946" y="716668"/>
                    <a:pt x="911773" y="716668"/>
                  </a:cubicBezTo>
                  <a:cubicBezTo>
                    <a:pt x="912153" y="714508"/>
                    <a:pt x="912153" y="712348"/>
                    <a:pt x="911900" y="710188"/>
                  </a:cubicBezTo>
                  <a:close/>
                </a:path>
              </a:pathLst>
            </a:custGeom>
            <a:solidFill>
              <a:srgbClr val="E75119"/>
            </a:solidFill>
            <a:ln w="12692" cap="flat">
              <a:noFill/>
              <a:prstDash val="solid"/>
              <a:miter/>
            </a:ln>
          </p:spPr>
          <p:txBody>
            <a:bodyPr rtlCol="0" anchor="ctr"/>
            <a:lstStyle/>
            <a:p>
              <a:endParaRPr lang="en-US"/>
            </a:p>
          </p:txBody>
        </p:sp>
      </p:grpSp>
      <p:sp>
        <p:nvSpPr>
          <p:cNvPr id="120" name="Freeform 119">
            <a:extLst>
              <a:ext uri="{FF2B5EF4-FFF2-40B4-BE49-F238E27FC236}">
                <a16:creationId xmlns:a16="http://schemas.microsoft.com/office/drawing/2014/main" id="{BC6F9247-BE2A-B31B-088F-06465B4FFC33}"/>
              </a:ext>
            </a:extLst>
          </p:cNvPr>
          <p:cNvSpPr/>
          <p:nvPr/>
        </p:nvSpPr>
        <p:spPr>
          <a:xfrm>
            <a:off x="9398224" y="1952555"/>
            <a:ext cx="2539" cy="1905"/>
          </a:xfrm>
          <a:custGeom>
            <a:avLst/>
            <a:gdLst>
              <a:gd name="connsiteX0" fmla="*/ 2540 w 2539"/>
              <a:gd name="connsiteY0" fmla="*/ 381 h 1905"/>
              <a:gd name="connsiteX1" fmla="*/ 0 w 2539"/>
              <a:gd name="connsiteY1" fmla="*/ 1906 h 1905"/>
              <a:gd name="connsiteX2" fmla="*/ 2159 w 2539"/>
              <a:gd name="connsiteY2" fmla="*/ 0 h 1905"/>
              <a:gd name="connsiteX3" fmla="*/ 2540 w 2539"/>
              <a:gd name="connsiteY3" fmla="*/ 381 h 1905"/>
            </a:gdLst>
            <a:ahLst/>
            <a:cxnLst>
              <a:cxn ang="0">
                <a:pos x="connsiteX0" y="connsiteY0"/>
              </a:cxn>
              <a:cxn ang="0">
                <a:pos x="connsiteX1" y="connsiteY1"/>
              </a:cxn>
              <a:cxn ang="0">
                <a:pos x="connsiteX2" y="connsiteY2"/>
              </a:cxn>
              <a:cxn ang="0">
                <a:pos x="connsiteX3" y="connsiteY3"/>
              </a:cxn>
            </a:cxnLst>
            <a:rect l="l" t="t" r="r" b="b"/>
            <a:pathLst>
              <a:path w="2539" h="1905">
                <a:moveTo>
                  <a:pt x="2540" y="381"/>
                </a:moveTo>
                <a:cubicBezTo>
                  <a:pt x="1651" y="889"/>
                  <a:pt x="889" y="1398"/>
                  <a:pt x="0" y="1906"/>
                </a:cubicBezTo>
                <a:cubicBezTo>
                  <a:pt x="762" y="1271"/>
                  <a:pt x="1524" y="635"/>
                  <a:pt x="2159" y="0"/>
                </a:cubicBezTo>
                <a:cubicBezTo>
                  <a:pt x="2159" y="0"/>
                  <a:pt x="2540" y="381"/>
                  <a:pt x="2540" y="381"/>
                </a:cubicBezTo>
                <a:close/>
              </a:path>
            </a:pathLst>
          </a:custGeom>
          <a:solidFill>
            <a:srgbClr val="FAF9FA"/>
          </a:solidFill>
          <a:ln w="12692" cap="flat">
            <a:noFill/>
            <a:prstDash val="solid"/>
            <a:miter/>
          </a:ln>
        </p:spPr>
        <p:txBody>
          <a:bodyPr rtlCol="0" anchor="ctr"/>
          <a:lstStyle/>
          <a:p>
            <a:endParaRPr lang="en-US"/>
          </a:p>
        </p:txBody>
      </p:sp>
      <p:grpSp>
        <p:nvGrpSpPr>
          <p:cNvPr id="121" name="Graphic 4">
            <a:extLst>
              <a:ext uri="{FF2B5EF4-FFF2-40B4-BE49-F238E27FC236}">
                <a16:creationId xmlns:a16="http://schemas.microsoft.com/office/drawing/2014/main" id="{493A5ADA-39E6-1225-F300-D7DB754A7929}"/>
              </a:ext>
            </a:extLst>
          </p:cNvPr>
          <p:cNvGrpSpPr/>
          <p:nvPr/>
        </p:nvGrpSpPr>
        <p:grpSpPr>
          <a:xfrm>
            <a:off x="3997504" y="364237"/>
            <a:ext cx="2702024" cy="2373381"/>
            <a:chOff x="3996914" y="364237"/>
            <a:chExt cx="2702024" cy="2373381"/>
          </a:xfrm>
        </p:grpSpPr>
        <p:grpSp>
          <p:nvGrpSpPr>
            <p:cNvPr id="122" name="Graphic 4">
              <a:extLst>
                <a:ext uri="{FF2B5EF4-FFF2-40B4-BE49-F238E27FC236}">
                  <a16:creationId xmlns:a16="http://schemas.microsoft.com/office/drawing/2014/main" id="{73202B77-5077-E02F-B920-99CE5AD2C31B}"/>
                </a:ext>
              </a:extLst>
            </p:cNvPr>
            <p:cNvGrpSpPr/>
            <p:nvPr/>
          </p:nvGrpSpPr>
          <p:grpSpPr>
            <a:xfrm>
              <a:off x="3996914" y="935725"/>
              <a:ext cx="2702024" cy="1621869"/>
              <a:chOff x="3996914" y="935725"/>
              <a:chExt cx="2702024" cy="1621869"/>
            </a:xfrm>
          </p:grpSpPr>
          <p:sp>
            <p:nvSpPr>
              <p:cNvPr id="162" name="Freeform 161">
                <a:extLst>
                  <a:ext uri="{FF2B5EF4-FFF2-40B4-BE49-F238E27FC236}">
                    <a16:creationId xmlns:a16="http://schemas.microsoft.com/office/drawing/2014/main" id="{8F9CD446-03EB-7F82-D161-47AC6FCFEDEE}"/>
                  </a:ext>
                </a:extLst>
              </p:cNvPr>
              <p:cNvSpPr/>
              <p:nvPr/>
            </p:nvSpPr>
            <p:spPr>
              <a:xfrm>
                <a:off x="3996914" y="1034270"/>
                <a:ext cx="2702024" cy="1467029"/>
              </a:xfrm>
              <a:custGeom>
                <a:avLst/>
                <a:gdLst>
                  <a:gd name="connsiteX0" fmla="*/ 5333 w 2702024"/>
                  <a:gd name="connsiteY0" fmla="*/ 204754 h 1467029"/>
                  <a:gd name="connsiteX1" fmla="*/ 48648 w 2702024"/>
                  <a:gd name="connsiteY1" fmla="*/ 56864 h 1467029"/>
                  <a:gd name="connsiteX2" fmla="*/ 193202 w 2702024"/>
                  <a:gd name="connsiteY2" fmla="*/ 23576 h 1467029"/>
                  <a:gd name="connsiteX3" fmla="*/ 1980428 w 2702024"/>
                  <a:gd name="connsiteY3" fmla="*/ 833 h 1467029"/>
                  <a:gd name="connsiteX4" fmla="*/ 2343844 w 2702024"/>
                  <a:gd name="connsiteY4" fmla="*/ 5026 h 1467029"/>
                  <a:gd name="connsiteX5" fmla="*/ 2677917 w 2702024"/>
                  <a:gd name="connsiteY5" fmla="*/ 168290 h 1467029"/>
                  <a:gd name="connsiteX6" fmla="*/ 2693033 w 2702024"/>
                  <a:gd name="connsiteY6" fmla="*/ 1163626 h 1467029"/>
                  <a:gd name="connsiteX7" fmla="*/ 2685157 w 2702024"/>
                  <a:gd name="connsiteY7" fmla="*/ 1239349 h 1467029"/>
                  <a:gd name="connsiteX8" fmla="*/ 2212882 w 2702024"/>
                  <a:gd name="connsiteY8" fmla="*/ 1432217 h 1467029"/>
                  <a:gd name="connsiteX9" fmla="*/ 593200 w 2702024"/>
                  <a:gd name="connsiteY9" fmla="*/ 1456484 h 1467029"/>
                  <a:gd name="connsiteX10" fmla="*/ 114447 w 2702024"/>
                  <a:gd name="connsiteY10" fmla="*/ 1444414 h 1467029"/>
                  <a:gd name="connsiteX11" fmla="*/ 49157 w 2702024"/>
                  <a:gd name="connsiteY11" fmla="*/ 1386858 h 1467029"/>
                  <a:gd name="connsiteX12" fmla="*/ 12193 w 2702024"/>
                  <a:gd name="connsiteY12" fmla="*/ 1244178 h 1467029"/>
                  <a:gd name="connsiteX13" fmla="*/ 4444 w 2702024"/>
                  <a:gd name="connsiteY13" fmla="*/ 944078 h 1467029"/>
                  <a:gd name="connsiteX14" fmla="*/ 1268 w 2702024"/>
                  <a:gd name="connsiteY14" fmla="*/ 482874 h 1467029"/>
                  <a:gd name="connsiteX15" fmla="*/ 5333 w 2702024"/>
                  <a:gd name="connsiteY15" fmla="*/ 204754 h 1467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02024" h="1467029">
                    <a:moveTo>
                      <a:pt x="5333" y="204754"/>
                    </a:moveTo>
                    <a:cubicBezTo>
                      <a:pt x="4698" y="133604"/>
                      <a:pt x="22608" y="72745"/>
                      <a:pt x="48648" y="56864"/>
                    </a:cubicBezTo>
                    <a:cubicBezTo>
                      <a:pt x="79515" y="38060"/>
                      <a:pt x="127149" y="24592"/>
                      <a:pt x="193202" y="23576"/>
                    </a:cubicBezTo>
                    <a:cubicBezTo>
                      <a:pt x="627369" y="16461"/>
                      <a:pt x="1907263" y="2993"/>
                      <a:pt x="1980428" y="833"/>
                    </a:cubicBezTo>
                    <a:cubicBezTo>
                      <a:pt x="2067694" y="-1708"/>
                      <a:pt x="2111009" y="2104"/>
                      <a:pt x="2343844" y="5026"/>
                    </a:cubicBezTo>
                    <a:cubicBezTo>
                      <a:pt x="2576679" y="7948"/>
                      <a:pt x="2656069" y="85832"/>
                      <a:pt x="2677917" y="168290"/>
                    </a:cubicBezTo>
                    <a:cubicBezTo>
                      <a:pt x="2720469" y="329520"/>
                      <a:pt x="2693922" y="984607"/>
                      <a:pt x="2693033" y="1163626"/>
                    </a:cubicBezTo>
                    <a:cubicBezTo>
                      <a:pt x="2692905" y="1190434"/>
                      <a:pt x="2690492" y="1217115"/>
                      <a:pt x="2685157" y="1239349"/>
                    </a:cubicBezTo>
                    <a:cubicBezTo>
                      <a:pt x="2638158" y="1430692"/>
                      <a:pt x="2414215" y="1426245"/>
                      <a:pt x="2212882" y="1432217"/>
                    </a:cubicBezTo>
                    <a:cubicBezTo>
                      <a:pt x="1994401" y="1438696"/>
                      <a:pt x="821081" y="1446701"/>
                      <a:pt x="593200" y="1456484"/>
                    </a:cubicBezTo>
                    <a:cubicBezTo>
                      <a:pt x="365319" y="1466267"/>
                      <a:pt x="174783" y="1478845"/>
                      <a:pt x="114447" y="1444414"/>
                    </a:cubicBezTo>
                    <a:cubicBezTo>
                      <a:pt x="102125" y="1437426"/>
                      <a:pt x="62367" y="1404265"/>
                      <a:pt x="49157" y="1386858"/>
                    </a:cubicBezTo>
                    <a:cubicBezTo>
                      <a:pt x="14098" y="1340611"/>
                      <a:pt x="7111" y="1294999"/>
                      <a:pt x="12193" y="1244178"/>
                    </a:cubicBezTo>
                    <a:cubicBezTo>
                      <a:pt x="12827" y="1237317"/>
                      <a:pt x="8509" y="1084217"/>
                      <a:pt x="4444" y="944078"/>
                    </a:cubicBezTo>
                    <a:cubicBezTo>
                      <a:pt x="-129" y="790343"/>
                      <a:pt x="-1145" y="636354"/>
                      <a:pt x="1268" y="482874"/>
                    </a:cubicBezTo>
                    <a:lnTo>
                      <a:pt x="5333" y="204754"/>
                    </a:lnTo>
                    <a:close/>
                  </a:path>
                </a:pathLst>
              </a:custGeom>
              <a:solidFill>
                <a:schemeClr val="bg1"/>
              </a:solidFill>
              <a:ln w="12692" cap="flat">
                <a:noFill/>
                <a:prstDash val="solid"/>
                <a:miter/>
              </a:ln>
            </p:spPr>
            <p:txBody>
              <a:bodyPr rtlCol="0" anchor="ctr"/>
              <a:lstStyle/>
              <a:p>
                <a:endParaRPr lang="en-US"/>
              </a:p>
            </p:txBody>
          </p:sp>
          <p:sp>
            <p:nvSpPr>
              <p:cNvPr id="163" name="Freeform 162">
                <a:extLst>
                  <a:ext uri="{FF2B5EF4-FFF2-40B4-BE49-F238E27FC236}">
                    <a16:creationId xmlns:a16="http://schemas.microsoft.com/office/drawing/2014/main" id="{6571D1FF-143F-5BB7-86BB-28FE073A42C3}"/>
                  </a:ext>
                </a:extLst>
              </p:cNvPr>
              <p:cNvSpPr/>
              <p:nvPr/>
            </p:nvSpPr>
            <p:spPr>
              <a:xfrm rot="-51567">
                <a:off x="4000848" y="1160407"/>
                <a:ext cx="2687478" cy="1240818"/>
              </a:xfrm>
              <a:custGeom>
                <a:avLst/>
                <a:gdLst>
                  <a:gd name="connsiteX0" fmla="*/ 0 w 2687478"/>
                  <a:gd name="connsiteY0" fmla="*/ 0 h 1240818"/>
                  <a:gd name="connsiteX1" fmla="*/ 2687479 w 2687478"/>
                  <a:gd name="connsiteY1" fmla="*/ 0 h 1240818"/>
                  <a:gd name="connsiteX2" fmla="*/ 2687479 w 2687478"/>
                  <a:gd name="connsiteY2" fmla="*/ 1240819 h 1240818"/>
                  <a:gd name="connsiteX3" fmla="*/ 0 w 2687478"/>
                  <a:gd name="connsiteY3" fmla="*/ 1240819 h 1240818"/>
                </a:gdLst>
                <a:ahLst/>
                <a:cxnLst>
                  <a:cxn ang="0">
                    <a:pos x="connsiteX0" y="connsiteY0"/>
                  </a:cxn>
                  <a:cxn ang="0">
                    <a:pos x="connsiteX1" y="connsiteY1"/>
                  </a:cxn>
                  <a:cxn ang="0">
                    <a:pos x="connsiteX2" y="connsiteY2"/>
                  </a:cxn>
                  <a:cxn ang="0">
                    <a:pos x="connsiteX3" y="connsiteY3"/>
                  </a:cxn>
                </a:cxnLst>
                <a:rect l="l" t="t" r="r" b="b"/>
                <a:pathLst>
                  <a:path w="2687478" h="1240818">
                    <a:moveTo>
                      <a:pt x="0" y="0"/>
                    </a:moveTo>
                    <a:lnTo>
                      <a:pt x="2687479" y="0"/>
                    </a:lnTo>
                    <a:lnTo>
                      <a:pt x="2687479" y="1240819"/>
                    </a:lnTo>
                    <a:lnTo>
                      <a:pt x="0" y="1240819"/>
                    </a:lnTo>
                    <a:close/>
                  </a:path>
                </a:pathLst>
              </a:custGeom>
              <a:noFill/>
              <a:ln w="12692" cap="flat">
                <a:noFill/>
                <a:prstDash val="solid"/>
                <a:miter/>
              </a:ln>
            </p:spPr>
            <p:txBody>
              <a:bodyPr rtlCol="0" anchor="ctr"/>
              <a:lstStyle/>
              <a:p>
                <a:endParaRPr lang="en-US"/>
              </a:p>
            </p:txBody>
          </p:sp>
          <p:sp>
            <p:nvSpPr>
              <p:cNvPr id="164" name="TextBox 163">
                <a:extLst>
                  <a:ext uri="{FF2B5EF4-FFF2-40B4-BE49-F238E27FC236}">
                    <a16:creationId xmlns:a16="http://schemas.microsoft.com/office/drawing/2014/main" id="{A8C940AB-7F13-DD97-A017-32327C4F3A11}"/>
                  </a:ext>
                </a:extLst>
              </p:cNvPr>
              <p:cNvSpPr txBox="1"/>
              <p:nvPr/>
            </p:nvSpPr>
            <p:spPr>
              <a:xfrm rot="21548433">
                <a:off x="4178691" y="935725"/>
                <a:ext cx="2432076" cy="985206"/>
              </a:xfrm>
              <a:prstGeom prst="rect">
                <a:avLst/>
              </a:prstGeom>
              <a:noFill/>
            </p:spPr>
            <p:txBody>
              <a:bodyPr wrap="none" rtlCol="0">
                <a:spAutoFit/>
              </a:bodyPr>
              <a:lstStyle/>
              <a:p>
                <a:pPr algn="l"/>
                <a:r>
                  <a:rPr lang="en-US" sz="5802" spc="200" baseline="0" dirty="0">
                    <a:solidFill>
                      <a:srgbClr val="FFFFFF"/>
                    </a:solidFill>
                    <a:latin typeface="LondrinaSolid-Black"/>
                    <a:sym typeface="LondrinaSolid-Black"/>
                    <a:rtl val="0"/>
                  </a:rPr>
                  <a:t>British </a:t>
                </a:r>
              </a:p>
            </p:txBody>
          </p:sp>
          <p:sp>
            <p:nvSpPr>
              <p:cNvPr id="165" name="TextBox 164">
                <a:extLst>
                  <a:ext uri="{FF2B5EF4-FFF2-40B4-BE49-F238E27FC236}">
                    <a16:creationId xmlns:a16="http://schemas.microsoft.com/office/drawing/2014/main" id="{2FAF8326-C4E5-CF34-E3E4-C4157B91469A}"/>
                  </a:ext>
                </a:extLst>
              </p:cNvPr>
              <p:cNvSpPr txBox="1"/>
              <p:nvPr/>
            </p:nvSpPr>
            <p:spPr>
              <a:xfrm rot="21548433">
                <a:off x="4223977" y="1572388"/>
                <a:ext cx="2165978" cy="985206"/>
              </a:xfrm>
              <a:prstGeom prst="rect">
                <a:avLst/>
              </a:prstGeom>
              <a:noFill/>
            </p:spPr>
            <p:txBody>
              <a:bodyPr wrap="none" rtlCol="0">
                <a:spAutoFit/>
              </a:bodyPr>
              <a:lstStyle/>
              <a:p>
                <a:pPr algn="l"/>
                <a:r>
                  <a:rPr lang="en-US" sz="5802" spc="200" baseline="0" dirty="0">
                    <a:solidFill>
                      <a:srgbClr val="FFFFFF"/>
                    </a:solidFill>
                    <a:latin typeface="LondrinaSolid-Black"/>
                    <a:sym typeface="LondrinaSolid-Black"/>
                    <a:rtl val="0"/>
                  </a:rPr>
                  <a:t>Values</a:t>
                </a:r>
              </a:p>
            </p:txBody>
          </p:sp>
        </p:grpSp>
        <p:sp>
          <p:nvSpPr>
            <p:cNvPr id="123" name="Freeform 122">
              <a:extLst>
                <a:ext uri="{FF2B5EF4-FFF2-40B4-BE49-F238E27FC236}">
                  <a16:creationId xmlns:a16="http://schemas.microsoft.com/office/drawing/2014/main" id="{0A3EDD2A-80D4-764E-C0F6-876B6B95B9EE}"/>
                </a:ext>
              </a:extLst>
            </p:cNvPr>
            <p:cNvSpPr/>
            <p:nvPr/>
          </p:nvSpPr>
          <p:spPr>
            <a:xfrm>
              <a:off x="4020919" y="2552502"/>
              <a:ext cx="2647940" cy="185116"/>
            </a:xfrm>
            <a:custGeom>
              <a:avLst/>
              <a:gdLst>
                <a:gd name="connsiteX0" fmla="*/ 0 w 2647940"/>
                <a:gd name="connsiteY0" fmla="*/ 0 h 185116"/>
                <a:gd name="connsiteX1" fmla="*/ 2647941 w 2647940"/>
                <a:gd name="connsiteY1" fmla="*/ 0 h 185116"/>
                <a:gd name="connsiteX2" fmla="*/ 2647941 w 2647940"/>
                <a:gd name="connsiteY2" fmla="*/ 185117 h 185116"/>
                <a:gd name="connsiteX3" fmla="*/ 0 w 2647940"/>
                <a:gd name="connsiteY3" fmla="*/ 185117 h 185116"/>
              </a:gdLst>
              <a:ahLst/>
              <a:cxnLst>
                <a:cxn ang="0">
                  <a:pos x="connsiteX0" y="connsiteY0"/>
                </a:cxn>
                <a:cxn ang="0">
                  <a:pos x="connsiteX1" y="connsiteY1"/>
                </a:cxn>
                <a:cxn ang="0">
                  <a:pos x="connsiteX2" y="connsiteY2"/>
                </a:cxn>
                <a:cxn ang="0">
                  <a:pos x="connsiteX3" y="connsiteY3"/>
                </a:cxn>
              </a:cxnLst>
              <a:rect l="l" t="t" r="r" b="b"/>
              <a:pathLst>
                <a:path w="2647940" h="185116">
                  <a:moveTo>
                    <a:pt x="0" y="0"/>
                  </a:moveTo>
                  <a:lnTo>
                    <a:pt x="2647941" y="0"/>
                  </a:lnTo>
                  <a:lnTo>
                    <a:pt x="2647941" y="185117"/>
                  </a:lnTo>
                  <a:lnTo>
                    <a:pt x="0" y="185117"/>
                  </a:lnTo>
                  <a:close/>
                </a:path>
              </a:pathLst>
            </a:custGeom>
            <a:noFill/>
            <a:ln w="12692" cap="flat">
              <a:noFill/>
              <a:prstDash val="solid"/>
              <a:miter/>
            </a:ln>
          </p:spPr>
          <p:txBody>
            <a:bodyPr rtlCol="0" anchor="ctr"/>
            <a:lstStyle/>
            <a:p>
              <a:endParaRPr lang="en-US"/>
            </a:p>
          </p:txBody>
        </p:sp>
        <p:grpSp>
          <p:nvGrpSpPr>
            <p:cNvPr id="124" name="Graphic 4">
              <a:extLst>
                <a:ext uri="{FF2B5EF4-FFF2-40B4-BE49-F238E27FC236}">
                  <a16:creationId xmlns:a16="http://schemas.microsoft.com/office/drawing/2014/main" id="{C29D663B-E55E-333A-1F31-CF9AE37A1C6A}"/>
                </a:ext>
              </a:extLst>
            </p:cNvPr>
            <p:cNvGrpSpPr/>
            <p:nvPr/>
          </p:nvGrpSpPr>
          <p:grpSpPr>
            <a:xfrm>
              <a:off x="4818653" y="364237"/>
              <a:ext cx="1052318" cy="759313"/>
              <a:chOff x="4818653" y="364237"/>
              <a:chExt cx="1052318" cy="759313"/>
            </a:xfrm>
          </p:grpSpPr>
          <p:sp>
            <p:nvSpPr>
              <p:cNvPr id="125" name="Freeform 124">
                <a:extLst>
                  <a:ext uri="{FF2B5EF4-FFF2-40B4-BE49-F238E27FC236}">
                    <a16:creationId xmlns:a16="http://schemas.microsoft.com/office/drawing/2014/main" id="{EE69A35C-483C-2EBE-4BDB-4F28E86A1430}"/>
                  </a:ext>
                </a:extLst>
              </p:cNvPr>
              <p:cNvSpPr/>
              <p:nvPr/>
            </p:nvSpPr>
            <p:spPr>
              <a:xfrm>
                <a:off x="5219263" y="732843"/>
                <a:ext cx="158652" cy="56049"/>
              </a:xfrm>
              <a:custGeom>
                <a:avLst/>
                <a:gdLst>
                  <a:gd name="connsiteX0" fmla="*/ 76468 w 158652"/>
                  <a:gd name="connsiteY0" fmla="*/ 56031 h 56049"/>
                  <a:gd name="connsiteX1" fmla="*/ 0 w 158652"/>
                  <a:gd name="connsiteY1" fmla="*/ 22870 h 56049"/>
                  <a:gd name="connsiteX2" fmla="*/ 21848 w 158652"/>
                  <a:gd name="connsiteY2" fmla="*/ 0 h 56049"/>
                  <a:gd name="connsiteX3" fmla="*/ 138837 w 158652"/>
                  <a:gd name="connsiteY3" fmla="*/ 3049 h 56049"/>
                  <a:gd name="connsiteX4" fmla="*/ 158653 w 158652"/>
                  <a:gd name="connsiteY4" fmla="*/ 27571 h 56049"/>
                  <a:gd name="connsiteX5" fmla="*/ 76468 w 158652"/>
                  <a:gd name="connsiteY5" fmla="*/ 56031 h 56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652" h="56049">
                    <a:moveTo>
                      <a:pt x="76468" y="56031"/>
                    </a:moveTo>
                    <a:cubicBezTo>
                      <a:pt x="51699" y="55522"/>
                      <a:pt x="24897" y="46629"/>
                      <a:pt x="0" y="22870"/>
                    </a:cubicBezTo>
                    <a:lnTo>
                      <a:pt x="21848" y="0"/>
                    </a:lnTo>
                    <a:cubicBezTo>
                      <a:pt x="76214" y="51965"/>
                      <a:pt x="136297" y="5082"/>
                      <a:pt x="138837" y="3049"/>
                    </a:cubicBezTo>
                    <a:lnTo>
                      <a:pt x="158653" y="27571"/>
                    </a:lnTo>
                    <a:cubicBezTo>
                      <a:pt x="141886" y="41165"/>
                      <a:pt x="111146" y="56666"/>
                      <a:pt x="76468" y="56031"/>
                    </a:cubicBezTo>
                    <a:close/>
                  </a:path>
                </a:pathLst>
              </a:custGeom>
              <a:solidFill>
                <a:srgbClr val="707927"/>
              </a:solidFill>
              <a:ln w="12692"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B72409E6-C353-9889-09F1-43E246ADD498}"/>
                  </a:ext>
                </a:extLst>
              </p:cNvPr>
              <p:cNvSpPr/>
              <p:nvPr/>
            </p:nvSpPr>
            <p:spPr>
              <a:xfrm>
                <a:off x="5188991" y="697511"/>
                <a:ext cx="57917" cy="62862"/>
              </a:xfrm>
              <a:custGeom>
                <a:avLst/>
                <a:gdLst>
                  <a:gd name="connsiteX0" fmla="*/ 32558 w 57917"/>
                  <a:gd name="connsiteY0" fmla="*/ 60997 h 62862"/>
                  <a:gd name="connsiteX1" fmla="*/ 57328 w 57917"/>
                  <a:gd name="connsiteY1" fmla="*/ 38382 h 62862"/>
                  <a:gd name="connsiteX2" fmla="*/ 7027 w 57917"/>
                  <a:gd name="connsiteY2" fmla="*/ 5348 h 62862"/>
                  <a:gd name="connsiteX3" fmla="*/ 32558 w 57917"/>
                  <a:gd name="connsiteY3" fmla="*/ 60997 h 62862"/>
                </a:gdLst>
                <a:ahLst/>
                <a:cxnLst>
                  <a:cxn ang="0">
                    <a:pos x="connsiteX0" y="connsiteY0"/>
                  </a:cxn>
                  <a:cxn ang="0">
                    <a:pos x="connsiteX1" y="connsiteY1"/>
                  </a:cxn>
                  <a:cxn ang="0">
                    <a:pos x="connsiteX2" y="connsiteY2"/>
                  </a:cxn>
                  <a:cxn ang="0">
                    <a:pos x="connsiteX3" y="connsiteY3"/>
                  </a:cxn>
                </a:cxnLst>
                <a:rect l="l" t="t" r="r" b="b"/>
                <a:pathLst>
                  <a:path w="57917" h="62862">
                    <a:moveTo>
                      <a:pt x="32558" y="60997"/>
                    </a:moveTo>
                    <a:cubicBezTo>
                      <a:pt x="47801" y="67858"/>
                      <a:pt x="60885" y="54772"/>
                      <a:pt x="57328" y="38382"/>
                    </a:cubicBezTo>
                    <a:cubicBezTo>
                      <a:pt x="51866" y="13607"/>
                      <a:pt x="22269" y="-11169"/>
                      <a:pt x="7027" y="5348"/>
                    </a:cubicBezTo>
                    <a:cubicBezTo>
                      <a:pt x="-9740" y="23644"/>
                      <a:pt x="5375" y="48800"/>
                      <a:pt x="32558" y="60997"/>
                    </a:cubicBezTo>
                    <a:close/>
                  </a:path>
                </a:pathLst>
              </a:custGeom>
              <a:solidFill>
                <a:srgbClr val="707927"/>
              </a:solidFill>
              <a:ln w="12692" cap="flat">
                <a:noFill/>
                <a:prstDash val="solid"/>
                <a:miter/>
              </a:ln>
            </p:spPr>
            <p:txBody>
              <a:bodyPr rtlCol="0" anchor="ctr"/>
              <a:lstStyle/>
              <a:p>
                <a:endParaRPr lang="en-US"/>
              </a:p>
            </p:txBody>
          </p:sp>
          <p:grpSp>
            <p:nvGrpSpPr>
              <p:cNvPr id="127" name="Graphic 4">
                <a:extLst>
                  <a:ext uri="{FF2B5EF4-FFF2-40B4-BE49-F238E27FC236}">
                    <a16:creationId xmlns:a16="http://schemas.microsoft.com/office/drawing/2014/main" id="{B673CE16-3F6D-8AC6-E8C2-495ABC2762F2}"/>
                  </a:ext>
                </a:extLst>
              </p:cNvPr>
              <p:cNvGrpSpPr/>
              <p:nvPr/>
            </p:nvGrpSpPr>
            <p:grpSpPr>
              <a:xfrm>
                <a:off x="5409237" y="900447"/>
                <a:ext cx="264418" cy="223103"/>
                <a:chOff x="5409237" y="900447"/>
                <a:chExt cx="264418" cy="223103"/>
              </a:xfrm>
              <a:solidFill>
                <a:srgbClr val="707927"/>
              </a:solidFill>
            </p:grpSpPr>
            <p:grpSp>
              <p:nvGrpSpPr>
                <p:cNvPr id="156" name="Graphic 4">
                  <a:extLst>
                    <a:ext uri="{FF2B5EF4-FFF2-40B4-BE49-F238E27FC236}">
                      <a16:creationId xmlns:a16="http://schemas.microsoft.com/office/drawing/2014/main" id="{B48BB72F-C6B5-4284-937C-9CCBE97BB112}"/>
                    </a:ext>
                  </a:extLst>
                </p:cNvPr>
                <p:cNvGrpSpPr/>
                <p:nvPr/>
              </p:nvGrpSpPr>
              <p:grpSpPr>
                <a:xfrm>
                  <a:off x="5577587" y="902449"/>
                  <a:ext cx="96069" cy="221101"/>
                  <a:chOff x="5577587" y="902449"/>
                  <a:chExt cx="96069" cy="221101"/>
                </a:xfrm>
                <a:solidFill>
                  <a:srgbClr val="707927"/>
                </a:solidFill>
              </p:grpSpPr>
              <p:sp>
                <p:nvSpPr>
                  <p:cNvPr id="160" name="Freeform 159">
                    <a:extLst>
                      <a:ext uri="{FF2B5EF4-FFF2-40B4-BE49-F238E27FC236}">
                        <a16:creationId xmlns:a16="http://schemas.microsoft.com/office/drawing/2014/main" id="{746D949C-5864-D474-F683-9469AAAB0678}"/>
                      </a:ext>
                    </a:extLst>
                  </p:cNvPr>
                  <p:cNvSpPr/>
                  <p:nvPr/>
                </p:nvSpPr>
                <p:spPr>
                  <a:xfrm>
                    <a:off x="5577587" y="902449"/>
                    <a:ext cx="46286" cy="213970"/>
                  </a:xfrm>
                  <a:custGeom>
                    <a:avLst/>
                    <a:gdLst>
                      <a:gd name="connsiteX0" fmla="*/ 19572 w 46286"/>
                      <a:gd name="connsiteY0" fmla="*/ 213968 h 213970"/>
                      <a:gd name="connsiteX1" fmla="*/ 15507 w 46286"/>
                      <a:gd name="connsiteY1" fmla="*/ 213333 h 213970"/>
                      <a:gd name="connsiteX2" fmla="*/ 4710 w 46286"/>
                      <a:gd name="connsiteY2" fmla="*/ 193767 h 213970"/>
                      <a:gd name="connsiteX3" fmla="*/ 773 w 46286"/>
                      <a:gd name="connsiteY3" fmla="*/ 20720 h 213970"/>
                      <a:gd name="connsiteX4" fmla="*/ 10935 w 46286"/>
                      <a:gd name="connsiteY4" fmla="*/ 773 h 213970"/>
                      <a:gd name="connsiteX5" fmla="*/ 30878 w 46286"/>
                      <a:gd name="connsiteY5" fmla="*/ 10937 h 213970"/>
                      <a:gd name="connsiteX6" fmla="*/ 35069 w 46286"/>
                      <a:gd name="connsiteY6" fmla="*/ 202534 h 213970"/>
                      <a:gd name="connsiteX7" fmla="*/ 19572 w 46286"/>
                      <a:gd name="connsiteY7" fmla="*/ 213968 h 21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286" h="213970">
                        <a:moveTo>
                          <a:pt x="19572" y="213968"/>
                        </a:moveTo>
                        <a:cubicBezTo>
                          <a:pt x="18302" y="213968"/>
                          <a:pt x="16905" y="213714"/>
                          <a:pt x="15507" y="213333"/>
                        </a:cubicBezTo>
                        <a:cubicBezTo>
                          <a:pt x="7124" y="210919"/>
                          <a:pt x="2297" y="202152"/>
                          <a:pt x="4710" y="193767"/>
                        </a:cubicBezTo>
                        <a:cubicBezTo>
                          <a:pt x="28972" y="108768"/>
                          <a:pt x="1154" y="21610"/>
                          <a:pt x="773" y="20720"/>
                        </a:cubicBezTo>
                        <a:cubicBezTo>
                          <a:pt x="-1895" y="12462"/>
                          <a:pt x="2551" y="3568"/>
                          <a:pt x="10935" y="773"/>
                        </a:cubicBezTo>
                        <a:cubicBezTo>
                          <a:pt x="19191" y="-1895"/>
                          <a:pt x="28083" y="2552"/>
                          <a:pt x="30878" y="10937"/>
                        </a:cubicBezTo>
                        <a:cubicBezTo>
                          <a:pt x="32147" y="14876"/>
                          <a:pt x="61998" y="108387"/>
                          <a:pt x="35069" y="202534"/>
                        </a:cubicBezTo>
                        <a:cubicBezTo>
                          <a:pt x="33037" y="209521"/>
                          <a:pt x="26558" y="214095"/>
                          <a:pt x="19572" y="213968"/>
                        </a:cubicBezTo>
                        <a:close/>
                      </a:path>
                    </a:pathLst>
                  </a:custGeom>
                  <a:solidFill>
                    <a:srgbClr val="707927"/>
                  </a:solidFill>
                  <a:ln w="12692" cap="flat">
                    <a:no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68166509-E99C-E5A1-AFCE-EDF41B95C211}"/>
                      </a:ext>
                    </a:extLst>
                  </p:cNvPr>
                  <p:cNvSpPr/>
                  <p:nvPr/>
                </p:nvSpPr>
                <p:spPr>
                  <a:xfrm>
                    <a:off x="5586033" y="1078471"/>
                    <a:ext cx="87623" cy="45079"/>
                  </a:xfrm>
                  <a:custGeom>
                    <a:avLst/>
                    <a:gdLst>
                      <a:gd name="connsiteX0" fmla="*/ 8078 w 87623"/>
                      <a:gd name="connsiteY0" fmla="*/ 37565 h 45079"/>
                      <a:gd name="connsiteX1" fmla="*/ 5538 w 87623"/>
                      <a:gd name="connsiteY1" fmla="*/ 17872 h 45079"/>
                      <a:gd name="connsiteX2" fmla="*/ 86579 w 87623"/>
                      <a:gd name="connsiteY2" fmla="*/ 19651 h 45079"/>
                      <a:gd name="connsiteX3" fmla="*/ 8078 w 87623"/>
                      <a:gd name="connsiteY3" fmla="*/ 37565 h 45079"/>
                    </a:gdLst>
                    <a:ahLst/>
                    <a:cxnLst>
                      <a:cxn ang="0">
                        <a:pos x="connsiteX0" y="connsiteY0"/>
                      </a:cxn>
                      <a:cxn ang="0">
                        <a:pos x="connsiteX1" y="connsiteY1"/>
                      </a:cxn>
                      <a:cxn ang="0">
                        <a:pos x="connsiteX2" y="connsiteY2"/>
                      </a:cxn>
                      <a:cxn ang="0">
                        <a:pos x="connsiteX3" y="connsiteY3"/>
                      </a:cxn>
                    </a:cxnLst>
                    <a:rect l="l" t="t" r="r" b="b"/>
                    <a:pathLst>
                      <a:path w="87623" h="45079">
                        <a:moveTo>
                          <a:pt x="8078" y="37565"/>
                        </a:moveTo>
                        <a:cubicBezTo>
                          <a:pt x="-1322" y="35151"/>
                          <a:pt x="-2973" y="22446"/>
                          <a:pt x="5538" y="17872"/>
                        </a:cubicBezTo>
                        <a:cubicBezTo>
                          <a:pt x="32848" y="3261"/>
                          <a:pt x="77560" y="-14527"/>
                          <a:pt x="86579" y="19651"/>
                        </a:cubicBezTo>
                        <a:cubicBezTo>
                          <a:pt x="95852" y="54844"/>
                          <a:pt x="41231" y="45824"/>
                          <a:pt x="8078" y="37565"/>
                        </a:cubicBezTo>
                        <a:close/>
                      </a:path>
                    </a:pathLst>
                  </a:custGeom>
                  <a:solidFill>
                    <a:srgbClr val="707927"/>
                  </a:solidFill>
                  <a:ln w="12692" cap="flat">
                    <a:noFill/>
                    <a:prstDash val="solid"/>
                    <a:miter/>
                  </a:ln>
                </p:spPr>
                <p:txBody>
                  <a:bodyPr rtlCol="0" anchor="ctr"/>
                  <a:lstStyle/>
                  <a:p>
                    <a:endParaRPr lang="en-US"/>
                  </a:p>
                </p:txBody>
              </p:sp>
            </p:grpSp>
            <p:grpSp>
              <p:nvGrpSpPr>
                <p:cNvPr id="157" name="Graphic 4">
                  <a:extLst>
                    <a:ext uri="{FF2B5EF4-FFF2-40B4-BE49-F238E27FC236}">
                      <a16:creationId xmlns:a16="http://schemas.microsoft.com/office/drawing/2014/main" id="{7D31BF1F-0F55-500E-2770-A4E92DA5FBEF}"/>
                    </a:ext>
                  </a:extLst>
                </p:cNvPr>
                <p:cNvGrpSpPr/>
                <p:nvPr/>
              </p:nvGrpSpPr>
              <p:grpSpPr>
                <a:xfrm>
                  <a:off x="5409237" y="900447"/>
                  <a:ext cx="103938" cy="218879"/>
                  <a:chOff x="5409237" y="900447"/>
                  <a:chExt cx="103938" cy="218879"/>
                </a:xfrm>
                <a:solidFill>
                  <a:srgbClr val="707927"/>
                </a:solidFill>
              </p:grpSpPr>
              <p:sp>
                <p:nvSpPr>
                  <p:cNvPr id="158" name="Freeform 157">
                    <a:extLst>
                      <a:ext uri="{FF2B5EF4-FFF2-40B4-BE49-F238E27FC236}">
                        <a16:creationId xmlns:a16="http://schemas.microsoft.com/office/drawing/2014/main" id="{CA56AA86-1565-D077-49D6-13623FAC187A}"/>
                      </a:ext>
                    </a:extLst>
                  </p:cNvPr>
                  <p:cNvSpPr/>
                  <p:nvPr/>
                </p:nvSpPr>
                <p:spPr>
                  <a:xfrm>
                    <a:off x="5462327" y="900447"/>
                    <a:ext cx="50849" cy="213556"/>
                  </a:xfrm>
                  <a:custGeom>
                    <a:avLst/>
                    <a:gdLst>
                      <a:gd name="connsiteX0" fmla="*/ 22924 w 50849"/>
                      <a:gd name="connsiteY0" fmla="*/ 213557 h 213556"/>
                      <a:gd name="connsiteX1" fmla="*/ 7936 w 50849"/>
                      <a:gd name="connsiteY1" fmla="*/ 201486 h 213556"/>
                      <a:gd name="connsiteX2" fmla="*/ 20257 w 50849"/>
                      <a:gd name="connsiteY2" fmla="*/ 10271 h 213556"/>
                      <a:gd name="connsiteX3" fmla="*/ 40580 w 50849"/>
                      <a:gd name="connsiteY3" fmla="*/ 996 h 213556"/>
                      <a:gd name="connsiteX4" fmla="*/ 49853 w 50849"/>
                      <a:gd name="connsiteY4" fmla="*/ 21325 h 213556"/>
                      <a:gd name="connsiteX5" fmla="*/ 49853 w 50849"/>
                      <a:gd name="connsiteY5" fmla="*/ 21325 h 213556"/>
                      <a:gd name="connsiteX6" fmla="*/ 38675 w 50849"/>
                      <a:gd name="connsiteY6" fmla="*/ 194117 h 213556"/>
                      <a:gd name="connsiteX7" fmla="*/ 26989 w 50849"/>
                      <a:gd name="connsiteY7" fmla="*/ 213175 h 213556"/>
                      <a:gd name="connsiteX8" fmla="*/ 22924 w 50849"/>
                      <a:gd name="connsiteY8" fmla="*/ 213557 h 213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49" h="213556">
                        <a:moveTo>
                          <a:pt x="22924" y="213557"/>
                        </a:moveTo>
                        <a:cubicBezTo>
                          <a:pt x="15938" y="213429"/>
                          <a:pt x="9587" y="208601"/>
                          <a:pt x="7936" y="201486"/>
                        </a:cubicBezTo>
                        <a:cubicBezTo>
                          <a:pt x="-14929" y="106323"/>
                          <a:pt x="18733" y="14210"/>
                          <a:pt x="20257" y="10271"/>
                        </a:cubicBezTo>
                        <a:cubicBezTo>
                          <a:pt x="23305" y="2140"/>
                          <a:pt x="32324" y="-2053"/>
                          <a:pt x="40580" y="996"/>
                        </a:cubicBezTo>
                        <a:cubicBezTo>
                          <a:pt x="48710" y="4046"/>
                          <a:pt x="52902" y="13066"/>
                          <a:pt x="49853" y="21325"/>
                        </a:cubicBezTo>
                        <a:lnTo>
                          <a:pt x="49853" y="21325"/>
                        </a:lnTo>
                        <a:cubicBezTo>
                          <a:pt x="49599" y="22214"/>
                          <a:pt x="18097" y="108483"/>
                          <a:pt x="38675" y="194117"/>
                        </a:cubicBezTo>
                        <a:cubicBezTo>
                          <a:pt x="40708" y="202630"/>
                          <a:pt x="35500" y="211142"/>
                          <a:pt x="26989" y="213175"/>
                        </a:cubicBezTo>
                        <a:cubicBezTo>
                          <a:pt x="25592" y="213429"/>
                          <a:pt x="24321" y="213557"/>
                          <a:pt x="22924" y="213557"/>
                        </a:cubicBezTo>
                        <a:close/>
                      </a:path>
                    </a:pathLst>
                  </a:custGeom>
                  <a:solidFill>
                    <a:srgbClr val="707927"/>
                  </a:solidFill>
                  <a:ln w="12692"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731ECC9A-835E-6BDB-243A-2F9020BEF362}"/>
                      </a:ext>
                    </a:extLst>
                  </p:cNvPr>
                  <p:cNvSpPr/>
                  <p:nvPr/>
                </p:nvSpPr>
                <p:spPr>
                  <a:xfrm>
                    <a:off x="5409237" y="1073975"/>
                    <a:ext cx="87585" cy="45351"/>
                  </a:xfrm>
                  <a:custGeom>
                    <a:avLst/>
                    <a:gdLst>
                      <a:gd name="connsiteX0" fmla="*/ 79062 w 87585"/>
                      <a:gd name="connsiteY0" fmla="*/ 39775 h 45351"/>
                      <a:gd name="connsiteX1" fmla="*/ 82365 w 87585"/>
                      <a:gd name="connsiteY1" fmla="*/ 20209 h 45351"/>
                      <a:gd name="connsiteX2" fmla="*/ 1324 w 87585"/>
                      <a:gd name="connsiteY2" fmla="*/ 18557 h 45351"/>
                      <a:gd name="connsiteX3" fmla="*/ 79062 w 87585"/>
                      <a:gd name="connsiteY3" fmla="*/ 39775 h 45351"/>
                    </a:gdLst>
                    <a:ahLst/>
                    <a:cxnLst>
                      <a:cxn ang="0">
                        <a:pos x="connsiteX0" y="connsiteY0"/>
                      </a:cxn>
                      <a:cxn ang="0">
                        <a:pos x="connsiteX1" y="connsiteY1"/>
                      </a:cxn>
                      <a:cxn ang="0">
                        <a:pos x="connsiteX2" y="connsiteY2"/>
                      </a:cxn>
                      <a:cxn ang="0">
                        <a:pos x="connsiteX3" y="connsiteY3"/>
                      </a:cxn>
                    </a:cxnLst>
                    <a:rect l="l" t="t" r="r" b="b"/>
                    <a:pathLst>
                      <a:path w="87585" h="45351">
                        <a:moveTo>
                          <a:pt x="79062" y="39775"/>
                        </a:moveTo>
                        <a:cubicBezTo>
                          <a:pt x="88589" y="37742"/>
                          <a:pt x="90749" y="25164"/>
                          <a:pt x="82365" y="20209"/>
                        </a:cubicBezTo>
                        <a:cubicBezTo>
                          <a:pt x="55690" y="4454"/>
                          <a:pt x="11740" y="-15239"/>
                          <a:pt x="1324" y="18557"/>
                        </a:cubicBezTo>
                        <a:cubicBezTo>
                          <a:pt x="-9219" y="53369"/>
                          <a:pt x="45655" y="46763"/>
                          <a:pt x="79062" y="39775"/>
                        </a:cubicBezTo>
                        <a:close/>
                      </a:path>
                    </a:pathLst>
                  </a:custGeom>
                  <a:solidFill>
                    <a:srgbClr val="707927"/>
                  </a:solidFill>
                  <a:ln w="12692" cap="flat">
                    <a:noFill/>
                    <a:prstDash val="solid"/>
                    <a:miter/>
                  </a:ln>
                </p:spPr>
                <p:txBody>
                  <a:bodyPr rtlCol="0" anchor="ctr"/>
                  <a:lstStyle/>
                  <a:p>
                    <a:endParaRPr lang="en-US"/>
                  </a:p>
                </p:txBody>
              </p:sp>
            </p:grpSp>
          </p:grpSp>
          <p:grpSp>
            <p:nvGrpSpPr>
              <p:cNvPr id="128" name="Graphic 4">
                <a:extLst>
                  <a:ext uri="{FF2B5EF4-FFF2-40B4-BE49-F238E27FC236}">
                    <a16:creationId xmlns:a16="http://schemas.microsoft.com/office/drawing/2014/main" id="{3B7CEA70-CC9E-984A-C820-5071A23506B3}"/>
                  </a:ext>
                </a:extLst>
              </p:cNvPr>
              <p:cNvGrpSpPr/>
              <p:nvPr/>
            </p:nvGrpSpPr>
            <p:grpSpPr>
              <a:xfrm>
                <a:off x="5316310" y="364237"/>
                <a:ext cx="554661" cy="605986"/>
                <a:chOff x="5316310" y="364237"/>
                <a:chExt cx="554661" cy="605986"/>
              </a:xfrm>
            </p:grpSpPr>
            <p:grpSp>
              <p:nvGrpSpPr>
                <p:cNvPr id="146" name="Graphic 4">
                  <a:extLst>
                    <a:ext uri="{FF2B5EF4-FFF2-40B4-BE49-F238E27FC236}">
                      <a16:creationId xmlns:a16="http://schemas.microsoft.com/office/drawing/2014/main" id="{AA4DAB2B-9DC2-59B9-440F-49C92B3666AC}"/>
                    </a:ext>
                  </a:extLst>
                </p:cNvPr>
                <p:cNvGrpSpPr/>
                <p:nvPr/>
              </p:nvGrpSpPr>
              <p:grpSpPr>
                <a:xfrm>
                  <a:off x="5750604" y="790144"/>
                  <a:ext cx="89685" cy="180079"/>
                  <a:chOff x="5750604" y="790144"/>
                  <a:chExt cx="89685" cy="180079"/>
                </a:xfrm>
                <a:solidFill>
                  <a:srgbClr val="707927"/>
                </a:solidFill>
              </p:grpSpPr>
              <p:sp>
                <p:nvSpPr>
                  <p:cNvPr id="154" name="Freeform 153">
                    <a:extLst>
                      <a:ext uri="{FF2B5EF4-FFF2-40B4-BE49-F238E27FC236}">
                        <a16:creationId xmlns:a16="http://schemas.microsoft.com/office/drawing/2014/main" id="{933B9F25-71C3-0695-7D87-FCB41FF56BF9}"/>
                      </a:ext>
                    </a:extLst>
                  </p:cNvPr>
                  <p:cNvSpPr/>
                  <p:nvPr/>
                </p:nvSpPr>
                <p:spPr>
                  <a:xfrm>
                    <a:off x="5750604" y="790144"/>
                    <a:ext cx="89685" cy="150304"/>
                  </a:xfrm>
                  <a:custGeom>
                    <a:avLst/>
                    <a:gdLst>
                      <a:gd name="connsiteX0" fmla="*/ 81168 w 89685"/>
                      <a:gd name="connsiteY0" fmla="*/ 150304 h 150304"/>
                      <a:gd name="connsiteX1" fmla="*/ 51191 w 89685"/>
                      <a:gd name="connsiteY1" fmla="*/ 140521 h 150304"/>
                      <a:gd name="connsiteX2" fmla="*/ 49540 w 89685"/>
                      <a:gd name="connsiteY2" fmla="*/ 66703 h 150304"/>
                      <a:gd name="connsiteX3" fmla="*/ 0 w 89685"/>
                      <a:gd name="connsiteY3" fmla="*/ 30874 h 150304"/>
                      <a:gd name="connsiteX4" fmla="*/ 6733 w 89685"/>
                      <a:gd name="connsiteY4" fmla="*/ 0 h 150304"/>
                      <a:gd name="connsiteX5" fmla="*/ 76723 w 89685"/>
                      <a:gd name="connsiteY5" fmla="*/ 50694 h 150304"/>
                      <a:gd name="connsiteX6" fmla="*/ 81168 w 89685"/>
                      <a:gd name="connsiteY6" fmla="*/ 150304 h 15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685" h="150304">
                        <a:moveTo>
                          <a:pt x="81168" y="150304"/>
                        </a:moveTo>
                        <a:lnTo>
                          <a:pt x="51191" y="140521"/>
                        </a:lnTo>
                        <a:cubicBezTo>
                          <a:pt x="60972" y="110664"/>
                          <a:pt x="60336" y="85761"/>
                          <a:pt x="49540" y="66703"/>
                        </a:cubicBezTo>
                        <a:cubicBezTo>
                          <a:pt x="33788" y="38878"/>
                          <a:pt x="381" y="31001"/>
                          <a:pt x="0" y="30874"/>
                        </a:cubicBezTo>
                        <a:lnTo>
                          <a:pt x="6733" y="0"/>
                        </a:lnTo>
                        <a:cubicBezTo>
                          <a:pt x="8638" y="381"/>
                          <a:pt x="53731" y="10672"/>
                          <a:pt x="76723" y="50694"/>
                        </a:cubicBezTo>
                        <a:cubicBezTo>
                          <a:pt x="92347" y="77884"/>
                          <a:pt x="93871" y="111426"/>
                          <a:pt x="81168" y="150304"/>
                        </a:cubicBezTo>
                        <a:close/>
                      </a:path>
                    </a:pathLst>
                  </a:custGeom>
                  <a:solidFill>
                    <a:srgbClr val="707927"/>
                  </a:solidFill>
                  <a:ln w="12692" cap="flat">
                    <a:noFill/>
                    <a:prstDash val="solid"/>
                    <a:miter/>
                  </a:ln>
                </p:spPr>
                <p:txBody>
                  <a:bodyPr rtlCol="0" anchor="ctr"/>
                  <a:lstStyle/>
                  <a:p>
                    <a:endParaRPr lang="en-US"/>
                  </a:p>
                </p:txBody>
              </p:sp>
              <p:sp>
                <p:nvSpPr>
                  <p:cNvPr id="155" name="Freeform 154">
                    <a:extLst>
                      <a:ext uri="{FF2B5EF4-FFF2-40B4-BE49-F238E27FC236}">
                        <a16:creationId xmlns:a16="http://schemas.microsoft.com/office/drawing/2014/main" id="{664A28E4-1960-0C87-ED6F-39FCF5D2C857}"/>
                      </a:ext>
                    </a:extLst>
                  </p:cNvPr>
                  <p:cNvSpPr/>
                  <p:nvPr/>
                </p:nvSpPr>
                <p:spPr>
                  <a:xfrm>
                    <a:off x="5782562" y="903512"/>
                    <a:ext cx="53278" cy="66711"/>
                  </a:xfrm>
                  <a:custGeom>
                    <a:avLst/>
                    <a:gdLst>
                      <a:gd name="connsiteX0" fmla="*/ 24441 w 53278"/>
                      <a:gd name="connsiteY0" fmla="*/ 3902 h 66711"/>
                      <a:gd name="connsiteX1" fmla="*/ 53276 w 53278"/>
                      <a:gd name="connsiteY1" fmla="*/ 20927 h 66711"/>
                      <a:gd name="connsiteX2" fmla="*/ 10850 w 53278"/>
                      <a:gd name="connsiteY2" fmla="*/ 63617 h 66711"/>
                      <a:gd name="connsiteX3" fmla="*/ 24441 w 53278"/>
                      <a:gd name="connsiteY3" fmla="*/ 3902 h 66711"/>
                    </a:gdLst>
                    <a:ahLst/>
                    <a:cxnLst>
                      <a:cxn ang="0">
                        <a:pos x="connsiteX0" y="connsiteY0"/>
                      </a:cxn>
                      <a:cxn ang="0">
                        <a:pos x="connsiteX1" y="connsiteY1"/>
                      </a:cxn>
                      <a:cxn ang="0">
                        <a:pos x="connsiteX2" y="connsiteY2"/>
                      </a:cxn>
                      <a:cxn ang="0">
                        <a:pos x="connsiteX3" y="connsiteY3"/>
                      </a:cxn>
                    </a:cxnLst>
                    <a:rect l="l" t="t" r="r" b="b"/>
                    <a:pathLst>
                      <a:path w="53278" h="66711">
                        <a:moveTo>
                          <a:pt x="24441" y="3902"/>
                        </a:moveTo>
                        <a:cubicBezTo>
                          <a:pt x="38033" y="-6008"/>
                          <a:pt x="53529" y="4156"/>
                          <a:pt x="53276" y="20927"/>
                        </a:cubicBezTo>
                        <a:cubicBezTo>
                          <a:pt x="53021" y="46211"/>
                          <a:pt x="29141" y="76577"/>
                          <a:pt x="10850" y="63617"/>
                        </a:cubicBezTo>
                        <a:cubicBezTo>
                          <a:pt x="-9220" y="49260"/>
                          <a:pt x="434" y="21563"/>
                          <a:pt x="24441" y="3902"/>
                        </a:cubicBezTo>
                        <a:close/>
                      </a:path>
                    </a:pathLst>
                  </a:custGeom>
                  <a:solidFill>
                    <a:srgbClr val="707927"/>
                  </a:solidFill>
                  <a:ln w="12692" cap="flat">
                    <a:noFill/>
                    <a:prstDash val="solid"/>
                    <a:miter/>
                  </a:ln>
                </p:spPr>
                <p:txBody>
                  <a:bodyPr rtlCol="0" anchor="ctr"/>
                  <a:lstStyle/>
                  <a:p>
                    <a:endParaRPr lang="en-US"/>
                  </a:p>
                </p:txBody>
              </p:sp>
            </p:grpSp>
            <p:sp>
              <p:nvSpPr>
                <p:cNvPr id="147" name="Freeform 146">
                  <a:extLst>
                    <a:ext uri="{FF2B5EF4-FFF2-40B4-BE49-F238E27FC236}">
                      <a16:creationId xmlns:a16="http://schemas.microsoft.com/office/drawing/2014/main" id="{46ADCC3D-9C16-D450-8FB4-3C1E0A0D77DC}"/>
                    </a:ext>
                  </a:extLst>
                </p:cNvPr>
                <p:cNvSpPr/>
                <p:nvPr/>
              </p:nvSpPr>
              <p:spPr>
                <a:xfrm>
                  <a:off x="5316310" y="364237"/>
                  <a:ext cx="554661" cy="577365"/>
                </a:xfrm>
                <a:custGeom>
                  <a:avLst/>
                  <a:gdLst>
                    <a:gd name="connsiteX0" fmla="*/ 548743 w 554661"/>
                    <a:gd name="connsiteY0" fmla="*/ 309399 h 577365"/>
                    <a:gd name="connsiteX1" fmla="*/ 520798 w 554661"/>
                    <a:gd name="connsiteY1" fmla="*/ 286022 h 577365"/>
                    <a:gd name="connsiteX2" fmla="*/ 519401 w 554661"/>
                    <a:gd name="connsiteY2" fmla="*/ 262644 h 577365"/>
                    <a:gd name="connsiteX3" fmla="*/ 513049 w 554661"/>
                    <a:gd name="connsiteY3" fmla="*/ 235327 h 577365"/>
                    <a:gd name="connsiteX4" fmla="*/ 469480 w 554661"/>
                    <a:gd name="connsiteY4" fmla="*/ 172563 h 577365"/>
                    <a:gd name="connsiteX5" fmla="*/ 400633 w 554661"/>
                    <a:gd name="connsiteY5" fmla="*/ 145246 h 577365"/>
                    <a:gd name="connsiteX6" fmla="*/ 451189 w 554661"/>
                    <a:gd name="connsiteY6" fmla="*/ 53514 h 577365"/>
                    <a:gd name="connsiteX7" fmla="*/ 453475 w 554661"/>
                    <a:gd name="connsiteY7" fmla="*/ 33312 h 577365"/>
                    <a:gd name="connsiteX8" fmla="*/ 454237 w 554661"/>
                    <a:gd name="connsiteY8" fmla="*/ 25181 h 577365"/>
                    <a:gd name="connsiteX9" fmla="*/ 456651 w 554661"/>
                    <a:gd name="connsiteY9" fmla="*/ 24 h 577365"/>
                    <a:gd name="connsiteX10" fmla="*/ 402285 w 554661"/>
                    <a:gd name="connsiteY10" fmla="*/ 4598 h 577365"/>
                    <a:gd name="connsiteX11" fmla="*/ 382596 w 554661"/>
                    <a:gd name="connsiteY11" fmla="*/ 9808 h 577365"/>
                    <a:gd name="connsiteX12" fmla="*/ 307525 w 554661"/>
                    <a:gd name="connsiteY12" fmla="*/ 68252 h 577365"/>
                    <a:gd name="connsiteX13" fmla="*/ 286439 w 554661"/>
                    <a:gd name="connsiteY13" fmla="*/ 140418 h 577365"/>
                    <a:gd name="connsiteX14" fmla="*/ 197522 w 554661"/>
                    <a:gd name="connsiteY14" fmla="*/ 105098 h 577365"/>
                    <a:gd name="connsiteX15" fmla="*/ 126643 w 554661"/>
                    <a:gd name="connsiteY15" fmla="*/ 112467 h 577365"/>
                    <a:gd name="connsiteX16" fmla="*/ 58304 w 554661"/>
                    <a:gd name="connsiteY16" fmla="*/ 176120 h 577365"/>
                    <a:gd name="connsiteX17" fmla="*/ 53731 w 554661"/>
                    <a:gd name="connsiteY17" fmla="*/ 185522 h 577365"/>
                    <a:gd name="connsiteX18" fmla="*/ 52334 w 554661"/>
                    <a:gd name="connsiteY18" fmla="*/ 193654 h 577365"/>
                    <a:gd name="connsiteX19" fmla="*/ 13465 w 554661"/>
                    <a:gd name="connsiteY19" fmla="*/ 208011 h 577365"/>
                    <a:gd name="connsiteX20" fmla="*/ 0 w 554661"/>
                    <a:gd name="connsiteY20" fmla="*/ 247524 h 577365"/>
                    <a:gd name="connsiteX21" fmla="*/ 1778 w 554661"/>
                    <a:gd name="connsiteY21" fmla="*/ 344212 h 577365"/>
                    <a:gd name="connsiteX22" fmla="*/ 43696 w 554661"/>
                    <a:gd name="connsiteY22" fmla="*/ 393763 h 577365"/>
                    <a:gd name="connsiteX23" fmla="*/ 49412 w 554661"/>
                    <a:gd name="connsiteY23" fmla="*/ 395160 h 577365"/>
                    <a:gd name="connsiteX24" fmla="*/ 79263 w 554661"/>
                    <a:gd name="connsiteY24" fmla="*/ 471901 h 577365"/>
                    <a:gd name="connsiteX25" fmla="*/ 135915 w 554661"/>
                    <a:gd name="connsiteY25" fmla="*/ 541272 h 577365"/>
                    <a:gd name="connsiteX26" fmla="*/ 204508 w 554661"/>
                    <a:gd name="connsiteY26" fmla="*/ 554739 h 577365"/>
                    <a:gd name="connsiteX27" fmla="*/ 220386 w 554661"/>
                    <a:gd name="connsiteY27" fmla="*/ 552580 h 577365"/>
                    <a:gd name="connsiteX28" fmla="*/ 241091 w 554661"/>
                    <a:gd name="connsiteY28" fmla="*/ 561219 h 577365"/>
                    <a:gd name="connsiteX29" fmla="*/ 288090 w 554661"/>
                    <a:gd name="connsiteY29" fmla="*/ 577355 h 577365"/>
                    <a:gd name="connsiteX30" fmla="*/ 295712 w 554661"/>
                    <a:gd name="connsiteY30" fmla="*/ 576847 h 577365"/>
                    <a:gd name="connsiteX31" fmla="*/ 354270 w 554661"/>
                    <a:gd name="connsiteY31" fmla="*/ 557916 h 577365"/>
                    <a:gd name="connsiteX32" fmla="*/ 428833 w 554661"/>
                    <a:gd name="connsiteY32" fmla="*/ 493754 h 577365"/>
                    <a:gd name="connsiteX33" fmla="*/ 442424 w 554661"/>
                    <a:gd name="connsiteY33" fmla="*/ 476983 h 577365"/>
                    <a:gd name="connsiteX34" fmla="*/ 446362 w 554661"/>
                    <a:gd name="connsiteY34" fmla="*/ 472028 h 577365"/>
                    <a:gd name="connsiteX35" fmla="*/ 453221 w 554661"/>
                    <a:gd name="connsiteY35" fmla="*/ 473425 h 577365"/>
                    <a:gd name="connsiteX36" fmla="*/ 510763 w 554661"/>
                    <a:gd name="connsiteY36" fmla="*/ 442424 h 577365"/>
                    <a:gd name="connsiteX37" fmla="*/ 551919 w 554661"/>
                    <a:gd name="connsiteY37" fmla="*/ 346626 h 577365"/>
                    <a:gd name="connsiteX38" fmla="*/ 548743 w 554661"/>
                    <a:gd name="connsiteY38" fmla="*/ 309399 h 577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54661" h="577365">
                      <a:moveTo>
                        <a:pt x="548743" y="309399"/>
                      </a:moveTo>
                      <a:cubicBezTo>
                        <a:pt x="542646" y="298473"/>
                        <a:pt x="533373" y="290087"/>
                        <a:pt x="520798" y="286022"/>
                      </a:cubicBezTo>
                      <a:cubicBezTo>
                        <a:pt x="520290" y="278398"/>
                        <a:pt x="519909" y="270902"/>
                        <a:pt x="519401" y="262644"/>
                      </a:cubicBezTo>
                      <a:cubicBezTo>
                        <a:pt x="518385" y="253115"/>
                        <a:pt x="515971" y="244221"/>
                        <a:pt x="513049" y="235327"/>
                      </a:cubicBezTo>
                      <a:cubicBezTo>
                        <a:pt x="504158" y="208011"/>
                        <a:pt x="490058" y="187428"/>
                        <a:pt x="469480" y="172563"/>
                      </a:cubicBezTo>
                      <a:cubicBezTo>
                        <a:pt x="449538" y="158206"/>
                        <a:pt x="427054" y="148931"/>
                        <a:pt x="400633" y="145246"/>
                      </a:cubicBezTo>
                      <a:cubicBezTo>
                        <a:pt x="428198" y="124410"/>
                        <a:pt x="444584" y="94425"/>
                        <a:pt x="451189" y="53514"/>
                      </a:cubicBezTo>
                      <a:cubicBezTo>
                        <a:pt x="452586" y="46653"/>
                        <a:pt x="452713" y="40300"/>
                        <a:pt x="453475" y="33312"/>
                      </a:cubicBezTo>
                      <a:cubicBezTo>
                        <a:pt x="454111" y="30771"/>
                        <a:pt x="454237" y="27595"/>
                        <a:pt x="454237" y="25181"/>
                      </a:cubicBezTo>
                      <a:lnTo>
                        <a:pt x="456651" y="24"/>
                      </a:lnTo>
                      <a:cubicBezTo>
                        <a:pt x="456651" y="24"/>
                        <a:pt x="423879" y="-611"/>
                        <a:pt x="402285" y="4598"/>
                      </a:cubicBezTo>
                      <a:cubicBezTo>
                        <a:pt x="395933" y="5742"/>
                        <a:pt x="389582" y="7521"/>
                        <a:pt x="382596" y="9808"/>
                      </a:cubicBezTo>
                      <a:cubicBezTo>
                        <a:pt x="348299" y="21115"/>
                        <a:pt x="323149" y="41444"/>
                        <a:pt x="307525" y="68252"/>
                      </a:cubicBezTo>
                      <a:cubicBezTo>
                        <a:pt x="293044" y="93155"/>
                        <a:pt x="288725" y="119709"/>
                        <a:pt x="286439" y="140418"/>
                      </a:cubicBezTo>
                      <a:cubicBezTo>
                        <a:pt x="256461" y="121487"/>
                        <a:pt x="227754" y="110180"/>
                        <a:pt x="197522" y="105098"/>
                      </a:cubicBezTo>
                      <a:cubicBezTo>
                        <a:pt x="172371" y="101413"/>
                        <a:pt x="148872" y="103446"/>
                        <a:pt x="126643" y="112467"/>
                      </a:cubicBezTo>
                      <a:cubicBezTo>
                        <a:pt x="97935" y="123901"/>
                        <a:pt x="75452" y="145501"/>
                        <a:pt x="58304" y="176120"/>
                      </a:cubicBezTo>
                      <a:cubicBezTo>
                        <a:pt x="57034" y="179297"/>
                        <a:pt x="55001" y="182346"/>
                        <a:pt x="53731" y="185522"/>
                      </a:cubicBezTo>
                      <a:lnTo>
                        <a:pt x="52334" y="193654"/>
                      </a:lnTo>
                      <a:cubicBezTo>
                        <a:pt x="33407" y="192002"/>
                        <a:pt x="20578" y="200515"/>
                        <a:pt x="13465" y="208011"/>
                      </a:cubicBezTo>
                      <a:cubicBezTo>
                        <a:pt x="-127" y="222876"/>
                        <a:pt x="127" y="241172"/>
                        <a:pt x="0" y="247524"/>
                      </a:cubicBezTo>
                      <a:cubicBezTo>
                        <a:pt x="0" y="247524"/>
                        <a:pt x="1524" y="324010"/>
                        <a:pt x="1778" y="344212"/>
                      </a:cubicBezTo>
                      <a:cubicBezTo>
                        <a:pt x="2540" y="368860"/>
                        <a:pt x="19180" y="388808"/>
                        <a:pt x="43696" y="393763"/>
                      </a:cubicBezTo>
                      <a:cubicBezTo>
                        <a:pt x="45602" y="394398"/>
                        <a:pt x="47507" y="394525"/>
                        <a:pt x="49412" y="395160"/>
                      </a:cubicBezTo>
                      <a:cubicBezTo>
                        <a:pt x="57542" y="423493"/>
                        <a:pt x="67704" y="448904"/>
                        <a:pt x="79263" y="471901"/>
                      </a:cubicBezTo>
                      <a:cubicBezTo>
                        <a:pt x="90822" y="494262"/>
                        <a:pt x="107208" y="521706"/>
                        <a:pt x="135915" y="541272"/>
                      </a:cubicBezTo>
                      <a:cubicBezTo>
                        <a:pt x="157129" y="555629"/>
                        <a:pt x="180374" y="560584"/>
                        <a:pt x="204508" y="554739"/>
                      </a:cubicBezTo>
                      <a:cubicBezTo>
                        <a:pt x="209589" y="553596"/>
                        <a:pt x="214670" y="553088"/>
                        <a:pt x="220386" y="552580"/>
                      </a:cubicBezTo>
                      <a:cubicBezTo>
                        <a:pt x="226737" y="552071"/>
                        <a:pt x="232962" y="555375"/>
                        <a:pt x="241091" y="561219"/>
                      </a:cubicBezTo>
                      <a:cubicBezTo>
                        <a:pt x="254810" y="571638"/>
                        <a:pt x="270434" y="576974"/>
                        <a:pt x="288090" y="577355"/>
                      </a:cubicBezTo>
                      <a:cubicBezTo>
                        <a:pt x="290630" y="577355"/>
                        <a:pt x="293171" y="577482"/>
                        <a:pt x="295712" y="576847"/>
                      </a:cubicBezTo>
                      <a:cubicBezTo>
                        <a:pt x="315273" y="575322"/>
                        <a:pt x="333819" y="569478"/>
                        <a:pt x="354270" y="557916"/>
                      </a:cubicBezTo>
                      <a:cubicBezTo>
                        <a:pt x="379801" y="543305"/>
                        <a:pt x="403047" y="523611"/>
                        <a:pt x="428833" y="493754"/>
                      </a:cubicBezTo>
                      <a:cubicBezTo>
                        <a:pt x="434041" y="487528"/>
                        <a:pt x="438614" y="481938"/>
                        <a:pt x="442424" y="476983"/>
                      </a:cubicBezTo>
                      <a:lnTo>
                        <a:pt x="446362" y="472028"/>
                      </a:lnTo>
                      <a:lnTo>
                        <a:pt x="453221" y="473425"/>
                      </a:lnTo>
                      <a:cubicBezTo>
                        <a:pt x="479007" y="477745"/>
                        <a:pt x="499458" y="466819"/>
                        <a:pt x="510763" y="442424"/>
                      </a:cubicBezTo>
                      <a:cubicBezTo>
                        <a:pt x="516733" y="429973"/>
                        <a:pt x="546584" y="361110"/>
                        <a:pt x="551919" y="346626"/>
                      </a:cubicBezTo>
                      <a:cubicBezTo>
                        <a:pt x="556365" y="334810"/>
                        <a:pt x="555475" y="320834"/>
                        <a:pt x="548743" y="309399"/>
                      </a:cubicBezTo>
                      <a:close/>
                    </a:path>
                  </a:pathLst>
                </a:custGeom>
                <a:solidFill>
                  <a:srgbClr val="FFFFFF"/>
                </a:solidFill>
                <a:ln w="12692"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7B944018-9509-66A6-635D-8CB61831DA30}"/>
                    </a:ext>
                  </a:extLst>
                </p:cNvPr>
                <p:cNvSpPr/>
                <p:nvPr/>
              </p:nvSpPr>
              <p:spPr>
                <a:xfrm>
                  <a:off x="5384648" y="490903"/>
                  <a:ext cx="429712" cy="427480"/>
                </a:xfrm>
                <a:custGeom>
                  <a:avLst/>
                  <a:gdLst>
                    <a:gd name="connsiteX0" fmla="*/ 234613 w 429712"/>
                    <a:gd name="connsiteY0" fmla="*/ 277896 h 427480"/>
                    <a:gd name="connsiteX1" fmla="*/ 237281 w 429712"/>
                    <a:gd name="connsiteY1" fmla="*/ 151605 h 427480"/>
                    <a:gd name="connsiteX2" fmla="*/ 429341 w 429712"/>
                    <a:gd name="connsiteY2" fmla="*/ 177778 h 427480"/>
                    <a:gd name="connsiteX3" fmla="*/ 423117 w 429712"/>
                    <a:gd name="connsiteY3" fmla="*/ 115776 h 427480"/>
                    <a:gd name="connsiteX4" fmla="*/ 388185 w 429712"/>
                    <a:gd name="connsiteY4" fmla="*/ 64447 h 427480"/>
                    <a:gd name="connsiteX5" fmla="*/ 311082 w 429712"/>
                    <a:gd name="connsiteY5" fmla="*/ 40053 h 427480"/>
                    <a:gd name="connsiteX6" fmla="*/ 234486 w 429712"/>
                    <a:gd name="connsiteY6" fmla="*/ 49836 h 427480"/>
                    <a:gd name="connsiteX7" fmla="*/ 227627 w 429712"/>
                    <a:gd name="connsiteY7" fmla="*/ 47803 h 427480"/>
                    <a:gd name="connsiteX8" fmla="*/ 127532 w 429712"/>
                    <a:gd name="connsiteY8" fmla="*/ 1428 h 427480"/>
                    <a:gd name="connsiteX9" fmla="*/ 69355 w 429712"/>
                    <a:gd name="connsiteY9" fmla="*/ 7146 h 427480"/>
                    <a:gd name="connsiteX10" fmla="*/ 13338 w 429712"/>
                    <a:gd name="connsiteY10" fmla="*/ 60254 h 427480"/>
                    <a:gd name="connsiteX11" fmla="*/ 0 w 429712"/>
                    <a:gd name="connsiteY11" fmla="*/ 92780 h 427480"/>
                    <a:gd name="connsiteX12" fmla="*/ 182026 w 429712"/>
                    <a:gd name="connsiteY12" fmla="*/ 143982 h 427480"/>
                    <a:gd name="connsiteX13" fmla="*/ 135281 w 429712"/>
                    <a:gd name="connsiteY13" fmla="*/ 263031 h 427480"/>
                    <a:gd name="connsiteX14" fmla="*/ 508 w 429712"/>
                    <a:gd name="connsiteY14" fmla="*/ 248166 h 427480"/>
                    <a:gd name="connsiteX15" fmla="*/ 33407 w 429712"/>
                    <a:gd name="connsiteY15" fmla="*/ 334816 h 427480"/>
                    <a:gd name="connsiteX16" fmla="*/ 82693 w 429712"/>
                    <a:gd name="connsiteY16" fmla="*/ 395802 h 427480"/>
                    <a:gd name="connsiteX17" fmla="*/ 132359 w 429712"/>
                    <a:gd name="connsiteY17" fmla="*/ 405712 h 427480"/>
                    <a:gd name="connsiteX18" fmla="*/ 153318 w 429712"/>
                    <a:gd name="connsiteY18" fmla="*/ 403044 h 427480"/>
                    <a:gd name="connsiteX19" fmla="*/ 188377 w 429712"/>
                    <a:gd name="connsiteY19" fmla="*/ 416385 h 427480"/>
                    <a:gd name="connsiteX20" fmla="*/ 226611 w 429712"/>
                    <a:gd name="connsiteY20" fmla="*/ 427311 h 427480"/>
                    <a:gd name="connsiteX21" fmla="*/ 275007 w 429712"/>
                    <a:gd name="connsiteY21" fmla="*/ 411303 h 427480"/>
                    <a:gd name="connsiteX22" fmla="*/ 343854 w 429712"/>
                    <a:gd name="connsiteY22" fmla="*/ 352096 h 427480"/>
                    <a:gd name="connsiteX23" fmla="*/ 369132 w 429712"/>
                    <a:gd name="connsiteY23" fmla="*/ 320459 h 427480"/>
                    <a:gd name="connsiteX24" fmla="*/ 234613 w 429712"/>
                    <a:gd name="connsiteY24" fmla="*/ 277896 h 42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29712" h="427480">
                      <a:moveTo>
                        <a:pt x="234613" y="277896"/>
                      </a:moveTo>
                      <a:lnTo>
                        <a:pt x="237281" y="151605"/>
                      </a:lnTo>
                      <a:lnTo>
                        <a:pt x="429341" y="177778"/>
                      </a:lnTo>
                      <a:cubicBezTo>
                        <a:pt x="430357" y="156942"/>
                        <a:pt x="429595" y="136105"/>
                        <a:pt x="423117" y="115776"/>
                      </a:cubicBezTo>
                      <a:cubicBezTo>
                        <a:pt x="416639" y="95448"/>
                        <a:pt x="405588" y="77533"/>
                        <a:pt x="388185" y="64447"/>
                      </a:cubicBezTo>
                      <a:cubicBezTo>
                        <a:pt x="365194" y="47549"/>
                        <a:pt x="338773" y="40688"/>
                        <a:pt x="311082" y="40053"/>
                      </a:cubicBezTo>
                      <a:cubicBezTo>
                        <a:pt x="285169" y="38909"/>
                        <a:pt x="259256" y="42721"/>
                        <a:pt x="234486" y="49836"/>
                      </a:cubicBezTo>
                      <a:cubicBezTo>
                        <a:pt x="232581" y="50471"/>
                        <a:pt x="228770" y="49073"/>
                        <a:pt x="227627" y="47803"/>
                      </a:cubicBezTo>
                      <a:cubicBezTo>
                        <a:pt x="197776" y="25060"/>
                        <a:pt x="165385" y="7273"/>
                        <a:pt x="127532" y="1428"/>
                      </a:cubicBezTo>
                      <a:cubicBezTo>
                        <a:pt x="107335" y="-1494"/>
                        <a:pt x="87774" y="-96"/>
                        <a:pt x="69355" y="7146"/>
                      </a:cubicBezTo>
                      <a:cubicBezTo>
                        <a:pt x="43823" y="17310"/>
                        <a:pt x="25786" y="36495"/>
                        <a:pt x="13338" y="60254"/>
                      </a:cubicBezTo>
                      <a:cubicBezTo>
                        <a:pt x="8130" y="70291"/>
                        <a:pt x="4700" y="82234"/>
                        <a:pt x="0" y="92780"/>
                      </a:cubicBezTo>
                      <a:lnTo>
                        <a:pt x="182026" y="143982"/>
                      </a:lnTo>
                      <a:lnTo>
                        <a:pt x="135281" y="263031"/>
                      </a:lnTo>
                      <a:lnTo>
                        <a:pt x="508" y="248166"/>
                      </a:lnTo>
                      <a:cubicBezTo>
                        <a:pt x="1144" y="250072"/>
                        <a:pt x="16386" y="304705"/>
                        <a:pt x="33407" y="334816"/>
                      </a:cubicBezTo>
                      <a:cubicBezTo>
                        <a:pt x="46237" y="357813"/>
                        <a:pt x="60210" y="380174"/>
                        <a:pt x="82693" y="395802"/>
                      </a:cubicBezTo>
                      <a:cubicBezTo>
                        <a:pt x="98317" y="406220"/>
                        <a:pt x="113940" y="410413"/>
                        <a:pt x="132359" y="405712"/>
                      </a:cubicBezTo>
                      <a:cubicBezTo>
                        <a:pt x="139345" y="403933"/>
                        <a:pt x="145696" y="403425"/>
                        <a:pt x="153318" y="403044"/>
                      </a:cubicBezTo>
                      <a:cubicBezTo>
                        <a:pt x="166529" y="402663"/>
                        <a:pt x="177834" y="407999"/>
                        <a:pt x="188377" y="416385"/>
                      </a:cubicBezTo>
                      <a:cubicBezTo>
                        <a:pt x="199555" y="424770"/>
                        <a:pt x="212765" y="428328"/>
                        <a:pt x="226611" y="427311"/>
                      </a:cubicBezTo>
                      <a:cubicBezTo>
                        <a:pt x="244267" y="426422"/>
                        <a:pt x="260272" y="419815"/>
                        <a:pt x="275007" y="411303"/>
                      </a:cubicBezTo>
                      <a:cubicBezTo>
                        <a:pt x="301809" y="395421"/>
                        <a:pt x="323784" y="374457"/>
                        <a:pt x="343854" y="352096"/>
                      </a:cubicBezTo>
                      <a:cubicBezTo>
                        <a:pt x="352872" y="342185"/>
                        <a:pt x="360748" y="331005"/>
                        <a:pt x="369132" y="320459"/>
                      </a:cubicBezTo>
                      <a:lnTo>
                        <a:pt x="234613" y="277896"/>
                      </a:lnTo>
                      <a:close/>
                    </a:path>
                  </a:pathLst>
                </a:custGeom>
                <a:solidFill>
                  <a:srgbClr val="AAB02A"/>
                </a:solidFill>
                <a:ln w="12692" cap="flat">
                  <a:no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B17F7727-A306-D728-D7E2-2E05CE50B778}"/>
                    </a:ext>
                  </a:extLst>
                </p:cNvPr>
                <p:cNvSpPr/>
                <p:nvPr/>
              </p:nvSpPr>
              <p:spPr>
                <a:xfrm>
                  <a:off x="5339047" y="581142"/>
                  <a:ext cx="507670" cy="235754"/>
                </a:xfrm>
                <a:custGeom>
                  <a:avLst/>
                  <a:gdLst>
                    <a:gd name="connsiteX0" fmla="*/ 488153 w 507670"/>
                    <a:gd name="connsiteY0" fmla="*/ 90334 h 235754"/>
                    <a:gd name="connsiteX1" fmla="*/ 300793 w 507670"/>
                    <a:gd name="connsiteY1" fmla="*/ 53489 h 235754"/>
                    <a:gd name="connsiteX2" fmla="*/ 269291 w 507670"/>
                    <a:gd name="connsiteY2" fmla="*/ 78137 h 235754"/>
                    <a:gd name="connsiteX3" fmla="*/ 269037 w 507670"/>
                    <a:gd name="connsiteY3" fmla="*/ 90716 h 235754"/>
                    <a:gd name="connsiteX4" fmla="*/ 232581 w 507670"/>
                    <a:gd name="connsiteY4" fmla="*/ 83601 h 235754"/>
                    <a:gd name="connsiteX5" fmla="*/ 236519 w 507670"/>
                    <a:gd name="connsiteY5" fmla="*/ 74834 h 235754"/>
                    <a:gd name="connsiteX6" fmla="*/ 217719 w 507670"/>
                    <a:gd name="connsiteY6" fmla="*/ 37861 h 235754"/>
                    <a:gd name="connsiteX7" fmla="*/ 31629 w 507670"/>
                    <a:gd name="connsiteY7" fmla="*/ 508 h 235754"/>
                    <a:gd name="connsiteX8" fmla="*/ 7494 w 507670"/>
                    <a:gd name="connsiteY8" fmla="*/ 7623 h 235754"/>
                    <a:gd name="connsiteX9" fmla="*/ 0 w 507670"/>
                    <a:gd name="connsiteY9" fmla="*/ 30873 h 235754"/>
                    <a:gd name="connsiteX10" fmla="*/ 1779 w 507670"/>
                    <a:gd name="connsiteY10" fmla="*/ 127561 h 235754"/>
                    <a:gd name="connsiteX11" fmla="*/ 25151 w 507670"/>
                    <a:gd name="connsiteY11" fmla="*/ 154623 h 235754"/>
                    <a:gd name="connsiteX12" fmla="*/ 167291 w 507670"/>
                    <a:gd name="connsiteY12" fmla="*/ 182194 h 235754"/>
                    <a:gd name="connsiteX13" fmla="*/ 195363 w 507670"/>
                    <a:gd name="connsiteY13" fmla="*/ 168853 h 235754"/>
                    <a:gd name="connsiteX14" fmla="*/ 225214 w 507670"/>
                    <a:gd name="connsiteY14" fmla="*/ 101261 h 235754"/>
                    <a:gd name="connsiteX15" fmla="*/ 269799 w 507670"/>
                    <a:gd name="connsiteY15" fmla="*/ 110409 h 235754"/>
                    <a:gd name="connsiteX16" fmla="*/ 270815 w 507670"/>
                    <a:gd name="connsiteY16" fmla="*/ 180542 h 235754"/>
                    <a:gd name="connsiteX17" fmla="*/ 291774 w 507670"/>
                    <a:gd name="connsiteY17" fmla="*/ 206842 h 235754"/>
                    <a:gd name="connsiteX18" fmla="*/ 433279 w 507670"/>
                    <a:gd name="connsiteY18" fmla="*/ 235048 h 235754"/>
                    <a:gd name="connsiteX19" fmla="*/ 465162 w 507670"/>
                    <a:gd name="connsiteY19" fmla="*/ 218023 h 235754"/>
                    <a:gd name="connsiteX20" fmla="*/ 481802 w 507670"/>
                    <a:gd name="connsiteY20" fmla="*/ 180415 h 235754"/>
                    <a:gd name="connsiteX21" fmla="*/ 505682 w 507670"/>
                    <a:gd name="connsiteY21" fmla="*/ 123495 h 235754"/>
                    <a:gd name="connsiteX22" fmla="*/ 488153 w 507670"/>
                    <a:gd name="connsiteY22" fmla="*/ 90334 h 235754"/>
                    <a:gd name="connsiteX23" fmla="*/ 218990 w 507670"/>
                    <a:gd name="connsiteY23" fmla="*/ 68227 h 235754"/>
                    <a:gd name="connsiteX24" fmla="*/ 179866 w 507670"/>
                    <a:gd name="connsiteY24" fmla="*/ 158308 h 235754"/>
                    <a:gd name="connsiteX25" fmla="*/ 168434 w 507670"/>
                    <a:gd name="connsiteY25" fmla="*/ 163771 h 235754"/>
                    <a:gd name="connsiteX26" fmla="*/ 31375 w 507670"/>
                    <a:gd name="connsiteY26" fmla="*/ 136836 h 235754"/>
                    <a:gd name="connsiteX27" fmla="*/ 23246 w 507670"/>
                    <a:gd name="connsiteY27" fmla="*/ 133533 h 235754"/>
                    <a:gd name="connsiteX28" fmla="*/ 20959 w 507670"/>
                    <a:gd name="connsiteY28" fmla="*/ 124639 h 235754"/>
                    <a:gd name="connsiteX29" fmla="*/ 19054 w 507670"/>
                    <a:gd name="connsiteY29" fmla="*/ 32398 h 235754"/>
                    <a:gd name="connsiteX30" fmla="*/ 19181 w 507670"/>
                    <a:gd name="connsiteY30" fmla="*/ 29222 h 235754"/>
                    <a:gd name="connsiteX31" fmla="*/ 30740 w 507670"/>
                    <a:gd name="connsiteY31" fmla="*/ 19947 h 235754"/>
                    <a:gd name="connsiteX32" fmla="*/ 211876 w 507670"/>
                    <a:gd name="connsiteY32" fmla="*/ 55395 h 235754"/>
                    <a:gd name="connsiteX33" fmla="*/ 219371 w 507670"/>
                    <a:gd name="connsiteY33" fmla="*/ 58698 h 235754"/>
                    <a:gd name="connsiteX34" fmla="*/ 218990 w 507670"/>
                    <a:gd name="connsiteY34" fmla="*/ 68227 h 235754"/>
                    <a:gd name="connsiteX35" fmla="*/ 487518 w 507670"/>
                    <a:gd name="connsiteY35" fmla="*/ 120700 h 235754"/>
                    <a:gd name="connsiteX36" fmla="*/ 449030 w 507670"/>
                    <a:gd name="connsiteY36" fmla="*/ 209002 h 235754"/>
                    <a:gd name="connsiteX37" fmla="*/ 436200 w 507670"/>
                    <a:gd name="connsiteY37" fmla="*/ 215736 h 235754"/>
                    <a:gd name="connsiteX38" fmla="*/ 300285 w 507670"/>
                    <a:gd name="connsiteY38" fmla="*/ 189563 h 235754"/>
                    <a:gd name="connsiteX39" fmla="*/ 290250 w 507670"/>
                    <a:gd name="connsiteY39" fmla="*/ 183719 h 235754"/>
                    <a:gd name="connsiteX40" fmla="*/ 289107 w 507670"/>
                    <a:gd name="connsiteY40" fmla="*/ 175460 h 235754"/>
                    <a:gd name="connsiteX41" fmla="*/ 287201 w 507670"/>
                    <a:gd name="connsiteY41" fmla="*/ 83219 h 235754"/>
                    <a:gd name="connsiteX42" fmla="*/ 287963 w 507670"/>
                    <a:gd name="connsiteY42" fmla="*/ 75596 h 235754"/>
                    <a:gd name="connsiteX43" fmla="*/ 294950 w 507670"/>
                    <a:gd name="connsiteY43" fmla="*/ 71276 h 235754"/>
                    <a:gd name="connsiteX44" fmla="*/ 481167 w 507670"/>
                    <a:gd name="connsiteY44" fmla="*/ 107995 h 235754"/>
                    <a:gd name="connsiteX45" fmla="*/ 489296 w 507670"/>
                    <a:gd name="connsiteY45" fmla="*/ 111934 h 235754"/>
                    <a:gd name="connsiteX46" fmla="*/ 487518 w 507670"/>
                    <a:gd name="connsiteY46" fmla="*/ 120700 h 23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07670" h="235754">
                      <a:moveTo>
                        <a:pt x="488153" y="90334"/>
                      </a:moveTo>
                      <a:cubicBezTo>
                        <a:pt x="483707" y="88937"/>
                        <a:pt x="346648" y="62764"/>
                        <a:pt x="300793" y="53489"/>
                      </a:cubicBezTo>
                      <a:cubicBezTo>
                        <a:pt x="283136" y="49931"/>
                        <a:pt x="270307" y="60477"/>
                        <a:pt x="269291" y="78137"/>
                      </a:cubicBezTo>
                      <a:lnTo>
                        <a:pt x="269037" y="90716"/>
                      </a:lnTo>
                      <a:cubicBezTo>
                        <a:pt x="256461" y="87920"/>
                        <a:pt x="244521" y="85761"/>
                        <a:pt x="232581" y="83601"/>
                      </a:cubicBezTo>
                      <a:cubicBezTo>
                        <a:pt x="233851" y="80424"/>
                        <a:pt x="235249" y="77375"/>
                        <a:pt x="236519" y="74834"/>
                      </a:cubicBezTo>
                      <a:cubicBezTo>
                        <a:pt x="243124" y="58571"/>
                        <a:pt x="237916" y="40784"/>
                        <a:pt x="217719" y="37861"/>
                      </a:cubicBezTo>
                      <a:cubicBezTo>
                        <a:pt x="207049" y="35701"/>
                        <a:pt x="35948" y="1143"/>
                        <a:pt x="31629" y="508"/>
                      </a:cubicBezTo>
                      <a:cubicBezTo>
                        <a:pt x="22229" y="-1017"/>
                        <a:pt x="13973" y="762"/>
                        <a:pt x="7494" y="7623"/>
                      </a:cubicBezTo>
                      <a:cubicBezTo>
                        <a:pt x="1016" y="14484"/>
                        <a:pt x="254" y="21980"/>
                        <a:pt x="0" y="30873"/>
                      </a:cubicBezTo>
                      <a:lnTo>
                        <a:pt x="1779" y="127561"/>
                      </a:lnTo>
                      <a:cubicBezTo>
                        <a:pt x="2160" y="141410"/>
                        <a:pt x="11432" y="151828"/>
                        <a:pt x="25151" y="154623"/>
                      </a:cubicBezTo>
                      <a:cubicBezTo>
                        <a:pt x="31375" y="156021"/>
                        <a:pt x="136424" y="175968"/>
                        <a:pt x="167291" y="182194"/>
                      </a:cubicBezTo>
                      <a:cubicBezTo>
                        <a:pt x="177961" y="184354"/>
                        <a:pt x="191425" y="177620"/>
                        <a:pt x="195363" y="168853"/>
                      </a:cubicBezTo>
                      <a:cubicBezTo>
                        <a:pt x="198666" y="161357"/>
                        <a:pt x="218608" y="116889"/>
                        <a:pt x="225214" y="101261"/>
                      </a:cubicBezTo>
                      <a:cubicBezTo>
                        <a:pt x="240329" y="104056"/>
                        <a:pt x="255445" y="107614"/>
                        <a:pt x="269799" y="110409"/>
                      </a:cubicBezTo>
                      <a:cubicBezTo>
                        <a:pt x="270561" y="134422"/>
                        <a:pt x="270688" y="157165"/>
                        <a:pt x="270815" y="180542"/>
                      </a:cubicBezTo>
                      <a:cubicBezTo>
                        <a:pt x="271196" y="193121"/>
                        <a:pt x="279834" y="204047"/>
                        <a:pt x="291774" y="206842"/>
                      </a:cubicBezTo>
                      <a:cubicBezTo>
                        <a:pt x="323911" y="213195"/>
                        <a:pt x="426928" y="233651"/>
                        <a:pt x="433279" y="235048"/>
                      </a:cubicBezTo>
                      <a:cubicBezTo>
                        <a:pt x="449030" y="237843"/>
                        <a:pt x="459191" y="232380"/>
                        <a:pt x="465162" y="218023"/>
                      </a:cubicBezTo>
                      <a:cubicBezTo>
                        <a:pt x="470497" y="205445"/>
                        <a:pt x="476467" y="192994"/>
                        <a:pt x="481802" y="180415"/>
                      </a:cubicBezTo>
                      <a:cubicBezTo>
                        <a:pt x="489804" y="161611"/>
                        <a:pt x="498442" y="142172"/>
                        <a:pt x="505682" y="123495"/>
                      </a:cubicBezTo>
                      <a:cubicBezTo>
                        <a:pt x="511780" y="108503"/>
                        <a:pt x="503269" y="93892"/>
                        <a:pt x="488153" y="90334"/>
                      </a:cubicBezTo>
                      <a:close/>
                      <a:moveTo>
                        <a:pt x="218990" y="68227"/>
                      </a:moveTo>
                      <a:cubicBezTo>
                        <a:pt x="206414" y="98339"/>
                        <a:pt x="193077" y="128323"/>
                        <a:pt x="179866" y="158308"/>
                      </a:cubicBezTo>
                      <a:cubicBezTo>
                        <a:pt x="177834" y="163263"/>
                        <a:pt x="173388" y="164534"/>
                        <a:pt x="168434" y="163771"/>
                      </a:cubicBezTo>
                      <a:cubicBezTo>
                        <a:pt x="136297" y="157419"/>
                        <a:pt x="45220" y="139123"/>
                        <a:pt x="31375" y="136836"/>
                      </a:cubicBezTo>
                      <a:cubicBezTo>
                        <a:pt x="26929" y="136074"/>
                        <a:pt x="24516" y="135438"/>
                        <a:pt x="23246" y="133533"/>
                      </a:cubicBezTo>
                      <a:cubicBezTo>
                        <a:pt x="21340" y="131627"/>
                        <a:pt x="20832" y="129086"/>
                        <a:pt x="20959" y="124639"/>
                      </a:cubicBezTo>
                      <a:cubicBezTo>
                        <a:pt x="20705" y="109520"/>
                        <a:pt x="19435" y="47517"/>
                        <a:pt x="19054" y="32398"/>
                      </a:cubicBezTo>
                      <a:lnTo>
                        <a:pt x="19181" y="29222"/>
                      </a:lnTo>
                      <a:cubicBezTo>
                        <a:pt x="19308" y="20328"/>
                        <a:pt x="21975" y="18549"/>
                        <a:pt x="30740" y="19947"/>
                      </a:cubicBezTo>
                      <a:cubicBezTo>
                        <a:pt x="70371" y="27697"/>
                        <a:pt x="191171" y="51710"/>
                        <a:pt x="211876" y="55395"/>
                      </a:cubicBezTo>
                      <a:cubicBezTo>
                        <a:pt x="215687" y="56157"/>
                        <a:pt x="218100" y="56792"/>
                        <a:pt x="219371" y="58698"/>
                      </a:cubicBezTo>
                      <a:cubicBezTo>
                        <a:pt x="221657" y="59460"/>
                        <a:pt x="221657" y="62637"/>
                        <a:pt x="218990" y="68227"/>
                      </a:cubicBezTo>
                      <a:close/>
                      <a:moveTo>
                        <a:pt x="487518" y="120700"/>
                      </a:moveTo>
                      <a:cubicBezTo>
                        <a:pt x="481548" y="135057"/>
                        <a:pt x="455635" y="193883"/>
                        <a:pt x="449030" y="209002"/>
                      </a:cubicBezTo>
                      <a:cubicBezTo>
                        <a:pt x="446362" y="215228"/>
                        <a:pt x="443187" y="217134"/>
                        <a:pt x="436200" y="215736"/>
                      </a:cubicBezTo>
                      <a:cubicBezTo>
                        <a:pt x="390853" y="207224"/>
                        <a:pt x="345632" y="198076"/>
                        <a:pt x="300285" y="189563"/>
                      </a:cubicBezTo>
                      <a:cubicBezTo>
                        <a:pt x="294569" y="188166"/>
                        <a:pt x="291520" y="186895"/>
                        <a:pt x="290250" y="183719"/>
                      </a:cubicBezTo>
                      <a:cubicBezTo>
                        <a:pt x="288979" y="181813"/>
                        <a:pt x="289107" y="179272"/>
                        <a:pt x="289107" y="175460"/>
                      </a:cubicBezTo>
                      <a:cubicBezTo>
                        <a:pt x="288472" y="144459"/>
                        <a:pt x="287836" y="114220"/>
                        <a:pt x="287201" y="83219"/>
                      </a:cubicBezTo>
                      <a:cubicBezTo>
                        <a:pt x="287201" y="80678"/>
                        <a:pt x="286693" y="78137"/>
                        <a:pt x="287963" y="75596"/>
                      </a:cubicBezTo>
                      <a:cubicBezTo>
                        <a:pt x="289234" y="73055"/>
                        <a:pt x="291266" y="70006"/>
                        <a:pt x="294950" y="71276"/>
                      </a:cubicBezTo>
                      <a:cubicBezTo>
                        <a:pt x="310065" y="74072"/>
                        <a:pt x="434549" y="98847"/>
                        <a:pt x="481167" y="107995"/>
                      </a:cubicBezTo>
                      <a:cubicBezTo>
                        <a:pt x="485613" y="108757"/>
                        <a:pt x="488026" y="110028"/>
                        <a:pt x="489296" y="111934"/>
                      </a:cubicBezTo>
                      <a:cubicBezTo>
                        <a:pt x="490185" y="113839"/>
                        <a:pt x="489550" y="116253"/>
                        <a:pt x="487518" y="120700"/>
                      </a:cubicBezTo>
                      <a:close/>
                    </a:path>
                  </a:pathLst>
                </a:custGeom>
                <a:solidFill>
                  <a:srgbClr val="707927"/>
                </a:solidFill>
                <a:ln w="12692"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09A3409B-5D8D-51E9-C671-152821F9211F}"/>
                    </a:ext>
                  </a:extLst>
                </p:cNvPr>
                <p:cNvSpPr/>
                <p:nvPr/>
              </p:nvSpPr>
              <p:spPr>
                <a:xfrm>
                  <a:off x="5501319" y="784108"/>
                  <a:ext cx="123170" cy="48873"/>
                </a:xfrm>
                <a:custGeom>
                  <a:avLst/>
                  <a:gdLst>
                    <a:gd name="connsiteX0" fmla="*/ 64212 w 123170"/>
                    <a:gd name="connsiteY0" fmla="*/ 48853 h 48873"/>
                    <a:gd name="connsiteX1" fmla="*/ 51255 w 123170"/>
                    <a:gd name="connsiteY1" fmla="*/ 47710 h 48873"/>
                    <a:gd name="connsiteX2" fmla="*/ 446 w 123170"/>
                    <a:gd name="connsiteY2" fmla="*/ 8704 h 48873"/>
                    <a:gd name="connsiteX3" fmla="*/ 4002 w 123170"/>
                    <a:gd name="connsiteY3" fmla="*/ 446 h 48873"/>
                    <a:gd name="connsiteX4" fmla="*/ 12132 w 123170"/>
                    <a:gd name="connsiteY4" fmla="*/ 4003 h 48873"/>
                    <a:gd name="connsiteX5" fmla="*/ 53415 w 123170"/>
                    <a:gd name="connsiteY5" fmla="*/ 35258 h 48873"/>
                    <a:gd name="connsiteX6" fmla="*/ 113624 w 123170"/>
                    <a:gd name="connsiteY6" fmla="*/ 23570 h 48873"/>
                    <a:gd name="connsiteX7" fmla="*/ 122262 w 123170"/>
                    <a:gd name="connsiteY7" fmla="*/ 25730 h 48873"/>
                    <a:gd name="connsiteX8" fmla="*/ 120102 w 123170"/>
                    <a:gd name="connsiteY8" fmla="*/ 34369 h 48873"/>
                    <a:gd name="connsiteX9" fmla="*/ 64212 w 123170"/>
                    <a:gd name="connsiteY9" fmla="*/ 48853 h 4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170" h="48873">
                      <a:moveTo>
                        <a:pt x="64212" y="48853"/>
                      </a:moveTo>
                      <a:cubicBezTo>
                        <a:pt x="60020" y="48726"/>
                        <a:pt x="55701" y="48345"/>
                        <a:pt x="51255" y="47710"/>
                      </a:cubicBezTo>
                      <a:cubicBezTo>
                        <a:pt x="13529" y="40722"/>
                        <a:pt x="954" y="9975"/>
                        <a:pt x="446" y="8704"/>
                      </a:cubicBezTo>
                      <a:cubicBezTo>
                        <a:pt x="-824" y="5401"/>
                        <a:pt x="700" y="1843"/>
                        <a:pt x="4002" y="446"/>
                      </a:cubicBezTo>
                      <a:cubicBezTo>
                        <a:pt x="7178" y="-825"/>
                        <a:pt x="10862" y="700"/>
                        <a:pt x="12132" y="4003"/>
                      </a:cubicBezTo>
                      <a:cubicBezTo>
                        <a:pt x="12640" y="5147"/>
                        <a:pt x="22929" y="29541"/>
                        <a:pt x="53415" y="35258"/>
                      </a:cubicBezTo>
                      <a:cubicBezTo>
                        <a:pt x="85044" y="40468"/>
                        <a:pt x="113370" y="23697"/>
                        <a:pt x="113624" y="23570"/>
                      </a:cubicBezTo>
                      <a:cubicBezTo>
                        <a:pt x="116673" y="21791"/>
                        <a:pt x="120483" y="22680"/>
                        <a:pt x="122262" y="25730"/>
                      </a:cubicBezTo>
                      <a:cubicBezTo>
                        <a:pt x="124040" y="28652"/>
                        <a:pt x="123151" y="32590"/>
                        <a:pt x="120102" y="34369"/>
                      </a:cubicBezTo>
                      <a:cubicBezTo>
                        <a:pt x="119213" y="35004"/>
                        <a:pt x="94951" y="49488"/>
                        <a:pt x="64212" y="48853"/>
                      </a:cubicBezTo>
                      <a:close/>
                    </a:path>
                  </a:pathLst>
                </a:custGeom>
                <a:solidFill>
                  <a:srgbClr val="707927"/>
                </a:solidFill>
                <a:ln w="12692" cap="flat">
                  <a:noFill/>
                  <a:prstDash val="solid"/>
                  <a:miter/>
                </a:ln>
              </p:spPr>
              <p:txBody>
                <a:bodyPr rtlCol="0" anchor="ctr"/>
                <a:lstStyle/>
                <a:p>
                  <a:endParaRPr lang="en-US"/>
                </a:p>
              </p:txBody>
            </p:sp>
            <p:sp>
              <p:nvSpPr>
                <p:cNvPr id="151" name="Freeform 150">
                  <a:extLst>
                    <a:ext uri="{FF2B5EF4-FFF2-40B4-BE49-F238E27FC236}">
                      <a16:creationId xmlns:a16="http://schemas.microsoft.com/office/drawing/2014/main" id="{439445A7-E1E8-B4A6-4AC9-1373D94CA4CA}"/>
                    </a:ext>
                  </a:extLst>
                </p:cNvPr>
                <p:cNvSpPr/>
                <p:nvPr/>
              </p:nvSpPr>
              <p:spPr>
                <a:xfrm>
                  <a:off x="5627017" y="386877"/>
                  <a:ext cx="120920" cy="130737"/>
                </a:xfrm>
                <a:custGeom>
                  <a:avLst/>
                  <a:gdLst>
                    <a:gd name="connsiteX0" fmla="*/ 120 w 120920"/>
                    <a:gd name="connsiteY0" fmla="*/ 130738 h 130737"/>
                    <a:gd name="connsiteX1" fmla="*/ 26541 w 120920"/>
                    <a:gd name="connsiteY1" fmla="*/ 44087 h 130737"/>
                    <a:gd name="connsiteX2" fmla="*/ 120919 w 120920"/>
                    <a:gd name="connsiteY2" fmla="*/ 0 h 130737"/>
                    <a:gd name="connsiteX3" fmla="*/ 86750 w 120920"/>
                    <a:gd name="connsiteY3" fmla="*/ 94655 h 130737"/>
                    <a:gd name="connsiteX4" fmla="*/ 120 w 120920"/>
                    <a:gd name="connsiteY4" fmla="*/ 130738 h 130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920" h="130737">
                      <a:moveTo>
                        <a:pt x="120" y="130738"/>
                      </a:moveTo>
                      <a:cubicBezTo>
                        <a:pt x="120" y="130738"/>
                        <a:pt x="-3310" y="82712"/>
                        <a:pt x="26541" y="44087"/>
                      </a:cubicBezTo>
                      <a:cubicBezTo>
                        <a:pt x="56391" y="5590"/>
                        <a:pt x="120919" y="0"/>
                        <a:pt x="120919" y="0"/>
                      </a:cubicBezTo>
                      <a:cubicBezTo>
                        <a:pt x="120919" y="0"/>
                        <a:pt x="121555" y="61240"/>
                        <a:pt x="86750" y="94655"/>
                      </a:cubicBezTo>
                      <a:cubicBezTo>
                        <a:pt x="51945" y="128070"/>
                        <a:pt x="120" y="130738"/>
                        <a:pt x="120" y="130738"/>
                      </a:cubicBezTo>
                      <a:close/>
                    </a:path>
                  </a:pathLst>
                </a:custGeom>
                <a:solidFill>
                  <a:srgbClr val="CCC900"/>
                </a:solidFill>
                <a:ln w="12692" cap="flat">
                  <a:noFill/>
                  <a:prstDash val="solid"/>
                  <a:miter/>
                </a:ln>
              </p:spPr>
              <p:txBody>
                <a:bodyPr rtlCol="0" anchor="ctr"/>
                <a:lstStyle/>
                <a:p>
                  <a:endParaRPr lang="en-US"/>
                </a:p>
              </p:txBody>
            </p:sp>
            <p:sp>
              <p:nvSpPr>
                <p:cNvPr id="152" name="Freeform 151">
                  <a:extLst>
                    <a:ext uri="{FF2B5EF4-FFF2-40B4-BE49-F238E27FC236}">
                      <a16:creationId xmlns:a16="http://schemas.microsoft.com/office/drawing/2014/main" id="{982DFC95-97F6-FD4F-B80A-983D6ECD47F0}"/>
                    </a:ext>
                  </a:extLst>
                </p:cNvPr>
                <p:cNvSpPr/>
                <p:nvPr/>
              </p:nvSpPr>
              <p:spPr>
                <a:xfrm rot="-4655803">
                  <a:off x="5442708" y="658097"/>
                  <a:ext cx="60719" cy="44216"/>
                </a:xfrm>
                <a:custGeom>
                  <a:avLst/>
                  <a:gdLst>
                    <a:gd name="connsiteX0" fmla="*/ 60720 w 60719"/>
                    <a:gd name="connsiteY0" fmla="*/ 22108 h 44216"/>
                    <a:gd name="connsiteX1" fmla="*/ 30360 w 60719"/>
                    <a:gd name="connsiteY1" fmla="*/ 44216 h 44216"/>
                    <a:gd name="connsiteX2" fmla="*/ 0 w 60719"/>
                    <a:gd name="connsiteY2" fmla="*/ 22108 h 44216"/>
                    <a:gd name="connsiteX3" fmla="*/ 30360 w 60719"/>
                    <a:gd name="connsiteY3" fmla="*/ 0 h 44216"/>
                    <a:gd name="connsiteX4" fmla="*/ 60720 w 60719"/>
                    <a:gd name="connsiteY4" fmla="*/ 22108 h 44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719" h="44216">
                      <a:moveTo>
                        <a:pt x="60720" y="22108"/>
                      </a:moveTo>
                      <a:cubicBezTo>
                        <a:pt x="60720" y="34318"/>
                        <a:pt x="47128" y="44216"/>
                        <a:pt x="30360" y="44216"/>
                      </a:cubicBezTo>
                      <a:cubicBezTo>
                        <a:pt x="13593" y="44216"/>
                        <a:pt x="0" y="34318"/>
                        <a:pt x="0" y="22108"/>
                      </a:cubicBezTo>
                      <a:cubicBezTo>
                        <a:pt x="0" y="9898"/>
                        <a:pt x="13592" y="0"/>
                        <a:pt x="30360" y="0"/>
                      </a:cubicBezTo>
                      <a:cubicBezTo>
                        <a:pt x="47127" y="0"/>
                        <a:pt x="60720" y="9898"/>
                        <a:pt x="60720" y="22108"/>
                      </a:cubicBezTo>
                      <a:close/>
                    </a:path>
                  </a:pathLst>
                </a:custGeom>
                <a:solidFill>
                  <a:srgbClr val="707927"/>
                </a:solidFill>
                <a:ln w="12693" cap="flat">
                  <a:noFill/>
                  <a:prstDash val="solid"/>
                  <a:miter/>
                </a:ln>
              </p:spPr>
              <p:txBody>
                <a:bodyPr rtlCol="0" anchor="ctr"/>
                <a:lstStyle/>
                <a:p>
                  <a:endParaRPr lang="en-US"/>
                </a:p>
              </p:txBody>
            </p:sp>
            <p:sp>
              <p:nvSpPr>
                <p:cNvPr id="153" name="Freeform 152">
                  <a:extLst>
                    <a:ext uri="{FF2B5EF4-FFF2-40B4-BE49-F238E27FC236}">
                      <a16:creationId xmlns:a16="http://schemas.microsoft.com/office/drawing/2014/main" id="{CD54A815-8A28-8265-F5FB-2A068C7BB27F}"/>
                    </a:ext>
                  </a:extLst>
                </p:cNvPr>
                <p:cNvSpPr/>
                <p:nvPr/>
              </p:nvSpPr>
              <p:spPr>
                <a:xfrm rot="-4655803">
                  <a:off x="5662180" y="701565"/>
                  <a:ext cx="60719" cy="44216"/>
                </a:xfrm>
                <a:custGeom>
                  <a:avLst/>
                  <a:gdLst>
                    <a:gd name="connsiteX0" fmla="*/ 60720 w 60719"/>
                    <a:gd name="connsiteY0" fmla="*/ 22108 h 44216"/>
                    <a:gd name="connsiteX1" fmla="*/ 30360 w 60719"/>
                    <a:gd name="connsiteY1" fmla="*/ 44216 h 44216"/>
                    <a:gd name="connsiteX2" fmla="*/ 0 w 60719"/>
                    <a:gd name="connsiteY2" fmla="*/ 22108 h 44216"/>
                    <a:gd name="connsiteX3" fmla="*/ 30360 w 60719"/>
                    <a:gd name="connsiteY3" fmla="*/ 0 h 44216"/>
                    <a:gd name="connsiteX4" fmla="*/ 60720 w 60719"/>
                    <a:gd name="connsiteY4" fmla="*/ 22108 h 44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719" h="44216">
                      <a:moveTo>
                        <a:pt x="60720" y="22108"/>
                      </a:moveTo>
                      <a:cubicBezTo>
                        <a:pt x="60720" y="34318"/>
                        <a:pt x="47128" y="44216"/>
                        <a:pt x="30360" y="44216"/>
                      </a:cubicBezTo>
                      <a:cubicBezTo>
                        <a:pt x="13593" y="44216"/>
                        <a:pt x="0" y="34318"/>
                        <a:pt x="0" y="22108"/>
                      </a:cubicBezTo>
                      <a:cubicBezTo>
                        <a:pt x="0" y="9898"/>
                        <a:pt x="13592" y="0"/>
                        <a:pt x="30360" y="0"/>
                      </a:cubicBezTo>
                      <a:cubicBezTo>
                        <a:pt x="47127" y="0"/>
                        <a:pt x="60720" y="9898"/>
                        <a:pt x="60720" y="22108"/>
                      </a:cubicBezTo>
                      <a:close/>
                    </a:path>
                  </a:pathLst>
                </a:custGeom>
                <a:solidFill>
                  <a:srgbClr val="707927"/>
                </a:solidFill>
                <a:ln w="12693" cap="flat">
                  <a:noFill/>
                  <a:prstDash val="solid"/>
                  <a:miter/>
                </a:ln>
              </p:spPr>
              <p:txBody>
                <a:bodyPr rtlCol="0" anchor="ctr"/>
                <a:lstStyle/>
                <a:p>
                  <a:endParaRPr lang="en-US"/>
                </a:p>
              </p:txBody>
            </p:sp>
          </p:grpSp>
          <p:sp>
            <p:nvSpPr>
              <p:cNvPr id="129" name="Freeform 128">
                <a:extLst>
                  <a:ext uri="{FF2B5EF4-FFF2-40B4-BE49-F238E27FC236}">
                    <a16:creationId xmlns:a16="http://schemas.microsoft.com/office/drawing/2014/main" id="{CF0EC582-E5DB-BE36-59EF-6D46E015F7CB}"/>
                  </a:ext>
                </a:extLst>
              </p:cNvPr>
              <p:cNvSpPr/>
              <p:nvPr/>
            </p:nvSpPr>
            <p:spPr>
              <a:xfrm>
                <a:off x="5176949" y="443008"/>
                <a:ext cx="45759" cy="350750"/>
              </a:xfrm>
              <a:custGeom>
                <a:avLst/>
                <a:gdLst>
                  <a:gd name="connsiteX0" fmla="*/ 29485 w 45759"/>
                  <a:gd name="connsiteY0" fmla="*/ 350694 h 350750"/>
                  <a:gd name="connsiteX1" fmla="*/ 14115 w 45759"/>
                  <a:gd name="connsiteY1" fmla="*/ 335574 h 350750"/>
                  <a:gd name="connsiteX2" fmla="*/ 15 w 45759"/>
                  <a:gd name="connsiteY2" fmla="*/ 16543 h 350750"/>
                  <a:gd name="connsiteX3" fmla="*/ 15131 w 45759"/>
                  <a:gd name="connsiteY3" fmla="*/ 27 h 350750"/>
                  <a:gd name="connsiteX4" fmla="*/ 31644 w 45759"/>
                  <a:gd name="connsiteY4" fmla="*/ 15146 h 350750"/>
                  <a:gd name="connsiteX5" fmla="*/ 45744 w 45759"/>
                  <a:gd name="connsiteY5" fmla="*/ 334177 h 350750"/>
                  <a:gd name="connsiteX6" fmla="*/ 30628 w 45759"/>
                  <a:gd name="connsiteY6" fmla="*/ 350694 h 350750"/>
                  <a:gd name="connsiteX7" fmla="*/ 29485 w 45759"/>
                  <a:gd name="connsiteY7" fmla="*/ 350694 h 35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59" h="350750">
                    <a:moveTo>
                      <a:pt x="29485" y="350694"/>
                    </a:moveTo>
                    <a:cubicBezTo>
                      <a:pt x="21228" y="350567"/>
                      <a:pt x="14496" y="343960"/>
                      <a:pt x="14115" y="335574"/>
                    </a:cubicBezTo>
                    <a:lnTo>
                      <a:pt x="15" y="16543"/>
                    </a:lnTo>
                    <a:cubicBezTo>
                      <a:pt x="-366" y="7777"/>
                      <a:pt x="6367" y="408"/>
                      <a:pt x="15131" y="27"/>
                    </a:cubicBezTo>
                    <a:cubicBezTo>
                      <a:pt x="23769" y="-482"/>
                      <a:pt x="31263" y="6379"/>
                      <a:pt x="31644" y="15146"/>
                    </a:cubicBezTo>
                    <a:lnTo>
                      <a:pt x="45744" y="334177"/>
                    </a:lnTo>
                    <a:cubicBezTo>
                      <a:pt x="46125" y="342944"/>
                      <a:pt x="39393" y="350313"/>
                      <a:pt x="30628" y="350694"/>
                    </a:cubicBezTo>
                    <a:cubicBezTo>
                      <a:pt x="30247" y="350694"/>
                      <a:pt x="29866" y="350821"/>
                      <a:pt x="29485" y="350694"/>
                    </a:cubicBezTo>
                    <a:close/>
                  </a:path>
                </a:pathLst>
              </a:custGeom>
              <a:solidFill>
                <a:srgbClr val="005DA2"/>
              </a:solidFill>
              <a:ln w="12692" cap="flat">
                <a:noFill/>
                <a:prstDash val="solid"/>
                <a:miter/>
              </a:ln>
            </p:spPr>
            <p:txBody>
              <a:bodyPr rtlCol="0" anchor="ctr"/>
              <a:lstStyle/>
              <a:p>
                <a:endParaRPr lang="en-US"/>
              </a:p>
            </p:txBody>
          </p:sp>
          <p:grpSp>
            <p:nvGrpSpPr>
              <p:cNvPr id="130" name="Graphic 4">
                <a:extLst>
                  <a:ext uri="{FF2B5EF4-FFF2-40B4-BE49-F238E27FC236}">
                    <a16:creationId xmlns:a16="http://schemas.microsoft.com/office/drawing/2014/main" id="{00E7F82D-A51C-7B9E-887D-D2FB67717664}"/>
                  </a:ext>
                </a:extLst>
              </p:cNvPr>
              <p:cNvGrpSpPr/>
              <p:nvPr/>
            </p:nvGrpSpPr>
            <p:grpSpPr>
              <a:xfrm>
                <a:off x="4818653" y="435239"/>
                <a:ext cx="359915" cy="234506"/>
                <a:chOff x="4818653" y="435239"/>
                <a:chExt cx="359915" cy="234506"/>
              </a:xfrm>
            </p:grpSpPr>
            <p:sp>
              <p:nvSpPr>
                <p:cNvPr id="131" name="Freeform 130">
                  <a:extLst>
                    <a:ext uri="{FF2B5EF4-FFF2-40B4-BE49-F238E27FC236}">
                      <a16:creationId xmlns:a16="http://schemas.microsoft.com/office/drawing/2014/main" id="{447E986D-CEA6-12B8-C40B-EC41E7796FB0}"/>
                    </a:ext>
                  </a:extLst>
                </p:cNvPr>
                <p:cNvSpPr/>
                <p:nvPr/>
              </p:nvSpPr>
              <p:spPr>
                <a:xfrm>
                  <a:off x="4824721" y="438616"/>
                  <a:ext cx="345662" cy="229731"/>
                </a:xfrm>
                <a:custGeom>
                  <a:avLst/>
                  <a:gdLst>
                    <a:gd name="connsiteX0" fmla="*/ 180633 w 345662"/>
                    <a:gd name="connsiteY0" fmla="*/ 127914 h 229731"/>
                    <a:gd name="connsiteX1" fmla="*/ 184063 w 345662"/>
                    <a:gd name="connsiteY1" fmla="*/ 164505 h 229731"/>
                    <a:gd name="connsiteX2" fmla="*/ 186985 w 345662"/>
                    <a:gd name="connsiteY2" fmla="*/ 219011 h 229731"/>
                    <a:gd name="connsiteX3" fmla="*/ 186985 w 345662"/>
                    <a:gd name="connsiteY3" fmla="*/ 222823 h 229731"/>
                    <a:gd name="connsiteX4" fmla="*/ 179871 w 345662"/>
                    <a:gd name="connsiteY4" fmla="*/ 229303 h 229731"/>
                    <a:gd name="connsiteX5" fmla="*/ 166788 w 345662"/>
                    <a:gd name="connsiteY5" fmla="*/ 229303 h 229731"/>
                    <a:gd name="connsiteX6" fmla="*/ 165264 w 345662"/>
                    <a:gd name="connsiteY6" fmla="*/ 228286 h 229731"/>
                    <a:gd name="connsiteX7" fmla="*/ 162215 w 345662"/>
                    <a:gd name="connsiteY7" fmla="*/ 188137 h 229731"/>
                    <a:gd name="connsiteX8" fmla="*/ 158150 w 345662"/>
                    <a:gd name="connsiteY8" fmla="*/ 131599 h 229731"/>
                    <a:gd name="connsiteX9" fmla="*/ 154594 w 345662"/>
                    <a:gd name="connsiteY9" fmla="*/ 128295 h 229731"/>
                    <a:gd name="connsiteX10" fmla="*/ 125632 w 345662"/>
                    <a:gd name="connsiteY10" fmla="*/ 130963 h 229731"/>
                    <a:gd name="connsiteX11" fmla="*/ 100735 w 345662"/>
                    <a:gd name="connsiteY11" fmla="*/ 131980 h 229731"/>
                    <a:gd name="connsiteX12" fmla="*/ 59580 w 345662"/>
                    <a:gd name="connsiteY12" fmla="*/ 134902 h 229731"/>
                    <a:gd name="connsiteX13" fmla="*/ 19694 w 345662"/>
                    <a:gd name="connsiteY13" fmla="*/ 136554 h 229731"/>
                    <a:gd name="connsiteX14" fmla="*/ 5086 w 345662"/>
                    <a:gd name="connsiteY14" fmla="*/ 137697 h 229731"/>
                    <a:gd name="connsiteX15" fmla="*/ 5 w 345662"/>
                    <a:gd name="connsiteY15" fmla="*/ 133885 h 229731"/>
                    <a:gd name="connsiteX16" fmla="*/ 1021 w 345662"/>
                    <a:gd name="connsiteY16" fmla="*/ 119147 h 229731"/>
                    <a:gd name="connsiteX17" fmla="*/ 7119 w 345662"/>
                    <a:gd name="connsiteY17" fmla="*/ 114700 h 229731"/>
                    <a:gd name="connsiteX18" fmla="*/ 22362 w 345662"/>
                    <a:gd name="connsiteY18" fmla="*/ 113176 h 229731"/>
                    <a:gd name="connsiteX19" fmla="*/ 69615 w 345662"/>
                    <a:gd name="connsiteY19" fmla="*/ 109872 h 229731"/>
                    <a:gd name="connsiteX20" fmla="*/ 107849 w 345662"/>
                    <a:gd name="connsiteY20" fmla="*/ 109745 h 229731"/>
                    <a:gd name="connsiteX21" fmla="*/ 139351 w 345662"/>
                    <a:gd name="connsiteY21" fmla="*/ 107840 h 229731"/>
                    <a:gd name="connsiteX22" fmla="*/ 153704 w 345662"/>
                    <a:gd name="connsiteY22" fmla="*/ 107204 h 229731"/>
                    <a:gd name="connsiteX23" fmla="*/ 156245 w 345662"/>
                    <a:gd name="connsiteY23" fmla="*/ 104536 h 229731"/>
                    <a:gd name="connsiteX24" fmla="*/ 155483 w 345662"/>
                    <a:gd name="connsiteY24" fmla="*/ 26652 h 229731"/>
                    <a:gd name="connsiteX25" fmla="*/ 154594 w 345662"/>
                    <a:gd name="connsiteY25" fmla="*/ 3910 h 229731"/>
                    <a:gd name="connsiteX26" fmla="*/ 157134 w 345662"/>
                    <a:gd name="connsiteY26" fmla="*/ 734 h 229731"/>
                    <a:gd name="connsiteX27" fmla="*/ 167931 w 345662"/>
                    <a:gd name="connsiteY27" fmla="*/ 734 h 229731"/>
                    <a:gd name="connsiteX28" fmla="*/ 176060 w 345662"/>
                    <a:gd name="connsiteY28" fmla="*/ 1369 h 229731"/>
                    <a:gd name="connsiteX29" fmla="*/ 176696 w 345662"/>
                    <a:gd name="connsiteY29" fmla="*/ 9119 h 229731"/>
                    <a:gd name="connsiteX30" fmla="*/ 179617 w 345662"/>
                    <a:gd name="connsiteY30" fmla="*/ 48251 h 229731"/>
                    <a:gd name="connsiteX31" fmla="*/ 180506 w 345662"/>
                    <a:gd name="connsiteY31" fmla="*/ 101360 h 229731"/>
                    <a:gd name="connsiteX32" fmla="*/ 185079 w 345662"/>
                    <a:gd name="connsiteY32" fmla="*/ 105807 h 229731"/>
                    <a:gd name="connsiteX33" fmla="*/ 256975 w 345662"/>
                    <a:gd name="connsiteY33" fmla="*/ 101741 h 229731"/>
                    <a:gd name="connsiteX34" fmla="*/ 289874 w 345662"/>
                    <a:gd name="connsiteY34" fmla="*/ 98311 h 229731"/>
                    <a:gd name="connsiteX35" fmla="*/ 321122 w 345662"/>
                    <a:gd name="connsiteY35" fmla="*/ 95897 h 229731"/>
                    <a:gd name="connsiteX36" fmla="*/ 338270 w 345662"/>
                    <a:gd name="connsiteY36" fmla="*/ 94626 h 229731"/>
                    <a:gd name="connsiteX37" fmla="*/ 344748 w 345662"/>
                    <a:gd name="connsiteY37" fmla="*/ 100852 h 229731"/>
                    <a:gd name="connsiteX38" fmla="*/ 345511 w 345662"/>
                    <a:gd name="connsiteY38" fmla="*/ 113557 h 229731"/>
                    <a:gd name="connsiteX39" fmla="*/ 342208 w 345662"/>
                    <a:gd name="connsiteY39" fmla="*/ 118258 h 229731"/>
                    <a:gd name="connsiteX40" fmla="*/ 326838 w 345662"/>
                    <a:gd name="connsiteY40" fmla="*/ 121053 h 229731"/>
                    <a:gd name="connsiteX41" fmla="*/ 274377 w 345662"/>
                    <a:gd name="connsiteY41" fmla="*/ 122070 h 229731"/>
                    <a:gd name="connsiteX42" fmla="*/ 233729 w 345662"/>
                    <a:gd name="connsiteY42" fmla="*/ 124992 h 229731"/>
                    <a:gd name="connsiteX43" fmla="*/ 197273 w 345662"/>
                    <a:gd name="connsiteY43" fmla="*/ 126643 h 229731"/>
                    <a:gd name="connsiteX44" fmla="*/ 180633 w 345662"/>
                    <a:gd name="connsiteY44" fmla="*/ 127914 h 229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45662" h="229731">
                      <a:moveTo>
                        <a:pt x="180633" y="127914"/>
                      </a:moveTo>
                      <a:cubicBezTo>
                        <a:pt x="183174" y="140111"/>
                        <a:pt x="183174" y="152435"/>
                        <a:pt x="184063" y="164505"/>
                      </a:cubicBezTo>
                      <a:cubicBezTo>
                        <a:pt x="185460" y="182674"/>
                        <a:pt x="186095" y="200843"/>
                        <a:pt x="186985" y="219011"/>
                      </a:cubicBezTo>
                      <a:cubicBezTo>
                        <a:pt x="187112" y="220282"/>
                        <a:pt x="186985" y="221552"/>
                        <a:pt x="186985" y="222823"/>
                      </a:cubicBezTo>
                      <a:cubicBezTo>
                        <a:pt x="186731" y="227270"/>
                        <a:pt x="185460" y="230192"/>
                        <a:pt x="179871" y="229303"/>
                      </a:cubicBezTo>
                      <a:cubicBezTo>
                        <a:pt x="175553" y="228540"/>
                        <a:pt x="171107" y="230573"/>
                        <a:pt x="166788" y="229303"/>
                      </a:cubicBezTo>
                      <a:cubicBezTo>
                        <a:pt x="166280" y="229176"/>
                        <a:pt x="165390" y="229684"/>
                        <a:pt x="165264" y="228286"/>
                      </a:cubicBezTo>
                      <a:cubicBezTo>
                        <a:pt x="164374" y="214946"/>
                        <a:pt x="164120" y="201478"/>
                        <a:pt x="162215" y="188137"/>
                      </a:cubicBezTo>
                      <a:cubicBezTo>
                        <a:pt x="159547" y="169333"/>
                        <a:pt x="159293" y="150402"/>
                        <a:pt x="158150" y="131599"/>
                      </a:cubicBezTo>
                      <a:cubicBezTo>
                        <a:pt x="158023" y="128930"/>
                        <a:pt x="157388" y="127914"/>
                        <a:pt x="154594" y="128295"/>
                      </a:cubicBezTo>
                      <a:cubicBezTo>
                        <a:pt x="144940" y="129439"/>
                        <a:pt x="135286" y="129693"/>
                        <a:pt x="125632" y="130963"/>
                      </a:cubicBezTo>
                      <a:cubicBezTo>
                        <a:pt x="117375" y="132107"/>
                        <a:pt x="108992" y="131980"/>
                        <a:pt x="100735" y="131980"/>
                      </a:cubicBezTo>
                      <a:cubicBezTo>
                        <a:pt x="86890" y="132107"/>
                        <a:pt x="73298" y="134394"/>
                        <a:pt x="59580" y="134902"/>
                      </a:cubicBezTo>
                      <a:cubicBezTo>
                        <a:pt x="46242" y="135410"/>
                        <a:pt x="33032" y="135918"/>
                        <a:pt x="19694" y="136554"/>
                      </a:cubicBezTo>
                      <a:cubicBezTo>
                        <a:pt x="14867" y="136808"/>
                        <a:pt x="9913" y="136299"/>
                        <a:pt x="5086" y="137697"/>
                      </a:cubicBezTo>
                      <a:cubicBezTo>
                        <a:pt x="2038" y="138586"/>
                        <a:pt x="-122" y="137189"/>
                        <a:pt x="5" y="133885"/>
                      </a:cubicBezTo>
                      <a:cubicBezTo>
                        <a:pt x="132" y="128930"/>
                        <a:pt x="386" y="123975"/>
                        <a:pt x="1021" y="119147"/>
                      </a:cubicBezTo>
                      <a:cubicBezTo>
                        <a:pt x="1402" y="116098"/>
                        <a:pt x="4451" y="115082"/>
                        <a:pt x="7119" y="114700"/>
                      </a:cubicBezTo>
                      <a:cubicBezTo>
                        <a:pt x="12200" y="114065"/>
                        <a:pt x="17280" y="113557"/>
                        <a:pt x="22362" y="113176"/>
                      </a:cubicBezTo>
                      <a:cubicBezTo>
                        <a:pt x="38113" y="112159"/>
                        <a:pt x="53737" y="110254"/>
                        <a:pt x="69615" y="109872"/>
                      </a:cubicBezTo>
                      <a:cubicBezTo>
                        <a:pt x="82317" y="109491"/>
                        <a:pt x="95019" y="109364"/>
                        <a:pt x="107849" y="109745"/>
                      </a:cubicBezTo>
                      <a:cubicBezTo>
                        <a:pt x="118265" y="109999"/>
                        <a:pt x="128807" y="108475"/>
                        <a:pt x="139351" y="107840"/>
                      </a:cubicBezTo>
                      <a:cubicBezTo>
                        <a:pt x="144178" y="107585"/>
                        <a:pt x="148877" y="107331"/>
                        <a:pt x="153704" y="107204"/>
                      </a:cubicBezTo>
                      <a:cubicBezTo>
                        <a:pt x="155737" y="107204"/>
                        <a:pt x="156245" y="106823"/>
                        <a:pt x="156245" y="104536"/>
                      </a:cubicBezTo>
                      <a:cubicBezTo>
                        <a:pt x="156245" y="78617"/>
                        <a:pt x="155229" y="52571"/>
                        <a:pt x="155483" y="26652"/>
                      </a:cubicBezTo>
                      <a:cubicBezTo>
                        <a:pt x="155610" y="19156"/>
                        <a:pt x="156499" y="11406"/>
                        <a:pt x="154594" y="3910"/>
                      </a:cubicBezTo>
                      <a:cubicBezTo>
                        <a:pt x="154085" y="2131"/>
                        <a:pt x="155101" y="1115"/>
                        <a:pt x="157134" y="734"/>
                      </a:cubicBezTo>
                      <a:cubicBezTo>
                        <a:pt x="160818" y="98"/>
                        <a:pt x="164374" y="-537"/>
                        <a:pt x="167931" y="734"/>
                      </a:cubicBezTo>
                      <a:cubicBezTo>
                        <a:pt x="170598" y="1623"/>
                        <a:pt x="173774" y="-1045"/>
                        <a:pt x="176060" y="1369"/>
                      </a:cubicBezTo>
                      <a:cubicBezTo>
                        <a:pt x="178093" y="3529"/>
                        <a:pt x="176441" y="6451"/>
                        <a:pt x="176696" y="9119"/>
                      </a:cubicBezTo>
                      <a:cubicBezTo>
                        <a:pt x="177712" y="22078"/>
                        <a:pt x="178474" y="35165"/>
                        <a:pt x="179617" y="48251"/>
                      </a:cubicBezTo>
                      <a:cubicBezTo>
                        <a:pt x="181142" y="65912"/>
                        <a:pt x="180125" y="83699"/>
                        <a:pt x="180506" y="101360"/>
                      </a:cubicBezTo>
                      <a:cubicBezTo>
                        <a:pt x="180633" y="104663"/>
                        <a:pt x="181142" y="106061"/>
                        <a:pt x="185079" y="105807"/>
                      </a:cubicBezTo>
                      <a:cubicBezTo>
                        <a:pt x="209087" y="104282"/>
                        <a:pt x="232967" y="103012"/>
                        <a:pt x="256975" y="101741"/>
                      </a:cubicBezTo>
                      <a:cubicBezTo>
                        <a:pt x="268026" y="101106"/>
                        <a:pt x="278950" y="99200"/>
                        <a:pt x="289874" y="98311"/>
                      </a:cubicBezTo>
                      <a:cubicBezTo>
                        <a:pt x="300290" y="97421"/>
                        <a:pt x="310706" y="97040"/>
                        <a:pt x="321122" y="95897"/>
                      </a:cubicBezTo>
                      <a:cubicBezTo>
                        <a:pt x="326838" y="95261"/>
                        <a:pt x="333062" y="96278"/>
                        <a:pt x="338270" y="94626"/>
                      </a:cubicBezTo>
                      <a:cubicBezTo>
                        <a:pt x="346273" y="92085"/>
                        <a:pt x="343859" y="97040"/>
                        <a:pt x="344748" y="100852"/>
                      </a:cubicBezTo>
                      <a:cubicBezTo>
                        <a:pt x="345765" y="105171"/>
                        <a:pt x="344494" y="109364"/>
                        <a:pt x="345511" y="113557"/>
                      </a:cubicBezTo>
                      <a:cubicBezTo>
                        <a:pt x="346146" y="116225"/>
                        <a:pt x="344748" y="117369"/>
                        <a:pt x="342208" y="118258"/>
                      </a:cubicBezTo>
                      <a:cubicBezTo>
                        <a:pt x="337254" y="119910"/>
                        <a:pt x="332173" y="121053"/>
                        <a:pt x="326838" y="121053"/>
                      </a:cubicBezTo>
                      <a:cubicBezTo>
                        <a:pt x="309309" y="121180"/>
                        <a:pt x="291779" y="121307"/>
                        <a:pt x="274377" y="122070"/>
                      </a:cubicBezTo>
                      <a:cubicBezTo>
                        <a:pt x="260785" y="122705"/>
                        <a:pt x="247321" y="124865"/>
                        <a:pt x="233729" y="124992"/>
                      </a:cubicBezTo>
                      <a:cubicBezTo>
                        <a:pt x="221535" y="125246"/>
                        <a:pt x="209468" y="127025"/>
                        <a:pt x="197273" y="126643"/>
                      </a:cubicBezTo>
                      <a:cubicBezTo>
                        <a:pt x="191684" y="126262"/>
                        <a:pt x="186222" y="126262"/>
                        <a:pt x="180633" y="127914"/>
                      </a:cubicBezTo>
                      <a:close/>
                    </a:path>
                  </a:pathLst>
                </a:custGeom>
                <a:solidFill>
                  <a:srgbClr val="E00D1D"/>
                </a:solidFill>
                <a:ln w="12692"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FE7B1E79-576A-1E63-1DFC-8648E051C062}"/>
                    </a:ext>
                  </a:extLst>
                </p:cNvPr>
                <p:cNvSpPr/>
                <p:nvPr/>
              </p:nvSpPr>
              <p:spPr>
                <a:xfrm>
                  <a:off x="5018453" y="580931"/>
                  <a:ext cx="118497" cy="88612"/>
                </a:xfrm>
                <a:custGeom>
                  <a:avLst/>
                  <a:gdLst>
                    <a:gd name="connsiteX0" fmla="*/ 94745 w 118497"/>
                    <a:gd name="connsiteY0" fmla="*/ 86607 h 88612"/>
                    <a:gd name="connsiteX1" fmla="*/ 64641 w 118497"/>
                    <a:gd name="connsiteY1" fmla="*/ 88386 h 88612"/>
                    <a:gd name="connsiteX2" fmla="*/ 33012 w 118497"/>
                    <a:gd name="connsiteY2" fmla="*/ 87624 h 88612"/>
                    <a:gd name="connsiteX3" fmla="*/ 20436 w 118497"/>
                    <a:gd name="connsiteY3" fmla="*/ 87751 h 88612"/>
                    <a:gd name="connsiteX4" fmla="*/ 7861 w 118497"/>
                    <a:gd name="connsiteY4" fmla="*/ 85718 h 88612"/>
                    <a:gd name="connsiteX5" fmla="*/ 6718 w 118497"/>
                    <a:gd name="connsiteY5" fmla="*/ 83177 h 88612"/>
                    <a:gd name="connsiteX6" fmla="*/ 4939 w 118497"/>
                    <a:gd name="connsiteY6" fmla="*/ 51795 h 88612"/>
                    <a:gd name="connsiteX7" fmla="*/ 1256 w 118497"/>
                    <a:gd name="connsiteY7" fmla="*/ 20285 h 88612"/>
                    <a:gd name="connsiteX8" fmla="*/ 113 w 118497"/>
                    <a:gd name="connsiteY8" fmla="*/ 1990 h 88612"/>
                    <a:gd name="connsiteX9" fmla="*/ 1256 w 118497"/>
                    <a:gd name="connsiteY9" fmla="*/ 338 h 88612"/>
                    <a:gd name="connsiteX10" fmla="*/ 12307 w 118497"/>
                    <a:gd name="connsiteY10" fmla="*/ 3006 h 88612"/>
                    <a:gd name="connsiteX11" fmla="*/ 29582 w 118497"/>
                    <a:gd name="connsiteY11" fmla="*/ 16601 h 88612"/>
                    <a:gd name="connsiteX12" fmla="*/ 52701 w 118497"/>
                    <a:gd name="connsiteY12" fmla="*/ 32482 h 88612"/>
                    <a:gd name="connsiteX13" fmla="*/ 85092 w 118497"/>
                    <a:gd name="connsiteY13" fmla="*/ 55352 h 88612"/>
                    <a:gd name="connsiteX14" fmla="*/ 113545 w 118497"/>
                    <a:gd name="connsiteY14" fmla="*/ 73521 h 88612"/>
                    <a:gd name="connsiteX15" fmla="*/ 117610 w 118497"/>
                    <a:gd name="connsiteY15" fmla="*/ 78222 h 88612"/>
                    <a:gd name="connsiteX16" fmla="*/ 112783 w 118497"/>
                    <a:gd name="connsiteY16" fmla="*/ 85210 h 88612"/>
                    <a:gd name="connsiteX17" fmla="*/ 94745 w 118497"/>
                    <a:gd name="connsiteY17" fmla="*/ 86607 h 88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8497" h="88612">
                      <a:moveTo>
                        <a:pt x="94745" y="86607"/>
                      </a:moveTo>
                      <a:cubicBezTo>
                        <a:pt x="85854" y="88259"/>
                        <a:pt x="75311" y="87624"/>
                        <a:pt x="64641" y="88386"/>
                      </a:cubicBezTo>
                      <a:cubicBezTo>
                        <a:pt x="54225" y="89148"/>
                        <a:pt x="43555" y="87751"/>
                        <a:pt x="33012" y="87624"/>
                      </a:cubicBezTo>
                      <a:cubicBezTo>
                        <a:pt x="28820" y="87624"/>
                        <a:pt x="24628" y="86861"/>
                        <a:pt x="20436" y="87751"/>
                      </a:cubicBezTo>
                      <a:cubicBezTo>
                        <a:pt x="15991" y="88640"/>
                        <a:pt x="12053" y="85972"/>
                        <a:pt x="7861" y="85718"/>
                      </a:cubicBezTo>
                      <a:cubicBezTo>
                        <a:pt x="6083" y="85591"/>
                        <a:pt x="6845" y="84066"/>
                        <a:pt x="6718" y="83177"/>
                      </a:cubicBezTo>
                      <a:cubicBezTo>
                        <a:pt x="5575" y="72758"/>
                        <a:pt x="4432" y="62213"/>
                        <a:pt x="4939" y="51795"/>
                      </a:cubicBezTo>
                      <a:cubicBezTo>
                        <a:pt x="5448" y="40995"/>
                        <a:pt x="2272" y="30831"/>
                        <a:pt x="1256" y="20285"/>
                      </a:cubicBezTo>
                      <a:cubicBezTo>
                        <a:pt x="621" y="14187"/>
                        <a:pt x="2780" y="7961"/>
                        <a:pt x="113" y="1990"/>
                      </a:cubicBezTo>
                      <a:cubicBezTo>
                        <a:pt x="-268" y="1227"/>
                        <a:pt x="367" y="592"/>
                        <a:pt x="1256" y="338"/>
                      </a:cubicBezTo>
                      <a:cubicBezTo>
                        <a:pt x="5448" y="-424"/>
                        <a:pt x="10147" y="-43"/>
                        <a:pt x="12307" y="3006"/>
                      </a:cubicBezTo>
                      <a:cubicBezTo>
                        <a:pt x="16880" y="9359"/>
                        <a:pt x="23612" y="12408"/>
                        <a:pt x="29582" y="16601"/>
                      </a:cubicBezTo>
                      <a:cubicBezTo>
                        <a:pt x="37204" y="21937"/>
                        <a:pt x="44825" y="27781"/>
                        <a:pt x="52701" y="32482"/>
                      </a:cubicBezTo>
                      <a:cubicBezTo>
                        <a:pt x="64133" y="39216"/>
                        <a:pt x="73659" y="48364"/>
                        <a:pt x="85092" y="55352"/>
                      </a:cubicBezTo>
                      <a:cubicBezTo>
                        <a:pt x="94619" y="61197"/>
                        <a:pt x="104018" y="67422"/>
                        <a:pt x="113545" y="73521"/>
                      </a:cubicBezTo>
                      <a:cubicBezTo>
                        <a:pt x="115323" y="74664"/>
                        <a:pt x="116721" y="76189"/>
                        <a:pt x="117610" y="78222"/>
                      </a:cubicBezTo>
                      <a:cubicBezTo>
                        <a:pt x="119642" y="83050"/>
                        <a:pt x="118245" y="84701"/>
                        <a:pt x="112783" y="85210"/>
                      </a:cubicBezTo>
                      <a:cubicBezTo>
                        <a:pt x="107321" y="85845"/>
                        <a:pt x="101859" y="86988"/>
                        <a:pt x="94745" y="86607"/>
                      </a:cubicBezTo>
                      <a:close/>
                    </a:path>
                  </a:pathLst>
                </a:custGeom>
                <a:solidFill>
                  <a:srgbClr val="005DA2"/>
                </a:solidFill>
                <a:ln w="12692"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69FE01F5-82E5-060A-BECB-4B2CE9B6FCCA}"/>
                    </a:ext>
                  </a:extLst>
                </p:cNvPr>
                <p:cNvSpPr/>
                <p:nvPr/>
              </p:nvSpPr>
              <p:spPr>
                <a:xfrm>
                  <a:off x="4860340" y="583499"/>
                  <a:ext cx="112242" cy="86245"/>
                </a:xfrm>
                <a:custGeom>
                  <a:avLst/>
                  <a:gdLst>
                    <a:gd name="connsiteX0" fmla="*/ 112242 w 112242"/>
                    <a:gd name="connsiteY0" fmla="*/ 27754 h 86245"/>
                    <a:gd name="connsiteX1" fmla="*/ 110973 w 112242"/>
                    <a:gd name="connsiteY1" fmla="*/ 65616 h 86245"/>
                    <a:gd name="connsiteX2" fmla="*/ 107416 w 112242"/>
                    <a:gd name="connsiteY2" fmla="*/ 80735 h 86245"/>
                    <a:gd name="connsiteX3" fmla="*/ 104748 w 112242"/>
                    <a:gd name="connsiteY3" fmla="*/ 82514 h 86245"/>
                    <a:gd name="connsiteX4" fmla="*/ 41617 w 112242"/>
                    <a:gd name="connsiteY4" fmla="*/ 85309 h 86245"/>
                    <a:gd name="connsiteX5" fmla="*/ 30693 w 112242"/>
                    <a:gd name="connsiteY5" fmla="*/ 85944 h 86245"/>
                    <a:gd name="connsiteX6" fmla="*/ 4145 w 112242"/>
                    <a:gd name="connsiteY6" fmla="*/ 85944 h 86245"/>
                    <a:gd name="connsiteX7" fmla="*/ 462 w 112242"/>
                    <a:gd name="connsiteY7" fmla="*/ 82895 h 86245"/>
                    <a:gd name="connsiteX8" fmla="*/ 2113 w 112242"/>
                    <a:gd name="connsiteY8" fmla="*/ 77940 h 86245"/>
                    <a:gd name="connsiteX9" fmla="*/ 27518 w 112242"/>
                    <a:gd name="connsiteY9" fmla="*/ 59009 h 86245"/>
                    <a:gd name="connsiteX10" fmla="*/ 51525 w 112242"/>
                    <a:gd name="connsiteY10" fmla="*/ 39316 h 86245"/>
                    <a:gd name="connsiteX11" fmla="*/ 82646 w 112242"/>
                    <a:gd name="connsiteY11" fmla="*/ 16065 h 86245"/>
                    <a:gd name="connsiteX12" fmla="*/ 102843 w 112242"/>
                    <a:gd name="connsiteY12" fmla="*/ 1327 h 86245"/>
                    <a:gd name="connsiteX13" fmla="*/ 108432 w 112242"/>
                    <a:gd name="connsiteY13" fmla="*/ 438 h 86245"/>
                    <a:gd name="connsiteX14" fmla="*/ 109956 w 112242"/>
                    <a:gd name="connsiteY14" fmla="*/ 4757 h 86245"/>
                    <a:gd name="connsiteX15" fmla="*/ 112242 w 112242"/>
                    <a:gd name="connsiteY15" fmla="*/ 27754 h 86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2242" h="86245">
                      <a:moveTo>
                        <a:pt x="112242" y="27754"/>
                      </a:moveTo>
                      <a:cubicBezTo>
                        <a:pt x="109702" y="39951"/>
                        <a:pt x="113005" y="52911"/>
                        <a:pt x="110973" y="65616"/>
                      </a:cubicBezTo>
                      <a:cubicBezTo>
                        <a:pt x="110083" y="70698"/>
                        <a:pt x="109067" y="75780"/>
                        <a:pt x="107416" y="80735"/>
                      </a:cubicBezTo>
                      <a:cubicBezTo>
                        <a:pt x="106781" y="82514"/>
                        <a:pt x="106018" y="82387"/>
                        <a:pt x="104748" y="82514"/>
                      </a:cubicBezTo>
                      <a:cubicBezTo>
                        <a:pt x="83789" y="85182"/>
                        <a:pt x="62703" y="85563"/>
                        <a:pt x="41617" y="85309"/>
                      </a:cubicBezTo>
                      <a:cubicBezTo>
                        <a:pt x="37934" y="85309"/>
                        <a:pt x="34250" y="85309"/>
                        <a:pt x="30693" y="85944"/>
                      </a:cubicBezTo>
                      <a:cubicBezTo>
                        <a:pt x="21801" y="87342"/>
                        <a:pt x="13037" y="83276"/>
                        <a:pt x="4145" y="85944"/>
                      </a:cubicBezTo>
                      <a:cubicBezTo>
                        <a:pt x="1732" y="86707"/>
                        <a:pt x="1224" y="84166"/>
                        <a:pt x="462" y="82895"/>
                      </a:cubicBezTo>
                      <a:cubicBezTo>
                        <a:pt x="-682" y="80989"/>
                        <a:pt x="462" y="79338"/>
                        <a:pt x="2113" y="77940"/>
                      </a:cubicBezTo>
                      <a:cubicBezTo>
                        <a:pt x="10242" y="71079"/>
                        <a:pt x="19261" y="65616"/>
                        <a:pt x="27518" y="59009"/>
                      </a:cubicBezTo>
                      <a:cubicBezTo>
                        <a:pt x="35647" y="52529"/>
                        <a:pt x="44158" y="46558"/>
                        <a:pt x="51525" y="39316"/>
                      </a:cubicBezTo>
                      <a:cubicBezTo>
                        <a:pt x="60798" y="30168"/>
                        <a:pt x="71595" y="22926"/>
                        <a:pt x="82646" y="16065"/>
                      </a:cubicBezTo>
                      <a:cubicBezTo>
                        <a:pt x="89759" y="11618"/>
                        <a:pt x="96492" y="6663"/>
                        <a:pt x="102843" y="1327"/>
                      </a:cubicBezTo>
                      <a:cubicBezTo>
                        <a:pt x="104748" y="-325"/>
                        <a:pt x="106273" y="-198"/>
                        <a:pt x="108432" y="438"/>
                      </a:cubicBezTo>
                      <a:cubicBezTo>
                        <a:pt x="111226" y="1200"/>
                        <a:pt x="109829" y="3360"/>
                        <a:pt x="109956" y="4757"/>
                      </a:cubicBezTo>
                      <a:cubicBezTo>
                        <a:pt x="110718" y="12253"/>
                        <a:pt x="111354" y="19750"/>
                        <a:pt x="112242" y="27754"/>
                      </a:cubicBezTo>
                      <a:close/>
                    </a:path>
                  </a:pathLst>
                </a:custGeom>
                <a:solidFill>
                  <a:srgbClr val="005DA2"/>
                </a:solidFill>
                <a:ln w="12692"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CDD2BD1B-E105-5669-3C54-A384D4592DE1}"/>
                    </a:ext>
                  </a:extLst>
                </p:cNvPr>
                <p:cNvSpPr/>
                <p:nvPr/>
              </p:nvSpPr>
              <p:spPr>
                <a:xfrm>
                  <a:off x="4862753" y="438504"/>
                  <a:ext cx="107554" cy="91007"/>
                </a:xfrm>
                <a:custGeom>
                  <a:avLst/>
                  <a:gdLst>
                    <a:gd name="connsiteX0" fmla="*/ 102462 w 107554"/>
                    <a:gd name="connsiteY0" fmla="*/ 14441 h 91007"/>
                    <a:gd name="connsiteX1" fmla="*/ 106018 w 107554"/>
                    <a:gd name="connsiteY1" fmla="*/ 48491 h 91007"/>
                    <a:gd name="connsiteX2" fmla="*/ 107543 w 107554"/>
                    <a:gd name="connsiteY2" fmla="*/ 72758 h 91007"/>
                    <a:gd name="connsiteX3" fmla="*/ 105637 w 107554"/>
                    <a:gd name="connsiteY3" fmla="*/ 89656 h 91007"/>
                    <a:gd name="connsiteX4" fmla="*/ 103097 w 107554"/>
                    <a:gd name="connsiteY4" fmla="*/ 90037 h 91007"/>
                    <a:gd name="connsiteX5" fmla="*/ 70452 w 107554"/>
                    <a:gd name="connsiteY5" fmla="*/ 64881 h 91007"/>
                    <a:gd name="connsiteX6" fmla="*/ 33488 w 107554"/>
                    <a:gd name="connsiteY6" fmla="*/ 34515 h 91007"/>
                    <a:gd name="connsiteX7" fmla="*/ 1732 w 107554"/>
                    <a:gd name="connsiteY7" fmla="*/ 5674 h 91007"/>
                    <a:gd name="connsiteX8" fmla="*/ 208 w 107554"/>
                    <a:gd name="connsiteY8" fmla="*/ 2370 h 91007"/>
                    <a:gd name="connsiteX9" fmla="*/ 5034 w 107554"/>
                    <a:gd name="connsiteY9" fmla="*/ 1100 h 91007"/>
                    <a:gd name="connsiteX10" fmla="*/ 24977 w 107554"/>
                    <a:gd name="connsiteY10" fmla="*/ 1735 h 91007"/>
                    <a:gd name="connsiteX11" fmla="*/ 56479 w 107554"/>
                    <a:gd name="connsiteY11" fmla="*/ 83 h 91007"/>
                    <a:gd name="connsiteX12" fmla="*/ 65625 w 107554"/>
                    <a:gd name="connsiteY12" fmla="*/ 211 h 91007"/>
                    <a:gd name="connsiteX13" fmla="*/ 92681 w 107554"/>
                    <a:gd name="connsiteY13" fmla="*/ 338 h 91007"/>
                    <a:gd name="connsiteX14" fmla="*/ 102589 w 107554"/>
                    <a:gd name="connsiteY14" fmla="*/ 8977 h 91007"/>
                    <a:gd name="connsiteX15" fmla="*/ 102589 w 107554"/>
                    <a:gd name="connsiteY15" fmla="*/ 14186 h 91007"/>
                    <a:gd name="connsiteX16" fmla="*/ 102462 w 107554"/>
                    <a:gd name="connsiteY16" fmla="*/ 14441 h 9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7554" h="91007">
                      <a:moveTo>
                        <a:pt x="102462" y="14441"/>
                      </a:moveTo>
                      <a:cubicBezTo>
                        <a:pt x="103732" y="25748"/>
                        <a:pt x="105002" y="37183"/>
                        <a:pt x="106018" y="48491"/>
                      </a:cubicBezTo>
                      <a:cubicBezTo>
                        <a:pt x="106781" y="56495"/>
                        <a:pt x="107670" y="64627"/>
                        <a:pt x="107543" y="72758"/>
                      </a:cubicBezTo>
                      <a:cubicBezTo>
                        <a:pt x="107543" y="78475"/>
                        <a:pt x="106018" y="83939"/>
                        <a:pt x="105637" y="89656"/>
                      </a:cubicBezTo>
                      <a:cubicBezTo>
                        <a:pt x="105510" y="91943"/>
                        <a:pt x="104240" y="90800"/>
                        <a:pt x="103097" y="90037"/>
                      </a:cubicBezTo>
                      <a:cubicBezTo>
                        <a:pt x="91665" y="82414"/>
                        <a:pt x="81122" y="73393"/>
                        <a:pt x="70452" y="64881"/>
                      </a:cubicBezTo>
                      <a:cubicBezTo>
                        <a:pt x="58003" y="54843"/>
                        <a:pt x="45555" y="44933"/>
                        <a:pt x="33488" y="34515"/>
                      </a:cubicBezTo>
                      <a:cubicBezTo>
                        <a:pt x="22691" y="25240"/>
                        <a:pt x="12275" y="15457"/>
                        <a:pt x="1732" y="5674"/>
                      </a:cubicBezTo>
                      <a:cubicBezTo>
                        <a:pt x="970" y="5039"/>
                        <a:pt x="-554" y="3768"/>
                        <a:pt x="208" y="2370"/>
                      </a:cubicBezTo>
                      <a:cubicBezTo>
                        <a:pt x="1224" y="465"/>
                        <a:pt x="3383" y="846"/>
                        <a:pt x="5034" y="1100"/>
                      </a:cubicBezTo>
                      <a:cubicBezTo>
                        <a:pt x="11640" y="2370"/>
                        <a:pt x="18372" y="1989"/>
                        <a:pt x="24977" y="1735"/>
                      </a:cubicBezTo>
                      <a:cubicBezTo>
                        <a:pt x="35520" y="1354"/>
                        <a:pt x="46063" y="719"/>
                        <a:pt x="56479" y="83"/>
                      </a:cubicBezTo>
                      <a:cubicBezTo>
                        <a:pt x="59528" y="-44"/>
                        <a:pt x="62577" y="-44"/>
                        <a:pt x="65625" y="211"/>
                      </a:cubicBezTo>
                      <a:cubicBezTo>
                        <a:pt x="74644" y="1100"/>
                        <a:pt x="83662" y="592"/>
                        <a:pt x="92681" y="338"/>
                      </a:cubicBezTo>
                      <a:cubicBezTo>
                        <a:pt x="98143" y="211"/>
                        <a:pt x="102081" y="3514"/>
                        <a:pt x="102589" y="8977"/>
                      </a:cubicBezTo>
                      <a:cubicBezTo>
                        <a:pt x="102716" y="10756"/>
                        <a:pt x="102589" y="12535"/>
                        <a:pt x="102589" y="14186"/>
                      </a:cubicBezTo>
                      <a:cubicBezTo>
                        <a:pt x="102589" y="14441"/>
                        <a:pt x="102462" y="14441"/>
                        <a:pt x="102462" y="14441"/>
                      </a:cubicBezTo>
                      <a:close/>
                    </a:path>
                  </a:pathLst>
                </a:custGeom>
                <a:solidFill>
                  <a:srgbClr val="005DA2"/>
                </a:solidFill>
                <a:ln w="12692"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A6AFAFA9-8F88-0962-04EA-2F43FE830244}"/>
                    </a:ext>
                  </a:extLst>
                </p:cNvPr>
                <p:cNvSpPr/>
                <p:nvPr/>
              </p:nvSpPr>
              <p:spPr>
                <a:xfrm>
                  <a:off x="5017577" y="435239"/>
                  <a:ext cx="101640" cy="91176"/>
                </a:xfrm>
                <a:custGeom>
                  <a:avLst/>
                  <a:gdLst>
                    <a:gd name="connsiteX0" fmla="*/ 988 w 101640"/>
                    <a:gd name="connsiteY0" fmla="*/ 85934 h 91176"/>
                    <a:gd name="connsiteX1" fmla="*/ 988 w 101640"/>
                    <a:gd name="connsiteY1" fmla="*/ 24821 h 91176"/>
                    <a:gd name="connsiteX2" fmla="*/ 99 w 101640"/>
                    <a:gd name="connsiteY2" fmla="*/ 3476 h 91176"/>
                    <a:gd name="connsiteX3" fmla="*/ 4418 w 101640"/>
                    <a:gd name="connsiteY3" fmla="*/ 46 h 91176"/>
                    <a:gd name="connsiteX4" fmla="*/ 19406 w 101640"/>
                    <a:gd name="connsiteY4" fmla="*/ 2206 h 91176"/>
                    <a:gd name="connsiteX5" fmla="*/ 27790 w 101640"/>
                    <a:gd name="connsiteY5" fmla="*/ 2333 h 91176"/>
                    <a:gd name="connsiteX6" fmla="*/ 42525 w 101640"/>
                    <a:gd name="connsiteY6" fmla="*/ 1824 h 91176"/>
                    <a:gd name="connsiteX7" fmla="*/ 92445 w 101640"/>
                    <a:gd name="connsiteY7" fmla="*/ 1824 h 91176"/>
                    <a:gd name="connsiteX8" fmla="*/ 101591 w 101640"/>
                    <a:gd name="connsiteY8" fmla="*/ 5636 h 91176"/>
                    <a:gd name="connsiteX9" fmla="*/ 96510 w 101640"/>
                    <a:gd name="connsiteY9" fmla="*/ 11862 h 91176"/>
                    <a:gd name="connsiteX10" fmla="*/ 61832 w 101640"/>
                    <a:gd name="connsiteY10" fmla="*/ 42100 h 91176"/>
                    <a:gd name="connsiteX11" fmla="*/ 19280 w 101640"/>
                    <a:gd name="connsiteY11" fmla="*/ 77167 h 91176"/>
                    <a:gd name="connsiteX12" fmla="*/ 7339 w 101640"/>
                    <a:gd name="connsiteY12" fmla="*/ 89491 h 91176"/>
                    <a:gd name="connsiteX13" fmla="*/ 2639 w 101640"/>
                    <a:gd name="connsiteY13" fmla="*/ 90762 h 91176"/>
                    <a:gd name="connsiteX14" fmla="*/ 988 w 101640"/>
                    <a:gd name="connsiteY14" fmla="*/ 85934 h 9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640" h="91176">
                      <a:moveTo>
                        <a:pt x="988" y="85934"/>
                      </a:moveTo>
                      <a:cubicBezTo>
                        <a:pt x="2004" y="65859"/>
                        <a:pt x="734" y="45404"/>
                        <a:pt x="988" y="24821"/>
                      </a:cubicBezTo>
                      <a:cubicBezTo>
                        <a:pt x="1115" y="17706"/>
                        <a:pt x="1750" y="10591"/>
                        <a:pt x="99" y="3476"/>
                      </a:cubicBezTo>
                      <a:cubicBezTo>
                        <a:pt x="-536" y="554"/>
                        <a:pt x="2004" y="-208"/>
                        <a:pt x="4418" y="46"/>
                      </a:cubicBezTo>
                      <a:cubicBezTo>
                        <a:pt x="9372" y="554"/>
                        <a:pt x="14579" y="935"/>
                        <a:pt x="19406" y="2206"/>
                      </a:cubicBezTo>
                      <a:cubicBezTo>
                        <a:pt x="22328" y="2968"/>
                        <a:pt x="25250" y="2714"/>
                        <a:pt x="27790" y="2333"/>
                      </a:cubicBezTo>
                      <a:cubicBezTo>
                        <a:pt x="32744" y="1697"/>
                        <a:pt x="37698" y="2206"/>
                        <a:pt x="42525" y="1824"/>
                      </a:cubicBezTo>
                      <a:cubicBezTo>
                        <a:pt x="59165" y="808"/>
                        <a:pt x="75805" y="554"/>
                        <a:pt x="92445" y="1824"/>
                      </a:cubicBezTo>
                      <a:cubicBezTo>
                        <a:pt x="95748" y="2078"/>
                        <a:pt x="100194" y="2333"/>
                        <a:pt x="101591" y="5636"/>
                      </a:cubicBezTo>
                      <a:cubicBezTo>
                        <a:pt x="102099" y="6779"/>
                        <a:pt x="98542" y="10083"/>
                        <a:pt x="96510" y="11862"/>
                      </a:cubicBezTo>
                      <a:cubicBezTo>
                        <a:pt x="84697" y="21645"/>
                        <a:pt x="73900" y="32571"/>
                        <a:pt x="61832" y="42100"/>
                      </a:cubicBezTo>
                      <a:cubicBezTo>
                        <a:pt x="47352" y="53408"/>
                        <a:pt x="33125" y="65097"/>
                        <a:pt x="19280" y="77167"/>
                      </a:cubicBezTo>
                      <a:cubicBezTo>
                        <a:pt x="15088" y="80852"/>
                        <a:pt x="11404" y="85425"/>
                        <a:pt x="7339" y="89491"/>
                      </a:cubicBezTo>
                      <a:cubicBezTo>
                        <a:pt x="6069" y="90762"/>
                        <a:pt x="4672" y="91778"/>
                        <a:pt x="2639" y="90762"/>
                      </a:cubicBezTo>
                      <a:cubicBezTo>
                        <a:pt x="480" y="89872"/>
                        <a:pt x="480" y="88348"/>
                        <a:pt x="988" y="85934"/>
                      </a:cubicBezTo>
                      <a:close/>
                    </a:path>
                  </a:pathLst>
                </a:custGeom>
                <a:solidFill>
                  <a:srgbClr val="005DA2"/>
                </a:solidFill>
                <a:ln w="12692"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1708E094-6F4E-77CE-2A0C-458E288CCAEF}"/>
                    </a:ext>
                  </a:extLst>
                </p:cNvPr>
                <p:cNvSpPr/>
                <p:nvPr/>
              </p:nvSpPr>
              <p:spPr>
                <a:xfrm>
                  <a:off x="4818653" y="463785"/>
                  <a:ext cx="93339" cy="77721"/>
                </a:xfrm>
                <a:custGeom>
                  <a:avLst/>
                  <a:gdLst>
                    <a:gd name="connsiteX0" fmla="*/ 93339 w 93339"/>
                    <a:gd name="connsiteY0" fmla="*/ 73777 h 77721"/>
                    <a:gd name="connsiteX1" fmla="*/ 62854 w 93339"/>
                    <a:gd name="connsiteY1" fmla="*/ 74031 h 77721"/>
                    <a:gd name="connsiteX2" fmla="*/ 38338 w 93339"/>
                    <a:gd name="connsiteY2" fmla="*/ 76064 h 77721"/>
                    <a:gd name="connsiteX3" fmla="*/ 4804 w 93339"/>
                    <a:gd name="connsiteY3" fmla="*/ 76953 h 77721"/>
                    <a:gd name="connsiteX4" fmla="*/ 1755 w 93339"/>
                    <a:gd name="connsiteY4" fmla="*/ 73142 h 77721"/>
                    <a:gd name="connsiteX5" fmla="*/ 866 w 93339"/>
                    <a:gd name="connsiteY5" fmla="*/ 61199 h 77721"/>
                    <a:gd name="connsiteX6" fmla="*/ 104 w 93339"/>
                    <a:gd name="connsiteY6" fmla="*/ 30198 h 77721"/>
                    <a:gd name="connsiteX7" fmla="*/ 993 w 93339"/>
                    <a:gd name="connsiteY7" fmla="*/ 4533 h 77721"/>
                    <a:gd name="connsiteX8" fmla="*/ 7217 w 93339"/>
                    <a:gd name="connsiteY8" fmla="*/ 1611 h 77721"/>
                    <a:gd name="connsiteX9" fmla="*/ 31352 w 93339"/>
                    <a:gd name="connsiteY9" fmla="*/ 21177 h 77721"/>
                    <a:gd name="connsiteX10" fmla="*/ 83559 w 93339"/>
                    <a:gd name="connsiteY10" fmla="*/ 65900 h 77721"/>
                    <a:gd name="connsiteX11" fmla="*/ 93339 w 93339"/>
                    <a:gd name="connsiteY11" fmla="*/ 73777 h 7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339" h="77721">
                      <a:moveTo>
                        <a:pt x="93339" y="73777"/>
                      </a:moveTo>
                      <a:cubicBezTo>
                        <a:pt x="82416" y="72633"/>
                        <a:pt x="72762" y="74920"/>
                        <a:pt x="62854" y="74031"/>
                      </a:cubicBezTo>
                      <a:cubicBezTo>
                        <a:pt x="54851" y="73269"/>
                        <a:pt x="46468" y="75683"/>
                        <a:pt x="38338" y="76064"/>
                      </a:cubicBezTo>
                      <a:cubicBezTo>
                        <a:pt x="27160" y="76699"/>
                        <a:pt x="16109" y="78859"/>
                        <a:pt x="4804" y="76953"/>
                      </a:cubicBezTo>
                      <a:cubicBezTo>
                        <a:pt x="2263" y="76572"/>
                        <a:pt x="1882" y="74920"/>
                        <a:pt x="1755" y="73142"/>
                      </a:cubicBezTo>
                      <a:cubicBezTo>
                        <a:pt x="1374" y="69203"/>
                        <a:pt x="1120" y="65264"/>
                        <a:pt x="866" y="61199"/>
                      </a:cubicBezTo>
                      <a:cubicBezTo>
                        <a:pt x="485" y="50907"/>
                        <a:pt x="-277" y="40616"/>
                        <a:pt x="104" y="30198"/>
                      </a:cubicBezTo>
                      <a:cubicBezTo>
                        <a:pt x="358" y="21685"/>
                        <a:pt x="739" y="13045"/>
                        <a:pt x="993" y="4533"/>
                      </a:cubicBezTo>
                      <a:cubicBezTo>
                        <a:pt x="1120" y="-422"/>
                        <a:pt x="3026" y="-1185"/>
                        <a:pt x="7217" y="1611"/>
                      </a:cubicBezTo>
                      <a:cubicBezTo>
                        <a:pt x="15855" y="7328"/>
                        <a:pt x="23095" y="14951"/>
                        <a:pt x="31352" y="21177"/>
                      </a:cubicBezTo>
                      <a:cubicBezTo>
                        <a:pt x="49770" y="34899"/>
                        <a:pt x="66156" y="50907"/>
                        <a:pt x="83559" y="65900"/>
                      </a:cubicBezTo>
                      <a:cubicBezTo>
                        <a:pt x="86607" y="68314"/>
                        <a:pt x="89529" y="70601"/>
                        <a:pt x="93339" y="73777"/>
                      </a:cubicBezTo>
                      <a:close/>
                    </a:path>
                  </a:pathLst>
                </a:custGeom>
                <a:solidFill>
                  <a:srgbClr val="005DA2"/>
                </a:solidFill>
                <a:ln w="12692"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200E12D3-32E0-2845-43C3-66E4BD092497}"/>
                    </a:ext>
                  </a:extLst>
                </p:cNvPr>
                <p:cNvSpPr/>
                <p:nvPr/>
              </p:nvSpPr>
              <p:spPr>
                <a:xfrm>
                  <a:off x="5081315" y="567073"/>
                  <a:ext cx="94284" cy="59171"/>
                </a:xfrm>
                <a:custGeom>
                  <a:avLst/>
                  <a:gdLst>
                    <a:gd name="connsiteX0" fmla="*/ 0 w 94284"/>
                    <a:gd name="connsiteY0" fmla="*/ 7207 h 59171"/>
                    <a:gd name="connsiteX1" fmla="*/ 46618 w 94284"/>
                    <a:gd name="connsiteY1" fmla="*/ 2760 h 59171"/>
                    <a:gd name="connsiteX2" fmla="*/ 71514 w 94284"/>
                    <a:gd name="connsiteY2" fmla="*/ 1363 h 59171"/>
                    <a:gd name="connsiteX3" fmla="*/ 87138 w 94284"/>
                    <a:gd name="connsiteY3" fmla="*/ 473 h 59171"/>
                    <a:gd name="connsiteX4" fmla="*/ 89933 w 94284"/>
                    <a:gd name="connsiteY4" fmla="*/ 3396 h 59171"/>
                    <a:gd name="connsiteX5" fmla="*/ 92473 w 94284"/>
                    <a:gd name="connsiteY5" fmla="*/ 36684 h 59171"/>
                    <a:gd name="connsiteX6" fmla="*/ 94124 w 94284"/>
                    <a:gd name="connsiteY6" fmla="*/ 52692 h 59171"/>
                    <a:gd name="connsiteX7" fmla="*/ 93108 w 94284"/>
                    <a:gd name="connsiteY7" fmla="*/ 58537 h 59171"/>
                    <a:gd name="connsiteX8" fmla="*/ 88409 w 94284"/>
                    <a:gd name="connsiteY8" fmla="*/ 57647 h 59171"/>
                    <a:gd name="connsiteX9" fmla="*/ 54874 w 94284"/>
                    <a:gd name="connsiteY9" fmla="*/ 38971 h 59171"/>
                    <a:gd name="connsiteX10" fmla="*/ 18291 w 94284"/>
                    <a:gd name="connsiteY10" fmla="*/ 18896 h 59171"/>
                    <a:gd name="connsiteX11" fmla="*/ 0 w 94284"/>
                    <a:gd name="connsiteY11" fmla="*/ 7207 h 59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284" h="59171">
                      <a:moveTo>
                        <a:pt x="0" y="7207"/>
                      </a:moveTo>
                      <a:cubicBezTo>
                        <a:pt x="15497" y="4793"/>
                        <a:pt x="30993" y="3014"/>
                        <a:pt x="46618" y="2760"/>
                      </a:cubicBezTo>
                      <a:cubicBezTo>
                        <a:pt x="54874" y="2633"/>
                        <a:pt x="63258" y="982"/>
                        <a:pt x="71514" y="1363"/>
                      </a:cubicBezTo>
                      <a:cubicBezTo>
                        <a:pt x="76849" y="1617"/>
                        <a:pt x="81676" y="-1051"/>
                        <a:pt x="87138" y="473"/>
                      </a:cubicBezTo>
                      <a:cubicBezTo>
                        <a:pt x="89425" y="1109"/>
                        <a:pt x="89679" y="1617"/>
                        <a:pt x="89933" y="3396"/>
                      </a:cubicBezTo>
                      <a:cubicBezTo>
                        <a:pt x="91838" y="14449"/>
                        <a:pt x="92219" y="25503"/>
                        <a:pt x="92473" y="36684"/>
                      </a:cubicBezTo>
                      <a:cubicBezTo>
                        <a:pt x="92600" y="42020"/>
                        <a:pt x="93362" y="47356"/>
                        <a:pt x="94124" y="52692"/>
                      </a:cubicBezTo>
                      <a:cubicBezTo>
                        <a:pt x="94379" y="54852"/>
                        <a:pt x="94505" y="57012"/>
                        <a:pt x="93108" y="58537"/>
                      </a:cubicBezTo>
                      <a:cubicBezTo>
                        <a:pt x="91457" y="60188"/>
                        <a:pt x="90060" y="58156"/>
                        <a:pt x="88409" y="57647"/>
                      </a:cubicBezTo>
                      <a:cubicBezTo>
                        <a:pt x="75833" y="53709"/>
                        <a:pt x="65925" y="45196"/>
                        <a:pt x="54874" y="38971"/>
                      </a:cubicBezTo>
                      <a:cubicBezTo>
                        <a:pt x="42807" y="32110"/>
                        <a:pt x="30486" y="25630"/>
                        <a:pt x="18291" y="18896"/>
                      </a:cubicBezTo>
                      <a:cubicBezTo>
                        <a:pt x="12067" y="15339"/>
                        <a:pt x="4827" y="13052"/>
                        <a:pt x="0" y="7207"/>
                      </a:cubicBezTo>
                      <a:close/>
                    </a:path>
                  </a:pathLst>
                </a:custGeom>
                <a:solidFill>
                  <a:srgbClr val="005DA2"/>
                </a:solidFill>
                <a:ln w="12692"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B3225143-FABD-3EA5-CC06-A8429B16B07F}"/>
                    </a:ext>
                  </a:extLst>
                </p:cNvPr>
                <p:cNvSpPr/>
                <p:nvPr/>
              </p:nvSpPr>
              <p:spPr>
                <a:xfrm>
                  <a:off x="5080741" y="473176"/>
                  <a:ext cx="85801" cy="60544"/>
                </a:xfrm>
                <a:custGeom>
                  <a:avLst/>
                  <a:gdLst>
                    <a:gd name="connsiteX0" fmla="*/ 85299 w 85801"/>
                    <a:gd name="connsiteY0" fmla="*/ 55112 h 60544"/>
                    <a:gd name="connsiteX1" fmla="*/ 46557 w 85801"/>
                    <a:gd name="connsiteY1" fmla="*/ 57526 h 60544"/>
                    <a:gd name="connsiteX2" fmla="*/ 5020 w 85801"/>
                    <a:gd name="connsiteY2" fmla="*/ 60321 h 60544"/>
                    <a:gd name="connsiteX3" fmla="*/ 66 w 85801"/>
                    <a:gd name="connsiteY3" fmla="*/ 58923 h 60544"/>
                    <a:gd name="connsiteX4" fmla="*/ 3496 w 85801"/>
                    <a:gd name="connsiteY4" fmla="*/ 54985 h 60544"/>
                    <a:gd name="connsiteX5" fmla="*/ 64340 w 85801"/>
                    <a:gd name="connsiteY5" fmla="*/ 13057 h 60544"/>
                    <a:gd name="connsiteX6" fmla="*/ 80599 w 85801"/>
                    <a:gd name="connsiteY6" fmla="*/ 606 h 60544"/>
                    <a:gd name="connsiteX7" fmla="*/ 84410 w 85801"/>
                    <a:gd name="connsiteY7" fmla="*/ 3020 h 60544"/>
                    <a:gd name="connsiteX8" fmla="*/ 85299 w 85801"/>
                    <a:gd name="connsiteY8" fmla="*/ 19664 h 60544"/>
                    <a:gd name="connsiteX9" fmla="*/ 85426 w 85801"/>
                    <a:gd name="connsiteY9" fmla="*/ 48759 h 60544"/>
                    <a:gd name="connsiteX10" fmla="*/ 85299 w 85801"/>
                    <a:gd name="connsiteY10" fmla="*/ 55112 h 6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801" h="60544">
                      <a:moveTo>
                        <a:pt x="85299" y="55112"/>
                      </a:moveTo>
                      <a:cubicBezTo>
                        <a:pt x="72724" y="57399"/>
                        <a:pt x="59513" y="56382"/>
                        <a:pt x="46557" y="57526"/>
                      </a:cubicBezTo>
                      <a:cubicBezTo>
                        <a:pt x="32711" y="58669"/>
                        <a:pt x="18865" y="58923"/>
                        <a:pt x="5020" y="60321"/>
                      </a:cubicBezTo>
                      <a:cubicBezTo>
                        <a:pt x="3242" y="60448"/>
                        <a:pt x="574" y="61210"/>
                        <a:pt x="66" y="58923"/>
                      </a:cubicBezTo>
                      <a:cubicBezTo>
                        <a:pt x="-442" y="56891"/>
                        <a:pt x="2099" y="56001"/>
                        <a:pt x="3496" y="54985"/>
                      </a:cubicBezTo>
                      <a:cubicBezTo>
                        <a:pt x="23566" y="40755"/>
                        <a:pt x="44652" y="27922"/>
                        <a:pt x="64340" y="13057"/>
                      </a:cubicBezTo>
                      <a:cubicBezTo>
                        <a:pt x="69802" y="8991"/>
                        <a:pt x="76026" y="6069"/>
                        <a:pt x="80599" y="606"/>
                      </a:cubicBezTo>
                      <a:cubicBezTo>
                        <a:pt x="81996" y="-1046"/>
                        <a:pt x="84283" y="987"/>
                        <a:pt x="84410" y="3020"/>
                      </a:cubicBezTo>
                      <a:cubicBezTo>
                        <a:pt x="84918" y="8610"/>
                        <a:pt x="85426" y="14201"/>
                        <a:pt x="85299" y="19664"/>
                      </a:cubicBezTo>
                      <a:cubicBezTo>
                        <a:pt x="85045" y="29320"/>
                        <a:pt x="86442" y="38976"/>
                        <a:pt x="85426" y="48759"/>
                      </a:cubicBezTo>
                      <a:cubicBezTo>
                        <a:pt x="85045" y="50665"/>
                        <a:pt x="85299" y="52825"/>
                        <a:pt x="85299" y="55112"/>
                      </a:cubicBezTo>
                      <a:close/>
                    </a:path>
                  </a:pathLst>
                </a:custGeom>
                <a:solidFill>
                  <a:srgbClr val="005DA2"/>
                </a:solidFill>
                <a:ln w="12692"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7E2F73B1-232C-70BD-249E-CA8F27BDFBF8}"/>
                    </a:ext>
                  </a:extLst>
                </p:cNvPr>
                <p:cNvSpPr/>
                <p:nvPr/>
              </p:nvSpPr>
              <p:spPr>
                <a:xfrm>
                  <a:off x="4824430" y="580738"/>
                  <a:ext cx="85656" cy="60529"/>
                </a:xfrm>
                <a:custGeom>
                  <a:avLst/>
                  <a:gdLst>
                    <a:gd name="connsiteX0" fmla="*/ 85657 w 85656"/>
                    <a:gd name="connsiteY0" fmla="*/ 1420 h 60529"/>
                    <a:gd name="connsiteX1" fmla="*/ 71176 w 85656"/>
                    <a:gd name="connsiteY1" fmla="*/ 14379 h 60529"/>
                    <a:gd name="connsiteX2" fmla="*/ 60506 w 85656"/>
                    <a:gd name="connsiteY2" fmla="*/ 21748 h 60529"/>
                    <a:gd name="connsiteX3" fmla="*/ 39039 w 85656"/>
                    <a:gd name="connsiteY3" fmla="*/ 36486 h 60529"/>
                    <a:gd name="connsiteX4" fmla="*/ 19731 w 85656"/>
                    <a:gd name="connsiteY4" fmla="*/ 53003 h 60529"/>
                    <a:gd name="connsiteX5" fmla="*/ 6139 w 85656"/>
                    <a:gd name="connsiteY5" fmla="*/ 60245 h 60529"/>
                    <a:gd name="connsiteX6" fmla="*/ 2456 w 85656"/>
                    <a:gd name="connsiteY6" fmla="*/ 60118 h 60529"/>
                    <a:gd name="connsiteX7" fmla="*/ 1948 w 85656"/>
                    <a:gd name="connsiteY7" fmla="*/ 47286 h 60529"/>
                    <a:gd name="connsiteX8" fmla="*/ 1821 w 85656"/>
                    <a:gd name="connsiteY8" fmla="*/ 37122 h 60529"/>
                    <a:gd name="connsiteX9" fmla="*/ 169 w 85656"/>
                    <a:gd name="connsiteY9" fmla="*/ 21113 h 60529"/>
                    <a:gd name="connsiteX10" fmla="*/ 169 w 85656"/>
                    <a:gd name="connsiteY10" fmla="*/ 9932 h 60529"/>
                    <a:gd name="connsiteX11" fmla="*/ 7156 w 85656"/>
                    <a:gd name="connsiteY11" fmla="*/ 2817 h 60529"/>
                    <a:gd name="connsiteX12" fmla="*/ 28623 w 85656"/>
                    <a:gd name="connsiteY12" fmla="*/ 2690 h 60529"/>
                    <a:gd name="connsiteX13" fmla="*/ 78797 w 85656"/>
                    <a:gd name="connsiteY13" fmla="*/ 22 h 60529"/>
                    <a:gd name="connsiteX14" fmla="*/ 85657 w 85656"/>
                    <a:gd name="connsiteY14" fmla="*/ 1420 h 60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56" h="60529">
                      <a:moveTo>
                        <a:pt x="85657" y="1420"/>
                      </a:moveTo>
                      <a:cubicBezTo>
                        <a:pt x="81973" y="7391"/>
                        <a:pt x="76765" y="11457"/>
                        <a:pt x="71176" y="14379"/>
                      </a:cubicBezTo>
                      <a:cubicBezTo>
                        <a:pt x="67238" y="16412"/>
                        <a:pt x="63681" y="19080"/>
                        <a:pt x="60506" y="21748"/>
                      </a:cubicBezTo>
                      <a:cubicBezTo>
                        <a:pt x="53773" y="27339"/>
                        <a:pt x="46152" y="31531"/>
                        <a:pt x="39039" y="36486"/>
                      </a:cubicBezTo>
                      <a:cubicBezTo>
                        <a:pt x="32052" y="41314"/>
                        <a:pt x="26209" y="47540"/>
                        <a:pt x="19731" y="53003"/>
                      </a:cubicBezTo>
                      <a:cubicBezTo>
                        <a:pt x="15666" y="56434"/>
                        <a:pt x="11601" y="59610"/>
                        <a:pt x="6139" y="60245"/>
                      </a:cubicBezTo>
                      <a:cubicBezTo>
                        <a:pt x="4869" y="60372"/>
                        <a:pt x="3599" y="60881"/>
                        <a:pt x="2456" y="60118"/>
                      </a:cubicBezTo>
                      <a:cubicBezTo>
                        <a:pt x="1821" y="59610"/>
                        <a:pt x="1440" y="48048"/>
                        <a:pt x="1948" y="47286"/>
                      </a:cubicBezTo>
                      <a:cubicBezTo>
                        <a:pt x="4107" y="43983"/>
                        <a:pt x="2583" y="40044"/>
                        <a:pt x="1821" y="37122"/>
                      </a:cubicBezTo>
                      <a:cubicBezTo>
                        <a:pt x="424" y="31785"/>
                        <a:pt x="805" y="26449"/>
                        <a:pt x="169" y="21113"/>
                      </a:cubicBezTo>
                      <a:cubicBezTo>
                        <a:pt x="-212" y="17555"/>
                        <a:pt x="169" y="13617"/>
                        <a:pt x="169" y="9932"/>
                      </a:cubicBezTo>
                      <a:cubicBezTo>
                        <a:pt x="169" y="4215"/>
                        <a:pt x="1440" y="2817"/>
                        <a:pt x="7156" y="2817"/>
                      </a:cubicBezTo>
                      <a:cubicBezTo>
                        <a:pt x="14269" y="2817"/>
                        <a:pt x="21510" y="3453"/>
                        <a:pt x="28623" y="2690"/>
                      </a:cubicBezTo>
                      <a:cubicBezTo>
                        <a:pt x="45263" y="1039"/>
                        <a:pt x="62030" y="1674"/>
                        <a:pt x="78797" y="22"/>
                      </a:cubicBezTo>
                      <a:cubicBezTo>
                        <a:pt x="80957" y="-232"/>
                        <a:pt x="82989" y="1801"/>
                        <a:pt x="85657" y="1420"/>
                      </a:cubicBezTo>
                      <a:close/>
                    </a:path>
                  </a:pathLst>
                </a:custGeom>
                <a:solidFill>
                  <a:srgbClr val="005DA2"/>
                </a:solidFill>
                <a:ln w="12692"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42021CFF-1BD6-B4D3-14B2-EF37671062C5}"/>
                    </a:ext>
                  </a:extLst>
                </p:cNvPr>
                <p:cNvSpPr/>
                <p:nvPr/>
              </p:nvSpPr>
              <p:spPr>
                <a:xfrm>
                  <a:off x="5033200" y="437757"/>
                  <a:ext cx="120524" cy="92947"/>
                </a:xfrm>
                <a:custGeom>
                  <a:avLst/>
                  <a:gdLst>
                    <a:gd name="connsiteX0" fmla="*/ 8991 w 120524"/>
                    <a:gd name="connsiteY0" fmla="*/ 92817 h 92947"/>
                    <a:gd name="connsiteX1" fmla="*/ 4673 w 120524"/>
                    <a:gd name="connsiteY1" fmla="*/ 92817 h 92947"/>
                    <a:gd name="connsiteX2" fmla="*/ 100 w 120524"/>
                    <a:gd name="connsiteY2" fmla="*/ 91420 h 92947"/>
                    <a:gd name="connsiteX3" fmla="*/ 2513 w 120524"/>
                    <a:gd name="connsiteY3" fmla="*/ 87100 h 92947"/>
                    <a:gd name="connsiteX4" fmla="*/ 31983 w 120524"/>
                    <a:gd name="connsiteY4" fmla="*/ 63468 h 92947"/>
                    <a:gd name="connsiteX5" fmla="*/ 70471 w 120524"/>
                    <a:gd name="connsiteY5" fmla="*/ 32848 h 92947"/>
                    <a:gd name="connsiteX6" fmla="*/ 102100 w 120524"/>
                    <a:gd name="connsiteY6" fmla="*/ 5023 h 92947"/>
                    <a:gd name="connsiteX7" fmla="*/ 116581 w 120524"/>
                    <a:gd name="connsiteY7" fmla="*/ 576 h 92947"/>
                    <a:gd name="connsiteX8" fmla="*/ 120391 w 120524"/>
                    <a:gd name="connsiteY8" fmla="*/ 5150 h 92947"/>
                    <a:gd name="connsiteX9" fmla="*/ 112516 w 120524"/>
                    <a:gd name="connsiteY9" fmla="*/ 21159 h 92947"/>
                    <a:gd name="connsiteX10" fmla="*/ 68947 w 120524"/>
                    <a:gd name="connsiteY10" fmla="*/ 55718 h 92947"/>
                    <a:gd name="connsiteX11" fmla="*/ 41001 w 120524"/>
                    <a:gd name="connsiteY11" fmla="*/ 75157 h 92947"/>
                    <a:gd name="connsiteX12" fmla="*/ 27664 w 120524"/>
                    <a:gd name="connsiteY12" fmla="*/ 85829 h 92947"/>
                    <a:gd name="connsiteX13" fmla="*/ 8991 w 120524"/>
                    <a:gd name="connsiteY13" fmla="*/ 92817 h 9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0524" h="92947">
                      <a:moveTo>
                        <a:pt x="8991" y="92817"/>
                      </a:moveTo>
                      <a:cubicBezTo>
                        <a:pt x="7594" y="92817"/>
                        <a:pt x="6070" y="92817"/>
                        <a:pt x="4673" y="92817"/>
                      </a:cubicBezTo>
                      <a:cubicBezTo>
                        <a:pt x="3021" y="92817"/>
                        <a:pt x="735" y="93579"/>
                        <a:pt x="100" y="91420"/>
                      </a:cubicBezTo>
                      <a:cubicBezTo>
                        <a:pt x="-408" y="89768"/>
                        <a:pt x="1116" y="88243"/>
                        <a:pt x="2513" y="87100"/>
                      </a:cubicBezTo>
                      <a:cubicBezTo>
                        <a:pt x="12421" y="79222"/>
                        <a:pt x="21948" y="70964"/>
                        <a:pt x="31983" y="63468"/>
                      </a:cubicBezTo>
                      <a:cubicBezTo>
                        <a:pt x="45066" y="53685"/>
                        <a:pt x="57642" y="43139"/>
                        <a:pt x="70471" y="32848"/>
                      </a:cubicBezTo>
                      <a:cubicBezTo>
                        <a:pt x="81395" y="24081"/>
                        <a:pt x="93208" y="16077"/>
                        <a:pt x="102100" y="5023"/>
                      </a:cubicBezTo>
                      <a:cubicBezTo>
                        <a:pt x="106419" y="-440"/>
                        <a:pt x="110865" y="-567"/>
                        <a:pt x="116581" y="576"/>
                      </a:cubicBezTo>
                      <a:cubicBezTo>
                        <a:pt x="119121" y="1085"/>
                        <a:pt x="120010" y="2482"/>
                        <a:pt x="120391" y="5150"/>
                      </a:cubicBezTo>
                      <a:cubicBezTo>
                        <a:pt x="121281" y="12265"/>
                        <a:pt x="117597" y="17093"/>
                        <a:pt x="112516" y="21159"/>
                      </a:cubicBezTo>
                      <a:cubicBezTo>
                        <a:pt x="98035" y="32721"/>
                        <a:pt x="83809" y="44537"/>
                        <a:pt x="68947" y="55718"/>
                      </a:cubicBezTo>
                      <a:cubicBezTo>
                        <a:pt x="59928" y="62578"/>
                        <a:pt x="50020" y="68296"/>
                        <a:pt x="41001" y="75157"/>
                      </a:cubicBezTo>
                      <a:cubicBezTo>
                        <a:pt x="36429" y="78587"/>
                        <a:pt x="31475" y="81763"/>
                        <a:pt x="27664" y="85829"/>
                      </a:cubicBezTo>
                      <a:cubicBezTo>
                        <a:pt x="22329" y="91420"/>
                        <a:pt x="16359" y="93452"/>
                        <a:pt x="8991" y="92817"/>
                      </a:cubicBezTo>
                      <a:close/>
                    </a:path>
                  </a:pathLst>
                </a:custGeom>
                <a:solidFill>
                  <a:srgbClr val="E00D1D"/>
                </a:solidFill>
                <a:ln w="12692"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9C9AC3DA-DC76-640B-DB62-D3EE80545B42}"/>
                    </a:ext>
                  </a:extLst>
                </p:cNvPr>
                <p:cNvSpPr/>
                <p:nvPr/>
              </p:nvSpPr>
              <p:spPr>
                <a:xfrm>
                  <a:off x="4821170" y="439096"/>
                  <a:ext cx="130326" cy="99101"/>
                </a:xfrm>
                <a:custGeom>
                  <a:avLst/>
                  <a:gdLst>
                    <a:gd name="connsiteX0" fmla="*/ 130327 w 130326"/>
                    <a:gd name="connsiteY0" fmla="*/ 99102 h 99101"/>
                    <a:gd name="connsiteX1" fmla="*/ 109114 w 130326"/>
                    <a:gd name="connsiteY1" fmla="*/ 97831 h 99101"/>
                    <a:gd name="connsiteX2" fmla="*/ 93108 w 130326"/>
                    <a:gd name="connsiteY2" fmla="*/ 87921 h 99101"/>
                    <a:gd name="connsiteX3" fmla="*/ 53477 w 130326"/>
                    <a:gd name="connsiteY3" fmla="*/ 56666 h 99101"/>
                    <a:gd name="connsiteX4" fmla="*/ 5970 w 130326"/>
                    <a:gd name="connsiteY4" fmla="*/ 14738 h 99101"/>
                    <a:gd name="connsiteX5" fmla="*/ 1397 w 130326"/>
                    <a:gd name="connsiteY5" fmla="*/ 4955 h 99101"/>
                    <a:gd name="connsiteX6" fmla="*/ 0 w 130326"/>
                    <a:gd name="connsiteY6" fmla="*/ 0 h 99101"/>
                    <a:gd name="connsiteX7" fmla="*/ 17656 w 130326"/>
                    <a:gd name="connsiteY7" fmla="*/ 9402 h 99101"/>
                    <a:gd name="connsiteX8" fmla="*/ 80533 w 130326"/>
                    <a:gd name="connsiteY8" fmla="*/ 60223 h 99101"/>
                    <a:gd name="connsiteX9" fmla="*/ 128548 w 130326"/>
                    <a:gd name="connsiteY9" fmla="*/ 96179 h 99101"/>
                    <a:gd name="connsiteX10" fmla="*/ 130327 w 130326"/>
                    <a:gd name="connsiteY10" fmla="*/ 99102 h 99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0326" h="99101">
                      <a:moveTo>
                        <a:pt x="130327" y="99102"/>
                      </a:moveTo>
                      <a:cubicBezTo>
                        <a:pt x="123086" y="98720"/>
                        <a:pt x="115973" y="99229"/>
                        <a:pt x="109114" y="97831"/>
                      </a:cubicBezTo>
                      <a:cubicBezTo>
                        <a:pt x="102889" y="96688"/>
                        <a:pt x="98062" y="91732"/>
                        <a:pt x="93108" y="87921"/>
                      </a:cubicBezTo>
                      <a:cubicBezTo>
                        <a:pt x="79771" y="77757"/>
                        <a:pt x="66560" y="67338"/>
                        <a:pt x="53477" y="56666"/>
                      </a:cubicBezTo>
                      <a:cubicBezTo>
                        <a:pt x="37091" y="43325"/>
                        <a:pt x="21213" y="29349"/>
                        <a:pt x="5970" y="14738"/>
                      </a:cubicBezTo>
                      <a:cubicBezTo>
                        <a:pt x="3303" y="12197"/>
                        <a:pt x="762" y="9402"/>
                        <a:pt x="1397" y="4955"/>
                      </a:cubicBezTo>
                      <a:cubicBezTo>
                        <a:pt x="1651" y="3430"/>
                        <a:pt x="508" y="1652"/>
                        <a:pt x="0" y="0"/>
                      </a:cubicBezTo>
                      <a:cubicBezTo>
                        <a:pt x="7494" y="127"/>
                        <a:pt x="12575" y="5082"/>
                        <a:pt x="17656" y="9402"/>
                      </a:cubicBezTo>
                      <a:cubicBezTo>
                        <a:pt x="38107" y="26935"/>
                        <a:pt x="60082" y="42690"/>
                        <a:pt x="80533" y="60223"/>
                      </a:cubicBezTo>
                      <a:cubicBezTo>
                        <a:pt x="95776" y="73183"/>
                        <a:pt x="113305" y="83220"/>
                        <a:pt x="128548" y="96179"/>
                      </a:cubicBezTo>
                      <a:cubicBezTo>
                        <a:pt x="129437" y="96942"/>
                        <a:pt x="129818" y="97577"/>
                        <a:pt x="130327" y="99102"/>
                      </a:cubicBezTo>
                      <a:close/>
                    </a:path>
                  </a:pathLst>
                </a:custGeom>
                <a:solidFill>
                  <a:srgbClr val="E00D1D"/>
                </a:solidFill>
                <a:ln w="12692"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FF299C59-4CD2-B609-AE1B-E57F4870469D}"/>
                    </a:ext>
                  </a:extLst>
                </p:cNvPr>
                <p:cNvSpPr/>
                <p:nvPr/>
              </p:nvSpPr>
              <p:spPr>
                <a:xfrm>
                  <a:off x="5044975" y="575399"/>
                  <a:ext cx="133593" cy="85770"/>
                </a:xfrm>
                <a:custGeom>
                  <a:avLst/>
                  <a:gdLst>
                    <a:gd name="connsiteX0" fmla="*/ 10046 w 133593"/>
                    <a:gd name="connsiteY0" fmla="*/ 406 h 85770"/>
                    <a:gd name="connsiteX1" fmla="*/ 39516 w 133593"/>
                    <a:gd name="connsiteY1" fmla="*/ 10062 h 85770"/>
                    <a:gd name="connsiteX2" fmla="*/ 78512 w 133593"/>
                    <a:gd name="connsiteY2" fmla="*/ 35981 h 85770"/>
                    <a:gd name="connsiteX3" fmla="*/ 124495 w 133593"/>
                    <a:gd name="connsiteY3" fmla="*/ 68126 h 85770"/>
                    <a:gd name="connsiteX4" fmla="*/ 132752 w 133593"/>
                    <a:gd name="connsiteY4" fmla="*/ 76384 h 85770"/>
                    <a:gd name="connsiteX5" fmla="*/ 133514 w 133593"/>
                    <a:gd name="connsiteY5" fmla="*/ 79814 h 85770"/>
                    <a:gd name="connsiteX6" fmla="*/ 124114 w 133593"/>
                    <a:gd name="connsiteY6" fmla="*/ 83880 h 85770"/>
                    <a:gd name="connsiteX7" fmla="*/ 89436 w 133593"/>
                    <a:gd name="connsiteY7" fmla="*/ 61392 h 85770"/>
                    <a:gd name="connsiteX8" fmla="*/ 37991 w 133593"/>
                    <a:gd name="connsiteY8" fmla="*/ 25563 h 85770"/>
                    <a:gd name="connsiteX9" fmla="*/ 3441 w 133593"/>
                    <a:gd name="connsiteY9" fmla="*/ 4853 h 85770"/>
                    <a:gd name="connsiteX10" fmla="*/ 1155 w 133593"/>
                    <a:gd name="connsiteY10" fmla="*/ 3074 h 85770"/>
                    <a:gd name="connsiteX11" fmla="*/ 139 w 133593"/>
                    <a:gd name="connsiteY11" fmla="*/ 1168 h 85770"/>
                    <a:gd name="connsiteX12" fmla="*/ 2171 w 133593"/>
                    <a:gd name="connsiteY12" fmla="*/ 279 h 85770"/>
                    <a:gd name="connsiteX13" fmla="*/ 10046 w 133593"/>
                    <a:gd name="connsiteY13" fmla="*/ 406 h 85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3593" h="85770">
                      <a:moveTo>
                        <a:pt x="10046" y="406"/>
                      </a:moveTo>
                      <a:cubicBezTo>
                        <a:pt x="21606" y="-1627"/>
                        <a:pt x="30624" y="4345"/>
                        <a:pt x="39516" y="10062"/>
                      </a:cubicBezTo>
                      <a:cubicBezTo>
                        <a:pt x="52599" y="18448"/>
                        <a:pt x="65683" y="27087"/>
                        <a:pt x="78512" y="35981"/>
                      </a:cubicBezTo>
                      <a:cubicBezTo>
                        <a:pt x="93882" y="46526"/>
                        <a:pt x="108998" y="57580"/>
                        <a:pt x="124495" y="68126"/>
                      </a:cubicBezTo>
                      <a:cubicBezTo>
                        <a:pt x="127925" y="70412"/>
                        <a:pt x="130846" y="72826"/>
                        <a:pt x="132752" y="76384"/>
                      </a:cubicBezTo>
                      <a:cubicBezTo>
                        <a:pt x="133387" y="77655"/>
                        <a:pt x="133768" y="78544"/>
                        <a:pt x="133514" y="79814"/>
                      </a:cubicBezTo>
                      <a:cubicBezTo>
                        <a:pt x="132497" y="85913"/>
                        <a:pt x="129703" y="87438"/>
                        <a:pt x="124114" y="83880"/>
                      </a:cubicBezTo>
                      <a:cubicBezTo>
                        <a:pt x="112428" y="76511"/>
                        <a:pt x="100741" y="69396"/>
                        <a:pt x="89436" y="61392"/>
                      </a:cubicBezTo>
                      <a:cubicBezTo>
                        <a:pt x="72415" y="49322"/>
                        <a:pt x="56283" y="35981"/>
                        <a:pt x="37991" y="25563"/>
                      </a:cubicBezTo>
                      <a:cubicBezTo>
                        <a:pt x="26305" y="18956"/>
                        <a:pt x="15000" y="11714"/>
                        <a:pt x="3441" y="4853"/>
                      </a:cubicBezTo>
                      <a:cubicBezTo>
                        <a:pt x="2679" y="4345"/>
                        <a:pt x="1917" y="3709"/>
                        <a:pt x="1155" y="3074"/>
                      </a:cubicBezTo>
                      <a:cubicBezTo>
                        <a:pt x="646" y="2566"/>
                        <a:pt x="-370" y="2058"/>
                        <a:pt x="139" y="1168"/>
                      </a:cubicBezTo>
                      <a:cubicBezTo>
                        <a:pt x="520" y="660"/>
                        <a:pt x="1536" y="279"/>
                        <a:pt x="2171" y="279"/>
                      </a:cubicBezTo>
                      <a:cubicBezTo>
                        <a:pt x="4966" y="279"/>
                        <a:pt x="7506" y="406"/>
                        <a:pt x="10046" y="406"/>
                      </a:cubicBezTo>
                      <a:close/>
                    </a:path>
                  </a:pathLst>
                </a:custGeom>
                <a:solidFill>
                  <a:srgbClr val="E00D1D"/>
                </a:solidFill>
                <a:ln w="12692" cap="flat">
                  <a:no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D15C8049-D5CA-1D16-598B-DD38ABBA2DFD}"/>
                    </a:ext>
                  </a:extLst>
                </p:cNvPr>
                <p:cNvSpPr/>
                <p:nvPr/>
              </p:nvSpPr>
              <p:spPr>
                <a:xfrm>
                  <a:off x="4828918" y="580815"/>
                  <a:ext cx="124987" cy="84393"/>
                </a:xfrm>
                <a:custGeom>
                  <a:avLst/>
                  <a:gdLst>
                    <a:gd name="connsiteX0" fmla="*/ 127 w 124987"/>
                    <a:gd name="connsiteY0" fmla="*/ 82149 h 84393"/>
                    <a:gd name="connsiteX1" fmla="*/ 14735 w 124987"/>
                    <a:gd name="connsiteY1" fmla="*/ 72493 h 84393"/>
                    <a:gd name="connsiteX2" fmla="*/ 57034 w 124987"/>
                    <a:gd name="connsiteY2" fmla="*/ 37934 h 84393"/>
                    <a:gd name="connsiteX3" fmla="*/ 98444 w 124987"/>
                    <a:gd name="connsiteY3" fmla="*/ 7696 h 84393"/>
                    <a:gd name="connsiteX4" fmla="*/ 99841 w 124987"/>
                    <a:gd name="connsiteY4" fmla="*/ 6425 h 84393"/>
                    <a:gd name="connsiteX5" fmla="*/ 114322 w 124987"/>
                    <a:gd name="connsiteY5" fmla="*/ 454 h 84393"/>
                    <a:gd name="connsiteX6" fmla="*/ 120165 w 124987"/>
                    <a:gd name="connsiteY6" fmla="*/ 454 h 84393"/>
                    <a:gd name="connsiteX7" fmla="*/ 124738 w 124987"/>
                    <a:gd name="connsiteY7" fmla="*/ 1470 h 84393"/>
                    <a:gd name="connsiteX8" fmla="*/ 122451 w 124987"/>
                    <a:gd name="connsiteY8" fmla="*/ 6298 h 84393"/>
                    <a:gd name="connsiteX9" fmla="*/ 101111 w 124987"/>
                    <a:gd name="connsiteY9" fmla="*/ 21926 h 84393"/>
                    <a:gd name="connsiteX10" fmla="*/ 72785 w 124987"/>
                    <a:gd name="connsiteY10" fmla="*/ 42127 h 84393"/>
                    <a:gd name="connsiteX11" fmla="*/ 22102 w 124987"/>
                    <a:gd name="connsiteY11" fmla="*/ 81005 h 84393"/>
                    <a:gd name="connsiteX12" fmla="*/ 1906 w 124987"/>
                    <a:gd name="connsiteY12" fmla="*/ 83292 h 84393"/>
                    <a:gd name="connsiteX13" fmla="*/ 0 w 124987"/>
                    <a:gd name="connsiteY13" fmla="*/ 83165 h 84393"/>
                    <a:gd name="connsiteX14" fmla="*/ 127 w 124987"/>
                    <a:gd name="connsiteY14" fmla="*/ 82149 h 84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987" h="84393">
                      <a:moveTo>
                        <a:pt x="127" y="82149"/>
                      </a:moveTo>
                      <a:cubicBezTo>
                        <a:pt x="7113" y="82149"/>
                        <a:pt x="10416" y="76304"/>
                        <a:pt x="14735" y="72493"/>
                      </a:cubicBezTo>
                      <a:cubicBezTo>
                        <a:pt x="28580" y="60550"/>
                        <a:pt x="41537" y="47590"/>
                        <a:pt x="57034" y="37934"/>
                      </a:cubicBezTo>
                      <a:cubicBezTo>
                        <a:pt x="71642" y="28914"/>
                        <a:pt x="84725" y="17860"/>
                        <a:pt x="98444" y="7696"/>
                      </a:cubicBezTo>
                      <a:cubicBezTo>
                        <a:pt x="98952" y="7314"/>
                        <a:pt x="99714" y="6933"/>
                        <a:pt x="99841" y="6425"/>
                      </a:cubicBezTo>
                      <a:cubicBezTo>
                        <a:pt x="102636" y="-563"/>
                        <a:pt x="108606" y="199"/>
                        <a:pt x="114322" y="454"/>
                      </a:cubicBezTo>
                      <a:cubicBezTo>
                        <a:pt x="116227" y="454"/>
                        <a:pt x="118132" y="454"/>
                        <a:pt x="120165" y="454"/>
                      </a:cubicBezTo>
                      <a:cubicBezTo>
                        <a:pt x="121816" y="454"/>
                        <a:pt x="123722" y="-1071"/>
                        <a:pt x="124738" y="1470"/>
                      </a:cubicBezTo>
                      <a:cubicBezTo>
                        <a:pt x="125627" y="3630"/>
                        <a:pt x="123975" y="5028"/>
                        <a:pt x="122451" y="6298"/>
                      </a:cubicBezTo>
                      <a:cubicBezTo>
                        <a:pt x="115592" y="11761"/>
                        <a:pt x="108479" y="17098"/>
                        <a:pt x="101111" y="21926"/>
                      </a:cubicBezTo>
                      <a:cubicBezTo>
                        <a:pt x="91457" y="28278"/>
                        <a:pt x="82439" y="35774"/>
                        <a:pt x="72785" y="42127"/>
                      </a:cubicBezTo>
                      <a:cubicBezTo>
                        <a:pt x="54874" y="53816"/>
                        <a:pt x="39505" y="68681"/>
                        <a:pt x="22102" y="81005"/>
                      </a:cubicBezTo>
                      <a:cubicBezTo>
                        <a:pt x="16005" y="85325"/>
                        <a:pt x="8892" y="84817"/>
                        <a:pt x="1906" y="83292"/>
                      </a:cubicBezTo>
                      <a:cubicBezTo>
                        <a:pt x="1270" y="83165"/>
                        <a:pt x="635" y="83165"/>
                        <a:pt x="0" y="83165"/>
                      </a:cubicBezTo>
                      <a:cubicBezTo>
                        <a:pt x="127" y="82784"/>
                        <a:pt x="127" y="82530"/>
                        <a:pt x="127" y="82149"/>
                      </a:cubicBezTo>
                      <a:close/>
                    </a:path>
                  </a:pathLst>
                </a:custGeom>
                <a:solidFill>
                  <a:srgbClr val="E00D1D"/>
                </a:solidFill>
                <a:ln w="12692"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1448891D-C503-56EA-CFE4-34A93ADBDA6C}"/>
                    </a:ext>
                  </a:extLst>
                </p:cNvPr>
                <p:cNvSpPr/>
                <p:nvPr/>
              </p:nvSpPr>
              <p:spPr>
                <a:xfrm>
                  <a:off x="4826498" y="661104"/>
                  <a:ext cx="2548" cy="2780"/>
                </a:xfrm>
                <a:custGeom>
                  <a:avLst/>
                  <a:gdLst>
                    <a:gd name="connsiteX0" fmla="*/ 2548 w 2548"/>
                    <a:gd name="connsiteY0" fmla="*/ 1860 h 2780"/>
                    <a:gd name="connsiteX1" fmla="*/ 2548 w 2548"/>
                    <a:gd name="connsiteY1" fmla="*/ 2749 h 2780"/>
                    <a:gd name="connsiteX2" fmla="*/ 7 w 2548"/>
                    <a:gd name="connsiteY2" fmla="*/ 1225 h 2780"/>
                    <a:gd name="connsiteX3" fmla="*/ 516 w 2548"/>
                    <a:gd name="connsiteY3" fmla="*/ 81 h 2780"/>
                    <a:gd name="connsiteX4" fmla="*/ 2548 w 2548"/>
                    <a:gd name="connsiteY4" fmla="*/ 1860 h 2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8" h="2780">
                      <a:moveTo>
                        <a:pt x="2548" y="1860"/>
                      </a:moveTo>
                      <a:cubicBezTo>
                        <a:pt x="2548" y="2114"/>
                        <a:pt x="2421" y="2368"/>
                        <a:pt x="2548" y="2749"/>
                      </a:cubicBezTo>
                      <a:cubicBezTo>
                        <a:pt x="1405" y="2749"/>
                        <a:pt x="-119" y="3130"/>
                        <a:pt x="7" y="1225"/>
                      </a:cubicBezTo>
                      <a:cubicBezTo>
                        <a:pt x="7" y="844"/>
                        <a:pt x="262" y="208"/>
                        <a:pt x="516" y="81"/>
                      </a:cubicBezTo>
                      <a:cubicBezTo>
                        <a:pt x="2167" y="-427"/>
                        <a:pt x="1659" y="1606"/>
                        <a:pt x="2548" y="1860"/>
                      </a:cubicBezTo>
                      <a:close/>
                    </a:path>
                  </a:pathLst>
                </a:custGeom>
                <a:solidFill>
                  <a:srgbClr val="005DA2"/>
                </a:solidFill>
                <a:ln w="12692" cap="flat">
                  <a:no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2787F84A-D9B0-993C-E3A1-046BDD5DB09A}"/>
                    </a:ext>
                  </a:extLst>
                </p:cNvPr>
                <p:cNvSpPr/>
                <p:nvPr/>
              </p:nvSpPr>
              <p:spPr>
                <a:xfrm>
                  <a:off x="4887223" y="598675"/>
                  <a:ext cx="253" cy="254"/>
                </a:xfrm>
                <a:custGeom>
                  <a:avLst/>
                  <a:gdLst>
                    <a:gd name="connsiteX0" fmla="*/ 0 w 253"/>
                    <a:gd name="connsiteY0" fmla="*/ 0 h 254"/>
                    <a:gd name="connsiteX1" fmla="*/ 254 w 253"/>
                    <a:gd name="connsiteY1" fmla="*/ 254 h 254"/>
                    <a:gd name="connsiteX2" fmla="*/ 0 w 253"/>
                    <a:gd name="connsiteY2" fmla="*/ 0 h 254"/>
                    <a:gd name="connsiteX3" fmla="*/ 0 w 253"/>
                    <a:gd name="connsiteY3" fmla="*/ 0 h 254"/>
                  </a:gdLst>
                  <a:ahLst/>
                  <a:cxnLst>
                    <a:cxn ang="0">
                      <a:pos x="connsiteX0" y="connsiteY0"/>
                    </a:cxn>
                    <a:cxn ang="0">
                      <a:pos x="connsiteX1" y="connsiteY1"/>
                    </a:cxn>
                    <a:cxn ang="0">
                      <a:pos x="connsiteX2" y="connsiteY2"/>
                    </a:cxn>
                    <a:cxn ang="0">
                      <a:pos x="connsiteX3" y="connsiteY3"/>
                    </a:cxn>
                  </a:cxnLst>
                  <a:rect l="l" t="t" r="r" b="b"/>
                  <a:pathLst>
                    <a:path w="253" h="254">
                      <a:moveTo>
                        <a:pt x="0" y="0"/>
                      </a:moveTo>
                      <a:cubicBezTo>
                        <a:pt x="127" y="127"/>
                        <a:pt x="254" y="127"/>
                        <a:pt x="254" y="254"/>
                      </a:cubicBezTo>
                      <a:cubicBezTo>
                        <a:pt x="254" y="127"/>
                        <a:pt x="127" y="0"/>
                        <a:pt x="0" y="0"/>
                      </a:cubicBezTo>
                      <a:cubicBezTo>
                        <a:pt x="0" y="0"/>
                        <a:pt x="0" y="0"/>
                        <a:pt x="0" y="0"/>
                      </a:cubicBezTo>
                      <a:close/>
                    </a:path>
                  </a:pathLst>
                </a:custGeom>
                <a:solidFill>
                  <a:srgbClr val="FAF9FA"/>
                </a:solidFill>
                <a:ln w="12692" cap="flat">
                  <a:noFill/>
                  <a:prstDash val="solid"/>
                  <a:miter/>
                </a:ln>
              </p:spPr>
              <p:txBody>
                <a:bodyPr rtlCol="0" anchor="ctr"/>
                <a:lstStyle/>
                <a:p>
                  <a:endParaRPr lang="en-US"/>
                </a:p>
              </p:txBody>
            </p:sp>
          </p:grpSp>
        </p:grpSp>
      </p:grpSp>
      <p:sp>
        <p:nvSpPr>
          <p:cNvPr id="166" name="TextBox 165">
            <a:extLst>
              <a:ext uri="{FF2B5EF4-FFF2-40B4-BE49-F238E27FC236}">
                <a16:creationId xmlns:a16="http://schemas.microsoft.com/office/drawing/2014/main" id="{032DA277-B025-58BA-38BE-D0BC31E811A1}"/>
              </a:ext>
            </a:extLst>
          </p:cNvPr>
          <p:cNvSpPr txBox="1"/>
          <p:nvPr/>
        </p:nvSpPr>
        <p:spPr>
          <a:xfrm>
            <a:off x="9460489" y="7185123"/>
            <a:ext cx="870431" cy="215444"/>
          </a:xfrm>
          <a:prstGeom prst="rect">
            <a:avLst/>
          </a:prstGeom>
          <a:noFill/>
        </p:spPr>
        <p:txBody>
          <a:bodyPr wrap="none" lIns="0" rIns="0" rtlCol="0">
            <a:spAutoFit/>
          </a:bodyPr>
          <a:lstStyle/>
          <a:p>
            <a:pPr algn="r"/>
            <a:r>
              <a:rPr lang="en-US" sz="800" dirty="0">
                <a:solidFill>
                  <a:srgbClr val="323232"/>
                </a:solidFill>
                <a:latin typeface="RobotoCondensed-Regular"/>
                <a:ea typeface="RobotoCondensed-Regular"/>
                <a:cs typeface="RobotoCondensed-Regular"/>
                <a:sym typeface="RobotoCondensed-Regular"/>
                <a:rtl val="0"/>
              </a:rPr>
              <a:t>© Picture News 2022</a:t>
            </a:r>
          </a:p>
        </p:txBody>
      </p:sp>
      <p:sp>
        <p:nvSpPr>
          <p:cNvPr id="167" name="Freeform 166">
            <a:extLst>
              <a:ext uri="{FF2B5EF4-FFF2-40B4-BE49-F238E27FC236}">
                <a16:creationId xmlns:a16="http://schemas.microsoft.com/office/drawing/2014/main" id="{F1388D6F-1505-19F9-A56F-FE6A413C9FF8}"/>
              </a:ext>
            </a:extLst>
          </p:cNvPr>
          <p:cNvSpPr/>
          <p:nvPr/>
        </p:nvSpPr>
        <p:spPr>
          <a:xfrm>
            <a:off x="370487" y="2850208"/>
            <a:ext cx="6055419" cy="4305677"/>
          </a:xfrm>
          <a:custGeom>
            <a:avLst/>
            <a:gdLst>
              <a:gd name="connsiteX0" fmla="*/ 107409 w 10026261"/>
              <a:gd name="connsiteY0" fmla="*/ 751881 h 4451752"/>
              <a:gd name="connsiteX1" fmla="*/ 995941 w 10026261"/>
              <a:gd name="connsiteY1" fmla="*/ 24881 h 4451752"/>
              <a:gd name="connsiteX2" fmla="*/ 5011041 w 10026261"/>
              <a:gd name="connsiteY2" fmla="*/ 55374 h 4451752"/>
              <a:gd name="connsiteX3" fmla="*/ 8263615 w 10026261"/>
              <a:gd name="connsiteY3" fmla="*/ 29201 h 4451752"/>
              <a:gd name="connsiteX4" fmla="*/ 9111500 w 10026261"/>
              <a:gd name="connsiteY4" fmla="*/ 251672 h 4451752"/>
              <a:gd name="connsiteX5" fmla="*/ 9858147 w 10026261"/>
              <a:gd name="connsiteY5" fmla="*/ 1167854 h 4451752"/>
              <a:gd name="connsiteX6" fmla="*/ 10022643 w 10026261"/>
              <a:gd name="connsiteY6" fmla="*/ 3288247 h 4451752"/>
              <a:gd name="connsiteX7" fmla="*/ 9389810 w 10026261"/>
              <a:gd name="connsiteY7" fmla="*/ 4243689 h 4451752"/>
              <a:gd name="connsiteX8" fmla="*/ 5631045 w 10026261"/>
              <a:gd name="connsiteY8" fmla="*/ 4367184 h 4451752"/>
              <a:gd name="connsiteX9" fmla="*/ 1125506 w 10026261"/>
              <a:gd name="connsiteY9" fmla="*/ 4400727 h 4451752"/>
              <a:gd name="connsiteX10" fmla="*/ 62442 w 10026261"/>
              <a:gd name="connsiteY10" fmla="*/ 3157255 h 4451752"/>
              <a:gd name="connsiteX11" fmla="*/ 49740 w 10026261"/>
              <a:gd name="connsiteY11" fmla="*/ 1010689 h 4451752"/>
              <a:gd name="connsiteX12" fmla="*/ 107409 w 10026261"/>
              <a:gd name="connsiteY12" fmla="*/ 751881 h 4451752"/>
              <a:gd name="connsiteX0" fmla="*/ 107409 w 10022772"/>
              <a:gd name="connsiteY0" fmla="*/ 751881 h 4419426"/>
              <a:gd name="connsiteX1" fmla="*/ 995941 w 10022772"/>
              <a:gd name="connsiteY1" fmla="*/ 24881 h 4419426"/>
              <a:gd name="connsiteX2" fmla="*/ 5011041 w 10022772"/>
              <a:gd name="connsiteY2" fmla="*/ 55374 h 4419426"/>
              <a:gd name="connsiteX3" fmla="*/ 8263615 w 10022772"/>
              <a:gd name="connsiteY3" fmla="*/ 29201 h 4419426"/>
              <a:gd name="connsiteX4" fmla="*/ 9111500 w 10022772"/>
              <a:gd name="connsiteY4" fmla="*/ 251672 h 4419426"/>
              <a:gd name="connsiteX5" fmla="*/ 9858147 w 10022772"/>
              <a:gd name="connsiteY5" fmla="*/ 1167854 h 4419426"/>
              <a:gd name="connsiteX6" fmla="*/ 10014861 w 10022772"/>
              <a:gd name="connsiteY6" fmla="*/ 3354395 h 4419426"/>
              <a:gd name="connsiteX7" fmla="*/ 9389810 w 10022772"/>
              <a:gd name="connsiteY7" fmla="*/ 4243689 h 4419426"/>
              <a:gd name="connsiteX8" fmla="*/ 5631045 w 10022772"/>
              <a:gd name="connsiteY8" fmla="*/ 4367184 h 4419426"/>
              <a:gd name="connsiteX9" fmla="*/ 1125506 w 10022772"/>
              <a:gd name="connsiteY9" fmla="*/ 4400727 h 4419426"/>
              <a:gd name="connsiteX10" fmla="*/ 62442 w 10022772"/>
              <a:gd name="connsiteY10" fmla="*/ 3157255 h 4419426"/>
              <a:gd name="connsiteX11" fmla="*/ 49740 w 10022772"/>
              <a:gd name="connsiteY11" fmla="*/ 1010689 h 4419426"/>
              <a:gd name="connsiteX12" fmla="*/ 107409 w 10022772"/>
              <a:gd name="connsiteY12" fmla="*/ 751881 h 4419426"/>
              <a:gd name="connsiteX0" fmla="*/ 107409 w 10019239"/>
              <a:gd name="connsiteY0" fmla="*/ 751881 h 4419426"/>
              <a:gd name="connsiteX1" fmla="*/ 995941 w 10019239"/>
              <a:gd name="connsiteY1" fmla="*/ 24881 h 4419426"/>
              <a:gd name="connsiteX2" fmla="*/ 5011041 w 10019239"/>
              <a:gd name="connsiteY2" fmla="*/ 55374 h 4419426"/>
              <a:gd name="connsiteX3" fmla="*/ 8263615 w 10019239"/>
              <a:gd name="connsiteY3" fmla="*/ 29201 h 4419426"/>
              <a:gd name="connsiteX4" fmla="*/ 9111500 w 10019239"/>
              <a:gd name="connsiteY4" fmla="*/ 251672 h 4419426"/>
              <a:gd name="connsiteX5" fmla="*/ 9858147 w 10019239"/>
              <a:gd name="connsiteY5" fmla="*/ 1167854 h 4419426"/>
              <a:gd name="connsiteX6" fmla="*/ 10010970 w 10019239"/>
              <a:gd name="connsiteY6" fmla="*/ 3373850 h 4419426"/>
              <a:gd name="connsiteX7" fmla="*/ 9389810 w 10019239"/>
              <a:gd name="connsiteY7" fmla="*/ 4243689 h 4419426"/>
              <a:gd name="connsiteX8" fmla="*/ 5631045 w 10019239"/>
              <a:gd name="connsiteY8" fmla="*/ 4367184 h 4419426"/>
              <a:gd name="connsiteX9" fmla="*/ 1125506 w 10019239"/>
              <a:gd name="connsiteY9" fmla="*/ 4400727 h 4419426"/>
              <a:gd name="connsiteX10" fmla="*/ 62442 w 10019239"/>
              <a:gd name="connsiteY10" fmla="*/ 3157255 h 4419426"/>
              <a:gd name="connsiteX11" fmla="*/ 49740 w 10019239"/>
              <a:gd name="connsiteY11" fmla="*/ 1010689 h 4419426"/>
              <a:gd name="connsiteX12" fmla="*/ 107409 w 10019239"/>
              <a:gd name="connsiteY12" fmla="*/ 751881 h 4419426"/>
              <a:gd name="connsiteX0" fmla="*/ 107409 w 10014837"/>
              <a:gd name="connsiteY0" fmla="*/ 751881 h 4419426"/>
              <a:gd name="connsiteX1" fmla="*/ 995941 w 10014837"/>
              <a:gd name="connsiteY1" fmla="*/ 24881 h 4419426"/>
              <a:gd name="connsiteX2" fmla="*/ 5011041 w 10014837"/>
              <a:gd name="connsiteY2" fmla="*/ 55374 h 4419426"/>
              <a:gd name="connsiteX3" fmla="*/ 8263615 w 10014837"/>
              <a:gd name="connsiteY3" fmla="*/ 29201 h 4419426"/>
              <a:gd name="connsiteX4" fmla="*/ 9111500 w 10014837"/>
              <a:gd name="connsiteY4" fmla="*/ 251672 h 4419426"/>
              <a:gd name="connsiteX5" fmla="*/ 9858147 w 10014837"/>
              <a:gd name="connsiteY5" fmla="*/ 1167854 h 4419426"/>
              <a:gd name="connsiteX6" fmla="*/ 10010970 w 10014837"/>
              <a:gd name="connsiteY6" fmla="*/ 3373850 h 4419426"/>
              <a:gd name="connsiteX7" fmla="*/ 9389810 w 10014837"/>
              <a:gd name="connsiteY7" fmla="*/ 4243689 h 4419426"/>
              <a:gd name="connsiteX8" fmla="*/ 5631045 w 10014837"/>
              <a:gd name="connsiteY8" fmla="*/ 4367184 h 4419426"/>
              <a:gd name="connsiteX9" fmla="*/ 1125506 w 10014837"/>
              <a:gd name="connsiteY9" fmla="*/ 4400727 h 4419426"/>
              <a:gd name="connsiteX10" fmla="*/ 62442 w 10014837"/>
              <a:gd name="connsiteY10" fmla="*/ 3157255 h 4419426"/>
              <a:gd name="connsiteX11" fmla="*/ 49740 w 10014837"/>
              <a:gd name="connsiteY11" fmla="*/ 1010689 h 4419426"/>
              <a:gd name="connsiteX12" fmla="*/ 107409 w 10014837"/>
              <a:gd name="connsiteY12" fmla="*/ 751881 h 4419426"/>
              <a:gd name="connsiteX0" fmla="*/ 107409 w 10014837"/>
              <a:gd name="connsiteY0" fmla="*/ 751881 h 4438300"/>
              <a:gd name="connsiteX1" fmla="*/ 995941 w 10014837"/>
              <a:gd name="connsiteY1" fmla="*/ 24881 h 4438300"/>
              <a:gd name="connsiteX2" fmla="*/ 5011041 w 10014837"/>
              <a:gd name="connsiteY2" fmla="*/ 55374 h 4438300"/>
              <a:gd name="connsiteX3" fmla="*/ 8263615 w 10014837"/>
              <a:gd name="connsiteY3" fmla="*/ 29201 h 4438300"/>
              <a:gd name="connsiteX4" fmla="*/ 9111500 w 10014837"/>
              <a:gd name="connsiteY4" fmla="*/ 251672 h 4438300"/>
              <a:gd name="connsiteX5" fmla="*/ 9858147 w 10014837"/>
              <a:gd name="connsiteY5" fmla="*/ 1167854 h 4438300"/>
              <a:gd name="connsiteX6" fmla="*/ 10010970 w 10014837"/>
              <a:gd name="connsiteY6" fmla="*/ 3373850 h 4438300"/>
              <a:gd name="connsiteX7" fmla="*/ 8833896 w 10014837"/>
              <a:gd name="connsiteY7" fmla="*/ 3853724 h 4438300"/>
              <a:gd name="connsiteX8" fmla="*/ 5631045 w 10014837"/>
              <a:gd name="connsiteY8" fmla="*/ 4367184 h 4438300"/>
              <a:gd name="connsiteX9" fmla="*/ 1125506 w 10014837"/>
              <a:gd name="connsiteY9" fmla="*/ 4400727 h 4438300"/>
              <a:gd name="connsiteX10" fmla="*/ 62442 w 10014837"/>
              <a:gd name="connsiteY10" fmla="*/ 3157255 h 4438300"/>
              <a:gd name="connsiteX11" fmla="*/ 49740 w 10014837"/>
              <a:gd name="connsiteY11" fmla="*/ 1010689 h 4438300"/>
              <a:gd name="connsiteX12" fmla="*/ 107409 w 10014837"/>
              <a:gd name="connsiteY12" fmla="*/ 751881 h 4438300"/>
              <a:gd name="connsiteX0" fmla="*/ 107409 w 9914524"/>
              <a:gd name="connsiteY0" fmla="*/ 751881 h 4438300"/>
              <a:gd name="connsiteX1" fmla="*/ 995941 w 9914524"/>
              <a:gd name="connsiteY1" fmla="*/ 24881 h 4438300"/>
              <a:gd name="connsiteX2" fmla="*/ 5011041 w 9914524"/>
              <a:gd name="connsiteY2" fmla="*/ 55374 h 4438300"/>
              <a:gd name="connsiteX3" fmla="*/ 8263615 w 9914524"/>
              <a:gd name="connsiteY3" fmla="*/ 29201 h 4438300"/>
              <a:gd name="connsiteX4" fmla="*/ 9111500 w 9914524"/>
              <a:gd name="connsiteY4" fmla="*/ 251672 h 4438300"/>
              <a:gd name="connsiteX5" fmla="*/ 9858147 w 9914524"/>
              <a:gd name="connsiteY5" fmla="*/ 1167854 h 4438300"/>
              <a:gd name="connsiteX6" fmla="*/ 9852137 w 9914524"/>
              <a:gd name="connsiteY6" fmla="*/ 2567027 h 4438300"/>
              <a:gd name="connsiteX7" fmla="*/ 8833896 w 9914524"/>
              <a:gd name="connsiteY7" fmla="*/ 3853724 h 4438300"/>
              <a:gd name="connsiteX8" fmla="*/ 5631045 w 9914524"/>
              <a:gd name="connsiteY8" fmla="*/ 4367184 h 4438300"/>
              <a:gd name="connsiteX9" fmla="*/ 1125506 w 9914524"/>
              <a:gd name="connsiteY9" fmla="*/ 4400727 h 4438300"/>
              <a:gd name="connsiteX10" fmla="*/ 62442 w 9914524"/>
              <a:gd name="connsiteY10" fmla="*/ 3157255 h 4438300"/>
              <a:gd name="connsiteX11" fmla="*/ 49740 w 9914524"/>
              <a:gd name="connsiteY11" fmla="*/ 1010689 h 4438300"/>
              <a:gd name="connsiteX12" fmla="*/ 107409 w 9914524"/>
              <a:gd name="connsiteY12" fmla="*/ 751881 h 4438300"/>
              <a:gd name="connsiteX0" fmla="*/ 107409 w 9914524"/>
              <a:gd name="connsiteY0" fmla="*/ 751881 h 4385857"/>
              <a:gd name="connsiteX1" fmla="*/ 995941 w 9914524"/>
              <a:gd name="connsiteY1" fmla="*/ 24881 h 4385857"/>
              <a:gd name="connsiteX2" fmla="*/ 5011041 w 9914524"/>
              <a:gd name="connsiteY2" fmla="*/ 55374 h 4385857"/>
              <a:gd name="connsiteX3" fmla="*/ 8263615 w 9914524"/>
              <a:gd name="connsiteY3" fmla="*/ 29201 h 4385857"/>
              <a:gd name="connsiteX4" fmla="*/ 9111500 w 9914524"/>
              <a:gd name="connsiteY4" fmla="*/ 251672 h 4385857"/>
              <a:gd name="connsiteX5" fmla="*/ 9858147 w 9914524"/>
              <a:gd name="connsiteY5" fmla="*/ 1167854 h 4385857"/>
              <a:gd name="connsiteX6" fmla="*/ 9852137 w 9914524"/>
              <a:gd name="connsiteY6" fmla="*/ 2567027 h 4385857"/>
              <a:gd name="connsiteX7" fmla="*/ 8833896 w 9914524"/>
              <a:gd name="connsiteY7" fmla="*/ 3853724 h 4385857"/>
              <a:gd name="connsiteX8" fmla="*/ 5631045 w 9914524"/>
              <a:gd name="connsiteY8" fmla="*/ 4367184 h 4385857"/>
              <a:gd name="connsiteX9" fmla="*/ 1077855 w 9914524"/>
              <a:gd name="connsiteY9" fmla="*/ 4252809 h 4385857"/>
              <a:gd name="connsiteX10" fmla="*/ 62442 w 9914524"/>
              <a:gd name="connsiteY10" fmla="*/ 3157255 h 4385857"/>
              <a:gd name="connsiteX11" fmla="*/ 49740 w 9914524"/>
              <a:gd name="connsiteY11" fmla="*/ 1010689 h 4385857"/>
              <a:gd name="connsiteX12" fmla="*/ 107409 w 9914524"/>
              <a:gd name="connsiteY12" fmla="*/ 751881 h 4385857"/>
              <a:gd name="connsiteX0" fmla="*/ 107409 w 9914524"/>
              <a:gd name="connsiteY0" fmla="*/ 751881 h 4426575"/>
              <a:gd name="connsiteX1" fmla="*/ 995941 w 9914524"/>
              <a:gd name="connsiteY1" fmla="*/ 24881 h 4426575"/>
              <a:gd name="connsiteX2" fmla="*/ 5011041 w 9914524"/>
              <a:gd name="connsiteY2" fmla="*/ 55374 h 4426575"/>
              <a:gd name="connsiteX3" fmla="*/ 8263615 w 9914524"/>
              <a:gd name="connsiteY3" fmla="*/ 29201 h 4426575"/>
              <a:gd name="connsiteX4" fmla="*/ 9111500 w 9914524"/>
              <a:gd name="connsiteY4" fmla="*/ 251672 h 4426575"/>
              <a:gd name="connsiteX5" fmla="*/ 9858147 w 9914524"/>
              <a:gd name="connsiteY5" fmla="*/ 1167854 h 4426575"/>
              <a:gd name="connsiteX6" fmla="*/ 9852137 w 9914524"/>
              <a:gd name="connsiteY6" fmla="*/ 2567027 h 4426575"/>
              <a:gd name="connsiteX7" fmla="*/ 8833896 w 9914524"/>
              <a:gd name="connsiteY7" fmla="*/ 3853724 h 4426575"/>
              <a:gd name="connsiteX8" fmla="*/ 5631045 w 9914524"/>
              <a:gd name="connsiteY8" fmla="*/ 4367184 h 4426575"/>
              <a:gd name="connsiteX9" fmla="*/ 1077855 w 9914524"/>
              <a:gd name="connsiteY9" fmla="*/ 4252809 h 4426575"/>
              <a:gd name="connsiteX10" fmla="*/ 62442 w 9914524"/>
              <a:gd name="connsiteY10" fmla="*/ 2915208 h 4426575"/>
              <a:gd name="connsiteX11" fmla="*/ 49740 w 9914524"/>
              <a:gd name="connsiteY11" fmla="*/ 1010689 h 4426575"/>
              <a:gd name="connsiteX12" fmla="*/ 107409 w 9914524"/>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66834 w 9873949"/>
              <a:gd name="connsiteY0" fmla="*/ 751881 h 4426575"/>
              <a:gd name="connsiteX1" fmla="*/ 955366 w 9873949"/>
              <a:gd name="connsiteY1" fmla="*/ 24881 h 4426575"/>
              <a:gd name="connsiteX2" fmla="*/ 4970466 w 9873949"/>
              <a:gd name="connsiteY2" fmla="*/ 55374 h 4426575"/>
              <a:gd name="connsiteX3" fmla="*/ 8223040 w 9873949"/>
              <a:gd name="connsiteY3" fmla="*/ 29201 h 4426575"/>
              <a:gd name="connsiteX4" fmla="*/ 9070925 w 9873949"/>
              <a:gd name="connsiteY4" fmla="*/ 251672 h 4426575"/>
              <a:gd name="connsiteX5" fmla="*/ 9817572 w 9873949"/>
              <a:gd name="connsiteY5" fmla="*/ 1167854 h 4426575"/>
              <a:gd name="connsiteX6" fmla="*/ 9811562 w 9873949"/>
              <a:gd name="connsiteY6" fmla="*/ 2567027 h 4426575"/>
              <a:gd name="connsiteX7" fmla="*/ 8793321 w 9873949"/>
              <a:gd name="connsiteY7" fmla="*/ 3853724 h 4426575"/>
              <a:gd name="connsiteX8" fmla="*/ 5590470 w 9873949"/>
              <a:gd name="connsiteY8" fmla="*/ 4367184 h 4426575"/>
              <a:gd name="connsiteX9" fmla="*/ 1037280 w 9873949"/>
              <a:gd name="connsiteY9" fmla="*/ 4252809 h 4426575"/>
              <a:gd name="connsiteX10" fmla="*/ 21867 w 9873949"/>
              <a:gd name="connsiteY10" fmla="*/ 2915208 h 4426575"/>
              <a:gd name="connsiteX11" fmla="*/ 9165 w 9873949"/>
              <a:gd name="connsiteY11" fmla="*/ 1010689 h 4426575"/>
              <a:gd name="connsiteX12" fmla="*/ 66834 w 9873949"/>
              <a:gd name="connsiteY12" fmla="*/ 751881 h 4426575"/>
              <a:gd name="connsiteX0" fmla="*/ 66832 w 9873947"/>
              <a:gd name="connsiteY0" fmla="*/ 751881 h 4371175"/>
              <a:gd name="connsiteX1" fmla="*/ 955364 w 9873947"/>
              <a:gd name="connsiteY1" fmla="*/ 24881 h 4371175"/>
              <a:gd name="connsiteX2" fmla="*/ 4970464 w 9873947"/>
              <a:gd name="connsiteY2" fmla="*/ 55374 h 4371175"/>
              <a:gd name="connsiteX3" fmla="*/ 8223038 w 9873947"/>
              <a:gd name="connsiteY3" fmla="*/ 29201 h 4371175"/>
              <a:gd name="connsiteX4" fmla="*/ 9070923 w 9873947"/>
              <a:gd name="connsiteY4" fmla="*/ 251672 h 4371175"/>
              <a:gd name="connsiteX5" fmla="*/ 9817570 w 9873947"/>
              <a:gd name="connsiteY5" fmla="*/ 1167854 h 4371175"/>
              <a:gd name="connsiteX6" fmla="*/ 9811560 w 9873947"/>
              <a:gd name="connsiteY6" fmla="*/ 2567027 h 4371175"/>
              <a:gd name="connsiteX7" fmla="*/ 8793319 w 9873947"/>
              <a:gd name="connsiteY7" fmla="*/ 3853724 h 4371175"/>
              <a:gd name="connsiteX8" fmla="*/ 5568542 w 9873947"/>
              <a:gd name="connsiteY8" fmla="*/ 4259607 h 4371175"/>
              <a:gd name="connsiteX9" fmla="*/ 1037278 w 9873947"/>
              <a:gd name="connsiteY9" fmla="*/ 4252809 h 4371175"/>
              <a:gd name="connsiteX10" fmla="*/ 21865 w 9873947"/>
              <a:gd name="connsiteY10" fmla="*/ 2915208 h 4371175"/>
              <a:gd name="connsiteX11" fmla="*/ 9163 w 9873947"/>
              <a:gd name="connsiteY11" fmla="*/ 1010689 h 4371175"/>
              <a:gd name="connsiteX12" fmla="*/ 66832 w 9873947"/>
              <a:gd name="connsiteY12" fmla="*/ 751881 h 4371175"/>
              <a:gd name="connsiteX0" fmla="*/ 66832 w 9873947"/>
              <a:gd name="connsiteY0" fmla="*/ 751881 h 4305677"/>
              <a:gd name="connsiteX1" fmla="*/ 955364 w 9873947"/>
              <a:gd name="connsiteY1" fmla="*/ 24881 h 4305677"/>
              <a:gd name="connsiteX2" fmla="*/ 4970464 w 9873947"/>
              <a:gd name="connsiteY2" fmla="*/ 55374 h 4305677"/>
              <a:gd name="connsiteX3" fmla="*/ 8223038 w 9873947"/>
              <a:gd name="connsiteY3" fmla="*/ 29201 h 4305677"/>
              <a:gd name="connsiteX4" fmla="*/ 9070923 w 9873947"/>
              <a:gd name="connsiteY4" fmla="*/ 251672 h 4305677"/>
              <a:gd name="connsiteX5" fmla="*/ 9817570 w 9873947"/>
              <a:gd name="connsiteY5" fmla="*/ 1167854 h 4305677"/>
              <a:gd name="connsiteX6" fmla="*/ 9811560 w 9873947"/>
              <a:gd name="connsiteY6" fmla="*/ 2567027 h 4305677"/>
              <a:gd name="connsiteX7" fmla="*/ 8793319 w 9873947"/>
              <a:gd name="connsiteY7" fmla="*/ 3853724 h 4305677"/>
              <a:gd name="connsiteX8" fmla="*/ 5568542 w 9873947"/>
              <a:gd name="connsiteY8" fmla="*/ 4259607 h 4305677"/>
              <a:gd name="connsiteX9" fmla="*/ 971498 w 9873947"/>
              <a:gd name="connsiteY9" fmla="*/ 4145233 h 4305677"/>
              <a:gd name="connsiteX10" fmla="*/ 21865 w 9873947"/>
              <a:gd name="connsiteY10" fmla="*/ 2915208 h 4305677"/>
              <a:gd name="connsiteX11" fmla="*/ 9163 w 9873947"/>
              <a:gd name="connsiteY11" fmla="*/ 1010689 h 4305677"/>
              <a:gd name="connsiteX12" fmla="*/ 66832 w 9873947"/>
              <a:gd name="connsiteY12" fmla="*/ 751881 h 4305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73947" h="4305677">
                <a:moveTo>
                  <a:pt x="66832" y="751881"/>
                </a:moveTo>
                <a:cubicBezTo>
                  <a:pt x="166292" y="327523"/>
                  <a:pt x="533137" y="28312"/>
                  <a:pt x="955364" y="24881"/>
                </a:cubicBezTo>
                <a:lnTo>
                  <a:pt x="4970464" y="55374"/>
                </a:lnTo>
                <a:cubicBezTo>
                  <a:pt x="5831051" y="55374"/>
                  <a:pt x="7729424" y="-49318"/>
                  <a:pt x="8223038" y="29201"/>
                </a:cubicBezTo>
                <a:cubicBezTo>
                  <a:pt x="8716654" y="107720"/>
                  <a:pt x="8754634" y="81547"/>
                  <a:pt x="9070923" y="251672"/>
                </a:cubicBezTo>
                <a:cubicBezTo>
                  <a:pt x="9387213" y="421796"/>
                  <a:pt x="9694131" y="781962"/>
                  <a:pt x="9817570" y="1167854"/>
                </a:cubicBezTo>
                <a:cubicBezTo>
                  <a:pt x="9941009" y="1553746"/>
                  <a:pt x="9825292" y="1884989"/>
                  <a:pt x="9811560" y="2567027"/>
                </a:cubicBezTo>
                <a:cubicBezTo>
                  <a:pt x="9789458" y="3173834"/>
                  <a:pt x="9500489" y="3571627"/>
                  <a:pt x="8793319" y="3853724"/>
                </a:cubicBezTo>
                <a:cubicBezTo>
                  <a:pt x="8086149" y="4135821"/>
                  <a:pt x="6872179" y="4211022"/>
                  <a:pt x="5568542" y="4259607"/>
                </a:cubicBezTo>
                <a:cubicBezTo>
                  <a:pt x="4264905" y="4308192"/>
                  <a:pt x="1895944" y="4369299"/>
                  <a:pt x="971498" y="4145233"/>
                </a:cubicBezTo>
                <a:cubicBezTo>
                  <a:pt x="47052" y="3921167"/>
                  <a:pt x="108659" y="3455933"/>
                  <a:pt x="21865" y="2915208"/>
                </a:cubicBezTo>
                <a:cubicBezTo>
                  <a:pt x="-6868" y="2156064"/>
                  <a:pt x="-2989" y="1907188"/>
                  <a:pt x="9163" y="1010689"/>
                </a:cubicBezTo>
                <a:cubicBezTo>
                  <a:pt x="29741" y="915399"/>
                  <a:pt x="48668" y="829510"/>
                  <a:pt x="66832" y="751881"/>
                </a:cubicBezTo>
                <a:close/>
              </a:path>
            </a:pathLst>
          </a:custGeom>
          <a:solidFill>
            <a:schemeClr val="bg1">
              <a:alpha val="15000"/>
            </a:schemeClr>
          </a:solidFill>
          <a:ln w="12692" cap="flat">
            <a:noFill/>
            <a:prstDash val="solid"/>
            <a:miter/>
          </a:ln>
        </p:spPr>
        <p:txBody>
          <a:bodyPr rtlCol="0" anchor="ctr"/>
          <a:lstStyle/>
          <a:p>
            <a:endParaRPr lang="en-US"/>
          </a:p>
        </p:txBody>
      </p:sp>
      <p:sp>
        <p:nvSpPr>
          <p:cNvPr id="168" name="TextBox 167">
            <a:extLst>
              <a:ext uri="{FF2B5EF4-FFF2-40B4-BE49-F238E27FC236}">
                <a16:creationId xmlns:a16="http://schemas.microsoft.com/office/drawing/2014/main" id="{E534198F-3851-340E-162C-3ACD63FB750F}"/>
              </a:ext>
            </a:extLst>
          </p:cNvPr>
          <p:cNvSpPr txBox="1"/>
          <p:nvPr/>
        </p:nvSpPr>
        <p:spPr>
          <a:xfrm>
            <a:off x="370487" y="4156362"/>
            <a:ext cx="6055420" cy="2400657"/>
          </a:xfrm>
          <a:prstGeom prst="rect">
            <a:avLst/>
          </a:prstGeom>
          <a:noFill/>
        </p:spPr>
        <p:txBody>
          <a:bodyPr wrap="square" lIns="0" tIns="0" rIns="0" bIns="0" rtlCol="0">
            <a:spAutoFit/>
          </a:bodyPr>
          <a:lstStyle/>
          <a:p>
            <a:pPr algn="ctr"/>
            <a:r>
              <a:rPr lang="en-GB" sz="2600" b="1" dirty="0">
                <a:latin typeface="ABeeZee" panose="02000000000000000000" pitchFamily="2" charset="0"/>
              </a:rPr>
              <a:t>Not everyone is the same as me </a:t>
            </a:r>
            <a:br>
              <a:rPr lang="en-GB" sz="2600" b="1" dirty="0">
                <a:latin typeface="ABeeZee" panose="02000000000000000000" pitchFamily="2" charset="0"/>
              </a:rPr>
            </a:br>
            <a:r>
              <a:rPr lang="en-GB" sz="2600" b="1" dirty="0">
                <a:latin typeface="ABeeZee" panose="02000000000000000000" pitchFamily="2" charset="0"/>
              </a:rPr>
              <a:t>and their lives can be very </a:t>
            </a:r>
            <a:br>
              <a:rPr lang="en-GB" sz="2600" b="1" dirty="0">
                <a:latin typeface="ABeeZee" panose="02000000000000000000" pitchFamily="2" charset="0"/>
              </a:rPr>
            </a:br>
            <a:r>
              <a:rPr lang="en-GB" sz="2600" b="1" dirty="0">
                <a:latin typeface="ABeeZee" panose="02000000000000000000" pitchFamily="2" charset="0"/>
              </a:rPr>
              <a:t>different from mine. If we all try </a:t>
            </a:r>
            <a:br>
              <a:rPr lang="en-GB" sz="2600" b="1" dirty="0">
                <a:latin typeface="ABeeZee" panose="02000000000000000000" pitchFamily="2" charset="0"/>
              </a:rPr>
            </a:br>
            <a:r>
              <a:rPr lang="en-GB" sz="2600" b="1" dirty="0">
                <a:latin typeface="ABeeZee" panose="02000000000000000000" pitchFamily="2" charset="0"/>
              </a:rPr>
              <a:t>to understand one another, </a:t>
            </a:r>
            <a:br>
              <a:rPr lang="en-GB" sz="2600" b="1" dirty="0">
                <a:latin typeface="ABeeZee" panose="02000000000000000000" pitchFamily="2" charset="0"/>
              </a:rPr>
            </a:br>
            <a:r>
              <a:rPr lang="en-GB" sz="2600" b="1" dirty="0">
                <a:latin typeface="ABeeZee" panose="02000000000000000000" pitchFamily="2" charset="0"/>
              </a:rPr>
              <a:t>we can help to make sure we </a:t>
            </a:r>
            <a:br>
              <a:rPr lang="en-GB" sz="2600" b="1" dirty="0">
                <a:latin typeface="ABeeZee" panose="02000000000000000000" pitchFamily="2" charset="0"/>
              </a:rPr>
            </a:br>
            <a:r>
              <a:rPr lang="en-GB" sz="2600" b="1" dirty="0">
                <a:latin typeface="ABeeZee" panose="02000000000000000000" pitchFamily="2" charset="0"/>
              </a:rPr>
              <a:t>all feel included.</a:t>
            </a:r>
          </a:p>
        </p:txBody>
      </p:sp>
      <p:sp>
        <p:nvSpPr>
          <p:cNvPr id="246" name="TextBox 245">
            <a:extLst>
              <a:ext uri="{FF2B5EF4-FFF2-40B4-BE49-F238E27FC236}">
                <a16:creationId xmlns:a16="http://schemas.microsoft.com/office/drawing/2014/main" id="{C7921E9C-381D-5D53-49D8-09DA8694FDF7}"/>
              </a:ext>
            </a:extLst>
          </p:cNvPr>
          <p:cNvSpPr txBox="1"/>
          <p:nvPr/>
        </p:nvSpPr>
        <p:spPr>
          <a:xfrm rot="21557026">
            <a:off x="1053824" y="3126157"/>
            <a:ext cx="4688784" cy="892552"/>
          </a:xfrm>
          <a:prstGeom prst="rect">
            <a:avLst/>
          </a:prstGeom>
          <a:noFill/>
        </p:spPr>
        <p:txBody>
          <a:bodyPr wrap="none" lIns="0" tIns="0" rIns="0" bIns="0" rtlCol="0">
            <a:spAutoFit/>
          </a:bodyPr>
          <a:lstStyle/>
          <a:p>
            <a:pPr algn="ctr"/>
            <a:r>
              <a:rPr lang="en-US" sz="5800" spc="200" baseline="0" dirty="0">
                <a:solidFill>
                  <a:schemeClr val="bg1"/>
                </a:solidFill>
                <a:latin typeface="LondrinaSolid-Black"/>
                <a:sym typeface="LondrinaSolid-Black"/>
                <a:rtl val="0"/>
              </a:rPr>
              <a:t>Mutual Respect</a:t>
            </a:r>
          </a:p>
        </p:txBody>
      </p:sp>
      <p:sp>
        <p:nvSpPr>
          <p:cNvPr id="84" name="Freeform 83">
            <a:extLst>
              <a:ext uri="{FF2B5EF4-FFF2-40B4-BE49-F238E27FC236}">
                <a16:creationId xmlns:a16="http://schemas.microsoft.com/office/drawing/2014/main" id="{A4BE1900-FED7-4533-E554-308F9296D84B}"/>
              </a:ext>
            </a:extLst>
          </p:cNvPr>
          <p:cNvSpPr/>
          <p:nvPr/>
        </p:nvSpPr>
        <p:spPr>
          <a:xfrm>
            <a:off x="6647902" y="2923035"/>
            <a:ext cx="3602377" cy="4140000"/>
          </a:xfrm>
          <a:custGeom>
            <a:avLst/>
            <a:gdLst>
              <a:gd name="connsiteX0" fmla="*/ 74867 w 3700247"/>
              <a:gd name="connsiteY0" fmla="*/ 847075 h 4543254"/>
              <a:gd name="connsiteX1" fmla="*/ 695278 w 3700247"/>
              <a:gd name="connsiteY1" fmla="*/ 117630 h 4543254"/>
              <a:gd name="connsiteX2" fmla="*/ 2480168 w 3700247"/>
              <a:gd name="connsiteY2" fmla="*/ 3532 h 4543254"/>
              <a:gd name="connsiteX3" fmla="*/ 3338125 w 3700247"/>
              <a:gd name="connsiteY3" fmla="*/ 143677 h 4543254"/>
              <a:gd name="connsiteX4" fmla="*/ 3626989 w 3700247"/>
              <a:gd name="connsiteY4" fmla="*/ 1120760 h 4543254"/>
              <a:gd name="connsiteX5" fmla="*/ 3695458 w 3700247"/>
              <a:gd name="connsiteY5" fmla="*/ 3257889 h 4543254"/>
              <a:gd name="connsiteX6" fmla="*/ 3253650 w 3700247"/>
              <a:gd name="connsiteY6" fmla="*/ 4216675 h 4543254"/>
              <a:gd name="connsiteX7" fmla="*/ 785977 w 3700247"/>
              <a:gd name="connsiteY7" fmla="*/ 4508783 h 4543254"/>
              <a:gd name="connsiteX8" fmla="*/ 43617 w 3700247"/>
              <a:gd name="connsiteY8" fmla="*/ 3260939 h 4543254"/>
              <a:gd name="connsiteX9" fmla="*/ 34725 w 3700247"/>
              <a:gd name="connsiteY9" fmla="*/ 1106783 h 4543254"/>
              <a:gd name="connsiteX10" fmla="*/ 74867 w 3700247"/>
              <a:gd name="connsiteY10" fmla="*/ 847075 h 4543254"/>
              <a:gd name="connsiteX0" fmla="*/ 74867 w 3700247"/>
              <a:gd name="connsiteY0" fmla="*/ 850264 h 4546443"/>
              <a:gd name="connsiteX1" fmla="*/ 695278 w 3700247"/>
              <a:gd name="connsiteY1" fmla="*/ 120819 h 4546443"/>
              <a:gd name="connsiteX2" fmla="*/ 2480168 w 3700247"/>
              <a:gd name="connsiteY2" fmla="*/ 6721 h 4546443"/>
              <a:gd name="connsiteX3" fmla="*/ 3338125 w 3700247"/>
              <a:gd name="connsiteY3" fmla="*/ 146866 h 4546443"/>
              <a:gd name="connsiteX4" fmla="*/ 3626989 w 3700247"/>
              <a:gd name="connsiteY4" fmla="*/ 1123949 h 4546443"/>
              <a:gd name="connsiteX5" fmla="*/ 3695458 w 3700247"/>
              <a:gd name="connsiteY5" fmla="*/ 3261078 h 4546443"/>
              <a:gd name="connsiteX6" fmla="*/ 3253650 w 3700247"/>
              <a:gd name="connsiteY6" fmla="*/ 4219864 h 4546443"/>
              <a:gd name="connsiteX7" fmla="*/ 785977 w 3700247"/>
              <a:gd name="connsiteY7" fmla="*/ 4511972 h 4546443"/>
              <a:gd name="connsiteX8" fmla="*/ 43617 w 3700247"/>
              <a:gd name="connsiteY8" fmla="*/ 3264128 h 4546443"/>
              <a:gd name="connsiteX9" fmla="*/ 34725 w 3700247"/>
              <a:gd name="connsiteY9" fmla="*/ 1109972 h 4546443"/>
              <a:gd name="connsiteX10" fmla="*/ 74867 w 3700247"/>
              <a:gd name="connsiteY10" fmla="*/ 850264 h 4546443"/>
              <a:gd name="connsiteX0" fmla="*/ 236231 w 3700247"/>
              <a:gd name="connsiteY0" fmla="*/ 827750 h 4552425"/>
              <a:gd name="connsiteX1" fmla="*/ 695278 w 3700247"/>
              <a:gd name="connsiteY1" fmla="*/ 126801 h 4552425"/>
              <a:gd name="connsiteX2" fmla="*/ 2480168 w 3700247"/>
              <a:gd name="connsiteY2" fmla="*/ 12703 h 4552425"/>
              <a:gd name="connsiteX3" fmla="*/ 3338125 w 3700247"/>
              <a:gd name="connsiteY3" fmla="*/ 152848 h 4552425"/>
              <a:gd name="connsiteX4" fmla="*/ 3626989 w 3700247"/>
              <a:gd name="connsiteY4" fmla="*/ 1129931 h 4552425"/>
              <a:gd name="connsiteX5" fmla="*/ 3695458 w 3700247"/>
              <a:gd name="connsiteY5" fmla="*/ 3267060 h 4552425"/>
              <a:gd name="connsiteX6" fmla="*/ 3253650 w 3700247"/>
              <a:gd name="connsiteY6" fmla="*/ 4225846 h 4552425"/>
              <a:gd name="connsiteX7" fmla="*/ 785977 w 3700247"/>
              <a:gd name="connsiteY7" fmla="*/ 4517954 h 4552425"/>
              <a:gd name="connsiteX8" fmla="*/ 43617 w 3700247"/>
              <a:gd name="connsiteY8" fmla="*/ 3270110 h 4552425"/>
              <a:gd name="connsiteX9" fmla="*/ 34725 w 3700247"/>
              <a:gd name="connsiteY9" fmla="*/ 1115954 h 4552425"/>
              <a:gd name="connsiteX10" fmla="*/ 236231 w 3700247"/>
              <a:gd name="connsiteY10" fmla="*/ 827750 h 4552425"/>
              <a:gd name="connsiteX0" fmla="*/ 236231 w 3700247"/>
              <a:gd name="connsiteY0" fmla="*/ 816340 h 4541015"/>
              <a:gd name="connsiteX1" fmla="*/ 843196 w 3700247"/>
              <a:gd name="connsiteY1" fmla="*/ 129640 h 4541015"/>
              <a:gd name="connsiteX2" fmla="*/ 2480168 w 3700247"/>
              <a:gd name="connsiteY2" fmla="*/ 1293 h 4541015"/>
              <a:gd name="connsiteX3" fmla="*/ 3338125 w 3700247"/>
              <a:gd name="connsiteY3" fmla="*/ 141438 h 4541015"/>
              <a:gd name="connsiteX4" fmla="*/ 3626989 w 3700247"/>
              <a:gd name="connsiteY4" fmla="*/ 1118521 h 4541015"/>
              <a:gd name="connsiteX5" fmla="*/ 3695458 w 3700247"/>
              <a:gd name="connsiteY5" fmla="*/ 3255650 h 4541015"/>
              <a:gd name="connsiteX6" fmla="*/ 3253650 w 3700247"/>
              <a:gd name="connsiteY6" fmla="*/ 4214436 h 4541015"/>
              <a:gd name="connsiteX7" fmla="*/ 785977 w 3700247"/>
              <a:gd name="connsiteY7" fmla="*/ 4506544 h 4541015"/>
              <a:gd name="connsiteX8" fmla="*/ 43617 w 3700247"/>
              <a:gd name="connsiteY8" fmla="*/ 3258700 h 4541015"/>
              <a:gd name="connsiteX9" fmla="*/ 34725 w 3700247"/>
              <a:gd name="connsiteY9" fmla="*/ 1104544 h 4541015"/>
              <a:gd name="connsiteX10" fmla="*/ 236231 w 3700247"/>
              <a:gd name="connsiteY10" fmla="*/ 816340 h 4541015"/>
              <a:gd name="connsiteX0" fmla="*/ 193412 w 3657428"/>
              <a:gd name="connsiteY0" fmla="*/ 816340 h 4541015"/>
              <a:gd name="connsiteX1" fmla="*/ 800377 w 3657428"/>
              <a:gd name="connsiteY1" fmla="*/ 129640 h 4541015"/>
              <a:gd name="connsiteX2" fmla="*/ 2437349 w 3657428"/>
              <a:gd name="connsiteY2" fmla="*/ 1293 h 4541015"/>
              <a:gd name="connsiteX3" fmla="*/ 3295306 w 3657428"/>
              <a:gd name="connsiteY3" fmla="*/ 141438 h 4541015"/>
              <a:gd name="connsiteX4" fmla="*/ 3584170 w 3657428"/>
              <a:gd name="connsiteY4" fmla="*/ 1118521 h 4541015"/>
              <a:gd name="connsiteX5" fmla="*/ 3652639 w 3657428"/>
              <a:gd name="connsiteY5" fmla="*/ 3255650 h 4541015"/>
              <a:gd name="connsiteX6" fmla="*/ 3210831 w 3657428"/>
              <a:gd name="connsiteY6" fmla="*/ 4214436 h 4541015"/>
              <a:gd name="connsiteX7" fmla="*/ 743158 w 3657428"/>
              <a:gd name="connsiteY7" fmla="*/ 4506544 h 4541015"/>
              <a:gd name="connsiteX8" fmla="*/ 798 w 3657428"/>
              <a:gd name="connsiteY8" fmla="*/ 3258700 h 4541015"/>
              <a:gd name="connsiteX9" fmla="*/ 153270 w 3657428"/>
              <a:gd name="connsiteY9" fmla="*/ 1289767 h 4541015"/>
              <a:gd name="connsiteX10" fmla="*/ 193412 w 3657428"/>
              <a:gd name="connsiteY10" fmla="*/ 816340 h 4541015"/>
              <a:gd name="connsiteX0" fmla="*/ 72690 w 3536706"/>
              <a:gd name="connsiteY0" fmla="*/ 816340 h 4577877"/>
              <a:gd name="connsiteX1" fmla="*/ 679655 w 3536706"/>
              <a:gd name="connsiteY1" fmla="*/ 129640 h 4577877"/>
              <a:gd name="connsiteX2" fmla="*/ 2316627 w 3536706"/>
              <a:gd name="connsiteY2" fmla="*/ 1293 h 4577877"/>
              <a:gd name="connsiteX3" fmla="*/ 3174584 w 3536706"/>
              <a:gd name="connsiteY3" fmla="*/ 141438 h 4577877"/>
              <a:gd name="connsiteX4" fmla="*/ 3463448 w 3536706"/>
              <a:gd name="connsiteY4" fmla="*/ 1118521 h 4577877"/>
              <a:gd name="connsiteX5" fmla="*/ 3531917 w 3536706"/>
              <a:gd name="connsiteY5" fmla="*/ 3255650 h 4577877"/>
              <a:gd name="connsiteX6" fmla="*/ 3090109 w 3536706"/>
              <a:gd name="connsiteY6" fmla="*/ 4214436 h 4577877"/>
              <a:gd name="connsiteX7" fmla="*/ 622436 w 3536706"/>
              <a:gd name="connsiteY7" fmla="*/ 4506544 h 4577877"/>
              <a:gd name="connsiteX8" fmla="*/ 54888 w 3536706"/>
              <a:gd name="connsiteY8" fmla="*/ 3401179 h 4577877"/>
              <a:gd name="connsiteX9" fmla="*/ 32548 w 3536706"/>
              <a:gd name="connsiteY9" fmla="*/ 1289767 h 4577877"/>
              <a:gd name="connsiteX10" fmla="*/ 72690 w 3536706"/>
              <a:gd name="connsiteY10" fmla="*/ 816340 h 4577877"/>
              <a:gd name="connsiteX0" fmla="*/ 40142 w 3504158"/>
              <a:gd name="connsiteY0" fmla="*/ 816340 h 4577877"/>
              <a:gd name="connsiteX1" fmla="*/ 647107 w 3504158"/>
              <a:gd name="connsiteY1" fmla="*/ 129640 h 4577877"/>
              <a:gd name="connsiteX2" fmla="*/ 2284079 w 3504158"/>
              <a:gd name="connsiteY2" fmla="*/ 1293 h 4577877"/>
              <a:gd name="connsiteX3" fmla="*/ 3142036 w 3504158"/>
              <a:gd name="connsiteY3" fmla="*/ 141438 h 4577877"/>
              <a:gd name="connsiteX4" fmla="*/ 3430900 w 3504158"/>
              <a:gd name="connsiteY4" fmla="*/ 1118521 h 4577877"/>
              <a:gd name="connsiteX5" fmla="*/ 3499369 w 3504158"/>
              <a:gd name="connsiteY5" fmla="*/ 3255650 h 4577877"/>
              <a:gd name="connsiteX6" fmla="*/ 3057561 w 3504158"/>
              <a:gd name="connsiteY6" fmla="*/ 4214436 h 4577877"/>
              <a:gd name="connsiteX7" fmla="*/ 589888 w 3504158"/>
              <a:gd name="connsiteY7" fmla="*/ 4506544 h 4577877"/>
              <a:gd name="connsiteX8" fmla="*/ 22340 w 3504158"/>
              <a:gd name="connsiteY8" fmla="*/ 3401179 h 4577877"/>
              <a:gd name="connsiteX9" fmla="*/ 0 w 3504158"/>
              <a:gd name="connsiteY9" fmla="*/ 1289767 h 4577877"/>
              <a:gd name="connsiteX10" fmla="*/ 40142 w 3504158"/>
              <a:gd name="connsiteY10" fmla="*/ 816340 h 4577877"/>
              <a:gd name="connsiteX0" fmla="*/ 40142 w 3504158"/>
              <a:gd name="connsiteY0" fmla="*/ 816340 h 4576822"/>
              <a:gd name="connsiteX1" fmla="*/ 647107 w 3504158"/>
              <a:gd name="connsiteY1" fmla="*/ 129640 h 4576822"/>
              <a:gd name="connsiteX2" fmla="*/ 2284079 w 3504158"/>
              <a:gd name="connsiteY2" fmla="*/ 1293 h 4576822"/>
              <a:gd name="connsiteX3" fmla="*/ 3142036 w 3504158"/>
              <a:gd name="connsiteY3" fmla="*/ 141438 h 4576822"/>
              <a:gd name="connsiteX4" fmla="*/ 3430900 w 3504158"/>
              <a:gd name="connsiteY4" fmla="*/ 1118521 h 4576822"/>
              <a:gd name="connsiteX5" fmla="*/ 3499369 w 3504158"/>
              <a:gd name="connsiteY5" fmla="*/ 3255650 h 4576822"/>
              <a:gd name="connsiteX6" fmla="*/ 3057561 w 3504158"/>
              <a:gd name="connsiteY6" fmla="*/ 4214436 h 4576822"/>
              <a:gd name="connsiteX7" fmla="*/ 589888 w 3504158"/>
              <a:gd name="connsiteY7" fmla="*/ 4506544 h 4576822"/>
              <a:gd name="connsiteX8" fmla="*/ 76128 w 3504158"/>
              <a:gd name="connsiteY8" fmla="*/ 3415427 h 4576822"/>
              <a:gd name="connsiteX9" fmla="*/ 0 w 3504158"/>
              <a:gd name="connsiteY9" fmla="*/ 1289767 h 4576822"/>
              <a:gd name="connsiteX10" fmla="*/ 40142 w 3504158"/>
              <a:gd name="connsiteY10" fmla="*/ 816340 h 4576822"/>
              <a:gd name="connsiteX0" fmla="*/ 40142 w 3504158"/>
              <a:gd name="connsiteY0" fmla="*/ 816340 h 4509430"/>
              <a:gd name="connsiteX1" fmla="*/ 647107 w 3504158"/>
              <a:gd name="connsiteY1" fmla="*/ 129640 h 4509430"/>
              <a:gd name="connsiteX2" fmla="*/ 2284079 w 3504158"/>
              <a:gd name="connsiteY2" fmla="*/ 1293 h 4509430"/>
              <a:gd name="connsiteX3" fmla="*/ 3142036 w 3504158"/>
              <a:gd name="connsiteY3" fmla="*/ 141438 h 4509430"/>
              <a:gd name="connsiteX4" fmla="*/ 3430900 w 3504158"/>
              <a:gd name="connsiteY4" fmla="*/ 1118521 h 4509430"/>
              <a:gd name="connsiteX5" fmla="*/ 3499369 w 3504158"/>
              <a:gd name="connsiteY5" fmla="*/ 3255650 h 4509430"/>
              <a:gd name="connsiteX6" fmla="*/ 3057561 w 3504158"/>
              <a:gd name="connsiteY6" fmla="*/ 4214436 h 4509430"/>
              <a:gd name="connsiteX7" fmla="*/ 764699 w 3504158"/>
              <a:gd name="connsiteY7" fmla="*/ 4463800 h 4509430"/>
              <a:gd name="connsiteX8" fmla="*/ 76128 w 3504158"/>
              <a:gd name="connsiteY8" fmla="*/ 3415427 h 4509430"/>
              <a:gd name="connsiteX9" fmla="*/ 0 w 3504158"/>
              <a:gd name="connsiteY9" fmla="*/ 1289767 h 4509430"/>
              <a:gd name="connsiteX10" fmla="*/ 40142 w 3504158"/>
              <a:gd name="connsiteY10" fmla="*/ 816340 h 4509430"/>
              <a:gd name="connsiteX0" fmla="*/ 40142 w 3504158"/>
              <a:gd name="connsiteY0" fmla="*/ 816340 h 4517729"/>
              <a:gd name="connsiteX1" fmla="*/ 647107 w 3504158"/>
              <a:gd name="connsiteY1" fmla="*/ 129640 h 4517729"/>
              <a:gd name="connsiteX2" fmla="*/ 2284079 w 3504158"/>
              <a:gd name="connsiteY2" fmla="*/ 1293 h 4517729"/>
              <a:gd name="connsiteX3" fmla="*/ 3142036 w 3504158"/>
              <a:gd name="connsiteY3" fmla="*/ 141438 h 4517729"/>
              <a:gd name="connsiteX4" fmla="*/ 3430900 w 3504158"/>
              <a:gd name="connsiteY4" fmla="*/ 1118521 h 4517729"/>
              <a:gd name="connsiteX5" fmla="*/ 3499369 w 3504158"/>
              <a:gd name="connsiteY5" fmla="*/ 3255650 h 4517729"/>
              <a:gd name="connsiteX6" fmla="*/ 3057561 w 3504158"/>
              <a:gd name="connsiteY6" fmla="*/ 4214436 h 4517729"/>
              <a:gd name="connsiteX7" fmla="*/ 764699 w 3504158"/>
              <a:gd name="connsiteY7" fmla="*/ 4463800 h 4517729"/>
              <a:gd name="connsiteX8" fmla="*/ 49234 w 3504158"/>
              <a:gd name="connsiteY8" fmla="*/ 3296163 h 4517729"/>
              <a:gd name="connsiteX9" fmla="*/ 0 w 3504158"/>
              <a:gd name="connsiteY9" fmla="*/ 1289767 h 4517729"/>
              <a:gd name="connsiteX10" fmla="*/ 40142 w 3504158"/>
              <a:gd name="connsiteY10" fmla="*/ 816340 h 4517729"/>
              <a:gd name="connsiteX0" fmla="*/ 40142 w 3504158"/>
              <a:gd name="connsiteY0" fmla="*/ 816340 h 4517729"/>
              <a:gd name="connsiteX1" fmla="*/ 647107 w 3504158"/>
              <a:gd name="connsiteY1" fmla="*/ 129640 h 4517729"/>
              <a:gd name="connsiteX2" fmla="*/ 2284079 w 3504158"/>
              <a:gd name="connsiteY2" fmla="*/ 1293 h 4517729"/>
              <a:gd name="connsiteX3" fmla="*/ 3142036 w 3504158"/>
              <a:gd name="connsiteY3" fmla="*/ 141438 h 4517729"/>
              <a:gd name="connsiteX4" fmla="*/ 3430900 w 3504158"/>
              <a:gd name="connsiteY4" fmla="*/ 1118521 h 4517729"/>
              <a:gd name="connsiteX5" fmla="*/ 3499369 w 3504158"/>
              <a:gd name="connsiteY5" fmla="*/ 3255650 h 4517729"/>
              <a:gd name="connsiteX6" fmla="*/ 3057561 w 3504158"/>
              <a:gd name="connsiteY6" fmla="*/ 4214436 h 4517729"/>
              <a:gd name="connsiteX7" fmla="*/ 764699 w 3504158"/>
              <a:gd name="connsiteY7" fmla="*/ 4463800 h 4517729"/>
              <a:gd name="connsiteX8" fmla="*/ 49234 w 3504158"/>
              <a:gd name="connsiteY8" fmla="*/ 3296163 h 4517729"/>
              <a:gd name="connsiteX9" fmla="*/ 0 w 3504158"/>
              <a:gd name="connsiteY9" fmla="*/ 1289767 h 4517729"/>
              <a:gd name="connsiteX10" fmla="*/ 40142 w 3504158"/>
              <a:gd name="connsiteY10" fmla="*/ 816340 h 4517729"/>
              <a:gd name="connsiteX0" fmla="*/ 40142 w 3504158"/>
              <a:gd name="connsiteY0" fmla="*/ 816340 h 4419182"/>
              <a:gd name="connsiteX1" fmla="*/ 647107 w 3504158"/>
              <a:gd name="connsiteY1" fmla="*/ 129640 h 4419182"/>
              <a:gd name="connsiteX2" fmla="*/ 2284079 w 3504158"/>
              <a:gd name="connsiteY2" fmla="*/ 1293 h 4419182"/>
              <a:gd name="connsiteX3" fmla="*/ 3142036 w 3504158"/>
              <a:gd name="connsiteY3" fmla="*/ 141438 h 4419182"/>
              <a:gd name="connsiteX4" fmla="*/ 3430900 w 3504158"/>
              <a:gd name="connsiteY4" fmla="*/ 1118521 h 4419182"/>
              <a:gd name="connsiteX5" fmla="*/ 3499369 w 3504158"/>
              <a:gd name="connsiteY5" fmla="*/ 3255650 h 4419182"/>
              <a:gd name="connsiteX6" fmla="*/ 3057561 w 3504158"/>
              <a:gd name="connsiteY6" fmla="*/ 4214436 h 4419182"/>
              <a:gd name="connsiteX7" fmla="*/ 764699 w 3504158"/>
              <a:gd name="connsiteY7" fmla="*/ 4344535 h 4419182"/>
              <a:gd name="connsiteX8" fmla="*/ 49234 w 3504158"/>
              <a:gd name="connsiteY8" fmla="*/ 3296163 h 4419182"/>
              <a:gd name="connsiteX9" fmla="*/ 0 w 3504158"/>
              <a:gd name="connsiteY9" fmla="*/ 1289767 h 4419182"/>
              <a:gd name="connsiteX10" fmla="*/ 40142 w 3504158"/>
              <a:gd name="connsiteY10" fmla="*/ 816340 h 4419182"/>
              <a:gd name="connsiteX0" fmla="*/ 40142 w 3504158"/>
              <a:gd name="connsiteY0" fmla="*/ 816340 h 4517783"/>
              <a:gd name="connsiteX1" fmla="*/ 647107 w 3504158"/>
              <a:gd name="connsiteY1" fmla="*/ 129640 h 4517783"/>
              <a:gd name="connsiteX2" fmla="*/ 2284079 w 3504158"/>
              <a:gd name="connsiteY2" fmla="*/ 1293 h 4517783"/>
              <a:gd name="connsiteX3" fmla="*/ 3142036 w 3504158"/>
              <a:gd name="connsiteY3" fmla="*/ 141438 h 4517783"/>
              <a:gd name="connsiteX4" fmla="*/ 3430900 w 3504158"/>
              <a:gd name="connsiteY4" fmla="*/ 1118521 h 4517783"/>
              <a:gd name="connsiteX5" fmla="*/ 3499369 w 3504158"/>
              <a:gd name="connsiteY5" fmla="*/ 3255650 h 4517783"/>
              <a:gd name="connsiteX6" fmla="*/ 3017219 w 3504158"/>
              <a:gd name="connsiteY6" fmla="*/ 4408242 h 4517783"/>
              <a:gd name="connsiteX7" fmla="*/ 764699 w 3504158"/>
              <a:gd name="connsiteY7" fmla="*/ 4344535 h 4517783"/>
              <a:gd name="connsiteX8" fmla="*/ 49234 w 3504158"/>
              <a:gd name="connsiteY8" fmla="*/ 3296163 h 4517783"/>
              <a:gd name="connsiteX9" fmla="*/ 0 w 3504158"/>
              <a:gd name="connsiteY9" fmla="*/ 1289767 h 4517783"/>
              <a:gd name="connsiteX10" fmla="*/ 40142 w 3504158"/>
              <a:gd name="connsiteY10" fmla="*/ 816340 h 4517783"/>
              <a:gd name="connsiteX0" fmla="*/ 40142 w 3504158"/>
              <a:gd name="connsiteY0" fmla="*/ 819219 h 4520662"/>
              <a:gd name="connsiteX1" fmla="*/ 647107 w 3504158"/>
              <a:gd name="connsiteY1" fmla="*/ 132519 h 4520662"/>
              <a:gd name="connsiteX2" fmla="*/ 2001691 w 3504158"/>
              <a:gd name="connsiteY2" fmla="*/ 4172 h 4520662"/>
              <a:gd name="connsiteX3" fmla="*/ 3142036 w 3504158"/>
              <a:gd name="connsiteY3" fmla="*/ 144317 h 4520662"/>
              <a:gd name="connsiteX4" fmla="*/ 3430900 w 3504158"/>
              <a:gd name="connsiteY4" fmla="*/ 1121400 h 4520662"/>
              <a:gd name="connsiteX5" fmla="*/ 3499369 w 3504158"/>
              <a:gd name="connsiteY5" fmla="*/ 3258529 h 4520662"/>
              <a:gd name="connsiteX6" fmla="*/ 3017219 w 3504158"/>
              <a:gd name="connsiteY6" fmla="*/ 4411121 h 4520662"/>
              <a:gd name="connsiteX7" fmla="*/ 764699 w 3504158"/>
              <a:gd name="connsiteY7" fmla="*/ 4347414 h 4520662"/>
              <a:gd name="connsiteX8" fmla="*/ 49234 w 3504158"/>
              <a:gd name="connsiteY8" fmla="*/ 3299042 h 4520662"/>
              <a:gd name="connsiteX9" fmla="*/ 0 w 3504158"/>
              <a:gd name="connsiteY9" fmla="*/ 1292646 h 4520662"/>
              <a:gd name="connsiteX10" fmla="*/ 40142 w 3504158"/>
              <a:gd name="connsiteY10" fmla="*/ 819219 h 4520662"/>
              <a:gd name="connsiteX0" fmla="*/ 40142 w 3505491"/>
              <a:gd name="connsiteY0" fmla="*/ 825412 h 4526855"/>
              <a:gd name="connsiteX1" fmla="*/ 647107 w 3505491"/>
              <a:gd name="connsiteY1" fmla="*/ 138712 h 4526855"/>
              <a:gd name="connsiteX2" fmla="*/ 2001691 w 3505491"/>
              <a:gd name="connsiteY2" fmla="*/ 10365 h 4526855"/>
              <a:gd name="connsiteX3" fmla="*/ 3101695 w 3505491"/>
              <a:gd name="connsiteY3" fmla="*/ 299591 h 4526855"/>
              <a:gd name="connsiteX4" fmla="*/ 3430900 w 3505491"/>
              <a:gd name="connsiteY4" fmla="*/ 1127593 h 4526855"/>
              <a:gd name="connsiteX5" fmla="*/ 3499369 w 3505491"/>
              <a:gd name="connsiteY5" fmla="*/ 3264722 h 4526855"/>
              <a:gd name="connsiteX6" fmla="*/ 3017219 w 3505491"/>
              <a:gd name="connsiteY6" fmla="*/ 4417314 h 4526855"/>
              <a:gd name="connsiteX7" fmla="*/ 764699 w 3505491"/>
              <a:gd name="connsiteY7" fmla="*/ 4353607 h 4526855"/>
              <a:gd name="connsiteX8" fmla="*/ 49234 w 3505491"/>
              <a:gd name="connsiteY8" fmla="*/ 3305235 h 4526855"/>
              <a:gd name="connsiteX9" fmla="*/ 0 w 3505491"/>
              <a:gd name="connsiteY9" fmla="*/ 1298839 h 4526855"/>
              <a:gd name="connsiteX10" fmla="*/ 40142 w 3505491"/>
              <a:gd name="connsiteY10" fmla="*/ 825412 h 4526855"/>
              <a:gd name="connsiteX0" fmla="*/ 40142 w 3505491"/>
              <a:gd name="connsiteY0" fmla="*/ 825412 h 4526855"/>
              <a:gd name="connsiteX1" fmla="*/ 647107 w 3505491"/>
              <a:gd name="connsiteY1" fmla="*/ 138712 h 4526855"/>
              <a:gd name="connsiteX2" fmla="*/ 2001691 w 3505491"/>
              <a:gd name="connsiteY2" fmla="*/ 10365 h 4526855"/>
              <a:gd name="connsiteX3" fmla="*/ 3101695 w 3505491"/>
              <a:gd name="connsiteY3" fmla="*/ 299591 h 4526855"/>
              <a:gd name="connsiteX4" fmla="*/ 3430900 w 3505491"/>
              <a:gd name="connsiteY4" fmla="*/ 1127593 h 4526855"/>
              <a:gd name="connsiteX5" fmla="*/ 3499369 w 3505491"/>
              <a:gd name="connsiteY5" fmla="*/ 3264722 h 4526855"/>
              <a:gd name="connsiteX6" fmla="*/ 3017219 w 3505491"/>
              <a:gd name="connsiteY6" fmla="*/ 4417314 h 4526855"/>
              <a:gd name="connsiteX7" fmla="*/ 764699 w 3505491"/>
              <a:gd name="connsiteY7" fmla="*/ 4353607 h 4526855"/>
              <a:gd name="connsiteX8" fmla="*/ 49234 w 3505491"/>
              <a:gd name="connsiteY8" fmla="*/ 3305235 h 4526855"/>
              <a:gd name="connsiteX9" fmla="*/ 0 w 3505491"/>
              <a:gd name="connsiteY9" fmla="*/ 1298839 h 4526855"/>
              <a:gd name="connsiteX10" fmla="*/ 40142 w 3505491"/>
              <a:gd name="connsiteY10" fmla="*/ 825412 h 4526855"/>
              <a:gd name="connsiteX0" fmla="*/ 42457 w 3507806"/>
              <a:gd name="connsiteY0" fmla="*/ 825412 h 4526855"/>
              <a:gd name="connsiteX1" fmla="*/ 649422 w 3507806"/>
              <a:gd name="connsiteY1" fmla="*/ 138712 h 4526855"/>
              <a:gd name="connsiteX2" fmla="*/ 2004006 w 3507806"/>
              <a:gd name="connsiteY2" fmla="*/ 10365 h 4526855"/>
              <a:gd name="connsiteX3" fmla="*/ 3104010 w 3507806"/>
              <a:gd name="connsiteY3" fmla="*/ 299591 h 4526855"/>
              <a:gd name="connsiteX4" fmla="*/ 3433215 w 3507806"/>
              <a:gd name="connsiteY4" fmla="*/ 1127593 h 4526855"/>
              <a:gd name="connsiteX5" fmla="*/ 3501684 w 3507806"/>
              <a:gd name="connsiteY5" fmla="*/ 3264722 h 4526855"/>
              <a:gd name="connsiteX6" fmla="*/ 3019534 w 3507806"/>
              <a:gd name="connsiteY6" fmla="*/ 4417314 h 4526855"/>
              <a:gd name="connsiteX7" fmla="*/ 767014 w 3507806"/>
              <a:gd name="connsiteY7" fmla="*/ 4353607 h 4526855"/>
              <a:gd name="connsiteX8" fmla="*/ 51549 w 3507806"/>
              <a:gd name="connsiteY8" fmla="*/ 3305235 h 4526855"/>
              <a:gd name="connsiteX9" fmla="*/ 2315 w 3507806"/>
              <a:gd name="connsiteY9" fmla="*/ 1298839 h 4526855"/>
              <a:gd name="connsiteX10" fmla="*/ 42457 w 3507806"/>
              <a:gd name="connsiteY10" fmla="*/ 825412 h 4526855"/>
              <a:gd name="connsiteX0" fmla="*/ 42457 w 3507806"/>
              <a:gd name="connsiteY0" fmla="*/ 825412 h 4526855"/>
              <a:gd name="connsiteX1" fmla="*/ 649422 w 3507806"/>
              <a:gd name="connsiteY1" fmla="*/ 138712 h 4526855"/>
              <a:gd name="connsiteX2" fmla="*/ 2004006 w 3507806"/>
              <a:gd name="connsiteY2" fmla="*/ 10365 h 4526855"/>
              <a:gd name="connsiteX3" fmla="*/ 3104010 w 3507806"/>
              <a:gd name="connsiteY3" fmla="*/ 299591 h 4526855"/>
              <a:gd name="connsiteX4" fmla="*/ 3433215 w 3507806"/>
              <a:gd name="connsiteY4" fmla="*/ 1127593 h 4526855"/>
              <a:gd name="connsiteX5" fmla="*/ 3501684 w 3507806"/>
              <a:gd name="connsiteY5" fmla="*/ 3264722 h 4526855"/>
              <a:gd name="connsiteX6" fmla="*/ 3019534 w 3507806"/>
              <a:gd name="connsiteY6" fmla="*/ 4417314 h 4526855"/>
              <a:gd name="connsiteX7" fmla="*/ 767014 w 3507806"/>
              <a:gd name="connsiteY7" fmla="*/ 4353607 h 4526855"/>
              <a:gd name="connsiteX8" fmla="*/ 51549 w 3507806"/>
              <a:gd name="connsiteY8" fmla="*/ 3305235 h 4526855"/>
              <a:gd name="connsiteX9" fmla="*/ 2315 w 3507806"/>
              <a:gd name="connsiteY9" fmla="*/ 1298839 h 4526855"/>
              <a:gd name="connsiteX10" fmla="*/ 42457 w 3507806"/>
              <a:gd name="connsiteY10" fmla="*/ 825412 h 452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07806" h="4526855">
                <a:moveTo>
                  <a:pt x="42457" y="825412"/>
                </a:moveTo>
                <a:cubicBezTo>
                  <a:pt x="111941" y="399638"/>
                  <a:pt x="322497" y="274553"/>
                  <a:pt x="649422" y="138712"/>
                </a:cubicBezTo>
                <a:cubicBezTo>
                  <a:pt x="976347" y="2871"/>
                  <a:pt x="1594908" y="-16448"/>
                  <a:pt x="2004006" y="10365"/>
                </a:cubicBezTo>
                <a:cubicBezTo>
                  <a:pt x="2413104" y="37178"/>
                  <a:pt x="2865809" y="113386"/>
                  <a:pt x="3104010" y="299591"/>
                </a:cubicBezTo>
                <a:cubicBezTo>
                  <a:pt x="3342211" y="485796"/>
                  <a:pt x="3366936" y="633405"/>
                  <a:pt x="3433215" y="1127593"/>
                </a:cubicBezTo>
                <a:cubicBezTo>
                  <a:pt x="3499494" y="1621781"/>
                  <a:pt x="3519341" y="2568567"/>
                  <a:pt x="3501684" y="3264722"/>
                </a:cubicBezTo>
                <a:cubicBezTo>
                  <a:pt x="3486186" y="3873588"/>
                  <a:pt x="3475312" y="4235833"/>
                  <a:pt x="3019534" y="4417314"/>
                </a:cubicBezTo>
                <a:cubicBezTo>
                  <a:pt x="2563756" y="4598795"/>
                  <a:pt x="1261678" y="4538953"/>
                  <a:pt x="767014" y="4353607"/>
                </a:cubicBezTo>
                <a:cubicBezTo>
                  <a:pt x="272350" y="4168261"/>
                  <a:pt x="102543" y="3776586"/>
                  <a:pt x="51549" y="3305235"/>
                </a:cubicBezTo>
                <a:cubicBezTo>
                  <a:pt x="6182" y="2573206"/>
                  <a:pt x="-5687" y="1859845"/>
                  <a:pt x="2315" y="1298839"/>
                </a:cubicBezTo>
                <a:cubicBezTo>
                  <a:pt x="7267" y="1140800"/>
                  <a:pt x="29754" y="903299"/>
                  <a:pt x="42457" y="825412"/>
                </a:cubicBezTo>
                <a:close/>
              </a:path>
            </a:pathLst>
          </a:custGeom>
          <a:blipFill>
            <a:blip r:embed="rId3"/>
            <a:stretch>
              <a:fillRect/>
            </a:stretch>
          </a:blipFill>
          <a:ln w="12692" cap="flat">
            <a:noFill/>
            <a:prstDash val="solid"/>
            <a:miter/>
          </a:ln>
        </p:spPr>
        <p:txBody>
          <a:bodyPr rtlCol="0" anchor="ctr"/>
          <a:lstStyle/>
          <a:p>
            <a:endParaRPr lang="en-US"/>
          </a:p>
        </p:txBody>
      </p:sp>
    </p:spTree>
    <p:extLst>
      <p:ext uri="{BB962C8B-B14F-4D97-AF65-F5344CB8AC3E}">
        <p14:creationId xmlns:p14="http://schemas.microsoft.com/office/powerpoint/2010/main" val="1365813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Freeform 68">
            <a:extLst>
              <a:ext uri="{FF2B5EF4-FFF2-40B4-BE49-F238E27FC236}">
                <a16:creationId xmlns:a16="http://schemas.microsoft.com/office/drawing/2014/main" id="{9F1BEDC9-3881-941A-67C2-C46DC2A013E8}"/>
              </a:ext>
            </a:extLst>
          </p:cNvPr>
          <p:cNvSpPr/>
          <p:nvPr/>
        </p:nvSpPr>
        <p:spPr>
          <a:xfrm>
            <a:off x="6478855" y="2656984"/>
            <a:ext cx="3675583" cy="4287205"/>
          </a:xfrm>
          <a:custGeom>
            <a:avLst/>
            <a:gdLst>
              <a:gd name="connsiteX0" fmla="*/ 74867 w 3700247"/>
              <a:gd name="connsiteY0" fmla="*/ 847075 h 4543254"/>
              <a:gd name="connsiteX1" fmla="*/ 695278 w 3700247"/>
              <a:gd name="connsiteY1" fmla="*/ 117630 h 4543254"/>
              <a:gd name="connsiteX2" fmla="*/ 2480168 w 3700247"/>
              <a:gd name="connsiteY2" fmla="*/ 3532 h 4543254"/>
              <a:gd name="connsiteX3" fmla="*/ 3338125 w 3700247"/>
              <a:gd name="connsiteY3" fmla="*/ 143677 h 4543254"/>
              <a:gd name="connsiteX4" fmla="*/ 3626989 w 3700247"/>
              <a:gd name="connsiteY4" fmla="*/ 1120760 h 4543254"/>
              <a:gd name="connsiteX5" fmla="*/ 3695458 w 3700247"/>
              <a:gd name="connsiteY5" fmla="*/ 3257889 h 4543254"/>
              <a:gd name="connsiteX6" fmla="*/ 3253650 w 3700247"/>
              <a:gd name="connsiteY6" fmla="*/ 4216675 h 4543254"/>
              <a:gd name="connsiteX7" fmla="*/ 785977 w 3700247"/>
              <a:gd name="connsiteY7" fmla="*/ 4508783 h 4543254"/>
              <a:gd name="connsiteX8" fmla="*/ 43617 w 3700247"/>
              <a:gd name="connsiteY8" fmla="*/ 3260939 h 4543254"/>
              <a:gd name="connsiteX9" fmla="*/ 34725 w 3700247"/>
              <a:gd name="connsiteY9" fmla="*/ 1106783 h 4543254"/>
              <a:gd name="connsiteX10" fmla="*/ 74867 w 3700247"/>
              <a:gd name="connsiteY10" fmla="*/ 847075 h 4543254"/>
              <a:gd name="connsiteX0" fmla="*/ 74867 w 3700247"/>
              <a:gd name="connsiteY0" fmla="*/ 850264 h 4546443"/>
              <a:gd name="connsiteX1" fmla="*/ 695278 w 3700247"/>
              <a:gd name="connsiteY1" fmla="*/ 120819 h 4546443"/>
              <a:gd name="connsiteX2" fmla="*/ 2480168 w 3700247"/>
              <a:gd name="connsiteY2" fmla="*/ 6721 h 4546443"/>
              <a:gd name="connsiteX3" fmla="*/ 3338125 w 3700247"/>
              <a:gd name="connsiteY3" fmla="*/ 146866 h 4546443"/>
              <a:gd name="connsiteX4" fmla="*/ 3626989 w 3700247"/>
              <a:gd name="connsiteY4" fmla="*/ 1123949 h 4546443"/>
              <a:gd name="connsiteX5" fmla="*/ 3695458 w 3700247"/>
              <a:gd name="connsiteY5" fmla="*/ 3261078 h 4546443"/>
              <a:gd name="connsiteX6" fmla="*/ 3253650 w 3700247"/>
              <a:gd name="connsiteY6" fmla="*/ 4219864 h 4546443"/>
              <a:gd name="connsiteX7" fmla="*/ 785977 w 3700247"/>
              <a:gd name="connsiteY7" fmla="*/ 4511972 h 4546443"/>
              <a:gd name="connsiteX8" fmla="*/ 43617 w 3700247"/>
              <a:gd name="connsiteY8" fmla="*/ 3264128 h 4546443"/>
              <a:gd name="connsiteX9" fmla="*/ 34725 w 3700247"/>
              <a:gd name="connsiteY9" fmla="*/ 1109972 h 4546443"/>
              <a:gd name="connsiteX10" fmla="*/ 74867 w 3700247"/>
              <a:gd name="connsiteY10" fmla="*/ 850264 h 4546443"/>
              <a:gd name="connsiteX0" fmla="*/ 79485 w 3704865"/>
              <a:gd name="connsiteY0" fmla="*/ 850264 h 4546443"/>
              <a:gd name="connsiteX1" fmla="*/ 699896 w 3704865"/>
              <a:gd name="connsiteY1" fmla="*/ 120819 h 4546443"/>
              <a:gd name="connsiteX2" fmla="*/ 2484786 w 3704865"/>
              <a:gd name="connsiteY2" fmla="*/ 6721 h 4546443"/>
              <a:gd name="connsiteX3" fmla="*/ 3342743 w 3704865"/>
              <a:gd name="connsiteY3" fmla="*/ 146866 h 4546443"/>
              <a:gd name="connsiteX4" fmla="*/ 3631607 w 3704865"/>
              <a:gd name="connsiteY4" fmla="*/ 1123949 h 4546443"/>
              <a:gd name="connsiteX5" fmla="*/ 3700076 w 3704865"/>
              <a:gd name="connsiteY5" fmla="*/ 3261078 h 4546443"/>
              <a:gd name="connsiteX6" fmla="*/ 3258268 w 3704865"/>
              <a:gd name="connsiteY6" fmla="*/ 4219864 h 4546443"/>
              <a:gd name="connsiteX7" fmla="*/ 790595 w 3704865"/>
              <a:gd name="connsiteY7" fmla="*/ 4511972 h 4546443"/>
              <a:gd name="connsiteX8" fmla="*/ 48235 w 3704865"/>
              <a:gd name="connsiteY8" fmla="*/ 3264128 h 4546443"/>
              <a:gd name="connsiteX9" fmla="*/ 39343 w 3704865"/>
              <a:gd name="connsiteY9" fmla="*/ 1109972 h 4546443"/>
              <a:gd name="connsiteX10" fmla="*/ 79485 w 3704865"/>
              <a:gd name="connsiteY10" fmla="*/ 850264 h 4546443"/>
              <a:gd name="connsiteX0" fmla="*/ 79485 w 3704865"/>
              <a:gd name="connsiteY0" fmla="*/ 850264 h 4546443"/>
              <a:gd name="connsiteX1" fmla="*/ 699896 w 3704865"/>
              <a:gd name="connsiteY1" fmla="*/ 120819 h 4546443"/>
              <a:gd name="connsiteX2" fmla="*/ 2484786 w 3704865"/>
              <a:gd name="connsiteY2" fmla="*/ 6721 h 4546443"/>
              <a:gd name="connsiteX3" fmla="*/ 3342743 w 3704865"/>
              <a:gd name="connsiteY3" fmla="*/ 146866 h 4546443"/>
              <a:gd name="connsiteX4" fmla="*/ 3631607 w 3704865"/>
              <a:gd name="connsiteY4" fmla="*/ 1123949 h 4546443"/>
              <a:gd name="connsiteX5" fmla="*/ 3700076 w 3704865"/>
              <a:gd name="connsiteY5" fmla="*/ 3261078 h 4546443"/>
              <a:gd name="connsiteX6" fmla="*/ 3258268 w 3704865"/>
              <a:gd name="connsiteY6" fmla="*/ 4219864 h 4546443"/>
              <a:gd name="connsiteX7" fmla="*/ 790595 w 3704865"/>
              <a:gd name="connsiteY7" fmla="*/ 4511972 h 4546443"/>
              <a:gd name="connsiteX8" fmla="*/ 48235 w 3704865"/>
              <a:gd name="connsiteY8" fmla="*/ 3264128 h 4546443"/>
              <a:gd name="connsiteX9" fmla="*/ 39343 w 3704865"/>
              <a:gd name="connsiteY9" fmla="*/ 1109972 h 4546443"/>
              <a:gd name="connsiteX10" fmla="*/ 79485 w 3704865"/>
              <a:gd name="connsiteY10" fmla="*/ 850264 h 4546443"/>
              <a:gd name="connsiteX0" fmla="*/ 50203 w 3675583"/>
              <a:gd name="connsiteY0" fmla="*/ 850264 h 4546443"/>
              <a:gd name="connsiteX1" fmla="*/ 670614 w 3675583"/>
              <a:gd name="connsiteY1" fmla="*/ 120819 h 4546443"/>
              <a:gd name="connsiteX2" fmla="*/ 2455504 w 3675583"/>
              <a:gd name="connsiteY2" fmla="*/ 6721 h 4546443"/>
              <a:gd name="connsiteX3" fmla="*/ 3313461 w 3675583"/>
              <a:gd name="connsiteY3" fmla="*/ 146866 h 4546443"/>
              <a:gd name="connsiteX4" fmla="*/ 3602325 w 3675583"/>
              <a:gd name="connsiteY4" fmla="*/ 1123949 h 4546443"/>
              <a:gd name="connsiteX5" fmla="*/ 3670794 w 3675583"/>
              <a:gd name="connsiteY5" fmla="*/ 3261078 h 4546443"/>
              <a:gd name="connsiteX6" fmla="*/ 3228986 w 3675583"/>
              <a:gd name="connsiteY6" fmla="*/ 4219864 h 4546443"/>
              <a:gd name="connsiteX7" fmla="*/ 761313 w 3675583"/>
              <a:gd name="connsiteY7" fmla="*/ 4511972 h 4546443"/>
              <a:gd name="connsiteX8" fmla="*/ 18953 w 3675583"/>
              <a:gd name="connsiteY8" fmla="*/ 3264128 h 4546443"/>
              <a:gd name="connsiteX9" fmla="*/ 10061 w 3675583"/>
              <a:gd name="connsiteY9" fmla="*/ 1109972 h 4546443"/>
              <a:gd name="connsiteX10" fmla="*/ 50203 w 3675583"/>
              <a:gd name="connsiteY10" fmla="*/ 850264 h 4546443"/>
              <a:gd name="connsiteX0" fmla="*/ 50203 w 3675583"/>
              <a:gd name="connsiteY0" fmla="*/ 846354 h 4542533"/>
              <a:gd name="connsiteX1" fmla="*/ 670614 w 3675583"/>
              <a:gd name="connsiteY1" fmla="*/ 116909 h 4542533"/>
              <a:gd name="connsiteX2" fmla="*/ 2455504 w 3675583"/>
              <a:gd name="connsiteY2" fmla="*/ 2811 h 4542533"/>
              <a:gd name="connsiteX3" fmla="*/ 3313461 w 3675583"/>
              <a:gd name="connsiteY3" fmla="*/ 142956 h 4542533"/>
              <a:gd name="connsiteX4" fmla="*/ 3602325 w 3675583"/>
              <a:gd name="connsiteY4" fmla="*/ 1120039 h 4542533"/>
              <a:gd name="connsiteX5" fmla="*/ 3670794 w 3675583"/>
              <a:gd name="connsiteY5" fmla="*/ 3257168 h 4542533"/>
              <a:gd name="connsiteX6" fmla="*/ 3228986 w 3675583"/>
              <a:gd name="connsiteY6" fmla="*/ 4215954 h 4542533"/>
              <a:gd name="connsiteX7" fmla="*/ 761313 w 3675583"/>
              <a:gd name="connsiteY7" fmla="*/ 4508062 h 4542533"/>
              <a:gd name="connsiteX8" fmla="*/ 18953 w 3675583"/>
              <a:gd name="connsiteY8" fmla="*/ 3260218 h 4542533"/>
              <a:gd name="connsiteX9" fmla="*/ 10061 w 3675583"/>
              <a:gd name="connsiteY9" fmla="*/ 1106062 h 4542533"/>
              <a:gd name="connsiteX10" fmla="*/ 50203 w 3675583"/>
              <a:gd name="connsiteY10" fmla="*/ 846354 h 4542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75583" h="4542533">
                <a:moveTo>
                  <a:pt x="50203" y="846354"/>
                </a:moveTo>
                <a:cubicBezTo>
                  <a:pt x="119687" y="420580"/>
                  <a:pt x="362332" y="147235"/>
                  <a:pt x="670614" y="116909"/>
                </a:cubicBezTo>
                <a:cubicBezTo>
                  <a:pt x="1547265" y="30672"/>
                  <a:pt x="1991502" y="4878"/>
                  <a:pt x="2455504" y="2811"/>
                </a:cubicBezTo>
                <a:cubicBezTo>
                  <a:pt x="2809034" y="1236"/>
                  <a:pt x="3092556" y="-27811"/>
                  <a:pt x="3313461" y="142956"/>
                </a:cubicBezTo>
                <a:cubicBezTo>
                  <a:pt x="3534364" y="313724"/>
                  <a:pt x="3549227" y="660340"/>
                  <a:pt x="3602325" y="1120039"/>
                </a:cubicBezTo>
                <a:cubicBezTo>
                  <a:pt x="3655424" y="1579738"/>
                  <a:pt x="3688451" y="2561013"/>
                  <a:pt x="3670794" y="3257168"/>
                </a:cubicBezTo>
                <a:cubicBezTo>
                  <a:pt x="3655296" y="3866034"/>
                  <a:pt x="3512515" y="4034260"/>
                  <a:pt x="3228986" y="4215954"/>
                </a:cubicBezTo>
                <a:cubicBezTo>
                  <a:pt x="2619245" y="4606660"/>
                  <a:pt x="1264985" y="4560665"/>
                  <a:pt x="761313" y="4508062"/>
                </a:cubicBezTo>
                <a:cubicBezTo>
                  <a:pt x="257641" y="4455460"/>
                  <a:pt x="15378" y="3684409"/>
                  <a:pt x="18953" y="3260218"/>
                </a:cubicBezTo>
                <a:cubicBezTo>
                  <a:pt x="27374" y="2911563"/>
                  <a:pt x="-19882" y="1876814"/>
                  <a:pt x="10061" y="1106062"/>
                </a:cubicBezTo>
                <a:cubicBezTo>
                  <a:pt x="24288" y="1010514"/>
                  <a:pt x="37500" y="924241"/>
                  <a:pt x="50203" y="846354"/>
                </a:cubicBezTo>
                <a:close/>
              </a:path>
            </a:pathLst>
          </a:custGeom>
          <a:solidFill>
            <a:schemeClr val="accent4">
              <a:lumMod val="40000"/>
              <a:lumOff val="60000"/>
              <a:alpha val="50000"/>
            </a:schemeClr>
          </a:solidFill>
          <a:ln w="12692" cap="flat">
            <a:noFill/>
            <a:prstDash val="solid"/>
            <a:miter/>
          </a:ln>
        </p:spPr>
        <p:txBody>
          <a:bodyPr rtlCol="0" anchor="ctr"/>
          <a:lstStyle/>
          <a:p>
            <a:endParaRPr lang="en-US"/>
          </a:p>
        </p:txBody>
      </p:sp>
      <p:pic>
        <p:nvPicPr>
          <p:cNvPr id="71" name="Picture 70" descr="Icon&#10;&#10;Description automatically generated">
            <a:extLst>
              <a:ext uri="{FF2B5EF4-FFF2-40B4-BE49-F238E27FC236}">
                <a16:creationId xmlns:a16="http://schemas.microsoft.com/office/drawing/2014/main" id="{8557AF6E-3855-A863-D23C-ECA6CC21869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239293">
            <a:off x="7070120" y="3025258"/>
            <a:ext cx="2641979" cy="3517389"/>
          </a:xfrm>
          <a:prstGeom prst="rect">
            <a:avLst/>
          </a:prstGeom>
        </p:spPr>
      </p:pic>
      <p:grpSp>
        <p:nvGrpSpPr>
          <p:cNvPr id="74" name="Graphic 4">
            <a:extLst>
              <a:ext uri="{FF2B5EF4-FFF2-40B4-BE49-F238E27FC236}">
                <a16:creationId xmlns:a16="http://schemas.microsoft.com/office/drawing/2014/main" id="{D1EB1981-75AF-1FF5-B75D-B48ED39086AC}"/>
              </a:ext>
            </a:extLst>
          </p:cNvPr>
          <p:cNvGrpSpPr/>
          <p:nvPr/>
        </p:nvGrpSpPr>
        <p:grpSpPr>
          <a:xfrm>
            <a:off x="632988" y="522830"/>
            <a:ext cx="2301156" cy="1962277"/>
            <a:chOff x="1433388" y="522830"/>
            <a:chExt cx="2301156" cy="1962277"/>
          </a:xfrm>
          <a:solidFill>
            <a:srgbClr val="3476B7"/>
          </a:solidFill>
        </p:grpSpPr>
        <p:sp>
          <p:nvSpPr>
            <p:cNvPr id="79" name="Freeform 78">
              <a:extLst>
                <a:ext uri="{FF2B5EF4-FFF2-40B4-BE49-F238E27FC236}">
                  <a16:creationId xmlns:a16="http://schemas.microsoft.com/office/drawing/2014/main" id="{9405E44C-59D2-7091-5554-5EBDB26C638D}"/>
                </a:ext>
              </a:extLst>
            </p:cNvPr>
            <p:cNvSpPr/>
            <p:nvPr/>
          </p:nvSpPr>
          <p:spPr>
            <a:xfrm>
              <a:off x="3219815" y="1596458"/>
              <a:ext cx="465181" cy="489557"/>
            </a:xfrm>
            <a:custGeom>
              <a:avLst/>
              <a:gdLst>
                <a:gd name="connsiteX0" fmla="*/ 205533 w 465181"/>
                <a:gd name="connsiteY0" fmla="*/ 419421 h 489557"/>
                <a:gd name="connsiteX1" fmla="*/ 0 w 465181"/>
                <a:gd name="connsiteY1" fmla="*/ 489558 h 489557"/>
                <a:gd name="connsiteX2" fmla="*/ 144560 w 465181"/>
                <a:gd name="connsiteY2" fmla="*/ 105586 h 489557"/>
                <a:gd name="connsiteX3" fmla="*/ 206677 w 465181"/>
                <a:gd name="connsiteY3" fmla="*/ 0 h 489557"/>
                <a:gd name="connsiteX4" fmla="*/ 159803 w 465181"/>
                <a:gd name="connsiteY4" fmla="*/ 311929 h 489557"/>
                <a:gd name="connsiteX5" fmla="*/ 88285 w 465181"/>
                <a:gd name="connsiteY5" fmla="*/ 419421 h 489557"/>
                <a:gd name="connsiteX6" fmla="*/ 115724 w 465181"/>
                <a:gd name="connsiteY6" fmla="*/ 400616 h 489557"/>
                <a:gd name="connsiteX7" fmla="*/ 388964 w 465181"/>
                <a:gd name="connsiteY7" fmla="*/ 188936 h 489557"/>
                <a:gd name="connsiteX8" fmla="*/ 465182 w 465181"/>
                <a:gd name="connsiteY8" fmla="*/ 68358 h 489557"/>
                <a:gd name="connsiteX9" fmla="*/ 205533 w 465181"/>
                <a:gd name="connsiteY9" fmla="*/ 419421 h 489557"/>
                <a:gd name="connsiteX10" fmla="*/ 205533 w 465181"/>
                <a:gd name="connsiteY10" fmla="*/ 419421 h 48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5181" h="489557">
                  <a:moveTo>
                    <a:pt x="205533" y="419421"/>
                  </a:moveTo>
                  <a:cubicBezTo>
                    <a:pt x="138208" y="445341"/>
                    <a:pt x="64912" y="459318"/>
                    <a:pt x="0" y="489558"/>
                  </a:cubicBezTo>
                  <a:cubicBezTo>
                    <a:pt x="103529" y="379525"/>
                    <a:pt x="80791" y="228833"/>
                    <a:pt x="144560" y="105586"/>
                  </a:cubicBezTo>
                  <a:cubicBezTo>
                    <a:pt x="165265" y="70391"/>
                    <a:pt x="181652" y="34052"/>
                    <a:pt x="206677" y="0"/>
                  </a:cubicBezTo>
                  <a:cubicBezTo>
                    <a:pt x="170346" y="97835"/>
                    <a:pt x="203374" y="216127"/>
                    <a:pt x="159803" y="311929"/>
                  </a:cubicBezTo>
                  <a:cubicBezTo>
                    <a:pt x="143162" y="349920"/>
                    <a:pt x="117629" y="387783"/>
                    <a:pt x="88285" y="419421"/>
                  </a:cubicBezTo>
                  <a:cubicBezTo>
                    <a:pt x="98829" y="417896"/>
                    <a:pt x="107086" y="407732"/>
                    <a:pt x="115724" y="400616"/>
                  </a:cubicBezTo>
                  <a:cubicBezTo>
                    <a:pt x="192831" y="305195"/>
                    <a:pt x="303092" y="268984"/>
                    <a:pt x="388964" y="188936"/>
                  </a:cubicBezTo>
                  <a:cubicBezTo>
                    <a:pt x="423135" y="155139"/>
                    <a:pt x="453368" y="112320"/>
                    <a:pt x="465182" y="68358"/>
                  </a:cubicBezTo>
                  <a:cubicBezTo>
                    <a:pt x="462768" y="213205"/>
                    <a:pt x="334976" y="362499"/>
                    <a:pt x="205533" y="419421"/>
                  </a:cubicBezTo>
                  <a:lnTo>
                    <a:pt x="205533" y="419421"/>
                  </a:lnTo>
                  <a:close/>
                </a:path>
              </a:pathLst>
            </a:custGeom>
            <a:solidFill>
              <a:srgbClr val="3476B7"/>
            </a:solidFill>
            <a:ln w="12692"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08C6393D-9D1C-E04D-F0EE-FD68D5C61577}"/>
                </a:ext>
              </a:extLst>
            </p:cNvPr>
            <p:cNvSpPr/>
            <p:nvPr/>
          </p:nvSpPr>
          <p:spPr>
            <a:xfrm>
              <a:off x="3429032" y="1020754"/>
              <a:ext cx="278859" cy="574178"/>
            </a:xfrm>
            <a:custGeom>
              <a:avLst/>
              <a:gdLst>
                <a:gd name="connsiteX0" fmla="*/ 245421 w 278859"/>
                <a:gd name="connsiteY0" fmla="*/ 382828 h 574178"/>
                <a:gd name="connsiteX1" fmla="*/ 131983 w 278859"/>
                <a:gd name="connsiteY1" fmla="*/ 574179 h 574178"/>
                <a:gd name="connsiteX2" fmla="*/ 106705 w 278859"/>
                <a:gd name="connsiteY2" fmla="*/ 421327 h 574178"/>
                <a:gd name="connsiteX3" fmla="*/ 3176 w 278859"/>
                <a:gd name="connsiteY3" fmla="*/ 121595 h 574178"/>
                <a:gd name="connsiteX4" fmla="*/ 0 w 278859"/>
                <a:gd name="connsiteY4" fmla="*/ 80047 h 574178"/>
                <a:gd name="connsiteX5" fmla="*/ 159676 w 278859"/>
                <a:gd name="connsiteY5" fmla="*/ 377238 h 574178"/>
                <a:gd name="connsiteX6" fmla="*/ 155992 w 278859"/>
                <a:gd name="connsiteY6" fmla="*/ 460715 h 574178"/>
                <a:gd name="connsiteX7" fmla="*/ 158151 w 278859"/>
                <a:gd name="connsiteY7" fmla="*/ 462494 h 574178"/>
                <a:gd name="connsiteX8" fmla="*/ 162471 w 278859"/>
                <a:gd name="connsiteY8" fmla="*/ 456395 h 574178"/>
                <a:gd name="connsiteX9" fmla="*/ 192322 w 278859"/>
                <a:gd name="connsiteY9" fmla="*/ 269492 h 574178"/>
                <a:gd name="connsiteX10" fmla="*/ 226112 w 278859"/>
                <a:gd name="connsiteY10" fmla="*/ 0 h 574178"/>
                <a:gd name="connsiteX11" fmla="*/ 245421 w 278859"/>
                <a:gd name="connsiteY11" fmla="*/ 382828 h 574178"/>
                <a:gd name="connsiteX12" fmla="*/ 245421 w 278859"/>
                <a:gd name="connsiteY12" fmla="*/ 382828 h 57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8859" h="574178">
                  <a:moveTo>
                    <a:pt x="245421" y="382828"/>
                  </a:moveTo>
                  <a:cubicBezTo>
                    <a:pt x="209598" y="447501"/>
                    <a:pt x="164503" y="508871"/>
                    <a:pt x="131983" y="574179"/>
                  </a:cubicBezTo>
                  <a:cubicBezTo>
                    <a:pt x="131221" y="525388"/>
                    <a:pt x="130459" y="465289"/>
                    <a:pt x="106705" y="421327"/>
                  </a:cubicBezTo>
                  <a:cubicBezTo>
                    <a:pt x="63388" y="326160"/>
                    <a:pt x="24136" y="228960"/>
                    <a:pt x="3176" y="121595"/>
                  </a:cubicBezTo>
                  <a:lnTo>
                    <a:pt x="0" y="80047"/>
                  </a:lnTo>
                  <a:cubicBezTo>
                    <a:pt x="36457" y="188047"/>
                    <a:pt x="153197" y="252466"/>
                    <a:pt x="159676" y="377238"/>
                  </a:cubicBezTo>
                  <a:cubicBezTo>
                    <a:pt x="165392" y="407096"/>
                    <a:pt x="158787" y="433525"/>
                    <a:pt x="155992" y="460715"/>
                  </a:cubicBezTo>
                  <a:lnTo>
                    <a:pt x="158151" y="462494"/>
                  </a:lnTo>
                  <a:lnTo>
                    <a:pt x="162471" y="456395"/>
                  </a:lnTo>
                  <a:cubicBezTo>
                    <a:pt x="171998" y="393882"/>
                    <a:pt x="173268" y="328955"/>
                    <a:pt x="192322" y="269492"/>
                  </a:cubicBezTo>
                  <a:cubicBezTo>
                    <a:pt x="219252" y="183981"/>
                    <a:pt x="254694" y="96692"/>
                    <a:pt x="226112" y="0"/>
                  </a:cubicBezTo>
                  <a:cubicBezTo>
                    <a:pt x="292676" y="110541"/>
                    <a:pt x="292930" y="267840"/>
                    <a:pt x="245421" y="382828"/>
                  </a:cubicBezTo>
                  <a:lnTo>
                    <a:pt x="245421" y="382828"/>
                  </a:lnTo>
                  <a:close/>
                </a:path>
              </a:pathLst>
            </a:custGeom>
            <a:solidFill>
              <a:srgbClr val="3476B7"/>
            </a:solidFill>
            <a:ln w="12692"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79D45E5D-D97D-8F63-6A1D-FC8470DB6987}"/>
                </a:ext>
              </a:extLst>
            </p:cNvPr>
            <p:cNvSpPr/>
            <p:nvPr/>
          </p:nvSpPr>
          <p:spPr>
            <a:xfrm>
              <a:off x="3332490" y="741860"/>
              <a:ext cx="298913" cy="552832"/>
            </a:xfrm>
            <a:custGeom>
              <a:avLst/>
              <a:gdLst>
                <a:gd name="connsiteX0" fmla="*/ 208074 w 298913"/>
                <a:gd name="connsiteY0" fmla="*/ 42056 h 552832"/>
                <a:gd name="connsiteX1" fmla="*/ 281751 w 298913"/>
                <a:gd name="connsiteY1" fmla="*/ 399600 h 552832"/>
                <a:gd name="connsiteX2" fmla="*/ 257107 w 298913"/>
                <a:gd name="connsiteY2" fmla="*/ 552833 h 552832"/>
                <a:gd name="connsiteX3" fmla="*/ 246183 w 298913"/>
                <a:gd name="connsiteY3" fmla="*/ 522720 h 552832"/>
                <a:gd name="connsiteX4" fmla="*/ 42301 w 298913"/>
                <a:gd name="connsiteY4" fmla="*/ 253355 h 552832"/>
                <a:gd name="connsiteX5" fmla="*/ 0 w 298913"/>
                <a:gd name="connsiteY5" fmla="*/ 152471 h 552832"/>
                <a:gd name="connsiteX6" fmla="*/ 209726 w 298913"/>
                <a:gd name="connsiteY6" fmla="*/ 350682 h 552832"/>
                <a:gd name="connsiteX7" fmla="*/ 237418 w 298913"/>
                <a:gd name="connsiteY7" fmla="*/ 425901 h 552832"/>
                <a:gd name="connsiteX8" fmla="*/ 240340 w 298913"/>
                <a:gd name="connsiteY8" fmla="*/ 422725 h 552832"/>
                <a:gd name="connsiteX9" fmla="*/ 213155 w 298913"/>
                <a:gd name="connsiteY9" fmla="*/ 135191 h 552832"/>
                <a:gd name="connsiteX10" fmla="*/ 164503 w 298913"/>
                <a:gd name="connsiteY10" fmla="*/ 0 h 552832"/>
                <a:gd name="connsiteX11" fmla="*/ 208074 w 298913"/>
                <a:gd name="connsiteY11" fmla="*/ 42056 h 552832"/>
                <a:gd name="connsiteX12" fmla="*/ 208074 w 298913"/>
                <a:gd name="connsiteY12" fmla="*/ 42056 h 55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8913" h="552832">
                  <a:moveTo>
                    <a:pt x="208074" y="42056"/>
                  </a:moveTo>
                  <a:cubicBezTo>
                    <a:pt x="289627" y="130998"/>
                    <a:pt x="321765" y="283214"/>
                    <a:pt x="281751" y="399600"/>
                  </a:cubicBezTo>
                  <a:cubicBezTo>
                    <a:pt x="267397" y="448645"/>
                    <a:pt x="259140" y="500104"/>
                    <a:pt x="257107" y="552833"/>
                  </a:cubicBezTo>
                  <a:cubicBezTo>
                    <a:pt x="252534" y="544193"/>
                    <a:pt x="250502" y="532377"/>
                    <a:pt x="246183" y="522720"/>
                  </a:cubicBezTo>
                  <a:cubicBezTo>
                    <a:pt x="206296" y="417388"/>
                    <a:pt x="95399" y="351064"/>
                    <a:pt x="42301" y="253355"/>
                  </a:cubicBezTo>
                  <a:cubicBezTo>
                    <a:pt x="25406" y="221336"/>
                    <a:pt x="10289" y="188047"/>
                    <a:pt x="0" y="152471"/>
                  </a:cubicBezTo>
                  <a:cubicBezTo>
                    <a:pt x="53987" y="230993"/>
                    <a:pt x="169711" y="262122"/>
                    <a:pt x="209726" y="350682"/>
                  </a:cubicBezTo>
                  <a:cubicBezTo>
                    <a:pt x="224588" y="372664"/>
                    <a:pt x="227001" y="401760"/>
                    <a:pt x="237418" y="425901"/>
                  </a:cubicBezTo>
                  <a:cubicBezTo>
                    <a:pt x="239069" y="425774"/>
                    <a:pt x="240594" y="424377"/>
                    <a:pt x="240340" y="422725"/>
                  </a:cubicBezTo>
                  <a:cubicBezTo>
                    <a:pt x="216839" y="329591"/>
                    <a:pt x="210361" y="230104"/>
                    <a:pt x="213155" y="135191"/>
                  </a:cubicBezTo>
                  <a:cubicBezTo>
                    <a:pt x="206931" y="84621"/>
                    <a:pt x="196768" y="36085"/>
                    <a:pt x="164503" y="0"/>
                  </a:cubicBezTo>
                  <a:cubicBezTo>
                    <a:pt x="183558" y="8386"/>
                    <a:pt x="193847" y="27699"/>
                    <a:pt x="208074" y="42056"/>
                  </a:cubicBezTo>
                  <a:lnTo>
                    <a:pt x="208074" y="42056"/>
                  </a:lnTo>
                  <a:close/>
                </a:path>
              </a:pathLst>
            </a:custGeom>
            <a:solidFill>
              <a:srgbClr val="3476B7"/>
            </a:solidFill>
            <a:ln w="12692"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BE08CB55-341F-8775-5999-15D335F84BA6}"/>
                </a:ext>
              </a:extLst>
            </p:cNvPr>
            <p:cNvSpPr/>
            <p:nvPr/>
          </p:nvSpPr>
          <p:spPr>
            <a:xfrm>
              <a:off x="3208509" y="615564"/>
              <a:ext cx="315540" cy="407477"/>
            </a:xfrm>
            <a:custGeom>
              <a:avLst/>
              <a:gdLst>
                <a:gd name="connsiteX0" fmla="*/ 279846 w 315540"/>
                <a:gd name="connsiteY0" fmla="*/ 155139 h 407477"/>
                <a:gd name="connsiteX1" fmla="*/ 315541 w 315540"/>
                <a:gd name="connsiteY1" fmla="*/ 406715 h 407477"/>
                <a:gd name="connsiteX2" fmla="*/ 314906 w 315540"/>
                <a:gd name="connsiteY2" fmla="*/ 407478 h 407477"/>
                <a:gd name="connsiteX3" fmla="*/ 81934 w 315540"/>
                <a:gd name="connsiteY3" fmla="*/ 224386 h 407477"/>
                <a:gd name="connsiteX4" fmla="*/ 0 w 315540"/>
                <a:gd name="connsiteY4" fmla="*/ 80555 h 407477"/>
                <a:gd name="connsiteX5" fmla="*/ 222682 w 315540"/>
                <a:gd name="connsiteY5" fmla="*/ 250560 h 407477"/>
                <a:gd name="connsiteX6" fmla="*/ 268794 w 315540"/>
                <a:gd name="connsiteY6" fmla="*/ 309896 h 407477"/>
                <a:gd name="connsiteX7" fmla="*/ 270699 w 315540"/>
                <a:gd name="connsiteY7" fmla="*/ 307609 h 407477"/>
                <a:gd name="connsiteX8" fmla="*/ 175808 w 315540"/>
                <a:gd name="connsiteY8" fmla="*/ 81191 h 407477"/>
                <a:gd name="connsiteX9" fmla="*/ 98702 w 315540"/>
                <a:gd name="connsiteY9" fmla="*/ 0 h 407477"/>
                <a:gd name="connsiteX10" fmla="*/ 279846 w 315540"/>
                <a:gd name="connsiteY10" fmla="*/ 155139 h 407477"/>
                <a:gd name="connsiteX11" fmla="*/ 279846 w 315540"/>
                <a:gd name="connsiteY11" fmla="*/ 155139 h 407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5540" h="407477">
                  <a:moveTo>
                    <a:pt x="279846" y="155139"/>
                  </a:moveTo>
                  <a:cubicBezTo>
                    <a:pt x="307665" y="237727"/>
                    <a:pt x="289119" y="323111"/>
                    <a:pt x="315541" y="406715"/>
                  </a:cubicBezTo>
                  <a:lnTo>
                    <a:pt x="314906" y="407478"/>
                  </a:lnTo>
                  <a:cubicBezTo>
                    <a:pt x="259140" y="321840"/>
                    <a:pt x="156881" y="289694"/>
                    <a:pt x="81934" y="224386"/>
                  </a:cubicBezTo>
                  <a:cubicBezTo>
                    <a:pt x="38236" y="185506"/>
                    <a:pt x="15752" y="134937"/>
                    <a:pt x="0" y="80555"/>
                  </a:cubicBezTo>
                  <a:cubicBezTo>
                    <a:pt x="48525" y="169369"/>
                    <a:pt x="154595" y="178645"/>
                    <a:pt x="222682" y="250560"/>
                  </a:cubicBezTo>
                  <a:cubicBezTo>
                    <a:pt x="244659" y="266442"/>
                    <a:pt x="253805" y="290711"/>
                    <a:pt x="268794" y="309896"/>
                  </a:cubicBezTo>
                  <a:lnTo>
                    <a:pt x="270699" y="307609"/>
                  </a:lnTo>
                  <a:cubicBezTo>
                    <a:pt x="228526" y="237981"/>
                    <a:pt x="208201" y="156791"/>
                    <a:pt x="175808" y="81191"/>
                  </a:cubicBezTo>
                  <a:cubicBezTo>
                    <a:pt x="160184" y="48664"/>
                    <a:pt x="132873" y="17915"/>
                    <a:pt x="98702" y="0"/>
                  </a:cubicBezTo>
                  <a:cubicBezTo>
                    <a:pt x="178857" y="7496"/>
                    <a:pt x="255583" y="82080"/>
                    <a:pt x="279846" y="155139"/>
                  </a:cubicBezTo>
                  <a:lnTo>
                    <a:pt x="279846" y="155139"/>
                  </a:lnTo>
                  <a:close/>
                </a:path>
              </a:pathLst>
            </a:custGeom>
            <a:solidFill>
              <a:srgbClr val="3476B7"/>
            </a:solidFill>
            <a:ln w="12692"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499D83BF-DB76-9B52-778A-55DDB43FB0FE}"/>
                </a:ext>
              </a:extLst>
            </p:cNvPr>
            <p:cNvSpPr/>
            <p:nvPr/>
          </p:nvSpPr>
          <p:spPr>
            <a:xfrm>
              <a:off x="3076653" y="532721"/>
              <a:ext cx="317065" cy="268983"/>
            </a:xfrm>
            <a:custGeom>
              <a:avLst/>
              <a:gdLst>
                <a:gd name="connsiteX0" fmla="*/ 181398 w 317065"/>
                <a:gd name="connsiteY0" fmla="*/ 66452 h 268983"/>
                <a:gd name="connsiteX1" fmla="*/ 304870 w 317065"/>
                <a:gd name="connsiteY1" fmla="*/ 247511 h 268983"/>
                <a:gd name="connsiteX2" fmla="*/ 317065 w 317065"/>
                <a:gd name="connsiteY2" fmla="*/ 268984 h 268983"/>
                <a:gd name="connsiteX3" fmla="*/ 74058 w 317065"/>
                <a:gd name="connsiteY3" fmla="*/ 60480 h 268983"/>
                <a:gd name="connsiteX4" fmla="*/ 0 w 317065"/>
                <a:gd name="connsiteY4" fmla="*/ 0 h 268983"/>
                <a:gd name="connsiteX5" fmla="*/ 181398 w 317065"/>
                <a:gd name="connsiteY5" fmla="*/ 66452 h 268983"/>
                <a:gd name="connsiteX6" fmla="*/ 181398 w 317065"/>
                <a:gd name="connsiteY6" fmla="*/ 66452 h 268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065" h="268983">
                  <a:moveTo>
                    <a:pt x="181398" y="66452"/>
                  </a:moveTo>
                  <a:cubicBezTo>
                    <a:pt x="246056" y="112955"/>
                    <a:pt x="280100" y="178391"/>
                    <a:pt x="304870" y="247511"/>
                  </a:cubicBezTo>
                  <a:lnTo>
                    <a:pt x="317065" y="268984"/>
                  </a:lnTo>
                  <a:cubicBezTo>
                    <a:pt x="224715" y="216508"/>
                    <a:pt x="138081" y="142052"/>
                    <a:pt x="74058" y="60480"/>
                  </a:cubicBezTo>
                  <a:lnTo>
                    <a:pt x="0" y="0"/>
                  </a:lnTo>
                  <a:cubicBezTo>
                    <a:pt x="61482" y="18551"/>
                    <a:pt x="126267" y="26682"/>
                    <a:pt x="181398" y="66452"/>
                  </a:cubicBezTo>
                  <a:lnTo>
                    <a:pt x="181398" y="66452"/>
                  </a:lnTo>
                  <a:close/>
                </a:path>
              </a:pathLst>
            </a:custGeom>
            <a:solidFill>
              <a:srgbClr val="3476B7"/>
            </a:solidFill>
            <a:ln w="12692"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35E67901-35C5-85D2-A9B0-D8DC10FB5AFD}"/>
                </a:ext>
              </a:extLst>
            </p:cNvPr>
            <p:cNvSpPr/>
            <p:nvPr/>
          </p:nvSpPr>
          <p:spPr>
            <a:xfrm>
              <a:off x="1651383" y="670453"/>
              <a:ext cx="246182" cy="331496"/>
            </a:xfrm>
            <a:custGeom>
              <a:avLst/>
              <a:gdLst>
                <a:gd name="connsiteX0" fmla="*/ 246183 w 246182"/>
                <a:gd name="connsiteY0" fmla="*/ 0 h 331496"/>
                <a:gd name="connsiteX1" fmla="*/ 121186 w 246182"/>
                <a:gd name="connsiteY1" fmla="*/ 194273 h 331496"/>
                <a:gd name="connsiteX2" fmla="*/ 0 w 246182"/>
                <a:gd name="connsiteY2" fmla="*/ 331497 h 331496"/>
                <a:gd name="connsiteX3" fmla="*/ 42428 w 246182"/>
                <a:gd name="connsiteY3" fmla="*/ 169624 h 331496"/>
                <a:gd name="connsiteX4" fmla="*/ 246183 w 246182"/>
                <a:gd name="connsiteY4" fmla="*/ 0 h 331496"/>
                <a:gd name="connsiteX5" fmla="*/ 246183 w 246182"/>
                <a:gd name="connsiteY5" fmla="*/ 0 h 331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6182" h="331496">
                  <a:moveTo>
                    <a:pt x="246183" y="0"/>
                  </a:moveTo>
                  <a:cubicBezTo>
                    <a:pt x="192577" y="58193"/>
                    <a:pt x="158533" y="128329"/>
                    <a:pt x="121186" y="194273"/>
                  </a:cubicBezTo>
                  <a:cubicBezTo>
                    <a:pt x="87015" y="247256"/>
                    <a:pt x="40141" y="284866"/>
                    <a:pt x="0" y="331497"/>
                  </a:cubicBezTo>
                  <a:cubicBezTo>
                    <a:pt x="18673" y="279021"/>
                    <a:pt x="13211" y="219176"/>
                    <a:pt x="42428" y="169624"/>
                  </a:cubicBezTo>
                  <a:cubicBezTo>
                    <a:pt x="82061" y="79539"/>
                    <a:pt x="168949" y="40024"/>
                    <a:pt x="246183" y="0"/>
                  </a:cubicBezTo>
                  <a:lnTo>
                    <a:pt x="246183" y="0"/>
                  </a:lnTo>
                  <a:close/>
                </a:path>
              </a:pathLst>
            </a:custGeom>
            <a:solidFill>
              <a:srgbClr val="3476B7"/>
            </a:solidFill>
            <a:ln w="12692"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02256BD2-3A2F-1F09-BAC0-49DAC1B7DE0D}"/>
                </a:ext>
              </a:extLst>
            </p:cNvPr>
            <p:cNvSpPr/>
            <p:nvPr/>
          </p:nvSpPr>
          <p:spPr>
            <a:xfrm>
              <a:off x="1553273" y="803357"/>
              <a:ext cx="253594" cy="442164"/>
            </a:xfrm>
            <a:custGeom>
              <a:avLst/>
              <a:gdLst>
                <a:gd name="connsiteX0" fmla="*/ 39930 w 253594"/>
                <a:gd name="connsiteY0" fmla="*/ 82588 h 442164"/>
                <a:gd name="connsiteX1" fmla="*/ 138632 w 253594"/>
                <a:gd name="connsiteY1" fmla="*/ 0 h 442164"/>
                <a:gd name="connsiteX2" fmla="*/ 63939 w 253594"/>
                <a:gd name="connsiteY2" fmla="*/ 245351 h 442164"/>
                <a:gd name="connsiteX3" fmla="*/ 44376 w 253594"/>
                <a:gd name="connsiteY3" fmla="*/ 337468 h 442164"/>
                <a:gd name="connsiteX4" fmla="*/ 46536 w 253594"/>
                <a:gd name="connsiteY4" fmla="*/ 338866 h 442164"/>
                <a:gd name="connsiteX5" fmla="*/ 101921 w 253594"/>
                <a:gd name="connsiteY5" fmla="*/ 235186 h 442164"/>
                <a:gd name="connsiteX6" fmla="*/ 252704 w 253594"/>
                <a:gd name="connsiteY6" fmla="*/ 54889 h 442164"/>
                <a:gd name="connsiteX7" fmla="*/ 103064 w 253594"/>
                <a:gd name="connsiteY7" fmla="*/ 326287 h 442164"/>
                <a:gd name="connsiteX8" fmla="*/ 25449 w 253594"/>
                <a:gd name="connsiteY8" fmla="*/ 442165 h 442164"/>
                <a:gd name="connsiteX9" fmla="*/ 18589 w 253594"/>
                <a:gd name="connsiteY9" fmla="*/ 358560 h 442164"/>
                <a:gd name="connsiteX10" fmla="*/ 39930 w 253594"/>
                <a:gd name="connsiteY10" fmla="*/ 82588 h 442164"/>
                <a:gd name="connsiteX11" fmla="*/ 39930 w 253594"/>
                <a:gd name="connsiteY11" fmla="*/ 82588 h 442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594" h="442164">
                  <a:moveTo>
                    <a:pt x="39930" y="82588"/>
                  </a:moveTo>
                  <a:cubicBezTo>
                    <a:pt x="64828" y="43708"/>
                    <a:pt x="98745" y="14866"/>
                    <a:pt x="138632" y="0"/>
                  </a:cubicBezTo>
                  <a:cubicBezTo>
                    <a:pt x="64701" y="63402"/>
                    <a:pt x="80453" y="160984"/>
                    <a:pt x="63939" y="245351"/>
                  </a:cubicBezTo>
                  <a:cubicBezTo>
                    <a:pt x="59112" y="276353"/>
                    <a:pt x="48060" y="305704"/>
                    <a:pt x="44376" y="337468"/>
                  </a:cubicBezTo>
                  <a:lnTo>
                    <a:pt x="46536" y="338866"/>
                  </a:lnTo>
                  <a:cubicBezTo>
                    <a:pt x="56063" y="302400"/>
                    <a:pt x="75880" y="266823"/>
                    <a:pt x="101921" y="235186"/>
                  </a:cubicBezTo>
                  <a:cubicBezTo>
                    <a:pt x="152986" y="176866"/>
                    <a:pt x="233269" y="135191"/>
                    <a:pt x="252704" y="54889"/>
                  </a:cubicBezTo>
                  <a:cubicBezTo>
                    <a:pt x="262994" y="162508"/>
                    <a:pt x="182330" y="256659"/>
                    <a:pt x="103064" y="326287"/>
                  </a:cubicBezTo>
                  <a:cubicBezTo>
                    <a:pt x="71052" y="361101"/>
                    <a:pt x="40692" y="400235"/>
                    <a:pt x="25449" y="442165"/>
                  </a:cubicBezTo>
                  <a:cubicBezTo>
                    <a:pt x="20622" y="415228"/>
                    <a:pt x="23671" y="387402"/>
                    <a:pt x="18589" y="358560"/>
                  </a:cubicBezTo>
                  <a:cubicBezTo>
                    <a:pt x="-592" y="265680"/>
                    <a:pt x="-18884" y="159205"/>
                    <a:pt x="39930" y="82588"/>
                  </a:cubicBezTo>
                  <a:lnTo>
                    <a:pt x="39930" y="82588"/>
                  </a:lnTo>
                  <a:close/>
                </a:path>
              </a:pathLst>
            </a:custGeom>
            <a:solidFill>
              <a:srgbClr val="3476B7"/>
            </a:solidFill>
            <a:ln w="12692"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AFE9230D-9F04-1227-18B0-10E6D93F2F49}"/>
                </a:ext>
              </a:extLst>
            </p:cNvPr>
            <p:cNvSpPr/>
            <p:nvPr/>
          </p:nvSpPr>
          <p:spPr>
            <a:xfrm>
              <a:off x="1463501" y="968127"/>
              <a:ext cx="267783" cy="558066"/>
            </a:xfrm>
            <a:custGeom>
              <a:avLst/>
              <a:gdLst>
                <a:gd name="connsiteX0" fmla="*/ 2800 w 267783"/>
                <a:gd name="connsiteY0" fmla="*/ 256048 h 558066"/>
                <a:gd name="connsiteX1" fmla="*/ 69364 w 267783"/>
                <a:gd name="connsiteY1" fmla="*/ 2566 h 558066"/>
                <a:gd name="connsiteX2" fmla="*/ 74064 w 267783"/>
                <a:gd name="connsiteY2" fmla="*/ 25 h 558066"/>
                <a:gd name="connsiteX3" fmla="*/ 94515 w 267783"/>
                <a:gd name="connsiteY3" fmla="*/ 317545 h 558066"/>
                <a:gd name="connsiteX4" fmla="*/ 98072 w 267783"/>
                <a:gd name="connsiteY4" fmla="*/ 426815 h 558066"/>
                <a:gd name="connsiteX5" fmla="*/ 102391 w 267783"/>
                <a:gd name="connsiteY5" fmla="*/ 429102 h 558066"/>
                <a:gd name="connsiteX6" fmla="*/ 105186 w 267783"/>
                <a:gd name="connsiteY6" fmla="*/ 390985 h 558066"/>
                <a:gd name="connsiteX7" fmla="*/ 239202 w 267783"/>
                <a:gd name="connsiteY7" fmla="*/ 164439 h 558066"/>
                <a:gd name="connsiteX8" fmla="*/ 267783 w 267783"/>
                <a:gd name="connsiteY8" fmla="*/ 110439 h 558066"/>
                <a:gd name="connsiteX9" fmla="*/ 244410 w 267783"/>
                <a:gd name="connsiteY9" fmla="*/ 242072 h 558066"/>
                <a:gd name="connsiteX10" fmla="*/ 112045 w 267783"/>
                <a:gd name="connsiteY10" fmla="*/ 558067 h 558066"/>
                <a:gd name="connsiteX11" fmla="*/ 2800 w 267783"/>
                <a:gd name="connsiteY11" fmla="*/ 256048 h 558066"/>
                <a:gd name="connsiteX12" fmla="*/ 2800 w 267783"/>
                <a:gd name="connsiteY12" fmla="*/ 256048 h 558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7783" h="558066">
                  <a:moveTo>
                    <a:pt x="2800" y="256048"/>
                  </a:moveTo>
                  <a:cubicBezTo>
                    <a:pt x="-9776" y="161262"/>
                    <a:pt x="21346" y="79309"/>
                    <a:pt x="69364" y="2566"/>
                  </a:cubicBezTo>
                  <a:cubicBezTo>
                    <a:pt x="70888" y="1549"/>
                    <a:pt x="71904" y="-230"/>
                    <a:pt x="74064" y="25"/>
                  </a:cubicBezTo>
                  <a:cubicBezTo>
                    <a:pt x="22744" y="99639"/>
                    <a:pt x="86004" y="211450"/>
                    <a:pt x="94515" y="317545"/>
                  </a:cubicBezTo>
                  <a:lnTo>
                    <a:pt x="98072" y="426815"/>
                  </a:lnTo>
                  <a:cubicBezTo>
                    <a:pt x="99342" y="427450"/>
                    <a:pt x="99724" y="430627"/>
                    <a:pt x="102391" y="429102"/>
                  </a:cubicBezTo>
                  <a:cubicBezTo>
                    <a:pt x="104678" y="416650"/>
                    <a:pt x="104170" y="403690"/>
                    <a:pt x="105186" y="390985"/>
                  </a:cubicBezTo>
                  <a:cubicBezTo>
                    <a:pt x="110267" y="302043"/>
                    <a:pt x="179498" y="231907"/>
                    <a:pt x="239202" y="164439"/>
                  </a:cubicBezTo>
                  <a:cubicBezTo>
                    <a:pt x="251651" y="147159"/>
                    <a:pt x="262448" y="129752"/>
                    <a:pt x="267783" y="110439"/>
                  </a:cubicBezTo>
                  <a:cubicBezTo>
                    <a:pt x="267021" y="154528"/>
                    <a:pt x="258129" y="199888"/>
                    <a:pt x="244410" y="242072"/>
                  </a:cubicBezTo>
                  <a:cubicBezTo>
                    <a:pt x="203634" y="348166"/>
                    <a:pt x="117127" y="441046"/>
                    <a:pt x="112045" y="558067"/>
                  </a:cubicBezTo>
                  <a:cubicBezTo>
                    <a:pt x="91721" y="448415"/>
                    <a:pt x="7754" y="373832"/>
                    <a:pt x="2800" y="256048"/>
                  </a:cubicBezTo>
                  <a:lnTo>
                    <a:pt x="2800" y="256048"/>
                  </a:lnTo>
                  <a:close/>
                </a:path>
              </a:pathLst>
            </a:custGeom>
            <a:solidFill>
              <a:srgbClr val="3476B7"/>
            </a:solidFill>
            <a:ln w="12692"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86E9D7DC-82FE-AA2C-B806-2C3452D1DD88}"/>
                </a:ext>
              </a:extLst>
            </p:cNvPr>
            <p:cNvSpPr/>
            <p:nvPr/>
          </p:nvSpPr>
          <p:spPr>
            <a:xfrm>
              <a:off x="1433388" y="1273728"/>
              <a:ext cx="260164" cy="537585"/>
            </a:xfrm>
            <a:custGeom>
              <a:avLst/>
              <a:gdLst>
                <a:gd name="connsiteX0" fmla="*/ 1029 w 260164"/>
                <a:gd name="connsiteY0" fmla="*/ 90593 h 537585"/>
                <a:gd name="connsiteX1" fmla="*/ 16654 w 260164"/>
                <a:gd name="connsiteY1" fmla="*/ 0 h 537585"/>
                <a:gd name="connsiteX2" fmla="*/ 139237 w 260164"/>
                <a:gd name="connsiteY2" fmla="*/ 315995 h 537585"/>
                <a:gd name="connsiteX3" fmla="*/ 183443 w 260164"/>
                <a:gd name="connsiteY3" fmla="*/ 435431 h 537585"/>
                <a:gd name="connsiteX4" fmla="*/ 187000 w 260164"/>
                <a:gd name="connsiteY4" fmla="*/ 433016 h 537585"/>
                <a:gd name="connsiteX5" fmla="*/ 231587 w 260164"/>
                <a:gd name="connsiteY5" fmla="*/ 110541 h 537585"/>
                <a:gd name="connsiteX6" fmla="*/ 253182 w 260164"/>
                <a:gd name="connsiteY6" fmla="*/ 27191 h 537585"/>
                <a:gd name="connsiteX7" fmla="*/ 256612 w 260164"/>
                <a:gd name="connsiteY7" fmla="*/ 195925 h 537585"/>
                <a:gd name="connsiteX8" fmla="*/ 223077 w 260164"/>
                <a:gd name="connsiteY8" fmla="*/ 403920 h 537585"/>
                <a:gd name="connsiteX9" fmla="*/ 234636 w 260164"/>
                <a:gd name="connsiteY9" fmla="*/ 537586 h 537585"/>
                <a:gd name="connsiteX10" fmla="*/ 228158 w 260164"/>
                <a:gd name="connsiteY10" fmla="*/ 533393 h 537585"/>
                <a:gd name="connsiteX11" fmla="*/ 46506 w 260164"/>
                <a:gd name="connsiteY11" fmla="*/ 317520 h 537585"/>
                <a:gd name="connsiteX12" fmla="*/ 1029 w 260164"/>
                <a:gd name="connsiteY12" fmla="*/ 90593 h 537585"/>
                <a:gd name="connsiteX13" fmla="*/ 1029 w 260164"/>
                <a:gd name="connsiteY13" fmla="*/ 90593 h 537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164" h="537585">
                  <a:moveTo>
                    <a:pt x="1029" y="90593"/>
                  </a:moveTo>
                  <a:cubicBezTo>
                    <a:pt x="4713" y="60099"/>
                    <a:pt x="6618" y="28715"/>
                    <a:pt x="16654" y="0"/>
                  </a:cubicBezTo>
                  <a:cubicBezTo>
                    <a:pt x="5602" y="128456"/>
                    <a:pt x="99858" y="209901"/>
                    <a:pt x="139237" y="315995"/>
                  </a:cubicBezTo>
                  <a:cubicBezTo>
                    <a:pt x="155243" y="355511"/>
                    <a:pt x="162738" y="399092"/>
                    <a:pt x="183443" y="435431"/>
                  </a:cubicBezTo>
                  <a:cubicBezTo>
                    <a:pt x="185095" y="436066"/>
                    <a:pt x="186238" y="434287"/>
                    <a:pt x="187000" y="433016"/>
                  </a:cubicBezTo>
                  <a:cubicBezTo>
                    <a:pt x="133267" y="321586"/>
                    <a:pt x="181411" y="207741"/>
                    <a:pt x="231587" y="110541"/>
                  </a:cubicBezTo>
                  <a:cubicBezTo>
                    <a:pt x="243528" y="84367"/>
                    <a:pt x="248991" y="56160"/>
                    <a:pt x="253182" y="27191"/>
                  </a:cubicBezTo>
                  <a:cubicBezTo>
                    <a:pt x="265250" y="78904"/>
                    <a:pt x="258391" y="140654"/>
                    <a:pt x="256612" y="195925"/>
                  </a:cubicBezTo>
                  <a:cubicBezTo>
                    <a:pt x="249499" y="266696"/>
                    <a:pt x="234763" y="334673"/>
                    <a:pt x="223077" y="403920"/>
                  </a:cubicBezTo>
                  <a:cubicBezTo>
                    <a:pt x="215074" y="447247"/>
                    <a:pt x="223458" y="494259"/>
                    <a:pt x="234636" y="537586"/>
                  </a:cubicBezTo>
                  <a:lnTo>
                    <a:pt x="228158" y="533393"/>
                  </a:lnTo>
                  <a:cubicBezTo>
                    <a:pt x="175568" y="457158"/>
                    <a:pt x="81820" y="403285"/>
                    <a:pt x="46506" y="317520"/>
                  </a:cubicBezTo>
                  <a:cubicBezTo>
                    <a:pt x="17670" y="249289"/>
                    <a:pt x="-5195" y="169115"/>
                    <a:pt x="1029" y="90593"/>
                  </a:cubicBezTo>
                  <a:lnTo>
                    <a:pt x="1029" y="90593"/>
                  </a:lnTo>
                  <a:close/>
                </a:path>
              </a:pathLst>
            </a:custGeom>
            <a:solidFill>
              <a:srgbClr val="3476B7"/>
            </a:solidFill>
            <a:ln w="12692"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E7F14E87-12F3-84AA-8042-E3BEF53133A3}"/>
                </a:ext>
              </a:extLst>
            </p:cNvPr>
            <p:cNvSpPr/>
            <p:nvPr/>
          </p:nvSpPr>
          <p:spPr>
            <a:xfrm>
              <a:off x="1456774" y="1563677"/>
              <a:ext cx="408526" cy="492607"/>
            </a:xfrm>
            <a:custGeom>
              <a:avLst/>
              <a:gdLst>
                <a:gd name="connsiteX0" fmla="*/ 0 w 408526"/>
                <a:gd name="connsiteY0" fmla="*/ 46758 h 492607"/>
                <a:gd name="connsiteX1" fmla="*/ 253043 w 408526"/>
                <a:gd name="connsiteY1" fmla="*/ 337341 h 492607"/>
                <a:gd name="connsiteX2" fmla="*/ 310460 w 408526"/>
                <a:gd name="connsiteY2" fmla="*/ 398456 h 492607"/>
                <a:gd name="connsiteX3" fmla="*/ 284673 w 408526"/>
                <a:gd name="connsiteY3" fmla="*/ 360085 h 492607"/>
                <a:gd name="connsiteX4" fmla="*/ 241737 w 408526"/>
                <a:gd name="connsiteY4" fmla="*/ 205454 h 492607"/>
                <a:gd name="connsiteX5" fmla="*/ 244024 w 408526"/>
                <a:gd name="connsiteY5" fmla="*/ 0 h 492607"/>
                <a:gd name="connsiteX6" fmla="*/ 362288 w 408526"/>
                <a:gd name="connsiteY6" fmla="*/ 411544 h 492607"/>
                <a:gd name="connsiteX7" fmla="*/ 408527 w 408526"/>
                <a:gd name="connsiteY7" fmla="*/ 492607 h 492607"/>
                <a:gd name="connsiteX8" fmla="*/ 38744 w 408526"/>
                <a:gd name="connsiteY8" fmla="*/ 219558 h 492607"/>
                <a:gd name="connsiteX9" fmla="*/ 0 w 408526"/>
                <a:gd name="connsiteY9" fmla="*/ 46758 h 492607"/>
                <a:gd name="connsiteX10" fmla="*/ 0 w 408526"/>
                <a:gd name="connsiteY10" fmla="*/ 46758 h 49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8526" h="492607">
                  <a:moveTo>
                    <a:pt x="0" y="46758"/>
                  </a:moveTo>
                  <a:cubicBezTo>
                    <a:pt x="24009" y="179026"/>
                    <a:pt x="174793" y="234169"/>
                    <a:pt x="253043" y="337341"/>
                  </a:cubicBezTo>
                  <a:cubicBezTo>
                    <a:pt x="271081" y="358179"/>
                    <a:pt x="287468" y="381812"/>
                    <a:pt x="310460" y="398456"/>
                  </a:cubicBezTo>
                  <a:cubicBezTo>
                    <a:pt x="305633" y="384607"/>
                    <a:pt x="291151" y="374061"/>
                    <a:pt x="284673" y="360085"/>
                  </a:cubicBezTo>
                  <a:cubicBezTo>
                    <a:pt x="256472" y="316249"/>
                    <a:pt x="242118" y="261995"/>
                    <a:pt x="241737" y="205454"/>
                  </a:cubicBezTo>
                  <a:cubicBezTo>
                    <a:pt x="240848" y="136715"/>
                    <a:pt x="262697" y="70391"/>
                    <a:pt x="244024" y="0"/>
                  </a:cubicBezTo>
                  <a:cubicBezTo>
                    <a:pt x="315922" y="119689"/>
                    <a:pt x="315033" y="278640"/>
                    <a:pt x="362288" y="411544"/>
                  </a:cubicBezTo>
                  <a:cubicBezTo>
                    <a:pt x="373975" y="440513"/>
                    <a:pt x="394172" y="465162"/>
                    <a:pt x="408527" y="492607"/>
                  </a:cubicBezTo>
                  <a:cubicBezTo>
                    <a:pt x="279846" y="423741"/>
                    <a:pt x="107975" y="363515"/>
                    <a:pt x="38744" y="219558"/>
                  </a:cubicBezTo>
                  <a:cubicBezTo>
                    <a:pt x="10798" y="170132"/>
                    <a:pt x="1397" y="106475"/>
                    <a:pt x="0" y="46758"/>
                  </a:cubicBezTo>
                  <a:lnTo>
                    <a:pt x="0" y="46758"/>
                  </a:lnTo>
                  <a:close/>
                </a:path>
              </a:pathLst>
            </a:custGeom>
            <a:solidFill>
              <a:srgbClr val="3476B7"/>
            </a:solidFill>
            <a:ln w="12692"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A0E23993-8896-1C22-8801-80A2E467929E}"/>
                </a:ext>
              </a:extLst>
            </p:cNvPr>
            <p:cNvSpPr/>
            <p:nvPr/>
          </p:nvSpPr>
          <p:spPr>
            <a:xfrm>
              <a:off x="1561192" y="1783869"/>
              <a:ext cx="546988" cy="427934"/>
            </a:xfrm>
            <a:custGeom>
              <a:avLst/>
              <a:gdLst>
                <a:gd name="connsiteX0" fmla="*/ 0 w 546988"/>
                <a:gd name="connsiteY0" fmla="*/ 124899 h 427934"/>
                <a:gd name="connsiteX1" fmla="*/ 373975 w 546988"/>
                <a:gd name="connsiteY1" fmla="*/ 343694 h 427934"/>
                <a:gd name="connsiteX2" fmla="*/ 444349 w 546988"/>
                <a:gd name="connsiteY2" fmla="*/ 381430 h 427934"/>
                <a:gd name="connsiteX3" fmla="*/ 445492 w 546988"/>
                <a:gd name="connsiteY3" fmla="*/ 380033 h 427934"/>
                <a:gd name="connsiteX4" fmla="*/ 363177 w 546988"/>
                <a:gd name="connsiteY4" fmla="*/ 307863 h 427934"/>
                <a:gd name="connsiteX5" fmla="*/ 237291 w 546988"/>
                <a:gd name="connsiteY5" fmla="*/ 0 h 427934"/>
                <a:gd name="connsiteX6" fmla="*/ 367877 w 546988"/>
                <a:gd name="connsiteY6" fmla="*/ 157934 h 427934"/>
                <a:gd name="connsiteX7" fmla="*/ 546989 w 546988"/>
                <a:gd name="connsiteY7" fmla="*/ 427934 h 427934"/>
                <a:gd name="connsiteX8" fmla="*/ 230558 w 546988"/>
                <a:gd name="connsiteY8" fmla="*/ 375078 h 427934"/>
                <a:gd name="connsiteX9" fmla="*/ 0 w 546988"/>
                <a:gd name="connsiteY9" fmla="*/ 124899 h 427934"/>
                <a:gd name="connsiteX10" fmla="*/ 0 w 546988"/>
                <a:gd name="connsiteY10" fmla="*/ 124899 h 427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988" h="427934">
                  <a:moveTo>
                    <a:pt x="0" y="124899"/>
                  </a:moveTo>
                  <a:cubicBezTo>
                    <a:pt x="83077" y="268984"/>
                    <a:pt x="251772" y="263647"/>
                    <a:pt x="373975" y="343694"/>
                  </a:cubicBezTo>
                  <a:cubicBezTo>
                    <a:pt x="396586" y="359704"/>
                    <a:pt x="419832" y="373045"/>
                    <a:pt x="444349" y="381430"/>
                  </a:cubicBezTo>
                  <a:lnTo>
                    <a:pt x="445492" y="380033"/>
                  </a:lnTo>
                  <a:cubicBezTo>
                    <a:pt x="417164" y="359449"/>
                    <a:pt x="384518" y="336071"/>
                    <a:pt x="363177" y="307863"/>
                  </a:cubicBezTo>
                  <a:cubicBezTo>
                    <a:pt x="287722" y="223496"/>
                    <a:pt x="297122" y="93007"/>
                    <a:pt x="237291" y="0"/>
                  </a:cubicBezTo>
                  <a:cubicBezTo>
                    <a:pt x="287722" y="48791"/>
                    <a:pt x="334341" y="99995"/>
                    <a:pt x="367877" y="157934"/>
                  </a:cubicBezTo>
                  <a:cubicBezTo>
                    <a:pt x="418689" y="252720"/>
                    <a:pt x="446000" y="363007"/>
                    <a:pt x="546989" y="427934"/>
                  </a:cubicBezTo>
                  <a:cubicBezTo>
                    <a:pt x="442824" y="405572"/>
                    <a:pt x="325957" y="427553"/>
                    <a:pt x="230558" y="375078"/>
                  </a:cubicBezTo>
                  <a:cubicBezTo>
                    <a:pt x="127410" y="325779"/>
                    <a:pt x="30106" y="234042"/>
                    <a:pt x="0" y="124899"/>
                  </a:cubicBezTo>
                  <a:lnTo>
                    <a:pt x="0" y="124899"/>
                  </a:lnTo>
                  <a:close/>
                </a:path>
              </a:pathLst>
            </a:custGeom>
            <a:solidFill>
              <a:srgbClr val="3476B7"/>
            </a:solidFill>
            <a:ln w="12692"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599708F8-1CB8-C9B9-F972-7F8E3E20C743}"/>
                </a:ext>
              </a:extLst>
            </p:cNvPr>
            <p:cNvSpPr/>
            <p:nvPr/>
          </p:nvSpPr>
          <p:spPr>
            <a:xfrm>
              <a:off x="1763296" y="2006476"/>
              <a:ext cx="643784" cy="320924"/>
            </a:xfrm>
            <a:custGeom>
              <a:avLst/>
              <a:gdLst>
                <a:gd name="connsiteX0" fmla="*/ 0 w 643784"/>
                <a:gd name="connsiteY0" fmla="*/ 166193 h 320924"/>
                <a:gd name="connsiteX1" fmla="*/ 437235 w 643784"/>
                <a:gd name="connsiteY1" fmla="*/ 233788 h 320924"/>
                <a:gd name="connsiteX2" fmla="*/ 498082 w 643784"/>
                <a:gd name="connsiteY2" fmla="*/ 234932 h 320924"/>
                <a:gd name="connsiteX3" fmla="*/ 436854 w 643784"/>
                <a:gd name="connsiteY3" fmla="*/ 221972 h 320924"/>
                <a:gd name="connsiteX4" fmla="*/ 221793 w 643784"/>
                <a:gd name="connsiteY4" fmla="*/ 0 h 320924"/>
                <a:gd name="connsiteX5" fmla="*/ 456544 w 643784"/>
                <a:gd name="connsiteY5" fmla="*/ 165431 h 320924"/>
                <a:gd name="connsiteX6" fmla="*/ 643785 w 643784"/>
                <a:gd name="connsiteY6" fmla="*/ 225529 h 320924"/>
                <a:gd name="connsiteX7" fmla="*/ 591576 w 643784"/>
                <a:gd name="connsiteY7" fmla="*/ 239760 h 320924"/>
                <a:gd name="connsiteX8" fmla="*/ 223191 w 643784"/>
                <a:gd name="connsiteY8" fmla="*/ 313454 h 320924"/>
                <a:gd name="connsiteX9" fmla="*/ 0 w 643784"/>
                <a:gd name="connsiteY9" fmla="*/ 166193 h 320924"/>
                <a:gd name="connsiteX10" fmla="*/ 0 w 643784"/>
                <a:gd name="connsiteY10" fmla="*/ 166193 h 320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3784" h="320924">
                  <a:moveTo>
                    <a:pt x="0" y="166193"/>
                  </a:moveTo>
                  <a:cubicBezTo>
                    <a:pt x="120297" y="276607"/>
                    <a:pt x="291024" y="217144"/>
                    <a:pt x="437235" y="233788"/>
                  </a:cubicBezTo>
                  <a:cubicBezTo>
                    <a:pt x="457687" y="234424"/>
                    <a:pt x="476995" y="240522"/>
                    <a:pt x="498082" y="234932"/>
                  </a:cubicBezTo>
                  <a:cubicBezTo>
                    <a:pt x="479917" y="225911"/>
                    <a:pt x="456416" y="229722"/>
                    <a:pt x="436854" y="221972"/>
                  </a:cubicBezTo>
                  <a:cubicBezTo>
                    <a:pt x="320622" y="194654"/>
                    <a:pt x="291278" y="75219"/>
                    <a:pt x="221793" y="0"/>
                  </a:cubicBezTo>
                  <a:cubicBezTo>
                    <a:pt x="304997" y="43200"/>
                    <a:pt x="377658" y="105840"/>
                    <a:pt x="456544" y="165431"/>
                  </a:cubicBezTo>
                  <a:cubicBezTo>
                    <a:pt x="512818" y="205073"/>
                    <a:pt x="577094" y="219176"/>
                    <a:pt x="643785" y="225529"/>
                  </a:cubicBezTo>
                  <a:cubicBezTo>
                    <a:pt x="628669" y="232899"/>
                    <a:pt x="607963" y="233534"/>
                    <a:pt x="591576" y="239760"/>
                  </a:cubicBezTo>
                  <a:cubicBezTo>
                    <a:pt x="477376" y="281181"/>
                    <a:pt x="352125" y="342297"/>
                    <a:pt x="223191" y="313454"/>
                  </a:cubicBezTo>
                  <a:cubicBezTo>
                    <a:pt x="139478" y="296428"/>
                    <a:pt x="49160" y="241412"/>
                    <a:pt x="0" y="166193"/>
                  </a:cubicBezTo>
                  <a:lnTo>
                    <a:pt x="0" y="166193"/>
                  </a:lnTo>
                  <a:close/>
                </a:path>
              </a:pathLst>
            </a:custGeom>
            <a:solidFill>
              <a:srgbClr val="3476B7"/>
            </a:solidFill>
            <a:ln w="12692"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29A9460C-00B4-73E8-3229-B6F2F16742C2}"/>
                </a:ext>
              </a:extLst>
            </p:cNvPr>
            <p:cNvSpPr/>
            <p:nvPr/>
          </p:nvSpPr>
          <p:spPr>
            <a:xfrm>
              <a:off x="1972513" y="2183678"/>
              <a:ext cx="1410407" cy="301428"/>
            </a:xfrm>
            <a:custGeom>
              <a:avLst/>
              <a:gdLst>
                <a:gd name="connsiteX0" fmla="*/ 1276264 w 1410407"/>
                <a:gd name="connsiteY0" fmla="*/ 117194 h 301428"/>
                <a:gd name="connsiteX1" fmla="*/ 927187 w 1410407"/>
                <a:gd name="connsiteY1" fmla="*/ 80220 h 301428"/>
                <a:gd name="connsiteX2" fmla="*/ 799904 w 1410407"/>
                <a:gd name="connsiteY2" fmla="*/ 37147 h 301428"/>
                <a:gd name="connsiteX3" fmla="*/ 749981 w 1410407"/>
                <a:gd name="connsiteY3" fmla="*/ 47438 h 301428"/>
                <a:gd name="connsiteX4" fmla="*/ 1023603 w 1410407"/>
                <a:gd name="connsiteY4" fmla="*/ 196859 h 301428"/>
                <a:gd name="connsiteX5" fmla="*/ 981937 w 1410407"/>
                <a:gd name="connsiteY5" fmla="*/ 243744 h 301428"/>
                <a:gd name="connsiteX6" fmla="*/ 708951 w 1410407"/>
                <a:gd name="connsiteY6" fmla="*/ 66624 h 301428"/>
                <a:gd name="connsiteX7" fmla="*/ 659410 w 1410407"/>
                <a:gd name="connsiteY7" fmla="*/ 94323 h 301428"/>
                <a:gd name="connsiteX8" fmla="*/ 472295 w 1410407"/>
                <a:gd name="connsiteY8" fmla="*/ 301429 h 301428"/>
                <a:gd name="connsiteX9" fmla="*/ 419578 w 1410407"/>
                <a:gd name="connsiteY9" fmla="*/ 266615 h 301428"/>
                <a:gd name="connsiteX10" fmla="*/ 656107 w 1410407"/>
                <a:gd name="connsiteY10" fmla="*/ 56841 h 301428"/>
                <a:gd name="connsiteX11" fmla="*/ 443968 w 1410407"/>
                <a:gd name="connsiteY11" fmla="*/ 167509 h 301428"/>
                <a:gd name="connsiteX12" fmla="*/ 152562 w 1410407"/>
                <a:gd name="connsiteY12" fmla="*/ 243490 h 301428"/>
                <a:gd name="connsiteX13" fmla="*/ 0 w 1410407"/>
                <a:gd name="connsiteY13" fmla="*/ 161283 h 301428"/>
                <a:gd name="connsiteX14" fmla="*/ 282767 w 1410407"/>
                <a:gd name="connsiteY14" fmla="*/ 155565 h 301428"/>
                <a:gd name="connsiteX15" fmla="*/ 656107 w 1410407"/>
                <a:gd name="connsiteY15" fmla="*/ 29523 h 301428"/>
                <a:gd name="connsiteX16" fmla="*/ 721146 w 1410407"/>
                <a:gd name="connsiteY16" fmla="*/ 26220 h 301428"/>
                <a:gd name="connsiteX17" fmla="*/ 1041514 w 1410407"/>
                <a:gd name="connsiteY17" fmla="*/ 32064 h 301428"/>
                <a:gd name="connsiteX18" fmla="*/ 1139199 w 1410407"/>
                <a:gd name="connsiteY18" fmla="*/ 59509 h 301428"/>
                <a:gd name="connsiteX19" fmla="*/ 1410407 w 1410407"/>
                <a:gd name="connsiteY19" fmla="*/ 299 h 301428"/>
                <a:gd name="connsiteX20" fmla="*/ 1276264 w 1410407"/>
                <a:gd name="connsiteY20" fmla="*/ 117194 h 301428"/>
                <a:gd name="connsiteX21" fmla="*/ 1276264 w 1410407"/>
                <a:gd name="connsiteY21" fmla="*/ 117194 h 30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10407" h="301428">
                  <a:moveTo>
                    <a:pt x="1276264" y="117194"/>
                  </a:moveTo>
                  <a:cubicBezTo>
                    <a:pt x="1160286" y="175259"/>
                    <a:pt x="1029192" y="141589"/>
                    <a:pt x="927187" y="80220"/>
                  </a:cubicBezTo>
                  <a:cubicBezTo>
                    <a:pt x="886411" y="60017"/>
                    <a:pt x="848937" y="28761"/>
                    <a:pt x="799904" y="37147"/>
                  </a:cubicBezTo>
                  <a:cubicBezTo>
                    <a:pt x="781993" y="38798"/>
                    <a:pt x="764844" y="41467"/>
                    <a:pt x="749981" y="47438"/>
                  </a:cubicBezTo>
                  <a:cubicBezTo>
                    <a:pt x="846270" y="80347"/>
                    <a:pt x="937604" y="130027"/>
                    <a:pt x="1023603" y="196859"/>
                  </a:cubicBezTo>
                  <a:cubicBezTo>
                    <a:pt x="1012043" y="213250"/>
                    <a:pt x="996672" y="229132"/>
                    <a:pt x="981937" y="243744"/>
                  </a:cubicBezTo>
                  <a:cubicBezTo>
                    <a:pt x="898352" y="170940"/>
                    <a:pt x="806891" y="102074"/>
                    <a:pt x="708951" y="66624"/>
                  </a:cubicBezTo>
                  <a:cubicBezTo>
                    <a:pt x="691040" y="70944"/>
                    <a:pt x="674780" y="83650"/>
                    <a:pt x="659410" y="94323"/>
                  </a:cubicBezTo>
                  <a:cubicBezTo>
                    <a:pt x="588781" y="150356"/>
                    <a:pt x="520566" y="219984"/>
                    <a:pt x="472295" y="301429"/>
                  </a:cubicBezTo>
                  <a:lnTo>
                    <a:pt x="419578" y="266615"/>
                  </a:lnTo>
                  <a:cubicBezTo>
                    <a:pt x="488428" y="180215"/>
                    <a:pt x="567313" y="110205"/>
                    <a:pt x="656107" y="56841"/>
                  </a:cubicBezTo>
                  <a:cubicBezTo>
                    <a:pt x="561216" y="37528"/>
                    <a:pt x="509515" y="120878"/>
                    <a:pt x="443968" y="167509"/>
                  </a:cubicBezTo>
                  <a:cubicBezTo>
                    <a:pt x="368766" y="232944"/>
                    <a:pt x="254821" y="272078"/>
                    <a:pt x="152562" y="243490"/>
                  </a:cubicBezTo>
                  <a:cubicBezTo>
                    <a:pt x="97686" y="229132"/>
                    <a:pt x="43317" y="205118"/>
                    <a:pt x="0" y="161283"/>
                  </a:cubicBezTo>
                  <a:cubicBezTo>
                    <a:pt x="82950" y="206262"/>
                    <a:pt x="198674" y="199528"/>
                    <a:pt x="282767" y="155565"/>
                  </a:cubicBezTo>
                  <a:cubicBezTo>
                    <a:pt x="395061" y="91782"/>
                    <a:pt x="510658" y="13768"/>
                    <a:pt x="656107" y="29523"/>
                  </a:cubicBezTo>
                  <a:cubicBezTo>
                    <a:pt x="678210" y="27490"/>
                    <a:pt x="702218" y="47311"/>
                    <a:pt x="721146" y="26220"/>
                  </a:cubicBezTo>
                  <a:cubicBezTo>
                    <a:pt x="823913" y="-12533"/>
                    <a:pt x="945353" y="-6435"/>
                    <a:pt x="1041514" y="32064"/>
                  </a:cubicBezTo>
                  <a:lnTo>
                    <a:pt x="1139199" y="59509"/>
                  </a:lnTo>
                  <a:cubicBezTo>
                    <a:pt x="1229898" y="82506"/>
                    <a:pt x="1341430" y="61415"/>
                    <a:pt x="1410407" y="299"/>
                  </a:cubicBezTo>
                  <a:cubicBezTo>
                    <a:pt x="1376998" y="52139"/>
                    <a:pt x="1328346" y="92036"/>
                    <a:pt x="1276264" y="117194"/>
                  </a:cubicBezTo>
                  <a:lnTo>
                    <a:pt x="1276264" y="117194"/>
                  </a:lnTo>
                  <a:close/>
                </a:path>
              </a:pathLst>
            </a:custGeom>
            <a:solidFill>
              <a:srgbClr val="3476B7"/>
            </a:solidFill>
            <a:ln w="12692"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B3E29AF0-1479-4059-C39F-6E25FFA9434C}"/>
                </a:ext>
              </a:extLst>
            </p:cNvPr>
            <p:cNvSpPr/>
            <p:nvPr/>
          </p:nvSpPr>
          <p:spPr>
            <a:xfrm>
              <a:off x="2933872" y="1854895"/>
              <a:ext cx="612789" cy="341383"/>
            </a:xfrm>
            <a:custGeom>
              <a:avLst/>
              <a:gdLst>
                <a:gd name="connsiteX0" fmla="*/ 431011 w 612789"/>
                <a:gd name="connsiteY0" fmla="*/ 307228 h 341383"/>
                <a:gd name="connsiteX1" fmla="*/ 25533 w 612789"/>
                <a:gd name="connsiteY1" fmla="*/ 317647 h 341383"/>
                <a:gd name="connsiteX2" fmla="*/ 127 w 612789"/>
                <a:gd name="connsiteY2" fmla="*/ 317139 h 341383"/>
                <a:gd name="connsiteX3" fmla="*/ 0 w 612789"/>
                <a:gd name="connsiteY3" fmla="*/ 316376 h 341383"/>
                <a:gd name="connsiteX4" fmla="*/ 163614 w 612789"/>
                <a:gd name="connsiteY4" fmla="*/ 220701 h 341383"/>
                <a:gd name="connsiteX5" fmla="*/ 361018 w 612789"/>
                <a:gd name="connsiteY5" fmla="*/ 0 h 341383"/>
                <a:gd name="connsiteX6" fmla="*/ 220904 w 612789"/>
                <a:gd name="connsiteY6" fmla="*/ 253736 h 341383"/>
                <a:gd name="connsiteX7" fmla="*/ 143416 w 612789"/>
                <a:gd name="connsiteY7" fmla="*/ 293379 h 341383"/>
                <a:gd name="connsiteX8" fmla="*/ 246691 w 612789"/>
                <a:gd name="connsiteY8" fmla="*/ 266442 h 341383"/>
                <a:gd name="connsiteX9" fmla="*/ 612790 w 612789"/>
                <a:gd name="connsiteY9" fmla="*/ 113209 h 341383"/>
                <a:gd name="connsiteX10" fmla="*/ 431011 w 612789"/>
                <a:gd name="connsiteY10" fmla="*/ 307228 h 341383"/>
                <a:gd name="connsiteX11" fmla="*/ 431011 w 612789"/>
                <a:gd name="connsiteY11" fmla="*/ 307228 h 341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2789" h="341383">
                  <a:moveTo>
                    <a:pt x="431011" y="307228"/>
                  </a:moveTo>
                  <a:cubicBezTo>
                    <a:pt x="300806" y="373045"/>
                    <a:pt x="157644" y="324762"/>
                    <a:pt x="25533" y="317647"/>
                  </a:cubicBezTo>
                  <a:lnTo>
                    <a:pt x="127" y="317139"/>
                  </a:lnTo>
                  <a:lnTo>
                    <a:pt x="0" y="316376"/>
                  </a:lnTo>
                  <a:cubicBezTo>
                    <a:pt x="60593" y="295666"/>
                    <a:pt x="119027" y="270635"/>
                    <a:pt x="163614" y="220701"/>
                  </a:cubicBezTo>
                  <a:cubicBezTo>
                    <a:pt x="228907" y="142814"/>
                    <a:pt x="286197" y="63784"/>
                    <a:pt x="361018" y="0"/>
                  </a:cubicBezTo>
                  <a:cubicBezTo>
                    <a:pt x="309190" y="83351"/>
                    <a:pt x="314652" y="193511"/>
                    <a:pt x="220904" y="253736"/>
                  </a:cubicBezTo>
                  <a:cubicBezTo>
                    <a:pt x="198039" y="272414"/>
                    <a:pt x="167425" y="278513"/>
                    <a:pt x="143416" y="293379"/>
                  </a:cubicBezTo>
                  <a:cubicBezTo>
                    <a:pt x="179620" y="290330"/>
                    <a:pt x="211250" y="273812"/>
                    <a:pt x="246691" y="266442"/>
                  </a:cubicBezTo>
                  <a:cubicBezTo>
                    <a:pt x="377277" y="231247"/>
                    <a:pt x="531745" y="236456"/>
                    <a:pt x="612790" y="113209"/>
                  </a:cubicBezTo>
                  <a:cubicBezTo>
                    <a:pt x="586495" y="195671"/>
                    <a:pt x="506847" y="271017"/>
                    <a:pt x="431011" y="307228"/>
                  </a:cubicBezTo>
                  <a:lnTo>
                    <a:pt x="431011" y="307228"/>
                  </a:lnTo>
                  <a:close/>
                </a:path>
              </a:pathLst>
            </a:custGeom>
            <a:solidFill>
              <a:srgbClr val="3476B7"/>
            </a:solidFill>
            <a:ln w="12692"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3DCE0073-EA5F-FEAD-FE3B-692619D47E90}"/>
                </a:ext>
              </a:extLst>
            </p:cNvPr>
            <p:cNvSpPr/>
            <p:nvPr/>
          </p:nvSpPr>
          <p:spPr>
            <a:xfrm>
              <a:off x="3421919" y="1350726"/>
              <a:ext cx="312625" cy="527802"/>
            </a:xfrm>
            <a:custGeom>
              <a:avLst/>
              <a:gdLst>
                <a:gd name="connsiteX0" fmla="*/ 148370 w 312625"/>
                <a:gd name="connsiteY0" fmla="*/ 403285 h 527802"/>
                <a:gd name="connsiteX1" fmla="*/ 508 w 312625"/>
                <a:gd name="connsiteY1" fmla="*/ 527802 h 527802"/>
                <a:gd name="connsiteX2" fmla="*/ 0 w 312625"/>
                <a:gd name="connsiteY2" fmla="*/ 522974 h 527802"/>
                <a:gd name="connsiteX3" fmla="*/ 40141 w 312625"/>
                <a:gd name="connsiteY3" fmla="*/ 58066 h 527802"/>
                <a:gd name="connsiteX4" fmla="*/ 52971 w 312625"/>
                <a:gd name="connsiteY4" fmla="*/ 7751 h 527802"/>
                <a:gd name="connsiteX5" fmla="*/ 106577 w 312625"/>
                <a:gd name="connsiteY5" fmla="*/ 261106 h 527802"/>
                <a:gd name="connsiteX6" fmla="*/ 73169 w 312625"/>
                <a:gd name="connsiteY6" fmla="*/ 412560 h 527802"/>
                <a:gd name="connsiteX7" fmla="*/ 77996 w 312625"/>
                <a:gd name="connsiteY7" fmla="*/ 412052 h 527802"/>
                <a:gd name="connsiteX8" fmla="*/ 175428 w 312625"/>
                <a:gd name="connsiteY8" fmla="*/ 246875 h 527802"/>
                <a:gd name="connsiteX9" fmla="*/ 301314 w 312625"/>
                <a:gd name="connsiteY9" fmla="*/ 0 h 527802"/>
                <a:gd name="connsiteX10" fmla="*/ 148370 w 312625"/>
                <a:gd name="connsiteY10" fmla="*/ 403285 h 527802"/>
                <a:gd name="connsiteX11" fmla="*/ 148370 w 312625"/>
                <a:gd name="connsiteY11" fmla="*/ 403285 h 52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2625" h="527802">
                  <a:moveTo>
                    <a:pt x="148370" y="403285"/>
                  </a:moveTo>
                  <a:cubicBezTo>
                    <a:pt x="98575" y="444071"/>
                    <a:pt x="47763" y="482442"/>
                    <a:pt x="508" y="527802"/>
                  </a:cubicBezTo>
                  <a:lnTo>
                    <a:pt x="0" y="522974"/>
                  </a:lnTo>
                  <a:cubicBezTo>
                    <a:pt x="64785" y="383337"/>
                    <a:pt x="6986" y="207487"/>
                    <a:pt x="40141" y="58066"/>
                  </a:cubicBezTo>
                  <a:lnTo>
                    <a:pt x="52971" y="7751"/>
                  </a:lnTo>
                  <a:cubicBezTo>
                    <a:pt x="52463" y="98725"/>
                    <a:pt x="99718" y="170640"/>
                    <a:pt x="106577" y="261106"/>
                  </a:cubicBezTo>
                  <a:cubicBezTo>
                    <a:pt x="109626" y="315868"/>
                    <a:pt x="97050" y="366057"/>
                    <a:pt x="73169" y="412560"/>
                  </a:cubicBezTo>
                  <a:lnTo>
                    <a:pt x="77996" y="412052"/>
                  </a:lnTo>
                  <a:cubicBezTo>
                    <a:pt x="111151" y="357289"/>
                    <a:pt x="135540" y="299986"/>
                    <a:pt x="175428" y="246875"/>
                  </a:cubicBezTo>
                  <a:cubicBezTo>
                    <a:pt x="238307" y="171783"/>
                    <a:pt x="302076" y="94786"/>
                    <a:pt x="301314" y="0"/>
                  </a:cubicBezTo>
                  <a:cubicBezTo>
                    <a:pt x="341963" y="154122"/>
                    <a:pt x="268921" y="300748"/>
                    <a:pt x="148370" y="403285"/>
                  </a:cubicBezTo>
                  <a:lnTo>
                    <a:pt x="148370" y="403285"/>
                  </a:lnTo>
                  <a:close/>
                </a:path>
              </a:pathLst>
            </a:custGeom>
            <a:solidFill>
              <a:srgbClr val="3476B7"/>
            </a:solidFill>
            <a:ln w="12692"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6805C64A-2036-7B9F-26F2-FB60122F1932}"/>
                </a:ext>
              </a:extLst>
            </p:cNvPr>
            <p:cNvSpPr/>
            <p:nvPr/>
          </p:nvSpPr>
          <p:spPr>
            <a:xfrm>
              <a:off x="1760730" y="522830"/>
              <a:ext cx="1627263" cy="1628477"/>
            </a:xfrm>
            <a:custGeom>
              <a:avLst/>
              <a:gdLst>
                <a:gd name="connsiteX0" fmla="*/ 1502148 w 1627263"/>
                <a:gd name="connsiteY0" fmla="*/ 386494 h 1628477"/>
                <a:gd name="connsiteX1" fmla="*/ 727396 w 1627263"/>
                <a:gd name="connsiteY1" fmla="*/ 4301 h 1628477"/>
                <a:gd name="connsiteX2" fmla="*/ 370443 w 1627263"/>
                <a:gd name="connsiteY2" fmla="*/ 130597 h 1628477"/>
                <a:gd name="connsiteX3" fmla="*/ 9807 w 1627263"/>
                <a:gd name="connsiteY3" fmla="*/ 679237 h 1628477"/>
                <a:gd name="connsiteX4" fmla="*/ 431036 w 1627263"/>
                <a:gd name="connsiteY4" fmla="*/ 1536503 h 1628477"/>
                <a:gd name="connsiteX5" fmla="*/ 1224716 w 1627263"/>
                <a:gd name="connsiteY5" fmla="*/ 1516682 h 1628477"/>
                <a:gd name="connsiteX6" fmla="*/ 1615967 w 1627263"/>
                <a:gd name="connsiteY6" fmla="*/ 946823 h 1628477"/>
                <a:gd name="connsiteX7" fmla="*/ 1502148 w 1627263"/>
                <a:gd name="connsiteY7" fmla="*/ 386494 h 1628477"/>
                <a:gd name="connsiteX8" fmla="*/ 1502148 w 1627263"/>
                <a:gd name="connsiteY8" fmla="*/ 386494 h 1628477"/>
                <a:gd name="connsiteX9" fmla="*/ 1570490 w 1627263"/>
                <a:gd name="connsiteY9" fmla="*/ 666659 h 1628477"/>
                <a:gd name="connsiteX10" fmla="*/ 1581288 w 1627263"/>
                <a:gd name="connsiteY10" fmla="*/ 707444 h 1628477"/>
                <a:gd name="connsiteX11" fmla="*/ 1465564 w 1627263"/>
                <a:gd name="connsiteY11" fmla="*/ 721802 h 1628477"/>
                <a:gd name="connsiteX12" fmla="*/ 1456291 w 1627263"/>
                <a:gd name="connsiteY12" fmla="*/ 726503 h 1628477"/>
                <a:gd name="connsiteX13" fmla="*/ 1459085 w 1627263"/>
                <a:gd name="connsiteY13" fmla="*/ 721294 h 1628477"/>
                <a:gd name="connsiteX14" fmla="*/ 1371181 w 1627263"/>
                <a:gd name="connsiteY14" fmla="*/ 477849 h 1628477"/>
                <a:gd name="connsiteX15" fmla="*/ 1312620 w 1627263"/>
                <a:gd name="connsiteY15" fmla="*/ 395007 h 1628477"/>
                <a:gd name="connsiteX16" fmla="*/ 1242754 w 1627263"/>
                <a:gd name="connsiteY16" fmla="*/ 336814 h 1628477"/>
                <a:gd name="connsiteX17" fmla="*/ 1224335 w 1627263"/>
                <a:gd name="connsiteY17" fmla="*/ 320550 h 1628477"/>
                <a:gd name="connsiteX18" fmla="*/ 1237673 w 1627263"/>
                <a:gd name="connsiteY18" fmla="*/ 316230 h 1628477"/>
                <a:gd name="connsiteX19" fmla="*/ 1308428 w 1627263"/>
                <a:gd name="connsiteY19" fmla="*/ 221571 h 1628477"/>
                <a:gd name="connsiteX20" fmla="*/ 1570490 w 1627263"/>
                <a:gd name="connsiteY20" fmla="*/ 666659 h 1628477"/>
                <a:gd name="connsiteX21" fmla="*/ 1570490 w 1627263"/>
                <a:gd name="connsiteY21" fmla="*/ 666659 h 1628477"/>
                <a:gd name="connsiteX22" fmla="*/ 1289374 w 1627263"/>
                <a:gd name="connsiteY22" fmla="*/ 1137539 h 1628477"/>
                <a:gd name="connsiteX23" fmla="*/ 1258252 w 1627263"/>
                <a:gd name="connsiteY23" fmla="*/ 1112381 h 1628477"/>
                <a:gd name="connsiteX24" fmla="*/ 1250630 w 1627263"/>
                <a:gd name="connsiteY24" fmla="*/ 1122927 h 1628477"/>
                <a:gd name="connsiteX25" fmla="*/ 1250376 w 1627263"/>
                <a:gd name="connsiteY25" fmla="*/ 1131058 h 1628477"/>
                <a:gd name="connsiteX26" fmla="*/ 1210362 w 1627263"/>
                <a:gd name="connsiteY26" fmla="*/ 1102852 h 1628477"/>
                <a:gd name="connsiteX27" fmla="*/ 1248471 w 1627263"/>
                <a:gd name="connsiteY27" fmla="*/ 1049106 h 1628477"/>
                <a:gd name="connsiteX28" fmla="*/ 1302585 w 1627263"/>
                <a:gd name="connsiteY28" fmla="*/ 887741 h 1628477"/>
                <a:gd name="connsiteX29" fmla="*/ 1321131 w 1627263"/>
                <a:gd name="connsiteY29" fmla="*/ 886979 h 1628477"/>
                <a:gd name="connsiteX30" fmla="*/ 1322021 w 1627263"/>
                <a:gd name="connsiteY30" fmla="*/ 868174 h 1628477"/>
                <a:gd name="connsiteX31" fmla="*/ 1307031 w 1627263"/>
                <a:gd name="connsiteY31" fmla="*/ 855087 h 1628477"/>
                <a:gd name="connsiteX32" fmla="*/ 1304999 w 1627263"/>
                <a:gd name="connsiteY32" fmla="*/ 781901 h 1628477"/>
                <a:gd name="connsiteX33" fmla="*/ 1314272 w 1627263"/>
                <a:gd name="connsiteY33" fmla="*/ 783807 h 1628477"/>
                <a:gd name="connsiteX34" fmla="*/ 1426058 w 1627263"/>
                <a:gd name="connsiteY34" fmla="*/ 770211 h 1628477"/>
                <a:gd name="connsiteX35" fmla="*/ 1421103 w 1627263"/>
                <a:gd name="connsiteY35" fmla="*/ 777200 h 1628477"/>
                <a:gd name="connsiteX36" fmla="*/ 1300934 w 1627263"/>
                <a:gd name="connsiteY36" fmla="*/ 1178197 h 1628477"/>
                <a:gd name="connsiteX37" fmla="*/ 1289374 w 1627263"/>
                <a:gd name="connsiteY37" fmla="*/ 1137539 h 1628477"/>
                <a:gd name="connsiteX38" fmla="*/ 1289374 w 1627263"/>
                <a:gd name="connsiteY38" fmla="*/ 1137539 h 1628477"/>
                <a:gd name="connsiteX39" fmla="*/ 1207186 w 1627263"/>
                <a:gd name="connsiteY39" fmla="*/ 1263581 h 1628477"/>
                <a:gd name="connsiteX40" fmla="*/ 1220778 w 1627263"/>
                <a:gd name="connsiteY40" fmla="*/ 1208183 h 1628477"/>
                <a:gd name="connsiteX41" fmla="*/ 1176445 w 1627263"/>
                <a:gd name="connsiteY41" fmla="*/ 1177943 h 1628477"/>
                <a:gd name="connsiteX42" fmla="*/ 1168569 w 1627263"/>
                <a:gd name="connsiteY42" fmla="*/ 1158122 h 1628477"/>
                <a:gd name="connsiteX43" fmla="*/ 1184321 w 1627263"/>
                <a:gd name="connsiteY43" fmla="*/ 1133091 h 1628477"/>
                <a:gd name="connsiteX44" fmla="*/ 1187878 w 1627263"/>
                <a:gd name="connsiteY44" fmla="*/ 1140461 h 1628477"/>
                <a:gd name="connsiteX45" fmla="*/ 1242754 w 1627263"/>
                <a:gd name="connsiteY45" fmla="*/ 1186329 h 1628477"/>
                <a:gd name="connsiteX46" fmla="*/ 1259014 w 1627263"/>
                <a:gd name="connsiteY46" fmla="*/ 1211868 h 1628477"/>
                <a:gd name="connsiteX47" fmla="*/ 1275528 w 1627263"/>
                <a:gd name="connsiteY47" fmla="*/ 1209200 h 1628477"/>
                <a:gd name="connsiteX48" fmla="*/ 1272733 w 1627263"/>
                <a:gd name="connsiteY48" fmla="*/ 1209454 h 1628477"/>
                <a:gd name="connsiteX49" fmla="*/ 1207440 w 1627263"/>
                <a:gd name="connsiteY49" fmla="*/ 1277303 h 1628477"/>
                <a:gd name="connsiteX50" fmla="*/ 1202613 w 1627263"/>
                <a:gd name="connsiteY50" fmla="*/ 1285435 h 1628477"/>
                <a:gd name="connsiteX51" fmla="*/ 1207186 w 1627263"/>
                <a:gd name="connsiteY51" fmla="*/ 1263581 h 1628477"/>
                <a:gd name="connsiteX52" fmla="*/ 1207186 w 1627263"/>
                <a:gd name="connsiteY52" fmla="*/ 1263581 h 1628477"/>
                <a:gd name="connsiteX53" fmla="*/ 915400 w 1627263"/>
                <a:gd name="connsiteY53" fmla="*/ 663736 h 1628477"/>
                <a:gd name="connsiteX54" fmla="*/ 895329 w 1627263"/>
                <a:gd name="connsiteY54" fmla="*/ 669454 h 1628477"/>
                <a:gd name="connsiteX55" fmla="*/ 866366 w 1627263"/>
                <a:gd name="connsiteY55" fmla="*/ 654207 h 1628477"/>
                <a:gd name="connsiteX56" fmla="*/ 844898 w 1627263"/>
                <a:gd name="connsiteY56" fmla="*/ 663101 h 1628477"/>
                <a:gd name="connsiteX57" fmla="*/ 891645 w 1627263"/>
                <a:gd name="connsiteY57" fmla="*/ 617233 h 1628477"/>
                <a:gd name="connsiteX58" fmla="*/ 893042 w 1627263"/>
                <a:gd name="connsiteY58" fmla="*/ 584579 h 1628477"/>
                <a:gd name="connsiteX59" fmla="*/ 877037 w 1627263"/>
                <a:gd name="connsiteY59" fmla="*/ 581402 h 1628477"/>
                <a:gd name="connsiteX60" fmla="*/ 845279 w 1627263"/>
                <a:gd name="connsiteY60" fmla="*/ 615454 h 1628477"/>
                <a:gd name="connsiteX61" fmla="*/ 815300 w 1627263"/>
                <a:gd name="connsiteY61" fmla="*/ 608847 h 1628477"/>
                <a:gd name="connsiteX62" fmla="*/ 800565 w 1627263"/>
                <a:gd name="connsiteY62" fmla="*/ 526131 h 1628477"/>
                <a:gd name="connsiteX63" fmla="*/ 849979 w 1627263"/>
                <a:gd name="connsiteY63" fmla="*/ 530579 h 1628477"/>
                <a:gd name="connsiteX64" fmla="*/ 970403 w 1627263"/>
                <a:gd name="connsiteY64" fmla="*/ 570602 h 1628477"/>
                <a:gd name="connsiteX65" fmla="*/ 948300 w 1627263"/>
                <a:gd name="connsiteY65" fmla="*/ 592583 h 1628477"/>
                <a:gd name="connsiteX66" fmla="*/ 960241 w 1627263"/>
                <a:gd name="connsiteY66" fmla="*/ 600969 h 1628477"/>
                <a:gd name="connsiteX67" fmla="*/ 967609 w 1627263"/>
                <a:gd name="connsiteY67" fmla="*/ 597411 h 1628477"/>
                <a:gd name="connsiteX68" fmla="*/ 915400 w 1627263"/>
                <a:gd name="connsiteY68" fmla="*/ 663736 h 1628477"/>
                <a:gd name="connsiteX69" fmla="*/ 915400 w 1627263"/>
                <a:gd name="connsiteY69" fmla="*/ 663736 h 1628477"/>
                <a:gd name="connsiteX70" fmla="*/ 984757 w 1627263"/>
                <a:gd name="connsiteY70" fmla="*/ 993454 h 1628477"/>
                <a:gd name="connsiteX71" fmla="*/ 956430 w 1627263"/>
                <a:gd name="connsiteY71" fmla="*/ 1020899 h 1628477"/>
                <a:gd name="connsiteX72" fmla="*/ 955287 w 1627263"/>
                <a:gd name="connsiteY72" fmla="*/ 1010099 h 1628477"/>
                <a:gd name="connsiteX73" fmla="*/ 984757 w 1627263"/>
                <a:gd name="connsiteY73" fmla="*/ 993454 h 1628477"/>
                <a:gd name="connsiteX74" fmla="*/ 984757 w 1627263"/>
                <a:gd name="connsiteY74" fmla="*/ 993454 h 1628477"/>
                <a:gd name="connsiteX75" fmla="*/ 1171364 w 1627263"/>
                <a:gd name="connsiteY75" fmla="*/ 583308 h 1628477"/>
                <a:gd name="connsiteX76" fmla="*/ 1208456 w 1627263"/>
                <a:gd name="connsiteY76" fmla="*/ 600969 h 1628477"/>
                <a:gd name="connsiteX77" fmla="*/ 1237292 w 1627263"/>
                <a:gd name="connsiteY77" fmla="*/ 659289 h 1628477"/>
                <a:gd name="connsiteX78" fmla="*/ 1206043 w 1627263"/>
                <a:gd name="connsiteY78" fmla="*/ 697661 h 1628477"/>
                <a:gd name="connsiteX79" fmla="*/ 1209346 w 1627263"/>
                <a:gd name="connsiteY79" fmla="*/ 664371 h 1628477"/>
                <a:gd name="connsiteX80" fmla="*/ 1220016 w 1627263"/>
                <a:gd name="connsiteY80" fmla="*/ 652174 h 1628477"/>
                <a:gd name="connsiteX81" fmla="*/ 1198929 w 1627263"/>
                <a:gd name="connsiteY81" fmla="*/ 632099 h 1628477"/>
                <a:gd name="connsiteX82" fmla="*/ 1178859 w 1627263"/>
                <a:gd name="connsiteY82" fmla="*/ 625746 h 1628477"/>
                <a:gd name="connsiteX83" fmla="*/ 1145069 w 1627263"/>
                <a:gd name="connsiteY83" fmla="*/ 630066 h 1628477"/>
                <a:gd name="connsiteX84" fmla="*/ 1147482 w 1627263"/>
                <a:gd name="connsiteY84" fmla="*/ 614310 h 1628477"/>
                <a:gd name="connsiteX85" fmla="*/ 1114836 w 1627263"/>
                <a:gd name="connsiteY85" fmla="*/ 584452 h 1628477"/>
                <a:gd name="connsiteX86" fmla="*/ 1057291 w 1627263"/>
                <a:gd name="connsiteY86" fmla="*/ 586612 h 1628477"/>
                <a:gd name="connsiteX87" fmla="*/ 1020961 w 1627263"/>
                <a:gd name="connsiteY87" fmla="*/ 592583 h 1628477"/>
                <a:gd name="connsiteX88" fmla="*/ 1016388 w 1627263"/>
                <a:gd name="connsiteY88" fmla="*/ 621680 h 1628477"/>
                <a:gd name="connsiteX89" fmla="*/ 1004193 w 1627263"/>
                <a:gd name="connsiteY89" fmla="*/ 611134 h 1628477"/>
                <a:gd name="connsiteX90" fmla="*/ 1104546 w 1627263"/>
                <a:gd name="connsiteY90" fmla="*/ 481026 h 1628477"/>
                <a:gd name="connsiteX91" fmla="*/ 1106071 w 1627263"/>
                <a:gd name="connsiteY91" fmla="*/ 475943 h 1628477"/>
                <a:gd name="connsiteX92" fmla="*/ 1167553 w 1627263"/>
                <a:gd name="connsiteY92" fmla="*/ 541887 h 1628477"/>
                <a:gd name="connsiteX93" fmla="*/ 1171364 w 1627263"/>
                <a:gd name="connsiteY93" fmla="*/ 583308 h 1628477"/>
                <a:gd name="connsiteX94" fmla="*/ 1171364 w 1627263"/>
                <a:gd name="connsiteY94" fmla="*/ 583308 h 1628477"/>
                <a:gd name="connsiteX95" fmla="*/ 1264603 w 1627263"/>
                <a:gd name="connsiteY95" fmla="*/ 789016 h 1628477"/>
                <a:gd name="connsiteX96" fmla="*/ 1260411 w 1627263"/>
                <a:gd name="connsiteY96" fmla="*/ 859153 h 1628477"/>
                <a:gd name="connsiteX97" fmla="*/ 1257871 w 1627263"/>
                <a:gd name="connsiteY97" fmla="*/ 871223 h 1628477"/>
                <a:gd name="connsiteX98" fmla="*/ 1225478 w 1627263"/>
                <a:gd name="connsiteY98" fmla="*/ 834249 h 1628477"/>
                <a:gd name="connsiteX99" fmla="*/ 1204645 w 1627263"/>
                <a:gd name="connsiteY99" fmla="*/ 802230 h 1628477"/>
                <a:gd name="connsiteX100" fmla="*/ 1190799 w 1627263"/>
                <a:gd name="connsiteY100" fmla="*/ 791176 h 1628477"/>
                <a:gd name="connsiteX101" fmla="*/ 1264603 w 1627263"/>
                <a:gd name="connsiteY101" fmla="*/ 789016 h 1628477"/>
                <a:gd name="connsiteX102" fmla="*/ 1264603 w 1627263"/>
                <a:gd name="connsiteY102" fmla="*/ 789016 h 1628477"/>
                <a:gd name="connsiteX103" fmla="*/ 1060086 w 1627263"/>
                <a:gd name="connsiteY103" fmla="*/ 465270 h 1628477"/>
                <a:gd name="connsiteX104" fmla="*/ 1001017 w 1627263"/>
                <a:gd name="connsiteY104" fmla="*/ 543666 h 1628477"/>
                <a:gd name="connsiteX105" fmla="*/ 997206 w 1627263"/>
                <a:gd name="connsiteY105" fmla="*/ 535534 h 1628477"/>
                <a:gd name="connsiteX106" fmla="*/ 808568 w 1627263"/>
                <a:gd name="connsiteY106" fmla="*/ 481280 h 1628477"/>
                <a:gd name="connsiteX107" fmla="*/ 798405 w 1627263"/>
                <a:gd name="connsiteY107" fmla="*/ 484329 h 1628477"/>
                <a:gd name="connsiteX108" fmla="*/ 787481 w 1627263"/>
                <a:gd name="connsiteY108" fmla="*/ 375186 h 1628477"/>
                <a:gd name="connsiteX109" fmla="*/ 782400 w 1627263"/>
                <a:gd name="connsiteY109" fmla="*/ 366673 h 1628477"/>
                <a:gd name="connsiteX110" fmla="*/ 915018 w 1627263"/>
                <a:gd name="connsiteY110" fmla="*/ 380141 h 1628477"/>
                <a:gd name="connsiteX111" fmla="*/ 1068851 w 1627263"/>
                <a:gd name="connsiteY111" fmla="*/ 448371 h 1628477"/>
                <a:gd name="connsiteX112" fmla="*/ 1079013 w 1627263"/>
                <a:gd name="connsiteY112" fmla="*/ 451421 h 1628477"/>
                <a:gd name="connsiteX113" fmla="*/ 1060086 w 1627263"/>
                <a:gd name="connsiteY113" fmla="*/ 465270 h 1628477"/>
                <a:gd name="connsiteX114" fmla="*/ 1060086 w 1627263"/>
                <a:gd name="connsiteY114" fmla="*/ 465270 h 1628477"/>
                <a:gd name="connsiteX115" fmla="*/ 1013720 w 1627263"/>
                <a:gd name="connsiteY115" fmla="*/ 1073374 h 1628477"/>
                <a:gd name="connsiteX116" fmla="*/ 1116868 w 1627263"/>
                <a:gd name="connsiteY116" fmla="*/ 1085444 h 1628477"/>
                <a:gd name="connsiteX117" fmla="*/ 1138209 w 1627263"/>
                <a:gd name="connsiteY117" fmla="*/ 1076296 h 1628477"/>
                <a:gd name="connsiteX118" fmla="*/ 1147228 w 1627263"/>
                <a:gd name="connsiteY118" fmla="*/ 1042371 h 1628477"/>
                <a:gd name="connsiteX119" fmla="*/ 1154850 w 1627263"/>
                <a:gd name="connsiteY119" fmla="*/ 1004508 h 1628477"/>
                <a:gd name="connsiteX120" fmla="*/ 1140877 w 1627263"/>
                <a:gd name="connsiteY120" fmla="*/ 964993 h 1628477"/>
                <a:gd name="connsiteX121" fmla="*/ 1115852 w 1627263"/>
                <a:gd name="connsiteY121" fmla="*/ 970456 h 1628477"/>
                <a:gd name="connsiteX122" fmla="*/ 1095654 w 1627263"/>
                <a:gd name="connsiteY122" fmla="*/ 997011 h 1628477"/>
                <a:gd name="connsiteX123" fmla="*/ 1078632 w 1627263"/>
                <a:gd name="connsiteY123" fmla="*/ 1002983 h 1628477"/>
                <a:gd name="connsiteX124" fmla="*/ 1074821 w 1627263"/>
                <a:gd name="connsiteY124" fmla="*/ 998536 h 1628477"/>
                <a:gd name="connsiteX125" fmla="*/ 1107468 w 1627263"/>
                <a:gd name="connsiteY125" fmla="*/ 973379 h 1628477"/>
                <a:gd name="connsiteX126" fmla="*/ 1137066 w 1627263"/>
                <a:gd name="connsiteY126" fmla="*/ 956353 h 1628477"/>
                <a:gd name="connsiteX127" fmla="*/ 1151420 w 1627263"/>
                <a:gd name="connsiteY127" fmla="*/ 927383 h 1628477"/>
                <a:gd name="connsiteX128" fmla="*/ 1152182 w 1627263"/>
                <a:gd name="connsiteY128" fmla="*/ 914804 h 1628477"/>
                <a:gd name="connsiteX129" fmla="*/ 1163488 w 1627263"/>
                <a:gd name="connsiteY129" fmla="*/ 930179 h 1628477"/>
                <a:gd name="connsiteX130" fmla="*/ 1179748 w 1627263"/>
                <a:gd name="connsiteY130" fmla="*/ 917346 h 1628477"/>
                <a:gd name="connsiteX131" fmla="*/ 1184829 w 1627263"/>
                <a:gd name="connsiteY131" fmla="*/ 912009 h 1628477"/>
                <a:gd name="connsiteX132" fmla="*/ 1221032 w 1627263"/>
                <a:gd name="connsiteY132" fmla="*/ 910230 h 1628477"/>
                <a:gd name="connsiteX133" fmla="*/ 1252154 w 1627263"/>
                <a:gd name="connsiteY133" fmla="*/ 901082 h 1628477"/>
                <a:gd name="connsiteX134" fmla="*/ 1206678 w 1627263"/>
                <a:gd name="connsiteY134" fmla="*/ 1031826 h 1628477"/>
                <a:gd name="connsiteX135" fmla="*/ 1180637 w 1627263"/>
                <a:gd name="connsiteY135" fmla="*/ 1072866 h 1628477"/>
                <a:gd name="connsiteX136" fmla="*/ 1166156 w 1627263"/>
                <a:gd name="connsiteY136" fmla="*/ 1043769 h 1628477"/>
                <a:gd name="connsiteX137" fmla="*/ 1161455 w 1627263"/>
                <a:gd name="connsiteY137" fmla="*/ 1045548 h 1628477"/>
                <a:gd name="connsiteX138" fmla="*/ 1147863 w 1627263"/>
                <a:gd name="connsiteY138" fmla="*/ 1086080 h 1628477"/>
                <a:gd name="connsiteX139" fmla="*/ 1100735 w 1627263"/>
                <a:gd name="connsiteY139" fmla="*/ 1101708 h 1628477"/>
                <a:gd name="connsiteX140" fmla="*/ 1058816 w 1627263"/>
                <a:gd name="connsiteY140" fmla="*/ 1090781 h 1628477"/>
                <a:gd name="connsiteX141" fmla="*/ 1009909 w 1627263"/>
                <a:gd name="connsiteY141" fmla="*/ 1081379 h 1628477"/>
                <a:gd name="connsiteX142" fmla="*/ 1013720 w 1627263"/>
                <a:gd name="connsiteY142" fmla="*/ 1073374 h 1628477"/>
                <a:gd name="connsiteX143" fmla="*/ 1013720 w 1627263"/>
                <a:gd name="connsiteY143" fmla="*/ 1073374 h 1628477"/>
                <a:gd name="connsiteX144" fmla="*/ 827241 w 1627263"/>
                <a:gd name="connsiteY144" fmla="*/ 43435 h 1628477"/>
                <a:gd name="connsiteX145" fmla="*/ 1276163 w 1627263"/>
                <a:gd name="connsiteY145" fmla="*/ 199717 h 1628477"/>
                <a:gd name="connsiteX146" fmla="*/ 1262952 w 1627263"/>
                <a:gd name="connsiteY146" fmla="*/ 206706 h 1628477"/>
                <a:gd name="connsiteX147" fmla="*/ 1209727 w 1627263"/>
                <a:gd name="connsiteY147" fmla="*/ 283830 h 1628477"/>
                <a:gd name="connsiteX148" fmla="*/ 1191180 w 1627263"/>
                <a:gd name="connsiteY148" fmla="*/ 265407 h 1628477"/>
                <a:gd name="connsiteX149" fmla="*/ 1142782 w 1627263"/>
                <a:gd name="connsiteY149" fmla="*/ 215600 h 1628477"/>
                <a:gd name="connsiteX150" fmla="*/ 1102006 w 1627263"/>
                <a:gd name="connsiteY150" fmla="*/ 200480 h 1628477"/>
                <a:gd name="connsiteX151" fmla="*/ 1050559 w 1627263"/>
                <a:gd name="connsiteY151" fmla="*/ 210009 h 1628477"/>
                <a:gd name="connsiteX152" fmla="*/ 1050813 w 1627263"/>
                <a:gd name="connsiteY152" fmla="*/ 212042 h 1628477"/>
                <a:gd name="connsiteX153" fmla="*/ 788497 w 1627263"/>
                <a:gd name="connsiteY153" fmla="*/ 161981 h 1628477"/>
                <a:gd name="connsiteX154" fmla="*/ 777191 w 1627263"/>
                <a:gd name="connsiteY154" fmla="*/ 166047 h 1628477"/>
                <a:gd name="connsiteX155" fmla="*/ 777191 w 1627263"/>
                <a:gd name="connsiteY155" fmla="*/ 147496 h 1628477"/>
                <a:gd name="connsiteX156" fmla="*/ 763726 w 1627263"/>
                <a:gd name="connsiteY156" fmla="*/ 143049 h 1628477"/>
                <a:gd name="connsiteX157" fmla="*/ 761059 w 1627263"/>
                <a:gd name="connsiteY157" fmla="*/ 153087 h 1628477"/>
                <a:gd name="connsiteX158" fmla="*/ 747975 w 1627263"/>
                <a:gd name="connsiteY158" fmla="*/ 42164 h 1628477"/>
                <a:gd name="connsiteX159" fmla="*/ 827241 w 1627263"/>
                <a:gd name="connsiteY159" fmla="*/ 43435 h 1628477"/>
                <a:gd name="connsiteX160" fmla="*/ 827241 w 1627263"/>
                <a:gd name="connsiteY160" fmla="*/ 43435 h 1628477"/>
                <a:gd name="connsiteX161" fmla="*/ 813649 w 1627263"/>
                <a:gd name="connsiteY161" fmla="*/ 208230 h 1628477"/>
                <a:gd name="connsiteX162" fmla="*/ 1014990 w 1627263"/>
                <a:gd name="connsiteY162" fmla="*/ 243299 h 1628477"/>
                <a:gd name="connsiteX163" fmla="*/ 1048780 w 1627263"/>
                <a:gd name="connsiteY163" fmla="*/ 278748 h 1628477"/>
                <a:gd name="connsiteX164" fmla="*/ 1067835 w 1627263"/>
                <a:gd name="connsiteY164" fmla="*/ 326522 h 1628477"/>
                <a:gd name="connsiteX165" fmla="*/ 1078124 w 1627263"/>
                <a:gd name="connsiteY165" fmla="*/ 344056 h 1628477"/>
                <a:gd name="connsiteX166" fmla="*/ 1087397 w 1627263"/>
                <a:gd name="connsiteY166" fmla="*/ 364640 h 1628477"/>
                <a:gd name="connsiteX167" fmla="*/ 1121187 w 1627263"/>
                <a:gd name="connsiteY167" fmla="*/ 350028 h 1628477"/>
                <a:gd name="connsiteX168" fmla="*/ 1150277 w 1627263"/>
                <a:gd name="connsiteY168" fmla="*/ 404790 h 1628477"/>
                <a:gd name="connsiteX169" fmla="*/ 1178477 w 1627263"/>
                <a:gd name="connsiteY169" fmla="*/ 429059 h 1628477"/>
                <a:gd name="connsiteX170" fmla="*/ 1210235 w 1627263"/>
                <a:gd name="connsiteY170" fmla="*/ 452183 h 1628477"/>
                <a:gd name="connsiteX171" fmla="*/ 1261174 w 1627263"/>
                <a:gd name="connsiteY171" fmla="*/ 471115 h 1628477"/>
                <a:gd name="connsiteX172" fmla="*/ 1310842 w 1627263"/>
                <a:gd name="connsiteY172" fmla="*/ 515459 h 1628477"/>
                <a:gd name="connsiteX173" fmla="*/ 1316431 w 1627263"/>
                <a:gd name="connsiteY173" fmla="*/ 522955 h 1628477"/>
                <a:gd name="connsiteX174" fmla="*/ 1339932 w 1627263"/>
                <a:gd name="connsiteY174" fmla="*/ 515586 h 1628477"/>
                <a:gd name="connsiteX175" fmla="*/ 1414625 w 1627263"/>
                <a:gd name="connsiteY175" fmla="*/ 718499 h 1628477"/>
                <a:gd name="connsiteX176" fmla="*/ 1419198 w 1627263"/>
                <a:gd name="connsiteY176" fmla="*/ 725741 h 1628477"/>
                <a:gd name="connsiteX177" fmla="*/ 1301442 w 1627263"/>
                <a:gd name="connsiteY177" fmla="*/ 741242 h 1628477"/>
                <a:gd name="connsiteX178" fmla="*/ 1282006 w 1627263"/>
                <a:gd name="connsiteY178" fmla="*/ 676950 h 1628477"/>
                <a:gd name="connsiteX179" fmla="*/ 1284420 w 1627263"/>
                <a:gd name="connsiteY179" fmla="*/ 634767 h 1628477"/>
                <a:gd name="connsiteX180" fmla="*/ 1274003 w 1627263"/>
                <a:gd name="connsiteY180" fmla="*/ 635910 h 1628477"/>
                <a:gd name="connsiteX181" fmla="*/ 1257490 w 1627263"/>
                <a:gd name="connsiteY181" fmla="*/ 682668 h 1628477"/>
                <a:gd name="connsiteX182" fmla="*/ 1257490 w 1627263"/>
                <a:gd name="connsiteY182" fmla="*/ 740480 h 1628477"/>
                <a:gd name="connsiteX183" fmla="*/ 1262825 w 1627263"/>
                <a:gd name="connsiteY183" fmla="*/ 744800 h 1628477"/>
                <a:gd name="connsiteX184" fmla="*/ 1217730 w 1627263"/>
                <a:gd name="connsiteY184" fmla="*/ 748612 h 1628477"/>
                <a:gd name="connsiteX185" fmla="*/ 1216078 w 1627263"/>
                <a:gd name="connsiteY185" fmla="*/ 717482 h 1628477"/>
                <a:gd name="connsiteX186" fmla="*/ 1236149 w 1627263"/>
                <a:gd name="connsiteY186" fmla="*/ 711256 h 1628477"/>
                <a:gd name="connsiteX187" fmla="*/ 1253679 w 1627263"/>
                <a:gd name="connsiteY187" fmla="*/ 665388 h 1628477"/>
                <a:gd name="connsiteX188" fmla="*/ 1260030 w 1627263"/>
                <a:gd name="connsiteY188" fmla="*/ 624729 h 1628477"/>
                <a:gd name="connsiteX189" fmla="*/ 1249233 w 1627263"/>
                <a:gd name="connsiteY189" fmla="*/ 559548 h 1628477"/>
                <a:gd name="connsiteX190" fmla="*/ 1237927 w 1627263"/>
                <a:gd name="connsiteY190" fmla="*/ 546080 h 1628477"/>
                <a:gd name="connsiteX191" fmla="*/ 1223319 w 1627263"/>
                <a:gd name="connsiteY191" fmla="*/ 538710 h 1628477"/>
                <a:gd name="connsiteX192" fmla="*/ 1232084 w 1627263"/>
                <a:gd name="connsiteY192" fmla="*/ 517491 h 1628477"/>
                <a:gd name="connsiteX193" fmla="*/ 1213410 w 1627263"/>
                <a:gd name="connsiteY193" fmla="*/ 518254 h 1628477"/>
                <a:gd name="connsiteX194" fmla="*/ 1211124 w 1627263"/>
                <a:gd name="connsiteY194" fmla="*/ 489157 h 1628477"/>
                <a:gd name="connsiteX195" fmla="*/ 1184067 w 1627263"/>
                <a:gd name="connsiteY195" fmla="*/ 499068 h 1628477"/>
                <a:gd name="connsiteX196" fmla="*/ 1178350 w 1627263"/>
                <a:gd name="connsiteY196" fmla="*/ 482931 h 1628477"/>
                <a:gd name="connsiteX197" fmla="*/ 1150912 w 1627263"/>
                <a:gd name="connsiteY197" fmla="*/ 455741 h 1628477"/>
                <a:gd name="connsiteX198" fmla="*/ 1140877 w 1627263"/>
                <a:gd name="connsiteY198" fmla="*/ 452819 h 1628477"/>
                <a:gd name="connsiteX199" fmla="*/ 1105435 w 1627263"/>
                <a:gd name="connsiteY199" fmla="*/ 395134 h 1628477"/>
                <a:gd name="connsiteX200" fmla="*/ 1088922 w 1627263"/>
                <a:gd name="connsiteY200" fmla="*/ 366673 h 1628477"/>
                <a:gd name="connsiteX201" fmla="*/ 1065802 w 1627263"/>
                <a:gd name="connsiteY201" fmla="*/ 362226 h 1628477"/>
                <a:gd name="connsiteX202" fmla="*/ 1025788 w 1627263"/>
                <a:gd name="connsiteY202" fmla="*/ 324616 h 1628477"/>
                <a:gd name="connsiteX203" fmla="*/ 1017531 w 1627263"/>
                <a:gd name="connsiteY203" fmla="*/ 329190 h 1628477"/>
                <a:gd name="connsiteX204" fmla="*/ 1035061 w 1627263"/>
                <a:gd name="connsiteY204" fmla="*/ 357779 h 1628477"/>
                <a:gd name="connsiteX205" fmla="*/ 1030488 w 1627263"/>
                <a:gd name="connsiteY205" fmla="*/ 359939 h 1628477"/>
                <a:gd name="connsiteX206" fmla="*/ 1051956 w 1627263"/>
                <a:gd name="connsiteY206" fmla="*/ 387002 h 1628477"/>
                <a:gd name="connsiteX207" fmla="*/ 826098 w 1627263"/>
                <a:gd name="connsiteY207" fmla="*/ 323219 h 1628477"/>
                <a:gd name="connsiteX208" fmla="*/ 779478 w 1627263"/>
                <a:gd name="connsiteY208" fmla="*/ 326522 h 1628477"/>
                <a:gd name="connsiteX209" fmla="*/ 769570 w 1627263"/>
                <a:gd name="connsiteY209" fmla="*/ 213821 h 1628477"/>
                <a:gd name="connsiteX210" fmla="*/ 764616 w 1627263"/>
                <a:gd name="connsiteY210" fmla="*/ 206578 h 1628477"/>
                <a:gd name="connsiteX211" fmla="*/ 813649 w 1627263"/>
                <a:gd name="connsiteY211" fmla="*/ 208230 h 1628477"/>
                <a:gd name="connsiteX212" fmla="*/ 813649 w 1627263"/>
                <a:gd name="connsiteY212" fmla="*/ 208230 h 1628477"/>
                <a:gd name="connsiteX213" fmla="*/ 795611 w 1627263"/>
                <a:gd name="connsiteY213" fmla="*/ 679364 h 1628477"/>
                <a:gd name="connsiteX214" fmla="*/ 802725 w 1627263"/>
                <a:gd name="connsiteY214" fmla="*/ 682287 h 1628477"/>
                <a:gd name="connsiteX215" fmla="*/ 777573 w 1627263"/>
                <a:gd name="connsiteY215" fmla="*/ 686099 h 1628477"/>
                <a:gd name="connsiteX216" fmla="*/ 779097 w 1627263"/>
                <a:gd name="connsiteY216" fmla="*/ 700583 h 1628477"/>
                <a:gd name="connsiteX217" fmla="*/ 818222 w 1627263"/>
                <a:gd name="connsiteY217" fmla="*/ 716847 h 1628477"/>
                <a:gd name="connsiteX218" fmla="*/ 840452 w 1627263"/>
                <a:gd name="connsiteY218" fmla="*/ 727266 h 1628477"/>
                <a:gd name="connsiteX219" fmla="*/ 871828 w 1627263"/>
                <a:gd name="connsiteY219" fmla="*/ 744673 h 1628477"/>
                <a:gd name="connsiteX220" fmla="*/ 880721 w 1627263"/>
                <a:gd name="connsiteY220" fmla="*/ 770847 h 1628477"/>
                <a:gd name="connsiteX221" fmla="*/ 871828 w 1627263"/>
                <a:gd name="connsiteY221" fmla="*/ 790668 h 1628477"/>
                <a:gd name="connsiteX222" fmla="*/ 871447 w 1627263"/>
                <a:gd name="connsiteY222" fmla="*/ 800452 h 1628477"/>
                <a:gd name="connsiteX223" fmla="*/ 895202 w 1627263"/>
                <a:gd name="connsiteY223" fmla="*/ 825863 h 1628477"/>
                <a:gd name="connsiteX224" fmla="*/ 909302 w 1627263"/>
                <a:gd name="connsiteY224" fmla="*/ 854960 h 1628477"/>
                <a:gd name="connsiteX225" fmla="*/ 899648 w 1627263"/>
                <a:gd name="connsiteY225" fmla="*/ 893967 h 1628477"/>
                <a:gd name="connsiteX226" fmla="*/ 854171 w 1627263"/>
                <a:gd name="connsiteY226" fmla="*/ 915440 h 1628477"/>
                <a:gd name="connsiteX227" fmla="*/ 838928 w 1627263"/>
                <a:gd name="connsiteY227" fmla="*/ 949237 h 1628477"/>
                <a:gd name="connsiteX228" fmla="*/ 747467 w 1627263"/>
                <a:gd name="connsiteY228" fmla="*/ 934626 h 1628477"/>
                <a:gd name="connsiteX229" fmla="*/ 795484 w 1627263"/>
                <a:gd name="connsiteY229" fmla="*/ 907943 h 1628477"/>
                <a:gd name="connsiteX230" fmla="*/ 797897 w 1627263"/>
                <a:gd name="connsiteY230" fmla="*/ 892188 h 1628477"/>
                <a:gd name="connsiteX231" fmla="*/ 809457 w 1627263"/>
                <a:gd name="connsiteY231" fmla="*/ 863727 h 1628477"/>
                <a:gd name="connsiteX232" fmla="*/ 805773 w 1627263"/>
                <a:gd name="connsiteY232" fmla="*/ 847463 h 1628477"/>
                <a:gd name="connsiteX233" fmla="*/ 744926 w 1627263"/>
                <a:gd name="connsiteY233" fmla="*/ 846193 h 1628477"/>
                <a:gd name="connsiteX234" fmla="*/ 739210 w 1627263"/>
                <a:gd name="connsiteY234" fmla="*/ 876814 h 1628477"/>
                <a:gd name="connsiteX235" fmla="*/ 714312 w 1627263"/>
                <a:gd name="connsiteY235" fmla="*/ 906800 h 1628477"/>
                <a:gd name="connsiteX236" fmla="*/ 701609 w 1627263"/>
                <a:gd name="connsiteY236" fmla="*/ 889901 h 1628477"/>
                <a:gd name="connsiteX237" fmla="*/ 703769 w 1627263"/>
                <a:gd name="connsiteY237" fmla="*/ 889647 h 1628477"/>
                <a:gd name="connsiteX238" fmla="*/ 708469 w 1627263"/>
                <a:gd name="connsiteY238" fmla="*/ 896000 h 1628477"/>
                <a:gd name="connsiteX239" fmla="*/ 721299 w 1627263"/>
                <a:gd name="connsiteY239" fmla="*/ 871731 h 1628477"/>
                <a:gd name="connsiteX240" fmla="*/ 724982 w 1627263"/>
                <a:gd name="connsiteY240" fmla="*/ 841237 h 1628477"/>
                <a:gd name="connsiteX241" fmla="*/ 720918 w 1627263"/>
                <a:gd name="connsiteY241" fmla="*/ 829802 h 1628477"/>
                <a:gd name="connsiteX242" fmla="*/ 706436 w 1627263"/>
                <a:gd name="connsiteY242" fmla="*/ 842381 h 1628477"/>
                <a:gd name="connsiteX243" fmla="*/ 702117 w 1627263"/>
                <a:gd name="connsiteY243" fmla="*/ 862456 h 1628477"/>
                <a:gd name="connsiteX244" fmla="*/ 698814 w 1627263"/>
                <a:gd name="connsiteY244" fmla="*/ 862837 h 1628477"/>
                <a:gd name="connsiteX245" fmla="*/ 692082 w 1627263"/>
                <a:gd name="connsiteY245" fmla="*/ 853689 h 1628477"/>
                <a:gd name="connsiteX246" fmla="*/ 666549 w 1627263"/>
                <a:gd name="connsiteY246" fmla="*/ 861440 h 1628477"/>
                <a:gd name="connsiteX247" fmla="*/ 626535 w 1627263"/>
                <a:gd name="connsiteY247" fmla="*/ 871477 h 1628477"/>
                <a:gd name="connsiteX248" fmla="*/ 638094 w 1627263"/>
                <a:gd name="connsiteY248" fmla="*/ 857628 h 1628477"/>
                <a:gd name="connsiteX249" fmla="*/ 646351 w 1627263"/>
                <a:gd name="connsiteY249" fmla="*/ 828150 h 1628477"/>
                <a:gd name="connsiteX250" fmla="*/ 659308 w 1627263"/>
                <a:gd name="connsiteY250" fmla="*/ 825990 h 1628477"/>
                <a:gd name="connsiteX251" fmla="*/ 670995 w 1627263"/>
                <a:gd name="connsiteY251" fmla="*/ 829675 h 1628477"/>
                <a:gd name="connsiteX252" fmla="*/ 674298 w 1627263"/>
                <a:gd name="connsiteY252" fmla="*/ 822306 h 1628477"/>
                <a:gd name="connsiteX253" fmla="*/ 706055 w 1627263"/>
                <a:gd name="connsiteY253" fmla="*/ 846193 h 1628477"/>
                <a:gd name="connsiteX254" fmla="*/ 707961 w 1627263"/>
                <a:gd name="connsiteY254" fmla="*/ 799308 h 1628477"/>
                <a:gd name="connsiteX255" fmla="*/ 717615 w 1627263"/>
                <a:gd name="connsiteY255" fmla="*/ 770847 h 1628477"/>
                <a:gd name="connsiteX256" fmla="*/ 732096 w 1627263"/>
                <a:gd name="connsiteY256" fmla="*/ 749755 h 1628477"/>
                <a:gd name="connsiteX257" fmla="*/ 779986 w 1627263"/>
                <a:gd name="connsiteY257" fmla="*/ 714051 h 1628477"/>
                <a:gd name="connsiteX258" fmla="*/ 766902 w 1627263"/>
                <a:gd name="connsiteY258" fmla="*/ 682414 h 1628477"/>
                <a:gd name="connsiteX259" fmla="*/ 795611 w 1627263"/>
                <a:gd name="connsiteY259" fmla="*/ 679364 h 1628477"/>
                <a:gd name="connsiteX260" fmla="*/ 795611 w 1627263"/>
                <a:gd name="connsiteY260" fmla="*/ 679364 h 1628477"/>
                <a:gd name="connsiteX261" fmla="*/ 857220 w 1627263"/>
                <a:gd name="connsiteY261" fmla="*/ 1428249 h 1628477"/>
                <a:gd name="connsiteX262" fmla="*/ 845152 w 1627263"/>
                <a:gd name="connsiteY262" fmla="*/ 1421769 h 1628477"/>
                <a:gd name="connsiteX263" fmla="*/ 437515 w 1627263"/>
                <a:gd name="connsiteY263" fmla="*/ 1296489 h 1628477"/>
                <a:gd name="connsiteX264" fmla="*/ 483881 w 1627263"/>
                <a:gd name="connsiteY264" fmla="*/ 1307797 h 1628477"/>
                <a:gd name="connsiteX265" fmla="*/ 543839 w 1627263"/>
                <a:gd name="connsiteY265" fmla="*/ 1285054 h 1628477"/>
                <a:gd name="connsiteX266" fmla="*/ 574834 w 1627263"/>
                <a:gd name="connsiteY266" fmla="*/ 1270696 h 1628477"/>
                <a:gd name="connsiteX267" fmla="*/ 560225 w 1627263"/>
                <a:gd name="connsiteY267" fmla="*/ 1244141 h 1628477"/>
                <a:gd name="connsiteX268" fmla="*/ 830290 w 1627263"/>
                <a:gd name="connsiteY268" fmla="*/ 1313896 h 1628477"/>
                <a:gd name="connsiteX269" fmla="*/ 839436 w 1627263"/>
                <a:gd name="connsiteY269" fmla="*/ 1308687 h 1628477"/>
                <a:gd name="connsiteX270" fmla="*/ 850869 w 1627263"/>
                <a:gd name="connsiteY270" fmla="*/ 1415035 h 1628477"/>
                <a:gd name="connsiteX271" fmla="*/ 857220 w 1627263"/>
                <a:gd name="connsiteY271" fmla="*/ 1428249 h 1628477"/>
                <a:gd name="connsiteX272" fmla="*/ 857220 w 1627263"/>
                <a:gd name="connsiteY272" fmla="*/ 1428249 h 1628477"/>
                <a:gd name="connsiteX273" fmla="*/ 372984 w 1627263"/>
                <a:gd name="connsiteY273" fmla="*/ 892823 h 1628477"/>
                <a:gd name="connsiteX274" fmla="*/ 365870 w 1627263"/>
                <a:gd name="connsiteY274" fmla="*/ 883802 h 1628477"/>
                <a:gd name="connsiteX275" fmla="*/ 404995 w 1627263"/>
                <a:gd name="connsiteY275" fmla="*/ 883167 h 1628477"/>
                <a:gd name="connsiteX276" fmla="*/ 389752 w 1627263"/>
                <a:gd name="connsiteY276" fmla="*/ 930941 h 1628477"/>
                <a:gd name="connsiteX277" fmla="*/ 399914 w 1627263"/>
                <a:gd name="connsiteY277" fmla="*/ 946569 h 1628477"/>
                <a:gd name="connsiteX278" fmla="*/ 387084 w 1627263"/>
                <a:gd name="connsiteY278" fmla="*/ 971091 h 1628477"/>
                <a:gd name="connsiteX279" fmla="*/ 372984 w 1627263"/>
                <a:gd name="connsiteY279" fmla="*/ 892823 h 1628477"/>
                <a:gd name="connsiteX280" fmla="*/ 372984 w 1627263"/>
                <a:gd name="connsiteY280" fmla="*/ 892823 h 1628477"/>
                <a:gd name="connsiteX281" fmla="*/ 266025 w 1627263"/>
                <a:gd name="connsiteY281" fmla="*/ 1044913 h 1628477"/>
                <a:gd name="connsiteX282" fmla="*/ 255482 w 1627263"/>
                <a:gd name="connsiteY282" fmla="*/ 1065496 h 1628477"/>
                <a:gd name="connsiteX283" fmla="*/ 231219 w 1627263"/>
                <a:gd name="connsiteY283" fmla="*/ 983035 h 1628477"/>
                <a:gd name="connsiteX284" fmla="*/ 214451 w 1627263"/>
                <a:gd name="connsiteY284" fmla="*/ 909976 h 1628477"/>
                <a:gd name="connsiteX285" fmla="*/ 208862 w 1627263"/>
                <a:gd name="connsiteY285" fmla="*/ 903623 h 1628477"/>
                <a:gd name="connsiteX286" fmla="*/ 321029 w 1627263"/>
                <a:gd name="connsiteY286" fmla="*/ 894475 h 1628477"/>
                <a:gd name="connsiteX287" fmla="*/ 329413 w 1627263"/>
                <a:gd name="connsiteY287" fmla="*/ 889393 h 1628477"/>
                <a:gd name="connsiteX288" fmla="*/ 344656 w 1627263"/>
                <a:gd name="connsiteY288" fmla="*/ 947713 h 1628477"/>
                <a:gd name="connsiteX289" fmla="*/ 321410 w 1627263"/>
                <a:gd name="connsiteY289" fmla="*/ 931449 h 1628477"/>
                <a:gd name="connsiteX290" fmla="*/ 281777 w 1627263"/>
                <a:gd name="connsiteY290" fmla="*/ 965120 h 1628477"/>
                <a:gd name="connsiteX291" fmla="*/ 264501 w 1627263"/>
                <a:gd name="connsiteY291" fmla="*/ 1020771 h 1628477"/>
                <a:gd name="connsiteX292" fmla="*/ 266025 w 1627263"/>
                <a:gd name="connsiteY292" fmla="*/ 1044913 h 1628477"/>
                <a:gd name="connsiteX293" fmla="*/ 266025 w 1627263"/>
                <a:gd name="connsiteY293" fmla="*/ 1044913 h 1628477"/>
                <a:gd name="connsiteX294" fmla="*/ 328143 w 1627263"/>
                <a:gd name="connsiteY294" fmla="*/ 849623 h 1628477"/>
                <a:gd name="connsiteX295" fmla="*/ 317218 w 1627263"/>
                <a:gd name="connsiteY295" fmla="*/ 846701 h 1628477"/>
                <a:gd name="connsiteX296" fmla="*/ 207084 w 1627263"/>
                <a:gd name="connsiteY296" fmla="*/ 860550 h 1628477"/>
                <a:gd name="connsiteX297" fmla="*/ 286477 w 1627263"/>
                <a:gd name="connsiteY297" fmla="*/ 514061 h 1628477"/>
                <a:gd name="connsiteX298" fmla="*/ 324078 w 1627263"/>
                <a:gd name="connsiteY298" fmla="*/ 454216 h 1628477"/>
                <a:gd name="connsiteX299" fmla="*/ 324078 w 1627263"/>
                <a:gd name="connsiteY299" fmla="*/ 446466 h 1628477"/>
                <a:gd name="connsiteX300" fmla="*/ 418079 w 1627263"/>
                <a:gd name="connsiteY300" fmla="*/ 522320 h 1628477"/>
                <a:gd name="connsiteX301" fmla="*/ 322045 w 1627263"/>
                <a:gd name="connsiteY301" fmla="*/ 838569 h 1628477"/>
                <a:gd name="connsiteX302" fmla="*/ 328143 w 1627263"/>
                <a:gd name="connsiteY302" fmla="*/ 849623 h 1628477"/>
                <a:gd name="connsiteX303" fmla="*/ 328143 w 1627263"/>
                <a:gd name="connsiteY303" fmla="*/ 849623 h 1628477"/>
                <a:gd name="connsiteX304" fmla="*/ 734637 w 1627263"/>
                <a:gd name="connsiteY304" fmla="*/ 331223 h 1628477"/>
                <a:gd name="connsiteX305" fmla="*/ 671630 w 1627263"/>
                <a:gd name="connsiteY305" fmla="*/ 342786 h 1628477"/>
                <a:gd name="connsiteX306" fmla="*/ 443104 w 1627263"/>
                <a:gd name="connsiteY306" fmla="*/ 491063 h 1628477"/>
                <a:gd name="connsiteX307" fmla="*/ 439547 w 1627263"/>
                <a:gd name="connsiteY307" fmla="*/ 483694 h 1628477"/>
                <a:gd name="connsiteX308" fmla="*/ 350246 w 1627263"/>
                <a:gd name="connsiteY308" fmla="*/ 416988 h 1628477"/>
                <a:gd name="connsiteX309" fmla="*/ 417952 w 1627263"/>
                <a:gd name="connsiteY309" fmla="*/ 353967 h 1628477"/>
                <a:gd name="connsiteX310" fmla="*/ 721426 w 1627263"/>
                <a:gd name="connsiteY310" fmla="*/ 215091 h 1628477"/>
                <a:gd name="connsiteX311" fmla="*/ 734637 w 1627263"/>
                <a:gd name="connsiteY311" fmla="*/ 331223 h 1628477"/>
                <a:gd name="connsiteX312" fmla="*/ 734637 w 1627263"/>
                <a:gd name="connsiteY312" fmla="*/ 331223 h 1628477"/>
                <a:gd name="connsiteX313" fmla="*/ 619421 w 1627263"/>
                <a:gd name="connsiteY313" fmla="*/ 958004 h 1628477"/>
                <a:gd name="connsiteX314" fmla="*/ 629583 w 1627263"/>
                <a:gd name="connsiteY314" fmla="*/ 961816 h 1628477"/>
                <a:gd name="connsiteX315" fmla="*/ 628186 w 1627263"/>
                <a:gd name="connsiteY315" fmla="*/ 941614 h 1628477"/>
                <a:gd name="connsiteX316" fmla="*/ 638094 w 1627263"/>
                <a:gd name="connsiteY316" fmla="*/ 968550 h 1628477"/>
                <a:gd name="connsiteX317" fmla="*/ 643430 w 1627263"/>
                <a:gd name="connsiteY317" fmla="*/ 983924 h 1628477"/>
                <a:gd name="connsiteX318" fmla="*/ 613832 w 1627263"/>
                <a:gd name="connsiteY318" fmla="*/ 1026870 h 1628477"/>
                <a:gd name="connsiteX319" fmla="*/ 577755 w 1627263"/>
                <a:gd name="connsiteY319" fmla="*/ 979223 h 1628477"/>
                <a:gd name="connsiteX320" fmla="*/ 541806 w 1627263"/>
                <a:gd name="connsiteY320" fmla="*/ 916710 h 1628477"/>
                <a:gd name="connsiteX321" fmla="*/ 579534 w 1627263"/>
                <a:gd name="connsiteY321" fmla="*/ 934244 h 1628477"/>
                <a:gd name="connsiteX322" fmla="*/ 585504 w 1627263"/>
                <a:gd name="connsiteY322" fmla="*/ 934371 h 1628477"/>
                <a:gd name="connsiteX323" fmla="*/ 593126 w 1627263"/>
                <a:gd name="connsiteY323" fmla="*/ 931576 h 1628477"/>
                <a:gd name="connsiteX324" fmla="*/ 598334 w 1627263"/>
                <a:gd name="connsiteY324" fmla="*/ 941995 h 1628477"/>
                <a:gd name="connsiteX325" fmla="*/ 619421 w 1627263"/>
                <a:gd name="connsiteY325" fmla="*/ 958004 h 1628477"/>
                <a:gd name="connsiteX326" fmla="*/ 619421 w 1627263"/>
                <a:gd name="connsiteY326" fmla="*/ 958004 h 1628477"/>
                <a:gd name="connsiteX327" fmla="*/ 772618 w 1627263"/>
                <a:gd name="connsiteY327" fmla="*/ 1259261 h 1628477"/>
                <a:gd name="connsiteX328" fmla="*/ 792816 w 1627263"/>
                <a:gd name="connsiteY328" fmla="*/ 1265995 h 1628477"/>
                <a:gd name="connsiteX329" fmla="*/ 577247 w 1627263"/>
                <a:gd name="connsiteY329" fmla="*/ 1196240 h 1628477"/>
                <a:gd name="connsiteX330" fmla="*/ 545236 w 1627263"/>
                <a:gd name="connsiteY330" fmla="*/ 1178960 h 1628477"/>
                <a:gd name="connsiteX331" fmla="*/ 616626 w 1627263"/>
                <a:gd name="connsiteY331" fmla="*/ 1088240 h 1628477"/>
                <a:gd name="connsiteX332" fmla="*/ 671503 w 1627263"/>
                <a:gd name="connsiteY332" fmla="*/ 1125595 h 1628477"/>
                <a:gd name="connsiteX333" fmla="*/ 772746 w 1627263"/>
                <a:gd name="connsiteY333" fmla="*/ 1147703 h 1628477"/>
                <a:gd name="connsiteX334" fmla="*/ 744799 w 1627263"/>
                <a:gd name="connsiteY334" fmla="*/ 1170828 h 1628477"/>
                <a:gd name="connsiteX335" fmla="*/ 730445 w 1627263"/>
                <a:gd name="connsiteY335" fmla="*/ 1204499 h 1628477"/>
                <a:gd name="connsiteX336" fmla="*/ 772618 w 1627263"/>
                <a:gd name="connsiteY336" fmla="*/ 1259261 h 1628477"/>
                <a:gd name="connsiteX337" fmla="*/ 772618 w 1627263"/>
                <a:gd name="connsiteY337" fmla="*/ 1259261 h 1628477"/>
                <a:gd name="connsiteX338" fmla="*/ 500648 w 1627263"/>
                <a:gd name="connsiteY338" fmla="*/ 1144654 h 1628477"/>
                <a:gd name="connsiteX339" fmla="*/ 493916 w 1627263"/>
                <a:gd name="connsiteY339" fmla="*/ 1120132 h 1628477"/>
                <a:gd name="connsiteX340" fmla="*/ 465715 w 1627263"/>
                <a:gd name="connsiteY340" fmla="*/ 1040084 h 1628477"/>
                <a:gd name="connsiteX341" fmla="*/ 446153 w 1627263"/>
                <a:gd name="connsiteY341" fmla="*/ 993454 h 1628477"/>
                <a:gd name="connsiteX342" fmla="*/ 415031 w 1627263"/>
                <a:gd name="connsiteY342" fmla="*/ 938819 h 1628477"/>
                <a:gd name="connsiteX343" fmla="*/ 407790 w 1627263"/>
                <a:gd name="connsiteY343" fmla="*/ 916456 h 1628477"/>
                <a:gd name="connsiteX344" fmla="*/ 434212 w 1627263"/>
                <a:gd name="connsiteY344" fmla="*/ 901844 h 1628477"/>
                <a:gd name="connsiteX345" fmla="*/ 435101 w 1627263"/>
                <a:gd name="connsiteY345" fmla="*/ 880117 h 1628477"/>
                <a:gd name="connsiteX346" fmla="*/ 459491 w 1627263"/>
                <a:gd name="connsiteY346" fmla="*/ 871731 h 1628477"/>
                <a:gd name="connsiteX347" fmla="*/ 456442 w 1627263"/>
                <a:gd name="connsiteY347" fmla="*/ 816334 h 1628477"/>
                <a:gd name="connsiteX348" fmla="*/ 487692 w 1627263"/>
                <a:gd name="connsiteY348" fmla="*/ 822814 h 1628477"/>
                <a:gd name="connsiteX349" fmla="*/ 493535 w 1627263"/>
                <a:gd name="connsiteY349" fmla="*/ 870207 h 1628477"/>
                <a:gd name="connsiteX350" fmla="*/ 496584 w 1627263"/>
                <a:gd name="connsiteY350" fmla="*/ 890155 h 1628477"/>
                <a:gd name="connsiteX351" fmla="*/ 477275 w 1627263"/>
                <a:gd name="connsiteY351" fmla="*/ 899176 h 1628477"/>
                <a:gd name="connsiteX352" fmla="*/ 459110 w 1627263"/>
                <a:gd name="connsiteY352" fmla="*/ 887233 h 1628477"/>
                <a:gd name="connsiteX353" fmla="*/ 463175 w 1627263"/>
                <a:gd name="connsiteY353" fmla="*/ 913915 h 1628477"/>
                <a:gd name="connsiteX354" fmla="*/ 461015 w 1627263"/>
                <a:gd name="connsiteY354" fmla="*/ 930814 h 1628477"/>
                <a:gd name="connsiteX355" fmla="*/ 450980 w 1627263"/>
                <a:gd name="connsiteY355" fmla="*/ 929162 h 1628477"/>
                <a:gd name="connsiteX356" fmla="*/ 451869 w 1627263"/>
                <a:gd name="connsiteY356" fmla="*/ 944536 h 1628477"/>
                <a:gd name="connsiteX357" fmla="*/ 473972 w 1627263"/>
                <a:gd name="connsiteY357" fmla="*/ 954066 h 1628477"/>
                <a:gd name="connsiteX358" fmla="*/ 477529 w 1627263"/>
                <a:gd name="connsiteY358" fmla="*/ 948729 h 1628477"/>
                <a:gd name="connsiteX359" fmla="*/ 479181 w 1627263"/>
                <a:gd name="connsiteY359" fmla="*/ 912263 h 1628477"/>
                <a:gd name="connsiteX360" fmla="*/ 491503 w 1627263"/>
                <a:gd name="connsiteY360" fmla="*/ 917091 h 1628477"/>
                <a:gd name="connsiteX361" fmla="*/ 568355 w 1627263"/>
                <a:gd name="connsiteY361" fmla="*/ 1048597 h 1628477"/>
                <a:gd name="connsiteX362" fmla="*/ 585250 w 1627263"/>
                <a:gd name="connsiteY362" fmla="*/ 1062193 h 1628477"/>
                <a:gd name="connsiteX363" fmla="*/ 493154 w 1627263"/>
                <a:gd name="connsiteY363" fmla="*/ 1178833 h 1628477"/>
                <a:gd name="connsiteX364" fmla="*/ 493281 w 1627263"/>
                <a:gd name="connsiteY364" fmla="*/ 1179595 h 1628477"/>
                <a:gd name="connsiteX365" fmla="*/ 486294 w 1627263"/>
                <a:gd name="connsiteY365" fmla="*/ 1174640 h 1628477"/>
                <a:gd name="connsiteX366" fmla="*/ 500648 w 1627263"/>
                <a:gd name="connsiteY366" fmla="*/ 1144654 h 1628477"/>
                <a:gd name="connsiteX367" fmla="*/ 500648 w 1627263"/>
                <a:gd name="connsiteY367" fmla="*/ 1144654 h 1628477"/>
                <a:gd name="connsiteX368" fmla="*/ 505476 w 1627263"/>
                <a:gd name="connsiteY368" fmla="*/ 662339 h 1628477"/>
                <a:gd name="connsiteX369" fmla="*/ 481594 w 1627263"/>
                <a:gd name="connsiteY369" fmla="*/ 693468 h 1628477"/>
                <a:gd name="connsiteX370" fmla="*/ 453012 w 1627263"/>
                <a:gd name="connsiteY370" fmla="*/ 713289 h 1628477"/>
                <a:gd name="connsiteX371" fmla="*/ 453775 w 1627263"/>
                <a:gd name="connsiteY371" fmla="*/ 726630 h 1628477"/>
                <a:gd name="connsiteX372" fmla="*/ 422271 w 1627263"/>
                <a:gd name="connsiteY372" fmla="*/ 744673 h 1628477"/>
                <a:gd name="connsiteX373" fmla="*/ 408425 w 1627263"/>
                <a:gd name="connsiteY373" fmla="*/ 786475 h 1628477"/>
                <a:gd name="connsiteX374" fmla="*/ 404741 w 1627263"/>
                <a:gd name="connsiteY374" fmla="*/ 816207 h 1628477"/>
                <a:gd name="connsiteX375" fmla="*/ 414015 w 1627263"/>
                <a:gd name="connsiteY375" fmla="*/ 838442 h 1628477"/>
                <a:gd name="connsiteX376" fmla="*/ 363965 w 1627263"/>
                <a:gd name="connsiteY376" fmla="*/ 845939 h 1628477"/>
                <a:gd name="connsiteX377" fmla="*/ 367268 w 1627263"/>
                <a:gd name="connsiteY377" fmla="*/ 784823 h 1628477"/>
                <a:gd name="connsiteX378" fmla="*/ 451615 w 1627263"/>
                <a:gd name="connsiteY378" fmla="*/ 550146 h 1628477"/>
                <a:gd name="connsiteX379" fmla="*/ 549428 w 1627263"/>
                <a:gd name="connsiteY379" fmla="*/ 623586 h 1628477"/>
                <a:gd name="connsiteX380" fmla="*/ 505476 w 1627263"/>
                <a:gd name="connsiteY380" fmla="*/ 662339 h 1628477"/>
                <a:gd name="connsiteX381" fmla="*/ 505476 w 1627263"/>
                <a:gd name="connsiteY381" fmla="*/ 662339 h 1628477"/>
                <a:gd name="connsiteX382" fmla="*/ 800438 w 1627263"/>
                <a:gd name="connsiteY382" fmla="*/ 1069816 h 1628477"/>
                <a:gd name="connsiteX383" fmla="*/ 799930 w 1627263"/>
                <a:gd name="connsiteY383" fmla="*/ 1104122 h 1628477"/>
                <a:gd name="connsiteX384" fmla="*/ 647876 w 1627263"/>
                <a:gd name="connsiteY384" fmla="*/ 1052917 h 1628477"/>
                <a:gd name="connsiteX385" fmla="*/ 713677 w 1627263"/>
                <a:gd name="connsiteY385" fmla="*/ 964866 h 1628477"/>
                <a:gd name="connsiteX386" fmla="*/ 744545 w 1627263"/>
                <a:gd name="connsiteY386" fmla="*/ 986720 h 1628477"/>
                <a:gd name="connsiteX387" fmla="*/ 817968 w 1627263"/>
                <a:gd name="connsiteY387" fmla="*/ 993200 h 1628477"/>
                <a:gd name="connsiteX388" fmla="*/ 813014 w 1627263"/>
                <a:gd name="connsiteY388" fmla="*/ 998917 h 1628477"/>
                <a:gd name="connsiteX389" fmla="*/ 818095 w 1627263"/>
                <a:gd name="connsiteY389" fmla="*/ 1019247 h 1628477"/>
                <a:gd name="connsiteX390" fmla="*/ 813268 w 1627263"/>
                <a:gd name="connsiteY390" fmla="*/ 1028395 h 1628477"/>
                <a:gd name="connsiteX391" fmla="*/ 826098 w 1627263"/>
                <a:gd name="connsiteY391" fmla="*/ 1049741 h 1628477"/>
                <a:gd name="connsiteX392" fmla="*/ 822541 w 1627263"/>
                <a:gd name="connsiteY392" fmla="*/ 1060795 h 1628477"/>
                <a:gd name="connsiteX393" fmla="*/ 800438 w 1627263"/>
                <a:gd name="connsiteY393" fmla="*/ 1069816 h 1628477"/>
                <a:gd name="connsiteX394" fmla="*/ 800438 w 1627263"/>
                <a:gd name="connsiteY394" fmla="*/ 1069816 h 1628477"/>
                <a:gd name="connsiteX395" fmla="*/ 657784 w 1627263"/>
                <a:gd name="connsiteY395" fmla="*/ 962833 h 1628477"/>
                <a:gd name="connsiteX396" fmla="*/ 671503 w 1627263"/>
                <a:gd name="connsiteY396" fmla="*/ 934880 h 1628477"/>
                <a:gd name="connsiteX397" fmla="*/ 685984 w 1627263"/>
                <a:gd name="connsiteY397" fmla="*/ 940343 h 1628477"/>
                <a:gd name="connsiteX398" fmla="*/ 659054 w 1627263"/>
                <a:gd name="connsiteY398" fmla="*/ 963595 h 1628477"/>
                <a:gd name="connsiteX399" fmla="*/ 657784 w 1627263"/>
                <a:gd name="connsiteY399" fmla="*/ 962833 h 1628477"/>
                <a:gd name="connsiteX400" fmla="*/ 657784 w 1627263"/>
                <a:gd name="connsiteY400" fmla="*/ 962833 h 1628477"/>
                <a:gd name="connsiteX401" fmla="*/ 735145 w 1627263"/>
                <a:gd name="connsiteY401" fmla="*/ 623077 h 1628477"/>
                <a:gd name="connsiteX402" fmla="*/ 731461 w 1627263"/>
                <a:gd name="connsiteY402" fmla="*/ 607957 h 1628477"/>
                <a:gd name="connsiteX403" fmla="*/ 711771 w 1627263"/>
                <a:gd name="connsiteY403" fmla="*/ 652936 h 1628477"/>
                <a:gd name="connsiteX404" fmla="*/ 690939 w 1627263"/>
                <a:gd name="connsiteY404" fmla="*/ 666150 h 1628477"/>
                <a:gd name="connsiteX405" fmla="*/ 669217 w 1627263"/>
                <a:gd name="connsiteY405" fmla="*/ 665642 h 1628477"/>
                <a:gd name="connsiteX406" fmla="*/ 646859 w 1627263"/>
                <a:gd name="connsiteY406" fmla="*/ 658400 h 1628477"/>
                <a:gd name="connsiteX407" fmla="*/ 638856 w 1627263"/>
                <a:gd name="connsiteY407" fmla="*/ 666913 h 1628477"/>
                <a:gd name="connsiteX408" fmla="*/ 631870 w 1627263"/>
                <a:gd name="connsiteY408" fmla="*/ 662847 h 1628477"/>
                <a:gd name="connsiteX409" fmla="*/ 636951 w 1627263"/>
                <a:gd name="connsiteY409" fmla="*/ 649633 h 1628477"/>
                <a:gd name="connsiteX410" fmla="*/ 602145 w 1627263"/>
                <a:gd name="connsiteY410" fmla="*/ 632607 h 1628477"/>
                <a:gd name="connsiteX411" fmla="*/ 593253 w 1627263"/>
                <a:gd name="connsiteY411" fmla="*/ 633496 h 1628477"/>
                <a:gd name="connsiteX412" fmla="*/ 756486 w 1627263"/>
                <a:gd name="connsiteY412" fmla="*/ 534263 h 1628477"/>
                <a:gd name="connsiteX413" fmla="*/ 771983 w 1627263"/>
                <a:gd name="connsiteY413" fmla="*/ 621299 h 1628477"/>
                <a:gd name="connsiteX414" fmla="*/ 735145 w 1627263"/>
                <a:gd name="connsiteY414" fmla="*/ 623077 h 1628477"/>
                <a:gd name="connsiteX415" fmla="*/ 735145 w 1627263"/>
                <a:gd name="connsiteY415" fmla="*/ 623077 h 1628477"/>
                <a:gd name="connsiteX416" fmla="*/ 752929 w 1627263"/>
                <a:gd name="connsiteY416" fmla="*/ 489157 h 1628477"/>
                <a:gd name="connsiteX417" fmla="*/ 692844 w 1627263"/>
                <a:gd name="connsiteY417" fmla="*/ 502626 h 1628477"/>
                <a:gd name="connsiteX418" fmla="*/ 576993 w 1627263"/>
                <a:gd name="connsiteY418" fmla="*/ 579496 h 1628477"/>
                <a:gd name="connsiteX419" fmla="*/ 571785 w 1627263"/>
                <a:gd name="connsiteY419" fmla="*/ 588899 h 1628477"/>
                <a:gd name="connsiteX420" fmla="*/ 477402 w 1627263"/>
                <a:gd name="connsiteY420" fmla="*/ 518000 h 1628477"/>
                <a:gd name="connsiteX421" fmla="*/ 733747 w 1627263"/>
                <a:gd name="connsiteY421" fmla="*/ 375186 h 1628477"/>
                <a:gd name="connsiteX422" fmla="*/ 740099 w 1627263"/>
                <a:gd name="connsiteY422" fmla="*/ 370484 h 1628477"/>
                <a:gd name="connsiteX423" fmla="*/ 752929 w 1627263"/>
                <a:gd name="connsiteY423" fmla="*/ 489157 h 1628477"/>
                <a:gd name="connsiteX424" fmla="*/ 752929 w 1627263"/>
                <a:gd name="connsiteY424" fmla="*/ 489157 h 1628477"/>
                <a:gd name="connsiteX425" fmla="*/ 286350 w 1627263"/>
                <a:gd name="connsiteY425" fmla="*/ 250922 h 1628477"/>
                <a:gd name="connsiteX426" fmla="*/ 703006 w 1627263"/>
                <a:gd name="connsiteY426" fmla="*/ 51059 h 1628477"/>
                <a:gd name="connsiteX427" fmla="*/ 700974 w 1627263"/>
                <a:gd name="connsiteY427" fmla="*/ 62621 h 1628477"/>
                <a:gd name="connsiteX428" fmla="*/ 712407 w 1627263"/>
                <a:gd name="connsiteY428" fmla="*/ 159186 h 1628477"/>
                <a:gd name="connsiteX429" fmla="*/ 717107 w 1627263"/>
                <a:gd name="connsiteY429" fmla="*/ 168461 h 1628477"/>
                <a:gd name="connsiteX430" fmla="*/ 324332 w 1627263"/>
                <a:gd name="connsiteY430" fmla="*/ 385731 h 1628477"/>
                <a:gd name="connsiteX431" fmla="*/ 322934 w 1627263"/>
                <a:gd name="connsiteY431" fmla="*/ 391449 h 1628477"/>
                <a:gd name="connsiteX432" fmla="*/ 224868 w 1627263"/>
                <a:gd name="connsiteY432" fmla="*/ 315341 h 1628477"/>
                <a:gd name="connsiteX433" fmla="*/ 221184 w 1627263"/>
                <a:gd name="connsiteY433" fmla="*/ 315722 h 1628477"/>
                <a:gd name="connsiteX434" fmla="*/ 286350 w 1627263"/>
                <a:gd name="connsiteY434" fmla="*/ 250922 h 1628477"/>
                <a:gd name="connsiteX435" fmla="*/ 286350 w 1627263"/>
                <a:gd name="connsiteY435" fmla="*/ 250922 h 1628477"/>
                <a:gd name="connsiteX436" fmla="*/ 42835 w 1627263"/>
                <a:gd name="connsiteY436" fmla="*/ 804899 h 1628477"/>
                <a:gd name="connsiteX437" fmla="*/ 201748 w 1627263"/>
                <a:gd name="connsiteY437" fmla="*/ 343040 h 1628477"/>
                <a:gd name="connsiteX438" fmla="*/ 205686 w 1627263"/>
                <a:gd name="connsiteY438" fmla="*/ 353586 h 1628477"/>
                <a:gd name="connsiteX439" fmla="*/ 295242 w 1627263"/>
                <a:gd name="connsiteY439" fmla="*/ 424993 h 1628477"/>
                <a:gd name="connsiteX440" fmla="*/ 247987 w 1627263"/>
                <a:gd name="connsiteY440" fmla="*/ 492334 h 1628477"/>
                <a:gd name="connsiteX441" fmla="*/ 164021 w 1627263"/>
                <a:gd name="connsiteY441" fmla="*/ 850386 h 1628477"/>
                <a:gd name="connsiteX442" fmla="*/ 168594 w 1627263"/>
                <a:gd name="connsiteY442" fmla="*/ 865887 h 1628477"/>
                <a:gd name="connsiteX443" fmla="*/ 44105 w 1627263"/>
                <a:gd name="connsiteY443" fmla="*/ 879228 h 1628477"/>
                <a:gd name="connsiteX444" fmla="*/ 42835 w 1627263"/>
                <a:gd name="connsiteY444" fmla="*/ 804899 h 1628477"/>
                <a:gd name="connsiteX445" fmla="*/ 42835 w 1627263"/>
                <a:gd name="connsiteY445" fmla="*/ 804899 h 1628477"/>
                <a:gd name="connsiteX446" fmla="*/ 186251 w 1627263"/>
                <a:gd name="connsiteY446" fmla="*/ 1265487 h 1628477"/>
                <a:gd name="connsiteX447" fmla="*/ 49694 w 1627263"/>
                <a:gd name="connsiteY447" fmla="*/ 922428 h 1628477"/>
                <a:gd name="connsiteX448" fmla="*/ 161734 w 1627263"/>
                <a:gd name="connsiteY448" fmla="*/ 911374 h 1628477"/>
                <a:gd name="connsiteX449" fmla="*/ 172151 w 1627263"/>
                <a:gd name="connsiteY449" fmla="*/ 906037 h 1628477"/>
                <a:gd name="connsiteX450" fmla="*/ 173421 w 1627263"/>
                <a:gd name="connsiteY450" fmla="*/ 928781 h 1628477"/>
                <a:gd name="connsiteX451" fmla="*/ 172405 w 1627263"/>
                <a:gd name="connsiteY451" fmla="*/ 927510 h 1628477"/>
                <a:gd name="connsiteX452" fmla="*/ 175072 w 1627263"/>
                <a:gd name="connsiteY452" fmla="*/ 933355 h 1628477"/>
                <a:gd name="connsiteX453" fmla="*/ 207592 w 1627263"/>
                <a:gd name="connsiteY453" fmla="*/ 1053807 h 1628477"/>
                <a:gd name="connsiteX454" fmla="*/ 214197 w 1627263"/>
                <a:gd name="connsiteY454" fmla="*/ 1061939 h 1628477"/>
                <a:gd name="connsiteX455" fmla="*/ 193365 w 1627263"/>
                <a:gd name="connsiteY455" fmla="*/ 1039068 h 1628477"/>
                <a:gd name="connsiteX456" fmla="*/ 168340 w 1627263"/>
                <a:gd name="connsiteY456" fmla="*/ 1051647 h 1628477"/>
                <a:gd name="connsiteX457" fmla="*/ 157034 w 1627263"/>
                <a:gd name="connsiteY457" fmla="*/ 1064099 h 1628477"/>
                <a:gd name="connsiteX458" fmla="*/ 148269 w 1627263"/>
                <a:gd name="connsiteY458" fmla="*/ 1057364 h 1628477"/>
                <a:gd name="connsiteX459" fmla="*/ 128325 w 1627263"/>
                <a:gd name="connsiteY459" fmla="*/ 1069181 h 1628477"/>
                <a:gd name="connsiteX460" fmla="*/ 121720 w 1627263"/>
                <a:gd name="connsiteY460" fmla="*/ 1083666 h 1628477"/>
                <a:gd name="connsiteX461" fmla="*/ 132644 w 1627263"/>
                <a:gd name="connsiteY461" fmla="*/ 1139953 h 1628477"/>
                <a:gd name="connsiteX462" fmla="*/ 152715 w 1627263"/>
                <a:gd name="connsiteY462" fmla="*/ 1171971 h 1628477"/>
                <a:gd name="connsiteX463" fmla="*/ 161226 w 1627263"/>
                <a:gd name="connsiteY463" fmla="*/ 1167397 h 1628477"/>
                <a:gd name="connsiteX464" fmla="*/ 196413 w 1627263"/>
                <a:gd name="connsiteY464" fmla="*/ 1188108 h 1628477"/>
                <a:gd name="connsiteX465" fmla="*/ 200097 w 1627263"/>
                <a:gd name="connsiteY465" fmla="*/ 1176800 h 1628477"/>
                <a:gd name="connsiteX466" fmla="*/ 230838 w 1627263"/>
                <a:gd name="connsiteY466" fmla="*/ 1197892 h 1628477"/>
                <a:gd name="connsiteX467" fmla="*/ 244557 w 1627263"/>
                <a:gd name="connsiteY467" fmla="*/ 1208310 h 1628477"/>
                <a:gd name="connsiteX468" fmla="*/ 270725 w 1627263"/>
                <a:gd name="connsiteY468" fmla="*/ 1231943 h 1628477"/>
                <a:gd name="connsiteX469" fmla="*/ 301085 w 1627263"/>
                <a:gd name="connsiteY469" fmla="*/ 1242489 h 1628477"/>
                <a:gd name="connsiteX470" fmla="*/ 305277 w 1627263"/>
                <a:gd name="connsiteY470" fmla="*/ 1235882 h 1628477"/>
                <a:gd name="connsiteX471" fmla="*/ 311883 w 1627263"/>
                <a:gd name="connsiteY471" fmla="*/ 1251129 h 1628477"/>
                <a:gd name="connsiteX472" fmla="*/ 348340 w 1627263"/>
                <a:gd name="connsiteY472" fmla="*/ 1273237 h 1628477"/>
                <a:gd name="connsiteX473" fmla="*/ 390006 w 1627263"/>
                <a:gd name="connsiteY473" fmla="*/ 1307925 h 1628477"/>
                <a:gd name="connsiteX474" fmla="*/ 380733 w 1627263"/>
                <a:gd name="connsiteY474" fmla="*/ 1313134 h 1628477"/>
                <a:gd name="connsiteX475" fmla="*/ 309596 w 1627263"/>
                <a:gd name="connsiteY475" fmla="*/ 1404489 h 1628477"/>
                <a:gd name="connsiteX476" fmla="*/ 186251 w 1627263"/>
                <a:gd name="connsiteY476" fmla="*/ 1265487 h 1628477"/>
                <a:gd name="connsiteX477" fmla="*/ 186251 w 1627263"/>
                <a:gd name="connsiteY477" fmla="*/ 1265487 h 1628477"/>
                <a:gd name="connsiteX478" fmla="*/ 794213 w 1627263"/>
                <a:gd name="connsiteY478" fmla="*/ 1586437 h 1628477"/>
                <a:gd name="connsiteX479" fmla="*/ 343640 w 1627263"/>
                <a:gd name="connsiteY479" fmla="*/ 1431553 h 1628477"/>
                <a:gd name="connsiteX480" fmla="*/ 417698 w 1627263"/>
                <a:gd name="connsiteY480" fmla="*/ 1339308 h 1628477"/>
                <a:gd name="connsiteX481" fmla="*/ 418333 w 1627263"/>
                <a:gd name="connsiteY481" fmla="*/ 1334353 h 1628477"/>
                <a:gd name="connsiteX482" fmla="*/ 847947 w 1627263"/>
                <a:gd name="connsiteY482" fmla="*/ 1467510 h 1628477"/>
                <a:gd name="connsiteX483" fmla="*/ 860015 w 1627263"/>
                <a:gd name="connsiteY483" fmla="*/ 1463063 h 1628477"/>
                <a:gd name="connsiteX484" fmla="*/ 856585 w 1627263"/>
                <a:gd name="connsiteY484" fmla="*/ 1469543 h 1628477"/>
                <a:gd name="connsiteX485" fmla="*/ 868272 w 1627263"/>
                <a:gd name="connsiteY485" fmla="*/ 1578560 h 1628477"/>
                <a:gd name="connsiteX486" fmla="*/ 875385 w 1627263"/>
                <a:gd name="connsiteY486" fmla="*/ 1587708 h 1628477"/>
                <a:gd name="connsiteX487" fmla="*/ 794213 w 1627263"/>
                <a:gd name="connsiteY487" fmla="*/ 1586437 h 1628477"/>
                <a:gd name="connsiteX488" fmla="*/ 794213 w 1627263"/>
                <a:gd name="connsiteY488" fmla="*/ 1586437 h 1628477"/>
                <a:gd name="connsiteX489" fmla="*/ 842866 w 1627263"/>
                <a:gd name="connsiteY489" fmla="*/ 1119877 h 1628477"/>
                <a:gd name="connsiteX490" fmla="*/ 819111 w 1627263"/>
                <a:gd name="connsiteY490" fmla="*/ 1119496 h 1628477"/>
                <a:gd name="connsiteX491" fmla="*/ 814665 w 1627263"/>
                <a:gd name="connsiteY491" fmla="*/ 1113016 h 1628477"/>
                <a:gd name="connsiteX492" fmla="*/ 843374 w 1627263"/>
                <a:gd name="connsiteY492" fmla="*/ 1098150 h 1628477"/>
                <a:gd name="connsiteX493" fmla="*/ 859506 w 1627263"/>
                <a:gd name="connsiteY493" fmla="*/ 1075153 h 1628477"/>
                <a:gd name="connsiteX494" fmla="*/ 871066 w 1627263"/>
                <a:gd name="connsiteY494" fmla="*/ 1064226 h 1628477"/>
                <a:gd name="connsiteX495" fmla="*/ 884404 w 1627263"/>
                <a:gd name="connsiteY495" fmla="*/ 1058762 h 1628477"/>
                <a:gd name="connsiteX496" fmla="*/ 919210 w 1627263"/>
                <a:gd name="connsiteY496" fmla="*/ 1075280 h 1628477"/>
                <a:gd name="connsiteX497" fmla="*/ 923275 w 1627263"/>
                <a:gd name="connsiteY497" fmla="*/ 1069308 h 1628477"/>
                <a:gd name="connsiteX498" fmla="*/ 922767 w 1627263"/>
                <a:gd name="connsiteY498" fmla="*/ 1064353 h 1628477"/>
                <a:gd name="connsiteX499" fmla="*/ 956303 w 1627263"/>
                <a:gd name="connsiteY499" fmla="*/ 1065750 h 1628477"/>
                <a:gd name="connsiteX500" fmla="*/ 955033 w 1627263"/>
                <a:gd name="connsiteY500" fmla="*/ 1054061 h 1628477"/>
                <a:gd name="connsiteX501" fmla="*/ 950714 w 1627263"/>
                <a:gd name="connsiteY501" fmla="*/ 1050884 h 1628477"/>
                <a:gd name="connsiteX502" fmla="*/ 977517 w 1627263"/>
                <a:gd name="connsiteY502" fmla="*/ 1055840 h 1628477"/>
                <a:gd name="connsiteX503" fmla="*/ 1003939 w 1627263"/>
                <a:gd name="connsiteY503" fmla="*/ 1035383 h 1628477"/>
                <a:gd name="connsiteX504" fmla="*/ 1007115 w 1627263"/>
                <a:gd name="connsiteY504" fmla="*/ 1038814 h 1628477"/>
                <a:gd name="connsiteX505" fmla="*/ 975865 w 1627263"/>
                <a:gd name="connsiteY505" fmla="*/ 1092179 h 1628477"/>
                <a:gd name="connsiteX506" fmla="*/ 946014 w 1627263"/>
                <a:gd name="connsiteY506" fmla="*/ 1117717 h 1628477"/>
                <a:gd name="connsiteX507" fmla="*/ 903459 w 1627263"/>
                <a:gd name="connsiteY507" fmla="*/ 1120259 h 1628477"/>
                <a:gd name="connsiteX508" fmla="*/ 890756 w 1627263"/>
                <a:gd name="connsiteY508" fmla="*/ 1104122 h 1628477"/>
                <a:gd name="connsiteX509" fmla="*/ 842866 w 1627263"/>
                <a:gd name="connsiteY509" fmla="*/ 1119877 h 1628477"/>
                <a:gd name="connsiteX510" fmla="*/ 842866 w 1627263"/>
                <a:gd name="connsiteY510" fmla="*/ 1119877 h 1628477"/>
                <a:gd name="connsiteX511" fmla="*/ 894440 w 1627263"/>
                <a:gd name="connsiteY511" fmla="*/ 1320757 h 1628477"/>
                <a:gd name="connsiteX512" fmla="*/ 943092 w 1627263"/>
                <a:gd name="connsiteY512" fmla="*/ 1326094 h 1628477"/>
                <a:gd name="connsiteX513" fmla="*/ 937376 w 1627263"/>
                <a:gd name="connsiteY513" fmla="*/ 1356080 h 1628477"/>
                <a:gd name="connsiteX514" fmla="*/ 975103 w 1627263"/>
                <a:gd name="connsiteY514" fmla="*/ 1388353 h 1628477"/>
                <a:gd name="connsiteX515" fmla="*/ 993904 w 1627263"/>
                <a:gd name="connsiteY515" fmla="*/ 1396866 h 1628477"/>
                <a:gd name="connsiteX516" fmla="*/ 898632 w 1627263"/>
                <a:gd name="connsiteY516" fmla="*/ 1420880 h 1628477"/>
                <a:gd name="connsiteX517" fmla="*/ 887961 w 1627263"/>
                <a:gd name="connsiteY517" fmla="*/ 1321520 h 1628477"/>
                <a:gd name="connsiteX518" fmla="*/ 880848 w 1627263"/>
                <a:gd name="connsiteY518" fmla="*/ 1313261 h 1628477"/>
                <a:gd name="connsiteX519" fmla="*/ 894440 w 1627263"/>
                <a:gd name="connsiteY519" fmla="*/ 1320757 h 1628477"/>
                <a:gd name="connsiteX520" fmla="*/ 894440 w 1627263"/>
                <a:gd name="connsiteY520" fmla="*/ 1320757 h 1628477"/>
                <a:gd name="connsiteX521" fmla="*/ 923275 w 1627263"/>
                <a:gd name="connsiteY521" fmla="*/ 1578306 h 1628477"/>
                <a:gd name="connsiteX522" fmla="*/ 916162 w 1627263"/>
                <a:gd name="connsiteY522" fmla="*/ 1583896 h 1628477"/>
                <a:gd name="connsiteX523" fmla="*/ 902570 w 1627263"/>
                <a:gd name="connsiteY523" fmla="*/ 1457600 h 1628477"/>
                <a:gd name="connsiteX524" fmla="*/ 965322 w 1627263"/>
                <a:gd name="connsiteY524" fmla="*/ 1449849 h 1628477"/>
                <a:gd name="connsiteX525" fmla="*/ 1025788 w 1627263"/>
                <a:gd name="connsiteY525" fmla="*/ 1432442 h 1628477"/>
                <a:gd name="connsiteX526" fmla="*/ 1114582 w 1627263"/>
                <a:gd name="connsiteY526" fmla="*/ 1448706 h 1628477"/>
                <a:gd name="connsiteX527" fmla="*/ 1150658 w 1627263"/>
                <a:gd name="connsiteY527" fmla="*/ 1412113 h 1628477"/>
                <a:gd name="connsiteX528" fmla="*/ 1184956 w 1627263"/>
                <a:gd name="connsiteY528" fmla="*/ 1367896 h 1628477"/>
                <a:gd name="connsiteX529" fmla="*/ 1259649 w 1627263"/>
                <a:gd name="connsiteY529" fmla="*/ 1289501 h 1628477"/>
                <a:gd name="connsiteX530" fmla="*/ 1309191 w 1627263"/>
                <a:gd name="connsiteY530" fmla="*/ 1230292 h 1628477"/>
                <a:gd name="connsiteX531" fmla="*/ 1311985 w 1627263"/>
                <a:gd name="connsiteY531" fmla="*/ 1239821 h 1628477"/>
                <a:gd name="connsiteX532" fmla="*/ 1405733 w 1627263"/>
                <a:gd name="connsiteY532" fmla="*/ 1311609 h 1628477"/>
                <a:gd name="connsiteX533" fmla="*/ 923275 w 1627263"/>
                <a:gd name="connsiteY533" fmla="*/ 1578306 h 1628477"/>
                <a:gd name="connsiteX534" fmla="*/ 923275 w 1627263"/>
                <a:gd name="connsiteY534" fmla="*/ 1578306 h 1628477"/>
                <a:gd name="connsiteX535" fmla="*/ 1583320 w 1627263"/>
                <a:gd name="connsiteY535" fmla="*/ 761063 h 1628477"/>
                <a:gd name="connsiteX536" fmla="*/ 1435077 w 1627263"/>
                <a:gd name="connsiteY536" fmla="*/ 1274254 h 1628477"/>
                <a:gd name="connsiteX537" fmla="*/ 1432409 w 1627263"/>
                <a:gd name="connsiteY537" fmla="*/ 1280480 h 1628477"/>
                <a:gd name="connsiteX538" fmla="*/ 1333199 w 1627263"/>
                <a:gd name="connsiteY538" fmla="*/ 1201957 h 1628477"/>
                <a:gd name="connsiteX539" fmla="*/ 1375119 w 1627263"/>
                <a:gd name="connsiteY539" fmla="*/ 1144908 h 1628477"/>
                <a:gd name="connsiteX540" fmla="*/ 1464548 w 1627263"/>
                <a:gd name="connsiteY540" fmla="*/ 773769 h 1628477"/>
                <a:gd name="connsiteX541" fmla="*/ 1459339 w 1627263"/>
                <a:gd name="connsiteY541" fmla="*/ 763350 h 1628477"/>
                <a:gd name="connsiteX542" fmla="*/ 1466707 w 1627263"/>
                <a:gd name="connsiteY542" fmla="*/ 767416 h 1628477"/>
                <a:gd name="connsiteX543" fmla="*/ 1581415 w 1627263"/>
                <a:gd name="connsiteY543" fmla="*/ 754329 h 1628477"/>
                <a:gd name="connsiteX544" fmla="*/ 1587004 w 1627263"/>
                <a:gd name="connsiteY544" fmla="*/ 750771 h 1628477"/>
                <a:gd name="connsiteX545" fmla="*/ 1583320 w 1627263"/>
                <a:gd name="connsiteY545" fmla="*/ 761063 h 1628477"/>
                <a:gd name="connsiteX546" fmla="*/ 1583320 w 1627263"/>
                <a:gd name="connsiteY546" fmla="*/ 761063 h 162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Lst>
              <a:rect l="l" t="t" r="r" b="b"/>
              <a:pathLst>
                <a:path w="1627263" h="1628477">
                  <a:moveTo>
                    <a:pt x="1502148" y="386494"/>
                  </a:moveTo>
                  <a:cubicBezTo>
                    <a:pt x="1339932" y="119670"/>
                    <a:pt x="1030996" y="-27591"/>
                    <a:pt x="727396" y="4301"/>
                  </a:cubicBezTo>
                  <a:cubicBezTo>
                    <a:pt x="594904" y="21073"/>
                    <a:pt x="476005" y="63510"/>
                    <a:pt x="370443" y="130597"/>
                  </a:cubicBezTo>
                  <a:cubicBezTo>
                    <a:pt x="182059" y="246602"/>
                    <a:pt x="41946" y="469590"/>
                    <a:pt x="9807" y="679237"/>
                  </a:cubicBezTo>
                  <a:cubicBezTo>
                    <a:pt x="-42275" y="1031826"/>
                    <a:pt x="115241" y="1366371"/>
                    <a:pt x="431036" y="1536503"/>
                  </a:cubicBezTo>
                  <a:cubicBezTo>
                    <a:pt x="658927" y="1665722"/>
                    <a:pt x="999620" y="1658480"/>
                    <a:pt x="1224716" y="1516682"/>
                  </a:cubicBezTo>
                  <a:cubicBezTo>
                    <a:pt x="1425804" y="1405379"/>
                    <a:pt x="1583828" y="1168287"/>
                    <a:pt x="1615967" y="946823"/>
                  </a:cubicBezTo>
                  <a:cubicBezTo>
                    <a:pt x="1650773" y="758649"/>
                    <a:pt x="1603009" y="538964"/>
                    <a:pt x="1502148" y="386494"/>
                  </a:cubicBezTo>
                  <a:lnTo>
                    <a:pt x="1502148" y="386494"/>
                  </a:lnTo>
                  <a:close/>
                  <a:moveTo>
                    <a:pt x="1570490" y="666659"/>
                  </a:moveTo>
                  <a:cubicBezTo>
                    <a:pt x="1573920" y="680254"/>
                    <a:pt x="1572395" y="697026"/>
                    <a:pt x="1581288" y="707444"/>
                  </a:cubicBezTo>
                  <a:lnTo>
                    <a:pt x="1465564" y="721802"/>
                  </a:lnTo>
                  <a:cubicBezTo>
                    <a:pt x="1463023" y="724216"/>
                    <a:pt x="1459974" y="726122"/>
                    <a:pt x="1456291" y="726503"/>
                  </a:cubicBezTo>
                  <a:lnTo>
                    <a:pt x="1459085" y="721294"/>
                  </a:lnTo>
                  <a:cubicBezTo>
                    <a:pt x="1446890" y="630574"/>
                    <a:pt x="1414371" y="551416"/>
                    <a:pt x="1371181" y="477849"/>
                  </a:cubicBezTo>
                  <a:cubicBezTo>
                    <a:pt x="1366100" y="443289"/>
                    <a:pt x="1330150" y="423595"/>
                    <a:pt x="1312620" y="395007"/>
                  </a:cubicBezTo>
                  <a:cubicBezTo>
                    <a:pt x="1284801" y="380014"/>
                    <a:pt x="1273876" y="349393"/>
                    <a:pt x="1242754" y="336814"/>
                  </a:cubicBezTo>
                  <a:cubicBezTo>
                    <a:pt x="1236530" y="331350"/>
                    <a:pt x="1233100" y="321567"/>
                    <a:pt x="1224335" y="320550"/>
                  </a:cubicBezTo>
                  <a:lnTo>
                    <a:pt x="1237673" y="316230"/>
                  </a:lnTo>
                  <a:cubicBezTo>
                    <a:pt x="1262444" y="284720"/>
                    <a:pt x="1289755" y="253717"/>
                    <a:pt x="1308428" y="221571"/>
                  </a:cubicBezTo>
                  <a:cubicBezTo>
                    <a:pt x="1443080" y="344056"/>
                    <a:pt x="1535938" y="489157"/>
                    <a:pt x="1570490" y="666659"/>
                  </a:cubicBezTo>
                  <a:lnTo>
                    <a:pt x="1570490" y="666659"/>
                  </a:lnTo>
                  <a:close/>
                  <a:moveTo>
                    <a:pt x="1289374" y="1137539"/>
                  </a:moveTo>
                  <a:cubicBezTo>
                    <a:pt x="1278322" y="1129026"/>
                    <a:pt x="1275909" y="1110094"/>
                    <a:pt x="1258252" y="1112381"/>
                  </a:cubicBezTo>
                  <a:cubicBezTo>
                    <a:pt x="1252154" y="1112254"/>
                    <a:pt x="1250122" y="1118226"/>
                    <a:pt x="1250630" y="1122927"/>
                  </a:cubicBezTo>
                  <a:cubicBezTo>
                    <a:pt x="1250630" y="1125722"/>
                    <a:pt x="1252154" y="1128899"/>
                    <a:pt x="1250376" y="1131058"/>
                  </a:cubicBezTo>
                  <a:lnTo>
                    <a:pt x="1210362" y="1102852"/>
                  </a:lnTo>
                  <a:cubicBezTo>
                    <a:pt x="1226622" y="1092052"/>
                    <a:pt x="1237038" y="1067402"/>
                    <a:pt x="1248471" y="1049106"/>
                  </a:cubicBezTo>
                  <a:cubicBezTo>
                    <a:pt x="1277306" y="998282"/>
                    <a:pt x="1291279" y="943520"/>
                    <a:pt x="1302585" y="887741"/>
                  </a:cubicBezTo>
                  <a:cubicBezTo>
                    <a:pt x="1308555" y="891553"/>
                    <a:pt x="1315923" y="891299"/>
                    <a:pt x="1321131" y="886979"/>
                  </a:cubicBezTo>
                  <a:cubicBezTo>
                    <a:pt x="1326086" y="882023"/>
                    <a:pt x="1326213" y="873383"/>
                    <a:pt x="1322021" y="868174"/>
                  </a:cubicBezTo>
                  <a:lnTo>
                    <a:pt x="1307031" y="855087"/>
                  </a:lnTo>
                  <a:cubicBezTo>
                    <a:pt x="1306269" y="830691"/>
                    <a:pt x="1310207" y="806296"/>
                    <a:pt x="1304999" y="781901"/>
                  </a:cubicBezTo>
                  <a:lnTo>
                    <a:pt x="1314272" y="783807"/>
                  </a:lnTo>
                  <a:cubicBezTo>
                    <a:pt x="1351618" y="779487"/>
                    <a:pt x="1390108" y="777708"/>
                    <a:pt x="1426058" y="770211"/>
                  </a:cubicBezTo>
                  <a:lnTo>
                    <a:pt x="1421103" y="777200"/>
                  </a:lnTo>
                  <a:cubicBezTo>
                    <a:pt x="1427582" y="923571"/>
                    <a:pt x="1390870" y="1060160"/>
                    <a:pt x="1300934" y="1178197"/>
                  </a:cubicBezTo>
                  <a:cubicBezTo>
                    <a:pt x="1303601" y="1163713"/>
                    <a:pt x="1288993" y="1153040"/>
                    <a:pt x="1289374" y="1137539"/>
                  </a:cubicBezTo>
                  <a:lnTo>
                    <a:pt x="1289374" y="1137539"/>
                  </a:lnTo>
                  <a:close/>
                  <a:moveTo>
                    <a:pt x="1207186" y="1263581"/>
                  </a:moveTo>
                  <a:cubicBezTo>
                    <a:pt x="1184067" y="1246555"/>
                    <a:pt x="1216332" y="1226734"/>
                    <a:pt x="1220778" y="1208183"/>
                  </a:cubicBezTo>
                  <a:cubicBezTo>
                    <a:pt x="1215189" y="1189760"/>
                    <a:pt x="1193086" y="1181501"/>
                    <a:pt x="1176445" y="1177943"/>
                  </a:cubicBezTo>
                  <a:cubicBezTo>
                    <a:pt x="1168315" y="1174513"/>
                    <a:pt x="1169839" y="1164348"/>
                    <a:pt x="1168569" y="1158122"/>
                  </a:cubicBezTo>
                  <a:cubicBezTo>
                    <a:pt x="1175048" y="1149990"/>
                    <a:pt x="1181780" y="1143256"/>
                    <a:pt x="1184321" y="1133091"/>
                  </a:cubicBezTo>
                  <a:lnTo>
                    <a:pt x="1187878" y="1140461"/>
                  </a:lnTo>
                  <a:lnTo>
                    <a:pt x="1242754" y="1186329"/>
                  </a:lnTo>
                  <a:cubicBezTo>
                    <a:pt x="1244024" y="1198019"/>
                    <a:pt x="1247200" y="1207802"/>
                    <a:pt x="1259014" y="1211868"/>
                  </a:cubicBezTo>
                  <a:cubicBezTo>
                    <a:pt x="1264730" y="1213647"/>
                    <a:pt x="1270447" y="1208183"/>
                    <a:pt x="1275528" y="1209200"/>
                  </a:cubicBezTo>
                  <a:lnTo>
                    <a:pt x="1272733" y="1209454"/>
                  </a:lnTo>
                  <a:cubicBezTo>
                    <a:pt x="1253806" y="1235120"/>
                    <a:pt x="1229416" y="1255576"/>
                    <a:pt x="1207440" y="1277303"/>
                  </a:cubicBezTo>
                  <a:lnTo>
                    <a:pt x="1202613" y="1285435"/>
                  </a:lnTo>
                  <a:cubicBezTo>
                    <a:pt x="1199183" y="1277939"/>
                    <a:pt x="1215062" y="1272475"/>
                    <a:pt x="1207186" y="1263581"/>
                  </a:cubicBezTo>
                  <a:lnTo>
                    <a:pt x="1207186" y="1263581"/>
                  </a:lnTo>
                  <a:close/>
                  <a:moveTo>
                    <a:pt x="915400" y="663736"/>
                  </a:moveTo>
                  <a:cubicBezTo>
                    <a:pt x="909175" y="666913"/>
                    <a:pt x="902824" y="671995"/>
                    <a:pt x="895329" y="669454"/>
                  </a:cubicBezTo>
                  <a:cubicBezTo>
                    <a:pt x="887580" y="662974"/>
                    <a:pt x="877799" y="654207"/>
                    <a:pt x="866366" y="654207"/>
                  </a:cubicBezTo>
                  <a:cubicBezTo>
                    <a:pt x="858871" y="657129"/>
                    <a:pt x="854552" y="667294"/>
                    <a:pt x="844898" y="663101"/>
                  </a:cubicBezTo>
                  <a:cubicBezTo>
                    <a:pt x="857728" y="645821"/>
                    <a:pt x="883134" y="640230"/>
                    <a:pt x="891645" y="617233"/>
                  </a:cubicBezTo>
                  <a:cubicBezTo>
                    <a:pt x="893677" y="606433"/>
                    <a:pt x="895329" y="595252"/>
                    <a:pt x="893042" y="584579"/>
                  </a:cubicBezTo>
                  <a:cubicBezTo>
                    <a:pt x="888469" y="580131"/>
                    <a:pt x="881991" y="576447"/>
                    <a:pt x="877037" y="581402"/>
                  </a:cubicBezTo>
                  <a:cubicBezTo>
                    <a:pt x="870558" y="595633"/>
                    <a:pt x="852393" y="600334"/>
                    <a:pt x="845279" y="615454"/>
                  </a:cubicBezTo>
                  <a:lnTo>
                    <a:pt x="815300" y="608847"/>
                  </a:lnTo>
                  <a:cubicBezTo>
                    <a:pt x="807551" y="582927"/>
                    <a:pt x="810727" y="548240"/>
                    <a:pt x="800565" y="526131"/>
                  </a:cubicBezTo>
                  <a:cubicBezTo>
                    <a:pt x="816571" y="530070"/>
                    <a:pt x="833466" y="528673"/>
                    <a:pt x="849979" y="530579"/>
                  </a:cubicBezTo>
                  <a:cubicBezTo>
                    <a:pt x="892280" y="536677"/>
                    <a:pt x="931659" y="551924"/>
                    <a:pt x="970403" y="570602"/>
                  </a:cubicBezTo>
                  <a:cubicBezTo>
                    <a:pt x="962273" y="574414"/>
                    <a:pt x="954397" y="585468"/>
                    <a:pt x="948300" y="592583"/>
                  </a:cubicBezTo>
                  <a:cubicBezTo>
                    <a:pt x="948681" y="599826"/>
                    <a:pt x="956557" y="597030"/>
                    <a:pt x="960241" y="600969"/>
                  </a:cubicBezTo>
                  <a:lnTo>
                    <a:pt x="967609" y="597411"/>
                  </a:lnTo>
                  <a:cubicBezTo>
                    <a:pt x="958717" y="630066"/>
                    <a:pt x="916162" y="629684"/>
                    <a:pt x="915400" y="663736"/>
                  </a:cubicBezTo>
                  <a:lnTo>
                    <a:pt x="915400" y="663736"/>
                  </a:lnTo>
                  <a:close/>
                  <a:moveTo>
                    <a:pt x="984757" y="993454"/>
                  </a:moveTo>
                  <a:cubicBezTo>
                    <a:pt x="985647" y="1007939"/>
                    <a:pt x="964941" y="1009844"/>
                    <a:pt x="956430" y="1020899"/>
                  </a:cubicBezTo>
                  <a:cubicBezTo>
                    <a:pt x="950714" y="1019501"/>
                    <a:pt x="954270" y="1013402"/>
                    <a:pt x="955287" y="1010099"/>
                  </a:cubicBezTo>
                  <a:cubicBezTo>
                    <a:pt x="964052" y="1001332"/>
                    <a:pt x="970530" y="992946"/>
                    <a:pt x="984757" y="993454"/>
                  </a:cubicBezTo>
                  <a:lnTo>
                    <a:pt x="984757" y="993454"/>
                  </a:lnTo>
                  <a:close/>
                  <a:moveTo>
                    <a:pt x="1171364" y="583308"/>
                  </a:moveTo>
                  <a:cubicBezTo>
                    <a:pt x="1184956" y="584706"/>
                    <a:pt x="1194610" y="599571"/>
                    <a:pt x="1208456" y="600969"/>
                  </a:cubicBezTo>
                  <a:cubicBezTo>
                    <a:pt x="1222303" y="618122"/>
                    <a:pt x="1229162" y="638960"/>
                    <a:pt x="1237292" y="659289"/>
                  </a:cubicBezTo>
                  <a:cubicBezTo>
                    <a:pt x="1227892" y="672630"/>
                    <a:pt x="1229924" y="699567"/>
                    <a:pt x="1206043" y="697661"/>
                  </a:cubicBezTo>
                  <a:cubicBezTo>
                    <a:pt x="1199183" y="685463"/>
                    <a:pt x="1214427" y="676061"/>
                    <a:pt x="1209346" y="664371"/>
                  </a:cubicBezTo>
                  <a:cubicBezTo>
                    <a:pt x="1213283" y="660687"/>
                    <a:pt x="1219381" y="658400"/>
                    <a:pt x="1220016" y="652174"/>
                  </a:cubicBezTo>
                  <a:cubicBezTo>
                    <a:pt x="1217730" y="640230"/>
                    <a:pt x="1202740" y="644296"/>
                    <a:pt x="1198929" y="632099"/>
                  </a:cubicBezTo>
                  <a:cubicBezTo>
                    <a:pt x="1193467" y="625746"/>
                    <a:pt x="1185464" y="627397"/>
                    <a:pt x="1178859" y="625746"/>
                  </a:cubicBezTo>
                  <a:cubicBezTo>
                    <a:pt x="1162599" y="620155"/>
                    <a:pt x="1152436" y="659797"/>
                    <a:pt x="1145069" y="630066"/>
                  </a:cubicBezTo>
                  <a:cubicBezTo>
                    <a:pt x="1149515" y="625619"/>
                    <a:pt x="1151674" y="619266"/>
                    <a:pt x="1147482" y="614310"/>
                  </a:cubicBezTo>
                  <a:cubicBezTo>
                    <a:pt x="1133382" y="608466"/>
                    <a:pt x="1130206" y="590169"/>
                    <a:pt x="1114836" y="584452"/>
                  </a:cubicBezTo>
                  <a:cubicBezTo>
                    <a:pt x="1095273" y="586993"/>
                    <a:pt x="1076219" y="580131"/>
                    <a:pt x="1057291" y="586612"/>
                  </a:cubicBezTo>
                  <a:cubicBezTo>
                    <a:pt x="1044588" y="585087"/>
                    <a:pt x="1029091" y="578353"/>
                    <a:pt x="1020961" y="592583"/>
                  </a:cubicBezTo>
                  <a:cubicBezTo>
                    <a:pt x="1021215" y="602748"/>
                    <a:pt x="1016769" y="611769"/>
                    <a:pt x="1016388" y="621680"/>
                  </a:cubicBezTo>
                  <a:cubicBezTo>
                    <a:pt x="1011561" y="619647"/>
                    <a:pt x="1007242" y="615708"/>
                    <a:pt x="1004193" y="611134"/>
                  </a:cubicBezTo>
                  <a:cubicBezTo>
                    <a:pt x="1035442" y="567807"/>
                    <a:pt x="1071646" y="523590"/>
                    <a:pt x="1104546" y="481026"/>
                  </a:cubicBezTo>
                  <a:lnTo>
                    <a:pt x="1106071" y="475943"/>
                  </a:lnTo>
                  <a:cubicBezTo>
                    <a:pt x="1127031" y="496908"/>
                    <a:pt x="1151166" y="517491"/>
                    <a:pt x="1167553" y="541887"/>
                  </a:cubicBezTo>
                  <a:cubicBezTo>
                    <a:pt x="1172507" y="556626"/>
                    <a:pt x="1144560" y="575939"/>
                    <a:pt x="1171364" y="583308"/>
                  </a:cubicBezTo>
                  <a:lnTo>
                    <a:pt x="1171364" y="583308"/>
                  </a:lnTo>
                  <a:close/>
                  <a:moveTo>
                    <a:pt x="1264603" y="789016"/>
                  </a:moveTo>
                  <a:cubicBezTo>
                    <a:pt x="1260157" y="811506"/>
                    <a:pt x="1263587" y="836409"/>
                    <a:pt x="1260411" y="859153"/>
                  </a:cubicBezTo>
                  <a:cubicBezTo>
                    <a:pt x="1259649" y="862964"/>
                    <a:pt x="1260157" y="867284"/>
                    <a:pt x="1257871" y="871223"/>
                  </a:cubicBezTo>
                  <a:cubicBezTo>
                    <a:pt x="1249614" y="858263"/>
                    <a:pt x="1242119" y="840602"/>
                    <a:pt x="1225478" y="834249"/>
                  </a:cubicBezTo>
                  <a:cubicBezTo>
                    <a:pt x="1211378" y="828532"/>
                    <a:pt x="1217856" y="809473"/>
                    <a:pt x="1204645" y="802230"/>
                  </a:cubicBezTo>
                  <a:lnTo>
                    <a:pt x="1190799" y="791176"/>
                  </a:lnTo>
                  <a:cubicBezTo>
                    <a:pt x="1213029" y="798291"/>
                    <a:pt x="1240595" y="792955"/>
                    <a:pt x="1264603" y="789016"/>
                  </a:cubicBezTo>
                  <a:lnTo>
                    <a:pt x="1264603" y="789016"/>
                  </a:lnTo>
                  <a:close/>
                  <a:moveTo>
                    <a:pt x="1060086" y="465270"/>
                  </a:moveTo>
                  <a:cubicBezTo>
                    <a:pt x="1041540" y="491699"/>
                    <a:pt x="1016388" y="516348"/>
                    <a:pt x="1001017" y="543666"/>
                  </a:cubicBezTo>
                  <a:lnTo>
                    <a:pt x="997206" y="535534"/>
                  </a:lnTo>
                  <a:cubicBezTo>
                    <a:pt x="939916" y="498179"/>
                    <a:pt x="876401" y="483313"/>
                    <a:pt x="808568" y="481280"/>
                  </a:cubicBezTo>
                  <a:lnTo>
                    <a:pt x="798405" y="484329"/>
                  </a:lnTo>
                  <a:lnTo>
                    <a:pt x="787481" y="375186"/>
                  </a:lnTo>
                  <a:lnTo>
                    <a:pt x="782400" y="366673"/>
                  </a:lnTo>
                  <a:cubicBezTo>
                    <a:pt x="827622" y="368833"/>
                    <a:pt x="872718" y="370103"/>
                    <a:pt x="915018" y="380141"/>
                  </a:cubicBezTo>
                  <a:cubicBezTo>
                    <a:pt x="969260" y="393101"/>
                    <a:pt x="1020580" y="416099"/>
                    <a:pt x="1068851" y="448371"/>
                  </a:cubicBezTo>
                  <a:lnTo>
                    <a:pt x="1079013" y="451421"/>
                  </a:lnTo>
                  <a:lnTo>
                    <a:pt x="1060086" y="465270"/>
                  </a:lnTo>
                  <a:lnTo>
                    <a:pt x="1060086" y="465270"/>
                  </a:lnTo>
                  <a:close/>
                  <a:moveTo>
                    <a:pt x="1013720" y="1073374"/>
                  </a:moveTo>
                  <a:cubicBezTo>
                    <a:pt x="1049543" y="1072866"/>
                    <a:pt x="1083713" y="1076805"/>
                    <a:pt x="1116868" y="1085444"/>
                  </a:cubicBezTo>
                  <a:cubicBezTo>
                    <a:pt x="1124871" y="1084555"/>
                    <a:pt x="1133763" y="1082903"/>
                    <a:pt x="1138209" y="1076296"/>
                  </a:cubicBezTo>
                  <a:cubicBezTo>
                    <a:pt x="1134779" y="1063209"/>
                    <a:pt x="1150277" y="1055459"/>
                    <a:pt x="1147228" y="1042371"/>
                  </a:cubicBezTo>
                  <a:cubicBezTo>
                    <a:pt x="1152817" y="1030428"/>
                    <a:pt x="1146339" y="1015181"/>
                    <a:pt x="1154850" y="1004508"/>
                  </a:cubicBezTo>
                  <a:cubicBezTo>
                    <a:pt x="1154596" y="990277"/>
                    <a:pt x="1151039" y="974776"/>
                    <a:pt x="1140877" y="964993"/>
                  </a:cubicBezTo>
                  <a:cubicBezTo>
                    <a:pt x="1131476" y="960291"/>
                    <a:pt x="1124363" y="968296"/>
                    <a:pt x="1115852" y="970456"/>
                  </a:cubicBezTo>
                  <a:cubicBezTo>
                    <a:pt x="1107087" y="978715"/>
                    <a:pt x="1112930" y="999680"/>
                    <a:pt x="1095654" y="997011"/>
                  </a:cubicBezTo>
                  <a:cubicBezTo>
                    <a:pt x="1092224" y="1003110"/>
                    <a:pt x="1084349" y="1003873"/>
                    <a:pt x="1078632" y="1002983"/>
                  </a:cubicBezTo>
                  <a:cubicBezTo>
                    <a:pt x="1077108" y="1000950"/>
                    <a:pt x="1074313" y="1000950"/>
                    <a:pt x="1074821" y="998536"/>
                  </a:cubicBezTo>
                  <a:cubicBezTo>
                    <a:pt x="1086254" y="991040"/>
                    <a:pt x="1108103" y="992946"/>
                    <a:pt x="1107468" y="973379"/>
                  </a:cubicBezTo>
                  <a:cubicBezTo>
                    <a:pt x="1115598" y="964738"/>
                    <a:pt x="1129571" y="966517"/>
                    <a:pt x="1137066" y="956353"/>
                  </a:cubicBezTo>
                  <a:cubicBezTo>
                    <a:pt x="1142020" y="945934"/>
                    <a:pt x="1143925" y="937294"/>
                    <a:pt x="1151420" y="927383"/>
                  </a:cubicBezTo>
                  <a:cubicBezTo>
                    <a:pt x="1151801" y="923317"/>
                    <a:pt x="1153071" y="919124"/>
                    <a:pt x="1152182" y="914804"/>
                  </a:cubicBezTo>
                  <a:cubicBezTo>
                    <a:pt x="1155231" y="920014"/>
                    <a:pt x="1156120" y="927892"/>
                    <a:pt x="1163488" y="930179"/>
                  </a:cubicBezTo>
                  <a:cubicBezTo>
                    <a:pt x="1173015" y="932084"/>
                    <a:pt x="1176318" y="923953"/>
                    <a:pt x="1179748" y="917346"/>
                  </a:cubicBezTo>
                  <a:cubicBezTo>
                    <a:pt x="1178986" y="914169"/>
                    <a:pt x="1180891" y="909214"/>
                    <a:pt x="1184829" y="912009"/>
                  </a:cubicBezTo>
                  <a:cubicBezTo>
                    <a:pt x="1195753" y="918997"/>
                    <a:pt x="1209219" y="910612"/>
                    <a:pt x="1221032" y="910230"/>
                  </a:cubicBezTo>
                  <a:cubicBezTo>
                    <a:pt x="1230559" y="905910"/>
                    <a:pt x="1241357" y="902734"/>
                    <a:pt x="1252154" y="901082"/>
                  </a:cubicBezTo>
                  <a:cubicBezTo>
                    <a:pt x="1247327" y="946442"/>
                    <a:pt x="1229162" y="990277"/>
                    <a:pt x="1206678" y="1031826"/>
                  </a:cubicBezTo>
                  <a:cubicBezTo>
                    <a:pt x="1198040" y="1045294"/>
                    <a:pt x="1190545" y="1059524"/>
                    <a:pt x="1180637" y="1072866"/>
                  </a:cubicBezTo>
                  <a:cubicBezTo>
                    <a:pt x="1176191" y="1063972"/>
                    <a:pt x="1175048" y="1051393"/>
                    <a:pt x="1166156" y="1043769"/>
                  </a:cubicBezTo>
                  <a:lnTo>
                    <a:pt x="1161455" y="1045548"/>
                  </a:lnTo>
                  <a:cubicBezTo>
                    <a:pt x="1156374" y="1059143"/>
                    <a:pt x="1144688" y="1071341"/>
                    <a:pt x="1147863" y="1086080"/>
                  </a:cubicBezTo>
                  <a:cubicBezTo>
                    <a:pt x="1139860" y="1102470"/>
                    <a:pt x="1114328" y="1092179"/>
                    <a:pt x="1100735" y="1101708"/>
                  </a:cubicBezTo>
                  <a:cubicBezTo>
                    <a:pt x="1084095" y="1108823"/>
                    <a:pt x="1072916" y="1092941"/>
                    <a:pt x="1058816" y="1090781"/>
                  </a:cubicBezTo>
                  <a:cubicBezTo>
                    <a:pt x="1042937" y="1085953"/>
                    <a:pt x="1025280" y="1087477"/>
                    <a:pt x="1009909" y="1081379"/>
                  </a:cubicBezTo>
                  <a:cubicBezTo>
                    <a:pt x="1009020" y="1078075"/>
                    <a:pt x="1010799" y="1074899"/>
                    <a:pt x="1013720" y="1073374"/>
                  </a:cubicBezTo>
                  <a:lnTo>
                    <a:pt x="1013720" y="1073374"/>
                  </a:lnTo>
                  <a:close/>
                  <a:moveTo>
                    <a:pt x="827241" y="43435"/>
                  </a:moveTo>
                  <a:cubicBezTo>
                    <a:pt x="990855" y="48263"/>
                    <a:pt x="1142020" y="96800"/>
                    <a:pt x="1276163" y="199717"/>
                  </a:cubicBezTo>
                  <a:lnTo>
                    <a:pt x="1262952" y="206706"/>
                  </a:lnTo>
                  <a:cubicBezTo>
                    <a:pt x="1243389" y="232880"/>
                    <a:pt x="1219762" y="254988"/>
                    <a:pt x="1209727" y="283830"/>
                  </a:cubicBezTo>
                  <a:cubicBezTo>
                    <a:pt x="1207440" y="276334"/>
                    <a:pt x="1195499" y="272268"/>
                    <a:pt x="1191180" y="265407"/>
                  </a:cubicBezTo>
                  <a:cubicBezTo>
                    <a:pt x="1186353" y="243553"/>
                    <a:pt x="1162980" y="224875"/>
                    <a:pt x="1142782" y="215600"/>
                  </a:cubicBezTo>
                  <a:cubicBezTo>
                    <a:pt x="1126649" y="214456"/>
                    <a:pt x="1120552" y="191204"/>
                    <a:pt x="1102006" y="200480"/>
                  </a:cubicBezTo>
                  <a:cubicBezTo>
                    <a:pt x="1084476" y="188536"/>
                    <a:pt x="1065294" y="200734"/>
                    <a:pt x="1050559" y="210009"/>
                  </a:cubicBezTo>
                  <a:lnTo>
                    <a:pt x="1050813" y="212042"/>
                  </a:lnTo>
                  <a:cubicBezTo>
                    <a:pt x="969768" y="176720"/>
                    <a:pt x="881483" y="158931"/>
                    <a:pt x="788497" y="161981"/>
                  </a:cubicBezTo>
                  <a:cubicBezTo>
                    <a:pt x="783924" y="162489"/>
                    <a:pt x="782019" y="166301"/>
                    <a:pt x="777191" y="166047"/>
                  </a:cubicBezTo>
                  <a:cubicBezTo>
                    <a:pt x="781638" y="162362"/>
                    <a:pt x="778081" y="152833"/>
                    <a:pt x="777191" y="147496"/>
                  </a:cubicBezTo>
                  <a:cubicBezTo>
                    <a:pt x="774143" y="143684"/>
                    <a:pt x="768935" y="139364"/>
                    <a:pt x="763726" y="143049"/>
                  </a:cubicBezTo>
                  <a:cubicBezTo>
                    <a:pt x="761948" y="146099"/>
                    <a:pt x="760678" y="149529"/>
                    <a:pt x="761059" y="153087"/>
                  </a:cubicBezTo>
                  <a:cubicBezTo>
                    <a:pt x="759789" y="117002"/>
                    <a:pt x="756359" y="73421"/>
                    <a:pt x="747975" y="42164"/>
                  </a:cubicBezTo>
                  <a:cubicBezTo>
                    <a:pt x="772999" y="47247"/>
                    <a:pt x="801073" y="41783"/>
                    <a:pt x="827241" y="43435"/>
                  </a:cubicBezTo>
                  <a:lnTo>
                    <a:pt x="827241" y="43435"/>
                  </a:lnTo>
                  <a:close/>
                  <a:moveTo>
                    <a:pt x="813649" y="208230"/>
                  </a:moveTo>
                  <a:cubicBezTo>
                    <a:pt x="885166" y="209120"/>
                    <a:pt x="949443" y="221699"/>
                    <a:pt x="1014990" y="243299"/>
                  </a:cubicBezTo>
                  <a:cubicBezTo>
                    <a:pt x="1025661" y="256386"/>
                    <a:pt x="1044588" y="261214"/>
                    <a:pt x="1048780" y="278748"/>
                  </a:cubicBezTo>
                  <a:cubicBezTo>
                    <a:pt x="1042302" y="304160"/>
                    <a:pt x="1084095" y="299459"/>
                    <a:pt x="1067835" y="326522"/>
                  </a:cubicBezTo>
                  <a:cubicBezTo>
                    <a:pt x="1067454" y="334654"/>
                    <a:pt x="1074694" y="338339"/>
                    <a:pt x="1078124" y="344056"/>
                  </a:cubicBezTo>
                  <a:cubicBezTo>
                    <a:pt x="1081300" y="350663"/>
                    <a:pt x="1078886" y="361463"/>
                    <a:pt x="1087397" y="364640"/>
                  </a:cubicBezTo>
                  <a:cubicBezTo>
                    <a:pt x="1102260" y="366291"/>
                    <a:pt x="1106198" y="346343"/>
                    <a:pt x="1121187" y="350028"/>
                  </a:cubicBezTo>
                  <a:cubicBezTo>
                    <a:pt x="1141512" y="361717"/>
                    <a:pt x="1147990" y="383699"/>
                    <a:pt x="1150277" y="404790"/>
                  </a:cubicBezTo>
                  <a:cubicBezTo>
                    <a:pt x="1154088" y="417750"/>
                    <a:pt x="1166283" y="425501"/>
                    <a:pt x="1178477" y="429059"/>
                  </a:cubicBezTo>
                  <a:cubicBezTo>
                    <a:pt x="1201470" y="419275"/>
                    <a:pt x="1192959" y="447101"/>
                    <a:pt x="1210235" y="452183"/>
                  </a:cubicBezTo>
                  <a:cubicBezTo>
                    <a:pt x="1229035" y="452437"/>
                    <a:pt x="1240849" y="475308"/>
                    <a:pt x="1261174" y="471115"/>
                  </a:cubicBezTo>
                  <a:cubicBezTo>
                    <a:pt x="1280863" y="482804"/>
                    <a:pt x="1292931" y="501863"/>
                    <a:pt x="1310842" y="515459"/>
                  </a:cubicBezTo>
                  <a:cubicBezTo>
                    <a:pt x="1310715" y="519143"/>
                    <a:pt x="1313002" y="522193"/>
                    <a:pt x="1316431" y="522955"/>
                  </a:cubicBezTo>
                  <a:cubicBezTo>
                    <a:pt x="1326467" y="524226"/>
                    <a:pt x="1331675" y="516729"/>
                    <a:pt x="1339932" y="515586"/>
                  </a:cubicBezTo>
                  <a:cubicBezTo>
                    <a:pt x="1377786" y="575812"/>
                    <a:pt x="1400652" y="644550"/>
                    <a:pt x="1414625" y="718499"/>
                  </a:cubicBezTo>
                  <a:lnTo>
                    <a:pt x="1419198" y="725741"/>
                  </a:lnTo>
                  <a:cubicBezTo>
                    <a:pt x="1380073" y="729553"/>
                    <a:pt x="1341202" y="734508"/>
                    <a:pt x="1301442" y="741242"/>
                  </a:cubicBezTo>
                  <a:cubicBezTo>
                    <a:pt x="1297885" y="718371"/>
                    <a:pt x="1296869" y="694103"/>
                    <a:pt x="1282006" y="676950"/>
                  </a:cubicBezTo>
                  <a:cubicBezTo>
                    <a:pt x="1287215" y="664117"/>
                    <a:pt x="1286706" y="648362"/>
                    <a:pt x="1284420" y="634767"/>
                  </a:cubicBezTo>
                  <a:cubicBezTo>
                    <a:pt x="1281371" y="629049"/>
                    <a:pt x="1276544" y="634894"/>
                    <a:pt x="1274003" y="635910"/>
                  </a:cubicBezTo>
                  <a:cubicBezTo>
                    <a:pt x="1262444" y="649760"/>
                    <a:pt x="1262571" y="667294"/>
                    <a:pt x="1257490" y="682668"/>
                  </a:cubicBezTo>
                  <a:cubicBezTo>
                    <a:pt x="1248090" y="699440"/>
                    <a:pt x="1248979" y="723327"/>
                    <a:pt x="1257490" y="740480"/>
                  </a:cubicBezTo>
                  <a:lnTo>
                    <a:pt x="1262825" y="744800"/>
                  </a:lnTo>
                  <a:lnTo>
                    <a:pt x="1217730" y="748612"/>
                  </a:lnTo>
                  <a:cubicBezTo>
                    <a:pt x="1227765" y="740607"/>
                    <a:pt x="1206297" y="729553"/>
                    <a:pt x="1216078" y="717482"/>
                  </a:cubicBezTo>
                  <a:lnTo>
                    <a:pt x="1236149" y="711256"/>
                  </a:lnTo>
                  <a:cubicBezTo>
                    <a:pt x="1240849" y="695755"/>
                    <a:pt x="1255838" y="683049"/>
                    <a:pt x="1253679" y="665388"/>
                  </a:cubicBezTo>
                  <a:cubicBezTo>
                    <a:pt x="1261300" y="653571"/>
                    <a:pt x="1267906" y="638706"/>
                    <a:pt x="1260030" y="624729"/>
                  </a:cubicBezTo>
                  <a:cubicBezTo>
                    <a:pt x="1247962" y="603637"/>
                    <a:pt x="1271717" y="578353"/>
                    <a:pt x="1249233" y="559548"/>
                  </a:cubicBezTo>
                  <a:cubicBezTo>
                    <a:pt x="1250503" y="553449"/>
                    <a:pt x="1245168" y="545063"/>
                    <a:pt x="1237927" y="546080"/>
                  </a:cubicBezTo>
                  <a:cubicBezTo>
                    <a:pt x="1231322" y="544809"/>
                    <a:pt x="1224208" y="547604"/>
                    <a:pt x="1223319" y="538710"/>
                  </a:cubicBezTo>
                  <a:cubicBezTo>
                    <a:pt x="1226495" y="532738"/>
                    <a:pt x="1235132" y="526004"/>
                    <a:pt x="1232084" y="517491"/>
                  </a:cubicBezTo>
                  <a:cubicBezTo>
                    <a:pt x="1226622" y="511901"/>
                    <a:pt x="1219508" y="518000"/>
                    <a:pt x="1213410" y="518254"/>
                  </a:cubicBezTo>
                  <a:cubicBezTo>
                    <a:pt x="1210743" y="508724"/>
                    <a:pt x="1227892" y="496273"/>
                    <a:pt x="1211124" y="489157"/>
                  </a:cubicBezTo>
                  <a:cubicBezTo>
                    <a:pt x="1199945" y="488395"/>
                    <a:pt x="1195499" y="502626"/>
                    <a:pt x="1184067" y="499068"/>
                  </a:cubicBezTo>
                  <a:cubicBezTo>
                    <a:pt x="1178859" y="495510"/>
                    <a:pt x="1174667" y="489030"/>
                    <a:pt x="1178350" y="482931"/>
                  </a:cubicBezTo>
                  <a:lnTo>
                    <a:pt x="1150912" y="455741"/>
                  </a:lnTo>
                  <a:cubicBezTo>
                    <a:pt x="1148117" y="453200"/>
                    <a:pt x="1141766" y="458282"/>
                    <a:pt x="1140877" y="452819"/>
                  </a:cubicBezTo>
                  <a:cubicBezTo>
                    <a:pt x="1139987" y="428931"/>
                    <a:pt x="1109627" y="418640"/>
                    <a:pt x="1105435" y="395134"/>
                  </a:cubicBezTo>
                  <a:cubicBezTo>
                    <a:pt x="1095654" y="388018"/>
                    <a:pt x="1101244" y="372263"/>
                    <a:pt x="1088922" y="366673"/>
                  </a:cubicBezTo>
                  <a:cubicBezTo>
                    <a:pt x="1081935" y="362480"/>
                    <a:pt x="1074186" y="357779"/>
                    <a:pt x="1065802" y="362226"/>
                  </a:cubicBezTo>
                  <a:cubicBezTo>
                    <a:pt x="1054116" y="348757"/>
                    <a:pt x="1040905" y="335924"/>
                    <a:pt x="1025788" y="324616"/>
                  </a:cubicBezTo>
                  <a:cubicBezTo>
                    <a:pt x="1021723" y="323854"/>
                    <a:pt x="1019056" y="326522"/>
                    <a:pt x="1017531" y="329190"/>
                  </a:cubicBezTo>
                  <a:cubicBezTo>
                    <a:pt x="1020580" y="340244"/>
                    <a:pt x="1034553" y="345200"/>
                    <a:pt x="1035061" y="357779"/>
                  </a:cubicBezTo>
                  <a:cubicBezTo>
                    <a:pt x="1033029" y="357524"/>
                    <a:pt x="1031504" y="358160"/>
                    <a:pt x="1030488" y="359939"/>
                  </a:cubicBezTo>
                  <a:cubicBezTo>
                    <a:pt x="1033410" y="371501"/>
                    <a:pt x="1043699" y="379760"/>
                    <a:pt x="1051956" y="387002"/>
                  </a:cubicBezTo>
                  <a:cubicBezTo>
                    <a:pt x="983614" y="345073"/>
                    <a:pt x="906380" y="327666"/>
                    <a:pt x="826098" y="323219"/>
                  </a:cubicBezTo>
                  <a:cubicBezTo>
                    <a:pt x="810727" y="324489"/>
                    <a:pt x="794341" y="319661"/>
                    <a:pt x="779478" y="326522"/>
                  </a:cubicBezTo>
                  <a:cubicBezTo>
                    <a:pt x="779478" y="291200"/>
                    <a:pt x="772746" y="251430"/>
                    <a:pt x="769570" y="213821"/>
                  </a:cubicBezTo>
                  <a:lnTo>
                    <a:pt x="764616" y="206578"/>
                  </a:lnTo>
                  <a:cubicBezTo>
                    <a:pt x="780240" y="212931"/>
                    <a:pt x="796119" y="207722"/>
                    <a:pt x="813649" y="208230"/>
                  </a:cubicBezTo>
                  <a:lnTo>
                    <a:pt x="813649" y="208230"/>
                  </a:lnTo>
                  <a:close/>
                  <a:moveTo>
                    <a:pt x="795611" y="679364"/>
                  </a:moveTo>
                  <a:lnTo>
                    <a:pt x="802725" y="682287"/>
                  </a:lnTo>
                  <a:cubicBezTo>
                    <a:pt x="794341" y="683557"/>
                    <a:pt x="784178" y="679364"/>
                    <a:pt x="777573" y="686099"/>
                  </a:cubicBezTo>
                  <a:cubicBezTo>
                    <a:pt x="772999" y="690291"/>
                    <a:pt x="776937" y="696390"/>
                    <a:pt x="779097" y="700583"/>
                  </a:cubicBezTo>
                  <a:cubicBezTo>
                    <a:pt x="794086" y="704776"/>
                    <a:pt x="799930" y="728155"/>
                    <a:pt x="818222" y="716847"/>
                  </a:cubicBezTo>
                  <a:cubicBezTo>
                    <a:pt x="826479" y="717736"/>
                    <a:pt x="836641" y="718117"/>
                    <a:pt x="840452" y="727266"/>
                  </a:cubicBezTo>
                  <a:cubicBezTo>
                    <a:pt x="852647" y="730315"/>
                    <a:pt x="856458" y="750771"/>
                    <a:pt x="871828" y="744673"/>
                  </a:cubicBezTo>
                  <a:cubicBezTo>
                    <a:pt x="871828" y="752296"/>
                    <a:pt x="870812" y="765892"/>
                    <a:pt x="880721" y="770847"/>
                  </a:cubicBezTo>
                  <a:cubicBezTo>
                    <a:pt x="878942" y="777962"/>
                    <a:pt x="870558" y="781774"/>
                    <a:pt x="871828" y="790668"/>
                  </a:cubicBezTo>
                  <a:cubicBezTo>
                    <a:pt x="870177" y="793209"/>
                    <a:pt x="868526" y="797529"/>
                    <a:pt x="871447" y="800452"/>
                  </a:cubicBezTo>
                  <a:cubicBezTo>
                    <a:pt x="886437" y="800452"/>
                    <a:pt x="887453" y="817477"/>
                    <a:pt x="895202" y="825863"/>
                  </a:cubicBezTo>
                  <a:cubicBezTo>
                    <a:pt x="893169" y="838061"/>
                    <a:pt x="898505" y="849496"/>
                    <a:pt x="909302" y="854960"/>
                  </a:cubicBezTo>
                  <a:cubicBezTo>
                    <a:pt x="909175" y="868936"/>
                    <a:pt x="904348" y="881134"/>
                    <a:pt x="899648" y="893967"/>
                  </a:cubicBezTo>
                  <a:cubicBezTo>
                    <a:pt x="884912" y="903242"/>
                    <a:pt x="856966" y="886724"/>
                    <a:pt x="854171" y="915440"/>
                  </a:cubicBezTo>
                  <a:cubicBezTo>
                    <a:pt x="846295" y="926113"/>
                    <a:pt x="856204" y="946696"/>
                    <a:pt x="838928" y="949237"/>
                  </a:cubicBezTo>
                  <a:cubicBezTo>
                    <a:pt x="806408" y="955336"/>
                    <a:pt x="774905" y="951397"/>
                    <a:pt x="747467" y="934626"/>
                  </a:cubicBezTo>
                  <a:cubicBezTo>
                    <a:pt x="763091" y="924461"/>
                    <a:pt x="792562" y="933101"/>
                    <a:pt x="795484" y="907943"/>
                  </a:cubicBezTo>
                  <a:cubicBezTo>
                    <a:pt x="799549" y="903877"/>
                    <a:pt x="800565" y="897143"/>
                    <a:pt x="797897" y="892188"/>
                  </a:cubicBezTo>
                  <a:cubicBezTo>
                    <a:pt x="804757" y="883675"/>
                    <a:pt x="806535" y="873256"/>
                    <a:pt x="809457" y="863727"/>
                  </a:cubicBezTo>
                  <a:cubicBezTo>
                    <a:pt x="802851" y="858263"/>
                    <a:pt x="805138" y="854706"/>
                    <a:pt x="805773" y="847463"/>
                  </a:cubicBezTo>
                  <a:cubicBezTo>
                    <a:pt x="787227" y="832343"/>
                    <a:pt x="765886" y="843524"/>
                    <a:pt x="744926" y="846193"/>
                  </a:cubicBezTo>
                  <a:cubicBezTo>
                    <a:pt x="733112" y="854706"/>
                    <a:pt x="746577" y="867157"/>
                    <a:pt x="739210" y="876814"/>
                  </a:cubicBezTo>
                  <a:cubicBezTo>
                    <a:pt x="723331" y="880626"/>
                    <a:pt x="724601" y="896381"/>
                    <a:pt x="714312" y="906800"/>
                  </a:cubicBezTo>
                  <a:cubicBezTo>
                    <a:pt x="707579" y="904640"/>
                    <a:pt x="701863" y="896381"/>
                    <a:pt x="701609" y="889901"/>
                  </a:cubicBezTo>
                  <a:lnTo>
                    <a:pt x="703769" y="889647"/>
                  </a:lnTo>
                  <a:cubicBezTo>
                    <a:pt x="703260" y="892950"/>
                    <a:pt x="705547" y="895491"/>
                    <a:pt x="708469" y="896000"/>
                  </a:cubicBezTo>
                  <a:cubicBezTo>
                    <a:pt x="723966" y="896762"/>
                    <a:pt x="717234" y="879863"/>
                    <a:pt x="721299" y="871731"/>
                  </a:cubicBezTo>
                  <a:cubicBezTo>
                    <a:pt x="722823" y="861821"/>
                    <a:pt x="743783" y="846193"/>
                    <a:pt x="724982" y="841237"/>
                  </a:cubicBezTo>
                  <a:cubicBezTo>
                    <a:pt x="723712" y="837299"/>
                    <a:pt x="726380" y="831708"/>
                    <a:pt x="720918" y="829802"/>
                  </a:cubicBezTo>
                  <a:cubicBezTo>
                    <a:pt x="715582" y="832851"/>
                    <a:pt x="706182" y="833868"/>
                    <a:pt x="706436" y="842381"/>
                  </a:cubicBezTo>
                  <a:cubicBezTo>
                    <a:pt x="710120" y="849369"/>
                    <a:pt x="707961" y="856993"/>
                    <a:pt x="702117" y="862456"/>
                  </a:cubicBezTo>
                  <a:lnTo>
                    <a:pt x="698814" y="862837"/>
                  </a:lnTo>
                  <a:cubicBezTo>
                    <a:pt x="699577" y="857882"/>
                    <a:pt x="695512" y="855087"/>
                    <a:pt x="692082" y="853689"/>
                  </a:cubicBezTo>
                  <a:cubicBezTo>
                    <a:pt x="683063" y="855214"/>
                    <a:pt x="676076" y="862710"/>
                    <a:pt x="666549" y="861440"/>
                  </a:cubicBezTo>
                  <a:cubicBezTo>
                    <a:pt x="653973" y="865633"/>
                    <a:pt x="639746" y="869571"/>
                    <a:pt x="626535" y="871477"/>
                  </a:cubicBezTo>
                  <a:cubicBezTo>
                    <a:pt x="624121" y="863981"/>
                    <a:pt x="636443" y="864997"/>
                    <a:pt x="638094" y="857628"/>
                  </a:cubicBezTo>
                  <a:cubicBezTo>
                    <a:pt x="634664" y="845684"/>
                    <a:pt x="641905" y="837680"/>
                    <a:pt x="646351" y="828150"/>
                  </a:cubicBezTo>
                  <a:cubicBezTo>
                    <a:pt x="649273" y="824593"/>
                    <a:pt x="655370" y="825101"/>
                    <a:pt x="659308" y="825990"/>
                  </a:cubicBezTo>
                  <a:cubicBezTo>
                    <a:pt x="662738" y="828786"/>
                    <a:pt x="666295" y="831327"/>
                    <a:pt x="670995" y="829675"/>
                  </a:cubicBezTo>
                  <a:lnTo>
                    <a:pt x="674298" y="822306"/>
                  </a:lnTo>
                  <a:cubicBezTo>
                    <a:pt x="687255" y="828277"/>
                    <a:pt x="684079" y="863600"/>
                    <a:pt x="706055" y="846193"/>
                  </a:cubicBezTo>
                  <a:cubicBezTo>
                    <a:pt x="708215" y="830946"/>
                    <a:pt x="703006" y="813666"/>
                    <a:pt x="707961" y="799308"/>
                  </a:cubicBezTo>
                  <a:cubicBezTo>
                    <a:pt x="701228" y="786856"/>
                    <a:pt x="714566" y="780249"/>
                    <a:pt x="717615" y="770847"/>
                  </a:cubicBezTo>
                  <a:cubicBezTo>
                    <a:pt x="730191" y="770847"/>
                    <a:pt x="727523" y="756870"/>
                    <a:pt x="732096" y="749755"/>
                  </a:cubicBezTo>
                  <a:cubicBezTo>
                    <a:pt x="750388" y="742131"/>
                    <a:pt x="770078" y="735524"/>
                    <a:pt x="779986" y="714051"/>
                  </a:cubicBezTo>
                  <a:cubicBezTo>
                    <a:pt x="774016" y="704522"/>
                    <a:pt x="775667" y="689656"/>
                    <a:pt x="766902" y="682414"/>
                  </a:cubicBezTo>
                  <a:cubicBezTo>
                    <a:pt x="774778" y="678729"/>
                    <a:pt x="788370" y="672884"/>
                    <a:pt x="795611" y="679364"/>
                  </a:cubicBezTo>
                  <a:lnTo>
                    <a:pt x="795611" y="679364"/>
                  </a:lnTo>
                  <a:close/>
                  <a:moveTo>
                    <a:pt x="857220" y="1428249"/>
                  </a:moveTo>
                  <a:lnTo>
                    <a:pt x="845152" y="1421769"/>
                  </a:lnTo>
                  <a:cubicBezTo>
                    <a:pt x="694495" y="1429774"/>
                    <a:pt x="559844" y="1382254"/>
                    <a:pt x="437515" y="1296489"/>
                  </a:cubicBezTo>
                  <a:cubicBezTo>
                    <a:pt x="455299" y="1292550"/>
                    <a:pt x="464826" y="1315929"/>
                    <a:pt x="483881" y="1307797"/>
                  </a:cubicBezTo>
                  <a:cubicBezTo>
                    <a:pt x="505349" y="1303096"/>
                    <a:pt x="520338" y="1283910"/>
                    <a:pt x="543839" y="1285054"/>
                  </a:cubicBezTo>
                  <a:cubicBezTo>
                    <a:pt x="555144" y="1284292"/>
                    <a:pt x="569244" y="1282386"/>
                    <a:pt x="574834" y="1270696"/>
                  </a:cubicBezTo>
                  <a:cubicBezTo>
                    <a:pt x="577120" y="1258244"/>
                    <a:pt x="563528" y="1253543"/>
                    <a:pt x="560225" y="1244141"/>
                  </a:cubicBezTo>
                  <a:cubicBezTo>
                    <a:pt x="642413" y="1292805"/>
                    <a:pt x="731969" y="1319487"/>
                    <a:pt x="830290" y="1313896"/>
                  </a:cubicBezTo>
                  <a:lnTo>
                    <a:pt x="839436" y="1308687"/>
                  </a:lnTo>
                  <a:lnTo>
                    <a:pt x="850869" y="1415035"/>
                  </a:lnTo>
                  <a:lnTo>
                    <a:pt x="857220" y="1428249"/>
                  </a:lnTo>
                  <a:lnTo>
                    <a:pt x="857220" y="1428249"/>
                  </a:lnTo>
                  <a:close/>
                  <a:moveTo>
                    <a:pt x="372984" y="892823"/>
                  </a:moveTo>
                  <a:lnTo>
                    <a:pt x="365870" y="883802"/>
                  </a:lnTo>
                  <a:cubicBezTo>
                    <a:pt x="379081" y="891299"/>
                    <a:pt x="391149" y="887233"/>
                    <a:pt x="404995" y="883167"/>
                  </a:cubicBezTo>
                  <a:cubicBezTo>
                    <a:pt x="385941" y="891680"/>
                    <a:pt x="395722" y="915186"/>
                    <a:pt x="389752" y="930941"/>
                  </a:cubicBezTo>
                  <a:cubicBezTo>
                    <a:pt x="389117" y="938310"/>
                    <a:pt x="400295" y="939200"/>
                    <a:pt x="399914" y="946569"/>
                  </a:cubicBezTo>
                  <a:cubicBezTo>
                    <a:pt x="390641" y="952414"/>
                    <a:pt x="390514" y="963087"/>
                    <a:pt x="387084" y="971091"/>
                  </a:cubicBezTo>
                  <a:cubicBezTo>
                    <a:pt x="389752" y="943520"/>
                    <a:pt x="376668" y="919252"/>
                    <a:pt x="372984" y="892823"/>
                  </a:cubicBezTo>
                  <a:lnTo>
                    <a:pt x="372984" y="892823"/>
                  </a:lnTo>
                  <a:close/>
                  <a:moveTo>
                    <a:pt x="266025" y="1044913"/>
                  </a:moveTo>
                  <a:cubicBezTo>
                    <a:pt x="255228" y="1047200"/>
                    <a:pt x="259420" y="1059016"/>
                    <a:pt x="255482" y="1065496"/>
                  </a:cubicBezTo>
                  <a:cubicBezTo>
                    <a:pt x="253449" y="1037289"/>
                    <a:pt x="237952" y="1011242"/>
                    <a:pt x="231219" y="983035"/>
                  </a:cubicBezTo>
                  <a:lnTo>
                    <a:pt x="214451" y="909976"/>
                  </a:lnTo>
                  <a:lnTo>
                    <a:pt x="208862" y="903623"/>
                  </a:lnTo>
                  <a:cubicBezTo>
                    <a:pt x="244938" y="905021"/>
                    <a:pt x="283555" y="897524"/>
                    <a:pt x="321029" y="894475"/>
                  </a:cubicBezTo>
                  <a:lnTo>
                    <a:pt x="329413" y="889393"/>
                  </a:lnTo>
                  <a:cubicBezTo>
                    <a:pt x="328016" y="907435"/>
                    <a:pt x="330175" y="933355"/>
                    <a:pt x="344656" y="947713"/>
                  </a:cubicBezTo>
                  <a:cubicBezTo>
                    <a:pt x="339702" y="943393"/>
                    <a:pt x="331826" y="929924"/>
                    <a:pt x="321410" y="931449"/>
                  </a:cubicBezTo>
                  <a:cubicBezTo>
                    <a:pt x="300958" y="934880"/>
                    <a:pt x="302356" y="962070"/>
                    <a:pt x="281777" y="965120"/>
                  </a:cubicBezTo>
                  <a:cubicBezTo>
                    <a:pt x="266406" y="981002"/>
                    <a:pt x="266152" y="1001077"/>
                    <a:pt x="264501" y="1020771"/>
                  </a:cubicBezTo>
                  <a:cubicBezTo>
                    <a:pt x="272631" y="1027379"/>
                    <a:pt x="260563" y="1036400"/>
                    <a:pt x="266025" y="1044913"/>
                  </a:cubicBezTo>
                  <a:lnTo>
                    <a:pt x="266025" y="1044913"/>
                  </a:lnTo>
                  <a:close/>
                  <a:moveTo>
                    <a:pt x="328143" y="849623"/>
                  </a:moveTo>
                  <a:lnTo>
                    <a:pt x="317218" y="846701"/>
                  </a:lnTo>
                  <a:lnTo>
                    <a:pt x="207084" y="860550"/>
                  </a:lnTo>
                  <a:cubicBezTo>
                    <a:pt x="204035" y="736287"/>
                    <a:pt x="225757" y="619520"/>
                    <a:pt x="286477" y="514061"/>
                  </a:cubicBezTo>
                  <a:lnTo>
                    <a:pt x="324078" y="454216"/>
                  </a:lnTo>
                  <a:lnTo>
                    <a:pt x="324078" y="446466"/>
                  </a:lnTo>
                  <a:cubicBezTo>
                    <a:pt x="353040" y="473910"/>
                    <a:pt x="384671" y="498941"/>
                    <a:pt x="418079" y="522320"/>
                  </a:cubicBezTo>
                  <a:cubicBezTo>
                    <a:pt x="347832" y="616216"/>
                    <a:pt x="318616" y="722819"/>
                    <a:pt x="322045" y="838569"/>
                  </a:cubicBezTo>
                  <a:cubicBezTo>
                    <a:pt x="324205" y="842254"/>
                    <a:pt x="323316" y="847209"/>
                    <a:pt x="328143" y="849623"/>
                  </a:cubicBezTo>
                  <a:lnTo>
                    <a:pt x="328143" y="849623"/>
                  </a:lnTo>
                  <a:close/>
                  <a:moveTo>
                    <a:pt x="734637" y="331223"/>
                  </a:moveTo>
                  <a:cubicBezTo>
                    <a:pt x="713296" y="328936"/>
                    <a:pt x="692717" y="338466"/>
                    <a:pt x="671630" y="342786"/>
                  </a:cubicBezTo>
                  <a:cubicBezTo>
                    <a:pt x="583726" y="370866"/>
                    <a:pt x="504587" y="418131"/>
                    <a:pt x="443104" y="491063"/>
                  </a:cubicBezTo>
                  <a:lnTo>
                    <a:pt x="439547" y="483694"/>
                  </a:lnTo>
                  <a:cubicBezTo>
                    <a:pt x="409949" y="461586"/>
                    <a:pt x="382003" y="432870"/>
                    <a:pt x="350246" y="416988"/>
                  </a:cubicBezTo>
                  <a:cubicBezTo>
                    <a:pt x="374254" y="399073"/>
                    <a:pt x="394833" y="374169"/>
                    <a:pt x="417952" y="353967"/>
                  </a:cubicBezTo>
                  <a:cubicBezTo>
                    <a:pt x="504587" y="281035"/>
                    <a:pt x="605321" y="234531"/>
                    <a:pt x="721426" y="215091"/>
                  </a:cubicBezTo>
                  <a:cubicBezTo>
                    <a:pt x="721426" y="253463"/>
                    <a:pt x="729047" y="293106"/>
                    <a:pt x="734637" y="331223"/>
                  </a:cubicBezTo>
                  <a:lnTo>
                    <a:pt x="734637" y="331223"/>
                  </a:lnTo>
                  <a:close/>
                  <a:moveTo>
                    <a:pt x="619421" y="958004"/>
                  </a:moveTo>
                  <a:cubicBezTo>
                    <a:pt x="620183" y="962070"/>
                    <a:pt x="625391" y="965120"/>
                    <a:pt x="629583" y="961816"/>
                  </a:cubicBezTo>
                  <a:cubicBezTo>
                    <a:pt x="633267" y="955209"/>
                    <a:pt x="618151" y="946315"/>
                    <a:pt x="628186" y="941614"/>
                  </a:cubicBezTo>
                  <a:cubicBezTo>
                    <a:pt x="635427" y="948094"/>
                    <a:pt x="633521" y="960673"/>
                    <a:pt x="638094" y="968550"/>
                  </a:cubicBezTo>
                  <a:cubicBezTo>
                    <a:pt x="641778" y="972743"/>
                    <a:pt x="643557" y="977699"/>
                    <a:pt x="643430" y="983924"/>
                  </a:cubicBezTo>
                  <a:cubicBezTo>
                    <a:pt x="633902" y="998409"/>
                    <a:pt x="619929" y="1011750"/>
                    <a:pt x="613832" y="1026870"/>
                  </a:cubicBezTo>
                  <a:cubicBezTo>
                    <a:pt x="604686" y="1009590"/>
                    <a:pt x="586902" y="996884"/>
                    <a:pt x="577755" y="979223"/>
                  </a:cubicBezTo>
                  <a:cubicBezTo>
                    <a:pt x="563909" y="959402"/>
                    <a:pt x="555271" y="936404"/>
                    <a:pt x="541806" y="916710"/>
                  </a:cubicBezTo>
                  <a:cubicBezTo>
                    <a:pt x="552731" y="927764"/>
                    <a:pt x="577120" y="911247"/>
                    <a:pt x="579534" y="934244"/>
                  </a:cubicBezTo>
                  <a:cubicBezTo>
                    <a:pt x="581185" y="935261"/>
                    <a:pt x="583726" y="934499"/>
                    <a:pt x="585504" y="934371"/>
                  </a:cubicBezTo>
                  <a:cubicBezTo>
                    <a:pt x="588426" y="930433"/>
                    <a:pt x="588680" y="930051"/>
                    <a:pt x="593126" y="931576"/>
                  </a:cubicBezTo>
                  <a:cubicBezTo>
                    <a:pt x="595539" y="935388"/>
                    <a:pt x="605321" y="936404"/>
                    <a:pt x="598334" y="941995"/>
                  </a:cubicBezTo>
                  <a:cubicBezTo>
                    <a:pt x="601891" y="950127"/>
                    <a:pt x="610021" y="957369"/>
                    <a:pt x="619421" y="958004"/>
                  </a:cubicBezTo>
                  <a:lnTo>
                    <a:pt x="619421" y="958004"/>
                  </a:lnTo>
                  <a:close/>
                  <a:moveTo>
                    <a:pt x="772618" y="1259261"/>
                  </a:moveTo>
                  <a:lnTo>
                    <a:pt x="792816" y="1265995"/>
                  </a:lnTo>
                  <a:cubicBezTo>
                    <a:pt x="721045" y="1256212"/>
                    <a:pt x="643175" y="1240075"/>
                    <a:pt x="577247" y="1196240"/>
                  </a:cubicBezTo>
                  <a:cubicBezTo>
                    <a:pt x="566196" y="1191411"/>
                    <a:pt x="557939" y="1178452"/>
                    <a:pt x="545236" y="1178960"/>
                  </a:cubicBezTo>
                  <a:cubicBezTo>
                    <a:pt x="571023" y="1153040"/>
                    <a:pt x="596048" y="1119750"/>
                    <a:pt x="616626" y="1088240"/>
                  </a:cubicBezTo>
                  <a:cubicBezTo>
                    <a:pt x="629202" y="1106409"/>
                    <a:pt x="652830" y="1114414"/>
                    <a:pt x="671503" y="1125595"/>
                  </a:cubicBezTo>
                  <a:cubicBezTo>
                    <a:pt x="703387" y="1136395"/>
                    <a:pt x="737939" y="1158757"/>
                    <a:pt x="772746" y="1147703"/>
                  </a:cubicBezTo>
                  <a:cubicBezTo>
                    <a:pt x="762075" y="1153040"/>
                    <a:pt x="752675" y="1160282"/>
                    <a:pt x="744799" y="1170828"/>
                  </a:cubicBezTo>
                  <a:cubicBezTo>
                    <a:pt x="740988" y="1182136"/>
                    <a:pt x="744418" y="1198146"/>
                    <a:pt x="730445" y="1204499"/>
                  </a:cubicBezTo>
                  <a:cubicBezTo>
                    <a:pt x="733874" y="1227242"/>
                    <a:pt x="756359" y="1244268"/>
                    <a:pt x="772618" y="1259261"/>
                  </a:cubicBezTo>
                  <a:lnTo>
                    <a:pt x="772618" y="1259261"/>
                  </a:lnTo>
                  <a:close/>
                  <a:moveTo>
                    <a:pt x="500648" y="1144654"/>
                  </a:moveTo>
                  <a:lnTo>
                    <a:pt x="493916" y="1120132"/>
                  </a:lnTo>
                  <a:cubicBezTo>
                    <a:pt x="468764" y="1101962"/>
                    <a:pt x="472194" y="1065750"/>
                    <a:pt x="465715" y="1040084"/>
                  </a:cubicBezTo>
                  <a:cubicBezTo>
                    <a:pt x="448185" y="1028903"/>
                    <a:pt x="458856" y="1006668"/>
                    <a:pt x="446153" y="993454"/>
                  </a:cubicBezTo>
                  <a:cubicBezTo>
                    <a:pt x="443866" y="969948"/>
                    <a:pt x="406393" y="965882"/>
                    <a:pt x="415031" y="938819"/>
                  </a:cubicBezTo>
                  <a:cubicBezTo>
                    <a:pt x="409823" y="932847"/>
                    <a:pt x="403471" y="924969"/>
                    <a:pt x="407790" y="916456"/>
                  </a:cubicBezTo>
                  <a:cubicBezTo>
                    <a:pt x="414015" y="907181"/>
                    <a:pt x="430782" y="914931"/>
                    <a:pt x="434212" y="901844"/>
                  </a:cubicBezTo>
                  <a:lnTo>
                    <a:pt x="435101" y="880117"/>
                  </a:lnTo>
                  <a:cubicBezTo>
                    <a:pt x="443104" y="874273"/>
                    <a:pt x="456188" y="884056"/>
                    <a:pt x="459491" y="871731"/>
                  </a:cubicBezTo>
                  <a:cubicBezTo>
                    <a:pt x="465461" y="850767"/>
                    <a:pt x="425066" y="830310"/>
                    <a:pt x="456442" y="816334"/>
                  </a:cubicBezTo>
                  <a:cubicBezTo>
                    <a:pt x="467240" y="814047"/>
                    <a:pt x="481975" y="809981"/>
                    <a:pt x="487692" y="822814"/>
                  </a:cubicBezTo>
                  <a:cubicBezTo>
                    <a:pt x="491884" y="837807"/>
                    <a:pt x="497600" y="853816"/>
                    <a:pt x="493535" y="870207"/>
                  </a:cubicBezTo>
                  <a:cubicBezTo>
                    <a:pt x="504587" y="873002"/>
                    <a:pt x="495821" y="883421"/>
                    <a:pt x="496584" y="890155"/>
                  </a:cubicBezTo>
                  <a:cubicBezTo>
                    <a:pt x="490486" y="893586"/>
                    <a:pt x="485151" y="900701"/>
                    <a:pt x="477275" y="899176"/>
                  </a:cubicBezTo>
                  <a:cubicBezTo>
                    <a:pt x="473464" y="894221"/>
                    <a:pt x="466732" y="885581"/>
                    <a:pt x="459110" y="887233"/>
                  </a:cubicBezTo>
                  <a:cubicBezTo>
                    <a:pt x="454029" y="896254"/>
                    <a:pt x="463429" y="904259"/>
                    <a:pt x="463175" y="913915"/>
                  </a:cubicBezTo>
                  <a:cubicBezTo>
                    <a:pt x="461777" y="919760"/>
                    <a:pt x="464064" y="926113"/>
                    <a:pt x="461015" y="930814"/>
                  </a:cubicBezTo>
                  <a:cubicBezTo>
                    <a:pt x="458094" y="929162"/>
                    <a:pt x="455045" y="928273"/>
                    <a:pt x="450980" y="929162"/>
                  </a:cubicBezTo>
                  <a:cubicBezTo>
                    <a:pt x="444501" y="933482"/>
                    <a:pt x="449837" y="940343"/>
                    <a:pt x="451869" y="944536"/>
                  </a:cubicBezTo>
                  <a:cubicBezTo>
                    <a:pt x="459491" y="948221"/>
                    <a:pt x="465461" y="954574"/>
                    <a:pt x="473972" y="954066"/>
                  </a:cubicBezTo>
                  <a:lnTo>
                    <a:pt x="477529" y="948729"/>
                  </a:lnTo>
                  <a:cubicBezTo>
                    <a:pt x="475243" y="936023"/>
                    <a:pt x="480197" y="925223"/>
                    <a:pt x="479181" y="912263"/>
                  </a:cubicBezTo>
                  <a:lnTo>
                    <a:pt x="491503" y="917091"/>
                  </a:lnTo>
                  <a:cubicBezTo>
                    <a:pt x="507635" y="965882"/>
                    <a:pt x="535200" y="1008955"/>
                    <a:pt x="568355" y="1048597"/>
                  </a:cubicBezTo>
                  <a:lnTo>
                    <a:pt x="585250" y="1062193"/>
                  </a:lnTo>
                  <a:cubicBezTo>
                    <a:pt x="551968" y="1098023"/>
                    <a:pt x="520211" y="1139699"/>
                    <a:pt x="493154" y="1178833"/>
                  </a:cubicBezTo>
                  <a:lnTo>
                    <a:pt x="493281" y="1179595"/>
                  </a:lnTo>
                  <a:cubicBezTo>
                    <a:pt x="492646" y="1177943"/>
                    <a:pt x="490740" y="1171717"/>
                    <a:pt x="486294" y="1174640"/>
                  </a:cubicBezTo>
                  <a:cubicBezTo>
                    <a:pt x="481467" y="1159774"/>
                    <a:pt x="507254" y="1161426"/>
                    <a:pt x="500648" y="1144654"/>
                  </a:cubicBezTo>
                  <a:lnTo>
                    <a:pt x="500648" y="1144654"/>
                  </a:lnTo>
                  <a:close/>
                  <a:moveTo>
                    <a:pt x="505476" y="662339"/>
                  </a:moveTo>
                  <a:cubicBezTo>
                    <a:pt x="494805" y="669962"/>
                    <a:pt x="487183" y="682287"/>
                    <a:pt x="481594" y="693468"/>
                  </a:cubicBezTo>
                  <a:cubicBezTo>
                    <a:pt x="472448" y="700583"/>
                    <a:pt x="460126" y="701473"/>
                    <a:pt x="453012" y="713289"/>
                  </a:cubicBezTo>
                  <a:cubicBezTo>
                    <a:pt x="453521" y="717609"/>
                    <a:pt x="459491" y="722691"/>
                    <a:pt x="453775" y="726630"/>
                  </a:cubicBezTo>
                  <a:cubicBezTo>
                    <a:pt x="445391" y="736414"/>
                    <a:pt x="424939" y="727266"/>
                    <a:pt x="422271" y="744673"/>
                  </a:cubicBezTo>
                  <a:cubicBezTo>
                    <a:pt x="422144" y="759793"/>
                    <a:pt x="405376" y="770084"/>
                    <a:pt x="408425" y="786475"/>
                  </a:cubicBezTo>
                  <a:cubicBezTo>
                    <a:pt x="399406" y="793972"/>
                    <a:pt x="402455" y="806296"/>
                    <a:pt x="404741" y="816207"/>
                  </a:cubicBezTo>
                  <a:cubicBezTo>
                    <a:pt x="410585" y="822179"/>
                    <a:pt x="404360" y="834630"/>
                    <a:pt x="414015" y="838442"/>
                  </a:cubicBezTo>
                  <a:cubicBezTo>
                    <a:pt x="398136" y="838188"/>
                    <a:pt x="377176" y="837934"/>
                    <a:pt x="363965" y="845939"/>
                  </a:cubicBezTo>
                  <a:cubicBezTo>
                    <a:pt x="369681" y="827007"/>
                    <a:pt x="364854" y="804644"/>
                    <a:pt x="367268" y="784823"/>
                  </a:cubicBezTo>
                  <a:cubicBezTo>
                    <a:pt x="373238" y="699948"/>
                    <a:pt x="403217" y="622569"/>
                    <a:pt x="451615" y="550146"/>
                  </a:cubicBezTo>
                  <a:cubicBezTo>
                    <a:pt x="482356" y="574541"/>
                    <a:pt x="515511" y="603129"/>
                    <a:pt x="549428" y="623586"/>
                  </a:cubicBezTo>
                  <a:cubicBezTo>
                    <a:pt x="526690" y="626762"/>
                    <a:pt x="529738" y="660560"/>
                    <a:pt x="505476" y="662339"/>
                  </a:cubicBezTo>
                  <a:lnTo>
                    <a:pt x="505476" y="662339"/>
                  </a:lnTo>
                  <a:close/>
                  <a:moveTo>
                    <a:pt x="800438" y="1069816"/>
                  </a:moveTo>
                  <a:cubicBezTo>
                    <a:pt x="795611" y="1079727"/>
                    <a:pt x="801581" y="1092941"/>
                    <a:pt x="799930" y="1104122"/>
                  </a:cubicBezTo>
                  <a:cubicBezTo>
                    <a:pt x="745307" y="1100564"/>
                    <a:pt x="694622" y="1083666"/>
                    <a:pt x="647876" y="1052917"/>
                  </a:cubicBezTo>
                  <a:cubicBezTo>
                    <a:pt x="669217" y="1024075"/>
                    <a:pt x="699450" y="994851"/>
                    <a:pt x="713677" y="964866"/>
                  </a:cubicBezTo>
                  <a:cubicBezTo>
                    <a:pt x="717615" y="977444"/>
                    <a:pt x="733366" y="981892"/>
                    <a:pt x="744545" y="986720"/>
                  </a:cubicBezTo>
                  <a:cubicBezTo>
                    <a:pt x="767029" y="993962"/>
                    <a:pt x="794722" y="1006160"/>
                    <a:pt x="817968" y="993200"/>
                  </a:cubicBezTo>
                  <a:cubicBezTo>
                    <a:pt x="816062" y="994979"/>
                    <a:pt x="814792" y="997393"/>
                    <a:pt x="813014" y="998917"/>
                  </a:cubicBezTo>
                  <a:cubicBezTo>
                    <a:pt x="820636" y="1005016"/>
                    <a:pt x="809330" y="1013656"/>
                    <a:pt x="818095" y="1019247"/>
                  </a:cubicBezTo>
                  <a:cubicBezTo>
                    <a:pt x="820254" y="1024329"/>
                    <a:pt x="813268" y="1024202"/>
                    <a:pt x="813268" y="1028395"/>
                  </a:cubicBezTo>
                  <a:cubicBezTo>
                    <a:pt x="818095" y="1035129"/>
                    <a:pt x="814157" y="1048470"/>
                    <a:pt x="826098" y="1049741"/>
                  </a:cubicBezTo>
                  <a:cubicBezTo>
                    <a:pt x="829401" y="1053426"/>
                    <a:pt x="827114" y="1059779"/>
                    <a:pt x="822541" y="1060795"/>
                  </a:cubicBezTo>
                  <a:cubicBezTo>
                    <a:pt x="814411" y="1059779"/>
                    <a:pt x="803487" y="1060541"/>
                    <a:pt x="800438" y="1069816"/>
                  </a:cubicBezTo>
                  <a:lnTo>
                    <a:pt x="800438" y="1069816"/>
                  </a:lnTo>
                  <a:close/>
                  <a:moveTo>
                    <a:pt x="657784" y="962833"/>
                  </a:moveTo>
                  <a:cubicBezTo>
                    <a:pt x="664262" y="954828"/>
                    <a:pt x="670106" y="945299"/>
                    <a:pt x="671503" y="934880"/>
                  </a:cubicBezTo>
                  <a:lnTo>
                    <a:pt x="685984" y="940343"/>
                  </a:lnTo>
                  <a:cubicBezTo>
                    <a:pt x="673535" y="942376"/>
                    <a:pt x="668073" y="955717"/>
                    <a:pt x="659054" y="963595"/>
                  </a:cubicBezTo>
                  <a:lnTo>
                    <a:pt x="657784" y="962833"/>
                  </a:lnTo>
                  <a:lnTo>
                    <a:pt x="657784" y="962833"/>
                  </a:lnTo>
                  <a:close/>
                  <a:moveTo>
                    <a:pt x="735145" y="623077"/>
                  </a:moveTo>
                  <a:cubicBezTo>
                    <a:pt x="732096" y="617614"/>
                    <a:pt x="738321" y="610880"/>
                    <a:pt x="731461" y="607957"/>
                  </a:cubicBezTo>
                  <a:cubicBezTo>
                    <a:pt x="713804" y="618503"/>
                    <a:pt x="722950" y="638197"/>
                    <a:pt x="711771" y="652936"/>
                  </a:cubicBezTo>
                  <a:cubicBezTo>
                    <a:pt x="710882" y="663609"/>
                    <a:pt x="696655" y="659797"/>
                    <a:pt x="690939" y="666150"/>
                  </a:cubicBezTo>
                  <a:cubicBezTo>
                    <a:pt x="685222" y="659162"/>
                    <a:pt x="675568" y="660433"/>
                    <a:pt x="669217" y="665642"/>
                  </a:cubicBezTo>
                  <a:cubicBezTo>
                    <a:pt x="659562" y="666659"/>
                    <a:pt x="655878" y="647219"/>
                    <a:pt x="646859" y="658400"/>
                  </a:cubicBezTo>
                  <a:cubicBezTo>
                    <a:pt x="644573" y="661957"/>
                    <a:pt x="646859" y="668946"/>
                    <a:pt x="638856" y="666913"/>
                  </a:cubicBezTo>
                  <a:cubicBezTo>
                    <a:pt x="636951" y="664371"/>
                    <a:pt x="634029" y="664244"/>
                    <a:pt x="631870" y="662847"/>
                  </a:cubicBezTo>
                  <a:cubicBezTo>
                    <a:pt x="630854" y="656748"/>
                    <a:pt x="641397" y="656367"/>
                    <a:pt x="636951" y="649633"/>
                  </a:cubicBezTo>
                  <a:cubicBezTo>
                    <a:pt x="628313" y="637435"/>
                    <a:pt x="612815" y="641247"/>
                    <a:pt x="602145" y="632607"/>
                  </a:cubicBezTo>
                  <a:lnTo>
                    <a:pt x="593253" y="633496"/>
                  </a:lnTo>
                  <a:cubicBezTo>
                    <a:pt x="635427" y="578099"/>
                    <a:pt x="692590" y="549637"/>
                    <a:pt x="756486" y="534263"/>
                  </a:cubicBezTo>
                  <a:cubicBezTo>
                    <a:pt x="758772" y="563360"/>
                    <a:pt x="760043" y="596141"/>
                    <a:pt x="771983" y="621299"/>
                  </a:cubicBezTo>
                  <a:cubicBezTo>
                    <a:pt x="760424" y="609736"/>
                    <a:pt x="748102" y="627016"/>
                    <a:pt x="735145" y="623077"/>
                  </a:cubicBezTo>
                  <a:lnTo>
                    <a:pt x="735145" y="623077"/>
                  </a:lnTo>
                  <a:close/>
                  <a:moveTo>
                    <a:pt x="752929" y="489157"/>
                  </a:moveTo>
                  <a:cubicBezTo>
                    <a:pt x="731461" y="486743"/>
                    <a:pt x="712661" y="498433"/>
                    <a:pt x="692844" y="502626"/>
                  </a:cubicBezTo>
                  <a:cubicBezTo>
                    <a:pt x="648892" y="518889"/>
                    <a:pt x="612307" y="547986"/>
                    <a:pt x="576993" y="579496"/>
                  </a:cubicBezTo>
                  <a:cubicBezTo>
                    <a:pt x="575342" y="582927"/>
                    <a:pt x="573563" y="585849"/>
                    <a:pt x="571785" y="588899"/>
                  </a:cubicBezTo>
                  <a:cubicBezTo>
                    <a:pt x="541298" y="567299"/>
                    <a:pt x="510430" y="536042"/>
                    <a:pt x="477402" y="518000"/>
                  </a:cubicBezTo>
                  <a:cubicBezTo>
                    <a:pt x="548412" y="445703"/>
                    <a:pt x="632251" y="393482"/>
                    <a:pt x="733747" y="375186"/>
                  </a:cubicBezTo>
                  <a:lnTo>
                    <a:pt x="740099" y="370484"/>
                  </a:lnTo>
                  <a:cubicBezTo>
                    <a:pt x="739972" y="410000"/>
                    <a:pt x="744418" y="451802"/>
                    <a:pt x="752929" y="489157"/>
                  </a:cubicBezTo>
                  <a:lnTo>
                    <a:pt x="752929" y="489157"/>
                  </a:lnTo>
                  <a:close/>
                  <a:moveTo>
                    <a:pt x="286350" y="250922"/>
                  </a:moveTo>
                  <a:cubicBezTo>
                    <a:pt x="404106" y="145463"/>
                    <a:pt x="541933" y="74819"/>
                    <a:pt x="703006" y="51059"/>
                  </a:cubicBezTo>
                  <a:lnTo>
                    <a:pt x="700974" y="62621"/>
                  </a:lnTo>
                  <a:lnTo>
                    <a:pt x="712407" y="159186"/>
                  </a:lnTo>
                  <a:lnTo>
                    <a:pt x="717107" y="168461"/>
                  </a:lnTo>
                  <a:cubicBezTo>
                    <a:pt x="560860" y="192475"/>
                    <a:pt x="430401" y="266042"/>
                    <a:pt x="324332" y="385731"/>
                  </a:cubicBezTo>
                  <a:lnTo>
                    <a:pt x="322934" y="391449"/>
                  </a:lnTo>
                  <a:cubicBezTo>
                    <a:pt x="292829" y="365402"/>
                    <a:pt x="259039" y="335162"/>
                    <a:pt x="224868" y="315341"/>
                  </a:cubicBezTo>
                  <a:lnTo>
                    <a:pt x="221184" y="315722"/>
                  </a:lnTo>
                  <a:cubicBezTo>
                    <a:pt x="244684" y="298569"/>
                    <a:pt x="263612" y="270362"/>
                    <a:pt x="286350" y="250922"/>
                  </a:cubicBezTo>
                  <a:lnTo>
                    <a:pt x="286350" y="250922"/>
                  </a:lnTo>
                  <a:close/>
                  <a:moveTo>
                    <a:pt x="42835" y="804899"/>
                  </a:moveTo>
                  <a:cubicBezTo>
                    <a:pt x="45629" y="636291"/>
                    <a:pt x="100760" y="483059"/>
                    <a:pt x="201748" y="343040"/>
                  </a:cubicBezTo>
                  <a:lnTo>
                    <a:pt x="205686" y="353586"/>
                  </a:lnTo>
                  <a:cubicBezTo>
                    <a:pt x="236046" y="377600"/>
                    <a:pt x="266406" y="403266"/>
                    <a:pt x="295242" y="424993"/>
                  </a:cubicBezTo>
                  <a:cubicBezTo>
                    <a:pt x="274409" y="442654"/>
                    <a:pt x="263739" y="469971"/>
                    <a:pt x="247987" y="492334"/>
                  </a:cubicBezTo>
                  <a:cubicBezTo>
                    <a:pt x="186759" y="602367"/>
                    <a:pt x="158050" y="721040"/>
                    <a:pt x="164021" y="850386"/>
                  </a:cubicBezTo>
                  <a:lnTo>
                    <a:pt x="168594" y="865887"/>
                  </a:lnTo>
                  <a:cubicBezTo>
                    <a:pt x="127944" y="866903"/>
                    <a:pt x="83992" y="871604"/>
                    <a:pt x="44105" y="879228"/>
                  </a:cubicBezTo>
                  <a:cubicBezTo>
                    <a:pt x="46391" y="854197"/>
                    <a:pt x="40929" y="829421"/>
                    <a:pt x="42835" y="804899"/>
                  </a:cubicBezTo>
                  <a:lnTo>
                    <a:pt x="42835" y="804899"/>
                  </a:lnTo>
                  <a:close/>
                  <a:moveTo>
                    <a:pt x="186251" y="1265487"/>
                  </a:moveTo>
                  <a:cubicBezTo>
                    <a:pt x="116766" y="1164221"/>
                    <a:pt x="70019" y="1050630"/>
                    <a:pt x="49694" y="922428"/>
                  </a:cubicBezTo>
                  <a:lnTo>
                    <a:pt x="161734" y="911374"/>
                  </a:lnTo>
                  <a:lnTo>
                    <a:pt x="172151" y="906037"/>
                  </a:lnTo>
                  <a:cubicBezTo>
                    <a:pt x="171134" y="912263"/>
                    <a:pt x="172786" y="919887"/>
                    <a:pt x="173421" y="928781"/>
                  </a:cubicBezTo>
                  <a:lnTo>
                    <a:pt x="172405" y="927510"/>
                  </a:lnTo>
                  <a:cubicBezTo>
                    <a:pt x="169483" y="930433"/>
                    <a:pt x="175199" y="930941"/>
                    <a:pt x="175072" y="933355"/>
                  </a:cubicBezTo>
                  <a:cubicBezTo>
                    <a:pt x="181678" y="975793"/>
                    <a:pt x="193618" y="1015308"/>
                    <a:pt x="207592" y="1053807"/>
                  </a:cubicBezTo>
                  <a:lnTo>
                    <a:pt x="214197" y="1061939"/>
                  </a:lnTo>
                  <a:cubicBezTo>
                    <a:pt x="204797" y="1055332"/>
                    <a:pt x="200732" y="1046310"/>
                    <a:pt x="193365" y="1039068"/>
                  </a:cubicBezTo>
                  <a:cubicBezTo>
                    <a:pt x="184345" y="1041609"/>
                    <a:pt x="174437" y="1044659"/>
                    <a:pt x="168340" y="1051647"/>
                  </a:cubicBezTo>
                  <a:cubicBezTo>
                    <a:pt x="173929" y="1062701"/>
                    <a:pt x="161988" y="1060287"/>
                    <a:pt x="157034" y="1064099"/>
                  </a:cubicBezTo>
                  <a:cubicBezTo>
                    <a:pt x="155129" y="1061557"/>
                    <a:pt x="151572" y="1058635"/>
                    <a:pt x="148269" y="1057364"/>
                  </a:cubicBezTo>
                  <a:cubicBezTo>
                    <a:pt x="139758" y="1058635"/>
                    <a:pt x="130993" y="1060414"/>
                    <a:pt x="128325" y="1069181"/>
                  </a:cubicBezTo>
                  <a:cubicBezTo>
                    <a:pt x="130231" y="1075026"/>
                    <a:pt x="123625" y="1078710"/>
                    <a:pt x="121720" y="1083666"/>
                  </a:cubicBezTo>
                  <a:cubicBezTo>
                    <a:pt x="121212" y="1102216"/>
                    <a:pt x="117782" y="1126357"/>
                    <a:pt x="132644" y="1139953"/>
                  </a:cubicBezTo>
                  <a:cubicBezTo>
                    <a:pt x="134423" y="1153294"/>
                    <a:pt x="142172" y="1164602"/>
                    <a:pt x="152715" y="1171971"/>
                  </a:cubicBezTo>
                  <a:cubicBezTo>
                    <a:pt x="156907" y="1172480"/>
                    <a:pt x="158558" y="1169049"/>
                    <a:pt x="161226" y="1167397"/>
                  </a:cubicBezTo>
                  <a:cubicBezTo>
                    <a:pt x="172913" y="1174259"/>
                    <a:pt x="180662" y="1193444"/>
                    <a:pt x="196413" y="1188108"/>
                  </a:cubicBezTo>
                  <a:cubicBezTo>
                    <a:pt x="200986" y="1185186"/>
                    <a:pt x="198827" y="1180485"/>
                    <a:pt x="200097" y="1176800"/>
                  </a:cubicBezTo>
                  <a:cubicBezTo>
                    <a:pt x="209497" y="1184296"/>
                    <a:pt x="215341" y="1201195"/>
                    <a:pt x="230838" y="1197892"/>
                  </a:cubicBezTo>
                  <a:cubicBezTo>
                    <a:pt x="235157" y="1201576"/>
                    <a:pt x="238079" y="1208437"/>
                    <a:pt x="244557" y="1208310"/>
                  </a:cubicBezTo>
                  <a:cubicBezTo>
                    <a:pt x="260944" y="1201957"/>
                    <a:pt x="257387" y="1226480"/>
                    <a:pt x="270725" y="1231943"/>
                  </a:cubicBezTo>
                  <a:cubicBezTo>
                    <a:pt x="281015" y="1236899"/>
                    <a:pt x="287747" y="1250875"/>
                    <a:pt x="301085" y="1242489"/>
                  </a:cubicBezTo>
                  <a:lnTo>
                    <a:pt x="305277" y="1235882"/>
                  </a:lnTo>
                  <a:cubicBezTo>
                    <a:pt x="310104" y="1238550"/>
                    <a:pt x="307437" y="1247063"/>
                    <a:pt x="311883" y="1251129"/>
                  </a:cubicBezTo>
                  <a:cubicBezTo>
                    <a:pt x="320140" y="1263327"/>
                    <a:pt x="334748" y="1271077"/>
                    <a:pt x="348340" y="1273237"/>
                  </a:cubicBezTo>
                  <a:cubicBezTo>
                    <a:pt x="361551" y="1285435"/>
                    <a:pt x="375271" y="1299793"/>
                    <a:pt x="390006" y="1307925"/>
                  </a:cubicBezTo>
                  <a:lnTo>
                    <a:pt x="380733" y="1313134"/>
                  </a:lnTo>
                  <a:lnTo>
                    <a:pt x="309596" y="1404489"/>
                  </a:lnTo>
                  <a:cubicBezTo>
                    <a:pt x="267550" y="1359002"/>
                    <a:pt x="220549" y="1315548"/>
                    <a:pt x="186251" y="1265487"/>
                  </a:cubicBezTo>
                  <a:lnTo>
                    <a:pt x="186251" y="1265487"/>
                  </a:lnTo>
                  <a:close/>
                  <a:moveTo>
                    <a:pt x="794213" y="1586437"/>
                  </a:moveTo>
                  <a:cubicBezTo>
                    <a:pt x="630091" y="1581736"/>
                    <a:pt x="480959" y="1526847"/>
                    <a:pt x="343640" y="1431553"/>
                  </a:cubicBezTo>
                  <a:lnTo>
                    <a:pt x="417698" y="1339308"/>
                  </a:lnTo>
                  <a:lnTo>
                    <a:pt x="418333" y="1334353"/>
                  </a:lnTo>
                  <a:cubicBezTo>
                    <a:pt x="544982" y="1432950"/>
                    <a:pt x="689795" y="1473482"/>
                    <a:pt x="847947" y="1467510"/>
                  </a:cubicBezTo>
                  <a:lnTo>
                    <a:pt x="860015" y="1463063"/>
                  </a:lnTo>
                  <a:lnTo>
                    <a:pt x="856585" y="1469543"/>
                  </a:lnTo>
                  <a:lnTo>
                    <a:pt x="868272" y="1578560"/>
                  </a:lnTo>
                  <a:lnTo>
                    <a:pt x="875385" y="1587708"/>
                  </a:lnTo>
                  <a:cubicBezTo>
                    <a:pt x="849598" y="1582626"/>
                    <a:pt x="820509" y="1588089"/>
                    <a:pt x="794213" y="1586437"/>
                  </a:cubicBezTo>
                  <a:lnTo>
                    <a:pt x="794213" y="1586437"/>
                  </a:lnTo>
                  <a:close/>
                  <a:moveTo>
                    <a:pt x="842866" y="1119877"/>
                  </a:moveTo>
                  <a:cubicBezTo>
                    <a:pt x="834101" y="1121910"/>
                    <a:pt x="826733" y="1121910"/>
                    <a:pt x="819111" y="1119496"/>
                  </a:cubicBezTo>
                  <a:cubicBezTo>
                    <a:pt x="815427" y="1119496"/>
                    <a:pt x="816317" y="1115303"/>
                    <a:pt x="814665" y="1113016"/>
                  </a:cubicBezTo>
                  <a:cubicBezTo>
                    <a:pt x="826479" y="1112127"/>
                    <a:pt x="830671" y="1097515"/>
                    <a:pt x="843374" y="1098150"/>
                  </a:cubicBezTo>
                  <a:cubicBezTo>
                    <a:pt x="849979" y="1090908"/>
                    <a:pt x="849979" y="1079854"/>
                    <a:pt x="859506" y="1075153"/>
                  </a:cubicBezTo>
                  <a:cubicBezTo>
                    <a:pt x="855188" y="1065115"/>
                    <a:pt x="868907" y="1070452"/>
                    <a:pt x="871066" y="1064226"/>
                  </a:cubicBezTo>
                  <a:cubicBezTo>
                    <a:pt x="874369" y="1060541"/>
                    <a:pt x="878815" y="1056475"/>
                    <a:pt x="884404" y="1058762"/>
                  </a:cubicBezTo>
                  <a:cubicBezTo>
                    <a:pt x="893805" y="1069562"/>
                    <a:pt x="909683" y="1062955"/>
                    <a:pt x="919210" y="1075280"/>
                  </a:cubicBezTo>
                  <a:cubicBezTo>
                    <a:pt x="923402" y="1076550"/>
                    <a:pt x="924165" y="1071976"/>
                    <a:pt x="923275" y="1069308"/>
                  </a:cubicBezTo>
                  <a:lnTo>
                    <a:pt x="922767" y="1064353"/>
                  </a:lnTo>
                  <a:cubicBezTo>
                    <a:pt x="935724" y="1061812"/>
                    <a:pt x="943981" y="1079600"/>
                    <a:pt x="956303" y="1065750"/>
                  </a:cubicBezTo>
                  <a:cubicBezTo>
                    <a:pt x="959225" y="1062574"/>
                    <a:pt x="957954" y="1056475"/>
                    <a:pt x="955033" y="1054061"/>
                  </a:cubicBezTo>
                  <a:cubicBezTo>
                    <a:pt x="953508" y="1053426"/>
                    <a:pt x="951222" y="1052790"/>
                    <a:pt x="950714" y="1050884"/>
                  </a:cubicBezTo>
                  <a:cubicBezTo>
                    <a:pt x="959479" y="1045548"/>
                    <a:pt x="966973" y="1063336"/>
                    <a:pt x="977517" y="1055840"/>
                  </a:cubicBezTo>
                  <a:cubicBezTo>
                    <a:pt x="985901" y="1047073"/>
                    <a:pt x="991363" y="1036781"/>
                    <a:pt x="1003939" y="1035383"/>
                  </a:cubicBezTo>
                  <a:lnTo>
                    <a:pt x="1007115" y="1038814"/>
                  </a:lnTo>
                  <a:cubicBezTo>
                    <a:pt x="1011688" y="1062701"/>
                    <a:pt x="992760" y="1079473"/>
                    <a:pt x="975865" y="1092179"/>
                  </a:cubicBezTo>
                  <a:cubicBezTo>
                    <a:pt x="964687" y="1098277"/>
                    <a:pt x="943219" y="1098913"/>
                    <a:pt x="946014" y="1117717"/>
                  </a:cubicBezTo>
                  <a:cubicBezTo>
                    <a:pt x="933946" y="1131313"/>
                    <a:pt x="919337" y="1113270"/>
                    <a:pt x="903459" y="1120259"/>
                  </a:cubicBezTo>
                  <a:cubicBezTo>
                    <a:pt x="895329" y="1116955"/>
                    <a:pt x="901299" y="1105012"/>
                    <a:pt x="890756" y="1104122"/>
                  </a:cubicBezTo>
                  <a:cubicBezTo>
                    <a:pt x="874750" y="1113143"/>
                    <a:pt x="852774" y="1099167"/>
                    <a:pt x="842866" y="1119877"/>
                  </a:cubicBezTo>
                  <a:lnTo>
                    <a:pt x="842866" y="1119877"/>
                  </a:lnTo>
                  <a:close/>
                  <a:moveTo>
                    <a:pt x="894440" y="1320757"/>
                  </a:moveTo>
                  <a:cubicBezTo>
                    <a:pt x="909683" y="1325205"/>
                    <a:pt x="933311" y="1310466"/>
                    <a:pt x="943092" y="1326094"/>
                  </a:cubicBezTo>
                  <a:cubicBezTo>
                    <a:pt x="939662" y="1335877"/>
                    <a:pt x="933311" y="1345534"/>
                    <a:pt x="937376" y="1356080"/>
                  </a:cubicBezTo>
                  <a:cubicBezTo>
                    <a:pt x="944997" y="1370437"/>
                    <a:pt x="955922" y="1389115"/>
                    <a:pt x="975103" y="1388353"/>
                  </a:cubicBezTo>
                  <a:cubicBezTo>
                    <a:pt x="980438" y="1394197"/>
                    <a:pt x="987171" y="1395087"/>
                    <a:pt x="993904" y="1396866"/>
                  </a:cubicBezTo>
                  <a:cubicBezTo>
                    <a:pt x="962146" y="1405633"/>
                    <a:pt x="927340" y="1407666"/>
                    <a:pt x="898632" y="1420880"/>
                  </a:cubicBezTo>
                  <a:cubicBezTo>
                    <a:pt x="899140" y="1387844"/>
                    <a:pt x="891518" y="1354555"/>
                    <a:pt x="887961" y="1321520"/>
                  </a:cubicBezTo>
                  <a:lnTo>
                    <a:pt x="880848" y="1313261"/>
                  </a:lnTo>
                  <a:cubicBezTo>
                    <a:pt x="886818" y="1313388"/>
                    <a:pt x="890121" y="1317962"/>
                    <a:pt x="894440" y="1320757"/>
                  </a:cubicBezTo>
                  <a:lnTo>
                    <a:pt x="894440" y="1320757"/>
                  </a:lnTo>
                  <a:close/>
                  <a:moveTo>
                    <a:pt x="923275" y="1578306"/>
                  </a:moveTo>
                  <a:lnTo>
                    <a:pt x="916162" y="1583896"/>
                  </a:lnTo>
                  <a:cubicBezTo>
                    <a:pt x="914637" y="1542475"/>
                    <a:pt x="909810" y="1498132"/>
                    <a:pt x="902570" y="1457600"/>
                  </a:cubicBezTo>
                  <a:cubicBezTo>
                    <a:pt x="923529" y="1462301"/>
                    <a:pt x="943981" y="1452136"/>
                    <a:pt x="965322" y="1449849"/>
                  </a:cubicBezTo>
                  <a:lnTo>
                    <a:pt x="1025788" y="1432442"/>
                  </a:lnTo>
                  <a:cubicBezTo>
                    <a:pt x="1056910" y="1435237"/>
                    <a:pt x="1083968" y="1482376"/>
                    <a:pt x="1114582" y="1448706"/>
                  </a:cubicBezTo>
                  <a:cubicBezTo>
                    <a:pt x="1124744" y="1433332"/>
                    <a:pt x="1145450" y="1432315"/>
                    <a:pt x="1150658" y="1412113"/>
                  </a:cubicBezTo>
                  <a:cubicBezTo>
                    <a:pt x="1169585" y="1402837"/>
                    <a:pt x="1172253" y="1382254"/>
                    <a:pt x="1184956" y="1367896"/>
                  </a:cubicBezTo>
                  <a:cubicBezTo>
                    <a:pt x="1194229" y="1328508"/>
                    <a:pt x="1236276" y="1318343"/>
                    <a:pt x="1259649" y="1289501"/>
                  </a:cubicBezTo>
                  <a:cubicBezTo>
                    <a:pt x="1276798" y="1270442"/>
                    <a:pt x="1300299" y="1253670"/>
                    <a:pt x="1309191" y="1230292"/>
                  </a:cubicBezTo>
                  <a:lnTo>
                    <a:pt x="1311985" y="1239821"/>
                  </a:lnTo>
                  <a:lnTo>
                    <a:pt x="1405733" y="1311609"/>
                  </a:lnTo>
                  <a:cubicBezTo>
                    <a:pt x="1276036" y="1457346"/>
                    <a:pt x="1116487" y="1549082"/>
                    <a:pt x="923275" y="1578306"/>
                  </a:cubicBezTo>
                  <a:lnTo>
                    <a:pt x="923275" y="1578306"/>
                  </a:lnTo>
                  <a:close/>
                  <a:moveTo>
                    <a:pt x="1583320" y="761063"/>
                  </a:moveTo>
                  <a:cubicBezTo>
                    <a:pt x="1595896" y="950254"/>
                    <a:pt x="1543179" y="1120513"/>
                    <a:pt x="1435077" y="1274254"/>
                  </a:cubicBezTo>
                  <a:lnTo>
                    <a:pt x="1432409" y="1280480"/>
                  </a:lnTo>
                  <a:cubicBezTo>
                    <a:pt x="1404082" y="1255449"/>
                    <a:pt x="1366354" y="1222922"/>
                    <a:pt x="1333199" y="1201957"/>
                  </a:cubicBezTo>
                  <a:cubicBezTo>
                    <a:pt x="1350348" y="1187473"/>
                    <a:pt x="1362162" y="1164221"/>
                    <a:pt x="1375119" y="1144908"/>
                  </a:cubicBezTo>
                  <a:cubicBezTo>
                    <a:pt x="1440285" y="1031699"/>
                    <a:pt x="1472296" y="908452"/>
                    <a:pt x="1464548" y="773769"/>
                  </a:cubicBezTo>
                  <a:lnTo>
                    <a:pt x="1459339" y="763350"/>
                  </a:lnTo>
                  <a:lnTo>
                    <a:pt x="1466707" y="767416"/>
                  </a:lnTo>
                  <a:lnTo>
                    <a:pt x="1581415" y="754329"/>
                  </a:lnTo>
                  <a:lnTo>
                    <a:pt x="1587004" y="750771"/>
                  </a:lnTo>
                  <a:lnTo>
                    <a:pt x="1583320" y="761063"/>
                  </a:lnTo>
                  <a:lnTo>
                    <a:pt x="1583320" y="761063"/>
                  </a:lnTo>
                  <a:close/>
                </a:path>
              </a:pathLst>
            </a:custGeom>
            <a:solidFill>
              <a:srgbClr val="3476B7"/>
            </a:solidFill>
            <a:ln w="12692"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4423EC04-C7F5-9F63-8672-1C4D71034AB3}"/>
                </a:ext>
              </a:extLst>
            </p:cNvPr>
            <p:cNvSpPr/>
            <p:nvPr/>
          </p:nvSpPr>
          <p:spPr>
            <a:xfrm>
              <a:off x="2866546" y="691164"/>
              <a:ext cx="49016" cy="38109"/>
            </a:xfrm>
            <a:custGeom>
              <a:avLst/>
              <a:gdLst>
                <a:gd name="connsiteX0" fmla="*/ 0 w 49016"/>
                <a:gd name="connsiteY0" fmla="*/ 4447 h 38109"/>
                <a:gd name="connsiteX1" fmla="*/ 4192 w 49016"/>
                <a:gd name="connsiteY1" fmla="*/ 15755 h 38109"/>
                <a:gd name="connsiteX2" fmla="*/ 47382 w 49016"/>
                <a:gd name="connsiteY2" fmla="*/ 36593 h 38109"/>
                <a:gd name="connsiteX3" fmla="*/ 42809 w 49016"/>
                <a:gd name="connsiteY3" fmla="*/ 12579 h 38109"/>
                <a:gd name="connsiteX4" fmla="*/ 23246 w 49016"/>
                <a:gd name="connsiteY4" fmla="*/ 0 h 38109"/>
                <a:gd name="connsiteX5" fmla="*/ 0 w 49016"/>
                <a:gd name="connsiteY5" fmla="*/ 4447 h 38109"/>
                <a:gd name="connsiteX6" fmla="*/ 0 w 49016"/>
                <a:gd name="connsiteY6" fmla="*/ 4447 h 3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016" h="38109">
                  <a:moveTo>
                    <a:pt x="0" y="4447"/>
                  </a:moveTo>
                  <a:cubicBezTo>
                    <a:pt x="127" y="8894"/>
                    <a:pt x="1397" y="12833"/>
                    <a:pt x="4192" y="15755"/>
                  </a:cubicBezTo>
                  <a:cubicBezTo>
                    <a:pt x="21722" y="20075"/>
                    <a:pt x="26295" y="44344"/>
                    <a:pt x="47382" y="36593"/>
                  </a:cubicBezTo>
                  <a:cubicBezTo>
                    <a:pt x="53098" y="28461"/>
                    <a:pt x="41920" y="21981"/>
                    <a:pt x="42809" y="12579"/>
                  </a:cubicBezTo>
                  <a:cubicBezTo>
                    <a:pt x="39125" y="4447"/>
                    <a:pt x="31376" y="1525"/>
                    <a:pt x="23246" y="0"/>
                  </a:cubicBezTo>
                  <a:cubicBezTo>
                    <a:pt x="15625" y="9021"/>
                    <a:pt x="6605" y="-5591"/>
                    <a:pt x="0" y="4447"/>
                  </a:cubicBezTo>
                  <a:lnTo>
                    <a:pt x="0" y="4447"/>
                  </a:lnTo>
                  <a:close/>
                </a:path>
              </a:pathLst>
            </a:custGeom>
            <a:solidFill>
              <a:srgbClr val="3476B7"/>
            </a:solidFill>
            <a:ln w="12692"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95F7087E-F0DF-C564-711E-D37BE9DE5774}"/>
                </a:ext>
              </a:extLst>
            </p:cNvPr>
            <p:cNvSpPr/>
            <p:nvPr/>
          </p:nvSpPr>
          <p:spPr>
            <a:xfrm>
              <a:off x="2535189" y="619706"/>
              <a:ext cx="139034" cy="54427"/>
            </a:xfrm>
            <a:custGeom>
              <a:avLst/>
              <a:gdLst>
                <a:gd name="connsiteX0" fmla="*/ 2478 w 139034"/>
                <a:gd name="connsiteY0" fmla="*/ 41980 h 54427"/>
                <a:gd name="connsiteX1" fmla="*/ 88095 w 139034"/>
                <a:gd name="connsiteY1" fmla="*/ 39693 h 54427"/>
                <a:gd name="connsiteX2" fmla="*/ 139034 w 139034"/>
                <a:gd name="connsiteY2" fmla="*/ 20380 h 54427"/>
                <a:gd name="connsiteX3" fmla="*/ 138780 w 139034"/>
                <a:gd name="connsiteY3" fmla="*/ 17458 h 54427"/>
                <a:gd name="connsiteX4" fmla="*/ 73360 w 139034"/>
                <a:gd name="connsiteY4" fmla="*/ 178 h 54427"/>
                <a:gd name="connsiteX5" fmla="*/ 17975 w 139034"/>
                <a:gd name="connsiteY5" fmla="*/ 31434 h 54427"/>
                <a:gd name="connsiteX6" fmla="*/ 953 w 139034"/>
                <a:gd name="connsiteY6" fmla="*/ 35246 h 54427"/>
                <a:gd name="connsiteX7" fmla="*/ 2478 w 139034"/>
                <a:gd name="connsiteY7" fmla="*/ 41980 h 54427"/>
                <a:gd name="connsiteX8" fmla="*/ 2478 w 139034"/>
                <a:gd name="connsiteY8" fmla="*/ 41980 h 5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34" h="54427">
                  <a:moveTo>
                    <a:pt x="2478" y="41980"/>
                  </a:moveTo>
                  <a:cubicBezTo>
                    <a:pt x="26740" y="67138"/>
                    <a:pt x="62182" y="47698"/>
                    <a:pt x="88095" y="39693"/>
                  </a:cubicBezTo>
                  <a:cubicBezTo>
                    <a:pt x="108293" y="45665"/>
                    <a:pt x="125823" y="34102"/>
                    <a:pt x="139034" y="20380"/>
                  </a:cubicBezTo>
                  <a:lnTo>
                    <a:pt x="138780" y="17458"/>
                  </a:lnTo>
                  <a:cubicBezTo>
                    <a:pt x="123029" y="-331"/>
                    <a:pt x="96861" y="-458"/>
                    <a:pt x="73360" y="178"/>
                  </a:cubicBezTo>
                  <a:lnTo>
                    <a:pt x="17975" y="31434"/>
                  </a:lnTo>
                  <a:cubicBezTo>
                    <a:pt x="13021" y="29782"/>
                    <a:pt x="3494" y="28258"/>
                    <a:pt x="953" y="35246"/>
                  </a:cubicBezTo>
                  <a:cubicBezTo>
                    <a:pt x="-1460" y="37533"/>
                    <a:pt x="1334" y="40201"/>
                    <a:pt x="2478" y="41980"/>
                  </a:cubicBezTo>
                  <a:lnTo>
                    <a:pt x="2478" y="41980"/>
                  </a:lnTo>
                  <a:close/>
                </a:path>
              </a:pathLst>
            </a:custGeom>
            <a:solidFill>
              <a:srgbClr val="3476B7"/>
            </a:solidFill>
            <a:ln w="12692" cap="flat">
              <a:noFill/>
              <a:prstDash val="solid"/>
              <a:miter/>
            </a:ln>
          </p:spPr>
          <p:txBody>
            <a:bodyPr rtlCol="0" anchor="ctr"/>
            <a:lstStyle/>
            <a:p>
              <a:endParaRPr lang="en-US"/>
            </a:p>
          </p:txBody>
        </p:sp>
      </p:grpSp>
      <p:grpSp>
        <p:nvGrpSpPr>
          <p:cNvPr id="97" name="Graphic 4">
            <a:extLst>
              <a:ext uri="{FF2B5EF4-FFF2-40B4-BE49-F238E27FC236}">
                <a16:creationId xmlns:a16="http://schemas.microsoft.com/office/drawing/2014/main" id="{70F3BD54-6951-4246-4117-53C8D1C0635D}"/>
              </a:ext>
            </a:extLst>
          </p:cNvPr>
          <p:cNvGrpSpPr/>
          <p:nvPr/>
        </p:nvGrpSpPr>
        <p:grpSpPr>
          <a:xfrm>
            <a:off x="7988638" y="1237086"/>
            <a:ext cx="1796813" cy="1274261"/>
            <a:chOff x="7988638" y="1237086"/>
            <a:chExt cx="1796813" cy="1274261"/>
          </a:xfrm>
        </p:grpSpPr>
        <p:sp>
          <p:nvSpPr>
            <p:cNvPr id="98" name="Freeform 97">
              <a:extLst>
                <a:ext uri="{FF2B5EF4-FFF2-40B4-BE49-F238E27FC236}">
                  <a16:creationId xmlns:a16="http://schemas.microsoft.com/office/drawing/2014/main" id="{ED48280D-6FA8-31DC-1E92-1348DD815983}"/>
                </a:ext>
              </a:extLst>
            </p:cNvPr>
            <p:cNvSpPr/>
            <p:nvPr/>
          </p:nvSpPr>
          <p:spPr>
            <a:xfrm>
              <a:off x="8691986" y="1855785"/>
              <a:ext cx="266126" cy="94059"/>
            </a:xfrm>
            <a:custGeom>
              <a:avLst/>
              <a:gdLst>
                <a:gd name="connsiteX0" fmla="*/ 128300 w 266126"/>
                <a:gd name="connsiteY0" fmla="*/ 94023 h 94059"/>
                <a:gd name="connsiteX1" fmla="*/ 0 w 266126"/>
                <a:gd name="connsiteY1" fmla="*/ 38372 h 94059"/>
                <a:gd name="connsiteX2" fmla="*/ 36585 w 266126"/>
                <a:gd name="connsiteY2" fmla="*/ 0 h 94059"/>
                <a:gd name="connsiteX3" fmla="*/ 232845 w 266126"/>
                <a:gd name="connsiteY3" fmla="*/ 5209 h 94059"/>
                <a:gd name="connsiteX4" fmla="*/ 266127 w 266126"/>
                <a:gd name="connsiteY4" fmla="*/ 46376 h 94059"/>
                <a:gd name="connsiteX5" fmla="*/ 128300 w 266126"/>
                <a:gd name="connsiteY5" fmla="*/ 94023 h 9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126" h="94059">
                  <a:moveTo>
                    <a:pt x="128300" y="94023"/>
                  </a:moveTo>
                  <a:cubicBezTo>
                    <a:pt x="86761" y="93134"/>
                    <a:pt x="41920" y="78268"/>
                    <a:pt x="0" y="38372"/>
                  </a:cubicBezTo>
                  <a:lnTo>
                    <a:pt x="36585" y="0"/>
                  </a:lnTo>
                  <a:cubicBezTo>
                    <a:pt x="127919" y="87289"/>
                    <a:pt x="228653" y="8513"/>
                    <a:pt x="232845" y="5209"/>
                  </a:cubicBezTo>
                  <a:lnTo>
                    <a:pt x="266127" y="46376"/>
                  </a:lnTo>
                  <a:cubicBezTo>
                    <a:pt x="238180" y="69247"/>
                    <a:pt x="186353" y="95167"/>
                    <a:pt x="128300" y="94023"/>
                  </a:cubicBezTo>
                  <a:close/>
                </a:path>
              </a:pathLst>
            </a:custGeom>
            <a:solidFill>
              <a:srgbClr val="707927"/>
            </a:solidFill>
            <a:ln w="12692"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4467C268-EF4B-1A13-F5B8-28E543FF258C}"/>
                </a:ext>
              </a:extLst>
            </p:cNvPr>
            <p:cNvSpPr/>
            <p:nvPr/>
          </p:nvSpPr>
          <p:spPr>
            <a:xfrm>
              <a:off x="8641164" y="1796696"/>
              <a:ext cx="97198" cy="105440"/>
            </a:xfrm>
            <a:custGeom>
              <a:avLst/>
              <a:gdLst>
                <a:gd name="connsiteX0" fmla="*/ 54634 w 97198"/>
                <a:gd name="connsiteY0" fmla="*/ 102289 h 105440"/>
                <a:gd name="connsiteX1" fmla="*/ 96172 w 97198"/>
                <a:gd name="connsiteY1" fmla="*/ 64425 h 105440"/>
                <a:gd name="connsiteX2" fmla="*/ 11825 w 97198"/>
                <a:gd name="connsiteY2" fmla="*/ 8901 h 105440"/>
                <a:gd name="connsiteX3" fmla="*/ 54634 w 97198"/>
                <a:gd name="connsiteY3" fmla="*/ 102289 h 105440"/>
              </a:gdLst>
              <a:ahLst/>
              <a:cxnLst>
                <a:cxn ang="0">
                  <a:pos x="connsiteX0" y="connsiteY0"/>
                </a:cxn>
                <a:cxn ang="0">
                  <a:pos x="connsiteX1" y="connsiteY1"/>
                </a:cxn>
                <a:cxn ang="0">
                  <a:pos x="connsiteX2" y="connsiteY2"/>
                </a:cxn>
                <a:cxn ang="0">
                  <a:pos x="connsiteX3" y="connsiteY3"/>
                </a:cxn>
              </a:cxnLst>
              <a:rect l="l" t="t" r="r" b="b"/>
              <a:pathLst>
                <a:path w="97198" h="105440">
                  <a:moveTo>
                    <a:pt x="54634" y="102289"/>
                  </a:moveTo>
                  <a:cubicBezTo>
                    <a:pt x="80293" y="113851"/>
                    <a:pt x="102270" y="91870"/>
                    <a:pt x="96172" y="64425"/>
                  </a:cubicBezTo>
                  <a:cubicBezTo>
                    <a:pt x="87026" y="22877"/>
                    <a:pt x="37357" y="-18671"/>
                    <a:pt x="11825" y="8901"/>
                  </a:cubicBezTo>
                  <a:cubicBezTo>
                    <a:pt x="-16376" y="39395"/>
                    <a:pt x="9030" y="81706"/>
                    <a:pt x="54634" y="102289"/>
                  </a:cubicBezTo>
                  <a:close/>
                </a:path>
              </a:pathLst>
            </a:custGeom>
            <a:solidFill>
              <a:srgbClr val="707927"/>
            </a:solidFill>
            <a:ln w="12692" cap="flat">
              <a:noFill/>
              <a:prstDash val="solid"/>
              <a:miter/>
            </a:ln>
          </p:spPr>
          <p:txBody>
            <a:bodyPr rtlCol="0" anchor="ctr"/>
            <a:lstStyle/>
            <a:p>
              <a:endParaRPr lang="en-US"/>
            </a:p>
          </p:txBody>
        </p:sp>
        <p:grpSp>
          <p:nvGrpSpPr>
            <p:cNvPr id="100" name="Graphic 4">
              <a:extLst>
                <a:ext uri="{FF2B5EF4-FFF2-40B4-BE49-F238E27FC236}">
                  <a16:creationId xmlns:a16="http://schemas.microsoft.com/office/drawing/2014/main" id="{0FAF50E3-0786-8D91-7BED-2E422D207C28}"/>
                </a:ext>
              </a:extLst>
            </p:cNvPr>
            <p:cNvGrpSpPr/>
            <p:nvPr/>
          </p:nvGrpSpPr>
          <p:grpSpPr>
            <a:xfrm>
              <a:off x="9293413" y="2140339"/>
              <a:ext cx="161066" cy="371008"/>
              <a:chOff x="9293413" y="2140339"/>
              <a:chExt cx="161066" cy="371008"/>
            </a:xfrm>
            <a:solidFill>
              <a:srgbClr val="707927"/>
            </a:solidFill>
          </p:grpSpPr>
          <p:sp>
            <p:nvSpPr>
              <p:cNvPr id="194" name="Freeform 193">
                <a:extLst>
                  <a:ext uri="{FF2B5EF4-FFF2-40B4-BE49-F238E27FC236}">
                    <a16:creationId xmlns:a16="http://schemas.microsoft.com/office/drawing/2014/main" id="{62ABBA64-29A3-61B5-7AE0-3BAA016F800C}"/>
                  </a:ext>
                </a:extLst>
              </p:cNvPr>
              <p:cNvSpPr/>
              <p:nvPr/>
            </p:nvSpPr>
            <p:spPr>
              <a:xfrm>
                <a:off x="9293413" y="2140339"/>
                <a:ext cx="77641" cy="359004"/>
              </a:xfrm>
              <a:custGeom>
                <a:avLst/>
                <a:gdLst>
                  <a:gd name="connsiteX0" fmla="*/ 32704 w 77641"/>
                  <a:gd name="connsiteY0" fmla="*/ 358998 h 359004"/>
                  <a:gd name="connsiteX1" fmla="*/ 25971 w 77641"/>
                  <a:gd name="connsiteY1" fmla="*/ 357982 h 359004"/>
                  <a:gd name="connsiteX2" fmla="*/ 7806 w 77641"/>
                  <a:gd name="connsiteY2" fmla="*/ 325201 h 359004"/>
                  <a:gd name="connsiteX3" fmla="*/ 1327 w 77641"/>
                  <a:gd name="connsiteY3" fmla="*/ 34744 h 359004"/>
                  <a:gd name="connsiteX4" fmla="*/ 18350 w 77641"/>
                  <a:gd name="connsiteY4" fmla="*/ 1328 h 359004"/>
                  <a:gd name="connsiteX5" fmla="*/ 51759 w 77641"/>
                  <a:gd name="connsiteY5" fmla="*/ 18354 h 359004"/>
                  <a:gd name="connsiteX6" fmla="*/ 58872 w 77641"/>
                  <a:gd name="connsiteY6" fmla="*/ 339813 h 359004"/>
                  <a:gd name="connsiteX7" fmla="*/ 32704 w 77641"/>
                  <a:gd name="connsiteY7" fmla="*/ 358998 h 35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641" h="359004">
                    <a:moveTo>
                      <a:pt x="32704" y="358998"/>
                    </a:moveTo>
                    <a:cubicBezTo>
                      <a:pt x="30418" y="358998"/>
                      <a:pt x="28258" y="358617"/>
                      <a:pt x="25971" y="357982"/>
                    </a:cubicBezTo>
                    <a:cubicBezTo>
                      <a:pt x="11871" y="353916"/>
                      <a:pt x="3741" y="339304"/>
                      <a:pt x="7806" y="325201"/>
                    </a:cubicBezTo>
                    <a:cubicBezTo>
                      <a:pt x="48456" y="182641"/>
                      <a:pt x="1709" y="36269"/>
                      <a:pt x="1327" y="34744"/>
                    </a:cubicBezTo>
                    <a:cubicBezTo>
                      <a:pt x="-3245" y="20768"/>
                      <a:pt x="4376" y="5902"/>
                      <a:pt x="18350" y="1328"/>
                    </a:cubicBezTo>
                    <a:cubicBezTo>
                      <a:pt x="32323" y="-3246"/>
                      <a:pt x="47185" y="4377"/>
                      <a:pt x="51759" y="18354"/>
                    </a:cubicBezTo>
                    <a:cubicBezTo>
                      <a:pt x="53918" y="24961"/>
                      <a:pt x="103967" y="181751"/>
                      <a:pt x="58872" y="339813"/>
                    </a:cubicBezTo>
                    <a:cubicBezTo>
                      <a:pt x="55315" y="351629"/>
                      <a:pt x="44391" y="359253"/>
                      <a:pt x="32704" y="358998"/>
                    </a:cubicBezTo>
                    <a:close/>
                  </a:path>
                </a:pathLst>
              </a:custGeom>
              <a:solidFill>
                <a:srgbClr val="707927"/>
              </a:solidFill>
              <a:ln w="12692" cap="flat">
                <a:noFill/>
                <a:prstDash val="solid"/>
                <a:miter/>
              </a:ln>
            </p:spPr>
            <p:txBody>
              <a:bodyPr rtlCol="0" anchor="ctr"/>
              <a:lstStyle/>
              <a:p>
                <a:endParaRPr lang="en-US"/>
              </a:p>
            </p:txBody>
          </p:sp>
          <p:sp>
            <p:nvSpPr>
              <p:cNvPr id="195" name="Freeform 194">
                <a:extLst>
                  <a:ext uri="{FF2B5EF4-FFF2-40B4-BE49-F238E27FC236}">
                    <a16:creationId xmlns:a16="http://schemas.microsoft.com/office/drawing/2014/main" id="{1281FF7F-BCEA-82B5-FDB4-1122FFC5A54D}"/>
                  </a:ext>
                </a:extLst>
              </p:cNvPr>
              <p:cNvSpPr/>
              <p:nvPr/>
            </p:nvSpPr>
            <p:spPr>
              <a:xfrm>
                <a:off x="9307499" y="2435658"/>
                <a:ext cx="146980" cy="75689"/>
              </a:xfrm>
              <a:custGeom>
                <a:avLst/>
                <a:gdLst>
                  <a:gd name="connsiteX0" fmla="*/ 13537 w 146980"/>
                  <a:gd name="connsiteY0" fmla="*/ 63045 h 75689"/>
                  <a:gd name="connsiteX1" fmla="*/ 9345 w 146980"/>
                  <a:gd name="connsiteY1" fmla="*/ 30009 h 75689"/>
                  <a:gd name="connsiteX2" fmla="*/ 145266 w 146980"/>
                  <a:gd name="connsiteY2" fmla="*/ 32932 h 75689"/>
                  <a:gd name="connsiteX3" fmla="*/ 13537 w 146980"/>
                  <a:gd name="connsiteY3" fmla="*/ 63045 h 75689"/>
                </a:gdLst>
                <a:ahLst/>
                <a:cxnLst>
                  <a:cxn ang="0">
                    <a:pos x="connsiteX0" y="connsiteY0"/>
                  </a:cxn>
                  <a:cxn ang="0">
                    <a:pos x="connsiteX1" y="connsiteY1"/>
                  </a:cxn>
                  <a:cxn ang="0">
                    <a:pos x="connsiteX2" y="connsiteY2"/>
                  </a:cxn>
                  <a:cxn ang="0">
                    <a:pos x="connsiteX3" y="connsiteY3"/>
                  </a:cxn>
                </a:cxnLst>
                <a:rect l="l" t="t" r="r" b="b"/>
                <a:pathLst>
                  <a:path w="146980" h="75689">
                    <a:moveTo>
                      <a:pt x="13537" y="63045"/>
                    </a:moveTo>
                    <a:cubicBezTo>
                      <a:pt x="-2214" y="59106"/>
                      <a:pt x="-5010" y="37760"/>
                      <a:pt x="9345" y="30009"/>
                    </a:cubicBezTo>
                    <a:cubicBezTo>
                      <a:pt x="55203" y="5487"/>
                      <a:pt x="130277" y="-24372"/>
                      <a:pt x="145266" y="32932"/>
                    </a:cubicBezTo>
                    <a:cubicBezTo>
                      <a:pt x="160637" y="92014"/>
                      <a:pt x="69049" y="77021"/>
                      <a:pt x="13537" y="63045"/>
                    </a:cubicBezTo>
                    <a:close/>
                  </a:path>
                </a:pathLst>
              </a:custGeom>
              <a:solidFill>
                <a:srgbClr val="707927"/>
              </a:solidFill>
              <a:ln w="12692" cap="flat">
                <a:noFill/>
                <a:prstDash val="solid"/>
                <a:miter/>
              </a:ln>
            </p:spPr>
            <p:txBody>
              <a:bodyPr rtlCol="0" anchor="ctr"/>
              <a:lstStyle/>
              <a:p>
                <a:endParaRPr lang="en-US"/>
              </a:p>
            </p:txBody>
          </p:sp>
        </p:grpSp>
        <p:grpSp>
          <p:nvGrpSpPr>
            <p:cNvPr id="101" name="Graphic 4">
              <a:extLst>
                <a:ext uri="{FF2B5EF4-FFF2-40B4-BE49-F238E27FC236}">
                  <a16:creationId xmlns:a16="http://schemas.microsoft.com/office/drawing/2014/main" id="{55EF6105-D564-4CBC-84EC-28513A967DB6}"/>
                </a:ext>
              </a:extLst>
            </p:cNvPr>
            <p:cNvGrpSpPr/>
            <p:nvPr/>
          </p:nvGrpSpPr>
          <p:grpSpPr>
            <a:xfrm>
              <a:off x="9010846" y="2137019"/>
              <a:ext cx="174215" cy="367323"/>
              <a:chOff x="9010846" y="2137019"/>
              <a:chExt cx="174215" cy="367323"/>
            </a:xfrm>
            <a:solidFill>
              <a:srgbClr val="707927"/>
            </a:solidFill>
          </p:grpSpPr>
          <p:sp>
            <p:nvSpPr>
              <p:cNvPr id="192" name="Freeform 191">
                <a:extLst>
                  <a:ext uri="{FF2B5EF4-FFF2-40B4-BE49-F238E27FC236}">
                    <a16:creationId xmlns:a16="http://schemas.microsoft.com/office/drawing/2014/main" id="{DAFE476A-7AD3-A969-6C56-CF3E559AB8CC}"/>
                  </a:ext>
                </a:extLst>
              </p:cNvPr>
              <p:cNvSpPr/>
              <p:nvPr/>
            </p:nvSpPr>
            <p:spPr>
              <a:xfrm>
                <a:off x="9099907" y="2137019"/>
                <a:ext cx="85155" cy="358380"/>
              </a:xfrm>
              <a:custGeom>
                <a:avLst/>
                <a:gdLst>
                  <a:gd name="connsiteX0" fmla="*/ 38461 w 85155"/>
                  <a:gd name="connsiteY0" fmla="*/ 358380 h 358380"/>
                  <a:gd name="connsiteX1" fmla="*/ 13309 w 85155"/>
                  <a:gd name="connsiteY1" fmla="*/ 338051 h 358380"/>
                  <a:gd name="connsiteX2" fmla="*/ 33888 w 85155"/>
                  <a:gd name="connsiteY2" fmla="*/ 17227 h 358380"/>
                  <a:gd name="connsiteX3" fmla="*/ 67932 w 85155"/>
                  <a:gd name="connsiteY3" fmla="*/ 1726 h 358380"/>
                  <a:gd name="connsiteX4" fmla="*/ 83430 w 85155"/>
                  <a:gd name="connsiteY4" fmla="*/ 35778 h 358380"/>
                  <a:gd name="connsiteX5" fmla="*/ 83430 w 85155"/>
                  <a:gd name="connsiteY5" fmla="*/ 35778 h 358380"/>
                  <a:gd name="connsiteX6" fmla="*/ 64629 w 85155"/>
                  <a:gd name="connsiteY6" fmla="*/ 325726 h 358380"/>
                  <a:gd name="connsiteX7" fmla="*/ 45066 w 85155"/>
                  <a:gd name="connsiteY7" fmla="*/ 357618 h 358380"/>
                  <a:gd name="connsiteX8" fmla="*/ 38461 w 85155"/>
                  <a:gd name="connsiteY8" fmla="*/ 358380 h 358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155" h="358380">
                    <a:moveTo>
                      <a:pt x="38461" y="358380"/>
                    </a:moveTo>
                    <a:cubicBezTo>
                      <a:pt x="26774" y="358126"/>
                      <a:pt x="16103" y="349994"/>
                      <a:pt x="13309" y="338051"/>
                    </a:cubicBezTo>
                    <a:cubicBezTo>
                      <a:pt x="-25054" y="178338"/>
                      <a:pt x="31474" y="23707"/>
                      <a:pt x="33888" y="17227"/>
                    </a:cubicBezTo>
                    <a:cubicBezTo>
                      <a:pt x="38969" y="3505"/>
                      <a:pt x="54212" y="-3483"/>
                      <a:pt x="67932" y="1726"/>
                    </a:cubicBezTo>
                    <a:cubicBezTo>
                      <a:pt x="81651" y="6809"/>
                      <a:pt x="88637" y="22056"/>
                      <a:pt x="83430" y="35778"/>
                    </a:cubicBezTo>
                    <a:lnTo>
                      <a:pt x="83430" y="35778"/>
                    </a:lnTo>
                    <a:cubicBezTo>
                      <a:pt x="82921" y="37176"/>
                      <a:pt x="30204" y="182150"/>
                      <a:pt x="64629" y="325726"/>
                    </a:cubicBezTo>
                    <a:cubicBezTo>
                      <a:pt x="68059" y="339957"/>
                      <a:pt x="59294" y="354314"/>
                      <a:pt x="45066" y="357618"/>
                    </a:cubicBezTo>
                    <a:cubicBezTo>
                      <a:pt x="42907" y="358253"/>
                      <a:pt x="40620" y="358380"/>
                      <a:pt x="38461" y="358380"/>
                    </a:cubicBezTo>
                    <a:close/>
                  </a:path>
                </a:pathLst>
              </a:custGeom>
              <a:solidFill>
                <a:srgbClr val="707927"/>
              </a:solidFill>
              <a:ln w="12692" cap="flat">
                <a:noFill/>
                <a:prstDash val="solid"/>
                <a:miter/>
              </a:ln>
            </p:spPr>
            <p:txBody>
              <a:bodyPr rtlCol="0" anchor="ctr"/>
              <a:lstStyle/>
              <a:p>
                <a:endParaRPr lang="en-US"/>
              </a:p>
            </p:txBody>
          </p:sp>
          <p:sp>
            <p:nvSpPr>
              <p:cNvPr id="193" name="Freeform 192">
                <a:extLst>
                  <a:ext uri="{FF2B5EF4-FFF2-40B4-BE49-F238E27FC236}">
                    <a16:creationId xmlns:a16="http://schemas.microsoft.com/office/drawing/2014/main" id="{4468A0D6-5A89-DB78-176F-771422A10FAD}"/>
                  </a:ext>
                </a:extLst>
              </p:cNvPr>
              <p:cNvSpPr/>
              <p:nvPr/>
            </p:nvSpPr>
            <p:spPr>
              <a:xfrm>
                <a:off x="9010846" y="2428332"/>
                <a:ext cx="146898" cy="76009"/>
              </a:xfrm>
              <a:custGeom>
                <a:avLst/>
                <a:gdLst>
                  <a:gd name="connsiteX0" fmla="*/ 132603 w 146898"/>
                  <a:gd name="connsiteY0" fmla="*/ 66686 h 76009"/>
                  <a:gd name="connsiteX1" fmla="*/ 138192 w 146898"/>
                  <a:gd name="connsiteY1" fmla="*/ 33905 h 76009"/>
                  <a:gd name="connsiteX2" fmla="*/ 2270 w 146898"/>
                  <a:gd name="connsiteY2" fmla="*/ 31110 h 76009"/>
                  <a:gd name="connsiteX3" fmla="*/ 132603 w 146898"/>
                  <a:gd name="connsiteY3" fmla="*/ 66686 h 76009"/>
                </a:gdLst>
                <a:ahLst/>
                <a:cxnLst>
                  <a:cxn ang="0">
                    <a:pos x="connsiteX0" y="connsiteY0"/>
                  </a:cxn>
                  <a:cxn ang="0">
                    <a:pos x="connsiteX1" y="connsiteY1"/>
                  </a:cxn>
                  <a:cxn ang="0">
                    <a:pos x="connsiteX2" y="connsiteY2"/>
                  </a:cxn>
                  <a:cxn ang="0">
                    <a:pos x="connsiteX3" y="connsiteY3"/>
                  </a:cxn>
                </a:cxnLst>
                <a:rect l="l" t="t" r="r" b="b"/>
                <a:pathLst>
                  <a:path w="146898" h="76009">
                    <a:moveTo>
                      <a:pt x="132603" y="66686"/>
                    </a:moveTo>
                    <a:cubicBezTo>
                      <a:pt x="148609" y="63382"/>
                      <a:pt x="152165" y="42164"/>
                      <a:pt x="138192" y="33905"/>
                    </a:cubicBezTo>
                    <a:cubicBezTo>
                      <a:pt x="93477" y="7477"/>
                      <a:pt x="19673" y="-25559"/>
                      <a:pt x="2270" y="31110"/>
                    </a:cubicBezTo>
                    <a:cubicBezTo>
                      <a:pt x="-15640" y="89430"/>
                      <a:pt x="76582" y="78375"/>
                      <a:pt x="132603" y="66686"/>
                    </a:cubicBezTo>
                    <a:close/>
                  </a:path>
                </a:pathLst>
              </a:custGeom>
              <a:solidFill>
                <a:srgbClr val="707927"/>
              </a:solidFill>
              <a:ln w="12692" cap="flat">
                <a:noFill/>
                <a:prstDash val="solid"/>
                <a:miter/>
              </a:ln>
            </p:spPr>
            <p:txBody>
              <a:bodyPr rtlCol="0" anchor="ctr"/>
              <a:lstStyle/>
              <a:p>
                <a:endParaRPr lang="en-US"/>
              </a:p>
            </p:txBody>
          </p:sp>
        </p:grpSp>
        <p:grpSp>
          <p:nvGrpSpPr>
            <p:cNvPr id="102" name="Graphic 4">
              <a:extLst>
                <a:ext uri="{FF2B5EF4-FFF2-40B4-BE49-F238E27FC236}">
                  <a16:creationId xmlns:a16="http://schemas.microsoft.com/office/drawing/2014/main" id="{B18ACA25-DDE7-E2F5-5400-204DF4C99FEA}"/>
                </a:ext>
              </a:extLst>
            </p:cNvPr>
            <p:cNvGrpSpPr/>
            <p:nvPr/>
          </p:nvGrpSpPr>
          <p:grpSpPr>
            <a:xfrm>
              <a:off x="9583733" y="1951968"/>
              <a:ext cx="150322" cy="302128"/>
              <a:chOff x="9583733" y="1951968"/>
              <a:chExt cx="150322" cy="302128"/>
            </a:xfrm>
            <a:solidFill>
              <a:srgbClr val="707927"/>
            </a:solidFill>
          </p:grpSpPr>
          <p:sp>
            <p:nvSpPr>
              <p:cNvPr id="190" name="Freeform 189">
                <a:extLst>
                  <a:ext uri="{FF2B5EF4-FFF2-40B4-BE49-F238E27FC236}">
                    <a16:creationId xmlns:a16="http://schemas.microsoft.com/office/drawing/2014/main" id="{645C06C4-78D3-41AC-C39C-E8D28D0E51B4}"/>
                  </a:ext>
                </a:extLst>
              </p:cNvPr>
              <p:cNvSpPr/>
              <p:nvPr/>
            </p:nvSpPr>
            <p:spPr>
              <a:xfrm>
                <a:off x="9583733" y="1951968"/>
                <a:ext cx="150322" cy="252084"/>
              </a:xfrm>
              <a:custGeom>
                <a:avLst/>
                <a:gdLst>
                  <a:gd name="connsiteX0" fmla="*/ 136049 w 150322"/>
                  <a:gd name="connsiteY0" fmla="*/ 252085 h 252084"/>
                  <a:gd name="connsiteX1" fmla="*/ 85745 w 150322"/>
                  <a:gd name="connsiteY1" fmla="*/ 235694 h 252084"/>
                  <a:gd name="connsiteX2" fmla="*/ 83078 w 150322"/>
                  <a:gd name="connsiteY2" fmla="*/ 111812 h 252084"/>
                  <a:gd name="connsiteX3" fmla="*/ 0 w 150322"/>
                  <a:gd name="connsiteY3" fmla="*/ 51713 h 252084"/>
                  <a:gd name="connsiteX4" fmla="*/ 11306 w 150322"/>
                  <a:gd name="connsiteY4" fmla="*/ 0 h 252084"/>
                  <a:gd name="connsiteX5" fmla="*/ 128681 w 150322"/>
                  <a:gd name="connsiteY5" fmla="*/ 85002 h 252084"/>
                  <a:gd name="connsiteX6" fmla="*/ 136049 w 150322"/>
                  <a:gd name="connsiteY6" fmla="*/ 252085 h 25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2" h="252084">
                    <a:moveTo>
                      <a:pt x="136049" y="252085"/>
                    </a:moveTo>
                    <a:lnTo>
                      <a:pt x="85745" y="235694"/>
                    </a:lnTo>
                    <a:cubicBezTo>
                      <a:pt x="102132" y="185506"/>
                      <a:pt x="101243" y="143958"/>
                      <a:pt x="83078" y="111812"/>
                    </a:cubicBezTo>
                    <a:cubicBezTo>
                      <a:pt x="56528" y="65054"/>
                      <a:pt x="509" y="51840"/>
                      <a:pt x="0" y="51713"/>
                    </a:cubicBezTo>
                    <a:lnTo>
                      <a:pt x="11306" y="0"/>
                    </a:lnTo>
                    <a:cubicBezTo>
                      <a:pt x="14482" y="635"/>
                      <a:pt x="90191" y="17788"/>
                      <a:pt x="128681" y="85002"/>
                    </a:cubicBezTo>
                    <a:cubicBezTo>
                      <a:pt x="154849" y="130743"/>
                      <a:pt x="157262" y="186904"/>
                      <a:pt x="136049" y="252085"/>
                    </a:cubicBezTo>
                    <a:close/>
                  </a:path>
                </a:pathLst>
              </a:custGeom>
              <a:solidFill>
                <a:srgbClr val="707927"/>
              </a:solidFill>
              <a:ln w="12692" cap="flat">
                <a:noFill/>
                <a:prstDash val="solid"/>
                <a:miter/>
              </a:ln>
            </p:spPr>
            <p:txBody>
              <a:bodyPr rtlCol="0" anchor="ctr"/>
              <a:lstStyle/>
              <a:p>
                <a:endParaRPr lang="en-US"/>
              </a:p>
            </p:txBody>
          </p:sp>
          <p:sp>
            <p:nvSpPr>
              <p:cNvPr id="191" name="Freeform 190">
                <a:extLst>
                  <a:ext uri="{FF2B5EF4-FFF2-40B4-BE49-F238E27FC236}">
                    <a16:creationId xmlns:a16="http://schemas.microsoft.com/office/drawing/2014/main" id="{59AF5AE0-62D2-5950-CBBD-488A951B1059}"/>
                  </a:ext>
                </a:extLst>
              </p:cNvPr>
              <p:cNvSpPr/>
              <p:nvPr/>
            </p:nvSpPr>
            <p:spPr>
              <a:xfrm>
                <a:off x="9637199" y="2142219"/>
                <a:ext cx="89446" cy="111878"/>
              </a:xfrm>
              <a:custGeom>
                <a:avLst/>
                <a:gdLst>
                  <a:gd name="connsiteX0" fmla="*/ 41044 w 89446"/>
                  <a:gd name="connsiteY0" fmla="*/ 6564 h 111878"/>
                  <a:gd name="connsiteX1" fmla="*/ 89442 w 89446"/>
                  <a:gd name="connsiteY1" fmla="*/ 35025 h 111878"/>
                  <a:gd name="connsiteX2" fmla="*/ 18306 w 89446"/>
                  <a:gd name="connsiteY2" fmla="*/ 106686 h 111878"/>
                  <a:gd name="connsiteX3" fmla="*/ 41044 w 89446"/>
                  <a:gd name="connsiteY3" fmla="*/ 6564 h 111878"/>
                </a:gdLst>
                <a:ahLst/>
                <a:cxnLst>
                  <a:cxn ang="0">
                    <a:pos x="connsiteX0" y="connsiteY0"/>
                  </a:cxn>
                  <a:cxn ang="0">
                    <a:pos x="connsiteX1" y="connsiteY1"/>
                  </a:cxn>
                  <a:cxn ang="0">
                    <a:pos x="connsiteX2" y="connsiteY2"/>
                  </a:cxn>
                  <a:cxn ang="0">
                    <a:pos x="connsiteX3" y="connsiteY3"/>
                  </a:cxn>
                </a:cxnLst>
                <a:rect l="l" t="t" r="r" b="b"/>
                <a:pathLst>
                  <a:path w="89446" h="111878">
                    <a:moveTo>
                      <a:pt x="41044" y="6564"/>
                    </a:moveTo>
                    <a:cubicBezTo>
                      <a:pt x="63783" y="-10081"/>
                      <a:pt x="89824" y="6945"/>
                      <a:pt x="89442" y="35025"/>
                    </a:cubicBezTo>
                    <a:cubicBezTo>
                      <a:pt x="89061" y="77590"/>
                      <a:pt x="48920" y="128413"/>
                      <a:pt x="18306" y="106686"/>
                    </a:cubicBezTo>
                    <a:cubicBezTo>
                      <a:pt x="-15484" y="82672"/>
                      <a:pt x="649" y="36041"/>
                      <a:pt x="41044" y="6564"/>
                    </a:cubicBezTo>
                    <a:close/>
                  </a:path>
                </a:pathLst>
              </a:custGeom>
              <a:solidFill>
                <a:srgbClr val="707927"/>
              </a:solidFill>
              <a:ln w="12692" cap="flat">
                <a:noFill/>
                <a:prstDash val="solid"/>
                <a:miter/>
              </a:ln>
            </p:spPr>
            <p:txBody>
              <a:bodyPr rtlCol="0" anchor="ctr"/>
              <a:lstStyle/>
              <a:p>
                <a:endParaRPr lang="en-US"/>
              </a:p>
            </p:txBody>
          </p:sp>
        </p:grpSp>
        <p:sp>
          <p:nvSpPr>
            <p:cNvPr id="103" name="Freeform 102">
              <a:extLst>
                <a:ext uri="{FF2B5EF4-FFF2-40B4-BE49-F238E27FC236}">
                  <a16:creationId xmlns:a16="http://schemas.microsoft.com/office/drawing/2014/main" id="{67D2D423-B19A-17F1-1372-FF517023D5FB}"/>
                </a:ext>
              </a:extLst>
            </p:cNvPr>
            <p:cNvSpPr/>
            <p:nvPr/>
          </p:nvSpPr>
          <p:spPr>
            <a:xfrm>
              <a:off x="8854711" y="1237086"/>
              <a:ext cx="930740" cy="969313"/>
            </a:xfrm>
            <a:custGeom>
              <a:avLst/>
              <a:gdLst>
                <a:gd name="connsiteX0" fmla="*/ 920837 w 930740"/>
                <a:gd name="connsiteY0" fmla="*/ 519338 h 969313"/>
                <a:gd name="connsiteX1" fmla="*/ 873963 w 930740"/>
                <a:gd name="connsiteY1" fmla="*/ 480204 h 969313"/>
                <a:gd name="connsiteX2" fmla="*/ 871549 w 930740"/>
                <a:gd name="connsiteY2" fmla="*/ 440943 h 969313"/>
                <a:gd name="connsiteX3" fmla="*/ 860878 w 930740"/>
                <a:gd name="connsiteY3" fmla="*/ 395202 h 969313"/>
                <a:gd name="connsiteX4" fmla="*/ 787837 w 930740"/>
                <a:gd name="connsiteY4" fmla="*/ 289743 h 969313"/>
                <a:gd name="connsiteX5" fmla="*/ 672240 w 930740"/>
                <a:gd name="connsiteY5" fmla="*/ 243875 h 969313"/>
                <a:gd name="connsiteX6" fmla="*/ 757096 w 930740"/>
                <a:gd name="connsiteY6" fmla="*/ 89880 h 969313"/>
                <a:gd name="connsiteX7" fmla="*/ 761033 w 930740"/>
                <a:gd name="connsiteY7" fmla="*/ 56082 h 969313"/>
                <a:gd name="connsiteX8" fmla="*/ 762431 w 930740"/>
                <a:gd name="connsiteY8" fmla="*/ 42360 h 969313"/>
                <a:gd name="connsiteX9" fmla="*/ 766496 w 930740"/>
                <a:gd name="connsiteY9" fmla="*/ 49 h 969313"/>
                <a:gd name="connsiteX10" fmla="*/ 675162 w 930740"/>
                <a:gd name="connsiteY10" fmla="*/ 7673 h 969313"/>
                <a:gd name="connsiteX11" fmla="*/ 642134 w 930740"/>
                <a:gd name="connsiteY11" fmla="*/ 16567 h 969313"/>
                <a:gd name="connsiteX12" fmla="*/ 516120 w 930740"/>
                <a:gd name="connsiteY12" fmla="*/ 114656 h 969313"/>
                <a:gd name="connsiteX13" fmla="*/ 480680 w 930740"/>
                <a:gd name="connsiteY13" fmla="*/ 235743 h 969313"/>
                <a:gd name="connsiteX14" fmla="*/ 331420 w 930740"/>
                <a:gd name="connsiteY14" fmla="*/ 176407 h 969313"/>
                <a:gd name="connsiteX15" fmla="*/ 212521 w 930740"/>
                <a:gd name="connsiteY15" fmla="*/ 188731 h 969313"/>
                <a:gd name="connsiteX16" fmla="*/ 97940 w 930740"/>
                <a:gd name="connsiteY16" fmla="*/ 295461 h 969313"/>
                <a:gd name="connsiteX17" fmla="*/ 90191 w 930740"/>
                <a:gd name="connsiteY17" fmla="*/ 311216 h 969313"/>
                <a:gd name="connsiteX18" fmla="*/ 87778 w 930740"/>
                <a:gd name="connsiteY18" fmla="*/ 324938 h 969313"/>
                <a:gd name="connsiteX19" fmla="*/ 22612 w 930740"/>
                <a:gd name="connsiteY19" fmla="*/ 348952 h 969313"/>
                <a:gd name="connsiteX20" fmla="*/ 0 w 930740"/>
                <a:gd name="connsiteY20" fmla="*/ 415277 h 969313"/>
                <a:gd name="connsiteX21" fmla="*/ 2922 w 930740"/>
                <a:gd name="connsiteY21" fmla="*/ 577531 h 969313"/>
                <a:gd name="connsiteX22" fmla="*/ 73169 w 930740"/>
                <a:gd name="connsiteY22" fmla="*/ 660628 h 969313"/>
                <a:gd name="connsiteX23" fmla="*/ 82696 w 930740"/>
                <a:gd name="connsiteY23" fmla="*/ 662915 h 969313"/>
                <a:gd name="connsiteX24" fmla="*/ 133000 w 930740"/>
                <a:gd name="connsiteY24" fmla="*/ 792261 h 969313"/>
                <a:gd name="connsiteX25" fmla="*/ 228018 w 930740"/>
                <a:gd name="connsiteY25" fmla="*/ 908774 h 969313"/>
                <a:gd name="connsiteX26" fmla="*/ 343107 w 930740"/>
                <a:gd name="connsiteY26" fmla="*/ 931390 h 969313"/>
                <a:gd name="connsiteX27" fmla="*/ 369656 w 930740"/>
                <a:gd name="connsiteY27" fmla="*/ 927705 h 969313"/>
                <a:gd name="connsiteX28" fmla="*/ 404335 w 930740"/>
                <a:gd name="connsiteY28" fmla="*/ 942190 h 969313"/>
                <a:gd name="connsiteX29" fmla="*/ 483220 w 930740"/>
                <a:gd name="connsiteY29" fmla="*/ 969254 h 969313"/>
                <a:gd name="connsiteX30" fmla="*/ 495923 w 930740"/>
                <a:gd name="connsiteY30" fmla="*/ 968491 h 969313"/>
                <a:gd name="connsiteX31" fmla="*/ 594117 w 930740"/>
                <a:gd name="connsiteY31" fmla="*/ 936600 h 969313"/>
                <a:gd name="connsiteX32" fmla="*/ 719241 w 930740"/>
                <a:gd name="connsiteY32" fmla="*/ 828981 h 969313"/>
                <a:gd name="connsiteX33" fmla="*/ 742106 w 930740"/>
                <a:gd name="connsiteY33" fmla="*/ 800901 h 969313"/>
                <a:gd name="connsiteX34" fmla="*/ 748585 w 930740"/>
                <a:gd name="connsiteY34" fmla="*/ 792515 h 969313"/>
                <a:gd name="connsiteX35" fmla="*/ 760144 w 930740"/>
                <a:gd name="connsiteY35" fmla="*/ 794929 h 969313"/>
                <a:gd name="connsiteX36" fmla="*/ 856560 w 930740"/>
                <a:gd name="connsiteY36" fmla="*/ 742962 h 969313"/>
                <a:gd name="connsiteX37" fmla="*/ 925664 w 930740"/>
                <a:gd name="connsiteY37" fmla="*/ 582233 h 969313"/>
                <a:gd name="connsiteX38" fmla="*/ 920837 w 930740"/>
                <a:gd name="connsiteY38" fmla="*/ 519338 h 96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30740" h="969313">
                  <a:moveTo>
                    <a:pt x="920837" y="519338"/>
                  </a:moveTo>
                  <a:cubicBezTo>
                    <a:pt x="910674" y="501042"/>
                    <a:pt x="895049" y="486938"/>
                    <a:pt x="873963" y="480204"/>
                  </a:cubicBezTo>
                  <a:cubicBezTo>
                    <a:pt x="873201" y="467498"/>
                    <a:pt x="872439" y="454793"/>
                    <a:pt x="871549" y="440943"/>
                  </a:cubicBezTo>
                  <a:cubicBezTo>
                    <a:pt x="869771" y="425061"/>
                    <a:pt x="865833" y="410068"/>
                    <a:pt x="860878" y="395202"/>
                  </a:cubicBezTo>
                  <a:cubicBezTo>
                    <a:pt x="845889" y="349334"/>
                    <a:pt x="822262" y="314901"/>
                    <a:pt x="787837" y="289743"/>
                  </a:cubicBezTo>
                  <a:cubicBezTo>
                    <a:pt x="754428" y="265729"/>
                    <a:pt x="716573" y="250101"/>
                    <a:pt x="672240" y="243875"/>
                  </a:cubicBezTo>
                  <a:cubicBezTo>
                    <a:pt x="718605" y="208807"/>
                    <a:pt x="746044" y="158491"/>
                    <a:pt x="757096" y="89880"/>
                  </a:cubicBezTo>
                  <a:cubicBezTo>
                    <a:pt x="759509" y="78317"/>
                    <a:pt x="759636" y="67644"/>
                    <a:pt x="761033" y="56082"/>
                  </a:cubicBezTo>
                  <a:cubicBezTo>
                    <a:pt x="762176" y="51889"/>
                    <a:pt x="762303" y="46553"/>
                    <a:pt x="762431" y="42360"/>
                  </a:cubicBezTo>
                  <a:lnTo>
                    <a:pt x="766496" y="49"/>
                  </a:lnTo>
                  <a:cubicBezTo>
                    <a:pt x="766496" y="49"/>
                    <a:pt x="711365" y="-1095"/>
                    <a:pt x="675162" y="7673"/>
                  </a:cubicBezTo>
                  <a:cubicBezTo>
                    <a:pt x="664491" y="9578"/>
                    <a:pt x="653821" y="12501"/>
                    <a:pt x="642134" y="16567"/>
                  </a:cubicBezTo>
                  <a:cubicBezTo>
                    <a:pt x="584462" y="35498"/>
                    <a:pt x="542416" y="69550"/>
                    <a:pt x="516120" y="114656"/>
                  </a:cubicBezTo>
                  <a:cubicBezTo>
                    <a:pt x="491985" y="156585"/>
                    <a:pt x="484617" y="200929"/>
                    <a:pt x="480680" y="235743"/>
                  </a:cubicBezTo>
                  <a:cubicBezTo>
                    <a:pt x="430503" y="203978"/>
                    <a:pt x="382105" y="184920"/>
                    <a:pt x="331420" y="176407"/>
                  </a:cubicBezTo>
                  <a:cubicBezTo>
                    <a:pt x="289119" y="170181"/>
                    <a:pt x="249867" y="173611"/>
                    <a:pt x="212521" y="188731"/>
                  </a:cubicBezTo>
                  <a:cubicBezTo>
                    <a:pt x="164376" y="207917"/>
                    <a:pt x="126522" y="244129"/>
                    <a:pt x="97940" y="295461"/>
                  </a:cubicBezTo>
                  <a:cubicBezTo>
                    <a:pt x="95654" y="300670"/>
                    <a:pt x="92478" y="306007"/>
                    <a:pt x="90191" y="311216"/>
                  </a:cubicBezTo>
                  <a:lnTo>
                    <a:pt x="87778" y="324938"/>
                  </a:lnTo>
                  <a:cubicBezTo>
                    <a:pt x="56020" y="322143"/>
                    <a:pt x="34552" y="336501"/>
                    <a:pt x="22612" y="348952"/>
                  </a:cubicBezTo>
                  <a:cubicBezTo>
                    <a:pt x="-126" y="373856"/>
                    <a:pt x="254" y="404604"/>
                    <a:pt x="0" y="415277"/>
                  </a:cubicBezTo>
                  <a:cubicBezTo>
                    <a:pt x="0" y="415277"/>
                    <a:pt x="2541" y="543607"/>
                    <a:pt x="2922" y="577531"/>
                  </a:cubicBezTo>
                  <a:cubicBezTo>
                    <a:pt x="4192" y="618952"/>
                    <a:pt x="32139" y="652369"/>
                    <a:pt x="73169" y="660628"/>
                  </a:cubicBezTo>
                  <a:cubicBezTo>
                    <a:pt x="76345" y="661771"/>
                    <a:pt x="79521" y="661771"/>
                    <a:pt x="82696" y="662915"/>
                  </a:cubicBezTo>
                  <a:cubicBezTo>
                    <a:pt x="96543" y="710943"/>
                    <a:pt x="113691" y="753635"/>
                    <a:pt x="133000" y="792261"/>
                  </a:cubicBezTo>
                  <a:cubicBezTo>
                    <a:pt x="152309" y="829743"/>
                    <a:pt x="180001" y="875865"/>
                    <a:pt x="228018" y="908774"/>
                  </a:cubicBezTo>
                  <a:cubicBezTo>
                    <a:pt x="263586" y="932788"/>
                    <a:pt x="302584" y="941047"/>
                    <a:pt x="343107" y="931390"/>
                  </a:cubicBezTo>
                  <a:cubicBezTo>
                    <a:pt x="351618" y="929484"/>
                    <a:pt x="360129" y="928595"/>
                    <a:pt x="369656" y="927705"/>
                  </a:cubicBezTo>
                  <a:cubicBezTo>
                    <a:pt x="380326" y="926816"/>
                    <a:pt x="390743" y="932407"/>
                    <a:pt x="404335" y="942190"/>
                  </a:cubicBezTo>
                  <a:cubicBezTo>
                    <a:pt x="427327" y="959597"/>
                    <a:pt x="453622" y="968618"/>
                    <a:pt x="483220" y="969254"/>
                  </a:cubicBezTo>
                  <a:cubicBezTo>
                    <a:pt x="487412" y="969381"/>
                    <a:pt x="491731" y="969381"/>
                    <a:pt x="495923" y="968491"/>
                  </a:cubicBezTo>
                  <a:cubicBezTo>
                    <a:pt x="528823" y="965950"/>
                    <a:pt x="559819" y="956040"/>
                    <a:pt x="594117" y="936600"/>
                  </a:cubicBezTo>
                  <a:cubicBezTo>
                    <a:pt x="637053" y="912077"/>
                    <a:pt x="675924" y="878915"/>
                    <a:pt x="719241" y="828981"/>
                  </a:cubicBezTo>
                  <a:cubicBezTo>
                    <a:pt x="727879" y="818562"/>
                    <a:pt x="735500" y="809160"/>
                    <a:pt x="742106" y="800901"/>
                  </a:cubicBezTo>
                  <a:lnTo>
                    <a:pt x="748585" y="792515"/>
                  </a:lnTo>
                  <a:lnTo>
                    <a:pt x="760144" y="794929"/>
                  </a:lnTo>
                  <a:cubicBezTo>
                    <a:pt x="803461" y="802171"/>
                    <a:pt x="837759" y="783875"/>
                    <a:pt x="856560" y="742962"/>
                  </a:cubicBezTo>
                  <a:cubicBezTo>
                    <a:pt x="866595" y="721997"/>
                    <a:pt x="916644" y="606501"/>
                    <a:pt x="925664" y="582233"/>
                  </a:cubicBezTo>
                  <a:cubicBezTo>
                    <a:pt x="933793" y="561903"/>
                    <a:pt x="932142" y="538651"/>
                    <a:pt x="920837" y="519338"/>
                  </a:cubicBezTo>
                  <a:close/>
                </a:path>
              </a:pathLst>
            </a:custGeom>
            <a:solidFill>
              <a:srgbClr val="FFFFFF"/>
            </a:solidFill>
            <a:ln w="12692"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01A8A1D1-40A2-4DDF-5783-5B9ECB65C1FD}"/>
                </a:ext>
              </a:extLst>
            </p:cNvPr>
            <p:cNvSpPr/>
            <p:nvPr/>
          </p:nvSpPr>
          <p:spPr>
            <a:xfrm>
              <a:off x="8969291" y="1449985"/>
              <a:ext cx="721283" cy="717496"/>
            </a:xfrm>
            <a:custGeom>
              <a:avLst/>
              <a:gdLst>
                <a:gd name="connsiteX0" fmla="*/ 393918 w 721283"/>
                <a:gd name="connsiteY0" fmla="*/ 466280 h 717496"/>
                <a:gd name="connsiteX1" fmla="*/ 398364 w 721283"/>
                <a:gd name="connsiteY1" fmla="*/ 254345 h 717496"/>
                <a:gd name="connsiteX2" fmla="*/ 720637 w 721283"/>
                <a:gd name="connsiteY2" fmla="*/ 298181 h 717496"/>
                <a:gd name="connsiteX3" fmla="*/ 710095 w 721283"/>
                <a:gd name="connsiteY3" fmla="*/ 194120 h 717496"/>
                <a:gd name="connsiteX4" fmla="*/ 651534 w 721283"/>
                <a:gd name="connsiteY4" fmla="*/ 108101 h 717496"/>
                <a:gd name="connsiteX5" fmla="*/ 522091 w 721283"/>
                <a:gd name="connsiteY5" fmla="*/ 67188 h 717496"/>
                <a:gd name="connsiteX6" fmla="*/ 393537 w 721283"/>
                <a:gd name="connsiteY6" fmla="*/ 83578 h 717496"/>
                <a:gd name="connsiteX7" fmla="*/ 381977 w 721283"/>
                <a:gd name="connsiteY7" fmla="*/ 80148 h 717496"/>
                <a:gd name="connsiteX8" fmla="*/ 214045 w 721283"/>
                <a:gd name="connsiteY8" fmla="*/ 2388 h 717496"/>
                <a:gd name="connsiteX9" fmla="*/ 116359 w 721283"/>
                <a:gd name="connsiteY9" fmla="*/ 12044 h 717496"/>
                <a:gd name="connsiteX10" fmla="*/ 22357 w 721283"/>
                <a:gd name="connsiteY10" fmla="*/ 101240 h 717496"/>
                <a:gd name="connsiteX11" fmla="*/ 0 w 721283"/>
                <a:gd name="connsiteY11" fmla="*/ 155875 h 717496"/>
                <a:gd name="connsiteX12" fmla="*/ 305506 w 721283"/>
                <a:gd name="connsiteY12" fmla="*/ 241767 h 717496"/>
                <a:gd name="connsiteX13" fmla="*/ 227129 w 721283"/>
                <a:gd name="connsiteY13" fmla="*/ 441503 h 717496"/>
                <a:gd name="connsiteX14" fmla="*/ 889 w 721283"/>
                <a:gd name="connsiteY14" fmla="*/ 416600 h 717496"/>
                <a:gd name="connsiteX15" fmla="*/ 56147 w 721283"/>
                <a:gd name="connsiteY15" fmla="*/ 561955 h 717496"/>
                <a:gd name="connsiteX16" fmla="*/ 138716 w 721283"/>
                <a:gd name="connsiteY16" fmla="*/ 664364 h 717496"/>
                <a:gd name="connsiteX17" fmla="*/ 222047 w 721283"/>
                <a:gd name="connsiteY17" fmla="*/ 681009 h 717496"/>
                <a:gd name="connsiteX18" fmla="*/ 257107 w 721283"/>
                <a:gd name="connsiteY18" fmla="*/ 676435 h 717496"/>
                <a:gd name="connsiteX19" fmla="*/ 315922 w 721283"/>
                <a:gd name="connsiteY19" fmla="*/ 698924 h 717496"/>
                <a:gd name="connsiteX20" fmla="*/ 380199 w 721283"/>
                <a:gd name="connsiteY20" fmla="*/ 717221 h 717496"/>
                <a:gd name="connsiteX21" fmla="*/ 461244 w 721283"/>
                <a:gd name="connsiteY21" fmla="*/ 690284 h 717496"/>
                <a:gd name="connsiteX22" fmla="*/ 576714 w 721283"/>
                <a:gd name="connsiteY22" fmla="*/ 590924 h 717496"/>
                <a:gd name="connsiteX23" fmla="*/ 619141 w 721283"/>
                <a:gd name="connsiteY23" fmla="*/ 537814 h 717496"/>
                <a:gd name="connsiteX24" fmla="*/ 393918 w 721283"/>
                <a:gd name="connsiteY24" fmla="*/ 466280 h 717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1283" h="717496">
                  <a:moveTo>
                    <a:pt x="393918" y="466280"/>
                  </a:moveTo>
                  <a:lnTo>
                    <a:pt x="398364" y="254345"/>
                  </a:lnTo>
                  <a:lnTo>
                    <a:pt x="720637" y="298181"/>
                  </a:lnTo>
                  <a:cubicBezTo>
                    <a:pt x="722416" y="263240"/>
                    <a:pt x="721019" y="228298"/>
                    <a:pt x="710095" y="194120"/>
                  </a:cubicBezTo>
                  <a:cubicBezTo>
                    <a:pt x="699170" y="159941"/>
                    <a:pt x="680751" y="129955"/>
                    <a:pt x="651534" y="108101"/>
                  </a:cubicBezTo>
                  <a:cubicBezTo>
                    <a:pt x="612917" y="79767"/>
                    <a:pt x="568711" y="68204"/>
                    <a:pt x="522091" y="67188"/>
                  </a:cubicBezTo>
                  <a:cubicBezTo>
                    <a:pt x="478647" y="65155"/>
                    <a:pt x="435076" y="71762"/>
                    <a:pt x="393537" y="83578"/>
                  </a:cubicBezTo>
                  <a:cubicBezTo>
                    <a:pt x="390361" y="84595"/>
                    <a:pt x="384010" y="82308"/>
                    <a:pt x="381977" y="80148"/>
                  </a:cubicBezTo>
                  <a:cubicBezTo>
                    <a:pt x="331928" y="42030"/>
                    <a:pt x="277433" y="12298"/>
                    <a:pt x="214045" y="2388"/>
                  </a:cubicBezTo>
                  <a:cubicBezTo>
                    <a:pt x="180255" y="-2567"/>
                    <a:pt x="147355" y="-26"/>
                    <a:pt x="116359" y="12044"/>
                  </a:cubicBezTo>
                  <a:cubicBezTo>
                    <a:pt x="73551" y="29197"/>
                    <a:pt x="43317" y="61343"/>
                    <a:pt x="22357" y="101240"/>
                  </a:cubicBezTo>
                  <a:cubicBezTo>
                    <a:pt x="13465" y="118011"/>
                    <a:pt x="7749" y="138087"/>
                    <a:pt x="0" y="155875"/>
                  </a:cubicBezTo>
                  <a:lnTo>
                    <a:pt x="305506" y="241767"/>
                  </a:lnTo>
                  <a:lnTo>
                    <a:pt x="227129" y="441503"/>
                  </a:lnTo>
                  <a:lnTo>
                    <a:pt x="889" y="416600"/>
                  </a:lnTo>
                  <a:cubicBezTo>
                    <a:pt x="1906" y="419776"/>
                    <a:pt x="27565" y="511513"/>
                    <a:pt x="56147" y="561955"/>
                  </a:cubicBezTo>
                  <a:cubicBezTo>
                    <a:pt x="77615" y="600581"/>
                    <a:pt x="101116" y="638190"/>
                    <a:pt x="138716" y="664364"/>
                  </a:cubicBezTo>
                  <a:cubicBezTo>
                    <a:pt x="164884" y="681898"/>
                    <a:pt x="191179" y="688760"/>
                    <a:pt x="222047" y="681009"/>
                  </a:cubicBezTo>
                  <a:cubicBezTo>
                    <a:pt x="233734" y="678087"/>
                    <a:pt x="244404" y="677197"/>
                    <a:pt x="257107" y="676435"/>
                  </a:cubicBezTo>
                  <a:cubicBezTo>
                    <a:pt x="279338" y="675800"/>
                    <a:pt x="298265" y="684694"/>
                    <a:pt x="315922" y="698924"/>
                  </a:cubicBezTo>
                  <a:cubicBezTo>
                    <a:pt x="334723" y="713155"/>
                    <a:pt x="356826" y="718873"/>
                    <a:pt x="380199" y="717221"/>
                  </a:cubicBezTo>
                  <a:cubicBezTo>
                    <a:pt x="409924" y="715696"/>
                    <a:pt x="436600" y="704642"/>
                    <a:pt x="461244" y="690284"/>
                  </a:cubicBezTo>
                  <a:cubicBezTo>
                    <a:pt x="506339" y="663729"/>
                    <a:pt x="543051" y="628407"/>
                    <a:pt x="576714" y="590924"/>
                  </a:cubicBezTo>
                  <a:cubicBezTo>
                    <a:pt x="591957" y="574280"/>
                    <a:pt x="605041" y="555475"/>
                    <a:pt x="619141" y="537814"/>
                  </a:cubicBezTo>
                  <a:lnTo>
                    <a:pt x="393918" y="466280"/>
                  </a:lnTo>
                  <a:close/>
                </a:path>
              </a:pathLst>
            </a:custGeom>
            <a:solidFill>
              <a:srgbClr val="AAB02A"/>
            </a:solidFill>
            <a:ln w="12692"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DE8A631E-4499-ED7D-010C-9C3510606B5A}"/>
                </a:ext>
              </a:extLst>
            </p:cNvPr>
            <p:cNvSpPr/>
            <p:nvPr/>
          </p:nvSpPr>
          <p:spPr>
            <a:xfrm>
              <a:off x="8892693" y="1601248"/>
              <a:ext cx="852057" cy="395664"/>
            </a:xfrm>
            <a:custGeom>
              <a:avLst/>
              <a:gdLst>
                <a:gd name="connsiteX0" fmla="*/ 819340 w 852057"/>
                <a:gd name="connsiteY0" fmla="*/ 151619 h 395664"/>
                <a:gd name="connsiteX1" fmla="*/ 504815 w 852057"/>
                <a:gd name="connsiteY1" fmla="*/ 89869 h 395664"/>
                <a:gd name="connsiteX2" fmla="*/ 451970 w 852057"/>
                <a:gd name="connsiteY2" fmla="*/ 131163 h 395664"/>
                <a:gd name="connsiteX3" fmla="*/ 451462 w 852057"/>
                <a:gd name="connsiteY3" fmla="*/ 152382 h 395664"/>
                <a:gd name="connsiteX4" fmla="*/ 390234 w 852057"/>
                <a:gd name="connsiteY4" fmla="*/ 140438 h 395664"/>
                <a:gd name="connsiteX5" fmla="*/ 396840 w 852057"/>
                <a:gd name="connsiteY5" fmla="*/ 125699 h 395664"/>
                <a:gd name="connsiteX6" fmla="*/ 365336 w 852057"/>
                <a:gd name="connsiteY6" fmla="*/ 63568 h 395664"/>
                <a:gd name="connsiteX7" fmla="*/ 52971 w 852057"/>
                <a:gd name="connsiteY7" fmla="*/ 801 h 395664"/>
                <a:gd name="connsiteX8" fmla="*/ 12449 w 852057"/>
                <a:gd name="connsiteY8" fmla="*/ 12617 h 395664"/>
                <a:gd name="connsiteX9" fmla="*/ 0 w 852057"/>
                <a:gd name="connsiteY9" fmla="*/ 51624 h 395664"/>
                <a:gd name="connsiteX10" fmla="*/ 2921 w 852057"/>
                <a:gd name="connsiteY10" fmla="*/ 213878 h 395664"/>
                <a:gd name="connsiteX11" fmla="*/ 42174 w 852057"/>
                <a:gd name="connsiteY11" fmla="*/ 259238 h 395664"/>
                <a:gd name="connsiteX12" fmla="*/ 280735 w 852057"/>
                <a:gd name="connsiteY12" fmla="*/ 305615 h 395664"/>
                <a:gd name="connsiteX13" fmla="*/ 327863 w 852057"/>
                <a:gd name="connsiteY13" fmla="*/ 283252 h 395664"/>
                <a:gd name="connsiteX14" fmla="*/ 377912 w 852057"/>
                <a:gd name="connsiteY14" fmla="*/ 169789 h 395664"/>
                <a:gd name="connsiteX15" fmla="*/ 452859 w 852057"/>
                <a:gd name="connsiteY15" fmla="*/ 185163 h 395664"/>
                <a:gd name="connsiteX16" fmla="*/ 454638 w 852057"/>
                <a:gd name="connsiteY16" fmla="*/ 302819 h 395664"/>
                <a:gd name="connsiteX17" fmla="*/ 489698 w 852057"/>
                <a:gd name="connsiteY17" fmla="*/ 347036 h 395664"/>
                <a:gd name="connsiteX18" fmla="*/ 727116 w 852057"/>
                <a:gd name="connsiteY18" fmla="*/ 394429 h 395664"/>
                <a:gd name="connsiteX19" fmla="*/ 780722 w 852057"/>
                <a:gd name="connsiteY19" fmla="*/ 365841 h 395664"/>
                <a:gd name="connsiteX20" fmla="*/ 808542 w 852057"/>
                <a:gd name="connsiteY20" fmla="*/ 302819 h 395664"/>
                <a:gd name="connsiteX21" fmla="*/ 848683 w 852057"/>
                <a:gd name="connsiteY21" fmla="*/ 207271 h 395664"/>
                <a:gd name="connsiteX22" fmla="*/ 819340 w 852057"/>
                <a:gd name="connsiteY22" fmla="*/ 151619 h 395664"/>
                <a:gd name="connsiteX23" fmla="*/ 367623 w 852057"/>
                <a:gd name="connsiteY23" fmla="*/ 114645 h 395664"/>
                <a:gd name="connsiteX24" fmla="*/ 301948 w 852057"/>
                <a:gd name="connsiteY24" fmla="*/ 265845 h 395664"/>
                <a:gd name="connsiteX25" fmla="*/ 282640 w 852057"/>
                <a:gd name="connsiteY25" fmla="*/ 274993 h 395664"/>
                <a:gd name="connsiteX26" fmla="*/ 52590 w 852057"/>
                <a:gd name="connsiteY26" fmla="*/ 229888 h 395664"/>
                <a:gd name="connsiteX27" fmla="*/ 38871 w 852057"/>
                <a:gd name="connsiteY27" fmla="*/ 224297 h 395664"/>
                <a:gd name="connsiteX28" fmla="*/ 34933 w 852057"/>
                <a:gd name="connsiteY28" fmla="*/ 209431 h 395664"/>
                <a:gd name="connsiteX29" fmla="*/ 31884 w 852057"/>
                <a:gd name="connsiteY29" fmla="*/ 54674 h 395664"/>
                <a:gd name="connsiteX30" fmla="*/ 32011 w 852057"/>
                <a:gd name="connsiteY30" fmla="*/ 49337 h 395664"/>
                <a:gd name="connsiteX31" fmla="*/ 51447 w 852057"/>
                <a:gd name="connsiteY31" fmla="*/ 33836 h 395664"/>
                <a:gd name="connsiteX32" fmla="*/ 355428 w 852057"/>
                <a:gd name="connsiteY32" fmla="*/ 93172 h 395664"/>
                <a:gd name="connsiteX33" fmla="*/ 368004 w 852057"/>
                <a:gd name="connsiteY33" fmla="*/ 98763 h 395664"/>
                <a:gd name="connsiteX34" fmla="*/ 367623 w 852057"/>
                <a:gd name="connsiteY34" fmla="*/ 114645 h 395664"/>
                <a:gd name="connsiteX35" fmla="*/ 818323 w 852057"/>
                <a:gd name="connsiteY35" fmla="*/ 202570 h 395664"/>
                <a:gd name="connsiteX36" fmla="*/ 753792 w 852057"/>
                <a:gd name="connsiteY36" fmla="*/ 350721 h 395664"/>
                <a:gd name="connsiteX37" fmla="*/ 732324 w 852057"/>
                <a:gd name="connsiteY37" fmla="*/ 361902 h 395664"/>
                <a:gd name="connsiteX38" fmla="*/ 504306 w 852057"/>
                <a:gd name="connsiteY38" fmla="*/ 317939 h 395664"/>
                <a:gd name="connsiteX39" fmla="*/ 487539 w 852057"/>
                <a:gd name="connsiteY39" fmla="*/ 308029 h 395664"/>
                <a:gd name="connsiteX40" fmla="*/ 485760 w 852057"/>
                <a:gd name="connsiteY40" fmla="*/ 294179 h 395664"/>
                <a:gd name="connsiteX41" fmla="*/ 482712 w 852057"/>
                <a:gd name="connsiteY41" fmla="*/ 139422 h 395664"/>
                <a:gd name="connsiteX42" fmla="*/ 483982 w 852057"/>
                <a:gd name="connsiteY42" fmla="*/ 126716 h 395664"/>
                <a:gd name="connsiteX43" fmla="*/ 495795 w 852057"/>
                <a:gd name="connsiteY43" fmla="*/ 119601 h 395664"/>
                <a:gd name="connsiteX44" fmla="*/ 808161 w 852057"/>
                <a:gd name="connsiteY44" fmla="*/ 181224 h 395664"/>
                <a:gd name="connsiteX45" fmla="*/ 821753 w 852057"/>
                <a:gd name="connsiteY45" fmla="*/ 187831 h 395664"/>
                <a:gd name="connsiteX46" fmla="*/ 818323 w 852057"/>
                <a:gd name="connsiteY46" fmla="*/ 202570 h 395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52057" h="395664">
                  <a:moveTo>
                    <a:pt x="819340" y="151619"/>
                  </a:moveTo>
                  <a:cubicBezTo>
                    <a:pt x="811972" y="149332"/>
                    <a:pt x="581922" y="105243"/>
                    <a:pt x="504815" y="89869"/>
                  </a:cubicBezTo>
                  <a:cubicBezTo>
                    <a:pt x="475217" y="83897"/>
                    <a:pt x="453749" y="101558"/>
                    <a:pt x="451970" y="131163"/>
                  </a:cubicBezTo>
                  <a:lnTo>
                    <a:pt x="451462" y="152382"/>
                  </a:lnTo>
                  <a:cubicBezTo>
                    <a:pt x="430376" y="147681"/>
                    <a:pt x="410305" y="144123"/>
                    <a:pt x="390234" y="140438"/>
                  </a:cubicBezTo>
                  <a:cubicBezTo>
                    <a:pt x="392520" y="135229"/>
                    <a:pt x="394680" y="129892"/>
                    <a:pt x="396840" y="125699"/>
                  </a:cubicBezTo>
                  <a:cubicBezTo>
                    <a:pt x="408018" y="98382"/>
                    <a:pt x="399126" y="68523"/>
                    <a:pt x="365336" y="63568"/>
                  </a:cubicBezTo>
                  <a:cubicBezTo>
                    <a:pt x="347425" y="60010"/>
                    <a:pt x="60339" y="2071"/>
                    <a:pt x="52971" y="801"/>
                  </a:cubicBezTo>
                  <a:cubicBezTo>
                    <a:pt x="37092" y="-1613"/>
                    <a:pt x="23246" y="1182"/>
                    <a:pt x="12449" y="12617"/>
                  </a:cubicBezTo>
                  <a:cubicBezTo>
                    <a:pt x="1651" y="24052"/>
                    <a:pt x="254" y="36758"/>
                    <a:pt x="0" y="51624"/>
                  </a:cubicBezTo>
                  <a:lnTo>
                    <a:pt x="2921" y="213878"/>
                  </a:lnTo>
                  <a:cubicBezTo>
                    <a:pt x="3429" y="237257"/>
                    <a:pt x="19054" y="254537"/>
                    <a:pt x="42174" y="259238"/>
                  </a:cubicBezTo>
                  <a:cubicBezTo>
                    <a:pt x="52717" y="261525"/>
                    <a:pt x="229034" y="294942"/>
                    <a:pt x="280735" y="305615"/>
                  </a:cubicBezTo>
                  <a:cubicBezTo>
                    <a:pt x="298645" y="309172"/>
                    <a:pt x="321130" y="297991"/>
                    <a:pt x="327863" y="283252"/>
                  </a:cubicBezTo>
                  <a:cubicBezTo>
                    <a:pt x="333452" y="270674"/>
                    <a:pt x="366734" y="196090"/>
                    <a:pt x="377912" y="169789"/>
                  </a:cubicBezTo>
                  <a:cubicBezTo>
                    <a:pt x="403191" y="174617"/>
                    <a:pt x="428597" y="180335"/>
                    <a:pt x="452859" y="185163"/>
                  </a:cubicBezTo>
                  <a:cubicBezTo>
                    <a:pt x="454130" y="225441"/>
                    <a:pt x="454384" y="263685"/>
                    <a:pt x="454638" y="302819"/>
                  </a:cubicBezTo>
                  <a:cubicBezTo>
                    <a:pt x="455273" y="324038"/>
                    <a:pt x="469754" y="342335"/>
                    <a:pt x="489698" y="347036"/>
                  </a:cubicBezTo>
                  <a:cubicBezTo>
                    <a:pt x="543558" y="357709"/>
                    <a:pt x="716572" y="392142"/>
                    <a:pt x="727116" y="394429"/>
                  </a:cubicBezTo>
                  <a:cubicBezTo>
                    <a:pt x="753538" y="399257"/>
                    <a:pt x="770687" y="389982"/>
                    <a:pt x="780722" y="365841"/>
                  </a:cubicBezTo>
                  <a:cubicBezTo>
                    <a:pt x="789614" y="344876"/>
                    <a:pt x="799649" y="323784"/>
                    <a:pt x="808542" y="302819"/>
                  </a:cubicBezTo>
                  <a:cubicBezTo>
                    <a:pt x="821880" y="271309"/>
                    <a:pt x="836361" y="238782"/>
                    <a:pt x="848683" y="207271"/>
                  </a:cubicBezTo>
                  <a:cubicBezTo>
                    <a:pt x="858973" y="182241"/>
                    <a:pt x="844745" y="157464"/>
                    <a:pt x="819340" y="151619"/>
                  </a:cubicBezTo>
                  <a:close/>
                  <a:moveTo>
                    <a:pt x="367623" y="114645"/>
                  </a:moveTo>
                  <a:cubicBezTo>
                    <a:pt x="346409" y="165088"/>
                    <a:pt x="324178" y="215530"/>
                    <a:pt x="301948" y="265845"/>
                  </a:cubicBezTo>
                  <a:cubicBezTo>
                    <a:pt x="298645" y="274231"/>
                    <a:pt x="291151" y="276264"/>
                    <a:pt x="282640" y="274993"/>
                  </a:cubicBezTo>
                  <a:cubicBezTo>
                    <a:pt x="228779" y="264321"/>
                    <a:pt x="75836" y="233572"/>
                    <a:pt x="52590" y="229888"/>
                  </a:cubicBezTo>
                  <a:cubicBezTo>
                    <a:pt x="45222" y="228617"/>
                    <a:pt x="41030" y="227474"/>
                    <a:pt x="38871" y="224297"/>
                  </a:cubicBezTo>
                  <a:cubicBezTo>
                    <a:pt x="35822" y="220993"/>
                    <a:pt x="34806" y="216801"/>
                    <a:pt x="34933" y="209431"/>
                  </a:cubicBezTo>
                  <a:cubicBezTo>
                    <a:pt x="34424" y="184020"/>
                    <a:pt x="32392" y="80085"/>
                    <a:pt x="31884" y="54674"/>
                  </a:cubicBezTo>
                  <a:lnTo>
                    <a:pt x="32011" y="49337"/>
                  </a:lnTo>
                  <a:cubicBezTo>
                    <a:pt x="32265" y="34471"/>
                    <a:pt x="36585" y="31422"/>
                    <a:pt x="51447" y="33836"/>
                  </a:cubicBezTo>
                  <a:cubicBezTo>
                    <a:pt x="117883" y="46923"/>
                    <a:pt x="320495" y="87201"/>
                    <a:pt x="355428" y="93172"/>
                  </a:cubicBezTo>
                  <a:cubicBezTo>
                    <a:pt x="361779" y="94316"/>
                    <a:pt x="365972" y="95459"/>
                    <a:pt x="368004" y="98763"/>
                  </a:cubicBezTo>
                  <a:cubicBezTo>
                    <a:pt x="372196" y="99906"/>
                    <a:pt x="372069" y="105116"/>
                    <a:pt x="367623" y="114645"/>
                  </a:cubicBezTo>
                  <a:close/>
                  <a:moveTo>
                    <a:pt x="818323" y="202570"/>
                  </a:moveTo>
                  <a:cubicBezTo>
                    <a:pt x="808288" y="226711"/>
                    <a:pt x="764843" y="325436"/>
                    <a:pt x="753792" y="350721"/>
                  </a:cubicBezTo>
                  <a:cubicBezTo>
                    <a:pt x="749346" y="361267"/>
                    <a:pt x="744011" y="364316"/>
                    <a:pt x="732324" y="361902"/>
                  </a:cubicBezTo>
                  <a:cubicBezTo>
                    <a:pt x="656361" y="347544"/>
                    <a:pt x="580397" y="332170"/>
                    <a:pt x="504306" y="317939"/>
                  </a:cubicBezTo>
                  <a:cubicBezTo>
                    <a:pt x="494779" y="315652"/>
                    <a:pt x="489571" y="313365"/>
                    <a:pt x="487539" y="308029"/>
                  </a:cubicBezTo>
                  <a:cubicBezTo>
                    <a:pt x="485506" y="304852"/>
                    <a:pt x="485633" y="300532"/>
                    <a:pt x="485760" y="294179"/>
                  </a:cubicBezTo>
                  <a:cubicBezTo>
                    <a:pt x="484744" y="242212"/>
                    <a:pt x="483727" y="191389"/>
                    <a:pt x="482712" y="139422"/>
                  </a:cubicBezTo>
                  <a:cubicBezTo>
                    <a:pt x="482838" y="135229"/>
                    <a:pt x="481822" y="130909"/>
                    <a:pt x="483982" y="126716"/>
                  </a:cubicBezTo>
                  <a:cubicBezTo>
                    <a:pt x="486141" y="122523"/>
                    <a:pt x="489444" y="117314"/>
                    <a:pt x="495795" y="119601"/>
                  </a:cubicBezTo>
                  <a:cubicBezTo>
                    <a:pt x="521074" y="124429"/>
                    <a:pt x="730038" y="165850"/>
                    <a:pt x="808161" y="181224"/>
                  </a:cubicBezTo>
                  <a:cubicBezTo>
                    <a:pt x="815528" y="182495"/>
                    <a:pt x="819720" y="184655"/>
                    <a:pt x="821753" y="187831"/>
                  </a:cubicBezTo>
                  <a:cubicBezTo>
                    <a:pt x="822769" y="191008"/>
                    <a:pt x="821626" y="195201"/>
                    <a:pt x="818323" y="202570"/>
                  </a:cubicBezTo>
                  <a:close/>
                </a:path>
              </a:pathLst>
            </a:custGeom>
            <a:solidFill>
              <a:srgbClr val="707927"/>
            </a:solidFill>
            <a:ln w="12692"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B590250B-0223-30FD-B45E-BD5119A1F52C}"/>
                </a:ext>
              </a:extLst>
            </p:cNvPr>
            <p:cNvSpPr/>
            <p:nvPr/>
          </p:nvSpPr>
          <p:spPr>
            <a:xfrm>
              <a:off x="9165438" y="1941942"/>
              <a:ext cx="206928" cy="81980"/>
            </a:xfrm>
            <a:custGeom>
              <a:avLst/>
              <a:gdLst>
                <a:gd name="connsiteX0" fmla="*/ 107707 w 206928"/>
                <a:gd name="connsiteY0" fmla="*/ 81942 h 81980"/>
                <a:gd name="connsiteX1" fmla="*/ 85986 w 206928"/>
                <a:gd name="connsiteY1" fmla="*/ 79909 h 81980"/>
                <a:gd name="connsiteX2" fmla="*/ 749 w 206928"/>
                <a:gd name="connsiteY2" fmla="*/ 14473 h 81980"/>
                <a:gd name="connsiteX3" fmla="*/ 6720 w 206928"/>
                <a:gd name="connsiteY3" fmla="*/ 751 h 81980"/>
                <a:gd name="connsiteX4" fmla="*/ 20438 w 206928"/>
                <a:gd name="connsiteY4" fmla="*/ 6596 h 81980"/>
                <a:gd name="connsiteX5" fmla="*/ 89670 w 206928"/>
                <a:gd name="connsiteY5" fmla="*/ 58944 h 81980"/>
                <a:gd name="connsiteX6" fmla="*/ 190785 w 206928"/>
                <a:gd name="connsiteY6" fmla="*/ 39250 h 81980"/>
                <a:gd name="connsiteX7" fmla="*/ 205393 w 206928"/>
                <a:gd name="connsiteY7" fmla="*/ 42807 h 81980"/>
                <a:gd name="connsiteX8" fmla="*/ 201837 w 206928"/>
                <a:gd name="connsiteY8" fmla="*/ 57292 h 81980"/>
                <a:gd name="connsiteX9" fmla="*/ 107707 w 206928"/>
                <a:gd name="connsiteY9" fmla="*/ 81942 h 8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928" h="81980">
                  <a:moveTo>
                    <a:pt x="107707" y="81942"/>
                  </a:moveTo>
                  <a:cubicBezTo>
                    <a:pt x="100594" y="81814"/>
                    <a:pt x="93354" y="81179"/>
                    <a:pt x="85986" y="79909"/>
                  </a:cubicBezTo>
                  <a:cubicBezTo>
                    <a:pt x="22725" y="68219"/>
                    <a:pt x="1638" y="16760"/>
                    <a:pt x="749" y="14473"/>
                  </a:cubicBezTo>
                  <a:cubicBezTo>
                    <a:pt x="-1410" y="9010"/>
                    <a:pt x="1258" y="2911"/>
                    <a:pt x="6720" y="751"/>
                  </a:cubicBezTo>
                  <a:cubicBezTo>
                    <a:pt x="12182" y="-1409"/>
                    <a:pt x="18279" y="1259"/>
                    <a:pt x="20438" y="6596"/>
                  </a:cubicBezTo>
                  <a:cubicBezTo>
                    <a:pt x="21200" y="8502"/>
                    <a:pt x="38477" y="49541"/>
                    <a:pt x="89670" y="58944"/>
                  </a:cubicBezTo>
                  <a:cubicBezTo>
                    <a:pt x="142768" y="67838"/>
                    <a:pt x="190277" y="39504"/>
                    <a:pt x="190785" y="39250"/>
                  </a:cubicBezTo>
                  <a:cubicBezTo>
                    <a:pt x="195866" y="36200"/>
                    <a:pt x="202345" y="37852"/>
                    <a:pt x="205393" y="42807"/>
                  </a:cubicBezTo>
                  <a:cubicBezTo>
                    <a:pt x="208442" y="47763"/>
                    <a:pt x="206791" y="54370"/>
                    <a:pt x="201837" y="57292"/>
                  </a:cubicBezTo>
                  <a:cubicBezTo>
                    <a:pt x="199804" y="58690"/>
                    <a:pt x="159155" y="83085"/>
                    <a:pt x="107707" y="81942"/>
                  </a:cubicBezTo>
                  <a:close/>
                </a:path>
              </a:pathLst>
            </a:custGeom>
            <a:solidFill>
              <a:srgbClr val="707927"/>
            </a:solidFill>
            <a:ln w="12692"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ECA0A96A-6F7B-00DA-A642-2A05AB4D370B}"/>
                </a:ext>
              </a:extLst>
            </p:cNvPr>
            <p:cNvSpPr/>
            <p:nvPr/>
          </p:nvSpPr>
          <p:spPr>
            <a:xfrm>
              <a:off x="9376096" y="1275253"/>
              <a:ext cx="202937" cy="219430"/>
            </a:xfrm>
            <a:custGeom>
              <a:avLst/>
              <a:gdLst>
                <a:gd name="connsiteX0" fmla="*/ 198 w 202937"/>
                <a:gd name="connsiteY0" fmla="*/ 219431 h 219430"/>
                <a:gd name="connsiteX1" fmla="*/ 44531 w 202937"/>
                <a:gd name="connsiteY1" fmla="*/ 74075 h 219430"/>
                <a:gd name="connsiteX2" fmla="*/ 202936 w 202937"/>
                <a:gd name="connsiteY2" fmla="*/ 0 h 219430"/>
                <a:gd name="connsiteX3" fmla="*/ 145519 w 202937"/>
                <a:gd name="connsiteY3" fmla="*/ 158824 h 219430"/>
                <a:gd name="connsiteX4" fmla="*/ 198 w 202937"/>
                <a:gd name="connsiteY4" fmla="*/ 219431 h 219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937" h="219430">
                  <a:moveTo>
                    <a:pt x="198" y="219431"/>
                  </a:moveTo>
                  <a:cubicBezTo>
                    <a:pt x="198" y="219431"/>
                    <a:pt x="-5519" y="138748"/>
                    <a:pt x="44531" y="74075"/>
                  </a:cubicBezTo>
                  <a:cubicBezTo>
                    <a:pt x="94580" y="9402"/>
                    <a:pt x="202936" y="0"/>
                    <a:pt x="202936" y="0"/>
                  </a:cubicBezTo>
                  <a:cubicBezTo>
                    <a:pt x="202936" y="0"/>
                    <a:pt x="203953" y="102791"/>
                    <a:pt x="145519" y="158824"/>
                  </a:cubicBezTo>
                  <a:cubicBezTo>
                    <a:pt x="87212" y="214857"/>
                    <a:pt x="198" y="219431"/>
                    <a:pt x="198" y="219431"/>
                  </a:cubicBezTo>
                  <a:close/>
                </a:path>
              </a:pathLst>
            </a:custGeom>
            <a:solidFill>
              <a:srgbClr val="CCC900"/>
            </a:solidFill>
            <a:ln w="12692"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A06FD5CA-7A2C-43D2-030D-EE2544AA1EA1}"/>
                </a:ext>
              </a:extLst>
            </p:cNvPr>
            <p:cNvSpPr/>
            <p:nvPr/>
          </p:nvSpPr>
          <p:spPr>
            <a:xfrm rot="-4655803">
              <a:off x="9066923" y="1730462"/>
              <a:ext cx="101627" cy="74205"/>
            </a:xfrm>
            <a:custGeom>
              <a:avLst/>
              <a:gdLst>
                <a:gd name="connsiteX0" fmla="*/ 101627 w 101627"/>
                <a:gd name="connsiteY0" fmla="*/ 37103 h 74205"/>
                <a:gd name="connsiteX1" fmla="*/ 50814 w 101627"/>
                <a:gd name="connsiteY1" fmla="*/ 74205 h 74205"/>
                <a:gd name="connsiteX2" fmla="*/ 0 w 101627"/>
                <a:gd name="connsiteY2" fmla="*/ 37103 h 74205"/>
                <a:gd name="connsiteX3" fmla="*/ 50814 w 101627"/>
                <a:gd name="connsiteY3" fmla="*/ 0 h 74205"/>
                <a:gd name="connsiteX4" fmla="*/ 101627 w 101627"/>
                <a:gd name="connsiteY4" fmla="*/ 37103 h 74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27" h="74205">
                  <a:moveTo>
                    <a:pt x="101627" y="37103"/>
                  </a:moveTo>
                  <a:cubicBezTo>
                    <a:pt x="101627" y="57594"/>
                    <a:pt x="78878" y="74205"/>
                    <a:pt x="50814" y="74205"/>
                  </a:cubicBezTo>
                  <a:cubicBezTo>
                    <a:pt x="22749" y="74205"/>
                    <a:pt x="0" y="57594"/>
                    <a:pt x="0" y="37103"/>
                  </a:cubicBezTo>
                  <a:cubicBezTo>
                    <a:pt x="0" y="16611"/>
                    <a:pt x="22749" y="0"/>
                    <a:pt x="50814" y="0"/>
                  </a:cubicBezTo>
                  <a:cubicBezTo>
                    <a:pt x="78878" y="0"/>
                    <a:pt x="101627" y="16611"/>
                    <a:pt x="101627" y="37103"/>
                  </a:cubicBezTo>
                  <a:close/>
                </a:path>
              </a:pathLst>
            </a:custGeom>
            <a:solidFill>
              <a:srgbClr val="707927"/>
            </a:solidFill>
            <a:ln w="12693"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48236F13-76EF-0CEF-65C5-80A253D222CE}"/>
                </a:ext>
              </a:extLst>
            </p:cNvPr>
            <p:cNvSpPr/>
            <p:nvPr/>
          </p:nvSpPr>
          <p:spPr>
            <a:xfrm rot="-4655803">
              <a:off x="9435198" y="1803449"/>
              <a:ext cx="101627" cy="74205"/>
            </a:xfrm>
            <a:custGeom>
              <a:avLst/>
              <a:gdLst>
                <a:gd name="connsiteX0" fmla="*/ 101628 w 101627"/>
                <a:gd name="connsiteY0" fmla="*/ 37103 h 74205"/>
                <a:gd name="connsiteX1" fmla="*/ 50814 w 101627"/>
                <a:gd name="connsiteY1" fmla="*/ 74205 h 74205"/>
                <a:gd name="connsiteX2" fmla="*/ 0 w 101627"/>
                <a:gd name="connsiteY2" fmla="*/ 37103 h 74205"/>
                <a:gd name="connsiteX3" fmla="*/ 50814 w 101627"/>
                <a:gd name="connsiteY3" fmla="*/ 0 h 74205"/>
                <a:gd name="connsiteX4" fmla="*/ 101628 w 101627"/>
                <a:gd name="connsiteY4" fmla="*/ 37103 h 74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27" h="74205">
                  <a:moveTo>
                    <a:pt x="101628" y="37103"/>
                  </a:moveTo>
                  <a:cubicBezTo>
                    <a:pt x="101628" y="57594"/>
                    <a:pt x="78878" y="74205"/>
                    <a:pt x="50814" y="74205"/>
                  </a:cubicBezTo>
                  <a:cubicBezTo>
                    <a:pt x="22750" y="74205"/>
                    <a:pt x="0" y="57594"/>
                    <a:pt x="0" y="37103"/>
                  </a:cubicBezTo>
                  <a:cubicBezTo>
                    <a:pt x="0" y="16611"/>
                    <a:pt x="22750" y="0"/>
                    <a:pt x="50814" y="0"/>
                  </a:cubicBezTo>
                  <a:cubicBezTo>
                    <a:pt x="78878" y="0"/>
                    <a:pt x="101628" y="16611"/>
                    <a:pt x="101628" y="37103"/>
                  </a:cubicBezTo>
                  <a:close/>
                </a:path>
              </a:pathLst>
            </a:custGeom>
            <a:solidFill>
              <a:srgbClr val="707927"/>
            </a:solidFill>
            <a:ln w="12693"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2F938B85-5242-C05E-7532-CE6A06D7B821}"/>
                </a:ext>
              </a:extLst>
            </p:cNvPr>
            <p:cNvSpPr/>
            <p:nvPr/>
          </p:nvSpPr>
          <p:spPr>
            <a:xfrm>
              <a:off x="8620952" y="1369622"/>
              <a:ext cx="76649" cy="588445"/>
            </a:xfrm>
            <a:custGeom>
              <a:avLst/>
              <a:gdLst>
                <a:gd name="connsiteX0" fmla="*/ 49566 w 76649"/>
                <a:gd name="connsiteY0" fmla="*/ 588445 h 588445"/>
                <a:gd name="connsiteX1" fmla="*/ 23653 w 76649"/>
                <a:gd name="connsiteY1" fmla="*/ 563161 h 588445"/>
                <a:gd name="connsiteX2" fmla="*/ 25 w 76649"/>
                <a:gd name="connsiteY2" fmla="*/ 27735 h 588445"/>
                <a:gd name="connsiteX3" fmla="*/ 25304 w 76649"/>
                <a:gd name="connsiteY3" fmla="*/ 36 h 588445"/>
                <a:gd name="connsiteX4" fmla="*/ 52997 w 76649"/>
                <a:gd name="connsiteY4" fmla="*/ 25321 h 588445"/>
                <a:gd name="connsiteX5" fmla="*/ 76624 w 76649"/>
                <a:gd name="connsiteY5" fmla="*/ 560747 h 588445"/>
                <a:gd name="connsiteX6" fmla="*/ 51345 w 76649"/>
                <a:gd name="connsiteY6" fmla="*/ 588445 h 588445"/>
                <a:gd name="connsiteX7" fmla="*/ 49566 w 76649"/>
                <a:gd name="connsiteY7" fmla="*/ 588445 h 58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49" h="588445">
                  <a:moveTo>
                    <a:pt x="49566" y="588445"/>
                  </a:moveTo>
                  <a:cubicBezTo>
                    <a:pt x="35721" y="588191"/>
                    <a:pt x="24288" y="577137"/>
                    <a:pt x="23653" y="563161"/>
                  </a:cubicBezTo>
                  <a:lnTo>
                    <a:pt x="25" y="27735"/>
                  </a:lnTo>
                  <a:cubicBezTo>
                    <a:pt x="-609" y="13123"/>
                    <a:pt x="10696" y="798"/>
                    <a:pt x="25304" y="36"/>
                  </a:cubicBezTo>
                  <a:cubicBezTo>
                    <a:pt x="39659" y="-726"/>
                    <a:pt x="52234" y="10709"/>
                    <a:pt x="52997" y="25321"/>
                  </a:cubicBezTo>
                  <a:lnTo>
                    <a:pt x="76624" y="560747"/>
                  </a:lnTo>
                  <a:cubicBezTo>
                    <a:pt x="77260" y="575358"/>
                    <a:pt x="65954" y="587683"/>
                    <a:pt x="51345" y="588445"/>
                  </a:cubicBezTo>
                  <a:cubicBezTo>
                    <a:pt x="50837" y="588445"/>
                    <a:pt x="50202" y="588445"/>
                    <a:pt x="49566" y="588445"/>
                  </a:cubicBezTo>
                  <a:close/>
                </a:path>
              </a:pathLst>
            </a:custGeom>
            <a:solidFill>
              <a:srgbClr val="3476B7"/>
            </a:solidFill>
            <a:ln w="12692"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88D2D6D2-8508-5A6A-9760-AC55DC3A67F9}"/>
                </a:ext>
              </a:extLst>
            </p:cNvPr>
            <p:cNvSpPr/>
            <p:nvPr/>
          </p:nvSpPr>
          <p:spPr>
            <a:xfrm>
              <a:off x="7988638" y="1340306"/>
              <a:ext cx="629186" cy="421455"/>
            </a:xfrm>
            <a:custGeom>
              <a:avLst/>
              <a:gdLst>
                <a:gd name="connsiteX0" fmla="*/ 585211 w 629186"/>
                <a:gd name="connsiteY0" fmla="*/ 6227 h 421455"/>
                <a:gd name="connsiteX1" fmla="*/ 38223 w 629186"/>
                <a:gd name="connsiteY1" fmla="*/ 1 h 421455"/>
                <a:gd name="connsiteX2" fmla="*/ 10150 w 629186"/>
                <a:gd name="connsiteY2" fmla="*/ 25032 h 421455"/>
                <a:gd name="connsiteX3" fmla="*/ 9768 w 629186"/>
                <a:gd name="connsiteY3" fmla="*/ 31130 h 421455"/>
                <a:gd name="connsiteX4" fmla="*/ 9387 w 629186"/>
                <a:gd name="connsiteY4" fmla="*/ 419295 h 421455"/>
                <a:gd name="connsiteX5" fmla="*/ 601344 w 629186"/>
                <a:gd name="connsiteY5" fmla="*/ 421455 h 421455"/>
                <a:gd name="connsiteX6" fmla="*/ 629164 w 629186"/>
                <a:gd name="connsiteY6" fmla="*/ 393756 h 421455"/>
                <a:gd name="connsiteX7" fmla="*/ 612650 w 629186"/>
                <a:gd name="connsiteY7" fmla="*/ 31639 h 421455"/>
                <a:gd name="connsiteX8" fmla="*/ 585211 w 629186"/>
                <a:gd name="connsiteY8" fmla="*/ 6227 h 42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186" h="421455">
                  <a:moveTo>
                    <a:pt x="585211" y="6227"/>
                  </a:moveTo>
                  <a:lnTo>
                    <a:pt x="38223" y="1"/>
                  </a:lnTo>
                  <a:cubicBezTo>
                    <a:pt x="23360" y="-126"/>
                    <a:pt x="11038" y="10801"/>
                    <a:pt x="10150" y="25032"/>
                  </a:cubicBezTo>
                  <a:lnTo>
                    <a:pt x="9768" y="31130"/>
                  </a:lnTo>
                  <a:cubicBezTo>
                    <a:pt x="9768" y="31130"/>
                    <a:pt x="-11954" y="419295"/>
                    <a:pt x="9387" y="419295"/>
                  </a:cubicBezTo>
                  <a:cubicBezTo>
                    <a:pt x="27806" y="419295"/>
                    <a:pt x="481047" y="420947"/>
                    <a:pt x="601344" y="421455"/>
                  </a:cubicBezTo>
                  <a:cubicBezTo>
                    <a:pt x="617223" y="421455"/>
                    <a:pt x="629799" y="408876"/>
                    <a:pt x="629164" y="393756"/>
                  </a:cubicBezTo>
                  <a:lnTo>
                    <a:pt x="612650" y="31639"/>
                  </a:lnTo>
                  <a:cubicBezTo>
                    <a:pt x="612014" y="17662"/>
                    <a:pt x="600074" y="6481"/>
                    <a:pt x="585211" y="6227"/>
                  </a:cubicBezTo>
                  <a:close/>
                </a:path>
              </a:pathLst>
            </a:custGeom>
            <a:solidFill>
              <a:srgbClr val="3476B7"/>
            </a:solidFill>
            <a:ln w="12692" cap="flat">
              <a:noFill/>
              <a:prstDash val="solid"/>
              <a:miter/>
            </a:ln>
          </p:spPr>
          <p:txBody>
            <a:bodyPr rtlCol="0" anchor="ctr"/>
            <a:lstStyle/>
            <a:p>
              <a:endParaRPr lang="en-US"/>
            </a:p>
          </p:txBody>
        </p:sp>
        <p:grpSp>
          <p:nvGrpSpPr>
            <p:cNvPr id="134" name="Graphic 4">
              <a:extLst>
                <a:ext uri="{FF2B5EF4-FFF2-40B4-BE49-F238E27FC236}">
                  <a16:creationId xmlns:a16="http://schemas.microsoft.com/office/drawing/2014/main" id="{D963D6BD-41A0-C72E-B6EE-D9C7B9D67FC7}"/>
                </a:ext>
              </a:extLst>
            </p:cNvPr>
            <p:cNvGrpSpPr/>
            <p:nvPr/>
          </p:nvGrpSpPr>
          <p:grpSpPr>
            <a:xfrm>
              <a:off x="8113622" y="1390368"/>
              <a:ext cx="380580" cy="322983"/>
              <a:chOff x="8113622" y="1390368"/>
              <a:chExt cx="380580" cy="322983"/>
            </a:xfrm>
            <a:solidFill>
              <a:srgbClr val="FFFFFF"/>
            </a:solidFill>
          </p:grpSpPr>
          <p:sp>
            <p:nvSpPr>
              <p:cNvPr id="173" name="Freeform 172">
                <a:extLst>
                  <a:ext uri="{FF2B5EF4-FFF2-40B4-BE49-F238E27FC236}">
                    <a16:creationId xmlns:a16="http://schemas.microsoft.com/office/drawing/2014/main" id="{9A82D39A-2FBD-4D56-D9C6-50448A9E5B3E}"/>
                  </a:ext>
                </a:extLst>
              </p:cNvPr>
              <p:cNvSpPr/>
              <p:nvPr/>
            </p:nvSpPr>
            <p:spPr>
              <a:xfrm>
                <a:off x="8168288" y="1390368"/>
                <a:ext cx="269877" cy="271101"/>
              </a:xfrm>
              <a:custGeom>
                <a:avLst/>
                <a:gdLst>
                  <a:gd name="connsiteX0" fmla="*/ 142610 w 269877"/>
                  <a:gd name="connsiteY0" fmla="*/ 0 h 271101"/>
                  <a:gd name="connsiteX1" fmla="*/ 185292 w 269877"/>
                  <a:gd name="connsiteY1" fmla="*/ 10800 h 271101"/>
                  <a:gd name="connsiteX2" fmla="*/ 269258 w 269877"/>
                  <a:gd name="connsiteY2" fmla="*/ 124772 h 271101"/>
                  <a:gd name="connsiteX3" fmla="*/ 199646 w 269877"/>
                  <a:gd name="connsiteY3" fmla="*/ 253990 h 271101"/>
                  <a:gd name="connsiteX4" fmla="*/ 1227 w 269877"/>
                  <a:gd name="connsiteY4" fmla="*/ 153614 h 271101"/>
                  <a:gd name="connsiteX5" fmla="*/ 121777 w 269877"/>
                  <a:gd name="connsiteY5" fmla="*/ 1398 h 271101"/>
                  <a:gd name="connsiteX6" fmla="*/ 126985 w 269877"/>
                  <a:gd name="connsiteY6" fmla="*/ 127 h 271101"/>
                  <a:gd name="connsiteX7" fmla="*/ 142610 w 269877"/>
                  <a:gd name="connsiteY7" fmla="*/ 0 h 271101"/>
                  <a:gd name="connsiteX8" fmla="*/ 40986 w 269877"/>
                  <a:gd name="connsiteY8" fmla="*/ 48536 h 271101"/>
                  <a:gd name="connsiteX9" fmla="*/ 7451 w 269877"/>
                  <a:gd name="connsiteY9" fmla="*/ 132649 h 271101"/>
                  <a:gd name="connsiteX10" fmla="*/ 27140 w 269877"/>
                  <a:gd name="connsiteY10" fmla="*/ 132522 h 271101"/>
                  <a:gd name="connsiteX11" fmla="*/ 55595 w 269877"/>
                  <a:gd name="connsiteY11" fmla="*/ 62259 h 271101"/>
                  <a:gd name="connsiteX12" fmla="*/ 40986 w 269877"/>
                  <a:gd name="connsiteY12" fmla="*/ 48536 h 271101"/>
                  <a:gd name="connsiteX13" fmla="*/ 212349 w 269877"/>
                  <a:gd name="connsiteY13" fmla="*/ 62005 h 271101"/>
                  <a:gd name="connsiteX14" fmla="*/ 243725 w 269877"/>
                  <a:gd name="connsiteY14" fmla="*/ 130871 h 271101"/>
                  <a:gd name="connsiteX15" fmla="*/ 263161 w 269877"/>
                  <a:gd name="connsiteY15" fmla="*/ 130744 h 271101"/>
                  <a:gd name="connsiteX16" fmla="*/ 227084 w 269877"/>
                  <a:gd name="connsiteY16" fmla="*/ 46376 h 271101"/>
                  <a:gd name="connsiteX17" fmla="*/ 212349 w 269877"/>
                  <a:gd name="connsiteY17" fmla="*/ 62005 h 271101"/>
                  <a:gd name="connsiteX18" fmla="*/ 229752 w 269877"/>
                  <a:gd name="connsiteY18" fmla="*/ 222353 h 271101"/>
                  <a:gd name="connsiteX19" fmla="*/ 263288 w 269877"/>
                  <a:gd name="connsiteY19" fmla="*/ 138875 h 271101"/>
                  <a:gd name="connsiteX20" fmla="*/ 243598 w 269877"/>
                  <a:gd name="connsiteY20" fmla="*/ 139002 h 271101"/>
                  <a:gd name="connsiteX21" fmla="*/ 215398 w 269877"/>
                  <a:gd name="connsiteY21" fmla="*/ 208249 h 271101"/>
                  <a:gd name="connsiteX22" fmla="*/ 229752 w 269877"/>
                  <a:gd name="connsiteY22" fmla="*/ 222353 h 271101"/>
                  <a:gd name="connsiteX23" fmla="*/ 131050 w 269877"/>
                  <a:gd name="connsiteY23" fmla="*/ 245732 h 271101"/>
                  <a:gd name="connsiteX24" fmla="*/ 94085 w 269877"/>
                  <a:gd name="connsiteY24" fmla="*/ 235694 h 271101"/>
                  <a:gd name="connsiteX25" fmla="*/ 61819 w 269877"/>
                  <a:gd name="connsiteY25" fmla="*/ 217398 h 271101"/>
                  <a:gd name="connsiteX26" fmla="*/ 47465 w 269877"/>
                  <a:gd name="connsiteY26" fmla="*/ 229722 h 271101"/>
                  <a:gd name="connsiteX27" fmla="*/ 131177 w 269877"/>
                  <a:gd name="connsiteY27" fmla="*/ 263393 h 271101"/>
                  <a:gd name="connsiteX28" fmla="*/ 131050 w 269877"/>
                  <a:gd name="connsiteY28" fmla="*/ 245732 h 271101"/>
                  <a:gd name="connsiteX29" fmla="*/ 129018 w 269877"/>
                  <a:gd name="connsiteY29" fmla="*/ 7496 h 271101"/>
                  <a:gd name="connsiteX30" fmla="*/ 48354 w 269877"/>
                  <a:gd name="connsiteY30" fmla="*/ 41421 h 271101"/>
                  <a:gd name="connsiteX31" fmla="*/ 60676 w 269877"/>
                  <a:gd name="connsiteY31" fmla="*/ 57176 h 271101"/>
                  <a:gd name="connsiteX32" fmla="*/ 129145 w 269877"/>
                  <a:gd name="connsiteY32" fmla="*/ 26936 h 271101"/>
                  <a:gd name="connsiteX33" fmla="*/ 129018 w 269877"/>
                  <a:gd name="connsiteY33" fmla="*/ 7496 h 271101"/>
                  <a:gd name="connsiteX34" fmla="*/ 209682 w 269877"/>
                  <a:gd name="connsiteY34" fmla="*/ 212696 h 271101"/>
                  <a:gd name="connsiteX35" fmla="*/ 182879 w 269877"/>
                  <a:gd name="connsiteY35" fmla="*/ 238489 h 271101"/>
                  <a:gd name="connsiteX36" fmla="*/ 174241 w 269877"/>
                  <a:gd name="connsiteY36" fmla="*/ 245096 h 271101"/>
                  <a:gd name="connsiteX37" fmla="*/ 168016 w 269877"/>
                  <a:gd name="connsiteY37" fmla="*/ 245986 h 271101"/>
                  <a:gd name="connsiteX38" fmla="*/ 139688 w 269877"/>
                  <a:gd name="connsiteY38" fmla="*/ 243826 h 271101"/>
                  <a:gd name="connsiteX39" fmla="*/ 139815 w 269877"/>
                  <a:gd name="connsiteY39" fmla="*/ 263520 h 271101"/>
                  <a:gd name="connsiteX40" fmla="*/ 223654 w 269877"/>
                  <a:gd name="connsiteY40" fmla="*/ 228452 h 271101"/>
                  <a:gd name="connsiteX41" fmla="*/ 209682 w 269877"/>
                  <a:gd name="connsiteY41" fmla="*/ 212696 h 271101"/>
                  <a:gd name="connsiteX42" fmla="*/ 137656 w 269877"/>
                  <a:gd name="connsiteY42" fmla="*/ 7624 h 271101"/>
                  <a:gd name="connsiteX43" fmla="*/ 138037 w 269877"/>
                  <a:gd name="connsiteY43" fmla="*/ 20456 h 271101"/>
                  <a:gd name="connsiteX44" fmla="*/ 145150 w 269877"/>
                  <a:gd name="connsiteY44" fmla="*/ 27699 h 271101"/>
                  <a:gd name="connsiteX45" fmla="*/ 179194 w 269877"/>
                  <a:gd name="connsiteY45" fmla="*/ 37482 h 271101"/>
                  <a:gd name="connsiteX46" fmla="*/ 185800 w 269877"/>
                  <a:gd name="connsiteY46" fmla="*/ 39134 h 271101"/>
                  <a:gd name="connsiteX47" fmla="*/ 199773 w 269877"/>
                  <a:gd name="connsiteY47" fmla="*/ 43073 h 271101"/>
                  <a:gd name="connsiteX48" fmla="*/ 209554 w 269877"/>
                  <a:gd name="connsiteY48" fmla="*/ 53492 h 271101"/>
                  <a:gd name="connsiteX49" fmla="*/ 221114 w 269877"/>
                  <a:gd name="connsiteY49" fmla="*/ 41167 h 271101"/>
                  <a:gd name="connsiteX50" fmla="*/ 137656 w 269877"/>
                  <a:gd name="connsiteY50" fmla="*/ 7624 h 271101"/>
                  <a:gd name="connsiteX51" fmla="*/ 34254 w 269877"/>
                  <a:gd name="connsiteY51" fmla="*/ 132395 h 271101"/>
                  <a:gd name="connsiteX52" fmla="*/ 53436 w 269877"/>
                  <a:gd name="connsiteY52" fmla="*/ 132268 h 271101"/>
                  <a:gd name="connsiteX53" fmla="*/ 74141 w 269877"/>
                  <a:gd name="connsiteY53" fmla="*/ 81318 h 271101"/>
                  <a:gd name="connsiteX54" fmla="*/ 60803 w 269877"/>
                  <a:gd name="connsiteY54" fmla="*/ 67849 h 271101"/>
                  <a:gd name="connsiteX55" fmla="*/ 34254 w 269877"/>
                  <a:gd name="connsiteY55" fmla="*/ 132395 h 271101"/>
                  <a:gd name="connsiteX56" fmla="*/ 129780 w 269877"/>
                  <a:gd name="connsiteY56" fmla="*/ 35068 h 271101"/>
                  <a:gd name="connsiteX57" fmla="*/ 68043 w 269877"/>
                  <a:gd name="connsiteY57" fmla="*/ 60607 h 271101"/>
                  <a:gd name="connsiteX58" fmla="*/ 79857 w 269877"/>
                  <a:gd name="connsiteY58" fmla="*/ 75473 h 271101"/>
                  <a:gd name="connsiteX59" fmla="*/ 129907 w 269877"/>
                  <a:gd name="connsiteY59" fmla="*/ 53746 h 271101"/>
                  <a:gd name="connsiteX60" fmla="*/ 129780 w 269877"/>
                  <a:gd name="connsiteY60" fmla="*/ 35068 h 271101"/>
                  <a:gd name="connsiteX61" fmla="*/ 56103 w 269877"/>
                  <a:gd name="connsiteY61" fmla="*/ 209520 h 271101"/>
                  <a:gd name="connsiteX62" fmla="*/ 49243 w 269877"/>
                  <a:gd name="connsiteY62" fmla="*/ 203167 h 271101"/>
                  <a:gd name="connsiteX63" fmla="*/ 21170 w 269877"/>
                  <a:gd name="connsiteY63" fmla="*/ 183092 h 271101"/>
                  <a:gd name="connsiteX64" fmla="*/ 16216 w 269877"/>
                  <a:gd name="connsiteY64" fmla="*/ 171148 h 271101"/>
                  <a:gd name="connsiteX65" fmla="*/ 20027 w 269877"/>
                  <a:gd name="connsiteY65" fmla="*/ 165176 h 271101"/>
                  <a:gd name="connsiteX66" fmla="*/ 30062 w 269877"/>
                  <a:gd name="connsiteY66" fmla="*/ 162127 h 271101"/>
                  <a:gd name="connsiteX67" fmla="*/ 27013 w 269877"/>
                  <a:gd name="connsiteY67" fmla="*/ 141289 h 271101"/>
                  <a:gd name="connsiteX68" fmla="*/ 7324 w 269877"/>
                  <a:gd name="connsiteY68" fmla="*/ 141416 h 271101"/>
                  <a:gd name="connsiteX69" fmla="*/ 41875 w 269877"/>
                  <a:gd name="connsiteY69" fmla="*/ 223751 h 271101"/>
                  <a:gd name="connsiteX70" fmla="*/ 56103 w 269877"/>
                  <a:gd name="connsiteY70" fmla="*/ 209520 h 271101"/>
                  <a:gd name="connsiteX71" fmla="*/ 197486 w 269877"/>
                  <a:gd name="connsiteY71" fmla="*/ 191478 h 271101"/>
                  <a:gd name="connsiteX72" fmla="*/ 209809 w 269877"/>
                  <a:gd name="connsiteY72" fmla="*/ 203802 h 271101"/>
                  <a:gd name="connsiteX73" fmla="*/ 236104 w 269877"/>
                  <a:gd name="connsiteY73" fmla="*/ 139256 h 271101"/>
                  <a:gd name="connsiteX74" fmla="*/ 216541 w 269877"/>
                  <a:gd name="connsiteY74" fmla="*/ 139384 h 271101"/>
                  <a:gd name="connsiteX75" fmla="*/ 217430 w 269877"/>
                  <a:gd name="connsiteY75" fmla="*/ 154376 h 271101"/>
                  <a:gd name="connsiteX76" fmla="*/ 197486 w 269877"/>
                  <a:gd name="connsiteY76" fmla="*/ 191478 h 271101"/>
                  <a:gd name="connsiteX77" fmla="*/ 235595 w 269877"/>
                  <a:gd name="connsiteY77" fmla="*/ 130998 h 271101"/>
                  <a:gd name="connsiteX78" fmla="*/ 211079 w 269877"/>
                  <a:gd name="connsiteY78" fmla="*/ 84494 h 271101"/>
                  <a:gd name="connsiteX79" fmla="*/ 197614 w 269877"/>
                  <a:gd name="connsiteY79" fmla="*/ 71153 h 271101"/>
                  <a:gd name="connsiteX80" fmla="*/ 193168 w 269877"/>
                  <a:gd name="connsiteY80" fmla="*/ 64292 h 271101"/>
                  <a:gd name="connsiteX81" fmla="*/ 190119 w 269877"/>
                  <a:gd name="connsiteY81" fmla="*/ 65689 h 271101"/>
                  <a:gd name="connsiteX82" fmla="*/ 191516 w 269877"/>
                  <a:gd name="connsiteY82" fmla="*/ 73821 h 271101"/>
                  <a:gd name="connsiteX83" fmla="*/ 192786 w 269877"/>
                  <a:gd name="connsiteY83" fmla="*/ 75727 h 271101"/>
                  <a:gd name="connsiteX84" fmla="*/ 205998 w 269877"/>
                  <a:gd name="connsiteY84" fmla="*/ 90212 h 271101"/>
                  <a:gd name="connsiteX85" fmla="*/ 215906 w 269877"/>
                  <a:gd name="connsiteY85" fmla="*/ 117148 h 271101"/>
                  <a:gd name="connsiteX86" fmla="*/ 217049 w 269877"/>
                  <a:gd name="connsiteY86" fmla="*/ 130871 h 271101"/>
                  <a:gd name="connsiteX87" fmla="*/ 235595 w 269877"/>
                  <a:gd name="connsiteY87" fmla="*/ 130998 h 271101"/>
                  <a:gd name="connsiteX88" fmla="*/ 69060 w 269877"/>
                  <a:gd name="connsiteY88" fmla="*/ 212315 h 271101"/>
                  <a:gd name="connsiteX89" fmla="*/ 130923 w 269877"/>
                  <a:gd name="connsiteY89" fmla="*/ 236202 h 271101"/>
                  <a:gd name="connsiteX90" fmla="*/ 130796 w 269877"/>
                  <a:gd name="connsiteY90" fmla="*/ 220701 h 271101"/>
                  <a:gd name="connsiteX91" fmla="*/ 88876 w 269877"/>
                  <a:gd name="connsiteY91" fmla="*/ 206598 h 271101"/>
                  <a:gd name="connsiteX92" fmla="*/ 69060 w 269877"/>
                  <a:gd name="connsiteY92" fmla="*/ 212315 h 271101"/>
                  <a:gd name="connsiteX93" fmla="*/ 138291 w 269877"/>
                  <a:gd name="connsiteY93" fmla="*/ 52094 h 271101"/>
                  <a:gd name="connsiteX94" fmla="*/ 178941 w 269877"/>
                  <a:gd name="connsiteY94" fmla="*/ 64673 h 271101"/>
                  <a:gd name="connsiteX95" fmla="*/ 177924 w 269877"/>
                  <a:gd name="connsiteY95" fmla="*/ 58193 h 271101"/>
                  <a:gd name="connsiteX96" fmla="*/ 185673 w 269877"/>
                  <a:gd name="connsiteY96" fmla="*/ 65054 h 271101"/>
                  <a:gd name="connsiteX97" fmla="*/ 188086 w 269877"/>
                  <a:gd name="connsiteY97" fmla="*/ 63275 h 271101"/>
                  <a:gd name="connsiteX98" fmla="*/ 178178 w 269877"/>
                  <a:gd name="connsiteY98" fmla="*/ 45741 h 271101"/>
                  <a:gd name="connsiteX99" fmla="*/ 138164 w 269877"/>
                  <a:gd name="connsiteY99" fmla="*/ 35449 h 271101"/>
                  <a:gd name="connsiteX100" fmla="*/ 138291 w 269877"/>
                  <a:gd name="connsiteY100" fmla="*/ 52094 h 271101"/>
                  <a:gd name="connsiteX101" fmla="*/ 138672 w 269877"/>
                  <a:gd name="connsiteY101" fmla="*/ 61624 h 271101"/>
                  <a:gd name="connsiteX102" fmla="*/ 138799 w 269877"/>
                  <a:gd name="connsiteY102" fmla="*/ 78395 h 271101"/>
                  <a:gd name="connsiteX103" fmla="*/ 170556 w 269877"/>
                  <a:gd name="connsiteY103" fmla="*/ 91101 h 271101"/>
                  <a:gd name="connsiteX104" fmla="*/ 183641 w 269877"/>
                  <a:gd name="connsiteY104" fmla="*/ 79539 h 271101"/>
                  <a:gd name="connsiteX105" fmla="*/ 138672 w 269877"/>
                  <a:gd name="connsiteY105" fmla="*/ 61624 h 271101"/>
                  <a:gd name="connsiteX106" fmla="*/ 125969 w 269877"/>
                  <a:gd name="connsiteY106" fmla="*/ 156155 h 271101"/>
                  <a:gd name="connsiteX107" fmla="*/ 139561 w 269877"/>
                  <a:gd name="connsiteY107" fmla="*/ 155393 h 271101"/>
                  <a:gd name="connsiteX108" fmla="*/ 146040 w 269877"/>
                  <a:gd name="connsiteY108" fmla="*/ 150311 h 271101"/>
                  <a:gd name="connsiteX109" fmla="*/ 149470 w 269877"/>
                  <a:gd name="connsiteY109" fmla="*/ 146753 h 271101"/>
                  <a:gd name="connsiteX110" fmla="*/ 141594 w 269877"/>
                  <a:gd name="connsiteY110" fmla="*/ 121976 h 271101"/>
                  <a:gd name="connsiteX111" fmla="*/ 132194 w 269877"/>
                  <a:gd name="connsiteY111" fmla="*/ 117529 h 271101"/>
                  <a:gd name="connsiteX112" fmla="*/ 119999 w 269877"/>
                  <a:gd name="connsiteY112" fmla="*/ 143704 h 271101"/>
                  <a:gd name="connsiteX113" fmla="*/ 130034 w 269877"/>
                  <a:gd name="connsiteY113" fmla="*/ 139511 h 271101"/>
                  <a:gd name="connsiteX114" fmla="*/ 133082 w 269877"/>
                  <a:gd name="connsiteY114" fmla="*/ 142814 h 271101"/>
                  <a:gd name="connsiteX115" fmla="*/ 125969 w 269877"/>
                  <a:gd name="connsiteY115" fmla="*/ 156155 h 271101"/>
                  <a:gd name="connsiteX116" fmla="*/ 129907 w 269877"/>
                  <a:gd name="connsiteY116" fmla="*/ 61878 h 271101"/>
                  <a:gd name="connsiteX117" fmla="*/ 86082 w 269877"/>
                  <a:gd name="connsiteY117" fmla="*/ 79920 h 271101"/>
                  <a:gd name="connsiteX118" fmla="*/ 97261 w 269877"/>
                  <a:gd name="connsiteY118" fmla="*/ 92626 h 271101"/>
                  <a:gd name="connsiteX119" fmla="*/ 129907 w 269877"/>
                  <a:gd name="connsiteY119" fmla="*/ 78522 h 271101"/>
                  <a:gd name="connsiteX120" fmla="*/ 129907 w 269877"/>
                  <a:gd name="connsiteY120" fmla="*/ 61878 h 271101"/>
                  <a:gd name="connsiteX121" fmla="*/ 75411 w 269877"/>
                  <a:gd name="connsiteY121" fmla="*/ 142687 h 271101"/>
                  <a:gd name="connsiteX122" fmla="*/ 81001 w 269877"/>
                  <a:gd name="connsiteY122" fmla="*/ 132904 h 271101"/>
                  <a:gd name="connsiteX123" fmla="*/ 76681 w 269877"/>
                  <a:gd name="connsiteY123" fmla="*/ 129981 h 271101"/>
                  <a:gd name="connsiteX124" fmla="*/ 74776 w 269877"/>
                  <a:gd name="connsiteY124" fmla="*/ 134301 h 271101"/>
                  <a:gd name="connsiteX125" fmla="*/ 72108 w 269877"/>
                  <a:gd name="connsiteY125" fmla="*/ 140781 h 271101"/>
                  <a:gd name="connsiteX126" fmla="*/ 67917 w 269877"/>
                  <a:gd name="connsiteY126" fmla="*/ 153614 h 271101"/>
                  <a:gd name="connsiteX127" fmla="*/ 73887 w 269877"/>
                  <a:gd name="connsiteY127" fmla="*/ 168353 h 271101"/>
                  <a:gd name="connsiteX128" fmla="*/ 77063 w 269877"/>
                  <a:gd name="connsiteY128" fmla="*/ 185760 h 271101"/>
                  <a:gd name="connsiteX129" fmla="*/ 92179 w 269877"/>
                  <a:gd name="connsiteY129" fmla="*/ 173689 h 271101"/>
                  <a:gd name="connsiteX130" fmla="*/ 79095 w 269877"/>
                  <a:gd name="connsiteY130" fmla="*/ 147388 h 271101"/>
                  <a:gd name="connsiteX131" fmla="*/ 75919 w 269877"/>
                  <a:gd name="connsiteY131" fmla="*/ 152598 h 271101"/>
                  <a:gd name="connsiteX132" fmla="*/ 74014 w 269877"/>
                  <a:gd name="connsiteY132" fmla="*/ 152089 h 271101"/>
                  <a:gd name="connsiteX133" fmla="*/ 75411 w 269877"/>
                  <a:gd name="connsiteY133" fmla="*/ 142687 h 271101"/>
                  <a:gd name="connsiteX134" fmla="*/ 67536 w 269877"/>
                  <a:gd name="connsiteY134" fmla="*/ 132141 h 271101"/>
                  <a:gd name="connsiteX135" fmla="*/ 93576 w 269877"/>
                  <a:gd name="connsiteY135" fmla="*/ 98852 h 271101"/>
                  <a:gd name="connsiteX136" fmla="*/ 79857 w 269877"/>
                  <a:gd name="connsiteY136" fmla="*/ 86146 h 271101"/>
                  <a:gd name="connsiteX137" fmla="*/ 61184 w 269877"/>
                  <a:gd name="connsiteY137" fmla="*/ 132268 h 271101"/>
                  <a:gd name="connsiteX138" fmla="*/ 67536 w 269877"/>
                  <a:gd name="connsiteY138" fmla="*/ 132141 h 271101"/>
                  <a:gd name="connsiteX139" fmla="*/ 83414 w 269877"/>
                  <a:gd name="connsiteY139" fmla="*/ 192113 h 271101"/>
                  <a:gd name="connsiteX140" fmla="*/ 118347 w 269877"/>
                  <a:gd name="connsiteY140" fmla="*/ 209647 h 271101"/>
                  <a:gd name="connsiteX141" fmla="*/ 120253 w 269877"/>
                  <a:gd name="connsiteY141" fmla="*/ 207741 h 271101"/>
                  <a:gd name="connsiteX142" fmla="*/ 119491 w 269877"/>
                  <a:gd name="connsiteY142" fmla="*/ 191351 h 271101"/>
                  <a:gd name="connsiteX143" fmla="*/ 98277 w 269877"/>
                  <a:gd name="connsiteY143" fmla="*/ 179407 h 271101"/>
                  <a:gd name="connsiteX144" fmla="*/ 83414 w 269877"/>
                  <a:gd name="connsiteY144" fmla="*/ 192113 h 271101"/>
                  <a:gd name="connsiteX145" fmla="*/ 133337 w 269877"/>
                  <a:gd name="connsiteY145" fmla="*/ 167464 h 271101"/>
                  <a:gd name="connsiteX146" fmla="*/ 116696 w 269877"/>
                  <a:gd name="connsiteY146" fmla="*/ 160984 h 271101"/>
                  <a:gd name="connsiteX147" fmla="*/ 103612 w 269877"/>
                  <a:gd name="connsiteY147" fmla="*/ 173435 h 271101"/>
                  <a:gd name="connsiteX148" fmla="*/ 127240 w 269877"/>
                  <a:gd name="connsiteY148" fmla="*/ 184235 h 271101"/>
                  <a:gd name="connsiteX149" fmla="*/ 133337 w 269877"/>
                  <a:gd name="connsiteY149" fmla="*/ 167464 h 271101"/>
                  <a:gd name="connsiteX150" fmla="*/ 193421 w 269877"/>
                  <a:gd name="connsiteY150" fmla="*/ 183854 h 271101"/>
                  <a:gd name="connsiteX151" fmla="*/ 207522 w 269877"/>
                  <a:gd name="connsiteY151" fmla="*/ 157426 h 271101"/>
                  <a:gd name="connsiteX152" fmla="*/ 199265 w 269877"/>
                  <a:gd name="connsiteY152" fmla="*/ 158315 h 271101"/>
                  <a:gd name="connsiteX153" fmla="*/ 188341 w 269877"/>
                  <a:gd name="connsiteY153" fmla="*/ 170767 h 271101"/>
                  <a:gd name="connsiteX154" fmla="*/ 173605 w 269877"/>
                  <a:gd name="connsiteY154" fmla="*/ 183219 h 271101"/>
                  <a:gd name="connsiteX155" fmla="*/ 162553 w 269877"/>
                  <a:gd name="connsiteY155" fmla="*/ 181567 h 271101"/>
                  <a:gd name="connsiteX156" fmla="*/ 188721 w 269877"/>
                  <a:gd name="connsiteY156" fmla="*/ 180169 h 271101"/>
                  <a:gd name="connsiteX157" fmla="*/ 193421 w 269877"/>
                  <a:gd name="connsiteY157" fmla="*/ 183854 h 271101"/>
                  <a:gd name="connsiteX158" fmla="*/ 196597 w 269877"/>
                  <a:gd name="connsiteY158" fmla="*/ 101774 h 271101"/>
                  <a:gd name="connsiteX159" fmla="*/ 189484 w 269877"/>
                  <a:gd name="connsiteY159" fmla="*/ 85638 h 271101"/>
                  <a:gd name="connsiteX160" fmla="*/ 173859 w 269877"/>
                  <a:gd name="connsiteY160" fmla="*/ 100122 h 271101"/>
                  <a:gd name="connsiteX161" fmla="*/ 193676 w 269877"/>
                  <a:gd name="connsiteY161" fmla="*/ 111431 h 271101"/>
                  <a:gd name="connsiteX162" fmla="*/ 202949 w 269877"/>
                  <a:gd name="connsiteY162" fmla="*/ 121976 h 271101"/>
                  <a:gd name="connsiteX163" fmla="*/ 196597 w 269877"/>
                  <a:gd name="connsiteY163" fmla="*/ 101774 h 271101"/>
                  <a:gd name="connsiteX164" fmla="*/ 153408 w 269877"/>
                  <a:gd name="connsiteY164" fmla="*/ 113718 h 271101"/>
                  <a:gd name="connsiteX165" fmla="*/ 165729 w 269877"/>
                  <a:gd name="connsiteY165" fmla="*/ 96565 h 271101"/>
                  <a:gd name="connsiteX166" fmla="*/ 137783 w 269877"/>
                  <a:gd name="connsiteY166" fmla="*/ 86781 h 271101"/>
                  <a:gd name="connsiteX167" fmla="*/ 139943 w 269877"/>
                  <a:gd name="connsiteY167" fmla="*/ 101520 h 271101"/>
                  <a:gd name="connsiteX168" fmla="*/ 153280 w 269877"/>
                  <a:gd name="connsiteY168" fmla="*/ 98725 h 271101"/>
                  <a:gd name="connsiteX169" fmla="*/ 146929 w 269877"/>
                  <a:gd name="connsiteY169" fmla="*/ 110033 h 271101"/>
                  <a:gd name="connsiteX170" fmla="*/ 153408 w 269877"/>
                  <a:gd name="connsiteY170" fmla="*/ 113718 h 271101"/>
                  <a:gd name="connsiteX171" fmla="*/ 101961 w 269877"/>
                  <a:gd name="connsiteY171" fmla="*/ 99360 h 271101"/>
                  <a:gd name="connsiteX172" fmla="*/ 123555 w 269877"/>
                  <a:gd name="connsiteY172" fmla="*/ 101774 h 271101"/>
                  <a:gd name="connsiteX173" fmla="*/ 130288 w 269877"/>
                  <a:gd name="connsiteY173" fmla="*/ 102155 h 271101"/>
                  <a:gd name="connsiteX174" fmla="*/ 130161 w 269877"/>
                  <a:gd name="connsiteY174" fmla="*/ 86654 h 271101"/>
                  <a:gd name="connsiteX175" fmla="*/ 101961 w 269877"/>
                  <a:gd name="connsiteY175" fmla="*/ 99360 h 271101"/>
                  <a:gd name="connsiteX176" fmla="*/ 38192 w 269877"/>
                  <a:gd name="connsiteY176" fmla="*/ 164414 h 271101"/>
                  <a:gd name="connsiteX177" fmla="*/ 40605 w 269877"/>
                  <a:gd name="connsiteY177" fmla="*/ 165049 h 271101"/>
                  <a:gd name="connsiteX178" fmla="*/ 51403 w 269877"/>
                  <a:gd name="connsiteY178" fmla="*/ 146753 h 271101"/>
                  <a:gd name="connsiteX179" fmla="*/ 53563 w 269877"/>
                  <a:gd name="connsiteY179" fmla="*/ 141162 h 271101"/>
                  <a:gd name="connsiteX180" fmla="*/ 34254 w 269877"/>
                  <a:gd name="connsiteY180" fmla="*/ 141289 h 271101"/>
                  <a:gd name="connsiteX181" fmla="*/ 38192 w 269877"/>
                  <a:gd name="connsiteY181" fmla="*/ 164414 h 271101"/>
                  <a:gd name="connsiteX182" fmla="*/ 131812 w 269877"/>
                  <a:gd name="connsiteY182" fmla="*/ 185506 h 271101"/>
                  <a:gd name="connsiteX183" fmla="*/ 144135 w 269877"/>
                  <a:gd name="connsiteY183" fmla="*/ 186395 h 271101"/>
                  <a:gd name="connsiteX184" fmla="*/ 162808 w 269877"/>
                  <a:gd name="connsiteY184" fmla="*/ 176485 h 271101"/>
                  <a:gd name="connsiteX185" fmla="*/ 149470 w 269877"/>
                  <a:gd name="connsiteY185" fmla="*/ 179153 h 271101"/>
                  <a:gd name="connsiteX186" fmla="*/ 131812 w 269877"/>
                  <a:gd name="connsiteY186" fmla="*/ 185506 h 271101"/>
                  <a:gd name="connsiteX187" fmla="*/ 139434 w 269877"/>
                  <a:gd name="connsiteY187" fmla="*/ 236583 h 271101"/>
                  <a:gd name="connsiteX188" fmla="*/ 151248 w 269877"/>
                  <a:gd name="connsiteY188" fmla="*/ 234932 h 271101"/>
                  <a:gd name="connsiteX189" fmla="*/ 145278 w 269877"/>
                  <a:gd name="connsiteY189" fmla="*/ 221336 h 271101"/>
                  <a:gd name="connsiteX190" fmla="*/ 139308 w 269877"/>
                  <a:gd name="connsiteY190" fmla="*/ 221336 h 271101"/>
                  <a:gd name="connsiteX191" fmla="*/ 139434 w 269877"/>
                  <a:gd name="connsiteY191" fmla="*/ 236583 h 271101"/>
                  <a:gd name="connsiteX192" fmla="*/ 190627 w 269877"/>
                  <a:gd name="connsiteY192" fmla="*/ 193892 h 271101"/>
                  <a:gd name="connsiteX193" fmla="*/ 188468 w 269877"/>
                  <a:gd name="connsiteY193" fmla="*/ 200372 h 271101"/>
                  <a:gd name="connsiteX194" fmla="*/ 191897 w 269877"/>
                  <a:gd name="connsiteY194" fmla="*/ 214984 h 271101"/>
                  <a:gd name="connsiteX195" fmla="*/ 193676 w 269877"/>
                  <a:gd name="connsiteY195" fmla="*/ 217652 h 271101"/>
                  <a:gd name="connsiteX196" fmla="*/ 203076 w 269877"/>
                  <a:gd name="connsiteY196" fmla="*/ 210028 h 271101"/>
                  <a:gd name="connsiteX197" fmla="*/ 190627 w 269877"/>
                  <a:gd name="connsiteY197" fmla="*/ 193892 h 271101"/>
                  <a:gd name="connsiteX198" fmla="*/ 91417 w 269877"/>
                  <a:gd name="connsiteY198" fmla="*/ 148405 h 271101"/>
                  <a:gd name="connsiteX199" fmla="*/ 89258 w 269877"/>
                  <a:gd name="connsiteY199" fmla="*/ 150184 h 271101"/>
                  <a:gd name="connsiteX200" fmla="*/ 97896 w 269877"/>
                  <a:gd name="connsiteY200" fmla="*/ 166320 h 271101"/>
                  <a:gd name="connsiteX201" fmla="*/ 100182 w 269877"/>
                  <a:gd name="connsiteY201" fmla="*/ 166193 h 271101"/>
                  <a:gd name="connsiteX202" fmla="*/ 103231 w 269877"/>
                  <a:gd name="connsiteY202" fmla="*/ 158061 h 271101"/>
                  <a:gd name="connsiteX203" fmla="*/ 91417 w 269877"/>
                  <a:gd name="connsiteY203" fmla="*/ 148405 h 271101"/>
                  <a:gd name="connsiteX204" fmla="*/ 206633 w 269877"/>
                  <a:gd name="connsiteY204" fmla="*/ 150311 h 271101"/>
                  <a:gd name="connsiteX205" fmla="*/ 208538 w 269877"/>
                  <a:gd name="connsiteY205" fmla="*/ 149802 h 271101"/>
                  <a:gd name="connsiteX206" fmla="*/ 209682 w 269877"/>
                  <a:gd name="connsiteY206" fmla="*/ 139256 h 271101"/>
                  <a:gd name="connsiteX207" fmla="*/ 199392 w 269877"/>
                  <a:gd name="connsiteY207" fmla="*/ 139256 h 271101"/>
                  <a:gd name="connsiteX208" fmla="*/ 206633 w 269877"/>
                  <a:gd name="connsiteY208" fmla="*/ 150311 h 27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Lst>
                <a:rect l="l" t="t" r="r" b="b"/>
                <a:pathLst>
                  <a:path w="269877" h="271101">
                    <a:moveTo>
                      <a:pt x="142610" y="0"/>
                    </a:moveTo>
                    <a:cubicBezTo>
                      <a:pt x="156838" y="3431"/>
                      <a:pt x="171953" y="5209"/>
                      <a:pt x="185292" y="10800"/>
                    </a:cubicBezTo>
                    <a:cubicBezTo>
                      <a:pt x="235595" y="31892"/>
                      <a:pt x="264558" y="70518"/>
                      <a:pt x="269258" y="124772"/>
                    </a:cubicBezTo>
                    <a:cubicBezTo>
                      <a:pt x="274213" y="182075"/>
                      <a:pt x="249315" y="226546"/>
                      <a:pt x="199646" y="253990"/>
                    </a:cubicBezTo>
                    <a:cubicBezTo>
                      <a:pt x="117077" y="299732"/>
                      <a:pt x="13930" y="249544"/>
                      <a:pt x="1227" y="153614"/>
                    </a:cubicBezTo>
                    <a:cubicBezTo>
                      <a:pt x="-8936" y="77125"/>
                      <a:pt x="45178" y="9021"/>
                      <a:pt x="121777" y="1398"/>
                    </a:cubicBezTo>
                    <a:cubicBezTo>
                      <a:pt x="123555" y="1271"/>
                      <a:pt x="125207" y="508"/>
                      <a:pt x="126985" y="127"/>
                    </a:cubicBezTo>
                    <a:cubicBezTo>
                      <a:pt x="132194" y="0"/>
                      <a:pt x="137402" y="0"/>
                      <a:pt x="142610" y="0"/>
                    </a:cubicBezTo>
                    <a:close/>
                    <a:moveTo>
                      <a:pt x="40986" y="48536"/>
                    </a:moveTo>
                    <a:cubicBezTo>
                      <a:pt x="20154" y="73186"/>
                      <a:pt x="7704" y="100376"/>
                      <a:pt x="7451" y="132649"/>
                    </a:cubicBezTo>
                    <a:cubicBezTo>
                      <a:pt x="14692" y="132649"/>
                      <a:pt x="20789" y="132522"/>
                      <a:pt x="27140" y="132522"/>
                    </a:cubicBezTo>
                    <a:cubicBezTo>
                      <a:pt x="28410" y="105586"/>
                      <a:pt x="37810" y="82207"/>
                      <a:pt x="55595" y="62259"/>
                    </a:cubicBezTo>
                    <a:cubicBezTo>
                      <a:pt x="50640" y="57558"/>
                      <a:pt x="46195" y="53365"/>
                      <a:pt x="40986" y="48536"/>
                    </a:cubicBezTo>
                    <a:close/>
                    <a:moveTo>
                      <a:pt x="212349" y="62005"/>
                    </a:moveTo>
                    <a:cubicBezTo>
                      <a:pt x="233690" y="80174"/>
                      <a:pt x="240804" y="104569"/>
                      <a:pt x="243725" y="130871"/>
                    </a:cubicBezTo>
                    <a:cubicBezTo>
                      <a:pt x="250331" y="130871"/>
                      <a:pt x="256428" y="130744"/>
                      <a:pt x="263161" y="130744"/>
                    </a:cubicBezTo>
                    <a:cubicBezTo>
                      <a:pt x="261637" y="97708"/>
                      <a:pt x="248680" y="70518"/>
                      <a:pt x="227084" y="46376"/>
                    </a:cubicBezTo>
                    <a:cubicBezTo>
                      <a:pt x="221877" y="51840"/>
                      <a:pt x="217303" y="56668"/>
                      <a:pt x="212349" y="62005"/>
                    </a:cubicBezTo>
                    <a:close/>
                    <a:moveTo>
                      <a:pt x="229752" y="222353"/>
                    </a:moveTo>
                    <a:cubicBezTo>
                      <a:pt x="250712" y="198085"/>
                      <a:pt x="262399" y="170894"/>
                      <a:pt x="263288" y="138875"/>
                    </a:cubicBezTo>
                    <a:cubicBezTo>
                      <a:pt x="256174" y="138875"/>
                      <a:pt x="250077" y="139002"/>
                      <a:pt x="243598" y="139002"/>
                    </a:cubicBezTo>
                    <a:cubicBezTo>
                      <a:pt x="242074" y="165558"/>
                      <a:pt x="232801" y="188682"/>
                      <a:pt x="215398" y="208249"/>
                    </a:cubicBezTo>
                    <a:cubicBezTo>
                      <a:pt x="220225" y="212951"/>
                      <a:pt x="224544" y="217398"/>
                      <a:pt x="229752" y="222353"/>
                    </a:cubicBezTo>
                    <a:close/>
                    <a:moveTo>
                      <a:pt x="131050" y="245732"/>
                    </a:moveTo>
                    <a:cubicBezTo>
                      <a:pt x="118347" y="242428"/>
                      <a:pt x="105644" y="240395"/>
                      <a:pt x="94085" y="235694"/>
                    </a:cubicBezTo>
                    <a:cubicBezTo>
                      <a:pt x="82398" y="230866"/>
                      <a:pt x="71855" y="223242"/>
                      <a:pt x="61819" y="217398"/>
                    </a:cubicBezTo>
                    <a:cubicBezTo>
                      <a:pt x="57373" y="221209"/>
                      <a:pt x="52546" y="225402"/>
                      <a:pt x="47465" y="229722"/>
                    </a:cubicBezTo>
                    <a:cubicBezTo>
                      <a:pt x="72236" y="250306"/>
                      <a:pt x="99166" y="262631"/>
                      <a:pt x="131177" y="263393"/>
                    </a:cubicBezTo>
                    <a:cubicBezTo>
                      <a:pt x="131050" y="256532"/>
                      <a:pt x="131050" y="250687"/>
                      <a:pt x="131050" y="245732"/>
                    </a:cubicBezTo>
                    <a:close/>
                    <a:moveTo>
                      <a:pt x="129018" y="7496"/>
                    </a:moveTo>
                    <a:cubicBezTo>
                      <a:pt x="96752" y="9911"/>
                      <a:pt x="69695" y="21600"/>
                      <a:pt x="48354" y="41421"/>
                    </a:cubicBezTo>
                    <a:cubicBezTo>
                      <a:pt x="52673" y="47012"/>
                      <a:pt x="56611" y="51840"/>
                      <a:pt x="60676" y="57176"/>
                    </a:cubicBezTo>
                    <a:cubicBezTo>
                      <a:pt x="80366" y="38753"/>
                      <a:pt x="103231" y="28969"/>
                      <a:pt x="129145" y="26936"/>
                    </a:cubicBezTo>
                    <a:cubicBezTo>
                      <a:pt x="129145" y="20329"/>
                      <a:pt x="129145" y="14485"/>
                      <a:pt x="129018" y="7496"/>
                    </a:cubicBezTo>
                    <a:close/>
                    <a:moveTo>
                      <a:pt x="209682" y="212696"/>
                    </a:moveTo>
                    <a:cubicBezTo>
                      <a:pt x="200281" y="221718"/>
                      <a:pt x="191644" y="230104"/>
                      <a:pt x="182879" y="238489"/>
                    </a:cubicBezTo>
                    <a:cubicBezTo>
                      <a:pt x="180211" y="240903"/>
                      <a:pt x="177416" y="243318"/>
                      <a:pt x="174241" y="245096"/>
                    </a:cubicBezTo>
                    <a:cubicBezTo>
                      <a:pt x="172462" y="246113"/>
                      <a:pt x="169032" y="246875"/>
                      <a:pt x="168016" y="245986"/>
                    </a:cubicBezTo>
                    <a:cubicBezTo>
                      <a:pt x="158870" y="237600"/>
                      <a:pt x="149343" y="244969"/>
                      <a:pt x="139688" y="243826"/>
                    </a:cubicBezTo>
                    <a:cubicBezTo>
                      <a:pt x="139688" y="250814"/>
                      <a:pt x="139815" y="256913"/>
                      <a:pt x="139815" y="263520"/>
                    </a:cubicBezTo>
                    <a:cubicBezTo>
                      <a:pt x="172716" y="262122"/>
                      <a:pt x="200281" y="249798"/>
                      <a:pt x="223654" y="228452"/>
                    </a:cubicBezTo>
                    <a:cubicBezTo>
                      <a:pt x="218954" y="223115"/>
                      <a:pt x="214763" y="218287"/>
                      <a:pt x="209682" y="212696"/>
                    </a:cubicBezTo>
                    <a:close/>
                    <a:moveTo>
                      <a:pt x="137656" y="7624"/>
                    </a:moveTo>
                    <a:cubicBezTo>
                      <a:pt x="137656" y="12452"/>
                      <a:pt x="136767" y="16772"/>
                      <a:pt x="138037" y="20456"/>
                    </a:cubicBezTo>
                    <a:cubicBezTo>
                      <a:pt x="139053" y="23379"/>
                      <a:pt x="142229" y="26682"/>
                      <a:pt x="145150" y="27699"/>
                    </a:cubicBezTo>
                    <a:cubicBezTo>
                      <a:pt x="156329" y="31384"/>
                      <a:pt x="167889" y="34306"/>
                      <a:pt x="179194" y="37482"/>
                    </a:cubicBezTo>
                    <a:cubicBezTo>
                      <a:pt x="181354" y="38118"/>
                      <a:pt x="183514" y="38626"/>
                      <a:pt x="185800" y="39134"/>
                    </a:cubicBezTo>
                    <a:cubicBezTo>
                      <a:pt x="190500" y="40405"/>
                      <a:pt x="195709" y="40659"/>
                      <a:pt x="199773" y="43073"/>
                    </a:cubicBezTo>
                    <a:cubicBezTo>
                      <a:pt x="203711" y="45360"/>
                      <a:pt x="206251" y="49807"/>
                      <a:pt x="209554" y="53492"/>
                    </a:cubicBezTo>
                    <a:cubicBezTo>
                      <a:pt x="213365" y="49426"/>
                      <a:pt x="217177" y="45360"/>
                      <a:pt x="221114" y="41167"/>
                    </a:cubicBezTo>
                    <a:cubicBezTo>
                      <a:pt x="197233" y="19567"/>
                      <a:pt x="169794" y="8767"/>
                      <a:pt x="137656" y="7624"/>
                    </a:cubicBezTo>
                    <a:close/>
                    <a:moveTo>
                      <a:pt x="34254" y="132395"/>
                    </a:moveTo>
                    <a:cubicBezTo>
                      <a:pt x="40733" y="132395"/>
                      <a:pt x="46830" y="132268"/>
                      <a:pt x="53436" y="132268"/>
                    </a:cubicBezTo>
                    <a:cubicBezTo>
                      <a:pt x="54960" y="112701"/>
                      <a:pt x="61438" y="95421"/>
                      <a:pt x="74141" y="81318"/>
                    </a:cubicBezTo>
                    <a:cubicBezTo>
                      <a:pt x="69568" y="76744"/>
                      <a:pt x="65249" y="72423"/>
                      <a:pt x="60803" y="67849"/>
                    </a:cubicBezTo>
                    <a:cubicBezTo>
                      <a:pt x="44162" y="85765"/>
                      <a:pt x="36286" y="107111"/>
                      <a:pt x="34254" y="132395"/>
                    </a:cubicBezTo>
                    <a:close/>
                    <a:moveTo>
                      <a:pt x="129780" y="35068"/>
                    </a:moveTo>
                    <a:cubicBezTo>
                      <a:pt x="104882" y="36974"/>
                      <a:pt x="84176" y="45741"/>
                      <a:pt x="68043" y="60607"/>
                    </a:cubicBezTo>
                    <a:cubicBezTo>
                      <a:pt x="72108" y="65816"/>
                      <a:pt x="75919" y="70518"/>
                      <a:pt x="79857" y="75473"/>
                    </a:cubicBezTo>
                    <a:cubicBezTo>
                      <a:pt x="94466" y="62005"/>
                      <a:pt x="111361" y="55779"/>
                      <a:pt x="129907" y="53746"/>
                    </a:cubicBezTo>
                    <a:cubicBezTo>
                      <a:pt x="129780" y="47520"/>
                      <a:pt x="129780" y="41929"/>
                      <a:pt x="129780" y="35068"/>
                    </a:cubicBezTo>
                    <a:close/>
                    <a:moveTo>
                      <a:pt x="56103" y="209520"/>
                    </a:moveTo>
                    <a:cubicBezTo>
                      <a:pt x="53689" y="207360"/>
                      <a:pt x="51657" y="204946"/>
                      <a:pt x="49243" y="203167"/>
                    </a:cubicBezTo>
                    <a:cubicBezTo>
                      <a:pt x="39970" y="196433"/>
                      <a:pt x="30062" y="190461"/>
                      <a:pt x="21170" y="183092"/>
                    </a:cubicBezTo>
                    <a:cubicBezTo>
                      <a:pt x="18121" y="180678"/>
                      <a:pt x="16978" y="175341"/>
                      <a:pt x="16216" y="171148"/>
                    </a:cubicBezTo>
                    <a:cubicBezTo>
                      <a:pt x="15835" y="169369"/>
                      <a:pt x="18121" y="166193"/>
                      <a:pt x="20027" y="165176"/>
                    </a:cubicBezTo>
                    <a:cubicBezTo>
                      <a:pt x="23075" y="163525"/>
                      <a:pt x="26759" y="163016"/>
                      <a:pt x="30062" y="162127"/>
                    </a:cubicBezTo>
                    <a:cubicBezTo>
                      <a:pt x="28919" y="154503"/>
                      <a:pt x="28030" y="147896"/>
                      <a:pt x="27013" y="141289"/>
                    </a:cubicBezTo>
                    <a:cubicBezTo>
                      <a:pt x="20407" y="141289"/>
                      <a:pt x="14056" y="141416"/>
                      <a:pt x="7324" y="141416"/>
                    </a:cubicBezTo>
                    <a:cubicBezTo>
                      <a:pt x="9356" y="173435"/>
                      <a:pt x="20662" y="200626"/>
                      <a:pt x="41875" y="223751"/>
                    </a:cubicBezTo>
                    <a:cubicBezTo>
                      <a:pt x="46575" y="219049"/>
                      <a:pt x="50895" y="214602"/>
                      <a:pt x="56103" y="209520"/>
                    </a:cubicBezTo>
                    <a:close/>
                    <a:moveTo>
                      <a:pt x="197486" y="191478"/>
                    </a:moveTo>
                    <a:cubicBezTo>
                      <a:pt x="201679" y="194146"/>
                      <a:pt x="210189" y="193256"/>
                      <a:pt x="209809" y="203802"/>
                    </a:cubicBezTo>
                    <a:cubicBezTo>
                      <a:pt x="226957" y="184108"/>
                      <a:pt x="235215" y="163271"/>
                      <a:pt x="236104" y="139256"/>
                    </a:cubicBezTo>
                    <a:cubicBezTo>
                      <a:pt x="229371" y="139256"/>
                      <a:pt x="223401" y="139384"/>
                      <a:pt x="216541" y="139384"/>
                    </a:cubicBezTo>
                    <a:cubicBezTo>
                      <a:pt x="216922" y="145101"/>
                      <a:pt x="217177" y="150056"/>
                      <a:pt x="217430" y="154376"/>
                    </a:cubicBezTo>
                    <a:cubicBezTo>
                      <a:pt x="210952" y="166447"/>
                      <a:pt x="204600" y="178264"/>
                      <a:pt x="197486" y="191478"/>
                    </a:cubicBezTo>
                    <a:close/>
                    <a:moveTo>
                      <a:pt x="235595" y="130998"/>
                    </a:moveTo>
                    <a:cubicBezTo>
                      <a:pt x="235977" y="110160"/>
                      <a:pt x="229244" y="94532"/>
                      <a:pt x="211079" y="84494"/>
                    </a:cubicBezTo>
                    <a:cubicBezTo>
                      <a:pt x="205744" y="81572"/>
                      <a:pt x="201806" y="75854"/>
                      <a:pt x="197614" y="71153"/>
                    </a:cubicBezTo>
                    <a:cubicBezTo>
                      <a:pt x="195835" y="69120"/>
                      <a:pt x="194819" y="66452"/>
                      <a:pt x="193168" y="64292"/>
                    </a:cubicBezTo>
                    <a:cubicBezTo>
                      <a:pt x="193041" y="64038"/>
                      <a:pt x="189992" y="65308"/>
                      <a:pt x="190119" y="65689"/>
                    </a:cubicBezTo>
                    <a:cubicBezTo>
                      <a:pt x="190246" y="68485"/>
                      <a:pt x="190881" y="71153"/>
                      <a:pt x="191516" y="73821"/>
                    </a:cubicBezTo>
                    <a:cubicBezTo>
                      <a:pt x="191644" y="74583"/>
                      <a:pt x="192279" y="75219"/>
                      <a:pt x="192786" y="75727"/>
                    </a:cubicBezTo>
                    <a:cubicBezTo>
                      <a:pt x="197106" y="80682"/>
                      <a:pt x="201298" y="85638"/>
                      <a:pt x="205998" y="90212"/>
                    </a:cubicBezTo>
                    <a:cubicBezTo>
                      <a:pt x="212222" y="96311"/>
                      <a:pt x="213238" y="107746"/>
                      <a:pt x="215906" y="117148"/>
                    </a:cubicBezTo>
                    <a:cubicBezTo>
                      <a:pt x="217049" y="121468"/>
                      <a:pt x="216668" y="126169"/>
                      <a:pt x="217049" y="130871"/>
                    </a:cubicBezTo>
                    <a:cubicBezTo>
                      <a:pt x="223528" y="130998"/>
                      <a:pt x="229371" y="130998"/>
                      <a:pt x="235595" y="130998"/>
                    </a:cubicBezTo>
                    <a:close/>
                    <a:moveTo>
                      <a:pt x="69060" y="212315"/>
                    </a:moveTo>
                    <a:cubicBezTo>
                      <a:pt x="87606" y="226673"/>
                      <a:pt x="107423" y="235694"/>
                      <a:pt x="130923" y="236202"/>
                    </a:cubicBezTo>
                    <a:cubicBezTo>
                      <a:pt x="130923" y="230231"/>
                      <a:pt x="130923" y="224640"/>
                      <a:pt x="130796" y="220701"/>
                    </a:cubicBezTo>
                    <a:cubicBezTo>
                      <a:pt x="116188" y="215746"/>
                      <a:pt x="102342" y="211045"/>
                      <a:pt x="88876" y="206598"/>
                    </a:cubicBezTo>
                    <a:cubicBezTo>
                      <a:pt x="82906" y="208249"/>
                      <a:pt x="76428" y="210155"/>
                      <a:pt x="69060" y="212315"/>
                    </a:cubicBezTo>
                    <a:close/>
                    <a:moveTo>
                      <a:pt x="138291" y="52094"/>
                    </a:moveTo>
                    <a:cubicBezTo>
                      <a:pt x="152518" y="56541"/>
                      <a:pt x="165602" y="60607"/>
                      <a:pt x="178941" y="64673"/>
                    </a:cubicBezTo>
                    <a:cubicBezTo>
                      <a:pt x="178686" y="63021"/>
                      <a:pt x="178432" y="60988"/>
                      <a:pt x="177924" y="58193"/>
                    </a:cubicBezTo>
                    <a:cubicBezTo>
                      <a:pt x="180973" y="60861"/>
                      <a:pt x="183259" y="63021"/>
                      <a:pt x="185673" y="65054"/>
                    </a:cubicBezTo>
                    <a:cubicBezTo>
                      <a:pt x="186435" y="64419"/>
                      <a:pt x="187324" y="63911"/>
                      <a:pt x="188086" y="63275"/>
                    </a:cubicBezTo>
                    <a:cubicBezTo>
                      <a:pt x="184911" y="57303"/>
                      <a:pt x="183259" y="49045"/>
                      <a:pt x="178178" y="45741"/>
                    </a:cubicBezTo>
                    <a:cubicBezTo>
                      <a:pt x="166618" y="37863"/>
                      <a:pt x="152773" y="35068"/>
                      <a:pt x="138164" y="35449"/>
                    </a:cubicBezTo>
                    <a:cubicBezTo>
                      <a:pt x="138291" y="41929"/>
                      <a:pt x="138291" y="47520"/>
                      <a:pt x="138291" y="52094"/>
                    </a:cubicBezTo>
                    <a:close/>
                    <a:moveTo>
                      <a:pt x="138672" y="61624"/>
                    </a:moveTo>
                    <a:cubicBezTo>
                      <a:pt x="138672" y="68485"/>
                      <a:pt x="138799" y="74329"/>
                      <a:pt x="138799" y="78395"/>
                    </a:cubicBezTo>
                    <a:cubicBezTo>
                      <a:pt x="150486" y="83096"/>
                      <a:pt x="161156" y="87416"/>
                      <a:pt x="170556" y="91101"/>
                    </a:cubicBezTo>
                    <a:cubicBezTo>
                      <a:pt x="174748" y="87416"/>
                      <a:pt x="179068" y="83605"/>
                      <a:pt x="183641" y="79539"/>
                    </a:cubicBezTo>
                    <a:cubicBezTo>
                      <a:pt x="170683" y="68739"/>
                      <a:pt x="155948" y="62640"/>
                      <a:pt x="138672" y="61624"/>
                    </a:cubicBezTo>
                    <a:close/>
                    <a:moveTo>
                      <a:pt x="125969" y="156155"/>
                    </a:moveTo>
                    <a:cubicBezTo>
                      <a:pt x="129526" y="156918"/>
                      <a:pt x="134353" y="161746"/>
                      <a:pt x="139561" y="155393"/>
                    </a:cubicBezTo>
                    <a:cubicBezTo>
                      <a:pt x="141213" y="153360"/>
                      <a:pt x="143880" y="152089"/>
                      <a:pt x="146040" y="150311"/>
                    </a:cubicBezTo>
                    <a:cubicBezTo>
                      <a:pt x="147310" y="149167"/>
                      <a:pt x="149723" y="147515"/>
                      <a:pt x="149470" y="146753"/>
                    </a:cubicBezTo>
                    <a:cubicBezTo>
                      <a:pt x="146929" y="138494"/>
                      <a:pt x="148835" y="128583"/>
                      <a:pt x="141594" y="121976"/>
                    </a:cubicBezTo>
                    <a:cubicBezTo>
                      <a:pt x="139180" y="119689"/>
                      <a:pt x="135370" y="118927"/>
                      <a:pt x="132194" y="117529"/>
                    </a:cubicBezTo>
                    <a:cubicBezTo>
                      <a:pt x="122540" y="128075"/>
                      <a:pt x="121396" y="130616"/>
                      <a:pt x="119999" y="143704"/>
                    </a:cubicBezTo>
                    <a:cubicBezTo>
                      <a:pt x="122920" y="142433"/>
                      <a:pt x="126350" y="140654"/>
                      <a:pt x="130034" y="139511"/>
                    </a:cubicBezTo>
                    <a:cubicBezTo>
                      <a:pt x="130669" y="139256"/>
                      <a:pt x="133337" y="142306"/>
                      <a:pt x="133082" y="142814"/>
                    </a:cubicBezTo>
                    <a:cubicBezTo>
                      <a:pt x="130923" y="147388"/>
                      <a:pt x="128382" y="151581"/>
                      <a:pt x="125969" y="156155"/>
                    </a:cubicBezTo>
                    <a:close/>
                    <a:moveTo>
                      <a:pt x="129907" y="61878"/>
                    </a:moveTo>
                    <a:cubicBezTo>
                      <a:pt x="112377" y="62767"/>
                      <a:pt x="98277" y="70009"/>
                      <a:pt x="86082" y="79920"/>
                    </a:cubicBezTo>
                    <a:cubicBezTo>
                      <a:pt x="90401" y="84748"/>
                      <a:pt x="94339" y="89322"/>
                      <a:pt x="97261" y="92626"/>
                    </a:cubicBezTo>
                    <a:cubicBezTo>
                      <a:pt x="108693" y="87671"/>
                      <a:pt x="118855" y="83223"/>
                      <a:pt x="129907" y="78522"/>
                    </a:cubicBezTo>
                    <a:cubicBezTo>
                      <a:pt x="130034" y="74202"/>
                      <a:pt x="130034" y="68612"/>
                      <a:pt x="129907" y="61878"/>
                    </a:cubicBezTo>
                    <a:close/>
                    <a:moveTo>
                      <a:pt x="75411" y="142687"/>
                    </a:moveTo>
                    <a:cubicBezTo>
                      <a:pt x="81509" y="143704"/>
                      <a:pt x="83922" y="139892"/>
                      <a:pt x="81001" y="132904"/>
                    </a:cubicBezTo>
                    <a:cubicBezTo>
                      <a:pt x="80493" y="131506"/>
                      <a:pt x="78079" y="130871"/>
                      <a:pt x="76681" y="129981"/>
                    </a:cubicBezTo>
                    <a:cubicBezTo>
                      <a:pt x="76046" y="131379"/>
                      <a:pt x="75411" y="132776"/>
                      <a:pt x="74776" y="134301"/>
                    </a:cubicBezTo>
                    <a:cubicBezTo>
                      <a:pt x="73887" y="136461"/>
                      <a:pt x="73125" y="138748"/>
                      <a:pt x="72108" y="140781"/>
                    </a:cubicBezTo>
                    <a:cubicBezTo>
                      <a:pt x="69949" y="144847"/>
                      <a:pt x="64233" y="147261"/>
                      <a:pt x="67917" y="153614"/>
                    </a:cubicBezTo>
                    <a:cubicBezTo>
                      <a:pt x="70584" y="158188"/>
                      <a:pt x="72490" y="163271"/>
                      <a:pt x="73887" y="168353"/>
                    </a:cubicBezTo>
                    <a:cubicBezTo>
                      <a:pt x="75666" y="175087"/>
                      <a:pt x="76428" y="181948"/>
                      <a:pt x="77063" y="185760"/>
                    </a:cubicBezTo>
                    <a:cubicBezTo>
                      <a:pt x="81128" y="182456"/>
                      <a:pt x="87098" y="177755"/>
                      <a:pt x="92179" y="173689"/>
                    </a:cubicBezTo>
                    <a:cubicBezTo>
                      <a:pt x="87479" y="164287"/>
                      <a:pt x="83414" y="156155"/>
                      <a:pt x="79095" y="147388"/>
                    </a:cubicBezTo>
                    <a:cubicBezTo>
                      <a:pt x="77952" y="149167"/>
                      <a:pt x="76936" y="150819"/>
                      <a:pt x="75919" y="152598"/>
                    </a:cubicBezTo>
                    <a:cubicBezTo>
                      <a:pt x="75284" y="152471"/>
                      <a:pt x="74649" y="152344"/>
                      <a:pt x="74014" y="152089"/>
                    </a:cubicBezTo>
                    <a:cubicBezTo>
                      <a:pt x="74522" y="148913"/>
                      <a:pt x="74904" y="145863"/>
                      <a:pt x="75411" y="142687"/>
                    </a:cubicBezTo>
                    <a:close/>
                    <a:moveTo>
                      <a:pt x="67536" y="132141"/>
                    </a:moveTo>
                    <a:cubicBezTo>
                      <a:pt x="66646" y="113464"/>
                      <a:pt x="86336" y="111049"/>
                      <a:pt x="93576" y="98852"/>
                    </a:cubicBezTo>
                    <a:cubicBezTo>
                      <a:pt x="88876" y="94532"/>
                      <a:pt x="84558" y="90466"/>
                      <a:pt x="79857" y="86146"/>
                    </a:cubicBezTo>
                    <a:cubicBezTo>
                      <a:pt x="68552" y="99741"/>
                      <a:pt x="61819" y="114607"/>
                      <a:pt x="61184" y="132268"/>
                    </a:cubicBezTo>
                    <a:cubicBezTo>
                      <a:pt x="63598" y="132141"/>
                      <a:pt x="65503" y="132141"/>
                      <a:pt x="67536" y="132141"/>
                    </a:cubicBezTo>
                    <a:close/>
                    <a:moveTo>
                      <a:pt x="83414" y="192113"/>
                    </a:moveTo>
                    <a:cubicBezTo>
                      <a:pt x="96372" y="198593"/>
                      <a:pt x="107423" y="204056"/>
                      <a:pt x="118347" y="209647"/>
                    </a:cubicBezTo>
                    <a:cubicBezTo>
                      <a:pt x="118982" y="209012"/>
                      <a:pt x="119617" y="208376"/>
                      <a:pt x="120253" y="207741"/>
                    </a:cubicBezTo>
                    <a:cubicBezTo>
                      <a:pt x="112885" y="202151"/>
                      <a:pt x="115807" y="196433"/>
                      <a:pt x="119491" y="191351"/>
                    </a:cubicBezTo>
                    <a:cubicBezTo>
                      <a:pt x="111996" y="187031"/>
                      <a:pt x="104628" y="182965"/>
                      <a:pt x="98277" y="179407"/>
                    </a:cubicBezTo>
                    <a:cubicBezTo>
                      <a:pt x="94085" y="182965"/>
                      <a:pt x="90020" y="186522"/>
                      <a:pt x="83414" y="192113"/>
                    </a:cubicBezTo>
                    <a:close/>
                    <a:moveTo>
                      <a:pt x="133337" y="167464"/>
                    </a:moveTo>
                    <a:cubicBezTo>
                      <a:pt x="125969" y="164541"/>
                      <a:pt x="120761" y="162508"/>
                      <a:pt x="116696" y="160984"/>
                    </a:cubicBezTo>
                    <a:cubicBezTo>
                      <a:pt x="112631" y="164795"/>
                      <a:pt x="108693" y="168480"/>
                      <a:pt x="103612" y="173435"/>
                    </a:cubicBezTo>
                    <a:cubicBezTo>
                      <a:pt x="111614" y="177120"/>
                      <a:pt x="119110" y="180423"/>
                      <a:pt x="127240" y="184235"/>
                    </a:cubicBezTo>
                    <a:cubicBezTo>
                      <a:pt x="129653" y="177501"/>
                      <a:pt x="131558" y="172292"/>
                      <a:pt x="133337" y="167464"/>
                    </a:cubicBezTo>
                    <a:close/>
                    <a:moveTo>
                      <a:pt x="193421" y="183854"/>
                    </a:moveTo>
                    <a:cubicBezTo>
                      <a:pt x="198122" y="175087"/>
                      <a:pt x="202441" y="167082"/>
                      <a:pt x="207522" y="157426"/>
                    </a:cubicBezTo>
                    <a:cubicBezTo>
                      <a:pt x="203203" y="157934"/>
                      <a:pt x="201298" y="158061"/>
                      <a:pt x="199265" y="158315"/>
                    </a:cubicBezTo>
                    <a:cubicBezTo>
                      <a:pt x="188086" y="159713"/>
                      <a:pt x="188086" y="159713"/>
                      <a:pt x="188341" y="170767"/>
                    </a:cubicBezTo>
                    <a:cubicBezTo>
                      <a:pt x="188595" y="181313"/>
                      <a:pt x="183514" y="185506"/>
                      <a:pt x="173605" y="183219"/>
                    </a:cubicBezTo>
                    <a:cubicBezTo>
                      <a:pt x="170683" y="182583"/>
                      <a:pt x="167762" y="182329"/>
                      <a:pt x="162553" y="181567"/>
                    </a:cubicBezTo>
                    <a:cubicBezTo>
                      <a:pt x="175511" y="188428"/>
                      <a:pt x="183006" y="191478"/>
                      <a:pt x="188721" y="180169"/>
                    </a:cubicBezTo>
                    <a:cubicBezTo>
                      <a:pt x="189992" y="181059"/>
                      <a:pt x="191135" y="181948"/>
                      <a:pt x="193421" y="183854"/>
                    </a:cubicBezTo>
                    <a:close/>
                    <a:moveTo>
                      <a:pt x="196597" y="101774"/>
                    </a:moveTo>
                    <a:cubicBezTo>
                      <a:pt x="200154" y="93515"/>
                      <a:pt x="193549" y="90212"/>
                      <a:pt x="189484" y="85638"/>
                    </a:cubicBezTo>
                    <a:cubicBezTo>
                      <a:pt x="184148" y="90593"/>
                      <a:pt x="179321" y="95040"/>
                      <a:pt x="173859" y="100122"/>
                    </a:cubicBezTo>
                    <a:cubicBezTo>
                      <a:pt x="181608" y="103426"/>
                      <a:pt x="192786" y="98979"/>
                      <a:pt x="193676" y="111431"/>
                    </a:cubicBezTo>
                    <a:cubicBezTo>
                      <a:pt x="202695" y="109906"/>
                      <a:pt x="204092" y="111558"/>
                      <a:pt x="202949" y="121976"/>
                    </a:cubicBezTo>
                    <a:cubicBezTo>
                      <a:pt x="210444" y="116259"/>
                      <a:pt x="208792" y="110795"/>
                      <a:pt x="196597" y="101774"/>
                    </a:cubicBezTo>
                    <a:close/>
                    <a:moveTo>
                      <a:pt x="153408" y="113718"/>
                    </a:moveTo>
                    <a:cubicBezTo>
                      <a:pt x="157345" y="108127"/>
                      <a:pt x="161029" y="103045"/>
                      <a:pt x="165729" y="96565"/>
                    </a:cubicBezTo>
                    <a:cubicBezTo>
                      <a:pt x="155440" y="92880"/>
                      <a:pt x="147564" y="90212"/>
                      <a:pt x="137783" y="86781"/>
                    </a:cubicBezTo>
                    <a:cubicBezTo>
                      <a:pt x="138672" y="93261"/>
                      <a:pt x="139308" y="97454"/>
                      <a:pt x="139943" y="101520"/>
                    </a:cubicBezTo>
                    <a:cubicBezTo>
                      <a:pt x="143753" y="100758"/>
                      <a:pt x="147564" y="99995"/>
                      <a:pt x="153280" y="98725"/>
                    </a:cubicBezTo>
                    <a:cubicBezTo>
                      <a:pt x="150867" y="103045"/>
                      <a:pt x="148961" y="106475"/>
                      <a:pt x="146929" y="110033"/>
                    </a:cubicBezTo>
                    <a:cubicBezTo>
                      <a:pt x="148199" y="110795"/>
                      <a:pt x="150232" y="111939"/>
                      <a:pt x="153408" y="113718"/>
                    </a:cubicBezTo>
                    <a:close/>
                    <a:moveTo>
                      <a:pt x="101961" y="99360"/>
                    </a:moveTo>
                    <a:cubicBezTo>
                      <a:pt x="114155" y="110922"/>
                      <a:pt x="119364" y="111303"/>
                      <a:pt x="123555" y="101774"/>
                    </a:cubicBezTo>
                    <a:cubicBezTo>
                      <a:pt x="125588" y="101901"/>
                      <a:pt x="127747" y="102028"/>
                      <a:pt x="130288" y="102155"/>
                    </a:cubicBezTo>
                    <a:cubicBezTo>
                      <a:pt x="130288" y="97454"/>
                      <a:pt x="130288" y="93134"/>
                      <a:pt x="130161" y="86654"/>
                    </a:cubicBezTo>
                    <a:cubicBezTo>
                      <a:pt x="119999" y="91228"/>
                      <a:pt x="111361" y="95167"/>
                      <a:pt x="101961" y="99360"/>
                    </a:cubicBezTo>
                    <a:close/>
                    <a:moveTo>
                      <a:pt x="38192" y="164414"/>
                    </a:moveTo>
                    <a:cubicBezTo>
                      <a:pt x="38954" y="164668"/>
                      <a:pt x="39843" y="164795"/>
                      <a:pt x="40605" y="165049"/>
                    </a:cubicBezTo>
                    <a:cubicBezTo>
                      <a:pt x="40098" y="156282"/>
                      <a:pt x="44543" y="150946"/>
                      <a:pt x="51403" y="146753"/>
                    </a:cubicBezTo>
                    <a:cubicBezTo>
                      <a:pt x="52801" y="145863"/>
                      <a:pt x="52927" y="143068"/>
                      <a:pt x="53563" y="141162"/>
                    </a:cubicBezTo>
                    <a:cubicBezTo>
                      <a:pt x="46449" y="141162"/>
                      <a:pt x="40605" y="141289"/>
                      <a:pt x="34254" y="141289"/>
                    </a:cubicBezTo>
                    <a:cubicBezTo>
                      <a:pt x="35651" y="149421"/>
                      <a:pt x="36922" y="156918"/>
                      <a:pt x="38192" y="164414"/>
                    </a:cubicBezTo>
                    <a:close/>
                    <a:moveTo>
                      <a:pt x="131812" y="185506"/>
                    </a:moveTo>
                    <a:cubicBezTo>
                      <a:pt x="136258" y="185760"/>
                      <a:pt x="140450" y="185125"/>
                      <a:pt x="144135" y="186395"/>
                    </a:cubicBezTo>
                    <a:cubicBezTo>
                      <a:pt x="151883" y="188936"/>
                      <a:pt x="160648" y="184616"/>
                      <a:pt x="162808" y="176485"/>
                    </a:cubicBezTo>
                    <a:cubicBezTo>
                      <a:pt x="158362" y="177501"/>
                      <a:pt x="153026" y="180551"/>
                      <a:pt x="149470" y="179153"/>
                    </a:cubicBezTo>
                    <a:cubicBezTo>
                      <a:pt x="141085" y="176104"/>
                      <a:pt x="136640" y="180296"/>
                      <a:pt x="131812" y="185506"/>
                    </a:cubicBezTo>
                    <a:close/>
                    <a:moveTo>
                      <a:pt x="139434" y="236583"/>
                    </a:moveTo>
                    <a:cubicBezTo>
                      <a:pt x="144261" y="235948"/>
                      <a:pt x="148199" y="235313"/>
                      <a:pt x="151248" y="234932"/>
                    </a:cubicBezTo>
                    <a:cubicBezTo>
                      <a:pt x="149343" y="230485"/>
                      <a:pt x="147437" y="226165"/>
                      <a:pt x="145278" y="221336"/>
                    </a:cubicBezTo>
                    <a:cubicBezTo>
                      <a:pt x="144008" y="221336"/>
                      <a:pt x="141594" y="221336"/>
                      <a:pt x="139308" y="221336"/>
                    </a:cubicBezTo>
                    <a:cubicBezTo>
                      <a:pt x="139434" y="226546"/>
                      <a:pt x="139434" y="231247"/>
                      <a:pt x="139434" y="236583"/>
                    </a:cubicBezTo>
                    <a:close/>
                    <a:moveTo>
                      <a:pt x="190627" y="193892"/>
                    </a:moveTo>
                    <a:cubicBezTo>
                      <a:pt x="189484" y="197449"/>
                      <a:pt x="188341" y="200245"/>
                      <a:pt x="188468" y="200372"/>
                    </a:cubicBezTo>
                    <a:cubicBezTo>
                      <a:pt x="196216" y="203675"/>
                      <a:pt x="195073" y="209012"/>
                      <a:pt x="191897" y="214984"/>
                    </a:cubicBezTo>
                    <a:cubicBezTo>
                      <a:pt x="191644" y="215365"/>
                      <a:pt x="192914" y="216508"/>
                      <a:pt x="193676" y="217652"/>
                    </a:cubicBezTo>
                    <a:cubicBezTo>
                      <a:pt x="196979" y="214984"/>
                      <a:pt x="199900" y="212569"/>
                      <a:pt x="203076" y="210028"/>
                    </a:cubicBezTo>
                    <a:cubicBezTo>
                      <a:pt x="199265" y="204819"/>
                      <a:pt x="195581" y="200245"/>
                      <a:pt x="190627" y="193892"/>
                    </a:cubicBezTo>
                    <a:close/>
                    <a:moveTo>
                      <a:pt x="91417" y="148405"/>
                    </a:moveTo>
                    <a:cubicBezTo>
                      <a:pt x="90655" y="149040"/>
                      <a:pt x="90020" y="149548"/>
                      <a:pt x="89258" y="150184"/>
                    </a:cubicBezTo>
                    <a:cubicBezTo>
                      <a:pt x="92179" y="155520"/>
                      <a:pt x="94974" y="160984"/>
                      <a:pt x="97896" y="166320"/>
                    </a:cubicBezTo>
                    <a:cubicBezTo>
                      <a:pt x="98658" y="166320"/>
                      <a:pt x="99420" y="166193"/>
                      <a:pt x="100182" y="166193"/>
                    </a:cubicBezTo>
                    <a:cubicBezTo>
                      <a:pt x="101325" y="163398"/>
                      <a:pt x="104120" y="159205"/>
                      <a:pt x="103231" y="158061"/>
                    </a:cubicBezTo>
                    <a:cubicBezTo>
                      <a:pt x="99928" y="154376"/>
                      <a:pt x="95482" y="151581"/>
                      <a:pt x="91417" y="148405"/>
                    </a:cubicBezTo>
                    <a:close/>
                    <a:moveTo>
                      <a:pt x="206633" y="150311"/>
                    </a:moveTo>
                    <a:cubicBezTo>
                      <a:pt x="207268" y="150184"/>
                      <a:pt x="207903" y="150056"/>
                      <a:pt x="208538" y="149802"/>
                    </a:cubicBezTo>
                    <a:cubicBezTo>
                      <a:pt x="208919" y="146499"/>
                      <a:pt x="209300" y="143068"/>
                      <a:pt x="209682" y="139256"/>
                    </a:cubicBezTo>
                    <a:cubicBezTo>
                      <a:pt x="206124" y="139256"/>
                      <a:pt x="203457" y="139256"/>
                      <a:pt x="199392" y="139256"/>
                    </a:cubicBezTo>
                    <a:cubicBezTo>
                      <a:pt x="202060" y="143449"/>
                      <a:pt x="204347" y="146880"/>
                      <a:pt x="206633" y="150311"/>
                    </a:cubicBezTo>
                    <a:close/>
                  </a:path>
                </a:pathLst>
              </a:custGeom>
              <a:solidFill>
                <a:srgbClr val="FFFFFF"/>
              </a:solidFill>
              <a:ln w="12692" cap="flat">
                <a:noFill/>
                <a:prstDash val="solid"/>
                <a:miter/>
              </a:ln>
            </p:spPr>
            <p:txBody>
              <a:bodyPr rtlCol="0" anchor="ctr"/>
              <a:lstStyle/>
              <a:p>
                <a:endParaRPr lang="en-US"/>
              </a:p>
            </p:txBody>
          </p:sp>
          <p:sp>
            <p:nvSpPr>
              <p:cNvPr id="174" name="Freeform 173">
                <a:extLst>
                  <a:ext uri="{FF2B5EF4-FFF2-40B4-BE49-F238E27FC236}">
                    <a16:creationId xmlns:a16="http://schemas.microsoft.com/office/drawing/2014/main" id="{E0924F25-7E93-9219-CE74-C0168D5C0B8D}"/>
                  </a:ext>
                </a:extLst>
              </p:cNvPr>
              <p:cNvSpPr/>
              <p:nvPr/>
            </p:nvSpPr>
            <p:spPr>
              <a:xfrm>
                <a:off x="8191745" y="1669861"/>
                <a:ext cx="228144" cy="43491"/>
              </a:xfrm>
              <a:custGeom>
                <a:avLst/>
                <a:gdLst>
                  <a:gd name="connsiteX0" fmla="*/ 69485 w 228144"/>
                  <a:gd name="connsiteY0" fmla="*/ 43491 h 43491"/>
                  <a:gd name="connsiteX1" fmla="*/ 62752 w 228144"/>
                  <a:gd name="connsiteY1" fmla="*/ 35232 h 43491"/>
                  <a:gd name="connsiteX2" fmla="*/ 102766 w 228144"/>
                  <a:gd name="connsiteY2" fmla="*/ 5882 h 43491"/>
                  <a:gd name="connsiteX3" fmla="*/ 102766 w 228144"/>
                  <a:gd name="connsiteY3" fmla="*/ 4357 h 43491"/>
                  <a:gd name="connsiteX4" fmla="*/ 87396 w 228144"/>
                  <a:gd name="connsiteY4" fmla="*/ 8677 h 43491"/>
                  <a:gd name="connsiteX5" fmla="*/ 66563 w 228144"/>
                  <a:gd name="connsiteY5" fmla="*/ 22399 h 43491"/>
                  <a:gd name="connsiteX6" fmla="*/ 0 w 228144"/>
                  <a:gd name="connsiteY6" fmla="*/ 16555 h 43491"/>
                  <a:gd name="connsiteX7" fmla="*/ 1016 w 228144"/>
                  <a:gd name="connsiteY7" fmla="*/ 15792 h 43491"/>
                  <a:gd name="connsiteX8" fmla="*/ 53479 w 228144"/>
                  <a:gd name="connsiteY8" fmla="*/ 11345 h 43491"/>
                  <a:gd name="connsiteX9" fmla="*/ 111531 w 228144"/>
                  <a:gd name="connsiteY9" fmla="*/ 2705 h 43491"/>
                  <a:gd name="connsiteX10" fmla="*/ 116866 w 228144"/>
                  <a:gd name="connsiteY10" fmla="*/ 2324 h 43491"/>
                  <a:gd name="connsiteX11" fmla="*/ 167043 w 228144"/>
                  <a:gd name="connsiteY11" fmla="*/ 7025 h 43491"/>
                  <a:gd name="connsiteX12" fmla="*/ 206423 w 228144"/>
                  <a:gd name="connsiteY12" fmla="*/ 17444 h 43491"/>
                  <a:gd name="connsiteX13" fmla="*/ 228144 w 228144"/>
                  <a:gd name="connsiteY13" fmla="*/ 13251 h 43491"/>
                  <a:gd name="connsiteX14" fmla="*/ 178222 w 228144"/>
                  <a:gd name="connsiteY14" fmla="*/ 27609 h 43491"/>
                  <a:gd name="connsiteX15" fmla="*/ 145194 w 228144"/>
                  <a:gd name="connsiteY15" fmla="*/ 10837 h 43491"/>
                  <a:gd name="connsiteX16" fmla="*/ 124489 w 228144"/>
                  <a:gd name="connsiteY16" fmla="*/ 6009 h 43491"/>
                  <a:gd name="connsiteX17" fmla="*/ 165265 w 228144"/>
                  <a:gd name="connsiteY17" fmla="*/ 34597 h 43491"/>
                  <a:gd name="connsiteX18" fmla="*/ 157516 w 228144"/>
                  <a:gd name="connsiteY18" fmla="*/ 41585 h 43491"/>
                  <a:gd name="connsiteX19" fmla="*/ 125378 w 228144"/>
                  <a:gd name="connsiteY19" fmla="*/ 15030 h 43491"/>
                  <a:gd name="connsiteX20" fmla="*/ 102131 w 228144"/>
                  <a:gd name="connsiteY20" fmla="*/ 15030 h 43491"/>
                  <a:gd name="connsiteX21" fmla="*/ 71390 w 228144"/>
                  <a:gd name="connsiteY21" fmla="*/ 43364 h 43491"/>
                  <a:gd name="connsiteX22" fmla="*/ 69485 w 228144"/>
                  <a:gd name="connsiteY22" fmla="*/ 43491 h 4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8144" h="43491">
                    <a:moveTo>
                      <a:pt x="69485" y="43491"/>
                    </a:moveTo>
                    <a:cubicBezTo>
                      <a:pt x="67579" y="41204"/>
                      <a:pt x="65674" y="38917"/>
                      <a:pt x="62752" y="35232"/>
                    </a:cubicBezTo>
                    <a:cubicBezTo>
                      <a:pt x="76218" y="25322"/>
                      <a:pt x="89428" y="15665"/>
                      <a:pt x="102766" y="5882"/>
                    </a:cubicBezTo>
                    <a:cubicBezTo>
                      <a:pt x="102766" y="5373"/>
                      <a:pt x="102766" y="4865"/>
                      <a:pt x="102766" y="4357"/>
                    </a:cubicBezTo>
                    <a:cubicBezTo>
                      <a:pt x="97558" y="5755"/>
                      <a:pt x="91969" y="6263"/>
                      <a:pt x="87396" y="8677"/>
                    </a:cubicBezTo>
                    <a:cubicBezTo>
                      <a:pt x="80156" y="12616"/>
                      <a:pt x="73677" y="17952"/>
                      <a:pt x="66563" y="22399"/>
                    </a:cubicBezTo>
                    <a:cubicBezTo>
                      <a:pt x="44460" y="36376"/>
                      <a:pt x="18165" y="34089"/>
                      <a:pt x="0" y="16555"/>
                    </a:cubicBezTo>
                    <a:cubicBezTo>
                      <a:pt x="381" y="16301"/>
                      <a:pt x="762" y="15792"/>
                      <a:pt x="1016" y="15792"/>
                    </a:cubicBezTo>
                    <a:cubicBezTo>
                      <a:pt x="19308" y="23289"/>
                      <a:pt x="36330" y="19731"/>
                      <a:pt x="53479" y="11345"/>
                    </a:cubicBezTo>
                    <a:cubicBezTo>
                      <a:pt x="71771" y="2324"/>
                      <a:pt x="90826" y="-2885"/>
                      <a:pt x="111531" y="2705"/>
                    </a:cubicBezTo>
                    <a:cubicBezTo>
                      <a:pt x="113183" y="3214"/>
                      <a:pt x="115089" y="2832"/>
                      <a:pt x="116866" y="2324"/>
                    </a:cubicBezTo>
                    <a:cubicBezTo>
                      <a:pt x="134143" y="-1996"/>
                      <a:pt x="150784" y="-217"/>
                      <a:pt x="167043" y="7025"/>
                    </a:cubicBezTo>
                    <a:cubicBezTo>
                      <a:pt x="179619" y="12616"/>
                      <a:pt x="192068" y="18969"/>
                      <a:pt x="206423" y="17444"/>
                    </a:cubicBezTo>
                    <a:cubicBezTo>
                      <a:pt x="213282" y="16682"/>
                      <a:pt x="220014" y="14903"/>
                      <a:pt x="228144" y="13251"/>
                    </a:cubicBezTo>
                    <a:cubicBezTo>
                      <a:pt x="213155" y="26846"/>
                      <a:pt x="196768" y="33326"/>
                      <a:pt x="178222" y="27609"/>
                    </a:cubicBezTo>
                    <a:cubicBezTo>
                      <a:pt x="166535" y="23924"/>
                      <a:pt x="155865" y="16936"/>
                      <a:pt x="145194" y="10837"/>
                    </a:cubicBezTo>
                    <a:cubicBezTo>
                      <a:pt x="138589" y="7025"/>
                      <a:pt x="132364" y="3595"/>
                      <a:pt x="124489" y="6009"/>
                    </a:cubicBezTo>
                    <a:cubicBezTo>
                      <a:pt x="137954" y="15411"/>
                      <a:pt x="151037" y="24686"/>
                      <a:pt x="165265" y="34597"/>
                    </a:cubicBezTo>
                    <a:cubicBezTo>
                      <a:pt x="161581" y="37901"/>
                      <a:pt x="159422" y="39933"/>
                      <a:pt x="157516" y="41585"/>
                    </a:cubicBezTo>
                    <a:cubicBezTo>
                      <a:pt x="146464" y="32437"/>
                      <a:pt x="136302" y="23162"/>
                      <a:pt x="125378" y="15030"/>
                    </a:cubicBezTo>
                    <a:cubicBezTo>
                      <a:pt x="114580" y="6898"/>
                      <a:pt x="112421" y="6771"/>
                      <a:pt x="102131" y="15030"/>
                    </a:cubicBezTo>
                    <a:cubicBezTo>
                      <a:pt x="91333" y="23797"/>
                      <a:pt x="81553" y="33835"/>
                      <a:pt x="71390" y="43364"/>
                    </a:cubicBezTo>
                    <a:cubicBezTo>
                      <a:pt x="70501" y="43491"/>
                      <a:pt x="69993" y="43491"/>
                      <a:pt x="69485" y="43491"/>
                    </a:cubicBezTo>
                    <a:close/>
                  </a:path>
                </a:pathLst>
              </a:custGeom>
              <a:solidFill>
                <a:srgbClr val="FFFFFF"/>
              </a:solidFill>
              <a:ln w="12692" cap="flat">
                <a:noFill/>
                <a:prstDash val="solid"/>
                <a:miter/>
              </a:ln>
            </p:spPr>
            <p:txBody>
              <a:bodyPr rtlCol="0" anchor="ctr"/>
              <a:lstStyle/>
              <a:p>
                <a:endParaRPr lang="en-US"/>
              </a:p>
            </p:txBody>
          </p:sp>
          <p:sp>
            <p:nvSpPr>
              <p:cNvPr id="175" name="Freeform 174">
                <a:extLst>
                  <a:ext uri="{FF2B5EF4-FFF2-40B4-BE49-F238E27FC236}">
                    <a16:creationId xmlns:a16="http://schemas.microsoft.com/office/drawing/2014/main" id="{FAC4D9F9-7821-5E42-48BE-BBF538D4A991}"/>
                  </a:ext>
                </a:extLst>
              </p:cNvPr>
              <p:cNvSpPr/>
              <p:nvPr/>
            </p:nvSpPr>
            <p:spPr>
              <a:xfrm>
                <a:off x="8113876" y="1553004"/>
                <a:ext cx="56401" cy="76743"/>
              </a:xfrm>
              <a:custGeom>
                <a:avLst/>
                <a:gdLst>
                  <a:gd name="connsiteX0" fmla="*/ 0 w 56401"/>
                  <a:gd name="connsiteY0" fmla="*/ 2033 h 76743"/>
                  <a:gd name="connsiteX1" fmla="*/ 19689 w 56401"/>
                  <a:gd name="connsiteY1" fmla="*/ 31256 h 76743"/>
                  <a:gd name="connsiteX2" fmla="*/ 42173 w 56401"/>
                  <a:gd name="connsiteY2" fmla="*/ 56033 h 76743"/>
                  <a:gd name="connsiteX3" fmla="*/ 42427 w 56401"/>
                  <a:gd name="connsiteY3" fmla="*/ 254 h 76743"/>
                  <a:gd name="connsiteX4" fmla="*/ 44333 w 56401"/>
                  <a:gd name="connsiteY4" fmla="*/ 0 h 76743"/>
                  <a:gd name="connsiteX5" fmla="*/ 56401 w 56401"/>
                  <a:gd name="connsiteY5" fmla="*/ 76744 h 76743"/>
                  <a:gd name="connsiteX6" fmla="*/ 0 w 56401"/>
                  <a:gd name="connsiteY6" fmla="*/ 15882 h 76743"/>
                  <a:gd name="connsiteX7" fmla="*/ 0 w 56401"/>
                  <a:gd name="connsiteY7" fmla="*/ 2033 h 76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401" h="76743">
                    <a:moveTo>
                      <a:pt x="0" y="2033"/>
                    </a:moveTo>
                    <a:cubicBezTo>
                      <a:pt x="3684" y="13722"/>
                      <a:pt x="11179" y="22744"/>
                      <a:pt x="19689" y="31256"/>
                    </a:cubicBezTo>
                    <a:cubicBezTo>
                      <a:pt x="26930" y="38499"/>
                      <a:pt x="33535" y="46504"/>
                      <a:pt x="42173" y="56033"/>
                    </a:cubicBezTo>
                    <a:cubicBezTo>
                      <a:pt x="33154" y="35831"/>
                      <a:pt x="40522" y="18169"/>
                      <a:pt x="42427" y="254"/>
                    </a:cubicBezTo>
                    <a:cubicBezTo>
                      <a:pt x="43062" y="127"/>
                      <a:pt x="43698" y="127"/>
                      <a:pt x="44333" y="0"/>
                    </a:cubicBezTo>
                    <a:cubicBezTo>
                      <a:pt x="48398" y="25793"/>
                      <a:pt x="52463" y="51586"/>
                      <a:pt x="56401" y="76744"/>
                    </a:cubicBezTo>
                    <a:cubicBezTo>
                      <a:pt x="33027" y="62386"/>
                      <a:pt x="6478" y="48791"/>
                      <a:pt x="0" y="15882"/>
                    </a:cubicBezTo>
                    <a:cubicBezTo>
                      <a:pt x="0" y="11435"/>
                      <a:pt x="0" y="6734"/>
                      <a:pt x="0" y="2033"/>
                    </a:cubicBezTo>
                    <a:close/>
                  </a:path>
                </a:pathLst>
              </a:custGeom>
              <a:solidFill>
                <a:srgbClr val="FFFFFF"/>
              </a:solidFill>
              <a:ln w="12692" cap="flat">
                <a:noFill/>
                <a:prstDash val="solid"/>
                <a:miter/>
              </a:ln>
            </p:spPr>
            <p:txBody>
              <a:bodyPr rtlCol="0" anchor="ctr"/>
              <a:lstStyle/>
              <a:p>
                <a:endParaRPr lang="en-US"/>
              </a:p>
            </p:txBody>
          </p:sp>
          <p:sp>
            <p:nvSpPr>
              <p:cNvPr id="176" name="Freeform 175">
                <a:extLst>
                  <a:ext uri="{FF2B5EF4-FFF2-40B4-BE49-F238E27FC236}">
                    <a16:creationId xmlns:a16="http://schemas.microsoft.com/office/drawing/2014/main" id="{4B0A4D43-5F4C-1D00-9928-4F03D8D2E0EB}"/>
                  </a:ext>
                </a:extLst>
              </p:cNvPr>
              <p:cNvSpPr/>
              <p:nvPr/>
            </p:nvSpPr>
            <p:spPr>
              <a:xfrm>
                <a:off x="8438563" y="1549192"/>
                <a:ext cx="55638" cy="76489"/>
              </a:xfrm>
              <a:custGeom>
                <a:avLst/>
                <a:gdLst>
                  <a:gd name="connsiteX0" fmla="*/ 55639 w 55638"/>
                  <a:gd name="connsiteY0" fmla="*/ 13214 h 76489"/>
                  <a:gd name="connsiteX1" fmla="*/ 0 w 55638"/>
                  <a:gd name="connsiteY1" fmla="*/ 76489 h 76489"/>
                  <a:gd name="connsiteX2" fmla="*/ 10543 w 55638"/>
                  <a:gd name="connsiteY2" fmla="*/ 0 h 76489"/>
                  <a:gd name="connsiteX3" fmla="*/ 12703 w 55638"/>
                  <a:gd name="connsiteY3" fmla="*/ 254 h 76489"/>
                  <a:gd name="connsiteX4" fmla="*/ 17022 w 55638"/>
                  <a:gd name="connsiteY4" fmla="*/ 28207 h 76489"/>
                  <a:gd name="connsiteX5" fmla="*/ 15752 w 55638"/>
                  <a:gd name="connsiteY5" fmla="*/ 55652 h 76489"/>
                  <a:gd name="connsiteX6" fmla="*/ 55639 w 55638"/>
                  <a:gd name="connsiteY6" fmla="*/ 762 h 76489"/>
                  <a:gd name="connsiteX7" fmla="*/ 55639 w 55638"/>
                  <a:gd name="connsiteY7" fmla="*/ 13214 h 76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638" h="76489">
                    <a:moveTo>
                      <a:pt x="55639" y="13214"/>
                    </a:moveTo>
                    <a:cubicBezTo>
                      <a:pt x="47636" y="49680"/>
                      <a:pt x="24897" y="61496"/>
                      <a:pt x="0" y="76489"/>
                    </a:cubicBezTo>
                    <a:cubicBezTo>
                      <a:pt x="3429" y="51586"/>
                      <a:pt x="6986" y="25793"/>
                      <a:pt x="10543" y="0"/>
                    </a:cubicBezTo>
                    <a:cubicBezTo>
                      <a:pt x="11305" y="127"/>
                      <a:pt x="11941" y="254"/>
                      <a:pt x="12703" y="254"/>
                    </a:cubicBezTo>
                    <a:cubicBezTo>
                      <a:pt x="14227" y="9529"/>
                      <a:pt x="16514" y="18805"/>
                      <a:pt x="17022" y="28207"/>
                    </a:cubicBezTo>
                    <a:cubicBezTo>
                      <a:pt x="17530" y="37482"/>
                      <a:pt x="16259" y="47012"/>
                      <a:pt x="15752" y="55652"/>
                    </a:cubicBezTo>
                    <a:cubicBezTo>
                      <a:pt x="26168" y="36339"/>
                      <a:pt x="48271" y="24014"/>
                      <a:pt x="55639" y="762"/>
                    </a:cubicBezTo>
                    <a:cubicBezTo>
                      <a:pt x="55512" y="4828"/>
                      <a:pt x="55639" y="9021"/>
                      <a:pt x="55639" y="13214"/>
                    </a:cubicBezTo>
                    <a:close/>
                  </a:path>
                </a:pathLst>
              </a:custGeom>
              <a:solidFill>
                <a:srgbClr val="FFFFFF"/>
              </a:solidFill>
              <a:ln w="12692" cap="flat">
                <a:noFill/>
                <a:prstDash val="solid"/>
                <a:miter/>
              </a:ln>
            </p:spPr>
            <p:txBody>
              <a:bodyPr rtlCol="0" anchor="ctr"/>
              <a:lstStyle/>
              <a:p>
                <a:endParaRPr lang="en-US"/>
              </a:p>
            </p:txBody>
          </p:sp>
          <p:sp>
            <p:nvSpPr>
              <p:cNvPr id="177" name="Freeform 176">
                <a:extLst>
                  <a:ext uri="{FF2B5EF4-FFF2-40B4-BE49-F238E27FC236}">
                    <a16:creationId xmlns:a16="http://schemas.microsoft.com/office/drawing/2014/main" id="{2D840CFE-386C-7041-DC1F-CFB388F3F26B}"/>
                  </a:ext>
                </a:extLst>
              </p:cNvPr>
              <p:cNvSpPr/>
              <p:nvPr/>
            </p:nvSpPr>
            <p:spPr>
              <a:xfrm>
                <a:off x="8113622" y="1504594"/>
                <a:ext cx="43565" cy="82079"/>
              </a:xfrm>
              <a:custGeom>
                <a:avLst/>
                <a:gdLst>
                  <a:gd name="connsiteX0" fmla="*/ 0 w 43565"/>
                  <a:gd name="connsiteY0" fmla="*/ 8386 h 82079"/>
                  <a:gd name="connsiteX1" fmla="*/ 2921 w 43565"/>
                  <a:gd name="connsiteY1" fmla="*/ 0 h 82079"/>
                  <a:gd name="connsiteX2" fmla="*/ 22992 w 43565"/>
                  <a:gd name="connsiteY2" fmla="*/ 55016 h 82079"/>
                  <a:gd name="connsiteX3" fmla="*/ 43317 w 43565"/>
                  <a:gd name="connsiteY3" fmla="*/ 4828 h 82079"/>
                  <a:gd name="connsiteX4" fmla="*/ 31250 w 43565"/>
                  <a:gd name="connsiteY4" fmla="*/ 82080 h 82079"/>
                  <a:gd name="connsiteX5" fmla="*/ 1524 w 43565"/>
                  <a:gd name="connsiteY5" fmla="*/ 30494 h 82079"/>
                  <a:gd name="connsiteX6" fmla="*/ 127 w 43565"/>
                  <a:gd name="connsiteY6" fmla="*/ 27063 h 82079"/>
                  <a:gd name="connsiteX7" fmla="*/ 0 w 43565"/>
                  <a:gd name="connsiteY7" fmla="*/ 8386 h 82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565" h="82079">
                    <a:moveTo>
                      <a:pt x="0" y="8386"/>
                    </a:moveTo>
                    <a:cubicBezTo>
                      <a:pt x="1270" y="4828"/>
                      <a:pt x="2414" y="1398"/>
                      <a:pt x="2921" y="0"/>
                    </a:cubicBezTo>
                    <a:cubicBezTo>
                      <a:pt x="9273" y="17407"/>
                      <a:pt x="16133" y="36212"/>
                      <a:pt x="22992" y="55016"/>
                    </a:cubicBezTo>
                    <a:cubicBezTo>
                      <a:pt x="22738" y="35831"/>
                      <a:pt x="35060" y="21727"/>
                      <a:pt x="43317" y="4828"/>
                    </a:cubicBezTo>
                    <a:cubicBezTo>
                      <a:pt x="45730" y="31765"/>
                      <a:pt x="29724" y="55143"/>
                      <a:pt x="31250" y="82080"/>
                    </a:cubicBezTo>
                    <a:cubicBezTo>
                      <a:pt x="18419" y="65944"/>
                      <a:pt x="3176" y="52221"/>
                      <a:pt x="1524" y="30494"/>
                    </a:cubicBezTo>
                    <a:cubicBezTo>
                      <a:pt x="1397" y="29351"/>
                      <a:pt x="635" y="28207"/>
                      <a:pt x="127" y="27063"/>
                    </a:cubicBezTo>
                    <a:cubicBezTo>
                      <a:pt x="0" y="20838"/>
                      <a:pt x="0" y="14612"/>
                      <a:pt x="0" y="8386"/>
                    </a:cubicBezTo>
                    <a:close/>
                  </a:path>
                </a:pathLst>
              </a:custGeom>
              <a:solidFill>
                <a:srgbClr val="FFFFFF"/>
              </a:solidFill>
              <a:ln w="12692" cap="flat">
                <a:noFill/>
                <a:prstDash val="solid"/>
                <a:miter/>
              </a:ln>
            </p:spPr>
            <p:txBody>
              <a:bodyPr rtlCol="0" anchor="ctr"/>
              <a:lstStyle/>
              <a:p>
                <a:endParaRPr lang="en-US"/>
              </a:p>
            </p:txBody>
          </p:sp>
          <p:sp>
            <p:nvSpPr>
              <p:cNvPr id="178" name="Freeform 177">
                <a:extLst>
                  <a:ext uri="{FF2B5EF4-FFF2-40B4-BE49-F238E27FC236}">
                    <a16:creationId xmlns:a16="http://schemas.microsoft.com/office/drawing/2014/main" id="{FC11D6F8-112C-76CD-5A17-49D4825C59FD}"/>
                  </a:ext>
                </a:extLst>
              </p:cNvPr>
              <p:cNvSpPr/>
              <p:nvPr/>
            </p:nvSpPr>
            <p:spPr>
              <a:xfrm>
                <a:off x="8128484" y="1589597"/>
                <a:ext cx="77869" cy="71025"/>
              </a:xfrm>
              <a:custGeom>
                <a:avLst/>
                <a:gdLst>
                  <a:gd name="connsiteX0" fmla="*/ 77869 w 77869"/>
                  <a:gd name="connsiteY0" fmla="*/ 71026 h 71025"/>
                  <a:gd name="connsiteX1" fmla="*/ 0 w 77869"/>
                  <a:gd name="connsiteY1" fmla="*/ 19694 h 71025"/>
                  <a:gd name="connsiteX2" fmla="*/ 60593 w 77869"/>
                  <a:gd name="connsiteY2" fmla="*/ 58574 h 71025"/>
                  <a:gd name="connsiteX3" fmla="*/ 41157 w 77869"/>
                  <a:gd name="connsiteY3" fmla="*/ 0 h 71025"/>
                  <a:gd name="connsiteX4" fmla="*/ 62118 w 77869"/>
                  <a:gd name="connsiteY4" fmla="*/ 35449 h 71025"/>
                  <a:gd name="connsiteX5" fmla="*/ 77869 w 77869"/>
                  <a:gd name="connsiteY5" fmla="*/ 71026 h 7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869" h="71025">
                    <a:moveTo>
                      <a:pt x="77869" y="71026"/>
                    </a:moveTo>
                    <a:cubicBezTo>
                      <a:pt x="43952" y="68993"/>
                      <a:pt x="13719" y="56922"/>
                      <a:pt x="0" y="19694"/>
                    </a:cubicBezTo>
                    <a:cubicBezTo>
                      <a:pt x="14989" y="40659"/>
                      <a:pt x="41920" y="42819"/>
                      <a:pt x="60593" y="58574"/>
                    </a:cubicBezTo>
                    <a:cubicBezTo>
                      <a:pt x="44842" y="42565"/>
                      <a:pt x="47382" y="20965"/>
                      <a:pt x="41157" y="0"/>
                    </a:cubicBezTo>
                    <a:cubicBezTo>
                      <a:pt x="51447" y="11562"/>
                      <a:pt x="57418" y="22871"/>
                      <a:pt x="62118" y="35449"/>
                    </a:cubicBezTo>
                    <a:cubicBezTo>
                      <a:pt x="66818" y="47647"/>
                      <a:pt x="72788" y="59591"/>
                      <a:pt x="77869" y="71026"/>
                    </a:cubicBezTo>
                    <a:close/>
                  </a:path>
                </a:pathLst>
              </a:custGeom>
              <a:solidFill>
                <a:srgbClr val="FFFFFF"/>
              </a:solidFill>
              <a:ln w="12692" cap="flat">
                <a:noFill/>
                <a:prstDash val="solid"/>
                <a:miter/>
              </a:ln>
            </p:spPr>
            <p:txBody>
              <a:bodyPr rtlCol="0" anchor="ctr"/>
              <a:lstStyle/>
              <a:p>
                <a:endParaRPr lang="en-US"/>
              </a:p>
            </p:txBody>
          </p:sp>
          <p:sp>
            <p:nvSpPr>
              <p:cNvPr id="179" name="Freeform 178">
                <a:extLst>
                  <a:ext uri="{FF2B5EF4-FFF2-40B4-BE49-F238E27FC236}">
                    <a16:creationId xmlns:a16="http://schemas.microsoft.com/office/drawing/2014/main" id="{92724980-C5F9-86EB-3A92-FE653594262E}"/>
                  </a:ext>
                </a:extLst>
              </p:cNvPr>
              <p:cNvSpPr/>
              <p:nvPr/>
            </p:nvSpPr>
            <p:spPr>
              <a:xfrm>
                <a:off x="8400454" y="1587182"/>
                <a:ext cx="79011" cy="72804"/>
              </a:xfrm>
              <a:custGeom>
                <a:avLst/>
                <a:gdLst>
                  <a:gd name="connsiteX0" fmla="*/ 19308 w 79011"/>
                  <a:gd name="connsiteY0" fmla="*/ 58828 h 72804"/>
                  <a:gd name="connsiteX1" fmla="*/ 79012 w 79011"/>
                  <a:gd name="connsiteY1" fmla="*/ 15882 h 72804"/>
                  <a:gd name="connsiteX2" fmla="*/ 49160 w 79011"/>
                  <a:gd name="connsiteY2" fmla="*/ 56287 h 72804"/>
                  <a:gd name="connsiteX3" fmla="*/ 0 w 79011"/>
                  <a:gd name="connsiteY3" fmla="*/ 72805 h 72804"/>
                  <a:gd name="connsiteX4" fmla="*/ 19944 w 79011"/>
                  <a:gd name="connsiteY4" fmla="*/ 28334 h 72804"/>
                  <a:gd name="connsiteX5" fmla="*/ 36965 w 79011"/>
                  <a:gd name="connsiteY5" fmla="*/ 0 h 72804"/>
                  <a:gd name="connsiteX6" fmla="*/ 31503 w 79011"/>
                  <a:gd name="connsiteY6" fmla="*/ 31892 h 72804"/>
                  <a:gd name="connsiteX7" fmla="*/ 19308 w 79011"/>
                  <a:gd name="connsiteY7" fmla="*/ 58828 h 72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1" h="72804">
                    <a:moveTo>
                      <a:pt x="19308" y="58828"/>
                    </a:moveTo>
                    <a:cubicBezTo>
                      <a:pt x="35059" y="42311"/>
                      <a:pt x="64404" y="40024"/>
                      <a:pt x="79012" y="15882"/>
                    </a:cubicBezTo>
                    <a:cubicBezTo>
                      <a:pt x="78504" y="28715"/>
                      <a:pt x="66817" y="47139"/>
                      <a:pt x="49160" y="56287"/>
                    </a:cubicBezTo>
                    <a:cubicBezTo>
                      <a:pt x="34044" y="64165"/>
                      <a:pt x="17022" y="68231"/>
                      <a:pt x="0" y="72805"/>
                    </a:cubicBezTo>
                    <a:cubicBezTo>
                      <a:pt x="10797" y="59337"/>
                      <a:pt x="14100" y="43327"/>
                      <a:pt x="19944" y="28334"/>
                    </a:cubicBezTo>
                    <a:cubicBezTo>
                      <a:pt x="23882" y="18169"/>
                      <a:pt x="30233" y="8767"/>
                      <a:pt x="36965" y="0"/>
                    </a:cubicBezTo>
                    <a:cubicBezTo>
                      <a:pt x="35187" y="10673"/>
                      <a:pt x="34552" y="21727"/>
                      <a:pt x="31503" y="31892"/>
                    </a:cubicBezTo>
                    <a:cubicBezTo>
                      <a:pt x="28327" y="41929"/>
                      <a:pt x="22738" y="51332"/>
                      <a:pt x="19308" y="58828"/>
                    </a:cubicBezTo>
                    <a:close/>
                  </a:path>
                </a:pathLst>
              </a:custGeom>
              <a:solidFill>
                <a:srgbClr val="FFFFFF"/>
              </a:solidFill>
              <a:ln w="12692" cap="flat">
                <a:noFill/>
                <a:prstDash val="solid"/>
                <a:miter/>
              </a:ln>
            </p:spPr>
            <p:txBody>
              <a:bodyPr rtlCol="0" anchor="ctr"/>
              <a:lstStyle/>
              <a:p>
                <a:endParaRPr lang="en-US"/>
              </a:p>
            </p:txBody>
          </p:sp>
          <p:sp>
            <p:nvSpPr>
              <p:cNvPr id="180" name="Freeform 179">
                <a:extLst>
                  <a:ext uri="{FF2B5EF4-FFF2-40B4-BE49-F238E27FC236}">
                    <a16:creationId xmlns:a16="http://schemas.microsoft.com/office/drawing/2014/main" id="{052CB033-6A30-7345-83BD-4C278BEA41A6}"/>
                  </a:ext>
                </a:extLst>
              </p:cNvPr>
              <p:cNvSpPr/>
              <p:nvPr/>
            </p:nvSpPr>
            <p:spPr>
              <a:xfrm>
                <a:off x="8159098" y="1628095"/>
                <a:ext cx="97304" cy="52901"/>
              </a:xfrm>
              <a:custGeom>
                <a:avLst/>
                <a:gdLst>
                  <a:gd name="connsiteX0" fmla="*/ 0 w 97304"/>
                  <a:gd name="connsiteY0" fmla="*/ 26937 h 52901"/>
                  <a:gd name="connsiteX1" fmla="*/ 72660 w 97304"/>
                  <a:gd name="connsiteY1" fmla="*/ 41294 h 52901"/>
                  <a:gd name="connsiteX2" fmla="*/ 37347 w 97304"/>
                  <a:gd name="connsiteY2" fmla="*/ 0 h 52901"/>
                  <a:gd name="connsiteX3" fmla="*/ 97304 w 97304"/>
                  <a:gd name="connsiteY3" fmla="*/ 42438 h 52901"/>
                  <a:gd name="connsiteX4" fmla="*/ 26041 w 97304"/>
                  <a:gd name="connsiteY4" fmla="*/ 48410 h 52901"/>
                  <a:gd name="connsiteX5" fmla="*/ 0 w 97304"/>
                  <a:gd name="connsiteY5" fmla="*/ 26937 h 5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04" h="52901">
                    <a:moveTo>
                      <a:pt x="0" y="26937"/>
                    </a:moveTo>
                    <a:cubicBezTo>
                      <a:pt x="21976" y="43073"/>
                      <a:pt x="48652" y="34687"/>
                      <a:pt x="72660" y="41294"/>
                    </a:cubicBezTo>
                    <a:cubicBezTo>
                      <a:pt x="51827" y="35831"/>
                      <a:pt x="47000" y="17280"/>
                      <a:pt x="37347" y="0"/>
                    </a:cubicBezTo>
                    <a:cubicBezTo>
                      <a:pt x="59323" y="13341"/>
                      <a:pt x="71263" y="37609"/>
                      <a:pt x="97304" y="42438"/>
                    </a:cubicBezTo>
                    <a:cubicBezTo>
                      <a:pt x="73804" y="48410"/>
                      <a:pt x="50812" y="58955"/>
                      <a:pt x="26041" y="48410"/>
                    </a:cubicBezTo>
                    <a:cubicBezTo>
                      <a:pt x="15243" y="43835"/>
                      <a:pt x="6351" y="37101"/>
                      <a:pt x="0" y="26937"/>
                    </a:cubicBezTo>
                    <a:close/>
                  </a:path>
                </a:pathLst>
              </a:custGeom>
              <a:solidFill>
                <a:srgbClr val="FFFFFF"/>
              </a:solidFill>
              <a:ln w="12692" cap="flat">
                <a:noFill/>
                <a:prstDash val="solid"/>
                <a:miter/>
              </a:ln>
            </p:spPr>
            <p:txBody>
              <a:bodyPr rtlCol="0" anchor="ctr"/>
              <a:lstStyle/>
              <a:p>
                <a:endParaRPr lang="en-US"/>
              </a:p>
            </p:txBody>
          </p:sp>
          <p:sp>
            <p:nvSpPr>
              <p:cNvPr id="181" name="Freeform 180">
                <a:extLst>
                  <a:ext uri="{FF2B5EF4-FFF2-40B4-BE49-F238E27FC236}">
                    <a16:creationId xmlns:a16="http://schemas.microsoft.com/office/drawing/2014/main" id="{04910A28-83F2-B7F4-485F-6CEDAA08FCAC}"/>
                  </a:ext>
                </a:extLst>
              </p:cNvPr>
              <p:cNvSpPr/>
              <p:nvPr/>
            </p:nvSpPr>
            <p:spPr>
              <a:xfrm>
                <a:off x="8354850" y="1625554"/>
                <a:ext cx="96542" cy="53189"/>
              </a:xfrm>
              <a:custGeom>
                <a:avLst/>
                <a:gdLst>
                  <a:gd name="connsiteX0" fmla="*/ 96542 w 96542"/>
                  <a:gd name="connsiteY0" fmla="*/ 23760 h 53189"/>
                  <a:gd name="connsiteX1" fmla="*/ 33282 w 96542"/>
                  <a:gd name="connsiteY1" fmla="*/ 52094 h 53189"/>
                  <a:gd name="connsiteX2" fmla="*/ 0 w 96542"/>
                  <a:gd name="connsiteY2" fmla="*/ 44979 h 53189"/>
                  <a:gd name="connsiteX3" fmla="*/ 28201 w 96542"/>
                  <a:gd name="connsiteY3" fmla="*/ 25412 h 53189"/>
                  <a:gd name="connsiteX4" fmla="*/ 54750 w 96542"/>
                  <a:gd name="connsiteY4" fmla="*/ 0 h 53189"/>
                  <a:gd name="connsiteX5" fmla="*/ 24898 w 96542"/>
                  <a:gd name="connsiteY5" fmla="*/ 41548 h 53189"/>
                  <a:gd name="connsiteX6" fmla="*/ 96542 w 96542"/>
                  <a:gd name="connsiteY6" fmla="*/ 23760 h 5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542" h="53189">
                    <a:moveTo>
                      <a:pt x="96542" y="23760"/>
                    </a:moveTo>
                    <a:cubicBezTo>
                      <a:pt x="84728" y="45487"/>
                      <a:pt x="58307" y="56922"/>
                      <a:pt x="33282" y="52094"/>
                    </a:cubicBezTo>
                    <a:cubicBezTo>
                      <a:pt x="21595" y="49934"/>
                      <a:pt x="10035" y="47139"/>
                      <a:pt x="0" y="44979"/>
                    </a:cubicBezTo>
                    <a:cubicBezTo>
                      <a:pt x="8892" y="38880"/>
                      <a:pt x="19182" y="32781"/>
                      <a:pt x="28201" y="25412"/>
                    </a:cubicBezTo>
                    <a:cubicBezTo>
                      <a:pt x="37347" y="17915"/>
                      <a:pt x="45477" y="9021"/>
                      <a:pt x="54750" y="0"/>
                    </a:cubicBezTo>
                    <a:cubicBezTo>
                      <a:pt x="53098" y="16010"/>
                      <a:pt x="40904" y="32146"/>
                      <a:pt x="24898" y="41548"/>
                    </a:cubicBezTo>
                    <a:cubicBezTo>
                      <a:pt x="48144" y="35450"/>
                      <a:pt x="74312" y="42311"/>
                      <a:pt x="96542" y="23760"/>
                    </a:cubicBezTo>
                    <a:close/>
                  </a:path>
                </a:pathLst>
              </a:custGeom>
              <a:solidFill>
                <a:srgbClr val="FFFFFF"/>
              </a:solidFill>
              <a:ln w="12692" cap="flat">
                <a:no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F12DEA5C-FDC4-1936-FFFB-EBF09AD11074}"/>
                  </a:ext>
                </a:extLst>
              </p:cNvPr>
              <p:cNvSpPr/>
              <p:nvPr/>
            </p:nvSpPr>
            <p:spPr>
              <a:xfrm>
                <a:off x="8448846" y="1495319"/>
                <a:ext cx="44154" cy="84875"/>
              </a:xfrm>
              <a:custGeom>
                <a:avLst/>
                <a:gdLst>
                  <a:gd name="connsiteX0" fmla="*/ 38750 w 44154"/>
                  <a:gd name="connsiteY0" fmla="*/ 0 h 84875"/>
                  <a:gd name="connsiteX1" fmla="*/ 15631 w 44154"/>
                  <a:gd name="connsiteY1" fmla="*/ 84875 h 84875"/>
                  <a:gd name="connsiteX2" fmla="*/ 514 w 44154"/>
                  <a:gd name="connsiteY2" fmla="*/ 19440 h 84875"/>
                  <a:gd name="connsiteX3" fmla="*/ 260 w 44154"/>
                  <a:gd name="connsiteY3" fmla="*/ 11054 h 84875"/>
                  <a:gd name="connsiteX4" fmla="*/ 21601 w 44154"/>
                  <a:gd name="connsiteY4" fmla="*/ 60099 h 84875"/>
                  <a:gd name="connsiteX5" fmla="*/ 38750 w 44154"/>
                  <a:gd name="connsiteY5" fmla="*/ 0 h 8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154" h="84875">
                    <a:moveTo>
                      <a:pt x="38750" y="0"/>
                    </a:moveTo>
                    <a:cubicBezTo>
                      <a:pt x="51580" y="24014"/>
                      <a:pt x="40655" y="61624"/>
                      <a:pt x="15631" y="84875"/>
                    </a:cubicBezTo>
                    <a:cubicBezTo>
                      <a:pt x="10676" y="63402"/>
                      <a:pt x="5596" y="41421"/>
                      <a:pt x="514" y="19440"/>
                    </a:cubicBezTo>
                    <a:cubicBezTo>
                      <a:pt x="-121" y="16772"/>
                      <a:pt x="-121" y="13977"/>
                      <a:pt x="260" y="11054"/>
                    </a:cubicBezTo>
                    <a:cubicBezTo>
                      <a:pt x="7628" y="27191"/>
                      <a:pt x="23126" y="39769"/>
                      <a:pt x="21601" y="60099"/>
                    </a:cubicBezTo>
                    <a:cubicBezTo>
                      <a:pt x="25285" y="39642"/>
                      <a:pt x="40909" y="22998"/>
                      <a:pt x="38750" y="0"/>
                    </a:cubicBezTo>
                    <a:close/>
                  </a:path>
                </a:pathLst>
              </a:custGeom>
              <a:solidFill>
                <a:srgbClr val="FFFFFF"/>
              </a:solidFill>
              <a:ln w="12692" cap="flat">
                <a:noFill/>
                <a:prstDash val="solid"/>
                <a:miter/>
              </a:ln>
            </p:spPr>
            <p:txBody>
              <a:bodyPr rtlCol="0" anchor="ctr"/>
              <a:lstStyle/>
              <a:p>
                <a:endParaRPr lang="en-US"/>
              </a:p>
            </p:txBody>
          </p:sp>
          <p:sp>
            <p:nvSpPr>
              <p:cNvPr id="183" name="Freeform 182">
                <a:extLst>
                  <a:ext uri="{FF2B5EF4-FFF2-40B4-BE49-F238E27FC236}">
                    <a16:creationId xmlns:a16="http://schemas.microsoft.com/office/drawing/2014/main" id="{79147CDA-BEAC-3BAA-B01B-851A070C6D78}"/>
                  </a:ext>
                </a:extLst>
              </p:cNvPr>
              <p:cNvSpPr/>
              <p:nvPr/>
            </p:nvSpPr>
            <p:spPr>
              <a:xfrm>
                <a:off x="8437292" y="1448053"/>
                <a:ext cx="46188" cy="84494"/>
              </a:xfrm>
              <a:custGeom>
                <a:avLst/>
                <a:gdLst>
                  <a:gd name="connsiteX0" fmla="*/ 0 w 46188"/>
                  <a:gd name="connsiteY0" fmla="*/ 19694 h 84494"/>
                  <a:gd name="connsiteX1" fmla="*/ 33282 w 46188"/>
                  <a:gd name="connsiteY1" fmla="*/ 57049 h 84494"/>
                  <a:gd name="connsiteX2" fmla="*/ 33028 w 46188"/>
                  <a:gd name="connsiteY2" fmla="*/ 0 h 84494"/>
                  <a:gd name="connsiteX3" fmla="*/ 34171 w 46188"/>
                  <a:gd name="connsiteY3" fmla="*/ 84494 h 84494"/>
                  <a:gd name="connsiteX4" fmla="*/ 0 w 46188"/>
                  <a:gd name="connsiteY4" fmla="*/ 19694 h 84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88" h="84494">
                    <a:moveTo>
                      <a:pt x="0" y="19694"/>
                    </a:moveTo>
                    <a:cubicBezTo>
                      <a:pt x="11179" y="33671"/>
                      <a:pt x="27057" y="40532"/>
                      <a:pt x="33282" y="57049"/>
                    </a:cubicBezTo>
                    <a:cubicBezTo>
                      <a:pt x="33154" y="37991"/>
                      <a:pt x="33028" y="18932"/>
                      <a:pt x="33028" y="0"/>
                    </a:cubicBezTo>
                    <a:cubicBezTo>
                      <a:pt x="55004" y="27063"/>
                      <a:pt x="45222" y="55398"/>
                      <a:pt x="34171" y="84494"/>
                    </a:cubicBezTo>
                    <a:cubicBezTo>
                      <a:pt x="27439" y="60734"/>
                      <a:pt x="3811" y="46885"/>
                      <a:pt x="0" y="19694"/>
                    </a:cubicBezTo>
                    <a:close/>
                  </a:path>
                </a:pathLst>
              </a:custGeom>
              <a:solidFill>
                <a:srgbClr val="FFFFFF"/>
              </a:solidFill>
              <a:ln w="12692" cap="flat">
                <a:noFill/>
                <a:prstDash val="solid"/>
                <a:miter/>
              </a:ln>
            </p:spPr>
            <p:txBody>
              <a:bodyPr rtlCol="0" anchor="ctr"/>
              <a:lstStyle/>
              <a:p>
                <a:endParaRPr lang="en-US"/>
              </a:p>
            </p:txBody>
          </p:sp>
          <p:sp>
            <p:nvSpPr>
              <p:cNvPr id="184" name="Freeform 183">
                <a:extLst>
                  <a:ext uri="{FF2B5EF4-FFF2-40B4-BE49-F238E27FC236}">
                    <a16:creationId xmlns:a16="http://schemas.microsoft.com/office/drawing/2014/main" id="{8B6B434E-65AC-54CC-1B62-265921004985}"/>
                  </a:ext>
                </a:extLst>
              </p:cNvPr>
              <p:cNvSpPr/>
              <p:nvPr/>
            </p:nvSpPr>
            <p:spPr>
              <a:xfrm>
                <a:off x="8122305" y="1453517"/>
                <a:ext cx="45684" cy="83223"/>
              </a:xfrm>
              <a:custGeom>
                <a:avLst/>
                <a:gdLst>
                  <a:gd name="connsiteX0" fmla="*/ 13419 w 45684"/>
                  <a:gd name="connsiteY0" fmla="*/ 83223 h 83223"/>
                  <a:gd name="connsiteX1" fmla="*/ 4146 w 45684"/>
                  <a:gd name="connsiteY1" fmla="*/ 57685 h 83223"/>
                  <a:gd name="connsiteX2" fmla="*/ 11514 w 45684"/>
                  <a:gd name="connsiteY2" fmla="*/ 0 h 83223"/>
                  <a:gd name="connsiteX3" fmla="*/ 14182 w 45684"/>
                  <a:gd name="connsiteY3" fmla="*/ 61369 h 83223"/>
                  <a:gd name="connsiteX4" fmla="*/ 45685 w 45684"/>
                  <a:gd name="connsiteY4" fmla="*/ 18423 h 83223"/>
                  <a:gd name="connsiteX5" fmla="*/ 13419 w 45684"/>
                  <a:gd name="connsiteY5" fmla="*/ 83223 h 83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84" h="83223">
                    <a:moveTo>
                      <a:pt x="13419" y="83223"/>
                    </a:moveTo>
                    <a:cubicBezTo>
                      <a:pt x="9989" y="74075"/>
                      <a:pt x="6941" y="65943"/>
                      <a:pt x="4146" y="57685"/>
                    </a:cubicBezTo>
                    <a:cubicBezTo>
                      <a:pt x="-2967" y="36847"/>
                      <a:pt x="-1189" y="17153"/>
                      <a:pt x="11514" y="0"/>
                    </a:cubicBezTo>
                    <a:cubicBezTo>
                      <a:pt x="12403" y="19694"/>
                      <a:pt x="13292" y="40023"/>
                      <a:pt x="14182" y="61369"/>
                    </a:cubicBezTo>
                    <a:cubicBezTo>
                      <a:pt x="17484" y="41421"/>
                      <a:pt x="33617" y="32019"/>
                      <a:pt x="45685" y="18423"/>
                    </a:cubicBezTo>
                    <a:cubicBezTo>
                      <a:pt x="42509" y="44471"/>
                      <a:pt x="20152" y="59463"/>
                      <a:pt x="13419" y="83223"/>
                    </a:cubicBezTo>
                    <a:close/>
                  </a:path>
                </a:pathLst>
              </a:custGeom>
              <a:solidFill>
                <a:srgbClr val="FFFFFF"/>
              </a:solidFill>
              <a:ln w="12692" cap="flat">
                <a:noFill/>
                <a:prstDash val="solid"/>
                <a:miter/>
              </a:ln>
            </p:spPr>
            <p:txBody>
              <a:bodyPr rtlCol="0" anchor="ctr"/>
              <a:lstStyle/>
              <a:p>
                <a:endParaRPr lang="en-US"/>
              </a:p>
            </p:txBody>
          </p:sp>
          <p:sp>
            <p:nvSpPr>
              <p:cNvPr id="185" name="Freeform 184">
                <a:extLst>
                  <a:ext uri="{FF2B5EF4-FFF2-40B4-BE49-F238E27FC236}">
                    <a16:creationId xmlns:a16="http://schemas.microsoft.com/office/drawing/2014/main" id="{68A57261-F3DD-4F51-FF8E-ABF1827230EF}"/>
                  </a:ext>
                </a:extLst>
              </p:cNvPr>
              <p:cNvSpPr/>
              <p:nvPr/>
            </p:nvSpPr>
            <p:spPr>
              <a:xfrm>
                <a:off x="8139775" y="1424547"/>
                <a:ext cx="44220" cy="66578"/>
              </a:xfrm>
              <a:custGeom>
                <a:avLst/>
                <a:gdLst>
                  <a:gd name="connsiteX0" fmla="*/ 269 w 44220"/>
                  <a:gd name="connsiteY0" fmla="*/ 66579 h 66578"/>
                  <a:gd name="connsiteX1" fmla="*/ 142 w 44220"/>
                  <a:gd name="connsiteY1" fmla="*/ 34814 h 66578"/>
                  <a:gd name="connsiteX2" fmla="*/ 23515 w 44220"/>
                  <a:gd name="connsiteY2" fmla="*/ 0 h 66578"/>
                  <a:gd name="connsiteX3" fmla="*/ 7383 w 44220"/>
                  <a:gd name="connsiteY3" fmla="*/ 46122 h 66578"/>
                  <a:gd name="connsiteX4" fmla="*/ 44221 w 44220"/>
                  <a:gd name="connsiteY4" fmla="*/ 13849 h 66578"/>
                  <a:gd name="connsiteX5" fmla="*/ 269 w 44220"/>
                  <a:gd name="connsiteY5" fmla="*/ 66579 h 6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20" h="66578">
                    <a:moveTo>
                      <a:pt x="269" y="66579"/>
                    </a:moveTo>
                    <a:cubicBezTo>
                      <a:pt x="269" y="56033"/>
                      <a:pt x="-240" y="45360"/>
                      <a:pt x="142" y="34814"/>
                    </a:cubicBezTo>
                    <a:cubicBezTo>
                      <a:pt x="650" y="18678"/>
                      <a:pt x="8653" y="6988"/>
                      <a:pt x="23515" y="0"/>
                    </a:cubicBezTo>
                    <a:cubicBezTo>
                      <a:pt x="11956" y="13214"/>
                      <a:pt x="14496" y="31002"/>
                      <a:pt x="7383" y="46122"/>
                    </a:cubicBezTo>
                    <a:cubicBezTo>
                      <a:pt x="19958" y="35195"/>
                      <a:pt x="31899" y="24649"/>
                      <a:pt x="44221" y="13849"/>
                    </a:cubicBezTo>
                    <a:cubicBezTo>
                      <a:pt x="40410" y="40151"/>
                      <a:pt x="13734" y="47774"/>
                      <a:pt x="269" y="66579"/>
                    </a:cubicBezTo>
                    <a:close/>
                  </a:path>
                </a:pathLst>
              </a:custGeom>
              <a:solidFill>
                <a:srgbClr val="FFFFFF"/>
              </a:solidFill>
              <a:ln w="12692" cap="flat">
                <a:noFill/>
                <a:prstDash val="solid"/>
                <a:miter/>
              </a:ln>
            </p:spPr>
            <p:txBody>
              <a:bodyPr rtlCol="0" anchor="ctr"/>
              <a:lstStyle/>
              <a:p>
                <a:endParaRPr lang="en-US"/>
              </a:p>
            </p:txBody>
          </p:sp>
          <p:sp>
            <p:nvSpPr>
              <p:cNvPr id="186" name="Freeform 185">
                <a:extLst>
                  <a:ext uri="{FF2B5EF4-FFF2-40B4-BE49-F238E27FC236}">
                    <a16:creationId xmlns:a16="http://schemas.microsoft.com/office/drawing/2014/main" id="{B49E05F8-512F-8257-0271-A5C51D783FCC}"/>
                  </a:ext>
                </a:extLst>
              </p:cNvPr>
              <p:cNvSpPr/>
              <p:nvPr/>
            </p:nvSpPr>
            <p:spPr>
              <a:xfrm>
                <a:off x="8420398" y="1421752"/>
                <a:ext cx="44973" cy="63656"/>
              </a:xfrm>
              <a:custGeom>
                <a:avLst/>
                <a:gdLst>
                  <a:gd name="connsiteX0" fmla="*/ 22738 w 44973"/>
                  <a:gd name="connsiteY0" fmla="*/ 0 h 63656"/>
                  <a:gd name="connsiteX1" fmla="*/ 44968 w 44973"/>
                  <a:gd name="connsiteY1" fmla="*/ 38880 h 63656"/>
                  <a:gd name="connsiteX2" fmla="*/ 44079 w 44973"/>
                  <a:gd name="connsiteY2" fmla="*/ 63656 h 63656"/>
                  <a:gd name="connsiteX3" fmla="*/ 14481 w 44973"/>
                  <a:gd name="connsiteY3" fmla="*/ 38499 h 63656"/>
                  <a:gd name="connsiteX4" fmla="*/ 0 w 44973"/>
                  <a:gd name="connsiteY4" fmla="*/ 13722 h 63656"/>
                  <a:gd name="connsiteX5" fmla="*/ 37346 w 44973"/>
                  <a:gd name="connsiteY5" fmla="*/ 43835 h 63656"/>
                  <a:gd name="connsiteX6" fmla="*/ 22738 w 44973"/>
                  <a:gd name="connsiteY6" fmla="*/ 0 h 63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73" h="63656">
                    <a:moveTo>
                      <a:pt x="22738" y="0"/>
                    </a:moveTo>
                    <a:cubicBezTo>
                      <a:pt x="35695" y="4574"/>
                      <a:pt x="45222" y="19948"/>
                      <a:pt x="44968" y="38880"/>
                    </a:cubicBezTo>
                    <a:cubicBezTo>
                      <a:pt x="44841" y="47647"/>
                      <a:pt x="44333" y="56414"/>
                      <a:pt x="44079" y="63656"/>
                    </a:cubicBezTo>
                    <a:cubicBezTo>
                      <a:pt x="34933" y="55906"/>
                      <a:pt x="24770" y="47139"/>
                      <a:pt x="14481" y="38499"/>
                    </a:cubicBezTo>
                    <a:cubicBezTo>
                      <a:pt x="6732" y="31892"/>
                      <a:pt x="2032" y="23760"/>
                      <a:pt x="0" y="13722"/>
                    </a:cubicBezTo>
                    <a:cubicBezTo>
                      <a:pt x="12321" y="23633"/>
                      <a:pt x="24262" y="33289"/>
                      <a:pt x="37346" y="43835"/>
                    </a:cubicBezTo>
                    <a:cubicBezTo>
                      <a:pt x="32138" y="28461"/>
                      <a:pt x="27184" y="13722"/>
                      <a:pt x="22738" y="0"/>
                    </a:cubicBezTo>
                    <a:close/>
                  </a:path>
                </a:pathLst>
              </a:custGeom>
              <a:solidFill>
                <a:srgbClr val="FFFFFF"/>
              </a:solidFill>
              <a:ln w="12692" cap="flat">
                <a:no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3E12631D-2305-2F88-64C8-936B042B98E6}"/>
                  </a:ext>
                </a:extLst>
              </p:cNvPr>
              <p:cNvSpPr/>
              <p:nvPr/>
            </p:nvSpPr>
            <p:spPr>
              <a:xfrm>
                <a:off x="8401851" y="1403709"/>
                <a:ext cx="44460" cy="47138"/>
              </a:xfrm>
              <a:custGeom>
                <a:avLst/>
                <a:gdLst>
                  <a:gd name="connsiteX0" fmla="*/ 42427 w 44460"/>
                  <a:gd name="connsiteY0" fmla="*/ 47139 h 47138"/>
                  <a:gd name="connsiteX1" fmla="*/ 0 w 44460"/>
                  <a:gd name="connsiteY1" fmla="*/ 0 h 47138"/>
                  <a:gd name="connsiteX2" fmla="*/ 44460 w 44460"/>
                  <a:gd name="connsiteY2" fmla="*/ 45487 h 47138"/>
                  <a:gd name="connsiteX3" fmla="*/ 42427 w 44460"/>
                  <a:gd name="connsiteY3" fmla="*/ 47139 h 47138"/>
                </a:gdLst>
                <a:ahLst/>
                <a:cxnLst>
                  <a:cxn ang="0">
                    <a:pos x="connsiteX0" y="connsiteY0"/>
                  </a:cxn>
                  <a:cxn ang="0">
                    <a:pos x="connsiteX1" y="connsiteY1"/>
                  </a:cxn>
                  <a:cxn ang="0">
                    <a:pos x="connsiteX2" y="connsiteY2"/>
                  </a:cxn>
                  <a:cxn ang="0">
                    <a:pos x="connsiteX3" y="connsiteY3"/>
                  </a:cxn>
                </a:cxnLst>
                <a:rect l="l" t="t" r="r" b="b"/>
                <a:pathLst>
                  <a:path w="44460" h="47138">
                    <a:moveTo>
                      <a:pt x="42427" y="47139"/>
                    </a:moveTo>
                    <a:cubicBezTo>
                      <a:pt x="28454" y="31638"/>
                      <a:pt x="14482" y="16137"/>
                      <a:pt x="0" y="0"/>
                    </a:cubicBezTo>
                    <a:cubicBezTo>
                      <a:pt x="26803" y="4701"/>
                      <a:pt x="39760" y="21346"/>
                      <a:pt x="44460" y="45487"/>
                    </a:cubicBezTo>
                    <a:cubicBezTo>
                      <a:pt x="43825" y="45995"/>
                      <a:pt x="43190" y="46631"/>
                      <a:pt x="42427" y="47139"/>
                    </a:cubicBezTo>
                    <a:close/>
                  </a:path>
                </a:pathLst>
              </a:custGeom>
              <a:solidFill>
                <a:srgbClr val="FFFFFF"/>
              </a:solidFill>
              <a:ln w="12692" cap="flat">
                <a:no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864E9DF8-CC01-60CE-6DEE-7185DF46003A}"/>
                  </a:ext>
                </a:extLst>
              </p:cNvPr>
              <p:cNvSpPr/>
              <p:nvPr/>
            </p:nvSpPr>
            <p:spPr>
              <a:xfrm>
                <a:off x="8158590" y="1405742"/>
                <a:ext cx="42428" cy="46630"/>
              </a:xfrm>
              <a:custGeom>
                <a:avLst/>
                <a:gdLst>
                  <a:gd name="connsiteX0" fmla="*/ 0 w 42428"/>
                  <a:gd name="connsiteY0" fmla="*/ 46631 h 46630"/>
                  <a:gd name="connsiteX1" fmla="*/ 42428 w 42428"/>
                  <a:gd name="connsiteY1" fmla="*/ 0 h 46630"/>
                  <a:gd name="connsiteX2" fmla="*/ 0 w 42428"/>
                  <a:gd name="connsiteY2" fmla="*/ 46631 h 46630"/>
                </a:gdLst>
                <a:ahLst/>
                <a:cxnLst>
                  <a:cxn ang="0">
                    <a:pos x="connsiteX0" y="connsiteY0"/>
                  </a:cxn>
                  <a:cxn ang="0">
                    <a:pos x="connsiteX1" y="connsiteY1"/>
                  </a:cxn>
                  <a:cxn ang="0">
                    <a:pos x="connsiteX2" y="connsiteY2"/>
                  </a:cxn>
                </a:cxnLst>
                <a:rect l="l" t="t" r="r" b="b"/>
                <a:pathLst>
                  <a:path w="42428" h="46630">
                    <a:moveTo>
                      <a:pt x="0" y="46631"/>
                    </a:moveTo>
                    <a:cubicBezTo>
                      <a:pt x="3049" y="21473"/>
                      <a:pt x="17657" y="7242"/>
                      <a:pt x="42428" y="0"/>
                    </a:cubicBezTo>
                    <a:cubicBezTo>
                      <a:pt x="27312" y="15882"/>
                      <a:pt x="19054" y="35576"/>
                      <a:pt x="0" y="46631"/>
                    </a:cubicBezTo>
                    <a:close/>
                  </a:path>
                </a:pathLst>
              </a:custGeom>
              <a:solidFill>
                <a:srgbClr val="FFFFFF"/>
              </a:solidFill>
              <a:ln w="12692" cap="flat">
                <a:noFill/>
                <a:prstDash val="solid"/>
                <a:miter/>
              </a:ln>
            </p:spPr>
            <p:txBody>
              <a:bodyPr rtlCol="0" anchor="ctr"/>
              <a:lstStyle/>
              <a:p>
                <a:endParaRPr lang="en-US"/>
              </a:p>
            </p:txBody>
          </p:sp>
          <p:sp>
            <p:nvSpPr>
              <p:cNvPr id="189" name="Freeform 188">
                <a:extLst>
                  <a:ext uri="{FF2B5EF4-FFF2-40B4-BE49-F238E27FC236}">
                    <a16:creationId xmlns:a16="http://schemas.microsoft.com/office/drawing/2014/main" id="{2951EA8E-4B82-BA25-7EF5-70A5C018D837}"/>
                  </a:ext>
                </a:extLst>
              </p:cNvPr>
              <p:cNvSpPr/>
              <p:nvPr/>
            </p:nvSpPr>
            <p:spPr>
              <a:xfrm>
                <a:off x="8308866" y="1408505"/>
                <a:ext cx="22611" cy="7235"/>
              </a:xfrm>
              <a:custGeom>
                <a:avLst/>
                <a:gdLst>
                  <a:gd name="connsiteX0" fmla="*/ 22612 w 22611"/>
                  <a:gd name="connsiteY0" fmla="*/ 3083 h 7235"/>
                  <a:gd name="connsiteX1" fmla="*/ 0 w 22611"/>
                  <a:gd name="connsiteY1" fmla="*/ 4607 h 7235"/>
                  <a:gd name="connsiteX2" fmla="*/ 22612 w 22611"/>
                  <a:gd name="connsiteY2" fmla="*/ 3083 h 7235"/>
                </a:gdLst>
                <a:ahLst/>
                <a:cxnLst>
                  <a:cxn ang="0">
                    <a:pos x="connsiteX0" y="connsiteY0"/>
                  </a:cxn>
                  <a:cxn ang="0">
                    <a:pos x="connsiteX1" y="connsiteY1"/>
                  </a:cxn>
                  <a:cxn ang="0">
                    <a:pos x="connsiteX2" y="connsiteY2"/>
                  </a:cxn>
                </a:cxnLst>
                <a:rect l="l" t="t" r="r" b="b"/>
                <a:pathLst>
                  <a:path w="22611" h="7235">
                    <a:moveTo>
                      <a:pt x="22612" y="3083"/>
                    </a:moveTo>
                    <a:cubicBezTo>
                      <a:pt x="16260" y="7911"/>
                      <a:pt x="6097" y="8673"/>
                      <a:pt x="0" y="4607"/>
                    </a:cubicBezTo>
                    <a:cubicBezTo>
                      <a:pt x="7495" y="1939"/>
                      <a:pt x="14227" y="-3397"/>
                      <a:pt x="22612" y="3083"/>
                    </a:cubicBezTo>
                    <a:close/>
                  </a:path>
                </a:pathLst>
              </a:custGeom>
              <a:solidFill>
                <a:srgbClr val="FFFFFF"/>
              </a:solidFill>
              <a:ln w="12692" cap="flat">
                <a:noFill/>
                <a:prstDash val="solid"/>
                <a:miter/>
              </a:ln>
            </p:spPr>
            <p:txBody>
              <a:bodyPr rtlCol="0" anchor="ctr"/>
              <a:lstStyle/>
              <a:p>
                <a:endParaRPr lang="en-US"/>
              </a:p>
            </p:txBody>
          </p:sp>
        </p:grpSp>
      </p:grpSp>
      <p:grpSp>
        <p:nvGrpSpPr>
          <p:cNvPr id="196" name="Group 195">
            <a:extLst>
              <a:ext uri="{FF2B5EF4-FFF2-40B4-BE49-F238E27FC236}">
                <a16:creationId xmlns:a16="http://schemas.microsoft.com/office/drawing/2014/main" id="{9E337132-C420-3CAC-B932-D5C40B32335F}"/>
              </a:ext>
            </a:extLst>
          </p:cNvPr>
          <p:cNvGrpSpPr/>
          <p:nvPr/>
        </p:nvGrpSpPr>
        <p:grpSpPr>
          <a:xfrm>
            <a:off x="3541409" y="494815"/>
            <a:ext cx="3608995" cy="1733877"/>
            <a:chOff x="3541409" y="592087"/>
            <a:chExt cx="3608995" cy="1733877"/>
          </a:xfrm>
        </p:grpSpPr>
        <p:sp>
          <p:nvSpPr>
            <p:cNvPr id="197" name="Freeform 196">
              <a:extLst>
                <a:ext uri="{FF2B5EF4-FFF2-40B4-BE49-F238E27FC236}">
                  <a16:creationId xmlns:a16="http://schemas.microsoft.com/office/drawing/2014/main" id="{2A0DD7F0-6EC0-6E7A-1181-1B4B39731CB6}"/>
                </a:ext>
              </a:extLst>
            </p:cNvPr>
            <p:cNvSpPr/>
            <p:nvPr/>
          </p:nvSpPr>
          <p:spPr>
            <a:xfrm>
              <a:off x="3541409" y="641202"/>
              <a:ext cx="3608995" cy="1638445"/>
            </a:xfrm>
            <a:custGeom>
              <a:avLst/>
              <a:gdLst>
                <a:gd name="connsiteX0" fmla="*/ 9241 w 3608995"/>
                <a:gd name="connsiteY0" fmla="*/ 224360 h 1553607"/>
                <a:gd name="connsiteX1" fmla="*/ 67675 w 3608995"/>
                <a:gd name="connsiteY1" fmla="*/ 68332 h 1553607"/>
                <a:gd name="connsiteX2" fmla="*/ 260887 w 3608995"/>
                <a:gd name="connsiteY2" fmla="*/ 32628 h 1553607"/>
                <a:gd name="connsiteX3" fmla="*/ 2647769 w 3608995"/>
                <a:gd name="connsiteY3" fmla="*/ 1118 h 1553607"/>
                <a:gd name="connsiteX4" fmla="*/ 3133148 w 3608995"/>
                <a:gd name="connsiteY4" fmla="*/ 4040 h 1553607"/>
                <a:gd name="connsiteX5" fmla="*/ 3578513 w 3608995"/>
                <a:gd name="connsiteY5" fmla="*/ 174680 h 1553607"/>
                <a:gd name="connsiteX6" fmla="*/ 3594519 w 3608995"/>
                <a:gd name="connsiteY6" fmla="*/ 1223805 h 1553607"/>
                <a:gd name="connsiteX7" fmla="*/ 3583594 w 3608995"/>
                <a:gd name="connsiteY7" fmla="*/ 1303598 h 1553607"/>
                <a:gd name="connsiteX8" fmla="*/ 2952004 w 3608995"/>
                <a:gd name="connsiteY8" fmla="*/ 1508798 h 1553607"/>
                <a:gd name="connsiteX9" fmla="*/ 788821 w 3608995"/>
                <a:gd name="connsiteY9" fmla="*/ 1541198 h 1553607"/>
                <a:gd name="connsiteX10" fmla="*/ 149482 w 3608995"/>
                <a:gd name="connsiteY10" fmla="*/ 1530525 h 1553607"/>
                <a:gd name="connsiteX11" fmla="*/ 62594 w 3608995"/>
                <a:gd name="connsiteY11" fmla="*/ 1470172 h 1553607"/>
                <a:gd name="connsiteX12" fmla="*/ 13814 w 3608995"/>
                <a:gd name="connsiteY12" fmla="*/ 1319861 h 1553607"/>
                <a:gd name="connsiteX13" fmla="*/ 4668 w 3608995"/>
                <a:gd name="connsiteY13" fmla="*/ 1003485 h 1553607"/>
                <a:gd name="connsiteX14" fmla="*/ 2382 w 3608995"/>
                <a:gd name="connsiteY14" fmla="*/ 517231 h 1553607"/>
                <a:gd name="connsiteX15" fmla="*/ 9241 w 3608995"/>
                <a:gd name="connsiteY15" fmla="*/ 224360 h 155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08995" h="1553607">
                  <a:moveTo>
                    <a:pt x="9241" y="224360"/>
                  </a:moveTo>
                  <a:cubicBezTo>
                    <a:pt x="8733" y="149395"/>
                    <a:pt x="32996" y="85104"/>
                    <a:pt x="67675" y="68332"/>
                  </a:cubicBezTo>
                  <a:cubicBezTo>
                    <a:pt x="108960" y="48384"/>
                    <a:pt x="172728" y="34026"/>
                    <a:pt x="260887" y="32628"/>
                  </a:cubicBezTo>
                  <a:cubicBezTo>
                    <a:pt x="840776" y="23353"/>
                    <a:pt x="2550083" y="3659"/>
                    <a:pt x="2647769" y="1118"/>
                  </a:cubicBezTo>
                  <a:cubicBezTo>
                    <a:pt x="2764382" y="-1932"/>
                    <a:pt x="2822180" y="2007"/>
                    <a:pt x="3133148" y="4040"/>
                  </a:cubicBezTo>
                  <a:cubicBezTo>
                    <a:pt x="3444116" y="6073"/>
                    <a:pt x="3549804" y="87899"/>
                    <a:pt x="3578513" y="174680"/>
                  </a:cubicBezTo>
                  <a:cubicBezTo>
                    <a:pt x="3634660" y="344558"/>
                    <a:pt x="3596424" y="1035123"/>
                    <a:pt x="3594519" y="1223805"/>
                  </a:cubicBezTo>
                  <a:cubicBezTo>
                    <a:pt x="3594265" y="1252139"/>
                    <a:pt x="3590962" y="1280219"/>
                    <a:pt x="3583594" y="1303598"/>
                  </a:cubicBezTo>
                  <a:cubicBezTo>
                    <a:pt x="3520079" y="1505494"/>
                    <a:pt x="3221052" y="1501682"/>
                    <a:pt x="2952004" y="1508798"/>
                  </a:cubicBezTo>
                  <a:cubicBezTo>
                    <a:pt x="2660217" y="1516548"/>
                    <a:pt x="1093183" y="1529889"/>
                    <a:pt x="788821" y="1541198"/>
                  </a:cubicBezTo>
                  <a:cubicBezTo>
                    <a:pt x="484458" y="1552506"/>
                    <a:pt x="229891" y="1566482"/>
                    <a:pt x="149482" y="1530525"/>
                  </a:cubicBezTo>
                  <a:cubicBezTo>
                    <a:pt x="133095" y="1523283"/>
                    <a:pt x="80124" y="1488341"/>
                    <a:pt x="62594" y="1470172"/>
                  </a:cubicBezTo>
                  <a:cubicBezTo>
                    <a:pt x="15974" y="1421635"/>
                    <a:pt x="6828" y="1373480"/>
                    <a:pt x="13814" y="1319861"/>
                  </a:cubicBezTo>
                  <a:cubicBezTo>
                    <a:pt x="14704" y="1312619"/>
                    <a:pt x="9622" y="1151254"/>
                    <a:pt x="4668" y="1003485"/>
                  </a:cubicBezTo>
                  <a:cubicBezTo>
                    <a:pt x="-667" y="841358"/>
                    <a:pt x="-1429" y="679104"/>
                    <a:pt x="2382" y="517231"/>
                  </a:cubicBezTo>
                  <a:lnTo>
                    <a:pt x="9241" y="224360"/>
                  </a:lnTo>
                  <a:close/>
                </a:path>
              </a:pathLst>
            </a:custGeom>
            <a:solidFill>
              <a:srgbClr val="3476B7"/>
            </a:solidFill>
            <a:ln w="12692" cap="flat">
              <a:noFill/>
              <a:prstDash val="solid"/>
              <a:miter/>
            </a:ln>
          </p:spPr>
          <p:txBody>
            <a:bodyPr rtlCol="0" anchor="ctr"/>
            <a:lstStyle/>
            <a:p>
              <a:endParaRPr lang="en-US"/>
            </a:p>
          </p:txBody>
        </p:sp>
        <p:sp>
          <p:nvSpPr>
            <p:cNvPr id="198" name="TextBox 197">
              <a:extLst>
                <a:ext uri="{FF2B5EF4-FFF2-40B4-BE49-F238E27FC236}">
                  <a16:creationId xmlns:a16="http://schemas.microsoft.com/office/drawing/2014/main" id="{66DB2BFA-3321-0746-4A63-67F4C26BA1FA}"/>
                </a:ext>
              </a:extLst>
            </p:cNvPr>
            <p:cNvSpPr txBox="1"/>
            <p:nvPr/>
          </p:nvSpPr>
          <p:spPr>
            <a:xfrm rot="21548433">
              <a:off x="3730031" y="592087"/>
              <a:ext cx="3328155" cy="985206"/>
            </a:xfrm>
            <a:prstGeom prst="rect">
              <a:avLst/>
            </a:prstGeom>
            <a:noFill/>
          </p:spPr>
          <p:txBody>
            <a:bodyPr wrap="none" rtlCol="0">
              <a:spAutoFit/>
            </a:bodyPr>
            <a:lstStyle/>
            <a:p>
              <a:pPr algn="ctr"/>
              <a:r>
                <a:rPr lang="en-US" sz="5802" spc="200" baseline="0" dirty="0">
                  <a:solidFill>
                    <a:srgbClr val="FFFFFF"/>
                  </a:solidFill>
                  <a:latin typeface="LondrinaSolid-Black"/>
                  <a:sym typeface="LondrinaSolid-Black"/>
                  <a:rtl val="0"/>
                </a:rPr>
                <a:t>UN Rights </a:t>
              </a:r>
            </a:p>
          </p:txBody>
        </p:sp>
        <p:sp>
          <p:nvSpPr>
            <p:cNvPr id="199" name="TextBox 198">
              <a:extLst>
                <a:ext uri="{FF2B5EF4-FFF2-40B4-BE49-F238E27FC236}">
                  <a16:creationId xmlns:a16="http://schemas.microsoft.com/office/drawing/2014/main" id="{67071C90-C31B-D183-3E4A-0D41DEE6E3B4}"/>
                </a:ext>
              </a:extLst>
            </p:cNvPr>
            <p:cNvSpPr txBox="1"/>
            <p:nvPr/>
          </p:nvSpPr>
          <p:spPr>
            <a:xfrm rot="21548433">
              <a:off x="3763325" y="1340758"/>
              <a:ext cx="3058851" cy="985206"/>
            </a:xfrm>
            <a:prstGeom prst="rect">
              <a:avLst/>
            </a:prstGeom>
            <a:noFill/>
          </p:spPr>
          <p:txBody>
            <a:bodyPr wrap="none" rtlCol="0">
              <a:spAutoFit/>
            </a:bodyPr>
            <a:lstStyle/>
            <a:p>
              <a:pPr algn="ctr"/>
              <a:r>
                <a:rPr lang="en-US" sz="5802" spc="200" baseline="0" dirty="0">
                  <a:solidFill>
                    <a:srgbClr val="FFFFFF"/>
                  </a:solidFill>
                  <a:latin typeface="LondrinaSolid-Black"/>
                  <a:sym typeface="LondrinaSolid-Black"/>
                  <a:rtl val="0"/>
                </a:rPr>
                <a:t>of a Child</a:t>
              </a:r>
            </a:p>
          </p:txBody>
        </p:sp>
      </p:grpSp>
      <p:sp>
        <p:nvSpPr>
          <p:cNvPr id="200" name="TextBox 199">
            <a:extLst>
              <a:ext uri="{FF2B5EF4-FFF2-40B4-BE49-F238E27FC236}">
                <a16:creationId xmlns:a16="http://schemas.microsoft.com/office/drawing/2014/main" id="{59E7774B-17EA-CE93-B067-EF68743B79D3}"/>
              </a:ext>
            </a:extLst>
          </p:cNvPr>
          <p:cNvSpPr txBox="1"/>
          <p:nvPr/>
        </p:nvSpPr>
        <p:spPr>
          <a:xfrm>
            <a:off x="9460489" y="7185123"/>
            <a:ext cx="870431" cy="215444"/>
          </a:xfrm>
          <a:prstGeom prst="rect">
            <a:avLst/>
          </a:prstGeom>
          <a:noFill/>
        </p:spPr>
        <p:txBody>
          <a:bodyPr wrap="none" lIns="0" rIns="0" rtlCol="0">
            <a:spAutoFit/>
          </a:bodyPr>
          <a:lstStyle/>
          <a:p>
            <a:pPr algn="r"/>
            <a:r>
              <a:rPr lang="en-US" sz="800" dirty="0">
                <a:solidFill>
                  <a:srgbClr val="323232"/>
                </a:solidFill>
                <a:latin typeface="RobotoCondensed-Regular"/>
                <a:ea typeface="RobotoCondensed-Regular"/>
                <a:cs typeface="RobotoCondensed-Regular"/>
                <a:sym typeface="RobotoCondensed-Regular"/>
                <a:rtl val="0"/>
              </a:rPr>
              <a:t>© Picture News 2022</a:t>
            </a:r>
          </a:p>
        </p:txBody>
      </p:sp>
      <p:sp>
        <p:nvSpPr>
          <p:cNvPr id="201" name="Freeform 200">
            <a:extLst>
              <a:ext uri="{FF2B5EF4-FFF2-40B4-BE49-F238E27FC236}">
                <a16:creationId xmlns:a16="http://schemas.microsoft.com/office/drawing/2014/main" id="{71A822FF-950B-E156-4E83-F6D777DE15B8}"/>
              </a:ext>
            </a:extLst>
          </p:cNvPr>
          <p:cNvSpPr/>
          <p:nvPr/>
        </p:nvSpPr>
        <p:spPr>
          <a:xfrm>
            <a:off x="547762" y="2861200"/>
            <a:ext cx="5677363" cy="4128458"/>
          </a:xfrm>
          <a:custGeom>
            <a:avLst/>
            <a:gdLst>
              <a:gd name="connsiteX0" fmla="*/ 115100 w 5690469"/>
              <a:gd name="connsiteY0" fmla="*/ 792594 h 4128458"/>
              <a:gd name="connsiteX1" fmla="*/ 1069853 w 5690469"/>
              <a:gd name="connsiteY1" fmla="*/ 134175 h 4128458"/>
              <a:gd name="connsiteX2" fmla="*/ 3796412 w 5690469"/>
              <a:gd name="connsiteY2" fmla="*/ 16646 h 4128458"/>
              <a:gd name="connsiteX3" fmla="*/ 4707467 w 5690469"/>
              <a:gd name="connsiteY3" fmla="*/ 218161 h 4128458"/>
              <a:gd name="connsiteX4" fmla="*/ 5509784 w 5690469"/>
              <a:gd name="connsiteY4" fmla="*/ 1047982 h 4128458"/>
              <a:gd name="connsiteX5" fmla="*/ 5686609 w 5690469"/>
              <a:gd name="connsiteY5" fmla="*/ 2968350 h 4128458"/>
              <a:gd name="connsiteX6" fmla="*/ 5006748 w 5690469"/>
              <a:gd name="connsiteY6" fmla="*/ 3833747 h 4128458"/>
              <a:gd name="connsiteX7" fmla="*/ 1209332 w 5690469"/>
              <a:gd name="connsiteY7" fmla="*/ 4097394 h 4128458"/>
              <a:gd name="connsiteX8" fmla="*/ 67083 w 5690469"/>
              <a:gd name="connsiteY8" fmla="*/ 2971272 h 4128458"/>
              <a:gd name="connsiteX9" fmla="*/ 53491 w 5690469"/>
              <a:gd name="connsiteY9" fmla="*/ 1027145 h 4128458"/>
              <a:gd name="connsiteX10" fmla="*/ 115100 w 5690469"/>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01994 w 5677363"/>
              <a:gd name="connsiteY0" fmla="*/ 792594 h 4128458"/>
              <a:gd name="connsiteX1" fmla="*/ 1056747 w 5677363"/>
              <a:gd name="connsiteY1" fmla="*/ 134175 h 4128458"/>
              <a:gd name="connsiteX2" fmla="*/ 3783306 w 5677363"/>
              <a:gd name="connsiteY2" fmla="*/ 16646 h 4128458"/>
              <a:gd name="connsiteX3" fmla="*/ 4694361 w 5677363"/>
              <a:gd name="connsiteY3" fmla="*/ 218161 h 4128458"/>
              <a:gd name="connsiteX4" fmla="*/ 5496678 w 5677363"/>
              <a:gd name="connsiteY4" fmla="*/ 1047982 h 4128458"/>
              <a:gd name="connsiteX5" fmla="*/ 5673503 w 5677363"/>
              <a:gd name="connsiteY5" fmla="*/ 2968350 h 4128458"/>
              <a:gd name="connsiteX6" fmla="*/ 4993642 w 5677363"/>
              <a:gd name="connsiteY6" fmla="*/ 3833747 h 4128458"/>
              <a:gd name="connsiteX7" fmla="*/ 1196226 w 5677363"/>
              <a:gd name="connsiteY7" fmla="*/ 4097394 h 4128458"/>
              <a:gd name="connsiteX8" fmla="*/ 53977 w 5677363"/>
              <a:gd name="connsiteY8" fmla="*/ 2971272 h 4128458"/>
              <a:gd name="connsiteX9" fmla="*/ 40385 w 5677363"/>
              <a:gd name="connsiteY9" fmla="*/ 1027145 h 4128458"/>
              <a:gd name="connsiteX10" fmla="*/ 101994 w 5677363"/>
              <a:gd name="connsiteY10" fmla="*/ 792594 h 4128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77363" h="4128458">
                <a:moveTo>
                  <a:pt x="101994" y="792594"/>
                </a:moveTo>
                <a:cubicBezTo>
                  <a:pt x="208953" y="408241"/>
                  <a:pt x="603125" y="137352"/>
                  <a:pt x="1056747" y="134175"/>
                </a:cubicBezTo>
                <a:cubicBezTo>
                  <a:pt x="2412151" y="124900"/>
                  <a:pt x="3252958" y="-54507"/>
                  <a:pt x="3783306" y="16646"/>
                </a:cubicBezTo>
                <a:cubicBezTo>
                  <a:pt x="4313654" y="87799"/>
                  <a:pt x="4354430" y="64039"/>
                  <a:pt x="4694361" y="218161"/>
                </a:cubicBezTo>
                <a:cubicBezTo>
                  <a:pt x="5034291" y="372284"/>
                  <a:pt x="5415126" y="633008"/>
                  <a:pt x="5496678" y="1047982"/>
                </a:cubicBezTo>
                <a:cubicBezTo>
                  <a:pt x="5578231" y="1462957"/>
                  <a:pt x="5700687" y="2340044"/>
                  <a:pt x="5673503" y="2968350"/>
                </a:cubicBezTo>
                <a:cubicBezTo>
                  <a:pt x="5649749" y="3517879"/>
                  <a:pt x="5429988" y="3669715"/>
                  <a:pt x="4993642" y="3833747"/>
                </a:cubicBezTo>
                <a:cubicBezTo>
                  <a:pt x="4055403" y="4186336"/>
                  <a:pt x="1971359" y="4144787"/>
                  <a:pt x="1196226" y="4097394"/>
                </a:cubicBezTo>
                <a:cubicBezTo>
                  <a:pt x="421092" y="4050002"/>
                  <a:pt x="108365" y="3410218"/>
                  <a:pt x="53977" y="2971272"/>
                </a:cubicBezTo>
                <a:cubicBezTo>
                  <a:pt x="769" y="2310651"/>
                  <a:pt x="-28573" y="1767791"/>
                  <a:pt x="40385" y="1027145"/>
                </a:cubicBezTo>
                <a:cubicBezTo>
                  <a:pt x="62107" y="940745"/>
                  <a:pt x="82432" y="862858"/>
                  <a:pt x="101994" y="792594"/>
                </a:cubicBezTo>
                <a:close/>
              </a:path>
            </a:pathLst>
          </a:custGeom>
          <a:solidFill>
            <a:srgbClr val="5ABBC9">
              <a:alpha val="30000"/>
            </a:srgbClr>
          </a:solidFill>
          <a:ln w="12692" cap="flat">
            <a:noFill/>
            <a:prstDash val="solid"/>
            <a:miter/>
          </a:ln>
        </p:spPr>
        <p:txBody>
          <a:bodyPr rtlCol="0" anchor="ctr"/>
          <a:lstStyle/>
          <a:p>
            <a:endParaRPr lang="en-US"/>
          </a:p>
        </p:txBody>
      </p:sp>
      <p:sp>
        <p:nvSpPr>
          <p:cNvPr id="202" name="TextBox 201">
            <a:extLst>
              <a:ext uri="{FF2B5EF4-FFF2-40B4-BE49-F238E27FC236}">
                <a16:creationId xmlns:a16="http://schemas.microsoft.com/office/drawing/2014/main" id="{FA5475FF-84BD-2E8C-A8E7-C116EA2A7473}"/>
              </a:ext>
            </a:extLst>
          </p:cNvPr>
          <p:cNvSpPr txBox="1"/>
          <p:nvPr/>
        </p:nvSpPr>
        <p:spPr>
          <a:xfrm>
            <a:off x="760792" y="3365264"/>
            <a:ext cx="5102561" cy="3323987"/>
          </a:xfrm>
          <a:prstGeom prst="rect">
            <a:avLst/>
          </a:prstGeom>
          <a:noFill/>
        </p:spPr>
        <p:txBody>
          <a:bodyPr wrap="square" rtlCol="0">
            <a:spAutoFit/>
          </a:bodyPr>
          <a:lstStyle/>
          <a:p>
            <a:pPr algn="ctr"/>
            <a:r>
              <a:rPr lang="en-GB" sz="3000" b="1" dirty="0">
                <a:latin typeface="ABeeZee" panose="02000000000000000000" pitchFamily="2" charset="0"/>
              </a:rPr>
              <a:t>We all have the right </a:t>
            </a:r>
            <a:br>
              <a:rPr lang="en-GB" sz="3000" b="1" dirty="0">
                <a:latin typeface="ABeeZee" panose="02000000000000000000" pitchFamily="2" charset="0"/>
              </a:rPr>
            </a:br>
            <a:r>
              <a:rPr lang="en-GB" sz="3000" b="1" dirty="0">
                <a:latin typeface="ABeeZee" panose="02000000000000000000" pitchFamily="2" charset="0"/>
              </a:rPr>
              <a:t>to our own identity, which is an official record of who we are. Our name, nationality, beliefs and ethnicity all form part </a:t>
            </a:r>
            <a:br>
              <a:rPr lang="en-GB" sz="3000" b="1" dirty="0">
                <a:latin typeface="ABeeZee" panose="02000000000000000000" pitchFamily="2" charset="0"/>
              </a:rPr>
            </a:br>
            <a:r>
              <a:rPr lang="en-GB" sz="3000" b="1" dirty="0">
                <a:latin typeface="ABeeZee" panose="02000000000000000000" pitchFamily="2" charset="0"/>
              </a:rPr>
              <a:t>of our identity.</a:t>
            </a:r>
          </a:p>
        </p:txBody>
      </p:sp>
    </p:spTree>
    <p:extLst>
      <p:ext uri="{BB962C8B-B14F-4D97-AF65-F5344CB8AC3E}">
        <p14:creationId xmlns:p14="http://schemas.microsoft.com/office/powerpoint/2010/main" val="3330448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Freeform 61">
            <a:extLst>
              <a:ext uri="{FF2B5EF4-FFF2-40B4-BE49-F238E27FC236}">
                <a16:creationId xmlns:a16="http://schemas.microsoft.com/office/drawing/2014/main" id="{3228CDD3-8857-3D45-B5C6-D9061C644BFB}"/>
              </a:ext>
            </a:extLst>
          </p:cNvPr>
          <p:cNvSpPr/>
          <p:nvPr/>
        </p:nvSpPr>
        <p:spPr>
          <a:xfrm>
            <a:off x="6875384" y="3836950"/>
            <a:ext cx="3386259" cy="2563102"/>
          </a:xfrm>
          <a:custGeom>
            <a:avLst/>
            <a:gdLst>
              <a:gd name="connsiteX0" fmla="*/ 2200308 w 2868985"/>
              <a:gd name="connsiteY0" fmla="*/ 188930 h 2997526"/>
              <a:gd name="connsiteX1" fmla="*/ 843634 w 2868985"/>
              <a:gd name="connsiteY1" fmla="*/ 10666 h 2997526"/>
              <a:gd name="connsiteX2" fmla="*/ 1556 w 2868985"/>
              <a:gd name="connsiteY2" fmla="*/ 1098544 h 2997526"/>
              <a:gd name="connsiteX3" fmla="*/ 297153 w 2868985"/>
              <a:gd name="connsiteY3" fmla="*/ 2788427 h 2997526"/>
              <a:gd name="connsiteX4" fmla="*/ 1848436 w 2868985"/>
              <a:gd name="connsiteY4" fmla="*/ 2958431 h 2997526"/>
              <a:gd name="connsiteX5" fmla="*/ 2796075 w 2868985"/>
              <a:gd name="connsiteY5" fmla="*/ 2567344 h 2997526"/>
              <a:gd name="connsiteX6" fmla="*/ 2862131 w 2868985"/>
              <a:gd name="connsiteY6" fmla="*/ 1289005 h 2997526"/>
              <a:gd name="connsiteX7" fmla="*/ 2200308 w 2868985"/>
              <a:gd name="connsiteY7" fmla="*/ 188930 h 2997526"/>
              <a:gd name="connsiteX0" fmla="*/ 2242529 w 2911207"/>
              <a:gd name="connsiteY0" fmla="*/ 189569 h 3040492"/>
              <a:gd name="connsiteX1" fmla="*/ 885855 w 2911207"/>
              <a:gd name="connsiteY1" fmla="*/ 11305 h 3040492"/>
              <a:gd name="connsiteX2" fmla="*/ 43777 w 2911207"/>
              <a:gd name="connsiteY2" fmla="*/ 1099183 h 3040492"/>
              <a:gd name="connsiteX3" fmla="*/ 304571 w 2911207"/>
              <a:gd name="connsiteY3" fmla="*/ 2933372 h 3040492"/>
              <a:gd name="connsiteX4" fmla="*/ 1890657 w 2911207"/>
              <a:gd name="connsiteY4" fmla="*/ 2959070 h 3040492"/>
              <a:gd name="connsiteX5" fmla="*/ 2838296 w 2911207"/>
              <a:gd name="connsiteY5" fmla="*/ 2567983 h 3040492"/>
              <a:gd name="connsiteX6" fmla="*/ 2904352 w 2911207"/>
              <a:gd name="connsiteY6" fmla="*/ 1289644 h 3040492"/>
              <a:gd name="connsiteX7" fmla="*/ 2242529 w 2911207"/>
              <a:gd name="connsiteY7" fmla="*/ 189569 h 3040492"/>
              <a:gd name="connsiteX0" fmla="*/ 2229821 w 2898499"/>
              <a:gd name="connsiteY0" fmla="*/ 205418 h 3056341"/>
              <a:gd name="connsiteX1" fmla="*/ 699132 w 2898499"/>
              <a:gd name="connsiteY1" fmla="*/ 11120 h 3056341"/>
              <a:gd name="connsiteX2" fmla="*/ 31069 w 2898499"/>
              <a:gd name="connsiteY2" fmla="*/ 1115032 h 3056341"/>
              <a:gd name="connsiteX3" fmla="*/ 291863 w 2898499"/>
              <a:gd name="connsiteY3" fmla="*/ 2949221 h 3056341"/>
              <a:gd name="connsiteX4" fmla="*/ 1877949 w 2898499"/>
              <a:gd name="connsiteY4" fmla="*/ 2974919 h 3056341"/>
              <a:gd name="connsiteX5" fmla="*/ 2825588 w 2898499"/>
              <a:gd name="connsiteY5" fmla="*/ 2583832 h 3056341"/>
              <a:gd name="connsiteX6" fmla="*/ 2891644 w 2898499"/>
              <a:gd name="connsiteY6" fmla="*/ 1305493 h 3056341"/>
              <a:gd name="connsiteX7" fmla="*/ 2229821 w 2898499"/>
              <a:gd name="connsiteY7" fmla="*/ 205418 h 3056341"/>
              <a:gd name="connsiteX0" fmla="*/ 2209749 w 2878427"/>
              <a:gd name="connsiteY0" fmla="*/ 204816 h 3055739"/>
              <a:gd name="connsiteX1" fmla="*/ 679060 w 2878427"/>
              <a:gd name="connsiteY1" fmla="*/ 10518 h 3055739"/>
              <a:gd name="connsiteX2" fmla="*/ 10997 w 2878427"/>
              <a:gd name="connsiteY2" fmla="*/ 1114430 h 3055739"/>
              <a:gd name="connsiteX3" fmla="*/ 271791 w 2878427"/>
              <a:gd name="connsiteY3" fmla="*/ 2948619 h 3055739"/>
              <a:gd name="connsiteX4" fmla="*/ 1857877 w 2878427"/>
              <a:gd name="connsiteY4" fmla="*/ 2974317 h 3055739"/>
              <a:gd name="connsiteX5" fmla="*/ 2805516 w 2878427"/>
              <a:gd name="connsiteY5" fmla="*/ 2583230 h 3055739"/>
              <a:gd name="connsiteX6" fmla="*/ 2871572 w 2878427"/>
              <a:gd name="connsiteY6" fmla="*/ 1304891 h 3055739"/>
              <a:gd name="connsiteX7" fmla="*/ 2209749 w 2878427"/>
              <a:gd name="connsiteY7" fmla="*/ 204816 h 305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78427" h="3055739">
                <a:moveTo>
                  <a:pt x="2209749" y="204816"/>
                </a:moveTo>
                <a:cubicBezTo>
                  <a:pt x="2209749" y="204816"/>
                  <a:pt x="1298709" y="115977"/>
                  <a:pt x="679060" y="10518"/>
                </a:cubicBezTo>
                <a:cubicBezTo>
                  <a:pt x="35529" y="-99006"/>
                  <a:pt x="32471" y="672850"/>
                  <a:pt x="10997" y="1114430"/>
                </a:cubicBezTo>
                <a:cubicBezTo>
                  <a:pt x="-10477" y="1556010"/>
                  <a:pt x="-31682" y="2804407"/>
                  <a:pt x="271791" y="2948619"/>
                </a:cubicBezTo>
                <a:cubicBezTo>
                  <a:pt x="661898" y="3133998"/>
                  <a:pt x="1435590" y="3035215"/>
                  <a:pt x="1857877" y="2974317"/>
                </a:cubicBezTo>
                <a:cubicBezTo>
                  <a:pt x="2280165" y="2913419"/>
                  <a:pt x="2719009" y="2867715"/>
                  <a:pt x="2805516" y="2583230"/>
                </a:cubicBezTo>
                <a:cubicBezTo>
                  <a:pt x="2923908" y="2194049"/>
                  <a:pt x="2829779" y="2051870"/>
                  <a:pt x="2871572" y="1304891"/>
                </a:cubicBezTo>
                <a:cubicBezTo>
                  <a:pt x="2909045" y="633131"/>
                  <a:pt x="2807041" y="225781"/>
                  <a:pt x="2209749" y="204816"/>
                </a:cubicBezTo>
                <a:close/>
              </a:path>
            </a:pathLst>
          </a:custGeom>
          <a:solidFill>
            <a:schemeClr val="bg1">
              <a:alpha val="40000"/>
            </a:schemeClr>
          </a:solidFill>
          <a:ln w="12692"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D10AA37D-307B-0543-B66A-ABF179CB8179}"/>
              </a:ext>
            </a:extLst>
          </p:cNvPr>
          <p:cNvSpPr/>
          <p:nvPr/>
        </p:nvSpPr>
        <p:spPr>
          <a:xfrm>
            <a:off x="6904847" y="1245147"/>
            <a:ext cx="3469686" cy="2500084"/>
          </a:xfrm>
          <a:custGeom>
            <a:avLst/>
            <a:gdLst>
              <a:gd name="connsiteX0" fmla="*/ 2416917 w 3083163"/>
              <a:gd name="connsiteY0" fmla="*/ 69610 h 2869720"/>
              <a:gd name="connsiteX1" fmla="*/ 943503 w 3083163"/>
              <a:gd name="connsiteY1" fmla="*/ 109 h 2869720"/>
              <a:gd name="connsiteX2" fmla="*/ 12504 w 3083163"/>
              <a:gd name="connsiteY2" fmla="*/ 471370 h 2869720"/>
              <a:gd name="connsiteX3" fmla="*/ 43881 w 3083163"/>
              <a:gd name="connsiteY3" fmla="*/ 1444895 h 2869720"/>
              <a:gd name="connsiteX4" fmla="*/ 185391 w 3083163"/>
              <a:gd name="connsiteY4" fmla="*/ 2364546 h 2869720"/>
              <a:gd name="connsiteX5" fmla="*/ 1102416 w 3083163"/>
              <a:gd name="connsiteY5" fmla="*/ 2866429 h 2869720"/>
              <a:gd name="connsiteX6" fmla="*/ 2599585 w 3083163"/>
              <a:gd name="connsiteY6" fmla="*/ 2609389 h 2869720"/>
              <a:gd name="connsiteX7" fmla="*/ 3044950 w 3083163"/>
              <a:gd name="connsiteY7" fmla="*/ 1324697 h 2869720"/>
              <a:gd name="connsiteX8" fmla="*/ 2416917 w 3083163"/>
              <a:gd name="connsiteY8" fmla="*/ 69610 h 2869720"/>
              <a:gd name="connsiteX0" fmla="*/ 2416917 w 3113812"/>
              <a:gd name="connsiteY0" fmla="*/ 69610 h 2869720"/>
              <a:gd name="connsiteX1" fmla="*/ 943503 w 3113812"/>
              <a:gd name="connsiteY1" fmla="*/ 109 h 2869720"/>
              <a:gd name="connsiteX2" fmla="*/ 12504 w 3113812"/>
              <a:gd name="connsiteY2" fmla="*/ 471370 h 2869720"/>
              <a:gd name="connsiteX3" fmla="*/ 43881 w 3113812"/>
              <a:gd name="connsiteY3" fmla="*/ 1444895 h 2869720"/>
              <a:gd name="connsiteX4" fmla="*/ 185391 w 3113812"/>
              <a:gd name="connsiteY4" fmla="*/ 2364546 h 2869720"/>
              <a:gd name="connsiteX5" fmla="*/ 1102416 w 3113812"/>
              <a:gd name="connsiteY5" fmla="*/ 2866429 h 2869720"/>
              <a:gd name="connsiteX6" fmla="*/ 2599585 w 3113812"/>
              <a:gd name="connsiteY6" fmla="*/ 2609389 h 2869720"/>
              <a:gd name="connsiteX7" fmla="*/ 3044950 w 3113812"/>
              <a:gd name="connsiteY7" fmla="*/ 1324697 h 2869720"/>
              <a:gd name="connsiteX8" fmla="*/ 2416917 w 3113812"/>
              <a:gd name="connsiteY8" fmla="*/ 69610 h 2869720"/>
              <a:gd name="connsiteX0" fmla="*/ 2416917 w 3113812"/>
              <a:gd name="connsiteY0" fmla="*/ 69610 h 2869720"/>
              <a:gd name="connsiteX1" fmla="*/ 943503 w 3113812"/>
              <a:gd name="connsiteY1" fmla="*/ 109 h 2869720"/>
              <a:gd name="connsiteX2" fmla="*/ 12504 w 3113812"/>
              <a:gd name="connsiteY2" fmla="*/ 471370 h 2869720"/>
              <a:gd name="connsiteX3" fmla="*/ 43881 w 3113812"/>
              <a:gd name="connsiteY3" fmla="*/ 1444895 h 2869720"/>
              <a:gd name="connsiteX4" fmla="*/ 185391 w 3113812"/>
              <a:gd name="connsiteY4" fmla="*/ 2364546 h 2869720"/>
              <a:gd name="connsiteX5" fmla="*/ 1102416 w 3113812"/>
              <a:gd name="connsiteY5" fmla="*/ 2866429 h 2869720"/>
              <a:gd name="connsiteX6" fmla="*/ 2599585 w 3113812"/>
              <a:gd name="connsiteY6" fmla="*/ 2609389 h 2869720"/>
              <a:gd name="connsiteX7" fmla="*/ 3044950 w 3113812"/>
              <a:gd name="connsiteY7" fmla="*/ 1324697 h 2869720"/>
              <a:gd name="connsiteX8" fmla="*/ 2416917 w 3113812"/>
              <a:gd name="connsiteY8" fmla="*/ 69610 h 2869720"/>
              <a:gd name="connsiteX0" fmla="*/ 2416917 w 3113812"/>
              <a:gd name="connsiteY0" fmla="*/ 69610 h 2893673"/>
              <a:gd name="connsiteX1" fmla="*/ 943503 w 3113812"/>
              <a:gd name="connsiteY1" fmla="*/ 109 h 2893673"/>
              <a:gd name="connsiteX2" fmla="*/ 12504 w 3113812"/>
              <a:gd name="connsiteY2" fmla="*/ 471370 h 2893673"/>
              <a:gd name="connsiteX3" fmla="*/ 43881 w 3113812"/>
              <a:gd name="connsiteY3" fmla="*/ 1444895 h 2893673"/>
              <a:gd name="connsiteX4" fmla="*/ 185391 w 3113812"/>
              <a:gd name="connsiteY4" fmla="*/ 2364546 h 2893673"/>
              <a:gd name="connsiteX5" fmla="*/ 1102416 w 3113812"/>
              <a:gd name="connsiteY5" fmla="*/ 2866429 h 2893673"/>
              <a:gd name="connsiteX6" fmla="*/ 2809910 w 3113812"/>
              <a:gd name="connsiteY6" fmla="*/ 2638411 h 2893673"/>
              <a:gd name="connsiteX7" fmla="*/ 3044950 w 3113812"/>
              <a:gd name="connsiteY7" fmla="*/ 1324697 h 2893673"/>
              <a:gd name="connsiteX8" fmla="*/ 2416917 w 3113812"/>
              <a:gd name="connsiteY8" fmla="*/ 69610 h 2893673"/>
              <a:gd name="connsiteX0" fmla="*/ 2414593 w 3111488"/>
              <a:gd name="connsiteY0" fmla="*/ 69610 h 2882217"/>
              <a:gd name="connsiteX1" fmla="*/ 941179 w 3111488"/>
              <a:gd name="connsiteY1" fmla="*/ 109 h 2882217"/>
              <a:gd name="connsiteX2" fmla="*/ 10180 w 3111488"/>
              <a:gd name="connsiteY2" fmla="*/ 471370 h 2882217"/>
              <a:gd name="connsiteX3" fmla="*/ 41557 w 3111488"/>
              <a:gd name="connsiteY3" fmla="*/ 1444895 h 2882217"/>
              <a:gd name="connsiteX4" fmla="*/ 199247 w 3111488"/>
              <a:gd name="connsiteY4" fmla="*/ 2519330 h 2882217"/>
              <a:gd name="connsiteX5" fmla="*/ 1100092 w 3111488"/>
              <a:gd name="connsiteY5" fmla="*/ 2866429 h 2882217"/>
              <a:gd name="connsiteX6" fmla="*/ 2807586 w 3111488"/>
              <a:gd name="connsiteY6" fmla="*/ 2638411 h 2882217"/>
              <a:gd name="connsiteX7" fmla="*/ 3042626 w 3111488"/>
              <a:gd name="connsiteY7" fmla="*/ 1324697 h 2882217"/>
              <a:gd name="connsiteX8" fmla="*/ 2414593 w 3111488"/>
              <a:gd name="connsiteY8" fmla="*/ 69610 h 2882217"/>
              <a:gd name="connsiteX0" fmla="*/ 2414593 w 3128034"/>
              <a:gd name="connsiteY0" fmla="*/ 69610 h 2882217"/>
              <a:gd name="connsiteX1" fmla="*/ 941179 w 3128034"/>
              <a:gd name="connsiteY1" fmla="*/ 109 h 2882217"/>
              <a:gd name="connsiteX2" fmla="*/ 10180 w 3128034"/>
              <a:gd name="connsiteY2" fmla="*/ 471370 h 2882217"/>
              <a:gd name="connsiteX3" fmla="*/ 41557 w 3128034"/>
              <a:gd name="connsiteY3" fmla="*/ 1444895 h 2882217"/>
              <a:gd name="connsiteX4" fmla="*/ 199247 w 3128034"/>
              <a:gd name="connsiteY4" fmla="*/ 2519330 h 2882217"/>
              <a:gd name="connsiteX5" fmla="*/ 1100092 w 3128034"/>
              <a:gd name="connsiteY5" fmla="*/ 2866429 h 2882217"/>
              <a:gd name="connsiteX6" fmla="*/ 2807586 w 3128034"/>
              <a:gd name="connsiteY6" fmla="*/ 2638411 h 2882217"/>
              <a:gd name="connsiteX7" fmla="*/ 3066894 w 3128034"/>
              <a:gd name="connsiteY7" fmla="*/ 1392414 h 2882217"/>
              <a:gd name="connsiteX8" fmla="*/ 2414593 w 3128034"/>
              <a:gd name="connsiteY8" fmla="*/ 69610 h 2882217"/>
              <a:gd name="connsiteX0" fmla="*/ 2414593 w 3128034"/>
              <a:gd name="connsiteY0" fmla="*/ 69610 h 2882217"/>
              <a:gd name="connsiteX1" fmla="*/ 941179 w 3128034"/>
              <a:gd name="connsiteY1" fmla="*/ 109 h 2882217"/>
              <a:gd name="connsiteX2" fmla="*/ 10180 w 3128034"/>
              <a:gd name="connsiteY2" fmla="*/ 471370 h 2882217"/>
              <a:gd name="connsiteX3" fmla="*/ 41557 w 3128034"/>
              <a:gd name="connsiteY3" fmla="*/ 1444895 h 2882217"/>
              <a:gd name="connsiteX4" fmla="*/ 199247 w 3128034"/>
              <a:gd name="connsiteY4" fmla="*/ 2519330 h 2882217"/>
              <a:gd name="connsiteX5" fmla="*/ 1100092 w 3128034"/>
              <a:gd name="connsiteY5" fmla="*/ 2866429 h 2882217"/>
              <a:gd name="connsiteX6" fmla="*/ 2807586 w 3128034"/>
              <a:gd name="connsiteY6" fmla="*/ 2638411 h 2882217"/>
              <a:gd name="connsiteX7" fmla="*/ 3066894 w 3128034"/>
              <a:gd name="connsiteY7" fmla="*/ 1392414 h 2882217"/>
              <a:gd name="connsiteX8" fmla="*/ 2414593 w 3128034"/>
              <a:gd name="connsiteY8" fmla="*/ 69610 h 2882217"/>
              <a:gd name="connsiteX0" fmla="*/ 2414593 w 3131603"/>
              <a:gd name="connsiteY0" fmla="*/ 69610 h 2882217"/>
              <a:gd name="connsiteX1" fmla="*/ 941179 w 3131603"/>
              <a:gd name="connsiteY1" fmla="*/ 109 h 2882217"/>
              <a:gd name="connsiteX2" fmla="*/ 10180 w 3131603"/>
              <a:gd name="connsiteY2" fmla="*/ 471370 h 2882217"/>
              <a:gd name="connsiteX3" fmla="*/ 41557 w 3131603"/>
              <a:gd name="connsiteY3" fmla="*/ 1444895 h 2882217"/>
              <a:gd name="connsiteX4" fmla="*/ 199247 w 3131603"/>
              <a:gd name="connsiteY4" fmla="*/ 2519330 h 2882217"/>
              <a:gd name="connsiteX5" fmla="*/ 1100092 w 3131603"/>
              <a:gd name="connsiteY5" fmla="*/ 2866429 h 2882217"/>
              <a:gd name="connsiteX6" fmla="*/ 2807586 w 3131603"/>
              <a:gd name="connsiteY6" fmla="*/ 2638411 h 2882217"/>
              <a:gd name="connsiteX7" fmla="*/ 3066894 w 3131603"/>
              <a:gd name="connsiteY7" fmla="*/ 1392414 h 2882217"/>
              <a:gd name="connsiteX8" fmla="*/ 2414593 w 3131603"/>
              <a:gd name="connsiteY8" fmla="*/ 69610 h 2882217"/>
              <a:gd name="connsiteX0" fmla="*/ 2414593 w 3131603"/>
              <a:gd name="connsiteY0" fmla="*/ 69610 h 2901028"/>
              <a:gd name="connsiteX1" fmla="*/ 941179 w 3131603"/>
              <a:gd name="connsiteY1" fmla="*/ 109 h 2901028"/>
              <a:gd name="connsiteX2" fmla="*/ 10180 w 3131603"/>
              <a:gd name="connsiteY2" fmla="*/ 471370 h 2901028"/>
              <a:gd name="connsiteX3" fmla="*/ 41557 w 3131603"/>
              <a:gd name="connsiteY3" fmla="*/ 1444895 h 2901028"/>
              <a:gd name="connsiteX4" fmla="*/ 199247 w 3131603"/>
              <a:gd name="connsiteY4" fmla="*/ 2519330 h 2901028"/>
              <a:gd name="connsiteX5" fmla="*/ 1100092 w 3131603"/>
              <a:gd name="connsiteY5" fmla="*/ 2866429 h 2901028"/>
              <a:gd name="connsiteX6" fmla="*/ 2815676 w 3131603"/>
              <a:gd name="connsiteY6" fmla="*/ 2686780 h 2901028"/>
              <a:gd name="connsiteX7" fmla="*/ 3066894 w 3131603"/>
              <a:gd name="connsiteY7" fmla="*/ 1392414 h 2901028"/>
              <a:gd name="connsiteX8" fmla="*/ 2414593 w 3131603"/>
              <a:gd name="connsiteY8" fmla="*/ 69610 h 2901028"/>
              <a:gd name="connsiteX0" fmla="*/ 2414593 w 3131603"/>
              <a:gd name="connsiteY0" fmla="*/ 69610 h 2907113"/>
              <a:gd name="connsiteX1" fmla="*/ 941179 w 3131603"/>
              <a:gd name="connsiteY1" fmla="*/ 109 h 2907113"/>
              <a:gd name="connsiteX2" fmla="*/ 10180 w 3131603"/>
              <a:gd name="connsiteY2" fmla="*/ 471370 h 2907113"/>
              <a:gd name="connsiteX3" fmla="*/ 41557 w 3131603"/>
              <a:gd name="connsiteY3" fmla="*/ 1444895 h 2907113"/>
              <a:gd name="connsiteX4" fmla="*/ 199247 w 3131603"/>
              <a:gd name="connsiteY4" fmla="*/ 2519330 h 2907113"/>
              <a:gd name="connsiteX5" fmla="*/ 816961 w 3131603"/>
              <a:gd name="connsiteY5" fmla="*/ 2876103 h 2907113"/>
              <a:gd name="connsiteX6" fmla="*/ 2815676 w 3131603"/>
              <a:gd name="connsiteY6" fmla="*/ 2686780 h 2907113"/>
              <a:gd name="connsiteX7" fmla="*/ 3066894 w 3131603"/>
              <a:gd name="connsiteY7" fmla="*/ 1392414 h 2907113"/>
              <a:gd name="connsiteX8" fmla="*/ 2414593 w 3131603"/>
              <a:gd name="connsiteY8" fmla="*/ 69610 h 2907113"/>
              <a:gd name="connsiteX0" fmla="*/ 2413918 w 3130928"/>
              <a:gd name="connsiteY0" fmla="*/ 69610 h 2904339"/>
              <a:gd name="connsiteX1" fmla="*/ 940504 w 3130928"/>
              <a:gd name="connsiteY1" fmla="*/ 109 h 2904339"/>
              <a:gd name="connsiteX2" fmla="*/ 9505 w 3130928"/>
              <a:gd name="connsiteY2" fmla="*/ 471370 h 2904339"/>
              <a:gd name="connsiteX3" fmla="*/ 40882 w 3130928"/>
              <a:gd name="connsiteY3" fmla="*/ 1444895 h 2904339"/>
              <a:gd name="connsiteX4" fmla="*/ 174304 w 3130928"/>
              <a:gd name="connsiteY4" fmla="*/ 2558026 h 2904339"/>
              <a:gd name="connsiteX5" fmla="*/ 816286 w 3130928"/>
              <a:gd name="connsiteY5" fmla="*/ 2876103 h 2904339"/>
              <a:gd name="connsiteX6" fmla="*/ 2815001 w 3130928"/>
              <a:gd name="connsiteY6" fmla="*/ 2686780 h 2904339"/>
              <a:gd name="connsiteX7" fmla="*/ 3066219 w 3130928"/>
              <a:gd name="connsiteY7" fmla="*/ 1392414 h 2904339"/>
              <a:gd name="connsiteX8" fmla="*/ 2413918 w 3130928"/>
              <a:gd name="connsiteY8" fmla="*/ 69610 h 2904339"/>
              <a:gd name="connsiteX0" fmla="*/ 2413918 w 3130928"/>
              <a:gd name="connsiteY0" fmla="*/ 69610 h 2904339"/>
              <a:gd name="connsiteX1" fmla="*/ 940504 w 3130928"/>
              <a:gd name="connsiteY1" fmla="*/ 109 h 2904339"/>
              <a:gd name="connsiteX2" fmla="*/ 9505 w 3130928"/>
              <a:gd name="connsiteY2" fmla="*/ 471370 h 2904339"/>
              <a:gd name="connsiteX3" fmla="*/ 40882 w 3130928"/>
              <a:gd name="connsiteY3" fmla="*/ 1444895 h 2904339"/>
              <a:gd name="connsiteX4" fmla="*/ 174304 w 3130928"/>
              <a:gd name="connsiteY4" fmla="*/ 2558026 h 2904339"/>
              <a:gd name="connsiteX5" fmla="*/ 816286 w 3130928"/>
              <a:gd name="connsiteY5" fmla="*/ 2876103 h 2904339"/>
              <a:gd name="connsiteX6" fmla="*/ 2815001 w 3130928"/>
              <a:gd name="connsiteY6" fmla="*/ 2686780 h 2904339"/>
              <a:gd name="connsiteX7" fmla="*/ 3066219 w 3130928"/>
              <a:gd name="connsiteY7" fmla="*/ 1392414 h 2904339"/>
              <a:gd name="connsiteX8" fmla="*/ 2413918 w 3130928"/>
              <a:gd name="connsiteY8" fmla="*/ 69610 h 2904339"/>
              <a:gd name="connsiteX0" fmla="*/ 2413918 w 3130928"/>
              <a:gd name="connsiteY0" fmla="*/ 69610 h 2877386"/>
              <a:gd name="connsiteX1" fmla="*/ 940504 w 3130928"/>
              <a:gd name="connsiteY1" fmla="*/ 109 h 2877386"/>
              <a:gd name="connsiteX2" fmla="*/ 9505 w 3130928"/>
              <a:gd name="connsiteY2" fmla="*/ 471370 h 2877386"/>
              <a:gd name="connsiteX3" fmla="*/ 40882 w 3130928"/>
              <a:gd name="connsiteY3" fmla="*/ 1444895 h 2877386"/>
              <a:gd name="connsiteX4" fmla="*/ 174304 w 3130928"/>
              <a:gd name="connsiteY4" fmla="*/ 2558026 h 2877386"/>
              <a:gd name="connsiteX5" fmla="*/ 775839 w 3130928"/>
              <a:gd name="connsiteY5" fmla="*/ 2828963 h 2877386"/>
              <a:gd name="connsiteX6" fmla="*/ 2815001 w 3130928"/>
              <a:gd name="connsiteY6" fmla="*/ 2686780 h 2877386"/>
              <a:gd name="connsiteX7" fmla="*/ 3066219 w 3130928"/>
              <a:gd name="connsiteY7" fmla="*/ 1392414 h 2877386"/>
              <a:gd name="connsiteX8" fmla="*/ 2413918 w 3130928"/>
              <a:gd name="connsiteY8" fmla="*/ 69610 h 2877386"/>
              <a:gd name="connsiteX0" fmla="*/ 2413918 w 3130928"/>
              <a:gd name="connsiteY0" fmla="*/ 69610 h 2857777"/>
              <a:gd name="connsiteX1" fmla="*/ 940504 w 3130928"/>
              <a:gd name="connsiteY1" fmla="*/ 109 h 2857777"/>
              <a:gd name="connsiteX2" fmla="*/ 9505 w 3130928"/>
              <a:gd name="connsiteY2" fmla="*/ 471370 h 2857777"/>
              <a:gd name="connsiteX3" fmla="*/ 40882 w 3130928"/>
              <a:gd name="connsiteY3" fmla="*/ 1444895 h 2857777"/>
              <a:gd name="connsiteX4" fmla="*/ 174304 w 3130928"/>
              <a:gd name="connsiteY4" fmla="*/ 2558026 h 2857777"/>
              <a:gd name="connsiteX5" fmla="*/ 775839 w 3130928"/>
              <a:gd name="connsiteY5" fmla="*/ 2828963 h 2857777"/>
              <a:gd name="connsiteX6" fmla="*/ 2815001 w 3130928"/>
              <a:gd name="connsiteY6" fmla="*/ 2686780 h 2857777"/>
              <a:gd name="connsiteX7" fmla="*/ 3066219 w 3130928"/>
              <a:gd name="connsiteY7" fmla="*/ 1392414 h 2857777"/>
              <a:gd name="connsiteX8" fmla="*/ 2413918 w 3130928"/>
              <a:gd name="connsiteY8" fmla="*/ 69610 h 285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0928" h="2857777">
                <a:moveTo>
                  <a:pt x="2413918" y="69610"/>
                </a:moveTo>
                <a:cubicBezTo>
                  <a:pt x="2413918" y="69610"/>
                  <a:pt x="1712715" y="6207"/>
                  <a:pt x="940504" y="109"/>
                </a:cubicBezTo>
                <a:cubicBezTo>
                  <a:pt x="168292" y="-5990"/>
                  <a:pt x="34403" y="246094"/>
                  <a:pt x="9505" y="471370"/>
                </a:cubicBezTo>
                <a:cubicBezTo>
                  <a:pt x="-15392" y="696645"/>
                  <a:pt x="13416" y="1097119"/>
                  <a:pt x="40882" y="1444895"/>
                </a:cubicBezTo>
                <a:cubicBezTo>
                  <a:pt x="68348" y="1792671"/>
                  <a:pt x="51811" y="2327348"/>
                  <a:pt x="174304" y="2558026"/>
                </a:cubicBezTo>
                <a:cubicBezTo>
                  <a:pt x="296797" y="2788704"/>
                  <a:pt x="335723" y="2807504"/>
                  <a:pt x="775839" y="2828963"/>
                </a:cubicBezTo>
                <a:cubicBezTo>
                  <a:pt x="1215955" y="2850422"/>
                  <a:pt x="2658633" y="2927404"/>
                  <a:pt x="2815001" y="2686780"/>
                </a:cubicBezTo>
                <a:cubicBezTo>
                  <a:pt x="2995763" y="2389462"/>
                  <a:pt x="2969174" y="2153526"/>
                  <a:pt x="3066219" y="1392414"/>
                </a:cubicBezTo>
                <a:cubicBezTo>
                  <a:pt x="3125438" y="814916"/>
                  <a:pt x="3343137" y="104805"/>
                  <a:pt x="2413918" y="69610"/>
                </a:cubicBezTo>
                <a:close/>
              </a:path>
            </a:pathLst>
          </a:custGeom>
          <a:solidFill>
            <a:srgbClr val="CDCA00">
              <a:alpha val="50000"/>
            </a:srgbClr>
          </a:solidFill>
          <a:ln w="12692"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95593023-4262-9C46-8046-ED8D5C1E1236}"/>
              </a:ext>
            </a:extLst>
          </p:cNvPr>
          <p:cNvSpPr/>
          <p:nvPr/>
        </p:nvSpPr>
        <p:spPr>
          <a:xfrm>
            <a:off x="3531470" y="3840135"/>
            <a:ext cx="3161919" cy="2590483"/>
          </a:xfrm>
          <a:custGeom>
            <a:avLst/>
            <a:gdLst>
              <a:gd name="connsiteX0" fmla="*/ 2416917 w 3083164"/>
              <a:gd name="connsiteY0" fmla="*/ 69609 h 2869720"/>
              <a:gd name="connsiteX1" fmla="*/ 943502 w 3083164"/>
              <a:gd name="connsiteY1" fmla="*/ 109 h 2869720"/>
              <a:gd name="connsiteX2" fmla="*/ 12504 w 3083164"/>
              <a:gd name="connsiteY2" fmla="*/ 471370 h 2869720"/>
              <a:gd name="connsiteX3" fmla="*/ 43881 w 3083164"/>
              <a:gd name="connsiteY3" fmla="*/ 1444894 h 2869720"/>
              <a:gd name="connsiteX4" fmla="*/ 185391 w 3083164"/>
              <a:gd name="connsiteY4" fmla="*/ 2364546 h 2869720"/>
              <a:gd name="connsiteX5" fmla="*/ 1102416 w 3083164"/>
              <a:gd name="connsiteY5" fmla="*/ 2866428 h 2869720"/>
              <a:gd name="connsiteX6" fmla="*/ 2599585 w 3083164"/>
              <a:gd name="connsiteY6" fmla="*/ 2609388 h 2869720"/>
              <a:gd name="connsiteX7" fmla="*/ 3044950 w 3083164"/>
              <a:gd name="connsiteY7" fmla="*/ 1324697 h 2869720"/>
              <a:gd name="connsiteX8" fmla="*/ 2416917 w 3083164"/>
              <a:gd name="connsiteY8" fmla="*/ 69609 h 2869720"/>
              <a:gd name="connsiteX0" fmla="*/ 2412239 w 3078486"/>
              <a:gd name="connsiteY0" fmla="*/ 69609 h 2872022"/>
              <a:gd name="connsiteX1" fmla="*/ 938824 w 3078486"/>
              <a:gd name="connsiteY1" fmla="*/ 109 h 2872022"/>
              <a:gd name="connsiteX2" fmla="*/ 7826 w 3078486"/>
              <a:gd name="connsiteY2" fmla="*/ 471370 h 2872022"/>
              <a:gd name="connsiteX3" fmla="*/ 39203 w 3078486"/>
              <a:gd name="connsiteY3" fmla="*/ 1444894 h 2872022"/>
              <a:gd name="connsiteX4" fmla="*/ 98651 w 3078486"/>
              <a:gd name="connsiteY4" fmla="*/ 2574822 h 2872022"/>
              <a:gd name="connsiteX5" fmla="*/ 1097738 w 3078486"/>
              <a:gd name="connsiteY5" fmla="*/ 2866428 h 2872022"/>
              <a:gd name="connsiteX6" fmla="*/ 2594907 w 3078486"/>
              <a:gd name="connsiteY6" fmla="*/ 2609388 h 2872022"/>
              <a:gd name="connsiteX7" fmla="*/ 3040272 w 3078486"/>
              <a:gd name="connsiteY7" fmla="*/ 1324697 h 2872022"/>
              <a:gd name="connsiteX8" fmla="*/ 2412239 w 3078486"/>
              <a:gd name="connsiteY8" fmla="*/ 69609 h 2872022"/>
              <a:gd name="connsiteX0" fmla="*/ 2474107 w 3140354"/>
              <a:gd name="connsiteY0" fmla="*/ 69616 h 2870571"/>
              <a:gd name="connsiteX1" fmla="*/ 1000692 w 3140354"/>
              <a:gd name="connsiteY1" fmla="*/ 116 h 2870571"/>
              <a:gd name="connsiteX2" fmla="*/ 69694 w 3140354"/>
              <a:gd name="connsiteY2" fmla="*/ 471377 h 2870571"/>
              <a:gd name="connsiteX3" fmla="*/ 77625 w 3140354"/>
              <a:gd name="connsiteY3" fmla="*/ 1457271 h 2870571"/>
              <a:gd name="connsiteX4" fmla="*/ 160519 w 3140354"/>
              <a:gd name="connsiteY4" fmla="*/ 2574829 h 2870571"/>
              <a:gd name="connsiteX5" fmla="*/ 1159606 w 3140354"/>
              <a:gd name="connsiteY5" fmla="*/ 2866435 h 2870571"/>
              <a:gd name="connsiteX6" fmla="*/ 2656775 w 3140354"/>
              <a:gd name="connsiteY6" fmla="*/ 2609395 h 2870571"/>
              <a:gd name="connsiteX7" fmla="*/ 3102140 w 3140354"/>
              <a:gd name="connsiteY7" fmla="*/ 1324704 h 2870571"/>
              <a:gd name="connsiteX8" fmla="*/ 2474107 w 3140354"/>
              <a:gd name="connsiteY8" fmla="*/ 69616 h 2870571"/>
              <a:gd name="connsiteX0" fmla="*/ 2437649 w 3103896"/>
              <a:gd name="connsiteY0" fmla="*/ 69611 h 2870566"/>
              <a:gd name="connsiteX1" fmla="*/ 964234 w 3103896"/>
              <a:gd name="connsiteY1" fmla="*/ 111 h 2870566"/>
              <a:gd name="connsiteX2" fmla="*/ 33236 w 3103896"/>
              <a:gd name="connsiteY2" fmla="*/ 471372 h 2870566"/>
              <a:gd name="connsiteX3" fmla="*/ 41167 w 3103896"/>
              <a:gd name="connsiteY3" fmla="*/ 1457266 h 2870566"/>
              <a:gd name="connsiteX4" fmla="*/ 124061 w 3103896"/>
              <a:gd name="connsiteY4" fmla="*/ 2574824 h 2870566"/>
              <a:gd name="connsiteX5" fmla="*/ 1123148 w 3103896"/>
              <a:gd name="connsiteY5" fmla="*/ 2866430 h 2870566"/>
              <a:gd name="connsiteX6" fmla="*/ 2620317 w 3103896"/>
              <a:gd name="connsiteY6" fmla="*/ 2609390 h 2870566"/>
              <a:gd name="connsiteX7" fmla="*/ 3065682 w 3103896"/>
              <a:gd name="connsiteY7" fmla="*/ 1324699 h 2870566"/>
              <a:gd name="connsiteX8" fmla="*/ 2437649 w 3103896"/>
              <a:gd name="connsiteY8" fmla="*/ 69611 h 2870566"/>
              <a:gd name="connsiteX0" fmla="*/ 2437649 w 3103896"/>
              <a:gd name="connsiteY0" fmla="*/ 69611 h 2870566"/>
              <a:gd name="connsiteX1" fmla="*/ 964234 w 3103896"/>
              <a:gd name="connsiteY1" fmla="*/ 111 h 2870566"/>
              <a:gd name="connsiteX2" fmla="*/ 33236 w 3103896"/>
              <a:gd name="connsiteY2" fmla="*/ 471372 h 2870566"/>
              <a:gd name="connsiteX3" fmla="*/ 41167 w 3103896"/>
              <a:gd name="connsiteY3" fmla="*/ 1457266 h 2870566"/>
              <a:gd name="connsiteX4" fmla="*/ 124061 w 3103896"/>
              <a:gd name="connsiteY4" fmla="*/ 2574824 h 2870566"/>
              <a:gd name="connsiteX5" fmla="*/ 1123148 w 3103896"/>
              <a:gd name="connsiteY5" fmla="*/ 2866430 h 2870566"/>
              <a:gd name="connsiteX6" fmla="*/ 2620317 w 3103896"/>
              <a:gd name="connsiteY6" fmla="*/ 2609390 h 2870566"/>
              <a:gd name="connsiteX7" fmla="*/ 3065682 w 3103896"/>
              <a:gd name="connsiteY7" fmla="*/ 1324699 h 2870566"/>
              <a:gd name="connsiteX8" fmla="*/ 2437649 w 3103896"/>
              <a:gd name="connsiteY8" fmla="*/ 69611 h 2870566"/>
              <a:gd name="connsiteX0" fmla="*/ 2437649 w 3103896"/>
              <a:gd name="connsiteY0" fmla="*/ 69611 h 2867708"/>
              <a:gd name="connsiteX1" fmla="*/ 964234 w 3103896"/>
              <a:gd name="connsiteY1" fmla="*/ 111 h 2867708"/>
              <a:gd name="connsiteX2" fmla="*/ 33236 w 3103896"/>
              <a:gd name="connsiteY2" fmla="*/ 471372 h 2867708"/>
              <a:gd name="connsiteX3" fmla="*/ 41167 w 3103896"/>
              <a:gd name="connsiteY3" fmla="*/ 1457266 h 2867708"/>
              <a:gd name="connsiteX4" fmla="*/ 124061 w 3103896"/>
              <a:gd name="connsiteY4" fmla="*/ 2574824 h 2867708"/>
              <a:gd name="connsiteX5" fmla="*/ 1123148 w 3103896"/>
              <a:gd name="connsiteY5" fmla="*/ 2866430 h 2867708"/>
              <a:gd name="connsiteX6" fmla="*/ 2620317 w 3103896"/>
              <a:gd name="connsiteY6" fmla="*/ 2609390 h 2867708"/>
              <a:gd name="connsiteX7" fmla="*/ 3065682 w 3103896"/>
              <a:gd name="connsiteY7" fmla="*/ 1324699 h 2867708"/>
              <a:gd name="connsiteX8" fmla="*/ 2437649 w 3103896"/>
              <a:gd name="connsiteY8" fmla="*/ 69611 h 2867708"/>
              <a:gd name="connsiteX0" fmla="*/ 2437649 w 3066765"/>
              <a:gd name="connsiteY0" fmla="*/ 69611 h 2867708"/>
              <a:gd name="connsiteX1" fmla="*/ 964234 w 3066765"/>
              <a:gd name="connsiteY1" fmla="*/ 111 h 2867708"/>
              <a:gd name="connsiteX2" fmla="*/ 33236 w 3066765"/>
              <a:gd name="connsiteY2" fmla="*/ 471372 h 2867708"/>
              <a:gd name="connsiteX3" fmla="*/ 41167 w 3066765"/>
              <a:gd name="connsiteY3" fmla="*/ 1457266 h 2867708"/>
              <a:gd name="connsiteX4" fmla="*/ 124061 w 3066765"/>
              <a:gd name="connsiteY4" fmla="*/ 2574824 h 2867708"/>
              <a:gd name="connsiteX5" fmla="*/ 1123148 w 3066765"/>
              <a:gd name="connsiteY5" fmla="*/ 2866430 h 2867708"/>
              <a:gd name="connsiteX6" fmla="*/ 2620317 w 3066765"/>
              <a:gd name="connsiteY6" fmla="*/ 2609390 h 2867708"/>
              <a:gd name="connsiteX7" fmla="*/ 3065682 w 3066765"/>
              <a:gd name="connsiteY7" fmla="*/ 1324699 h 2867708"/>
              <a:gd name="connsiteX8" fmla="*/ 2437649 w 3066765"/>
              <a:gd name="connsiteY8" fmla="*/ 69611 h 2867708"/>
              <a:gd name="connsiteX0" fmla="*/ 2444901 w 3074017"/>
              <a:gd name="connsiteY0" fmla="*/ 69611 h 2874513"/>
              <a:gd name="connsiteX1" fmla="*/ 971486 w 3074017"/>
              <a:gd name="connsiteY1" fmla="*/ 111 h 2874513"/>
              <a:gd name="connsiteX2" fmla="*/ 40488 w 3074017"/>
              <a:gd name="connsiteY2" fmla="*/ 471372 h 2874513"/>
              <a:gd name="connsiteX3" fmla="*/ 48419 w 3074017"/>
              <a:gd name="connsiteY3" fmla="*/ 1457266 h 2874513"/>
              <a:gd name="connsiteX4" fmla="*/ 90370 w 3074017"/>
              <a:gd name="connsiteY4" fmla="*/ 2675624 h 2874513"/>
              <a:gd name="connsiteX5" fmla="*/ 1130400 w 3074017"/>
              <a:gd name="connsiteY5" fmla="*/ 2866430 h 2874513"/>
              <a:gd name="connsiteX6" fmla="*/ 2627569 w 3074017"/>
              <a:gd name="connsiteY6" fmla="*/ 2609390 h 2874513"/>
              <a:gd name="connsiteX7" fmla="*/ 3072934 w 3074017"/>
              <a:gd name="connsiteY7" fmla="*/ 1324699 h 2874513"/>
              <a:gd name="connsiteX8" fmla="*/ 2444901 w 3074017"/>
              <a:gd name="connsiteY8" fmla="*/ 69611 h 2874513"/>
              <a:gd name="connsiteX0" fmla="*/ 2444901 w 3075652"/>
              <a:gd name="connsiteY0" fmla="*/ 69611 h 2871925"/>
              <a:gd name="connsiteX1" fmla="*/ 971486 w 3075652"/>
              <a:gd name="connsiteY1" fmla="*/ 111 h 2871925"/>
              <a:gd name="connsiteX2" fmla="*/ 40488 w 3075652"/>
              <a:gd name="connsiteY2" fmla="*/ 471372 h 2871925"/>
              <a:gd name="connsiteX3" fmla="*/ 48419 w 3075652"/>
              <a:gd name="connsiteY3" fmla="*/ 1457266 h 2871925"/>
              <a:gd name="connsiteX4" fmla="*/ 90370 w 3075652"/>
              <a:gd name="connsiteY4" fmla="*/ 2675624 h 2871925"/>
              <a:gd name="connsiteX5" fmla="*/ 1130400 w 3075652"/>
              <a:gd name="connsiteY5" fmla="*/ 2866430 h 2871925"/>
              <a:gd name="connsiteX6" fmla="*/ 2791342 w 3075652"/>
              <a:gd name="connsiteY6" fmla="*/ 2666990 h 2871925"/>
              <a:gd name="connsiteX7" fmla="*/ 3072934 w 3075652"/>
              <a:gd name="connsiteY7" fmla="*/ 1324699 h 2871925"/>
              <a:gd name="connsiteX8" fmla="*/ 2444901 w 3075652"/>
              <a:gd name="connsiteY8" fmla="*/ 69611 h 2871925"/>
              <a:gd name="connsiteX0" fmla="*/ 2468856 w 3099607"/>
              <a:gd name="connsiteY0" fmla="*/ 69611 h 2883396"/>
              <a:gd name="connsiteX1" fmla="*/ 995441 w 3099607"/>
              <a:gd name="connsiteY1" fmla="*/ 111 h 2883396"/>
              <a:gd name="connsiteX2" fmla="*/ 64443 w 3099607"/>
              <a:gd name="connsiteY2" fmla="*/ 471372 h 2883396"/>
              <a:gd name="connsiteX3" fmla="*/ 72374 w 3099607"/>
              <a:gd name="connsiteY3" fmla="*/ 1457266 h 2883396"/>
              <a:gd name="connsiteX4" fmla="*/ 114325 w 3099607"/>
              <a:gd name="connsiteY4" fmla="*/ 2675624 h 2883396"/>
              <a:gd name="connsiteX5" fmla="*/ 1481901 w 3099607"/>
              <a:gd name="connsiteY5" fmla="*/ 2880830 h 2883396"/>
              <a:gd name="connsiteX6" fmla="*/ 2815297 w 3099607"/>
              <a:gd name="connsiteY6" fmla="*/ 2666990 h 2883396"/>
              <a:gd name="connsiteX7" fmla="*/ 3096889 w 3099607"/>
              <a:gd name="connsiteY7" fmla="*/ 1324699 h 2883396"/>
              <a:gd name="connsiteX8" fmla="*/ 2468856 w 3099607"/>
              <a:gd name="connsiteY8" fmla="*/ 69611 h 2883396"/>
              <a:gd name="connsiteX0" fmla="*/ 2468856 w 3022569"/>
              <a:gd name="connsiteY0" fmla="*/ 69611 h 2883396"/>
              <a:gd name="connsiteX1" fmla="*/ 995441 w 3022569"/>
              <a:gd name="connsiteY1" fmla="*/ 111 h 2883396"/>
              <a:gd name="connsiteX2" fmla="*/ 64443 w 3022569"/>
              <a:gd name="connsiteY2" fmla="*/ 471372 h 2883396"/>
              <a:gd name="connsiteX3" fmla="*/ 72374 w 3022569"/>
              <a:gd name="connsiteY3" fmla="*/ 1457266 h 2883396"/>
              <a:gd name="connsiteX4" fmla="*/ 114325 w 3022569"/>
              <a:gd name="connsiteY4" fmla="*/ 2675624 h 2883396"/>
              <a:gd name="connsiteX5" fmla="*/ 1481901 w 3022569"/>
              <a:gd name="connsiteY5" fmla="*/ 2880830 h 2883396"/>
              <a:gd name="connsiteX6" fmla="*/ 2815297 w 3022569"/>
              <a:gd name="connsiteY6" fmla="*/ 2666990 h 2883396"/>
              <a:gd name="connsiteX7" fmla="*/ 3015002 w 3022569"/>
              <a:gd name="connsiteY7" fmla="*/ 1353498 h 2883396"/>
              <a:gd name="connsiteX8" fmla="*/ 2468856 w 3022569"/>
              <a:gd name="connsiteY8" fmla="*/ 69611 h 2883396"/>
              <a:gd name="connsiteX0" fmla="*/ 2468856 w 3045045"/>
              <a:gd name="connsiteY0" fmla="*/ 69611 h 2887390"/>
              <a:gd name="connsiteX1" fmla="*/ 995441 w 3045045"/>
              <a:gd name="connsiteY1" fmla="*/ 111 h 2887390"/>
              <a:gd name="connsiteX2" fmla="*/ 64443 w 3045045"/>
              <a:gd name="connsiteY2" fmla="*/ 471372 h 2887390"/>
              <a:gd name="connsiteX3" fmla="*/ 72374 w 3045045"/>
              <a:gd name="connsiteY3" fmla="*/ 1457266 h 2887390"/>
              <a:gd name="connsiteX4" fmla="*/ 114325 w 3045045"/>
              <a:gd name="connsiteY4" fmla="*/ 2675624 h 2887390"/>
              <a:gd name="connsiteX5" fmla="*/ 1481901 w 3045045"/>
              <a:gd name="connsiteY5" fmla="*/ 2880830 h 2887390"/>
              <a:gd name="connsiteX6" fmla="*/ 2897183 w 3045045"/>
              <a:gd name="connsiteY6" fmla="*/ 2681390 h 2887390"/>
              <a:gd name="connsiteX7" fmla="*/ 3015002 w 3045045"/>
              <a:gd name="connsiteY7" fmla="*/ 1353498 h 2887390"/>
              <a:gd name="connsiteX8" fmla="*/ 2468856 w 3045045"/>
              <a:gd name="connsiteY8" fmla="*/ 69611 h 2887390"/>
              <a:gd name="connsiteX0" fmla="*/ 2468856 w 3121015"/>
              <a:gd name="connsiteY0" fmla="*/ 69611 h 2887390"/>
              <a:gd name="connsiteX1" fmla="*/ 995441 w 3121015"/>
              <a:gd name="connsiteY1" fmla="*/ 111 h 2887390"/>
              <a:gd name="connsiteX2" fmla="*/ 64443 w 3121015"/>
              <a:gd name="connsiteY2" fmla="*/ 471372 h 2887390"/>
              <a:gd name="connsiteX3" fmla="*/ 72374 w 3121015"/>
              <a:gd name="connsiteY3" fmla="*/ 1457266 h 2887390"/>
              <a:gd name="connsiteX4" fmla="*/ 114325 w 3121015"/>
              <a:gd name="connsiteY4" fmla="*/ 2675624 h 2887390"/>
              <a:gd name="connsiteX5" fmla="*/ 1481901 w 3121015"/>
              <a:gd name="connsiteY5" fmla="*/ 2880830 h 2887390"/>
              <a:gd name="connsiteX6" fmla="*/ 2897183 w 3121015"/>
              <a:gd name="connsiteY6" fmla="*/ 2681390 h 2887390"/>
              <a:gd name="connsiteX7" fmla="*/ 3115363 w 3121015"/>
              <a:gd name="connsiteY7" fmla="*/ 1353498 h 2887390"/>
              <a:gd name="connsiteX8" fmla="*/ 2468856 w 3121015"/>
              <a:gd name="connsiteY8" fmla="*/ 69611 h 2887390"/>
              <a:gd name="connsiteX0" fmla="*/ 2468856 w 3133055"/>
              <a:gd name="connsiteY0" fmla="*/ 69611 h 2948940"/>
              <a:gd name="connsiteX1" fmla="*/ 995441 w 3133055"/>
              <a:gd name="connsiteY1" fmla="*/ 111 h 2948940"/>
              <a:gd name="connsiteX2" fmla="*/ 64443 w 3133055"/>
              <a:gd name="connsiteY2" fmla="*/ 471372 h 2948940"/>
              <a:gd name="connsiteX3" fmla="*/ 72374 w 3133055"/>
              <a:gd name="connsiteY3" fmla="*/ 1457266 h 2948940"/>
              <a:gd name="connsiteX4" fmla="*/ 114325 w 3133055"/>
              <a:gd name="connsiteY4" fmla="*/ 2675624 h 2948940"/>
              <a:gd name="connsiteX5" fmla="*/ 1481901 w 3133055"/>
              <a:gd name="connsiteY5" fmla="*/ 2880830 h 2948940"/>
              <a:gd name="connsiteX6" fmla="*/ 2964091 w 3133055"/>
              <a:gd name="connsiteY6" fmla="*/ 2802099 h 2948940"/>
              <a:gd name="connsiteX7" fmla="*/ 3115363 w 3133055"/>
              <a:gd name="connsiteY7" fmla="*/ 1353498 h 2948940"/>
              <a:gd name="connsiteX8" fmla="*/ 2468856 w 3133055"/>
              <a:gd name="connsiteY8" fmla="*/ 69611 h 2948940"/>
              <a:gd name="connsiteX0" fmla="*/ 2466404 w 3130603"/>
              <a:gd name="connsiteY0" fmla="*/ 69611 h 2989407"/>
              <a:gd name="connsiteX1" fmla="*/ 992989 w 3130603"/>
              <a:gd name="connsiteY1" fmla="*/ 111 h 2989407"/>
              <a:gd name="connsiteX2" fmla="*/ 61991 w 3130603"/>
              <a:gd name="connsiteY2" fmla="*/ 471372 h 2989407"/>
              <a:gd name="connsiteX3" fmla="*/ 69922 w 3130603"/>
              <a:gd name="connsiteY3" fmla="*/ 1457266 h 2989407"/>
              <a:gd name="connsiteX4" fmla="*/ 111873 w 3130603"/>
              <a:gd name="connsiteY4" fmla="*/ 2675624 h 2989407"/>
              <a:gd name="connsiteX5" fmla="*/ 1445996 w 3130603"/>
              <a:gd name="connsiteY5" fmla="*/ 2961303 h 2989407"/>
              <a:gd name="connsiteX6" fmla="*/ 2961639 w 3130603"/>
              <a:gd name="connsiteY6" fmla="*/ 2802099 h 2989407"/>
              <a:gd name="connsiteX7" fmla="*/ 3112911 w 3130603"/>
              <a:gd name="connsiteY7" fmla="*/ 1353498 h 2989407"/>
              <a:gd name="connsiteX8" fmla="*/ 2466404 w 3130603"/>
              <a:gd name="connsiteY8" fmla="*/ 69611 h 2989407"/>
              <a:gd name="connsiteX0" fmla="*/ 2535920 w 3200119"/>
              <a:gd name="connsiteY0" fmla="*/ 69611 h 2981885"/>
              <a:gd name="connsiteX1" fmla="*/ 1062505 w 3200119"/>
              <a:gd name="connsiteY1" fmla="*/ 111 h 2981885"/>
              <a:gd name="connsiteX2" fmla="*/ 131507 w 3200119"/>
              <a:gd name="connsiteY2" fmla="*/ 471372 h 2981885"/>
              <a:gd name="connsiteX3" fmla="*/ 139438 w 3200119"/>
              <a:gd name="connsiteY3" fmla="*/ 1457266 h 2981885"/>
              <a:gd name="connsiteX4" fmla="*/ 92179 w 3200119"/>
              <a:gd name="connsiteY4" fmla="*/ 2782921 h 2981885"/>
              <a:gd name="connsiteX5" fmla="*/ 1515512 w 3200119"/>
              <a:gd name="connsiteY5" fmla="*/ 2961303 h 2981885"/>
              <a:gd name="connsiteX6" fmla="*/ 3031155 w 3200119"/>
              <a:gd name="connsiteY6" fmla="*/ 2802099 h 2981885"/>
              <a:gd name="connsiteX7" fmla="*/ 3182427 w 3200119"/>
              <a:gd name="connsiteY7" fmla="*/ 1353498 h 2981885"/>
              <a:gd name="connsiteX8" fmla="*/ 2535920 w 3200119"/>
              <a:gd name="connsiteY8" fmla="*/ 69611 h 2981885"/>
              <a:gd name="connsiteX0" fmla="*/ 2546076 w 3210275"/>
              <a:gd name="connsiteY0" fmla="*/ 69618 h 2981892"/>
              <a:gd name="connsiteX1" fmla="*/ 1072661 w 3210275"/>
              <a:gd name="connsiteY1" fmla="*/ 118 h 2981892"/>
              <a:gd name="connsiteX2" fmla="*/ 141663 w 3210275"/>
              <a:gd name="connsiteY2" fmla="*/ 471379 h 2981892"/>
              <a:gd name="connsiteX3" fmla="*/ 116140 w 3210275"/>
              <a:gd name="connsiteY3" fmla="*/ 1484096 h 2981892"/>
              <a:gd name="connsiteX4" fmla="*/ 102335 w 3210275"/>
              <a:gd name="connsiteY4" fmla="*/ 2782928 h 2981892"/>
              <a:gd name="connsiteX5" fmla="*/ 1525668 w 3210275"/>
              <a:gd name="connsiteY5" fmla="*/ 2961310 h 2981892"/>
              <a:gd name="connsiteX6" fmla="*/ 3041311 w 3210275"/>
              <a:gd name="connsiteY6" fmla="*/ 2802106 h 2981892"/>
              <a:gd name="connsiteX7" fmla="*/ 3192583 w 3210275"/>
              <a:gd name="connsiteY7" fmla="*/ 1353505 h 2981892"/>
              <a:gd name="connsiteX8" fmla="*/ 2546076 w 3210275"/>
              <a:gd name="connsiteY8" fmla="*/ 69618 h 2981892"/>
              <a:gd name="connsiteX0" fmla="*/ 2545286 w 3209485"/>
              <a:gd name="connsiteY0" fmla="*/ 80616 h 2992890"/>
              <a:gd name="connsiteX1" fmla="*/ 1071871 w 3209485"/>
              <a:gd name="connsiteY1" fmla="*/ 11116 h 2992890"/>
              <a:gd name="connsiteX2" fmla="*/ 118570 w 3209485"/>
              <a:gd name="connsiteY2" fmla="*/ 361668 h 2992890"/>
              <a:gd name="connsiteX3" fmla="*/ 115350 w 3209485"/>
              <a:gd name="connsiteY3" fmla="*/ 1495094 h 2992890"/>
              <a:gd name="connsiteX4" fmla="*/ 101545 w 3209485"/>
              <a:gd name="connsiteY4" fmla="*/ 2793926 h 2992890"/>
              <a:gd name="connsiteX5" fmla="*/ 1524878 w 3209485"/>
              <a:gd name="connsiteY5" fmla="*/ 2972308 h 2992890"/>
              <a:gd name="connsiteX6" fmla="*/ 3040521 w 3209485"/>
              <a:gd name="connsiteY6" fmla="*/ 2813104 h 2992890"/>
              <a:gd name="connsiteX7" fmla="*/ 3191793 w 3209485"/>
              <a:gd name="connsiteY7" fmla="*/ 1364503 h 2992890"/>
              <a:gd name="connsiteX8" fmla="*/ 2545286 w 3209485"/>
              <a:gd name="connsiteY8" fmla="*/ 80616 h 2992890"/>
              <a:gd name="connsiteX0" fmla="*/ 2545286 w 3209485"/>
              <a:gd name="connsiteY0" fmla="*/ 131313 h 3043587"/>
              <a:gd name="connsiteX1" fmla="*/ 893451 w 3209485"/>
              <a:gd name="connsiteY1" fmla="*/ 8164 h 3043587"/>
              <a:gd name="connsiteX2" fmla="*/ 118570 w 3209485"/>
              <a:gd name="connsiteY2" fmla="*/ 412365 h 3043587"/>
              <a:gd name="connsiteX3" fmla="*/ 115350 w 3209485"/>
              <a:gd name="connsiteY3" fmla="*/ 1545791 h 3043587"/>
              <a:gd name="connsiteX4" fmla="*/ 101545 w 3209485"/>
              <a:gd name="connsiteY4" fmla="*/ 2844623 h 3043587"/>
              <a:gd name="connsiteX5" fmla="*/ 1524878 w 3209485"/>
              <a:gd name="connsiteY5" fmla="*/ 3023005 h 3043587"/>
              <a:gd name="connsiteX6" fmla="*/ 3040521 w 3209485"/>
              <a:gd name="connsiteY6" fmla="*/ 2863801 h 3043587"/>
              <a:gd name="connsiteX7" fmla="*/ 3191793 w 3209485"/>
              <a:gd name="connsiteY7" fmla="*/ 1415200 h 3043587"/>
              <a:gd name="connsiteX8" fmla="*/ 2545286 w 3209485"/>
              <a:gd name="connsiteY8" fmla="*/ 131313 h 3043587"/>
              <a:gd name="connsiteX0" fmla="*/ 2563913 w 3228112"/>
              <a:gd name="connsiteY0" fmla="*/ 131313 h 3043587"/>
              <a:gd name="connsiteX1" fmla="*/ 912078 w 3228112"/>
              <a:gd name="connsiteY1" fmla="*/ 8164 h 3043587"/>
              <a:gd name="connsiteX2" fmla="*/ 137197 w 3228112"/>
              <a:gd name="connsiteY2" fmla="*/ 412365 h 3043587"/>
              <a:gd name="connsiteX3" fmla="*/ 81223 w 3228112"/>
              <a:gd name="connsiteY3" fmla="*/ 1566942 h 3043587"/>
              <a:gd name="connsiteX4" fmla="*/ 120172 w 3228112"/>
              <a:gd name="connsiteY4" fmla="*/ 2844623 h 3043587"/>
              <a:gd name="connsiteX5" fmla="*/ 1543505 w 3228112"/>
              <a:gd name="connsiteY5" fmla="*/ 3023005 h 3043587"/>
              <a:gd name="connsiteX6" fmla="*/ 3059148 w 3228112"/>
              <a:gd name="connsiteY6" fmla="*/ 2863801 h 3043587"/>
              <a:gd name="connsiteX7" fmla="*/ 3210420 w 3228112"/>
              <a:gd name="connsiteY7" fmla="*/ 1415200 h 3043587"/>
              <a:gd name="connsiteX8" fmla="*/ 2563913 w 3228112"/>
              <a:gd name="connsiteY8" fmla="*/ 131313 h 3043587"/>
              <a:gd name="connsiteX0" fmla="*/ 2566663 w 3230862"/>
              <a:gd name="connsiteY0" fmla="*/ 128087 h 3040361"/>
              <a:gd name="connsiteX1" fmla="*/ 914828 w 3230862"/>
              <a:gd name="connsiteY1" fmla="*/ 4938 h 3040361"/>
              <a:gd name="connsiteX2" fmla="*/ 201493 w 3230862"/>
              <a:gd name="connsiteY2" fmla="*/ 335115 h 3040361"/>
              <a:gd name="connsiteX3" fmla="*/ 83973 w 3230862"/>
              <a:gd name="connsiteY3" fmla="*/ 1563716 h 3040361"/>
              <a:gd name="connsiteX4" fmla="*/ 122922 w 3230862"/>
              <a:gd name="connsiteY4" fmla="*/ 2841397 h 3040361"/>
              <a:gd name="connsiteX5" fmla="*/ 1546255 w 3230862"/>
              <a:gd name="connsiteY5" fmla="*/ 3019779 h 3040361"/>
              <a:gd name="connsiteX6" fmla="*/ 3061898 w 3230862"/>
              <a:gd name="connsiteY6" fmla="*/ 2860575 h 3040361"/>
              <a:gd name="connsiteX7" fmla="*/ 3213170 w 3230862"/>
              <a:gd name="connsiteY7" fmla="*/ 1411974 h 3040361"/>
              <a:gd name="connsiteX8" fmla="*/ 2566663 w 3230862"/>
              <a:gd name="connsiteY8" fmla="*/ 128087 h 3040361"/>
              <a:gd name="connsiteX0" fmla="*/ 2548249 w 3212448"/>
              <a:gd name="connsiteY0" fmla="*/ 128087 h 3082159"/>
              <a:gd name="connsiteX1" fmla="*/ 896414 w 3212448"/>
              <a:gd name="connsiteY1" fmla="*/ 4938 h 3082159"/>
              <a:gd name="connsiteX2" fmla="*/ 183079 w 3212448"/>
              <a:gd name="connsiteY2" fmla="*/ 335115 h 3082159"/>
              <a:gd name="connsiteX3" fmla="*/ 65559 w 3212448"/>
              <a:gd name="connsiteY3" fmla="*/ 1563716 h 3082159"/>
              <a:gd name="connsiteX4" fmla="*/ 130884 w 3212448"/>
              <a:gd name="connsiteY4" fmla="*/ 2947147 h 3082159"/>
              <a:gd name="connsiteX5" fmla="*/ 1527841 w 3212448"/>
              <a:gd name="connsiteY5" fmla="*/ 3019779 h 3082159"/>
              <a:gd name="connsiteX6" fmla="*/ 3043484 w 3212448"/>
              <a:gd name="connsiteY6" fmla="*/ 2860575 h 3082159"/>
              <a:gd name="connsiteX7" fmla="*/ 3194756 w 3212448"/>
              <a:gd name="connsiteY7" fmla="*/ 1411974 h 3082159"/>
              <a:gd name="connsiteX8" fmla="*/ 2548249 w 3212448"/>
              <a:gd name="connsiteY8" fmla="*/ 128087 h 3082159"/>
              <a:gd name="connsiteX0" fmla="*/ 2548249 w 3225338"/>
              <a:gd name="connsiteY0" fmla="*/ 128087 h 3082159"/>
              <a:gd name="connsiteX1" fmla="*/ 896414 w 3225338"/>
              <a:gd name="connsiteY1" fmla="*/ 4938 h 3082159"/>
              <a:gd name="connsiteX2" fmla="*/ 183079 w 3225338"/>
              <a:gd name="connsiteY2" fmla="*/ 335115 h 3082159"/>
              <a:gd name="connsiteX3" fmla="*/ 65559 w 3225338"/>
              <a:gd name="connsiteY3" fmla="*/ 1563716 h 3082159"/>
              <a:gd name="connsiteX4" fmla="*/ 130884 w 3225338"/>
              <a:gd name="connsiteY4" fmla="*/ 2947147 h 3082159"/>
              <a:gd name="connsiteX5" fmla="*/ 1527841 w 3225338"/>
              <a:gd name="connsiteY5" fmla="*/ 3019779 h 3082159"/>
              <a:gd name="connsiteX6" fmla="*/ 3043484 w 3225338"/>
              <a:gd name="connsiteY6" fmla="*/ 2860575 h 3082159"/>
              <a:gd name="connsiteX7" fmla="*/ 3212341 w 3225338"/>
              <a:gd name="connsiteY7" fmla="*/ 1359099 h 3082159"/>
              <a:gd name="connsiteX8" fmla="*/ 2548249 w 3225338"/>
              <a:gd name="connsiteY8" fmla="*/ 128087 h 3082159"/>
              <a:gd name="connsiteX0" fmla="*/ 2548249 w 3225338"/>
              <a:gd name="connsiteY0" fmla="*/ 128087 h 3082159"/>
              <a:gd name="connsiteX1" fmla="*/ 896414 w 3225338"/>
              <a:gd name="connsiteY1" fmla="*/ 4938 h 3082159"/>
              <a:gd name="connsiteX2" fmla="*/ 183079 w 3225338"/>
              <a:gd name="connsiteY2" fmla="*/ 335115 h 3082159"/>
              <a:gd name="connsiteX3" fmla="*/ 65559 w 3225338"/>
              <a:gd name="connsiteY3" fmla="*/ 1563716 h 3082159"/>
              <a:gd name="connsiteX4" fmla="*/ 130884 w 3225338"/>
              <a:gd name="connsiteY4" fmla="*/ 2947147 h 3082159"/>
              <a:gd name="connsiteX5" fmla="*/ 1527841 w 3225338"/>
              <a:gd name="connsiteY5" fmla="*/ 3019779 h 3082159"/>
              <a:gd name="connsiteX6" fmla="*/ 3043484 w 3225338"/>
              <a:gd name="connsiteY6" fmla="*/ 2860575 h 3082159"/>
              <a:gd name="connsiteX7" fmla="*/ 3212341 w 3225338"/>
              <a:gd name="connsiteY7" fmla="*/ 1359099 h 3082159"/>
              <a:gd name="connsiteX8" fmla="*/ 2548249 w 3225338"/>
              <a:gd name="connsiteY8" fmla="*/ 128087 h 3082159"/>
              <a:gd name="connsiteX0" fmla="*/ 2548249 w 3217554"/>
              <a:gd name="connsiteY0" fmla="*/ 128087 h 3082159"/>
              <a:gd name="connsiteX1" fmla="*/ 896414 w 3217554"/>
              <a:gd name="connsiteY1" fmla="*/ 4938 h 3082159"/>
              <a:gd name="connsiteX2" fmla="*/ 183079 w 3217554"/>
              <a:gd name="connsiteY2" fmla="*/ 335115 h 3082159"/>
              <a:gd name="connsiteX3" fmla="*/ 65559 w 3217554"/>
              <a:gd name="connsiteY3" fmla="*/ 1563716 h 3082159"/>
              <a:gd name="connsiteX4" fmla="*/ 130884 w 3217554"/>
              <a:gd name="connsiteY4" fmla="*/ 2947147 h 3082159"/>
              <a:gd name="connsiteX5" fmla="*/ 1527841 w 3217554"/>
              <a:gd name="connsiteY5" fmla="*/ 3019779 h 3082159"/>
              <a:gd name="connsiteX6" fmla="*/ 3043484 w 3217554"/>
              <a:gd name="connsiteY6" fmla="*/ 2860575 h 3082159"/>
              <a:gd name="connsiteX7" fmla="*/ 3212341 w 3217554"/>
              <a:gd name="connsiteY7" fmla="*/ 1359099 h 3082159"/>
              <a:gd name="connsiteX8" fmla="*/ 2548249 w 3217554"/>
              <a:gd name="connsiteY8" fmla="*/ 128087 h 3082159"/>
              <a:gd name="connsiteX0" fmla="*/ 2546499 w 3215804"/>
              <a:gd name="connsiteY0" fmla="*/ 125783 h 3079855"/>
              <a:gd name="connsiteX1" fmla="*/ 894664 w 3215804"/>
              <a:gd name="connsiteY1" fmla="*/ 2634 h 3079855"/>
              <a:gd name="connsiteX2" fmla="*/ 146159 w 3215804"/>
              <a:gd name="connsiteY2" fmla="*/ 269361 h 3079855"/>
              <a:gd name="connsiteX3" fmla="*/ 63809 w 3215804"/>
              <a:gd name="connsiteY3" fmla="*/ 1561412 h 3079855"/>
              <a:gd name="connsiteX4" fmla="*/ 129134 w 3215804"/>
              <a:gd name="connsiteY4" fmla="*/ 2944843 h 3079855"/>
              <a:gd name="connsiteX5" fmla="*/ 1526091 w 3215804"/>
              <a:gd name="connsiteY5" fmla="*/ 3017475 h 3079855"/>
              <a:gd name="connsiteX6" fmla="*/ 3041734 w 3215804"/>
              <a:gd name="connsiteY6" fmla="*/ 2858271 h 3079855"/>
              <a:gd name="connsiteX7" fmla="*/ 3210591 w 3215804"/>
              <a:gd name="connsiteY7" fmla="*/ 1356795 h 3079855"/>
              <a:gd name="connsiteX8" fmla="*/ 2546499 w 3215804"/>
              <a:gd name="connsiteY8" fmla="*/ 125783 h 3079855"/>
              <a:gd name="connsiteX0" fmla="*/ 2547127 w 3216432"/>
              <a:gd name="connsiteY0" fmla="*/ 125782 h 3120236"/>
              <a:gd name="connsiteX1" fmla="*/ 895292 w 3216432"/>
              <a:gd name="connsiteY1" fmla="*/ 2633 h 3120236"/>
              <a:gd name="connsiteX2" fmla="*/ 146787 w 3216432"/>
              <a:gd name="connsiteY2" fmla="*/ 269360 h 3120236"/>
              <a:gd name="connsiteX3" fmla="*/ 64437 w 3216432"/>
              <a:gd name="connsiteY3" fmla="*/ 1561411 h 3120236"/>
              <a:gd name="connsiteX4" fmla="*/ 129762 w 3216432"/>
              <a:gd name="connsiteY4" fmla="*/ 2944842 h 3120236"/>
              <a:gd name="connsiteX5" fmla="*/ 1535512 w 3216432"/>
              <a:gd name="connsiteY5" fmla="*/ 3091499 h 3120236"/>
              <a:gd name="connsiteX6" fmla="*/ 3042362 w 3216432"/>
              <a:gd name="connsiteY6" fmla="*/ 2858270 h 3120236"/>
              <a:gd name="connsiteX7" fmla="*/ 3211219 w 3216432"/>
              <a:gd name="connsiteY7" fmla="*/ 1356794 h 3120236"/>
              <a:gd name="connsiteX8" fmla="*/ 2547127 w 3216432"/>
              <a:gd name="connsiteY8" fmla="*/ 125782 h 3120236"/>
              <a:gd name="connsiteX0" fmla="*/ 2498992 w 3168297"/>
              <a:gd name="connsiteY0" fmla="*/ 125782 h 3094794"/>
              <a:gd name="connsiteX1" fmla="*/ 847157 w 3168297"/>
              <a:gd name="connsiteY1" fmla="*/ 2633 h 3094794"/>
              <a:gd name="connsiteX2" fmla="*/ 98652 w 3168297"/>
              <a:gd name="connsiteY2" fmla="*/ 269360 h 3094794"/>
              <a:gd name="connsiteX3" fmla="*/ 16302 w 3168297"/>
              <a:gd name="connsiteY3" fmla="*/ 1561411 h 3094794"/>
              <a:gd name="connsiteX4" fmla="*/ 160758 w 3168297"/>
              <a:gd name="connsiteY4" fmla="*/ 2817943 h 3094794"/>
              <a:gd name="connsiteX5" fmla="*/ 1487377 w 3168297"/>
              <a:gd name="connsiteY5" fmla="*/ 3091499 h 3094794"/>
              <a:gd name="connsiteX6" fmla="*/ 2994227 w 3168297"/>
              <a:gd name="connsiteY6" fmla="*/ 2858270 h 3094794"/>
              <a:gd name="connsiteX7" fmla="*/ 3163084 w 3168297"/>
              <a:gd name="connsiteY7" fmla="*/ 1356794 h 3094794"/>
              <a:gd name="connsiteX8" fmla="*/ 2498992 w 3168297"/>
              <a:gd name="connsiteY8" fmla="*/ 125782 h 3094794"/>
              <a:gd name="connsiteX0" fmla="*/ 2498992 w 3163148"/>
              <a:gd name="connsiteY0" fmla="*/ 125782 h 3093386"/>
              <a:gd name="connsiteX1" fmla="*/ 847157 w 3163148"/>
              <a:gd name="connsiteY1" fmla="*/ 2633 h 3093386"/>
              <a:gd name="connsiteX2" fmla="*/ 98652 w 3163148"/>
              <a:gd name="connsiteY2" fmla="*/ 269360 h 3093386"/>
              <a:gd name="connsiteX3" fmla="*/ 16302 w 3163148"/>
              <a:gd name="connsiteY3" fmla="*/ 1561411 h 3093386"/>
              <a:gd name="connsiteX4" fmla="*/ 160758 w 3163148"/>
              <a:gd name="connsiteY4" fmla="*/ 2817943 h 3093386"/>
              <a:gd name="connsiteX5" fmla="*/ 1487377 w 3163148"/>
              <a:gd name="connsiteY5" fmla="*/ 3091499 h 3093386"/>
              <a:gd name="connsiteX6" fmla="*/ 2906304 w 3163148"/>
              <a:gd name="connsiteY6" fmla="*/ 2752520 h 3093386"/>
              <a:gd name="connsiteX7" fmla="*/ 3163084 w 3163148"/>
              <a:gd name="connsiteY7" fmla="*/ 1356794 h 3093386"/>
              <a:gd name="connsiteX8" fmla="*/ 2498992 w 3163148"/>
              <a:gd name="connsiteY8" fmla="*/ 125782 h 3093386"/>
              <a:gd name="connsiteX0" fmla="*/ 2498992 w 3163148"/>
              <a:gd name="connsiteY0" fmla="*/ 24430 h 2992034"/>
              <a:gd name="connsiteX1" fmla="*/ 841020 w 3163148"/>
              <a:gd name="connsiteY1" fmla="*/ 7519 h 2992034"/>
              <a:gd name="connsiteX2" fmla="*/ 98652 w 3163148"/>
              <a:gd name="connsiteY2" fmla="*/ 168008 h 2992034"/>
              <a:gd name="connsiteX3" fmla="*/ 16302 w 3163148"/>
              <a:gd name="connsiteY3" fmla="*/ 1460059 h 2992034"/>
              <a:gd name="connsiteX4" fmla="*/ 160758 w 3163148"/>
              <a:gd name="connsiteY4" fmla="*/ 2716591 h 2992034"/>
              <a:gd name="connsiteX5" fmla="*/ 1487377 w 3163148"/>
              <a:gd name="connsiteY5" fmla="*/ 2990147 h 2992034"/>
              <a:gd name="connsiteX6" fmla="*/ 2906304 w 3163148"/>
              <a:gd name="connsiteY6" fmla="*/ 2651168 h 2992034"/>
              <a:gd name="connsiteX7" fmla="*/ 3163084 w 3163148"/>
              <a:gd name="connsiteY7" fmla="*/ 1255442 h 2992034"/>
              <a:gd name="connsiteX8" fmla="*/ 2498992 w 3163148"/>
              <a:gd name="connsiteY8" fmla="*/ 24430 h 2992034"/>
              <a:gd name="connsiteX0" fmla="*/ 2517403 w 3163148"/>
              <a:gd name="connsiteY0" fmla="*/ 95766 h 2992543"/>
              <a:gd name="connsiteX1" fmla="*/ 841020 w 3163148"/>
              <a:gd name="connsiteY1" fmla="*/ 8028 h 2992543"/>
              <a:gd name="connsiteX2" fmla="*/ 98652 w 3163148"/>
              <a:gd name="connsiteY2" fmla="*/ 168517 h 2992543"/>
              <a:gd name="connsiteX3" fmla="*/ 16302 w 3163148"/>
              <a:gd name="connsiteY3" fmla="*/ 1460568 h 2992543"/>
              <a:gd name="connsiteX4" fmla="*/ 160758 w 3163148"/>
              <a:gd name="connsiteY4" fmla="*/ 2717100 h 2992543"/>
              <a:gd name="connsiteX5" fmla="*/ 1487377 w 3163148"/>
              <a:gd name="connsiteY5" fmla="*/ 2990656 h 2992543"/>
              <a:gd name="connsiteX6" fmla="*/ 2906304 w 3163148"/>
              <a:gd name="connsiteY6" fmla="*/ 2651677 h 2992543"/>
              <a:gd name="connsiteX7" fmla="*/ 3163084 w 3163148"/>
              <a:gd name="connsiteY7" fmla="*/ 1255951 h 2992543"/>
              <a:gd name="connsiteX8" fmla="*/ 2517403 w 3163148"/>
              <a:gd name="connsiteY8" fmla="*/ 95766 h 2992543"/>
              <a:gd name="connsiteX0" fmla="*/ 2525717 w 3171462"/>
              <a:gd name="connsiteY0" fmla="*/ 92904 h 2989681"/>
              <a:gd name="connsiteX1" fmla="*/ 849334 w 3171462"/>
              <a:gd name="connsiteY1" fmla="*/ 5166 h 2989681"/>
              <a:gd name="connsiteX2" fmla="*/ 88555 w 3171462"/>
              <a:gd name="connsiteY2" fmla="*/ 278978 h 2989681"/>
              <a:gd name="connsiteX3" fmla="*/ 24616 w 3171462"/>
              <a:gd name="connsiteY3" fmla="*/ 1457706 h 2989681"/>
              <a:gd name="connsiteX4" fmla="*/ 169072 w 3171462"/>
              <a:gd name="connsiteY4" fmla="*/ 2714238 h 2989681"/>
              <a:gd name="connsiteX5" fmla="*/ 1495691 w 3171462"/>
              <a:gd name="connsiteY5" fmla="*/ 2987794 h 2989681"/>
              <a:gd name="connsiteX6" fmla="*/ 2914618 w 3171462"/>
              <a:gd name="connsiteY6" fmla="*/ 2648815 h 2989681"/>
              <a:gd name="connsiteX7" fmla="*/ 3171398 w 3171462"/>
              <a:gd name="connsiteY7" fmla="*/ 1253089 h 2989681"/>
              <a:gd name="connsiteX8" fmla="*/ 2525717 w 3171462"/>
              <a:gd name="connsiteY8" fmla="*/ 92904 h 2989681"/>
              <a:gd name="connsiteX0" fmla="*/ 2516174 w 3161919"/>
              <a:gd name="connsiteY0" fmla="*/ 92904 h 2989681"/>
              <a:gd name="connsiteX1" fmla="*/ 839791 w 3161919"/>
              <a:gd name="connsiteY1" fmla="*/ 5166 h 2989681"/>
              <a:gd name="connsiteX2" fmla="*/ 79012 w 3161919"/>
              <a:gd name="connsiteY2" fmla="*/ 278978 h 2989681"/>
              <a:gd name="connsiteX3" fmla="*/ 15073 w 3161919"/>
              <a:gd name="connsiteY3" fmla="*/ 1457706 h 2989681"/>
              <a:gd name="connsiteX4" fmla="*/ 159529 w 3161919"/>
              <a:gd name="connsiteY4" fmla="*/ 2714238 h 2989681"/>
              <a:gd name="connsiteX5" fmla="*/ 1486148 w 3161919"/>
              <a:gd name="connsiteY5" fmla="*/ 2987794 h 2989681"/>
              <a:gd name="connsiteX6" fmla="*/ 2905075 w 3161919"/>
              <a:gd name="connsiteY6" fmla="*/ 2648815 h 2989681"/>
              <a:gd name="connsiteX7" fmla="*/ 3161855 w 3161919"/>
              <a:gd name="connsiteY7" fmla="*/ 1253089 h 2989681"/>
              <a:gd name="connsiteX8" fmla="*/ 2516174 w 3161919"/>
              <a:gd name="connsiteY8" fmla="*/ 92904 h 2989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1919" h="2989681">
                <a:moveTo>
                  <a:pt x="2516174" y="92904"/>
                </a:moveTo>
                <a:cubicBezTo>
                  <a:pt x="2516174" y="92904"/>
                  <a:pt x="1245985" y="-25846"/>
                  <a:pt x="839791" y="5166"/>
                </a:cubicBezTo>
                <a:cubicBezTo>
                  <a:pt x="433597" y="36178"/>
                  <a:pt x="142822" y="43971"/>
                  <a:pt x="79012" y="278978"/>
                </a:cubicBezTo>
                <a:cubicBezTo>
                  <a:pt x="15202" y="513985"/>
                  <a:pt x="1654" y="1051829"/>
                  <a:pt x="15073" y="1457706"/>
                </a:cubicBezTo>
                <a:cubicBezTo>
                  <a:pt x="28493" y="1863583"/>
                  <a:pt x="-85650" y="2459223"/>
                  <a:pt x="159529" y="2714238"/>
                </a:cubicBezTo>
                <a:cubicBezTo>
                  <a:pt x="404708" y="2969253"/>
                  <a:pt x="1028557" y="2998698"/>
                  <a:pt x="1486148" y="2987794"/>
                </a:cubicBezTo>
                <a:cubicBezTo>
                  <a:pt x="1943739" y="2976890"/>
                  <a:pt x="2665823" y="2908899"/>
                  <a:pt x="2905075" y="2648815"/>
                </a:cubicBezTo>
                <a:cubicBezTo>
                  <a:pt x="3121007" y="2475190"/>
                  <a:pt x="3163833" y="1758558"/>
                  <a:pt x="3161855" y="1253089"/>
                </a:cubicBezTo>
                <a:cubicBezTo>
                  <a:pt x="3142547" y="727486"/>
                  <a:pt x="3175762" y="140469"/>
                  <a:pt x="2516174" y="92904"/>
                </a:cubicBezTo>
                <a:close/>
              </a:path>
            </a:pathLst>
          </a:custGeom>
          <a:solidFill>
            <a:srgbClr val="F4D000">
              <a:alpha val="50000"/>
            </a:srgbClr>
          </a:solidFill>
          <a:ln w="12692"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E71D3E2B-3FCF-B546-9B5A-80104C405F42}"/>
              </a:ext>
            </a:extLst>
          </p:cNvPr>
          <p:cNvSpPr/>
          <p:nvPr/>
        </p:nvSpPr>
        <p:spPr>
          <a:xfrm>
            <a:off x="3498994" y="1287586"/>
            <a:ext cx="3353118" cy="2438914"/>
          </a:xfrm>
          <a:custGeom>
            <a:avLst/>
            <a:gdLst>
              <a:gd name="connsiteX0" fmla="*/ 2200308 w 2868985"/>
              <a:gd name="connsiteY0" fmla="*/ 188930 h 2997526"/>
              <a:gd name="connsiteX1" fmla="*/ 843634 w 2868985"/>
              <a:gd name="connsiteY1" fmla="*/ 10666 h 2997526"/>
              <a:gd name="connsiteX2" fmla="*/ 1556 w 2868985"/>
              <a:gd name="connsiteY2" fmla="*/ 1098544 h 2997526"/>
              <a:gd name="connsiteX3" fmla="*/ 297153 w 2868985"/>
              <a:gd name="connsiteY3" fmla="*/ 2788427 h 2997526"/>
              <a:gd name="connsiteX4" fmla="*/ 1848436 w 2868985"/>
              <a:gd name="connsiteY4" fmla="*/ 2958431 h 2997526"/>
              <a:gd name="connsiteX5" fmla="*/ 2796075 w 2868985"/>
              <a:gd name="connsiteY5" fmla="*/ 2567344 h 2997526"/>
              <a:gd name="connsiteX6" fmla="*/ 2862131 w 2868985"/>
              <a:gd name="connsiteY6" fmla="*/ 1289005 h 2997526"/>
              <a:gd name="connsiteX7" fmla="*/ 2200308 w 2868985"/>
              <a:gd name="connsiteY7" fmla="*/ 188930 h 2997526"/>
              <a:gd name="connsiteX0" fmla="*/ 2200308 w 2950248"/>
              <a:gd name="connsiteY0" fmla="*/ 188930 h 2962914"/>
              <a:gd name="connsiteX1" fmla="*/ 843634 w 2950248"/>
              <a:gd name="connsiteY1" fmla="*/ 10666 h 2962914"/>
              <a:gd name="connsiteX2" fmla="*/ 1556 w 2950248"/>
              <a:gd name="connsiteY2" fmla="*/ 1098544 h 2962914"/>
              <a:gd name="connsiteX3" fmla="*/ 297153 w 2950248"/>
              <a:gd name="connsiteY3" fmla="*/ 2788427 h 2962914"/>
              <a:gd name="connsiteX4" fmla="*/ 1848436 w 2950248"/>
              <a:gd name="connsiteY4" fmla="*/ 2958431 h 2962914"/>
              <a:gd name="connsiteX5" fmla="*/ 2913843 w 2950248"/>
              <a:gd name="connsiteY5" fmla="*/ 2720498 h 2962914"/>
              <a:gd name="connsiteX6" fmla="*/ 2862131 w 2950248"/>
              <a:gd name="connsiteY6" fmla="*/ 1289005 h 2962914"/>
              <a:gd name="connsiteX7" fmla="*/ 2200308 w 2950248"/>
              <a:gd name="connsiteY7" fmla="*/ 188930 h 2962914"/>
              <a:gd name="connsiteX0" fmla="*/ 2200308 w 2950248"/>
              <a:gd name="connsiteY0" fmla="*/ 188930 h 3141576"/>
              <a:gd name="connsiteX1" fmla="*/ 843634 w 2950248"/>
              <a:gd name="connsiteY1" fmla="*/ 10666 h 3141576"/>
              <a:gd name="connsiteX2" fmla="*/ 1556 w 2950248"/>
              <a:gd name="connsiteY2" fmla="*/ 1098544 h 3141576"/>
              <a:gd name="connsiteX3" fmla="*/ 297153 w 2950248"/>
              <a:gd name="connsiteY3" fmla="*/ 2788427 h 3141576"/>
              <a:gd name="connsiteX4" fmla="*/ 1956389 w 2950248"/>
              <a:gd name="connsiteY4" fmla="*/ 3139432 h 3141576"/>
              <a:gd name="connsiteX5" fmla="*/ 2913843 w 2950248"/>
              <a:gd name="connsiteY5" fmla="*/ 2720498 h 3141576"/>
              <a:gd name="connsiteX6" fmla="*/ 2862131 w 2950248"/>
              <a:gd name="connsiteY6" fmla="*/ 1289005 h 3141576"/>
              <a:gd name="connsiteX7" fmla="*/ 2200308 w 2950248"/>
              <a:gd name="connsiteY7" fmla="*/ 188930 h 3141576"/>
              <a:gd name="connsiteX0" fmla="*/ 2232358 w 2982298"/>
              <a:gd name="connsiteY0" fmla="*/ 189750 h 3222149"/>
              <a:gd name="connsiteX1" fmla="*/ 875684 w 2982298"/>
              <a:gd name="connsiteY1" fmla="*/ 11486 h 3222149"/>
              <a:gd name="connsiteX2" fmla="*/ 33606 w 2982298"/>
              <a:gd name="connsiteY2" fmla="*/ 1099364 h 3222149"/>
              <a:gd name="connsiteX3" fmla="*/ 348831 w 2982298"/>
              <a:gd name="connsiteY3" fmla="*/ 3012015 h 3222149"/>
              <a:gd name="connsiteX4" fmla="*/ 1988439 w 2982298"/>
              <a:gd name="connsiteY4" fmla="*/ 3140252 h 3222149"/>
              <a:gd name="connsiteX5" fmla="*/ 2945893 w 2982298"/>
              <a:gd name="connsiteY5" fmla="*/ 2721318 h 3222149"/>
              <a:gd name="connsiteX6" fmla="*/ 2894181 w 2982298"/>
              <a:gd name="connsiteY6" fmla="*/ 1289825 h 3222149"/>
              <a:gd name="connsiteX7" fmla="*/ 2232358 w 2982298"/>
              <a:gd name="connsiteY7" fmla="*/ 189750 h 3222149"/>
              <a:gd name="connsiteX0" fmla="*/ 2221434 w 2971374"/>
              <a:gd name="connsiteY0" fmla="*/ 203507 h 3235906"/>
              <a:gd name="connsiteX1" fmla="*/ 707738 w 2971374"/>
              <a:gd name="connsiteY1" fmla="*/ 11320 h 3235906"/>
              <a:gd name="connsiteX2" fmla="*/ 22682 w 2971374"/>
              <a:gd name="connsiteY2" fmla="*/ 1113121 h 3235906"/>
              <a:gd name="connsiteX3" fmla="*/ 337907 w 2971374"/>
              <a:gd name="connsiteY3" fmla="*/ 3025772 h 3235906"/>
              <a:gd name="connsiteX4" fmla="*/ 1977515 w 2971374"/>
              <a:gd name="connsiteY4" fmla="*/ 3154009 h 3235906"/>
              <a:gd name="connsiteX5" fmla="*/ 2934969 w 2971374"/>
              <a:gd name="connsiteY5" fmla="*/ 2735075 h 3235906"/>
              <a:gd name="connsiteX6" fmla="*/ 2883257 w 2971374"/>
              <a:gd name="connsiteY6" fmla="*/ 1303582 h 3235906"/>
              <a:gd name="connsiteX7" fmla="*/ 2221434 w 2971374"/>
              <a:gd name="connsiteY7" fmla="*/ 203507 h 3235906"/>
              <a:gd name="connsiteX0" fmla="*/ 2221434 w 2971374"/>
              <a:gd name="connsiteY0" fmla="*/ 229952 h 3263258"/>
              <a:gd name="connsiteX1" fmla="*/ 707738 w 2971374"/>
              <a:gd name="connsiteY1" fmla="*/ 37765 h 3263258"/>
              <a:gd name="connsiteX2" fmla="*/ 22682 w 2971374"/>
              <a:gd name="connsiteY2" fmla="*/ 1125643 h 3263258"/>
              <a:gd name="connsiteX3" fmla="*/ 337907 w 2971374"/>
              <a:gd name="connsiteY3" fmla="*/ 3052217 h 3263258"/>
              <a:gd name="connsiteX4" fmla="*/ 1977515 w 2971374"/>
              <a:gd name="connsiteY4" fmla="*/ 3180454 h 3263258"/>
              <a:gd name="connsiteX5" fmla="*/ 2934969 w 2971374"/>
              <a:gd name="connsiteY5" fmla="*/ 2761520 h 3263258"/>
              <a:gd name="connsiteX6" fmla="*/ 2883257 w 2971374"/>
              <a:gd name="connsiteY6" fmla="*/ 1330027 h 3263258"/>
              <a:gd name="connsiteX7" fmla="*/ 2221434 w 2971374"/>
              <a:gd name="connsiteY7" fmla="*/ 229952 h 3263258"/>
              <a:gd name="connsiteX0" fmla="*/ 2250502 w 3000442"/>
              <a:gd name="connsiteY0" fmla="*/ 229952 h 3263259"/>
              <a:gd name="connsiteX1" fmla="*/ 736806 w 3000442"/>
              <a:gd name="connsiteY1" fmla="*/ 37765 h 3263259"/>
              <a:gd name="connsiteX2" fmla="*/ 51750 w 3000442"/>
              <a:gd name="connsiteY2" fmla="*/ 1125643 h 3263259"/>
              <a:gd name="connsiteX3" fmla="*/ 366975 w 3000442"/>
              <a:gd name="connsiteY3" fmla="*/ 3052217 h 3263259"/>
              <a:gd name="connsiteX4" fmla="*/ 2006583 w 3000442"/>
              <a:gd name="connsiteY4" fmla="*/ 3180454 h 3263259"/>
              <a:gd name="connsiteX5" fmla="*/ 2964037 w 3000442"/>
              <a:gd name="connsiteY5" fmla="*/ 2761520 h 3263259"/>
              <a:gd name="connsiteX6" fmla="*/ 2912325 w 3000442"/>
              <a:gd name="connsiteY6" fmla="*/ 1330027 h 3263259"/>
              <a:gd name="connsiteX7" fmla="*/ 2250502 w 3000442"/>
              <a:gd name="connsiteY7" fmla="*/ 229952 h 3263259"/>
              <a:gd name="connsiteX0" fmla="*/ 2250502 w 3000442"/>
              <a:gd name="connsiteY0" fmla="*/ 206896 h 3240203"/>
              <a:gd name="connsiteX1" fmla="*/ 736806 w 3000442"/>
              <a:gd name="connsiteY1" fmla="*/ 14709 h 3240203"/>
              <a:gd name="connsiteX2" fmla="*/ 51750 w 3000442"/>
              <a:gd name="connsiteY2" fmla="*/ 1102587 h 3240203"/>
              <a:gd name="connsiteX3" fmla="*/ 366975 w 3000442"/>
              <a:gd name="connsiteY3" fmla="*/ 3029161 h 3240203"/>
              <a:gd name="connsiteX4" fmla="*/ 2006583 w 3000442"/>
              <a:gd name="connsiteY4" fmla="*/ 3157398 h 3240203"/>
              <a:gd name="connsiteX5" fmla="*/ 2964037 w 3000442"/>
              <a:gd name="connsiteY5" fmla="*/ 2738464 h 3240203"/>
              <a:gd name="connsiteX6" fmla="*/ 2912325 w 3000442"/>
              <a:gd name="connsiteY6" fmla="*/ 1306971 h 3240203"/>
              <a:gd name="connsiteX7" fmla="*/ 2250502 w 3000442"/>
              <a:gd name="connsiteY7" fmla="*/ 206896 h 3240203"/>
              <a:gd name="connsiteX0" fmla="*/ 2250502 w 3000442"/>
              <a:gd name="connsiteY0" fmla="*/ 206896 h 3240203"/>
              <a:gd name="connsiteX1" fmla="*/ 736806 w 3000442"/>
              <a:gd name="connsiteY1" fmla="*/ 14709 h 3240203"/>
              <a:gd name="connsiteX2" fmla="*/ 51750 w 3000442"/>
              <a:gd name="connsiteY2" fmla="*/ 1102587 h 3240203"/>
              <a:gd name="connsiteX3" fmla="*/ 366975 w 3000442"/>
              <a:gd name="connsiteY3" fmla="*/ 3029161 h 3240203"/>
              <a:gd name="connsiteX4" fmla="*/ 2006583 w 3000442"/>
              <a:gd name="connsiteY4" fmla="*/ 3157398 h 3240203"/>
              <a:gd name="connsiteX5" fmla="*/ 2964037 w 3000442"/>
              <a:gd name="connsiteY5" fmla="*/ 2738464 h 3240203"/>
              <a:gd name="connsiteX6" fmla="*/ 2912325 w 3000442"/>
              <a:gd name="connsiteY6" fmla="*/ 1306971 h 3240203"/>
              <a:gd name="connsiteX7" fmla="*/ 2250502 w 3000442"/>
              <a:gd name="connsiteY7" fmla="*/ 206896 h 3240203"/>
              <a:gd name="connsiteX0" fmla="*/ 2250502 w 3015866"/>
              <a:gd name="connsiteY0" fmla="*/ 206896 h 3240203"/>
              <a:gd name="connsiteX1" fmla="*/ 736806 w 3015866"/>
              <a:gd name="connsiteY1" fmla="*/ 14709 h 3240203"/>
              <a:gd name="connsiteX2" fmla="*/ 51750 w 3015866"/>
              <a:gd name="connsiteY2" fmla="*/ 1102587 h 3240203"/>
              <a:gd name="connsiteX3" fmla="*/ 366975 w 3015866"/>
              <a:gd name="connsiteY3" fmla="*/ 3029161 h 3240203"/>
              <a:gd name="connsiteX4" fmla="*/ 2006583 w 3015866"/>
              <a:gd name="connsiteY4" fmla="*/ 3157398 h 3240203"/>
              <a:gd name="connsiteX5" fmla="*/ 2964037 w 3015866"/>
              <a:gd name="connsiteY5" fmla="*/ 2738464 h 3240203"/>
              <a:gd name="connsiteX6" fmla="*/ 2912325 w 3015866"/>
              <a:gd name="connsiteY6" fmla="*/ 1306971 h 3240203"/>
              <a:gd name="connsiteX7" fmla="*/ 2250502 w 3015866"/>
              <a:gd name="connsiteY7" fmla="*/ 206896 h 3240203"/>
              <a:gd name="connsiteX0" fmla="*/ 2250502 w 3023884"/>
              <a:gd name="connsiteY0" fmla="*/ 206896 h 3240203"/>
              <a:gd name="connsiteX1" fmla="*/ 736806 w 3023884"/>
              <a:gd name="connsiteY1" fmla="*/ 14709 h 3240203"/>
              <a:gd name="connsiteX2" fmla="*/ 51750 w 3023884"/>
              <a:gd name="connsiteY2" fmla="*/ 1102587 h 3240203"/>
              <a:gd name="connsiteX3" fmla="*/ 366975 w 3023884"/>
              <a:gd name="connsiteY3" fmla="*/ 3029161 h 3240203"/>
              <a:gd name="connsiteX4" fmla="*/ 2006583 w 3023884"/>
              <a:gd name="connsiteY4" fmla="*/ 3157398 h 3240203"/>
              <a:gd name="connsiteX5" fmla="*/ 2964037 w 3023884"/>
              <a:gd name="connsiteY5" fmla="*/ 2738464 h 3240203"/>
              <a:gd name="connsiteX6" fmla="*/ 2941766 w 3023884"/>
              <a:gd name="connsiteY6" fmla="*/ 1279124 h 3240203"/>
              <a:gd name="connsiteX7" fmla="*/ 2250502 w 3023884"/>
              <a:gd name="connsiteY7" fmla="*/ 206896 h 3240203"/>
              <a:gd name="connsiteX0" fmla="*/ 2250502 w 3023884"/>
              <a:gd name="connsiteY0" fmla="*/ 206896 h 3240203"/>
              <a:gd name="connsiteX1" fmla="*/ 736806 w 3023884"/>
              <a:gd name="connsiteY1" fmla="*/ 14709 h 3240203"/>
              <a:gd name="connsiteX2" fmla="*/ 51750 w 3023884"/>
              <a:gd name="connsiteY2" fmla="*/ 1102587 h 3240203"/>
              <a:gd name="connsiteX3" fmla="*/ 366975 w 3023884"/>
              <a:gd name="connsiteY3" fmla="*/ 3029161 h 3240203"/>
              <a:gd name="connsiteX4" fmla="*/ 2006583 w 3023884"/>
              <a:gd name="connsiteY4" fmla="*/ 3157398 h 3240203"/>
              <a:gd name="connsiteX5" fmla="*/ 2964037 w 3023884"/>
              <a:gd name="connsiteY5" fmla="*/ 2738464 h 3240203"/>
              <a:gd name="connsiteX6" fmla="*/ 2941766 w 3023884"/>
              <a:gd name="connsiteY6" fmla="*/ 1279124 h 3240203"/>
              <a:gd name="connsiteX7" fmla="*/ 2250502 w 3023884"/>
              <a:gd name="connsiteY7" fmla="*/ 206896 h 3240203"/>
              <a:gd name="connsiteX0" fmla="*/ 2250502 w 3045307"/>
              <a:gd name="connsiteY0" fmla="*/ 206896 h 3236098"/>
              <a:gd name="connsiteX1" fmla="*/ 736806 w 3045307"/>
              <a:gd name="connsiteY1" fmla="*/ 14709 h 3236098"/>
              <a:gd name="connsiteX2" fmla="*/ 51750 w 3045307"/>
              <a:gd name="connsiteY2" fmla="*/ 1102587 h 3236098"/>
              <a:gd name="connsiteX3" fmla="*/ 366975 w 3045307"/>
              <a:gd name="connsiteY3" fmla="*/ 3029161 h 3236098"/>
              <a:gd name="connsiteX4" fmla="*/ 2006583 w 3045307"/>
              <a:gd name="connsiteY4" fmla="*/ 3157398 h 3236098"/>
              <a:gd name="connsiteX5" fmla="*/ 2993478 w 3045307"/>
              <a:gd name="connsiteY5" fmla="*/ 2808079 h 3236098"/>
              <a:gd name="connsiteX6" fmla="*/ 2941766 w 3045307"/>
              <a:gd name="connsiteY6" fmla="*/ 1279124 h 3236098"/>
              <a:gd name="connsiteX7" fmla="*/ 2250502 w 3045307"/>
              <a:gd name="connsiteY7" fmla="*/ 206896 h 3236098"/>
              <a:gd name="connsiteX0" fmla="*/ 2250502 w 3050419"/>
              <a:gd name="connsiteY0" fmla="*/ 206896 h 3236098"/>
              <a:gd name="connsiteX1" fmla="*/ 736806 w 3050419"/>
              <a:gd name="connsiteY1" fmla="*/ 14709 h 3236098"/>
              <a:gd name="connsiteX2" fmla="*/ 51750 w 3050419"/>
              <a:gd name="connsiteY2" fmla="*/ 1102587 h 3236098"/>
              <a:gd name="connsiteX3" fmla="*/ 366975 w 3050419"/>
              <a:gd name="connsiteY3" fmla="*/ 3029161 h 3236098"/>
              <a:gd name="connsiteX4" fmla="*/ 2006583 w 3050419"/>
              <a:gd name="connsiteY4" fmla="*/ 3157398 h 3236098"/>
              <a:gd name="connsiteX5" fmla="*/ 2993478 w 3050419"/>
              <a:gd name="connsiteY5" fmla="*/ 2808079 h 3236098"/>
              <a:gd name="connsiteX6" fmla="*/ 2961393 w 3050419"/>
              <a:gd name="connsiteY6" fmla="*/ 1195585 h 3236098"/>
              <a:gd name="connsiteX7" fmla="*/ 2250502 w 3050419"/>
              <a:gd name="connsiteY7" fmla="*/ 206896 h 3236098"/>
              <a:gd name="connsiteX0" fmla="*/ 2243943 w 3043860"/>
              <a:gd name="connsiteY0" fmla="*/ 216574 h 3261232"/>
              <a:gd name="connsiteX1" fmla="*/ 730247 w 3043860"/>
              <a:gd name="connsiteY1" fmla="*/ 24387 h 3261232"/>
              <a:gd name="connsiteX2" fmla="*/ 52930 w 3043860"/>
              <a:gd name="connsiteY2" fmla="*/ 881732 h 3261232"/>
              <a:gd name="connsiteX3" fmla="*/ 360416 w 3043860"/>
              <a:gd name="connsiteY3" fmla="*/ 3038839 h 3261232"/>
              <a:gd name="connsiteX4" fmla="*/ 2000024 w 3043860"/>
              <a:gd name="connsiteY4" fmla="*/ 3167076 h 3261232"/>
              <a:gd name="connsiteX5" fmla="*/ 2986919 w 3043860"/>
              <a:gd name="connsiteY5" fmla="*/ 2817757 h 3261232"/>
              <a:gd name="connsiteX6" fmla="*/ 2954834 w 3043860"/>
              <a:gd name="connsiteY6" fmla="*/ 1205263 h 3261232"/>
              <a:gd name="connsiteX7" fmla="*/ 2243943 w 3043860"/>
              <a:gd name="connsiteY7" fmla="*/ 216574 h 3261232"/>
              <a:gd name="connsiteX0" fmla="*/ 2211030 w 3010947"/>
              <a:gd name="connsiteY0" fmla="*/ 216574 h 3261232"/>
              <a:gd name="connsiteX1" fmla="*/ 697334 w 3010947"/>
              <a:gd name="connsiteY1" fmla="*/ 24387 h 3261232"/>
              <a:gd name="connsiteX2" fmla="*/ 20017 w 3010947"/>
              <a:gd name="connsiteY2" fmla="*/ 881732 h 3261232"/>
              <a:gd name="connsiteX3" fmla="*/ 327503 w 3010947"/>
              <a:gd name="connsiteY3" fmla="*/ 3038839 h 3261232"/>
              <a:gd name="connsiteX4" fmla="*/ 1967111 w 3010947"/>
              <a:gd name="connsiteY4" fmla="*/ 3167076 h 3261232"/>
              <a:gd name="connsiteX5" fmla="*/ 2954006 w 3010947"/>
              <a:gd name="connsiteY5" fmla="*/ 2817757 h 3261232"/>
              <a:gd name="connsiteX6" fmla="*/ 2921921 w 3010947"/>
              <a:gd name="connsiteY6" fmla="*/ 1205263 h 3261232"/>
              <a:gd name="connsiteX7" fmla="*/ 2211030 w 3010947"/>
              <a:gd name="connsiteY7" fmla="*/ 216574 h 3261232"/>
              <a:gd name="connsiteX0" fmla="*/ 2248806 w 3048723"/>
              <a:gd name="connsiteY0" fmla="*/ 216574 h 3217068"/>
              <a:gd name="connsiteX1" fmla="*/ 735110 w 3048723"/>
              <a:gd name="connsiteY1" fmla="*/ 24387 h 3217068"/>
              <a:gd name="connsiteX2" fmla="*/ 57793 w 3048723"/>
              <a:gd name="connsiteY2" fmla="*/ 881732 h 3217068"/>
              <a:gd name="connsiteX3" fmla="*/ 256948 w 3048723"/>
              <a:gd name="connsiteY3" fmla="*/ 2961993 h 3217068"/>
              <a:gd name="connsiteX4" fmla="*/ 2004887 w 3048723"/>
              <a:gd name="connsiteY4" fmla="*/ 3167076 h 3217068"/>
              <a:gd name="connsiteX5" fmla="*/ 2991782 w 3048723"/>
              <a:gd name="connsiteY5" fmla="*/ 2817757 h 3217068"/>
              <a:gd name="connsiteX6" fmla="*/ 2959697 w 3048723"/>
              <a:gd name="connsiteY6" fmla="*/ 1205263 h 3217068"/>
              <a:gd name="connsiteX7" fmla="*/ 2248806 w 3048723"/>
              <a:gd name="connsiteY7" fmla="*/ 216574 h 3217068"/>
              <a:gd name="connsiteX0" fmla="*/ 2218565 w 3018482"/>
              <a:gd name="connsiteY0" fmla="*/ 216574 h 3199213"/>
              <a:gd name="connsiteX1" fmla="*/ 704869 w 3018482"/>
              <a:gd name="connsiteY1" fmla="*/ 24387 h 3199213"/>
              <a:gd name="connsiteX2" fmla="*/ 27552 w 3018482"/>
              <a:gd name="connsiteY2" fmla="*/ 881732 h 3199213"/>
              <a:gd name="connsiteX3" fmla="*/ 226707 w 3018482"/>
              <a:gd name="connsiteY3" fmla="*/ 2961993 h 3199213"/>
              <a:gd name="connsiteX4" fmla="*/ 1974646 w 3018482"/>
              <a:gd name="connsiteY4" fmla="*/ 3167076 h 3199213"/>
              <a:gd name="connsiteX5" fmla="*/ 2961541 w 3018482"/>
              <a:gd name="connsiteY5" fmla="*/ 2817757 h 3199213"/>
              <a:gd name="connsiteX6" fmla="*/ 2929456 w 3018482"/>
              <a:gd name="connsiteY6" fmla="*/ 1205263 h 3199213"/>
              <a:gd name="connsiteX7" fmla="*/ 2218565 w 3018482"/>
              <a:gd name="connsiteY7" fmla="*/ 216574 h 3199213"/>
              <a:gd name="connsiteX0" fmla="*/ 2207592 w 3007509"/>
              <a:gd name="connsiteY0" fmla="*/ 206324 h 3188963"/>
              <a:gd name="connsiteX1" fmla="*/ 531400 w 3007509"/>
              <a:gd name="connsiteY1" fmla="*/ 25115 h 3188963"/>
              <a:gd name="connsiteX2" fmla="*/ 16579 w 3007509"/>
              <a:gd name="connsiteY2" fmla="*/ 871482 h 3188963"/>
              <a:gd name="connsiteX3" fmla="*/ 215734 w 3007509"/>
              <a:gd name="connsiteY3" fmla="*/ 2951743 h 3188963"/>
              <a:gd name="connsiteX4" fmla="*/ 1963673 w 3007509"/>
              <a:gd name="connsiteY4" fmla="*/ 3156826 h 3188963"/>
              <a:gd name="connsiteX5" fmla="*/ 2950568 w 3007509"/>
              <a:gd name="connsiteY5" fmla="*/ 2807507 h 3188963"/>
              <a:gd name="connsiteX6" fmla="*/ 2918483 w 3007509"/>
              <a:gd name="connsiteY6" fmla="*/ 1195013 h 3188963"/>
              <a:gd name="connsiteX7" fmla="*/ 2207592 w 3007509"/>
              <a:gd name="connsiteY7" fmla="*/ 206324 h 3188963"/>
              <a:gd name="connsiteX0" fmla="*/ 2194216 w 2994133"/>
              <a:gd name="connsiteY0" fmla="*/ 195953 h 3208040"/>
              <a:gd name="connsiteX1" fmla="*/ 518024 w 2994133"/>
              <a:gd name="connsiteY1" fmla="*/ 14744 h 3208040"/>
              <a:gd name="connsiteX2" fmla="*/ 71901 w 2994133"/>
              <a:gd name="connsiteY2" fmla="*/ 666188 h 3208040"/>
              <a:gd name="connsiteX3" fmla="*/ 202358 w 2994133"/>
              <a:gd name="connsiteY3" fmla="*/ 2941372 h 3208040"/>
              <a:gd name="connsiteX4" fmla="*/ 1950297 w 2994133"/>
              <a:gd name="connsiteY4" fmla="*/ 3146455 h 3208040"/>
              <a:gd name="connsiteX5" fmla="*/ 2937192 w 2994133"/>
              <a:gd name="connsiteY5" fmla="*/ 2797136 h 3208040"/>
              <a:gd name="connsiteX6" fmla="*/ 2905107 w 2994133"/>
              <a:gd name="connsiteY6" fmla="*/ 1184642 h 3208040"/>
              <a:gd name="connsiteX7" fmla="*/ 2194216 w 2994133"/>
              <a:gd name="connsiteY7" fmla="*/ 195953 h 3208040"/>
              <a:gd name="connsiteX0" fmla="*/ 2156130 w 2956047"/>
              <a:gd name="connsiteY0" fmla="*/ 195953 h 3249329"/>
              <a:gd name="connsiteX1" fmla="*/ 479938 w 2956047"/>
              <a:gd name="connsiteY1" fmla="*/ 14744 h 3249329"/>
              <a:gd name="connsiteX2" fmla="*/ 33815 w 2956047"/>
              <a:gd name="connsiteY2" fmla="*/ 666188 h 3249329"/>
              <a:gd name="connsiteX3" fmla="*/ 242783 w 2956047"/>
              <a:gd name="connsiteY3" fmla="*/ 3010987 h 3249329"/>
              <a:gd name="connsiteX4" fmla="*/ 1912211 w 2956047"/>
              <a:gd name="connsiteY4" fmla="*/ 3146455 h 3249329"/>
              <a:gd name="connsiteX5" fmla="*/ 2899106 w 2956047"/>
              <a:gd name="connsiteY5" fmla="*/ 2797136 h 3249329"/>
              <a:gd name="connsiteX6" fmla="*/ 2867021 w 2956047"/>
              <a:gd name="connsiteY6" fmla="*/ 1184642 h 3249329"/>
              <a:gd name="connsiteX7" fmla="*/ 2156130 w 2956047"/>
              <a:gd name="connsiteY7" fmla="*/ 195953 h 3249329"/>
              <a:gd name="connsiteX0" fmla="*/ 2132797 w 2932714"/>
              <a:gd name="connsiteY0" fmla="*/ 195953 h 3243632"/>
              <a:gd name="connsiteX1" fmla="*/ 456605 w 2932714"/>
              <a:gd name="connsiteY1" fmla="*/ 14744 h 3243632"/>
              <a:gd name="connsiteX2" fmla="*/ 10482 w 2932714"/>
              <a:gd name="connsiteY2" fmla="*/ 666188 h 3243632"/>
              <a:gd name="connsiteX3" fmla="*/ 219450 w 2932714"/>
              <a:gd name="connsiteY3" fmla="*/ 3010987 h 3243632"/>
              <a:gd name="connsiteX4" fmla="*/ 1888878 w 2932714"/>
              <a:gd name="connsiteY4" fmla="*/ 3146455 h 3243632"/>
              <a:gd name="connsiteX5" fmla="*/ 2875773 w 2932714"/>
              <a:gd name="connsiteY5" fmla="*/ 2797136 h 3243632"/>
              <a:gd name="connsiteX6" fmla="*/ 2843688 w 2932714"/>
              <a:gd name="connsiteY6" fmla="*/ 1184642 h 3243632"/>
              <a:gd name="connsiteX7" fmla="*/ 2132797 w 2932714"/>
              <a:gd name="connsiteY7" fmla="*/ 195953 h 3243632"/>
              <a:gd name="connsiteX0" fmla="*/ 2150916 w 2950833"/>
              <a:gd name="connsiteY0" fmla="*/ 195953 h 3202997"/>
              <a:gd name="connsiteX1" fmla="*/ 474724 w 2950833"/>
              <a:gd name="connsiteY1" fmla="*/ 14744 h 3202997"/>
              <a:gd name="connsiteX2" fmla="*/ 28601 w 2950833"/>
              <a:gd name="connsiteY2" fmla="*/ 666188 h 3202997"/>
              <a:gd name="connsiteX3" fmla="*/ 159057 w 2950833"/>
              <a:gd name="connsiteY3" fmla="*/ 2941372 h 3202997"/>
              <a:gd name="connsiteX4" fmla="*/ 1906997 w 2950833"/>
              <a:gd name="connsiteY4" fmla="*/ 3146455 h 3202997"/>
              <a:gd name="connsiteX5" fmla="*/ 2893892 w 2950833"/>
              <a:gd name="connsiteY5" fmla="*/ 2797136 h 3202997"/>
              <a:gd name="connsiteX6" fmla="*/ 2861807 w 2950833"/>
              <a:gd name="connsiteY6" fmla="*/ 1184642 h 3202997"/>
              <a:gd name="connsiteX7" fmla="*/ 2150916 w 2950833"/>
              <a:gd name="connsiteY7" fmla="*/ 195953 h 3202997"/>
              <a:gd name="connsiteX0" fmla="*/ 2183494 w 2983411"/>
              <a:gd name="connsiteY0" fmla="*/ 188415 h 3210859"/>
              <a:gd name="connsiteX1" fmla="*/ 507302 w 2983411"/>
              <a:gd name="connsiteY1" fmla="*/ 7206 h 3210859"/>
              <a:gd name="connsiteX2" fmla="*/ 80806 w 2983411"/>
              <a:gd name="connsiteY2" fmla="*/ 491573 h 3210859"/>
              <a:gd name="connsiteX3" fmla="*/ 191635 w 2983411"/>
              <a:gd name="connsiteY3" fmla="*/ 2933834 h 3210859"/>
              <a:gd name="connsiteX4" fmla="*/ 1939575 w 2983411"/>
              <a:gd name="connsiteY4" fmla="*/ 3138917 h 3210859"/>
              <a:gd name="connsiteX5" fmla="*/ 2926470 w 2983411"/>
              <a:gd name="connsiteY5" fmla="*/ 2789598 h 3210859"/>
              <a:gd name="connsiteX6" fmla="*/ 2894385 w 2983411"/>
              <a:gd name="connsiteY6" fmla="*/ 1177104 h 3210859"/>
              <a:gd name="connsiteX7" fmla="*/ 2183494 w 2983411"/>
              <a:gd name="connsiteY7" fmla="*/ 188415 h 3210859"/>
              <a:gd name="connsiteX0" fmla="*/ 2180025 w 2979942"/>
              <a:gd name="connsiteY0" fmla="*/ 188415 h 3210859"/>
              <a:gd name="connsiteX1" fmla="*/ 503833 w 2979942"/>
              <a:gd name="connsiteY1" fmla="*/ 7206 h 3210859"/>
              <a:gd name="connsiteX2" fmla="*/ 77337 w 2979942"/>
              <a:gd name="connsiteY2" fmla="*/ 491573 h 3210859"/>
              <a:gd name="connsiteX3" fmla="*/ 188166 w 2979942"/>
              <a:gd name="connsiteY3" fmla="*/ 2933834 h 3210859"/>
              <a:gd name="connsiteX4" fmla="*/ 1936106 w 2979942"/>
              <a:gd name="connsiteY4" fmla="*/ 3138917 h 3210859"/>
              <a:gd name="connsiteX5" fmla="*/ 2923001 w 2979942"/>
              <a:gd name="connsiteY5" fmla="*/ 2789598 h 3210859"/>
              <a:gd name="connsiteX6" fmla="*/ 2890916 w 2979942"/>
              <a:gd name="connsiteY6" fmla="*/ 1177104 h 3210859"/>
              <a:gd name="connsiteX7" fmla="*/ 2180025 w 2979942"/>
              <a:gd name="connsiteY7" fmla="*/ 188415 h 3210859"/>
              <a:gd name="connsiteX0" fmla="*/ 2134643 w 2934560"/>
              <a:gd name="connsiteY0" fmla="*/ 188415 h 3210859"/>
              <a:gd name="connsiteX1" fmla="*/ 458451 w 2934560"/>
              <a:gd name="connsiteY1" fmla="*/ 7206 h 3210859"/>
              <a:gd name="connsiteX2" fmla="*/ 31955 w 2934560"/>
              <a:gd name="connsiteY2" fmla="*/ 491573 h 3210859"/>
              <a:gd name="connsiteX3" fmla="*/ 142784 w 2934560"/>
              <a:gd name="connsiteY3" fmla="*/ 2933834 h 3210859"/>
              <a:gd name="connsiteX4" fmla="*/ 1890724 w 2934560"/>
              <a:gd name="connsiteY4" fmla="*/ 3138917 h 3210859"/>
              <a:gd name="connsiteX5" fmla="*/ 2877619 w 2934560"/>
              <a:gd name="connsiteY5" fmla="*/ 2789598 h 3210859"/>
              <a:gd name="connsiteX6" fmla="*/ 2845534 w 2934560"/>
              <a:gd name="connsiteY6" fmla="*/ 1177104 h 3210859"/>
              <a:gd name="connsiteX7" fmla="*/ 2134643 w 2934560"/>
              <a:gd name="connsiteY7" fmla="*/ 188415 h 3210859"/>
              <a:gd name="connsiteX0" fmla="*/ 2124769 w 2924686"/>
              <a:gd name="connsiteY0" fmla="*/ 188415 h 3160633"/>
              <a:gd name="connsiteX1" fmla="*/ 448577 w 2924686"/>
              <a:gd name="connsiteY1" fmla="*/ 7206 h 3160633"/>
              <a:gd name="connsiteX2" fmla="*/ 22081 w 2924686"/>
              <a:gd name="connsiteY2" fmla="*/ 491573 h 3160633"/>
              <a:gd name="connsiteX3" fmla="*/ 132910 w 2924686"/>
              <a:gd name="connsiteY3" fmla="*/ 2933834 h 3160633"/>
              <a:gd name="connsiteX4" fmla="*/ 1880850 w 2924686"/>
              <a:gd name="connsiteY4" fmla="*/ 3138917 h 3160633"/>
              <a:gd name="connsiteX5" fmla="*/ 2867745 w 2924686"/>
              <a:gd name="connsiteY5" fmla="*/ 2789598 h 3160633"/>
              <a:gd name="connsiteX6" fmla="*/ 2835660 w 2924686"/>
              <a:gd name="connsiteY6" fmla="*/ 1177104 h 3160633"/>
              <a:gd name="connsiteX7" fmla="*/ 2124769 w 2924686"/>
              <a:gd name="connsiteY7" fmla="*/ 188415 h 3160633"/>
              <a:gd name="connsiteX0" fmla="*/ 2145947 w 2924686"/>
              <a:gd name="connsiteY0" fmla="*/ 88327 h 3172850"/>
              <a:gd name="connsiteX1" fmla="*/ 448577 w 2924686"/>
              <a:gd name="connsiteY1" fmla="*/ 19423 h 3172850"/>
              <a:gd name="connsiteX2" fmla="*/ 22081 w 2924686"/>
              <a:gd name="connsiteY2" fmla="*/ 503790 h 3172850"/>
              <a:gd name="connsiteX3" fmla="*/ 132910 w 2924686"/>
              <a:gd name="connsiteY3" fmla="*/ 2946051 h 3172850"/>
              <a:gd name="connsiteX4" fmla="*/ 1880850 w 2924686"/>
              <a:gd name="connsiteY4" fmla="*/ 3151134 h 3172850"/>
              <a:gd name="connsiteX5" fmla="*/ 2867745 w 2924686"/>
              <a:gd name="connsiteY5" fmla="*/ 2801815 h 3172850"/>
              <a:gd name="connsiteX6" fmla="*/ 2835660 w 2924686"/>
              <a:gd name="connsiteY6" fmla="*/ 1189321 h 3172850"/>
              <a:gd name="connsiteX7" fmla="*/ 2145947 w 2924686"/>
              <a:gd name="connsiteY7" fmla="*/ 88327 h 3172850"/>
              <a:gd name="connsiteX0" fmla="*/ 2145947 w 2931292"/>
              <a:gd name="connsiteY0" fmla="*/ 88327 h 3172850"/>
              <a:gd name="connsiteX1" fmla="*/ 448577 w 2931292"/>
              <a:gd name="connsiteY1" fmla="*/ 19423 h 3172850"/>
              <a:gd name="connsiteX2" fmla="*/ 22081 w 2931292"/>
              <a:gd name="connsiteY2" fmla="*/ 503790 h 3172850"/>
              <a:gd name="connsiteX3" fmla="*/ 132910 w 2931292"/>
              <a:gd name="connsiteY3" fmla="*/ 2946051 h 3172850"/>
              <a:gd name="connsiteX4" fmla="*/ 1880850 w 2931292"/>
              <a:gd name="connsiteY4" fmla="*/ 3151134 h 3172850"/>
              <a:gd name="connsiteX5" fmla="*/ 2867745 w 2931292"/>
              <a:gd name="connsiteY5" fmla="*/ 2801815 h 3172850"/>
              <a:gd name="connsiteX6" fmla="*/ 2856837 w 2931292"/>
              <a:gd name="connsiteY6" fmla="*/ 836365 h 3172850"/>
              <a:gd name="connsiteX7" fmla="*/ 2145947 w 2931292"/>
              <a:gd name="connsiteY7" fmla="*/ 88327 h 3172850"/>
              <a:gd name="connsiteX0" fmla="*/ 2145947 w 2931292"/>
              <a:gd name="connsiteY0" fmla="*/ 88327 h 3172850"/>
              <a:gd name="connsiteX1" fmla="*/ 448577 w 2931292"/>
              <a:gd name="connsiteY1" fmla="*/ 19423 h 3172850"/>
              <a:gd name="connsiteX2" fmla="*/ 22081 w 2931292"/>
              <a:gd name="connsiteY2" fmla="*/ 503790 h 3172850"/>
              <a:gd name="connsiteX3" fmla="*/ 132910 w 2931292"/>
              <a:gd name="connsiteY3" fmla="*/ 2946051 h 3172850"/>
              <a:gd name="connsiteX4" fmla="*/ 1880850 w 2931292"/>
              <a:gd name="connsiteY4" fmla="*/ 3151134 h 3172850"/>
              <a:gd name="connsiteX5" fmla="*/ 2867745 w 2931292"/>
              <a:gd name="connsiteY5" fmla="*/ 2801815 h 3172850"/>
              <a:gd name="connsiteX6" fmla="*/ 2856837 w 2931292"/>
              <a:gd name="connsiteY6" fmla="*/ 836365 h 3172850"/>
              <a:gd name="connsiteX7" fmla="*/ 2145947 w 2931292"/>
              <a:gd name="connsiteY7" fmla="*/ 88327 h 3172850"/>
              <a:gd name="connsiteX0" fmla="*/ 2157867 w 2943212"/>
              <a:gd name="connsiteY0" fmla="*/ 88327 h 3186096"/>
              <a:gd name="connsiteX1" fmla="*/ 460497 w 2943212"/>
              <a:gd name="connsiteY1" fmla="*/ 19423 h 3186096"/>
              <a:gd name="connsiteX2" fmla="*/ 34001 w 2943212"/>
              <a:gd name="connsiteY2" fmla="*/ 503790 h 3186096"/>
              <a:gd name="connsiteX3" fmla="*/ 123652 w 2943212"/>
              <a:gd name="connsiteY3" fmla="*/ 2978138 h 3186096"/>
              <a:gd name="connsiteX4" fmla="*/ 1892770 w 2943212"/>
              <a:gd name="connsiteY4" fmla="*/ 3151134 h 3186096"/>
              <a:gd name="connsiteX5" fmla="*/ 2879665 w 2943212"/>
              <a:gd name="connsiteY5" fmla="*/ 2801815 h 3186096"/>
              <a:gd name="connsiteX6" fmla="*/ 2868757 w 2943212"/>
              <a:gd name="connsiteY6" fmla="*/ 836365 h 3186096"/>
              <a:gd name="connsiteX7" fmla="*/ 2157867 w 2943212"/>
              <a:gd name="connsiteY7" fmla="*/ 88327 h 3186096"/>
              <a:gd name="connsiteX0" fmla="*/ 2163891 w 2949236"/>
              <a:gd name="connsiteY0" fmla="*/ 88327 h 3181280"/>
              <a:gd name="connsiteX1" fmla="*/ 466521 w 2949236"/>
              <a:gd name="connsiteY1" fmla="*/ 19423 h 3181280"/>
              <a:gd name="connsiteX2" fmla="*/ 40025 w 2949236"/>
              <a:gd name="connsiteY2" fmla="*/ 503790 h 3181280"/>
              <a:gd name="connsiteX3" fmla="*/ 129676 w 2949236"/>
              <a:gd name="connsiteY3" fmla="*/ 2978138 h 3181280"/>
              <a:gd name="connsiteX4" fmla="*/ 1898794 w 2949236"/>
              <a:gd name="connsiteY4" fmla="*/ 3151134 h 3181280"/>
              <a:gd name="connsiteX5" fmla="*/ 2885689 w 2949236"/>
              <a:gd name="connsiteY5" fmla="*/ 2801815 h 3181280"/>
              <a:gd name="connsiteX6" fmla="*/ 2874781 w 2949236"/>
              <a:gd name="connsiteY6" fmla="*/ 836365 h 3181280"/>
              <a:gd name="connsiteX7" fmla="*/ 2163891 w 2949236"/>
              <a:gd name="connsiteY7" fmla="*/ 88327 h 3181280"/>
              <a:gd name="connsiteX0" fmla="*/ 2202156 w 2987501"/>
              <a:gd name="connsiteY0" fmla="*/ 88327 h 3156550"/>
              <a:gd name="connsiteX1" fmla="*/ 504786 w 2987501"/>
              <a:gd name="connsiteY1" fmla="*/ 19423 h 3156550"/>
              <a:gd name="connsiteX2" fmla="*/ 78290 w 2987501"/>
              <a:gd name="connsiteY2" fmla="*/ 503790 h 3156550"/>
              <a:gd name="connsiteX3" fmla="*/ 62665 w 2987501"/>
              <a:gd name="connsiteY3" fmla="*/ 2505626 h 3156550"/>
              <a:gd name="connsiteX4" fmla="*/ 167941 w 2987501"/>
              <a:gd name="connsiteY4" fmla="*/ 2978138 h 3156550"/>
              <a:gd name="connsiteX5" fmla="*/ 1937059 w 2987501"/>
              <a:gd name="connsiteY5" fmla="*/ 3151134 h 3156550"/>
              <a:gd name="connsiteX6" fmla="*/ 2923954 w 2987501"/>
              <a:gd name="connsiteY6" fmla="*/ 2801815 h 3156550"/>
              <a:gd name="connsiteX7" fmla="*/ 2913046 w 2987501"/>
              <a:gd name="connsiteY7" fmla="*/ 836365 h 3156550"/>
              <a:gd name="connsiteX8" fmla="*/ 2202156 w 2987501"/>
              <a:gd name="connsiteY8" fmla="*/ 88327 h 3156550"/>
              <a:gd name="connsiteX0" fmla="*/ 2165657 w 2951002"/>
              <a:gd name="connsiteY0" fmla="*/ 88327 h 3182498"/>
              <a:gd name="connsiteX1" fmla="*/ 468287 w 2951002"/>
              <a:gd name="connsiteY1" fmla="*/ 19423 h 3182498"/>
              <a:gd name="connsiteX2" fmla="*/ 41791 w 2951002"/>
              <a:gd name="connsiteY2" fmla="*/ 503790 h 3182498"/>
              <a:gd name="connsiteX3" fmla="*/ 26166 w 2951002"/>
              <a:gd name="connsiteY3" fmla="*/ 2505626 h 3182498"/>
              <a:gd name="connsiteX4" fmla="*/ 347480 w 2951002"/>
              <a:gd name="connsiteY4" fmla="*/ 3092703 h 3182498"/>
              <a:gd name="connsiteX5" fmla="*/ 1900560 w 2951002"/>
              <a:gd name="connsiteY5" fmla="*/ 3151134 h 3182498"/>
              <a:gd name="connsiteX6" fmla="*/ 2887455 w 2951002"/>
              <a:gd name="connsiteY6" fmla="*/ 2801815 h 3182498"/>
              <a:gd name="connsiteX7" fmla="*/ 2876547 w 2951002"/>
              <a:gd name="connsiteY7" fmla="*/ 836365 h 3182498"/>
              <a:gd name="connsiteX8" fmla="*/ 2165657 w 2951002"/>
              <a:gd name="connsiteY8" fmla="*/ 88327 h 3182498"/>
              <a:gd name="connsiteX0" fmla="*/ 2165657 w 2951002"/>
              <a:gd name="connsiteY0" fmla="*/ 88327 h 3189779"/>
              <a:gd name="connsiteX1" fmla="*/ 468287 w 2951002"/>
              <a:gd name="connsiteY1" fmla="*/ 19423 h 3189779"/>
              <a:gd name="connsiteX2" fmla="*/ 41791 w 2951002"/>
              <a:gd name="connsiteY2" fmla="*/ 503790 h 3189779"/>
              <a:gd name="connsiteX3" fmla="*/ 26166 w 2951002"/>
              <a:gd name="connsiteY3" fmla="*/ 2366512 h 3189779"/>
              <a:gd name="connsiteX4" fmla="*/ 347480 w 2951002"/>
              <a:gd name="connsiteY4" fmla="*/ 3092703 h 3189779"/>
              <a:gd name="connsiteX5" fmla="*/ 1900560 w 2951002"/>
              <a:gd name="connsiteY5" fmla="*/ 3151134 h 3189779"/>
              <a:gd name="connsiteX6" fmla="*/ 2887455 w 2951002"/>
              <a:gd name="connsiteY6" fmla="*/ 2801815 h 3189779"/>
              <a:gd name="connsiteX7" fmla="*/ 2876547 w 2951002"/>
              <a:gd name="connsiteY7" fmla="*/ 836365 h 3189779"/>
              <a:gd name="connsiteX8" fmla="*/ 2165657 w 2951002"/>
              <a:gd name="connsiteY8" fmla="*/ 88327 h 3189779"/>
              <a:gd name="connsiteX0" fmla="*/ 2165657 w 2951002"/>
              <a:gd name="connsiteY0" fmla="*/ 88327 h 3218219"/>
              <a:gd name="connsiteX1" fmla="*/ 468287 w 2951002"/>
              <a:gd name="connsiteY1" fmla="*/ 19423 h 3218219"/>
              <a:gd name="connsiteX2" fmla="*/ 41791 w 2951002"/>
              <a:gd name="connsiteY2" fmla="*/ 503790 h 3218219"/>
              <a:gd name="connsiteX3" fmla="*/ 26166 w 2951002"/>
              <a:gd name="connsiteY3" fmla="*/ 2366512 h 3218219"/>
              <a:gd name="connsiteX4" fmla="*/ 325876 w 2951002"/>
              <a:gd name="connsiteY4" fmla="*/ 3141802 h 3218219"/>
              <a:gd name="connsiteX5" fmla="*/ 1900560 w 2951002"/>
              <a:gd name="connsiteY5" fmla="*/ 3151134 h 3218219"/>
              <a:gd name="connsiteX6" fmla="*/ 2887455 w 2951002"/>
              <a:gd name="connsiteY6" fmla="*/ 2801815 h 3218219"/>
              <a:gd name="connsiteX7" fmla="*/ 2876547 w 2951002"/>
              <a:gd name="connsiteY7" fmla="*/ 836365 h 3218219"/>
              <a:gd name="connsiteX8" fmla="*/ 2165657 w 2951002"/>
              <a:gd name="connsiteY8" fmla="*/ 88327 h 3218219"/>
              <a:gd name="connsiteX0" fmla="*/ 2165657 w 2951002"/>
              <a:gd name="connsiteY0" fmla="*/ 88327 h 3204787"/>
              <a:gd name="connsiteX1" fmla="*/ 468287 w 2951002"/>
              <a:gd name="connsiteY1" fmla="*/ 19423 h 3204787"/>
              <a:gd name="connsiteX2" fmla="*/ 41791 w 2951002"/>
              <a:gd name="connsiteY2" fmla="*/ 503790 h 3204787"/>
              <a:gd name="connsiteX3" fmla="*/ 26166 w 2951002"/>
              <a:gd name="connsiteY3" fmla="*/ 2366512 h 3204787"/>
              <a:gd name="connsiteX4" fmla="*/ 325876 w 2951002"/>
              <a:gd name="connsiteY4" fmla="*/ 3141802 h 3204787"/>
              <a:gd name="connsiteX5" fmla="*/ 1900560 w 2951002"/>
              <a:gd name="connsiteY5" fmla="*/ 3151134 h 3204787"/>
              <a:gd name="connsiteX6" fmla="*/ 2887455 w 2951002"/>
              <a:gd name="connsiteY6" fmla="*/ 2801815 h 3204787"/>
              <a:gd name="connsiteX7" fmla="*/ 2876547 w 2951002"/>
              <a:gd name="connsiteY7" fmla="*/ 836365 h 3204787"/>
              <a:gd name="connsiteX8" fmla="*/ 2165657 w 2951002"/>
              <a:gd name="connsiteY8" fmla="*/ 88327 h 3204787"/>
              <a:gd name="connsiteX0" fmla="*/ 2165657 w 2951002"/>
              <a:gd name="connsiteY0" fmla="*/ 88327 h 3226614"/>
              <a:gd name="connsiteX1" fmla="*/ 468287 w 2951002"/>
              <a:gd name="connsiteY1" fmla="*/ 19423 h 3226614"/>
              <a:gd name="connsiteX2" fmla="*/ 41791 w 2951002"/>
              <a:gd name="connsiteY2" fmla="*/ 503790 h 3226614"/>
              <a:gd name="connsiteX3" fmla="*/ 26166 w 2951002"/>
              <a:gd name="connsiteY3" fmla="*/ 2366512 h 3226614"/>
              <a:gd name="connsiteX4" fmla="*/ 385286 w 2951002"/>
              <a:gd name="connsiteY4" fmla="*/ 3174534 h 3226614"/>
              <a:gd name="connsiteX5" fmla="*/ 1900560 w 2951002"/>
              <a:gd name="connsiteY5" fmla="*/ 3151134 h 3226614"/>
              <a:gd name="connsiteX6" fmla="*/ 2887455 w 2951002"/>
              <a:gd name="connsiteY6" fmla="*/ 2801815 h 3226614"/>
              <a:gd name="connsiteX7" fmla="*/ 2876547 w 2951002"/>
              <a:gd name="connsiteY7" fmla="*/ 836365 h 3226614"/>
              <a:gd name="connsiteX8" fmla="*/ 2165657 w 2951002"/>
              <a:gd name="connsiteY8" fmla="*/ 88327 h 3226614"/>
              <a:gd name="connsiteX0" fmla="*/ 2165657 w 2951002"/>
              <a:gd name="connsiteY0" fmla="*/ 88327 h 3258927"/>
              <a:gd name="connsiteX1" fmla="*/ 468287 w 2951002"/>
              <a:gd name="connsiteY1" fmla="*/ 19423 h 3258927"/>
              <a:gd name="connsiteX2" fmla="*/ 41791 w 2951002"/>
              <a:gd name="connsiteY2" fmla="*/ 503790 h 3258927"/>
              <a:gd name="connsiteX3" fmla="*/ 26166 w 2951002"/>
              <a:gd name="connsiteY3" fmla="*/ 2366512 h 3258927"/>
              <a:gd name="connsiteX4" fmla="*/ 385286 w 2951002"/>
              <a:gd name="connsiteY4" fmla="*/ 3174534 h 3258927"/>
              <a:gd name="connsiteX5" fmla="*/ 1900560 w 2951002"/>
              <a:gd name="connsiteY5" fmla="*/ 3192051 h 3258927"/>
              <a:gd name="connsiteX6" fmla="*/ 2887455 w 2951002"/>
              <a:gd name="connsiteY6" fmla="*/ 2801815 h 3258927"/>
              <a:gd name="connsiteX7" fmla="*/ 2876547 w 2951002"/>
              <a:gd name="connsiteY7" fmla="*/ 836365 h 3258927"/>
              <a:gd name="connsiteX8" fmla="*/ 2165657 w 2951002"/>
              <a:gd name="connsiteY8" fmla="*/ 88327 h 3258927"/>
              <a:gd name="connsiteX0" fmla="*/ 2165657 w 2951002"/>
              <a:gd name="connsiteY0" fmla="*/ 88327 h 3298850"/>
              <a:gd name="connsiteX1" fmla="*/ 468287 w 2951002"/>
              <a:gd name="connsiteY1" fmla="*/ 19423 h 3298850"/>
              <a:gd name="connsiteX2" fmla="*/ 41791 w 2951002"/>
              <a:gd name="connsiteY2" fmla="*/ 503790 h 3298850"/>
              <a:gd name="connsiteX3" fmla="*/ 26166 w 2951002"/>
              <a:gd name="connsiteY3" fmla="*/ 2366512 h 3298850"/>
              <a:gd name="connsiteX4" fmla="*/ 356884 w 2951002"/>
              <a:gd name="connsiteY4" fmla="*/ 3231914 h 3298850"/>
              <a:gd name="connsiteX5" fmla="*/ 1900560 w 2951002"/>
              <a:gd name="connsiteY5" fmla="*/ 3192051 h 3298850"/>
              <a:gd name="connsiteX6" fmla="*/ 2887455 w 2951002"/>
              <a:gd name="connsiteY6" fmla="*/ 2801815 h 3298850"/>
              <a:gd name="connsiteX7" fmla="*/ 2876547 w 2951002"/>
              <a:gd name="connsiteY7" fmla="*/ 836365 h 3298850"/>
              <a:gd name="connsiteX8" fmla="*/ 2165657 w 2951002"/>
              <a:gd name="connsiteY8" fmla="*/ 88327 h 3298850"/>
              <a:gd name="connsiteX0" fmla="*/ 2165657 w 2951002"/>
              <a:gd name="connsiteY0" fmla="*/ 88327 h 3231914"/>
              <a:gd name="connsiteX1" fmla="*/ 468287 w 2951002"/>
              <a:gd name="connsiteY1" fmla="*/ 19423 h 3231914"/>
              <a:gd name="connsiteX2" fmla="*/ 41791 w 2951002"/>
              <a:gd name="connsiteY2" fmla="*/ 503790 h 3231914"/>
              <a:gd name="connsiteX3" fmla="*/ 26166 w 2951002"/>
              <a:gd name="connsiteY3" fmla="*/ 2366512 h 3231914"/>
              <a:gd name="connsiteX4" fmla="*/ 356884 w 2951002"/>
              <a:gd name="connsiteY4" fmla="*/ 3231914 h 3231914"/>
              <a:gd name="connsiteX5" fmla="*/ 1900560 w 2951002"/>
              <a:gd name="connsiteY5" fmla="*/ 3192051 h 3231914"/>
              <a:gd name="connsiteX6" fmla="*/ 2887455 w 2951002"/>
              <a:gd name="connsiteY6" fmla="*/ 2801815 h 3231914"/>
              <a:gd name="connsiteX7" fmla="*/ 2876547 w 2951002"/>
              <a:gd name="connsiteY7" fmla="*/ 836365 h 3231914"/>
              <a:gd name="connsiteX8" fmla="*/ 2165657 w 2951002"/>
              <a:gd name="connsiteY8" fmla="*/ 88327 h 3231914"/>
              <a:gd name="connsiteX0" fmla="*/ 2165657 w 2951002"/>
              <a:gd name="connsiteY0" fmla="*/ 88327 h 3293191"/>
              <a:gd name="connsiteX1" fmla="*/ 468287 w 2951002"/>
              <a:gd name="connsiteY1" fmla="*/ 19423 h 3293191"/>
              <a:gd name="connsiteX2" fmla="*/ 41791 w 2951002"/>
              <a:gd name="connsiteY2" fmla="*/ 503790 h 3293191"/>
              <a:gd name="connsiteX3" fmla="*/ 26166 w 2951002"/>
              <a:gd name="connsiteY3" fmla="*/ 2366512 h 3293191"/>
              <a:gd name="connsiteX4" fmla="*/ 356884 w 2951002"/>
              <a:gd name="connsiteY4" fmla="*/ 3231914 h 3293191"/>
              <a:gd name="connsiteX5" fmla="*/ 1910027 w 2951002"/>
              <a:gd name="connsiteY5" fmla="*/ 3220741 h 3293191"/>
              <a:gd name="connsiteX6" fmla="*/ 2887455 w 2951002"/>
              <a:gd name="connsiteY6" fmla="*/ 2801815 h 3293191"/>
              <a:gd name="connsiteX7" fmla="*/ 2876547 w 2951002"/>
              <a:gd name="connsiteY7" fmla="*/ 836365 h 3293191"/>
              <a:gd name="connsiteX8" fmla="*/ 2165657 w 2951002"/>
              <a:gd name="connsiteY8" fmla="*/ 88327 h 3293191"/>
              <a:gd name="connsiteX0" fmla="*/ 2165657 w 2951002"/>
              <a:gd name="connsiteY0" fmla="*/ 88327 h 3274389"/>
              <a:gd name="connsiteX1" fmla="*/ 468287 w 2951002"/>
              <a:gd name="connsiteY1" fmla="*/ 19423 h 3274389"/>
              <a:gd name="connsiteX2" fmla="*/ 41791 w 2951002"/>
              <a:gd name="connsiteY2" fmla="*/ 503790 h 3274389"/>
              <a:gd name="connsiteX3" fmla="*/ 26166 w 2951002"/>
              <a:gd name="connsiteY3" fmla="*/ 2366512 h 3274389"/>
              <a:gd name="connsiteX4" fmla="*/ 309546 w 2951002"/>
              <a:gd name="connsiteY4" fmla="*/ 3174536 h 3274389"/>
              <a:gd name="connsiteX5" fmla="*/ 1910027 w 2951002"/>
              <a:gd name="connsiteY5" fmla="*/ 3220741 h 3274389"/>
              <a:gd name="connsiteX6" fmla="*/ 2887455 w 2951002"/>
              <a:gd name="connsiteY6" fmla="*/ 2801815 h 3274389"/>
              <a:gd name="connsiteX7" fmla="*/ 2876547 w 2951002"/>
              <a:gd name="connsiteY7" fmla="*/ 836365 h 3274389"/>
              <a:gd name="connsiteX8" fmla="*/ 2165657 w 2951002"/>
              <a:gd name="connsiteY8" fmla="*/ 88327 h 3274389"/>
              <a:gd name="connsiteX0" fmla="*/ 2165657 w 2951002"/>
              <a:gd name="connsiteY0" fmla="*/ 88327 h 3255849"/>
              <a:gd name="connsiteX1" fmla="*/ 468287 w 2951002"/>
              <a:gd name="connsiteY1" fmla="*/ 19423 h 3255849"/>
              <a:gd name="connsiteX2" fmla="*/ 41791 w 2951002"/>
              <a:gd name="connsiteY2" fmla="*/ 503790 h 3255849"/>
              <a:gd name="connsiteX3" fmla="*/ 26166 w 2951002"/>
              <a:gd name="connsiteY3" fmla="*/ 2366512 h 3255849"/>
              <a:gd name="connsiteX4" fmla="*/ 309546 w 2951002"/>
              <a:gd name="connsiteY4" fmla="*/ 3174536 h 3255849"/>
              <a:gd name="connsiteX5" fmla="*/ 1910027 w 2951002"/>
              <a:gd name="connsiteY5" fmla="*/ 3220741 h 3255849"/>
              <a:gd name="connsiteX6" fmla="*/ 2887455 w 2951002"/>
              <a:gd name="connsiteY6" fmla="*/ 2801815 h 3255849"/>
              <a:gd name="connsiteX7" fmla="*/ 2876547 w 2951002"/>
              <a:gd name="connsiteY7" fmla="*/ 836365 h 3255849"/>
              <a:gd name="connsiteX8" fmla="*/ 2165657 w 2951002"/>
              <a:gd name="connsiteY8" fmla="*/ 88327 h 3255849"/>
              <a:gd name="connsiteX0" fmla="*/ 2165657 w 2951002"/>
              <a:gd name="connsiteY0" fmla="*/ 88327 h 3252158"/>
              <a:gd name="connsiteX1" fmla="*/ 468287 w 2951002"/>
              <a:gd name="connsiteY1" fmla="*/ 19423 h 3252158"/>
              <a:gd name="connsiteX2" fmla="*/ 41791 w 2951002"/>
              <a:gd name="connsiteY2" fmla="*/ 503790 h 3252158"/>
              <a:gd name="connsiteX3" fmla="*/ 26166 w 2951002"/>
              <a:gd name="connsiteY3" fmla="*/ 2366512 h 3252158"/>
              <a:gd name="connsiteX4" fmla="*/ 309546 w 2951002"/>
              <a:gd name="connsiteY4" fmla="*/ 3174536 h 3252158"/>
              <a:gd name="connsiteX5" fmla="*/ 1910027 w 2951002"/>
              <a:gd name="connsiteY5" fmla="*/ 3220741 h 3252158"/>
              <a:gd name="connsiteX6" fmla="*/ 2887455 w 2951002"/>
              <a:gd name="connsiteY6" fmla="*/ 2801815 h 3252158"/>
              <a:gd name="connsiteX7" fmla="*/ 2876547 w 2951002"/>
              <a:gd name="connsiteY7" fmla="*/ 836365 h 3252158"/>
              <a:gd name="connsiteX8" fmla="*/ 2165657 w 2951002"/>
              <a:gd name="connsiteY8" fmla="*/ 88327 h 325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1002" h="3252158">
                <a:moveTo>
                  <a:pt x="2165657" y="88327"/>
                </a:moveTo>
                <a:cubicBezTo>
                  <a:pt x="2165657" y="88327"/>
                  <a:pt x="822265" y="-49821"/>
                  <a:pt x="468287" y="19423"/>
                </a:cubicBezTo>
                <a:cubicBezTo>
                  <a:pt x="114309" y="88667"/>
                  <a:pt x="115478" y="112609"/>
                  <a:pt x="41791" y="503790"/>
                </a:cubicBezTo>
                <a:cubicBezTo>
                  <a:pt x="-31896" y="894971"/>
                  <a:pt x="11224" y="1954121"/>
                  <a:pt x="26166" y="2366512"/>
                </a:cubicBezTo>
                <a:cubicBezTo>
                  <a:pt x="41108" y="2778903"/>
                  <a:pt x="99712" y="3103888"/>
                  <a:pt x="309546" y="3174536"/>
                </a:cubicBezTo>
                <a:cubicBezTo>
                  <a:pt x="519380" y="3245184"/>
                  <a:pt x="1480375" y="3282861"/>
                  <a:pt x="1910027" y="3220741"/>
                </a:cubicBezTo>
                <a:cubicBezTo>
                  <a:pt x="2339679" y="3158621"/>
                  <a:pt x="2800948" y="3086300"/>
                  <a:pt x="2887455" y="2801815"/>
                </a:cubicBezTo>
                <a:cubicBezTo>
                  <a:pt x="3005847" y="2412634"/>
                  <a:pt x="2932893" y="1555497"/>
                  <a:pt x="2876547" y="836365"/>
                </a:cubicBezTo>
                <a:cubicBezTo>
                  <a:pt x="2815881" y="460029"/>
                  <a:pt x="2723694" y="276370"/>
                  <a:pt x="2165657" y="88327"/>
                </a:cubicBezTo>
                <a:close/>
              </a:path>
            </a:pathLst>
          </a:custGeom>
          <a:solidFill>
            <a:srgbClr val="8064B0">
              <a:alpha val="40000"/>
            </a:srgbClr>
          </a:solidFill>
          <a:ln w="12692"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3D093B66-9647-8647-9212-E13A8D05B88D}"/>
              </a:ext>
            </a:extLst>
          </p:cNvPr>
          <p:cNvSpPr/>
          <p:nvPr/>
        </p:nvSpPr>
        <p:spPr>
          <a:xfrm flipH="1">
            <a:off x="315185" y="3836950"/>
            <a:ext cx="3130513" cy="2527115"/>
          </a:xfrm>
          <a:custGeom>
            <a:avLst/>
            <a:gdLst>
              <a:gd name="connsiteX0" fmla="*/ 2200307 w 2868981"/>
              <a:gd name="connsiteY0" fmla="*/ 188930 h 2997526"/>
              <a:gd name="connsiteX1" fmla="*/ 843633 w 2868981"/>
              <a:gd name="connsiteY1" fmla="*/ 10666 h 2997526"/>
              <a:gd name="connsiteX2" fmla="*/ 1556 w 2868981"/>
              <a:gd name="connsiteY2" fmla="*/ 1098544 h 2997526"/>
              <a:gd name="connsiteX3" fmla="*/ 297153 w 2868981"/>
              <a:gd name="connsiteY3" fmla="*/ 2788427 h 2997526"/>
              <a:gd name="connsiteX4" fmla="*/ 1848436 w 2868981"/>
              <a:gd name="connsiteY4" fmla="*/ 2958432 h 2997526"/>
              <a:gd name="connsiteX5" fmla="*/ 2796075 w 2868981"/>
              <a:gd name="connsiteY5" fmla="*/ 2567344 h 2997526"/>
              <a:gd name="connsiteX6" fmla="*/ 2862130 w 2868981"/>
              <a:gd name="connsiteY6" fmla="*/ 1289005 h 2997526"/>
              <a:gd name="connsiteX7" fmla="*/ 2200307 w 2868981"/>
              <a:gd name="connsiteY7" fmla="*/ 188930 h 2997526"/>
              <a:gd name="connsiteX0" fmla="*/ 2200307 w 2872748"/>
              <a:gd name="connsiteY0" fmla="*/ 188930 h 2964694"/>
              <a:gd name="connsiteX1" fmla="*/ 843633 w 2872748"/>
              <a:gd name="connsiteY1" fmla="*/ 10666 h 2964694"/>
              <a:gd name="connsiteX2" fmla="*/ 1556 w 2872748"/>
              <a:gd name="connsiteY2" fmla="*/ 1098544 h 2964694"/>
              <a:gd name="connsiteX3" fmla="*/ 297153 w 2872748"/>
              <a:gd name="connsiteY3" fmla="*/ 2788427 h 2964694"/>
              <a:gd name="connsiteX4" fmla="*/ 1848436 w 2872748"/>
              <a:gd name="connsiteY4" fmla="*/ 2958432 h 2964694"/>
              <a:gd name="connsiteX5" fmla="*/ 2817620 w 2872748"/>
              <a:gd name="connsiteY5" fmla="*/ 2693863 h 2964694"/>
              <a:gd name="connsiteX6" fmla="*/ 2862130 w 2872748"/>
              <a:gd name="connsiteY6" fmla="*/ 1289005 h 2964694"/>
              <a:gd name="connsiteX7" fmla="*/ 2200307 w 2872748"/>
              <a:gd name="connsiteY7" fmla="*/ 188930 h 2964694"/>
              <a:gd name="connsiteX0" fmla="*/ 2200307 w 2872748"/>
              <a:gd name="connsiteY0" fmla="*/ 188930 h 2964231"/>
              <a:gd name="connsiteX1" fmla="*/ 843633 w 2872748"/>
              <a:gd name="connsiteY1" fmla="*/ 10666 h 2964231"/>
              <a:gd name="connsiteX2" fmla="*/ 1556 w 2872748"/>
              <a:gd name="connsiteY2" fmla="*/ 1098544 h 2964231"/>
              <a:gd name="connsiteX3" fmla="*/ 297153 w 2872748"/>
              <a:gd name="connsiteY3" fmla="*/ 2788427 h 2964231"/>
              <a:gd name="connsiteX4" fmla="*/ 1859208 w 2872748"/>
              <a:gd name="connsiteY4" fmla="*/ 2900924 h 2964231"/>
              <a:gd name="connsiteX5" fmla="*/ 2817620 w 2872748"/>
              <a:gd name="connsiteY5" fmla="*/ 2693863 h 2964231"/>
              <a:gd name="connsiteX6" fmla="*/ 2862130 w 2872748"/>
              <a:gd name="connsiteY6" fmla="*/ 1289005 h 2964231"/>
              <a:gd name="connsiteX7" fmla="*/ 2200307 w 2872748"/>
              <a:gd name="connsiteY7" fmla="*/ 188930 h 2964231"/>
              <a:gd name="connsiteX0" fmla="*/ 2246096 w 2918537"/>
              <a:gd name="connsiteY0" fmla="*/ 189007 h 2912130"/>
              <a:gd name="connsiteX1" fmla="*/ 889422 w 2918537"/>
              <a:gd name="connsiteY1" fmla="*/ 10743 h 2912130"/>
              <a:gd name="connsiteX2" fmla="*/ 47345 w 2918537"/>
              <a:gd name="connsiteY2" fmla="*/ 1098621 h 2912130"/>
              <a:gd name="connsiteX3" fmla="*/ 299853 w 2918537"/>
              <a:gd name="connsiteY3" fmla="*/ 2673487 h 2912130"/>
              <a:gd name="connsiteX4" fmla="*/ 1904997 w 2918537"/>
              <a:gd name="connsiteY4" fmla="*/ 2901001 h 2912130"/>
              <a:gd name="connsiteX5" fmla="*/ 2863409 w 2918537"/>
              <a:gd name="connsiteY5" fmla="*/ 2693940 h 2912130"/>
              <a:gd name="connsiteX6" fmla="*/ 2907919 w 2918537"/>
              <a:gd name="connsiteY6" fmla="*/ 1289082 h 2912130"/>
              <a:gd name="connsiteX7" fmla="*/ 2246096 w 2918537"/>
              <a:gd name="connsiteY7" fmla="*/ 189007 h 2912130"/>
              <a:gd name="connsiteX0" fmla="*/ 2246096 w 2918537"/>
              <a:gd name="connsiteY0" fmla="*/ 189007 h 2914080"/>
              <a:gd name="connsiteX1" fmla="*/ 889422 w 2918537"/>
              <a:gd name="connsiteY1" fmla="*/ 10743 h 2914080"/>
              <a:gd name="connsiteX2" fmla="*/ 47345 w 2918537"/>
              <a:gd name="connsiteY2" fmla="*/ 1098621 h 2914080"/>
              <a:gd name="connsiteX3" fmla="*/ 299853 w 2918537"/>
              <a:gd name="connsiteY3" fmla="*/ 2673487 h 2914080"/>
              <a:gd name="connsiteX4" fmla="*/ 1904997 w 2918537"/>
              <a:gd name="connsiteY4" fmla="*/ 2901001 h 2914080"/>
              <a:gd name="connsiteX5" fmla="*/ 2863409 w 2918537"/>
              <a:gd name="connsiteY5" fmla="*/ 2601927 h 2914080"/>
              <a:gd name="connsiteX6" fmla="*/ 2907919 w 2918537"/>
              <a:gd name="connsiteY6" fmla="*/ 1289082 h 2914080"/>
              <a:gd name="connsiteX7" fmla="*/ 2246096 w 2918537"/>
              <a:gd name="connsiteY7" fmla="*/ 189007 h 2914080"/>
              <a:gd name="connsiteX0" fmla="*/ 2244508 w 2916949"/>
              <a:gd name="connsiteY0" fmla="*/ 18680 h 2743753"/>
              <a:gd name="connsiteX1" fmla="*/ 866289 w 2916949"/>
              <a:gd name="connsiteY1" fmla="*/ 12943 h 2743753"/>
              <a:gd name="connsiteX2" fmla="*/ 45757 w 2916949"/>
              <a:gd name="connsiteY2" fmla="*/ 928294 h 2743753"/>
              <a:gd name="connsiteX3" fmla="*/ 298265 w 2916949"/>
              <a:gd name="connsiteY3" fmla="*/ 2503160 h 2743753"/>
              <a:gd name="connsiteX4" fmla="*/ 1903409 w 2916949"/>
              <a:gd name="connsiteY4" fmla="*/ 2730674 h 2743753"/>
              <a:gd name="connsiteX5" fmla="*/ 2861821 w 2916949"/>
              <a:gd name="connsiteY5" fmla="*/ 2431600 h 2743753"/>
              <a:gd name="connsiteX6" fmla="*/ 2906331 w 2916949"/>
              <a:gd name="connsiteY6" fmla="*/ 1118755 h 2743753"/>
              <a:gd name="connsiteX7" fmla="*/ 2244508 w 2916949"/>
              <a:gd name="connsiteY7" fmla="*/ 18680 h 2743753"/>
              <a:gd name="connsiteX0" fmla="*/ 2244508 w 2916949"/>
              <a:gd name="connsiteY0" fmla="*/ 11753 h 2736826"/>
              <a:gd name="connsiteX1" fmla="*/ 866289 w 2916949"/>
              <a:gd name="connsiteY1" fmla="*/ 6016 h 2736826"/>
              <a:gd name="connsiteX2" fmla="*/ 45757 w 2916949"/>
              <a:gd name="connsiteY2" fmla="*/ 921367 h 2736826"/>
              <a:gd name="connsiteX3" fmla="*/ 298265 w 2916949"/>
              <a:gd name="connsiteY3" fmla="*/ 2496233 h 2736826"/>
              <a:gd name="connsiteX4" fmla="*/ 1903409 w 2916949"/>
              <a:gd name="connsiteY4" fmla="*/ 2723747 h 2736826"/>
              <a:gd name="connsiteX5" fmla="*/ 2861821 w 2916949"/>
              <a:gd name="connsiteY5" fmla="*/ 2424673 h 2736826"/>
              <a:gd name="connsiteX6" fmla="*/ 2906331 w 2916949"/>
              <a:gd name="connsiteY6" fmla="*/ 1111828 h 2736826"/>
              <a:gd name="connsiteX7" fmla="*/ 2244508 w 2916949"/>
              <a:gd name="connsiteY7" fmla="*/ 11753 h 2736826"/>
              <a:gd name="connsiteX0" fmla="*/ 2244508 w 2935453"/>
              <a:gd name="connsiteY0" fmla="*/ 11753 h 2735497"/>
              <a:gd name="connsiteX1" fmla="*/ 866289 w 2935453"/>
              <a:gd name="connsiteY1" fmla="*/ 6016 h 2735497"/>
              <a:gd name="connsiteX2" fmla="*/ 45757 w 2935453"/>
              <a:gd name="connsiteY2" fmla="*/ 921367 h 2735497"/>
              <a:gd name="connsiteX3" fmla="*/ 298265 w 2935453"/>
              <a:gd name="connsiteY3" fmla="*/ 2496233 h 2735497"/>
              <a:gd name="connsiteX4" fmla="*/ 1903409 w 2935453"/>
              <a:gd name="connsiteY4" fmla="*/ 2723747 h 2735497"/>
              <a:gd name="connsiteX5" fmla="*/ 2886902 w 2935453"/>
              <a:gd name="connsiteY5" fmla="*/ 2518404 h 2735497"/>
              <a:gd name="connsiteX6" fmla="*/ 2906331 w 2935453"/>
              <a:gd name="connsiteY6" fmla="*/ 1111828 h 2735497"/>
              <a:gd name="connsiteX7" fmla="*/ 2244508 w 2935453"/>
              <a:gd name="connsiteY7" fmla="*/ 11753 h 2735497"/>
              <a:gd name="connsiteX0" fmla="*/ 2244099 w 2935044"/>
              <a:gd name="connsiteY0" fmla="*/ 11753 h 2779179"/>
              <a:gd name="connsiteX1" fmla="*/ 865880 w 2935044"/>
              <a:gd name="connsiteY1" fmla="*/ 6016 h 2779179"/>
              <a:gd name="connsiteX2" fmla="*/ 45348 w 2935044"/>
              <a:gd name="connsiteY2" fmla="*/ 921367 h 2779179"/>
              <a:gd name="connsiteX3" fmla="*/ 297856 w 2935044"/>
              <a:gd name="connsiteY3" fmla="*/ 2496233 h 2779179"/>
              <a:gd name="connsiteX4" fmla="*/ 1890459 w 2935044"/>
              <a:gd name="connsiteY4" fmla="*/ 2777307 h 2779179"/>
              <a:gd name="connsiteX5" fmla="*/ 2886493 w 2935044"/>
              <a:gd name="connsiteY5" fmla="*/ 2518404 h 2779179"/>
              <a:gd name="connsiteX6" fmla="*/ 2905922 w 2935044"/>
              <a:gd name="connsiteY6" fmla="*/ 1111828 h 2779179"/>
              <a:gd name="connsiteX7" fmla="*/ 2244099 w 2935044"/>
              <a:gd name="connsiteY7" fmla="*/ 11753 h 2779179"/>
              <a:gd name="connsiteX0" fmla="*/ 2224849 w 2915794"/>
              <a:gd name="connsiteY0" fmla="*/ 43759 h 2817504"/>
              <a:gd name="connsiteX1" fmla="*/ 846630 w 2915794"/>
              <a:gd name="connsiteY1" fmla="*/ 38022 h 2817504"/>
              <a:gd name="connsiteX2" fmla="*/ 50336 w 2915794"/>
              <a:gd name="connsiteY2" fmla="*/ 576421 h 2817504"/>
              <a:gd name="connsiteX3" fmla="*/ 278606 w 2915794"/>
              <a:gd name="connsiteY3" fmla="*/ 2528239 h 2817504"/>
              <a:gd name="connsiteX4" fmla="*/ 1871209 w 2915794"/>
              <a:gd name="connsiteY4" fmla="*/ 2809313 h 2817504"/>
              <a:gd name="connsiteX5" fmla="*/ 2867243 w 2915794"/>
              <a:gd name="connsiteY5" fmla="*/ 2550410 h 2817504"/>
              <a:gd name="connsiteX6" fmla="*/ 2886672 w 2915794"/>
              <a:gd name="connsiteY6" fmla="*/ 1143834 h 2817504"/>
              <a:gd name="connsiteX7" fmla="*/ 2224849 w 2915794"/>
              <a:gd name="connsiteY7" fmla="*/ 43759 h 2817504"/>
              <a:gd name="connsiteX0" fmla="*/ 2214076 w 2905021"/>
              <a:gd name="connsiteY0" fmla="*/ 43759 h 2817505"/>
              <a:gd name="connsiteX1" fmla="*/ 835857 w 2905021"/>
              <a:gd name="connsiteY1" fmla="*/ 38022 h 2817505"/>
              <a:gd name="connsiteX2" fmla="*/ 39563 w 2905021"/>
              <a:gd name="connsiteY2" fmla="*/ 576421 h 2817505"/>
              <a:gd name="connsiteX3" fmla="*/ 267833 w 2905021"/>
              <a:gd name="connsiteY3" fmla="*/ 2528239 h 2817505"/>
              <a:gd name="connsiteX4" fmla="*/ 1860436 w 2905021"/>
              <a:gd name="connsiteY4" fmla="*/ 2809313 h 2817505"/>
              <a:gd name="connsiteX5" fmla="*/ 2856470 w 2905021"/>
              <a:gd name="connsiteY5" fmla="*/ 2550410 h 2817505"/>
              <a:gd name="connsiteX6" fmla="*/ 2875899 w 2905021"/>
              <a:gd name="connsiteY6" fmla="*/ 1143834 h 2817505"/>
              <a:gd name="connsiteX7" fmla="*/ 2214076 w 2905021"/>
              <a:gd name="connsiteY7" fmla="*/ 43759 h 2817505"/>
              <a:gd name="connsiteX0" fmla="*/ 2243024 w 2933969"/>
              <a:gd name="connsiteY0" fmla="*/ 43759 h 2813990"/>
              <a:gd name="connsiteX1" fmla="*/ 864805 w 2933969"/>
              <a:gd name="connsiteY1" fmla="*/ 38022 h 2813990"/>
              <a:gd name="connsiteX2" fmla="*/ 68511 w 2933969"/>
              <a:gd name="connsiteY2" fmla="*/ 576421 h 2813990"/>
              <a:gd name="connsiteX3" fmla="*/ 248306 w 2933969"/>
              <a:gd name="connsiteY3" fmla="*/ 2483364 h 2813990"/>
              <a:gd name="connsiteX4" fmla="*/ 1889384 w 2933969"/>
              <a:gd name="connsiteY4" fmla="*/ 2809313 h 2813990"/>
              <a:gd name="connsiteX5" fmla="*/ 2885418 w 2933969"/>
              <a:gd name="connsiteY5" fmla="*/ 2550410 h 2813990"/>
              <a:gd name="connsiteX6" fmla="*/ 2904847 w 2933969"/>
              <a:gd name="connsiteY6" fmla="*/ 1143834 h 2813990"/>
              <a:gd name="connsiteX7" fmla="*/ 2243024 w 2933969"/>
              <a:gd name="connsiteY7" fmla="*/ 43759 h 2813990"/>
              <a:gd name="connsiteX0" fmla="*/ 2228465 w 2919410"/>
              <a:gd name="connsiteY0" fmla="*/ 43759 h 2814573"/>
              <a:gd name="connsiteX1" fmla="*/ 850246 w 2919410"/>
              <a:gd name="connsiteY1" fmla="*/ 38022 h 2814573"/>
              <a:gd name="connsiteX2" fmla="*/ 53952 w 2919410"/>
              <a:gd name="connsiteY2" fmla="*/ 576421 h 2814573"/>
              <a:gd name="connsiteX3" fmla="*/ 233747 w 2919410"/>
              <a:gd name="connsiteY3" fmla="*/ 2483364 h 2814573"/>
              <a:gd name="connsiteX4" fmla="*/ 1874825 w 2919410"/>
              <a:gd name="connsiteY4" fmla="*/ 2809313 h 2814573"/>
              <a:gd name="connsiteX5" fmla="*/ 2870859 w 2919410"/>
              <a:gd name="connsiteY5" fmla="*/ 2550410 h 2814573"/>
              <a:gd name="connsiteX6" fmla="*/ 2890288 w 2919410"/>
              <a:gd name="connsiteY6" fmla="*/ 1143834 h 2814573"/>
              <a:gd name="connsiteX7" fmla="*/ 2228465 w 2919410"/>
              <a:gd name="connsiteY7" fmla="*/ 43759 h 2814573"/>
              <a:gd name="connsiteX0" fmla="*/ 2218534 w 2909479"/>
              <a:gd name="connsiteY0" fmla="*/ 43759 h 2814573"/>
              <a:gd name="connsiteX1" fmla="*/ 840315 w 2909479"/>
              <a:gd name="connsiteY1" fmla="*/ 38022 h 2814573"/>
              <a:gd name="connsiteX2" fmla="*/ 44021 w 2909479"/>
              <a:gd name="connsiteY2" fmla="*/ 576421 h 2814573"/>
              <a:gd name="connsiteX3" fmla="*/ 223816 w 2909479"/>
              <a:gd name="connsiteY3" fmla="*/ 2483364 h 2814573"/>
              <a:gd name="connsiteX4" fmla="*/ 1864894 w 2909479"/>
              <a:gd name="connsiteY4" fmla="*/ 2809313 h 2814573"/>
              <a:gd name="connsiteX5" fmla="*/ 2860928 w 2909479"/>
              <a:gd name="connsiteY5" fmla="*/ 2550410 h 2814573"/>
              <a:gd name="connsiteX6" fmla="*/ 2880357 w 2909479"/>
              <a:gd name="connsiteY6" fmla="*/ 1143834 h 2814573"/>
              <a:gd name="connsiteX7" fmla="*/ 2218534 w 2909479"/>
              <a:gd name="connsiteY7" fmla="*/ 43759 h 2814573"/>
              <a:gd name="connsiteX0" fmla="*/ 2210356 w 2901301"/>
              <a:gd name="connsiteY0" fmla="*/ 43759 h 2817545"/>
              <a:gd name="connsiteX1" fmla="*/ 832137 w 2901301"/>
              <a:gd name="connsiteY1" fmla="*/ 38022 h 2817545"/>
              <a:gd name="connsiteX2" fmla="*/ 35843 w 2901301"/>
              <a:gd name="connsiteY2" fmla="*/ 576421 h 2817545"/>
              <a:gd name="connsiteX3" fmla="*/ 247955 w 2901301"/>
              <a:gd name="connsiteY3" fmla="*/ 2429515 h 2817545"/>
              <a:gd name="connsiteX4" fmla="*/ 1856716 w 2901301"/>
              <a:gd name="connsiteY4" fmla="*/ 2809313 h 2817545"/>
              <a:gd name="connsiteX5" fmla="*/ 2852750 w 2901301"/>
              <a:gd name="connsiteY5" fmla="*/ 2550410 h 2817545"/>
              <a:gd name="connsiteX6" fmla="*/ 2872179 w 2901301"/>
              <a:gd name="connsiteY6" fmla="*/ 1143834 h 2817545"/>
              <a:gd name="connsiteX7" fmla="*/ 2210356 w 2901301"/>
              <a:gd name="connsiteY7" fmla="*/ 43759 h 2817545"/>
              <a:gd name="connsiteX0" fmla="*/ 2187180 w 2878125"/>
              <a:gd name="connsiteY0" fmla="*/ 43759 h 2817545"/>
              <a:gd name="connsiteX1" fmla="*/ 808961 w 2878125"/>
              <a:gd name="connsiteY1" fmla="*/ 38022 h 2817545"/>
              <a:gd name="connsiteX2" fmla="*/ 12667 w 2878125"/>
              <a:gd name="connsiteY2" fmla="*/ 576421 h 2817545"/>
              <a:gd name="connsiteX3" fmla="*/ 224779 w 2878125"/>
              <a:gd name="connsiteY3" fmla="*/ 2429515 h 2817545"/>
              <a:gd name="connsiteX4" fmla="*/ 1833540 w 2878125"/>
              <a:gd name="connsiteY4" fmla="*/ 2809313 h 2817545"/>
              <a:gd name="connsiteX5" fmla="*/ 2829574 w 2878125"/>
              <a:gd name="connsiteY5" fmla="*/ 2550410 h 2817545"/>
              <a:gd name="connsiteX6" fmla="*/ 2849003 w 2878125"/>
              <a:gd name="connsiteY6" fmla="*/ 1143834 h 2817545"/>
              <a:gd name="connsiteX7" fmla="*/ 2187180 w 2878125"/>
              <a:gd name="connsiteY7" fmla="*/ 43759 h 2817545"/>
              <a:gd name="connsiteX0" fmla="*/ 2212251 w 2903196"/>
              <a:gd name="connsiteY0" fmla="*/ 43759 h 2820686"/>
              <a:gd name="connsiteX1" fmla="*/ 834032 w 2903196"/>
              <a:gd name="connsiteY1" fmla="*/ 38022 h 2820686"/>
              <a:gd name="connsiteX2" fmla="*/ 37738 w 2903196"/>
              <a:gd name="connsiteY2" fmla="*/ 576421 h 2820686"/>
              <a:gd name="connsiteX3" fmla="*/ 241771 w 2903196"/>
              <a:gd name="connsiteY3" fmla="*/ 2501315 h 2820686"/>
              <a:gd name="connsiteX4" fmla="*/ 1858611 w 2903196"/>
              <a:gd name="connsiteY4" fmla="*/ 2809313 h 2820686"/>
              <a:gd name="connsiteX5" fmla="*/ 2854645 w 2903196"/>
              <a:gd name="connsiteY5" fmla="*/ 2550410 h 2820686"/>
              <a:gd name="connsiteX6" fmla="*/ 2874074 w 2903196"/>
              <a:gd name="connsiteY6" fmla="*/ 1143834 h 2820686"/>
              <a:gd name="connsiteX7" fmla="*/ 2212251 w 2903196"/>
              <a:gd name="connsiteY7" fmla="*/ 43759 h 2820686"/>
              <a:gd name="connsiteX0" fmla="*/ 2204097 w 2895042"/>
              <a:gd name="connsiteY0" fmla="*/ 43759 h 2844347"/>
              <a:gd name="connsiteX1" fmla="*/ 825878 w 2895042"/>
              <a:gd name="connsiteY1" fmla="*/ 38022 h 2844347"/>
              <a:gd name="connsiteX2" fmla="*/ 29584 w 2895042"/>
              <a:gd name="connsiteY2" fmla="*/ 576421 h 2844347"/>
              <a:gd name="connsiteX3" fmla="*/ 233617 w 2895042"/>
              <a:gd name="connsiteY3" fmla="*/ 2501315 h 2844347"/>
              <a:gd name="connsiteX4" fmla="*/ 1850457 w 2895042"/>
              <a:gd name="connsiteY4" fmla="*/ 2809313 h 2844347"/>
              <a:gd name="connsiteX5" fmla="*/ 2846491 w 2895042"/>
              <a:gd name="connsiteY5" fmla="*/ 2550410 h 2844347"/>
              <a:gd name="connsiteX6" fmla="*/ 2865920 w 2895042"/>
              <a:gd name="connsiteY6" fmla="*/ 1143834 h 2844347"/>
              <a:gd name="connsiteX7" fmla="*/ 2204097 w 2895042"/>
              <a:gd name="connsiteY7" fmla="*/ 43759 h 2844347"/>
              <a:gd name="connsiteX0" fmla="*/ 2199281 w 2890226"/>
              <a:gd name="connsiteY0" fmla="*/ 37122 h 2806206"/>
              <a:gd name="connsiteX1" fmla="*/ 821062 w 2890226"/>
              <a:gd name="connsiteY1" fmla="*/ 31385 h 2806206"/>
              <a:gd name="connsiteX2" fmla="*/ 73243 w 2890226"/>
              <a:gd name="connsiteY2" fmla="*/ 480034 h 2806206"/>
              <a:gd name="connsiteX3" fmla="*/ 228801 w 2890226"/>
              <a:gd name="connsiteY3" fmla="*/ 2494678 h 2806206"/>
              <a:gd name="connsiteX4" fmla="*/ 1845641 w 2890226"/>
              <a:gd name="connsiteY4" fmla="*/ 2802676 h 2806206"/>
              <a:gd name="connsiteX5" fmla="*/ 2841675 w 2890226"/>
              <a:gd name="connsiteY5" fmla="*/ 2543773 h 2806206"/>
              <a:gd name="connsiteX6" fmla="*/ 2861104 w 2890226"/>
              <a:gd name="connsiteY6" fmla="*/ 1137197 h 2806206"/>
              <a:gd name="connsiteX7" fmla="*/ 2199281 w 2890226"/>
              <a:gd name="connsiteY7" fmla="*/ 37122 h 2806206"/>
              <a:gd name="connsiteX0" fmla="*/ 2172547 w 2863492"/>
              <a:gd name="connsiteY0" fmla="*/ 37122 h 2806207"/>
              <a:gd name="connsiteX1" fmla="*/ 794328 w 2863492"/>
              <a:gd name="connsiteY1" fmla="*/ 31385 h 2806207"/>
              <a:gd name="connsiteX2" fmla="*/ 46509 w 2863492"/>
              <a:gd name="connsiteY2" fmla="*/ 480034 h 2806207"/>
              <a:gd name="connsiteX3" fmla="*/ 202067 w 2863492"/>
              <a:gd name="connsiteY3" fmla="*/ 2494678 h 2806207"/>
              <a:gd name="connsiteX4" fmla="*/ 1818907 w 2863492"/>
              <a:gd name="connsiteY4" fmla="*/ 2802676 h 2806207"/>
              <a:gd name="connsiteX5" fmla="*/ 2814941 w 2863492"/>
              <a:gd name="connsiteY5" fmla="*/ 2543773 h 2806207"/>
              <a:gd name="connsiteX6" fmla="*/ 2834370 w 2863492"/>
              <a:gd name="connsiteY6" fmla="*/ 1137197 h 2806207"/>
              <a:gd name="connsiteX7" fmla="*/ 2172547 w 2863492"/>
              <a:gd name="connsiteY7" fmla="*/ 37122 h 2806207"/>
              <a:gd name="connsiteX0" fmla="*/ 2179349 w 2870294"/>
              <a:gd name="connsiteY0" fmla="*/ 37122 h 2811195"/>
              <a:gd name="connsiteX1" fmla="*/ 801130 w 2870294"/>
              <a:gd name="connsiteY1" fmla="*/ 31385 h 2811195"/>
              <a:gd name="connsiteX2" fmla="*/ 53311 w 2870294"/>
              <a:gd name="connsiteY2" fmla="*/ 480034 h 2811195"/>
              <a:gd name="connsiteX3" fmla="*/ 257344 w 2870294"/>
              <a:gd name="connsiteY3" fmla="*/ 2512629 h 2811195"/>
              <a:gd name="connsiteX4" fmla="*/ 1825709 w 2870294"/>
              <a:gd name="connsiteY4" fmla="*/ 2802676 h 2811195"/>
              <a:gd name="connsiteX5" fmla="*/ 2821743 w 2870294"/>
              <a:gd name="connsiteY5" fmla="*/ 2543773 h 2811195"/>
              <a:gd name="connsiteX6" fmla="*/ 2841172 w 2870294"/>
              <a:gd name="connsiteY6" fmla="*/ 1137197 h 2811195"/>
              <a:gd name="connsiteX7" fmla="*/ 2179349 w 2870294"/>
              <a:gd name="connsiteY7" fmla="*/ 37122 h 2811195"/>
              <a:gd name="connsiteX0" fmla="*/ 2162837 w 2853782"/>
              <a:gd name="connsiteY0" fmla="*/ 37122 h 2822748"/>
              <a:gd name="connsiteX1" fmla="*/ 784618 w 2853782"/>
              <a:gd name="connsiteY1" fmla="*/ 31385 h 2822748"/>
              <a:gd name="connsiteX2" fmla="*/ 36799 w 2853782"/>
              <a:gd name="connsiteY2" fmla="*/ 480034 h 2822748"/>
              <a:gd name="connsiteX3" fmla="*/ 240832 w 2853782"/>
              <a:gd name="connsiteY3" fmla="*/ 2512629 h 2822748"/>
              <a:gd name="connsiteX4" fmla="*/ 1809197 w 2853782"/>
              <a:gd name="connsiteY4" fmla="*/ 2802676 h 2822748"/>
              <a:gd name="connsiteX5" fmla="*/ 2805231 w 2853782"/>
              <a:gd name="connsiteY5" fmla="*/ 2543773 h 2822748"/>
              <a:gd name="connsiteX6" fmla="*/ 2824660 w 2853782"/>
              <a:gd name="connsiteY6" fmla="*/ 1137197 h 2822748"/>
              <a:gd name="connsiteX7" fmla="*/ 2162837 w 2853782"/>
              <a:gd name="connsiteY7" fmla="*/ 37122 h 2822748"/>
              <a:gd name="connsiteX0" fmla="*/ 2162837 w 2853782"/>
              <a:gd name="connsiteY0" fmla="*/ 21876 h 2807502"/>
              <a:gd name="connsiteX1" fmla="*/ 784618 w 2853782"/>
              <a:gd name="connsiteY1" fmla="*/ 16139 h 2807502"/>
              <a:gd name="connsiteX2" fmla="*/ 36799 w 2853782"/>
              <a:gd name="connsiteY2" fmla="*/ 464788 h 2807502"/>
              <a:gd name="connsiteX3" fmla="*/ 240832 w 2853782"/>
              <a:gd name="connsiteY3" fmla="*/ 2497383 h 2807502"/>
              <a:gd name="connsiteX4" fmla="*/ 1809197 w 2853782"/>
              <a:gd name="connsiteY4" fmla="*/ 2787430 h 2807502"/>
              <a:gd name="connsiteX5" fmla="*/ 2805231 w 2853782"/>
              <a:gd name="connsiteY5" fmla="*/ 2528527 h 2807502"/>
              <a:gd name="connsiteX6" fmla="*/ 2824660 w 2853782"/>
              <a:gd name="connsiteY6" fmla="*/ 1121951 h 2807502"/>
              <a:gd name="connsiteX7" fmla="*/ 2162837 w 2853782"/>
              <a:gd name="connsiteY7" fmla="*/ 21876 h 2807502"/>
              <a:gd name="connsiteX0" fmla="*/ 2157004 w 2847949"/>
              <a:gd name="connsiteY0" fmla="*/ 21876 h 2789846"/>
              <a:gd name="connsiteX1" fmla="*/ 778785 w 2847949"/>
              <a:gd name="connsiteY1" fmla="*/ 16139 h 2789846"/>
              <a:gd name="connsiteX2" fmla="*/ 30966 w 2847949"/>
              <a:gd name="connsiteY2" fmla="*/ 464788 h 2789846"/>
              <a:gd name="connsiteX3" fmla="*/ 234999 w 2847949"/>
              <a:gd name="connsiteY3" fmla="*/ 2497383 h 2789846"/>
              <a:gd name="connsiteX4" fmla="*/ 1803364 w 2847949"/>
              <a:gd name="connsiteY4" fmla="*/ 2787430 h 2789846"/>
              <a:gd name="connsiteX5" fmla="*/ 2799398 w 2847949"/>
              <a:gd name="connsiteY5" fmla="*/ 2528527 h 2789846"/>
              <a:gd name="connsiteX6" fmla="*/ 2818827 w 2847949"/>
              <a:gd name="connsiteY6" fmla="*/ 1121951 h 2789846"/>
              <a:gd name="connsiteX7" fmla="*/ 2157004 w 2847949"/>
              <a:gd name="connsiteY7" fmla="*/ 21876 h 2789846"/>
              <a:gd name="connsiteX0" fmla="*/ 2166649 w 2857594"/>
              <a:gd name="connsiteY0" fmla="*/ 21876 h 2798097"/>
              <a:gd name="connsiteX1" fmla="*/ 788430 w 2857594"/>
              <a:gd name="connsiteY1" fmla="*/ 16139 h 2798097"/>
              <a:gd name="connsiteX2" fmla="*/ 40611 w 2857594"/>
              <a:gd name="connsiteY2" fmla="*/ 464788 h 2798097"/>
              <a:gd name="connsiteX3" fmla="*/ 204249 w 2857594"/>
              <a:gd name="connsiteY3" fmla="*/ 2371732 h 2798097"/>
              <a:gd name="connsiteX4" fmla="*/ 1813009 w 2857594"/>
              <a:gd name="connsiteY4" fmla="*/ 2787430 h 2798097"/>
              <a:gd name="connsiteX5" fmla="*/ 2809043 w 2857594"/>
              <a:gd name="connsiteY5" fmla="*/ 2528527 h 2798097"/>
              <a:gd name="connsiteX6" fmla="*/ 2828472 w 2857594"/>
              <a:gd name="connsiteY6" fmla="*/ 1121951 h 2798097"/>
              <a:gd name="connsiteX7" fmla="*/ 2166649 w 2857594"/>
              <a:gd name="connsiteY7" fmla="*/ 21876 h 2798097"/>
              <a:gd name="connsiteX0" fmla="*/ 2196059 w 2887004"/>
              <a:gd name="connsiteY0" fmla="*/ 21876 h 2761900"/>
              <a:gd name="connsiteX1" fmla="*/ 817840 w 2887004"/>
              <a:gd name="connsiteY1" fmla="*/ 16139 h 2761900"/>
              <a:gd name="connsiteX2" fmla="*/ 70021 w 2887004"/>
              <a:gd name="connsiteY2" fmla="*/ 464788 h 2761900"/>
              <a:gd name="connsiteX3" fmla="*/ 233659 w 2887004"/>
              <a:gd name="connsiteY3" fmla="*/ 2371732 h 2761900"/>
              <a:gd name="connsiteX4" fmla="*/ 1850498 w 2887004"/>
              <a:gd name="connsiteY4" fmla="*/ 2742555 h 2761900"/>
              <a:gd name="connsiteX5" fmla="*/ 2838453 w 2887004"/>
              <a:gd name="connsiteY5" fmla="*/ 2528527 h 2761900"/>
              <a:gd name="connsiteX6" fmla="*/ 2857882 w 2887004"/>
              <a:gd name="connsiteY6" fmla="*/ 1121951 h 2761900"/>
              <a:gd name="connsiteX7" fmla="*/ 2196059 w 2887004"/>
              <a:gd name="connsiteY7" fmla="*/ 21876 h 2761900"/>
              <a:gd name="connsiteX0" fmla="*/ 2196059 w 2900689"/>
              <a:gd name="connsiteY0" fmla="*/ 21876 h 2761900"/>
              <a:gd name="connsiteX1" fmla="*/ 817840 w 2900689"/>
              <a:gd name="connsiteY1" fmla="*/ 16139 h 2761900"/>
              <a:gd name="connsiteX2" fmla="*/ 70021 w 2900689"/>
              <a:gd name="connsiteY2" fmla="*/ 464788 h 2761900"/>
              <a:gd name="connsiteX3" fmla="*/ 233659 w 2900689"/>
              <a:gd name="connsiteY3" fmla="*/ 2371732 h 2761900"/>
              <a:gd name="connsiteX4" fmla="*/ 1850498 w 2900689"/>
              <a:gd name="connsiteY4" fmla="*/ 2742555 h 2761900"/>
              <a:gd name="connsiteX5" fmla="*/ 2838453 w 2900689"/>
              <a:gd name="connsiteY5" fmla="*/ 2528527 h 2761900"/>
              <a:gd name="connsiteX6" fmla="*/ 2857882 w 2900689"/>
              <a:gd name="connsiteY6" fmla="*/ 1121951 h 2761900"/>
              <a:gd name="connsiteX7" fmla="*/ 2196059 w 2900689"/>
              <a:gd name="connsiteY7" fmla="*/ 21876 h 2761900"/>
              <a:gd name="connsiteX0" fmla="*/ 2196059 w 2900689"/>
              <a:gd name="connsiteY0" fmla="*/ 21876 h 2761900"/>
              <a:gd name="connsiteX1" fmla="*/ 817840 w 2900689"/>
              <a:gd name="connsiteY1" fmla="*/ 16139 h 2761900"/>
              <a:gd name="connsiteX2" fmla="*/ 70021 w 2900689"/>
              <a:gd name="connsiteY2" fmla="*/ 464788 h 2761900"/>
              <a:gd name="connsiteX3" fmla="*/ 233659 w 2900689"/>
              <a:gd name="connsiteY3" fmla="*/ 2371732 h 2761900"/>
              <a:gd name="connsiteX4" fmla="*/ 1850498 w 2900689"/>
              <a:gd name="connsiteY4" fmla="*/ 2742555 h 2761900"/>
              <a:gd name="connsiteX5" fmla="*/ 2838453 w 2900689"/>
              <a:gd name="connsiteY5" fmla="*/ 2528527 h 2761900"/>
              <a:gd name="connsiteX6" fmla="*/ 2857882 w 2900689"/>
              <a:gd name="connsiteY6" fmla="*/ 1121951 h 2761900"/>
              <a:gd name="connsiteX7" fmla="*/ 2196059 w 2900689"/>
              <a:gd name="connsiteY7" fmla="*/ 21876 h 2761900"/>
              <a:gd name="connsiteX0" fmla="*/ 2196059 w 2873862"/>
              <a:gd name="connsiteY0" fmla="*/ 21876 h 2761900"/>
              <a:gd name="connsiteX1" fmla="*/ 817840 w 2873862"/>
              <a:gd name="connsiteY1" fmla="*/ 16139 h 2761900"/>
              <a:gd name="connsiteX2" fmla="*/ 70021 w 2873862"/>
              <a:gd name="connsiteY2" fmla="*/ 464788 h 2761900"/>
              <a:gd name="connsiteX3" fmla="*/ 233659 w 2873862"/>
              <a:gd name="connsiteY3" fmla="*/ 2371732 h 2761900"/>
              <a:gd name="connsiteX4" fmla="*/ 1850498 w 2873862"/>
              <a:gd name="connsiteY4" fmla="*/ 2742555 h 2761900"/>
              <a:gd name="connsiteX5" fmla="*/ 2838453 w 2873862"/>
              <a:gd name="connsiteY5" fmla="*/ 2528527 h 2761900"/>
              <a:gd name="connsiteX6" fmla="*/ 2857882 w 2873862"/>
              <a:gd name="connsiteY6" fmla="*/ 1121951 h 2761900"/>
              <a:gd name="connsiteX7" fmla="*/ 2196059 w 2873862"/>
              <a:gd name="connsiteY7" fmla="*/ 21876 h 2761900"/>
              <a:gd name="connsiteX0" fmla="*/ 2196059 w 2862596"/>
              <a:gd name="connsiteY0" fmla="*/ 21876 h 2744127"/>
              <a:gd name="connsiteX1" fmla="*/ 817840 w 2862596"/>
              <a:gd name="connsiteY1" fmla="*/ 16139 h 2744127"/>
              <a:gd name="connsiteX2" fmla="*/ 70021 w 2862596"/>
              <a:gd name="connsiteY2" fmla="*/ 464788 h 2744127"/>
              <a:gd name="connsiteX3" fmla="*/ 233659 w 2862596"/>
              <a:gd name="connsiteY3" fmla="*/ 2371732 h 2744127"/>
              <a:gd name="connsiteX4" fmla="*/ 1850498 w 2862596"/>
              <a:gd name="connsiteY4" fmla="*/ 2742555 h 2744127"/>
              <a:gd name="connsiteX5" fmla="*/ 2798912 w 2862596"/>
              <a:gd name="connsiteY5" fmla="*/ 2331317 h 2744127"/>
              <a:gd name="connsiteX6" fmla="*/ 2857882 w 2862596"/>
              <a:gd name="connsiteY6" fmla="*/ 1121951 h 2744127"/>
              <a:gd name="connsiteX7" fmla="*/ 2196059 w 2862596"/>
              <a:gd name="connsiteY7" fmla="*/ 21876 h 2744127"/>
              <a:gd name="connsiteX0" fmla="*/ 2196059 w 2861696"/>
              <a:gd name="connsiteY0" fmla="*/ 21876 h 2744127"/>
              <a:gd name="connsiteX1" fmla="*/ 817840 w 2861696"/>
              <a:gd name="connsiteY1" fmla="*/ 16139 h 2744127"/>
              <a:gd name="connsiteX2" fmla="*/ 70021 w 2861696"/>
              <a:gd name="connsiteY2" fmla="*/ 464788 h 2744127"/>
              <a:gd name="connsiteX3" fmla="*/ 233659 w 2861696"/>
              <a:gd name="connsiteY3" fmla="*/ 2371732 h 2744127"/>
              <a:gd name="connsiteX4" fmla="*/ 1850498 w 2861696"/>
              <a:gd name="connsiteY4" fmla="*/ 2742555 h 2744127"/>
              <a:gd name="connsiteX5" fmla="*/ 2798912 w 2861696"/>
              <a:gd name="connsiteY5" fmla="*/ 2331317 h 2744127"/>
              <a:gd name="connsiteX6" fmla="*/ 2857882 w 2861696"/>
              <a:gd name="connsiteY6" fmla="*/ 1121951 h 2744127"/>
              <a:gd name="connsiteX7" fmla="*/ 2196059 w 2861696"/>
              <a:gd name="connsiteY7" fmla="*/ 21876 h 2744127"/>
              <a:gd name="connsiteX0" fmla="*/ 2196059 w 2861696"/>
              <a:gd name="connsiteY0" fmla="*/ 21876 h 2744127"/>
              <a:gd name="connsiteX1" fmla="*/ 817840 w 2861696"/>
              <a:gd name="connsiteY1" fmla="*/ 16139 h 2744127"/>
              <a:gd name="connsiteX2" fmla="*/ 70021 w 2861696"/>
              <a:gd name="connsiteY2" fmla="*/ 464788 h 2744127"/>
              <a:gd name="connsiteX3" fmla="*/ 233659 w 2861696"/>
              <a:gd name="connsiteY3" fmla="*/ 2371732 h 2744127"/>
              <a:gd name="connsiteX4" fmla="*/ 1850498 w 2861696"/>
              <a:gd name="connsiteY4" fmla="*/ 2742555 h 2744127"/>
              <a:gd name="connsiteX5" fmla="*/ 2798912 w 2861696"/>
              <a:gd name="connsiteY5" fmla="*/ 2331317 h 2744127"/>
              <a:gd name="connsiteX6" fmla="*/ 2857882 w 2861696"/>
              <a:gd name="connsiteY6" fmla="*/ 1121951 h 2744127"/>
              <a:gd name="connsiteX7" fmla="*/ 2196059 w 2861696"/>
              <a:gd name="connsiteY7" fmla="*/ 21876 h 2744127"/>
              <a:gd name="connsiteX0" fmla="*/ 2196059 w 2861019"/>
              <a:gd name="connsiteY0" fmla="*/ 21876 h 2748226"/>
              <a:gd name="connsiteX1" fmla="*/ 817840 w 2861019"/>
              <a:gd name="connsiteY1" fmla="*/ 16139 h 2748226"/>
              <a:gd name="connsiteX2" fmla="*/ 70021 w 2861019"/>
              <a:gd name="connsiteY2" fmla="*/ 464788 h 2748226"/>
              <a:gd name="connsiteX3" fmla="*/ 233659 w 2861019"/>
              <a:gd name="connsiteY3" fmla="*/ 2371732 h 2748226"/>
              <a:gd name="connsiteX4" fmla="*/ 1850498 w 2861019"/>
              <a:gd name="connsiteY4" fmla="*/ 2742555 h 2748226"/>
              <a:gd name="connsiteX5" fmla="*/ 2789028 w 2861019"/>
              <a:gd name="connsiteY5" fmla="*/ 2254623 h 2748226"/>
              <a:gd name="connsiteX6" fmla="*/ 2857882 w 2861019"/>
              <a:gd name="connsiteY6" fmla="*/ 1121951 h 2748226"/>
              <a:gd name="connsiteX7" fmla="*/ 2196059 w 2861019"/>
              <a:gd name="connsiteY7" fmla="*/ 21876 h 2748226"/>
              <a:gd name="connsiteX0" fmla="*/ 2196059 w 2861019"/>
              <a:gd name="connsiteY0" fmla="*/ 21876 h 2748226"/>
              <a:gd name="connsiteX1" fmla="*/ 817840 w 2861019"/>
              <a:gd name="connsiteY1" fmla="*/ 16139 h 2748226"/>
              <a:gd name="connsiteX2" fmla="*/ 70021 w 2861019"/>
              <a:gd name="connsiteY2" fmla="*/ 464788 h 2748226"/>
              <a:gd name="connsiteX3" fmla="*/ 233659 w 2861019"/>
              <a:gd name="connsiteY3" fmla="*/ 2371732 h 2748226"/>
              <a:gd name="connsiteX4" fmla="*/ 1850498 w 2861019"/>
              <a:gd name="connsiteY4" fmla="*/ 2742555 h 2748226"/>
              <a:gd name="connsiteX5" fmla="*/ 2789028 w 2861019"/>
              <a:gd name="connsiteY5" fmla="*/ 2254623 h 2748226"/>
              <a:gd name="connsiteX6" fmla="*/ 2857882 w 2861019"/>
              <a:gd name="connsiteY6" fmla="*/ 1121951 h 2748226"/>
              <a:gd name="connsiteX7" fmla="*/ 2196059 w 2861019"/>
              <a:gd name="connsiteY7" fmla="*/ 21876 h 2748226"/>
              <a:gd name="connsiteX0" fmla="*/ 2212999 w 2877959"/>
              <a:gd name="connsiteY0" fmla="*/ 21876 h 2698735"/>
              <a:gd name="connsiteX1" fmla="*/ 834780 w 2877959"/>
              <a:gd name="connsiteY1" fmla="*/ 16139 h 2698735"/>
              <a:gd name="connsiteX2" fmla="*/ 86961 w 2877959"/>
              <a:gd name="connsiteY2" fmla="*/ 464788 h 2698735"/>
              <a:gd name="connsiteX3" fmla="*/ 250599 w 2877959"/>
              <a:gd name="connsiteY3" fmla="*/ 2371732 h 2698735"/>
              <a:gd name="connsiteX4" fmla="*/ 2183763 w 2877959"/>
              <a:gd name="connsiteY4" fmla="*/ 2687775 h 2698735"/>
              <a:gd name="connsiteX5" fmla="*/ 2805968 w 2877959"/>
              <a:gd name="connsiteY5" fmla="*/ 2254623 h 2698735"/>
              <a:gd name="connsiteX6" fmla="*/ 2874822 w 2877959"/>
              <a:gd name="connsiteY6" fmla="*/ 1121951 h 2698735"/>
              <a:gd name="connsiteX7" fmla="*/ 2212999 w 2877959"/>
              <a:gd name="connsiteY7" fmla="*/ 21876 h 2698735"/>
              <a:gd name="connsiteX0" fmla="*/ 2212999 w 2877959"/>
              <a:gd name="connsiteY0" fmla="*/ 21876 h 2694119"/>
              <a:gd name="connsiteX1" fmla="*/ 834780 w 2877959"/>
              <a:gd name="connsiteY1" fmla="*/ 16139 h 2694119"/>
              <a:gd name="connsiteX2" fmla="*/ 86961 w 2877959"/>
              <a:gd name="connsiteY2" fmla="*/ 464788 h 2694119"/>
              <a:gd name="connsiteX3" fmla="*/ 250599 w 2877959"/>
              <a:gd name="connsiteY3" fmla="*/ 2371732 h 2694119"/>
              <a:gd name="connsiteX4" fmla="*/ 2183763 w 2877959"/>
              <a:gd name="connsiteY4" fmla="*/ 2687775 h 2694119"/>
              <a:gd name="connsiteX5" fmla="*/ 2805968 w 2877959"/>
              <a:gd name="connsiteY5" fmla="*/ 2254623 h 2694119"/>
              <a:gd name="connsiteX6" fmla="*/ 2874822 w 2877959"/>
              <a:gd name="connsiteY6" fmla="*/ 1121951 h 2694119"/>
              <a:gd name="connsiteX7" fmla="*/ 2212999 w 2877959"/>
              <a:gd name="connsiteY7" fmla="*/ 21876 h 2694119"/>
              <a:gd name="connsiteX0" fmla="*/ 2212999 w 2874822"/>
              <a:gd name="connsiteY0" fmla="*/ 21876 h 2694119"/>
              <a:gd name="connsiteX1" fmla="*/ 834780 w 2874822"/>
              <a:gd name="connsiteY1" fmla="*/ 16139 h 2694119"/>
              <a:gd name="connsiteX2" fmla="*/ 86961 w 2874822"/>
              <a:gd name="connsiteY2" fmla="*/ 464788 h 2694119"/>
              <a:gd name="connsiteX3" fmla="*/ 250599 w 2874822"/>
              <a:gd name="connsiteY3" fmla="*/ 2371732 h 2694119"/>
              <a:gd name="connsiteX4" fmla="*/ 2183763 w 2874822"/>
              <a:gd name="connsiteY4" fmla="*/ 2687775 h 2694119"/>
              <a:gd name="connsiteX5" fmla="*/ 2805968 w 2874822"/>
              <a:gd name="connsiteY5" fmla="*/ 2254623 h 2694119"/>
              <a:gd name="connsiteX6" fmla="*/ 2874822 w 2874822"/>
              <a:gd name="connsiteY6" fmla="*/ 1121951 h 2694119"/>
              <a:gd name="connsiteX7" fmla="*/ 2212999 w 2874822"/>
              <a:gd name="connsiteY7" fmla="*/ 21876 h 2694119"/>
              <a:gd name="connsiteX0" fmla="*/ 2212999 w 2876616"/>
              <a:gd name="connsiteY0" fmla="*/ 21876 h 2694119"/>
              <a:gd name="connsiteX1" fmla="*/ 834780 w 2876616"/>
              <a:gd name="connsiteY1" fmla="*/ 16139 h 2694119"/>
              <a:gd name="connsiteX2" fmla="*/ 86961 w 2876616"/>
              <a:gd name="connsiteY2" fmla="*/ 464788 h 2694119"/>
              <a:gd name="connsiteX3" fmla="*/ 250599 w 2876616"/>
              <a:gd name="connsiteY3" fmla="*/ 2371732 h 2694119"/>
              <a:gd name="connsiteX4" fmla="*/ 2183763 w 2876616"/>
              <a:gd name="connsiteY4" fmla="*/ 2687775 h 2694119"/>
              <a:gd name="connsiteX5" fmla="*/ 2805968 w 2876616"/>
              <a:gd name="connsiteY5" fmla="*/ 2254623 h 2694119"/>
              <a:gd name="connsiteX6" fmla="*/ 2874822 w 2876616"/>
              <a:gd name="connsiteY6" fmla="*/ 1121951 h 2694119"/>
              <a:gd name="connsiteX7" fmla="*/ 2212999 w 2876616"/>
              <a:gd name="connsiteY7" fmla="*/ 21876 h 26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76616" h="2694119">
                <a:moveTo>
                  <a:pt x="2212999" y="21876"/>
                </a:moveTo>
                <a:cubicBezTo>
                  <a:pt x="2212999" y="21876"/>
                  <a:pt x="1194576" y="-23262"/>
                  <a:pt x="834780" y="16139"/>
                </a:cubicBezTo>
                <a:cubicBezTo>
                  <a:pt x="488521" y="54058"/>
                  <a:pt x="184324" y="72189"/>
                  <a:pt x="86961" y="464788"/>
                </a:cubicBezTo>
                <a:cubicBezTo>
                  <a:pt x="-10402" y="857387"/>
                  <a:pt x="-98868" y="2001234"/>
                  <a:pt x="250599" y="2371732"/>
                </a:cubicBezTo>
                <a:cubicBezTo>
                  <a:pt x="600066" y="2742230"/>
                  <a:pt x="1827064" y="2696337"/>
                  <a:pt x="2183763" y="2687775"/>
                </a:cubicBezTo>
                <a:cubicBezTo>
                  <a:pt x="2540462" y="2679213"/>
                  <a:pt x="2778772" y="2593889"/>
                  <a:pt x="2805968" y="2254623"/>
                </a:cubicBezTo>
                <a:cubicBezTo>
                  <a:pt x="2849841" y="1767649"/>
                  <a:pt x="2850043" y="1638852"/>
                  <a:pt x="2874822" y="1121951"/>
                </a:cubicBezTo>
                <a:cubicBezTo>
                  <a:pt x="2890815" y="464990"/>
                  <a:pt x="2810164" y="42714"/>
                  <a:pt x="2212999" y="21876"/>
                </a:cubicBezTo>
                <a:close/>
              </a:path>
            </a:pathLst>
          </a:custGeom>
          <a:solidFill>
            <a:srgbClr val="5ABCCA">
              <a:alpha val="40000"/>
            </a:srgbClr>
          </a:solidFill>
          <a:ln w="12692"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7037D7F-84FE-9644-973F-AFCB508ADDB8}"/>
              </a:ext>
            </a:extLst>
          </p:cNvPr>
          <p:cNvSpPr/>
          <p:nvPr/>
        </p:nvSpPr>
        <p:spPr>
          <a:xfrm flipV="1">
            <a:off x="302630" y="1222640"/>
            <a:ext cx="3117561" cy="2500084"/>
          </a:xfrm>
          <a:custGeom>
            <a:avLst/>
            <a:gdLst>
              <a:gd name="connsiteX0" fmla="*/ 171007 w 2928968"/>
              <a:gd name="connsiteY0" fmla="*/ 195084 h 3130029"/>
              <a:gd name="connsiteX1" fmla="*/ 22256 w 2928968"/>
              <a:gd name="connsiteY1" fmla="*/ 1251070 h 3130029"/>
              <a:gd name="connsiteX2" fmla="*/ 338813 w 2928968"/>
              <a:gd name="connsiteY2" fmla="*/ 2818087 h 3130029"/>
              <a:gd name="connsiteX3" fmla="*/ 1434823 w 2928968"/>
              <a:gd name="connsiteY3" fmla="*/ 3123409 h 3130029"/>
              <a:gd name="connsiteX4" fmla="*/ 2612893 w 2928968"/>
              <a:gd name="connsiteY4" fmla="*/ 2750746 h 3130029"/>
              <a:gd name="connsiteX5" fmla="*/ 2923734 w 2928968"/>
              <a:gd name="connsiteY5" fmla="*/ 1930708 h 3130029"/>
              <a:gd name="connsiteX6" fmla="*/ 2923734 w 2928968"/>
              <a:gd name="connsiteY6" fmla="*/ 748934 h 3130029"/>
              <a:gd name="connsiteX7" fmla="*/ 2442928 w 2928968"/>
              <a:gd name="connsiteY7" fmla="*/ 279324 h 3130029"/>
              <a:gd name="connsiteX8" fmla="*/ 963925 w 2928968"/>
              <a:gd name="connsiteY8" fmla="*/ 42868 h 3130029"/>
              <a:gd name="connsiteX9" fmla="*/ 171007 w 2928968"/>
              <a:gd name="connsiteY9" fmla="*/ 195084 h 3130029"/>
              <a:gd name="connsiteX0" fmla="*/ 167420 w 2925381"/>
              <a:gd name="connsiteY0" fmla="*/ 195084 h 3209701"/>
              <a:gd name="connsiteX1" fmla="*/ 18669 w 2925381"/>
              <a:gd name="connsiteY1" fmla="*/ 1251070 h 3209701"/>
              <a:gd name="connsiteX2" fmla="*/ 260275 w 2925381"/>
              <a:gd name="connsiteY2" fmla="*/ 3025784 h 3209701"/>
              <a:gd name="connsiteX3" fmla="*/ 1431236 w 2925381"/>
              <a:gd name="connsiteY3" fmla="*/ 3123409 h 3209701"/>
              <a:gd name="connsiteX4" fmla="*/ 2609306 w 2925381"/>
              <a:gd name="connsiteY4" fmla="*/ 2750746 h 3209701"/>
              <a:gd name="connsiteX5" fmla="*/ 2920147 w 2925381"/>
              <a:gd name="connsiteY5" fmla="*/ 1930708 h 3209701"/>
              <a:gd name="connsiteX6" fmla="*/ 2920147 w 2925381"/>
              <a:gd name="connsiteY6" fmla="*/ 748934 h 3209701"/>
              <a:gd name="connsiteX7" fmla="*/ 2439341 w 2925381"/>
              <a:gd name="connsiteY7" fmla="*/ 279324 h 3209701"/>
              <a:gd name="connsiteX8" fmla="*/ 960338 w 2925381"/>
              <a:gd name="connsiteY8" fmla="*/ 42868 h 3209701"/>
              <a:gd name="connsiteX9" fmla="*/ 167420 w 2925381"/>
              <a:gd name="connsiteY9" fmla="*/ 195084 h 3209701"/>
              <a:gd name="connsiteX0" fmla="*/ 177823 w 2935784"/>
              <a:gd name="connsiteY0" fmla="*/ 195084 h 3182847"/>
              <a:gd name="connsiteX1" fmla="*/ 14081 w 2935784"/>
              <a:gd name="connsiteY1" fmla="*/ 1666463 h 3182847"/>
              <a:gd name="connsiteX2" fmla="*/ 270678 w 2935784"/>
              <a:gd name="connsiteY2" fmla="*/ 3025784 h 3182847"/>
              <a:gd name="connsiteX3" fmla="*/ 1441639 w 2935784"/>
              <a:gd name="connsiteY3" fmla="*/ 3123409 h 3182847"/>
              <a:gd name="connsiteX4" fmla="*/ 2619709 w 2935784"/>
              <a:gd name="connsiteY4" fmla="*/ 2750746 h 3182847"/>
              <a:gd name="connsiteX5" fmla="*/ 2930550 w 2935784"/>
              <a:gd name="connsiteY5" fmla="*/ 1930708 h 3182847"/>
              <a:gd name="connsiteX6" fmla="*/ 2930550 w 2935784"/>
              <a:gd name="connsiteY6" fmla="*/ 748934 h 3182847"/>
              <a:gd name="connsiteX7" fmla="*/ 2449744 w 2935784"/>
              <a:gd name="connsiteY7" fmla="*/ 279324 h 3182847"/>
              <a:gd name="connsiteX8" fmla="*/ 970741 w 2935784"/>
              <a:gd name="connsiteY8" fmla="*/ 42868 h 3182847"/>
              <a:gd name="connsiteX9" fmla="*/ 177823 w 2935784"/>
              <a:gd name="connsiteY9" fmla="*/ 195084 h 3182847"/>
              <a:gd name="connsiteX0" fmla="*/ 177823 w 2935784"/>
              <a:gd name="connsiteY0" fmla="*/ 195084 h 3218214"/>
              <a:gd name="connsiteX1" fmla="*/ 14081 w 2935784"/>
              <a:gd name="connsiteY1" fmla="*/ 1666463 h 3218214"/>
              <a:gd name="connsiteX2" fmla="*/ 270678 w 2935784"/>
              <a:gd name="connsiteY2" fmla="*/ 3025784 h 3218214"/>
              <a:gd name="connsiteX3" fmla="*/ 1516590 w 2935784"/>
              <a:gd name="connsiteY3" fmla="*/ 3180054 h 3218214"/>
              <a:gd name="connsiteX4" fmla="*/ 2619709 w 2935784"/>
              <a:gd name="connsiteY4" fmla="*/ 2750746 h 3218214"/>
              <a:gd name="connsiteX5" fmla="*/ 2930550 w 2935784"/>
              <a:gd name="connsiteY5" fmla="*/ 1930708 h 3218214"/>
              <a:gd name="connsiteX6" fmla="*/ 2930550 w 2935784"/>
              <a:gd name="connsiteY6" fmla="*/ 748934 h 3218214"/>
              <a:gd name="connsiteX7" fmla="*/ 2449744 w 2935784"/>
              <a:gd name="connsiteY7" fmla="*/ 279324 h 3218214"/>
              <a:gd name="connsiteX8" fmla="*/ 970741 w 2935784"/>
              <a:gd name="connsiteY8" fmla="*/ 42868 h 3218214"/>
              <a:gd name="connsiteX9" fmla="*/ 177823 w 2935784"/>
              <a:gd name="connsiteY9" fmla="*/ 195084 h 3218214"/>
              <a:gd name="connsiteX0" fmla="*/ 177823 w 2935784"/>
              <a:gd name="connsiteY0" fmla="*/ 195084 h 3206129"/>
              <a:gd name="connsiteX1" fmla="*/ 14081 w 2935784"/>
              <a:gd name="connsiteY1" fmla="*/ 1666463 h 3206129"/>
              <a:gd name="connsiteX2" fmla="*/ 270678 w 2935784"/>
              <a:gd name="connsiteY2" fmla="*/ 3025784 h 3206129"/>
              <a:gd name="connsiteX3" fmla="*/ 1516590 w 2935784"/>
              <a:gd name="connsiteY3" fmla="*/ 3180054 h 3206129"/>
              <a:gd name="connsiteX4" fmla="*/ 2634699 w 2935784"/>
              <a:gd name="connsiteY4" fmla="*/ 2920680 h 3206129"/>
              <a:gd name="connsiteX5" fmla="*/ 2930550 w 2935784"/>
              <a:gd name="connsiteY5" fmla="*/ 1930708 h 3206129"/>
              <a:gd name="connsiteX6" fmla="*/ 2930550 w 2935784"/>
              <a:gd name="connsiteY6" fmla="*/ 748934 h 3206129"/>
              <a:gd name="connsiteX7" fmla="*/ 2449744 w 2935784"/>
              <a:gd name="connsiteY7" fmla="*/ 279324 h 3206129"/>
              <a:gd name="connsiteX8" fmla="*/ 970741 w 2935784"/>
              <a:gd name="connsiteY8" fmla="*/ 42868 h 3206129"/>
              <a:gd name="connsiteX9" fmla="*/ 177823 w 2935784"/>
              <a:gd name="connsiteY9" fmla="*/ 195084 h 3206129"/>
              <a:gd name="connsiteX0" fmla="*/ 175606 w 2933567"/>
              <a:gd name="connsiteY0" fmla="*/ 195084 h 3247876"/>
              <a:gd name="connsiteX1" fmla="*/ 11864 w 2933567"/>
              <a:gd name="connsiteY1" fmla="*/ 1666463 h 3247876"/>
              <a:gd name="connsiteX2" fmla="*/ 238481 w 2933567"/>
              <a:gd name="connsiteY2" fmla="*/ 3101310 h 3247876"/>
              <a:gd name="connsiteX3" fmla="*/ 1514373 w 2933567"/>
              <a:gd name="connsiteY3" fmla="*/ 3180054 h 3247876"/>
              <a:gd name="connsiteX4" fmla="*/ 2632482 w 2933567"/>
              <a:gd name="connsiteY4" fmla="*/ 2920680 h 3247876"/>
              <a:gd name="connsiteX5" fmla="*/ 2928333 w 2933567"/>
              <a:gd name="connsiteY5" fmla="*/ 1930708 h 3247876"/>
              <a:gd name="connsiteX6" fmla="*/ 2928333 w 2933567"/>
              <a:gd name="connsiteY6" fmla="*/ 748934 h 3247876"/>
              <a:gd name="connsiteX7" fmla="*/ 2447527 w 2933567"/>
              <a:gd name="connsiteY7" fmla="*/ 279324 h 3247876"/>
              <a:gd name="connsiteX8" fmla="*/ 968524 w 2933567"/>
              <a:gd name="connsiteY8" fmla="*/ 42868 h 3247876"/>
              <a:gd name="connsiteX9" fmla="*/ 175606 w 2933567"/>
              <a:gd name="connsiteY9" fmla="*/ 195084 h 3247876"/>
              <a:gd name="connsiteX0" fmla="*/ 175606 w 3001585"/>
              <a:gd name="connsiteY0" fmla="*/ 195084 h 3247876"/>
              <a:gd name="connsiteX1" fmla="*/ 11864 w 3001585"/>
              <a:gd name="connsiteY1" fmla="*/ 1666463 h 3247876"/>
              <a:gd name="connsiteX2" fmla="*/ 238481 w 3001585"/>
              <a:gd name="connsiteY2" fmla="*/ 3101310 h 3247876"/>
              <a:gd name="connsiteX3" fmla="*/ 1514373 w 3001585"/>
              <a:gd name="connsiteY3" fmla="*/ 3180054 h 3247876"/>
              <a:gd name="connsiteX4" fmla="*/ 2632482 w 3001585"/>
              <a:gd name="connsiteY4" fmla="*/ 2920680 h 3247876"/>
              <a:gd name="connsiteX5" fmla="*/ 2928333 w 3001585"/>
              <a:gd name="connsiteY5" fmla="*/ 1930708 h 3247876"/>
              <a:gd name="connsiteX6" fmla="*/ 2999894 w 3001585"/>
              <a:gd name="connsiteY6" fmla="*/ 318272 h 3247876"/>
              <a:gd name="connsiteX7" fmla="*/ 2447527 w 3001585"/>
              <a:gd name="connsiteY7" fmla="*/ 279324 h 3247876"/>
              <a:gd name="connsiteX8" fmla="*/ 968524 w 3001585"/>
              <a:gd name="connsiteY8" fmla="*/ 42868 h 3247876"/>
              <a:gd name="connsiteX9" fmla="*/ 175606 w 3001585"/>
              <a:gd name="connsiteY9" fmla="*/ 195084 h 3247876"/>
              <a:gd name="connsiteX0" fmla="*/ 175606 w 3001585"/>
              <a:gd name="connsiteY0" fmla="*/ 228894 h 3281686"/>
              <a:gd name="connsiteX1" fmla="*/ 11864 w 3001585"/>
              <a:gd name="connsiteY1" fmla="*/ 1700273 h 3281686"/>
              <a:gd name="connsiteX2" fmla="*/ 238481 w 3001585"/>
              <a:gd name="connsiteY2" fmla="*/ 3135120 h 3281686"/>
              <a:gd name="connsiteX3" fmla="*/ 1514373 w 3001585"/>
              <a:gd name="connsiteY3" fmla="*/ 3213864 h 3281686"/>
              <a:gd name="connsiteX4" fmla="*/ 2632482 w 3001585"/>
              <a:gd name="connsiteY4" fmla="*/ 2954490 h 3281686"/>
              <a:gd name="connsiteX5" fmla="*/ 2928333 w 3001585"/>
              <a:gd name="connsiteY5" fmla="*/ 1964518 h 3281686"/>
              <a:gd name="connsiteX6" fmla="*/ 2999894 w 3001585"/>
              <a:gd name="connsiteY6" fmla="*/ 352082 h 3281686"/>
              <a:gd name="connsiteX7" fmla="*/ 2447527 w 3001585"/>
              <a:gd name="connsiteY7" fmla="*/ 313134 h 3281686"/>
              <a:gd name="connsiteX8" fmla="*/ 793595 w 3001585"/>
              <a:gd name="connsiteY8" fmla="*/ 16586 h 3281686"/>
              <a:gd name="connsiteX9" fmla="*/ 175606 w 3001585"/>
              <a:gd name="connsiteY9" fmla="*/ 228894 h 3281686"/>
              <a:gd name="connsiteX0" fmla="*/ 175606 w 3001585"/>
              <a:gd name="connsiteY0" fmla="*/ 228894 h 3281686"/>
              <a:gd name="connsiteX1" fmla="*/ 11864 w 3001585"/>
              <a:gd name="connsiteY1" fmla="*/ 1700273 h 3281686"/>
              <a:gd name="connsiteX2" fmla="*/ 238481 w 3001585"/>
              <a:gd name="connsiteY2" fmla="*/ 3135120 h 3281686"/>
              <a:gd name="connsiteX3" fmla="*/ 1514373 w 3001585"/>
              <a:gd name="connsiteY3" fmla="*/ 3213864 h 3281686"/>
              <a:gd name="connsiteX4" fmla="*/ 2632482 w 3001585"/>
              <a:gd name="connsiteY4" fmla="*/ 2954490 h 3281686"/>
              <a:gd name="connsiteX5" fmla="*/ 2928333 w 3001585"/>
              <a:gd name="connsiteY5" fmla="*/ 1964518 h 3281686"/>
              <a:gd name="connsiteX6" fmla="*/ 2999894 w 3001585"/>
              <a:gd name="connsiteY6" fmla="*/ 352082 h 3281686"/>
              <a:gd name="connsiteX7" fmla="*/ 2256695 w 3001585"/>
              <a:gd name="connsiteY7" fmla="*/ 42719 h 3281686"/>
              <a:gd name="connsiteX8" fmla="*/ 793595 w 3001585"/>
              <a:gd name="connsiteY8" fmla="*/ 16586 h 3281686"/>
              <a:gd name="connsiteX9" fmla="*/ 175606 w 3001585"/>
              <a:gd name="connsiteY9" fmla="*/ 228894 h 3281686"/>
              <a:gd name="connsiteX0" fmla="*/ 126252 w 3055598"/>
              <a:gd name="connsiteY0" fmla="*/ 502753 h 3265100"/>
              <a:gd name="connsiteX1" fmla="*/ 65877 w 3055598"/>
              <a:gd name="connsiteY1" fmla="*/ 1683687 h 3265100"/>
              <a:gd name="connsiteX2" fmla="*/ 292494 w 3055598"/>
              <a:gd name="connsiteY2" fmla="*/ 3118534 h 3265100"/>
              <a:gd name="connsiteX3" fmla="*/ 1568386 w 3055598"/>
              <a:gd name="connsiteY3" fmla="*/ 3197278 h 3265100"/>
              <a:gd name="connsiteX4" fmla="*/ 2686495 w 3055598"/>
              <a:gd name="connsiteY4" fmla="*/ 2937904 h 3265100"/>
              <a:gd name="connsiteX5" fmla="*/ 2982346 w 3055598"/>
              <a:gd name="connsiteY5" fmla="*/ 1947932 h 3265100"/>
              <a:gd name="connsiteX6" fmla="*/ 3053907 w 3055598"/>
              <a:gd name="connsiteY6" fmla="*/ 335496 h 3265100"/>
              <a:gd name="connsiteX7" fmla="*/ 2310708 w 3055598"/>
              <a:gd name="connsiteY7" fmla="*/ 26133 h 3265100"/>
              <a:gd name="connsiteX8" fmla="*/ 847608 w 3055598"/>
              <a:gd name="connsiteY8" fmla="*/ 0 h 3265100"/>
              <a:gd name="connsiteX9" fmla="*/ 126252 w 3055598"/>
              <a:gd name="connsiteY9" fmla="*/ 502753 h 3265100"/>
              <a:gd name="connsiteX0" fmla="*/ 70554 w 2999900"/>
              <a:gd name="connsiteY0" fmla="*/ 502753 h 3265100"/>
              <a:gd name="connsiteX1" fmla="*/ 10179 w 2999900"/>
              <a:gd name="connsiteY1" fmla="*/ 1683687 h 3265100"/>
              <a:gd name="connsiteX2" fmla="*/ 236796 w 2999900"/>
              <a:gd name="connsiteY2" fmla="*/ 3118534 h 3265100"/>
              <a:gd name="connsiteX3" fmla="*/ 1512688 w 2999900"/>
              <a:gd name="connsiteY3" fmla="*/ 3197278 h 3265100"/>
              <a:gd name="connsiteX4" fmla="*/ 2630797 w 2999900"/>
              <a:gd name="connsiteY4" fmla="*/ 2937904 h 3265100"/>
              <a:gd name="connsiteX5" fmla="*/ 2926648 w 2999900"/>
              <a:gd name="connsiteY5" fmla="*/ 1947932 h 3265100"/>
              <a:gd name="connsiteX6" fmla="*/ 2998209 w 2999900"/>
              <a:gd name="connsiteY6" fmla="*/ 335496 h 3265100"/>
              <a:gd name="connsiteX7" fmla="*/ 2255010 w 2999900"/>
              <a:gd name="connsiteY7" fmla="*/ 26133 h 3265100"/>
              <a:gd name="connsiteX8" fmla="*/ 791910 w 2999900"/>
              <a:gd name="connsiteY8" fmla="*/ 0 h 3265100"/>
              <a:gd name="connsiteX9" fmla="*/ 70554 w 2999900"/>
              <a:gd name="connsiteY9" fmla="*/ 502753 h 3265100"/>
              <a:gd name="connsiteX0" fmla="*/ 70554 w 2999900"/>
              <a:gd name="connsiteY0" fmla="*/ 520758 h 3283105"/>
              <a:gd name="connsiteX1" fmla="*/ 10179 w 2999900"/>
              <a:gd name="connsiteY1" fmla="*/ 1701692 h 3283105"/>
              <a:gd name="connsiteX2" fmla="*/ 236796 w 2999900"/>
              <a:gd name="connsiteY2" fmla="*/ 3136539 h 3283105"/>
              <a:gd name="connsiteX3" fmla="*/ 1512688 w 2999900"/>
              <a:gd name="connsiteY3" fmla="*/ 3215283 h 3283105"/>
              <a:gd name="connsiteX4" fmla="*/ 2630797 w 2999900"/>
              <a:gd name="connsiteY4" fmla="*/ 2955909 h 3283105"/>
              <a:gd name="connsiteX5" fmla="*/ 2926648 w 2999900"/>
              <a:gd name="connsiteY5" fmla="*/ 1965937 h 3283105"/>
              <a:gd name="connsiteX6" fmla="*/ 2998209 w 2999900"/>
              <a:gd name="connsiteY6" fmla="*/ 353501 h 3283105"/>
              <a:gd name="connsiteX7" fmla="*/ 2255010 w 2999900"/>
              <a:gd name="connsiteY7" fmla="*/ 44138 h 3283105"/>
              <a:gd name="connsiteX8" fmla="*/ 791910 w 2999900"/>
              <a:gd name="connsiteY8" fmla="*/ 18005 h 3283105"/>
              <a:gd name="connsiteX9" fmla="*/ 70554 w 2999900"/>
              <a:gd name="connsiteY9" fmla="*/ 520758 h 3283105"/>
              <a:gd name="connsiteX0" fmla="*/ 70554 w 2999900"/>
              <a:gd name="connsiteY0" fmla="*/ 508220 h 3270567"/>
              <a:gd name="connsiteX1" fmla="*/ 10179 w 2999900"/>
              <a:gd name="connsiteY1" fmla="*/ 1689154 h 3270567"/>
              <a:gd name="connsiteX2" fmla="*/ 236796 w 2999900"/>
              <a:gd name="connsiteY2" fmla="*/ 3124001 h 3270567"/>
              <a:gd name="connsiteX3" fmla="*/ 1512688 w 2999900"/>
              <a:gd name="connsiteY3" fmla="*/ 3202745 h 3270567"/>
              <a:gd name="connsiteX4" fmla="*/ 2630797 w 2999900"/>
              <a:gd name="connsiteY4" fmla="*/ 2943371 h 3270567"/>
              <a:gd name="connsiteX5" fmla="*/ 2926648 w 2999900"/>
              <a:gd name="connsiteY5" fmla="*/ 1953399 h 3270567"/>
              <a:gd name="connsiteX6" fmla="*/ 2998209 w 2999900"/>
              <a:gd name="connsiteY6" fmla="*/ 340963 h 3270567"/>
              <a:gd name="connsiteX7" fmla="*/ 2255010 w 2999900"/>
              <a:gd name="connsiteY7" fmla="*/ 31600 h 3270567"/>
              <a:gd name="connsiteX8" fmla="*/ 791910 w 2999900"/>
              <a:gd name="connsiteY8" fmla="*/ 5467 h 3270567"/>
              <a:gd name="connsiteX9" fmla="*/ 70554 w 2999900"/>
              <a:gd name="connsiteY9" fmla="*/ 508220 h 3270567"/>
              <a:gd name="connsiteX0" fmla="*/ 70554 w 2999900"/>
              <a:gd name="connsiteY0" fmla="*/ 509069 h 3271416"/>
              <a:gd name="connsiteX1" fmla="*/ 10179 w 2999900"/>
              <a:gd name="connsiteY1" fmla="*/ 1690003 h 3271416"/>
              <a:gd name="connsiteX2" fmla="*/ 236796 w 2999900"/>
              <a:gd name="connsiteY2" fmla="*/ 3124850 h 3271416"/>
              <a:gd name="connsiteX3" fmla="*/ 1512688 w 2999900"/>
              <a:gd name="connsiteY3" fmla="*/ 3203594 h 3271416"/>
              <a:gd name="connsiteX4" fmla="*/ 2630797 w 2999900"/>
              <a:gd name="connsiteY4" fmla="*/ 2944220 h 3271416"/>
              <a:gd name="connsiteX5" fmla="*/ 2926648 w 2999900"/>
              <a:gd name="connsiteY5" fmla="*/ 1954248 h 3271416"/>
              <a:gd name="connsiteX6" fmla="*/ 2998209 w 2999900"/>
              <a:gd name="connsiteY6" fmla="*/ 341812 h 3271416"/>
              <a:gd name="connsiteX7" fmla="*/ 2255010 w 2999900"/>
              <a:gd name="connsiteY7" fmla="*/ 32449 h 3271416"/>
              <a:gd name="connsiteX8" fmla="*/ 791910 w 2999900"/>
              <a:gd name="connsiteY8" fmla="*/ 6316 h 3271416"/>
              <a:gd name="connsiteX9" fmla="*/ 70554 w 2999900"/>
              <a:gd name="connsiteY9" fmla="*/ 509069 h 3271416"/>
              <a:gd name="connsiteX0" fmla="*/ 106504 w 2993552"/>
              <a:gd name="connsiteY0" fmla="*/ 363365 h 3350448"/>
              <a:gd name="connsiteX1" fmla="*/ 3831 w 2993552"/>
              <a:gd name="connsiteY1" fmla="*/ 1769035 h 3350448"/>
              <a:gd name="connsiteX2" fmla="*/ 230448 w 2993552"/>
              <a:gd name="connsiteY2" fmla="*/ 3203882 h 3350448"/>
              <a:gd name="connsiteX3" fmla="*/ 1506340 w 2993552"/>
              <a:gd name="connsiteY3" fmla="*/ 3282626 h 3350448"/>
              <a:gd name="connsiteX4" fmla="*/ 2624449 w 2993552"/>
              <a:gd name="connsiteY4" fmla="*/ 3023252 h 3350448"/>
              <a:gd name="connsiteX5" fmla="*/ 2920300 w 2993552"/>
              <a:gd name="connsiteY5" fmla="*/ 2033280 h 3350448"/>
              <a:gd name="connsiteX6" fmla="*/ 2991861 w 2993552"/>
              <a:gd name="connsiteY6" fmla="*/ 420844 h 3350448"/>
              <a:gd name="connsiteX7" fmla="*/ 2248662 w 2993552"/>
              <a:gd name="connsiteY7" fmla="*/ 111481 h 3350448"/>
              <a:gd name="connsiteX8" fmla="*/ 785562 w 2993552"/>
              <a:gd name="connsiteY8" fmla="*/ 85348 h 3350448"/>
              <a:gd name="connsiteX9" fmla="*/ 106504 w 2993552"/>
              <a:gd name="connsiteY9" fmla="*/ 363365 h 3350448"/>
              <a:gd name="connsiteX0" fmla="*/ 108111 w 2995159"/>
              <a:gd name="connsiteY0" fmla="*/ 363365 h 3350448"/>
              <a:gd name="connsiteX1" fmla="*/ 5438 w 2995159"/>
              <a:gd name="connsiteY1" fmla="*/ 1769035 h 3350448"/>
              <a:gd name="connsiteX2" fmla="*/ 263779 w 2995159"/>
              <a:gd name="connsiteY2" fmla="*/ 3203882 h 3350448"/>
              <a:gd name="connsiteX3" fmla="*/ 1507947 w 2995159"/>
              <a:gd name="connsiteY3" fmla="*/ 3282626 h 3350448"/>
              <a:gd name="connsiteX4" fmla="*/ 2626056 w 2995159"/>
              <a:gd name="connsiteY4" fmla="*/ 3023252 h 3350448"/>
              <a:gd name="connsiteX5" fmla="*/ 2921907 w 2995159"/>
              <a:gd name="connsiteY5" fmla="*/ 2033280 h 3350448"/>
              <a:gd name="connsiteX6" fmla="*/ 2993468 w 2995159"/>
              <a:gd name="connsiteY6" fmla="*/ 420844 h 3350448"/>
              <a:gd name="connsiteX7" fmla="*/ 2250269 w 2995159"/>
              <a:gd name="connsiteY7" fmla="*/ 111481 h 3350448"/>
              <a:gd name="connsiteX8" fmla="*/ 787169 w 2995159"/>
              <a:gd name="connsiteY8" fmla="*/ 85348 h 3350448"/>
              <a:gd name="connsiteX9" fmla="*/ 108111 w 2995159"/>
              <a:gd name="connsiteY9" fmla="*/ 363365 h 3350448"/>
              <a:gd name="connsiteX0" fmla="*/ 108111 w 2995159"/>
              <a:gd name="connsiteY0" fmla="*/ 363365 h 3322820"/>
              <a:gd name="connsiteX1" fmla="*/ 5438 w 2995159"/>
              <a:gd name="connsiteY1" fmla="*/ 1769035 h 3322820"/>
              <a:gd name="connsiteX2" fmla="*/ 263779 w 2995159"/>
              <a:gd name="connsiteY2" fmla="*/ 3203882 h 3322820"/>
              <a:gd name="connsiteX3" fmla="*/ 1507947 w 2995159"/>
              <a:gd name="connsiteY3" fmla="*/ 3282626 h 3322820"/>
              <a:gd name="connsiteX4" fmla="*/ 2626056 w 2995159"/>
              <a:gd name="connsiteY4" fmla="*/ 3023252 h 3322820"/>
              <a:gd name="connsiteX5" fmla="*/ 2921907 w 2995159"/>
              <a:gd name="connsiteY5" fmla="*/ 2033280 h 3322820"/>
              <a:gd name="connsiteX6" fmla="*/ 2993468 w 2995159"/>
              <a:gd name="connsiteY6" fmla="*/ 420844 h 3322820"/>
              <a:gd name="connsiteX7" fmla="*/ 2250269 w 2995159"/>
              <a:gd name="connsiteY7" fmla="*/ 111481 h 3322820"/>
              <a:gd name="connsiteX8" fmla="*/ 787169 w 2995159"/>
              <a:gd name="connsiteY8" fmla="*/ 85348 h 3322820"/>
              <a:gd name="connsiteX9" fmla="*/ 108111 w 2995159"/>
              <a:gd name="connsiteY9" fmla="*/ 363365 h 3322820"/>
              <a:gd name="connsiteX0" fmla="*/ 108111 w 2995159"/>
              <a:gd name="connsiteY0" fmla="*/ 363365 h 3365000"/>
              <a:gd name="connsiteX1" fmla="*/ 5438 w 2995159"/>
              <a:gd name="connsiteY1" fmla="*/ 1769035 h 3365000"/>
              <a:gd name="connsiteX2" fmla="*/ 263779 w 2995159"/>
              <a:gd name="connsiteY2" fmla="*/ 3203882 h 3365000"/>
              <a:gd name="connsiteX3" fmla="*/ 1529097 w 2995159"/>
              <a:gd name="connsiteY3" fmla="*/ 3310719 h 3365000"/>
              <a:gd name="connsiteX4" fmla="*/ 2626056 w 2995159"/>
              <a:gd name="connsiteY4" fmla="*/ 3023252 h 3365000"/>
              <a:gd name="connsiteX5" fmla="*/ 2921907 w 2995159"/>
              <a:gd name="connsiteY5" fmla="*/ 2033280 h 3365000"/>
              <a:gd name="connsiteX6" fmla="*/ 2993468 w 2995159"/>
              <a:gd name="connsiteY6" fmla="*/ 420844 h 3365000"/>
              <a:gd name="connsiteX7" fmla="*/ 2250269 w 2995159"/>
              <a:gd name="connsiteY7" fmla="*/ 111481 h 3365000"/>
              <a:gd name="connsiteX8" fmla="*/ 787169 w 2995159"/>
              <a:gd name="connsiteY8" fmla="*/ 85348 h 3365000"/>
              <a:gd name="connsiteX9" fmla="*/ 108111 w 2995159"/>
              <a:gd name="connsiteY9" fmla="*/ 363365 h 3365000"/>
              <a:gd name="connsiteX0" fmla="*/ 108111 w 2995159"/>
              <a:gd name="connsiteY0" fmla="*/ 288768 h 3290403"/>
              <a:gd name="connsiteX1" fmla="*/ 5438 w 2995159"/>
              <a:gd name="connsiteY1" fmla="*/ 1694438 h 3290403"/>
              <a:gd name="connsiteX2" fmla="*/ 263779 w 2995159"/>
              <a:gd name="connsiteY2" fmla="*/ 3129285 h 3290403"/>
              <a:gd name="connsiteX3" fmla="*/ 1529097 w 2995159"/>
              <a:gd name="connsiteY3" fmla="*/ 3236122 h 3290403"/>
              <a:gd name="connsiteX4" fmla="*/ 2626056 w 2995159"/>
              <a:gd name="connsiteY4" fmla="*/ 2948655 h 3290403"/>
              <a:gd name="connsiteX5" fmla="*/ 2921907 w 2995159"/>
              <a:gd name="connsiteY5" fmla="*/ 1958683 h 3290403"/>
              <a:gd name="connsiteX6" fmla="*/ 2993468 w 2995159"/>
              <a:gd name="connsiteY6" fmla="*/ 346247 h 3290403"/>
              <a:gd name="connsiteX7" fmla="*/ 2250269 w 2995159"/>
              <a:gd name="connsiteY7" fmla="*/ 36884 h 3290403"/>
              <a:gd name="connsiteX8" fmla="*/ 787169 w 2995159"/>
              <a:gd name="connsiteY8" fmla="*/ 10751 h 3290403"/>
              <a:gd name="connsiteX9" fmla="*/ 108111 w 2995159"/>
              <a:gd name="connsiteY9" fmla="*/ 288768 h 3290403"/>
              <a:gd name="connsiteX0" fmla="*/ 108111 w 2995159"/>
              <a:gd name="connsiteY0" fmla="*/ 284334 h 3285969"/>
              <a:gd name="connsiteX1" fmla="*/ 5438 w 2995159"/>
              <a:gd name="connsiteY1" fmla="*/ 1690004 h 3285969"/>
              <a:gd name="connsiteX2" fmla="*/ 263779 w 2995159"/>
              <a:gd name="connsiteY2" fmla="*/ 3124851 h 3285969"/>
              <a:gd name="connsiteX3" fmla="*/ 1529097 w 2995159"/>
              <a:gd name="connsiteY3" fmla="*/ 3231688 h 3285969"/>
              <a:gd name="connsiteX4" fmla="*/ 2626056 w 2995159"/>
              <a:gd name="connsiteY4" fmla="*/ 2944221 h 3285969"/>
              <a:gd name="connsiteX5" fmla="*/ 2921907 w 2995159"/>
              <a:gd name="connsiteY5" fmla="*/ 1954249 h 3285969"/>
              <a:gd name="connsiteX6" fmla="*/ 2993468 w 2995159"/>
              <a:gd name="connsiteY6" fmla="*/ 341813 h 3285969"/>
              <a:gd name="connsiteX7" fmla="*/ 2250269 w 2995159"/>
              <a:gd name="connsiteY7" fmla="*/ 32450 h 3285969"/>
              <a:gd name="connsiteX8" fmla="*/ 787169 w 2995159"/>
              <a:gd name="connsiteY8" fmla="*/ 6317 h 3285969"/>
              <a:gd name="connsiteX9" fmla="*/ 108111 w 2995159"/>
              <a:gd name="connsiteY9" fmla="*/ 284334 h 3285969"/>
              <a:gd name="connsiteX0" fmla="*/ 108111 w 2953982"/>
              <a:gd name="connsiteY0" fmla="*/ 284334 h 3285969"/>
              <a:gd name="connsiteX1" fmla="*/ 5438 w 2953982"/>
              <a:gd name="connsiteY1" fmla="*/ 1690004 h 3285969"/>
              <a:gd name="connsiteX2" fmla="*/ 263779 w 2953982"/>
              <a:gd name="connsiteY2" fmla="*/ 3124851 h 3285969"/>
              <a:gd name="connsiteX3" fmla="*/ 1529097 w 2953982"/>
              <a:gd name="connsiteY3" fmla="*/ 3231688 h 3285969"/>
              <a:gd name="connsiteX4" fmla="*/ 2626056 w 2953982"/>
              <a:gd name="connsiteY4" fmla="*/ 2944221 h 3285969"/>
              <a:gd name="connsiteX5" fmla="*/ 2921907 w 2953982"/>
              <a:gd name="connsiteY5" fmla="*/ 1954249 h 3285969"/>
              <a:gd name="connsiteX6" fmla="*/ 2951170 w 2953982"/>
              <a:gd name="connsiteY6" fmla="*/ 454179 h 3285969"/>
              <a:gd name="connsiteX7" fmla="*/ 2250269 w 2953982"/>
              <a:gd name="connsiteY7" fmla="*/ 32450 h 3285969"/>
              <a:gd name="connsiteX8" fmla="*/ 787169 w 2953982"/>
              <a:gd name="connsiteY8" fmla="*/ 6317 h 3285969"/>
              <a:gd name="connsiteX9" fmla="*/ 108111 w 2953982"/>
              <a:gd name="connsiteY9" fmla="*/ 284334 h 3285969"/>
              <a:gd name="connsiteX0" fmla="*/ 108111 w 2956321"/>
              <a:gd name="connsiteY0" fmla="*/ 284334 h 3285969"/>
              <a:gd name="connsiteX1" fmla="*/ 5438 w 2956321"/>
              <a:gd name="connsiteY1" fmla="*/ 1690004 h 3285969"/>
              <a:gd name="connsiteX2" fmla="*/ 263779 w 2956321"/>
              <a:gd name="connsiteY2" fmla="*/ 3124851 h 3285969"/>
              <a:gd name="connsiteX3" fmla="*/ 1529097 w 2956321"/>
              <a:gd name="connsiteY3" fmla="*/ 3231688 h 3285969"/>
              <a:gd name="connsiteX4" fmla="*/ 2626056 w 2956321"/>
              <a:gd name="connsiteY4" fmla="*/ 2944221 h 3285969"/>
              <a:gd name="connsiteX5" fmla="*/ 2921907 w 2956321"/>
              <a:gd name="connsiteY5" fmla="*/ 1954249 h 3285969"/>
              <a:gd name="connsiteX6" fmla="*/ 2951170 w 2956321"/>
              <a:gd name="connsiteY6" fmla="*/ 454179 h 3285969"/>
              <a:gd name="connsiteX7" fmla="*/ 2250269 w 2956321"/>
              <a:gd name="connsiteY7" fmla="*/ 32450 h 3285969"/>
              <a:gd name="connsiteX8" fmla="*/ 787169 w 2956321"/>
              <a:gd name="connsiteY8" fmla="*/ 6317 h 3285969"/>
              <a:gd name="connsiteX9" fmla="*/ 108111 w 2956321"/>
              <a:gd name="connsiteY9" fmla="*/ 284334 h 3285969"/>
              <a:gd name="connsiteX0" fmla="*/ 108111 w 2956321"/>
              <a:gd name="connsiteY0" fmla="*/ 284334 h 3285969"/>
              <a:gd name="connsiteX1" fmla="*/ 5438 w 2956321"/>
              <a:gd name="connsiteY1" fmla="*/ 1690004 h 3285969"/>
              <a:gd name="connsiteX2" fmla="*/ 263779 w 2956321"/>
              <a:gd name="connsiteY2" fmla="*/ 3124851 h 3285969"/>
              <a:gd name="connsiteX3" fmla="*/ 1529097 w 2956321"/>
              <a:gd name="connsiteY3" fmla="*/ 3231688 h 3285969"/>
              <a:gd name="connsiteX4" fmla="*/ 2626056 w 2956321"/>
              <a:gd name="connsiteY4" fmla="*/ 2944221 h 3285969"/>
              <a:gd name="connsiteX5" fmla="*/ 2921907 w 2956321"/>
              <a:gd name="connsiteY5" fmla="*/ 1954249 h 3285969"/>
              <a:gd name="connsiteX6" fmla="*/ 2951170 w 2956321"/>
              <a:gd name="connsiteY6" fmla="*/ 454179 h 3285969"/>
              <a:gd name="connsiteX7" fmla="*/ 2250269 w 2956321"/>
              <a:gd name="connsiteY7" fmla="*/ 32450 h 3285969"/>
              <a:gd name="connsiteX8" fmla="*/ 787169 w 2956321"/>
              <a:gd name="connsiteY8" fmla="*/ 6317 h 3285969"/>
              <a:gd name="connsiteX9" fmla="*/ 108111 w 2956321"/>
              <a:gd name="connsiteY9" fmla="*/ 284334 h 3285969"/>
              <a:gd name="connsiteX0" fmla="*/ 108111 w 2956321"/>
              <a:gd name="connsiteY0" fmla="*/ 335960 h 3337595"/>
              <a:gd name="connsiteX1" fmla="*/ 5438 w 2956321"/>
              <a:gd name="connsiteY1" fmla="*/ 1741630 h 3337595"/>
              <a:gd name="connsiteX2" fmla="*/ 263779 w 2956321"/>
              <a:gd name="connsiteY2" fmla="*/ 3176477 h 3337595"/>
              <a:gd name="connsiteX3" fmla="*/ 1529097 w 2956321"/>
              <a:gd name="connsiteY3" fmla="*/ 3283314 h 3337595"/>
              <a:gd name="connsiteX4" fmla="*/ 2626056 w 2956321"/>
              <a:gd name="connsiteY4" fmla="*/ 2995847 h 3337595"/>
              <a:gd name="connsiteX5" fmla="*/ 2921907 w 2956321"/>
              <a:gd name="connsiteY5" fmla="*/ 2005875 h 3337595"/>
              <a:gd name="connsiteX6" fmla="*/ 2951170 w 2956321"/>
              <a:gd name="connsiteY6" fmla="*/ 505805 h 3337595"/>
              <a:gd name="connsiteX7" fmla="*/ 2250269 w 2956321"/>
              <a:gd name="connsiteY7" fmla="*/ 84076 h 3337595"/>
              <a:gd name="connsiteX8" fmla="*/ 491084 w 2956321"/>
              <a:gd name="connsiteY8" fmla="*/ 1759 h 3337595"/>
              <a:gd name="connsiteX9" fmla="*/ 108111 w 2956321"/>
              <a:gd name="connsiteY9" fmla="*/ 335960 h 3337595"/>
              <a:gd name="connsiteX0" fmla="*/ 108111 w 2956321"/>
              <a:gd name="connsiteY0" fmla="*/ 336937 h 3338572"/>
              <a:gd name="connsiteX1" fmla="*/ 5438 w 2956321"/>
              <a:gd name="connsiteY1" fmla="*/ 1742607 h 3338572"/>
              <a:gd name="connsiteX2" fmla="*/ 263779 w 2956321"/>
              <a:gd name="connsiteY2" fmla="*/ 3177454 h 3338572"/>
              <a:gd name="connsiteX3" fmla="*/ 1529097 w 2956321"/>
              <a:gd name="connsiteY3" fmla="*/ 3284291 h 3338572"/>
              <a:gd name="connsiteX4" fmla="*/ 2626056 w 2956321"/>
              <a:gd name="connsiteY4" fmla="*/ 2996824 h 3338572"/>
              <a:gd name="connsiteX5" fmla="*/ 2921907 w 2956321"/>
              <a:gd name="connsiteY5" fmla="*/ 2006852 h 3338572"/>
              <a:gd name="connsiteX6" fmla="*/ 2951170 w 2956321"/>
              <a:gd name="connsiteY6" fmla="*/ 506782 h 3338572"/>
              <a:gd name="connsiteX7" fmla="*/ 2250269 w 2956321"/>
              <a:gd name="connsiteY7" fmla="*/ 85053 h 3338572"/>
              <a:gd name="connsiteX8" fmla="*/ 491084 w 2956321"/>
              <a:gd name="connsiteY8" fmla="*/ 2736 h 3338572"/>
              <a:gd name="connsiteX9" fmla="*/ 108111 w 2956321"/>
              <a:gd name="connsiteY9" fmla="*/ 336937 h 3338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6321" h="3338572">
                <a:moveTo>
                  <a:pt x="108111" y="336937"/>
                </a:moveTo>
                <a:cubicBezTo>
                  <a:pt x="51772" y="599253"/>
                  <a:pt x="-20507" y="1269188"/>
                  <a:pt x="5438" y="1742607"/>
                </a:cubicBezTo>
                <a:cubicBezTo>
                  <a:pt x="31383" y="2216026"/>
                  <a:pt x="9836" y="2920507"/>
                  <a:pt x="263779" y="3177454"/>
                </a:cubicBezTo>
                <a:cubicBezTo>
                  <a:pt x="517722" y="3434401"/>
                  <a:pt x="1135384" y="3314396"/>
                  <a:pt x="1529097" y="3284291"/>
                </a:cubicBezTo>
                <a:cubicBezTo>
                  <a:pt x="1922810" y="3254186"/>
                  <a:pt x="2393921" y="3209730"/>
                  <a:pt x="2626056" y="2996824"/>
                </a:cubicBezTo>
                <a:cubicBezTo>
                  <a:pt x="2858191" y="2783918"/>
                  <a:pt x="2895899" y="2305821"/>
                  <a:pt x="2921907" y="2006852"/>
                </a:cubicBezTo>
                <a:cubicBezTo>
                  <a:pt x="2944357" y="1464287"/>
                  <a:pt x="2966668" y="859243"/>
                  <a:pt x="2951170" y="506782"/>
                </a:cubicBezTo>
                <a:cubicBezTo>
                  <a:pt x="2938340" y="215436"/>
                  <a:pt x="2613700" y="102714"/>
                  <a:pt x="2250269" y="85053"/>
                </a:cubicBezTo>
                <a:cubicBezTo>
                  <a:pt x="1572821" y="24180"/>
                  <a:pt x="803920" y="-10294"/>
                  <a:pt x="491084" y="2736"/>
                </a:cubicBezTo>
                <a:cubicBezTo>
                  <a:pt x="491211" y="2863"/>
                  <a:pt x="141534" y="6113"/>
                  <a:pt x="108111" y="336937"/>
                </a:cubicBezTo>
                <a:close/>
              </a:path>
            </a:pathLst>
          </a:custGeom>
          <a:solidFill>
            <a:srgbClr val="F7AA58">
              <a:alpha val="50000"/>
            </a:srgbClr>
          </a:solidFill>
          <a:ln w="12692" cap="flat">
            <a:noFill/>
            <a:prstDash val="solid"/>
            <a:miter/>
          </a:ln>
        </p:spPr>
        <p:txBody>
          <a:bodyPr rtlCol="0" anchor="ctr"/>
          <a:lstStyle/>
          <a:p>
            <a:endParaRPr lang="en-US"/>
          </a:p>
        </p:txBody>
      </p:sp>
      <p:sp>
        <p:nvSpPr>
          <p:cNvPr id="7" name="TextBox 6">
            <a:extLst>
              <a:ext uri="{FF2B5EF4-FFF2-40B4-BE49-F238E27FC236}">
                <a16:creationId xmlns:a16="http://schemas.microsoft.com/office/drawing/2014/main" id="{7D65EFE0-E4B2-1241-9C3C-26E3EB82BE4E}"/>
              </a:ext>
            </a:extLst>
          </p:cNvPr>
          <p:cNvSpPr txBox="1"/>
          <p:nvPr/>
        </p:nvSpPr>
        <p:spPr>
          <a:xfrm>
            <a:off x="577966" y="4027375"/>
            <a:ext cx="3060000" cy="1815882"/>
          </a:xfrm>
          <a:prstGeom prst="rect">
            <a:avLst/>
          </a:prstGeom>
          <a:noFill/>
        </p:spPr>
        <p:txBody>
          <a:bodyPr wrap="square" lIns="0" tIns="0" rIns="0" bIns="0">
            <a:spAutoFit/>
          </a:bodyPr>
          <a:lstStyle/>
          <a:p>
            <a:pPr>
              <a:lnSpc>
                <a:spcPct val="90000"/>
              </a:lnSpc>
              <a:spcAft>
                <a:spcPts val="600"/>
              </a:spcAft>
            </a:pPr>
            <a:r>
              <a:rPr lang="en-GB" sz="2400" dirty="0">
                <a:latin typeface="Londrina Solid" pitchFamily="2" charset="77"/>
                <a:ea typeface="Roboto Condensed" panose="02000000000000000000" pitchFamily="2" charset="0"/>
              </a:rPr>
              <a:t>Online</a:t>
            </a:r>
          </a:p>
          <a:p>
            <a:pPr>
              <a:lnSpc>
                <a:spcPct val="90000"/>
              </a:lnSpc>
              <a:spcAft>
                <a:spcPts val="600"/>
              </a:spcAft>
            </a:pPr>
            <a:r>
              <a:rPr lang="en-GB" sz="1600" b="1" dirty="0">
                <a:latin typeface="Roboto Condensed" panose="02000000000000000000" pitchFamily="2" charset="0"/>
                <a:ea typeface="Roboto Condensed" panose="02000000000000000000" pitchFamily="2" charset="0"/>
              </a:rPr>
              <a:t>Bought or used on the internet. </a:t>
            </a:r>
          </a:p>
          <a:p>
            <a:pPr>
              <a:lnSpc>
                <a:spcPct val="90000"/>
              </a:lnSpc>
              <a:spcAft>
                <a:spcPts val="600"/>
              </a:spcAft>
            </a:pPr>
            <a:r>
              <a:rPr lang="en-GB" sz="1600" dirty="0">
                <a:latin typeface="Roboto Condensed" panose="02000000000000000000" pitchFamily="2" charset="0"/>
                <a:ea typeface="Roboto Condensed" panose="02000000000000000000" pitchFamily="2" charset="0"/>
              </a:rPr>
              <a:t>Professor Dr Ellis Monk (creator </a:t>
            </a:r>
            <a:br>
              <a:rPr lang="en-GB" sz="1600" dirty="0">
                <a:latin typeface="Roboto Condensed" panose="02000000000000000000" pitchFamily="2" charset="0"/>
                <a:ea typeface="Roboto Condensed" panose="02000000000000000000" pitchFamily="2" charset="0"/>
              </a:rPr>
            </a:br>
            <a:r>
              <a:rPr lang="en-GB" sz="1600" dirty="0">
                <a:latin typeface="Roboto Condensed" panose="02000000000000000000" pitchFamily="2" charset="0"/>
                <a:ea typeface="Roboto Condensed" panose="02000000000000000000" pitchFamily="2" charset="0"/>
              </a:rPr>
              <a:t>of the Monk Skin Tone Scale) and Google aim to tackle the unfair balance of skin tones we see </a:t>
            </a:r>
            <a:br>
              <a:rPr lang="en-GB" sz="1600" dirty="0">
                <a:latin typeface="Roboto Condensed" panose="02000000000000000000" pitchFamily="2" charset="0"/>
                <a:ea typeface="Roboto Condensed" panose="02000000000000000000" pitchFamily="2" charset="0"/>
              </a:rPr>
            </a:br>
            <a:r>
              <a:rPr lang="en-GB" sz="1600" dirty="0">
                <a:latin typeface="Roboto Condensed" panose="02000000000000000000" pitchFamily="2" charset="0"/>
                <a:ea typeface="Roboto Condensed" panose="02000000000000000000" pitchFamily="2" charset="0"/>
              </a:rPr>
              <a:t>when searching </a:t>
            </a:r>
            <a:r>
              <a:rPr lang="en-GB" sz="1600" b="1" dirty="0">
                <a:latin typeface="Roboto Condensed" panose="02000000000000000000" pitchFamily="2" charset="0"/>
                <a:ea typeface="Roboto Condensed" panose="02000000000000000000" pitchFamily="2" charset="0"/>
              </a:rPr>
              <a:t>online</a:t>
            </a:r>
            <a:r>
              <a:rPr lang="en-GB" sz="1600" dirty="0">
                <a:latin typeface="Roboto Condensed" panose="02000000000000000000" pitchFamily="2" charset="0"/>
                <a:ea typeface="Roboto Condensed" panose="02000000000000000000" pitchFamily="2" charset="0"/>
              </a:rPr>
              <a:t>.</a:t>
            </a:r>
          </a:p>
        </p:txBody>
      </p:sp>
      <p:sp>
        <p:nvSpPr>
          <p:cNvPr id="13" name="TextBox 12">
            <a:extLst>
              <a:ext uri="{FF2B5EF4-FFF2-40B4-BE49-F238E27FC236}">
                <a16:creationId xmlns:a16="http://schemas.microsoft.com/office/drawing/2014/main" id="{002F0E88-18A4-904F-A221-2F8895D62AB4}"/>
              </a:ext>
            </a:extLst>
          </p:cNvPr>
          <p:cNvSpPr txBox="1"/>
          <p:nvPr/>
        </p:nvSpPr>
        <p:spPr>
          <a:xfrm>
            <a:off x="7258275" y="4027375"/>
            <a:ext cx="3060000" cy="1151084"/>
          </a:xfrm>
          <a:prstGeom prst="rect">
            <a:avLst/>
          </a:prstGeom>
          <a:noFill/>
        </p:spPr>
        <p:txBody>
          <a:bodyPr wrap="square" lIns="0" tIns="0" rIns="0" bIns="0">
            <a:spAutoFit/>
          </a:bodyPr>
          <a:lstStyle/>
          <a:p>
            <a:pPr>
              <a:lnSpc>
                <a:spcPct val="90000"/>
              </a:lnSpc>
              <a:spcAft>
                <a:spcPts val="600"/>
              </a:spcAft>
            </a:pPr>
            <a:r>
              <a:rPr lang="en-GB" sz="2400" dirty="0">
                <a:latin typeface="Londrina Solid" pitchFamily="2" charset="77"/>
                <a:ea typeface="Roboto Condensed" panose="02000000000000000000" pitchFamily="2" charset="0"/>
              </a:rPr>
              <a:t>Tone</a:t>
            </a:r>
          </a:p>
          <a:p>
            <a:pPr>
              <a:lnSpc>
                <a:spcPct val="90000"/>
              </a:lnSpc>
              <a:spcAft>
                <a:spcPts val="600"/>
              </a:spcAft>
            </a:pPr>
            <a:r>
              <a:rPr lang="en-GB" sz="1600" b="1" dirty="0">
                <a:latin typeface="Roboto Condensed" panose="02000000000000000000" pitchFamily="2" charset="0"/>
                <a:ea typeface="Roboto Condensed" panose="02000000000000000000" pitchFamily="2" charset="0"/>
              </a:rPr>
              <a:t>A form or degree of colour.</a:t>
            </a:r>
          </a:p>
          <a:p>
            <a:pPr>
              <a:lnSpc>
                <a:spcPct val="90000"/>
              </a:lnSpc>
              <a:spcAft>
                <a:spcPts val="600"/>
              </a:spcAft>
            </a:pPr>
            <a:r>
              <a:rPr lang="en-GB" sz="1600" dirty="0">
                <a:latin typeface="Roboto Condensed" panose="02000000000000000000" pitchFamily="2" charset="0"/>
                <a:ea typeface="Roboto Condensed" panose="02000000000000000000" pitchFamily="2" charset="0"/>
              </a:rPr>
              <a:t>Google has launched a new scale </a:t>
            </a:r>
            <a:br>
              <a:rPr lang="en-GB" sz="1600" dirty="0">
                <a:latin typeface="Roboto Condensed" panose="02000000000000000000" pitchFamily="2" charset="0"/>
                <a:ea typeface="Roboto Condensed" panose="02000000000000000000" pitchFamily="2" charset="0"/>
              </a:rPr>
            </a:br>
            <a:r>
              <a:rPr lang="en-GB" sz="1600" dirty="0">
                <a:latin typeface="Roboto Condensed" panose="02000000000000000000" pitchFamily="2" charset="0"/>
                <a:ea typeface="Roboto Condensed" panose="02000000000000000000" pitchFamily="2" charset="0"/>
              </a:rPr>
              <a:t>to recognise skin </a:t>
            </a:r>
            <a:r>
              <a:rPr lang="en-GB" sz="1600" b="1" dirty="0">
                <a:latin typeface="Roboto Condensed" panose="02000000000000000000" pitchFamily="2" charset="0"/>
                <a:ea typeface="Roboto Condensed" panose="02000000000000000000" pitchFamily="2" charset="0"/>
              </a:rPr>
              <a:t>tones</a:t>
            </a:r>
            <a:r>
              <a:rPr lang="en-GB" sz="1600" dirty="0">
                <a:latin typeface="Roboto Condensed" panose="02000000000000000000" pitchFamily="2" charset="0"/>
                <a:ea typeface="Roboto Condensed" panose="02000000000000000000" pitchFamily="2" charset="0"/>
              </a:rPr>
              <a:t>…</a:t>
            </a:r>
          </a:p>
        </p:txBody>
      </p:sp>
      <p:sp>
        <p:nvSpPr>
          <p:cNvPr id="14" name="TextBox 13">
            <a:extLst>
              <a:ext uri="{FF2B5EF4-FFF2-40B4-BE49-F238E27FC236}">
                <a16:creationId xmlns:a16="http://schemas.microsoft.com/office/drawing/2014/main" id="{183F2DED-C7BE-EA46-966B-CAA6F45216A0}"/>
              </a:ext>
            </a:extLst>
          </p:cNvPr>
          <p:cNvSpPr txBox="1"/>
          <p:nvPr/>
        </p:nvSpPr>
        <p:spPr>
          <a:xfrm>
            <a:off x="577966" y="1511055"/>
            <a:ext cx="3060000" cy="1372683"/>
          </a:xfrm>
          <a:prstGeom prst="rect">
            <a:avLst/>
          </a:prstGeom>
          <a:noFill/>
        </p:spPr>
        <p:txBody>
          <a:bodyPr wrap="square" lIns="0" tIns="0" rIns="0" bIns="0">
            <a:spAutoFit/>
          </a:bodyPr>
          <a:lstStyle/>
          <a:p>
            <a:pPr>
              <a:lnSpc>
                <a:spcPct val="90000"/>
              </a:lnSpc>
              <a:spcAft>
                <a:spcPts val="600"/>
              </a:spcAft>
            </a:pPr>
            <a:r>
              <a:rPr lang="en-GB" sz="2400" dirty="0">
                <a:latin typeface="Londrina Solid" pitchFamily="2" charset="77"/>
                <a:ea typeface="Roboto Condensed" panose="02000000000000000000" pitchFamily="2" charset="0"/>
              </a:rPr>
              <a:t>Acceptance</a:t>
            </a:r>
          </a:p>
          <a:p>
            <a:pPr>
              <a:lnSpc>
                <a:spcPct val="90000"/>
              </a:lnSpc>
              <a:spcAft>
                <a:spcPts val="600"/>
              </a:spcAft>
            </a:pPr>
            <a:r>
              <a:rPr lang="en-GB" sz="1600" b="1" dirty="0">
                <a:latin typeface="Roboto Condensed" panose="02000000000000000000" pitchFamily="2" charset="0"/>
                <a:ea typeface="Roboto Condensed" panose="02000000000000000000" pitchFamily="2" charset="0"/>
              </a:rPr>
              <a:t>Included in the group.</a:t>
            </a:r>
          </a:p>
          <a:p>
            <a:pPr>
              <a:lnSpc>
                <a:spcPct val="90000"/>
              </a:lnSpc>
              <a:spcAft>
                <a:spcPts val="600"/>
              </a:spcAft>
            </a:pPr>
            <a:r>
              <a:rPr lang="en-GB" sz="1600" dirty="0">
                <a:latin typeface="Roboto Condensed" panose="02000000000000000000" pitchFamily="2" charset="0"/>
                <a:ea typeface="Roboto Condensed" panose="02000000000000000000" pitchFamily="2" charset="0"/>
              </a:rPr>
              <a:t>As the CEO of Crayola described, </a:t>
            </a:r>
            <a:br>
              <a:rPr lang="en-GB" sz="1600" dirty="0">
                <a:latin typeface="Roboto Condensed" panose="02000000000000000000" pitchFamily="2" charset="0"/>
                <a:ea typeface="Roboto Condensed" panose="02000000000000000000" pitchFamily="2" charset="0"/>
              </a:rPr>
            </a:br>
            <a:r>
              <a:rPr lang="en-GB" sz="1600" dirty="0">
                <a:latin typeface="Roboto Condensed" panose="02000000000000000000" pitchFamily="2" charset="0"/>
                <a:ea typeface="Roboto Condensed" panose="02000000000000000000" pitchFamily="2" charset="0"/>
              </a:rPr>
              <a:t>do you think it helps everyone </a:t>
            </a:r>
            <a:br>
              <a:rPr lang="en-GB" sz="1600" dirty="0">
                <a:latin typeface="Roboto Condensed" panose="02000000000000000000" pitchFamily="2" charset="0"/>
                <a:ea typeface="Roboto Condensed" panose="02000000000000000000" pitchFamily="2" charset="0"/>
              </a:rPr>
            </a:br>
            <a:r>
              <a:rPr lang="en-GB" sz="1600" dirty="0">
                <a:latin typeface="Roboto Condensed" panose="02000000000000000000" pitchFamily="2" charset="0"/>
                <a:ea typeface="Roboto Condensed" panose="02000000000000000000" pitchFamily="2" charset="0"/>
              </a:rPr>
              <a:t>feel ‘</a:t>
            </a:r>
            <a:r>
              <a:rPr lang="en-GB" sz="1600" b="1" dirty="0">
                <a:latin typeface="Roboto Condensed" panose="02000000000000000000" pitchFamily="2" charset="0"/>
                <a:ea typeface="Roboto Condensed" panose="02000000000000000000" pitchFamily="2" charset="0"/>
              </a:rPr>
              <a:t>acceptance</a:t>
            </a:r>
            <a:r>
              <a:rPr lang="en-GB" sz="1600" dirty="0">
                <a:latin typeface="Roboto Condensed" panose="02000000000000000000" pitchFamily="2" charset="0"/>
                <a:ea typeface="Roboto Condensed" panose="02000000000000000000" pitchFamily="2" charset="0"/>
              </a:rPr>
              <a:t>’ and ‘belonging’?</a:t>
            </a:r>
          </a:p>
        </p:txBody>
      </p:sp>
      <p:sp>
        <p:nvSpPr>
          <p:cNvPr id="15" name="TextBox 14">
            <a:extLst>
              <a:ext uri="{FF2B5EF4-FFF2-40B4-BE49-F238E27FC236}">
                <a16:creationId xmlns:a16="http://schemas.microsoft.com/office/drawing/2014/main" id="{953FA556-BEC1-484A-9E7A-C2849F8FA11D}"/>
              </a:ext>
            </a:extLst>
          </p:cNvPr>
          <p:cNvSpPr txBox="1"/>
          <p:nvPr/>
        </p:nvSpPr>
        <p:spPr>
          <a:xfrm>
            <a:off x="7258274" y="1511055"/>
            <a:ext cx="3137591" cy="1372683"/>
          </a:xfrm>
          <a:prstGeom prst="rect">
            <a:avLst/>
          </a:prstGeom>
          <a:noFill/>
        </p:spPr>
        <p:txBody>
          <a:bodyPr wrap="square" lIns="0" tIns="0" rIns="0" bIns="0">
            <a:spAutoFit/>
          </a:bodyPr>
          <a:lstStyle/>
          <a:p>
            <a:pPr>
              <a:lnSpc>
                <a:spcPct val="90000"/>
              </a:lnSpc>
              <a:spcAft>
                <a:spcPts val="600"/>
              </a:spcAft>
            </a:pPr>
            <a:r>
              <a:rPr lang="en-GB" sz="2400" dirty="0">
                <a:latin typeface="Londrina Solid" pitchFamily="2" charset="77"/>
                <a:ea typeface="Roboto Condensed" panose="02000000000000000000" pitchFamily="2" charset="0"/>
              </a:rPr>
              <a:t>Mindful</a:t>
            </a:r>
          </a:p>
          <a:p>
            <a:pPr>
              <a:lnSpc>
                <a:spcPct val="90000"/>
              </a:lnSpc>
              <a:spcAft>
                <a:spcPts val="600"/>
              </a:spcAft>
            </a:pPr>
            <a:r>
              <a:rPr lang="en-GB" sz="1600" b="1" dirty="0">
                <a:latin typeface="Roboto Condensed" panose="02000000000000000000" pitchFamily="2" charset="0"/>
                <a:ea typeface="Roboto Condensed" panose="02000000000000000000" pitchFamily="2" charset="0"/>
              </a:rPr>
              <a:t>Conscious or aware of something.</a:t>
            </a:r>
          </a:p>
          <a:p>
            <a:pPr>
              <a:lnSpc>
                <a:spcPct val="90000"/>
              </a:lnSpc>
              <a:spcAft>
                <a:spcPts val="600"/>
              </a:spcAft>
            </a:pPr>
            <a:r>
              <a:rPr lang="en-GB" sz="1600" dirty="0">
                <a:latin typeface="Roboto Condensed" panose="02000000000000000000" pitchFamily="2" charset="0"/>
                <a:ea typeface="Roboto Condensed" panose="02000000000000000000" pitchFamily="2" charset="0"/>
              </a:rPr>
              <a:t>It’s important that we are </a:t>
            </a:r>
            <a:r>
              <a:rPr lang="en-GB" sz="1600" b="1" dirty="0">
                <a:latin typeface="Roboto Condensed" panose="02000000000000000000" pitchFamily="2" charset="0"/>
                <a:ea typeface="Roboto Condensed" panose="02000000000000000000" pitchFamily="2" charset="0"/>
              </a:rPr>
              <a:t>mindful</a:t>
            </a:r>
            <a:r>
              <a:rPr lang="en-GB" sz="1600" dirty="0">
                <a:latin typeface="Roboto Condensed" panose="02000000000000000000" pitchFamily="2" charset="0"/>
                <a:ea typeface="Roboto Condensed" panose="02000000000000000000" pitchFamily="2" charset="0"/>
              </a:rPr>
              <a:t> </a:t>
            </a:r>
            <a:br>
              <a:rPr lang="en-GB" sz="1600" dirty="0">
                <a:latin typeface="Roboto Condensed" panose="02000000000000000000" pitchFamily="2" charset="0"/>
                <a:ea typeface="Roboto Condensed" panose="02000000000000000000" pitchFamily="2" charset="0"/>
              </a:rPr>
            </a:br>
            <a:r>
              <a:rPr lang="en-GB" sz="1600" dirty="0">
                <a:latin typeface="Roboto Condensed" panose="02000000000000000000" pitchFamily="2" charset="0"/>
                <a:ea typeface="Roboto Condensed" panose="02000000000000000000" pitchFamily="2" charset="0"/>
              </a:rPr>
              <a:t>in all situations of making others </a:t>
            </a:r>
            <a:br>
              <a:rPr lang="en-GB" sz="1600" dirty="0">
                <a:latin typeface="Roboto Condensed" panose="02000000000000000000" pitchFamily="2" charset="0"/>
                <a:ea typeface="Roboto Condensed" panose="02000000000000000000" pitchFamily="2" charset="0"/>
              </a:rPr>
            </a:br>
            <a:r>
              <a:rPr lang="en-GB" sz="1600" dirty="0">
                <a:latin typeface="Roboto Condensed" panose="02000000000000000000" pitchFamily="2" charset="0"/>
                <a:ea typeface="Roboto Condensed" panose="02000000000000000000" pitchFamily="2" charset="0"/>
              </a:rPr>
              <a:t>feel included.</a:t>
            </a:r>
          </a:p>
        </p:txBody>
      </p:sp>
      <p:sp>
        <p:nvSpPr>
          <p:cNvPr id="16" name="TextBox 15">
            <a:extLst>
              <a:ext uri="{FF2B5EF4-FFF2-40B4-BE49-F238E27FC236}">
                <a16:creationId xmlns:a16="http://schemas.microsoft.com/office/drawing/2014/main" id="{5E7D40C9-D634-A046-BE24-CF06081C49F5}"/>
              </a:ext>
            </a:extLst>
          </p:cNvPr>
          <p:cNvSpPr txBox="1"/>
          <p:nvPr/>
        </p:nvSpPr>
        <p:spPr>
          <a:xfrm>
            <a:off x="3738502" y="4027375"/>
            <a:ext cx="3060000" cy="2037481"/>
          </a:xfrm>
          <a:prstGeom prst="rect">
            <a:avLst/>
          </a:prstGeom>
          <a:noFill/>
        </p:spPr>
        <p:txBody>
          <a:bodyPr wrap="square" lIns="0" tIns="0" rIns="0" bIns="0">
            <a:spAutoFit/>
          </a:bodyPr>
          <a:lstStyle/>
          <a:p>
            <a:pPr>
              <a:lnSpc>
                <a:spcPct val="90000"/>
              </a:lnSpc>
              <a:spcAft>
                <a:spcPts val="600"/>
              </a:spcAft>
            </a:pPr>
            <a:r>
              <a:rPr lang="en-GB" sz="2400" dirty="0">
                <a:latin typeface="Londrina Solid" pitchFamily="2" charset="77"/>
                <a:ea typeface="Roboto Condensed" panose="02000000000000000000" pitchFamily="2" charset="0"/>
              </a:rPr>
              <a:t>Tackle</a:t>
            </a:r>
          </a:p>
          <a:p>
            <a:pPr>
              <a:lnSpc>
                <a:spcPct val="90000"/>
              </a:lnSpc>
              <a:spcAft>
                <a:spcPts val="600"/>
              </a:spcAft>
            </a:pPr>
            <a:r>
              <a:rPr lang="en-GB" sz="1600" b="1" dirty="0">
                <a:latin typeface="Roboto Condensed" panose="02000000000000000000" pitchFamily="2" charset="0"/>
                <a:ea typeface="Roboto Condensed" panose="02000000000000000000" pitchFamily="2" charset="0"/>
              </a:rPr>
              <a:t>To try and deal with someone </a:t>
            </a:r>
            <a:br>
              <a:rPr lang="en-GB" sz="1600" b="1" dirty="0">
                <a:latin typeface="Roboto Condensed" panose="02000000000000000000" pitchFamily="2" charset="0"/>
                <a:ea typeface="Roboto Condensed" panose="02000000000000000000" pitchFamily="2" charset="0"/>
              </a:rPr>
            </a:br>
            <a:r>
              <a:rPr lang="en-GB" sz="1600" b="1" dirty="0">
                <a:latin typeface="Roboto Condensed" panose="02000000000000000000" pitchFamily="2" charset="0"/>
                <a:ea typeface="Roboto Condensed" panose="02000000000000000000" pitchFamily="2" charset="0"/>
              </a:rPr>
              <a:t>or something.</a:t>
            </a:r>
          </a:p>
          <a:p>
            <a:pPr>
              <a:lnSpc>
                <a:spcPct val="90000"/>
              </a:lnSpc>
              <a:spcAft>
                <a:spcPts val="600"/>
              </a:spcAft>
            </a:pPr>
            <a:r>
              <a:rPr lang="en-GB" sz="1600" dirty="0">
                <a:latin typeface="Roboto Condensed" panose="02000000000000000000" pitchFamily="2" charset="0"/>
                <a:ea typeface="Roboto Condensed" panose="02000000000000000000" pitchFamily="2" charset="0"/>
              </a:rPr>
              <a:t>Professor Dr Ellis Monk (creator </a:t>
            </a:r>
            <a:br>
              <a:rPr lang="en-GB" sz="1600" dirty="0">
                <a:latin typeface="Roboto Condensed" panose="02000000000000000000" pitchFamily="2" charset="0"/>
                <a:ea typeface="Roboto Condensed" panose="02000000000000000000" pitchFamily="2" charset="0"/>
              </a:rPr>
            </a:br>
            <a:r>
              <a:rPr lang="en-GB" sz="1600" dirty="0">
                <a:latin typeface="Roboto Condensed" panose="02000000000000000000" pitchFamily="2" charset="0"/>
                <a:ea typeface="Roboto Condensed" panose="02000000000000000000" pitchFamily="2" charset="0"/>
              </a:rPr>
              <a:t>of the Monk Skin Tone Scale) and Google aim to </a:t>
            </a:r>
            <a:r>
              <a:rPr lang="en-GB" sz="1600" b="1" dirty="0">
                <a:latin typeface="Roboto Condensed" panose="02000000000000000000" pitchFamily="2" charset="0"/>
                <a:ea typeface="Roboto Condensed" panose="02000000000000000000" pitchFamily="2" charset="0"/>
              </a:rPr>
              <a:t>tackle</a:t>
            </a:r>
            <a:r>
              <a:rPr lang="en-GB" sz="1600" dirty="0">
                <a:latin typeface="Roboto Condensed" panose="02000000000000000000" pitchFamily="2" charset="0"/>
                <a:ea typeface="Roboto Condensed" panose="02000000000000000000" pitchFamily="2" charset="0"/>
              </a:rPr>
              <a:t> the unfair balance of skin tones we see </a:t>
            </a:r>
            <a:br>
              <a:rPr lang="en-GB" sz="1600" dirty="0">
                <a:latin typeface="Roboto Condensed" panose="02000000000000000000" pitchFamily="2" charset="0"/>
                <a:ea typeface="Roboto Condensed" panose="02000000000000000000" pitchFamily="2" charset="0"/>
              </a:rPr>
            </a:br>
            <a:r>
              <a:rPr lang="en-GB" sz="1600" dirty="0">
                <a:latin typeface="Roboto Condensed" panose="02000000000000000000" pitchFamily="2" charset="0"/>
                <a:ea typeface="Roboto Condensed" panose="02000000000000000000" pitchFamily="2" charset="0"/>
              </a:rPr>
              <a:t>when searching online.</a:t>
            </a:r>
          </a:p>
        </p:txBody>
      </p:sp>
      <p:sp>
        <p:nvSpPr>
          <p:cNvPr id="17" name="TextBox 16">
            <a:extLst>
              <a:ext uri="{FF2B5EF4-FFF2-40B4-BE49-F238E27FC236}">
                <a16:creationId xmlns:a16="http://schemas.microsoft.com/office/drawing/2014/main" id="{EBF8340B-32E2-DE48-AC38-27B5AC8B39AC}"/>
              </a:ext>
            </a:extLst>
          </p:cNvPr>
          <p:cNvSpPr txBox="1"/>
          <p:nvPr/>
        </p:nvSpPr>
        <p:spPr>
          <a:xfrm>
            <a:off x="3738502" y="1511055"/>
            <a:ext cx="3060000" cy="1372683"/>
          </a:xfrm>
          <a:prstGeom prst="rect">
            <a:avLst/>
          </a:prstGeom>
          <a:noFill/>
        </p:spPr>
        <p:txBody>
          <a:bodyPr wrap="square" lIns="0" tIns="0" rIns="0" bIns="0">
            <a:spAutoFit/>
          </a:bodyPr>
          <a:lstStyle/>
          <a:p>
            <a:pPr>
              <a:lnSpc>
                <a:spcPct val="90000"/>
              </a:lnSpc>
              <a:spcAft>
                <a:spcPts val="600"/>
              </a:spcAft>
            </a:pPr>
            <a:r>
              <a:rPr lang="en-GB" sz="2400" dirty="0">
                <a:latin typeface="Londrina Solid" pitchFamily="2" charset="77"/>
                <a:ea typeface="Roboto Condensed" panose="02000000000000000000" pitchFamily="2" charset="0"/>
              </a:rPr>
              <a:t>Inclusive</a:t>
            </a:r>
          </a:p>
          <a:p>
            <a:pPr>
              <a:lnSpc>
                <a:spcPct val="90000"/>
              </a:lnSpc>
              <a:spcAft>
                <a:spcPts val="600"/>
              </a:spcAft>
            </a:pPr>
            <a:r>
              <a:rPr lang="en-GB" sz="1600" b="1" dirty="0">
                <a:latin typeface="Roboto Condensed" panose="02000000000000000000" pitchFamily="2" charset="0"/>
                <a:ea typeface="Roboto Condensed" panose="02000000000000000000" pitchFamily="2" charset="0"/>
              </a:rPr>
              <a:t>Includes and treats everyone fairly.</a:t>
            </a:r>
          </a:p>
          <a:p>
            <a:pPr>
              <a:lnSpc>
                <a:spcPct val="90000"/>
              </a:lnSpc>
              <a:spcAft>
                <a:spcPts val="600"/>
              </a:spcAft>
            </a:pPr>
            <a:r>
              <a:rPr lang="en-GB" sz="1600" dirty="0">
                <a:latin typeface="Roboto Condensed" panose="02000000000000000000" pitchFamily="2" charset="0"/>
                <a:ea typeface="Roboto Condensed" panose="02000000000000000000" pitchFamily="2" charset="0"/>
              </a:rPr>
              <a:t>…to help make search results more </a:t>
            </a:r>
            <a:r>
              <a:rPr lang="en-GB" sz="1600" b="1" dirty="0">
                <a:latin typeface="Roboto Condensed" panose="02000000000000000000" pitchFamily="2" charset="0"/>
                <a:ea typeface="Roboto Condensed" panose="02000000000000000000" pitchFamily="2" charset="0"/>
              </a:rPr>
              <a:t>inclusive</a:t>
            </a:r>
            <a:r>
              <a:rPr lang="en-GB" sz="1600" dirty="0">
                <a:latin typeface="Roboto Condensed" panose="02000000000000000000" pitchFamily="2" charset="0"/>
                <a:ea typeface="Roboto Condensed" panose="02000000000000000000" pitchFamily="2" charset="0"/>
              </a:rPr>
              <a:t> by showing a wider range </a:t>
            </a:r>
            <a:br>
              <a:rPr lang="en-GB" sz="1600" dirty="0">
                <a:latin typeface="Roboto Condensed" panose="02000000000000000000" pitchFamily="2" charset="0"/>
                <a:ea typeface="Roboto Condensed" panose="02000000000000000000" pitchFamily="2" charset="0"/>
              </a:rPr>
            </a:br>
            <a:r>
              <a:rPr lang="en-GB" sz="1600" dirty="0">
                <a:latin typeface="Roboto Condensed" panose="02000000000000000000" pitchFamily="2" charset="0"/>
                <a:ea typeface="Roboto Condensed" panose="02000000000000000000" pitchFamily="2" charset="0"/>
              </a:rPr>
              <a:t>of skin tones.</a:t>
            </a:r>
          </a:p>
        </p:txBody>
      </p:sp>
      <p:sp>
        <p:nvSpPr>
          <p:cNvPr id="26" name="Rectangle 25">
            <a:extLst>
              <a:ext uri="{FF2B5EF4-FFF2-40B4-BE49-F238E27FC236}">
                <a16:creationId xmlns:a16="http://schemas.microsoft.com/office/drawing/2014/main" id="{54460AFC-BBC8-B04D-9343-A073487B9C5B}"/>
              </a:ext>
            </a:extLst>
          </p:cNvPr>
          <p:cNvSpPr/>
          <p:nvPr/>
        </p:nvSpPr>
        <p:spPr>
          <a:xfrm>
            <a:off x="1970414" y="6768877"/>
            <a:ext cx="6750984" cy="369909"/>
          </a:xfrm>
          <a:prstGeom prst="rect">
            <a:avLst/>
          </a:prstGeom>
        </p:spPr>
        <p:txBody>
          <a:bodyPr wrap="square" lIns="0" tIns="0" rIns="0" bIns="0">
            <a:spAutoFit/>
          </a:bodyPr>
          <a:lstStyle/>
          <a:p>
            <a:pPr algn="ctr">
              <a:lnSpc>
                <a:spcPct val="80000"/>
              </a:lnSpc>
            </a:pPr>
            <a:r>
              <a:rPr lang="en-US" sz="3000" dirty="0">
                <a:latin typeface="Londrina Solid" pitchFamily="2" charset="77"/>
              </a:rPr>
              <a:t>Can you use them in your writing this week?</a:t>
            </a:r>
          </a:p>
        </p:txBody>
      </p:sp>
      <p:sp>
        <p:nvSpPr>
          <p:cNvPr id="65" name="TextBox 64">
            <a:extLst>
              <a:ext uri="{FF2B5EF4-FFF2-40B4-BE49-F238E27FC236}">
                <a16:creationId xmlns:a16="http://schemas.microsoft.com/office/drawing/2014/main" id="{FCED1A2B-CEA5-B34E-A7C5-C525C8663B74}"/>
              </a:ext>
            </a:extLst>
          </p:cNvPr>
          <p:cNvSpPr txBox="1"/>
          <p:nvPr/>
        </p:nvSpPr>
        <p:spPr>
          <a:xfrm>
            <a:off x="9460489" y="7185123"/>
            <a:ext cx="870431" cy="215444"/>
          </a:xfrm>
          <a:prstGeom prst="rect">
            <a:avLst/>
          </a:prstGeom>
          <a:noFill/>
        </p:spPr>
        <p:txBody>
          <a:bodyPr wrap="none" lIns="0" rIns="0" rtlCol="0">
            <a:spAutoFit/>
          </a:bodyPr>
          <a:lstStyle/>
          <a:p>
            <a:pPr algn="r"/>
            <a:r>
              <a:rPr lang="en-US" sz="800" dirty="0">
                <a:solidFill>
                  <a:srgbClr val="323232"/>
                </a:solidFill>
                <a:latin typeface="RobotoCondensed-Regular"/>
                <a:ea typeface="RobotoCondensed-Regular"/>
                <a:cs typeface="RobotoCondensed-Regular"/>
                <a:sym typeface="RobotoCondensed-Regular"/>
                <a:rtl val="0"/>
              </a:rPr>
              <a:t>© Picture News 2022</a:t>
            </a:r>
          </a:p>
        </p:txBody>
      </p:sp>
      <p:sp>
        <p:nvSpPr>
          <p:cNvPr id="66" name="TextBox 65">
            <a:extLst>
              <a:ext uri="{FF2B5EF4-FFF2-40B4-BE49-F238E27FC236}">
                <a16:creationId xmlns:a16="http://schemas.microsoft.com/office/drawing/2014/main" id="{63D04CF8-D8A4-EB43-A923-8503521E13F6}"/>
              </a:ext>
            </a:extLst>
          </p:cNvPr>
          <p:cNvSpPr txBox="1"/>
          <p:nvPr/>
        </p:nvSpPr>
        <p:spPr>
          <a:xfrm>
            <a:off x="358097" y="393221"/>
            <a:ext cx="8551538" cy="646331"/>
          </a:xfrm>
          <a:prstGeom prst="rect">
            <a:avLst/>
          </a:prstGeom>
          <a:noFill/>
        </p:spPr>
        <p:txBody>
          <a:bodyPr wrap="square" lIns="0" rtlCol="0">
            <a:spAutoFit/>
          </a:bodyPr>
          <a:lstStyle/>
          <a:p>
            <a:pPr>
              <a:lnSpc>
                <a:spcPct val="90000"/>
              </a:lnSpc>
            </a:pPr>
            <a:r>
              <a:rPr lang="en-US" sz="4000" dirty="0">
                <a:latin typeface="Londrina Solid" pitchFamily="2" charset="77"/>
              </a:rPr>
              <a:t>Useful vocabulary</a:t>
            </a:r>
          </a:p>
        </p:txBody>
      </p:sp>
      <p:grpSp>
        <p:nvGrpSpPr>
          <p:cNvPr id="69" name="Graphic 4">
            <a:extLst>
              <a:ext uri="{FF2B5EF4-FFF2-40B4-BE49-F238E27FC236}">
                <a16:creationId xmlns:a16="http://schemas.microsoft.com/office/drawing/2014/main" id="{05372852-A0ED-9447-B8F8-857BD97A25DA}"/>
              </a:ext>
            </a:extLst>
          </p:cNvPr>
          <p:cNvGrpSpPr/>
          <p:nvPr/>
        </p:nvGrpSpPr>
        <p:grpSpPr>
          <a:xfrm>
            <a:off x="9170973" y="148205"/>
            <a:ext cx="918511" cy="1035820"/>
            <a:chOff x="9170973" y="148205"/>
            <a:chExt cx="918511" cy="1035820"/>
          </a:xfrm>
        </p:grpSpPr>
        <p:sp>
          <p:nvSpPr>
            <p:cNvPr id="74" name="Freeform 73">
              <a:extLst>
                <a:ext uri="{FF2B5EF4-FFF2-40B4-BE49-F238E27FC236}">
                  <a16:creationId xmlns:a16="http://schemas.microsoft.com/office/drawing/2014/main" id="{D404F223-DC99-844D-B1D9-DE8911901EBC}"/>
                </a:ext>
              </a:extLst>
            </p:cNvPr>
            <p:cNvSpPr/>
            <p:nvPr/>
          </p:nvSpPr>
          <p:spPr>
            <a:xfrm>
              <a:off x="9211791" y="644914"/>
              <a:ext cx="213663" cy="75508"/>
            </a:xfrm>
            <a:custGeom>
              <a:avLst/>
              <a:gdLst>
                <a:gd name="connsiteX0" fmla="*/ 102893 w 213663"/>
                <a:gd name="connsiteY0" fmla="*/ 75473 h 75508"/>
                <a:gd name="connsiteX1" fmla="*/ 0 w 213663"/>
                <a:gd name="connsiteY1" fmla="*/ 30748 h 75508"/>
                <a:gd name="connsiteX2" fmla="*/ 29344 w 213663"/>
                <a:gd name="connsiteY2" fmla="*/ 0 h 75508"/>
                <a:gd name="connsiteX3" fmla="*/ 186987 w 213663"/>
                <a:gd name="connsiteY3" fmla="*/ 4193 h 75508"/>
                <a:gd name="connsiteX4" fmla="*/ 213664 w 213663"/>
                <a:gd name="connsiteY4" fmla="*/ 37228 h 75508"/>
                <a:gd name="connsiteX5" fmla="*/ 102893 w 213663"/>
                <a:gd name="connsiteY5" fmla="*/ 75473 h 75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663" h="75508">
                  <a:moveTo>
                    <a:pt x="102893" y="75473"/>
                  </a:moveTo>
                  <a:cubicBezTo>
                    <a:pt x="69485" y="74711"/>
                    <a:pt x="33535" y="62894"/>
                    <a:pt x="0" y="30748"/>
                  </a:cubicBezTo>
                  <a:lnTo>
                    <a:pt x="29344" y="0"/>
                  </a:lnTo>
                  <a:cubicBezTo>
                    <a:pt x="102639" y="70009"/>
                    <a:pt x="183558" y="6861"/>
                    <a:pt x="186987" y="4193"/>
                  </a:cubicBezTo>
                  <a:lnTo>
                    <a:pt x="213664" y="37228"/>
                  </a:lnTo>
                  <a:cubicBezTo>
                    <a:pt x="191052" y="55525"/>
                    <a:pt x="149640" y="76489"/>
                    <a:pt x="102893" y="75473"/>
                  </a:cubicBezTo>
                  <a:close/>
                </a:path>
              </a:pathLst>
            </a:custGeom>
            <a:solidFill>
              <a:srgbClr val="707927"/>
            </a:solidFill>
            <a:ln w="12692"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338F1307-8BA1-624E-8E4C-C4C08058F907}"/>
                </a:ext>
              </a:extLst>
            </p:cNvPr>
            <p:cNvSpPr/>
            <p:nvPr/>
          </p:nvSpPr>
          <p:spPr>
            <a:xfrm>
              <a:off x="9170973" y="597512"/>
              <a:ext cx="78078" cy="84625"/>
            </a:xfrm>
            <a:custGeom>
              <a:avLst/>
              <a:gdLst>
                <a:gd name="connsiteX0" fmla="*/ 43866 w 78078"/>
                <a:gd name="connsiteY0" fmla="*/ 82089 h 84625"/>
                <a:gd name="connsiteX1" fmla="*/ 77275 w 78078"/>
                <a:gd name="connsiteY1" fmla="*/ 51722 h 84625"/>
                <a:gd name="connsiteX2" fmla="*/ 9568 w 78078"/>
                <a:gd name="connsiteY2" fmla="*/ 7124 h 84625"/>
                <a:gd name="connsiteX3" fmla="*/ 43866 w 78078"/>
                <a:gd name="connsiteY3" fmla="*/ 82089 h 84625"/>
              </a:gdLst>
              <a:ahLst/>
              <a:cxnLst>
                <a:cxn ang="0">
                  <a:pos x="connsiteX0" y="connsiteY0"/>
                </a:cxn>
                <a:cxn ang="0">
                  <a:pos x="connsiteX1" y="connsiteY1"/>
                </a:cxn>
                <a:cxn ang="0">
                  <a:pos x="connsiteX2" y="connsiteY2"/>
                </a:cxn>
                <a:cxn ang="0">
                  <a:pos x="connsiteX3" y="connsiteY3"/>
                </a:cxn>
              </a:cxnLst>
              <a:rect l="l" t="t" r="r" b="b"/>
              <a:pathLst>
                <a:path w="78078" h="84625">
                  <a:moveTo>
                    <a:pt x="43866" y="82089"/>
                  </a:moveTo>
                  <a:cubicBezTo>
                    <a:pt x="64445" y="91364"/>
                    <a:pt x="82102" y="73830"/>
                    <a:pt x="77275" y="51722"/>
                  </a:cubicBezTo>
                  <a:cubicBezTo>
                    <a:pt x="69907" y="18432"/>
                    <a:pt x="30020" y="-14984"/>
                    <a:pt x="9568" y="7124"/>
                  </a:cubicBezTo>
                  <a:cubicBezTo>
                    <a:pt x="-13170" y="31647"/>
                    <a:pt x="7154" y="65571"/>
                    <a:pt x="43866" y="82089"/>
                  </a:cubicBezTo>
                  <a:close/>
                </a:path>
              </a:pathLst>
            </a:custGeom>
            <a:solidFill>
              <a:srgbClr val="707927"/>
            </a:solidFill>
            <a:ln w="12692" cap="flat">
              <a:noFill/>
              <a:prstDash val="solid"/>
              <a:miter/>
            </a:ln>
          </p:spPr>
          <p:txBody>
            <a:bodyPr rtlCol="0" anchor="ctr"/>
            <a:lstStyle/>
            <a:p>
              <a:endParaRPr lang="en-US"/>
            </a:p>
          </p:txBody>
        </p:sp>
        <p:grpSp>
          <p:nvGrpSpPr>
            <p:cNvPr id="76" name="Graphic 4">
              <a:extLst>
                <a:ext uri="{FF2B5EF4-FFF2-40B4-BE49-F238E27FC236}">
                  <a16:creationId xmlns:a16="http://schemas.microsoft.com/office/drawing/2014/main" id="{C3727268-3F21-A24E-8000-E6E8E64CFD6E}"/>
                </a:ext>
              </a:extLst>
            </p:cNvPr>
            <p:cNvGrpSpPr/>
            <p:nvPr/>
          </p:nvGrpSpPr>
          <p:grpSpPr>
            <a:xfrm>
              <a:off x="9454996" y="857992"/>
              <a:ext cx="381695" cy="326032"/>
              <a:chOff x="9454996" y="857992"/>
              <a:chExt cx="381695" cy="326032"/>
            </a:xfrm>
          </p:grpSpPr>
          <p:grpSp>
            <p:nvGrpSpPr>
              <p:cNvPr id="88" name="Graphic 4">
                <a:extLst>
                  <a:ext uri="{FF2B5EF4-FFF2-40B4-BE49-F238E27FC236}">
                    <a16:creationId xmlns:a16="http://schemas.microsoft.com/office/drawing/2014/main" id="{82803202-D752-A045-8259-DCBBEC583800}"/>
                  </a:ext>
                </a:extLst>
              </p:cNvPr>
              <p:cNvGrpSpPr/>
              <p:nvPr/>
            </p:nvGrpSpPr>
            <p:grpSpPr>
              <a:xfrm>
                <a:off x="9681758" y="860787"/>
                <a:ext cx="154933" cy="323237"/>
                <a:chOff x="9681758" y="860787"/>
                <a:chExt cx="154933" cy="323237"/>
              </a:xfrm>
            </p:grpSpPr>
            <p:sp>
              <p:nvSpPr>
                <p:cNvPr id="92" name="Freeform 91">
                  <a:extLst>
                    <a:ext uri="{FF2B5EF4-FFF2-40B4-BE49-F238E27FC236}">
                      <a16:creationId xmlns:a16="http://schemas.microsoft.com/office/drawing/2014/main" id="{38DC2351-4207-464E-B6A1-FC7D92A4046A}"/>
                    </a:ext>
                  </a:extLst>
                </p:cNvPr>
                <p:cNvSpPr/>
                <p:nvPr/>
              </p:nvSpPr>
              <p:spPr>
                <a:xfrm>
                  <a:off x="9688062" y="867140"/>
                  <a:ext cx="142070" cy="310404"/>
                </a:xfrm>
                <a:custGeom>
                  <a:avLst/>
                  <a:gdLst>
                    <a:gd name="connsiteX0" fmla="*/ 95234 w 142070"/>
                    <a:gd name="connsiteY0" fmla="*/ 310405 h 310404"/>
                    <a:gd name="connsiteX1" fmla="*/ 27019 w 142070"/>
                    <a:gd name="connsiteY1" fmla="*/ 300113 h 310404"/>
                    <a:gd name="connsiteX2" fmla="*/ 25622 w 142070"/>
                    <a:gd name="connsiteY2" fmla="*/ 299732 h 310404"/>
                    <a:gd name="connsiteX3" fmla="*/ 6568 w 142070"/>
                    <a:gd name="connsiteY3" fmla="*/ 265553 h 310404"/>
                    <a:gd name="connsiteX4" fmla="*/ 1359 w 142070"/>
                    <a:gd name="connsiteY4" fmla="*/ 36212 h 310404"/>
                    <a:gd name="connsiteX5" fmla="*/ 19017 w 142070"/>
                    <a:gd name="connsiteY5" fmla="*/ 1398 h 310404"/>
                    <a:gd name="connsiteX6" fmla="*/ 27654 w 142070"/>
                    <a:gd name="connsiteY6" fmla="*/ 0 h 310404"/>
                    <a:gd name="connsiteX7" fmla="*/ 53950 w 142070"/>
                    <a:gd name="connsiteY7" fmla="*/ 19059 h 310404"/>
                    <a:gd name="connsiteX8" fmla="*/ 68431 w 142070"/>
                    <a:gd name="connsiteY8" fmla="*/ 242047 h 310404"/>
                    <a:gd name="connsiteX9" fmla="*/ 98537 w 142070"/>
                    <a:gd name="connsiteY9" fmla="*/ 236965 h 310404"/>
                    <a:gd name="connsiteX10" fmla="*/ 140457 w 142070"/>
                    <a:gd name="connsiteY10" fmla="*/ 268094 h 310404"/>
                    <a:gd name="connsiteX11" fmla="*/ 136646 w 142070"/>
                    <a:gd name="connsiteY11" fmla="*/ 296428 h 310404"/>
                    <a:gd name="connsiteX12" fmla="*/ 95234 w 142070"/>
                    <a:gd name="connsiteY12" fmla="*/ 310405 h 310404"/>
                    <a:gd name="connsiteX13" fmla="*/ 95234 w 142070"/>
                    <a:gd name="connsiteY13" fmla="*/ 310405 h 31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070" h="310404">
                      <a:moveTo>
                        <a:pt x="95234" y="310405"/>
                      </a:moveTo>
                      <a:cubicBezTo>
                        <a:pt x="72877" y="310405"/>
                        <a:pt x="45820" y="304814"/>
                        <a:pt x="27019" y="300113"/>
                      </a:cubicBezTo>
                      <a:cubicBezTo>
                        <a:pt x="27019" y="300113"/>
                        <a:pt x="25876" y="299859"/>
                        <a:pt x="25622" y="299732"/>
                      </a:cubicBezTo>
                      <a:cubicBezTo>
                        <a:pt x="10886" y="295539"/>
                        <a:pt x="2376" y="280165"/>
                        <a:pt x="6568" y="265553"/>
                      </a:cubicBezTo>
                      <a:cubicBezTo>
                        <a:pt x="38579" y="153233"/>
                        <a:pt x="1741" y="37355"/>
                        <a:pt x="1359" y="36212"/>
                      </a:cubicBezTo>
                      <a:cubicBezTo>
                        <a:pt x="-3341" y="21727"/>
                        <a:pt x="4535" y="6099"/>
                        <a:pt x="19017" y="1398"/>
                      </a:cubicBezTo>
                      <a:cubicBezTo>
                        <a:pt x="21811" y="508"/>
                        <a:pt x="24733" y="0"/>
                        <a:pt x="27654" y="0"/>
                      </a:cubicBezTo>
                      <a:cubicBezTo>
                        <a:pt x="39595" y="0"/>
                        <a:pt x="50139" y="7624"/>
                        <a:pt x="53950" y="19059"/>
                      </a:cubicBezTo>
                      <a:cubicBezTo>
                        <a:pt x="55474" y="23506"/>
                        <a:pt x="88628" y="127440"/>
                        <a:pt x="68431" y="242047"/>
                      </a:cubicBezTo>
                      <a:cubicBezTo>
                        <a:pt x="79610" y="238616"/>
                        <a:pt x="89772" y="236965"/>
                        <a:pt x="98537" y="236965"/>
                      </a:cubicBezTo>
                      <a:cubicBezTo>
                        <a:pt x="120640" y="236965"/>
                        <a:pt x="135122" y="247765"/>
                        <a:pt x="140457" y="268094"/>
                      </a:cubicBezTo>
                      <a:cubicBezTo>
                        <a:pt x="143505" y="279656"/>
                        <a:pt x="142235" y="289186"/>
                        <a:pt x="136646" y="296428"/>
                      </a:cubicBezTo>
                      <a:cubicBezTo>
                        <a:pt x="129405" y="305831"/>
                        <a:pt x="115813" y="310405"/>
                        <a:pt x="95234" y="310405"/>
                      </a:cubicBezTo>
                      <a:lnTo>
                        <a:pt x="95234" y="310405"/>
                      </a:lnTo>
                      <a:close/>
                    </a:path>
                  </a:pathLst>
                </a:custGeom>
                <a:solidFill>
                  <a:srgbClr val="707927"/>
                </a:solidFill>
                <a:ln w="12692"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46A3A37F-1F6C-4344-BBA1-2BD3BC2A8CD9}"/>
                    </a:ext>
                  </a:extLst>
                </p:cNvPr>
                <p:cNvSpPr/>
                <p:nvPr/>
              </p:nvSpPr>
              <p:spPr>
                <a:xfrm>
                  <a:off x="9681758" y="860787"/>
                  <a:ext cx="154933" cy="323237"/>
                </a:xfrm>
                <a:custGeom>
                  <a:avLst/>
                  <a:gdLst>
                    <a:gd name="connsiteX0" fmla="*/ 33958 w 154933"/>
                    <a:gd name="connsiteY0" fmla="*/ 12706 h 323237"/>
                    <a:gd name="connsiteX1" fmla="*/ 54156 w 154933"/>
                    <a:gd name="connsiteY1" fmla="*/ 27445 h 323237"/>
                    <a:gd name="connsiteX2" fmla="*/ 66477 w 154933"/>
                    <a:gd name="connsiteY2" fmla="*/ 257929 h 323237"/>
                    <a:gd name="connsiteX3" fmla="*/ 104840 w 154933"/>
                    <a:gd name="connsiteY3" fmla="*/ 249798 h 323237"/>
                    <a:gd name="connsiteX4" fmla="*/ 140663 w 154933"/>
                    <a:gd name="connsiteY4" fmla="*/ 276226 h 323237"/>
                    <a:gd name="connsiteX5" fmla="*/ 101538 w 154933"/>
                    <a:gd name="connsiteY5" fmla="*/ 310532 h 323237"/>
                    <a:gd name="connsiteX6" fmla="*/ 34974 w 154933"/>
                    <a:gd name="connsiteY6" fmla="*/ 300367 h 323237"/>
                    <a:gd name="connsiteX7" fmla="*/ 34593 w 154933"/>
                    <a:gd name="connsiteY7" fmla="*/ 300240 h 323237"/>
                    <a:gd name="connsiteX8" fmla="*/ 33704 w 154933"/>
                    <a:gd name="connsiteY8" fmla="*/ 300113 h 323237"/>
                    <a:gd name="connsiteX9" fmla="*/ 19096 w 154933"/>
                    <a:gd name="connsiteY9" fmla="*/ 273812 h 323237"/>
                    <a:gd name="connsiteX10" fmla="*/ 13887 w 154933"/>
                    <a:gd name="connsiteY10" fmla="*/ 40659 h 323237"/>
                    <a:gd name="connsiteX11" fmla="*/ 27479 w 154933"/>
                    <a:gd name="connsiteY11" fmla="*/ 13849 h 323237"/>
                    <a:gd name="connsiteX12" fmla="*/ 33958 w 154933"/>
                    <a:gd name="connsiteY12" fmla="*/ 12706 h 323237"/>
                    <a:gd name="connsiteX13" fmla="*/ 33958 w 154933"/>
                    <a:gd name="connsiteY13" fmla="*/ 0 h 323237"/>
                    <a:gd name="connsiteX14" fmla="*/ 23414 w 154933"/>
                    <a:gd name="connsiteY14" fmla="*/ 1652 h 323237"/>
                    <a:gd name="connsiteX15" fmla="*/ 1693 w 154933"/>
                    <a:gd name="connsiteY15" fmla="*/ 44471 h 323237"/>
                    <a:gd name="connsiteX16" fmla="*/ 6773 w 154933"/>
                    <a:gd name="connsiteY16" fmla="*/ 270127 h 323237"/>
                    <a:gd name="connsiteX17" fmla="*/ 30147 w 154933"/>
                    <a:gd name="connsiteY17" fmla="*/ 312184 h 323237"/>
                    <a:gd name="connsiteX18" fmla="*/ 31290 w 154933"/>
                    <a:gd name="connsiteY18" fmla="*/ 312565 h 323237"/>
                    <a:gd name="connsiteX19" fmla="*/ 31671 w 154933"/>
                    <a:gd name="connsiteY19" fmla="*/ 312565 h 323237"/>
                    <a:gd name="connsiteX20" fmla="*/ 32052 w 154933"/>
                    <a:gd name="connsiteY20" fmla="*/ 312692 h 323237"/>
                    <a:gd name="connsiteX21" fmla="*/ 101665 w 154933"/>
                    <a:gd name="connsiteY21" fmla="*/ 323238 h 323237"/>
                    <a:gd name="connsiteX22" fmla="*/ 148157 w 154933"/>
                    <a:gd name="connsiteY22" fmla="*/ 306847 h 323237"/>
                    <a:gd name="connsiteX23" fmla="*/ 153112 w 154933"/>
                    <a:gd name="connsiteY23" fmla="*/ 273049 h 323237"/>
                    <a:gd name="connsiteX24" fmla="*/ 104968 w 154933"/>
                    <a:gd name="connsiteY24" fmla="*/ 237092 h 323237"/>
                    <a:gd name="connsiteX25" fmla="*/ 82738 w 154933"/>
                    <a:gd name="connsiteY25" fmla="*/ 239887 h 323237"/>
                    <a:gd name="connsiteX26" fmla="*/ 66350 w 154933"/>
                    <a:gd name="connsiteY26" fmla="*/ 23506 h 323237"/>
                    <a:gd name="connsiteX27" fmla="*/ 33958 w 154933"/>
                    <a:gd name="connsiteY27" fmla="*/ 0 h 323237"/>
                    <a:gd name="connsiteX28" fmla="*/ 33958 w 154933"/>
                    <a:gd name="connsiteY28" fmla="*/ 0 h 323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4933" h="323237">
                      <a:moveTo>
                        <a:pt x="33958" y="12706"/>
                      </a:moveTo>
                      <a:cubicBezTo>
                        <a:pt x="42977" y="12706"/>
                        <a:pt x="51234" y="18423"/>
                        <a:pt x="54156" y="27445"/>
                      </a:cubicBezTo>
                      <a:cubicBezTo>
                        <a:pt x="55807" y="32400"/>
                        <a:pt x="90359" y="141035"/>
                        <a:pt x="66477" y="257929"/>
                      </a:cubicBezTo>
                      <a:cubicBezTo>
                        <a:pt x="79562" y="253101"/>
                        <a:pt x="93027" y="249798"/>
                        <a:pt x="104840" y="249798"/>
                      </a:cubicBezTo>
                      <a:cubicBezTo>
                        <a:pt x="121862" y="249798"/>
                        <a:pt x="135581" y="256659"/>
                        <a:pt x="140663" y="276226"/>
                      </a:cubicBezTo>
                      <a:cubicBezTo>
                        <a:pt x="147522" y="302527"/>
                        <a:pt x="127960" y="310532"/>
                        <a:pt x="101538" y="310532"/>
                      </a:cubicBezTo>
                      <a:cubicBezTo>
                        <a:pt x="80324" y="310532"/>
                        <a:pt x="54791" y="305322"/>
                        <a:pt x="34974" y="300367"/>
                      </a:cubicBezTo>
                      <a:cubicBezTo>
                        <a:pt x="34847" y="300367"/>
                        <a:pt x="34720" y="300240"/>
                        <a:pt x="34593" y="300240"/>
                      </a:cubicBezTo>
                      <a:cubicBezTo>
                        <a:pt x="34339" y="300113"/>
                        <a:pt x="33958" y="300240"/>
                        <a:pt x="33704" y="300113"/>
                      </a:cubicBezTo>
                      <a:cubicBezTo>
                        <a:pt x="22399" y="296936"/>
                        <a:pt x="15920" y="285120"/>
                        <a:pt x="19096" y="273812"/>
                      </a:cubicBezTo>
                      <a:cubicBezTo>
                        <a:pt x="51742" y="159459"/>
                        <a:pt x="14268" y="41802"/>
                        <a:pt x="13887" y="40659"/>
                      </a:cubicBezTo>
                      <a:cubicBezTo>
                        <a:pt x="10203" y="29478"/>
                        <a:pt x="16301" y="17534"/>
                        <a:pt x="27479" y="13849"/>
                      </a:cubicBezTo>
                      <a:cubicBezTo>
                        <a:pt x="29512" y="12960"/>
                        <a:pt x="31799" y="12706"/>
                        <a:pt x="33958" y="12706"/>
                      </a:cubicBezTo>
                      <a:moveTo>
                        <a:pt x="33958" y="0"/>
                      </a:moveTo>
                      <a:cubicBezTo>
                        <a:pt x="30401" y="0"/>
                        <a:pt x="26844" y="508"/>
                        <a:pt x="23414" y="1652"/>
                      </a:cubicBezTo>
                      <a:cubicBezTo>
                        <a:pt x="5631" y="7496"/>
                        <a:pt x="-4151" y="26682"/>
                        <a:pt x="1693" y="44471"/>
                      </a:cubicBezTo>
                      <a:cubicBezTo>
                        <a:pt x="2073" y="45614"/>
                        <a:pt x="38277" y="160094"/>
                        <a:pt x="6773" y="270127"/>
                      </a:cubicBezTo>
                      <a:cubicBezTo>
                        <a:pt x="1693" y="288169"/>
                        <a:pt x="12109" y="306974"/>
                        <a:pt x="30147" y="312184"/>
                      </a:cubicBezTo>
                      <a:lnTo>
                        <a:pt x="31290" y="312565"/>
                      </a:lnTo>
                      <a:lnTo>
                        <a:pt x="31671" y="312565"/>
                      </a:lnTo>
                      <a:lnTo>
                        <a:pt x="32052" y="312692"/>
                      </a:lnTo>
                      <a:cubicBezTo>
                        <a:pt x="59618" y="319680"/>
                        <a:pt x="83118" y="323238"/>
                        <a:pt x="101665" y="323238"/>
                      </a:cubicBezTo>
                      <a:cubicBezTo>
                        <a:pt x="124403" y="323238"/>
                        <a:pt x="139646" y="317901"/>
                        <a:pt x="148157" y="306847"/>
                      </a:cubicBezTo>
                      <a:cubicBezTo>
                        <a:pt x="155017" y="297953"/>
                        <a:pt x="156668" y="286645"/>
                        <a:pt x="153112" y="273049"/>
                      </a:cubicBezTo>
                      <a:cubicBezTo>
                        <a:pt x="147014" y="249925"/>
                        <a:pt x="129992" y="237092"/>
                        <a:pt x="104968" y="237092"/>
                      </a:cubicBezTo>
                      <a:cubicBezTo>
                        <a:pt x="98235" y="237092"/>
                        <a:pt x="90740" y="237981"/>
                        <a:pt x="82738" y="239887"/>
                      </a:cubicBezTo>
                      <a:cubicBezTo>
                        <a:pt x="99632" y="127694"/>
                        <a:pt x="67875" y="27953"/>
                        <a:pt x="66350" y="23506"/>
                      </a:cubicBezTo>
                      <a:cubicBezTo>
                        <a:pt x="61650" y="9402"/>
                        <a:pt x="48693" y="0"/>
                        <a:pt x="33958" y="0"/>
                      </a:cubicBezTo>
                      <a:lnTo>
                        <a:pt x="33958" y="0"/>
                      </a:lnTo>
                      <a:close/>
                    </a:path>
                  </a:pathLst>
                </a:custGeom>
                <a:solidFill>
                  <a:srgbClr val="FFFFFF"/>
                </a:solidFill>
                <a:ln w="12692" cap="flat">
                  <a:noFill/>
                  <a:prstDash val="solid"/>
                  <a:miter/>
                </a:ln>
              </p:spPr>
              <p:txBody>
                <a:bodyPr rtlCol="0" anchor="ctr"/>
                <a:lstStyle/>
                <a:p>
                  <a:endParaRPr lang="en-US"/>
                </a:p>
              </p:txBody>
            </p:sp>
          </p:grpSp>
          <p:grpSp>
            <p:nvGrpSpPr>
              <p:cNvPr id="89" name="Graphic 4">
                <a:extLst>
                  <a:ext uri="{FF2B5EF4-FFF2-40B4-BE49-F238E27FC236}">
                    <a16:creationId xmlns:a16="http://schemas.microsoft.com/office/drawing/2014/main" id="{917287D5-0C13-DB4F-8F5B-74475186CC32}"/>
                  </a:ext>
                </a:extLst>
              </p:cNvPr>
              <p:cNvGrpSpPr/>
              <p:nvPr/>
            </p:nvGrpSpPr>
            <p:grpSpPr>
              <a:xfrm>
                <a:off x="9454996" y="857992"/>
                <a:ext cx="165277" cy="320188"/>
                <a:chOff x="9454996" y="857992"/>
                <a:chExt cx="165277" cy="320188"/>
              </a:xfrm>
            </p:grpSpPr>
            <p:sp>
              <p:nvSpPr>
                <p:cNvPr id="90" name="Freeform 89">
                  <a:extLst>
                    <a:ext uri="{FF2B5EF4-FFF2-40B4-BE49-F238E27FC236}">
                      <a16:creationId xmlns:a16="http://schemas.microsoft.com/office/drawing/2014/main" id="{86CE1605-EA2E-F842-87A0-04DC02C8ECD3}"/>
                    </a:ext>
                  </a:extLst>
                </p:cNvPr>
                <p:cNvSpPr/>
                <p:nvPr/>
              </p:nvSpPr>
              <p:spPr>
                <a:xfrm>
                  <a:off x="9461318" y="864345"/>
                  <a:ext cx="152684" cy="307482"/>
                </a:xfrm>
                <a:custGeom>
                  <a:avLst/>
                  <a:gdLst>
                    <a:gd name="connsiteX0" fmla="*/ 51914 w 152684"/>
                    <a:gd name="connsiteY0" fmla="*/ 307482 h 307482"/>
                    <a:gd name="connsiteX1" fmla="*/ 5040 w 152684"/>
                    <a:gd name="connsiteY1" fmla="*/ 292108 h 307482"/>
                    <a:gd name="connsiteX2" fmla="*/ 2118 w 152684"/>
                    <a:gd name="connsiteY2" fmla="*/ 263266 h 307482"/>
                    <a:gd name="connsiteX3" fmla="*/ 42641 w 152684"/>
                    <a:gd name="connsiteY3" fmla="*/ 233788 h 307482"/>
                    <a:gd name="connsiteX4" fmla="*/ 75287 w 152684"/>
                    <a:gd name="connsiteY4" fmla="*/ 240141 h 307482"/>
                    <a:gd name="connsiteX5" fmla="*/ 99169 w 152684"/>
                    <a:gd name="connsiteY5" fmla="*/ 17915 h 307482"/>
                    <a:gd name="connsiteX6" fmla="*/ 125083 w 152684"/>
                    <a:gd name="connsiteY6" fmla="*/ 0 h 307482"/>
                    <a:gd name="connsiteX7" fmla="*/ 134737 w 152684"/>
                    <a:gd name="connsiteY7" fmla="*/ 1779 h 307482"/>
                    <a:gd name="connsiteX8" fmla="*/ 150996 w 152684"/>
                    <a:gd name="connsiteY8" fmla="*/ 37228 h 307482"/>
                    <a:gd name="connsiteX9" fmla="*/ 136134 w 152684"/>
                    <a:gd name="connsiteY9" fmla="*/ 266188 h 307482"/>
                    <a:gd name="connsiteX10" fmla="*/ 115683 w 152684"/>
                    <a:gd name="connsiteY10" fmla="*/ 299478 h 307482"/>
                    <a:gd name="connsiteX11" fmla="*/ 114285 w 152684"/>
                    <a:gd name="connsiteY11" fmla="*/ 299732 h 307482"/>
                    <a:gd name="connsiteX12" fmla="*/ 51914 w 152684"/>
                    <a:gd name="connsiteY12" fmla="*/ 307482 h 307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684" h="307482">
                      <a:moveTo>
                        <a:pt x="51914" y="307482"/>
                      </a:moveTo>
                      <a:cubicBezTo>
                        <a:pt x="28032" y="307482"/>
                        <a:pt x="12661" y="302400"/>
                        <a:pt x="5040" y="292108"/>
                      </a:cubicBezTo>
                      <a:cubicBezTo>
                        <a:pt x="-550" y="284612"/>
                        <a:pt x="-1439" y="274955"/>
                        <a:pt x="2118" y="263266"/>
                      </a:cubicBezTo>
                      <a:cubicBezTo>
                        <a:pt x="7961" y="243953"/>
                        <a:pt x="22062" y="233788"/>
                        <a:pt x="42641" y="233788"/>
                      </a:cubicBezTo>
                      <a:cubicBezTo>
                        <a:pt x="52041" y="233788"/>
                        <a:pt x="62965" y="235948"/>
                        <a:pt x="75287" y="240141"/>
                      </a:cubicBezTo>
                      <a:cubicBezTo>
                        <a:pt x="59917" y="124645"/>
                        <a:pt x="97518" y="22362"/>
                        <a:pt x="99169" y="17915"/>
                      </a:cubicBezTo>
                      <a:cubicBezTo>
                        <a:pt x="103233" y="7115"/>
                        <a:pt x="113523" y="0"/>
                        <a:pt x="125083" y="0"/>
                      </a:cubicBezTo>
                      <a:cubicBezTo>
                        <a:pt x="128386" y="0"/>
                        <a:pt x="131688" y="635"/>
                        <a:pt x="134737" y="1779"/>
                      </a:cubicBezTo>
                      <a:cubicBezTo>
                        <a:pt x="148964" y="7115"/>
                        <a:pt x="156205" y="22998"/>
                        <a:pt x="150996" y="37228"/>
                      </a:cubicBezTo>
                      <a:cubicBezTo>
                        <a:pt x="149345" y="41929"/>
                        <a:pt x="109204" y="154249"/>
                        <a:pt x="136134" y="266188"/>
                      </a:cubicBezTo>
                      <a:cubicBezTo>
                        <a:pt x="139691" y="281054"/>
                        <a:pt x="130545" y="295920"/>
                        <a:pt x="115683" y="299478"/>
                      </a:cubicBezTo>
                      <a:cubicBezTo>
                        <a:pt x="115683" y="299478"/>
                        <a:pt x="114412" y="299732"/>
                        <a:pt x="114285" y="299732"/>
                      </a:cubicBezTo>
                      <a:cubicBezTo>
                        <a:pt x="89895" y="304941"/>
                        <a:pt x="68936" y="307482"/>
                        <a:pt x="51914" y="307482"/>
                      </a:cubicBezTo>
                      <a:close/>
                    </a:path>
                  </a:pathLst>
                </a:custGeom>
                <a:solidFill>
                  <a:srgbClr val="707927"/>
                </a:solidFill>
                <a:ln w="12692"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84D06F9E-9434-C74D-9DEF-A6E8A3656925}"/>
                    </a:ext>
                  </a:extLst>
                </p:cNvPr>
                <p:cNvSpPr/>
                <p:nvPr/>
              </p:nvSpPr>
              <p:spPr>
                <a:xfrm>
                  <a:off x="9454996" y="857992"/>
                  <a:ext cx="165277" cy="320188"/>
                </a:xfrm>
                <a:custGeom>
                  <a:avLst/>
                  <a:gdLst>
                    <a:gd name="connsiteX0" fmla="*/ 131277 w 165277"/>
                    <a:gd name="connsiteY0" fmla="*/ 12706 h 320188"/>
                    <a:gd name="connsiteX1" fmla="*/ 138772 w 165277"/>
                    <a:gd name="connsiteY1" fmla="*/ 14104 h 320188"/>
                    <a:gd name="connsiteX2" fmla="*/ 151221 w 165277"/>
                    <a:gd name="connsiteY2" fmla="*/ 41421 h 320188"/>
                    <a:gd name="connsiteX3" fmla="*/ 136231 w 165277"/>
                    <a:gd name="connsiteY3" fmla="*/ 274193 h 320188"/>
                    <a:gd name="connsiteX4" fmla="*/ 120480 w 165277"/>
                    <a:gd name="connsiteY4" fmla="*/ 299859 h 320188"/>
                    <a:gd name="connsiteX5" fmla="*/ 119591 w 165277"/>
                    <a:gd name="connsiteY5" fmla="*/ 299986 h 320188"/>
                    <a:gd name="connsiteX6" fmla="*/ 119082 w 165277"/>
                    <a:gd name="connsiteY6" fmla="*/ 300113 h 320188"/>
                    <a:gd name="connsiteX7" fmla="*/ 58235 w 165277"/>
                    <a:gd name="connsiteY7" fmla="*/ 307609 h 320188"/>
                    <a:gd name="connsiteX8" fmla="*/ 14537 w 165277"/>
                    <a:gd name="connsiteY8" fmla="*/ 271525 h 320188"/>
                    <a:gd name="connsiteX9" fmla="*/ 48962 w 165277"/>
                    <a:gd name="connsiteY9" fmla="*/ 246621 h 320188"/>
                    <a:gd name="connsiteX10" fmla="*/ 89358 w 165277"/>
                    <a:gd name="connsiteY10" fmla="*/ 256405 h 320188"/>
                    <a:gd name="connsiteX11" fmla="*/ 111333 w 165277"/>
                    <a:gd name="connsiteY11" fmla="*/ 26555 h 320188"/>
                    <a:gd name="connsiteX12" fmla="*/ 131277 w 165277"/>
                    <a:gd name="connsiteY12" fmla="*/ 12706 h 320188"/>
                    <a:gd name="connsiteX13" fmla="*/ 131277 w 165277"/>
                    <a:gd name="connsiteY13" fmla="*/ 0 h 320188"/>
                    <a:gd name="connsiteX14" fmla="*/ 99520 w 165277"/>
                    <a:gd name="connsiteY14" fmla="*/ 22108 h 320188"/>
                    <a:gd name="connsiteX15" fmla="*/ 74114 w 165277"/>
                    <a:gd name="connsiteY15" fmla="*/ 237600 h 320188"/>
                    <a:gd name="connsiteX16" fmla="*/ 48962 w 165277"/>
                    <a:gd name="connsiteY16" fmla="*/ 233788 h 320188"/>
                    <a:gd name="connsiteX17" fmla="*/ 2342 w 165277"/>
                    <a:gd name="connsiteY17" fmla="*/ 267713 h 320188"/>
                    <a:gd name="connsiteX18" fmla="*/ 6280 w 165277"/>
                    <a:gd name="connsiteY18" fmla="*/ 302273 h 320188"/>
                    <a:gd name="connsiteX19" fmla="*/ 58235 w 165277"/>
                    <a:gd name="connsiteY19" fmla="*/ 320188 h 320188"/>
                    <a:gd name="connsiteX20" fmla="*/ 121750 w 165277"/>
                    <a:gd name="connsiteY20" fmla="*/ 312438 h 320188"/>
                    <a:gd name="connsiteX21" fmla="*/ 122639 w 165277"/>
                    <a:gd name="connsiteY21" fmla="*/ 312311 h 320188"/>
                    <a:gd name="connsiteX22" fmla="*/ 123401 w 165277"/>
                    <a:gd name="connsiteY22" fmla="*/ 312184 h 320188"/>
                    <a:gd name="connsiteX23" fmla="*/ 148553 w 165277"/>
                    <a:gd name="connsiteY23" fmla="*/ 271271 h 320188"/>
                    <a:gd name="connsiteX24" fmla="*/ 163162 w 165277"/>
                    <a:gd name="connsiteY24" fmla="*/ 45868 h 320188"/>
                    <a:gd name="connsiteX25" fmla="*/ 143218 w 165277"/>
                    <a:gd name="connsiteY25" fmla="*/ 2287 h 320188"/>
                    <a:gd name="connsiteX26" fmla="*/ 131277 w 165277"/>
                    <a:gd name="connsiteY26" fmla="*/ 0 h 320188"/>
                    <a:gd name="connsiteX27" fmla="*/ 131277 w 165277"/>
                    <a:gd name="connsiteY27" fmla="*/ 0 h 32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65277" h="320188">
                      <a:moveTo>
                        <a:pt x="131277" y="12706"/>
                      </a:moveTo>
                      <a:cubicBezTo>
                        <a:pt x="133818" y="12706"/>
                        <a:pt x="136231" y="13087"/>
                        <a:pt x="138772" y="14104"/>
                      </a:cubicBezTo>
                      <a:cubicBezTo>
                        <a:pt x="149824" y="18169"/>
                        <a:pt x="155413" y="30494"/>
                        <a:pt x="151221" y="41421"/>
                      </a:cubicBezTo>
                      <a:cubicBezTo>
                        <a:pt x="150839" y="42565"/>
                        <a:pt x="108412" y="158951"/>
                        <a:pt x="136231" y="274193"/>
                      </a:cubicBezTo>
                      <a:cubicBezTo>
                        <a:pt x="139026" y="285628"/>
                        <a:pt x="131912" y="297064"/>
                        <a:pt x="120480" y="299859"/>
                      </a:cubicBezTo>
                      <a:cubicBezTo>
                        <a:pt x="120226" y="299986"/>
                        <a:pt x="119844" y="299859"/>
                        <a:pt x="119591" y="299986"/>
                      </a:cubicBezTo>
                      <a:cubicBezTo>
                        <a:pt x="119463" y="299986"/>
                        <a:pt x="119336" y="300113"/>
                        <a:pt x="119082" y="300113"/>
                      </a:cubicBezTo>
                      <a:cubicBezTo>
                        <a:pt x="100917" y="303925"/>
                        <a:pt x="78052" y="307609"/>
                        <a:pt x="58235" y="307609"/>
                      </a:cubicBezTo>
                      <a:cubicBezTo>
                        <a:pt x="28764" y="307609"/>
                        <a:pt x="5899" y="299478"/>
                        <a:pt x="14537" y="271525"/>
                      </a:cubicBezTo>
                      <a:cubicBezTo>
                        <a:pt x="20126" y="253228"/>
                        <a:pt x="33084" y="246621"/>
                        <a:pt x="48962" y="246621"/>
                      </a:cubicBezTo>
                      <a:cubicBezTo>
                        <a:pt x="61411" y="246621"/>
                        <a:pt x="75638" y="250687"/>
                        <a:pt x="89358" y="256405"/>
                      </a:cubicBezTo>
                      <a:cubicBezTo>
                        <a:pt x="70430" y="138621"/>
                        <a:pt x="109555" y="31511"/>
                        <a:pt x="111333" y="26555"/>
                      </a:cubicBezTo>
                      <a:cubicBezTo>
                        <a:pt x="114509" y="18042"/>
                        <a:pt x="122639" y="12706"/>
                        <a:pt x="131277" y="12706"/>
                      </a:cubicBezTo>
                      <a:moveTo>
                        <a:pt x="131277" y="0"/>
                      </a:moveTo>
                      <a:cubicBezTo>
                        <a:pt x="117177" y="0"/>
                        <a:pt x="104347" y="8894"/>
                        <a:pt x="99520" y="22108"/>
                      </a:cubicBezTo>
                      <a:cubicBezTo>
                        <a:pt x="97868" y="26428"/>
                        <a:pt x="61919" y="124772"/>
                        <a:pt x="74114" y="237600"/>
                      </a:cubicBezTo>
                      <a:cubicBezTo>
                        <a:pt x="64968" y="235059"/>
                        <a:pt x="56584" y="233788"/>
                        <a:pt x="48962" y="233788"/>
                      </a:cubicBezTo>
                      <a:cubicBezTo>
                        <a:pt x="25716" y="233788"/>
                        <a:pt x="9075" y="245859"/>
                        <a:pt x="2342" y="267713"/>
                      </a:cubicBezTo>
                      <a:cubicBezTo>
                        <a:pt x="-2866" y="284739"/>
                        <a:pt x="1580" y="295920"/>
                        <a:pt x="6280" y="302273"/>
                      </a:cubicBezTo>
                      <a:cubicBezTo>
                        <a:pt x="15172" y="314344"/>
                        <a:pt x="32194" y="320188"/>
                        <a:pt x="58235" y="320188"/>
                      </a:cubicBezTo>
                      <a:cubicBezTo>
                        <a:pt x="75638" y="320188"/>
                        <a:pt x="96979" y="317647"/>
                        <a:pt x="121750" y="312438"/>
                      </a:cubicBezTo>
                      <a:lnTo>
                        <a:pt x="122639" y="312311"/>
                      </a:lnTo>
                      <a:lnTo>
                        <a:pt x="123401" y="312184"/>
                      </a:lnTo>
                      <a:cubicBezTo>
                        <a:pt x="141566" y="307863"/>
                        <a:pt x="152872" y="289440"/>
                        <a:pt x="148553" y="271271"/>
                      </a:cubicBezTo>
                      <a:cubicBezTo>
                        <a:pt x="122131" y="161238"/>
                        <a:pt x="161510" y="50569"/>
                        <a:pt x="163162" y="45868"/>
                      </a:cubicBezTo>
                      <a:cubicBezTo>
                        <a:pt x="169640" y="28461"/>
                        <a:pt x="160748" y="8767"/>
                        <a:pt x="143218" y="2287"/>
                      </a:cubicBezTo>
                      <a:cubicBezTo>
                        <a:pt x="139280" y="762"/>
                        <a:pt x="135342" y="0"/>
                        <a:pt x="131277" y="0"/>
                      </a:cubicBezTo>
                      <a:lnTo>
                        <a:pt x="131277" y="0"/>
                      </a:lnTo>
                      <a:close/>
                    </a:path>
                  </a:pathLst>
                </a:custGeom>
                <a:solidFill>
                  <a:srgbClr val="FFFFFF"/>
                </a:solidFill>
                <a:ln w="12692" cap="flat">
                  <a:noFill/>
                  <a:prstDash val="solid"/>
                  <a:miter/>
                </a:ln>
              </p:spPr>
              <p:txBody>
                <a:bodyPr rtlCol="0" anchor="ctr"/>
                <a:lstStyle/>
                <a:p>
                  <a:endParaRPr lang="en-US"/>
                </a:p>
              </p:txBody>
            </p:sp>
          </p:grpSp>
        </p:grpSp>
        <p:grpSp>
          <p:nvGrpSpPr>
            <p:cNvPr id="77" name="Graphic 4">
              <a:extLst>
                <a:ext uri="{FF2B5EF4-FFF2-40B4-BE49-F238E27FC236}">
                  <a16:creationId xmlns:a16="http://schemas.microsoft.com/office/drawing/2014/main" id="{74AD23E0-E543-AE41-9744-261B3EFAAEFF}"/>
                </a:ext>
              </a:extLst>
            </p:cNvPr>
            <p:cNvGrpSpPr/>
            <p:nvPr/>
          </p:nvGrpSpPr>
          <p:grpSpPr>
            <a:xfrm>
              <a:off x="9342504" y="148205"/>
              <a:ext cx="746980" cy="816478"/>
              <a:chOff x="9342504" y="148205"/>
              <a:chExt cx="746980" cy="816478"/>
            </a:xfrm>
          </p:grpSpPr>
          <p:grpSp>
            <p:nvGrpSpPr>
              <p:cNvPr id="79" name="Graphic 4">
                <a:extLst>
                  <a:ext uri="{FF2B5EF4-FFF2-40B4-BE49-F238E27FC236}">
                    <a16:creationId xmlns:a16="http://schemas.microsoft.com/office/drawing/2014/main" id="{2951E3FB-5386-3B4B-A75A-838A2783E214}"/>
                  </a:ext>
                </a:extLst>
              </p:cNvPr>
              <p:cNvGrpSpPr/>
              <p:nvPr/>
            </p:nvGrpSpPr>
            <p:grpSpPr>
              <a:xfrm>
                <a:off x="9927474" y="722293"/>
                <a:ext cx="120767" cy="242389"/>
                <a:chOff x="9927474" y="722293"/>
                <a:chExt cx="120767" cy="242389"/>
              </a:xfrm>
              <a:solidFill>
                <a:srgbClr val="707927"/>
              </a:solidFill>
            </p:grpSpPr>
            <p:sp>
              <p:nvSpPr>
                <p:cNvPr id="86" name="Freeform 85">
                  <a:extLst>
                    <a:ext uri="{FF2B5EF4-FFF2-40B4-BE49-F238E27FC236}">
                      <a16:creationId xmlns:a16="http://schemas.microsoft.com/office/drawing/2014/main" id="{0629B9B6-04F2-864D-9E5D-013D94FC172F}"/>
                    </a:ext>
                  </a:extLst>
                </p:cNvPr>
                <p:cNvSpPr/>
                <p:nvPr/>
              </p:nvSpPr>
              <p:spPr>
                <a:xfrm>
                  <a:off x="9927474" y="722293"/>
                  <a:ext cx="120767" cy="202277"/>
                </a:xfrm>
                <a:custGeom>
                  <a:avLst/>
                  <a:gdLst>
                    <a:gd name="connsiteX0" fmla="*/ 109246 w 120767"/>
                    <a:gd name="connsiteY0" fmla="*/ 202278 h 202277"/>
                    <a:gd name="connsiteX1" fmla="*/ 68850 w 120767"/>
                    <a:gd name="connsiteY1" fmla="*/ 189064 h 202277"/>
                    <a:gd name="connsiteX2" fmla="*/ 66690 w 120767"/>
                    <a:gd name="connsiteY2" fmla="*/ 89704 h 202277"/>
                    <a:gd name="connsiteX3" fmla="*/ 0 w 120767"/>
                    <a:gd name="connsiteY3" fmla="*/ 41548 h 202277"/>
                    <a:gd name="connsiteX4" fmla="*/ 9147 w 120767"/>
                    <a:gd name="connsiteY4" fmla="*/ 0 h 202277"/>
                    <a:gd name="connsiteX5" fmla="*/ 103402 w 120767"/>
                    <a:gd name="connsiteY5" fmla="*/ 68231 h 202277"/>
                    <a:gd name="connsiteX6" fmla="*/ 109246 w 120767"/>
                    <a:gd name="connsiteY6" fmla="*/ 202278 h 202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767" h="202277">
                      <a:moveTo>
                        <a:pt x="109246" y="202278"/>
                      </a:moveTo>
                      <a:lnTo>
                        <a:pt x="68850" y="189064"/>
                      </a:lnTo>
                      <a:cubicBezTo>
                        <a:pt x="81934" y="148786"/>
                        <a:pt x="81299" y="115369"/>
                        <a:pt x="66690" y="89704"/>
                      </a:cubicBezTo>
                      <a:cubicBezTo>
                        <a:pt x="45350" y="52221"/>
                        <a:pt x="509" y="41548"/>
                        <a:pt x="0" y="41548"/>
                      </a:cubicBezTo>
                      <a:lnTo>
                        <a:pt x="9147" y="0"/>
                      </a:lnTo>
                      <a:cubicBezTo>
                        <a:pt x="11687" y="508"/>
                        <a:pt x="72534" y="14358"/>
                        <a:pt x="103402" y="68231"/>
                      </a:cubicBezTo>
                      <a:cubicBezTo>
                        <a:pt x="124362" y="104824"/>
                        <a:pt x="126394" y="149929"/>
                        <a:pt x="109246" y="202278"/>
                      </a:cubicBezTo>
                      <a:close/>
                    </a:path>
                  </a:pathLst>
                </a:custGeom>
                <a:solidFill>
                  <a:srgbClr val="707927"/>
                </a:solidFill>
                <a:ln w="12692"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985F3C9D-1325-8144-BF33-C3E0ACD9FD8B}"/>
                    </a:ext>
                  </a:extLst>
                </p:cNvPr>
                <p:cNvSpPr/>
                <p:nvPr/>
              </p:nvSpPr>
              <p:spPr>
                <a:xfrm>
                  <a:off x="9970444" y="874832"/>
                  <a:ext cx="71867" cy="89851"/>
                </a:xfrm>
                <a:custGeom>
                  <a:avLst/>
                  <a:gdLst>
                    <a:gd name="connsiteX0" fmla="*/ 32994 w 71867"/>
                    <a:gd name="connsiteY0" fmla="*/ 5268 h 89851"/>
                    <a:gd name="connsiteX1" fmla="*/ 71865 w 71867"/>
                    <a:gd name="connsiteY1" fmla="*/ 28139 h 89851"/>
                    <a:gd name="connsiteX2" fmla="*/ 14829 w 71867"/>
                    <a:gd name="connsiteY2" fmla="*/ 85697 h 89851"/>
                    <a:gd name="connsiteX3" fmla="*/ 32994 w 71867"/>
                    <a:gd name="connsiteY3" fmla="*/ 5268 h 89851"/>
                  </a:gdLst>
                  <a:ahLst/>
                  <a:cxnLst>
                    <a:cxn ang="0">
                      <a:pos x="connsiteX0" y="connsiteY0"/>
                    </a:cxn>
                    <a:cxn ang="0">
                      <a:pos x="connsiteX1" y="connsiteY1"/>
                    </a:cxn>
                    <a:cxn ang="0">
                      <a:pos x="connsiteX2" y="connsiteY2"/>
                    </a:cxn>
                    <a:cxn ang="0">
                      <a:pos x="connsiteX3" y="connsiteY3"/>
                    </a:cxn>
                  </a:cxnLst>
                  <a:rect l="l" t="t" r="r" b="b"/>
                  <a:pathLst>
                    <a:path w="71867" h="89851">
                      <a:moveTo>
                        <a:pt x="32994" y="5268"/>
                      </a:moveTo>
                      <a:cubicBezTo>
                        <a:pt x="51287" y="-8073"/>
                        <a:pt x="72119" y="5522"/>
                        <a:pt x="71865" y="28139"/>
                      </a:cubicBezTo>
                      <a:cubicBezTo>
                        <a:pt x="71484" y="62318"/>
                        <a:pt x="39346" y="103104"/>
                        <a:pt x="14829" y="85697"/>
                      </a:cubicBezTo>
                      <a:cubicBezTo>
                        <a:pt x="-12482" y="66384"/>
                        <a:pt x="475" y="29028"/>
                        <a:pt x="32994" y="5268"/>
                      </a:cubicBezTo>
                      <a:close/>
                    </a:path>
                  </a:pathLst>
                </a:custGeom>
                <a:solidFill>
                  <a:srgbClr val="707927"/>
                </a:solidFill>
                <a:ln w="12692" cap="flat">
                  <a:noFill/>
                  <a:prstDash val="solid"/>
                  <a:miter/>
                </a:ln>
              </p:spPr>
              <p:txBody>
                <a:bodyPr rtlCol="0" anchor="ctr"/>
                <a:lstStyle/>
                <a:p>
                  <a:endParaRPr lang="en-US"/>
                </a:p>
              </p:txBody>
            </p:sp>
          </p:grpSp>
          <p:sp>
            <p:nvSpPr>
              <p:cNvPr id="80" name="Freeform 79">
                <a:extLst>
                  <a:ext uri="{FF2B5EF4-FFF2-40B4-BE49-F238E27FC236}">
                    <a16:creationId xmlns:a16="http://schemas.microsoft.com/office/drawing/2014/main" id="{EBA0D68F-E1AC-E74E-85E4-68D4C6ECF2C9}"/>
                  </a:ext>
                </a:extLst>
              </p:cNvPr>
              <p:cNvSpPr/>
              <p:nvPr/>
            </p:nvSpPr>
            <p:spPr>
              <a:xfrm>
                <a:off x="9342504" y="148205"/>
                <a:ext cx="746980" cy="778080"/>
              </a:xfrm>
              <a:custGeom>
                <a:avLst/>
                <a:gdLst>
                  <a:gd name="connsiteX0" fmla="*/ 739057 w 746980"/>
                  <a:gd name="connsiteY0" fmla="*/ 416917 h 778080"/>
                  <a:gd name="connsiteX1" fmla="*/ 701457 w 746980"/>
                  <a:gd name="connsiteY1" fmla="*/ 385533 h 778080"/>
                  <a:gd name="connsiteX2" fmla="*/ 699551 w 746980"/>
                  <a:gd name="connsiteY2" fmla="*/ 354023 h 778080"/>
                  <a:gd name="connsiteX3" fmla="*/ 690913 w 746980"/>
                  <a:gd name="connsiteY3" fmla="*/ 317303 h 778080"/>
                  <a:gd name="connsiteX4" fmla="*/ 632353 w 746980"/>
                  <a:gd name="connsiteY4" fmla="*/ 232681 h 778080"/>
                  <a:gd name="connsiteX5" fmla="*/ 539621 w 746980"/>
                  <a:gd name="connsiteY5" fmla="*/ 195834 h 778080"/>
                  <a:gd name="connsiteX6" fmla="*/ 607709 w 746980"/>
                  <a:gd name="connsiteY6" fmla="*/ 72206 h 778080"/>
                  <a:gd name="connsiteX7" fmla="*/ 610885 w 746980"/>
                  <a:gd name="connsiteY7" fmla="*/ 45015 h 778080"/>
                  <a:gd name="connsiteX8" fmla="*/ 612028 w 746980"/>
                  <a:gd name="connsiteY8" fmla="*/ 33961 h 778080"/>
                  <a:gd name="connsiteX9" fmla="*/ 615330 w 746980"/>
                  <a:gd name="connsiteY9" fmla="*/ 37 h 778080"/>
                  <a:gd name="connsiteX10" fmla="*/ 542034 w 746980"/>
                  <a:gd name="connsiteY10" fmla="*/ 6135 h 778080"/>
                  <a:gd name="connsiteX11" fmla="*/ 515485 w 746980"/>
                  <a:gd name="connsiteY11" fmla="*/ 13251 h 778080"/>
                  <a:gd name="connsiteX12" fmla="*/ 414370 w 746980"/>
                  <a:gd name="connsiteY12" fmla="*/ 91900 h 778080"/>
                  <a:gd name="connsiteX13" fmla="*/ 385915 w 746980"/>
                  <a:gd name="connsiteY13" fmla="*/ 189100 h 778080"/>
                  <a:gd name="connsiteX14" fmla="*/ 266127 w 746980"/>
                  <a:gd name="connsiteY14" fmla="*/ 141453 h 778080"/>
                  <a:gd name="connsiteX15" fmla="*/ 170600 w 746980"/>
                  <a:gd name="connsiteY15" fmla="*/ 151364 h 778080"/>
                  <a:gd name="connsiteX16" fmla="*/ 78631 w 746980"/>
                  <a:gd name="connsiteY16" fmla="*/ 237001 h 778080"/>
                  <a:gd name="connsiteX17" fmla="*/ 72407 w 746980"/>
                  <a:gd name="connsiteY17" fmla="*/ 249580 h 778080"/>
                  <a:gd name="connsiteX18" fmla="*/ 70501 w 746980"/>
                  <a:gd name="connsiteY18" fmla="*/ 260634 h 778080"/>
                  <a:gd name="connsiteX19" fmla="*/ 18165 w 746980"/>
                  <a:gd name="connsiteY19" fmla="*/ 279947 h 778080"/>
                  <a:gd name="connsiteX20" fmla="*/ 0 w 746980"/>
                  <a:gd name="connsiteY20" fmla="*/ 333185 h 778080"/>
                  <a:gd name="connsiteX21" fmla="*/ 2414 w 746980"/>
                  <a:gd name="connsiteY21" fmla="*/ 463420 h 778080"/>
                  <a:gd name="connsiteX22" fmla="*/ 58815 w 746980"/>
                  <a:gd name="connsiteY22" fmla="*/ 530126 h 778080"/>
                  <a:gd name="connsiteX23" fmla="*/ 66436 w 746980"/>
                  <a:gd name="connsiteY23" fmla="*/ 532032 h 778080"/>
                  <a:gd name="connsiteX24" fmla="*/ 106832 w 746980"/>
                  <a:gd name="connsiteY24" fmla="*/ 635839 h 778080"/>
                  <a:gd name="connsiteX25" fmla="*/ 183176 w 746980"/>
                  <a:gd name="connsiteY25" fmla="*/ 729354 h 778080"/>
                  <a:gd name="connsiteX26" fmla="*/ 275527 w 746980"/>
                  <a:gd name="connsiteY26" fmla="*/ 747524 h 778080"/>
                  <a:gd name="connsiteX27" fmla="*/ 296868 w 746980"/>
                  <a:gd name="connsiteY27" fmla="*/ 744601 h 778080"/>
                  <a:gd name="connsiteX28" fmla="*/ 324687 w 746980"/>
                  <a:gd name="connsiteY28" fmla="*/ 756291 h 778080"/>
                  <a:gd name="connsiteX29" fmla="*/ 388075 w 746980"/>
                  <a:gd name="connsiteY29" fmla="*/ 778018 h 778080"/>
                  <a:gd name="connsiteX30" fmla="*/ 398237 w 746980"/>
                  <a:gd name="connsiteY30" fmla="*/ 777383 h 778080"/>
                  <a:gd name="connsiteX31" fmla="*/ 476995 w 746980"/>
                  <a:gd name="connsiteY31" fmla="*/ 751844 h 778080"/>
                  <a:gd name="connsiteX32" fmla="*/ 577476 w 746980"/>
                  <a:gd name="connsiteY32" fmla="*/ 665444 h 778080"/>
                  <a:gd name="connsiteX33" fmla="*/ 595768 w 746980"/>
                  <a:gd name="connsiteY33" fmla="*/ 642827 h 778080"/>
                  <a:gd name="connsiteX34" fmla="*/ 600976 w 746980"/>
                  <a:gd name="connsiteY34" fmla="*/ 636093 h 778080"/>
                  <a:gd name="connsiteX35" fmla="*/ 610249 w 746980"/>
                  <a:gd name="connsiteY35" fmla="*/ 637999 h 778080"/>
                  <a:gd name="connsiteX36" fmla="*/ 687737 w 746980"/>
                  <a:gd name="connsiteY36" fmla="*/ 596197 h 778080"/>
                  <a:gd name="connsiteX37" fmla="*/ 743122 w 746980"/>
                  <a:gd name="connsiteY37" fmla="*/ 467232 h 778080"/>
                  <a:gd name="connsiteX38" fmla="*/ 739057 w 746980"/>
                  <a:gd name="connsiteY38" fmla="*/ 416917 h 778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46980" h="778080">
                    <a:moveTo>
                      <a:pt x="739057" y="416917"/>
                    </a:moveTo>
                    <a:cubicBezTo>
                      <a:pt x="730800" y="402305"/>
                      <a:pt x="718351" y="390997"/>
                      <a:pt x="701457" y="385533"/>
                    </a:cubicBezTo>
                    <a:cubicBezTo>
                      <a:pt x="700821" y="375368"/>
                      <a:pt x="700186" y="365077"/>
                      <a:pt x="699551" y="354023"/>
                    </a:cubicBezTo>
                    <a:cubicBezTo>
                      <a:pt x="698154" y="341190"/>
                      <a:pt x="694978" y="329246"/>
                      <a:pt x="690913" y="317303"/>
                    </a:cubicBezTo>
                    <a:cubicBezTo>
                      <a:pt x="678972" y="280455"/>
                      <a:pt x="659918" y="252884"/>
                      <a:pt x="632353" y="232681"/>
                    </a:cubicBezTo>
                    <a:cubicBezTo>
                      <a:pt x="605549" y="213368"/>
                      <a:pt x="575189" y="200790"/>
                      <a:pt x="539621" y="195834"/>
                    </a:cubicBezTo>
                    <a:cubicBezTo>
                      <a:pt x="576841" y="167627"/>
                      <a:pt x="598944" y="127350"/>
                      <a:pt x="607709" y="72206"/>
                    </a:cubicBezTo>
                    <a:cubicBezTo>
                      <a:pt x="609614" y="62931"/>
                      <a:pt x="609741" y="54418"/>
                      <a:pt x="610885" y="45015"/>
                    </a:cubicBezTo>
                    <a:cubicBezTo>
                      <a:pt x="611774" y="41585"/>
                      <a:pt x="611900" y="37392"/>
                      <a:pt x="612028" y="33961"/>
                    </a:cubicBezTo>
                    <a:lnTo>
                      <a:pt x="615330" y="37"/>
                    </a:lnTo>
                    <a:cubicBezTo>
                      <a:pt x="615330" y="37"/>
                      <a:pt x="571124" y="-853"/>
                      <a:pt x="542034" y="6135"/>
                    </a:cubicBezTo>
                    <a:cubicBezTo>
                      <a:pt x="533523" y="7660"/>
                      <a:pt x="524886" y="10074"/>
                      <a:pt x="515485" y="13251"/>
                    </a:cubicBezTo>
                    <a:cubicBezTo>
                      <a:pt x="469247" y="28498"/>
                      <a:pt x="435457" y="55815"/>
                      <a:pt x="414370" y="91900"/>
                    </a:cubicBezTo>
                    <a:cubicBezTo>
                      <a:pt x="394935" y="125571"/>
                      <a:pt x="389091" y="161147"/>
                      <a:pt x="385915" y="189100"/>
                    </a:cubicBezTo>
                    <a:cubicBezTo>
                      <a:pt x="345647" y="163561"/>
                      <a:pt x="306776" y="148314"/>
                      <a:pt x="266127" y="141453"/>
                    </a:cubicBezTo>
                    <a:cubicBezTo>
                      <a:pt x="232210" y="136498"/>
                      <a:pt x="200706" y="139166"/>
                      <a:pt x="170600" y="151364"/>
                    </a:cubicBezTo>
                    <a:cubicBezTo>
                      <a:pt x="131984" y="166738"/>
                      <a:pt x="101624" y="195834"/>
                      <a:pt x="78631" y="237001"/>
                    </a:cubicBezTo>
                    <a:cubicBezTo>
                      <a:pt x="76853" y="241194"/>
                      <a:pt x="74186" y="245387"/>
                      <a:pt x="72407" y="249580"/>
                    </a:cubicBezTo>
                    <a:lnTo>
                      <a:pt x="70501" y="260634"/>
                    </a:lnTo>
                    <a:cubicBezTo>
                      <a:pt x="44968" y="258347"/>
                      <a:pt x="27819" y="269910"/>
                      <a:pt x="18165" y="279947"/>
                    </a:cubicBezTo>
                    <a:cubicBezTo>
                      <a:pt x="-127" y="300023"/>
                      <a:pt x="254" y="324672"/>
                      <a:pt x="0" y="333185"/>
                    </a:cubicBezTo>
                    <a:cubicBezTo>
                      <a:pt x="0" y="333185"/>
                      <a:pt x="2033" y="436230"/>
                      <a:pt x="2414" y="463420"/>
                    </a:cubicBezTo>
                    <a:cubicBezTo>
                      <a:pt x="3430" y="496582"/>
                      <a:pt x="25787" y="523519"/>
                      <a:pt x="58815" y="530126"/>
                    </a:cubicBezTo>
                    <a:cubicBezTo>
                      <a:pt x="61355" y="531015"/>
                      <a:pt x="63896" y="531143"/>
                      <a:pt x="66436" y="532032"/>
                    </a:cubicBezTo>
                    <a:cubicBezTo>
                      <a:pt x="77488" y="570531"/>
                      <a:pt x="91334" y="604837"/>
                      <a:pt x="106832" y="635839"/>
                    </a:cubicBezTo>
                    <a:cubicBezTo>
                      <a:pt x="122329" y="665952"/>
                      <a:pt x="144560" y="703053"/>
                      <a:pt x="183176" y="729354"/>
                    </a:cubicBezTo>
                    <a:cubicBezTo>
                      <a:pt x="211631" y="748667"/>
                      <a:pt x="243007" y="755274"/>
                      <a:pt x="275527" y="747524"/>
                    </a:cubicBezTo>
                    <a:cubicBezTo>
                      <a:pt x="282386" y="745999"/>
                      <a:pt x="289246" y="745237"/>
                      <a:pt x="296868" y="744601"/>
                    </a:cubicBezTo>
                    <a:cubicBezTo>
                      <a:pt x="305378" y="743966"/>
                      <a:pt x="313763" y="748413"/>
                      <a:pt x="324687" y="756291"/>
                    </a:cubicBezTo>
                    <a:cubicBezTo>
                      <a:pt x="343107" y="770267"/>
                      <a:pt x="364193" y="777510"/>
                      <a:pt x="388075" y="778018"/>
                    </a:cubicBezTo>
                    <a:cubicBezTo>
                      <a:pt x="391505" y="778145"/>
                      <a:pt x="394935" y="778145"/>
                      <a:pt x="398237" y="777383"/>
                    </a:cubicBezTo>
                    <a:cubicBezTo>
                      <a:pt x="424659" y="775350"/>
                      <a:pt x="449430" y="767345"/>
                      <a:pt x="476995" y="751844"/>
                    </a:cubicBezTo>
                    <a:cubicBezTo>
                      <a:pt x="511420" y="732150"/>
                      <a:pt x="542670" y="705594"/>
                      <a:pt x="577476" y="665444"/>
                    </a:cubicBezTo>
                    <a:cubicBezTo>
                      <a:pt x="584462" y="657058"/>
                      <a:pt x="590560" y="649561"/>
                      <a:pt x="595768" y="642827"/>
                    </a:cubicBezTo>
                    <a:lnTo>
                      <a:pt x="600976" y="636093"/>
                    </a:lnTo>
                    <a:lnTo>
                      <a:pt x="610249" y="637999"/>
                    </a:lnTo>
                    <a:cubicBezTo>
                      <a:pt x="645056" y="643844"/>
                      <a:pt x="672494" y="629105"/>
                      <a:pt x="687737" y="596197"/>
                    </a:cubicBezTo>
                    <a:cubicBezTo>
                      <a:pt x="695740" y="579298"/>
                      <a:pt x="736008" y="486672"/>
                      <a:pt x="743122" y="467232"/>
                    </a:cubicBezTo>
                    <a:cubicBezTo>
                      <a:pt x="749346" y="451222"/>
                      <a:pt x="748076" y="432418"/>
                      <a:pt x="739057" y="416917"/>
                    </a:cubicBezTo>
                    <a:close/>
                  </a:path>
                </a:pathLst>
              </a:custGeom>
              <a:solidFill>
                <a:srgbClr val="FFFFFF"/>
              </a:solidFill>
              <a:ln w="12692"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3C11EEC6-5750-AA46-86E7-3E1996B6D1AC}"/>
                  </a:ext>
                </a:extLst>
              </p:cNvPr>
              <p:cNvSpPr/>
              <p:nvPr/>
            </p:nvSpPr>
            <p:spPr>
              <a:xfrm>
                <a:off x="9434346" y="319122"/>
                <a:ext cx="578879" cy="575922"/>
              </a:xfrm>
              <a:custGeom>
                <a:avLst/>
                <a:gdLst>
                  <a:gd name="connsiteX0" fmla="*/ 316176 w 578879"/>
                  <a:gd name="connsiteY0" fmla="*/ 374329 h 575922"/>
                  <a:gd name="connsiteX1" fmla="*/ 319734 w 578879"/>
                  <a:gd name="connsiteY1" fmla="*/ 204197 h 575922"/>
                  <a:gd name="connsiteX2" fmla="*/ 578365 w 578879"/>
                  <a:gd name="connsiteY2" fmla="*/ 239392 h 575922"/>
                  <a:gd name="connsiteX3" fmla="*/ 569854 w 578879"/>
                  <a:gd name="connsiteY3" fmla="*/ 155787 h 575922"/>
                  <a:gd name="connsiteX4" fmla="*/ 522853 w 578879"/>
                  <a:gd name="connsiteY4" fmla="*/ 86794 h 575922"/>
                  <a:gd name="connsiteX5" fmla="*/ 418943 w 578879"/>
                  <a:gd name="connsiteY5" fmla="*/ 54013 h 575922"/>
                  <a:gd name="connsiteX6" fmla="*/ 315796 w 578879"/>
                  <a:gd name="connsiteY6" fmla="*/ 67100 h 575922"/>
                  <a:gd name="connsiteX7" fmla="*/ 306522 w 578879"/>
                  <a:gd name="connsiteY7" fmla="*/ 64305 h 575922"/>
                  <a:gd name="connsiteX8" fmla="*/ 171744 w 578879"/>
                  <a:gd name="connsiteY8" fmla="*/ 1919 h 575922"/>
                  <a:gd name="connsiteX9" fmla="*/ 93367 w 578879"/>
                  <a:gd name="connsiteY9" fmla="*/ 9670 h 575922"/>
                  <a:gd name="connsiteX10" fmla="*/ 17912 w 578879"/>
                  <a:gd name="connsiteY10" fmla="*/ 81204 h 575922"/>
                  <a:gd name="connsiteX11" fmla="*/ 0 w 578879"/>
                  <a:gd name="connsiteY11" fmla="*/ 125039 h 575922"/>
                  <a:gd name="connsiteX12" fmla="*/ 245167 w 578879"/>
                  <a:gd name="connsiteY12" fmla="*/ 194032 h 575922"/>
                  <a:gd name="connsiteX13" fmla="*/ 182288 w 578879"/>
                  <a:gd name="connsiteY13" fmla="*/ 354380 h 575922"/>
                  <a:gd name="connsiteX14" fmla="*/ 636 w 578879"/>
                  <a:gd name="connsiteY14" fmla="*/ 334432 h 575922"/>
                  <a:gd name="connsiteX15" fmla="*/ 44969 w 578879"/>
                  <a:gd name="connsiteY15" fmla="*/ 451072 h 575922"/>
                  <a:gd name="connsiteX16" fmla="*/ 111278 w 578879"/>
                  <a:gd name="connsiteY16" fmla="*/ 533279 h 575922"/>
                  <a:gd name="connsiteX17" fmla="*/ 178223 w 578879"/>
                  <a:gd name="connsiteY17" fmla="*/ 546620 h 575922"/>
                  <a:gd name="connsiteX18" fmla="*/ 206423 w 578879"/>
                  <a:gd name="connsiteY18" fmla="*/ 542936 h 575922"/>
                  <a:gd name="connsiteX19" fmla="*/ 253678 w 578879"/>
                  <a:gd name="connsiteY19" fmla="*/ 560978 h 575922"/>
                  <a:gd name="connsiteX20" fmla="*/ 305252 w 578879"/>
                  <a:gd name="connsiteY20" fmla="*/ 575717 h 575922"/>
                  <a:gd name="connsiteX21" fmla="*/ 370291 w 578879"/>
                  <a:gd name="connsiteY21" fmla="*/ 554117 h 575922"/>
                  <a:gd name="connsiteX22" fmla="*/ 463022 w 578879"/>
                  <a:gd name="connsiteY22" fmla="*/ 474451 h 575922"/>
                  <a:gd name="connsiteX23" fmla="*/ 497066 w 578879"/>
                  <a:gd name="connsiteY23" fmla="*/ 431759 h 575922"/>
                  <a:gd name="connsiteX24" fmla="*/ 316176 w 578879"/>
                  <a:gd name="connsiteY24" fmla="*/ 374329 h 57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8879" h="575922">
                    <a:moveTo>
                      <a:pt x="316176" y="374329"/>
                    </a:moveTo>
                    <a:lnTo>
                      <a:pt x="319734" y="204197"/>
                    </a:lnTo>
                    <a:lnTo>
                      <a:pt x="578365" y="239392"/>
                    </a:lnTo>
                    <a:cubicBezTo>
                      <a:pt x="579762" y="211312"/>
                      <a:pt x="578746" y="183232"/>
                      <a:pt x="569854" y="155787"/>
                    </a:cubicBezTo>
                    <a:cubicBezTo>
                      <a:pt x="561089" y="128343"/>
                      <a:pt x="546226" y="104202"/>
                      <a:pt x="522853" y="86794"/>
                    </a:cubicBezTo>
                    <a:cubicBezTo>
                      <a:pt x="491858" y="64051"/>
                      <a:pt x="456290" y="54776"/>
                      <a:pt x="418943" y="54013"/>
                    </a:cubicBezTo>
                    <a:cubicBezTo>
                      <a:pt x="384138" y="52489"/>
                      <a:pt x="349077" y="57698"/>
                      <a:pt x="315796" y="67100"/>
                    </a:cubicBezTo>
                    <a:cubicBezTo>
                      <a:pt x="313255" y="67863"/>
                      <a:pt x="308173" y="66084"/>
                      <a:pt x="306522" y="64305"/>
                    </a:cubicBezTo>
                    <a:cubicBezTo>
                      <a:pt x="266381" y="33684"/>
                      <a:pt x="222556" y="9797"/>
                      <a:pt x="171744" y="1919"/>
                    </a:cubicBezTo>
                    <a:cubicBezTo>
                      <a:pt x="144560" y="-2020"/>
                      <a:pt x="118138" y="-114"/>
                      <a:pt x="93367" y="9670"/>
                    </a:cubicBezTo>
                    <a:cubicBezTo>
                      <a:pt x="59069" y="23392"/>
                      <a:pt x="34680" y="49312"/>
                      <a:pt x="17912" y="81204"/>
                    </a:cubicBezTo>
                    <a:cubicBezTo>
                      <a:pt x="10798" y="94672"/>
                      <a:pt x="6225" y="110682"/>
                      <a:pt x="0" y="125039"/>
                    </a:cubicBezTo>
                    <a:lnTo>
                      <a:pt x="245167" y="194032"/>
                    </a:lnTo>
                    <a:lnTo>
                      <a:pt x="182288" y="354380"/>
                    </a:lnTo>
                    <a:lnTo>
                      <a:pt x="636" y="334432"/>
                    </a:lnTo>
                    <a:cubicBezTo>
                      <a:pt x="1398" y="336973"/>
                      <a:pt x="21977" y="410540"/>
                      <a:pt x="44969" y="451072"/>
                    </a:cubicBezTo>
                    <a:cubicBezTo>
                      <a:pt x="62118" y="482074"/>
                      <a:pt x="81045" y="512187"/>
                      <a:pt x="111278" y="533279"/>
                    </a:cubicBezTo>
                    <a:cubicBezTo>
                      <a:pt x="132238" y="547383"/>
                      <a:pt x="153452" y="552846"/>
                      <a:pt x="178223" y="546620"/>
                    </a:cubicBezTo>
                    <a:cubicBezTo>
                      <a:pt x="187623" y="544206"/>
                      <a:pt x="196133" y="543571"/>
                      <a:pt x="206423" y="542936"/>
                    </a:cubicBezTo>
                    <a:cubicBezTo>
                      <a:pt x="224334" y="542427"/>
                      <a:pt x="239451" y="549543"/>
                      <a:pt x="253678" y="560978"/>
                    </a:cubicBezTo>
                    <a:cubicBezTo>
                      <a:pt x="268795" y="572413"/>
                      <a:pt x="286452" y="576987"/>
                      <a:pt x="305252" y="575717"/>
                    </a:cubicBezTo>
                    <a:cubicBezTo>
                      <a:pt x="329134" y="574573"/>
                      <a:pt x="350602" y="565552"/>
                      <a:pt x="370291" y="554117"/>
                    </a:cubicBezTo>
                    <a:cubicBezTo>
                      <a:pt x="406494" y="532771"/>
                      <a:pt x="435965" y="504437"/>
                      <a:pt x="463022" y="474451"/>
                    </a:cubicBezTo>
                    <a:cubicBezTo>
                      <a:pt x="475217" y="461110"/>
                      <a:pt x="485761" y="445990"/>
                      <a:pt x="497066" y="431759"/>
                    </a:cubicBezTo>
                    <a:lnTo>
                      <a:pt x="316176" y="374329"/>
                    </a:lnTo>
                    <a:close/>
                  </a:path>
                </a:pathLst>
              </a:custGeom>
              <a:solidFill>
                <a:srgbClr val="ACB22A"/>
              </a:solidFill>
              <a:ln w="12692"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B7120FD9-509D-584F-8EA5-DD33CCB1B09D}"/>
                  </a:ext>
                </a:extLst>
              </p:cNvPr>
              <p:cNvSpPr/>
              <p:nvPr/>
            </p:nvSpPr>
            <p:spPr>
              <a:xfrm>
                <a:off x="9372991" y="440745"/>
                <a:ext cx="683897" cy="317333"/>
              </a:xfrm>
              <a:custGeom>
                <a:avLst/>
                <a:gdLst>
                  <a:gd name="connsiteX0" fmla="*/ 657631 w 683897"/>
                  <a:gd name="connsiteY0" fmla="*/ 121581 h 317333"/>
                  <a:gd name="connsiteX1" fmla="*/ 405223 w 683897"/>
                  <a:gd name="connsiteY1" fmla="*/ 72028 h 317333"/>
                  <a:gd name="connsiteX2" fmla="*/ 362796 w 683897"/>
                  <a:gd name="connsiteY2" fmla="*/ 105191 h 317333"/>
                  <a:gd name="connsiteX3" fmla="*/ 362414 w 683897"/>
                  <a:gd name="connsiteY3" fmla="*/ 122217 h 317333"/>
                  <a:gd name="connsiteX4" fmla="*/ 313254 w 683897"/>
                  <a:gd name="connsiteY4" fmla="*/ 112687 h 317333"/>
                  <a:gd name="connsiteX5" fmla="*/ 318589 w 683897"/>
                  <a:gd name="connsiteY5" fmla="*/ 100871 h 317333"/>
                  <a:gd name="connsiteX6" fmla="*/ 293310 w 683897"/>
                  <a:gd name="connsiteY6" fmla="*/ 50937 h 317333"/>
                  <a:gd name="connsiteX7" fmla="*/ 42555 w 683897"/>
                  <a:gd name="connsiteY7" fmla="*/ 621 h 317333"/>
                  <a:gd name="connsiteX8" fmla="*/ 10035 w 683897"/>
                  <a:gd name="connsiteY8" fmla="*/ 10151 h 317333"/>
                  <a:gd name="connsiteX9" fmla="*/ 0 w 683897"/>
                  <a:gd name="connsiteY9" fmla="*/ 41407 h 317333"/>
                  <a:gd name="connsiteX10" fmla="*/ 2414 w 683897"/>
                  <a:gd name="connsiteY10" fmla="*/ 171643 h 317333"/>
                  <a:gd name="connsiteX11" fmla="*/ 33917 w 683897"/>
                  <a:gd name="connsiteY11" fmla="*/ 207981 h 317333"/>
                  <a:gd name="connsiteX12" fmla="*/ 225350 w 683897"/>
                  <a:gd name="connsiteY12" fmla="*/ 245210 h 317333"/>
                  <a:gd name="connsiteX13" fmla="*/ 263205 w 683897"/>
                  <a:gd name="connsiteY13" fmla="*/ 227294 h 317333"/>
                  <a:gd name="connsiteX14" fmla="*/ 303346 w 683897"/>
                  <a:gd name="connsiteY14" fmla="*/ 136193 h 317333"/>
                  <a:gd name="connsiteX15" fmla="*/ 363431 w 683897"/>
                  <a:gd name="connsiteY15" fmla="*/ 148518 h 317333"/>
                  <a:gd name="connsiteX16" fmla="*/ 364828 w 683897"/>
                  <a:gd name="connsiteY16" fmla="*/ 242923 h 317333"/>
                  <a:gd name="connsiteX17" fmla="*/ 393029 w 683897"/>
                  <a:gd name="connsiteY17" fmla="*/ 278372 h 317333"/>
                  <a:gd name="connsiteX18" fmla="*/ 583573 w 683897"/>
                  <a:gd name="connsiteY18" fmla="*/ 316363 h 317333"/>
                  <a:gd name="connsiteX19" fmla="*/ 626635 w 683897"/>
                  <a:gd name="connsiteY19" fmla="*/ 293492 h 317333"/>
                  <a:gd name="connsiteX20" fmla="*/ 648993 w 683897"/>
                  <a:gd name="connsiteY20" fmla="*/ 242923 h 317333"/>
                  <a:gd name="connsiteX21" fmla="*/ 681259 w 683897"/>
                  <a:gd name="connsiteY21" fmla="*/ 166179 h 317333"/>
                  <a:gd name="connsiteX22" fmla="*/ 657631 w 683897"/>
                  <a:gd name="connsiteY22" fmla="*/ 121581 h 317333"/>
                  <a:gd name="connsiteX23" fmla="*/ 294962 w 683897"/>
                  <a:gd name="connsiteY23" fmla="*/ 91850 h 317333"/>
                  <a:gd name="connsiteX24" fmla="*/ 242245 w 683897"/>
                  <a:gd name="connsiteY24" fmla="*/ 213191 h 317333"/>
                  <a:gd name="connsiteX25" fmla="*/ 226747 w 683897"/>
                  <a:gd name="connsiteY25" fmla="*/ 220560 h 317333"/>
                  <a:gd name="connsiteX26" fmla="*/ 42047 w 683897"/>
                  <a:gd name="connsiteY26" fmla="*/ 184348 h 317333"/>
                  <a:gd name="connsiteX27" fmla="*/ 31122 w 683897"/>
                  <a:gd name="connsiteY27" fmla="*/ 179901 h 317333"/>
                  <a:gd name="connsiteX28" fmla="*/ 27946 w 683897"/>
                  <a:gd name="connsiteY28" fmla="*/ 167958 h 317333"/>
                  <a:gd name="connsiteX29" fmla="*/ 25406 w 683897"/>
                  <a:gd name="connsiteY29" fmla="*/ 43694 h 317333"/>
                  <a:gd name="connsiteX30" fmla="*/ 25533 w 683897"/>
                  <a:gd name="connsiteY30" fmla="*/ 39501 h 317333"/>
                  <a:gd name="connsiteX31" fmla="*/ 41157 w 683897"/>
                  <a:gd name="connsiteY31" fmla="*/ 27050 h 317333"/>
                  <a:gd name="connsiteX32" fmla="*/ 285180 w 683897"/>
                  <a:gd name="connsiteY32" fmla="*/ 74697 h 317333"/>
                  <a:gd name="connsiteX33" fmla="*/ 295343 w 683897"/>
                  <a:gd name="connsiteY33" fmla="*/ 79144 h 317333"/>
                  <a:gd name="connsiteX34" fmla="*/ 294962 w 683897"/>
                  <a:gd name="connsiteY34" fmla="*/ 91850 h 317333"/>
                  <a:gd name="connsiteX35" fmla="*/ 656741 w 683897"/>
                  <a:gd name="connsiteY35" fmla="*/ 162494 h 317333"/>
                  <a:gd name="connsiteX36" fmla="*/ 604914 w 683897"/>
                  <a:gd name="connsiteY36" fmla="*/ 281421 h 317333"/>
                  <a:gd name="connsiteX37" fmla="*/ 587764 w 683897"/>
                  <a:gd name="connsiteY37" fmla="*/ 290443 h 317333"/>
                  <a:gd name="connsiteX38" fmla="*/ 404843 w 683897"/>
                  <a:gd name="connsiteY38" fmla="*/ 255120 h 317333"/>
                  <a:gd name="connsiteX39" fmla="*/ 391378 w 683897"/>
                  <a:gd name="connsiteY39" fmla="*/ 247243 h 317333"/>
                  <a:gd name="connsiteX40" fmla="*/ 389853 w 683897"/>
                  <a:gd name="connsiteY40" fmla="*/ 236188 h 317333"/>
                  <a:gd name="connsiteX41" fmla="*/ 387312 w 683897"/>
                  <a:gd name="connsiteY41" fmla="*/ 111925 h 317333"/>
                  <a:gd name="connsiteX42" fmla="*/ 388329 w 683897"/>
                  <a:gd name="connsiteY42" fmla="*/ 101760 h 317333"/>
                  <a:gd name="connsiteX43" fmla="*/ 397856 w 683897"/>
                  <a:gd name="connsiteY43" fmla="*/ 96043 h 317333"/>
                  <a:gd name="connsiteX44" fmla="*/ 648612 w 683897"/>
                  <a:gd name="connsiteY44" fmla="*/ 145596 h 317333"/>
                  <a:gd name="connsiteX45" fmla="*/ 659536 w 683897"/>
                  <a:gd name="connsiteY45" fmla="*/ 150932 h 317333"/>
                  <a:gd name="connsiteX46" fmla="*/ 656741 w 683897"/>
                  <a:gd name="connsiteY46" fmla="*/ 162494 h 31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83897" h="317333">
                    <a:moveTo>
                      <a:pt x="657631" y="121581"/>
                    </a:moveTo>
                    <a:cubicBezTo>
                      <a:pt x="651661" y="119803"/>
                      <a:pt x="467087" y="84353"/>
                      <a:pt x="405223" y="72028"/>
                    </a:cubicBezTo>
                    <a:cubicBezTo>
                      <a:pt x="381469" y="67327"/>
                      <a:pt x="364193" y="81431"/>
                      <a:pt x="362796" y="105191"/>
                    </a:cubicBezTo>
                    <a:lnTo>
                      <a:pt x="362414" y="122217"/>
                    </a:lnTo>
                    <a:cubicBezTo>
                      <a:pt x="345519" y="118405"/>
                      <a:pt x="329387" y="115610"/>
                      <a:pt x="313254" y="112687"/>
                    </a:cubicBezTo>
                    <a:cubicBezTo>
                      <a:pt x="315033" y="108494"/>
                      <a:pt x="316811" y="104301"/>
                      <a:pt x="318589" y="100871"/>
                    </a:cubicBezTo>
                    <a:cubicBezTo>
                      <a:pt x="327609" y="78890"/>
                      <a:pt x="320368" y="55003"/>
                      <a:pt x="293310" y="50937"/>
                    </a:cubicBezTo>
                    <a:cubicBezTo>
                      <a:pt x="278956" y="48141"/>
                      <a:pt x="48525" y="1511"/>
                      <a:pt x="42555" y="621"/>
                    </a:cubicBezTo>
                    <a:cubicBezTo>
                      <a:pt x="29852" y="-1285"/>
                      <a:pt x="18673" y="1003"/>
                      <a:pt x="10035" y="10151"/>
                    </a:cubicBezTo>
                    <a:cubicBezTo>
                      <a:pt x="1397" y="19299"/>
                      <a:pt x="254" y="29464"/>
                      <a:pt x="0" y="41407"/>
                    </a:cubicBezTo>
                    <a:lnTo>
                      <a:pt x="2414" y="171643"/>
                    </a:lnTo>
                    <a:cubicBezTo>
                      <a:pt x="2921" y="190320"/>
                      <a:pt x="15370" y="204297"/>
                      <a:pt x="33917" y="207981"/>
                    </a:cubicBezTo>
                    <a:cubicBezTo>
                      <a:pt x="42427" y="209887"/>
                      <a:pt x="183811" y="236697"/>
                      <a:pt x="225350" y="245210"/>
                    </a:cubicBezTo>
                    <a:cubicBezTo>
                      <a:pt x="239704" y="248005"/>
                      <a:pt x="257742" y="239111"/>
                      <a:pt x="263205" y="227294"/>
                    </a:cubicBezTo>
                    <a:cubicBezTo>
                      <a:pt x="267651" y="217130"/>
                      <a:pt x="294454" y="157285"/>
                      <a:pt x="303346" y="136193"/>
                    </a:cubicBezTo>
                    <a:cubicBezTo>
                      <a:pt x="323671" y="140005"/>
                      <a:pt x="343995" y="144706"/>
                      <a:pt x="363431" y="148518"/>
                    </a:cubicBezTo>
                    <a:cubicBezTo>
                      <a:pt x="364447" y="180918"/>
                      <a:pt x="364701" y="211539"/>
                      <a:pt x="364828" y="242923"/>
                    </a:cubicBezTo>
                    <a:cubicBezTo>
                      <a:pt x="365337" y="259948"/>
                      <a:pt x="376896" y="274687"/>
                      <a:pt x="393029" y="278372"/>
                    </a:cubicBezTo>
                    <a:cubicBezTo>
                      <a:pt x="436218" y="286885"/>
                      <a:pt x="575189" y="314584"/>
                      <a:pt x="583573" y="316363"/>
                    </a:cubicBezTo>
                    <a:cubicBezTo>
                      <a:pt x="604787" y="320174"/>
                      <a:pt x="618506" y="312805"/>
                      <a:pt x="626635" y="293492"/>
                    </a:cubicBezTo>
                    <a:cubicBezTo>
                      <a:pt x="633749" y="276593"/>
                      <a:pt x="641752" y="259821"/>
                      <a:pt x="648993" y="242923"/>
                    </a:cubicBezTo>
                    <a:cubicBezTo>
                      <a:pt x="659791" y="217638"/>
                      <a:pt x="671350" y="191464"/>
                      <a:pt x="681259" y="166179"/>
                    </a:cubicBezTo>
                    <a:cubicBezTo>
                      <a:pt x="689388" y="146104"/>
                      <a:pt x="677956" y="126283"/>
                      <a:pt x="657631" y="121581"/>
                    </a:cubicBezTo>
                    <a:close/>
                    <a:moveTo>
                      <a:pt x="294962" y="91850"/>
                    </a:moveTo>
                    <a:cubicBezTo>
                      <a:pt x="277940" y="132381"/>
                      <a:pt x="260029" y="172786"/>
                      <a:pt x="242245" y="213191"/>
                    </a:cubicBezTo>
                    <a:cubicBezTo>
                      <a:pt x="239577" y="219925"/>
                      <a:pt x="233606" y="221577"/>
                      <a:pt x="226747" y="220560"/>
                    </a:cubicBezTo>
                    <a:cubicBezTo>
                      <a:pt x="183557" y="212047"/>
                      <a:pt x="60720" y="187271"/>
                      <a:pt x="42047" y="184348"/>
                    </a:cubicBezTo>
                    <a:cubicBezTo>
                      <a:pt x="36076" y="183332"/>
                      <a:pt x="32773" y="182443"/>
                      <a:pt x="31122" y="179901"/>
                    </a:cubicBezTo>
                    <a:cubicBezTo>
                      <a:pt x="28582" y="177233"/>
                      <a:pt x="27819" y="173930"/>
                      <a:pt x="27946" y="167958"/>
                    </a:cubicBezTo>
                    <a:cubicBezTo>
                      <a:pt x="27565" y="147501"/>
                      <a:pt x="25914" y="64151"/>
                      <a:pt x="25406" y="43694"/>
                    </a:cubicBezTo>
                    <a:lnTo>
                      <a:pt x="25533" y="39501"/>
                    </a:lnTo>
                    <a:cubicBezTo>
                      <a:pt x="25787" y="27558"/>
                      <a:pt x="29217" y="25144"/>
                      <a:pt x="41157" y="27050"/>
                    </a:cubicBezTo>
                    <a:cubicBezTo>
                      <a:pt x="94510" y="37468"/>
                      <a:pt x="257107" y="69868"/>
                      <a:pt x="285180" y="74697"/>
                    </a:cubicBezTo>
                    <a:cubicBezTo>
                      <a:pt x="290262" y="75713"/>
                      <a:pt x="293692" y="76603"/>
                      <a:pt x="295343" y="79144"/>
                    </a:cubicBezTo>
                    <a:cubicBezTo>
                      <a:pt x="298646" y="80033"/>
                      <a:pt x="298519" y="84353"/>
                      <a:pt x="294962" y="91850"/>
                    </a:cubicBezTo>
                    <a:close/>
                    <a:moveTo>
                      <a:pt x="656741" y="162494"/>
                    </a:moveTo>
                    <a:cubicBezTo>
                      <a:pt x="648739" y="181934"/>
                      <a:pt x="613806" y="261092"/>
                      <a:pt x="604914" y="281421"/>
                    </a:cubicBezTo>
                    <a:cubicBezTo>
                      <a:pt x="601357" y="289807"/>
                      <a:pt x="597038" y="292348"/>
                      <a:pt x="587764" y="290443"/>
                    </a:cubicBezTo>
                    <a:cubicBezTo>
                      <a:pt x="526791" y="279007"/>
                      <a:pt x="465817" y="266556"/>
                      <a:pt x="404843" y="255120"/>
                    </a:cubicBezTo>
                    <a:cubicBezTo>
                      <a:pt x="397220" y="253214"/>
                      <a:pt x="393029" y="251436"/>
                      <a:pt x="391378" y="247243"/>
                    </a:cubicBezTo>
                    <a:cubicBezTo>
                      <a:pt x="389726" y="244701"/>
                      <a:pt x="389853" y="241271"/>
                      <a:pt x="389853" y="236188"/>
                    </a:cubicBezTo>
                    <a:cubicBezTo>
                      <a:pt x="389091" y="194513"/>
                      <a:pt x="388202" y="153600"/>
                      <a:pt x="387312" y="111925"/>
                    </a:cubicBezTo>
                    <a:cubicBezTo>
                      <a:pt x="387440" y="108494"/>
                      <a:pt x="386550" y="105064"/>
                      <a:pt x="388329" y="101760"/>
                    </a:cubicBezTo>
                    <a:cubicBezTo>
                      <a:pt x="390107" y="98457"/>
                      <a:pt x="392775" y="94137"/>
                      <a:pt x="397856" y="96043"/>
                    </a:cubicBezTo>
                    <a:cubicBezTo>
                      <a:pt x="418181" y="99854"/>
                      <a:pt x="585859" y="133144"/>
                      <a:pt x="648612" y="145596"/>
                    </a:cubicBezTo>
                    <a:cubicBezTo>
                      <a:pt x="654582" y="146612"/>
                      <a:pt x="657885" y="148391"/>
                      <a:pt x="659536" y="150932"/>
                    </a:cubicBezTo>
                    <a:cubicBezTo>
                      <a:pt x="660299" y="153219"/>
                      <a:pt x="659409" y="156523"/>
                      <a:pt x="656741" y="162494"/>
                    </a:cubicBezTo>
                    <a:close/>
                  </a:path>
                </a:pathLst>
              </a:custGeom>
              <a:solidFill>
                <a:srgbClr val="707927"/>
              </a:solidFill>
              <a:ln w="12692"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12C28C71-759E-224F-A0CF-32643421CD7C}"/>
                  </a:ext>
                </a:extLst>
              </p:cNvPr>
              <p:cNvSpPr/>
              <p:nvPr/>
            </p:nvSpPr>
            <p:spPr>
              <a:xfrm>
                <a:off x="9760908" y="178989"/>
                <a:ext cx="162882" cy="176103"/>
              </a:xfrm>
              <a:custGeom>
                <a:avLst/>
                <a:gdLst>
                  <a:gd name="connsiteX0" fmla="*/ 157 w 162882"/>
                  <a:gd name="connsiteY0" fmla="*/ 176104 h 176103"/>
                  <a:gd name="connsiteX1" fmla="*/ 35726 w 162882"/>
                  <a:gd name="connsiteY1" fmla="*/ 59464 h 176103"/>
                  <a:gd name="connsiteX2" fmla="*/ 162882 w 162882"/>
                  <a:gd name="connsiteY2" fmla="*/ 0 h 176103"/>
                  <a:gd name="connsiteX3" fmla="*/ 116770 w 162882"/>
                  <a:gd name="connsiteY3" fmla="*/ 127440 h 176103"/>
                  <a:gd name="connsiteX4" fmla="*/ 157 w 162882"/>
                  <a:gd name="connsiteY4" fmla="*/ 176104 h 176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882" h="176103">
                    <a:moveTo>
                      <a:pt x="157" y="176104"/>
                    </a:moveTo>
                    <a:cubicBezTo>
                      <a:pt x="157" y="176104"/>
                      <a:pt x="-4415" y="111304"/>
                      <a:pt x="35726" y="59464"/>
                    </a:cubicBezTo>
                    <a:cubicBezTo>
                      <a:pt x="75867" y="7624"/>
                      <a:pt x="162882" y="0"/>
                      <a:pt x="162882" y="0"/>
                    </a:cubicBezTo>
                    <a:cubicBezTo>
                      <a:pt x="162882" y="0"/>
                      <a:pt x="163644" y="82588"/>
                      <a:pt x="116770" y="127440"/>
                    </a:cubicBezTo>
                    <a:cubicBezTo>
                      <a:pt x="69896" y="172292"/>
                      <a:pt x="157" y="176104"/>
                      <a:pt x="157" y="176104"/>
                    </a:cubicBezTo>
                    <a:close/>
                  </a:path>
                </a:pathLst>
              </a:custGeom>
              <a:solidFill>
                <a:srgbClr val="CECB00"/>
              </a:solidFill>
              <a:ln w="12692"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E2467784-C320-CD49-984C-3A7CCBB65273}"/>
                  </a:ext>
                </a:extLst>
              </p:cNvPr>
              <p:cNvSpPr/>
              <p:nvPr/>
            </p:nvSpPr>
            <p:spPr>
              <a:xfrm rot="-4655803">
                <a:off x="9512763" y="544269"/>
                <a:ext cx="81556" cy="59465"/>
              </a:xfrm>
              <a:custGeom>
                <a:avLst/>
                <a:gdLst>
                  <a:gd name="connsiteX0" fmla="*/ 81556 w 81556"/>
                  <a:gd name="connsiteY0" fmla="*/ 29733 h 59465"/>
                  <a:gd name="connsiteX1" fmla="*/ 40778 w 81556"/>
                  <a:gd name="connsiteY1" fmla="*/ 59466 h 59465"/>
                  <a:gd name="connsiteX2" fmla="*/ -1 w 81556"/>
                  <a:gd name="connsiteY2" fmla="*/ 29733 h 59465"/>
                  <a:gd name="connsiteX3" fmla="*/ 40778 w 81556"/>
                  <a:gd name="connsiteY3" fmla="*/ 0 h 59465"/>
                  <a:gd name="connsiteX4" fmla="*/ 81556 w 81556"/>
                  <a:gd name="connsiteY4" fmla="*/ 29733 h 59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556" h="59465">
                    <a:moveTo>
                      <a:pt x="81556" y="29733"/>
                    </a:moveTo>
                    <a:cubicBezTo>
                      <a:pt x="81556" y="46154"/>
                      <a:pt x="63299" y="59466"/>
                      <a:pt x="40778" y="59466"/>
                    </a:cubicBezTo>
                    <a:cubicBezTo>
                      <a:pt x="18257" y="59466"/>
                      <a:pt x="-1" y="46154"/>
                      <a:pt x="-1" y="29733"/>
                    </a:cubicBezTo>
                    <a:cubicBezTo>
                      <a:pt x="-1" y="13312"/>
                      <a:pt x="18257" y="0"/>
                      <a:pt x="40778" y="0"/>
                    </a:cubicBezTo>
                    <a:cubicBezTo>
                      <a:pt x="63299" y="0"/>
                      <a:pt x="81556" y="13312"/>
                      <a:pt x="81556" y="29733"/>
                    </a:cubicBezTo>
                    <a:close/>
                  </a:path>
                </a:pathLst>
              </a:custGeom>
              <a:solidFill>
                <a:srgbClr val="707927"/>
              </a:solidFill>
              <a:ln w="12693"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C4FE30EA-FB8C-3146-92B3-9B95ADAA27AD}"/>
                  </a:ext>
                </a:extLst>
              </p:cNvPr>
              <p:cNvSpPr/>
              <p:nvPr/>
            </p:nvSpPr>
            <p:spPr>
              <a:xfrm rot="-4655803">
                <a:off x="9808411" y="602874"/>
                <a:ext cx="81556" cy="59465"/>
              </a:xfrm>
              <a:custGeom>
                <a:avLst/>
                <a:gdLst>
                  <a:gd name="connsiteX0" fmla="*/ 81556 w 81556"/>
                  <a:gd name="connsiteY0" fmla="*/ 29733 h 59465"/>
                  <a:gd name="connsiteX1" fmla="*/ 40778 w 81556"/>
                  <a:gd name="connsiteY1" fmla="*/ 59466 h 59465"/>
                  <a:gd name="connsiteX2" fmla="*/ 0 w 81556"/>
                  <a:gd name="connsiteY2" fmla="*/ 29733 h 59465"/>
                  <a:gd name="connsiteX3" fmla="*/ 40778 w 81556"/>
                  <a:gd name="connsiteY3" fmla="*/ 0 h 59465"/>
                  <a:gd name="connsiteX4" fmla="*/ 81556 w 81556"/>
                  <a:gd name="connsiteY4" fmla="*/ 29733 h 59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556" h="59465">
                    <a:moveTo>
                      <a:pt x="81556" y="29733"/>
                    </a:moveTo>
                    <a:cubicBezTo>
                      <a:pt x="81556" y="46154"/>
                      <a:pt x="63299" y="59466"/>
                      <a:pt x="40778" y="59466"/>
                    </a:cubicBezTo>
                    <a:cubicBezTo>
                      <a:pt x="18257" y="59466"/>
                      <a:pt x="0" y="46154"/>
                      <a:pt x="0" y="29733"/>
                    </a:cubicBezTo>
                    <a:cubicBezTo>
                      <a:pt x="0" y="13312"/>
                      <a:pt x="18257" y="0"/>
                      <a:pt x="40778" y="0"/>
                    </a:cubicBezTo>
                    <a:cubicBezTo>
                      <a:pt x="63299" y="0"/>
                      <a:pt x="81556" y="13312"/>
                      <a:pt x="81556" y="29733"/>
                    </a:cubicBezTo>
                    <a:close/>
                  </a:path>
                </a:pathLst>
              </a:custGeom>
              <a:solidFill>
                <a:srgbClr val="707927"/>
              </a:solidFill>
              <a:ln w="12693" cap="flat">
                <a:noFill/>
                <a:prstDash val="solid"/>
                <a:miter/>
              </a:ln>
            </p:spPr>
            <p:txBody>
              <a:bodyPr rtlCol="0" anchor="ctr"/>
              <a:lstStyle/>
              <a:p>
                <a:endParaRPr lang="en-US"/>
              </a:p>
            </p:txBody>
          </p:sp>
        </p:grpSp>
        <p:sp>
          <p:nvSpPr>
            <p:cNvPr id="78" name="Freeform 77">
              <a:extLst>
                <a:ext uri="{FF2B5EF4-FFF2-40B4-BE49-F238E27FC236}">
                  <a16:creationId xmlns:a16="http://schemas.microsoft.com/office/drawing/2014/main" id="{1B148B5B-1830-EE40-ADEB-C1A4722D0E82}"/>
                </a:ext>
              </a:extLst>
            </p:cNvPr>
            <p:cNvSpPr/>
            <p:nvPr/>
          </p:nvSpPr>
          <p:spPr>
            <a:xfrm rot="-4985078">
              <a:off x="9617761" y="718574"/>
              <a:ext cx="97302" cy="79536"/>
            </a:xfrm>
            <a:custGeom>
              <a:avLst/>
              <a:gdLst>
                <a:gd name="connsiteX0" fmla="*/ 97302 w 97302"/>
                <a:gd name="connsiteY0" fmla="*/ 39768 h 79536"/>
                <a:gd name="connsiteX1" fmla="*/ 48651 w 97302"/>
                <a:gd name="connsiteY1" fmla="*/ 79537 h 79536"/>
                <a:gd name="connsiteX2" fmla="*/ -1 w 97302"/>
                <a:gd name="connsiteY2" fmla="*/ 39768 h 79536"/>
                <a:gd name="connsiteX3" fmla="*/ 48651 w 97302"/>
                <a:gd name="connsiteY3" fmla="*/ 0 h 79536"/>
                <a:gd name="connsiteX4" fmla="*/ 97302 w 97302"/>
                <a:gd name="connsiteY4" fmla="*/ 39768 h 79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02" h="79536">
                  <a:moveTo>
                    <a:pt x="97302" y="39768"/>
                  </a:moveTo>
                  <a:cubicBezTo>
                    <a:pt x="97302" y="61732"/>
                    <a:pt x="75520" y="79537"/>
                    <a:pt x="48651" y="79537"/>
                  </a:cubicBezTo>
                  <a:cubicBezTo>
                    <a:pt x="21782" y="79537"/>
                    <a:pt x="-1" y="61732"/>
                    <a:pt x="-1" y="39768"/>
                  </a:cubicBezTo>
                  <a:cubicBezTo>
                    <a:pt x="-1" y="17805"/>
                    <a:pt x="21781" y="0"/>
                    <a:pt x="48651" y="0"/>
                  </a:cubicBezTo>
                  <a:cubicBezTo>
                    <a:pt x="75520" y="0"/>
                    <a:pt x="97302" y="17805"/>
                    <a:pt x="97302" y="39768"/>
                  </a:cubicBezTo>
                  <a:close/>
                </a:path>
              </a:pathLst>
            </a:custGeom>
            <a:solidFill>
              <a:srgbClr val="707927"/>
            </a:solidFill>
            <a:ln w="12692" cap="flat">
              <a:noFill/>
              <a:prstDash val="solid"/>
              <a:miter/>
            </a:ln>
          </p:spPr>
          <p:txBody>
            <a:bodyPr rtlCol="0" anchor="ctr"/>
            <a:lstStyle/>
            <a:p>
              <a:endParaRPr lang="en-US"/>
            </a:p>
          </p:txBody>
        </p:sp>
      </p:grpSp>
      <p:sp>
        <p:nvSpPr>
          <p:cNvPr id="70" name="Freeform 69">
            <a:extLst>
              <a:ext uri="{FF2B5EF4-FFF2-40B4-BE49-F238E27FC236}">
                <a16:creationId xmlns:a16="http://schemas.microsoft.com/office/drawing/2014/main" id="{E36C575C-EFF2-1D4E-AE3E-2491839D0253}"/>
              </a:ext>
            </a:extLst>
          </p:cNvPr>
          <p:cNvSpPr/>
          <p:nvPr/>
        </p:nvSpPr>
        <p:spPr>
          <a:xfrm>
            <a:off x="8176374" y="215557"/>
            <a:ext cx="340528" cy="542651"/>
          </a:xfrm>
          <a:custGeom>
            <a:avLst/>
            <a:gdLst>
              <a:gd name="connsiteX0" fmla="*/ 290389 w 340528"/>
              <a:gd name="connsiteY0" fmla="*/ 305729 h 542651"/>
              <a:gd name="connsiteX1" fmla="*/ 309443 w 340528"/>
              <a:gd name="connsiteY1" fmla="*/ 337875 h 542651"/>
              <a:gd name="connsiteX2" fmla="*/ 324306 w 340528"/>
              <a:gd name="connsiteY2" fmla="*/ 370529 h 542651"/>
              <a:gd name="connsiteX3" fmla="*/ 330784 w 340528"/>
              <a:gd name="connsiteY3" fmla="*/ 407122 h 542651"/>
              <a:gd name="connsiteX4" fmla="*/ 324052 w 340528"/>
              <a:gd name="connsiteY4" fmla="*/ 450068 h 542651"/>
              <a:gd name="connsiteX5" fmla="*/ 294454 w 340528"/>
              <a:gd name="connsiteY5" fmla="*/ 504195 h 542651"/>
              <a:gd name="connsiteX6" fmla="*/ 249867 w 340528"/>
              <a:gd name="connsiteY6" fmla="*/ 533037 h 542651"/>
              <a:gd name="connsiteX7" fmla="*/ 195244 w 340528"/>
              <a:gd name="connsiteY7" fmla="*/ 542567 h 542651"/>
              <a:gd name="connsiteX8" fmla="*/ 134905 w 340528"/>
              <a:gd name="connsiteY8" fmla="*/ 539771 h 542651"/>
              <a:gd name="connsiteX9" fmla="*/ 73423 w 340528"/>
              <a:gd name="connsiteY9" fmla="*/ 530496 h 542651"/>
              <a:gd name="connsiteX10" fmla="*/ 16133 w 340528"/>
              <a:gd name="connsiteY10" fmla="*/ 520585 h 542651"/>
              <a:gd name="connsiteX11" fmla="*/ 7621 w 340528"/>
              <a:gd name="connsiteY11" fmla="*/ 519569 h 542651"/>
              <a:gd name="connsiteX12" fmla="*/ 0 w 340528"/>
              <a:gd name="connsiteY12" fmla="*/ 517155 h 542651"/>
              <a:gd name="connsiteX13" fmla="*/ 28709 w 340528"/>
              <a:gd name="connsiteY13" fmla="*/ 261640 h 542651"/>
              <a:gd name="connsiteX14" fmla="*/ 59704 w 340528"/>
              <a:gd name="connsiteY14" fmla="*/ 5616 h 542651"/>
              <a:gd name="connsiteX15" fmla="*/ 60593 w 340528"/>
              <a:gd name="connsiteY15" fmla="*/ 4981 h 542651"/>
              <a:gd name="connsiteX16" fmla="*/ 125251 w 340528"/>
              <a:gd name="connsiteY16" fmla="*/ 25 h 542651"/>
              <a:gd name="connsiteX17" fmla="*/ 191687 w 340528"/>
              <a:gd name="connsiteY17" fmla="*/ 5108 h 542651"/>
              <a:gd name="connsiteX18" fmla="*/ 253297 w 340528"/>
              <a:gd name="connsiteY18" fmla="*/ 22388 h 542651"/>
              <a:gd name="connsiteX19" fmla="*/ 303219 w 340528"/>
              <a:gd name="connsiteY19" fmla="*/ 55169 h 542651"/>
              <a:gd name="connsiteX20" fmla="*/ 333960 w 340528"/>
              <a:gd name="connsiteY20" fmla="*/ 106374 h 542651"/>
              <a:gd name="connsiteX21" fmla="*/ 338787 w 340528"/>
              <a:gd name="connsiteY21" fmla="*/ 178162 h 542651"/>
              <a:gd name="connsiteX22" fmla="*/ 320622 w 340528"/>
              <a:gd name="connsiteY22" fmla="*/ 237752 h 542651"/>
              <a:gd name="connsiteX23" fmla="*/ 288357 w 340528"/>
              <a:gd name="connsiteY23" fmla="*/ 289592 h 542651"/>
              <a:gd name="connsiteX24" fmla="*/ 285943 w 340528"/>
              <a:gd name="connsiteY24" fmla="*/ 297597 h 542651"/>
              <a:gd name="connsiteX25" fmla="*/ 290389 w 340528"/>
              <a:gd name="connsiteY25" fmla="*/ 305729 h 542651"/>
              <a:gd name="connsiteX26" fmla="*/ 205533 w 340528"/>
              <a:gd name="connsiteY26" fmla="*/ 420717 h 542651"/>
              <a:gd name="connsiteX27" fmla="*/ 216585 w 340528"/>
              <a:gd name="connsiteY27" fmla="*/ 394924 h 542651"/>
              <a:gd name="connsiteX28" fmla="*/ 214426 w 340528"/>
              <a:gd name="connsiteY28" fmla="*/ 365955 h 542651"/>
              <a:gd name="connsiteX29" fmla="*/ 202993 w 340528"/>
              <a:gd name="connsiteY29" fmla="*/ 348421 h 542651"/>
              <a:gd name="connsiteX30" fmla="*/ 185590 w 340528"/>
              <a:gd name="connsiteY30" fmla="*/ 336858 h 542651"/>
              <a:gd name="connsiteX31" fmla="*/ 157135 w 340528"/>
              <a:gd name="connsiteY31" fmla="*/ 329235 h 542651"/>
              <a:gd name="connsiteX32" fmla="*/ 128427 w 340528"/>
              <a:gd name="connsiteY32" fmla="*/ 323898 h 542651"/>
              <a:gd name="connsiteX33" fmla="*/ 120170 w 340528"/>
              <a:gd name="connsiteY33" fmla="*/ 348548 h 542651"/>
              <a:gd name="connsiteX34" fmla="*/ 114072 w 340528"/>
              <a:gd name="connsiteY34" fmla="*/ 376882 h 542651"/>
              <a:gd name="connsiteX35" fmla="*/ 112548 w 340528"/>
              <a:gd name="connsiteY35" fmla="*/ 404962 h 542651"/>
              <a:gd name="connsiteX36" fmla="*/ 118010 w 340528"/>
              <a:gd name="connsiteY36" fmla="*/ 428214 h 542651"/>
              <a:gd name="connsiteX37" fmla="*/ 119407 w 340528"/>
              <a:gd name="connsiteY37" fmla="*/ 429103 h 542651"/>
              <a:gd name="connsiteX38" fmla="*/ 141257 w 340528"/>
              <a:gd name="connsiteY38" fmla="*/ 432152 h 542651"/>
              <a:gd name="connsiteX39" fmla="*/ 164376 w 340528"/>
              <a:gd name="connsiteY39" fmla="*/ 434185 h 542651"/>
              <a:gd name="connsiteX40" fmla="*/ 186606 w 340528"/>
              <a:gd name="connsiteY40" fmla="*/ 431644 h 542651"/>
              <a:gd name="connsiteX41" fmla="*/ 205533 w 340528"/>
              <a:gd name="connsiteY41" fmla="*/ 420717 h 542651"/>
              <a:gd name="connsiteX42" fmla="*/ 230431 w 340528"/>
              <a:gd name="connsiteY42" fmla="*/ 208783 h 542651"/>
              <a:gd name="connsiteX43" fmla="*/ 241864 w 340528"/>
              <a:gd name="connsiteY43" fmla="*/ 189089 h 542651"/>
              <a:gd name="connsiteX44" fmla="*/ 242499 w 340528"/>
              <a:gd name="connsiteY44" fmla="*/ 165075 h 542651"/>
              <a:gd name="connsiteX45" fmla="*/ 229415 w 340528"/>
              <a:gd name="connsiteY45" fmla="*/ 144999 h 542651"/>
              <a:gd name="connsiteX46" fmla="*/ 209344 w 340528"/>
              <a:gd name="connsiteY46" fmla="*/ 133183 h 542651"/>
              <a:gd name="connsiteX47" fmla="*/ 178222 w 340528"/>
              <a:gd name="connsiteY47" fmla="*/ 126068 h 542651"/>
              <a:gd name="connsiteX48" fmla="*/ 149640 w 340528"/>
              <a:gd name="connsiteY48" fmla="*/ 128228 h 542651"/>
              <a:gd name="connsiteX49" fmla="*/ 143543 w 340528"/>
              <a:gd name="connsiteY49" fmla="*/ 169649 h 542651"/>
              <a:gd name="connsiteX50" fmla="*/ 141511 w 340528"/>
              <a:gd name="connsiteY50" fmla="*/ 220727 h 542651"/>
              <a:gd name="connsiteX51" fmla="*/ 165011 w 340528"/>
              <a:gd name="connsiteY51" fmla="*/ 225809 h 542651"/>
              <a:gd name="connsiteX52" fmla="*/ 189655 w 340528"/>
              <a:gd name="connsiteY52" fmla="*/ 228096 h 542651"/>
              <a:gd name="connsiteX53" fmla="*/ 212393 w 340528"/>
              <a:gd name="connsiteY53" fmla="*/ 223649 h 542651"/>
              <a:gd name="connsiteX54" fmla="*/ 230431 w 340528"/>
              <a:gd name="connsiteY54" fmla="*/ 208783 h 54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40528" h="542651">
                <a:moveTo>
                  <a:pt x="290389" y="305729"/>
                </a:moveTo>
                <a:cubicBezTo>
                  <a:pt x="297122" y="316656"/>
                  <a:pt x="303473" y="327329"/>
                  <a:pt x="309443" y="337875"/>
                </a:cubicBezTo>
                <a:cubicBezTo>
                  <a:pt x="315414" y="348421"/>
                  <a:pt x="320368" y="359348"/>
                  <a:pt x="324306" y="370529"/>
                </a:cubicBezTo>
                <a:cubicBezTo>
                  <a:pt x="328244" y="381837"/>
                  <a:pt x="330404" y="394035"/>
                  <a:pt x="330784" y="407122"/>
                </a:cubicBezTo>
                <a:cubicBezTo>
                  <a:pt x="331166" y="420209"/>
                  <a:pt x="329006" y="434567"/>
                  <a:pt x="324052" y="450068"/>
                </a:cubicBezTo>
                <a:cubicBezTo>
                  <a:pt x="317192" y="472938"/>
                  <a:pt x="307411" y="490854"/>
                  <a:pt x="294454" y="504195"/>
                </a:cubicBezTo>
                <a:cubicBezTo>
                  <a:pt x="281497" y="517409"/>
                  <a:pt x="266635" y="527065"/>
                  <a:pt x="249867" y="533037"/>
                </a:cubicBezTo>
                <a:cubicBezTo>
                  <a:pt x="233099" y="539009"/>
                  <a:pt x="214806" y="542185"/>
                  <a:pt x="195244" y="542567"/>
                </a:cubicBezTo>
                <a:cubicBezTo>
                  <a:pt x="175682" y="542948"/>
                  <a:pt x="155484" y="542058"/>
                  <a:pt x="134905" y="539771"/>
                </a:cubicBezTo>
                <a:cubicBezTo>
                  <a:pt x="114326" y="537484"/>
                  <a:pt x="93875" y="534435"/>
                  <a:pt x="73423" y="530496"/>
                </a:cubicBezTo>
                <a:cubicBezTo>
                  <a:pt x="53098" y="526557"/>
                  <a:pt x="33917" y="523254"/>
                  <a:pt x="16133" y="520585"/>
                </a:cubicBezTo>
                <a:cubicBezTo>
                  <a:pt x="13211" y="520204"/>
                  <a:pt x="10289" y="519823"/>
                  <a:pt x="7621" y="519569"/>
                </a:cubicBezTo>
                <a:cubicBezTo>
                  <a:pt x="4827" y="519188"/>
                  <a:pt x="2414" y="518425"/>
                  <a:pt x="0" y="517155"/>
                </a:cubicBezTo>
                <a:cubicBezTo>
                  <a:pt x="7368" y="431136"/>
                  <a:pt x="17022" y="345880"/>
                  <a:pt x="28709" y="261640"/>
                </a:cubicBezTo>
                <a:cubicBezTo>
                  <a:pt x="40395" y="177400"/>
                  <a:pt x="50812" y="92016"/>
                  <a:pt x="59704" y="5616"/>
                </a:cubicBezTo>
                <a:lnTo>
                  <a:pt x="60593" y="4981"/>
                </a:lnTo>
                <a:cubicBezTo>
                  <a:pt x="81045" y="1931"/>
                  <a:pt x="102640" y="279"/>
                  <a:pt x="125251" y="25"/>
                </a:cubicBezTo>
                <a:cubicBezTo>
                  <a:pt x="147862" y="-229"/>
                  <a:pt x="170093" y="1423"/>
                  <a:pt x="191687" y="5108"/>
                </a:cubicBezTo>
                <a:cubicBezTo>
                  <a:pt x="213409" y="8792"/>
                  <a:pt x="233861" y="14510"/>
                  <a:pt x="253297" y="22388"/>
                </a:cubicBezTo>
                <a:cubicBezTo>
                  <a:pt x="272732" y="30265"/>
                  <a:pt x="289373" y="41192"/>
                  <a:pt x="303219" y="55169"/>
                </a:cubicBezTo>
                <a:cubicBezTo>
                  <a:pt x="317066" y="69145"/>
                  <a:pt x="327355" y="86298"/>
                  <a:pt x="333960" y="106374"/>
                </a:cubicBezTo>
                <a:cubicBezTo>
                  <a:pt x="340566" y="126576"/>
                  <a:pt x="342217" y="150463"/>
                  <a:pt x="338787" y="178162"/>
                </a:cubicBezTo>
                <a:cubicBezTo>
                  <a:pt x="336246" y="198999"/>
                  <a:pt x="330149" y="218821"/>
                  <a:pt x="320622" y="237752"/>
                </a:cubicBezTo>
                <a:cubicBezTo>
                  <a:pt x="311095" y="256684"/>
                  <a:pt x="300298" y="273964"/>
                  <a:pt x="288357" y="289592"/>
                </a:cubicBezTo>
                <a:cubicBezTo>
                  <a:pt x="285943" y="292769"/>
                  <a:pt x="285181" y="295437"/>
                  <a:pt x="285943" y="297597"/>
                </a:cubicBezTo>
                <a:cubicBezTo>
                  <a:pt x="286833" y="299884"/>
                  <a:pt x="288230" y="302552"/>
                  <a:pt x="290389" y="305729"/>
                </a:cubicBezTo>
                <a:close/>
                <a:moveTo>
                  <a:pt x="205533" y="420717"/>
                </a:moveTo>
                <a:cubicBezTo>
                  <a:pt x="211885" y="413983"/>
                  <a:pt x="215568" y="405343"/>
                  <a:pt x="216585" y="394924"/>
                </a:cubicBezTo>
                <a:cubicBezTo>
                  <a:pt x="217601" y="384505"/>
                  <a:pt x="216839" y="374849"/>
                  <a:pt x="214426" y="365955"/>
                </a:cubicBezTo>
                <a:cubicBezTo>
                  <a:pt x="212139" y="359602"/>
                  <a:pt x="208328" y="353757"/>
                  <a:pt x="202993" y="348421"/>
                </a:cubicBezTo>
                <a:cubicBezTo>
                  <a:pt x="197658" y="342957"/>
                  <a:pt x="191814" y="339145"/>
                  <a:pt x="185590" y="336858"/>
                </a:cubicBezTo>
                <a:cubicBezTo>
                  <a:pt x="176444" y="333301"/>
                  <a:pt x="167043" y="330759"/>
                  <a:pt x="157135" y="329235"/>
                </a:cubicBezTo>
                <a:cubicBezTo>
                  <a:pt x="147227" y="327837"/>
                  <a:pt x="137699" y="326058"/>
                  <a:pt x="128427" y="323898"/>
                </a:cubicBezTo>
                <a:cubicBezTo>
                  <a:pt x="125505" y="331141"/>
                  <a:pt x="122837" y="339272"/>
                  <a:pt x="120170" y="348548"/>
                </a:cubicBezTo>
                <a:cubicBezTo>
                  <a:pt x="117502" y="357823"/>
                  <a:pt x="115469" y="367225"/>
                  <a:pt x="114072" y="376882"/>
                </a:cubicBezTo>
                <a:cubicBezTo>
                  <a:pt x="112675" y="386538"/>
                  <a:pt x="112167" y="395814"/>
                  <a:pt x="112548" y="404962"/>
                </a:cubicBezTo>
                <a:cubicBezTo>
                  <a:pt x="112929" y="414110"/>
                  <a:pt x="114834" y="421861"/>
                  <a:pt x="118010" y="428214"/>
                </a:cubicBezTo>
                <a:lnTo>
                  <a:pt x="119407" y="429103"/>
                </a:lnTo>
                <a:cubicBezTo>
                  <a:pt x="126394" y="429992"/>
                  <a:pt x="133635" y="431009"/>
                  <a:pt x="141257" y="432152"/>
                </a:cubicBezTo>
                <a:cubicBezTo>
                  <a:pt x="148878" y="433296"/>
                  <a:pt x="156627" y="434058"/>
                  <a:pt x="164376" y="434185"/>
                </a:cubicBezTo>
                <a:cubicBezTo>
                  <a:pt x="172125" y="434312"/>
                  <a:pt x="179493" y="433550"/>
                  <a:pt x="186606" y="431644"/>
                </a:cubicBezTo>
                <a:cubicBezTo>
                  <a:pt x="193466" y="429611"/>
                  <a:pt x="199817" y="426054"/>
                  <a:pt x="205533" y="420717"/>
                </a:cubicBezTo>
                <a:close/>
                <a:moveTo>
                  <a:pt x="230431" y="208783"/>
                </a:moveTo>
                <a:cubicBezTo>
                  <a:pt x="234623" y="203192"/>
                  <a:pt x="238434" y="196712"/>
                  <a:pt x="241864" y="189089"/>
                </a:cubicBezTo>
                <a:cubicBezTo>
                  <a:pt x="245294" y="181465"/>
                  <a:pt x="245548" y="173461"/>
                  <a:pt x="242499" y="165075"/>
                </a:cubicBezTo>
                <a:cubicBezTo>
                  <a:pt x="239450" y="156689"/>
                  <a:pt x="235132" y="149955"/>
                  <a:pt x="229415" y="144999"/>
                </a:cubicBezTo>
                <a:cubicBezTo>
                  <a:pt x="223699" y="140044"/>
                  <a:pt x="217093" y="136105"/>
                  <a:pt x="209344" y="133183"/>
                </a:cubicBezTo>
                <a:cubicBezTo>
                  <a:pt x="199690" y="130007"/>
                  <a:pt x="189273" y="127592"/>
                  <a:pt x="178222" y="126068"/>
                </a:cubicBezTo>
                <a:cubicBezTo>
                  <a:pt x="167170" y="124416"/>
                  <a:pt x="157643" y="125178"/>
                  <a:pt x="149640" y="128228"/>
                </a:cubicBezTo>
                <a:cubicBezTo>
                  <a:pt x="149260" y="139790"/>
                  <a:pt x="147227" y="153512"/>
                  <a:pt x="143543" y="169649"/>
                </a:cubicBezTo>
                <a:cubicBezTo>
                  <a:pt x="139859" y="185785"/>
                  <a:pt x="139097" y="202811"/>
                  <a:pt x="141511" y="220727"/>
                </a:cubicBezTo>
                <a:cubicBezTo>
                  <a:pt x="148752" y="222632"/>
                  <a:pt x="156627" y="224284"/>
                  <a:pt x="165011" y="225809"/>
                </a:cubicBezTo>
                <a:cubicBezTo>
                  <a:pt x="173395" y="227334"/>
                  <a:pt x="181525" y="228096"/>
                  <a:pt x="189655" y="228096"/>
                </a:cubicBezTo>
                <a:cubicBezTo>
                  <a:pt x="197785" y="228096"/>
                  <a:pt x="205279" y="226571"/>
                  <a:pt x="212393" y="223649"/>
                </a:cubicBezTo>
                <a:cubicBezTo>
                  <a:pt x="219634" y="220727"/>
                  <a:pt x="225604" y="215771"/>
                  <a:pt x="230431" y="208783"/>
                </a:cubicBezTo>
                <a:close/>
              </a:path>
            </a:pathLst>
          </a:custGeom>
          <a:solidFill>
            <a:srgbClr val="5ABCCA"/>
          </a:solidFill>
          <a:ln w="12692"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08BF74C9-E392-5144-B79C-18B5FA0F2451}"/>
              </a:ext>
            </a:extLst>
          </p:cNvPr>
          <p:cNvSpPr/>
          <p:nvPr/>
        </p:nvSpPr>
        <p:spPr>
          <a:xfrm>
            <a:off x="8901839" y="467159"/>
            <a:ext cx="200071" cy="279910"/>
          </a:xfrm>
          <a:custGeom>
            <a:avLst/>
            <a:gdLst>
              <a:gd name="connsiteX0" fmla="*/ 195244 w 200071"/>
              <a:gd name="connsiteY0" fmla="*/ 68866 h 279910"/>
              <a:gd name="connsiteX1" fmla="*/ 199817 w 200071"/>
              <a:gd name="connsiteY1" fmla="*/ 98598 h 279910"/>
              <a:gd name="connsiteX2" fmla="*/ 199055 w 200071"/>
              <a:gd name="connsiteY2" fmla="*/ 128965 h 279910"/>
              <a:gd name="connsiteX3" fmla="*/ 197531 w 200071"/>
              <a:gd name="connsiteY3" fmla="*/ 141035 h 279910"/>
              <a:gd name="connsiteX4" fmla="*/ 194609 w 200071"/>
              <a:gd name="connsiteY4" fmla="*/ 152598 h 279910"/>
              <a:gd name="connsiteX5" fmla="*/ 181906 w 200071"/>
              <a:gd name="connsiteY5" fmla="*/ 186141 h 279910"/>
              <a:gd name="connsiteX6" fmla="*/ 166917 w 200071"/>
              <a:gd name="connsiteY6" fmla="*/ 218414 h 279910"/>
              <a:gd name="connsiteX7" fmla="*/ 166662 w 200071"/>
              <a:gd name="connsiteY7" fmla="*/ 218795 h 279910"/>
              <a:gd name="connsiteX8" fmla="*/ 166409 w 200071"/>
              <a:gd name="connsiteY8" fmla="*/ 219049 h 279910"/>
              <a:gd name="connsiteX9" fmla="*/ 133381 w 200071"/>
              <a:gd name="connsiteY9" fmla="*/ 252720 h 279910"/>
              <a:gd name="connsiteX10" fmla="*/ 95272 w 200071"/>
              <a:gd name="connsiteY10" fmla="*/ 279911 h 279910"/>
              <a:gd name="connsiteX11" fmla="*/ 47255 w 200071"/>
              <a:gd name="connsiteY11" fmla="*/ 264791 h 279910"/>
              <a:gd name="connsiteX12" fmla="*/ 508 w 200071"/>
              <a:gd name="connsiteY12" fmla="*/ 249289 h 279910"/>
              <a:gd name="connsiteX13" fmla="*/ 0 w 200071"/>
              <a:gd name="connsiteY13" fmla="*/ 249544 h 279910"/>
              <a:gd name="connsiteX14" fmla="*/ 14736 w 200071"/>
              <a:gd name="connsiteY14" fmla="*/ 189064 h 279910"/>
              <a:gd name="connsiteX15" fmla="*/ 34298 w 200071"/>
              <a:gd name="connsiteY15" fmla="*/ 127059 h 279910"/>
              <a:gd name="connsiteX16" fmla="*/ 56020 w 200071"/>
              <a:gd name="connsiteY16" fmla="*/ 64165 h 279910"/>
              <a:gd name="connsiteX17" fmla="*/ 76980 w 200071"/>
              <a:gd name="connsiteY17" fmla="*/ 1016 h 279910"/>
              <a:gd name="connsiteX18" fmla="*/ 77742 w 200071"/>
              <a:gd name="connsiteY18" fmla="*/ 508 h 279910"/>
              <a:gd name="connsiteX19" fmla="*/ 78504 w 200071"/>
              <a:gd name="connsiteY19" fmla="*/ 0 h 279910"/>
              <a:gd name="connsiteX20" fmla="*/ 100607 w 200071"/>
              <a:gd name="connsiteY20" fmla="*/ 3685 h 279910"/>
              <a:gd name="connsiteX21" fmla="*/ 122964 w 200071"/>
              <a:gd name="connsiteY21" fmla="*/ 10419 h 279910"/>
              <a:gd name="connsiteX22" fmla="*/ 144941 w 200071"/>
              <a:gd name="connsiteY22" fmla="*/ 18424 h 279910"/>
              <a:gd name="connsiteX23" fmla="*/ 166282 w 200071"/>
              <a:gd name="connsiteY23" fmla="*/ 25539 h 279910"/>
              <a:gd name="connsiteX24" fmla="*/ 184574 w 200071"/>
              <a:gd name="connsiteY24" fmla="*/ 44216 h 279910"/>
              <a:gd name="connsiteX25" fmla="*/ 195244 w 200071"/>
              <a:gd name="connsiteY25" fmla="*/ 68866 h 279910"/>
              <a:gd name="connsiteX26" fmla="*/ 118391 w 200071"/>
              <a:gd name="connsiteY26" fmla="*/ 188174 h 279910"/>
              <a:gd name="connsiteX27" fmla="*/ 134016 w 200071"/>
              <a:gd name="connsiteY27" fmla="*/ 170640 h 279910"/>
              <a:gd name="connsiteX28" fmla="*/ 142019 w 200071"/>
              <a:gd name="connsiteY28" fmla="*/ 146118 h 279910"/>
              <a:gd name="connsiteX29" fmla="*/ 143290 w 200071"/>
              <a:gd name="connsiteY29" fmla="*/ 133920 h 279910"/>
              <a:gd name="connsiteX30" fmla="*/ 142908 w 200071"/>
              <a:gd name="connsiteY30" fmla="*/ 121214 h 279910"/>
              <a:gd name="connsiteX31" fmla="*/ 139478 w 200071"/>
              <a:gd name="connsiteY31" fmla="*/ 109398 h 279910"/>
              <a:gd name="connsiteX32" fmla="*/ 131476 w 200071"/>
              <a:gd name="connsiteY32" fmla="*/ 99741 h 279910"/>
              <a:gd name="connsiteX33" fmla="*/ 118519 w 200071"/>
              <a:gd name="connsiteY33" fmla="*/ 94405 h 279910"/>
              <a:gd name="connsiteX34" fmla="*/ 104419 w 200071"/>
              <a:gd name="connsiteY34" fmla="*/ 91101 h 279910"/>
              <a:gd name="connsiteX35" fmla="*/ 103656 w 200071"/>
              <a:gd name="connsiteY35" fmla="*/ 90847 h 279910"/>
              <a:gd name="connsiteX36" fmla="*/ 103275 w 200071"/>
              <a:gd name="connsiteY36" fmla="*/ 90720 h 279910"/>
              <a:gd name="connsiteX37" fmla="*/ 102767 w 200071"/>
              <a:gd name="connsiteY37" fmla="*/ 92118 h 279910"/>
              <a:gd name="connsiteX38" fmla="*/ 96543 w 200071"/>
              <a:gd name="connsiteY38" fmla="*/ 113209 h 279910"/>
              <a:gd name="connsiteX39" fmla="*/ 88413 w 200071"/>
              <a:gd name="connsiteY39" fmla="*/ 136207 h 279910"/>
              <a:gd name="connsiteX40" fmla="*/ 79901 w 200071"/>
              <a:gd name="connsiteY40" fmla="*/ 160475 h 279910"/>
              <a:gd name="connsiteX41" fmla="*/ 72407 w 200071"/>
              <a:gd name="connsiteY41" fmla="*/ 185379 h 279910"/>
              <a:gd name="connsiteX42" fmla="*/ 82315 w 200071"/>
              <a:gd name="connsiteY42" fmla="*/ 192240 h 279910"/>
              <a:gd name="connsiteX43" fmla="*/ 96161 w 200071"/>
              <a:gd name="connsiteY43" fmla="*/ 195671 h 279910"/>
              <a:gd name="connsiteX44" fmla="*/ 99591 w 200071"/>
              <a:gd name="connsiteY44" fmla="*/ 196179 h 279910"/>
              <a:gd name="connsiteX45" fmla="*/ 103402 w 200071"/>
              <a:gd name="connsiteY45" fmla="*/ 195671 h 279910"/>
              <a:gd name="connsiteX46" fmla="*/ 111405 w 200071"/>
              <a:gd name="connsiteY46" fmla="*/ 192621 h 279910"/>
              <a:gd name="connsiteX47" fmla="*/ 118391 w 200071"/>
              <a:gd name="connsiteY47" fmla="*/ 188174 h 27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0071" h="279910">
                <a:moveTo>
                  <a:pt x="195244" y="68866"/>
                </a:moveTo>
                <a:cubicBezTo>
                  <a:pt x="197785" y="78776"/>
                  <a:pt x="199309" y="88687"/>
                  <a:pt x="199817" y="98598"/>
                </a:cubicBezTo>
                <a:cubicBezTo>
                  <a:pt x="200326" y="108508"/>
                  <a:pt x="200071" y="118673"/>
                  <a:pt x="199055" y="128965"/>
                </a:cubicBezTo>
                <a:cubicBezTo>
                  <a:pt x="198928" y="133158"/>
                  <a:pt x="198420" y="137224"/>
                  <a:pt x="197531" y="141035"/>
                </a:cubicBezTo>
                <a:cubicBezTo>
                  <a:pt x="196641" y="144847"/>
                  <a:pt x="195626" y="148786"/>
                  <a:pt x="194609" y="152598"/>
                </a:cubicBezTo>
                <a:cubicBezTo>
                  <a:pt x="190290" y="163652"/>
                  <a:pt x="186098" y="174833"/>
                  <a:pt x="181906" y="186141"/>
                </a:cubicBezTo>
                <a:cubicBezTo>
                  <a:pt x="177714" y="197449"/>
                  <a:pt x="172760" y="208122"/>
                  <a:pt x="166917" y="218414"/>
                </a:cubicBezTo>
                <a:cubicBezTo>
                  <a:pt x="166917" y="218795"/>
                  <a:pt x="166790" y="218795"/>
                  <a:pt x="166662" y="218795"/>
                </a:cubicBezTo>
                <a:cubicBezTo>
                  <a:pt x="166535" y="218795"/>
                  <a:pt x="166409" y="218922"/>
                  <a:pt x="166409" y="219049"/>
                </a:cubicBezTo>
                <a:cubicBezTo>
                  <a:pt x="156882" y="231628"/>
                  <a:pt x="145829" y="242809"/>
                  <a:pt x="133381" y="252720"/>
                </a:cubicBezTo>
                <a:cubicBezTo>
                  <a:pt x="120805" y="262631"/>
                  <a:pt x="108102" y="271652"/>
                  <a:pt x="95272" y="279911"/>
                </a:cubicBezTo>
                <a:cubicBezTo>
                  <a:pt x="79266" y="275082"/>
                  <a:pt x="63260" y="270000"/>
                  <a:pt x="47255" y="264791"/>
                </a:cubicBezTo>
                <a:cubicBezTo>
                  <a:pt x="31122" y="259581"/>
                  <a:pt x="15624" y="254372"/>
                  <a:pt x="508" y="249289"/>
                </a:cubicBezTo>
                <a:lnTo>
                  <a:pt x="0" y="249544"/>
                </a:lnTo>
                <a:cubicBezTo>
                  <a:pt x="3684" y="229722"/>
                  <a:pt x="8638" y="209647"/>
                  <a:pt x="14736" y="189064"/>
                </a:cubicBezTo>
                <a:cubicBezTo>
                  <a:pt x="20833" y="168607"/>
                  <a:pt x="27312" y="147896"/>
                  <a:pt x="34298" y="127059"/>
                </a:cubicBezTo>
                <a:cubicBezTo>
                  <a:pt x="41285" y="106221"/>
                  <a:pt x="48525" y="85257"/>
                  <a:pt x="56020" y="64165"/>
                </a:cubicBezTo>
                <a:cubicBezTo>
                  <a:pt x="63515" y="43073"/>
                  <a:pt x="70501" y="22108"/>
                  <a:pt x="76980" y="1016"/>
                </a:cubicBezTo>
                <a:cubicBezTo>
                  <a:pt x="77234" y="889"/>
                  <a:pt x="77488" y="635"/>
                  <a:pt x="77742" y="508"/>
                </a:cubicBezTo>
                <a:cubicBezTo>
                  <a:pt x="77996" y="254"/>
                  <a:pt x="78251" y="127"/>
                  <a:pt x="78504" y="0"/>
                </a:cubicBezTo>
                <a:cubicBezTo>
                  <a:pt x="85745" y="635"/>
                  <a:pt x="93113" y="1779"/>
                  <a:pt x="100607" y="3685"/>
                </a:cubicBezTo>
                <a:cubicBezTo>
                  <a:pt x="108102" y="5591"/>
                  <a:pt x="115597" y="7751"/>
                  <a:pt x="122964" y="10419"/>
                </a:cubicBezTo>
                <a:cubicBezTo>
                  <a:pt x="130332" y="13087"/>
                  <a:pt x="137700" y="15628"/>
                  <a:pt x="144941" y="18424"/>
                </a:cubicBezTo>
                <a:cubicBezTo>
                  <a:pt x="152181" y="21092"/>
                  <a:pt x="159295" y="23506"/>
                  <a:pt x="166282" y="25539"/>
                </a:cubicBezTo>
                <a:cubicBezTo>
                  <a:pt x="173268" y="29986"/>
                  <a:pt x="179365" y="36212"/>
                  <a:pt x="184574" y="44216"/>
                </a:cubicBezTo>
                <a:cubicBezTo>
                  <a:pt x="189655" y="52221"/>
                  <a:pt x="193212" y="60480"/>
                  <a:pt x="195244" y="68866"/>
                </a:cubicBezTo>
                <a:close/>
                <a:moveTo>
                  <a:pt x="118391" y="188174"/>
                </a:moveTo>
                <a:cubicBezTo>
                  <a:pt x="124489" y="183346"/>
                  <a:pt x="129824" y="177501"/>
                  <a:pt x="134016" y="170640"/>
                </a:cubicBezTo>
                <a:cubicBezTo>
                  <a:pt x="138335" y="163779"/>
                  <a:pt x="141003" y="155647"/>
                  <a:pt x="142019" y="146118"/>
                </a:cubicBezTo>
                <a:cubicBezTo>
                  <a:pt x="142527" y="142306"/>
                  <a:pt x="142908" y="138240"/>
                  <a:pt x="143290" y="133920"/>
                </a:cubicBezTo>
                <a:cubicBezTo>
                  <a:pt x="143670" y="129600"/>
                  <a:pt x="143543" y="125407"/>
                  <a:pt x="142908" y="121214"/>
                </a:cubicBezTo>
                <a:cubicBezTo>
                  <a:pt x="142273" y="117021"/>
                  <a:pt x="141129" y="113082"/>
                  <a:pt x="139478" y="109398"/>
                </a:cubicBezTo>
                <a:cubicBezTo>
                  <a:pt x="137827" y="105713"/>
                  <a:pt x="135159" y="102536"/>
                  <a:pt x="131476" y="99741"/>
                </a:cubicBezTo>
                <a:cubicBezTo>
                  <a:pt x="127537" y="97835"/>
                  <a:pt x="123219" y="96056"/>
                  <a:pt x="118519" y="94405"/>
                </a:cubicBezTo>
                <a:cubicBezTo>
                  <a:pt x="113819" y="92626"/>
                  <a:pt x="109119" y="91609"/>
                  <a:pt x="104419" y="91101"/>
                </a:cubicBezTo>
                <a:lnTo>
                  <a:pt x="103656" y="90847"/>
                </a:lnTo>
                <a:lnTo>
                  <a:pt x="103275" y="90720"/>
                </a:lnTo>
                <a:lnTo>
                  <a:pt x="102767" y="92118"/>
                </a:lnTo>
                <a:cubicBezTo>
                  <a:pt x="101116" y="98725"/>
                  <a:pt x="98956" y="105840"/>
                  <a:pt x="96543" y="113209"/>
                </a:cubicBezTo>
                <a:cubicBezTo>
                  <a:pt x="94002" y="120579"/>
                  <a:pt x="91334" y="128329"/>
                  <a:pt x="88413" y="136207"/>
                </a:cubicBezTo>
                <a:cubicBezTo>
                  <a:pt x="85491" y="144212"/>
                  <a:pt x="82569" y="152216"/>
                  <a:pt x="79901" y="160475"/>
                </a:cubicBezTo>
                <a:cubicBezTo>
                  <a:pt x="77107" y="168734"/>
                  <a:pt x="74566" y="176993"/>
                  <a:pt x="72407" y="185379"/>
                </a:cubicBezTo>
                <a:cubicBezTo>
                  <a:pt x="74186" y="188682"/>
                  <a:pt x="77488" y="190969"/>
                  <a:pt x="82315" y="192240"/>
                </a:cubicBezTo>
                <a:cubicBezTo>
                  <a:pt x="87016" y="193638"/>
                  <a:pt x="91716" y="194781"/>
                  <a:pt x="96161" y="195671"/>
                </a:cubicBezTo>
                <a:cubicBezTo>
                  <a:pt x="97305" y="196306"/>
                  <a:pt x="98448" y="196433"/>
                  <a:pt x="99591" y="196179"/>
                </a:cubicBezTo>
                <a:cubicBezTo>
                  <a:pt x="100734" y="195925"/>
                  <a:pt x="102005" y="195671"/>
                  <a:pt x="103402" y="195671"/>
                </a:cubicBezTo>
                <a:cubicBezTo>
                  <a:pt x="106324" y="195035"/>
                  <a:pt x="108991" y="194019"/>
                  <a:pt x="111405" y="192621"/>
                </a:cubicBezTo>
                <a:cubicBezTo>
                  <a:pt x="113946" y="191478"/>
                  <a:pt x="116232" y="189826"/>
                  <a:pt x="118391" y="188174"/>
                </a:cubicBezTo>
                <a:close/>
              </a:path>
            </a:pathLst>
          </a:custGeom>
          <a:solidFill>
            <a:srgbClr val="CDCA00"/>
          </a:solidFill>
          <a:ln w="12692"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641817A6-A77A-BC4F-8473-EBDEB0AE5276}"/>
              </a:ext>
            </a:extLst>
          </p:cNvPr>
          <p:cNvSpPr/>
          <p:nvPr/>
        </p:nvSpPr>
        <p:spPr>
          <a:xfrm>
            <a:off x="8568514" y="438880"/>
            <a:ext cx="281271" cy="412069"/>
          </a:xfrm>
          <a:custGeom>
            <a:avLst/>
            <a:gdLst>
              <a:gd name="connsiteX0" fmla="*/ 90445 w 281271"/>
              <a:gd name="connsiteY0" fmla="*/ 107564 h 412069"/>
              <a:gd name="connsiteX1" fmla="*/ 89301 w 281271"/>
              <a:gd name="connsiteY1" fmla="*/ 111502 h 412069"/>
              <a:gd name="connsiteX2" fmla="*/ 88666 w 281271"/>
              <a:gd name="connsiteY2" fmla="*/ 115314 h 412069"/>
              <a:gd name="connsiteX3" fmla="*/ 90572 w 281271"/>
              <a:gd name="connsiteY3" fmla="*/ 134881 h 412069"/>
              <a:gd name="connsiteX4" fmla="*/ 97686 w 281271"/>
              <a:gd name="connsiteY4" fmla="*/ 176811 h 412069"/>
              <a:gd name="connsiteX5" fmla="*/ 107340 w 281271"/>
              <a:gd name="connsiteY5" fmla="*/ 227126 h 412069"/>
              <a:gd name="connsiteX6" fmla="*/ 118137 w 281271"/>
              <a:gd name="connsiteY6" fmla="*/ 272105 h 412069"/>
              <a:gd name="connsiteX7" fmla="*/ 132873 w 281271"/>
              <a:gd name="connsiteY7" fmla="*/ 301328 h 412069"/>
              <a:gd name="connsiteX8" fmla="*/ 159549 w 281271"/>
              <a:gd name="connsiteY8" fmla="*/ 316194 h 412069"/>
              <a:gd name="connsiteX9" fmla="*/ 181525 w 281271"/>
              <a:gd name="connsiteY9" fmla="*/ 308062 h 412069"/>
              <a:gd name="connsiteX10" fmla="*/ 194482 w 281271"/>
              <a:gd name="connsiteY10" fmla="*/ 289131 h 412069"/>
              <a:gd name="connsiteX11" fmla="*/ 194355 w 281271"/>
              <a:gd name="connsiteY11" fmla="*/ 261432 h 412069"/>
              <a:gd name="connsiteX12" fmla="*/ 190671 w 281271"/>
              <a:gd name="connsiteY12" fmla="*/ 233352 h 412069"/>
              <a:gd name="connsiteX13" fmla="*/ 208074 w 281271"/>
              <a:gd name="connsiteY13" fmla="*/ 230429 h 412069"/>
              <a:gd name="connsiteX14" fmla="*/ 227383 w 281271"/>
              <a:gd name="connsiteY14" fmla="*/ 225982 h 412069"/>
              <a:gd name="connsiteX15" fmla="*/ 246945 w 281271"/>
              <a:gd name="connsiteY15" fmla="*/ 222552 h 412069"/>
              <a:gd name="connsiteX16" fmla="*/ 264730 w 281271"/>
              <a:gd name="connsiteY16" fmla="*/ 221789 h 412069"/>
              <a:gd name="connsiteX17" fmla="*/ 281116 w 281271"/>
              <a:gd name="connsiteY17" fmla="*/ 277568 h 412069"/>
              <a:gd name="connsiteX18" fmla="*/ 272224 w 281271"/>
              <a:gd name="connsiteY18" fmla="*/ 332204 h 412069"/>
              <a:gd name="connsiteX19" fmla="*/ 241102 w 281271"/>
              <a:gd name="connsiteY19" fmla="*/ 377055 h 412069"/>
              <a:gd name="connsiteX20" fmla="*/ 190163 w 281271"/>
              <a:gd name="connsiteY20" fmla="*/ 403102 h 412069"/>
              <a:gd name="connsiteX21" fmla="*/ 149640 w 281271"/>
              <a:gd name="connsiteY21" fmla="*/ 411615 h 412069"/>
              <a:gd name="connsiteX22" fmla="*/ 108483 w 281271"/>
              <a:gd name="connsiteY22" fmla="*/ 408566 h 412069"/>
              <a:gd name="connsiteX23" fmla="*/ 73169 w 281271"/>
              <a:gd name="connsiteY23" fmla="*/ 390905 h 412069"/>
              <a:gd name="connsiteX24" fmla="*/ 50812 w 281271"/>
              <a:gd name="connsiteY24" fmla="*/ 355455 h 412069"/>
              <a:gd name="connsiteX25" fmla="*/ 40777 w 281271"/>
              <a:gd name="connsiteY25" fmla="*/ 314669 h 412069"/>
              <a:gd name="connsiteX26" fmla="*/ 30233 w 281271"/>
              <a:gd name="connsiteY26" fmla="*/ 266895 h 412069"/>
              <a:gd name="connsiteX27" fmla="*/ 18038 w 281271"/>
              <a:gd name="connsiteY27" fmla="*/ 206542 h 412069"/>
              <a:gd name="connsiteX28" fmla="*/ 3049 w 281271"/>
              <a:gd name="connsiteY28" fmla="*/ 128147 h 412069"/>
              <a:gd name="connsiteX29" fmla="*/ 0 w 281271"/>
              <a:gd name="connsiteY29" fmla="*/ 109088 h 412069"/>
              <a:gd name="connsiteX30" fmla="*/ 1651 w 281271"/>
              <a:gd name="connsiteY30" fmla="*/ 90157 h 412069"/>
              <a:gd name="connsiteX31" fmla="*/ 8638 w 281271"/>
              <a:gd name="connsiteY31" fmla="*/ 61314 h 412069"/>
              <a:gd name="connsiteX32" fmla="*/ 22103 w 281271"/>
              <a:gd name="connsiteY32" fmla="*/ 36284 h 412069"/>
              <a:gd name="connsiteX33" fmla="*/ 33789 w 281271"/>
              <a:gd name="connsiteY33" fmla="*/ 26246 h 412069"/>
              <a:gd name="connsiteX34" fmla="*/ 47509 w 281271"/>
              <a:gd name="connsiteY34" fmla="*/ 17987 h 412069"/>
              <a:gd name="connsiteX35" fmla="*/ 96034 w 281271"/>
              <a:gd name="connsiteY35" fmla="*/ 1342 h 412069"/>
              <a:gd name="connsiteX36" fmla="*/ 144687 w 281271"/>
              <a:gd name="connsiteY36" fmla="*/ 3248 h 412069"/>
              <a:gd name="connsiteX37" fmla="*/ 189020 w 281271"/>
              <a:gd name="connsiteY37" fmla="*/ 20782 h 412069"/>
              <a:gd name="connsiteX38" fmla="*/ 224334 w 281271"/>
              <a:gd name="connsiteY38" fmla="*/ 51531 h 412069"/>
              <a:gd name="connsiteX39" fmla="*/ 246056 w 281271"/>
              <a:gd name="connsiteY39" fmla="*/ 93714 h 412069"/>
              <a:gd name="connsiteX40" fmla="*/ 249486 w 281271"/>
              <a:gd name="connsiteY40" fmla="*/ 144411 h 412069"/>
              <a:gd name="connsiteX41" fmla="*/ 210361 w 281271"/>
              <a:gd name="connsiteY41" fmla="*/ 155465 h 412069"/>
              <a:gd name="connsiteX42" fmla="*/ 168949 w 281271"/>
              <a:gd name="connsiteY42" fmla="*/ 158387 h 412069"/>
              <a:gd name="connsiteX43" fmla="*/ 162217 w 281271"/>
              <a:gd name="connsiteY43" fmla="*/ 135135 h 412069"/>
              <a:gd name="connsiteX44" fmla="*/ 154214 w 281271"/>
              <a:gd name="connsiteY44" fmla="*/ 111375 h 412069"/>
              <a:gd name="connsiteX45" fmla="*/ 140367 w 281271"/>
              <a:gd name="connsiteY45" fmla="*/ 95112 h 412069"/>
              <a:gd name="connsiteX46" fmla="*/ 115724 w 281271"/>
              <a:gd name="connsiteY46" fmla="*/ 93206 h 412069"/>
              <a:gd name="connsiteX47" fmla="*/ 101242 w 281271"/>
              <a:gd name="connsiteY47" fmla="*/ 99051 h 412069"/>
              <a:gd name="connsiteX48" fmla="*/ 90445 w 281271"/>
              <a:gd name="connsiteY48" fmla="*/ 107564 h 41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81271" h="412069">
                <a:moveTo>
                  <a:pt x="90445" y="107564"/>
                </a:moveTo>
                <a:cubicBezTo>
                  <a:pt x="89810" y="108453"/>
                  <a:pt x="89428" y="109724"/>
                  <a:pt x="89301" y="111502"/>
                </a:cubicBezTo>
                <a:cubicBezTo>
                  <a:pt x="89048" y="113281"/>
                  <a:pt x="88921" y="114552"/>
                  <a:pt x="88666" y="115314"/>
                </a:cubicBezTo>
                <a:cubicBezTo>
                  <a:pt x="88158" y="116585"/>
                  <a:pt x="88793" y="123065"/>
                  <a:pt x="90572" y="134881"/>
                </a:cubicBezTo>
                <a:cubicBezTo>
                  <a:pt x="92351" y="146698"/>
                  <a:pt x="94764" y="160674"/>
                  <a:pt x="97686" y="176811"/>
                </a:cubicBezTo>
                <a:cubicBezTo>
                  <a:pt x="100607" y="192947"/>
                  <a:pt x="103783" y="209719"/>
                  <a:pt x="107340" y="227126"/>
                </a:cubicBezTo>
                <a:cubicBezTo>
                  <a:pt x="110896" y="244533"/>
                  <a:pt x="114454" y="259526"/>
                  <a:pt x="118137" y="272105"/>
                </a:cubicBezTo>
                <a:cubicBezTo>
                  <a:pt x="121440" y="282524"/>
                  <a:pt x="126267" y="292307"/>
                  <a:pt x="132873" y="301328"/>
                </a:cubicBezTo>
                <a:cubicBezTo>
                  <a:pt x="139478" y="310477"/>
                  <a:pt x="148370" y="315432"/>
                  <a:pt x="159549" y="316194"/>
                </a:cubicBezTo>
                <a:cubicBezTo>
                  <a:pt x="167679" y="315305"/>
                  <a:pt x="175046" y="312637"/>
                  <a:pt x="181525" y="308062"/>
                </a:cubicBezTo>
                <a:cubicBezTo>
                  <a:pt x="188003" y="303488"/>
                  <a:pt x="192323" y="297262"/>
                  <a:pt x="194482" y="289131"/>
                </a:cubicBezTo>
                <a:cubicBezTo>
                  <a:pt x="196768" y="279855"/>
                  <a:pt x="196768" y="270707"/>
                  <a:pt x="194355" y="261432"/>
                </a:cubicBezTo>
                <a:cubicBezTo>
                  <a:pt x="191941" y="252157"/>
                  <a:pt x="190671" y="242881"/>
                  <a:pt x="190671" y="233352"/>
                </a:cubicBezTo>
                <a:cubicBezTo>
                  <a:pt x="195879" y="233098"/>
                  <a:pt x="201723" y="232081"/>
                  <a:pt x="208074" y="230429"/>
                </a:cubicBezTo>
                <a:cubicBezTo>
                  <a:pt x="214426" y="228778"/>
                  <a:pt x="220777" y="227253"/>
                  <a:pt x="227383" y="225982"/>
                </a:cubicBezTo>
                <a:cubicBezTo>
                  <a:pt x="233988" y="224712"/>
                  <a:pt x="240467" y="223568"/>
                  <a:pt x="246945" y="222552"/>
                </a:cubicBezTo>
                <a:cubicBezTo>
                  <a:pt x="253424" y="221662"/>
                  <a:pt x="259394" y="221408"/>
                  <a:pt x="264730" y="221789"/>
                </a:cubicBezTo>
                <a:cubicBezTo>
                  <a:pt x="274765" y="239578"/>
                  <a:pt x="280227" y="258128"/>
                  <a:pt x="281116" y="277568"/>
                </a:cubicBezTo>
                <a:cubicBezTo>
                  <a:pt x="282005" y="297008"/>
                  <a:pt x="279083" y="315178"/>
                  <a:pt x="272224" y="332204"/>
                </a:cubicBezTo>
                <a:cubicBezTo>
                  <a:pt x="265365" y="349229"/>
                  <a:pt x="254948" y="364095"/>
                  <a:pt x="241102" y="377055"/>
                </a:cubicBezTo>
                <a:cubicBezTo>
                  <a:pt x="227129" y="390015"/>
                  <a:pt x="210106" y="398655"/>
                  <a:pt x="190163" y="403102"/>
                </a:cubicBezTo>
                <a:cubicBezTo>
                  <a:pt x="177333" y="407549"/>
                  <a:pt x="163868" y="410472"/>
                  <a:pt x="149640" y="411615"/>
                </a:cubicBezTo>
                <a:cubicBezTo>
                  <a:pt x="135413" y="412759"/>
                  <a:pt x="121694" y="411742"/>
                  <a:pt x="108483" y="408566"/>
                </a:cubicBezTo>
                <a:cubicBezTo>
                  <a:pt x="95272" y="405389"/>
                  <a:pt x="83458" y="399418"/>
                  <a:pt x="73169" y="390905"/>
                </a:cubicBezTo>
                <a:cubicBezTo>
                  <a:pt x="62880" y="382392"/>
                  <a:pt x="55385" y="370575"/>
                  <a:pt x="50812" y="355455"/>
                </a:cubicBezTo>
                <a:cubicBezTo>
                  <a:pt x="47382" y="342495"/>
                  <a:pt x="44079" y="328900"/>
                  <a:pt x="40777" y="314669"/>
                </a:cubicBezTo>
                <a:cubicBezTo>
                  <a:pt x="37474" y="300439"/>
                  <a:pt x="34044" y="284557"/>
                  <a:pt x="30233" y="266895"/>
                </a:cubicBezTo>
                <a:cubicBezTo>
                  <a:pt x="26422" y="249234"/>
                  <a:pt x="22357" y="229032"/>
                  <a:pt x="18038" y="206542"/>
                </a:cubicBezTo>
                <a:cubicBezTo>
                  <a:pt x="13719" y="184053"/>
                  <a:pt x="8638" y="157879"/>
                  <a:pt x="3049" y="128147"/>
                </a:cubicBezTo>
                <a:cubicBezTo>
                  <a:pt x="1016" y="122048"/>
                  <a:pt x="0" y="115695"/>
                  <a:pt x="0" y="109088"/>
                </a:cubicBezTo>
                <a:cubicBezTo>
                  <a:pt x="0" y="102481"/>
                  <a:pt x="508" y="96128"/>
                  <a:pt x="1651" y="90157"/>
                </a:cubicBezTo>
                <a:cubicBezTo>
                  <a:pt x="3049" y="79992"/>
                  <a:pt x="5335" y="70335"/>
                  <a:pt x="8638" y="61314"/>
                </a:cubicBezTo>
                <a:cubicBezTo>
                  <a:pt x="11941" y="52293"/>
                  <a:pt x="16387" y="43907"/>
                  <a:pt x="22103" y="36284"/>
                </a:cubicBezTo>
                <a:cubicBezTo>
                  <a:pt x="25533" y="32599"/>
                  <a:pt x="29471" y="29168"/>
                  <a:pt x="33789" y="26246"/>
                </a:cubicBezTo>
                <a:cubicBezTo>
                  <a:pt x="38109" y="23324"/>
                  <a:pt x="42682" y="20528"/>
                  <a:pt x="47509" y="17987"/>
                </a:cubicBezTo>
                <a:cubicBezTo>
                  <a:pt x="63260" y="9093"/>
                  <a:pt x="79393" y="3502"/>
                  <a:pt x="96034" y="1342"/>
                </a:cubicBezTo>
                <a:cubicBezTo>
                  <a:pt x="112675" y="-945"/>
                  <a:pt x="128935" y="-309"/>
                  <a:pt x="144687" y="3248"/>
                </a:cubicBezTo>
                <a:cubicBezTo>
                  <a:pt x="160438" y="6679"/>
                  <a:pt x="175173" y="12651"/>
                  <a:pt x="189020" y="20782"/>
                </a:cubicBezTo>
                <a:cubicBezTo>
                  <a:pt x="202866" y="29041"/>
                  <a:pt x="214680" y="39333"/>
                  <a:pt x="224334" y="51531"/>
                </a:cubicBezTo>
                <a:cubicBezTo>
                  <a:pt x="233988" y="63855"/>
                  <a:pt x="241229" y="77832"/>
                  <a:pt x="246056" y="93714"/>
                </a:cubicBezTo>
                <a:cubicBezTo>
                  <a:pt x="250756" y="109469"/>
                  <a:pt x="251899" y="126368"/>
                  <a:pt x="249486" y="144411"/>
                </a:cubicBezTo>
                <a:cubicBezTo>
                  <a:pt x="236529" y="150128"/>
                  <a:pt x="223445" y="153813"/>
                  <a:pt x="210361" y="155465"/>
                </a:cubicBezTo>
                <a:cubicBezTo>
                  <a:pt x="197150" y="157244"/>
                  <a:pt x="183430" y="158133"/>
                  <a:pt x="168949" y="158387"/>
                </a:cubicBezTo>
                <a:cubicBezTo>
                  <a:pt x="166408" y="151653"/>
                  <a:pt x="164249" y="143902"/>
                  <a:pt x="162217" y="135135"/>
                </a:cubicBezTo>
                <a:cubicBezTo>
                  <a:pt x="160311" y="126368"/>
                  <a:pt x="157643" y="118491"/>
                  <a:pt x="154214" y="111375"/>
                </a:cubicBezTo>
                <a:cubicBezTo>
                  <a:pt x="150911" y="104260"/>
                  <a:pt x="146211" y="98797"/>
                  <a:pt x="140367" y="95112"/>
                </a:cubicBezTo>
                <a:cubicBezTo>
                  <a:pt x="134524" y="91300"/>
                  <a:pt x="126267" y="90792"/>
                  <a:pt x="115724" y="93206"/>
                </a:cubicBezTo>
                <a:cubicBezTo>
                  <a:pt x="111151" y="94858"/>
                  <a:pt x="106324" y="96891"/>
                  <a:pt x="101242" y="99051"/>
                </a:cubicBezTo>
                <a:cubicBezTo>
                  <a:pt x="96416" y="101211"/>
                  <a:pt x="92731" y="104133"/>
                  <a:pt x="90445" y="107564"/>
                </a:cubicBezTo>
                <a:close/>
              </a:path>
            </a:pathLst>
          </a:custGeom>
          <a:solidFill>
            <a:srgbClr val="F7AA58"/>
          </a:solidFill>
          <a:ln w="12692"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C72C8BD0-B136-B849-8D15-D96722AF8750}"/>
              </a:ext>
            </a:extLst>
          </p:cNvPr>
          <p:cNvSpPr/>
          <p:nvPr/>
        </p:nvSpPr>
        <p:spPr>
          <a:xfrm>
            <a:off x="7682357" y="193093"/>
            <a:ext cx="486776" cy="778997"/>
          </a:xfrm>
          <a:custGeom>
            <a:avLst/>
            <a:gdLst>
              <a:gd name="connsiteX0" fmla="*/ 307411 w 486776"/>
              <a:gd name="connsiteY0" fmla="*/ 326033 h 778997"/>
              <a:gd name="connsiteX1" fmla="*/ 486522 w 486776"/>
              <a:gd name="connsiteY1" fmla="*/ 650033 h 778997"/>
              <a:gd name="connsiteX2" fmla="*/ 486777 w 486776"/>
              <a:gd name="connsiteY2" fmla="*/ 651049 h 778997"/>
              <a:gd name="connsiteX3" fmla="*/ 422754 w 486776"/>
              <a:gd name="connsiteY3" fmla="*/ 675318 h 778997"/>
              <a:gd name="connsiteX4" fmla="*/ 352888 w 486776"/>
              <a:gd name="connsiteY4" fmla="*/ 687261 h 778997"/>
              <a:gd name="connsiteX5" fmla="*/ 351872 w 486776"/>
              <a:gd name="connsiteY5" fmla="*/ 687515 h 778997"/>
              <a:gd name="connsiteX6" fmla="*/ 329134 w 486776"/>
              <a:gd name="connsiteY6" fmla="*/ 653336 h 778997"/>
              <a:gd name="connsiteX7" fmla="*/ 304743 w 486776"/>
              <a:gd name="connsiteY7" fmla="*/ 612042 h 778997"/>
              <a:gd name="connsiteX8" fmla="*/ 280227 w 486776"/>
              <a:gd name="connsiteY8" fmla="*/ 571892 h 778997"/>
              <a:gd name="connsiteX9" fmla="*/ 256600 w 486776"/>
              <a:gd name="connsiteY9" fmla="*/ 540127 h 778997"/>
              <a:gd name="connsiteX10" fmla="*/ 236148 w 486776"/>
              <a:gd name="connsiteY10" fmla="*/ 544193 h 778997"/>
              <a:gd name="connsiteX11" fmla="*/ 223826 w 486776"/>
              <a:gd name="connsiteY11" fmla="*/ 547878 h 778997"/>
              <a:gd name="connsiteX12" fmla="*/ 212139 w 486776"/>
              <a:gd name="connsiteY12" fmla="*/ 551944 h 778997"/>
              <a:gd name="connsiteX13" fmla="*/ 194991 w 486776"/>
              <a:gd name="connsiteY13" fmla="*/ 557661 h 778997"/>
              <a:gd name="connsiteX14" fmla="*/ 194863 w 486776"/>
              <a:gd name="connsiteY14" fmla="*/ 598193 h 778997"/>
              <a:gd name="connsiteX15" fmla="*/ 199436 w 486776"/>
              <a:gd name="connsiteY15" fmla="*/ 645459 h 778997"/>
              <a:gd name="connsiteX16" fmla="*/ 203628 w 486776"/>
              <a:gd name="connsiteY16" fmla="*/ 693360 h 778997"/>
              <a:gd name="connsiteX17" fmla="*/ 201468 w 486776"/>
              <a:gd name="connsiteY17" fmla="*/ 736179 h 778997"/>
              <a:gd name="connsiteX18" fmla="*/ 200198 w 486776"/>
              <a:gd name="connsiteY18" fmla="*/ 737068 h 778997"/>
              <a:gd name="connsiteX19" fmla="*/ 198801 w 486776"/>
              <a:gd name="connsiteY19" fmla="*/ 737958 h 778997"/>
              <a:gd name="connsiteX20" fmla="*/ 159168 w 486776"/>
              <a:gd name="connsiteY20" fmla="*/ 749901 h 778997"/>
              <a:gd name="connsiteX21" fmla="*/ 59958 w 486776"/>
              <a:gd name="connsiteY21" fmla="*/ 778871 h 778997"/>
              <a:gd name="connsiteX22" fmla="*/ 57671 w 486776"/>
              <a:gd name="connsiteY22" fmla="*/ 778489 h 778997"/>
              <a:gd name="connsiteX23" fmla="*/ 52971 w 486776"/>
              <a:gd name="connsiteY23" fmla="*/ 737831 h 778997"/>
              <a:gd name="connsiteX24" fmla="*/ 41920 w 486776"/>
              <a:gd name="connsiteY24" fmla="*/ 651431 h 778997"/>
              <a:gd name="connsiteX25" fmla="*/ 27947 w 486776"/>
              <a:gd name="connsiteY25" fmla="*/ 528692 h 778997"/>
              <a:gd name="connsiteX26" fmla="*/ 14736 w 486776"/>
              <a:gd name="connsiteY26" fmla="*/ 379779 h 778997"/>
              <a:gd name="connsiteX27" fmla="*/ 4700 w 486776"/>
              <a:gd name="connsiteY27" fmla="*/ 214221 h 778997"/>
              <a:gd name="connsiteX28" fmla="*/ 0 w 486776"/>
              <a:gd name="connsiteY28" fmla="*/ 41675 h 778997"/>
              <a:gd name="connsiteX29" fmla="*/ 14609 w 486776"/>
              <a:gd name="connsiteY29" fmla="*/ 36212 h 778997"/>
              <a:gd name="connsiteX30" fmla="*/ 35441 w 486776"/>
              <a:gd name="connsiteY30" fmla="*/ 29986 h 778997"/>
              <a:gd name="connsiteX31" fmla="*/ 68469 w 486776"/>
              <a:gd name="connsiteY31" fmla="*/ 19440 h 778997"/>
              <a:gd name="connsiteX32" fmla="*/ 120297 w 486776"/>
              <a:gd name="connsiteY32" fmla="*/ 0 h 778997"/>
              <a:gd name="connsiteX33" fmla="*/ 141511 w 486776"/>
              <a:gd name="connsiteY33" fmla="*/ 36212 h 778997"/>
              <a:gd name="connsiteX34" fmla="*/ 173395 w 486776"/>
              <a:gd name="connsiteY34" fmla="*/ 91355 h 778997"/>
              <a:gd name="connsiteX35" fmla="*/ 210615 w 486776"/>
              <a:gd name="connsiteY35" fmla="*/ 157299 h 778997"/>
              <a:gd name="connsiteX36" fmla="*/ 248851 w 486776"/>
              <a:gd name="connsiteY36" fmla="*/ 224640 h 778997"/>
              <a:gd name="connsiteX37" fmla="*/ 282895 w 486776"/>
              <a:gd name="connsiteY37" fmla="*/ 283468 h 778997"/>
              <a:gd name="connsiteX38" fmla="*/ 307411 w 486776"/>
              <a:gd name="connsiteY38" fmla="*/ 326033 h 778997"/>
              <a:gd name="connsiteX39" fmla="*/ 225859 w 486776"/>
              <a:gd name="connsiteY39" fmla="*/ 420946 h 778997"/>
              <a:gd name="connsiteX40" fmla="*/ 168441 w 486776"/>
              <a:gd name="connsiteY40" fmla="*/ 293506 h 778997"/>
              <a:gd name="connsiteX41" fmla="*/ 136049 w 486776"/>
              <a:gd name="connsiteY41" fmla="*/ 233026 h 778997"/>
              <a:gd name="connsiteX42" fmla="*/ 122964 w 486776"/>
              <a:gd name="connsiteY42" fmla="*/ 228833 h 778997"/>
              <a:gd name="connsiteX43" fmla="*/ 124616 w 486776"/>
              <a:gd name="connsiteY43" fmla="*/ 269873 h 778997"/>
              <a:gd name="connsiteX44" fmla="*/ 136557 w 486776"/>
              <a:gd name="connsiteY44" fmla="*/ 345092 h 778997"/>
              <a:gd name="connsiteX45" fmla="*/ 152690 w 486776"/>
              <a:gd name="connsiteY45" fmla="*/ 442927 h 778997"/>
              <a:gd name="connsiteX46" fmla="*/ 188512 w 486776"/>
              <a:gd name="connsiteY46" fmla="*/ 432635 h 778997"/>
              <a:gd name="connsiteX47" fmla="*/ 225859 w 486776"/>
              <a:gd name="connsiteY47" fmla="*/ 420946 h 778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86776" h="778997">
                <a:moveTo>
                  <a:pt x="307411" y="326033"/>
                </a:moveTo>
                <a:lnTo>
                  <a:pt x="486522" y="650033"/>
                </a:lnTo>
                <a:lnTo>
                  <a:pt x="486777" y="651049"/>
                </a:lnTo>
                <a:cubicBezTo>
                  <a:pt x="468104" y="660960"/>
                  <a:pt x="446889" y="669092"/>
                  <a:pt x="422754" y="675318"/>
                </a:cubicBezTo>
                <a:cubicBezTo>
                  <a:pt x="398745" y="681544"/>
                  <a:pt x="375372" y="685482"/>
                  <a:pt x="352888" y="687261"/>
                </a:cubicBezTo>
                <a:lnTo>
                  <a:pt x="351872" y="687515"/>
                </a:lnTo>
                <a:cubicBezTo>
                  <a:pt x="344758" y="678113"/>
                  <a:pt x="337136" y="666805"/>
                  <a:pt x="329134" y="653336"/>
                </a:cubicBezTo>
                <a:cubicBezTo>
                  <a:pt x="321131" y="639868"/>
                  <a:pt x="313001" y="626146"/>
                  <a:pt x="304743" y="612042"/>
                </a:cubicBezTo>
                <a:cubicBezTo>
                  <a:pt x="296487" y="597939"/>
                  <a:pt x="288357" y="584598"/>
                  <a:pt x="280227" y="571892"/>
                </a:cubicBezTo>
                <a:cubicBezTo>
                  <a:pt x="272097" y="559186"/>
                  <a:pt x="264221" y="548640"/>
                  <a:pt x="256600" y="540127"/>
                </a:cubicBezTo>
                <a:cubicBezTo>
                  <a:pt x="247580" y="541398"/>
                  <a:pt x="240848" y="542795"/>
                  <a:pt x="236148" y="544193"/>
                </a:cubicBezTo>
                <a:cubicBezTo>
                  <a:pt x="231574" y="545591"/>
                  <a:pt x="227383" y="546861"/>
                  <a:pt x="223826" y="547878"/>
                </a:cubicBezTo>
                <a:cubicBezTo>
                  <a:pt x="220142" y="549021"/>
                  <a:pt x="216331" y="550292"/>
                  <a:pt x="212139" y="551944"/>
                </a:cubicBezTo>
                <a:cubicBezTo>
                  <a:pt x="207947" y="553595"/>
                  <a:pt x="202231" y="555501"/>
                  <a:pt x="194991" y="557661"/>
                </a:cubicBezTo>
                <a:cubicBezTo>
                  <a:pt x="193593" y="569605"/>
                  <a:pt x="193466" y="583200"/>
                  <a:pt x="194863" y="598193"/>
                </a:cubicBezTo>
                <a:cubicBezTo>
                  <a:pt x="196133" y="613313"/>
                  <a:pt x="197658" y="629068"/>
                  <a:pt x="199436" y="645459"/>
                </a:cubicBezTo>
                <a:cubicBezTo>
                  <a:pt x="201215" y="661849"/>
                  <a:pt x="202612" y="677859"/>
                  <a:pt x="203628" y="693360"/>
                </a:cubicBezTo>
                <a:cubicBezTo>
                  <a:pt x="204771" y="708861"/>
                  <a:pt x="204009" y="723092"/>
                  <a:pt x="201468" y="736179"/>
                </a:cubicBezTo>
                <a:cubicBezTo>
                  <a:pt x="200833" y="736433"/>
                  <a:pt x="200326" y="736687"/>
                  <a:pt x="200198" y="737068"/>
                </a:cubicBezTo>
                <a:cubicBezTo>
                  <a:pt x="199944" y="737577"/>
                  <a:pt x="199563" y="737831"/>
                  <a:pt x="198801" y="737958"/>
                </a:cubicBezTo>
                <a:cubicBezTo>
                  <a:pt x="193847" y="740880"/>
                  <a:pt x="180763" y="744819"/>
                  <a:pt x="159168" y="749901"/>
                </a:cubicBezTo>
                <a:cubicBezTo>
                  <a:pt x="137700" y="754984"/>
                  <a:pt x="104545" y="764640"/>
                  <a:pt x="59958" y="778871"/>
                </a:cubicBezTo>
                <a:cubicBezTo>
                  <a:pt x="59323" y="779125"/>
                  <a:pt x="58560" y="778998"/>
                  <a:pt x="57671" y="778489"/>
                </a:cubicBezTo>
                <a:cubicBezTo>
                  <a:pt x="57545" y="773534"/>
                  <a:pt x="56020" y="759939"/>
                  <a:pt x="52971" y="737831"/>
                </a:cubicBezTo>
                <a:cubicBezTo>
                  <a:pt x="49922" y="715722"/>
                  <a:pt x="46239" y="686880"/>
                  <a:pt x="41920" y="651431"/>
                </a:cubicBezTo>
                <a:cubicBezTo>
                  <a:pt x="37601" y="615981"/>
                  <a:pt x="33028" y="575068"/>
                  <a:pt x="27947" y="528692"/>
                </a:cubicBezTo>
                <a:cubicBezTo>
                  <a:pt x="22865" y="482315"/>
                  <a:pt x="18547" y="432635"/>
                  <a:pt x="14736" y="379779"/>
                </a:cubicBezTo>
                <a:cubicBezTo>
                  <a:pt x="10924" y="326922"/>
                  <a:pt x="7622" y="271652"/>
                  <a:pt x="4700" y="214221"/>
                </a:cubicBezTo>
                <a:cubicBezTo>
                  <a:pt x="1779" y="156791"/>
                  <a:pt x="127" y="99233"/>
                  <a:pt x="0" y="41675"/>
                </a:cubicBezTo>
                <a:cubicBezTo>
                  <a:pt x="4446" y="39642"/>
                  <a:pt x="9273" y="37864"/>
                  <a:pt x="14609" y="36212"/>
                </a:cubicBezTo>
                <a:cubicBezTo>
                  <a:pt x="19817" y="34560"/>
                  <a:pt x="26803" y="32527"/>
                  <a:pt x="35441" y="29986"/>
                </a:cubicBezTo>
                <a:cubicBezTo>
                  <a:pt x="43952" y="27445"/>
                  <a:pt x="55004" y="23887"/>
                  <a:pt x="68469" y="19440"/>
                </a:cubicBezTo>
                <a:cubicBezTo>
                  <a:pt x="81934" y="14993"/>
                  <a:pt x="99210" y="8513"/>
                  <a:pt x="120297" y="0"/>
                </a:cubicBezTo>
                <a:cubicBezTo>
                  <a:pt x="124870" y="8005"/>
                  <a:pt x="131984" y="20075"/>
                  <a:pt x="141511" y="36212"/>
                </a:cubicBezTo>
                <a:cubicBezTo>
                  <a:pt x="151038" y="52475"/>
                  <a:pt x="161708" y="70772"/>
                  <a:pt x="173395" y="91355"/>
                </a:cubicBezTo>
                <a:cubicBezTo>
                  <a:pt x="185082" y="111939"/>
                  <a:pt x="197403" y="133920"/>
                  <a:pt x="210615" y="157299"/>
                </a:cubicBezTo>
                <a:cubicBezTo>
                  <a:pt x="223826" y="180678"/>
                  <a:pt x="236529" y="203167"/>
                  <a:pt x="248851" y="224640"/>
                </a:cubicBezTo>
                <a:cubicBezTo>
                  <a:pt x="261172" y="246113"/>
                  <a:pt x="272478" y="265807"/>
                  <a:pt x="282895" y="283468"/>
                </a:cubicBezTo>
                <a:cubicBezTo>
                  <a:pt x="293057" y="301511"/>
                  <a:pt x="301314" y="315614"/>
                  <a:pt x="307411" y="326033"/>
                </a:cubicBezTo>
                <a:close/>
                <a:moveTo>
                  <a:pt x="225859" y="420946"/>
                </a:moveTo>
                <a:cubicBezTo>
                  <a:pt x="202104" y="366184"/>
                  <a:pt x="182923" y="323746"/>
                  <a:pt x="168441" y="293506"/>
                </a:cubicBezTo>
                <a:cubicBezTo>
                  <a:pt x="153832" y="263393"/>
                  <a:pt x="143162" y="243191"/>
                  <a:pt x="136049" y="233026"/>
                </a:cubicBezTo>
                <a:cubicBezTo>
                  <a:pt x="129062" y="222861"/>
                  <a:pt x="124616" y="221591"/>
                  <a:pt x="122964" y="228833"/>
                </a:cubicBezTo>
                <a:cubicBezTo>
                  <a:pt x="121186" y="236202"/>
                  <a:pt x="121822" y="249925"/>
                  <a:pt x="124616" y="269873"/>
                </a:cubicBezTo>
                <a:cubicBezTo>
                  <a:pt x="127411" y="289948"/>
                  <a:pt x="131476" y="314979"/>
                  <a:pt x="136557" y="345092"/>
                </a:cubicBezTo>
                <a:cubicBezTo>
                  <a:pt x="141765" y="375205"/>
                  <a:pt x="147100" y="407859"/>
                  <a:pt x="152690" y="442927"/>
                </a:cubicBezTo>
                <a:cubicBezTo>
                  <a:pt x="164122" y="440259"/>
                  <a:pt x="176063" y="436828"/>
                  <a:pt x="188512" y="432635"/>
                </a:cubicBezTo>
                <a:cubicBezTo>
                  <a:pt x="200833" y="428696"/>
                  <a:pt x="213282" y="424758"/>
                  <a:pt x="225859" y="420946"/>
                </a:cubicBezTo>
                <a:close/>
              </a:path>
            </a:pathLst>
          </a:custGeom>
          <a:solidFill>
            <a:srgbClr val="F78D7D"/>
          </a:solidFill>
          <a:ln w="12692" cap="flat">
            <a:noFill/>
            <a:prstDash val="solid"/>
            <a:miter/>
          </a:ln>
        </p:spPr>
        <p:txBody>
          <a:bodyPr rtlCol="0" anchor="ctr"/>
          <a:lstStyle/>
          <a:p>
            <a:endParaRPr lang="en-US"/>
          </a:p>
        </p:txBody>
      </p:sp>
    </p:spTree>
    <p:extLst>
      <p:ext uri="{BB962C8B-B14F-4D97-AF65-F5344CB8AC3E}">
        <p14:creationId xmlns:p14="http://schemas.microsoft.com/office/powerpoint/2010/main" val="3007138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TextBox 347">
            <a:extLst>
              <a:ext uri="{FF2B5EF4-FFF2-40B4-BE49-F238E27FC236}">
                <a16:creationId xmlns:a16="http://schemas.microsoft.com/office/drawing/2014/main" id="{54956447-524E-424B-BDD6-E706811CB0E1}"/>
              </a:ext>
            </a:extLst>
          </p:cNvPr>
          <p:cNvSpPr txBox="1"/>
          <p:nvPr/>
        </p:nvSpPr>
        <p:spPr>
          <a:xfrm>
            <a:off x="294708" y="3116184"/>
            <a:ext cx="3007165" cy="3231654"/>
          </a:xfrm>
          <a:prstGeom prst="rect">
            <a:avLst/>
          </a:prstGeom>
          <a:noFill/>
        </p:spPr>
        <p:txBody>
          <a:bodyPr wrap="square" lIns="0" tIns="0" rIns="0" bIns="0" rtlCol="0">
            <a:spAutoFit/>
          </a:bodyPr>
          <a:lstStyle/>
          <a:p>
            <a:pPr marL="144000" marR="0" lvl="0" indent="-144000" algn="l" defTabSz="4572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rgbClr val="323232"/>
                </a:solidFill>
                <a:effectLst/>
                <a:uLnTx/>
                <a:uFillTx/>
                <a:latin typeface="Roboto Condensed" panose="02000000000000000000" pitchFamily="2" charset="0"/>
                <a:ea typeface="Roboto Condensed" panose="02000000000000000000" pitchFamily="2" charset="0"/>
                <a:cs typeface="+mn-cs"/>
              </a:rPr>
              <a:t>Look at this week’s poster, talk about what you can see. Explain that the company, Google, has launched a new scale to recognise skin tones, which will mean that users searching for images, will be able to also select their own skin tone colour. Do you think this is a good idea? What benefits do you think these changes bring?</a:t>
            </a:r>
          </a:p>
          <a:p>
            <a:pPr marL="144000" marR="0" lvl="0" indent="-144000" algn="l" defTabSz="4572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rgbClr val="323232"/>
                </a:solidFill>
                <a:effectLst/>
                <a:uLnTx/>
                <a:uFillTx/>
                <a:latin typeface="Roboto Condensed" panose="02000000000000000000" pitchFamily="2" charset="0"/>
                <a:ea typeface="Roboto Condensed" panose="02000000000000000000" pitchFamily="2" charset="0"/>
                <a:cs typeface="+mn-cs"/>
              </a:rPr>
              <a:t>Read through the information found on the assembly resource about the Monk Skin Tone Scale and Crayola’s crayons. Can you think of times when you have felt included? Did somebody play a part in making you feel that way?</a:t>
            </a:r>
          </a:p>
          <a:p>
            <a:pPr marL="144000" marR="0" lvl="0" indent="-144000" algn="l" defTabSz="4572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rgbClr val="323232"/>
                </a:solidFill>
                <a:effectLst/>
                <a:uLnTx/>
                <a:uFillTx/>
                <a:latin typeface="Roboto Condensed" panose="02000000000000000000" pitchFamily="2" charset="0"/>
                <a:ea typeface="Roboto Condensed" panose="02000000000000000000" pitchFamily="2" charset="0"/>
                <a:cs typeface="+mn-cs"/>
              </a:rPr>
              <a:t>Can you recall a time when you felt left out or different from others? What happened and how did you feel? Whose responsibility do you think it is to ensure everyone feels like they belong?</a:t>
            </a:r>
          </a:p>
          <a:p>
            <a:pPr marL="144000" marR="0" lvl="0" indent="-144000" algn="l" defTabSz="4572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rgbClr val="323232"/>
                </a:solidFill>
                <a:effectLst/>
                <a:uLnTx/>
                <a:uFillTx/>
                <a:latin typeface="Roboto Condensed" panose="02000000000000000000" pitchFamily="2" charset="0"/>
                <a:ea typeface="Roboto Condensed" panose="02000000000000000000" pitchFamily="2" charset="0"/>
                <a:cs typeface="+mn-cs"/>
              </a:rPr>
              <a:t>Watch this week’s useful video, which talks about the new range of Crayola crayons released last year. Do you think it is important to have crayons that reflect all different skin tones? As the CEO of Crayola described, do you think it helps everyone feel ‘acceptance’ and ‘belonging’?</a:t>
            </a:r>
          </a:p>
        </p:txBody>
      </p:sp>
      <p:sp>
        <p:nvSpPr>
          <p:cNvPr id="231" name="TextBox 230">
            <a:extLst>
              <a:ext uri="{FF2B5EF4-FFF2-40B4-BE49-F238E27FC236}">
                <a16:creationId xmlns:a16="http://schemas.microsoft.com/office/drawing/2014/main" id="{DE432FD6-1F64-DD4F-AAD2-5812922B66F8}"/>
              </a:ext>
            </a:extLst>
          </p:cNvPr>
          <p:cNvSpPr txBox="1"/>
          <p:nvPr/>
        </p:nvSpPr>
        <p:spPr>
          <a:xfrm>
            <a:off x="7386483" y="2401395"/>
            <a:ext cx="2998088" cy="3385542"/>
          </a:xfrm>
          <a:prstGeom prst="rect">
            <a:avLst/>
          </a:prstGeom>
          <a:noFill/>
        </p:spPr>
        <p:txBody>
          <a:bodyPr wrap="square" lIns="0" tIns="0" rIns="0" bIns="0" rtlCol="0">
            <a:spAutoFit/>
          </a:bodyPr>
          <a:lstStyle/>
          <a:p>
            <a:pPr marL="171450" marR="0" lvl="0" indent="-171450" algn="l" defTabSz="4572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rgbClr val="323232"/>
                </a:solidFill>
                <a:effectLst/>
                <a:uLnTx/>
                <a:uFillTx/>
                <a:latin typeface="Roboto Condensed" panose="02000000000000000000" pitchFamily="2" charset="0"/>
                <a:ea typeface="Roboto Condensed" panose="02000000000000000000" pitchFamily="2" charset="0"/>
                <a:cs typeface="+mn-cs"/>
              </a:rPr>
              <a:t>Think about a time you might have been shopping, either visiting the shops or browsing online. What products did you see? Did you buy anything? Was there anything you would have liked to buy but didn’t? </a:t>
            </a:r>
          </a:p>
          <a:p>
            <a:pPr marL="171450" marR="0" lvl="0" indent="-171450" algn="l" defTabSz="4572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rgbClr val="323232"/>
                </a:solidFill>
                <a:effectLst/>
                <a:uLnTx/>
                <a:uFillTx/>
                <a:latin typeface="Roboto Condensed" panose="02000000000000000000" pitchFamily="2" charset="0"/>
                <a:ea typeface="Roboto Condensed" panose="02000000000000000000" pitchFamily="2" charset="0"/>
                <a:cs typeface="+mn-cs"/>
              </a:rPr>
              <a:t>Discuss some of the products we buy that might offer the same item with different options e.g., a shampoo in different scents, a t-shirt in different sizes, crisps in different flavours. How does it feel being able to choose the scent/size/flavour of the item you want to buy?</a:t>
            </a:r>
          </a:p>
          <a:p>
            <a:pPr marL="171450" marR="0" lvl="0" indent="-171450" algn="l" defTabSz="4572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rgbClr val="323232"/>
                </a:solidFill>
                <a:effectLst/>
                <a:uLnTx/>
                <a:uFillTx/>
                <a:latin typeface="Roboto Condensed" panose="02000000000000000000" pitchFamily="2" charset="0"/>
                <a:ea typeface="Roboto Condensed" panose="02000000000000000000" pitchFamily="2" charset="0"/>
                <a:cs typeface="+mn-cs"/>
              </a:rPr>
              <a:t>Sometimes, choices might be limited. Products marketed as skin-coloured may only offer one or two options. Look at resource 2, which shares some more information about skin-coloured products. How do you think it might feel buying a skin-coloured product that does not represent your skin colour? Would you feel included?</a:t>
            </a:r>
          </a:p>
          <a:p>
            <a:pPr marL="171450" marR="0" lvl="0" indent="-171450" algn="l" defTabSz="4572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rgbClr val="323232"/>
                </a:solidFill>
                <a:effectLst/>
                <a:uLnTx/>
                <a:uFillTx/>
                <a:latin typeface="Roboto Condensed" panose="02000000000000000000" pitchFamily="2" charset="0"/>
                <a:ea typeface="Roboto Condensed" panose="02000000000000000000" pitchFamily="2" charset="0"/>
                <a:cs typeface="+mn-cs"/>
              </a:rPr>
              <a:t>Are there any products you can’t buy? Why can’t you buy them e.g., too expensive, you are not old enough? Is it fair that some products are not inclusive for everyone?</a:t>
            </a:r>
          </a:p>
          <a:p>
            <a:pPr marL="171450" marR="0" lvl="0" indent="-171450" algn="l" defTabSz="4572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rgbClr val="323232"/>
                </a:solidFill>
                <a:effectLst/>
                <a:uLnTx/>
                <a:uFillTx/>
                <a:latin typeface="Roboto Condensed" panose="02000000000000000000" pitchFamily="2" charset="0"/>
                <a:ea typeface="Roboto Condensed" panose="02000000000000000000" pitchFamily="2" charset="0"/>
                <a:cs typeface="+mn-cs"/>
              </a:rPr>
              <a:t>Has there ever been a product you have wanted to buy but it wasn’t in your size or colour? What was it? Where were you? How did it make you feel? </a:t>
            </a:r>
          </a:p>
        </p:txBody>
      </p:sp>
      <p:sp>
        <p:nvSpPr>
          <p:cNvPr id="232" name="TextBox 231">
            <a:extLst>
              <a:ext uri="{FF2B5EF4-FFF2-40B4-BE49-F238E27FC236}">
                <a16:creationId xmlns:a16="http://schemas.microsoft.com/office/drawing/2014/main" id="{400A4DB5-4C64-4445-9208-7C1C483EE92F}"/>
              </a:ext>
            </a:extLst>
          </p:cNvPr>
          <p:cNvSpPr txBox="1"/>
          <p:nvPr/>
        </p:nvSpPr>
        <p:spPr>
          <a:xfrm>
            <a:off x="3859533" y="2401395"/>
            <a:ext cx="2998088" cy="3539430"/>
          </a:xfrm>
          <a:prstGeom prst="rect">
            <a:avLst/>
          </a:prstGeom>
          <a:noFill/>
        </p:spPr>
        <p:txBody>
          <a:bodyPr wrap="square" lIns="0" tIns="0" rIns="0" bIns="0" rtlCol="0">
            <a:spAutoFit/>
          </a:bodyPr>
          <a:lstStyle/>
          <a:p>
            <a:pPr marL="144000" marR="0" lvl="0" indent="-144000" algn="l" defTabSz="4572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rgbClr val="323232"/>
                </a:solidFill>
                <a:effectLst/>
                <a:uLnTx/>
                <a:uFillTx/>
                <a:latin typeface="Roboto Condensed" panose="02000000000000000000" pitchFamily="2" charset="0"/>
                <a:ea typeface="Roboto Condensed" panose="02000000000000000000" pitchFamily="2" charset="0"/>
                <a:cs typeface="+mn-cs"/>
              </a:rPr>
              <a:t>Think about a time you have felt left out e.g., you weren’t invited to a party, you had to go to bed when everyone else in your family stayed up a little longer, you weren’t allowed on a ride because you were not old or tall enough, you weren’t included in a playground game. </a:t>
            </a:r>
            <a:br>
              <a:rPr kumimoji="0" lang="en-GB" sz="1000" b="0" i="0" u="none" strike="noStrike" kern="1200" cap="none" spc="0" normalizeH="0" baseline="0" noProof="0" dirty="0">
                <a:ln>
                  <a:noFill/>
                </a:ln>
                <a:solidFill>
                  <a:srgbClr val="323232"/>
                </a:solidFill>
                <a:effectLst/>
                <a:uLnTx/>
                <a:uFillTx/>
                <a:latin typeface="Roboto Condensed" panose="02000000000000000000" pitchFamily="2" charset="0"/>
                <a:ea typeface="Roboto Condensed" panose="02000000000000000000" pitchFamily="2" charset="0"/>
                <a:cs typeface="+mn-cs"/>
              </a:rPr>
            </a:br>
            <a:r>
              <a:rPr kumimoji="0" lang="en-GB" sz="1000" b="0" i="0" u="none" strike="noStrike" kern="1200" cap="none" spc="0" normalizeH="0" baseline="0" noProof="0" dirty="0">
                <a:ln>
                  <a:noFill/>
                </a:ln>
                <a:solidFill>
                  <a:srgbClr val="323232"/>
                </a:solidFill>
                <a:effectLst/>
                <a:uLnTx/>
                <a:uFillTx/>
                <a:latin typeface="Roboto Condensed" panose="02000000000000000000" pitchFamily="2" charset="0"/>
                <a:ea typeface="Roboto Condensed" panose="02000000000000000000" pitchFamily="2" charset="0"/>
                <a:cs typeface="+mn-cs"/>
              </a:rPr>
              <a:t>How did you feel? Did you do anything about it?</a:t>
            </a:r>
          </a:p>
          <a:p>
            <a:pPr marL="144000" marR="0" lvl="0" indent="-144000" algn="l" defTabSz="4572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rgbClr val="323232"/>
                </a:solidFill>
                <a:effectLst/>
                <a:uLnTx/>
                <a:uFillTx/>
                <a:latin typeface="Roboto Condensed" panose="02000000000000000000" pitchFamily="2" charset="0"/>
                <a:ea typeface="Roboto Condensed" panose="02000000000000000000" pitchFamily="2" charset="0"/>
                <a:cs typeface="+mn-cs"/>
              </a:rPr>
              <a:t>Being left out can make people feel sad, lonely, angry </a:t>
            </a:r>
            <a:br>
              <a:rPr kumimoji="0" lang="en-GB" sz="1000" b="0" i="0" u="none" strike="noStrike" kern="1200" cap="none" spc="0" normalizeH="0" baseline="0" noProof="0" dirty="0">
                <a:ln>
                  <a:noFill/>
                </a:ln>
                <a:solidFill>
                  <a:srgbClr val="323232"/>
                </a:solidFill>
                <a:effectLst/>
                <a:uLnTx/>
                <a:uFillTx/>
                <a:latin typeface="Roboto Condensed" panose="02000000000000000000" pitchFamily="2" charset="0"/>
                <a:ea typeface="Roboto Condensed" panose="02000000000000000000" pitchFamily="2" charset="0"/>
                <a:cs typeface="+mn-cs"/>
              </a:rPr>
            </a:br>
            <a:r>
              <a:rPr kumimoji="0" lang="en-GB" sz="1000" b="0" i="0" u="none" strike="noStrike" kern="1200" cap="none" spc="0" normalizeH="0" baseline="0" noProof="0" dirty="0">
                <a:ln>
                  <a:noFill/>
                </a:ln>
                <a:solidFill>
                  <a:srgbClr val="323232"/>
                </a:solidFill>
                <a:effectLst/>
                <a:uLnTx/>
                <a:uFillTx/>
                <a:latin typeface="Roboto Condensed" panose="02000000000000000000" pitchFamily="2" charset="0"/>
                <a:ea typeface="Roboto Condensed" panose="02000000000000000000" pitchFamily="2" charset="0"/>
                <a:cs typeface="+mn-cs"/>
              </a:rPr>
              <a:t>or frustrated. Sometimes we may be left out on purpose; other times it may be unintentional (not on purpose).</a:t>
            </a:r>
          </a:p>
          <a:p>
            <a:pPr marL="144000" marR="0" lvl="0" indent="-144000" algn="l" defTabSz="4572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rgbClr val="323232"/>
                </a:solidFill>
                <a:effectLst/>
                <a:uLnTx/>
                <a:uFillTx/>
                <a:latin typeface="Roboto Condensed" panose="02000000000000000000" pitchFamily="2" charset="0"/>
                <a:ea typeface="Roboto Condensed" panose="02000000000000000000" pitchFamily="2" charset="0"/>
                <a:cs typeface="+mn-cs"/>
              </a:rPr>
              <a:t>Look at resource 1, which shares some examples of people feeling left out. For each, decide if it is intentional or unintentional. What could you do to help each of the people feeling left out?</a:t>
            </a:r>
          </a:p>
          <a:p>
            <a:pPr marL="144000" marR="0" lvl="0" indent="-144000" algn="l" defTabSz="4572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rgbClr val="323232"/>
                </a:solidFill>
                <a:effectLst/>
                <a:uLnTx/>
                <a:uFillTx/>
                <a:latin typeface="Roboto Condensed" panose="02000000000000000000" pitchFamily="2" charset="0"/>
                <a:ea typeface="Roboto Condensed" panose="02000000000000000000" pitchFamily="2" charset="0"/>
                <a:cs typeface="+mn-cs"/>
              </a:rPr>
              <a:t>Go through each scenario, discussing actions that may help the person feeling left out e.g., lending Elliott a Poppit so he could join in, listening to how </a:t>
            </a:r>
            <a:r>
              <a:rPr kumimoji="0" lang="en-GB" sz="1000" b="0" i="0" u="none" strike="noStrike" kern="1200" cap="none" spc="0" normalizeH="0" baseline="0" noProof="0" dirty="0" err="1">
                <a:ln>
                  <a:noFill/>
                </a:ln>
                <a:solidFill>
                  <a:srgbClr val="323232"/>
                </a:solidFill>
                <a:effectLst/>
                <a:uLnTx/>
                <a:uFillTx/>
                <a:latin typeface="Roboto Condensed" panose="02000000000000000000" pitchFamily="2" charset="0"/>
                <a:ea typeface="Roboto Condensed" panose="02000000000000000000" pitchFamily="2" charset="0"/>
                <a:cs typeface="+mn-cs"/>
              </a:rPr>
              <a:t>Omesh</a:t>
            </a:r>
            <a:r>
              <a:rPr kumimoji="0" lang="en-GB" sz="1000" b="0" i="0" u="none" strike="noStrike" kern="1200" cap="none" spc="0" normalizeH="0" baseline="0" noProof="0" dirty="0">
                <a:ln>
                  <a:noFill/>
                </a:ln>
                <a:solidFill>
                  <a:srgbClr val="323232"/>
                </a:solidFill>
                <a:effectLst/>
                <a:uLnTx/>
                <a:uFillTx/>
                <a:latin typeface="Roboto Condensed" panose="02000000000000000000" pitchFamily="2" charset="0"/>
                <a:ea typeface="Roboto Condensed" panose="02000000000000000000" pitchFamily="2" charset="0"/>
                <a:cs typeface="+mn-cs"/>
              </a:rPr>
              <a:t> was feeling and explaining the difficult choice his friend had to make, helping Chloe by setting up a different game of football that everyone can be included in. </a:t>
            </a:r>
          </a:p>
          <a:p>
            <a:pPr marL="144000" marR="0" lvl="0" indent="-144000" algn="l" defTabSz="4572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rgbClr val="323232"/>
                </a:solidFill>
                <a:effectLst/>
                <a:uLnTx/>
                <a:uFillTx/>
                <a:latin typeface="Roboto Condensed" panose="02000000000000000000" pitchFamily="2" charset="0"/>
                <a:ea typeface="Roboto Condensed" panose="02000000000000000000" pitchFamily="2" charset="0"/>
                <a:cs typeface="+mn-cs"/>
              </a:rPr>
              <a:t>Have you ever helped anyone who was feeling left out? </a:t>
            </a:r>
            <a:br>
              <a:rPr kumimoji="0" lang="en-GB" sz="1000" b="0" i="0" u="none" strike="noStrike" kern="1200" cap="none" spc="0" normalizeH="0" baseline="0" noProof="0" dirty="0">
                <a:ln>
                  <a:noFill/>
                </a:ln>
                <a:solidFill>
                  <a:srgbClr val="323232"/>
                </a:solidFill>
                <a:effectLst/>
                <a:uLnTx/>
                <a:uFillTx/>
                <a:latin typeface="Roboto Condensed" panose="02000000000000000000" pitchFamily="2" charset="0"/>
                <a:ea typeface="Roboto Condensed" panose="02000000000000000000" pitchFamily="2" charset="0"/>
                <a:cs typeface="+mn-cs"/>
              </a:rPr>
            </a:br>
            <a:r>
              <a:rPr kumimoji="0" lang="en-GB" sz="1000" b="0" i="0" u="none" strike="noStrike" kern="1200" cap="none" spc="0" normalizeH="0" baseline="0" noProof="0" dirty="0">
                <a:ln>
                  <a:noFill/>
                </a:ln>
                <a:solidFill>
                  <a:srgbClr val="323232"/>
                </a:solidFill>
                <a:effectLst/>
                <a:uLnTx/>
                <a:uFillTx/>
                <a:latin typeface="Roboto Condensed" panose="02000000000000000000" pitchFamily="2" charset="0"/>
                <a:ea typeface="Roboto Condensed" panose="02000000000000000000" pitchFamily="2" charset="0"/>
                <a:cs typeface="+mn-cs"/>
              </a:rPr>
              <a:t>Is it possible to do things to help yourself when you feel left out e.g., tell somebody how you feel so they can </a:t>
            </a:r>
            <a:br>
              <a:rPr kumimoji="0" lang="en-GB" sz="1000" b="0" i="0" u="none" strike="noStrike" kern="1200" cap="none" spc="0" normalizeH="0" baseline="0" noProof="0" dirty="0">
                <a:ln>
                  <a:noFill/>
                </a:ln>
                <a:solidFill>
                  <a:srgbClr val="323232"/>
                </a:solidFill>
                <a:effectLst/>
                <a:uLnTx/>
                <a:uFillTx/>
                <a:latin typeface="Roboto Condensed" panose="02000000000000000000" pitchFamily="2" charset="0"/>
                <a:ea typeface="Roboto Condensed" panose="02000000000000000000" pitchFamily="2" charset="0"/>
                <a:cs typeface="+mn-cs"/>
              </a:rPr>
            </a:br>
            <a:r>
              <a:rPr kumimoji="0" lang="en-GB" sz="1000" b="0" i="0" u="none" strike="noStrike" kern="1200" cap="none" spc="0" normalizeH="0" baseline="0" noProof="0" dirty="0">
                <a:ln>
                  <a:noFill/>
                </a:ln>
                <a:solidFill>
                  <a:srgbClr val="323232"/>
                </a:solidFill>
                <a:effectLst/>
                <a:uLnTx/>
                <a:uFillTx/>
                <a:latin typeface="Roboto Condensed" panose="02000000000000000000" pitchFamily="2" charset="0"/>
                <a:ea typeface="Roboto Condensed" panose="02000000000000000000" pitchFamily="2" charset="0"/>
                <a:cs typeface="+mn-cs"/>
              </a:rPr>
              <a:t>help you?</a:t>
            </a:r>
          </a:p>
        </p:txBody>
      </p:sp>
      <p:sp>
        <p:nvSpPr>
          <p:cNvPr id="233" name="TextBox 232">
            <a:extLst>
              <a:ext uri="{FF2B5EF4-FFF2-40B4-BE49-F238E27FC236}">
                <a16:creationId xmlns:a16="http://schemas.microsoft.com/office/drawing/2014/main" id="{ECF1CF91-EDEB-3E40-9B51-9E1ECC9F46C8}"/>
              </a:ext>
            </a:extLst>
          </p:cNvPr>
          <p:cNvSpPr txBox="1"/>
          <p:nvPr/>
        </p:nvSpPr>
        <p:spPr>
          <a:xfrm>
            <a:off x="3859533" y="1134003"/>
            <a:ext cx="945772" cy="307777"/>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1388C"/>
                </a:solidFill>
                <a:effectLst/>
                <a:uLnTx/>
                <a:uFillTx/>
                <a:latin typeface="LondrinaSolid-Regular"/>
                <a:ea typeface="+mn-ea"/>
                <a:cs typeface="+mn-cs"/>
                <a:sym typeface="LondrinaSolid-Regular"/>
                <a:rtl val="0"/>
              </a:rPr>
              <a:t>KS1 focus</a:t>
            </a:r>
          </a:p>
        </p:txBody>
      </p:sp>
      <p:sp>
        <p:nvSpPr>
          <p:cNvPr id="234" name="TextBox 233">
            <a:extLst>
              <a:ext uri="{FF2B5EF4-FFF2-40B4-BE49-F238E27FC236}">
                <a16:creationId xmlns:a16="http://schemas.microsoft.com/office/drawing/2014/main" id="{1EBF979F-CCD8-6942-8B87-6B6DCFA2F333}"/>
              </a:ext>
            </a:extLst>
          </p:cNvPr>
          <p:cNvSpPr txBox="1"/>
          <p:nvPr/>
        </p:nvSpPr>
        <p:spPr>
          <a:xfrm>
            <a:off x="7424358" y="1134003"/>
            <a:ext cx="979435" cy="307777"/>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1388C"/>
                </a:solidFill>
                <a:effectLst/>
                <a:uLnTx/>
                <a:uFillTx/>
                <a:latin typeface="LondrinaSolid-Regular"/>
                <a:ea typeface="+mn-ea"/>
                <a:cs typeface="+mn-cs"/>
                <a:sym typeface="LondrinaSolid-Regular"/>
                <a:rtl val="0"/>
              </a:rPr>
              <a:t>KS2 focus</a:t>
            </a:r>
          </a:p>
        </p:txBody>
      </p:sp>
      <p:sp>
        <p:nvSpPr>
          <p:cNvPr id="238" name="Freeform 237">
            <a:extLst>
              <a:ext uri="{FF2B5EF4-FFF2-40B4-BE49-F238E27FC236}">
                <a16:creationId xmlns:a16="http://schemas.microsoft.com/office/drawing/2014/main" id="{3C01F7DA-961C-924A-B36D-573AF0097A83}"/>
              </a:ext>
            </a:extLst>
          </p:cNvPr>
          <p:cNvSpPr/>
          <p:nvPr/>
        </p:nvSpPr>
        <p:spPr>
          <a:xfrm>
            <a:off x="7478981" y="3425378"/>
            <a:ext cx="2841266" cy="2884997"/>
          </a:xfrm>
          <a:custGeom>
            <a:avLst/>
            <a:gdLst>
              <a:gd name="connsiteX0" fmla="*/ 0 w 2841266"/>
              <a:gd name="connsiteY0" fmla="*/ 0 h 2884997"/>
              <a:gd name="connsiteX1" fmla="*/ 2841266 w 2841266"/>
              <a:gd name="connsiteY1" fmla="*/ 0 h 2884997"/>
              <a:gd name="connsiteX2" fmla="*/ 2841266 w 2841266"/>
              <a:gd name="connsiteY2" fmla="*/ 2884998 h 2884997"/>
              <a:gd name="connsiteX3" fmla="*/ 0 w 2841266"/>
              <a:gd name="connsiteY3" fmla="*/ 2884998 h 2884997"/>
            </a:gdLst>
            <a:ahLst/>
            <a:cxnLst>
              <a:cxn ang="0">
                <a:pos x="connsiteX0" y="connsiteY0"/>
              </a:cxn>
              <a:cxn ang="0">
                <a:pos x="connsiteX1" y="connsiteY1"/>
              </a:cxn>
              <a:cxn ang="0">
                <a:pos x="connsiteX2" y="connsiteY2"/>
              </a:cxn>
              <a:cxn ang="0">
                <a:pos x="connsiteX3" y="connsiteY3"/>
              </a:cxn>
            </a:cxnLst>
            <a:rect l="l" t="t" r="r" b="b"/>
            <a:pathLst>
              <a:path w="2841266" h="2884997">
                <a:moveTo>
                  <a:pt x="0" y="0"/>
                </a:moveTo>
                <a:lnTo>
                  <a:pt x="2841266" y="0"/>
                </a:lnTo>
                <a:lnTo>
                  <a:pt x="2841266" y="2884998"/>
                </a:lnTo>
                <a:lnTo>
                  <a:pt x="0" y="2884998"/>
                </a:lnTo>
                <a:close/>
              </a:path>
            </a:pathLst>
          </a:custGeom>
          <a:no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242" name="TextBox 241">
            <a:extLst>
              <a:ext uri="{FF2B5EF4-FFF2-40B4-BE49-F238E27FC236}">
                <a16:creationId xmlns:a16="http://schemas.microsoft.com/office/drawing/2014/main" id="{08DFBBEF-A8F0-E849-AAE8-A96D34FAC3DE}"/>
              </a:ext>
            </a:extLst>
          </p:cNvPr>
          <p:cNvSpPr txBox="1"/>
          <p:nvPr/>
        </p:nvSpPr>
        <p:spPr>
          <a:xfrm>
            <a:off x="7424358" y="1499412"/>
            <a:ext cx="2936701" cy="197233"/>
          </a:xfrm>
          <a:prstGeom prst="rect">
            <a:avLst/>
          </a:prstGeom>
          <a:noFill/>
        </p:spPr>
        <p:txBody>
          <a:bodyPr wrap="none" lIns="0" tIns="0" rIns="0" bIns="0" rtlCol="0">
            <a:spAutoFit/>
          </a:bodyPr>
          <a:lstStyle/>
          <a:p>
            <a:pPr marL="0" marR="0" lvl="0" indent="0" algn="l" defTabSz="457200" rtl="0" eaLnBrk="1" fontAlgn="auto" latinLnBrk="0" hangingPunct="1">
              <a:lnSpc>
                <a:spcPct val="8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E85119"/>
                </a:solidFill>
                <a:effectLst/>
                <a:uLnTx/>
                <a:uFillTx/>
                <a:latin typeface="Londrina Solid" pitchFamily="2" charset="77"/>
                <a:ea typeface="+mn-ea"/>
                <a:cs typeface="+mn-cs"/>
              </a:rPr>
              <a:t>Are the things we buy inclusive to all?</a:t>
            </a:r>
          </a:p>
        </p:txBody>
      </p:sp>
      <p:sp>
        <p:nvSpPr>
          <p:cNvPr id="243" name="TextBox 242">
            <a:extLst>
              <a:ext uri="{FF2B5EF4-FFF2-40B4-BE49-F238E27FC236}">
                <a16:creationId xmlns:a16="http://schemas.microsoft.com/office/drawing/2014/main" id="{AA15DA8E-091A-F047-9E40-450B0D247F97}"/>
              </a:ext>
            </a:extLst>
          </p:cNvPr>
          <p:cNvSpPr txBox="1"/>
          <p:nvPr/>
        </p:nvSpPr>
        <p:spPr>
          <a:xfrm>
            <a:off x="3859533" y="1499412"/>
            <a:ext cx="2127185" cy="394275"/>
          </a:xfrm>
          <a:prstGeom prst="rect">
            <a:avLst/>
          </a:prstGeom>
          <a:noFill/>
        </p:spPr>
        <p:txBody>
          <a:bodyPr wrap="none" lIns="0" tIns="0" rIns="0" bIns="0" rtlCol="0">
            <a:spAutoFit/>
          </a:bodyPr>
          <a:lstStyle/>
          <a:p>
            <a:pPr marL="0" marR="0" lvl="0" indent="0" algn="l" defTabSz="457200" rtl="0" eaLnBrk="1" fontAlgn="auto" latinLnBrk="0" hangingPunct="1">
              <a:lnSpc>
                <a:spcPct val="8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85119"/>
                </a:solidFill>
                <a:effectLst/>
                <a:uLnTx/>
                <a:uFillTx/>
                <a:latin typeface="LondrinaSolid-Regular"/>
                <a:ea typeface="+mn-ea"/>
                <a:cs typeface="+mn-cs"/>
                <a:sym typeface="LondrinaSolid-Regular"/>
                <a:rtl val="0"/>
              </a:rPr>
              <a:t>What can we do if someone </a:t>
            </a:r>
            <a:br>
              <a:rPr kumimoji="0" lang="en-US" sz="1600" b="0" i="0" u="none" strike="noStrike" kern="1200" cap="none" spc="0" normalizeH="0" baseline="0" noProof="0" dirty="0">
                <a:ln>
                  <a:noFill/>
                </a:ln>
                <a:solidFill>
                  <a:srgbClr val="E85119"/>
                </a:solidFill>
                <a:effectLst/>
                <a:uLnTx/>
                <a:uFillTx/>
                <a:latin typeface="LondrinaSolid-Regular"/>
                <a:ea typeface="+mn-ea"/>
                <a:cs typeface="+mn-cs"/>
                <a:sym typeface="LondrinaSolid-Regular"/>
                <a:rtl val="0"/>
              </a:rPr>
            </a:br>
            <a:r>
              <a:rPr kumimoji="0" lang="en-US" sz="1600" b="0" i="0" u="none" strike="noStrike" kern="1200" cap="none" spc="0" normalizeH="0" baseline="0" noProof="0" dirty="0">
                <a:ln>
                  <a:noFill/>
                </a:ln>
                <a:solidFill>
                  <a:srgbClr val="E85119"/>
                </a:solidFill>
                <a:effectLst/>
                <a:uLnTx/>
                <a:uFillTx/>
                <a:latin typeface="LondrinaSolid-Regular"/>
                <a:ea typeface="+mn-ea"/>
                <a:cs typeface="+mn-cs"/>
                <a:sym typeface="LondrinaSolid-Regular"/>
                <a:rtl val="0"/>
              </a:rPr>
              <a:t>is feeling left out?</a:t>
            </a:r>
          </a:p>
        </p:txBody>
      </p:sp>
      <p:grpSp>
        <p:nvGrpSpPr>
          <p:cNvPr id="507" name="Group 506">
            <a:extLst>
              <a:ext uri="{FF2B5EF4-FFF2-40B4-BE49-F238E27FC236}">
                <a16:creationId xmlns:a16="http://schemas.microsoft.com/office/drawing/2014/main" id="{AECF1B8A-667F-5346-882C-FD95335FBDE9}"/>
              </a:ext>
            </a:extLst>
          </p:cNvPr>
          <p:cNvGrpSpPr/>
          <p:nvPr/>
        </p:nvGrpSpPr>
        <p:grpSpPr>
          <a:xfrm>
            <a:off x="4061614" y="2015632"/>
            <a:ext cx="2568585" cy="252000"/>
            <a:chOff x="4026147" y="1894334"/>
            <a:chExt cx="2568585" cy="252000"/>
          </a:xfrm>
        </p:grpSpPr>
        <p:grpSp>
          <p:nvGrpSpPr>
            <p:cNvPr id="508" name="Group 507">
              <a:extLst>
                <a:ext uri="{FF2B5EF4-FFF2-40B4-BE49-F238E27FC236}">
                  <a16:creationId xmlns:a16="http://schemas.microsoft.com/office/drawing/2014/main" id="{DFDF1232-13E7-3249-9AF8-EED709967AA7}"/>
                </a:ext>
              </a:extLst>
            </p:cNvPr>
            <p:cNvGrpSpPr/>
            <p:nvPr/>
          </p:nvGrpSpPr>
          <p:grpSpPr>
            <a:xfrm>
              <a:off x="4026147" y="1894334"/>
              <a:ext cx="771567" cy="252000"/>
              <a:chOff x="4026147" y="1894334"/>
              <a:chExt cx="771567" cy="252000"/>
            </a:xfrm>
          </p:grpSpPr>
          <p:sp>
            <p:nvSpPr>
              <p:cNvPr id="529" name="TextBox 528">
                <a:extLst>
                  <a:ext uri="{FF2B5EF4-FFF2-40B4-BE49-F238E27FC236}">
                    <a16:creationId xmlns:a16="http://schemas.microsoft.com/office/drawing/2014/main" id="{8C92EE11-0773-134A-B4BD-D74A80485A3F}"/>
                  </a:ext>
                </a:extLst>
              </p:cNvPr>
              <p:cNvSpPr txBox="1"/>
              <p:nvPr/>
            </p:nvSpPr>
            <p:spPr>
              <a:xfrm>
                <a:off x="4337652" y="1904918"/>
                <a:ext cx="460062" cy="230832"/>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31388C"/>
                    </a:solidFill>
                    <a:effectLst/>
                    <a:uLnTx/>
                    <a:uFillTx/>
                    <a:latin typeface="LondrinaSolid-Black"/>
                    <a:ea typeface="+mn-ea"/>
                    <a:cs typeface="+mn-cs"/>
                    <a:sym typeface="LondrinaSolid-Black"/>
                    <a:rtl val="0"/>
                  </a:rPr>
                  <a:t>Listen</a:t>
                </a:r>
              </a:p>
            </p:txBody>
          </p:sp>
          <p:grpSp>
            <p:nvGrpSpPr>
              <p:cNvPr id="530" name="Graphic 4">
                <a:extLst>
                  <a:ext uri="{FF2B5EF4-FFF2-40B4-BE49-F238E27FC236}">
                    <a16:creationId xmlns:a16="http://schemas.microsoft.com/office/drawing/2014/main" id="{F9C98778-1EA6-1144-89D0-13221DAAB568}"/>
                  </a:ext>
                </a:extLst>
              </p:cNvPr>
              <p:cNvGrpSpPr>
                <a:grpSpLocks noChangeAspect="1"/>
              </p:cNvGrpSpPr>
              <p:nvPr/>
            </p:nvGrpSpPr>
            <p:grpSpPr>
              <a:xfrm>
                <a:off x="4026147" y="1894334"/>
                <a:ext cx="258658" cy="252000"/>
                <a:chOff x="2481600" y="2696320"/>
                <a:chExt cx="185319" cy="180549"/>
              </a:xfrm>
              <a:solidFill>
                <a:srgbClr val="3F4594"/>
              </a:solidFill>
            </p:grpSpPr>
            <p:sp>
              <p:nvSpPr>
                <p:cNvPr id="531" name="Freeform 530">
                  <a:extLst>
                    <a:ext uri="{FF2B5EF4-FFF2-40B4-BE49-F238E27FC236}">
                      <a16:creationId xmlns:a16="http://schemas.microsoft.com/office/drawing/2014/main" id="{FBC32F8D-F8BE-D543-B4E2-26FAF8796F59}"/>
                    </a:ext>
                  </a:extLst>
                </p:cNvPr>
                <p:cNvSpPr/>
                <p:nvPr/>
              </p:nvSpPr>
              <p:spPr>
                <a:xfrm>
                  <a:off x="2556557" y="2696320"/>
                  <a:ext cx="110362" cy="180549"/>
                </a:xfrm>
                <a:custGeom>
                  <a:avLst/>
                  <a:gdLst>
                    <a:gd name="connsiteX0" fmla="*/ 105597 w 110362"/>
                    <a:gd name="connsiteY0" fmla="*/ 143825 h 180549"/>
                    <a:gd name="connsiteX1" fmla="*/ 109408 w 110362"/>
                    <a:gd name="connsiteY1" fmla="*/ 143317 h 180549"/>
                    <a:gd name="connsiteX2" fmla="*/ 107884 w 110362"/>
                    <a:gd name="connsiteY2" fmla="*/ 159962 h 180549"/>
                    <a:gd name="connsiteX3" fmla="*/ 93529 w 110362"/>
                    <a:gd name="connsiteY3" fmla="*/ 174447 h 180549"/>
                    <a:gd name="connsiteX4" fmla="*/ 72951 w 110362"/>
                    <a:gd name="connsiteY4" fmla="*/ 180164 h 180549"/>
                    <a:gd name="connsiteX5" fmla="*/ 50085 w 110362"/>
                    <a:gd name="connsiteY5" fmla="*/ 177115 h 180549"/>
                    <a:gd name="connsiteX6" fmla="*/ 32174 w 110362"/>
                    <a:gd name="connsiteY6" fmla="*/ 161359 h 180549"/>
                    <a:gd name="connsiteX7" fmla="*/ 22012 w 110362"/>
                    <a:gd name="connsiteY7" fmla="*/ 137727 h 180549"/>
                    <a:gd name="connsiteX8" fmla="*/ 15152 w 110362"/>
                    <a:gd name="connsiteY8" fmla="*/ 113331 h 180549"/>
                    <a:gd name="connsiteX9" fmla="*/ 3720 w 110362"/>
                    <a:gd name="connsiteY9" fmla="*/ 88809 h 180549"/>
                    <a:gd name="connsiteX10" fmla="*/ 290 w 110362"/>
                    <a:gd name="connsiteY10" fmla="*/ 61872 h 180549"/>
                    <a:gd name="connsiteX11" fmla="*/ 290 w 110362"/>
                    <a:gd name="connsiteY11" fmla="*/ 62381 h 180549"/>
                    <a:gd name="connsiteX12" fmla="*/ 544 w 110362"/>
                    <a:gd name="connsiteY12" fmla="*/ 60221 h 180549"/>
                    <a:gd name="connsiteX13" fmla="*/ 32301 w 110362"/>
                    <a:gd name="connsiteY13" fmla="*/ 8635 h 180549"/>
                    <a:gd name="connsiteX14" fmla="*/ 46655 w 110362"/>
                    <a:gd name="connsiteY14" fmla="*/ 2155 h 180549"/>
                    <a:gd name="connsiteX15" fmla="*/ 54658 w 110362"/>
                    <a:gd name="connsiteY15" fmla="*/ 122 h 180549"/>
                    <a:gd name="connsiteX16" fmla="*/ 59486 w 110362"/>
                    <a:gd name="connsiteY16" fmla="*/ 376 h 180549"/>
                    <a:gd name="connsiteX17" fmla="*/ 63296 w 110362"/>
                    <a:gd name="connsiteY17" fmla="*/ 757 h 180549"/>
                    <a:gd name="connsiteX18" fmla="*/ 91624 w 110362"/>
                    <a:gd name="connsiteY18" fmla="*/ 11938 h 180549"/>
                    <a:gd name="connsiteX19" fmla="*/ 107122 w 110362"/>
                    <a:gd name="connsiteY19" fmla="*/ 32522 h 180549"/>
                    <a:gd name="connsiteX20" fmla="*/ 109789 w 110362"/>
                    <a:gd name="connsiteY20" fmla="*/ 48023 h 180549"/>
                    <a:gd name="connsiteX21" fmla="*/ 97721 w 110362"/>
                    <a:gd name="connsiteY21" fmla="*/ 32395 h 180549"/>
                    <a:gd name="connsiteX22" fmla="*/ 63678 w 110362"/>
                    <a:gd name="connsiteY22" fmla="*/ 12065 h 180549"/>
                    <a:gd name="connsiteX23" fmla="*/ 58215 w 110362"/>
                    <a:gd name="connsiteY23" fmla="*/ 11557 h 180549"/>
                    <a:gd name="connsiteX24" fmla="*/ 54150 w 110362"/>
                    <a:gd name="connsiteY24" fmla="*/ 11811 h 180549"/>
                    <a:gd name="connsiteX25" fmla="*/ 43861 w 110362"/>
                    <a:gd name="connsiteY25" fmla="*/ 15369 h 180549"/>
                    <a:gd name="connsiteX26" fmla="*/ 25950 w 110362"/>
                    <a:gd name="connsiteY26" fmla="*/ 27567 h 180549"/>
                    <a:gd name="connsiteX27" fmla="*/ 10579 w 110362"/>
                    <a:gd name="connsiteY27" fmla="*/ 63270 h 180549"/>
                    <a:gd name="connsiteX28" fmla="*/ 10579 w 110362"/>
                    <a:gd name="connsiteY28" fmla="*/ 63778 h 180549"/>
                    <a:gd name="connsiteX29" fmla="*/ 14390 w 110362"/>
                    <a:gd name="connsiteY29" fmla="*/ 88301 h 180549"/>
                    <a:gd name="connsiteX30" fmla="*/ 19725 w 110362"/>
                    <a:gd name="connsiteY30" fmla="*/ 100498 h 180549"/>
                    <a:gd name="connsiteX31" fmla="*/ 23028 w 110362"/>
                    <a:gd name="connsiteY31" fmla="*/ 106470 h 180549"/>
                    <a:gd name="connsiteX32" fmla="*/ 26331 w 110362"/>
                    <a:gd name="connsiteY32" fmla="*/ 113585 h 180549"/>
                    <a:gd name="connsiteX33" fmla="*/ 34207 w 110362"/>
                    <a:gd name="connsiteY33" fmla="*/ 140776 h 180549"/>
                    <a:gd name="connsiteX34" fmla="*/ 47291 w 110362"/>
                    <a:gd name="connsiteY34" fmla="*/ 161486 h 180549"/>
                    <a:gd name="connsiteX35" fmla="*/ 67234 w 110362"/>
                    <a:gd name="connsiteY35" fmla="*/ 168602 h 180549"/>
                    <a:gd name="connsiteX36" fmla="*/ 88194 w 110362"/>
                    <a:gd name="connsiteY36" fmla="*/ 165171 h 180549"/>
                    <a:gd name="connsiteX37" fmla="*/ 105597 w 110362"/>
                    <a:gd name="connsiteY37" fmla="*/ 143825 h 18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0362" h="180549">
                      <a:moveTo>
                        <a:pt x="105597" y="143825"/>
                      </a:moveTo>
                      <a:cubicBezTo>
                        <a:pt x="106359" y="141538"/>
                        <a:pt x="108519" y="141538"/>
                        <a:pt x="109408" y="143317"/>
                      </a:cubicBezTo>
                      <a:cubicBezTo>
                        <a:pt x="110297" y="145604"/>
                        <a:pt x="111568" y="151322"/>
                        <a:pt x="107884" y="159962"/>
                      </a:cubicBezTo>
                      <a:cubicBezTo>
                        <a:pt x="105089" y="165934"/>
                        <a:pt x="99881" y="171270"/>
                        <a:pt x="93529" y="174447"/>
                      </a:cubicBezTo>
                      <a:cubicBezTo>
                        <a:pt x="87178" y="177750"/>
                        <a:pt x="80064" y="179529"/>
                        <a:pt x="72951" y="180164"/>
                      </a:cubicBezTo>
                      <a:cubicBezTo>
                        <a:pt x="66218" y="181054"/>
                        <a:pt x="57453" y="180545"/>
                        <a:pt x="50085" y="177115"/>
                      </a:cubicBezTo>
                      <a:cubicBezTo>
                        <a:pt x="42464" y="173811"/>
                        <a:pt x="36366" y="167839"/>
                        <a:pt x="32174" y="161359"/>
                      </a:cubicBezTo>
                      <a:cubicBezTo>
                        <a:pt x="27601" y="154371"/>
                        <a:pt x="24425" y="146239"/>
                        <a:pt x="22012" y="137727"/>
                      </a:cubicBezTo>
                      <a:cubicBezTo>
                        <a:pt x="19598" y="128832"/>
                        <a:pt x="18709" y="120573"/>
                        <a:pt x="15152" y="113331"/>
                      </a:cubicBezTo>
                      <a:cubicBezTo>
                        <a:pt x="11214" y="106343"/>
                        <a:pt x="6260" y="97322"/>
                        <a:pt x="3720" y="88809"/>
                      </a:cubicBezTo>
                      <a:cubicBezTo>
                        <a:pt x="1052" y="79915"/>
                        <a:pt x="-726" y="71402"/>
                        <a:pt x="290" y="61872"/>
                      </a:cubicBezTo>
                      <a:lnTo>
                        <a:pt x="290" y="62381"/>
                      </a:lnTo>
                      <a:cubicBezTo>
                        <a:pt x="417" y="61618"/>
                        <a:pt x="544" y="60856"/>
                        <a:pt x="544" y="60221"/>
                      </a:cubicBezTo>
                      <a:cubicBezTo>
                        <a:pt x="1814" y="40399"/>
                        <a:pt x="13374" y="19054"/>
                        <a:pt x="32301" y="8635"/>
                      </a:cubicBezTo>
                      <a:cubicBezTo>
                        <a:pt x="36874" y="5966"/>
                        <a:pt x="41701" y="3679"/>
                        <a:pt x="46655" y="2155"/>
                      </a:cubicBezTo>
                      <a:cubicBezTo>
                        <a:pt x="49323" y="1392"/>
                        <a:pt x="51483" y="757"/>
                        <a:pt x="54658" y="122"/>
                      </a:cubicBezTo>
                      <a:cubicBezTo>
                        <a:pt x="57326" y="-259"/>
                        <a:pt x="58215" y="376"/>
                        <a:pt x="59486" y="376"/>
                      </a:cubicBezTo>
                      <a:lnTo>
                        <a:pt x="63296" y="757"/>
                      </a:lnTo>
                      <a:cubicBezTo>
                        <a:pt x="73459" y="2155"/>
                        <a:pt x="83494" y="5712"/>
                        <a:pt x="91624" y="11938"/>
                      </a:cubicBezTo>
                      <a:cubicBezTo>
                        <a:pt x="98865" y="17402"/>
                        <a:pt x="104581" y="25279"/>
                        <a:pt x="107122" y="32522"/>
                      </a:cubicBezTo>
                      <a:cubicBezTo>
                        <a:pt x="109916" y="39637"/>
                        <a:pt x="110297" y="45609"/>
                        <a:pt x="109789" y="48023"/>
                      </a:cubicBezTo>
                      <a:cubicBezTo>
                        <a:pt x="107249" y="57044"/>
                        <a:pt x="105343" y="41924"/>
                        <a:pt x="97721" y="32395"/>
                      </a:cubicBezTo>
                      <a:cubicBezTo>
                        <a:pt x="90735" y="21214"/>
                        <a:pt x="78032" y="14225"/>
                        <a:pt x="63678" y="12065"/>
                      </a:cubicBezTo>
                      <a:lnTo>
                        <a:pt x="58215" y="11557"/>
                      </a:lnTo>
                      <a:cubicBezTo>
                        <a:pt x="55675" y="11303"/>
                        <a:pt x="56691" y="11303"/>
                        <a:pt x="54150" y="11811"/>
                      </a:cubicBezTo>
                      <a:cubicBezTo>
                        <a:pt x="50721" y="12701"/>
                        <a:pt x="47164" y="13844"/>
                        <a:pt x="43861" y="15369"/>
                      </a:cubicBezTo>
                      <a:cubicBezTo>
                        <a:pt x="37128" y="18291"/>
                        <a:pt x="31031" y="22484"/>
                        <a:pt x="25950" y="27567"/>
                      </a:cubicBezTo>
                      <a:cubicBezTo>
                        <a:pt x="17058" y="36206"/>
                        <a:pt x="11850" y="48912"/>
                        <a:pt x="10579" y="63270"/>
                      </a:cubicBezTo>
                      <a:lnTo>
                        <a:pt x="10579" y="63778"/>
                      </a:lnTo>
                      <a:cubicBezTo>
                        <a:pt x="9817" y="70893"/>
                        <a:pt x="11468" y="80169"/>
                        <a:pt x="14390" y="88301"/>
                      </a:cubicBezTo>
                      <a:cubicBezTo>
                        <a:pt x="15914" y="92366"/>
                        <a:pt x="17566" y="96559"/>
                        <a:pt x="19725" y="100498"/>
                      </a:cubicBezTo>
                      <a:cubicBezTo>
                        <a:pt x="20742" y="102531"/>
                        <a:pt x="22012" y="104437"/>
                        <a:pt x="23028" y="106470"/>
                      </a:cubicBezTo>
                      <a:cubicBezTo>
                        <a:pt x="24425" y="109011"/>
                        <a:pt x="25442" y="111171"/>
                        <a:pt x="26331" y="113585"/>
                      </a:cubicBezTo>
                      <a:cubicBezTo>
                        <a:pt x="30142" y="123496"/>
                        <a:pt x="30777" y="132644"/>
                        <a:pt x="34207" y="140776"/>
                      </a:cubicBezTo>
                      <a:cubicBezTo>
                        <a:pt x="37255" y="148908"/>
                        <a:pt x="41447" y="156531"/>
                        <a:pt x="47291" y="161486"/>
                      </a:cubicBezTo>
                      <a:cubicBezTo>
                        <a:pt x="52245" y="165934"/>
                        <a:pt x="59486" y="168856"/>
                        <a:pt x="67234" y="168602"/>
                      </a:cubicBezTo>
                      <a:cubicBezTo>
                        <a:pt x="75618" y="168475"/>
                        <a:pt x="83240" y="167077"/>
                        <a:pt x="88194" y="165171"/>
                      </a:cubicBezTo>
                      <a:cubicBezTo>
                        <a:pt x="101659" y="159962"/>
                        <a:pt x="103311" y="149924"/>
                        <a:pt x="105597" y="143825"/>
                      </a:cubicBezTo>
                      <a:close/>
                    </a:path>
                  </a:pathLst>
                </a:custGeom>
                <a:solidFill>
                  <a:srgbClr val="3F4594"/>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532" name="Freeform 531">
                  <a:extLst>
                    <a:ext uri="{FF2B5EF4-FFF2-40B4-BE49-F238E27FC236}">
                      <a16:creationId xmlns:a16="http://schemas.microsoft.com/office/drawing/2014/main" id="{8A86EECB-12C5-B449-B115-CDA138EC1147}"/>
                    </a:ext>
                  </a:extLst>
                </p:cNvPr>
                <p:cNvSpPr/>
                <p:nvPr/>
              </p:nvSpPr>
              <p:spPr>
                <a:xfrm>
                  <a:off x="2584942" y="2731754"/>
                  <a:ext cx="64385" cy="59519"/>
                </a:xfrm>
                <a:custGeom>
                  <a:avLst/>
                  <a:gdLst>
                    <a:gd name="connsiteX0" fmla="*/ 63621 w 64385"/>
                    <a:gd name="connsiteY0" fmla="*/ 31648 h 59519"/>
                    <a:gd name="connsiteX1" fmla="*/ 60064 w 64385"/>
                    <a:gd name="connsiteY1" fmla="*/ 32791 h 59519"/>
                    <a:gd name="connsiteX2" fmla="*/ 56253 w 64385"/>
                    <a:gd name="connsiteY2" fmla="*/ 29234 h 59519"/>
                    <a:gd name="connsiteX3" fmla="*/ 42915 w 64385"/>
                    <a:gd name="connsiteY3" fmla="*/ 13605 h 59519"/>
                    <a:gd name="connsiteX4" fmla="*/ 30847 w 64385"/>
                    <a:gd name="connsiteY4" fmla="*/ 10937 h 59519"/>
                    <a:gd name="connsiteX5" fmla="*/ 19414 w 64385"/>
                    <a:gd name="connsiteY5" fmla="*/ 17036 h 59519"/>
                    <a:gd name="connsiteX6" fmla="*/ 10649 w 64385"/>
                    <a:gd name="connsiteY6" fmla="*/ 46641 h 59519"/>
                    <a:gd name="connsiteX7" fmla="*/ 9125 w 64385"/>
                    <a:gd name="connsiteY7" fmla="*/ 58330 h 59519"/>
                    <a:gd name="connsiteX8" fmla="*/ 1757 w 64385"/>
                    <a:gd name="connsiteY8" fmla="*/ 53248 h 59519"/>
                    <a:gd name="connsiteX9" fmla="*/ 3663 w 64385"/>
                    <a:gd name="connsiteY9" fmla="*/ 21864 h 59519"/>
                    <a:gd name="connsiteX10" fmla="*/ 23098 w 64385"/>
                    <a:gd name="connsiteY10" fmla="*/ 2297 h 59519"/>
                    <a:gd name="connsiteX11" fmla="*/ 51807 w 64385"/>
                    <a:gd name="connsiteY11" fmla="*/ 5347 h 59519"/>
                    <a:gd name="connsiteX12" fmla="*/ 62858 w 64385"/>
                    <a:gd name="connsiteY12" fmla="*/ 19831 h 59519"/>
                    <a:gd name="connsiteX13" fmla="*/ 63621 w 64385"/>
                    <a:gd name="connsiteY13" fmla="*/ 31648 h 59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4385" h="59519">
                      <a:moveTo>
                        <a:pt x="63621" y="31648"/>
                      </a:moveTo>
                      <a:cubicBezTo>
                        <a:pt x="63112" y="32664"/>
                        <a:pt x="60953" y="33045"/>
                        <a:pt x="60064" y="32791"/>
                      </a:cubicBezTo>
                      <a:cubicBezTo>
                        <a:pt x="58920" y="32410"/>
                        <a:pt x="57523" y="31139"/>
                        <a:pt x="56253" y="29234"/>
                      </a:cubicBezTo>
                      <a:cubicBezTo>
                        <a:pt x="52188" y="23643"/>
                        <a:pt x="48377" y="17544"/>
                        <a:pt x="42915" y="13605"/>
                      </a:cubicBezTo>
                      <a:cubicBezTo>
                        <a:pt x="39993" y="11318"/>
                        <a:pt x="35293" y="10175"/>
                        <a:pt x="30847" y="10937"/>
                      </a:cubicBezTo>
                      <a:cubicBezTo>
                        <a:pt x="26655" y="11954"/>
                        <a:pt x="21828" y="13987"/>
                        <a:pt x="19414" y="17036"/>
                      </a:cubicBezTo>
                      <a:cubicBezTo>
                        <a:pt x="12682" y="23770"/>
                        <a:pt x="11157" y="35968"/>
                        <a:pt x="10649" y="46641"/>
                      </a:cubicBezTo>
                      <a:cubicBezTo>
                        <a:pt x="10395" y="51469"/>
                        <a:pt x="10522" y="56805"/>
                        <a:pt x="9125" y="58330"/>
                      </a:cubicBezTo>
                      <a:cubicBezTo>
                        <a:pt x="6584" y="61634"/>
                        <a:pt x="3663" y="57441"/>
                        <a:pt x="1757" y="53248"/>
                      </a:cubicBezTo>
                      <a:cubicBezTo>
                        <a:pt x="-783" y="44100"/>
                        <a:pt x="-910" y="32537"/>
                        <a:pt x="3663" y="21864"/>
                      </a:cubicBezTo>
                      <a:cubicBezTo>
                        <a:pt x="6711" y="13859"/>
                        <a:pt x="13825" y="5601"/>
                        <a:pt x="23098" y="2297"/>
                      </a:cubicBezTo>
                      <a:cubicBezTo>
                        <a:pt x="32371" y="-1769"/>
                        <a:pt x="43677" y="-244"/>
                        <a:pt x="51807" y="5347"/>
                      </a:cubicBezTo>
                      <a:cubicBezTo>
                        <a:pt x="57015" y="8650"/>
                        <a:pt x="61842" y="15638"/>
                        <a:pt x="62858" y="19831"/>
                      </a:cubicBezTo>
                      <a:cubicBezTo>
                        <a:pt x="64129" y="25549"/>
                        <a:pt x="65145" y="28725"/>
                        <a:pt x="63621" y="31648"/>
                      </a:cubicBezTo>
                      <a:close/>
                    </a:path>
                  </a:pathLst>
                </a:custGeom>
                <a:solidFill>
                  <a:srgbClr val="3F4594"/>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533" name="Freeform 532">
                  <a:extLst>
                    <a:ext uri="{FF2B5EF4-FFF2-40B4-BE49-F238E27FC236}">
                      <a16:creationId xmlns:a16="http://schemas.microsoft.com/office/drawing/2014/main" id="{519E1AE0-D2AD-9B41-84F5-20C5F41B004D}"/>
                    </a:ext>
                  </a:extLst>
                </p:cNvPr>
                <p:cNvSpPr/>
                <p:nvPr/>
              </p:nvSpPr>
              <p:spPr>
                <a:xfrm>
                  <a:off x="2604448" y="2752092"/>
                  <a:ext cx="51549" cy="82589"/>
                </a:xfrm>
                <a:custGeom>
                  <a:avLst/>
                  <a:gdLst>
                    <a:gd name="connsiteX0" fmla="*/ 51100 w 51549"/>
                    <a:gd name="connsiteY0" fmla="*/ 28081 h 82589"/>
                    <a:gd name="connsiteX1" fmla="*/ 50211 w 51549"/>
                    <a:gd name="connsiteY1" fmla="*/ 31766 h 82589"/>
                    <a:gd name="connsiteX2" fmla="*/ 43987 w 51549"/>
                    <a:gd name="connsiteY2" fmla="*/ 33799 h 82589"/>
                    <a:gd name="connsiteX3" fmla="*/ 42590 w 51549"/>
                    <a:gd name="connsiteY3" fmla="*/ 34943 h 82589"/>
                    <a:gd name="connsiteX4" fmla="*/ 41827 w 51549"/>
                    <a:gd name="connsiteY4" fmla="*/ 37103 h 82589"/>
                    <a:gd name="connsiteX5" fmla="*/ 42716 w 51549"/>
                    <a:gd name="connsiteY5" fmla="*/ 42693 h 82589"/>
                    <a:gd name="connsiteX6" fmla="*/ 46400 w 51549"/>
                    <a:gd name="connsiteY6" fmla="*/ 50952 h 82589"/>
                    <a:gd name="connsiteX7" fmla="*/ 48687 w 51549"/>
                    <a:gd name="connsiteY7" fmla="*/ 55780 h 82589"/>
                    <a:gd name="connsiteX8" fmla="*/ 50211 w 51549"/>
                    <a:gd name="connsiteY8" fmla="*/ 63023 h 82589"/>
                    <a:gd name="connsiteX9" fmla="*/ 44368 w 51549"/>
                    <a:gd name="connsiteY9" fmla="*/ 77507 h 82589"/>
                    <a:gd name="connsiteX10" fmla="*/ 40049 w 51549"/>
                    <a:gd name="connsiteY10" fmla="*/ 81065 h 82589"/>
                    <a:gd name="connsiteX11" fmla="*/ 35730 w 51549"/>
                    <a:gd name="connsiteY11" fmla="*/ 82081 h 82589"/>
                    <a:gd name="connsiteX12" fmla="*/ 27727 w 51549"/>
                    <a:gd name="connsiteY12" fmla="*/ 82463 h 82589"/>
                    <a:gd name="connsiteX13" fmla="*/ 12992 w 51549"/>
                    <a:gd name="connsiteY13" fmla="*/ 75474 h 82589"/>
                    <a:gd name="connsiteX14" fmla="*/ 4862 w 51549"/>
                    <a:gd name="connsiteY14" fmla="*/ 63658 h 82589"/>
                    <a:gd name="connsiteX15" fmla="*/ 289 w 51549"/>
                    <a:gd name="connsiteY15" fmla="*/ 48919 h 82589"/>
                    <a:gd name="connsiteX16" fmla="*/ 35 w 51549"/>
                    <a:gd name="connsiteY16" fmla="*/ 46251 h 82589"/>
                    <a:gd name="connsiteX17" fmla="*/ 162 w 51549"/>
                    <a:gd name="connsiteY17" fmla="*/ 44345 h 82589"/>
                    <a:gd name="connsiteX18" fmla="*/ 289 w 51549"/>
                    <a:gd name="connsiteY18" fmla="*/ 40533 h 82589"/>
                    <a:gd name="connsiteX19" fmla="*/ 1305 w 51549"/>
                    <a:gd name="connsiteY19" fmla="*/ 32783 h 82589"/>
                    <a:gd name="connsiteX20" fmla="*/ 17311 w 51549"/>
                    <a:gd name="connsiteY20" fmla="*/ 5846 h 82589"/>
                    <a:gd name="connsiteX21" fmla="*/ 37508 w 51549"/>
                    <a:gd name="connsiteY21" fmla="*/ 637 h 82589"/>
                    <a:gd name="connsiteX22" fmla="*/ 30141 w 51549"/>
                    <a:gd name="connsiteY22" fmla="*/ 9150 h 82589"/>
                    <a:gd name="connsiteX23" fmla="*/ 11467 w 51549"/>
                    <a:gd name="connsiteY23" fmla="*/ 42312 h 82589"/>
                    <a:gd name="connsiteX24" fmla="*/ 11213 w 51549"/>
                    <a:gd name="connsiteY24" fmla="*/ 46505 h 82589"/>
                    <a:gd name="connsiteX25" fmla="*/ 11721 w 51549"/>
                    <a:gd name="connsiteY25" fmla="*/ 49809 h 82589"/>
                    <a:gd name="connsiteX26" fmla="*/ 14135 w 51549"/>
                    <a:gd name="connsiteY26" fmla="*/ 57940 h 82589"/>
                    <a:gd name="connsiteX27" fmla="*/ 23408 w 51549"/>
                    <a:gd name="connsiteY27" fmla="*/ 70392 h 82589"/>
                    <a:gd name="connsiteX28" fmla="*/ 30141 w 51549"/>
                    <a:gd name="connsiteY28" fmla="*/ 72298 h 82589"/>
                    <a:gd name="connsiteX29" fmla="*/ 33824 w 51549"/>
                    <a:gd name="connsiteY29" fmla="*/ 71917 h 82589"/>
                    <a:gd name="connsiteX30" fmla="*/ 35730 w 51549"/>
                    <a:gd name="connsiteY30" fmla="*/ 71409 h 82589"/>
                    <a:gd name="connsiteX31" fmla="*/ 36111 w 51549"/>
                    <a:gd name="connsiteY31" fmla="*/ 71282 h 82589"/>
                    <a:gd name="connsiteX32" fmla="*/ 37508 w 51549"/>
                    <a:gd name="connsiteY32" fmla="*/ 69249 h 82589"/>
                    <a:gd name="connsiteX33" fmla="*/ 38779 w 51549"/>
                    <a:gd name="connsiteY33" fmla="*/ 66199 h 82589"/>
                    <a:gd name="connsiteX34" fmla="*/ 38270 w 51549"/>
                    <a:gd name="connsiteY34" fmla="*/ 60990 h 82589"/>
                    <a:gd name="connsiteX35" fmla="*/ 32554 w 51549"/>
                    <a:gd name="connsiteY35" fmla="*/ 49300 h 82589"/>
                    <a:gd name="connsiteX36" fmla="*/ 31919 w 51549"/>
                    <a:gd name="connsiteY36" fmla="*/ 33926 h 82589"/>
                    <a:gd name="connsiteX37" fmla="*/ 37127 w 51549"/>
                    <a:gd name="connsiteY37" fmla="*/ 27319 h 82589"/>
                    <a:gd name="connsiteX38" fmla="*/ 43733 w 51549"/>
                    <a:gd name="connsiteY38" fmla="*/ 25413 h 82589"/>
                    <a:gd name="connsiteX39" fmla="*/ 51100 w 51549"/>
                    <a:gd name="connsiteY39" fmla="*/ 28081 h 8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549" h="82589">
                      <a:moveTo>
                        <a:pt x="51100" y="28081"/>
                      </a:moveTo>
                      <a:cubicBezTo>
                        <a:pt x="52117" y="29225"/>
                        <a:pt x="51227" y="31258"/>
                        <a:pt x="50211" y="31766"/>
                      </a:cubicBezTo>
                      <a:cubicBezTo>
                        <a:pt x="48941" y="32529"/>
                        <a:pt x="46527" y="32656"/>
                        <a:pt x="43987" y="33799"/>
                      </a:cubicBezTo>
                      <a:cubicBezTo>
                        <a:pt x="42971" y="34307"/>
                        <a:pt x="42590" y="34689"/>
                        <a:pt x="42590" y="34943"/>
                      </a:cubicBezTo>
                      <a:cubicBezTo>
                        <a:pt x="42462" y="35324"/>
                        <a:pt x="41827" y="36467"/>
                        <a:pt x="41827" y="37103"/>
                      </a:cubicBezTo>
                      <a:cubicBezTo>
                        <a:pt x="41573" y="38500"/>
                        <a:pt x="41827" y="40279"/>
                        <a:pt x="42716" y="42693"/>
                      </a:cubicBezTo>
                      <a:cubicBezTo>
                        <a:pt x="43606" y="45107"/>
                        <a:pt x="45003" y="47903"/>
                        <a:pt x="46400" y="50952"/>
                      </a:cubicBezTo>
                      <a:cubicBezTo>
                        <a:pt x="47163" y="52477"/>
                        <a:pt x="47798" y="53874"/>
                        <a:pt x="48687" y="55780"/>
                      </a:cubicBezTo>
                      <a:cubicBezTo>
                        <a:pt x="49703" y="58067"/>
                        <a:pt x="50084" y="60608"/>
                        <a:pt x="50211" y="63023"/>
                      </a:cubicBezTo>
                      <a:cubicBezTo>
                        <a:pt x="50084" y="68613"/>
                        <a:pt x="47671" y="73569"/>
                        <a:pt x="44368" y="77507"/>
                      </a:cubicBezTo>
                      <a:cubicBezTo>
                        <a:pt x="43225" y="78524"/>
                        <a:pt x="42081" y="80811"/>
                        <a:pt x="40049" y="81065"/>
                      </a:cubicBezTo>
                      <a:lnTo>
                        <a:pt x="35730" y="82081"/>
                      </a:lnTo>
                      <a:cubicBezTo>
                        <a:pt x="33189" y="82590"/>
                        <a:pt x="30395" y="82717"/>
                        <a:pt x="27727" y="82463"/>
                      </a:cubicBezTo>
                      <a:cubicBezTo>
                        <a:pt x="22138" y="82081"/>
                        <a:pt x="16675" y="79159"/>
                        <a:pt x="12992" y="75474"/>
                      </a:cubicBezTo>
                      <a:cubicBezTo>
                        <a:pt x="9181" y="71790"/>
                        <a:pt x="6767" y="67597"/>
                        <a:pt x="4862" y="63658"/>
                      </a:cubicBezTo>
                      <a:cubicBezTo>
                        <a:pt x="2702" y="58957"/>
                        <a:pt x="1305" y="54129"/>
                        <a:pt x="289" y="48919"/>
                      </a:cubicBezTo>
                      <a:cubicBezTo>
                        <a:pt x="162" y="48538"/>
                        <a:pt x="-92" y="46886"/>
                        <a:pt x="35" y="46251"/>
                      </a:cubicBezTo>
                      <a:lnTo>
                        <a:pt x="162" y="44345"/>
                      </a:lnTo>
                      <a:lnTo>
                        <a:pt x="289" y="40533"/>
                      </a:lnTo>
                      <a:cubicBezTo>
                        <a:pt x="289" y="37992"/>
                        <a:pt x="924" y="35324"/>
                        <a:pt x="1305" y="32783"/>
                      </a:cubicBezTo>
                      <a:cubicBezTo>
                        <a:pt x="2956" y="22491"/>
                        <a:pt x="8546" y="11818"/>
                        <a:pt x="17311" y="5846"/>
                      </a:cubicBezTo>
                      <a:cubicBezTo>
                        <a:pt x="24805" y="129"/>
                        <a:pt x="35095" y="-888"/>
                        <a:pt x="37508" y="637"/>
                      </a:cubicBezTo>
                      <a:cubicBezTo>
                        <a:pt x="41954" y="3559"/>
                        <a:pt x="34714" y="5465"/>
                        <a:pt x="30141" y="9150"/>
                      </a:cubicBezTo>
                      <a:cubicBezTo>
                        <a:pt x="18962" y="14867"/>
                        <a:pt x="12483" y="27700"/>
                        <a:pt x="11467" y="42312"/>
                      </a:cubicBezTo>
                      <a:lnTo>
                        <a:pt x="11213" y="46505"/>
                      </a:lnTo>
                      <a:cubicBezTo>
                        <a:pt x="11086" y="46505"/>
                        <a:pt x="11467" y="48792"/>
                        <a:pt x="11721" y="49809"/>
                      </a:cubicBezTo>
                      <a:cubicBezTo>
                        <a:pt x="12230" y="52604"/>
                        <a:pt x="13119" y="55272"/>
                        <a:pt x="14135" y="57940"/>
                      </a:cubicBezTo>
                      <a:cubicBezTo>
                        <a:pt x="16167" y="63277"/>
                        <a:pt x="19343" y="68105"/>
                        <a:pt x="23408" y="70392"/>
                      </a:cubicBezTo>
                      <a:cubicBezTo>
                        <a:pt x="25440" y="71663"/>
                        <a:pt x="27727" y="72171"/>
                        <a:pt x="30141" y="72298"/>
                      </a:cubicBezTo>
                      <a:cubicBezTo>
                        <a:pt x="31411" y="72171"/>
                        <a:pt x="32554" y="72298"/>
                        <a:pt x="33824" y="71917"/>
                      </a:cubicBezTo>
                      <a:lnTo>
                        <a:pt x="35730" y="71409"/>
                      </a:lnTo>
                      <a:cubicBezTo>
                        <a:pt x="35984" y="71282"/>
                        <a:pt x="36111" y="71282"/>
                        <a:pt x="36111" y="71282"/>
                      </a:cubicBezTo>
                      <a:cubicBezTo>
                        <a:pt x="35857" y="71536"/>
                        <a:pt x="37000" y="70138"/>
                        <a:pt x="37508" y="69249"/>
                      </a:cubicBezTo>
                      <a:cubicBezTo>
                        <a:pt x="38143" y="68232"/>
                        <a:pt x="38524" y="67216"/>
                        <a:pt x="38779" y="66199"/>
                      </a:cubicBezTo>
                      <a:cubicBezTo>
                        <a:pt x="39287" y="64166"/>
                        <a:pt x="39033" y="62641"/>
                        <a:pt x="38270" y="60990"/>
                      </a:cubicBezTo>
                      <a:cubicBezTo>
                        <a:pt x="36873" y="58194"/>
                        <a:pt x="34332" y="53874"/>
                        <a:pt x="32554" y="49300"/>
                      </a:cubicBezTo>
                      <a:cubicBezTo>
                        <a:pt x="30649" y="44853"/>
                        <a:pt x="29759" y="38373"/>
                        <a:pt x="31919" y="33926"/>
                      </a:cubicBezTo>
                      <a:cubicBezTo>
                        <a:pt x="33443" y="31004"/>
                        <a:pt x="34587" y="29606"/>
                        <a:pt x="37127" y="27319"/>
                      </a:cubicBezTo>
                      <a:cubicBezTo>
                        <a:pt x="39795" y="25667"/>
                        <a:pt x="41954" y="25540"/>
                        <a:pt x="43733" y="25413"/>
                      </a:cubicBezTo>
                      <a:cubicBezTo>
                        <a:pt x="46908" y="25413"/>
                        <a:pt x="49576" y="26430"/>
                        <a:pt x="51100" y="28081"/>
                      </a:cubicBezTo>
                      <a:close/>
                    </a:path>
                  </a:pathLst>
                </a:custGeom>
                <a:solidFill>
                  <a:srgbClr val="3F4594"/>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534" name="Freeform 533">
                  <a:extLst>
                    <a:ext uri="{FF2B5EF4-FFF2-40B4-BE49-F238E27FC236}">
                      <a16:creationId xmlns:a16="http://schemas.microsoft.com/office/drawing/2014/main" id="{8A129225-860F-1445-BC44-A9AAAD1CFB9C}"/>
                    </a:ext>
                  </a:extLst>
                </p:cNvPr>
                <p:cNvSpPr/>
                <p:nvPr/>
              </p:nvSpPr>
              <p:spPr>
                <a:xfrm>
                  <a:off x="2501081" y="2707775"/>
                  <a:ext cx="40649" cy="19467"/>
                </a:xfrm>
                <a:custGeom>
                  <a:avLst/>
                  <a:gdLst>
                    <a:gd name="connsiteX0" fmla="*/ 0 w 40649"/>
                    <a:gd name="connsiteY0" fmla="*/ 6328 h 19467"/>
                    <a:gd name="connsiteX1" fmla="*/ 1016 w 40649"/>
                    <a:gd name="connsiteY1" fmla="*/ 2644 h 19467"/>
                    <a:gd name="connsiteX2" fmla="*/ 3430 w 40649"/>
                    <a:gd name="connsiteY2" fmla="*/ 611 h 19467"/>
                    <a:gd name="connsiteX3" fmla="*/ 12703 w 40649"/>
                    <a:gd name="connsiteY3" fmla="*/ 1754 h 19467"/>
                    <a:gd name="connsiteX4" fmla="*/ 24263 w 40649"/>
                    <a:gd name="connsiteY4" fmla="*/ 5566 h 19467"/>
                    <a:gd name="connsiteX5" fmla="*/ 37093 w 40649"/>
                    <a:gd name="connsiteY5" fmla="*/ 9759 h 19467"/>
                    <a:gd name="connsiteX6" fmla="*/ 40649 w 40649"/>
                    <a:gd name="connsiteY6" fmla="*/ 13698 h 19467"/>
                    <a:gd name="connsiteX7" fmla="*/ 36585 w 40649"/>
                    <a:gd name="connsiteY7" fmla="*/ 19288 h 19467"/>
                    <a:gd name="connsiteX8" fmla="*/ 25787 w 40649"/>
                    <a:gd name="connsiteY8" fmla="*/ 17255 h 19467"/>
                    <a:gd name="connsiteX9" fmla="*/ 8257 w 40649"/>
                    <a:gd name="connsiteY9" fmla="*/ 12427 h 19467"/>
                    <a:gd name="connsiteX10" fmla="*/ 2795 w 40649"/>
                    <a:gd name="connsiteY10" fmla="*/ 10267 h 19467"/>
                    <a:gd name="connsiteX11" fmla="*/ 0 w 40649"/>
                    <a:gd name="connsiteY11" fmla="*/ 6328 h 1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49" h="19467">
                      <a:moveTo>
                        <a:pt x="0" y="6328"/>
                      </a:moveTo>
                      <a:cubicBezTo>
                        <a:pt x="0" y="5439"/>
                        <a:pt x="635" y="3406"/>
                        <a:pt x="1016" y="2644"/>
                      </a:cubicBezTo>
                      <a:cubicBezTo>
                        <a:pt x="1524" y="1754"/>
                        <a:pt x="2414" y="1119"/>
                        <a:pt x="3430" y="611"/>
                      </a:cubicBezTo>
                      <a:cubicBezTo>
                        <a:pt x="6606" y="-533"/>
                        <a:pt x="9781" y="-25"/>
                        <a:pt x="12703" y="1754"/>
                      </a:cubicBezTo>
                      <a:cubicBezTo>
                        <a:pt x="15879" y="3660"/>
                        <a:pt x="20579" y="4676"/>
                        <a:pt x="24263" y="5566"/>
                      </a:cubicBezTo>
                      <a:cubicBezTo>
                        <a:pt x="28582" y="6582"/>
                        <a:pt x="33282" y="7472"/>
                        <a:pt x="37093" y="9759"/>
                      </a:cubicBezTo>
                      <a:cubicBezTo>
                        <a:pt x="38744" y="10775"/>
                        <a:pt x="40649" y="12046"/>
                        <a:pt x="40649" y="13698"/>
                      </a:cubicBezTo>
                      <a:cubicBezTo>
                        <a:pt x="40649" y="17001"/>
                        <a:pt x="38490" y="18272"/>
                        <a:pt x="36585" y="19288"/>
                      </a:cubicBezTo>
                      <a:cubicBezTo>
                        <a:pt x="32901" y="19923"/>
                        <a:pt x="29217" y="18780"/>
                        <a:pt x="25787" y="17255"/>
                      </a:cubicBezTo>
                      <a:cubicBezTo>
                        <a:pt x="20579" y="15095"/>
                        <a:pt x="14100" y="13443"/>
                        <a:pt x="8257" y="12427"/>
                      </a:cubicBezTo>
                      <a:cubicBezTo>
                        <a:pt x="6478" y="12046"/>
                        <a:pt x="3938" y="11538"/>
                        <a:pt x="2795" y="10267"/>
                      </a:cubicBezTo>
                      <a:cubicBezTo>
                        <a:pt x="1397" y="8869"/>
                        <a:pt x="127" y="8869"/>
                        <a:pt x="0" y="6328"/>
                      </a:cubicBezTo>
                      <a:close/>
                    </a:path>
                  </a:pathLst>
                </a:custGeom>
                <a:solidFill>
                  <a:srgbClr val="3F4594"/>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535" name="Freeform 534">
                  <a:extLst>
                    <a:ext uri="{FF2B5EF4-FFF2-40B4-BE49-F238E27FC236}">
                      <a16:creationId xmlns:a16="http://schemas.microsoft.com/office/drawing/2014/main" id="{6DA657F7-D43F-B047-8482-325314FFDE06}"/>
                    </a:ext>
                  </a:extLst>
                </p:cNvPr>
                <p:cNvSpPr/>
                <p:nvPr/>
              </p:nvSpPr>
              <p:spPr>
                <a:xfrm>
                  <a:off x="2481600" y="2775483"/>
                  <a:ext cx="51743" cy="15532"/>
                </a:xfrm>
                <a:custGeom>
                  <a:avLst/>
                  <a:gdLst>
                    <a:gd name="connsiteX0" fmla="*/ 554 w 51743"/>
                    <a:gd name="connsiteY0" fmla="*/ 12568 h 15532"/>
                    <a:gd name="connsiteX1" fmla="*/ 46 w 51743"/>
                    <a:gd name="connsiteY1" fmla="*/ 8883 h 15532"/>
                    <a:gd name="connsiteX2" fmla="*/ 1951 w 51743"/>
                    <a:gd name="connsiteY2" fmla="*/ 6088 h 15532"/>
                    <a:gd name="connsiteX3" fmla="*/ 13257 w 51743"/>
                    <a:gd name="connsiteY3" fmla="*/ 3166 h 15532"/>
                    <a:gd name="connsiteX4" fmla="*/ 28373 w 51743"/>
                    <a:gd name="connsiteY4" fmla="*/ 1768 h 15532"/>
                    <a:gd name="connsiteX5" fmla="*/ 45141 w 51743"/>
                    <a:gd name="connsiteY5" fmla="*/ 116 h 15532"/>
                    <a:gd name="connsiteX6" fmla="*/ 51112 w 51743"/>
                    <a:gd name="connsiteY6" fmla="*/ 2149 h 15532"/>
                    <a:gd name="connsiteX7" fmla="*/ 49079 w 51743"/>
                    <a:gd name="connsiteY7" fmla="*/ 9010 h 15532"/>
                    <a:gd name="connsiteX8" fmla="*/ 35614 w 51743"/>
                    <a:gd name="connsiteY8" fmla="*/ 11806 h 15532"/>
                    <a:gd name="connsiteX9" fmla="*/ 13130 w 51743"/>
                    <a:gd name="connsiteY9" fmla="*/ 14855 h 15532"/>
                    <a:gd name="connsiteX10" fmla="*/ 5762 w 51743"/>
                    <a:gd name="connsiteY10" fmla="*/ 15236 h 15532"/>
                    <a:gd name="connsiteX11" fmla="*/ 554 w 51743"/>
                    <a:gd name="connsiteY11" fmla="*/ 12568 h 15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743" h="15532">
                      <a:moveTo>
                        <a:pt x="554" y="12568"/>
                      </a:moveTo>
                      <a:cubicBezTo>
                        <a:pt x="46" y="11806"/>
                        <a:pt x="-81" y="9646"/>
                        <a:pt x="46" y="8883"/>
                      </a:cubicBezTo>
                      <a:cubicBezTo>
                        <a:pt x="300" y="7867"/>
                        <a:pt x="808" y="6850"/>
                        <a:pt x="1951" y="6088"/>
                      </a:cubicBezTo>
                      <a:cubicBezTo>
                        <a:pt x="5000" y="3674"/>
                        <a:pt x="9065" y="2784"/>
                        <a:pt x="13257" y="3166"/>
                      </a:cubicBezTo>
                      <a:cubicBezTo>
                        <a:pt x="17830" y="3547"/>
                        <a:pt x="23800" y="2403"/>
                        <a:pt x="28373" y="1768"/>
                      </a:cubicBezTo>
                      <a:cubicBezTo>
                        <a:pt x="33836" y="878"/>
                        <a:pt x="39679" y="-392"/>
                        <a:pt x="45141" y="116"/>
                      </a:cubicBezTo>
                      <a:cubicBezTo>
                        <a:pt x="47555" y="243"/>
                        <a:pt x="50222" y="625"/>
                        <a:pt x="51112" y="2149"/>
                      </a:cubicBezTo>
                      <a:cubicBezTo>
                        <a:pt x="52763" y="5199"/>
                        <a:pt x="50858" y="7231"/>
                        <a:pt x="49079" y="9010"/>
                      </a:cubicBezTo>
                      <a:cubicBezTo>
                        <a:pt x="45141" y="11170"/>
                        <a:pt x="40314" y="11679"/>
                        <a:pt x="35614" y="11806"/>
                      </a:cubicBezTo>
                      <a:cubicBezTo>
                        <a:pt x="28500" y="12060"/>
                        <a:pt x="20371" y="13330"/>
                        <a:pt x="13130" y="14855"/>
                      </a:cubicBezTo>
                      <a:cubicBezTo>
                        <a:pt x="10843" y="15363"/>
                        <a:pt x="7668" y="15872"/>
                        <a:pt x="5762" y="15236"/>
                      </a:cubicBezTo>
                      <a:cubicBezTo>
                        <a:pt x="3222" y="14347"/>
                        <a:pt x="1824" y="14728"/>
                        <a:pt x="554" y="12568"/>
                      </a:cubicBezTo>
                      <a:close/>
                    </a:path>
                  </a:pathLst>
                </a:custGeom>
                <a:solidFill>
                  <a:srgbClr val="3F4594"/>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536" name="Freeform 535">
                  <a:extLst>
                    <a:ext uri="{FF2B5EF4-FFF2-40B4-BE49-F238E27FC236}">
                      <a16:creationId xmlns:a16="http://schemas.microsoft.com/office/drawing/2014/main" id="{9C39ECA6-CFD4-F348-B893-7F585C862735}"/>
                    </a:ext>
                  </a:extLst>
                </p:cNvPr>
                <p:cNvSpPr/>
                <p:nvPr/>
              </p:nvSpPr>
              <p:spPr>
                <a:xfrm>
                  <a:off x="2516955" y="2828818"/>
                  <a:ext cx="34322" cy="29775"/>
                </a:xfrm>
                <a:custGeom>
                  <a:avLst/>
                  <a:gdLst>
                    <a:gd name="connsiteX0" fmla="*/ 2800 w 34322"/>
                    <a:gd name="connsiteY0" fmla="*/ 29116 h 29775"/>
                    <a:gd name="connsiteX1" fmla="*/ 386 w 34322"/>
                    <a:gd name="connsiteY1" fmla="*/ 26193 h 29775"/>
                    <a:gd name="connsiteX2" fmla="*/ 132 w 34322"/>
                    <a:gd name="connsiteY2" fmla="*/ 23017 h 29775"/>
                    <a:gd name="connsiteX3" fmla="*/ 6357 w 34322"/>
                    <a:gd name="connsiteY3" fmla="*/ 16156 h 29775"/>
                    <a:gd name="connsiteX4" fmla="*/ 16011 w 34322"/>
                    <a:gd name="connsiteY4" fmla="*/ 9041 h 29775"/>
                    <a:gd name="connsiteX5" fmla="*/ 26681 w 34322"/>
                    <a:gd name="connsiteY5" fmla="*/ 1036 h 29775"/>
                    <a:gd name="connsiteX6" fmla="*/ 31889 w 34322"/>
                    <a:gd name="connsiteY6" fmla="*/ 400 h 29775"/>
                    <a:gd name="connsiteX7" fmla="*/ 34176 w 34322"/>
                    <a:gd name="connsiteY7" fmla="*/ 6880 h 29775"/>
                    <a:gd name="connsiteX8" fmla="*/ 26427 w 34322"/>
                    <a:gd name="connsiteY8" fmla="*/ 14504 h 29775"/>
                    <a:gd name="connsiteX9" fmla="*/ 12454 w 34322"/>
                    <a:gd name="connsiteY9" fmla="*/ 25939 h 29775"/>
                    <a:gd name="connsiteX10" fmla="*/ 7627 w 34322"/>
                    <a:gd name="connsiteY10" fmla="*/ 29116 h 29775"/>
                    <a:gd name="connsiteX11" fmla="*/ 2800 w 34322"/>
                    <a:gd name="connsiteY11" fmla="*/ 29116 h 29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322" h="29775">
                      <a:moveTo>
                        <a:pt x="2800" y="29116"/>
                      </a:moveTo>
                      <a:cubicBezTo>
                        <a:pt x="2038" y="28608"/>
                        <a:pt x="767" y="26956"/>
                        <a:pt x="386" y="26193"/>
                      </a:cubicBezTo>
                      <a:cubicBezTo>
                        <a:pt x="5" y="25177"/>
                        <a:pt x="-122" y="24160"/>
                        <a:pt x="132" y="23017"/>
                      </a:cubicBezTo>
                      <a:cubicBezTo>
                        <a:pt x="1021" y="19840"/>
                        <a:pt x="3308" y="17426"/>
                        <a:pt x="6357" y="16156"/>
                      </a:cubicBezTo>
                      <a:cubicBezTo>
                        <a:pt x="9659" y="14758"/>
                        <a:pt x="13216" y="11455"/>
                        <a:pt x="16011" y="9041"/>
                      </a:cubicBezTo>
                      <a:cubicBezTo>
                        <a:pt x="19314" y="6245"/>
                        <a:pt x="22743" y="2815"/>
                        <a:pt x="26681" y="1036"/>
                      </a:cubicBezTo>
                      <a:cubicBezTo>
                        <a:pt x="28460" y="273"/>
                        <a:pt x="30492" y="-489"/>
                        <a:pt x="31889" y="400"/>
                      </a:cubicBezTo>
                      <a:cubicBezTo>
                        <a:pt x="34684" y="2306"/>
                        <a:pt x="34430" y="4848"/>
                        <a:pt x="34176" y="6880"/>
                      </a:cubicBezTo>
                      <a:cubicBezTo>
                        <a:pt x="32525" y="10184"/>
                        <a:pt x="29476" y="12598"/>
                        <a:pt x="26427" y="14504"/>
                      </a:cubicBezTo>
                      <a:cubicBezTo>
                        <a:pt x="21600" y="17553"/>
                        <a:pt x="16646" y="21746"/>
                        <a:pt x="12454" y="25939"/>
                      </a:cubicBezTo>
                      <a:cubicBezTo>
                        <a:pt x="11184" y="27210"/>
                        <a:pt x="9278" y="28989"/>
                        <a:pt x="7627" y="29116"/>
                      </a:cubicBezTo>
                      <a:cubicBezTo>
                        <a:pt x="5594" y="29497"/>
                        <a:pt x="4832" y="30386"/>
                        <a:pt x="2800" y="29116"/>
                      </a:cubicBezTo>
                      <a:close/>
                    </a:path>
                  </a:pathLst>
                </a:custGeom>
                <a:solidFill>
                  <a:srgbClr val="3F4594"/>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grpSp>
        </p:grpSp>
        <p:grpSp>
          <p:nvGrpSpPr>
            <p:cNvPr id="509" name="Group 508">
              <a:extLst>
                <a:ext uri="{FF2B5EF4-FFF2-40B4-BE49-F238E27FC236}">
                  <a16:creationId xmlns:a16="http://schemas.microsoft.com/office/drawing/2014/main" id="{C296A18B-1D07-1746-84DF-2D52ABD430C4}"/>
                </a:ext>
              </a:extLst>
            </p:cNvPr>
            <p:cNvGrpSpPr/>
            <p:nvPr/>
          </p:nvGrpSpPr>
          <p:grpSpPr>
            <a:xfrm>
              <a:off x="5842759" y="1894334"/>
              <a:ext cx="751973" cy="252000"/>
              <a:chOff x="5842759" y="1894334"/>
              <a:chExt cx="751973" cy="252000"/>
            </a:xfrm>
          </p:grpSpPr>
          <p:sp>
            <p:nvSpPr>
              <p:cNvPr id="515" name="TextBox 514">
                <a:extLst>
                  <a:ext uri="{FF2B5EF4-FFF2-40B4-BE49-F238E27FC236}">
                    <a16:creationId xmlns:a16="http://schemas.microsoft.com/office/drawing/2014/main" id="{B9179429-2BCB-2344-85A8-9173EA152D9F}"/>
                  </a:ext>
                </a:extLst>
              </p:cNvPr>
              <p:cNvSpPr txBox="1"/>
              <p:nvPr/>
            </p:nvSpPr>
            <p:spPr>
              <a:xfrm>
                <a:off x="6168333" y="1904918"/>
                <a:ext cx="426399" cy="230832"/>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4AF00"/>
                    </a:solidFill>
                    <a:effectLst/>
                    <a:uLnTx/>
                    <a:uFillTx/>
                    <a:latin typeface="LondrinaSolid-Black"/>
                    <a:ea typeface="+mn-ea"/>
                    <a:cs typeface="+mn-cs"/>
                    <a:sym typeface="LondrinaSolid-Black"/>
                    <a:rtl val="0"/>
                  </a:rPr>
                  <a:t>Share</a:t>
                </a:r>
              </a:p>
            </p:txBody>
          </p:sp>
          <p:grpSp>
            <p:nvGrpSpPr>
              <p:cNvPr id="516" name="Graphic 4">
                <a:extLst>
                  <a:ext uri="{FF2B5EF4-FFF2-40B4-BE49-F238E27FC236}">
                    <a16:creationId xmlns:a16="http://schemas.microsoft.com/office/drawing/2014/main" id="{5D6A6492-825C-474A-ADC0-4880ADE1A0A9}"/>
                  </a:ext>
                </a:extLst>
              </p:cNvPr>
              <p:cNvGrpSpPr>
                <a:grpSpLocks noChangeAspect="1"/>
              </p:cNvGrpSpPr>
              <p:nvPr/>
            </p:nvGrpSpPr>
            <p:grpSpPr>
              <a:xfrm>
                <a:off x="5842759" y="1894334"/>
                <a:ext cx="261078" cy="252000"/>
                <a:chOff x="2487394" y="3215117"/>
                <a:chExt cx="172889" cy="166878"/>
              </a:xfrm>
            </p:grpSpPr>
            <p:grpSp>
              <p:nvGrpSpPr>
                <p:cNvPr id="517" name="Graphic 4">
                  <a:extLst>
                    <a:ext uri="{FF2B5EF4-FFF2-40B4-BE49-F238E27FC236}">
                      <a16:creationId xmlns:a16="http://schemas.microsoft.com/office/drawing/2014/main" id="{E91FA400-2854-D34D-83EC-0D04DFE74F05}"/>
                    </a:ext>
                  </a:extLst>
                </p:cNvPr>
                <p:cNvGrpSpPr/>
                <p:nvPr/>
              </p:nvGrpSpPr>
              <p:grpSpPr>
                <a:xfrm>
                  <a:off x="2592658" y="3215117"/>
                  <a:ext cx="46416" cy="48811"/>
                  <a:chOff x="2592658" y="3215117"/>
                  <a:chExt cx="46416" cy="48811"/>
                </a:xfrm>
              </p:grpSpPr>
              <p:sp>
                <p:nvSpPr>
                  <p:cNvPr id="527" name="Freeform 526">
                    <a:extLst>
                      <a:ext uri="{FF2B5EF4-FFF2-40B4-BE49-F238E27FC236}">
                        <a16:creationId xmlns:a16="http://schemas.microsoft.com/office/drawing/2014/main" id="{A78B8F5D-A6F1-B94E-AC86-73BF6EBC7DA0}"/>
                      </a:ext>
                    </a:extLst>
                  </p:cNvPr>
                  <p:cNvSpPr/>
                  <p:nvPr/>
                </p:nvSpPr>
                <p:spPr>
                  <a:xfrm>
                    <a:off x="2596353" y="3219035"/>
                    <a:ext cx="40649" cy="40658"/>
                  </a:xfrm>
                  <a:custGeom>
                    <a:avLst/>
                    <a:gdLst>
                      <a:gd name="connsiteX0" fmla="*/ 40649 w 40649"/>
                      <a:gd name="connsiteY0" fmla="*/ 20329 h 40658"/>
                      <a:gd name="connsiteX1" fmla="*/ 20325 w 40649"/>
                      <a:gd name="connsiteY1" fmla="*/ 40659 h 40658"/>
                      <a:gd name="connsiteX2" fmla="*/ 0 w 40649"/>
                      <a:gd name="connsiteY2" fmla="*/ 20329 h 40658"/>
                      <a:gd name="connsiteX3" fmla="*/ 20325 w 40649"/>
                      <a:gd name="connsiteY3" fmla="*/ 0 h 40658"/>
                      <a:gd name="connsiteX4" fmla="*/ 40649 w 40649"/>
                      <a:gd name="connsiteY4" fmla="*/ 20329 h 40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9" h="40658">
                        <a:moveTo>
                          <a:pt x="40649" y="20329"/>
                        </a:moveTo>
                        <a:cubicBezTo>
                          <a:pt x="40649" y="31557"/>
                          <a:pt x="31550" y="40659"/>
                          <a:pt x="20325" y="40659"/>
                        </a:cubicBezTo>
                        <a:cubicBezTo>
                          <a:pt x="9100" y="40659"/>
                          <a:pt x="0" y="31557"/>
                          <a:pt x="0" y="20329"/>
                        </a:cubicBezTo>
                        <a:cubicBezTo>
                          <a:pt x="0" y="9102"/>
                          <a:pt x="9099" y="0"/>
                          <a:pt x="20325" y="0"/>
                        </a:cubicBezTo>
                        <a:cubicBezTo>
                          <a:pt x="31550" y="0"/>
                          <a:pt x="40649" y="9101"/>
                          <a:pt x="40649" y="20329"/>
                        </a:cubicBezTo>
                        <a:close/>
                      </a:path>
                    </a:pathLst>
                  </a:custGeom>
                  <a:solidFill>
                    <a:srgbClr val="F4AF00"/>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528" name="Freeform 527">
                    <a:extLst>
                      <a:ext uri="{FF2B5EF4-FFF2-40B4-BE49-F238E27FC236}">
                        <a16:creationId xmlns:a16="http://schemas.microsoft.com/office/drawing/2014/main" id="{382EB3F7-FA6E-1B46-BCCD-B7FE08106E25}"/>
                      </a:ext>
                    </a:extLst>
                  </p:cNvPr>
                  <p:cNvSpPr/>
                  <p:nvPr/>
                </p:nvSpPr>
                <p:spPr>
                  <a:xfrm>
                    <a:off x="2592658" y="3215117"/>
                    <a:ext cx="46416" cy="48811"/>
                  </a:xfrm>
                  <a:custGeom>
                    <a:avLst/>
                    <a:gdLst>
                      <a:gd name="connsiteX0" fmla="*/ 42693 w 46416"/>
                      <a:gd name="connsiteY0" fmla="*/ 24882 h 48811"/>
                      <a:gd name="connsiteX1" fmla="*/ 45361 w 46416"/>
                      <a:gd name="connsiteY1" fmla="*/ 24755 h 48811"/>
                      <a:gd name="connsiteX2" fmla="*/ 46250 w 46416"/>
                      <a:gd name="connsiteY2" fmla="*/ 30981 h 48811"/>
                      <a:gd name="connsiteX3" fmla="*/ 38247 w 46416"/>
                      <a:gd name="connsiteY3" fmla="*/ 44322 h 48811"/>
                      <a:gd name="connsiteX4" fmla="*/ 21225 w 46416"/>
                      <a:gd name="connsiteY4" fmla="*/ 48515 h 48811"/>
                      <a:gd name="connsiteX5" fmla="*/ 3568 w 46416"/>
                      <a:gd name="connsiteY5" fmla="*/ 36826 h 48811"/>
                      <a:gd name="connsiteX6" fmla="*/ 1536 w 46416"/>
                      <a:gd name="connsiteY6" fmla="*/ 15480 h 48811"/>
                      <a:gd name="connsiteX7" fmla="*/ 19828 w 46416"/>
                      <a:gd name="connsiteY7" fmla="*/ 360 h 48811"/>
                      <a:gd name="connsiteX8" fmla="*/ 41804 w 46416"/>
                      <a:gd name="connsiteY8" fmla="*/ 8492 h 48811"/>
                      <a:gd name="connsiteX9" fmla="*/ 45742 w 46416"/>
                      <a:gd name="connsiteY9" fmla="*/ 23358 h 48811"/>
                      <a:gd name="connsiteX10" fmla="*/ 39772 w 46416"/>
                      <a:gd name="connsiteY10" fmla="*/ 17894 h 48811"/>
                      <a:gd name="connsiteX11" fmla="*/ 16652 w 46416"/>
                      <a:gd name="connsiteY11" fmla="*/ 9762 h 48811"/>
                      <a:gd name="connsiteX12" fmla="*/ 7887 w 46416"/>
                      <a:gd name="connsiteY12" fmla="*/ 28440 h 48811"/>
                      <a:gd name="connsiteX13" fmla="*/ 24909 w 46416"/>
                      <a:gd name="connsiteY13" fmla="*/ 40384 h 48811"/>
                      <a:gd name="connsiteX14" fmla="*/ 37104 w 46416"/>
                      <a:gd name="connsiteY14" fmla="*/ 34031 h 48811"/>
                      <a:gd name="connsiteX15" fmla="*/ 42693 w 46416"/>
                      <a:gd name="connsiteY15" fmla="*/ 24882 h 48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16" h="48811">
                        <a:moveTo>
                          <a:pt x="42693" y="24882"/>
                        </a:moveTo>
                        <a:cubicBezTo>
                          <a:pt x="43328" y="24120"/>
                          <a:pt x="44853" y="24120"/>
                          <a:pt x="45361" y="24755"/>
                        </a:cubicBezTo>
                        <a:cubicBezTo>
                          <a:pt x="45996" y="25645"/>
                          <a:pt x="46758" y="27678"/>
                          <a:pt x="46250" y="30981"/>
                        </a:cubicBezTo>
                        <a:cubicBezTo>
                          <a:pt x="45615" y="35555"/>
                          <a:pt x="42947" y="40765"/>
                          <a:pt x="38247" y="44322"/>
                        </a:cubicBezTo>
                        <a:cubicBezTo>
                          <a:pt x="33674" y="47880"/>
                          <a:pt x="27196" y="49532"/>
                          <a:pt x="21225" y="48515"/>
                        </a:cubicBezTo>
                        <a:cubicBezTo>
                          <a:pt x="14747" y="47499"/>
                          <a:pt x="7506" y="43433"/>
                          <a:pt x="3568" y="36826"/>
                        </a:cubicBezTo>
                        <a:cubicBezTo>
                          <a:pt x="-624" y="30219"/>
                          <a:pt x="-878" y="21706"/>
                          <a:pt x="1536" y="15480"/>
                        </a:cubicBezTo>
                        <a:cubicBezTo>
                          <a:pt x="4331" y="7984"/>
                          <a:pt x="11444" y="1758"/>
                          <a:pt x="19828" y="360"/>
                        </a:cubicBezTo>
                        <a:cubicBezTo>
                          <a:pt x="28085" y="-1165"/>
                          <a:pt x="36977" y="2266"/>
                          <a:pt x="41804" y="8492"/>
                        </a:cubicBezTo>
                        <a:cubicBezTo>
                          <a:pt x="46504" y="13828"/>
                          <a:pt x="47012" y="21706"/>
                          <a:pt x="45742" y="23358"/>
                        </a:cubicBezTo>
                        <a:cubicBezTo>
                          <a:pt x="43456" y="26534"/>
                          <a:pt x="42439" y="21071"/>
                          <a:pt x="39772" y="17894"/>
                        </a:cubicBezTo>
                        <a:cubicBezTo>
                          <a:pt x="35707" y="10017"/>
                          <a:pt x="25163" y="5569"/>
                          <a:pt x="16652" y="9762"/>
                        </a:cubicBezTo>
                        <a:cubicBezTo>
                          <a:pt x="10174" y="12431"/>
                          <a:pt x="5728" y="20816"/>
                          <a:pt x="7887" y="28440"/>
                        </a:cubicBezTo>
                        <a:cubicBezTo>
                          <a:pt x="9666" y="36064"/>
                          <a:pt x="17669" y="41273"/>
                          <a:pt x="24909" y="40384"/>
                        </a:cubicBezTo>
                        <a:cubicBezTo>
                          <a:pt x="29482" y="40256"/>
                          <a:pt x="34818" y="36699"/>
                          <a:pt x="37104" y="34031"/>
                        </a:cubicBezTo>
                        <a:cubicBezTo>
                          <a:pt x="40788" y="30346"/>
                          <a:pt x="40915" y="27042"/>
                          <a:pt x="42693" y="24882"/>
                        </a:cubicBezTo>
                        <a:close/>
                      </a:path>
                    </a:pathLst>
                  </a:custGeom>
                  <a:solidFill>
                    <a:srgbClr val="F5B411"/>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grpSp>
            <p:sp>
              <p:nvSpPr>
                <p:cNvPr id="518" name="Freeform 517">
                  <a:extLst>
                    <a:ext uri="{FF2B5EF4-FFF2-40B4-BE49-F238E27FC236}">
                      <a16:creationId xmlns:a16="http://schemas.microsoft.com/office/drawing/2014/main" id="{8D78078D-634A-B349-B5D3-751B9EB7562B}"/>
                    </a:ext>
                  </a:extLst>
                </p:cNvPr>
                <p:cNvSpPr/>
                <p:nvPr/>
              </p:nvSpPr>
              <p:spPr>
                <a:xfrm>
                  <a:off x="2521081" y="3221514"/>
                  <a:ext cx="96162" cy="37807"/>
                </a:xfrm>
                <a:custGeom>
                  <a:avLst/>
                  <a:gdLst>
                    <a:gd name="connsiteX0" fmla="*/ 3373 w 96162"/>
                    <a:gd name="connsiteY0" fmla="*/ 37799 h 37807"/>
                    <a:gd name="connsiteX1" fmla="*/ 198 w 96162"/>
                    <a:gd name="connsiteY1" fmla="*/ 35766 h 37807"/>
                    <a:gd name="connsiteX2" fmla="*/ 960 w 96162"/>
                    <a:gd name="connsiteY2" fmla="*/ 30429 h 37807"/>
                    <a:gd name="connsiteX3" fmla="*/ 18363 w 96162"/>
                    <a:gd name="connsiteY3" fmla="*/ 12260 h 37807"/>
                    <a:gd name="connsiteX4" fmla="*/ 49612 w 96162"/>
                    <a:gd name="connsiteY4" fmla="*/ 952 h 37807"/>
                    <a:gd name="connsiteX5" fmla="*/ 86197 w 96162"/>
                    <a:gd name="connsiteY5" fmla="*/ 5018 h 37807"/>
                    <a:gd name="connsiteX6" fmla="*/ 96105 w 96162"/>
                    <a:gd name="connsiteY6" fmla="*/ 12514 h 37807"/>
                    <a:gd name="connsiteX7" fmla="*/ 88102 w 96162"/>
                    <a:gd name="connsiteY7" fmla="*/ 15818 h 37807"/>
                    <a:gd name="connsiteX8" fmla="*/ 62569 w 96162"/>
                    <a:gd name="connsiteY8" fmla="*/ 11116 h 37807"/>
                    <a:gd name="connsiteX9" fmla="*/ 22428 w 96162"/>
                    <a:gd name="connsiteY9" fmla="*/ 23568 h 37807"/>
                    <a:gd name="connsiteX10" fmla="*/ 11884 w 96162"/>
                    <a:gd name="connsiteY10" fmla="*/ 32335 h 37807"/>
                    <a:gd name="connsiteX11" fmla="*/ 3373 w 96162"/>
                    <a:gd name="connsiteY11" fmla="*/ 37799 h 37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162" h="37807">
                      <a:moveTo>
                        <a:pt x="3373" y="37799"/>
                      </a:moveTo>
                      <a:cubicBezTo>
                        <a:pt x="2230" y="37926"/>
                        <a:pt x="579" y="36655"/>
                        <a:pt x="198" y="35766"/>
                      </a:cubicBezTo>
                      <a:cubicBezTo>
                        <a:pt x="-184" y="34622"/>
                        <a:pt x="-56" y="32844"/>
                        <a:pt x="960" y="30429"/>
                      </a:cubicBezTo>
                      <a:cubicBezTo>
                        <a:pt x="3754" y="23568"/>
                        <a:pt x="10233" y="16453"/>
                        <a:pt x="18363" y="12260"/>
                      </a:cubicBezTo>
                      <a:cubicBezTo>
                        <a:pt x="27001" y="7432"/>
                        <a:pt x="39450" y="2222"/>
                        <a:pt x="49612" y="952"/>
                      </a:cubicBezTo>
                      <a:cubicBezTo>
                        <a:pt x="61426" y="-954"/>
                        <a:pt x="75272" y="-192"/>
                        <a:pt x="86197" y="5018"/>
                      </a:cubicBezTo>
                      <a:cubicBezTo>
                        <a:pt x="91024" y="7178"/>
                        <a:pt x="95724" y="10481"/>
                        <a:pt x="96105" y="12514"/>
                      </a:cubicBezTo>
                      <a:cubicBezTo>
                        <a:pt x="96740" y="16580"/>
                        <a:pt x="92040" y="15945"/>
                        <a:pt x="88102" y="15818"/>
                      </a:cubicBezTo>
                      <a:cubicBezTo>
                        <a:pt x="80099" y="13912"/>
                        <a:pt x="71461" y="11752"/>
                        <a:pt x="62569" y="11116"/>
                      </a:cubicBezTo>
                      <a:cubicBezTo>
                        <a:pt x="49104" y="9846"/>
                        <a:pt x="33225" y="14801"/>
                        <a:pt x="22428" y="23568"/>
                      </a:cubicBezTo>
                      <a:cubicBezTo>
                        <a:pt x="18998" y="26236"/>
                        <a:pt x="14679" y="30429"/>
                        <a:pt x="11884" y="32335"/>
                      </a:cubicBezTo>
                      <a:cubicBezTo>
                        <a:pt x="7946" y="34877"/>
                        <a:pt x="6549" y="37418"/>
                        <a:pt x="3373" y="37799"/>
                      </a:cubicBezTo>
                      <a:close/>
                    </a:path>
                  </a:pathLst>
                </a:custGeom>
                <a:solidFill>
                  <a:srgbClr val="F5B411"/>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grpSp>
              <p:nvGrpSpPr>
                <p:cNvPr id="519" name="Graphic 4">
                  <a:extLst>
                    <a:ext uri="{FF2B5EF4-FFF2-40B4-BE49-F238E27FC236}">
                      <a16:creationId xmlns:a16="http://schemas.microsoft.com/office/drawing/2014/main" id="{89FC4DF4-B7BD-B74B-BEDF-A8A2470237AA}"/>
                    </a:ext>
                  </a:extLst>
                </p:cNvPr>
                <p:cNvGrpSpPr/>
                <p:nvPr/>
              </p:nvGrpSpPr>
              <p:grpSpPr>
                <a:xfrm>
                  <a:off x="2487394" y="3274432"/>
                  <a:ext cx="48294" cy="47937"/>
                  <a:chOff x="2487394" y="3274432"/>
                  <a:chExt cx="48294" cy="47937"/>
                </a:xfrm>
              </p:grpSpPr>
              <p:sp>
                <p:nvSpPr>
                  <p:cNvPr id="525" name="Freeform 524">
                    <a:extLst>
                      <a:ext uri="{FF2B5EF4-FFF2-40B4-BE49-F238E27FC236}">
                        <a16:creationId xmlns:a16="http://schemas.microsoft.com/office/drawing/2014/main" id="{F7EB54A4-2B15-FD48-A648-15CBC801E96B}"/>
                      </a:ext>
                    </a:extLst>
                  </p:cNvPr>
                  <p:cNvSpPr/>
                  <p:nvPr/>
                </p:nvSpPr>
                <p:spPr>
                  <a:xfrm>
                    <a:off x="2491300" y="3278117"/>
                    <a:ext cx="40649" cy="40658"/>
                  </a:xfrm>
                  <a:custGeom>
                    <a:avLst/>
                    <a:gdLst>
                      <a:gd name="connsiteX0" fmla="*/ 40649 w 40649"/>
                      <a:gd name="connsiteY0" fmla="*/ 20329 h 40658"/>
                      <a:gd name="connsiteX1" fmla="*/ 20325 w 40649"/>
                      <a:gd name="connsiteY1" fmla="*/ 40659 h 40658"/>
                      <a:gd name="connsiteX2" fmla="*/ 0 w 40649"/>
                      <a:gd name="connsiteY2" fmla="*/ 20329 h 40658"/>
                      <a:gd name="connsiteX3" fmla="*/ 20325 w 40649"/>
                      <a:gd name="connsiteY3" fmla="*/ 0 h 40658"/>
                      <a:gd name="connsiteX4" fmla="*/ 40649 w 40649"/>
                      <a:gd name="connsiteY4" fmla="*/ 20329 h 40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9" h="40658">
                        <a:moveTo>
                          <a:pt x="40649" y="20329"/>
                        </a:moveTo>
                        <a:cubicBezTo>
                          <a:pt x="40649" y="31557"/>
                          <a:pt x="31550" y="40659"/>
                          <a:pt x="20325" y="40659"/>
                        </a:cubicBezTo>
                        <a:cubicBezTo>
                          <a:pt x="9100" y="40659"/>
                          <a:pt x="0" y="31557"/>
                          <a:pt x="0" y="20329"/>
                        </a:cubicBezTo>
                        <a:cubicBezTo>
                          <a:pt x="0" y="9102"/>
                          <a:pt x="9100" y="0"/>
                          <a:pt x="20325" y="0"/>
                        </a:cubicBezTo>
                        <a:cubicBezTo>
                          <a:pt x="31550" y="0"/>
                          <a:pt x="40649" y="9102"/>
                          <a:pt x="40649" y="20329"/>
                        </a:cubicBezTo>
                        <a:close/>
                      </a:path>
                    </a:pathLst>
                  </a:custGeom>
                  <a:solidFill>
                    <a:srgbClr val="F4AF00"/>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526" name="Freeform 525">
                    <a:extLst>
                      <a:ext uri="{FF2B5EF4-FFF2-40B4-BE49-F238E27FC236}">
                        <a16:creationId xmlns:a16="http://schemas.microsoft.com/office/drawing/2014/main" id="{0B9FE669-915D-354B-A004-7D35C9A0A6AD}"/>
                      </a:ext>
                    </a:extLst>
                  </p:cNvPr>
                  <p:cNvSpPr/>
                  <p:nvPr/>
                </p:nvSpPr>
                <p:spPr>
                  <a:xfrm>
                    <a:off x="2487394" y="3274432"/>
                    <a:ext cx="48294" cy="47937"/>
                  </a:xfrm>
                  <a:custGeom>
                    <a:avLst/>
                    <a:gdLst>
                      <a:gd name="connsiteX0" fmla="*/ 15466 w 48294"/>
                      <a:gd name="connsiteY0" fmla="*/ 7496 h 47937"/>
                      <a:gd name="connsiteX1" fmla="*/ 14068 w 48294"/>
                      <a:gd name="connsiteY1" fmla="*/ 5209 h 47937"/>
                      <a:gd name="connsiteX2" fmla="*/ 19022 w 48294"/>
                      <a:gd name="connsiteY2" fmla="*/ 1398 h 47937"/>
                      <a:gd name="connsiteX3" fmla="*/ 34520 w 48294"/>
                      <a:gd name="connsiteY3" fmla="*/ 1652 h 47937"/>
                      <a:gd name="connsiteX4" fmla="*/ 46588 w 48294"/>
                      <a:gd name="connsiteY4" fmla="*/ 14230 h 47937"/>
                      <a:gd name="connsiteX5" fmla="*/ 45190 w 48294"/>
                      <a:gd name="connsiteY5" fmla="*/ 35322 h 47937"/>
                      <a:gd name="connsiteX6" fmla="*/ 27660 w 48294"/>
                      <a:gd name="connsiteY6" fmla="*/ 47647 h 47937"/>
                      <a:gd name="connsiteX7" fmla="*/ 5430 w 48294"/>
                      <a:gd name="connsiteY7" fmla="*/ 39388 h 47937"/>
                      <a:gd name="connsiteX8" fmla="*/ 1492 w 48294"/>
                      <a:gd name="connsiteY8" fmla="*/ 16263 h 47937"/>
                      <a:gd name="connsiteX9" fmla="*/ 12290 w 48294"/>
                      <a:gd name="connsiteY9" fmla="*/ 5464 h 47937"/>
                      <a:gd name="connsiteX10" fmla="*/ 10511 w 48294"/>
                      <a:gd name="connsiteY10" fmla="*/ 13341 h 47937"/>
                      <a:gd name="connsiteX11" fmla="*/ 15084 w 48294"/>
                      <a:gd name="connsiteY11" fmla="*/ 37482 h 47937"/>
                      <a:gd name="connsiteX12" fmla="*/ 35536 w 48294"/>
                      <a:gd name="connsiteY12" fmla="*/ 35703 h 47937"/>
                      <a:gd name="connsiteX13" fmla="*/ 37315 w 48294"/>
                      <a:gd name="connsiteY13" fmla="*/ 14993 h 47937"/>
                      <a:gd name="connsiteX14" fmla="*/ 25628 w 48294"/>
                      <a:gd name="connsiteY14" fmla="*/ 7624 h 47937"/>
                      <a:gd name="connsiteX15" fmla="*/ 15466 w 48294"/>
                      <a:gd name="connsiteY15" fmla="*/ 7496 h 47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294" h="47937">
                        <a:moveTo>
                          <a:pt x="15466" y="7496"/>
                        </a:moveTo>
                        <a:cubicBezTo>
                          <a:pt x="14449" y="7370"/>
                          <a:pt x="13687" y="5972"/>
                          <a:pt x="14068" y="5209"/>
                        </a:cubicBezTo>
                        <a:cubicBezTo>
                          <a:pt x="14449" y="4193"/>
                          <a:pt x="15847" y="2541"/>
                          <a:pt x="19022" y="1398"/>
                        </a:cubicBezTo>
                        <a:cubicBezTo>
                          <a:pt x="23341" y="-381"/>
                          <a:pt x="29185" y="-635"/>
                          <a:pt x="34520" y="1652"/>
                        </a:cubicBezTo>
                        <a:cubicBezTo>
                          <a:pt x="39855" y="3812"/>
                          <a:pt x="44555" y="8640"/>
                          <a:pt x="46588" y="14230"/>
                        </a:cubicBezTo>
                        <a:cubicBezTo>
                          <a:pt x="49001" y="20329"/>
                          <a:pt x="49128" y="28588"/>
                          <a:pt x="45190" y="35322"/>
                        </a:cubicBezTo>
                        <a:cubicBezTo>
                          <a:pt x="41634" y="42184"/>
                          <a:pt x="34393" y="46758"/>
                          <a:pt x="27660" y="47647"/>
                        </a:cubicBezTo>
                        <a:cubicBezTo>
                          <a:pt x="19785" y="48918"/>
                          <a:pt x="10893" y="45995"/>
                          <a:pt x="5430" y="39388"/>
                        </a:cubicBezTo>
                        <a:cubicBezTo>
                          <a:pt x="-32" y="33035"/>
                          <a:pt x="-1429" y="23506"/>
                          <a:pt x="1492" y="16263"/>
                        </a:cubicBezTo>
                        <a:cubicBezTo>
                          <a:pt x="3779" y="9529"/>
                          <a:pt x="10384" y="5082"/>
                          <a:pt x="12290" y="5464"/>
                        </a:cubicBezTo>
                        <a:cubicBezTo>
                          <a:pt x="16228" y="5845"/>
                          <a:pt x="11909" y="9403"/>
                          <a:pt x="10511" y="13341"/>
                        </a:cubicBezTo>
                        <a:cubicBezTo>
                          <a:pt x="5684" y="20711"/>
                          <a:pt x="7209" y="32146"/>
                          <a:pt x="15084" y="37482"/>
                        </a:cubicBezTo>
                        <a:cubicBezTo>
                          <a:pt x="20674" y="41675"/>
                          <a:pt x="30074" y="41421"/>
                          <a:pt x="35536" y="35703"/>
                        </a:cubicBezTo>
                        <a:cubicBezTo>
                          <a:pt x="41253" y="30367"/>
                          <a:pt x="41761" y="20711"/>
                          <a:pt x="37315" y="14993"/>
                        </a:cubicBezTo>
                        <a:cubicBezTo>
                          <a:pt x="34901" y="11054"/>
                          <a:pt x="29185" y="8386"/>
                          <a:pt x="25628" y="7624"/>
                        </a:cubicBezTo>
                        <a:cubicBezTo>
                          <a:pt x="21182" y="6480"/>
                          <a:pt x="18260" y="8005"/>
                          <a:pt x="15466" y="7496"/>
                        </a:cubicBezTo>
                        <a:close/>
                      </a:path>
                    </a:pathLst>
                  </a:custGeom>
                  <a:solidFill>
                    <a:srgbClr val="F5B411"/>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grpSp>
            <p:sp>
              <p:nvSpPr>
                <p:cNvPr id="520" name="Freeform 519">
                  <a:extLst>
                    <a:ext uri="{FF2B5EF4-FFF2-40B4-BE49-F238E27FC236}">
                      <a16:creationId xmlns:a16="http://schemas.microsoft.com/office/drawing/2014/main" id="{83FBA2EA-D2F7-6243-92AF-7612712E72C2}"/>
                    </a:ext>
                  </a:extLst>
                </p:cNvPr>
                <p:cNvSpPr/>
                <p:nvPr/>
              </p:nvSpPr>
              <p:spPr>
                <a:xfrm>
                  <a:off x="2505063" y="3299793"/>
                  <a:ext cx="70325" cy="74626"/>
                </a:xfrm>
                <a:custGeom>
                  <a:avLst/>
                  <a:gdLst>
                    <a:gd name="connsiteX0" fmla="*/ 69949 w 70325"/>
                    <a:gd name="connsiteY0" fmla="*/ 68536 h 74626"/>
                    <a:gd name="connsiteX1" fmla="*/ 69822 w 70325"/>
                    <a:gd name="connsiteY1" fmla="*/ 72348 h 74626"/>
                    <a:gd name="connsiteX2" fmla="*/ 64868 w 70325"/>
                    <a:gd name="connsiteY2" fmla="*/ 74381 h 74626"/>
                    <a:gd name="connsiteX3" fmla="*/ 40478 w 70325"/>
                    <a:gd name="connsiteY3" fmla="*/ 68282 h 74626"/>
                    <a:gd name="connsiteX4" fmla="*/ 14945 w 70325"/>
                    <a:gd name="connsiteY4" fmla="*/ 46809 h 74626"/>
                    <a:gd name="connsiteX5" fmla="*/ 210 w 70325"/>
                    <a:gd name="connsiteY5" fmla="*/ 13139 h 74626"/>
                    <a:gd name="connsiteX6" fmla="*/ 1734 w 70325"/>
                    <a:gd name="connsiteY6" fmla="*/ 814 h 74626"/>
                    <a:gd name="connsiteX7" fmla="*/ 8594 w 70325"/>
                    <a:gd name="connsiteY7" fmla="*/ 6150 h 74626"/>
                    <a:gd name="connsiteX8" fmla="*/ 17232 w 70325"/>
                    <a:gd name="connsiteY8" fmla="*/ 30546 h 74626"/>
                    <a:gd name="connsiteX9" fmla="*/ 48100 w 70325"/>
                    <a:gd name="connsiteY9" fmla="*/ 59134 h 74626"/>
                    <a:gd name="connsiteX10" fmla="*/ 61057 w 70325"/>
                    <a:gd name="connsiteY10" fmla="*/ 63962 h 74626"/>
                    <a:gd name="connsiteX11" fmla="*/ 69949 w 70325"/>
                    <a:gd name="connsiteY11" fmla="*/ 68536 h 74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325" h="74626">
                      <a:moveTo>
                        <a:pt x="69949" y="68536"/>
                      </a:moveTo>
                      <a:cubicBezTo>
                        <a:pt x="70584" y="69426"/>
                        <a:pt x="70330" y="71586"/>
                        <a:pt x="69822" y="72348"/>
                      </a:cubicBezTo>
                      <a:cubicBezTo>
                        <a:pt x="69060" y="73238"/>
                        <a:pt x="67408" y="74000"/>
                        <a:pt x="64868" y="74381"/>
                      </a:cubicBezTo>
                      <a:cubicBezTo>
                        <a:pt x="57500" y="75398"/>
                        <a:pt x="48100" y="73238"/>
                        <a:pt x="40478" y="68282"/>
                      </a:cubicBezTo>
                      <a:cubicBezTo>
                        <a:pt x="31967" y="63200"/>
                        <a:pt x="21297" y="55068"/>
                        <a:pt x="14945" y="46809"/>
                      </a:cubicBezTo>
                      <a:cubicBezTo>
                        <a:pt x="7323" y="37534"/>
                        <a:pt x="1099" y="25082"/>
                        <a:pt x="210" y="13139"/>
                      </a:cubicBezTo>
                      <a:cubicBezTo>
                        <a:pt x="-299" y="7929"/>
                        <a:pt x="83" y="2085"/>
                        <a:pt x="1734" y="814"/>
                      </a:cubicBezTo>
                      <a:cubicBezTo>
                        <a:pt x="4910" y="-1854"/>
                        <a:pt x="6688" y="2593"/>
                        <a:pt x="8594" y="6150"/>
                      </a:cubicBezTo>
                      <a:cubicBezTo>
                        <a:pt x="11007" y="14028"/>
                        <a:pt x="13421" y="22668"/>
                        <a:pt x="17232" y="30546"/>
                      </a:cubicBezTo>
                      <a:cubicBezTo>
                        <a:pt x="22821" y="42870"/>
                        <a:pt x="35016" y="54052"/>
                        <a:pt x="48100" y="59134"/>
                      </a:cubicBezTo>
                      <a:cubicBezTo>
                        <a:pt x="52165" y="60786"/>
                        <a:pt x="57881" y="62437"/>
                        <a:pt x="61057" y="63962"/>
                      </a:cubicBezTo>
                      <a:cubicBezTo>
                        <a:pt x="65249" y="66122"/>
                        <a:pt x="68043" y="65995"/>
                        <a:pt x="69949" y="68536"/>
                      </a:cubicBezTo>
                      <a:close/>
                    </a:path>
                  </a:pathLst>
                </a:custGeom>
                <a:solidFill>
                  <a:srgbClr val="F5B411"/>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grpSp>
              <p:nvGrpSpPr>
                <p:cNvPr id="521" name="Graphic 4">
                  <a:extLst>
                    <a:ext uri="{FF2B5EF4-FFF2-40B4-BE49-F238E27FC236}">
                      <a16:creationId xmlns:a16="http://schemas.microsoft.com/office/drawing/2014/main" id="{F676A116-592A-9F42-93F7-84E4F1781268}"/>
                    </a:ext>
                  </a:extLst>
                </p:cNvPr>
                <p:cNvGrpSpPr/>
                <p:nvPr/>
              </p:nvGrpSpPr>
              <p:grpSpPr>
                <a:xfrm>
                  <a:off x="2592115" y="3334379"/>
                  <a:ext cx="48764" cy="47616"/>
                  <a:chOff x="2592115" y="3334379"/>
                  <a:chExt cx="48764" cy="47616"/>
                </a:xfrm>
              </p:grpSpPr>
              <p:sp>
                <p:nvSpPr>
                  <p:cNvPr id="523" name="Freeform 522">
                    <a:extLst>
                      <a:ext uri="{FF2B5EF4-FFF2-40B4-BE49-F238E27FC236}">
                        <a16:creationId xmlns:a16="http://schemas.microsoft.com/office/drawing/2014/main" id="{7B439F09-D7C9-A04D-94F7-1B6CF35E6BDD}"/>
                      </a:ext>
                    </a:extLst>
                  </p:cNvPr>
                  <p:cNvSpPr/>
                  <p:nvPr/>
                </p:nvSpPr>
                <p:spPr>
                  <a:xfrm>
                    <a:off x="2596353" y="3337835"/>
                    <a:ext cx="40649" cy="40658"/>
                  </a:xfrm>
                  <a:custGeom>
                    <a:avLst/>
                    <a:gdLst>
                      <a:gd name="connsiteX0" fmla="*/ 40649 w 40649"/>
                      <a:gd name="connsiteY0" fmla="*/ 20329 h 40658"/>
                      <a:gd name="connsiteX1" fmla="*/ 20325 w 40649"/>
                      <a:gd name="connsiteY1" fmla="*/ 40659 h 40658"/>
                      <a:gd name="connsiteX2" fmla="*/ 0 w 40649"/>
                      <a:gd name="connsiteY2" fmla="*/ 20329 h 40658"/>
                      <a:gd name="connsiteX3" fmla="*/ 20325 w 40649"/>
                      <a:gd name="connsiteY3" fmla="*/ 0 h 40658"/>
                      <a:gd name="connsiteX4" fmla="*/ 40649 w 40649"/>
                      <a:gd name="connsiteY4" fmla="*/ 20329 h 40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9" h="40658">
                        <a:moveTo>
                          <a:pt x="40649" y="20329"/>
                        </a:moveTo>
                        <a:cubicBezTo>
                          <a:pt x="40649" y="31557"/>
                          <a:pt x="31550" y="40659"/>
                          <a:pt x="20325" y="40659"/>
                        </a:cubicBezTo>
                        <a:cubicBezTo>
                          <a:pt x="9100" y="40659"/>
                          <a:pt x="0" y="31557"/>
                          <a:pt x="0" y="20329"/>
                        </a:cubicBezTo>
                        <a:cubicBezTo>
                          <a:pt x="0" y="9101"/>
                          <a:pt x="9099" y="0"/>
                          <a:pt x="20325" y="0"/>
                        </a:cubicBezTo>
                        <a:cubicBezTo>
                          <a:pt x="31550" y="0"/>
                          <a:pt x="40649" y="9101"/>
                          <a:pt x="40649" y="20329"/>
                        </a:cubicBezTo>
                        <a:close/>
                      </a:path>
                    </a:pathLst>
                  </a:custGeom>
                  <a:solidFill>
                    <a:srgbClr val="F4AF00"/>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524" name="Freeform 523">
                    <a:extLst>
                      <a:ext uri="{FF2B5EF4-FFF2-40B4-BE49-F238E27FC236}">
                        <a16:creationId xmlns:a16="http://schemas.microsoft.com/office/drawing/2014/main" id="{DF949634-5C62-2545-A0B9-34AF40BFF10D}"/>
                      </a:ext>
                    </a:extLst>
                  </p:cNvPr>
                  <p:cNvSpPr/>
                  <p:nvPr/>
                </p:nvSpPr>
                <p:spPr>
                  <a:xfrm>
                    <a:off x="2592115" y="3334379"/>
                    <a:ext cx="48764" cy="47616"/>
                  </a:xfrm>
                  <a:custGeom>
                    <a:avLst/>
                    <a:gdLst>
                      <a:gd name="connsiteX0" fmla="*/ 14782 w 48764"/>
                      <a:gd name="connsiteY0" fmla="*/ 39667 h 47616"/>
                      <a:gd name="connsiteX1" fmla="*/ 13511 w 48764"/>
                      <a:gd name="connsiteY1" fmla="*/ 42081 h 47616"/>
                      <a:gd name="connsiteX2" fmla="*/ 7668 w 48764"/>
                      <a:gd name="connsiteY2" fmla="*/ 39794 h 47616"/>
                      <a:gd name="connsiteX3" fmla="*/ 173 w 48764"/>
                      <a:gd name="connsiteY3" fmla="*/ 26199 h 47616"/>
                      <a:gd name="connsiteX4" fmla="*/ 5000 w 48764"/>
                      <a:gd name="connsiteY4" fmla="*/ 9427 h 47616"/>
                      <a:gd name="connsiteX5" fmla="*/ 23928 w 48764"/>
                      <a:gd name="connsiteY5" fmla="*/ 25 h 47616"/>
                      <a:gd name="connsiteX6" fmla="*/ 43363 w 48764"/>
                      <a:gd name="connsiteY6" fmla="*/ 8919 h 47616"/>
                      <a:gd name="connsiteX7" fmla="*/ 47301 w 48764"/>
                      <a:gd name="connsiteY7" fmla="*/ 32298 h 47616"/>
                      <a:gd name="connsiteX8" fmla="*/ 29263 w 48764"/>
                      <a:gd name="connsiteY8" fmla="*/ 47291 h 47616"/>
                      <a:gd name="connsiteX9" fmla="*/ 14401 w 48764"/>
                      <a:gd name="connsiteY9" fmla="*/ 43352 h 47616"/>
                      <a:gd name="connsiteX10" fmla="*/ 22022 w 48764"/>
                      <a:gd name="connsiteY10" fmla="*/ 40938 h 47616"/>
                      <a:gd name="connsiteX11" fmla="*/ 40696 w 48764"/>
                      <a:gd name="connsiteY11" fmla="*/ 24929 h 47616"/>
                      <a:gd name="connsiteX12" fmla="*/ 28882 w 48764"/>
                      <a:gd name="connsiteY12" fmla="*/ 8030 h 47616"/>
                      <a:gd name="connsiteX13" fmla="*/ 10082 w 48764"/>
                      <a:gd name="connsiteY13" fmla="*/ 16797 h 47616"/>
                      <a:gd name="connsiteX14" fmla="*/ 9573 w 48764"/>
                      <a:gd name="connsiteY14" fmla="*/ 30646 h 47616"/>
                      <a:gd name="connsiteX15" fmla="*/ 14782 w 48764"/>
                      <a:gd name="connsiteY15" fmla="*/ 39667 h 4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764" h="47616">
                        <a:moveTo>
                          <a:pt x="14782" y="39667"/>
                        </a:moveTo>
                        <a:cubicBezTo>
                          <a:pt x="15163" y="40557"/>
                          <a:pt x="14401" y="41954"/>
                          <a:pt x="13511" y="42081"/>
                        </a:cubicBezTo>
                        <a:cubicBezTo>
                          <a:pt x="12368" y="42208"/>
                          <a:pt x="10336" y="41827"/>
                          <a:pt x="7668" y="39794"/>
                        </a:cubicBezTo>
                        <a:cubicBezTo>
                          <a:pt x="3984" y="36872"/>
                          <a:pt x="808" y="32044"/>
                          <a:pt x="173" y="26199"/>
                        </a:cubicBezTo>
                        <a:cubicBezTo>
                          <a:pt x="-589" y="20481"/>
                          <a:pt x="1189" y="14001"/>
                          <a:pt x="5000" y="9427"/>
                        </a:cubicBezTo>
                        <a:cubicBezTo>
                          <a:pt x="9065" y="4345"/>
                          <a:pt x="16179" y="25"/>
                          <a:pt x="23928" y="25"/>
                        </a:cubicBezTo>
                        <a:cubicBezTo>
                          <a:pt x="31677" y="-356"/>
                          <a:pt x="39171" y="3710"/>
                          <a:pt x="43363" y="8919"/>
                        </a:cubicBezTo>
                        <a:cubicBezTo>
                          <a:pt x="48444" y="15018"/>
                          <a:pt x="50350" y="24293"/>
                          <a:pt x="47301" y="32298"/>
                        </a:cubicBezTo>
                        <a:cubicBezTo>
                          <a:pt x="44506" y="40303"/>
                          <a:pt x="37012" y="46147"/>
                          <a:pt x="29263" y="47291"/>
                        </a:cubicBezTo>
                        <a:cubicBezTo>
                          <a:pt x="22276" y="48689"/>
                          <a:pt x="15163" y="45258"/>
                          <a:pt x="14401" y="43352"/>
                        </a:cubicBezTo>
                        <a:cubicBezTo>
                          <a:pt x="12749" y="39794"/>
                          <a:pt x="18084" y="41700"/>
                          <a:pt x="22022" y="40938"/>
                        </a:cubicBezTo>
                        <a:cubicBezTo>
                          <a:pt x="30787" y="41319"/>
                          <a:pt x="39933" y="34331"/>
                          <a:pt x="40696" y="24929"/>
                        </a:cubicBezTo>
                        <a:cubicBezTo>
                          <a:pt x="41585" y="17940"/>
                          <a:pt x="36631" y="9935"/>
                          <a:pt x="28882" y="8030"/>
                        </a:cubicBezTo>
                        <a:cubicBezTo>
                          <a:pt x="21387" y="5743"/>
                          <a:pt x="12876" y="10063"/>
                          <a:pt x="10082" y="16797"/>
                        </a:cubicBezTo>
                        <a:cubicBezTo>
                          <a:pt x="7922" y="20863"/>
                          <a:pt x="8430" y="27216"/>
                          <a:pt x="9573" y="30646"/>
                        </a:cubicBezTo>
                        <a:cubicBezTo>
                          <a:pt x="11098" y="35220"/>
                          <a:pt x="13765" y="36999"/>
                          <a:pt x="14782" y="39667"/>
                        </a:cubicBezTo>
                        <a:close/>
                      </a:path>
                    </a:pathLst>
                  </a:custGeom>
                  <a:solidFill>
                    <a:srgbClr val="F5B411"/>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grpSp>
            <p:sp>
              <p:nvSpPr>
                <p:cNvPr id="522" name="Freeform 521">
                  <a:extLst>
                    <a:ext uri="{FF2B5EF4-FFF2-40B4-BE49-F238E27FC236}">
                      <a16:creationId xmlns:a16="http://schemas.microsoft.com/office/drawing/2014/main" id="{C7ABB869-1EBA-9C4F-B974-DFAAE3D3CC0D}"/>
                    </a:ext>
                  </a:extLst>
                </p:cNvPr>
                <p:cNvSpPr/>
                <p:nvPr/>
              </p:nvSpPr>
              <p:spPr>
                <a:xfrm>
                  <a:off x="2619397" y="3266543"/>
                  <a:ext cx="40886" cy="94807"/>
                </a:xfrm>
                <a:custGeom>
                  <a:avLst/>
                  <a:gdLst>
                    <a:gd name="connsiteX0" fmla="*/ 26244 w 40886"/>
                    <a:gd name="connsiteY0" fmla="*/ 1791 h 94807"/>
                    <a:gd name="connsiteX1" fmla="*/ 29547 w 40886"/>
                    <a:gd name="connsiteY1" fmla="*/ 12 h 94807"/>
                    <a:gd name="connsiteX2" fmla="*/ 33865 w 40886"/>
                    <a:gd name="connsiteY2" fmla="*/ 3316 h 94807"/>
                    <a:gd name="connsiteX3" fmla="*/ 40852 w 40886"/>
                    <a:gd name="connsiteY3" fmla="*/ 27457 h 94807"/>
                    <a:gd name="connsiteX4" fmla="*/ 35009 w 40886"/>
                    <a:gd name="connsiteY4" fmla="*/ 60238 h 94807"/>
                    <a:gd name="connsiteX5" fmla="*/ 13287 w 40886"/>
                    <a:gd name="connsiteY5" fmla="*/ 89843 h 94807"/>
                    <a:gd name="connsiteX6" fmla="*/ 1854 w 40886"/>
                    <a:gd name="connsiteY6" fmla="*/ 94671 h 94807"/>
                    <a:gd name="connsiteX7" fmla="*/ 2997 w 40886"/>
                    <a:gd name="connsiteY7" fmla="*/ 86031 h 94807"/>
                    <a:gd name="connsiteX8" fmla="*/ 19892 w 40886"/>
                    <a:gd name="connsiteY8" fmla="*/ 66337 h 94807"/>
                    <a:gd name="connsiteX9" fmla="*/ 29165 w 40886"/>
                    <a:gd name="connsiteY9" fmla="*/ 25297 h 94807"/>
                    <a:gd name="connsiteX10" fmla="*/ 26879 w 40886"/>
                    <a:gd name="connsiteY10" fmla="*/ 11702 h 94807"/>
                    <a:gd name="connsiteX11" fmla="*/ 26244 w 40886"/>
                    <a:gd name="connsiteY11" fmla="*/ 1791 h 94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886" h="94807">
                      <a:moveTo>
                        <a:pt x="26244" y="1791"/>
                      </a:moveTo>
                      <a:cubicBezTo>
                        <a:pt x="26625" y="774"/>
                        <a:pt x="28657" y="-115"/>
                        <a:pt x="29547" y="12"/>
                      </a:cubicBezTo>
                      <a:cubicBezTo>
                        <a:pt x="30690" y="266"/>
                        <a:pt x="32214" y="1283"/>
                        <a:pt x="33865" y="3316"/>
                      </a:cubicBezTo>
                      <a:cubicBezTo>
                        <a:pt x="38439" y="9160"/>
                        <a:pt x="41233" y="18309"/>
                        <a:pt x="40852" y="27457"/>
                      </a:cubicBezTo>
                      <a:cubicBezTo>
                        <a:pt x="40598" y="37367"/>
                        <a:pt x="38947" y="50709"/>
                        <a:pt x="35009" y="60238"/>
                      </a:cubicBezTo>
                      <a:cubicBezTo>
                        <a:pt x="30817" y="71546"/>
                        <a:pt x="23195" y="83109"/>
                        <a:pt x="13287" y="89843"/>
                      </a:cubicBezTo>
                      <a:cubicBezTo>
                        <a:pt x="8968" y="92892"/>
                        <a:pt x="3760" y="95433"/>
                        <a:pt x="1854" y="94671"/>
                      </a:cubicBezTo>
                      <a:cubicBezTo>
                        <a:pt x="-1957" y="93273"/>
                        <a:pt x="965" y="89462"/>
                        <a:pt x="2997" y="86031"/>
                      </a:cubicBezTo>
                      <a:cubicBezTo>
                        <a:pt x="8587" y="80059"/>
                        <a:pt x="14811" y="73579"/>
                        <a:pt x="19892" y="66337"/>
                      </a:cubicBezTo>
                      <a:cubicBezTo>
                        <a:pt x="27768" y="55283"/>
                        <a:pt x="31325" y="39146"/>
                        <a:pt x="29165" y="25297"/>
                      </a:cubicBezTo>
                      <a:cubicBezTo>
                        <a:pt x="28530" y="20977"/>
                        <a:pt x="27133" y="15259"/>
                        <a:pt x="26879" y="11702"/>
                      </a:cubicBezTo>
                      <a:cubicBezTo>
                        <a:pt x="26498" y="7127"/>
                        <a:pt x="24973" y="4713"/>
                        <a:pt x="26244" y="1791"/>
                      </a:cubicBezTo>
                      <a:close/>
                    </a:path>
                  </a:pathLst>
                </a:custGeom>
                <a:solidFill>
                  <a:srgbClr val="F5B411"/>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grpSp>
        </p:grpSp>
        <p:grpSp>
          <p:nvGrpSpPr>
            <p:cNvPr id="510" name="Group 509">
              <a:extLst>
                <a:ext uri="{FF2B5EF4-FFF2-40B4-BE49-F238E27FC236}">
                  <a16:creationId xmlns:a16="http://schemas.microsoft.com/office/drawing/2014/main" id="{B7DA6BCC-9F3F-8141-84C9-735660F6239B}"/>
                </a:ext>
              </a:extLst>
            </p:cNvPr>
            <p:cNvGrpSpPr/>
            <p:nvPr/>
          </p:nvGrpSpPr>
          <p:grpSpPr>
            <a:xfrm>
              <a:off x="4971742" y="1894334"/>
              <a:ext cx="696988" cy="252000"/>
              <a:chOff x="4974239" y="1894334"/>
              <a:chExt cx="696988" cy="252000"/>
            </a:xfrm>
          </p:grpSpPr>
          <p:sp>
            <p:nvSpPr>
              <p:cNvPr id="511" name="TextBox 510">
                <a:extLst>
                  <a:ext uri="{FF2B5EF4-FFF2-40B4-BE49-F238E27FC236}">
                    <a16:creationId xmlns:a16="http://schemas.microsoft.com/office/drawing/2014/main" id="{76DFD02D-EA0C-0C4C-A048-770820F79E6C}"/>
                  </a:ext>
                </a:extLst>
              </p:cNvPr>
              <p:cNvSpPr txBox="1"/>
              <p:nvPr/>
            </p:nvSpPr>
            <p:spPr>
              <a:xfrm>
                <a:off x="5289712" y="1904918"/>
                <a:ext cx="381515" cy="230832"/>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E75119"/>
                    </a:solidFill>
                    <a:effectLst/>
                    <a:uLnTx/>
                    <a:uFillTx/>
                    <a:latin typeface="LondrinaSolid-Black"/>
                    <a:ea typeface="+mn-ea"/>
                    <a:cs typeface="+mn-cs"/>
                    <a:sym typeface="LondrinaSolid-Black"/>
                    <a:rtl val="0"/>
                  </a:rPr>
                  <a:t>Think</a:t>
                </a:r>
              </a:p>
            </p:txBody>
          </p:sp>
          <p:grpSp>
            <p:nvGrpSpPr>
              <p:cNvPr id="512" name="Graphic 4">
                <a:extLst>
                  <a:ext uri="{FF2B5EF4-FFF2-40B4-BE49-F238E27FC236}">
                    <a16:creationId xmlns:a16="http://schemas.microsoft.com/office/drawing/2014/main" id="{0E630049-8DD5-4249-8649-28AF93EC784D}"/>
                  </a:ext>
                </a:extLst>
              </p:cNvPr>
              <p:cNvGrpSpPr>
                <a:grpSpLocks noChangeAspect="1"/>
              </p:cNvGrpSpPr>
              <p:nvPr/>
            </p:nvGrpSpPr>
            <p:grpSpPr>
              <a:xfrm>
                <a:off x="4974239" y="1894334"/>
                <a:ext cx="259884" cy="252000"/>
                <a:chOff x="2476300" y="2945602"/>
                <a:chExt cx="195382" cy="189454"/>
              </a:xfrm>
              <a:solidFill>
                <a:srgbClr val="E95D28"/>
              </a:solidFill>
            </p:grpSpPr>
            <p:sp>
              <p:nvSpPr>
                <p:cNvPr id="513" name="Freeform 512">
                  <a:extLst>
                    <a:ext uri="{FF2B5EF4-FFF2-40B4-BE49-F238E27FC236}">
                      <a16:creationId xmlns:a16="http://schemas.microsoft.com/office/drawing/2014/main" id="{C17DAEB8-94D3-EE44-802D-571B54604C06}"/>
                    </a:ext>
                  </a:extLst>
                </p:cNvPr>
                <p:cNvSpPr/>
                <p:nvPr/>
              </p:nvSpPr>
              <p:spPr>
                <a:xfrm>
                  <a:off x="2485314" y="2945602"/>
                  <a:ext cx="186368" cy="141019"/>
                </a:xfrm>
                <a:custGeom>
                  <a:avLst/>
                  <a:gdLst>
                    <a:gd name="connsiteX0" fmla="*/ 27073 w 186368"/>
                    <a:gd name="connsiteY0" fmla="*/ 41805 h 141019"/>
                    <a:gd name="connsiteX1" fmla="*/ 29741 w 186368"/>
                    <a:gd name="connsiteY1" fmla="*/ 44600 h 141019"/>
                    <a:gd name="connsiteX2" fmla="*/ 16784 w 186368"/>
                    <a:gd name="connsiteY2" fmla="*/ 60356 h 141019"/>
                    <a:gd name="connsiteX3" fmla="*/ 18054 w 186368"/>
                    <a:gd name="connsiteY3" fmla="*/ 104064 h 141019"/>
                    <a:gd name="connsiteX4" fmla="*/ 36727 w 186368"/>
                    <a:gd name="connsiteY4" fmla="*/ 119565 h 141019"/>
                    <a:gd name="connsiteX5" fmla="*/ 62006 w 186368"/>
                    <a:gd name="connsiteY5" fmla="*/ 119311 h 141019"/>
                    <a:gd name="connsiteX6" fmla="*/ 76741 w 186368"/>
                    <a:gd name="connsiteY6" fmla="*/ 112450 h 141019"/>
                    <a:gd name="connsiteX7" fmla="*/ 82839 w 186368"/>
                    <a:gd name="connsiteY7" fmla="*/ 119184 h 141019"/>
                    <a:gd name="connsiteX8" fmla="*/ 86141 w 186368"/>
                    <a:gd name="connsiteY8" fmla="*/ 122106 h 141019"/>
                    <a:gd name="connsiteX9" fmla="*/ 94017 w 186368"/>
                    <a:gd name="connsiteY9" fmla="*/ 126934 h 141019"/>
                    <a:gd name="connsiteX10" fmla="*/ 112818 w 186368"/>
                    <a:gd name="connsiteY10" fmla="*/ 130492 h 141019"/>
                    <a:gd name="connsiteX11" fmla="*/ 130983 w 186368"/>
                    <a:gd name="connsiteY11" fmla="*/ 124012 h 141019"/>
                    <a:gd name="connsiteX12" fmla="*/ 138224 w 186368"/>
                    <a:gd name="connsiteY12" fmla="*/ 117405 h 141019"/>
                    <a:gd name="connsiteX13" fmla="*/ 141145 w 186368"/>
                    <a:gd name="connsiteY13" fmla="*/ 113466 h 141019"/>
                    <a:gd name="connsiteX14" fmla="*/ 142416 w 186368"/>
                    <a:gd name="connsiteY14" fmla="*/ 111433 h 141019"/>
                    <a:gd name="connsiteX15" fmla="*/ 144575 w 186368"/>
                    <a:gd name="connsiteY15" fmla="*/ 106986 h 141019"/>
                    <a:gd name="connsiteX16" fmla="*/ 150037 w 186368"/>
                    <a:gd name="connsiteY16" fmla="*/ 105843 h 141019"/>
                    <a:gd name="connsiteX17" fmla="*/ 152578 w 186368"/>
                    <a:gd name="connsiteY17" fmla="*/ 105207 h 141019"/>
                    <a:gd name="connsiteX18" fmla="*/ 157532 w 186368"/>
                    <a:gd name="connsiteY18" fmla="*/ 103429 h 141019"/>
                    <a:gd name="connsiteX19" fmla="*/ 165916 w 186368"/>
                    <a:gd name="connsiteY19" fmla="*/ 97838 h 141019"/>
                    <a:gd name="connsiteX20" fmla="*/ 175443 w 186368"/>
                    <a:gd name="connsiteY20" fmla="*/ 82210 h 141019"/>
                    <a:gd name="connsiteX21" fmla="*/ 171378 w 186368"/>
                    <a:gd name="connsiteY21" fmla="*/ 61245 h 141019"/>
                    <a:gd name="connsiteX22" fmla="*/ 164011 w 186368"/>
                    <a:gd name="connsiteY22" fmla="*/ 53113 h 141019"/>
                    <a:gd name="connsiteX23" fmla="*/ 159311 w 186368"/>
                    <a:gd name="connsiteY23" fmla="*/ 49937 h 141019"/>
                    <a:gd name="connsiteX24" fmla="*/ 156770 w 186368"/>
                    <a:gd name="connsiteY24" fmla="*/ 48539 h 141019"/>
                    <a:gd name="connsiteX25" fmla="*/ 151181 w 186368"/>
                    <a:gd name="connsiteY25" fmla="*/ 46252 h 141019"/>
                    <a:gd name="connsiteX26" fmla="*/ 150037 w 186368"/>
                    <a:gd name="connsiteY26" fmla="*/ 39264 h 141019"/>
                    <a:gd name="connsiteX27" fmla="*/ 149021 w 186368"/>
                    <a:gd name="connsiteY27" fmla="*/ 35833 h 141019"/>
                    <a:gd name="connsiteX28" fmla="*/ 145845 w 186368"/>
                    <a:gd name="connsiteY28" fmla="*/ 29480 h 141019"/>
                    <a:gd name="connsiteX29" fmla="*/ 135683 w 186368"/>
                    <a:gd name="connsiteY29" fmla="*/ 19951 h 141019"/>
                    <a:gd name="connsiteX30" fmla="*/ 135175 w 186368"/>
                    <a:gd name="connsiteY30" fmla="*/ 19697 h 141019"/>
                    <a:gd name="connsiteX31" fmla="*/ 135048 w 186368"/>
                    <a:gd name="connsiteY31" fmla="*/ 19570 h 141019"/>
                    <a:gd name="connsiteX32" fmla="*/ 115867 w 186368"/>
                    <a:gd name="connsiteY32" fmla="*/ 14869 h 141019"/>
                    <a:gd name="connsiteX33" fmla="*/ 105704 w 186368"/>
                    <a:gd name="connsiteY33" fmla="*/ 17028 h 141019"/>
                    <a:gd name="connsiteX34" fmla="*/ 100877 w 186368"/>
                    <a:gd name="connsiteY34" fmla="*/ 18934 h 141019"/>
                    <a:gd name="connsiteX35" fmla="*/ 92747 w 186368"/>
                    <a:gd name="connsiteY35" fmla="*/ 23763 h 141019"/>
                    <a:gd name="connsiteX36" fmla="*/ 87412 w 186368"/>
                    <a:gd name="connsiteY36" fmla="*/ 18680 h 141019"/>
                    <a:gd name="connsiteX37" fmla="*/ 84617 w 186368"/>
                    <a:gd name="connsiteY37" fmla="*/ 16520 h 141019"/>
                    <a:gd name="connsiteX38" fmla="*/ 79028 w 186368"/>
                    <a:gd name="connsiteY38" fmla="*/ 13217 h 141019"/>
                    <a:gd name="connsiteX39" fmla="*/ 66960 w 186368"/>
                    <a:gd name="connsiteY39" fmla="*/ 10167 h 141019"/>
                    <a:gd name="connsiteX40" fmla="*/ 41554 w 186368"/>
                    <a:gd name="connsiteY40" fmla="*/ 21730 h 141019"/>
                    <a:gd name="connsiteX41" fmla="*/ 33043 w 186368"/>
                    <a:gd name="connsiteY41" fmla="*/ 38883 h 141019"/>
                    <a:gd name="connsiteX42" fmla="*/ 29486 w 186368"/>
                    <a:gd name="connsiteY42" fmla="*/ 36214 h 141019"/>
                    <a:gd name="connsiteX43" fmla="*/ 39395 w 186368"/>
                    <a:gd name="connsiteY43" fmla="*/ 11565 h 141019"/>
                    <a:gd name="connsiteX44" fmla="*/ 67722 w 186368"/>
                    <a:gd name="connsiteY44" fmla="*/ 3 h 141019"/>
                    <a:gd name="connsiteX45" fmla="*/ 83601 w 186368"/>
                    <a:gd name="connsiteY45" fmla="*/ 3560 h 141019"/>
                    <a:gd name="connsiteX46" fmla="*/ 90715 w 186368"/>
                    <a:gd name="connsiteY46" fmla="*/ 7499 h 141019"/>
                    <a:gd name="connsiteX47" fmla="*/ 94017 w 186368"/>
                    <a:gd name="connsiteY47" fmla="*/ 9786 h 141019"/>
                    <a:gd name="connsiteX48" fmla="*/ 96050 w 186368"/>
                    <a:gd name="connsiteY48" fmla="*/ 8770 h 141019"/>
                    <a:gd name="connsiteX49" fmla="*/ 102020 w 186368"/>
                    <a:gd name="connsiteY49" fmla="*/ 6229 h 141019"/>
                    <a:gd name="connsiteX50" fmla="*/ 114977 w 186368"/>
                    <a:gd name="connsiteY50" fmla="*/ 3433 h 141019"/>
                    <a:gd name="connsiteX51" fmla="*/ 141272 w 186368"/>
                    <a:gd name="connsiteY51" fmla="*/ 9913 h 141019"/>
                    <a:gd name="connsiteX52" fmla="*/ 140637 w 186368"/>
                    <a:gd name="connsiteY52" fmla="*/ 9532 h 141019"/>
                    <a:gd name="connsiteX53" fmla="*/ 160073 w 186368"/>
                    <a:gd name="connsiteY53" fmla="*/ 33927 h 141019"/>
                    <a:gd name="connsiteX54" fmla="*/ 160962 w 186368"/>
                    <a:gd name="connsiteY54" fmla="*/ 37358 h 141019"/>
                    <a:gd name="connsiteX55" fmla="*/ 161089 w 186368"/>
                    <a:gd name="connsiteY55" fmla="*/ 38120 h 141019"/>
                    <a:gd name="connsiteX56" fmla="*/ 164138 w 186368"/>
                    <a:gd name="connsiteY56" fmla="*/ 39772 h 141019"/>
                    <a:gd name="connsiteX57" fmla="*/ 169600 w 186368"/>
                    <a:gd name="connsiteY57" fmla="*/ 43457 h 141019"/>
                    <a:gd name="connsiteX58" fmla="*/ 179000 w 186368"/>
                    <a:gd name="connsiteY58" fmla="*/ 52986 h 141019"/>
                    <a:gd name="connsiteX59" fmla="*/ 186241 w 186368"/>
                    <a:gd name="connsiteY59" fmla="*/ 79287 h 141019"/>
                    <a:gd name="connsiteX60" fmla="*/ 185987 w 186368"/>
                    <a:gd name="connsiteY60" fmla="*/ 82718 h 141019"/>
                    <a:gd name="connsiteX61" fmla="*/ 185097 w 186368"/>
                    <a:gd name="connsiteY61" fmla="*/ 86657 h 141019"/>
                    <a:gd name="connsiteX62" fmla="*/ 182303 w 186368"/>
                    <a:gd name="connsiteY62" fmla="*/ 93137 h 141019"/>
                    <a:gd name="connsiteX63" fmla="*/ 173919 w 186368"/>
                    <a:gd name="connsiteY63" fmla="*/ 104445 h 141019"/>
                    <a:gd name="connsiteX64" fmla="*/ 162232 w 186368"/>
                    <a:gd name="connsiteY64" fmla="*/ 112450 h 141019"/>
                    <a:gd name="connsiteX65" fmla="*/ 155627 w 186368"/>
                    <a:gd name="connsiteY65" fmla="*/ 114991 h 141019"/>
                    <a:gd name="connsiteX66" fmla="*/ 152197 w 186368"/>
                    <a:gd name="connsiteY66" fmla="*/ 115880 h 141019"/>
                    <a:gd name="connsiteX67" fmla="*/ 151562 w 186368"/>
                    <a:gd name="connsiteY67" fmla="*/ 116007 h 141019"/>
                    <a:gd name="connsiteX68" fmla="*/ 151308 w 186368"/>
                    <a:gd name="connsiteY68" fmla="*/ 116516 h 141019"/>
                    <a:gd name="connsiteX69" fmla="*/ 149656 w 186368"/>
                    <a:gd name="connsiteY69" fmla="*/ 119184 h 141019"/>
                    <a:gd name="connsiteX70" fmla="*/ 145972 w 186368"/>
                    <a:gd name="connsiteY70" fmla="*/ 124012 h 141019"/>
                    <a:gd name="connsiteX71" fmla="*/ 136953 w 186368"/>
                    <a:gd name="connsiteY71" fmla="*/ 132271 h 141019"/>
                    <a:gd name="connsiteX72" fmla="*/ 114088 w 186368"/>
                    <a:gd name="connsiteY72" fmla="*/ 140911 h 141019"/>
                    <a:gd name="connsiteX73" fmla="*/ 90333 w 186368"/>
                    <a:gd name="connsiteY73" fmla="*/ 137099 h 141019"/>
                    <a:gd name="connsiteX74" fmla="*/ 79790 w 186368"/>
                    <a:gd name="connsiteY74" fmla="*/ 131127 h 141019"/>
                    <a:gd name="connsiteX75" fmla="*/ 75090 w 186368"/>
                    <a:gd name="connsiteY75" fmla="*/ 127316 h 141019"/>
                    <a:gd name="connsiteX76" fmla="*/ 74201 w 186368"/>
                    <a:gd name="connsiteY76" fmla="*/ 126553 h 141019"/>
                    <a:gd name="connsiteX77" fmla="*/ 73947 w 186368"/>
                    <a:gd name="connsiteY77" fmla="*/ 126680 h 141019"/>
                    <a:gd name="connsiteX78" fmla="*/ 73947 w 186368"/>
                    <a:gd name="connsiteY78" fmla="*/ 126680 h 141019"/>
                    <a:gd name="connsiteX79" fmla="*/ 73057 w 186368"/>
                    <a:gd name="connsiteY79" fmla="*/ 127061 h 141019"/>
                    <a:gd name="connsiteX80" fmla="*/ 71406 w 186368"/>
                    <a:gd name="connsiteY80" fmla="*/ 127824 h 141019"/>
                    <a:gd name="connsiteX81" fmla="*/ 64420 w 186368"/>
                    <a:gd name="connsiteY81" fmla="*/ 130492 h 141019"/>
                    <a:gd name="connsiteX82" fmla="*/ 49938 w 186368"/>
                    <a:gd name="connsiteY82" fmla="*/ 133287 h 141019"/>
                    <a:gd name="connsiteX83" fmla="*/ 29868 w 186368"/>
                    <a:gd name="connsiteY83" fmla="*/ 130111 h 141019"/>
                    <a:gd name="connsiteX84" fmla="*/ 12465 w 186368"/>
                    <a:gd name="connsiteY84" fmla="*/ 117278 h 141019"/>
                    <a:gd name="connsiteX85" fmla="*/ 6494 w 186368"/>
                    <a:gd name="connsiteY85" fmla="*/ 108892 h 141019"/>
                    <a:gd name="connsiteX86" fmla="*/ 2429 w 186368"/>
                    <a:gd name="connsiteY86" fmla="*/ 99617 h 141019"/>
                    <a:gd name="connsiteX87" fmla="*/ 16 w 186368"/>
                    <a:gd name="connsiteY87" fmla="*/ 82845 h 141019"/>
                    <a:gd name="connsiteX88" fmla="*/ 11067 w 186368"/>
                    <a:gd name="connsiteY88" fmla="*/ 53748 h 141019"/>
                    <a:gd name="connsiteX89" fmla="*/ 27073 w 186368"/>
                    <a:gd name="connsiteY89" fmla="*/ 41805 h 141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86368" h="141019">
                      <a:moveTo>
                        <a:pt x="27073" y="41805"/>
                      </a:moveTo>
                      <a:cubicBezTo>
                        <a:pt x="30503" y="40407"/>
                        <a:pt x="31265" y="42440"/>
                        <a:pt x="29741" y="44600"/>
                      </a:cubicBezTo>
                      <a:cubicBezTo>
                        <a:pt x="27962" y="47396"/>
                        <a:pt x="22246" y="51589"/>
                        <a:pt x="16784" y="60356"/>
                      </a:cubicBezTo>
                      <a:cubicBezTo>
                        <a:pt x="8908" y="72426"/>
                        <a:pt x="8908" y="90596"/>
                        <a:pt x="18054" y="104064"/>
                      </a:cubicBezTo>
                      <a:cubicBezTo>
                        <a:pt x="22754" y="111179"/>
                        <a:pt x="29105" y="116897"/>
                        <a:pt x="36727" y="119565"/>
                      </a:cubicBezTo>
                      <a:cubicBezTo>
                        <a:pt x="44349" y="122360"/>
                        <a:pt x="53368" y="121852"/>
                        <a:pt x="62006" y="119311"/>
                      </a:cubicBezTo>
                      <a:cubicBezTo>
                        <a:pt x="66198" y="117913"/>
                        <a:pt x="67214" y="118040"/>
                        <a:pt x="76741" y="112450"/>
                      </a:cubicBezTo>
                      <a:cubicBezTo>
                        <a:pt x="78774" y="114610"/>
                        <a:pt x="80806" y="116897"/>
                        <a:pt x="82839" y="119184"/>
                      </a:cubicBezTo>
                      <a:cubicBezTo>
                        <a:pt x="83982" y="120200"/>
                        <a:pt x="84998" y="121344"/>
                        <a:pt x="86141" y="122106"/>
                      </a:cubicBezTo>
                      <a:cubicBezTo>
                        <a:pt x="88428" y="124012"/>
                        <a:pt x="91223" y="125537"/>
                        <a:pt x="94017" y="126934"/>
                      </a:cubicBezTo>
                      <a:cubicBezTo>
                        <a:pt x="99734" y="129476"/>
                        <a:pt x="106339" y="130746"/>
                        <a:pt x="112818" y="130492"/>
                      </a:cubicBezTo>
                      <a:cubicBezTo>
                        <a:pt x="118915" y="129984"/>
                        <a:pt x="125648" y="127697"/>
                        <a:pt x="130983" y="124012"/>
                      </a:cubicBezTo>
                      <a:cubicBezTo>
                        <a:pt x="133651" y="122106"/>
                        <a:pt x="136064" y="119946"/>
                        <a:pt x="138224" y="117405"/>
                      </a:cubicBezTo>
                      <a:cubicBezTo>
                        <a:pt x="139367" y="116134"/>
                        <a:pt x="140256" y="114864"/>
                        <a:pt x="141145" y="113466"/>
                      </a:cubicBezTo>
                      <a:lnTo>
                        <a:pt x="142416" y="111433"/>
                      </a:lnTo>
                      <a:cubicBezTo>
                        <a:pt x="143178" y="110290"/>
                        <a:pt x="143940" y="108384"/>
                        <a:pt x="144575" y="106986"/>
                      </a:cubicBezTo>
                      <a:lnTo>
                        <a:pt x="150037" y="105843"/>
                      </a:lnTo>
                      <a:cubicBezTo>
                        <a:pt x="150927" y="105715"/>
                        <a:pt x="151816" y="105589"/>
                        <a:pt x="152578" y="105207"/>
                      </a:cubicBezTo>
                      <a:cubicBezTo>
                        <a:pt x="154229" y="104699"/>
                        <a:pt x="156008" y="104191"/>
                        <a:pt x="157532" y="103429"/>
                      </a:cubicBezTo>
                      <a:cubicBezTo>
                        <a:pt x="160708" y="102031"/>
                        <a:pt x="163503" y="100125"/>
                        <a:pt x="165916" y="97838"/>
                      </a:cubicBezTo>
                      <a:cubicBezTo>
                        <a:pt x="170743" y="93645"/>
                        <a:pt x="174554" y="86784"/>
                        <a:pt x="175443" y="82210"/>
                      </a:cubicBezTo>
                      <a:cubicBezTo>
                        <a:pt x="176332" y="74840"/>
                        <a:pt x="175316" y="67344"/>
                        <a:pt x="171378" y="61245"/>
                      </a:cubicBezTo>
                      <a:cubicBezTo>
                        <a:pt x="169473" y="58196"/>
                        <a:pt x="166932" y="55400"/>
                        <a:pt x="164011" y="53113"/>
                      </a:cubicBezTo>
                      <a:cubicBezTo>
                        <a:pt x="162486" y="51970"/>
                        <a:pt x="160962" y="50826"/>
                        <a:pt x="159311" y="49937"/>
                      </a:cubicBezTo>
                      <a:cubicBezTo>
                        <a:pt x="158421" y="49429"/>
                        <a:pt x="157659" y="49047"/>
                        <a:pt x="156770" y="48539"/>
                      </a:cubicBezTo>
                      <a:cubicBezTo>
                        <a:pt x="155373" y="47904"/>
                        <a:pt x="152959" y="47014"/>
                        <a:pt x="151181" y="46252"/>
                      </a:cubicBezTo>
                      <a:cubicBezTo>
                        <a:pt x="150800" y="43965"/>
                        <a:pt x="150419" y="40661"/>
                        <a:pt x="150037" y="39264"/>
                      </a:cubicBezTo>
                      <a:cubicBezTo>
                        <a:pt x="149783" y="38120"/>
                        <a:pt x="149529" y="36977"/>
                        <a:pt x="149021" y="35833"/>
                      </a:cubicBezTo>
                      <a:cubicBezTo>
                        <a:pt x="148259" y="33546"/>
                        <a:pt x="147116" y="31513"/>
                        <a:pt x="145845" y="29480"/>
                      </a:cubicBezTo>
                      <a:cubicBezTo>
                        <a:pt x="143305" y="25541"/>
                        <a:pt x="139240" y="21857"/>
                        <a:pt x="135683" y="19951"/>
                      </a:cubicBezTo>
                      <a:lnTo>
                        <a:pt x="135175" y="19697"/>
                      </a:lnTo>
                      <a:lnTo>
                        <a:pt x="135048" y="19570"/>
                      </a:lnTo>
                      <a:cubicBezTo>
                        <a:pt x="129332" y="15885"/>
                        <a:pt x="122726" y="14233"/>
                        <a:pt x="115867" y="14869"/>
                      </a:cubicBezTo>
                      <a:cubicBezTo>
                        <a:pt x="112437" y="15123"/>
                        <a:pt x="109007" y="15885"/>
                        <a:pt x="105704" y="17028"/>
                      </a:cubicBezTo>
                      <a:cubicBezTo>
                        <a:pt x="104053" y="17537"/>
                        <a:pt x="102401" y="18299"/>
                        <a:pt x="100877" y="18934"/>
                      </a:cubicBezTo>
                      <a:cubicBezTo>
                        <a:pt x="99734" y="19316"/>
                        <a:pt x="95669" y="21730"/>
                        <a:pt x="92747" y="23763"/>
                      </a:cubicBezTo>
                      <a:cubicBezTo>
                        <a:pt x="90969" y="21984"/>
                        <a:pt x="89190" y="20205"/>
                        <a:pt x="87412" y="18680"/>
                      </a:cubicBezTo>
                      <a:cubicBezTo>
                        <a:pt x="86141" y="17664"/>
                        <a:pt x="85633" y="17283"/>
                        <a:pt x="84617" y="16520"/>
                      </a:cubicBezTo>
                      <a:cubicBezTo>
                        <a:pt x="82839" y="15250"/>
                        <a:pt x="80933" y="14106"/>
                        <a:pt x="79028" y="13217"/>
                      </a:cubicBezTo>
                      <a:cubicBezTo>
                        <a:pt x="75090" y="11438"/>
                        <a:pt x="71025" y="10294"/>
                        <a:pt x="66960" y="10167"/>
                      </a:cubicBezTo>
                      <a:cubicBezTo>
                        <a:pt x="57052" y="9532"/>
                        <a:pt x="46889" y="14742"/>
                        <a:pt x="41554" y="21730"/>
                      </a:cubicBezTo>
                      <a:cubicBezTo>
                        <a:pt x="36092" y="28718"/>
                        <a:pt x="34187" y="36214"/>
                        <a:pt x="33043" y="38883"/>
                      </a:cubicBezTo>
                      <a:cubicBezTo>
                        <a:pt x="30884" y="44346"/>
                        <a:pt x="29613" y="42567"/>
                        <a:pt x="29486" y="36214"/>
                      </a:cubicBezTo>
                      <a:cubicBezTo>
                        <a:pt x="29486" y="30116"/>
                        <a:pt x="32154" y="19443"/>
                        <a:pt x="39395" y="11565"/>
                      </a:cubicBezTo>
                      <a:cubicBezTo>
                        <a:pt x="46508" y="4323"/>
                        <a:pt x="56798" y="-124"/>
                        <a:pt x="67722" y="3"/>
                      </a:cubicBezTo>
                      <a:cubicBezTo>
                        <a:pt x="73185" y="130"/>
                        <a:pt x="78647" y="1400"/>
                        <a:pt x="83601" y="3560"/>
                      </a:cubicBezTo>
                      <a:cubicBezTo>
                        <a:pt x="86141" y="4704"/>
                        <a:pt x="88555" y="5974"/>
                        <a:pt x="90715" y="7499"/>
                      </a:cubicBezTo>
                      <a:lnTo>
                        <a:pt x="94017" y="9786"/>
                      </a:lnTo>
                      <a:cubicBezTo>
                        <a:pt x="94399" y="9659"/>
                        <a:pt x="93636" y="9913"/>
                        <a:pt x="96050" y="8770"/>
                      </a:cubicBezTo>
                      <a:cubicBezTo>
                        <a:pt x="97955" y="7880"/>
                        <a:pt x="99988" y="6991"/>
                        <a:pt x="102020" y="6229"/>
                      </a:cubicBezTo>
                      <a:cubicBezTo>
                        <a:pt x="106085" y="4831"/>
                        <a:pt x="110404" y="3814"/>
                        <a:pt x="114977" y="3433"/>
                      </a:cubicBezTo>
                      <a:cubicBezTo>
                        <a:pt x="123996" y="2544"/>
                        <a:pt x="133524" y="4831"/>
                        <a:pt x="141272" y="9913"/>
                      </a:cubicBezTo>
                      <a:lnTo>
                        <a:pt x="140637" y="9532"/>
                      </a:lnTo>
                      <a:cubicBezTo>
                        <a:pt x="150419" y="15123"/>
                        <a:pt x="157024" y="23636"/>
                        <a:pt x="160073" y="33927"/>
                      </a:cubicBezTo>
                      <a:cubicBezTo>
                        <a:pt x="160327" y="35071"/>
                        <a:pt x="160581" y="36214"/>
                        <a:pt x="160962" y="37358"/>
                      </a:cubicBezTo>
                      <a:lnTo>
                        <a:pt x="161089" y="38120"/>
                      </a:lnTo>
                      <a:lnTo>
                        <a:pt x="164138" y="39772"/>
                      </a:lnTo>
                      <a:cubicBezTo>
                        <a:pt x="166043" y="40788"/>
                        <a:pt x="167821" y="42059"/>
                        <a:pt x="169600" y="43457"/>
                      </a:cubicBezTo>
                      <a:cubicBezTo>
                        <a:pt x="173157" y="46125"/>
                        <a:pt x="176332" y="49302"/>
                        <a:pt x="179000" y="52986"/>
                      </a:cubicBezTo>
                      <a:cubicBezTo>
                        <a:pt x="184335" y="60483"/>
                        <a:pt x="187003" y="70139"/>
                        <a:pt x="186241" y="79287"/>
                      </a:cubicBezTo>
                      <a:lnTo>
                        <a:pt x="185987" y="82718"/>
                      </a:lnTo>
                      <a:cubicBezTo>
                        <a:pt x="185987" y="83607"/>
                        <a:pt x="185479" y="85894"/>
                        <a:pt x="185097" y="86657"/>
                      </a:cubicBezTo>
                      <a:cubicBezTo>
                        <a:pt x="184335" y="88944"/>
                        <a:pt x="183446" y="91104"/>
                        <a:pt x="182303" y="93137"/>
                      </a:cubicBezTo>
                      <a:cubicBezTo>
                        <a:pt x="180143" y="97330"/>
                        <a:pt x="177349" y="101014"/>
                        <a:pt x="173919" y="104445"/>
                      </a:cubicBezTo>
                      <a:cubicBezTo>
                        <a:pt x="170489" y="107748"/>
                        <a:pt x="166551" y="110417"/>
                        <a:pt x="162232" y="112450"/>
                      </a:cubicBezTo>
                      <a:cubicBezTo>
                        <a:pt x="160073" y="113466"/>
                        <a:pt x="157913" y="114229"/>
                        <a:pt x="155627" y="114991"/>
                      </a:cubicBezTo>
                      <a:cubicBezTo>
                        <a:pt x="154483" y="115372"/>
                        <a:pt x="153340" y="115626"/>
                        <a:pt x="152197" y="115880"/>
                      </a:cubicBezTo>
                      <a:lnTo>
                        <a:pt x="151562" y="116007"/>
                      </a:lnTo>
                      <a:lnTo>
                        <a:pt x="151308" y="116516"/>
                      </a:lnTo>
                      <a:lnTo>
                        <a:pt x="149656" y="119184"/>
                      </a:lnTo>
                      <a:cubicBezTo>
                        <a:pt x="148513" y="120836"/>
                        <a:pt x="147370" y="122487"/>
                        <a:pt x="145972" y="124012"/>
                      </a:cubicBezTo>
                      <a:cubicBezTo>
                        <a:pt x="143305" y="127061"/>
                        <a:pt x="140383" y="129857"/>
                        <a:pt x="136953" y="132271"/>
                      </a:cubicBezTo>
                      <a:cubicBezTo>
                        <a:pt x="130221" y="136972"/>
                        <a:pt x="122472" y="140022"/>
                        <a:pt x="114088" y="140911"/>
                      </a:cubicBezTo>
                      <a:cubicBezTo>
                        <a:pt x="105831" y="141419"/>
                        <a:pt x="97828" y="140149"/>
                        <a:pt x="90333" y="137099"/>
                      </a:cubicBezTo>
                      <a:cubicBezTo>
                        <a:pt x="86650" y="135574"/>
                        <a:pt x="82966" y="133669"/>
                        <a:pt x="79790" y="131127"/>
                      </a:cubicBezTo>
                      <a:cubicBezTo>
                        <a:pt x="78139" y="129984"/>
                        <a:pt x="76614" y="128586"/>
                        <a:pt x="75090" y="127316"/>
                      </a:cubicBezTo>
                      <a:lnTo>
                        <a:pt x="74201" y="126553"/>
                      </a:lnTo>
                      <a:lnTo>
                        <a:pt x="73947" y="126680"/>
                      </a:lnTo>
                      <a:lnTo>
                        <a:pt x="73947" y="126680"/>
                      </a:lnTo>
                      <a:lnTo>
                        <a:pt x="73057" y="127061"/>
                      </a:lnTo>
                      <a:lnTo>
                        <a:pt x="71406" y="127824"/>
                      </a:lnTo>
                      <a:cubicBezTo>
                        <a:pt x="69120" y="128840"/>
                        <a:pt x="66833" y="129730"/>
                        <a:pt x="64420" y="130492"/>
                      </a:cubicBezTo>
                      <a:cubicBezTo>
                        <a:pt x="59720" y="132017"/>
                        <a:pt x="54892" y="133033"/>
                        <a:pt x="49938" y="133287"/>
                      </a:cubicBezTo>
                      <a:cubicBezTo>
                        <a:pt x="43714" y="133669"/>
                        <a:pt x="36600" y="133033"/>
                        <a:pt x="29868" y="130111"/>
                      </a:cubicBezTo>
                      <a:cubicBezTo>
                        <a:pt x="23262" y="127188"/>
                        <a:pt x="16911" y="122742"/>
                        <a:pt x="12465" y="117278"/>
                      </a:cubicBezTo>
                      <a:cubicBezTo>
                        <a:pt x="9924" y="114737"/>
                        <a:pt x="8400" y="111687"/>
                        <a:pt x="6494" y="108892"/>
                      </a:cubicBezTo>
                      <a:cubicBezTo>
                        <a:pt x="4462" y="105715"/>
                        <a:pt x="3318" y="102666"/>
                        <a:pt x="2429" y="99617"/>
                      </a:cubicBezTo>
                      <a:cubicBezTo>
                        <a:pt x="524" y="93645"/>
                        <a:pt x="-111" y="87800"/>
                        <a:pt x="16" y="82845"/>
                      </a:cubicBezTo>
                      <a:cubicBezTo>
                        <a:pt x="524" y="69885"/>
                        <a:pt x="5732" y="60101"/>
                        <a:pt x="11067" y="53748"/>
                      </a:cubicBezTo>
                      <a:cubicBezTo>
                        <a:pt x="16402" y="47269"/>
                        <a:pt x="22119" y="43965"/>
                        <a:pt x="27073" y="41805"/>
                      </a:cubicBezTo>
                      <a:close/>
                    </a:path>
                  </a:pathLst>
                </a:custGeom>
                <a:solidFill>
                  <a:srgbClr val="E95D28"/>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514" name="Freeform 513">
                  <a:extLst>
                    <a:ext uri="{FF2B5EF4-FFF2-40B4-BE49-F238E27FC236}">
                      <a16:creationId xmlns:a16="http://schemas.microsoft.com/office/drawing/2014/main" id="{A56318E9-7F3E-7946-A498-B5DFDF96AC6A}"/>
                    </a:ext>
                  </a:extLst>
                </p:cNvPr>
                <p:cNvSpPr/>
                <p:nvPr/>
              </p:nvSpPr>
              <p:spPr>
                <a:xfrm>
                  <a:off x="2476300" y="3091900"/>
                  <a:ext cx="56296" cy="43156"/>
                </a:xfrm>
                <a:custGeom>
                  <a:avLst/>
                  <a:gdLst>
                    <a:gd name="connsiteX0" fmla="*/ 10553 w 56296"/>
                    <a:gd name="connsiteY0" fmla="*/ 28029 h 43156"/>
                    <a:gd name="connsiteX1" fmla="*/ 9410 w 56296"/>
                    <a:gd name="connsiteY1" fmla="*/ 30062 h 43156"/>
                    <a:gd name="connsiteX2" fmla="*/ 3440 w 56296"/>
                    <a:gd name="connsiteY2" fmla="*/ 26632 h 43156"/>
                    <a:gd name="connsiteX3" fmla="*/ 2296 w 56296"/>
                    <a:gd name="connsiteY3" fmla="*/ 9225 h 43156"/>
                    <a:gd name="connsiteX4" fmla="*/ 10299 w 56296"/>
                    <a:gd name="connsiteY4" fmla="*/ 2617 h 43156"/>
                    <a:gd name="connsiteX5" fmla="*/ 20716 w 56296"/>
                    <a:gd name="connsiteY5" fmla="*/ 2999 h 43156"/>
                    <a:gd name="connsiteX6" fmla="*/ 22494 w 56296"/>
                    <a:gd name="connsiteY6" fmla="*/ 3761 h 43156"/>
                    <a:gd name="connsiteX7" fmla="*/ 23383 w 56296"/>
                    <a:gd name="connsiteY7" fmla="*/ 3126 h 43156"/>
                    <a:gd name="connsiteX8" fmla="*/ 26813 w 56296"/>
                    <a:gd name="connsiteY8" fmla="*/ 1220 h 43156"/>
                    <a:gd name="connsiteX9" fmla="*/ 34689 w 56296"/>
                    <a:gd name="connsiteY9" fmla="*/ 76 h 43156"/>
                    <a:gd name="connsiteX10" fmla="*/ 45614 w 56296"/>
                    <a:gd name="connsiteY10" fmla="*/ 7064 h 43156"/>
                    <a:gd name="connsiteX11" fmla="*/ 45740 w 56296"/>
                    <a:gd name="connsiteY11" fmla="*/ 7192 h 43156"/>
                    <a:gd name="connsiteX12" fmla="*/ 45868 w 56296"/>
                    <a:gd name="connsiteY12" fmla="*/ 7192 h 43156"/>
                    <a:gd name="connsiteX13" fmla="*/ 52346 w 56296"/>
                    <a:gd name="connsiteY13" fmla="*/ 10749 h 43156"/>
                    <a:gd name="connsiteX14" fmla="*/ 56157 w 56296"/>
                    <a:gd name="connsiteY14" fmla="*/ 17610 h 43156"/>
                    <a:gd name="connsiteX15" fmla="*/ 54760 w 56296"/>
                    <a:gd name="connsiteY15" fmla="*/ 26123 h 43156"/>
                    <a:gd name="connsiteX16" fmla="*/ 48916 w 56296"/>
                    <a:gd name="connsiteY16" fmla="*/ 31841 h 43156"/>
                    <a:gd name="connsiteX17" fmla="*/ 48789 w 56296"/>
                    <a:gd name="connsiteY17" fmla="*/ 31841 h 43156"/>
                    <a:gd name="connsiteX18" fmla="*/ 48789 w 56296"/>
                    <a:gd name="connsiteY18" fmla="*/ 31968 h 43156"/>
                    <a:gd name="connsiteX19" fmla="*/ 46630 w 56296"/>
                    <a:gd name="connsiteY19" fmla="*/ 36542 h 43156"/>
                    <a:gd name="connsiteX20" fmla="*/ 42311 w 56296"/>
                    <a:gd name="connsiteY20" fmla="*/ 40354 h 43156"/>
                    <a:gd name="connsiteX21" fmla="*/ 42692 w 56296"/>
                    <a:gd name="connsiteY21" fmla="*/ 40100 h 43156"/>
                    <a:gd name="connsiteX22" fmla="*/ 28592 w 56296"/>
                    <a:gd name="connsiteY22" fmla="*/ 40735 h 43156"/>
                    <a:gd name="connsiteX23" fmla="*/ 28464 w 56296"/>
                    <a:gd name="connsiteY23" fmla="*/ 40608 h 43156"/>
                    <a:gd name="connsiteX24" fmla="*/ 28338 w 56296"/>
                    <a:gd name="connsiteY24" fmla="*/ 40735 h 43156"/>
                    <a:gd name="connsiteX25" fmla="*/ 20589 w 56296"/>
                    <a:gd name="connsiteY25" fmla="*/ 43149 h 43156"/>
                    <a:gd name="connsiteX26" fmla="*/ 10299 w 56296"/>
                    <a:gd name="connsiteY26" fmla="*/ 37559 h 43156"/>
                    <a:gd name="connsiteX27" fmla="*/ 8775 w 56296"/>
                    <a:gd name="connsiteY27" fmla="*/ 30824 h 43156"/>
                    <a:gd name="connsiteX28" fmla="*/ 15254 w 56296"/>
                    <a:gd name="connsiteY28" fmla="*/ 35526 h 43156"/>
                    <a:gd name="connsiteX29" fmla="*/ 20081 w 56296"/>
                    <a:gd name="connsiteY29" fmla="*/ 37050 h 43156"/>
                    <a:gd name="connsiteX30" fmla="*/ 25543 w 56296"/>
                    <a:gd name="connsiteY30" fmla="*/ 34636 h 43156"/>
                    <a:gd name="connsiteX31" fmla="*/ 27829 w 56296"/>
                    <a:gd name="connsiteY31" fmla="*/ 34255 h 43156"/>
                    <a:gd name="connsiteX32" fmla="*/ 30116 w 56296"/>
                    <a:gd name="connsiteY32" fmla="*/ 34001 h 43156"/>
                    <a:gd name="connsiteX33" fmla="*/ 39008 w 56296"/>
                    <a:gd name="connsiteY33" fmla="*/ 34509 h 43156"/>
                    <a:gd name="connsiteX34" fmla="*/ 39389 w 56296"/>
                    <a:gd name="connsiteY34" fmla="*/ 34255 h 43156"/>
                    <a:gd name="connsiteX35" fmla="*/ 42438 w 56296"/>
                    <a:gd name="connsiteY35" fmla="*/ 30443 h 43156"/>
                    <a:gd name="connsiteX36" fmla="*/ 42692 w 56296"/>
                    <a:gd name="connsiteY36" fmla="*/ 29300 h 43156"/>
                    <a:gd name="connsiteX37" fmla="*/ 43835 w 56296"/>
                    <a:gd name="connsiteY37" fmla="*/ 27775 h 43156"/>
                    <a:gd name="connsiteX38" fmla="*/ 45105 w 56296"/>
                    <a:gd name="connsiteY38" fmla="*/ 26377 h 43156"/>
                    <a:gd name="connsiteX39" fmla="*/ 43454 w 56296"/>
                    <a:gd name="connsiteY39" fmla="*/ 12909 h 43156"/>
                    <a:gd name="connsiteX40" fmla="*/ 42057 w 56296"/>
                    <a:gd name="connsiteY40" fmla="*/ 11893 h 43156"/>
                    <a:gd name="connsiteX41" fmla="*/ 40786 w 56296"/>
                    <a:gd name="connsiteY41" fmla="*/ 10876 h 43156"/>
                    <a:gd name="connsiteX42" fmla="*/ 33800 w 56296"/>
                    <a:gd name="connsiteY42" fmla="*/ 6175 h 43156"/>
                    <a:gd name="connsiteX43" fmla="*/ 29227 w 56296"/>
                    <a:gd name="connsiteY43" fmla="*/ 6937 h 43156"/>
                    <a:gd name="connsiteX44" fmla="*/ 27194 w 56296"/>
                    <a:gd name="connsiteY44" fmla="*/ 8081 h 43156"/>
                    <a:gd name="connsiteX45" fmla="*/ 23637 w 56296"/>
                    <a:gd name="connsiteY45" fmla="*/ 11766 h 43156"/>
                    <a:gd name="connsiteX46" fmla="*/ 20208 w 56296"/>
                    <a:gd name="connsiteY46" fmla="*/ 9860 h 43156"/>
                    <a:gd name="connsiteX47" fmla="*/ 18302 w 56296"/>
                    <a:gd name="connsiteY47" fmla="*/ 9097 h 43156"/>
                    <a:gd name="connsiteX48" fmla="*/ 15380 w 56296"/>
                    <a:gd name="connsiteY48" fmla="*/ 8589 h 43156"/>
                    <a:gd name="connsiteX49" fmla="*/ 6234 w 56296"/>
                    <a:gd name="connsiteY49" fmla="*/ 17737 h 43156"/>
                    <a:gd name="connsiteX50" fmla="*/ 10553 w 56296"/>
                    <a:gd name="connsiteY50" fmla="*/ 28029 h 4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6296" h="43156">
                      <a:moveTo>
                        <a:pt x="10553" y="28029"/>
                      </a:moveTo>
                      <a:cubicBezTo>
                        <a:pt x="11062" y="28918"/>
                        <a:pt x="10299" y="30062"/>
                        <a:pt x="9410" y="30062"/>
                      </a:cubicBezTo>
                      <a:cubicBezTo>
                        <a:pt x="8394" y="29935"/>
                        <a:pt x="6107" y="29427"/>
                        <a:pt x="3440" y="26632"/>
                      </a:cubicBezTo>
                      <a:cubicBezTo>
                        <a:pt x="-371" y="22566"/>
                        <a:pt x="-1387" y="15069"/>
                        <a:pt x="2296" y="9225"/>
                      </a:cubicBezTo>
                      <a:cubicBezTo>
                        <a:pt x="3948" y="6556"/>
                        <a:pt x="6743" y="3761"/>
                        <a:pt x="10299" y="2617"/>
                      </a:cubicBezTo>
                      <a:cubicBezTo>
                        <a:pt x="13856" y="1347"/>
                        <a:pt x="17667" y="1855"/>
                        <a:pt x="20716" y="2999"/>
                      </a:cubicBezTo>
                      <a:cubicBezTo>
                        <a:pt x="22621" y="3634"/>
                        <a:pt x="22367" y="3761"/>
                        <a:pt x="22494" y="3761"/>
                      </a:cubicBezTo>
                      <a:cubicBezTo>
                        <a:pt x="22621" y="3634"/>
                        <a:pt x="22367" y="3888"/>
                        <a:pt x="23383" y="3126"/>
                      </a:cubicBezTo>
                      <a:cubicBezTo>
                        <a:pt x="24400" y="2363"/>
                        <a:pt x="25543" y="1728"/>
                        <a:pt x="26813" y="1220"/>
                      </a:cubicBezTo>
                      <a:cubicBezTo>
                        <a:pt x="29354" y="203"/>
                        <a:pt x="31767" y="-178"/>
                        <a:pt x="34689" y="76"/>
                      </a:cubicBezTo>
                      <a:cubicBezTo>
                        <a:pt x="39135" y="457"/>
                        <a:pt x="43835" y="3888"/>
                        <a:pt x="45614" y="7064"/>
                      </a:cubicBezTo>
                      <a:lnTo>
                        <a:pt x="45740" y="7192"/>
                      </a:lnTo>
                      <a:lnTo>
                        <a:pt x="45868" y="7192"/>
                      </a:lnTo>
                      <a:cubicBezTo>
                        <a:pt x="47392" y="7446"/>
                        <a:pt x="50695" y="8970"/>
                        <a:pt x="52346" y="10749"/>
                      </a:cubicBezTo>
                      <a:cubicBezTo>
                        <a:pt x="54252" y="12782"/>
                        <a:pt x="55522" y="14561"/>
                        <a:pt x="56157" y="17610"/>
                      </a:cubicBezTo>
                      <a:cubicBezTo>
                        <a:pt x="56538" y="20406"/>
                        <a:pt x="56157" y="23455"/>
                        <a:pt x="54760" y="26123"/>
                      </a:cubicBezTo>
                      <a:cubicBezTo>
                        <a:pt x="53489" y="28664"/>
                        <a:pt x="50568" y="31078"/>
                        <a:pt x="48916" y="31841"/>
                      </a:cubicBezTo>
                      <a:lnTo>
                        <a:pt x="48789" y="31841"/>
                      </a:lnTo>
                      <a:lnTo>
                        <a:pt x="48789" y="31968"/>
                      </a:lnTo>
                      <a:cubicBezTo>
                        <a:pt x="48662" y="32603"/>
                        <a:pt x="47646" y="35271"/>
                        <a:pt x="46630" y="36542"/>
                      </a:cubicBezTo>
                      <a:cubicBezTo>
                        <a:pt x="45359" y="38067"/>
                        <a:pt x="44216" y="39210"/>
                        <a:pt x="42311" y="40354"/>
                      </a:cubicBezTo>
                      <a:lnTo>
                        <a:pt x="42692" y="40100"/>
                      </a:lnTo>
                      <a:cubicBezTo>
                        <a:pt x="38373" y="43403"/>
                        <a:pt x="31132" y="42260"/>
                        <a:pt x="28592" y="40735"/>
                      </a:cubicBezTo>
                      <a:lnTo>
                        <a:pt x="28464" y="40608"/>
                      </a:lnTo>
                      <a:lnTo>
                        <a:pt x="28338" y="40735"/>
                      </a:lnTo>
                      <a:cubicBezTo>
                        <a:pt x="27194" y="41624"/>
                        <a:pt x="23383" y="43276"/>
                        <a:pt x="20589" y="43149"/>
                      </a:cubicBezTo>
                      <a:cubicBezTo>
                        <a:pt x="16270" y="43149"/>
                        <a:pt x="12078" y="40608"/>
                        <a:pt x="10299" y="37559"/>
                      </a:cubicBezTo>
                      <a:cubicBezTo>
                        <a:pt x="8521" y="34509"/>
                        <a:pt x="8521" y="31841"/>
                        <a:pt x="8775" y="30824"/>
                      </a:cubicBezTo>
                      <a:cubicBezTo>
                        <a:pt x="10426" y="26886"/>
                        <a:pt x="11443" y="33620"/>
                        <a:pt x="15254" y="35526"/>
                      </a:cubicBezTo>
                      <a:cubicBezTo>
                        <a:pt x="16524" y="36542"/>
                        <a:pt x="18302" y="37050"/>
                        <a:pt x="20081" y="37050"/>
                      </a:cubicBezTo>
                      <a:cubicBezTo>
                        <a:pt x="21986" y="36796"/>
                        <a:pt x="22875" y="36796"/>
                        <a:pt x="25543" y="34636"/>
                      </a:cubicBezTo>
                      <a:lnTo>
                        <a:pt x="27829" y="34255"/>
                      </a:lnTo>
                      <a:lnTo>
                        <a:pt x="30116" y="34001"/>
                      </a:lnTo>
                      <a:cubicBezTo>
                        <a:pt x="34562" y="36161"/>
                        <a:pt x="36467" y="35780"/>
                        <a:pt x="39008" y="34509"/>
                      </a:cubicBezTo>
                      <a:lnTo>
                        <a:pt x="39389" y="34255"/>
                      </a:lnTo>
                      <a:cubicBezTo>
                        <a:pt x="40532" y="33620"/>
                        <a:pt x="42057" y="31968"/>
                        <a:pt x="42438" y="30443"/>
                      </a:cubicBezTo>
                      <a:cubicBezTo>
                        <a:pt x="42438" y="30443"/>
                        <a:pt x="42565" y="29808"/>
                        <a:pt x="42692" y="29300"/>
                      </a:cubicBezTo>
                      <a:cubicBezTo>
                        <a:pt x="43073" y="28791"/>
                        <a:pt x="43454" y="28410"/>
                        <a:pt x="43835" y="27775"/>
                      </a:cubicBezTo>
                      <a:cubicBezTo>
                        <a:pt x="44216" y="27267"/>
                        <a:pt x="44597" y="26886"/>
                        <a:pt x="45105" y="26377"/>
                      </a:cubicBezTo>
                      <a:cubicBezTo>
                        <a:pt x="52219" y="23455"/>
                        <a:pt x="51584" y="14434"/>
                        <a:pt x="43454" y="12909"/>
                      </a:cubicBezTo>
                      <a:lnTo>
                        <a:pt x="42057" y="11893"/>
                      </a:lnTo>
                      <a:lnTo>
                        <a:pt x="40786" y="10876"/>
                      </a:lnTo>
                      <a:cubicBezTo>
                        <a:pt x="38881" y="7700"/>
                        <a:pt x="36722" y="6683"/>
                        <a:pt x="33800" y="6175"/>
                      </a:cubicBezTo>
                      <a:cubicBezTo>
                        <a:pt x="32530" y="6048"/>
                        <a:pt x="30624" y="6302"/>
                        <a:pt x="29227" y="6937"/>
                      </a:cubicBezTo>
                      <a:cubicBezTo>
                        <a:pt x="28464" y="7192"/>
                        <a:pt x="27829" y="7573"/>
                        <a:pt x="27194" y="8081"/>
                      </a:cubicBezTo>
                      <a:cubicBezTo>
                        <a:pt x="26686" y="8462"/>
                        <a:pt x="24908" y="10368"/>
                        <a:pt x="23637" y="11766"/>
                      </a:cubicBezTo>
                      <a:lnTo>
                        <a:pt x="20208" y="9860"/>
                      </a:lnTo>
                      <a:cubicBezTo>
                        <a:pt x="18937" y="9225"/>
                        <a:pt x="19064" y="9352"/>
                        <a:pt x="18302" y="9097"/>
                      </a:cubicBezTo>
                      <a:cubicBezTo>
                        <a:pt x="17286" y="8843"/>
                        <a:pt x="16270" y="8589"/>
                        <a:pt x="15380" y="8589"/>
                      </a:cubicBezTo>
                      <a:cubicBezTo>
                        <a:pt x="10680" y="7954"/>
                        <a:pt x="6361" y="13926"/>
                        <a:pt x="6234" y="17737"/>
                      </a:cubicBezTo>
                      <a:cubicBezTo>
                        <a:pt x="5980" y="23074"/>
                        <a:pt x="9283" y="25488"/>
                        <a:pt x="10553" y="28029"/>
                      </a:cubicBezTo>
                      <a:close/>
                    </a:path>
                  </a:pathLst>
                </a:custGeom>
                <a:solidFill>
                  <a:srgbClr val="E95D28"/>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grpSp>
        </p:grpSp>
      </p:grpSp>
      <p:grpSp>
        <p:nvGrpSpPr>
          <p:cNvPr id="537" name="Group 536">
            <a:extLst>
              <a:ext uri="{FF2B5EF4-FFF2-40B4-BE49-F238E27FC236}">
                <a16:creationId xmlns:a16="http://schemas.microsoft.com/office/drawing/2014/main" id="{E085D77B-C10E-5241-BE78-D8AD2F0DB780}"/>
              </a:ext>
            </a:extLst>
          </p:cNvPr>
          <p:cNvGrpSpPr/>
          <p:nvPr/>
        </p:nvGrpSpPr>
        <p:grpSpPr>
          <a:xfrm>
            <a:off x="7627770" y="2015632"/>
            <a:ext cx="2568585" cy="252000"/>
            <a:chOff x="4026147" y="1894334"/>
            <a:chExt cx="2568585" cy="252000"/>
          </a:xfrm>
        </p:grpSpPr>
        <p:grpSp>
          <p:nvGrpSpPr>
            <p:cNvPr id="538" name="Group 537">
              <a:extLst>
                <a:ext uri="{FF2B5EF4-FFF2-40B4-BE49-F238E27FC236}">
                  <a16:creationId xmlns:a16="http://schemas.microsoft.com/office/drawing/2014/main" id="{B6A522DA-FF07-9B4F-B3F0-7E57341E63D7}"/>
                </a:ext>
              </a:extLst>
            </p:cNvPr>
            <p:cNvGrpSpPr/>
            <p:nvPr/>
          </p:nvGrpSpPr>
          <p:grpSpPr>
            <a:xfrm>
              <a:off x="4026147" y="1894334"/>
              <a:ext cx="771567" cy="252000"/>
              <a:chOff x="4026147" y="1894334"/>
              <a:chExt cx="771567" cy="252000"/>
            </a:xfrm>
          </p:grpSpPr>
          <p:sp>
            <p:nvSpPr>
              <p:cNvPr id="559" name="TextBox 558">
                <a:extLst>
                  <a:ext uri="{FF2B5EF4-FFF2-40B4-BE49-F238E27FC236}">
                    <a16:creationId xmlns:a16="http://schemas.microsoft.com/office/drawing/2014/main" id="{666D7A19-30C3-3B4F-827C-37A94FC0A66A}"/>
                  </a:ext>
                </a:extLst>
              </p:cNvPr>
              <p:cNvSpPr txBox="1"/>
              <p:nvPr/>
            </p:nvSpPr>
            <p:spPr>
              <a:xfrm>
                <a:off x="4337652" y="1904918"/>
                <a:ext cx="460062" cy="230832"/>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31388C"/>
                    </a:solidFill>
                    <a:effectLst/>
                    <a:uLnTx/>
                    <a:uFillTx/>
                    <a:latin typeface="LondrinaSolid-Black"/>
                    <a:ea typeface="+mn-ea"/>
                    <a:cs typeface="+mn-cs"/>
                    <a:sym typeface="LondrinaSolid-Black"/>
                    <a:rtl val="0"/>
                  </a:rPr>
                  <a:t>Listen</a:t>
                </a:r>
              </a:p>
            </p:txBody>
          </p:sp>
          <p:grpSp>
            <p:nvGrpSpPr>
              <p:cNvPr id="560" name="Graphic 4">
                <a:extLst>
                  <a:ext uri="{FF2B5EF4-FFF2-40B4-BE49-F238E27FC236}">
                    <a16:creationId xmlns:a16="http://schemas.microsoft.com/office/drawing/2014/main" id="{65CACF06-45D9-FA47-81FF-94657C44ED92}"/>
                  </a:ext>
                </a:extLst>
              </p:cNvPr>
              <p:cNvGrpSpPr>
                <a:grpSpLocks noChangeAspect="1"/>
              </p:cNvGrpSpPr>
              <p:nvPr/>
            </p:nvGrpSpPr>
            <p:grpSpPr>
              <a:xfrm>
                <a:off x="4026147" y="1894334"/>
                <a:ext cx="258658" cy="252000"/>
                <a:chOff x="2481600" y="2696320"/>
                <a:chExt cx="185319" cy="180549"/>
              </a:xfrm>
              <a:solidFill>
                <a:srgbClr val="3F4594"/>
              </a:solidFill>
            </p:grpSpPr>
            <p:sp>
              <p:nvSpPr>
                <p:cNvPr id="561" name="Freeform 560">
                  <a:extLst>
                    <a:ext uri="{FF2B5EF4-FFF2-40B4-BE49-F238E27FC236}">
                      <a16:creationId xmlns:a16="http://schemas.microsoft.com/office/drawing/2014/main" id="{4845A5E6-565E-F749-8551-1030D9AF66B5}"/>
                    </a:ext>
                  </a:extLst>
                </p:cNvPr>
                <p:cNvSpPr/>
                <p:nvPr/>
              </p:nvSpPr>
              <p:spPr>
                <a:xfrm>
                  <a:off x="2556557" y="2696320"/>
                  <a:ext cx="110362" cy="180549"/>
                </a:xfrm>
                <a:custGeom>
                  <a:avLst/>
                  <a:gdLst>
                    <a:gd name="connsiteX0" fmla="*/ 105597 w 110362"/>
                    <a:gd name="connsiteY0" fmla="*/ 143825 h 180549"/>
                    <a:gd name="connsiteX1" fmla="*/ 109408 w 110362"/>
                    <a:gd name="connsiteY1" fmla="*/ 143317 h 180549"/>
                    <a:gd name="connsiteX2" fmla="*/ 107884 w 110362"/>
                    <a:gd name="connsiteY2" fmla="*/ 159962 h 180549"/>
                    <a:gd name="connsiteX3" fmla="*/ 93529 w 110362"/>
                    <a:gd name="connsiteY3" fmla="*/ 174447 h 180549"/>
                    <a:gd name="connsiteX4" fmla="*/ 72951 w 110362"/>
                    <a:gd name="connsiteY4" fmla="*/ 180164 h 180549"/>
                    <a:gd name="connsiteX5" fmla="*/ 50085 w 110362"/>
                    <a:gd name="connsiteY5" fmla="*/ 177115 h 180549"/>
                    <a:gd name="connsiteX6" fmla="*/ 32174 w 110362"/>
                    <a:gd name="connsiteY6" fmla="*/ 161359 h 180549"/>
                    <a:gd name="connsiteX7" fmla="*/ 22012 w 110362"/>
                    <a:gd name="connsiteY7" fmla="*/ 137727 h 180549"/>
                    <a:gd name="connsiteX8" fmla="*/ 15152 w 110362"/>
                    <a:gd name="connsiteY8" fmla="*/ 113331 h 180549"/>
                    <a:gd name="connsiteX9" fmla="*/ 3720 w 110362"/>
                    <a:gd name="connsiteY9" fmla="*/ 88809 h 180549"/>
                    <a:gd name="connsiteX10" fmla="*/ 290 w 110362"/>
                    <a:gd name="connsiteY10" fmla="*/ 61872 h 180549"/>
                    <a:gd name="connsiteX11" fmla="*/ 290 w 110362"/>
                    <a:gd name="connsiteY11" fmla="*/ 62381 h 180549"/>
                    <a:gd name="connsiteX12" fmla="*/ 544 w 110362"/>
                    <a:gd name="connsiteY12" fmla="*/ 60221 h 180549"/>
                    <a:gd name="connsiteX13" fmla="*/ 32301 w 110362"/>
                    <a:gd name="connsiteY13" fmla="*/ 8635 h 180549"/>
                    <a:gd name="connsiteX14" fmla="*/ 46655 w 110362"/>
                    <a:gd name="connsiteY14" fmla="*/ 2155 h 180549"/>
                    <a:gd name="connsiteX15" fmla="*/ 54658 w 110362"/>
                    <a:gd name="connsiteY15" fmla="*/ 122 h 180549"/>
                    <a:gd name="connsiteX16" fmla="*/ 59486 w 110362"/>
                    <a:gd name="connsiteY16" fmla="*/ 376 h 180549"/>
                    <a:gd name="connsiteX17" fmla="*/ 63296 w 110362"/>
                    <a:gd name="connsiteY17" fmla="*/ 757 h 180549"/>
                    <a:gd name="connsiteX18" fmla="*/ 91624 w 110362"/>
                    <a:gd name="connsiteY18" fmla="*/ 11938 h 180549"/>
                    <a:gd name="connsiteX19" fmla="*/ 107122 w 110362"/>
                    <a:gd name="connsiteY19" fmla="*/ 32522 h 180549"/>
                    <a:gd name="connsiteX20" fmla="*/ 109789 w 110362"/>
                    <a:gd name="connsiteY20" fmla="*/ 48023 h 180549"/>
                    <a:gd name="connsiteX21" fmla="*/ 97721 w 110362"/>
                    <a:gd name="connsiteY21" fmla="*/ 32395 h 180549"/>
                    <a:gd name="connsiteX22" fmla="*/ 63678 w 110362"/>
                    <a:gd name="connsiteY22" fmla="*/ 12065 h 180549"/>
                    <a:gd name="connsiteX23" fmla="*/ 58215 w 110362"/>
                    <a:gd name="connsiteY23" fmla="*/ 11557 h 180549"/>
                    <a:gd name="connsiteX24" fmla="*/ 54150 w 110362"/>
                    <a:gd name="connsiteY24" fmla="*/ 11811 h 180549"/>
                    <a:gd name="connsiteX25" fmla="*/ 43861 w 110362"/>
                    <a:gd name="connsiteY25" fmla="*/ 15369 h 180549"/>
                    <a:gd name="connsiteX26" fmla="*/ 25950 w 110362"/>
                    <a:gd name="connsiteY26" fmla="*/ 27567 h 180549"/>
                    <a:gd name="connsiteX27" fmla="*/ 10579 w 110362"/>
                    <a:gd name="connsiteY27" fmla="*/ 63270 h 180549"/>
                    <a:gd name="connsiteX28" fmla="*/ 10579 w 110362"/>
                    <a:gd name="connsiteY28" fmla="*/ 63778 h 180549"/>
                    <a:gd name="connsiteX29" fmla="*/ 14390 w 110362"/>
                    <a:gd name="connsiteY29" fmla="*/ 88301 h 180549"/>
                    <a:gd name="connsiteX30" fmla="*/ 19725 w 110362"/>
                    <a:gd name="connsiteY30" fmla="*/ 100498 h 180549"/>
                    <a:gd name="connsiteX31" fmla="*/ 23028 w 110362"/>
                    <a:gd name="connsiteY31" fmla="*/ 106470 h 180549"/>
                    <a:gd name="connsiteX32" fmla="*/ 26331 w 110362"/>
                    <a:gd name="connsiteY32" fmla="*/ 113585 h 180549"/>
                    <a:gd name="connsiteX33" fmla="*/ 34207 w 110362"/>
                    <a:gd name="connsiteY33" fmla="*/ 140776 h 180549"/>
                    <a:gd name="connsiteX34" fmla="*/ 47291 w 110362"/>
                    <a:gd name="connsiteY34" fmla="*/ 161486 h 180549"/>
                    <a:gd name="connsiteX35" fmla="*/ 67234 w 110362"/>
                    <a:gd name="connsiteY35" fmla="*/ 168602 h 180549"/>
                    <a:gd name="connsiteX36" fmla="*/ 88194 w 110362"/>
                    <a:gd name="connsiteY36" fmla="*/ 165171 h 180549"/>
                    <a:gd name="connsiteX37" fmla="*/ 105597 w 110362"/>
                    <a:gd name="connsiteY37" fmla="*/ 143825 h 18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0362" h="180549">
                      <a:moveTo>
                        <a:pt x="105597" y="143825"/>
                      </a:moveTo>
                      <a:cubicBezTo>
                        <a:pt x="106359" y="141538"/>
                        <a:pt x="108519" y="141538"/>
                        <a:pt x="109408" y="143317"/>
                      </a:cubicBezTo>
                      <a:cubicBezTo>
                        <a:pt x="110297" y="145604"/>
                        <a:pt x="111568" y="151322"/>
                        <a:pt x="107884" y="159962"/>
                      </a:cubicBezTo>
                      <a:cubicBezTo>
                        <a:pt x="105089" y="165934"/>
                        <a:pt x="99881" y="171270"/>
                        <a:pt x="93529" y="174447"/>
                      </a:cubicBezTo>
                      <a:cubicBezTo>
                        <a:pt x="87178" y="177750"/>
                        <a:pt x="80064" y="179529"/>
                        <a:pt x="72951" y="180164"/>
                      </a:cubicBezTo>
                      <a:cubicBezTo>
                        <a:pt x="66218" y="181054"/>
                        <a:pt x="57453" y="180545"/>
                        <a:pt x="50085" y="177115"/>
                      </a:cubicBezTo>
                      <a:cubicBezTo>
                        <a:pt x="42464" y="173811"/>
                        <a:pt x="36366" y="167839"/>
                        <a:pt x="32174" y="161359"/>
                      </a:cubicBezTo>
                      <a:cubicBezTo>
                        <a:pt x="27601" y="154371"/>
                        <a:pt x="24425" y="146239"/>
                        <a:pt x="22012" y="137727"/>
                      </a:cubicBezTo>
                      <a:cubicBezTo>
                        <a:pt x="19598" y="128832"/>
                        <a:pt x="18709" y="120573"/>
                        <a:pt x="15152" y="113331"/>
                      </a:cubicBezTo>
                      <a:cubicBezTo>
                        <a:pt x="11214" y="106343"/>
                        <a:pt x="6260" y="97322"/>
                        <a:pt x="3720" y="88809"/>
                      </a:cubicBezTo>
                      <a:cubicBezTo>
                        <a:pt x="1052" y="79915"/>
                        <a:pt x="-726" y="71402"/>
                        <a:pt x="290" y="61872"/>
                      </a:cubicBezTo>
                      <a:lnTo>
                        <a:pt x="290" y="62381"/>
                      </a:lnTo>
                      <a:cubicBezTo>
                        <a:pt x="417" y="61618"/>
                        <a:pt x="544" y="60856"/>
                        <a:pt x="544" y="60221"/>
                      </a:cubicBezTo>
                      <a:cubicBezTo>
                        <a:pt x="1814" y="40399"/>
                        <a:pt x="13374" y="19054"/>
                        <a:pt x="32301" y="8635"/>
                      </a:cubicBezTo>
                      <a:cubicBezTo>
                        <a:pt x="36874" y="5966"/>
                        <a:pt x="41701" y="3679"/>
                        <a:pt x="46655" y="2155"/>
                      </a:cubicBezTo>
                      <a:cubicBezTo>
                        <a:pt x="49323" y="1392"/>
                        <a:pt x="51483" y="757"/>
                        <a:pt x="54658" y="122"/>
                      </a:cubicBezTo>
                      <a:cubicBezTo>
                        <a:pt x="57326" y="-259"/>
                        <a:pt x="58215" y="376"/>
                        <a:pt x="59486" y="376"/>
                      </a:cubicBezTo>
                      <a:lnTo>
                        <a:pt x="63296" y="757"/>
                      </a:lnTo>
                      <a:cubicBezTo>
                        <a:pt x="73459" y="2155"/>
                        <a:pt x="83494" y="5712"/>
                        <a:pt x="91624" y="11938"/>
                      </a:cubicBezTo>
                      <a:cubicBezTo>
                        <a:pt x="98865" y="17402"/>
                        <a:pt x="104581" y="25279"/>
                        <a:pt x="107122" y="32522"/>
                      </a:cubicBezTo>
                      <a:cubicBezTo>
                        <a:pt x="109916" y="39637"/>
                        <a:pt x="110297" y="45609"/>
                        <a:pt x="109789" y="48023"/>
                      </a:cubicBezTo>
                      <a:cubicBezTo>
                        <a:pt x="107249" y="57044"/>
                        <a:pt x="105343" y="41924"/>
                        <a:pt x="97721" y="32395"/>
                      </a:cubicBezTo>
                      <a:cubicBezTo>
                        <a:pt x="90735" y="21214"/>
                        <a:pt x="78032" y="14225"/>
                        <a:pt x="63678" y="12065"/>
                      </a:cubicBezTo>
                      <a:lnTo>
                        <a:pt x="58215" y="11557"/>
                      </a:lnTo>
                      <a:cubicBezTo>
                        <a:pt x="55675" y="11303"/>
                        <a:pt x="56691" y="11303"/>
                        <a:pt x="54150" y="11811"/>
                      </a:cubicBezTo>
                      <a:cubicBezTo>
                        <a:pt x="50721" y="12701"/>
                        <a:pt x="47164" y="13844"/>
                        <a:pt x="43861" y="15369"/>
                      </a:cubicBezTo>
                      <a:cubicBezTo>
                        <a:pt x="37128" y="18291"/>
                        <a:pt x="31031" y="22484"/>
                        <a:pt x="25950" y="27567"/>
                      </a:cubicBezTo>
                      <a:cubicBezTo>
                        <a:pt x="17058" y="36206"/>
                        <a:pt x="11850" y="48912"/>
                        <a:pt x="10579" y="63270"/>
                      </a:cubicBezTo>
                      <a:lnTo>
                        <a:pt x="10579" y="63778"/>
                      </a:lnTo>
                      <a:cubicBezTo>
                        <a:pt x="9817" y="70893"/>
                        <a:pt x="11468" y="80169"/>
                        <a:pt x="14390" y="88301"/>
                      </a:cubicBezTo>
                      <a:cubicBezTo>
                        <a:pt x="15914" y="92366"/>
                        <a:pt x="17566" y="96559"/>
                        <a:pt x="19725" y="100498"/>
                      </a:cubicBezTo>
                      <a:cubicBezTo>
                        <a:pt x="20742" y="102531"/>
                        <a:pt x="22012" y="104437"/>
                        <a:pt x="23028" y="106470"/>
                      </a:cubicBezTo>
                      <a:cubicBezTo>
                        <a:pt x="24425" y="109011"/>
                        <a:pt x="25442" y="111171"/>
                        <a:pt x="26331" y="113585"/>
                      </a:cubicBezTo>
                      <a:cubicBezTo>
                        <a:pt x="30142" y="123496"/>
                        <a:pt x="30777" y="132644"/>
                        <a:pt x="34207" y="140776"/>
                      </a:cubicBezTo>
                      <a:cubicBezTo>
                        <a:pt x="37255" y="148908"/>
                        <a:pt x="41447" y="156531"/>
                        <a:pt x="47291" y="161486"/>
                      </a:cubicBezTo>
                      <a:cubicBezTo>
                        <a:pt x="52245" y="165934"/>
                        <a:pt x="59486" y="168856"/>
                        <a:pt x="67234" y="168602"/>
                      </a:cubicBezTo>
                      <a:cubicBezTo>
                        <a:pt x="75618" y="168475"/>
                        <a:pt x="83240" y="167077"/>
                        <a:pt x="88194" y="165171"/>
                      </a:cubicBezTo>
                      <a:cubicBezTo>
                        <a:pt x="101659" y="159962"/>
                        <a:pt x="103311" y="149924"/>
                        <a:pt x="105597" y="143825"/>
                      </a:cubicBezTo>
                      <a:close/>
                    </a:path>
                  </a:pathLst>
                </a:custGeom>
                <a:solidFill>
                  <a:srgbClr val="3F4594"/>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562" name="Freeform 561">
                  <a:extLst>
                    <a:ext uri="{FF2B5EF4-FFF2-40B4-BE49-F238E27FC236}">
                      <a16:creationId xmlns:a16="http://schemas.microsoft.com/office/drawing/2014/main" id="{C12B9030-676A-6E45-BA97-B59AAC071BD2}"/>
                    </a:ext>
                  </a:extLst>
                </p:cNvPr>
                <p:cNvSpPr/>
                <p:nvPr/>
              </p:nvSpPr>
              <p:spPr>
                <a:xfrm>
                  <a:off x="2584942" y="2731754"/>
                  <a:ext cx="64385" cy="59519"/>
                </a:xfrm>
                <a:custGeom>
                  <a:avLst/>
                  <a:gdLst>
                    <a:gd name="connsiteX0" fmla="*/ 63621 w 64385"/>
                    <a:gd name="connsiteY0" fmla="*/ 31648 h 59519"/>
                    <a:gd name="connsiteX1" fmla="*/ 60064 w 64385"/>
                    <a:gd name="connsiteY1" fmla="*/ 32791 h 59519"/>
                    <a:gd name="connsiteX2" fmla="*/ 56253 w 64385"/>
                    <a:gd name="connsiteY2" fmla="*/ 29234 h 59519"/>
                    <a:gd name="connsiteX3" fmla="*/ 42915 w 64385"/>
                    <a:gd name="connsiteY3" fmla="*/ 13605 h 59519"/>
                    <a:gd name="connsiteX4" fmla="*/ 30847 w 64385"/>
                    <a:gd name="connsiteY4" fmla="*/ 10937 h 59519"/>
                    <a:gd name="connsiteX5" fmla="*/ 19414 w 64385"/>
                    <a:gd name="connsiteY5" fmla="*/ 17036 h 59519"/>
                    <a:gd name="connsiteX6" fmla="*/ 10649 w 64385"/>
                    <a:gd name="connsiteY6" fmla="*/ 46641 h 59519"/>
                    <a:gd name="connsiteX7" fmla="*/ 9125 w 64385"/>
                    <a:gd name="connsiteY7" fmla="*/ 58330 h 59519"/>
                    <a:gd name="connsiteX8" fmla="*/ 1757 w 64385"/>
                    <a:gd name="connsiteY8" fmla="*/ 53248 h 59519"/>
                    <a:gd name="connsiteX9" fmla="*/ 3663 w 64385"/>
                    <a:gd name="connsiteY9" fmla="*/ 21864 h 59519"/>
                    <a:gd name="connsiteX10" fmla="*/ 23098 w 64385"/>
                    <a:gd name="connsiteY10" fmla="*/ 2297 h 59519"/>
                    <a:gd name="connsiteX11" fmla="*/ 51807 w 64385"/>
                    <a:gd name="connsiteY11" fmla="*/ 5347 h 59519"/>
                    <a:gd name="connsiteX12" fmla="*/ 62858 w 64385"/>
                    <a:gd name="connsiteY12" fmla="*/ 19831 h 59519"/>
                    <a:gd name="connsiteX13" fmla="*/ 63621 w 64385"/>
                    <a:gd name="connsiteY13" fmla="*/ 31648 h 59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4385" h="59519">
                      <a:moveTo>
                        <a:pt x="63621" y="31648"/>
                      </a:moveTo>
                      <a:cubicBezTo>
                        <a:pt x="63112" y="32664"/>
                        <a:pt x="60953" y="33045"/>
                        <a:pt x="60064" y="32791"/>
                      </a:cubicBezTo>
                      <a:cubicBezTo>
                        <a:pt x="58920" y="32410"/>
                        <a:pt x="57523" y="31139"/>
                        <a:pt x="56253" y="29234"/>
                      </a:cubicBezTo>
                      <a:cubicBezTo>
                        <a:pt x="52188" y="23643"/>
                        <a:pt x="48377" y="17544"/>
                        <a:pt x="42915" y="13605"/>
                      </a:cubicBezTo>
                      <a:cubicBezTo>
                        <a:pt x="39993" y="11318"/>
                        <a:pt x="35293" y="10175"/>
                        <a:pt x="30847" y="10937"/>
                      </a:cubicBezTo>
                      <a:cubicBezTo>
                        <a:pt x="26655" y="11954"/>
                        <a:pt x="21828" y="13987"/>
                        <a:pt x="19414" y="17036"/>
                      </a:cubicBezTo>
                      <a:cubicBezTo>
                        <a:pt x="12682" y="23770"/>
                        <a:pt x="11157" y="35968"/>
                        <a:pt x="10649" y="46641"/>
                      </a:cubicBezTo>
                      <a:cubicBezTo>
                        <a:pt x="10395" y="51469"/>
                        <a:pt x="10522" y="56805"/>
                        <a:pt x="9125" y="58330"/>
                      </a:cubicBezTo>
                      <a:cubicBezTo>
                        <a:pt x="6584" y="61634"/>
                        <a:pt x="3663" y="57441"/>
                        <a:pt x="1757" y="53248"/>
                      </a:cubicBezTo>
                      <a:cubicBezTo>
                        <a:pt x="-783" y="44100"/>
                        <a:pt x="-910" y="32537"/>
                        <a:pt x="3663" y="21864"/>
                      </a:cubicBezTo>
                      <a:cubicBezTo>
                        <a:pt x="6711" y="13859"/>
                        <a:pt x="13825" y="5601"/>
                        <a:pt x="23098" y="2297"/>
                      </a:cubicBezTo>
                      <a:cubicBezTo>
                        <a:pt x="32371" y="-1769"/>
                        <a:pt x="43677" y="-244"/>
                        <a:pt x="51807" y="5347"/>
                      </a:cubicBezTo>
                      <a:cubicBezTo>
                        <a:pt x="57015" y="8650"/>
                        <a:pt x="61842" y="15638"/>
                        <a:pt x="62858" y="19831"/>
                      </a:cubicBezTo>
                      <a:cubicBezTo>
                        <a:pt x="64129" y="25549"/>
                        <a:pt x="65145" y="28725"/>
                        <a:pt x="63621" y="31648"/>
                      </a:cubicBezTo>
                      <a:close/>
                    </a:path>
                  </a:pathLst>
                </a:custGeom>
                <a:solidFill>
                  <a:srgbClr val="3F4594"/>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563" name="Freeform 562">
                  <a:extLst>
                    <a:ext uri="{FF2B5EF4-FFF2-40B4-BE49-F238E27FC236}">
                      <a16:creationId xmlns:a16="http://schemas.microsoft.com/office/drawing/2014/main" id="{1937FEE7-22E8-0040-9570-9ECB4CAE9046}"/>
                    </a:ext>
                  </a:extLst>
                </p:cNvPr>
                <p:cNvSpPr/>
                <p:nvPr/>
              </p:nvSpPr>
              <p:spPr>
                <a:xfrm>
                  <a:off x="2604448" y="2752092"/>
                  <a:ext cx="51549" cy="82589"/>
                </a:xfrm>
                <a:custGeom>
                  <a:avLst/>
                  <a:gdLst>
                    <a:gd name="connsiteX0" fmla="*/ 51100 w 51549"/>
                    <a:gd name="connsiteY0" fmla="*/ 28081 h 82589"/>
                    <a:gd name="connsiteX1" fmla="*/ 50211 w 51549"/>
                    <a:gd name="connsiteY1" fmla="*/ 31766 h 82589"/>
                    <a:gd name="connsiteX2" fmla="*/ 43987 w 51549"/>
                    <a:gd name="connsiteY2" fmla="*/ 33799 h 82589"/>
                    <a:gd name="connsiteX3" fmla="*/ 42590 w 51549"/>
                    <a:gd name="connsiteY3" fmla="*/ 34943 h 82589"/>
                    <a:gd name="connsiteX4" fmla="*/ 41827 w 51549"/>
                    <a:gd name="connsiteY4" fmla="*/ 37103 h 82589"/>
                    <a:gd name="connsiteX5" fmla="*/ 42716 w 51549"/>
                    <a:gd name="connsiteY5" fmla="*/ 42693 h 82589"/>
                    <a:gd name="connsiteX6" fmla="*/ 46400 w 51549"/>
                    <a:gd name="connsiteY6" fmla="*/ 50952 h 82589"/>
                    <a:gd name="connsiteX7" fmla="*/ 48687 w 51549"/>
                    <a:gd name="connsiteY7" fmla="*/ 55780 h 82589"/>
                    <a:gd name="connsiteX8" fmla="*/ 50211 w 51549"/>
                    <a:gd name="connsiteY8" fmla="*/ 63023 h 82589"/>
                    <a:gd name="connsiteX9" fmla="*/ 44368 w 51549"/>
                    <a:gd name="connsiteY9" fmla="*/ 77507 h 82589"/>
                    <a:gd name="connsiteX10" fmla="*/ 40049 w 51549"/>
                    <a:gd name="connsiteY10" fmla="*/ 81065 h 82589"/>
                    <a:gd name="connsiteX11" fmla="*/ 35730 w 51549"/>
                    <a:gd name="connsiteY11" fmla="*/ 82081 h 82589"/>
                    <a:gd name="connsiteX12" fmla="*/ 27727 w 51549"/>
                    <a:gd name="connsiteY12" fmla="*/ 82463 h 82589"/>
                    <a:gd name="connsiteX13" fmla="*/ 12992 w 51549"/>
                    <a:gd name="connsiteY13" fmla="*/ 75474 h 82589"/>
                    <a:gd name="connsiteX14" fmla="*/ 4862 w 51549"/>
                    <a:gd name="connsiteY14" fmla="*/ 63658 h 82589"/>
                    <a:gd name="connsiteX15" fmla="*/ 289 w 51549"/>
                    <a:gd name="connsiteY15" fmla="*/ 48919 h 82589"/>
                    <a:gd name="connsiteX16" fmla="*/ 35 w 51549"/>
                    <a:gd name="connsiteY16" fmla="*/ 46251 h 82589"/>
                    <a:gd name="connsiteX17" fmla="*/ 162 w 51549"/>
                    <a:gd name="connsiteY17" fmla="*/ 44345 h 82589"/>
                    <a:gd name="connsiteX18" fmla="*/ 289 w 51549"/>
                    <a:gd name="connsiteY18" fmla="*/ 40533 h 82589"/>
                    <a:gd name="connsiteX19" fmla="*/ 1305 w 51549"/>
                    <a:gd name="connsiteY19" fmla="*/ 32783 h 82589"/>
                    <a:gd name="connsiteX20" fmla="*/ 17311 w 51549"/>
                    <a:gd name="connsiteY20" fmla="*/ 5846 h 82589"/>
                    <a:gd name="connsiteX21" fmla="*/ 37508 w 51549"/>
                    <a:gd name="connsiteY21" fmla="*/ 637 h 82589"/>
                    <a:gd name="connsiteX22" fmla="*/ 30141 w 51549"/>
                    <a:gd name="connsiteY22" fmla="*/ 9150 h 82589"/>
                    <a:gd name="connsiteX23" fmla="*/ 11467 w 51549"/>
                    <a:gd name="connsiteY23" fmla="*/ 42312 h 82589"/>
                    <a:gd name="connsiteX24" fmla="*/ 11213 w 51549"/>
                    <a:gd name="connsiteY24" fmla="*/ 46505 h 82589"/>
                    <a:gd name="connsiteX25" fmla="*/ 11721 w 51549"/>
                    <a:gd name="connsiteY25" fmla="*/ 49809 h 82589"/>
                    <a:gd name="connsiteX26" fmla="*/ 14135 w 51549"/>
                    <a:gd name="connsiteY26" fmla="*/ 57940 h 82589"/>
                    <a:gd name="connsiteX27" fmla="*/ 23408 w 51549"/>
                    <a:gd name="connsiteY27" fmla="*/ 70392 h 82589"/>
                    <a:gd name="connsiteX28" fmla="*/ 30141 w 51549"/>
                    <a:gd name="connsiteY28" fmla="*/ 72298 h 82589"/>
                    <a:gd name="connsiteX29" fmla="*/ 33824 w 51549"/>
                    <a:gd name="connsiteY29" fmla="*/ 71917 h 82589"/>
                    <a:gd name="connsiteX30" fmla="*/ 35730 w 51549"/>
                    <a:gd name="connsiteY30" fmla="*/ 71409 h 82589"/>
                    <a:gd name="connsiteX31" fmla="*/ 36111 w 51549"/>
                    <a:gd name="connsiteY31" fmla="*/ 71282 h 82589"/>
                    <a:gd name="connsiteX32" fmla="*/ 37508 w 51549"/>
                    <a:gd name="connsiteY32" fmla="*/ 69249 h 82589"/>
                    <a:gd name="connsiteX33" fmla="*/ 38779 w 51549"/>
                    <a:gd name="connsiteY33" fmla="*/ 66199 h 82589"/>
                    <a:gd name="connsiteX34" fmla="*/ 38270 w 51549"/>
                    <a:gd name="connsiteY34" fmla="*/ 60990 h 82589"/>
                    <a:gd name="connsiteX35" fmla="*/ 32554 w 51549"/>
                    <a:gd name="connsiteY35" fmla="*/ 49300 h 82589"/>
                    <a:gd name="connsiteX36" fmla="*/ 31919 w 51549"/>
                    <a:gd name="connsiteY36" fmla="*/ 33926 h 82589"/>
                    <a:gd name="connsiteX37" fmla="*/ 37127 w 51549"/>
                    <a:gd name="connsiteY37" fmla="*/ 27319 h 82589"/>
                    <a:gd name="connsiteX38" fmla="*/ 43733 w 51549"/>
                    <a:gd name="connsiteY38" fmla="*/ 25413 h 82589"/>
                    <a:gd name="connsiteX39" fmla="*/ 51100 w 51549"/>
                    <a:gd name="connsiteY39" fmla="*/ 28081 h 8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549" h="82589">
                      <a:moveTo>
                        <a:pt x="51100" y="28081"/>
                      </a:moveTo>
                      <a:cubicBezTo>
                        <a:pt x="52117" y="29225"/>
                        <a:pt x="51227" y="31258"/>
                        <a:pt x="50211" y="31766"/>
                      </a:cubicBezTo>
                      <a:cubicBezTo>
                        <a:pt x="48941" y="32529"/>
                        <a:pt x="46527" y="32656"/>
                        <a:pt x="43987" y="33799"/>
                      </a:cubicBezTo>
                      <a:cubicBezTo>
                        <a:pt x="42971" y="34307"/>
                        <a:pt x="42590" y="34689"/>
                        <a:pt x="42590" y="34943"/>
                      </a:cubicBezTo>
                      <a:cubicBezTo>
                        <a:pt x="42462" y="35324"/>
                        <a:pt x="41827" y="36467"/>
                        <a:pt x="41827" y="37103"/>
                      </a:cubicBezTo>
                      <a:cubicBezTo>
                        <a:pt x="41573" y="38500"/>
                        <a:pt x="41827" y="40279"/>
                        <a:pt x="42716" y="42693"/>
                      </a:cubicBezTo>
                      <a:cubicBezTo>
                        <a:pt x="43606" y="45107"/>
                        <a:pt x="45003" y="47903"/>
                        <a:pt x="46400" y="50952"/>
                      </a:cubicBezTo>
                      <a:cubicBezTo>
                        <a:pt x="47163" y="52477"/>
                        <a:pt x="47798" y="53874"/>
                        <a:pt x="48687" y="55780"/>
                      </a:cubicBezTo>
                      <a:cubicBezTo>
                        <a:pt x="49703" y="58067"/>
                        <a:pt x="50084" y="60608"/>
                        <a:pt x="50211" y="63023"/>
                      </a:cubicBezTo>
                      <a:cubicBezTo>
                        <a:pt x="50084" y="68613"/>
                        <a:pt x="47671" y="73569"/>
                        <a:pt x="44368" y="77507"/>
                      </a:cubicBezTo>
                      <a:cubicBezTo>
                        <a:pt x="43225" y="78524"/>
                        <a:pt x="42081" y="80811"/>
                        <a:pt x="40049" y="81065"/>
                      </a:cubicBezTo>
                      <a:lnTo>
                        <a:pt x="35730" y="82081"/>
                      </a:lnTo>
                      <a:cubicBezTo>
                        <a:pt x="33189" y="82590"/>
                        <a:pt x="30395" y="82717"/>
                        <a:pt x="27727" y="82463"/>
                      </a:cubicBezTo>
                      <a:cubicBezTo>
                        <a:pt x="22138" y="82081"/>
                        <a:pt x="16675" y="79159"/>
                        <a:pt x="12992" y="75474"/>
                      </a:cubicBezTo>
                      <a:cubicBezTo>
                        <a:pt x="9181" y="71790"/>
                        <a:pt x="6767" y="67597"/>
                        <a:pt x="4862" y="63658"/>
                      </a:cubicBezTo>
                      <a:cubicBezTo>
                        <a:pt x="2702" y="58957"/>
                        <a:pt x="1305" y="54129"/>
                        <a:pt x="289" y="48919"/>
                      </a:cubicBezTo>
                      <a:cubicBezTo>
                        <a:pt x="162" y="48538"/>
                        <a:pt x="-92" y="46886"/>
                        <a:pt x="35" y="46251"/>
                      </a:cubicBezTo>
                      <a:lnTo>
                        <a:pt x="162" y="44345"/>
                      </a:lnTo>
                      <a:lnTo>
                        <a:pt x="289" y="40533"/>
                      </a:lnTo>
                      <a:cubicBezTo>
                        <a:pt x="289" y="37992"/>
                        <a:pt x="924" y="35324"/>
                        <a:pt x="1305" y="32783"/>
                      </a:cubicBezTo>
                      <a:cubicBezTo>
                        <a:pt x="2956" y="22491"/>
                        <a:pt x="8546" y="11818"/>
                        <a:pt x="17311" y="5846"/>
                      </a:cubicBezTo>
                      <a:cubicBezTo>
                        <a:pt x="24805" y="129"/>
                        <a:pt x="35095" y="-888"/>
                        <a:pt x="37508" y="637"/>
                      </a:cubicBezTo>
                      <a:cubicBezTo>
                        <a:pt x="41954" y="3559"/>
                        <a:pt x="34714" y="5465"/>
                        <a:pt x="30141" y="9150"/>
                      </a:cubicBezTo>
                      <a:cubicBezTo>
                        <a:pt x="18962" y="14867"/>
                        <a:pt x="12483" y="27700"/>
                        <a:pt x="11467" y="42312"/>
                      </a:cubicBezTo>
                      <a:lnTo>
                        <a:pt x="11213" y="46505"/>
                      </a:lnTo>
                      <a:cubicBezTo>
                        <a:pt x="11086" y="46505"/>
                        <a:pt x="11467" y="48792"/>
                        <a:pt x="11721" y="49809"/>
                      </a:cubicBezTo>
                      <a:cubicBezTo>
                        <a:pt x="12230" y="52604"/>
                        <a:pt x="13119" y="55272"/>
                        <a:pt x="14135" y="57940"/>
                      </a:cubicBezTo>
                      <a:cubicBezTo>
                        <a:pt x="16167" y="63277"/>
                        <a:pt x="19343" y="68105"/>
                        <a:pt x="23408" y="70392"/>
                      </a:cubicBezTo>
                      <a:cubicBezTo>
                        <a:pt x="25440" y="71663"/>
                        <a:pt x="27727" y="72171"/>
                        <a:pt x="30141" y="72298"/>
                      </a:cubicBezTo>
                      <a:cubicBezTo>
                        <a:pt x="31411" y="72171"/>
                        <a:pt x="32554" y="72298"/>
                        <a:pt x="33824" y="71917"/>
                      </a:cubicBezTo>
                      <a:lnTo>
                        <a:pt x="35730" y="71409"/>
                      </a:lnTo>
                      <a:cubicBezTo>
                        <a:pt x="35984" y="71282"/>
                        <a:pt x="36111" y="71282"/>
                        <a:pt x="36111" y="71282"/>
                      </a:cubicBezTo>
                      <a:cubicBezTo>
                        <a:pt x="35857" y="71536"/>
                        <a:pt x="37000" y="70138"/>
                        <a:pt x="37508" y="69249"/>
                      </a:cubicBezTo>
                      <a:cubicBezTo>
                        <a:pt x="38143" y="68232"/>
                        <a:pt x="38524" y="67216"/>
                        <a:pt x="38779" y="66199"/>
                      </a:cubicBezTo>
                      <a:cubicBezTo>
                        <a:pt x="39287" y="64166"/>
                        <a:pt x="39033" y="62641"/>
                        <a:pt x="38270" y="60990"/>
                      </a:cubicBezTo>
                      <a:cubicBezTo>
                        <a:pt x="36873" y="58194"/>
                        <a:pt x="34332" y="53874"/>
                        <a:pt x="32554" y="49300"/>
                      </a:cubicBezTo>
                      <a:cubicBezTo>
                        <a:pt x="30649" y="44853"/>
                        <a:pt x="29759" y="38373"/>
                        <a:pt x="31919" y="33926"/>
                      </a:cubicBezTo>
                      <a:cubicBezTo>
                        <a:pt x="33443" y="31004"/>
                        <a:pt x="34587" y="29606"/>
                        <a:pt x="37127" y="27319"/>
                      </a:cubicBezTo>
                      <a:cubicBezTo>
                        <a:pt x="39795" y="25667"/>
                        <a:pt x="41954" y="25540"/>
                        <a:pt x="43733" y="25413"/>
                      </a:cubicBezTo>
                      <a:cubicBezTo>
                        <a:pt x="46908" y="25413"/>
                        <a:pt x="49576" y="26430"/>
                        <a:pt x="51100" y="28081"/>
                      </a:cubicBezTo>
                      <a:close/>
                    </a:path>
                  </a:pathLst>
                </a:custGeom>
                <a:solidFill>
                  <a:srgbClr val="3F4594"/>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564" name="Freeform 563">
                  <a:extLst>
                    <a:ext uri="{FF2B5EF4-FFF2-40B4-BE49-F238E27FC236}">
                      <a16:creationId xmlns:a16="http://schemas.microsoft.com/office/drawing/2014/main" id="{11CBBB0C-1E00-F340-B5BA-CEDA19B0B8A3}"/>
                    </a:ext>
                  </a:extLst>
                </p:cNvPr>
                <p:cNvSpPr/>
                <p:nvPr/>
              </p:nvSpPr>
              <p:spPr>
                <a:xfrm>
                  <a:off x="2501081" y="2707775"/>
                  <a:ext cx="40649" cy="19467"/>
                </a:xfrm>
                <a:custGeom>
                  <a:avLst/>
                  <a:gdLst>
                    <a:gd name="connsiteX0" fmla="*/ 0 w 40649"/>
                    <a:gd name="connsiteY0" fmla="*/ 6328 h 19467"/>
                    <a:gd name="connsiteX1" fmla="*/ 1016 w 40649"/>
                    <a:gd name="connsiteY1" fmla="*/ 2644 h 19467"/>
                    <a:gd name="connsiteX2" fmla="*/ 3430 w 40649"/>
                    <a:gd name="connsiteY2" fmla="*/ 611 h 19467"/>
                    <a:gd name="connsiteX3" fmla="*/ 12703 w 40649"/>
                    <a:gd name="connsiteY3" fmla="*/ 1754 h 19467"/>
                    <a:gd name="connsiteX4" fmla="*/ 24263 w 40649"/>
                    <a:gd name="connsiteY4" fmla="*/ 5566 h 19467"/>
                    <a:gd name="connsiteX5" fmla="*/ 37093 w 40649"/>
                    <a:gd name="connsiteY5" fmla="*/ 9759 h 19467"/>
                    <a:gd name="connsiteX6" fmla="*/ 40649 w 40649"/>
                    <a:gd name="connsiteY6" fmla="*/ 13698 h 19467"/>
                    <a:gd name="connsiteX7" fmla="*/ 36585 w 40649"/>
                    <a:gd name="connsiteY7" fmla="*/ 19288 h 19467"/>
                    <a:gd name="connsiteX8" fmla="*/ 25787 w 40649"/>
                    <a:gd name="connsiteY8" fmla="*/ 17255 h 19467"/>
                    <a:gd name="connsiteX9" fmla="*/ 8257 w 40649"/>
                    <a:gd name="connsiteY9" fmla="*/ 12427 h 19467"/>
                    <a:gd name="connsiteX10" fmla="*/ 2795 w 40649"/>
                    <a:gd name="connsiteY10" fmla="*/ 10267 h 19467"/>
                    <a:gd name="connsiteX11" fmla="*/ 0 w 40649"/>
                    <a:gd name="connsiteY11" fmla="*/ 6328 h 1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49" h="19467">
                      <a:moveTo>
                        <a:pt x="0" y="6328"/>
                      </a:moveTo>
                      <a:cubicBezTo>
                        <a:pt x="0" y="5439"/>
                        <a:pt x="635" y="3406"/>
                        <a:pt x="1016" y="2644"/>
                      </a:cubicBezTo>
                      <a:cubicBezTo>
                        <a:pt x="1524" y="1754"/>
                        <a:pt x="2414" y="1119"/>
                        <a:pt x="3430" y="611"/>
                      </a:cubicBezTo>
                      <a:cubicBezTo>
                        <a:pt x="6606" y="-533"/>
                        <a:pt x="9781" y="-25"/>
                        <a:pt x="12703" y="1754"/>
                      </a:cubicBezTo>
                      <a:cubicBezTo>
                        <a:pt x="15879" y="3660"/>
                        <a:pt x="20579" y="4676"/>
                        <a:pt x="24263" y="5566"/>
                      </a:cubicBezTo>
                      <a:cubicBezTo>
                        <a:pt x="28582" y="6582"/>
                        <a:pt x="33282" y="7472"/>
                        <a:pt x="37093" y="9759"/>
                      </a:cubicBezTo>
                      <a:cubicBezTo>
                        <a:pt x="38744" y="10775"/>
                        <a:pt x="40649" y="12046"/>
                        <a:pt x="40649" y="13698"/>
                      </a:cubicBezTo>
                      <a:cubicBezTo>
                        <a:pt x="40649" y="17001"/>
                        <a:pt x="38490" y="18272"/>
                        <a:pt x="36585" y="19288"/>
                      </a:cubicBezTo>
                      <a:cubicBezTo>
                        <a:pt x="32901" y="19923"/>
                        <a:pt x="29217" y="18780"/>
                        <a:pt x="25787" y="17255"/>
                      </a:cubicBezTo>
                      <a:cubicBezTo>
                        <a:pt x="20579" y="15095"/>
                        <a:pt x="14100" y="13443"/>
                        <a:pt x="8257" y="12427"/>
                      </a:cubicBezTo>
                      <a:cubicBezTo>
                        <a:pt x="6478" y="12046"/>
                        <a:pt x="3938" y="11538"/>
                        <a:pt x="2795" y="10267"/>
                      </a:cubicBezTo>
                      <a:cubicBezTo>
                        <a:pt x="1397" y="8869"/>
                        <a:pt x="127" y="8869"/>
                        <a:pt x="0" y="6328"/>
                      </a:cubicBezTo>
                      <a:close/>
                    </a:path>
                  </a:pathLst>
                </a:custGeom>
                <a:solidFill>
                  <a:srgbClr val="3F4594"/>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565" name="Freeform 564">
                  <a:extLst>
                    <a:ext uri="{FF2B5EF4-FFF2-40B4-BE49-F238E27FC236}">
                      <a16:creationId xmlns:a16="http://schemas.microsoft.com/office/drawing/2014/main" id="{3787542C-66A0-8E49-8668-F29209FDEAEB}"/>
                    </a:ext>
                  </a:extLst>
                </p:cNvPr>
                <p:cNvSpPr/>
                <p:nvPr/>
              </p:nvSpPr>
              <p:spPr>
                <a:xfrm>
                  <a:off x="2481600" y="2775483"/>
                  <a:ext cx="51743" cy="15532"/>
                </a:xfrm>
                <a:custGeom>
                  <a:avLst/>
                  <a:gdLst>
                    <a:gd name="connsiteX0" fmla="*/ 554 w 51743"/>
                    <a:gd name="connsiteY0" fmla="*/ 12568 h 15532"/>
                    <a:gd name="connsiteX1" fmla="*/ 46 w 51743"/>
                    <a:gd name="connsiteY1" fmla="*/ 8883 h 15532"/>
                    <a:gd name="connsiteX2" fmla="*/ 1951 w 51743"/>
                    <a:gd name="connsiteY2" fmla="*/ 6088 h 15532"/>
                    <a:gd name="connsiteX3" fmla="*/ 13257 w 51743"/>
                    <a:gd name="connsiteY3" fmla="*/ 3166 h 15532"/>
                    <a:gd name="connsiteX4" fmla="*/ 28373 w 51743"/>
                    <a:gd name="connsiteY4" fmla="*/ 1768 h 15532"/>
                    <a:gd name="connsiteX5" fmla="*/ 45141 w 51743"/>
                    <a:gd name="connsiteY5" fmla="*/ 116 h 15532"/>
                    <a:gd name="connsiteX6" fmla="*/ 51112 w 51743"/>
                    <a:gd name="connsiteY6" fmla="*/ 2149 h 15532"/>
                    <a:gd name="connsiteX7" fmla="*/ 49079 w 51743"/>
                    <a:gd name="connsiteY7" fmla="*/ 9010 h 15532"/>
                    <a:gd name="connsiteX8" fmla="*/ 35614 w 51743"/>
                    <a:gd name="connsiteY8" fmla="*/ 11806 h 15532"/>
                    <a:gd name="connsiteX9" fmla="*/ 13130 w 51743"/>
                    <a:gd name="connsiteY9" fmla="*/ 14855 h 15532"/>
                    <a:gd name="connsiteX10" fmla="*/ 5762 w 51743"/>
                    <a:gd name="connsiteY10" fmla="*/ 15236 h 15532"/>
                    <a:gd name="connsiteX11" fmla="*/ 554 w 51743"/>
                    <a:gd name="connsiteY11" fmla="*/ 12568 h 15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743" h="15532">
                      <a:moveTo>
                        <a:pt x="554" y="12568"/>
                      </a:moveTo>
                      <a:cubicBezTo>
                        <a:pt x="46" y="11806"/>
                        <a:pt x="-81" y="9646"/>
                        <a:pt x="46" y="8883"/>
                      </a:cubicBezTo>
                      <a:cubicBezTo>
                        <a:pt x="300" y="7867"/>
                        <a:pt x="808" y="6850"/>
                        <a:pt x="1951" y="6088"/>
                      </a:cubicBezTo>
                      <a:cubicBezTo>
                        <a:pt x="5000" y="3674"/>
                        <a:pt x="9065" y="2784"/>
                        <a:pt x="13257" y="3166"/>
                      </a:cubicBezTo>
                      <a:cubicBezTo>
                        <a:pt x="17830" y="3547"/>
                        <a:pt x="23800" y="2403"/>
                        <a:pt x="28373" y="1768"/>
                      </a:cubicBezTo>
                      <a:cubicBezTo>
                        <a:pt x="33836" y="878"/>
                        <a:pt x="39679" y="-392"/>
                        <a:pt x="45141" y="116"/>
                      </a:cubicBezTo>
                      <a:cubicBezTo>
                        <a:pt x="47555" y="243"/>
                        <a:pt x="50222" y="625"/>
                        <a:pt x="51112" y="2149"/>
                      </a:cubicBezTo>
                      <a:cubicBezTo>
                        <a:pt x="52763" y="5199"/>
                        <a:pt x="50858" y="7231"/>
                        <a:pt x="49079" y="9010"/>
                      </a:cubicBezTo>
                      <a:cubicBezTo>
                        <a:pt x="45141" y="11170"/>
                        <a:pt x="40314" y="11679"/>
                        <a:pt x="35614" y="11806"/>
                      </a:cubicBezTo>
                      <a:cubicBezTo>
                        <a:pt x="28500" y="12060"/>
                        <a:pt x="20371" y="13330"/>
                        <a:pt x="13130" y="14855"/>
                      </a:cubicBezTo>
                      <a:cubicBezTo>
                        <a:pt x="10843" y="15363"/>
                        <a:pt x="7668" y="15872"/>
                        <a:pt x="5762" y="15236"/>
                      </a:cubicBezTo>
                      <a:cubicBezTo>
                        <a:pt x="3222" y="14347"/>
                        <a:pt x="1824" y="14728"/>
                        <a:pt x="554" y="12568"/>
                      </a:cubicBezTo>
                      <a:close/>
                    </a:path>
                  </a:pathLst>
                </a:custGeom>
                <a:solidFill>
                  <a:srgbClr val="3F4594"/>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566" name="Freeform 565">
                  <a:extLst>
                    <a:ext uri="{FF2B5EF4-FFF2-40B4-BE49-F238E27FC236}">
                      <a16:creationId xmlns:a16="http://schemas.microsoft.com/office/drawing/2014/main" id="{40ED8167-9B8A-3745-8104-8E5CC5323F88}"/>
                    </a:ext>
                  </a:extLst>
                </p:cNvPr>
                <p:cNvSpPr/>
                <p:nvPr/>
              </p:nvSpPr>
              <p:spPr>
                <a:xfrm>
                  <a:off x="2516955" y="2828818"/>
                  <a:ext cx="34322" cy="29775"/>
                </a:xfrm>
                <a:custGeom>
                  <a:avLst/>
                  <a:gdLst>
                    <a:gd name="connsiteX0" fmla="*/ 2800 w 34322"/>
                    <a:gd name="connsiteY0" fmla="*/ 29116 h 29775"/>
                    <a:gd name="connsiteX1" fmla="*/ 386 w 34322"/>
                    <a:gd name="connsiteY1" fmla="*/ 26193 h 29775"/>
                    <a:gd name="connsiteX2" fmla="*/ 132 w 34322"/>
                    <a:gd name="connsiteY2" fmla="*/ 23017 h 29775"/>
                    <a:gd name="connsiteX3" fmla="*/ 6357 w 34322"/>
                    <a:gd name="connsiteY3" fmla="*/ 16156 h 29775"/>
                    <a:gd name="connsiteX4" fmla="*/ 16011 w 34322"/>
                    <a:gd name="connsiteY4" fmla="*/ 9041 h 29775"/>
                    <a:gd name="connsiteX5" fmla="*/ 26681 w 34322"/>
                    <a:gd name="connsiteY5" fmla="*/ 1036 h 29775"/>
                    <a:gd name="connsiteX6" fmla="*/ 31889 w 34322"/>
                    <a:gd name="connsiteY6" fmla="*/ 400 h 29775"/>
                    <a:gd name="connsiteX7" fmla="*/ 34176 w 34322"/>
                    <a:gd name="connsiteY7" fmla="*/ 6880 h 29775"/>
                    <a:gd name="connsiteX8" fmla="*/ 26427 w 34322"/>
                    <a:gd name="connsiteY8" fmla="*/ 14504 h 29775"/>
                    <a:gd name="connsiteX9" fmla="*/ 12454 w 34322"/>
                    <a:gd name="connsiteY9" fmla="*/ 25939 h 29775"/>
                    <a:gd name="connsiteX10" fmla="*/ 7627 w 34322"/>
                    <a:gd name="connsiteY10" fmla="*/ 29116 h 29775"/>
                    <a:gd name="connsiteX11" fmla="*/ 2800 w 34322"/>
                    <a:gd name="connsiteY11" fmla="*/ 29116 h 29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322" h="29775">
                      <a:moveTo>
                        <a:pt x="2800" y="29116"/>
                      </a:moveTo>
                      <a:cubicBezTo>
                        <a:pt x="2038" y="28608"/>
                        <a:pt x="767" y="26956"/>
                        <a:pt x="386" y="26193"/>
                      </a:cubicBezTo>
                      <a:cubicBezTo>
                        <a:pt x="5" y="25177"/>
                        <a:pt x="-122" y="24160"/>
                        <a:pt x="132" y="23017"/>
                      </a:cubicBezTo>
                      <a:cubicBezTo>
                        <a:pt x="1021" y="19840"/>
                        <a:pt x="3308" y="17426"/>
                        <a:pt x="6357" y="16156"/>
                      </a:cubicBezTo>
                      <a:cubicBezTo>
                        <a:pt x="9659" y="14758"/>
                        <a:pt x="13216" y="11455"/>
                        <a:pt x="16011" y="9041"/>
                      </a:cubicBezTo>
                      <a:cubicBezTo>
                        <a:pt x="19314" y="6245"/>
                        <a:pt x="22743" y="2815"/>
                        <a:pt x="26681" y="1036"/>
                      </a:cubicBezTo>
                      <a:cubicBezTo>
                        <a:pt x="28460" y="273"/>
                        <a:pt x="30492" y="-489"/>
                        <a:pt x="31889" y="400"/>
                      </a:cubicBezTo>
                      <a:cubicBezTo>
                        <a:pt x="34684" y="2306"/>
                        <a:pt x="34430" y="4848"/>
                        <a:pt x="34176" y="6880"/>
                      </a:cubicBezTo>
                      <a:cubicBezTo>
                        <a:pt x="32525" y="10184"/>
                        <a:pt x="29476" y="12598"/>
                        <a:pt x="26427" y="14504"/>
                      </a:cubicBezTo>
                      <a:cubicBezTo>
                        <a:pt x="21600" y="17553"/>
                        <a:pt x="16646" y="21746"/>
                        <a:pt x="12454" y="25939"/>
                      </a:cubicBezTo>
                      <a:cubicBezTo>
                        <a:pt x="11184" y="27210"/>
                        <a:pt x="9278" y="28989"/>
                        <a:pt x="7627" y="29116"/>
                      </a:cubicBezTo>
                      <a:cubicBezTo>
                        <a:pt x="5594" y="29497"/>
                        <a:pt x="4832" y="30386"/>
                        <a:pt x="2800" y="29116"/>
                      </a:cubicBezTo>
                      <a:close/>
                    </a:path>
                  </a:pathLst>
                </a:custGeom>
                <a:solidFill>
                  <a:srgbClr val="3F4594"/>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grpSp>
        </p:grpSp>
        <p:grpSp>
          <p:nvGrpSpPr>
            <p:cNvPr id="539" name="Group 538">
              <a:extLst>
                <a:ext uri="{FF2B5EF4-FFF2-40B4-BE49-F238E27FC236}">
                  <a16:creationId xmlns:a16="http://schemas.microsoft.com/office/drawing/2014/main" id="{B34DD1E4-7934-034E-9122-9B6B0368F199}"/>
                </a:ext>
              </a:extLst>
            </p:cNvPr>
            <p:cNvGrpSpPr/>
            <p:nvPr/>
          </p:nvGrpSpPr>
          <p:grpSpPr>
            <a:xfrm>
              <a:off x="5842759" y="1894334"/>
              <a:ext cx="751973" cy="252000"/>
              <a:chOff x="5842759" y="1894334"/>
              <a:chExt cx="751973" cy="252000"/>
            </a:xfrm>
          </p:grpSpPr>
          <p:sp>
            <p:nvSpPr>
              <p:cNvPr id="545" name="TextBox 544">
                <a:extLst>
                  <a:ext uri="{FF2B5EF4-FFF2-40B4-BE49-F238E27FC236}">
                    <a16:creationId xmlns:a16="http://schemas.microsoft.com/office/drawing/2014/main" id="{FEE5D47E-7801-B34C-9902-496430C6B4A4}"/>
                  </a:ext>
                </a:extLst>
              </p:cNvPr>
              <p:cNvSpPr txBox="1"/>
              <p:nvPr/>
            </p:nvSpPr>
            <p:spPr>
              <a:xfrm>
                <a:off x="6168333" y="1904918"/>
                <a:ext cx="426399" cy="230832"/>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4AF00"/>
                    </a:solidFill>
                    <a:effectLst/>
                    <a:uLnTx/>
                    <a:uFillTx/>
                    <a:latin typeface="LondrinaSolid-Black"/>
                    <a:ea typeface="+mn-ea"/>
                    <a:cs typeface="+mn-cs"/>
                    <a:sym typeface="LondrinaSolid-Black"/>
                    <a:rtl val="0"/>
                  </a:rPr>
                  <a:t>Share</a:t>
                </a:r>
              </a:p>
            </p:txBody>
          </p:sp>
          <p:grpSp>
            <p:nvGrpSpPr>
              <p:cNvPr id="546" name="Graphic 4">
                <a:extLst>
                  <a:ext uri="{FF2B5EF4-FFF2-40B4-BE49-F238E27FC236}">
                    <a16:creationId xmlns:a16="http://schemas.microsoft.com/office/drawing/2014/main" id="{A59D118F-2326-2348-B3A2-314EBECAD3CD}"/>
                  </a:ext>
                </a:extLst>
              </p:cNvPr>
              <p:cNvGrpSpPr>
                <a:grpSpLocks noChangeAspect="1"/>
              </p:cNvGrpSpPr>
              <p:nvPr/>
            </p:nvGrpSpPr>
            <p:grpSpPr>
              <a:xfrm>
                <a:off x="5842759" y="1894334"/>
                <a:ext cx="261078" cy="252000"/>
                <a:chOff x="2487394" y="3215117"/>
                <a:chExt cx="172889" cy="166878"/>
              </a:xfrm>
            </p:grpSpPr>
            <p:grpSp>
              <p:nvGrpSpPr>
                <p:cNvPr id="547" name="Graphic 4">
                  <a:extLst>
                    <a:ext uri="{FF2B5EF4-FFF2-40B4-BE49-F238E27FC236}">
                      <a16:creationId xmlns:a16="http://schemas.microsoft.com/office/drawing/2014/main" id="{8531DDBF-CCF7-E54A-9809-F2CC42192A00}"/>
                    </a:ext>
                  </a:extLst>
                </p:cNvPr>
                <p:cNvGrpSpPr/>
                <p:nvPr/>
              </p:nvGrpSpPr>
              <p:grpSpPr>
                <a:xfrm>
                  <a:off x="2592658" y="3215117"/>
                  <a:ext cx="46416" cy="48811"/>
                  <a:chOff x="2592658" y="3215117"/>
                  <a:chExt cx="46416" cy="48811"/>
                </a:xfrm>
              </p:grpSpPr>
              <p:sp>
                <p:nvSpPr>
                  <p:cNvPr id="557" name="Freeform 556">
                    <a:extLst>
                      <a:ext uri="{FF2B5EF4-FFF2-40B4-BE49-F238E27FC236}">
                        <a16:creationId xmlns:a16="http://schemas.microsoft.com/office/drawing/2014/main" id="{C75B1A4C-582B-764E-A9E0-80590DB2E1DB}"/>
                      </a:ext>
                    </a:extLst>
                  </p:cNvPr>
                  <p:cNvSpPr/>
                  <p:nvPr/>
                </p:nvSpPr>
                <p:spPr>
                  <a:xfrm>
                    <a:off x="2596353" y="3219035"/>
                    <a:ext cx="40649" cy="40658"/>
                  </a:xfrm>
                  <a:custGeom>
                    <a:avLst/>
                    <a:gdLst>
                      <a:gd name="connsiteX0" fmla="*/ 40649 w 40649"/>
                      <a:gd name="connsiteY0" fmla="*/ 20329 h 40658"/>
                      <a:gd name="connsiteX1" fmla="*/ 20325 w 40649"/>
                      <a:gd name="connsiteY1" fmla="*/ 40659 h 40658"/>
                      <a:gd name="connsiteX2" fmla="*/ 0 w 40649"/>
                      <a:gd name="connsiteY2" fmla="*/ 20329 h 40658"/>
                      <a:gd name="connsiteX3" fmla="*/ 20325 w 40649"/>
                      <a:gd name="connsiteY3" fmla="*/ 0 h 40658"/>
                      <a:gd name="connsiteX4" fmla="*/ 40649 w 40649"/>
                      <a:gd name="connsiteY4" fmla="*/ 20329 h 40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9" h="40658">
                        <a:moveTo>
                          <a:pt x="40649" y="20329"/>
                        </a:moveTo>
                        <a:cubicBezTo>
                          <a:pt x="40649" y="31557"/>
                          <a:pt x="31550" y="40659"/>
                          <a:pt x="20325" y="40659"/>
                        </a:cubicBezTo>
                        <a:cubicBezTo>
                          <a:pt x="9100" y="40659"/>
                          <a:pt x="0" y="31557"/>
                          <a:pt x="0" y="20329"/>
                        </a:cubicBezTo>
                        <a:cubicBezTo>
                          <a:pt x="0" y="9102"/>
                          <a:pt x="9099" y="0"/>
                          <a:pt x="20325" y="0"/>
                        </a:cubicBezTo>
                        <a:cubicBezTo>
                          <a:pt x="31550" y="0"/>
                          <a:pt x="40649" y="9101"/>
                          <a:pt x="40649" y="20329"/>
                        </a:cubicBezTo>
                        <a:close/>
                      </a:path>
                    </a:pathLst>
                  </a:custGeom>
                  <a:solidFill>
                    <a:srgbClr val="F4AF00"/>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558" name="Freeform 557">
                    <a:extLst>
                      <a:ext uri="{FF2B5EF4-FFF2-40B4-BE49-F238E27FC236}">
                        <a16:creationId xmlns:a16="http://schemas.microsoft.com/office/drawing/2014/main" id="{BDE2F3E2-52C2-0741-B80A-66D38619D582}"/>
                      </a:ext>
                    </a:extLst>
                  </p:cNvPr>
                  <p:cNvSpPr/>
                  <p:nvPr/>
                </p:nvSpPr>
                <p:spPr>
                  <a:xfrm>
                    <a:off x="2592658" y="3215117"/>
                    <a:ext cx="46416" cy="48811"/>
                  </a:xfrm>
                  <a:custGeom>
                    <a:avLst/>
                    <a:gdLst>
                      <a:gd name="connsiteX0" fmla="*/ 42693 w 46416"/>
                      <a:gd name="connsiteY0" fmla="*/ 24882 h 48811"/>
                      <a:gd name="connsiteX1" fmla="*/ 45361 w 46416"/>
                      <a:gd name="connsiteY1" fmla="*/ 24755 h 48811"/>
                      <a:gd name="connsiteX2" fmla="*/ 46250 w 46416"/>
                      <a:gd name="connsiteY2" fmla="*/ 30981 h 48811"/>
                      <a:gd name="connsiteX3" fmla="*/ 38247 w 46416"/>
                      <a:gd name="connsiteY3" fmla="*/ 44322 h 48811"/>
                      <a:gd name="connsiteX4" fmla="*/ 21225 w 46416"/>
                      <a:gd name="connsiteY4" fmla="*/ 48515 h 48811"/>
                      <a:gd name="connsiteX5" fmla="*/ 3568 w 46416"/>
                      <a:gd name="connsiteY5" fmla="*/ 36826 h 48811"/>
                      <a:gd name="connsiteX6" fmla="*/ 1536 w 46416"/>
                      <a:gd name="connsiteY6" fmla="*/ 15480 h 48811"/>
                      <a:gd name="connsiteX7" fmla="*/ 19828 w 46416"/>
                      <a:gd name="connsiteY7" fmla="*/ 360 h 48811"/>
                      <a:gd name="connsiteX8" fmla="*/ 41804 w 46416"/>
                      <a:gd name="connsiteY8" fmla="*/ 8492 h 48811"/>
                      <a:gd name="connsiteX9" fmla="*/ 45742 w 46416"/>
                      <a:gd name="connsiteY9" fmla="*/ 23358 h 48811"/>
                      <a:gd name="connsiteX10" fmla="*/ 39772 w 46416"/>
                      <a:gd name="connsiteY10" fmla="*/ 17894 h 48811"/>
                      <a:gd name="connsiteX11" fmla="*/ 16652 w 46416"/>
                      <a:gd name="connsiteY11" fmla="*/ 9762 h 48811"/>
                      <a:gd name="connsiteX12" fmla="*/ 7887 w 46416"/>
                      <a:gd name="connsiteY12" fmla="*/ 28440 h 48811"/>
                      <a:gd name="connsiteX13" fmla="*/ 24909 w 46416"/>
                      <a:gd name="connsiteY13" fmla="*/ 40384 h 48811"/>
                      <a:gd name="connsiteX14" fmla="*/ 37104 w 46416"/>
                      <a:gd name="connsiteY14" fmla="*/ 34031 h 48811"/>
                      <a:gd name="connsiteX15" fmla="*/ 42693 w 46416"/>
                      <a:gd name="connsiteY15" fmla="*/ 24882 h 48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16" h="48811">
                        <a:moveTo>
                          <a:pt x="42693" y="24882"/>
                        </a:moveTo>
                        <a:cubicBezTo>
                          <a:pt x="43328" y="24120"/>
                          <a:pt x="44853" y="24120"/>
                          <a:pt x="45361" y="24755"/>
                        </a:cubicBezTo>
                        <a:cubicBezTo>
                          <a:pt x="45996" y="25645"/>
                          <a:pt x="46758" y="27678"/>
                          <a:pt x="46250" y="30981"/>
                        </a:cubicBezTo>
                        <a:cubicBezTo>
                          <a:pt x="45615" y="35555"/>
                          <a:pt x="42947" y="40765"/>
                          <a:pt x="38247" y="44322"/>
                        </a:cubicBezTo>
                        <a:cubicBezTo>
                          <a:pt x="33674" y="47880"/>
                          <a:pt x="27196" y="49532"/>
                          <a:pt x="21225" y="48515"/>
                        </a:cubicBezTo>
                        <a:cubicBezTo>
                          <a:pt x="14747" y="47499"/>
                          <a:pt x="7506" y="43433"/>
                          <a:pt x="3568" y="36826"/>
                        </a:cubicBezTo>
                        <a:cubicBezTo>
                          <a:pt x="-624" y="30219"/>
                          <a:pt x="-878" y="21706"/>
                          <a:pt x="1536" y="15480"/>
                        </a:cubicBezTo>
                        <a:cubicBezTo>
                          <a:pt x="4331" y="7984"/>
                          <a:pt x="11444" y="1758"/>
                          <a:pt x="19828" y="360"/>
                        </a:cubicBezTo>
                        <a:cubicBezTo>
                          <a:pt x="28085" y="-1165"/>
                          <a:pt x="36977" y="2266"/>
                          <a:pt x="41804" y="8492"/>
                        </a:cubicBezTo>
                        <a:cubicBezTo>
                          <a:pt x="46504" y="13828"/>
                          <a:pt x="47012" y="21706"/>
                          <a:pt x="45742" y="23358"/>
                        </a:cubicBezTo>
                        <a:cubicBezTo>
                          <a:pt x="43456" y="26534"/>
                          <a:pt x="42439" y="21071"/>
                          <a:pt x="39772" y="17894"/>
                        </a:cubicBezTo>
                        <a:cubicBezTo>
                          <a:pt x="35707" y="10017"/>
                          <a:pt x="25163" y="5569"/>
                          <a:pt x="16652" y="9762"/>
                        </a:cubicBezTo>
                        <a:cubicBezTo>
                          <a:pt x="10174" y="12431"/>
                          <a:pt x="5728" y="20816"/>
                          <a:pt x="7887" y="28440"/>
                        </a:cubicBezTo>
                        <a:cubicBezTo>
                          <a:pt x="9666" y="36064"/>
                          <a:pt x="17669" y="41273"/>
                          <a:pt x="24909" y="40384"/>
                        </a:cubicBezTo>
                        <a:cubicBezTo>
                          <a:pt x="29482" y="40256"/>
                          <a:pt x="34818" y="36699"/>
                          <a:pt x="37104" y="34031"/>
                        </a:cubicBezTo>
                        <a:cubicBezTo>
                          <a:pt x="40788" y="30346"/>
                          <a:pt x="40915" y="27042"/>
                          <a:pt x="42693" y="24882"/>
                        </a:cubicBezTo>
                        <a:close/>
                      </a:path>
                    </a:pathLst>
                  </a:custGeom>
                  <a:solidFill>
                    <a:srgbClr val="F5B411"/>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grpSp>
            <p:sp>
              <p:nvSpPr>
                <p:cNvPr id="548" name="Freeform 547">
                  <a:extLst>
                    <a:ext uri="{FF2B5EF4-FFF2-40B4-BE49-F238E27FC236}">
                      <a16:creationId xmlns:a16="http://schemas.microsoft.com/office/drawing/2014/main" id="{21DBD6BB-7840-2941-AC78-675FD404150C}"/>
                    </a:ext>
                  </a:extLst>
                </p:cNvPr>
                <p:cNvSpPr/>
                <p:nvPr/>
              </p:nvSpPr>
              <p:spPr>
                <a:xfrm>
                  <a:off x="2521081" y="3221514"/>
                  <a:ext cx="96162" cy="37807"/>
                </a:xfrm>
                <a:custGeom>
                  <a:avLst/>
                  <a:gdLst>
                    <a:gd name="connsiteX0" fmla="*/ 3373 w 96162"/>
                    <a:gd name="connsiteY0" fmla="*/ 37799 h 37807"/>
                    <a:gd name="connsiteX1" fmla="*/ 198 w 96162"/>
                    <a:gd name="connsiteY1" fmla="*/ 35766 h 37807"/>
                    <a:gd name="connsiteX2" fmla="*/ 960 w 96162"/>
                    <a:gd name="connsiteY2" fmla="*/ 30429 h 37807"/>
                    <a:gd name="connsiteX3" fmla="*/ 18363 w 96162"/>
                    <a:gd name="connsiteY3" fmla="*/ 12260 h 37807"/>
                    <a:gd name="connsiteX4" fmla="*/ 49612 w 96162"/>
                    <a:gd name="connsiteY4" fmla="*/ 952 h 37807"/>
                    <a:gd name="connsiteX5" fmla="*/ 86197 w 96162"/>
                    <a:gd name="connsiteY5" fmla="*/ 5018 h 37807"/>
                    <a:gd name="connsiteX6" fmla="*/ 96105 w 96162"/>
                    <a:gd name="connsiteY6" fmla="*/ 12514 h 37807"/>
                    <a:gd name="connsiteX7" fmla="*/ 88102 w 96162"/>
                    <a:gd name="connsiteY7" fmla="*/ 15818 h 37807"/>
                    <a:gd name="connsiteX8" fmla="*/ 62569 w 96162"/>
                    <a:gd name="connsiteY8" fmla="*/ 11116 h 37807"/>
                    <a:gd name="connsiteX9" fmla="*/ 22428 w 96162"/>
                    <a:gd name="connsiteY9" fmla="*/ 23568 h 37807"/>
                    <a:gd name="connsiteX10" fmla="*/ 11884 w 96162"/>
                    <a:gd name="connsiteY10" fmla="*/ 32335 h 37807"/>
                    <a:gd name="connsiteX11" fmla="*/ 3373 w 96162"/>
                    <a:gd name="connsiteY11" fmla="*/ 37799 h 37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162" h="37807">
                      <a:moveTo>
                        <a:pt x="3373" y="37799"/>
                      </a:moveTo>
                      <a:cubicBezTo>
                        <a:pt x="2230" y="37926"/>
                        <a:pt x="579" y="36655"/>
                        <a:pt x="198" y="35766"/>
                      </a:cubicBezTo>
                      <a:cubicBezTo>
                        <a:pt x="-184" y="34622"/>
                        <a:pt x="-56" y="32844"/>
                        <a:pt x="960" y="30429"/>
                      </a:cubicBezTo>
                      <a:cubicBezTo>
                        <a:pt x="3754" y="23568"/>
                        <a:pt x="10233" y="16453"/>
                        <a:pt x="18363" y="12260"/>
                      </a:cubicBezTo>
                      <a:cubicBezTo>
                        <a:pt x="27001" y="7432"/>
                        <a:pt x="39450" y="2222"/>
                        <a:pt x="49612" y="952"/>
                      </a:cubicBezTo>
                      <a:cubicBezTo>
                        <a:pt x="61426" y="-954"/>
                        <a:pt x="75272" y="-192"/>
                        <a:pt x="86197" y="5018"/>
                      </a:cubicBezTo>
                      <a:cubicBezTo>
                        <a:pt x="91024" y="7178"/>
                        <a:pt x="95724" y="10481"/>
                        <a:pt x="96105" y="12514"/>
                      </a:cubicBezTo>
                      <a:cubicBezTo>
                        <a:pt x="96740" y="16580"/>
                        <a:pt x="92040" y="15945"/>
                        <a:pt x="88102" y="15818"/>
                      </a:cubicBezTo>
                      <a:cubicBezTo>
                        <a:pt x="80099" y="13912"/>
                        <a:pt x="71461" y="11752"/>
                        <a:pt x="62569" y="11116"/>
                      </a:cubicBezTo>
                      <a:cubicBezTo>
                        <a:pt x="49104" y="9846"/>
                        <a:pt x="33225" y="14801"/>
                        <a:pt x="22428" y="23568"/>
                      </a:cubicBezTo>
                      <a:cubicBezTo>
                        <a:pt x="18998" y="26236"/>
                        <a:pt x="14679" y="30429"/>
                        <a:pt x="11884" y="32335"/>
                      </a:cubicBezTo>
                      <a:cubicBezTo>
                        <a:pt x="7946" y="34877"/>
                        <a:pt x="6549" y="37418"/>
                        <a:pt x="3373" y="37799"/>
                      </a:cubicBezTo>
                      <a:close/>
                    </a:path>
                  </a:pathLst>
                </a:custGeom>
                <a:solidFill>
                  <a:srgbClr val="F5B411"/>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grpSp>
              <p:nvGrpSpPr>
                <p:cNvPr id="549" name="Graphic 4">
                  <a:extLst>
                    <a:ext uri="{FF2B5EF4-FFF2-40B4-BE49-F238E27FC236}">
                      <a16:creationId xmlns:a16="http://schemas.microsoft.com/office/drawing/2014/main" id="{A3896780-5549-5643-A9A9-D648EE37E8D3}"/>
                    </a:ext>
                  </a:extLst>
                </p:cNvPr>
                <p:cNvGrpSpPr/>
                <p:nvPr/>
              </p:nvGrpSpPr>
              <p:grpSpPr>
                <a:xfrm>
                  <a:off x="2487394" y="3274432"/>
                  <a:ext cx="48294" cy="47937"/>
                  <a:chOff x="2487394" y="3274432"/>
                  <a:chExt cx="48294" cy="47937"/>
                </a:xfrm>
              </p:grpSpPr>
              <p:sp>
                <p:nvSpPr>
                  <p:cNvPr id="555" name="Freeform 554">
                    <a:extLst>
                      <a:ext uri="{FF2B5EF4-FFF2-40B4-BE49-F238E27FC236}">
                        <a16:creationId xmlns:a16="http://schemas.microsoft.com/office/drawing/2014/main" id="{C2888275-52C6-994C-B6B7-4F92C2E7A6C3}"/>
                      </a:ext>
                    </a:extLst>
                  </p:cNvPr>
                  <p:cNvSpPr/>
                  <p:nvPr/>
                </p:nvSpPr>
                <p:spPr>
                  <a:xfrm>
                    <a:off x="2491300" y="3278117"/>
                    <a:ext cx="40649" cy="40658"/>
                  </a:xfrm>
                  <a:custGeom>
                    <a:avLst/>
                    <a:gdLst>
                      <a:gd name="connsiteX0" fmla="*/ 40649 w 40649"/>
                      <a:gd name="connsiteY0" fmla="*/ 20329 h 40658"/>
                      <a:gd name="connsiteX1" fmla="*/ 20325 w 40649"/>
                      <a:gd name="connsiteY1" fmla="*/ 40659 h 40658"/>
                      <a:gd name="connsiteX2" fmla="*/ 0 w 40649"/>
                      <a:gd name="connsiteY2" fmla="*/ 20329 h 40658"/>
                      <a:gd name="connsiteX3" fmla="*/ 20325 w 40649"/>
                      <a:gd name="connsiteY3" fmla="*/ 0 h 40658"/>
                      <a:gd name="connsiteX4" fmla="*/ 40649 w 40649"/>
                      <a:gd name="connsiteY4" fmla="*/ 20329 h 40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9" h="40658">
                        <a:moveTo>
                          <a:pt x="40649" y="20329"/>
                        </a:moveTo>
                        <a:cubicBezTo>
                          <a:pt x="40649" y="31557"/>
                          <a:pt x="31550" y="40659"/>
                          <a:pt x="20325" y="40659"/>
                        </a:cubicBezTo>
                        <a:cubicBezTo>
                          <a:pt x="9100" y="40659"/>
                          <a:pt x="0" y="31557"/>
                          <a:pt x="0" y="20329"/>
                        </a:cubicBezTo>
                        <a:cubicBezTo>
                          <a:pt x="0" y="9102"/>
                          <a:pt x="9100" y="0"/>
                          <a:pt x="20325" y="0"/>
                        </a:cubicBezTo>
                        <a:cubicBezTo>
                          <a:pt x="31550" y="0"/>
                          <a:pt x="40649" y="9102"/>
                          <a:pt x="40649" y="20329"/>
                        </a:cubicBezTo>
                        <a:close/>
                      </a:path>
                    </a:pathLst>
                  </a:custGeom>
                  <a:solidFill>
                    <a:srgbClr val="F4AF00"/>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556" name="Freeform 555">
                    <a:extLst>
                      <a:ext uri="{FF2B5EF4-FFF2-40B4-BE49-F238E27FC236}">
                        <a16:creationId xmlns:a16="http://schemas.microsoft.com/office/drawing/2014/main" id="{D6C832D8-AEEA-C14F-9FF1-D896BAF73010}"/>
                      </a:ext>
                    </a:extLst>
                  </p:cNvPr>
                  <p:cNvSpPr/>
                  <p:nvPr/>
                </p:nvSpPr>
                <p:spPr>
                  <a:xfrm>
                    <a:off x="2487394" y="3274432"/>
                    <a:ext cx="48294" cy="47937"/>
                  </a:xfrm>
                  <a:custGeom>
                    <a:avLst/>
                    <a:gdLst>
                      <a:gd name="connsiteX0" fmla="*/ 15466 w 48294"/>
                      <a:gd name="connsiteY0" fmla="*/ 7496 h 47937"/>
                      <a:gd name="connsiteX1" fmla="*/ 14068 w 48294"/>
                      <a:gd name="connsiteY1" fmla="*/ 5209 h 47937"/>
                      <a:gd name="connsiteX2" fmla="*/ 19022 w 48294"/>
                      <a:gd name="connsiteY2" fmla="*/ 1398 h 47937"/>
                      <a:gd name="connsiteX3" fmla="*/ 34520 w 48294"/>
                      <a:gd name="connsiteY3" fmla="*/ 1652 h 47937"/>
                      <a:gd name="connsiteX4" fmla="*/ 46588 w 48294"/>
                      <a:gd name="connsiteY4" fmla="*/ 14230 h 47937"/>
                      <a:gd name="connsiteX5" fmla="*/ 45190 w 48294"/>
                      <a:gd name="connsiteY5" fmla="*/ 35322 h 47937"/>
                      <a:gd name="connsiteX6" fmla="*/ 27660 w 48294"/>
                      <a:gd name="connsiteY6" fmla="*/ 47647 h 47937"/>
                      <a:gd name="connsiteX7" fmla="*/ 5430 w 48294"/>
                      <a:gd name="connsiteY7" fmla="*/ 39388 h 47937"/>
                      <a:gd name="connsiteX8" fmla="*/ 1492 w 48294"/>
                      <a:gd name="connsiteY8" fmla="*/ 16263 h 47937"/>
                      <a:gd name="connsiteX9" fmla="*/ 12290 w 48294"/>
                      <a:gd name="connsiteY9" fmla="*/ 5464 h 47937"/>
                      <a:gd name="connsiteX10" fmla="*/ 10511 w 48294"/>
                      <a:gd name="connsiteY10" fmla="*/ 13341 h 47937"/>
                      <a:gd name="connsiteX11" fmla="*/ 15084 w 48294"/>
                      <a:gd name="connsiteY11" fmla="*/ 37482 h 47937"/>
                      <a:gd name="connsiteX12" fmla="*/ 35536 w 48294"/>
                      <a:gd name="connsiteY12" fmla="*/ 35703 h 47937"/>
                      <a:gd name="connsiteX13" fmla="*/ 37315 w 48294"/>
                      <a:gd name="connsiteY13" fmla="*/ 14993 h 47937"/>
                      <a:gd name="connsiteX14" fmla="*/ 25628 w 48294"/>
                      <a:gd name="connsiteY14" fmla="*/ 7624 h 47937"/>
                      <a:gd name="connsiteX15" fmla="*/ 15466 w 48294"/>
                      <a:gd name="connsiteY15" fmla="*/ 7496 h 47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294" h="47937">
                        <a:moveTo>
                          <a:pt x="15466" y="7496"/>
                        </a:moveTo>
                        <a:cubicBezTo>
                          <a:pt x="14449" y="7370"/>
                          <a:pt x="13687" y="5972"/>
                          <a:pt x="14068" y="5209"/>
                        </a:cubicBezTo>
                        <a:cubicBezTo>
                          <a:pt x="14449" y="4193"/>
                          <a:pt x="15847" y="2541"/>
                          <a:pt x="19022" y="1398"/>
                        </a:cubicBezTo>
                        <a:cubicBezTo>
                          <a:pt x="23341" y="-381"/>
                          <a:pt x="29185" y="-635"/>
                          <a:pt x="34520" y="1652"/>
                        </a:cubicBezTo>
                        <a:cubicBezTo>
                          <a:pt x="39855" y="3812"/>
                          <a:pt x="44555" y="8640"/>
                          <a:pt x="46588" y="14230"/>
                        </a:cubicBezTo>
                        <a:cubicBezTo>
                          <a:pt x="49001" y="20329"/>
                          <a:pt x="49128" y="28588"/>
                          <a:pt x="45190" y="35322"/>
                        </a:cubicBezTo>
                        <a:cubicBezTo>
                          <a:pt x="41634" y="42184"/>
                          <a:pt x="34393" y="46758"/>
                          <a:pt x="27660" y="47647"/>
                        </a:cubicBezTo>
                        <a:cubicBezTo>
                          <a:pt x="19785" y="48918"/>
                          <a:pt x="10893" y="45995"/>
                          <a:pt x="5430" y="39388"/>
                        </a:cubicBezTo>
                        <a:cubicBezTo>
                          <a:pt x="-32" y="33035"/>
                          <a:pt x="-1429" y="23506"/>
                          <a:pt x="1492" y="16263"/>
                        </a:cubicBezTo>
                        <a:cubicBezTo>
                          <a:pt x="3779" y="9529"/>
                          <a:pt x="10384" y="5082"/>
                          <a:pt x="12290" y="5464"/>
                        </a:cubicBezTo>
                        <a:cubicBezTo>
                          <a:pt x="16228" y="5845"/>
                          <a:pt x="11909" y="9403"/>
                          <a:pt x="10511" y="13341"/>
                        </a:cubicBezTo>
                        <a:cubicBezTo>
                          <a:pt x="5684" y="20711"/>
                          <a:pt x="7209" y="32146"/>
                          <a:pt x="15084" y="37482"/>
                        </a:cubicBezTo>
                        <a:cubicBezTo>
                          <a:pt x="20674" y="41675"/>
                          <a:pt x="30074" y="41421"/>
                          <a:pt x="35536" y="35703"/>
                        </a:cubicBezTo>
                        <a:cubicBezTo>
                          <a:pt x="41253" y="30367"/>
                          <a:pt x="41761" y="20711"/>
                          <a:pt x="37315" y="14993"/>
                        </a:cubicBezTo>
                        <a:cubicBezTo>
                          <a:pt x="34901" y="11054"/>
                          <a:pt x="29185" y="8386"/>
                          <a:pt x="25628" y="7624"/>
                        </a:cubicBezTo>
                        <a:cubicBezTo>
                          <a:pt x="21182" y="6480"/>
                          <a:pt x="18260" y="8005"/>
                          <a:pt x="15466" y="7496"/>
                        </a:cubicBezTo>
                        <a:close/>
                      </a:path>
                    </a:pathLst>
                  </a:custGeom>
                  <a:solidFill>
                    <a:srgbClr val="F5B411"/>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grpSp>
            <p:sp>
              <p:nvSpPr>
                <p:cNvPr id="550" name="Freeform 549">
                  <a:extLst>
                    <a:ext uri="{FF2B5EF4-FFF2-40B4-BE49-F238E27FC236}">
                      <a16:creationId xmlns:a16="http://schemas.microsoft.com/office/drawing/2014/main" id="{6E2C4FAE-7505-814C-AB1C-1599005EFBE0}"/>
                    </a:ext>
                  </a:extLst>
                </p:cNvPr>
                <p:cNvSpPr/>
                <p:nvPr/>
              </p:nvSpPr>
              <p:spPr>
                <a:xfrm>
                  <a:off x="2505063" y="3299793"/>
                  <a:ext cx="70325" cy="74626"/>
                </a:xfrm>
                <a:custGeom>
                  <a:avLst/>
                  <a:gdLst>
                    <a:gd name="connsiteX0" fmla="*/ 69949 w 70325"/>
                    <a:gd name="connsiteY0" fmla="*/ 68536 h 74626"/>
                    <a:gd name="connsiteX1" fmla="*/ 69822 w 70325"/>
                    <a:gd name="connsiteY1" fmla="*/ 72348 h 74626"/>
                    <a:gd name="connsiteX2" fmla="*/ 64868 w 70325"/>
                    <a:gd name="connsiteY2" fmla="*/ 74381 h 74626"/>
                    <a:gd name="connsiteX3" fmla="*/ 40478 w 70325"/>
                    <a:gd name="connsiteY3" fmla="*/ 68282 h 74626"/>
                    <a:gd name="connsiteX4" fmla="*/ 14945 w 70325"/>
                    <a:gd name="connsiteY4" fmla="*/ 46809 h 74626"/>
                    <a:gd name="connsiteX5" fmla="*/ 210 w 70325"/>
                    <a:gd name="connsiteY5" fmla="*/ 13139 h 74626"/>
                    <a:gd name="connsiteX6" fmla="*/ 1734 w 70325"/>
                    <a:gd name="connsiteY6" fmla="*/ 814 h 74626"/>
                    <a:gd name="connsiteX7" fmla="*/ 8594 w 70325"/>
                    <a:gd name="connsiteY7" fmla="*/ 6150 h 74626"/>
                    <a:gd name="connsiteX8" fmla="*/ 17232 w 70325"/>
                    <a:gd name="connsiteY8" fmla="*/ 30546 h 74626"/>
                    <a:gd name="connsiteX9" fmla="*/ 48100 w 70325"/>
                    <a:gd name="connsiteY9" fmla="*/ 59134 h 74626"/>
                    <a:gd name="connsiteX10" fmla="*/ 61057 w 70325"/>
                    <a:gd name="connsiteY10" fmla="*/ 63962 h 74626"/>
                    <a:gd name="connsiteX11" fmla="*/ 69949 w 70325"/>
                    <a:gd name="connsiteY11" fmla="*/ 68536 h 74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325" h="74626">
                      <a:moveTo>
                        <a:pt x="69949" y="68536"/>
                      </a:moveTo>
                      <a:cubicBezTo>
                        <a:pt x="70584" y="69426"/>
                        <a:pt x="70330" y="71586"/>
                        <a:pt x="69822" y="72348"/>
                      </a:cubicBezTo>
                      <a:cubicBezTo>
                        <a:pt x="69060" y="73238"/>
                        <a:pt x="67408" y="74000"/>
                        <a:pt x="64868" y="74381"/>
                      </a:cubicBezTo>
                      <a:cubicBezTo>
                        <a:pt x="57500" y="75398"/>
                        <a:pt x="48100" y="73238"/>
                        <a:pt x="40478" y="68282"/>
                      </a:cubicBezTo>
                      <a:cubicBezTo>
                        <a:pt x="31967" y="63200"/>
                        <a:pt x="21297" y="55068"/>
                        <a:pt x="14945" y="46809"/>
                      </a:cubicBezTo>
                      <a:cubicBezTo>
                        <a:pt x="7323" y="37534"/>
                        <a:pt x="1099" y="25082"/>
                        <a:pt x="210" y="13139"/>
                      </a:cubicBezTo>
                      <a:cubicBezTo>
                        <a:pt x="-299" y="7929"/>
                        <a:pt x="83" y="2085"/>
                        <a:pt x="1734" y="814"/>
                      </a:cubicBezTo>
                      <a:cubicBezTo>
                        <a:pt x="4910" y="-1854"/>
                        <a:pt x="6688" y="2593"/>
                        <a:pt x="8594" y="6150"/>
                      </a:cubicBezTo>
                      <a:cubicBezTo>
                        <a:pt x="11007" y="14028"/>
                        <a:pt x="13421" y="22668"/>
                        <a:pt x="17232" y="30546"/>
                      </a:cubicBezTo>
                      <a:cubicBezTo>
                        <a:pt x="22821" y="42870"/>
                        <a:pt x="35016" y="54052"/>
                        <a:pt x="48100" y="59134"/>
                      </a:cubicBezTo>
                      <a:cubicBezTo>
                        <a:pt x="52165" y="60786"/>
                        <a:pt x="57881" y="62437"/>
                        <a:pt x="61057" y="63962"/>
                      </a:cubicBezTo>
                      <a:cubicBezTo>
                        <a:pt x="65249" y="66122"/>
                        <a:pt x="68043" y="65995"/>
                        <a:pt x="69949" y="68536"/>
                      </a:cubicBezTo>
                      <a:close/>
                    </a:path>
                  </a:pathLst>
                </a:custGeom>
                <a:solidFill>
                  <a:srgbClr val="F5B411"/>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grpSp>
              <p:nvGrpSpPr>
                <p:cNvPr id="551" name="Graphic 4">
                  <a:extLst>
                    <a:ext uri="{FF2B5EF4-FFF2-40B4-BE49-F238E27FC236}">
                      <a16:creationId xmlns:a16="http://schemas.microsoft.com/office/drawing/2014/main" id="{98CE25FF-E941-3D4C-B09E-1B842EFD4CE6}"/>
                    </a:ext>
                  </a:extLst>
                </p:cNvPr>
                <p:cNvGrpSpPr/>
                <p:nvPr/>
              </p:nvGrpSpPr>
              <p:grpSpPr>
                <a:xfrm>
                  <a:off x="2592115" y="3334379"/>
                  <a:ext cx="48764" cy="47616"/>
                  <a:chOff x="2592115" y="3334379"/>
                  <a:chExt cx="48764" cy="47616"/>
                </a:xfrm>
              </p:grpSpPr>
              <p:sp>
                <p:nvSpPr>
                  <p:cNvPr id="553" name="Freeform 552">
                    <a:extLst>
                      <a:ext uri="{FF2B5EF4-FFF2-40B4-BE49-F238E27FC236}">
                        <a16:creationId xmlns:a16="http://schemas.microsoft.com/office/drawing/2014/main" id="{0CBE8A01-696A-9049-B0A8-A817FD22C6F9}"/>
                      </a:ext>
                    </a:extLst>
                  </p:cNvPr>
                  <p:cNvSpPr/>
                  <p:nvPr/>
                </p:nvSpPr>
                <p:spPr>
                  <a:xfrm>
                    <a:off x="2596353" y="3337835"/>
                    <a:ext cx="40649" cy="40658"/>
                  </a:xfrm>
                  <a:custGeom>
                    <a:avLst/>
                    <a:gdLst>
                      <a:gd name="connsiteX0" fmla="*/ 40649 w 40649"/>
                      <a:gd name="connsiteY0" fmla="*/ 20329 h 40658"/>
                      <a:gd name="connsiteX1" fmla="*/ 20325 w 40649"/>
                      <a:gd name="connsiteY1" fmla="*/ 40659 h 40658"/>
                      <a:gd name="connsiteX2" fmla="*/ 0 w 40649"/>
                      <a:gd name="connsiteY2" fmla="*/ 20329 h 40658"/>
                      <a:gd name="connsiteX3" fmla="*/ 20325 w 40649"/>
                      <a:gd name="connsiteY3" fmla="*/ 0 h 40658"/>
                      <a:gd name="connsiteX4" fmla="*/ 40649 w 40649"/>
                      <a:gd name="connsiteY4" fmla="*/ 20329 h 40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9" h="40658">
                        <a:moveTo>
                          <a:pt x="40649" y="20329"/>
                        </a:moveTo>
                        <a:cubicBezTo>
                          <a:pt x="40649" y="31557"/>
                          <a:pt x="31550" y="40659"/>
                          <a:pt x="20325" y="40659"/>
                        </a:cubicBezTo>
                        <a:cubicBezTo>
                          <a:pt x="9100" y="40659"/>
                          <a:pt x="0" y="31557"/>
                          <a:pt x="0" y="20329"/>
                        </a:cubicBezTo>
                        <a:cubicBezTo>
                          <a:pt x="0" y="9101"/>
                          <a:pt x="9099" y="0"/>
                          <a:pt x="20325" y="0"/>
                        </a:cubicBezTo>
                        <a:cubicBezTo>
                          <a:pt x="31550" y="0"/>
                          <a:pt x="40649" y="9101"/>
                          <a:pt x="40649" y="20329"/>
                        </a:cubicBezTo>
                        <a:close/>
                      </a:path>
                    </a:pathLst>
                  </a:custGeom>
                  <a:solidFill>
                    <a:srgbClr val="F4AF00"/>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554" name="Freeform 553">
                    <a:extLst>
                      <a:ext uri="{FF2B5EF4-FFF2-40B4-BE49-F238E27FC236}">
                        <a16:creationId xmlns:a16="http://schemas.microsoft.com/office/drawing/2014/main" id="{8E9C964D-2AAF-304D-9FE0-2E6B76F77024}"/>
                      </a:ext>
                    </a:extLst>
                  </p:cNvPr>
                  <p:cNvSpPr/>
                  <p:nvPr/>
                </p:nvSpPr>
                <p:spPr>
                  <a:xfrm>
                    <a:off x="2592115" y="3334379"/>
                    <a:ext cx="48764" cy="47616"/>
                  </a:xfrm>
                  <a:custGeom>
                    <a:avLst/>
                    <a:gdLst>
                      <a:gd name="connsiteX0" fmla="*/ 14782 w 48764"/>
                      <a:gd name="connsiteY0" fmla="*/ 39667 h 47616"/>
                      <a:gd name="connsiteX1" fmla="*/ 13511 w 48764"/>
                      <a:gd name="connsiteY1" fmla="*/ 42081 h 47616"/>
                      <a:gd name="connsiteX2" fmla="*/ 7668 w 48764"/>
                      <a:gd name="connsiteY2" fmla="*/ 39794 h 47616"/>
                      <a:gd name="connsiteX3" fmla="*/ 173 w 48764"/>
                      <a:gd name="connsiteY3" fmla="*/ 26199 h 47616"/>
                      <a:gd name="connsiteX4" fmla="*/ 5000 w 48764"/>
                      <a:gd name="connsiteY4" fmla="*/ 9427 h 47616"/>
                      <a:gd name="connsiteX5" fmla="*/ 23928 w 48764"/>
                      <a:gd name="connsiteY5" fmla="*/ 25 h 47616"/>
                      <a:gd name="connsiteX6" fmla="*/ 43363 w 48764"/>
                      <a:gd name="connsiteY6" fmla="*/ 8919 h 47616"/>
                      <a:gd name="connsiteX7" fmla="*/ 47301 w 48764"/>
                      <a:gd name="connsiteY7" fmla="*/ 32298 h 47616"/>
                      <a:gd name="connsiteX8" fmla="*/ 29263 w 48764"/>
                      <a:gd name="connsiteY8" fmla="*/ 47291 h 47616"/>
                      <a:gd name="connsiteX9" fmla="*/ 14401 w 48764"/>
                      <a:gd name="connsiteY9" fmla="*/ 43352 h 47616"/>
                      <a:gd name="connsiteX10" fmla="*/ 22022 w 48764"/>
                      <a:gd name="connsiteY10" fmla="*/ 40938 h 47616"/>
                      <a:gd name="connsiteX11" fmla="*/ 40696 w 48764"/>
                      <a:gd name="connsiteY11" fmla="*/ 24929 h 47616"/>
                      <a:gd name="connsiteX12" fmla="*/ 28882 w 48764"/>
                      <a:gd name="connsiteY12" fmla="*/ 8030 h 47616"/>
                      <a:gd name="connsiteX13" fmla="*/ 10082 w 48764"/>
                      <a:gd name="connsiteY13" fmla="*/ 16797 h 47616"/>
                      <a:gd name="connsiteX14" fmla="*/ 9573 w 48764"/>
                      <a:gd name="connsiteY14" fmla="*/ 30646 h 47616"/>
                      <a:gd name="connsiteX15" fmla="*/ 14782 w 48764"/>
                      <a:gd name="connsiteY15" fmla="*/ 39667 h 4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764" h="47616">
                        <a:moveTo>
                          <a:pt x="14782" y="39667"/>
                        </a:moveTo>
                        <a:cubicBezTo>
                          <a:pt x="15163" y="40557"/>
                          <a:pt x="14401" y="41954"/>
                          <a:pt x="13511" y="42081"/>
                        </a:cubicBezTo>
                        <a:cubicBezTo>
                          <a:pt x="12368" y="42208"/>
                          <a:pt x="10336" y="41827"/>
                          <a:pt x="7668" y="39794"/>
                        </a:cubicBezTo>
                        <a:cubicBezTo>
                          <a:pt x="3984" y="36872"/>
                          <a:pt x="808" y="32044"/>
                          <a:pt x="173" y="26199"/>
                        </a:cubicBezTo>
                        <a:cubicBezTo>
                          <a:pt x="-589" y="20481"/>
                          <a:pt x="1189" y="14001"/>
                          <a:pt x="5000" y="9427"/>
                        </a:cubicBezTo>
                        <a:cubicBezTo>
                          <a:pt x="9065" y="4345"/>
                          <a:pt x="16179" y="25"/>
                          <a:pt x="23928" y="25"/>
                        </a:cubicBezTo>
                        <a:cubicBezTo>
                          <a:pt x="31677" y="-356"/>
                          <a:pt x="39171" y="3710"/>
                          <a:pt x="43363" y="8919"/>
                        </a:cubicBezTo>
                        <a:cubicBezTo>
                          <a:pt x="48444" y="15018"/>
                          <a:pt x="50350" y="24293"/>
                          <a:pt x="47301" y="32298"/>
                        </a:cubicBezTo>
                        <a:cubicBezTo>
                          <a:pt x="44506" y="40303"/>
                          <a:pt x="37012" y="46147"/>
                          <a:pt x="29263" y="47291"/>
                        </a:cubicBezTo>
                        <a:cubicBezTo>
                          <a:pt x="22276" y="48689"/>
                          <a:pt x="15163" y="45258"/>
                          <a:pt x="14401" y="43352"/>
                        </a:cubicBezTo>
                        <a:cubicBezTo>
                          <a:pt x="12749" y="39794"/>
                          <a:pt x="18084" y="41700"/>
                          <a:pt x="22022" y="40938"/>
                        </a:cubicBezTo>
                        <a:cubicBezTo>
                          <a:pt x="30787" y="41319"/>
                          <a:pt x="39933" y="34331"/>
                          <a:pt x="40696" y="24929"/>
                        </a:cubicBezTo>
                        <a:cubicBezTo>
                          <a:pt x="41585" y="17940"/>
                          <a:pt x="36631" y="9935"/>
                          <a:pt x="28882" y="8030"/>
                        </a:cubicBezTo>
                        <a:cubicBezTo>
                          <a:pt x="21387" y="5743"/>
                          <a:pt x="12876" y="10063"/>
                          <a:pt x="10082" y="16797"/>
                        </a:cubicBezTo>
                        <a:cubicBezTo>
                          <a:pt x="7922" y="20863"/>
                          <a:pt x="8430" y="27216"/>
                          <a:pt x="9573" y="30646"/>
                        </a:cubicBezTo>
                        <a:cubicBezTo>
                          <a:pt x="11098" y="35220"/>
                          <a:pt x="13765" y="36999"/>
                          <a:pt x="14782" y="39667"/>
                        </a:cubicBezTo>
                        <a:close/>
                      </a:path>
                    </a:pathLst>
                  </a:custGeom>
                  <a:solidFill>
                    <a:srgbClr val="F5B411"/>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grpSp>
            <p:sp>
              <p:nvSpPr>
                <p:cNvPr id="552" name="Freeform 551">
                  <a:extLst>
                    <a:ext uri="{FF2B5EF4-FFF2-40B4-BE49-F238E27FC236}">
                      <a16:creationId xmlns:a16="http://schemas.microsoft.com/office/drawing/2014/main" id="{08EE43DD-DFFF-0B4A-8FEB-11EC09CC6AE9}"/>
                    </a:ext>
                  </a:extLst>
                </p:cNvPr>
                <p:cNvSpPr/>
                <p:nvPr/>
              </p:nvSpPr>
              <p:spPr>
                <a:xfrm>
                  <a:off x="2619397" y="3266543"/>
                  <a:ext cx="40886" cy="94807"/>
                </a:xfrm>
                <a:custGeom>
                  <a:avLst/>
                  <a:gdLst>
                    <a:gd name="connsiteX0" fmla="*/ 26244 w 40886"/>
                    <a:gd name="connsiteY0" fmla="*/ 1791 h 94807"/>
                    <a:gd name="connsiteX1" fmla="*/ 29547 w 40886"/>
                    <a:gd name="connsiteY1" fmla="*/ 12 h 94807"/>
                    <a:gd name="connsiteX2" fmla="*/ 33865 w 40886"/>
                    <a:gd name="connsiteY2" fmla="*/ 3316 h 94807"/>
                    <a:gd name="connsiteX3" fmla="*/ 40852 w 40886"/>
                    <a:gd name="connsiteY3" fmla="*/ 27457 h 94807"/>
                    <a:gd name="connsiteX4" fmla="*/ 35009 w 40886"/>
                    <a:gd name="connsiteY4" fmla="*/ 60238 h 94807"/>
                    <a:gd name="connsiteX5" fmla="*/ 13287 w 40886"/>
                    <a:gd name="connsiteY5" fmla="*/ 89843 h 94807"/>
                    <a:gd name="connsiteX6" fmla="*/ 1854 w 40886"/>
                    <a:gd name="connsiteY6" fmla="*/ 94671 h 94807"/>
                    <a:gd name="connsiteX7" fmla="*/ 2997 w 40886"/>
                    <a:gd name="connsiteY7" fmla="*/ 86031 h 94807"/>
                    <a:gd name="connsiteX8" fmla="*/ 19892 w 40886"/>
                    <a:gd name="connsiteY8" fmla="*/ 66337 h 94807"/>
                    <a:gd name="connsiteX9" fmla="*/ 29165 w 40886"/>
                    <a:gd name="connsiteY9" fmla="*/ 25297 h 94807"/>
                    <a:gd name="connsiteX10" fmla="*/ 26879 w 40886"/>
                    <a:gd name="connsiteY10" fmla="*/ 11702 h 94807"/>
                    <a:gd name="connsiteX11" fmla="*/ 26244 w 40886"/>
                    <a:gd name="connsiteY11" fmla="*/ 1791 h 94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886" h="94807">
                      <a:moveTo>
                        <a:pt x="26244" y="1791"/>
                      </a:moveTo>
                      <a:cubicBezTo>
                        <a:pt x="26625" y="774"/>
                        <a:pt x="28657" y="-115"/>
                        <a:pt x="29547" y="12"/>
                      </a:cubicBezTo>
                      <a:cubicBezTo>
                        <a:pt x="30690" y="266"/>
                        <a:pt x="32214" y="1283"/>
                        <a:pt x="33865" y="3316"/>
                      </a:cubicBezTo>
                      <a:cubicBezTo>
                        <a:pt x="38439" y="9160"/>
                        <a:pt x="41233" y="18309"/>
                        <a:pt x="40852" y="27457"/>
                      </a:cubicBezTo>
                      <a:cubicBezTo>
                        <a:pt x="40598" y="37367"/>
                        <a:pt x="38947" y="50709"/>
                        <a:pt x="35009" y="60238"/>
                      </a:cubicBezTo>
                      <a:cubicBezTo>
                        <a:pt x="30817" y="71546"/>
                        <a:pt x="23195" y="83109"/>
                        <a:pt x="13287" y="89843"/>
                      </a:cubicBezTo>
                      <a:cubicBezTo>
                        <a:pt x="8968" y="92892"/>
                        <a:pt x="3760" y="95433"/>
                        <a:pt x="1854" y="94671"/>
                      </a:cubicBezTo>
                      <a:cubicBezTo>
                        <a:pt x="-1957" y="93273"/>
                        <a:pt x="965" y="89462"/>
                        <a:pt x="2997" y="86031"/>
                      </a:cubicBezTo>
                      <a:cubicBezTo>
                        <a:pt x="8587" y="80059"/>
                        <a:pt x="14811" y="73579"/>
                        <a:pt x="19892" y="66337"/>
                      </a:cubicBezTo>
                      <a:cubicBezTo>
                        <a:pt x="27768" y="55283"/>
                        <a:pt x="31325" y="39146"/>
                        <a:pt x="29165" y="25297"/>
                      </a:cubicBezTo>
                      <a:cubicBezTo>
                        <a:pt x="28530" y="20977"/>
                        <a:pt x="27133" y="15259"/>
                        <a:pt x="26879" y="11702"/>
                      </a:cubicBezTo>
                      <a:cubicBezTo>
                        <a:pt x="26498" y="7127"/>
                        <a:pt x="24973" y="4713"/>
                        <a:pt x="26244" y="1791"/>
                      </a:cubicBezTo>
                      <a:close/>
                    </a:path>
                  </a:pathLst>
                </a:custGeom>
                <a:solidFill>
                  <a:srgbClr val="F5B411"/>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grpSp>
        </p:grpSp>
        <p:grpSp>
          <p:nvGrpSpPr>
            <p:cNvPr id="540" name="Group 539">
              <a:extLst>
                <a:ext uri="{FF2B5EF4-FFF2-40B4-BE49-F238E27FC236}">
                  <a16:creationId xmlns:a16="http://schemas.microsoft.com/office/drawing/2014/main" id="{B0DC2B3C-8F8D-3743-9AFC-93935BFFAB8E}"/>
                </a:ext>
              </a:extLst>
            </p:cNvPr>
            <p:cNvGrpSpPr/>
            <p:nvPr/>
          </p:nvGrpSpPr>
          <p:grpSpPr>
            <a:xfrm>
              <a:off x="4971742" y="1894334"/>
              <a:ext cx="696988" cy="252000"/>
              <a:chOff x="4974239" y="1894334"/>
              <a:chExt cx="696988" cy="252000"/>
            </a:xfrm>
          </p:grpSpPr>
          <p:sp>
            <p:nvSpPr>
              <p:cNvPr id="541" name="TextBox 540">
                <a:extLst>
                  <a:ext uri="{FF2B5EF4-FFF2-40B4-BE49-F238E27FC236}">
                    <a16:creationId xmlns:a16="http://schemas.microsoft.com/office/drawing/2014/main" id="{17185D24-044D-4049-A59F-E3FEFD5A1090}"/>
                  </a:ext>
                </a:extLst>
              </p:cNvPr>
              <p:cNvSpPr txBox="1"/>
              <p:nvPr/>
            </p:nvSpPr>
            <p:spPr>
              <a:xfrm>
                <a:off x="5289712" y="1904918"/>
                <a:ext cx="381515" cy="230832"/>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E75119"/>
                    </a:solidFill>
                    <a:effectLst/>
                    <a:uLnTx/>
                    <a:uFillTx/>
                    <a:latin typeface="LondrinaSolid-Black"/>
                    <a:ea typeface="+mn-ea"/>
                    <a:cs typeface="+mn-cs"/>
                    <a:sym typeface="LondrinaSolid-Black"/>
                    <a:rtl val="0"/>
                  </a:rPr>
                  <a:t>Think</a:t>
                </a:r>
              </a:p>
            </p:txBody>
          </p:sp>
          <p:grpSp>
            <p:nvGrpSpPr>
              <p:cNvPr id="542" name="Graphic 4">
                <a:extLst>
                  <a:ext uri="{FF2B5EF4-FFF2-40B4-BE49-F238E27FC236}">
                    <a16:creationId xmlns:a16="http://schemas.microsoft.com/office/drawing/2014/main" id="{854F6B42-6D5B-2D4B-B84A-444AFE9750B2}"/>
                  </a:ext>
                </a:extLst>
              </p:cNvPr>
              <p:cNvGrpSpPr>
                <a:grpSpLocks noChangeAspect="1"/>
              </p:cNvGrpSpPr>
              <p:nvPr/>
            </p:nvGrpSpPr>
            <p:grpSpPr>
              <a:xfrm>
                <a:off x="4974239" y="1894334"/>
                <a:ext cx="259884" cy="252000"/>
                <a:chOff x="2476300" y="2945602"/>
                <a:chExt cx="195382" cy="189454"/>
              </a:xfrm>
              <a:solidFill>
                <a:srgbClr val="E95D28"/>
              </a:solidFill>
            </p:grpSpPr>
            <p:sp>
              <p:nvSpPr>
                <p:cNvPr id="543" name="Freeform 542">
                  <a:extLst>
                    <a:ext uri="{FF2B5EF4-FFF2-40B4-BE49-F238E27FC236}">
                      <a16:creationId xmlns:a16="http://schemas.microsoft.com/office/drawing/2014/main" id="{79EFD6E1-5A7D-F049-9EC3-BC43817765D7}"/>
                    </a:ext>
                  </a:extLst>
                </p:cNvPr>
                <p:cNvSpPr/>
                <p:nvPr/>
              </p:nvSpPr>
              <p:spPr>
                <a:xfrm>
                  <a:off x="2485314" y="2945602"/>
                  <a:ext cx="186368" cy="141019"/>
                </a:xfrm>
                <a:custGeom>
                  <a:avLst/>
                  <a:gdLst>
                    <a:gd name="connsiteX0" fmla="*/ 27073 w 186368"/>
                    <a:gd name="connsiteY0" fmla="*/ 41805 h 141019"/>
                    <a:gd name="connsiteX1" fmla="*/ 29741 w 186368"/>
                    <a:gd name="connsiteY1" fmla="*/ 44600 h 141019"/>
                    <a:gd name="connsiteX2" fmla="*/ 16784 w 186368"/>
                    <a:gd name="connsiteY2" fmla="*/ 60356 h 141019"/>
                    <a:gd name="connsiteX3" fmla="*/ 18054 w 186368"/>
                    <a:gd name="connsiteY3" fmla="*/ 104064 h 141019"/>
                    <a:gd name="connsiteX4" fmla="*/ 36727 w 186368"/>
                    <a:gd name="connsiteY4" fmla="*/ 119565 h 141019"/>
                    <a:gd name="connsiteX5" fmla="*/ 62006 w 186368"/>
                    <a:gd name="connsiteY5" fmla="*/ 119311 h 141019"/>
                    <a:gd name="connsiteX6" fmla="*/ 76741 w 186368"/>
                    <a:gd name="connsiteY6" fmla="*/ 112450 h 141019"/>
                    <a:gd name="connsiteX7" fmla="*/ 82839 w 186368"/>
                    <a:gd name="connsiteY7" fmla="*/ 119184 h 141019"/>
                    <a:gd name="connsiteX8" fmla="*/ 86141 w 186368"/>
                    <a:gd name="connsiteY8" fmla="*/ 122106 h 141019"/>
                    <a:gd name="connsiteX9" fmla="*/ 94017 w 186368"/>
                    <a:gd name="connsiteY9" fmla="*/ 126934 h 141019"/>
                    <a:gd name="connsiteX10" fmla="*/ 112818 w 186368"/>
                    <a:gd name="connsiteY10" fmla="*/ 130492 h 141019"/>
                    <a:gd name="connsiteX11" fmla="*/ 130983 w 186368"/>
                    <a:gd name="connsiteY11" fmla="*/ 124012 h 141019"/>
                    <a:gd name="connsiteX12" fmla="*/ 138224 w 186368"/>
                    <a:gd name="connsiteY12" fmla="*/ 117405 h 141019"/>
                    <a:gd name="connsiteX13" fmla="*/ 141145 w 186368"/>
                    <a:gd name="connsiteY13" fmla="*/ 113466 h 141019"/>
                    <a:gd name="connsiteX14" fmla="*/ 142416 w 186368"/>
                    <a:gd name="connsiteY14" fmla="*/ 111433 h 141019"/>
                    <a:gd name="connsiteX15" fmla="*/ 144575 w 186368"/>
                    <a:gd name="connsiteY15" fmla="*/ 106986 h 141019"/>
                    <a:gd name="connsiteX16" fmla="*/ 150037 w 186368"/>
                    <a:gd name="connsiteY16" fmla="*/ 105843 h 141019"/>
                    <a:gd name="connsiteX17" fmla="*/ 152578 w 186368"/>
                    <a:gd name="connsiteY17" fmla="*/ 105207 h 141019"/>
                    <a:gd name="connsiteX18" fmla="*/ 157532 w 186368"/>
                    <a:gd name="connsiteY18" fmla="*/ 103429 h 141019"/>
                    <a:gd name="connsiteX19" fmla="*/ 165916 w 186368"/>
                    <a:gd name="connsiteY19" fmla="*/ 97838 h 141019"/>
                    <a:gd name="connsiteX20" fmla="*/ 175443 w 186368"/>
                    <a:gd name="connsiteY20" fmla="*/ 82210 h 141019"/>
                    <a:gd name="connsiteX21" fmla="*/ 171378 w 186368"/>
                    <a:gd name="connsiteY21" fmla="*/ 61245 h 141019"/>
                    <a:gd name="connsiteX22" fmla="*/ 164011 w 186368"/>
                    <a:gd name="connsiteY22" fmla="*/ 53113 h 141019"/>
                    <a:gd name="connsiteX23" fmla="*/ 159311 w 186368"/>
                    <a:gd name="connsiteY23" fmla="*/ 49937 h 141019"/>
                    <a:gd name="connsiteX24" fmla="*/ 156770 w 186368"/>
                    <a:gd name="connsiteY24" fmla="*/ 48539 h 141019"/>
                    <a:gd name="connsiteX25" fmla="*/ 151181 w 186368"/>
                    <a:gd name="connsiteY25" fmla="*/ 46252 h 141019"/>
                    <a:gd name="connsiteX26" fmla="*/ 150037 w 186368"/>
                    <a:gd name="connsiteY26" fmla="*/ 39264 h 141019"/>
                    <a:gd name="connsiteX27" fmla="*/ 149021 w 186368"/>
                    <a:gd name="connsiteY27" fmla="*/ 35833 h 141019"/>
                    <a:gd name="connsiteX28" fmla="*/ 145845 w 186368"/>
                    <a:gd name="connsiteY28" fmla="*/ 29480 h 141019"/>
                    <a:gd name="connsiteX29" fmla="*/ 135683 w 186368"/>
                    <a:gd name="connsiteY29" fmla="*/ 19951 h 141019"/>
                    <a:gd name="connsiteX30" fmla="*/ 135175 w 186368"/>
                    <a:gd name="connsiteY30" fmla="*/ 19697 h 141019"/>
                    <a:gd name="connsiteX31" fmla="*/ 135048 w 186368"/>
                    <a:gd name="connsiteY31" fmla="*/ 19570 h 141019"/>
                    <a:gd name="connsiteX32" fmla="*/ 115867 w 186368"/>
                    <a:gd name="connsiteY32" fmla="*/ 14869 h 141019"/>
                    <a:gd name="connsiteX33" fmla="*/ 105704 w 186368"/>
                    <a:gd name="connsiteY33" fmla="*/ 17028 h 141019"/>
                    <a:gd name="connsiteX34" fmla="*/ 100877 w 186368"/>
                    <a:gd name="connsiteY34" fmla="*/ 18934 h 141019"/>
                    <a:gd name="connsiteX35" fmla="*/ 92747 w 186368"/>
                    <a:gd name="connsiteY35" fmla="*/ 23763 h 141019"/>
                    <a:gd name="connsiteX36" fmla="*/ 87412 w 186368"/>
                    <a:gd name="connsiteY36" fmla="*/ 18680 h 141019"/>
                    <a:gd name="connsiteX37" fmla="*/ 84617 w 186368"/>
                    <a:gd name="connsiteY37" fmla="*/ 16520 h 141019"/>
                    <a:gd name="connsiteX38" fmla="*/ 79028 w 186368"/>
                    <a:gd name="connsiteY38" fmla="*/ 13217 h 141019"/>
                    <a:gd name="connsiteX39" fmla="*/ 66960 w 186368"/>
                    <a:gd name="connsiteY39" fmla="*/ 10167 h 141019"/>
                    <a:gd name="connsiteX40" fmla="*/ 41554 w 186368"/>
                    <a:gd name="connsiteY40" fmla="*/ 21730 h 141019"/>
                    <a:gd name="connsiteX41" fmla="*/ 33043 w 186368"/>
                    <a:gd name="connsiteY41" fmla="*/ 38883 h 141019"/>
                    <a:gd name="connsiteX42" fmla="*/ 29486 w 186368"/>
                    <a:gd name="connsiteY42" fmla="*/ 36214 h 141019"/>
                    <a:gd name="connsiteX43" fmla="*/ 39395 w 186368"/>
                    <a:gd name="connsiteY43" fmla="*/ 11565 h 141019"/>
                    <a:gd name="connsiteX44" fmla="*/ 67722 w 186368"/>
                    <a:gd name="connsiteY44" fmla="*/ 3 h 141019"/>
                    <a:gd name="connsiteX45" fmla="*/ 83601 w 186368"/>
                    <a:gd name="connsiteY45" fmla="*/ 3560 h 141019"/>
                    <a:gd name="connsiteX46" fmla="*/ 90715 w 186368"/>
                    <a:gd name="connsiteY46" fmla="*/ 7499 h 141019"/>
                    <a:gd name="connsiteX47" fmla="*/ 94017 w 186368"/>
                    <a:gd name="connsiteY47" fmla="*/ 9786 h 141019"/>
                    <a:gd name="connsiteX48" fmla="*/ 96050 w 186368"/>
                    <a:gd name="connsiteY48" fmla="*/ 8770 h 141019"/>
                    <a:gd name="connsiteX49" fmla="*/ 102020 w 186368"/>
                    <a:gd name="connsiteY49" fmla="*/ 6229 h 141019"/>
                    <a:gd name="connsiteX50" fmla="*/ 114977 w 186368"/>
                    <a:gd name="connsiteY50" fmla="*/ 3433 h 141019"/>
                    <a:gd name="connsiteX51" fmla="*/ 141272 w 186368"/>
                    <a:gd name="connsiteY51" fmla="*/ 9913 h 141019"/>
                    <a:gd name="connsiteX52" fmla="*/ 140637 w 186368"/>
                    <a:gd name="connsiteY52" fmla="*/ 9532 h 141019"/>
                    <a:gd name="connsiteX53" fmla="*/ 160073 w 186368"/>
                    <a:gd name="connsiteY53" fmla="*/ 33927 h 141019"/>
                    <a:gd name="connsiteX54" fmla="*/ 160962 w 186368"/>
                    <a:gd name="connsiteY54" fmla="*/ 37358 h 141019"/>
                    <a:gd name="connsiteX55" fmla="*/ 161089 w 186368"/>
                    <a:gd name="connsiteY55" fmla="*/ 38120 h 141019"/>
                    <a:gd name="connsiteX56" fmla="*/ 164138 w 186368"/>
                    <a:gd name="connsiteY56" fmla="*/ 39772 h 141019"/>
                    <a:gd name="connsiteX57" fmla="*/ 169600 w 186368"/>
                    <a:gd name="connsiteY57" fmla="*/ 43457 h 141019"/>
                    <a:gd name="connsiteX58" fmla="*/ 179000 w 186368"/>
                    <a:gd name="connsiteY58" fmla="*/ 52986 h 141019"/>
                    <a:gd name="connsiteX59" fmla="*/ 186241 w 186368"/>
                    <a:gd name="connsiteY59" fmla="*/ 79287 h 141019"/>
                    <a:gd name="connsiteX60" fmla="*/ 185987 w 186368"/>
                    <a:gd name="connsiteY60" fmla="*/ 82718 h 141019"/>
                    <a:gd name="connsiteX61" fmla="*/ 185097 w 186368"/>
                    <a:gd name="connsiteY61" fmla="*/ 86657 h 141019"/>
                    <a:gd name="connsiteX62" fmla="*/ 182303 w 186368"/>
                    <a:gd name="connsiteY62" fmla="*/ 93137 h 141019"/>
                    <a:gd name="connsiteX63" fmla="*/ 173919 w 186368"/>
                    <a:gd name="connsiteY63" fmla="*/ 104445 h 141019"/>
                    <a:gd name="connsiteX64" fmla="*/ 162232 w 186368"/>
                    <a:gd name="connsiteY64" fmla="*/ 112450 h 141019"/>
                    <a:gd name="connsiteX65" fmla="*/ 155627 w 186368"/>
                    <a:gd name="connsiteY65" fmla="*/ 114991 h 141019"/>
                    <a:gd name="connsiteX66" fmla="*/ 152197 w 186368"/>
                    <a:gd name="connsiteY66" fmla="*/ 115880 h 141019"/>
                    <a:gd name="connsiteX67" fmla="*/ 151562 w 186368"/>
                    <a:gd name="connsiteY67" fmla="*/ 116007 h 141019"/>
                    <a:gd name="connsiteX68" fmla="*/ 151308 w 186368"/>
                    <a:gd name="connsiteY68" fmla="*/ 116516 h 141019"/>
                    <a:gd name="connsiteX69" fmla="*/ 149656 w 186368"/>
                    <a:gd name="connsiteY69" fmla="*/ 119184 h 141019"/>
                    <a:gd name="connsiteX70" fmla="*/ 145972 w 186368"/>
                    <a:gd name="connsiteY70" fmla="*/ 124012 h 141019"/>
                    <a:gd name="connsiteX71" fmla="*/ 136953 w 186368"/>
                    <a:gd name="connsiteY71" fmla="*/ 132271 h 141019"/>
                    <a:gd name="connsiteX72" fmla="*/ 114088 w 186368"/>
                    <a:gd name="connsiteY72" fmla="*/ 140911 h 141019"/>
                    <a:gd name="connsiteX73" fmla="*/ 90333 w 186368"/>
                    <a:gd name="connsiteY73" fmla="*/ 137099 h 141019"/>
                    <a:gd name="connsiteX74" fmla="*/ 79790 w 186368"/>
                    <a:gd name="connsiteY74" fmla="*/ 131127 h 141019"/>
                    <a:gd name="connsiteX75" fmla="*/ 75090 w 186368"/>
                    <a:gd name="connsiteY75" fmla="*/ 127316 h 141019"/>
                    <a:gd name="connsiteX76" fmla="*/ 74201 w 186368"/>
                    <a:gd name="connsiteY76" fmla="*/ 126553 h 141019"/>
                    <a:gd name="connsiteX77" fmla="*/ 73947 w 186368"/>
                    <a:gd name="connsiteY77" fmla="*/ 126680 h 141019"/>
                    <a:gd name="connsiteX78" fmla="*/ 73947 w 186368"/>
                    <a:gd name="connsiteY78" fmla="*/ 126680 h 141019"/>
                    <a:gd name="connsiteX79" fmla="*/ 73057 w 186368"/>
                    <a:gd name="connsiteY79" fmla="*/ 127061 h 141019"/>
                    <a:gd name="connsiteX80" fmla="*/ 71406 w 186368"/>
                    <a:gd name="connsiteY80" fmla="*/ 127824 h 141019"/>
                    <a:gd name="connsiteX81" fmla="*/ 64420 w 186368"/>
                    <a:gd name="connsiteY81" fmla="*/ 130492 h 141019"/>
                    <a:gd name="connsiteX82" fmla="*/ 49938 w 186368"/>
                    <a:gd name="connsiteY82" fmla="*/ 133287 h 141019"/>
                    <a:gd name="connsiteX83" fmla="*/ 29868 w 186368"/>
                    <a:gd name="connsiteY83" fmla="*/ 130111 h 141019"/>
                    <a:gd name="connsiteX84" fmla="*/ 12465 w 186368"/>
                    <a:gd name="connsiteY84" fmla="*/ 117278 h 141019"/>
                    <a:gd name="connsiteX85" fmla="*/ 6494 w 186368"/>
                    <a:gd name="connsiteY85" fmla="*/ 108892 h 141019"/>
                    <a:gd name="connsiteX86" fmla="*/ 2429 w 186368"/>
                    <a:gd name="connsiteY86" fmla="*/ 99617 h 141019"/>
                    <a:gd name="connsiteX87" fmla="*/ 16 w 186368"/>
                    <a:gd name="connsiteY87" fmla="*/ 82845 h 141019"/>
                    <a:gd name="connsiteX88" fmla="*/ 11067 w 186368"/>
                    <a:gd name="connsiteY88" fmla="*/ 53748 h 141019"/>
                    <a:gd name="connsiteX89" fmla="*/ 27073 w 186368"/>
                    <a:gd name="connsiteY89" fmla="*/ 41805 h 141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86368" h="141019">
                      <a:moveTo>
                        <a:pt x="27073" y="41805"/>
                      </a:moveTo>
                      <a:cubicBezTo>
                        <a:pt x="30503" y="40407"/>
                        <a:pt x="31265" y="42440"/>
                        <a:pt x="29741" y="44600"/>
                      </a:cubicBezTo>
                      <a:cubicBezTo>
                        <a:pt x="27962" y="47396"/>
                        <a:pt x="22246" y="51589"/>
                        <a:pt x="16784" y="60356"/>
                      </a:cubicBezTo>
                      <a:cubicBezTo>
                        <a:pt x="8908" y="72426"/>
                        <a:pt x="8908" y="90596"/>
                        <a:pt x="18054" y="104064"/>
                      </a:cubicBezTo>
                      <a:cubicBezTo>
                        <a:pt x="22754" y="111179"/>
                        <a:pt x="29105" y="116897"/>
                        <a:pt x="36727" y="119565"/>
                      </a:cubicBezTo>
                      <a:cubicBezTo>
                        <a:pt x="44349" y="122360"/>
                        <a:pt x="53368" y="121852"/>
                        <a:pt x="62006" y="119311"/>
                      </a:cubicBezTo>
                      <a:cubicBezTo>
                        <a:pt x="66198" y="117913"/>
                        <a:pt x="67214" y="118040"/>
                        <a:pt x="76741" y="112450"/>
                      </a:cubicBezTo>
                      <a:cubicBezTo>
                        <a:pt x="78774" y="114610"/>
                        <a:pt x="80806" y="116897"/>
                        <a:pt x="82839" y="119184"/>
                      </a:cubicBezTo>
                      <a:cubicBezTo>
                        <a:pt x="83982" y="120200"/>
                        <a:pt x="84998" y="121344"/>
                        <a:pt x="86141" y="122106"/>
                      </a:cubicBezTo>
                      <a:cubicBezTo>
                        <a:pt x="88428" y="124012"/>
                        <a:pt x="91223" y="125537"/>
                        <a:pt x="94017" y="126934"/>
                      </a:cubicBezTo>
                      <a:cubicBezTo>
                        <a:pt x="99734" y="129476"/>
                        <a:pt x="106339" y="130746"/>
                        <a:pt x="112818" y="130492"/>
                      </a:cubicBezTo>
                      <a:cubicBezTo>
                        <a:pt x="118915" y="129984"/>
                        <a:pt x="125648" y="127697"/>
                        <a:pt x="130983" y="124012"/>
                      </a:cubicBezTo>
                      <a:cubicBezTo>
                        <a:pt x="133651" y="122106"/>
                        <a:pt x="136064" y="119946"/>
                        <a:pt x="138224" y="117405"/>
                      </a:cubicBezTo>
                      <a:cubicBezTo>
                        <a:pt x="139367" y="116134"/>
                        <a:pt x="140256" y="114864"/>
                        <a:pt x="141145" y="113466"/>
                      </a:cubicBezTo>
                      <a:lnTo>
                        <a:pt x="142416" y="111433"/>
                      </a:lnTo>
                      <a:cubicBezTo>
                        <a:pt x="143178" y="110290"/>
                        <a:pt x="143940" y="108384"/>
                        <a:pt x="144575" y="106986"/>
                      </a:cubicBezTo>
                      <a:lnTo>
                        <a:pt x="150037" y="105843"/>
                      </a:lnTo>
                      <a:cubicBezTo>
                        <a:pt x="150927" y="105715"/>
                        <a:pt x="151816" y="105589"/>
                        <a:pt x="152578" y="105207"/>
                      </a:cubicBezTo>
                      <a:cubicBezTo>
                        <a:pt x="154229" y="104699"/>
                        <a:pt x="156008" y="104191"/>
                        <a:pt x="157532" y="103429"/>
                      </a:cubicBezTo>
                      <a:cubicBezTo>
                        <a:pt x="160708" y="102031"/>
                        <a:pt x="163503" y="100125"/>
                        <a:pt x="165916" y="97838"/>
                      </a:cubicBezTo>
                      <a:cubicBezTo>
                        <a:pt x="170743" y="93645"/>
                        <a:pt x="174554" y="86784"/>
                        <a:pt x="175443" y="82210"/>
                      </a:cubicBezTo>
                      <a:cubicBezTo>
                        <a:pt x="176332" y="74840"/>
                        <a:pt x="175316" y="67344"/>
                        <a:pt x="171378" y="61245"/>
                      </a:cubicBezTo>
                      <a:cubicBezTo>
                        <a:pt x="169473" y="58196"/>
                        <a:pt x="166932" y="55400"/>
                        <a:pt x="164011" y="53113"/>
                      </a:cubicBezTo>
                      <a:cubicBezTo>
                        <a:pt x="162486" y="51970"/>
                        <a:pt x="160962" y="50826"/>
                        <a:pt x="159311" y="49937"/>
                      </a:cubicBezTo>
                      <a:cubicBezTo>
                        <a:pt x="158421" y="49429"/>
                        <a:pt x="157659" y="49047"/>
                        <a:pt x="156770" y="48539"/>
                      </a:cubicBezTo>
                      <a:cubicBezTo>
                        <a:pt x="155373" y="47904"/>
                        <a:pt x="152959" y="47014"/>
                        <a:pt x="151181" y="46252"/>
                      </a:cubicBezTo>
                      <a:cubicBezTo>
                        <a:pt x="150800" y="43965"/>
                        <a:pt x="150419" y="40661"/>
                        <a:pt x="150037" y="39264"/>
                      </a:cubicBezTo>
                      <a:cubicBezTo>
                        <a:pt x="149783" y="38120"/>
                        <a:pt x="149529" y="36977"/>
                        <a:pt x="149021" y="35833"/>
                      </a:cubicBezTo>
                      <a:cubicBezTo>
                        <a:pt x="148259" y="33546"/>
                        <a:pt x="147116" y="31513"/>
                        <a:pt x="145845" y="29480"/>
                      </a:cubicBezTo>
                      <a:cubicBezTo>
                        <a:pt x="143305" y="25541"/>
                        <a:pt x="139240" y="21857"/>
                        <a:pt x="135683" y="19951"/>
                      </a:cubicBezTo>
                      <a:lnTo>
                        <a:pt x="135175" y="19697"/>
                      </a:lnTo>
                      <a:lnTo>
                        <a:pt x="135048" y="19570"/>
                      </a:lnTo>
                      <a:cubicBezTo>
                        <a:pt x="129332" y="15885"/>
                        <a:pt x="122726" y="14233"/>
                        <a:pt x="115867" y="14869"/>
                      </a:cubicBezTo>
                      <a:cubicBezTo>
                        <a:pt x="112437" y="15123"/>
                        <a:pt x="109007" y="15885"/>
                        <a:pt x="105704" y="17028"/>
                      </a:cubicBezTo>
                      <a:cubicBezTo>
                        <a:pt x="104053" y="17537"/>
                        <a:pt x="102401" y="18299"/>
                        <a:pt x="100877" y="18934"/>
                      </a:cubicBezTo>
                      <a:cubicBezTo>
                        <a:pt x="99734" y="19316"/>
                        <a:pt x="95669" y="21730"/>
                        <a:pt x="92747" y="23763"/>
                      </a:cubicBezTo>
                      <a:cubicBezTo>
                        <a:pt x="90969" y="21984"/>
                        <a:pt x="89190" y="20205"/>
                        <a:pt x="87412" y="18680"/>
                      </a:cubicBezTo>
                      <a:cubicBezTo>
                        <a:pt x="86141" y="17664"/>
                        <a:pt x="85633" y="17283"/>
                        <a:pt x="84617" y="16520"/>
                      </a:cubicBezTo>
                      <a:cubicBezTo>
                        <a:pt x="82839" y="15250"/>
                        <a:pt x="80933" y="14106"/>
                        <a:pt x="79028" y="13217"/>
                      </a:cubicBezTo>
                      <a:cubicBezTo>
                        <a:pt x="75090" y="11438"/>
                        <a:pt x="71025" y="10294"/>
                        <a:pt x="66960" y="10167"/>
                      </a:cubicBezTo>
                      <a:cubicBezTo>
                        <a:pt x="57052" y="9532"/>
                        <a:pt x="46889" y="14742"/>
                        <a:pt x="41554" y="21730"/>
                      </a:cubicBezTo>
                      <a:cubicBezTo>
                        <a:pt x="36092" y="28718"/>
                        <a:pt x="34187" y="36214"/>
                        <a:pt x="33043" y="38883"/>
                      </a:cubicBezTo>
                      <a:cubicBezTo>
                        <a:pt x="30884" y="44346"/>
                        <a:pt x="29613" y="42567"/>
                        <a:pt x="29486" y="36214"/>
                      </a:cubicBezTo>
                      <a:cubicBezTo>
                        <a:pt x="29486" y="30116"/>
                        <a:pt x="32154" y="19443"/>
                        <a:pt x="39395" y="11565"/>
                      </a:cubicBezTo>
                      <a:cubicBezTo>
                        <a:pt x="46508" y="4323"/>
                        <a:pt x="56798" y="-124"/>
                        <a:pt x="67722" y="3"/>
                      </a:cubicBezTo>
                      <a:cubicBezTo>
                        <a:pt x="73185" y="130"/>
                        <a:pt x="78647" y="1400"/>
                        <a:pt x="83601" y="3560"/>
                      </a:cubicBezTo>
                      <a:cubicBezTo>
                        <a:pt x="86141" y="4704"/>
                        <a:pt x="88555" y="5974"/>
                        <a:pt x="90715" y="7499"/>
                      </a:cubicBezTo>
                      <a:lnTo>
                        <a:pt x="94017" y="9786"/>
                      </a:lnTo>
                      <a:cubicBezTo>
                        <a:pt x="94399" y="9659"/>
                        <a:pt x="93636" y="9913"/>
                        <a:pt x="96050" y="8770"/>
                      </a:cubicBezTo>
                      <a:cubicBezTo>
                        <a:pt x="97955" y="7880"/>
                        <a:pt x="99988" y="6991"/>
                        <a:pt x="102020" y="6229"/>
                      </a:cubicBezTo>
                      <a:cubicBezTo>
                        <a:pt x="106085" y="4831"/>
                        <a:pt x="110404" y="3814"/>
                        <a:pt x="114977" y="3433"/>
                      </a:cubicBezTo>
                      <a:cubicBezTo>
                        <a:pt x="123996" y="2544"/>
                        <a:pt x="133524" y="4831"/>
                        <a:pt x="141272" y="9913"/>
                      </a:cubicBezTo>
                      <a:lnTo>
                        <a:pt x="140637" y="9532"/>
                      </a:lnTo>
                      <a:cubicBezTo>
                        <a:pt x="150419" y="15123"/>
                        <a:pt x="157024" y="23636"/>
                        <a:pt x="160073" y="33927"/>
                      </a:cubicBezTo>
                      <a:cubicBezTo>
                        <a:pt x="160327" y="35071"/>
                        <a:pt x="160581" y="36214"/>
                        <a:pt x="160962" y="37358"/>
                      </a:cubicBezTo>
                      <a:lnTo>
                        <a:pt x="161089" y="38120"/>
                      </a:lnTo>
                      <a:lnTo>
                        <a:pt x="164138" y="39772"/>
                      </a:lnTo>
                      <a:cubicBezTo>
                        <a:pt x="166043" y="40788"/>
                        <a:pt x="167821" y="42059"/>
                        <a:pt x="169600" y="43457"/>
                      </a:cubicBezTo>
                      <a:cubicBezTo>
                        <a:pt x="173157" y="46125"/>
                        <a:pt x="176332" y="49302"/>
                        <a:pt x="179000" y="52986"/>
                      </a:cubicBezTo>
                      <a:cubicBezTo>
                        <a:pt x="184335" y="60483"/>
                        <a:pt x="187003" y="70139"/>
                        <a:pt x="186241" y="79287"/>
                      </a:cubicBezTo>
                      <a:lnTo>
                        <a:pt x="185987" y="82718"/>
                      </a:lnTo>
                      <a:cubicBezTo>
                        <a:pt x="185987" y="83607"/>
                        <a:pt x="185479" y="85894"/>
                        <a:pt x="185097" y="86657"/>
                      </a:cubicBezTo>
                      <a:cubicBezTo>
                        <a:pt x="184335" y="88944"/>
                        <a:pt x="183446" y="91104"/>
                        <a:pt x="182303" y="93137"/>
                      </a:cubicBezTo>
                      <a:cubicBezTo>
                        <a:pt x="180143" y="97330"/>
                        <a:pt x="177349" y="101014"/>
                        <a:pt x="173919" y="104445"/>
                      </a:cubicBezTo>
                      <a:cubicBezTo>
                        <a:pt x="170489" y="107748"/>
                        <a:pt x="166551" y="110417"/>
                        <a:pt x="162232" y="112450"/>
                      </a:cubicBezTo>
                      <a:cubicBezTo>
                        <a:pt x="160073" y="113466"/>
                        <a:pt x="157913" y="114229"/>
                        <a:pt x="155627" y="114991"/>
                      </a:cubicBezTo>
                      <a:cubicBezTo>
                        <a:pt x="154483" y="115372"/>
                        <a:pt x="153340" y="115626"/>
                        <a:pt x="152197" y="115880"/>
                      </a:cubicBezTo>
                      <a:lnTo>
                        <a:pt x="151562" y="116007"/>
                      </a:lnTo>
                      <a:lnTo>
                        <a:pt x="151308" y="116516"/>
                      </a:lnTo>
                      <a:lnTo>
                        <a:pt x="149656" y="119184"/>
                      </a:lnTo>
                      <a:cubicBezTo>
                        <a:pt x="148513" y="120836"/>
                        <a:pt x="147370" y="122487"/>
                        <a:pt x="145972" y="124012"/>
                      </a:cubicBezTo>
                      <a:cubicBezTo>
                        <a:pt x="143305" y="127061"/>
                        <a:pt x="140383" y="129857"/>
                        <a:pt x="136953" y="132271"/>
                      </a:cubicBezTo>
                      <a:cubicBezTo>
                        <a:pt x="130221" y="136972"/>
                        <a:pt x="122472" y="140022"/>
                        <a:pt x="114088" y="140911"/>
                      </a:cubicBezTo>
                      <a:cubicBezTo>
                        <a:pt x="105831" y="141419"/>
                        <a:pt x="97828" y="140149"/>
                        <a:pt x="90333" y="137099"/>
                      </a:cubicBezTo>
                      <a:cubicBezTo>
                        <a:pt x="86650" y="135574"/>
                        <a:pt x="82966" y="133669"/>
                        <a:pt x="79790" y="131127"/>
                      </a:cubicBezTo>
                      <a:cubicBezTo>
                        <a:pt x="78139" y="129984"/>
                        <a:pt x="76614" y="128586"/>
                        <a:pt x="75090" y="127316"/>
                      </a:cubicBezTo>
                      <a:lnTo>
                        <a:pt x="74201" y="126553"/>
                      </a:lnTo>
                      <a:lnTo>
                        <a:pt x="73947" y="126680"/>
                      </a:lnTo>
                      <a:lnTo>
                        <a:pt x="73947" y="126680"/>
                      </a:lnTo>
                      <a:lnTo>
                        <a:pt x="73057" y="127061"/>
                      </a:lnTo>
                      <a:lnTo>
                        <a:pt x="71406" y="127824"/>
                      </a:lnTo>
                      <a:cubicBezTo>
                        <a:pt x="69120" y="128840"/>
                        <a:pt x="66833" y="129730"/>
                        <a:pt x="64420" y="130492"/>
                      </a:cubicBezTo>
                      <a:cubicBezTo>
                        <a:pt x="59720" y="132017"/>
                        <a:pt x="54892" y="133033"/>
                        <a:pt x="49938" y="133287"/>
                      </a:cubicBezTo>
                      <a:cubicBezTo>
                        <a:pt x="43714" y="133669"/>
                        <a:pt x="36600" y="133033"/>
                        <a:pt x="29868" y="130111"/>
                      </a:cubicBezTo>
                      <a:cubicBezTo>
                        <a:pt x="23262" y="127188"/>
                        <a:pt x="16911" y="122742"/>
                        <a:pt x="12465" y="117278"/>
                      </a:cubicBezTo>
                      <a:cubicBezTo>
                        <a:pt x="9924" y="114737"/>
                        <a:pt x="8400" y="111687"/>
                        <a:pt x="6494" y="108892"/>
                      </a:cubicBezTo>
                      <a:cubicBezTo>
                        <a:pt x="4462" y="105715"/>
                        <a:pt x="3318" y="102666"/>
                        <a:pt x="2429" y="99617"/>
                      </a:cubicBezTo>
                      <a:cubicBezTo>
                        <a:pt x="524" y="93645"/>
                        <a:pt x="-111" y="87800"/>
                        <a:pt x="16" y="82845"/>
                      </a:cubicBezTo>
                      <a:cubicBezTo>
                        <a:pt x="524" y="69885"/>
                        <a:pt x="5732" y="60101"/>
                        <a:pt x="11067" y="53748"/>
                      </a:cubicBezTo>
                      <a:cubicBezTo>
                        <a:pt x="16402" y="47269"/>
                        <a:pt x="22119" y="43965"/>
                        <a:pt x="27073" y="41805"/>
                      </a:cubicBezTo>
                      <a:close/>
                    </a:path>
                  </a:pathLst>
                </a:custGeom>
                <a:solidFill>
                  <a:srgbClr val="E95D28"/>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544" name="Freeform 543">
                  <a:extLst>
                    <a:ext uri="{FF2B5EF4-FFF2-40B4-BE49-F238E27FC236}">
                      <a16:creationId xmlns:a16="http://schemas.microsoft.com/office/drawing/2014/main" id="{D161C904-7DC1-A047-A5DF-8C098032D686}"/>
                    </a:ext>
                  </a:extLst>
                </p:cNvPr>
                <p:cNvSpPr/>
                <p:nvPr/>
              </p:nvSpPr>
              <p:spPr>
                <a:xfrm>
                  <a:off x="2476300" y="3091900"/>
                  <a:ext cx="56296" cy="43156"/>
                </a:xfrm>
                <a:custGeom>
                  <a:avLst/>
                  <a:gdLst>
                    <a:gd name="connsiteX0" fmla="*/ 10553 w 56296"/>
                    <a:gd name="connsiteY0" fmla="*/ 28029 h 43156"/>
                    <a:gd name="connsiteX1" fmla="*/ 9410 w 56296"/>
                    <a:gd name="connsiteY1" fmla="*/ 30062 h 43156"/>
                    <a:gd name="connsiteX2" fmla="*/ 3440 w 56296"/>
                    <a:gd name="connsiteY2" fmla="*/ 26632 h 43156"/>
                    <a:gd name="connsiteX3" fmla="*/ 2296 w 56296"/>
                    <a:gd name="connsiteY3" fmla="*/ 9225 h 43156"/>
                    <a:gd name="connsiteX4" fmla="*/ 10299 w 56296"/>
                    <a:gd name="connsiteY4" fmla="*/ 2617 h 43156"/>
                    <a:gd name="connsiteX5" fmla="*/ 20716 w 56296"/>
                    <a:gd name="connsiteY5" fmla="*/ 2999 h 43156"/>
                    <a:gd name="connsiteX6" fmla="*/ 22494 w 56296"/>
                    <a:gd name="connsiteY6" fmla="*/ 3761 h 43156"/>
                    <a:gd name="connsiteX7" fmla="*/ 23383 w 56296"/>
                    <a:gd name="connsiteY7" fmla="*/ 3126 h 43156"/>
                    <a:gd name="connsiteX8" fmla="*/ 26813 w 56296"/>
                    <a:gd name="connsiteY8" fmla="*/ 1220 h 43156"/>
                    <a:gd name="connsiteX9" fmla="*/ 34689 w 56296"/>
                    <a:gd name="connsiteY9" fmla="*/ 76 h 43156"/>
                    <a:gd name="connsiteX10" fmla="*/ 45614 w 56296"/>
                    <a:gd name="connsiteY10" fmla="*/ 7064 h 43156"/>
                    <a:gd name="connsiteX11" fmla="*/ 45740 w 56296"/>
                    <a:gd name="connsiteY11" fmla="*/ 7192 h 43156"/>
                    <a:gd name="connsiteX12" fmla="*/ 45868 w 56296"/>
                    <a:gd name="connsiteY12" fmla="*/ 7192 h 43156"/>
                    <a:gd name="connsiteX13" fmla="*/ 52346 w 56296"/>
                    <a:gd name="connsiteY13" fmla="*/ 10749 h 43156"/>
                    <a:gd name="connsiteX14" fmla="*/ 56157 w 56296"/>
                    <a:gd name="connsiteY14" fmla="*/ 17610 h 43156"/>
                    <a:gd name="connsiteX15" fmla="*/ 54760 w 56296"/>
                    <a:gd name="connsiteY15" fmla="*/ 26123 h 43156"/>
                    <a:gd name="connsiteX16" fmla="*/ 48916 w 56296"/>
                    <a:gd name="connsiteY16" fmla="*/ 31841 h 43156"/>
                    <a:gd name="connsiteX17" fmla="*/ 48789 w 56296"/>
                    <a:gd name="connsiteY17" fmla="*/ 31841 h 43156"/>
                    <a:gd name="connsiteX18" fmla="*/ 48789 w 56296"/>
                    <a:gd name="connsiteY18" fmla="*/ 31968 h 43156"/>
                    <a:gd name="connsiteX19" fmla="*/ 46630 w 56296"/>
                    <a:gd name="connsiteY19" fmla="*/ 36542 h 43156"/>
                    <a:gd name="connsiteX20" fmla="*/ 42311 w 56296"/>
                    <a:gd name="connsiteY20" fmla="*/ 40354 h 43156"/>
                    <a:gd name="connsiteX21" fmla="*/ 42692 w 56296"/>
                    <a:gd name="connsiteY21" fmla="*/ 40100 h 43156"/>
                    <a:gd name="connsiteX22" fmla="*/ 28592 w 56296"/>
                    <a:gd name="connsiteY22" fmla="*/ 40735 h 43156"/>
                    <a:gd name="connsiteX23" fmla="*/ 28464 w 56296"/>
                    <a:gd name="connsiteY23" fmla="*/ 40608 h 43156"/>
                    <a:gd name="connsiteX24" fmla="*/ 28338 w 56296"/>
                    <a:gd name="connsiteY24" fmla="*/ 40735 h 43156"/>
                    <a:gd name="connsiteX25" fmla="*/ 20589 w 56296"/>
                    <a:gd name="connsiteY25" fmla="*/ 43149 h 43156"/>
                    <a:gd name="connsiteX26" fmla="*/ 10299 w 56296"/>
                    <a:gd name="connsiteY26" fmla="*/ 37559 h 43156"/>
                    <a:gd name="connsiteX27" fmla="*/ 8775 w 56296"/>
                    <a:gd name="connsiteY27" fmla="*/ 30824 h 43156"/>
                    <a:gd name="connsiteX28" fmla="*/ 15254 w 56296"/>
                    <a:gd name="connsiteY28" fmla="*/ 35526 h 43156"/>
                    <a:gd name="connsiteX29" fmla="*/ 20081 w 56296"/>
                    <a:gd name="connsiteY29" fmla="*/ 37050 h 43156"/>
                    <a:gd name="connsiteX30" fmla="*/ 25543 w 56296"/>
                    <a:gd name="connsiteY30" fmla="*/ 34636 h 43156"/>
                    <a:gd name="connsiteX31" fmla="*/ 27829 w 56296"/>
                    <a:gd name="connsiteY31" fmla="*/ 34255 h 43156"/>
                    <a:gd name="connsiteX32" fmla="*/ 30116 w 56296"/>
                    <a:gd name="connsiteY32" fmla="*/ 34001 h 43156"/>
                    <a:gd name="connsiteX33" fmla="*/ 39008 w 56296"/>
                    <a:gd name="connsiteY33" fmla="*/ 34509 h 43156"/>
                    <a:gd name="connsiteX34" fmla="*/ 39389 w 56296"/>
                    <a:gd name="connsiteY34" fmla="*/ 34255 h 43156"/>
                    <a:gd name="connsiteX35" fmla="*/ 42438 w 56296"/>
                    <a:gd name="connsiteY35" fmla="*/ 30443 h 43156"/>
                    <a:gd name="connsiteX36" fmla="*/ 42692 w 56296"/>
                    <a:gd name="connsiteY36" fmla="*/ 29300 h 43156"/>
                    <a:gd name="connsiteX37" fmla="*/ 43835 w 56296"/>
                    <a:gd name="connsiteY37" fmla="*/ 27775 h 43156"/>
                    <a:gd name="connsiteX38" fmla="*/ 45105 w 56296"/>
                    <a:gd name="connsiteY38" fmla="*/ 26377 h 43156"/>
                    <a:gd name="connsiteX39" fmla="*/ 43454 w 56296"/>
                    <a:gd name="connsiteY39" fmla="*/ 12909 h 43156"/>
                    <a:gd name="connsiteX40" fmla="*/ 42057 w 56296"/>
                    <a:gd name="connsiteY40" fmla="*/ 11893 h 43156"/>
                    <a:gd name="connsiteX41" fmla="*/ 40786 w 56296"/>
                    <a:gd name="connsiteY41" fmla="*/ 10876 h 43156"/>
                    <a:gd name="connsiteX42" fmla="*/ 33800 w 56296"/>
                    <a:gd name="connsiteY42" fmla="*/ 6175 h 43156"/>
                    <a:gd name="connsiteX43" fmla="*/ 29227 w 56296"/>
                    <a:gd name="connsiteY43" fmla="*/ 6937 h 43156"/>
                    <a:gd name="connsiteX44" fmla="*/ 27194 w 56296"/>
                    <a:gd name="connsiteY44" fmla="*/ 8081 h 43156"/>
                    <a:gd name="connsiteX45" fmla="*/ 23637 w 56296"/>
                    <a:gd name="connsiteY45" fmla="*/ 11766 h 43156"/>
                    <a:gd name="connsiteX46" fmla="*/ 20208 w 56296"/>
                    <a:gd name="connsiteY46" fmla="*/ 9860 h 43156"/>
                    <a:gd name="connsiteX47" fmla="*/ 18302 w 56296"/>
                    <a:gd name="connsiteY47" fmla="*/ 9097 h 43156"/>
                    <a:gd name="connsiteX48" fmla="*/ 15380 w 56296"/>
                    <a:gd name="connsiteY48" fmla="*/ 8589 h 43156"/>
                    <a:gd name="connsiteX49" fmla="*/ 6234 w 56296"/>
                    <a:gd name="connsiteY49" fmla="*/ 17737 h 43156"/>
                    <a:gd name="connsiteX50" fmla="*/ 10553 w 56296"/>
                    <a:gd name="connsiteY50" fmla="*/ 28029 h 4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6296" h="43156">
                      <a:moveTo>
                        <a:pt x="10553" y="28029"/>
                      </a:moveTo>
                      <a:cubicBezTo>
                        <a:pt x="11062" y="28918"/>
                        <a:pt x="10299" y="30062"/>
                        <a:pt x="9410" y="30062"/>
                      </a:cubicBezTo>
                      <a:cubicBezTo>
                        <a:pt x="8394" y="29935"/>
                        <a:pt x="6107" y="29427"/>
                        <a:pt x="3440" y="26632"/>
                      </a:cubicBezTo>
                      <a:cubicBezTo>
                        <a:pt x="-371" y="22566"/>
                        <a:pt x="-1387" y="15069"/>
                        <a:pt x="2296" y="9225"/>
                      </a:cubicBezTo>
                      <a:cubicBezTo>
                        <a:pt x="3948" y="6556"/>
                        <a:pt x="6743" y="3761"/>
                        <a:pt x="10299" y="2617"/>
                      </a:cubicBezTo>
                      <a:cubicBezTo>
                        <a:pt x="13856" y="1347"/>
                        <a:pt x="17667" y="1855"/>
                        <a:pt x="20716" y="2999"/>
                      </a:cubicBezTo>
                      <a:cubicBezTo>
                        <a:pt x="22621" y="3634"/>
                        <a:pt x="22367" y="3761"/>
                        <a:pt x="22494" y="3761"/>
                      </a:cubicBezTo>
                      <a:cubicBezTo>
                        <a:pt x="22621" y="3634"/>
                        <a:pt x="22367" y="3888"/>
                        <a:pt x="23383" y="3126"/>
                      </a:cubicBezTo>
                      <a:cubicBezTo>
                        <a:pt x="24400" y="2363"/>
                        <a:pt x="25543" y="1728"/>
                        <a:pt x="26813" y="1220"/>
                      </a:cubicBezTo>
                      <a:cubicBezTo>
                        <a:pt x="29354" y="203"/>
                        <a:pt x="31767" y="-178"/>
                        <a:pt x="34689" y="76"/>
                      </a:cubicBezTo>
                      <a:cubicBezTo>
                        <a:pt x="39135" y="457"/>
                        <a:pt x="43835" y="3888"/>
                        <a:pt x="45614" y="7064"/>
                      </a:cubicBezTo>
                      <a:lnTo>
                        <a:pt x="45740" y="7192"/>
                      </a:lnTo>
                      <a:lnTo>
                        <a:pt x="45868" y="7192"/>
                      </a:lnTo>
                      <a:cubicBezTo>
                        <a:pt x="47392" y="7446"/>
                        <a:pt x="50695" y="8970"/>
                        <a:pt x="52346" y="10749"/>
                      </a:cubicBezTo>
                      <a:cubicBezTo>
                        <a:pt x="54252" y="12782"/>
                        <a:pt x="55522" y="14561"/>
                        <a:pt x="56157" y="17610"/>
                      </a:cubicBezTo>
                      <a:cubicBezTo>
                        <a:pt x="56538" y="20406"/>
                        <a:pt x="56157" y="23455"/>
                        <a:pt x="54760" y="26123"/>
                      </a:cubicBezTo>
                      <a:cubicBezTo>
                        <a:pt x="53489" y="28664"/>
                        <a:pt x="50568" y="31078"/>
                        <a:pt x="48916" y="31841"/>
                      </a:cubicBezTo>
                      <a:lnTo>
                        <a:pt x="48789" y="31841"/>
                      </a:lnTo>
                      <a:lnTo>
                        <a:pt x="48789" y="31968"/>
                      </a:lnTo>
                      <a:cubicBezTo>
                        <a:pt x="48662" y="32603"/>
                        <a:pt x="47646" y="35271"/>
                        <a:pt x="46630" y="36542"/>
                      </a:cubicBezTo>
                      <a:cubicBezTo>
                        <a:pt x="45359" y="38067"/>
                        <a:pt x="44216" y="39210"/>
                        <a:pt x="42311" y="40354"/>
                      </a:cubicBezTo>
                      <a:lnTo>
                        <a:pt x="42692" y="40100"/>
                      </a:lnTo>
                      <a:cubicBezTo>
                        <a:pt x="38373" y="43403"/>
                        <a:pt x="31132" y="42260"/>
                        <a:pt x="28592" y="40735"/>
                      </a:cubicBezTo>
                      <a:lnTo>
                        <a:pt x="28464" y="40608"/>
                      </a:lnTo>
                      <a:lnTo>
                        <a:pt x="28338" y="40735"/>
                      </a:lnTo>
                      <a:cubicBezTo>
                        <a:pt x="27194" y="41624"/>
                        <a:pt x="23383" y="43276"/>
                        <a:pt x="20589" y="43149"/>
                      </a:cubicBezTo>
                      <a:cubicBezTo>
                        <a:pt x="16270" y="43149"/>
                        <a:pt x="12078" y="40608"/>
                        <a:pt x="10299" y="37559"/>
                      </a:cubicBezTo>
                      <a:cubicBezTo>
                        <a:pt x="8521" y="34509"/>
                        <a:pt x="8521" y="31841"/>
                        <a:pt x="8775" y="30824"/>
                      </a:cubicBezTo>
                      <a:cubicBezTo>
                        <a:pt x="10426" y="26886"/>
                        <a:pt x="11443" y="33620"/>
                        <a:pt x="15254" y="35526"/>
                      </a:cubicBezTo>
                      <a:cubicBezTo>
                        <a:pt x="16524" y="36542"/>
                        <a:pt x="18302" y="37050"/>
                        <a:pt x="20081" y="37050"/>
                      </a:cubicBezTo>
                      <a:cubicBezTo>
                        <a:pt x="21986" y="36796"/>
                        <a:pt x="22875" y="36796"/>
                        <a:pt x="25543" y="34636"/>
                      </a:cubicBezTo>
                      <a:lnTo>
                        <a:pt x="27829" y="34255"/>
                      </a:lnTo>
                      <a:lnTo>
                        <a:pt x="30116" y="34001"/>
                      </a:lnTo>
                      <a:cubicBezTo>
                        <a:pt x="34562" y="36161"/>
                        <a:pt x="36467" y="35780"/>
                        <a:pt x="39008" y="34509"/>
                      </a:cubicBezTo>
                      <a:lnTo>
                        <a:pt x="39389" y="34255"/>
                      </a:lnTo>
                      <a:cubicBezTo>
                        <a:pt x="40532" y="33620"/>
                        <a:pt x="42057" y="31968"/>
                        <a:pt x="42438" y="30443"/>
                      </a:cubicBezTo>
                      <a:cubicBezTo>
                        <a:pt x="42438" y="30443"/>
                        <a:pt x="42565" y="29808"/>
                        <a:pt x="42692" y="29300"/>
                      </a:cubicBezTo>
                      <a:cubicBezTo>
                        <a:pt x="43073" y="28791"/>
                        <a:pt x="43454" y="28410"/>
                        <a:pt x="43835" y="27775"/>
                      </a:cubicBezTo>
                      <a:cubicBezTo>
                        <a:pt x="44216" y="27267"/>
                        <a:pt x="44597" y="26886"/>
                        <a:pt x="45105" y="26377"/>
                      </a:cubicBezTo>
                      <a:cubicBezTo>
                        <a:pt x="52219" y="23455"/>
                        <a:pt x="51584" y="14434"/>
                        <a:pt x="43454" y="12909"/>
                      </a:cubicBezTo>
                      <a:lnTo>
                        <a:pt x="42057" y="11893"/>
                      </a:lnTo>
                      <a:lnTo>
                        <a:pt x="40786" y="10876"/>
                      </a:lnTo>
                      <a:cubicBezTo>
                        <a:pt x="38881" y="7700"/>
                        <a:pt x="36722" y="6683"/>
                        <a:pt x="33800" y="6175"/>
                      </a:cubicBezTo>
                      <a:cubicBezTo>
                        <a:pt x="32530" y="6048"/>
                        <a:pt x="30624" y="6302"/>
                        <a:pt x="29227" y="6937"/>
                      </a:cubicBezTo>
                      <a:cubicBezTo>
                        <a:pt x="28464" y="7192"/>
                        <a:pt x="27829" y="7573"/>
                        <a:pt x="27194" y="8081"/>
                      </a:cubicBezTo>
                      <a:cubicBezTo>
                        <a:pt x="26686" y="8462"/>
                        <a:pt x="24908" y="10368"/>
                        <a:pt x="23637" y="11766"/>
                      </a:cubicBezTo>
                      <a:lnTo>
                        <a:pt x="20208" y="9860"/>
                      </a:lnTo>
                      <a:cubicBezTo>
                        <a:pt x="18937" y="9225"/>
                        <a:pt x="19064" y="9352"/>
                        <a:pt x="18302" y="9097"/>
                      </a:cubicBezTo>
                      <a:cubicBezTo>
                        <a:pt x="17286" y="8843"/>
                        <a:pt x="16270" y="8589"/>
                        <a:pt x="15380" y="8589"/>
                      </a:cubicBezTo>
                      <a:cubicBezTo>
                        <a:pt x="10680" y="7954"/>
                        <a:pt x="6361" y="13926"/>
                        <a:pt x="6234" y="17737"/>
                      </a:cubicBezTo>
                      <a:cubicBezTo>
                        <a:pt x="5980" y="23074"/>
                        <a:pt x="9283" y="25488"/>
                        <a:pt x="10553" y="28029"/>
                      </a:cubicBezTo>
                      <a:close/>
                    </a:path>
                  </a:pathLst>
                </a:custGeom>
                <a:solidFill>
                  <a:srgbClr val="E95D28"/>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grpSp>
        </p:grpSp>
      </p:grpSp>
      <p:grpSp>
        <p:nvGrpSpPr>
          <p:cNvPr id="7" name="Group 6">
            <a:extLst>
              <a:ext uri="{FF2B5EF4-FFF2-40B4-BE49-F238E27FC236}">
                <a16:creationId xmlns:a16="http://schemas.microsoft.com/office/drawing/2014/main" id="{6D9952AA-33D9-EF4C-B554-7F41D0A62538}"/>
              </a:ext>
            </a:extLst>
          </p:cNvPr>
          <p:cNvGrpSpPr/>
          <p:nvPr/>
        </p:nvGrpSpPr>
        <p:grpSpPr>
          <a:xfrm>
            <a:off x="3834786" y="6372167"/>
            <a:ext cx="3022835" cy="751330"/>
            <a:chOff x="3834786" y="6483438"/>
            <a:chExt cx="3022835" cy="751330"/>
          </a:xfrm>
        </p:grpSpPr>
        <p:grpSp>
          <p:nvGrpSpPr>
            <p:cNvPr id="612" name="Group 611">
              <a:extLst>
                <a:ext uri="{FF2B5EF4-FFF2-40B4-BE49-F238E27FC236}">
                  <a16:creationId xmlns:a16="http://schemas.microsoft.com/office/drawing/2014/main" id="{1356DCCD-1E2F-184A-8F85-8D197F12E819}"/>
                </a:ext>
              </a:extLst>
            </p:cNvPr>
            <p:cNvGrpSpPr/>
            <p:nvPr/>
          </p:nvGrpSpPr>
          <p:grpSpPr>
            <a:xfrm>
              <a:off x="3859533" y="6559918"/>
              <a:ext cx="2998088" cy="674850"/>
              <a:chOff x="3836854" y="6481193"/>
              <a:chExt cx="2998088" cy="674850"/>
            </a:xfrm>
          </p:grpSpPr>
          <p:sp>
            <p:nvSpPr>
              <p:cNvPr id="613" name="TextBox 612">
                <a:extLst>
                  <a:ext uri="{FF2B5EF4-FFF2-40B4-BE49-F238E27FC236}">
                    <a16:creationId xmlns:a16="http://schemas.microsoft.com/office/drawing/2014/main" id="{6DB1736C-26D8-0445-B080-F8A8AC27256D}"/>
                  </a:ext>
                </a:extLst>
              </p:cNvPr>
              <p:cNvSpPr txBox="1"/>
              <p:nvPr/>
            </p:nvSpPr>
            <p:spPr>
              <a:xfrm>
                <a:off x="3836854" y="6740545"/>
                <a:ext cx="2998088" cy="415498"/>
              </a:xfrm>
              <a:prstGeom prst="rect">
                <a:avLst/>
              </a:prstGeom>
              <a:noFill/>
            </p:spPr>
            <p:txBody>
              <a:bodyPr wrap="square" lIns="0" tIns="0" rIns="0" bIns="0" rtlCol="0">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323232"/>
                    </a:solidFill>
                    <a:effectLst/>
                    <a:uLnTx/>
                    <a:uFillTx/>
                    <a:latin typeface="Roboto Condensed" panose="02000000000000000000" pitchFamily="2" charset="0"/>
                    <a:ea typeface="Roboto Condensed" panose="02000000000000000000" pitchFamily="2" charset="0"/>
                    <a:cs typeface="+mn-cs"/>
                  </a:rPr>
                  <a:t>Everyone experiences times when they feel left out. </a:t>
                </a:r>
                <a:br>
                  <a:rPr kumimoji="0" lang="en-GB" sz="1000" b="0" i="0" u="none" strike="noStrike" kern="1200" cap="none" spc="0" normalizeH="0" baseline="0" noProof="0" dirty="0">
                    <a:ln>
                      <a:noFill/>
                    </a:ln>
                    <a:solidFill>
                      <a:srgbClr val="323232"/>
                    </a:solidFill>
                    <a:effectLst/>
                    <a:uLnTx/>
                    <a:uFillTx/>
                    <a:latin typeface="Roboto Condensed" panose="02000000000000000000" pitchFamily="2" charset="0"/>
                    <a:ea typeface="Roboto Condensed" panose="02000000000000000000" pitchFamily="2" charset="0"/>
                    <a:cs typeface="+mn-cs"/>
                  </a:rPr>
                </a:br>
                <a:r>
                  <a:rPr kumimoji="0" lang="en-GB" sz="1000" b="0" i="0" u="none" strike="noStrike" kern="1200" cap="none" spc="0" normalizeH="0" baseline="0" noProof="0" dirty="0">
                    <a:ln>
                      <a:noFill/>
                    </a:ln>
                    <a:solidFill>
                      <a:srgbClr val="323232"/>
                    </a:solidFill>
                    <a:effectLst/>
                    <a:uLnTx/>
                    <a:uFillTx/>
                    <a:latin typeface="Roboto Condensed" panose="02000000000000000000" pitchFamily="2" charset="0"/>
                    <a:ea typeface="Roboto Condensed" panose="02000000000000000000" pitchFamily="2" charset="0"/>
                    <a:cs typeface="+mn-cs"/>
                  </a:rPr>
                  <a:t>There are many different ways we can help others and ourselves so that we don’t feel like this very often.</a:t>
                </a:r>
              </a:p>
            </p:txBody>
          </p:sp>
          <p:sp>
            <p:nvSpPr>
              <p:cNvPr id="614" name="TextBox 613">
                <a:extLst>
                  <a:ext uri="{FF2B5EF4-FFF2-40B4-BE49-F238E27FC236}">
                    <a16:creationId xmlns:a16="http://schemas.microsoft.com/office/drawing/2014/main" id="{A38AE157-928B-4246-9F0D-FF369E82022E}"/>
                  </a:ext>
                </a:extLst>
              </p:cNvPr>
              <p:cNvSpPr txBox="1"/>
              <p:nvPr/>
            </p:nvSpPr>
            <p:spPr>
              <a:xfrm>
                <a:off x="3836854" y="6481193"/>
                <a:ext cx="753411" cy="230832"/>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31388C"/>
                    </a:solidFill>
                    <a:effectLst/>
                    <a:uLnTx/>
                    <a:uFillTx/>
                    <a:latin typeface="LondrinaSolid-Regular"/>
                    <a:ea typeface="+mn-ea"/>
                    <a:cs typeface="+mn-cs"/>
                    <a:sym typeface="LondrinaSolid-Regular"/>
                    <a:rtl val="0"/>
                  </a:rPr>
                  <a:t>Reflection</a:t>
                </a:r>
              </a:p>
            </p:txBody>
          </p:sp>
        </p:grpSp>
        <p:grpSp>
          <p:nvGrpSpPr>
            <p:cNvPr id="615" name="Group 614">
              <a:extLst>
                <a:ext uri="{FF2B5EF4-FFF2-40B4-BE49-F238E27FC236}">
                  <a16:creationId xmlns:a16="http://schemas.microsoft.com/office/drawing/2014/main" id="{BA86D9B5-C568-3F42-B911-0D2B09AE0EDC}"/>
                </a:ext>
              </a:extLst>
            </p:cNvPr>
            <p:cNvGrpSpPr/>
            <p:nvPr/>
          </p:nvGrpSpPr>
          <p:grpSpPr>
            <a:xfrm>
              <a:off x="3834786" y="6483438"/>
              <a:ext cx="3009600" cy="34178"/>
              <a:chOff x="3859532" y="4271802"/>
              <a:chExt cx="2973601" cy="34178"/>
            </a:xfrm>
          </p:grpSpPr>
          <p:sp>
            <p:nvSpPr>
              <p:cNvPr id="616" name="Freeform 615">
                <a:extLst>
                  <a:ext uri="{FF2B5EF4-FFF2-40B4-BE49-F238E27FC236}">
                    <a16:creationId xmlns:a16="http://schemas.microsoft.com/office/drawing/2014/main" id="{3301E3DF-0B7B-CD4D-A84B-78DEFC340723}"/>
                  </a:ext>
                </a:extLst>
              </p:cNvPr>
              <p:cNvSpPr/>
              <p:nvPr/>
            </p:nvSpPr>
            <p:spPr>
              <a:xfrm>
                <a:off x="3859532" y="4272170"/>
                <a:ext cx="180000" cy="32031"/>
              </a:xfrm>
              <a:custGeom>
                <a:avLst/>
                <a:gdLst>
                  <a:gd name="connsiteX0" fmla="*/ 173637 w 173637"/>
                  <a:gd name="connsiteY0" fmla="*/ 3824 h 32031"/>
                  <a:gd name="connsiteX1" fmla="*/ 170588 w 173637"/>
                  <a:gd name="connsiteY1" fmla="*/ 3443 h 32031"/>
                  <a:gd name="connsiteX2" fmla="*/ 153312 w 173637"/>
                  <a:gd name="connsiteY2" fmla="*/ 3189 h 32031"/>
                  <a:gd name="connsiteX3" fmla="*/ 137306 w 173637"/>
                  <a:gd name="connsiteY3" fmla="*/ 4460 h 32031"/>
                  <a:gd name="connsiteX4" fmla="*/ 108344 w 173637"/>
                  <a:gd name="connsiteY4" fmla="*/ 4206 h 32031"/>
                  <a:gd name="connsiteX5" fmla="*/ 63883 w 173637"/>
                  <a:gd name="connsiteY5" fmla="*/ 2935 h 32031"/>
                  <a:gd name="connsiteX6" fmla="*/ 50546 w 173637"/>
                  <a:gd name="connsiteY6" fmla="*/ 1664 h 32031"/>
                  <a:gd name="connsiteX7" fmla="*/ 18280 w 173637"/>
                  <a:gd name="connsiteY7" fmla="*/ 13 h 32031"/>
                  <a:gd name="connsiteX8" fmla="*/ 623 w 173637"/>
                  <a:gd name="connsiteY8" fmla="*/ 7636 h 32031"/>
                  <a:gd name="connsiteX9" fmla="*/ 242 w 173637"/>
                  <a:gd name="connsiteY9" fmla="*/ 15895 h 32031"/>
                  <a:gd name="connsiteX10" fmla="*/ 12056 w 173637"/>
                  <a:gd name="connsiteY10" fmla="*/ 32032 h 32031"/>
                  <a:gd name="connsiteX11" fmla="*/ 32380 w 173637"/>
                  <a:gd name="connsiteY11" fmla="*/ 31142 h 32031"/>
                  <a:gd name="connsiteX12" fmla="*/ 53594 w 173637"/>
                  <a:gd name="connsiteY12" fmla="*/ 31142 h 32031"/>
                  <a:gd name="connsiteX13" fmla="*/ 70235 w 173637"/>
                  <a:gd name="connsiteY13" fmla="*/ 28855 h 32031"/>
                  <a:gd name="connsiteX14" fmla="*/ 88019 w 173637"/>
                  <a:gd name="connsiteY14" fmla="*/ 29109 h 32031"/>
                  <a:gd name="connsiteX15" fmla="*/ 115966 w 173637"/>
                  <a:gd name="connsiteY15" fmla="*/ 29490 h 32031"/>
                  <a:gd name="connsiteX16" fmla="*/ 173383 w 173637"/>
                  <a:gd name="connsiteY16" fmla="*/ 30507 h 32031"/>
                  <a:gd name="connsiteX17" fmla="*/ 173383 w 173637"/>
                  <a:gd name="connsiteY17" fmla="*/ 3824 h 32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3637" h="32031">
                    <a:moveTo>
                      <a:pt x="173637" y="3824"/>
                    </a:moveTo>
                    <a:cubicBezTo>
                      <a:pt x="172621" y="3697"/>
                      <a:pt x="171605" y="3570"/>
                      <a:pt x="170588" y="3443"/>
                    </a:cubicBezTo>
                    <a:cubicBezTo>
                      <a:pt x="164491" y="2681"/>
                      <a:pt x="159156" y="2045"/>
                      <a:pt x="153312" y="3189"/>
                    </a:cubicBezTo>
                    <a:cubicBezTo>
                      <a:pt x="147977" y="4333"/>
                      <a:pt x="143277" y="5095"/>
                      <a:pt x="137306" y="4460"/>
                    </a:cubicBezTo>
                    <a:cubicBezTo>
                      <a:pt x="127652" y="3316"/>
                      <a:pt x="118125" y="4206"/>
                      <a:pt x="108344" y="4206"/>
                    </a:cubicBezTo>
                    <a:cubicBezTo>
                      <a:pt x="92973" y="4206"/>
                      <a:pt x="79254" y="4078"/>
                      <a:pt x="63883" y="2935"/>
                    </a:cubicBezTo>
                    <a:cubicBezTo>
                      <a:pt x="59438" y="2554"/>
                      <a:pt x="54864" y="1283"/>
                      <a:pt x="50546" y="1664"/>
                    </a:cubicBezTo>
                    <a:cubicBezTo>
                      <a:pt x="39621" y="2808"/>
                      <a:pt x="29967" y="775"/>
                      <a:pt x="18280" y="13"/>
                    </a:cubicBezTo>
                    <a:cubicBezTo>
                      <a:pt x="13580" y="-242"/>
                      <a:pt x="2020" y="3316"/>
                      <a:pt x="623" y="7636"/>
                    </a:cubicBezTo>
                    <a:cubicBezTo>
                      <a:pt x="-139" y="10177"/>
                      <a:pt x="1004" y="13227"/>
                      <a:pt x="242" y="15895"/>
                    </a:cubicBezTo>
                    <a:cubicBezTo>
                      <a:pt x="-1409" y="21740"/>
                      <a:pt x="5704" y="32032"/>
                      <a:pt x="12056" y="32032"/>
                    </a:cubicBezTo>
                    <a:cubicBezTo>
                      <a:pt x="18788" y="32032"/>
                      <a:pt x="25648" y="31269"/>
                      <a:pt x="32380" y="31142"/>
                    </a:cubicBezTo>
                    <a:cubicBezTo>
                      <a:pt x="39494" y="31015"/>
                      <a:pt x="46481" y="31650"/>
                      <a:pt x="53594" y="31142"/>
                    </a:cubicBezTo>
                    <a:cubicBezTo>
                      <a:pt x="59183" y="30761"/>
                      <a:pt x="64773" y="28474"/>
                      <a:pt x="70235" y="28855"/>
                    </a:cubicBezTo>
                    <a:cubicBezTo>
                      <a:pt x="76079" y="29236"/>
                      <a:pt x="81668" y="27966"/>
                      <a:pt x="88019" y="29109"/>
                    </a:cubicBezTo>
                    <a:cubicBezTo>
                      <a:pt x="97038" y="30761"/>
                      <a:pt x="106566" y="29363"/>
                      <a:pt x="115966" y="29490"/>
                    </a:cubicBezTo>
                    <a:cubicBezTo>
                      <a:pt x="135020" y="29745"/>
                      <a:pt x="154329" y="29745"/>
                      <a:pt x="173383" y="30507"/>
                    </a:cubicBezTo>
                    <a:lnTo>
                      <a:pt x="173383" y="3824"/>
                    </a:lnTo>
                    <a:close/>
                  </a:path>
                </a:pathLst>
              </a:custGeom>
              <a:solidFill>
                <a:srgbClr val="31388C"/>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617" name="Freeform 616">
                <a:extLst>
                  <a:ext uri="{FF2B5EF4-FFF2-40B4-BE49-F238E27FC236}">
                    <a16:creationId xmlns:a16="http://schemas.microsoft.com/office/drawing/2014/main" id="{B452C977-793C-D242-9778-5ECE6F7EF17C}"/>
                  </a:ext>
                </a:extLst>
              </p:cNvPr>
              <p:cNvSpPr/>
              <p:nvPr/>
            </p:nvSpPr>
            <p:spPr>
              <a:xfrm>
                <a:off x="4031766" y="4274713"/>
                <a:ext cx="267596" cy="28464"/>
              </a:xfrm>
              <a:custGeom>
                <a:avLst/>
                <a:gdLst>
                  <a:gd name="connsiteX0" fmla="*/ 262951 w 265237"/>
                  <a:gd name="connsiteY0" fmla="*/ 1282 h 28464"/>
                  <a:gd name="connsiteX1" fmla="*/ 259902 w 265237"/>
                  <a:gd name="connsiteY1" fmla="*/ 900 h 28464"/>
                  <a:gd name="connsiteX2" fmla="*/ 250629 w 265237"/>
                  <a:gd name="connsiteY2" fmla="*/ 138 h 28464"/>
                  <a:gd name="connsiteX3" fmla="*/ 244913 w 265237"/>
                  <a:gd name="connsiteY3" fmla="*/ 265 h 28464"/>
                  <a:gd name="connsiteX4" fmla="*/ 236529 w 265237"/>
                  <a:gd name="connsiteY4" fmla="*/ 519 h 28464"/>
                  <a:gd name="connsiteX5" fmla="*/ 229034 w 265237"/>
                  <a:gd name="connsiteY5" fmla="*/ 646 h 28464"/>
                  <a:gd name="connsiteX6" fmla="*/ 228018 w 265237"/>
                  <a:gd name="connsiteY6" fmla="*/ 519 h 28464"/>
                  <a:gd name="connsiteX7" fmla="*/ 222810 w 265237"/>
                  <a:gd name="connsiteY7" fmla="*/ 773 h 28464"/>
                  <a:gd name="connsiteX8" fmla="*/ 161709 w 265237"/>
                  <a:gd name="connsiteY8" fmla="*/ 1917 h 28464"/>
                  <a:gd name="connsiteX9" fmla="*/ 140368 w 265237"/>
                  <a:gd name="connsiteY9" fmla="*/ 2298 h 28464"/>
                  <a:gd name="connsiteX10" fmla="*/ 101878 w 265237"/>
                  <a:gd name="connsiteY10" fmla="*/ 1154 h 28464"/>
                  <a:gd name="connsiteX11" fmla="*/ 83712 w 265237"/>
                  <a:gd name="connsiteY11" fmla="*/ 1154 h 28464"/>
                  <a:gd name="connsiteX12" fmla="*/ 70120 w 265237"/>
                  <a:gd name="connsiteY12" fmla="*/ 11 h 28464"/>
                  <a:gd name="connsiteX13" fmla="*/ 53987 w 265237"/>
                  <a:gd name="connsiteY13" fmla="*/ 1028 h 28464"/>
                  <a:gd name="connsiteX14" fmla="*/ 11051 w 265237"/>
                  <a:gd name="connsiteY14" fmla="*/ 2044 h 28464"/>
                  <a:gd name="connsiteX15" fmla="*/ 2795 w 265237"/>
                  <a:gd name="connsiteY15" fmla="*/ 1536 h 28464"/>
                  <a:gd name="connsiteX16" fmla="*/ 0 w 265237"/>
                  <a:gd name="connsiteY16" fmla="*/ 14369 h 28464"/>
                  <a:gd name="connsiteX17" fmla="*/ 2795 w 265237"/>
                  <a:gd name="connsiteY17" fmla="*/ 28218 h 28464"/>
                  <a:gd name="connsiteX18" fmla="*/ 7495 w 265237"/>
                  <a:gd name="connsiteY18" fmla="*/ 28345 h 28464"/>
                  <a:gd name="connsiteX19" fmla="*/ 46747 w 265237"/>
                  <a:gd name="connsiteY19" fmla="*/ 27328 h 28464"/>
                  <a:gd name="connsiteX20" fmla="*/ 153833 w 265237"/>
                  <a:gd name="connsiteY20" fmla="*/ 26439 h 28464"/>
                  <a:gd name="connsiteX21" fmla="*/ 177460 w 265237"/>
                  <a:gd name="connsiteY21" fmla="*/ 26821 h 28464"/>
                  <a:gd name="connsiteX22" fmla="*/ 205407 w 265237"/>
                  <a:gd name="connsiteY22" fmla="*/ 27202 h 28464"/>
                  <a:gd name="connsiteX23" fmla="*/ 215315 w 265237"/>
                  <a:gd name="connsiteY23" fmla="*/ 27328 h 28464"/>
                  <a:gd name="connsiteX24" fmla="*/ 231448 w 265237"/>
                  <a:gd name="connsiteY24" fmla="*/ 27456 h 28464"/>
                  <a:gd name="connsiteX25" fmla="*/ 262824 w 265237"/>
                  <a:gd name="connsiteY25" fmla="*/ 28218 h 28464"/>
                  <a:gd name="connsiteX26" fmla="*/ 265237 w 265237"/>
                  <a:gd name="connsiteY26" fmla="*/ 13606 h 28464"/>
                  <a:gd name="connsiteX27" fmla="*/ 262951 w 265237"/>
                  <a:gd name="connsiteY27" fmla="*/ 1282 h 28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5237" h="28464">
                    <a:moveTo>
                      <a:pt x="262951" y="1282"/>
                    </a:moveTo>
                    <a:cubicBezTo>
                      <a:pt x="261935" y="1154"/>
                      <a:pt x="260918" y="1028"/>
                      <a:pt x="259902" y="900"/>
                    </a:cubicBezTo>
                    <a:cubicBezTo>
                      <a:pt x="256600" y="519"/>
                      <a:pt x="253678" y="138"/>
                      <a:pt x="250629" y="138"/>
                    </a:cubicBezTo>
                    <a:cubicBezTo>
                      <a:pt x="248724" y="11"/>
                      <a:pt x="246945" y="11"/>
                      <a:pt x="244913" y="265"/>
                    </a:cubicBezTo>
                    <a:cubicBezTo>
                      <a:pt x="242245" y="646"/>
                      <a:pt x="239323" y="646"/>
                      <a:pt x="236529" y="519"/>
                    </a:cubicBezTo>
                    <a:cubicBezTo>
                      <a:pt x="236402" y="519"/>
                      <a:pt x="231448" y="519"/>
                      <a:pt x="229034" y="646"/>
                    </a:cubicBezTo>
                    <a:cubicBezTo>
                      <a:pt x="228653" y="646"/>
                      <a:pt x="228399" y="519"/>
                      <a:pt x="228018" y="519"/>
                    </a:cubicBezTo>
                    <a:cubicBezTo>
                      <a:pt x="226494" y="392"/>
                      <a:pt x="224715" y="519"/>
                      <a:pt x="222810" y="773"/>
                    </a:cubicBezTo>
                    <a:cubicBezTo>
                      <a:pt x="202485" y="1028"/>
                      <a:pt x="182033" y="773"/>
                      <a:pt x="161709" y="1917"/>
                    </a:cubicBezTo>
                    <a:cubicBezTo>
                      <a:pt x="154595" y="2298"/>
                      <a:pt x="147481" y="2806"/>
                      <a:pt x="140368" y="2298"/>
                    </a:cubicBezTo>
                    <a:cubicBezTo>
                      <a:pt x="127538" y="1409"/>
                      <a:pt x="114708" y="1409"/>
                      <a:pt x="101878" y="1154"/>
                    </a:cubicBezTo>
                    <a:cubicBezTo>
                      <a:pt x="95780" y="1028"/>
                      <a:pt x="91842" y="2298"/>
                      <a:pt x="83712" y="1154"/>
                    </a:cubicBezTo>
                    <a:cubicBezTo>
                      <a:pt x="80156" y="900"/>
                      <a:pt x="73550" y="-116"/>
                      <a:pt x="70120" y="11"/>
                    </a:cubicBezTo>
                    <a:cubicBezTo>
                      <a:pt x="63642" y="138"/>
                      <a:pt x="60466" y="773"/>
                      <a:pt x="53987" y="1028"/>
                    </a:cubicBezTo>
                    <a:cubicBezTo>
                      <a:pt x="39760" y="1663"/>
                      <a:pt x="25406" y="1790"/>
                      <a:pt x="11051" y="2044"/>
                    </a:cubicBezTo>
                    <a:cubicBezTo>
                      <a:pt x="8257" y="2044"/>
                      <a:pt x="5589" y="1790"/>
                      <a:pt x="2795" y="1536"/>
                    </a:cubicBezTo>
                    <a:lnTo>
                      <a:pt x="0" y="14369"/>
                    </a:lnTo>
                    <a:lnTo>
                      <a:pt x="2795" y="28218"/>
                    </a:lnTo>
                    <a:cubicBezTo>
                      <a:pt x="4319" y="28218"/>
                      <a:pt x="5970" y="28218"/>
                      <a:pt x="7495" y="28345"/>
                    </a:cubicBezTo>
                    <a:cubicBezTo>
                      <a:pt x="20579" y="28854"/>
                      <a:pt x="33917" y="27583"/>
                      <a:pt x="46747" y="27328"/>
                    </a:cubicBezTo>
                    <a:cubicBezTo>
                      <a:pt x="82442" y="26947"/>
                      <a:pt x="118138" y="27328"/>
                      <a:pt x="153833" y="26439"/>
                    </a:cubicBezTo>
                    <a:cubicBezTo>
                      <a:pt x="160311" y="26312"/>
                      <a:pt x="176190" y="26693"/>
                      <a:pt x="177460" y="26821"/>
                    </a:cubicBezTo>
                    <a:cubicBezTo>
                      <a:pt x="186479" y="28472"/>
                      <a:pt x="196007" y="27074"/>
                      <a:pt x="205407" y="27202"/>
                    </a:cubicBezTo>
                    <a:cubicBezTo>
                      <a:pt x="208710" y="27202"/>
                      <a:pt x="212012" y="27328"/>
                      <a:pt x="215315" y="27328"/>
                    </a:cubicBezTo>
                    <a:cubicBezTo>
                      <a:pt x="220650" y="27328"/>
                      <a:pt x="226113" y="27456"/>
                      <a:pt x="231448" y="27456"/>
                    </a:cubicBezTo>
                    <a:cubicBezTo>
                      <a:pt x="241991" y="27583"/>
                      <a:pt x="252407" y="27837"/>
                      <a:pt x="262824" y="28218"/>
                    </a:cubicBezTo>
                    <a:lnTo>
                      <a:pt x="265237" y="13606"/>
                    </a:lnTo>
                    <a:lnTo>
                      <a:pt x="262951" y="1282"/>
                    </a:lnTo>
                    <a:close/>
                  </a:path>
                </a:pathLst>
              </a:custGeom>
              <a:solidFill>
                <a:srgbClr val="31388C"/>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618" name="Freeform 617">
                <a:extLst>
                  <a:ext uri="{FF2B5EF4-FFF2-40B4-BE49-F238E27FC236}">
                    <a16:creationId xmlns:a16="http://schemas.microsoft.com/office/drawing/2014/main" id="{A01C9F3A-16F2-674F-8FEA-246027F1FE35}"/>
                  </a:ext>
                </a:extLst>
              </p:cNvPr>
              <p:cNvSpPr/>
              <p:nvPr/>
            </p:nvSpPr>
            <p:spPr>
              <a:xfrm>
                <a:off x="4294108" y="4274713"/>
                <a:ext cx="267596" cy="28464"/>
              </a:xfrm>
              <a:custGeom>
                <a:avLst/>
                <a:gdLst>
                  <a:gd name="connsiteX0" fmla="*/ 262951 w 265237"/>
                  <a:gd name="connsiteY0" fmla="*/ 1282 h 28464"/>
                  <a:gd name="connsiteX1" fmla="*/ 259902 w 265237"/>
                  <a:gd name="connsiteY1" fmla="*/ 900 h 28464"/>
                  <a:gd name="connsiteX2" fmla="*/ 250629 w 265237"/>
                  <a:gd name="connsiteY2" fmla="*/ 138 h 28464"/>
                  <a:gd name="connsiteX3" fmla="*/ 244913 w 265237"/>
                  <a:gd name="connsiteY3" fmla="*/ 265 h 28464"/>
                  <a:gd name="connsiteX4" fmla="*/ 236529 w 265237"/>
                  <a:gd name="connsiteY4" fmla="*/ 519 h 28464"/>
                  <a:gd name="connsiteX5" fmla="*/ 229034 w 265237"/>
                  <a:gd name="connsiteY5" fmla="*/ 646 h 28464"/>
                  <a:gd name="connsiteX6" fmla="*/ 228018 w 265237"/>
                  <a:gd name="connsiteY6" fmla="*/ 519 h 28464"/>
                  <a:gd name="connsiteX7" fmla="*/ 222810 w 265237"/>
                  <a:gd name="connsiteY7" fmla="*/ 773 h 28464"/>
                  <a:gd name="connsiteX8" fmla="*/ 161709 w 265237"/>
                  <a:gd name="connsiteY8" fmla="*/ 1917 h 28464"/>
                  <a:gd name="connsiteX9" fmla="*/ 140368 w 265237"/>
                  <a:gd name="connsiteY9" fmla="*/ 2298 h 28464"/>
                  <a:gd name="connsiteX10" fmla="*/ 101878 w 265237"/>
                  <a:gd name="connsiteY10" fmla="*/ 1154 h 28464"/>
                  <a:gd name="connsiteX11" fmla="*/ 83712 w 265237"/>
                  <a:gd name="connsiteY11" fmla="*/ 1154 h 28464"/>
                  <a:gd name="connsiteX12" fmla="*/ 70120 w 265237"/>
                  <a:gd name="connsiteY12" fmla="*/ 11 h 28464"/>
                  <a:gd name="connsiteX13" fmla="*/ 53987 w 265237"/>
                  <a:gd name="connsiteY13" fmla="*/ 1028 h 28464"/>
                  <a:gd name="connsiteX14" fmla="*/ 11051 w 265237"/>
                  <a:gd name="connsiteY14" fmla="*/ 2044 h 28464"/>
                  <a:gd name="connsiteX15" fmla="*/ 2795 w 265237"/>
                  <a:gd name="connsiteY15" fmla="*/ 1536 h 28464"/>
                  <a:gd name="connsiteX16" fmla="*/ 0 w 265237"/>
                  <a:gd name="connsiteY16" fmla="*/ 14369 h 28464"/>
                  <a:gd name="connsiteX17" fmla="*/ 2795 w 265237"/>
                  <a:gd name="connsiteY17" fmla="*/ 28218 h 28464"/>
                  <a:gd name="connsiteX18" fmla="*/ 7495 w 265237"/>
                  <a:gd name="connsiteY18" fmla="*/ 28345 h 28464"/>
                  <a:gd name="connsiteX19" fmla="*/ 46747 w 265237"/>
                  <a:gd name="connsiteY19" fmla="*/ 27328 h 28464"/>
                  <a:gd name="connsiteX20" fmla="*/ 153833 w 265237"/>
                  <a:gd name="connsiteY20" fmla="*/ 26439 h 28464"/>
                  <a:gd name="connsiteX21" fmla="*/ 177460 w 265237"/>
                  <a:gd name="connsiteY21" fmla="*/ 26821 h 28464"/>
                  <a:gd name="connsiteX22" fmla="*/ 205407 w 265237"/>
                  <a:gd name="connsiteY22" fmla="*/ 27202 h 28464"/>
                  <a:gd name="connsiteX23" fmla="*/ 215315 w 265237"/>
                  <a:gd name="connsiteY23" fmla="*/ 27328 h 28464"/>
                  <a:gd name="connsiteX24" fmla="*/ 231448 w 265237"/>
                  <a:gd name="connsiteY24" fmla="*/ 27456 h 28464"/>
                  <a:gd name="connsiteX25" fmla="*/ 262824 w 265237"/>
                  <a:gd name="connsiteY25" fmla="*/ 28218 h 28464"/>
                  <a:gd name="connsiteX26" fmla="*/ 265237 w 265237"/>
                  <a:gd name="connsiteY26" fmla="*/ 13606 h 28464"/>
                  <a:gd name="connsiteX27" fmla="*/ 262951 w 265237"/>
                  <a:gd name="connsiteY27" fmla="*/ 1282 h 28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5237" h="28464">
                    <a:moveTo>
                      <a:pt x="262951" y="1282"/>
                    </a:moveTo>
                    <a:cubicBezTo>
                      <a:pt x="261935" y="1154"/>
                      <a:pt x="260918" y="1028"/>
                      <a:pt x="259902" y="900"/>
                    </a:cubicBezTo>
                    <a:cubicBezTo>
                      <a:pt x="256600" y="519"/>
                      <a:pt x="253678" y="138"/>
                      <a:pt x="250629" y="138"/>
                    </a:cubicBezTo>
                    <a:cubicBezTo>
                      <a:pt x="248724" y="11"/>
                      <a:pt x="246945" y="11"/>
                      <a:pt x="244913" y="265"/>
                    </a:cubicBezTo>
                    <a:cubicBezTo>
                      <a:pt x="242245" y="646"/>
                      <a:pt x="239323" y="646"/>
                      <a:pt x="236529" y="519"/>
                    </a:cubicBezTo>
                    <a:cubicBezTo>
                      <a:pt x="236402" y="519"/>
                      <a:pt x="231448" y="519"/>
                      <a:pt x="229034" y="646"/>
                    </a:cubicBezTo>
                    <a:cubicBezTo>
                      <a:pt x="228653" y="646"/>
                      <a:pt x="228399" y="519"/>
                      <a:pt x="228018" y="519"/>
                    </a:cubicBezTo>
                    <a:cubicBezTo>
                      <a:pt x="226494" y="392"/>
                      <a:pt x="224715" y="519"/>
                      <a:pt x="222810" y="773"/>
                    </a:cubicBezTo>
                    <a:cubicBezTo>
                      <a:pt x="202485" y="1028"/>
                      <a:pt x="182033" y="773"/>
                      <a:pt x="161709" y="1917"/>
                    </a:cubicBezTo>
                    <a:cubicBezTo>
                      <a:pt x="154595" y="2298"/>
                      <a:pt x="147481" y="2806"/>
                      <a:pt x="140368" y="2298"/>
                    </a:cubicBezTo>
                    <a:cubicBezTo>
                      <a:pt x="127538" y="1409"/>
                      <a:pt x="114708" y="1409"/>
                      <a:pt x="101878" y="1154"/>
                    </a:cubicBezTo>
                    <a:cubicBezTo>
                      <a:pt x="95780" y="1028"/>
                      <a:pt x="91842" y="2298"/>
                      <a:pt x="83712" y="1154"/>
                    </a:cubicBezTo>
                    <a:cubicBezTo>
                      <a:pt x="80156" y="900"/>
                      <a:pt x="73550" y="-116"/>
                      <a:pt x="70120" y="11"/>
                    </a:cubicBezTo>
                    <a:cubicBezTo>
                      <a:pt x="63642" y="138"/>
                      <a:pt x="60466" y="773"/>
                      <a:pt x="53987" y="1028"/>
                    </a:cubicBezTo>
                    <a:cubicBezTo>
                      <a:pt x="39760" y="1663"/>
                      <a:pt x="25406" y="1790"/>
                      <a:pt x="11051" y="2044"/>
                    </a:cubicBezTo>
                    <a:cubicBezTo>
                      <a:pt x="8257" y="2044"/>
                      <a:pt x="5589" y="1790"/>
                      <a:pt x="2795" y="1536"/>
                    </a:cubicBezTo>
                    <a:lnTo>
                      <a:pt x="0" y="14369"/>
                    </a:lnTo>
                    <a:lnTo>
                      <a:pt x="2795" y="28218"/>
                    </a:lnTo>
                    <a:cubicBezTo>
                      <a:pt x="4319" y="28218"/>
                      <a:pt x="5970" y="28218"/>
                      <a:pt x="7495" y="28345"/>
                    </a:cubicBezTo>
                    <a:cubicBezTo>
                      <a:pt x="20579" y="28854"/>
                      <a:pt x="33917" y="27583"/>
                      <a:pt x="46747" y="27328"/>
                    </a:cubicBezTo>
                    <a:cubicBezTo>
                      <a:pt x="82442" y="26947"/>
                      <a:pt x="118138" y="27328"/>
                      <a:pt x="153833" y="26439"/>
                    </a:cubicBezTo>
                    <a:cubicBezTo>
                      <a:pt x="160311" y="26312"/>
                      <a:pt x="176190" y="26693"/>
                      <a:pt x="177460" y="26821"/>
                    </a:cubicBezTo>
                    <a:cubicBezTo>
                      <a:pt x="186479" y="28472"/>
                      <a:pt x="196006" y="27074"/>
                      <a:pt x="205407" y="27202"/>
                    </a:cubicBezTo>
                    <a:cubicBezTo>
                      <a:pt x="208709" y="27202"/>
                      <a:pt x="212012" y="27328"/>
                      <a:pt x="215315" y="27328"/>
                    </a:cubicBezTo>
                    <a:cubicBezTo>
                      <a:pt x="220650" y="27328"/>
                      <a:pt x="226113" y="27456"/>
                      <a:pt x="231448" y="27456"/>
                    </a:cubicBezTo>
                    <a:cubicBezTo>
                      <a:pt x="241991" y="27583"/>
                      <a:pt x="252407" y="27837"/>
                      <a:pt x="262824" y="28218"/>
                    </a:cubicBezTo>
                    <a:lnTo>
                      <a:pt x="265237" y="13606"/>
                    </a:lnTo>
                    <a:lnTo>
                      <a:pt x="262951" y="1282"/>
                    </a:lnTo>
                    <a:close/>
                  </a:path>
                </a:pathLst>
              </a:custGeom>
              <a:solidFill>
                <a:srgbClr val="31388C"/>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619" name="Freeform 618">
                <a:extLst>
                  <a:ext uri="{FF2B5EF4-FFF2-40B4-BE49-F238E27FC236}">
                    <a16:creationId xmlns:a16="http://schemas.microsoft.com/office/drawing/2014/main" id="{8352B1C1-5764-CE40-AD3F-68C8394D88B7}"/>
                  </a:ext>
                </a:extLst>
              </p:cNvPr>
              <p:cNvSpPr/>
              <p:nvPr/>
            </p:nvSpPr>
            <p:spPr>
              <a:xfrm>
                <a:off x="4556450" y="4274713"/>
                <a:ext cx="288000" cy="28464"/>
              </a:xfrm>
              <a:custGeom>
                <a:avLst/>
                <a:gdLst>
                  <a:gd name="connsiteX0" fmla="*/ 262951 w 265237"/>
                  <a:gd name="connsiteY0" fmla="*/ 1282 h 28464"/>
                  <a:gd name="connsiteX1" fmla="*/ 259902 w 265237"/>
                  <a:gd name="connsiteY1" fmla="*/ 900 h 28464"/>
                  <a:gd name="connsiteX2" fmla="*/ 250629 w 265237"/>
                  <a:gd name="connsiteY2" fmla="*/ 138 h 28464"/>
                  <a:gd name="connsiteX3" fmla="*/ 244913 w 265237"/>
                  <a:gd name="connsiteY3" fmla="*/ 265 h 28464"/>
                  <a:gd name="connsiteX4" fmla="*/ 236529 w 265237"/>
                  <a:gd name="connsiteY4" fmla="*/ 519 h 28464"/>
                  <a:gd name="connsiteX5" fmla="*/ 229034 w 265237"/>
                  <a:gd name="connsiteY5" fmla="*/ 646 h 28464"/>
                  <a:gd name="connsiteX6" fmla="*/ 228018 w 265237"/>
                  <a:gd name="connsiteY6" fmla="*/ 519 h 28464"/>
                  <a:gd name="connsiteX7" fmla="*/ 222810 w 265237"/>
                  <a:gd name="connsiteY7" fmla="*/ 773 h 28464"/>
                  <a:gd name="connsiteX8" fmla="*/ 161709 w 265237"/>
                  <a:gd name="connsiteY8" fmla="*/ 1917 h 28464"/>
                  <a:gd name="connsiteX9" fmla="*/ 140368 w 265237"/>
                  <a:gd name="connsiteY9" fmla="*/ 2298 h 28464"/>
                  <a:gd name="connsiteX10" fmla="*/ 101878 w 265237"/>
                  <a:gd name="connsiteY10" fmla="*/ 1154 h 28464"/>
                  <a:gd name="connsiteX11" fmla="*/ 83712 w 265237"/>
                  <a:gd name="connsiteY11" fmla="*/ 1154 h 28464"/>
                  <a:gd name="connsiteX12" fmla="*/ 70120 w 265237"/>
                  <a:gd name="connsiteY12" fmla="*/ 11 h 28464"/>
                  <a:gd name="connsiteX13" fmla="*/ 53987 w 265237"/>
                  <a:gd name="connsiteY13" fmla="*/ 1028 h 28464"/>
                  <a:gd name="connsiteX14" fmla="*/ 11051 w 265237"/>
                  <a:gd name="connsiteY14" fmla="*/ 2044 h 28464"/>
                  <a:gd name="connsiteX15" fmla="*/ 2795 w 265237"/>
                  <a:gd name="connsiteY15" fmla="*/ 1536 h 28464"/>
                  <a:gd name="connsiteX16" fmla="*/ 0 w 265237"/>
                  <a:gd name="connsiteY16" fmla="*/ 14369 h 28464"/>
                  <a:gd name="connsiteX17" fmla="*/ 2795 w 265237"/>
                  <a:gd name="connsiteY17" fmla="*/ 28218 h 28464"/>
                  <a:gd name="connsiteX18" fmla="*/ 7495 w 265237"/>
                  <a:gd name="connsiteY18" fmla="*/ 28345 h 28464"/>
                  <a:gd name="connsiteX19" fmla="*/ 46747 w 265237"/>
                  <a:gd name="connsiteY19" fmla="*/ 27328 h 28464"/>
                  <a:gd name="connsiteX20" fmla="*/ 153833 w 265237"/>
                  <a:gd name="connsiteY20" fmla="*/ 26439 h 28464"/>
                  <a:gd name="connsiteX21" fmla="*/ 177460 w 265237"/>
                  <a:gd name="connsiteY21" fmla="*/ 26821 h 28464"/>
                  <a:gd name="connsiteX22" fmla="*/ 205407 w 265237"/>
                  <a:gd name="connsiteY22" fmla="*/ 27202 h 28464"/>
                  <a:gd name="connsiteX23" fmla="*/ 215315 w 265237"/>
                  <a:gd name="connsiteY23" fmla="*/ 27328 h 28464"/>
                  <a:gd name="connsiteX24" fmla="*/ 231448 w 265237"/>
                  <a:gd name="connsiteY24" fmla="*/ 27456 h 28464"/>
                  <a:gd name="connsiteX25" fmla="*/ 262824 w 265237"/>
                  <a:gd name="connsiteY25" fmla="*/ 28218 h 28464"/>
                  <a:gd name="connsiteX26" fmla="*/ 265237 w 265237"/>
                  <a:gd name="connsiteY26" fmla="*/ 13606 h 28464"/>
                  <a:gd name="connsiteX27" fmla="*/ 262951 w 265237"/>
                  <a:gd name="connsiteY27" fmla="*/ 1282 h 28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5237" h="28464">
                    <a:moveTo>
                      <a:pt x="262951" y="1282"/>
                    </a:moveTo>
                    <a:cubicBezTo>
                      <a:pt x="261935" y="1154"/>
                      <a:pt x="260918" y="1028"/>
                      <a:pt x="259902" y="900"/>
                    </a:cubicBezTo>
                    <a:cubicBezTo>
                      <a:pt x="256600" y="519"/>
                      <a:pt x="253678" y="138"/>
                      <a:pt x="250629" y="138"/>
                    </a:cubicBezTo>
                    <a:cubicBezTo>
                      <a:pt x="248724" y="11"/>
                      <a:pt x="246945" y="11"/>
                      <a:pt x="244913" y="265"/>
                    </a:cubicBezTo>
                    <a:cubicBezTo>
                      <a:pt x="242245" y="646"/>
                      <a:pt x="239323" y="646"/>
                      <a:pt x="236529" y="519"/>
                    </a:cubicBezTo>
                    <a:cubicBezTo>
                      <a:pt x="236402" y="519"/>
                      <a:pt x="231448" y="519"/>
                      <a:pt x="229034" y="646"/>
                    </a:cubicBezTo>
                    <a:cubicBezTo>
                      <a:pt x="228653" y="646"/>
                      <a:pt x="228399" y="519"/>
                      <a:pt x="228018" y="519"/>
                    </a:cubicBezTo>
                    <a:cubicBezTo>
                      <a:pt x="226494" y="392"/>
                      <a:pt x="224715" y="519"/>
                      <a:pt x="222810" y="773"/>
                    </a:cubicBezTo>
                    <a:cubicBezTo>
                      <a:pt x="202485" y="1028"/>
                      <a:pt x="182033" y="773"/>
                      <a:pt x="161709" y="1917"/>
                    </a:cubicBezTo>
                    <a:cubicBezTo>
                      <a:pt x="154595" y="2298"/>
                      <a:pt x="147481" y="2806"/>
                      <a:pt x="140368" y="2298"/>
                    </a:cubicBezTo>
                    <a:cubicBezTo>
                      <a:pt x="127538" y="1409"/>
                      <a:pt x="114708" y="1409"/>
                      <a:pt x="101878" y="1154"/>
                    </a:cubicBezTo>
                    <a:cubicBezTo>
                      <a:pt x="95780" y="1028"/>
                      <a:pt x="91842" y="2298"/>
                      <a:pt x="83712" y="1154"/>
                    </a:cubicBezTo>
                    <a:cubicBezTo>
                      <a:pt x="80156" y="900"/>
                      <a:pt x="73550" y="-116"/>
                      <a:pt x="70120" y="11"/>
                    </a:cubicBezTo>
                    <a:cubicBezTo>
                      <a:pt x="63642" y="138"/>
                      <a:pt x="60466" y="773"/>
                      <a:pt x="53987" y="1028"/>
                    </a:cubicBezTo>
                    <a:cubicBezTo>
                      <a:pt x="39760" y="1663"/>
                      <a:pt x="25406" y="1790"/>
                      <a:pt x="11051" y="2044"/>
                    </a:cubicBezTo>
                    <a:cubicBezTo>
                      <a:pt x="8257" y="2044"/>
                      <a:pt x="5589" y="1790"/>
                      <a:pt x="2795" y="1536"/>
                    </a:cubicBezTo>
                    <a:lnTo>
                      <a:pt x="0" y="14369"/>
                    </a:lnTo>
                    <a:lnTo>
                      <a:pt x="2795" y="28218"/>
                    </a:lnTo>
                    <a:cubicBezTo>
                      <a:pt x="4319" y="28218"/>
                      <a:pt x="5970" y="28218"/>
                      <a:pt x="7495" y="28345"/>
                    </a:cubicBezTo>
                    <a:cubicBezTo>
                      <a:pt x="20579" y="28854"/>
                      <a:pt x="33917" y="27583"/>
                      <a:pt x="46747" y="27328"/>
                    </a:cubicBezTo>
                    <a:cubicBezTo>
                      <a:pt x="82442" y="26947"/>
                      <a:pt x="118138" y="27328"/>
                      <a:pt x="153833" y="26439"/>
                    </a:cubicBezTo>
                    <a:cubicBezTo>
                      <a:pt x="160311" y="26312"/>
                      <a:pt x="176190" y="26693"/>
                      <a:pt x="177460" y="26821"/>
                    </a:cubicBezTo>
                    <a:cubicBezTo>
                      <a:pt x="186479" y="28472"/>
                      <a:pt x="196006" y="27074"/>
                      <a:pt x="205407" y="27202"/>
                    </a:cubicBezTo>
                    <a:cubicBezTo>
                      <a:pt x="208709" y="27202"/>
                      <a:pt x="212012" y="27328"/>
                      <a:pt x="215315" y="27328"/>
                    </a:cubicBezTo>
                    <a:cubicBezTo>
                      <a:pt x="220650" y="27328"/>
                      <a:pt x="226113" y="27456"/>
                      <a:pt x="231448" y="27456"/>
                    </a:cubicBezTo>
                    <a:cubicBezTo>
                      <a:pt x="241991" y="27583"/>
                      <a:pt x="252407" y="27837"/>
                      <a:pt x="262824" y="28218"/>
                    </a:cubicBezTo>
                    <a:lnTo>
                      <a:pt x="265237" y="13606"/>
                    </a:lnTo>
                    <a:lnTo>
                      <a:pt x="262951" y="1282"/>
                    </a:lnTo>
                    <a:close/>
                  </a:path>
                </a:pathLst>
              </a:custGeom>
              <a:solidFill>
                <a:srgbClr val="31388C"/>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620" name="Freeform 619">
                <a:extLst>
                  <a:ext uri="{FF2B5EF4-FFF2-40B4-BE49-F238E27FC236}">
                    <a16:creationId xmlns:a16="http://schemas.microsoft.com/office/drawing/2014/main" id="{4B2EA2E1-9D19-DB4C-82B2-989709CAB373}"/>
                  </a:ext>
                </a:extLst>
              </p:cNvPr>
              <p:cNvSpPr/>
              <p:nvPr/>
            </p:nvSpPr>
            <p:spPr>
              <a:xfrm>
                <a:off x="4818791" y="4274713"/>
                <a:ext cx="267596" cy="28464"/>
              </a:xfrm>
              <a:custGeom>
                <a:avLst/>
                <a:gdLst>
                  <a:gd name="connsiteX0" fmla="*/ 262951 w 265237"/>
                  <a:gd name="connsiteY0" fmla="*/ 1282 h 28464"/>
                  <a:gd name="connsiteX1" fmla="*/ 259902 w 265237"/>
                  <a:gd name="connsiteY1" fmla="*/ 900 h 28464"/>
                  <a:gd name="connsiteX2" fmla="*/ 250629 w 265237"/>
                  <a:gd name="connsiteY2" fmla="*/ 138 h 28464"/>
                  <a:gd name="connsiteX3" fmla="*/ 244913 w 265237"/>
                  <a:gd name="connsiteY3" fmla="*/ 265 h 28464"/>
                  <a:gd name="connsiteX4" fmla="*/ 236529 w 265237"/>
                  <a:gd name="connsiteY4" fmla="*/ 519 h 28464"/>
                  <a:gd name="connsiteX5" fmla="*/ 229034 w 265237"/>
                  <a:gd name="connsiteY5" fmla="*/ 646 h 28464"/>
                  <a:gd name="connsiteX6" fmla="*/ 228018 w 265237"/>
                  <a:gd name="connsiteY6" fmla="*/ 519 h 28464"/>
                  <a:gd name="connsiteX7" fmla="*/ 222810 w 265237"/>
                  <a:gd name="connsiteY7" fmla="*/ 773 h 28464"/>
                  <a:gd name="connsiteX8" fmla="*/ 161709 w 265237"/>
                  <a:gd name="connsiteY8" fmla="*/ 1917 h 28464"/>
                  <a:gd name="connsiteX9" fmla="*/ 140368 w 265237"/>
                  <a:gd name="connsiteY9" fmla="*/ 2298 h 28464"/>
                  <a:gd name="connsiteX10" fmla="*/ 101878 w 265237"/>
                  <a:gd name="connsiteY10" fmla="*/ 1154 h 28464"/>
                  <a:gd name="connsiteX11" fmla="*/ 83712 w 265237"/>
                  <a:gd name="connsiteY11" fmla="*/ 1154 h 28464"/>
                  <a:gd name="connsiteX12" fmla="*/ 70120 w 265237"/>
                  <a:gd name="connsiteY12" fmla="*/ 11 h 28464"/>
                  <a:gd name="connsiteX13" fmla="*/ 53987 w 265237"/>
                  <a:gd name="connsiteY13" fmla="*/ 1028 h 28464"/>
                  <a:gd name="connsiteX14" fmla="*/ 11051 w 265237"/>
                  <a:gd name="connsiteY14" fmla="*/ 2044 h 28464"/>
                  <a:gd name="connsiteX15" fmla="*/ 2795 w 265237"/>
                  <a:gd name="connsiteY15" fmla="*/ 1536 h 28464"/>
                  <a:gd name="connsiteX16" fmla="*/ 0 w 265237"/>
                  <a:gd name="connsiteY16" fmla="*/ 14369 h 28464"/>
                  <a:gd name="connsiteX17" fmla="*/ 2795 w 265237"/>
                  <a:gd name="connsiteY17" fmla="*/ 28218 h 28464"/>
                  <a:gd name="connsiteX18" fmla="*/ 7495 w 265237"/>
                  <a:gd name="connsiteY18" fmla="*/ 28345 h 28464"/>
                  <a:gd name="connsiteX19" fmla="*/ 46747 w 265237"/>
                  <a:gd name="connsiteY19" fmla="*/ 27328 h 28464"/>
                  <a:gd name="connsiteX20" fmla="*/ 153833 w 265237"/>
                  <a:gd name="connsiteY20" fmla="*/ 26439 h 28464"/>
                  <a:gd name="connsiteX21" fmla="*/ 177460 w 265237"/>
                  <a:gd name="connsiteY21" fmla="*/ 26821 h 28464"/>
                  <a:gd name="connsiteX22" fmla="*/ 205407 w 265237"/>
                  <a:gd name="connsiteY22" fmla="*/ 27202 h 28464"/>
                  <a:gd name="connsiteX23" fmla="*/ 215315 w 265237"/>
                  <a:gd name="connsiteY23" fmla="*/ 27328 h 28464"/>
                  <a:gd name="connsiteX24" fmla="*/ 231448 w 265237"/>
                  <a:gd name="connsiteY24" fmla="*/ 27456 h 28464"/>
                  <a:gd name="connsiteX25" fmla="*/ 262824 w 265237"/>
                  <a:gd name="connsiteY25" fmla="*/ 28218 h 28464"/>
                  <a:gd name="connsiteX26" fmla="*/ 265237 w 265237"/>
                  <a:gd name="connsiteY26" fmla="*/ 13606 h 28464"/>
                  <a:gd name="connsiteX27" fmla="*/ 262951 w 265237"/>
                  <a:gd name="connsiteY27" fmla="*/ 1282 h 28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5237" h="28464">
                    <a:moveTo>
                      <a:pt x="262951" y="1282"/>
                    </a:moveTo>
                    <a:cubicBezTo>
                      <a:pt x="261935" y="1154"/>
                      <a:pt x="260918" y="1028"/>
                      <a:pt x="259902" y="900"/>
                    </a:cubicBezTo>
                    <a:cubicBezTo>
                      <a:pt x="256600" y="519"/>
                      <a:pt x="253678" y="138"/>
                      <a:pt x="250629" y="138"/>
                    </a:cubicBezTo>
                    <a:cubicBezTo>
                      <a:pt x="248724" y="11"/>
                      <a:pt x="246945" y="11"/>
                      <a:pt x="244913" y="265"/>
                    </a:cubicBezTo>
                    <a:cubicBezTo>
                      <a:pt x="242245" y="646"/>
                      <a:pt x="239323" y="646"/>
                      <a:pt x="236529" y="519"/>
                    </a:cubicBezTo>
                    <a:cubicBezTo>
                      <a:pt x="236402" y="519"/>
                      <a:pt x="231448" y="519"/>
                      <a:pt x="229034" y="646"/>
                    </a:cubicBezTo>
                    <a:cubicBezTo>
                      <a:pt x="228653" y="646"/>
                      <a:pt x="228399" y="519"/>
                      <a:pt x="228018" y="519"/>
                    </a:cubicBezTo>
                    <a:cubicBezTo>
                      <a:pt x="226494" y="392"/>
                      <a:pt x="224715" y="519"/>
                      <a:pt x="222810" y="773"/>
                    </a:cubicBezTo>
                    <a:cubicBezTo>
                      <a:pt x="202485" y="1028"/>
                      <a:pt x="182033" y="773"/>
                      <a:pt x="161709" y="1917"/>
                    </a:cubicBezTo>
                    <a:cubicBezTo>
                      <a:pt x="154595" y="2298"/>
                      <a:pt x="147481" y="2806"/>
                      <a:pt x="140368" y="2298"/>
                    </a:cubicBezTo>
                    <a:cubicBezTo>
                      <a:pt x="127538" y="1409"/>
                      <a:pt x="114708" y="1409"/>
                      <a:pt x="101878" y="1154"/>
                    </a:cubicBezTo>
                    <a:cubicBezTo>
                      <a:pt x="95780" y="1028"/>
                      <a:pt x="91842" y="2298"/>
                      <a:pt x="83712" y="1154"/>
                    </a:cubicBezTo>
                    <a:cubicBezTo>
                      <a:pt x="80156" y="900"/>
                      <a:pt x="73550" y="-116"/>
                      <a:pt x="70120" y="11"/>
                    </a:cubicBezTo>
                    <a:cubicBezTo>
                      <a:pt x="63642" y="138"/>
                      <a:pt x="60466" y="773"/>
                      <a:pt x="53987" y="1028"/>
                    </a:cubicBezTo>
                    <a:cubicBezTo>
                      <a:pt x="39760" y="1663"/>
                      <a:pt x="25406" y="1790"/>
                      <a:pt x="11051" y="2044"/>
                    </a:cubicBezTo>
                    <a:cubicBezTo>
                      <a:pt x="8257" y="2044"/>
                      <a:pt x="5589" y="1790"/>
                      <a:pt x="2795" y="1536"/>
                    </a:cubicBezTo>
                    <a:lnTo>
                      <a:pt x="0" y="14369"/>
                    </a:lnTo>
                    <a:lnTo>
                      <a:pt x="2795" y="28218"/>
                    </a:lnTo>
                    <a:cubicBezTo>
                      <a:pt x="4319" y="28218"/>
                      <a:pt x="5970" y="28218"/>
                      <a:pt x="7495" y="28345"/>
                    </a:cubicBezTo>
                    <a:cubicBezTo>
                      <a:pt x="20579" y="28854"/>
                      <a:pt x="33917" y="27583"/>
                      <a:pt x="46747" y="27328"/>
                    </a:cubicBezTo>
                    <a:cubicBezTo>
                      <a:pt x="82442" y="26947"/>
                      <a:pt x="118138" y="27328"/>
                      <a:pt x="153833" y="26439"/>
                    </a:cubicBezTo>
                    <a:cubicBezTo>
                      <a:pt x="160311" y="26312"/>
                      <a:pt x="176190" y="26693"/>
                      <a:pt x="177460" y="26821"/>
                    </a:cubicBezTo>
                    <a:cubicBezTo>
                      <a:pt x="186479" y="28472"/>
                      <a:pt x="196006" y="27074"/>
                      <a:pt x="205407" y="27202"/>
                    </a:cubicBezTo>
                    <a:cubicBezTo>
                      <a:pt x="208709" y="27202"/>
                      <a:pt x="212012" y="27328"/>
                      <a:pt x="215315" y="27328"/>
                    </a:cubicBezTo>
                    <a:cubicBezTo>
                      <a:pt x="220650" y="27328"/>
                      <a:pt x="226113" y="27456"/>
                      <a:pt x="231448" y="27456"/>
                    </a:cubicBezTo>
                    <a:cubicBezTo>
                      <a:pt x="241991" y="27583"/>
                      <a:pt x="252407" y="27837"/>
                      <a:pt x="262824" y="28218"/>
                    </a:cubicBezTo>
                    <a:lnTo>
                      <a:pt x="265237" y="13606"/>
                    </a:lnTo>
                    <a:lnTo>
                      <a:pt x="262951" y="1282"/>
                    </a:lnTo>
                    <a:close/>
                  </a:path>
                </a:pathLst>
              </a:custGeom>
              <a:solidFill>
                <a:srgbClr val="31388C"/>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621" name="Freeform 620">
                <a:extLst>
                  <a:ext uri="{FF2B5EF4-FFF2-40B4-BE49-F238E27FC236}">
                    <a16:creationId xmlns:a16="http://schemas.microsoft.com/office/drawing/2014/main" id="{273BBE30-AEE5-1B48-B441-7EF1A799E7A4}"/>
                  </a:ext>
                </a:extLst>
              </p:cNvPr>
              <p:cNvSpPr/>
              <p:nvPr/>
            </p:nvSpPr>
            <p:spPr>
              <a:xfrm>
                <a:off x="5081262" y="4274713"/>
                <a:ext cx="267596" cy="28464"/>
              </a:xfrm>
              <a:custGeom>
                <a:avLst/>
                <a:gdLst>
                  <a:gd name="connsiteX0" fmla="*/ 262951 w 265237"/>
                  <a:gd name="connsiteY0" fmla="*/ 1282 h 28464"/>
                  <a:gd name="connsiteX1" fmla="*/ 259902 w 265237"/>
                  <a:gd name="connsiteY1" fmla="*/ 900 h 28464"/>
                  <a:gd name="connsiteX2" fmla="*/ 250629 w 265237"/>
                  <a:gd name="connsiteY2" fmla="*/ 138 h 28464"/>
                  <a:gd name="connsiteX3" fmla="*/ 244913 w 265237"/>
                  <a:gd name="connsiteY3" fmla="*/ 265 h 28464"/>
                  <a:gd name="connsiteX4" fmla="*/ 236529 w 265237"/>
                  <a:gd name="connsiteY4" fmla="*/ 519 h 28464"/>
                  <a:gd name="connsiteX5" fmla="*/ 229034 w 265237"/>
                  <a:gd name="connsiteY5" fmla="*/ 646 h 28464"/>
                  <a:gd name="connsiteX6" fmla="*/ 228018 w 265237"/>
                  <a:gd name="connsiteY6" fmla="*/ 519 h 28464"/>
                  <a:gd name="connsiteX7" fmla="*/ 222810 w 265237"/>
                  <a:gd name="connsiteY7" fmla="*/ 773 h 28464"/>
                  <a:gd name="connsiteX8" fmla="*/ 161708 w 265237"/>
                  <a:gd name="connsiteY8" fmla="*/ 1917 h 28464"/>
                  <a:gd name="connsiteX9" fmla="*/ 140367 w 265237"/>
                  <a:gd name="connsiteY9" fmla="*/ 2298 h 28464"/>
                  <a:gd name="connsiteX10" fmla="*/ 101877 w 265237"/>
                  <a:gd name="connsiteY10" fmla="*/ 1154 h 28464"/>
                  <a:gd name="connsiteX11" fmla="*/ 83712 w 265237"/>
                  <a:gd name="connsiteY11" fmla="*/ 1154 h 28464"/>
                  <a:gd name="connsiteX12" fmla="*/ 70120 w 265237"/>
                  <a:gd name="connsiteY12" fmla="*/ 11 h 28464"/>
                  <a:gd name="connsiteX13" fmla="*/ 53987 w 265237"/>
                  <a:gd name="connsiteY13" fmla="*/ 1028 h 28464"/>
                  <a:gd name="connsiteX14" fmla="*/ 11051 w 265237"/>
                  <a:gd name="connsiteY14" fmla="*/ 2044 h 28464"/>
                  <a:gd name="connsiteX15" fmla="*/ 2795 w 265237"/>
                  <a:gd name="connsiteY15" fmla="*/ 1536 h 28464"/>
                  <a:gd name="connsiteX16" fmla="*/ 0 w 265237"/>
                  <a:gd name="connsiteY16" fmla="*/ 14369 h 28464"/>
                  <a:gd name="connsiteX17" fmla="*/ 2795 w 265237"/>
                  <a:gd name="connsiteY17" fmla="*/ 28218 h 28464"/>
                  <a:gd name="connsiteX18" fmla="*/ 7495 w 265237"/>
                  <a:gd name="connsiteY18" fmla="*/ 28345 h 28464"/>
                  <a:gd name="connsiteX19" fmla="*/ 46747 w 265237"/>
                  <a:gd name="connsiteY19" fmla="*/ 27328 h 28464"/>
                  <a:gd name="connsiteX20" fmla="*/ 153832 w 265237"/>
                  <a:gd name="connsiteY20" fmla="*/ 26439 h 28464"/>
                  <a:gd name="connsiteX21" fmla="*/ 177460 w 265237"/>
                  <a:gd name="connsiteY21" fmla="*/ 26821 h 28464"/>
                  <a:gd name="connsiteX22" fmla="*/ 205406 w 265237"/>
                  <a:gd name="connsiteY22" fmla="*/ 27202 h 28464"/>
                  <a:gd name="connsiteX23" fmla="*/ 215315 w 265237"/>
                  <a:gd name="connsiteY23" fmla="*/ 27328 h 28464"/>
                  <a:gd name="connsiteX24" fmla="*/ 231448 w 265237"/>
                  <a:gd name="connsiteY24" fmla="*/ 27456 h 28464"/>
                  <a:gd name="connsiteX25" fmla="*/ 262824 w 265237"/>
                  <a:gd name="connsiteY25" fmla="*/ 28218 h 28464"/>
                  <a:gd name="connsiteX26" fmla="*/ 265237 w 265237"/>
                  <a:gd name="connsiteY26" fmla="*/ 13606 h 28464"/>
                  <a:gd name="connsiteX27" fmla="*/ 262951 w 265237"/>
                  <a:gd name="connsiteY27" fmla="*/ 1282 h 28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5237" h="28464">
                    <a:moveTo>
                      <a:pt x="262951" y="1282"/>
                    </a:moveTo>
                    <a:cubicBezTo>
                      <a:pt x="261935" y="1154"/>
                      <a:pt x="260918" y="1028"/>
                      <a:pt x="259902" y="900"/>
                    </a:cubicBezTo>
                    <a:cubicBezTo>
                      <a:pt x="256599" y="519"/>
                      <a:pt x="253678" y="138"/>
                      <a:pt x="250629" y="138"/>
                    </a:cubicBezTo>
                    <a:cubicBezTo>
                      <a:pt x="248723" y="11"/>
                      <a:pt x="246945" y="11"/>
                      <a:pt x="244913" y="265"/>
                    </a:cubicBezTo>
                    <a:cubicBezTo>
                      <a:pt x="242245" y="646"/>
                      <a:pt x="239323" y="646"/>
                      <a:pt x="236529" y="519"/>
                    </a:cubicBezTo>
                    <a:cubicBezTo>
                      <a:pt x="236402" y="519"/>
                      <a:pt x="231448" y="519"/>
                      <a:pt x="229034" y="646"/>
                    </a:cubicBezTo>
                    <a:cubicBezTo>
                      <a:pt x="228653" y="646"/>
                      <a:pt x="228399" y="519"/>
                      <a:pt x="228018" y="519"/>
                    </a:cubicBezTo>
                    <a:cubicBezTo>
                      <a:pt x="226493" y="392"/>
                      <a:pt x="224715" y="519"/>
                      <a:pt x="222810" y="773"/>
                    </a:cubicBezTo>
                    <a:cubicBezTo>
                      <a:pt x="202485" y="1028"/>
                      <a:pt x="182033" y="773"/>
                      <a:pt x="161708" y="1917"/>
                    </a:cubicBezTo>
                    <a:cubicBezTo>
                      <a:pt x="154595" y="2298"/>
                      <a:pt x="147481" y="2806"/>
                      <a:pt x="140367" y="2298"/>
                    </a:cubicBezTo>
                    <a:cubicBezTo>
                      <a:pt x="127538" y="1409"/>
                      <a:pt x="114708" y="1409"/>
                      <a:pt x="101877" y="1154"/>
                    </a:cubicBezTo>
                    <a:cubicBezTo>
                      <a:pt x="95780" y="1028"/>
                      <a:pt x="91842" y="2298"/>
                      <a:pt x="83712" y="1154"/>
                    </a:cubicBezTo>
                    <a:cubicBezTo>
                      <a:pt x="80156" y="900"/>
                      <a:pt x="73550" y="-116"/>
                      <a:pt x="70120" y="11"/>
                    </a:cubicBezTo>
                    <a:cubicBezTo>
                      <a:pt x="63641" y="138"/>
                      <a:pt x="60466" y="773"/>
                      <a:pt x="53987" y="1028"/>
                    </a:cubicBezTo>
                    <a:cubicBezTo>
                      <a:pt x="39760" y="1663"/>
                      <a:pt x="25406" y="1790"/>
                      <a:pt x="11051" y="2044"/>
                    </a:cubicBezTo>
                    <a:cubicBezTo>
                      <a:pt x="8257" y="2044"/>
                      <a:pt x="5589" y="1790"/>
                      <a:pt x="2795" y="1536"/>
                    </a:cubicBezTo>
                    <a:lnTo>
                      <a:pt x="0" y="14369"/>
                    </a:lnTo>
                    <a:lnTo>
                      <a:pt x="2795" y="28218"/>
                    </a:lnTo>
                    <a:cubicBezTo>
                      <a:pt x="4319" y="28218"/>
                      <a:pt x="5970" y="28218"/>
                      <a:pt x="7495" y="28345"/>
                    </a:cubicBezTo>
                    <a:cubicBezTo>
                      <a:pt x="20579" y="28854"/>
                      <a:pt x="33917" y="27583"/>
                      <a:pt x="46747" y="27328"/>
                    </a:cubicBezTo>
                    <a:cubicBezTo>
                      <a:pt x="82442" y="26947"/>
                      <a:pt x="118137" y="27328"/>
                      <a:pt x="153832" y="26439"/>
                    </a:cubicBezTo>
                    <a:cubicBezTo>
                      <a:pt x="160311" y="26312"/>
                      <a:pt x="176190" y="26693"/>
                      <a:pt x="177460" y="26821"/>
                    </a:cubicBezTo>
                    <a:cubicBezTo>
                      <a:pt x="186479" y="28472"/>
                      <a:pt x="196006" y="27074"/>
                      <a:pt x="205406" y="27202"/>
                    </a:cubicBezTo>
                    <a:cubicBezTo>
                      <a:pt x="208709" y="27202"/>
                      <a:pt x="212012" y="27328"/>
                      <a:pt x="215315" y="27328"/>
                    </a:cubicBezTo>
                    <a:cubicBezTo>
                      <a:pt x="220650" y="27328"/>
                      <a:pt x="226112" y="27456"/>
                      <a:pt x="231448" y="27456"/>
                    </a:cubicBezTo>
                    <a:cubicBezTo>
                      <a:pt x="241991" y="27583"/>
                      <a:pt x="252407" y="27837"/>
                      <a:pt x="262824" y="28218"/>
                    </a:cubicBezTo>
                    <a:lnTo>
                      <a:pt x="265237" y="13606"/>
                    </a:lnTo>
                    <a:lnTo>
                      <a:pt x="262951" y="1282"/>
                    </a:lnTo>
                    <a:close/>
                  </a:path>
                </a:pathLst>
              </a:custGeom>
              <a:solidFill>
                <a:srgbClr val="31388C"/>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622" name="Freeform 621">
                <a:extLst>
                  <a:ext uri="{FF2B5EF4-FFF2-40B4-BE49-F238E27FC236}">
                    <a16:creationId xmlns:a16="http://schemas.microsoft.com/office/drawing/2014/main" id="{A5B26C85-19CD-7C4B-9AB6-D6A2CE2D2DF6}"/>
                  </a:ext>
                </a:extLst>
              </p:cNvPr>
              <p:cNvSpPr/>
              <p:nvPr/>
            </p:nvSpPr>
            <p:spPr>
              <a:xfrm>
                <a:off x="5343604" y="4274713"/>
                <a:ext cx="288000" cy="28464"/>
              </a:xfrm>
              <a:custGeom>
                <a:avLst/>
                <a:gdLst>
                  <a:gd name="connsiteX0" fmla="*/ 262951 w 265237"/>
                  <a:gd name="connsiteY0" fmla="*/ 1282 h 28464"/>
                  <a:gd name="connsiteX1" fmla="*/ 259902 w 265237"/>
                  <a:gd name="connsiteY1" fmla="*/ 900 h 28464"/>
                  <a:gd name="connsiteX2" fmla="*/ 250629 w 265237"/>
                  <a:gd name="connsiteY2" fmla="*/ 138 h 28464"/>
                  <a:gd name="connsiteX3" fmla="*/ 244913 w 265237"/>
                  <a:gd name="connsiteY3" fmla="*/ 265 h 28464"/>
                  <a:gd name="connsiteX4" fmla="*/ 236529 w 265237"/>
                  <a:gd name="connsiteY4" fmla="*/ 519 h 28464"/>
                  <a:gd name="connsiteX5" fmla="*/ 229034 w 265237"/>
                  <a:gd name="connsiteY5" fmla="*/ 646 h 28464"/>
                  <a:gd name="connsiteX6" fmla="*/ 228018 w 265237"/>
                  <a:gd name="connsiteY6" fmla="*/ 519 h 28464"/>
                  <a:gd name="connsiteX7" fmla="*/ 222809 w 265237"/>
                  <a:gd name="connsiteY7" fmla="*/ 773 h 28464"/>
                  <a:gd name="connsiteX8" fmla="*/ 161708 w 265237"/>
                  <a:gd name="connsiteY8" fmla="*/ 1917 h 28464"/>
                  <a:gd name="connsiteX9" fmla="*/ 140367 w 265237"/>
                  <a:gd name="connsiteY9" fmla="*/ 2298 h 28464"/>
                  <a:gd name="connsiteX10" fmla="*/ 101877 w 265237"/>
                  <a:gd name="connsiteY10" fmla="*/ 1154 h 28464"/>
                  <a:gd name="connsiteX11" fmla="*/ 83712 w 265237"/>
                  <a:gd name="connsiteY11" fmla="*/ 1154 h 28464"/>
                  <a:gd name="connsiteX12" fmla="*/ 70120 w 265237"/>
                  <a:gd name="connsiteY12" fmla="*/ 11 h 28464"/>
                  <a:gd name="connsiteX13" fmla="*/ 53987 w 265237"/>
                  <a:gd name="connsiteY13" fmla="*/ 1028 h 28464"/>
                  <a:gd name="connsiteX14" fmla="*/ 11051 w 265237"/>
                  <a:gd name="connsiteY14" fmla="*/ 2044 h 28464"/>
                  <a:gd name="connsiteX15" fmla="*/ 2795 w 265237"/>
                  <a:gd name="connsiteY15" fmla="*/ 1536 h 28464"/>
                  <a:gd name="connsiteX16" fmla="*/ 0 w 265237"/>
                  <a:gd name="connsiteY16" fmla="*/ 14369 h 28464"/>
                  <a:gd name="connsiteX17" fmla="*/ 2795 w 265237"/>
                  <a:gd name="connsiteY17" fmla="*/ 28218 h 28464"/>
                  <a:gd name="connsiteX18" fmla="*/ 7495 w 265237"/>
                  <a:gd name="connsiteY18" fmla="*/ 28345 h 28464"/>
                  <a:gd name="connsiteX19" fmla="*/ 46747 w 265237"/>
                  <a:gd name="connsiteY19" fmla="*/ 27328 h 28464"/>
                  <a:gd name="connsiteX20" fmla="*/ 153832 w 265237"/>
                  <a:gd name="connsiteY20" fmla="*/ 26439 h 28464"/>
                  <a:gd name="connsiteX21" fmla="*/ 177460 w 265237"/>
                  <a:gd name="connsiteY21" fmla="*/ 26821 h 28464"/>
                  <a:gd name="connsiteX22" fmla="*/ 205406 w 265237"/>
                  <a:gd name="connsiteY22" fmla="*/ 27202 h 28464"/>
                  <a:gd name="connsiteX23" fmla="*/ 215315 w 265237"/>
                  <a:gd name="connsiteY23" fmla="*/ 27328 h 28464"/>
                  <a:gd name="connsiteX24" fmla="*/ 231448 w 265237"/>
                  <a:gd name="connsiteY24" fmla="*/ 27456 h 28464"/>
                  <a:gd name="connsiteX25" fmla="*/ 262824 w 265237"/>
                  <a:gd name="connsiteY25" fmla="*/ 28218 h 28464"/>
                  <a:gd name="connsiteX26" fmla="*/ 265237 w 265237"/>
                  <a:gd name="connsiteY26" fmla="*/ 13606 h 28464"/>
                  <a:gd name="connsiteX27" fmla="*/ 262951 w 265237"/>
                  <a:gd name="connsiteY27" fmla="*/ 1282 h 28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5237" h="28464">
                    <a:moveTo>
                      <a:pt x="262951" y="1282"/>
                    </a:moveTo>
                    <a:cubicBezTo>
                      <a:pt x="261935" y="1154"/>
                      <a:pt x="260918" y="1028"/>
                      <a:pt x="259902" y="900"/>
                    </a:cubicBezTo>
                    <a:cubicBezTo>
                      <a:pt x="256599" y="519"/>
                      <a:pt x="253678" y="138"/>
                      <a:pt x="250629" y="138"/>
                    </a:cubicBezTo>
                    <a:cubicBezTo>
                      <a:pt x="248723" y="11"/>
                      <a:pt x="246945" y="11"/>
                      <a:pt x="244913" y="265"/>
                    </a:cubicBezTo>
                    <a:cubicBezTo>
                      <a:pt x="242245" y="646"/>
                      <a:pt x="239323" y="646"/>
                      <a:pt x="236529" y="519"/>
                    </a:cubicBezTo>
                    <a:cubicBezTo>
                      <a:pt x="236402" y="519"/>
                      <a:pt x="231448" y="519"/>
                      <a:pt x="229034" y="646"/>
                    </a:cubicBezTo>
                    <a:cubicBezTo>
                      <a:pt x="228653" y="646"/>
                      <a:pt x="228399" y="519"/>
                      <a:pt x="228018" y="519"/>
                    </a:cubicBezTo>
                    <a:cubicBezTo>
                      <a:pt x="226493" y="392"/>
                      <a:pt x="224715" y="519"/>
                      <a:pt x="222809" y="773"/>
                    </a:cubicBezTo>
                    <a:cubicBezTo>
                      <a:pt x="202485" y="1028"/>
                      <a:pt x="182033" y="773"/>
                      <a:pt x="161708" y="1917"/>
                    </a:cubicBezTo>
                    <a:cubicBezTo>
                      <a:pt x="154595" y="2298"/>
                      <a:pt x="147481" y="2806"/>
                      <a:pt x="140367" y="2298"/>
                    </a:cubicBezTo>
                    <a:cubicBezTo>
                      <a:pt x="127537" y="1409"/>
                      <a:pt x="114708" y="1409"/>
                      <a:pt x="101877" y="1154"/>
                    </a:cubicBezTo>
                    <a:cubicBezTo>
                      <a:pt x="95780" y="1028"/>
                      <a:pt x="91842" y="2298"/>
                      <a:pt x="83712" y="1154"/>
                    </a:cubicBezTo>
                    <a:cubicBezTo>
                      <a:pt x="80156" y="900"/>
                      <a:pt x="73550" y="-116"/>
                      <a:pt x="70120" y="11"/>
                    </a:cubicBezTo>
                    <a:cubicBezTo>
                      <a:pt x="63641" y="138"/>
                      <a:pt x="60466" y="773"/>
                      <a:pt x="53987" y="1028"/>
                    </a:cubicBezTo>
                    <a:cubicBezTo>
                      <a:pt x="39760" y="1663"/>
                      <a:pt x="25406" y="1790"/>
                      <a:pt x="11051" y="2044"/>
                    </a:cubicBezTo>
                    <a:cubicBezTo>
                      <a:pt x="8257" y="2044"/>
                      <a:pt x="5589" y="1790"/>
                      <a:pt x="2795" y="1536"/>
                    </a:cubicBezTo>
                    <a:lnTo>
                      <a:pt x="0" y="14369"/>
                    </a:lnTo>
                    <a:lnTo>
                      <a:pt x="2795" y="28218"/>
                    </a:lnTo>
                    <a:cubicBezTo>
                      <a:pt x="4319" y="28218"/>
                      <a:pt x="5970" y="28218"/>
                      <a:pt x="7495" y="28345"/>
                    </a:cubicBezTo>
                    <a:cubicBezTo>
                      <a:pt x="20579" y="28854"/>
                      <a:pt x="33917" y="27583"/>
                      <a:pt x="46747" y="27328"/>
                    </a:cubicBezTo>
                    <a:cubicBezTo>
                      <a:pt x="82442" y="26947"/>
                      <a:pt x="118137" y="27328"/>
                      <a:pt x="153832" y="26439"/>
                    </a:cubicBezTo>
                    <a:cubicBezTo>
                      <a:pt x="160311" y="26312"/>
                      <a:pt x="176190" y="26693"/>
                      <a:pt x="177460" y="26821"/>
                    </a:cubicBezTo>
                    <a:cubicBezTo>
                      <a:pt x="186479" y="28472"/>
                      <a:pt x="196006" y="27074"/>
                      <a:pt x="205406" y="27202"/>
                    </a:cubicBezTo>
                    <a:cubicBezTo>
                      <a:pt x="208709" y="27202"/>
                      <a:pt x="212012" y="27328"/>
                      <a:pt x="215315" y="27328"/>
                    </a:cubicBezTo>
                    <a:cubicBezTo>
                      <a:pt x="220650" y="27328"/>
                      <a:pt x="226112" y="27456"/>
                      <a:pt x="231448" y="27456"/>
                    </a:cubicBezTo>
                    <a:cubicBezTo>
                      <a:pt x="241991" y="27583"/>
                      <a:pt x="252407" y="27837"/>
                      <a:pt x="262824" y="28218"/>
                    </a:cubicBezTo>
                    <a:lnTo>
                      <a:pt x="265237" y="13606"/>
                    </a:lnTo>
                    <a:lnTo>
                      <a:pt x="262951" y="1282"/>
                    </a:lnTo>
                    <a:close/>
                  </a:path>
                </a:pathLst>
              </a:custGeom>
              <a:solidFill>
                <a:srgbClr val="31388C"/>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623" name="Freeform 622">
                <a:extLst>
                  <a:ext uri="{FF2B5EF4-FFF2-40B4-BE49-F238E27FC236}">
                    <a16:creationId xmlns:a16="http://schemas.microsoft.com/office/drawing/2014/main" id="{4F3A6FD4-AF36-E749-8481-3E597AAEBFF3}"/>
                  </a:ext>
                </a:extLst>
              </p:cNvPr>
              <p:cNvSpPr/>
              <p:nvPr/>
            </p:nvSpPr>
            <p:spPr>
              <a:xfrm>
                <a:off x="5605946" y="4274713"/>
                <a:ext cx="267596" cy="28464"/>
              </a:xfrm>
              <a:custGeom>
                <a:avLst/>
                <a:gdLst>
                  <a:gd name="connsiteX0" fmla="*/ 262951 w 265237"/>
                  <a:gd name="connsiteY0" fmla="*/ 1282 h 28464"/>
                  <a:gd name="connsiteX1" fmla="*/ 259902 w 265237"/>
                  <a:gd name="connsiteY1" fmla="*/ 900 h 28464"/>
                  <a:gd name="connsiteX2" fmla="*/ 250629 w 265237"/>
                  <a:gd name="connsiteY2" fmla="*/ 138 h 28464"/>
                  <a:gd name="connsiteX3" fmla="*/ 244913 w 265237"/>
                  <a:gd name="connsiteY3" fmla="*/ 265 h 28464"/>
                  <a:gd name="connsiteX4" fmla="*/ 236529 w 265237"/>
                  <a:gd name="connsiteY4" fmla="*/ 519 h 28464"/>
                  <a:gd name="connsiteX5" fmla="*/ 229034 w 265237"/>
                  <a:gd name="connsiteY5" fmla="*/ 646 h 28464"/>
                  <a:gd name="connsiteX6" fmla="*/ 228018 w 265237"/>
                  <a:gd name="connsiteY6" fmla="*/ 519 h 28464"/>
                  <a:gd name="connsiteX7" fmla="*/ 222809 w 265237"/>
                  <a:gd name="connsiteY7" fmla="*/ 773 h 28464"/>
                  <a:gd name="connsiteX8" fmla="*/ 161708 w 265237"/>
                  <a:gd name="connsiteY8" fmla="*/ 1917 h 28464"/>
                  <a:gd name="connsiteX9" fmla="*/ 140367 w 265237"/>
                  <a:gd name="connsiteY9" fmla="*/ 2298 h 28464"/>
                  <a:gd name="connsiteX10" fmla="*/ 101877 w 265237"/>
                  <a:gd name="connsiteY10" fmla="*/ 1154 h 28464"/>
                  <a:gd name="connsiteX11" fmla="*/ 83712 w 265237"/>
                  <a:gd name="connsiteY11" fmla="*/ 1154 h 28464"/>
                  <a:gd name="connsiteX12" fmla="*/ 70120 w 265237"/>
                  <a:gd name="connsiteY12" fmla="*/ 11 h 28464"/>
                  <a:gd name="connsiteX13" fmla="*/ 53987 w 265237"/>
                  <a:gd name="connsiteY13" fmla="*/ 1028 h 28464"/>
                  <a:gd name="connsiteX14" fmla="*/ 11051 w 265237"/>
                  <a:gd name="connsiteY14" fmla="*/ 2044 h 28464"/>
                  <a:gd name="connsiteX15" fmla="*/ 2795 w 265237"/>
                  <a:gd name="connsiteY15" fmla="*/ 1536 h 28464"/>
                  <a:gd name="connsiteX16" fmla="*/ 0 w 265237"/>
                  <a:gd name="connsiteY16" fmla="*/ 14369 h 28464"/>
                  <a:gd name="connsiteX17" fmla="*/ 2795 w 265237"/>
                  <a:gd name="connsiteY17" fmla="*/ 28218 h 28464"/>
                  <a:gd name="connsiteX18" fmla="*/ 7495 w 265237"/>
                  <a:gd name="connsiteY18" fmla="*/ 28345 h 28464"/>
                  <a:gd name="connsiteX19" fmla="*/ 46747 w 265237"/>
                  <a:gd name="connsiteY19" fmla="*/ 27328 h 28464"/>
                  <a:gd name="connsiteX20" fmla="*/ 153832 w 265237"/>
                  <a:gd name="connsiteY20" fmla="*/ 26439 h 28464"/>
                  <a:gd name="connsiteX21" fmla="*/ 177460 w 265237"/>
                  <a:gd name="connsiteY21" fmla="*/ 26821 h 28464"/>
                  <a:gd name="connsiteX22" fmla="*/ 205406 w 265237"/>
                  <a:gd name="connsiteY22" fmla="*/ 27202 h 28464"/>
                  <a:gd name="connsiteX23" fmla="*/ 215315 w 265237"/>
                  <a:gd name="connsiteY23" fmla="*/ 27328 h 28464"/>
                  <a:gd name="connsiteX24" fmla="*/ 231448 w 265237"/>
                  <a:gd name="connsiteY24" fmla="*/ 27456 h 28464"/>
                  <a:gd name="connsiteX25" fmla="*/ 262824 w 265237"/>
                  <a:gd name="connsiteY25" fmla="*/ 28218 h 28464"/>
                  <a:gd name="connsiteX26" fmla="*/ 265237 w 265237"/>
                  <a:gd name="connsiteY26" fmla="*/ 13606 h 28464"/>
                  <a:gd name="connsiteX27" fmla="*/ 262951 w 265237"/>
                  <a:gd name="connsiteY27" fmla="*/ 1282 h 28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5237" h="28464">
                    <a:moveTo>
                      <a:pt x="262951" y="1282"/>
                    </a:moveTo>
                    <a:cubicBezTo>
                      <a:pt x="261935" y="1154"/>
                      <a:pt x="260918" y="1028"/>
                      <a:pt x="259902" y="900"/>
                    </a:cubicBezTo>
                    <a:cubicBezTo>
                      <a:pt x="256599" y="519"/>
                      <a:pt x="253678" y="138"/>
                      <a:pt x="250629" y="138"/>
                    </a:cubicBezTo>
                    <a:cubicBezTo>
                      <a:pt x="248723" y="11"/>
                      <a:pt x="246945" y="11"/>
                      <a:pt x="244913" y="265"/>
                    </a:cubicBezTo>
                    <a:cubicBezTo>
                      <a:pt x="242245" y="646"/>
                      <a:pt x="239323" y="646"/>
                      <a:pt x="236529" y="519"/>
                    </a:cubicBezTo>
                    <a:cubicBezTo>
                      <a:pt x="236402" y="519"/>
                      <a:pt x="231448" y="519"/>
                      <a:pt x="229034" y="646"/>
                    </a:cubicBezTo>
                    <a:cubicBezTo>
                      <a:pt x="228653" y="646"/>
                      <a:pt x="228399" y="519"/>
                      <a:pt x="228018" y="519"/>
                    </a:cubicBezTo>
                    <a:cubicBezTo>
                      <a:pt x="226493" y="392"/>
                      <a:pt x="224715" y="519"/>
                      <a:pt x="222809" y="773"/>
                    </a:cubicBezTo>
                    <a:cubicBezTo>
                      <a:pt x="202485" y="1028"/>
                      <a:pt x="182033" y="773"/>
                      <a:pt x="161708" y="1917"/>
                    </a:cubicBezTo>
                    <a:cubicBezTo>
                      <a:pt x="154595" y="2298"/>
                      <a:pt x="147481" y="2806"/>
                      <a:pt x="140367" y="2298"/>
                    </a:cubicBezTo>
                    <a:cubicBezTo>
                      <a:pt x="127537" y="1409"/>
                      <a:pt x="114708" y="1409"/>
                      <a:pt x="101877" y="1154"/>
                    </a:cubicBezTo>
                    <a:cubicBezTo>
                      <a:pt x="95780" y="1028"/>
                      <a:pt x="91842" y="2298"/>
                      <a:pt x="83712" y="1154"/>
                    </a:cubicBezTo>
                    <a:cubicBezTo>
                      <a:pt x="80156" y="900"/>
                      <a:pt x="73550" y="-116"/>
                      <a:pt x="70120" y="11"/>
                    </a:cubicBezTo>
                    <a:cubicBezTo>
                      <a:pt x="63641" y="138"/>
                      <a:pt x="60466" y="773"/>
                      <a:pt x="53987" y="1028"/>
                    </a:cubicBezTo>
                    <a:cubicBezTo>
                      <a:pt x="39760" y="1663"/>
                      <a:pt x="25406" y="1790"/>
                      <a:pt x="11051" y="2044"/>
                    </a:cubicBezTo>
                    <a:cubicBezTo>
                      <a:pt x="8257" y="2044"/>
                      <a:pt x="5589" y="1790"/>
                      <a:pt x="2795" y="1536"/>
                    </a:cubicBezTo>
                    <a:lnTo>
                      <a:pt x="0" y="14369"/>
                    </a:lnTo>
                    <a:lnTo>
                      <a:pt x="2795" y="28218"/>
                    </a:lnTo>
                    <a:cubicBezTo>
                      <a:pt x="4319" y="28218"/>
                      <a:pt x="5970" y="28218"/>
                      <a:pt x="7495" y="28345"/>
                    </a:cubicBezTo>
                    <a:cubicBezTo>
                      <a:pt x="20579" y="28854"/>
                      <a:pt x="33917" y="27583"/>
                      <a:pt x="46747" y="27328"/>
                    </a:cubicBezTo>
                    <a:cubicBezTo>
                      <a:pt x="82442" y="26947"/>
                      <a:pt x="118137" y="27328"/>
                      <a:pt x="153832" y="26439"/>
                    </a:cubicBezTo>
                    <a:cubicBezTo>
                      <a:pt x="160311" y="26312"/>
                      <a:pt x="176190" y="26693"/>
                      <a:pt x="177460" y="26821"/>
                    </a:cubicBezTo>
                    <a:cubicBezTo>
                      <a:pt x="186479" y="28472"/>
                      <a:pt x="196006" y="27074"/>
                      <a:pt x="205406" y="27202"/>
                    </a:cubicBezTo>
                    <a:cubicBezTo>
                      <a:pt x="208709" y="27202"/>
                      <a:pt x="212012" y="27328"/>
                      <a:pt x="215315" y="27328"/>
                    </a:cubicBezTo>
                    <a:cubicBezTo>
                      <a:pt x="220650" y="27328"/>
                      <a:pt x="226112" y="27456"/>
                      <a:pt x="231448" y="27456"/>
                    </a:cubicBezTo>
                    <a:cubicBezTo>
                      <a:pt x="241991" y="27583"/>
                      <a:pt x="252407" y="27837"/>
                      <a:pt x="262824" y="28218"/>
                    </a:cubicBezTo>
                    <a:lnTo>
                      <a:pt x="265237" y="13606"/>
                    </a:lnTo>
                    <a:lnTo>
                      <a:pt x="262951" y="1282"/>
                    </a:lnTo>
                    <a:close/>
                  </a:path>
                </a:pathLst>
              </a:custGeom>
              <a:solidFill>
                <a:srgbClr val="31388C"/>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624" name="Freeform 623">
                <a:extLst>
                  <a:ext uri="{FF2B5EF4-FFF2-40B4-BE49-F238E27FC236}">
                    <a16:creationId xmlns:a16="http://schemas.microsoft.com/office/drawing/2014/main" id="{44128683-CA66-5C4E-B4AC-E0E0F547966B}"/>
                  </a:ext>
                </a:extLst>
              </p:cNvPr>
              <p:cNvSpPr/>
              <p:nvPr/>
            </p:nvSpPr>
            <p:spPr>
              <a:xfrm>
                <a:off x="5868287" y="4274713"/>
                <a:ext cx="267596" cy="28464"/>
              </a:xfrm>
              <a:custGeom>
                <a:avLst/>
                <a:gdLst>
                  <a:gd name="connsiteX0" fmla="*/ 262951 w 265237"/>
                  <a:gd name="connsiteY0" fmla="*/ 1282 h 28464"/>
                  <a:gd name="connsiteX1" fmla="*/ 259902 w 265237"/>
                  <a:gd name="connsiteY1" fmla="*/ 900 h 28464"/>
                  <a:gd name="connsiteX2" fmla="*/ 250629 w 265237"/>
                  <a:gd name="connsiteY2" fmla="*/ 138 h 28464"/>
                  <a:gd name="connsiteX3" fmla="*/ 244913 w 265237"/>
                  <a:gd name="connsiteY3" fmla="*/ 265 h 28464"/>
                  <a:gd name="connsiteX4" fmla="*/ 236529 w 265237"/>
                  <a:gd name="connsiteY4" fmla="*/ 519 h 28464"/>
                  <a:gd name="connsiteX5" fmla="*/ 229034 w 265237"/>
                  <a:gd name="connsiteY5" fmla="*/ 646 h 28464"/>
                  <a:gd name="connsiteX6" fmla="*/ 228018 w 265237"/>
                  <a:gd name="connsiteY6" fmla="*/ 519 h 28464"/>
                  <a:gd name="connsiteX7" fmla="*/ 222809 w 265237"/>
                  <a:gd name="connsiteY7" fmla="*/ 773 h 28464"/>
                  <a:gd name="connsiteX8" fmla="*/ 161708 w 265237"/>
                  <a:gd name="connsiteY8" fmla="*/ 1917 h 28464"/>
                  <a:gd name="connsiteX9" fmla="*/ 140367 w 265237"/>
                  <a:gd name="connsiteY9" fmla="*/ 2298 h 28464"/>
                  <a:gd name="connsiteX10" fmla="*/ 101877 w 265237"/>
                  <a:gd name="connsiteY10" fmla="*/ 1154 h 28464"/>
                  <a:gd name="connsiteX11" fmla="*/ 83712 w 265237"/>
                  <a:gd name="connsiteY11" fmla="*/ 1154 h 28464"/>
                  <a:gd name="connsiteX12" fmla="*/ 70120 w 265237"/>
                  <a:gd name="connsiteY12" fmla="*/ 11 h 28464"/>
                  <a:gd name="connsiteX13" fmla="*/ 53987 w 265237"/>
                  <a:gd name="connsiteY13" fmla="*/ 1028 h 28464"/>
                  <a:gd name="connsiteX14" fmla="*/ 11051 w 265237"/>
                  <a:gd name="connsiteY14" fmla="*/ 2044 h 28464"/>
                  <a:gd name="connsiteX15" fmla="*/ 2795 w 265237"/>
                  <a:gd name="connsiteY15" fmla="*/ 1536 h 28464"/>
                  <a:gd name="connsiteX16" fmla="*/ 0 w 265237"/>
                  <a:gd name="connsiteY16" fmla="*/ 14369 h 28464"/>
                  <a:gd name="connsiteX17" fmla="*/ 2795 w 265237"/>
                  <a:gd name="connsiteY17" fmla="*/ 28218 h 28464"/>
                  <a:gd name="connsiteX18" fmla="*/ 7495 w 265237"/>
                  <a:gd name="connsiteY18" fmla="*/ 28345 h 28464"/>
                  <a:gd name="connsiteX19" fmla="*/ 46747 w 265237"/>
                  <a:gd name="connsiteY19" fmla="*/ 27328 h 28464"/>
                  <a:gd name="connsiteX20" fmla="*/ 153832 w 265237"/>
                  <a:gd name="connsiteY20" fmla="*/ 26439 h 28464"/>
                  <a:gd name="connsiteX21" fmla="*/ 177460 w 265237"/>
                  <a:gd name="connsiteY21" fmla="*/ 26821 h 28464"/>
                  <a:gd name="connsiteX22" fmla="*/ 205406 w 265237"/>
                  <a:gd name="connsiteY22" fmla="*/ 27202 h 28464"/>
                  <a:gd name="connsiteX23" fmla="*/ 215315 w 265237"/>
                  <a:gd name="connsiteY23" fmla="*/ 27328 h 28464"/>
                  <a:gd name="connsiteX24" fmla="*/ 231448 w 265237"/>
                  <a:gd name="connsiteY24" fmla="*/ 27456 h 28464"/>
                  <a:gd name="connsiteX25" fmla="*/ 262824 w 265237"/>
                  <a:gd name="connsiteY25" fmla="*/ 28218 h 28464"/>
                  <a:gd name="connsiteX26" fmla="*/ 265237 w 265237"/>
                  <a:gd name="connsiteY26" fmla="*/ 13606 h 28464"/>
                  <a:gd name="connsiteX27" fmla="*/ 262951 w 265237"/>
                  <a:gd name="connsiteY27" fmla="*/ 1282 h 28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5237" h="28464">
                    <a:moveTo>
                      <a:pt x="262951" y="1282"/>
                    </a:moveTo>
                    <a:cubicBezTo>
                      <a:pt x="261935" y="1154"/>
                      <a:pt x="260918" y="1028"/>
                      <a:pt x="259902" y="900"/>
                    </a:cubicBezTo>
                    <a:cubicBezTo>
                      <a:pt x="256599" y="519"/>
                      <a:pt x="253678" y="138"/>
                      <a:pt x="250629" y="138"/>
                    </a:cubicBezTo>
                    <a:cubicBezTo>
                      <a:pt x="248723" y="11"/>
                      <a:pt x="246945" y="11"/>
                      <a:pt x="244913" y="265"/>
                    </a:cubicBezTo>
                    <a:cubicBezTo>
                      <a:pt x="242245" y="646"/>
                      <a:pt x="239323" y="646"/>
                      <a:pt x="236529" y="519"/>
                    </a:cubicBezTo>
                    <a:cubicBezTo>
                      <a:pt x="236402" y="519"/>
                      <a:pt x="231448" y="519"/>
                      <a:pt x="229034" y="646"/>
                    </a:cubicBezTo>
                    <a:cubicBezTo>
                      <a:pt x="228653" y="646"/>
                      <a:pt x="228399" y="519"/>
                      <a:pt x="228018" y="519"/>
                    </a:cubicBezTo>
                    <a:cubicBezTo>
                      <a:pt x="226493" y="392"/>
                      <a:pt x="224715" y="519"/>
                      <a:pt x="222809" y="773"/>
                    </a:cubicBezTo>
                    <a:cubicBezTo>
                      <a:pt x="202485" y="1028"/>
                      <a:pt x="182033" y="773"/>
                      <a:pt x="161708" y="1917"/>
                    </a:cubicBezTo>
                    <a:cubicBezTo>
                      <a:pt x="154595" y="2298"/>
                      <a:pt x="147481" y="2806"/>
                      <a:pt x="140367" y="2298"/>
                    </a:cubicBezTo>
                    <a:cubicBezTo>
                      <a:pt x="127537" y="1409"/>
                      <a:pt x="114708" y="1409"/>
                      <a:pt x="101877" y="1154"/>
                    </a:cubicBezTo>
                    <a:cubicBezTo>
                      <a:pt x="95780" y="1028"/>
                      <a:pt x="91842" y="2298"/>
                      <a:pt x="83712" y="1154"/>
                    </a:cubicBezTo>
                    <a:cubicBezTo>
                      <a:pt x="80156" y="900"/>
                      <a:pt x="73550" y="-116"/>
                      <a:pt x="70120" y="11"/>
                    </a:cubicBezTo>
                    <a:cubicBezTo>
                      <a:pt x="63641" y="138"/>
                      <a:pt x="60466" y="773"/>
                      <a:pt x="53987" y="1028"/>
                    </a:cubicBezTo>
                    <a:cubicBezTo>
                      <a:pt x="39760" y="1663"/>
                      <a:pt x="25406" y="1790"/>
                      <a:pt x="11051" y="2044"/>
                    </a:cubicBezTo>
                    <a:cubicBezTo>
                      <a:pt x="8257" y="2044"/>
                      <a:pt x="5589" y="1790"/>
                      <a:pt x="2795" y="1536"/>
                    </a:cubicBezTo>
                    <a:lnTo>
                      <a:pt x="0" y="14369"/>
                    </a:lnTo>
                    <a:lnTo>
                      <a:pt x="2795" y="28218"/>
                    </a:lnTo>
                    <a:cubicBezTo>
                      <a:pt x="4319" y="28218"/>
                      <a:pt x="5970" y="28218"/>
                      <a:pt x="7495" y="28345"/>
                    </a:cubicBezTo>
                    <a:cubicBezTo>
                      <a:pt x="20579" y="28854"/>
                      <a:pt x="33917" y="27583"/>
                      <a:pt x="46747" y="27328"/>
                    </a:cubicBezTo>
                    <a:cubicBezTo>
                      <a:pt x="82442" y="26947"/>
                      <a:pt x="118137" y="27328"/>
                      <a:pt x="153832" y="26439"/>
                    </a:cubicBezTo>
                    <a:cubicBezTo>
                      <a:pt x="160311" y="26312"/>
                      <a:pt x="176190" y="26693"/>
                      <a:pt x="177460" y="26821"/>
                    </a:cubicBezTo>
                    <a:cubicBezTo>
                      <a:pt x="186479" y="28472"/>
                      <a:pt x="196006" y="27074"/>
                      <a:pt x="205406" y="27202"/>
                    </a:cubicBezTo>
                    <a:cubicBezTo>
                      <a:pt x="208709" y="27202"/>
                      <a:pt x="212012" y="27328"/>
                      <a:pt x="215315" y="27328"/>
                    </a:cubicBezTo>
                    <a:cubicBezTo>
                      <a:pt x="220650" y="27328"/>
                      <a:pt x="226112" y="27456"/>
                      <a:pt x="231448" y="27456"/>
                    </a:cubicBezTo>
                    <a:cubicBezTo>
                      <a:pt x="241991" y="27583"/>
                      <a:pt x="252407" y="27837"/>
                      <a:pt x="262824" y="28218"/>
                    </a:cubicBezTo>
                    <a:lnTo>
                      <a:pt x="265237" y="13606"/>
                    </a:lnTo>
                    <a:lnTo>
                      <a:pt x="262951" y="1282"/>
                    </a:lnTo>
                    <a:close/>
                  </a:path>
                </a:pathLst>
              </a:custGeom>
              <a:solidFill>
                <a:srgbClr val="31388C"/>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625" name="Freeform 624">
                <a:extLst>
                  <a:ext uri="{FF2B5EF4-FFF2-40B4-BE49-F238E27FC236}">
                    <a16:creationId xmlns:a16="http://schemas.microsoft.com/office/drawing/2014/main" id="{1D502686-26C2-4F44-8048-F2B6FDFB8F04}"/>
                  </a:ext>
                </a:extLst>
              </p:cNvPr>
              <p:cNvSpPr/>
              <p:nvPr/>
            </p:nvSpPr>
            <p:spPr>
              <a:xfrm>
                <a:off x="6130629" y="4274713"/>
                <a:ext cx="288000" cy="28464"/>
              </a:xfrm>
              <a:custGeom>
                <a:avLst/>
                <a:gdLst>
                  <a:gd name="connsiteX0" fmla="*/ 262951 w 265237"/>
                  <a:gd name="connsiteY0" fmla="*/ 1282 h 28464"/>
                  <a:gd name="connsiteX1" fmla="*/ 259902 w 265237"/>
                  <a:gd name="connsiteY1" fmla="*/ 900 h 28464"/>
                  <a:gd name="connsiteX2" fmla="*/ 250629 w 265237"/>
                  <a:gd name="connsiteY2" fmla="*/ 138 h 28464"/>
                  <a:gd name="connsiteX3" fmla="*/ 244913 w 265237"/>
                  <a:gd name="connsiteY3" fmla="*/ 265 h 28464"/>
                  <a:gd name="connsiteX4" fmla="*/ 236529 w 265237"/>
                  <a:gd name="connsiteY4" fmla="*/ 519 h 28464"/>
                  <a:gd name="connsiteX5" fmla="*/ 229034 w 265237"/>
                  <a:gd name="connsiteY5" fmla="*/ 646 h 28464"/>
                  <a:gd name="connsiteX6" fmla="*/ 228018 w 265237"/>
                  <a:gd name="connsiteY6" fmla="*/ 519 h 28464"/>
                  <a:gd name="connsiteX7" fmla="*/ 222809 w 265237"/>
                  <a:gd name="connsiteY7" fmla="*/ 773 h 28464"/>
                  <a:gd name="connsiteX8" fmla="*/ 161708 w 265237"/>
                  <a:gd name="connsiteY8" fmla="*/ 1917 h 28464"/>
                  <a:gd name="connsiteX9" fmla="*/ 140367 w 265237"/>
                  <a:gd name="connsiteY9" fmla="*/ 2298 h 28464"/>
                  <a:gd name="connsiteX10" fmla="*/ 101877 w 265237"/>
                  <a:gd name="connsiteY10" fmla="*/ 1154 h 28464"/>
                  <a:gd name="connsiteX11" fmla="*/ 83712 w 265237"/>
                  <a:gd name="connsiteY11" fmla="*/ 1154 h 28464"/>
                  <a:gd name="connsiteX12" fmla="*/ 70120 w 265237"/>
                  <a:gd name="connsiteY12" fmla="*/ 11 h 28464"/>
                  <a:gd name="connsiteX13" fmla="*/ 53987 w 265237"/>
                  <a:gd name="connsiteY13" fmla="*/ 1028 h 28464"/>
                  <a:gd name="connsiteX14" fmla="*/ 11051 w 265237"/>
                  <a:gd name="connsiteY14" fmla="*/ 2044 h 28464"/>
                  <a:gd name="connsiteX15" fmla="*/ 2795 w 265237"/>
                  <a:gd name="connsiteY15" fmla="*/ 1536 h 28464"/>
                  <a:gd name="connsiteX16" fmla="*/ 0 w 265237"/>
                  <a:gd name="connsiteY16" fmla="*/ 14369 h 28464"/>
                  <a:gd name="connsiteX17" fmla="*/ 2795 w 265237"/>
                  <a:gd name="connsiteY17" fmla="*/ 28218 h 28464"/>
                  <a:gd name="connsiteX18" fmla="*/ 7495 w 265237"/>
                  <a:gd name="connsiteY18" fmla="*/ 28345 h 28464"/>
                  <a:gd name="connsiteX19" fmla="*/ 46747 w 265237"/>
                  <a:gd name="connsiteY19" fmla="*/ 27328 h 28464"/>
                  <a:gd name="connsiteX20" fmla="*/ 153832 w 265237"/>
                  <a:gd name="connsiteY20" fmla="*/ 26439 h 28464"/>
                  <a:gd name="connsiteX21" fmla="*/ 177460 w 265237"/>
                  <a:gd name="connsiteY21" fmla="*/ 26821 h 28464"/>
                  <a:gd name="connsiteX22" fmla="*/ 205406 w 265237"/>
                  <a:gd name="connsiteY22" fmla="*/ 27202 h 28464"/>
                  <a:gd name="connsiteX23" fmla="*/ 215315 w 265237"/>
                  <a:gd name="connsiteY23" fmla="*/ 27328 h 28464"/>
                  <a:gd name="connsiteX24" fmla="*/ 231448 w 265237"/>
                  <a:gd name="connsiteY24" fmla="*/ 27456 h 28464"/>
                  <a:gd name="connsiteX25" fmla="*/ 262824 w 265237"/>
                  <a:gd name="connsiteY25" fmla="*/ 28218 h 28464"/>
                  <a:gd name="connsiteX26" fmla="*/ 265237 w 265237"/>
                  <a:gd name="connsiteY26" fmla="*/ 13606 h 28464"/>
                  <a:gd name="connsiteX27" fmla="*/ 262951 w 265237"/>
                  <a:gd name="connsiteY27" fmla="*/ 1282 h 28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5237" h="28464">
                    <a:moveTo>
                      <a:pt x="262951" y="1282"/>
                    </a:moveTo>
                    <a:cubicBezTo>
                      <a:pt x="261935" y="1154"/>
                      <a:pt x="260918" y="1028"/>
                      <a:pt x="259902" y="900"/>
                    </a:cubicBezTo>
                    <a:cubicBezTo>
                      <a:pt x="256599" y="519"/>
                      <a:pt x="253678" y="138"/>
                      <a:pt x="250629" y="138"/>
                    </a:cubicBezTo>
                    <a:cubicBezTo>
                      <a:pt x="248723" y="11"/>
                      <a:pt x="246945" y="11"/>
                      <a:pt x="244913" y="265"/>
                    </a:cubicBezTo>
                    <a:cubicBezTo>
                      <a:pt x="242245" y="646"/>
                      <a:pt x="239323" y="646"/>
                      <a:pt x="236529" y="519"/>
                    </a:cubicBezTo>
                    <a:cubicBezTo>
                      <a:pt x="236402" y="519"/>
                      <a:pt x="231448" y="519"/>
                      <a:pt x="229034" y="646"/>
                    </a:cubicBezTo>
                    <a:cubicBezTo>
                      <a:pt x="228653" y="646"/>
                      <a:pt x="228399" y="519"/>
                      <a:pt x="228018" y="519"/>
                    </a:cubicBezTo>
                    <a:cubicBezTo>
                      <a:pt x="226493" y="392"/>
                      <a:pt x="224715" y="519"/>
                      <a:pt x="222809" y="773"/>
                    </a:cubicBezTo>
                    <a:cubicBezTo>
                      <a:pt x="202485" y="1028"/>
                      <a:pt x="182033" y="773"/>
                      <a:pt x="161708" y="1917"/>
                    </a:cubicBezTo>
                    <a:cubicBezTo>
                      <a:pt x="154595" y="2298"/>
                      <a:pt x="147481" y="2806"/>
                      <a:pt x="140367" y="2298"/>
                    </a:cubicBezTo>
                    <a:cubicBezTo>
                      <a:pt x="127537" y="1409"/>
                      <a:pt x="114708" y="1409"/>
                      <a:pt x="101877" y="1154"/>
                    </a:cubicBezTo>
                    <a:cubicBezTo>
                      <a:pt x="95780" y="1028"/>
                      <a:pt x="91842" y="2298"/>
                      <a:pt x="83712" y="1154"/>
                    </a:cubicBezTo>
                    <a:cubicBezTo>
                      <a:pt x="80156" y="900"/>
                      <a:pt x="73550" y="-116"/>
                      <a:pt x="70120" y="11"/>
                    </a:cubicBezTo>
                    <a:cubicBezTo>
                      <a:pt x="63641" y="138"/>
                      <a:pt x="60466" y="773"/>
                      <a:pt x="53987" y="1028"/>
                    </a:cubicBezTo>
                    <a:cubicBezTo>
                      <a:pt x="39760" y="1663"/>
                      <a:pt x="25406" y="1790"/>
                      <a:pt x="11051" y="2044"/>
                    </a:cubicBezTo>
                    <a:cubicBezTo>
                      <a:pt x="8257" y="2044"/>
                      <a:pt x="5589" y="1790"/>
                      <a:pt x="2795" y="1536"/>
                    </a:cubicBezTo>
                    <a:lnTo>
                      <a:pt x="0" y="14369"/>
                    </a:lnTo>
                    <a:lnTo>
                      <a:pt x="2795" y="28218"/>
                    </a:lnTo>
                    <a:cubicBezTo>
                      <a:pt x="4319" y="28218"/>
                      <a:pt x="5970" y="28218"/>
                      <a:pt x="7495" y="28345"/>
                    </a:cubicBezTo>
                    <a:cubicBezTo>
                      <a:pt x="20579" y="28854"/>
                      <a:pt x="33917" y="27583"/>
                      <a:pt x="46747" y="27328"/>
                    </a:cubicBezTo>
                    <a:cubicBezTo>
                      <a:pt x="82442" y="26947"/>
                      <a:pt x="118137" y="27328"/>
                      <a:pt x="153832" y="26439"/>
                    </a:cubicBezTo>
                    <a:cubicBezTo>
                      <a:pt x="160311" y="26312"/>
                      <a:pt x="176190" y="26693"/>
                      <a:pt x="177460" y="26821"/>
                    </a:cubicBezTo>
                    <a:cubicBezTo>
                      <a:pt x="186479" y="28472"/>
                      <a:pt x="196006" y="27074"/>
                      <a:pt x="205406" y="27202"/>
                    </a:cubicBezTo>
                    <a:cubicBezTo>
                      <a:pt x="208709" y="27202"/>
                      <a:pt x="212012" y="27328"/>
                      <a:pt x="215315" y="27328"/>
                    </a:cubicBezTo>
                    <a:cubicBezTo>
                      <a:pt x="220650" y="27328"/>
                      <a:pt x="226112" y="27456"/>
                      <a:pt x="231448" y="27456"/>
                    </a:cubicBezTo>
                    <a:cubicBezTo>
                      <a:pt x="241991" y="27583"/>
                      <a:pt x="252407" y="27837"/>
                      <a:pt x="262824" y="28218"/>
                    </a:cubicBezTo>
                    <a:lnTo>
                      <a:pt x="265237" y="13606"/>
                    </a:lnTo>
                    <a:lnTo>
                      <a:pt x="262951" y="1282"/>
                    </a:lnTo>
                    <a:close/>
                  </a:path>
                </a:pathLst>
              </a:custGeom>
              <a:solidFill>
                <a:srgbClr val="31388C"/>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626" name="Freeform 625">
                <a:extLst>
                  <a:ext uri="{FF2B5EF4-FFF2-40B4-BE49-F238E27FC236}">
                    <a16:creationId xmlns:a16="http://schemas.microsoft.com/office/drawing/2014/main" id="{D88F3BE5-2606-E74F-8780-8F292CF47C3F}"/>
                  </a:ext>
                </a:extLst>
              </p:cNvPr>
              <p:cNvSpPr/>
              <p:nvPr/>
            </p:nvSpPr>
            <p:spPr>
              <a:xfrm>
                <a:off x="6392971" y="4274713"/>
                <a:ext cx="288000" cy="28464"/>
              </a:xfrm>
              <a:custGeom>
                <a:avLst/>
                <a:gdLst>
                  <a:gd name="connsiteX0" fmla="*/ 262951 w 265237"/>
                  <a:gd name="connsiteY0" fmla="*/ 1282 h 28464"/>
                  <a:gd name="connsiteX1" fmla="*/ 259902 w 265237"/>
                  <a:gd name="connsiteY1" fmla="*/ 900 h 28464"/>
                  <a:gd name="connsiteX2" fmla="*/ 250629 w 265237"/>
                  <a:gd name="connsiteY2" fmla="*/ 138 h 28464"/>
                  <a:gd name="connsiteX3" fmla="*/ 244912 w 265237"/>
                  <a:gd name="connsiteY3" fmla="*/ 265 h 28464"/>
                  <a:gd name="connsiteX4" fmla="*/ 236529 w 265237"/>
                  <a:gd name="connsiteY4" fmla="*/ 519 h 28464"/>
                  <a:gd name="connsiteX5" fmla="*/ 229034 w 265237"/>
                  <a:gd name="connsiteY5" fmla="*/ 646 h 28464"/>
                  <a:gd name="connsiteX6" fmla="*/ 228018 w 265237"/>
                  <a:gd name="connsiteY6" fmla="*/ 519 h 28464"/>
                  <a:gd name="connsiteX7" fmla="*/ 222809 w 265237"/>
                  <a:gd name="connsiteY7" fmla="*/ 773 h 28464"/>
                  <a:gd name="connsiteX8" fmla="*/ 161708 w 265237"/>
                  <a:gd name="connsiteY8" fmla="*/ 1917 h 28464"/>
                  <a:gd name="connsiteX9" fmla="*/ 140367 w 265237"/>
                  <a:gd name="connsiteY9" fmla="*/ 2298 h 28464"/>
                  <a:gd name="connsiteX10" fmla="*/ 101877 w 265237"/>
                  <a:gd name="connsiteY10" fmla="*/ 1154 h 28464"/>
                  <a:gd name="connsiteX11" fmla="*/ 83712 w 265237"/>
                  <a:gd name="connsiteY11" fmla="*/ 1154 h 28464"/>
                  <a:gd name="connsiteX12" fmla="*/ 70120 w 265237"/>
                  <a:gd name="connsiteY12" fmla="*/ 11 h 28464"/>
                  <a:gd name="connsiteX13" fmla="*/ 53987 w 265237"/>
                  <a:gd name="connsiteY13" fmla="*/ 1028 h 28464"/>
                  <a:gd name="connsiteX14" fmla="*/ 11051 w 265237"/>
                  <a:gd name="connsiteY14" fmla="*/ 2044 h 28464"/>
                  <a:gd name="connsiteX15" fmla="*/ 2795 w 265237"/>
                  <a:gd name="connsiteY15" fmla="*/ 1536 h 28464"/>
                  <a:gd name="connsiteX16" fmla="*/ 0 w 265237"/>
                  <a:gd name="connsiteY16" fmla="*/ 14369 h 28464"/>
                  <a:gd name="connsiteX17" fmla="*/ 2795 w 265237"/>
                  <a:gd name="connsiteY17" fmla="*/ 28218 h 28464"/>
                  <a:gd name="connsiteX18" fmla="*/ 7495 w 265237"/>
                  <a:gd name="connsiteY18" fmla="*/ 28345 h 28464"/>
                  <a:gd name="connsiteX19" fmla="*/ 46747 w 265237"/>
                  <a:gd name="connsiteY19" fmla="*/ 27328 h 28464"/>
                  <a:gd name="connsiteX20" fmla="*/ 153832 w 265237"/>
                  <a:gd name="connsiteY20" fmla="*/ 26439 h 28464"/>
                  <a:gd name="connsiteX21" fmla="*/ 177460 w 265237"/>
                  <a:gd name="connsiteY21" fmla="*/ 26821 h 28464"/>
                  <a:gd name="connsiteX22" fmla="*/ 205406 w 265237"/>
                  <a:gd name="connsiteY22" fmla="*/ 27202 h 28464"/>
                  <a:gd name="connsiteX23" fmla="*/ 215315 w 265237"/>
                  <a:gd name="connsiteY23" fmla="*/ 27328 h 28464"/>
                  <a:gd name="connsiteX24" fmla="*/ 231447 w 265237"/>
                  <a:gd name="connsiteY24" fmla="*/ 27456 h 28464"/>
                  <a:gd name="connsiteX25" fmla="*/ 262824 w 265237"/>
                  <a:gd name="connsiteY25" fmla="*/ 28218 h 28464"/>
                  <a:gd name="connsiteX26" fmla="*/ 265237 w 265237"/>
                  <a:gd name="connsiteY26" fmla="*/ 13606 h 28464"/>
                  <a:gd name="connsiteX27" fmla="*/ 262951 w 265237"/>
                  <a:gd name="connsiteY27" fmla="*/ 1282 h 28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5237" h="28464">
                    <a:moveTo>
                      <a:pt x="262951" y="1282"/>
                    </a:moveTo>
                    <a:cubicBezTo>
                      <a:pt x="261935" y="1154"/>
                      <a:pt x="260918" y="1028"/>
                      <a:pt x="259902" y="900"/>
                    </a:cubicBezTo>
                    <a:cubicBezTo>
                      <a:pt x="256600" y="519"/>
                      <a:pt x="253677" y="138"/>
                      <a:pt x="250629" y="138"/>
                    </a:cubicBezTo>
                    <a:cubicBezTo>
                      <a:pt x="248724" y="11"/>
                      <a:pt x="246945" y="11"/>
                      <a:pt x="244912" y="265"/>
                    </a:cubicBezTo>
                    <a:cubicBezTo>
                      <a:pt x="242245" y="646"/>
                      <a:pt x="239323" y="646"/>
                      <a:pt x="236529" y="519"/>
                    </a:cubicBezTo>
                    <a:cubicBezTo>
                      <a:pt x="236402" y="519"/>
                      <a:pt x="231447" y="519"/>
                      <a:pt x="229034" y="646"/>
                    </a:cubicBezTo>
                    <a:cubicBezTo>
                      <a:pt x="228653" y="646"/>
                      <a:pt x="228399" y="519"/>
                      <a:pt x="228018" y="519"/>
                    </a:cubicBezTo>
                    <a:cubicBezTo>
                      <a:pt x="226494" y="392"/>
                      <a:pt x="224715" y="519"/>
                      <a:pt x="222809" y="773"/>
                    </a:cubicBezTo>
                    <a:cubicBezTo>
                      <a:pt x="202485" y="1028"/>
                      <a:pt x="182033" y="773"/>
                      <a:pt x="161708" y="1917"/>
                    </a:cubicBezTo>
                    <a:cubicBezTo>
                      <a:pt x="154595" y="2298"/>
                      <a:pt x="147481" y="2806"/>
                      <a:pt x="140367" y="2298"/>
                    </a:cubicBezTo>
                    <a:cubicBezTo>
                      <a:pt x="127537" y="1409"/>
                      <a:pt x="114707" y="1409"/>
                      <a:pt x="101877" y="1154"/>
                    </a:cubicBezTo>
                    <a:cubicBezTo>
                      <a:pt x="95780" y="1028"/>
                      <a:pt x="91842" y="2298"/>
                      <a:pt x="83712" y="1154"/>
                    </a:cubicBezTo>
                    <a:cubicBezTo>
                      <a:pt x="80156" y="900"/>
                      <a:pt x="73550" y="-116"/>
                      <a:pt x="70120" y="11"/>
                    </a:cubicBezTo>
                    <a:cubicBezTo>
                      <a:pt x="63642" y="138"/>
                      <a:pt x="60466" y="773"/>
                      <a:pt x="53987" y="1028"/>
                    </a:cubicBezTo>
                    <a:cubicBezTo>
                      <a:pt x="39760" y="1663"/>
                      <a:pt x="25406" y="1790"/>
                      <a:pt x="11051" y="2044"/>
                    </a:cubicBezTo>
                    <a:cubicBezTo>
                      <a:pt x="8257" y="2044"/>
                      <a:pt x="5589" y="1790"/>
                      <a:pt x="2795" y="1536"/>
                    </a:cubicBezTo>
                    <a:lnTo>
                      <a:pt x="0" y="14369"/>
                    </a:lnTo>
                    <a:lnTo>
                      <a:pt x="2795" y="28218"/>
                    </a:lnTo>
                    <a:cubicBezTo>
                      <a:pt x="4319" y="28218"/>
                      <a:pt x="5970" y="28218"/>
                      <a:pt x="7495" y="28345"/>
                    </a:cubicBezTo>
                    <a:cubicBezTo>
                      <a:pt x="20579" y="28854"/>
                      <a:pt x="33917" y="27583"/>
                      <a:pt x="46747" y="27328"/>
                    </a:cubicBezTo>
                    <a:cubicBezTo>
                      <a:pt x="82442" y="26947"/>
                      <a:pt x="118137" y="27328"/>
                      <a:pt x="153832" y="26439"/>
                    </a:cubicBezTo>
                    <a:cubicBezTo>
                      <a:pt x="160311" y="26312"/>
                      <a:pt x="176190" y="26693"/>
                      <a:pt x="177460" y="26821"/>
                    </a:cubicBezTo>
                    <a:cubicBezTo>
                      <a:pt x="186479" y="28472"/>
                      <a:pt x="196006" y="27074"/>
                      <a:pt x="205406" y="27202"/>
                    </a:cubicBezTo>
                    <a:cubicBezTo>
                      <a:pt x="208709" y="27202"/>
                      <a:pt x="212012" y="27328"/>
                      <a:pt x="215315" y="27328"/>
                    </a:cubicBezTo>
                    <a:cubicBezTo>
                      <a:pt x="220650" y="27328"/>
                      <a:pt x="226112" y="27456"/>
                      <a:pt x="231447" y="27456"/>
                    </a:cubicBezTo>
                    <a:cubicBezTo>
                      <a:pt x="241991" y="27583"/>
                      <a:pt x="252407" y="27837"/>
                      <a:pt x="262824" y="28218"/>
                    </a:cubicBezTo>
                    <a:lnTo>
                      <a:pt x="265237" y="13606"/>
                    </a:lnTo>
                    <a:lnTo>
                      <a:pt x="262951" y="1282"/>
                    </a:lnTo>
                    <a:close/>
                  </a:path>
                </a:pathLst>
              </a:custGeom>
              <a:solidFill>
                <a:srgbClr val="31388C"/>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grpSp>
            <p:nvGrpSpPr>
              <p:cNvPr id="627" name="Graphic 4">
                <a:extLst>
                  <a:ext uri="{FF2B5EF4-FFF2-40B4-BE49-F238E27FC236}">
                    <a16:creationId xmlns:a16="http://schemas.microsoft.com/office/drawing/2014/main" id="{E76D8EE6-C892-D64D-9CC0-6E8C7E2F4BA1}"/>
                  </a:ext>
                </a:extLst>
              </p:cNvPr>
              <p:cNvGrpSpPr/>
              <p:nvPr/>
            </p:nvGrpSpPr>
            <p:grpSpPr>
              <a:xfrm>
                <a:off x="6658132" y="4271802"/>
                <a:ext cx="175001" cy="34178"/>
                <a:chOff x="6712105" y="3515336"/>
                <a:chExt cx="173458" cy="34178"/>
              </a:xfrm>
              <a:solidFill>
                <a:srgbClr val="31388C"/>
              </a:solidFill>
            </p:grpSpPr>
            <p:sp>
              <p:nvSpPr>
                <p:cNvPr id="628" name="Freeform 627">
                  <a:extLst>
                    <a:ext uri="{FF2B5EF4-FFF2-40B4-BE49-F238E27FC236}">
                      <a16:creationId xmlns:a16="http://schemas.microsoft.com/office/drawing/2014/main" id="{00FA4E28-534B-C841-9A40-AE68468DD5B9}"/>
                    </a:ext>
                  </a:extLst>
                </p:cNvPr>
                <p:cNvSpPr/>
                <p:nvPr/>
              </p:nvSpPr>
              <p:spPr>
                <a:xfrm>
                  <a:off x="6726064" y="3515336"/>
                  <a:ext cx="159499" cy="34178"/>
                </a:xfrm>
                <a:custGeom>
                  <a:avLst/>
                  <a:gdLst>
                    <a:gd name="connsiteX0" fmla="*/ 147369 w 159499"/>
                    <a:gd name="connsiteY0" fmla="*/ 762 h 34178"/>
                    <a:gd name="connsiteX1" fmla="*/ 138985 w 159499"/>
                    <a:gd name="connsiteY1" fmla="*/ 0 h 34178"/>
                    <a:gd name="connsiteX2" fmla="*/ 129330 w 159499"/>
                    <a:gd name="connsiteY2" fmla="*/ 1143 h 34178"/>
                    <a:gd name="connsiteX3" fmla="*/ 113579 w 159499"/>
                    <a:gd name="connsiteY3" fmla="*/ 2541 h 34178"/>
                    <a:gd name="connsiteX4" fmla="*/ 69118 w 159499"/>
                    <a:gd name="connsiteY4" fmla="*/ 3049 h 34178"/>
                    <a:gd name="connsiteX5" fmla="*/ 54510 w 159499"/>
                    <a:gd name="connsiteY5" fmla="*/ 2795 h 34178"/>
                    <a:gd name="connsiteX6" fmla="*/ 53367 w 159499"/>
                    <a:gd name="connsiteY6" fmla="*/ 2795 h 34178"/>
                    <a:gd name="connsiteX7" fmla="*/ 52985 w 159499"/>
                    <a:gd name="connsiteY7" fmla="*/ 2795 h 34178"/>
                    <a:gd name="connsiteX8" fmla="*/ 32788 w 159499"/>
                    <a:gd name="connsiteY8" fmla="*/ 2795 h 34178"/>
                    <a:gd name="connsiteX9" fmla="*/ 18814 w 159499"/>
                    <a:gd name="connsiteY9" fmla="*/ 2922 h 34178"/>
                    <a:gd name="connsiteX10" fmla="*/ 7637 w 159499"/>
                    <a:gd name="connsiteY10" fmla="*/ 3558 h 34178"/>
                    <a:gd name="connsiteX11" fmla="*/ 14 w 159499"/>
                    <a:gd name="connsiteY11" fmla="*/ 4701 h 34178"/>
                    <a:gd name="connsiteX12" fmla="*/ 523 w 159499"/>
                    <a:gd name="connsiteY12" fmla="*/ 31129 h 34178"/>
                    <a:gd name="connsiteX13" fmla="*/ 30247 w 159499"/>
                    <a:gd name="connsiteY13" fmla="*/ 30113 h 34178"/>
                    <a:gd name="connsiteX14" fmla="*/ 103035 w 159499"/>
                    <a:gd name="connsiteY14" fmla="*/ 29605 h 34178"/>
                    <a:gd name="connsiteX15" fmla="*/ 143050 w 159499"/>
                    <a:gd name="connsiteY15" fmla="*/ 34178 h 34178"/>
                    <a:gd name="connsiteX16" fmla="*/ 152958 w 159499"/>
                    <a:gd name="connsiteY16" fmla="*/ 31765 h 34178"/>
                    <a:gd name="connsiteX17" fmla="*/ 157912 w 159499"/>
                    <a:gd name="connsiteY17" fmla="*/ 29096 h 34178"/>
                    <a:gd name="connsiteX18" fmla="*/ 159436 w 159499"/>
                    <a:gd name="connsiteY18" fmla="*/ 21473 h 34178"/>
                    <a:gd name="connsiteX19" fmla="*/ 147369 w 159499"/>
                    <a:gd name="connsiteY19" fmla="*/ 762 h 3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9499" h="34178">
                      <a:moveTo>
                        <a:pt x="147369" y="762"/>
                      </a:moveTo>
                      <a:cubicBezTo>
                        <a:pt x="144066" y="1143"/>
                        <a:pt x="142415" y="127"/>
                        <a:pt x="138985" y="0"/>
                      </a:cubicBezTo>
                      <a:cubicBezTo>
                        <a:pt x="136063" y="0"/>
                        <a:pt x="132125" y="1016"/>
                        <a:pt x="129330" y="1143"/>
                      </a:cubicBezTo>
                      <a:cubicBezTo>
                        <a:pt x="124122" y="1397"/>
                        <a:pt x="118914" y="2414"/>
                        <a:pt x="113579" y="2541"/>
                      </a:cubicBezTo>
                      <a:cubicBezTo>
                        <a:pt x="98716" y="2922"/>
                        <a:pt x="83981" y="3049"/>
                        <a:pt x="69118" y="3049"/>
                      </a:cubicBezTo>
                      <a:cubicBezTo>
                        <a:pt x="64291" y="3049"/>
                        <a:pt x="59337" y="2922"/>
                        <a:pt x="54510" y="2795"/>
                      </a:cubicBezTo>
                      <a:cubicBezTo>
                        <a:pt x="54129" y="2795"/>
                        <a:pt x="53621" y="2795"/>
                        <a:pt x="53367" y="2795"/>
                      </a:cubicBezTo>
                      <a:cubicBezTo>
                        <a:pt x="53240" y="2795"/>
                        <a:pt x="53113" y="2795"/>
                        <a:pt x="52985" y="2795"/>
                      </a:cubicBezTo>
                      <a:cubicBezTo>
                        <a:pt x="46253" y="2668"/>
                        <a:pt x="39520" y="2541"/>
                        <a:pt x="32788" y="2795"/>
                      </a:cubicBezTo>
                      <a:cubicBezTo>
                        <a:pt x="28977" y="2922"/>
                        <a:pt x="19704" y="3176"/>
                        <a:pt x="18814" y="2922"/>
                      </a:cubicBezTo>
                      <a:cubicBezTo>
                        <a:pt x="17417" y="2541"/>
                        <a:pt x="9034" y="3558"/>
                        <a:pt x="7637" y="3558"/>
                      </a:cubicBezTo>
                      <a:cubicBezTo>
                        <a:pt x="7128" y="3558"/>
                        <a:pt x="3190" y="4447"/>
                        <a:pt x="14" y="4701"/>
                      </a:cubicBezTo>
                      <a:cubicBezTo>
                        <a:pt x="-113" y="13722"/>
                        <a:pt x="649" y="22108"/>
                        <a:pt x="523" y="31129"/>
                      </a:cubicBezTo>
                      <a:cubicBezTo>
                        <a:pt x="10431" y="31002"/>
                        <a:pt x="20466" y="30113"/>
                        <a:pt x="30247" y="30113"/>
                      </a:cubicBezTo>
                      <a:cubicBezTo>
                        <a:pt x="54510" y="29859"/>
                        <a:pt x="78773" y="29732"/>
                        <a:pt x="103035" y="29605"/>
                      </a:cubicBezTo>
                      <a:cubicBezTo>
                        <a:pt x="116500" y="30240"/>
                        <a:pt x="129965" y="33924"/>
                        <a:pt x="143050" y="34178"/>
                      </a:cubicBezTo>
                      <a:cubicBezTo>
                        <a:pt x="146480" y="34178"/>
                        <a:pt x="150163" y="33416"/>
                        <a:pt x="152958" y="31765"/>
                      </a:cubicBezTo>
                      <a:cubicBezTo>
                        <a:pt x="155880" y="29986"/>
                        <a:pt x="156896" y="30494"/>
                        <a:pt x="157912" y="29096"/>
                      </a:cubicBezTo>
                      <a:cubicBezTo>
                        <a:pt x="159183" y="27572"/>
                        <a:pt x="159690" y="24776"/>
                        <a:pt x="159436" y="21473"/>
                      </a:cubicBezTo>
                      <a:cubicBezTo>
                        <a:pt x="159055" y="12325"/>
                        <a:pt x="153847" y="0"/>
                        <a:pt x="147369" y="762"/>
                      </a:cubicBezTo>
                      <a:close/>
                    </a:path>
                  </a:pathLst>
                </a:custGeom>
                <a:solidFill>
                  <a:srgbClr val="31388C"/>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629" name="Freeform 628">
                  <a:extLst>
                    <a:ext uri="{FF2B5EF4-FFF2-40B4-BE49-F238E27FC236}">
                      <a16:creationId xmlns:a16="http://schemas.microsoft.com/office/drawing/2014/main" id="{1DB3D05B-C50B-0445-B731-5CCE267AC9A5}"/>
                    </a:ext>
                  </a:extLst>
                </p:cNvPr>
                <p:cNvSpPr/>
                <p:nvPr/>
              </p:nvSpPr>
              <p:spPr>
                <a:xfrm>
                  <a:off x="6712105" y="3518120"/>
                  <a:ext cx="88666" cy="28463"/>
                </a:xfrm>
                <a:custGeom>
                  <a:avLst/>
                  <a:gdLst>
                    <a:gd name="connsiteX0" fmla="*/ 80918 w 88666"/>
                    <a:gd name="connsiteY0" fmla="*/ 1154 h 28463"/>
                    <a:gd name="connsiteX1" fmla="*/ 67325 w 88666"/>
                    <a:gd name="connsiteY1" fmla="*/ 11 h 28463"/>
                    <a:gd name="connsiteX2" fmla="*/ 51192 w 88666"/>
                    <a:gd name="connsiteY2" fmla="*/ 1027 h 28463"/>
                    <a:gd name="connsiteX3" fmla="*/ 8256 w 88666"/>
                    <a:gd name="connsiteY3" fmla="*/ 2044 h 28463"/>
                    <a:gd name="connsiteX4" fmla="*/ 0 w 88666"/>
                    <a:gd name="connsiteY4" fmla="*/ 1536 h 28463"/>
                    <a:gd name="connsiteX5" fmla="*/ 0 w 88666"/>
                    <a:gd name="connsiteY5" fmla="*/ 28218 h 28463"/>
                    <a:gd name="connsiteX6" fmla="*/ 4700 w 88666"/>
                    <a:gd name="connsiteY6" fmla="*/ 28345 h 28463"/>
                    <a:gd name="connsiteX7" fmla="*/ 43952 w 88666"/>
                    <a:gd name="connsiteY7" fmla="*/ 27329 h 28463"/>
                    <a:gd name="connsiteX8" fmla="*/ 87650 w 88666"/>
                    <a:gd name="connsiteY8" fmla="*/ 27074 h 28463"/>
                    <a:gd name="connsiteX9" fmla="*/ 88666 w 88666"/>
                    <a:gd name="connsiteY9" fmla="*/ 1662 h 28463"/>
                    <a:gd name="connsiteX10" fmla="*/ 80918 w 88666"/>
                    <a:gd name="connsiteY10" fmla="*/ 1154 h 28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666" h="28463">
                      <a:moveTo>
                        <a:pt x="80918" y="1154"/>
                      </a:moveTo>
                      <a:cubicBezTo>
                        <a:pt x="77360" y="900"/>
                        <a:pt x="70755" y="-116"/>
                        <a:pt x="67325" y="11"/>
                      </a:cubicBezTo>
                      <a:cubicBezTo>
                        <a:pt x="60847" y="138"/>
                        <a:pt x="57671" y="773"/>
                        <a:pt x="51192" y="1027"/>
                      </a:cubicBezTo>
                      <a:cubicBezTo>
                        <a:pt x="36965" y="1662"/>
                        <a:pt x="22611" y="1790"/>
                        <a:pt x="8256" y="2044"/>
                      </a:cubicBezTo>
                      <a:cubicBezTo>
                        <a:pt x="5462" y="2044"/>
                        <a:pt x="2794" y="1790"/>
                        <a:pt x="0" y="1536"/>
                      </a:cubicBezTo>
                      <a:lnTo>
                        <a:pt x="0" y="28218"/>
                      </a:lnTo>
                      <a:cubicBezTo>
                        <a:pt x="1524" y="28218"/>
                        <a:pt x="3176" y="28218"/>
                        <a:pt x="4700" y="28345"/>
                      </a:cubicBezTo>
                      <a:cubicBezTo>
                        <a:pt x="17784" y="28853"/>
                        <a:pt x="31122" y="27583"/>
                        <a:pt x="43952" y="27329"/>
                      </a:cubicBezTo>
                      <a:cubicBezTo>
                        <a:pt x="58560" y="27201"/>
                        <a:pt x="73042" y="27201"/>
                        <a:pt x="87650" y="27074"/>
                      </a:cubicBezTo>
                      <a:cubicBezTo>
                        <a:pt x="85872" y="18307"/>
                        <a:pt x="86507" y="10048"/>
                        <a:pt x="88666" y="1662"/>
                      </a:cubicBezTo>
                      <a:cubicBezTo>
                        <a:pt x="86634" y="1662"/>
                        <a:pt x="84093" y="1662"/>
                        <a:pt x="80918" y="1154"/>
                      </a:cubicBezTo>
                      <a:close/>
                    </a:path>
                  </a:pathLst>
                </a:custGeom>
                <a:solidFill>
                  <a:srgbClr val="31388C"/>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grpSp>
        </p:grpSp>
      </p:grpSp>
      <p:grpSp>
        <p:nvGrpSpPr>
          <p:cNvPr id="6" name="Group 5">
            <a:extLst>
              <a:ext uri="{FF2B5EF4-FFF2-40B4-BE49-F238E27FC236}">
                <a16:creationId xmlns:a16="http://schemas.microsoft.com/office/drawing/2014/main" id="{A4D8ED88-6414-9E45-BF9B-1C8D1AE8C46A}"/>
              </a:ext>
            </a:extLst>
          </p:cNvPr>
          <p:cNvGrpSpPr/>
          <p:nvPr/>
        </p:nvGrpSpPr>
        <p:grpSpPr>
          <a:xfrm>
            <a:off x="7386483" y="6372167"/>
            <a:ext cx="3010622" cy="751330"/>
            <a:chOff x="7386483" y="6483438"/>
            <a:chExt cx="3010622" cy="751330"/>
          </a:xfrm>
        </p:grpSpPr>
        <p:grpSp>
          <p:nvGrpSpPr>
            <p:cNvPr id="235" name="Group 234">
              <a:extLst>
                <a:ext uri="{FF2B5EF4-FFF2-40B4-BE49-F238E27FC236}">
                  <a16:creationId xmlns:a16="http://schemas.microsoft.com/office/drawing/2014/main" id="{60568468-16F9-AB46-9B8D-26ADECFE3464}"/>
                </a:ext>
              </a:extLst>
            </p:cNvPr>
            <p:cNvGrpSpPr/>
            <p:nvPr/>
          </p:nvGrpSpPr>
          <p:grpSpPr>
            <a:xfrm>
              <a:off x="7387491" y="6559918"/>
              <a:ext cx="3009614" cy="674850"/>
              <a:chOff x="7387491" y="7199612"/>
              <a:chExt cx="3009614" cy="674850"/>
            </a:xfrm>
          </p:grpSpPr>
          <p:sp>
            <p:nvSpPr>
              <p:cNvPr id="236" name="TextBox 235">
                <a:extLst>
                  <a:ext uri="{FF2B5EF4-FFF2-40B4-BE49-F238E27FC236}">
                    <a16:creationId xmlns:a16="http://schemas.microsoft.com/office/drawing/2014/main" id="{EC1F05C6-1AED-F849-8A63-132D1A5996DC}"/>
                  </a:ext>
                </a:extLst>
              </p:cNvPr>
              <p:cNvSpPr txBox="1"/>
              <p:nvPr/>
            </p:nvSpPr>
            <p:spPr>
              <a:xfrm>
                <a:off x="7387491" y="7458964"/>
                <a:ext cx="3009614" cy="415498"/>
              </a:xfrm>
              <a:prstGeom prst="rect">
                <a:avLst/>
              </a:prstGeom>
              <a:noFill/>
            </p:spPr>
            <p:txBody>
              <a:bodyPr wrap="square" lIns="0" tIns="0" rIns="0" bIns="0" rtlCol="0">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323232"/>
                    </a:solidFill>
                    <a:effectLst/>
                    <a:uLnTx/>
                    <a:uFillTx/>
                    <a:latin typeface="Roboto Condensed" panose="02000000000000000000" pitchFamily="2" charset="0"/>
                    <a:ea typeface="Roboto Condensed" panose="02000000000000000000" pitchFamily="2" charset="0"/>
                    <a:cs typeface="+mn-cs"/>
                  </a:rPr>
                  <a:t>Some of the products we buy may not always represent everyone in our diverse society. Some companies are working to change products to make them more inclusive.</a:t>
                </a:r>
              </a:p>
            </p:txBody>
          </p:sp>
          <p:sp>
            <p:nvSpPr>
              <p:cNvPr id="237" name="TextBox 236">
                <a:extLst>
                  <a:ext uri="{FF2B5EF4-FFF2-40B4-BE49-F238E27FC236}">
                    <a16:creationId xmlns:a16="http://schemas.microsoft.com/office/drawing/2014/main" id="{06562D91-6ECF-B34B-8ACF-104195A50A8F}"/>
                  </a:ext>
                </a:extLst>
              </p:cNvPr>
              <p:cNvSpPr txBox="1"/>
              <p:nvPr/>
            </p:nvSpPr>
            <p:spPr>
              <a:xfrm>
                <a:off x="7387491" y="7199612"/>
                <a:ext cx="753411" cy="230832"/>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31388C"/>
                    </a:solidFill>
                    <a:effectLst/>
                    <a:uLnTx/>
                    <a:uFillTx/>
                    <a:latin typeface="LondrinaSolid-Regular"/>
                    <a:ea typeface="+mn-ea"/>
                    <a:cs typeface="+mn-cs"/>
                    <a:sym typeface="LondrinaSolid-Regular"/>
                    <a:rtl val="0"/>
                  </a:rPr>
                  <a:t>Reflection</a:t>
                </a:r>
              </a:p>
            </p:txBody>
          </p:sp>
        </p:grpSp>
        <p:grpSp>
          <p:nvGrpSpPr>
            <p:cNvPr id="630" name="Group 629">
              <a:extLst>
                <a:ext uri="{FF2B5EF4-FFF2-40B4-BE49-F238E27FC236}">
                  <a16:creationId xmlns:a16="http://schemas.microsoft.com/office/drawing/2014/main" id="{EE021A8C-8CAD-D641-9BAF-1DF2BA0E2BC3}"/>
                </a:ext>
              </a:extLst>
            </p:cNvPr>
            <p:cNvGrpSpPr/>
            <p:nvPr/>
          </p:nvGrpSpPr>
          <p:grpSpPr>
            <a:xfrm>
              <a:off x="7386483" y="6483438"/>
              <a:ext cx="3009600" cy="34178"/>
              <a:chOff x="3859532" y="4271802"/>
              <a:chExt cx="2973601" cy="34178"/>
            </a:xfrm>
          </p:grpSpPr>
          <p:sp>
            <p:nvSpPr>
              <p:cNvPr id="631" name="Freeform 630">
                <a:extLst>
                  <a:ext uri="{FF2B5EF4-FFF2-40B4-BE49-F238E27FC236}">
                    <a16:creationId xmlns:a16="http://schemas.microsoft.com/office/drawing/2014/main" id="{05F3E116-8F54-154A-AE3A-5CD62DB182DF}"/>
                  </a:ext>
                </a:extLst>
              </p:cNvPr>
              <p:cNvSpPr/>
              <p:nvPr/>
            </p:nvSpPr>
            <p:spPr>
              <a:xfrm>
                <a:off x="3859532" y="4272170"/>
                <a:ext cx="180000" cy="32031"/>
              </a:xfrm>
              <a:custGeom>
                <a:avLst/>
                <a:gdLst>
                  <a:gd name="connsiteX0" fmla="*/ 173637 w 173637"/>
                  <a:gd name="connsiteY0" fmla="*/ 3824 h 32031"/>
                  <a:gd name="connsiteX1" fmla="*/ 170588 w 173637"/>
                  <a:gd name="connsiteY1" fmla="*/ 3443 h 32031"/>
                  <a:gd name="connsiteX2" fmla="*/ 153312 w 173637"/>
                  <a:gd name="connsiteY2" fmla="*/ 3189 h 32031"/>
                  <a:gd name="connsiteX3" fmla="*/ 137306 w 173637"/>
                  <a:gd name="connsiteY3" fmla="*/ 4460 h 32031"/>
                  <a:gd name="connsiteX4" fmla="*/ 108344 w 173637"/>
                  <a:gd name="connsiteY4" fmla="*/ 4206 h 32031"/>
                  <a:gd name="connsiteX5" fmla="*/ 63883 w 173637"/>
                  <a:gd name="connsiteY5" fmla="*/ 2935 h 32031"/>
                  <a:gd name="connsiteX6" fmla="*/ 50546 w 173637"/>
                  <a:gd name="connsiteY6" fmla="*/ 1664 h 32031"/>
                  <a:gd name="connsiteX7" fmla="*/ 18280 w 173637"/>
                  <a:gd name="connsiteY7" fmla="*/ 13 h 32031"/>
                  <a:gd name="connsiteX8" fmla="*/ 623 w 173637"/>
                  <a:gd name="connsiteY8" fmla="*/ 7636 h 32031"/>
                  <a:gd name="connsiteX9" fmla="*/ 242 w 173637"/>
                  <a:gd name="connsiteY9" fmla="*/ 15895 h 32031"/>
                  <a:gd name="connsiteX10" fmla="*/ 12056 w 173637"/>
                  <a:gd name="connsiteY10" fmla="*/ 32032 h 32031"/>
                  <a:gd name="connsiteX11" fmla="*/ 32380 w 173637"/>
                  <a:gd name="connsiteY11" fmla="*/ 31142 h 32031"/>
                  <a:gd name="connsiteX12" fmla="*/ 53594 w 173637"/>
                  <a:gd name="connsiteY12" fmla="*/ 31142 h 32031"/>
                  <a:gd name="connsiteX13" fmla="*/ 70235 w 173637"/>
                  <a:gd name="connsiteY13" fmla="*/ 28855 h 32031"/>
                  <a:gd name="connsiteX14" fmla="*/ 88019 w 173637"/>
                  <a:gd name="connsiteY14" fmla="*/ 29109 h 32031"/>
                  <a:gd name="connsiteX15" fmla="*/ 115966 w 173637"/>
                  <a:gd name="connsiteY15" fmla="*/ 29490 h 32031"/>
                  <a:gd name="connsiteX16" fmla="*/ 173383 w 173637"/>
                  <a:gd name="connsiteY16" fmla="*/ 30507 h 32031"/>
                  <a:gd name="connsiteX17" fmla="*/ 173383 w 173637"/>
                  <a:gd name="connsiteY17" fmla="*/ 3824 h 32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3637" h="32031">
                    <a:moveTo>
                      <a:pt x="173637" y="3824"/>
                    </a:moveTo>
                    <a:cubicBezTo>
                      <a:pt x="172621" y="3697"/>
                      <a:pt x="171605" y="3570"/>
                      <a:pt x="170588" y="3443"/>
                    </a:cubicBezTo>
                    <a:cubicBezTo>
                      <a:pt x="164491" y="2681"/>
                      <a:pt x="159156" y="2045"/>
                      <a:pt x="153312" y="3189"/>
                    </a:cubicBezTo>
                    <a:cubicBezTo>
                      <a:pt x="147977" y="4333"/>
                      <a:pt x="143277" y="5095"/>
                      <a:pt x="137306" y="4460"/>
                    </a:cubicBezTo>
                    <a:cubicBezTo>
                      <a:pt x="127652" y="3316"/>
                      <a:pt x="118125" y="4206"/>
                      <a:pt x="108344" y="4206"/>
                    </a:cubicBezTo>
                    <a:cubicBezTo>
                      <a:pt x="92973" y="4206"/>
                      <a:pt x="79254" y="4078"/>
                      <a:pt x="63883" y="2935"/>
                    </a:cubicBezTo>
                    <a:cubicBezTo>
                      <a:pt x="59438" y="2554"/>
                      <a:pt x="54864" y="1283"/>
                      <a:pt x="50546" y="1664"/>
                    </a:cubicBezTo>
                    <a:cubicBezTo>
                      <a:pt x="39621" y="2808"/>
                      <a:pt x="29967" y="775"/>
                      <a:pt x="18280" y="13"/>
                    </a:cubicBezTo>
                    <a:cubicBezTo>
                      <a:pt x="13580" y="-242"/>
                      <a:pt x="2020" y="3316"/>
                      <a:pt x="623" y="7636"/>
                    </a:cubicBezTo>
                    <a:cubicBezTo>
                      <a:pt x="-139" y="10177"/>
                      <a:pt x="1004" y="13227"/>
                      <a:pt x="242" y="15895"/>
                    </a:cubicBezTo>
                    <a:cubicBezTo>
                      <a:pt x="-1409" y="21740"/>
                      <a:pt x="5704" y="32032"/>
                      <a:pt x="12056" y="32032"/>
                    </a:cubicBezTo>
                    <a:cubicBezTo>
                      <a:pt x="18788" y="32032"/>
                      <a:pt x="25648" y="31269"/>
                      <a:pt x="32380" y="31142"/>
                    </a:cubicBezTo>
                    <a:cubicBezTo>
                      <a:pt x="39494" y="31015"/>
                      <a:pt x="46481" y="31650"/>
                      <a:pt x="53594" y="31142"/>
                    </a:cubicBezTo>
                    <a:cubicBezTo>
                      <a:pt x="59183" y="30761"/>
                      <a:pt x="64773" y="28474"/>
                      <a:pt x="70235" y="28855"/>
                    </a:cubicBezTo>
                    <a:cubicBezTo>
                      <a:pt x="76079" y="29236"/>
                      <a:pt x="81668" y="27966"/>
                      <a:pt x="88019" y="29109"/>
                    </a:cubicBezTo>
                    <a:cubicBezTo>
                      <a:pt x="97038" y="30761"/>
                      <a:pt x="106566" y="29363"/>
                      <a:pt x="115966" y="29490"/>
                    </a:cubicBezTo>
                    <a:cubicBezTo>
                      <a:pt x="135020" y="29745"/>
                      <a:pt x="154329" y="29745"/>
                      <a:pt x="173383" y="30507"/>
                    </a:cubicBezTo>
                    <a:lnTo>
                      <a:pt x="173383" y="3824"/>
                    </a:lnTo>
                    <a:close/>
                  </a:path>
                </a:pathLst>
              </a:custGeom>
              <a:solidFill>
                <a:srgbClr val="31388C"/>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632" name="Freeform 631">
                <a:extLst>
                  <a:ext uri="{FF2B5EF4-FFF2-40B4-BE49-F238E27FC236}">
                    <a16:creationId xmlns:a16="http://schemas.microsoft.com/office/drawing/2014/main" id="{EC08500E-8721-E14C-B146-D1154816EF04}"/>
                  </a:ext>
                </a:extLst>
              </p:cNvPr>
              <p:cNvSpPr/>
              <p:nvPr/>
            </p:nvSpPr>
            <p:spPr>
              <a:xfrm>
                <a:off x="4031766" y="4274713"/>
                <a:ext cx="267596" cy="28464"/>
              </a:xfrm>
              <a:custGeom>
                <a:avLst/>
                <a:gdLst>
                  <a:gd name="connsiteX0" fmla="*/ 262951 w 265237"/>
                  <a:gd name="connsiteY0" fmla="*/ 1282 h 28464"/>
                  <a:gd name="connsiteX1" fmla="*/ 259902 w 265237"/>
                  <a:gd name="connsiteY1" fmla="*/ 900 h 28464"/>
                  <a:gd name="connsiteX2" fmla="*/ 250629 w 265237"/>
                  <a:gd name="connsiteY2" fmla="*/ 138 h 28464"/>
                  <a:gd name="connsiteX3" fmla="*/ 244913 w 265237"/>
                  <a:gd name="connsiteY3" fmla="*/ 265 h 28464"/>
                  <a:gd name="connsiteX4" fmla="*/ 236529 w 265237"/>
                  <a:gd name="connsiteY4" fmla="*/ 519 h 28464"/>
                  <a:gd name="connsiteX5" fmla="*/ 229034 w 265237"/>
                  <a:gd name="connsiteY5" fmla="*/ 646 h 28464"/>
                  <a:gd name="connsiteX6" fmla="*/ 228018 w 265237"/>
                  <a:gd name="connsiteY6" fmla="*/ 519 h 28464"/>
                  <a:gd name="connsiteX7" fmla="*/ 222810 w 265237"/>
                  <a:gd name="connsiteY7" fmla="*/ 773 h 28464"/>
                  <a:gd name="connsiteX8" fmla="*/ 161709 w 265237"/>
                  <a:gd name="connsiteY8" fmla="*/ 1917 h 28464"/>
                  <a:gd name="connsiteX9" fmla="*/ 140368 w 265237"/>
                  <a:gd name="connsiteY9" fmla="*/ 2298 h 28464"/>
                  <a:gd name="connsiteX10" fmla="*/ 101878 w 265237"/>
                  <a:gd name="connsiteY10" fmla="*/ 1154 h 28464"/>
                  <a:gd name="connsiteX11" fmla="*/ 83712 w 265237"/>
                  <a:gd name="connsiteY11" fmla="*/ 1154 h 28464"/>
                  <a:gd name="connsiteX12" fmla="*/ 70120 w 265237"/>
                  <a:gd name="connsiteY12" fmla="*/ 11 h 28464"/>
                  <a:gd name="connsiteX13" fmla="*/ 53987 w 265237"/>
                  <a:gd name="connsiteY13" fmla="*/ 1028 h 28464"/>
                  <a:gd name="connsiteX14" fmla="*/ 11051 w 265237"/>
                  <a:gd name="connsiteY14" fmla="*/ 2044 h 28464"/>
                  <a:gd name="connsiteX15" fmla="*/ 2795 w 265237"/>
                  <a:gd name="connsiteY15" fmla="*/ 1536 h 28464"/>
                  <a:gd name="connsiteX16" fmla="*/ 0 w 265237"/>
                  <a:gd name="connsiteY16" fmla="*/ 14369 h 28464"/>
                  <a:gd name="connsiteX17" fmla="*/ 2795 w 265237"/>
                  <a:gd name="connsiteY17" fmla="*/ 28218 h 28464"/>
                  <a:gd name="connsiteX18" fmla="*/ 7495 w 265237"/>
                  <a:gd name="connsiteY18" fmla="*/ 28345 h 28464"/>
                  <a:gd name="connsiteX19" fmla="*/ 46747 w 265237"/>
                  <a:gd name="connsiteY19" fmla="*/ 27328 h 28464"/>
                  <a:gd name="connsiteX20" fmla="*/ 153833 w 265237"/>
                  <a:gd name="connsiteY20" fmla="*/ 26439 h 28464"/>
                  <a:gd name="connsiteX21" fmla="*/ 177460 w 265237"/>
                  <a:gd name="connsiteY21" fmla="*/ 26821 h 28464"/>
                  <a:gd name="connsiteX22" fmla="*/ 205407 w 265237"/>
                  <a:gd name="connsiteY22" fmla="*/ 27202 h 28464"/>
                  <a:gd name="connsiteX23" fmla="*/ 215315 w 265237"/>
                  <a:gd name="connsiteY23" fmla="*/ 27328 h 28464"/>
                  <a:gd name="connsiteX24" fmla="*/ 231448 w 265237"/>
                  <a:gd name="connsiteY24" fmla="*/ 27456 h 28464"/>
                  <a:gd name="connsiteX25" fmla="*/ 262824 w 265237"/>
                  <a:gd name="connsiteY25" fmla="*/ 28218 h 28464"/>
                  <a:gd name="connsiteX26" fmla="*/ 265237 w 265237"/>
                  <a:gd name="connsiteY26" fmla="*/ 13606 h 28464"/>
                  <a:gd name="connsiteX27" fmla="*/ 262951 w 265237"/>
                  <a:gd name="connsiteY27" fmla="*/ 1282 h 28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5237" h="28464">
                    <a:moveTo>
                      <a:pt x="262951" y="1282"/>
                    </a:moveTo>
                    <a:cubicBezTo>
                      <a:pt x="261935" y="1154"/>
                      <a:pt x="260918" y="1028"/>
                      <a:pt x="259902" y="900"/>
                    </a:cubicBezTo>
                    <a:cubicBezTo>
                      <a:pt x="256600" y="519"/>
                      <a:pt x="253678" y="138"/>
                      <a:pt x="250629" y="138"/>
                    </a:cubicBezTo>
                    <a:cubicBezTo>
                      <a:pt x="248724" y="11"/>
                      <a:pt x="246945" y="11"/>
                      <a:pt x="244913" y="265"/>
                    </a:cubicBezTo>
                    <a:cubicBezTo>
                      <a:pt x="242245" y="646"/>
                      <a:pt x="239323" y="646"/>
                      <a:pt x="236529" y="519"/>
                    </a:cubicBezTo>
                    <a:cubicBezTo>
                      <a:pt x="236402" y="519"/>
                      <a:pt x="231448" y="519"/>
                      <a:pt x="229034" y="646"/>
                    </a:cubicBezTo>
                    <a:cubicBezTo>
                      <a:pt x="228653" y="646"/>
                      <a:pt x="228399" y="519"/>
                      <a:pt x="228018" y="519"/>
                    </a:cubicBezTo>
                    <a:cubicBezTo>
                      <a:pt x="226494" y="392"/>
                      <a:pt x="224715" y="519"/>
                      <a:pt x="222810" y="773"/>
                    </a:cubicBezTo>
                    <a:cubicBezTo>
                      <a:pt x="202485" y="1028"/>
                      <a:pt x="182033" y="773"/>
                      <a:pt x="161709" y="1917"/>
                    </a:cubicBezTo>
                    <a:cubicBezTo>
                      <a:pt x="154595" y="2298"/>
                      <a:pt x="147481" y="2806"/>
                      <a:pt x="140368" y="2298"/>
                    </a:cubicBezTo>
                    <a:cubicBezTo>
                      <a:pt x="127538" y="1409"/>
                      <a:pt x="114708" y="1409"/>
                      <a:pt x="101878" y="1154"/>
                    </a:cubicBezTo>
                    <a:cubicBezTo>
                      <a:pt x="95780" y="1028"/>
                      <a:pt x="91842" y="2298"/>
                      <a:pt x="83712" y="1154"/>
                    </a:cubicBezTo>
                    <a:cubicBezTo>
                      <a:pt x="80156" y="900"/>
                      <a:pt x="73550" y="-116"/>
                      <a:pt x="70120" y="11"/>
                    </a:cubicBezTo>
                    <a:cubicBezTo>
                      <a:pt x="63642" y="138"/>
                      <a:pt x="60466" y="773"/>
                      <a:pt x="53987" y="1028"/>
                    </a:cubicBezTo>
                    <a:cubicBezTo>
                      <a:pt x="39760" y="1663"/>
                      <a:pt x="25406" y="1790"/>
                      <a:pt x="11051" y="2044"/>
                    </a:cubicBezTo>
                    <a:cubicBezTo>
                      <a:pt x="8257" y="2044"/>
                      <a:pt x="5589" y="1790"/>
                      <a:pt x="2795" y="1536"/>
                    </a:cubicBezTo>
                    <a:lnTo>
                      <a:pt x="0" y="14369"/>
                    </a:lnTo>
                    <a:lnTo>
                      <a:pt x="2795" y="28218"/>
                    </a:lnTo>
                    <a:cubicBezTo>
                      <a:pt x="4319" y="28218"/>
                      <a:pt x="5970" y="28218"/>
                      <a:pt x="7495" y="28345"/>
                    </a:cubicBezTo>
                    <a:cubicBezTo>
                      <a:pt x="20579" y="28854"/>
                      <a:pt x="33917" y="27583"/>
                      <a:pt x="46747" y="27328"/>
                    </a:cubicBezTo>
                    <a:cubicBezTo>
                      <a:pt x="82442" y="26947"/>
                      <a:pt x="118138" y="27328"/>
                      <a:pt x="153833" y="26439"/>
                    </a:cubicBezTo>
                    <a:cubicBezTo>
                      <a:pt x="160311" y="26312"/>
                      <a:pt x="176190" y="26693"/>
                      <a:pt x="177460" y="26821"/>
                    </a:cubicBezTo>
                    <a:cubicBezTo>
                      <a:pt x="186479" y="28472"/>
                      <a:pt x="196007" y="27074"/>
                      <a:pt x="205407" y="27202"/>
                    </a:cubicBezTo>
                    <a:cubicBezTo>
                      <a:pt x="208710" y="27202"/>
                      <a:pt x="212012" y="27328"/>
                      <a:pt x="215315" y="27328"/>
                    </a:cubicBezTo>
                    <a:cubicBezTo>
                      <a:pt x="220650" y="27328"/>
                      <a:pt x="226113" y="27456"/>
                      <a:pt x="231448" y="27456"/>
                    </a:cubicBezTo>
                    <a:cubicBezTo>
                      <a:pt x="241991" y="27583"/>
                      <a:pt x="252407" y="27837"/>
                      <a:pt x="262824" y="28218"/>
                    </a:cubicBezTo>
                    <a:lnTo>
                      <a:pt x="265237" y="13606"/>
                    </a:lnTo>
                    <a:lnTo>
                      <a:pt x="262951" y="1282"/>
                    </a:lnTo>
                    <a:close/>
                  </a:path>
                </a:pathLst>
              </a:custGeom>
              <a:solidFill>
                <a:srgbClr val="31388C"/>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633" name="Freeform 632">
                <a:extLst>
                  <a:ext uri="{FF2B5EF4-FFF2-40B4-BE49-F238E27FC236}">
                    <a16:creationId xmlns:a16="http://schemas.microsoft.com/office/drawing/2014/main" id="{C2600B53-0C49-0547-932A-7499705C5E5C}"/>
                  </a:ext>
                </a:extLst>
              </p:cNvPr>
              <p:cNvSpPr/>
              <p:nvPr/>
            </p:nvSpPr>
            <p:spPr>
              <a:xfrm>
                <a:off x="4294108" y="4274713"/>
                <a:ext cx="267596" cy="28464"/>
              </a:xfrm>
              <a:custGeom>
                <a:avLst/>
                <a:gdLst>
                  <a:gd name="connsiteX0" fmla="*/ 262951 w 265237"/>
                  <a:gd name="connsiteY0" fmla="*/ 1282 h 28464"/>
                  <a:gd name="connsiteX1" fmla="*/ 259902 w 265237"/>
                  <a:gd name="connsiteY1" fmla="*/ 900 h 28464"/>
                  <a:gd name="connsiteX2" fmla="*/ 250629 w 265237"/>
                  <a:gd name="connsiteY2" fmla="*/ 138 h 28464"/>
                  <a:gd name="connsiteX3" fmla="*/ 244913 w 265237"/>
                  <a:gd name="connsiteY3" fmla="*/ 265 h 28464"/>
                  <a:gd name="connsiteX4" fmla="*/ 236529 w 265237"/>
                  <a:gd name="connsiteY4" fmla="*/ 519 h 28464"/>
                  <a:gd name="connsiteX5" fmla="*/ 229034 w 265237"/>
                  <a:gd name="connsiteY5" fmla="*/ 646 h 28464"/>
                  <a:gd name="connsiteX6" fmla="*/ 228018 w 265237"/>
                  <a:gd name="connsiteY6" fmla="*/ 519 h 28464"/>
                  <a:gd name="connsiteX7" fmla="*/ 222810 w 265237"/>
                  <a:gd name="connsiteY7" fmla="*/ 773 h 28464"/>
                  <a:gd name="connsiteX8" fmla="*/ 161709 w 265237"/>
                  <a:gd name="connsiteY8" fmla="*/ 1917 h 28464"/>
                  <a:gd name="connsiteX9" fmla="*/ 140368 w 265237"/>
                  <a:gd name="connsiteY9" fmla="*/ 2298 h 28464"/>
                  <a:gd name="connsiteX10" fmla="*/ 101878 w 265237"/>
                  <a:gd name="connsiteY10" fmla="*/ 1154 h 28464"/>
                  <a:gd name="connsiteX11" fmla="*/ 83712 w 265237"/>
                  <a:gd name="connsiteY11" fmla="*/ 1154 h 28464"/>
                  <a:gd name="connsiteX12" fmla="*/ 70120 w 265237"/>
                  <a:gd name="connsiteY12" fmla="*/ 11 h 28464"/>
                  <a:gd name="connsiteX13" fmla="*/ 53987 w 265237"/>
                  <a:gd name="connsiteY13" fmla="*/ 1028 h 28464"/>
                  <a:gd name="connsiteX14" fmla="*/ 11051 w 265237"/>
                  <a:gd name="connsiteY14" fmla="*/ 2044 h 28464"/>
                  <a:gd name="connsiteX15" fmla="*/ 2795 w 265237"/>
                  <a:gd name="connsiteY15" fmla="*/ 1536 h 28464"/>
                  <a:gd name="connsiteX16" fmla="*/ 0 w 265237"/>
                  <a:gd name="connsiteY16" fmla="*/ 14369 h 28464"/>
                  <a:gd name="connsiteX17" fmla="*/ 2795 w 265237"/>
                  <a:gd name="connsiteY17" fmla="*/ 28218 h 28464"/>
                  <a:gd name="connsiteX18" fmla="*/ 7495 w 265237"/>
                  <a:gd name="connsiteY18" fmla="*/ 28345 h 28464"/>
                  <a:gd name="connsiteX19" fmla="*/ 46747 w 265237"/>
                  <a:gd name="connsiteY19" fmla="*/ 27328 h 28464"/>
                  <a:gd name="connsiteX20" fmla="*/ 153833 w 265237"/>
                  <a:gd name="connsiteY20" fmla="*/ 26439 h 28464"/>
                  <a:gd name="connsiteX21" fmla="*/ 177460 w 265237"/>
                  <a:gd name="connsiteY21" fmla="*/ 26821 h 28464"/>
                  <a:gd name="connsiteX22" fmla="*/ 205407 w 265237"/>
                  <a:gd name="connsiteY22" fmla="*/ 27202 h 28464"/>
                  <a:gd name="connsiteX23" fmla="*/ 215315 w 265237"/>
                  <a:gd name="connsiteY23" fmla="*/ 27328 h 28464"/>
                  <a:gd name="connsiteX24" fmla="*/ 231448 w 265237"/>
                  <a:gd name="connsiteY24" fmla="*/ 27456 h 28464"/>
                  <a:gd name="connsiteX25" fmla="*/ 262824 w 265237"/>
                  <a:gd name="connsiteY25" fmla="*/ 28218 h 28464"/>
                  <a:gd name="connsiteX26" fmla="*/ 265237 w 265237"/>
                  <a:gd name="connsiteY26" fmla="*/ 13606 h 28464"/>
                  <a:gd name="connsiteX27" fmla="*/ 262951 w 265237"/>
                  <a:gd name="connsiteY27" fmla="*/ 1282 h 28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5237" h="28464">
                    <a:moveTo>
                      <a:pt x="262951" y="1282"/>
                    </a:moveTo>
                    <a:cubicBezTo>
                      <a:pt x="261935" y="1154"/>
                      <a:pt x="260918" y="1028"/>
                      <a:pt x="259902" y="900"/>
                    </a:cubicBezTo>
                    <a:cubicBezTo>
                      <a:pt x="256600" y="519"/>
                      <a:pt x="253678" y="138"/>
                      <a:pt x="250629" y="138"/>
                    </a:cubicBezTo>
                    <a:cubicBezTo>
                      <a:pt x="248724" y="11"/>
                      <a:pt x="246945" y="11"/>
                      <a:pt x="244913" y="265"/>
                    </a:cubicBezTo>
                    <a:cubicBezTo>
                      <a:pt x="242245" y="646"/>
                      <a:pt x="239323" y="646"/>
                      <a:pt x="236529" y="519"/>
                    </a:cubicBezTo>
                    <a:cubicBezTo>
                      <a:pt x="236402" y="519"/>
                      <a:pt x="231448" y="519"/>
                      <a:pt x="229034" y="646"/>
                    </a:cubicBezTo>
                    <a:cubicBezTo>
                      <a:pt x="228653" y="646"/>
                      <a:pt x="228399" y="519"/>
                      <a:pt x="228018" y="519"/>
                    </a:cubicBezTo>
                    <a:cubicBezTo>
                      <a:pt x="226494" y="392"/>
                      <a:pt x="224715" y="519"/>
                      <a:pt x="222810" y="773"/>
                    </a:cubicBezTo>
                    <a:cubicBezTo>
                      <a:pt x="202485" y="1028"/>
                      <a:pt x="182033" y="773"/>
                      <a:pt x="161709" y="1917"/>
                    </a:cubicBezTo>
                    <a:cubicBezTo>
                      <a:pt x="154595" y="2298"/>
                      <a:pt x="147481" y="2806"/>
                      <a:pt x="140368" y="2298"/>
                    </a:cubicBezTo>
                    <a:cubicBezTo>
                      <a:pt x="127538" y="1409"/>
                      <a:pt x="114708" y="1409"/>
                      <a:pt x="101878" y="1154"/>
                    </a:cubicBezTo>
                    <a:cubicBezTo>
                      <a:pt x="95780" y="1028"/>
                      <a:pt x="91842" y="2298"/>
                      <a:pt x="83712" y="1154"/>
                    </a:cubicBezTo>
                    <a:cubicBezTo>
                      <a:pt x="80156" y="900"/>
                      <a:pt x="73550" y="-116"/>
                      <a:pt x="70120" y="11"/>
                    </a:cubicBezTo>
                    <a:cubicBezTo>
                      <a:pt x="63642" y="138"/>
                      <a:pt x="60466" y="773"/>
                      <a:pt x="53987" y="1028"/>
                    </a:cubicBezTo>
                    <a:cubicBezTo>
                      <a:pt x="39760" y="1663"/>
                      <a:pt x="25406" y="1790"/>
                      <a:pt x="11051" y="2044"/>
                    </a:cubicBezTo>
                    <a:cubicBezTo>
                      <a:pt x="8257" y="2044"/>
                      <a:pt x="5589" y="1790"/>
                      <a:pt x="2795" y="1536"/>
                    </a:cubicBezTo>
                    <a:lnTo>
                      <a:pt x="0" y="14369"/>
                    </a:lnTo>
                    <a:lnTo>
                      <a:pt x="2795" y="28218"/>
                    </a:lnTo>
                    <a:cubicBezTo>
                      <a:pt x="4319" y="28218"/>
                      <a:pt x="5970" y="28218"/>
                      <a:pt x="7495" y="28345"/>
                    </a:cubicBezTo>
                    <a:cubicBezTo>
                      <a:pt x="20579" y="28854"/>
                      <a:pt x="33917" y="27583"/>
                      <a:pt x="46747" y="27328"/>
                    </a:cubicBezTo>
                    <a:cubicBezTo>
                      <a:pt x="82442" y="26947"/>
                      <a:pt x="118138" y="27328"/>
                      <a:pt x="153833" y="26439"/>
                    </a:cubicBezTo>
                    <a:cubicBezTo>
                      <a:pt x="160311" y="26312"/>
                      <a:pt x="176190" y="26693"/>
                      <a:pt x="177460" y="26821"/>
                    </a:cubicBezTo>
                    <a:cubicBezTo>
                      <a:pt x="186479" y="28472"/>
                      <a:pt x="196006" y="27074"/>
                      <a:pt x="205407" y="27202"/>
                    </a:cubicBezTo>
                    <a:cubicBezTo>
                      <a:pt x="208709" y="27202"/>
                      <a:pt x="212012" y="27328"/>
                      <a:pt x="215315" y="27328"/>
                    </a:cubicBezTo>
                    <a:cubicBezTo>
                      <a:pt x="220650" y="27328"/>
                      <a:pt x="226113" y="27456"/>
                      <a:pt x="231448" y="27456"/>
                    </a:cubicBezTo>
                    <a:cubicBezTo>
                      <a:pt x="241991" y="27583"/>
                      <a:pt x="252407" y="27837"/>
                      <a:pt x="262824" y="28218"/>
                    </a:cubicBezTo>
                    <a:lnTo>
                      <a:pt x="265237" y="13606"/>
                    </a:lnTo>
                    <a:lnTo>
                      <a:pt x="262951" y="1282"/>
                    </a:lnTo>
                    <a:close/>
                  </a:path>
                </a:pathLst>
              </a:custGeom>
              <a:solidFill>
                <a:srgbClr val="31388C"/>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634" name="Freeform 633">
                <a:extLst>
                  <a:ext uri="{FF2B5EF4-FFF2-40B4-BE49-F238E27FC236}">
                    <a16:creationId xmlns:a16="http://schemas.microsoft.com/office/drawing/2014/main" id="{99234A40-537E-D44C-9A4D-C95C77B2F16E}"/>
                  </a:ext>
                </a:extLst>
              </p:cNvPr>
              <p:cNvSpPr/>
              <p:nvPr/>
            </p:nvSpPr>
            <p:spPr>
              <a:xfrm>
                <a:off x="4556450" y="4274713"/>
                <a:ext cx="288000" cy="28464"/>
              </a:xfrm>
              <a:custGeom>
                <a:avLst/>
                <a:gdLst>
                  <a:gd name="connsiteX0" fmla="*/ 262951 w 265237"/>
                  <a:gd name="connsiteY0" fmla="*/ 1282 h 28464"/>
                  <a:gd name="connsiteX1" fmla="*/ 259902 w 265237"/>
                  <a:gd name="connsiteY1" fmla="*/ 900 h 28464"/>
                  <a:gd name="connsiteX2" fmla="*/ 250629 w 265237"/>
                  <a:gd name="connsiteY2" fmla="*/ 138 h 28464"/>
                  <a:gd name="connsiteX3" fmla="*/ 244913 w 265237"/>
                  <a:gd name="connsiteY3" fmla="*/ 265 h 28464"/>
                  <a:gd name="connsiteX4" fmla="*/ 236529 w 265237"/>
                  <a:gd name="connsiteY4" fmla="*/ 519 h 28464"/>
                  <a:gd name="connsiteX5" fmla="*/ 229034 w 265237"/>
                  <a:gd name="connsiteY5" fmla="*/ 646 h 28464"/>
                  <a:gd name="connsiteX6" fmla="*/ 228018 w 265237"/>
                  <a:gd name="connsiteY6" fmla="*/ 519 h 28464"/>
                  <a:gd name="connsiteX7" fmla="*/ 222810 w 265237"/>
                  <a:gd name="connsiteY7" fmla="*/ 773 h 28464"/>
                  <a:gd name="connsiteX8" fmla="*/ 161709 w 265237"/>
                  <a:gd name="connsiteY8" fmla="*/ 1917 h 28464"/>
                  <a:gd name="connsiteX9" fmla="*/ 140368 w 265237"/>
                  <a:gd name="connsiteY9" fmla="*/ 2298 h 28464"/>
                  <a:gd name="connsiteX10" fmla="*/ 101878 w 265237"/>
                  <a:gd name="connsiteY10" fmla="*/ 1154 h 28464"/>
                  <a:gd name="connsiteX11" fmla="*/ 83712 w 265237"/>
                  <a:gd name="connsiteY11" fmla="*/ 1154 h 28464"/>
                  <a:gd name="connsiteX12" fmla="*/ 70120 w 265237"/>
                  <a:gd name="connsiteY12" fmla="*/ 11 h 28464"/>
                  <a:gd name="connsiteX13" fmla="*/ 53987 w 265237"/>
                  <a:gd name="connsiteY13" fmla="*/ 1028 h 28464"/>
                  <a:gd name="connsiteX14" fmla="*/ 11051 w 265237"/>
                  <a:gd name="connsiteY14" fmla="*/ 2044 h 28464"/>
                  <a:gd name="connsiteX15" fmla="*/ 2795 w 265237"/>
                  <a:gd name="connsiteY15" fmla="*/ 1536 h 28464"/>
                  <a:gd name="connsiteX16" fmla="*/ 0 w 265237"/>
                  <a:gd name="connsiteY16" fmla="*/ 14369 h 28464"/>
                  <a:gd name="connsiteX17" fmla="*/ 2795 w 265237"/>
                  <a:gd name="connsiteY17" fmla="*/ 28218 h 28464"/>
                  <a:gd name="connsiteX18" fmla="*/ 7495 w 265237"/>
                  <a:gd name="connsiteY18" fmla="*/ 28345 h 28464"/>
                  <a:gd name="connsiteX19" fmla="*/ 46747 w 265237"/>
                  <a:gd name="connsiteY19" fmla="*/ 27328 h 28464"/>
                  <a:gd name="connsiteX20" fmla="*/ 153833 w 265237"/>
                  <a:gd name="connsiteY20" fmla="*/ 26439 h 28464"/>
                  <a:gd name="connsiteX21" fmla="*/ 177460 w 265237"/>
                  <a:gd name="connsiteY21" fmla="*/ 26821 h 28464"/>
                  <a:gd name="connsiteX22" fmla="*/ 205407 w 265237"/>
                  <a:gd name="connsiteY22" fmla="*/ 27202 h 28464"/>
                  <a:gd name="connsiteX23" fmla="*/ 215315 w 265237"/>
                  <a:gd name="connsiteY23" fmla="*/ 27328 h 28464"/>
                  <a:gd name="connsiteX24" fmla="*/ 231448 w 265237"/>
                  <a:gd name="connsiteY24" fmla="*/ 27456 h 28464"/>
                  <a:gd name="connsiteX25" fmla="*/ 262824 w 265237"/>
                  <a:gd name="connsiteY25" fmla="*/ 28218 h 28464"/>
                  <a:gd name="connsiteX26" fmla="*/ 265237 w 265237"/>
                  <a:gd name="connsiteY26" fmla="*/ 13606 h 28464"/>
                  <a:gd name="connsiteX27" fmla="*/ 262951 w 265237"/>
                  <a:gd name="connsiteY27" fmla="*/ 1282 h 28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5237" h="28464">
                    <a:moveTo>
                      <a:pt x="262951" y="1282"/>
                    </a:moveTo>
                    <a:cubicBezTo>
                      <a:pt x="261935" y="1154"/>
                      <a:pt x="260918" y="1028"/>
                      <a:pt x="259902" y="900"/>
                    </a:cubicBezTo>
                    <a:cubicBezTo>
                      <a:pt x="256600" y="519"/>
                      <a:pt x="253678" y="138"/>
                      <a:pt x="250629" y="138"/>
                    </a:cubicBezTo>
                    <a:cubicBezTo>
                      <a:pt x="248724" y="11"/>
                      <a:pt x="246945" y="11"/>
                      <a:pt x="244913" y="265"/>
                    </a:cubicBezTo>
                    <a:cubicBezTo>
                      <a:pt x="242245" y="646"/>
                      <a:pt x="239323" y="646"/>
                      <a:pt x="236529" y="519"/>
                    </a:cubicBezTo>
                    <a:cubicBezTo>
                      <a:pt x="236402" y="519"/>
                      <a:pt x="231448" y="519"/>
                      <a:pt x="229034" y="646"/>
                    </a:cubicBezTo>
                    <a:cubicBezTo>
                      <a:pt x="228653" y="646"/>
                      <a:pt x="228399" y="519"/>
                      <a:pt x="228018" y="519"/>
                    </a:cubicBezTo>
                    <a:cubicBezTo>
                      <a:pt x="226494" y="392"/>
                      <a:pt x="224715" y="519"/>
                      <a:pt x="222810" y="773"/>
                    </a:cubicBezTo>
                    <a:cubicBezTo>
                      <a:pt x="202485" y="1028"/>
                      <a:pt x="182033" y="773"/>
                      <a:pt x="161709" y="1917"/>
                    </a:cubicBezTo>
                    <a:cubicBezTo>
                      <a:pt x="154595" y="2298"/>
                      <a:pt x="147481" y="2806"/>
                      <a:pt x="140368" y="2298"/>
                    </a:cubicBezTo>
                    <a:cubicBezTo>
                      <a:pt x="127538" y="1409"/>
                      <a:pt x="114708" y="1409"/>
                      <a:pt x="101878" y="1154"/>
                    </a:cubicBezTo>
                    <a:cubicBezTo>
                      <a:pt x="95780" y="1028"/>
                      <a:pt x="91842" y="2298"/>
                      <a:pt x="83712" y="1154"/>
                    </a:cubicBezTo>
                    <a:cubicBezTo>
                      <a:pt x="80156" y="900"/>
                      <a:pt x="73550" y="-116"/>
                      <a:pt x="70120" y="11"/>
                    </a:cubicBezTo>
                    <a:cubicBezTo>
                      <a:pt x="63642" y="138"/>
                      <a:pt x="60466" y="773"/>
                      <a:pt x="53987" y="1028"/>
                    </a:cubicBezTo>
                    <a:cubicBezTo>
                      <a:pt x="39760" y="1663"/>
                      <a:pt x="25406" y="1790"/>
                      <a:pt x="11051" y="2044"/>
                    </a:cubicBezTo>
                    <a:cubicBezTo>
                      <a:pt x="8257" y="2044"/>
                      <a:pt x="5589" y="1790"/>
                      <a:pt x="2795" y="1536"/>
                    </a:cubicBezTo>
                    <a:lnTo>
                      <a:pt x="0" y="14369"/>
                    </a:lnTo>
                    <a:lnTo>
                      <a:pt x="2795" y="28218"/>
                    </a:lnTo>
                    <a:cubicBezTo>
                      <a:pt x="4319" y="28218"/>
                      <a:pt x="5970" y="28218"/>
                      <a:pt x="7495" y="28345"/>
                    </a:cubicBezTo>
                    <a:cubicBezTo>
                      <a:pt x="20579" y="28854"/>
                      <a:pt x="33917" y="27583"/>
                      <a:pt x="46747" y="27328"/>
                    </a:cubicBezTo>
                    <a:cubicBezTo>
                      <a:pt x="82442" y="26947"/>
                      <a:pt x="118138" y="27328"/>
                      <a:pt x="153833" y="26439"/>
                    </a:cubicBezTo>
                    <a:cubicBezTo>
                      <a:pt x="160311" y="26312"/>
                      <a:pt x="176190" y="26693"/>
                      <a:pt x="177460" y="26821"/>
                    </a:cubicBezTo>
                    <a:cubicBezTo>
                      <a:pt x="186479" y="28472"/>
                      <a:pt x="196006" y="27074"/>
                      <a:pt x="205407" y="27202"/>
                    </a:cubicBezTo>
                    <a:cubicBezTo>
                      <a:pt x="208709" y="27202"/>
                      <a:pt x="212012" y="27328"/>
                      <a:pt x="215315" y="27328"/>
                    </a:cubicBezTo>
                    <a:cubicBezTo>
                      <a:pt x="220650" y="27328"/>
                      <a:pt x="226113" y="27456"/>
                      <a:pt x="231448" y="27456"/>
                    </a:cubicBezTo>
                    <a:cubicBezTo>
                      <a:pt x="241991" y="27583"/>
                      <a:pt x="252407" y="27837"/>
                      <a:pt x="262824" y="28218"/>
                    </a:cubicBezTo>
                    <a:lnTo>
                      <a:pt x="265237" y="13606"/>
                    </a:lnTo>
                    <a:lnTo>
                      <a:pt x="262951" y="1282"/>
                    </a:lnTo>
                    <a:close/>
                  </a:path>
                </a:pathLst>
              </a:custGeom>
              <a:solidFill>
                <a:srgbClr val="31388C"/>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635" name="Freeform 634">
                <a:extLst>
                  <a:ext uri="{FF2B5EF4-FFF2-40B4-BE49-F238E27FC236}">
                    <a16:creationId xmlns:a16="http://schemas.microsoft.com/office/drawing/2014/main" id="{D6E10CDF-42A5-9B49-A699-A328D015C61A}"/>
                  </a:ext>
                </a:extLst>
              </p:cNvPr>
              <p:cNvSpPr/>
              <p:nvPr/>
            </p:nvSpPr>
            <p:spPr>
              <a:xfrm>
                <a:off x="4818791" y="4274713"/>
                <a:ext cx="267596" cy="28464"/>
              </a:xfrm>
              <a:custGeom>
                <a:avLst/>
                <a:gdLst>
                  <a:gd name="connsiteX0" fmla="*/ 262951 w 265237"/>
                  <a:gd name="connsiteY0" fmla="*/ 1282 h 28464"/>
                  <a:gd name="connsiteX1" fmla="*/ 259902 w 265237"/>
                  <a:gd name="connsiteY1" fmla="*/ 900 h 28464"/>
                  <a:gd name="connsiteX2" fmla="*/ 250629 w 265237"/>
                  <a:gd name="connsiteY2" fmla="*/ 138 h 28464"/>
                  <a:gd name="connsiteX3" fmla="*/ 244913 w 265237"/>
                  <a:gd name="connsiteY3" fmla="*/ 265 h 28464"/>
                  <a:gd name="connsiteX4" fmla="*/ 236529 w 265237"/>
                  <a:gd name="connsiteY4" fmla="*/ 519 h 28464"/>
                  <a:gd name="connsiteX5" fmla="*/ 229034 w 265237"/>
                  <a:gd name="connsiteY5" fmla="*/ 646 h 28464"/>
                  <a:gd name="connsiteX6" fmla="*/ 228018 w 265237"/>
                  <a:gd name="connsiteY6" fmla="*/ 519 h 28464"/>
                  <a:gd name="connsiteX7" fmla="*/ 222810 w 265237"/>
                  <a:gd name="connsiteY7" fmla="*/ 773 h 28464"/>
                  <a:gd name="connsiteX8" fmla="*/ 161709 w 265237"/>
                  <a:gd name="connsiteY8" fmla="*/ 1917 h 28464"/>
                  <a:gd name="connsiteX9" fmla="*/ 140368 w 265237"/>
                  <a:gd name="connsiteY9" fmla="*/ 2298 h 28464"/>
                  <a:gd name="connsiteX10" fmla="*/ 101878 w 265237"/>
                  <a:gd name="connsiteY10" fmla="*/ 1154 h 28464"/>
                  <a:gd name="connsiteX11" fmla="*/ 83712 w 265237"/>
                  <a:gd name="connsiteY11" fmla="*/ 1154 h 28464"/>
                  <a:gd name="connsiteX12" fmla="*/ 70120 w 265237"/>
                  <a:gd name="connsiteY12" fmla="*/ 11 h 28464"/>
                  <a:gd name="connsiteX13" fmla="*/ 53987 w 265237"/>
                  <a:gd name="connsiteY13" fmla="*/ 1028 h 28464"/>
                  <a:gd name="connsiteX14" fmla="*/ 11051 w 265237"/>
                  <a:gd name="connsiteY14" fmla="*/ 2044 h 28464"/>
                  <a:gd name="connsiteX15" fmla="*/ 2795 w 265237"/>
                  <a:gd name="connsiteY15" fmla="*/ 1536 h 28464"/>
                  <a:gd name="connsiteX16" fmla="*/ 0 w 265237"/>
                  <a:gd name="connsiteY16" fmla="*/ 14369 h 28464"/>
                  <a:gd name="connsiteX17" fmla="*/ 2795 w 265237"/>
                  <a:gd name="connsiteY17" fmla="*/ 28218 h 28464"/>
                  <a:gd name="connsiteX18" fmla="*/ 7495 w 265237"/>
                  <a:gd name="connsiteY18" fmla="*/ 28345 h 28464"/>
                  <a:gd name="connsiteX19" fmla="*/ 46747 w 265237"/>
                  <a:gd name="connsiteY19" fmla="*/ 27328 h 28464"/>
                  <a:gd name="connsiteX20" fmla="*/ 153833 w 265237"/>
                  <a:gd name="connsiteY20" fmla="*/ 26439 h 28464"/>
                  <a:gd name="connsiteX21" fmla="*/ 177460 w 265237"/>
                  <a:gd name="connsiteY21" fmla="*/ 26821 h 28464"/>
                  <a:gd name="connsiteX22" fmla="*/ 205407 w 265237"/>
                  <a:gd name="connsiteY22" fmla="*/ 27202 h 28464"/>
                  <a:gd name="connsiteX23" fmla="*/ 215315 w 265237"/>
                  <a:gd name="connsiteY23" fmla="*/ 27328 h 28464"/>
                  <a:gd name="connsiteX24" fmla="*/ 231448 w 265237"/>
                  <a:gd name="connsiteY24" fmla="*/ 27456 h 28464"/>
                  <a:gd name="connsiteX25" fmla="*/ 262824 w 265237"/>
                  <a:gd name="connsiteY25" fmla="*/ 28218 h 28464"/>
                  <a:gd name="connsiteX26" fmla="*/ 265237 w 265237"/>
                  <a:gd name="connsiteY26" fmla="*/ 13606 h 28464"/>
                  <a:gd name="connsiteX27" fmla="*/ 262951 w 265237"/>
                  <a:gd name="connsiteY27" fmla="*/ 1282 h 28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5237" h="28464">
                    <a:moveTo>
                      <a:pt x="262951" y="1282"/>
                    </a:moveTo>
                    <a:cubicBezTo>
                      <a:pt x="261935" y="1154"/>
                      <a:pt x="260918" y="1028"/>
                      <a:pt x="259902" y="900"/>
                    </a:cubicBezTo>
                    <a:cubicBezTo>
                      <a:pt x="256600" y="519"/>
                      <a:pt x="253678" y="138"/>
                      <a:pt x="250629" y="138"/>
                    </a:cubicBezTo>
                    <a:cubicBezTo>
                      <a:pt x="248724" y="11"/>
                      <a:pt x="246945" y="11"/>
                      <a:pt x="244913" y="265"/>
                    </a:cubicBezTo>
                    <a:cubicBezTo>
                      <a:pt x="242245" y="646"/>
                      <a:pt x="239323" y="646"/>
                      <a:pt x="236529" y="519"/>
                    </a:cubicBezTo>
                    <a:cubicBezTo>
                      <a:pt x="236402" y="519"/>
                      <a:pt x="231448" y="519"/>
                      <a:pt x="229034" y="646"/>
                    </a:cubicBezTo>
                    <a:cubicBezTo>
                      <a:pt x="228653" y="646"/>
                      <a:pt x="228399" y="519"/>
                      <a:pt x="228018" y="519"/>
                    </a:cubicBezTo>
                    <a:cubicBezTo>
                      <a:pt x="226494" y="392"/>
                      <a:pt x="224715" y="519"/>
                      <a:pt x="222810" y="773"/>
                    </a:cubicBezTo>
                    <a:cubicBezTo>
                      <a:pt x="202485" y="1028"/>
                      <a:pt x="182033" y="773"/>
                      <a:pt x="161709" y="1917"/>
                    </a:cubicBezTo>
                    <a:cubicBezTo>
                      <a:pt x="154595" y="2298"/>
                      <a:pt x="147481" y="2806"/>
                      <a:pt x="140368" y="2298"/>
                    </a:cubicBezTo>
                    <a:cubicBezTo>
                      <a:pt x="127538" y="1409"/>
                      <a:pt x="114708" y="1409"/>
                      <a:pt x="101878" y="1154"/>
                    </a:cubicBezTo>
                    <a:cubicBezTo>
                      <a:pt x="95780" y="1028"/>
                      <a:pt x="91842" y="2298"/>
                      <a:pt x="83712" y="1154"/>
                    </a:cubicBezTo>
                    <a:cubicBezTo>
                      <a:pt x="80156" y="900"/>
                      <a:pt x="73550" y="-116"/>
                      <a:pt x="70120" y="11"/>
                    </a:cubicBezTo>
                    <a:cubicBezTo>
                      <a:pt x="63642" y="138"/>
                      <a:pt x="60466" y="773"/>
                      <a:pt x="53987" y="1028"/>
                    </a:cubicBezTo>
                    <a:cubicBezTo>
                      <a:pt x="39760" y="1663"/>
                      <a:pt x="25406" y="1790"/>
                      <a:pt x="11051" y="2044"/>
                    </a:cubicBezTo>
                    <a:cubicBezTo>
                      <a:pt x="8257" y="2044"/>
                      <a:pt x="5589" y="1790"/>
                      <a:pt x="2795" y="1536"/>
                    </a:cubicBezTo>
                    <a:lnTo>
                      <a:pt x="0" y="14369"/>
                    </a:lnTo>
                    <a:lnTo>
                      <a:pt x="2795" y="28218"/>
                    </a:lnTo>
                    <a:cubicBezTo>
                      <a:pt x="4319" y="28218"/>
                      <a:pt x="5970" y="28218"/>
                      <a:pt x="7495" y="28345"/>
                    </a:cubicBezTo>
                    <a:cubicBezTo>
                      <a:pt x="20579" y="28854"/>
                      <a:pt x="33917" y="27583"/>
                      <a:pt x="46747" y="27328"/>
                    </a:cubicBezTo>
                    <a:cubicBezTo>
                      <a:pt x="82442" y="26947"/>
                      <a:pt x="118138" y="27328"/>
                      <a:pt x="153833" y="26439"/>
                    </a:cubicBezTo>
                    <a:cubicBezTo>
                      <a:pt x="160311" y="26312"/>
                      <a:pt x="176190" y="26693"/>
                      <a:pt x="177460" y="26821"/>
                    </a:cubicBezTo>
                    <a:cubicBezTo>
                      <a:pt x="186479" y="28472"/>
                      <a:pt x="196006" y="27074"/>
                      <a:pt x="205407" y="27202"/>
                    </a:cubicBezTo>
                    <a:cubicBezTo>
                      <a:pt x="208709" y="27202"/>
                      <a:pt x="212012" y="27328"/>
                      <a:pt x="215315" y="27328"/>
                    </a:cubicBezTo>
                    <a:cubicBezTo>
                      <a:pt x="220650" y="27328"/>
                      <a:pt x="226113" y="27456"/>
                      <a:pt x="231448" y="27456"/>
                    </a:cubicBezTo>
                    <a:cubicBezTo>
                      <a:pt x="241991" y="27583"/>
                      <a:pt x="252407" y="27837"/>
                      <a:pt x="262824" y="28218"/>
                    </a:cubicBezTo>
                    <a:lnTo>
                      <a:pt x="265237" y="13606"/>
                    </a:lnTo>
                    <a:lnTo>
                      <a:pt x="262951" y="1282"/>
                    </a:lnTo>
                    <a:close/>
                  </a:path>
                </a:pathLst>
              </a:custGeom>
              <a:solidFill>
                <a:srgbClr val="31388C"/>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636" name="Freeform 635">
                <a:extLst>
                  <a:ext uri="{FF2B5EF4-FFF2-40B4-BE49-F238E27FC236}">
                    <a16:creationId xmlns:a16="http://schemas.microsoft.com/office/drawing/2014/main" id="{9EBE6952-8BB0-FE46-9917-0D2BF853670B}"/>
                  </a:ext>
                </a:extLst>
              </p:cNvPr>
              <p:cNvSpPr/>
              <p:nvPr/>
            </p:nvSpPr>
            <p:spPr>
              <a:xfrm>
                <a:off x="5081262" y="4274713"/>
                <a:ext cx="267596" cy="28464"/>
              </a:xfrm>
              <a:custGeom>
                <a:avLst/>
                <a:gdLst>
                  <a:gd name="connsiteX0" fmla="*/ 262951 w 265237"/>
                  <a:gd name="connsiteY0" fmla="*/ 1282 h 28464"/>
                  <a:gd name="connsiteX1" fmla="*/ 259902 w 265237"/>
                  <a:gd name="connsiteY1" fmla="*/ 900 h 28464"/>
                  <a:gd name="connsiteX2" fmla="*/ 250629 w 265237"/>
                  <a:gd name="connsiteY2" fmla="*/ 138 h 28464"/>
                  <a:gd name="connsiteX3" fmla="*/ 244913 w 265237"/>
                  <a:gd name="connsiteY3" fmla="*/ 265 h 28464"/>
                  <a:gd name="connsiteX4" fmla="*/ 236529 w 265237"/>
                  <a:gd name="connsiteY4" fmla="*/ 519 h 28464"/>
                  <a:gd name="connsiteX5" fmla="*/ 229034 w 265237"/>
                  <a:gd name="connsiteY5" fmla="*/ 646 h 28464"/>
                  <a:gd name="connsiteX6" fmla="*/ 228018 w 265237"/>
                  <a:gd name="connsiteY6" fmla="*/ 519 h 28464"/>
                  <a:gd name="connsiteX7" fmla="*/ 222810 w 265237"/>
                  <a:gd name="connsiteY7" fmla="*/ 773 h 28464"/>
                  <a:gd name="connsiteX8" fmla="*/ 161708 w 265237"/>
                  <a:gd name="connsiteY8" fmla="*/ 1917 h 28464"/>
                  <a:gd name="connsiteX9" fmla="*/ 140367 w 265237"/>
                  <a:gd name="connsiteY9" fmla="*/ 2298 h 28464"/>
                  <a:gd name="connsiteX10" fmla="*/ 101877 w 265237"/>
                  <a:gd name="connsiteY10" fmla="*/ 1154 h 28464"/>
                  <a:gd name="connsiteX11" fmla="*/ 83712 w 265237"/>
                  <a:gd name="connsiteY11" fmla="*/ 1154 h 28464"/>
                  <a:gd name="connsiteX12" fmla="*/ 70120 w 265237"/>
                  <a:gd name="connsiteY12" fmla="*/ 11 h 28464"/>
                  <a:gd name="connsiteX13" fmla="*/ 53987 w 265237"/>
                  <a:gd name="connsiteY13" fmla="*/ 1028 h 28464"/>
                  <a:gd name="connsiteX14" fmla="*/ 11051 w 265237"/>
                  <a:gd name="connsiteY14" fmla="*/ 2044 h 28464"/>
                  <a:gd name="connsiteX15" fmla="*/ 2795 w 265237"/>
                  <a:gd name="connsiteY15" fmla="*/ 1536 h 28464"/>
                  <a:gd name="connsiteX16" fmla="*/ 0 w 265237"/>
                  <a:gd name="connsiteY16" fmla="*/ 14369 h 28464"/>
                  <a:gd name="connsiteX17" fmla="*/ 2795 w 265237"/>
                  <a:gd name="connsiteY17" fmla="*/ 28218 h 28464"/>
                  <a:gd name="connsiteX18" fmla="*/ 7495 w 265237"/>
                  <a:gd name="connsiteY18" fmla="*/ 28345 h 28464"/>
                  <a:gd name="connsiteX19" fmla="*/ 46747 w 265237"/>
                  <a:gd name="connsiteY19" fmla="*/ 27328 h 28464"/>
                  <a:gd name="connsiteX20" fmla="*/ 153832 w 265237"/>
                  <a:gd name="connsiteY20" fmla="*/ 26439 h 28464"/>
                  <a:gd name="connsiteX21" fmla="*/ 177460 w 265237"/>
                  <a:gd name="connsiteY21" fmla="*/ 26821 h 28464"/>
                  <a:gd name="connsiteX22" fmla="*/ 205406 w 265237"/>
                  <a:gd name="connsiteY22" fmla="*/ 27202 h 28464"/>
                  <a:gd name="connsiteX23" fmla="*/ 215315 w 265237"/>
                  <a:gd name="connsiteY23" fmla="*/ 27328 h 28464"/>
                  <a:gd name="connsiteX24" fmla="*/ 231448 w 265237"/>
                  <a:gd name="connsiteY24" fmla="*/ 27456 h 28464"/>
                  <a:gd name="connsiteX25" fmla="*/ 262824 w 265237"/>
                  <a:gd name="connsiteY25" fmla="*/ 28218 h 28464"/>
                  <a:gd name="connsiteX26" fmla="*/ 265237 w 265237"/>
                  <a:gd name="connsiteY26" fmla="*/ 13606 h 28464"/>
                  <a:gd name="connsiteX27" fmla="*/ 262951 w 265237"/>
                  <a:gd name="connsiteY27" fmla="*/ 1282 h 28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5237" h="28464">
                    <a:moveTo>
                      <a:pt x="262951" y="1282"/>
                    </a:moveTo>
                    <a:cubicBezTo>
                      <a:pt x="261935" y="1154"/>
                      <a:pt x="260918" y="1028"/>
                      <a:pt x="259902" y="900"/>
                    </a:cubicBezTo>
                    <a:cubicBezTo>
                      <a:pt x="256599" y="519"/>
                      <a:pt x="253678" y="138"/>
                      <a:pt x="250629" y="138"/>
                    </a:cubicBezTo>
                    <a:cubicBezTo>
                      <a:pt x="248723" y="11"/>
                      <a:pt x="246945" y="11"/>
                      <a:pt x="244913" y="265"/>
                    </a:cubicBezTo>
                    <a:cubicBezTo>
                      <a:pt x="242245" y="646"/>
                      <a:pt x="239323" y="646"/>
                      <a:pt x="236529" y="519"/>
                    </a:cubicBezTo>
                    <a:cubicBezTo>
                      <a:pt x="236402" y="519"/>
                      <a:pt x="231448" y="519"/>
                      <a:pt x="229034" y="646"/>
                    </a:cubicBezTo>
                    <a:cubicBezTo>
                      <a:pt x="228653" y="646"/>
                      <a:pt x="228399" y="519"/>
                      <a:pt x="228018" y="519"/>
                    </a:cubicBezTo>
                    <a:cubicBezTo>
                      <a:pt x="226493" y="392"/>
                      <a:pt x="224715" y="519"/>
                      <a:pt x="222810" y="773"/>
                    </a:cubicBezTo>
                    <a:cubicBezTo>
                      <a:pt x="202485" y="1028"/>
                      <a:pt x="182033" y="773"/>
                      <a:pt x="161708" y="1917"/>
                    </a:cubicBezTo>
                    <a:cubicBezTo>
                      <a:pt x="154595" y="2298"/>
                      <a:pt x="147481" y="2806"/>
                      <a:pt x="140367" y="2298"/>
                    </a:cubicBezTo>
                    <a:cubicBezTo>
                      <a:pt x="127538" y="1409"/>
                      <a:pt x="114708" y="1409"/>
                      <a:pt x="101877" y="1154"/>
                    </a:cubicBezTo>
                    <a:cubicBezTo>
                      <a:pt x="95780" y="1028"/>
                      <a:pt x="91842" y="2298"/>
                      <a:pt x="83712" y="1154"/>
                    </a:cubicBezTo>
                    <a:cubicBezTo>
                      <a:pt x="80156" y="900"/>
                      <a:pt x="73550" y="-116"/>
                      <a:pt x="70120" y="11"/>
                    </a:cubicBezTo>
                    <a:cubicBezTo>
                      <a:pt x="63641" y="138"/>
                      <a:pt x="60466" y="773"/>
                      <a:pt x="53987" y="1028"/>
                    </a:cubicBezTo>
                    <a:cubicBezTo>
                      <a:pt x="39760" y="1663"/>
                      <a:pt x="25406" y="1790"/>
                      <a:pt x="11051" y="2044"/>
                    </a:cubicBezTo>
                    <a:cubicBezTo>
                      <a:pt x="8257" y="2044"/>
                      <a:pt x="5589" y="1790"/>
                      <a:pt x="2795" y="1536"/>
                    </a:cubicBezTo>
                    <a:lnTo>
                      <a:pt x="0" y="14369"/>
                    </a:lnTo>
                    <a:lnTo>
                      <a:pt x="2795" y="28218"/>
                    </a:lnTo>
                    <a:cubicBezTo>
                      <a:pt x="4319" y="28218"/>
                      <a:pt x="5970" y="28218"/>
                      <a:pt x="7495" y="28345"/>
                    </a:cubicBezTo>
                    <a:cubicBezTo>
                      <a:pt x="20579" y="28854"/>
                      <a:pt x="33917" y="27583"/>
                      <a:pt x="46747" y="27328"/>
                    </a:cubicBezTo>
                    <a:cubicBezTo>
                      <a:pt x="82442" y="26947"/>
                      <a:pt x="118137" y="27328"/>
                      <a:pt x="153832" y="26439"/>
                    </a:cubicBezTo>
                    <a:cubicBezTo>
                      <a:pt x="160311" y="26312"/>
                      <a:pt x="176190" y="26693"/>
                      <a:pt x="177460" y="26821"/>
                    </a:cubicBezTo>
                    <a:cubicBezTo>
                      <a:pt x="186479" y="28472"/>
                      <a:pt x="196006" y="27074"/>
                      <a:pt x="205406" y="27202"/>
                    </a:cubicBezTo>
                    <a:cubicBezTo>
                      <a:pt x="208709" y="27202"/>
                      <a:pt x="212012" y="27328"/>
                      <a:pt x="215315" y="27328"/>
                    </a:cubicBezTo>
                    <a:cubicBezTo>
                      <a:pt x="220650" y="27328"/>
                      <a:pt x="226112" y="27456"/>
                      <a:pt x="231448" y="27456"/>
                    </a:cubicBezTo>
                    <a:cubicBezTo>
                      <a:pt x="241991" y="27583"/>
                      <a:pt x="252407" y="27837"/>
                      <a:pt x="262824" y="28218"/>
                    </a:cubicBezTo>
                    <a:lnTo>
                      <a:pt x="265237" y="13606"/>
                    </a:lnTo>
                    <a:lnTo>
                      <a:pt x="262951" y="1282"/>
                    </a:lnTo>
                    <a:close/>
                  </a:path>
                </a:pathLst>
              </a:custGeom>
              <a:solidFill>
                <a:srgbClr val="31388C"/>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637" name="Freeform 636">
                <a:extLst>
                  <a:ext uri="{FF2B5EF4-FFF2-40B4-BE49-F238E27FC236}">
                    <a16:creationId xmlns:a16="http://schemas.microsoft.com/office/drawing/2014/main" id="{F799B3C5-693E-B345-AEE5-C21244503AB8}"/>
                  </a:ext>
                </a:extLst>
              </p:cNvPr>
              <p:cNvSpPr/>
              <p:nvPr/>
            </p:nvSpPr>
            <p:spPr>
              <a:xfrm>
                <a:off x="5343604" y="4274713"/>
                <a:ext cx="288000" cy="28464"/>
              </a:xfrm>
              <a:custGeom>
                <a:avLst/>
                <a:gdLst>
                  <a:gd name="connsiteX0" fmla="*/ 262951 w 265237"/>
                  <a:gd name="connsiteY0" fmla="*/ 1282 h 28464"/>
                  <a:gd name="connsiteX1" fmla="*/ 259902 w 265237"/>
                  <a:gd name="connsiteY1" fmla="*/ 900 h 28464"/>
                  <a:gd name="connsiteX2" fmla="*/ 250629 w 265237"/>
                  <a:gd name="connsiteY2" fmla="*/ 138 h 28464"/>
                  <a:gd name="connsiteX3" fmla="*/ 244913 w 265237"/>
                  <a:gd name="connsiteY3" fmla="*/ 265 h 28464"/>
                  <a:gd name="connsiteX4" fmla="*/ 236529 w 265237"/>
                  <a:gd name="connsiteY4" fmla="*/ 519 h 28464"/>
                  <a:gd name="connsiteX5" fmla="*/ 229034 w 265237"/>
                  <a:gd name="connsiteY5" fmla="*/ 646 h 28464"/>
                  <a:gd name="connsiteX6" fmla="*/ 228018 w 265237"/>
                  <a:gd name="connsiteY6" fmla="*/ 519 h 28464"/>
                  <a:gd name="connsiteX7" fmla="*/ 222809 w 265237"/>
                  <a:gd name="connsiteY7" fmla="*/ 773 h 28464"/>
                  <a:gd name="connsiteX8" fmla="*/ 161708 w 265237"/>
                  <a:gd name="connsiteY8" fmla="*/ 1917 h 28464"/>
                  <a:gd name="connsiteX9" fmla="*/ 140367 w 265237"/>
                  <a:gd name="connsiteY9" fmla="*/ 2298 h 28464"/>
                  <a:gd name="connsiteX10" fmla="*/ 101877 w 265237"/>
                  <a:gd name="connsiteY10" fmla="*/ 1154 h 28464"/>
                  <a:gd name="connsiteX11" fmla="*/ 83712 w 265237"/>
                  <a:gd name="connsiteY11" fmla="*/ 1154 h 28464"/>
                  <a:gd name="connsiteX12" fmla="*/ 70120 w 265237"/>
                  <a:gd name="connsiteY12" fmla="*/ 11 h 28464"/>
                  <a:gd name="connsiteX13" fmla="*/ 53987 w 265237"/>
                  <a:gd name="connsiteY13" fmla="*/ 1028 h 28464"/>
                  <a:gd name="connsiteX14" fmla="*/ 11051 w 265237"/>
                  <a:gd name="connsiteY14" fmla="*/ 2044 h 28464"/>
                  <a:gd name="connsiteX15" fmla="*/ 2795 w 265237"/>
                  <a:gd name="connsiteY15" fmla="*/ 1536 h 28464"/>
                  <a:gd name="connsiteX16" fmla="*/ 0 w 265237"/>
                  <a:gd name="connsiteY16" fmla="*/ 14369 h 28464"/>
                  <a:gd name="connsiteX17" fmla="*/ 2795 w 265237"/>
                  <a:gd name="connsiteY17" fmla="*/ 28218 h 28464"/>
                  <a:gd name="connsiteX18" fmla="*/ 7495 w 265237"/>
                  <a:gd name="connsiteY18" fmla="*/ 28345 h 28464"/>
                  <a:gd name="connsiteX19" fmla="*/ 46747 w 265237"/>
                  <a:gd name="connsiteY19" fmla="*/ 27328 h 28464"/>
                  <a:gd name="connsiteX20" fmla="*/ 153832 w 265237"/>
                  <a:gd name="connsiteY20" fmla="*/ 26439 h 28464"/>
                  <a:gd name="connsiteX21" fmla="*/ 177460 w 265237"/>
                  <a:gd name="connsiteY21" fmla="*/ 26821 h 28464"/>
                  <a:gd name="connsiteX22" fmla="*/ 205406 w 265237"/>
                  <a:gd name="connsiteY22" fmla="*/ 27202 h 28464"/>
                  <a:gd name="connsiteX23" fmla="*/ 215315 w 265237"/>
                  <a:gd name="connsiteY23" fmla="*/ 27328 h 28464"/>
                  <a:gd name="connsiteX24" fmla="*/ 231448 w 265237"/>
                  <a:gd name="connsiteY24" fmla="*/ 27456 h 28464"/>
                  <a:gd name="connsiteX25" fmla="*/ 262824 w 265237"/>
                  <a:gd name="connsiteY25" fmla="*/ 28218 h 28464"/>
                  <a:gd name="connsiteX26" fmla="*/ 265237 w 265237"/>
                  <a:gd name="connsiteY26" fmla="*/ 13606 h 28464"/>
                  <a:gd name="connsiteX27" fmla="*/ 262951 w 265237"/>
                  <a:gd name="connsiteY27" fmla="*/ 1282 h 28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5237" h="28464">
                    <a:moveTo>
                      <a:pt x="262951" y="1282"/>
                    </a:moveTo>
                    <a:cubicBezTo>
                      <a:pt x="261935" y="1154"/>
                      <a:pt x="260918" y="1028"/>
                      <a:pt x="259902" y="900"/>
                    </a:cubicBezTo>
                    <a:cubicBezTo>
                      <a:pt x="256599" y="519"/>
                      <a:pt x="253678" y="138"/>
                      <a:pt x="250629" y="138"/>
                    </a:cubicBezTo>
                    <a:cubicBezTo>
                      <a:pt x="248723" y="11"/>
                      <a:pt x="246945" y="11"/>
                      <a:pt x="244913" y="265"/>
                    </a:cubicBezTo>
                    <a:cubicBezTo>
                      <a:pt x="242245" y="646"/>
                      <a:pt x="239323" y="646"/>
                      <a:pt x="236529" y="519"/>
                    </a:cubicBezTo>
                    <a:cubicBezTo>
                      <a:pt x="236402" y="519"/>
                      <a:pt x="231448" y="519"/>
                      <a:pt x="229034" y="646"/>
                    </a:cubicBezTo>
                    <a:cubicBezTo>
                      <a:pt x="228653" y="646"/>
                      <a:pt x="228399" y="519"/>
                      <a:pt x="228018" y="519"/>
                    </a:cubicBezTo>
                    <a:cubicBezTo>
                      <a:pt x="226493" y="392"/>
                      <a:pt x="224715" y="519"/>
                      <a:pt x="222809" y="773"/>
                    </a:cubicBezTo>
                    <a:cubicBezTo>
                      <a:pt x="202485" y="1028"/>
                      <a:pt x="182033" y="773"/>
                      <a:pt x="161708" y="1917"/>
                    </a:cubicBezTo>
                    <a:cubicBezTo>
                      <a:pt x="154595" y="2298"/>
                      <a:pt x="147481" y="2806"/>
                      <a:pt x="140367" y="2298"/>
                    </a:cubicBezTo>
                    <a:cubicBezTo>
                      <a:pt x="127537" y="1409"/>
                      <a:pt x="114708" y="1409"/>
                      <a:pt x="101877" y="1154"/>
                    </a:cubicBezTo>
                    <a:cubicBezTo>
                      <a:pt x="95780" y="1028"/>
                      <a:pt x="91842" y="2298"/>
                      <a:pt x="83712" y="1154"/>
                    </a:cubicBezTo>
                    <a:cubicBezTo>
                      <a:pt x="80156" y="900"/>
                      <a:pt x="73550" y="-116"/>
                      <a:pt x="70120" y="11"/>
                    </a:cubicBezTo>
                    <a:cubicBezTo>
                      <a:pt x="63641" y="138"/>
                      <a:pt x="60466" y="773"/>
                      <a:pt x="53987" y="1028"/>
                    </a:cubicBezTo>
                    <a:cubicBezTo>
                      <a:pt x="39760" y="1663"/>
                      <a:pt x="25406" y="1790"/>
                      <a:pt x="11051" y="2044"/>
                    </a:cubicBezTo>
                    <a:cubicBezTo>
                      <a:pt x="8257" y="2044"/>
                      <a:pt x="5589" y="1790"/>
                      <a:pt x="2795" y="1536"/>
                    </a:cubicBezTo>
                    <a:lnTo>
                      <a:pt x="0" y="14369"/>
                    </a:lnTo>
                    <a:lnTo>
                      <a:pt x="2795" y="28218"/>
                    </a:lnTo>
                    <a:cubicBezTo>
                      <a:pt x="4319" y="28218"/>
                      <a:pt x="5970" y="28218"/>
                      <a:pt x="7495" y="28345"/>
                    </a:cubicBezTo>
                    <a:cubicBezTo>
                      <a:pt x="20579" y="28854"/>
                      <a:pt x="33917" y="27583"/>
                      <a:pt x="46747" y="27328"/>
                    </a:cubicBezTo>
                    <a:cubicBezTo>
                      <a:pt x="82442" y="26947"/>
                      <a:pt x="118137" y="27328"/>
                      <a:pt x="153832" y="26439"/>
                    </a:cubicBezTo>
                    <a:cubicBezTo>
                      <a:pt x="160311" y="26312"/>
                      <a:pt x="176190" y="26693"/>
                      <a:pt x="177460" y="26821"/>
                    </a:cubicBezTo>
                    <a:cubicBezTo>
                      <a:pt x="186479" y="28472"/>
                      <a:pt x="196006" y="27074"/>
                      <a:pt x="205406" y="27202"/>
                    </a:cubicBezTo>
                    <a:cubicBezTo>
                      <a:pt x="208709" y="27202"/>
                      <a:pt x="212012" y="27328"/>
                      <a:pt x="215315" y="27328"/>
                    </a:cubicBezTo>
                    <a:cubicBezTo>
                      <a:pt x="220650" y="27328"/>
                      <a:pt x="226112" y="27456"/>
                      <a:pt x="231448" y="27456"/>
                    </a:cubicBezTo>
                    <a:cubicBezTo>
                      <a:pt x="241991" y="27583"/>
                      <a:pt x="252407" y="27837"/>
                      <a:pt x="262824" y="28218"/>
                    </a:cubicBezTo>
                    <a:lnTo>
                      <a:pt x="265237" y="13606"/>
                    </a:lnTo>
                    <a:lnTo>
                      <a:pt x="262951" y="1282"/>
                    </a:lnTo>
                    <a:close/>
                  </a:path>
                </a:pathLst>
              </a:custGeom>
              <a:solidFill>
                <a:srgbClr val="31388C"/>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638" name="Freeform 637">
                <a:extLst>
                  <a:ext uri="{FF2B5EF4-FFF2-40B4-BE49-F238E27FC236}">
                    <a16:creationId xmlns:a16="http://schemas.microsoft.com/office/drawing/2014/main" id="{C45E4E87-E81C-B040-AFD0-0DEEE9DBCCF8}"/>
                  </a:ext>
                </a:extLst>
              </p:cNvPr>
              <p:cNvSpPr/>
              <p:nvPr/>
            </p:nvSpPr>
            <p:spPr>
              <a:xfrm>
                <a:off x="5605946" y="4274713"/>
                <a:ext cx="267596" cy="28464"/>
              </a:xfrm>
              <a:custGeom>
                <a:avLst/>
                <a:gdLst>
                  <a:gd name="connsiteX0" fmla="*/ 262951 w 265237"/>
                  <a:gd name="connsiteY0" fmla="*/ 1282 h 28464"/>
                  <a:gd name="connsiteX1" fmla="*/ 259902 w 265237"/>
                  <a:gd name="connsiteY1" fmla="*/ 900 h 28464"/>
                  <a:gd name="connsiteX2" fmla="*/ 250629 w 265237"/>
                  <a:gd name="connsiteY2" fmla="*/ 138 h 28464"/>
                  <a:gd name="connsiteX3" fmla="*/ 244913 w 265237"/>
                  <a:gd name="connsiteY3" fmla="*/ 265 h 28464"/>
                  <a:gd name="connsiteX4" fmla="*/ 236529 w 265237"/>
                  <a:gd name="connsiteY4" fmla="*/ 519 h 28464"/>
                  <a:gd name="connsiteX5" fmla="*/ 229034 w 265237"/>
                  <a:gd name="connsiteY5" fmla="*/ 646 h 28464"/>
                  <a:gd name="connsiteX6" fmla="*/ 228018 w 265237"/>
                  <a:gd name="connsiteY6" fmla="*/ 519 h 28464"/>
                  <a:gd name="connsiteX7" fmla="*/ 222809 w 265237"/>
                  <a:gd name="connsiteY7" fmla="*/ 773 h 28464"/>
                  <a:gd name="connsiteX8" fmla="*/ 161708 w 265237"/>
                  <a:gd name="connsiteY8" fmla="*/ 1917 h 28464"/>
                  <a:gd name="connsiteX9" fmla="*/ 140367 w 265237"/>
                  <a:gd name="connsiteY9" fmla="*/ 2298 h 28464"/>
                  <a:gd name="connsiteX10" fmla="*/ 101877 w 265237"/>
                  <a:gd name="connsiteY10" fmla="*/ 1154 h 28464"/>
                  <a:gd name="connsiteX11" fmla="*/ 83712 w 265237"/>
                  <a:gd name="connsiteY11" fmla="*/ 1154 h 28464"/>
                  <a:gd name="connsiteX12" fmla="*/ 70120 w 265237"/>
                  <a:gd name="connsiteY12" fmla="*/ 11 h 28464"/>
                  <a:gd name="connsiteX13" fmla="*/ 53987 w 265237"/>
                  <a:gd name="connsiteY13" fmla="*/ 1028 h 28464"/>
                  <a:gd name="connsiteX14" fmla="*/ 11051 w 265237"/>
                  <a:gd name="connsiteY14" fmla="*/ 2044 h 28464"/>
                  <a:gd name="connsiteX15" fmla="*/ 2795 w 265237"/>
                  <a:gd name="connsiteY15" fmla="*/ 1536 h 28464"/>
                  <a:gd name="connsiteX16" fmla="*/ 0 w 265237"/>
                  <a:gd name="connsiteY16" fmla="*/ 14369 h 28464"/>
                  <a:gd name="connsiteX17" fmla="*/ 2795 w 265237"/>
                  <a:gd name="connsiteY17" fmla="*/ 28218 h 28464"/>
                  <a:gd name="connsiteX18" fmla="*/ 7495 w 265237"/>
                  <a:gd name="connsiteY18" fmla="*/ 28345 h 28464"/>
                  <a:gd name="connsiteX19" fmla="*/ 46747 w 265237"/>
                  <a:gd name="connsiteY19" fmla="*/ 27328 h 28464"/>
                  <a:gd name="connsiteX20" fmla="*/ 153832 w 265237"/>
                  <a:gd name="connsiteY20" fmla="*/ 26439 h 28464"/>
                  <a:gd name="connsiteX21" fmla="*/ 177460 w 265237"/>
                  <a:gd name="connsiteY21" fmla="*/ 26821 h 28464"/>
                  <a:gd name="connsiteX22" fmla="*/ 205406 w 265237"/>
                  <a:gd name="connsiteY22" fmla="*/ 27202 h 28464"/>
                  <a:gd name="connsiteX23" fmla="*/ 215315 w 265237"/>
                  <a:gd name="connsiteY23" fmla="*/ 27328 h 28464"/>
                  <a:gd name="connsiteX24" fmla="*/ 231448 w 265237"/>
                  <a:gd name="connsiteY24" fmla="*/ 27456 h 28464"/>
                  <a:gd name="connsiteX25" fmla="*/ 262824 w 265237"/>
                  <a:gd name="connsiteY25" fmla="*/ 28218 h 28464"/>
                  <a:gd name="connsiteX26" fmla="*/ 265237 w 265237"/>
                  <a:gd name="connsiteY26" fmla="*/ 13606 h 28464"/>
                  <a:gd name="connsiteX27" fmla="*/ 262951 w 265237"/>
                  <a:gd name="connsiteY27" fmla="*/ 1282 h 28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5237" h="28464">
                    <a:moveTo>
                      <a:pt x="262951" y="1282"/>
                    </a:moveTo>
                    <a:cubicBezTo>
                      <a:pt x="261935" y="1154"/>
                      <a:pt x="260918" y="1028"/>
                      <a:pt x="259902" y="900"/>
                    </a:cubicBezTo>
                    <a:cubicBezTo>
                      <a:pt x="256599" y="519"/>
                      <a:pt x="253678" y="138"/>
                      <a:pt x="250629" y="138"/>
                    </a:cubicBezTo>
                    <a:cubicBezTo>
                      <a:pt x="248723" y="11"/>
                      <a:pt x="246945" y="11"/>
                      <a:pt x="244913" y="265"/>
                    </a:cubicBezTo>
                    <a:cubicBezTo>
                      <a:pt x="242245" y="646"/>
                      <a:pt x="239323" y="646"/>
                      <a:pt x="236529" y="519"/>
                    </a:cubicBezTo>
                    <a:cubicBezTo>
                      <a:pt x="236402" y="519"/>
                      <a:pt x="231448" y="519"/>
                      <a:pt x="229034" y="646"/>
                    </a:cubicBezTo>
                    <a:cubicBezTo>
                      <a:pt x="228653" y="646"/>
                      <a:pt x="228399" y="519"/>
                      <a:pt x="228018" y="519"/>
                    </a:cubicBezTo>
                    <a:cubicBezTo>
                      <a:pt x="226493" y="392"/>
                      <a:pt x="224715" y="519"/>
                      <a:pt x="222809" y="773"/>
                    </a:cubicBezTo>
                    <a:cubicBezTo>
                      <a:pt x="202485" y="1028"/>
                      <a:pt x="182033" y="773"/>
                      <a:pt x="161708" y="1917"/>
                    </a:cubicBezTo>
                    <a:cubicBezTo>
                      <a:pt x="154595" y="2298"/>
                      <a:pt x="147481" y="2806"/>
                      <a:pt x="140367" y="2298"/>
                    </a:cubicBezTo>
                    <a:cubicBezTo>
                      <a:pt x="127537" y="1409"/>
                      <a:pt x="114708" y="1409"/>
                      <a:pt x="101877" y="1154"/>
                    </a:cubicBezTo>
                    <a:cubicBezTo>
                      <a:pt x="95780" y="1028"/>
                      <a:pt x="91842" y="2298"/>
                      <a:pt x="83712" y="1154"/>
                    </a:cubicBezTo>
                    <a:cubicBezTo>
                      <a:pt x="80156" y="900"/>
                      <a:pt x="73550" y="-116"/>
                      <a:pt x="70120" y="11"/>
                    </a:cubicBezTo>
                    <a:cubicBezTo>
                      <a:pt x="63641" y="138"/>
                      <a:pt x="60466" y="773"/>
                      <a:pt x="53987" y="1028"/>
                    </a:cubicBezTo>
                    <a:cubicBezTo>
                      <a:pt x="39760" y="1663"/>
                      <a:pt x="25406" y="1790"/>
                      <a:pt x="11051" y="2044"/>
                    </a:cubicBezTo>
                    <a:cubicBezTo>
                      <a:pt x="8257" y="2044"/>
                      <a:pt x="5589" y="1790"/>
                      <a:pt x="2795" y="1536"/>
                    </a:cubicBezTo>
                    <a:lnTo>
                      <a:pt x="0" y="14369"/>
                    </a:lnTo>
                    <a:lnTo>
                      <a:pt x="2795" y="28218"/>
                    </a:lnTo>
                    <a:cubicBezTo>
                      <a:pt x="4319" y="28218"/>
                      <a:pt x="5970" y="28218"/>
                      <a:pt x="7495" y="28345"/>
                    </a:cubicBezTo>
                    <a:cubicBezTo>
                      <a:pt x="20579" y="28854"/>
                      <a:pt x="33917" y="27583"/>
                      <a:pt x="46747" y="27328"/>
                    </a:cubicBezTo>
                    <a:cubicBezTo>
                      <a:pt x="82442" y="26947"/>
                      <a:pt x="118137" y="27328"/>
                      <a:pt x="153832" y="26439"/>
                    </a:cubicBezTo>
                    <a:cubicBezTo>
                      <a:pt x="160311" y="26312"/>
                      <a:pt x="176190" y="26693"/>
                      <a:pt x="177460" y="26821"/>
                    </a:cubicBezTo>
                    <a:cubicBezTo>
                      <a:pt x="186479" y="28472"/>
                      <a:pt x="196006" y="27074"/>
                      <a:pt x="205406" y="27202"/>
                    </a:cubicBezTo>
                    <a:cubicBezTo>
                      <a:pt x="208709" y="27202"/>
                      <a:pt x="212012" y="27328"/>
                      <a:pt x="215315" y="27328"/>
                    </a:cubicBezTo>
                    <a:cubicBezTo>
                      <a:pt x="220650" y="27328"/>
                      <a:pt x="226112" y="27456"/>
                      <a:pt x="231448" y="27456"/>
                    </a:cubicBezTo>
                    <a:cubicBezTo>
                      <a:pt x="241991" y="27583"/>
                      <a:pt x="252407" y="27837"/>
                      <a:pt x="262824" y="28218"/>
                    </a:cubicBezTo>
                    <a:lnTo>
                      <a:pt x="265237" y="13606"/>
                    </a:lnTo>
                    <a:lnTo>
                      <a:pt x="262951" y="1282"/>
                    </a:lnTo>
                    <a:close/>
                  </a:path>
                </a:pathLst>
              </a:custGeom>
              <a:solidFill>
                <a:srgbClr val="31388C"/>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639" name="Freeform 638">
                <a:extLst>
                  <a:ext uri="{FF2B5EF4-FFF2-40B4-BE49-F238E27FC236}">
                    <a16:creationId xmlns:a16="http://schemas.microsoft.com/office/drawing/2014/main" id="{0B04E1F2-7D1B-4045-A679-CEEF7E84A61E}"/>
                  </a:ext>
                </a:extLst>
              </p:cNvPr>
              <p:cNvSpPr/>
              <p:nvPr/>
            </p:nvSpPr>
            <p:spPr>
              <a:xfrm>
                <a:off x="5868287" y="4274713"/>
                <a:ext cx="267596" cy="28464"/>
              </a:xfrm>
              <a:custGeom>
                <a:avLst/>
                <a:gdLst>
                  <a:gd name="connsiteX0" fmla="*/ 262951 w 265237"/>
                  <a:gd name="connsiteY0" fmla="*/ 1282 h 28464"/>
                  <a:gd name="connsiteX1" fmla="*/ 259902 w 265237"/>
                  <a:gd name="connsiteY1" fmla="*/ 900 h 28464"/>
                  <a:gd name="connsiteX2" fmla="*/ 250629 w 265237"/>
                  <a:gd name="connsiteY2" fmla="*/ 138 h 28464"/>
                  <a:gd name="connsiteX3" fmla="*/ 244913 w 265237"/>
                  <a:gd name="connsiteY3" fmla="*/ 265 h 28464"/>
                  <a:gd name="connsiteX4" fmla="*/ 236529 w 265237"/>
                  <a:gd name="connsiteY4" fmla="*/ 519 h 28464"/>
                  <a:gd name="connsiteX5" fmla="*/ 229034 w 265237"/>
                  <a:gd name="connsiteY5" fmla="*/ 646 h 28464"/>
                  <a:gd name="connsiteX6" fmla="*/ 228018 w 265237"/>
                  <a:gd name="connsiteY6" fmla="*/ 519 h 28464"/>
                  <a:gd name="connsiteX7" fmla="*/ 222809 w 265237"/>
                  <a:gd name="connsiteY7" fmla="*/ 773 h 28464"/>
                  <a:gd name="connsiteX8" fmla="*/ 161708 w 265237"/>
                  <a:gd name="connsiteY8" fmla="*/ 1917 h 28464"/>
                  <a:gd name="connsiteX9" fmla="*/ 140367 w 265237"/>
                  <a:gd name="connsiteY9" fmla="*/ 2298 h 28464"/>
                  <a:gd name="connsiteX10" fmla="*/ 101877 w 265237"/>
                  <a:gd name="connsiteY10" fmla="*/ 1154 h 28464"/>
                  <a:gd name="connsiteX11" fmla="*/ 83712 w 265237"/>
                  <a:gd name="connsiteY11" fmla="*/ 1154 h 28464"/>
                  <a:gd name="connsiteX12" fmla="*/ 70120 w 265237"/>
                  <a:gd name="connsiteY12" fmla="*/ 11 h 28464"/>
                  <a:gd name="connsiteX13" fmla="*/ 53987 w 265237"/>
                  <a:gd name="connsiteY13" fmla="*/ 1028 h 28464"/>
                  <a:gd name="connsiteX14" fmla="*/ 11051 w 265237"/>
                  <a:gd name="connsiteY14" fmla="*/ 2044 h 28464"/>
                  <a:gd name="connsiteX15" fmla="*/ 2795 w 265237"/>
                  <a:gd name="connsiteY15" fmla="*/ 1536 h 28464"/>
                  <a:gd name="connsiteX16" fmla="*/ 0 w 265237"/>
                  <a:gd name="connsiteY16" fmla="*/ 14369 h 28464"/>
                  <a:gd name="connsiteX17" fmla="*/ 2795 w 265237"/>
                  <a:gd name="connsiteY17" fmla="*/ 28218 h 28464"/>
                  <a:gd name="connsiteX18" fmla="*/ 7495 w 265237"/>
                  <a:gd name="connsiteY18" fmla="*/ 28345 h 28464"/>
                  <a:gd name="connsiteX19" fmla="*/ 46747 w 265237"/>
                  <a:gd name="connsiteY19" fmla="*/ 27328 h 28464"/>
                  <a:gd name="connsiteX20" fmla="*/ 153832 w 265237"/>
                  <a:gd name="connsiteY20" fmla="*/ 26439 h 28464"/>
                  <a:gd name="connsiteX21" fmla="*/ 177460 w 265237"/>
                  <a:gd name="connsiteY21" fmla="*/ 26821 h 28464"/>
                  <a:gd name="connsiteX22" fmla="*/ 205406 w 265237"/>
                  <a:gd name="connsiteY22" fmla="*/ 27202 h 28464"/>
                  <a:gd name="connsiteX23" fmla="*/ 215315 w 265237"/>
                  <a:gd name="connsiteY23" fmla="*/ 27328 h 28464"/>
                  <a:gd name="connsiteX24" fmla="*/ 231448 w 265237"/>
                  <a:gd name="connsiteY24" fmla="*/ 27456 h 28464"/>
                  <a:gd name="connsiteX25" fmla="*/ 262824 w 265237"/>
                  <a:gd name="connsiteY25" fmla="*/ 28218 h 28464"/>
                  <a:gd name="connsiteX26" fmla="*/ 265237 w 265237"/>
                  <a:gd name="connsiteY26" fmla="*/ 13606 h 28464"/>
                  <a:gd name="connsiteX27" fmla="*/ 262951 w 265237"/>
                  <a:gd name="connsiteY27" fmla="*/ 1282 h 28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5237" h="28464">
                    <a:moveTo>
                      <a:pt x="262951" y="1282"/>
                    </a:moveTo>
                    <a:cubicBezTo>
                      <a:pt x="261935" y="1154"/>
                      <a:pt x="260918" y="1028"/>
                      <a:pt x="259902" y="900"/>
                    </a:cubicBezTo>
                    <a:cubicBezTo>
                      <a:pt x="256599" y="519"/>
                      <a:pt x="253678" y="138"/>
                      <a:pt x="250629" y="138"/>
                    </a:cubicBezTo>
                    <a:cubicBezTo>
                      <a:pt x="248723" y="11"/>
                      <a:pt x="246945" y="11"/>
                      <a:pt x="244913" y="265"/>
                    </a:cubicBezTo>
                    <a:cubicBezTo>
                      <a:pt x="242245" y="646"/>
                      <a:pt x="239323" y="646"/>
                      <a:pt x="236529" y="519"/>
                    </a:cubicBezTo>
                    <a:cubicBezTo>
                      <a:pt x="236402" y="519"/>
                      <a:pt x="231448" y="519"/>
                      <a:pt x="229034" y="646"/>
                    </a:cubicBezTo>
                    <a:cubicBezTo>
                      <a:pt x="228653" y="646"/>
                      <a:pt x="228399" y="519"/>
                      <a:pt x="228018" y="519"/>
                    </a:cubicBezTo>
                    <a:cubicBezTo>
                      <a:pt x="226493" y="392"/>
                      <a:pt x="224715" y="519"/>
                      <a:pt x="222809" y="773"/>
                    </a:cubicBezTo>
                    <a:cubicBezTo>
                      <a:pt x="202485" y="1028"/>
                      <a:pt x="182033" y="773"/>
                      <a:pt x="161708" y="1917"/>
                    </a:cubicBezTo>
                    <a:cubicBezTo>
                      <a:pt x="154595" y="2298"/>
                      <a:pt x="147481" y="2806"/>
                      <a:pt x="140367" y="2298"/>
                    </a:cubicBezTo>
                    <a:cubicBezTo>
                      <a:pt x="127537" y="1409"/>
                      <a:pt x="114708" y="1409"/>
                      <a:pt x="101877" y="1154"/>
                    </a:cubicBezTo>
                    <a:cubicBezTo>
                      <a:pt x="95780" y="1028"/>
                      <a:pt x="91842" y="2298"/>
                      <a:pt x="83712" y="1154"/>
                    </a:cubicBezTo>
                    <a:cubicBezTo>
                      <a:pt x="80156" y="900"/>
                      <a:pt x="73550" y="-116"/>
                      <a:pt x="70120" y="11"/>
                    </a:cubicBezTo>
                    <a:cubicBezTo>
                      <a:pt x="63641" y="138"/>
                      <a:pt x="60466" y="773"/>
                      <a:pt x="53987" y="1028"/>
                    </a:cubicBezTo>
                    <a:cubicBezTo>
                      <a:pt x="39760" y="1663"/>
                      <a:pt x="25406" y="1790"/>
                      <a:pt x="11051" y="2044"/>
                    </a:cubicBezTo>
                    <a:cubicBezTo>
                      <a:pt x="8257" y="2044"/>
                      <a:pt x="5589" y="1790"/>
                      <a:pt x="2795" y="1536"/>
                    </a:cubicBezTo>
                    <a:lnTo>
                      <a:pt x="0" y="14369"/>
                    </a:lnTo>
                    <a:lnTo>
                      <a:pt x="2795" y="28218"/>
                    </a:lnTo>
                    <a:cubicBezTo>
                      <a:pt x="4319" y="28218"/>
                      <a:pt x="5970" y="28218"/>
                      <a:pt x="7495" y="28345"/>
                    </a:cubicBezTo>
                    <a:cubicBezTo>
                      <a:pt x="20579" y="28854"/>
                      <a:pt x="33917" y="27583"/>
                      <a:pt x="46747" y="27328"/>
                    </a:cubicBezTo>
                    <a:cubicBezTo>
                      <a:pt x="82442" y="26947"/>
                      <a:pt x="118137" y="27328"/>
                      <a:pt x="153832" y="26439"/>
                    </a:cubicBezTo>
                    <a:cubicBezTo>
                      <a:pt x="160311" y="26312"/>
                      <a:pt x="176190" y="26693"/>
                      <a:pt x="177460" y="26821"/>
                    </a:cubicBezTo>
                    <a:cubicBezTo>
                      <a:pt x="186479" y="28472"/>
                      <a:pt x="196006" y="27074"/>
                      <a:pt x="205406" y="27202"/>
                    </a:cubicBezTo>
                    <a:cubicBezTo>
                      <a:pt x="208709" y="27202"/>
                      <a:pt x="212012" y="27328"/>
                      <a:pt x="215315" y="27328"/>
                    </a:cubicBezTo>
                    <a:cubicBezTo>
                      <a:pt x="220650" y="27328"/>
                      <a:pt x="226112" y="27456"/>
                      <a:pt x="231448" y="27456"/>
                    </a:cubicBezTo>
                    <a:cubicBezTo>
                      <a:pt x="241991" y="27583"/>
                      <a:pt x="252407" y="27837"/>
                      <a:pt x="262824" y="28218"/>
                    </a:cubicBezTo>
                    <a:lnTo>
                      <a:pt x="265237" y="13606"/>
                    </a:lnTo>
                    <a:lnTo>
                      <a:pt x="262951" y="1282"/>
                    </a:lnTo>
                    <a:close/>
                  </a:path>
                </a:pathLst>
              </a:custGeom>
              <a:solidFill>
                <a:srgbClr val="31388C"/>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640" name="Freeform 639">
                <a:extLst>
                  <a:ext uri="{FF2B5EF4-FFF2-40B4-BE49-F238E27FC236}">
                    <a16:creationId xmlns:a16="http://schemas.microsoft.com/office/drawing/2014/main" id="{9E6FF1F0-19C9-4245-A81F-0FECCD6A1156}"/>
                  </a:ext>
                </a:extLst>
              </p:cNvPr>
              <p:cNvSpPr/>
              <p:nvPr/>
            </p:nvSpPr>
            <p:spPr>
              <a:xfrm>
                <a:off x="6130629" y="4274713"/>
                <a:ext cx="288000" cy="28464"/>
              </a:xfrm>
              <a:custGeom>
                <a:avLst/>
                <a:gdLst>
                  <a:gd name="connsiteX0" fmla="*/ 262951 w 265237"/>
                  <a:gd name="connsiteY0" fmla="*/ 1282 h 28464"/>
                  <a:gd name="connsiteX1" fmla="*/ 259902 w 265237"/>
                  <a:gd name="connsiteY1" fmla="*/ 900 h 28464"/>
                  <a:gd name="connsiteX2" fmla="*/ 250629 w 265237"/>
                  <a:gd name="connsiteY2" fmla="*/ 138 h 28464"/>
                  <a:gd name="connsiteX3" fmla="*/ 244913 w 265237"/>
                  <a:gd name="connsiteY3" fmla="*/ 265 h 28464"/>
                  <a:gd name="connsiteX4" fmla="*/ 236529 w 265237"/>
                  <a:gd name="connsiteY4" fmla="*/ 519 h 28464"/>
                  <a:gd name="connsiteX5" fmla="*/ 229034 w 265237"/>
                  <a:gd name="connsiteY5" fmla="*/ 646 h 28464"/>
                  <a:gd name="connsiteX6" fmla="*/ 228018 w 265237"/>
                  <a:gd name="connsiteY6" fmla="*/ 519 h 28464"/>
                  <a:gd name="connsiteX7" fmla="*/ 222809 w 265237"/>
                  <a:gd name="connsiteY7" fmla="*/ 773 h 28464"/>
                  <a:gd name="connsiteX8" fmla="*/ 161708 w 265237"/>
                  <a:gd name="connsiteY8" fmla="*/ 1917 h 28464"/>
                  <a:gd name="connsiteX9" fmla="*/ 140367 w 265237"/>
                  <a:gd name="connsiteY9" fmla="*/ 2298 h 28464"/>
                  <a:gd name="connsiteX10" fmla="*/ 101877 w 265237"/>
                  <a:gd name="connsiteY10" fmla="*/ 1154 h 28464"/>
                  <a:gd name="connsiteX11" fmla="*/ 83712 w 265237"/>
                  <a:gd name="connsiteY11" fmla="*/ 1154 h 28464"/>
                  <a:gd name="connsiteX12" fmla="*/ 70120 w 265237"/>
                  <a:gd name="connsiteY12" fmla="*/ 11 h 28464"/>
                  <a:gd name="connsiteX13" fmla="*/ 53987 w 265237"/>
                  <a:gd name="connsiteY13" fmla="*/ 1028 h 28464"/>
                  <a:gd name="connsiteX14" fmla="*/ 11051 w 265237"/>
                  <a:gd name="connsiteY14" fmla="*/ 2044 h 28464"/>
                  <a:gd name="connsiteX15" fmla="*/ 2795 w 265237"/>
                  <a:gd name="connsiteY15" fmla="*/ 1536 h 28464"/>
                  <a:gd name="connsiteX16" fmla="*/ 0 w 265237"/>
                  <a:gd name="connsiteY16" fmla="*/ 14369 h 28464"/>
                  <a:gd name="connsiteX17" fmla="*/ 2795 w 265237"/>
                  <a:gd name="connsiteY17" fmla="*/ 28218 h 28464"/>
                  <a:gd name="connsiteX18" fmla="*/ 7495 w 265237"/>
                  <a:gd name="connsiteY18" fmla="*/ 28345 h 28464"/>
                  <a:gd name="connsiteX19" fmla="*/ 46747 w 265237"/>
                  <a:gd name="connsiteY19" fmla="*/ 27328 h 28464"/>
                  <a:gd name="connsiteX20" fmla="*/ 153832 w 265237"/>
                  <a:gd name="connsiteY20" fmla="*/ 26439 h 28464"/>
                  <a:gd name="connsiteX21" fmla="*/ 177460 w 265237"/>
                  <a:gd name="connsiteY21" fmla="*/ 26821 h 28464"/>
                  <a:gd name="connsiteX22" fmla="*/ 205406 w 265237"/>
                  <a:gd name="connsiteY22" fmla="*/ 27202 h 28464"/>
                  <a:gd name="connsiteX23" fmla="*/ 215315 w 265237"/>
                  <a:gd name="connsiteY23" fmla="*/ 27328 h 28464"/>
                  <a:gd name="connsiteX24" fmla="*/ 231448 w 265237"/>
                  <a:gd name="connsiteY24" fmla="*/ 27456 h 28464"/>
                  <a:gd name="connsiteX25" fmla="*/ 262824 w 265237"/>
                  <a:gd name="connsiteY25" fmla="*/ 28218 h 28464"/>
                  <a:gd name="connsiteX26" fmla="*/ 265237 w 265237"/>
                  <a:gd name="connsiteY26" fmla="*/ 13606 h 28464"/>
                  <a:gd name="connsiteX27" fmla="*/ 262951 w 265237"/>
                  <a:gd name="connsiteY27" fmla="*/ 1282 h 28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5237" h="28464">
                    <a:moveTo>
                      <a:pt x="262951" y="1282"/>
                    </a:moveTo>
                    <a:cubicBezTo>
                      <a:pt x="261935" y="1154"/>
                      <a:pt x="260918" y="1028"/>
                      <a:pt x="259902" y="900"/>
                    </a:cubicBezTo>
                    <a:cubicBezTo>
                      <a:pt x="256599" y="519"/>
                      <a:pt x="253678" y="138"/>
                      <a:pt x="250629" y="138"/>
                    </a:cubicBezTo>
                    <a:cubicBezTo>
                      <a:pt x="248723" y="11"/>
                      <a:pt x="246945" y="11"/>
                      <a:pt x="244913" y="265"/>
                    </a:cubicBezTo>
                    <a:cubicBezTo>
                      <a:pt x="242245" y="646"/>
                      <a:pt x="239323" y="646"/>
                      <a:pt x="236529" y="519"/>
                    </a:cubicBezTo>
                    <a:cubicBezTo>
                      <a:pt x="236402" y="519"/>
                      <a:pt x="231448" y="519"/>
                      <a:pt x="229034" y="646"/>
                    </a:cubicBezTo>
                    <a:cubicBezTo>
                      <a:pt x="228653" y="646"/>
                      <a:pt x="228399" y="519"/>
                      <a:pt x="228018" y="519"/>
                    </a:cubicBezTo>
                    <a:cubicBezTo>
                      <a:pt x="226493" y="392"/>
                      <a:pt x="224715" y="519"/>
                      <a:pt x="222809" y="773"/>
                    </a:cubicBezTo>
                    <a:cubicBezTo>
                      <a:pt x="202485" y="1028"/>
                      <a:pt x="182033" y="773"/>
                      <a:pt x="161708" y="1917"/>
                    </a:cubicBezTo>
                    <a:cubicBezTo>
                      <a:pt x="154595" y="2298"/>
                      <a:pt x="147481" y="2806"/>
                      <a:pt x="140367" y="2298"/>
                    </a:cubicBezTo>
                    <a:cubicBezTo>
                      <a:pt x="127537" y="1409"/>
                      <a:pt x="114708" y="1409"/>
                      <a:pt x="101877" y="1154"/>
                    </a:cubicBezTo>
                    <a:cubicBezTo>
                      <a:pt x="95780" y="1028"/>
                      <a:pt x="91842" y="2298"/>
                      <a:pt x="83712" y="1154"/>
                    </a:cubicBezTo>
                    <a:cubicBezTo>
                      <a:pt x="80156" y="900"/>
                      <a:pt x="73550" y="-116"/>
                      <a:pt x="70120" y="11"/>
                    </a:cubicBezTo>
                    <a:cubicBezTo>
                      <a:pt x="63641" y="138"/>
                      <a:pt x="60466" y="773"/>
                      <a:pt x="53987" y="1028"/>
                    </a:cubicBezTo>
                    <a:cubicBezTo>
                      <a:pt x="39760" y="1663"/>
                      <a:pt x="25406" y="1790"/>
                      <a:pt x="11051" y="2044"/>
                    </a:cubicBezTo>
                    <a:cubicBezTo>
                      <a:pt x="8257" y="2044"/>
                      <a:pt x="5589" y="1790"/>
                      <a:pt x="2795" y="1536"/>
                    </a:cubicBezTo>
                    <a:lnTo>
                      <a:pt x="0" y="14369"/>
                    </a:lnTo>
                    <a:lnTo>
                      <a:pt x="2795" y="28218"/>
                    </a:lnTo>
                    <a:cubicBezTo>
                      <a:pt x="4319" y="28218"/>
                      <a:pt x="5970" y="28218"/>
                      <a:pt x="7495" y="28345"/>
                    </a:cubicBezTo>
                    <a:cubicBezTo>
                      <a:pt x="20579" y="28854"/>
                      <a:pt x="33917" y="27583"/>
                      <a:pt x="46747" y="27328"/>
                    </a:cubicBezTo>
                    <a:cubicBezTo>
                      <a:pt x="82442" y="26947"/>
                      <a:pt x="118137" y="27328"/>
                      <a:pt x="153832" y="26439"/>
                    </a:cubicBezTo>
                    <a:cubicBezTo>
                      <a:pt x="160311" y="26312"/>
                      <a:pt x="176190" y="26693"/>
                      <a:pt x="177460" y="26821"/>
                    </a:cubicBezTo>
                    <a:cubicBezTo>
                      <a:pt x="186479" y="28472"/>
                      <a:pt x="196006" y="27074"/>
                      <a:pt x="205406" y="27202"/>
                    </a:cubicBezTo>
                    <a:cubicBezTo>
                      <a:pt x="208709" y="27202"/>
                      <a:pt x="212012" y="27328"/>
                      <a:pt x="215315" y="27328"/>
                    </a:cubicBezTo>
                    <a:cubicBezTo>
                      <a:pt x="220650" y="27328"/>
                      <a:pt x="226112" y="27456"/>
                      <a:pt x="231448" y="27456"/>
                    </a:cubicBezTo>
                    <a:cubicBezTo>
                      <a:pt x="241991" y="27583"/>
                      <a:pt x="252407" y="27837"/>
                      <a:pt x="262824" y="28218"/>
                    </a:cubicBezTo>
                    <a:lnTo>
                      <a:pt x="265237" y="13606"/>
                    </a:lnTo>
                    <a:lnTo>
                      <a:pt x="262951" y="1282"/>
                    </a:lnTo>
                    <a:close/>
                  </a:path>
                </a:pathLst>
              </a:custGeom>
              <a:solidFill>
                <a:srgbClr val="31388C"/>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641" name="Freeform 640">
                <a:extLst>
                  <a:ext uri="{FF2B5EF4-FFF2-40B4-BE49-F238E27FC236}">
                    <a16:creationId xmlns:a16="http://schemas.microsoft.com/office/drawing/2014/main" id="{1E78CFB9-4F04-E747-B899-BC1C29FDFCB4}"/>
                  </a:ext>
                </a:extLst>
              </p:cNvPr>
              <p:cNvSpPr/>
              <p:nvPr/>
            </p:nvSpPr>
            <p:spPr>
              <a:xfrm>
                <a:off x="6392971" y="4274713"/>
                <a:ext cx="288000" cy="28464"/>
              </a:xfrm>
              <a:custGeom>
                <a:avLst/>
                <a:gdLst>
                  <a:gd name="connsiteX0" fmla="*/ 262951 w 265237"/>
                  <a:gd name="connsiteY0" fmla="*/ 1282 h 28464"/>
                  <a:gd name="connsiteX1" fmla="*/ 259902 w 265237"/>
                  <a:gd name="connsiteY1" fmla="*/ 900 h 28464"/>
                  <a:gd name="connsiteX2" fmla="*/ 250629 w 265237"/>
                  <a:gd name="connsiteY2" fmla="*/ 138 h 28464"/>
                  <a:gd name="connsiteX3" fmla="*/ 244912 w 265237"/>
                  <a:gd name="connsiteY3" fmla="*/ 265 h 28464"/>
                  <a:gd name="connsiteX4" fmla="*/ 236529 w 265237"/>
                  <a:gd name="connsiteY4" fmla="*/ 519 h 28464"/>
                  <a:gd name="connsiteX5" fmla="*/ 229034 w 265237"/>
                  <a:gd name="connsiteY5" fmla="*/ 646 h 28464"/>
                  <a:gd name="connsiteX6" fmla="*/ 228018 w 265237"/>
                  <a:gd name="connsiteY6" fmla="*/ 519 h 28464"/>
                  <a:gd name="connsiteX7" fmla="*/ 222809 w 265237"/>
                  <a:gd name="connsiteY7" fmla="*/ 773 h 28464"/>
                  <a:gd name="connsiteX8" fmla="*/ 161708 w 265237"/>
                  <a:gd name="connsiteY8" fmla="*/ 1917 h 28464"/>
                  <a:gd name="connsiteX9" fmla="*/ 140367 w 265237"/>
                  <a:gd name="connsiteY9" fmla="*/ 2298 h 28464"/>
                  <a:gd name="connsiteX10" fmla="*/ 101877 w 265237"/>
                  <a:gd name="connsiteY10" fmla="*/ 1154 h 28464"/>
                  <a:gd name="connsiteX11" fmla="*/ 83712 w 265237"/>
                  <a:gd name="connsiteY11" fmla="*/ 1154 h 28464"/>
                  <a:gd name="connsiteX12" fmla="*/ 70120 w 265237"/>
                  <a:gd name="connsiteY12" fmla="*/ 11 h 28464"/>
                  <a:gd name="connsiteX13" fmla="*/ 53987 w 265237"/>
                  <a:gd name="connsiteY13" fmla="*/ 1028 h 28464"/>
                  <a:gd name="connsiteX14" fmla="*/ 11051 w 265237"/>
                  <a:gd name="connsiteY14" fmla="*/ 2044 h 28464"/>
                  <a:gd name="connsiteX15" fmla="*/ 2795 w 265237"/>
                  <a:gd name="connsiteY15" fmla="*/ 1536 h 28464"/>
                  <a:gd name="connsiteX16" fmla="*/ 0 w 265237"/>
                  <a:gd name="connsiteY16" fmla="*/ 14369 h 28464"/>
                  <a:gd name="connsiteX17" fmla="*/ 2795 w 265237"/>
                  <a:gd name="connsiteY17" fmla="*/ 28218 h 28464"/>
                  <a:gd name="connsiteX18" fmla="*/ 7495 w 265237"/>
                  <a:gd name="connsiteY18" fmla="*/ 28345 h 28464"/>
                  <a:gd name="connsiteX19" fmla="*/ 46747 w 265237"/>
                  <a:gd name="connsiteY19" fmla="*/ 27328 h 28464"/>
                  <a:gd name="connsiteX20" fmla="*/ 153832 w 265237"/>
                  <a:gd name="connsiteY20" fmla="*/ 26439 h 28464"/>
                  <a:gd name="connsiteX21" fmla="*/ 177460 w 265237"/>
                  <a:gd name="connsiteY21" fmla="*/ 26821 h 28464"/>
                  <a:gd name="connsiteX22" fmla="*/ 205406 w 265237"/>
                  <a:gd name="connsiteY22" fmla="*/ 27202 h 28464"/>
                  <a:gd name="connsiteX23" fmla="*/ 215315 w 265237"/>
                  <a:gd name="connsiteY23" fmla="*/ 27328 h 28464"/>
                  <a:gd name="connsiteX24" fmla="*/ 231447 w 265237"/>
                  <a:gd name="connsiteY24" fmla="*/ 27456 h 28464"/>
                  <a:gd name="connsiteX25" fmla="*/ 262824 w 265237"/>
                  <a:gd name="connsiteY25" fmla="*/ 28218 h 28464"/>
                  <a:gd name="connsiteX26" fmla="*/ 265237 w 265237"/>
                  <a:gd name="connsiteY26" fmla="*/ 13606 h 28464"/>
                  <a:gd name="connsiteX27" fmla="*/ 262951 w 265237"/>
                  <a:gd name="connsiteY27" fmla="*/ 1282 h 28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5237" h="28464">
                    <a:moveTo>
                      <a:pt x="262951" y="1282"/>
                    </a:moveTo>
                    <a:cubicBezTo>
                      <a:pt x="261935" y="1154"/>
                      <a:pt x="260918" y="1028"/>
                      <a:pt x="259902" y="900"/>
                    </a:cubicBezTo>
                    <a:cubicBezTo>
                      <a:pt x="256600" y="519"/>
                      <a:pt x="253677" y="138"/>
                      <a:pt x="250629" y="138"/>
                    </a:cubicBezTo>
                    <a:cubicBezTo>
                      <a:pt x="248724" y="11"/>
                      <a:pt x="246945" y="11"/>
                      <a:pt x="244912" y="265"/>
                    </a:cubicBezTo>
                    <a:cubicBezTo>
                      <a:pt x="242245" y="646"/>
                      <a:pt x="239323" y="646"/>
                      <a:pt x="236529" y="519"/>
                    </a:cubicBezTo>
                    <a:cubicBezTo>
                      <a:pt x="236402" y="519"/>
                      <a:pt x="231447" y="519"/>
                      <a:pt x="229034" y="646"/>
                    </a:cubicBezTo>
                    <a:cubicBezTo>
                      <a:pt x="228653" y="646"/>
                      <a:pt x="228399" y="519"/>
                      <a:pt x="228018" y="519"/>
                    </a:cubicBezTo>
                    <a:cubicBezTo>
                      <a:pt x="226494" y="392"/>
                      <a:pt x="224715" y="519"/>
                      <a:pt x="222809" y="773"/>
                    </a:cubicBezTo>
                    <a:cubicBezTo>
                      <a:pt x="202485" y="1028"/>
                      <a:pt x="182033" y="773"/>
                      <a:pt x="161708" y="1917"/>
                    </a:cubicBezTo>
                    <a:cubicBezTo>
                      <a:pt x="154595" y="2298"/>
                      <a:pt x="147481" y="2806"/>
                      <a:pt x="140367" y="2298"/>
                    </a:cubicBezTo>
                    <a:cubicBezTo>
                      <a:pt x="127537" y="1409"/>
                      <a:pt x="114707" y="1409"/>
                      <a:pt x="101877" y="1154"/>
                    </a:cubicBezTo>
                    <a:cubicBezTo>
                      <a:pt x="95780" y="1028"/>
                      <a:pt x="91842" y="2298"/>
                      <a:pt x="83712" y="1154"/>
                    </a:cubicBezTo>
                    <a:cubicBezTo>
                      <a:pt x="80156" y="900"/>
                      <a:pt x="73550" y="-116"/>
                      <a:pt x="70120" y="11"/>
                    </a:cubicBezTo>
                    <a:cubicBezTo>
                      <a:pt x="63642" y="138"/>
                      <a:pt x="60466" y="773"/>
                      <a:pt x="53987" y="1028"/>
                    </a:cubicBezTo>
                    <a:cubicBezTo>
                      <a:pt x="39760" y="1663"/>
                      <a:pt x="25406" y="1790"/>
                      <a:pt x="11051" y="2044"/>
                    </a:cubicBezTo>
                    <a:cubicBezTo>
                      <a:pt x="8257" y="2044"/>
                      <a:pt x="5589" y="1790"/>
                      <a:pt x="2795" y="1536"/>
                    </a:cubicBezTo>
                    <a:lnTo>
                      <a:pt x="0" y="14369"/>
                    </a:lnTo>
                    <a:lnTo>
                      <a:pt x="2795" y="28218"/>
                    </a:lnTo>
                    <a:cubicBezTo>
                      <a:pt x="4319" y="28218"/>
                      <a:pt x="5970" y="28218"/>
                      <a:pt x="7495" y="28345"/>
                    </a:cubicBezTo>
                    <a:cubicBezTo>
                      <a:pt x="20579" y="28854"/>
                      <a:pt x="33917" y="27583"/>
                      <a:pt x="46747" y="27328"/>
                    </a:cubicBezTo>
                    <a:cubicBezTo>
                      <a:pt x="82442" y="26947"/>
                      <a:pt x="118137" y="27328"/>
                      <a:pt x="153832" y="26439"/>
                    </a:cubicBezTo>
                    <a:cubicBezTo>
                      <a:pt x="160311" y="26312"/>
                      <a:pt x="176190" y="26693"/>
                      <a:pt x="177460" y="26821"/>
                    </a:cubicBezTo>
                    <a:cubicBezTo>
                      <a:pt x="186479" y="28472"/>
                      <a:pt x="196006" y="27074"/>
                      <a:pt x="205406" y="27202"/>
                    </a:cubicBezTo>
                    <a:cubicBezTo>
                      <a:pt x="208709" y="27202"/>
                      <a:pt x="212012" y="27328"/>
                      <a:pt x="215315" y="27328"/>
                    </a:cubicBezTo>
                    <a:cubicBezTo>
                      <a:pt x="220650" y="27328"/>
                      <a:pt x="226112" y="27456"/>
                      <a:pt x="231447" y="27456"/>
                    </a:cubicBezTo>
                    <a:cubicBezTo>
                      <a:pt x="241991" y="27583"/>
                      <a:pt x="252407" y="27837"/>
                      <a:pt x="262824" y="28218"/>
                    </a:cubicBezTo>
                    <a:lnTo>
                      <a:pt x="265237" y="13606"/>
                    </a:lnTo>
                    <a:lnTo>
                      <a:pt x="262951" y="1282"/>
                    </a:lnTo>
                    <a:close/>
                  </a:path>
                </a:pathLst>
              </a:custGeom>
              <a:solidFill>
                <a:srgbClr val="31388C"/>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grpSp>
            <p:nvGrpSpPr>
              <p:cNvPr id="642" name="Graphic 4">
                <a:extLst>
                  <a:ext uri="{FF2B5EF4-FFF2-40B4-BE49-F238E27FC236}">
                    <a16:creationId xmlns:a16="http://schemas.microsoft.com/office/drawing/2014/main" id="{2C222EFA-F752-7D42-9CBC-DB3E07286D9D}"/>
                  </a:ext>
                </a:extLst>
              </p:cNvPr>
              <p:cNvGrpSpPr/>
              <p:nvPr/>
            </p:nvGrpSpPr>
            <p:grpSpPr>
              <a:xfrm>
                <a:off x="6658132" y="4271802"/>
                <a:ext cx="175001" cy="34178"/>
                <a:chOff x="6712105" y="3515336"/>
                <a:chExt cx="173458" cy="34178"/>
              </a:xfrm>
              <a:solidFill>
                <a:srgbClr val="31388C"/>
              </a:solidFill>
            </p:grpSpPr>
            <p:sp>
              <p:nvSpPr>
                <p:cNvPr id="643" name="Freeform 642">
                  <a:extLst>
                    <a:ext uri="{FF2B5EF4-FFF2-40B4-BE49-F238E27FC236}">
                      <a16:creationId xmlns:a16="http://schemas.microsoft.com/office/drawing/2014/main" id="{0E72074D-E699-A344-A969-8A3D167CD6FE}"/>
                    </a:ext>
                  </a:extLst>
                </p:cNvPr>
                <p:cNvSpPr/>
                <p:nvPr/>
              </p:nvSpPr>
              <p:spPr>
                <a:xfrm>
                  <a:off x="6726064" y="3515336"/>
                  <a:ext cx="159499" cy="34178"/>
                </a:xfrm>
                <a:custGeom>
                  <a:avLst/>
                  <a:gdLst>
                    <a:gd name="connsiteX0" fmla="*/ 147369 w 159499"/>
                    <a:gd name="connsiteY0" fmla="*/ 762 h 34178"/>
                    <a:gd name="connsiteX1" fmla="*/ 138985 w 159499"/>
                    <a:gd name="connsiteY1" fmla="*/ 0 h 34178"/>
                    <a:gd name="connsiteX2" fmla="*/ 129330 w 159499"/>
                    <a:gd name="connsiteY2" fmla="*/ 1143 h 34178"/>
                    <a:gd name="connsiteX3" fmla="*/ 113579 w 159499"/>
                    <a:gd name="connsiteY3" fmla="*/ 2541 h 34178"/>
                    <a:gd name="connsiteX4" fmla="*/ 69118 w 159499"/>
                    <a:gd name="connsiteY4" fmla="*/ 3049 h 34178"/>
                    <a:gd name="connsiteX5" fmla="*/ 54510 w 159499"/>
                    <a:gd name="connsiteY5" fmla="*/ 2795 h 34178"/>
                    <a:gd name="connsiteX6" fmla="*/ 53367 w 159499"/>
                    <a:gd name="connsiteY6" fmla="*/ 2795 h 34178"/>
                    <a:gd name="connsiteX7" fmla="*/ 52985 w 159499"/>
                    <a:gd name="connsiteY7" fmla="*/ 2795 h 34178"/>
                    <a:gd name="connsiteX8" fmla="*/ 32788 w 159499"/>
                    <a:gd name="connsiteY8" fmla="*/ 2795 h 34178"/>
                    <a:gd name="connsiteX9" fmla="*/ 18814 w 159499"/>
                    <a:gd name="connsiteY9" fmla="*/ 2922 h 34178"/>
                    <a:gd name="connsiteX10" fmla="*/ 7637 w 159499"/>
                    <a:gd name="connsiteY10" fmla="*/ 3558 h 34178"/>
                    <a:gd name="connsiteX11" fmla="*/ 14 w 159499"/>
                    <a:gd name="connsiteY11" fmla="*/ 4701 h 34178"/>
                    <a:gd name="connsiteX12" fmla="*/ 523 w 159499"/>
                    <a:gd name="connsiteY12" fmla="*/ 31129 h 34178"/>
                    <a:gd name="connsiteX13" fmla="*/ 30247 w 159499"/>
                    <a:gd name="connsiteY13" fmla="*/ 30113 h 34178"/>
                    <a:gd name="connsiteX14" fmla="*/ 103035 w 159499"/>
                    <a:gd name="connsiteY14" fmla="*/ 29605 h 34178"/>
                    <a:gd name="connsiteX15" fmla="*/ 143050 w 159499"/>
                    <a:gd name="connsiteY15" fmla="*/ 34178 h 34178"/>
                    <a:gd name="connsiteX16" fmla="*/ 152958 w 159499"/>
                    <a:gd name="connsiteY16" fmla="*/ 31765 h 34178"/>
                    <a:gd name="connsiteX17" fmla="*/ 157912 w 159499"/>
                    <a:gd name="connsiteY17" fmla="*/ 29096 h 34178"/>
                    <a:gd name="connsiteX18" fmla="*/ 159436 w 159499"/>
                    <a:gd name="connsiteY18" fmla="*/ 21473 h 34178"/>
                    <a:gd name="connsiteX19" fmla="*/ 147369 w 159499"/>
                    <a:gd name="connsiteY19" fmla="*/ 762 h 3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9499" h="34178">
                      <a:moveTo>
                        <a:pt x="147369" y="762"/>
                      </a:moveTo>
                      <a:cubicBezTo>
                        <a:pt x="144066" y="1143"/>
                        <a:pt x="142415" y="127"/>
                        <a:pt x="138985" y="0"/>
                      </a:cubicBezTo>
                      <a:cubicBezTo>
                        <a:pt x="136063" y="0"/>
                        <a:pt x="132125" y="1016"/>
                        <a:pt x="129330" y="1143"/>
                      </a:cubicBezTo>
                      <a:cubicBezTo>
                        <a:pt x="124122" y="1397"/>
                        <a:pt x="118914" y="2414"/>
                        <a:pt x="113579" y="2541"/>
                      </a:cubicBezTo>
                      <a:cubicBezTo>
                        <a:pt x="98716" y="2922"/>
                        <a:pt x="83981" y="3049"/>
                        <a:pt x="69118" y="3049"/>
                      </a:cubicBezTo>
                      <a:cubicBezTo>
                        <a:pt x="64291" y="3049"/>
                        <a:pt x="59337" y="2922"/>
                        <a:pt x="54510" y="2795"/>
                      </a:cubicBezTo>
                      <a:cubicBezTo>
                        <a:pt x="54129" y="2795"/>
                        <a:pt x="53621" y="2795"/>
                        <a:pt x="53367" y="2795"/>
                      </a:cubicBezTo>
                      <a:cubicBezTo>
                        <a:pt x="53240" y="2795"/>
                        <a:pt x="53113" y="2795"/>
                        <a:pt x="52985" y="2795"/>
                      </a:cubicBezTo>
                      <a:cubicBezTo>
                        <a:pt x="46253" y="2668"/>
                        <a:pt x="39520" y="2541"/>
                        <a:pt x="32788" y="2795"/>
                      </a:cubicBezTo>
                      <a:cubicBezTo>
                        <a:pt x="28977" y="2922"/>
                        <a:pt x="19704" y="3176"/>
                        <a:pt x="18814" y="2922"/>
                      </a:cubicBezTo>
                      <a:cubicBezTo>
                        <a:pt x="17417" y="2541"/>
                        <a:pt x="9034" y="3558"/>
                        <a:pt x="7637" y="3558"/>
                      </a:cubicBezTo>
                      <a:cubicBezTo>
                        <a:pt x="7128" y="3558"/>
                        <a:pt x="3190" y="4447"/>
                        <a:pt x="14" y="4701"/>
                      </a:cubicBezTo>
                      <a:cubicBezTo>
                        <a:pt x="-113" y="13722"/>
                        <a:pt x="649" y="22108"/>
                        <a:pt x="523" y="31129"/>
                      </a:cubicBezTo>
                      <a:cubicBezTo>
                        <a:pt x="10431" y="31002"/>
                        <a:pt x="20466" y="30113"/>
                        <a:pt x="30247" y="30113"/>
                      </a:cubicBezTo>
                      <a:cubicBezTo>
                        <a:pt x="54510" y="29859"/>
                        <a:pt x="78773" y="29732"/>
                        <a:pt x="103035" y="29605"/>
                      </a:cubicBezTo>
                      <a:cubicBezTo>
                        <a:pt x="116500" y="30240"/>
                        <a:pt x="129965" y="33924"/>
                        <a:pt x="143050" y="34178"/>
                      </a:cubicBezTo>
                      <a:cubicBezTo>
                        <a:pt x="146480" y="34178"/>
                        <a:pt x="150163" y="33416"/>
                        <a:pt x="152958" y="31765"/>
                      </a:cubicBezTo>
                      <a:cubicBezTo>
                        <a:pt x="155880" y="29986"/>
                        <a:pt x="156896" y="30494"/>
                        <a:pt x="157912" y="29096"/>
                      </a:cubicBezTo>
                      <a:cubicBezTo>
                        <a:pt x="159183" y="27572"/>
                        <a:pt x="159690" y="24776"/>
                        <a:pt x="159436" y="21473"/>
                      </a:cubicBezTo>
                      <a:cubicBezTo>
                        <a:pt x="159055" y="12325"/>
                        <a:pt x="153847" y="0"/>
                        <a:pt x="147369" y="762"/>
                      </a:cubicBezTo>
                      <a:close/>
                    </a:path>
                  </a:pathLst>
                </a:custGeom>
                <a:solidFill>
                  <a:srgbClr val="31388C"/>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644" name="Freeform 643">
                  <a:extLst>
                    <a:ext uri="{FF2B5EF4-FFF2-40B4-BE49-F238E27FC236}">
                      <a16:creationId xmlns:a16="http://schemas.microsoft.com/office/drawing/2014/main" id="{3C7F40C5-4826-0F49-A0BC-2D80B871EDAA}"/>
                    </a:ext>
                  </a:extLst>
                </p:cNvPr>
                <p:cNvSpPr/>
                <p:nvPr/>
              </p:nvSpPr>
              <p:spPr>
                <a:xfrm>
                  <a:off x="6712105" y="3518120"/>
                  <a:ext cx="88666" cy="28463"/>
                </a:xfrm>
                <a:custGeom>
                  <a:avLst/>
                  <a:gdLst>
                    <a:gd name="connsiteX0" fmla="*/ 80918 w 88666"/>
                    <a:gd name="connsiteY0" fmla="*/ 1154 h 28463"/>
                    <a:gd name="connsiteX1" fmla="*/ 67325 w 88666"/>
                    <a:gd name="connsiteY1" fmla="*/ 11 h 28463"/>
                    <a:gd name="connsiteX2" fmla="*/ 51192 w 88666"/>
                    <a:gd name="connsiteY2" fmla="*/ 1027 h 28463"/>
                    <a:gd name="connsiteX3" fmla="*/ 8256 w 88666"/>
                    <a:gd name="connsiteY3" fmla="*/ 2044 h 28463"/>
                    <a:gd name="connsiteX4" fmla="*/ 0 w 88666"/>
                    <a:gd name="connsiteY4" fmla="*/ 1536 h 28463"/>
                    <a:gd name="connsiteX5" fmla="*/ 0 w 88666"/>
                    <a:gd name="connsiteY5" fmla="*/ 28218 h 28463"/>
                    <a:gd name="connsiteX6" fmla="*/ 4700 w 88666"/>
                    <a:gd name="connsiteY6" fmla="*/ 28345 h 28463"/>
                    <a:gd name="connsiteX7" fmla="*/ 43952 w 88666"/>
                    <a:gd name="connsiteY7" fmla="*/ 27329 h 28463"/>
                    <a:gd name="connsiteX8" fmla="*/ 87650 w 88666"/>
                    <a:gd name="connsiteY8" fmla="*/ 27074 h 28463"/>
                    <a:gd name="connsiteX9" fmla="*/ 88666 w 88666"/>
                    <a:gd name="connsiteY9" fmla="*/ 1662 h 28463"/>
                    <a:gd name="connsiteX10" fmla="*/ 80918 w 88666"/>
                    <a:gd name="connsiteY10" fmla="*/ 1154 h 28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666" h="28463">
                      <a:moveTo>
                        <a:pt x="80918" y="1154"/>
                      </a:moveTo>
                      <a:cubicBezTo>
                        <a:pt x="77360" y="900"/>
                        <a:pt x="70755" y="-116"/>
                        <a:pt x="67325" y="11"/>
                      </a:cubicBezTo>
                      <a:cubicBezTo>
                        <a:pt x="60847" y="138"/>
                        <a:pt x="57671" y="773"/>
                        <a:pt x="51192" y="1027"/>
                      </a:cubicBezTo>
                      <a:cubicBezTo>
                        <a:pt x="36965" y="1662"/>
                        <a:pt x="22611" y="1790"/>
                        <a:pt x="8256" y="2044"/>
                      </a:cubicBezTo>
                      <a:cubicBezTo>
                        <a:pt x="5462" y="2044"/>
                        <a:pt x="2794" y="1790"/>
                        <a:pt x="0" y="1536"/>
                      </a:cubicBezTo>
                      <a:lnTo>
                        <a:pt x="0" y="28218"/>
                      </a:lnTo>
                      <a:cubicBezTo>
                        <a:pt x="1524" y="28218"/>
                        <a:pt x="3176" y="28218"/>
                        <a:pt x="4700" y="28345"/>
                      </a:cubicBezTo>
                      <a:cubicBezTo>
                        <a:pt x="17784" y="28853"/>
                        <a:pt x="31122" y="27583"/>
                        <a:pt x="43952" y="27329"/>
                      </a:cubicBezTo>
                      <a:cubicBezTo>
                        <a:pt x="58560" y="27201"/>
                        <a:pt x="73042" y="27201"/>
                        <a:pt x="87650" y="27074"/>
                      </a:cubicBezTo>
                      <a:cubicBezTo>
                        <a:pt x="85872" y="18307"/>
                        <a:pt x="86507" y="10048"/>
                        <a:pt x="88666" y="1662"/>
                      </a:cubicBezTo>
                      <a:cubicBezTo>
                        <a:pt x="86634" y="1662"/>
                        <a:pt x="84093" y="1662"/>
                        <a:pt x="80918" y="1154"/>
                      </a:cubicBezTo>
                      <a:close/>
                    </a:path>
                  </a:pathLst>
                </a:custGeom>
                <a:solidFill>
                  <a:srgbClr val="31388C"/>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grpSp>
        </p:grpSp>
      </p:grpSp>
      <p:sp>
        <p:nvSpPr>
          <p:cNvPr id="349" name="TextBox 348">
            <a:extLst>
              <a:ext uri="{FF2B5EF4-FFF2-40B4-BE49-F238E27FC236}">
                <a16:creationId xmlns:a16="http://schemas.microsoft.com/office/drawing/2014/main" id="{ACD1C3BE-5EA2-A64D-8463-B9052AC00AA7}"/>
              </a:ext>
            </a:extLst>
          </p:cNvPr>
          <p:cNvSpPr txBox="1"/>
          <p:nvPr/>
        </p:nvSpPr>
        <p:spPr>
          <a:xfrm>
            <a:off x="352788" y="1525496"/>
            <a:ext cx="3065222" cy="1107996"/>
          </a:xfrm>
          <a:prstGeom prst="rect">
            <a:avLst/>
          </a:prstGeom>
          <a:noFill/>
        </p:spPr>
        <p:txBody>
          <a:bodyPr wrap="square" lIns="0" tIns="0" rIns="0" bIns="0" rtlCol="0">
            <a:spAutoFit/>
          </a:bodyPr>
          <a:lstStyle/>
          <a:p>
            <a:pPr marL="0" marR="0" lvl="0" indent="0" algn="l" defTabSz="457200" rtl="0" eaLnBrk="1" fontAlgn="base" latinLnBrk="0" hangingPunct="1">
              <a:lnSpc>
                <a:spcPct val="9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323232"/>
                </a:solidFill>
                <a:effectLst/>
                <a:uLnTx/>
                <a:uFillTx/>
                <a:latin typeface="Roboto Condensed" panose="02000000000000000000" pitchFamily="2" charset="0"/>
                <a:ea typeface="Roboto Condensed" panose="02000000000000000000" pitchFamily="2" charset="0"/>
                <a:cs typeface="+mn-cs"/>
              </a:rPr>
              <a:t>The technology company, Google, has recently announced changes to its search engine, including the introduction of the ‘Monk Skin Tone Scale’ to help make search results more inclusive by showing a wider range of skin tones. Professor Dr Ellis Monk (creator of the Monk Skin Tone Scale) and Google aim to tackle the unfair balance of skin tones we see when searching online. The Monk Skin Tone Scale has 10 skin tones.  </a:t>
            </a:r>
          </a:p>
        </p:txBody>
      </p:sp>
      <p:grpSp>
        <p:nvGrpSpPr>
          <p:cNvPr id="3" name="Group 2">
            <a:extLst>
              <a:ext uri="{FF2B5EF4-FFF2-40B4-BE49-F238E27FC236}">
                <a16:creationId xmlns:a16="http://schemas.microsoft.com/office/drawing/2014/main" id="{8B146FD7-2AE9-5847-8B4C-9340ABDA880C}"/>
              </a:ext>
            </a:extLst>
          </p:cNvPr>
          <p:cNvGrpSpPr/>
          <p:nvPr/>
        </p:nvGrpSpPr>
        <p:grpSpPr>
          <a:xfrm>
            <a:off x="294708" y="239518"/>
            <a:ext cx="10105059" cy="769976"/>
            <a:chOff x="294708" y="239518"/>
            <a:chExt cx="10105059" cy="769976"/>
          </a:xfrm>
        </p:grpSpPr>
        <p:sp>
          <p:nvSpPr>
            <p:cNvPr id="269" name="Freeform 268">
              <a:extLst>
                <a:ext uri="{FF2B5EF4-FFF2-40B4-BE49-F238E27FC236}">
                  <a16:creationId xmlns:a16="http://schemas.microsoft.com/office/drawing/2014/main" id="{8D4389D9-8661-6540-A39D-D5946A5294A8}"/>
                </a:ext>
              </a:extLst>
            </p:cNvPr>
            <p:cNvSpPr/>
            <p:nvPr/>
          </p:nvSpPr>
          <p:spPr>
            <a:xfrm>
              <a:off x="3859533" y="239518"/>
              <a:ext cx="2973600" cy="769976"/>
            </a:xfrm>
            <a:custGeom>
              <a:avLst/>
              <a:gdLst>
                <a:gd name="connsiteX0" fmla="*/ 2831358 w 2975409"/>
                <a:gd name="connsiteY0" fmla="*/ 769977 h 769976"/>
                <a:gd name="connsiteX1" fmla="*/ 144051 w 2975409"/>
                <a:gd name="connsiteY1" fmla="*/ 769977 h 769976"/>
                <a:gd name="connsiteX2" fmla="*/ 0 w 2975409"/>
                <a:gd name="connsiteY2" fmla="*/ 625892 h 769976"/>
                <a:gd name="connsiteX3" fmla="*/ 0 w 2975409"/>
                <a:gd name="connsiteY3" fmla="*/ 144085 h 769976"/>
                <a:gd name="connsiteX4" fmla="*/ 144051 w 2975409"/>
                <a:gd name="connsiteY4" fmla="*/ 0 h 769976"/>
                <a:gd name="connsiteX5" fmla="*/ 2831358 w 2975409"/>
                <a:gd name="connsiteY5" fmla="*/ 0 h 769976"/>
                <a:gd name="connsiteX6" fmla="*/ 2975409 w 2975409"/>
                <a:gd name="connsiteY6" fmla="*/ 144085 h 769976"/>
                <a:gd name="connsiteX7" fmla="*/ 2975409 w 2975409"/>
                <a:gd name="connsiteY7" fmla="*/ 625892 h 769976"/>
                <a:gd name="connsiteX8" fmla="*/ 2831358 w 2975409"/>
                <a:gd name="connsiteY8" fmla="*/ 769977 h 769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5409" h="769976">
                  <a:moveTo>
                    <a:pt x="2831358" y="769977"/>
                  </a:moveTo>
                  <a:lnTo>
                    <a:pt x="144051" y="769977"/>
                  </a:lnTo>
                  <a:cubicBezTo>
                    <a:pt x="64531" y="769977"/>
                    <a:pt x="0" y="705431"/>
                    <a:pt x="0" y="625892"/>
                  </a:cubicBezTo>
                  <a:lnTo>
                    <a:pt x="0" y="144085"/>
                  </a:lnTo>
                  <a:cubicBezTo>
                    <a:pt x="0" y="64546"/>
                    <a:pt x="64531" y="0"/>
                    <a:pt x="144051" y="0"/>
                  </a:cubicBezTo>
                  <a:lnTo>
                    <a:pt x="2831358" y="0"/>
                  </a:lnTo>
                  <a:cubicBezTo>
                    <a:pt x="2910878" y="0"/>
                    <a:pt x="2975409" y="64546"/>
                    <a:pt x="2975409" y="144085"/>
                  </a:cubicBezTo>
                  <a:lnTo>
                    <a:pt x="2975409" y="625892"/>
                  </a:lnTo>
                  <a:cubicBezTo>
                    <a:pt x="2975409" y="705431"/>
                    <a:pt x="2910878" y="769977"/>
                    <a:pt x="2831358" y="769977"/>
                  </a:cubicBezTo>
                  <a:close/>
                </a:path>
              </a:pathLst>
            </a:custGeom>
            <a:solidFill>
              <a:srgbClr val="E75119"/>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grpSp>
          <p:nvGrpSpPr>
            <p:cNvPr id="270" name="Graphic 4">
              <a:extLst>
                <a:ext uri="{FF2B5EF4-FFF2-40B4-BE49-F238E27FC236}">
                  <a16:creationId xmlns:a16="http://schemas.microsoft.com/office/drawing/2014/main" id="{FC27B919-2F60-8149-8418-4CAA170F0CD1}"/>
                </a:ext>
              </a:extLst>
            </p:cNvPr>
            <p:cNvGrpSpPr/>
            <p:nvPr/>
          </p:nvGrpSpPr>
          <p:grpSpPr>
            <a:xfrm>
              <a:off x="6235765" y="327970"/>
              <a:ext cx="519257" cy="542032"/>
              <a:chOff x="2597366" y="355510"/>
              <a:chExt cx="519257" cy="542032"/>
            </a:xfrm>
          </p:grpSpPr>
          <p:sp>
            <p:nvSpPr>
              <p:cNvPr id="284" name="Freeform 283">
                <a:extLst>
                  <a:ext uri="{FF2B5EF4-FFF2-40B4-BE49-F238E27FC236}">
                    <a16:creationId xmlns:a16="http://schemas.microsoft.com/office/drawing/2014/main" id="{B59A02E6-5EEE-004F-8340-6837C0B8944E}"/>
                  </a:ext>
                </a:extLst>
              </p:cNvPr>
              <p:cNvSpPr/>
              <p:nvPr/>
            </p:nvSpPr>
            <p:spPr>
              <a:xfrm>
                <a:off x="2597366" y="355510"/>
                <a:ext cx="519257" cy="542032"/>
              </a:xfrm>
              <a:custGeom>
                <a:avLst/>
                <a:gdLst>
                  <a:gd name="connsiteX0" fmla="*/ 513329 w 519257"/>
                  <a:gd name="connsiteY0" fmla="*/ 287026 h 542032"/>
                  <a:gd name="connsiteX1" fmla="*/ 486779 w 519257"/>
                  <a:gd name="connsiteY1" fmla="*/ 265807 h 542032"/>
                  <a:gd name="connsiteX2" fmla="*/ 485001 w 519257"/>
                  <a:gd name="connsiteY2" fmla="*/ 243953 h 542032"/>
                  <a:gd name="connsiteX3" fmla="*/ 478523 w 519257"/>
                  <a:gd name="connsiteY3" fmla="*/ 218668 h 542032"/>
                  <a:gd name="connsiteX4" fmla="*/ 436730 w 519257"/>
                  <a:gd name="connsiteY4" fmla="*/ 160856 h 542032"/>
                  <a:gd name="connsiteX5" fmla="*/ 371945 w 519257"/>
                  <a:gd name="connsiteY5" fmla="*/ 136715 h 542032"/>
                  <a:gd name="connsiteX6" fmla="*/ 417295 w 519257"/>
                  <a:gd name="connsiteY6" fmla="*/ 50061 h 542032"/>
                  <a:gd name="connsiteX7" fmla="*/ 419073 w 519257"/>
                  <a:gd name="connsiteY7" fmla="*/ 31256 h 542032"/>
                  <a:gd name="connsiteX8" fmla="*/ 419708 w 519257"/>
                  <a:gd name="connsiteY8" fmla="*/ 23633 h 542032"/>
                  <a:gd name="connsiteX9" fmla="*/ 421486 w 519257"/>
                  <a:gd name="connsiteY9" fmla="*/ 0 h 542032"/>
                  <a:gd name="connsiteX10" fmla="*/ 370802 w 519257"/>
                  <a:gd name="connsiteY10" fmla="*/ 5336 h 542032"/>
                  <a:gd name="connsiteX11" fmla="*/ 352510 w 519257"/>
                  <a:gd name="connsiteY11" fmla="*/ 10673 h 542032"/>
                  <a:gd name="connsiteX12" fmla="*/ 283532 w 519257"/>
                  <a:gd name="connsiteY12" fmla="*/ 66706 h 542032"/>
                  <a:gd name="connsiteX13" fmla="*/ 265240 w 519257"/>
                  <a:gd name="connsiteY13" fmla="*/ 134428 h 542032"/>
                  <a:gd name="connsiteX14" fmla="*/ 181528 w 519257"/>
                  <a:gd name="connsiteY14" fmla="*/ 103172 h 542032"/>
                  <a:gd name="connsiteX15" fmla="*/ 115473 w 519257"/>
                  <a:gd name="connsiteY15" fmla="*/ 111431 h 542032"/>
                  <a:gd name="connsiteX16" fmla="*/ 52974 w 519257"/>
                  <a:gd name="connsiteY16" fmla="*/ 172165 h 542032"/>
                  <a:gd name="connsiteX17" fmla="*/ 48909 w 519257"/>
                  <a:gd name="connsiteY17" fmla="*/ 181059 h 542032"/>
                  <a:gd name="connsiteX18" fmla="*/ 47766 w 519257"/>
                  <a:gd name="connsiteY18" fmla="*/ 188682 h 542032"/>
                  <a:gd name="connsiteX19" fmla="*/ 11817 w 519257"/>
                  <a:gd name="connsiteY19" fmla="*/ 202786 h 542032"/>
                  <a:gd name="connsiteX20" fmla="*/ 3 w 519257"/>
                  <a:gd name="connsiteY20" fmla="*/ 239887 h 542032"/>
                  <a:gd name="connsiteX21" fmla="*/ 3560 w 519257"/>
                  <a:gd name="connsiteY21" fmla="*/ 330099 h 542032"/>
                  <a:gd name="connsiteX22" fmla="*/ 43574 w 519257"/>
                  <a:gd name="connsiteY22" fmla="*/ 375459 h 542032"/>
                  <a:gd name="connsiteX23" fmla="*/ 48909 w 519257"/>
                  <a:gd name="connsiteY23" fmla="*/ 376602 h 542032"/>
                  <a:gd name="connsiteX24" fmla="*/ 78380 w 519257"/>
                  <a:gd name="connsiteY24" fmla="*/ 447882 h 542032"/>
                  <a:gd name="connsiteX25" fmla="*/ 132622 w 519257"/>
                  <a:gd name="connsiteY25" fmla="*/ 511539 h 542032"/>
                  <a:gd name="connsiteX26" fmla="*/ 196899 w 519257"/>
                  <a:gd name="connsiteY26" fmla="*/ 522720 h 542032"/>
                  <a:gd name="connsiteX27" fmla="*/ 211634 w 519257"/>
                  <a:gd name="connsiteY27" fmla="*/ 520306 h 542032"/>
                  <a:gd name="connsiteX28" fmla="*/ 231069 w 519257"/>
                  <a:gd name="connsiteY28" fmla="*/ 527929 h 542032"/>
                  <a:gd name="connsiteX29" fmla="*/ 275276 w 519257"/>
                  <a:gd name="connsiteY29" fmla="*/ 542033 h 542032"/>
                  <a:gd name="connsiteX30" fmla="*/ 282389 w 519257"/>
                  <a:gd name="connsiteY30" fmla="*/ 541398 h 542032"/>
                  <a:gd name="connsiteX31" fmla="*/ 336631 w 519257"/>
                  <a:gd name="connsiteY31" fmla="*/ 522593 h 542032"/>
                  <a:gd name="connsiteX32" fmla="*/ 404973 w 519257"/>
                  <a:gd name="connsiteY32" fmla="*/ 461351 h 542032"/>
                  <a:gd name="connsiteX33" fmla="*/ 417295 w 519257"/>
                  <a:gd name="connsiteY33" fmla="*/ 445468 h 542032"/>
                  <a:gd name="connsiteX34" fmla="*/ 420851 w 519257"/>
                  <a:gd name="connsiteY34" fmla="*/ 440767 h 542032"/>
                  <a:gd name="connsiteX35" fmla="*/ 427330 w 519257"/>
                  <a:gd name="connsiteY35" fmla="*/ 441911 h 542032"/>
                  <a:gd name="connsiteX36" fmla="*/ 480301 w 519257"/>
                  <a:gd name="connsiteY36" fmla="*/ 411798 h 542032"/>
                  <a:gd name="connsiteX37" fmla="*/ 516886 w 519257"/>
                  <a:gd name="connsiteY37" fmla="*/ 321586 h 542032"/>
                  <a:gd name="connsiteX38" fmla="*/ 513329 w 519257"/>
                  <a:gd name="connsiteY38" fmla="*/ 287026 h 54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19257" h="542032">
                    <a:moveTo>
                      <a:pt x="513329" y="287026"/>
                    </a:moveTo>
                    <a:cubicBezTo>
                      <a:pt x="507485" y="276988"/>
                      <a:pt x="498593" y="269365"/>
                      <a:pt x="486779" y="265807"/>
                    </a:cubicBezTo>
                    <a:cubicBezTo>
                      <a:pt x="486144" y="258692"/>
                      <a:pt x="485636" y="251704"/>
                      <a:pt x="485001" y="243953"/>
                    </a:cubicBezTo>
                    <a:cubicBezTo>
                      <a:pt x="483858" y="235059"/>
                      <a:pt x="481444" y="226800"/>
                      <a:pt x="478523" y="218668"/>
                    </a:cubicBezTo>
                    <a:cubicBezTo>
                      <a:pt x="469631" y="193384"/>
                      <a:pt x="456166" y="174452"/>
                      <a:pt x="436730" y="160856"/>
                    </a:cubicBezTo>
                    <a:cubicBezTo>
                      <a:pt x="417930" y="147896"/>
                      <a:pt x="396716" y="139638"/>
                      <a:pt x="371945" y="136715"/>
                    </a:cubicBezTo>
                    <a:cubicBezTo>
                      <a:pt x="397224" y="116640"/>
                      <a:pt x="411959" y="88433"/>
                      <a:pt x="417295" y="50061"/>
                    </a:cubicBezTo>
                    <a:cubicBezTo>
                      <a:pt x="418438" y="43581"/>
                      <a:pt x="418438" y="37736"/>
                      <a:pt x="419073" y="31256"/>
                    </a:cubicBezTo>
                    <a:cubicBezTo>
                      <a:pt x="419708" y="28842"/>
                      <a:pt x="419708" y="25920"/>
                      <a:pt x="419708" y="23633"/>
                    </a:cubicBezTo>
                    <a:lnTo>
                      <a:pt x="421486" y="0"/>
                    </a:lnTo>
                    <a:cubicBezTo>
                      <a:pt x="421486" y="0"/>
                      <a:pt x="390872" y="0"/>
                      <a:pt x="370802" y="5336"/>
                    </a:cubicBezTo>
                    <a:cubicBezTo>
                      <a:pt x="364958" y="6480"/>
                      <a:pt x="358988" y="8259"/>
                      <a:pt x="352510" y="10673"/>
                    </a:cubicBezTo>
                    <a:cubicBezTo>
                      <a:pt x="320752" y="21854"/>
                      <a:pt x="297760" y="41294"/>
                      <a:pt x="283532" y="66706"/>
                    </a:cubicBezTo>
                    <a:cubicBezTo>
                      <a:pt x="270576" y="90339"/>
                      <a:pt x="267019" y="114988"/>
                      <a:pt x="265240" y="134428"/>
                    </a:cubicBezTo>
                    <a:cubicBezTo>
                      <a:pt x="236913" y="117275"/>
                      <a:pt x="209856" y="107365"/>
                      <a:pt x="181528" y="103172"/>
                    </a:cubicBezTo>
                    <a:cubicBezTo>
                      <a:pt x="157900" y="100249"/>
                      <a:pt x="136178" y="102536"/>
                      <a:pt x="115473" y="111431"/>
                    </a:cubicBezTo>
                    <a:cubicBezTo>
                      <a:pt x="88924" y="122612"/>
                      <a:pt x="68345" y="143195"/>
                      <a:pt x="52974" y="172165"/>
                    </a:cubicBezTo>
                    <a:cubicBezTo>
                      <a:pt x="51831" y="175087"/>
                      <a:pt x="50053" y="178009"/>
                      <a:pt x="48909" y="181059"/>
                    </a:cubicBezTo>
                    <a:lnTo>
                      <a:pt x="47766" y="188682"/>
                    </a:lnTo>
                    <a:cubicBezTo>
                      <a:pt x="30109" y="187539"/>
                      <a:pt x="18295" y="195798"/>
                      <a:pt x="11817" y="202786"/>
                    </a:cubicBezTo>
                    <a:cubicBezTo>
                      <a:pt x="-505" y="216889"/>
                      <a:pt x="3" y="234042"/>
                      <a:pt x="3" y="239887"/>
                    </a:cubicBezTo>
                    <a:cubicBezTo>
                      <a:pt x="3" y="239887"/>
                      <a:pt x="2925" y="311167"/>
                      <a:pt x="3560" y="330099"/>
                    </a:cubicBezTo>
                    <a:cubicBezTo>
                      <a:pt x="4703" y="353096"/>
                      <a:pt x="20709" y="371393"/>
                      <a:pt x="43574" y="375459"/>
                    </a:cubicBezTo>
                    <a:cubicBezTo>
                      <a:pt x="45352" y="376094"/>
                      <a:pt x="47131" y="376094"/>
                      <a:pt x="48909" y="376602"/>
                    </a:cubicBezTo>
                    <a:cubicBezTo>
                      <a:pt x="57166" y="403158"/>
                      <a:pt x="67201" y="426664"/>
                      <a:pt x="78380" y="447882"/>
                    </a:cubicBezTo>
                    <a:cubicBezTo>
                      <a:pt x="89559" y="468466"/>
                      <a:pt x="105437" y="493878"/>
                      <a:pt x="132622" y="511539"/>
                    </a:cubicBezTo>
                    <a:cubicBezTo>
                      <a:pt x="152692" y="524499"/>
                      <a:pt x="174414" y="528692"/>
                      <a:pt x="196899" y="522720"/>
                    </a:cubicBezTo>
                    <a:cubicBezTo>
                      <a:pt x="201599" y="521576"/>
                      <a:pt x="206299" y="520941"/>
                      <a:pt x="211634" y="520306"/>
                    </a:cubicBezTo>
                    <a:cubicBezTo>
                      <a:pt x="217477" y="519671"/>
                      <a:pt x="223448" y="522720"/>
                      <a:pt x="231069" y="527929"/>
                    </a:cubicBezTo>
                    <a:cubicBezTo>
                      <a:pt x="244026" y="537332"/>
                      <a:pt x="258762" y="542033"/>
                      <a:pt x="275276" y="542033"/>
                    </a:cubicBezTo>
                    <a:cubicBezTo>
                      <a:pt x="277689" y="542033"/>
                      <a:pt x="279976" y="542033"/>
                      <a:pt x="282389" y="541398"/>
                    </a:cubicBezTo>
                    <a:cubicBezTo>
                      <a:pt x="300681" y="539619"/>
                      <a:pt x="317703" y="533774"/>
                      <a:pt x="336631" y="522593"/>
                    </a:cubicBezTo>
                    <a:cubicBezTo>
                      <a:pt x="360258" y="508489"/>
                      <a:pt x="381472" y="489558"/>
                      <a:pt x="404973" y="461351"/>
                    </a:cubicBezTo>
                    <a:cubicBezTo>
                      <a:pt x="409673" y="455506"/>
                      <a:pt x="413865" y="450169"/>
                      <a:pt x="417295" y="445468"/>
                    </a:cubicBezTo>
                    <a:lnTo>
                      <a:pt x="420851" y="440767"/>
                    </a:lnTo>
                    <a:lnTo>
                      <a:pt x="427330" y="441911"/>
                    </a:lnTo>
                    <a:cubicBezTo>
                      <a:pt x="451465" y="445468"/>
                      <a:pt x="470393" y="434795"/>
                      <a:pt x="480301" y="411798"/>
                    </a:cubicBezTo>
                    <a:cubicBezTo>
                      <a:pt x="485636" y="399981"/>
                      <a:pt x="512058" y="335181"/>
                      <a:pt x="516886" y="321586"/>
                    </a:cubicBezTo>
                    <a:cubicBezTo>
                      <a:pt x="520950" y="310659"/>
                      <a:pt x="519807" y="297699"/>
                      <a:pt x="513329" y="287026"/>
                    </a:cubicBezTo>
                    <a:close/>
                  </a:path>
                </a:pathLst>
              </a:custGeom>
              <a:solidFill>
                <a:srgbClr val="FFFFFF"/>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285" name="Freeform 284">
                <a:extLst>
                  <a:ext uri="{FF2B5EF4-FFF2-40B4-BE49-F238E27FC236}">
                    <a16:creationId xmlns:a16="http://schemas.microsoft.com/office/drawing/2014/main" id="{A798B3A8-0B86-A240-A834-41120FB837C3}"/>
                  </a:ext>
                </a:extLst>
              </p:cNvPr>
              <p:cNvSpPr/>
              <p:nvPr/>
            </p:nvSpPr>
            <p:spPr>
              <a:xfrm>
                <a:off x="2660376" y="479265"/>
                <a:ext cx="402702" cy="396790"/>
              </a:xfrm>
              <a:custGeom>
                <a:avLst/>
                <a:gdLst>
                  <a:gd name="connsiteX0" fmla="*/ 222810 w 402702"/>
                  <a:gd name="connsiteY0" fmla="*/ 257040 h 396790"/>
                  <a:gd name="connsiteX1" fmla="*/ 222810 w 402702"/>
                  <a:gd name="connsiteY1" fmla="*/ 139130 h 396790"/>
                  <a:gd name="connsiteX2" fmla="*/ 402556 w 402702"/>
                  <a:gd name="connsiteY2" fmla="*/ 159713 h 396790"/>
                  <a:gd name="connsiteX3" fmla="*/ 395443 w 402702"/>
                  <a:gd name="connsiteY3" fmla="*/ 101901 h 396790"/>
                  <a:gd name="connsiteX4" fmla="*/ 361907 w 402702"/>
                  <a:gd name="connsiteY4" fmla="*/ 54763 h 396790"/>
                  <a:gd name="connsiteX5" fmla="*/ 289373 w 402702"/>
                  <a:gd name="connsiteY5" fmla="*/ 33544 h 396790"/>
                  <a:gd name="connsiteX6" fmla="*/ 218110 w 402702"/>
                  <a:gd name="connsiteY6" fmla="*/ 44090 h 396790"/>
                  <a:gd name="connsiteX7" fmla="*/ 211631 w 402702"/>
                  <a:gd name="connsiteY7" fmla="*/ 42311 h 396790"/>
                  <a:gd name="connsiteX8" fmla="*/ 117375 w 402702"/>
                  <a:gd name="connsiteY8" fmla="*/ 1017 h 396790"/>
                  <a:gd name="connsiteX9" fmla="*/ 63134 w 402702"/>
                  <a:gd name="connsiteY9" fmla="*/ 7497 h 396790"/>
                  <a:gd name="connsiteX10" fmla="*/ 11814 w 402702"/>
                  <a:gd name="connsiteY10" fmla="*/ 58193 h 396790"/>
                  <a:gd name="connsiteX11" fmla="*/ 0 w 402702"/>
                  <a:gd name="connsiteY11" fmla="*/ 88814 h 396790"/>
                  <a:gd name="connsiteX12" fmla="*/ 170855 w 402702"/>
                  <a:gd name="connsiteY12" fmla="*/ 133031 h 396790"/>
                  <a:gd name="connsiteX13" fmla="*/ 129570 w 402702"/>
                  <a:gd name="connsiteY13" fmla="*/ 244970 h 396790"/>
                  <a:gd name="connsiteX14" fmla="*/ 3430 w 402702"/>
                  <a:gd name="connsiteY14" fmla="*/ 233788 h 396790"/>
                  <a:gd name="connsiteX15" fmla="*/ 35822 w 402702"/>
                  <a:gd name="connsiteY15" fmla="*/ 313963 h 396790"/>
                  <a:gd name="connsiteX16" fmla="*/ 82950 w 402702"/>
                  <a:gd name="connsiteY16" fmla="*/ 369995 h 396790"/>
                  <a:gd name="connsiteX17" fmla="*/ 129443 w 402702"/>
                  <a:gd name="connsiteY17" fmla="*/ 378254 h 396790"/>
                  <a:gd name="connsiteX18" fmla="*/ 148878 w 402702"/>
                  <a:gd name="connsiteY18" fmla="*/ 375332 h 396790"/>
                  <a:gd name="connsiteX19" fmla="*/ 181906 w 402702"/>
                  <a:gd name="connsiteY19" fmla="*/ 387148 h 396790"/>
                  <a:gd name="connsiteX20" fmla="*/ 217856 w 402702"/>
                  <a:gd name="connsiteY20" fmla="*/ 396551 h 396790"/>
                  <a:gd name="connsiteX21" fmla="*/ 262697 w 402702"/>
                  <a:gd name="connsiteY21" fmla="*/ 380668 h 396790"/>
                  <a:gd name="connsiteX22" fmla="*/ 325704 w 402702"/>
                  <a:gd name="connsiteY22" fmla="*/ 324127 h 396790"/>
                  <a:gd name="connsiteX23" fmla="*/ 348696 w 402702"/>
                  <a:gd name="connsiteY23" fmla="*/ 294014 h 396790"/>
                  <a:gd name="connsiteX24" fmla="*/ 222810 w 402702"/>
                  <a:gd name="connsiteY24" fmla="*/ 257040 h 396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02702" h="396790">
                    <a:moveTo>
                      <a:pt x="222810" y="257040"/>
                    </a:moveTo>
                    <a:lnTo>
                      <a:pt x="222810" y="139130"/>
                    </a:lnTo>
                    <a:lnTo>
                      <a:pt x="402556" y="159713"/>
                    </a:lnTo>
                    <a:cubicBezTo>
                      <a:pt x="403191" y="140273"/>
                      <a:pt x="401921" y="120833"/>
                      <a:pt x="395443" y="101901"/>
                    </a:cubicBezTo>
                    <a:cubicBezTo>
                      <a:pt x="388964" y="83097"/>
                      <a:pt x="378294" y="66579"/>
                      <a:pt x="361907" y="54763"/>
                    </a:cubicBezTo>
                    <a:cubicBezTo>
                      <a:pt x="340058" y="39388"/>
                      <a:pt x="315414" y="33544"/>
                      <a:pt x="289373" y="33544"/>
                    </a:cubicBezTo>
                    <a:cubicBezTo>
                      <a:pt x="265237" y="32908"/>
                      <a:pt x="241102" y="37101"/>
                      <a:pt x="218110" y="44090"/>
                    </a:cubicBezTo>
                    <a:cubicBezTo>
                      <a:pt x="216331" y="44725"/>
                      <a:pt x="212774" y="43454"/>
                      <a:pt x="211631" y="42311"/>
                    </a:cubicBezTo>
                    <a:cubicBezTo>
                      <a:pt x="183304" y="21727"/>
                      <a:pt x="152689" y="5718"/>
                      <a:pt x="117375" y="1017"/>
                    </a:cubicBezTo>
                    <a:cubicBezTo>
                      <a:pt x="98575" y="-1397"/>
                      <a:pt x="80283" y="381"/>
                      <a:pt x="63134" y="7497"/>
                    </a:cubicBezTo>
                    <a:cubicBezTo>
                      <a:pt x="39506" y="17534"/>
                      <a:pt x="23119" y="35831"/>
                      <a:pt x="11814" y="58193"/>
                    </a:cubicBezTo>
                    <a:cubicBezTo>
                      <a:pt x="7114" y="67596"/>
                      <a:pt x="4192" y="78777"/>
                      <a:pt x="0" y="88814"/>
                    </a:cubicBezTo>
                    <a:lnTo>
                      <a:pt x="170855" y="133031"/>
                    </a:lnTo>
                    <a:lnTo>
                      <a:pt x="129570" y="244970"/>
                    </a:lnTo>
                    <a:lnTo>
                      <a:pt x="3430" y="233788"/>
                    </a:lnTo>
                    <a:cubicBezTo>
                      <a:pt x="4065" y="235567"/>
                      <a:pt x="19309" y="286264"/>
                      <a:pt x="35822" y="313963"/>
                    </a:cubicBezTo>
                    <a:cubicBezTo>
                      <a:pt x="48144" y="335181"/>
                      <a:pt x="61736" y="355765"/>
                      <a:pt x="82950" y="369995"/>
                    </a:cubicBezTo>
                    <a:cubicBezTo>
                      <a:pt x="97686" y="379398"/>
                      <a:pt x="112421" y="382956"/>
                      <a:pt x="129443" y="378254"/>
                    </a:cubicBezTo>
                    <a:cubicBezTo>
                      <a:pt x="135922" y="376475"/>
                      <a:pt x="141765" y="375840"/>
                      <a:pt x="148878" y="375332"/>
                    </a:cubicBezTo>
                    <a:cubicBezTo>
                      <a:pt x="161200" y="374697"/>
                      <a:pt x="171871" y="379398"/>
                      <a:pt x="181906" y="387148"/>
                    </a:cubicBezTo>
                    <a:cubicBezTo>
                      <a:pt x="192450" y="394772"/>
                      <a:pt x="204898" y="397694"/>
                      <a:pt x="217856" y="396551"/>
                    </a:cubicBezTo>
                    <a:cubicBezTo>
                      <a:pt x="234369" y="395407"/>
                      <a:pt x="249105" y="388927"/>
                      <a:pt x="262697" y="380668"/>
                    </a:cubicBezTo>
                    <a:cubicBezTo>
                      <a:pt x="287468" y="365294"/>
                      <a:pt x="307538" y="345346"/>
                      <a:pt x="325704" y="324127"/>
                    </a:cubicBezTo>
                    <a:cubicBezTo>
                      <a:pt x="333960" y="314725"/>
                      <a:pt x="341074" y="304052"/>
                      <a:pt x="348696" y="294014"/>
                    </a:cubicBezTo>
                    <a:lnTo>
                      <a:pt x="222810" y="257040"/>
                    </a:lnTo>
                    <a:close/>
                  </a:path>
                </a:pathLst>
              </a:custGeom>
              <a:solidFill>
                <a:srgbClr val="A6B03B"/>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286" name="Freeform 285">
                <a:extLst>
                  <a:ext uri="{FF2B5EF4-FFF2-40B4-BE49-F238E27FC236}">
                    <a16:creationId xmlns:a16="http://schemas.microsoft.com/office/drawing/2014/main" id="{F029C273-F3BE-F54B-8E76-97AF36F3FF9B}"/>
                  </a:ext>
                </a:extLst>
              </p:cNvPr>
              <p:cNvSpPr/>
              <p:nvPr/>
            </p:nvSpPr>
            <p:spPr>
              <a:xfrm>
                <a:off x="2618710" y="566358"/>
                <a:ext cx="475389" cy="212057"/>
              </a:xfrm>
              <a:custGeom>
                <a:avLst/>
                <a:gdLst>
                  <a:gd name="connsiteX0" fmla="*/ 456544 w 475389"/>
                  <a:gd name="connsiteY0" fmla="*/ 75034 h 212057"/>
                  <a:gd name="connsiteX1" fmla="*/ 280989 w 475389"/>
                  <a:gd name="connsiteY1" fmla="*/ 44413 h 212057"/>
                  <a:gd name="connsiteX2" fmla="*/ 252153 w 475389"/>
                  <a:gd name="connsiteY2" fmla="*/ 68046 h 212057"/>
                  <a:gd name="connsiteX3" fmla="*/ 252153 w 475389"/>
                  <a:gd name="connsiteY3" fmla="*/ 79862 h 212057"/>
                  <a:gd name="connsiteX4" fmla="*/ 217982 w 475389"/>
                  <a:gd name="connsiteY4" fmla="*/ 74018 h 212057"/>
                  <a:gd name="connsiteX5" fmla="*/ 221539 w 475389"/>
                  <a:gd name="connsiteY5" fmla="*/ 65759 h 212057"/>
                  <a:gd name="connsiteX6" fmla="*/ 203247 w 475389"/>
                  <a:gd name="connsiteY6" fmla="*/ 31580 h 212057"/>
                  <a:gd name="connsiteX7" fmla="*/ 28836 w 475389"/>
                  <a:gd name="connsiteY7" fmla="*/ 323 h 212057"/>
                  <a:gd name="connsiteX8" fmla="*/ 6479 w 475389"/>
                  <a:gd name="connsiteY8" fmla="*/ 7439 h 212057"/>
                  <a:gd name="connsiteX9" fmla="*/ 0 w 475389"/>
                  <a:gd name="connsiteY9" fmla="*/ 29293 h 212057"/>
                  <a:gd name="connsiteX10" fmla="*/ 3557 w 475389"/>
                  <a:gd name="connsiteY10" fmla="*/ 119505 h 212057"/>
                  <a:gd name="connsiteX11" fmla="*/ 25914 w 475389"/>
                  <a:gd name="connsiteY11" fmla="*/ 144281 h 212057"/>
                  <a:gd name="connsiteX12" fmla="*/ 159041 w 475389"/>
                  <a:gd name="connsiteY12" fmla="*/ 167279 h 212057"/>
                  <a:gd name="connsiteX13" fmla="*/ 184955 w 475389"/>
                  <a:gd name="connsiteY13" fmla="*/ 154319 h 212057"/>
                  <a:gd name="connsiteX14" fmla="*/ 211504 w 475389"/>
                  <a:gd name="connsiteY14" fmla="*/ 90662 h 212057"/>
                  <a:gd name="connsiteX15" fmla="*/ 253297 w 475389"/>
                  <a:gd name="connsiteY15" fmla="*/ 98286 h 212057"/>
                  <a:gd name="connsiteX16" fmla="*/ 255710 w 475389"/>
                  <a:gd name="connsiteY16" fmla="*/ 163721 h 212057"/>
                  <a:gd name="connsiteX17" fmla="*/ 275781 w 475389"/>
                  <a:gd name="connsiteY17" fmla="*/ 187862 h 212057"/>
                  <a:gd name="connsiteX18" fmla="*/ 408400 w 475389"/>
                  <a:gd name="connsiteY18" fmla="*/ 211495 h 212057"/>
                  <a:gd name="connsiteX19" fmla="*/ 437870 w 475389"/>
                  <a:gd name="connsiteY19" fmla="*/ 194977 h 212057"/>
                  <a:gd name="connsiteX20" fmla="*/ 452606 w 475389"/>
                  <a:gd name="connsiteY20" fmla="*/ 159655 h 212057"/>
                  <a:gd name="connsiteX21" fmla="*/ 473820 w 475389"/>
                  <a:gd name="connsiteY21" fmla="*/ 106036 h 212057"/>
                  <a:gd name="connsiteX22" fmla="*/ 456544 w 475389"/>
                  <a:gd name="connsiteY22" fmla="*/ 75034 h 212057"/>
                  <a:gd name="connsiteX23" fmla="*/ 205025 w 475389"/>
                  <a:gd name="connsiteY23" fmla="*/ 59660 h 212057"/>
                  <a:gd name="connsiteX24" fmla="*/ 170219 w 475389"/>
                  <a:gd name="connsiteY24" fmla="*/ 144535 h 212057"/>
                  <a:gd name="connsiteX25" fmla="*/ 159676 w 475389"/>
                  <a:gd name="connsiteY25" fmla="*/ 149872 h 212057"/>
                  <a:gd name="connsiteX26" fmla="*/ 31249 w 475389"/>
                  <a:gd name="connsiteY26" fmla="*/ 127509 h 212057"/>
                  <a:gd name="connsiteX27" fmla="*/ 23627 w 475389"/>
                  <a:gd name="connsiteY27" fmla="*/ 124587 h 212057"/>
                  <a:gd name="connsiteX28" fmla="*/ 21214 w 475389"/>
                  <a:gd name="connsiteY28" fmla="*/ 116328 h 212057"/>
                  <a:gd name="connsiteX29" fmla="*/ 17657 w 475389"/>
                  <a:gd name="connsiteY29" fmla="*/ 30309 h 212057"/>
                  <a:gd name="connsiteX30" fmla="*/ 17657 w 475389"/>
                  <a:gd name="connsiteY30" fmla="*/ 27387 h 212057"/>
                  <a:gd name="connsiteX31" fmla="*/ 28201 w 475389"/>
                  <a:gd name="connsiteY31" fmla="*/ 18493 h 212057"/>
                  <a:gd name="connsiteX32" fmla="*/ 197912 w 475389"/>
                  <a:gd name="connsiteY32" fmla="*/ 47970 h 212057"/>
                  <a:gd name="connsiteX33" fmla="*/ 205025 w 475389"/>
                  <a:gd name="connsiteY33" fmla="*/ 50893 h 212057"/>
                  <a:gd name="connsiteX34" fmla="*/ 205025 w 475389"/>
                  <a:gd name="connsiteY34" fmla="*/ 59660 h 212057"/>
                  <a:gd name="connsiteX35" fmla="*/ 456544 w 475389"/>
                  <a:gd name="connsiteY35" fmla="*/ 103368 h 212057"/>
                  <a:gd name="connsiteX36" fmla="*/ 422373 w 475389"/>
                  <a:gd name="connsiteY36" fmla="*/ 186465 h 212057"/>
                  <a:gd name="connsiteX37" fmla="*/ 410559 w 475389"/>
                  <a:gd name="connsiteY37" fmla="*/ 192945 h 212057"/>
                  <a:gd name="connsiteX38" fmla="*/ 283276 w 475389"/>
                  <a:gd name="connsiteY38" fmla="*/ 171090 h 212057"/>
                  <a:gd name="connsiteX39" fmla="*/ 273876 w 475389"/>
                  <a:gd name="connsiteY39" fmla="*/ 165754 h 212057"/>
                  <a:gd name="connsiteX40" fmla="*/ 272732 w 475389"/>
                  <a:gd name="connsiteY40" fmla="*/ 158130 h 212057"/>
                  <a:gd name="connsiteX41" fmla="*/ 269175 w 475389"/>
                  <a:gd name="connsiteY41" fmla="*/ 72112 h 212057"/>
                  <a:gd name="connsiteX42" fmla="*/ 269810 w 475389"/>
                  <a:gd name="connsiteY42" fmla="*/ 64996 h 212057"/>
                  <a:gd name="connsiteX43" fmla="*/ 276289 w 475389"/>
                  <a:gd name="connsiteY43" fmla="*/ 60930 h 212057"/>
                  <a:gd name="connsiteX44" fmla="*/ 450700 w 475389"/>
                  <a:gd name="connsiteY44" fmla="*/ 91552 h 212057"/>
                  <a:gd name="connsiteX45" fmla="*/ 458322 w 475389"/>
                  <a:gd name="connsiteY45" fmla="*/ 95109 h 212057"/>
                  <a:gd name="connsiteX46" fmla="*/ 456544 w 475389"/>
                  <a:gd name="connsiteY46" fmla="*/ 103368 h 21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75389" h="212057">
                    <a:moveTo>
                      <a:pt x="456544" y="75034"/>
                    </a:moveTo>
                    <a:cubicBezTo>
                      <a:pt x="452479" y="73890"/>
                      <a:pt x="323925" y="52036"/>
                      <a:pt x="280989" y="44413"/>
                    </a:cubicBezTo>
                    <a:cubicBezTo>
                      <a:pt x="264475" y="41490"/>
                      <a:pt x="252661" y="51528"/>
                      <a:pt x="252153" y="68046"/>
                    </a:cubicBezTo>
                    <a:lnTo>
                      <a:pt x="252153" y="79862"/>
                    </a:lnTo>
                    <a:cubicBezTo>
                      <a:pt x="240340" y="77448"/>
                      <a:pt x="229161" y="75796"/>
                      <a:pt x="217982" y="74018"/>
                    </a:cubicBezTo>
                    <a:cubicBezTo>
                      <a:pt x="219126" y="71095"/>
                      <a:pt x="220396" y="68173"/>
                      <a:pt x="221539" y="65759"/>
                    </a:cubicBezTo>
                    <a:cubicBezTo>
                      <a:pt x="227383" y="50385"/>
                      <a:pt x="222174" y="33994"/>
                      <a:pt x="203247" y="31580"/>
                    </a:cubicBezTo>
                    <a:cubicBezTo>
                      <a:pt x="193212" y="29801"/>
                      <a:pt x="32901" y="959"/>
                      <a:pt x="28836" y="323"/>
                    </a:cubicBezTo>
                    <a:cubicBezTo>
                      <a:pt x="19944" y="-820"/>
                      <a:pt x="12322" y="959"/>
                      <a:pt x="6479" y="7439"/>
                    </a:cubicBezTo>
                    <a:cubicBezTo>
                      <a:pt x="635" y="13919"/>
                      <a:pt x="0" y="21034"/>
                      <a:pt x="0" y="29293"/>
                    </a:cubicBezTo>
                    <a:lnTo>
                      <a:pt x="3557" y="119505"/>
                    </a:lnTo>
                    <a:cubicBezTo>
                      <a:pt x="4192" y="132465"/>
                      <a:pt x="12957" y="141867"/>
                      <a:pt x="25914" y="144281"/>
                    </a:cubicBezTo>
                    <a:cubicBezTo>
                      <a:pt x="31757" y="145425"/>
                      <a:pt x="130205" y="161942"/>
                      <a:pt x="159041" y="167279"/>
                    </a:cubicBezTo>
                    <a:cubicBezTo>
                      <a:pt x="169076" y="169057"/>
                      <a:pt x="181398" y="162577"/>
                      <a:pt x="184955" y="154319"/>
                    </a:cubicBezTo>
                    <a:cubicBezTo>
                      <a:pt x="187877" y="147203"/>
                      <a:pt x="205534" y="105401"/>
                      <a:pt x="211504" y="90662"/>
                    </a:cubicBezTo>
                    <a:cubicBezTo>
                      <a:pt x="225604" y="93076"/>
                      <a:pt x="239832" y="95999"/>
                      <a:pt x="253297" y="98286"/>
                    </a:cubicBezTo>
                    <a:cubicBezTo>
                      <a:pt x="254440" y="120648"/>
                      <a:pt x="255075" y="141867"/>
                      <a:pt x="255710" y="163721"/>
                    </a:cubicBezTo>
                    <a:cubicBezTo>
                      <a:pt x="256345" y="175537"/>
                      <a:pt x="264602" y="185575"/>
                      <a:pt x="275781" y="187862"/>
                    </a:cubicBezTo>
                    <a:cubicBezTo>
                      <a:pt x="305887" y="193199"/>
                      <a:pt x="402429" y="210225"/>
                      <a:pt x="408400" y="211495"/>
                    </a:cubicBezTo>
                    <a:cubicBezTo>
                      <a:pt x="423135" y="213909"/>
                      <a:pt x="432535" y="208573"/>
                      <a:pt x="437870" y="194977"/>
                    </a:cubicBezTo>
                    <a:cubicBezTo>
                      <a:pt x="442571" y="183161"/>
                      <a:pt x="447906" y="171345"/>
                      <a:pt x="452606" y="159655"/>
                    </a:cubicBezTo>
                    <a:cubicBezTo>
                      <a:pt x="459719" y="141994"/>
                      <a:pt x="467341" y="123697"/>
                      <a:pt x="473820" y="106036"/>
                    </a:cubicBezTo>
                    <a:cubicBezTo>
                      <a:pt x="479028" y="91552"/>
                      <a:pt x="470771" y="77956"/>
                      <a:pt x="456544" y="75034"/>
                    </a:cubicBezTo>
                    <a:close/>
                    <a:moveTo>
                      <a:pt x="205025" y="59660"/>
                    </a:moveTo>
                    <a:cubicBezTo>
                      <a:pt x="193847" y="87994"/>
                      <a:pt x="182033" y="116201"/>
                      <a:pt x="170219" y="144535"/>
                    </a:cubicBezTo>
                    <a:cubicBezTo>
                      <a:pt x="168441" y="149236"/>
                      <a:pt x="164376" y="150380"/>
                      <a:pt x="159676" y="149872"/>
                    </a:cubicBezTo>
                    <a:cubicBezTo>
                      <a:pt x="129570" y="144535"/>
                      <a:pt x="44206" y="129288"/>
                      <a:pt x="31249" y="127509"/>
                    </a:cubicBezTo>
                    <a:cubicBezTo>
                      <a:pt x="27184" y="126874"/>
                      <a:pt x="24771" y="126366"/>
                      <a:pt x="23627" y="124587"/>
                    </a:cubicBezTo>
                    <a:cubicBezTo>
                      <a:pt x="21849" y="122808"/>
                      <a:pt x="21214" y="120521"/>
                      <a:pt x="21214" y="116328"/>
                    </a:cubicBezTo>
                    <a:cubicBezTo>
                      <a:pt x="20579" y="102225"/>
                      <a:pt x="18292" y="44413"/>
                      <a:pt x="17657" y="30309"/>
                    </a:cubicBezTo>
                    <a:lnTo>
                      <a:pt x="17657" y="27387"/>
                    </a:lnTo>
                    <a:cubicBezTo>
                      <a:pt x="17657" y="19128"/>
                      <a:pt x="20071" y="17349"/>
                      <a:pt x="28201" y="18493"/>
                    </a:cubicBezTo>
                    <a:cubicBezTo>
                      <a:pt x="65293" y="24973"/>
                      <a:pt x="178476" y="45048"/>
                      <a:pt x="197912" y="47970"/>
                    </a:cubicBezTo>
                    <a:cubicBezTo>
                      <a:pt x="201469" y="48606"/>
                      <a:pt x="203755" y="49114"/>
                      <a:pt x="205025" y="50893"/>
                    </a:cubicBezTo>
                    <a:cubicBezTo>
                      <a:pt x="207312" y="51401"/>
                      <a:pt x="207312" y="54450"/>
                      <a:pt x="205025" y="59660"/>
                    </a:cubicBezTo>
                    <a:close/>
                    <a:moveTo>
                      <a:pt x="456544" y="103368"/>
                    </a:moveTo>
                    <a:cubicBezTo>
                      <a:pt x="451208" y="116963"/>
                      <a:pt x="428216" y="172361"/>
                      <a:pt x="422373" y="186465"/>
                    </a:cubicBezTo>
                    <a:cubicBezTo>
                      <a:pt x="419959" y="192309"/>
                      <a:pt x="417038" y="194088"/>
                      <a:pt x="410559" y="192945"/>
                    </a:cubicBezTo>
                    <a:cubicBezTo>
                      <a:pt x="368131" y="185829"/>
                      <a:pt x="325703" y="178206"/>
                      <a:pt x="283276" y="171090"/>
                    </a:cubicBezTo>
                    <a:cubicBezTo>
                      <a:pt x="277940" y="169947"/>
                      <a:pt x="275019" y="168676"/>
                      <a:pt x="273876" y="165754"/>
                    </a:cubicBezTo>
                    <a:cubicBezTo>
                      <a:pt x="272732" y="163975"/>
                      <a:pt x="272732" y="161688"/>
                      <a:pt x="272732" y="158130"/>
                    </a:cubicBezTo>
                    <a:cubicBezTo>
                      <a:pt x="271589" y="129288"/>
                      <a:pt x="270319" y="100954"/>
                      <a:pt x="269175" y="72112"/>
                    </a:cubicBezTo>
                    <a:cubicBezTo>
                      <a:pt x="269175" y="69697"/>
                      <a:pt x="268540" y="67410"/>
                      <a:pt x="269810" y="64996"/>
                    </a:cubicBezTo>
                    <a:cubicBezTo>
                      <a:pt x="270954" y="62582"/>
                      <a:pt x="272732" y="59660"/>
                      <a:pt x="276289" y="60930"/>
                    </a:cubicBezTo>
                    <a:cubicBezTo>
                      <a:pt x="290389" y="63345"/>
                      <a:pt x="407129" y="83928"/>
                      <a:pt x="450700" y="91552"/>
                    </a:cubicBezTo>
                    <a:cubicBezTo>
                      <a:pt x="454765" y="92187"/>
                      <a:pt x="457179" y="93330"/>
                      <a:pt x="458322" y="95109"/>
                    </a:cubicBezTo>
                    <a:cubicBezTo>
                      <a:pt x="458957" y="96888"/>
                      <a:pt x="458322" y="99175"/>
                      <a:pt x="456544" y="103368"/>
                    </a:cubicBezTo>
                    <a:close/>
                  </a:path>
                </a:pathLst>
              </a:custGeom>
              <a:solidFill>
                <a:srgbClr val="6B7628"/>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287" name="Freeform 286">
                <a:extLst>
                  <a:ext uri="{FF2B5EF4-FFF2-40B4-BE49-F238E27FC236}">
                    <a16:creationId xmlns:a16="http://schemas.microsoft.com/office/drawing/2014/main" id="{0C27F7B7-C0BC-D747-A65D-44E988B25355}"/>
                  </a:ext>
                </a:extLst>
              </p:cNvPr>
              <p:cNvSpPr/>
              <p:nvPr/>
            </p:nvSpPr>
            <p:spPr>
              <a:xfrm>
                <a:off x="2773726" y="752736"/>
                <a:ext cx="115593" cy="44430"/>
              </a:xfrm>
              <a:custGeom>
                <a:avLst/>
                <a:gdLst>
                  <a:gd name="connsiteX0" fmla="*/ 60680 w 115593"/>
                  <a:gd name="connsiteY0" fmla="*/ 44431 h 44430"/>
                  <a:gd name="connsiteX1" fmla="*/ 48613 w 115593"/>
                  <a:gd name="connsiteY1" fmla="*/ 43541 h 44430"/>
                  <a:gd name="connsiteX2" fmla="*/ 468 w 115593"/>
                  <a:gd name="connsiteY2" fmla="*/ 8219 h 44430"/>
                  <a:gd name="connsiteX3" fmla="*/ 3644 w 115593"/>
                  <a:gd name="connsiteY3" fmla="*/ 469 h 44430"/>
                  <a:gd name="connsiteX4" fmla="*/ 11393 w 115593"/>
                  <a:gd name="connsiteY4" fmla="*/ 3645 h 44430"/>
                  <a:gd name="connsiteX5" fmla="*/ 50518 w 115593"/>
                  <a:gd name="connsiteY5" fmla="*/ 31979 h 44430"/>
                  <a:gd name="connsiteX6" fmla="*/ 106538 w 115593"/>
                  <a:gd name="connsiteY6" fmla="*/ 19909 h 44430"/>
                  <a:gd name="connsiteX7" fmla="*/ 114668 w 115593"/>
                  <a:gd name="connsiteY7" fmla="*/ 21687 h 44430"/>
                  <a:gd name="connsiteX8" fmla="*/ 112890 w 115593"/>
                  <a:gd name="connsiteY8" fmla="*/ 29819 h 44430"/>
                  <a:gd name="connsiteX9" fmla="*/ 60680 w 115593"/>
                  <a:gd name="connsiteY9" fmla="*/ 44431 h 44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593" h="44430">
                    <a:moveTo>
                      <a:pt x="60680" y="44431"/>
                    </a:moveTo>
                    <a:cubicBezTo>
                      <a:pt x="56743" y="44431"/>
                      <a:pt x="52678" y="44177"/>
                      <a:pt x="48613" y="43541"/>
                    </a:cubicBezTo>
                    <a:cubicBezTo>
                      <a:pt x="13298" y="37824"/>
                      <a:pt x="976" y="9363"/>
                      <a:pt x="468" y="8219"/>
                    </a:cubicBezTo>
                    <a:cubicBezTo>
                      <a:pt x="-802" y="5170"/>
                      <a:pt x="595" y="1739"/>
                      <a:pt x="3644" y="469"/>
                    </a:cubicBezTo>
                    <a:cubicBezTo>
                      <a:pt x="6693" y="-802"/>
                      <a:pt x="10123" y="596"/>
                      <a:pt x="11393" y="3645"/>
                    </a:cubicBezTo>
                    <a:cubicBezTo>
                      <a:pt x="11774" y="4661"/>
                      <a:pt x="21936" y="27278"/>
                      <a:pt x="50518" y="31979"/>
                    </a:cubicBezTo>
                    <a:cubicBezTo>
                      <a:pt x="80116" y="36299"/>
                      <a:pt x="106284" y="20036"/>
                      <a:pt x="106538" y="19909"/>
                    </a:cubicBezTo>
                    <a:cubicBezTo>
                      <a:pt x="109333" y="18130"/>
                      <a:pt x="112890" y="19019"/>
                      <a:pt x="114668" y="21687"/>
                    </a:cubicBezTo>
                    <a:cubicBezTo>
                      <a:pt x="116446" y="24483"/>
                      <a:pt x="115557" y="28040"/>
                      <a:pt x="112890" y="29819"/>
                    </a:cubicBezTo>
                    <a:cubicBezTo>
                      <a:pt x="111619" y="30454"/>
                      <a:pt x="89262" y="44431"/>
                      <a:pt x="60680" y="44431"/>
                    </a:cubicBezTo>
                    <a:close/>
                  </a:path>
                </a:pathLst>
              </a:custGeom>
              <a:solidFill>
                <a:srgbClr val="6B7621"/>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288" name="Freeform 287">
                <a:extLst>
                  <a:ext uri="{FF2B5EF4-FFF2-40B4-BE49-F238E27FC236}">
                    <a16:creationId xmlns:a16="http://schemas.microsoft.com/office/drawing/2014/main" id="{F79BE43A-EF8A-354E-A783-7784583F7B63}"/>
                  </a:ext>
                </a:extLst>
              </p:cNvPr>
              <p:cNvSpPr/>
              <p:nvPr/>
            </p:nvSpPr>
            <p:spPr>
              <a:xfrm>
                <a:off x="2885382" y="377364"/>
                <a:ext cx="110496" cy="124390"/>
              </a:xfrm>
              <a:custGeom>
                <a:avLst/>
                <a:gdLst>
                  <a:gd name="connsiteX0" fmla="*/ 217 w 110496"/>
                  <a:gd name="connsiteY0" fmla="*/ 124391 h 124390"/>
                  <a:gd name="connsiteX1" fmla="*/ 23209 w 110496"/>
                  <a:gd name="connsiteY1" fmla="*/ 43073 h 124390"/>
                  <a:gd name="connsiteX2" fmla="*/ 110478 w 110496"/>
                  <a:gd name="connsiteY2" fmla="*/ 0 h 124390"/>
                  <a:gd name="connsiteX3" fmla="*/ 80373 w 110496"/>
                  <a:gd name="connsiteY3" fmla="*/ 88941 h 124390"/>
                  <a:gd name="connsiteX4" fmla="*/ 217 w 110496"/>
                  <a:gd name="connsiteY4" fmla="*/ 124391 h 124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96" h="124390">
                    <a:moveTo>
                      <a:pt x="217" y="124391"/>
                    </a:moveTo>
                    <a:cubicBezTo>
                      <a:pt x="217" y="124391"/>
                      <a:pt x="-3848" y="79539"/>
                      <a:pt x="23209" y="43073"/>
                    </a:cubicBezTo>
                    <a:cubicBezTo>
                      <a:pt x="50267" y="6607"/>
                      <a:pt x="110478" y="0"/>
                      <a:pt x="110478" y="0"/>
                    </a:cubicBezTo>
                    <a:cubicBezTo>
                      <a:pt x="110478" y="0"/>
                      <a:pt x="112257" y="57176"/>
                      <a:pt x="80373" y="88941"/>
                    </a:cubicBezTo>
                    <a:cubicBezTo>
                      <a:pt x="48488" y="120833"/>
                      <a:pt x="217" y="124391"/>
                      <a:pt x="217" y="124391"/>
                    </a:cubicBezTo>
                    <a:close/>
                  </a:path>
                </a:pathLst>
              </a:custGeom>
              <a:solidFill>
                <a:srgbClr val="C9CC00"/>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289" name="Freeform 288">
                <a:extLst>
                  <a:ext uri="{FF2B5EF4-FFF2-40B4-BE49-F238E27FC236}">
                    <a16:creationId xmlns:a16="http://schemas.microsoft.com/office/drawing/2014/main" id="{3CA73FB8-FAC6-EA48-873B-C91A5B3CA8CF}"/>
                  </a:ext>
                </a:extLst>
              </p:cNvPr>
              <p:cNvSpPr/>
              <p:nvPr/>
            </p:nvSpPr>
            <p:spPr>
              <a:xfrm rot="-4728146">
                <a:off x="2716532" y="636002"/>
                <a:ext cx="56657" cy="41168"/>
              </a:xfrm>
              <a:custGeom>
                <a:avLst/>
                <a:gdLst>
                  <a:gd name="connsiteX0" fmla="*/ 56657 w 56657"/>
                  <a:gd name="connsiteY0" fmla="*/ 20584 h 41168"/>
                  <a:gd name="connsiteX1" fmla="*/ 28329 w 56657"/>
                  <a:gd name="connsiteY1" fmla="*/ 41169 h 41168"/>
                  <a:gd name="connsiteX2" fmla="*/ 0 w 56657"/>
                  <a:gd name="connsiteY2" fmla="*/ 20584 h 41168"/>
                  <a:gd name="connsiteX3" fmla="*/ 28329 w 56657"/>
                  <a:gd name="connsiteY3" fmla="*/ 0 h 41168"/>
                  <a:gd name="connsiteX4" fmla="*/ 56657 w 56657"/>
                  <a:gd name="connsiteY4" fmla="*/ 20584 h 41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57" h="41168">
                    <a:moveTo>
                      <a:pt x="56657" y="20584"/>
                    </a:moveTo>
                    <a:cubicBezTo>
                      <a:pt x="56657" y="31953"/>
                      <a:pt x="43974" y="41169"/>
                      <a:pt x="28329" y="41169"/>
                    </a:cubicBezTo>
                    <a:cubicBezTo>
                      <a:pt x="12683" y="41169"/>
                      <a:pt x="0" y="31953"/>
                      <a:pt x="0" y="20584"/>
                    </a:cubicBezTo>
                    <a:cubicBezTo>
                      <a:pt x="0" y="9216"/>
                      <a:pt x="12683" y="0"/>
                      <a:pt x="28329" y="0"/>
                    </a:cubicBezTo>
                    <a:cubicBezTo>
                      <a:pt x="43974" y="0"/>
                      <a:pt x="56657" y="9216"/>
                      <a:pt x="56657" y="20584"/>
                    </a:cubicBezTo>
                    <a:close/>
                  </a:path>
                </a:pathLst>
              </a:custGeom>
              <a:solidFill>
                <a:srgbClr val="6B7629"/>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290" name="Freeform 289">
                <a:extLst>
                  <a:ext uri="{FF2B5EF4-FFF2-40B4-BE49-F238E27FC236}">
                    <a16:creationId xmlns:a16="http://schemas.microsoft.com/office/drawing/2014/main" id="{3E98FA00-3BAD-0F4E-BAFB-88EE113D6E61}"/>
                  </a:ext>
                </a:extLst>
              </p:cNvPr>
              <p:cNvSpPr/>
              <p:nvPr/>
            </p:nvSpPr>
            <p:spPr>
              <a:xfrm rot="-4728146">
                <a:off x="2922266" y="672264"/>
                <a:ext cx="56657" cy="41168"/>
              </a:xfrm>
              <a:custGeom>
                <a:avLst/>
                <a:gdLst>
                  <a:gd name="connsiteX0" fmla="*/ 56657 w 56657"/>
                  <a:gd name="connsiteY0" fmla="*/ 20584 h 41168"/>
                  <a:gd name="connsiteX1" fmla="*/ 28329 w 56657"/>
                  <a:gd name="connsiteY1" fmla="*/ 41169 h 41168"/>
                  <a:gd name="connsiteX2" fmla="*/ 0 w 56657"/>
                  <a:gd name="connsiteY2" fmla="*/ 20584 h 41168"/>
                  <a:gd name="connsiteX3" fmla="*/ 28329 w 56657"/>
                  <a:gd name="connsiteY3" fmla="*/ 0 h 41168"/>
                  <a:gd name="connsiteX4" fmla="*/ 56657 w 56657"/>
                  <a:gd name="connsiteY4" fmla="*/ 20584 h 41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57" h="41168">
                    <a:moveTo>
                      <a:pt x="56657" y="20584"/>
                    </a:moveTo>
                    <a:cubicBezTo>
                      <a:pt x="56657" y="31953"/>
                      <a:pt x="43974" y="41169"/>
                      <a:pt x="28329" y="41169"/>
                    </a:cubicBezTo>
                    <a:cubicBezTo>
                      <a:pt x="12683" y="41169"/>
                      <a:pt x="0" y="31953"/>
                      <a:pt x="0" y="20584"/>
                    </a:cubicBezTo>
                    <a:cubicBezTo>
                      <a:pt x="0" y="9216"/>
                      <a:pt x="12683" y="0"/>
                      <a:pt x="28329" y="0"/>
                    </a:cubicBezTo>
                    <a:cubicBezTo>
                      <a:pt x="43974" y="0"/>
                      <a:pt x="56657" y="9216"/>
                      <a:pt x="56657" y="20584"/>
                    </a:cubicBezTo>
                    <a:close/>
                  </a:path>
                </a:pathLst>
              </a:custGeom>
              <a:solidFill>
                <a:srgbClr val="6B7629"/>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grpSp>
        <p:grpSp>
          <p:nvGrpSpPr>
            <p:cNvPr id="271" name="Graphic 2">
              <a:extLst>
                <a:ext uri="{FF2B5EF4-FFF2-40B4-BE49-F238E27FC236}">
                  <a16:creationId xmlns:a16="http://schemas.microsoft.com/office/drawing/2014/main" id="{2E3A1330-55E6-1D48-A592-F54C9743772F}"/>
                </a:ext>
              </a:extLst>
            </p:cNvPr>
            <p:cNvGrpSpPr>
              <a:grpSpLocks noChangeAspect="1"/>
            </p:cNvGrpSpPr>
            <p:nvPr/>
          </p:nvGrpSpPr>
          <p:grpSpPr>
            <a:xfrm>
              <a:off x="4064304" y="496696"/>
              <a:ext cx="1947600" cy="255620"/>
              <a:chOff x="1012552" y="446321"/>
              <a:chExt cx="2416934" cy="317220"/>
            </a:xfrm>
            <a:solidFill>
              <a:srgbClr val="FFFFFF"/>
            </a:solidFill>
          </p:grpSpPr>
          <p:sp>
            <p:nvSpPr>
              <p:cNvPr id="273" name="Freeform 272">
                <a:extLst>
                  <a:ext uri="{FF2B5EF4-FFF2-40B4-BE49-F238E27FC236}">
                    <a16:creationId xmlns:a16="http://schemas.microsoft.com/office/drawing/2014/main" id="{EC2F0F3A-3438-5444-A11E-AF6AF10C3FD1}"/>
                  </a:ext>
                </a:extLst>
              </p:cNvPr>
              <p:cNvSpPr/>
              <p:nvPr/>
            </p:nvSpPr>
            <p:spPr>
              <a:xfrm>
                <a:off x="1012552" y="446321"/>
                <a:ext cx="234750" cy="314089"/>
              </a:xfrm>
              <a:custGeom>
                <a:avLst/>
                <a:gdLst>
                  <a:gd name="connsiteX0" fmla="*/ 234750 w 234750"/>
                  <a:gd name="connsiteY0" fmla="*/ 106221 h 314089"/>
                  <a:gd name="connsiteX1" fmla="*/ 234750 w 234750"/>
                  <a:gd name="connsiteY1" fmla="*/ 120833 h 314089"/>
                  <a:gd name="connsiteX2" fmla="*/ 227637 w 234750"/>
                  <a:gd name="connsiteY2" fmla="*/ 176231 h 314089"/>
                  <a:gd name="connsiteX3" fmla="*/ 134016 w 234750"/>
                  <a:gd name="connsiteY3" fmla="*/ 226673 h 314089"/>
                  <a:gd name="connsiteX4" fmla="*/ 101115 w 234750"/>
                  <a:gd name="connsiteY4" fmla="*/ 225021 h 314089"/>
                  <a:gd name="connsiteX5" fmla="*/ 77869 w 234750"/>
                  <a:gd name="connsiteY5" fmla="*/ 222480 h 314089"/>
                  <a:gd name="connsiteX6" fmla="*/ 77869 w 234750"/>
                  <a:gd name="connsiteY6" fmla="*/ 314089 h 314089"/>
                  <a:gd name="connsiteX7" fmla="*/ 0 w 234750"/>
                  <a:gd name="connsiteY7" fmla="*/ 314089 h 314089"/>
                  <a:gd name="connsiteX8" fmla="*/ 0 w 234750"/>
                  <a:gd name="connsiteY8" fmla="*/ 2160 h 314089"/>
                  <a:gd name="connsiteX9" fmla="*/ 37474 w 234750"/>
                  <a:gd name="connsiteY9" fmla="*/ 1271 h 314089"/>
                  <a:gd name="connsiteX10" fmla="*/ 134016 w 234750"/>
                  <a:gd name="connsiteY10" fmla="*/ 0 h 314089"/>
                  <a:gd name="connsiteX11" fmla="*/ 222301 w 234750"/>
                  <a:gd name="connsiteY11" fmla="*/ 41167 h 314089"/>
                  <a:gd name="connsiteX12" fmla="*/ 234750 w 234750"/>
                  <a:gd name="connsiteY12" fmla="*/ 106221 h 314089"/>
                  <a:gd name="connsiteX13" fmla="*/ 156500 w 234750"/>
                  <a:gd name="connsiteY13" fmla="*/ 67087 h 314089"/>
                  <a:gd name="connsiteX14" fmla="*/ 77869 w 234750"/>
                  <a:gd name="connsiteY14" fmla="*/ 58701 h 314089"/>
                  <a:gd name="connsiteX15" fmla="*/ 77869 w 234750"/>
                  <a:gd name="connsiteY15" fmla="*/ 165304 h 314089"/>
                  <a:gd name="connsiteX16" fmla="*/ 154468 w 234750"/>
                  <a:gd name="connsiteY16" fmla="*/ 160348 h 314089"/>
                  <a:gd name="connsiteX17" fmla="*/ 163995 w 234750"/>
                  <a:gd name="connsiteY17" fmla="*/ 128329 h 314089"/>
                  <a:gd name="connsiteX18" fmla="*/ 163995 w 234750"/>
                  <a:gd name="connsiteY18" fmla="*/ 100376 h 314089"/>
                  <a:gd name="connsiteX19" fmla="*/ 156500 w 234750"/>
                  <a:gd name="connsiteY19" fmla="*/ 67087 h 314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4750" h="314089">
                    <a:moveTo>
                      <a:pt x="234750" y="106221"/>
                    </a:moveTo>
                    <a:lnTo>
                      <a:pt x="234750" y="120833"/>
                    </a:lnTo>
                    <a:cubicBezTo>
                      <a:pt x="234750" y="147515"/>
                      <a:pt x="232718" y="166193"/>
                      <a:pt x="227637" y="176231"/>
                    </a:cubicBezTo>
                    <a:cubicBezTo>
                      <a:pt x="212647" y="210791"/>
                      <a:pt x="185590" y="226673"/>
                      <a:pt x="134016" y="226673"/>
                    </a:cubicBezTo>
                    <a:cubicBezTo>
                      <a:pt x="127792" y="227054"/>
                      <a:pt x="114072" y="226292"/>
                      <a:pt x="101115" y="225021"/>
                    </a:cubicBezTo>
                    <a:cubicBezTo>
                      <a:pt x="94002" y="224259"/>
                      <a:pt x="86126" y="223369"/>
                      <a:pt x="77869" y="222480"/>
                    </a:cubicBezTo>
                    <a:lnTo>
                      <a:pt x="77869" y="314089"/>
                    </a:lnTo>
                    <a:lnTo>
                      <a:pt x="0" y="314089"/>
                    </a:lnTo>
                    <a:lnTo>
                      <a:pt x="0" y="2160"/>
                    </a:lnTo>
                    <a:cubicBezTo>
                      <a:pt x="11179" y="1779"/>
                      <a:pt x="23754" y="1779"/>
                      <a:pt x="37474" y="1271"/>
                    </a:cubicBezTo>
                    <a:cubicBezTo>
                      <a:pt x="61228" y="889"/>
                      <a:pt x="94129" y="0"/>
                      <a:pt x="134016" y="0"/>
                    </a:cubicBezTo>
                    <a:cubicBezTo>
                      <a:pt x="181525" y="0"/>
                      <a:pt x="206804" y="13341"/>
                      <a:pt x="222301" y="41167"/>
                    </a:cubicBezTo>
                    <a:cubicBezTo>
                      <a:pt x="229288" y="55779"/>
                      <a:pt x="234750" y="74584"/>
                      <a:pt x="234750" y="106221"/>
                    </a:cubicBezTo>
                    <a:close/>
                    <a:moveTo>
                      <a:pt x="156500" y="67087"/>
                    </a:moveTo>
                    <a:cubicBezTo>
                      <a:pt x="146973" y="57558"/>
                      <a:pt x="129824" y="54127"/>
                      <a:pt x="77869" y="58701"/>
                    </a:cubicBezTo>
                    <a:lnTo>
                      <a:pt x="77869" y="165304"/>
                    </a:lnTo>
                    <a:cubicBezTo>
                      <a:pt x="136557" y="171911"/>
                      <a:pt x="147862" y="168226"/>
                      <a:pt x="154468" y="160348"/>
                    </a:cubicBezTo>
                    <a:cubicBezTo>
                      <a:pt x="160692" y="153741"/>
                      <a:pt x="163995" y="147896"/>
                      <a:pt x="163995" y="128329"/>
                    </a:cubicBezTo>
                    <a:lnTo>
                      <a:pt x="163995" y="100376"/>
                    </a:lnTo>
                    <a:cubicBezTo>
                      <a:pt x="163995" y="79920"/>
                      <a:pt x="161073" y="72424"/>
                      <a:pt x="156500" y="67087"/>
                    </a:cubicBezTo>
                    <a:close/>
                  </a:path>
                </a:pathLst>
              </a:custGeom>
              <a:grp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274" name="Freeform 273">
                <a:extLst>
                  <a:ext uri="{FF2B5EF4-FFF2-40B4-BE49-F238E27FC236}">
                    <a16:creationId xmlns:a16="http://schemas.microsoft.com/office/drawing/2014/main" id="{41AE0183-409E-5E45-9F05-A89C31A346F2}"/>
                  </a:ext>
                </a:extLst>
              </p:cNvPr>
              <p:cNvSpPr/>
              <p:nvPr/>
            </p:nvSpPr>
            <p:spPr>
              <a:xfrm>
                <a:off x="1271819" y="450387"/>
                <a:ext cx="71644" cy="309896"/>
              </a:xfrm>
              <a:custGeom>
                <a:avLst/>
                <a:gdLst>
                  <a:gd name="connsiteX0" fmla="*/ 71645 w 71644"/>
                  <a:gd name="connsiteY0" fmla="*/ 32146 h 309896"/>
                  <a:gd name="connsiteX1" fmla="*/ 62880 w 71644"/>
                  <a:gd name="connsiteY1" fmla="*/ 56668 h 309896"/>
                  <a:gd name="connsiteX2" fmla="*/ 35822 w 71644"/>
                  <a:gd name="connsiteY2" fmla="*/ 63784 h 309896"/>
                  <a:gd name="connsiteX3" fmla="*/ 7495 w 71644"/>
                  <a:gd name="connsiteY3" fmla="*/ 56668 h 309896"/>
                  <a:gd name="connsiteX4" fmla="*/ 0 w 71644"/>
                  <a:gd name="connsiteY4" fmla="*/ 32146 h 309896"/>
                  <a:gd name="connsiteX5" fmla="*/ 7495 w 71644"/>
                  <a:gd name="connsiteY5" fmla="*/ 7115 h 309896"/>
                  <a:gd name="connsiteX6" fmla="*/ 35822 w 71644"/>
                  <a:gd name="connsiteY6" fmla="*/ 0 h 309896"/>
                  <a:gd name="connsiteX7" fmla="*/ 62880 w 71644"/>
                  <a:gd name="connsiteY7" fmla="*/ 7115 h 309896"/>
                  <a:gd name="connsiteX8" fmla="*/ 71645 w 71644"/>
                  <a:gd name="connsiteY8" fmla="*/ 32146 h 309896"/>
                  <a:gd name="connsiteX9" fmla="*/ 1270 w 71644"/>
                  <a:gd name="connsiteY9" fmla="*/ 309896 h 309896"/>
                  <a:gd name="connsiteX10" fmla="*/ 69993 w 71644"/>
                  <a:gd name="connsiteY10" fmla="*/ 309896 h 309896"/>
                  <a:gd name="connsiteX11" fmla="*/ 69993 w 71644"/>
                  <a:gd name="connsiteY11" fmla="*/ 88433 h 309896"/>
                  <a:gd name="connsiteX12" fmla="*/ 1270 w 71644"/>
                  <a:gd name="connsiteY12" fmla="*/ 88433 h 309896"/>
                  <a:gd name="connsiteX13" fmla="*/ 1270 w 71644"/>
                  <a:gd name="connsiteY13" fmla="*/ 309896 h 309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644" h="309896">
                    <a:moveTo>
                      <a:pt x="71645" y="32146"/>
                    </a:moveTo>
                    <a:cubicBezTo>
                      <a:pt x="71645" y="40532"/>
                      <a:pt x="70755" y="50442"/>
                      <a:pt x="62880" y="56668"/>
                    </a:cubicBezTo>
                    <a:cubicBezTo>
                      <a:pt x="56655" y="62894"/>
                      <a:pt x="43698" y="63784"/>
                      <a:pt x="35822" y="63784"/>
                    </a:cubicBezTo>
                    <a:cubicBezTo>
                      <a:pt x="27565" y="63784"/>
                      <a:pt x="15371" y="63021"/>
                      <a:pt x="7495" y="56668"/>
                    </a:cubicBezTo>
                    <a:cubicBezTo>
                      <a:pt x="889" y="50442"/>
                      <a:pt x="0" y="40024"/>
                      <a:pt x="0" y="32146"/>
                    </a:cubicBezTo>
                    <a:cubicBezTo>
                      <a:pt x="0" y="25031"/>
                      <a:pt x="889" y="13468"/>
                      <a:pt x="7495" y="7115"/>
                    </a:cubicBezTo>
                    <a:cubicBezTo>
                      <a:pt x="15371" y="889"/>
                      <a:pt x="26168" y="0"/>
                      <a:pt x="35822" y="0"/>
                    </a:cubicBezTo>
                    <a:cubicBezTo>
                      <a:pt x="45477" y="0"/>
                      <a:pt x="56655" y="889"/>
                      <a:pt x="62880" y="7115"/>
                    </a:cubicBezTo>
                    <a:cubicBezTo>
                      <a:pt x="70882" y="13468"/>
                      <a:pt x="71645" y="24268"/>
                      <a:pt x="71645" y="32146"/>
                    </a:cubicBezTo>
                    <a:close/>
                    <a:moveTo>
                      <a:pt x="1270" y="309896"/>
                    </a:moveTo>
                    <a:lnTo>
                      <a:pt x="69993" y="309896"/>
                    </a:lnTo>
                    <a:lnTo>
                      <a:pt x="69993" y="88433"/>
                    </a:lnTo>
                    <a:lnTo>
                      <a:pt x="1270" y="88433"/>
                    </a:lnTo>
                    <a:lnTo>
                      <a:pt x="1270" y="309896"/>
                    </a:lnTo>
                    <a:close/>
                  </a:path>
                </a:pathLst>
              </a:custGeom>
              <a:grp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275" name="Freeform 274">
                <a:extLst>
                  <a:ext uri="{FF2B5EF4-FFF2-40B4-BE49-F238E27FC236}">
                    <a16:creationId xmlns:a16="http://schemas.microsoft.com/office/drawing/2014/main" id="{A743939D-7004-2D49-9BE7-4121E868D890}"/>
                  </a:ext>
                </a:extLst>
              </p:cNvPr>
              <p:cNvSpPr/>
              <p:nvPr/>
            </p:nvSpPr>
            <p:spPr>
              <a:xfrm>
                <a:off x="1369378" y="535389"/>
                <a:ext cx="170219" cy="227689"/>
              </a:xfrm>
              <a:custGeom>
                <a:avLst/>
                <a:gdLst>
                  <a:gd name="connsiteX0" fmla="*/ 170219 w 170219"/>
                  <a:gd name="connsiteY0" fmla="*/ 9148 h 227689"/>
                  <a:gd name="connsiteX1" fmla="*/ 170219 w 170219"/>
                  <a:gd name="connsiteY1" fmla="*/ 64546 h 227689"/>
                  <a:gd name="connsiteX2" fmla="*/ 107848 w 170219"/>
                  <a:gd name="connsiteY2" fmla="*/ 57049 h 227689"/>
                  <a:gd name="connsiteX3" fmla="*/ 75328 w 170219"/>
                  <a:gd name="connsiteY3" fmla="*/ 65308 h 227689"/>
                  <a:gd name="connsiteX4" fmla="*/ 68215 w 170219"/>
                  <a:gd name="connsiteY4" fmla="*/ 100249 h 227689"/>
                  <a:gd name="connsiteX5" fmla="*/ 68215 w 170219"/>
                  <a:gd name="connsiteY5" fmla="*/ 128584 h 227689"/>
                  <a:gd name="connsiteX6" fmla="*/ 74439 w 170219"/>
                  <a:gd name="connsiteY6" fmla="*/ 161492 h 227689"/>
                  <a:gd name="connsiteX7" fmla="*/ 106451 w 170219"/>
                  <a:gd name="connsiteY7" fmla="*/ 171021 h 227689"/>
                  <a:gd name="connsiteX8" fmla="*/ 111405 w 170219"/>
                  <a:gd name="connsiteY8" fmla="*/ 171021 h 227689"/>
                  <a:gd name="connsiteX9" fmla="*/ 169711 w 170219"/>
                  <a:gd name="connsiteY9" fmla="*/ 163144 h 227689"/>
                  <a:gd name="connsiteX10" fmla="*/ 170092 w 170219"/>
                  <a:gd name="connsiteY10" fmla="*/ 163144 h 227689"/>
                  <a:gd name="connsiteX11" fmla="*/ 170092 w 170219"/>
                  <a:gd name="connsiteY11" fmla="*/ 218160 h 227689"/>
                  <a:gd name="connsiteX12" fmla="*/ 133508 w 170219"/>
                  <a:gd name="connsiteY12" fmla="*/ 225656 h 227689"/>
                  <a:gd name="connsiteX13" fmla="*/ 99845 w 170219"/>
                  <a:gd name="connsiteY13" fmla="*/ 227689 h 227689"/>
                  <a:gd name="connsiteX14" fmla="*/ 7495 w 170219"/>
                  <a:gd name="connsiteY14" fmla="*/ 176485 h 227689"/>
                  <a:gd name="connsiteX15" fmla="*/ 0 w 170219"/>
                  <a:gd name="connsiteY15" fmla="*/ 121087 h 227689"/>
                  <a:gd name="connsiteX16" fmla="*/ 0 w 170219"/>
                  <a:gd name="connsiteY16" fmla="*/ 106094 h 227689"/>
                  <a:gd name="connsiteX17" fmla="*/ 12449 w 170219"/>
                  <a:gd name="connsiteY17" fmla="*/ 41167 h 227689"/>
                  <a:gd name="connsiteX18" fmla="*/ 99845 w 170219"/>
                  <a:gd name="connsiteY18" fmla="*/ 0 h 227689"/>
                  <a:gd name="connsiteX19" fmla="*/ 170219 w 170219"/>
                  <a:gd name="connsiteY19" fmla="*/ 9148 h 227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0219" h="227689">
                    <a:moveTo>
                      <a:pt x="170219" y="9148"/>
                    </a:moveTo>
                    <a:lnTo>
                      <a:pt x="170219" y="64546"/>
                    </a:lnTo>
                    <a:cubicBezTo>
                      <a:pt x="145703" y="59972"/>
                      <a:pt x="121567" y="57049"/>
                      <a:pt x="107848" y="57049"/>
                    </a:cubicBezTo>
                    <a:cubicBezTo>
                      <a:pt x="91588" y="57049"/>
                      <a:pt x="80791" y="59972"/>
                      <a:pt x="75328" y="65308"/>
                    </a:cubicBezTo>
                    <a:cubicBezTo>
                      <a:pt x="70755" y="68231"/>
                      <a:pt x="68215" y="79920"/>
                      <a:pt x="68215" y="100249"/>
                    </a:cubicBezTo>
                    <a:lnTo>
                      <a:pt x="68215" y="128584"/>
                    </a:lnTo>
                    <a:cubicBezTo>
                      <a:pt x="68215" y="147261"/>
                      <a:pt x="70247" y="158188"/>
                      <a:pt x="74439" y="161492"/>
                    </a:cubicBezTo>
                    <a:cubicBezTo>
                      <a:pt x="79393" y="167718"/>
                      <a:pt x="90191" y="171021"/>
                      <a:pt x="106451" y="171021"/>
                    </a:cubicBezTo>
                    <a:lnTo>
                      <a:pt x="111405" y="171021"/>
                    </a:lnTo>
                    <a:cubicBezTo>
                      <a:pt x="123473" y="171021"/>
                      <a:pt x="142654" y="168099"/>
                      <a:pt x="169711" y="163144"/>
                    </a:cubicBezTo>
                    <a:lnTo>
                      <a:pt x="170092" y="163144"/>
                    </a:lnTo>
                    <a:lnTo>
                      <a:pt x="170092" y="218160"/>
                    </a:lnTo>
                    <a:cubicBezTo>
                      <a:pt x="170092" y="219431"/>
                      <a:pt x="158025" y="221845"/>
                      <a:pt x="133508" y="225656"/>
                    </a:cubicBezTo>
                    <a:cubicBezTo>
                      <a:pt x="123981" y="226927"/>
                      <a:pt x="112675" y="227689"/>
                      <a:pt x="99845" y="227689"/>
                    </a:cubicBezTo>
                    <a:cubicBezTo>
                      <a:pt x="52844" y="227689"/>
                      <a:pt x="21976" y="210664"/>
                      <a:pt x="7495" y="176485"/>
                    </a:cubicBezTo>
                    <a:cubicBezTo>
                      <a:pt x="2541" y="165685"/>
                      <a:pt x="0" y="147388"/>
                      <a:pt x="0" y="121087"/>
                    </a:cubicBezTo>
                    <a:lnTo>
                      <a:pt x="0" y="106094"/>
                    </a:lnTo>
                    <a:cubicBezTo>
                      <a:pt x="0" y="74456"/>
                      <a:pt x="4192" y="52856"/>
                      <a:pt x="12449" y="41167"/>
                    </a:cubicBezTo>
                    <a:cubicBezTo>
                      <a:pt x="28709" y="13722"/>
                      <a:pt x="57798" y="0"/>
                      <a:pt x="99845" y="0"/>
                    </a:cubicBezTo>
                    <a:cubicBezTo>
                      <a:pt x="122329" y="0"/>
                      <a:pt x="145576" y="2922"/>
                      <a:pt x="170219" y="9148"/>
                    </a:cubicBezTo>
                    <a:close/>
                  </a:path>
                </a:pathLst>
              </a:custGeom>
              <a:grp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276" name="Freeform 275">
                <a:extLst>
                  <a:ext uri="{FF2B5EF4-FFF2-40B4-BE49-F238E27FC236}">
                    <a16:creationId xmlns:a16="http://schemas.microsoft.com/office/drawing/2014/main" id="{2CF82451-096E-4049-A67D-B21C29A3BC0E}"/>
                  </a:ext>
                </a:extLst>
              </p:cNvPr>
              <p:cNvSpPr/>
              <p:nvPr/>
            </p:nvSpPr>
            <p:spPr>
              <a:xfrm>
                <a:off x="1563479" y="471225"/>
                <a:ext cx="153578" cy="289857"/>
              </a:xfrm>
              <a:custGeom>
                <a:avLst/>
                <a:gdLst>
                  <a:gd name="connsiteX0" fmla="*/ 152308 w 153578"/>
                  <a:gd name="connsiteY0" fmla="*/ 289821 h 289857"/>
                  <a:gd name="connsiteX1" fmla="*/ 136048 w 153578"/>
                  <a:gd name="connsiteY1" fmla="*/ 289821 h 289857"/>
                  <a:gd name="connsiteX2" fmla="*/ 33663 w 153578"/>
                  <a:gd name="connsiteY2" fmla="*/ 211934 h 289857"/>
                  <a:gd name="connsiteX3" fmla="*/ 33282 w 153578"/>
                  <a:gd name="connsiteY3" fmla="*/ 166574 h 289857"/>
                  <a:gd name="connsiteX4" fmla="*/ 33282 w 153578"/>
                  <a:gd name="connsiteY4" fmla="*/ 124136 h 289857"/>
                  <a:gd name="connsiteX5" fmla="*/ 0 w 153578"/>
                  <a:gd name="connsiteY5" fmla="*/ 124136 h 289857"/>
                  <a:gd name="connsiteX6" fmla="*/ 0 w 153578"/>
                  <a:gd name="connsiteY6" fmla="*/ 67087 h 289857"/>
                  <a:gd name="connsiteX7" fmla="*/ 33282 w 153578"/>
                  <a:gd name="connsiteY7" fmla="*/ 67087 h 289857"/>
                  <a:gd name="connsiteX8" fmla="*/ 33282 w 153578"/>
                  <a:gd name="connsiteY8" fmla="*/ 11689 h 289857"/>
                  <a:gd name="connsiteX9" fmla="*/ 101496 w 153578"/>
                  <a:gd name="connsiteY9" fmla="*/ 0 h 289857"/>
                  <a:gd name="connsiteX10" fmla="*/ 101496 w 153578"/>
                  <a:gd name="connsiteY10" fmla="*/ 67087 h 289857"/>
                  <a:gd name="connsiteX11" fmla="*/ 153579 w 153578"/>
                  <a:gd name="connsiteY11" fmla="*/ 67087 h 289857"/>
                  <a:gd name="connsiteX12" fmla="*/ 146465 w 153578"/>
                  <a:gd name="connsiteY12" fmla="*/ 124136 h 289857"/>
                  <a:gd name="connsiteX13" fmla="*/ 101496 w 153578"/>
                  <a:gd name="connsiteY13" fmla="*/ 124136 h 289857"/>
                  <a:gd name="connsiteX14" fmla="*/ 101496 w 153578"/>
                  <a:gd name="connsiteY14" fmla="*/ 187412 h 289857"/>
                  <a:gd name="connsiteX15" fmla="*/ 101496 w 153578"/>
                  <a:gd name="connsiteY15" fmla="*/ 124136 h 289857"/>
                  <a:gd name="connsiteX16" fmla="*/ 101496 w 153578"/>
                  <a:gd name="connsiteY16" fmla="*/ 202786 h 289857"/>
                  <a:gd name="connsiteX17" fmla="*/ 116486 w 153578"/>
                  <a:gd name="connsiteY17" fmla="*/ 233153 h 289857"/>
                  <a:gd name="connsiteX18" fmla="*/ 152308 w 153578"/>
                  <a:gd name="connsiteY18" fmla="*/ 239760 h 289857"/>
                  <a:gd name="connsiteX19" fmla="*/ 152308 w 153578"/>
                  <a:gd name="connsiteY19" fmla="*/ 289821 h 289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3578" h="289857">
                    <a:moveTo>
                      <a:pt x="152308" y="289821"/>
                    </a:moveTo>
                    <a:lnTo>
                      <a:pt x="136048" y="289821"/>
                    </a:lnTo>
                    <a:cubicBezTo>
                      <a:pt x="87396" y="289821"/>
                      <a:pt x="33663" y="294014"/>
                      <a:pt x="33663" y="211934"/>
                    </a:cubicBezTo>
                    <a:cubicBezTo>
                      <a:pt x="33663" y="210664"/>
                      <a:pt x="33282" y="188174"/>
                      <a:pt x="33282" y="166574"/>
                    </a:cubicBezTo>
                    <a:lnTo>
                      <a:pt x="33282" y="124136"/>
                    </a:lnTo>
                    <a:lnTo>
                      <a:pt x="0" y="124136"/>
                    </a:lnTo>
                    <a:lnTo>
                      <a:pt x="0" y="67087"/>
                    </a:lnTo>
                    <a:lnTo>
                      <a:pt x="33282" y="67087"/>
                    </a:lnTo>
                    <a:lnTo>
                      <a:pt x="33282" y="11689"/>
                    </a:lnTo>
                    <a:lnTo>
                      <a:pt x="101496" y="0"/>
                    </a:lnTo>
                    <a:lnTo>
                      <a:pt x="101496" y="67087"/>
                    </a:lnTo>
                    <a:lnTo>
                      <a:pt x="153579" y="67087"/>
                    </a:lnTo>
                    <a:lnTo>
                      <a:pt x="146465" y="124136"/>
                    </a:lnTo>
                    <a:lnTo>
                      <a:pt x="101496" y="124136"/>
                    </a:lnTo>
                    <a:lnTo>
                      <a:pt x="101496" y="187412"/>
                    </a:lnTo>
                    <a:lnTo>
                      <a:pt x="101496" y="124136"/>
                    </a:lnTo>
                    <a:lnTo>
                      <a:pt x="101496" y="202786"/>
                    </a:lnTo>
                    <a:cubicBezTo>
                      <a:pt x="101496" y="217398"/>
                      <a:pt x="101496" y="228579"/>
                      <a:pt x="116486" y="233153"/>
                    </a:cubicBezTo>
                    <a:cubicBezTo>
                      <a:pt x="128554" y="238617"/>
                      <a:pt x="150149" y="239760"/>
                      <a:pt x="152308" y="239760"/>
                    </a:cubicBezTo>
                    <a:lnTo>
                      <a:pt x="152308" y="289821"/>
                    </a:lnTo>
                    <a:close/>
                  </a:path>
                </a:pathLst>
              </a:custGeom>
              <a:grp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277" name="Freeform 276">
                <a:extLst>
                  <a:ext uri="{FF2B5EF4-FFF2-40B4-BE49-F238E27FC236}">
                    <a16:creationId xmlns:a16="http://schemas.microsoft.com/office/drawing/2014/main" id="{B8603B17-79DD-8F44-AEF6-AEEE36AC1567}"/>
                  </a:ext>
                </a:extLst>
              </p:cNvPr>
              <p:cNvSpPr/>
              <p:nvPr/>
            </p:nvSpPr>
            <p:spPr>
              <a:xfrm>
                <a:off x="1746909" y="538312"/>
                <a:ext cx="202230" cy="225230"/>
              </a:xfrm>
              <a:custGeom>
                <a:avLst/>
                <a:gdLst>
                  <a:gd name="connsiteX0" fmla="*/ 0 w 202230"/>
                  <a:gd name="connsiteY0" fmla="*/ 128329 h 225230"/>
                  <a:gd name="connsiteX1" fmla="*/ 0 w 202230"/>
                  <a:gd name="connsiteY1" fmla="*/ 0 h 225230"/>
                  <a:gd name="connsiteX2" fmla="*/ 69485 w 202230"/>
                  <a:gd name="connsiteY2" fmla="*/ 0 h 225230"/>
                  <a:gd name="connsiteX3" fmla="*/ 69485 w 202230"/>
                  <a:gd name="connsiteY3" fmla="*/ 140781 h 225230"/>
                  <a:gd name="connsiteX4" fmla="*/ 89429 w 202230"/>
                  <a:gd name="connsiteY4" fmla="*/ 166193 h 225230"/>
                  <a:gd name="connsiteX5" fmla="*/ 102767 w 202230"/>
                  <a:gd name="connsiteY5" fmla="*/ 166574 h 225230"/>
                  <a:gd name="connsiteX6" fmla="*/ 132746 w 202230"/>
                  <a:gd name="connsiteY6" fmla="*/ 157045 h 225230"/>
                  <a:gd name="connsiteX7" fmla="*/ 133127 w 202230"/>
                  <a:gd name="connsiteY7" fmla="*/ 127 h 225230"/>
                  <a:gd name="connsiteX8" fmla="*/ 202231 w 202230"/>
                  <a:gd name="connsiteY8" fmla="*/ 127 h 225230"/>
                  <a:gd name="connsiteX9" fmla="*/ 202231 w 202230"/>
                  <a:gd name="connsiteY9" fmla="*/ 222099 h 225230"/>
                  <a:gd name="connsiteX10" fmla="*/ 145195 w 202230"/>
                  <a:gd name="connsiteY10" fmla="*/ 222099 h 225230"/>
                  <a:gd name="connsiteX11" fmla="*/ 142654 w 202230"/>
                  <a:gd name="connsiteY11" fmla="*/ 218414 h 225230"/>
                  <a:gd name="connsiteX12" fmla="*/ 138970 w 202230"/>
                  <a:gd name="connsiteY12" fmla="*/ 208376 h 225230"/>
                  <a:gd name="connsiteX13" fmla="*/ 77361 w 202230"/>
                  <a:gd name="connsiteY13" fmla="*/ 225021 h 225230"/>
                  <a:gd name="connsiteX14" fmla="*/ 8257 w 202230"/>
                  <a:gd name="connsiteY14" fmla="*/ 193765 h 225230"/>
                  <a:gd name="connsiteX15" fmla="*/ 0 w 202230"/>
                  <a:gd name="connsiteY15" fmla="*/ 128329 h 22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2230" h="225230">
                    <a:moveTo>
                      <a:pt x="0" y="128329"/>
                    </a:moveTo>
                    <a:lnTo>
                      <a:pt x="0" y="0"/>
                    </a:lnTo>
                    <a:lnTo>
                      <a:pt x="69485" y="0"/>
                    </a:lnTo>
                    <a:lnTo>
                      <a:pt x="69485" y="140781"/>
                    </a:lnTo>
                    <a:cubicBezTo>
                      <a:pt x="69485" y="154504"/>
                      <a:pt x="76091" y="163271"/>
                      <a:pt x="89429" y="166193"/>
                    </a:cubicBezTo>
                    <a:cubicBezTo>
                      <a:pt x="93621" y="166574"/>
                      <a:pt x="98194" y="167082"/>
                      <a:pt x="102767" y="166574"/>
                    </a:cubicBezTo>
                    <a:cubicBezTo>
                      <a:pt x="110643" y="166193"/>
                      <a:pt x="121440" y="164033"/>
                      <a:pt x="132746" y="157045"/>
                    </a:cubicBezTo>
                    <a:lnTo>
                      <a:pt x="133127" y="127"/>
                    </a:lnTo>
                    <a:lnTo>
                      <a:pt x="202231" y="127"/>
                    </a:lnTo>
                    <a:lnTo>
                      <a:pt x="202231" y="222099"/>
                    </a:lnTo>
                    <a:lnTo>
                      <a:pt x="145195" y="222099"/>
                    </a:lnTo>
                    <a:lnTo>
                      <a:pt x="142654" y="218414"/>
                    </a:lnTo>
                    <a:cubicBezTo>
                      <a:pt x="141384" y="215492"/>
                      <a:pt x="140114" y="212951"/>
                      <a:pt x="138970" y="208376"/>
                    </a:cubicBezTo>
                    <a:cubicBezTo>
                      <a:pt x="133508" y="210409"/>
                      <a:pt x="111024" y="223751"/>
                      <a:pt x="77361" y="225021"/>
                    </a:cubicBezTo>
                    <a:cubicBezTo>
                      <a:pt x="49923" y="226292"/>
                      <a:pt x="26168" y="222480"/>
                      <a:pt x="8257" y="193765"/>
                    </a:cubicBezTo>
                    <a:cubicBezTo>
                      <a:pt x="2160" y="180805"/>
                      <a:pt x="0" y="163271"/>
                      <a:pt x="0" y="128329"/>
                    </a:cubicBezTo>
                    <a:close/>
                  </a:path>
                </a:pathLst>
              </a:custGeom>
              <a:grp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278" name="Freeform 277">
                <a:extLst>
                  <a:ext uri="{FF2B5EF4-FFF2-40B4-BE49-F238E27FC236}">
                    <a16:creationId xmlns:a16="http://schemas.microsoft.com/office/drawing/2014/main" id="{C96E63A9-B376-D343-A9F3-C328940BBB4F}"/>
                  </a:ext>
                </a:extLst>
              </p:cNvPr>
              <p:cNvSpPr/>
              <p:nvPr/>
            </p:nvSpPr>
            <p:spPr>
              <a:xfrm>
                <a:off x="1978865" y="534627"/>
                <a:ext cx="143543" cy="225656"/>
              </a:xfrm>
              <a:custGeom>
                <a:avLst/>
                <a:gdLst>
                  <a:gd name="connsiteX0" fmla="*/ 136938 w 143543"/>
                  <a:gd name="connsiteY0" fmla="*/ 0 h 225656"/>
                  <a:gd name="connsiteX1" fmla="*/ 143543 w 143543"/>
                  <a:gd name="connsiteY1" fmla="*/ 58701 h 225656"/>
                  <a:gd name="connsiteX2" fmla="*/ 114453 w 143543"/>
                  <a:gd name="connsiteY2" fmla="*/ 60734 h 225656"/>
                  <a:gd name="connsiteX3" fmla="*/ 109880 w 143543"/>
                  <a:gd name="connsiteY3" fmla="*/ 61624 h 225656"/>
                  <a:gd name="connsiteX4" fmla="*/ 67834 w 143543"/>
                  <a:gd name="connsiteY4" fmla="*/ 74965 h 225656"/>
                  <a:gd name="connsiteX5" fmla="*/ 67834 w 143543"/>
                  <a:gd name="connsiteY5" fmla="*/ 86146 h 225656"/>
                  <a:gd name="connsiteX6" fmla="*/ 67834 w 143543"/>
                  <a:gd name="connsiteY6" fmla="*/ 225656 h 225656"/>
                  <a:gd name="connsiteX7" fmla="*/ 0 w 143543"/>
                  <a:gd name="connsiteY7" fmla="*/ 225656 h 225656"/>
                  <a:gd name="connsiteX8" fmla="*/ 0 w 143543"/>
                  <a:gd name="connsiteY8" fmla="*/ 2033 h 225656"/>
                  <a:gd name="connsiteX9" fmla="*/ 56147 w 143543"/>
                  <a:gd name="connsiteY9" fmla="*/ 2033 h 225656"/>
                  <a:gd name="connsiteX10" fmla="*/ 58179 w 143543"/>
                  <a:gd name="connsiteY10" fmla="*/ 6988 h 225656"/>
                  <a:gd name="connsiteX11" fmla="*/ 61863 w 143543"/>
                  <a:gd name="connsiteY11" fmla="*/ 18169 h 225656"/>
                  <a:gd name="connsiteX12" fmla="*/ 77615 w 143543"/>
                  <a:gd name="connsiteY12" fmla="*/ 12325 h 225656"/>
                  <a:gd name="connsiteX13" fmla="*/ 110516 w 143543"/>
                  <a:gd name="connsiteY13" fmla="*/ 3176 h 225656"/>
                  <a:gd name="connsiteX14" fmla="*/ 136938 w 143543"/>
                  <a:gd name="connsiteY14" fmla="*/ 0 h 225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543" h="225656">
                    <a:moveTo>
                      <a:pt x="136938" y="0"/>
                    </a:moveTo>
                    <a:lnTo>
                      <a:pt x="143543" y="58701"/>
                    </a:lnTo>
                    <a:cubicBezTo>
                      <a:pt x="135159" y="58320"/>
                      <a:pt x="119789" y="59464"/>
                      <a:pt x="114453" y="60734"/>
                    </a:cubicBezTo>
                    <a:lnTo>
                      <a:pt x="109880" y="61624"/>
                    </a:lnTo>
                    <a:cubicBezTo>
                      <a:pt x="99845" y="63656"/>
                      <a:pt x="86126" y="68231"/>
                      <a:pt x="67834" y="74965"/>
                    </a:cubicBezTo>
                    <a:lnTo>
                      <a:pt x="67834" y="86146"/>
                    </a:lnTo>
                    <a:lnTo>
                      <a:pt x="67834" y="225656"/>
                    </a:lnTo>
                    <a:lnTo>
                      <a:pt x="0" y="225656"/>
                    </a:lnTo>
                    <a:lnTo>
                      <a:pt x="0" y="2033"/>
                    </a:lnTo>
                    <a:lnTo>
                      <a:pt x="56147" y="2033"/>
                    </a:lnTo>
                    <a:cubicBezTo>
                      <a:pt x="56528" y="3685"/>
                      <a:pt x="57417" y="5336"/>
                      <a:pt x="58179" y="6988"/>
                    </a:cubicBezTo>
                    <a:cubicBezTo>
                      <a:pt x="59450" y="9911"/>
                      <a:pt x="60720" y="13595"/>
                      <a:pt x="61863" y="18169"/>
                    </a:cubicBezTo>
                    <a:cubicBezTo>
                      <a:pt x="67326" y="16136"/>
                      <a:pt x="69739" y="15247"/>
                      <a:pt x="77615" y="12325"/>
                    </a:cubicBezTo>
                    <a:cubicBezTo>
                      <a:pt x="87142" y="9021"/>
                      <a:pt x="97558" y="6099"/>
                      <a:pt x="110516" y="3176"/>
                    </a:cubicBezTo>
                    <a:cubicBezTo>
                      <a:pt x="119408" y="1271"/>
                      <a:pt x="128173" y="381"/>
                      <a:pt x="136938" y="0"/>
                    </a:cubicBezTo>
                    <a:close/>
                  </a:path>
                </a:pathLst>
              </a:custGeom>
              <a:grp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279" name="Freeform 278">
                <a:extLst>
                  <a:ext uri="{FF2B5EF4-FFF2-40B4-BE49-F238E27FC236}">
                    <a16:creationId xmlns:a16="http://schemas.microsoft.com/office/drawing/2014/main" id="{0C1489EC-6204-9E4C-A3F6-6840378B946C}"/>
                  </a:ext>
                </a:extLst>
              </p:cNvPr>
              <p:cNvSpPr/>
              <p:nvPr/>
            </p:nvSpPr>
            <p:spPr>
              <a:xfrm>
                <a:off x="2136508" y="534500"/>
                <a:ext cx="193211" cy="228578"/>
              </a:xfrm>
              <a:custGeom>
                <a:avLst/>
                <a:gdLst>
                  <a:gd name="connsiteX0" fmla="*/ 193212 w 193211"/>
                  <a:gd name="connsiteY0" fmla="*/ 95040 h 228578"/>
                  <a:gd name="connsiteX1" fmla="*/ 193212 w 193211"/>
                  <a:gd name="connsiteY1" fmla="*/ 133285 h 228578"/>
                  <a:gd name="connsiteX2" fmla="*/ 193212 w 193211"/>
                  <a:gd name="connsiteY2" fmla="*/ 134555 h 228578"/>
                  <a:gd name="connsiteX3" fmla="*/ 68723 w 193211"/>
                  <a:gd name="connsiteY3" fmla="*/ 134555 h 228578"/>
                  <a:gd name="connsiteX4" fmla="*/ 68723 w 193211"/>
                  <a:gd name="connsiteY4" fmla="*/ 141162 h 228578"/>
                  <a:gd name="connsiteX5" fmla="*/ 82442 w 193211"/>
                  <a:gd name="connsiteY5" fmla="*/ 168607 h 228578"/>
                  <a:gd name="connsiteX6" fmla="*/ 106959 w 193211"/>
                  <a:gd name="connsiteY6" fmla="*/ 171529 h 228578"/>
                  <a:gd name="connsiteX7" fmla="*/ 112421 w 193211"/>
                  <a:gd name="connsiteY7" fmla="*/ 171529 h 228578"/>
                  <a:gd name="connsiteX8" fmla="*/ 187368 w 193211"/>
                  <a:gd name="connsiteY8" fmla="*/ 163652 h 228578"/>
                  <a:gd name="connsiteX9" fmla="*/ 187749 w 193211"/>
                  <a:gd name="connsiteY9" fmla="*/ 163652 h 228578"/>
                  <a:gd name="connsiteX10" fmla="*/ 187749 w 193211"/>
                  <a:gd name="connsiteY10" fmla="*/ 219431 h 228578"/>
                  <a:gd name="connsiteX11" fmla="*/ 152816 w 193211"/>
                  <a:gd name="connsiteY11" fmla="*/ 226038 h 228578"/>
                  <a:gd name="connsiteX12" fmla="*/ 102386 w 193211"/>
                  <a:gd name="connsiteY12" fmla="*/ 228579 h 228578"/>
                  <a:gd name="connsiteX13" fmla="*/ 7876 w 193211"/>
                  <a:gd name="connsiteY13" fmla="*/ 179026 h 228578"/>
                  <a:gd name="connsiteX14" fmla="*/ 0 w 193211"/>
                  <a:gd name="connsiteY14" fmla="*/ 138240 h 228578"/>
                  <a:gd name="connsiteX15" fmla="*/ 0 w 193211"/>
                  <a:gd name="connsiteY15" fmla="*/ 85002 h 228578"/>
                  <a:gd name="connsiteX16" fmla="*/ 49160 w 193211"/>
                  <a:gd name="connsiteY16" fmla="*/ 7115 h 228578"/>
                  <a:gd name="connsiteX17" fmla="*/ 95780 w 193211"/>
                  <a:gd name="connsiteY17" fmla="*/ 0 h 228578"/>
                  <a:gd name="connsiteX18" fmla="*/ 185336 w 193211"/>
                  <a:gd name="connsiteY18" fmla="*/ 44979 h 228578"/>
                  <a:gd name="connsiteX19" fmla="*/ 193212 w 193211"/>
                  <a:gd name="connsiteY19" fmla="*/ 95040 h 228578"/>
                  <a:gd name="connsiteX20" fmla="*/ 114580 w 193211"/>
                  <a:gd name="connsiteY20" fmla="*/ 57176 h 228578"/>
                  <a:gd name="connsiteX21" fmla="*/ 96288 w 193211"/>
                  <a:gd name="connsiteY21" fmla="*/ 52221 h 228578"/>
                  <a:gd name="connsiteX22" fmla="*/ 68850 w 193211"/>
                  <a:gd name="connsiteY22" fmla="*/ 78014 h 228578"/>
                  <a:gd name="connsiteX23" fmla="*/ 68850 w 193211"/>
                  <a:gd name="connsiteY23" fmla="*/ 88433 h 228578"/>
                  <a:gd name="connsiteX24" fmla="*/ 124616 w 193211"/>
                  <a:gd name="connsiteY24" fmla="*/ 88433 h 228578"/>
                  <a:gd name="connsiteX25" fmla="*/ 124616 w 193211"/>
                  <a:gd name="connsiteY25" fmla="*/ 84748 h 228578"/>
                  <a:gd name="connsiteX26" fmla="*/ 114580 w 193211"/>
                  <a:gd name="connsiteY26" fmla="*/ 57176 h 228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3211" h="228578">
                    <a:moveTo>
                      <a:pt x="193212" y="95040"/>
                    </a:moveTo>
                    <a:lnTo>
                      <a:pt x="193212" y="133285"/>
                    </a:lnTo>
                    <a:lnTo>
                      <a:pt x="193212" y="134555"/>
                    </a:lnTo>
                    <a:lnTo>
                      <a:pt x="68723" y="134555"/>
                    </a:lnTo>
                    <a:lnTo>
                      <a:pt x="68723" y="141162"/>
                    </a:lnTo>
                    <a:cubicBezTo>
                      <a:pt x="68723" y="156155"/>
                      <a:pt x="73296" y="165304"/>
                      <a:pt x="82442" y="168607"/>
                    </a:cubicBezTo>
                    <a:cubicBezTo>
                      <a:pt x="88666" y="170259"/>
                      <a:pt x="95780" y="171529"/>
                      <a:pt x="106959" y="171529"/>
                    </a:cubicBezTo>
                    <a:lnTo>
                      <a:pt x="112421" y="171529"/>
                    </a:lnTo>
                    <a:cubicBezTo>
                      <a:pt x="136176" y="171529"/>
                      <a:pt x="161073" y="168988"/>
                      <a:pt x="187368" y="163652"/>
                    </a:cubicBezTo>
                    <a:lnTo>
                      <a:pt x="187749" y="163652"/>
                    </a:lnTo>
                    <a:lnTo>
                      <a:pt x="187749" y="219431"/>
                    </a:lnTo>
                    <a:cubicBezTo>
                      <a:pt x="187749" y="220320"/>
                      <a:pt x="176063" y="222353"/>
                      <a:pt x="152816" y="226038"/>
                    </a:cubicBezTo>
                    <a:cubicBezTo>
                      <a:pt x="138208" y="227689"/>
                      <a:pt x="121186" y="228579"/>
                      <a:pt x="102386" y="228579"/>
                    </a:cubicBezTo>
                    <a:cubicBezTo>
                      <a:pt x="53733" y="228579"/>
                      <a:pt x="22103" y="211934"/>
                      <a:pt x="7876" y="179026"/>
                    </a:cubicBezTo>
                    <a:cubicBezTo>
                      <a:pt x="2413" y="165685"/>
                      <a:pt x="0" y="151962"/>
                      <a:pt x="0" y="138240"/>
                    </a:cubicBezTo>
                    <a:lnTo>
                      <a:pt x="0" y="85002"/>
                    </a:lnTo>
                    <a:cubicBezTo>
                      <a:pt x="0" y="45868"/>
                      <a:pt x="16260" y="20075"/>
                      <a:pt x="49160" y="7115"/>
                    </a:cubicBezTo>
                    <a:cubicBezTo>
                      <a:pt x="64531" y="2160"/>
                      <a:pt x="79520" y="0"/>
                      <a:pt x="95780" y="0"/>
                    </a:cubicBezTo>
                    <a:cubicBezTo>
                      <a:pt x="141511" y="0"/>
                      <a:pt x="171490" y="14993"/>
                      <a:pt x="185336" y="44979"/>
                    </a:cubicBezTo>
                    <a:cubicBezTo>
                      <a:pt x="190671" y="57176"/>
                      <a:pt x="193212" y="73821"/>
                      <a:pt x="193212" y="95040"/>
                    </a:cubicBezTo>
                    <a:close/>
                    <a:moveTo>
                      <a:pt x="114580" y="57176"/>
                    </a:moveTo>
                    <a:cubicBezTo>
                      <a:pt x="109626" y="53873"/>
                      <a:pt x="103402" y="52221"/>
                      <a:pt x="96288" y="52221"/>
                    </a:cubicBezTo>
                    <a:cubicBezTo>
                      <a:pt x="76726" y="52221"/>
                      <a:pt x="68850" y="60988"/>
                      <a:pt x="68850" y="78014"/>
                    </a:cubicBezTo>
                    <a:lnTo>
                      <a:pt x="68850" y="88433"/>
                    </a:lnTo>
                    <a:lnTo>
                      <a:pt x="124616" y="88433"/>
                    </a:lnTo>
                    <a:lnTo>
                      <a:pt x="124616" y="84748"/>
                    </a:lnTo>
                    <a:cubicBezTo>
                      <a:pt x="124489" y="69247"/>
                      <a:pt x="121186" y="60099"/>
                      <a:pt x="114580" y="57176"/>
                    </a:cubicBezTo>
                    <a:close/>
                  </a:path>
                </a:pathLst>
              </a:custGeom>
              <a:grp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280" name="Freeform 279">
                <a:extLst>
                  <a:ext uri="{FF2B5EF4-FFF2-40B4-BE49-F238E27FC236}">
                    <a16:creationId xmlns:a16="http://schemas.microsoft.com/office/drawing/2014/main" id="{D67A9D8F-8FE8-3941-ACCF-7E13D41B46BA}"/>
                  </a:ext>
                </a:extLst>
              </p:cNvPr>
              <p:cNvSpPr/>
              <p:nvPr/>
            </p:nvSpPr>
            <p:spPr>
              <a:xfrm>
                <a:off x="2411654" y="448481"/>
                <a:ext cx="253550" cy="311802"/>
              </a:xfrm>
              <a:custGeom>
                <a:avLst/>
                <a:gdLst>
                  <a:gd name="connsiteX0" fmla="*/ 253551 w 253550"/>
                  <a:gd name="connsiteY0" fmla="*/ 170640 h 311802"/>
                  <a:gd name="connsiteX1" fmla="*/ 253551 w 253550"/>
                  <a:gd name="connsiteY1" fmla="*/ 311802 h 311802"/>
                  <a:gd name="connsiteX2" fmla="*/ 173649 w 253550"/>
                  <a:gd name="connsiteY2" fmla="*/ 311802 h 311802"/>
                  <a:gd name="connsiteX3" fmla="*/ 79521 w 253550"/>
                  <a:gd name="connsiteY3" fmla="*/ 145228 h 311802"/>
                  <a:gd name="connsiteX4" fmla="*/ 79521 w 253550"/>
                  <a:gd name="connsiteY4" fmla="*/ 311802 h 311802"/>
                  <a:gd name="connsiteX5" fmla="*/ 0 w 253550"/>
                  <a:gd name="connsiteY5" fmla="*/ 311802 h 311802"/>
                  <a:gd name="connsiteX6" fmla="*/ 0 w 253550"/>
                  <a:gd name="connsiteY6" fmla="*/ 0 h 311802"/>
                  <a:gd name="connsiteX7" fmla="*/ 79521 w 253550"/>
                  <a:gd name="connsiteY7" fmla="*/ 0 h 311802"/>
                  <a:gd name="connsiteX8" fmla="*/ 173649 w 253550"/>
                  <a:gd name="connsiteY8" fmla="*/ 164414 h 311802"/>
                  <a:gd name="connsiteX9" fmla="*/ 173649 w 253550"/>
                  <a:gd name="connsiteY9" fmla="*/ 0 h 311802"/>
                  <a:gd name="connsiteX10" fmla="*/ 253551 w 253550"/>
                  <a:gd name="connsiteY10" fmla="*/ 0 h 311802"/>
                  <a:gd name="connsiteX11" fmla="*/ 253551 w 253550"/>
                  <a:gd name="connsiteY11" fmla="*/ 170640 h 311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550" h="311802">
                    <a:moveTo>
                      <a:pt x="253551" y="170640"/>
                    </a:moveTo>
                    <a:lnTo>
                      <a:pt x="253551" y="311802"/>
                    </a:lnTo>
                    <a:lnTo>
                      <a:pt x="173649" y="311802"/>
                    </a:lnTo>
                    <a:lnTo>
                      <a:pt x="79521" y="145228"/>
                    </a:lnTo>
                    <a:lnTo>
                      <a:pt x="79521" y="311802"/>
                    </a:lnTo>
                    <a:lnTo>
                      <a:pt x="0" y="311802"/>
                    </a:lnTo>
                    <a:lnTo>
                      <a:pt x="0" y="0"/>
                    </a:lnTo>
                    <a:lnTo>
                      <a:pt x="79521" y="0"/>
                    </a:lnTo>
                    <a:lnTo>
                      <a:pt x="173649" y="164414"/>
                    </a:lnTo>
                    <a:lnTo>
                      <a:pt x="173649" y="0"/>
                    </a:lnTo>
                    <a:lnTo>
                      <a:pt x="253551" y="0"/>
                    </a:lnTo>
                    <a:lnTo>
                      <a:pt x="253551" y="170640"/>
                    </a:lnTo>
                    <a:close/>
                  </a:path>
                </a:pathLst>
              </a:custGeom>
              <a:grp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281" name="Freeform 280">
                <a:extLst>
                  <a:ext uri="{FF2B5EF4-FFF2-40B4-BE49-F238E27FC236}">
                    <a16:creationId xmlns:a16="http://schemas.microsoft.com/office/drawing/2014/main" id="{02E8AFEA-FA02-1948-AFB9-F640E1D3D8E2}"/>
                  </a:ext>
                </a:extLst>
              </p:cNvPr>
              <p:cNvSpPr/>
              <p:nvPr/>
            </p:nvSpPr>
            <p:spPr>
              <a:xfrm>
                <a:off x="2693786" y="534500"/>
                <a:ext cx="193211" cy="228578"/>
              </a:xfrm>
              <a:custGeom>
                <a:avLst/>
                <a:gdLst>
                  <a:gd name="connsiteX0" fmla="*/ 193212 w 193211"/>
                  <a:gd name="connsiteY0" fmla="*/ 95040 h 228578"/>
                  <a:gd name="connsiteX1" fmla="*/ 193212 w 193211"/>
                  <a:gd name="connsiteY1" fmla="*/ 133285 h 228578"/>
                  <a:gd name="connsiteX2" fmla="*/ 193212 w 193211"/>
                  <a:gd name="connsiteY2" fmla="*/ 134555 h 228578"/>
                  <a:gd name="connsiteX3" fmla="*/ 68723 w 193211"/>
                  <a:gd name="connsiteY3" fmla="*/ 134555 h 228578"/>
                  <a:gd name="connsiteX4" fmla="*/ 68723 w 193211"/>
                  <a:gd name="connsiteY4" fmla="*/ 141162 h 228578"/>
                  <a:gd name="connsiteX5" fmla="*/ 82442 w 193211"/>
                  <a:gd name="connsiteY5" fmla="*/ 168607 h 228578"/>
                  <a:gd name="connsiteX6" fmla="*/ 106959 w 193211"/>
                  <a:gd name="connsiteY6" fmla="*/ 171529 h 228578"/>
                  <a:gd name="connsiteX7" fmla="*/ 112421 w 193211"/>
                  <a:gd name="connsiteY7" fmla="*/ 171529 h 228578"/>
                  <a:gd name="connsiteX8" fmla="*/ 187368 w 193211"/>
                  <a:gd name="connsiteY8" fmla="*/ 163652 h 228578"/>
                  <a:gd name="connsiteX9" fmla="*/ 187749 w 193211"/>
                  <a:gd name="connsiteY9" fmla="*/ 163652 h 228578"/>
                  <a:gd name="connsiteX10" fmla="*/ 187749 w 193211"/>
                  <a:gd name="connsiteY10" fmla="*/ 219431 h 228578"/>
                  <a:gd name="connsiteX11" fmla="*/ 152816 w 193211"/>
                  <a:gd name="connsiteY11" fmla="*/ 226038 h 228578"/>
                  <a:gd name="connsiteX12" fmla="*/ 102386 w 193211"/>
                  <a:gd name="connsiteY12" fmla="*/ 228579 h 228578"/>
                  <a:gd name="connsiteX13" fmla="*/ 7876 w 193211"/>
                  <a:gd name="connsiteY13" fmla="*/ 179026 h 228578"/>
                  <a:gd name="connsiteX14" fmla="*/ 0 w 193211"/>
                  <a:gd name="connsiteY14" fmla="*/ 138240 h 228578"/>
                  <a:gd name="connsiteX15" fmla="*/ 0 w 193211"/>
                  <a:gd name="connsiteY15" fmla="*/ 85002 h 228578"/>
                  <a:gd name="connsiteX16" fmla="*/ 49160 w 193211"/>
                  <a:gd name="connsiteY16" fmla="*/ 7115 h 228578"/>
                  <a:gd name="connsiteX17" fmla="*/ 95780 w 193211"/>
                  <a:gd name="connsiteY17" fmla="*/ 0 h 228578"/>
                  <a:gd name="connsiteX18" fmla="*/ 185336 w 193211"/>
                  <a:gd name="connsiteY18" fmla="*/ 44979 h 228578"/>
                  <a:gd name="connsiteX19" fmla="*/ 193212 w 193211"/>
                  <a:gd name="connsiteY19" fmla="*/ 95040 h 228578"/>
                  <a:gd name="connsiteX20" fmla="*/ 114581 w 193211"/>
                  <a:gd name="connsiteY20" fmla="*/ 57176 h 228578"/>
                  <a:gd name="connsiteX21" fmla="*/ 96288 w 193211"/>
                  <a:gd name="connsiteY21" fmla="*/ 52221 h 228578"/>
                  <a:gd name="connsiteX22" fmla="*/ 68850 w 193211"/>
                  <a:gd name="connsiteY22" fmla="*/ 78014 h 228578"/>
                  <a:gd name="connsiteX23" fmla="*/ 68850 w 193211"/>
                  <a:gd name="connsiteY23" fmla="*/ 88433 h 228578"/>
                  <a:gd name="connsiteX24" fmla="*/ 124616 w 193211"/>
                  <a:gd name="connsiteY24" fmla="*/ 88433 h 228578"/>
                  <a:gd name="connsiteX25" fmla="*/ 124616 w 193211"/>
                  <a:gd name="connsiteY25" fmla="*/ 84748 h 228578"/>
                  <a:gd name="connsiteX26" fmla="*/ 114581 w 193211"/>
                  <a:gd name="connsiteY26" fmla="*/ 57176 h 228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3211" h="228578">
                    <a:moveTo>
                      <a:pt x="193212" y="95040"/>
                    </a:moveTo>
                    <a:lnTo>
                      <a:pt x="193212" y="133285"/>
                    </a:lnTo>
                    <a:lnTo>
                      <a:pt x="193212" y="134555"/>
                    </a:lnTo>
                    <a:lnTo>
                      <a:pt x="68723" y="134555"/>
                    </a:lnTo>
                    <a:lnTo>
                      <a:pt x="68723" y="141162"/>
                    </a:lnTo>
                    <a:cubicBezTo>
                      <a:pt x="68723" y="156155"/>
                      <a:pt x="73296" y="165304"/>
                      <a:pt x="82442" y="168607"/>
                    </a:cubicBezTo>
                    <a:cubicBezTo>
                      <a:pt x="88666" y="170259"/>
                      <a:pt x="95780" y="171529"/>
                      <a:pt x="106959" y="171529"/>
                    </a:cubicBezTo>
                    <a:lnTo>
                      <a:pt x="112421" y="171529"/>
                    </a:lnTo>
                    <a:cubicBezTo>
                      <a:pt x="136176" y="171529"/>
                      <a:pt x="161073" y="168988"/>
                      <a:pt x="187368" y="163652"/>
                    </a:cubicBezTo>
                    <a:lnTo>
                      <a:pt x="187749" y="163652"/>
                    </a:lnTo>
                    <a:lnTo>
                      <a:pt x="187749" y="219431"/>
                    </a:lnTo>
                    <a:cubicBezTo>
                      <a:pt x="187749" y="220320"/>
                      <a:pt x="176063" y="222353"/>
                      <a:pt x="152816" y="226038"/>
                    </a:cubicBezTo>
                    <a:cubicBezTo>
                      <a:pt x="138208" y="227689"/>
                      <a:pt x="121186" y="228579"/>
                      <a:pt x="102386" y="228579"/>
                    </a:cubicBezTo>
                    <a:cubicBezTo>
                      <a:pt x="53733" y="228579"/>
                      <a:pt x="22103" y="211934"/>
                      <a:pt x="7876" y="179026"/>
                    </a:cubicBezTo>
                    <a:cubicBezTo>
                      <a:pt x="2414" y="165685"/>
                      <a:pt x="0" y="151962"/>
                      <a:pt x="0" y="138240"/>
                    </a:cubicBezTo>
                    <a:lnTo>
                      <a:pt x="0" y="85002"/>
                    </a:lnTo>
                    <a:cubicBezTo>
                      <a:pt x="0" y="45868"/>
                      <a:pt x="16260" y="20075"/>
                      <a:pt x="49160" y="7115"/>
                    </a:cubicBezTo>
                    <a:cubicBezTo>
                      <a:pt x="64531" y="2160"/>
                      <a:pt x="79520" y="0"/>
                      <a:pt x="95780" y="0"/>
                    </a:cubicBezTo>
                    <a:cubicBezTo>
                      <a:pt x="141511" y="0"/>
                      <a:pt x="171490" y="14993"/>
                      <a:pt x="185336" y="44979"/>
                    </a:cubicBezTo>
                    <a:cubicBezTo>
                      <a:pt x="190798" y="57176"/>
                      <a:pt x="193212" y="73821"/>
                      <a:pt x="193212" y="95040"/>
                    </a:cubicBezTo>
                    <a:close/>
                    <a:moveTo>
                      <a:pt x="114581" y="57176"/>
                    </a:moveTo>
                    <a:cubicBezTo>
                      <a:pt x="109626" y="53873"/>
                      <a:pt x="103402" y="52221"/>
                      <a:pt x="96288" y="52221"/>
                    </a:cubicBezTo>
                    <a:cubicBezTo>
                      <a:pt x="76726" y="52221"/>
                      <a:pt x="68850" y="60988"/>
                      <a:pt x="68850" y="78014"/>
                    </a:cubicBezTo>
                    <a:lnTo>
                      <a:pt x="68850" y="88433"/>
                    </a:lnTo>
                    <a:lnTo>
                      <a:pt x="124616" y="88433"/>
                    </a:lnTo>
                    <a:lnTo>
                      <a:pt x="124616" y="84748"/>
                    </a:lnTo>
                    <a:cubicBezTo>
                      <a:pt x="124616" y="69247"/>
                      <a:pt x="121313" y="60099"/>
                      <a:pt x="114581" y="57176"/>
                    </a:cubicBezTo>
                    <a:close/>
                  </a:path>
                </a:pathLst>
              </a:custGeom>
              <a:grp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282" name="Freeform 281">
                <a:extLst>
                  <a:ext uri="{FF2B5EF4-FFF2-40B4-BE49-F238E27FC236}">
                    <a16:creationId xmlns:a16="http://schemas.microsoft.com/office/drawing/2014/main" id="{B1094A3D-E413-7B41-94AC-DBBC7DD4DF43}"/>
                  </a:ext>
                </a:extLst>
              </p:cNvPr>
              <p:cNvSpPr/>
              <p:nvPr/>
            </p:nvSpPr>
            <p:spPr>
              <a:xfrm>
                <a:off x="2896144" y="538820"/>
                <a:ext cx="337898" cy="221463"/>
              </a:xfrm>
              <a:custGeom>
                <a:avLst/>
                <a:gdLst>
                  <a:gd name="connsiteX0" fmla="*/ 272732 w 337898"/>
                  <a:gd name="connsiteY0" fmla="*/ 221464 h 221463"/>
                  <a:gd name="connsiteX1" fmla="*/ 197785 w 337898"/>
                  <a:gd name="connsiteY1" fmla="*/ 221464 h 221463"/>
                  <a:gd name="connsiteX2" fmla="*/ 169076 w 337898"/>
                  <a:gd name="connsiteY2" fmla="*/ 123247 h 221463"/>
                  <a:gd name="connsiteX3" fmla="*/ 139478 w 337898"/>
                  <a:gd name="connsiteY3" fmla="*/ 221464 h 221463"/>
                  <a:gd name="connsiteX4" fmla="*/ 64912 w 337898"/>
                  <a:gd name="connsiteY4" fmla="*/ 221464 h 221463"/>
                  <a:gd name="connsiteX5" fmla="*/ 0 w 337898"/>
                  <a:gd name="connsiteY5" fmla="*/ 0 h 221463"/>
                  <a:gd name="connsiteX6" fmla="*/ 69993 w 337898"/>
                  <a:gd name="connsiteY6" fmla="*/ 0 h 221463"/>
                  <a:gd name="connsiteX7" fmla="*/ 105816 w 337898"/>
                  <a:gd name="connsiteY7" fmla="*/ 139511 h 221463"/>
                  <a:gd name="connsiteX8" fmla="*/ 138335 w 337898"/>
                  <a:gd name="connsiteY8" fmla="*/ 0 h 221463"/>
                  <a:gd name="connsiteX9" fmla="*/ 199563 w 337898"/>
                  <a:gd name="connsiteY9" fmla="*/ 0 h 221463"/>
                  <a:gd name="connsiteX10" fmla="*/ 232083 w 337898"/>
                  <a:gd name="connsiteY10" fmla="*/ 139511 h 221463"/>
                  <a:gd name="connsiteX11" fmla="*/ 267524 w 337898"/>
                  <a:gd name="connsiteY11" fmla="*/ 0 h 221463"/>
                  <a:gd name="connsiteX12" fmla="*/ 337898 w 337898"/>
                  <a:gd name="connsiteY12" fmla="*/ 0 h 221463"/>
                  <a:gd name="connsiteX13" fmla="*/ 272732 w 337898"/>
                  <a:gd name="connsiteY13" fmla="*/ 221464 h 221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7898" h="221463">
                    <a:moveTo>
                      <a:pt x="272732" y="221464"/>
                    </a:moveTo>
                    <a:lnTo>
                      <a:pt x="197785" y="221464"/>
                    </a:lnTo>
                    <a:lnTo>
                      <a:pt x="169076" y="123247"/>
                    </a:lnTo>
                    <a:lnTo>
                      <a:pt x="139478" y="221464"/>
                    </a:lnTo>
                    <a:lnTo>
                      <a:pt x="64912" y="221464"/>
                    </a:lnTo>
                    <a:lnTo>
                      <a:pt x="0" y="0"/>
                    </a:lnTo>
                    <a:lnTo>
                      <a:pt x="69993" y="0"/>
                    </a:lnTo>
                    <a:lnTo>
                      <a:pt x="105816" y="139511"/>
                    </a:lnTo>
                    <a:lnTo>
                      <a:pt x="138335" y="0"/>
                    </a:lnTo>
                    <a:lnTo>
                      <a:pt x="199563" y="0"/>
                    </a:lnTo>
                    <a:lnTo>
                      <a:pt x="232083" y="139511"/>
                    </a:lnTo>
                    <a:lnTo>
                      <a:pt x="267524" y="0"/>
                    </a:lnTo>
                    <a:lnTo>
                      <a:pt x="337898" y="0"/>
                    </a:lnTo>
                    <a:lnTo>
                      <a:pt x="272732" y="221464"/>
                    </a:lnTo>
                    <a:close/>
                  </a:path>
                </a:pathLst>
              </a:custGeom>
              <a:grp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283" name="Freeform 282">
                <a:extLst>
                  <a:ext uri="{FF2B5EF4-FFF2-40B4-BE49-F238E27FC236}">
                    <a16:creationId xmlns:a16="http://schemas.microsoft.com/office/drawing/2014/main" id="{9CC0C511-5E60-1547-8A51-402AFD5A6EE6}"/>
                  </a:ext>
                </a:extLst>
              </p:cNvPr>
              <p:cNvSpPr/>
              <p:nvPr/>
            </p:nvSpPr>
            <p:spPr>
              <a:xfrm>
                <a:off x="3242676" y="535265"/>
                <a:ext cx="186810" cy="227940"/>
              </a:xfrm>
              <a:custGeom>
                <a:avLst/>
                <a:gdLst>
                  <a:gd name="connsiteX0" fmla="*/ 93244 w 186810"/>
                  <a:gd name="connsiteY0" fmla="*/ 227941 h 227940"/>
                  <a:gd name="connsiteX1" fmla="*/ 8261 w 186810"/>
                  <a:gd name="connsiteY1" fmla="*/ 220444 h 227940"/>
                  <a:gd name="connsiteX2" fmla="*/ 2037 w 186810"/>
                  <a:gd name="connsiteY2" fmla="*/ 160854 h 227940"/>
                  <a:gd name="connsiteX3" fmla="*/ 114458 w 186810"/>
                  <a:gd name="connsiteY3" fmla="*/ 160854 h 227940"/>
                  <a:gd name="connsiteX4" fmla="*/ 16264 w 186810"/>
                  <a:gd name="connsiteY4" fmla="*/ 112190 h 227940"/>
                  <a:gd name="connsiteX5" fmla="*/ 386 w 186810"/>
                  <a:gd name="connsiteY5" fmla="*/ 63908 h 227940"/>
                  <a:gd name="connsiteX6" fmla="*/ 94006 w 186810"/>
                  <a:gd name="connsiteY6" fmla="*/ 251 h 227940"/>
                  <a:gd name="connsiteX7" fmla="*/ 170605 w 186810"/>
                  <a:gd name="connsiteY7" fmla="*/ 5715 h 227940"/>
                  <a:gd name="connsiteX8" fmla="*/ 176830 w 186810"/>
                  <a:gd name="connsiteY8" fmla="*/ 64416 h 227940"/>
                  <a:gd name="connsiteX9" fmla="*/ 73174 w 186810"/>
                  <a:gd name="connsiteY9" fmla="*/ 66957 h 227940"/>
                  <a:gd name="connsiteX10" fmla="*/ 171367 w 186810"/>
                  <a:gd name="connsiteY10" fmla="*/ 115621 h 227940"/>
                  <a:gd name="connsiteX11" fmla="*/ 186357 w 186810"/>
                  <a:gd name="connsiteY11" fmla="*/ 164793 h 227940"/>
                  <a:gd name="connsiteX12" fmla="*/ 93244 w 186810"/>
                  <a:gd name="connsiteY12" fmla="*/ 227941 h 2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6810" h="227940">
                    <a:moveTo>
                      <a:pt x="93244" y="227941"/>
                    </a:moveTo>
                    <a:cubicBezTo>
                      <a:pt x="60343" y="227941"/>
                      <a:pt x="25410" y="223748"/>
                      <a:pt x="8261" y="220444"/>
                    </a:cubicBezTo>
                    <a:lnTo>
                      <a:pt x="2037" y="160854"/>
                    </a:lnTo>
                    <a:cubicBezTo>
                      <a:pt x="17407" y="164157"/>
                      <a:pt x="105693" y="181691"/>
                      <a:pt x="114458" y="160854"/>
                    </a:cubicBezTo>
                    <a:cubicBezTo>
                      <a:pt x="122842" y="138746"/>
                      <a:pt x="49165" y="143320"/>
                      <a:pt x="16264" y="112190"/>
                    </a:cubicBezTo>
                    <a:cubicBezTo>
                      <a:pt x="-377" y="97578"/>
                      <a:pt x="-758" y="78520"/>
                      <a:pt x="386" y="63908"/>
                    </a:cubicBezTo>
                    <a:cubicBezTo>
                      <a:pt x="6991" y="5969"/>
                      <a:pt x="61995" y="1395"/>
                      <a:pt x="94006" y="251"/>
                    </a:cubicBezTo>
                    <a:cubicBezTo>
                      <a:pt x="123985" y="-1019"/>
                      <a:pt x="153583" y="2793"/>
                      <a:pt x="170605" y="5715"/>
                    </a:cubicBezTo>
                    <a:lnTo>
                      <a:pt x="176830" y="64416"/>
                    </a:lnTo>
                    <a:cubicBezTo>
                      <a:pt x="155616" y="59842"/>
                      <a:pt x="81049" y="48153"/>
                      <a:pt x="73174" y="66957"/>
                    </a:cubicBezTo>
                    <a:cubicBezTo>
                      <a:pt x="63646" y="89447"/>
                      <a:pt x="141896" y="87795"/>
                      <a:pt x="171367" y="115621"/>
                    </a:cubicBezTo>
                    <a:cubicBezTo>
                      <a:pt x="187246" y="131503"/>
                      <a:pt x="187627" y="149291"/>
                      <a:pt x="186357" y="164793"/>
                    </a:cubicBezTo>
                    <a:cubicBezTo>
                      <a:pt x="179751" y="221715"/>
                      <a:pt x="125637" y="226670"/>
                      <a:pt x="93244" y="227941"/>
                    </a:cubicBezTo>
                    <a:close/>
                  </a:path>
                </a:pathLst>
              </a:custGeom>
              <a:grp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grpSp>
        <p:sp>
          <p:nvSpPr>
            <p:cNvPr id="292" name="Freeform 291">
              <a:extLst>
                <a:ext uri="{FF2B5EF4-FFF2-40B4-BE49-F238E27FC236}">
                  <a16:creationId xmlns:a16="http://schemas.microsoft.com/office/drawing/2014/main" id="{1DB99F4A-82E0-FF47-AD0E-2DBD42254F33}"/>
                </a:ext>
              </a:extLst>
            </p:cNvPr>
            <p:cNvSpPr/>
            <p:nvPr/>
          </p:nvSpPr>
          <p:spPr>
            <a:xfrm>
              <a:off x="7424358" y="239518"/>
              <a:ext cx="2975409" cy="769976"/>
            </a:xfrm>
            <a:custGeom>
              <a:avLst/>
              <a:gdLst>
                <a:gd name="connsiteX0" fmla="*/ 2831358 w 2975409"/>
                <a:gd name="connsiteY0" fmla="*/ 769977 h 769976"/>
                <a:gd name="connsiteX1" fmla="*/ 144051 w 2975409"/>
                <a:gd name="connsiteY1" fmla="*/ 769977 h 769976"/>
                <a:gd name="connsiteX2" fmla="*/ 0 w 2975409"/>
                <a:gd name="connsiteY2" fmla="*/ 625892 h 769976"/>
                <a:gd name="connsiteX3" fmla="*/ 0 w 2975409"/>
                <a:gd name="connsiteY3" fmla="*/ 144085 h 769976"/>
                <a:gd name="connsiteX4" fmla="*/ 144051 w 2975409"/>
                <a:gd name="connsiteY4" fmla="*/ 0 h 769976"/>
                <a:gd name="connsiteX5" fmla="*/ 2831358 w 2975409"/>
                <a:gd name="connsiteY5" fmla="*/ 0 h 769976"/>
                <a:gd name="connsiteX6" fmla="*/ 2975409 w 2975409"/>
                <a:gd name="connsiteY6" fmla="*/ 144085 h 769976"/>
                <a:gd name="connsiteX7" fmla="*/ 2975409 w 2975409"/>
                <a:gd name="connsiteY7" fmla="*/ 625892 h 769976"/>
                <a:gd name="connsiteX8" fmla="*/ 2831358 w 2975409"/>
                <a:gd name="connsiteY8" fmla="*/ 769977 h 769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5409" h="769976">
                  <a:moveTo>
                    <a:pt x="2831358" y="769977"/>
                  </a:moveTo>
                  <a:lnTo>
                    <a:pt x="144051" y="769977"/>
                  </a:lnTo>
                  <a:cubicBezTo>
                    <a:pt x="64531" y="769977"/>
                    <a:pt x="0" y="705431"/>
                    <a:pt x="0" y="625892"/>
                  </a:cubicBezTo>
                  <a:lnTo>
                    <a:pt x="0" y="144085"/>
                  </a:lnTo>
                  <a:cubicBezTo>
                    <a:pt x="0" y="64546"/>
                    <a:pt x="64531" y="0"/>
                    <a:pt x="144051" y="0"/>
                  </a:cubicBezTo>
                  <a:lnTo>
                    <a:pt x="2831358" y="0"/>
                  </a:lnTo>
                  <a:cubicBezTo>
                    <a:pt x="2910878" y="0"/>
                    <a:pt x="2975409" y="64546"/>
                    <a:pt x="2975409" y="144085"/>
                  </a:cubicBezTo>
                  <a:lnTo>
                    <a:pt x="2975409" y="625892"/>
                  </a:lnTo>
                  <a:cubicBezTo>
                    <a:pt x="2975409" y="705431"/>
                    <a:pt x="2910878" y="769977"/>
                    <a:pt x="2831358" y="769977"/>
                  </a:cubicBezTo>
                  <a:close/>
                </a:path>
              </a:pathLst>
            </a:custGeom>
            <a:solidFill>
              <a:srgbClr val="E75119"/>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grpSp>
          <p:nvGrpSpPr>
            <p:cNvPr id="293" name="Graphic 4">
              <a:extLst>
                <a:ext uri="{FF2B5EF4-FFF2-40B4-BE49-F238E27FC236}">
                  <a16:creationId xmlns:a16="http://schemas.microsoft.com/office/drawing/2014/main" id="{C4150D1F-DC0A-4E4B-B582-D12ED2A5FAB4}"/>
                </a:ext>
              </a:extLst>
            </p:cNvPr>
            <p:cNvGrpSpPr/>
            <p:nvPr/>
          </p:nvGrpSpPr>
          <p:grpSpPr>
            <a:xfrm>
              <a:off x="9800590" y="327970"/>
              <a:ext cx="519257" cy="542032"/>
              <a:chOff x="2597366" y="355510"/>
              <a:chExt cx="519257" cy="542032"/>
            </a:xfrm>
          </p:grpSpPr>
          <p:sp>
            <p:nvSpPr>
              <p:cNvPr id="440" name="Freeform 439">
                <a:extLst>
                  <a:ext uri="{FF2B5EF4-FFF2-40B4-BE49-F238E27FC236}">
                    <a16:creationId xmlns:a16="http://schemas.microsoft.com/office/drawing/2014/main" id="{28E67ED3-54A7-0A49-9717-8B52C3323B0B}"/>
                  </a:ext>
                </a:extLst>
              </p:cNvPr>
              <p:cNvSpPr/>
              <p:nvPr/>
            </p:nvSpPr>
            <p:spPr>
              <a:xfrm>
                <a:off x="2597366" y="355510"/>
                <a:ext cx="519257" cy="542032"/>
              </a:xfrm>
              <a:custGeom>
                <a:avLst/>
                <a:gdLst>
                  <a:gd name="connsiteX0" fmla="*/ 513329 w 519257"/>
                  <a:gd name="connsiteY0" fmla="*/ 287026 h 542032"/>
                  <a:gd name="connsiteX1" fmla="*/ 486779 w 519257"/>
                  <a:gd name="connsiteY1" fmla="*/ 265807 h 542032"/>
                  <a:gd name="connsiteX2" fmla="*/ 485001 w 519257"/>
                  <a:gd name="connsiteY2" fmla="*/ 243953 h 542032"/>
                  <a:gd name="connsiteX3" fmla="*/ 478523 w 519257"/>
                  <a:gd name="connsiteY3" fmla="*/ 218668 h 542032"/>
                  <a:gd name="connsiteX4" fmla="*/ 436730 w 519257"/>
                  <a:gd name="connsiteY4" fmla="*/ 160856 h 542032"/>
                  <a:gd name="connsiteX5" fmla="*/ 371945 w 519257"/>
                  <a:gd name="connsiteY5" fmla="*/ 136715 h 542032"/>
                  <a:gd name="connsiteX6" fmla="*/ 417295 w 519257"/>
                  <a:gd name="connsiteY6" fmla="*/ 50061 h 542032"/>
                  <a:gd name="connsiteX7" fmla="*/ 419073 w 519257"/>
                  <a:gd name="connsiteY7" fmla="*/ 31256 h 542032"/>
                  <a:gd name="connsiteX8" fmla="*/ 419708 w 519257"/>
                  <a:gd name="connsiteY8" fmla="*/ 23633 h 542032"/>
                  <a:gd name="connsiteX9" fmla="*/ 421486 w 519257"/>
                  <a:gd name="connsiteY9" fmla="*/ 0 h 542032"/>
                  <a:gd name="connsiteX10" fmla="*/ 370802 w 519257"/>
                  <a:gd name="connsiteY10" fmla="*/ 5336 h 542032"/>
                  <a:gd name="connsiteX11" fmla="*/ 352510 w 519257"/>
                  <a:gd name="connsiteY11" fmla="*/ 10673 h 542032"/>
                  <a:gd name="connsiteX12" fmla="*/ 283532 w 519257"/>
                  <a:gd name="connsiteY12" fmla="*/ 66706 h 542032"/>
                  <a:gd name="connsiteX13" fmla="*/ 265240 w 519257"/>
                  <a:gd name="connsiteY13" fmla="*/ 134428 h 542032"/>
                  <a:gd name="connsiteX14" fmla="*/ 181528 w 519257"/>
                  <a:gd name="connsiteY14" fmla="*/ 103172 h 542032"/>
                  <a:gd name="connsiteX15" fmla="*/ 115473 w 519257"/>
                  <a:gd name="connsiteY15" fmla="*/ 111431 h 542032"/>
                  <a:gd name="connsiteX16" fmla="*/ 52974 w 519257"/>
                  <a:gd name="connsiteY16" fmla="*/ 172165 h 542032"/>
                  <a:gd name="connsiteX17" fmla="*/ 48909 w 519257"/>
                  <a:gd name="connsiteY17" fmla="*/ 181059 h 542032"/>
                  <a:gd name="connsiteX18" fmla="*/ 47766 w 519257"/>
                  <a:gd name="connsiteY18" fmla="*/ 188682 h 542032"/>
                  <a:gd name="connsiteX19" fmla="*/ 11817 w 519257"/>
                  <a:gd name="connsiteY19" fmla="*/ 202786 h 542032"/>
                  <a:gd name="connsiteX20" fmla="*/ 3 w 519257"/>
                  <a:gd name="connsiteY20" fmla="*/ 239887 h 542032"/>
                  <a:gd name="connsiteX21" fmla="*/ 3560 w 519257"/>
                  <a:gd name="connsiteY21" fmla="*/ 330099 h 542032"/>
                  <a:gd name="connsiteX22" fmla="*/ 43574 w 519257"/>
                  <a:gd name="connsiteY22" fmla="*/ 375459 h 542032"/>
                  <a:gd name="connsiteX23" fmla="*/ 48909 w 519257"/>
                  <a:gd name="connsiteY23" fmla="*/ 376602 h 542032"/>
                  <a:gd name="connsiteX24" fmla="*/ 78380 w 519257"/>
                  <a:gd name="connsiteY24" fmla="*/ 447882 h 542032"/>
                  <a:gd name="connsiteX25" fmla="*/ 132622 w 519257"/>
                  <a:gd name="connsiteY25" fmla="*/ 511539 h 542032"/>
                  <a:gd name="connsiteX26" fmla="*/ 196899 w 519257"/>
                  <a:gd name="connsiteY26" fmla="*/ 522720 h 542032"/>
                  <a:gd name="connsiteX27" fmla="*/ 211634 w 519257"/>
                  <a:gd name="connsiteY27" fmla="*/ 520306 h 542032"/>
                  <a:gd name="connsiteX28" fmla="*/ 231069 w 519257"/>
                  <a:gd name="connsiteY28" fmla="*/ 527929 h 542032"/>
                  <a:gd name="connsiteX29" fmla="*/ 275276 w 519257"/>
                  <a:gd name="connsiteY29" fmla="*/ 542033 h 542032"/>
                  <a:gd name="connsiteX30" fmla="*/ 282389 w 519257"/>
                  <a:gd name="connsiteY30" fmla="*/ 541398 h 542032"/>
                  <a:gd name="connsiteX31" fmla="*/ 336631 w 519257"/>
                  <a:gd name="connsiteY31" fmla="*/ 522593 h 542032"/>
                  <a:gd name="connsiteX32" fmla="*/ 404973 w 519257"/>
                  <a:gd name="connsiteY32" fmla="*/ 461351 h 542032"/>
                  <a:gd name="connsiteX33" fmla="*/ 417295 w 519257"/>
                  <a:gd name="connsiteY33" fmla="*/ 445468 h 542032"/>
                  <a:gd name="connsiteX34" fmla="*/ 420851 w 519257"/>
                  <a:gd name="connsiteY34" fmla="*/ 440767 h 542032"/>
                  <a:gd name="connsiteX35" fmla="*/ 427330 w 519257"/>
                  <a:gd name="connsiteY35" fmla="*/ 441911 h 542032"/>
                  <a:gd name="connsiteX36" fmla="*/ 480301 w 519257"/>
                  <a:gd name="connsiteY36" fmla="*/ 411798 h 542032"/>
                  <a:gd name="connsiteX37" fmla="*/ 516886 w 519257"/>
                  <a:gd name="connsiteY37" fmla="*/ 321586 h 542032"/>
                  <a:gd name="connsiteX38" fmla="*/ 513329 w 519257"/>
                  <a:gd name="connsiteY38" fmla="*/ 287026 h 54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19257" h="542032">
                    <a:moveTo>
                      <a:pt x="513329" y="287026"/>
                    </a:moveTo>
                    <a:cubicBezTo>
                      <a:pt x="507485" y="276988"/>
                      <a:pt x="498593" y="269365"/>
                      <a:pt x="486779" y="265807"/>
                    </a:cubicBezTo>
                    <a:cubicBezTo>
                      <a:pt x="486144" y="258692"/>
                      <a:pt x="485636" y="251704"/>
                      <a:pt x="485001" y="243953"/>
                    </a:cubicBezTo>
                    <a:cubicBezTo>
                      <a:pt x="483858" y="235059"/>
                      <a:pt x="481444" y="226800"/>
                      <a:pt x="478523" y="218668"/>
                    </a:cubicBezTo>
                    <a:cubicBezTo>
                      <a:pt x="469631" y="193384"/>
                      <a:pt x="456166" y="174452"/>
                      <a:pt x="436730" y="160856"/>
                    </a:cubicBezTo>
                    <a:cubicBezTo>
                      <a:pt x="417930" y="147896"/>
                      <a:pt x="396716" y="139638"/>
                      <a:pt x="371945" y="136715"/>
                    </a:cubicBezTo>
                    <a:cubicBezTo>
                      <a:pt x="397224" y="116640"/>
                      <a:pt x="411959" y="88433"/>
                      <a:pt x="417295" y="50061"/>
                    </a:cubicBezTo>
                    <a:cubicBezTo>
                      <a:pt x="418438" y="43581"/>
                      <a:pt x="418438" y="37736"/>
                      <a:pt x="419073" y="31256"/>
                    </a:cubicBezTo>
                    <a:cubicBezTo>
                      <a:pt x="419708" y="28842"/>
                      <a:pt x="419708" y="25920"/>
                      <a:pt x="419708" y="23633"/>
                    </a:cubicBezTo>
                    <a:lnTo>
                      <a:pt x="421486" y="0"/>
                    </a:lnTo>
                    <a:cubicBezTo>
                      <a:pt x="421486" y="0"/>
                      <a:pt x="390872" y="0"/>
                      <a:pt x="370802" y="5336"/>
                    </a:cubicBezTo>
                    <a:cubicBezTo>
                      <a:pt x="364958" y="6480"/>
                      <a:pt x="358988" y="8259"/>
                      <a:pt x="352510" y="10673"/>
                    </a:cubicBezTo>
                    <a:cubicBezTo>
                      <a:pt x="320752" y="21854"/>
                      <a:pt x="297760" y="41294"/>
                      <a:pt x="283532" y="66706"/>
                    </a:cubicBezTo>
                    <a:cubicBezTo>
                      <a:pt x="270576" y="90339"/>
                      <a:pt x="267019" y="114988"/>
                      <a:pt x="265240" y="134428"/>
                    </a:cubicBezTo>
                    <a:cubicBezTo>
                      <a:pt x="236913" y="117275"/>
                      <a:pt x="209856" y="107365"/>
                      <a:pt x="181528" y="103172"/>
                    </a:cubicBezTo>
                    <a:cubicBezTo>
                      <a:pt x="157900" y="100249"/>
                      <a:pt x="136178" y="102536"/>
                      <a:pt x="115473" y="111431"/>
                    </a:cubicBezTo>
                    <a:cubicBezTo>
                      <a:pt x="88924" y="122612"/>
                      <a:pt x="68345" y="143195"/>
                      <a:pt x="52974" y="172165"/>
                    </a:cubicBezTo>
                    <a:cubicBezTo>
                      <a:pt x="51831" y="175087"/>
                      <a:pt x="50053" y="178009"/>
                      <a:pt x="48909" y="181059"/>
                    </a:cubicBezTo>
                    <a:lnTo>
                      <a:pt x="47766" y="188682"/>
                    </a:lnTo>
                    <a:cubicBezTo>
                      <a:pt x="30109" y="187539"/>
                      <a:pt x="18295" y="195798"/>
                      <a:pt x="11817" y="202786"/>
                    </a:cubicBezTo>
                    <a:cubicBezTo>
                      <a:pt x="-505" y="216889"/>
                      <a:pt x="3" y="234042"/>
                      <a:pt x="3" y="239887"/>
                    </a:cubicBezTo>
                    <a:cubicBezTo>
                      <a:pt x="3" y="239887"/>
                      <a:pt x="2925" y="311167"/>
                      <a:pt x="3560" y="330099"/>
                    </a:cubicBezTo>
                    <a:cubicBezTo>
                      <a:pt x="4703" y="353096"/>
                      <a:pt x="20709" y="371393"/>
                      <a:pt x="43574" y="375459"/>
                    </a:cubicBezTo>
                    <a:cubicBezTo>
                      <a:pt x="45352" y="376094"/>
                      <a:pt x="47131" y="376094"/>
                      <a:pt x="48909" y="376602"/>
                    </a:cubicBezTo>
                    <a:cubicBezTo>
                      <a:pt x="57166" y="403158"/>
                      <a:pt x="67201" y="426664"/>
                      <a:pt x="78380" y="447882"/>
                    </a:cubicBezTo>
                    <a:cubicBezTo>
                      <a:pt x="89559" y="468466"/>
                      <a:pt x="105437" y="493878"/>
                      <a:pt x="132622" y="511539"/>
                    </a:cubicBezTo>
                    <a:cubicBezTo>
                      <a:pt x="152692" y="524499"/>
                      <a:pt x="174414" y="528692"/>
                      <a:pt x="196899" y="522720"/>
                    </a:cubicBezTo>
                    <a:cubicBezTo>
                      <a:pt x="201599" y="521576"/>
                      <a:pt x="206299" y="520941"/>
                      <a:pt x="211634" y="520306"/>
                    </a:cubicBezTo>
                    <a:cubicBezTo>
                      <a:pt x="217477" y="519671"/>
                      <a:pt x="223448" y="522720"/>
                      <a:pt x="231069" y="527929"/>
                    </a:cubicBezTo>
                    <a:cubicBezTo>
                      <a:pt x="244026" y="537332"/>
                      <a:pt x="258762" y="542033"/>
                      <a:pt x="275276" y="542033"/>
                    </a:cubicBezTo>
                    <a:cubicBezTo>
                      <a:pt x="277689" y="542033"/>
                      <a:pt x="279976" y="542033"/>
                      <a:pt x="282389" y="541398"/>
                    </a:cubicBezTo>
                    <a:cubicBezTo>
                      <a:pt x="300681" y="539619"/>
                      <a:pt x="317703" y="533774"/>
                      <a:pt x="336631" y="522593"/>
                    </a:cubicBezTo>
                    <a:cubicBezTo>
                      <a:pt x="360258" y="508489"/>
                      <a:pt x="381472" y="489558"/>
                      <a:pt x="404973" y="461351"/>
                    </a:cubicBezTo>
                    <a:cubicBezTo>
                      <a:pt x="409673" y="455506"/>
                      <a:pt x="413865" y="450169"/>
                      <a:pt x="417295" y="445468"/>
                    </a:cubicBezTo>
                    <a:lnTo>
                      <a:pt x="420851" y="440767"/>
                    </a:lnTo>
                    <a:lnTo>
                      <a:pt x="427330" y="441911"/>
                    </a:lnTo>
                    <a:cubicBezTo>
                      <a:pt x="451465" y="445468"/>
                      <a:pt x="470393" y="434795"/>
                      <a:pt x="480301" y="411798"/>
                    </a:cubicBezTo>
                    <a:cubicBezTo>
                      <a:pt x="485636" y="399981"/>
                      <a:pt x="512058" y="335181"/>
                      <a:pt x="516886" y="321586"/>
                    </a:cubicBezTo>
                    <a:cubicBezTo>
                      <a:pt x="520950" y="310659"/>
                      <a:pt x="519807" y="297699"/>
                      <a:pt x="513329" y="287026"/>
                    </a:cubicBezTo>
                    <a:close/>
                  </a:path>
                </a:pathLst>
              </a:custGeom>
              <a:solidFill>
                <a:srgbClr val="FFFFFF"/>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441" name="Freeform 440">
                <a:extLst>
                  <a:ext uri="{FF2B5EF4-FFF2-40B4-BE49-F238E27FC236}">
                    <a16:creationId xmlns:a16="http://schemas.microsoft.com/office/drawing/2014/main" id="{84FA6F75-EB7E-664E-89ED-0B664B9F706E}"/>
                  </a:ext>
                </a:extLst>
              </p:cNvPr>
              <p:cNvSpPr/>
              <p:nvPr/>
            </p:nvSpPr>
            <p:spPr>
              <a:xfrm>
                <a:off x="2660376" y="479265"/>
                <a:ext cx="402702" cy="396790"/>
              </a:xfrm>
              <a:custGeom>
                <a:avLst/>
                <a:gdLst>
                  <a:gd name="connsiteX0" fmla="*/ 222810 w 402702"/>
                  <a:gd name="connsiteY0" fmla="*/ 257040 h 396790"/>
                  <a:gd name="connsiteX1" fmla="*/ 222810 w 402702"/>
                  <a:gd name="connsiteY1" fmla="*/ 139130 h 396790"/>
                  <a:gd name="connsiteX2" fmla="*/ 402556 w 402702"/>
                  <a:gd name="connsiteY2" fmla="*/ 159713 h 396790"/>
                  <a:gd name="connsiteX3" fmla="*/ 395443 w 402702"/>
                  <a:gd name="connsiteY3" fmla="*/ 101901 h 396790"/>
                  <a:gd name="connsiteX4" fmla="*/ 361907 w 402702"/>
                  <a:gd name="connsiteY4" fmla="*/ 54763 h 396790"/>
                  <a:gd name="connsiteX5" fmla="*/ 289373 w 402702"/>
                  <a:gd name="connsiteY5" fmla="*/ 33544 h 396790"/>
                  <a:gd name="connsiteX6" fmla="*/ 218110 w 402702"/>
                  <a:gd name="connsiteY6" fmla="*/ 44090 h 396790"/>
                  <a:gd name="connsiteX7" fmla="*/ 211631 w 402702"/>
                  <a:gd name="connsiteY7" fmla="*/ 42311 h 396790"/>
                  <a:gd name="connsiteX8" fmla="*/ 117375 w 402702"/>
                  <a:gd name="connsiteY8" fmla="*/ 1017 h 396790"/>
                  <a:gd name="connsiteX9" fmla="*/ 63134 w 402702"/>
                  <a:gd name="connsiteY9" fmla="*/ 7497 h 396790"/>
                  <a:gd name="connsiteX10" fmla="*/ 11814 w 402702"/>
                  <a:gd name="connsiteY10" fmla="*/ 58193 h 396790"/>
                  <a:gd name="connsiteX11" fmla="*/ 0 w 402702"/>
                  <a:gd name="connsiteY11" fmla="*/ 88814 h 396790"/>
                  <a:gd name="connsiteX12" fmla="*/ 170855 w 402702"/>
                  <a:gd name="connsiteY12" fmla="*/ 133031 h 396790"/>
                  <a:gd name="connsiteX13" fmla="*/ 129570 w 402702"/>
                  <a:gd name="connsiteY13" fmla="*/ 244970 h 396790"/>
                  <a:gd name="connsiteX14" fmla="*/ 3430 w 402702"/>
                  <a:gd name="connsiteY14" fmla="*/ 233788 h 396790"/>
                  <a:gd name="connsiteX15" fmla="*/ 35822 w 402702"/>
                  <a:gd name="connsiteY15" fmla="*/ 313963 h 396790"/>
                  <a:gd name="connsiteX16" fmla="*/ 82950 w 402702"/>
                  <a:gd name="connsiteY16" fmla="*/ 369995 h 396790"/>
                  <a:gd name="connsiteX17" fmla="*/ 129443 w 402702"/>
                  <a:gd name="connsiteY17" fmla="*/ 378254 h 396790"/>
                  <a:gd name="connsiteX18" fmla="*/ 148878 w 402702"/>
                  <a:gd name="connsiteY18" fmla="*/ 375332 h 396790"/>
                  <a:gd name="connsiteX19" fmla="*/ 181906 w 402702"/>
                  <a:gd name="connsiteY19" fmla="*/ 387148 h 396790"/>
                  <a:gd name="connsiteX20" fmla="*/ 217856 w 402702"/>
                  <a:gd name="connsiteY20" fmla="*/ 396551 h 396790"/>
                  <a:gd name="connsiteX21" fmla="*/ 262697 w 402702"/>
                  <a:gd name="connsiteY21" fmla="*/ 380668 h 396790"/>
                  <a:gd name="connsiteX22" fmla="*/ 325704 w 402702"/>
                  <a:gd name="connsiteY22" fmla="*/ 324127 h 396790"/>
                  <a:gd name="connsiteX23" fmla="*/ 348696 w 402702"/>
                  <a:gd name="connsiteY23" fmla="*/ 294014 h 396790"/>
                  <a:gd name="connsiteX24" fmla="*/ 222810 w 402702"/>
                  <a:gd name="connsiteY24" fmla="*/ 257040 h 396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02702" h="396790">
                    <a:moveTo>
                      <a:pt x="222810" y="257040"/>
                    </a:moveTo>
                    <a:lnTo>
                      <a:pt x="222810" y="139130"/>
                    </a:lnTo>
                    <a:lnTo>
                      <a:pt x="402556" y="159713"/>
                    </a:lnTo>
                    <a:cubicBezTo>
                      <a:pt x="403191" y="140273"/>
                      <a:pt x="401921" y="120833"/>
                      <a:pt x="395443" y="101901"/>
                    </a:cubicBezTo>
                    <a:cubicBezTo>
                      <a:pt x="388964" y="83097"/>
                      <a:pt x="378294" y="66579"/>
                      <a:pt x="361907" y="54763"/>
                    </a:cubicBezTo>
                    <a:cubicBezTo>
                      <a:pt x="340058" y="39388"/>
                      <a:pt x="315414" y="33544"/>
                      <a:pt x="289373" y="33544"/>
                    </a:cubicBezTo>
                    <a:cubicBezTo>
                      <a:pt x="265237" y="32908"/>
                      <a:pt x="241102" y="37101"/>
                      <a:pt x="218110" y="44090"/>
                    </a:cubicBezTo>
                    <a:cubicBezTo>
                      <a:pt x="216331" y="44725"/>
                      <a:pt x="212774" y="43454"/>
                      <a:pt x="211631" y="42311"/>
                    </a:cubicBezTo>
                    <a:cubicBezTo>
                      <a:pt x="183304" y="21727"/>
                      <a:pt x="152689" y="5718"/>
                      <a:pt x="117375" y="1017"/>
                    </a:cubicBezTo>
                    <a:cubicBezTo>
                      <a:pt x="98575" y="-1397"/>
                      <a:pt x="80283" y="381"/>
                      <a:pt x="63134" y="7497"/>
                    </a:cubicBezTo>
                    <a:cubicBezTo>
                      <a:pt x="39506" y="17534"/>
                      <a:pt x="23119" y="35831"/>
                      <a:pt x="11814" y="58193"/>
                    </a:cubicBezTo>
                    <a:cubicBezTo>
                      <a:pt x="7114" y="67596"/>
                      <a:pt x="4192" y="78777"/>
                      <a:pt x="0" y="88814"/>
                    </a:cubicBezTo>
                    <a:lnTo>
                      <a:pt x="170855" y="133031"/>
                    </a:lnTo>
                    <a:lnTo>
                      <a:pt x="129570" y="244970"/>
                    </a:lnTo>
                    <a:lnTo>
                      <a:pt x="3430" y="233788"/>
                    </a:lnTo>
                    <a:cubicBezTo>
                      <a:pt x="4065" y="235567"/>
                      <a:pt x="19309" y="286264"/>
                      <a:pt x="35822" y="313963"/>
                    </a:cubicBezTo>
                    <a:cubicBezTo>
                      <a:pt x="48144" y="335181"/>
                      <a:pt x="61736" y="355765"/>
                      <a:pt x="82950" y="369995"/>
                    </a:cubicBezTo>
                    <a:cubicBezTo>
                      <a:pt x="97686" y="379398"/>
                      <a:pt x="112421" y="382956"/>
                      <a:pt x="129443" y="378254"/>
                    </a:cubicBezTo>
                    <a:cubicBezTo>
                      <a:pt x="135922" y="376475"/>
                      <a:pt x="141765" y="375840"/>
                      <a:pt x="148878" y="375332"/>
                    </a:cubicBezTo>
                    <a:cubicBezTo>
                      <a:pt x="161200" y="374697"/>
                      <a:pt x="171871" y="379398"/>
                      <a:pt x="181906" y="387148"/>
                    </a:cubicBezTo>
                    <a:cubicBezTo>
                      <a:pt x="192450" y="394772"/>
                      <a:pt x="204898" y="397694"/>
                      <a:pt x="217856" y="396551"/>
                    </a:cubicBezTo>
                    <a:cubicBezTo>
                      <a:pt x="234369" y="395407"/>
                      <a:pt x="249105" y="388927"/>
                      <a:pt x="262697" y="380668"/>
                    </a:cubicBezTo>
                    <a:cubicBezTo>
                      <a:pt x="287468" y="365294"/>
                      <a:pt x="307538" y="345346"/>
                      <a:pt x="325704" y="324127"/>
                    </a:cubicBezTo>
                    <a:cubicBezTo>
                      <a:pt x="333960" y="314725"/>
                      <a:pt x="341074" y="304052"/>
                      <a:pt x="348696" y="294014"/>
                    </a:cubicBezTo>
                    <a:lnTo>
                      <a:pt x="222810" y="257040"/>
                    </a:lnTo>
                    <a:close/>
                  </a:path>
                </a:pathLst>
              </a:custGeom>
              <a:solidFill>
                <a:srgbClr val="A6B03B"/>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442" name="Freeform 441">
                <a:extLst>
                  <a:ext uri="{FF2B5EF4-FFF2-40B4-BE49-F238E27FC236}">
                    <a16:creationId xmlns:a16="http://schemas.microsoft.com/office/drawing/2014/main" id="{B308F15C-DFB9-B248-AD89-BD44441C6492}"/>
                  </a:ext>
                </a:extLst>
              </p:cNvPr>
              <p:cNvSpPr/>
              <p:nvPr/>
            </p:nvSpPr>
            <p:spPr>
              <a:xfrm>
                <a:off x="2618710" y="566358"/>
                <a:ext cx="475389" cy="212057"/>
              </a:xfrm>
              <a:custGeom>
                <a:avLst/>
                <a:gdLst>
                  <a:gd name="connsiteX0" fmla="*/ 456544 w 475389"/>
                  <a:gd name="connsiteY0" fmla="*/ 75034 h 212057"/>
                  <a:gd name="connsiteX1" fmla="*/ 280989 w 475389"/>
                  <a:gd name="connsiteY1" fmla="*/ 44413 h 212057"/>
                  <a:gd name="connsiteX2" fmla="*/ 252153 w 475389"/>
                  <a:gd name="connsiteY2" fmla="*/ 68046 h 212057"/>
                  <a:gd name="connsiteX3" fmla="*/ 252153 w 475389"/>
                  <a:gd name="connsiteY3" fmla="*/ 79862 h 212057"/>
                  <a:gd name="connsiteX4" fmla="*/ 217982 w 475389"/>
                  <a:gd name="connsiteY4" fmla="*/ 74018 h 212057"/>
                  <a:gd name="connsiteX5" fmla="*/ 221539 w 475389"/>
                  <a:gd name="connsiteY5" fmla="*/ 65759 h 212057"/>
                  <a:gd name="connsiteX6" fmla="*/ 203247 w 475389"/>
                  <a:gd name="connsiteY6" fmla="*/ 31580 h 212057"/>
                  <a:gd name="connsiteX7" fmla="*/ 28836 w 475389"/>
                  <a:gd name="connsiteY7" fmla="*/ 323 h 212057"/>
                  <a:gd name="connsiteX8" fmla="*/ 6479 w 475389"/>
                  <a:gd name="connsiteY8" fmla="*/ 7439 h 212057"/>
                  <a:gd name="connsiteX9" fmla="*/ 0 w 475389"/>
                  <a:gd name="connsiteY9" fmla="*/ 29293 h 212057"/>
                  <a:gd name="connsiteX10" fmla="*/ 3557 w 475389"/>
                  <a:gd name="connsiteY10" fmla="*/ 119505 h 212057"/>
                  <a:gd name="connsiteX11" fmla="*/ 25914 w 475389"/>
                  <a:gd name="connsiteY11" fmla="*/ 144281 h 212057"/>
                  <a:gd name="connsiteX12" fmla="*/ 159041 w 475389"/>
                  <a:gd name="connsiteY12" fmla="*/ 167279 h 212057"/>
                  <a:gd name="connsiteX13" fmla="*/ 184955 w 475389"/>
                  <a:gd name="connsiteY13" fmla="*/ 154319 h 212057"/>
                  <a:gd name="connsiteX14" fmla="*/ 211504 w 475389"/>
                  <a:gd name="connsiteY14" fmla="*/ 90662 h 212057"/>
                  <a:gd name="connsiteX15" fmla="*/ 253297 w 475389"/>
                  <a:gd name="connsiteY15" fmla="*/ 98286 h 212057"/>
                  <a:gd name="connsiteX16" fmla="*/ 255710 w 475389"/>
                  <a:gd name="connsiteY16" fmla="*/ 163721 h 212057"/>
                  <a:gd name="connsiteX17" fmla="*/ 275781 w 475389"/>
                  <a:gd name="connsiteY17" fmla="*/ 187862 h 212057"/>
                  <a:gd name="connsiteX18" fmla="*/ 408400 w 475389"/>
                  <a:gd name="connsiteY18" fmla="*/ 211495 h 212057"/>
                  <a:gd name="connsiteX19" fmla="*/ 437870 w 475389"/>
                  <a:gd name="connsiteY19" fmla="*/ 194977 h 212057"/>
                  <a:gd name="connsiteX20" fmla="*/ 452606 w 475389"/>
                  <a:gd name="connsiteY20" fmla="*/ 159655 h 212057"/>
                  <a:gd name="connsiteX21" fmla="*/ 473820 w 475389"/>
                  <a:gd name="connsiteY21" fmla="*/ 106036 h 212057"/>
                  <a:gd name="connsiteX22" fmla="*/ 456544 w 475389"/>
                  <a:gd name="connsiteY22" fmla="*/ 75034 h 212057"/>
                  <a:gd name="connsiteX23" fmla="*/ 205025 w 475389"/>
                  <a:gd name="connsiteY23" fmla="*/ 59660 h 212057"/>
                  <a:gd name="connsiteX24" fmla="*/ 170219 w 475389"/>
                  <a:gd name="connsiteY24" fmla="*/ 144535 h 212057"/>
                  <a:gd name="connsiteX25" fmla="*/ 159676 w 475389"/>
                  <a:gd name="connsiteY25" fmla="*/ 149872 h 212057"/>
                  <a:gd name="connsiteX26" fmla="*/ 31249 w 475389"/>
                  <a:gd name="connsiteY26" fmla="*/ 127509 h 212057"/>
                  <a:gd name="connsiteX27" fmla="*/ 23627 w 475389"/>
                  <a:gd name="connsiteY27" fmla="*/ 124587 h 212057"/>
                  <a:gd name="connsiteX28" fmla="*/ 21214 w 475389"/>
                  <a:gd name="connsiteY28" fmla="*/ 116328 h 212057"/>
                  <a:gd name="connsiteX29" fmla="*/ 17657 w 475389"/>
                  <a:gd name="connsiteY29" fmla="*/ 30309 h 212057"/>
                  <a:gd name="connsiteX30" fmla="*/ 17657 w 475389"/>
                  <a:gd name="connsiteY30" fmla="*/ 27387 h 212057"/>
                  <a:gd name="connsiteX31" fmla="*/ 28201 w 475389"/>
                  <a:gd name="connsiteY31" fmla="*/ 18493 h 212057"/>
                  <a:gd name="connsiteX32" fmla="*/ 197912 w 475389"/>
                  <a:gd name="connsiteY32" fmla="*/ 47970 h 212057"/>
                  <a:gd name="connsiteX33" fmla="*/ 205025 w 475389"/>
                  <a:gd name="connsiteY33" fmla="*/ 50893 h 212057"/>
                  <a:gd name="connsiteX34" fmla="*/ 205025 w 475389"/>
                  <a:gd name="connsiteY34" fmla="*/ 59660 h 212057"/>
                  <a:gd name="connsiteX35" fmla="*/ 456544 w 475389"/>
                  <a:gd name="connsiteY35" fmla="*/ 103368 h 212057"/>
                  <a:gd name="connsiteX36" fmla="*/ 422373 w 475389"/>
                  <a:gd name="connsiteY36" fmla="*/ 186465 h 212057"/>
                  <a:gd name="connsiteX37" fmla="*/ 410559 w 475389"/>
                  <a:gd name="connsiteY37" fmla="*/ 192945 h 212057"/>
                  <a:gd name="connsiteX38" fmla="*/ 283276 w 475389"/>
                  <a:gd name="connsiteY38" fmla="*/ 171090 h 212057"/>
                  <a:gd name="connsiteX39" fmla="*/ 273876 w 475389"/>
                  <a:gd name="connsiteY39" fmla="*/ 165754 h 212057"/>
                  <a:gd name="connsiteX40" fmla="*/ 272732 w 475389"/>
                  <a:gd name="connsiteY40" fmla="*/ 158130 h 212057"/>
                  <a:gd name="connsiteX41" fmla="*/ 269175 w 475389"/>
                  <a:gd name="connsiteY41" fmla="*/ 72112 h 212057"/>
                  <a:gd name="connsiteX42" fmla="*/ 269810 w 475389"/>
                  <a:gd name="connsiteY42" fmla="*/ 64996 h 212057"/>
                  <a:gd name="connsiteX43" fmla="*/ 276289 w 475389"/>
                  <a:gd name="connsiteY43" fmla="*/ 60930 h 212057"/>
                  <a:gd name="connsiteX44" fmla="*/ 450700 w 475389"/>
                  <a:gd name="connsiteY44" fmla="*/ 91552 h 212057"/>
                  <a:gd name="connsiteX45" fmla="*/ 458322 w 475389"/>
                  <a:gd name="connsiteY45" fmla="*/ 95109 h 212057"/>
                  <a:gd name="connsiteX46" fmla="*/ 456544 w 475389"/>
                  <a:gd name="connsiteY46" fmla="*/ 103368 h 21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75389" h="212057">
                    <a:moveTo>
                      <a:pt x="456544" y="75034"/>
                    </a:moveTo>
                    <a:cubicBezTo>
                      <a:pt x="452479" y="73890"/>
                      <a:pt x="323925" y="52036"/>
                      <a:pt x="280989" y="44413"/>
                    </a:cubicBezTo>
                    <a:cubicBezTo>
                      <a:pt x="264475" y="41490"/>
                      <a:pt x="252661" y="51528"/>
                      <a:pt x="252153" y="68046"/>
                    </a:cubicBezTo>
                    <a:lnTo>
                      <a:pt x="252153" y="79862"/>
                    </a:lnTo>
                    <a:cubicBezTo>
                      <a:pt x="240340" y="77448"/>
                      <a:pt x="229161" y="75796"/>
                      <a:pt x="217982" y="74018"/>
                    </a:cubicBezTo>
                    <a:cubicBezTo>
                      <a:pt x="219126" y="71095"/>
                      <a:pt x="220396" y="68173"/>
                      <a:pt x="221539" y="65759"/>
                    </a:cubicBezTo>
                    <a:cubicBezTo>
                      <a:pt x="227383" y="50385"/>
                      <a:pt x="222174" y="33994"/>
                      <a:pt x="203247" y="31580"/>
                    </a:cubicBezTo>
                    <a:cubicBezTo>
                      <a:pt x="193212" y="29801"/>
                      <a:pt x="32901" y="959"/>
                      <a:pt x="28836" y="323"/>
                    </a:cubicBezTo>
                    <a:cubicBezTo>
                      <a:pt x="19944" y="-820"/>
                      <a:pt x="12322" y="959"/>
                      <a:pt x="6479" y="7439"/>
                    </a:cubicBezTo>
                    <a:cubicBezTo>
                      <a:pt x="635" y="13919"/>
                      <a:pt x="0" y="21034"/>
                      <a:pt x="0" y="29293"/>
                    </a:cubicBezTo>
                    <a:lnTo>
                      <a:pt x="3557" y="119505"/>
                    </a:lnTo>
                    <a:cubicBezTo>
                      <a:pt x="4192" y="132465"/>
                      <a:pt x="12957" y="141867"/>
                      <a:pt x="25914" y="144281"/>
                    </a:cubicBezTo>
                    <a:cubicBezTo>
                      <a:pt x="31757" y="145425"/>
                      <a:pt x="130205" y="161942"/>
                      <a:pt x="159041" y="167279"/>
                    </a:cubicBezTo>
                    <a:cubicBezTo>
                      <a:pt x="169076" y="169057"/>
                      <a:pt x="181398" y="162577"/>
                      <a:pt x="184955" y="154319"/>
                    </a:cubicBezTo>
                    <a:cubicBezTo>
                      <a:pt x="187877" y="147203"/>
                      <a:pt x="205534" y="105401"/>
                      <a:pt x="211504" y="90662"/>
                    </a:cubicBezTo>
                    <a:cubicBezTo>
                      <a:pt x="225604" y="93076"/>
                      <a:pt x="239832" y="95999"/>
                      <a:pt x="253297" y="98286"/>
                    </a:cubicBezTo>
                    <a:cubicBezTo>
                      <a:pt x="254440" y="120648"/>
                      <a:pt x="255075" y="141867"/>
                      <a:pt x="255710" y="163721"/>
                    </a:cubicBezTo>
                    <a:cubicBezTo>
                      <a:pt x="256345" y="175537"/>
                      <a:pt x="264602" y="185575"/>
                      <a:pt x="275781" y="187862"/>
                    </a:cubicBezTo>
                    <a:cubicBezTo>
                      <a:pt x="305887" y="193199"/>
                      <a:pt x="402429" y="210225"/>
                      <a:pt x="408400" y="211495"/>
                    </a:cubicBezTo>
                    <a:cubicBezTo>
                      <a:pt x="423135" y="213909"/>
                      <a:pt x="432535" y="208573"/>
                      <a:pt x="437870" y="194977"/>
                    </a:cubicBezTo>
                    <a:cubicBezTo>
                      <a:pt x="442571" y="183161"/>
                      <a:pt x="447906" y="171345"/>
                      <a:pt x="452606" y="159655"/>
                    </a:cubicBezTo>
                    <a:cubicBezTo>
                      <a:pt x="459719" y="141994"/>
                      <a:pt x="467341" y="123697"/>
                      <a:pt x="473820" y="106036"/>
                    </a:cubicBezTo>
                    <a:cubicBezTo>
                      <a:pt x="479028" y="91552"/>
                      <a:pt x="470771" y="77956"/>
                      <a:pt x="456544" y="75034"/>
                    </a:cubicBezTo>
                    <a:close/>
                    <a:moveTo>
                      <a:pt x="205025" y="59660"/>
                    </a:moveTo>
                    <a:cubicBezTo>
                      <a:pt x="193847" y="87994"/>
                      <a:pt x="182033" y="116201"/>
                      <a:pt x="170219" y="144535"/>
                    </a:cubicBezTo>
                    <a:cubicBezTo>
                      <a:pt x="168441" y="149236"/>
                      <a:pt x="164376" y="150380"/>
                      <a:pt x="159676" y="149872"/>
                    </a:cubicBezTo>
                    <a:cubicBezTo>
                      <a:pt x="129570" y="144535"/>
                      <a:pt x="44206" y="129288"/>
                      <a:pt x="31249" y="127509"/>
                    </a:cubicBezTo>
                    <a:cubicBezTo>
                      <a:pt x="27184" y="126874"/>
                      <a:pt x="24771" y="126366"/>
                      <a:pt x="23627" y="124587"/>
                    </a:cubicBezTo>
                    <a:cubicBezTo>
                      <a:pt x="21849" y="122808"/>
                      <a:pt x="21214" y="120521"/>
                      <a:pt x="21214" y="116328"/>
                    </a:cubicBezTo>
                    <a:cubicBezTo>
                      <a:pt x="20579" y="102225"/>
                      <a:pt x="18292" y="44413"/>
                      <a:pt x="17657" y="30309"/>
                    </a:cubicBezTo>
                    <a:lnTo>
                      <a:pt x="17657" y="27387"/>
                    </a:lnTo>
                    <a:cubicBezTo>
                      <a:pt x="17657" y="19128"/>
                      <a:pt x="20071" y="17349"/>
                      <a:pt x="28201" y="18493"/>
                    </a:cubicBezTo>
                    <a:cubicBezTo>
                      <a:pt x="65293" y="24973"/>
                      <a:pt x="178476" y="45048"/>
                      <a:pt x="197912" y="47970"/>
                    </a:cubicBezTo>
                    <a:cubicBezTo>
                      <a:pt x="201469" y="48606"/>
                      <a:pt x="203755" y="49114"/>
                      <a:pt x="205025" y="50893"/>
                    </a:cubicBezTo>
                    <a:cubicBezTo>
                      <a:pt x="207312" y="51401"/>
                      <a:pt x="207312" y="54450"/>
                      <a:pt x="205025" y="59660"/>
                    </a:cubicBezTo>
                    <a:close/>
                    <a:moveTo>
                      <a:pt x="456544" y="103368"/>
                    </a:moveTo>
                    <a:cubicBezTo>
                      <a:pt x="451208" y="116963"/>
                      <a:pt x="428216" y="172361"/>
                      <a:pt x="422373" y="186465"/>
                    </a:cubicBezTo>
                    <a:cubicBezTo>
                      <a:pt x="419959" y="192309"/>
                      <a:pt x="417038" y="194088"/>
                      <a:pt x="410559" y="192945"/>
                    </a:cubicBezTo>
                    <a:cubicBezTo>
                      <a:pt x="368131" y="185829"/>
                      <a:pt x="325703" y="178206"/>
                      <a:pt x="283276" y="171090"/>
                    </a:cubicBezTo>
                    <a:cubicBezTo>
                      <a:pt x="277940" y="169947"/>
                      <a:pt x="275019" y="168676"/>
                      <a:pt x="273876" y="165754"/>
                    </a:cubicBezTo>
                    <a:cubicBezTo>
                      <a:pt x="272732" y="163975"/>
                      <a:pt x="272732" y="161688"/>
                      <a:pt x="272732" y="158130"/>
                    </a:cubicBezTo>
                    <a:cubicBezTo>
                      <a:pt x="271589" y="129288"/>
                      <a:pt x="270319" y="100954"/>
                      <a:pt x="269175" y="72112"/>
                    </a:cubicBezTo>
                    <a:cubicBezTo>
                      <a:pt x="269175" y="69697"/>
                      <a:pt x="268540" y="67410"/>
                      <a:pt x="269810" y="64996"/>
                    </a:cubicBezTo>
                    <a:cubicBezTo>
                      <a:pt x="270954" y="62582"/>
                      <a:pt x="272732" y="59660"/>
                      <a:pt x="276289" y="60930"/>
                    </a:cubicBezTo>
                    <a:cubicBezTo>
                      <a:pt x="290389" y="63345"/>
                      <a:pt x="407129" y="83928"/>
                      <a:pt x="450700" y="91552"/>
                    </a:cubicBezTo>
                    <a:cubicBezTo>
                      <a:pt x="454765" y="92187"/>
                      <a:pt x="457179" y="93330"/>
                      <a:pt x="458322" y="95109"/>
                    </a:cubicBezTo>
                    <a:cubicBezTo>
                      <a:pt x="458957" y="96888"/>
                      <a:pt x="458322" y="99175"/>
                      <a:pt x="456544" y="103368"/>
                    </a:cubicBezTo>
                    <a:close/>
                  </a:path>
                </a:pathLst>
              </a:custGeom>
              <a:solidFill>
                <a:srgbClr val="6B7628"/>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443" name="Freeform 442">
                <a:extLst>
                  <a:ext uri="{FF2B5EF4-FFF2-40B4-BE49-F238E27FC236}">
                    <a16:creationId xmlns:a16="http://schemas.microsoft.com/office/drawing/2014/main" id="{9A179E2D-6C26-8A4E-AED2-D7F9772E9378}"/>
                  </a:ext>
                </a:extLst>
              </p:cNvPr>
              <p:cNvSpPr/>
              <p:nvPr/>
            </p:nvSpPr>
            <p:spPr>
              <a:xfrm>
                <a:off x="2773726" y="752736"/>
                <a:ext cx="115593" cy="44430"/>
              </a:xfrm>
              <a:custGeom>
                <a:avLst/>
                <a:gdLst>
                  <a:gd name="connsiteX0" fmla="*/ 60680 w 115593"/>
                  <a:gd name="connsiteY0" fmla="*/ 44431 h 44430"/>
                  <a:gd name="connsiteX1" fmla="*/ 48613 w 115593"/>
                  <a:gd name="connsiteY1" fmla="*/ 43541 h 44430"/>
                  <a:gd name="connsiteX2" fmla="*/ 468 w 115593"/>
                  <a:gd name="connsiteY2" fmla="*/ 8219 h 44430"/>
                  <a:gd name="connsiteX3" fmla="*/ 3644 w 115593"/>
                  <a:gd name="connsiteY3" fmla="*/ 469 h 44430"/>
                  <a:gd name="connsiteX4" fmla="*/ 11393 w 115593"/>
                  <a:gd name="connsiteY4" fmla="*/ 3645 h 44430"/>
                  <a:gd name="connsiteX5" fmla="*/ 50518 w 115593"/>
                  <a:gd name="connsiteY5" fmla="*/ 31979 h 44430"/>
                  <a:gd name="connsiteX6" fmla="*/ 106538 w 115593"/>
                  <a:gd name="connsiteY6" fmla="*/ 19909 h 44430"/>
                  <a:gd name="connsiteX7" fmla="*/ 114668 w 115593"/>
                  <a:gd name="connsiteY7" fmla="*/ 21687 h 44430"/>
                  <a:gd name="connsiteX8" fmla="*/ 112890 w 115593"/>
                  <a:gd name="connsiteY8" fmla="*/ 29819 h 44430"/>
                  <a:gd name="connsiteX9" fmla="*/ 60680 w 115593"/>
                  <a:gd name="connsiteY9" fmla="*/ 44431 h 44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593" h="44430">
                    <a:moveTo>
                      <a:pt x="60680" y="44431"/>
                    </a:moveTo>
                    <a:cubicBezTo>
                      <a:pt x="56743" y="44431"/>
                      <a:pt x="52678" y="44177"/>
                      <a:pt x="48613" y="43541"/>
                    </a:cubicBezTo>
                    <a:cubicBezTo>
                      <a:pt x="13298" y="37824"/>
                      <a:pt x="976" y="9363"/>
                      <a:pt x="468" y="8219"/>
                    </a:cubicBezTo>
                    <a:cubicBezTo>
                      <a:pt x="-802" y="5170"/>
                      <a:pt x="595" y="1739"/>
                      <a:pt x="3644" y="469"/>
                    </a:cubicBezTo>
                    <a:cubicBezTo>
                      <a:pt x="6693" y="-802"/>
                      <a:pt x="10123" y="596"/>
                      <a:pt x="11393" y="3645"/>
                    </a:cubicBezTo>
                    <a:cubicBezTo>
                      <a:pt x="11774" y="4661"/>
                      <a:pt x="21936" y="27278"/>
                      <a:pt x="50518" y="31979"/>
                    </a:cubicBezTo>
                    <a:cubicBezTo>
                      <a:pt x="80116" y="36299"/>
                      <a:pt x="106284" y="20036"/>
                      <a:pt x="106538" y="19909"/>
                    </a:cubicBezTo>
                    <a:cubicBezTo>
                      <a:pt x="109333" y="18130"/>
                      <a:pt x="112890" y="19019"/>
                      <a:pt x="114668" y="21687"/>
                    </a:cubicBezTo>
                    <a:cubicBezTo>
                      <a:pt x="116446" y="24483"/>
                      <a:pt x="115557" y="28040"/>
                      <a:pt x="112890" y="29819"/>
                    </a:cubicBezTo>
                    <a:cubicBezTo>
                      <a:pt x="111619" y="30454"/>
                      <a:pt x="89262" y="44431"/>
                      <a:pt x="60680" y="44431"/>
                    </a:cubicBezTo>
                    <a:close/>
                  </a:path>
                </a:pathLst>
              </a:custGeom>
              <a:solidFill>
                <a:srgbClr val="6B7621"/>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504" name="Freeform 503">
                <a:extLst>
                  <a:ext uri="{FF2B5EF4-FFF2-40B4-BE49-F238E27FC236}">
                    <a16:creationId xmlns:a16="http://schemas.microsoft.com/office/drawing/2014/main" id="{8F921830-81D5-7748-B116-775F45C4536A}"/>
                  </a:ext>
                </a:extLst>
              </p:cNvPr>
              <p:cNvSpPr/>
              <p:nvPr/>
            </p:nvSpPr>
            <p:spPr>
              <a:xfrm>
                <a:off x="2885382" y="377364"/>
                <a:ext cx="110496" cy="124390"/>
              </a:xfrm>
              <a:custGeom>
                <a:avLst/>
                <a:gdLst>
                  <a:gd name="connsiteX0" fmla="*/ 217 w 110496"/>
                  <a:gd name="connsiteY0" fmla="*/ 124391 h 124390"/>
                  <a:gd name="connsiteX1" fmla="*/ 23209 w 110496"/>
                  <a:gd name="connsiteY1" fmla="*/ 43073 h 124390"/>
                  <a:gd name="connsiteX2" fmla="*/ 110478 w 110496"/>
                  <a:gd name="connsiteY2" fmla="*/ 0 h 124390"/>
                  <a:gd name="connsiteX3" fmla="*/ 80373 w 110496"/>
                  <a:gd name="connsiteY3" fmla="*/ 88941 h 124390"/>
                  <a:gd name="connsiteX4" fmla="*/ 217 w 110496"/>
                  <a:gd name="connsiteY4" fmla="*/ 124391 h 124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96" h="124390">
                    <a:moveTo>
                      <a:pt x="217" y="124391"/>
                    </a:moveTo>
                    <a:cubicBezTo>
                      <a:pt x="217" y="124391"/>
                      <a:pt x="-3848" y="79539"/>
                      <a:pt x="23209" y="43073"/>
                    </a:cubicBezTo>
                    <a:cubicBezTo>
                      <a:pt x="50267" y="6607"/>
                      <a:pt x="110478" y="0"/>
                      <a:pt x="110478" y="0"/>
                    </a:cubicBezTo>
                    <a:cubicBezTo>
                      <a:pt x="110478" y="0"/>
                      <a:pt x="112257" y="57176"/>
                      <a:pt x="80373" y="88941"/>
                    </a:cubicBezTo>
                    <a:cubicBezTo>
                      <a:pt x="48488" y="120833"/>
                      <a:pt x="217" y="124391"/>
                      <a:pt x="217" y="124391"/>
                    </a:cubicBezTo>
                    <a:close/>
                  </a:path>
                </a:pathLst>
              </a:custGeom>
              <a:solidFill>
                <a:srgbClr val="C9CC00"/>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505" name="Freeform 504">
                <a:extLst>
                  <a:ext uri="{FF2B5EF4-FFF2-40B4-BE49-F238E27FC236}">
                    <a16:creationId xmlns:a16="http://schemas.microsoft.com/office/drawing/2014/main" id="{557D692E-2B45-9145-A705-84301B731F10}"/>
                  </a:ext>
                </a:extLst>
              </p:cNvPr>
              <p:cNvSpPr/>
              <p:nvPr/>
            </p:nvSpPr>
            <p:spPr>
              <a:xfrm rot="-4728146">
                <a:off x="2716532" y="636002"/>
                <a:ext cx="56657" cy="41168"/>
              </a:xfrm>
              <a:custGeom>
                <a:avLst/>
                <a:gdLst>
                  <a:gd name="connsiteX0" fmla="*/ 56657 w 56657"/>
                  <a:gd name="connsiteY0" fmla="*/ 20584 h 41168"/>
                  <a:gd name="connsiteX1" fmla="*/ 28329 w 56657"/>
                  <a:gd name="connsiteY1" fmla="*/ 41169 h 41168"/>
                  <a:gd name="connsiteX2" fmla="*/ 0 w 56657"/>
                  <a:gd name="connsiteY2" fmla="*/ 20584 h 41168"/>
                  <a:gd name="connsiteX3" fmla="*/ 28329 w 56657"/>
                  <a:gd name="connsiteY3" fmla="*/ 0 h 41168"/>
                  <a:gd name="connsiteX4" fmla="*/ 56657 w 56657"/>
                  <a:gd name="connsiteY4" fmla="*/ 20584 h 41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57" h="41168">
                    <a:moveTo>
                      <a:pt x="56657" y="20584"/>
                    </a:moveTo>
                    <a:cubicBezTo>
                      <a:pt x="56657" y="31953"/>
                      <a:pt x="43974" y="41169"/>
                      <a:pt x="28329" y="41169"/>
                    </a:cubicBezTo>
                    <a:cubicBezTo>
                      <a:pt x="12683" y="41169"/>
                      <a:pt x="0" y="31953"/>
                      <a:pt x="0" y="20584"/>
                    </a:cubicBezTo>
                    <a:cubicBezTo>
                      <a:pt x="0" y="9216"/>
                      <a:pt x="12683" y="0"/>
                      <a:pt x="28329" y="0"/>
                    </a:cubicBezTo>
                    <a:cubicBezTo>
                      <a:pt x="43974" y="0"/>
                      <a:pt x="56657" y="9216"/>
                      <a:pt x="56657" y="20584"/>
                    </a:cubicBezTo>
                    <a:close/>
                  </a:path>
                </a:pathLst>
              </a:custGeom>
              <a:solidFill>
                <a:srgbClr val="6B7629"/>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506" name="Freeform 505">
                <a:extLst>
                  <a:ext uri="{FF2B5EF4-FFF2-40B4-BE49-F238E27FC236}">
                    <a16:creationId xmlns:a16="http://schemas.microsoft.com/office/drawing/2014/main" id="{3685E214-948B-FB47-8A91-E2AAF4ACA1C9}"/>
                  </a:ext>
                </a:extLst>
              </p:cNvPr>
              <p:cNvSpPr/>
              <p:nvPr/>
            </p:nvSpPr>
            <p:spPr>
              <a:xfrm rot="-4728146">
                <a:off x="2922266" y="672264"/>
                <a:ext cx="56657" cy="41168"/>
              </a:xfrm>
              <a:custGeom>
                <a:avLst/>
                <a:gdLst>
                  <a:gd name="connsiteX0" fmla="*/ 56657 w 56657"/>
                  <a:gd name="connsiteY0" fmla="*/ 20584 h 41168"/>
                  <a:gd name="connsiteX1" fmla="*/ 28329 w 56657"/>
                  <a:gd name="connsiteY1" fmla="*/ 41169 h 41168"/>
                  <a:gd name="connsiteX2" fmla="*/ 0 w 56657"/>
                  <a:gd name="connsiteY2" fmla="*/ 20584 h 41168"/>
                  <a:gd name="connsiteX3" fmla="*/ 28329 w 56657"/>
                  <a:gd name="connsiteY3" fmla="*/ 0 h 41168"/>
                  <a:gd name="connsiteX4" fmla="*/ 56657 w 56657"/>
                  <a:gd name="connsiteY4" fmla="*/ 20584 h 41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57" h="41168">
                    <a:moveTo>
                      <a:pt x="56657" y="20584"/>
                    </a:moveTo>
                    <a:cubicBezTo>
                      <a:pt x="56657" y="31953"/>
                      <a:pt x="43974" y="41169"/>
                      <a:pt x="28329" y="41169"/>
                    </a:cubicBezTo>
                    <a:cubicBezTo>
                      <a:pt x="12683" y="41169"/>
                      <a:pt x="0" y="31953"/>
                      <a:pt x="0" y="20584"/>
                    </a:cubicBezTo>
                    <a:cubicBezTo>
                      <a:pt x="0" y="9216"/>
                      <a:pt x="12683" y="0"/>
                      <a:pt x="28329" y="0"/>
                    </a:cubicBezTo>
                    <a:cubicBezTo>
                      <a:pt x="43974" y="0"/>
                      <a:pt x="56657" y="9216"/>
                      <a:pt x="56657" y="20584"/>
                    </a:cubicBezTo>
                    <a:close/>
                  </a:path>
                </a:pathLst>
              </a:custGeom>
              <a:solidFill>
                <a:srgbClr val="6B7629"/>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grpSp>
        <p:grpSp>
          <p:nvGrpSpPr>
            <p:cNvPr id="294" name="Graphic 2">
              <a:extLst>
                <a:ext uri="{FF2B5EF4-FFF2-40B4-BE49-F238E27FC236}">
                  <a16:creationId xmlns:a16="http://schemas.microsoft.com/office/drawing/2014/main" id="{A22F6716-2022-234D-9185-931123747DD7}"/>
                </a:ext>
              </a:extLst>
            </p:cNvPr>
            <p:cNvGrpSpPr>
              <a:grpSpLocks noChangeAspect="1"/>
            </p:cNvGrpSpPr>
            <p:nvPr/>
          </p:nvGrpSpPr>
          <p:grpSpPr>
            <a:xfrm>
              <a:off x="7629129" y="496696"/>
              <a:ext cx="1947600" cy="255620"/>
              <a:chOff x="1012552" y="446321"/>
              <a:chExt cx="2416934" cy="317220"/>
            </a:xfrm>
            <a:solidFill>
              <a:srgbClr val="FFFFFF"/>
            </a:solidFill>
          </p:grpSpPr>
          <p:sp>
            <p:nvSpPr>
              <p:cNvPr id="296" name="Freeform 295">
                <a:extLst>
                  <a:ext uri="{FF2B5EF4-FFF2-40B4-BE49-F238E27FC236}">
                    <a16:creationId xmlns:a16="http://schemas.microsoft.com/office/drawing/2014/main" id="{DD6AA6ED-A313-4646-8C5E-50A22AF81455}"/>
                  </a:ext>
                </a:extLst>
              </p:cNvPr>
              <p:cNvSpPr/>
              <p:nvPr/>
            </p:nvSpPr>
            <p:spPr>
              <a:xfrm>
                <a:off x="1012552" y="446321"/>
                <a:ext cx="234750" cy="314089"/>
              </a:xfrm>
              <a:custGeom>
                <a:avLst/>
                <a:gdLst>
                  <a:gd name="connsiteX0" fmla="*/ 234750 w 234750"/>
                  <a:gd name="connsiteY0" fmla="*/ 106221 h 314089"/>
                  <a:gd name="connsiteX1" fmla="*/ 234750 w 234750"/>
                  <a:gd name="connsiteY1" fmla="*/ 120833 h 314089"/>
                  <a:gd name="connsiteX2" fmla="*/ 227637 w 234750"/>
                  <a:gd name="connsiteY2" fmla="*/ 176231 h 314089"/>
                  <a:gd name="connsiteX3" fmla="*/ 134016 w 234750"/>
                  <a:gd name="connsiteY3" fmla="*/ 226673 h 314089"/>
                  <a:gd name="connsiteX4" fmla="*/ 101115 w 234750"/>
                  <a:gd name="connsiteY4" fmla="*/ 225021 h 314089"/>
                  <a:gd name="connsiteX5" fmla="*/ 77869 w 234750"/>
                  <a:gd name="connsiteY5" fmla="*/ 222480 h 314089"/>
                  <a:gd name="connsiteX6" fmla="*/ 77869 w 234750"/>
                  <a:gd name="connsiteY6" fmla="*/ 314089 h 314089"/>
                  <a:gd name="connsiteX7" fmla="*/ 0 w 234750"/>
                  <a:gd name="connsiteY7" fmla="*/ 314089 h 314089"/>
                  <a:gd name="connsiteX8" fmla="*/ 0 w 234750"/>
                  <a:gd name="connsiteY8" fmla="*/ 2160 h 314089"/>
                  <a:gd name="connsiteX9" fmla="*/ 37474 w 234750"/>
                  <a:gd name="connsiteY9" fmla="*/ 1271 h 314089"/>
                  <a:gd name="connsiteX10" fmla="*/ 134016 w 234750"/>
                  <a:gd name="connsiteY10" fmla="*/ 0 h 314089"/>
                  <a:gd name="connsiteX11" fmla="*/ 222301 w 234750"/>
                  <a:gd name="connsiteY11" fmla="*/ 41167 h 314089"/>
                  <a:gd name="connsiteX12" fmla="*/ 234750 w 234750"/>
                  <a:gd name="connsiteY12" fmla="*/ 106221 h 314089"/>
                  <a:gd name="connsiteX13" fmla="*/ 156500 w 234750"/>
                  <a:gd name="connsiteY13" fmla="*/ 67087 h 314089"/>
                  <a:gd name="connsiteX14" fmla="*/ 77869 w 234750"/>
                  <a:gd name="connsiteY14" fmla="*/ 58701 h 314089"/>
                  <a:gd name="connsiteX15" fmla="*/ 77869 w 234750"/>
                  <a:gd name="connsiteY15" fmla="*/ 165304 h 314089"/>
                  <a:gd name="connsiteX16" fmla="*/ 154468 w 234750"/>
                  <a:gd name="connsiteY16" fmla="*/ 160348 h 314089"/>
                  <a:gd name="connsiteX17" fmla="*/ 163995 w 234750"/>
                  <a:gd name="connsiteY17" fmla="*/ 128329 h 314089"/>
                  <a:gd name="connsiteX18" fmla="*/ 163995 w 234750"/>
                  <a:gd name="connsiteY18" fmla="*/ 100376 h 314089"/>
                  <a:gd name="connsiteX19" fmla="*/ 156500 w 234750"/>
                  <a:gd name="connsiteY19" fmla="*/ 67087 h 314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4750" h="314089">
                    <a:moveTo>
                      <a:pt x="234750" y="106221"/>
                    </a:moveTo>
                    <a:lnTo>
                      <a:pt x="234750" y="120833"/>
                    </a:lnTo>
                    <a:cubicBezTo>
                      <a:pt x="234750" y="147515"/>
                      <a:pt x="232718" y="166193"/>
                      <a:pt x="227637" y="176231"/>
                    </a:cubicBezTo>
                    <a:cubicBezTo>
                      <a:pt x="212647" y="210791"/>
                      <a:pt x="185590" y="226673"/>
                      <a:pt x="134016" y="226673"/>
                    </a:cubicBezTo>
                    <a:cubicBezTo>
                      <a:pt x="127792" y="227054"/>
                      <a:pt x="114072" y="226292"/>
                      <a:pt x="101115" y="225021"/>
                    </a:cubicBezTo>
                    <a:cubicBezTo>
                      <a:pt x="94002" y="224259"/>
                      <a:pt x="86126" y="223369"/>
                      <a:pt x="77869" y="222480"/>
                    </a:cubicBezTo>
                    <a:lnTo>
                      <a:pt x="77869" y="314089"/>
                    </a:lnTo>
                    <a:lnTo>
                      <a:pt x="0" y="314089"/>
                    </a:lnTo>
                    <a:lnTo>
                      <a:pt x="0" y="2160"/>
                    </a:lnTo>
                    <a:cubicBezTo>
                      <a:pt x="11179" y="1779"/>
                      <a:pt x="23754" y="1779"/>
                      <a:pt x="37474" y="1271"/>
                    </a:cubicBezTo>
                    <a:cubicBezTo>
                      <a:pt x="61228" y="889"/>
                      <a:pt x="94129" y="0"/>
                      <a:pt x="134016" y="0"/>
                    </a:cubicBezTo>
                    <a:cubicBezTo>
                      <a:pt x="181525" y="0"/>
                      <a:pt x="206804" y="13341"/>
                      <a:pt x="222301" y="41167"/>
                    </a:cubicBezTo>
                    <a:cubicBezTo>
                      <a:pt x="229288" y="55779"/>
                      <a:pt x="234750" y="74584"/>
                      <a:pt x="234750" y="106221"/>
                    </a:cubicBezTo>
                    <a:close/>
                    <a:moveTo>
                      <a:pt x="156500" y="67087"/>
                    </a:moveTo>
                    <a:cubicBezTo>
                      <a:pt x="146973" y="57558"/>
                      <a:pt x="129824" y="54127"/>
                      <a:pt x="77869" y="58701"/>
                    </a:cubicBezTo>
                    <a:lnTo>
                      <a:pt x="77869" y="165304"/>
                    </a:lnTo>
                    <a:cubicBezTo>
                      <a:pt x="136557" y="171911"/>
                      <a:pt x="147862" y="168226"/>
                      <a:pt x="154468" y="160348"/>
                    </a:cubicBezTo>
                    <a:cubicBezTo>
                      <a:pt x="160692" y="153741"/>
                      <a:pt x="163995" y="147896"/>
                      <a:pt x="163995" y="128329"/>
                    </a:cubicBezTo>
                    <a:lnTo>
                      <a:pt x="163995" y="100376"/>
                    </a:lnTo>
                    <a:cubicBezTo>
                      <a:pt x="163995" y="79920"/>
                      <a:pt x="161073" y="72424"/>
                      <a:pt x="156500" y="67087"/>
                    </a:cubicBezTo>
                    <a:close/>
                  </a:path>
                </a:pathLst>
              </a:custGeom>
              <a:grp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297" name="Freeform 296">
                <a:extLst>
                  <a:ext uri="{FF2B5EF4-FFF2-40B4-BE49-F238E27FC236}">
                    <a16:creationId xmlns:a16="http://schemas.microsoft.com/office/drawing/2014/main" id="{3CE23E39-3370-0247-AC33-1A589002EEB2}"/>
                  </a:ext>
                </a:extLst>
              </p:cNvPr>
              <p:cNvSpPr/>
              <p:nvPr/>
            </p:nvSpPr>
            <p:spPr>
              <a:xfrm>
                <a:off x="1271819" y="450387"/>
                <a:ext cx="71644" cy="309896"/>
              </a:xfrm>
              <a:custGeom>
                <a:avLst/>
                <a:gdLst>
                  <a:gd name="connsiteX0" fmla="*/ 71645 w 71644"/>
                  <a:gd name="connsiteY0" fmla="*/ 32146 h 309896"/>
                  <a:gd name="connsiteX1" fmla="*/ 62880 w 71644"/>
                  <a:gd name="connsiteY1" fmla="*/ 56668 h 309896"/>
                  <a:gd name="connsiteX2" fmla="*/ 35822 w 71644"/>
                  <a:gd name="connsiteY2" fmla="*/ 63784 h 309896"/>
                  <a:gd name="connsiteX3" fmla="*/ 7495 w 71644"/>
                  <a:gd name="connsiteY3" fmla="*/ 56668 h 309896"/>
                  <a:gd name="connsiteX4" fmla="*/ 0 w 71644"/>
                  <a:gd name="connsiteY4" fmla="*/ 32146 h 309896"/>
                  <a:gd name="connsiteX5" fmla="*/ 7495 w 71644"/>
                  <a:gd name="connsiteY5" fmla="*/ 7115 h 309896"/>
                  <a:gd name="connsiteX6" fmla="*/ 35822 w 71644"/>
                  <a:gd name="connsiteY6" fmla="*/ 0 h 309896"/>
                  <a:gd name="connsiteX7" fmla="*/ 62880 w 71644"/>
                  <a:gd name="connsiteY7" fmla="*/ 7115 h 309896"/>
                  <a:gd name="connsiteX8" fmla="*/ 71645 w 71644"/>
                  <a:gd name="connsiteY8" fmla="*/ 32146 h 309896"/>
                  <a:gd name="connsiteX9" fmla="*/ 1270 w 71644"/>
                  <a:gd name="connsiteY9" fmla="*/ 309896 h 309896"/>
                  <a:gd name="connsiteX10" fmla="*/ 69993 w 71644"/>
                  <a:gd name="connsiteY10" fmla="*/ 309896 h 309896"/>
                  <a:gd name="connsiteX11" fmla="*/ 69993 w 71644"/>
                  <a:gd name="connsiteY11" fmla="*/ 88433 h 309896"/>
                  <a:gd name="connsiteX12" fmla="*/ 1270 w 71644"/>
                  <a:gd name="connsiteY12" fmla="*/ 88433 h 309896"/>
                  <a:gd name="connsiteX13" fmla="*/ 1270 w 71644"/>
                  <a:gd name="connsiteY13" fmla="*/ 309896 h 309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644" h="309896">
                    <a:moveTo>
                      <a:pt x="71645" y="32146"/>
                    </a:moveTo>
                    <a:cubicBezTo>
                      <a:pt x="71645" y="40532"/>
                      <a:pt x="70755" y="50442"/>
                      <a:pt x="62880" y="56668"/>
                    </a:cubicBezTo>
                    <a:cubicBezTo>
                      <a:pt x="56655" y="62894"/>
                      <a:pt x="43698" y="63784"/>
                      <a:pt x="35822" y="63784"/>
                    </a:cubicBezTo>
                    <a:cubicBezTo>
                      <a:pt x="27565" y="63784"/>
                      <a:pt x="15371" y="63021"/>
                      <a:pt x="7495" y="56668"/>
                    </a:cubicBezTo>
                    <a:cubicBezTo>
                      <a:pt x="889" y="50442"/>
                      <a:pt x="0" y="40024"/>
                      <a:pt x="0" y="32146"/>
                    </a:cubicBezTo>
                    <a:cubicBezTo>
                      <a:pt x="0" y="25031"/>
                      <a:pt x="889" y="13468"/>
                      <a:pt x="7495" y="7115"/>
                    </a:cubicBezTo>
                    <a:cubicBezTo>
                      <a:pt x="15371" y="889"/>
                      <a:pt x="26168" y="0"/>
                      <a:pt x="35822" y="0"/>
                    </a:cubicBezTo>
                    <a:cubicBezTo>
                      <a:pt x="45477" y="0"/>
                      <a:pt x="56655" y="889"/>
                      <a:pt x="62880" y="7115"/>
                    </a:cubicBezTo>
                    <a:cubicBezTo>
                      <a:pt x="70882" y="13468"/>
                      <a:pt x="71645" y="24268"/>
                      <a:pt x="71645" y="32146"/>
                    </a:cubicBezTo>
                    <a:close/>
                    <a:moveTo>
                      <a:pt x="1270" y="309896"/>
                    </a:moveTo>
                    <a:lnTo>
                      <a:pt x="69993" y="309896"/>
                    </a:lnTo>
                    <a:lnTo>
                      <a:pt x="69993" y="88433"/>
                    </a:lnTo>
                    <a:lnTo>
                      <a:pt x="1270" y="88433"/>
                    </a:lnTo>
                    <a:lnTo>
                      <a:pt x="1270" y="309896"/>
                    </a:lnTo>
                    <a:close/>
                  </a:path>
                </a:pathLst>
              </a:custGeom>
              <a:grp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298" name="Freeform 297">
                <a:extLst>
                  <a:ext uri="{FF2B5EF4-FFF2-40B4-BE49-F238E27FC236}">
                    <a16:creationId xmlns:a16="http://schemas.microsoft.com/office/drawing/2014/main" id="{A74E1EBC-C41B-9047-9F2B-3B514C6F77D8}"/>
                  </a:ext>
                </a:extLst>
              </p:cNvPr>
              <p:cNvSpPr/>
              <p:nvPr/>
            </p:nvSpPr>
            <p:spPr>
              <a:xfrm>
                <a:off x="1369378" y="535389"/>
                <a:ext cx="170219" cy="227689"/>
              </a:xfrm>
              <a:custGeom>
                <a:avLst/>
                <a:gdLst>
                  <a:gd name="connsiteX0" fmla="*/ 170219 w 170219"/>
                  <a:gd name="connsiteY0" fmla="*/ 9148 h 227689"/>
                  <a:gd name="connsiteX1" fmla="*/ 170219 w 170219"/>
                  <a:gd name="connsiteY1" fmla="*/ 64546 h 227689"/>
                  <a:gd name="connsiteX2" fmla="*/ 107848 w 170219"/>
                  <a:gd name="connsiteY2" fmla="*/ 57049 h 227689"/>
                  <a:gd name="connsiteX3" fmla="*/ 75328 w 170219"/>
                  <a:gd name="connsiteY3" fmla="*/ 65308 h 227689"/>
                  <a:gd name="connsiteX4" fmla="*/ 68215 w 170219"/>
                  <a:gd name="connsiteY4" fmla="*/ 100249 h 227689"/>
                  <a:gd name="connsiteX5" fmla="*/ 68215 w 170219"/>
                  <a:gd name="connsiteY5" fmla="*/ 128584 h 227689"/>
                  <a:gd name="connsiteX6" fmla="*/ 74439 w 170219"/>
                  <a:gd name="connsiteY6" fmla="*/ 161492 h 227689"/>
                  <a:gd name="connsiteX7" fmla="*/ 106451 w 170219"/>
                  <a:gd name="connsiteY7" fmla="*/ 171021 h 227689"/>
                  <a:gd name="connsiteX8" fmla="*/ 111405 w 170219"/>
                  <a:gd name="connsiteY8" fmla="*/ 171021 h 227689"/>
                  <a:gd name="connsiteX9" fmla="*/ 169711 w 170219"/>
                  <a:gd name="connsiteY9" fmla="*/ 163144 h 227689"/>
                  <a:gd name="connsiteX10" fmla="*/ 170092 w 170219"/>
                  <a:gd name="connsiteY10" fmla="*/ 163144 h 227689"/>
                  <a:gd name="connsiteX11" fmla="*/ 170092 w 170219"/>
                  <a:gd name="connsiteY11" fmla="*/ 218160 h 227689"/>
                  <a:gd name="connsiteX12" fmla="*/ 133508 w 170219"/>
                  <a:gd name="connsiteY12" fmla="*/ 225656 h 227689"/>
                  <a:gd name="connsiteX13" fmla="*/ 99845 w 170219"/>
                  <a:gd name="connsiteY13" fmla="*/ 227689 h 227689"/>
                  <a:gd name="connsiteX14" fmla="*/ 7495 w 170219"/>
                  <a:gd name="connsiteY14" fmla="*/ 176485 h 227689"/>
                  <a:gd name="connsiteX15" fmla="*/ 0 w 170219"/>
                  <a:gd name="connsiteY15" fmla="*/ 121087 h 227689"/>
                  <a:gd name="connsiteX16" fmla="*/ 0 w 170219"/>
                  <a:gd name="connsiteY16" fmla="*/ 106094 h 227689"/>
                  <a:gd name="connsiteX17" fmla="*/ 12449 w 170219"/>
                  <a:gd name="connsiteY17" fmla="*/ 41167 h 227689"/>
                  <a:gd name="connsiteX18" fmla="*/ 99845 w 170219"/>
                  <a:gd name="connsiteY18" fmla="*/ 0 h 227689"/>
                  <a:gd name="connsiteX19" fmla="*/ 170219 w 170219"/>
                  <a:gd name="connsiteY19" fmla="*/ 9148 h 227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0219" h="227689">
                    <a:moveTo>
                      <a:pt x="170219" y="9148"/>
                    </a:moveTo>
                    <a:lnTo>
                      <a:pt x="170219" y="64546"/>
                    </a:lnTo>
                    <a:cubicBezTo>
                      <a:pt x="145703" y="59972"/>
                      <a:pt x="121567" y="57049"/>
                      <a:pt x="107848" y="57049"/>
                    </a:cubicBezTo>
                    <a:cubicBezTo>
                      <a:pt x="91588" y="57049"/>
                      <a:pt x="80791" y="59972"/>
                      <a:pt x="75328" y="65308"/>
                    </a:cubicBezTo>
                    <a:cubicBezTo>
                      <a:pt x="70755" y="68231"/>
                      <a:pt x="68215" y="79920"/>
                      <a:pt x="68215" y="100249"/>
                    </a:cubicBezTo>
                    <a:lnTo>
                      <a:pt x="68215" y="128584"/>
                    </a:lnTo>
                    <a:cubicBezTo>
                      <a:pt x="68215" y="147261"/>
                      <a:pt x="70247" y="158188"/>
                      <a:pt x="74439" y="161492"/>
                    </a:cubicBezTo>
                    <a:cubicBezTo>
                      <a:pt x="79393" y="167718"/>
                      <a:pt x="90191" y="171021"/>
                      <a:pt x="106451" y="171021"/>
                    </a:cubicBezTo>
                    <a:lnTo>
                      <a:pt x="111405" y="171021"/>
                    </a:lnTo>
                    <a:cubicBezTo>
                      <a:pt x="123473" y="171021"/>
                      <a:pt x="142654" y="168099"/>
                      <a:pt x="169711" y="163144"/>
                    </a:cubicBezTo>
                    <a:lnTo>
                      <a:pt x="170092" y="163144"/>
                    </a:lnTo>
                    <a:lnTo>
                      <a:pt x="170092" y="218160"/>
                    </a:lnTo>
                    <a:cubicBezTo>
                      <a:pt x="170092" y="219431"/>
                      <a:pt x="158025" y="221845"/>
                      <a:pt x="133508" y="225656"/>
                    </a:cubicBezTo>
                    <a:cubicBezTo>
                      <a:pt x="123981" y="226927"/>
                      <a:pt x="112675" y="227689"/>
                      <a:pt x="99845" y="227689"/>
                    </a:cubicBezTo>
                    <a:cubicBezTo>
                      <a:pt x="52844" y="227689"/>
                      <a:pt x="21976" y="210664"/>
                      <a:pt x="7495" y="176485"/>
                    </a:cubicBezTo>
                    <a:cubicBezTo>
                      <a:pt x="2541" y="165685"/>
                      <a:pt x="0" y="147388"/>
                      <a:pt x="0" y="121087"/>
                    </a:cubicBezTo>
                    <a:lnTo>
                      <a:pt x="0" y="106094"/>
                    </a:lnTo>
                    <a:cubicBezTo>
                      <a:pt x="0" y="74456"/>
                      <a:pt x="4192" y="52856"/>
                      <a:pt x="12449" y="41167"/>
                    </a:cubicBezTo>
                    <a:cubicBezTo>
                      <a:pt x="28709" y="13722"/>
                      <a:pt x="57798" y="0"/>
                      <a:pt x="99845" y="0"/>
                    </a:cubicBezTo>
                    <a:cubicBezTo>
                      <a:pt x="122329" y="0"/>
                      <a:pt x="145576" y="2922"/>
                      <a:pt x="170219" y="9148"/>
                    </a:cubicBezTo>
                    <a:close/>
                  </a:path>
                </a:pathLst>
              </a:custGeom>
              <a:grp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299" name="Freeform 298">
                <a:extLst>
                  <a:ext uri="{FF2B5EF4-FFF2-40B4-BE49-F238E27FC236}">
                    <a16:creationId xmlns:a16="http://schemas.microsoft.com/office/drawing/2014/main" id="{14F349E4-1AB1-7D44-AE35-CC193BBBFE4B}"/>
                  </a:ext>
                </a:extLst>
              </p:cNvPr>
              <p:cNvSpPr/>
              <p:nvPr/>
            </p:nvSpPr>
            <p:spPr>
              <a:xfrm>
                <a:off x="1563479" y="471225"/>
                <a:ext cx="153578" cy="289857"/>
              </a:xfrm>
              <a:custGeom>
                <a:avLst/>
                <a:gdLst>
                  <a:gd name="connsiteX0" fmla="*/ 152308 w 153578"/>
                  <a:gd name="connsiteY0" fmla="*/ 289821 h 289857"/>
                  <a:gd name="connsiteX1" fmla="*/ 136048 w 153578"/>
                  <a:gd name="connsiteY1" fmla="*/ 289821 h 289857"/>
                  <a:gd name="connsiteX2" fmla="*/ 33663 w 153578"/>
                  <a:gd name="connsiteY2" fmla="*/ 211934 h 289857"/>
                  <a:gd name="connsiteX3" fmla="*/ 33282 w 153578"/>
                  <a:gd name="connsiteY3" fmla="*/ 166574 h 289857"/>
                  <a:gd name="connsiteX4" fmla="*/ 33282 w 153578"/>
                  <a:gd name="connsiteY4" fmla="*/ 124136 h 289857"/>
                  <a:gd name="connsiteX5" fmla="*/ 0 w 153578"/>
                  <a:gd name="connsiteY5" fmla="*/ 124136 h 289857"/>
                  <a:gd name="connsiteX6" fmla="*/ 0 w 153578"/>
                  <a:gd name="connsiteY6" fmla="*/ 67087 h 289857"/>
                  <a:gd name="connsiteX7" fmla="*/ 33282 w 153578"/>
                  <a:gd name="connsiteY7" fmla="*/ 67087 h 289857"/>
                  <a:gd name="connsiteX8" fmla="*/ 33282 w 153578"/>
                  <a:gd name="connsiteY8" fmla="*/ 11689 h 289857"/>
                  <a:gd name="connsiteX9" fmla="*/ 101496 w 153578"/>
                  <a:gd name="connsiteY9" fmla="*/ 0 h 289857"/>
                  <a:gd name="connsiteX10" fmla="*/ 101496 w 153578"/>
                  <a:gd name="connsiteY10" fmla="*/ 67087 h 289857"/>
                  <a:gd name="connsiteX11" fmla="*/ 153579 w 153578"/>
                  <a:gd name="connsiteY11" fmla="*/ 67087 h 289857"/>
                  <a:gd name="connsiteX12" fmla="*/ 146465 w 153578"/>
                  <a:gd name="connsiteY12" fmla="*/ 124136 h 289857"/>
                  <a:gd name="connsiteX13" fmla="*/ 101496 w 153578"/>
                  <a:gd name="connsiteY13" fmla="*/ 124136 h 289857"/>
                  <a:gd name="connsiteX14" fmla="*/ 101496 w 153578"/>
                  <a:gd name="connsiteY14" fmla="*/ 187412 h 289857"/>
                  <a:gd name="connsiteX15" fmla="*/ 101496 w 153578"/>
                  <a:gd name="connsiteY15" fmla="*/ 124136 h 289857"/>
                  <a:gd name="connsiteX16" fmla="*/ 101496 w 153578"/>
                  <a:gd name="connsiteY16" fmla="*/ 202786 h 289857"/>
                  <a:gd name="connsiteX17" fmla="*/ 116486 w 153578"/>
                  <a:gd name="connsiteY17" fmla="*/ 233153 h 289857"/>
                  <a:gd name="connsiteX18" fmla="*/ 152308 w 153578"/>
                  <a:gd name="connsiteY18" fmla="*/ 239760 h 289857"/>
                  <a:gd name="connsiteX19" fmla="*/ 152308 w 153578"/>
                  <a:gd name="connsiteY19" fmla="*/ 289821 h 289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3578" h="289857">
                    <a:moveTo>
                      <a:pt x="152308" y="289821"/>
                    </a:moveTo>
                    <a:lnTo>
                      <a:pt x="136048" y="289821"/>
                    </a:lnTo>
                    <a:cubicBezTo>
                      <a:pt x="87396" y="289821"/>
                      <a:pt x="33663" y="294014"/>
                      <a:pt x="33663" y="211934"/>
                    </a:cubicBezTo>
                    <a:cubicBezTo>
                      <a:pt x="33663" y="210664"/>
                      <a:pt x="33282" y="188174"/>
                      <a:pt x="33282" y="166574"/>
                    </a:cubicBezTo>
                    <a:lnTo>
                      <a:pt x="33282" y="124136"/>
                    </a:lnTo>
                    <a:lnTo>
                      <a:pt x="0" y="124136"/>
                    </a:lnTo>
                    <a:lnTo>
                      <a:pt x="0" y="67087"/>
                    </a:lnTo>
                    <a:lnTo>
                      <a:pt x="33282" y="67087"/>
                    </a:lnTo>
                    <a:lnTo>
                      <a:pt x="33282" y="11689"/>
                    </a:lnTo>
                    <a:lnTo>
                      <a:pt x="101496" y="0"/>
                    </a:lnTo>
                    <a:lnTo>
                      <a:pt x="101496" y="67087"/>
                    </a:lnTo>
                    <a:lnTo>
                      <a:pt x="153579" y="67087"/>
                    </a:lnTo>
                    <a:lnTo>
                      <a:pt x="146465" y="124136"/>
                    </a:lnTo>
                    <a:lnTo>
                      <a:pt x="101496" y="124136"/>
                    </a:lnTo>
                    <a:lnTo>
                      <a:pt x="101496" y="187412"/>
                    </a:lnTo>
                    <a:lnTo>
                      <a:pt x="101496" y="124136"/>
                    </a:lnTo>
                    <a:lnTo>
                      <a:pt x="101496" y="202786"/>
                    </a:lnTo>
                    <a:cubicBezTo>
                      <a:pt x="101496" y="217398"/>
                      <a:pt x="101496" y="228579"/>
                      <a:pt x="116486" y="233153"/>
                    </a:cubicBezTo>
                    <a:cubicBezTo>
                      <a:pt x="128554" y="238617"/>
                      <a:pt x="150149" y="239760"/>
                      <a:pt x="152308" y="239760"/>
                    </a:cubicBezTo>
                    <a:lnTo>
                      <a:pt x="152308" y="289821"/>
                    </a:lnTo>
                    <a:close/>
                  </a:path>
                </a:pathLst>
              </a:custGeom>
              <a:grp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300" name="Freeform 299">
                <a:extLst>
                  <a:ext uri="{FF2B5EF4-FFF2-40B4-BE49-F238E27FC236}">
                    <a16:creationId xmlns:a16="http://schemas.microsoft.com/office/drawing/2014/main" id="{9E437845-D8BC-ED41-9B23-E19FD0D093C5}"/>
                  </a:ext>
                </a:extLst>
              </p:cNvPr>
              <p:cNvSpPr/>
              <p:nvPr/>
            </p:nvSpPr>
            <p:spPr>
              <a:xfrm>
                <a:off x="1746909" y="538312"/>
                <a:ext cx="202230" cy="225230"/>
              </a:xfrm>
              <a:custGeom>
                <a:avLst/>
                <a:gdLst>
                  <a:gd name="connsiteX0" fmla="*/ 0 w 202230"/>
                  <a:gd name="connsiteY0" fmla="*/ 128329 h 225230"/>
                  <a:gd name="connsiteX1" fmla="*/ 0 w 202230"/>
                  <a:gd name="connsiteY1" fmla="*/ 0 h 225230"/>
                  <a:gd name="connsiteX2" fmla="*/ 69485 w 202230"/>
                  <a:gd name="connsiteY2" fmla="*/ 0 h 225230"/>
                  <a:gd name="connsiteX3" fmla="*/ 69485 w 202230"/>
                  <a:gd name="connsiteY3" fmla="*/ 140781 h 225230"/>
                  <a:gd name="connsiteX4" fmla="*/ 89429 w 202230"/>
                  <a:gd name="connsiteY4" fmla="*/ 166193 h 225230"/>
                  <a:gd name="connsiteX5" fmla="*/ 102767 w 202230"/>
                  <a:gd name="connsiteY5" fmla="*/ 166574 h 225230"/>
                  <a:gd name="connsiteX6" fmla="*/ 132746 w 202230"/>
                  <a:gd name="connsiteY6" fmla="*/ 157045 h 225230"/>
                  <a:gd name="connsiteX7" fmla="*/ 133127 w 202230"/>
                  <a:gd name="connsiteY7" fmla="*/ 127 h 225230"/>
                  <a:gd name="connsiteX8" fmla="*/ 202231 w 202230"/>
                  <a:gd name="connsiteY8" fmla="*/ 127 h 225230"/>
                  <a:gd name="connsiteX9" fmla="*/ 202231 w 202230"/>
                  <a:gd name="connsiteY9" fmla="*/ 222099 h 225230"/>
                  <a:gd name="connsiteX10" fmla="*/ 145195 w 202230"/>
                  <a:gd name="connsiteY10" fmla="*/ 222099 h 225230"/>
                  <a:gd name="connsiteX11" fmla="*/ 142654 w 202230"/>
                  <a:gd name="connsiteY11" fmla="*/ 218414 h 225230"/>
                  <a:gd name="connsiteX12" fmla="*/ 138970 w 202230"/>
                  <a:gd name="connsiteY12" fmla="*/ 208376 h 225230"/>
                  <a:gd name="connsiteX13" fmla="*/ 77361 w 202230"/>
                  <a:gd name="connsiteY13" fmla="*/ 225021 h 225230"/>
                  <a:gd name="connsiteX14" fmla="*/ 8257 w 202230"/>
                  <a:gd name="connsiteY14" fmla="*/ 193765 h 225230"/>
                  <a:gd name="connsiteX15" fmla="*/ 0 w 202230"/>
                  <a:gd name="connsiteY15" fmla="*/ 128329 h 22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2230" h="225230">
                    <a:moveTo>
                      <a:pt x="0" y="128329"/>
                    </a:moveTo>
                    <a:lnTo>
                      <a:pt x="0" y="0"/>
                    </a:lnTo>
                    <a:lnTo>
                      <a:pt x="69485" y="0"/>
                    </a:lnTo>
                    <a:lnTo>
                      <a:pt x="69485" y="140781"/>
                    </a:lnTo>
                    <a:cubicBezTo>
                      <a:pt x="69485" y="154504"/>
                      <a:pt x="76091" y="163271"/>
                      <a:pt x="89429" y="166193"/>
                    </a:cubicBezTo>
                    <a:cubicBezTo>
                      <a:pt x="93621" y="166574"/>
                      <a:pt x="98194" y="167082"/>
                      <a:pt x="102767" y="166574"/>
                    </a:cubicBezTo>
                    <a:cubicBezTo>
                      <a:pt x="110643" y="166193"/>
                      <a:pt x="121440" y="164033"/>
                      <a:pt x="132746" y="157045"/>
                    </a:cubicBezTo>
                    <a:lnTo>
                      <a:pt x="133127" y="127"/>
                    </a:lnTo>
                    <a:lnTo>
                      <a:pt x="202231" y="127"/>
                    </a:lnTo>
                    <a:lnTo>
                      <a:pt x="202231" y="222099"/>
                    </a:lnTo>
                    <a:lnTo>
                      <a:pt x="145195" y="222099"/>
                    </a:lnTo>
                    <a:lnTo>
                      <a:pt x="142654" y="218414"/>
                    </a:lnTo>
                    <a:cubicBezTo>
                      <a:pt x="141384" y="215492"/>
                      <a:pt x="140114" y="212951"/>
                      <a:pt x="138970" y="208376"/>
                    </a:cubicBezTo>
                    <a:cubicBezTo>
                      <a:pt x="133508" y="210409"/>
                      <a:pt x="111024" y="223751"/>
                      <a:pt x="77361" y="225021"/>
                    </a:cubicBezTo>
                    <a:cubicBezTo>
                      <a:pt x="49923" y="226292"/>
                      <a:pt x="26168" y="222480"/>
                      <a:pt x="8257" y="193765"/>
                    </a:cubicBezTo>
                    <a:cubicBezTo>
                      <a:pt x="2160" y="180805"/>
                      <a:pt x="0" y="163271"/>
                      <a:pt x="0" y="128329"/>
                    </a:cubicBezTo>
                    <a:close/>
                  </a:path>
                </a:pathLst>
              </a:custGeom>
              <a:grp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434" name="Freeform 433">
                <a:extLst>
                  <a:ext uri="{FF2B5EF4-FFF2-40B4-BE49-F238E27FC236}">
                    <a16:creationId xmlns:a16="http://schemas.microsoft.com/office/drawing/2014/main" id="{E1FC5779-4B18-7F4B-97C8-ABB8060A6D38}"/>
                  </a:ext>
                </a:extLst>
              </p:cNvPr>
              <p:cNvSpPr/>
              <p:nvPr/>
            </p:nvSpPr>
            <p:spPr>
              <a:xfrm>
                <a:off x="1978865" y="534627"/>
                <a:ext cx="143543" cy="225656"/>
              </a:xfrm>
              <a:custGeom>
                <a:avLst/>
                <a:gdLst>
                  <a:gd name="connsiteX0" fmla="*/ 136938 w 143543"/>
                  <a:gd name="connsiteY0" fmla="*/ 0 h 225656"/>
                  <a:gd name="connsiteX1" fmla="*/ 143543 w 143543"/>
                  <a:gd name="connsiteY1" fmla="*/ 58701 h 225656"/>
                  <a:gd name="connsiteX2" fmla="*/ 114453 w 143543"/>
                  <a:gd name="connsiteY2" fmla="*/ 60734 h 225656"/>
                  <a:gd name="connsiteX3" fmla="*/ 109880 w 143543"/>
                  <a:gd name="connsiteY3" fmla="*/ 61624 h 225656"/>
                  <a:gd name="connsiteX4" fmla="*/ 67834 w 143543"/>
                  <a:gd name="connsiteY4" fmla="*/ 74965 h 225656"/>
                  <a:gd name="connsiteX5" fmla="*/ 67834 w 143543"/>
                  <a:gd name="connsiteY5" fmla="*/ 86146 h 225656"/>
                  <a:gd name="connsiteX6" fmla="*/ 67834 w 143543"/>
                  <a:gd name="connsiteY6" fmla="*/ 225656 h 225656"/>
                  <a:gd name="connsiteX7" fmla="*/ 0 w 143543"/>
                  <a:gd name="connsiteY7" fmla="*/ 225656 h 225656"/>
                  <a:gd name="connsiteX8" fmla="*/ 0 w 143543"/>
                  <a:gd name="connsiteY8" fmla="*/ 2033 h 225656"/>
                  <a:gd name="connsiteX9" fmla="*/ 56147 w 143543"/>
                  <a:gd name="connsiteY9" fmla="*/ 2033 h 225656"/>
                  <a:gd name="connsiteX10" fmla="*/ 58179 w 143543"/>
                  <a:gd name="connsiteY10" fmla="*/ 6988 h 225656"/>
                  <a:gd name="connsiteX11" fmla="*/ 61863 w 143543"/>
                  <a:gd name="connsiteY11" fmla="*/ 18169 h 225656"/>
                  <a:gd name="connsiteX12" fmla="*/ 77615 w 143543"/>
                  <a:gd name="connsiteY12" fmla="*/ 12325 h 225656"/>
                  <a:gd name="connsiteX13" fmla="*/ 110516 w 143543"/>
                  <a:gd name="connsiteY13" fmla="*/ 3176 h 225656"/>
                  <a:gd name="connsiteX14" fmla="*/ 136938 w 143543"/>
                  <a:gd name="connsiteY14" fmla="*/ 0 h 225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543" h="225656">
                    <a:moveTo>
                      <a:pt x="136938" y="0"/>
                    </a:moveTo>
                    <a:lnTo>
                      <a:pt x="143543" y="58701"/>
                    </a:lnTo>
                    <a:cubicBezTo>
                      <a:pt x="135159" y="58320"/>
                      <a:pt x="119789" y="59464"/>
                      <a:pt x="114453" y="60734"/>
                    </a:cubicBezTo>
                    <a:lnTo>
                      <a:pt x="109880" y="61624"/>
                    </a:lnTo>
                    <a:cubicBezTo>
                      <a:pt x="99845" y="63656"/>
                      <a:pt x="86126" y="68231"/>
                      <a:pt x="67834" y="74965"/>
                    </a:cubicBezTo>
                    <a:lnTo>
                      <a:pt x="67834" y="86146"/>
                    </a:lnTo>
                    <a:lnTo>
                      <a:pt x="67834" y="225656"/>
                    </a:lnTo>
                    <a:lnTo>
                      <a:pt x="0" y="225656"/>
                    </a:lnTo>
                    <a:lnTo>
                      <a:pt x="0" y="2033"/>
                    </a:lnTo>
                    <a:lnTo>
                      <a:pt x="56147" y="2033"/>
                    </a:lnTo>
                    <a:cubicBezTo>
                      <a:pt x="56528" y="3685"/>
                      <a:pt x="57417" y="5336"/>
                      <a:pt x="58179" y="6988"/>
                    </a:cubicBezTo>
                    <a:cubicBezTo>
                      <a:pt x="59450" y="9911"/>
                      <a:pt x="60720" y="13595"/>
                      <a:pt x="61863" y="18169"/>
                    </a:cubicBezTo>
                    <a:cubicBezTo>
                      <a:pt x="67326" y="16136"/>
                      <a:pt x="69739" y="15247"/>
                      <a:pt x="77615" y="12325"/>
                    </a:cubicBezTo>
                    <a:cubicBezTo>
                      <a:pt x="87142" y="9021"/>
                      <a:pt x="97558" y="6099"/>
                      <a:pt x="110516" y="3176"/>
                    </a:cubicBezTo>
                    <a:cubicBezTo>
                      <a:pt x="119408" y="1271"/>
                      <a:pt x="128173" y="381"/>
                      <a:pt x="136938" y="0"/>
                    </a:cubicBezTo>
                    <a:close/>
                  </a:path>
                </a:pathLst>
              </a:custGeom>
              <a:grp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435" name="Freeform 434">
                <a:extLst>
                  <a:ext uri="{FF2B5EF4-FFF2-40B4-BE49-F238E27FC236}">
                    <a16:creationId xmlns:a16="http://schemas.microsoft.com/office/drawing/2014/main" id="{74149FCA-75A4-C744-9121-2988A27C3960}"/>
                  </a:ext>
                </a:extLst>
              </p:cNvPr>
              <p:cNvSpPr/>
              <p:nvPr/>
            </p:nvSpPr>
            <p:spPr>
              <a:xfrm>
                <a:off x="2136508" y="534500"/>
                <a:ext cx="193211" cy="228578"/>
              </a:xfrm>
              <a:custGeom>
                <a:avLst/>
                <a:gdLst>
                  <a:gd name="connsiteX0" fmla="*/ 193212 w 193211"/>
                  <a:gd name="connsiteY0" fmla="*/ 95040 h 228578"/>
                  <a:gd name="connsiteX1" fmla="*/ 193212 w 193211"/>
                  <a:gd name="connsiteY1" fmla="*/ 133285 h 228578"/>
                  <a:gd name="connsiteX2" fmla="*/ 193212 w 193211"/>
                  <a:gd name="connsiteY2" fmla="*/ 134555 h 228578"/>
                  <a:gd name="connsiteX3" fmla="*/ 68723 w 193211"/>
                  <a:gd name="connsiteY3" fmla="*/ 134555 h 228578"/>
                  <a:gd name="connsiteX4" fmla="*/ 68723 w 193211"/>
                  <a:gd name="connsiteY4" fmla="*/ 141162 h 228578"/>
                  <a:gd name="connsiteX5" fmla="*/ 82442 w 193211"/>
                  <a:gd name="connsiteY5" fmla="*/ 168607 h 228578"/>
                  <a:gd name="connsiteX6" fmla="*/ 106959 w 193211"/>
                  <a:gd name="connsiteY6" fmla="*/ 171529 h 228578"/>
                  <a:gd name="connsiteX7" fmla="*/ 112421 w 193211"/>
                  <a:gd name="connsiteY7" fmla="*/ 171529 h 228578"/>
                  <a:gd name="connsiteX8" fmla="*/ 187368 w 193211"/>
                  <a:gd name="connsiteY8" fmla="*/ 163652 h 228578"/>
                  <a:gd name="connsiteX9" fmla="*/ 187749 w 193211"/>
                  <a:gd name="connsiteY9" fmla="*/ 163652 h 228578"/>
                  <a:gd name="connsiteX10" fmla="*/ 187749 w 193211"/>
                  <a:gd name="connsiteY10" fmla="*/ 219431 h 228578"/>
                  <a:gd name="connsiteX11" fmla="*/ 152816 w 193211"/>
                  <a:gd name="connsiteY11" fmla="*/ 226038 h 228578"/>
                  <a:gd name="connsiteX12" fmla="*/ 102386 w 193211"/>
                  <a:gd name="connsiteY12" fmla="*/ 228579 h 228578"/>
                  <a:gd name="connsiteX13" fmla="*/ 7876 w 193211"/>
                  <a:gd name="connsiteY13" fmla="*/ 179026 h 228578"/>
                  <a:gd name="connsiteX14" fmla="*/ 0 w 193211"/>
                  <a:gd name="connsiteY14" fmla="*/ 138240 h 228578"/>
                  <a:gd name="connsiteX15" fmla="*/ 0 w 193211"/>
                  <a:gd name="connsiteY15" fmla="*/ 85002 h 228578"/>
                  <a:gd name="connsiteX16" fmla="*/ 49160 w 193211"/>
                  <a:gd name="connsiteY16" fmla="*/ 7115 h 228578"/>
                  <a:gd name="connsiteX17" fmla="*/ 95780 w 193211"/>
                  <a:gd name="connsiteY17" fmla="*/ 0 h 228578"/>
                  <a:gd name="connsiteX18" fmla="*/ 185336 w 193211"/>
                  <a:gd name="connsiteY18" fmla="*/ 44979 h 228578"/>
                  <a:gd name="connsiteX19" fmla="*/ 193212 w 193211"/>
                  <a:gd name="connsiteY19" fmla="*/ 95040 h 228578"/>
                  <a:gd name="connsiteX20" fmla="*/ 114580 w 193211"/>
                  <a:gd name="connsiteY20" fmla="*/ 57176 h 228578"/>
                  <a:gd name="connsiteX21" fmla="*/ 96288 w 193211"/>
                  <a:gd name="connsiteY21" fmla="*/ 52221 h 228578"/>
                  <a:gd name="connsiteX22" fmla="*/ 68850 w 193211"/>
                  <a:gd name="connsiteY22" fmla="*/ 78014 h 228578"/>
                  <a:gd name="connsiteX23" fmla="*/ 68850 w 193211"/>
                  <a:gd name="connsiteY23" fmla="*/ 88433 h 228578"/>
                  <a:gd name="connsiteX24" fmla="*/ 124616 w 193211"/>
                  <a:gd name="connsiteY24" fmla="*/ 88433 h 228578"/>
                  <a:gd name="connsiteX25" fmla="*/ 124616 w 193211"/>
                  <a:gd name="connsiteY25" fmla="*/ 84748 h 228578"/>
                  <a:gd name="connsiteX26" fmla="*/ 114580 w 193211"/>
                  <a:gd name="connsiteY26" fmla="*/ 57176 h 228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3211" h="228578">
                    <a:moveTo>
                      <a:pt x="193212" y="95040"/>
                    </a:moveTo>
                    <a:lnTo>
                      <a:pt x="193212" y="133285"/>
                    </a:lnTo>
                    <a:lnTo>
                      <a:pt x="193212" y="134555"/>
                    </a:lnTo>
                    <a:lnTo>
                      <a:pt x="68723" y="134555"/>
                    </a:lnTo>
                    <a:lnTo>
                      <a:pt x="68723" y="141162"/>
                    </a:lnTo>
                    <a:cubicBezTo>
                      <a:pt x="68723" y="156155"/>
                      <a:pt x="73296" y="165304"/>
                      <a:pt x="82442" y="168607"/>
                    </a:cubicBezTo>
                    <a:cubicBezTo>
                      <a:pt x="88666" y="170259"/>
                      <a:pt x="95780" y="171529"/>
                      <a:pt x="106959" y="171529"/>
                    </a:cubicBezTo>
                    <a:lnTo>
                      <a:pt x="112421" y="171529"/>
                    </a:lnTo>
                    <a:cubicBezTo>
                      <a:pt x="136176" y="171529"/>
                      <a:pt x="161073" y="168988"/>
                      <a:pt x="187368" y="163652"/>
                    </a:cubicBezTo>
                    <a:lnTo>
                      <a:pt x="187749" y="163652"/>
                    </a:lnTo>
                    <a:lnTo>
                      <a:pt x="187749" y="219431"/>
                    </a:lnTo>
                    <a:cubicBezTo>
                      <a:pt x="187749" y="220320"/>
                      <a:pt x="176063" y="222353"/>
                      <a:pt x="152816" y="226038"/>
                    </a:cubicBezTo>
                    <a:cubicBezTo>
                      <a:pt x="138208" y="227689"/>
                      <a:pt x="121186" y="228579"/>
                      <a:pt x="102386" y="228579"/>
                    </a:cubicBezTo>
                    <a:cubicBezTo>
                      <a:pt x="53733" y="228579"/>
                      <a:pt x="22103" y="211934"/>
                      <a:pt x="7876" y="179026"/>
                    </a:cubicBezTo>
                    <a:cubicBezTo>
                      <a:pt x="2413" y="165685"/>
                      <a:pt x="0" y="151962"/>
                      <a:pt x="0" y="138240"/>
                    </a:cubicBezTo>
                    <a:lnTo>
                      <a:pt x="0" y="85002"/>
                    </a:lnTo>
                    <a:cubicBezTo>
                      <a:pt x="0" y="45868"/>
                      <a:pt x="16260" y="20075"/>
                      <a:pt x="49160" y="7115"/>
                    </a:cubicBezTo>
                    <a:cubicBezTo>
                      <a:pt x="64531" y="2160"/>
                      <a:pt x="79520" y="0"/>
                      <a:pt x="95780" y="0"/>
                    </a:cubicBezTo>
                    <a:cubicBezTo>
                      <a:pt x="141511" y="0"/>
                      <a:pt x="171490" y="14993"/>
                      <a:pt x="185336" y="44979"/>
                    </a:cubicBezTo>
                    <a:cubicBezTo>
                      <a:pt x="190671" y="57176"/>
                      <a:pt x="193212" y="73821"/>
                      <a:pt x="193212" y="95040"/>
                    </a:cubicBezTo>
                    <a:close/>
                    <a:moveTo>
                      <a:pt x="114580" y="57176"/>
                    </a:moveTo>
                    <a:cubicBezTo>
                      <a:pt x="109626" y="53873"/>
                      <a:pt x="103402" y="52221"/>
                      <a:pt x="96288" y="52221"/>
                    </a:cubicBezTo>
                    <a:cubicBezTo>
                      <a:pt x="76726" y="52221"/>
                      <a:pt x="68850" y="60988"/>
                      <a:pt x="68850" y="78014"/>
                    </a:cubicBezTo>
                    <a:lnTo>
                      <a:pt x="68850" y="88433"/>
                    </a:lnTo>
                    <a:lnTo>
                      <a:pt x="124616" y="88433"/>
                    </a:lnTo>
                    <a:lnTo>
                      <a:pt x="124616" y="84748"/>
                    </a:lnTo>
                    <a:cubicBezTo>
                      <a:pt x="124489" y="69247"/>
                      <a:pt x="121186" y="60099"/>
                      <a:pt x="114580" y="57176"/>
                    </a:cubicBezTo>
                    <a:close/>
                  </a:path>
                </a:pathLst>
              </a:custGeom>
              <a:grp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436" name="Freeform 435">
                <a:extLst>
                  <a:ext uri="{FF2B5EF4-FFF2-40B4-BE49-F238E27FC236}">
                    <a16:creationId xmlns:a16="http://schemas.microsoft.com/office/drawing/2014/main" id="{3F95B0C7-B80D-0B4C-BDF7-6D1EEBC427FE}"/>
                  </a:ext>
                </a:extLst>
              </p:cNvPr>
              <p:cNvSpPr/>
              <p:nvPr/>
            </p:nvSpPr>
            <p:spPr>
              <a:xfrm>
                <a:off x="2411654" y="448481"/>
                <a:ext cx="253550" cy="311802"/>
              </a:xfrm>
              <a:custGeom>
                <a:avLst/>
                <a:gdLst>
                  <a:gd name="connsiteX0" fmla="*/ 253551 w 253550"/>
                  <a:gd name="connsiteY0" fmla="*/ 170640 h 311802"/>
                  <a:gd name="connsiteX1" fmla="*/ 253551 w 253550"/>
                  <a:gd name="connsiteY1" fmla="*/ 311802 h 311802"/>
                  <a:gd name="connsiteX2" fmla="*/ 173649 w 253550"/>
                  <a:gd name="connsiteY2" fmla="*/ 311802 h 311802"/>
                  <a:gd name="connsiteX3" fmla="*/ 79521 w 253550"/>
                  <a:gd name="connsiteY3" fmla="*/ 145228 h 311802"/>
                  <a:gd name="connsiteX4" fmla="*/ 79521 w 253550"/>
                  <a:gd name="connsiteY4" fmla="*/ 311802 h 311802"/>
                  <a:gd name="connsiteX5" fmla="*/ 0 w 253550"/>
                  <a:gd name="connsiteY5" fmla="*/ 311802 h 311802"/>
                  <a:gd name="connsiteX6" fmla="*/ 0 w 253550"/>
                  <a:gd name="connsiteY6" fmla="*/ 0 h 311802"/>
                  <a:gd name="connsiteX7" fmla="*/ 79521 w 253550"/>
                  <a:gd name="connsiteY7" fmla="*/ 0 h 311802"/>
                  <a:gd name="connsiteX8" fmla="*/ 173649 w 253550"/>
                  <a:gd name="connsiteY8" fmla="*/ 164414 h 311802"/>
                  <a:gd name="connsiteX9" fmla="*/ 173649 w 253550"/>
                  <a:gd name="connsiteY9" fmla="*/ 0 h 311802"/>
                  <a:gd name="connsiteX10" fmla="*/ 253551 w 253550"/>
                  <a:gd name="connsiteY10" fmla="*/ 0 h 311802"/>
                  <a:gd name="connsiteX11" fmla="*/ 253551 w 253550"/>
                  <a:gd name="connsiteY11" fmla="*/ 170640 h 311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550" h="311802">
                    <a:moveTo>
                      <a:pt x="253551" y="170640"/>
                    </a:moveTo>
                    <a:lnTo>
                      <a:pt x="253551" y="311802"/>
                    </a:lnTo>
                    <a:lnTo>
                      <a:pt x="173649" y="311802"/>
                    </a:lnTo>
                    <a:lnTo>
                      <a:pt x="79521" y="145228"/>
                    </a:lnTo>
                    <a:lnTo>
                      <a:pt x="79521" y="311802"/>
                    </a:lnTo>
                    <a:lnTo>
                      <a:pt x="0" y="311802"/>
                    </a:lnTo>
                    <a:lnTo>
                      <a:pt x="0" y="0"/>
                    </a:lnTo>
                    <a:lnTo>
                      <a:pt x="79521" y="0"/>
                    </a:lnTo>
                    <a:lnTo>
                      <a:pt x="173649" y="164414"/>
                    </a:lnTo>
                    <a:lnTo>
                      <a:pt x="173649" y="0"/>
                    </a:lnTo>
                    <a:lnTo>
                      <a:pt x="253551" y="0"/>
                    </a:lnTo>
                    <a:lnTo>
                      <a:pt x="253551" y="170640"/>
                    </a:lnTo>
                    <a:close/>
                  </a:path>
                </a:pathLst>
              </a:custGeom>
              <a:grp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437" name="Freeform 436">
                <a:extLst>
                  <a:ext uri="{FF2B5EF4-FFF2-40B4-BE49-F238E27FC236}">
                    <a16:creationId xmlns:a16="http://schemas.microsoft.com/office/drawing/2014/main" id="{FF299E6C-184E-7F44-BB2D-283999A70060}"/>
                  </a:ext>
                </a:extLst>
              </p:cNvPr>
              <p:cNvSpPr/>
              <p:nvPr/>
            </p:nvSpPr>
            <p:spPr>
              <a:xfrm>
                <a:off x="2693786" y="534500"/>
                <a:ext cx="193211" cy="228578"/>
              </a:xfrm>
              <a:custGeom>
                <a:avLst/>
                <a:gdLst>
                  <a:gd name="connsiteX0" fmla="*/ 193212 w 193211"/>
                  <a:gd name="connsiteY0" fmla="*/ 95040 h 228578"/>
                  <a:gd name="connsiteX1" fmla="*/ 193212 w 193211"/>
                  <a:gd name="connsiteY1" fmla="*/ 133285 h 228578"/>
                  <a:gd name="connsiteX2" fmla="*/ 193212 w 193211"/>
                  <a:gd name="connsiteY2" fmla="*/ 134555 h 228578"/>
                  <a:gd name="connsiteX3" fmla="*/ 68723 w 193211"/>
                  <a:gd name="connsiteY3" fmla="*/ 134555 h 228578"/>
                  <a:gd name="connsiteX4" fmla="*/ 68723 w 193211"/>
                  <a:gd name="connsiteY4" fmla="*/ 141162 h 228578"/>
                  <a:gd name="connsiteX5" fmla="*/ 82442 w 193211"/>
                  <a:gd name="connsiteY5" fmla="*/ 168607 h 228578"/>
                  <a:gd name="connsiteX6" fmla="*/ 106959 w 193211"/>
                  <a:gd name="connsiteY6" fmla="*/ 171529 h 228578"/>
                  <a:gd name="connsiteX7" fmla="*/ 112421 w 193211"/>
                  <a:gd name="connsiteY7" fmla="*/ 171529 h 228578"/>
                  <a:gd name="connsiteX8" fmla="*/ 187368 w 193211"/>
                  <a:gd name="connsiteY8" fmla="*/ 163652 h 228578"/>
                  <a:gd name="connsiteX9" fmla="*/ 187749 w 193211"/>
                  <a:gd name="connsiteY9" fmla="*/ 163652 h 228578"/>
                  <a:gd name="connsiteX10" fmla="*/ 187749 w 193211"/>
                  <a:gd name="connsiteY10" fmla="*/ 219431 h 228578"/>
                  <a:gd name="connsiteX11" fmla="*/ 152816 w 193211"/>
                  <a:gd name="connsiteY11" fmla="*/ 226038 h 228578"/>
                  <a:gd name="connsiteX12" fmla="*/ 102386 w 193211"/>
                  <a:gd name="connsiteY12" fmla="*/ 228579 h 228578"/>
                  <a:gd name="connsiteX13" fmla="*/ 7876 w 193211"/>
                  <a:gd name="connsiteY13" fmla="*/ 179026 h 228578"/>
                  <a:gd name="connsiteX14" fmla="*/ 0 w 193211"/>
                  <a:gd name="connsiteY14" fmla="*/ 138240 h 228578"/>
                  <a:gd name="connsiteX15" fmla="*/ 0 w 193211"/>
                  <a:gd name="connsiteY15" fmla="*/ 85002 h 228578"/>
                  <a:gd name="connsiteX16" fmla="*/ 49160 w 193211"/>
                  <a:gd name="connsiteY16" fmla="*/ 7115 h 228578"/>
                  <a:gd name="connsiteX17" fmla="*/ 95780 w 193211"/>
                  <a:gd name="connsiteY17" fmla="*/ 0 h 228578"/>
                  <a:gd name="connsiteX18" fmla="*/ 185336 w 193211"/>
                  <a:gd name="connsiteY18" fmla="*/ 44979 h 228578"/>
                  <a:gd name="connsiteX19" fmla="*/ 193212 w 193211"/>
                  <a:gd name="connsiteY19" fmla="*/ 95040 h 228578"/>
                  <a:gd name="connsiteX20" fmla="*/ 114581 w 193211"/>
                  <a:gd name="connsiteY20" fmla="*/ 57176 h 228578"/>
                  <a:gd name="connsiteX21" fmla="*/ 96288 w 193211"/>
                  <a:gd name="connsiteY21" fmla="*/ 52221 h 228578"/>
                  <a:gd name="connsiteX22" fmla="*/ 68850 w 193211"/>
                  <a:gd name="connsiteY22" fmla="*/ 78014 h 228578"/>
                  <a:gd name="connsiteX23" fmla="*/ 68850 w 193211"/>
                  <a:gd name="connsiteY23" fmla="*/ 88433 h 228578"/>
                  <a:gd name="connsiteX24" fmla="*/ 124616 w 193211"/>
                  <a:gd name="connsiteY24" fmla="*/ 88433 h 228578"/>
                  <a:gd name="connsiteX25" fmla="*/ 124616 w 193211"/>
                  <a:gd name="connsiteY25" fmla="*/ 84748 h 228578"/>
                  <a:gd name="connsiteX26" fmla="*/ 114581 w 193211"/>
                  <a:gd name="connsiteY26" fmla="*/ 57176 h 228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3211" h="228578">
                    <a:moveTo>
                      <a:pt x="193212" y="95040"/>
                    </a:moveTo>
                    <a:lnTo>
                      <a:pt x="193212" y="133285"/>
                    </a:lnTo>
                    <a:lnTo>
                      <a:pt x="193212" y="134555"/>
                    </a:lnTo>
                    <a:lnTo>
                      <a:pt x="68723" y="134555"/>
                    </a:lnTo>
                    <a:lnTo>
                      <a:pt x="68723" y="141162"/>
                    </a:lnTo>
                    <a:cubicBezTo>
                      <a:pt x="68723" y="156155"/>
                      <a:pt x="73296" y="165304"/>
                      <a:pt x="82442" y="168607"/>
                    </a:cubicBezTo>
                    <a:cubicBezTo>
                      <a:pt x="88666" y="170259"/>
                      <a:pt x="95780" y="171529"/>
                      <a:pt x="106959" y="171529"/>
                    </a:cubicBezTo>
                    <a:lnTo>
                      <a:pt x="112421" y="171529"/>
                    </a:lnTo>
                    <a:cubicBezTo>
                      <a:pt x="136176" y="171529"/>
                      <a:pt x="161073" y="168988"/>
                      <a:pt x="187368" y="163652"/>
                    </a:cubicBezTo>
                    <a:lnTo>
                      <a:pt x="187749" y="163652"/>
                    </a:lnTo>
                    <a:lnTo>
                      <a:pt x="187749" y="219431"/>
                    </a:lnTo>
                    <a:cubicBezTo>
                      <a:pt x="187749" y="220320"/>
                      <a:pt x="176063" y="222353"/>
                      <a:pt x="152816" y="226038"/>
                    </a:cubicBezTo>
                    <a:cubicBezTo>
                      <a:pt x="138208" y="227689"/>
                      <a:pt x="121186" y="228579"/>
                      <a:pt x="102386" y="228579"/>
                    </a:cubicBezTo>
                    <a:cubicBezTo>
                      <a:pt x="53733" y="228579"/>
                      <a:pt x="22103" y="211934"/>
                      <a:pt x="7876" y="179026"/>
                    </a:cubicBezTo>
                    <a:cubicBezTo>
                      <a:pt x="2414" y="165685"/>
                      <a:pt x="0" y="151962"/>
                      <a:pt x="0" y="138240"/>
                    </a:cubicBezTo>
                    <a:lnTo>
                      <a:pt x="0" y="85002"/>
                    </a:lnTo>
                    <a:cubicBezTo>
                      <a:pt x="0" y="45868"/>
                      <a:pt x="16260" y="20075"/>
                      <a:pt x="49160" y="7115"/>
                    </a:cubicBezTo>
                    <a:cubicBezTo>
                      <a:pt x="64531" y="2160"/>
                      <a:pt x="79520" y="0"/>
                      <a:pt x="95780" y="0"/>
                    </a:cubicBezTo>
                    <a:cubicBezTo>
                      <a:pt x="141511" y="0"/>
                      <a:pt x="171490" y="14993"/>
                      <a:pt x="185336" y="44979"/>
                    </a:cubicBezTo>
                    <a:cubicBezTo>
                      <a:pt x="190798" y="57176"/>
                      <a:pt x="193212" y="73821"/>
                      <a:pt x="193212" y="95040"/>
                    </a:cubicBezTo>
                    <a:close/>
                    <a:moveTo>
                      <a:pt x="114581" y="57176"/>
                    </a:moveTo>
                    <a:cubicBezTo>
                      <a:pt x="109626" y="53873"/>
                      <a:pt x="103402" y="52221"/>
                      <a:pt x="96288" y="52221"/>
                    </a:cubicBezTo>
                    <a:cubicBezTo>
                      <a:pt x="76726" y="52221"/>
                      <a:pt x="68850" y="60988"/>
                      <a:pt x="68850" y="78014"/>
                    </a:cubicBezTo>
                    <a:lnTo>
                      <a:pt x="68850" y="88433"/>
                    </a:lnTo>
                    <a:lnTo>
                      <a:pt x="124616" y="88433"/>
                    </a:lnTo>
                    <a:lnTo>
                      <a:pt x="124616" y="84748"/>
                    </a:lnTo>
                    <a:cubicBezTo>
                      <a:pt x="124616" y="69247"/>
                      <a:pt x="121313" y="60099"/>
                      <a:pt x="114581" y="57176"/>
                    </a:cubicBezTo>
                    <a:close/>
                  </a:path>
                </a:pathLst>
              </a:custGeom>
              <a:grp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438" name="Freeform 437">
                <a:extLst>
                  <a:ext uri="{FF2B5EF4-FFF2-40B4-BE49-F238E27FC236}">
                    <a16:creationId xmlns:a16="http://schemas.microsoft.com/office/drawing/2014/main" id="{E7279EFF-603B-EB48-B867-746E90F75B4D}"/>
                  </a:ext>
                </a:extLst>
              </p:cNvPr>
              <p:cNvSpPr/>
              <p:nvPr/>
            </p:nvSpPr>
            <p:spPr>
              <a:xfrm>
                <a:off x="2896144" y="538820"/>
                <a:ext cx="337898" cy="221463"/>
              </a:xfrm>
              <a:custGeom>
                <a:avLst/>
                <a:gdLst>
                  <a:gd name="connsiteX0" fmla="*/ 272732 w 337898"/>
                  <a:gd name="connsiteY0" fmla="*/ 221464 h 221463"/>
                  <a:gd name="connsiteX1" fmla="*/ 197785 w 337898"/>
                  <a:gd name="connsiteY1" fmla="*/ 221464 h 221463"/>
                  <a:gd name="connsiteX2" fmla="*/ 169076 w 337898"/>
                  <a:gd name="connsiteY2" fmla="*/ 123247 h 221463"/>
                  <a:gd name="connsiteX3" fmla="*/ 139478 w 337898"/>
                  <a:gd name="connsiteY3" fmla="*/ 221464 h 221463"/>
                  <a:gd name="connsiteX4" fmla="*/ 64912 w 337898"/>
                  <a:gd name="connsiteY4" fmla="*/ 221464 h 221463"/>
                  <a:gd name="connsiteX5" fmla="*/ 0 w 337898"/>
                  <a:gd name="connsiteY5" fmla="*/ 0 h 221463"/>
                  <a:gd name="connsiteX6" fmla="*/ 69993 w 337898"/>
                  <a:gd name="connsiteY6" fmla="*/ 0 h 221463"/>
                  <a:gd name="connsiteX7" fmla="*/ 105816 w 337898"/>
                  <a:gd name="connsiteY7" fmla="*/ 139511 h 221463"/>
                  <a:gd name="connsiteX8" fmla="*/ 138335 w 337898"/>
                  <a:gd name="connsiteY8" fmla="*/ 0 h 221463"/>
                  <a:gd name="connsiteX9" fmla="*/ 199563 w 337898"/>
                  <a:gd name="connsiteY9" fmla="*/ 0 h 221463"/>
                  <a:gd name="connsiteX10" fmla="*/ 232083 w 337898"/>
                  <a:gd name="connsiteY10" fmla="*/ 139511 h 221463"/>
                  <a:gd name="connsiteX11" fmla="*/ 267524 w 337898"/>
                  <a:gd name="connsiteY11" fmla="*/ 0 h 221463"/>
                  <a:gd name="connsiteX12" fmla="*/ 337898 w 337898"/>
                  <a:gd name="connsiteY12" fmla="*/ 0 h 221463"/>
                  <a:gd name="connsiteX13" fmla="*/ 272732 w 337898"/>
                  <a:gd name="connsiteY13" fmla="*/ 221464 h 221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7898" h="221463">
                    <a:moveTo>
                      <a:pt x="272732" y="221464"/>
                    </a:moveTo>
                    <a:lnTo>
                      <a:pt x="197785" y="221464"/>
                    </a:lnTo>
                    <a:lnTo>
                      <a:pt x="169076" y="123247"/>
                    </a:lnTo>
                    <a:lnTo>
                      <a:pt x="139478" y="221464"/>
                    </a:lnTo>
                    <a:lnTo>
                      <a:pt x="64912" y="221464"/>
                    </a:lnTo>
                    <a:lnTo>
                      <a:pt x="0" y="0"/>
                    </a:lnTo>
                    <a:lnTo>
                      <a:pt x="69993" y="0"/>
                    </a:lnTo>
                    <a:lnTo>
                      <a:pt x="105816" y="139511"/>
                    </a:lnTo>
                    <a:lnTo>
                      <a:pt x="138335" y="0"/>
                    </a:lnTo>
                    <a:lnTo>
                      <a:pt x="199563" y="0"/>
                    </a:lnTo>
                    <a:lnTo>
                      <a:pt x="232083" y="139511"/>
                    </a:lnTo>
                    <a:lnTo>
                      <a:pt x="267524" y="0"/>
                    </a:lnTo>
                    <a:lnTo>
                      <a:pt x="337898" y="0"/>
                    </a:lnTo>
                    <a:lnTo>
                      <a:pt x="272732" y="221464"/>
                    </a:lnTo>
                    <a:close/>
                  </a:path>
                </a:pathLst>
              </a:custGeom>
              <a:grp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439" name="Freeform 438">
                <a:extLst>
                  <a:ext uri="{FF2B5EF4-FFF2-40B4-BE49-F238E27FC236}">
                    <a16:creationId xmlns:a16="http://schemas.microsoft.com/office/drawing/2014/main" id="{6E602E93-D9C4-EE41-A158-0DAEC84AA403}"/>
                  </a:ext>
                </a:extLst>
              </p:cNvPr>
              <p:cNvSpPr/>
              <p:nvPr/>
            </p:nvSpPr>
            <p:spPr>
              <a:xfrm>
                <a:off x="3242676" y="535265"/>
                <a:ext cx="186810" cy="227940"/>
              </a:xfrm>
              <a:custGeom>
                <a:avLst/>
                <a:gdLst>
                  <a:gd name="connsiteX0" fmla="*/ 93244 w 186810"/>
                  <a:gd name="connsiteY0" fmla="*/ 227941 h 227940"/>
                  <a:gd name="connsiteX1" fmla="*/ 8261 w 186810"/>
                  <a:gd name="connsiteY1" fmla="*/ 220444 h 227940"/>
                  <a:gd name="connsiteX2" fmla="*/ 2037 w 186810"/>
                  <a:gd name="connsiteY2" fmla="*/ 160854 h 227940"/>
                  <a:gd name="connsiteX3" fmla="*/ 114458 w 186810"/>
                  <a:gd name="connsiteY3" fmla="*/ 160854 h 227940"/>
                  <a:gd name="connsiteX4" fmla="*/ 16264 w 186810"/>
                  <a:gd name="connsiteY4" fmla="*/ 112190 h 227940"/>
                  <a:gd name="connsiteX5" fmla="*/ 386 w 186810"/>
                  <a:gd name="connsiteY5" fmla="*/ 63908 h 227940"/>
                  <a:gd name="connsiteX6" fmla="*/ 94006 w 186810"/>
                  <a:gd name="connsiteY6" fmla="*/ 251 h 227940"/>
                  <a:gd name="connsiteX7" fmla="*/ 170605 w 186810"/>
                  <a:gd name="connsiteY7" fmla="*/ 5715 h 227940"/>
                  <a:gd name="connsiteX8" fmla="*/ 176830 w 186810"/>
                  <a:gd name="connsiteY8" fmla="*/ 64416 h 227940"/>
                  <a:gd name="connsiteX9" fmla="*/ 73174 w 186810"/>
                  <a:gd name="connsiteY9" fmla="*/ 66957 h 227940"/>
                  <a:gd name="connsiteX10" fmla="*/ 171367 w 186810"/>
                  <a:gd name="connsiteY10" fmla="*/ 115621 h 227940"/>
                  <a:gd name="connsiteX11" fmla="*/ 186357 w 186810"/>
                  <a:gd name="connsiteY11" fmla="*/ 164793 h 227940"/>
                  <a:gd name="connsiteX12" fmla="*/ 93244 w 186810"/>
                  <a:gd name="connsiteY12" fmla="*/ 227941 h 2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6810" h="227940">
                    <a:moveTo>
                      <a:pt x="93244" y="227941"/>
                    </a:moveTo>
                    <a:cubicBezTo>
                      <a:pt x="60343" y="227941"/>
                      <a:pt x="25410" y="223748"/>
                      <a:pt x="8261" y="220444"/>
                    </a:cubicBezTo>
                    <a:lnTo>
                      <a:pt x="2037" y="160854"/>
                    </a:lnTo>
                    <a:cubicBezTo>
                      <a:pt x="17407" y="164157"/>
                      <a:pt x="105693" y="181691"/>
                      <a:pt x="114458" y="160854"/>
                    </a:cubicBezTo>
                    <a:cubicBezTo>
                      <a:pt x="122842" y="138746"/>
                      <a:pt x="49165" y="143320"/>
                      <a:pt x="16264" y="112190"/>
                    </a:cubicBezTo>
                    <a:cubicBezTo>
                      <a:pt x="-377" y="97578"/>
                      <a:pt x="-758" y="78520"/>
                      <a:pt x="386" y="63908"/>
                    </a:cubicBezTo>
                    <a:cubicBezTo>
                      <a:pt x="6991" y="5969"/>
                      <a:pt x="61995" y="1395"/>
                      <a:pt x="94006" y="251"/>
                    </a:cubicBezTo>
                    <a:cubicBezTo>
                      <a:pt x="123985" y="-1019"/>
                      <a:pt x="153583" y="2793"/>
                      <a:pt x="170605" y="5715"/>
                    </a:cubicBezTo>
                    <a:lnTo>
                      <a:pt x="176830" y="64416"/>
                    </a:lnTo>
                    <a:cubicBezTo>
                      <a:pt x="155616" y="59842"/>
                      <a:pt x="81049" y="48153"/>
                      <a:pt x="73174" y="66957"/>
                    </a:cubicBezTo>
                    <a:cubicBezTo>
                      <a:pt x="63646" y="89447"/>
                      <a:pt x="141896" y="87795"/>
                      <a:pt x="171367" y="115621"/>
                    </a:cubicBezTo>
                    <a:cubicBezTo>
                      <a:pt x="187246" y="131503"/>
                      <a:pt x="187627" y="149291"/>
                      <a:pt x="186357" y="164793"/>
                    </a:cubicBezTo>
                    <a:cubicBezTo>
                      <a:pt x="179751" y="221715"/>
                      <a:pt x="125637" y="226670"/>
                      <a:pt x="93244" y="227941"/>
                    </a:cubicBezTo>
                    <a:close/>
                  </a:path>
                </a:pathLst>
              </a:custGeom>
              <a:grp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grpSp>
        <p:sp>
          <p:nvSpPr>
            <p:cNvPr id="355" name="Freeform 354">
              <a:extLst>
                <a:ext uri="{FF2B5EF4-FFF2-40B4-BE49-F238E27FC236}">
                  <a16:creationId xmlns:a16="http://schemas.microsoft.com/office/drawing/2014/main" id="{3D5F03A1-3E3A-444B-B843-15DBF28CBB76}"/>
                </a:ext>
              </a:extLst>
            </p:cNvPr>
            <p:cNvSpPr/>
            <p:nvPr/>
          </p:nvSpPr>
          <p:spPr>
            <a:xfrm>
              <a:off x="294708" y="239518"/>
              <a:ext cx="2975409" cy="769976"/>
            </a:xfrm>
            <a:custGeom>
              <a:avLst/>
              <a:gdLst>
                <a:gd name="connsiteX0" fmla="*/ 2831358 w 2975409"/>
                <a:gd name="connsiteY0" fmla="*/ 769977 h 769976"/>
                <a:gd name="connsiteX1" fmla="*/ 144051 w 2975409"/>
                <a:gd name="connsiteY1" fmla="*/ 769977 h 769976"/>
                <a:gd name="connsiteX2" fmla="*/ 0 w 2975409"/>
                <a:gd name="connsiteY2" fmla="*/ 625892 h 769976"/>
                <a:gd name="connsiteX3" fmla="*/ 0 w 2975409"/>
                <a:gd name="connsiteY3" fmla="*/ 144085 h 769976"/>
                <a:gd name="connsiteX4" fmla="*/ 144051 w 2975409"/>
                <a:gd name="connsiteY4" fmla="*/ 0 h 769976"/>
                <a:gd name="connsiteX5" fmla="*/ 2831358 w 2975409"/>
                <a:gd name="connsiteY5" fmla="*/ 0 h 769976"/>
                <a:gd name="connsiteX6" fmla="*/ 2975409 w 2975409"/>
                <a:gd name="connsiteY6" fmla="*/ 144085 h 769976"/>
                <a:gd name="connsiteX7" fmla="*/ 2975409 w 2975409"/>
                <a:gd name="connsiteY7" fmla="*/ 625892 h 769976"/>
                <a:gd name="connsiteX8" fmla="*/ 2831358 w 2975409"/>
                <a:gd name="connsiteY8" fmla="*/ 769977 h 769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5409" h="769976">
                  <a:moveTo>
                    <a:pt x="2831358" y="769977"/>
                  </a:moveTo>
                  <a:lnTo>
                    <a:pt x="144051" y="769977"/>
                  </a:lnTo>
                  <a:cubicBezTo>
                    <a:pt x="64531" y="769977"/>
                    <a:pt x="0" y="705431"/>
                    <a:pt x="0" y="625892"/>
                  </a:cubicBezTo>
                  <a:lnTo>
                    <a:pt x="0" y="144085"/>
                  </a:lnTo>
                  <a:cubicBezTo>
                    <a:pt x="0" y="64546"/>
                    <a:pt x="64531" y="0"/>
                    <a:pt x="144051" y="0"/>
                  </a:cubicBezTo>
                  <a:lnTo>
                    <a:pt x="2831358" y="0"/>
                  </a:lnTo>
                  <a:cubicBezTo>
                    <a:pt x="2910878" y="0"/>
                    <a:pt x="2975409" y="64546"/>
                    <a:pt x="2975409" y="144085"/>
                  </a:cubicBezTo>
                  <a:lnTo>
                    <a:pt x="2975409" y="625892"/>
                  </a:lnTo>
                  <a:cubicBezTo>
                    <a:pt x="2975409" y="705431"/>
                    <a:pt x="2910878" y="769977"/>
                    <a:pt x="2831358" y="769977"/>
                  </a:cubicBezTo>
                  <a:close/>
                </a:path>
              </a:pathLst>
            </a:custGeom>
            <a:solidFill>
              <a:srgbClr val="E75119"/>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grpSp>
          <p:nvGrpSpPr>
            <p:cNvPr id="356" name="Graphic 4">
              <a:extLst>
                <a:ext uri="{FF2B5EF4-FFF2-40B4-BE49-F238E27FC236}">
                  <a16:creationId xmlns:a16="http://schemas.microsoft.com/office/drawing/2014/main" id="{2A16B383-24DE-5142-8D90-4BF272EDB238}"/>
                </a:ext>
              </a:extLst>
            </p:cNvPr>
            <p:cNvGrpSpPr/>
            <p:nvPr/>
          </p:nvGrpSpPr>
          <p:grpSpPr>
            <a:xfrm>
              <a:off x="2670940" y="327970"/>
              <a:ext cx="519257" cy="542032"/>
              <a:chOff x="2597366" y="355510"/>
              <a:chExt cx="519257" cy="542032"/>
            </a:xfrm>
          </p:grpSpPr>
          <p:sp>
            <p:nvSpPr>
              <p:cNvPr id="370" name="Freeform 369">
                <a:extLst>
                  <a:ext uri="{FF2B5EF4-FFF2-40B4-BE49-F238E27FC236}">
                    <a16:creationId xmlns:a16="http://schemas.microsoft.com/office/drawing/2014/main" id="{2545C171-EA2A-D041-884E-6FCDE410E5D3}"/>
                  </a:ext>
                </a:extLst>
              </p:cNvPr>
              <p:cNvSpPr/>
              <p:nvPr/>
            </p:nvSpPr>
            <p:spPr>
              <a:xfrm>
                <a:off x="2597366" y="355510"/>
                <a:ext cx="519257" cy="542032"/>
              </a:xfrm>
              <a:custGeom>
                <a:avLst/>
                <a:gdLst>
                  <a:gd name="connsiteX0" fmla="*/ 513329 w 519257"/>
                  <a:gd name="connsiteY0" fmla="*/ 287026 h 542032"/>
                  <a:gd name="connsiteX1" fmla="*/ 486779 w 519257"/>
                  <a:gd name="connsiteY1" fmla="*/ 265807 h 542032"/>
                  <a:gd name="connsiteX2" fmla="*/ 485001 w 519257"/>
                  <a:gd name="connsiteY2" fmla="*/ 243953 h 542032"/>
                  <a:gd name="connsiteX3" fmla="*/ 478523 w 519257"/>
                  <a:gd name="connsiteY3" fmla="*/ 218668 h 542032"/>
                  <a:gd name="connsiteX4" fmla="*/ 436730 w 519257"/>
                  <a:gd name="connsiteY4" fmla="*/ 160856 h 542032"/>
                  <a:gd name="connsiteX5" fmla="*/ 371945 w 519257"/>
                  <a:gd name="connsiteY5" fmla="*/ 136715 h 542032"/>
                  <a:gd name="connsiteX6" fmla="*/ 417295 w 519257"/>
                  <a:gd name="connsiteY6" fmla="*/ 50061 h 542032"/>
                  <a:gd name="connsiteX7" fmla="*/ 419073 w 519257"/>
                  <a:gd name="connsiteY7" fmla="*/ 31256 h 542032"/>
                  <a:gd name="connsiteX8" fmla="*/ 419708 w 519257"/>
                  <a:gd name="connsiteY8" fmla="*/ 23633 h 542032"/>
                  <a:gd name="connsiteX9" fmla="*/ 421486 w 519257"/>
                  <a:gd name="connsiteY9" fmla="*/ 0 h 542032"/>
                  <a:gd name="connsiteX10" fmla="*/ 370802 w 519257"/>
                  <a:gd name="connsiteY10" fmla="*/ 5336 h 542032"/>
                  <a:gd name="connsiteX11" fmla="*/ 352510 w 519257"/>
                  <a:gd name="connsiteY11" fmla="*/ 10673 h 542032"/>
                  <a:gd name="connsiteX12" fmla="*/ 283532 w 519257"/>
                  <a:gd name="connsiteY12" fmla="*/ 66706 h 542032"/>
                  <a:gd name="connsiteX13" fmla="*/ 265240 w 519257"/>
                  <a:gd name="connsiteY13" fmla="*/ 134428 h 542032"/>
                  <a:gd name="connsiteX14" fmla="*/ 181528 w 519257"/>
                  <a:gd name="connsiteY14" fmla="*/ 103172 h 542032"/>
                  <a:gd name="connsiteX15" fmla="*/ 115473 w 519257"/>
                  <a:gd name="connsiteY15" fmla="*/ 111431 h 542032"/>
                  <a:gd name="connsiteX16" fmla="*/ 52974 w 519257"/>
                  <a:gd name="connsiteY16" fmla="*/ 172165 h 542032"/>
                  <a:gd name="connsiteX17" fmla="*/ 48909 w 519257"/>
                  <a:gd name="connsiteY17" fmla="*/ 181059 h 542032"/>
                  <a:gd name="connsiteX18" fmla="*/ 47766 w 519257"/>
                  <a:gd name="connsiteY18" fmla="*/ 188682 h 542032"/>
                  <a:gd name="connsiteX19" fmla="*/ 11817 w 519257"/>
                  <a:gd name="connsiteY19" fmla="*/ 202786 h 542032"/>
                  <a:gd name="connsiteX20" fmla="*/ 3 w 519257"/>
                  <a:gd name="connsiteY20" fmla="*/ 239887 h 542032"/>
                  <a:gd name="connsiteX21" fmla="*/ 3560 w 519257"/>
                  <a:gd name="connsiteY21" fmla="*/ 330099 h 542032"/>
                  <a:gd name="connsiteX22" fmla="*/ 43574 w 519257"/>
                  <a:gd name="connsiteY22" fmla="*/ 375459 h 542032"/>
                  <a:gd name="connsiteX23" fmla="*/ 48909 w 519257"/>
                  <a:gd name="connsiteY23" fmla="*/ 376602 h 542032"/>
                  <a:gd name="connsiteX24" fmla="*/ 78380 w 519257"/>
                  <a:gd name="connsiteY24" fmla="*/ 447882 h 542032"/>
                  <a:gd name="connsiteX25" fmla="*/ 132622 w 519257"/>
                  <a:gd name="connsiteY25" fmla="*/ 511539 h 542032"/>
                  <a:gd name="connsiteX26" fmla="*/ 196899 w 519257"/>
                  <a:gd name="connsiteY26" fmla="*/ 522720 h 542032"/>
                  <a:gd name="connsiteX27" fmla="*/ 211634 w 519257"/>
                  <a:gd name="connsiteY27" fmla="*/ 520306 h 542032"/>
                  <a:gd name="connsiteX28" fmla="*/ 231069 w 519257"/>
                  <a:gd name="connsiteY28" fmla="*/ 527929 h 542032"/>
                  <a:gd name="connsiteX29" fmla="*/ 275276 w 519257"/>
                  <a:gd name="connsiteY29" fmla="*/ 542033 h 542032"/>
                  <a:gd name="connsiteX30" fmla="*/ 282389 w 519257"/>
                  <a:gd name="connsiteY30" fmla="*/ 541398 h 542032"/>
                  <a:gd name="connsiteX31" fmla="*/ 336631 w 519257"/>
                  <a:gd name="connsiteY31" fmla="*/ 522593 h 542032"/>
                  <a:gd name="connsiteX32" fmla="*/ 404973 w 519257"/>
                  <a:gd name="connsiteY32" fmla="*/ 461351 h 542032"/>
                  <a:gd name="connsiteX33" fmla="*/ 417295 w 519257"/>
                  <a:gd name="connsiteY33" fmla="*/ 445468 h 542032"/>
                  <a:gd name="connsiteX34" fmla="*/ 420851 w 519257"/>
                  <a:gd name="connsiteY34" fmla="*/ 440767 h 542032"/>
                  <a:gd name="connsiteX35" fmla="*/ 427330 w 519257"/>
                  <a:gd name="connsiteY35" fmla="*/ 441911 h 542032"/>
                  <a:gd name="connsiteX36" fmla="*/ 480301 w 519257"/>
                  <a:gd name="connsiteY36" fmla="*/ 411798 h 542032"/>
                  <a:gd name="connsiteX37" fmla="*/ 516886 w 519257"/>
                  <a:gd name="connsiteY37" fmla="*/ 321586 h 542032"/>
                  <a:gd name="connsiteX38" fmla="*/ 513329 w 519257"/>
                  <a:gd name="connsiteY38" fmla="*/ 287026 h 54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19257" h="542032">
                    <a:moveTo>
                      <a:pt x="513329" y="287026"/>
                    </a:moveTo>
                    <a:cubicBezTo>
                      <a:pt x="507485" y="276988"/>
                      <a:pt x="498593" y="269365"/>
                      <a:pt x="486779" y="265807"/>
                    </a:cubicBezTo>
                    <a:cubicBezTo>
                      <a:pt x="486144" y="258692"/>
                      <a:pt x="485636" y="251704"/>
                      <a:pt x="485001" y="243953"/>
                    </a:cubicBezTo>
                    <a:cubicBezTo>
                      <a:pt x="483858" y="235059"/>
                      <a:pt x="481444" y="226800"/>
                      <a:pt x="478523" y="218668"/>
                    </a:cubicBezTo>
                    <a:cubicBezTo>
                      <a:pt x="469631" y="193384"/>
                      <a:pt x="456166" y="174452"/>
                      <a:pt x="436730" y="160856"/>
                    </a:cubicBezTo>
                    <a:cubicBezTo>
                      <a:pt x="417930" y="147896"/>
                      <a:pt x="396716" y="139638"/>
                      <a:pt x="371945" y="136715"/>
                    </a:cubicBezTo>
                    <a:cubicBezTo>
                      <a:pt x="397224" y="116640"/>
                      <a:pt x="411959" y="88433"/>
                      <a:pt x="417295" y="50061"/>
                    </a:cubicBezTo>
                    <a:cubicBezTo>
                      <a:pt x="418438" y="43581"/>
                      <a:pt x="418438" y="37736"/>
                      <a:pt x="419073" y="31256"/>
                    </a:cubicBezTo>
                    <a:cubicBezTo>
                      <a:pt x="419708" y="28842"/>
                      <a:pt x="419708" y="25920"/>
                      <a:pt x="419708" y="23633"/>
                    </a:cubicBezTo>
                    <a:lnTo>
                      <a:pt x="421486" y="0"/>
                    </a:lnTo>
                    <a:cubicBezTo>
                      <a:pt x="421486" y="0"/>
                      <a:pt x="390872" y="0"/>
                      <a:pt x="370802" y="5336"/>
                    </a:cubicBezTo>
                    <a:cubicBezTo>
                      <a:pt x="364958" y="6480"/>
                      <a:pt x="358988" y="8259"/>
                      <a:pt x="352510" y="10673"/>
                    </a:cubicBezTo>
                    <a:cubicBezTo>
                      <a:pt x="320752" y="21854"/>
                      <a:pt x="297760" y="41294"/>
                      <a:pt x="283532" y="66706"/>
                    </a:cubicBezTo>
                    <a:cubicBezTo>
                      <a:pt x="270576" y="90339"/>
                      <a:pt x="267019" y="114988"/>
                      <a:pt x="265240" y="134428"/>
                    </a:cubicBezTo>
                    <a:cubicBezTo>
                      <a:pt x="236913" y="117275"/>
                      <a:pt x="209856" y="107365"/>
                      <a:pt x="181528" y="103172"/>
                    </a:cubicBezTo>
                    <a:cubicBezTo>
                      <a:pt x="157900" y="100249"/>
                      <a:pt x="136178" y="102536"/>
                      <a:pt x="115473" y="111431"/>
                    </a:cubicBezTo>
                    <a:cubicBezTo>
                      <a:pt x="88924" y="122612"/>
                      <a:pt x="68345" y="143195"/>
                      <a:pt x="52974" y="172165"/>
                    </a:cubicBezTo>
                    <a:cubicBezTo>
                      <a:pt x="51831" y="175087"/>
                      <a:pt x="50053" y="178009"/>
                      <a:pt x="48909" y="181059"/>
                    </a:cubicBezTo>
                    <a:lnTo>
                      <a:pt x="47766" y="188682"/>
                    </a:lnTo>
                    <a:cubicBezTo>
                      <a:pt x="30109" y="187539"/>
                      <a:pt x="18295" y="195798"/>
                      <a:pt x="11817" y="202786"/>
                    </a:cubicBezTo>
                    <a:cubicBezTo>
                      <a:pt x="-505" y="216889"/>
                      <a:pt x="3" y="234042"/>
                      <a:pt x="3" y="239887"/>
                    </a:cubicBezTo>
                    <a:cubicBezTo>
                      <a:pt x="3" y="239887"/>
                      <a:pt x="2925" y="311167"/>
                      <a:pt x="3560" y="330099"/>
                    </a:cubicBezTo>
                    <a:cubicBezTo>
                      <a:pt x="4703" y="353096"/>
                      <a:pt x="20709" y="371393"/>
                      <a:pt x="43574" y="375459"/>
                    </a:cubicBezTo>
                    <a:cubicBezTo>
                      <a:pt x="45352" y="376094"/>
                      <a:pt x="47131" y="376094"/>
                      <a:pt x="48909" y="376602"/>
                    </a:cubicBezTo>
                    <a:cubicBezTo>
                      <a:pt x="57166" y="403158"/>
                      <a:pt x="67201" y="426664"/>
                      <a:pt x="78380" y="447882"/>
                    </a:cubicBezTo>
                    <a:cubicBezTo>
                      <a:pt x="89559" y="468466"/>
                      <a:pt x="105437" y="493878"/>
                      <a:pt x="132622" y="511539"/>
                    </a:cubicBezTo>
                    <a:cubicBezTo>
                      <a:pt x="152692" y="524499"/>
                      <a:pt x="174414" y="528692"/>
                      <a:pt x="196899" y="522720"/>
                    </a:cubicBezTo>
                    <a:cubicBezTo>
                      <a:pt x="201599" y="521576"/>
                      <a:pt x="206299" y="520941"/>
                      <a:pt x="211634" y="520306"/>
                    </a:cubicBezTo>
                    <a:cubicBezTo>
                      <a:pt x="217477" y="519671"/>
                      <a:pt x="223448" y="522720"/>
                      <a:pt x="231069" y="527929"/>
                    </a:cubicBezTo>
                    <a:cubicBezTo>
                      <a:pt x="244026" y="537332"/>
                      <a:pt x="258762" y="542033"/>
                      <a:pt x="275276" y="542033"/>
                    </a:cubicBezTo>
                    <a:cubicBezTo>
                      <a:pt x="277689" y="542033"/>
                      <a:pt x="279976" y="542033"/>
                      <a:pt x="282389" y="541398"/>
                    </a:cubicBezTo>
                    <a:cubicBezTo>
                      <a:pt x="300681" y="539619"/>
                      <a:pt x="317703" y="533774"/>
                      <a:pt x="336631" y="522593"/>
                    </a:cubicBezTo>
                    <a:cubicBezTo>
                      <a:pt x="360258" y="508489"/>
                      <a:pt x="381472" y="489558"/>
                      <a:pt x="404973" y="461351"/>
                    </a:cubicBezTo>
                    <a:cubicBezTo>
                      <a:pt x="409673" y="455506"/>
                      <a:pt x="413865" y="450169"/>
                      <a:pt x="417295" y="445468"/>
                    </a:cubicBezTo>
                    <a:lnTo>
                      <a:pt x="420851" y="440767"/>
                    </a:lnTo>
                    <a:lnTo>
                      <a:pt x="427330" y="441911"/>
                    </a:lnTo>
                    <a:cubicBezTo>
                      <a:pt x="451465" y="445468"/>
                      <a:pt x="470393" y="434795"/>
                      <a:pt x="480301" y="411798"/>
                    </a:cubicBezTo>
                    <a:cubicBezTo>
                      <a:pt x="485636" y="399981"/>
                      <a:pt x="512058" y="335181"/>
                      <a:pt x="516886" y="321586"/>
                    </a:cubicBezTo>
                    <a:cubicBezTo>
                      <a:pt x="520950" y="310659"/>
                      <a:pt x="519807" y="297699"/>
                      <a:pt x="513329" y="287026"/>
                    </a:cubicBezTo>
                    <a:close/>
                  </a:path>
                </a:pathLst>
              </a:custGeom>
              <a:solidFill>
                <a:srgbClr val="FFFFFF"/>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371" name="Freeform 370">
                <a:extLst>
                  <a:ext uri="{FF2B5EF4-FFF2-40B4-BE49-F238E27FC236}">
                    <a16:creationId xmlns:a16="http://schemas.microsoft.com/office/drawing/2014/main" id="{6B13D0E9-8A25-1445-959A-5A4398CBE328}"/>
                  </a:ext>
                </a:extLst>
              </p:cNvPr>
              <p:cNvSpPr/>
              <p:nvPr/>
            </p:nvSpPr>
            <p:spPr>
              <a:xfrm>
                <a:off x="2660376" y="479265"/>
                <a:ext cx="402702" cy="396790"/>
              </a:xfrm>
              <a:custGeom>
                <a:avLst/>
                <a:gdLst>
                  <a:gd name="connsiteX0" fmla="*/ 222810 w 402702"/>
                  <a:gd name="connsiteY0" fmla="*/ 257040 h 396790"/>
                  <a:gd name="connsiteX1" fmla="*/ 222810 w 402702"/>
                  <a:gd name="connsiteY1" fmla="*/ 139130 h 396790"/>
                  <a:gd name="connsiteX2" fmla="*/ 402556 w 402702"/>
                  <a:gd name="connsiteY2" fmla="*/ 159713 h 396790"/>
                  <a:gd name="connsiteX3" fmla="*/ 395443 w 402702"/>
                  <a:gd name="connsiteY3" fmla="*/ 101901 h 396790"/>
                  <a:gd name="connsiteX4" fmla="*/ 361907 w 402702"/>
                  <a:gd name="connsiteY4" fmla="*/ 54763 h 396790"/>
                  <a:gd name="connsiteX5" fmla="*/ 289373 w 402702"/>
                  <a:gd name="connsiteY5" fmla="*/ 33544 h 396790"/>
                  <a:gd name="connsiteX6" fmla="*/ 218110 w 402702"/>
                  <a:gd name="connsiteY6" fmla="*/ 44090 h 396790"/>
                  <a:gd name="connsiteX7" fmla="*/ 211631 w 402702"/>
                  <a:gd name="connsiteY7" fmla="*/ 42311 h 396790"/>
                  <a:gd name="connsiteX8" fmla="*/ 117375 w 402702"/>
                  <a:gd name="connsiteY8" fmla="*/ 1017 h 396790"/>
                  <a:gd name="connsiteX9" fmla="*/ 63134 w 402702"/>
                  <a:gd name="connsiteY9" fmla="*/ 7497 h 396790"/>
                  <a:gd name="connsiteX10" fmla="*/ 11814 w 402702"/>
                  <a:gd name="connsiteY10" fmla="*/ 58193 h 396790"/>
                  <a:gd name="connsiteX11" fmla="*/ 0 w 402702"/>
                  <a:gd name="connsiteY11" fmla="*/ 88814 h 396790"/>
                  <a:gd name="connsiteX12" fmla="*/ 170855 w 402702"/>
                  <a:gd name="connsiteY12" fmla="*/ 133031 h 396790"/>
                  <a:gd name="connsiteX13" fmla="*/ 129570 w 402702"/>
                  <a:gd name="connsiteY13" fmla="*/ 244970 h 396790"/>
                  <a:gd name="connsiteX14" fmla="*/ 3430 w 402702"/>
                  <a:gd name="connsiteY14" fmla="*/ 233788 h 396790"/>
                  <a:gd name="connsiteX15" fmla="*/ 35822 w 402702"/>
                  <a:gd name="connsiteY15" fmla="*/ 313963 h 396790"/>
                  <a:gd name="connsiteX16" fmla="*/ 82950 w 402702"/>
                  <a:gd name="connsiteY16" fmla="*/ 369995 h 396790"/>
                  <a:gd name="connsiteX17" fmla="*/ 129443 w 402702"/>
                  <a:gd name="connsiteY17" fmla="*/ 378254 h 396790"/>
                  <a:gd name="connsiteX18" fmla="*/ 148878 w 402702"/>
                  <a:gd name="connsiteY18" fmla="*/ 375332 h 396790"/>
                  <a:gd name="connsiteX19" fmla="*/ 181906 w 402702"/>
                  <a:gd name="connsiteY19" fmla="*/ 387148 h 396790"/>
                  <a:gd name="connsiteX20" fmla="*/ 217856 w 402702"/>
                  <a:gd name="connsiteY20" fmla="*/ 396551 h 396790"/>
                  <a:gd name="connsiteX21" fmla="*/ 262697 w 402702"/>
                  <a:gd name="connsiteY21" fmla="*/ 380668 h 396790"/>
                  <a:gd name="connsiteX22" fmla="*/ 325704 w 402702"/>
                  <a:gd name="connsiteY22" fmla="*/ 324127 h 396790"/>
                  <a:gd name="connsiteX23" fmla="*/ 348696 w 402702"/>
                  <a:gd name="connsiteY23" fmla="*/ 294014 h 396790"/>
                  <a:gd name="connsiteX24" fmla="*/ 222810 w 402702"/>
                  <a:gd name="connsiteY24" fmla="*/ 257040 h 396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02702" h="396790">
                    <a:moveTo>
                      <a:pt x="222810" y="257040"/>
                    </a:moveTo>
                    <a:lnTo>
                      <a:pt x="222810" y="139130"/>
                    </a:lnTo>
                    <a:lnTo>
                      <a:pt x="402556" y="159713"/>
                    </a:lnTo>
                    <a:cubicBezTo>
                      <a:pt x="403191" y="140273"/>
                      <a:pt x="401921" y="120833"/>
                      <a:pt x="395443" y="101901"/>
                    </a:cubicBezTo>
                    <a:cubicBezTo>
                      <a:pt x="388964" y="83097"/>
                      <a:pt x="378294" y="66579"/>
                      <a:pt x="361907" y="54763"/>
                    </a:cubicBezTo>
                    <a:cubicBezTo>
                      <a:pt x="340058" y="39388"/>
                      <a:pt x="315414" y="33544"/>
                      <a:pt x="289373" y="33544"/>
                    </a:cubicBezTo>
                    <a:cubicBezTo>
                      <a:pt x="265237" y="32908"/>
                      <a:pt x="241102" y="37101"/>
                      <a:pt x="218110" y="44090"/>
                    </a:cubicBezTo>
                    <a:cubicBezTo>
                      <a:pt x="216331" y="44725"/>
                      <a:pt x="212774" y="43454"/>
                      <a:pt x="211631" y="42311"/>
                    </a:cubicBezTo>
                    <a:cubicBezTo>
                      <a:pt x="183304" y="21727"/>
                      <a:pt x="152689" y="5718"/>
                      <a:pt x="117375" y="1017"/>
                    </a:cubicBezTo>
                    <a:cubicBezTo>
                      <a:pt x="98575" y="-1397"/>
                      <a:pt x="80283" y="381"/>
                      <a:pt x="63134" y="7497"/>
                    </a:cubicBezTo>
                    <a:cubicBezTo>
                      <a:pt x="39506" y="17534"/>
                      <a:pt x="23119" y="35831"/>
                      <a:pt x="11814" y="58193"/>
                    </a:cubicBezTo>
                    <a:cubicBezTo>
                      <a:pt x="7114" y="67596"/>
                      <a:pt x="4192" y="78777"/>
                      <a:pt x="0" y="88814"/>
                    </a:cubicBezTo>
                    <a:lnTo>
                      <a:pt x="170855" y="133031"/>
                    </a:lnTo>
                    <a:lnTo>
                      <a:pt x="129570" y="244970"/>
                    </a:lnTo>
                    <a:lnTo>
                      <a:pt x="3430" y="233788"/>
                    </a:lnTo>
                    <a:cubicBezTo>
                      <a:pt x="4065" y="235567"/>
                      <a:pt x="19309" y="286264"/>
                      <a:pt x="35822" y="313963"/>
                    </a:cubicBezTo>
                    <a:cubicBezTo>
                      <a:pt x="48144" y="335181"/>
                      <a:pt x="61736" y="355765"/>
                      <a:pt x="82950" y="369995"/>
                    </a:cubicBezTo>
                    <a:cubicBezTo>
                      <a:pt x="97686" y="379398"/>
                      <a:pt x="112421" y="382956"/>
                      <a:pt x="129443" y="378254"/>
                    </a:cubicBezTo>
                    <a:cubicBezTo>
                      <a:pt x="135922" y="376475"/>
                      <a:pt x="141765" y="375840"/>
                      <a:pt x="148878" y="375332"/>
                    </a:cubicBezTo>
                    <a:cubicBezTo>
                      <a:pt x="161200" y="374697"/>
                      <a:pt x="171871" y="379398"/>
                      <a:pt x="181906" y="387148"/>
                    </a:cubicBezTo>
                    <a:cubicBezTo>
                      <a:pt x="192450" y="394772"/>
                      <a:pt x="204898" y="397694"/>
                      <a:pt x="217856" y="396551"/>
                    </a:cubicBezTo>
                    <a:cubicBezTo>
                      <a:pt x="234369" y="395407"/>
                      <a:pt x="249105" y="388927"/>
                      <a:pt x="262697" y="380668"/>
                    </a:cubicBezTo>
                    <a:cubicBezTo>
                      <a:pt x="287468" y="365294"/>
                      <a:pt x="307538" y="345346"/>
                      <a:pt x="325704" y="324127"/>
                    </a:cubicBezTo>
                    <a:cubicBezTo>
                      <a:pt x="333960" y="314725"/>
                      <a:pt x="341074" y="304052"/>
                      <a:pt x="348696" y="294014"/>
                    </a:cubicBezTo>
                    <a:lnTo>
                      <a:pt x="222810" y="257040"/>
                    </a:lnTo>
                    <a:close/>
                  </a:path>
                </a:pathLst>
              </a:custGeom>
              <a:solidFill>
                <a:srgbClr val="A6B03B"/>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372" name="Freeform 371">
                <a:extLst>
                  <a:ext uri="{FF2B5EF4-FFF2-40B4-BE49-F238E27FC236}">
                    <a16:creationId xmlns:a16="http://schemas.microsoft.com/office/drawing/2014/main" id="{DDD01460-C3D8-3740-8CF3-385FFC957C4E}"/>
                  </a:ext>
                </a:extLst>
              </p:cNvPr>
              <p:cNvSpPr/>
              <p:nvPr/>
            </p:nvSpPr>
            <p:spPr>
              <a:xfrm>
                <a:off x="2618710" y="566358"/>
                <a:ext cx="475389" cy="212057"/>
              </a:xfrm>
              <a:custGeom>
                <a:avLst/>
                <a:gdLst>
                  <a:gd name="connsiteX0" fmla="*/ 456544 w 475389"/>
                  <a:gd name="connsiteY0" fmla="*/ 75034 h 212057"/>
                  <a:gd name="connsiteX1" fmla="*/ 280989 w 475389"/>
                  <a:gd name="connsiteY1" fmla="*/ 44413 h 212057"/>
                  <a:gd name="connsiteX2" fmla="*/ 252153 w 475389"/>
                  <a:gd name="connsiteY2" fmla="*/ 68046 h 212057"/>
                  <a:gd name="connsiteX3" fmla="*/ 252153 w 475389"/>
                  <a:gd name="connsiteY3" fmla="*/ 79862 h 212057"/>
                  <a:gd name="connsiteX4" fmla="*/ 217982 w 475389"/>
                  <a:gd name="connsiteY4" fmla="*/ 74018 h 212057"/>
                  <a:gd name="connsiteX5" fmla="*/ 221539 w 475389"/>
                  <a:gd name="connsiteY5" fmla="*/ 65759 h 212057"/>
                  <a:gd name="connsiteX6" fmla="*/ 203247 w 475389"/>
                  <a:gd name="connsiteY6" fmla="*/ 31580 h 212057"/>
                  <a:gd name="connsiteX7" fmla="*/ 28836 w 475389"/>
                  <a:gd name="connsiteY7" fmla="*/ 323 h 212057"/>
                  <a:gd name="connsiteX8" fmla="*/ 6479 w 475389"/>
                  <a:gd name="connsiteY8" fmla="*/ 7439 h 212057"/>
                  <a:gd name="connsiteX9" fmla="*/ 0 w 475389"/>
                  <a:gd name="connsiteY9" fmla="*/ 29293 h 212057"/>
                  <a:gd name="connsiteX10" fmla="*/ 3557 w 475389"/>
                  <a:gd name="connsiteY10" fmla="*/ 119505 h 212057"/>
                  <a:gd name="connsiteX11" fmla="*/ 25914 w 475389"/>
                  <a:gd name="connsiteY11" fmla="*/ 144281 h 212057"/>
                  <a:gd name="connsiteX12" fmla="*/ 159041 w 475389"/>
                  <a:gd name="connsiteY12" fmla="*/ 167279 h 212057"/>
                  <a:gd name="connsiteX13" fmla="*/ 184955 w 475389"/>
                  <a:gd name="connsiteY13" fmla="*/ 154319 h 212057"/>
                  <a:gd name="connsiteX14" fmla="*/ 211504 w 475389"/>
                  <a:gd name="connsiteY14" fmla="*/ 90662 h 212057"/>
                  <a:gd name="connsiteX15" fmla="*/ 253297 w 475389"/>
                  <a:gd name="connsiteY15" fmla="*/ 98286 h 212057"/>
                  <a:gd name="connsiteX16" fmla="*/ 255710 w 475389"/>
                  <a:gd name="connsiteY16" fmla="*/ 163721 h 212057"/>
                  <a:gd name="connsiteX17" fmla="*/ 275781 w 475389"/>
                  <a:gd name="connsiteY17" fmla="*/ 187862 h 212057"/>
                  <a:gd name="connsiteX18" fmla="*/ 408400 w 475389"/>
                  <a:gd name="connsiteY18" fmla="*/ 211495 h 212057"/>
                  <a:gd name="connsiteX19" fmla="*/ 437870 w 475389"/>
                  <a:gd name="connsiteY19" fmla="*/ 194977 h 212057"/>
                  <a:gd name="connsiteX20" fmla="*/ 452606 w 475389"/>
                  <a:gd name="connsiteY20" fmla="*/ 159655 h 212057"/>
                  <a:gd name="connsiteX21" fmla="*/ 473820 w 475389"/>
                  <a:gd name="connsiteY21" fmla="*/ 106036 h 212057"/>
                  <a:gd name="connsiteX22" fmla="*/ 456544 w 475389"/>
                  <a:gd name="connsiteY22" fmla="*/ 75034 h 212057"/>
                  <a:gd name="connsiteX23" fmla="*/ 205025 w 475389"/>
                  <a:gd name="connsiteY23" fmla="*/ 59660 h 212057"/>
                  <a:gd name="connsiteX24" fmla="*/ 170219 w 475389"/>
                  <a:gd name="connsiteY24" fmla="*/ 144535 h 212057"/>
                  <a:gd name="connsiteX25" fmla="*/ 159676 w 475389"/>
                  <a:gd name="connsiteY25" fmla="*/ 149872 h 212057"/>
                  <a:gd name="connsiteX26" fmla="*/ 31249 w 475389"/>
                  <a:gd name="connsiteY26" fmla="*/ 127509 h 212057"/>
                  <a:gd name="connsiteX27" fmla="*/ 23627 w 475389"/>
                  <a:gd name="connsiteY27" fmla="*/ 124587 h 212057"/>
                  <a:gd name="connsiteX28" fmla="*/ 21214 w 475389"/>
                  <a:gd name="connsiteY28" fmla="*/ 116328 h 212057"/>
                  <a:gd name="connsiteX29" fmla="*/ 17657 w 475389"/>
                  <a:gd name="connsiteY29" fmla="*/ 30309 h 212057"/>
                  <a:gd name="connsiteX30" fmla="*/ 17657 w 475389"/>
                  <a:gd name="connsiteY30" fmla="*/ 27387 h 212057"/>
                  <a:gd name="connsiteX31" fmla="*/ 28201 w 475389"/>
                  <a:gd name="connsiteY31" fmla="*/ 18493 h 212057"/>
                  <a:gd name="connsiteX32" fmla="*/ 197912 w 475389"/>
                  <a:gd name="connsiteY32" fmla="*/ 47970 h 212057"/>
                  <a:gd name="connsiteX33" fmla="*/ 205025 w 475389"/>
                  <a:gd name="connsiteY33" fmla="*/ 50893 h 212057"/>
                  <a:gd name="connsiteX34" fmla="*/ 205025 w 475389"/>
                  <a:gd name="connsiteY34" fmla="*/ 59660 h 212057"/>
                  <a:gd name="connsiteX35" fmla="*/ 456544 w 475389"/>
                  <a:gd name="connsiteY35" fmla="*/ 103368 h 212057"/>
                  <a:gd name="connsiteX36" fmla="*/ 422373 w 475389"/>
                  <a:gd name="connsiteY36" fmla="*/ 186465 h 212057"/>
                  <a:gd name="connsiteX37" fmla="*/ 410559 w 475389"/>
                  <a:gd name="connsiteY37" fmla="*/ 192945 h 212057"/>
                  <a:gd name="connsiteX38" fmla="*/ 283276 w 475389"/>
                  <a:gd name="connsiteY38" fmla="*/ 171090 h 212057"/>
                  <a:gd name="connsiteX39" fmla="*/ 273876 w 475389"/>
                  <a:gd name="connsiteY39" fmla="*/ 165754 h 212057"/>
                  <a:gd name="connsiteX40" fmla="*/ 272732 w 475389"/>
                  <a:gd name="connsiteY40" fmla="*/ 158130 h 212057"/>
                  <a:gd name="connsiteX41" fmla="*/ 269175 w 475389"/>
                  <a:gd name="connsiteY41" fmla="*/ 72112 h 212057"/>
                  <a:gd name="connsiteX42" fmla="*/ 269810 w 475389"/>
                  <a:gd name="connsiteY42" fmla="*/ 64996 h 212057"/>
                  <a:gd name="connsiteX43" fmla="*/ 276289 w 475389"/>
                  <a:gd name="connsiteY43" fmla="*/ 60930 h 212057"/>
                  <a:gd name="connsiteX44" fmla="*/ 450700 w 475389"/>
                  <a:gd name="connsiteY44" fmla="*/ 91552 h 212057"/>
                  <a:gd name="connsiteX45" fmla="*/ 458322 w 475389"/>
                  <a:gd name="connsiteY45" fmla="*/ 95109 h 212057"/>
                  <a:gd name="connsiteX46" fmla="*/ 456544 w 475389"/>
                  <a:gd name="connsiteY46" fmla="*/ 103368 h 21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75389" h="212057">
                    <a:moveTo>
                      <a:pt x="456544" y="75034"/>
                    </a:moveTo>
                    <a:cubicBezTo>
                      <a:pt x="452479" y="73890"/>
                      <a:pt x="323925" y="52036"/>
                      <a:pt x="280989" y="44413"/>
                    </a:cubicBezTo>
                    <a:cubicBezTo>
                      <a:pt x="264475" y="41490"/>
                      <a:pt x="252661" y="51528"/>
                      <a:pt x="252153" y="68046"/>
                    </a:cubicBezTo>
                    <a:lnTo>
                      <a:pt x="252153" y="79862"/>
                    </a:lnTo>
                    <a:cubicBezTo>
                      <a:pt x="240340" y="77448"/>
                      <a:pt x="229161" y="75796"/>
                      <a:pt x="217982" y="74018"/>
                    </a:cubicBezTo>
                    <a:cubicBezTo>
                      <a:pt x="219126" y="71095"/>
                      <a:pt x="220396" y="68173"/>
                      <a:pt x="221539" y="65759"/>
                    </a:cubicBezTo>
                    <a:cubicBezTo>
                      <a:pt x="227383" y="50385"/>
                      <a:pt x="222174" y="33994"/>
                      <a:pt x="203247" y="31580"/>
                    </a:cubicBezTo>
                    <a:cubicBezTo>
                      <a:pt x="193212" y="29801"/>
                      <a:pt x="32901" y="959"/>
                      <a:pt x="28836" y="323"/>
                    </a:cubicBezTo>
                    <a:cubicBezTo>
                      <a:pt x="19944" y="-820"/>
                      <a:pt x="12322" y="959"/>
                      <a:pt x="6479" y="7439"/>
                    </a:cubicBezTo>
                    <a:cubicBezTo>
                      <a:pt x="635" y="13919"/>
                      <a:pt x="0" y="21034"/>
                      <a:pt x="0" y="29293"/>
                    </a:cubicBezTo>
                    <a:lnTo>
                      <a:pt x="3557" y="119505"/>
                    </a:lnTo>
                    <a:cubicBezTo>
                      <a:pt x="4192" y="132465"/>
                      <a:pt x="12957" y="141867"/>
                      <a:pt x="25914" y="144281"/>
                    </a:cubicBezTo>
                    <a:cubicBezTo>
                      <a:pt x="31757" y="145425"/>
                      <a:pt x="130205" y="161942"/>
                      <a:pt x="159041" y="167279"/>
                    </a:cubicBezTo>
                    <a:cubicBezTo>
                      <a:pt x="169076" y="169057"/>
                      <a:pt x="181398" y="162577"/>
                      <a:pt x="184955" y="154319"/>
                    </a:cubicBezTo>
                    <a:cubicBezTo>
                      <a:pt x="187877" y="147203"/>
                      <a:pt x="205534" y="105401"/>
                      <a:pt x="211504" y="90662"/>
                    </a:cubicBezTo>
                    <a:cubicBezTo>
                      <a:pt x="225604" y="93076"/>
                      <a:pt x="239832" y="95999"/>
                      <a:pt x="253297" y="98286"/>
                    </a:cubicBezTo>
                    <a:cubicBezTo>
                      <a:pt x="254440" y="120648"/>
                      <a:pt x="255075" y="141867"/>
                      <a:pt x="255710" y="163721"/>
                    </a:cubicBezTo>
                    <a:cubicBezTo>
                      <a:pt x="256345" y="175537"/>
                      <a:pt x="264602" y="185575"/>
                      <a:pt x="275781" y="187862"/>
                    </a:cubicBezTo>
                    <a:cubicBezTo>
                      <a:pt x="305887" y="193199"/>
                      <a:pt x="402429" y="210225"/>
                      <a:pt x="408400" y="211495"/>
                    </a:cubicBezTo>
                    <a:cubicBezTo>
                      <a:pt x="423135" y="213909"/>
                      <a:pt x="432535" y="208573"/>
                      <a:pt x="437870" y="194977"/>
                    </a:cubicBezTo>
                    <a:cubicBezTo>
                      <a:pt x="442571" y="183161"/>
                      <a:pt x="447906" y="171345"/>
                      <a:pt x="452606" y="159655"/>
                    </a:cubicBezTo>
                    <a:cubicBezTo>
                      <a:pt x="459719" y="141994"/>
                      <a:pt x="467341" y="123697"/>
                      <a:pt x="473820" y="106036"/>
                    </a:cubicBezTo>
                    <a:cubicBezTo>
                      <a:pt x="479028" y="91552"/>
                      <a:pt x="470771" y="77956"/>
                      <a:pt x="456544" y="75034"/>
                    </a:cubicBezTo>
                    <a:close/>
                    <a:moveTo>
                      <a:pt x="205025" y="59660"/>
                    </a:moveTo>
                    <a:cubicBezTo>
                      <a:pt x="193847" y="87994"/>
                      <a:pt x="182033" y="116201"/>
                      <a:pt x="170219" y="144535"/>
                    </a:cubicBezTo>
                    <a:cubicBezTo>
                      <a:pt x="168441" y="149236"/>
                      <a:pt x="164376" y="150380"/>
                      <a:pt x="159676" y="149872"/>
                    </a:cubicBezTo>
                    <a:cubicBezTo>
                      <a:pt x="129570" y="144535"/>
                      <a:pt x="44206" y="129288"/>
                      <a:pt x="31249" y="127509"/>
                    </a:cubicBezTo>
                    <a:cubicBezTo>
                      <a:pt x="27184" y="126874"/>
                      <a:pt x="24771" y="126366"/>
                      <a:pt x="23627" y="124587"/>
                    </a:cubicBezTo>
                    <a:cubicBezTo>
                      <a:pt x="21849" y="122808"/>
                      <a:pt x="21214" y="120521"/>
                      <a:pt x="21214" y="116328"/>
                    </a:cubicBezTo>
                    <a:cubicBezTo>
                      <a:pt x="20579" y="102225"/>
                      <a:pt x="18292" y="44413"/>
                      <a:pt x="17657" y="30309"/>
                    </a:cubicBezTo>
                    <a:lnTo>
                      <a:pt x="17657" y="27387"/>
                    </a:lnTo>
                    <a:cubicBezTo>
                      <a:pt x="17657" y="19128"/>
                      <a:pt x="20071" y="17349"/>
                      <a:pt x="28201" y="18493"/>
                    </a:cubicBezTo>
                    <a:cubicBezTo>
                      <a:pt x="65293" y="24973"/>
                      <a:pt x="178476" y="45048"/>
                      <a:pt x="197912" y="47970"/>
                    </a:cubicBezTo>
                    <a:cubicBezTo>
                      <a:pt x="201469" y="48606"/>
                      <a:pt x="203755" y="49114"/>
                      <a:pt x="205025" y="50893"/>
                    </a:cubicBezTo>
                    <a:cubicBezTo>
                      <a:pt x="207312" y="51401"/>
                      <a:pt x="207312" y="54450"/>
                      <a:pt x="205025" y="59660"/>
                    </a:cubicBezTo>
                    <a:close/>
                    <a:moveTo>
                      <a:pt x="456544" y="103368"/>
                    </a:moveTo>
                    <a:cubicBezTo>
                      <a:pt x="451208" y="116963"/>
                      <a:pt x="428216" y="172361"/>
                      <a:pt x="422373" y="186465"/>
                    </a:cubicBezTo>
                    <a:cubicBezTo>
                      <a:pt x="419959" y="192309"/>
                      <a:pt x="417038" y="194088"/>
                      <a:pt x="410559" y="192945"/>
                    </a:cubicBezTo>
                    <a:cubicBezTo>
                      <a:pt x="368131" y="185829"/>
                      <a:pt x="325703" y="178206"/>
                      <a:pt x="283276" y="171090"/>
                    </a:cubicBezTo>
                    <a:cubicBezTo>
                      <a:pt x="277940" y="169947"/>
                      <a:pt x="275019" y="168676"/>
                      <a:pt x="273876" y="165754"/>
                    </a:cubicBezTo>
                    <a:cubicBezTo>
                      <a:pt x="272732" y="163975"/>
                      <a:pt x="272732" y="161688"/>
                      <a:pt x="272732" y="158130"/>
                    </a:cubicBezTo>
                    <a:cubicBezTo>
                      <a:pt x="271589" y="129288"/>
                      <a:pt x="270319" y="100954"/>
                      <a:pt x="269175" y="72112"/>
                    </a:cubicBezTo>
                    <a:cubicBezTo>
                      <a:pt x="269175" y="69697"/>
                      <a:pt x="268540" y="67410"/>
                      <a:pt x="269810" y="64996"/>
                    </a:cubicBezTo>
                    <a:cubicBezTo>
                      <a:pt x="270954" y="62582"/>
                      <a:pt x="272732" y="59660"/>
                      <a:pt x="276289" y="60930"/>
                    </a:cubicBezTo>
                    <a:cubicBezTo>
                      <a:pt x="290389" y="63345"/>
                      <a:pt x="407129" y="83928"/>
                      <a:pt x="450700" y="91552"/>
                    </a:cubicBezTo>
                    <a:cubicBezTo>
                      <a:pt x="454765" y="92187"/>
                      <a:pt x="457179" y="93330"/>
                      <a:pt x="458322" y="95109"/>
                    </a:cubicBezTo>
                    <a:cubicBezTo>
                      <a:pt x="458957" y="96888"/>
                      <a:pt x="458322" y="99175"/>
                      <a:pt x="456544" y="103368"/>
                    </a:cubicBezTo>
                    <a:close/>
                  </a:path>
                </a:pathLst>
              </a:custGeom>
              <a:solidFill>
                <a:srgbClr val="6B7628"/>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373" name="Freeform 372">
                <a:extLst>
                  <a:ext uri="{FF2B5EF4-FFF2-40B4-BE49-F238E27FC236}">
                    <a16:creationId xmlns:a16="http://schemas.microsoft.com/office/drawing/2014/main" id="{2159DB44-7D33-D248-9B9E-477DB7AE125D}"/>
                  </a:ext>
                </a:extLst>
              </p:cNvPr>
              <p:cNvSpPr/>
              <p:nvPr/>
            </p:nvSpPr>
            <p:spPr>
              <a:xfrm>
                <a:off x="2773726" y="752736"/>
                <a:ext cx="115593" cy="44430"/>
              </a:xfrm>
              <a:custGeom>
                <a:avLst/>
                <a:gdLst>
                  <a:gd name="connsiteX0" fmla="*/ 60680 w 115593"/>
                  <a:gd name="connsiteY0" fmla="*/ 44431 h 44430"/>
                  <a:gd name="connsiteX1" fmla="*/ 48613 w 115593"/>
                  <a:gd name="connsiteY1" fmla="*/ 43541 h 44430"/>
                  <a:gd name="connsiteX2" fmla="*/ 468 w 115593"/>
                  <a:gd name="connsiteY2" fmla="*/ 8219 h 44430"/>
                  <a:gd name="connsiteX3" fmla="*/ 3644 w 115593"/>
                  <a:gd name="connsiteY3" fmla="*/ 469 h 44430"/>
                  <a:gd name="connsiteX4" fmla="*/ 11393 w 115593"/>
                  <a:gd name="connsiteY4" fmla="*/ 3645 h 44430"/>
                  <a:gd name="connsiteX5" fmla="*/ 50518 w 115593"/>
                  <a:gd name="connsiteY5" fmla="*/ 31979 h 44430"/>
                  <a:gd name="connsiteX6" fmla="*/ 106538 w 115593"/>
                  <a:gd name="connsiteY6" fmla="*/ 19909 h 44430"/>
                  <a:gd name="connsiteX7" fmla="*/ 114668 w 115593"/>
                  <a:gd name="connsiteY7" fmla="*/ 21687 h 44430"/>
                  <a:gd name="connsiteX8" fmla="*/ 112890 w 115593"/>
                  <a:gd name="connsiteY8" fmla="*/ 29819 h 44430"/>
                  <a:gd name="connsiteX9" fmla="*/ 60680 w 115593"/>
                  <a:gd name="connsiteY9" fmla="*/ 44431 h 44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593" h="44430">
                    <a:moveTo>
                      <a:pt x="60680" y="44431"/>
                    </a:moveTo>
                    <a:cubicBezTo>
                      <a:pt x="56743" y="44431"/>
                      <a:pt x="52678" y="44177"/>
                      <a:pt x="48613" y="43541"/>
                    </a:cubicBezTo>
                    <a:cubicBezTo>
                      <a:pt x="13298" y="37824"/>
                      <a:pt x="976" y="9363"/>
                      <a:pt x="468" y="8219"/>
                    </a:cubicBezTo>
                    <a:cubicBezTo>
                      <a:pt x="-802" y="5170"/>
                      <a:pt x="595" y="1739"/>
                      <a:pt x="3644" y="469"/>
                    </a:cubicBezTo>
                    <a:cubicBezTo>
                      <a:pt x="6693" y="-802"/>
                      <a:pt x="10123" y="596"/>
                      <a:pt x="11393" y="3645"/>
                    </a:cubicBezTo>
                    <a:cubicBezTo>
                      <a:pt x="11774" y="4661"/>
                      <a:pt x="21936" y="27278"/>
                      <a:pt x="50518" y="31979"/>
                    </a:cubicBezTo>
                    <a:cubicBezTo>
                      <a:pt x="80116" y="36299"/>
                      <a:pt x="106284" y="20036"/>
                      <a:pt x="106538" y="19909"/>
                    </a:cubicBezTo>
                    <a:cubicBezTo>
                      <a:pt x="109333" y="18130"/>
                      <a:pt x="112890" y="19019"/>
                      <a:pt x="114668" y="21687"/>
                    </a:cubicBezTo>
                    <a:cubicBezTo>
                      <a:pt x="116446" y="24483"/>
                      <a:pt x="115557" y="28040"/>
                      <a:pt x="112890" y="29819"/>
                    </a:cubicBezTo>
                    <a:cubicBezTo>
                      <a:pt x="111619" y="30454"/>
                      <a:pt x="89262" y="44431"/>
                      <a:pt x="60680" y="44431"/>
                    </a:cubicBezTo>
                    <a:close/>
                  </a:path>
                </a:pathLst>
              </a:custGeom>
              <a:solidFill>
                <a:srgbClr val="6B7621"/>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374" name="Freeform 373">
                <a:extLst>
                  <a:ext uri="{FF2B5EF4-FFF2-40B4-BE49-F238E27FC236}">
                    <a16:creationId xmlns:a16="http://schemas.microsoft.com/office/drawing/2014/main" id="{5162CACC-67C9-E041-8666-73028CC98826}"/>
                  </a:ext>
                </a:extLst>
              </p:cNvPr>
              <p:cNvSpPr/>
              <p:nvPr/>
            </p:nvSpPr>
            <p:spPr>
              <a:xfrm>
                <a:off x="2885382" y="377364"/>
                <a:ext cx="110496" cy="124390"/>
              </a:xfrm>
              <a:custGeom>
                <a:avLst/>
                <a:gdLst>
                  <a:gd name="connsiteX0" fmla="*/ 217 w 110496"/>
                  <a:gd name="connsiteY0" fmla="*/ 124391 h 124390"/>
                  <a:gd name="connsiteX1" fmla="*/ 23209 w 110496"/>
                  <a:gd name="connsiteY1" fmla="*/ 43073 h 124390"/>
                  <a:gd name="connsiteX2" fmla="*/ 110478 w 110496"/>
                  <a:gd name="connsiteY2" fmla="*/ 0 h 124390"/>
                  <a:gd name="connsiteX3" fmla="*/ 80373 w 110496"/>
                  <a:gd name="connsiteY3" fmla="*/ 88941 h 124390"/>
                  <a:gd name="connsiteX4" fmla="*/ 217 w 110496"/>
                  <a:gd name="connsiteY4" fmla="*/ 124391 h 124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96" h="124390">
                    <a:moveTo>
                      <a:pt x="217" y="124391"/>
                    </a:moveTo>
                    <a:cubicBezTo>
                      <a:pt x="217" y="124391"/>
                      <a:pt x="-3848" y="79539"/>
                      <a:pt x="23209" y="43073"/>
                    </a:cubicBezTo>
                    <a:cubicBezTo>
                      <a:pt x="50267" y="6607"/>
                      <a:pt x="110478" y="0"/>
                      <a:pt x="110478" y="0"/>
                    </a:cubicBezTo>
                    <a:cubicBezTo>
                      <a:pt x="110478" y="0"/>
                      <a:pt x="112257" y="57176"/>
                      <a:pt x="80373" y="88941"/>
                    </a:cubicBezTo>
                    <a:cubicBezTo>
                      <a:pt x="48488" y="120833"/>
                      <a:pt x="217" y="124391"/>
                      <a:pt x="217" y="124391"/>
                    </a:cubicBezTo>
                    <a:close/>
                  </a:path>
                </a:pathLst>
              </a:custGeom>
              <a:solidFill>
                <a:srgbClr val="C9CC00"/>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375" name="Freeform 374">
                <a:extLst>
                  <a:ext uri="{FF2B5EF4-FFF2-40B4-BE49-F238E27FC236}">
                    <a16:creationId xmlns:a16="http://schemas.microsoft.com/office/drawing/2014/main" id="{EEAE3711-B2D4-1747-A819-A9E12D0370C6}"/>
                  </a:ext>
                </a:extLst>
              </p:cNvPr>
              <p:cNvSpPr/>
              <p:nvPr/>
            </p:nvSpPr>
            <p:spPr>
              <a:xfrm rot="-4728146">
                <a:off x="2716532" y="636002"/>
                <a:ext cx="56657" cy="41168"/>
              </a:xfrm>
              <a:custGeom>
                <a:avLst/>
                <a:gdLst>
                  <a:gd name="connsiteX0" fmla="*/ 56657 w 56657"/>
                  <a:gd name="connsiteY0" fmla="*/ 20584 h 41168"/>
                  <a:gd name="connsiteX1" fmla="*/ 28329 w 56657"/>
                  <a:gd name="connsiteY1" fmla="*/ 41169 h 41168"/>
                  <a:gd name="connsiteX2" fmla="*/ 0 w 56657"/>
                  <a:gd name="connsiteY2" fmla="*/ 20584 h 41168"/>
                  <a:gd name="connsiteX3" fmla="*/ 28329 w 56657"/>
                  <a:gd name="connsiteY3" fmla="*/ 0 h 41168"/>
                  <a:gd name="connsiteX4" fmla="*/ 56657 w 56657"/>
                  <a:gd name="connsiteY4" fmla="*/ 20584 h 41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57" h="41168">
                    <a:moveTo>
                      <a:pt x="56657" y="20584"/>
                    </a:moveTo>
                    <a:cubicBezTo>
                      <a:pt x="56657" y="31953"/>
                      <a:pt x="43974" y="41169"/>
                      <a:pt x="28329" y="41169"/>
                    </a:cubicBezTo>
                    <a:cubicBezTo>
                      <a:pt x="12683" y="41169"/>
                      <a:pt x="0" y="31953"/>
                      <a:pt x="0" y="20584"/>
                    </a:cubicBezTo>
                    <a:cubicBezTo>
                      <a:pt x="0" y="9216"/>
                      <a:pt x="12683" y="0"/>
                      <a:pt x="28329" y="0"/>
                    </a:cubicBezTo>
                    <a:cubicBezTo>
                      <a:pt x="43974" y="0"/>
                      <a:pt x="56657" y="9216"/>
                      <a:pt x="56657" y="20584"/>
                    </a:cubicBezTo>
                    <a:close/>
                  </a:path>
                </a:pathLst>
              </a:custGeom>
              <a:solidFill>
                <a:srgbClr val="6B7629"/>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376" name="Freeform 375">
                <a:extLst>
                  <a:ext uri="{FF2B5EF4-FFF2-40B4-BE49-F238E27FC236}">
                    <a16:creationId xmlns:a16="http://schemas.microsoft.com/office/drawing/2014/main" id="{27850918-8C65-E846-80B9-017B003BA8AE}"/>
                  </a:ext>
                </a:extLst>
              </p:cNvPr>
              <p:cNvSpPr/>
              <p:nvPr/>
            </p:nvSpPr>
            <p:spPr>
              <a:xfrm rot="-4728146">
                <a:off x="2922266" y="672264"/>
                <a:ext cx="56657" cy="41168"/>
              </a:xfrm>
              <a:custGeom>
                <a:avLst/>
                <a:gdLst>
                  <a:gd name="connsiteX0" fmla="*/ 56657 w 56657"/>
                  <a:gd name="connsiteY0" fmla="*/ 20584 h 41168"/>
                  <a:gd name="connsiteX1" fmla="*/ 28329 w 56657"/>
                  <a:gd name="connsiteY1" fmla="*/ 41169 h 41168"/>
                  <a:gd name="connsiteX2" fmla="*/ 0 w 56657"/>
                  <a:gd name="connsiteY2" fmla="*/ 20584 h 41168"/>
                  <a:gd name="connsiteX3" fmla="*/ 28329 w 56657"/>
                  <a:gd name="connsiteY3" fmla="*/ 0 h 41168"/>
                  <a:gd name="connsiteX4" fmla="*/ 56657 w 56657"/>
                  <a:gd name="connsiteY4" fmla="*/ 20584 h 41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57" h="41168">
                    <a:moveTo>
                      <a:pt x="56657" y="20584"/>
                    </a:moveTo>
                    <a:cubicBezTo>
                      <a:pt x="56657" y="31953"/>
                      <a:pt x="43974" y="41169"/>
                      <a:pt x="28329" y="41169"/>
                    </a:cubicBezTo>
                    <a:cubicBezTo>
                      <a:pt x="12683" y="41169"/>
                      <a:pt x="0" y="31953"/>
                      <a:pt x="0" y="20584"/>
                    </a:cubicBezTo>
                    <a:cubicBezTo>
                      <a:pt x="0" y="9216"/>
                      <a:pt x="12683" y="0"/>
                      <a:pt x="28329" y="0"/>
                    </a:cubicBezTo>
                    <a:cubicBezTo>
                      <a:pt x="43974" y="0"/>
                      <a:pt x="56657" y="9216"/>
                      <a:pt x="56657" y="20584"/>
                    </a:cubicBezTo>
                    <a:close/>
                  </a:path>
                </a:pathLst>
              </a:custGeom>
              <a:solidFill>
                <a:srgbClr val="6B7629"/>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grpSp>
        <p:grpSp>
          <p:nvGrpSpPr>
            <p:cNvPr id="357" name="Graphic 2">
              <a:extLst>
                <a:ext uri="{FF2B5EF4-FFF2-40B4-BE49-F238E27FC236}">
                  <a16:creationId xmlns:a16="http://schemas.microsoft.com/office/drawing/2014/main" id="{B134B007-8429-314E-AF06-2E8738CA608C}"/>
                </a:ext>
              </a:extLst>
            </p:cNvPr>
            <p:cNvGrpSpPr>
              <a:grpSpLocks noChangeAspect="1"/>
            </p:cNvGrpSpPr>
            <p:nvPr/>
          </p:nvGrpSpPr>
          <p:grpSpPr>
            <a:xfrm>
              <a:off x="499479" y="496696"/>
              <a:ext cx="1947600" cy="255620"/>
              <a:chOff x="1012552" y="446321"/>
              <a:chExt cx="2416934" cy="317220"/>
            </a:xfrm>
            <a:solidFill>
              <a:srgbClr val="FFFFFF"/>
            </a:solidFill>
          </p:grpSpPr>
          <p:sp>
            <p:nvSpPr>
              <p:cNvPr id="359" name="Freeform 358">
                <a:extLst>
                  <a:ext uri="{FF2B5EF4-FFF2-40B4-BE49-F238E27FC236}">
                    <a16:creationId xmlns:a16="http://schemas.microsoft.com/office/drawing/2014/main" id="{2D745FC8-A2B4-854C-84BA-671552B48524}"/>
                  </a:ext>
                </a:extLst>
              </p:cNvPr>
              <p:cNvSpPr/>
              <p:nvPr/>
            </p:nvSpPr>
            <p:spPr>
              <a:xfrm>
                <a:off x="1012552" y="446321"/>
                <a:ext cx="234750" cy="314089"/>
              </a:xfrm>
              <a:custGeom>
                <a:avLst/>
                <a:gdLst>
                  <a:gd name="connsiteX0" fmla="*/ 234750 w 234750"/>
                  <a:gd name="connsiteY0" fmla="*/ 106221 h 314089"/>
                  <a:gd name="connsiteX1" fmla="*/ 234750 w 234750"/>
                  <a:gd name="connsiteY1" fmla="*/ 120833 h 314089"/>
                  <a:gd name="connsiteX2" fmla="*/ 227637 w 234750"/>
                  <a:gd name="connsiteY2" fmla="*/ 176231 h 314089"/>
                  <a:gd name="connsiteX3" fmla="*/ 134016 w 234750"/>
                  <a:gd name="connsiteY3" fmla="*/ 226673 h 314089"/>
                  <a:gd name="connsiteX4" fmla="*/ 101115 w 234750"/>
                  <a:gd name="connsiteY4" fmla="*/ 225021 h 314089"/>
                  <a:gd name="connsiteX5" fmla="*/ 77869 w 234750"/>
                  <a:gd name="connsiteY5" fmla="*/ 222480 h 314089"/>
                  <a:gd name="connsiteX6" fmla="*/ 77869 w 234750"/>
                  <a:gd name="connsiteY6" fmla="*/ 314089 h 314089"/>
                  <a:gd name="connsiteX7" fmla="*/ 0 w 234750"/>
                  <a:gd name="connsiteY7" fmla="*/ 314089 h 314089"/>
                  <a:gd name="connsiteX8" fmla="*/ 0 w 234750"/>
                  <a:gd name="connsiteY8" fmla="*/ 2160 h 314089"/>
                  <a:gd name="connsiteX9" fmla="*/ 37474 w 234750"/>
                  <a:gd name="connsiteY9" fmla="*/ 1271 h 314089"/>
                  <a:gd name="connsiteX10" fmla="*/ 134016 w 234750"/>
                  <a:gd name="connsiteY10" fmla="*/ 0 h 314089"/>
                  <a:gd name="connsiteX11" fmla="*/ 222301 w 234750"/>
                  <a:gd name="connsiteY11" fmla="*/ 41167 h 314089"/>
                  <a:gd name="connsiteX12" fmla="*/ 234750 w 234750"/>
                  <a:gd name="connsiteY12" fmla="*/ 106221 h 314089"/>
                  <a:gd name="connsiteX13" fmla="*/ 156500 w 234750"/>
                  <a:gd name="connsiteY13" fmla="*/ 67087 h 314089"/>
                  <a:gd name="connsiteX14" fmla="*/ 77869 w 234750"/>
                  <a:gd name="connsiteY14" fmla="*/ 58701 h 314089"/>
                  <a:gd name="connsiteX15" fmla="*/ 77869 w 234750"/>
                  <a:gd name="connsiteY15" fmla="*/ 165304 h 314089"/>
                  <a:gd name="connsiteX16" fmla="*/ 154468 w 234750"/>
                  <a:gd name="connsiteY16" fmla="*/ 160348 h 314089"/>
                  <a:gd name="connsiteX17" fmla="*/ 163995 w 234750"/>
                  <a:gd name="connsiteY17" fmla="*/ 128329 h 314089"/>
                  <a:gd name="connsiteX18" fmla="*/ 163995 w 234750"/>
                  <a:gd name="connsiteY18" fmla="*/ 100376 h 314089"/>
                  <a:gd name="connsiteX19" fmla="*/ 156500 w 234750"/>
                  <a:gd name="connsiteY19" fmla="*/ 67087 h 314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4750" h="314089">
                    <a:moveTo>
                      <a:pt x="234750" y="106221"/>
                    </a:moveTo>
                    <a:lnTo>
                      <a:pt x="234750" y="120833"/>
                    </a:lnTo>
                    <a:cubicBezTo>
                      <a:pt x="234750" y="147515"/>
                      <a:pt x="232718" y="166193"/>
                      <a:pt x="227637" y="176231"/>
                    </a:cubicBezTo>
                    <a:cubicBezTo>
                      <a:pt x="212647" y="210791"/>
                      <a:pt x="185590" y="226673"/>
                      <a:pt x="134016" y="226673"/>
                    </a:cubicBezTo>
                    <a:cubicBezTo>
                      <a:pt x="127792" y="227054"/>
                      <a:pt x="114072" y="226292"/>
                      <a:pt x="101115" y="225021"/>
                    </a:cubicBezTo>
                    <a:cubicBezTo>
                      <a:pt x="94002" y="224259"/>
                      <a:pt x="86126" y="223369"/>
                      <a:pt x="77869" y="222480"/>
                    </a:cubicBezTo>
                    <a:lnTo>
                      <a:pt x="77869" y="314089"/>
                    </a:lnTo>
                    <a:lnTo>
                      <a:pt x="0" y="314089"/>
                    </a:lnTo>
                    <a:lnTo>
                      <a:pt x="0" y="2160"/>
                    </a:lnTo>
                    <a:cubicBezTo>
                      <a:pt x="11179" y="1779"/>
                      <a:pt x="23754" y="1779"/>
                      <a:pt x="37474" y="1271"/>
                    </a:cubicBezTo>
                    <a:cubicBezTo>
                      <a:pt x="61228" y="889"/>
                      <a:pt x="94129" y="0"/>
                      <a:pt x="134016" y="0"/>
                    </a:cubicBezTo>
                    <a:cubicBezTo>
                      <a:pt x="181525" y="0"/>
                      <a:pt x="206804" y="13341"/>
                      <a:pt x="222301" y="41167"/>
                    </a:cubicBezTo>
                    <a:cubicBezTo>
                      <a:pt x="229288" y="55779"/>
                      <a:pt x="234750" y="74584"/>
                      <a:pt x="234750" y="106221"/>
                    </a:cubicBezTo>
                    <a:close/>
                    <a:moveTo>
                      <a:pt x="156500" y="67087"/>
                    </a:moveTo>
                    <a:cubicBezTo>
                      <a:pt x="146973" y="57558"/>
                      <a:pt x="129824" y="54127"/>
                      <a:pt x="77869" y="58701"/>
                    </a:cubicBezTo>
                    <a:lnTo>
                      <a:pt x="77869" y="165304"/>
                    </a:lnTo>
                    <a:cubicBezTo>
                      <a:pt x="136557" y="171911"/>
                      <a:pt x="147862" y="168226"/>
                      <a:pt x="154468" y="160348"/>
                    </a:cubicBezTo>
                    <a:cubicBezTo>
                      <a:pt x="160692" y="153741"/>
                      <a:pt x="163995" y="147896"/>
                      <a:pt x="163995" y="128329"/>
                    </a:cubicBezTo>
                    <a:lnTo>
                      <a:pt x="163995" y="100376"/>
                    </a:lnTo>
                    <a:cubicBezTo>
                      <a:pt x="163995" y="79920"/>
                      <a:pt x="161073" y="72424"/>
                      <a:pt x="156500" y="67087"/>
                    </a:cubicBezTo>
                    <a:close/>
                  </a:path>
                </a:pathLst>
              </a:custGeom>
              <a:grp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360" name="Freeform 359">
                <a:extLst>
                  <a:ext uri="{FF2B5EF4-FFF2-40B4-BE49-F238E27FC236}">
                    <a16:creationId xmlns:a16="http://schemas.microsoft.com/office/drawing/2014/main" id="{1256ACDD-D1C8-F840-988E-D3400C8E9B7B}"/>
                  </a:ext>
                </a:extLst>
              </p:cNvPr>
              <p:cNvSpPr/>
              <p:nvPr/>
            </p:nvSpPr>
            <p:spPr>
              <a:xfrm>
                <a:off x="1271819" y="450387"/>
                <a:ext cx="71644" cy="309896"/>
              </a:xfrm>
              <a:custGeom>
                <a:avLst/>
                <a:gdLst>
                  <a:gd name="connsiteX0" fmla="*/ 71645 w 71644"/>
                  <a:gd name="connsiteY0" fmla="*/ 32146 h 309896"/>
                  <a:gd name="connsiteX1" fmla="*/ 62880 w 71644"/>
                  <a:gd name="connsiteY1" fmla="*/ 56668 h 309896"/>
                  <a:gd name="connsiteX2" fmla="*/ 35822 w 71644"/>
                  <a:gd name="connsiteY2" fmla="*/ 63784 h 309896"/>
                  <a:gd name="connsiteX3" fmla="*/ 7495 w 71644"/>
                  <a:gd name="connsiteY3" fmla="*/ 56668 h 309896"/>
                  <a:gd name="connsiteX4" fmla="*/ 0 w 71644"/>
                  <a:gd name="connsiteY4" fmla="*/ 32146 h 309896"/>
                  <a:gd name="connsiteX5" fmla="*/ 7495 w 71644"/>
                  <a:gd name="connsiteY5" fmla="*/ 7115 h 309896"/>
                  <a:gd name="connsiteX6" fmla="*/ 35822 w 71644"/>
                  <a:gd name="connsiteY6" fmla="*/ 0 h 309896"/>
                  <a:gd name="connsiteX7" fmla="*/ 62880 w 71644"/>
                  <a:gd name="connsiteY7" fmla="*/ 7115 h 309896"/>
                  <a:gd name="connsiteX8" fmla="*/ 71645 w 71644"/>
                  <a:gd name="connsiteY8" fmla="*/ 32146 h 309896"/>
                  <a:gd name="connsiteX9" fmla="*/ 1270 w 71644"/>
                  <a:gd name="connsiteY9" fmla="*/ 309896 h 309896"/>
                  <a:gd name="connsiteX10" fmla="*/ 69993 w 71644"/>
                  <a:gd name="connsiteY10" fmla="*/ 309896 h 309896"/>
                  <a:gd name="connsiteX11" fmla="*/ 69993 w 71644"/>
                  <a:gd name="connsiteY11" fmla="*/ 88433 h 309896"/>
                  <a:gd name="connsiteX12" fmla="*/ 1270 w 71644"/>
                  <a:gd name="connsiteY12" fmla="*/ 88433 h 309896"/>
                  <a:gd name="connsiteX13" fmla="*/ 1270 w 71644"/>
                  <a:gd name="connsiteY13" fmla="*/ 309896 h 309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644" h="309896">
                    <a:moveTo>
                      <a:pt x="71645" y="32146"/>
                    </a:moveTo>
                    <a:cubicBezTo>
                      <a:pt x="71645" y="40532"/>
                      <a:pt x="70755" y="50442"/>
                      <a:pt x="62880" y="56668"/>
                    </a:cubicBezTo>
                    <a:cubicBezTo>
                      <a:pt x="56655" y="62894"/>
                      <a:pt x="43698" y="63784"/>
                      <a:pt x="35822" y="63784"/>
                    </a:cubicBezTo>
                    <a:cubicBezTo>
                      <a:pt x="27565" y="63784"/>
                      <a:pt x="15371" y="63021"/>
                      <a:pt x="7495" y="56668"/>
                    </a:cubicBezTo>
                    <a:cubicBezTo>
                      <a:pt x="889" y="50442"/>
                      <a:pt x="0" y="40024"/>
                      <a:pt x="0" y="32146"/>
                    </a:cubicBezTo>
                    <a:cubicBezTo>
                      <a:pt x="0" y="25031"/>
                      <a:pt x="889" y="13468"/>
                      <a:pt x="7495" y="7115"/>
                    </a:cubicBezTo>
                    <a:cubicBezTo>
                      <a:pt x="15371" y="889"/>
                      <a:pt x="26168" y="0"/>
                      <a:pt x="35822" y="0"/>
                    </a:cubicBezTo>
                    <a:cubicBezTo>
                      <a:pt x="45477" y="0"/>
                      <a:pt x="56655" y="889"/>
                      <a:pt x="62880" y="7115"/>
                    </a:cubicBezTo>
                    <a:cubicBezTo>
                      <a:pt x="70882" y="13468"/>
                      <a:pt x="71645" y="24268"/>
                      <a:pt x="71645" y="32146"/>
                    </a:cubicBezTo>
                    <a:close/>
                    <a:moveTo>
                      <a:pt x="1270" y="309896"/>
                    </a:moveTo>
                    <a:lnTo>
                      <a:pt x="69993" y="309896"/>
                    </a:lnTo>
                    <a:lnTo>
                      <a:pt x="69993" y="88433"/>
                    </a:lnTo>
                    <a:lnTo>
                      <a:pt x="1270" y="88433"/>
                    </a:lnTo>
                    <a:lnTo>
                      <a:pt x="1270" y="309896"/>
                    </a:lnTo>
                    <a:close/>
                  </a:path>
                </a:pathLst>
              </a:custGeom>
              <a:grp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361" name="Freeform 360">
                <a:extLst>
                  <a:ext uri="{FF2B5EF4-FFF2-40B4-BE49-F238E27FC236}">
                    <a16:creationId xmlns:a16="http://schemas.microsoft.com/office/drawing/2014/main" id="{326C5C4B-9DA6-8F4C-8347-85DC368A4E4D}"/>
                  </a:ext>
                </a:extLst>
              </p:cNvPr>
              <p:cNvSpPr/>
              <p:nvPr/>
            </p:nvSpPr>
            <p:spPr>
              <a:xfrm>
                <a:off x="1369378" y="535389"/>
                <a:ext cx="170219" cy="227689"/>
              </a:xfrm>
              <a:custGeom>
                <a:avLst/>
                <a:gdLst>
                  <a:gd name="connsiteX0" fmla="*/ 170219 w 170219"/>
                  <a:gd name="connsiteY0" fmla="*/ 9148 h 227689"/>
                  <a:gd name="connsiteX1" fmla="*/ 170219 w 170219"/>
                  <a:gd name="connsiteY1" fmla="*/ 64546 h 227689"/>
                  <a:gd name="connsiteX2" fmla="*/ 107848 w 170219"/>
                  <a:gd name="connsiteY2" fmla="*/ 57049 h 227689"/>
                  <a:gd name="connsiteX3" fmla="*/ 75328 w 170219"/>
                  <a:gd name="connsiteY3" fmla="*/ 65308 h 227689"/>
                  <a:gd name="connsiteX4" fmla="*/ 68215 w 170219"/>
                  <a:gd name="connsiteY4" fmla="*/ 100249 h 227689"/>
                  <a:gd name="connsiteX5" fmla="*/ 68215 w 170219"/>
                  <a:gd name="connsiteY5" fmla="*/ 128584 h 227689"/>
                  <a:gd name="connsiteX6" fmla="*/ 74439 w 170219"/>
                  <a:gd name="connsiteY6" fmla="*/ 161492 h 227689"/>
                  <a:gd name="connsiteX7" fmla="*/ 106451 w 170219"/>
                  <a:gd name="connsiteY7" fmla="*/ 171021 h 227689"/>
                  <a:gd name="connsiteX8" fmla="*/ 111405 w 170219"/>
                  <a:gd name="connsiteY8" fmla="*/ 171021 h 227689"/>
                  <a:gd name="connsiteX9" fmla="*/ 169711 w 170219"/>
                  <a:gd name="connsiteY9" fmla="*/ 163144 h 227689"/>
                  <a:gd name="connsiteX10" fmla="*/ 170092 w 170219"/>
                  <a:gd name="connsiteY10" fmla="*/ 163144 h 227689"/>
                  <a:gd name="connsiteX11" fmla="*/ 170092 w 170219"/>
                  <a:gd name="connsiteY11" fmla="*/ 218160 h 227689"/>
                  <a:gd name="connsiteX12" fmla="*/ 133508 w 170219"/>
                  <a:gd name="connsiteY12" fmla="*/ 225656 h 227689"/>
                  <a:gd name="connsiteX13" fmla="*/ 99845 w 170219"/>
                  <a:gd name="connsiteY13" fmla="*/ 227689 h 227689"/>
                  <a:gd name="connsiteX14" fmla="*/ 7495 w 170219"/>
                  <a:gd name="connsiteY14" fmla="*/ 176485 h 227689"/>
                  <a:gd name="connsiteX15" fmla="*/ 0 w 170219"/>
                  <a:gd name="connsiteY15" fmla="*/ 121087 h 227689"/>
                  <a:gd name="connsiteX16" fmla="*/ 0 w 170219"/>
                  <a:gd name="connsiteY16" fmla="*/ 106094 h 227689"/>
                  <a:gd name="connsiteX17" fmla="*/ 12449 w 170219"/>
                  <a:gd name="connsiteY17" fmla="*/ 41167 h 227689"/>
                  <a:gd name="connsiteX18" fmla="*/ 99845 w 170219"/>
                  <a:gd name="connsiteY18" fmla="*/ 0 h 227689"/>
                  <a:gd name="connsiteX19" fmla="*/ 170219 w 170219"/>
                  <a:gd name="connsiteY19" fmla="*/ 9148 h 227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0219" h="227689">
                    <a:moveTo>
                      <a:pt x="170219" y="9148"/>
                    </a:moveTo>
                    <a:lnTo>
                      <a:pt x="170219" y="64546"/>
                    </a:lnTo>
                    <a:cubicBezTo>
                      <a:pt x="145703" y="59972"/>
                      <a:pt x="121567" y="57049"/>
                      <a:pt x="107848" y="57049"/>
                    </a:cubicBezTo>
                    <a:cubicBezTo>
                      <a:pt x="91588" y="57049"/>
                      <a:pt x="80791" y="59972"/>
                      <a:pt x="75328" y="65308"/>
                    </a:cubicBezTo>
                    <a:cubicBezTo>
                      <a:pt x="70755" y="68231"/>
                      <a:pt x="68215" y="79920"/>
                      <a:pt x="68215" y="100249"/>
                    </a:cubicBezTo>
                    <a:lnTo>
                      <a:pt x="68215" y="128584"/>
                    </a:lnTo>
                    <a:cubicBezTo>
                      <a:pt x="68215" y="147261"/>
                      <a:pt x="70247" y="158188"/>
                      <a:pt x="74439" y="161492"/>
                    </a:cubicBezTo>
                    <a:cubicBezTo>
                      <a:pt x="79393" y="167718"/>
                      <a:pt x="90191" y="171021"/>
                      <a:pt x="106451" y="171021"/>
                    </a:cubicBezTo>
                    <a:lnTo>
                      <a:pt x="111405" y="171021"/>
                    </a:lnTo>
                    <a:cubicBezTo>
                      <a:pt x="123473" y="171021"/>
                      <a:pt x="142654" y="168099"/>
                      <a:pt x="169711" y="163144"/>
                    </a:cubicBezTo>
                    <a:lnTo>
                      <a:pt x="170092" y="163144"/>
                    </a:lnTo>
                    <a:lnTo>
                      <a:pt x="170092" y="218160"/>
                    </a:lnTo>
                    <a:cubicBezTo>
                      <a:pt x="170092" y="219431"/>
                      <a:pt x="158025" y="221845"/>
                      <a:pt x="133508" y="225656"/>
                    </a:cubicBezTo>
                    <a:cubicBezTo>
                      <a:pt x="123981" y="226927"/>
                      <a:pt x="112675" y="227689"/>
                      <a:pt x="99845" y="227689"/>
                    </a:cubicBezTo>
                    <a:cubicBezTo>
                      <a:pt x="52844" y="227689"/>
                      <a:pt x="21976" y="210664"/>
                      <a:pt x="7495" y="176485"/>
                    </a:cubicBezTo>
                    <a:cubicBezTo>
                      <a:pt x="2541" y="165685"/>
                      <a:pt x="0" y="147388"/>
                      <a:pt x="0" y="121087"/>
                    </a:cubicBezTo>
                    <a:lnTo>
                      <a:pt x="0" y="106094"/>
                    </a:lnTo>
                    <a:cubicBezTo>
                      <a:pt x="0" y="74456"/>
                      <a:pt x="4192" y="52856"/>
                      <a:pt x="12449" y="41167"/>
                    </a:cubicBezTo>
                    <a:cubicBezTo>
                      <a:pt x="28709" y="13722"/>
                      <a:pt x="57798" y="0"/>
                      <a:pt x="99845" y="0"/>
                    </a:cubicBezTo>
                    <a:cubicBezTo>
                      <a:pt x="122329" y="0"/>
                      <a:pt x="145576" y="2922"/>
                      <a:pt x="170219" y="9148"/>
                    </a:cubicBezTo>
                    <a:close/>
                  </a:path>
                </a:pathLst>
              </a:custGeom>
              <a:grp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362" name="Freeform 361">
                <a:extLst>
                  <a:ext uri="{FF2B5EF4-FFF2-40B4-BE49-F238E27FC236}">
                    <a16:creationId xmlns:a16="http://schemas.microsoft.com/office/drawing/2014/main" id="{2FB8B980-9A5A-314F-A910-19247AC6CBB5}"/>
                  </a:ext>
                </a:extLst>
              </p:cNvPr>
              <p:cNvSpPr/>
              <p:nvPr/>
            </p:nvSpPr>
            <p:spPr>
              <a:xfrm>
                <a:off x="1563479" y="471225"/>
                <a:ext cx="153578" cy="289857"/>
              </a:xfrm>
              <a:custGeom>
                <a:avLst/>
                <a:gdLst>
                  <a:gd name="connsiteX0" fmla="*/ 152308 w 153578"/>
                  <a:gd name="connsiteY0" fmla="*/ 289821 h 289857"/>
                  <a:gd name="connsiteX1" fmla="*/ 136048 w 153578"/>
                  <a:gd name="connsiteY1" fmla="*/ 289821 h 289857"/>
                  <a:gd name="connsiteX2" fmla="*/ 33663 w 153578"/>
                  <a:gd name="connsiteY2" fmla="*/ 211934 h 289857"/>
                  <a:gd name="connsiteX3" fmla="*/ 33282 w 153578"/>
                  <a:gd name="connsiteY3" fmla="*/ 166574 h 289857"/>
                  <a:gd name="connsiteX4" fmla="*/ 33282 w 153578"/>
                  <a:gd name="connsiteY4" fmla="*/ 124136 h 289857"/>
                  <a:gd name="connsiteX5" fmla="*/ 0 w 153578"/>
                  <a:gd name="connsiteY5" fmla="*/ 124136 h 289857"/>
                  <a:gd name="connsiteX6" fmla="*/ 0 w 153578"/>
                  <a:gd name="connsiteY6" fmla="*/ 67087 h 289857"/>
                  <a:gd name="connsiteX7" fmla="*/ 33282 w 153578"/>
                  <a:gd name="connsiteY7" fmla="*/ 67087 h 289857"/>
                  <a:gd name="connsiteX8" fmla="*/ 33282 w 153578"/>
                  <a:gd name="connsiteY8" fmla="*/ 11689 h 289857"/>
                  <a:gd name="connsiteX9" fmla="*/ 101496 w 153578"/>
                  <a:gd name="connsiteY9" fmla="*/ 0 h 289857"/>
                  <a:gd name="connsiteX10" fmla="*/ 101496 w 153578"/>
                  <a:gd name="connsiteY10" fmla="*/ 67087 h 289857"/>
                  <a:gd name="connsiteX11" fmla="*/ 153579 w 153578"/>
                  <a:gd name="connsiteY11" fmla="*/ 67087 h 289857"/>
                  <a:gd name="connsiteX12" fmla="*/ 146465 w 153578"/>
                  <a:gd name="connsiteY12" fmla="*/ 124136 h 289857"/>
                  <a:gd name="connsiteX13" fmla="*/ 101496 w 153578"/>
                  <a:gd name="connsiteY13" fmla="*/ 124136 h 289857"/>
                  <a:gd name="connsiteX14" fmla="*/ 101496 w 153578"/>
                  <a:gd name="connsiteY14" fmla="*/ 187412 h 289857"/>
                  <a:gd name="connsiteX15" fmla="*/ 101496 w 153578"/>
                  <a:gd name="connsiteY15" fmla="*/ 124136 h 289857"/>
                  <a:gd name="connsiteX16" fmla="*/ 101496 w 153578"/>
                  <a:gd name="connsiteY16" fmla="*/ 202786 h 289857"/>
                  <a:gd name="connsiteX17" fmla="*/ 116486 w 153578"/>
                  <a:gd name="connsiteY17" fmla="*/ 233153 h 289857"/>
                  <a:gd name="connsiteX18" fmla="*/ 152308 w 153578"/>
                  <a:gd name="connsiteY18" fmla="*/ 239760 h 289857"/>
                  <a:gd name="connsiteX19" fmla="*/ 152308 w 153578"/>
                  <a:gd name="connsiteY19" fmla="*/ 289821 h 289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3578" h="289857">
                    <a:moveTo>
                      <a:pt x="152308" y="289821"/>
                    </a:moveTo>
                    <a:lnTo>
                      <a:pt x="136048" y="289821"/>
                    </a:lnTo>
                    <a:cubicBezTo>
                      <a:pt x="87396" y="289821"/>
                      <a:pt x="33663" y="294014"/>
                      <a:pt x="33663" y="211934"/>
                    </a:cubicBezTo>
                    <a:cubicBezTo>
                      <a:pt x="33663" y="210664"/>
                      <a:pt x="33282" y="188174"/>
                      <a:pt x="33282" y="166574"/>
                    </a:cubicBezTo>
                    <a:lnTo>
                      <a:pt x="33282" y="124136"/>
                    </a:lnTo>
                    <a:lnTo>
                      <a:pt x="0" y="124136"/>
                    </a:lnTo>
                    <a:lnTo>
                      <a:pt x="0" y="67087"/>
                    </a:lnTo>
                    <a:lnTo>
                      <a:pt x="33282" y="67087"/>
                    </a:lnTo>
                    <a:lnTo>
                      <a:pt x="33282" y="11689"/>
                    </a:lnTo>
                    <a:lnTo>
                      <a:pt x="101496" y="0"/>
                    </a:lnTo>
                    <a:lnTo>
                      <a:pt x="101496" y="67087"/>
                    </a:lnTo>
                    <a:lnTo>
                      <a:pt x="153579" y="67087"/>
                    </a:lnTo>
                    <a:lnTo>
                      <a:pt x="146465" y="124136"/>
                    </a:lnTo>
                    <a:lnTo>
                      <a:pt x="101496" y="124136"/>
                    </a:lnTo>
                    <a:lnTo>
                      <a:pt x="101496" y="187412"/>
                    </a:lnTo>
                    <a:lnTo>
                      <a:pt x="101496" y="124136"/>
                    </a:lnTo>
                    <a:lnTo>
                      <a:pt x="101496" y="202786"/>
                    </a:lnTo>
                    <a:cubicBezTo>
                      <a:pt x="101496" y="217398"/>
                      <a:pt x="101496" y="228579"/>
                      <a:pt x="116486" y="233153"/>
                    </a:cubicBezTo>
                    <a:cubicBezTo>
                      <a:pt x="128554" y="238617"/>
                      <a:pt x="150149" y="239760"/>
                      <a:pt x="152308" y="239760"/>
                    </a:cubicBezTo>
                    <a:lnTo>
                      <a:pt x="152308" y="289821"/>
                    </a:lnTo>
                    <a:close/>
                  </a:path>
                </a:pathLst>
              </a:custGeom>
              <a:grp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363" name="Freeform 362">
                <a:extLst>
                  <a:ext uri="{FF2B5EF4-FFF2-40B4-BE49-F238E27FC236}">
                    <a16:creationId xmlns:a16="http://schemas.microsoft.com/office/drawing/2014/main" id="{5D63F51F-011B-DE46-9FB4-8DBAD9F20EB5}"/>
                  </a:ext>
                </a:extLst>
              </p:cNvPr>
              <p:cNvSpPr/>
              <p:nvPr/>
            </p:nvSpPr>
            <p:spPr>
              <a:xfrm>
                <a:off x="1746909" y="538312"/>
                <a:ext cx="202230" cy="225230"/>
              </a:xfrm>
              <a:custGeom>
                <a:avLst/>
                <a:gdLst>
                  <a:gd name="connsiteX0" fmla="*/ 0 w 202230"/>
                  <a:gd name="connsiteY0" fmla="*/ 128329 h 225230"/>
                  <a:gd name="connsiteX1" fmla="*/ 0 w 202230"/>
                  <a:gd name="connsiteY1" fmla="*/ 0 h 225230"/>
                  <a:gd name="connsiteX2" fmla="*/ 69485 w 202230"/>
                  <a:gd name="connsiteY2" fmla="*/ 0 h 225230"/>
                  <a:gd name="connsiteX3" fmla="*/ 69485 w 202230"/>
                  <a:gd name="connsiteY3" fmla="*/ 140781 h 225230"/>
                  <a:gd name="connsiteX4" fmla="*/ 89429 w 202230"/>
                  <a:gd name="connsiteY4" fmla="*/ 166193 h 225230"/>
                  <a:gd name="connsiteX5" fmla="*/ 102767 w 202230"/>
                  <a:gd name="connsiteY5" fmla="*/ 166574 h 225230"/>
                  <a:gd name="connsiteX6" fmla="*/ 132746 w 202230"/>
                  <a:gd name="connsiteY6" fmla="*/ 157045 h 225230"/>
                  <a:gd name="connsiteX7" fmla="*/ 133127 w 202230"/>
                  <a:gd name="connsiteY7" fmla="*/ 127 h 225230"/>
                  <a:gd name="connsiteX8" fmla="*/ 202231 w 202230"/>
                  <a:gd name="connsiteY8" fmla="*/ 127 h 225230"/>
                  <a:gd name="connsiteX9" fmla="*/ 202231 w 202230"/>
                  <a:gd name="connsiteY9" fmla="*/ 222099 h 225230"/>
                  <a:gd name="connsiteX10" fmla="*/ 145195 w 202230"/>
                  <a:gd name="connsiteY10" fmla="*/ 222099 h 225230"/>
                  <a:gd name="connsiteX11" fmla="*/ 142654 w 202230"/>
                  <a:gd name="connsiteY11" fmla="*/ 218414 h 225230"/>
                  <a:gd name="connsiteX12" fmla="*/ 138970 w 202230"/>
                  <a:gd name="connsiteY12" fmla="*/ 208376 h 225230"/>
                  <a:gd name="connsiteX13" fmla="*/ 77361 w 202230"/>
                  <a:gd name="connsiteY13" fmla="*/ 225021 h 225230"/>
                  <a:gd name="connsiteX14" fmla="*/ 8257 w 202230"/>
                  <a:gd name="connsiteY14" fmla="*/ 193765 h 225230"/>
                  <a:gd name="connsiteX15" fmla="*/ 0 w 202230"/>
                  <a:gd name="connsiteY15" fmla="*/ 128329 h 22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2230" h="225230">
                    <a:moveTo>
                      <a:pt x="0" y="128329"/>
                    </a:moveTo>
                    <a:lnTo>
                      <a:pt x="0" y="0"/>
                    </a:lnTo>
                    <a:lnTo>
                      <a:pt x="69485" y="0"/>
                    </a:lnTo>
                    <a:lnTo>
                      <a:pt x="69485" y="140781"/>
                    </a:lnTo>
                    <a:cubicBezTo>
                      <a:pt x="69485" y="154504"/>
                      <a:pt x="76091" y="163271"/>
                      <a:pt x="89429" y="166193"/>
                    </a:cubicBezTo>
                    <a:cubicBezTo>
                      <a:pt x="93621" y="166574"/>
                      <a:pt x="98194" y="167082"/>
                      <a:pt x="102767" y="166574"/>
                    </a:cubicBezTo>
                    <a:cubicBezTo>
                      <a:pt x="110643" y="166193"/>
                      <a:pt x="121440" y="164033"/>
                      <a:pt x="132746" y="157045"/>
                    </a:cubicBezTo>
                    <a:lnTo>
                      <a:pt x="133127" y="127"/>
                    </a:lnTo>
                    <a:lnTo>
                      <a:pt x="202231" y="127"/>
                    </a:lnTo>
                    <a:lnTo>
                      <a:pt x="202231" y="222099"/>
                    </a:lnTo>
                    <a:lnTo>
                      <a:pt x="145195" y="222099"/>
                    </a:lnTo>
                    <a:lnTo>
                      <a:pt x="142654" y="218414"/>
                    </a:lnTo>
                    <a:cubicBezTo>
                      <a:pt x="141384" y="215492"/>
                      <a:pt x="140114" y="212951"/>
                      <a:pt x="138970" y="208376"/>
                    </a:cubicBezTo>
                    <a:cubicBezTo>
                      <a:pt x="133508" y="210409"/>
                      <a:pt x="111024" y="223751"/>
                      <a:pt x="77361" y="225021"/>
                    </a:cubicBezTo>
                    <a:cubicBezTo>
                      <a:pt x="49923" y="226292"/>
                      <a:pt x="26168" y="222480"/>
                      <a:pt x="8257" y="193765"/>
                    </a:cubicBezTo>
                    <a:cubicBezTo>
                      <a:pt x="2160" y="180805"/>
                      <a:pt x="0" y="163271"/>
                      <a:pt x="0" y="128329"/>
                    </a:cubicBezTo>
                    <a:close/>
                  </a:path>
                </a:pathLst>
              </a:custGeom>
              <a:grp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364" name="Freeform 363">
                <a:extLst>
                  <a:ext uri="{FF2B5EF4-FFF2-40B4-BE49-F238E27FC236}">
                    <a16:creationId xmlns:a16="http://schemas.microsoft.com/office/drawing/2014/main" id="{4308CAE9-8D3A-7840-A901-BDD2C443C4BC}"/>
                  </a:ext>
                </a:extLst>
              </p:cNvPr>
              <p:cNvSpPr/>
              <p:nvPr/>
            </p:nvSpPr>
            <p:spPr>
              <a:xfrm>
                <a:off x="1978865" y="534627"/>
                <a:ext cx="143543" cy="225656"/>
              </a:xfrm>
              <a:custGeom>
                <a:avLst/>
                <a:gdLst>
                  <a:gd name="connsiteX0" fmla="*/ 136938 w 143543"/>
                  <a:gd name="connsiteY0" fmla="*/ 0 h 225656"/>
                  <a:gd name="connsiteX1" fmla="*/ 143543 w 143543"/>
                  <a:gd name="connsiteY1" fmla="*/ 58701 h 225656"/>
                  <a:gd name="connsiteX2" fmla="*/ 114453 w 143543"/>
                  <a:gd name="connsiteY2" fmla="*/ 60734 h 225656"/>
                  <a:gd name="connsiteX3" fmla="*/ 109880 w 143543"/>
                  <a:gd name="connsiteY3" fmla="*/ 61624 h 225656"/>
                  <a:gd name="connsiteX4" fmla="*/ 67834 w 143543"/>
                  <a:gd name="connsiteY4" fmla="*/ 74965 h 225656"/>
                  <a:gd name="connsiteX5" fmla="*/ 67834 w 143543"/>
                  <a:gd name="connsiteY5" fmla="*/ 86146 h 225656"/>
                  <a:gd name="connsiteX6" fmla="*/ 67834 w 143543"/>
                  <a:gd name="connsiteY6" fmla="*/ 225656 h 225656"/>
                  <a:gd name="connsiteX7" fmla="*/ 0 w 143543"/>
                  <a:gd name="connsiteY7" fmla="*/ 225656 h 225656"/>
                  <a:gd name="connsiteX8" fmla="*/ 0 w 143543"/>
                  <a:gd name="connsiteY8" fmla="*/ 2033 h 225656"/>
                  <a:gd name="connsiteX9" fmla="*/ 56147 w 143543"/>
                  <a:gd name="connsiteY9" fmla="*/ 2033 h 225656"/>
                  <a:gd name="connsiteX10" fmla="*/ 58179 w 143543"/>
                  <a:gd name="connsiteY10" fmla="*/ 6988 h 225656"/>
                  <a:gd name="connsiteX11" fmla="*/ 61863 w 143543"/>
                  <a:gd name="connsiteY11" fmla="*/ 18169 h 225656"/>
                  <a:gd name="connsiteX12" fmla="*/ 77615 w 143543"/>
                  <a:gd name="connsiteY12" fmla="*/ 12325 h 225656"/>
                  <a:gd name="connsiteX13" fmla="*/ 110516 w 143543"/>
                  <a:gd name="connsiteY13" fmla="*/ 3176 h 225656"/>
                  <a:gd name="connsiteX14" fmla="*/ 136938 w 143543"/>
                  <a:gd name="connsiteY14" fmla="*/ 0 h 225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543" h="225656">
                    <a:moveTo>
                      <a:pt x="136938" y="0"/>
                    </a:moveTo>
                    <a:lnTo>
                      <a:pt x="143543" y="58701"/>
                    </a:lnTo>
                    <a:cubicBezTo>
                      <a:pt x="135159" y="58320"/>
                      <a:pt x="119789" y="59464"/>
                      <a:pt x="114453" y="60734"/>
                    </a:cubicBezTo>
                    <a:lnTo>
                      <a:pt x="109880" y="61624"/>
                    </a:lnTo>
                    <a:cubicBezTo>
                      <a:pt x="99845" y="63656"/>
                      <a:pt x="86126" y="68231"/>
                      <a:pt x="67834" y="74965"/>
                    </a:cubicBezTo>
                    <a:lnTo>
                      <a:pt x="67834" y="86146"/>
                    </a:lnTo>
                    <a:lnTo>
                      <a:pt x="67834" y="225656"/>
                    </a:lnTo>
                    <a:lnTo>
                      <a:pt x="0" y="225656"/>
                    </a:lnTo>
                    <a:lnTo>
                      <a:pt x="0" y="2033"/>
                    </a:lnTo>
                    <a:lnTo>
                      <a:pt x="56147" y="2033"/>
                    </a:lnTo>
                    <a:cubicBezTo>
                      <a:pt x="56528" y="3685"/>
                      <a:pt x="57417" y="5336"/>
                      <a:pt x="58179" y="6988"/>
                    </a:cubicBezTo>
                    <a:cubicBezTo>
                      <a:pt x="59450" y="9911"/>
                      <a:pt x="60720" y="13595"/>
                      <a:pt x="61863" y="18169"/>
                    </a:cubicBezTo>
                    <a:cubicBezTo>
                      <a:pt x="67326" y="16136"/>
                      <a:pt x="69739" y="15247"/>
                      <a:pt x="77615" y="12325"/>
                    </a:cubicBezTo>
                    <a:cubicBezTo>
                      <a:pt x="87142" y="9021"/>
                      <a:pt x="97558" y="6099"/>
                      <a:pt x="110516" y="3176"/>
                    </a:cubicBezTo>
                    <a:cubicBezTo>
                      <a:pt x="119408" y="1271"/>
                      <a:pt x="128173" y="381"/>
                      <a:pt x="136938" y="0"/>
                    </a:cubicBezTo>
                    <a:close/>
                  </a:path>
                </a:pathLst>
              </a:custGeom>
              <a:grp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365" name="Freeform 364">
                <a:extLst>
                  <a:ext uri="{FF2B5EF4-FFF2-40B4-BE49-F238E27FC236}">
                    <a16:creationId xmlns:a16="http://schemas.microsoft.com/office/drawing/2014/main" id="{19416083-AD19-B94E-A17A-07D37021BA3D}"/>
                  </a:ext>
                </a:extLst>
              </p:cNvPr>
              <p:cNvSpPr/>
              <p:nvPr/>
            </p:nvSpPr>
            <p:spPr>
              <a:xfrm>
                <a:off x="2136508" y="534500"/>
                <a:ext cx="193211" cy="228578"/>
              </a:xfrm>
              <a:custGeom>
                <a:avLst/>
                <a:gdLst>
                  <a:gd name="connsiteX0" fmla="*/ 193212 w 193211"/>
                  <a:gd name="connsiteY0" fmla="*/ 95040 h 228578"/>
                  <a:gd name="connsiteX1" fmla="*/ 193212 w 193211"/>
                  <a:gd name="connsiteY1" fmla="*/ 133285 h 228578"/>
                  <a:gd name="connsiteX2" fmla="*/ 193212 w 193211"/>
                  <a:gd name="connsiteY2" fmla="*/ 134555 h 228578"/>
                  <a:gd name="connsiteX3" fmla="*/ 68723 w 193211"/>
                  <a:gd name="connsiteY3" fmla="*/ 134555 h 228578"/>
                  <a:gd name="connsiteX4" fmla="*/ 68723 w 193211"/>
                  <a:gd name="connsiteY4" fmla="*/ 141162 h 228578"/>
                  <a:gd name="connsiteX5" fmla="*/ 82442 w 193211"/>
                  <a:gd name="connsiteY5" fmla="*/ 168607 h 228578"/>
                  <a:gd name="connsiteX6" fmla="*/ 106959 w 193211"/>
                  <a:gd name="connsiteY6" fmla="*/ 171529 h 228578"/>
                  <a:gd name="connsiteX7" fmla="*/ 112421 w 193211"/>
                  <a:gd name="connsiteY7" fmla="*/ 171529 h 228578"/>
                  <a:gd name="connsiteX8" fmla="*/ 187368 w 193211"/>
                  <a:gd name="connsiteY8" fmla="*/ 163652 h 228578"/>
                  <a:gd name="connsiteX9" fmla="*/ 187749 w 193211"/>
                  <a:gd name="connsiteY9" fmla="*/ 163652 h 228578"/>
                  <a:gd name="connsiteX10" fmla="*/ 187749 w 193211"/>
                  <a:gd name="connsiteY10" fmla="*/ 219431 h 228578"/>
                  <a:gd name="connsiteX11" fmla="*/ 152816 w 193211"/>
                  <a:gd name="connsiteY11" fmla="*/ 226038 h 228578"/>
                  <a:gd name="connsiteX12" fmla="*/ 102386 w 193211"/>
                  <a:gd name="connsiteY12" fmla="*/ 228579 h 228578"/>
                  <a:gd name="connsiteX13" fmla="*/ 7876 w 193211"/>
                  <a:gd name="connsiteY13" fmla="*/ 179026 h 228578"/>
                  <a:gd name="connsiteX14" fmla="*/ 0 w 193211"/>
                  <a:gd name="connsiteY14" fmla="*/ 138240 h 228578"/>
                  <a:gd name="connsiteX15" fmla="*/ 0 w 193211"/>
                  <a:gd name="connsiteY15" fmla="*/ 85002 h 228578"/>
                  <a:gd name="connsiteX16" fmla="*/ 49160 w 193211"/>
                  <a:gd name="connsiteY16" fmla="*/ 7115 h 228578"/>
                  <a:gd name="connsiteX17" fmla="*/ 95780 w 193211"/>
                  <a:gd name="connsiteY17" fmla="*/ 0 h 228578"/>
                  <a:gd name="connsiteX18" fmla="*/ 185336 w 193211"/>
                  <a:gd name="connsiteY18" fmla="*/ 44979 h 228578"/>
                  <a:gd name="connsiteX19" fmla="*/ 193212 w 193211"/>
                  <a:gd name="connsiteY19" fmla="*/ 95040 h 228578"/>
                  <a:gd name="connsiteX20" fmla="*/ 114580 w 193211"/>
                  <a:gd name="connsiteY20" fmla="*/ 57176 h 228578"/>
                  <a:gd name="connsiteX21" fmla="*/ 96288 w 193211"/>
                  <a:gd name="connsiteY21" fmla="*/ 52221 h 228578"/>
                  <a:gd name="connsiteX22" fmla="*/ 68850 w 193211"/>
                  <a:gd name="connsiteY22" fmla="*/ 78014 h 228578"/>
                  <a:gd name="connsiteX23" fmla="*/ 68850 w 193211"/>
                  <a:gd name="connsiteY23" fmla="*/ 88433 h 228578"/>
                  <a:gd name="connsiteX24" fmla="*/ 124616 w 193211"/>
                  <a:gd name="connsiteY24" fmla="*/ 88433 h 228578"/>
                  <a:gd name="connsiteX25" fmla="*/ 124616 w 193211"/>
                  <a:gd name="connsiteY25" fmla="*/ 84748 h 228578"/>
                  <a:gd name="connsiteX26" fmla="*/ 114580 w 193211"/>
                  <a:gd name="connsiteY26" fmla="*/ 57176 h 228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3211" h="228578">
                    <a:moveTo>
                      <a:pt x="193212" y="95040"/>
                    </a:moveTo>
                    <a:lnTo>
                      <a:pt x="193212" y="133285"/>
                    </a:lnTo>
                    <a:lnTo>
                      <a:pt x="193212" y="134555"/>
                    </a:lnTo>
                    <a:lnTo>
                      <a:pt x="68723" y="134555"/>
                    </a:lnTo>
                    <a:lnTo>
                      <a:pt x="68723" y="141162"/>
                    </a:lnTo>
                    <a:cubicBezTo>
                      <a:pt x="68723" y="156155"/>
                      <a:pt x="73296" y="165304"/>
                      <a:pt x="82442" y="168607"/>
                    </a:cubicBezTo>
                    <a:cubicBezTo>
                      <a:pt x="88666" y="170259"/>
                      <a:pt x="95780" y="171529"/>
                      <a:pt x="106959" y="171529"/>
                    </a:cubicBezTo>
                    <a:lnTo>
                      <a:pt x="112421" y="171529"/>
                    </a:lnTo>
                    <a:cubicBezTo>
                      <a:pt x="136176" y="171529"/>
                      <a:pt x="161073" y="168988"/>
                      <a:pt x="187368" y="163652"/>
                    </a:cubicBezTo>
                    <a:lnTo>
                      <a:pt x="187749" y="163652"/>
                    </a:lnTo>
                    <a:lnTo>
                      <a:pt x="187749" y="219431"/>
                    </a:lnTo>
                    <a:cubicBezTo>
                      <a:pt x="187749" y="220320"/>
                      <a:pt x="176063" y="222353"/>
                      <a:pt x="152816" y="226038"/>
                    </a:cubicBezTo>
                    <a:cubicBezTo>
                      <a:pt x="138208" y="227689"/>
                      <a:pt x="121186" y="228579"/>
                      <a:pt x="102386" y="228579"/>
                    </a:cubicBezTo>
                    <a:cubicBezTo>
                      <a:pt x="53733" y="228579"/>
                      <a:pt x="22103" y="211934"/>
                      <a:pt x="7876" y="179026"/>
                    </a:cubicBezTo>
                    <a:cubicBezTo>
                      <a:pt x="2413" y="165685"/>
                      <a:pt x="0" y="151962"/>
                      <a:pt x="0" y="138240"/>
                    </a:cubicBezTo>
                    <a:lnTo>
                      <a:pt x="0" y="85002"/>
                    </a:lnTo>
                    <a:cubicBezTo>
                      <a:pt x="0" y="45868"/>
                      <a:pt x="16260" y="20075"/>
                      <a:pt x="49160" y="7115"/>
                    </a:cubicBezTo>
                    <a:cubicBezTo>
                      <a:pt x="64531" y="2160"/>
                      <a:pt x="79520" y="0"/>
                      <a:pt x="95780" y="0"/>
                    </a:cubicBezTo>
                    <a:cubicBezTo>
                      <a:pt x="141511" y="0"/>
                      <a:pt x="171490" y="14993"/>
                      <a:pt x="185336" y="44979"/>
                    </a:cubicBezTo>
                    <a:cubicBezTo>
                      <a:pt x="190671" y="57176"/>
                      <a:pt x="193212" y="73821"/>
                      <a:pt x="193212" y="95040"/>
                    </a:cubicBezTo>
                    <a:close/>
                    <a:moveTo>
                      <a:pt x="114580" y="57176"/>
                    </a:moveTo>
                    <a:cubicBezTo>
                      <a:pt x="109626" y="53873"/>
                      <a:pt x="103402" y="52221"/>
                      <a:pt x="96288" y="52221"/>
                    </a:cubicBezTo>
                    <a:cubicBezTo>
                      <a:pt x="76726" y="52221"/>
                      <a:pt x="68850" y="60988"/>
                      <a:pt x="68850" y="78014"/>
                    </a:cubicBezTo>
                    <a:lnTo>
                      <a:pt x="68850" y="88433"/>
                    </a:lnTo>
                    <a:lnTo>
                      <a:pt x="124616" y="88433"/>
                    </a:lnTo>
                    <a:lnTo>
                      <a:pt x="124616" y="84748"/>
                    </a:lnTo>
                    <a:cubicBezTo>
                      <a:pt x="124489" y="69247"/>
                      <a:pt x="121186" y="60099"/>
                      <a:pt x="114580" y="57176"/>
                    </a:cubicBezTo>
                    <a:close/>
                  </a:path>
                </a:pathLst>
              </a:custGeom>
              <a:grp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366" name="Freeform 365">
                <a:extLst>
                  <a:ext uri="{FF2B5EF4-FFF2-40B4-BE49-F238E27FC236}">
                    <a16:creationId xmlns:a16="http://schemas.microsoft.com/office/drawing/2014/main" id="{6C3A44A7-0D3B-0E4B-A78F-138F31392139}"/>
                  </a:ext>
                </a:extLst>
              </p:cNvPr>
              <p:cNvSpPr/>
              <p:nvPr/>
            </p:nvSpPr>
            <p:spPr>
              <a:xfrm>
                <a:off x="2411654" y="448481"/>
                <a:ext cx="253550" cy="311802"/>
              </a:xfrm>
              <a:custGeom>
                <a:avLst/>
                <a:gdLst>
                  <a:gd name="connsiteX0" fmla="*/ 253551 w 253550"/>
                  <a:gd name="connsiteY0" fmla="*/ 170640 h 311802"/>
                  <a:gd name="connsiteX1" fmla="*/ 253551 w 253550"/>
                  <a:gd name="connsiteY1" fmla="*/ 311802 h 311802"/>
                  <a:gd name="connsiteX2" fmla="*/ 173649 w 253550"/>
                  <a:gd name="connsiteY2" fmla="*/ 311802 h 311802"/>
                  <a:gd name="connsiteX3" fmla="*/ 79521 w 253550"/>
                  <a:gd name="connsiteY3" fmla="*/ 145228 h 311802"/>
                  <a:gd name="connsiteX4" fmla="*/ 79521 w 253550"/>
                  <a:gd name="connsiteY4" fmla="*/ 311802 h 311802"/>
                  <a:gd name="connsiteX5" fmla="*/ 0 w 253550"/>
                  <a:gd name="connsiteY5" fmla="*/ 311802 h 311802"/>
                  <a:gd name="connsiteX6" fmla="*/ 0 w 253550"/>
                  <a:gd name="connsiteY6" fmla="*/ 0 h 311802"/>
                  <a:gd name="connsiteX7" fmla="*/ 79521 w 253550"/>
                  <a:gd name="connsiteY7" fmla="*/ 0 h 311802"/>
                  <a:gd name="connsiteX8" fmla="*/ 173649 w 253550"/>
                  <a:gd name="connsiteY8" fmla="*/ 164414 h 311802"/>
                  <a:gd name="connsiteX9" fmla="*/ 173649 w 253550"/>
                  <a:gd name="connsiteY9" fmla="*/ 0 h 311802"/>
                  <a:gd name="connsiteX10" fmla="*/ 253551 w 253550"/>
                  <a:gd name="connsiteY10" fmla="*/ 0 h 311802"/>
                  <a:gd name="connsiteX11" fmla="*/ 253551 w 253550"/>
                  <a:gd name="connsiteY11" fmla="*/ 170640 h 311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550" h="311802">
                    <a:moveTo>
                      <a:pt x="253551" y="170640"/>
                    </a:moveTo>
                    <a:lnTo>
                      <a:pt x="253551" y="311802"/>
                    </a:lnTo>
                    <a:lnTo>
                      <a:pt x="173649" y="311802"/>
                    </a:lnTo>
                    <a:lnTo>
                      <a:pt x="79521" y="145228"/>
                    </a:lnTo>
                    <a:lnTo>
                      <a:pt x="79521" y="311802"/>
                    </a:lnTo>
                    <a:lnTo>
                      <a:pt x="0" y="311802"/>
                    </a:lnTo>
                    <a:lnTo>
                      <a:pt x="0" y="0"/>
                    </a:lnTo>
                    <a:lnTo>
                      <a:pt x="79521" y="0"/>
                    </a:lnTo>
                    <a:lnTo>
                      <a:pt x="173649" y="164414"/>
                    </a:lnTo>
                    <a:lnTo>
                      <a:pt x="173649" y="0"/>
                    </a:lnTo>
                    <a:lnTo>
                      <a:pt x="253551" y="0"/>
                    </a:lnTo>
                    <a:lnTo>
                      <a:pt x="253551" y="170640"/>
                    </a:lnTo>
                    <a:close/>
                  </a:path>
                </a:pathLst>
              </a:custGeom>
              <a:grp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367" name="Freeform 366">
                <a:extLst>
                  <a:ext uri="{FF2B5EF4-FFF2-40B4-BE49-F238E27FC236}">
                    <a16:creationId xmlns:a16="http://schemas.microsoft.com/office/drawing/2014/main" id="{E77BD9B3-19E7-9B4B-BE17-23E45822CBCB}"/>
                  </a:ext>
                </a:extLst>
              </p:cNvPr>
              <p:cNvSpPr/>
              <p:nvPr/>
            </p:nvSpPr>
            <p:spPr>
              <a:xfrm>
                <a:off x="2693786" y="534500"/>
                <a:ext cx="193211" cy="228578"/>
              </a:xfrm>
              <a:custGeom>
                <a:avLst/>
                <a:gdLst>
                  <a:gd name="connsiteX0" fmla="*/ 193212 w 193211"/>
                  <a:gd name="connsiteY0" fmla="*/ 95040 h 228578"/>
                  <a:gd name="connsiteX1" fmla="*/ 193212 w 193211"/>
                  <a:gd name="connsiteY1" fmla="*/ 133285 h 228578"/>
                  <a:gd name="connsiteX2" fmla="*/ 193212 w 193211"/>
                  <a:gd name="connsiteY2" fmla="*/ 134555 h 228578"/>
                  <a:gd name="connsiteX3" fmla="*/ 68723 w 193211"/>
                  <a:gd name="connsiteY3" fmla="*/ 134555 h 228578"/>
                  <a:gd name="connsiteX4" fmla="*/ 68723 w 193211"/>
                  <a:gd name="connsiteY4" fmla="*/ 141162 h 228578"/>
                  <a:gd name="connsiteX5" fmla="*/ 82442 w 193211"/>
                  <a:gd name="connsiteY5" fmla="*/ 168607 h 228578"/>
                  <a:gd name="connsiteX6" fmla="*/ 106959 w 193211"/>
                  <a:gd name="connsiteY6" fmla="*/ 171529 h 228578"/>
                  <a:gd name="connsiteX7" fmla="*/ 112421 w 193211"/>
                  <a:gd name="connsiteY7" fmla="*/ 171529 h 228578"/>
                  <a:gd name="connsiteX8" fmla="*/ 187368 w 193211"/>
                  <a:gd name="connsiteY8" fmla="*/ 163652 h 228578"/>
                  <a:gd name="connsiteX9" fmla="*/ 187749 w 193211"/>
                  <a:gd name="connsiteY9" fmla="*/ 163652 h 228578"/>
                  <a:gd name="connsiteX10" fmla="*/ 187749 w 193211"/>
                  <a:gd name="connsiteY10" fmla="*/ 219431 h 228578"/>
                  <a:gd name="connsiteX11" fmla="*/ 152816 w 193211"/>
                  <a:gd name="connsiteY11" fmla="*/ 226038 h 228578"/>
                  <a:gd name="connsiteX12" fmla="*/ 102386 w 193211"/>
                  <a:gd name="connsiteY12" fmla="*/ 228579 h 228578"/>
                  <a:gd name="connsiteX13" fmla="*/ 7876 w 193211"/>
                  <a:gd name="connsiteY13" fmla="*/ 179026 h 228578"/>
                  <a:gd name="connsiteX14" fmla="*/ 0 w 193211"/>
                  <a:gd name="connsiteY14" fmla="*/ 138240 h 228578"/>
                  <a:gd name="connsiteX15" fmla="*/ 0 w 193211"/>
                  <a:gd name="connsiteY15" fmla="*/ 85002 h 228578"/>
                  <a:gd name="connsiteX16" fmla="*/ 49160 w 193211"/>
                  <a:gd name="connsiteY16" fmla="*/ 7115 h 228578"/>
                  <a:gd name="connsiteX17" fmla="*/ 95780 w 193211"/>
                  <a:gd name="connsiteY17" fmla="*/ 0 h 228578"/>
                  <a:gd name="connsiteX18" fmla="*/ 185336 w 193211"/>
                  <a:gd name="connsiteY18" fmla="*/ 44979 h 228578"/>
                  <a:gd name="connsiteX19" fmla="*/ 193212 w 193211"/>
                  <a:gd name="connsiteY19" fmla="*/ 95040 h 228578"/>
                  <a:gd name="connsiteX20" fmla="*/ 114581 w 193211"/>
                  <a:gd name="connsiteY20" fmla="*/ 57176 h 228578"/>
                  <a:gd name="connsiteX21" fmla="*/ 96288 w 193211"/>
                  <a:gd name="connsiteY21" fmla="*/ 52221 h 228578"/>
                  <a:gd name="connsiteX22" fmla="*/ 68850 w 193211"/>
                  <a:gd name="connsiteY22" fmla="*/ 78014 h 228578"/>
                  <a:gd name="connsiteX23" fmla="*/ 68850 w 193211"/>
                  <a:gd name="connsiteY23" fmla="*/ 88433 h 228578"/>
                  <a:gd name="connsiteX24" fmla="*/ 124616 w 193211"/>
                  <a:gd name="connsiteY24" fmla="*/ 88433 h 228578"/>
                  <a:gd name="connsiteX25" fmla="*/ 124616 w 193211"/>
                  <a:gd name="connsiteY25" fmla="*/ 84748 h 228578"/>
                  <a:gd name="connsiteX26" fmla="*/ 114581 w 193211"/>
                  <a:gd name="connsiteY26" fmla="*/ 57176 h 228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3211" h="228578">
                    <a:moveTo>
                      <a:pt x="193212" y="95040"/>
                    </a:moveTo>
                    <a:lnTo>
                      <a:pt x="193212" y="133285"/>
                    </a:lnTo>
                    <a:lnTo>
                      <a:pt x="193212" y="134555"/>
                    </a:lnTo>
                    <a:lnTo>
                      <a:pt x="68723" y="134555"/>
                    </a:lnTo>
                    <a:lnTo>
                      <a:pt x="68723" y="141162"/>
                    </a:lnTo>
                    <a:cubicBezTo>
                      <a:pt x="68723" y="156155"/>
                      <a:pt x="73296" y="165304"/>
                      <a:pt x="82442" y="168607"/>
                    </a:cubicBezTo>
                    <a:cubicBezTo>
                      <a:pt x="88666" y="170259"/>
                      <a:pt x="95780" y="171529"/>
                      <a:pt x="106959" y="171529"/>
                    </a:cubicBezTo>
                    <a:lnTo>
                      <a:pt x="112421" y="171529"/>
                    </a:lnTo>
                    <a:cubicBezTo>
                      <a:pt x="136176" y="171529"/>
                      <a:pt x="161073" y="168988"/>
                      <a:pt x="187368" y="163652"/>
                    </a:cubicBezTo>
                    <a:lnTo>
                      <a:pt x="187749" y="163652"/>
                    </a:lnTo>
                    <a:lnTo>
                      <a:pt x="187749" y="219431"/>
                    </a:lnTo>
                    <a:cubicBezTo>
                      <a:pt x="187749" y="220320"/>
                      <a:pt x="176063" y="222353"/>
                      <a:pt x="152816" y="226038"/>
                    </a:cubicBezTo>
                    <a:cubicBezTo>
                      <a:pt x="138208" y="227689"/>
                      <a:pt x="121186" y="228579"/>
                      <a:pt x="102386" y="228579"/>
                    </a:cubicBezTo>
                    <a:cubicBezTo>
                      <a:pt x="53733" y="228579"/>
                      <a:pt x="22103" y="211934"/>
                      <a:pt x="7876" y="179026"/>
                    </a:cubicBezTo>
                    <a:cubicBezTo>
                      <a:pt x="2414" y="165685"/>
                      <a:pt x="0" y="151962"/>
                      <a:pt x="0" y="138240"/>
                    </a:cubicBezTo>
                    <a:lnTo>
                      <a:pt x="0" y="85002"/>
                    </a:lnTo>
                    <a:cubicBezTo>
                      <a:pt x="0" y="45868"/>
                      <a:pt x="16260" y="20075"/>
                      <a:pt x="49160" y="7115"/>
                    </a:cubicBezTo>
                    <a:cubicBezTo>
                      <a:pt x="64531" y="2160"/>
                      <a:pt x="79520" y="0"/>
                      <a:pt x="95780" y="0"/>
                    </a:cubicBezTo>
                    <a:cubicBezTo>
                      <a:pt x="141511" y="0"/>
                      <a:pt x="171490" y="14993"/>
                      <a:pt x="185336" y="44979"/>
                    </a:cubicBezTo>
                    <a:cubicBezTo>
                      <a:pt x="190798" y="57176"/>
                      <a:pt x="193212" y="73821"/>
                      <a:pt x="193212" y="95040"/>
                    </a:cubicBezTo>
                    <a:close/>
                    <a:moveTo>
                      <a:pt x="114581" y="57176"/>
                    </a:moveTo>
                    <a:cubicBezTo>
                      <a:pt x="109626" y="53873"/>
                      <a:pt x="103402" y="52221"/>
                      <a:pt x="96288" y="52221"/>
                    </a:cubicBezTo>
                    <a:cubicBezTo>
                      <a:pt x="76726" y="52221"/>
                      <a:pt x="68850" y="60988"/>
                      <a:pt x="68850" y="78014"/>
                    </a:cubicBezTo>
                    <a:lnTo>
                      <a:pt x="68850" y="88433"/>
                    </a:lnTo>
                    <a:lnTo>
                      <a:pt x="124616" y="88433"/>
                    </a:lnTo>
                    <a:lnTo>
                      <a:pt x="124616" y="84748"/>
                    </a:lnTo>
                    <a:cubicBezTo>
                      <a:pt x="124616" y="69247"/>
                      <a:pt x="121313" y="60099"/>
                      <a:pt x="114581" y="57176"/>
                    </a:cubicBezTo>
                    <a:close/>
                  </a:path>
                </a:pathLst>
              </a:custGeom>
              <a:grp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368" name="Freeform 367">
                <a:extLst>
                  <a:ext uri="{FF2B5EF4-FFF2-40B4-BE49-F238E27FC236}">
                    <a16:creationId xmlns:a16="http://schemas.microsoft.com/office/drawing/2014/main" id="{ADC9A504-1B1F-A74F-AA91-034694B9AF52}"/>
                  </a:ext>
                </a:extLst>
              </p:cNvPr>
              <p:cNvSpPr/>
              <p:nvPr/>
            </p:nvSpPr>
            <p:spPr>
              <a:xfrm>
                <a:off x="2896144" y="538820"/>
                <a:ext cx="337898" cy="221463"/>
              </a:xfrm>
              <a:custGeom>
                <a:avLst/>
                <a:gdLst>
                  <a:gd name="connsiteX0" fmla="*/ 272732 w 337898"/>
                  <a:gd name="connsiteY0" fmla="*/ 221464 h 221463"/>
                  <a:gd name="connsiteX1" fmla="*/ 197785 w 337898"/>
                  <a:gd name="connsiteY1" fmla="*/ 221464 h 221463"/>
                  <a:gd name="connsiteX2" fmla="*/ 169076 w 337898"/>
                  <a:gd name="connsiteY2" fmla="*/ 123247 h 221463"/>
                  <a:gd name="connsiteX3" fmla="*/ 139478 w 337898"/>
                  <a:gd name="connsiteY3" fmla="*/ 221464 h 221463"/>
                  <a:gd name="connsiteX4" fmla="*/ 64912 w 337898"/>
                  <a:gd name="connsiteY4" fmla="*/ 221464 h 221463"/>
                  <a:gd name="connsiteX5" fmla="*/ 0 w 337898"/>
                  <a:gd name="connsiteY5" fmla="*/ 0 h 221463"/>
                  <a:gd name="connsiteX6" fmla="*/ 69993 w 337898"/>
                  <a:gd name="connsiteY6" fmla="*/ 0 h 221463"/>
                  <a:gd name="connsiteX7" fmla="*/ 105816 w 337898"/>
                  <a:gd name="connsiteY7" fmla="*/ 139511 h 221463"/>
                  <a:gd name="connsiteX8" fmla="*/ 138335 w 337898"/>
                  <a:gd name="connsiteY8" fmla="*/ 0 h 221463"/>
                  <a:gd name="connsiteX9" fmla="*/ 199563 w 337898"/>
                  <a:gd name="connsiteY9" fmla="*/ 0 h 221463"/>
                  <a:gd name="connsiteX10" fmla="*/ 232083 w 337898"/>
                  <a:gd name="connsiteY10" fmla="*/ 139511 h 221463"/>
                  <a:gd name="connsiteX11" fmla="*/ 267524 w 337898"/>
                  <a:gd name="connsiteY11" fmla="*/ 0 h 221463"/>
                  <a:gd name="connsiteX12" fmla="*/ 337898 w 337898"/>
                  <a:gd name="connsiteY12" fmla="*/ 0 h 221463"/>
                  <a:gd name="connsiteX13" fmla="*/ 272732 w 337898"/>
                  <a:gd name="connsiteY13" fmla="*/ 221464 h 221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7898" h="221463">
                    <a:moveTo>
                      <a:pt x="272732" y="221464"/>
                    </a:moveTo>
                    <a:lnTo>
                      <a:pt x="197785" y="221464"/>
                    </a:lnTo>
                    <a:lnTo>
                      <a:pt x="169076" y="123247"/>
                    </a:lnTo>
                    <a:lnTo>
                      <a:pt x="139478" y="221464"/>
                    </a:lnTo>
                    <a:lnTo>
                      <a:pt x="64912" y="221464"/>
                    </a:lnTo>
                    <a:lnTo>
                      <a:pt x="0" y="0"/>
                    </a:lnTo>
                    <a:lnTo>
                      <a:pt x="69993" y="0"/>
                    </a:lnTo>
                    <a:lnTo>
                      <a:pt x="105816" y="139511"/>
                    </a:lnTo>
                    <a:lnTo>
                      <a:pt x="138335" y="0"/>
                    </a:lnTo>
                    <a:lnTo>
                      <a:pt x="199563" y="0"/>
                    </a:lnTo>
                    <a:lnTo>
                      <a:pt x="232083" y="139511"/>
                    </a:lnTo>
                    <a:lnTo>
                      <a:pt x="267524" y="0"/>
                    </a:lnTo>
                    <a:lnTo>
                      <a:pt x="337898" y="0"/>
                    </a:lnTo>
                    <a:lnTo>
                      <a:pt x="272732" y="221464"/>
                    </a:lnTo>
                    <a:close/>
                  </a:path>
                </a:pathLst>
              </a:custGeom>
              <a:grp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369" name="Freeform 368">
                <a:extLst>
                  <a:ext uri="{FF2B5EF4-FFF2-40B4-BE49-F238E27FC236}">
                    <a16:creationId xmlns:a16="http://schemas.microsoft.com/office/drawing/2014/main" id="{16443A20-24B4-CD4B-B3DC-23FAF4B29023}"/>
                  </a:ext>
                </a:extLst>
              </p:cNvPr>
              <p:cNvSpPr/>
              <p:nvPr/>
            </p:nvSpPr>
            <p:spPr>
              <a:xfrm>
                <a:off x="3242676" y="535265"/>
                <a:ext cx="186810" cy="227940"/>
              </a:xfrm>
              <a:custGeom>
                <a:avLst/>
                <a:gdLst>
                  <a:gd name="connsiteX0" fmla="*/ 93244 w 186810"/>
                  <a:gd name="connsiteY0" fmla="*/ 227941 h 227940"/>
                  <a:gd name="connsiteX1" fmla="*/ 8261 w 186810"/>
                  <a:gd name="connsiteY1" fmla="*/ 220444 h 227940"/>
                  <a:gd name="connsiteX2" fmla="*/ 2037 w 186810"/>
                  <a:gd name="connsiteY2" fmla="*/ 160854 h 227940"/>
                  <a:gd name="connsiteX3" fmla="*/ 114458 w 186810"/>
                  <a:gd name="connsiteY3" fmla="*/ 160854 h 227940"/>
                  <a:gd name="connsiteX4" fmla="*/ 16264 w 186810"/>
                  <a:gd name="connsiteY4" fmla="*/ 112190 h 227940"/>
                  <a:gd name="connsiteX5" fmla="*/ 386 w 186810"/>
                  <a:gd name="connsiteY5" fmla="*/ 63908 h 227940"/>
                  <a:gd name="connsiteX6" fmla="*/ 94006 w 186810"/>
                  <a:gd name="connsiteY6" fmla="*/ 251 h 227940"/>
                  <a:gd name="connsiteX7" fmla="*/ 170605 w 186810"/>
                  <a:gd name="connsiteY7" fmla="*/ 5715 h 227940"/>
                  <a:gd name="connsiteX8" fmla="*/ 176830 w 186810"/>
                  <a:gd name="connsiteY8" fmla="*/ 64416 h 227940"/>
                  <a:gd name="connsiteX9" fmla="*/ 73174 w 186810"/>
                  <a:gd name="connsiteY9" fmla="*/ 66957 h 227940"/>
                  <a:gd name="connsiteX10" fmla="*/ 171367 w 186810"/>
                  <a:gd name="connsiteY10" fmla="*/ 115621 h 227940"/>
                  <a:gd name="connsiteX11" fmla="*/ 186357 w 186810"/>
                  <a:gd name="connsiteY11" fmla="*/ 164793 h 227940"/>
                  <a:gd name="connsiteX12" fmla="*/ 93244 w 186810"/>
                  <a:gd name="connsiteY12" fmla="*/ 227941 h 2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6810" h="227940">
                    <a:moveTo>
                      <a:pt x="93244" y="227941"/>
                    </a:moveTo>
                    <a:cubicBezTo>
                      <a:pt x="60343" y="227941"/>
                      <a:pt x="25410" y="223748"/>
                      <a:pt x="8261" y="220444"/>
                    </a:cubicBezTo>
                    <a:lnTo>
                      <a:pt x="2037" y="160854"/>
                    </a:lnTo>
                    <a:cubicBezTo>
                      <a:pt x="17407" y="164157"/>
                      <a:pt x="105693" y="181691"/>
                      <a:pt x="114458" y="160854"/>
                    </a:cubicBezTo>
                    <a:cubicBezTo>
                      <a:pt x="122842" y="138746"/>
                      <a:pt x="49165" y="143320"/>
                      <a:pt x="16264" y="112190"/>
                    </a:cubicBezTo>
                    <a:cubicBezTo>
                      <a:pt x="-377" y="97578"/>
                      <a:pt x="-758" y="78520"/>
                      <a:pt x="386" y="63908"/>
                    </a:cubicBezTo>
                    <a:cubicBezTo>
                      <a:pt x="6991" y="5969"/>
                      <a:pt x="61995" y="1395"/>
                      <a:pt x="94006" y="251"/>
                    </a:cubicBezTo>
                    <a:cubicBezTo>
                      <a:pt x="123985" y="-1019"/>
                      <a:pt x="153583" y="2793"/>
                      <a:pt x="170605" y="5715"/>
                    </a:cubicBezTo>
                    <a:lnTo>
                      <a:pt x="176830" y="64416"/>
                    </a:lnTo>
                    <a:cubicBezTo>
                      <a:pt x="155616" y="59842"/>
                      <a:pt x="81049" y="48153"/>
                      <a:pt x="73174" y="66957"/>
                    </a:cubicBezTo>
                    <a:cubicBezTo>
                      <a:pt x="63646" y="89447"/>
                      <a:pt x="141896" y="87795"/>
                      <a:pt x="171367" y="115621"/>
                    </a:cubicBezTo>
                    <a:cubicBezTo>
                      <a:pt x="187246" y="131503"/>
                      <a:pt x="187627" y="149291"/>
                      <a:pt x="186357" y="164793"/>
                    </a:cubicBezTo>
                    <a:cubicBezTo>
                      <a:pt x="179751" y="221715"/>
                      <a:pt x="125637" y="226670"/>
                      <a:pt x="93244" y="227941"/>
                    </a:cubicBezTo>
                    <a:close/>
                  </a:path>
                </a:pathLst>
              </a:custGeom>
              <a:grp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grpSp>
      </p:grpSp>
      <p:grpSp>
        <p:nvGrpSpPr>
          <p:cNvPr id="377" name="Group 376">
            <a:extLst>
              <a:ext uri="{FF2B5EF4-FFF2-40B4-BE49-F238E27FC236}">
                <a16:creationId xmlns:a16="http://schemas.microsoft.com/office/drawing/2014/main" id="{5B1D8D1E-119F-0641-8542-76DD2D0B3539}"/>
              </a:ext>
            </a:extLst>
          </p:cNvPr>
          <p:cNvGrpSpPr/>
          <p:nvPr/>
        </p:nvGrpSpPr>
        <p:grpSpPr>
          <a:xfrm>
            <a:off x="498120" y="2704070"/>
            <a:ext cx="2568585" cy="252000"/>
            <a:chOff x="4026147" y="1894334"/>
            <a:chExt cx="2568585" cy="252000"/>
          </a:xfrm>
        </p:grpSpPr>
        <p:grpSp>
          <p:nvGrpSpPr>
            <p:cNvPr id="378" name="Group 377">
              <a:extLst>
                <a:ext uri="{FF2B5EF4-FFF2-40B4-BE49-F238E27FC236}">
                  <a16:creationId xmlns:a16="http://schemas.microsoft.com/office/drawing/2014/main" id="{BE87115E-C348-EF4D-A770-06EA6941062C}"/>
                </a:ext>
              </a:extLst>
            </p:cNvPr>
            <p:cNvGrpSpPr/>
            <p:nvPr/>
          </p:nvGrpSpPr>
          <p:grpSpPr>
            <a:xfrm>
              <a:off x="4026147" y="1894334"/>
              <a:ext cx="771567" cy="252000"/>
              <a:chOff x="4026147" y="1894334"/>
              <a:chExt cx="771567" cy="252000"/>
            </a:xfrm>
          </p:grpSpPr>
          <p:sp>
            <p:nvSpPr>
              <p:cNvPr id="399" name="TextBox 398">
                <a:extLst>
                  <a:ext uri="{FF2B5EF4-FFF2-40B4-BE49-F238E27FC236}">
                    <a16:creationId xmlns:a16="http://schemas.microsoft.com/office/drawing/2014/main" id="{5B82D27A-36BB-3E40-813F-C958CED7AE12}"/>
                  </a:ext>
                </a:extLst>
              </p:cNvPr>
              <p:cNvSpPr txBox="1"/>
              <p:nvPr/>
            </p:nvSpPr>
            <p:spPr>
              <a:xfrm>
                <a:off x="4337652" y="1904918"/>
                <a:ext cx="460062" cy="230832"/>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31388C"/>
                    </a:solidFill>
                    <a:effectLst/>
                    <a:uLnTx/>
                    <a:uFillTx/>
                    <a:latin typeface="LondrinaSolid-Black"/>
                    <a:ea typeface="+mn-ea"/>
                    <a:cs typeface="+mn-cs"/>
                    <a:sym typeface="LondrinaSolid-Black"/>
                    <a:rtl val="0"/>
                  </a:rPr>
                  <a:t>Listen</a:t>
                </a:r>
              </a:p>
            </p:txBody>
          </p:sp>
          <p:grpSp>
            <p:nvGrpSpPr>
              <p:cNvPr id="400" name="Graphic 4">
                <a:extLst>
                  <a:ext uri="{FF2B5EF4-FFF2-40B4-BE49-F238E27FC236}">
                    <a16:creationId xmlns:a16="http://schemas.microsoft.com/office/drawing/2014/main" id="{547EADEF-DA5B-2E41-82DB-B7D2325C7C8C}"/>
                  </a:ext>
                </a:extLst>
              </p:cNvPr>
              <p:cNvGrpSpPr>
                <a:grpSpLocks noChangeAspect="1"/>
              </p:cNvGrpSpPr>
              <p:nvPr/>
            </p:nvGrpSpPr>
            <p:grpSpPr>
              <a:xfrm>
                <a:off x="4026147" y="1894334"/>
                <a:ext cx="258658" cy="252000"/>
                <a:chOff x="2481600" y="2696320"/>
                <a:chExt cx="185319" cy="180549"/>
              </a:xfrm>
              <a:solidFill>
                <a:srgbClr val="3F4594"/>
              </a:solidFill>
            </p:grpSpPr>
            <p:sp>
              <p:nvSpPr>
                <p:cNvPr id="401" name="Freeform 400">
                  <a:extLst>
                    <a:ext uri="{FF2B5EF4-FFF2-40B4-BE49-F238E27FC236}">
                      <a16:creationId xmlns:a16="http://schemas.microsoft.com/office/drawing/2014/main" id="{28652098-B2F8-E04B-A31D-487C4D42756E}"/>
                    </a:ext>
                  </a:extLst>
                </p:cNvPr>
                <p:cNvSpPr/>
                <p:nvPr/>
              </p:nvSpPr>
              <p:spPr>
                <a:xfrm>
                  <a:off x="2556557" y="2696320"/>
                  <a:ext cx="110362" cy="180549"/>
                </a:xfrm>
                <a:custGeom>
                  <a:avLst/>
                  <a:gdLst>
                    <a:gd name="connsiteX0" fmla="*/ 105597 w 110362"/>
                    <a:gd name="connsiteY0" fmla="*/ 143825 h 180549"/>
                    <a:gd name="connsiteX1" fmla="*/ 109408 w 110362"/>
                    <a:gd name="connsiteY1" fmla="*/ 143317 h 180549"/>
                    <a:gd name="connsiteX2" fmla="*/ 107884 w 110362"/>
                    <a:gd name="connsiteY2" fmla="*/ 159962 h 180549"/>
                    <a:gd name="connsiteX3" fmla="*/ 93529 w 110362"/>
                    <a:gd name="connsiteY3" fmla="*/ 174447 h 180549"/>
                    <a:gd name="connsiteX4" fmla="*/ 72951 w 110362"/>
                    <a:gd name="connsiteY4" fmla="*/ 180164 h 180549"/>
                    <a:gd name="connsiteX5" fmla="*/ 50085 w 110362"/>
                    <a:gd name="connsiteY5" fmla="*/ 177115 h 180549"/>
                    <a:gd name="connsiteX6" fmla="*/ 32174 w 110362"/>
                    <a:gd name="connsiteY6" fmla="*/ 161359 h 180549"/>
                    <a:gd name="connsiteX7" fmla="*/ 22012 w 110362"/>
                    <a:gd name="connsiteY7" fmla="*/ 137727 h 180549"/>
                    <a:gd name="connsiteX8" fmla="*/ 15152 w 110362"/>
                    <a:gd name="connsiteY8" fmla="*/ 113331 h 180549"/>
                    <a:gd name="connsiteX9" fmla="*/ 3720 w 110362"/>
                    <a:gd name="connsiteY9" fmla="*/ 88809 h 180549"/>
                    <a:gd name="connsiteX10" fmla="*/ 290 w 110362"/>
                    <a:gd name="connsiteY10" fmla="*/ 61872 h 180549"/>
                    <a:gd name="connsiteX11" fmla="*/ 290 w 110362"/>
                    <a:gd name="connsiteY11" fmla="*/ 62381 h 180549"/>
                    <a:gd name="connsiteX12" fmla="*/ 544 w 110362"/>
                    <a:gd name="connsiteY12" fmla="*/ 60221 h 180549"/>
                    <a:gd name="connsiteX13" fmla="*/ 32301 w 110362"/>
                    <a:gd name="connsiteY13" fmla="*/ 8635 h 180549"/>
                    <a:gd name="connsiteX14" fmla="*/ 46655 w 110362"/>
                    <a:gd name="connsiteY14" fmla="*/ 2155 h 180549"/>
                    <a:gd name="connsiteX15" fmla="*/ 54658 w 110362"/>
                    <a:gd name="connsiteY15" fmla="*/ 122 h 180549"/>
                    <a:gd name="connsiteX16" fmla="*/ 59486 w 110362"/>
                    <a:gd name="connsiteY16" fmla="*/ 376 h 180549"/>
                    <a:gd name="connsiteX17" fmla="*/ 63296 w 110362"/>
                    <a:gd name="connsiteY17" fmla="*/ 757 h 180549"/>
                    <a:gd name="connsiteX18" fmla="*/ 91624 w 110362"/>
                    <a:gd name="connsiteY18" fmla="*/ 11938 h 180549"/>
                    <a:gd name="connsiteX19" fmla="*/ 107122 w 110362"/>
                    <a:gd name="connsiteY19" fmla="*/ 32522 h 180549"/>
                    <a:gd name="connsiteX20" fmla="*/ 109789 w 110362"/>
                    <a:gd name="connsiteY20" fmla="*/ 48023 h 180549"/>
                    <a:gd name="connsiteX21" fmla="*/ 97721 w 110362"/>
                    <a:gd name="connsiteY21" fmla="*/ 32395 h 180549"/>
                    <a:gd name="connsiteX22" fmla="*/ 63678 w 110362"/>
                    <a:gd name="connsiteY22" fmla="*/ 12065 h 180549"/>
                    <a:gd name="connsiteX23" fmla="*/ 58215 w 110362"/>
                    <a:gd name="connsiteY23" fmla="*/ 11557 h 180549"/>
                    <a:gd name="connsiteX24" fmla="*/ 54150 w 110362"/>
                    <a:gd name="connsiteY24" fmla="*/ 11811 h 180549"/>
                    <a:gd name="connsiteX25" fmla="*/ 43861 w 110362"/>
                    <a:gd name="connsiteY25" fmla="*/ 15369 h 180549"/>
                    <a:gd name="connsiteX26" fmla="*/ 25950 w 110362"/>
                    <a:gd name="connsiteY26" fmla="*/ 27567 h 180549"/>
                    <a:gd name="connsiteX27" fmla="*/ 10579 w 110362"/>
                    <a:gd name="connsiteY27" fmla="*/ 63270 h 180549"/>
                    <a:gd name="connsiteX28" fmla="*/ 10579 w 110362"/>
                    <a:gd name="connsiteY28" fmla="*/ 63778 h 180549"/>
                    <a:gd name="connsiteX29" fmla="*/ 14390 w 110362"/>
                    <a:gd name="connsiteY29" fmla="*/ 88301 h 180549"/>
                    <a:gd name="connsiteX30" fmla="*/ 19725 w 110362"/>
                    <a:gd name="connsiteY30" fmla="*/ 100498 h 180549"/>
                    <a:gd name="connsiteX31" fmla="*/ 23028 w 110362"/>
                    <a:gd name="connsiteY31" fmla="*/ 106470 h 180549"/>
                    <a:gd name="connsiteX32" fmla="*/ 26331 w 110362"/>
                    <a:gd name="connsiteY32" fmla="*/ 113585 h 180549"/>
                    <a:gd name="connsiteX33" fmla="*/ 34207 w 110362"/>
                    <a:gd name="connsiteY33" fmla="*/ 140776 h 180549"/>
                    <a:gd name="connsiteX34" fmla="*/ 47291 w 110362"/>
                    <a:gd name="connsiteY34" fmla="*/ 161486 h 180549"/>
                    <a:gd name="connsiteX35" fmla="*/ 67234 w 110362"/>
                    <a:gd name="connsiteY35" fmla="*/ 168602 h 180549"/>
                    <a:gd name="connsiteX36" fmla="*/ 88194 w 110362"/>
                    <a:gd name="connsiteY36" fmla="*/ 165171 h 180549"/>
                    <a:gd name="connsiteX37" fmla="*/ 105597 w 110362"/>
                    <a:gd name="connsiteY37" fmla="*/ 143825 h 18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0362" h="180549">
                      <a:moveTo>
                        <a:pt x="105597" y="143825"/>
                      </a:moveTo>
                      <a:cubicBezTo>
                        <a:pt x="106359" y="141538"/>
                        <a:pt x="108519" y="141538"/>
                        <a:pt x="109408" y="143317"/>
                      </a:cubicBezTo>
                      <a:cubicBezTo>
                        <a:pt x="110297" y="145604"/>
                        <a:pt x="111568" y="151322"/>
                        <a:pt x="107884" y="159962"/>
                      </a:cubicBezTo>
                      <a:cubicBezTo>
                        <a:pt x="105089" y="165934"/>
                        <a:pt x="99881" y="171270"/>
                        <a:pt x="93529" y="174447"/>
                      </a:cubicBezTo>
                      <a:cubicBezTo>
                        <a:pt x="87178" y="177750"/>
                        <a:pt x="80064" y="179529"/>
                        <a:pt x="72951" y="180164"/>
                      </a:cubicBezTo>
                      <a:cubicBezTo>
                        <a:pt x="66218" y="181054"/>
                        <a:pt x="57453" y="180545"/>
                        <a:pt x="50085" y="177115"/>
                      </a:cubicBezTo>
                      <a:cubicBezTo>
                        <a:pt x="42464" y="173811"/>
                        <a:pt x="36366" y="167839"/>
                        <a:pt x="32174" y="161359"/>
                      </a:cubicBezTo>
                      <a:cubicBezTo>
                        <a:pt x="27601" y="154371"/>
                        <a:pt x="24425" y="146239"/>
                        <a:pt x="22012" y="137727"/>
                      </a:cubicBezTo>
                      <a:cubicBezTo>
                        <a:pt x="19598" y="128832"/>
                        <a:pt x="18709" y="120573"/>
                        <a:pt x="15152" y="113331"/>
                      </a:cubicBezTo>
                      <a:cubicBezTo>
                        <a:pt x="11214" y="106343"/>
                        <a:pt x="6260" y="97322"/>
                        <a:pt x="3720" y="88809"/>
                      </a:cubicBezTo>
                      <a:cubicBezTo>
                        <a:pt x="1052" y="79915"/>
                        <a:pt x="-726" y="71402"/>
                        <a:pt x="290" y="61872"/>
                      </a:cubicBezTo>
                      <a:lnTo>
                        <a:pt x="290" y="62381"/>
                      </a:lnTo>
                      <a:cubicBezTo>
                        <a:pt x="417" y="61618"/>
                        <a:pt x="544" y="60856"/>
                        <a:pt x="544" y="60221"/>
                      </a:cubicBezTo>
                      <a:cubicBezTo>
                        <a:pt x="1814" y="40399"/>
                        <a:pt x="13374" y="19054"/>
                        <a:pt x="32301" y="8635"/>
                      </a:cubicBezTo>
                      <a:cubicBezTo>
                        <a:pt x="36874" y="5966"/>
                        <a:pt x="41701" y="3679"/>
                        <a:pt x="46655" y="2155"/>
                      </a:cubicBezTo>
                      <a:cubicBezTo>
                        <a:pt x="49323" y="1392"/>
                        <a:pt x="51483" y="757"/>
                        <a:pt x="54658" y="122"/>
                      </a:cubicBezTo>
                      <a:cubicBezTo>
                        <a:pt x="57326" y="-259"/>
                        <a:pt x="58215" y="376"/>
                        <a:pt x="59486" y="376"/>
                      </a:cubicBezTo>
                      <a:lnTo>
                        <a:pt x="63296" y="757"/>
                      </a:lnTo>
                      <a:cubicBezTo>
                        <a:pt x="73459" y="2155"/>
                        <a:pt x="83494" y="5712"/>
                        <a:pt x="91624" y="11938"/>
                      </a:cubicBezTo>
                      <a:cubicBezTo>
                        <a:pt x="98865" y="17402"/>
                        <a:pt x="104581" y="25279"/>
                        <a:pt x="107122" y="32522"/>
                      </a:cubicBezTo>
                      <a:cubicBezTo>
                        <a:pt x="109916" y="39637"/>
                        <a:pt x="110297" y="45609"/>
                        <a:pt x="109789" y="48023"/>
                      </a:cubicBezTo>
                      <a:cubicBezTo>
                        <a:pt x="107249" y="57044"/>
                        <a:pt x="105343" y="41924"/>
                        <a:pt x="97721" y="32395"/>
                      </a:cubicBezTo>
                      <a:cubicBezTo>
                        <a:pt x="90735" y="21214"/>
                        <a:pt x="78032" y="14225"/>
                        <a:pt x="63678" y="12065"/>
                      </a:cubicBezTo>
                      <a:lnTo>
                        <a:pt x="58215" y="11557"/>
                      </a:lnTo>
                      <a:cubicBezTo>
                        <a:pt x="55675" y="11303"/>
                        <a:pt x="56691" y="11303"/>
                        <a:pt x="54150" y="11811"/>
                      </a:cubicBezTo>
                      <a:cubicBezTo>
                        <a:pt x="50721" y="12701"/>
                        <a:pt x="47164" y="13844"/>
                        <a:pt x="43861" y="15369"/>
                      </a:cubicBezTo>
                      <a:cubicBezTo>
                        <a:pt x="37128" y="18291"/>
                        <a:pt x="31031" y="22484"/>
                        <a:pt x="25950" y="27567"/>
                      </a:cubicBezTo>
                      <a:cubicBezTo>
                        <a:pt x="17058" y="36206"/>
                        <a:pt x="11850" y="48912"/>
                        <a:pt x="10579" y="63270"/>
                      </a:cubicBezTo>
                      <a:lnTo>
                        <a:pt x="10579" y="63778"/>
                      </a:lnTo>
                      <a:cubicBezTo>
                        <a:pt x="9817" y="70893"/>
                        <a:pt x="11468" y="80169"/>
                        <a:pt x="14390" y="88301"/>
                      </a:cubicBezTo>
                      <a:cubicBezTo>
                        <a:pt x="15914" y="92366"/>
                        <a:pt x="17566" y="96559"/>
                        <a:pt x="19725" y="100498"/>
                      </a:cubicBezTo>
                      <a:cubicBezTo>
                        <a:pt x="20742" y="102531"/>
                        <a:pt x="22012" y="104437"/>
                        <a:pt x="23028" y="106470"/>
                      </a:cubicBezTo>
                      <a:cubicBezTo>
                        <a:pt x="24425" y="109011"/>
                        <a:pt x="25442" y="111171"/>
                        <a:pt x="26331" y="113585"/>
                      </a:cubicBezTo>
                      <a:cubicBezTo>
                        <a:pt x="30142" y="123496"/>
                        <a:pt x="30777" y="132644"/>
                        <a:pt x="34207" y="140776"/>
                      </a:cubicBezTo>
                      <a:cubicBezTo>
                        <a:pt x="37255" y="148908"/>
                        <a:pt x="41447" y="156531"/>
                        <a:pt x="47291" y="161486"/>
                      </a:cubicBezTo>
                      <a:cubicBezTo>
                        <a:pt x="52245" y="165934"/>
                        <a:pt x="59486" y="168856"/>
                        <a:pt x="67234" y="168602"/>
                      </a:cubicBezTo>
                      <a:cubicBezTo>
                        <a:pt x="75618" y="168475"/>
                        <a:pt x="83240" y="167077"/>
                        <a:pt x="88194" y="165171"/>
                      </a:cubicBezTo>
                      <a:cubicBezTo>
                        <a:pt x="101659" y="159962"/>
                        <a:pt x="103311" y="149924"/>
                        <a:pt x="105597" y="143825"/>
                      </a:cubicBezTo>
                      <a:close/>
                    </a:path>
                  </a:pathLst>
                </a:custGeom>
                <a:solidFill>
                  <a:srgbClr val="3F4594"/>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402" name="Freeform 401">
                  <a:extLst>
                    <a:ext uri="{FF2B5EF4-FFF2-40B4-BE49-F238E27FC236}">
                      <a16:creationId xmlns:a16="http://schemas.microsoft.com/office/drawing/2014/main" id="{EDC77FDF-7A5E-2148-9816-631850905B4A}"/>
                    </a:ext>
                  </a:extLst>
                </p:cNvPr>
                <p:cNvSpPr/>
                <p:nvPr/>
              </p:nvSpPr>
              <p:spPr>
                <a:xfrm>
                  <a:off x="2584942" y="2731754"/>
                  <a:ext cx="64385" cy="59519"/>
                </a:xfrm>
                <a:custGeom>
                  <a:avLst/>
                  <a:gdLst>
                    <a:gd name="connsiteX0" fmla="*/ 63621 w 64385"/>
                    <a:gd name="connsiteY0" fmla="*/ 31648 h 59519"/>
                    <a:gd name="connsiteX1" fmla="*/ 60064 w 64385"/>
                    <a:gd name="connsiteY1" fmla="*/ 32791 h 59519"/>
                    <a:gd name="connsiteX2" fmla="*/ 56253 w 64385"/>
                    <a:gd name="connsiteY2" fmla="*/ 29234 h 59519"/>
                    <a:gd name="connsiteX3" fmla="*/ 42915 w 64385"/>
                    <a:gd name="connsiteY3" fmla="*/ 13605 h 59519"/>
                    <a:gd name="connsiteX4" fmla="*/ 30847 w 64385"/>
                    <a:gd name="connsiteY4" fmla="*/ 10937 h 59519"/>
                    <a:gd name="connsiteX5" fmla="*/ 19414 w 64385"/>
                    <a:gd name="connsiteY5" fmla="*/ 17036 h 59519"/>
                    <a:gd name="connsiteX6" fmla="*/ 10649 w 64385"/>
                    <a:gd name="connsiteY6" fmla="*/ 46641 h 59519"/>
                    <a:gd name="connsiteX7" fmla="*/ 9125 w 64385"/>
                    <a:gd name="connsiteY7" fmla="*/ 58330 h 59519"/>
                    <a:gd name="connsiteX8" fmla="*/ 1757 w 64385"/>
                    <a:gd name="connsiteY8" fmla="*/ 53248 h 59519"/>
                    <a:gd name="connsiteX9" fmla="*/ 3663 w 64385"/>
                    <a:gd name="connsiteY9" fmla="*/ 21864 h 59519"/>
                    <a:gd name="connsiteX10" fmla="*/ 23098 w 64385"/>
                    <a:gd name="connsiteY10" fmla="*/ 2297 h 59519"/>
                    <a:gd name="connsiteX11" fmla="*/ 51807 w 64385"/>
                    <a:gd name="connsiteY11" fmla="*/ 5347 h 59519"/>
                    <a:gd name="connsiteX12" fmla="*/ 62858 w 64385"/>
                    <a:gd name="connsiteY12" fmla="*/ 19831 h 59519"/>
                    <a:gd name="connsiteX13" fmla="*/ 63621 w 64385"/>
                    <a:gd name="connsiteY13" fmla="*/ 31648 h 59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4385" h="59519">
                      <a:moveTo>
                        <a:pt x="63621" y="31648"/>
                      </a:moveTo>
                      <a:cubicBezTo>
                        <a:pt x="63112" y="32664"/>
                        <a:pt x="60953" y="33045"/>
                        <a:pt x="60064" y="32791"/>
                      </a:cubicBezTo>
                      <a:cubicBezTo>
                        <a:pt x="58920" y="32410"/>
                        <a:pt x="57523" y="31139"/>
                        <a:pt x="56253" y="29234"/>
                      </a:cubicBezTo>
                      <a:cubicBezTo>
                        <a:pt x="52188" y="23643"/>
                        <a:pt x="48377" y="17544"/>
                        <a:pt x="42915" y="13605"/>
                      </a:cubicBezTo>
                      <a:cubicBezTo>
                        <a:pt x="39993" y="11318"/>
                        <a:pt x="35293" y="10175"/>
                        <a:pt x="30847" y="10937"/>
                      </a:cubicBezTo>
                      <a:cubicBezTo>
                        <a:pt x="26655" y="11954"/>
                        <a:pt x="21828" y="13987"/>
                        <a:pt x="19414" y="17036"/>
                      </a:cubicBezTo>
                      <a:cubicBezTo>
                        <a:pt x="12682" y="23770"/>
                        <a:pt x="11157" y="35968"/>
                        <a:pt x="10649" y="46641"/>
                      </a:cubicBezTo>
                      <a:cubicBezTo>
                        <a:pt x="10395" y="51469"/>
                        <a:pt x="10522" y="56805"/>
                        <a:pt x="9125" y="58330"/>
                      </a:cubicBezTo>
                      <a:cubicBezTo>
                        <a:pt x="6584" y="61634"/>
                        <a:pt x="3663" y="57441"/>
                        <a:pt x="1757" y="53248"/>
                      </a:cubicBezTo>
                      <a:cubicBezTo>
                        <a:pt x="-783" y="44100"/>
                        <a:pt x="-910" y="32537"/>
                        <a:pt x="3663" y="21864"/>
                      </a:cubicBezTo>
                      <a:cubicBezTo>
                        <a:pt x="6711" y="13859"/>
                        <a:pt x="13825" y="5601"/>
                        <a:pt x="23098" y="2297"/>
                      </a:cubicBezTo>
                      <a:cubicBezTo>
                        <a:pt x="32371" y="-1769"/>
                        <a:pt x="43677" y="-244"/>
                        <a:pt x="51807" y="5347"/>
                      </a:cubicBezTo>
                      <a:cubicBezTo>
                        <a:pt x="57015" y="8650"/>
                        <a:pt x="61842" y="15638"/>
                        <a:pt x="62858" y="19831"/>
                      </a:cubicBezTo>
                      <a:cubicBezTo>
                        <a:pt x="64129" y="25549"/>
                        <a:pt x="65145" y="28725"/>
                        <a:pt x="63621" y="31648"/>
                      </a:cubicBezTo>
                      <a:close/>
                    </a:path>
                  </a:pathLst>
                </a:custGeom>
                <a:solidFill>
                  <a:srgbClr val="3F4594"/>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403" name="Freeform 402">
                  <a:extLst>
                    <a:ext uri="{FF2B5EF4-FFF2-40B4-BE49-F238E27FC236}">
                      <a16:creationId xmlns:a16="http://schemas.microsoft.com/office/drawing/2014/main" id="{8A0A5080-C565-C641-8EB2-AB80C3E09921}"/>
                    </a:ext>
                  </a:extLst>
                </p:cNvPr>
                <p:cNvSpPr/>
                <p:nvPr/>
              </p:nvSpPr>
              <p:spPr>
                <a:xfrm>
                  <a:off x="2604448" y="2752092"/>
                  <a:ext cx="51549" cy="82589"/>
                </a:xfrm>
                <a:custGeom>
                  <a:avLst/>
                  <a:gdLst>
                    <a:gd name="connsiteX0" fmla="*/ 51100 w 51549"/>
                    <a:gd name="connsiteY0" fmla="*/ 28081 h 82589"/>
                    <a:gd name="connsiteX1" fmla="*/ 50211 w 51549"/>
                    <a:gd name="connsiteY1" fmla="*/ 31766 h 82589"/>
                    <a:gd name="connsiteX2" fmla="*/ 43987 w 51549"/>
                    <a:gd name="connsiteY2" fmla="*/ 33799 h 82589"/>
                    <a:gd name="connsiteX3" fmla="*/ 42590 w 51549"/>
                    <a:gd name="connsiteY3" fmla="*/ 34943 h 82589"/>
                    <a:gd name="connsiteX4" fmla="*/ 41827 w 51549"/>
                    <a:gd name="connsiteY4" fmla="*/ 37103 h 82589"/>
                    <a:gd name="connsiteX5" fmla="*/ 42716 w 51549"/>
                    <a:gd name="connsiteY5" fmla="*/ 42693 h 82589"/>
                    <a:gd name="connsiteX6" fmla="*/ 46400 w 51549"/>
                    <a:gd name="connsiteY6" fmla="*/ 50952 h 82589"/>
                    <a:gd name="connsiteX7" fmla="*/ 48687 w 51549"/>
                    <a:gd name="connsiteY7" fmla="*/ 55780 h 82589"/>
                    <a:gd name="connsiteX8" fmla="*/ 50211 w 51549"/>
                    <a:gd name="connsiteY8" fmla="*/ 63023 h 82589"/>
                    <a:gd name="connsiteX9" fmla="*/ 44368 w 51549"/>
                    <a:gd name="connsiteY9" fmla="*/ 77507 h 82589"/>
                    <a:gd name="connsiteX10" fmla="*/ 40049 w 51549"/>
                    <a:gd name="connsiteY10" fmla="*/ 81065 h 82589"/>
                    <a:gd name="connsiteX11" fmla="*/ 35730 w 51549"/>
                    <a:gd name="connsiteY11" fmla="*/ 82081 h 82589"/>
                    <a:gd name="connsiteX12" fmla="*/ 27727 w 51549"/>
                    <a:gd name="connsiteY12" fmla="*/ 82463 h 82589"/>
                    <a:gd name="connsiteX13" fmla="*/ 12992 w 51549"/>
                    <a:gd name="connsiteY13" fmla="*/ 75474 h 82589"/>
                    <a:gd name="connsiteX14" fmla="*/ 4862 w 51549"/>
                    <a:gd name="connsiteY14" fmla="*/ 63658 h 82589"/>
                    <a:gd name="connsiteX15" fmla="*/ 289 w 51549"/>
                    <a:gd name="connsiteY15" fmla="*/ 48919 h 82589"/>
                    <a:gd name="connsiteX16" fmla="*/ 35 w 51549"/>
                    <a:gd name="connsiteY16" fmla="*/ 46251 h 82589"/>
                    <a:gd name="connsiteX17" fmla="*/ 162 w 51549"/>
                    <a:gd name="connsiteY17" fmla="*/ 44345 h 82589"/>
                    <a:gd name="connsiteX18" fmla="*/ 289 w 51549"/>
                    <a:gd name="connsiteY18" fmla="*/ 40533 h 82589"/>
                    <a:gd name="connsiteX19" fmla="*/ 1305 w 51549"/>
                    <a:gd name="connsiteY19" fmla="*/ 32783 h 82589"/>
                    <a:gd name="connsiteX20" fmla="*/ 17311 w 51549"/>
                    <a:gd name="connsiteY20" fmla="*/ 5846 h 82589"/>
                    <a:gd name="connsiteX21" fmla="*/ 37508 w 51549"/>
                    <a:gd name="connsiteY21" fmla="*/ 637 h 82589"/>
                    <a:gd name="connsiteX22" fmla="*/ 30141 w 51549"/>
                    <a:gd name="connsiteY22" fmla="*/ 9150 h 82589"/>
                    <a:gd name="connsiteX23" fmla="*/ 11467 w 51549"/>
                    <a:gd name="connsiteY23" fmla="*/ 42312 h 82589"/>
                    <a:gd name="connsiteX24" fmla="*/ 11213 w 51549"/>
                    <a:gd name="connsiteY24" fmla="*/ 46505 h 82589"/>
                    <a:gd name="connsiteX25" fmla="*/ 11721 w 51549"/>
                    <a:gd name="connsiteY25" fmla="*/ 49809 h 82589"/>
                    <a:gd name="connsiteX26" fmla="*/ 14135 w 51549"/>
                    <a:gd name="connsiteY26" fmla="*/ 57940 h 82589"/>
                    <a:gd name="connsiteX27" fmla="*/ 23408 w 51549"/>
                    <a:gd name="connsiteY27" fmla="*/ 70392 h 82589"/>
                    <a:gd name="connsiteX28" fmla="*/ 30141 w 51549"/>
                    <a:gd name="connsiteY28" fmla="*/ 72298 h 82589"/>
                    <a:gd name="connsiteX29" fmla="*/ 33824 w 51549"/>
                    <a:gd name="connsiteY29" fmla="*/ 71917 h 82589"/>
                    <a:gd name="connsiteX30" fmla="*/ 35730 w 51549"/>
                    <a:gd name="connsiteY30" fmla="*/ 71409 h 82589"/>
                    <a:gd name="connsiteX31" fmla="*/ 36111 w 51549"/>
                    <a:gd name="connsiteY31" fmla="*/ 71282 h 82589"/>
                    <a:gd name="connsiteX32" fmla="*/ 37508 w 51549"/>
                    <a:gd name="connsiteY32" fmla="*/ 69249 h 82589"/>
                    <a:gd name="connsiteX33" fmla="*/ 38779 w 51549"/>
                    <a:gd name="connsiteY33" fmla="*/ 66199 h 82589"/>
                    <a:gd name="connsiteX34" fmla="*/ 38270 w 51549"/>
                    <a:gd name="connsiteY34" fmla="*/ 60990 h 82589"/>
                    <a:gd name="connsiteX35" fmla="*/ 32554 w 51549"/>
                    <a:gd name="connsiteY35" fmla="*/ 49300 h 82589"/>
                    <a:gd name="connsiteX36" fmla="*/ 31919 w 51549"/>
                    <a:gd name="connsiteY36" fmla="*/ 33926 h 82589"/>
                    <a:gd name="connsiteX37" fmla="*/ 37127 w 51549"/>
                    <a:gd name="connsiteY37" fmla="*/ 27319 h 82589"/>
                    <a:gd name="connsiteX38" fmla="*/ 43733 w 51549"/>
                    <a:gd name="connsiteY38" fmla="*/ 25413 h 82589"/>
                    <a:gd name="connsiteX39" fmla="*/ 51100 w 51549"/>
                    <a:gd name="connsiteY39" fmla="*/ 28081 h 8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549" h="82589">
                      <a:moveTo>
                        <a:pt x="51100" y="28081"/>
                      </a:moveTo>
                      <a:cubicBezTo>
                        <a:pt x="52117" y="29225"/>
                        <a:pt x="51227" y="31258"/>
                        <a:pt x="50211" y="31766"/>
                      </a:cubicBezTo>
                      <a:cubicBezTo>
                        <a:pt x="48941" y="32529"/>
                        <a:pt x="46527" y="32656"/>
                        <a:pt x="43987" y="33799"/>
                      </a:cubicBezTo>
                      <a:cubicBezTo>
                        <a:pt x="42971" y="34307"/>
                        <a:pt x="42590" y="34689"/>
                        <a:pt x="42590" y="34943"/>
                      </a:cubicBezTo>
                      <a:cubicBezTo>
                        <a:pt x="42462" y="35324"/>
                        <a:pt x="41827" y="36467"/>
                        <a:pt x="41827" y="37103"/>
                      </a:cubicBezTo>
                      <a:cubicBezTo>
                        <a:pt x="41573" y="38500"/>
                        <a:pt x="41827" y="40279"/>
                        <a:pt x="42716" y="42693"/>
                      </a:cubicBezTo>
                      <a:cubicBezTo>
                        <a:pt x="43606" y="45107"/>
                        <a:pt x="45003" y="47903"/>
                        <a:pt x="46400" y="50952"/>
                      </a:cubicBezTo>
                      <a:cubicBezTo>
                        <a:pt x="47163" y="52477"/>
                        <a:pt x="47798" y="53874"/>
                        <a:pt x="48687" y="55780"/>
                      </a:cubicBezTo>
                      <a:cubicBezTo>
                        <a:pt x="49703" y="58067"/>
                        <a:pt x="50084" y="60608"/>
                        <a:pt x="50211" y="63023"/>
                      </a:cubicBezTo>
                      <a:cubicBezTo>
                        <a:pt x="50084" y="68613"/>
                        <a:pt x="47671" y="73569"/>
                        <a:pt x="44368" y="77507"/>
                      </a:cubicBezTo>
                      <a:cubicBezTo>
                        <a:pt x="43225" y="78524"/>
                        <a:pt x="42081" y="80811"/>
                        <a:pt x="40049" y="81065"/>
                      </a:cubicBezTo>
                      <a:lnTo>
                        <a:pt x="35730" y="82081"/>
                      </a:lnTo>
                      <a:cubicBezTo>
                        <a:pt x="33189" y="82590"/>
                        <a:pt x="30395" y="82717"/>
                        <a:pt x="27727" y="82463"/>
                      </a:cubicBezTo>
                      <a:cubicBezTo>
                        <a:pt x="22138" y="82081"/>
                        <a:pt x="16675" y="79159"/>
                        <a:pt x="12992" y="75474"/>
                      </a:cubicBezTo>
                      <a:cubicBezTo>
                        <a:pt x="9181" y="71790"/>
                        <a:pt x="6767" y="67597"/>
                        <a:pt x="4862" y="63658"/>
                      </a:cubicBezTo>
                      <a:cubicBezTo>
                        <a:pt x="2702" y="58957"/>
                        <a:pt x="1305" y="54129"/>
                        <a:pt x="289" y="48919"/>
                      </a:cubicBezTo>
                      <a:cubicBezTo>
                        <a:pt x="162" y="48538"/>
                        <a:pt x="-92" y="46886"/>
                        <a:pt x="35" y="46251"/>
                      </a:cubicBezTo>
                      <a:lnTo>
                        <a:pt x="162" y="44345"/>
                      </a:lnTo>
                      <a:lnTo>
                        <a:pt x="289" y="40533"/>
                      </a:lnTo>
                      <a:cubicBezTo>
                        <a:pt x="289" y="37992"/>
                        <a:pt x="924" y="35324"/>
                        <a:pt x="1305" y="32783"/>
                      </a:cubicBezTo>
                      <a:cubicBezTo>
                        <a:pt x="2956" y="22491"/>
                        <a:pt x="8546" y="11818"/>
                        <a:pt x="17311" y="5846"/>
                      </a:cubicBezTo>
                      <a:cubicBezTo>
                        <a:pt x="24805" y="129"/>
                        <a:pt x="35095" y="-888"/>
                        <a:pt x="37508" y="637"/>
                      </a:cubicBezTo>
                      <a:cubicBezTo>
                        <a:pt x="41954" y="3559"/>
                        <a:pt x="34714" y="5465"/>
                        <a:pt x="30141" y="9150"/>
                      </a:cubicBezTo>
                      <a:cubicBezTo>
                        <a:pt x="18962" y="14867"/>
                        <a:pt x="12483" y="27700"/>
                        <a:pt x="11467" y="42312"/>
                      </a:cubicBezTo>
                      <a:lnTo>
                        <a:pt x="11213" y="46505"/>
                      </a:lnTo>
                      <a:cubicBezTo>
                        <a:pt x="11086" y="46505"/>
                        <a:pt x="11467" y="48792"/>
                        <a:pt x="11721" y="49809"/>
                      </a:cubicBezTo>
                      <a:cubicBezTo>
                        <a:pt x="12230" y="52604"/>
                        <a:pt x="13119" y="55272"/>
                        <a:pt x="14135" y="57940"/>
                      </a:cubicBezTo>
                      <a:cubicBezTo>
                        <a:pt x="16167" y="63277"/>
                        <a:pt x="19343" y="68105"/>
                        <a:pt x="23408" y="70392"/>
                      </a:cubicBezTo>
                      <a:cubicBezTo>
                        <a:pt x="25440" y="71663"/>
                        <a:pt x="27727" y="72171"/>
                        <a:pt x="30141" y="72298"/>
                      </a:cubicBezTo>
                      <a:cubicBezTo>
                        <a:pt x="31411" y="72171"/>
                        <a:pt x="32554" y="72298"/>
                        <a:pt x="33824" y="71917"/>
                      </a:cubicBezTo>
                      <a:lnTo>
                        <a:pt x="35730" y="71409"/>
                      </a:lnTo>
                      <a:cubicBezTo>
                        <a:pt x="35984" y="71282"/>
                        <a:pt x="36111" y="71282"/>
                        <a:pt x="36111" y="71282"/>
                      </a:cubicBezTo>
                      <a:cubicBezTo>
                        <a:pt x="35857" y="71536"/>
                        <a:pt x="37000" y="70138"/>
                        <a:pt x="37508" y="69249"/>
                      </a:cubicBezTo>
                      <a:cubicBezTo>
                        <a:pt x="38143" y="68232"/>
                        <a:pt x="38524" y="67216"/>
                        <a:pt x="38779" y="66199"/>
                      </a:cubicBezTo>
                      <a:cubicBezTo>
                        <a:pt x="39287" y="64166"/>
                        <a:pt x="39033" y="62641"/>
                        <a:pt x="38270" y="60990"/>
                      </a:cubicBezTo>
                      <a:cubicBezTo>
                        <a:pt x="36873" y="58194"/>
                        <a:pt x="34332" y="53874"/>
                        <a:pt x="32554" y="49300"/>
                      </a:cubicBezTo>
                      <a:cubicBezTo>
                        <a:pt x="30649" y="44853"/>
                        <a:pt x="29759" y="38373"/>
                        <a:pt x="31919" y="33926"/>
                      </a:cubicBezTo>
                      <a:cubicBezTo>
                        <a:pt x="33443" y="31004"/>
                        <a:pt x="34587" y="29606"/>
                        <a:pt x="37127" y="27319"/>
                      </a:cubicBezTo>
                      <a:cubicBezTo>
                        <a:pt x="39795" y="25667"/>
                        <a:pt x="41954" y="25540"/>
                        <a:pt x="43733" y="25413"/>
                      </a:cubicBezTo>
                      <a:cubicBezTo>
                        <a:pt x="46908" y="25413"/>
                        <a:pt x="49576" y="26430"/>
                        <a:pt x="51100" y="28081"/>
                      </a:cubicBezTo>
                      <a:close/>
                    </a:path>
                  </a:pathLst>
                </a:custGeom>
                <a:solidFill>
                  <a:srgbClr val="3F4594"/>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404" name="Freeform 403">
                  <a:extLst>
                    <a:ext uri="{FF2B5EF4-FFF2-40B4-BE49-F238E27FC236}">
                      <a16:creationId xmlns:a16="http://schemas.microsoft.com/office/drawing/2014/main" id="{F09510F1-2AB2-834B-A04C-EC1827CE96B0}"/>
                    </a:ext>
                  </a:extLst>
                </p:cNvPr>
                <p:cNvSpPr/>
                <p:nvPr/>
              </p:nvSpPr>
              <p:spPr>
                <a:xfrm>
                  <a:off x="2501081" y="2707775"/>
                  <a:ext cx="40649" cy="19467"/>
                </a:xfrm>
                <a:custGeom>
                  <a:avLst/>
                  <a:gdLst>
                    <a:gd name="connsiteX0" fmla="*/ 0 w 40649"/>
                    <a:gd name="connsiteY0" fmla="*/ 6328 h 19467"/>
                    <a:gd name="connsiteX1" fmla="*/ 1016 w 40649"/>
                    <a:gd name="connsiteY1" fmla="*/ 2644 h 19467"/>
                    <a:gd name="connsiteX2" fmla="*/ 3430 w 40649"/>
                    <a:gd name="connsiteY2" fmla="*/ 611 h 19467"/>
                    <a:gd name="connsiteX3" fmla="*/ 12703 w 40649"/>
                    <a:gd name="connsiteY3" fmla="*/ 1754 h 19467"/>
                    <a:gd name="connsiteX4" fmla="*/ 24263 w 40649"/>
                    <a:gd name="connsiteY4" fmla="*/ 5566 h 19467"/>
                    <a:gd name="connsiteX5" fmla="*/ 37093 w 40649"/>
                    <a:gd name="connsiteY5" fmla="*/ 9759 h 19467"/>
                    <a:gd name="connsiteX6" fmla="*/ 40649 w 40649"/>
                    <a:gd name="connsiteY6" fmla="*/ 13698 h 19467"/>
                    <a:gd name="connsiteX7" fmla="*/ 36585 w 40649"/>
                    <a:gd name="connsiteY7" fmla="*/ 19288 h 19467"/>
                    <a:gd name="connsiteX8" fmla="*/ 25787 w 40649"/>
                    <a:gd name="connsiteY8" fmla="*/ 17255 h 19467"/>
                    <a:gd name="connsiteX9" fmla="*/ 8257 w 40649"/>
                    <a:gd name="connsiteY9" fmla="*/ 12427 h 19467"/>
                    <a:gd name="connsiteX10" fmla="*/ 2795 w 40649"/>
                    <a:gd name="connsiteY10" fmla="*/ 10267 h 19467"/>
                    <a:gd name="connsiteX11" fmla="*/ 0 w 40649"/>
                    <a:gd name="connsiteY11" fmla="*/ 6328 h 1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49" h="19467">
                      <a:moveTo>
                        <a:pt x="0" y="6328"/>
                      </a:moveTo>
                      <a:cubicBezTo>
                        <a:pt x="0" y="5439"/>
                        <a:pt x="635" y="3406"/>
                        <a:pt x="1016" y="2644"/>
                      </a:cubicBezTo>
                      <a:cubicBezTo>
                        <a:pt x="1524" y="1754"/>
                        <a:pt x="2414" y="1119"/>
                        <a:pt x="3430" y="611"/>
                      </a:cubicBezTo>
                      <a:cubicBezTo>
                        <a:pt x="6606" y="-533"/>
                        <a:pt x="9781" y="-25"/>
                        <a:pt x="12703" y="1754"/>
                      </a:cubicBezTo>
                      <a:cubicBezTo>
                        <a:pt x="15879" y="3660"/>
                        <a:pt x="20579" y="4676"/>
                        <a:pt x="24263" y="5566"/>
                      </a:cubicBezTo>
                      <a:cubicBezTo>
                        <a:pt x="28582" y="6582"/>
                        <a:pt x="33282" y="7472"/>
                        <a:pt x="37093" y="9759"/>
                      </a:cubicBezTo>
                      <a:cubicBezTo>
                        <a:pt x="38744" y="10775"/>
                        <a:pt x="40649" y="12046"/>
                        <a:pt x="40649" y="13698"/>
                      </a:cubicBezTo>
                      <a:cubicBezTo>
                        <a:pt x="40649" y="17001"/>
                        <a:pt x="38490" y="18272"/>
                        <a:pt x="36585" y="19288"/>
                      </a:cubicBezTo>
                      <a:cubicBezTo>
                        <a:pt x="32901" y="19923"/>
                        <a:pt x="29217" y="18780"/>
                        <a:pt x="25787" y="17255"/>
                      </a:cubicBezTo>
                      <a:cubicBezTo>
                        <a:pt x="20579" y="15095"/>
                        <a:pt x="14100" y="13443"/>
                        <a:pt x="8257" y="12427"/>
                      </a:cubicBezTo>
                      <a:cubicBezTo>
                        <a:pt x="6478" y="12046"/>
                        <a:pt x="3938" y="11538"/>
                        <a:pt x="2795" y="10267"/>
                      </a:cubicBezTo>
                      <a:cubicBezTo>
                        <a:pt x="1397" y="8869"/>
                        <a:pt x="127" y="8869"/>
                        <a:pt x="0" y="6328"/>
                      </a:cubicBezTo>
                      <a:close/>
                    </a:path>
                  </a:pathLst>
                </a:custGeom>
                <a:solidFill>
                  <a:srgbClr val="3F4594"/>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405" name="Freeform 404">
                  <a:extLst>
                    <a:ext uri="{FF2B5EF4-FFF2-40B4-BE49-F238E27FC236}">
                      <a16:creationId xmlns:a16="http://schemas.microsoft.com/office/drawing/2014/main" id="{3E497C7D-8D08-CF49-8C8A-73FE8E3F8C69}"/>
                    </a:ext>
                  </a:extLst>
                </p:cNvPr>
                <p:cNvSpPr/>
                <p:nvPr/>
              </p:nvSpPr>
              <p:spPr>
                <a:xfrm>
                  <a:off x="2481600" y="2775483"/>
                  <a:ext cx="51743" cy="15532"/>
                </a:xfrm>
                <a:custGeom>
                  <a:avLst/>
                  <a:gdLst>
                    <a:gd name="connsiteX0" fmla="*/ 554 w 51743"/>
                    <a:gd name="connsiteY0" fmla="*/ 12568 h 15532"/>
                    <a:gd name="connsiteX1" fmla="*/ 46 w 51743"/>
                    <a:gd name="connsiteY1" fmla="*/ 8883 h 15532"/>
                    <a:gd name="connsiteX2" fmla="*/ 1951 w 51743"/>
                    <a:gd name="connsiteY2" fmla="*/ 6088 h 15532"/>
                    <a:gd name="connsiteX3" fmla="*/ 13257 w 51743"/>
                    <a:gd name="connsiteY3" fmla="*/ 3166 h 15532"/>
                    <a:gd name="connsiteX4" fmla="*/ 28373 w 51743"/>
                    <a:gd name="connsiteY4" fmla="*/ 1768 h 15532"/>
                    <a:gd name="connsiteX5" fmla="*/ 45141 w 51743"/>
                    <a:gd name="connsiteY5" fmla="*/ 116 h 15532"/>
                    <a:gd name="connsiteX6" fmla="*/ 51112 w 51743"/>
                    <a:gd name="connsiteY6" fmla="*/ 2149 h 15532"/>
                    <a:gd name="connsiteX7" fmla="*/ 49079 w 51743"/>
                    <a:gd name="connsiteY7" fmla="*/ 9010 h 15532"/>
                    <a:gd name="connsiteX8" fmla="*/ 35614 w 51743"/>
                    <a:gd name="connsiteY8" fmla="*/ 11806 h 15532"/>
                    <a:gd name="connsiteX9" fmla="*/ 13130 w 51743"/>
                    <a:gd name="connsiteY9" fmla="*/ 14855 h 15532"/>
                    <a:gd name="connsiteX10" fmla="*/ 5762 w 51743"/>
                    <a:gd name="connsiteY10" fmla="*/ 15236 h 15532"/>
                    <a:gd name="connsiteX11" fmla="*/ 554 w 51743"/>
                    <a:gd name="connsiteY11" fmla="*/ 12568 h 15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743" h="15532">
                      <a:moveTo>
                        <a:pt x="554" y="12568"/>
                      </a:moveTo>
                      <a:cubicBezTo>
                        <a:pt x="46" y="11806"/>
                        <a:pt x="-81" y="9646"/>
                        <a:pt x="46" y="8883"/>
                      </a:cubicBezTo>
                      <a:cubicBezTo>
                        <a:pt x="300" y="7867"/>
                        <a:pt x="808" y="6850"/>
                        <a:pt x="1951" y="6088"/>
                      </a:cubicBezTo>
                      <a:cubicBezTo>
                        <a:pt x="5000" y="3674"/>
                        <a:pt x="9065" y="2784"/>
                        <a:pt x="13257" y="3166"/>
                      </a:cubicBezTo>
                      <a:cubicBezTo>
                        <a:pt x="17830" y="3547"/>
                        <a:pt x="23800" y="2403"/>
                        <a:pt x="28373" y="1768"/>
                      </a:cubicBezTo>
                      <a:cubicBezTo>
                        <a:pt x="33836" y="878"/>
                        <a:pt x="39679" y="-392"/>
                        <a:pt x="45141" y="116"/>
                      </a:cubicBezTo>
                      <a:cubicBezTo>
                        <a:pt x="47555" y="243"/>
                        <a:pt x="50222" y="625"/>
                        <a:pt x="51112" y="2149"/>
                      </a:cubicBezTo>
                      <a:cubicBezTo>
                        <a:pt x="52763" y="5199"/>
                        <a:pt x="50858" y="7231"/>
                        <a:pt x="49079" y="9010"/>
                      </a:cubicBezTo>
                      <a:cubicBezTo>
                        <a:pt x="45141" y="11170"/>
                        <a:pt x="40314" y="11679"/>
                        <a:pt x="35614" y="11806"/>
                      </a:cubicBezTo>
                      <a:cubicBezTo>
                        <a:pt x="28500" y="12060"/>
                        <a:pt x="20371" y="13330"/>
                        <a:pt x="13130" y="14855"/>
                      </a:cubicBezTo>
                      <a:cubicBezTo>
                        <a:pt x="10843" y="15363"/>
                        <a:pt x="7668" y="15872"/>
                        <a:pt x="5762" y="15236"/>
                      </a:cubicBezTo>
                      <a:cubicBezTo>
                        <a:pt x="3222" y="14347"/>
                        <a:pt x="1824" y="14728"/>
                        <a:pt x="554" y="12568"/>
                      </a:cubicBezTo>
                      <a:close/>
                    </a:path>
                  </a:pathLst>
                </a:custGeom>
                <a:solidFill>
                  <a:srgbClr val="3F4594"/>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406" name="Freeform 405">
                  <a:extLst>
                    <a:ext uri="{FF2B5EF4-FFF2-40B4-BE49-F238E27FC236}">
                      <a16:creationId xmlns:a16="http://schemas.microsoft.com/office/drawing/2014/main" id="{EBA12B47-72FD-9E42-AC78-E0C908C3967C}"/>
                    </a:ext>
                  </a:extLst>
                </p:cNvPr>
                <p:cNvSpPr/>
                <p:nvPr/>
              </p:nvSpPr>
              <p:spPr>
                <a:xfrm>
                  <a:off x="2516955" y="2828818"/>
                  <a:ext cx="34322" cy="29775"/>
                </a:xfrm>
                <a:custGeom>
                  <a:avLst/>
                  <a:gdLst>
                    <a:gd name="connsiteX0" fmla="*/ 2800 w 34322"/>
                    <a:gd name="connsiteY0" fmla="*/ 29116 h 29775"/>
                    <a:gd name="connsiteX1" fmla="*/ 386 w 34322"/>
                    <a:gd name="connsiteY1" fmla="*/ 26193 h 29775"/>
                    <a:gd name="connsiteX2" fmla="*/ 132 w 34322"/>
                    <a:gd name="connsiteY2" fmla="*/ 23017 h 29775"/>
                    <a:gd name="connsiteX3" fmla="*/ 6357 w 34322"/>
                    <a:gd name="connsiteY3" fmla="*/ 16156 h 29775"/>
                    <a:gd name="connsiteX4" fmla="*/ 16011 w 34322"/>
                    <a:gd name="connsiteY4" fmla="*/ 9041 h 29775"/>
                    <a:gd name="connsiteX5" fmla="*/ 26681 w 34322"/>
                    <a:gd name="connsiteY5" fmla="*/ 1036 h 29775"/>
                    <a:gd name="connsiteX6" fmla="*/ 31889 w 34322"/>
                    <a:gd name="connsiteY6" fmla="*/ 400 h 29775"/>
                    <a:gd name="connsiteX7" fmla="*/ 34176 w 34322"/>
                    <a:gd name="connsiteY7" fmla="*/ 6880 h 29775"/>
                    <a:gd name="connsiteX8" fmla="*/ 26427 w 34322"/>
                    <a:gd name="connsiteY8" fmla="*/ 14504 h 29775"/>
                    <a:gd name="connsiteX9" fmla="*/ 12454 w 34322"/>
                    <a:gd name="connsiteY9" fmla="*/ 25939 h 29775"/>
                    <a:gd name="connsiteX10" fmla="*/ 7627 w 34322"/>
                    <a:gd name="connsiteY10" fmla="*/ 29116 h 29775"/>
                    <a:gd name="connsiteX11" fmla="*/ 2800 w 34322"/>
                    <a:gd name="connsiteY11" fmla="*/ 29116 h 29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322" h="29775">
                      <a:moveTo>
                        <a:pt x="2800" y="29116"/>
                      </a:moveTo>
                      <a:cubicBezTo>
                        <a:pt x="2038" y="28608"/>
                        <a:pt x="767" y="26956"/>
                        <a:pt x="386" y="26193"/>
                      </a:cubicBezTo>
                      <a:cubicBezTo>
                        <a:pt x="5" y="25177"/>
                        <a:pt x="-122" y="24160"/>
                        <a:pt x="132" y="23017"/>
                      </a:cubicBezTo>
                      <a:cubicBezTo>
                        <a:pt x="1021" y="19840"/>
                        <a:pt x="3308" y="17426"/>
                        <a:pt x="6357" y="16156"/>
                      </a:cubicBezTo>
                      <a:cubicBezTo>
                        <a:pt x="9659" y="14758"/>
                        <a:pt x="13216" y="11455"/>
                        <a:pt x="16011" y="9041"/>
                      </a:cubicBezTo>
                      <a:cubicBezTo>
                        <a:pt x="19314" y="6245"/>
                        <a:pt x="22743" y="2815"/>
                        <a:pt x="26681" y="1036"/>
                      </a:cubicBezTo>
                      <a:cubicBezTo>
                        <a:pt x="28460" y="273"/>
                        <a:pt x="30492" y="-489"/>
                        <a:pt x="31889" y="400"/>
                      </a:cubicBezTo>
                      <a:cubicBezTo>
                        <a:pt x="34684" y="2306"/>
                        <a:pt x="34430" y="4848"/>
                        <a:pt x="34176" y="6880"/>
                      </a:cubicBezTo>
                      <a:cubicBezTo>
                        <a:pt x="32525" y="10184"/>
                        <a:pt x="29476" y="12598"/>
                        <a:pt x="26427" y="14504"/>
                      </a:cubicBezTo>
                      <a:cubicBezTo>
                        <a:pt x="21600" y="17553"/>
                        <a:pt x="16646" y="21746"/>
                        <a:pt x="12454" y="25939"/>
                      </a:cubicBezTo>
                      <a:cubicBezTo>
                        <a:pt x="11184" y="27210"/>
                        <a:pt x="9278" y="28989"/>
                        <a:pt x="7627" y="29116"/>
                      </a:cubicBezTo>
                      <a:cubicBezTo>
                        <a:pt x="5594" y="29497"/>
                        <a:pt x="4832" y="30386"/>
                        <a:pt x="2800" y="29116"/>
                      </a:cubicBezTo>
                      <a:close/>
                    </a:path>
                  </a:pathLst>
                </a:custGeom>
                <a:solidFill>
                  <a:srgbClr val="3F4594"/>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grpSp>
        </p:grpSp>
        <p:grpSp>
          <p:nvGrpSpPr>
            <p:cNvPr id="379" name="Group 378">
              <a:extLst>
                <a:ext uri="{FF2B5EF4-FFF2-40B4-BE49-F238E27FC236}">
                  <a16:creationId xmlns:a16="http://schemas.microsoft.com/office/drawing/2014/main" id="{57EA3601-3F6C-A040-8238-A881BFDAE540}"/>
                </a:ext>
              </a:extLst>
            </p:cNvPr>
            <p:cNvGrpSpPr/>
            <p:nvPr/>
          </p:nvGrpSpPr>
          <p:grpSpPr>
            <a:xfrm>
              <a:off x="5842759" y="1894334"/>
              <a:ext cx="751973" cy="252000"/>
              <a:chOff x="5842759" y="1894334"/>
              <a:chExt cx="751973" cy="252000"/>
            </a:xfrm>
          </p:grpSpPr>
          <p:sp>
            <p:nvSpPr>
              <p:cNvPr id="385" name="TextBox 384">
                <a:extLst>
                  <a:ext uri="{FF2B5EF4-FFF2-40B4-BE49-F238E27FC236}">
                    <a16:creationId xmlns:a16="http://schemas.microsoft.com/office/drawing/2014/main" id="{067D8594-DA39-194B-A3B7-1D34DFBF8C8C}"/>
                  </a:ext>
                </a:extLst>
              </p:cNvPr>
              <p:cNvSpPr txBox="1"/>
              <p:nvPr/>
            </p:nvSpPr>
            <p:spPr>
              <a:xfrm>
                <a:off x="6168333" y="1904918"/>
                <a:ext cx="426399" cy="230832"/>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4AF00"/>
                    </a:solidFill>
                    <a:effectLst/>
                    <a:uLnTx/>
                    <a:uFillTx/>
                    <a:latin typeface="LondrinaSolid-Black"/>
                    <a:ea typeface="+mn-ea"/>
                    <a:cs typeface="+mn-cs"/>
                    <a:sym typeface="LondrinaSolid-Black"/>
                    <a:rtl val="0"/>
                  </a:rPr>
                  <a:t>Share</a:t>
                </a:r>
              </a:p>
            </p:txBody>
          </p:sp>
          <p:grpSp>
            <p:nvGrpSpPr>
              <p:cNvPr id="386" name="Graphic 4">
                <a:extLst>
                  <a:ext uri="{FF2B5EF4-FFF2-40B4-BE49-F238E27FC236}">
                    <a16:creationId xmlns:a16="http://schemas.microsoft.com/office/drawing/2014/main" id="{5399E0B3-21C8-A041-9C04-1F03547333DF}"/>
                  </a:ext>
                </a:extLst>
              </p:cNvPr>
              <p:cNvGrpSpPr>
                <a:grpSpLocks noChangeAspect="1"/>
              </p:cNvGrpSpPr>
              <p:nvPr/>
            </p:nvGrpSpPr>
            <p:grpSpPr>
              <a:xfrm>
                <a:off x="5842759" y="1894334"/>
                <a:ext cx="261078" cy="252000"/>
                <a:chOff x="2487394" y="3215117"/>
                <a:chExt cx="172889" cy="166878"/>
              </a:xfrm>
            </p:grpSpPr>
            <p:grpSp>
              <p:nvGrpSpPr>
                <p:cNvPr id="387" name="Graphic 4">
                  <a:extLst>
                    <a:ext uri="{FF2B5EF4-FFF2-40B4-BE49-F238E27FC236}">
                      <a16:creationId xmlns:a16="http://schemas.microsoft.com/office/drawing/2014/main" id="{71927BDD-74FB-0141-A9AD-AB53455BE432}"/>
                    </a:ext>
                  </a:extLst>
                </p:cNvPr>
                <p:cNvGrpSpPr/>
                <p:nvPr/>
              </p:nvGrpSpPr>
              <p:grpSpPr>
                <a:xfrm>
                  <a:off x="2592658" y="3215117"/>
                  <a:ext cx="46416" cy="48811"/>
                  <a:chOff x="2592658" y="3215117"/>
                  <a:chExt cx="46416" cy="48811"/>
                </a:xfrm>
              </p:grpSpPr>
              <p:sp>
                <p:nvSpPr>
                  <p:cNvPr id="397" name="Freeform 396">
                    <a:extLst>
                      <a:ext uri="{FF2B5EF4-FFF2-40B4-BE49-F238E27FC236}">
                        <a16:creationId xmlns:a16="http://schemas.microsoft.com/office/drawing/2014/main" id="{C7445071-EEAD-C244-8246-BC338F782764}"/>
                      </a:ext>
                    </a:extLst>
                  </p:cNvPr>
                  <p:cNvSpPr/>
                  <p:nvPr/>
                </p:nvSpPr>
                <p:spPr>
                  <a:xfrm>
                    <a:off x="2596353" y="3219035"/>
                    <a:ext cx="40649" cy="40658"/>
                  </a:xfrm>
                  <a:custGeom>
                    <a:avLst/>
                    <a:gdLst>
                      <a:gd name="connsiteX0" fmla="*/ 40649 w 40649"/>
                      <a:gd name="connsiteY0" fmla="*/ 20329 h 40658"/>
                      <a:gd name="connsiteX1" fmla="*/ 20325 w 40649"/>
                      <a:gd name="connsiteY1" fmla="*/ 40659 h 40658"/>
                      <a:gd name="connsiteX2" fmla="*/ 0 w 40649"/>
                      <a:gd name="connsiteY2" fmla="*/ 20329 h 40658"/>
                      <a:gd name="connsiteX3" fmla="*/ 20325 w 40649"/>
                      <a:gd name="connsiteY3" fmla="*/ 0 h 40658"/>
                      <a:gd name="connsiteX4" fmla="*/ 40649 w 40649"/>
                      <a:gd name="connsiteY4" fmla="*/ 20329 h 40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9" h="40658">
                        <a:moveTo>
                          <a:pt x="40649" y="20329"/>
                        </a:moveTo>
                        <a:cubicBezTo>
                          <a:pt x="40649" y="31557"/>
                          <a:pt x="31550" y="40659"/>
                          <a:pt x="20325" y="40659"/>
                        </a:cubicBezTo>
                        <a:cubicBezTo>
                          <a:pt x="9100" y="40659"/>
                          <a:pt x="0" y="31557"/>
                          <a:pt x="0" y="20329"/>
                        </a:cubicBezTo>
                        <a:cubicBezTo>
                          <a:pt x="0" y="9102"/>
                          <a:pt x="9099" y="0"/>
                          <a:pt x="20325" y="0"/>
                        </a:cubicBezTo>
                        <a:cubicBezTo>
                          <a:pt x="31550" y="0"/>
                          <a:pt x="40649" y="9101"/>
                          <a:pt x="40649" y="20329"/>
                        </a:cubicBezTo>
                        <a:close/>
                      </a:path>
                    </a:pathLst>
                  </a:custGeom>
                  <a:solidFill>
                    <a:srgbClr val="F4AF00"/>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398" name="Freeform 397">
                    <a:extLst>
                      <a:ext uri="{FF2B5EF4-FFF2-40B4-BE49-F238E27FC236}">
                        <a16:creationId xmlns:a16="http://schemas.microsoft.com/office/drawing/2014/main" id="{63AA65B7-FB80-0446-8C67-612EAAC2B206}"/>
                      </a:ext>
                    </a:extLst>
                  </p:cNvPr>
                  <p:cNvSpPr/>
                  <p:nvPr/>
                </p:nvSpPr>
                <p:spPr>
                  <a:xfrm>
                    <a:off x="2592658" y="3215117"/>
                    <a:ext cx="46416" cy="48811"/>
                  </a:xfrm>
                  <a:custGeom>
                    <a:avLst/>
                    <a:gdLst>
                      <a:gd name="connsiteX0" fmla="*/ 42693 w 46416"/>
                      <a:gd name="connsiteY0" fmla="*/ 24882 h 48811"/>
                      <a:gd name="connsiteX1" fmla="*/ 45361 w 46416"/>
                      <a:gd name="connsiteY1" fmla="*/ 24755 h 48811"/>
                      <a:gd name="connsiteX2" fmla="*/ 46250 w 46416"/>
                      <a:gd name="connsiteY2" fmla="*/ 30981 h 48811"/>
                      <a:gd name="connsiteX3" fmla="*/ 38247 w 46416"/>
                      <a:gd name="connsiteY3" fmla="*/ 44322 h 48811"/>
                      <a:gd name="connsiteX4" fmla="*/ 21225 w 46416"/>
                      <a:gd name="connsiteY4" fmla="*/ 48515 h 48811"/>
                      <a:gd name="connsiteX5" fmla="*/ 3568 w 46416"/>
                      <a:gd name="connsiteY5" fmla="*/ 36826 h 48811"/>
                      <a:gd name="connsiteX6" fmla="*/ 1536 w 46416"/>
                      <a:gd name="connsiteY6" fmla="*/ 15480 h 48811"/>
                      <a:gd name="connsiteX7" fmla="*/ 19828 w 46416"/>
                      <a:gd name="connsiteY7" fmla="*/ 360 h 48811"/>
                      <a:gd name="connsiteX8" fmla="*/ 41804 w 46416"/>
                      <a:gd name="connsiteY8" fmla="*/ 8492 h 48811"/>
                      <a:gd name="connsiteX9" fmla="*/ 45742 w 46416"/>
                      <a:gd name="connsiteY9" fmla="*/ 23358 h 48811"/>
                      <a:gd name="connsiteX10" fmla="*/ 39772 w 46416"/>
                      <a:gd name="connsiteY10" fmla="*/ 17894 h 48811"/>
                      <a:gd name="connsiteX11" fmla="*/ 16652 w 46416"/>
                      <a:gd name="connsiteY11" fmla="*/ 9762 h 48811"/>
                      <a:gd name="connsiteX12" fmla="*/ 7887 w 46416"/>
                      <a:gd name="connsiteY12" fmla="*/ 28440 h 48811"/>
                      <a:gd name="connsiteX13" fmla="*/ 24909 w 46416"/>
                      <a:gd name="connsiteY13" fmla="*/ 40384 h 48811"/>
                      <a:gd name="connsiteX14" fmla="*/ 37104 w 46416"/>
                      <a:gd name="connsiteY14" fmla="*/ 34031 h 48811"/>
                      <a:gd name="connsiteX15" fmla="*/ 42693 w 46416"/>
                      <a:gd name="connsiteY15" fmla="*/ 24882 h 48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16" h="48811">
                        <a:moveTo>
                          <a:pt x="42693" y="24882"/>
                        </a:moveTo>
                        <a:cubicBezTo>
                          <a:pt x="43328" y="24120"/>
                          <a:pt x="44853" y="24120"/>
                          <a:pt x="45361" y="24755"/>
                        </a:cubicBezTo>
                        <a:cubicBezTo>
                          <a:pt x="45996" y="25645"/>
                          <a:pt x="46758" y="27678"/>
                          <a:pt x="46250" y="30981"/>
                        </a:cubicBezTo>
                        <a:cubicBezTo>
                          <a:pt x="45615" y="35555"/>
                          <a:pt x="42947" y="40765"/>
                          <a:pt x="38247" y="44322"/>
                        </a:cubicBezTo>
                        <a:cubicBezTo>
                          <a:pt x="33674" y="47880"/>
                          <a:pt x="27196" y="49532"/>
                          <a:pt x="21225" y="48515"/>
                        </a:cubicBezTo>
                        <a:cubicBezTo>
                          <a:pt x="14747" y="47499"/>
                          <a:pt x="7506" y="43433"/>
                          <a:pt x="3568" y="36826"/>
                        </a:cubicBezTo>
                        <a:cubicBezTo>
                          <a:pt x="-624" y="30219"/>
                          <a:pt x="-878" y="21706"/>
                          <a:pt x="1536" y="15480"/>
                        </a:cubicBezTo>
                        <a:cubicBezTo>
                          <a:pt x="4331" y="7984"/>
                          <a:pt x="11444" y="1758"/>
                          <a:pt x="19828" y="360"/>
                        </a:cubicBezTo>
                        <a:cubicBezTo>
                          <a:pt x="28085" y="-1165"/>
                          <a:pt x="36977" y="2266"/>
                          <a:pt x="41804" y="8492"/>
                        </a:cubicBezTo>
                        <a:cubicBezTo>
                          <a:pt x="46504" y="13828"/>
                          <a:pt x="47012" y="21706"/>
                          <a:pt x="45742" y="23358"/>
                        </a:cubicBezTo>
                        <a:cubicBezTo>
                          <a:pt x="43456" y="26534"/>
                          <a:pt x="42439" y="21071"/>
                          <a:pt x="39772" y="17894"/>
                        </a:cubicBezTo>
                        <a:cubicBezTo>
                          <a:pt x="35707" y="10017"/>
                          <a:pt x="25163" y="5569"/>
                          <a:pt x="16652" y="9762"/>
                        </a:cubicBezTo>
                        <a:cubicBezTo>
                          <a:pt x="10174" y="12431"/>
                          <a:pt x="5728" y="20816"/>
                          <a:pt x="7887" y="28440"/>
                        </a:cubicBezTo>
                        <a:cubicBezTo>
                          <a:pt x="9666" y="36064"/>
                          <a:pt x="17669" y="41273"/>
                          <a:pt x="24909" y="40384"/>
                        </a:cubicBezTo>
                        <a:cubicBezTo>
                          <a:pt x="29482" y="40256"/>
                          <a:pt x="34818" y="36699"/>
                          <a:pt x="37104" y="34031"/>
                        </a:cubicBezTo>
                        <a:cubicBezTo>
                          <a:pt x="40788" y="30346"/>
                          <a:pt x="40915" y="27042"/>
                          <a:pt x="42693" y="24882"/>
                        </a:cubicBezTo>
                        <a:close/>
                      </a:path>
                    </a:pathLst>
                  </a:custGeom>
                  <a:solidFill>
                    <a:srgbClr val="F5B411"/>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grpSp>
            <p:sp>
              <p:nvSpPr>
                <p:cNvPr id="388" name="Freeform 387">
                  <a:extLst>
                    <a:ext uri="{FF2B5EF4-FFF2-40B4-BE49-F238E27FC236}">
                      <a16:creationId xmlns:a16="http://schemas.microsoft.com/office/drawing/2014/main" id="{61FD70FD-BB2B-4F43-9551-16E066254531}"/>
                    </a:ext>
                  </a:extLst>
                </p:cNvPr>
                <p:cNvSpPr/>
                <p:nvPr/>
              </p:nvSpPr>
              <p:spPr>
                <a:xfrm>
                  <a:off x="2521081" y="3221514"/>
                  <a:ext cx="96162" cy="37807"/>
                </a:xfrm>
                <a:custGeom>
                  <a:avLst/>
                  <a:gdLst>
                    <a:gd name="connsiteX0" fmla="*/ 3373 w 96162"/>
                    <a:gd name="connsiteY0" fmla="*/ 37799 h 37807"/>
                    <a:gd name="connsiteX1" fmla="*/ 198 w 96162"/>
                    <a:gd name="connsiteY1" fmla="*/ 35766 h 37807"/>
                    <a:gd name="connsiteX2" fmla="*/ 960 w 96162"/>
                    <a:gd name="connsiteY2" fmla="*/ 30429 h 37807"/>
                    <a:gd name="connsiteX3" fmla="*/ 18363 w 96162"/>
                    <a:gd name="connsiteY3" fmla="*/ 12260 h 37807"/>
                    <a:gd name="connsiteX4" fmla="*/ 49612 w 96162"/>
                    <a:gd name="connsiteY4" fmla="*/ 952 h 37807"/>
                    <a:gd name="connsiteX5" fmla="*/ 86197 w 96162"/>
                    <a:gd name="connsiteY5" fmla="*/ 5018 h 37807"/>
                    <a:gd name="connsiteX6" fmla="*/ 96105 w 96162"/>
                    <a:gd name="connsiteY6" fmla="*/ 12514 h 37807"/>
                    <a:gd name="connsiteX7" fmla="*/ 88102 w 96162"/>
                    <a:gd name="connsiteY7" fmla="*/ 15818 h 37807"/>
                    <a:gd name="connsiteX8" fmla="*/ 62569 w 96162"/>
                    <a:gd name="connsiteY8" fmla="*/ 11116 h 37807"/>
                    <a:gd name="connsiteX9" fmla="*/ 22428 w 96162"/>
                    <a:gd name="connsiteY9" fmla="*/ 23568 h 37807"/>
                    <a:gd name="connsiteX10" fmla="*/ 11884 w 96162"/>
                    <a:gd name="connsiteY10" fmla="*/ 32335 h 37807"/>
                    <a:gd name="connsiteX11" fmla="*/ 3373 w 96162"/>
                    <a:gd name="connsiteY11" fmla="*/ 37799 h 37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162" h="37807">
                      <a:moveTo>
                        <a:pt x="3373" y="37799"/>
                      </a:moveTo>
                      <a:cubicBezTo>
                        <a:pt x="2230" y="37926"/>
                        <a:pt x="579" y="36655"/>
                        <a:pt x="198" y="35766"/>
                      </a:cubicBezTo>
                      <a:cubicBezTo>
                        <a:pt x="-184" y="34622"/>
                        <a:pt x="-56" y="32844"/>
                        <a:pt x="960" y="30429"/>
                      </a:cubicBezTo>
                      <a:cubicBezTo>
                        <a:pt x="3754" y="23568"/>
                        <a:pt x="10233" y="16453"/>
                        <a:pt x="18363" y="12260"/>
                      </a:cubicBezTo>
                      <a:cubicBezTo>
                        <a:pt x="27001" y="7432"/>
                        <a:pt x="39450" y="2222"/>
                        <a:pt x="49612" y="952"/>
                      </a:cubicBezTo>
                      <a:cubicBezTo>
                        <a:pt x="61426" y="-954"/>
                        <a:pt x="75272" y="-192"/>
                        <a:pt x="86197" y="5018"/>
                      </a:cubicBezTo>
                      <a:cubicBezTo>
                        <a:pt x="91024" y="7178"/>
                        <a:pt x="95724" y="10481"/>
                        <a:pt x="96105" y="12514"/>
                      </a:cubicBezTo>
                      <a:cubicBezTo>
                        <a:pt x="96740" y="16580"/>
                        <a:pt x="92040" y="15945"/>
                        <a:pt x="88102" y="15818"/>
                      </a:cubicBezTo>
                      <a:cubicBezTo>
                        <a:pt x="80099" y="13912"/>
                        <a:pt x="71461" y="11752"/>
                        <a:pt x="62569" y="11116"/>
                      </a:cubicBezTo>
                      <a:cubicBezTo>
                        <a:pt x="49104" y="9846"/>
                        <a:pt x="33225" y="14801"/>
                        <a:pt x="22428" y="23568"/>
                      </a:cubicBezTo>
                      <a:cubicBezTo>
                        <a:pt x="18998" y="26236"/>
                        <a:pt x="14679" y="30429"/>
                        <a:pt x="11884" y="32335"/>
                      </a:cubicBezTo>
                      <a:cubicBezTo>
                        <a:pt x="7946" y="34877"/>
                        <a:pt x="6549" y="37418"/>
                        <a:pt x="3373" y="37799"/>
                      </a:cubicBezTo>
                      <a:close/>
                    </a:path>
                  </a:pathLst>
                </a:custGeom>
                <a:solidFill>
                  <a:srgbClr val="F5B411"/>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grpSp>
              <p:nvGrpSpPr>
                <p:cNvPr id="389" name="Graphic 4">
                  <a:extLst>
                    <a:ext uri="{FF2B5EF4-FFF2-40B4-BE49-F238E27FC236}">
                      <a16:creationId xmlns:a16="http://schemas.microsoft.com/office/drawing/2014/main" id="{0312A617-23C2-A64B-A167-E949FDB59B95}"/>
                    </a:ext>
                  </a:extLst>
                </p:cNvPr>
                <p:cNvGrpSpPr/>
                <p:nvPr/>
              </p:nvGrpSpPr>
              <p:grpSpPr>
                <a:xfrm>
                  <a:off x="2487394" y="3274432"/>
                  <a:ext cx="48294" cy="47937"/>
                  <a:chOff x="2487394" y="3274432"/>
                  <a:chExt cx="48294" cy="47937"/>
                </a:xfrm>
              </p:grpSpPr>
              <p:sp>
                <p:nvSpPr>
                  <p:cNvPr id="395" name="Freeform 394">
                    <a:extLst>
                      <a:ext uri="{FF2B5EF4-FFF2-40B4-BE49-F238E27FC236}">
                        <a16:creationId xmlns:a16="http://schemas.microsoft.com/office/drawing/2014/main" id="{A31DC2B5-1267-0F4A-AD0F-13ADFD619FB4}"/>
                      </a:ext>
                    </a:extLst>
                  </p:cNvPr>
                  <p:cNvSpPr/>
                  <p:nvPr/>
                </p:nvSpPr>
                <p:spPr>
                  <a:xfrm>
                    <a:off x="2491300" y="3278117"/>
                    <a:ext cx="40649" cy="40658"/>
                  </a:xfrm>
                  <a:custGeom>
                    <a:avLst/>
                    <a:gdLst>
                      <a:gd name="connsiteX0" fmla="*/ 40649 w 40649"/>
                      <a:gd name="connsiteY0" fmla="*/ 20329 h 40658"/>
                      <a:gd name="connsiteX1" fmla="*/ 20325 w 40649"/>
                      <a:gd name="connsiteY1" fmla="*/ 40659 h 40658"/>
                      <a:gd name="connsiteX2" fmla="*/ 0 w 40649"/>
                      <a:gd name="connsiteY2" fmla="*/ 20329 h 40658"/>
                      <a:gd name="connsiteX3" fmla="*/ 20325 w 40649"/>
                      <a:gd name="connsiteY3" fmla="*/ 0 h 40658"/>
                      <a:gd name="connsiteX4" fmla="*/ 40649 w 40649"/>
                      <a:gd name="connsiteY4" fmla="*/ 20329 h 40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9" h="40658">
                        <a:moveTo>
                          <a:pt x="40649" y="20329"/>
                        </a:moveTo>
                        <a:cubicBezTo>
                          <a:pt x="40649" y="31557"/>
                          <a:pt x="31550" y="40659"/>
                          <a:pt x="20325" y="40659"/>
                        </a:cubicBezTo>
                        <a:cubicBezTo>
                          <a:pt x="9100" y="40659"/>
                          <a:pt x="0" y="31557"/>
                          <a:pt x="0" y="20329"/>
                        </a:cubicBezTo>
                        <a:cubicBezTo>
                          <a:pt x="0" y="9102"/>
                          <a:pt x="9100" y="0"/>
                          <a:pt x="20325" y="0"/>
                        </a:cubicBezTo>
                        <a:cubicBezTo>
                          <a:pt x="31550" y="0"/>
                          <a:pt x="40649" y="9102"/>
                          <a:pt x="40649" y="20329"/>
                        </a:cubicBezTo>
                        <a:close/>
                      </a:path>
                    </a:pathLst>
                  </a:custGeom>
                  <a:solidFill>
                    <a:srgbClr val="F4AF00"/>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396" name="Freeform 395">
                    <a:extLst>
                      <a:ext uri="{FF2B5EF4-FFF2-40B4-BE49-F238E27FC236}">
                        <a16:creationId xmlns:a16="http://schemas.microsoft.com/office/drawing/2014/main" id="{A141BD07-1D6D-CF4F-8A42-44AE58744825}"/>
                      </a:ext>
                    </a:extLst>
                  </p:cNvPr>
                  <p:cNvSpPr/>
                  <p:nvPr/>
                </p:nvSpPr>
                <p:spPr>
                  <a:xfrm>
                    <a:off x="2487394" y="3274432"/>
                    <a:ext cx="48294" cy="47937"/>
                  </a:xfrm>
                  <a:custGeom>
                    <a:avLst/>
                    <a:gdLst>
                      <a:gd name="connsiteX0" fmla="*/ 15466 w 48294"/>
                      <a:gd name="connsiteY0" fmla="*/ 7496 h 47937"/>
                      <a:gd name="connsiteX1" fmla="*/ 14068 w 48294"/>
                      <a:gd name="connsiteY1" fmla="*/ 5209 h 47937"/>
                      <a:gd name="connsiteX2" fmla="*/ 19022 w 48294"/>
                      <a:gd name="connsiteY2" fmla="*/ 1398 h 47937"/>
                      <a:gd name="connsiteX3" fmla="*/ 34520 w 48294"/>
                      <a:gd name="connsiteY3" fmla="*/ 1652 h 47937"/>
                      <a:gd name="connsiteX4" fmla="*/ 46588 w 48294"/>
                      <a:gd name="connsiteY4" fmla="*/ 14230 h 47937"/>
                      <a:gd name="connsiteX5" fmla="*/ 45190 w 48294"/>
                      <a:gd name="connsiteY5" fmla="*/ 35322 h 47937"/>
                      <a:gd name="connsiteX6" fmla="*/ 27660 w 48294"/>
                      <a:gd name="connsiteY6" fmla="*/ 47647 h 47937"/>
                      <a:gd name="connsiteX7" fmla="*/ 5430 w 48294"/>
                      <a:gd name="connsiteY7" fmla="*/ 39388 h 47937"/>
                      <a:gd name="connsiteX8" fmla="*/ 1492 w 48294"/>
                      <a:gd name="connsiteY8" fmla="*/ 16263 h 47937"/>
                      <a:gd name="connsiteX9" fmla="*/ 12290 w 48294"/>
                      <a:gd name="connsiteY9" fmla="*/ 5464 h 47937"/>
                      <a:gd name="connsiteX10" fmla="*/ 10511 w 48294"/>
                      <a:gd name="connsiteY10" fmla="*/ 13341 h 47937"/>
                      <a:gd name="connsiteX11" fmla="*/ 15084 w 48294"/>
                      <a:gd name="connsiteY11" fmla="*/ 37482 h 47937"/>
                      <a:gd name="connsiteX12" fmla="*/ 35536 w 48294"/>
                      <a:gd name="connsiteY12" fmla="*/ 35703 h 47937"/>
                      <a:gd name="connsiteX13" fmla="*/ 37315 w 48294"/>
                      <a:gd name="connsiteY13" fmla="*/ 14993 h 47937"/>
                      <a:gd name="connsiteX14" fmla="*/ 25628 w 48294"/>
                      <a:gd name="connsiteY14" fmla="*/ 7624 h 47937"/>
                      <a:gd name="connsiteX15" fmla="*/ 15466 w 48294"/>
                      <a:gd name="connsiteY15" fmla="*/ 7496 h 47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294" h="47937">
                        <a:moveTo>
                          <a:pt x="15466" y="7496"/>
                        </a:moveTo>
                        <a:cubicBezTo>
                          <a:pt x="14449" y="7370"/>
                          <a:pt x="13687" y="5972"/>
                          <a:pt x="14068" y="5209"/>
                        </a:cubicBezTo>
                        <a:cubicBezTo>
                          <a:pt x="14449" y="4193"/>
                          <a:pt x="15847" y="2541"/>
                          <a:pt x="19022" y="1398"/>
                        </a:cubicBezTo>
                        <a:cubicBezTo>
                          <a:pt x="23341" y="-381"/>
                          <a:pt x="29185" y="-635"/>
                          <a:pt x="34520" y="1652"/>
                        </a:cubicBezTo>
                        <a:cubicBezTo>
                          <a:pt x="39855" y="3812"/>
                          <a:pt x="44555" y="8640"/>
                          <a:pt x="46588" y="14230"/>
                        </a:cubicBezTo>
                        <a:cubicBezTo>
                          <a:pt x="49001" y="20329"/>
                          <a:pt x="49128" y="28588"/>
                          <a:pt x="45190" y="35322"/>
                        </a:cubicBezTo>
                        <a:cubicBezTo>
                          <a:pt x="41634" y="42184"/>
                          <a:pt x="34393" y="46758"/>
                          <a:pt x="27660" y="47647"/>
                        </a:cubicBezTo>
                        <a:cubicBezTo>
                          <a:pt x="19785" y="48918"/>
                          <a:pt x="10893" y="45995"/>
                          <a:pt x="5430" y="39388"/>
                        </a:cubicBezTo>
                        <a:cubicBezTo>
                          <a:pt x="-32" y="33035"/>
                          <a:pt x="-1429" y="23506"/>
                          <a:pt x="1492" y="16263"/>
                        </a:cubicBezTo>
                        <a:cubicBezTo>
                          <a:pt x="3779" y="9529"/>
                          <a:pt x="10384" y="5082"/>
                          <a:pt x="12290" y="5464"/>
                        </a:cubicBezTo>
                        <a:cubicBezTo>
                          <a:pt x="16228" y="5845"/>
                          <a:pt x="11909" y="9403"/>
                          <a:pt x="10511" y="13341"/>
                        </a:cubicBezTo>
                        <a:cubicBezTo>
                          <a:pt x="5684" y="20711"/>
                          <a:pt x="7209" y="32146"/>
                          <a:pt x="15084" y="37482"/>
                        </a:cubicBezTo>
                        <a:cubicBezTo>
                          <a:pt x="20674" y="41675"/>
                          <a:pt x="30074" y="41421"/>
                          <a:pt x="35536" y="35703"/>
                        </a:cubicBezTo>
                        <a:cubicBezTo>
                          <a:pt x="41253" y="30367"/>
                          <a:pt x="41761" y="20711"/>
                          <a:pt x="37315" y="14993"/>
                        </a:cubicBezTo>
                        <a:cubicBezTo>
                          <a:pt x="34901" y="11054"/>
                          <a:pt x="29185" y="8386"/>
                          <a:pt x="25628" y="7624"/>
                        </a:cubicBezTo>
                        <a:cubicBezTo>
                          <a:pt x="21182" y="6480"/>
                          <a:pt x="18260" y="8005"/>
                          <a:pt x="15466" y="7496"/>
                        </a:cubicBezTo>
                        <a:close/>
                      </a:path>
                    </a:pathLst>
                  </a:custGeom>
                  <a:solidFill>
                    <a:srgbClr val="F5B411"/>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grpSp>
            <p:sp>
              <p:nvSpPr>
                <p:cNvPr id="390" name="Freeform 389">
                  <a:extLst>
                    <a:ext uri="{FF2B5EF4-FFF2-40B4-BE49-F238E27FC236}">
                      <a16:creationId xmlns:a16="http://schemas.microsoft.com/office/drawing/2014/main" id="{ADA0F2A6-5F5E-5B44-9A4C-08C91AC7E4FC}"/>
                    </a:ext>
                  </a:extLst>
                </p:cNvPr>
                <p:cNvSpPr/>
                <p:nvPr/>
              </p:nvSpPr>
              <p:spPr>
                <a:xfrm>
                  <a:off x="2505063" y="3299793"/>
                  <a:ext cx="70325" cy="74626"/>
                </a:xfrm>
                <a:custGeom>
                  <a:avLst/>
                  <a:gdLst>
                    <a:gd name="connsiteX0" fmla="*/ 69949 w 70325"/>
                    <a:gd name="connsiteY0" fmla="*/ 68536 h 74626"/>
                    <a:gd name="connsiteX1" fmla="*/ 69822 w 70325"/>
                    <a:gd name="connsiteY1" fmla="*/ 72348 h 74626"/>
                    <a:gd name="connsiteX2" fmla="*/ 64868 w 70325"/>
                    <a:gd name="connsiteY2" fmla="*/ 74381 h 74626"/>
                    <a:gd name="connsiteX3" fmla="*/ 40478 w 70325"/>
                    <a:gd name="connsiteY3" fmla="*/ 68282 h 74626"/>
                    <a:gd name="connsiteX4" fmla="*/ 14945 w 70325"/>
                    <a:gd name="connsiteY4" fmla="*/ 46809 h 74626"/>
                    <a:gd name="connsiteX5" fmla="*/ 210 w 70325"/>
                    <a:gd name="connsiteY5" fmla="*/ 13139 h 74626"/>
                    <a:gd name="connsiteX6" fmla="*/ 1734 w 70325"/>
                    <a:gd name="connsiteY6" fmla="*/ 814 h 74626"/>
                    <a:gd name="connsiteX7" fmla="*/ 8594 w 70325"/>
                    <a:gd name="connsiteY7" fmla="*/ 6150 h 74626"/>
                    <a:gd name="connsiteX8" fmla="*/ 17232 w 70325"/>
                    <a:gd name="connsiteY8" fmla="*/ 30546 h 74626"/>
                    <a:gd name="connsiteX9" fmla="*/ 48100 w 70325"/>
                    <a:gd name="connsiteY9" fmla="*/ 59134 h 74626"/>
                    <a:gd name="connsiteX10" fmla="*/ 61057 w 70325"/>
                    <a:gd name="connsiteY10" fmla="*/ 63962 h 74626"/>
                    <a:gd name="connsiteX11" fmla="*/ 69949 w 70325"/>
                    <a:gd name="connsiteY11" fmla="*/ 68536 h 74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325" h="74626">
                      <a:moveTo>
                        <a:pt x="69949" y="68536"/>
                      </a:moveTo>
                      <a:cubicBezTo>
                        <a:pt x="70584" y="69426"/>
                        <a:pt x="70330" y="71586"/>
                        <a:pt x="69822" y="72348"/>
                      </a:cubicBezTo>
                      <a:cubicBezTo>
                        <a:pt x="69060" y="73238"/>
                        <a:pt x="67408" y="74000"/>
                        <a:pt x="64868" y="74381"/>
                      </a:cubicBezTo>
                      <a:cubicBezTo>
                        <a:pt x="57500" y="75398"/>
                        <a:pt x="48100" y="73238"/>
                        <a:pt x="40478" y="68282"/>
                      </a:cubicBezTo>
                      <a:cubicBezTo>
                        <a:pt x="31967" y="63200"/>
                        <a:pt x="21297" y="55068"/>
                        <a:pt x="14945" y="46809"/>
                      </a:cubicBezTo>
                      <a:cubicBezTo>
                        <a:pt x="7323" y="37534"/>
                        <a:pt x="1099" y="25082"/>
                        <a:pt x="210" y="13139"/>
                      </a:cubicBezTo>
                      <a:cubicBezTo>
                        <a:pt x="-299" y="7929"/>
                        <a:pt x="83" y="2085"/>
                        <a:pt x="1734" y="814"/>
                      </a:cubicBezTo>
                      <a:cubicBezTo>
                        <a:pt x="4910" y="-1854"/>
                        <a:pt x="6688" y="2593"/>
                        <a:pt x="8594" y="6150"/>
                      </a:cubicBezTo>
                      <a:cubicBezTo>
                        <a:pt x="11007" y="14028"/>
                        <a:pt x="13421" y="22668"/>
                        <a:pt x="17232" y="30546"/>
                      </a:cubicBezTo>
                      <a:cubicBezTo>
                        <a:pt x="22821" y="42870"/>
                        <a:pt x="35016" y="54052"/>
                        <a:pt x="48100" y="59134"/>
                      </a:cubicBezTo>
                      <a:cubicBezTo>
                        <a:pt x="52165" y="60786"/>
                        <a:pt x="57881" y="62437"/>
                        <a:pt x="61057" y="63962"/>
                      </a:cubicBezTo>
                      <a:cubicBezTo>
                        <a:pt x="65249" y="66122"/>
                        <a:pt x="68043" y="65995"/>
                        <a:pt x="69949" y="68536"/>
                      </a:cubicBezTo>
                      <a:close/>
                    </a:path>
                  </a:pathLst>
                </a:custGeom>
                <a:solidFill>
                  <a:srgbClr val="F5B411"/>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grpSp>
              <p:nvGrpSpPr>
                <p:cNvPr id="391" name="Graphic 4">
                  <a:extLst>
                    <a:ext uri="{FF2B5EF4-FFF2-40B4-BE49-F238E27FC236}">
                      <a16:creationId xmlns:a16="http://schemas.microsoft.com/office/drawing/2014/main" id="{D9E18E54-D989-DF45-837C-9417281FBA11}"/>
                    </a:ext>
                  </a:extLst>
                </p:cNvPr>
                <p:cNvGrpSpPr/>
                <p:nvPr/>
              </p:nvGrpSpPr>
              <p:grpSpPr>
                <a:xfrm>
                  <a:off x="2592115" y="3334379"/>
                  <a:ext cx="48764" cy="47616"/>
                  <a:chOff x="2592115" y="3334379"/>
                  <a:chExt cx="48764" cy="47616"/>
                </a:xfrm>
              </p:grpSpPr>
              <p:sp>
                <p:nvSpPr>
                  <p:cNvPr id="393" name="Freeform 392">
                    <a:extLst>
                      <a:ext uri="{FF2B5EF4-FFF2-40B4-BE49-F238E27FC236}">
                        <a16:creationId xmlns:a16="http://schemas.microsoft.com/office/drawing/2014/main" id="{8B60CFFC-33FD-3545-8239-68C81B6B7AE9}"/>
                      </a:ext>
                    </a:extLst>
                  </p:cNvPr>
                  <p:cNvSpPr/>
                  <p:nvPr/>
                </p:nvSpPr>
                <p:spPr>
                  <a:xfrm>
                    <a:off x="2596353" y="3337835"/>
                    <a:ext cx="40649" cy="40658"/>
                  </a:xfrm>
                  <a:custGeom>
                    <a:avLst/>
                    <a:gdLst>
                      <a:gd name="connsiteX0" fmla="*/ 40649 w 40649"/>
                      <a:gd name="connsiteY0" fmla="*/ 20329 h 40658"/>
                      <a:gd name="connsiteX1" fmla="*/ 20325 w 40649"/>
                      <a:gd name="connsiteY1" fmla="*/ 40659 h 40658"/>
                      <a:gd name="connsiteX2" fmla="*/ 0 w 40649"/>
                      <a:gd name="connsiteY2" fmla="*/ 20329 h 40658"/>
                      <a:gd name="connsiteX3" fmla="*/ 20325 w 40649"/>
                      <a:gd name="connsiteY3" fmla="*/ 0 h 40658"/>
                      <a:gd name="connsiteX4" fmla="*/ 40649 w 40649"/>
                      <a:gd name="connsiteY4" fmla="*/ 20329 h 40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9" h="40658">
                        <a:moveTo>
                          <a:pt x="40649" y="20329"/>
                        </a:moveTo>
                        <a:cubicBezTo>
                          <a:pt x="40649" y="31557"/>
                          <a:pt x="31550" y="40659"/>
                          <a:pt x="20325" y="40659"/>
                        </a:cubicBezTo>
                        <a:cubicBezTo>
                          <a:pt x="9100" y="40659"/>
                          <a:pt x="0" y="31557"/>
                          <a:pt x="0" y="20329"/>
                        </a:cubicBezTo>
                        <a:cubicBezTo>
                          <a:pt x="0" y="9101"/>
                          <a:pt x="9099" y="0"/>
                          <a:pt x="20325" y="0"/>
                        </a:cubicBezTo>
                        <a:cubicBezTo>
                          <a:pt x="31550" y="0"/>
                          <a:pt x="40649" y="9101"/>
                          <a:pt x="40649" y="20329"/>
                        </a:cubicBezTo>
                        <a:close/>
                      </a:path>
                    </a:pathLst>
                  </a:custGeom>
                  <a:solidFill>
                    <a:srgbClr val="F4AF00"/>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394" name="Freeform 393">
                    <a:extLst>
                      <a:ext uri="{FF2B5EF4-FFF2-40B4-BE49-F238E27FC236}">
                        <a16:creationId xmlns:a16="http://schemas.microsoft.com/office/drawing/2014/main" id="{990CE7CD-A876-F24D-9DC3-BA9FAA83980A}"/>
                      </a:ext>
                    </a:extLst>
                  </p:cNvPr>
                  <p:cNvSpPr/>
                  <p:nvPr/>
                </p:nvSpPr>
                <p:spPr>
                  <a:xfrm>
                    <a:off x="2592115" y="3334379"/>
                    <a:ext cx="48764" cy="47616"/>
                  </a:xfrm>
                  <a:custGeom>
                    <a:avLst/>
                    <a:gdLst>
                      <a:gd name="connsiteX0" fmla="*/ 14782 w 48764"/>
                      <a:gd name="connsiteY0" fmla="*/ 39667 h 47616"/>
                      <a:gd name="connsiteX1" fmla="*/ 13511 w 48764"/>
                      <a:gd name="connsiteY1" fmla="*/ 42081 h 47616"/>
                      <a:gd name="connsiteX2" fmla="*/ 7668 w 48764"/>
                      <a:gd name="connsiteY2" fmla="*/ 39794 h 47616"/>
                      <a:gd name="connsiteX3" fmla="*/ 173 w 48764"/>
                      <a:gd name="connsiteY3" fmla="*/ 26199 h 47616"/>
                      <a:gd name="connsiteX4" fmla="*/ 5000 w 48764"/>
                      <a:gd name="connsiteY4" fmla="*/ 9427 h 47616"/>
                      <a:gd name="connsiteX5" fmla="*/ 23928 w 48764"/>
                      <a:gd name="connsiteY5" fmla="*/ 25 h 47616"/>
                      <a:gd name="connsiteX6" fmla="*/ 43363 w 48764"/>
                      <a:gd name="connsiteY6" fmla="*/ 8919 h 47616"/>
                      <a:gd name="connsiteX7" fmla="*/ 47301 w 48764"/>
                      <a:gd name="connsiteY7" fmla="*/ 32298 h 47616"/>
                      <a:gd name="connsiteX8" fmla="*/ 29263 w 48764"/>
                      <a:gd name="connsiteY8" fmla="*/ 47291 h 47616"/>
                      <a:gd name="connsiteX9" fmla="*/ 14401 w 48764"/>
                      <a:gd name="connsiteY9" fmla="*/ 43352 h 47616"/>
                      <a:gd name="connsiteX10" fmla="*/ 22022 w 48764"/>
                      <a:gd name="connsiteY10" fmla="*/ 40938 h 47616"/>
                      <a:gd name="connsiteX11" fmla="*/ 40696 w 48764"/>
                      <a:gd name="connsiteY11" fmla="*/ 24929 h 47616"/>
                      <a:gd name="connsiteX12" fmla="*/ 28882 w 48764"/>
                      <a:gd name="connsiteY12" fmla="*/ 8030 h 47616"/>
                      <a:gd name="connsiteX13" fmla="*/ 10082 w 48764"/>
                      <a:gd name="connsiteY13" fmla="*/ 16797 h 47616"/>
                      <a:gd name="connsiteX14" fmla="*/ 9573 w 48764"/>
                      <a:gd name="connsiteY14" fmla="*/ 30646 h 47616"/>
                      <a:gd name="connsiteX15" fmla="*/ 14782 w 48764"/>
                      <a:gd name="connsiteY15" fmla="*/ 39667 h 4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764" h="47616">
                        <a:moveTo>
                          <a:pt x="14782" y="39667"/>
                        </a:moveTo>
                        <a:cubicBezTo>
                          <a:pt x="15163" y="40557"/>
                          <a:pt x="14401" y="41954"/>
                          <a:pt x="13511" y="42081"/>
                        </a:cubicBezTo>
                        <a:cubicBezTo>
                          <a:pt x="12368" y="42208"/>
                          <a:pt x="10336" y="41827"/>
                          <a:pt x="7668" y="39794"/>
                        </a:cubicBezTo>
                        <a:cubicBezTo>
                          <a:pt x="3984" y="36872"/>
                          <a:pt x="808" y="32044"/>
                          <a:pt x="173" y="26199"/>
                        </a:cubicBezTo>
                        <a:cubicBezTo>
                          <a:pt x="-589" y="20481"/>
                          <a:pt x="1189" y="14001"/>
                          <a:pt x="5000" y="9427"/>
                        </a:cubicBezTo>
                        <a:cubicBezTo>
                          <a:pt x="9065" y="4345"/>
                          <a:pt x="16179" y="25"/>
                          <a:pt x="23928" y="25"/>
                        </a:cubicBezTo>
                        <a:cubicBezTo>
                          <a:pt x="31677" y="-356"/>
                          <a:pt x="39171" y="3710"/>
                          <a:pt x="43363" y="8919"/>
                        </a:cubicBezTo>
                        <a:cubicBezTo>
                          <a:pt x="48444" y="15018"/>
                          <a:pt x="50350" y="24293"/>
                          <a:pt x="47301" y="32298"/>
                        </a:cubicBezTo>
                        <a:cubicBezTo>
                          <a:pt x="44506" y="40303"/>
                          <a:pt x="37012" y="46147"/>
                          <a:pt x="29263" y="47291"/>
                        </a:cubicBezTo>
                        <a:cubicBezTo>
                          <a:pt x="22276" y="48689"/>
                          <a:pt x="15163" y="45258"/>
                          <a:pt x="14401" y="43352"/>
                        </a:cubicBezTo>
                        <a:cubicBezTo>
                          <a:pt x="12749" y="39794"/>
                          <a:pt x="18084" y="41700"/>
                          <a:pt x="22022" y="40938"/>
                        </a:cubicBezTo>
                        <a:cubicBezTo>
                          <a:pt x="30787" y="41319"/>
                          <a:pt x="39933" y="34331"/>
                          <a:pt x="40696" y="24929"/>
                        </a:cubicBezTo>
                        <a:cubicBezTo>
                          <a:pt x="41585" y="17940"/>
                          <a:pt x="36631" y="9935"/>
                          <a:pt x="28882" y="8030"/>
                        </a:cubicBezTo>
                        <a:cubicBezTo>
                          <a:pt x="21387" y="5743"/>
                          <a:pt x="12876" y="10063"/>
                          <a:pt x="10082" y="16797"/>
                        </a:cubicBezTo>
                        <a:cubicBezTo>
                          <a:pt x="7922" y="20863"/>
                          <a:pt x="8430" y="27216"/>
                          <a:pt x="9573" y="30646"/>
                        </a:cubicBezTo>
                        <a:cubicBezTo>
                          <a:pt x="11098" y="35220"/>
                          <a:pt x="13765" y="36999"/>
                          <a:pt x="14782" y="39667"/>
                        </a:cubicBezTo>
                        <a:close/>
                      </a:path>
                    </a:pathLst>
                  </a:custGeom>
                  <a:solidFill>
                    <a:srgbClr val="F5B411"/>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grpSp>
            <p:sp>
              <p:nvSpPr>
                <p:cNvPr id="392" name="Freeform 391">
                  <a:extLst>
                    <a:ext uri="{FF2B5EF4-FFF2-40B4-BE49-F238E27FC236}">
                      <a16:creationId xmlns:a16="http://schemas.microsoft.com/office/drawing/2014/main" id="{C8C13FFF-161A-BA43-89EF-8A5A661A9A61}"/>
                    </a:ext>
                  </a:extLst>
                </p:cNvPr>
                <p:cNvSpPr/>
                <p:nvPr/>
              </p:nvSpPr>
              <p:spPr>
                <a:xfrm>
                  <a:off x="2619397" y="3266543"/>
                  <a:ext cx="40886" cy="94807"/>
                </a:xfrm>
                <a:custGeom>
                  <a:avLst/>
                  <a:gdLst>
                    <a:gd name="connsiteX0" fmla="*/ 26244 w 40886"/>
                    <a:gd name="connsiteY0" fmla="*/ 1791 h 94807"/>
                    <a:gd name="connsiteX1" fmla="*/ 29547 w 40886"/>
                    <a:gd name="connsiteY1" fmla="*/ 12 h 94807"/>
                    <a:gd name="connsiteX2" fmla="*/ 33865 w 40886"/>
                    <a:gd name="connsiteY2" fmla="*/ 3316 h 94807"/>
                    <a:gd name="connsiteX3" fmla="*/ 40852 w 40886"/>
                    <a:gd name="connsiteY3" fmla="*/ 27457 h 94807"/>
                    <a:gd name="connsiteX4" fmla="*/ 35009 w 40886"/>
                    <a:gd name="connsiteY4" fmla="*/ 60238 h 94807"/>
                    <a:gd name="connsiteX5" fmla="*/ 13287 w 40886"/>
                    <a:gd name="connsiteY5" fmla="*/ 89843 h 94807"/>
                    <a:gd name="connsiteX6" fmla="*/ 1854 w 40886"/>
                    <a:gd name="connsiteY6" fmla="*/ 94671 h 94807"/>
                    <a:gd name="connsiteX7" fmla="*/ 2997 w 40886"/>
                    <a:gd name="connsiteY7" fmla="*/ 86031 h 94807"/>
                    <a:gd name="connsiteX8" fmla="*/ 19892 w 40886"/>
                    <a:gd name="connsiteY8" fmla="*/ 66337 h 94807"/>
                    <a:gd name="connsiteX9" fmla="*/ 29165 w 40886"/>
                    <a:gd name="connsiteY9" fmla="*/ 25297 h 94807"/>
                    <a:gd name="connsiteX10" fmla="*/ 26879 w 40886"/>
                    <a:gd name="connsiteY10" fmla="*/ 11702 h 94807"/>
                    <a:gd name="connsiteX11" fmla="*/ 26244 w 40886"/>
                    <a:gd name="connsiteY11" fmla="*/ 1791 h 94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886" h="94807">
                      <a:moveTo>
                        <a:pt x="26244" y="1791"/>
                      </a:moveTo>
                      <a:cubicBezTo>
                        <a:pt x="26625" y="774"/>
                        <a:pt x="28657" y="-115"/>
                        <a:pt x="29547" y="12"/>
                      </a:cubicBezTo>
                      <a:cubicBezTo>
                        <a:pt x="30690" y="266"/>
                        <a:pt x="32214" y="1283"/>
                        <a:pt x="33865" y="3316"/>
                      </a:cubicBezTo>
                      <a:cubicBezTo>
                        <a:pt x="38439" y="9160"/>
                        <a:pt x="41233" y="18309"/>
                        <a:pt x="40852" y="27457"/>
                      </a:cubicBezTo>
                      <a:cubicBezTo>
                        <a:pt x="40598" y="37367"/>
                        <a:pt x="38947" y="50709"/>
                        <a:pt x="35009" y="60238"/>
                      </a:cubicBezTo>
                      <a:cubicBezTo>
                        <a:pt x="30817" y="71546"/>
                        <a:pt x="23195" y="83109"/>
                        <a:pt x="13287" y="89843"/>
                      </a:cubicBezTo>
                      <a:cubicBezTo>
                        <a:pt x="8968" y="92892"/>
                        <a:pt x="3760" y="95433"/>
                        <a:pt x="1854" y="94671"/>
                      </a:cubicBezTo>
                      <a:cubicBezTo>
                        <a:pt x="-1957" y="93273"/>
                        <a:pt x="965" y="89462"/>
                        <a:pt x="2997" y="86031"/>
                      </a:cubicBezTo>
                      <a:cubicBezTo>
                        <a:pt x="8587" y="80059"/>
                        <a:pt x="14811" y="73579"/>
                        <a:pt x="19892" y="66337"/>
                      </a:cubicBezTo>
                      <a:cubicBezTo>
                        <a:pt x="27768" y="55283"/>
                        <a:pt x="31325" y="39146"/>
                        <a:pt x="29165" y="25297"/>
                      </a:cubicBezTo>
                      <a:cubicBezTo>
                        <a:pt x="28530" y="20977"/>
                        <a:pt x="27133" y="15259"/>
                        <a:pt x="26879" y="11702"/>
                      </a:cubicBezTo>
                      <a:cubicBezTo>
                        <a:pt x="26498" y="7127"/>
                        <a:pt x="24973" y="4713"/>
                        <a:pt x="26244" y="1791"/>
                      </a:cubicBezTo>
                      <a:close/>
                    </a:path>
                  </a:pathLst>
                </a:custGeom>
                <a:solidFill>
                  <a:srgbClr val="F5B411"/>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grpSp>
        </p:grpSp>
        <p:grpSp>
          <p:nvGrpSpPr>
            <p:cNvPr id="380" name="Group 379">
              <a:extLst>
                <a:ext uri="{FF2B5EF4-FFF2-40B4-BE49-F238E27FC236}">
                  <a16:creationId xmlns:a16="http://schemas.microsoft.com/office/drawing/2014/main" id="{D17A6FC4-3BFA-7E40-B812-178CB6E59702}"/>
                </a:ext>
              </a:extLst>
            </p:cNvPr>
            <p:cNvGrpSpPr/>
            <p:nvPr/>
          </p:nvGrpSpPr>
          <p:grpSpPr>
            <a:xfrm>
              <a:off x="4971742" y="1894334"/>
              <a:ext cx="696988" cy="252000"/>
              <a:chOff x="4974239" y="1894334"/>
              <a:chExt cx="696988" cy="252000"/>
            </a:xfrm>
          </p:grpSpPr>
          <p:sp>
            <p:nvSpPr>
              <p:cNvPr id="381" name="TextBox 380">
                <a:extLst>
                  <a:ext uri="{FF2B5EF4-FFF2-40B4-BE49-F238E27FC236}">
                    <a16:creationId xmlns:a16="http://schemas.microsoft.com/office/drawing/2014/main" id="{705F80B4-27D7-5A40-9920-85398FEDD590}"/>
                  </a:ext>
                </a:extLst>
              </p:cNvPr>
              <p:cNvSpPr txBox="1"/>
              <p:nvPr/>
            </p:nvSpPr>
            <p:spPr>
              <a:xfrm>
                <a:off x="5289712" y="1904918"/>
                <a:ext cx="381515" cy="230832"/>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E75119"/>
                    </a:solidFill>
                    <a:effectLst/>
                    <a:uLnTx/>
                    <a:uFillTx/>
                    <a:latin typeface="LondrinaSolid-Black"/>
                    <a:ea typeface="+mn-ea"/>
                    <a:cs typeface="+mn-cs"/>
                    <a:sym typeface="LondrinaSolid-Black"/>
                    <a:rtl val="0"/>
                  </a:rPr>
                  <a:t>Think</a:t>
                </a:r>
              </a:p>
            </p:txBody>
          </p:sp>
          <p:grpSp>
            <p:nvGrpSpPr>
              <p:cNvPr id="382" name="Graphic 4">
                <a:extLst>
                  <a:ext uri="{FF2B5EF4-FFF2-40B4-BE49-F238E27FC236}">
                    <a16:creationId xmlns:a16="http://schemas.microsoft.com/office/drawing/2014/main" id="{809AF9B2-F3E1-3E48-9363-6468CDE35660}"/>
                  </a:ext>
                </a:extLst>
              </p:cNvPr>
              <p:cNvGrpSpPr>
                <a:grpSpLocks noChangeAspect="1"/>
              </p:cNvGrpSpPr>
              <p:nvPr/>
            </p:nvGrpSpPr>
            <p:grpSpPr>
              <a:xfrm>
                <a:off x="4974239" y="1894334"/>
                <a:ext cx="259884" cy="252000"/>
                <a:chOff x="2476300" y="2945602"/>
                <a:chExt cx="195382" cy="189454"/>
              </a:xfrm>
              <a:solidFill>
                <a:srgbClr val="E95D28"/>
              </a:solidFill>
            </p:grpSpPr>
            <p:sp>
              <p:nvSpPr>
                <p:cNvPr id="383" name="Freeform 382">
                  <a:extLst>
                    <a:ext uri="{FF2B5EF4-FFF2-40B4-BE49-F238E27FC236}">
                      <a16:creationId xmlns:a16="http://schemas.microsoft.com/office/drawing/2014/main" id="{E8550E49-2BE0-CE49-BE6A-D4359F5DB906}"/>
                    </a:ext>
                  </a:extLst>
                </p:cNvPr>
                <p:cNvSpPr/>
                <p:nvPr/>
              </p:nvSpPr>
              <p:spPr>
                <a:xfrm>
                  <a:off x="2485314" y="2945602"/>
                  <a:ext cx="186368" cy="141019"/>
                </a:xfrm>
                <a:custGeom>
                  <a:avLst/>
                  <a:gdLst>
                    <a:gd name="connsiteX0" fmla="*/ 27073 w 186368"/>
                    <a:gd name="connsiteY0" fmla="*/ 41805 h 141019"/>
                    <a:gd name="connsiteX1" fmla="*/ 29741 w 186368"/>
                    <a:gd name="connsiteY1" fmla="*/ 44600 h 141019"/>
                    <a:gd name="connsiteX2" fmla="*/ 16784 w 186368"/>
                    <a:gd name="connsiteY2" fmla="*/ 60356 h 141019"/>
                    <a:gd name="connsiteX3" fmla="*/ 18054 w 186368"/>
                    <a:gd name="connsiteY3" fmla="*/ 104064 h 141019"/>
                    <a:gd name="connsiteX4" fmla="*/ 36727 w 186368"/>
                    <a:gd name="connsiteY4" fmla="*/ 119565 h 141019"/>
                    <a:gd name="connsiteX5" fmla="*/ 62006 w 186368"/>
                    <a:gd name="connsiteY5" fmla="*/ 119311 h 141019"/>
                    <a:gd name="connsiteX6" fmla="*/ 76741 w 186368"/>
                    <a:gd name="connsiteY6" fmla="*/ 112450 h 141019"/>
                    <a:gd name="connsiteX7" fmla="*/ 82839 w 186368"/>
                    <a:gd name="connsiteY7" fmla="*/ 119184 h 141019"/>
                    <a:gd name="connsiteX8" fmla="*/ 86141 w 186368"/>
                    <a:gd name="connsiteY8" fmla="*/ 122106 h 141019"/>
                    <a:gd name="connsiteX9" fmla="*/ 94017 w 186368"/>
                    <a:gd name="connsiteY9" fmla="*/ 126934 h 141019"/>
                    <a:gd name="connsiteX10" fmla="*/ 112818 w 186368"/>
                    <a:gd name="connsiteY10" fmla="*/ 130492 h 141019"/>
                    <a:gd name="connsiteX11" fmla="*/ 130983 w 186368"/>
                    <a:gd name="connsiteY11" fmla="*/ 124012 h 141019"/>
                    <a:gd name="connsiteX12" fmla="*/ 138224 w 186368"/>
                    <a:gd name="connsiteY12" fmla="*/ 117405 h 141019"/>
                    <a:gd name="connsiteX13" fmla="*/ 141145 w 186368"/>
                    <a:gd name="connsiteY13" fmla="*/ 113466 h 141019"/>
                    <a:gd name="connsiteX14" fmla="*/ 142416 w 186368"/>
                    <a:gd name="connsiteY14" fmla="*/ 111433 h 141019"/>
                    <a:gd name="connsiteX15" fmla="*/ 144575 w 186368"/>
                    <a:gd name="connsiteY15" fmla="*/ 106986 h 141019"/>
                    <a:gd name="connsiteX16" fmla="*/ 150037 w 186368"/>
                    <a:gd name="connsiteY16" fmla="*/ 105843 h 141019"/>
                    <a:gd name="connsiteX17" fmla="*/ 152578 w 186368"/>
                    <a:gd name="connsiteY17" fmla="*/ 105207 h 141019"/>
                    <a:gd name="connsiteX18" fmla="*/ 157532 w 186368"/>
                    <a:gd name="connsiteY18" fmla="*/ 103429 h 141019"/>
                    <a:gd name="connsiteX19" fmla="*/ 165916 w 186368"/>
                    <a:gd name="connsiteY19" fmla="*/ 97838 h 141019"/>
                    <a:gd name="connsiteX20" fmla="*/ 175443 w 186368"/>
                    <a:gd name="connsiteY20" fmla="*/ 82210 h 141019"/>
                    <a:gd name="connsiteX21" fmla="*/ 171378 w 186368"/>
                    <a:gd name="connsiteY21" fmla="*/ 61245 h 141019"/>
                    <a:gd name="connsiteX22" fmla="*/ 164011 w 186368"/>
                    <a:gd name="connsiteY22" fmla="*/ 53113 h 141019"/>
                    <a:gd name="connsiteX23" fmla="*/ 159311 w 186368"/>
                    <a:gd name="connsiteY23" fmla="*/ 49937 h 141019"/>
                    <a:gd name="connsiteX24" fmla="*/ 156770 w 186368"/>
                    <a:gd name="connsiteY24" fmla="*/ 48539 h 141019"/>
                    <a:gd name="connsiteX25" fmla="*/ 151181 w 186368"/>
                    <a:gd name="connsiteY25" fmla="*/ 46252 h 141019"/>
                    <a:gd name="connsiteX26" fmla="*/ 150037 w 186368"/>
                    <a:gd name="connsiteY26" fmla="*/ 39264 h 141019"/>
                    <a:gd name="connsiteX27" fmla="*/ 149021 w 186368"/>
                    <a:gd name="connsiteY27" fmla="*/ 35833 h 141019"/>
                    <a:gd name="connsiteX28" fmla="*/ 145845 w 186368"/>
                    <a:gd name="connsiteY28" fmla="*/ 29480 h 141019"/>
                    <a:gd name="connsiteX29" fmla="*/ 135683 w 186368"/>
                    <a:gd name="connsiteY29" fmla="*/ 19951 h 141019"/>
                    <a:gd name="connsiteX30" fmla="*/ 135175 w 186368"/>
                    <a:gd name="connsiteY30" fmla="*/ 19697 h 141019"/>
                    <a:gd name="connsiteX31" fmla="*/ 135048 w 186368"/>
                    <a:gd name="connsiteY31" fmla="*/ 19570 h 141019"/>
                    <a:gd name="connsiteX32" fmla="*/ 115867 w 186368"/>
                    <a:gd name="connsiteY32" fmla="*/ 14869 h 141019"/>
                    <a:gd name="connsiteX33" fmla="*/ 105704 w 186368"/>
                    <a:gd name="connsiteY33" fmla="*/ 17028 h 141019"/>
                    <a:gd name="connsiteX34" fmla="*/ 100877 w 186368"/>
                    <a:gd name="connsiteY34" fmla="*/ 18934 h 141019"/>
                    <a:gd name="connsiteX35" fmla="*/ 92747 w 186368"/>
                    <a:gd name="connsiteY35" fmla="*/ 23763 h 141019"/>
                    <a:gd name="connsiteX36" fmla="*/ 87412 w 186368"/>
                    <a:gd name="connsiteY36" fmla="*/ 18680 h 141019"/>
                    <a:gd name="connsiteX37" fmla="*/ 84617 w 186368"/>
                    <a:gd name="connsiteY37" fmla="*/ 16520 h 141019"/>
                    <a:gd name="connsiteX38" fmla="*/ 79028 w 186368"/>
                    <a:gd name="connsiteY38" fmla="*/ 13217 h 141019"/>
                    <a:gd name="connsiteX39" fmla="*/ 66960 w 186368"/>
                    <a:gd name="connsiteY39" fmla="*/ 10167 h 141019"/>
                    <a:gd name="connsiteX40" fmla="*/ 41554 w 186368"/>
                    <a:gd name="connsiteY40" fmla="*/ 21730 h 141019"/>
                    <a:gd name="connsiteX41" fmla="*/ 33043 w 186368"/>
                    <a:gd name="connsiteY41" fmla="*/ 38883 h 141019"/>
                    <a:gd name="connsiteX42" fmla="*/ 29486 w 186368"/>
                    <a:gd name="connsiteY42" fmla="*/ 36214 h 141019"/>
                    <a:gd name="connsiteX43" fmla="*/ 39395 w 186368"/>
                    <a:gd name="connsiteY43" fmla="*/ 11565 h 141019"/>
                    <a:gd name="connsiteX44" fmla="*/ 67722 w 186368"/>
                    <a:gd name="connsiteY44" fmla="*/ 3 h 141019"/>
                    <a:gd name="connsiteX45" fmla="*/ 83601 w 186368"/>
                    <a:gd name="connsiteY45" fmla="*/ 3560 h 141019"/>
                    <a:gd name="connsiteX46" fmla="*/ 90715 w 186368"/>
                    <a:gd name="connsiteY46" fmla="*/ 7499 h 141019"/>
                    <a:gd name="connsiteX47" fmla="*/ 94017 w 186368"/>
                    <a:gd name="connsiteY47" fmla="*/ 9786 h 141019"/>
                    <a:gd name="connsiteX48" fmla="*/ 96050 w 186368"/>
                    <a:gd name="connsiteY48" fmla="*/ 8770 h 141019"/>
                    <a:gd name="connsiteX49" fmla="*/ 102020 w 186368"/>
                    <a:gd name="connsiteY49" fmla="*/ 6229 h 141019"/>
                    <a:gd name="connsiteX50" fmla="*/ 114977 w 186368"/>
                    <a:gd name="connsiteY50" fmla="*/ 3433 h 141019"/>
                    <a:gd name="connsiteX51" fmla="*/ 141272 w 186368"/>
                    <a:gd name="connsiteY51" fmla="*/ 9913 h 141019"/>
                    <a:gd name="connsiteX52" fmla="*/ 140637 w 186368"/>
                    <a:gd name="connsiteY52" fmla="*/ 9532 h 141019"/>
                    <a:gd name="connsiteX53" fmla="*/ 160073 w 186368"/>
                    <a:gd name="connsiteY53" fmla="*/ 33927 h 141019"/>
                    <a:gd name="connsiteX54" fmla="*/ 160962 w 186368"/>
                    <a:gd name="connsiteY54" fmla="*/ 37358 h 141019"/>
                    <a:gd name="connsiteX55" fmla="*/ 161089 w 186368"/>
                    <a:gd name="connsiteY55" fmla="*/ 38120 h 141019"/>
                    <a:gd name="connsiteX56" fmla="*/ 164138 w 186368"/>
                    <a:gd name="connsiteY56" fmla="*/ 39772 h 141019"/>
                    <a:gd name="connsiteX57" fmla="*/ 169600 w 186368"/>
                    <a:gd name="connsiteY57" fmla="*/ 43457 h 141019"/>
                    <a:gd name="connsiteX58" fmla="*/ 179000 w 186368"/>
                    <a:gd name="connsiteY58" fmla="*/ 52986 h 141019"/>
                    <a:gd name="connsiteX59" fmla="*/ 186241 w 186368"/>
                    <a:gd name="connsiteY59" fmla="*/ 79287 h 141019"/>
                    <a:gd name="connsiteX60" fmla="*/ 185987 w 186368"/>
                    <a:gd name="connsiteY60" fmla="*/ 82718 h 141019"/>
                    <a:gd name="connsiteX61" fmla="*/ 185097 w 186368"/>
                    <a:gd name="connsiteY61" fmla="*/ 86657 h 141019"/>
                    <a:gd name="connsiteX62" fmla="*/ 182303 w 186368"/>
                    <a:gd name="connsiteY62" fmla="*/ 93137 h 141019"/>
                    <a:gd name="connsiteX63" fmla="*/ 173919 w 186368"/>
                    <a:gd name="connsiteY63" fmla="*/ 104445 h 141019"/>
                    <a:gd name="connsiteX64" fmla="*/ 162232 w 186368"/>
                    <a:gd name="connsiteY64" fmla="*/ 112450 h 141019"/>
                    <a:gd name="connsiteX65" fmla="*/ 155627 w 186368"/>
                    <a:gd name="connsiteY65" fmla="*/ 114991 h 141019"/>
                    <a:gd name="connsiteX66" fmla="*/ 152197 w 186368"/>
                    <a:gd name="connsiteY66" fmla="*/ 115880 h 141019"/>
                    <a:gd name="connsiteX67" fmla="*/ 151562 w 186368"/>
                    <a:gd name="connsiteY67" fmla="*/ 116007 h 141019"/>
                    <a:gd name="connsiteX68" fmla="*/ 151308 w 186368"/>
                    <a:gd name="connsiteY68" fmla="*/ 116516 h 141019"/>
                    <a:gd name="connsiteX69" fmla="*/ 149656 w 186368"/>
                    <a:gd name="connsiteY69" fmla="*/ 119184 h 141019"/>
                    <a:gd name="connsiteX70" fmla="*/ 145972 w 186368"/>
                    <a:gd name="connsiteY70" fmla="*/ 124012 h 141019"/>
                    <a:gd name="connsiteX71" fmla="*/ 136953 w 186368"/>
                    <a:gd name="connsiteY71" fmla="*/ 132271 h 141019"/>
                    <a:gd name="connsiteX72" fmla="*/ 114088 w 186368"/>
                    <a:gd name="connsiteY72" fmla="*/ 140911 h 141019"/>
                    <a:gd name="connsiteX73" fmla="*/ 90333 w 186368"/>
                    <a:gd name="connsiteY73" fmla="*/ 137099 h 141019"/>
                    <a:gd name="connsiteX74" fmla="*/ 79790 w 186368"/>
                    <a:gd name="connsiteY74" fmla="*/ 131127 h 141019"/>
                    <a:gd name="connsiteX75" fmla="*/ 75090 w 186368"/>
                    <a:gd name="connsiteY75" fmla="*/ 127316 h 141019"/>
                    <a:gd name="connsiteX76" fmla="*/ 74201 w 186368"/>
                    <a:gd name="connsiteY76" fmla="*/ 126553 h 141019"/>
                    <a:gd name="connsiteX77" fmla="*/ 73947 w 186368"/>
                    <a:gd name="connsiteY77" fmla="*/ 126680 h 141019"/>
                    <a:gd name="connsiteX78" fmla="*/ 73947 w 186368"/>
                    <a:gd name="connsiteY78" fmla="*/ 126680 h 141019"/>
                    <a:gd name="connsiteX79" fmla="*/ 73057 w 186368"/>
                    <a:gd name="connsiteY79" fmla="*/ 127061 h 141019"/>
                    <a:gd name="connsiteX80" fmla="*/ 71406 w 186368"/>
                    <a:gd name="connsiteY80" fmla="*/ 127824 h 141019"/>
                    <a:gd name="connsiteX81" fmla="*/ 64420 w 186368"/>
                    <a:gd name="connsiteY81" fmla="*/ 130492 h 141019"/>
                    <a:gd name="connsiteX82" fmla="*/ 49938 w 186368"/>
                    <a:gd name="connsiteY82" fmla="*/ 133287 h 141019"/>
                    <a:gd name="connsiteX83" fmla="*/ 29868 w 186368"/>
                    <a:gd name="connsiteY83" fmla="*/ 130111 h 141019"/>
                    <a:gd name="connsiteX84" fmla="*/ 12465 w 186368"/>
                    <a:gd name="connsiteY84" fmla="*/ 117278 h 141019"/>
                    <a:gd name="connsiteX85" fmla="*/ 6494 w 186368"/>
                    <a:gd name="connsiteY85" fmla="*/ 108892 h 141019"/>
                    <a:gd name="connsiteX86" fmla="*/ 2429 w 186368"/>
                    <a:gd name="connsiteY86" fmla="*/ 99617 h 141019"/>
                    <a:gd name="connsiteX87" fmla="*/ 16 w 186368"/>
                    <a:gd name="connsiteY87" fmla="*/ 82845 h 141019"/>
                    <a:gd name="connsiteX88" fmla="*/ 11067 w 186368"/>
                    <a:gd name="connsiteY88" fmla="*/ 53748 h 141019"/>
                    <a:gd name="connsiteX89" fmla="*/ 27073 w 186368"/>
                    <a:gd name="connsiteY89" fmla="*/ 41805 h 141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86368" h="141019">
                      <a:moveTo>
                        <a:pt x="27073" y="41805"/>
                      </a:moveTo>
                      <a:cubicBezTo>
                        <a:pt x="30503" y="40407"/>
                        <a:pt x="31265" y="42440"/>
                        <a:pt x="29741" y="44600"/>
                      </a:cubicBezTo>
                      <a:cubicBezTo>
                        <a:pt x="27962" y="47396"/>
                        <a:pt x="22246" y="51589"/>
                        <a:pt x="16784" y="60356"/>
                      </a:cubicBezTo>
                      <a:cubicBezTo>
                        <a:pt x="8908" y="72426"/>
                        <a:pt x="8908" y="90596"/>
                        <a:pt x="18054" y="104064"/>
                      </a:cubicBezTo>
                      <a:cubicBezTo>
                        <a:pt x="22754" y="111179"/>
                        <a:pt x="29105" y="116897"/>
                        <a:pt x="36727" y="119565"/>
                      </a:cubicBezTo>
                      <a:cubicBezTo>
                        <a:pt x="44349" y="122360"/>
                        <a:pt x="53368" y="121852"/>
                        <a:pt x="62006" y="119311"/>
                      </a:cubicBezTo>
                      <a:cubicBezTo>
                        <a:pt x="66198" y="117913"/>
                        <a:pt x="67214" y="118040"/>
                        <a:pt x="76741" y="112450"/>
                      </a:cubicBezTo>
                      <a:cubicBezTo>
                        <a:pt x="78774" y="114610"/>
                        <a:pt x="80806" y="116897"/>
                        <a:pt x="82839" y="119184"/>
                      </a:cubicBezTo>
                      <a:cubicBezTo>
                        <a:pt x="83982" y="120200"/>
                        <a:pt x="84998" y="121344"/>
                        <a:pt x="86141" y="122106"/>
                      </a:cubicBezTo>
                      <a:cubicBezTo>
                        <a:pt x="88428" y="124012"/>
                        <a:pt x="91223" y="125537"/>
                        <a:pt x="94017" y="126934"/>
                      </a:cubicBezTo>
                      <a:cubicBezTo>
                        <a:pt x="99734" y="129476"/>
                        <a:pt x="106339" y="130746"/>
                        <a:pt x="112818" y="130492"/>
                      </a:cubicBezTo>
                      <a:cubicBezTo>
                        <a:pt x="118915" y="129984"/>
                        <a:pt x="125648" y="127697"/>
                        <a:pt x="130983" y="124012"/>
                      </a:cubicBezTo>
                      <a:cubicBezTo>
                        <a:pt x="133651" y="122106"/>
                        <a:pt x="136064" y="119946"/>
                        <a:pt x="138224" y="117405"/>
                      </a:cubicBezTo>
                      <a:cubicBezTo>
                        <a:pt x="139367" y="116134"/>
                        <a:pt x="140256" y="114864"/>
                        <a:pt x="141145" y="113466"/>
                      </a:cubicBezTo>
                      <a:lnTo>
                        <a:pt x="142416" y="111433"/>
                      </a:lnTo>
                      <a:cubicBezTo>
                        <a:pt x="143178" y="110290"/>
                        <a:pt x="143940" y="108384"/>
                        <a:pt x="144575" y="106986"/>
                      </a:cubicBezTo>
                      <a:lnTo>
                        <a:pt x="150037" y="105843"/>
                      </a:lnTo>
                      <a:cubicBezTo>
                        <a:pt x="150927" y="105715"/>
                        <a:pt x="151816" y="105589"/>
                        <a:pt x="152578" y="105207"/>
                      </a:cubicBezTo>
                      <a:cubicBezTo>
                        <a:pt x="154229" y="104699"/>
                        <a:pt x="156008" y="104191"/>
                        <a:pt x="157532" y="103429"/>
                      </a:cubicBezTo>
                      <a:cubicBezTo>
                        <a:pt x="160708" y="102031"/>
                        <a:pt x="163503" y="100125"/>
                        <a:pt x="165916" y="97838"/>
                      </a:cubicBezTo>
                      <a:cubicBezTo>
                        <a:pt x="170743" y="93645"/>
                        <a:pt x="174554" y="86784"/>
                        <a:pt x="175443" y="82210"/>
                      </a:cubicBezTo>
                      <a:cubicBezTo>
                        <a:pt x="176332" y="74840"/>
                        <a:pt x="175316" y="67344"/>
                        <a:pt x="171378" y="61245"/>
                      </a:cubicBezTo>
                      <a:cubicBezTo>
                        <a:pt x="169473" y="58196"/>
                        <a:pt x="166932" y="55400"/>
                        <a:pt x="164011" y="53113"/>
                      </a:cubicBezTo>
                      <a:cubicBezTo>
                        <a:pt x="162486" y="51970"/>
                        <a:pt x="160962" y="50826"/>
                        <a:pt x="159311" y="49937"/>
                      </a:cubicBezTo>
                      <a:cubicBezTo>
                        <a:pt x="158421" y="49429"/>
                        <a:pt x="157659" y="49047"/>
                        <a:pt x="156770" y="48539"/>
                      </a:cubicBezTo>
                      <a:cubicBezTo>
                        <a:pt x="155373" y="47904"/>
                        <a:pt x="152959" y="47014"/>
                        <a:pt x="151181" y="46252"/>
                      </a:cubicBezTo>
                      <a:cubicBezTo>
                        <a:pt x="150800" y="43965"/>
                        <a:pt x="150419" y="40661"/>
                        <a:pt x="150037" y="39264"/>
                      </a:cubicBezTo>
                      <a:cubicBezTo>
                        <a:pt x="149783" y="38120"/>
                        <a:pt x="149529" y="36977"/>
                        <a:pt x="149021" y="35833"/>
                      </a:cubicBezTo>
                      <a:cubicBezTo>
                        <a:pt x="148259" y="33546"/>
                        <a:pt x="147116" y="31513"/>
                        <a:pt x="145845" y="29480"/>
                      </a:cubicBezTo>
                      <a:cubicBezTo>
                        <a:pt x="143305" y="25541"/>
                        <a:pt x="139240" y="21857"/>
                        <a:pt x="135683" y="19951"/>
                      </a:cubicBezTo>
                      <a:lnTo>
                        <a:pt x="135175" y="19697"/>
                      </a:lnTo>
                      <a:lnTo>
                        <a:pt x="135048" y="19570"/>
                      </a:lnTo>
                      <a:cubicBezTo>
                        <a:pt x="129332" y="15885"/>
                        <a:pt x="122726" y="14233"/>
                        <a:pt x="115867" y="14869"/>
                      </a:cubicBezTo>
                      <a:cubicBezTo>
                        <a:pt x="112437" y="15123"/>
                        <a:pt x="109007" y="15885"/>
                        <a:pt x="105704" y="17028"/>
                      </a:cubicBezTo>
                      <a:cubicBezTo>
                        <a:pt x="104053" y="17537"/>
                        <a:pt x="102401" y="18299"/>
                        <a:pt x="100877" y="18934"/>
                      </a:cubicBezTo>
                      <a:cubicBezTo>
                        <a:pt x="99734" y="19316"/>
                        <a:pt x="95669" y="21730"/>
                        <a:pt x="92747" y="23763"/>
                      </a:cubicBezTo>
                      <a:cubicBezTo>
                        <a:pt x="90969" y="21984"/>
                        <a:pt x="89190" y="20205"/>
                        <a:pt x="87412" y="18680"/>
                      </a:cubicBezTo>
                      <a:cubicBezTo>
                        <a:pt x="86141" y="17664"/>
                        <a:pt x="85633" y="17283"/>
                        <a:pt x="84617" y="16520"/>
                      </a:cubicBezTo>
                      <a:cubicBezTo>
                        <a:pt x="82839" y="15250"/>
                        <a:pt x="80933" y="14106"/>
                        <a:pt x="79028" y="13217"/>
                      </a:cubicBezTo>
                      <a:cubicBezTo>
                        <a:pt x="75090" y="11438"/>
                        <a:pt x="71025" y="10294"/>
                        <a:pt x="66960" y="10167"/>
                      </a:cubicBezTo>
                      <a:cubicBezTo>
                        <a:pt x="57052" y="9532"/>
                        <a:pt x="46889" y="14742"/>
                        <a:pt x="41554" y="21730"/>
                      </a:cubicBezTo>
                      <a:cubicBezTo>
                        <a:pt x="36092" y="28718"/>
                        <a:pt x="34187" y="36214"/>
                        <a:pt x="33043" y="38883"/>
                      </a:cubicBezTo>
                      <a:cubicBezTo>
                        <a:pt x="30884" y="44346"/>
                        <a:pt x="29613" y="42567"/>
                        <a:pt x="29486" y="36214"/>
                      </a:cubicBezTo>
                      <a:cubicBezTo>
                        <a:pt x="29486" y="30116"/>
                        <a:pt x="32154" y="19443"/>
                        <a:pt x="39395" y="11565"/>
                      </a:cubicBezTo>
                      <a:cubicBezTo>
                        <a:pt x="46508" y="4323"/>
                        <a:pt x="56798" y="-124"/>
                        <a:pt x="67722" y="3"/>
                      </a:cubicBezTo>
                      <a:cubicBezTo>
                        <a:pt x="73185" y="130"/>
                        <a:pt x="78647" y="1400"/>
                        <a:pt x="83601" y="3560"/>
                      </a:cubicBezTo>
                      <a:cubicBezTo>
                        <a:pt x="86141" y="4704"/>
                        <a:pt x="88555" y="5974"/>
                        <a:pt x="90715" y="7499"/>
                      </a:cubicBezTo>
                      <a:lnTo>
                        <a:pt x="94017" y="9786"/>
                      </a:lnTo>
                      <a:cubicBezTo>
                        <a:pt x="94399" y="9659"/>
                        <a:pt x="93636" y="9913"/>
                        <a:pt x="96050" y="8770"/>
                      </a:cubicBezTo>
                      <a:cubicBezTo>
                        <a:pt x="97955" y="7880"/>
                        <a:pt x="99988" y="6991"/>
                        <a:pt x="102020" y="6229"/>
                      </a:cubicBezTo>
                      <a:cubicBezTo>
                        <a:pt x="106085" y="4831"/>
                        <a:pt x="110404" y="3814"/>
                        <a:pt x="114977" y="3433"/>
                      </a:cubicBezTo>
                      <a:cubicBezTo>
                        <a:pt x="123996" y="2544"/>
                        <a:pt x="133524" y="4831"/>
                        <a:pt x="141272" y="9913"/>
                      </a:cubicBezTo>
                      <a:lnTo>
                        <a:pt x="140637" y="9532"/>
                      </a:lnTo>
                      <a:cubicBezTo>
                        <a:pt x="150419" y="15123"/>
                        <a:pt x="157024" y="23636"/>
                        <a:pt x="160073" y="33927"/>
                      </a:cubicBezTo>
                      <a:cubicBezTo>
                        <a:pt x="160327" y="35071"/>
                        <a:pt x="160581" y="36214"/>
                        <a:pt x="160962" y="37358"/>
                      </a:cubicBezTo>
                      <a:lnTo>
                        <a:pt x="161089" y="38120"/>
                      </a:lnTo>
                      <a:lnTo>
                        <a:pt x="164138" y="39772"/>
                      </a:lnTo>
                      <a:cubicBezTo>
                        <a:pt x="166043" y="40788"/>
                        <a:pt x="167821" y="42059"/>
                        <a:pt x="169600" y="43457"/>
                      </a:cubicBezTo>
                      <a:cubicBezTo>
                        <a:pt x="173157" y="46125"/>
                        <a:pt x="176332" y="49302"/>
                        <a:pt x="179000" y="52986"/>
                      </a:cubicBezTo>
                      <a:cubicBezTo>
                        <a:pt x="184335" y="60483"/>
                        <a:pt x="187003" y="70139"/>
                        <a:pt x="186241" y="79287"/>
                      </a:cubicBezTo>
                      <a:lnTo>
                        <a:pt x="185987" y="82718"/>
                      </a:lnTo>
                      <a:cubicBezTo>
                        <a:pt x="185987" y="83607"/>
                        <a:pt x="185479" y="85894"/>
                        <a:pt x="185097" y="86657"/>
                      </a:cubicBezTo>
                      <a:cubicBezTo>
                        <a:pt x="184335" y="88944"/>
                        <a:pt x="183446" y="91104"/>
                        <a:pt x="182303" y="93137"/>
                      </a:cubicBezTo>
                      <a:cubicBezTo>
                        <a:pt x="180143" y="97330"/>
                        <a:pt x="177349" y="101014"/>
                        <a:pt x="173919" y="104445"/>
                      </a:cubicBezTo>
                      <a:cubicBezTo>
                        <a:pt x="170489" y="107748"/>
                        <a:pt x="166551" y="110417"/>
                        <a:pt x="162232" y="112450"/>
                      </a:cubicBezTo>
                      <a:cubicBezTo>
                        <a:pt x="160073" y="113466"/>
                        <a:pt x="157913" y="114229"/>
                        <a:pt x="155627" y="114991"/>
                      </a:cubicBezTo>
                      <a:cubicBezTo>
                        <a:pt x="154483" y="115372"/>
                        <a:pt x="153340" y="115626"/>
                        <a:pt x="152197" y="115880"/>
                      </a:cubicBezTo>
                      <a:lnTo>
                        <a:pt x="151562" y="116007"/>
                      </a:lnTo>
                      <a:lnTo>
                        <a:pt x="151308" y="116516"/>
                      </a:lnTo>
                      <a:lnTo>
                        <a:pt x="149656" y="119184"/>
                      </a:lnTo>
                      <a:cubicBezTo>
                        <a:pt x="148513" y="120836"/>
                        <a:pt x="147370" y="122487"/>
                        <a:pt x="145972" y="124012"/>
                      </a:cubicBezTo>
                      <a:cubicBezTo>
                        <a:pt x="143305" y="127061"/>
                        <a:pt x="140383" y="129857"/>
                        <a:pt x="136953" y="132271"/>
                      </a:cubicBezTo>
                      <a:cubicBezTo>
                        <a:pt x="130221" y="136972"/>
                        <a:pt x="122472" y="140022"/>
                        <a:pt x="114088" y="140911"/>
                      </a:cubicBezTo>
                      <a:cubicBezTo>
                        <a:pt x="105831" y="141419"/>
                        <a:pt x="97828" y="140149"/>
                        <a:pt x="90333" y="137099"/>
                      </a:cubicBezTo>
                      <a:cubicBezTo>
                        <a:pt x="86650" y="135574"/>
                        <a:pt x="82966" y="133669"/>
                        <a:pt x="79790" y="131127"/>
                      </a:cubicBezTo>
                      <a:cubicBezTo>
                        <a:pt x="78139" y="129984"/>
                        <a:pt x="76614" y="128586"/>
                        <a:pt x="75090" y="127316"/>
                      </a:cubicBezTo>
                      <a:lnTo>
                        <a:pt x="74201" y="126553"/>
                      </a:lnTo>
                      <a:lnTo>
                        <a:pt x="73947" y="126680"/>
                      </a:lnTo>
                      <a:lnTo>
                        <a:pt x="73947" y="126680"/>
                      </a:lnTo>
                      <a:lnTo>
                        <a:pt x="73057" y="127061"/>
                      </a:lnTo>
                      <a:lnTo>
                        <a:pt x="71406" y="127824"/>
                      </a:lnTo>
                      <a:cubicBezTo>
                        <a:pt x="69120" y="128840"/>
                        <a:pt x="66833" y="129730"/>
                        <a:pt x="64420" y="130492"/>
                      </a:cubicBezTo>
                      <a:cubicBezTo>
                        <a:pt x="59720" y="132017"/>
                        <a:pt x="54892" y="133033"/>
                        <a:pt x="49938" y="133287"/>
                      </a:cubicBezTo>
                      <a:cubicBezTo>
                        <a:pt x="43714" y="133669"/>
                        <a:pt x="36600" y="133033"/>
                        <a:pt x="29868" y="130111"/>
                      </a:cubicBezTo>
                      <a:cubicBezTo>
                        <a:pt x="23262" y="127188"/>
                        <a:pt x="16911" y="122742"/>
                        <a:pt x="12465" y="117278"/>
                      </a:cubicBezTo>
                      <a:cubicBezTo>
                        <a:pt x="9924" y="114737"/>
                        <a:pt x="8400" y="111687"/>
                        <a:pt x="6494" y="108892"/>
                      </a:cubicBezTo>
                      <a:cubicBezTo>
                        <a:pt x="4462" y="105715"/>
                        <a:pt x="3318" y="102666"/>
                        <a:pt x="2429" y="99617"/>
                      </a:cubicBezTo>
                      <a:cubicBezTo>
                        <a:pt x="524" y="93645"/>
                        <a:pt x="-111" y="87800"/>
                        <a:pt x="16" y="82845"/>
                      </a:cubicBezTo>
                      <a:cubicBezTo>
                        <a:pt x="524" y="69885"/>
                        <a:pt x="5732" y="60101"/>
                        <a:pt x="11067" y="53748"/>
                      </a:cubicBezTo>
                      <a:cubicBezTo>
                        <a:pt x="16402" y="47269"/>
                        <a:pt x="22119" y="43965"/>
                        <a:pt x="27073" y="41805"/>
                      </a:cubicBezTo>
                      <a:close/>
                    </a:path>
                  </a:pathLst>
                </a:custGeom>
                <a:solidFill>
                  <a:srgbClr val="E95D28"/>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384" name="Freeform 383">
                  <a:extLst>
                    <a:ext uri="{FF2B5EF4-FFF2-40B4-BE49-F238E27FC236}">
                      <a16:creationId xmlns:a16="http://schemas.microsoft.com/office/drawing/2014/main" id="{949CB514-204E-4649-AB11-BDCC40D96E8C}"/>
                    </a:ext>
                  </a:extLst>
                </p:cNvPr>
                <p:cNvSpPr/>
                <p:nvPr/>
              </p:nvSpPr>
              <p:spPr>
                <a:xfrm>
                  <a:off x="2476300" y="3091900"/>
                  <a:ext cx="56296" cy="43156"/>
                </a:xfrm>
                <a:custGeom>
                  <a:avLst/>
                  <a:gdLst>
                    <a:gd name="connsiteX0" fmla="*/ 10553 w 56296"/>
                    <a:gd name="connsiteY0" fmla="*/ 28029 h 43156"/>
                    <a:gd name="connsiteX1" fmla="*/ 9410 w 56296"/>
                    <a:gd name="connsiteY1" fmla="*/ 30062 h 43156"/>
                    <a:gd name="connsiteX2" fmla="*/ 3440 w 56296"/>
                    <a:gd name="connsiteY2" fmla="*/ 26632 h 43156"/>
                    <a:gd name="connsiteX3" fmla="*/ 2296 w 56296"/>
                    <a:gd name="connsiteY3" fmla="*/ 9225 h 43156"/>
                    <a:gd name="connsiteX4" fmla="*/ 10299 w 56296"/>
                    <a:gd name="connsiteY4" fmla="*/ 2617 h 43156"/>
                    <a:gd name="connsiteX5" fmla="*/ 20716 w 56296"/>
                    <a:gd name="connsiteY5" fmla="*/ 2999 h 43156"/>
                    <a:gd name="connsiteX6" fmla="*/ 22494 w 56296"/>
                    <a:gd name="connsiteY6" fmla="*/ 3761 h 43156"/>
                    <a:gd name="connsiteX7" fmla="*/ 23383 w 56296"/>
                    <a:gd name="connsiteY7" fmla="*/ 3126 h 43156"/>
                    <a:gd name="connsiteX8" fmla="*/ 26813 w 56296"/>
                    <a:gd name="connsiteY8" fmla="*/ 1220 h 43156"/>
                    <a:gd name="connsiteX9" fmla="*/ 34689 w 56296"/>
                    <a:gd name="connsiteY9" fmla="*/ 76 h 43156"/>
                    <a:gd name="connsiteX10" fmla="*/ 45614 w 56296"/>
                    <a:gd name="connsiteY10" fmla="*/ 7064 h 43156"/>
                    <a:gd name="connsiteX11" fmla="*/ 45740 w 56296"/>
                    <a:gd name="connsiteY11" fmla="*/ 7192 h 43156"/>
                    <a:gd name="connsiteX12" fmla="*/ 45868 w 56296"/>
                    <a:gd name="connsiteY12" fmla="*/ 7192 h 43156"/>
                    <a:gd name="connsiteX13" fmla="*/ 52346 w 56296"/>
                    <a:gd name="connsiteY13" fmla="*/ 10749 h 43156"/>
                    <a:gd name="connsiteX14" fmla="*/ 56157 w 56296"/>
                    <a:gd name="connsiteY14" fmla="*/ 17610 h 43156"/>
                    <a:gd name="connsiteX15" fmla="*/ 54760 w 56296"/>
                    <a:gd name="connsiteY15" fmla="*/ 26123 h 43156"/>
                    <a:gd name="connsiteX16" fmla="*/ 48916 w 56296"/>
                    <a:gd name="connsiteY16" fmla="*/ 31841 h 43156"/>
                    <a:gd name="connsiteX17" fmla="*/ 48789 w 56296"/>
                    <a:gd name="connsiteY17" fmla="*/ 31841 h 43156"/>
                    <a:gd name="connsiteX18" fmla="*/ 48789 w 56296"/>
                    <a:gd name="connsiteY18" fmla="*/ 31968 h 43156"/>
                    <a:gd name="connsiteX19" fmla="*/ 46630 w 56296"/>
                    <a:gd name="connsiteY19" fmla="*/ 36542 h 43156"/>
                    <a:gd name="connsiteX20" fmla="*/ 42311 w 56296"/>
                    <a:gd name="connsiteY20" fmla="*/ 40354 h 43156"/>
                    <a:gd name="connsiteX21" fmla="*/ 42692 w 56296"/>
                    <a:gd name="connsiteY21" fmla="*/ 40100 h 43156"/>
                    <a:gd name="connsiteX22" fmla="*/ 28592 w 56296"/>
                    <a:gd name="connsiteY22" fmla="*/ 40735 h 43156"/>
                    <a:gd name="connsiteX23" fmla="*/ 28464 w 56296"/>
                    <a:gd name="connsiteY23" fmla="*/ 40608 h 43156"/>
                    <a:gd name="connsiteX24" fmla="*/ 28338 w 56296"/>
                    <a:gd name="connsiteY24" fmla="*/ 40735 h 43156"/>
                    <a:gd name="connsiteX25" fmla="*/ 20589 w 56296"/>
                    <a:gd name="connsiteY25" fmla="*/ 43149 h 43156"/>
                    <a:gd name="connsiteX26" fmla="*/ 10299 w 56296"/>
                    <a:gd name="connsiteY26" fmla="*/ 37559 h 43156"/>
                    <a:gd name="connsiteX27" fmla="*/ 8775 w 56296"/>
                    <a:gd name="connsiteY27" fmla="*/ 30824 h 43156"/>
                    <a:gd name="connsiteX28" fmla="*/ 15254 w 56296"/>
                    <a:gd name="connsiteY28" fmla="*/ 35526 h 43156"/>
                    <a:gd name="connsiteX29" fmla="*/ 20081 w 56296"/>
                    <a:gd name="connsiteY29" fmla="*/ 37050 h 43156"/>
                    <a:gd name="connsiteX30" fmla="*/ 25543 w 56296"/>
                    <a:gd name="connsiteY30" fmla="*/ 34636 h 43156"/>
                    <a:gd name="connsiteX31" fmla="*/ 27829 w 56296"/>
                    <a:gd name="connsiteY31" fmla="*/ 34255 h 43156"/>
                    <a:gd name="connsiteX32" fmla="*/ 30116 w 56296"/>
                    <a:gd name="connsiteY32" fmla="*/ 34001 h 43156"/>
                    <a:gd name="connsiteX33" fmla="*/ 39008 w 56296"/>
                    <a:gd name="connsiteY33" fmla="*/ 34509 h 43156"/>
                    <a:gd name="connsiteX34" fmla="*/ 39389 w 56296"/>
                    <a:gd name="connsiteY34" fmla="*/ 34255 h 43156"/>
                    <a:gd name="connsiteX35" fmla="*/ 42438 w 56296"/>
                    <a:gd name="connsiteY35" fmla="*/ 30443 h 43156"/>
                    <a:gd name="connsiteX36" fmla="*/ 42692 w 56296"/>
                    <a:gd name="connsiteY36" fmla="*/ 29300 h 43156"/>
                    <a:gd name="connsiteX37" fmla="*/ 43835 w 56296"/>
                    <a:gd name="connsiteY37" fmla="*/ 27775 h 43156"/>
                    <a:gd name="connsiteX38" fmla="*/ 45105 w 56296"/>
                    <a:gd name="connsiteY38" fmla="*/ 26377 h 43156"/>
                    <a:gd name="connsiteX39" fmla="*/ 43454 w 56296"/>
                    <a:gd name="connsiteY39" fmla="*/ 12909 h 43156"/>
                    <a:gd name="connsiteX40" fmla="*/ 42057 w 56296"/>
                    <a:gd name="connsiteY40" fmla="*/ 11893 h 43156"/>
                    <a:gd name="connsiteX41" fmla="*/ 40786 w 56296"/>
                    <a:gd name="connsiteY41" fmla="*/ 10876 h 43156"/>
                    <a:gd name="connsiteX42" fmla="*/ 33800 w 56296"/>
                    <a:gd name="connsiteY42" fmla="*/ 6175 h 43156"/>
                    <a:gd name="connsiteX43" fmla="*/ 29227 w 56296"/>
                    <a:gd name="connsiteY43" fmla="*/ 6937 h 43156"/>
                    <a:gd name="connsiteX44" fmla="*/ 27194 w 56296"/>
                    <a:gd name="connsiteY44" fmla="*/ 8081 h 43156"/>
                    <a:gd name="connsiteX45" fmla="*/ 23637 w 56296"/>
                    <a:gd name="connsiteY45" fmla="*/ 11766 h 43156"/>
                    <a:gd name="connsiteX46" fmla="*/ 20208 w 56296"/>
                    <a:gd name="connsiteY46" fmla="*/ 9860 h 43156"/>
                    <a:gd name="connsiteX47" fmla="*/ 18302 w 56296"/>
                    <a:gd name="connsiteY47" fmla="*/ 9097 h 43156"/>
                    <a:gd name="connsiteX48" fmla="*/ 15380 w 56296"/>
                    <a:gd name="connsiteY48" fmla="*/ 8589 h 43156"/>
                    <a:gd name="connsiteX49" fmla="*/ 6234 w 56296"/>
                    <a:gd name="connsiteY49" fmla="*/ 17737 h 43156"/>
                    <a:gd name="connsiteX50" fmla="*/ 10553 w 56296"/>
                    <a:gd name="connsiteY50" fmla="*/ 28029 h 4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6296" h="43156">
                      <a:moveTo>
                        <a:pt x="10553" y="28029"/>
                      </a:moveTo>
                      <a:cubicBezTo>
                        <a:pt x="11062" y="28918"/>
                        <a:pt x="10299" y="30062"/>
                        <a:pt x="9410" y="30062"/>
                      </a:cubicBezTo>
                      <a:cubicBezTo>
                        <a:pt x="8394" y="29935"/>
                        <a:pt x="6107" y="29427"/>
                        <a:pt x="3440" y="26632"/>
                      </a:cubicBezTo>
                      <a:cubicBezTo>
                        <a:pt x="-371" y="22566"/>
                        <a:pt x="-1387" y="15069"/>
                        <a:pt x="2296" y="9225"/>
                      </a:cubicBezTo>
                      <a:cubicBezTo>
                        <a:pt x="3948" y="6556"/>
                        <a:pt x="6743" y="3761"/>
                        <a:pt x="10299" y="2617"/>
                      </a:cubicBezTo>
                      <a:cubicBezTo>
                        <a:pt x="13856" y="1347"/>
                        <a:pt x="17667" y="1855"/>
                        <a:pt x="20716" y="2999"/>
                      </a:cubicBezTo>
                      <a:cubicBezTo>
                        <a:pt x="22621" y="3634"/>
                        <a:pt x="22367" y="3761"/>
                        <a:pt x="22494" y="3761"/>
                      </a:cubicBezTo>
                      <a:cubicBezTo>
                        <a:pt x="22621" y="3634"/>
                        <a:pt x="22367" y="3888"/>
                        <a:pt x="23383" y="3126"/>
                      </a:cubicBezTo>
                      <a:cubicBezTo>
                        <a:pt x="24400" y="2363"/>
                        <a:pt x="25543" y="1728"/>
                        <a:pt x="26813" y="1220"/>
                      </a:cubicBezTo>
                      <a:cubicBezTo>
                        <a:pt x="29354" y="203"/>
                        <a:pt x="31767" y="-178"/>
                        <a:pt x="34689" y="76"/>
                      </a:cubicBezTo>
                      <a:cubicBezTo>
                        <a:pt x="39135" y="457"/>
                        <a:pt x="43835" y="3888"/>
                        <a:pt x="45614" y="7064"/>
                      </a:cubicBezTo>
                      <a:lnTo>
                        <a:pt x="45740" y="7192"/>
                      </a:lnTo>
                      <a:lnTo>
                        <a:pt x="45868" y="7192"/>
                      </a:lnTo>
                      <a:cubicBezTo>
                        <a:pt x="47392" y="7446"/>
                        <a:pt x="50695" y="8970"/>
                        <a:pt x="52346" y="10749"/>
                      </a:cubicBezTo>
                      <a:cubicBezTo>
                        <a:pt x="54252" y="12782"/>
                        <a:pt x="55522" y="14561"/>
                        <a:pt x="56157" y="17610"/>
                      </a:cubicBezTo>
                      <a:cubicBezTo>
                        <a:pt x="56538" y="20406"/>
                        <a:pt x="56157" y="23455"/>
                        <a:pt x="54760" y="26123"/>
                      </a:cubicBezTo>
                      <a:cubicBezTo>
                        <a:pt x="53489" y="28664"/>
                        <a:pt x="50568" y="31078"/>
                        <a:pt x="48916" y="31841"/>
                      </a:cubicBezTo>
                      <a:lnTo>
                        <a:pt x="48789" y="31841"/>
                      </a:lnTo>
                      <a:lnTo>
                        <a:pt x="48789" y="31968"/>
                      </a:lnTo>
                      <a:cubicBezTo>
                        <a:pt x="48662" y="32603"/>
                        <a:pt x="47646" y="35271"/>
                        <a:pt x="46630" y="36542"/>
                      </a:cubicBezTo>
                      <a:cubicBezTo>
                        <a:pt x="45359" y="38067"/>
                        <a:pt x="44216" y="39210"/>
                        <a:pt x="42311" y="40354"/>
                      </a:cubicBezTo>
                      <a:lnTo>
                        <a:pt x="42692" y="40100"/>
                      </a:lnTo>
                      <a:cubicBezTo>
                        <a:pt x="38373" y="43403"/>
                        <a:pt x="31132" y="42260"/>
                        <a:pt x="28592" y="40735"/>
                      </a:cubicBezTo>
                      <a:lnTo>
                        <a:pt x="28464" y="40608"/>
                      </a:lnTo>
                      <a:lnTo>
                        <a:pt x="28338" y="40735"/>
                      </a:lnTo>
                      <a:cubicBezTo>
                        <a:pt x="27194" y="41624"/>
                        <a:pt x="23383" y="43276"/>
                        <a:pt x="20589" y="43149"/>
                      </a:cubicBezTo>
                      <a:cubicBezTo>
                        <a:pt x="16270" y="43149"/>
                        <a:pt x="12078" y="40608"/>
                        <a:pt x="10299" y="37559"/>
                      </a:cubicBezTo>
                      <a:cubicBezTo>
                        <a:pt x="8521" y="34509"/>
                        <a:pt x="8521" y="31841"/>
                        <a:pt x="8775" y="30824"/>
                      </a:cubicBezTo>
                      <a:cubicBezTo>
                        <a:pt x="10426" y="26886"/>
                        <a:pt x="11443" y="33620"/>
                        <a:pt x="15254" y="35526"/>
                      </a:cubicBezTo>
                      <a:cubicBezTo>
                        <a:pt x="16524" y="36542"/>
                        <a:pt x="18302" y="37050"/>
                        <a:pt x="20081" y="37050"/>
                      </a:cubicBezTo>
                      <a:cubicBezTo>
                        <a:pt x="21986" y="36796"/>
                        <a:pt x="22875" y="36796"/>
                        <a:pt x="25543" y="34636"/>
                      </a:cubicBezTo>
                      <a:lnTo>
                        <a:pt x="27829" y="34255"/>
                      </a:lnTo>
                      <a:lnTo>
                        <a:pt x="30116" y="34001"/>
                      </a:lnTo>
                      <a:cubicBezTo>
                        <a:pt x="34562" y="36161"/>
                        <a:pt x="36467" y="35780"/>
                        <a:pt x="39008" y="34509"/>
                      </a:cubicBezTo>
                      <a:lnTo>
                        <a:pt x="39389" y="34255"/>
                      </a:lnTo>
                      <a:cubicBezTo>
                        <a:pt x="40532" y="33620"/>
                        <a:pt x="42057" y="31968"/>
                        <a:pt x="42438" y="30443"/>
                      </a:cubicBezTo>
                      <a:cubicBezTo>
                        <a:pt x="42438" y="30443"/>
                        <a:pt x="42565" y="29808"/>
                        <a:pt x="42692" y="29300"/>
                      </a:cubicBezTo>
                      <a:cubicBezTo>
                        <a:pt x="43073" y="28791"/>
                        <a:pt x="43454" y="28410"/>
                        <a:pt x="43835" y="27775"/>
                      </a:cubicBezTo>
                      <a:cubicBezTo>
                        <a:pt x="44216" y="27267"/>
                        <a:pt x="44597" y="26886"/>
                        <a:pt x="45105" y="26377"/>
                      </a:cubicBezTo>
                      <a:cubicBezTo>
                        <a:pt x="52219" y="23455"/>
                        <a:pt x="51584" y="14434"/>
                        <a:pt x="43454" y="12909"/>
                      </a:cubicBezTo>
                      <a:lnTo>
                        <a:pt x="42057" y="11893"/>
                      </a:lnTo>
                      <a:lnTo>
                        <a:pt x="40786" y="10876"/>
                      </a:lnTo>
                      <a:cubicBezTo>
                        <a:pt x="38881" y="7700"/>
                        <a:pt x="36722" y="6683"/>
                        <a:pt x="33800" y="6175"/>
                      </a:cubicBezTo>
                      <a:cubicBezTo>
                        <a:pt x="32530" y="6048"/>
                        <a:pt x="30624" y="6302"/>
                        <a:pt x="29227" y="6937"/>
                      </a:cubicBezTo>
                      <a:cubicBezTo>
                        <a:pt x="28464" y="7192"/>
                        <a:pt x="27829" y="7573"/>
                        <a:pt x="27194" y="8081"/>
                      </a:cubicBezTo>
                      <a:cubicBezTo>
                        <a:pt x="26686" y="8462"/>
                        <a:pt x="24908" y="10368"/>
                        <a:pt x="23637" y="11766"/>
                      </a:cubicBezTo>
                      <a:lnTo>
                        <a:pt x="20208" y="9860"/>
                      </a:lnTo>
                      <a:cubicBezTo>
                        <a:pt x="18937" y="9225"/>
                        <a:pt x="19064" y="9352"/>
                        <a:pt x="18302" y="9097"/>
                      </a:cubicBezTo>
                      <a:cubicBezTo>
                        <a:pt x="17286" y="8843"/>
                        <a:pt x="16270" y="8589"/>
                        <a:pt x="15380" y="8589"/>
                      </a:cubicBezTo>
                      <a:cubicBezTo>
                        <a:pt x="10680" y="7954"/>
                        <a:pt x="6361" y="13926"/>
                        <a:pt x="6234" y="17737"/>
                      </a:cubicBezTo>
                      <a:cubicBezTo>
                        <a:pt x="5980" y="23074"/>
                        <a:pt x="9283" y="25488"/>
                        <a:pt x="10553" y="28029"/>
                      </a:cubicBezTo>
                      <a:close/>
                    </a:path>
                  </a:pathLst>
                </a:custGeom>
                <a:solidFill>
                  <a:srgbClr val="E95D28"/>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grpSp>
        </p:grpSp>
      </p:grpSp>
      <p:grpSp>
        <p:nvGrpSpPr>
          <p:cNvPr id="4" name="Group 3">
            <a:extLst>
              <a:ext uri="{FF2B5EF4-FFF2-40B4-BE49-F238E27FC236}">
                <a16:creationId xmlns:a16="http://schemas.microsoft.com/office/drawing/2014/main" id="{AAA2EDC5-E1C7-804D-B049-A1CC048E6025}"/>
              </a:ext>
            </a:extLst>
          </p:cNvPr>
          <p:cNvGrpSpPr/>
          <p:nvPr/>
        </p:nvGrpSpPr>
        <p:grpSpPr>
          <a:xfrm>
            <a:off x="294708" y="6372167"/>
            <a:ext cx="3009600" cy="751330"/>
            <a:chOff x="294708" y="6149492"/>
            <a:chExt cx="3009600" cy="751330"/>
          </a:xfrm>
        </p:grpSpPr>
        <p:grpSp>
          <p:nvGrpSpPr>
            <p:cNvPr id="350" name="Group 349">
              <a:extLst>
                <a:ext uri="{FF2B5EF4-FFF2-40B4-BE49-F238E27FC236}">
                  <a16:creationId xmlns:a16="http://schemas.microsoft.com/office/drawing/2014/main" id="{5817C4D1-1E00-974A-A7B6-CC3D69E2245E}"/>
                </a:ext>
              </a:extLst>
            </p:cNvPr>
            <p:cNvGrpSpPr/>
            <p:nvPr/>
          </p:nvGrpSpPr>
          <p:grpSpPr>
            <a:xfrm>
              <a:off x="294708" y="6225972"/>
              <a:ext cx="2975409" cy="674850"/>
              <a:chOff x="294708" y="6481193"/>
              <a:chExt cx="2975409" cy="674850"/>
            </a:xfrm>
          </p:grpSpPr>
          <p:sp>
            <p:nvSpPr>
              <p:cNvPr id="351" name="TextBox 350">
                <a:extLst>
                  <a:ext uri="{FF2B5EF4-FFF2-40B4-BE49-F238E27FC236}">
                    <a16:creationId xmlns:a16="http://schemas.microsoft.com/office/drawing/2014/main" id="{F541CBFA-BE4E-C448-8255-F18F2566FB49}"/>
                  </a:ext>
                </a:extLst>
              </p:cNvPr>
              <p:cNvSpPr txBox="1"/>
              <p:nvPr/>
            </p:nvSpPr>
            <p:spPr>
              <a:xfrm>
                <a:off x="294708" y="6740545"/>
                <a:ext cx="2975409" cy="415498"/>
              </a:xfrm>
              <a:prstGeom prst="rect">
                <a:avLst/>
              </a:prstGeom>
              <a:noFill/>
            </p:spPr>
            <p:txBody>
              <a:bodyPr wrap="square" lIns="0" tIns="0" rIns="0" bIns="0" rtlCol="0">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323232"/>
                    </a:solidFill>
                    <a:effectLst/>
                    <a:uLnTx/>
                    <a:uFillTx/>
                    <a:latin typeface="Roboto Condensed" panose="02000000000000000000" pitchFamily="2" charset="0"/>
                    <a:ea typeface="Roboto Condensed" panose="02000000000000000000" pitchFamily="2" charset="0"/>
                    <a:cs typeface="+mn-cs"/>
                  </a:rPr>
                  <a:t>It’s important that we are mindful in all situations of making others feel included, sometimes a small action or change to make others feel welcome can go a long way.</a:t>
                </a:r>
              </a:p>
            </p:txBody>
          </p:sp>
          <p:sp>
            <p:nvSpPr>
              <p:cNvPr id="352" name="TextBox 351">
                <a:extLst>
                  <a:ext uri="{FF2B5EF4-FFF2-40B4-BE49-F238E27FC236}">
                    <a16:creationId xmlns:a16="http://schemas.microsoft.com/office/drawing/2014/main" id="{698E9625-7329-7748-B574-A041FF70C16A}"/>
                  </a:ext>
                </a:extLst>
              </p:cNvPr>
              <p:cNvSpPr txBox="1"/>
              <p:nvPr/>
            </p:nvSpPr>
            <p:spPr>
              <a:xfrm>
                <a:off x="294708" y="6481193"/>
                <a:ext cx="753411" cy="230832"/>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31388C"/>
                    </a:solidFill>
                    <a:effectLst/>
                    <a:uLnTx/>
                    <a:uFillTx/>
                    <a:latin typeface="LondrinaSolid-Regular"/>
                    <a:ea typeface="+mn-ea"/>
                    <a:cs typeface="+mn-cs"/>
                    <a:sym typeface="LondrinaSolid-Regular"/>
                    <a:rtl val="0"/>
                  </a:rPr>
                  <a:t>Reflection</a:t>
                </a:r>
              </a:p>
            </p:txBody>
          </p:sp>
        </p:grpSp>
        <p:grpSp>
          <p:nvGrpSpPr>
            <p:cNvPr id="407" name="Group 406">
              <a:extLst>
                <a:ext uri="{FF2B5EF4-FFF2-40B4-BE49-F238E27FC236}">
                  <a16:creationId xmlns:a16="http://schemas.microsoft.com/office/drawing/2014/main" id="{7B8AFF97-A0A9-6C46-BEBA-E4281317E6D7}"/>
                </a:ext>
              </a:extLst>
            </p:cNvPr>
            <p:cNvGrpSpPr/>
            <p:nvPr/>
          </p:nvGrpSpPr>
          <p:grpSpPr>
            <a:xfrm>
              <a:off x="294708" y="6149492"/>
              <a:ext cx="3009600" cy="34178"/>
              <a:chOff x="3859532" y="4271802"/>
              <a:chExt cx="2973601" cy="34178"/>
            </a:xfrm>
          </p:grpSpPr>
          <p:sp>
            <p:nvSpPr>
              <p:cNvPr id="408" name="Freeform 407">
                <a:extLst>
                  <a:ext uri="{FF2B5EF4-FFF2-40B4-BE49-F238E27FC236}">
                    <a16:creationId xmlns:a16="http://schemas.microsoft.com/office/drawing/2014/main" id="{991F4E72-6529-0643-83D0-91EF874A87D3}"/>
                  </a:ext>
                </a:extLst>
              </p:cNvPr>
              <p:cNvSpPr/>
              <p:nvPr/>
            </p:nvSpPr>
            <p:spPr>
              <a:xfrm>
                <a:off x="3859532" y="4272170"/>
                <a:ext cx="180000" cy="32031"/>
              </a:xfrm>
              <a:custGeom>
                <a:avLst/>
                <a:gdLst>
                  <a:gd name="connsiteX0" fmla="*/ 173637 w 173637"/>
                  <a:gd name="connsiteY0" fmla="*/ 3824 h 32031"/>
                  <a:gd name="connsiteX1" fmla="*/ 170588 w 173637"/>
                  <a:gd name="connsiteY1" fmla="*/ 3443 h 32031"/>
                  <a:gd name="connsiteX2" fmla="*/ 153312 w 173637"/>
                  <a:gd name="connsiteY2" fmla="*/ 3189 h 32031"/>
                  <a:gd name="connsiteX3" fmla="*/ 137306 w 173637"/>
                  <a:gd name="connsiteY3" fmla="*/ 4460 h 32031"/>
                  <a:gd name="connsiteX4" fmla="*/ 108344 w 173637"/>
                  <a:gd name="connsiteY4" fmla="*/ 4206 h 32031"/>
                  <a:gd name="connsiteX5" fmla="*/ 63883 w 173637"/>
                  <a:gd name="connsiteY5" fmla="*/ 2935 h 32031"/>
                  <a:gd name="connsiteX6" fmla="*/ 50546 w 173637"/>
                  <a:gd name="connsiteY6" fmla="*/ 1664 h 32031"/>
                  <a:gd name="connsiteX7" fmla="*/ 18280 w 173637"/>
                  <a:gd name="connsiteY7" fmla="*/ 13 h 32031"/>
                  <a:gd name="connsiteX8" fmla="*/ 623 w 173637"/>
                  <a:gd name="connsiteY8" fmla="*/ 7636 h 32031"/>
                  <a:gd name="connsiteX9" fmla="*/ 242 w 173637"/>
                  <a:gd name="connsiteY9" fmla="*/ 15895 h 32031"/>
                  <a:gd name="connsiteX10" fmla="*/ 12056 w 173637"/>
                  <a:gd name="connsiteY10" fmla="*/ 32032 h 32031"/>
                  <a:gd name="connsiteX11" fmla="*/ 32380 w 173637"/>
                  <a:gd name="connsiteY11" fmla="*/ 31142 h 32031"/>
                  <a:gd name="connsiteX12" fmla="*/ 53594 w 173637"/>
                  <a:gd name="connsiteY12" fmla="*/ 31142 h 32031"/>
                  <a:gd name="connsiteX13" fmla="*/ 70235 w 173637"/>
                  <a:gd name="connsiteY13" fmla="*/ 28855 h 32031"/>
                  <a:gd name="connsiteX14" fmla="*/ 88019 w 173637"/>
                  <a:gd name="connsiteY14" fmla="*/ 29109 h 32031"/>
                  <a:gd name="connsiteX15" fmla="*/ 115966 w 173637"/>
                  <a:gd name="connsiteY15" fmla="*/ 29490 h 32031"/>
                  <a:gd name="connsiteX16" fmla="*/ 173383 w 173637"/>
                  <a:gd name="connsiteY16" fmla="*/ 30507 h 32031"/>
                  <a:gd name="connsiteX17" fmla="*/ 173383 w 173637"/>
                  <a:gd name="connsiteY17" fmla="*/ 3824 h 32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3637" h="32031">
                    <a:moveTo>
                      <a:pt x="173637" y="3824"/>
                    </a:moveTo>
                    <a:cubicBezTo>
                      <a:pt x="172621" y="3697"/>
                      <a:pt x="171605" y="3570"/>
                      <a:pt x="170588" y="3443"/>
                    </a:cubicBezTo>
                    <a:cubicBezTo>
                      <a:pt x="164491" y="2681"/>
                      <a:pt x="159156" y="2045"/>
                      <a:pt x="153312" y="3189"/>
                    </a:cubicBezTo>
                    <a:cubicBezTo>
                      <a:pt x="147977" y="4333"/>
                      <a:pt x="143277" y="5095"/>
                      <a:pt x="137306" y="4460"/>
                    </a:cubicBezTo>
                    <a:cubicBezTo>
                      <a:pt x="127652" y="3316"/>
                      <a:pt x="118125" y="4206"/>
                      <a:pt x="108344" y="4206"/>
                    </a:cubicBezTo>
                    <a:cubicBezTo>
                      <a:pt x="92973" y="4206"/>
                      <a:pt x="79254" y="4078"/>
                      <a:pt x="63883" y="2935"/>
                    </a:cubicBezTo>
                    <a:cubicBezTo>
                      <a:pt x="59438" y="2554"/>
                      <a:pt x="54864" y="1283"/>
                      <a:pt x="50546" y="1664"/>
                    </a:cubicBezTo>
                    <a:cubicBezTo>
                      <a:pt x="39621" y="2808"/>
                      <a:pt x="29967" y="775"/>
                      <a:pt x="18280" y="13"/>
                    </a:cubicBezTo>
                    <a:cubicBezTo>
                      <a:pt x="13580" y="-242"/>
                      <a:pt x="2020" y="3316"/>
                      <a:pt x="623" y="7636"/>
                    </a:cubicBezTo>
                    <a:cubicBezTo>
                      <a:pt x="-139" y="10177"/>
                      <a:pt x="1004" y="13227"/>
                      <a:pt x="242" y="15895"/>
                    </a:cubicBezTo>
                    <a:cubicBezTo>
                      <a:pt x="-1409" y="21740"/>
                      <a:pt x="5704" y="32032"/>
                      <a:pt x="12056" y="32032"/>
                    </a:cubicBezTo>
                    <a:cubicBezTo>
                      <a:pt x="18788" y="32032"/>
                      <a:pt x="25648" y="31269"/>
                      <a:pt x="32380" y="31142"/>
                    </a:cubicBezTo>
                    <a:cubicBezTo>
                      <a:pt x="39494" y="31015"/>
                      <a:pt x="46481" y="31650"/>
                      <a:pt x="53594" y="31142"/>
                    </a:cubicBezTo>
                    <a:cubicBezTo>
                      <a:pt x="59183" y="30761"/>
                      <a:pt x="64773" y="28474"/>
                      <a:pt x="70235" y="28855"/>
                    </a:cubicBezTo>
                    <a:cubicBezTo>
                      <a:pt x="76079" y="29236"/>
                      <a:pt x="81668" y="27966"/>
                      <a:pt x="88019" y="29109"/>
                    </a:cubicBezTo>
                    <a:cubicBezTo>
                      <a:pt x="97038" y="30761"/>
                      <a:pt x="106566" y="29363"/>
                      <a:pt x="115966" y="29490"/>
                    </a:cubicBezTo>
                    <a:cubicBezTo>
                      <a:pt x="135020" y="29745"/>
                      <a:pt x="154329" y="29745"/>
                      <a:pt x="173383" y="30507"/>
                    </a:cubicBezTo>
                    <a:lnTo>
                      <a:pt x="173383" y="3824"/>
                    </a:lnTo>
                    <a:close/>
                  </a:path>
                </a:pathLst>
              </a:custGeom>
              <a:solidFill>
                <a:srgbClr val="31388C"/>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409" name="Freeform 408">
                <a:extLst>
                  <a:ext uri="{FF2B5EF4-FFF2-40B4-BE49-F238E27FC236}">
                    <a16:creationId xmlns:a16="http://schemas.microsoft.com/office/drawing/2014/main" id="{C9962F1C-A383-4C46-A469-BA1D4A095AFC}"/>
                  </a:ext>
                </a:extLst>
              </p:cNvPr>
              <p:cNvSpPr/>
              <p:nvPr/>
            </p:nvSpPr>
            <p:spPr>
              <a:xfrm>
                <a:off x="4031766" y="4274713"/>
                <a:ext cx="267596" cy="28464"/>
              </a:xfrm>
              <a:custGeom>
                <a:avLst/>
                <a:gdLst>
                  <a:gd name="connsiteX0" fmla="*/ 262951 w 265237"/>
                  <a:gd name="connsiteY0" fmla="*/ 1282 h 28464"/>
                  <a:gd name="connsiteX1" fmla="*/ 259902 w 265237"/>
                  <a:gd name="connsiteY1" fmla="*/ 900 h 28464"/>
                  <a:gd name="connsiteX2" fmla="*/ 250629 w 265237"/>
                  <a:gd name="connsiteY2" fmla="*/ 138 h 28464"/>
                  <a:gd name="connsiteX3" fmla="*/ 244913 w 265237"/>
                  <a:gd name="connsiteY3" fmla="*/ 265 h 28464"/>
                  <a:gd name="connsiteX4" fmla="*/ 236529 w 265237"/>
                  <a:gd name="connsiteY4" fmla="*/ 519 h 28464"/>
                  <a:gd name="connsiteX5" fmla="*/ 229034 w 265237"/>
                  <a:gd name="connsiteY5" fmla="*/ 646 h 28464"/>
                  <a:gd name="connsiteX6" fmla="*/ 228018 w 265237"/>
                  <a:gd name="connsiteY6" fmla="*/ 519 h 28464"/>
                  <a:gd name="connsiteX7" fmla="*/ 222810 w 265237"/>
                  <a:gd name="connsiteY7" fmla="*/ 773 h 28464"/>
                  <a:gd name="connsiteX8" fmla="*/ 161709 w 265237"/>
                  <a:gd name="connsiteY8" fmla="*/ 1917 h 28464"/>
                  <a:gd name="connsiteX9" fmla="*/ 140368 w 265237"/>
                  <a:gd name="connsiteY9" fmla="*/ 2298 h 28464"/>
                  <a:gd name="connsiteX10" fmla="*/ 101878 w 265237"/>
                  <a:gd name="connsiteY10" fmla="*/ 1154 h 28464"/>
                  <a:gd name="connsiteX11" fmla="*/ 83712 w 265237"/>
                  <a:gd name="connsiteY11" fmla="*/ 1154 h 28464"/>
                  <a:gd name="connsiteX12" fmla="*/ 70120 w 265237"/>
                  <a:gd name="connsiteY12" fmla="*/ 11 h 28464"/>
                  <a:gd name="connsiteX13" fmla="*/ 53987 w 265237"/>
                  <a:gd name="connsiteY13" fmla="*/ 1028 h 28464"/>
                  <a:gd name="connsiteX14" fmla="*/ 11051 w 265237"/>
                  <a:gd name="connsiteY14" fmla="*/ 2044 h 28464"/>
                  <a:gd name="connsiteX15" fmla="*/ 2795 w 265237"/>
                  <a:gd name="connsiteY15" fmla="*/ 1536 h 28464"/>
                  <a:gd name="connsiteX16" fmla="*/ 0 w 265237"/>
                  <a:gd name="connsiteY16" fmla="*/ 14369 h 28464"/>
                  <a:gd name="connsiteX17" fmla="*/ 2795 w 265237"/>
                  <a:gd name="connsiteY17" fmla="*/ 28218 h 28464"/>
                  <a:gd name="connsiteX18" fmla="*/ 7495 w 265237"/>
                  <a:gd name="connsiteY18" fmla="*/ 28345 h 28464"/>
                  <a:gd name="connsiteX19" fmla="*/ 46747 w 265237"/>
                  <a:gd name="connsiteY19" fmla="*/ 27328 h 28464"/>
                  <a:gd name="connsiteX20" fmla="*/ 153833 w 265237"/>
                  <a:gd name="connsiteY20" fmla="*/ 26439 h 28464"/>
                  <a:gd name="connsiteX21" fmla="*/ 177460 w 265237"/>
                  <a:gd name="connsiteY21" fmla="*/ 26821 h 28464"/>
                  <a:gd name="connsiteX22" fmla="*/ 205407 w 265237"/>
                  <a:gd name="connsiteY22" fmla="*/ 27202 h 28464"/>
                  <a:gd name="connsiteX23" fmla="*/ 215315 w 265237"/>
                  <a:gd name="connsiteY23" fmla="*/ 27328 h 28464"/>
                  <a:gd name="connsiteX24" fmla="*/ 231448 w 265237"/>
                  <a:gd name="connsiteY24" fmla="*/ 27456 h 28464"/>
                  <a:gd name="connsiteX25" fmla="*/ 262824 w 265237"/>
                  <a:gd name="connsiteY25" fmla="*/ 28218 h 28464"/>
                  <a:gd name="connsiteX26" fmla="*/ 265237 w 265237"/>
                  <a:gd name="connsiteY26" fmla="*/ 13606 h 28464"/>
                  <a:gd name="connsiteX27" fmla="*/ 262951 w 265237"/>
                  <a:gd name="connsiteY27" fmla="*/ 1282 h 28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5237" h="28464">
                    <a:moveTo>
                      <a:pt x="262951" y="1282"/>
                    </a:moveTo>
                    <a:cubicBezTo>
                      <a:pt x="261935" y="1154"/>
                      <a:pt x="260918" y="1028"/>
                      <a:pt x="259902" y="900"/>
                    </a:cubicBezTo>
                    <a:cubicBezTo>
                      <a:pt x="256600" y="519"/>
                      <a:pt x="253678" y="138"/>
                      <a:pt x="250629" y="138"/>
                    </a:cubicBezTo>
                    <a:cubicBezTo>
                      <a:pt x="248724" y="11"/>
                      <a:pt x="246945" y="11"/>
                      <a:pt x="244913" y="265"/>
                    </a:cubicBezTo>
                    <a:cubicBezTo>
                      <a:pt x="242245" y="646"/>
                      <a:pt x="239323" y="646"/>
                      <a:pt x="236529" y="519"/>
                    </a:cubicBezTo>
                    <a:cubicBezTo>
                      <a:pt x="236402" y="519"/>
                      <a:pt x="231448" y="519"/>
                      <a:pt x="229034" y="646"/>
                    </a:cubicBezTo>
                    <a:cubicBezTo>
                      <a:pt x="228653" y="646"/>
                      <a:pt x="228399" y="519"/>
                      <a:pt x="228018" y="519"/>
                    </a:cubicBezTo>
                    <a:cubicBezTo>
                      <a:pt x="226494" y="392"/>
                      <a:pt x="224715" y="519"/>
                      <a:pt x="222810" y="773"/>
                    </a:cubicBezTo>
                    <a:cubicBezTo>
                      <a:pt x="202485" y="1028"/>
                      <a:pt x="182033" y="773"/>
                      <a:pt x="161709" y="1917"/>
                    </a:cubicBezTo>
                    <a:cubicBezTo>
                      <a:pt x="154595" y="2298"/>
                      <a:pt x="147481" y="2806"/>
                      <a:pt x="140368" y="2298"/>
                    </a:cubicBezTo>
                    <a:cubicBezTo>
                      <a:pt x="127538" y="1409"/>
                      <a:pt x="114708" y="1409"/>
                      <a:pt x="101878" y="1154"/>
                    </a:cubicBezTo>
                    <a:cubicBezTo>
                      <a:pt x="95780" y="1028"/>
                      <a:pt x="91842" y="2298"/>
                      <a:pt x="83712" y="1154"/>
                    </a:cubicBezTo>
                    <a:cubicBezTo>
                      <a:pt x="80156" y="900"/>
                      <a:pt x="73550" y="-116"/>
                      <a:pt x="70120" y="11"/>
                    </a:cubicBezTo>
                    <a:cubicBezTo>
                      <a:pt x="63642" y="138"/>
                      <a:pt x="60466" y="773"/>
                      <a:pt x="53987" y="1028"/>
                    </a:cubicBezTo>
                    <a:cubicBezTo>
                      <a:pt x="39760" y="1663"/>
                      <a:pt x="25406" y="1790"/>
                      <a:pt x="11051" y="2044"/>
                    </a:cubicBezTo>
                    <a:cubicBezTo>
                      <a:pt x="8257" y="2044"/>
                      <a:pt x="5589" y="1790"/>
                      <a:pt x="2795" y="1536"/>
                    </a:cubicBezTo>
                    <a:lnTo>
                      <a:pt x="0" y="14369"/>
                    </a:lnTo>
                    <a:lnTo>
                      <a:pt x="2795" y="28218"/>
                    </a:lnTo>
                    <a:cubicBezTo>
                      <a:pt x="4319" y="28218"/>
                      <a:pt x="5970" y="28218"/>
                      <a:pt x="7495" y="28345"/>
                    </a:cubicBezTo>
                    <a:cubicBezTo>
                      <a:pt x="20579" y="28854"/>
                      <a:pt x="33917" y="27583"/>
                      <a:pt x="46747" y="27328"/>
                    </a:cubicBezTo>
                    <a:cubicBezTo>
                      <a:pt x="82442" y="26947"/>
                      <a:pt x="118138" y="27328"/>
                      <a:pt x="153833" y="26439"/>
                    </a:cubicBezTo>
                    <a:cubicBezTo>
                      <a:pt x="160311" y="26312"/>
                      <a:pt x="176190" y="26693"/>
                      <a:pt x="177460" y="26821"/>
                    </a:cubicBezTo>
                    <a:cubicBezTo>
                      <a:pt x="186479" y="28472"/>
                      <a:pt x="196007" y="27074"/>
                      <a:pt x="205407" y="27202"/>
                    </a:cubicBezTo>
                    <a:cubicBezTo>
                      <a:pt x="208710" y="27202"/>
                      <a:pt x="212012" y="27328"/>
                      <a:pt x="215315" y="27328"/>
                    </a:cubicBezTo>
                    <a:cubicBezTo>
                      <a:pt x="220650" y="27328"/>
                      <a:pt x="226113" y="27456"/>
                      <a:pt x="231448" y="27456"/>
                    </a:cubicBezTo>
                    <a:cubicBezTo>
                      <a:pt x="241991" y="27583"/>
                      <a:pt x="252407" y="27837"/>
                      <a:pt x="262824" y="28218"/>
                    </a:cubicBezTo>
                    <a:lnTo>
                      <a:pt x="265237" y="13606"/>
                    </a:lnTo>
                    <a:lnTo>
                      <a:pt x="262951" y="1282"/>
                    </a:lnTo>
                    <a:close/>
                  </a:path>
                </a:pathLst>
              </a:custGeom>
              <a:solidFill>
                <a:srgbClr val="31388C"/>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410" name="Freeform 409">
                <a:extLst>
                  <a:ext uri="{FF2B5EF4-FFF2-40B4-BE49-F238E27FC236}">
                    <a16:creationId xmlns:a16="http://schemas.microsoft.com/office/drawing/2014/main" id="{11271509-C3DB-3E4F-9F07-59DC7A9862EF}"/>
                  </a:ext>
                </a:extLst>
              </p:cNvPr>
              <p:cNvSpPr/>
              <p:nvPr/>
            </p:nvSpPr>
            <p:spPr>
              <a:xfrm>
                <a:off x="4294108" y="4274713"/>
                <a:ext cx="267596" cy="28464"/>
              </a:xfrm>
              <a:custGeom>
                <a:avLst/>
                <a:gdLst>
                  <a:gd name="connsiteX0" fmla="*/ 262951 w 265237"/>
                  <a:gd name="connsiteY0" fmla="*/ 1282 h 28464"/>
                  <a:gd name="connsiteX1" fmla="*/ 259902 w 265237"/>
                  <a:gd name="connsiteY1" fmla="*/ 900 h 28464"/>
                  <a:gd name="connsiteX2" fmla="*/ 250629 w 265237"/>
                  <a:gd name="connsiteY2" fmla="*/ 138 h 28464"/>
                  <a:gd name="connsiteX3" fmla="*/ 244913 w 265237"/>
                  <a:gd name="connsiteY3" fmla="*/ 265 h 28464"/>
                  <a:gd name="connsiteX4" fmla="*/ 236529 w 265237"/>
                  <a:gd name="connsiteY4" fmla="*/ 519 h 28464"/>
                  <a:gd name="connsiteX5" fmla="*/ 229034 w 265237"/>
                  <a:gd name="connsiteY5" fmla="*/ 646 h 28464"/>
                  <a:gd name="connsiteX6" fmla="*/ 228018 w 265237"/>
                  <a:gd name="connsiteY6" fmla="*/ 519 h 28464"/>
                  <a:gd name="connsiteX7" fmla="*/ 222810 w 265237"/>
                  <a:gd name="connsiteY7" fmla="*/ 773 h 28464"/>
                  <a:gd name="connsiteX8" fmla="*/ 161709 w 265237"/>
                  <a:gd name="connsiteY8" fmla="*/ 1917 h 28464"/>
                  <a:gd name="connsiteX9" fmla="*/ 140368 w 265237"/>
                  <a:gd name="connsiteY9" fmla="*/ 2298 h 28464"/>
                  <a:gd name="connsiteX10" fmla="*/ 101878 w 265237"/>
                  <a:gd name="connsiteY10" fmla="*/ 1154 h 28464"/>
                  <a:gd name="connsiteX11" fmla="*/ 83712 w 265237"/>
                  <a:gd name="connsiteY11" fmla="*/ 1154 h 28464"/>
                  <a:gd name="connsiteX12" fmla="*/ 70120 w 265237"/>
                  <a:gd name="connsiteY12" fmla="*/ 11 h 28464"/>
                  <a:gd name="connsiteX13" fmla="*/ 53987 w 265237"/>
                  <a:gd name="connsiteY13" fmla="*/ 1028 h 28464"/>
                  <a:gd name="connsiteX14" fmla="*/ 11051 w 265237"/>
                  <a:gd name="connsiteY14" fmla="*/ 2044 h 28464"/>
                  <a:gd name="connsiteX15" fmla="*/ 2795 w 265237"/>
                  <a:gd name="connsiteY15" fmla="*/ 1536 h 28464"/>
                  <a:gd name="connsiteX16" fmla="*/ 0 w 265237"/>
                  <a:gd name="connsiteY16" fmla="*/ 14369 h 28464"/>
                  <a:gd name="connsiteX17" fmla="*/ 2795 w 265237"/>
                  <a:gd name="connsiteY17" fmla="*/ 28218 h 28464"/>
                  <a:gd name="connsiteX18" fmla="*/ 7495 w 265237"/>
                  <a:gd name="connsiteY18" fmla="*/ 28345 h 28464"/>
                  <a:gd name="connsiteX19" fmla="*/ 46747 w 265237"/>
                  <a:gd name="connsiteY19" fmla="*/ 27328 h 28464"/>
                  <a:gd name="connsiteX20" fmla="*/ 153833 w 265237"/>
                  <a:gd name="connsiteY20" fmla="*/ 26439 h 28464"/>
                  <a:gd name="connsiteX21" fmla="*/ 177460 w 265237"/>
                  <a:gd name="connsiteY21" fmla="*/ 26821 h 28464"/>
                  <a:gd name="connsiteX22" fmla="*/ 205407 w 265237"/>
                  <a:gd name="connsiteY22" fmla="*/ 27202 h 28464"/>
                  <a:gd name="connsiteX23" fmla="*/ 215315 w 265237"/>
                  <a:gd name="connsiteY23" fmla="*/ 27328 h 28464"/>
                  <a:gd name="connsiteX24" fmla="*/ 231448 w 265237"/>
                  <a:gd name="connsiteY24" fmla="*/ 27456 h 28464"/>
                  <a:gd name="connsiteX25" fmla="*/ 262824 w 265237"/>
                  <a:gd name="connsiteY25" fmla="*/ 28218 h 28464"/>
                  <a:gd name="connsiteX26" fmla="*/ 265237 w 265237"/>
                  <a:gd name="connsiteY26" fmla="*/ 13606 h 28464"/>
                  <a:gd name="connsiteX27" fmla="*/ 262951 w 265237"/>
                  <a:gd name="connsiteY27" fmla="*/ 1282 h 28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5237" h="28464">
                    <a:moveTo>
                      <a:pt x="262951" y="1282"/>
                    </a:moveTo>
                    <a:cubicBezTo>
                      <a:pt x="261935" y="1154"/>
                      <a:pt x="260918" y="1028"/>
                      <a:pt x="259902" y="900"/>
                    </a:cubicBezTo>
                    <a:cubicBezTo>
                      <a:pt x="256600" y="519"/>
                      <a:pt x="253678" y="138"/>
                      <a:pt x="250629" y="138"/>
                    </a:cubicBezTo>
                    <a:cubicBezTo>
                      <a:pt x="248724" y="11"/>
                      <a:pt x="246945" y="11"/>
                      <a:pt x="244913" y="265"/>
                    </a:cubicBezTo>
                    <a:cubicBezTo>
                      <a:pt x="242245" y="646"/>
                      <a:pt x="239323" y="646"/>
                      <a:pt x="236529" y="519"/>
                    </a:cubicBezTo>
                    <a:cubicBezTo>
                      <a:pt x="236402" y="519"/>
                      <a:pt x="231448" y="519"/>
                      <a:pt x="229034" y="646"/>
                    </a:cubicBezTo>
                    <a:cubicBezTo>
                      <a:pt x="228653" y="646"/>
                      <a:pt x="228399" y="519"/>
                      <a:pt x="228018" y="519"/>
                    </a:cubicBezTo>
                    <a:cubicBezTo>
                      <a:pt x="226494" y="392"/>
                      <a:pt x="224715" y="519"/>
                      <a:pt x="222810" y="773"/>
                    </a:cubicBezTo>
                    <a:cubicBezTo>
                      <a:pt x="202485" y="1028"/>
                      <a:pt x="182033" y="773"/>
                      <a:pt x="161709" y="1917"/>
                    </a:cubicBezTo>
                    <a:cubicBezTo>
                      <a:pt x="154595" y="2298"/>
                      <a:pt x="147481" y="2806"/>
                      <a:pt x="140368" y="2298"/>
                    </a:cubicBezTo>
                    <a:cubicBezTo>
                      <a:pt x="127538" y="1409"/>
                      <a:pt x="114708" y="1409"/>
                      <a:pt x="101878" y="1154"/>
                    </a:cubicBezTo>
                    <a:cubicBezTo>
                      <a:pt x="95780" y="1028"/>
                      <a:pt x="91842" y="2298"/>
                      <a:pt x="83712" y="1154"/>
                    </a:cubicBezTo>
                    <a:cubicBezTo>
                      <a:pt x="80156" y="900"/>
                      <a:pt x="73550" y="-116"/>
                      <a:pt x="70120" y="11"/>
                    </a:cubicBezTo>
                    <a:cubicBezTo>
                      <a:pt x="63642" y="138"/>
                      <a:pt x="60466" y="773"/>
                      <a:pt x="53987" y="1028"/>
                    </a:cubicBezTo>
                    <a:cubicBezTo>
                      <a:pt x="39760" y="1663"/>
                      <a:pt x="25406" y="1790"/>
                      <a:pt x="11051" y="2044"/>
                    </a:cubicBezTo>
                    <a:cubicBezTo>
                      <a:pt x="8257" y="2044"/>
                      <a:pt x="5589" y="1790"/>
                      <a:pt x="2795" y="1536"/>
                    </a:cubicBezTo>
                    <a:lnTo>
                      <a:pt x="0" y="14369"/>
                    </a:lnTo>
                    <a:lnTo>
                      <a:pt x="2795" y="28218"/>
                    </a:lnTo>
                    <a:cubicBezTo>
                      <a:pt x="4319" y="28218"/>
                      <a:pt x="5970" y="28218"/>
                      <a:pt x="7495" y="28345"/>
                    </a:cubicBezTo>
                    <a:cubicBezTo>
                      <a:pt x="20579" y="28854"/>
                      <a:pt x="33917" y="27583"/>
                      <a:pt x="46747" y="27328"/>
                    </a:cubicBezTo>
                    <a:cubicBezTo>
                      <a:pt x="82442" y="26947"/>
                      <a:pt x="118138" y="27328"/>
                      <a:pt x="153833" y="26439"/>
                    </a:cubicBezTo>
                    <a:cubicBezTo>
                      <a:pt x="160311" y="26312"/>
                      <a:pt x="176190" y="26693"/>
                      <a:pt x="177460" y="26821"/>
                    </a:cubicBezTo>
                    <a:cubicBezTo>
                      <a:pt x="186479" y="28472"/>
                      <a:pt x="196006" y="27074"/>
                      <a:pt x="205407" y="27202"/>
                    </a:cubicBezTo>
                    <a:cubicBezTo>
                      <a:pt x="208709" y="27202"/>
                      <a:pt x="212012" y="27328"/>
                      <a:pt x="215315" y="27328"/>
                    </a:cubicBezTo>
                    <a:cubicBezTo>
                      <a:pt x="220650" y="27328"/>
                      <a:pt x="226113" y="27456"/>
                      <a:pt x="231448" y="27456"/>
                    </a:cubicBezTo>
                    <a:cubicBezTo>
                      <a:pt x="241991" y="27583"/>
                      <a:pt x="252407" y="27837"/>
                      <a:pt x="262824" y="28218"/>
                    </a:cubicBezTo>
                    <a:lnTo>
                      <a:pt x="265237" y="13606"/>
                    </a:lnTo>
                    <a:lnTo>
                      <a:pt x="262951" y="1282"/>
                    </a:lnTo>
                    <a:close/>
                  </a:path>
                </a:pathLst>
              </a:custGeom>
              <a:solidFill>
                <a:srgbClr val="31388C"/>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411" name="Freeform 410">
                <a:extLst>
                  <a:ext uri="{FF2B5EF4-FFF2-40B4-BE49-F238E27FC236}">
                    <a16:creationId xmlns:a16="http://schemas.microsoft.com/office/drawing/2014/main" id="{13F75791-A484-1948-8319-F1B1D4C53B95}"/>
                  </a:ext>
                </a:extLst>
              </p:cNvPr>
              <p:cNvSpPr/>
              <p:nvPr/>
            </p:nvSpPr>
            <p:spPr>
              <a:xfrm>
                <a:off x="4556450" y="4274713"/>
                <a:ext cx="288000" cy="28464"/>
              </a:xfrm>
              <a:custGeom>
                <a:avLst/>
                <a:gdLst>
                  <a:gd name="connsiteX0" fmla="*/ 262951 w 265237"/>
                  <a:gd name="connsiteY0" fmla="*/ 1282 h 28464"/>
                  <a:gd name="connsiteX1" fmla="*/ 259902 w 265237"/>
                  <a:gd name="connsiteY1" fmla="*/ 900 h 28464"/>
                  <a:gd name="connsiteX2" fmla="*/ 250629 w 265237"/>
                  <a:gd name="connsiteY2" fmla="*/ 138 h 28464"/>
                  <a:gd name="connsiteX3" fmla="*/ 244913 w 265237"/>
                  <a:gd name="connsiteY3" fmla="*/ 265 h 28464"/>
                  <a:gd name="connsiteX4" fmla="*/ 236529 w 265237"/>
                  <a:gd name="connsiteY4" fmla="*/ 519 h 28464"/>
                  <a:gd name="connsiteX5" fmla="*/ 229034 w 265237"/>
                  <a:gd name="connsiteY5" fmla="*/ 646 h 28464"/>
                  <a:gd name="connsiteX6" fmla="*/ 228018 w 265237"/>
                  <a:gd name="connsiteY6" fmla="*/ 519 h 28464"/>
                  <a:gd name="connsiteX7" fmla="*/ 222810 w 265237"/>
                  <a:gd name="connsiteY7" fmla="*/ 773 h 28464"/>
                  <a:gd name="connsiteX8" fmla="*/ 161709 w 265237"/>
                  <a:gd name="connsiteY8" fmla="*/ 1917 h 28464"/>
                  <a:gd name="connsiteX9" fmla="*/ 140368 w 265237"/>
                  <a:gd name="connsiteY9" fmla="*/ 2298 h 28464"/>
                  <a:gd name="connsiteX10" fmla="*/ 101878 w 265237"/>
                  <a:gd name="connsiteY10" fmla="*/ 1154 h 28464"/>
                  <a:gd name="connsiteX11" fmla="*/ 83712 w 265237"/>
                  <a:gd name="connsiteY11" fmla="*/ 1154 h 28464"/>
                  <a:gd name="connsiteX12" fmla="*/ 70120 w 265237"/>
                  <a:gd name="connsiteY12" fmla="*/ 11 h 28464"/>
                  <a:gd name="connsiteX13" fmla="*/ 53987 w 265237"/>
                  <a:gd name="connsiteY13" fmla="*/ 1028 h 28464"/>
                  <a:gd name="connsiteX14" fmla="*/ 11051 w 265237"/>
                  <a:gd name="connsiteY14" fmla="*/ 2044 h 28464"/>
                  <a:gd name="connsiteX15" fmla="*/ 2795 w 265237"/>
                  <a:gd name="connsiteY15" fmla="*/ 1536 h 28464"/>
                  <a:gd name="connsiteX16" fmla="*/ 0 w 265237"/>
                  <a:gd name="connsiteY16" fmla="*/ 14369 h 28464"/>
                  <a:gd name="connsiteX17" fmla="*/ 2795 w 265237"/>
                  <a:gd name="connsiteY17" fmla="*/ 28218 h 28464"/>
                  <a:gd name="connsiteX18" fmla="*/ 7495 w 265237"/>
                  <a:gd name="connsiteY18" fmla="*/ 28345 h 28464"/>
                  <a:gd name="connsiteX19" fmla="*/ 46747 w 265237"/>
                  <a:gd name="connsiteY19" fmla="*/ 27328 h 28464"/>
                  <a:gd name="connsiteX20" fmla="*/ 153833 w 265237"/>
                  <a:gd name="connsiteY20" fmla="*/ 26439 h 28464"/>
                  <a:gd name="connsiteX21" fmla="*/ 177460 w 265237"/>
                  <a:gd name="connsiteY21" fmla="*/ 26821 h 28464"/>
                  <a:gd name="connsiteX22" fmla="*/ 205407 w 265237"/>
                  <a:gd name="connsiteY22" fmla="*/ 27202 h 28464"/>
                  <a:gd name="connsiteX23" fmla="*/ 215315 w 265237"/>
                  <a:gd name="connsiteY23" fmla="*/ 27328 h 28464"/>
                  <a:gd name="connsiteX24" fmla="*/ 231448 w 265237"/>
                  <a:gd name="connsiteY24" fmla="*/ 27456 h 28464"/>
                  <a:gd name="connsiteX25" fmla="*/ 262824 w 265237"/>
                  <a:gd name="connsiteY25" fmla="*/ 28218 h 28464"/>
                  <a:gd name="connsiteX26" fmla="*/ 265237 w 265237"/>
                  <a:gd name="connsiteY26" fmla="*/ 13606 h 28464"/>
                  <a:gd name="connsiteX27" fmla="*/ 262951 w 265237"/>
                  <a:gd name="connsiteY27" fmla="*/ 1282 h 28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5237" h="28464">
                    <a:moveTo>
                      <a:pt x="262951" y="1282"/>
                    </a:moveTo>
                    <a:cubicBezTo>
                      <a:pt x="261935" y="1154"/>
                      <a:pt x="260918" y="1028"/>
                      <a:pt x="259902" y="900"/>
                    </a:cubicBezTo>
                    <a:cubicBezTo>
                      <a:pt x="256600" y="519"/>
                      <a:pt x="253678" y="138"/>
                      <a:pt x="250629" y="138"/>
                    </a:cubicBezTo>
                    <a:cubicBezTo>
                      <a:pt x="248724" y="11"/>
                      <a:pt x="246945" y="11"/>
                      <a:pt x="244913" y="265"/>
                    </a:cubicBezTo>
                    <a:cubicBezTo>
                      <a:pt x="242245" y="646"/>
                      <a:pt x="239323" y="646"/>
                      <a:pt x="236529" y="519"/>
                    </a:cubicBezTo>
                    <a:cubicBezTo>
                      <a:pt x="236402" y="519"/>
                      <a:pt x="231448" y="519"/>
                      <a:pt x="229034" y="646"/>
                    </a:cubicBezTo>
                    <a:cubicBezTo>
                      <a:pt x="228653" y="646"/>
                      <a:pt x="228399" y="519"/>
                      <a:pt x="228018" y="519"/>
                    </a:cubicBezTo>
                    <a:cubicBezTo>
                      <a:pt x="226494" y="392"/>
                      <a:pt x="224715" y="519"/>
                      <a:pt x="222810" y="773"/>
                    </a:cubicBezTo>
                    <a:cubicBezTo>
                      <a:pt x="202485" y="1028"/>
                      <a:pt x="182033" y="773"/>
                      <a:pt x="161709" y="1917"/>
                    </a:cubicBezTo>
                    <a:cubicBezTo>
                      <a:pt x="154595" y="2298"/>
                      <a:pt x="147481" y="2806"/>
                      <a:pt x="140368" y="2298"/>
                    </a:cubicBezTo>
                    <a:cubicBezTo>
                      <a:pt x="127538" y="1409"/>
                      <a:pt x="114708" y="1409"/>
                      <a:pt x="101878" y="1154"/>
                    </a:cubicBezTo>
                    <a:cubicBezTo>
                      <a:pt x="95780" y="1028"/>
                      <a:pt x="91842" y="2298"/>
                      <a:pt x="83712" y="1154"/>
                    </a:cubicBezTo>
                    <a:cubicBezTo>
                      <a:pt x="80156" y="900"/>
                      <a:pt x="73550" y="-116"/>
                      <a:pt x="70120" y="11"/>
                    </a:cubicBezTo>
                    <a:cubicBezTo>
                      <a:pt x="63642" y="138"/>
                      <a:pt x="60466" y="773"/>
                      <a:pt x="53987" y="1028"/>
                    </a:cubicBezTo>
                    <a:cubicBezTo>
                      <a:pt x="39760" y="1663"/>
                      <a:pt x="25406" y="1790"/>
                      <a:pt x="11051" y="2044"/>
                    </a:cubicBezTo>
                    <a:cubicBezTo>
                      <a:pt x="8257" y="2044"/>
                      <a:pt x="5589" y="1790"/>
                      <a:pt x="2795" y="1536"/>
                    </a:cubicBezTo>
                    <a:lnTo>
                      <a:pt x="0" y="14369"/>
                    </a:lnTo>
                    <a:lnTo>
                      <a:pt x="2795" y="28218"/>
                    </a:lnTo>
                    <a:cubicBezTo>
                      <a:pt x="4319" y="28218"/>
                      <a:pt x="5970" y="28218"/>
                      <a:pt x="7495" y="28345"/>
                    </a:cubicBezTo>
                    <a:cubicBezTo>
                      <a:pt x="20579" y="28854"/>
                      <a:pt x="33917" y="27583"/>
                      <a:pt x="46747" y="27328"/>
                    </a:cubicBezTo>
                    <a:cubicBezTo>
                      <a:pt x="82442" y="26947"/>
                      <a:pt x="118138" y="27328"/>
                      <a:pt x="153833" y="26439"/>
                    </a:cubicBezTo>
                    <a:cubicBezTo>
                      <a:pt x="160311" y="26312"/>
                      <a:pt x="176190" y="26693"/>
                      <a:pt x="177460" y="26821"/>
                    </a:cubicBezTo>
                    <a:cubicBezTo>
                      <a:pt x="186479" y="28472"/>
                      <a:pt x="196006" y="27074"/>
                      <a:pt x="205407" y="27202"/>
                    </a:cubicBezTo>
                    <a:cubicBezTo>
                      <a:pt x="208709" y="27202"/>
                      <a:pt x="212012" y="27328"/>
                      <a:pt x="215315" y="27328"/>
                    </a:cubicBezTo>
                    <a:cubicBezTo>
                      <a:pt x="220650" y="27328"/>
                      <a:pt x="226113" y="27456"/>
                      <a:pt x="231448" y="27456"/>
                    </a:cubicBezTo>
                    <a:cubicBezTo>
                      <a:pt x="241991" y="27583"/>
                      <a:pt x="252407" y="27837"/>
                      <a:pt x="262824" y="28218"/>
                    </a:cubicBezTo>
                    <a:lnTo>
                      <a:pt x="265237" y="13606"/>
                    </a:lnTo>
                    <a:lnTo>
                      <a:pt x="262951" y="1282"/>
                    </a:lnTo>
                    <a:close/>
                  </a:path>
                </a:pathLst>
              </a:custGeom>
              <a:solidFill>
                <a:srgbClr val="31388C"/>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412" name="Freeform 411">
                <a:extLst>
                  <a:ext uri="{FF2B5EF4-FFF2-40B4-BE49-F238E27FC236}">
                    <a16:creationId xmlns:a16="http://schemas.microsoft.com/office/drawing/2014/main" id="{2063822A-E476-FD49-BA69-2A8034EB9F16}"/>
                  </a:ext>
                </a:extLst>
              </p:cNvPr>
              <p:cNvSpPr/>
              <p:nvPr/>
            </p:nvSpPr>
            <p:spPr>
              <a:xfrm>
                <a:off x="4818791" y="4274713"/>
                <a:ext cx="267596" cy="28464"/>
              </a:xfrm>
              <a:custGeom>
                <a:avLst/>
                <a:gdLst>
                  <a:gd name="connsiteX0" fmla="*/ 262951 w 265237"/>
                  <a:gd name="connsiteY0" fmla="*/ 1282 h 28464"/>
                  <a:gd name="connsiteX1" fmla="*/ 259902 w 265237"/>
                  <a:gd name="connsiteY1" fmla="*/ 900 h 28464"/>
                  <a:gd name="connsiteX2" fmla="*/ 250629 w 265237"/>
                  <a:gd name="connsiteY2" fmla="*/ 138 h 28464"/>
                  <a:gd name="connsiteX3" fmla="*/ 244913 w 265237"/>
                  <a:gd name="connsiteY3" fmla="*/ 265 h 28464"/>
                  <a:gd name="connsiteX4" fmla="*/ 236529 w 265237"/>
                  <a:gd name="connsiteY4" fmla="*/ 519 h 28464"/>
                  <a:gd name="connsiteX5" fmla="*/ 229034 w 265237"/>
                  <a:gd name="connsiteY5" fmla="*/ 646 h 28464"/>
                  <a:gd name="connsiteX6" fmla="*/ 228018 w 265237"/>
                  <a:gd name="connsiteY6" fmla="*/ 519 h 28464"/>
                  <a:gd name="connsiteX7" fmla="*/ 222810 w 265237"/>
                  <a:gd name="connsiteY7" fmla="*/ 773 h 28464"/>
                  <a:gd name="connsiteX8" fmla="*/ 161709 w 265237"/>
                  <a:gd name="connsiteY8" fmla="*/ 1917 h 28464"/>
                  <a:gd name="connsiteX9" fmla="*/ 140368 w 265237"/>
                  <a:gd name="connsiteY9" fmla="*/ 2298 h 28464"/>
                  <a:gd name="connsiteX10" fmla="*/ 101878 w 265237"/>
                  <a:gd name="connsiteY10" fmla="*/ 1154 h 28464"/>
                  <a:gd name="connsiteX11" fmla="*/ 83712 w 265237"/>
                  <a:gd name="connsiteY11" fmla="*/ 1154 h 28464"/>
                  <a:gd name="connsiteX12" fmla="*/ 70120 w 265237"/>
                  <a:gd name="connsiteY12" fmla="*/ 11 h 28464"/>
                  <a:gd name="connsiteX13" fmla="*/ 53987 w 265237"/>
                  <a:gd name="connsiteY13" fmla="*/ 1028 h 28464"/>
                  <a:gd name="connsiteX14" fmla="*/ 11051 w 265237"/>
                  <a:gd name="connsiteY14" fmla="*/ 2044 h 28464"/>
                  <a:gd name="connsiteX15" fmla="*/ 2795 w 265237"/>
                  <a:gd name="connsiteY15" fmla="*/ 1536 h 28464"/>
                  <a:gd name="connsiteX16" fmla="*/ 0 w 265237"/>
                  <a:gd name="connsiteY16" fmla="*/ 14369 h 28464"/>
                  <a:gd name="connsiteX17" fmla="*/ 2795 w 265237"/>
                  <a:gd name="connsiteY17" fmla="*/ 28218 h 28464"/>
                  <a:gd name="connsiteX18" fmla="*/ 7495 w 265237"/>
                  <a:gd name="connsiteY18" fmla="*/ 28345 h 28464"/>
                  <a:gd name="connsiteX19" fmla="*/ 46747 w 265237"/>
                  <a:gd name="connsiteY19" fmla="*/ 27328 h 28464"/>
                  <a:gd name="connsiteX20" fmla="*/ 153833 w 265237"/>
                  <a:gd name="connsiteY20" fmla="*/ 26439 h 28464"/>
                  <a:gd name="connsiteX21" fmla="*/ 177460 w 265237"/>
                  <a:gd name="connsiteY21" fmla="*/ 26821 h 28464"/>
                  <a:gd name="connsiteX22" fmla="*/ 205407 w 265237"/>
                  <a:gd name="connsiteY22" fmla="*/ 27202 h 28464"/>
                  <a:gd name="connsiteX23" fmla="*/ 215315 w 265237"/>
                  <a:gd name="connsiteY23" fmla="*/ 27328 h 28464"/>
                  <a:gd name="connsiteX24" fmla="*/ 231448 w 265237"/>
                  <a:gd name="connsiteY24" fmla="*/ 27456 h 28464"/>
                  <a:gd name="connsiteX25" fmla="*/ 262824 w 265237"/>
                  <a:gd name="connsiteY25" fmla="*/ 28218 h 28464"/>
                  <a:gd name="connsiteX26" fmla="*/ 265237 w 265237"/>
                  <a:gd name="connsiteY26" fmla="*/ 13606 h 28464"/>
                  <a:gd name="connsiteX27" fmla="*/ 262951 w 265237"/>
                  <a:gd name="connsiteY27" fmla="*/ 1282 h 28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5237" h="28464">
                    <a:moveTo>
                      <a:pt x="262951" y="1282"/>
                    </a:moveTo>
                    <a:cubicBezTo>
                      <a:pt x="261935" y="1154"/>
                      <a:pt x="260918" y="1028"/>
                      <a:pt x="259902" y="900"/>
                    </a:cubicBezTo>
                    <a:cubicBezTo>
                      <a:pt x="256600" y="519"/>
                      <a:pt x="253678" y="138"/>
                      <a:pt x="250629" y="138"/>
                    </a:cubicBezTo>
                    <a:cubicBezTo>
                      <a:pt x="248724" y="11"/>
                      <a:pt x="246945" y="11"/>
                      <a:pt x="244913" y="265"/>
                    </a:cubicBezTo>
                    <a:cubicBezTo>
                      <a:pt x="242245" y="646"/>
                      <a:pt x="239323" y="646"/>
                      <a:pt x="236529" y="519"/>
                    </a:cubicBezTo>
                    <a:cubicBezTo>
                      <a:pt x="236402" y="519"/>
                      <a:pt x="231448" y="519"/>
                      <a:pt x="229034" y="646"/>
                    </a:cubicBezTo>
                    <a:cubicBezTo>
                      <a:pt x="228653" y="646"/>
                      <a:pt x="228399" y="519"/>
                      <a:pt x="228018" y="519"/>
                    </a:cubicBezTo>
                    <a:cubicBezTo>
                      <a:pt x="226494" y="392"/>
                      <a:pt x="224715" y="519"/>
                      <a:pt x="222810" y="773"/>
                    </a:cubicBezTo>
                    <a:cubicBezTo>
                      <a:pt x="202485" y="1028"/>
                      <a:pt x="182033" y="773"/>
                      <a:pt x="161709" y="1917"/>
                    </a:cubicBezTo>
                    <a:cubicBezTo>
                      <a:pt x="154595" y="2298"/>
                      <a:pt x="147481" y="2806"/>
                      <a:pt x="140368" y="2298"/>
                    </a:cubicBezTo>
                    <a:cubicBezTo>
                      <a:pt x="127538" y="1409"/>
                      <a:pt x="114708" y="1409"/>
                      <a:pt x="101878" y="1154"/>
                    </a:cubicBezTo>
                    <a:cubicBezTo>
                      <a:pt x="95780" y="1028"/>
                      <a:pt x="91842" y="2298"/>
                      <a:pt x="83712" y="1154"/>
                    </a:cubicBezTo>
                    <a:cubicBezTo>
                      <a:pt x="80156" y="900"/>
                      <a:pt x="73550" y="-116"/>
                      <a:pt x="70120" y="11"/>
                    </a:cubicBezTo>
                    <a:cubicBezTo>
                      <a:pt x="63642" y="138"/>
                      <a:pt x="60466" y="773"/>
                      <a:pt x="53987" y="1028"/>
                    </a:cubicBezTo>
                    <a:cubicBezTo>
                      <a:pt x="39760" y="1663"/>
                      <a:pt x="25406" y="1790"/>
                      <a:pt x="11051" y="2044"/>
                    </a:cubicBezTo>
                    <a:cubicBezTo>
                      <a:pt x="8257" y="2044"/>
                      <a:pt x="5589" y="1790"/>
                      <a:pt x="2795" y="1536"/>
                    </a:cubicBezTo>
                    <a:lnTo>
                      <a:pt x="0" y="14369"/>
                    </a:lnTo>
                    <a:lnTo>
                      <a:pt x="2795" y="28218"/>
                    </a:lnTo>
                    <a:cubicBezTo>
                      <a:pt x="4319" y="28218"/>
                      <a:pt x="5970" y="28218"/>
                      <a:pt x="7495" y="28345"/>
                    </a:cubicBezTo>
                    <a:cubicBezTo>
                      <a:pt x="20579" y="28854"/>
                      <a:pt x="33917" y="27583"/>
                      <a:pt x="46747" y="27328"/>
                    </a:cubicBezTo>
                    <a:cubicBezTo>
                      <a:pt x="82442" y="26947"/>
                      <a:pt x="118138" y="27328"/>
                      <a:pt x="153833" y="26439"/>
                    </a:cubicBezTo>
                    <a:cubicBezTo>
                      <a:pt x="160311" y="26312"/>
                      <a:pt x="176190" y="26693"/>
                      <a:pt x="177460" y="26821"/>
                    </a:cubicBezTo>
                    <a:cubicBezTo>
                      <a:pt x="186479" y="28472"/>
                      <a:pt x="196006" y="27074"/>
                      <a:pt x="205407" y="27202"/>
                    </a:cubicBezTo>
                    <a:cubicBezTo>
                      <a:pt x="208709" y="27202"/>
                      <a:pt x="212012" y="27328"/>
                      <a:pt x="215315" y="27328"/>
                    </a:cubicBezTo>
                    <a:cubicBezTo>
                      <a:pt x="220650" y="27328"/>
                      <a:pt x="226113" y="27456"/>
                      <a:pt x="231448" y="27456"/>
                    </a:cubicBezTo>
                    <a:cubicBezTo>
                      <a:pt x="241991" y="27583"/>
                      <a:pt x="252407" y="27837"/>
                      <a:pt x="262824" y="28218"/>
                    </a:cubicBezTo>
                    <a:lnTo>
                      <a:pt x="265237" y="13606"/>
                    </a:lnTo>
                    <a:lnTo>
                      <a:pt x="262951" y="1282"/>
                    </a:lnTo>
                    <a:close/>
                  </a:path>
                </a:pathLst>
              </a:custGeom>
              <a:solidFill>
                <a:srgbClr val="31388C"/>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413" name="Freeform 412">
                <a:extLst>
                  <a:ext uri="{FF2B5EF4-FFF2-40B4-BE49-F238E27FC236}">
                    <a16:creationId xmlns:a16="http://schemas.microsoft.com/office/drawing/2014/main" id="{85BEE1EC-E5C1-3948-B614-B56ED8806385}"/>
                  </a:ext>
                </a:extLst>
              </p:cNvPr>
              <p:cNvSpPr/>
              <p:nvPr/>
            </p:nvSpPr>
            <p:spPr>
              <a:xfrm>
                <a:off x="5081262" y="4274713"/>
                <a:ext cx="267596" cy="28464"/>
              </a:xfrm>
              <a:custGeom>
                <a:avLst/>
                <a:gdLst>
                  <a:gd name="connsiteX0" fmla="*/ 262951 w 265237"/>
                  <a:gd name="connsiteY0" fmla="*/ 1282 h 28464"/>
                  <a:gd name="connsiteX1" fmla="*/ 259902 w 265237"/>
                  <a:gd name="connsiteY1" fmla="*/ 900 h 28464"/>
                  <a:gd name="connsiteX2" fmla="*/ 250629 w 265237"/>
                  <a:gd name="connsiteY2" fmla="*/ 138 h 28464"/>
                  <a:gd name="connsiteX3" fmla="*/ 244913 w 265237"/>
                  <a:gd name="connsiteY3" fmla="*/ 265 h 28464"/>
                  <a:gd name="connsiteX4" fmla="*/ 236529 w 265237"/>
                  <a:gd name="connsiteY4" fmla="*/ 519 h 28464"/>
                  <a:gd name="connsiteX5" fmla="*/ 229034 w 265237"/>
                  <a:gd name="connsiteY5" fmla="*/ 646 h 28464"/>
                  <a:gd name="connsiteX6" fmla="*/ 228018 w 265237"/>
                  <a:gd name="connsiteY6" fmla="*/ 519 h 28464"/>
                  <a:gd name="connsiteX7" fmla="*/ 222810 w 265237"/>
                  <a:gd name="connsiteY7" fmla="*/ 773 h 28464"/>
                  <a:gd name="connsiteX8" fmla="*/ 161708 w 265237"/>
                  <a:gd name="connsiteY8" fmla="*/ 1917 h 28464"/>
                  <a:gd name="connsiteX9" fmla="*/ 140367 w 265237"/>
                  <a:gd name="connsiteY9" fmla="*/ 2298 h 28464"/>
                  <a:gd name="connsiteX10" fmla="*/ 101877 w 265237"/>
                  <a:gd name="connsiteY10" fmla="*/ 1154 h 28464"/>
                  <a:gd name="connsiteX11" fmla="*/ 83712 w 265237"/>
                  <a:gd name="connsiteY11" fmla="*/ 1154 h 28464"/>
                  <a:gd name="connsiteX12" fmla="*/ 70120 w 265237"/>
                  <a:gd name="connsiteY12" fmla="*/ 11 h 28464"/>
                  <a:gd name="connsiteX13" fmla="*/ 53987 w 265237"/>
                  <a:gd name="connsiteY13" fmla="*/ 1028 h 28464"/>
                  <a:gd name="connsiteX14" fmla="*/ 11051 w 265237"/>
                  <a:gd name="connsiteY14" fmla="*/ 2044 h 28464"/>
                  <a:gd name="connsiteX15" fmla="*/ 2795 w 265237"/>
                  <a:gd name="connsiteY15" fmla="*/ 1536 h 28464"/>
                  <a:gd name="connsiteX16" fmla="*/ 0 w 265237"/>
                  <a:gd name="connsiteY16" fmla="*/ 14369 h 28464"/>
                  <a:gd name="connsiteX17" fmla="*/ 2795 w 265237"/>
                  <a:gd name="connsiteY17" fmla="*/ 28218 h 28464"/>
                  <a:gd name="connsiteX18" fmla="*/ 7495 w 265237"/>
                  <a:gd name="connsiteY18" fmla="*/ 28345 h 28464"/>
                  <a:gd name="connsiteX19" fmla="*/ 46747 w 265237"/>
                  <a:gd name="connsiteY19" fmla="*/ 27328 h 28464"/>
                  <a:gd name="connsiteX20" fmla="*/ 153832 w 265237"/>
                  <a:gd name="connsiteY20" fmla="*/ 26439 h 28464"/>
                  <a:gd name="connsiteX21" fmla="*/ 177460 w 265237"/>
                  <a:gd name="connsiteY21" fmla="*/ 26821 h 28464"/>
                  <a:gd name="connsiteX22" fmla="*/ 205406 w 265237"/>
                  <a:gd name="connsiteY22" fmla="*/ 27202 h 28464"/>
                  <a:gd name="connsiteX23" fmla="*/ 215315 w 265237"/>
                  <a:gd name="connsiteY23" fmla="*/ 27328 h 28464"/>
                  <a:gd name="connsiteX24" fmla="*/ 231448 w 265237"/>
                  <a:gd name="connsiteY24" fmla="*/ 27456 h 28464"/>
                  <a:gd name="connsiteX25" fmla="*/ 262824 w 265237"/>
                  <a:gd name="connsiteY25" fmla="*/ 28218 h 28464"/>
                  <a:gd name="connsiteX26" fmla="*/ 265237 w 265237"/>
                  <a:gd name="connsiteY26" fmla="*/ 13606 h 28464"/>
                  <a:gd name="connsiteX27" fmla="*/ 262951 w 265237"/>
                  <a:gd name="connsiteY27" fmla="*/ 1282 h 28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5237" h="28464">
                    <a:moveTo>
                      <a:pt x="262951" y="1282"/>
                    </a:moveTo>
                    <a:cubicBezTo>
                      <a:pt x="261935" y="1154"/>
                      <a:pt x="260918" y="1028"/>
                      <a:pt x="259902" y="900"/>
                    </a:cubicBezTo>
                    <a:cubicBezTo>
                      <a:pt x="256599" y="519"/>
                      <a:pt x="253678" y="138"/>
                      <a:pt x="250629" y="138"/>
                    </a:cubicBezTo>
                    <a:cubicBezTo>
                      <a:pt x="248723" y="11"/>
                      <a:pt x="246945" y="11"/>
                      <a:pt x="244913" y="265"/>
                    </a:cubicBezTo>
                    <a:cubicBezTo>
                      <a:pt x="242245" y="646"/>
                      <a:pt x="239323" y="646"/>
                      <a:pt x="236529" y="519"/>
                    </a:cubicBezTo>
                    <a:cubicBezTo>
                      <a:pt x="236402" y="519"/>
                      <a:pt x="231448" y="519"/>
                      <a:pt x="229034" y="646"/>
                    </a:cubicBezTo>
                    <a:cubicBezTo>
                      <a:pt x="228653" y="646"/>
                      <a:pt x="228399" y="519"/>
                      <a:pt x="228018" y="519"/>
                    </a:cubicBezTo>
                    <a:cubicBezTo>
                      <a:pt x="226493" y="392"/>
                      <a:pt x="224715" y="519"/>
                      <a:pt x="222810" y="773"/>
                    </a:cubicBezTo>
                    <a:cubicBezTo>
                      <a:pt x="202485" y="1028"/>
                      <a:pt x="182033" y="773"/>
                      <a:pt x="161708" y="1917"/>
                    </a:cubicBezTo>
                    <a:cubicBezTo>
                      <a:pt x="154595" y="2298"/>
                      <a:pt x="147481" y="2806"/>
                      <a:pt x="140367" y="2298"/>
                    </a:cubicBezTo>
                    <a:cubicBezTo>
                      <a:pt x="127538" y="1409"/>
                      <a:pt x="114708" y="1409"/>
                      <a:pt x="101877" y="1154"/>
                    </a:cubicBezTo>
                    <a:cubicBezTo>
                      <a:pt x="95780" y="1028"/>
                      <a:pt x="91842" y="2298"/>
                      <a:pt x="83712" y="1154"/>
                    </a:cubicBezTo>
                    <a:cubicBezTo>
                      <a:pt x="80156" y="900"/>
                      <a:pt x="73550" y="-116"/>
                      <a:pt x="70120" y="11"/>
                    </a:cubicBezTo>
                    <a:cubicBezTo>
                      <a:pt x="63641" y="138"/>
                      <a:pt x="60466" y="773"/>
                      <a:pt x="53987" y="1028"/>
                    </a:cubicBezTo>
                    <a:cubicBezTo>
                      <a:pt x="39760" y="1663"/>
                      <a:pt x="25406" y="1790"/>
                      <a:pt x="11051" y="2044"/>
                    </a:cubicBezTo>
                    <a:cubicBezTo>
                      <a:pt x="8257" y="2044"/>
                      <a:pt x="5589" y="1790"/>
                      <a:pt x="2795" y="1536"/>
                    </a:cubicBezTo>
                    <a:lnTo>
                      <a:pt x="0" y="14369"/>
                    </a:lnTo>
                    <a:lnTo>
                      <a:pt x="2795" y="28218"/>
                    </a:lnTo>
                    <a:cubicBezTo>
                      <a:pt x="4319" y="28218"/>
                      <a:pt x="5970" y="28218"/>
                      <a:pt x="7495" y="28345"/>
                    </a:cubicBezTo>
                    <a:cubicBezTo>
                      <a:pt x="20579" y="28854"/>
                      <a:pt x="33917" y="27583"/>
                      <a:pt x="46747" y="27328"/>
                    </a:cubicBezTo>
                    <a:cubicBezTo>
                      <a:pt x="82442" y="26947"/>
                      <a:pt x="118137" y="27328"/>
                      <a:pt x="153832" y="26439"/>
                    </a:cubicBezTo>
                    <a:cubicBezTo>
                      <a:pt x="160311" y="26312"/>
                      <a:pt x="176190" y="26693"/>
                      <a:pt x="177460" y="26821"/>
                    </a:cubicBezTo>
                    <a:cubicBezTo>
                      <a:pt x="186479" y="28472"/>
                      <a:pt x="196006" y="27074"/>
                      <a:pt x="205406" y="27202"/>
                    </a:cubicBezTo>
                    <a:cubicBezTo>
                      <a:pt x="208709" y="27202"/>
                      <a:pt x="212012" y="27328"/>
                      <a:pt x="215315" y="27328"/>
                    </a:cubicBezTo>
                    <a:cubicBezTo>
                      <a:pt x="220650" y="27328"/>
                      <a:pt x="226112" y="27456"/>
                      <a:pt x="231448" y="27456"/>
                    </a:cubicBezTo>
                    <a:cubicBezTo>
                      <a:pt x="241991" y="27583"/>
                      <a:pt x="252407" y="27837"/>
                      <a:pt x="262824" y="28218"/>
                    </a:cubicBezTo>
                    <a:lnTo>
                      <a:pt x="265237" y="13606"/>
                    </a:lnTo>
                    <a:lnTo>
                      <a:pt x="262951" y="1282"/>
                    </a:lnTo>
                    <a:close/>
                  </a:path>
                </a:pathLst>
              </a:custGeom>
              <a:solidFill>
                <a:srgbClr val="31388C"/>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414" name="Freeform 413">
                <a:extLst>
                  <a:ext uri="{FF2B5EF4-FFF2-40B4-BE49-F238E27FC236}">
                    <a16:creationId xmlns:a16="http://schemas.microsoft.com/office/drawing/2014/main" id="{EB1C3EE4-084B-1A4F-BFFE-9F7D184B6CF4}"/>
                  </a:ext>
                </a:extLst>
              </p:cNvPr>
              <p:cNvSpPr/>
              <p:nvPr/>
            </p:nvSpPr>
            <p:spPr>
              <a:xfrm>
                <a:off x="5343604" y="4274713"/>
                <a:ext cx="288000" cy="28464"/>
              </a:xfrm>
              <a:custGeom>
                <a:avLst/>
                <a:gdLst>
                  <a:gd name="connsiteX0" fmla="*/ 262951 w 265237"/>
                  <a:gd name="connsiteY0" fmla="*/ 1282 h 28464"/>
                  <a:gd name="connsiteX1" fmla="*/ 259902 w 265237"/>
                  <a:gd name="connsiteY1" fmla="*/ 900 h 28464"/>
                  <a:gd name="connsiteX2" fmla="*/ 250629 w 265237"/>
                  <a:gd name="connsiteY2" fmla="*/ 138 h 28464"/>
                  <a:gd name="connsiteX3" fmla="*/ 244913 w 265237"/>
                  <a:gd name="connsiteY3" fmla="*/ 265 h 28464"/>
                  <a:gd name="connsiteX4" fmla="*/ 236529 w 265237"/>
                  <a:gd name="connsiteY4" fmla="*/ 519 h 28464"/>
                  <a:gd name="connsiteX5" fmla="*/ 229034 w 265237"/>
                  <a:gd name="connsiteY5" fmla="*/ 646 h 28464"/>
                  <a:gd name="connsiteX6" fmla="*/ 228018 w 265237"/>
                  <a:gd name="connsiteY6" fmla="*/ 519 h 28464"/>
                  <a:gd name="connsiteX7" fmla="*/ 222809 w 265237"/>
                  <a:gd name="connsiteY7" fmla="*/ 773 h 28464"/>
                  <a:gd name="connsiteX8" fmla="*/ 161708 w 265237"/>
                  <a:gd name="connsiteY8" fmla="*/ 1917 h 28464"/>
                  <a:gd name="connsiteX9" fmla="*/ 140367 w 265237"/>
                  <a:gd name="connsiteY9" fmla="*/ 2298 h 28464"/>
                  <a:gd name="connsiteX10" fmla="*/ 101877 w 265237"/>
                  <a:gd name="connsiteY10" fmla="*/ 1154 h 28464"/>
                  <a:gd name="connsiteX11" fmla="*/ 83712 w 265237"/>
                  <a:gd name="connsiteY11" fmla="*/ 1154 h 28464"/>
                  <a:gd name="connsiteX12" fmla="*/ 70120 w 265237"/>
                  <a:gd name="connsiteY12" fmla="*/ 11 h 28464"/>
                  <a:gd name="connsiteX13" fmla="*/ 53987 w 265237"/>
                  <a:gd name="connsiteY13" fmla="*/ 1028 h 28464"/>
                  <a:gd name="connsiteX14" fmla="*/ 11051 w 265237"/>
                  <a:gd name="connsiteY14" fmla="*/ 2044 h 28464"/>
                  <a:gd name="connsiteX15" fmla="*/ 2795 w 265237"/>
                  <a:gd name="connsiteY15" fmla="*/ 1536 h 28464"/>
                  <a:gd name="connsiteX16" fmla="*/ 0 w 265237"/>
                  <a:gd name="connsiteY16" fmla="*/ 14369 h 28464"/>
                  <a:gd name="connsiteX17" fmla="*/ 2795 w 265237"/>
                  <a:gd name="connsiteY17" fmla="*/ 28218 h 28464"/>
                  <a:gd name="connsiteX18" fmla="*/ 7495 w 265237"/>
                  <a:gd name="connsiteY18" fmla="*/ 28345 h 28464"/>
                  <a:gd name="connsiteX19" fmla="*/ 46747 w 265237"/>
                  <a:gd name="connsiteY19" fmla="*/ 27328 h 28464"/>
                  <a:gd name="connsiteX20" fmla="*/ 153832 w 265237"/>
                  <a:gd name="connsiteY20" fmla="*/ 26439 h 28464"/>
                  <a:gd name="connsiteX21" fmla="*/ 177460 w 265237"/>
                  <a:gd name="connsiteY21" fmla="*/ 26821 h 28464"/>
                  <a:gd name="connsiteX22" fmla="*/ 205406 w 265237"/>
                  <a:gd name="connsiteY22" fmla="*/ 27202 h 28464"/>
                  <a:gd name="connsiteX23" fmla="*/ 215315 w 265237"/>
                  <a:gd name="connsiteY23" fmla="*/ 27328 h 28464"/>
                  <a:gd name="connsiteX24" fmla="*/ 231448 w 265237"/>
                  <a:gd name="connsiteY24" fmla="*/ 27456 h 28464"/>
                  <a:gd name="connsiteX25" fmla="*/ 262824 w 265237"/>
                  <a:gd name="connsiteY25" fmla="*/ 28218 h 28464"/>
                  <a:gd name="connsiteX26" fmla="*/ 265237 w 265237"/>
                  <a:gd name="connsiteY26" fmla="*/ 13606 h 28464"/>
                  <a:gd name="connsiteX27" fmla="*/ 262951 w 265237"/>
                  <a:gd name="connsiteY27" fmla="*/ 1282 h 28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5237" h="28464">
                    <a:moveTo>
                      <a:pt x="262951" y="1282"/>
                    </a:moveTo>
                    <a:cubicBezTo>
                      <a:pt x="261935" y="1154"/>
                      <a:pt x="260918" y="1028"/>
                      <a:pt x="259902" y="900"/>
                    </a:cubicBezTo>
                    <a:cubicBezTo>
                      <a:pt x="256599" y="519"/>
                      <a:pt x="253678" y="138"/>
                      <a:pt x="250629" y="138"/>
                    </a:cubicBezTo>
                    <a:cubicBezTo>
                      <a:pt x="248723" y="11"/>
                      <a:pt x="246945" y="11"/>
                      <a:pt x="244913" y="265"/>
                    </a:cubicBezTo>
                    <a:cubicBezTo>
                      <a:pt x="242245" y="646"/>
                      <a:pt x="239323" y="646"/>
                      <a:pt x="236529" y="519"/>
                    </a:cubicBezTo>
                    <a:cubicBezTo>
                      <a:pt x="236402" y="519"/>
                      <a:pt x="231448" y="519"/>
                      <a:pt x="229034" y="646"/>
                    </a:cubicBezTo>
                    <a:cubicBezTo>
                      <a:pt x="228653" y="646"/>
                      <a:pt x="228399" y="519"/>
                      <a:pt x="228018" y="519"/>
                    </a:cubicBezTo>
                    <a:cubicBezTo>
                      <a:pt x="226493" y="392"/>
                      <a:pt x="224715" y="519"/>
                      <a:pt x="222809" y="773"/>
                    </a:cubicBezTo>
                    <a:cubicBezTo>
                      <a:pt x="202485" y="1028"/>
                      <a:pt x="182033" y="773"/>
                      <a:pt x="161708" y="1917"/>
                    </a:cubicBezTo>
                    <a:cubicBezTo>
                      <a:pt x="154595" y="2298"/>
                      <a:pt x="147481" y="2806"/>
                      <a:pt x="140367" y="2298"/>
                    </a:cubicBezTo>
                    <a:cubicBezTo>
                      <a:pt x="127537" y="1409"/>
                      <a:pt x="114708" y="1409"/>
                      <a:pt x="101877" y="1154"/>
                    </a:cubicBezTo>
                    <a:cubicBezTo>
                      <a:pt x="95780" y="1028"/>
                      <a:pt x="91842" y="2298"/>
                      <a:pt x="83712" y="1154"/>
                    </a:cubicBezTo>
                    <a:cubicBezTo>
                      <a:pt x="80156" y="900"/>
                      <a:pt x="73550" y="-116"/>
                      <a:pt x="70120" y="11"/>
                    </a:cubicBezTo>
                    <a:cubicBezTo>
                      <a:pt x="63641" y="138"/>
                      <a:pt x="60466" y="773"/>
                      <a:pt x="53987" y="1028"/>
                    </a:cubicBezTo>
                    <a:cubicBezTo>
                      <a:pt x="39760" y="1663"/>
                      <a:pt x="25406" y="1790"/>
                      <a:pt x="11051" y="2044"/>
                    </a:cubicBezTo>
                    <a:cubicBezTo>
                      <a:pt x="8257" y="2044"/>
                      <a:pt x="5589" y="1790"/>
                      <a:pt x="2795" y="1536"/>
                    </a:cubicBezTo>
                    <a:lnTo>
                      <a:pt x="0" y="14369"/>
                    </a:lnTo>
                    <a:lnTo>
                      <a:pt x="2795" y="28218"/>
                    </a:lnTo>
                    <a:cubicBezTo>
                      <a:pt x="4319" y="28218"/>
                      <a:pt x="5970" y="28218"/>
                      <a:pt x="7495" y="28345"/>
                    </a:cubicBezTo>
                    <a:cubicBezTo>
                      <a:pt x="20579" y="28854"/>
                      <a:pt x="33917" y="27583"/>
                      <a:pt x="46747" y="27328"/>
                    </a:cubicBezTo>
                    <a:cubicBezTo>
                      <a:pt x="82442" y="26947"/>
                      <a:pt x="118137" y="27328"/>
                      <a:pt x="153832" y="26439"/>
                    </a:cubicBezTo>
                    <a:cubicBezTo>
                      <a:pt x="160311" y="26312"/>
                      <a:pt x="176190" y="26693"/>
                      <a:pt x="177460" y="26821"/>
                    </a:cubicBezTo>
                    <a:cubicBezTo>
                      <a:pt x="186479" y="28472"/>
                      <a:pt x="196006" y="27074"/>
                      <a:pt x="205406" y="27202"/>
                    </a:cubicBezTo>
                    <a:cubicBezTo>
                      <a:pt x="208709" y="27202"/>
                      <a:pt x="212012" y="27328"/>
                      <a:pt x="215315" y="27328"/>
                    </a:cubicBezTo>
                    <a:cubicBezTo>
                      <a:pt x="220650" y="27328"/>
                      <a:pt x="226112" y="27456"/>
                      <a:pt x="231448" y="27456"/>
                    </a:cubicBezTo>
                    <a:cubicBezTo>
                      <a:pt x="241991" y="27583"/>
                      <a:pt x="252407" y="27837"/>
                      <a:pt x="262824" y="28218"/>
                    </a:cubicBezTo>
                    <a:lnTo>
                      <a:pt x="265237" y="13606"/>
                    </a:lnTo>
                    <a:lnTo>
                      <a:pt x="262951" y="1282"/>
                    </a:lnTo>
                    <a:close/>
                  </a:path>
                </a:pathLst>
              </a:custGeom>
              <a:solidFill>
                <a:srgbClr val="31388C"/>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415" name="Freeform 414">
                <a:extLst>
                  <a:ext uri="{FF2B5EF4-FFF2-40B4-BE49-F238E27FC236}">
                    <a16:creationId xmlns:a16="http://schemas.microsoft.com/office/drawing/2014/main" id="{519C129D-AF65-7448-A593-82832B31D531}"/>
                  </a:ext>
                </a:extLst>
              </p:cNvPr>
              <p:cNvSpPr/>
              <p:nvPr/>
            </p:nvSpPr>
            <p:spPr>
              <a:xfrm>
                <a:off x="5605946" y="4274713"/>
                <a:ext cx="267596" cy="28464"/>
              </a:xfrm>
              <a:custGeom>
                <a:avLst/>
                <a:gdLst>
                  <a:gd name="connsiteX0" fmla="*/ 262951 w 265237"/>
                  <a:gd name="connsiteY0" fmla="*/ 1282 h 28464"/>
                  <a:gd name="connsiteX1" fmla="*/ 259902 w 265237"/>
                  <a:gd name="connsiteY1" fmla="*/ 900 h 28464"/>
                  <a:gd name="connsiteX2" fmla="*/ 250629 w 265237"/>
                  <a:gd name="connsiteY2" fmla="*/ 138 h 28464"/>
                  <a:gd name="connsiteX3" fmla="*/ 244913 w 265237"/>
                  <a:gd name="connsiteY3" fmla="*/ 265 h 28464"/>
                  <a:gd name="connsiteX4" fmla="*/ 236529 w 265237"/>
                  <a:gd name="connsiteY4" fmla="*/ 519 h 28464"/>
                  <a:gd name="connsiteX5" fmla="*/ 229034 w 265237"/>
                  <a:gd name="connsiteY5" fmla="*/ 646 h 28464"/>
                  <a:gd name="connsiteX6" fmla="*/ 228018 w 265237"/>
                  <a:gd name="connsiteY6" fmla="*/ 519 h 28464"/>
                  <a:gd name="connsiteX7" fmla="*/ 222809 w 265237"/>
                  <a:gd name="connsiteY7" fmla="*/ 773 h 28464"/>
                  <a:gd name="connsiteX8" fmla="*/ 161708 w 265237"/>
                  <a:gd name="connsiteY8" fmla="*/ 1917 h 28464"/>
                  <a:gd name="connsiteX9" fmla="*/ 140367 w 265237"/>
                  <a:gd name="connsiteY9" fmla="*/ 2298 h 28464"/>
                  <a:gd name="connsiteX10" fmla="*/ 101877 w 265237"/>
                  <a:gd name="connsiteY10" fmla="*/ 1154 h 28464"/>
                  <a:gd name="connsiteX11" fmla="*/ 83712 w 265237"/>
                  <a:gd name="connsiteY11" fmla="*/ 1154 h 28464"/>
                  <a:gd name="connsiteX12" fmla="*/ 70120 w 265237"/>
                  <a:gd name="connsiteY12" fmla="*/ 11 h 28464"/>
                  <a:gd name="connsiteX13" fmla="*/ 53987 w 265237"/>
                  <a:gd name="connsiteY13" fmla="*/ 1028 h 28464"/>
                  <a:gd name="connsiteX14" fmla="*/ 11051 w 265237"/>
                  <a:gd name="connsiteY14" fmla="*/ 2044 h 28464"/>
                  <a:gd name="connsiteX15" fmla="*/ 2795 w 265237"/>
                  <a:gd name="connsiteY15" fmla="*/ 1536 h 28464"/>
                  <a:gd name="connsiteX16" fmla="*/ 0 w 265237"/>
                  <a:gd name="connsiteY16" fmla="*/ 14369 h 28464"/>
                  <a:gd name="connsiteX17" fmla="*/ 2795 w 265237"/>
                  <a:gd name="connsiteY17" fmla="*/ 28218 h 28464"/>
                  <a:gd name="connsiteX18" fmla="*/ 7495 w 265237"/>
                  <a:gd name="connsiteY18" fmla="*/ 28345 h 28464"/>
                  <a:gd name="connsiteX19" fmla="*/ 46747 w 265237"/>
                  <a:gd name="connsiteY19" fmla="*/ 27328 h 28464"/>
                  <a:gd name="connsiteX20" fmla="*/ 153832 w 265237"/>
                  <a:gd name="connsiteY20" fmla="*/ 26439 h 28464"/>
                  <a:gd name="connsiteX21" fmla="*/ 177460 w 265237"/>
                  <a:gd name="connsiteY21" fmla="*/ 26821 h 28464"/>
                  <a:gd name="connsiteX22" fmla="*/ 205406 w 265237"/>
                  <a:gd name="connsiteY22" fmla="*/ 27202 h 28464"/>
                  <a:gd name="connsiteX23" fmla="*/ 215315 w 265237"/>
                  <a:gd name="connsiteY23" fmla="*/ 27328 h 28464"/>
                  <a:gd name="connsiteX24" fmla="*/ 231448 w 265237"/>
                  <a:gd name="connsiteY24" fmla="*/ 27456 h 28464"/>
                  <a:gd name="connsiteX25" fmla="*/ 262824 w 265237"/>
                  <a:gd name="connsiteY25" fmla="*/ 28218 h 28464"/>
                  <a:gd name="connsiteX26" fmla="*/ 265237 w 265237"/>
                  <a:gd name="connsiteY26" fmla="*/ 13606 h 28464"/>
                  <a:gd name="connsiteX27" fmla="*/ 262951 w 265237"/>
                  <a:gd name="connsiteY27" fmla="*/ 1282 h 28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5237" h="28464">
                    <a:moveTo>
                      <a:pt x="262951" y="1282"/>
                    </a:moveTo>
                    <a:cubicBezTo>
                      <a:pt x="261935" y="1154"/>
                      <a:pt x="260918" y="1028"/>
                      <a:pt x="259902" y="900"/>
                    </a:cubicBezTo>
                    <a:cubicBezTo>
                      <a:pt x="256599" y="519"/>
                      <a:pt x="253678" y="138"/>
                      <a:pt x="250629" y="138"/>
                    </a:cubicBezTo>
                    <a:cubicBezTo>
                      <a:pt x="248723" y="11"/>
                      <a:pt x="246945" y="11"/>
                      <a:pt x="244913" y="265"/>
                    </a:cubicBezTo>
                    <a:cubicBezTo>
                      <a:pt x="242245" y="646"/>
                      <a:pt x="239323" y="646"/>
                      <a:pt x="236529" y="519"/>
                    </a:cubicBezTo>
                    <a:cubicBezTo>
                      <a:pt x="236402" y="519"/>
                      <a:pt x="231448" y="519"/>
                      <a:pt x="229034" y="646"/>
                    </a:cubicBezTo>
                    <a:cubicBezTo>
                      <a:pt x="228653" y="646"/>
                      <a:pt x="228399" y="519"/>
                      <a:pt x="228018" y="519"/>
                    </a:cubicBezTo>
                    <a:cubicBezTo>
                      <a:pt x="226493" y="392"/>
                      <a:pt x="224715" y="519"/>
                      <a:pt x="222809" y="773"/>
                    </a:cubicBezTo>
                    <a:cubicBezTo>
                      <a:pt x="202485" y="1028"/>
                      <a:pt x="182033" y="773"/>
                      <a:pt x="161708" y="1917"/>
                    </a:cubicBezTo>
                    <a:cubicBezTo>
                      <a:pt x="154595" y="2298"/>
                      <a:pt x="147481" y="2806"/>
                      <a:pt x="140367" y="2298"/>
                    </a:cubicBezTo>
                    <a:cubicBezTo>
                      <a:pt x="127537" y="1409"/>
                      <a:pt x="114708" y="1409"/>
                      <a:pt x="101877" y="1154"/>
                    </a:cubicBezTo>
                    <a:cubicBezTo>
                      <a:pt x="95780" y="1028"/>
                      <a:pt x="91842" y="2298"/>
                      <a:pt x="83712" y="1154"/>
                    </a:cubicBezTo>
                    <a:cubicBezTo>
                      <a:pt x="80156" y="900"/>
                      <a:pt x="73550" y="-116"/>
                      <a:pt x="70120" y="11"/>
                    </a:cubicBezTo>
                    <a:cubicBezTo>
                      <a:pt x="63641" y="138"/>
                      <a:pt x="60466" y="773"/>
                      <a:pt x="53987" y="1028"/>
                    </a:cubicBezTo>
                    <a:cubicBezTo>
                      <a:pt x="39760" y="1663"/>
                      <a:pt x="25406" y="1790"/>
                      <a:pt x="11051" y="2044"/>
                    </a:cubicBezTo>
                    <a:cubicBezTo>
                      <a:pt x="8257" y="2044"/>
                      <a:pt x="5589" y="1790"/>
                      <a:pt x="2795" y="1536"/>
                    </a:cubicBezTo>
                    <a:lnTo>
                      <a:pt x="0" y="14369"/>
                    </a:lnTo>
                    <a:lnTo>
                      <a:pt x="2795" y="28218"/>
                    </a:lnTo>
                    <a:cubicBezTo>
                      <a:pt x="4319" y="28218"/>
                      <a:pt x="5970" y="28218"/>
                      <a:pt x="7495" y="28345"/>
                    </a:cubicBezTo>
                    <a:cubicBezTo>
                      <a:pt x="20579" y="28854"/>
                      <a:pt x="33917" y="27583"/>
                      <a:pt x="46747" y="27328"/>
                    </a:cubicBezTo>
                    <a:cubicBezTo>
                      <a:pt x="82442" y="26947"/>
                      <a:pt x="118137" y="27328"/>
                      <a:pt x="153832" y="26439"/>
                    </a:cubicBezTo>
                    <a:cubicBezTo>
                      <a:pt x="160311" y="26312"/>
                      <a:pt x="176190" y="26693"/>
                      <a:pt x="177460" y="26821"/>
                    </a:cubicBezTo>
                    <a:cubicBezTo>
                      <a:pt x="186479" y="28472"/>
                      <a:pt x="196006" y="27074"/>
                      <a:pt x="205406" y="27202"/>
                    </a:cubicBezTo>
                    <a:cubicBezTo>
                      <a:pt x="208709" y="27202"/>
                      <a:pt x="212012" y="27328"/>
                      <a:pt x="215315" y="27328"/>
                    </a:cubicBezTo>
                    <a:cubicBezTo>
                      <a:pt x="220650" y="27328"/>
                      <a:pt x="226112" y="27456"/>
                      <a:pt x="231448" y="27456"/>
                    </a:cubicBezTo>
                    <a:cubicBezTo>
                      <a:pt x="241991" y="27583"/>
                      <a:pt x="252407" y="27837"/>
                      <a:pt x="262824" y="28218"/>
                    </a:cubicBezTo>
                    <a:lnTo>
                      <a:pt x="265237" y="13606"/>
                    </a:lnTo>
                    <a:lnTo>
                      <a:pt x="262951" y="1282"/>
                    </a:lnTo>
                    <a:close/>
                  </a:path>
                </a:pathLst>
              </a:custGeom>
              <a:solidFill>
                <a:srgbClr val="31388C"/>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416" name="Freeform 415">
                <a:extLst>
                  <a:ext uri="{FF2B5EF4-FFF2-40B4-BE49-F238E27FC236}">
                    <a16:creationId xmlns:a16="http://schemas.microsoft.com/office/drawing/2014/main" id="{98AEA2E6-F84C-D14D-B7D0-B8D9F948F1DA}"/>
                  </a:ext>
                </a:extLst>
              </p:cNvPr>
              <p:cNvSpPr/>
              <p:nvPr/>
            </p:nvSpPr>
            <p:spPr>
              <a:xfrm>
                <a:off x="5868287" y="4274713"/>
                <a:ext cx="267596" cy="28464"/>
              </a:xfrm>
              <a:custGeom>
                <a:avLst/>
                <a:gdLst>
                  <a:gd name="connsiteX0" fmla="*/ 262951 w 265237"/>
                  <a:gd name="connsiteY0" fmla="*/ 1282 h 28464"/>
                  <a:gd name="connsiteX1" fmla="*/ 259902 w 265237"/>
                  <a:gd name="connsiteY1" fmla="*/ 900 h 28464"/>
                  <a:gd name="connsiteX2" fmla="*/ 250629 w 265237"/>
                  <a:gd name="connsiteY2" fmla="*/ 138 h 28464"/>
                  <a:gd name="connsiteX3" fmla="*/ 244913 w 265237"/>
                  <a:gd name="connsiteY3" fmla="*/ 265 h 28464"/>
                  <a:gd name="connsiteX4" fmla="*/ 236529 w 265237"/>
                  <a:gd name="connsiteY4" fmla="*/ 519 h 28464"/>
                  <a:gd name="connsiteX5" fmla="*/ 229034 w 265237"/>
                  <a:gd name="connsiteY5" fmla="*/ 646 h 28464"/>
                  <a:gd name="connsiteX6" fmla="*/ 228018 w 265237"/>
                  <a:gd name="connsiteY6" fmla="*/ 519 h 28464"/>
                  <a:gd name="connsiteX7" fmla="*/ 222809 w 265237"/>
                  <a:gd name="connsiteY7" fmla="*/ 773 h 28464"/>
                  <a:gd name="connsiteX8" fmla="*/ 161708 w 265237"/>
                  <a:gd name="connsiteY8" fmla="*/ 1917 h 28464"/>
                  <a:gd name="connsiteX9" fmla="*/ 140367 w 265237"/>
                  <a:gd name="connsiteY9" fmla="*/ 2298 h 28464"/>
                  <a:gd name="connsiteX10" fmla="*/ 101877 w 265237"/>
                  <a:gd name="connsiteY10" fmla="*/ 1154 h 28464"/>
                  <a:gd name="connsiteX11" fmla="*/ 83712 w 265237"/>
                  <a:gd name="connsiteY11" fmla="*/ 1154 h 28464"/>
                  <a:gd name="connsiteX12" fmla="*/ 70120 w 265237"/>
                  <a:gd name="connsiteY12" fmla="*/ 11 h 28464"/>
                  <a:gd name="connsiteX13" fmla="*/ 53987 w 265237"/>
                  <a:gd name="connsiteY13" fmla="*/ 1028 h 28464"/>
                  <a:gd name="connsiteX14" fmla="*/ 11051 w 265237"/>
                  <a:gd name="connsiteY14" fmla="*/ 2044 h 28464"/>
                  <a:gd name="connsiteX15" fmla="*/ 2795 w 265237"/>
                  <a:gd name="connsiteY15" fmla="*/ 1536 h 28464"/>
                  <a:gd name="connsiteX16" fmla="*/ 0 w 265237"/>
                  <a:gd name="connsiteY16" fmla="*/ 14369 h 28464"/>
                  <a:gd name="connsiteX17" fmla="*/ 2795 w 265237"/>
                  <a:gd name="connsiteY17" fmla="*/ 28218 h 28464"/>
                  <a:gd name="connsiteX18" fmla="*/ 7495 w 265237"/>
                  <a:gd name="connsiteY18" fmla="*/ 28345 h 28464"/>
                  <a:gd name="connsiteX19" fmla="*/ 46747 w 265237"/>
                  <a:gd name="connsiteY19" fmla="*/ 27328 h 28464"/>
                  <a:gd name="connsiteX20" fmla="*/ 153832 w 265237"/>
                  <a:gd name="connsiteY20" fmla="*/ 26439 h 28464"/>
                  <a:gd name="connsiteX21" fmla="*/ 177460 w 265237"/>
                  <a:gd name="connsiteY21" fmla="*/ 26821 h 28464"/>
                  <a:gd name="connsiteX22" fmla="*/ 205406 w 265237"/>
                  <a:gd name="connsiteY22" fmla="*/ 27202 h 28464"/>
                  <a:gd name="connsiteX23" fmla="*/ 215315 w 265237"/>
                  <a:gd name="connsiteY23" fmla="*/ 27328 h 28464"/>
                  <a:gd name="connsiteX24" fmla="*/ 231448 w 265237"/>
                  <a:gd name="connsiteY24" fmla="*/ 27456 h 28464"/>
                  <a:gd name="connsiteX25" fmla="*/ 262824 w 265237"/>
                  <a:gd name="connsiteY25" fmla="*/ 28218 h 28464"/>
                  <a:gd name="connsiteX26" fmla="*/ 265237 w 265237"/>
                  <a:gd name="connsiteY26" fmla="*/ 13606 h 28464"/>
                  <a:gd name="connsiteX27" fmla="*/ 262951 w 265237"/>
                  <a:gd name="connsiteY27" fmla="*/ 1282 h 28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5237" h="28464">
                    <a:moveTo>
                      <a:pt x="262951" y="1282"/>
                    </a:moveTo>
                    <a:cubicBezTo>
                      <a:pt x="261935" y="1154"/>
                      <a:pt x="260918" y="1028"/>
                      <a:pt x="259902" y="900"/>
                    </a:cubicBezTo>
                    <a:cubicBezTo>
                      <a:pt x="256599" y="519"/>
                      <a:pt x="253678" y="138"/>
                      <a:pt x="250629" y="138"/>
                    </a:cubicBezTo>
                    <a:cubicBezTo>
                      <a:pt x="248723" y="11"/>
                      <a:pt x="246945" y="11"/>
                      <a:pt x="244913" y="265"/>
                    </a:cubicBezTo>
                    <a:cubicBezTo>
                      <a:pt x="242245" y="646"/>
                      <a:pt x="239323" y="646"/>
                      <a:pt x="236529" y="519"/>
                    </a:cubicBezTo>
                    <a:cubicBezTo>
                      <a:pt x="236402" y="519"/>
                      <a:pt x="231448" y="519"/>
                      <a:pt x="229034" y="646"/>
                    </a:cubicBezTo>
                    <a:cubicBezTo>
                      <a:pt x="228653" y="646"/>
                      <a:pt x="228399" y="519"/>
                      <a:pt x="228018" y="519"/>
                    </a:cubicBezTo>
                    <a:cubicBezTo>
                      <a:pt x="226493" y="392"/>
                      <a:pt x="224715" y="519"/>
                      <a:pt x="222809" y="773"/>
                    </a:cubicBezTo>
                    <a:cubicBezTo>
                      <a:pt x="202485" y="1028"/>
                      <a:pt x="182033" y="773"/>
                      <a:pt x="161708" y="1917"/>
                    </a:cubicBezTo>
                    <a:cubicBezTo>
                      <a:pt x="154595" y="2298"/>
                      <a:pt x="147481" y="2806"/>
                      <a:pt x="140367" y="2298"/>
                    </a:cubicBezTo>
                    <a:cubicBezTo>
                      <a:pt x="127537" y="1409"/>
                      <a:pt x="114708" y="1409"/>
                      <a:pt x="101877" y="1154"/>
                    </a:cubicBezTo>
                    <a:cubicBezTo>
                      <a:pt x="95780" y="1028"/>
                      <a:pt x="91842" y="2298"/>
                      <a:pt x="83712" y="1154"/>
                    </a:cubicBezTo>
                    <a:cubicBezTo>
                      <a:pt x="80156" y="900"/>
                      <a:pt x="73550" y="-116"/>
                      <a:pt x="70120" y="11"/>
                    </a:cubicBezTo>
                    <a:cubicBezTo>
                      <a:pt x="63641" y="138"/>
                      <a:pt x="60466" y="773"/>
                      <a:pt x="53987" y="1028"/>
                    </a:cubicBezTo>
                    <a:cubicBezTo>
                      <a:pt x="39760" y="1663"/>
                      <a:pt x="25406" y="1790"/>
                      <a:pt x="11051" y="2044"/>
                    </a:cubicBezTo>
                    <a:cubicBezTo>
                      <a:pt x="8257" y="2044"/>
                      <a:pt x="5589" y="1790"/>
                      <a:pt x="2795" y="1536"/>
                    </a:cubicBezTo>
                    <a:lnTo>
                      <a:pt x="0" y="14369"/>
                    </a:lnTo>
                    <a:lnTo>
                      <a:pt x="2795" y="28218"/>
                    </a:lnTo>
                    <a:cubicBezTo>
                      <a:pt x="4319" y="28218"/>
                      <a:pt x="5970" y="28218"/>
                      <a:pt x="7495" y="28345"/>
                    </a:cubicBezTo>
                    <a:cubicBezTo>
                      <a:pt x="20579" y="28854"/>
                      <a:pt x="33917" y="27583"/>
                      <a:pt x="46747" y="27328"/>
                    </a:cubicBezTo>
                    <a:cubicBezTo>
                      <a:pt x="82442" y="26947"/>
                      <a:pt x="118137" y="27328"/>
                      <a:pt x="153832" y="26439"/>
                    </a:cubicBezTo>
                    <a:cubicBezTo>
                      <a:pt x="160311" y="26312"/>
                      <a:pt x="176190" y="26693"/>
                      <a:pt x="177460" y="26821"/>
                    </a:cubicBezTo>
                    <a:cubicBezTo>
                      <a:pt x="186479" y="28472"/>
                      <a:pt x="196006" y="27074"/>
                      <a:pt x="205406" y="27202"/>
                    </a:cubicBezTo>
                    <a:cubicBezTo>
                      <a:pt x="208709" y="27202"/>
                      <a:pt x="212012" y="27328"/>
                      <a:pt x="215315" y="27328"/>
                    </a:cubicBezTo>
                    <a:cubicBezTo>
                      <a:pt x="220650" y="27328"/>
                      <a:pt x="226112" y="27456"/>
                      <a:pt x="231448" y="27456"/>
                    </a:cubicBezTo>
                    <a:cubicBezTo>
                      <a:pt x="241991" y="27583"/>
                      <a:pt x="252407" y="27837"/>
                      <a:pt x="262824" y="28218"/>
                    </a:cubicBezTo>
                    <a:lnTo>
                      <a:pt x="265237" y="13606"/>
                    </a:lnTo>
                    <a:lnTo>
                      <a:pt x="262951" y="1282"/>
                    </a:lnTo>
                    <a:close/>
                  </a:path>
                </a:pathLst>
              </a:custGeom>
              <a:solidFill>
                <a:srgbClr val="31388C"/>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417" name="Freeform 416">
                <a:extLst>
                  <a:ext uri="{FF2B5EF4-FFF2-40B4-BE49-F238E27FC236}">
                    <a16:creationId xmlns:a16="http://schemas.microsoft.com/office/drawing/2014/main" id="{5D5FD027-9F71-D94A-9A1C-1D076CD6507B}"/>
                  </a:ext>
                </a:extLst>
              </p:cNvPr>
              <p:cNvSpPr/>
              <p:nvPr/>
            </p:nvSpPr>
            <p:spPr>
              <a:xfrm>
                <a:off x="6130629" y="4274713"/>
                <a:ext cx="288000" cy="28464"/>
              </a:xfrm>
              <a:custGeom>
                <a:avLst/>
                <a:gdLst>
                  <a:gd name="connsiteX0" fmla="*/ 262951 w 265237"/>
                  <a:gd name="connsiteY0" fmla="*/ 1282 h 28464"/>
                  <a:gd name="connsiteX1" fmla="*/ 259902 w 265237"/>
                  <a:gd name="connsiteY1" fmla="*/ 900 h 28464"/>
                  <a:gd name="connsiteX2" fmla="*/ 250629 w 265237"/>
                  <a:gd name="connsiteY2" fmla="*/ 138 h 28464"/>
                  <a:gd name="connsiteX3" fmla="*/ 244913 w 265237"/>
                  <a:gd name="connsiteY3" fmla="*/ 265 h 28464"/>
                  <a:gd name="connsiteX4" fmla="*/ 236529 w 265237"/>
                  <a:gd name="connsiteY4" fmla="*/ 519 h 28464"/>
                  <a:gd name="connsiteX5" fmla="*/ 229034 w 265237"/>
                  <a:gd name="connsiteY5" fmla="*/ 646 h 28464"/>
                  <a:gd name="connsiteX6" fmla="*/ 228018 w 265237"/>
                  <a:gd name="connsiteY6" fmla="*/ 519 h 28464"/>
                  <a:gd name="connsiteX7" fmla="*/ 222809 w 265237"/>
                  <a:gd name="connsiteY7" fmla="*/ 773 h 28464"/>
                  <a:gd name="connsiteX8" fmla="*/ 161708 w 265237"/>
                  <a:gd name="connsiteY8" fmla="*/ 1917 h 28464"/>
                  <a:gd name="connsiteX9" fmla="*/ 140367 w 265237"/>
                  <a:gd name="connsiteY9" fmla="*/ 2298 h 28464"/>
                  <a:gd name="connsiteX10" fmla="*/ 101877 w 265237"/>
                  <a:gd name="connsiteY10" fmla="*/ 1154 h 28464"/>
                  <a:gd name="connsiteX11" fmla="*/ 83712 w 265237"/>
                  <a:gd name="connsiteY11" fmla="*/ 1154 h 28464"/>
                  <a:gd name="connsiteX12" fmla="*/ 70120 w 265237"/>
                  <a:gd name="connsiteY12" fmla="*/ 11 h 28464"/>
                  <a:gd name="connsiteX13" fmla="*/ 53987 w 265237"/>
                  <a:gd name="connsiteY13" fmla="*/ 1028 h 28464"/>
                  <a:gd name="connsiteX14" fmla="*/ 11051 w 265237"/>
                  <a:gd name="connsiteY14" fmla="*/ 2044 h 28464"/>
                  <a:gd name="connsiteX15" fmla="*/ 2795 w 265237"/>
                  <a:gd name="connsiteY15" fmla="*/ 1536 h 28464"/>
                  <a:gd name="connsiteX16" fmla="*/ 0 w 265237"/>
                  <a:gd name="connsiteY16" fmla="*/ 14369 h 28464"/>
                  <a:gd name="connsiteX17" fmla="*/ 2795 w 265237"/>
                  <a:gd name="connsiteY17" fmla="*/ 28218 h 28464"/>
                  <a:gd name="connsiteX18" fmla="*/ 7495 w 265237"/>
                  <a:gd name="connsiteY18" fmla="*/ 28345 h 28464"/>
                  <a:gd name="connsiteX19" fmla="*/ 46747 w 265237"/>
                  <a:gd name="connsiteY19" fmla="*/ 27328 h 28464"/>
                  <a:gd name="connsiteX20" fmla="*/ 153832 w 265237"/>
                  <a:gd name="connsiteY20" fmla="*/ 26439 h 28464"/>
                  <a:gd name="connsiteX21" fmla="*/ 177460 w 265237"/>
                  <a:gd name="connsiteY21" fmla="*/ 26821 h 28464"/>
                  <a:gd name="connsiteX22" fmla="*/ 205406 w 265237"/>
                  <a:gd name="connsiteY22" fmla="*/ 27202 h 28464"/>
                  <a:gd name="connsiteX23" fmla="*/ 215315 w 265237"/>
                  <a:gd name="connsiteY23" fmla="*/ 27328 h 28464"/>
                  <a:gd name="connsiteX24" fmla="*/ 231448 w 265237"/>
                  <a:gd name="connsiteY24" fmla="*/ 27456 h 28464"/>
                  <a:gd name="connsiteX25" fmla="*/ 262824 w 265237"/>
                  <a:gd name="connsiteY25" fmla="*/ 28218 h 28464"/>
                  <a:gd name="connsiteX26" fmla="*/ 265237 w 265237"/>
                  <a:gd name="connsiteY26" fmla="*/ 13606 h 28464"/>
                  <a:gd name="connsiteX27" fmla="*/ 262951 w 265237"/>
                  <a:gd name="connsiteY27" fmla="*/ 1282 h 28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5237" h="28464">
                    <a:moveTo>
                      <a:pt x="262951" y="1282"/>
                    </a:moveTo>
                    <a:cubicBezTo>
                      <a:pt x="261935" y="1154"/>
                      <a:pt x="260918" y="1028"/>
                      <a:pt x="259902" y="900"/>
                    </a:cubicBezTo>
                    <a:cubicBezTo>
                      <a:pt x="256599" y="519"/>
                      <a:pt x="253678" y="138"/>
                      <a:pt x="250629" y="138"/>
                    </a:cubicBezTo>
                    <a:cubicBezTo>
                      <a:pt x="248723" y="11"/>
                      <a:pt x="246945" y="11"/>
                      <a:pt x="244913" y="265"/>
                    </a:cubicBezTo>
                    <a:cubicBezTo>
                      <a:pt x="242245" y="646"/>
                      <a:pt x="239323" y="646"/>
                      <a:pt x="236529" y="519"/>
                    </a:cubicBezTo>
                    <a:cubicBezTo>
                      <a:pt x="236402" y="519"/>
                      <a:pt x="231448" y="519"/>
                      <a:pt x="229034" y="646"/>
                    </a:cubicBezTo>
                    <a:cubicBezTo>
                      <a:pt x="228653" y="646"/>
                      <a:pt x="228399" y="519"/>
                      <a:pt x="228018" y="519"/>
                    </a:cubicBezTo>
                    <a:cubicBezTo>
                      <a:pt x="226493" y="392"/>
                      <a:pt x="224715" y="519"/>
                      <a:pt x="222809" y="773"/>
                    </a:cubicBezTo>
                    <a:cubicBezTo>
                      <a:pt x="202485" y="1028"/>
                      <a:pt x="182033" y="773"/>
                      <a:pt x="161708" y="1917"/>
                    </a:cubicBezTo>
                    <a:cubicBezTo>
                      <a:pt x="154595" y="2298"/>
                      <a:pt x="147481" y="2806"/>
                      <a:pt x="140367" y="2298"/>
                    </a:cubicBezTo>
                    <a:cubicBezTo>
                      <a:pt x="127537" y="1409"/>
                      <a:pt x="114708" y="1409"/>
                      <a:pt x="101877" y="1154"/>
                    </a:cubicBezTo>
                    <a:cubicBezTo>
                      <a:pt x="95780" y="1028"/>
                      <a:pt x="91842" y="2298"/>
                      <a:pt x="83712" y="1154"/>
                    </a:cubicBezTo>
                    <a:cubicBezTo>
                      <a:pt x="80156" y="900"/>
                      <a:pt x="73550" y="-116"/>
                      <a:pt x="70120" y="11"/>
                    </a:cubicBezTo>
                    <a:cubicBezTo>
                      <a:pt x="63641" y="138"/>
                      <a:pt x="60466" y="773"/>
                      <a:pt x="53987" y="1028"/>
                    </a:cubicBezTo>
                    <a:cubicBezTo>
                      <a:pt x="39760" y="1663"/>
                      <a:pt x="25406" y="1790"/>
                      <a:pt x="11051" y="2044"/>
                    </a:cubicBezTo>
                    <a:cubicBezTo>
                      <a:pt x="8257" y="2044"/>
                      <a:pt x="5589" y="1790"/>
                      <a:pt x="2795" y="1536"/>
                    </a:cubicBezTo>
                    <a:lnTo>
                      <a:pt x="0" y="14369"/>
                    </a:lnTo>
                    <a:lnTo>
                      <a:pt x="2795" y="28218"/>
                    </a:lnTo>
                    <a:cubicBezTo>
                      <a:pt x="4319" y="28218"/>
                      <a:pt x="5970" y="28218"/>
                      <a:pt x="7495" y="28345"/>
                    </a:cubicBezTo>
                    <a:cubicBezTo>
                      <a:pt x="20579" y="28854"/>
                      <a:pt x="33917" y="27583"/>
                      <a:pt x="46747" y="27328"/>
                    </a:cubicBezTo>
                    <a:cubicBezTo>
                      <a:pt x="82442" y="26947"/>
                      <a:pt x="118137" y="27328"/>
                      <a:pt x="153832" y="26439"/>
                    </a:cubicBezTo>
                    <a:cubicBezTo>
                      <a:pt x="160311" y="26312"/>
                      <a:pt x="176190" y="26693"/>
                      <a:pt x="177460" y="26821"/>
                    </a:cubicBezTo>
                    <a:cubicBezTo>
                      <a:pt x="186479" y="28472"/>
                      <a:pt x="196006" y="27074"/>
                      <a:pt x="205406" y="27202"/>
                    </a:cubicBezTo>
                    <a:cubicBezTo>
                      <a:pt x="208709" y="27202"/>
                      <a:pt x="212012" y="27328"/>
                      <a:pt x="215315" y="27328"/>
                    </a:cubicBezTo>
                    <a:cubicBezTo>
                      <a:pt x="220650" y="27328"/>
                      <a:pt x="226112" y="27456"/>
                      <a:pt x="231448" y="27456"/>
                    </a:cubicBezTo>
                    <a:cubicBezTo>
                      <a:pt x="241991" y="27583"/>
                      <a:pt x="252407" y="27837"/>
                      <a:pt x="262824" y="28218"/>
                    </a:cubicBezTo>
                    <a:lnTo>
                      <a:pt x="265237" y="13606"/>
                    </a:lnTo>
                    <a:lnTo>
                      <a:pt x="262951" y="1282"/>
                    </a:lnTo>
                    <a:close/>
                  </a:path>
                </a:pathLst>
              </a:custGeom>
              <a:solidFill>
                <a:srgbClr val="31388C"/>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418" name="Freeform 417">
                <a:extLst>
                  <a:ext uri="{FF2B5EF4-FFF2-40B4-BE49-F238E27FC236}">
                    <a16:creationId xmlns:a16="http://schemas.microsoft.com/office/drawing/2014/main" id="{DEF9F2F1-9435-B14E-B619-9BE4592B4C29}"/>
                  </a:ext>
                </a:extLst>
              </p:cNvPr>
              <p:cNvSpPr/>
              <p:nvPr/>
            </p:nvSpPr>
            <p:spPr>
              <a:xfrm>
                <a:off x="6392971" y="4274713"/>
                <a:ext cx="288000" cy="28464"/>
              </a:xfrm>
              <a:custGeom>
                <a:avLst/>
                <a:gdLst>
                  <a:gd name="connsiteX0" fmla="*/ 262951 w 265237"/>
                  <a:gd name="connsiteY0" fmla="*/ 1282 h 28464"/>
                  <a:gd name="connsiteX1" fmla="*/ 259902 w 265237"/>
                  <a:gd name="connsiteY1" fmla="*/ 900 h 28464"/>
                  <a:gd name="connsiteX2" fmla="*/ 250629 w 265237"/>
                  <a:gd name="connsiteY2" fmla="*/ 138 h 28464"/>
                  <a:gd name="connsiteX3" fmla="*/ 244912 w 265237"/>
                  <a:gd name="connsiteY3" fmla="*/ 265 h 28464"/>
                  <a:gd name="connsiteX4" fmla="*/ 236529 w 265237"/>
                  <a:gd name="connsiteY4" fmla="*/ 519 h 28464"/>
                  <a:gd name="connsiteX5" fmla="*/ 229034 w 265237"/>
                  <a:gd name="connsiteY5" fmla="*/ 646 h 28464"/>
                  <a:gd name="connsiteX6" fmla="*/ 228018 w 265237"/>
                  <a:gd name="connsiteY6" fmla="*/ 519 h 28464"/>
                  <a:gd name="connsiteX7" fmla="*/ 222809 w 265237"/>
                  <a:gd name="connsiteY7" fmla="*/ 773 h 28464"/>
                  <a:gd name="connsiteX8" fmla="*/ 161708 w 265237"/>
                  <a:gd name="connsiteY8" fmla="*/ 1917 h 28464"/>
                  <a:gd name="connsiteX9" fmla="*/ 140367 w 265237"/>
                  <a:gd name="connsiteY9" fmla="*/ 2298 h 28464"/>
                  <a:gd name="connsiteX10" fmla="*/ 101877 w 265237"/>
                  <a:gd name="connsiteY10" fmla="*/ 1154 h 28464"/>
                  <a:gd name="connsiteX11" fmla="*/ 83712 w 265237"/>
                  <a:gd name="connsiteY11" fmla="*/ 1154 h 28464"/>
                  <a:gd name="connsiteX12" fmla="*/ 70120 w 265237"/>
                  <a:gd name="connsiteY12" fmla="*/ 11 h 28464"/>
                  <a:gd name="connsiteX13" fmla="*/ 53987 w 265237"/>
                  <a:gd name="connsiteY13" fmla="*/ 1028 h 28464"/>
                  <a:gd name="connsiteX14" fmla="*/ 11051 w 265237"/>
                  <a:gd name="connsiteY14" fmla="*/ 2044 h 28464"/>
                  <a:gd name="connsiteX15" fmla="*/ 2795 w 265237"/>
                  <a:gd name="connsiteY15" fmla="*/ 1536 h 28464"/>
                  <a:gd name="connsiteX16" fmla="*/ 0 w 265237"/>
                  <a:gd name="connsiteY16" fmla="*/ 14369 h 28464"/>
                  <a:gd name="connsiteX17" fmla="*/ 2795 w 265237"/>
                  <a:gd name="connsiteY17" fmla="*/ 28218 h 28464"/>
                  <a:gd name="connsiteX18" fmla="*/ 7495 w 265237"/>
                  <a:gd name="connsiteY18" fmla="*/ 28345 h 28464"/>
                  <a:gd name="connsiteX19" fmla="*/ 46747 w 265237"/>
                  <a:gd name="connsiteY19" fmla="*/ 27328 h 28464"/>
                  <a:gd name="connsiteX20" fmla="*/ 153832 w 265237"/>
                  <a:gd name="connsiteY20" fmla="*/ 26439 h 28464"/>
                  <a:gd name="connsiteX21" fmla="*/ 177460 w 265237"/>
                  <a:gd name="connsiteY21" fmla="*/ 26821 h 28464"/>
                  <a:gd name="connsiteX22" fmla="*/ 205406 w 265237"/>
                  <a:gd name="connsiteY22" fmla="*/ 27202 h 28464"/>
                  <a:gd name="connsiteX23" fmla="*/ 215315 w 265237"/>
                  <a:gd name="connsiteY23" fmla="*/ 27328 h 28464"/>
                  <a:gd name="connsiteX24" fmla="*/ 231447 w 265237"/>
                  <a:gd name="connsiteY24" fmla="*/ 27456 h 28464"/>
                  <a:gd name="connsiteX25" fmla="*/ 262824 w 265237"/>
                  <a:gd name="connsiteY25" fmla="*/ 28218 h 28464"/>
                  <a:gd name="connsiteX26" fmla="*/ 265237 w 265237"/>
                  <a:gd name="connsiteY26" fmla="*/ 13606 h 28464"/>
                  <a:gd name="connsiteX27" fmla="*/ 262951 w 265237"/>
                  <a:gd name="connsiteY27" fmla="*/ 1282 h 28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5237" h="28464">
                    <a:moveTo>
                      <a:pt x="262951" y="1282"/>
                    </a:moveTo>
                    <a:cubicBezTo>
                      <a:pt x="261935" y="1154"/>
                      <a:pt x="260918" y="1028"/>
                      <a:pt x="259902" y="900"/>
                    </a:cubicBezTo>
                    <a:cubicBezTo>
                      <a:pt x="256600" y="519"/>
                      <a:pt x="253677" y="138"/>
                      <a:pt x="250629" y="138"/>
                    </a:cubicBezTo>
                    <a:cubicBezTo>
                      <a:pt x="248724" y="11"/>
                      <a:pt x="246945" y="11"/>
                      <a:pt x="244912" y="265"/>
                    </a:cubicBezTo>
                    <a:cubicBezTo>
                      <a:pt x="242245" y="646"/>
                      <a:pt x="239323" y="646"/>
                      <a:pt x="236529" y="519"/>
                    </a:cubicBezTo>
                    <a:cubicBezTo>
                      <a:pt x="236402" y="519"/>
                      <a:pt x="231447" y="519"/>
                      <a:pt x="229034" y="646"/>
                    </a:cubicBezTo>
                    <a:cubicBezTo>
                      <a:pt x="228653" y="646"/>
                      <a:pt x="228399" y="519"/>
                      <a:pt x="228018" y="519"/>
                    </a:cubicBezTo>
                    <a:cubicBezTo>
                      <a:pt x="226494" y="392"/>
                      <a:pt x="224715" y="519"/>
                      <a:pt x="222809" y="773"/>
                    </a:cubicBezTo>
                    <a:cubicBezTo>
                      <a:pt x="202485" y="1028"/>
                      <a:pt x="182033" y="773"/>
                      <a:pt x="161708" y="1917"/>
                    </a:cubicBezTo>
                    <a:cubicBezTo>
                      <a:pt x="154595" y="2298"/>
                      <a:pt x="147481" y="2806"/>
                      <a:pt x="140367" y="2298"/>
                    </a:cubicBezTo>
                    <a:cubicBezTo>
                      <a:pt x="127537" y="1409"/>
                      <a:pt x="114707" y="1409"/>
                      <a:pt x="101877" y="1154"/>
                    </a:cubicBezTo>
                    <a:cubicBezTo>
                      <a:pt x="95780" y="1028"/>
                      <a:pt x="91842" y="2298"/>
                      <a:pt x="83712" y="1154"/>
                    </a:cubicBezTo>
                    <a:cubicBezTo>
                      <a:pt x="80156" y="900"/>
                      <a:pt x="73550" y="-116"/>
                      <a:pt x="70120" y="11"/>
                    </a:cubicBezTo>
                    <a:cubicBezTo>
                      <a:pt x="63642" y="138"/>
                      <a:pt x="60466" y="773"/>
                      <a:pt x="53987" y="1028"/>
                    </a:cubicBezTo>
                    <a:cubicBezTo>
                      <a:pt x="39760" y="1663"/>
                      <a:pt x="25406" y="1790"/>
                      <a:pt x="11051" y="2044"/>
                    </a:cubicBezTo>
                    <a:cubicBezTo>
                      <a:pt x="8257" y="2044"/>
                      <a:pt x="5589" y="1790"/>
                      <a:pt x="2795" y="1536"/>
                    </a:cubicBezTo>
                    <a:lnTo>
                      <a:pt x="0" y="14369"/>
                    </a:lnTo>
                    <a:lnTo>
                      <a:pt x="2795" y="28218"/>
                    </a:lnTo>
                    <a:cubicBezTo>
                      <a:pt x="4319" y="28218"/>
                      <a:pt x="5970" y="28218"/>
                      <a:pt x="7495" y="28345"/>
                    </a:cubicBezTo>
                    <a:cubicBezTo>
                      <a:pt x="20579" y="28854"/>
                      <a:pt x="33917" y="27583"/>
                      <a:pt x="46747" y="27328"/>
                    </a:cubicBezTo>
                    <a:cubicBezTo>
                      <a:pt x="82442" y="26947"/>
                      <a:pt x="118137" y="27328"/>
                      <a:pt x="153832" y="26439"/>
                    </a:cubicBezTo>
                    <a:cubicBezTo>
                      <a:pt x="160311" y="26312"/>
                      <a:pt x="176190" y="26693"/>
                      <a:pt x="177460" y="26821"/>
                    </a:cubicBezTo>
                    <a:cubicBezTo>
                      <a:pt x="186479" y="28472"/>
                      <a:pt x="196006" y="27074"/>
                      <a:pt x="205406" y="27202"/>
                    </a:cubicBezTo>
                    <a:cubicBezTo>
                      <a:pt x="208709" y="27202"/>
                      <a:pt x="212012" y="27328"/>
                      <a:pt x="215315" y="27328"/>
                    </a:cubicBezTo>
                    <a:cubicBezTo>
                      <a:pt x="220650" y="27328"/>
                      <a:pt x="226112" y="27456"/>
                      <a:pt x="231447" y="27456"/>
                    </a:cubicBezTo>
                    <a:cubicBezTo>
                      <a:pt x="241991" y="27583"/>
                      <a:pt x="252407" y="27837"/>
                      <a:pt x="262824" y="28218"/>
                    </a:cubicBezTo>
                    <a:lnTo>
                      <a:pt x="265237" y="13606"/>
                    </a:lnTo>
                    <a:lnTo>
                      <a:pt x="262951" y="1282"/>
                    </a:lnTo>
                    <a:close/>
                  </a:path>
                </a:pathLst>
              </a:custGeom>
              <a:solidFill>
                <a:srgbClr val="31388C"/>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grpSp>
            <p:nvGrpSpPr>
              <p:cNvPr id="419" name="Graphic 4">
                <a:extLst>
                  <a:ext uri="{FF2B5EF4-FFF2-40B4-BE49-F238E27FC236}">
                    <a16:creationId xmlns:a16="http://schemas.microsoft.com/office/drawing/2014/main" id="{508DEE23-BB55-4343-A4AD-727EE9051DA9}"/>
                  </a:ext>
                </a:extLst>
              </p:cNvPr>
              <p:cNvGrpSpPr/>
              <p:nvPr/>
            </p:nvGrpSpPr>
            <p:grpSpPr>
              <a:xfrm>
                <a:off x="6658132" y="4271802"/>
                <a:ext cx="175001" cy="34178"/>
                <a:chOff x="6712105" y="3515336"/>
                <a:chExt cx="173458" cy="34178"/>
              </a:xfrm>
              <a:solidFill>
                <a:srgbClr val="31388C"/>
              </a:solidFill>
            </p:grpSpPr>
            <p:sp>
              <p:nvSpPr>
                <p:cNvPr id="420" name="Freeform 419">
                  <a:extLst>
                    <a:ext uri="{FF2B5EF4-FFF2-40B4-BE49-F238E27FC236}">
                      <a16:creationId xmlns:a16="http://schemas.microsoft.com/office/drawing/2014/main" id="{E8127CB9-50C1-DC43-B062-F2B9FFE89BC3}"/>
                    </a:ext>
                  </a:extLst>
                </p:cNvPr>
                <p:cNvSpPr/>
                <p:nvPr/>
              </p:nvSpPr>
              <p:spPr>
                <a:xfrm>
                  <a:off x="6726064" y="3515336"/>
                  <a:ext cx="159499" cy="34178"/>
                </a:xfrm>
                <a:custGeom>
                  <a:avLst/>
                  <a:gdLst>
                    <a:gd name="connsiteX0" fmla="*/ 147369 w 159499"/>
                    <a:gd name="connsiteY0" fmla="*/ 762 h 34178"/>
                    <a:gd name="connsiteX1" fmla="*/ 138985 w 159499"/>
                    <a:gd name="connsiteY1" fmla="*/ 0 h 34178"/>
                    <a:gd name="connsiteX2" fmla="*/ 129330 w 159499"/>
                    <a:gd name="connsiteY2" fmla="*/ 1143 h 34178"/>
                    <a:gd name="connsiteX3" fmla="*/ 113579 w 159499"/>
                    <a:gd name="connsiteY3" fmla="*/ 2541 h 34178"/>
                    <a:gd name="connsiteX4" fmla="*/ 69118 w 159499"/>
                    <a:gd name="connsiteY4" fmla="*/ 3049 h 34178"/>
                    <a:gd name="connsiteX5" fmla="*/ 54510 w 159499"/>
                    <a:gd name="connsiteY5" fmla="*/ 2795 h 34178"/>
                    <a:gd name="connsiteX6" fmla="*/ 53367 w 159499"/>
                    <a:gd name="connsiteY6" fmla="*/ 2795 h 34178"/>
                    <a:gd name="connsiteX7" fmla="*/ 52985 w 159499"/>
                    <a:gd name="connsiteY7" fmla="*/ 2795 h 34178"/>
                    <a:gd name="connsiteX8" fmla="*/ 32788 w 159499"/>
                    <a:gd name="connsiteY8" fmla="*/ 2795 h 34178"/>
                    <a:gd name="connsiteX9" fmla="*/ 18814 w 159499"/>
                    <a:gd name="connsiteY9" fmla="*/ 2922 h 34178"/>
                    <a:gd name="connsiteX10" fmla="*/ 7637 w 159499"/>
                    <a:gd name="connsiteY10" fmla="*/ 3558 h 34178"/>
                    <a:gd name="connsiteX11" fmla="*/ 14 w 159499"/>
                    <a:gd name="connsiteY11" fmla="*/ 4701 h 34178"/>
                    <a:gd name="connsiteX12" fmla="*/ 523 w 159499"/>
                    <a:gd name="connsiteY12" fmla="*/ 31129 h 34178"/>
                    <a:gd name="connsiteX13" fmla="*/ 30247 w 159499"/>
                    <a:gd name="connsiteY13" fmla="*/ 30113 h 34178"/>
                    <a:gd name="connsiteX14" fmla="*/ 103035 w 159499"/>
                    <a:gd name="connsiteY14" fmla="*/ 29605 h 34178"/>
                    <a:gd name="connsiteX15" fmla="*/ 143050 w 159499"/>
                    <a:gd name="connsiteY15" fmla="*/ 34178 h 34178"/>
                    <a:gd name="connsiteX16" fmla="*/ 152958 w 159499"/>
                    <a:gd name="connsiteY16" fmla="*/ 31765 h 34178"/>
                    <a:gd name="connsiteX17" fmla="*/ 157912 w 159499"/>
                    <a:gd name="connsiteY17" fmla="*/ 29096 h 34178"/>
                    <a:gd name="connsiteX18" fmla="*/ 159436 w 159499"/>
                    <a:gd name="connsiteY18" fmla="*/ 21473 h 34178"/>
                    <a:gd name="connsiteX19" fmla="*/ 147369 w 159499"/>
                    <a:gd name="connsiteY19" fmla="*/ 762 h 3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9499" h="34178">
                      <a:moveTo>
                        <a:pt x="147369" y="762"/>
                      </a:moveTo>
                      <a:cubicBezTo>
                        <a:pt x="144066" y="1143"/>
                        <a:pt x="142415" y="127"/>
                        <a:pt x="138985" y="0"/>
                      </a:cubicBezTo>
                      <a:cubicBezTo>
                        <a:pt x="136063" y="0"/>
                        <a:pt x="132125" y="1016"/>
                        <a:pt x="129330" y="1143"/>
                      </a:cubicBezTo>
                      <a:cubicBezTo>
                        <a:pt x="124122" y="1397"/>
                        <a:pt x="118914" y="2414"/>
                        <a:pt x="113579" y="2541"/>
                      </a:cubicBezTo>
                      <a:cubicBezTo>
                        <a:pt x="98716" y="2922"/>
                        <a:pt x="83981" y="3049"/>
                        <a:pt x="69118" y="3049"/>
                      </a:cubicBezTo>
                      <a:cubicBezTo>
                        <a:pt x="64291" y="3049"/>
                        <a:pt x="59337" y="2922"/>
                        <a:pt x="54510" y="2795"/>
                      </a:cubicBezTo>
                      <a:cubicBezTo>
                        <a:pt x="54129" y="2795"/>
                        <a:pt x="53621" y="2795"/>
                        <a:pt x="53367" y="2795"/>
                      </a:cubicBezTo>
                      <a:cubicBezTo>
                        <a:pt x="53240" y="2795"/>
                        <a:pt x="53113" y="2795"/>
                        <a:pt x="52985" y="2795"/>
                      </a:cubicBezTo>
                      <a:cubicBezTo>
                        <a:pt x="46253" y="2668"/>
                        <a:pt x="39520" y="2541"/>
                        <a:pt x="32788" y="2795"/>
                      </a:cubicBezTo>
                      <a:cubicBezTo>
                        <a:pt x="28977" y="2922"/>
                        <a:pt x="19704" y="3176"/>
                        <a:pt x="18814" y="2922"/>
                      </a:cubicBezTo>
                      <a:cubicBezTo>
                        <a:pt x="17417" y="2541"/>
                        <a:pt x="9034" y="3558"/>
                        <a:pt x="7637" y="3558"/>
                      </a:cubicBezTo>
                      <a:cubicBezTo>
                        <a:pt x="7128" y="3558"/>
                        <a:pt x="3190" y="4447"/>
                        <a:pt x="14" y="4701"/>
                      </a:cubicBezTo>
                      <a:cubicBezTo>
                        <a:pt x="-113" y="13722"/>
                        <a:pt x="649" y="22108"/>
                        <a:pt x="523" y="31129"/>
                      </a:cubicBezTo>
                      <a:cubicBezTo>
                        <a:pt x="10431" y="31002"/>
                        <a:pt x="20466" y="30113"/>
                        <a:pt x="30247" y="30113"/>
                      </a:cubicBezTo>
                      <a:cubicBezTo>
                        <a:pt x="54510" y="29859"/>
                        <a:pt x="78773" y="29732"/>
                        <a:pt x="103035" y="29605"/>
                      </a:cubicBezTo>
                      <a:cubicBezTo>
                        <a:pt x="116500" y="30240"/>
                        <a:pt x="129965" y="33924"/>
                        <a:pt x="143050" y="34178"/>
                      </a:cubicBezTo>
                      <a:cubicBezTo>
                        <a:pt x="146480" y="34178"/>
                        <a:pt x="150163" y="33416"/>
                        <a:pt x="152958" y="31765"/>
                      </a:cubicBezTo>
                      <a:cubicBezTo>
                        <a:pt x="155880" y="29986"/>
                        <a:pt x="156896" y="30494"/>
                        <a:pt x="157912" y="29096"/>
                      </a:cubicBezTo>
                      <a:cubicBezTo>
                        <a:pt x="159183" y="27572"/>
                        <a:pt x="159690" y="24776"/>
                        <a:pt x="159436" y="21473"/>
                      </a:cubicBezTo>
                      <a:cubicBezTo>
                        <a:pt x="159055" y="12325"/>
                        <a:pt x="153847" y="0"/>
                        <a:pt x="147369" y="762"/>
                      </a:cubicBezTo>
                      <a:close/>
                    </a:path>
                  </a:pathLst>
                </a:custGeom>
                <a:solidFill>
                  <a:srgbClr val="31388C"/>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421" name="Freeform 420">
                  <a:extLst>
                    <a:ext uri="{FF2B5EF4-FFF2-40B4-BE49-F238E27FC236}">
                      <a16:creationId xmlns:a16="http://schemas.microsoft.com/office/drawing/2014/main" id="{16165BCA-D1D3-0B4F-B7BB-ACE5BF3E7DF9}"/>
                    </a:ext>
                  </a:extLst>
                </p:cNvPr>
                <p:cNvSpPr/>
                <p:nvPr/>
              </p:nvSpPr>
              <p:spPr>
                <a:xfrm>
                  <a:off x="6712105" y="3518120"/>
                  <a:ext cx="88666" cy="28463"/>
                </a:xfrm>
                <a:custGeom>
                  <a:avLst/>
                  <a:gdLst>
                    <a:gd name="connsiteX0" fmla="*/ 80918 w 88666"/>
                    <a:gd name="connsiteY0" fmla="*/ 1154 h 28463"/>
                    <a:gd name="connsiteX1" fmla="*/ 67325 w 88666"/>
                    <a:gd name="connsiteY1" fmla="*/ 11 h 28463"/>
                    <a:gd name="connsiteX2" fmla="*/ 51192 w 88666"/>
                    <a:gd name="connsiteY2" fmla="*/ 1027 h 28463"/>
                    <a:gd name="connsiteX3" fmla="*/ 8256 w 88666"/>
                    <a:gd name="connsiteY3" fmla="*/ 2044 h 28463"/>
                    <a:gd name="connsiteX4" fmla="*/ 0 w 88666"/>
                    <a:gd name="connsiteY4" fmla="*/ 1536 h 28463"/>
                    <a:gd name="connsiteX5" fmla="*/ 0 w 88666"/>
                    <a:gd name="connsiteY5" fmla="*/ 28218 h 28463"/>
                    <a:gd name="connsiteX6" fmla="*/ 4700 w 88666"/>
                    <a:gd name="connsiteY6" fmla="*/ 28345 h 28463"/>
                    <a:gd name="connsiteX7" fmla="*/ 43952 w 88666"/>
                    <a:gd name="connsiteY7" fmla="*/ 27329 h 28463"/>
                    <a:gd name="connsiteX8" fmla="*/ 87650 w 88666"/>
                    <a:gd name="connsiteY8" fmla="*/ 27074 h 28463"/>
                    <a:gd name="connsiteX9" fmla="*/ 88666 w 88666"/>
                    <a:gd name="connsiteY9" fmla="*/ 1662 h 28463"/>
                    <a:gd name="connsiteX10" fmla="*/ 80918 w 88666"/>
                    <a:gd name="connsiteY10" fmla="*/ 1154 h 28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666" h="28463">
                      <a:moveTo>
                        <a:pt x="80918" y="1154"/>
                      </a:moveTo>
                      <a:cubicBezTo>
                        <a:pt x="77360" y="900"/>
                        <a:pt x="70755" y="-116"/>
                        <a:pt x="67325" y="11"/>
                      </a:cubicBezTo>
                      <a:cubicBezTo>
                        <a:pt x="60847" y="138"/>
                        <a:pt x="57671" y="773"/>
                        <a:pt x="51192" y="1027"/>
                      </a:cubicBezTo>
                      <a:cubicBezTo>
                        <a:pt x="36965" y="1662"/>
                        <a:pt x="22611" y="1790"/>
                        <a:pt x="8256" y="2044"/>
                      </a:cubicBezTo>
                      <a:cubicBezTo>
                        <a:pt x="5462" y="2044"/>
                        <a:pt x="2794" y="1790"/>
                        <a:pt x="0" y="1536"/>
                      </a:cubicBezTo>
                      <a:lnTo>
                        <a:pt x="0" y="28218"/>
                      </a:lnTo>
                      <a:cubicBezTo>
                        <a:pt x="1524" y="28218"/>
                        <a:pt x="3176" y="28218"/>
                        <a:pt x="4700" y="28345"/>
                      </a:cubicBezTo>
                      <a:cubicBezTo>
                        <a:pt x="17784" y="28853"/>
                        <a:pt x="31122" y="27583"/>
                        <a:pt x="43952" y="27329"/>
                      </a:cubicBezTo>
                      <a:cubicBezTo>
                        <a:pt x="58560" y="27201"/>
                        <a:pt x="73042" y="27201"/>
                        <a:pt x="87650" y="27074"/>
                      </a:cubicBezTo>
                      <a:cubicBezTo>
                        <a:pt x="85872" y="18307"/>
                        <a:pt x="86507" y="10048"/>
                        <a:pt x="88666" y="1662"/>
                      </a:cubicBezTo>
                      <a:cubicBezTo>
                        <a:pt x="86634" y="1662"/>
                        <a:pt x="84093" y="1662"/>
                        <a:pt x="80918" y="1154"/>
                      </a:cubicBezTo>
                      <a:close/>
                    </a:path>
                  </a:pathLst>
                </a:custGeom>
                <a:solidFill>
                  <a:srgbClr val="31388C"/>
                </a:solidFill>
                <a:ln w="1269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232"/>
                    </a:solidFill>
                    <a:effectLst/>
                    <a:uLnTx/>
                    <a:uFillTx/>
                    <a:latin typeface="Calibri" panose="020F0502020204030204"/>
                    <a:ea typeface="+mn-ea"/>
                    <a:cs typeface="+mn-cs"/>
                  </a:endParaRPr>
                </a:p>
              </p:txBody>
            </p:sp>
          </p:grpSp>
        </p:grpSp>
      </p:grpSp>
      <p:sp>
        <p:nvSpPr>
          <p:cNvPr id="223" name="TextBox 222">
            <a:extLst>
              <a:ext uri="{FF2B5EF4-FFF2-40B4-BE49-F238E27FC236}">
                <a16:creationId xmlns:a16="http://schemas.microsoft.com/office/drawing/2014/main" id="{3AEFE8C7-1922-4206-403A-77F7E264F27E}"/>
              </a:ext>
            </a:extLst>
          </p:cNvPr>
          <p:cNvSpPr txBox="1"/>
          <p:nvPr/>
        </p:nvSpPr>
        <p:spPr>
          <a:xfrm>
            <a:off x="352788" y="1122445"/>
            <a:ext cx="2585644" cy="344966"/>
          </a:xfrm>
          <a:prstGeom prst="rect">
            <a:avLst/>
          </a:prstGeom>
          <a:noFill/>
        </p:spPr>
        <p:txBody>
          <a:bodyPr wrap="none" lIns="0" tIns="0" rIns="0" bIns="0" rtlCol="0">
            <a:spAutoFit/>
          </a:bodyPr>
          <a:lstStyle/>
          <a:p>
            <a:pPr marL="0" marR="0" lvl="0" indent="0" algn="l" defTabSz="457200" rtl="0" eaLnBrk="1" fontAlgn="base" latinLnBrk="0" hangingPunct="1">
              <a:lnSpc>
                <a:spcPct val="8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0388D"/>
                </a:solidFill>
                <a:effectLst/>
                <a:uLnTx/>
                <a:uFillTx/>
                <a:latin typeface="Londrina Solid" pitchFamily="2" charset="77"/>
                <a:ea typeface="Roboto" panose="02000000000000000000" pitchFamily="2" charset="0"/>
                <a:cs typeface="+mn-cs"/>
              </a:rPr>
              <a:t>How can we make sure that everyone </a:t>
            </a:r>
          </a:p>
          <a:p>
            <a:pPr marL="0" marR="0" lvl="0" indent="0" algn="l" defTabSz="457200" rtl="0" eaLnBrk="1" fontAlgn="base" latinLnBrk="0" hangingPunct="1">
              <a:lnSpc>
                <a:spcPct val="8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0388D"/>
                </a:solidFill>
                <a:effectLst/>
                <a:uLnTx/>
                <a:uFillTx/>
                <a:latin typeface="Londrina Solid" pitchFamily="2" charset="77"/>
                <a:ea typeface="Roboto" panose="02000000000000000000" pitchFamily="2" charset="0"/>
                <a:cs typeface="+mn-cs"/>
              </a:rPr>
              <a:t>is included?</a:t>
            </a:r>
          </a:p>
        </p:txBody>
      </p:sp>
    </p:spTree>
    <p:extLst>
      <p:ext uri="{BB962C8B-B14F-4D97-AF65-F5344CB8AC3E}">
        <p14:creationId xmlns:p14="http://schemas.microsoft.com/office/powerpoint/2010/main" val="1500538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8A3C241-2DB3-A841-88B8-3365743C8814}"/>
              </a:ext>
            </a:extLst>
          </p:cNvPr>
          <p:cNvSpPr txBox="1"/>
          <p:nvPr/>
        </p:nvSpPr>
        <p:spPr>
          <a:xfrm>
            <a:off x="7424358" y="1134003"/>
            <a:ext cx="2749151" cy="307777"/>
          </a:xfrm>
          <a:prstGeom prst="rect">
            <a:avLst/>
          </a:prstGeom>
          <a:noFill/>
        </p:spPr>
        <p:txBody>
          <a:bodyPr wrap="none" lIns="0" tIns="0" rIns="0" bIns="0" rtlCol="0">
            <a:spAutoFit/>
          </a:bodyPr>
          <a:lstStyle/>
          <a:p>
            <a:pPr algn="l"/>
            <a:r>
              <a:rPr lang="en-US" sz="2000" spc="0" baseline="0" dirty="0">
                <a:solidFill>
                  <a:srgbClr val="31388C"/>
                </a:solidFill>
                <a:latin typeface="LondrinaSolid-Regular"/>
                <a:sym typeface="LondrinaSolid-Regular"/>
                <a:rtl val="0"/>
              </a:rPr>
              <a:t>This week’s useful websites</a:t>
            </a:r>
          </a:p>
        </p:txBody>
      </p:sp>
      <p:sp>
        <p:nvSpPr>
          <p:cNvPr id="8" name="TextBox 7">
            <a:hlinkClick r:id="rId3"/>
            <a:extLst>
              <a:ext uri="{FF2B5EF4-FFF2-40B4-BE49-F238E27FC236}">
                <a16:creationId xmlns:a16="http://schemas.microsoft.com/office/drawing/2014/main" id="{62272F5F-6358-194A-99A6-1E3D4B23B2AB}"/>
              </a:ext>
            </a:extLst>
          </p:cNvPr>
          <p:cNvSpPr txBox="1"/>
          <p:nvPr/>
        </p:nvSpPr>
        <p:spPr>
          <a:xfrm>
            <a:off x="7424358" y="1573028"/>
            <a:ext cx="2127185" cy="321498"/>
          </a:xfrm>
          <a:prstGeom prst="rect">
            <a:avLst/>
          </a:prstGeom>
          <a:noFill/>
        </p:spPr>
        <p:txBody>
          <a:bodyPr wrap="none" lIns="0" tIns="0" rIns="0" bIns="0" rtlCol="0">
            <a:spAutoFit/>
          </a:bodyPr>
          <a:lstStyle/>
          <a:p>
            <a:pPr>
              <a:lnSpc>
                <a:spcPct val="80000"/>
              </a:lnSpc>
            </a:pPr>
            <a:r>
              <a:rPr lang="en-US" sz="1500" spc="0" baseline="0" dirty="0">
                <a:solidFill>
                  <a:srgbClr val="31388C"/>
                </a:solidFill>
                <a:latin typeface="LondrinaSolid-Regular"/>
                <a:sym typeface="LondrinaSolid-Regular"/>
                <a:rtl val="0"/>
              </a:rPr>
              <a:t>This week’s news story</a:t>
            </a:r>
            <a:br>
              <a:rPr lang="en-US" sz="1500" spc="0" baseline="0" dirty="0">
                <a:solidFill>
                  <a:srgbClr val="31388C"/>
                </a:solidFill>
                <a:latin typeface="LondrinaSolid-Regular"/>
                <a:sym typeface="LondrinaSolid-Regular"/>
                <a:rtl val="0"/>
              </a:rPr>
            </a:br>
            <a:r>
              <a:rPr lang="en-GB" sz="1100" dirty="0" err="1">
                <a:latin typeface="Roboto Condensed" panose="02000000000000000000" pitchFamily="2" charset="0"/>
                <a:ea typeface="Roboto Condensed" panose="02000000000000000000" pitchFamily="2" charset="0"/>
              </a:rPr>
              <a:t>www.bbc.co.uk</a:t>
            </a:r>
            <a:r>
              <a:rPr lang="en-GB" sz="1100" dirty="0">
                <a:latin typeface="Roboto Condensed" panose="02000000000000000000" pitchFamily="2" charset="0"/>
                <a:ea typeface="Roboto Condensed" panose="02000000000000000000" pitchFamily="2" charset="0"/>
              </a:rPr>
              <a:t>/</a:t>
            </a:r>
            <a:r>
              <a:rPr lang="en-GB" sz="1100" dirty="0" err="1">
                <a:latin typeface="Roboto Condensed" panose="02000000000000000000" pitchFamily="2" charset="0"/>
                <a:ea typeface="Roboto Condensed" panose="02000000000000000000" pitchFamily="2" charset="0"/>
              </a:rPr>
              <a:t>newsround</a:t>
            </a:r>
            <a:r>
              <a:rPr lang="en-GB" sz="1100" dirty="0">
                <a:latin typeface="Roboto Condensed" panose="02000000000000000000" pitchFamily="2" charset="0"/>
                <a:ea typeface="Roboto Condensed" panose="02000000000000000000" pitchFamily="2" charset="0"/>
              </a:rPr>
              <a:t>/61633434</a:t>
            </a:r>
          </a:p>
        </p:txBody>
      </p:sp>
      <p:sp>
        <p:nvSpPr>
          <p:cNvPr id="10" name="Freeform 9">
            <a:extLst>
              <a:ext uri="{FF2B5EF4-FFF2-40B4-BE49-F238E27FC236}">
                <a16:creationId xmlns:a16="http://schemas.microsoft.com/office/drawing/2014/main" id="{F8884461-0B8B-FA48-AD41-B36FBDC0FEBF}"/>
              </a:ext>
            </a:extLst>
          </p:cNvPr>
          <p:cNvSpPr/>
          <p:nvPr/>
        </p:nvSpPr>
        <p:spPr>
          <a:xfrm>
            <a:off x="7478981" y="1980592"/>
            <a:ext cx="2921040" cy="352080"/>
          </a:xfrm>
          <a:custGeom>
            <a:avLst/>
            <a:gdLst>
              <a:gd name="connsiteX0" fmla="*/ 0 w 2921040"/>
              <a:gd name="connsiteY0" fmla="*/ 0 h 352080"/>
              <a:gd name="connsiteX1" fmla="*/ 2921041 w 2921040"/>
              <a:gd name="connsiteY1" fmla="*/ 0 h 352080"/>
              <a:gd name="connsiteX2" fmla="*/ 2921041 w 2921040"/>
              <a:gd name="connsiteY2" fmla="*/ 352080 h 352080"/>
              <a:gd name="connsiteX3" fmla="*/ 0 w 2921040"/>
              <a:gd name="connsiteY3" fmla="*/ 352080 h 352080"/>
            </a:gdLst>
            <a:ahLst/>
            <a:cxnLst>
              <a:cxn ang="0">
                <a:pos x="connsiteX0" y="connsiteY0"/>
              </a:cxn>
              <a:cxn ang="0">
                <a:pos x="connsiteX1" y="connsiteY1"/>
              </a:cxn>
              <a:cxn ang="0">
                <a:pos x="connsiteX2" y="connsiteY2"/>
              </a:cxn>
              <a:cxn ang="0">
                <a:pos x="connsiteX3" y="connsiteY3"/>
              </a:cxn>
            </a:cxnLst>
            <a:rect l="l" t="t" r="r" b="b"/>
            <a:pathLst>
              <a:path w="2921040" h="352080">
                <a:moveTo>
                  <a:pt x="0" y="0"/>
                </a:moveTo>
                <a:lnTo>
                  <a:pt x="2921041" y="0"/>
                </a:lnTo>
                <a:lnTo>
                  <a:pt x="2921041" y="352080"/>
                </a:lnTo>
                <a:lnTo>
                  <a:pt x="0" y="352080"/>
                </a:lnTo>
                <a:close/>
              </a:path>
            </a:pathLst>
          </a:custGeom>
          <a:noFill/>
          <a:ln w="12692" cap="flat">
            <a:noFill/>
            <a:prstDash val="solid"/>
            <a:miter/>
          </a:ln>
        </p:spPr>
        <p:txBody>
          <a:bodyPr rtlCol="0" anchor="ctr"/>
          <a:lstStyle/>
          <a:p>
            <a:endParaRPr lang="en-US"/>
          </a:p>
        </p:txBody>
      </p:sp>
      <p:sp>
        <p:nvSpPr>
          <p:cNvPr id="11" name="TextBox 10">
            <a:hlinkClick r:id="rId4"/>
            <a:extLst>
              <a:ext uri="{FF2B5EF4-FFF2-40B4-BE49-F238E27FC236}">
                <a16:creationId xmlns:a16="http://schemas.microsoft.com/office/drawing/2014/main" id="{118B2413-4BA2-D34B-9F55-F0E5A3F5BF24}"/>
              </a:ext>
            </a:extLst>
          </p:cNvPr>
          <p:cNvSpPr txBox="1"/>
          <p:nvPr/>
        </p:nvSpPr>
        <p:spPr>
          <a:xfrm>
            <a:off x="7424358" y="1994826"/>
            <a:ext cx="1764907" cy="456920"/>
          </a:xfrm>
          <a:prstGeom prst="rect">
            <a:avLst/>
          </a:prstGeom>
          <a:noFill/>
        </p:spPr>
        <p:txBody>
          <a:bodyPr wrap="none" lIns="0" tIns="0" rIns="0" bIns="0" rtlCol="0">
            <a:spAutoFit/>
          </a:bodyPr>
          <a:lstStyle/>
          <a:p>
            <a:pPr>
              <a:lnSpc>
                <a:spcPct val="80000"/>
              </a:lnSpc>
            </a:pPr>
            <a:r>
              <a:rPr lang="en-US" sz="1500" spc="0" baseline="0" dirty="0">
                <a:solidFill>
                  <a:srgbClr val="31388C"/>
                </a:solidFill>
                <a:latin typeface="LondrinaSolid-Regular"/>
                <a:sym typeface="LondrinaSolid-Regular"/>
                <a:rtl val="0"/>
              </a:rPr>
              <a:t>This week’s useful video</a:t>
            </a:r>
            <a:br>
              <a:rPr lang="en-US" sz="1500" spc="0" baseline="0" dirty="0">
                <a:solidFill>
                  <a:srgbClr val="31388C"/>
                </a:solidFill>
                <a:latin typeface="LondrinaSolid-Regular"/>
                <a:sym typeface="LondrinaSolid-Regular"/>
                <a:rtl val="0"/>
              </a:rPr>
            </a:br>
            <a:r>
              <a:rPr lang="en-GB" sz="1100" dirty="0">
                <a:latin typeface="Roboto Condensed" panose="02000000000000000000" pitchFamily="2" charset="0"/>
                <a:ea typeface="Roboto Condensed" panose="02000000000000000000" pitchFamily="2" charset="0"/>
              </a:rPr>
              <a:t>Crayola Colours of the World</a:t>
            </a:r>
          </a:p>
          <a:p>
            <a:pPr>
              <a:lnSpc>
                <a:spcPct val="80000"/>
              </a:lnSpc>
            </a:pPr>
            <a:r>
              <a:rPr lang="en-GB" sz="1100" dirty="0">
                <a:latin typeface="Roboto Condensed" panose="02000000000000000000" pitchFamily="2" charset="0"/>
                <a:ea typeface="Roboto Condensed" panose="02000000000000000000" pitchFamily="2" charset="0"/>
              </a:rPr>
              <a:t>https://</a:t>
            </a:r>
            <a:r>
              <a:rPr lang="en-GB" sz="1100" dirty="0" err="1">
                <a:latin typeface="Roboto Condensed" panose="02000000000000000000" pitchFamily="2" charset="0"/>
                <a:ea typeface="Roboto Condensed" panose="02000000000000000000" pitchFamily="2" charset="0"/>
              </a:rPr>
              <a:t>youtu.be</a:t>
            </a:r>
            <a:r>
              <a:rPr lang="en-GB" sz="1100" dirty="0">
                <a:latin typeface="Roboto Condensed" panose="02000000000000000000" pitchFamily="2" charset="0"/>
                <a:ea typeface="Roboto Condensed" panose="02000000000000000000" pitchFamily="2" charset="0"/>
              </a:rPr>
              <a:t>/CITgeKgIp5g</a:t>
            </a:r>
          </a:p>
        </p:txBody>
      </p:sp>
      <p:sp>
        <p:nvSpPr>
          <p:cNvPr id="14" name="Freeform 13">
            <a:extLst>
              <a:ext uri="{FF2B5EF4-FFF2-40B4-BE49-F238E27FC236}">
                <a16:creationId xmlns:a16="http://schemas.microsoft.com/office/drawing/2014/main" id="{3BF2CBB0-A106-E44E-80C1-4195E33CE73A}"/>
              </a:ext>
            </a:extLst>
          </p:cNvPr>
          <p:cNvSpPr/>
          <p:nvPr/>
        </p:nvSpPr>
        <p:spPr>
          <a:xfrm>
            <a:off x="7478981" y="2512842"/>
            <a:ext cx="2921040" cy="245477"/>
          </a:xfrm>
          <a:custGeom>
            <a:avLst/>
            <a:gdLst>
              <a:gd name="connsiteX0" fmla="*/ 0 w 2921040"/>
              <a:gd name="connsiteY0" fmla="*/ 0 h 245477"/>
              <a:gd name="connsiteX1" fmla="*/ 2921041 w 2921040"/>
              <a:gd name="connsiteY1" fmla="*/ 0 h 245477"/>
              <a:gd name="connsiteX2" fmla="*/ 2921041 w 2921040"/>
              <a:gd name="connsiteY2" fmla="*/ 245478 h 245477"/>
              <a:gd name="connsiteX3" fmla="*/ 0 w 2921040"/>
              <a:gd name="connsiteY3" fmla="*/ 245478 h 245477"/>
            </a:gdLst>
            <a:ahLst/>
            <a:cxnLst>
              <a:cxn ang="0">
                <a:pos x="connsiteX0" y="connsiteY0"/>
              </a:cxn>
              <a:cxn ang="0">
                <a:pos x="connsiteX1" y="connsiteY1"/>
              </a:cxn>
              <a:cxn ang="0">
                <a:pos x="connsiteX2" y="connsiteY2"/>
              </a:cxn>
              <a:cxn ang="0">
                <a:pos x="connsiteX3" y="connsiteY3"/>
              </a:cxn>
            </a:cxnLst>
            <a:rect l="l" t="t" r="r" b="b"/>
            <a:pathLst>
              <a:path w="2921040" h="245477">
                <a:moveTo>
                  <a:pt x="0" y="0"/>
                </a:moveTo>
                <a:lnTo>
                  <a:pt x="2921041" y="0"/>
                </a:lnTo>
                <a:lnTo>
                  <a:pt x="2921041" y="245478"/>
                </a:lnTo>
                <a:lnTo>
                  <a:pt x="0" y="245478"/>
                </a:lnTo>
                <a:close/>
              </a:path>
            </a:pathLst>
          </a:custGeom>
          <a:noFill/>
          <a:ln w="12692" cap="flat">
            <a:noFill/>
            <a:prstDash val="solid"/>
            <a:miter/>
          </a:ln>
        </p:spPr>
        <p:txBody>
          <a:bodyPr rtlCol="0" anchor="ctr"/>
          <a:lstStyle/>
          <a:p>
            <a:endParaRPr lang="en-US"/>
          </a:p>
        </p:txBody>
      </p:sp>
      <p:sp>
        <p:nvSpPr>
          <p:cNvPr id="15" name="TextBox 14">
            <a:hlinkClick r:id="rId5"/>
            <a:extLst>
              <a:ext uri="{FF2B5EF4-FFF2-40B4-BE49-F238E27FC236}">
                <a16:creationId xmlns:a16="http://schemas.microsoft.com/office/drawing/2014/main" id="{D8899938-1C6A-674C-9E47-B6539745D706}"/>
              </a:ext>
            </a:extLst>
          </p:cNvPr>
          <p:cNvSpPr txBox="1"/>
          <p:nvPr/>
        </p:nvSpPr>
        <p:spPr>
          <a:xfrm>
            <a:off x="7424358" y="2552302"/>
            <a:ext cx="2106346" cy="321498"/>
          </a:xfrm>
          <a:prstGeom prst="rect">
            <a:avLst/>
          </a:prstGeom>
          <a:noFill/>
        </p:spPr>
        <p:txBody>
          <a:bodyPr wrap="none" lIns="0" tIns="0" rIns="0" bIns="0" rtlCol="0">
            <a:spAutoFit/>
          </a:bodyPr>
          <a:lstStyle/>
          <a:p>
            <a:pPr algn="l">
              <a:lnSpc>
                <a:spcPct val="80000"/>
              </a:lnSpc>
            </a:pPr>
            <a:r>
              <a:rPr lang="en-US" sz="1500" spc="0" baseline="0" dirty="0">
                <a:solidFill>
                  <a:srgbClr val="31388C"/>
                </a:solidFill>
                <a:latin typeface="LondrinaSolid-Regular"/>
                <a:sym typeface="LondrinaSolid-Regular"/>
                <a:rtl val="0"/>
              </a:rPr>
              <a:t>This week’s virtual assembly</a:t>
            </a:r>
          </a:p>
          <a:p>
            <a:pPr>
              <a:lnSpc>
                <a:spcPct val="80000"/>
              </a:lnSpc>
            </a:pPr>
            <a:r>
              <a:rPr lang="en-GB" sz="1100" dirty="0" err="1">
                <a:latin typeface="Roboto Condensed" panose="02000000000000000000" pitchFamily="2" charset="0"/>
                <a:ea typeface="Roboto Condensed" panose="02000000000000000000" pitchFamily="2" charset="0"/>
              </a:rPr>
              <a:t>www.picture-news.co.uk</a:t>
            </a:r>
            <a:r>
              <a:rPr lang="en-GB" sz="1100" dirty="0">
                <a:latin typeface="Roboto Condensed" panose="02000000000000000000" pitchFamily="2" charset="0"/>
                <a:ea typeface="Roboto Condensed" panose="02000000000000000000" pitchFamily="2" charset="0"/>
              </a:rPr>
              <a:t>/discuss</a:t>
            </a:r>
          </a:p>
        </p:txBody>
      </p:sp>
      <p:sp>
        <p:nvSpPr>
          <p:cNvPr id="17" name="Freeform 16">
            <a:extLst>
              <a:ext uri="{FF2B5EF4-FFF2-40B4-BE49-F238E27FC236}">
                <a16:creationId xmlns:a16="http://schemas.microsoft.com/office/drawing/2014/main" id="{7EE8AEAE-4091-B448-A61A-5F28AFC49D9B}"/>
              </a:ext>
            </a:extLst>
          </p:cNvPr>
          <p:cNvSpPr/>
          <p:nvPr/>
        </p:nvSpPr>
        <p:spPr>
          <a:xfrm>
            <a:off x="7478981" y="2938235"/>
            <a:ext cx="2921040" cy="143830"/>
          </a:xfrm>
          <a:custGeom>
            <a:avLst/>
            <a:gdLst>
              <a:gd name="connsiteX0" fmla="*/ 0 w 2921040"/>
              <a:gd name="connsiteY0" fmla="*/ 0 h 143830"/>
              <a:gd name="connsiteX1" fmla="*/ 2921041 w 2921040"/>
              <a:gd name="connsiteY1" fmla="*/ 0 h 143830"/>
              <a:gd name="connsiteX2" fmla="*/ 2921041 w 2921040"/>
              <a:gd name="connsiteY2" fmla="*/ 143831 h 143830"/>
              <a:gd name="connsiteX3" fmla="*/ 0 w 2921040"/>
              <a:gd name="connsiteY3" fmla="*/ 143831 h 143830"/>
            </a:gdLst>
            <a:ahLst/>
            <a:cxnLst>
              <a:cxn ang="0">
                <a:pos x="connsiteX0" y="connsiteY0"/>
              </a:cxn>
              <a:cxn ang="0">
                <a:pos x="connsiteX1" y="connsiteY1"/>
              </a:cxn>
              <a:cxn ang="0">
                <a:pos x="connsiteX2" y="connsiteY2"/>
              </a:cxn>
              <a:cxn ang="0">
                <a:pos x="connsiteX3" y="connsiteY3"/>
              </a:cxn>
            </a:cxnLst>
            <a:rect l="l" t="t" r="r" b="b"/>
            <a:pathLst>
              <a:path w="2921040" h="143830">
                <a:moveTo>
                  <a:pt x="0" y="0"/>
                </a:moveTo>
                <a:lnTo>
                  <a:pt x="2921041" y="0"/>
                </a:lnTo>
                <a:lnTo>
                  <a:pt x="2921041" y="143831"/>
                </a:lnTo>
                <a:lnTo>
                  <a:pt x="0" y="143831"/>
                </a:lnTo>
                <a:close/>
              </a:path>
            </a:pathLst>
          </a:custGeom>
          <a:noFill/>
          <a:ln w="12692" cap="flat">
            <a:noFill/>
            <a:prstDash val="solid"/>
            <a:miter/>
          </a:ln>
        </p:spPr>
        <p:txBody>
          <a:bodyPr rtlCol="0" anchor="ctr"/>
          <a:lstStyle/>
          <a:p>
            <a:endParaRPr lang="en-US"/>
          </a:p>
        </p:txBody>
      </p:sp>
      <p:sp>
        <p:nvSpPr>
          <p:cNvPr id="49" name="TextBox 48">
            <a:extLst>
              <a:ext uri="{FF2B5EF4-FFF2-40B4-BE49-F238E27FC236}">
                <a16:creationId xmlns:a16="http://schemas.microsoft.com/office/drawing/2014/main" id="{7021C3D8-AE96-654A-9BAF-B601F503E7DF}"/>
              </a:ext>
            </a:extLst>
          </p:cNvPr>
          <p:cNvSpPr txBox="1"/>
          <p:nvPr/>
        </p:nvSpPr>
        <p:spPr>
          <a:xfrm>
            <a:off x="294708" y="1134003"/>
            <a:ext cx="1971694" cy="307777"/>
          </a:xfrm>
          <a:prstGeom prst="rect">
            <a:avLst/>
          </a:prstGeom>
          <a:noFill/>
        </p:spPr>
        <p:txBody>
          <a:bodyPr wrap="none" lIns="0" tIns="0" rIns="0" bIns="0" rtlCol="0">
            <a:spAutoFit/>
          </a:bodyPr>
          <a:lstStyle/>
          <a:p>
            <a:pPr algn="l"/>
            <a:r>
              <a:rPr lang="en-US" sz="2000" spc="0" baseline="0" dirty="0">
                <a:solidFill>
                  <a:srgbClr val="31388C"/>
                </a:solidFill>
                <a:latin typeface="LondrinaSolid-Regular"/>
                <a:sym typeface="LondrinaSolid-Regular"/>
                <a:rtl val="0"/>
              </a:rPr>
              <a:t>KS2 follow-up ideas</a:t>
            </a:r>
          </a:p>
        </p:txBody>
      </p:sp>
      <p:sp>
        <p:nvSpPr>
          <p:cNvPr id="160" name="TextBox 159">
            <a:extLst>
              <a:ext uri="{FF2B5EF4-FFF2-40B4-BE49-F238E27FC236}">
                <a16:creationId xmlns:a16="http://schemas.microsoft.com/office/drawing/2014/main" id="{B2D7DF8F-A9F9-844B-A9EB-CAD621B4BD62}"/>
              </a:ext>
            </a:extLst>
          </p:cNvPr>
          <p:cNvSpPr txBox="1"/>
          <p:nvPr/>
        </p:nvSpPr>
        <p:spPr>
          <a:xfrm>
            <a:off x="3859533" y="1134003"/>
            <a:ext cx="1938031" cy="307777"/>
          </a:xfrm>
          <a:prstGeom prst="rect">
            <a:avLst/>
          </a:prstGeom>
          <a:noFill/>
        </p:spPr>
        <p:txBody>
          <a:bodyPr wrap="none" lIns="0" tIns="0" rIns="0" bIns="0" rtlCol="0">
            <a:spAutoFit/>
          </a:bodyPr>
          <a:lstStyle/>
          <a:p>
            <a:pPr algn="l"/>
            <a:r>
              <a:rPr lang="en-US" sz="2000" spc="0" baseline="0" dirty="0">
                <a:solidFill>
                  <a:srgbClr val="31388C"/>
                </a:solidFill>
                <a:latin typeface="LondrinaSolid-Regular"/>
                <a:sym typeface="LondrinaSolid-Regular"/>
                <a:rtl val="0"/>
              </a:rPr>
              <a:t>KS1 follow-up ideas</a:t>
            </a:r>
          </a:p>
        </p:txBody>
      </p:sp>
      <p:grpSp>
        <p:nvGrpSpPr>
          <p:cNvPr id="130" name="Group 129">
            <a:extLst>
              <a:ext uri="{FF2B5EF4-FFF2-40B4-BE49-F238E27FC236}">
                <a16:creationId xmlns:a16="http://schemas.microsoft.com/office/drawing/2014/main" id="{67CD186B-D626-3044-8567-F029539A4FC7}"/>
              </a:ext>
            </a:extLst>
          </p:cNvPr>
          <p:cNvGrpSpPr/>
          <p:nvPr/>
        </p:nvGrpSpPr>
        <p:grpSpPr>
          <a:xfrm>
            <a:off x="7424358" y="2974356"/>
            <a:ext cx="3007166" cy="4332508"/>
            <a:chOff x="7387491" y="2849582"/>
            <a:chExt cx="3007166" cy="4332508"/>
          </a:xfrm>
        </p:grpSpPr>
        <p:sp>
          <p:nvSpPr>
            <p:cNvPr id="131" name="TextBox 130">
              <a:extLst>
                <a:ext uri="{FF2B5EF4-FFF2-40B4-BE49-F238E27FC236}">
                  <a16:creationId xmlns:a16="http://schemas.microsoft.com/office/drawing/2014/main" id="{7A77FBEE-0A6A-464E-826E-6DA52903F3B6}"/>
                </a:ext>
              </a:extLst>
            </p:cNvPr>
            <p:cNvSpPr txBox="1"/>
            <p:nvPr/>
          </p:nvSpPr>
          <p:spPr>
            <a:xfrm>
              <a:off x="7387491" y="2849582"/>
              <a:ext cx="1695977" cy="230832"/>
            </a:xfrm>
            <a:prstGeom prst="rect">
              <a:avLst/>
            </a:prstGeom>
            <a:noFill/>
          </p:spPr>
          <p:txBody>
            <a:bodyPr wrap="none" lIns="0" tIns="0" rIns="0" bIns="0" rtlCol="0">
              <a:spAutoFit/>
            </a:bodyPr>
            <a:lstStyle/>
            <a:p>
              <a:pPr algn="l"/>
              <a:r>
                <a:rPr lang="en-US" sz="1500" spc="0" baseline="0" dirty="0">
                  <a:solidFill>
                    <a:srgbClr val="31388C"/>
                  </a:solidFill>
                  <a:latin typeface="LondrinaSolid-Regular"/>
                  <a:sym typeface="LondrinaSolid-Regular"/>
                  <a:rtl val="0"/>
                </a:rPr>
                <a:t>This week’s vocabulary</a:t>
              </a:r>
            </a:p>
          </p:txBody>
        </p:sp>
        <p:sp>
          <p:nvSpPr>
            <p:cNvPr id="132" name="TextBox 131">
              <a:extLst>
                <a:ext uri="{FF2B5EF4-FFF2-40B4-BE49-F238E27FC236}">
                  <a16:creationId xmlns:a16="http://schemas.microsoft.com/office/drawing/2014/main" id="{BB24DB25-C59E-6649-A84C-9FB4AA78E6C3}"/>
                </a:ext>
              </a:extLst>
            </p:cNvPr>
            <p:cNvSpPr txBox="1"/>
            <p:nvPr/>
          </p:nvSpPr>
          <p:spPr>
            <a:xfrm>
              <a:off x="7387491" y="3184585"/>
              <a:ext cx="3007166" cy="3997505"/>
            </a:xfrm>
            <a:prstGeom prst="rect">
              <a:avLst/>
            </a:prstGeom>
            <a:noFill/>
          </p:spPr>
          <p:txBody>
            <a:bodyPr wrap="square" lIns="0" tIns="0" rIns="0" bIns="0" rtlCol="0">
              <a:spAutoFit/>
            </a:bodyPr>
            <a:lstStyle/>
            <a:p>
              <a:pPr>
                <a:lnSpc>
                  <a:spcPct val="85000"/>
                </a:lnSpc>
                <a:spcAft>
                  <a:spcPts val="400"/>
                </a:spcAft>
              </a:pPr>
              <a:r>
                <a:rPr lang="en-GB" sz="1100" dirty="0">
                  <a:solidFill>
                    <a:schemeClr val="bg1"/>
                  </a:solidFill>
                  <a:latin typeface="Londrina Solid" pitchFamily="2" charset="77"/>
                  <a:ea typeface="Roboto Condensed" panose="02000000000000000000" pitchFamily="2" charset="0"/>
                </a:rPr>
                <a:t>Acceptance</a:t>
              </a:r>
              <a:br>
                <a:rPr lang="en-GB" sz="1100" dirty="0">
                  <a:latin typeface="Roboto Condensed" panose="02000000000000000000" pitchFamily="2" charset="0"/>
                  <a:ea typeface="Roboto Condensed" panose="02000000000000000000" pitchFamily="2" charset="0"/>
                </a:rPr>
              </a:br>
              <a:r>
                <a:rPr lang="en-GB" sz="1100" dirty="0">
                  <a:latin typeface="Roboto Condensed" panose="02000000000000000000" pitchFamily="2" charset="0"/>
                  <a:ea typeface="Roboto Condensed" panose="02000000000000000000" pitchFamily="2" charset="0"/>
                </a:rPr>
                <a:t>Included in the group.</a:t>
              </a:r>
              <a:br>
                <a:rPr lang="en-GB" sz="1100" dirty="0">
                  <a:latin typeface="Roboto Condensed" panose="02000000000000000000" pitchFamily="2" charset="0"/>
                  <a:ea typeface="Roboto Condensed" panose="02000000000000000000" pitchFamily="2" charset="0"/>
                </a:rPr>
              </a:br>
              <a:r>
                <a:rPr lang="en-GB" sz="1100" dirty="0">
                  <a:solidFill>
                    <a:schemeClr val="tx2"/>
                  </a:solidFill>
                  <a:latin typeface="Roboto Condensed" panose="02000000000000000000" pitchFamily="2" charset="0"/>
                  <a:ea typeface="Roboto Condensed" panose="02000000000000000000" pitchFamily="2" charset="0"/>
                </a:rPr>
                <a:t>As the CEO of Crayola described, do you think it helps everyone feel ‘</a:t>
              </a:r>
              <a:r>
                <a:rPr lang="en-GB" sz="1100" b="1" dirty="0">
                  <a:solidFill>
                    <a:schemeClr val="tx2"/>
                  </a:solidFill>
                  <a:latin typeface="Roboto Condensed" panose="02000000000000000000" pitchFamily="2" charset="0"/>
                  <a:ea typeface="Roboto Condensed" panose="02000000000000000000" pitchFamily="2" charset="0"/>
                </a:rPr>
                <a:t>acceptance</a:t>
              </a:r>
              <a:r>
                <a:rPr lang="en-GB" sz="1100" dirty="0">
                  <a:solidFill>
                    <a:schemeClr val="tx2"/>
                  </a:solidFill>
                  <a:latin typeface="Roboto Condensed" panose="02000000000000000000" pitchFamily="2" charset="0"/>
                  <a:ea typeface="Roboto Condensed" panose="02000000000000000000" pitchFamily="2" charset="0"/>
                </a:rPr>
                <a:t>’ and ‘belonging’?</a:t>
              </a:r>
            </a:p>
            <a:p>
              <a:pPr>
                <a:lnSpc>
                  <a:spcPct val="85000"/>
                </a:lnSpc>
                <a:spcAft>
                  <a:spcPts val="400"/>
                </a:spcAft>
              </a:pPr>
              <a:r>
                <a:rPr lang="en-GB" sz="1100" dirty="0">
                  <a:solidFill>
                    <a:schemeClr val="bg1"/>
                  </a:solidFill>
                  <a:latin typeface="Londrina Solid" pitchFamily="2" charset="77"/>
                  <a:ea typeface="Roboto Condensed" panose="02000000000000000000" pitchFamily="2" charset="0"/>
                </a:rPr>
                <a:t>Inclusive</a:t>
              </a:r>
              <a:br>
                <a:rPr lang="en-GB" sz="1100" dirty="0">
                  <a:latin typeface="Roboto Condensed" panose="02000000000000000000" pitchFamily="2" charset="0"/>
                  <a:ea typeface="Roboto Condensed" panose="02000000000000000000" pitchFamily="2" charset="0"/>
                </a:rPr>
              </a:br>
              <a:r>
                <a:rPr lang="en-GB" sz="1100" dirty="0">
                  <a:latin typeface="Roboto Condensed" panose="02000000000000000000" pitchFamily="2" charset="0"/>
                  <a:ea typeface="Roboto Condensed" panose="02000000000000000000" pitchFamily="2" charset="0"/>
                </a:rPr>
                <a:t>Includes and treats everyone fairly.</a:t>
              </a:r>
              <a:br>
                <a:rPr lang="en-GB" sz="1100" dirty="0">
                  <a:latin typeface="Roboto Condensed" panose="02000000000000000000" pitchFamily="2" charset="0"/>
                  <a:ea typeface="Roboto Condensed" panose="02000000000000000000" pitchFamily="2" charset="0"/>
                </a:rPr>
              </a:br>
              <a:r>
                <a:rPr lang="en-GB" sz="1100" dirty="0">
                  <a:solidFill>
                    <a:schemeClr val="tx2"/>
                  </a:solidFill>
                  <a:latin typeface="Roboto Condensed" panose="02000000000000000000" pitchFamily="2" charset="0"/>
                  <a:ea typeface="Roboto Condensed" panose="02000000000000000000" pitchFamily="2" charset="0"/>
                </a:rPr>
                <a:t>…to help make search results more </a:t>
              </a:r>
              <a:r>
                <a:rPr lang="en-GB" sz="1100" b="1" dirty="0">
                  <a:solidFill>
                    <a:schemeClr val="tx2"/>
                  </a:solidFill>
                  <a:latin typeface="Roboto Condensed" panose="02000000000000000000" pitchFamily="2" charset="0"/>
                  <a:ea typeface="Roboto Condensed" panose="02000000000000000000" pitchFamily="2" charset="0"/>
                </a:rPr>
                <a:t>inclusive</a:t>
              </a:r>
              <a:r>
                <a:rPr lang="en-GB" sz="1100" dirty="0">
                  <a:solidFill>
                    <a:schemeClr val="tx2"/>
                  </a:solidFill>
                  <a:latin typeface="Roboto Condensed" panose="02000000000000000000" pitchFamily="2" charset="0"/>
                  <a:ea typeface="Roboto Condensed" panose="02000000000000000000" pitchFamily="2" charset="0"/>
                </a:rPr>
                <a:t> by showing a wider range of skin tones.</a:t>
              </a:r>
            </a:p>
            <a:p>
              <a:pPr>
                <a:lnSpc>
                  <a:spcPct val="85000"/>
                </a:lnSpc>
                <a:spcAft>
                  <a:spcPts val="400"/>
                </a:spcAft>
              </a:pPr>
              <a:r>
                <a:rPr lang="en-GB" sz="1100" dirty="0">
                  <a:solidFill>
                    <a:schemeClr val="bg1"/>
                  </a:solidFill>
                  <a:latin typeface="Londrina Solid" pitchFamily="2" charset="77"/>
                  <a:ea typeface="Roboto Condensed" panose="02000000000000000000" pitchFamily="2" charset="0"/>
                </a:rPr>
                <a:t>Mindful</a:t>
              </a:r>
              <a:br>
                <a:rPr lang="en-GB" sz="1100" dirty="0">
                  <a:latin typeface="Roboto Condensed" panose="02000000000000000000" pitchFamily="2" charset="0"/>
                  <a:ea typeface="Roboto Condensed" panose="02000000000000000000" pitchFamily="2" charset="0"/>
                </a:rPr>
              </a:br>
              <a:r>
                <a:rPr lang="en-GB" sz="1100" dirty="0">
                  <a:latin typeface="Roboto Condensed" panose="02000000000000000000" pitchFamily="2" charset="0"/>
                  <a:ea typeface="Roboto Condensed" panose="02000000000000000000" pitchFamily="2" charset="0"/>
                </a:rPr>
                <a:t>Conscious or aware of something.</a:t>
              </a:r>
              <a:br>
                <a:rPr lang="en-GB" sz="1100" dirty="0">
                  <a:latin typeface="Roboto Condensed" panose="02000000000000000000" pitchFamily="2" charset="0"/>
                  <a:ea typeface="Roboto Condensed" panose="02000000000000000000" pitchFamily="2" charset="0"/>
                </a:rPr>
              </a:br>
              <a:r>
                <a:rPr lang="en-GB" sz="1100" dirty="0">
                  <a:solidFill>
                    <a:schemeClr val="tx2"/>
                  </a:solidFill>
                  <a:latin typeface="Roboto Condensed" panose="02000000000000000000" pitchFamily="2" charset="0"/>
                  <a:ea typeface="Roboto Condensed" panose="02000000000000000000" pitchFamily="2" charset="0"/>
                </a:rPr>
                <a:t>It’s important that we are </a:t>
              </a:r>
              <a:r>
                <a:rPr lang="en-GB" sz="1100" b="1" dirty="0">
                  <a:solidFill>
                    <a:schemeClr val="tx2"/>
                  </a:solidFill>
                  <a:latin typeface="Roboto Condensed" panose="02000000000000000000" pitchFamily="2" charset="0"/>
                  <a:ea typeface="Roboto Condensed" panose="02000000000000000000" pitchFamily="2" charset="0"/>
                </a:rPr>
                <a:t>mindful</a:t>
              </a:r>
              <a:r>
                <a:rPr lang="en-GB" sz="1100" dirty="0">
                  <a:solidFill>
                    <a:schemeClr val="tx2"/>
                  </a:solidFill>
                  <a:latin typeface="Roboto Condensed" panose="02000000000000000000" pitchFamily="2" charset="0"/>
                  <a:ea typeface="Roboto Condensed" panose="02000000000000000000" pitchFamily="2" charset="0"/>
                </a:rPr>
                <a:t> in all situations of making others feel included.</a:t>
              </a:r>
            </a:p>
            <a:p>
              <a:pPr>
                <a:lnSpc>
                  <a:spcPct val="85000"/>
                </a:lnSpc>
                <a:spcAft>
                  <a:spcPts val="400"/>
                </a:spcAft>
              </a:pPr>
              <a:r>
                <a:rPr lang="en-GB" sz="1100" dirty="0">
                  <a:solidFill>
                    <a:schemeClr val="bg1"/>
                  </a:solidFill>
                  <a:latin typeface="Londrina Solid" pitchFamily="2" charset="77"/>
                  <a:ea typeface="Roboto Condensed" panose="02000000000000000000" pitchFamily="2" charset="0"/>
                </a:rPr>
                <a:t>Online</a:t>
              </a:r>
              <a:br>
                <a:rPr lang="en-GB" sz="1100" dirty="0">
                  <a:latin typeface="Roboto Condensed" panose="02000000000000000000" pitchFamily="2" charset="0"/>
                  <a:ea typeface="Roboto Condensed" panose="02000000000000000000" pitchFamily="2" charset="0"/>
                </a:rPr>
              </a:br>
              <a:r>
                <a:rPr lang="en-GB" sz="1100" dirty="0">
                  <a:latin typeface="Roboto Condensed" panose="02000000000000000000" pitchFamily="2" charset="0"/>
                  <a:ea typeface="Roboto Condensed" panose="02000000000000000000" pitchFamily="2" charset="0"/>
                </a:rPr>
                <a:t>Bought or used on the internet. </a:t>
              </a:r>
              <a:br>
                <a:rPr lang="en-GB" sz="1100" dirty="0">
                  <a:latin typeface="Roboto Condensed" panose="02000000000000000000" pitchFamily="2" charset="0"/>
                  <a:ea typeface="Roboto Condensed" panose="02000000000000000000" pitchFamily="2" charset="0"/>
                </a:rPr>
              </a:br>
              <a:r>
                <a:rPr lang="en-GB" sz="1100" dirty="0">
                  <a:solidFill>
                    <a:schemeClr val="tx2"/>
                  </a:solidFill>
                  <a:latin typeface="Roboto Condensed" panose="02000000000000000000" pitchFamily="2" charset="0"/>
                  <a:ea typeface="Roboto Condensed" panose="02000000000000000000" pitchFamily="2" charset="0"/>
                </a:rPr>
                <a:t>Professor Dr Ellis Monk (creator of the Monk Skin Tone Scale) and Google aim to tackle the unfair balance of skin tones we see when searching </a:t>
              </a:r>
              <a:r>
                <a:rPr lang="en-GB" sz="1100" b="1" dirty="0">
                  <a:solidFill>
                    <a:schemeClr val="tx2"/>
                  </a:solidFill>
                  <a:latin typeface="Roboto Condensed" panose="02000000000000000000" pitchFamily="2" charset="0"/>
                  <a:ea typeface="Roboto Condensed" panose="02000000000000000000" pitchFamily="2" charset="0"/>
                </a:rPr>
                <a:t>online</a:t>
              </a:r>
              <a:r>
                <a:rPr lang="en-GB" sz="1100" dirty="0">
                  <a:solidFill>
                    <a:schemeClr val="tx2"/>
                  </a:solidFill>
                  <a:latin typeface="Roboto Condensed" panose="02000000000000000000" pitchFamily="2" charset="0"/>
                  <a:ea typeface="Roboto Condensed" panose="02000000000000000000" pitchFamily="2" charset="0"/>
                </a:rPr>
                <a:t>.</a:t>
              </a:r>
            </a:p>
            <a:p>
              <a:pPr>
                <a:lnSpc>
                  <a:spcPct val="85000"/>
                </a:lnSpc>
                <a:spcAft>
                  <a:spcPts val="400"/>
                </a:spcAft>
              </a:pPr>
              <a:r>
                <a:rPr lang="en-GB" sz="1100" dirty="0">
                  <a:solidFill>
                    <a:schemeClr val="bg1"/>
                  </a:solidFill>
                  <a:latin typeface="Londrina Solid" pitchFamily="2" charset="77"/>
                  <a:ea typeface="Roboto Condensed" panose="02000000000000000000" pitchFamily="2" charset="0"/>
                </a:rPr>
                <a:t>Tackle</a:t>
              </a:r>
              <a:br>
                <a:rPr lang="en-GB" sz="1100" dirty="0">
                  <a:latin typeface="Roboto Condensed" panose="02000000000000000000" pitchFamily="2" charset="0"/>
                  <a:ea typeface="Roboto Condensed" panose="02000000000000000000" pitchFamily="2" charset="0"/>
                </a:rPr>
              </a:br>
              <a:r>
                <a:rPr lang="en-GB" sz="1100" dirty="0">
                  <a:latin typeface="Roboto Condensed" panose="02000000000000000000" pitchFamily="2" charset="0"/>
                  <a:ea typeface="Roboto Condensed" panose="02000000000000000000" pitchFamily="2" charset="0"/>
                </a:rPr>
                <a:t>To try and deal with someone or something.</a:t>
              </a:r>
              <a:br>
                <a:rPr lang="en-GB" sz="1100" dirty="0">
                  <a:latin typeface="Roboto Condensed" panose="02000000000000000000" pitchFamily="2" charset="0"/>
                  <a:ea typeface="Roboto Condensed" panose="02000000000000000000" pitchFamily="2" charset="0"/>
                </a:rPr>
              </a:br>
              <a:r>
                <a:rPr lang="en-GB" sz="1100" dirty="0">
                  <a:solidFill>
                    <a:schemeClr val="tx2"/>
                  </a:solidFill>
                  <a:latin typeface="Roboto Condensed" panose="02000000000000000000" pitchFamily="2" charset="0"/>
                  <a:ea typeface="Roboto Condensed" panose="02000000000000000000" pitchFamily="2" charset="0"/>
                </a:rPr>
                <a:t>Professor Dr Ellis Monk (creator of the Monk Skin Tone Scale) and Google aim to </a:t>
              </a:r>
              <a:r>
                <a:rPr lang="en-GB" sz="1100" b="1" dirty="0">
                  <a:solidFill>
                    <a:schemeClr val="tx2"/>
                  </a:solidFill>
                  <a:latin typeface="Roboto Condensed" panose="02000000000000000000" pitchFamily="2" charset="0"/>
                  <a:ea typeface="Roboto Condensed" panose="02000000000000000000" pitchFamily="2" charset="0"/>
                </a:rPr>
                <a:t>tackle</a:t>
              </a:r>
              <a:r>
                <a:rPr lang="en-GB" sz="1100" dirty="0">
                  <a:solidFill>
                    <a:schemeClr val="tx2"/>
                  </a:solidFill>
                  <a:latin typeface="Roboto Condensed" panose="02000000000000000000" pitchFamily="2" charset="0"/>
                  <a:ea typeface="Roboto Condensed" panose="02000000000000000000" pitchFamily="2" charset="0"/>
                </a:rPr>
                <a:t> the unfair balance of skin tones we see when searching online.</a:t>
              </a:r>
            </a:p>
            <a:p>
              <a:pPr>
                <a:lnSpc>
                  <a:spcPct val="85000"/>
                </a:lnSpc>
                <a:spcAft>
                  <a:spcPts val="400"/>
                </a:spcAft>
              </a:pPr>
              <a:r>
                <a:rPr lang="en-GB" sz="1100" dirty="0">
                  <a:solidFill>
                    <a:schemeClr val="bg1"/>
                  </a:solidFill>
                  <a:latin typeface="Londrina Solid" pitchFamily="2" charset="77"/>
                  <a:ea typeface="Roboto Condensed" panose="02000000000000000000" pitchFamily="2" charset="0"/>
                </a:rPr>
                <a:t>Tone</a:t>
              </a:r>
              <a:br>
                <a:rPr lang="en-GB" sz="1100" dirty="0">
                  <a:latin typeface="Roboto Condensed" panose="02000000000000000000" pitchFamily="2" charset="0"/>
                  <a:ea typeface="Roboto Condensed" panose="02000000000000000000" pitchFamily="2" charset="0"/>
                </a:rPr>
              </a:br>
              <a:r>
                <a:rPr lang="en-GB" sz="1100" dirty="0">
                  <a:latin typeface="Roboto Condensed" panose="02000000000000000000" pitchFamily="2" charset="0"/>
                  <a:ea typeface="Roboto Condensed" panose="02000000000000000000" pitchFamily="2" charset="0"/>
                </a:rPr>
                <a:t>A form or degree of colour.</a:t>
              </a:r>
              <a:br>
                <a:rPr lang="en-GB" sz="1100" dirty="0">
                  <a:latin typeface="Roboto Condensed" panose="02000000000000000000" pitchFamily="2" charset="0"/>
                  <a:ea typeface="Roboto Condensed" panose="02000000000000000000" pitchFamily="2" charset="0"/>
                </a:rPr>
              </a:br>
              <a:r>
                <a:rPr lang="en-GB" sz="1100" dirty="0">
                  <a:solidFill>
                    <a:schemeClr val="tx2"/>
                  </a:solidFill>
                  <a:latin typeface="Roboto Condensed" panose="02000000000000000000" pitchFamily="2" charset="0"/>
                  <a:ea typeface="Roboto Condensed" panose="02000000000000000000" pitchFamily="2" charset="0"/>
                </a:rPr>
                <a:t>Google has launched a new scale to recognise </a:t>
              </a:r>
              <a:br>
                <a:rPr lang="en-GB" sz="1100" dirty="0">
                  <a:solidFill>
                    <a:schemeClr val="tx2"/>
                  </a:solidFill>
                  <a:latin typeface="Roboto Condensed" panose="02000000000000000000" pitchFamily="2" charset="0"/>
                  <a:ea typeface="Roboto Condensed" panose="02000000000000000000" pitchFamily="2" charset="0"/>
                </a:rPr>
              </a:br>
              <a:r>
                <a:rPr lang="en-GB" sz="1100" dirty="0">
                  <a:solidFill>
                    <a:schemeClr val="tx2"/>
                  </a:solidFill>
                  <a:latin typeface="Roboto Condensed" panose="02000000000000000000" pitchFamily="2" charset="0"/>
                  <a:ea typeface="Roboto Condensed" panose="02000000000000000000" pitchFamily="2" charset="0"/>
                </a:rPr>
                <a:t>skin </a:t>
              </a:r>
              <a:r>
                <a:rPr lang="en-GB" sz="1100" b="1" dirty="0">
                  <a:solidFill>
                    <a:schemeClr val="tx2"/>
                  </a:solidFill>
                  <a:latin typeface="Roboto Condensed" panose="02000000000000000000" pitchFamily="2" charset="0"/>
                  <a:ea typeface="Roboto Condensed" panose="02000000000000000000" pitchFamily="2" charset="0"/>
                </a:rPr>
                <a:t>tones</a:t>
              </a:r>
              <a:r>
                <a:rPr lang="en-GB" sz="1100" dirty="0">
                  <a:solidFill>
                    <a:schemeClr val="tx2"/>
                  </a:solidFill>
                  <a:latin typeface="Roboto Condensed" panose="02000000000000000000" pitchFamily="2" charset="0"/>
                  <a:ea typeface="Roboto Condensed" panose="02000000000000000000" pitchFamily="2" charset="0"/>
                </a:rPr>
                <a:t>… </a:t>
              </a:r>
            </a:p>
          </p:txBody>
        </p:sp>
      </p:grpSp>
      <p:grpSp>
        <p:nvGrpSpPr>
          <p:cNvPr id="124" name="Group 123">
            <a:extLst>
              <a:ext uri="{FF2B5EF4-FFF2-40B4-BE49-F238E27FC236}">
                <a16:creationId xmlns:a16="http://schemas.microsoft.com/office/drawing/2014/main" id="{AD6E479A-F842-3745-A722-F26A9C16BEA1}"/>
              </a:ext>
            </a:extLst>
          </p:cNvPr>
          <p:cNvGrpSpPr/>
          <p:nvPr/>
        </p:nvGrpSpPr>
        <p:grpSpPr>
          <a:xfrm>
            <a:off x="294708" y="239518"/>
            <a:ext cx="10105059" cy="769976"/>
            <a:chOff x="294708" y="239518"/>
            <a:chExt cx="10105059" cy="769976"/>
          </a:xfrm>
        </p:grpSpPr>
        <p:sp>
          <p:nvSpPr>
            <p:cNvPr id="125" name="Freeform 124">
              <a:extLst>
                <a:ext uri="{FF2B5EF4-FFF2-40B4-BE49-F238E27FC236}">
                  <a16:creationId xmlns:a16="http://schemas.microsoft.com/office/drawing/2014/main" id="{6CC8BC81-107D-0241-B50B-E77F790DB2DF}"/>
                </a:ext>
              </a:extLst>
            </p:cNvPr>
            <p:cNvSpPr/>
            <p:nvPr/>
          </p:nvSpPr>
          <p:spPr>
            <a:xfrm>
              <a:off x="3859533" y="239518"/>
              <a:ext cx="2973600" cy="769976"/>
            </a:xfrm>
            <a:custGeom>
              <a:avLst/>
              <a:gdLst>
                <a:gd name="connsiteX0" fmla="*/ 2831358 w 2975409"/>
                <a:gd name="connsiteY0" fmla="*/ 769977 h 769976"/>
                <a:gd name="connsiteX1" fmla="*/ 144051 w 2975409"/>
                <a:gd name="connsiteY1" fmla="*/ 769977 h 769976"/>
                <a:gd name="connsiteX2" fmla="*/ 0 w 2975409"/>
                <a:gd name="connsiteY2" fmla="*/ 625892 h 769976"/>
                <a:gd name="connsiteX3" fmla="*/ 0 w 2975409"/>
                <a:gd name="connsiteY3" fmla="*/ 144085 h 769976"/>
                <a:gd name="connsiteX4" fmla="*/ 144051 w 2975409"/>
                <a:gd name="connsiteY4" fmla="*/ 0 h 769976"/>
                <a:gd name="connsiteX5" fmla="*/ 2831358 w 2975409"/>
                <a:gd name="connsiteY5" fmla="*/ 0 h 769976"/>
                <a:gd name="connsiteX6" fmla="*/ 2975409 w 2975409"/>
                <a:gd name="connsiteY6" fmla="*/ 144085 h 769976"/>
                <a:gd name="connsiteX7" fmla="*/ 2975409 w 2975409"/>
                <a:gd name="connsiteY7" fmla="*/ 625892 h 769976"/>
                <a:gd name="connsiteX8" fmla="*/ 2831358 w 2975409"/>
                <a:gd name="connsiteY8" fmla="*/ 769977 h 769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5409" h="769976">
                  <a:moveTo>
                    <a:pt x="2831358" y="769977"/>
                  </a:moveTo>
                  <a:lnTo>
                    <a:pt x="144051" y="769977"/>
                  </a:lnTo>
                  <a:cubicBezTo>
                    <a:pt x="64531" y="769977"/>
                    <a:pt x="0" y="705431"/>
                    <a:pt x="0" y="625892"/>
                  </a:cubicBezTo>
                  <a:lnTo>
                    <a:pt x="0" y="144085"/>
                  </a:lnTo>
                  <a:cubicBezTo>
                    <a:pt x="0" y="64546"/>
                    <a:pt x="64531" y="0"/>
                    <a:pt x="144051" y="0"/>
                  </a:cubicBezTo>
                  <a:lnTo>
                    <a:pt x="2831358" y="0"/>
                  </a:lnTo>
                  <a:cubicBezTo>
                    <a:pt x="2910878" y="0"/>
                    <a:pt x="2975409" y="64546"/>
                    <a:pt x="2975409" y="144085"/>
                  </a:cubicBezTo>
                  <a:lnTo>
                    <a:pt x="2975409" y="625892"/>
                  </a:lnTo>
                  <a:cubicBezTo>
                    <a:pt x="2975409" y="705431"/>
                    <a:pt x="2910878" y="769977"/>
                    <a:pt x="2831358" y="769977"/>
                  </a:cubicBezTo>
                  <a:close/>
                </a:path>
              </a:pathLst>
            </a:custGeom>
            <a:solidFill>
              <a:srgbClr val="E75119"/>
            </a:solidFill>
            <a:ln w="12692" cap="flat">
              <a:noFill/>
              <a:prstDash val="solid"/>
              <a:miter/>
            </a:ln>
          </p:spPr>
          <p:txBody>
            <a:bodyPr rtlCol="0" anchor="ctr"/>
            <a:lstStyle/>
            <a:p>
              <a:endParaRPr lang="en-US"/>
            </a:p>
          </p:txBody>
        </p:sp>
        <p:grpSp>
          <p:nvGrpSpPr>
            <p:cNvPr id="126" name="Graphic 4">
              <a:extLst>
                <a:ext uri="{FF2B5EF4-FFF2-40B4-BE49-F238E27FC236}">
                  <a16:creationId xmlns:a16="http://schemas.microsoft.com/office/drawing/2014/main" id="{F12A7090-A90D-7949-9137-67137999CCC3}"/>
                </a:ext>
              </a:extLst>
            </p:cNvPr>
            <p:cNvGrpSpPr/>
            <p:nvPr/>
          </p:nvGrpSpPr>
          <p:grpSpPr>
            <a:xfrm>
              <a:off x="6235765" y="327970"/>
              <a:ext cx="519257" cy="542032"/>
              <a:chOff x="2597366" y="355510"/>
              <a:chExt cx="519257" cy="542032"/>
            </a:xfrm>
          </p:grpSpPr>
          <p:sp>
            <p:nvSpPr>
              <p:cNvPr id="283" name="Freeform 282">
                <a:extLst>
                  <a:ext uri="{FF2B5EF4-FFF2-40B4-BE49-F238E27FC236}">
                    <a16:creationId xmlns:a16="http://schemas.microsoft.com/office/drawing/2014/main" id="{59F82E1B-97BB-3146-BE4E-BEFBCD5E3877}"/>
                  </a:ext>
                </a:extLst>
              </p:cNvPr>
              <p:cNvSpPr/>
              <p:nvPr/>
            </p:nvSpPr>
            <p:spPr>
              <a:xfrm>
                <a:off x="2597366" y="355510"/>
                <a:ext cx="519257" cy="542032"/>
              </a:xfrm>
              <a:custGeom>
                <a:avLst/>
                <a:gdLst>
                  <a:gd name="connsiteX0" fmla="*/ 513329 w 519257"/>
                  <a:gd name="connsiteY0" fmla="*/ 287026 h 542032"/>
                  <a:gd name="connsiteX1" fmla="*/ 486779 w 519257"/>
                  <a:gd name="connsiteY1" fmla="*/ 265807 h 542032"/>
                  <a:gd name="connsiteX2" fmla="*/ 485001 w 519257"/>
                  <a:gd name="connsiteY2" fmla="*/ 243953 h 542032"/>
                  <a:gd name="connsiteX3" fmla="*/ 478523 w 519257"/>
                  <a:gd name="connsiteY3" fmla="*/ 218668 h 542032"/>
                  <a:gd name="connsiteX4" fmla="*/ 436730 w 519257"/>
                  <a:gd name="connsiteY4" fmla="*/ 160856 h 542032"/>
                  <a:gd name="connsiteX5" fmla="*/ 371945 w 519257"/>
                  <a:gd name="connsiteY5" fmla="*/ 136715 h 542032"/>
                  <a:gd name="connsiteX6" fmla="*/ 417295 w 519257"/>
                  <a:gd name="connsiteY6" fmla="*/ 50061 h 542032"/>
                  <a:gd name="connsiteX7" fmla="*/ 419073 w 519257"/>
                  <a:gd name="connsiteY7" fmla="*/ 31256 h 542032"/>
                  <a:gd name="connsiteX8" fmla="*/ 419708 w 519257"/>
                  <a:gd name="connsiteY8" fmla="*/ 23633 h 542032"/>
                  <a:gd name="connsiteX9" fmla="*/ 421486 w 519257"/>
                  <a:gd name="connsiteY9" fmla="*/ 0 h 542032"/>
                  <a:gd name="connsiteX10" fmla="*/ 370802 w 519257"/>
                  <a:gd name="connsiteY10" fmla="*/ 5336 h 542032"/>
                  <a:gd name="connsiteX11" fmla="*/ 352510 w 519257"/>
                  <a:gd name="connsiteY11" fmla="*/ 10673 h 542032"/>
                  <a:gd name="connsiteX12" fmla="*/ 283532 w 519257"/>
                  <a:gd name="connsiteY12" fmla="*/ 66706 h 542032"/>
                  <a:gd name="connsiteX13" fmla="*/ 265240 w 519257"/>
                  <a:gd name="connsiteY13" fmla="*/ 134428 h 542032"/>
                  <a:gd name="connsiteX14" fmla="*/ 181528 w 519257"/>
                  <a:gd name="connsiteY14" fmla="*/ 103172 h 542032"/>
                  <a:gd name="connsiteX15" fmla="*/ 115473 w 519257"/>
                  <a:gd name="connsiteY15" fmla="*/ 111431 h 542032"/>
                  <a:gd name="connsiteX16" fmla="*/ 52974 w 519257"/>
                  <a:gd name="connsiteY16" fmla="*/ 172165 h 542032"/>
                  <a:gd name="connsiteX17" fmla="*/ 48909 w 519257"/>
                  <a:gd name="connsiteY17" fmla="*/ 181059 h 542032"/>
                  <a:gd name="connsiteX18" fmla="*/ 47766 w 519257"/>
                  <a:gd name="connsiteY18" fmla="*/ 188682 h 542032"/>
                  <a:gd name="connsiteX19" fmla="*/ 11817 w 519257"/>
                  <a:gd name="connsiteY19" fmla="*/ 202786 h 542032"/>
                  <a:gd name="connsiteX20" fmla="*/ 3 w 519257"/>
                  <a:gd name="connsiteY20" fmla="*/ 239887 h 542032"/>
                  <a:gd name="connsiteX21" fmla="*/ 3560 w 519257"/>
                  <a:gd name="connsiteY21" fmla="*/ 330099 h 542032"/>
                  <a:gd name="connsiteX22" fmla="*/ 43574 w 519257"/>
                  <a:gd name="connsiteY22" fmla="*/ 375459 h 542032"/>
                  <a:gd name="connsiteX23" fmla="*/ 48909 w 519257"/>
                  <a:gd name="connsiteY23" fmla="*/ 376602 h 542032"/>
                  <a:gd name="connsiteX24" fmla="*/ 78380 w 519257"/>
                  <a:gd name="connsiteY24" fmla="*/ 447882 h 542032"/>
                  <a:gd name="connsiteX25" fmla="*/ 132622 w 519257"/>
                  <a:gd name="connsiteY25" fmla="*/ 511539 h 542032"/>
                  <a:gd name="connsiteX26" fmla="*/ 196899 w 519257"/>
                  <a:gd name="connsiteY26" fmla="*/ 522720 h 542032"/>
                  <a:gd name="connsiteX27" fmla="*/ 211634 w 519257"/>
                  <a:gd name="connsiteY27" fmla="*/ 520306 h 542032"/>
                  <a:gd name="connsiteX28" fmla="*/ 231069 w 519257"/>
                  <a:gd name="connsiteY28" fmla="*/ 527929 h 542032"/>
                  <a:gd name="connsiteX29" fmla="*/ 275276 w 519257"/>
                  <a:gd name="connsiteY29" fmla="*/ 542033 h 542032"/>
                  <a:gd name="connsiteX30" fmla="*/ 282389 w 519257"/>
                  <a:gd name="connsiteY30" fmla="*/ 541398 h 542032"/>
                  <a:gd name="connsiteX31" fmla="*/ 336631 w 519257"/>
                  <a:gd name="connsiteY31" fmla="*/ 522593 h 542032"/>
                  <a:gd name="connsiteX32" fmla="*/ 404973 w 519257"/>
                  <a:gd name="connsiteY32" fmla="*/ 461351 h 542032"/>
                  <a:gd name="connsiteX33" fmla="*/ 417295 w 519257"/>
                  <a:gd name="connsiteY33" fmla="*/ 445468 h 542032"/>
                  <a:gd name="connsiteX34" fmla="*/ 420851 w 519257"/>
                  <a:gd name="connsiteY34" fmla="*/ 440767 h 542032"/>
                  <a:gd name="connsiteX35" fmla="*/ 427330 w 519257"/>
                  <a:gd name="connsiteY35" fmla="*/ 441911 h 542032"/>
                  <a:gd name="connsiteX36" fmla="*/ 480301 w 519257"/>
                  <a:gd name="connsiteY36" fmla="*/ 411798 h 542032"/>
                  <a:gd name="connsiteX37" fmla="*/ 516886 w 519257"/>
                  <a:gd name="connsiteY37" fmla="*/ 321586 h 542032"/>
                  <a:gd name="connsiteX38" fmla="*/ 513329 w 519257"/>
                  <a:gd name="connsiteY38" fmla="*/ 287026 h 54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19257" h="542032">
                    <a:moveTo>
                      <a:pt x="513329" y="287026"/>
                    </a:moveTo>
                    <a:cubicBezTo>
                      <a:pt x="507485" y="276988"/>
                      <a:pt x="498593" y="269365"/>
                      <a:pt x="486779" y="265807"/>
                    </a:cubicBezTo>
                    <a:cubicBezTo>
                      <a:pt x="486144" y="258692"/>
                      <a:pt x="485636" y="251704"/>
                      <a:pt x="485001" y="243953"/>
                    </a:cubicBezTo>
                    <a:cubicBezTo>
                      <a:pt x="483858" y="235059"/>
                      <a:pt x="481444" y="226800"/>
                      <a:pt x="478523" y="218668"/>
                    </a:cubicBezTo>
                    <a:cubicBezTo>
                      <a:pt x="469631" y="193384"/>
                      <a:pt x="456166" y="174452"/>
                      <a:pt x="436730" y="160856"/>
                    </a:cubicBezTo>
                    <a:cubicBezTo>
                      <a:pt x="417930" y="147896"/>
                      <a:pt x="396716" y="139638"/>
                      <a:pt x="371945" y="136715"/>
                    </a:cubicBezTo>
                    <a:cubicBezTo>
                      <a:pt x="397224" y="116640"/>
                      <a:pt x="411959" y="88433"/>
                      <a:pt x="417295" y="50061"/>
                    </a:cubicBezTo>
                    <a:cubicBezTo>
                      <a:pt x="418438" y="43581"/>
                      <a:pt x="418438" y="37736"/>
                      <a:pt x="419073" y="31256"/>
                    </a:cubicBezTo>
                    <a:cubicBezTo>
                      <a:pt x="419708" y="28842"/>
                      <a:pt x="419708" y="25920"/>
                      <a:pt x="419708" y="23633"/>
                    </a:cubicBezTo>
                    <a:lnTo>
                      <a:pt x="421486" y="0"/>
                    </a:lnTo>
                    <a:cubicBezTo>
                      <a:pt x="421486" y="0"/>
                      <a:pt x="390872" y="0"/>
                      <a:pt x="370802" y="5336"/>
                    </a:cubicBezTo>
                    <a:cubicBezTo>
                      <a:pt x="364958" y="6480"/>
                      <a:pt x="358988" y="8259"/>
                      <a:pt x="352510" y="10673"/>
                    </a:cubicBezTo>
                    <a:cubicBezTo>
                      <a:pt x="320752" y="21854"/>
                      <a:pt x="297760" y="41294"/>
                      <a:pt x="283532" y="66706"/>
                    </a:cubicBezTo>
                    <a:cubicBezTo>
                      <a:pt x="270576" y="90339"/>
                      <a:pt x="267019" y="114988"/>
                      <a:pt x="265240" y="134428"/>
                    </a:cubicBezTo>
                    <a:cubicBezTo>
                      <a:pt x="236913" y="117275"/>
                      <a:pt x="209856" y="107365"/>
                      <a:pt x="181528" y="103172"/>
                    </a:cubicBezTo>
                    <a:cubicBezTo>
                      <a:pt x="157900" y="100249"/>
                      <a:pt x="136178" y="102536"/>
                      <a:pt x="115473" y="111431"/>
                    </a:cubicBezTo>
                    <a:cubicBezTo>
                      <a:pt x="88924" y="122612"/>
                      <a:pt x="68345" y="143195"/>
                      <a:pt x="52974" y="172165"/>
                    </a:cubicBezTo>
                    <a:cubicBezTo>
                      <a:pt x="51831" y="175087"/>
                      <a:pt x="50053" y="178009"/>
                      <a:pt x="48909" y="181059"/>
                    </a:cubicBezTo>
                    <a:lnTo>
                      <a:pt x="47766" y="188682"/>
                    </a:lnTo>
                    <a:cubicBezTo>
                      <a:pt x="30109" y="187539"/>
                      <a:pt x="18295" y="195798"/>
                      <a:pt x="11817" y="202786"/>
                    </a:cubicBezTo>
                    <a:cubicBezTo>
                      <a:pt x="-505" y="216889"/>
                      <a:pt x="3" y="234042"/>
                      <a:pt x="3" y="239887"/>
                    </a:cubicBezTo>
                    <a:cubicBezTo>
                      <a:pt x="3" y="239887"/>
                      <a:pt x="2925" y="311167"/>
                      <a:pt x="3560" y="330099"/>
                    </a:cubicBezTo>
                    <a:cubicBezTo>
                      <a:pt x="4703" y="353096"/>
                      <a:pt x="20709" y="371393"/>
                      <a:pt x="43574" y="375459"/>
                    </a:cubicBezTo>
                    <a:cubicBezTo>
                      <a:pt x="45352" y="376094"/>
                      <a:pt x="47131" y="376094"/>
                      <a:pt x="48909" y="376602"/>
                    </a:cubicBezTo>
                    <a:cubicBezTo>
                      <a:pt x="57166" y="403158"/>
                      <a:pt x="67201" y="426664"/>
                      <a:pt x="78380" y="447882"/>
                    </a:cubicBezTo>
                    <a:cubicBezTo>
                      <a:pt x="89559" y="468466"/>
                      <a:pt x="105437" y="493878"/>
                      <a:pt x="132622" y="511539"/>
                    </a:cubicBezTo>
                    <a:cubicBezTo>
                      <a:pt x="152692" y="524499"/>
                      <a:pt x="174414" y="528692"/>
                      <a:pt x="196899" y="522720"/>
                    </a:cubicBezTo>
                    <a:cubicBezTo>
                      <a:pt x="201599" y="521576"/>
                      <a:pt x="206299" y="520941"/>
                      <a:pt x="211634" y="520306"/>
                    </a:cubicBezTo>
                    <a:cubicBezTo>
                      <a:pt x="217477" y="519671"/>
                      <a:pt x="223448" y="522720"/>
                      <a:pt x="231069" y="527929"/>
                    </a:cubicBezTo>
                    <a:cubicBezTo>
                      <a:pt x="244026" y="537332"/>
                      <a:pt x="258762" y="542033"/>
                      <a:pt x="275276" y="542033"/>
                    </a:cubicBezTo>
                    <a:cubicBezTo>
                      <a:pt x="277689" y="542033"/>
                      <a:pt x="279976" y="542033"/>
                      <a:pt x="282389" y="541398"/>
                    </a:cubicBezTo>
                    <a:cubicBezTo>
                      <a:pt x="300681" y="539619"/>
                      <a:pt x="317703" y="533774"/>
                      <a:pt x="336631" y="522593"/>
                    </a:cubicBezTo>
                    <a:cubicBezTo>
                      <a:pt x="360258" y="508489"/>
                      <a:pt x="381472" y="489558"/>
                      <a:pt x="404973" y="461351"/>
                    </a:cubicBezTo>
                    <a:cubicBezTo>
                      <a:pt x="409673" y="455506"/>
                      <a:pt x="413865" y="450169"/>
                      <a:pt x="417295" y="445468"/>
                    </a:cubicBezTo>
                    <a:lnTo>
                      <a:pt x="420851" y="440767"/>
                    </a:lnTo>
                    <a:lnTo>
                      <a:pt x="427330" y="441911"/>
                    </a:lnTo>
                    <a:cubicBezTo>
                      <a:pt x="451465" y="445468"/>
                      <a:pt x="470393" y="434795"/>
                      <a:pt x="480301" y="411798"/>
                    </a:cubicBezTo>
                    <a:cubicBezTo>
                      <a:pt x="485636" y="399981"/>
                      <a:pt x="512058" y="335181"/>
                      <a:pt x="516886" y="321586"/>
                    </a:cubicBezTo>
                    <a:cubicBezTo>
                      <a:pt x="520950" y="310659"/>
                      <a:pt x="519807" y="297699"/>
                      <a:pt x="513329" y="287026"/>
                    </a:cubicBezTo>
                    <a:close/>
                  </a:path>
                </a:pathLst>
              </a:custGeom>
              <a:solidFill>
                <a:srgbClr val="FFFFFF"/>
              </a:solidFill>
              <a:ln w="12692" cap="flat">
                <a:noFill/>
                <a:prstDash val="solid"/>
                <a:miter/>
              </a:ln>
            </p:spPr>
            <p:txBody>
              <a:bodyPr rtlCol="0" anchor="ctr"/>
              <a:lstStyle/>
              <a:p>
                <a:endParaRPr lang="en-US"/>
              </a:p>
            </p:txBody>
          </p:sp>
          <p:sp>
            <p:nvSpPr>
              <p:cNvPr id="284" name="Freeform 283">
                <a:extLst>
                  <a:ext uri="{FF2B5EF4-FFF2-40B4-BE49-F238E27FC236}">
                    <a16:creationId xmlns:a16="http://schemas.microsoft.com/office/drawing/2014/main" id="{C297A68B-8253-5445-8AAC-6E2F2F60E0FD}"/>
                  </a:ext>
                </a:extLst>
              </p:cNvPr>
              <p:cNvSpPr/>
              <p:nvPr/>
            </p:nvSpPr>
            <p:spPr>
              <a:xfrm>
                <a:off x="2660376" y="479265"/>
                <a:ext cx="402702" cy="396790"/>
              </a:xfrm>
              <a:custGeom>
                <a:avLst/>
                <a:gdLst>
                  <a:gd name="connsiteX0" fmla="*/ 222810 w 402702"/>
                  <a:gd name="connsiteY0" fmla="*/ 257040 h 396790"/>
                  <a:gd name="connsiteX1" fmla="*/ 222810 w 402702"/>
                  <a:gd name="connsiteY1" fmla="*/ 139130 h 396790"/>
                  <a:gd name="connsiteX2" fmla="*/ 402556 w 402702"/>
                  <a:gd name="connsiteY2" fmla="*/ 159713 h 396790"/>
                  <a:gd name="connsiteX3" fmla="*/ 395443 w 402702"/>
                  <a:gd name="connsiteY3" fmla="*/ 101901 h 396790"/>
                  <a:gd name="connsiteX4" fmla="*/ 361907 w 402702"/>
                  <a:gd name="connsiteY4" fmla="*/ 54763 h 396790"/>
                  <a:gd name="connsiteX5" fmla="*/ 289373 w 402702"/>
                  <a:gd name="connsiteY5" fmla="*/ 33544 h 396790"/>
                  <a:gd name="connsiteX6" fmla="*/ 218110 w 402702"/>
                  <a:gd name="connsiteY6" fmla="*/ 44090 h 396790"/>
                  <a:gd name="connsiteX7" fmla="*/ 211631 w 402702"/>
                  <a:gd name="connsiteY7" fmla="*/ 42311 h 396790"/>
                  <a:gd name="connsiteX8" fmla="*/ 117375 w 402702"/>
                  <a:gd name="connsiteY8" fmla="*/ 1017 h 396790"/>
                  <a:gd name="connsiteX9" fmla="*/ 63134 w 402702"/>
                  <a:gd name="connsiteY9" fmla="*/ 7497 h 396790"/>
                  <a:gd name="connsiteX10" fmla="*/ 11814 w 402702"/>
                  <a:gd name="connsiteY10" fmla="*/ 58193 h 396790"/>
                  <a:gd name="connsiteX11" fmla="*/ 0 w 402702"/>
                  <a:gd name="connsiteY11" fmla="*/ 88814 h 396790"/>
                  <a:gd name="connsiteX12" fmla="*/ 170855 w 402702"/>
                  <a:gd name="connsiteY12" fmla="*/ 133031 h 396790"/>
                  <a:gd name="connsiteX13" fmla="*/ 129570 w 402702"/>
                  <a:gd name="connsiteY13" fmla="*/ 244970 h 396790"/>
                  <a:gd name="connsiteX14" fmla="*/ 3430 w 402702"/>
                  <a:gd name="connsiteY14" fmla="*/ 233788 h 396790"/>
                  <a:gd name="connsiteX15" fmla="*/ 35822 w 402702"/>
                  <a:gd name="connsiteY15" fmla="*/ 313963 h 396790"/>
                  <a:gd name="connsiteX16" fmla="*/ 82950 w 402702"/>
                  <a:gd name="connsiteY16" fmla="*/ 369995 h 396790"/>
                  <a:gd name="connsiteX17" fmla="*/ 129443 w 402702"/>
                  <a:gd name="connsiteY17" fmla="*/ 378254 h 396790"/>
                  <a:gd name="connsiteX18" fmla="*/ 148878 w 402702"/>
                  <a:gd name="connsiteY18" fmla="*/ 375332 h 396790"/>
                  <a:gd name="connsiteX19" fmla="*/ 181906 w 402702"/>
                  <a:gd name="connsiteY19" fmla="*/ 387148 h 396790"/>
                  <a:gd name="connsiteX20" fmla="*/ 217856 w 402702"/>
                  <a:gd name="connsiteY20" fmla="*/ 396551 h 396790"/>
                  <a:gd name="connsiteX21" fmla="*/ 262697 w 402702"/>
                  <a:gd name="connsiteY21" fmla="*/ 380668 h 396790"/>
                  <a:gd name="connsiteX22" fmla="*/ 325704 w 402702"/>
                  <a:gd name="connsiteY22" fmla="*/ 324127 h 396790"/>
                  <a:gd name="connsiteX23" fmla="*/ 348696 w 402702"/>
                  <a:gd name="connsiteY23" fmla="*/ 294014 h 396790"/>
                  <a:gd name="connsiteX24" fmla="*/ 222810 w 402702"/>
                  <a:gd name="connsiteY24" fmla="*/ 257040 h 396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02702" h="396790">
                    <a:moveTo>
                      <a:pt x="222810" y="257040"/>
                    </a:moveTo>
                    <a:lnTo>
                      <a:pt x="222810" y="139130"/>
                    </a:lnTo>
                    <a:lnTo>
                      <a:pt x="402556" y="159713"/>
                    </a:lnTo>
                    <a:cubicBezTo>
                      <a:pt x="403191" y="140273"/>
                      <a:pt x="401921" y="120833"/>
                      <a:pt x="395443" y="101901"/>
                    </a:cubicBezTo>
                    <a:cubicBezTo>
                      <a:pt x="388964" y="83097"/>
                      <a:pt x="378294" y="66579"/>
                      <a:pt x="361907" y="54763"/>
                    </a:cubicBezTo>
                    <a:cubicBezTo>
                      <a:pt x="340058" y="39388"/>
                      <a:pt x="315414" y="33544"/>
                      <a:pt x="289373" y="33544"/>
                    </a:cubicBezTo>
                    <a:cubicBezTo>
                      <a:pt x="265237" y="32908"/>
                      <a:pt x="241102" y="37101"/>
                      <a:pt x="218110" y="44090"/>
                    </a:cubicBezTo>
                    <a:cubicBezTo>
                      <a:pt x="216331" y="44725"/>
                      <a:pt x="212774" y="43454"/>
                      <a:pt x="211631" y="42311"/>
                    </a:cubicBezTo>
                    <a:cubicBezTo>
                      <a:pt x="183304" y="21727"/>
                      <a:pt x="152689" y="5718"/>
                      <a:pt x="117375" y="1017"/>
                    </a:cubicBezTo>
                    <a:cubicBezTo>
                      <a:pt x="98575" y="-1397"/>
                      <a:pt x="80283" y="381"/>
                      <a:pt x="63134" y="7497"/>
                    </a:cubicBezTo>
                    <a:cubicBezTo>
                      <a:pt x="39506" y="17534"/>
                      <a:pt x="23119" y="35831"/>
                      <a:pt x="11814" y="58193"/>
                    </a:cubicBezTo>
                    <a:cubicBezTo>
                      <a:pt x="7114" y="67596"/>
                      <a:pt x="4192" y="78777"/>
                      <a:pt x="0" y="88814"/>
                    </a:cubicBezTo>
                    <a:lnTo>
                      <a:pt x="170855" y="133031"/>
                    </a:lnTo>
                    <a:lnTo>
                      <a:pt x="129570" y="244970"/>
                    </a:lnTo>
                    <a:lnTo>
                      <a:pt x="3430" y="233788"/>
                    </a:lnTo>
                    <a:cubicBezTo>
                      <a:pt x="4065" y="235567"/>
                      <a:pt x="19309" y="286264"/>
                      <a:pt x="35822" y="313963"/>
                    </a:cubicBezTo>
                    <a:cubicBezTo>
                      <a:pt x="48144" y="335181"/>
                      <a:pt x="61736" y="355765"/>
                      <a:pt x="82950" y="369995"/>
                    </a:cubicBezTo>
                    <a:cubicBezTo>
                      <a:pt x="97686" y="379398"/>
                      <a:pt x="112421" y="382956"/>
                      <a:pt x="129443" y="378254"/>
                    </a:cubicBezTo>
                    <a:cubicBezTo>
                      <a:pt x="135922" y="376475"/>
                      <a:pt x="141765" y="375840"/>
                      <a:pt x="148878" y="375332"/>
                    </a:cubicBezTo>
                    <a:cubicBezTo>
                      <a:pt x="161200" y="374697"/>
                      <a:pt x="171871" y="379398"/>
                      <a:pt x="181906" y="387148"/>
                    </a:cubicBezTo>
                    <a:cubicBezTo>
                      <a:pt x="192450" y="394772"/>
                      <a:pt x="204898" y="397694"/>
                      <a:pt x="217856" y="396551"/>
                    </a:cubicBezTo>
                    <a:cubicBezTo>
                      <a:pt x="234369" y="395407"/>
                      <a:pt x="249105" y="388927"/>
                      <a:pt x="262697" y="380668"/>
                    </a:cubicBezTo>
                    <a:cubicBezTo>
                      <a:pt x="287468" y="365294"/>
                      <a:pt x="307538" y="345346"/>
                      <a:pt x="325704" y="324127"/>
                    </a:cubicBezTo>
                    <a:cubicBezTo>
                      <a:pt x="333960" y="314725"/>
                      <a:pt x="341074" y="304052"/>
                      <a:pt x="348696" y="294014"/>
                    </a:cubicBezTo>
                    <a:lnTo>
                      <a:pt x="222810" y="257040"/>
                    </a:lnTo>
                    <a:close/>
                  </a:path>
                </a:pathLst>
              </a:custGeom>
              <a:solidFill>
                <a:srgbClr val="A6B03B"/>
              </a:solidFill>
              <a:ln w="12692" cap="flat">
                <a:noFill/>
                <a:prstDash val="solid"/>
                <a:miter/>
              </a:ln>
            </p:spPr>
            <p:txBody>
              <a:bodyPr rtlCol="0" anchor="ctr"/>
              <a:lstStyle/>
              <a:p>
                <a:endParaRPr lang="en-US"/>
              </a:p>
            </p:txBody>
          </p:sp>
          <p:sp>
            <p:nvSpPr>
              <p:cNvPr id="285" name="Freeform 284">
                <a:extLst>
                  <a:ext uri="{FF2B5EF4-FFF2-40B4-BE49-F238E27FC236}">
                    <a16:creationId xmlns:a16="http://schemas.microsoft.com/office/drawing/2014/main" id="{F6B1156D-579B-EC4A-BEDC-4606A10AE82B}"/>
                  </a:ext>
                </a:extLst>
              </p:cNvPr>
              <p:cNvSpPr/>
              <p:nvPr/>
            </p:nvSpPr>
            <p:spPr>
              <a:xfrm>
                <a:off x="2618710" y="566358"/>
                <a:ext cx="475389" cy="212057"/>
              </a:xfrm>
              <a:custGeom>
                <a:avLst/>
                <a:gdLst>
                  <a:gd name="connsiteX0" fmla="*/ 456544 w 475389"/>
                  <a:gd name="connsiteY0" fmla="*/ 75034 h 212057"/>
                  <a:gd name="connsiteX1" fmla="*/ 280989 w 475389"/>
                  <a:gd name="connsiteY1" fmla="*/ 44413 h 212057"/>
                  <a:gd name="connsiteX2" fmla="*/ 252153 w 475389"/>
                  <a:gd name="connsiteY2" fmla="*/ 68046 h 212057"/>
                  <a:gd name="connsiteX3" fmla="*/ 252153 w 475389"/>
                  <a:gd name="connsiteY3" fmla="*/ 79862 h 212057"/>
                  <a:gd name="connsiteX4" fmla="*/ 217982 w 475389"/>
                  <a:gd name="connsiteY4" fmla="*/ 74018 h 212057"/>
                  <a:gd name="connsiteX5" fmla="*/ 221539 w 475389"/>
                  <a:gd name="connsiteY5" fmla="*/ 65759 h 212057"/>
                  <a:gd name="connsiteX6" fmla="*/ 203247 w 475389"/>
                  <a:gd name="connsiteY6" fmla="*/ 31580 h 212057"/>
                  <a:gd name="connsiteX7" fmla="*/ 28836 w 475389"/>
                  <a:gd name="connsiteY7" fmla="*/ 323 h 212057"/>
                  <a:gd name="connsiteX8" fmla="*/ 6479 w 475389"/>
                  <a:gd name="connsiteY8" fmla="*/ 7439 h 212057"/>
                  <a:gd name="connsiteX9" fmla="*/ 0 w 475389"/>
                  <a:gd name="connsiteY9" fmla="*/ 29293 h 212057"/>
                  <a:gd name="connsiteX10" fmla="*/ 3557 w 475389"/>
                  <a:gd name="connsiteY10" fmla="*/ 119505 h 212057"/>
                  <a:gd name="connsiteX11" fmla="*/ 25914 w 475389"/>
                  <a:gd name="connsiteY11" fmla="*/ 144281 h 212057"/>
                  <a:gd name="connsiteX12" fmla="*/ 159041 w 475389"/>
                  <a:gd name="connsiteY12" fmla="*/ 167279 h 212057"/>
                  <a:gd name="connsiteX13" fmla="*/ 184955 w 475389"/>
                  <a:gd name="connsiteY13" fmla="*/ 154319 h 212057"/>
                  <a:gd name="connsiteX14" fmla="*/ 211504 w 475389"/>
                  <a:gd name="connsiteY14" fmla="*/ 90662 h 212057"/>
                  <a:gd name="connsiteX15" fmla="*/ 253297 w 475389"/>
                  <a:gd name="connsiteY15" fmla="*/ 98286 h 212057"/>
                  <a:gd name="connsiteX16" fmla="*/ 255710 w 475389"/>
                  <a:gd name="connsiteY16" fmla="*/ 163721 h 212057"/>
                  <a:gd name="connsiteX17" fmla="*/ 275781 w 475389"/>
                  <a:gd name="connsiteY17" fmla="*/ 187862 h 212057"/>
                  <a:gd name="connsiteX18" fmla="*/ 408400 w 475389"/>
                  <a:gd name="connsiteY18" fmla="*/ 211495 h 212057"/>
                  <a:gd name="connsiteX19" fmla="*/ 437870 w 475389"/>
                  <a:gd name="connsiteY19" fmla="*/ 194977 h 212057"/>
                  <a:gd name="connsiteX20" fmla="*/ 452606 w 475389"/>
                  <a:gd name="connsiteY20" fmla="*/ 159655 h 212057"/>
                  <a:gd name="connsiteX21" fmla="*/ 473820 w 475389"/>
                  <a:gd name="connsiteY21" fmla="*/ 106036 h 212057"/>
                  <a:gd name="connsiteX22" fmla="*/ 456544 w 475389"/>
                  <a:gd name="connsiteY22" fmla="*/ 75034 h 212057"/>
                  <a:gd name="connsiteX23" fmla="*/ 205025 w 475389"/>
                  <a:gd name="connsiteY23" fmla="*/ 59660 h 212057"/>
                  <a:gd name="connsiteX24" fmla="*/ 170219 w 475389"/>
                  <a:gd name="connsiteY24" fmla="*/ 144535 h 212057"/>
                  <a:gd name="connsiteX25" fmla="*/ 159676 w 475389"/>
                  <a:gd name="connsiteY25" fmla="*/ 149872 h 212057"/>
                  <a:gd name="connsiteX26" fmla="*/ 31249 w 475389"/>
                  <a:gd name="connsiteY26" fmla="*/ 127509 h 212057"/>
                  <a:gd name="connsiteX27" fmla="*/ 23627 w 475389"/>
                  <a:gd name="connsiteY27" fmla="*/ 124587 h 212057"/>
                  <a:gd name="connsiteX28" fmla="*/ 21214 w 475389"/>
                  <a:gd name="connsiteY28" fmla="*/ 116328 h 212057"/>
                  <a:gd name="connsiteX29" fmla="*/ 17657 w 475389"/>
                  <a:gd name="connsiteY29" fmla="*/ 30309 h 212057"/>
                  <a:gd name="connsiteX30" fmla="*/ 17657 w 475389"/>
                  <a:gd name="connsiteY30" fmla="*/ 27387 h 212057"/>
                  <a:gd name="connsiteX31" fmla="*/ 28201 w 475389"/>
                  <a:gd name="connsiteY31" fmla="*/ 18493 h 212057"/>
                  <a:gd name="connsiteX32" fmla="*/ 197912 w 475389"/>
                  <a:gd name="connsiteY32" fmla="*/ 47970 h 212057"/>
                  <a:gd name="connsiteX33" fmla="*/ 205025 w 475389"/>
                  <a:gd name="connsiteY33" fmla="*/ 50893 h 212057"/>
                  <a:gd name="connsiteX34" fmla="*/ 205025 w 475389"/>
                  <a:gd name="connsiteY34" fmla="*/ 59660 h 212057"/>
                  <a:gd name="connsiteX35" fmla="*/ 456544 w 475389"/>
                  <a:gd name="connsiteY35" fmla="*/ 103368 h 212057"/>
                  <a:gd name="connsiteX36" fmla="*/ 422373 w 475389"/>
                  <a:gd name="connsiteY36" fmla="*/ 186465 h 212057"/>
                  <a:gd name="connsiteX37" fmla="*/ 410559 w 475389"/>
                  <a:gd name="connsiteY37" fmla="*/ 192945 h 212057"/>
                  <a:gd name="connsiteX38" fmla="*/ 283276 w 475389"/>
                  <a:gd name="connsiteY38" fmla="*/ 171090 h 212057"/>
                  <a:gd name="connsiteX39" fmla="*/ 273876 w 475389"/>
                  <a:gd name="connsiteY39" fmla="*/ 165754 h 212057"/>
                  <a:gd name="connsiteX40" fmla="*/ 272732 w 475389"/>
                  <a:gd name="connsiteY40" fmla="*/ 158130 h 212057"/>
                  <a:gd name="connsiteX41" fmla="*/ 269175 w 475389"/>
                  <a:gd name="connsiteY41" fmla="*/ 72112 h 212057"/>
                  <a:gd name="connsiteX42" fmla="*/ 269810 w 475389"/>
                  <a:gd name="connsiteY42" fmla="*/ 64996 h 212057"/>
                  <a:gd name="connsiteX43" fmla="*/ 276289 w 475389"/>
                  <a:gd name="connsiteY43" fmla="*/ 60930 h 212057"/>
                  <a:gd name="connsiteX44" fmla="*/ 450700 w 475389"/>
                  <a:gd name="connsiteY44" fmla="*/ 91552 h 212057"/>
                  <a:gd name="connsiteX45" fmla="*/ 458322 w 475389"/>
                  <a:gd name="connsiteY45" fmla="*/ 95109 h 212057"/>
                  <a:gd name="connsiteX46" fmla="*/ 456544 w 475389"/>
                  <a:gd name="connsiteY46" fmla="*/ 103368 h 21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75389" h="212057">
                    <a:moveTo>
                      <a:pt x="456544" y="75034"/>
                    </a:moveTo>
                    <a:cubicBezTo>
                      <a:pt x="452479" y="73890"/>
                      <a:pt x="323925" y="52036"/>
                      <a:pt x="280989" y="44413"/>
                    </a:cubicBezTo>
                    <a:cubicBezTo>
                      <a:pt x="264475" y="41490"/>
                      <a:pt x="252661" y="51528"/>
                      <a:pt x="252153" y="68046"/>
                    </a:cubicBezTo>
                    <a:lnTo>
                      <a:pt x="252153" y="79862"/>
                    </a:lnTo>
                    <a:cubicBezTo>
                      <a:pt x="240340" y="77448"/>
                      <a:pt x="229161" y="75796"/>
                      <a:pt x="217982" y="74018"/>
                    </a:cubicBezTo>
                    <a:cubicBezTo>
                      <a:pt x="219126" y="71095"/>
                      <a:pt x="220396" y="68173"/>
                      <a:pt x="221539" y="65759"/>
                    </a:cubicBezTo>
                    <a:cubicBezTo>
                      <a:pt x="227383" y="50385"/>
                      <a:pt x="222174" y="33994"/>
                      <a:pt x="203247" y="31580"/>
                    </a:cubicBezTo>
                    <a:cubicBezTo>
                      <a:pt x="193212" y="29801"/>
                      <a:pt x="32901" y="959"/>
                      <a:pt x="28836" y="323"/>
                    </a:cubicBezTo>
                    <a:cubicBezTo>
                      <a:pt x="19944" y="-820"/>
                      <a:pt x="12322" y="959"/>
                      <a:pt x="6479" y="7439"/>
                    </a:cubicBezTo>
                    <a:cubicBezTo>
                      <a:pt x="635" y="13919"/>
                      <a:pt x="0" y="21034"/>
                      <a:pt x="0" y="29293"/>
                    </a:cubicBezTo>
                    <a:lnTo>
                      <a:pt x="3557" y="119505"/>
                    </a:lnTo>
                    <a:cubicBezTo>
                      <a:pt x="4192" y="132465"/>
                      <a:pt x="12957" y="141867"/>
                      <a:pt x="25914" y="144281"/>
                    </a:cubicBezTo>
                    <a:cubicBezTo>
                      <a:pt x="31757" y="145425"/>
                      <a:pt x="130205" y="161942"/>
                      <a:pt x="159041" y="167279"/>
                    </a:cubicBezTo>
                    <a:cubicBezTo>
                      <a:pt x="169076" y="169057"/>
                      <a:pt x="181398" y="162577"/>
                      <a:pt x="184955" y="154319"/>
                    </a:cubicBezTo>
                    <a:cubicBezTo>
                      <a:pt x="187877" y="147203"/>
                      <a:pt x="205534" y="105401"/>
                      <a:pt x="211504" y="90662"/>
                    </a:cubicBezTo>
                    <a:cubicBezTo>
                      <a:pt x="225604" y="93076"/>
                      <a:pt x="239832" y="95999"/>
                      <a:pt x="253297" y="98286"/>
                    </a:cubicBezTo>
                    <a:cubicBezTo>
                      <a:pt x="254440" y="120648"/>
                      <a:pt x="255075" y="141867"/>
                      <a:pt x="255710" y="163721"/>
                    </a:cubicBezTo>
                    <a:cubicBezTo>
                      <a:pt x="256345" y="175537"/>
                      <a:pt x="264602" y="185575"/>
                      <a:pt x="275781" y="187862"/>
                    </a:cubicBezTo>
                    <a:cubicBezTo>
                      <a:pt x="305887" y="193199"/>
                      <a:pt x="402429" y="210225"/>
                      <a:pt x="408400" y="211495"/>
                    </a:cubicBezTo>
                    <a:cubicBezTo>
                      <a:pt x="423135" y="213909"/>
                      <a:pt x="432535" y="208573"/>
                      <a:pt x="437870" y="194977"/>
                    </a:cubicBezTo>
                    <a:cubicBezTo>
                      <a:pt x="442571" y="183161"/>
                      <a:pt x="447906" y="171345"/>
                      <a:pt x="452606" y="159655"/>
                    </a:cubicBezTo>
                    <a:cubicBezTo>
                      <a:pt x="459719" y="141994"/>
                      <a:pt x="467341" y="123697"/>
                      <a:pt x="473820" y="106036"/>
                    </a:cubicBezTo>
                    <a:cubicBezTo>
                      <a:pt x="479028" y="91552"/>
                      <a:pt x="470771" y="77956"/>
                      <a:pt x="456544" y="75034"/>
                    </a:cubicBezTo>
                    <a:close/>
                    <a:moveTo>
                      <a:pt x="205025" y="59660"/>
                    </a:moveTo>
                    <a:cubicBezTo>
                      <a:pt x="193847" y="87994"/>
                      <a:pt x="182033" y="116201"/>
                      <a:pt x="170219" y="144535"/>
                    </a:cubicBezTo>
                    <a:cubicBezTo>
                      <a:pt x="168441" y="149236"/>
                      <a:pt x="164376" y="150380"/>
                      <a:pt x="159676" y="149872"/>
                    </a:cubicBezTo>
                    <a:cubicBezTo>
                      <a:pt x="129570" y="144535"/>
                      <a:pt x="44206" y="129288"/>
                      <a:pt x="31249" y="127509"/>
                    </a:cubicBezTo>
                    <a:cubicBezTo>
                      <a:pt x="27184" y="126874"/>
                      <a:pt x="24771" y="126366"/>
                      <a:pt x="23627" y="124587"/>
                    </a:cubicBezTo>
                    <a:cubicBezTo>
                      <a:pt x="21849" y="122808"/>
                      <a:pt x="21214" y="120521"/>
                      <a:pt x="21214" y="116328"/>
                    </a:cubicBezTo>
                    <a:cubicBezTo>
                      <a:pt x="20579" y="102225"/>
                      <a:pt x="18292" y="44413"/>
                      <a:pt x="17657" y="30309"/>
                    </a:cubicBezTo>
                    <a:lnTo>
                      <a:pt x="17657" y="27387"/>
                    </a:lnTo>
                    <a:cubicBezTo>
                      <a:pt x="17657" y="19128"/>
                      <a:pt x="20071" y="17349"/>
                      <a:pt x="28201" y="18493"/>
                    </a:cubicBezTo>
                    <a:cubicBezTo>
                      <a:pt x="65293" y="24973"/>
                      <a:pt x="178476" y="45048"/>
                      <a:pt x="197912" y="47970"/>
                    </a:cubicBezTo>
                    <a:cubicBezTo>
                      <a:pt x="201469" y="48606"/>
                      <a:pt x="203755" y="49114"/>
                      <a:pt x="205025" y="50893"/>
                    </a:cubicBezTo>
                    <a:cubicBezTo>
                      <a:pt x="207312" y="51401"/>
                      <a:pt x="207312" y="54450"/>
                      <a:pt x="205025" y="59660"/>
                    </a:cubicBezTo>
                    <a:close/>
                    <a:moveTo>
                      <a:pt x="456544" y="103368"/>
                    </a:moveTo>
                    <a:cubicBezTo>
                      <a:pt x="451208" y="116963"/>
                      <a:pt x="428216" y="172361"/>
                      <a:pt x="422373" y="186465"/>
                    </a:cubicBezTo>
                    <a:cubicBezTo>
                      <a:pt x="419959" y="192309"/>
                      <a:pt x="417038" y="194088"/>
                      <a:pt x="410559" y="192945"/>
                    </a:cubicBezTo>
                    <a:cubicBezTo>
                      <a:pt x="368131" y="185829"/>
                      <a:pt x="325703" y="178206"/>
                      <a:pt x="283276" y="171090"/>
                    </a:cubicBezTo>
                    <a:cubicBezTo>
                      <a:pt x="277940" y="169947"/>
                      <a:pt x="275019" y="168676"/>
                      <a:pt x="273876" y="165754"/>
                    </a:cubicBezTo>
                    <a:cubicBezTo>
                      <a:pt x="272732" y="163975"/>
                      <a:pt x="272732" y="161688"/>
                      <a:pt x="272732" y="158130"/>
                    </a:cubicBezTo>
                    <a:cubicBezTo>
                      <a:pt x="271589" y="129288"/>
                      <a:pt x="270319" y="100954"/>
                      <a:pt x="269175" y="72112"/>
                    </a:cubicBezTo>
                    <a:cubicBezTo>
                      <a:pt x="269175" y="69697"/>
                      <a:pt x="268540" y="67410"/>
                      <a:pt x="269810" y="64996"/>
                    </a:cubicBezTo>
                    <a:cubicBezTo>
                      <a:pt x="270954" y="62582"/>
                      <a:pt x="272732" y="59660"/>
                      <a:pt x="276289" y="60930"/>
                    </a:cubicBezTo>
                    <a:cubicBezTo>
                      <a:pt x="290389" y="63345"/>
                      <a:pt x="407129" y="83928"/>
                      <a:pt x="450700" y="91552"/>
                    </a:cubicBezTo>
                    <a:cubicBezTo>
                      <a:pt x="454765" y="92187"/>
                      <a:pt x="457179" y="93330"/>
                      <a:pt x="458322" y="95109"/>
                    </a:cubicBezTo>
                    <a:cubicBezTo>
                      <a:pt x="458957" y="96888"/>
                      <a:pt x="458322" y="99175"/>
                      <a:pt x="456544" y="103368"/>
                    </a:cubicBezTo>
                    <a:close/>
                  </a:path>
                </a:pathLst>
              </a:custGeom>
              <a:solidFill>
                <a:srgbClr val="6B7628"/>
              </a:solidFill>
              <a:ln w="12692" cap="flat">
                <a:noFill/>
                <a:prstDash val="solid"/>
                <a:miter/>
              </a:ln>
            </p:spPr>
            <p:txBody>
              <a:bodyPr rtlCol="0" anchor="ctr"/>
              <a:lstStyle/>
              <a:p>
                <a:endParaRPr lang="en-US"/>
              </a:p>
            </p:txBody>
          </p:sp>
          <p:sp>
            <p:nvSpPr>
              <p:cNvPr id="286" name="Freeform 285">
                <a:extLst>
                  <a:ext uri="{FF2B5EF4-FFF2-40B4-BE49-F238E27FC236}">
                    <a16:creationId xmlns:a16="http://schemas.microsoft.com/office/drawing/2014/main" id="{0D28C557-5BF0-A046-AA0A-F22CADBC488C}"/>
                  </a:ext>
                </a:extLst>
              </p:cNvPr>
              <p:cNvSpPr/>
              <p:nvPr/>
            </p:nvSpPr>
            <p:spPr>
              <a:xfrm>
                <a:off x="2773726" y="752736"/>
                <a:ext cx="115593" cy="44430"/>
              </a:xfrm>
              <a:custGeom>
                <a:avLst/>
                <a:gdLst>
                  <a:gd name="connsiteX0" fmla="*/ 60680 w 115593"/>
                  <a:gd name="connsiteY0" fmla="*/ 44431 h 44430"/>
                  <a:gd name="connsiteX1" fmla="*/ 48613 w 115593"/>
                  <a:gd name="connsiteY1" fmla="*/ 43541 h 44430"/>
                  <a:gd name="connsiteX2" fmla="*/ 468 w 115593"/>
                  <a:gd name="connsiteY2" fmla="*/ 8219 h 44430"/>
                  <a:gd name="connsiteX3" fmla="*/ 3644 w 115593"/>
                  <a:gd name="connsiteY3" fmla="*/ 469 h 44430"/>
                  <a:gd name="connsiteX4" fmla="*/ 11393 w 115593"/>
                  <a:gd name="connsiteY4" fmla="*/ 3645 h 44430"/>
                  <a:gd name="connsiteX5" fmla="*/ 50518 w 115593"/>
                  <a:gd name="connsiteY5" fmla="*/ 31979 h 44430"/>
                  <a:gd name="connsiteX6" fmla="*/ 106538 w 115593"/>
                  <a:gd name="connsiteY6" fmla="*/ 19909 h 44430"/>
                  <a:gd name="connsiteX7" fmla="*/ 114668 w 115593"/>
                  <a:gd name="connsiteY7" fmla="*/ 21687 h 44430"/>
                  <a:gd name="connsiteX8" fmla="*/ 112890 w 115593"/>
                  <a:gd name="connsiteY8" fmla="*/ 29819 h 44430"/>
                  <a:gd name="connsiteX9" fmla="*/ 60680 w 115593"/>
                  <a:gd name="connsiteY9" fmla="*/ 44431 h 44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593" h="44430">
                    <a:moveTo>
                      <a:pt x="60680" y="44431"/>
                    </a:moveTo>
                    <a:cubicBezTo>
                      <a:pt x="56743" y="44431"/>
                      <a:pt x="52678" y="44177"/>
                      <a:pt x="48613" y="43541"/>
                    </a:cubicBezTo>
                    <a:cubicBezTo>
                      <a:pt x="13298" y="37824"/>
                      <a:pt x="976" y="9363"/>
                      <a:pt x="468" y="8219"/>
                    </a:cubicBezTo>
                    <a:cubicBezTo>
                      <a:pt x="-802" y="5170"/>
                      <a:pt x="595" y="1739"/>
                      <a:pt x="3644" y="469"/>
                    </a:cubicBezTo>
                    <a:cubicBezTo>
                      <a:pt x="6693" y="-802"/>
                      <a:pt x="10123" y="596"/>
                      <a:pt x="11393" y="3645"/>
                    </a:cubicBezTo>
                    <a:cubicBezTo>
                      <a:pt x="11774" y="4661"/>
                      <a:pt x="21936" y="27278"/>
                      <a:pt x="50518" y="31979"/>
                    </a:cubicBezTo>
                    <a:cubicBezTo>
                      <a:pt x="80116" y="36299"/>
                      <a:pt x="106284" y="20036"/>
                      <a:pt x="106538" y="19909"/>
                    </a:cubicBezTo>
                    <a:cubicBezTo>
                      <a:pt x="109333" y="18130"/>
                      <a:pt x="112890" y="19019"/>
                      <a:pt x="114668" y="21687"/>
                    </a:cubicBezTo>
                    <a:cubicBezTo>
                      <a:pt x="116446" y="24483"/>
                      <a:pt x="115557" y="28040"/>
                      <a:pt x="112890" y="29819"/>
                    </a:cubicBezTo>
                    <a:cubicBezTo>
                      <a:pt x="111619" y="30454"/>
                      <a:pt x="89262" y="44431"/>
                      <a:pt x="60680" y="44431"/>
                    </a:cubicBezTo>
                    <a:close/>
                  </a:path>
                </a:pathLst>
              </a:custGeom>
              <a:solidFill>
                <a:srgbClr val="6B7621"/>
              </a:solidFill>
              <a:ln w="12692" cap="flat">
                <a:noFill/>
                <a:prstDash val="solid"/>
                <a:miter/>
              </a:ln>
            </p:spPr>
            <p:txBody>
              <a:bodyPr rtlCol="0" anchor="ctr"/>
              <a:lstStyle/>
              <a:p>
                <a:endParaRPr lang="en-US"/>
              </a:p>
            </p:txBody>
          </p:sp>
          <p:sp>
            <p:nvSpPr>
              <p:cNvPr id="287" name="Freeform 286">
                <a:extLst>
                  <a:ext uri="{FF2B5EF4-FFF2-40B4-BE49-F238E27FC236}">
                    <a16:creationId xmlns:a16="http://schemas.microsoft.com/office/drawing/2014/main" id="{6FEDA36C-A7D9-D24E-8404-01BFFF3A327F}"/>
                  </a:ext>
                </a:extLst>
              </p:cNvPr>
              <p:cNvSpPr/>
              <p:nvPr/>
            </p:nvSpPr>
            <p:spPr>
              <a:xfrm>
                <a:off x="2885382" y="377364"/>
                <a:ext cx="110496" cy="124390"/>
              </a:xfrm>
              <a:custGeom>
                <a:avLst/>
                <a:gdLst>
                  <a:gd name="connsiteX0" fmla="*/ 217 w 110496"/>
                  <a:gd name="connsiteY0" fmla="*/ 124391 h 124390"/>
                  <a:gd name="connsiteX1" fmla="*/ 23209 w 110496"/>
                  <a:gd name="connsiteY1" fmla="*/ 43073 h 124390"/>
                  <a:gd name="connsiteX2" fmla="*/ 110478 w 110496"/>
                  <a:gd name="connsiteY2" fmla="*/ 0 h 124390"/>
                  <a:gd name="connsiteX3" fmla="*/ 80373 w 110496"/>
                  <a:gd name="connsiteY3" fmla="*/ 88941 h 124390"/>
                  <a:gd name="connsiteX4" fmla="*/ 217 w 110496"/>
                  <a:gd name="connsiteY4" fmla="*/ 124391 h 124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96" h="124390">
                    <a:moveTo>
                      <a:pt x="217" y="124391"/>
                    </a:moveTo>
                    <a:cubicBezTo>
                      <a:pt x="217" y="124391"/>
                      <a:pt x="-3848" y="79539"/>
                      <a:pt x="23209" y="43073"/>
                    </a:cubicBezTo>
                    <a:cubicBezTo>
                      <a:pt x="50267" y="6607"/>
                      <a:pt x="110478" y="0"/>
                      <a:pt x="110478" y="0"/>
                    </a:cubicBezTo>
                    <a:cubicBezTo>
                      <a:pt x="110478" y="0"/>
                      <a:pt x="112257" y="57176"/>
                      <a:pt x="80373" y="88941"/>
                    </a:cubicBezTo>
                    <a:cubicBezTo>
                      <a:pt x="48488" y="120833"/>
                      <a:pt x="217" y="124391"/>
                      <a:pt x="217" y="124391"/>
                    </a:cubicBezTo>
                    <a:close/>
                  </a:path>
                </a:pathLst>
              </a:custGeom>
              <a:solidFill>
                <a:srgbClr val="C9CC00"/>
              </a:solidFill>
              <a:ln w="12692" cap="flat">
                <a:noFill/>
                <a:prstDash val="solid"/>
                <a:miter/>
              </a:ln>
            </p:spPr>
            <p:txBody>
              <a:bodyPr rtlCol="0" anchor="ctr"/>
              <a:lstStyle/>
              <a:p>
                <a:endParaRPr lang="en-US"/>
              </a:p>
            </p:txBody>
          </p:sp>
          <p:sp>
            <p:nvSpPr>
              <p:cNvPr id="288" name="Freeform 287">
                <a:extLst>
                  <a:ext uri="{FF2B5EF4-FFF2-40B4-BE49-F238E27FC236}">
                    <a16:creationId xmlns:a16="http://schemas.microsoft.com/office/drawing/2014/main" id="{15964AF5-C6EC-E746-93D1-0A1014C3E6B1}"/>
                  </a:ext>
                </a:extLst>
              </p:cNvPr>
              <p:cNvSpPr/>
              <p:nvPr/>
            </p:nvSpPr>
            <p:spPr>
              <a:xfrm rot="-4728146">
                <a:off x="2716532" y="636002"/>
                <a:ext cx="56657" cy="41168"/>
              </a:xfrm>
              <a:custGeom>
                <a:avLst/>
                <a:gdLst>
                  <a:gd name="connsiteX0" fmla="*/ 56657 w 56657"/>
                  <a:gd name="connsiteY0" fmla="*/ 20584 h 41168"/>
                  <a:gd name="connsiteX1" fmla="*/ 28329 w 56657"/>
                  <a:gd name="connsiteY1" fmla="*/ 41169 h 41168"/>
                  <a:gd name="connsiteX2" fmla="*/ 0 w 56657"/>
                  <a:gd name="connsiteY2" fmla="*/ 20584 h 41168"/>
                  <a:gd name="connsiteX3" fmla="*/ 28329 w 56657"/>
                  <a:gd name="connsiteY3" fmla="*/ 0 h 41168"/>
                  <a:gd name="connsiteX4" fmla="*/ 56657 w 56657"/>
                  <a:gd name="connsiteY4" fmla="*/ 20584 h 41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57" h="41168">
                    <a:moveTo>
                      <a:pt x="56657" y="20584"/>
                    </a:moveTo>
                    <a:cubicBezTo>
                      <a:pt x="56657" y="31953"/>
                      <a:pt x="43974" y="41169"/>
                      <a:pt x="28329" y="41169"/>
                    </a:cubicBezTo>
                    <a:cubicBezTo>
                      <a:pt x="12683" y="41169"/>
                      <a:pt x="0" y="31953"/>
                      <a:pt x="0" y="20584"/>
                    </a:cubicBezTo>
                    <a:cubicBezTo>
                      <a:pt x="0" y="9216"/>
                      <a:pt x="12683" y="0"/>
                      <a:pt x="28329" y="0"/>
                    </a:cubicBezTo>
                    <a:cubicBezTo>
                      <a:pt x="43974" y="0"/>
                      <a:pt x="56657" y="9216"/>
                      <a:pt x="56657" y="20584"/>
                    </a:cubicBezTo>
                    <a:close/>
                  </a:path>
                </a:pathLst>
              </a:custGeom>
              <a:solidFill>
                <a:srgbClr val="6B7629"/>
              </a:solidFill>
              <a:ln w="12692" cap="flat">
                <a:noFill/>
                <a:prstDash val="solid"/>
                <a:miter/>
              </a:ln>
            </p:spPr>
            <p:txBody>
              <a:bodyPr rtlCol="0" anchor="ctr"/>
              <a:lstStyle/>
              <a:p>
                <a:endParaRPr lang="en-US"/>
              </a:p>
            </p:txBody>
          </p:sp>
          <p:sp>
            <p:nvSpPr>
              <p:cNvPr id="289" name="Freeform 288">
                <a:extLst>
                  <a:ext uri="{FF2B5EF4-FFF2-40B4-BE49-F238E27FC236}">
                    <a16:creationId xmlns:a16="http://schemas.microsoft.com/office/drawing/2014/main" id="{9CE7A71C-561F-F24C-B1D5-69E339557B70}"/>
                  </a:ext>
                </a:extLst>
              </p:cNvPr>
              <p:cNvSpPr/>
              <p:nvPr/>
            </p:nvSpPr>
            <p:spPr>
              <a:xfrm rot="-4728146">
                <a:off x="2922266" y="672264"/>
                <a:ext cx="56657" cy="41168"/>
              </a:xfrm>
              <a:custGeom>
                <a:avLst/>
                <a:gdLst>
                  <a:gd name="connsiteX0" fmla="*/ 56657 w 56657"/>
                  <a:gd name="connsiteY0" fmla="*/ 20584 h 41168"/>
                  <a:gd name="connsiteX1" fmla="*/ 28329 w 56657"/>
                  <a:gd name="connsiteY1" fmla="*/ 41169 h 41168"/>
                  <a:gd name="connsiteX2" fmla="*/ 0 w 56657"/>
                  <a:gd name="connsiteY2" fmla="*/ 20584 h 41168"/>
                  <a:gd name="connsiteX3" fmla="*/ 28329 w 56657"/>
                  <a:gd name="connsiteY3" fmla="*/ 0 h 41168"/>
                  <a:gd name="connsiteX4" fmla="*/ 56657 w 56657"/>
                  <a:gd name="connsiteY4" fmla="*/ 20584 h 41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57" h="41168">
                    <a:moveTo>
                      <a:pt x="56657" y="20584"/>
                    </a:moveTo>
                    <a:cubicBezTo>
                      <a:pt x="56657" y="31953"/>
                      <a:pt x="43974" y="41169"/>
                      <a:pt x="28329" y="41169"/>
                    </a:cubicBezTo>
                    <a:cubicBezTo>
                      <a:pt x="12683" y="41169"/>
                      <a:pt x="0" y="31953"/>
                      <a:pt x="0" y="20584"/>
                    </a:cubicBezTo>
                    <a:cubicBezTo>
                      <a:pt x="0" y="9216"/>
                      <a:pt x="12683" y="0"/>
                      <a:pt x="28329" y="0"/>
                    </a:cubicBezTo>
                    <a:cubicBezTo>
                      <a:pt x="43974" y="0"/>
                      <a:pt x="56657" y="9216"/>
                      <a:pt x="56657" y="20584"/>
                    </a:cubicBezTo>
                    <a:close/>
                  </a:path>
                </a:pathLst>
              </a:custGeom>
              <a:solidFill>
                <a:srgbClr val="6B7629"/>
              </a:solidFill>
              <a:ln w="12692" cap="flat">
                <a:noFill/>
                <a:prstDash val="solid"/>
                <a:miter/>
              </a:ln>
            </p:spPr>
            <p:txBody>
              <a:bodyPr rtlCol="0" anchor="ctr"/>
              <a:lstStyle/>
              <a:p>
                <a:endParaRPr lang="en-US"/>
              </a:p>
            </p:txBody>
          </p:sp>
        </p:grpSp>
        <p:grpSp>
          <p:nvGrpSpPr>
            <p:cNvPr id="127" name="Graphic 2">
              <a:extLst>
                <a:ext uri="{FF2B5EF4-FFF2-40B4-BE49-F238E27FC236}">
                  <a16:creationId xmlns:a16="http://schemas.microsoft.com/office/drawing/2014/main" id="{208C6577-4EAC-C643-9EE6-B2D5C2E8220F}"/>
                </a:ext>
              </a:extLst>
            </p:cNvPr>
            <p:cNvGrpSpPr>
              <a:grpSpLocks noChangeAspect="1"/>
            </p:cNvGrpSpPr>
            <p:nvPr/>
          </p:nvGrpSpPr>
          <p:grpSpPr>
            <a:xfrm>
              <a:off x="4064304" y="496696"/>
              <a:ext cx="1947600" cy="255620"/>
              <a:chOff x="1012552" y="446321"/>
              <a:chExt cx="2416934" cy="317220"/>
            </a:xfrm>
            <a:solidFill>
              <a:srgbClr val="FFFFFF"/>
            </a:solidFill>
          </p:grpSpPr>
          <p:sp>
            <p:nvSpPr>
              <p:cNvPr id="272" name="Freeform 271">
                <a:extLst>
                  <a:ext uri="{FF2B5EF4-FFF2-40B4-BE49-F238E27FC236}">
                    <a16:creationId xmlns:a16="http://schemas.microsoft.com/office/drawing/2014/main" id="{BFE8E958-84C4-2E46-8D80-6B7DB8E1CA34}"/>
                  </a:ext>
                </a:extLst>
              </p:cNvPr>
              <p:cNvSpPr/>
              <p:nvPr/>
            </p:nvSpPr>
            <p:spPr>
              <a:xfrm>
                <a:off x="1012552" y="446321"/>
                <a:ext cx="234750" cy="314089"/>
              </a:xfrm>
              <a:custGeom>
                <a:avLst/>
                <a:gdLst>
                  <a:gd name="connsiteX0" fmla="*/ 234750 w 234750"/>
                  <a:gd name="connsiteY0" fmla="*/ 106221 h 314089"/>
                  <a:gd name="connsiteX1" fmla="*/ 234750 w 234750"/>
                  <a:gd name="connsiteY1" fmla="*/ 120833 h 314089"/>
                  <a:gd name="connsiteX2" fmla="*/ 227637 w 234750"/>
                  <a:gd name="connsiteY2" fmla="*/ 176231 h 314089"/>
                  <a:gd name="connsiteX3" fmla="*/ 134016 w 234750"/>
                  <a:gd name="connsiteY3" fmla="*/ 226673 h 314089"/>
                  <a:gd name="connsiteX4" fmla="*/ 101115 w 234750"/>
                  <a:gd name="connsiteY4" fmla="*/ 225021 h 314089"/>
                  <a:gd name="connsiteX5" fmla="*/ 77869 w 234750"/>
                  <a:gd name="connsiteY5" fmla="*/ 222480 h 314089"/>
                  <a:gd name="connsiteX6" fmla="*/ 77869 w 234750"/>
                  <a:gd name="connsiteY6" fmla="*/ 314089 h 314089"/>
                  <a:gd name="connsiteX7" fmla="*/ 0 w 234750"/>
                  <a:gd name="connsiteY7" fmla="*/ 314089 h 314089"/>
                  <a:gd name="connsiteX8" fmla="*/ 0 w 234750"/>
                  <a:gd name="connsiteY8" fmla="*/ 2160 h 314089"/>
                  <a:gd name="connsiteX9" fmla="*/ 37474 w 234750"/>
                  <a:gd name="connsiteY9" fmla="*/ 1271 h 314089"/>
                  <a:gd name="connsiteX10" fmla="*/ 134016 w 234750"/>
                  <a:gd name="connsiteY10" fmla="*/ 0 h 314089"/>
                  <a:gd name="connsiteX11" fmla="*/ 222301 w 234750"/>
                  <a:gd name="connsiteY11" fmla="*/ 41167 h 314089"/>
                  <a:gd name="connsiteX12" fmla="*/ 234750 w 234750"/>
                  <a:gd name="connsiteY12" fmla="*/ 106221 h 314089"/>
                  <a:gd name="connsiteX13" fmla="*/ 156500 w 234750"/>
                  <a:gd name="connsiteY13" fmla="*/ 67087 h 314089"/>
                  <a:gd name="connsiteX14" fmla="*/ 77869 w 234750"/>
                  <a:gd name="connsiteY14" fmla="*/ 58701 h 314089"/>
                  <a:gd name="connsiteX15" fmla="*/ 77869 w 234750"/>
                  <a:gd name="connsiteY15" fmla="*/ 165304 h 314089"/>
                  <a:gd name="connsiteX16" fmla="*/ 154468 w 234750"/>
                  <a:gd name="connsiteY16" fmla="*/ 160348 h 314089"/>
                  <a:gd name="connsiteX17" fmla="*/ 163995 w 234750"/>
                  <a:gd name="connsiteY17" fmla="*/ 128329 h 314089"/>
                  <a:gd name="connsiteX18" fmla="*/ 163995 w 234750"/>
                  <a:gd name="connsiteY18" fmla="*/ 100376 h 314089"/>
                  <a:gd name="connsiteX19" fmla="*/ 156500 w 234750"/>
                  <a:gd name="connsiteY19" fmla="*/ 67087 h 314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4750" h="314089">
                    <a:moveTo>
                      <a:pt x="234750" y="106221"/>
                    </a:moveTo>
                    <a:lnTo>
                      <a:pt x="234750" y="120833"/>
                    </a:lnTo>
                    <a:cubicBezTo>
                      <a:pt x="234750" y="147515"/>
                      <a:pt x="232718" y="166193"/>
                      <a:pt x="227637" y="176231"/>
                    </a:cubicBezTo>
                    <a:cubicBezTo>
                      <a:pt x="212647" y="210791"/>
                      <a:pt x="185590" y="226673"/>
                      <a:pt x="134016" y="226673"/>
                    </a:cubicBezTo>
                    <a:cubicBezTo>
                      <a:pt x="127792" y="227054"/>
                      <a:pt x="114072" y="226292"/>
                      <a:pt x="101115" y="225021"/>
                    </a:cubicBezTo>
                    <a:cubicBezTo>
                      <a:pt x="94002" y="224259"/>
                      <a:pt x="86126" y="223369"/>
                      <a:pt x="77869" y="222480"/>
                    </a:cubicBezTo>
                    <a:lnTo>
                      <a:pt x="77869" y="314089"/>
                    </a:lnTo>
                    <a:lnTo>
                      <a:pt x="0" y="314089"/>
                    </a:lnTo>
                    <a:lnTo>
                      <a:pt x="0" y="2160"/>
                    </a:lnTo>
                    <a:cubicBezTo>
                      <a:pt x="11179" y="1779"/>
                      <a:pt x="23754" y="1779"/>
                      <a:pt x="37474" y="1271"/>
                    </a:cubicBezTo>
                    <a:cubicBezTo>
                      <a:pt x="61228" y="889"/>
                      <a:pt x="94129" y="0"/>
                      <a:pt x="134016" y="0"/>
                    </a:cubicBezTo>
                    <a:cubicBezTo>
                      <a:pt x="181525" y="0"/>
                      <a:pt x="206804" y="13341"/>
                      <a:pt x="222301" y="41167"/>
                    </a:cubicBezTo>
                    <a:cubicBezTo>
                      <a:pt x="229288" y="55779"/>
                      <a:pt x="234750" y="74584"/>
                      <a:pt x="234750" y="106221"/>
                    </a:cubicBezTo>
                    <a:close/>
                    <a:moveTo>
                      <a:pt x="156500" y="67087"/>
                    </a:moveTo>
                    <a:cubicBezTo>
                      <a:pt x="146973" y="57558"/>
                      <a:pt x="129824" y="54127"/>
                      <a:pt x="77869" y="58701"/>
                    </a:cubicBezTo>
                    <a:lnTo>
                      <a:pt x="77869" y="165304"/>
                    </a:lnTo>
                    <a:cubicBezTo>
                      <a:pt x="136557" y="171911"/>
                      <a:pt x="147862" y="168226"/>
                      <a:pt x="154468" y="160348"/>
                    </a:cubicBezTo>
                    <a:cubicBezTo>
                      <a:pt x="160692" y="153741"/>
                      <a:pt x="163995" y="147896"/>
                      <a:pt x="163995" y="128329"/>
                    </a:cubicBezTo>
                    <a:lnTo>
                      <a:pt x="163995" y="100376"/>
                    </a:lnTo>
                    <a:cubicBezTo>
                      <a:pt x="163995" y="79920"/>
                      <a:pt x="161073" y="72424"/>
                      <a:pt x="156500" y="67087"/>
                    </a:cubicBezTo>
                    <a:close/>
                  </a:path>
                </a:pathLst>
              </a:custGeom>
              <a:grpFill/>
              <a:ln w="12692" cap="flat">
                <a:noFill/>
                <a:prstDash val="solid"/>
                <a:miter/>
              </a:ln>
            </p:spPr>
            <p:txBody>
              <a:bodyPr rtlCol="0" anchor="ctr"/>
              <a:lstStyle/>
              <a:p>
                <a:endParaRPr lang="en-US"/>
              </a:p>
            </p:txBody>
          </p:sp>
          <p:sp>
            <p:nvSpPr>
              <p:cNvPr id="273" name="Freeform 272">
                <a:extLst>
                  <a:ext uri="{FF2B5EF4-FFF2-40B4-BE49-F238E27FC236}">
                    <a16:creationId xmlns:a16="http://schemas.microsoft.com/office/drawing/2014/main" id="{2D0D86EF-2933-4D42-A036-81449DB37F9E}"/>
                  </a:ext>
                </a:extLst>
              </p:cNvPr>
              <p:cNvSpPr/>
              <p:nvPr/>
            </p:nvSpPr>
            <p:spPr>
              <a:xfrm>
                <a:off x="1271819" y="450387"/>
                <a:ext cx="71644" cy="309896"/>
              </a:xfrm>
              <a:custGeom>
                <a:avLst/>
                <a:gdLst>
                  <a:gd name="connsiteX0" fmla="*/ 71645 w 71644"/>
                  <a:gd name="connsiteY0" fmla="*/ 32146 h 309896"/>
                  <a:gd name="connsiteX1" fmla="*/ 62880 w 71644"/>
                  <a:gd name="connsiteY1" fmla="*/ 56668 h 309896"/>
                  <a:gd name="connsiteX2" fmla="*/ 35822 w 71644"/>
                  <a:gd name="connsiteY2" fmla="*/ 63784 h 309896"/>
                  <a:gd name="connsiteX3" fmla="*/ 7495 w 71644"/>
                  <a:gd name="connsiteY3" fmla="*/ 56668 h 309896"/>
                  <a:gd name="connsiteX4" fmla="*/ 0 w 71644"/>
                  <a:gd name="connsiteY4" fmla="*/ 32146 h 309896"/>
                  <a:gd name="connsiteX5" fmla="*/ 7495 w 71644"/>
                  <a:gd name="connsiteY5" fmla="*/ 7115 h 309896"/>
                  <a:gd name="connsiteX6" fmla="*/ 35822 w 71644"/>
                  <a:gd name="connsiteY6" fmla="*/ 0 h 309896"/>
                  <a:gd name="connsiteX7" fmla="*/ 62880 w 71644"/>
                  <a:gd name="connsiteY7" fmla="*/ 7115 h 309896"/>
                  <a:gd name="connsiteX8" fmla="*/ 71645 w 71644"/>
                  <a:gd name="connsiteY8" fmla="*/ 32146 h 309896"/>
                  <a:gd name="connsiteX9" fmla="*/ 1270 w 71644"/>
                  <a:gd name="connsiteY9" fmla="*/ 309896 h 309896"/>
                  <a:gd name="connsiteX10" fmla="*/ 69993 w 71644"/>
                  <a:gd name="connsiteY10" fmla="*/ 309896 h 309896"/>
                  <a:gd name="connsiteX11" fmla="*/ 69993 w 71644"/>
                  <a:gd name="connsiteY11" fmla="*/ 88433 h 309896"/>
                  <a:gd name="connsiteX12" fmla="*/ 1270 w 71644"/>
                  <a:gd name="connsiteY12" fmla="*/ 88433 h 309896"/>
                  <a:gd name="connsiteX13" fmla="*/ 1270 w 71644"/>
                  <a:gd name="connsiteY13" fmla="*/ 309896 h 309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644" h="309896">
                    <a:moveTo>
                      <a:pt x="71645" y="32146"/>
                    </a:moveTo>
                    <a:cubicBezTo>
                      <a:pt x="71645" y="40532"/>
                      <a:pt x="70755" y="50442"/>
                      <a:pt x="62880" y="56668"/>
                    </a:cubicBezTo>
                    <a:cubicBezTo>
                      <a:pt x="56655" y="62894"/>
                      <a:pt x="43698" y="63784"/>
                      <a:pt x="35822" y="63784"/>
                    </a:cubicBezTo>
                    <a:cubicBezTo>
                      <a:pt x="27565" y="63784"/>
                      <a:pt x="15371" y="63021"/>
                      <a:pt x="7495" y="56668"/>
                    </a:cubicBezTo>
                    <a:cubicBezTo>
                      <a:pt x="889" y="50442"/>
                      <a:pt x="0" y="40024"/>
                      <a:pt x="0" y="32146"/>
                    </a:cubicBezTo>
                    <a:cubicBezTo>
                      <a:pt x="0" y="25031"/>
                      <a:pt x="889" y="13468"/>
                      <a:pt x="7495" y="7115"/>
                    </a:cubicBezTo>
                    <a:cubicBezTo>
                      <a:pt x="15371" y="889"/>
                      <a:pt x="26168" y="0"/>
                      <a:pt x="35822" y="0"/>
                    </a:cubicBezTo>
                    <a:cubicBezTo>
                      <a:pt x="45477" y="0"/>
                      <a:pt x="56655" y="889"/>
                      <a:pt x="62880" y="7115"/>
                    </a:cubicBezTo>
                    <a:cubicBezTo>
                      <a:pt x="70882" y="13468"/>
                      <a:pt x="71645" y="24268"/>
                      <a:pt x="71645" y="32146"/>
                    </a:cubicBezTo>
                    <a:close/>
                    <a:moveTo>
                      <a:pt x="1270" y="309896"/>
                    </a:moveTo>
                    <a:lnTo>
                      <a:pt x="69993" y="309896"/>
                    </a:lnTo>
                    <a:lnTo>
                      <a:pt x="69993" y="88433"/>
                    </a:lnTo>
                    <a:lnTo>
                      <a:pt x="1270" y="88433"/>
                    </a:lnTo>
                    <a:lnTo>
                      <a:pt x="1270" y="309896"/>
                    </a:lnTo>
                    <a:close/>
                  </a:path>
                </a:pathLst>
              </a:custGeom>
              <a:grpFill/>
              <a:ln w="12692" cap="flat">
                <a:noFill/>
                <a:prstDash val="solid"/>
                <a:miter/>
              </a:ln>
            </p:spPr>
            <p:txBody>
              <a:bodyPr rtlCol="0" anchor="ctr"/>
              <a:lstStyle/>
              <a:p>
                <a:endParaRPr lang="en-US"/>
              </a:p>
            </p:txBody>
          </p:sp>
          <p:sp>
            <p:nvSpPr>
              <p:cNvPr id="274" name="Freeform 273">
                <a:extLst>
                  <a:ext uri="{FF2B5EF4-FFF2-40B4-BE49-F238E27FC236}">
                    <a16:creationId xmlns:a16="http://schemas.microsoft.com/office/drawing/2014/main" id="{6860FE1A-6225-E542-AE8D-2C075658BC73}"/>
                  </a:ext>
                </a:extLst>
              </p:cNvPr>
              <p:cNvSpPr/>
              <p:nvPr/>
            </p:nvSpPr>
            <p:spPr>
              <a:xfrm>
                <a:off x="1369378" y="535389"/>
                <a:ext cx="170219" cy="227689"/>
              </a:xfrm>
              <a:custGeom>
                <a:avLst/>
                <a:gdLst>
                  <a:gd name="connsiteX0" fmla="*/ 170219 w 170219"/>
                  <a:gd name="connsiteY0" fmla="*/ 9148 h 227689"/>
                  <a:gd name="connsiteX1" fmla="*/ 170219 w 170219"/>
                  <a:gd name="connsiteY1" fmla="*/ 64546 h 227689"/>
                  <a:gd name="connsiteX2" fmla="*/ 107848 w 170219"/>
                  <a:gd name="connsiteY2" fmla="*/ 57049 h 227689"/>
                  <a:gd name="connsiteX3" fmla="*/ 75328 w 170219"/>
                  <a:gd name="connsiteY3" fmla="*/ 65308 h 227689"/>
                  <a:gd name="connsiteX4" fmla="*/ 68215 w 170219"/>
                  <a:gd name="connsiteY4" fmla="*/ 100249 h 227689"/>
                  <a:gd name="connsiteX5" fmla="*/ 68215 w 170219"/>
                  <a:gd name="connsiteY5" fmla="*/ 128584 h 227689"/>
                  <a:gd name="connsiteX6" fmla="*/ 74439 w 170219"/>
                  <a:gd name="connsiteY6" fmla="*/ 161492 h 227689"/>
                  <a:gd name="connsiteX7" fmla="*/ 106451 w 170219"/>
                  <a:gd name="connsiteY7" fmla="*/ 171021 h 227689"/>
                  <a:gd name="connsiteX8" fmla="*/ 111405 w 170219"/>
                  <a:gd name="connsiteY8" fmla="*/ 171021 h 227689"/>
                  <a:gd name="connsiteX9" fmla="*/ 169711 w 170219"/>
                  <a:gd name="connsiteY9" fmla="*/ 163144 h 227689"/>
                  <a:gd name="connsiteX10" fmla="*/ 170092 w 170219"/>
                  <a:gd name="connsiteY10" fmla="*/ 163144 h 227689"/>
                  <a:gd name="connsiteX11" fmla="*/ 170092 w 170219"/>
                  <a:gd name="connsiteY11" fmla="*/ 218160 h 227689"/>
                  <a:gd name="connsiteX12" fmla="*/ 133508 w 170219"/>
                  <a:gd name="connsiteY12" fmla="*/ 225656 h 227689"/>
                  <a:gd name="connsiteX13" fmla="*/ 99845 w 170219"/>
                  <a:gd name="connsiteY13" fmla="*/ 227689 h 227689"/>
                  <a:gd name="connsiteX14" fmla="*/ 7495 w 170219"/>
                  <a:gd name="connsiteY14" fmla="*/ 176485 h 227689"/>
                  <a:gd name="connsiteX15" fmla="*/ 0 w 170219"/>
                  <a:gd name="connsiteY15" fmla="*/ 121087 h 227689"/>
                  <a:gd name="connsiteX16" fmla="*/ 0 w 170219"/>
                  <a:gd name="connsiteY16" fmla="*/ 106094 h 227689"/>
                  <a:gd name="connsiteX17" fmla="*/ 12449 w 170219"/>
                  <a:gd name="connsiteY17" fmla="*/ 41167 h 227689"/>
                  <a:gd name="connsiteX18" fmla="*/ 99845 w 170219"/>
                  <a:gd name="connsiteY18" fmla="*/ 0 h 227689"/>
                  <a:gd name="connsiteX19" fmla="*/ 170219 w 170219"/>
                  <a:gd name="connsiteY19" fmla="*/ 9148 h 227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0219" h="227689">
                    <a:moveTo>
                      <a:pt x="170219" y="9148"/>
                    </a:moveTo>
                    <a:lnTo>
                      <a:pt x="170219" y="64546"/>
                    </a:lnTo>
                    <a:cubicBezTo>
                      <a:pt x="145703" y="59972"/>
                      <a:pt x="121567" y="57049"/>
                      <a:pt x="107848" y="57049"/>
                    </a:cubicBezTo>
                    <a:cubicBezTo>
                      <a:pt x="91588" y="57049"/>
                      <a:pt x="80791" y="59972"/>
                      <a:pt x="75328" y="65308"/>
                    </a:cubicBezTo>
                    <a:cubicBezTo>
                      <a:pt x="70755" y="68231"/>
                      <a:pt x="68215" y="79920"/>
                      <a:pt x="68215" y="100249"/>
                    </a:cubicBezTo>
                    <a:lnTo>
                      <a:pt x="68215" y="128584"/>
                    </a:lnTo>
                    <a:cubicBezTo>
                      <a:pt x="68215" y="147261"/>
                      <a:pt x="70247" y="158188"/>
                      <a:pt x="74439" y="161492"/>
                    </a:cubicBezTo>
                    <a:cubicBezTo>
                      <a:pt x="79393" y="167718"/>
                      <a:pt x="90191" y="171021"/>
                      <a:pt x="106451" y="171021"/>
                    </a:cubicBezTo>
                    <a:lnTo>
                      <a:pt x="111405" y="171021"/>
                    </a:lnTo>
                    <a:cubicBezTo>
                      <a:pt x="123473" y="171021"/>
                      <a:pt x="142654" y="168099"/>
                      <a:pt x="169711" y="163144"/>
                    </a:cubicBezTo>
                    <a:lnTo>
                      <a:pt x="170092" y="163144"/>
                    </a:lnTo>
                    <a:lnTo>
                      <a:pt x="170092" y="218160"/>
                    </a:lnTo>
                    <a:cubicBezTo>
                      <a:pt x="170092" y="219431"/>
                      <a:pt x="158025" y="221845"/>
                      <a:pt x="133508" y="225656"/>
                    </a:cubicBezTo>
                    <a:cubicBezTo>
                      <a:pt x="123981" y="226927"/>
                      <a:pt x="112675" y="227689"/>
                      <a:pt x="99845" y="227689"/>
                    </a:cubicBezTo>
                    <a:cubicBezTo>
                      <a:pt x="52844" y="227689"/>
                      <a:pt x="21976" y="210664"/>
                      <a:pt x="7495" y="176485"/>
                    </a:cubicBezTo>
                    <a:cubicBezTo>
                      <a:pt x="2541" y="165685"/>
                      <a:pt x="0" y="147388"/>
                      <a:pt x="0" y="121087"/>
                    </a:cubicBezTo>
                    <a:lnTo>
                      <a:pt x="0" y="106094"/>
                    </a:lnTo>
                    <a:cubicBezTo>
                      <a:pt x="0" y="74456"/>
                      <a:pt x="4192" y="52856"/>
                      <a:pt x="12449" y="41167"/>
                    </a:cubicBezTo>
                    <a:cubicBezTo>
                      <a:pt x="28709" y="13722"/>
                      <a:pt x="57798" y="0"/>
                      <a:pt x="99845" y="0"/>
                    </a:cubicBezTo>
                    <a:cubicBezTo>
                      <a:pt x="122329" y="0"/>
                      <a:pt x="145576" y="2922"/>
                      <a:pt x="170219" y="9148"/>
                    </a:cubicBezTo>
                    <a:close/>
                  </a:path>
                </a:pathLst>
              </a:custGeom>
              <a:grpFill/>
              <a:ln w="12692" cap="flat">
                <a:noFill/>
                <a:prstDash val="solid"/>
                <a:miter/>
              </a:ln>
            </p:spPr>
            <p:txBody>
              <a:bodyPr rtlCol="0" anchor="ctr"/>
              <a:lstStyle/>
              <a:p>
                <a:endParaRPr lang="en-US"/>
              </a:p>
            </p:txBody>
          </p:sp>
          <p:sp>
            <p:nvSpPr>
              <p:cNvPr id="275" name="Freeform 274">
                <a:extLst>
                  <a:ext uri="{FF2B5EF4-FFF2-40B4-BE49-F238E27FC236}">
                    <a16:creationId xmlns:a16="http://schemas.microsoft.com/office/drawing/2014/main" id="{F7D3D49F-69DB-9645-BB67-B9F913136C0B}"/>
                  </a:ext>
                </a:extLst>
              </p:cNvPr>
              <p:cNvSpPr/>
              <p:nvPr/>
            </p:nvSpPr>
            <p:spPr>
              <a:xfrm>
                <a:off x="1563479" y="471225"/>
                <a:ext cx="153578" cy="289857"/>
              </a:xfrm>
              <a:custGeom>
                <a:avLst/>
                <a:gdLst>
                  <a:gd name="connsiteX0" fmla="*/ 152308 w 153578"/>
                  <a:gd name="connsiteY0" fmla="*/ 289821 h 289857"/>
                  <a:gd name="connsiteX1" fmla="*/ 136048 w 153578"/>
                  <a:gd name="connsiteY1" fmla="*/ 289821 h 289857"/>
                  <a:gd name="connsiteX2" fmla="*/ 33663 w 153578"/>
                  <a:gd name="connsiteY2" fmla="*/ 211934 h 289857"/>
                  <a:gd name="connsiteX3" fmla="*/ 33282 w 153578"/>
                  <a:gd name="connsiteY3" fmla="*/ 166574 h 289857"/>
                  <a:gd name="connsiteX4" fmla="*/ 33282 w 153578"/>
                  <a:gd name="connsiteY4" fmla="*/ 124136 h 289857"/>
                  <a:gd name="connsiteX5" fmla="*/ 0 w 153578"/>
                  <a:gd name="connsiteY5" fmla="*/ 124136 h 289857"/>
                  <a:gd name="connsiteX6" fmla="*/ 0 w 153578"/>
                  <a:gd name="connsiteY6" fmla="*/ 67087 h 289857"/>
                  <a:gd name="connsiteX7" fmla="*/ 33282 w 153578"/>
                  <a:gd name="connsiteY7" fmla="*/ 67087 h 289857"/>
                  <a:gd name="connsiteX8" fmla="*/ 33282 w 153578"/>
                  <a:gd name="connsiteY8" fmla="*/ 11689 h 289857"/>
                  <a:gd name="connsiteX9" fmla="*/ 101496 w 153578"/>
                  <a:gd name="connsiteY9" fmla="*/ 0 h 289857"/>
                  <a:gd name="connsiteX10" fmla="*/ 101496 w 153578"/>
                  <a:gd name="connsiteY10" fmla="*/ 67087 h 289857"/>
                  <a:gd name="connsiteX11" fmla="*/ 153579 w 153578"/>
                  <a:gd name="connsiteY11" fmla="*/ 67087 h 289857"/>
                  <a:gd name="connsiteX12" fmla="*/ 146465 w 153578"/>
                  <a:gd name="connsiteY12" fmla="*/ 124136 h 289857"/>
                  <a:gd name="connsiteX13" fmla="*/ 101496 w 153578"/>
                  <a:gd name="connsiteY13" fmla="*/ 124136 h 289857"/>
                  <a:gd name="connsiteX14" fmla="*/ 101496 w 153578"/>
                  <a:gd name="connsiteY14" fmla="*/ 187412 h 289857"/>
                  <a:gd name="connsiteX15" fmla="*/ 101496 w 153578"/>
                  <a:gd name="connsiteY15" fmla="*/ 124136 h 289857"/>
                  <a:gd name="connsiteX16" fmla="*/ 101496 w 153578"/>
                  <a:gd name="connsiteY16" fmla="*/ 202786 h 289857"/>
                  <a:gd name="connsiteX17" fmla="*/ 116486 w 153578"/>
                  <a:gd name="connsiteY17" fmla="*/ 233153 h 289857"/>
                  <a:gd name="connsiteX18" fmla="*/ 152308 w 153578"/>
                  <a:gd name="connsiteY18" fmla="*/ 239760 h 289857"/>
                  <a:gd name="connsiteX19" fmla="*/ 152308 w 153578"/>
                  <a:gd name="connsiteY19" fmla="*/ 289821 h 289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3578" h="289857">
                    <a:moveTo>
                      <a:pt x="152308" y="289821"/>
                    </a:moveTo>
                    <a:lnTo>
                      <a:pt x="136048" y="289821"/>
                    </a:lnTo>
                    <a:cubicBezTo>
                      <a:pt x="87396" y="289821"/>
                      <a:pt x="33663" y="294014"/>
                      <a:pt x="33663" y="211934"/>
                    </a:cubicBezTo>
                    <a:cubicBezTo>
                      <a:pt x="33663" y="210664"/>
                      <a:pt x="33282" y="188174"/>
                      <a:pt x="33282" y="166574"/>
                    </a:cubicBezTo>
                    <a:lnTo>
                      <a:pt x="33282" y="124136"/>
                    </a:lnTo>
                    <a:lnTo>
                      <a:pt x="0" y="124136"/>
                    </a:lnTo>
                    <a:lnTo>
                      <a:pt x="0" y="67087"/>
                    </a:lnTo>
                    <a:lnTo>
                      <a:pt x="33282" y="67087"/>
                    </a:lnTo>
                    <a:lnTo>
                      <a:pt x="33282" y="11689"/>
                    </a:lnTo>
                    <a:lnTo>
                      <a:pt x="101496" y="0"/>
                    </a:lnTo>
                    <a:lnTo>
                      <a:pt x="101496" y="67087"/>
                    </a:lnTo>
                    <a:lnTo>
                      <a:pt x="153579" y="67087"/>
                    </a:lnTo>
                    <a:lnTo>
                      <a:pt x="146465" y="124136"/>
                    </a:lnTo>
                    <a:lnTo>
                      <a:pt x="101496" y="124136"/>
                    </a:lnTo>
                    <a:lnTo>
                      <a:pt x="101496" y="187412"/>
                    </a:lnTo>
                    <a:lnTo>
                      <a:pt x="101496" y="124136"/>
                    </a:lnTo>
                    <a:lnTo>
                      <a:pt x="101496" y="202786"/>
                    </a:lnTo>
                    <a:cubicBezTo>
                      <a:pt x="101496" y="217398"/>
                      <a:pt x="101496" y="228579"/>
                      <a:pt x="116486" y="233153"/>
                    </a:cubicBezTo>
                    <a:cubicBezTo>
                      <a:pt x="128554" y="238617"/>
                      <a:pt x="150149" y="239760"/>
                      <a:pt x="152308" y="239760"/>
                    </a:cubicBezTo>
                    <a:lnTo>
                      <a:pt x="152308" y="289821"/>
                    </a:lnTo>
                    <a:close/>
                  </a:path>
                </a:pathLst>
              </a:custGeom>
              <a:grpFill/>
              <a:ln w="12692" cap="flat">
                <a:noFill/>
                <a:prstDash val="solid"/>
                <a:miter/>
              </a:ln>
            </p:spPr>
            <p:txBody>
              <a:bodyPr rtlCol="0" anchor="ctr"/>
              <a:lstStyle/>
              <a:p>
                <a:endParaRPr lang="en-US"/>
              </a:p>
            </p:txBody>
          </p:sp>
          <p:sp>
            <p:nvSpPr>
              <p:cNvPr id="276" name="Freeform 275">
                <a:extLst>
                  <a:ext uri="{FF2B5EF4-FFF2-40B4-BE49-F238E27FC236}">
                    <a16:creationId xmlns:a16="http://schemas.microsoft.com/office/drawing/2014/main" id="{3727E25A-4D2A-4B4F-BA59-06DBD47A55CB}"/>
                  </a:ext>
                </a:extLst>
              </p:cNvPr>
              <p:cNvSpPr/>
              <p:nvPr/>
            </p:nvSpPr>
            <p:spPr>
              <a:xfrm>
                <a:off x="1746909" y="538312"/>
                <a:ext cx="202230" cy="225230"/>
              </a:xfrm>
              <a:custGeom>
                <a:avLst/>
                <a:gdLst>
                  <a:gd name="connsiteX0" fmla="*/ 0 w 202230"/>
                  <a:gd name="connsiteY0" fmla="*/ 128329 h 225230"/>
                  <a:gd name="connsiteX1" fmla="*/ 0 w 202230"/>
                  <a:gd name="connsiteY1" fmla="*/ 0 h 225230"/>
                  <a:gd name="connsiteX2" fmla="*/ 69485 w 202230"/>
                  <a:gd name="connsiteY2" fmla="*/ 0 h 225230"/>
                  <a:gd name="connsiteX3" fmla="*/ 69485 w 202230"/>
                  <a:gd name="connsiteY3" fmla="*/ 140781 h 225230"/>
                  <a:gd name="connsiteX4" fmla="*/ 89429 w 202230"/>
                  <a:gd name="connsiteY4" fmla="*/ 166193 h 225230"/>
                  <a:gd name="connsiteX5" fmla="*/ 102767 w 202230"/>
                  <a:gd name="connsiteY5" fmla="*/ 166574 h 225230"/>
                  <a:gd name="connsiteX6" fmla="*/ 132746 w 202230"/>
                  <a:gd name="connsiteY6" fmla="*/ 157045 h 225230"/>
                  <a:gd name="connsiteX7" fmla="*/ 133127 w 202230"/>
                  <a:gd name="connsiteY7" fmla="*/ 127 h 225230"/>
                  <a:gd name="connsiteX8" fmla="*/ 202231 w 202230"/>
                  <a:gd name="connsiteY8" fmla="*/ 127 h 225230"/>
                  <a:gd name="connsiteX9" fmla="*/ 202231 w 202230"/>
                  <a:gd name="connsiteY9" fmla="*/ 222099 h 225230"/>
                  <a:gd name="connsiteX10" fmla="*/ 145195 w 202230"/>
                  <a:gd name="connsiteY10" fmla="*/ 222099 h 225230"/>
                  <a:gd name="connsiteX11" fmla="*/ 142654 w 202230"/>
                  <a:gd name="connsiteY11" fmla="*/ 218414 h 225230"/>
                  <a:gd name="connsiteX12" fmla="*/ 138970 w 202230"/>
                  <a:gd name="connsiteY12" fmla="*/ 208376 h 225230"/>
                  <a:gd name="connsiteX13" fmla="*/ 77361 w 202230"/>
                  <a:gd name="connsiteY13" fmla="*/ 225021 h 225230"/>
                  <a:gd name="connsiteX14" fmla="*/ 8257 w 202230"/>
                  <a:gd name="connsiteY14" fmla="*/ 193765 h 225230"/>
                  <a:gd name="connsiteX15" fmla="*/ 0 w 202230"/>
                  <a:gd name="connsiteY15" fmla="*/ 128329 h 22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2230" h="225230">
                    <a:moveTo>
                      <a:pt x="0" y="128329"/>
                    </a:moveTo>
                    <a:lnTo>
                      <a:pt x="0" y="0"/>
                    </a:lnTo>
                    <a:lnTo>
                      <a:pt x="69485" y="0"/>
                    </a:lnTo>
                    <a:lnTo>
                      <a:pt x="69485" y="140781"/>
                    </a:lnTo>
                    <a:cubicBezTo>
                      <a:pt x="69485" y="154504"/>
                      <a:pt x="76091" y="163271"/>
                      <a:pt x="89429" y="166193"/>
                    </a:cubicBezTo>
                    <a:cubicBezTo>
                      <a:pt x="93621" y="166574"/>
                      <a:pt x="98194" y="167082"/>
                      <a:pt x="102767" y="166574"/>
                    </a:cubicBezTo>
                    <a:cubicBezTo>
                      <a:pt x="110643" y="166193"/>
                      <a:pt x="121440" y="164033"/>
                      <a:pt x="132746" y="157045"/>
                    </a:cubicBezTo>
                    <a:lnTo>
                      <a:pt x="133127" y="127"/>
                    </a:lnTo>
                    <a:lnTo>
                      <a:pt x="202231" y="127"/>
                    </a:lnTo>
                    <a:lnTo>
                      <a:pt x="202231" y="222099"/>
                    </a:lnTo>
                    <a:lnTo>
                      <a:pt x="145195" y="222099"/>
                    </a:lnTo>
                    <a:lnTo>
                      <a:pt x="142654" y="218414"/>
                    </a:lnTo>
                    <a:cubicBezTo>
                      <a:pt x="141384" y="215492"/>
                      <a:pt x="140114" y="212951"/>
                      <a:pt x="138970" y="208376"/>
                    </a:cubicBezTo>
                    <a:cubicBezTo>
                      <a:pt x="133508" y="210409"/>
                      <a:pt x="111024" y="223751"/>
                      <a:pt x="77361" y="225021"/>
                    </a:cubicBezTo>
                    <a:cubicBezTo>
                      <a:pt x="49923" y="226292"/>
                      <a:pt x="26168" y="222480"/>
                      <a:pt x="8257" y="193765"/>
                    </a:cubicBezTo>
                    <a:cubicBezTo>
                      <a:pt x="2160" y="180805"/>
                      <a:pt x="0" y="163271"/>
                      <a:pt x="0" y="128329"/>
                    </a:cubicBezTo>
                    <a:close/>
                  </a:path>
                </a:pathLst>
              </a:custGeom>
              <a:grpFill/>
              <a:ln w="12692" cap="flat">
                <a:noFill/>
                <a:prstDash val="solid"/>
                <a:miter/>
              </a:ln>
            </p:spPr>
            <p:txBody>
              <a:bodyPr rtlCol="0" anchor="ctr"/>
              <a:lstStyle/>
              <a:p>
                <a:endParaRPr lang="en-US"/>
              </a:p>
            </p:txBody>
          </p:sp>
          <p:sp>
            <p:nvSpPr>
              <p:cNvPr id="277" name="Freeform 276">
                <a:extLst>
                  <a:ext uri="{FF2B5EF4-FFF2-40B4-BE49-F238E27FC236}">
                    <a16:creationId xmlns:a16="http://schemas.microsoft.com/office/drawing/2014/main" id="{B4705739-2608-024C-876C-2974111BE47F}"/>
                  </a:ext>
                </a:extLst>
              </p:cNvPr>
              <p:cNvSpPr/>
              <p:nvPr/>
            </p:nvSpPr>
            <p:spPr>
              <a:xfrm>
                <a:off x="1978865" y="534627"/>
                <a:ext cx="143543" cy="225656"/>
              </a:xfrm>
              <a:custGeom>
                <a:avLst/>
                <a:gdLst>
                  <a:gd name="connsiteX0" fmla="*/ 136938 w 143543"/>
                  <a:gd name="connsiteY0" fmla="*/ 0 h 225656"/>
                  <a:gd name="connsiteX1" fmla="*/ 143543 w 143543"/>
                  <a:gd name="connsiteY1" fmla="*/ 58701 h 225656"/>
                  <a:gd name="connsiteX2" fmla="*/ 114453 w 143543"/>
                  <a:gd name="connsiteY2" fmla="*/ 60734 h 225656"/>
                  <a:gd name="connsiteX3" fmla="*/ 109880 w 143543"/>
                  <a:gd name="connsiteY3" fmla="*/ 61624 h 225656"/>
                  <a:gd name="connsiteX4" fmla="*/ 67834 w 143543"/>
                  <a:gd name="connsiteY4" fmla="*/ 74965 h 225656"/>
                  <a:gd name="connsiteX5" fmla="*/ 67834 w 143543"/>
                  <a:gd name="connsiteY5" fmla="*/ 86146 h 225656"/>
                  <a:gd name="connsiteX6" fmla="*/ 67834 w 143543"/>
                  <a:gd name="connsiteY6" fmla="*/ 225656 h 225656"/>
                  <a:gd name="connsiteX7" fmla="*/ 0 w 143543"/>
                  <a:gd name="connsiteY7" fmla="*/ 225656 h 225656"/>
                  <a:gd name="connsiteX8" fmla="*/ 0 w 143543"/>
                  <a:gd name="connsiteY8" fmla="*/ 2033 h 225656"/>
                  <a:gd name="connsiteX9" fmla="*/ 56147 w 143543"/>
                  <a:gd name="connsiteY9" fmla="*/ 2033 h 225656"/>
                  <a:gd name="connsiteX10" fmla="*/ 58179 w 143543"/>
                  <a:gd name="connsiteY10" fmla="*/ 6988 h 225656"/>
                  <a:gd name="connsiteX11" fmla="*/ 61863 w 143543"/>
                  <a:gd name="connsiteY11" fmla="*/ 18169 h 225656"/>
                  <a:gd name="connsiteX12" fmla="*/ 77615 w 143543"/>
                  <a:gd name="connsiteY12" fmla="*/ 12325 h 225656"/>
                  <a:gd name="connsiteX13" fmla="*/ 110516 w 143543"/>
                  <a:gd name="connsiteY13" fmla="*/ 3176 h 225656"/>
                  <a:gd name="connsiteX14" fmla="*/ 136938 w 143543"/>
                  <a:gd name="connsiteY14" fmla="*/ 0 h 225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543" h="225656">
                    <a:moveTo>
                      <a:pt x="136938" y="0"/>
                    </a:moveTo>
                    <a:lnTo>
                      <a:pt x="143543" y="58701"/>
                    </a:lnTo>
                    <a:cubicBezTo>
                      <a:pt x="135159" y="58320"/>
                      <a:pt x="119789" y="59464"/>
                      <a:pt x="114453" y="60734"/>
                    </a:cubicBezTo>
                    <a:lnTo>
                      <a:pt x="109880" y="61624"/>
                    </a:lnTo>
                    <a:cubicBezTo>
                      <a:pt x="99845" y="63656"/>
                      <a:pt x="86126" y="68231"/>
                      <a:pt x="67834" y="74965"/>
                    </a:cubicBezTo>
                    <a:lnTo>
                      <a:pt x="67834" y="86146"/>
                    </a:lnTo>
                    <a:lnTo>
                      <a:pt x="67834" y="225656"/>
                    </a:lnTo>
                    <a:lnTo>
                      <a:pt x="0" y="225656"/>
                    </a:lnTo>
                    <a:lnTo>
                      <a:pt x="0" y="2033"/>
                    </a:lnTo>
                    <a:lnTo>
                      <a:pt x="56147" y="2033"/>
                    </a:lnTo>
                    <a:cubicBezTo>
                      <a:pt x="56528" y="3685"/>
                      <a:pt x="57417" y="5336"/>
                      <a:pt x="58179" y="6988"/>
                    </a:cubicBezTo>
                    <a:cubicBezTo>
                      <a:pt x="59450" y="9911"/>
                      <a:pt x="60720" y="13595"/>
                      <a:pt x="61863" y="18169"/>
                    </a:cubicBezTo>
                    <a:cubicBezTo>
                      <a:pt x="67326" y="16136"/>
                      <a:pt x="69739" y="15247"/>
                      <a:pt x="77615" y="12325"/>
                    </a:cubicBezTo>
                    <a:cubicBezTo>
                      <a:pt x="87142" y="9021"/>
                      <a:pt x="97558" y="6099"/>
                      <a:pt x="110516" y="3176"/>
                    </a:cubicBezTo>
                    <a:cubicBezTo>
                      <a:pt x="119408" y="1271"/>
                      <a:pt x="128173" y="381"/>
                      <a:pt x="136938" y="0"/>
                    </a:cubicBezTo>
                    <a:close/>
                  </a:path>
                </a:pathLst>
              </a:custGeom>
              <a:grpFill/>
              <a:ln w="12692" cap="flat">
                <a:noFill/>
                <a:prstDash val="solid"/>
                <a:miter/>
              </a:ln>
            </p:spPr>
            <p:txBody>
              <a:bodyPr rtlCol="0" anchor="ctr"/>
              <a:lstStyle/>
              <a:p>
                <a:endParaRPr lang="en-US"/>
              </a:p>
            </p:txBody>
          </p:sp>
          <p:sp>
            <p:nvSpPr>
              <p:cNvPr id="278" name="Freeform 277">
                <a:extLst>
                  <a:ext uri="{FF2B5EF4-FFF2-40B4-BE49-F238E27FC236}">
                    <a16:creationId xmlns:a16="http://schemas.microsoft.com/office/drawing/2014/main" id="{D6D9A436-0437-EA40-A2EF-80F6260D02FC}"/>
                  </a:ext>
                </a:extLst>
              </p:cNvPr>
              <p:cNvSpPr/>
              <p:nvPr/>
            </p:nvSpPr>
            <p:spPr>
              <a:xfrm>
                <a:off x="2136508" y="534500"/>
                <a:ext cx="193211" cy="228578"/>
              </a:xfrm>
              <a:custGeom>
                <a:avLst/>
                <a:gdLst>
                  <a:gd name="connsiteX0" fmla="*/ 193212 w 193211"/>
                  <a:gd name="connsiteY0" fmla="*/ 95040 h 228578"/>
                  <a:gd name="connsiteX1" fmla="*/ 193212 w 193211"/>
                  <a:gd name="connsiteY1" fmla="*/ 133285 h 228578"/>
                  <a:gd name="connsiteX2" fmla="*/ 193212 w 193211"/>
                  <a:gd name="connsiteY2" fmla="*/ 134555 h 228578"/>
                  <a:gd name="connsiteX3" fmla="*/ 68723 w 193211"/>
                  <a:gd name="connsiteY3" fmla="*/ 134555 h 228578"/>
                  <a:gd name="connsiteX4" fmla="*/ 68723 w 193211"/>
                  <a:gd name="connsiteY4" fmla="*/ 141162 h 228578"/>
                  <a:gd name="connsiteX5" fmla="*/ 82442 w 193211"/>
                  <a:gd name="connsiteY5" fmla="*/ 168607 h 228578"/>
                  <a:gd name="connsiteX6" fmla="*/ 106959 w 193211"/>
                  <a:gd name="connsiteY6" fmla="*/ 171529 h 228578"/>
                  <a:gd name="connsiteX7" fmla="*/ 112421 w 193211"/>
                  <a:gd name="connsiteY7" fmla="*/ 171529 h 228578"/>
                  <a:gd name="connsiteX8" fmla="*/ 187368 w 193211"/>
                  <a:gd name="connsiteY8" fmla="*/ 163652 h 228578"/>
                  <a:gd name="connsiteX9" fmla="*/ 187749 w 193211"/>
                  <a:gd name="connsiteY9" fmla="*/ 163652 h 228578"/>
                  <a:gd name="connsiteX10" fmla="*/ 187749 w 193211"/>
                  <a:gd name="connsiteY10" fmla="*/ 219431 h 228578"/>
                  <a:gd name="connsiteX11" fmla="*/ 152816 w 193211"/>
                  <a:gd name="connsiteY11" fmla="*/ 226038 h 228578"/>
                  <a:gd name="connsiteX12" fmla="*/ 102386 w 193211"/>
                  <a:gd name="connsiteY12" fmla="*/ 228579 h 228578"/>
                  <a:gd name="connsiteX13" fmla="*/ 7876 w 193211"/>
                  <a:gd name="connsiteY13" fmla="*/ 179026 h 228578"/>
                  <a:gd name="connsiteX14" fmla="*/ 0 w 193211"/>
                  <a:gd name="connsiteY14" fmla="*/ 138240 h 228578"/>
                  <a:gd name="connsiteX15" fmla="*/ 0 w 193211"/>
                  <a:gd name="connsiteY15" fmla="*/ 85002 h 228578"/>
                  <a:gd name="connsiteX16" fmla="*/ 49160 w 193211"/>
                  <a:gd name="connsiteY16" fmla="*/ 7115 h 228578"/>
                  <a:gd name="connsiteX17" fmla="*/ 95780 w 193211"/>
                  <a:gd name="connsiteY17" fmla="*/ 0 h 228578"/>
                  <a:gd name="connsiteX18" fmla="*/ 185336 w 193211"/>
                  <a:gd name="connsiteY18" fmla="*/ 44979 h 228578"/>
                  <a:gd name="connsiteX19" fmla="*/ 193212 w 193211"/>
                  <a:gd name="connsiteY19" fmla="*/ 95040 h 228578"/>
                  <a:gd name="connsiteX20" fmla="*/ 114580 w 193211"/>
                  <a:gd name="connsiteY20" fmla="*/ 57176 h 228578"/>
                  <a:gd name="connsiteX21" fmla="*/ 96288 w 193211"/>
                  <a:gd name="connsiteY21" fmla="*/ 52221 h 228578"/>
                  <a:gd name="connsiteX22" fmla="*/ 68850 w 193211"/>
                  <a:gd name="connsiteY22" fmla="*/ 78014 h 228578"/>
                  <a:gd name="connsiteX23" fmla="*/ 68850 w 193211"/>
                  <a:gd name="connsiteY23" fmla="*/ 88433 h 228578"/>
                  <a:gd name="connsiteX24" fmla="*/ 124616 w 193211"/>
                  <a:gd name="connsiteY24" fmla="*/ 88433 h 228578"/>
                  <a:gd name="connsiteX25" fmla="*/ 124616 w 193211"/>
                  <a:gd name="connsiteY25" fmla="*/ 84748 h 228578"/>
                  <a:gd name="connsiteX26" fmla="*/ 114580 w 193211"/>
                  <a:gd name="connsiteY26" fmla="*/ 57176 h 228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3211" h="228578">
                    <a:moveTo>
                      <a:pt x="193212" y="95040"/>
                    </a:moveTo>
                    <a:lnTo>
                      <a:pt x="193212" y="133285"/>
                    </a:lnTo>
                    <a:lnTo>
                      <a:pt x="193212" y="134555"/>
                    </a:lnTo>
                    <a:lnTo>
                      <a:pt x="68723" y="134555"/>
                    </a:lnTo>
                    <a:lnTo>
                      <a:pt x="68723" y="141162"/>
                    </a:lnTo>
                    <a:cubicBezTo>
                      <a:pt x="68723" y="156155"/>
                      <a:pt x="73296" y="165304"/>
                      <a:pt x="82442" y="168607"/>
                    </a:cubicBezTo>
                    <a:cubicBezTo>
                      <a:pt x="88666" y="170259"/>
                      <a:pt x="95780" y="171529"/>
                      <a:pt x="106959" y="171529"/>
                    </a:cubicBezTo>
                    <a:lnTo>
                      <a:pt x="112421" y="171529"/>
                    </a:lnTo>
                    <a:cubicBezTo>
                      <a:pt x="136176" y="171529"/>
                      <a:pt x="161073" y="168988"/>
                      <a:pt x="187368" y="163652"/>
                    </a:cubicBezTo>
                    <a:lnTo>
                      <a:pt x="187749" y="163652"/>
                    </a:lnTo>
                    <a:lnTo>
                      <a:pt x="187749" y="219431"/>
                    </a:lnTo>
                    <a:cubicBezTo>
                      <a:pt x="187749" y="220320"/>
                      <a:pt x="176063" y="222353"/>
                      <a:pt x="152816" y="226038"/>
                    </a:cubicBezTo>
                    <a:cubicBezTo>
                      <a:pt x="138208" y="227689"/>
                      <a:pt x="121186" y="228579"/>
                      <a:pt x="102386" y="228579"/>
                    </a:cubicBezTo>
                    <a:cubicBezTo>
                      <a:pt x="53733" y="228579"/>
                      <a:pt x="22103" y="211934"/>
                      <a:pt x="7876" y="179026"/>
                    </a:cubicBezTo>
                    <a:cubicBezTo>
                      <a:pt x="2413" y="165685"/>
                      <a:pt x="0" y="151962"/>
                      <a:pt x="0" y="138240"/>
                    </a:cubicBezTo>
                    <a:lnTo>
                      <a:pt x="0" y="85002"/>
                    </a:lnTo>
                    <a:cubicBezTo>
                      <a:pt x="0" y="45868"/>
                      <a:pt x="16260" y="20075"/>
                      <a:pt x="49160" y="7115"/>
                    </a:cubicBezTo>
                    <a:cubicBezTo>
                      <a:pt x="64531" y="2160"/>
                      <a:pt x="79520" y="0"/>
                      <a:pt x="95780" y="0"/>
                    </a:cubicBezTo>
                    <a:cubicBezTo>
                      <a:pt x="141511" y="0"/>
                      <a:pt x="171490" y="14993"/>
                      <a:pt x="185336" y="44979"/>
                    </a:cubicBezTo>
                    <a:cubicBezTo>
                      <a:pt x="190671" y="57176"/>
                      <a:pt x="193212" y="73821"/>
                      <a:pt x="193212" y="95040"/>
                    </a:cubicBezTo>
                    <a:close/>
                    <a:moveTo>
                      <a:pt x="114580" y="57176"/>
                    </a:moveTo>
                    <a:cubicBezTo>
                      <a:pt x="109626" y="53873"/>
                      <a:pt x="103402" y="52221"/>
                      <a:pt x="96288" y="52221"/>
                    </a:cubicBezTo>
                    <a:cubicBezTo>
                      <a:pt x="76726" y="52221"/>
                      <a:pt x="68850" y="60988"/>
                      <a:pt x="68850" y="78014"/>
                    </a:cubicBezTo>
                    <a:lnTo>
                      <a:pt x="68850" y="88433"/>
                    </a:lnTo>
                    <a:lnTo>
                      <a:pt x="124616" y="88433"/>
                    </a:lnTo>
                    <a:lnTo>
                      <a:pt x="124616" y="84748"/>
                    </a:lnTo>
                    <a:cubicBezTo>
                      <a:pt x="124489" y="69247"/>
                      <a:pt x="121186" y="60099"/>
                      <a:pt x="114580" y="57176"/>
                    </a:cubicBezTo>
                    <a:close/>
                  </a:path>
                </a:pathLst>
              </a:custGeom>
              <a:grpFill/>
              <a:ln w="12692" cap="flat">
                <a:noFill/>
                <a:prstDash val="solid"/>
                <a:miter/>
              </a:ln>
            </p:spPr>
            <p:txBody>
              <a:bodyPr rtlCol="0" anchor="ctr"/>
              <a:lstStyle/>
              <a:p>
                <a:endParaRPr lang="en-US"/>
              </a:p>
            </p:txBody>
          </p:sp>
          <p:sp>
            <p:nvSpPr>
              <p:cNvPr id="279" name="Freeform 278">
                <a:extLst>
                  <a:ext uri="{FF2B5EF4-FFF2-40B4-BE49-F238E27FC236}">
                    <a16:creationId xmlns:a16="http://schemas.microsoft.com/office/drawing/2014/main" id="{2795F847-CE91-9448-8DFC-04B040F30297}"/>
                  </a:ext>
                </a:extLst>
              </p:cNvPr>
              <p:cNvSpPr/>
              <p:nvPr/>
            </p:nvSpPr>
            <p:spPr>
              <a:xfrm>
                <a:off x="2411654" y="448481"/>
                <a:ext cx="253550" cy="311802"/>
              </a:xfrm>
              <a:custGeom>
                <a:avLst/>
                <a:gdLst>
                  <a:gd name="connsiteX0" fmla="*/ 253551 w 253550"/>
                  <a:gd name="connsiteY0" fmla="*/ 170640 h 311802"/>
                  <a:gd name="connsiteX1" fmla="*/ 253551 w 253550"/>
                  <a:gd name="connsiteY1" fmla="*/ 311802 h 311802"/>
                  <a:gd name="connsiteX2" fmla="*/ 173649 w 253550"/>
                  <a:gd name="connsiteY2" fmla="*/ 311802 h 311802"/>
                  <a:gd name="connsiteX3" fmla="*/ 79521 w 253550"/>
                  <a:gd name="connsiteY3" fmla="*/ 145228 h 311802"/>
                  <a:gd name="connsiteX4" fmla="*/ 79521 w 253550"/>
                  <a:gd name="connsiteY4" fmla="*/ 311802 h 311802"/>
                  <a:gd name="connsiteX5" fmla="*/ 0 w 253550"/>
                  <a:gd name="connsiteY5" fmla="*/ 311802 h 311802"/>
                  <a:gd name="connsiteX6" fmla="*/ 0 w 253550"/>
                  <a:gd name="connsiteY6" fmla="*/ 0 h 311802"/>
                  <a:gd name="connsiteX7" fmla="*/ 79521 w 253550"/>
                  <a:gd name="connsiteY7" fmla="*/ 0 h 311802"/>
                  <a:gd name="connsiteX8" fmla="*/ 173649 w 253550"/>
                  <a:gd name="connsiteY8" fmla="*/ 164414 h 311802"/>
                  <a:gd name="connsiteX9" fmla="*/ 173649 w 253550"/>
                  <a:gd name="connsiteY9" fmla="*/ 0 h 311802"/>
                  <a:gd name="connsiteX10" fmla="*/ 253551 w 253550"/>
                  <a:gd name="connsiteY10" fmla="*/ 0 h 311802"/>
                  <a:gd name="connsiteX11" fmla="*/ 253551 w 253550"/>
                  <a:gd name="connsiteY11" fmla="*/ 170640 h 311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550" h="311802">
                    <a:moveTo>
                      <a:pt x="253551" y="170640"/>
                    </a:moveTo>
                    <a:lnTo>
                      <a:pt x="253551" y="311802"/>
                    </a:lnTo>
                    <a:lnTo>
                      <a:pt x="173649" y="311802"/>
                    </a:lnTo>
                    <a:lnTo>
                      <a:pt x="79521" y="145228"/>
                    </a:lnTo>
                    <a:lnTo>
                      <a:pt x="79521" y="311802"/>
                    </a:lnTo>
                    <a:lnTo>
                      <a:pt x="0" y="311802"/>
                    </a:lnTo>
                    <a:lnTo>
                      <a:pt x="0" y="0"/>
                    </a:lnTo>
                    <a:lnTo>
                      <a:pt x="79521" y="0"/>
                    </a:lnTo>
                    <a:lnTo>
                      <a:pt x="173649" y="164414"/>
                    </a:lnTo>
                    <a:lnTo>
                      <a:pt x="173649" y="0"/>
                    </a:lnTo>
                    <a:lnTo>
                      <a:pt x="253551" y="0"/>
                    </a:lnTo>
                    <a:lnTo>
                      <a:pt x="253551" y="170640"/>
                    </a:lnTo>
                    <a:close/>
                  </a:path>
                </a:pathLst>
              </a:custGeom>
              <a:grpFill/>
              <a:ln w="12692" cap="flat">
                <a:noFill/>
                <a:prstDash val="solid"/>
                <a:miter/>
              </a:ln>
            </p:spPr>
            <p:txBody>
              <a:bodyPr rtlCol="0" anchor="ctr"/>
              <a:lstStyle/>
              <a:p>
                <a:endParaRPr lang="en-US"/>
              </a:p>
            </p:txBody>
          </p:sp>
          <p:sp>
            <p:nvSpPr>
              <p:cNvPr id="280" name="Freeform 279">
                <a:extLst>
                  <a:ext uri="{FF2B5EF4-FFF2-40B4-BE49-F238E27FC236}">
                    <a16:creationId xmlns:a16="http://schemas.microsoft.com/office/drawing/2014/main" id="{1C3BBB7F-577F-724C-B0CB-5F21AF88B8C5}"/>
                  </a:ext>
                </a:extLst>
              </p:cNvPr>
              <p:cNvSpPr/>
              <p:nvPr/>
            </p:nvSpPr>
            <p:spPr>
              <a:xfrm>
                <a:off x="2693786" y="534500"/>
                <a:ext cx="193211" cy="228578"/>
              </a:xfrm>
              <a:custGeom>
                <a:avLst/>
                <a:gdLst>
                  <a:gd name="connsiteX0" fmla="*/ 193212 w 193211"/>
                  <a:gd name="connsiteY0" fmla="*/ 95040 h 228578"/>
                  <a:gd name="connsiteX1" fmla="*/ 193212 w 193211"/>
                  <a:gd name="connsiteY1" fmla="*/ 133285 h 228578"/>
                  <a:gd name="connsiteX2" fmla="*/ 193212 w 193211"/>
                  <a:gd name="connsiteY2" fmla="*/ 134555 h 228578"/>
                  <a:gd name="connsiteX3" fmla="*/ 68723 w 193211"/>
                  <a:gd name="connsiteY3" fmla="*/ 134555 h 228578"/>
                  <a:gd name="connsiteX4" fmla="*/ 68723 w 193211"/>
                  <a:gd name="connsiteY4" fmla="*/ 141162 h 228578"/>
                  <a:gd name="connsiteX5" fmla="*/ 82442 w 193211"/>
                  <a:gd name="connsiteY5" fmla="*/ 168607 h 228578"/>
                  <a:gd name="connsiteX6" fmla="*/ 106959 w 193211"/>
                  <a:gd name="connsiteY6" fmla="*/ 171529 h 228578"/>
                  <a:gd name="connsiteX7" fmla="*/ 112421 w 193211"/>
                  <a:gd name="connsiteY7" fmla="*/ 171529 h 228578"/>
                  <a:gd name="connsiteX8" fmla="*/ 187368 w 193211"/>
                  <a:gd name="connsiteY8" fmla="*/ 163652 h 228578"/>
                  <a:gd name="connsiteX9" fmla="*/ 187749 w 193211"/>
                  <a:gd name="connsiteY9" fmla="*/ 163652 h 228578"/>
                  <a:gd name="connsiteX10" fmla="*/ 187749 w 193211"/>
                  <a:gd name="connsiteY10" fmla="*/ 219431 h 228578"/>
                  <a:gd name="connsiteX11" fmla="*/ 152816 w 193211"/>
                  <a:gd name="connsiteY11" fmla="*/ 226038 h 228578"/>
                  <a:gd name="connsiteX12" fmla="*/ 102386 w 193211"/>
                  <a:gd name="connsiteY12" fmla="*/ 228579 h 228578"/>
                  <a:gd name="connsiteX13" fmla="*/ 7876 w 193211"/>
                  <a:gd name="connsiteY13" fmla="*/ 179026 h 228578"/>
                  <a:gd name="connsiteX14" fmla="*/ 0 w 193211"/>
                  <a:gd name="connsiteY14" fmla="*/ 138240 h 228578"/>
                  <a:gd name="connsiteX15" fmla="*/ 0 w 193211"/>
                  <a:gd name="connsiteY15" fmla="*/ 85002 h 228578"/>
                  <a:gd name="connsiteX16" fmla="*/ 49160 w 193211"/>
                  <a:gd name="connsiteY16" fmla="*/ 7115 h 228578"/>
                  <a:gd name="connsiteX17" fmla="*/ 95780 w 193211"/>
                  <a:gd name="connsiteY17" fmla="*/ 0 h 228578"/>
                  <a:gd name="connsiteX18" fmla="*/ 185336 w 193211"/>
                  <a:gd name="connsiteY18" fmla="*/ 44979 h 228578"/>
                  <a:gd name="connsiteX19" fmla="*/ 193212 w 193211"/>
                  <a:gd name="connsiteY19" fmla="*/ 95040 h 228578"/>
                  <a:gd name="connsiteX20" fmla="*/ 114581 w 193211"/>
                  <a:gd name="connsiteY20" fmla="*/ 57176 h 228578"/>
                  <a:gd name="connsiteX21" fmla="*/ 96288 w 193211"/>
                  <a:gd name="connsiteY21" fmla="*/ 52221 h 228578"/>
                  <a:gd name="connsiteX22" fmla="*/ 68850 w 193211"/>
                  <a:gd name="connsiteY22" fmla="*/ 78014 h 228578"/>
                  <a:gd name="connsiteX23" fmla="*/ 68850 w 193211"/>
                  <a:gd name="connsiteY23" fmla="*/ 88433 h 228578"/>
                  <a:gd name="connsiteX24" fmla="*/ 124616 w 193211"/>
                  <a:gd name="connsiteY24" fmla="*/ 88433 h 228578"/>
                  <a:gd name="connsiteX25" fmla="*/ 124616 w 193211"/>
                  <a:gd name="connsiteY25" fmla="*/ 84748 h 228578"/>
                  <a:gd name="connsiteX26" fmla="*/ 114581 w 193211"/>
                  <a:gd name="connsiteY26" fmla="*/ 57176 h 228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3211" h="228578">
                    <a:moveTo>
                      <a:pt x="193212" y="95040"/>
                    </a:moveTo>
                    <a:lnTo>
                      <a:pt x="193212" y="133285"/>
                    </a:lnTo>
                    <a:lnTo>
                      <a:pt x="193212" y="134555"/>
                    </a:lnTo>
                    <a:lnTo>
                      <a:pt x="68723" y="134555"/>
                    </a:lnTo>
                    <a:lnTo>
                      <a:pt x="68723" y="141162"/>
                    </a:lnTo>
                    <a:cubicBezTo>
                      <a:pt x="68723" y="156155"/>
                      <a:pt x="73296" y="165304"/>
                      <a:pt x="82442" y="168607"/>
                    </a:cubicBezTo>
                    <a:cubicBezTo>
                      <a:pt x="88666" y="170259"/>
                      <a:pt x="95780" y="171529"/>
                      <a:pt x="106959" y="171529"/>
                    </a:cubicBezTo>
                    <a:lnTo>
                      <a:pt x="112421" y="171529"/>
                    </a:lnTo>
                    <a:cubicBezTo>
                      <a:pt x="136176" y="171529"/>
                      <a:pt x="161073" y="168988"/>
                      <a:pt x="187368" y="163652"/>
                    </a:cubicBezTo>
                    <a:lnTo>
                      <a:pt x="187749" y="163652"/>
                    </a:lnTo>
                    <a:lnTo>
                      <a:pt x="187749" y="219431"/>
                    </a:lnTo>
                    <a:cubicBezTo>
                      <a:pt x="187749" y="220320"/>
                      <a:pt x="176063" y="222353"/>
                      <a:pt x="152816" y="226038"/>
                    </a:cubicBezTo>
                    <a:cubicBezTo>
                      <a:pt x="138208" y="227689"/>
                      <a:pt x="121186" y="228579"/>
                      <a:pt x="102386" y="228579"/>
                    </a:cubicBezTo>
                    <a:cubicBezTo>
                      <a:pt x="53733" y="228579"/>
                      <a:pt x="22103" y="211934"/>
                      <a:pt x="7876" y="179026"/>
                    </a:cubicBezTo>
                    <a:cubicBezTo>
                      <a:pt x="2414" y="165685"/>
                      <a:pt x="0" y="151962"/>
                      <a:pt x="0" y="138240"/>
                    </a:cubicBezTo>
                    <a:lnTo>
                      <a:pt x="0" y="85002"/>
                    </a:lnTo>
                    <a:cubicBezTo>
                      <a:pt x="0" y="45868"/>
                      <a:pt x="16260" y="20075"/>
                      <a:pt x="49160" y="7115"/>
                    </a:cubicBezTo>
                    <a:cubicBezTo>
                      <a:pt x="64531" y="2160"/>
                      <a:pt x="79520" y="0"/>
                      <a:pt x="95780" y="0"/>
                    </a:cubicBezTo>
                    <a:cubicBezTo>
                      <a:pt x="141511" y="0"/>
                      <a:pt x="171490" y="14993"/>
                      <a:pt x="185336" y="44979"/>
                    </a:cubicBezTo>
                    <a:cubicBezTo>
                      <a:pt x="190798" y="57176"/>
                      <a:pt x="193212" y="73821"/>
                      <a:pt x="193212" y="95040"/>
                    </a:cubicBezTo>
                    <a:close/>
                    <a:moveTo>
                      <a:pt x="114581" y="57176"/>
                    </a:moveTo>
                    <a:cubicBezTo>
                      <a:pt x="109626" y="53873"/>
                      <a:pt x="103402" y="52221"/>
                      <a:pt x="96288" y="52221"/>
                    </a:cubicBezTo>
                    <a:cubicBezTo>
                      <a:pt x="76726" y="52221"/>
                      <a:pt x="68850" y="60988"/>
                      <a:pt x="68850" y="78014"/>
                    </a:cubicBezTo>
                    <a:lnTo>
                      <a:pt x="68850" y="88433"/>
                    </a:lnTo>
                    <a:lnTo>
                      <a:pt x="124616" y="88433"/>
                    </a:lnTo>
                    <a:lnTo>
                      <a:pt x="124616" y="84748"/>
                    </a:lnTo>
                    <a:cubicBezTo>
                      <a:pt x="124616" y="69247"/>
                      <a:pt x="121313" y="60099"/>
                      <a:pt x="114581" y="57176"/>
                    </a:cubicBezTo>
                    <a:close/>
                  </a:path>
                </a:pathLst>
              </a:custGeom>
              <a:grpFill/>
              <a:ln w="12692" cap="flat">
                <a:noFill/>
                <a:prstDash val="solid"/>
                <a:miter/>
              </a:ln>
            </p:spPr>
            <p:txBody>
              <a:bodyPr rtlCol="0" anchor="ctr"/>
              <a:lstStyle/>
              <a:p>
                <a:endParaRPr lang="en-US"/>
              </a:p>
            </p:txBody>
          </p:sp>
          <p:sp>
            <p:nvSpPr>
              <p:cNvPr id="281" name="Freeform 280">
                <a:extLst>
                  <a:ext uri="{FF2B5EF4-FFF2-40B4-BE49-F238E27FC236}">
                    <a16:creationId xmlns:a16="http://schemas.microsoft.com/office/drawing/2014/main" id="{D27C7426-4F69-D24D-8D8F-B8A2D818C3EB}"/>
                  </a:ext>
                </a:extLst>
              </p:cNvPr>
              <p:cNvSpPr/>
              <p:nvPr/>
            </p:nvSpPr>
            <p:spPr>
              <a:xfrm>
                <a:off x="2896144" y="538820"/>
                <a:ext cx="337898" cy="221463"/>
              </a:xfrm>
              <a:custGeom>
                <a:avLst/>
                <a:gdLst>
                  <a:gd name="connsiteX0" fmla="*/ 272732 w 337898"/>
                  <a:gd name="connsiteY0" fmla="*/ 221464 h 221463"/>
                  <a:gd name="connsiteX1" fmla="*/ 197785 w 337898"/>
                  <a:gd name="connsiteY1" fmla="*/ 221464 h 221463"/>
                  <a:gd name="connsiteX2" fmla="*/ 169076 w 337898"/>
                  <a:gd name="connsiteY2" fmla="*/ 123247 h 221463"/>
                  <a:gd name="connsiteX3" fmla="*/ 139478 w 337898"/>
                  <a:gd name="connsiteY3" fmla="*/ 221464 h 221463"/>
                  <a:gd name="connsiteX4" fmla="*/ 64912 w 337898"/>
                  <a:gd name="connsiteY4" fmla="*/ 221464 h 221463"/>
                  <a:gd name="connsiteX5" fmla="*/ 0 w 337898"/>
                  <a:gd name="connsiteY5" fmla="*/ 0 h 221463"/>
                  <a:gd name="connsiteX6" fmla="*/ 69993 w 337898"/>
                  <a:gd name="connsiteY6" fmla="*/ 0 h 221463"/>
                  <a:gd name="connsiteX7" fmla="*/ 105816 w 337898"/>
                  <a:gd name="connsiteY7" fmla="*/ 139511 h 221463"/>
                  <a:gd name="connsiteX8" fmla="*/ 138335 w 337898"/>
                  <a:gd name="connsiteY8" fmla="*/ 0 h 221463"/>
                  <a:gd name="connsiteX9" fmla="*/ 199563 w 337898"/>
                  <a:gd name="connsiteY9" fmla="*/ 0 h 221463"/>
                  <a:gd name="connsiteX10" fmla="*/ 232083 w 337898"/>
                  <a:gd name="connsiteY10" fmla="*/ 139511 h 221463"/>
                  <a:gd name="connsiteX11" fmla="*/ 267524 w 337898"/>
                  <a:gd name="connsiteY11" fmla="*/ 0 h 221463"/>
                  <a:gd name="connsiteX12" fmla="*/ 337898 w 337898"/>
                  <a:gd name="connsiteY12" fmla="*/ 0 h 221463"/>
                  <a:gd name="connsiteX13" fmla="*/ 272732 w 337898"/>
                  <a:gd name="connsiteY13" fmla="*/ 221464 h 221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7898" h="221463">
                    <a:moveTo>
                      <a:pt x="272732" y="221464"/>
                    </a:moveTo>
                    <a:lnTo>
                      <a:pt x="197785" y="221464"/>
                    </a:lnTo>
                    <a:lnTo>
                      <a:pt x="169076" y="123247"/>
                    </a:lnTo>
                    <a:lnTo>
                      <a:pt x="139478" y="221464"/>
                    </a:lnTo>
                    <a:lnTo>
                      <a:pt x="64912" y="221464"/>
                    </a:lnTo>
                    <a:lnTo>
                      <a:pt x="0" y="0"/>
                    </a:lnTo>
                    <a:lnTo>
                      <a:pt x="69993" y="0"/>
                    </a:lnTo>
                    <a:lnTo>
                      <a:pt x="105816" y="139511"/>
                    </a:lnTo>
                    <a:lnTo>
                      <a:pt x="138335" y="0"/>
                    </a:lnTo>
                    <a:lnTo>
                      <a:pt x="199563" y="0"/>
                    </a:lnTo>
                    <a:lnTo>
                      <a:pt x="232083" y="139511"/>
                    </a:lnTo>
                    <a:lnTo>
                      <a:pt x="267524" y="0"/>
                    </a:lnTo>
                    <a:lnTo>
                      <a:pt x="337898" y="0"/>
                    </a:lnTo>
                    <a:lnTo>
                      <a:pt x="272732" y="221464"/>
                    </a:lnTo>
                    <a:close/>
                  </a:path>
                </a:pathLst>
              </a:custGeom>
              <a:grpFill/>
              <a:ln w="12692" cap="flat">
                <a:noFill/>
                <a:prstDash val="solid"/>
                <a:miter/>
              </a:ln>
            </p:spPr>
            <p:txBody>
              <a:bodyPr rtlCol="0" anchor="ctr"/>
              <a:lstStyle/>
              <a:p>
                <a:endParaRPr lang="en-US"/>
              </a:p>
            </p:txBody>
          </p:sp>
          <p:sp>
            <p:nvSpPr>
              <p:cNvPr id="282" name="Freeform 281">
                <a:extLst>
                  <a:ext uri="{FF2B5EF4-FFF2-40B4-BE49-F238E27FC236}">
                    <a16:creationId xmlns:a16="http://schemas.microsoft.com/office/drawing/2014/main" id="{6BBAFAE1-C49D-D74B-8F0B-1A9E6EC21EF3}"/>
                  </a:ext>
                </a:extLst>
              </p:cNvPr>
              <p:cNvSpPr/>
              <p:nvPr/>
            </p:nvSpPr>
            <p:spPr>
              <a:xfrm>
                <a:off x="3242676" y="535265"/>
                <a:ext cx="186810" cy="227940"/>
              </a:xfrm>
              <a:custGeom>
                <a:avLst/>
                <a:gdLst>
                  <a:gd name="connsiteX0" fmla="*/ 93244 w 186810"/>
                  <a:gd name="connsiteY0" fmla="*/ 227941 h 227940"/>
                  <a:gd name="connsiteX1" fmla="*/ 8261 w 186810"/>
                  <a:gd name="connsiteY1" fmla="*/ 220444 h 227940"/>
                  <a:gd name="connsiteX2" fmla="*/ 2037 w 186810"/>
                  <a:gd name="connsiteY2" fmla="*/ 160854 h 227940"/>
                  <a:gd name="connsiteX3" fmla="*/ 114458 w 186810"/>
                  <a:gd name="connsiteY3" fmla="*/ 160854 h 227940"/>
                  <a:gd name="connsiteX4" fmla="*/ 16264 w 186810"/>
                  <a:gd name="connsiteY4" fmla="*/ 112190 h 227940"/>
                  <a:gd name="connsiteX5" fmla="*/ 386 w 186810"/>
                  <a:gd name="connsiteY5" fmla="*/ 63908 h 227940"/>
                  <a:gd name="connsiteX6" fmla="*/ 94006 w 186810"/>
                  <a:gd name="connsiteY6" fmla="*/ 251 h 227940"/>
                  <a:gd name="connsiteX7" fmla="*/ 170605 w 186810"/>
                  <a:gd name="connsiteY7" fmla="*/ 5715 h 227940"/>
                  <a:gd name="connsiteX8" fmla="*/ 176830 w 186810"/>
                  <a:gd name="connsiteY8" fmla="*/ 64416 h 227940"/>
                  <a:gd name="connsiteX9" fmla="*/ 73174 w 186810"/>
                  <a:gd name="connsiteY9" fmla="*/ 66957 h 227940"/>
                  <a:gd name="connsiteX10" fmla="*/ 171367 w 186810"/>
                  <a:gd name="connsiteY10" fmla="*/ 115621 h 227940"/>
                  <a:gd name="connsiteX11" fmla="*/ 186357 w 186810"/>
                  <a:gd name="connsiteY11" fmla="*/ 164793 h 227940"/>
                  <a:gd name="connsiteX12" fmla="*/ 93244 w 186810"/>
                  <a:gd name="connsiteY12" fmla="*/ 227941 h 2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6810" h="227940">
                    <a:moveTo>
                      <a:pt x="93244" y="227941"/>
                    </a:moveTo>
                    <a:cubicBezTo>
                      <a:pt x="60343" y="227941"/>
                      <a:pt x="25410" y="223748"/>
                      <a:pt x="8261" y="220444"/>
                    </a:cubicBezTo>
                    <a:lnTo>
                      <a:pt x="2037" y="160854"/>
                    </a:lnTo>
                    <a:cubicBezTo>
                      <a:pt x="17407" y="164157"/>
                      <a:pt x="105693" y="181691"/>
                      <a:pt x="114458" y="160854"/>
                    </a:cubicBezTo>
                    <a:cubicBezTo>
                      <a:pt x="122842" y="138746"/>
                      <a:pt x="49165" y="143320"/>
                      <a:pt x="16264" y="112190"/>
                    </a:cubicBezTo>
                    <a:cubicBezTo>
                      <a:pt x="-377" y="97578"/>
                      <a:pt x="-758" y="78520"/>
                      <a:pt x="386" y="63908"/>
                    </a:cubicBezTo>
                    <a:cubicBezTo>
                      <a:pt x="6991" y="5969"/>
                      <a:pt x="61995" y="1395"/>
                      <a:pt x="94006" y="251"/>
                    </a:cubicBezTo>
                    <a:cubicBezTo>
                      <a:pt x="123985" y="-1019"/>
                      <a:pt x="153583" y="2793"/>
                      <a:pt x="170605" y="5715"/>
                    </a:cubicBezTo>
                    <a:lnTo>
                      <a:pt x="176830" y="64416"/>
                    </a:lnTo>
                    <a:cubicBezTo>
                      <a:pt x="155616" y="59842"/>
                      <a:pt x="81049" y="48153"/>
                      <a:pt x="73174" y="66957"/>
                    </a:cubicBezTo>
                    <a:cubicBezTo>
                      <a:pt x="63646" y="89447"/>
                      <a:pt x="141896" y="87795"/>
                      <a:pt x="171367" y="115621"/>
                    </a:cubicBezTo>
                    <a:cubicBezTo>
                      <a:pt x="187246" y="131503"/>
                      <a:pt x="187627" y="149291"/>
                      <a:pt x="186357" y="164793"/>
                    </a:cubicBezTo>
                    <a:cubicBezTo>
                      <a:pt x="179751" y="221715"/>
                      <a:pt x="125637" y="226670"/>
                      <a:pt x="93244" y="227941"/>
                    </a:cubicBezTo>
                    <a:close/>
                  </a:path>
                </a:pathLst>
              </a:custGeom>
              <a:grpFill/>
              <a:ln w="12692" cap="flat">
                <a:noFill/>
                <a:prstDash val="solid"/>
                <a:miter/>
              </a:ln>
            </p:spPr>
            <p:txBody>
              <a:bodyPr rtlCol="0" anchor="ctr"/>
              <a:lstStyle/>
              <a:p>
                <a:endParaRPr lang="en-US"/>
              </a:p>
            </p:txBody>
          </p:sp>
        </p:grpSp>
        <p:sp>
          <p:nvSpPr>
            <p:cNvPr id="128" name="Freeform 127">
              <a:extLst>
                <a:ext uri="{FF2B5EF4-FFF2-40B4-BE49-F238E27FC236}">
                  <a16:creationId xmlns:a16="http://schemas.microsoft.com/office/drawing/2014/main" id="{0BD6D72B-634D-9245-8A24-9F670AAECF1F}"/>
                </a:ext>
              </a:extLst>
            </p:cNvPr>
            <p:cNvSpPr/>
            <p:nvPr/>
          </p:nvSpPr>
          <p:spPr>
            <a:xfrm>
              <a:off x="7424358" y="239518"/>
              <a:ext cx="2975409" cy="769976"/>
            </a:xfrm>
            <a:custGeom>
              <a:avLst/>
              <a:gdLst>
                <a:gd name="connsiteX0" fmla="*/ 2831358 w 2975409"/>
                <a:gd name="connsiteY0" fmla="*/ 769977 h 769976"/>
                <a:gd name="connsiteX1" fmla="*/ 144051 w 2975409"/>
                <a:gd name="connsiteY1" fmla="*/ 769977 h 769976"/>
                <a:gd name="connsiteX2" fmla="*/ 0 w 2975409"/>
                <a:gd name="connsiteY2" fmla="*/ 625892 h 769976"/>
                <a:gd name="connsiteX3" fmla="*/ 0 w 2975409"/>
                <a:gd name="connsiteY3" fmla="*/ 144085 h 769976"/>
                <a:gd name="connsiteX4" fmla="*/ 144051 w 2975409"/>
                <a:gd name="connsiteY4" fmla="*/ 0 h 769976"/>
                <a:gd name="connsiteX5" fmla="*/ 2831358 w 2975409"/>
                <a:gd name="connsiteY5" fmla="*/ 0 h 769976"/>
                <a:gd name="connsiteX6" fmla="*/ 2975409 w 2975409"/>
                <a:gd name="connsiteY6" fmla="*/ 144085 h 769976"/>
                <a:gd name="connsiteX7" fmla="*/ 2975409 w 2975409"/>
                <a:gd name="connsiteY7" fmla="*/ 625892 h 769976"/>
                <a:gd name="connsiteX8" fmla="*/ 2831358 w 2975409"/>
                <a:gd name="connsiteY8" fmla="*/ 769977 h 769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5409" h="769976">
                  <a:moveTo>
                    <a:pt x="2831358" y="769977"/>
                  </a:moveTo>
                  <a:lnTo>
                    <a:pt x="144051" y="769977"/>
                  </a:lnTo>
                  <a:cubicBezTo>
                    <a:pt x="64531" y="769977"/>
                    <a:pt x="0" y="705431"/>
                    <a:pt x="0" y="625892"/>
                  </a:cubicBezTo>
                  <a:lnTo>
                    <a:pt x="0" y="144085"/>
                  </a:lnTo>
                  <a:cubicBezTo>
                    <a:pt x="0" y="64546"/>
                    <a:pt x="64531" y="0"/>
                    <a:pt x="144051" y="0"/>
                  </a:cubicBezTo>
                  <a:lnTo>
                    <a:pt x="2831358" y="0"/>
                  </a:lnTo>
                  <a:cubicBezTo>
                    <a:pt x="2910878" y="0"/>
                    <a:pt x="2975409" y="64546"/>
                    <a:pt x="2975409" y="144085"/>
                  </a:cubicBezTo>
                  <a:lnTo>
                    <a:pt x="2975409" y="625892"/>
                  </a:lnTo>
                  <a:cubicBezTo>
                    <a:pt x="2975409" y="705431"/>
                    <a:pt x="2910878" y="769977"/>
                    <a:pt x="2831358" y="769977"/>
                  </a:cubicBezTo>
                  <a:close/>
                </a:path>
              </a:pathLst>
            </a:custGeom>
            <a:solidFill>
              <a:srgbClr val="E75119"/>
            </a:solidFill>
            <a:ln w="12692" cap="flat">
              <a:noFill/>
              <a:prstDash val="solid"/>
              <a:miter/>
            </a:ln>
          </p:spPr>
          <p:txBody>
            <a:bodyPr rtlCol="0" anchor="ctr"/>
            <a:lstStyle/>
            <a:p>
              <a:endParaRPr lang="en-US"/>
            </a:p>
          </p:txBody>
        </p:sp>
        <p:grpSp>
          <p:nvGrpSpPr>
            <p:cNvPr id="129" name="Graphic 4">
              <a:extLst>
                <a:ext uri="{FF2B5EF4-FFF2-40B4-BE49-F238E27FC236}">
                  <a16:creationId xmlns:a16="http://schemas.microsoft.com/office/drawing/2014/main" id="{0A6C16A8-6605-BA43-93E7-A37B44C4D42D}"/>
                </a:ext>
              </a:extLst>
            </p:cNvPr>
            <p:cNvGrpSpPr/>
            <p:nvPr/>
          </p:nvGrpSpPr>
          <p:grpSpPr>
            <a:xfrm>
              <a:off x="9800590" y="327970"/>
              <a:ext cx="519257" cy="542032"/>
              <a:chOff x="2597366" y="355510"/>
              <a:chExt cx="519257" cy="542032"/>
            </a:xfrm>
          </p:grpSpPr>
          <p:sp>
            <p:nvSpPr>
              <p:cNvPr id="265" name="Freeform 264">
                <a:extLst>
                  <a:ext uri="{FF2B5EF4-FFF2-40B4-BE49-F238E27FC236}">
                    <a16:creationId xmlns:a16="http://schemas.microsoft.com/office/drawing/2014/main" id="{75D96F4C-CEC9-5042-9475-8068943CC40A}"/>
                  </a:ext>
                </a:extLst>
              </p:cNvPr>
              <p:cNvSpPr/>
              <p:nvPr/>
            </p:nvSpPr>
            <p:spPr>
              <a:xfrm>
                <a:off x="2597366" y="355510"/>
                <a:ext cx="519257" cy="542032"/>
              </a:xfrm>
              <a:custGeom>
                <a:avLst/>
                <a:gdLst>
                  <a:gd name="connsiteX0" fmla="*/ 513329 w 519257"/>
                  <a:gd name="connsiteY0" fmla="*/ 287026 h 542032"/>
                  <a:gd name="connsiteX1" fmla="*/ 486779 w 519257"/>
                  <a:gd name="connsiteY1" fmla="*/ 265807 h 542032"/>
                  <a:gd name="connsiteX2" fmla="*/ 485001 w 519257"/>
                  <a:gd name="connsiteY2" fmla="*/ 243953 h 542032"/>
                  <a:gd name="connsiteX3" fmla="*/ 478523 w 519257"/>
                  <a:gd name="connsiteY3" fmla="*/ 218668 h 542032"/>
                  <a:gd name="connsiteX4" fmla="*/ 436730 w 519257"/>
                  <a:gd name="connsiteY4" fmla="*/ 160856 h 542032"/>
                  <a:gd name="connsiteX5" fmla="*/ 371945 w 519257"/>
                  <a:gd name="connsiteY5" fmla="*/ 136715 h 542032"/>
                  <a:gd name="connsiteX6" fmla="*/ 417295 w 519257"/>
                  <a:gd name="connsiteY6" fmla="*/ 50061 h 542032"/>
                  <a:gd name="connsiteX7" fmla="*/ 419073 w 519257"/>
                  <a:gd name="connsiteY7" fmla="*/ 31256 h 542032"/>
                  <a:gd name="connsiteX8" fmla="*/ 419708 w 519257"/>
                  <a:gd name="connsiteY8" fmla="*/ 23633 h 542032"/>
                  <a:gd name="connsiteX9" fmla="*/ 421486 w 519257"/>
                  <a:gd name="connsiteY9" fmla="*/ 0 h 542032"/>
                  <a:gd name="connsiteX10" fmla="*/ 370802 w 519257"/>
                  <a:gd name="connsiteY10" fmla="*/ 5336 h 542032"/>
                  <a:gd name="connsiteX11" fmla="*/ 352510 w 519257"/>
                  <a:gd name="connsiteY11" fmla="*/ 10673 h 542032"/>
                  <a:gd name="connsiteX12" fmla="*/ 283532 w 519257"/>
                  <a:gd name="connsiteY12" fmla="*/ 66706 h 542032"/>
                  <a:gd name="connsiteX13" fmla="*/ 265240 w 519257"/>
                  <a:gd name="connsiteY13" fmla="*/ 134428 h 542032"/>
                  <a:gd name="connsiteX14" fmla="*/ 181528 w 519257"/>
                  <a:gd name="connsiteY14" fmla="*/ 103172 h 542032"/>
                  <a:gd name="connsiteX15" fmla="*/ 115473 w 519257"/>
                  <a:gd name="connsiteY15" fmla="*/ 111431 h 542032"/>
                  <a:gd name="connsiteX16" fmla="*/ 52974 w 519257"/>
                  <a:gd name="connsiteY16" fmla="*/ 172165 h 542032"/>
                  <a:gd name="connsiteX17" fmla="*/ 48909 w 519257"/>
                  <a:gd name="connsiteY17" fmla="*/ 181059 h 542032"/>
                  <a:gd name="connsiteX18" fmla="*/ 47766 w 519257"/>
                  <a:gd name="connsiteY18" fmla="*/ 188682 h 542032"/>
                  <a:gd name="connsiteX19" fmla="*/ 11817 w 519257"/>
                  <a:gd name="connsiteY19" fmla="*/ 202786 h 542032"/>
                  <a:gd name="connsiteX20" fmla="*/ 3 w 519257"/>
                  <a:gd name="connsiteY20" fmla="*/ 239887 h 542032"/>
                  <a:gd name="connsiteX21" fmla="*/ 3560 w 519257"/>
                  <a:gd name="connsiteY21" fmla="*/ 330099 h 542032"/>
                  <a:gd name="connsiteX22" fmla="*/ 43574 w 519257"/>
                  <a:gd name="connsiteY22" fmla="*/ 375459 h 542032"/>
                  <a:gd name="connsiteX23" fmla="*/ 48909 w 519257"/>
                  <a:gd name="connsiteY23" fmla="*/ 376602 h 542032"/>
                  <a:gd name="connsiteX24" fmla="*/ 78380 w 519257"/>
                  <a:gd name="connsiteY24" fmla="*/ 447882 h 542032"/>
                  <a:gd name="connsiteX25" fmla="*/ 132622 w 519257"/>
                  <a:gd name="connsiteY25" fmla="*/ 511539 h 542032"/>
                  <a:gd name="connsiteX26" fmla="*/ 196899 w 519257"/>
                  <a:gd name="connsiteY26" fmla="*/ 522720 h 542032"/>
                  <a:gd name="connsiteX27" fmla="*/ 211634 w 519257"/>
                  <a:gd name="connsiteY27" fmla="*/ 520306 h 542032"/>
                  <a:gd name="connsiteX28" fmla="*/ 231069 w 519257"/>
                  <a:gd name="connsiteY28" fmla="*/ 527929 h 542032"/>
                  <a:gd name="connsiteX29" fmla="*/ 275276 w 519257"/>
                  <a:gd name="connsiteY29" fmla="*/ 542033 h 542032"/>
                  <a:gd name="connsiteX30" fmla="*/ 282389 w 519257"/>
                  <a:gd name="connsiteY30" fmla="*/ 541398 h 542032"/>
                  <a:gd name="connsiteX31" fmla="*/ 336631 w 519257"/>
                  <a:gd name="connsiteY31" fmla="*/ 522593 h 542032"/>
                  <a:gd name="connsiteX32" fmla="*/ 404973 w 519257"/>
                  <a:gd name="connsiteY32" fmla="*/ 461351 h 542032"/>
                  <a:gd name="connsiteX33" fmla="*/ 417295 w 519257"/>
                  <a:gd name="connsiteY33" fmla="*/ 445468 h 542032"/>
                  <a:gd name="connsiteX34" fmla="*/ 420851 w 519257"/>
                  <a:gd name="connsiteY34" fmla="*/ 440767 h 542032"/>
                  <a:gd name="connsiteX35" fmla="*/ 427330 w 519257"/>
                  <a:gd name="connsiteY35" fmla="*/ 441911 h 542032"/>
                  <a:gd name="connsiteX36" fmla="*/ 480301 w 519257"/>
                  <a:gd name="connsiteY36" fmla="*/ 411798 h 542032"/>
                  <a:gd name="connsiteX37" fmla="*/ 516886 w 519257"/>
                  <a:gd name="connsiteY37" fmla="*/ 321586 h 542032"/>
                  <a:gd name="connsiteX38" fmla="*/ 513329 w 519257"/>
                  <a:gd name="connsiteY38" fmla="*/ 287026 h 54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19257" h="542032">
                    <a:moveTo>
                      <a:pt x="513329" y="287026"/>
                    </a:moveTo>
                    <a:cubicBezTo>
                      <a:pt x="507485" y="276988"/>
                      <a:pt x="498593" y="269365"/>
                      <a:pt x="486779" y="265807"/>
                    </a:cubicBezTo>
                    <a:cubicBezTo>
                      <a:pt x="486144" y="258692"/>
                      <a:pt x="485636" y="251704"/>
                      <a:pt x="485001" y="243953"/>
                    </a:cubicBezTo>
                    <a:cubicBezTo>
                      <a:pt x="483858" y="235059"/>
                      <a:pt x="481444" y="226800"/>
                      <a:pt x="478523" y="218668"/>
                    </a:cubicBezTo>
                    <a:cubicBezTo>
                      <a:pt x="469631" y="193384"/>
                      <a:pt x="456166" y="174452"/>
                      <a:pt x="436730" y="160856"/>
                    </a:cubicBezTo>
                    <a:cubicBezTo>
                      <a:pt x="417930" y="147896"/>
                      <a:pt x="396716" y="139638"/>
                      <a:pt x="371945" y="136715"/>
                    </a:cubicBezTo>
                    <a:cubicBezTo>
                      <a:pt x="397224" y="116640"/>
                      <a:pt x="411959" y="88433"/>
                      <a:pt x="417295" y="50061"/>
                    </a:cubicBezTo>
                    <a:cubicBezTo>
                      <a:pt x="418438" y="43581"/>
                      <a:pt x="418438" y="37736"/>
                      <a:pt x="419073" y="31256"/>
                    </a:cubicBezTo>
                    <a:cubicBezTo>
                      <a:pt x="419708" y="28842"/>
                      <a:pt x="419708" y="25920"/>
                      <a:pt x="419708" y="23633"/>
                    </a:cubicBezTo>
                    <a:lnTo>
                      <a:pt x="421486" y="0"/>
                    </a:lnTo>
                    <a:cubicBezTo>
                      <a:pt x="421486" y="0"/>
                      <a:pt x="390872" y="0"/>
                      <a:pt x="370802" y="5336"/>
                    </a:cubicBezTo>
                    <a:cubicBezTo>
                      <a:pt x="364958" y="6480"/>
                      <a:pt x="358988" y="8259"/>
                      <a:pt x="352510" y="10673"/>
                    </a:cubicBezTo>
                    <a:cubicBezTo>
                      <a:pt x="320752" y="21854"/>
                      <a:pt x="297760" y="41294"/>
                      <a:pt x="283532" y="66706"/>
                    </a:cubicBezTo>
                    <a:cubicBezTo>
                      <a:pt x="270576" y="90339"/>
                      <a:pt x="267019" y="114988"/>
                      <a:pt x="265240" y="134428"/>
                    </a:cubicBezTo>
                    <a:cubicBezTo>
                      <a:pt x="236913" y="117275"/>
                      <a:pt x="209856" y="107365"/>
                      <a:pt x="181528" y="103172"/>
                    </a:cubicBezTo>
                    <a:cubicBezTo>
                      <a:pt x="157900" y="100249"/>
                      <a:pt x="136178" y="102536"/>
                      <a:pt x="115473" y="111431"/>
                    </a:cubicBezTo>
                    <a:cubicBezTo>
                      <a:pt x="88924" y="122612"/>
                      <a:pt x="68345" y="143195"/>
                      <a:pt x="52974" y="172165"/>
                    </a:cubicBezTo>
                    <a:cubicBezTo>
                      <a:pt x="51831" y="175087"/>
                      <a:pt x="50053" y="178009"/>
                      <a:pt x="48909" y="181059"/>
                    </a:cubicBezTo>
                    <a:lnTo>
                      <a:pt x="47766" y="188682"/>
                    </a:lnTo>
                    <a:cubicBezTo>
                      <a:pt x="30109" y="187539"/>
                      <a:pt x="18295" y="195798"/>
                      <a:pt x="11817" y="202786"/>
                    </a:cubicBezTo>
                    <a:cubicBezTo>
                      <a:pt x="-505" y="216889"/>
                      <a:pt x="3" y="234042"/>
                      <a:pt x="3" y="239887"/>
                    </a:cubicBezTo>
                    <a:cubicBezTo>
                      <a:pt x="3" y="239887"/>
                      <a:pt x="2925" y="311167"/>
                      <a:pt x="3560" y="330099"/>
                    </a:cubicBezTo>
                    <a:cubicBezTo>
                      <a:pt x="4703" y="353096"/>
                      <a:pt x="20709" y="371393"/>
                      <a:pt x="43574" y="375459"/>
                    </a:cubicBezTo>
                    <a:cubicBezTo>
                      <a:pt x="45352" y="376094"/>
                      <a:pt x="47131" y="376094"/>
                      <a:pt x="48909" y="376602"/>
                    </a:cubicBezTo>
                    <a:cubicBezTo>
                      <a:pt x="57166" y="403158"/>
                      <a:pt x="67201" y="426664"/>
                      <a:pt x="78380" y="447882"/>
                    </a:cubicBezTo>
                    <a:cubicBezTo>
                      <a:pt x="89559" y="468466"/>
                      <a:pt x="105437" y="493878"/>
                      <a:pt x="132622" y="511539"/>
                    </a:cubicBezTo>
                    <a:cubicBezTo>
                      <a:pt x="152692" y="524499"/>
                      <a:pt x="174414" y="528692"/>
                      <a:pt x="196899" y="522720"/>
                    </a:cubicBezTo>
                    <a:cubicBezTo>
                      <a:pt x="201599" y="521576"/>
                      <a:pt x="206299" y="520941"/>
                      <a:pt x="211634" y="520306"/>
                    </a:cubicBezTo>
                    <a:cubicBezTo>
                      <a:pt x="217477" y="519671"/>
                      <a:pt x="223448" y="522720"/>
                      <a:pt x="231069" y="527929"/>
                    </a:cubicBezTo>
                    <a:cubicBezTo>
                      <a:pt x="244026" y="537332"/>
                      <a:pt x="258762" y="542033"/>
                      <a:pt x="275276" y="542033"/>
                    </a:cubicBezTo>
                    <a:cubicBezTo>
                      <a:pt x="277689" y="542033"/>
                      <a:pt x="279976" y="542033"/>
                      <a:pt x="282389" y="541398"/>
                    </a:cubicBezTo>
                    <a:cubicBezTo>
                      <a:pt x="300681" y="539619"/>
                      <a:pt x="317703" y="533774"/>
                      <a:pt x="336631" y="522593"/>
                    </a:cubicBezTo>
                    <a:cubicBezTo>
                      <a:pt x="360258" y="508489"/>
                      <a:pt x="381472" y="489558"/>
                      <a:pt x="404973" y="461351"/>
                    </a:cubicBezTo>
                    <a:cubicBezTo>
                      <a:pt x="409673" y="455506"/>
                      <a:pt x="413865" y="450169"/>
                      <a:pt x="417295" y="445468"/>
                    </a:cubicBezTo>
                    <a:lnTo>
                      <a:pt x="420851" y="440767"/>
                    </a:lnTo>
                    <a:lnTo>
                      <a:pt x="427330" y="441911"/>
                    </a:lnTo>
                    <a:cubicBezTo>
                      <a:pt x="451465" y="445468"/>
                      <a:pt x="470393" y="434795"/>
                      <a:pt x="480301" y="411798"/>
                    </a:cubicBezTo>
                    <a:cubicBezTo>
                      <a:pt x="485636" y="399981"/>
                      <a:pt x="512058" y="335181"/>
                      <a:pt x="516886" y="321586"/>
                    </a:cubicBezTo>
                    <a:cubicBezTo>
                      <a:pt x="520950" y="310659"/>
                      <a:pt x="519807" y="297699"/>
                      <a:pt x="513329" y="287026"/>
                    </a:cubicBezTo>
                    <a:close/>
                  </a:path>
                </a:pathLst>
              </a:custGeom>
              <a:solidFill>
                <a:srgbClr val="FFFFFF"/>
              </a:solidFill>
              <a:ln w="12692"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D4590FC8-3FEC-3A4B-A179-086A38B7031B}"/>
                  </a:ext>
                </a:extLst>
              </p:cNvPr>
              <p:cNvSpPr/>
              <p:nvPr/>
            </p:nvSpPr>
            <p:spPr>
              <a:xfrm>
                <a:off x="2660376" y="479265"/>
                <a:ext cx="402702" cy="396790"/>
              </a:xfrm>
              <a:custGeom>
                <a:avLst/>
                <a:gdLst>
                  <a:gd name="connsiteX0" fmla="*/ 222810 w 402702"/>
                  <a:gd name="connsiteY0" fmla="*/ 257040 h 396790"/>
                  <a:gd name="connsiteX1" fmla="*/ 222810 w 402702"/>
                  <a:gd name="connsiteY1" fmla="*/ 139130 h 396790"/>
                  <a:gd name="connsiteX2" fmla="*/ 402556 w 402702"/>
                  <a:gd name="connsiteY2" fmla="*/ 159713 h 396790"/>
                  <a:gd name="connsiteX3" fmla="*/ 395443 w 402702"/>
                  <a:gd name="connsiteY3" fmla="*/ 101901 h 396790"/>
                  <a:gd name="connsiteX4" fmla="*/ 361907 w 402702"/>
                  <a:gd name="connsiteY4" fmla="*/ 54763 h 396790"/>
                  <a:gd name="connsiteX5" fmla="*/ 289373 w 402702"/>
                  <a:gd name="connsiteY5" fmla="*/ 33544 h 396790"/>
                  <a:gd name="connsiteX6" fmla="*/ 218110 w 402702"/>
                  <a:gd name="connsiteY6" fmla="*/ 44090 h 396790"/>
                  <a:gd name="connsiteX7" fmla="*/ 211631 w 402702"/>
                  <a:gd name="connsiteY7" fmla="*/ 42311 h 396790"/>
                  <a:gd name="connsiteX8" fmla="*/ 117375 w 402702"/>
                  <a:gd name="connsiteY8" fmla="*/ 1017 h 396790"/>
                  <a:gd name="connsiteX9" fmla="*/ 63134 w 402702"/>
                  <a:gd name="connsiteY9" fmla="*/ 7497 h 396790"/>
                  <a:gd name="connsiteX10" fmla="*/ 11814 w 402702"/>
                  <a:gd name="connsiteY10" fmla="*/ 58193 h 396790"/>
                  <a:gd name="connsiteX11" fmla="*/ 0 w 402702"/>
                  <a:gd name="connsiteY11" fmla="*/ 88814 h 396790"/>
                  <a:gd name="connsiteX12" fmla="*/ 170855 w 402702"/>
                  <a:gd name="connsiteY12" fmla="*/ 133031 h 396790"/>
                  <a:gd name="connsiteX13" fmla="*/ 129570 w 402702"/>
                  <a:gd name="connsiteY13" fmla="*/ 244970 h 396790"/>
                  <a:gd name="connsiteX14" fmla="*/ 3430 w 402702"/>
                  <a:gd name="connsiteY14" fmla="*/ 233788 h 396790"/>
                  <a:gd name="connsiteX15" fmla="*/ 35822 w 402702"/>
                  <a:gd name="connsiteY15" fmla="*/ 313963 h 396790"/>
                  <a:gd name="connsiteX16" fmla="*/ 82950 w 402702"/>
                  <a:gd name="connsiteY16" fmla="*/ 369995 h 396790"/>
                  <a:gd name="connsiteX17" fmla="*/ 129443 w 402702"/>
                  <a:gd name="connsiteY17" fmla="*/ 378254 h 396790"/>
                  <a:gd name="connsiteX18" fmla="*/ 148878 w 402702"/>
                  <a:gd name="connsiteY18" fmla="*/ 375332 h 396790"/>
                  <a:gd name="connsiteX19" fmla="*/ 181906 w 402702"/>
                  <a:gd name="connsiteY19" fmla="*/ 387148 h 396790"/>
                  <a:gd name="connsiteX20" fmla="*/ 217856 w 402702"/>
                  <a:gd name="connsiteY20" fmla="*/ 396551 h 396790"/>
                  <a:gd name="connsiteX21" fmla="*/ 262697 w 402702"/>
                  <a:gd name="connsiteY21" fmla="*/ 380668 h 396790"/>
                  <a:gd name="connsiteX22" fmla="*/ 325704 w 402702"/>
                  <a:gd name="connsiteY22" fmla="*/ 324127 h 396790"/>
                  <a:gd name="connsiteX23" fmla="*/ 348696 w 402702"/>
                  <a:gd name="connsiteY23" fmla="*/ 294014 h 396790"/>
                  <a:gd name="connsiteX24" fmla="*/ 222810 w 402702"/>
                  <a:gd name="connsiteY24" fmla="*/ 257040 h 396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02702" h="396790">
                    <a:moveTo>
                      <a:pt x="222810" y="257040"/>
                    </a:moveTo>
                    <a:lnTo>
                      <a:pt x="222810" y="139130"/>
                    </a:lnTo>
                    <a:lnTo>
                      <a:pt x="402556" y="159713"/>
                    </a:lnTo>
                    <a:cubicBezTo>
                      <a:pt x="403191" y="140273"/>
                      <a:pt x="401921" y="120833"/>
                      <a:pt x="395443" y="101901"/>
                    </a:cubicBezTo>
                    <a:cubicBezTo>
                      <a:pt x="388964" y="83097"/>
                      <a:pt x="378294" y="66579"/>
                      <a:pt x="361907" y="54763"/>
                    </a:cubicBezTo>
                    <a:cubicBezTo>
                      <a:pt x="340058" y="39388"/>
                      <a:pt x="315414" y="33544"/>
                      <a:pt x="289373" y="33544"/>
                    </a:cubicBezTo>
                    <a:cubicBezTo>
                      <a:pt x="265237" y="32908"/>
                      <a:pt x="241102" y="37101"/>
                      <a:pt x="218110" y="44090"/>
                    </a:cubicBezTo>
                    <a:cubicBezTo>
                      <a:pt x="216331" y="44725"/>
                      <a:pt x="212774" y="43454"/>
                      <a:pt x="211631" y="42311"/>
                    </a:cubicBezTo>
                    <a:cubicBezTo>
                      <a:pt x="183304" y="21727"/>
                      <a:pt x="152689" y="5718"/>
                      <a:pt x="117375" y="1017"/>
                    </a:cubicBezTo>
                    <a:cubicBezTo>
                      <a:pt x="98575" y="-1397"/>
                      <a:pt x="80283" y="381"/>
                      <a:pt x="63134" y="7497"/>
                    </a:cubicBezTo>
                    <a:cubicBezTo>
                      <a:pt x="39506" y="17534"/>
                      <a:pt x="23119" y="35831"/>
                      <a:pt x="11814" y="58193"/>
                    </a:cubicBezTo>
                    <a:cubicBezTo>
                      <a:pt x="7114" y="67596"/>
                      <a:pt x="4192" y="78777"/>
                      <a:pt x="0" y="88814"/>
                    </a:cubicBezTo>
                    <a:lnTo>
                      <a:pt x="170855" y="133031"/>
                    </a:lnTo>
                    <a:lnTo>
                      <a:pt x="129570" y="244970"/>
                    </a:lnTo>
                    <a:lnTo>
                      <a:pt x="3430" y="233788"/>
                    </a:lnTo>
                    <a:cubicBezTo>
                      <a:pt x="4065" y="235567"/>
                      <a:pt x="19309" y="286264"/>
                      <a:pt x="35822" y="313963"/>
                    </a:cubicBezTo>
                    <a:cubicBezTo>
                      <a:pt x="48144" y="335181"/>
                      <a:pt x="61736" y="355765"/>
                      <a:pt x="82950" y="369995"/>
                    </a:cubicBezTo>
                    <a:cubicBezTo>
                      <a:pt x="97686" y="379398"/>
                      <a:pt x="112421" y="382956"/>
                      <a:pt x="129443" y="378254"/>
                    </a:cubicBezTo>
                    <a:cubicBezTo>
                      <a:pt x="135922" y="376475"/>
                      <a:pt x="141765" y="375840"/>
                      <a:pt x="148878" y="375332"/>
                    </a:cubicBezTo>
                    <a:cubicBezTo>
                      <a:pt x="161200" y="374697"/>
                      <a:pt x="171871" y="379398"/>
                      <a:pt x="181906" y="387148"/>
                    </a:cubicBezTo>
                    <a:cubicBezTo>
                      <a:pt x="192450" y="394772"/>
                      <a:pt x="204898" y="397694"/>
                      <a:pt x="217856" y="396551"/>
                    </a:cubicBezTo>
                    <a:cubicBezTo>
                      <a:pt x="234369" y="395407"/>
                      <a:pt x="249105" y="388927"/>
                      <a:pt x="262697" y="380668"/>
                    </a:cubicBezTo>
                    <a:cubicBezTo>
                      <a:pt x="287468" y="365294"/>
                      <a:pt x="307538" y="345346"/>
                      <a:pt x="325704" y="324127"/>
                    </a:cubicBezTo>
                    <a:cubicBezTo>
                      <a:pt x="333960" y="314725"/>
                      <a:pt x="341074" y="304052"/>
                      <a:pt x="348696" y="294014"/>
                    </a:cubicBezTo>
                    <a:lnTo>
                      <a:pt x="222810" y="257040"/>
                    </a:lnTo>
                    <a:close/>
                  </a:path>
                </a:pathLst>
              </a:custGeom>
              <a:solidFill>
                <a:srgbClr val="A6B03B"/>
              </a:solidFill>
              <a:ln w="12692"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2109E992-06B4-854B-8821-4B6CFBF9FCFE}"/>
                  </a:ext>
                </a:extLst>
              </p:cNvPr>
              <p:cNvSpPr/>
              <p:nvPr/>
            </p:nvSpPr>
            <p:spPr>
              <a:xfrm>
                <a:off x="2618710" y="566358"/>
                <a:ext cx="475389" cy="212057"/>
              </a:xfrm>
              <a:custGeom>
                <a:avLst/>
                <a:gdLst>
                  <a:gd name="connsiteX0" fmla="*/ 456544 w 475389"/>
                  <a:gd name="connsiteY0" fmla="*/ 75034 h 212057"/>
                  <a:gd name="connsiteX1" fmla="*/ 280989 w 475389"/>
                  <a:gd name="connsiteY1" fmla="*/ 44413 h 212057"/>
                  <a:gd name="connsiteX2" fmla="*/ 252153 w 475389"/>
                  <a:gd name="connsiteY2" fmla="*/ 68046 h 212057"/>
                  <a:gd name="connsiteX3" fmla="*/ 252153 w 475389"/>
                  <a:gd name="connsiteY3" fmla="*/ 79862 h 212057"/>
                  <a:gd name="connsiteX4" fmla="*/ 217982 w 475389"/>
                  <a:gd name="connsiteY4" fmla="*/ 74018 h 212057"/>
                  <a:gd name="connsiteX5" fmla="*/ 221539 w 475389"/>
                  <a:gd name="connsiteY5" fmla="*/ 65759 h 212057"/>
                  <a:gd name="connsiteX6" fmla="*/ 203247 w 475389"/>
                  <a:gd name="connsiteY6" fmla="*/ 31580 h 212057"/>
                  <a:gd name="connsiteX7" fmla="*/ 28836 w 475389"/>
                  <a:gd name="connsiteY7" fmla="*/ 323 h 212057"/>
                  <a:gd name="connsiteX8" fmla="*/ 6479 w 475389"/>
                  <a:gd name="connsiteY8" fmla="*/ 7439 h 212057"/>
                  <a:gd name="connsiteX9" fmla="*/ 0 w 475389"/>
                  <a:gd name="connsiteY9" fmla="*/ 29293 h 212057"/>
                  <a:gd name="connsiteX10" fmla="*/ 3557 w 475389"/>
                  <a:gd name="connsiteY10" fmla="*/ 119505 h 212057"/>
                  <a:gd name="connsiteX11" fmla="*/ 25914 w 475389"/>
                  <a:gd name="connsiteY11" fmla="*/ 144281 h 212057"/>
                  <a:gd name="connsiteX12" fmla="*/ 159041 w 475389"/>
                  <a:gd name="connsiteY12" fmla="*/ 167279 h 212057"/>
                  <a:gd name="connsiteX13" fmla="*/ 184955 w 475389"/>
                  <a:gd name="connsiteY13" fmla="*/ 154319 h 212057"/>
                  <a:gd name="connsiteX14" fmla="*/ 211504 w 475389"/>
                  <a:gd name="connsiteY14" fmla="*/ 90662 h 212057"/>
                  <a:gd name="connsiteX15" fmla="*/ 253297 w 475389"/>
                  <a:gd name="connsiteY15" fmla="*/ 98286 h 212057"/>
                  <a:gd name="connsiteX16" fmla="*/ 255710 w 475389"/>
                  <a:gd name="connsiteY16" fmla="*/ 163721 h 212057"/>
                  <a:gd name="connsiteX17" fmla="*/ 275781 w 475389"/>
                  <a:gd name="connsiteY17" fmla="*/ 187862 h 212057"/>
                  <a:gd name="connsiteX18" fmla="*/ 408400 w 475389"/>
                  <a:gd name="connsiteY18" fmla="*/ 211495 h 212057"/>
                  <a:gd name="connsiteX19" fmla="*/ 437870 w 475389"/>
                  <a:gd name="connsiteY19" fmla="*/ 194977 h 212057"/>
                  <a:gd name="connsiteX20" fmla="*/ 452606 w 475389"/>
                  <a:gd name="connsiteY20" fmla="*/ 159655 h 212057"/>
                  <a:gd name="connsiteX21" fmla="*/ 473820 w 475389"/>
                  <a:gd name="connsiteY21" fmla="*/ 106036 h 212057"/>
                  <a:gd name="connsiteX22" fmla="*/ 456544 w 475389"/>
                  <a:gd name="connsiteY22" fmla="*/ 75034 h 212057"/>
                  <a:gd name="connsiteX23" fmla="*/ 205025 w 475389"/>
                  <a:gd name="connsiteY23" fmla="*/ 59660 h 212057"/>
                  <a:gd name="connsiteX24" fmla="*/ 170219 w 475389"/>
                  <a:gd name="connsiteY24" fmla="*/ 144535 h 212057"/>
                  <a:gd name="connsiteX25" fmla="*/ 159676 w 475389"/>
                  <a:gd name="connsiteY25" fmla="*/ 149872 h 212057"/>
                  <a:gd name="connsiteX26" fmla="*/ 31249 w 475389"/>
                  <a:gd name="connsiteY26" fmla="*/ 127509 h 212057"/>
                  <a:gd name="connsiteX27" fmla="*/ 23627 w 475389"/>
                  <a:gd name="connsiteY27" fmla="*/ 124587 h 212057"/>
                  <a:gd name="connsiteX28" fmla="*/ 21214 w 475389"/>
                  <a:gd name="connsiteY28" fmla="*/ 116328 h 212057"/>
                  <a:gd name="connsiteX29" fmla="*/ 17657 w 475389"/>
                  <a:gd name="connsiteY29" fmla="*/ 30309 h 212057"/>
                  <a:gd name="connsiteX30" fmla="*/ 17657 w 475389"/>
                  <a:gd name="connsiteY30" fmla="*/ 27387 h 212057"/>
                  <a:gd name="connsiteX31" fmla="*/ 28201 w 475389"/>
                  <a:gd name="connsiteY31" fmla="*/ 18493 h 212057"/>
                  <a:gd name="connsiteX32" fmla="*/ 197912 w 475389"/>
                  <a:gd name="connsiteY32" fmla="*/ 47970 h 212057"/>
                  <a:gd name="connsiteX33" fmla="*/ 205025 w 475389"/>
                  <a:gd name="connsiteY33" fmla="*/ 50893 h 212057"/>
                  <a:gd name="connsiteX34" fmla="*/ 205025 w 475389"/>
                  <a:gd name="connsiteY34" fmla="*/ 59660 h 212057"/>
                  <a:gd name="connsiteX35" fmla="*/ 456544 w 475389"/>
                  <a:gd name="connsiteY35" fmla="*/ 103368 h 212057"/>
                  <a:gd name="connsiteX36" fmla="*/ 422373 w 475389"/>
                  <a:gd name="connsiteY36" fmla="*/ 186465 h 212057"/>
                  <a:gd name="connsiteX37" fmla="*/ 410559 w 475389"/>
                  <a:gd name="connsiteY37" fmla="*/ 192945 h 212057"/>
                  <a:gd name="connsiteX38" fmla="*/ 283276 w 475389"/>
                  <a:gd name="connsiteY38" fmla="*/ 171090 h 212057"/>
                  <a:gd name="connsiteX39" fmla="*/ 273876 w 475389"/>
                  <a:gd name="connsiteY39" fmla="*/ 165754 h 212057"/>
                  <a:gd name="connsiteX40" fmla="*/ 272732 w 475389"/>
                  <a:gd name="connsiteY40" fmla="*/ 158130 h 212057"/>
                  <a:gd name="connsiteX41" fmla="*/ 269175 w 475389"/>
                  <a:gd name="connsiteY41" fmla="*/ 72112 h 212057"/>
                  <a:gd name="connsiteX42" fmla="*/ 269810 w 475389"/>
                  <a:gd name="connsiteY42" fmla="*/ 64996 h 212057"/>
                  <a:gd name="connsiteX43" fmla="*/ 276289 w 475389"/>
                  <a:gd name="connsiteY43" fmla="*/ 60930 h 212057"/>
                  <a:gd name="connsiteX44" fmla="*/ 450700 w 475389"/>
                  <a:gd name="connsiteY44" fmla="*/ 91552 h 212057"/>
                  <a:gd name="connsiteX45" fmla="*/ 458322 w 475389"/>
                  <a:gd name="connsiteY45" fmla="*/ 95109 h 212057"/>
                  <a:gd name="connsiteX46" fmla="*/ 456544 w 475389"/>
                  <a:gd name="connsiteY46" fmla="*/ 103368 h 21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75389" h="212057">
                    <a:moveTo>
                      <a:pt x="456544" y="75034"/>
                    </a:moveTo>
                    <a:cubicBezTo>
                      <a:pt x="452479" y="73890"/>
                      <a:pt x="323925" y="52036"/>
                      <a:pt x="280989" y="44413"/>
                    </a:cubicBezTo>
                    <a:cubicBezTo>
                      <a:pt x="264475" y="41490"/>
                      <a:pt x="252661" y="51528"/>
                      <a:pt x="252153" y="68046"/>
                    </a:cubicBezTo>
                    <a:lnTo>
                      <a:pt x="252153" y="79862"/>
                    </a:lnTo>
                    <a:cubicBezTo>
                      <a:pt x="240340" y="77448"/>
                      <a:pt x="229161" y="75796"/>
                      <a:pt x="217982" y="74018"/>
                    </a:cubicBezTo>
                    <a:cubicBezTo>
                      <a:pt x="219126" y="71095"/>
                      <a:pt x="220396" y="68173"/>
                      <a:pt x="221539" y="65759"/>
                    </a:cubicBezTo>
                    <a:cubicBezTo>
                      <a:pt x="227383" y="50385"/>
                      <a:pt x="222174" y="33994"/>
                      <a:pt x="203247" y="31580"/>
                    </a:cubicBezTo>
                    <a:cubicBezTo>
                      <a:pt x="193212" y="29801"/>
                      <a:pt x="32901" y="959"/>
                      <a:pt x="28836" y="323"/>
                    </a:cubicBezTo>
                    <a:cubicBezTo>
                      <a:pt x="19944" y="-820"/>
                      <a:pt x="12322" y="959"/>
                      <a:pt x="6479" y="7439"/>
                    </a:cubicBezTo>
                    <a:cubicBezTo>
                      <a:pt x="635" y="13919"/>
                      <a:pt x="0" y="21034"/>
                      <a:pt x="0" y="29293"/>
                    </a:cubicBezTo>
                    <a:lnTo>
                      <a:pt x="3557" y="119505"/>
                    </a:lnTo>
                    <a:cubicBezTo>
                      <a:pt x="4192" y="132465"/>
                      <a:pt x="12957" y="141867"/>
                      <a:pt x="25914" y="144281"/>
                    </a:cubicBezTo>
                    <a:cubicBezTo>
                      <a:pt x="31757" y="145425"/>
                      <a:pt x="130205" y="161942"/>
                      <a:pt x="159041" y="167279"/>
                    </a:cubicBezTo>
                    <a:cubicBezTo>
                      <a:pt x="169076" y="169057"/>
                      <a:pt x="181398" y="162577"/>
                      <a:pt x="184955" y="154319"/>
                    </a:cubicBezTo>
                    <a:cubicBezTo>
                      <a:pt x="187877" y="147203"/>
                      <a:pt x="205534" y="105401"/>
                      <a:pt x="211504" y="90662"/>
                    </a:cubicBezTo>
                    <a:cubicBezTo>
                      <a:pt x="225604" y="93076"/>
                      <a:pt x="239832" y="95999"/>
                      <a:pt x="253297" y="98286"/>
                    </a:cubicBezTo>
                    <a:cubicBezTo>
                      <a:pt x="254440" y="120648"/>
                      <a:pt x="255075" y="141867"/>
                      <a:pt x="255710" y="163721"/>
                    </a:cubicBezTo>
                    <a:cubicBezTo>
                      <a:pt x="256345" y="175537"/>
                      <a:pt x="264602" y="185575"/>
                      <a:pt x="275781" y="187862"/>
                    </a:cubicBezTo>
                    <a:cubicBezTo>
                      <a:pt x="305887" y="193199"/>
                      <a:pt x="402429" y="210225"/>
                      <a:pt x="408400" y="211495"/>
                    </a:cubicBezTo>
                    <a:cubicBezTo>
                      <a:pt x="423135" y="213909"/>
                      <a:pt x="432535" y="208573"/>
                      <a:pt x="437870" y="194977"/>
                    </a:cubicBezTo>
                    <a:cubicBezTo>
                      <a:pt x="442571" y="183161"/>
                      <a:pt x="447906" y="171345"/>
                      <a:pt x="452606" y="159655"/>
                    </a:cubicBezTo>
                    <a:cubicBezTo>
                      <a:pt x="459719" y="141994"/>
                      <a:pt x="467341" y="123697"/>
                      <a:pt x="473820" y="106036"/>
                    </a:cubicBezTo>
                    <a:cubicBezTo>
                      <a:pt x="479028" y="91552"/>
                      <a:pt x="470771" y="77956"/>
                      <a:pt x="456544" y="75034"/>
                    </a:cubicBezTo>
                    <a:close/>
                    <a:moveTo>
                      <a:pt x="205025" y="59660"/>
                    </a:moveTo>
                    <a:cubicBezTo>
                      <a:pt x="193847" y="87994"/>
                      <a:pt x="182033" y="116201"/>
                      <a:pt x="170219" y="144535"/>
                    </a:cubicBezTo>
                    <a:cubicBezTo>
                      <a:pt x="168441" y="149236"/>
                      <a:pt x="164376" y="150380"/>
                      <a:pt x="159676" y="149872"/>
                    </a:cubicBezTo>
                    <a:cubicBezTo>
                      <a:pt x="129570" y="144535"/>
                      <a:pt x="44206" y="129288"/>
                      <a:pt x="31249" y="127509"/>
                    </a:cubicBezTo>
                    <a:cubicBezTo>
                      <a:pt x="27184" y="126874"/>
                      <a:pt x="24771" y="126366"/>
                      <a:pt x="23627" y="124587"/>
                    </a:cubicBezTo>
                    <a:cubicBezTo>
                      <a:pt x="21849" y="122808"/>
                      <a:pt x="21214" y="120521"/>
                      <a:pt x="21214" y="116328"/>
                    </a:cubicBezTo>
                    <a:cubicBezTo>
                      <a:pt x="20579" y="102225"/>
                      <a:pt x="18292" y="44413"/>
                      <a:pt x="17657" y="30309"/>
                    </a:cubicBezTo>
                    <a:lnTo>
                      <a:pt x="17657" y="27387"/>
                    </a:lnTo>
                    <a:cubicBezTo>
                      <a:pt x="17657" y="19128"/>
                      <a:pt x="20071" y="17349"/>
                      <a:pt x="28201" y="18493"/>
                    </a:cubicBezTo>
                    <a:cubicBezTo>
                      <a:pt x="65293" y="24973"/>
                      <a:pt x="178476" y="45048"/>
                      <a:pt x="197912" y="47970"/>
                    </a:cubicBezTo>
                    <a:cubicBezTo>
                      <a:pt x="201469" y="48606"/>
                      <a:pt x="203755" y="49114"/>
                      <a:pt x="205025" y="50893"/>
                    </a:cubicBezTo>
                    <a:cubicBezTo>
                      <a:pt x="207312" y="51401"/>
                      <a:pt x="207312" y="54450"/>
                      <a:pt x="205025" y="59660"/>
                    </a:cubicBezTo>
                    <a:close/>
                    <a:moveTo>
                      <a:pt x="456544" y="103368"/>
                    </a:moveTo>
                    <a:cubicBezTo>
                      <a:pt x="451208" y="116963"/>
                      <a:pt x="428216" y="172361"/>
                      <a:pt x="422373" y="186465"/>
                    </a:cubicBezTo>
                    <a:cubicBezTo>
                      <a:pt x="419959" y="192309"/>
                      <a:pt x="417038" y="194088"/>
                      <a:pt x="410559" y="192945"/>
                    </a:cubicBezTo>
                    <a:cubicBezTo>
                      <a:pt x="368131" y="185829"/>
                      <a:pt x="325703" y="178206"/>
                      <a:pt x="283276" y="171090"/>
                    </a:cubicBezTo>
                    <a:cubicBezTo>
                      <a:pt x="277940" y="169947"/>
                      <a:pt x="275019" y="168676"/>
                      <a:pt x="273876" y="165754"/>
                    </a:cubicBezTo>
                    <a:cubicBezTo>
                      <a:pt x="272732" y="163975"/>
                      <a:pt x="272732" y="161688"/>
                      <a:pt x="272732" y="158130"/>
                    </a:cubicBezTo>
                    <a:cubicBezTo>
                      <a:pt x="271589" y="129288"/>
                      <a:pt x="270319" y="100954"/>
                      <a:pt x="269175" y="72112"/>
                    </a:cubicBezTo>
                    <a:cubicBezTo>
                      <a:pt x="269175" y="69697"/>
                      <a:pt x="268540" y="67410"/>
                      <a:pt x="269810" y="64996"/>
                    </a:cubicBezTo>
                    <a:cubicBezTo>
                      <a:pt x="270954" y="62582"/>
                      <a:pt x="272732" y="59660"/>
                      <a:pt x="276289" y="60930"/>
                    </a:cubicBezTo>
                    <a:cubicBezTo>
                      <a:pt x="290389" y="63345"/>
                      <a:pt x="407129" y="83928"/>
                      <a:pt x="450700" y="91552"/>
                    </a:cubicBezTo>
                    <a:cubicBezTo>
                      <a:pt x="454765" y="92187"/>
                      <a:pt x="457179" y="93330"/>
                      <a:pt x="458322" y="95109"/>
                    </a:cubicBezTo>
                    <a:cubicBezTo>
                      <a:pt x="458957" y="96888"/>
                      <a:pt x="458322" y="99175"/>
                      <a:pt x="456544" y="103368"/>
                    </a:cubicBezTo>
                    <a:close/>
                  </a:path>
                </a:pathLst>
              </a:custGeom>
              <a:solidFill>
                <a:srgbClr val="6B7628"/>
              </a:solidFill>
              <a:ln w="12692"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64099B80-ECA2-DB45-93F6-8CE2738E3398}"/>
                  </a:ext>
                </a:extLst>
              </p:cNvPr>
              <p:cNvSpPr/>
              <p:nvPr/>
            </p:nvSpPr>
            <p:spPr>
              <a:xfrm>
                <a:off x="2773726" y="752736"/>
                <a:ext cx="115593" cy="44430"/>
              </a:xfrm>
              <a:custGeom>
                <a:avLst/>
                <a:gdLst>
                  <a:gd name="connsiteX0" fmla="*/ 60680 w 115593"/>
                  <a:gd name="connsiteY0" fmla="*/ 44431 h 44430"/>
                  <a:gd name="connsiteX1" fmla="*/ 48613 w 115593"/>
                  <a:gd name="connsiteY1" fmla="*/ 43541 h 44430"/>
                  <a:gd name="connsiteX2" fmla="*/ 468 w 115593"/>
                  <a:gd name="connsiteY2" fmla="*/ 8219 h 44430"/>
                  <a:gd name="connsiteX3" fmla="*/ 3644 w 115593"/>
                  <a:gd name="connsiteY3" fmla="*/ 469 h 44430"/>
                  <a:gd name="connsiteX4" fmla="*/ 11393 w 115593"/>
                  <a:gd name="connsiteY4" fmla="*/ 3645 h 44430"/>
                  <a:gd name="connsiteX5" fmla="*/ 50518 w 115593"/>
                  <a:gd name="connsiteY5" fmla="*/ 31979 h 44430"/>
                  <a:gd name="connsiteX6" fmla="*/ 106538 w 115593"/>
                  <a:gd name="connsiteY6" fmla="*/ 19909 h 44430"/>
                  <a:gd name="connsiteX7" fmla="*/ 114668 w 115593"/>
                  <a:gd name="connsiteY7" fmla="*/ 21687 h 44430"/>
                  <a:gd name="connsiteX8" fmla="*/ 112890 w 115593"/>
                  <a:gd name="connsiteY8" fmla="*/ 29819 h 44430"/>
                  <a:gd name="connsiteX9" fmla="*/ 60680 w 115593"/>
                  <a:gd name="connsiteY9" fmla="*/ 44431 h 44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593" h="44430">
                    <a:moveTo>
                      <a:pt x="60680" y="44431"/>
                    </a:moveTo>
                    <a:cubicBezTo>
                      <a:pt x="56743" y="44431"/>
                      <a:pt x="52678" y="44177"/>
                      <a:pt x="48613" y="43541"/>
                    </a:cubicBezTo>
                    <a:cubicBezTo>
                      <a:pt x="13298" y="37824"/>
                      <a:pt x="976" y="9363"/>
                      <a:pt x="468" y="8219"/>
                    </a:cubicBezTo>
                    <a:cubicBezTo>
                      <a:pt x="-802" y="5170"/>
                      <a:pt x="595" y="1739"/>
                      <a:pt x="3644" y="469"/>
                    </a:cubicBezTo>
                    <a:cubicBezTo>
                      <a:pt x="6693" y="-802"/>
                      <a:pt x="10123" y="596"/>
                      <a:pt x="11393" y="3645"/>
                    </a:cubicBezTo>
                    <a:cubicBezTo>
                      <a:pt x="11774" y="4661"/>
                      <a:pt x="21936" y="27278"/>
                      <a:pt x="50518" y="31979"/>
                    </a:cubicBezTo>
                    <a:cubicBezTo>
                      <a:pt x="80116" y="36299"/>
                      <a:pt x="106284" y="20036"/>
                      <a:pt x="106538" y="19909"/>
                    </a:cubicBezTo>
                    <a:cubicBezTo>
                      <a:pt x="109333" y="18130"/>
                      <a:pt x="112890" y="19019"/>
                      <a:pt x="114668" y="21687"/>
                    </a:cubicBezTo>
                    <a:cubicBezTo>
                      <a:pt x="116446" y="24483"/>
                      <a:pt x="115557" y="28040"/>
                      <a:pt x="112890" y="29819"/>
                    </a:cubicBezTo>
                    <a:cubicBezTo>
                      <a:pt x="111619" y="30454"/>
                      <a:pt x="89262" y="44431"/>
                      <a:pt x="60680" y="44431"/>
                    </a:cubicBezTo>
                    <a:close/>
                  </a:path>
                </a:pathLst>
              </a:custGeom>
              <a:solidFill>
                <a:srgbClr val="6B7621"/>
              </a:solidFill>
              <a:ln w="12692" cap="flat">
                <a:noFill/>
                <a:prstDash val="solid"/>
                <a:miter/>
              </a:ln>
            </p:spPr>
            <p:txBody>
              <a:bodyPr rtlCol="0" anchor="ctr"/>
              <a:lstStyle/>
              <a:p>
                <a:endParaRPr lang="en-US"/>
              </a:p>
            </p:txBody>
          </p:sp>
          <p:sp>
            <p:nvSpPr>
              <p:cNvPr id="269" name="Freeform 268">
                <a:extLst>
                  <a:ext uri="{FF2B5EF4-FFF2-40B4-BE49-F238E27FC236}">
                    <a16:creationId xmlns:a16="http://schemas.microsoft.com/office/drawing/2014/main" id="{6B48A586-9B5F-B84A-AB91-2238FD2853BF}"/>
                  </a:ext>
                </a:extLst>
              </p:cNvPr>
              <p:cNvSpPr/>
              <p:nvPr/>
            </p:nvSpPr>
            <p:spPr>
              <a:xfrm>
                <a:off x="2885382" y="377364"/>
                <a:ext cx="110496" cy="124390"/>
              </a:xfrm>
              <a:custGeom>
                <a:avLst/>
                <a:gdLst>
                  <a:gd name="connsiteX0" fmla="*/ 217 w 110496"/>
                  <a:gd name="connsiteY0" fmla="*/ 124391 h 124390"/>
                  <a:gd name="connsiteX1" fmla="*/ 23209 w 110496"/>
                  <a:gd name="connsiteY1" fmla="*/ 43073 h 124390"/>
                  <a:gd name="connsiteX2" fmla="*/ 110478 w 110496"/>
                  <a:gd name="connsiteY2" fmla="*/ 0 h 124390"/>
                  <a:gd name="connsiteX3" fmla="*/ 80373 w 110496"/>
                  <a:gd name="connsiteY3" fmla="*/ 88941 h 124390"/>
                  <a:gd name="connsiteX4" fmla="*/ 217 w 110496"/>
                  <a:gd name="connsiteY4" fmla="*/ 124391 h 124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96" h="124390">
                    <a:moveTo>
                      <a:pt x="217" y="124391"/>
                    </a:moveTo>
                    <a:cubicBezTo>
                      <a:pt x="217" y="124391"/>
                      <a:pt x="-3848" y="79539"/>
                      <a:pt x="23209" y="43073"/>
                    </a:cubicBezTo>
                    <a:cubicBezTo>
                      <a:pt x="50267" y="6607"/>
                      <a:pt x="110478" y="0"/>
                      <a:pt x="110478" y="0"/>
                    </a:cubicBezTo>
                    <a:cubicBezTo>
                      <a:pt x="110478" y="0"/>
                      <a:pt x="112257" y="57176"/>
                      <a:pt x="80373" y="88941"/>
                    </a:cubicBezTo>
                    <a:cubicBezTo>
                      <a:pt x="48488" y="120833"/>
                      <a:pt x="217" y="124391"/>
                      <a:pt x="217" y="124391"/>
                    </a:cubicBezTo>
                    <a:close/>
                  </a:path>
                </a:pathLst>
              </a:custGeom>
              <a:solidFill>
                <a:srgbClr val="C9CC00"/>
              </a:solidFill>
              <a:ln w="12692" cap="flat">
                <a:noFill/>
                <a:prstDash val="solid"/>
                <a:miter/>
              </a:ln>
            </p:spPr>
            <p:txBody>
              <a:bodyPr rtlCol="0" anchor="ctr"/>
              <a:lstStyle/>
              <a:p>
                <a:endParaRPr lang="en-US"/>
              </a:p>
            </p:txBody>
          </p:sp>
          <p:sp>
            <p:nvSpPr>
              <p:cNvPr id="270" name="Freeform 269">
                <a:extLst>
                  <a:ext uri="{FF2B5EF4-FFF2-40B4-BE49-F238E27FC236}">
                    <a16:creationId xmlns:a16="http://schemas.microsoft.com/office/drawing/2014/main" id="{2FC9B617-6518-1B41-904C-77780B09CC5C}"/>
                  </a:ext>
                </a:extLst>
              </p:cNvPr>
              <p:cNvSpPr/>
              <p:nvPr/>
            </p:nvSpPr>
            <p:spPr>
              <a:xfrm rot="-4728146">
                <a:off x="2716532" y="636002"/>
                <a:ext cx="56657" cy="41168"/>
              </a:xfrm>
              <a:custGeom>
                <a:avLst/>
                <a:gdLst>
                  <a:gd name="connsiteX0" fmla="*/ 56657 w 56657"/>
                  <a:gd name="connsiteY0" fmla="*/ 20584 h 41168"/>
                  <a:gd name="connsiteX1" fmla="*/ 28329 w 56657"/>
                  <a:gd name="connsiteY1" fmla="*/ 41169 h 41168"/>
                  <a:gd name="connsiteX2" fmla="*/ 0 w 56657"/>
                  <a:gd name="connsiteY2" fmla="*/ 20584 h 41168"/>
                  <a:gd name="connsiteX3" fmla="*/ 28329 w 56657"/>
                  <a:gd name="connsiteY3" fmla="*/ 0 h 41168"/>
                  <a:gd name="connsiteX4" fmla="*/ 56657 w 56657"/>
                  <a:gd name="connsiteY4" fmla="*/ 20584 h 41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57" h="41168">
                    <a:moveTo>
                      <a:pt x="56657" y="20584"/>
                    </a:moveTo>
                    <a:cubicBezTo>
                      <a:pt x="56657" y="31953"/>
                      <a:pt x="43974" y="41169"/>
                      <a:pt x="28329" y="41169"/>
                    </a:cubicBezTo>
                    <a:cubicBezTo>
                      <a:pt x="12683" y="41169"/>
                      <a:pt x="0" y="31953"/>
                      <a:pt x="0" y="20584"/>
                    </a:cubicBezTo>
                    <a:cubicBezTo>
                      <a:pt x="0" y="9216"/>
                      <a:pt x="12683" y="0"/>
                      <a:pt x="28329" y="0"/>
                    </a:cubicBezTo>
                    <a:cubicBezTo>
                      <a:pt x="43974" y="0"/>
                      <a:pt x="56657" y="9216"/>
                      <a:pt x="56657" y="20584"/>
                    </a:cubicBezTo>
                    <a:close/>
                  </a:path>
                </a:pathLst>
              </a:custGeom>
              <a:solidFill>
                <a:srgbClr val="6B7629"/>
              </a:solidFill>
              <a:ln w="12692" cap="flat">
                <a:noFill/>
                <a:prstDash val="solid"/>
                <a:miter/>
              </a:ln>
            </p:spPr>
            <p:txBody>
              <a:bodyPr rtlCol="0" anchor="ctr"/>
              <a:lstStyle/>
              <a:p>
                <a:endParaRPr lang="en-US"/>
              </a:p>
            </p:txBody>
          </p:sp>
          <p:sp>
            <p:nvSpPr>
              <p:cNvPr id="271" name="Freeform 270">
                <a:extLst>
                  <a:ext uri="{FF2B5EF4-FFF2-40B4-BE49-F238E27FC236}">
                    <a16:creationId xmlns:a16="http://schemas.microsoft.com/office/drawing/2014/main" id="{DDB7C1D8-5C29-5A42-90EC-111459CD1540}"/>
                  </a:ext>
                </a:extLst>
              </p:cNvPr>
              <p:cNvSpPr/>
              <p:nvPr/>
            </p:nvSpPr>
            <p:spPr>
              <a:xfrm rot="-4728146">
                <a:off x="2922266" y="672264"/>
                <a:ext cx="56657" cy="41168"/>
              </a:xfrm>
              <a:custGeom>
                <a:avLst/>
                <a:gdLst>
                  <a:gd name="connsiteX0" fmla="*/ 56657 w 56657"/>
                  <a:gd name="connsiteY0" fmla="*/ 20584 h 41168"/>
                  <a:gd name="connsiteX1" fmla="*/ 28329 w 56657"/>
                  <a:gd name="connsiteY1" fmla="*/ 41169 h 41168"/>
                  <a:gd name="connsiteX2" fmla="*/ 0 w 56657"/>
                  <a:gd name="connsiteY2" fmla="*/ 20584 h 41168"/>
                  <a:gd name="connsiteX3" fmla="*/ 28329 w 56657"/>
                  <a:gd name="connsiteY3" fmla="*/ 0 h 41168"/>
                  <a:gd name="connsiteX4" fmla="*/ 56657 w 56657"/>
                  <a:gd name="connsiteY4" fmla="*/ 20584 h 41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57" h="41168">
                    <a:moveTo>
                      <a:pt x="56657" y="20584"/>
                    </a:moveTo>
                    <a:cubicBezTo>
                      <a:pt x="56657" y="31953"/>
                      <a:pt x="43974" y="41169"/>
                      <a:pt x="28329" y="41169"/>
                    </a:cubicBezTo>
                    <a:cubicBezTo>
                      <a:pt x="12683" y="41169"/>
                      <a:pt x="0" y="31953"/>
                      <a:pt x="0" y="20584"/>
                    </a:cubicBezTo>
                    <a:cubicBezTo>
                      <a:pt x="0" y="9216"/>
                      <a:pt x="12683" y="0"/>
                      <a:pt x="28329" y="0"/>
                    </a:cubicBezTo>
                    <a:cubicBezTo>
                      <a:pt x="43974" y="0"/>
                      <a:pt x="56657" y="9216"/>
                      <a:pt x="56657" y="20584"/>
                    </a:cubicBezTo>
                    <a:close/>
                  </a:path>
                </a:pathLst>
              </a:custGeom>
              <a:solidFill>
                <a:srgbClr val="6B7629"/>
              </a:solidFill>
              <a:ln w="12692" cap="flat">
                <a:noFill/>
                <a:prstDash val="solid"/>
                <a:miter/>
              </a:ln>
            </p:spPr>
            <p:txBody>
              <a:bodyPr rtlCol="0" anchor="ctr"/>
              <a:lstStyle/>
              <a:p>
                <a:endParaRPr lang="en-US"/>
              </a:p>
            </p:txBody>
          </p:sp>
        </p:grpSp>
        <p:grpSp>
          <p:nvGrpSpPr>
            <p:cNvPr id="133" name="Graphic 2">
              <a:extLst>
                <a:ext uri="{FF2B5EF4-FFF2-40B4-BE49-F238E27FC236}">
                  <a16:creationId xmlns:a16="http://schemas.microsoft.com/office/drawing/2014/main" id="{9EAE9AC2-5B83-5249-9B37-96747D7AA4DF}"/>
                </a:ext>
              </a:extLst>
            </p:cNvPr>
            <p:cNvGrpSpPr>
              <a:grpSpLocks noChangeAspect="1"/>
            </p:cNvGrpSpPr>
            <p:nvPr/>
          </p:nvGrpSpPr>
          <p:grpSpPr>
            <a:xfrm>
              <a:off x="7629129" y="496696"/>
              <a:ext cx="1947600" cy="255620"/>
              <a:chOff x="1012552" y="446321"/>
              <a:chExt cx="2416934" cy="317220"/>
            </a:xfrm>
            <a:solidFill>
              <a:srgbClr val="FFFFFF"/>
            </a:solidFill>
          </p:grpSpPr>
          <p:sp>
            <p:nvSpPr>
              <p:cNvPr id="250" name="Freeform 249">
                <a:extLst>
                  <a:ext uri="{FF2B5EF4-FFF2-40B4-BE49-F238E27FC236}">
                    <a16:creationId xmlns:a16="http://schemas.microsoft.com/office/drawing/2014/main" id="{24155B8A-E5B8-4340-8366-FDA14A062C7B}"/>
                  </a:ext>
                </a:extLst>
              </p:cNvPr>
              <p:cNvSpPr/>
              <p:nvPr/>
            </p:nvSpPr>
            <p:spPr>
              <a:xfrm>
                <a:off x="1012552" y="446321"/>
                <a:ext cx="234750" cy="314089"/>
              </a:xfrm>
              <a:custGeom>
                <a:avLst/>
                <a:gdLst>
                  <a:gd name="connsiteX0" fmla="*/ 234750 w 234750"/>
                  <a:gd name="connsiteY0" fmla="*/ 106221 h 314089"/>
                  <a:gd name="connsiteX1" fmla="*/ 234750 w 234750"/>
                  <a:gd name="connsiteY1" fmla="*/ 120833 h 314089"/>
                  <a:gd name="connsiteX2" fmla="*/ 227637 w 234750"/>
                  <a:gd name="connsiteY2" fmla="*/ 176231 h 314089"/>
                  <a:gd name="connsiteX3" fmla="*/ 134016 w 234750"/>
                  <a:gd name="connsiteY3" fmla="*/ 226673 h 314089"/>
                  <a:gd name="connsiteX4" fmla="*/ 101115 w 234750"/>
                  <a:gd name="connsiteY4" fmla="*/ 225021 h 314089"/>
                  <a:gd name="connsiteX5" fmla="*/ 77869 w 234750"/>
                  <a:gd name="connsiteY5" fmla="*/ 222480 h 314089"/>
                  <a:gd name="connsiteX6" fmla="*/ 77869 w 234750"/>
                  <a:gd name="connsiteY6" fmla="*/ 314089 h 314089"/>
                  <a:gd name="connsiteX7" fmla="*/ 0 w 234750"/>
                  <a:gd name="connsiteY7" fmla="*/ 314089 h 314089"/>
                  <a:gd name="connsiteX8" fmla="*/ 0 w 234750"/>
                  <a:gd name="connsiteY8" fmla="*/ 2160 h 314089"/>
                  <a:gd name="connsiteX9" fmla="*/ 37474 w 234750"/>
                  <a:gd name="connsiteY9" fmla="*/ 1271 h 314089"/>
                  <a:gd name="connsiteX10" fmla="*/ 134016 w 234750"/>
                  <a:gd name="connsiteY10" fmla="*/ 0 h 314089"/>
                  <a:gd name="connsiteX11" fmla="*/ 222301 w 234750"/>
                  <a:gd name="connsiteY11" fmla="*/ 41167 h 314089"/>
                  <a:gd name="connsiteX12" fmla="*/ 234750 w 234750"/>
                  <a:gd name="connsiteY12" fmla="*/ 106221 h 314089"/>
                  <a:gd name="connsiteX13" fmla="*/ 156500 w 234750"/>
                  <a:gd name="connsiteY13" fmla="*/ 67087 h 314089"/>
                  <a:gd name="connsiteX14" fmla="*/ 77869 w 234750"/>
                  <a:gd name="connsiteY14" fmla="*/ 58701 h 314089"/>
                  <a:gd name="connsiteX15" fmla="*/ 77869 w 234750"/>
                  <a:gd name="connsiteY15" fmla="*/ 165304 h 314089"/>
                  <a:gd name="connsiteX16" fmla="*/ 154468 w 234750"/>
                  <a:gd name="connsiteY16" fmla="*/ 160348 h 314089"/>
                  <a:gd name="connsiteX17" fmla="*/ 163995 w 234750"/>
                  <a:gd name="connsiteY17" fmla="*/ 128329 h 314089"/>
                  <a:gd name="connsiteX18" fmla="*/ 163995 w 234750"/>
                  <a:gd name="connsiteY18" fmla="*/ 100376 h 314089"/>
                  <a:gd name="connsiteX19" fmla="*/ 156500 w 234750"/>
                  <a:gd name="connsiteY19" fmla="*/ 67087 h 314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4750" h="314089">
                    <a:moveTo>
                      <a:pt x="234750" y="106221"/>
                    </a:moveTo>
                    <a:lnTo>
                      <a:pt x="234750" y="120833"/>
                    </a:lnTo>
                    <a:cubicBezTo>
                      <a:pt x="234750" y="147515"/>
                      <a:pt x="232718" y="166193"/>
                      <a:pt x="227637" y="176231"/>
                    </a:cubicBezTo>
                    <a:cubicBezTo>
                      <a:pt x="212647" y="210791"/>
                      <a:pt x="185590" y="226673"/>
                      <a:pt x="134016" y="226673"/>
                    </a:cubicBezTo>
                    <a:cubicBezTo>
                      <a:pt x="127792" y="227054"/>
                      <a:pt x="114072" y="226292"/>
                      <a:pt x="101115" y="225021"/>
                    </a:cubicBezTo>
                    <a:cubicBezTo>
                      <a:pt x="94002" y="224259"/>
                      <a:pt x="86126" y="223369"/>
                      <a:pt x="77869" y="222480"/>
                    </a:cubicBezTo>
                    <a:lnTo>
                      <a:pt x="77869" y="314089"/>
                    </a:lnTo>
                    <a:lnTo>
                      <a:pt x="0" y="314089"/>
                    </a:lnTo>
                    <a:lnTo>
                      <a:pt x="0" y="2160"/>
                    </a:lnTo>
                    <a:cubicBezTo>
                      <a:pt x="11179" y="1779"/>
                      <a:pt x="23754" y="1779"/>
                      <a:pt x="37474" y="1271"/>
                    </a:cubicBezTo>
                    <a:cubicBezTo>
                      <a:pt x="61228" y="889"/>
                      <a:pt x="94129" y="0"/>
                      <a:pt x="134016" y="0"/>
                    </a:cubicBezTo>
                    <a:cubicBezTo>
                      <a:pt x="181525" y="0"/>
                      <a:pt x="206804" y="13341"/>
                      <a:pt x="222301" y="41167"/>
                    </a:cubicBezTo>
                    <a:cubicBezTo>
                      <a:pt x="229288" y="55779"/>
                      <a:pt x="234750" y="74584"/>
                      <a:pt x="234750" y="106221"/>
                    </a:cubicBezTo>
                    <a:close/>
                    <a:moveTo>
                      <a:pt x="156500" y="67087"/>
                    </a:moveTo>
                    <a:cubicBezTo>
                      <a:pt x="146973" y="57558"/>
                      <a:pt x="129824" y="54127"/>
                      <a:pt x="77869" y="58701"/>
                    </a:cubicBezTo>
                    <a:lnTo>
                      <a:pt x="77869" y="165304"/>
                    </a:lnTo>
                    <a:cubicBezTo>
                      <a:pt x="136557" y="171911"/>
                      <a:pt x="147862" y="168226"/>
                      <a:pt x="154468" y="160348"/>
                    </a:cubicBezTo>
                    <a:cubicBezTo>
                      <a:pt x="160692" y="153741"/>
                      <a:pt x="163995" y="147896"/>
                      <a:pt x="163995" y="128329"/>
                    </a:cubicBezTo>
                    <a:lnTo>
                      <a:pt x="163995" y="100376"/>
                    </a:lnTo>
                    <a:cubicBezTo>
                      <a:pt x="163995" y="79920"/>
                      <a:pt x="161073" y="72424"/>
                      <a:pt x="156500" y="67087"/>
                    </a:cubicBezTo>
                    <a:close/>
                  </a:path>
                </a:pathLst>
              </a:custGeom>
              <a:grpFill/>
              <a:ln w="12692"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C0319929-C6E3-F84D-8ACB-40EB265E8375}"/>
                  </a:ext>
                </a:extLst>
              </p:cNvPr>
              <p:cNvSpPr/>
              <p:nvPr/>
            </p:nvSpPr>
            <p:spPr>
              <a:xfrm>
                <a:off x="1271819" y="450387"/>
                <a:ext cx="71644" cy="309896"/>
              </a:xfrm>
              <a:custGeom>
                <a:avLst/>
                <a:gdLst>
                  <a:gd name="connsiteX0" fmla="*/ 71645 w 71644"/>
                  <a:gd name="connsiteY0" fmla="*/ 32146 h 309896"/>
                  <a:gd name="connsiteX1" fmla="*/ 62880 w 71644"/>
                  <a:gd name="connsiteY1" fmla="*/ 56668 h 309896"/>
                  <a:gd name="connsiteX2" fmla="*/ 35822 w 71644"/>
                  <a:gd name="connsiteY2" fmla="*/ 63784 h 309896"/>
                  <a:gd name="connsiteX3" fmla="*/ 7495 w 71644"/>
                  <a:gd name="connsiteY3" fmla="*/ 56668 h 309896"/>
                  <a:gd name="connsiteX4" fmla="*/ 0 w 71644"/>
                  <a:gd name="connsiteY4" fmla="*/ 32146 h 309896"/>
                  <a:gd name="connsiteX5" fmla="*/ 7495 w 71644"/>
                  <a:gd name="connsiteY5" fmla="*/ 7115 h 309896"/>
                  <a:gd name="connsiteX6" fmla="*/ 35822 w 71644"/>
                  <a:gd name="connsiteY6" fmla="*/ 0 h 309896"/>
                  <a:gd name="connsiteX7" fmla="*/ 62880 w 71644"/>
                  <a:gd name="connsiteY7" fmla="*/ 7115 h 309896"/>
                  <a:gd name="connsiteX8" fmla="*/ 71645 w 71644"/>
                  <a:gd name="connsiteY8" fmla="*/ 32146 h 309896"/>
                  <a:gd name="connsiteX9" fmla="*/ 1270 w 71644"/>
                  <a:gd name="connsiteY9" fmla="*/ 309896 h 309896"/>
                  <a:gd name="connsiteX10" fmla="*/ 69993 w 71644"/>
                  <a:gd name="connsiteY10" fmla="*/ 309896 h 309896"/>
                  <a:gd name="connsiteX11" fmla="*/ 69993 w 71644"/>
                  <a:gd name="connsiteY11" fmla="*/ 88433 h 309896"/>
                  <a:gd name="connsiteX12" fmla="*/ 1270 w 71644"/>
                  <a:gd name="connsiteY12" fmla="*/ 88433 h 309896"/>
                  <a:gd name="connsiteX13" fmla="*/ 1270 w 71644"/>
                  <a:gd name="connsiteY13" fmla="*/ 309896 h 309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644" h="309896">
                    <a:moveTo>
                      <a:pt x="71645" y="32146"/>
                    </a:moveTo>
                    <a:cubicBezTo>
                      <a:pt x="71645" y="40532"/>
                      <a:pt x="70755" y="50442"/>
                      <a:pt x="62880" y="56668"/>
                    </a:cubicBezTo>
                    <a:cubicBezTo>
                      <a:pt x="56655" y="62894"/>
                      <a:pt x="43698" y="63784"/>
                      <a:pt x="35822" y="63784"/>
                    </a:cubicBezTo>
                    <a:cubicBezTo>
                      <a:pt x="27565" y="63784"/>
                      <a:pt x="15371" y="63021"/>
                      <a:pt x="7495" y="56668"/>
                    </a:cubicBezTo>
                    <a:cubicBezTo>
                      <a:pt x="889" y="50442"/>
                      <a:pt x="0" y="40024"/>
                      <a:pt x="0" y="32146"/>
                    </a:cubicBezTo>
                    <a:cubicBezTo>
                      <a:pt x="0" y="25031"/>
                      <a:pt x="889" y="13468"/>
                      <a:pt x="7495" y="7115"/>
                    </a:cubicBezTo>
                    <a:cubicBezTo>
                      <a:pt x="15371" y="889"/>
                      <a:pt x="26168" y="0"/>
                      <a:pt x="35822" y="0"/>
                    </a:cubicBezTo>
                    <a:cubicBezTo>
                      <a:pt x="45477" y="0"/>
                      <a:pt x="56655" y="889"/>
                      <a:pt x="62880" y="7115"/>
                    </a:cubicBezTo>
                    <a:cubicBezTo>
                      <a:pt x="70882" y="13468"/>
                      <a:pt x="71645" y="24268"/>
                      <a:pt x="71645" y="32146"/>
                    </a:cubicBezTo>
                    <a:close/>
                    <a:moveTo>
                      <a:pt x="1270" y="309896"/>
                    </a:moveTo>
                    <a:lnTo>
                      <a:pt x="69993" y="309896"/>
                    </a:lnTo>
                    <a:lnTo>
                      <a:pt x="69993" y="88433"/>
                    </a:lnTo>
                    <a:lnTo>
                      <a:pt x="1270" y="88433"/>
                    </a:lnTo>
                    <a:lnTo>
                      <a:pt x="1270" y="309896"/>
                    </a:lnTo>
                    <a:close/>
                  </a:path>
                </a:pathLst>
              </a:custGeom>
              <a:grpFill/>
              <a:ln w="12692"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30F57E9E-0D35-064F-92B2-28F7906F7F0A}"/>
                  </a:ext>
                </a:extLst>
              </p:cNvPr>
              <p:cNvSpPr/>
              <p:nvPr/>
            </p:nvSpPr>
            <p:spPr>
              <a:xfrm>
                <a:off x="1369378" y="535389"/>
                <a:ext cx="170219" cy="227689"/>
              </a:xfrm>
              <a:custGeom>
                <a:avLst/>
                <a:gdLst>
                  <a:gd name="connsiteX0" fmla="*/ 170219 w 170219"/>
                  <a:gd name="connsiteY0" fmla="*/ 9148 h 227689"/>
                  <a:gd name="connsiteX1" fmla="*/ 170219 w 170219"/>
                  <a:gd name="connsiteY1" fmla="*/ 64546 h 227689"/>
                  <a:gd name="connsiteX2" fmla="*/ 107848 w 170219"/>
                  <a:gd name="connsiteY2" fmla="*/ 57049 h 227689"/>
                  <a:gd name="connsiteX3" fmla="*/ 75328 w 170219"/>
                  <a:gd name="connsiteY3" fmla="*/ 65308 h 227689"/>
                  <a:gd name="connsiteX4" fmla="*/ 68215 w 170219"/>
                  <a:gd name="connsiteY4" fmla="*/ 100249 h 227689"/>
                  <a:gd name="connsiteX5" fmla="*/ 68215 w 170219"/>
                  <a:gd name="connsiteY5" fmla="*/ 128584 h 227689"/>
                  <a:gd name="connsiteX6" fmla="*/ 74439 w 170219"/>
                  <a:gd name="connsiteY6" fmla="*/ 161492 h 227689"/>
                  <a:gd name="connsiteX7" fmla="*/ 106451 w 170219"/>
                  <a:gd name="connsiteY7" fmla="*/ 171021 h 227689"/>
                  <a:gd name="connsiteX8" fmla="*/ 111405 w 170219"/>
                  <a:gd name="connsiteY8" fmla="*/ 171021 h 227689"/>
                  <a:gd name="connsiteX9" fmla="*/ 169711 w 170219"/>
                  <a:gd name="connsiteY9" fmla="*/ 163144 h 227689"/>
                  <a:gd name="connsiteX10" fmla="*/ 170092 w 170219"/>
                  <a:gd name="connsiteY10" fmla="*/ 163144 h 227689"/>
                  <a:gd name="connsiteX11" fmla="*/ 170092 w 170219"/>
                  <a:gd name="connsiteY11" fmla="*/ 218160 h 227689"/>
                  <a:gd name="connsiteX12" fmla="*/ 133508 w 170219"/>
                  <a:gd name="connsiteY12" fmla="*/ 225656 h 227689"/>
                  <a:gd name="connsiteX13" fmla="*/ 99845 w 170219"/>
                  <a:gd name="connsiteY13" fmla="*/ 227689 h 227689"/>
                  <a:gd name="connsiteX14" fmla="*/ 7495 w 170219"/>
                  <a:gd name="connsiteY14" fmla="*/ 176485 h 227689"/>
                  <a:gd name="connsiteX15" fmla="*/ 0 w 170219"/>
                  <a:gd name="connsiteY15" fmla="*/ 121087 h 227689"/>
                  <a:gd name="connsiteX16" fmla="*/ 0 w 170219"/>
                  <a:gd name="connsiteY16" fmla="*/ 106094 h 227689"/>
                  <a:gd name="connsiteX17" fmla="*/ 12449 w 170219"/>
                  <a:gd name="connsiteY17" fmla="*/ 41167 h 227689"/>
                  <a:gd name="connsiteX18" fmla="*/ 99845 w 170219"/>
                  <a:gd name="connsiteY18" fmla="*/ 0 h 227689"/>
                  <a:gd name="connsiteX19" fmla="*/ 170219 w 170219"/>
                  <a:gd name="connsiteY19" fmla="*/ 9148 h 227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0219" h="227689">
                    <a:moveTo>
                      <a:pt x="170219" y="9148"/>
                    </a:moveTo>
                    <a:lnTo>
                      <a:pt x="170219" y="64546"/>
                    </a:lnTo>
                    <a:cubicBezTo>
                      <a:pt x="145703" y="59972"/>
                      <a:pt x="121567" y="57049"/>
                      <a:pt x="107848" y="57049"/>
                    </a:cubicBezTo>
                    <a:cubicBezTo>
                      <a:pt x="91588" y="57049"/>
                      <a:pt x="80791" y="59972"/>
                      <a:pt x="75328" y="65308"/>
                    </a:cubicBezTo>
                    <a:cubicBezTo>
                      <a:pt x="70755" y="68231"/>
                      <a:pt x="68215" y="79920"/>
                      <a:pt x="68215" y="100249"/>
                    </a:cubicBezTo>
                    <a:lnTo>
                      <a:pt x="68215" y="128584"/>
                    </a:lnTo>
                    <a:cubicBezTo>
                      <a:pt x="68215" y="147261"/>
                      <a:pt x="70247" y="158188"/>
                      <a:pt x="74439" y="161492"/>
                    </a:cubicBezTo>
                    <a:cubicBezTo>
                      <a:pt x="79393" y="167718"/>
                      <a:pt x="90191" y="171021"/>
                      <a:pt x="106451" y="171021"/>
                    </a:cubicBezTo>
                    <a:lnTo>
                      <a:pt x="111405" y="171021"/>
                    </a:lnTo>
                    <a:cubicBezTo>
                      <a:pt x="123473" y="171021"/>
                      <a:pt x="142654" y="168099"/>
                      <a:pt x="169711" y="163144"/>
                    </a:cubicBezTo>
                    <a:lnTo>
                      <a:pt x="170092" y="163144"/>
                    </a:lnTo>
                    <a:lnTo>
                      <a:pt x="170092" y="218160"/>
                    </a:lnTo>
                    <a:cubicBezTo>
                      <a:pt x="170092" y="219431"/>
                      <a:pt x="158025" y="221845"/>
                      <a:pt x="133508" y="225656"/>
                    </a:cubicBezTo>
                    <a:cubicBezTo>
                      <a:pt x="123981" y="226927"/>
                      <a:pt x="112675" y="227689"/>
                      <a:pt x="99845" y="227689"/>
                    </a:cubicBezTo>
                    <a:cubicBezTo>
                      <a:pt x="52844" y="227689"/>
                      <a:pt x="21976" y="210664"/>
                      <a:pt x="7495" y="176485"/>
                    </a:cubicBezTo>
                    <a:cubicBezTo>
                      <a:pt x="2541" y="165685"/>
                      <a:pt x="0" y="147388"/>
                      <a:pt x="0" y="121087"/>
                    </a:cubicBezTo>
                    <a:lnTo>
                      <a:pt x="0" y="106094"/>
                    </a:lnTo>
                    <a:cubicBezTo>
                      <a:pt x="0" y="74456"/>
                      <a:pt x="4192" y="52856"/>
                      <a:pt x="12449" y="41167"/>
                    </a:cubicBezTo>
                    <a:cubicBezTo>
                      <a:pt x="28709" y="13722"/>
                      <a:pt x="57798" y="0"/>
                      <a:pt x="99845" y="0"/>
                    </a:cubicBezTo>
                    <a:cubicBezTo>
                      <a:pt x="122329" y="0"/>
                      <a:pt x="145576" y="2922"/>
                      <a:pt x="170219" y="9148"/>
                    </a:cubicBezTo>
                    <a:close/>
                  </a:path>
                </a:pathLst>
              </a:custGeom>
              <a:grpFill/>
              <a:ln w="12692"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4BBC5EBE-1EAE-864E-A060-737949464908}"/>
                  </a:ext>
                </a:extLst>
              </p:cNvPr>
              <p:cNvSpPr/>
              <p:nvPr/>
            </p:nvSpPr>
            <p:spPr>
              <a:xfrm>
                <a:off x="1563479" y="471225"/>
                <a:ext cx="153578" cy="289857"/>
              </a:xfrm>
              <a:custGeom>
                <a:avLst/>
                <a:gdLst>
                  <a:gd name="connsiteX0" fmla="*/ 152308 w 153578"/>
                  <a:gd name="connsiteY0" fmla="*/ 289821 h 289857"/>
                  <a:gd name="connsiteX1" fmla="*/ 136048 w 153578"/>
                  <a:gd name="connsiteY1" fmla="*/ 289821 h 289857"/>
                  <a:gd name="connsiteX2" fmla="*/ 33663 w 153578"/>
                  <a:gd name="connsiteY2" fmla="*/ 211934 h 289857"/>
                  <a:gd name="connsiteX3" fmla="*/ 33282 w 153578"/>
                  <a:gd name="connsiteY3" fmla="*/ 166574 h 289857"/>
                  <a:gd name="connsiteX4" fmla="*/ 33282 w 153578"/>
                  <a:gd name="connsiteY4" fmla="*/ 124136 h 289857"/>
                  <a:gd name="connsiteX5" fmla="*/ 0 w 153578"/>
                  <a:gd name="connsiteY5" fmla="*/ 124136 h 289857"/>
                  <a:gd name="connsiteX6" fmla="*/ 0 w 153578"/>
                  <a:gd name="connsiteY6" fmla="*/ 67087 h 289857"/>
                  <a:gd name="connsiteX7" fmla="*/ 33282 w 153578"/>
                  <a:gd name="connsiteY7" fmla="*/ 67087 h 289857"/>
                  <a:gd name="connsiteX8" fmla="*/ 33282 w 153578"/>
                  <a:gd name="connsiteY8" fmla="*/ 11689 h 289857"/>
                  <a:gd name="connsiteX9" fmla="*/ 101496 w 153578"/>
                  <a:gd name="connsiteY9" fmla="*/ 0 h 289857"/>
                  <a:gd name="connsiteX10" fmla="*/ 101496 w 153578"/>
                  <a:gd name="connsiteY10" fmla="*/ 67087 h 289857"/>
                  <a:gd name="connsiteX11" fmla="*/ 153579 w 153578"/>
                  <a:gd name="connsiteY11" fmla="*/ 67087 h 289857"/>
                  <a:gd name="connsiteX12" fmla="*/ 146465 w 153578"/>
                  <a:gd name="connsiteY12" fmla="*/ 124136 h 289857"/>
                  <a:gd name="connsiteX13" fmla="*/ 101496 w 153578"/>
                  <a:gd name="connsiteY13" fmla="*/ 124136 h 289857"/>
                  <a:gd name="connsiteX14" fmla="*/ 101496 w 153578"/>
                  <a:gd name="connsiteY14" fmla="*/ 187412 h 289857"/>
                  <a:gd name="connsiteX15" fmla="*/ 101496 w 153578"/>
                  <a:gd name="connsiteY15" fmla="*/ 124136 h 289857"/>
                  <a:gd name="connsiteX16" fmla="*/ 101496 w 153578"/>
                  <a:gd name="connsiteY16" fmla="*/ 202786 h 289857"/>
                  <a:gd name="connsiteX17" fmla="*/ 116486 w 153578"/>
                  <a:gd name="connsiteY17" fmla="*/ 233153 h 289857"/>
                  <a:gd name="connsiteX18" fmla="*/ 152308 w 153578"/>
                  <a:gd name="connsiteY18" fmla="*/ 239760 h 289857"/>
                  <a:gd name="connsiteX19" fmla="*/ 152308 w 153578"/>
                  <a:gd name="connsiteY19" fmla="*/ 289821 h 289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3578" h="289857">
                    <a:moveTo>
                      <a:pt x="152308" y="289821"/>
                    </a:moveTo>
                    <a:lnTo>
                      <a:pt x="136048" y="289821"/>
                    </a:lnTo>
                    <a:cubicBezTo>
                      <a:pt x="87396" y="289821"/>
                      <a:pt x="33663" y="294014"/>
                      <a:pt x="33663" y="211934"/>
                    </a:cubicBezTo>
                    <a:cubicBezTo>
                      <a:pt x="33663" y="210664"/>
                      <a:pt x="33282" y="188174"/>
                      <a:pt x="33282" y="166574"/>
                    </a:cubicBezTo>
                    <a:lnTo>
                      <a:pt x="33282" y="124136"/>
                    </a:lnTo>
                    <a:lnTo>
                      <a:pt x="0" y="124136"/>
                    </a:lnTo>
                    <a:lnTo>
                      <a:pt x="0" y="67087"/>
                    </a:lnTo>
                    <a:lnTo>
                      <a:pt x="33282" y="67087"/>
                    </a:lnTo>
                    <a:lnTo>
                      <a:pt x="33282" y="11689"/>
                    </a:lnTo>
                    <a:lnTo>
                      <a:pt x="101496" y="0"/>
                    </a:lnTo>
                    <a:lnTo>
                      <a:pt x="101496" y="67087"/>
                    </a:lnTo>
                    <a:lnTo>
                      <a:pt x="153579" y="67087"/>
                    </a:lnTo>
                    <a:lnTo>
                      <a:pt x="146465" y="124136"/>
                    </a:lnTo>
                    <a:lnTo>
                      <a:pt x="101496" y="124136"/>
                    </a:lnTo>
                    <a:lnTo>
                      <a:pt x="101496" y="187412"/>
                    </a:lnTo>
                    <a:lnTo>
                      <a:pt x="101496" y="124136"/>
                    </a:lnTo>
                    <a:lnTo>
                      <a:pt x="101496" y="202786"/>
                    </a:lnTo>
                    <a:cubicBezTo>
                      <a:pt x="101496" y="217398"/>
                      <a:pt x="101496" y="228579"/>
                      <a:pt x="116486" y="233153"/>
                    </a:cubicBezTo>
                    <a:cubicBezTo>
                      <a:pt x="128554" y="238617"/>
                      <a:pt x="150149" y="239760"/>
                      <a:pt x="152308" y="239760"/>
                    </a:cubicBezTo>
                    <a:lnTo>
                      <a:pt x="152308" y="289821"/>
                    </a:lnTo>
                    <a:close/>
                  </a:path>
                </a:pathLst>
              </a:custGeom>
              <a:grpFill/>
              <a:ln w="12692"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B620C81C-D0A1-314C-BDDF-7219AA46E255}"/>
                  </a:ext>
                </a:extLst>
              </p:cNvPr>
              <p:cNvSpPr/>
              <p:nvPr/>
            </p:nvSpPr>
            <p:spPr>
              <a:xfrm>
                <a:off x="1746909" y="538312"/>
                <a:ext cx="202230" cy="225230"/>
              </a:xfrm>
              <a:custGeom>
                <a:avLst/>
                <a:gdLst>
                  <a:gd name="connsiteX0" fmla="*/ 0 w 202230"/>
                  <a:gd name="connsiteY0" fmla="*/ 128329 h 225230"/>
                  <a:gd name="connsiteX1" fmla="*/ 0 w 202230"/>
                  <a:gd name="connsiteY1" fmla="*/ 0 h 225230"/>
                  <a:gd name="connsiteX2" fmla="*/ 69485 w 202230"/>
                  <a:gd name="connsiteY2" fmla="*/ 0 h 225230"/>
                  <a:gd name="connsiteX3" fmla="*/ 69485 w 202230"/>
                  <a:gd name="connsiteY3" fmla="*/ 140781 h 225230"/>
                  <a:gd name="connsiteX4" fmla="*/ 89429 w 202230"/>
                  <a:gd name="connsiteY4" fmla="*/ 166193 h 225230"/>
                  <a:gd name="connsiteX5" fmla="*/ 102767 w 202230"/>
                  <a:gd name="connsiteY5" fmla="*/ 166574 h 225230"/>
                  <a:gd name="connsiteX6" fmla="*/ 132746 w 202230"/>
                  <a:gd name="connsiteY6" fmla="*/ 157045 h 225230"/>
                  <a:gd name="connsiteX7" fmla="*/ 133127 w 202230"/>
                  <a:gd name="connsiteY7" fmla="*/ 127 h 225230"/>
                  <a:gd name="connsiteX8" fmla="*/ 202231 w 202230"/>
                  <a:gd name="connsiteY8" fmla="*/ 127 h 225230"/>
                  <a:gd name="connsiteX9" fmla="*/ 202231 w 202230"/>
                  <a:gd name="connsiteY9" fmla="*/ 222099 h 225230"/>
                  <a:gd name="connsiteX10" fmla="*/ 145195 w 202230"/>
                  <a:gd name="connsiteY10" fmla="*/ 222099 h 225230"/>
                  <a:gd name="connsiteX11" fmla="*/ 142654 w 202230"/>
                  <a:gd name="connsiteY11" fmla="*/ 218414 h 225230"/>
                  <a:gd name="connsiteX12" fmla="*/ 138970 w 202230"/>
                  <a:gd name="connsiteY12" fmla="*/ 208376 h 225230"/>
                  <a:gd name="connsiteX13" fmla="*/ 77361 w 202230"/>
                  <a:gd name="connsiteY13" fmla="*/ 225021 h 225230"/>
                  <a:gd name="connsiteX14" fmla="*/ 8257 w 202230"/>
                  <a:gd name="connsiteY14" fmla="*/ 193765 h 225230"/>
                  <a:gd name="connsiteX15" fmla="*/ 0 w 202230"/>
                  <a:gd name="connsiteY15" fmla="*/ 128329 h 22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2230" h="225230">
                    <a:moveTo>
                      <a:pt x="0" y="128329"/>
                    </a:moveTo>
                    <a:lnTo>
                      <a:pt x="0" y="0"/>
                    </a:lnTo>
                    <a:lnTo>
                      <a:pt x="69485" y="0"/>
                    </a:lnTo>
                    <a:lnTo>
                      <a:pt x="69485" y="140781"/>
                    </a:lnTo>
                    <a:cubicBezTo>
                      <a:pt x="69485" y="154504"/>
                      <a:pt x="76091" y="163271"/>
                      <a:pt x="89429" y="166193"/>
                    </a:cubicBezTo>
                    <a:cubicBezTo>
                      <a:pt x="93621" y="166574"/>
                      <a:pt x="98194" y="167082"/>
                      <a:pt x="102767" y="166574"/>
                    </a:cubicBezTo>
                    <a:cubicBezTo>
                      <a:pt x="110643" y="166193"/>
                      <a:pt x="121440" y="164033"/>
                      <a:pt x="132746" y="157045"/>
                    </a:cubicBezTo>
                    <a:lnTo>
                      <a:pt x="133127" y="127"/>
                    </a:lnTo>
                    <a:lnTo>
                      <a:pt x="202231" y="127"/>
                    </a:lnTo>
                    <a:lnTo>
                      <a:pt x="202231" y="222099"/>
                    </a:lnTo>
                    <a:lnTo>
                      <a:pt x="145195" y="222099"/>
                    </a:lnTo>
                    <a:lnTo>
                      <a:pt x="142654" y="218414"/>
                    </a:lnTo>
                    <a:cubicBezTo>
                      <a:pt x="141384" y="215492"/>
                      <a:pt x="140114" y="212951"/>
                      <a:pt x="138970" y="208376"/>
                    </a:cubicBezTo>
                    <a:cubicBezTo>
                      <a:pt x="133508" y="210409"/>
                      <a:pt x="111024" y="223751"/>
                      <a:pt x="77361" y="225021"/>
                    </a:cubicBezTo>
                    <a:cubicBezTo>
                      <a:pt x="49923" y="226292"/>
                      <a:pt x="26168" y="222480"/>
                      <a:pt x="8257" y="193765"/>
                    </a:cubicBezTo>
                    <a:cubicBezTo>
                      <a:pt x="2160" y="180805"/>
                      <a:pt x="0" y="163271"/>
                      <a:pt x="0" y="128329"/>
                    </a:cubicBezTo>
                    <a:close/>
                  </a:path>
                </a:pathLst>
              </a:custGeom>
              <a:grpFill/>
              <a:ln w="12692"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7F69F77E-40AC-914C-9905-CD1F30EA0C2C}"/>
                  </a:ext>
                </a:extLst>
              </p:cNvPr>
              <p:cNvSpPr/>
              <p:nvPr/>
            </p:nvSpPr>
            <p:spPr>
              <a:xfrm>
                <a:off x="1978865" y="534627"/>
                <a:ext cx="143543" cy="225656"/>
              </a:xfrm>
              <a:custGeom>
                <a:avLst/>
                <a:gdLst>
                  <a:gd name="connsiteX0" fmla="*/ 136938 w 143543"/>
                  <a:gd name="connsiteY0" fmla="*/ 0 h 225656"/>
                  <a:gd name="connsiteX1" fmla="*/ 143543 w 143543"/>
                  <a:gd name="connsiteY1" fmla="*/ 58701 h 225656"/>
                  <a:gd name="connsiteX2" fmla="*/ 114453 w 143543"/>
                  <a:gd name="connsiteY2" fmla="*/ 60734 h 225656"/>
                  <a:gd name="connsiteX3" fmla="*/ 109880 w 143543"/>
                  <a:gd name="connsiteY3" fmla="*/ 61624 h 225656"/>
                  <a:gd name="connsiteX4" fmla="*/ 67834 w 143543"/>
                  <a:gd name="connsiteY4" fmla="*/ 74965 h 225656"/>
                  <a:gd name="connsiteX5" fmla="*/ 67834 w 143543"/>
                  <a:gd name="connsiteY5" fmla="*/ 86146 h 225656"/>
                  <a:gd name="connsiteX6" fmla="*/ 67834 w 143543"/>
                  <a:gd name="connsiteY6" fmla="*/ 225656 h 225656"/>
                  <a:gd name="connsiteX7" fmla="*/ 0 w 143543"/>
                  <a:gd name="connsiteY7" fmla="*/ 225656 h 225656"/>
                  <a:gd name="connsiteX8" fmla="*/ 0 w 143543"/>
                  <a:gd name="connsiteY8" fmla="*/ 2033 h 225656"/>
                  <a:gd name="connsiteX9" fmla="*/ 56147 w 143543"/>
                  <a:gd name="connsiteY9" fmla="*/ 2033 h 225656"/>
                  <a:gd name="connsiteX10" fmla="*/ 58179 w 143543"/>
                  <a:gd name="connsiteY10" fmla="*/ 6988 h 225656"/>
                  <a:gd name="connsiteX11" fmla="*/ 61863 w 143543"/>
                  <a:gd name="connsiteY11" fmla="*/ 18169 h 225656"/>
                  <a:gd name="connsiteX12" fmla="*/ 77615 w 143543"/>
                  <a:gd name="connsiteY12" fmla="*/ 12325 h 225656"/>
                  <a:gd name="connsiteX13" fmla="*/ 110516 w 143543"/>
                  <a:gd name="connsiteY13" fmla="*/ 3176 h 225656"/>
                  <a:gd name="connsiteX14" fmla="*/ 136938 w 143543"/>
                  <a:gd name="connsiteY14" fmla="*/ 0 h 225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543" h="225656">
                    <a:moveTo>
                      <a:pt x="136938" y="0"/>
                    </a:moveTo>
                    <a:lnTo>
                      <a:pt x="143543" y="58701"/>
                    </a:lnTo>
                    <a:cubicBezTo>
                      <a:pt x="135159" y="58320"/>
                      <a:pt x="119789" y="59464"/>
                      <a:pt x="114453" y="60734"/>
                    </a:cubicBezTo>
                    <a:lnTo>
                      <a:pt x="109880" y="61624"/>
                    </a:lnTo>
                    <a:cubicBezTo>
                      <a:pt x="99845" y="63656"/>
                      <a:pt x="86126" y="68231"/>
                      <a:pt x="67834" y="74965"/>
                    </a:cubicBezTo>
                    <a:lnTo>
                      <a:pt x="67834" y="86146"/>
                    </a:lnTo>
                    <a:lnTo>
                      <a:pt x="67834" y="225656"/>
                    </a:lnTo>
                    <a:lnTo>
                      <a:pt x="0" y="225656"/>
                    </a:lnTo>
                    <a:lnTo>
                      <a:pt x="0" y="2033"/>
                    </a:lnTo>
                    <a:lnTo>
                      <a:pt x="56147" y="2033"/>
                    </a:lnTo>
                    <a:cubicBezTo>
                      <a:pt x="56528" y="3685"/>
                      <a:pt x="57417" y="5336"/>
                      <a:pt x="58179" y="6988"/>
                    </a:cubicBezTo>
                    <a:cubicBezTo>
                      <a:pt x="59450" y="9911"/>
                      <a:pt x="60720" y="13595"/>
                      <a:pt x="61863" y="18169"/>
                    </a:cubicBezTo>
                    <a:cubicBezTo>
                      <a:pt x="67326" y="16136"/>
                      <a:pt x="69739" y="15247"/>
                      <a:pt x="77615" y="12325"/>
                    </a:cubicBezTo>
                    <a:cubicBezTo>
                      <a:pt x="87142" y="9021"/>
                      <a:pt x="97558" y="6099"/>
                      <a:pt x="110516" y="3176"/>
                    </a:cubicBezTo>
                    <a:cubicBezTo>
                      <a:pt x="119408" y="1271"/>
                      <a:pt x="128173" y="381"/>
                      <a:pt x="136938" y="0"/>
                    </a:cubicBezTo>
                    <a:close/>
                  </a:path>
                </a:pathLst>
              </a:custGeom>
              <a:grpFill/>
              <a:ln w="12692"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AE3BE890-87B6-7B48-9431-7181FFF04C4E}"/>
                  </a:ext>
                </a:extLst>
              </p:cNvPr>
              <p:cNvSpPr/>
              <p:nvPr/>
            </p:nvSpPr>
            <p:spPr>
              <a:xfrm>
                <a:off x="2136508" y="534500"/>
                <a:ext cx="193211" cy="228578"/>
              </a:xfrm>
              <a:custGeom>
                <a:avLst/>
                <a:gdLst>
                  <a:gd name="connsiteX0" fmla="*/ 193212 w 193211"/>
                  <a:gd name="connsiteY0" fmla="*/ 95040 h 228578"/>
                  <a:gd name="connsiteX1" fmla="*/ 193212 w 193211"/>
                  <a:gd name="connsiteY1" fmla="*/ 133285 h 228578"/>
                  <a:gd name="connsiteX2" fmla="*/ 193212 w 193211"/>
                  <a:gd name="connsiteY2" fmla="*/ 134555 h 228578"/>
                  <a:gd name="connsiteX3" fmla="*/ 68723 w 193211"/>
                  <a:gd name="connsiteY3" fmla="*/ 134555 h 228578"/>
                  <a:gd name="connsiteX4" fmla="*/ 68723 w 193211"/>
                  <a:gd name="connsiteY4" fmla="*/ 141162 h 228578"/>
                  <a:gd name="connsiteX5" fmla="*/ 82442 w 193211"/>
                  <a:gd name="connsiteY5" fmla="*/ 168607 h 228578"/>
                  <a:gd name="connsiteX6" fmla="*/ 106959 w 193211"/>
                  <a:gd name="connsiteY6" fmla="*/ 171529 h 228578"/>
                  <a:gd name="connsiteX7" fmla="*/ 112421 w 193211"/>
                  <a:gd name="connsiteY7" fmla="*/ 171529 h 228578"/>
                  <a:gd name="connsiteX8" fmla="*/ 187368 w 193211"/>
                  <a:gd name="connsiteY8" fmla="*/ 163652 h 228578"/>
                  <a:gd name="connsiteX9" fmla="*/ 187749 w 193211"/>
                  <a:gd name="connsiteY9" fmla="*/ 163652 h 228578"/>
                  <a:gd name="connsiteX10" fmla="*/ 187749 w 193211"/>
                  <a:gd name="connsiteY10" fmla="*/ 219431 h 228578"/>
                  <a:gd name="connsiteX11" fmla="*/ 152816 w 193211"/>
                  <a:gd name="connsiteY11" fmla="*/ 226038 h 228578"/>
                  <a:gd name="connsiteX12" fmla="*/ 102386 w 193211"/>
                  <a:gd name="connsiteY12" fmla="*/ 228579 h 228578"/>
                  <a:gd name="connsiteX13" fmla="*/ 7876 w 193211"/>
                  <a:gd name="connsiteY13" fmla="*/ 179026 h 228578"/>
                  <a:gd name="connsiteX14" fmla="*/ 0 w 193211"/>
                  <a:gd name="connsiteY14" fmla="*/ 138240 h 228578"/>
                  <a:gd name="connsiteX15" fmla="*/ 0 w 193211"/>
                  <a:gd name="connsiteY15" fmla="*/ 85002 h 228578"/>
                  <a:gd name="connsiteX16" fmla="*/ 49160 w 193211"/>
                  <a:gd name="connsiteY16" fmla="*/ 7115 h 228578"/>
                  <a:gd name="connsiteX17" fmla="*/ 95780 w 193211"/>
                  <a:gd name="connsiteY17" fmla="*/ 0 h 228578"/>
                  <a:gd name="connsiteX18" fmla="*/ 185336 w 193211"/>
                  <a:gd name="connsiteY18" fmla="*/ 44979 h 228578"/>
                  <a:gd name="connsiteX19" fmla="*/ 193212 w 193211"/>
                  <a:gd name="connsiteY19" fmla="*/ 95040 h 228578"/>
                  <a:gd name="connsiteX20" fmla="*/ 114580 w 193211"/>
                  <a:gd name="connsiteY20" fmla="*/ 57176 h 228578"/>
                  <a:gd name="connsiteX21" fmla="*/ 96288 w 193211"/>
                  <a:gd name="connsiteY21" fmla="*/ 52221 h 228578"/>
                  <a:gd name="connsiteX22" fmla="*/ 68850 w 193211"/>
                  <a:gd name="connsiteY22" fmla="*/ 78014 h 228578"/>
                  <a:gd name="connsiteX23" fmla="*/ 68850 w 193211"/>
                  <a:gd name="connsiteY23" fmla="*/ 88433 h 228578"/>
                  <a:gd name="connsiteX24" fmla="*/ 124616 w 193211"/>
                  <a:gd name="connsiteY24" fmla="*/ 88433 h 228578"/>
                  <a:gd name="connsiteX25" fmla="*/ 124616 w 193211"/>
                  <a:gd name="connsiteY25" fmla="*/ 84748 h 228578"/>
                  <a:gd name="connsiteX26" fmla="*/ 114580 w 193211"/>
                  <a:gd name="connsiteY26" fmla="*/ 57176 h 228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3211" h="228578">
                    <a:moveTo>
                      <a:pt x="193212" y="95040"/>
                    </a:moveTo>
                    <a:lnTo>
                      <a:pt x="193212" y="133285"/>
                    </a:lnTo>
                    <a:lnTo>
                      <a:pt x="193212" y="134555"/>
                    </a:lnTo>
                    <a:lnTo>
                      <a:pt x="68723" y="134555"/>
                    </a:lnTo>
                    <a:lnTo>
                      <a:pt x="68723" y="141162"/>
                    </a:lnTo>
                    <a:cubicBezTo>
                      <a:pt x="68723" y="156155"/>
                      <a:pt x="73296" y="165304"/>
                      <a:pt x="82442" y="168607"/>
                    </a:cubicBezTo>
                    <a:cubicBezTo>
                      <a:pt x="88666" y="170259"/>
                      <a:pt x="95780" y="171529"/>
                      <a:pt x="106959" y="171529"/>
                    </a:cubicBezTo>
                    <a:lnTo>
                      <a:pt x="112421" y="171529"/>
                    </a:lnTo>
                    <a:cubicBezTo>
                      <a:pt x="136176" y="171529"/>
                      <a:pt x="161073" y="168988"/>
                      <a:pt x="187368" y="163652"/>
                    </a:cubicBezTo>
                    <a:lnTo>
                      <a:pt x="187749" y="163652"/>
                    </a:lnTo>
                    <a:lnTo>
                      <a:pt x="187749" y="219431"/>
                    </a:lnTo>
                    <a:cubicBezTo>
                      <a:pt x="187749" y="220320"/>
                      <a:pt x="176063" y="222353"/>
                      <a:pt x="152816" y="226038"/>
                    </a:cubicBezTo>
                    <a:cubicBezTo>
                      <a:pt x="138208" y="227689"/>
                      <a:pt x="121186" y="228579"/>
                      <a:pt x="102386" y="228579"/>
                    </a:cubicBezTo>
                    <a:cubicBezTo>
                      <a:pt x="53733" y="228579"/>
                      <a:pt x="22103" y="211934"/>
                      <a:pt x="7876" y="179026"/>
                    </a:cubicBezTo>
                    <a:cubicBezTo>
                      <a:pt x="2413" y="165685"/>
                      <a:pt x="0" y="151962"/>
                      <a:pt x="0" y="138240"/>
                    </a:cubicBezTo>
                    <a:lnTo>
                      <a:pt x="0" y="85002"/>
                    </a:lnTo>
                    <a:cubicBezTo>
                      <a:pt x="0" y="45868"/>
                      <a:pt x="16260" y="20075"/>
                      <a:pt x="49160" y="7115"/>
                    </a:cubicBezTo>
                    <a:cubicBezTo>
                      <a:pt x="64531" y="2160"/>
                      <a:pt x="79520" y="0"/>
                      <a:pt x="95780" y="0"/>
                    </a:cubicBezTo>
                    <a:cubicBezTo>
                      <a:pt x="141511" y="0"/>
                      <a:pt x="171490" y="14993"/>
                      <a:pt x="185336" y="44979"/>
                    </a:cubicBezTo>
                    <a:cubicBezTo>
                      <a:pt x="190671" y="57176"/>
                      <a:pt x="193212" y="73821"/>
                      <a:pt x="193212" y="95040"/>
                    </a:cubicBezTo>
                    <a:close/>
                    <a:moveTo>
                      <a:pt x="114580" y="57176"/>
                    </a:moveTo>
                    <a:cubicBezTo>
                      <a:pt x="109626" y="53873"/>
                      <a:pt x="103402" y="52221"/>
                      <a:pt x="96288" y="52221"/>
                    </a:cubicBezTo>
                    <a:cubicBezTo>
                      <a:pt x="76726" y="52221"/>
                      <a:pt x="68850" y="60988"/>
                      <a:pt x="68850" y="78014"/>
                    </a:cubicBezTo>
                    <a:lnTo>
                      <a:pt x="68850" y="88433"/>
                    </a:lnTo>
                    <a:lnTo>
                      <a:pt x="124616" y="88433"/>
                    </a:lnTo>
                    <a:lnTo>
                      <a:pt x="124616" y="84748"/>
                    </a:lnTo>
                    <a:cubicBezTo>
                      <a:pt x="124489" y="69247"/>
                      <a:pt x="121186" y="60099"/>
                      <a:pt x="114580" y="57176"/>
                    </a:cubicBezTo>
                    <a:close/>
                  </a:path>
                </a:pathLst>
              </a:custGeom>
              <a:grpFill/>
              <a:ln w="12692"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1BD492E6-4538-F045-A221-4ED762AAEE4C}"/>
                  </a:ext>
                </a:extLst>
              </p:cNvPr>
              <p:cNvSpPr/>
              <p:nvPr/>
            </p:nvSpPr>
            <p:spPr>
              <a:xfrm>
                <a:off x="2411654" y="448481"/>
                <a:ext cx="253550" cy="311802"/>
              </a:xfrm>
              <a:custGeom>
                <a:avLst/>
                <a:gdLst>
                  <a:gd name="connsiteX0" fmla="*/ 253551 w 253550"/>
                  <a:gd name="connsiteY0" fmla="*/ 170640 h 311802"/>
                  <a:gd name="connsiteX1" fmla="*/ 253551 w 253550"/>
                  <a:gd name="connsiteY1" fmla="*/ 311802 h 311802"/>
                  <a:gd name="connsiteX2" fmla="*/ 173649 w 253550"/>
                  <a:gd name="connsiteY2" fmla="*/ 311802 h 311802"/>
                  <a:gd name="connsiteX3" fmla="*/ 79521 w 253550"/>
                  <a:gd name="connsiteY3" fmla="*/ 145228 h 311802"/>
                  <a:gd name="connsiteX4" fmla="*/ 79521 w 253550"/>
                  <a:gd name="connsiteY4" fmla="*/ 311802 h 311802"/>
                  <a:gd name="connsiteX5" fmla="*/ 0 w 253550"/>
                  <a:gd name="connsiteY5" fmla="*/ 311802 h 311802"/>
                  <a:gd name="connsiteX6" fmla="*/ 0 w 253550"/>
                  <a:gd name="connsiteY6" fmla="*/ 0 h 311802"/>
                  <a:gd name="connsiteX7" fmla="*/ 79521 w 253550"/>
                  <a:gd name="connsiteY7" fmla="*/ 0 h 311802"/>
                  <a:gd name="connsiteX8" fmla="*/ 173649 w 253550"/>
                  <a:gd name="connsiteY8" fmla="*/ 164414 h 311802"/>
                  <a:gd name="connsiteX9" fmla="*/ 173649 w 253550"/>
                  <a:gd name="connsiteY9" fmla="*/ 0 h 311802"/>
                  <a:gd name="connsiteX10" fmla="*/ 253551 w 253550"/>
                  <a:gd name="connsiteY10" fmla="*/ 0 h 311802"/>
                  <a:gd name="connsiteX11" fmla="*/ 253551 w 253550"/>
                  <a:gd name="connsiteY11" fmla="*/ 170640 h 311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550" h="311802">
                    <a:moveTo>
                      <a:pt x="253551" y="170640"/>
                    </a:moveTo>
                    <a:lnTo>
                      <a:pt x="253551" y="311802"/>
                    </a:lnTo>
                    <a:lnTo>
                      <a:pt x="173649" y="311802"/>
                    </a:lnTo>
                    <a:lnTo>
                      <a:pt x="79521" y="145228"/>
                    </a:lnTo>
                    <a:lnTo>
                      <a:pt x="79521" y="311802"/>
                    </a:lnTo>
                    <a:lnTo>
                      <a:pt x="0" y="311802"/>
                    </a:lnTo>
                    <a:lnTo>
                      <a:pt x="0" y="0"/>
                    </a:lnTo>
                    <a:lnTo>
                      <a:pt x="79521" y="0"/>
                    </a:lnTo>
                    <a:lnTo>
                      <a:pt x="173649" y="164414"/>
                    </a:lnTo>
                    <a:lnTo>
                      <a:pt x="173649" y="0"/>
                    </a:lnTo>
                    <a:lnTo>
                      <a:pt x="253551" y="0"/>
                    </a:lnTo>
                    <a:lnTo>
                      <a:pt x="253551" y="170640"/>
                    </a:lnTo>
                    <a:close/>
                  </a:path>
                </a:pathLst>
              </a:custGeom>
              <a:grpFill/>
              <a:ln w="12692"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B4A14137-6830-D64C-B34D-944CEAABDDC0}"/>
                  </a:ext>
                </a:extLst>
              </p:cNvPr>
              <p:cNvSpPr/>
              <p:nvPr/>
            </p:nvSpPr>
            <p:spPr>
              <a:xfrm>
                <a:off x="2693786" y="534500"/>
                <a:ext cx="193211" cy="228578"/>
              </a:xfrm>
              <a:custGeom>
                <a:avLst/>
                <a:gdLst>
                  <a:gd name="connsiteX0" fmla="*/ 193212 w 193211"/>
                  <a:gd name="connsiteY0" fmla="*/ 95040 h 228578"/>
                  <a:gd name="connsiteX1" fmla="*/ 193212 w 193211"/>
                  <a:gd name="connsiteY1" fmla="*/ 133285 h 228578"/>
                  <a:gd name="connsiteX2" fmla="*/ 193212 w 193211"/>
                  <a:gd name="connsiteY2" fmla="*/ 134555 h 228578"/>
                  <a:gd name="connsiteX3" fmla="*/ 68723 w 193211"/>
                  <a:gd name="connsiteY3" fmla="*/ 134555 h 228578"/>
                  <a:gd name="connsiteX4" fmla="*/ 68723 w 193211"/>
                  <a:gd name="connsiteY4" fmla="*/ 141162 h 228578"/>
                  <a:gd name="connsiteX5" fmla="*/ 82442 w 193211"/>
                  <a:gd name="connsiteY5" fmla="*/ 168607 h 228578"/>
                  <a:gd name="connsiteX6" fmla="*/ 106959 w 193211"/>
                  <a:gd name="connsiteY6" fmla="*/ 171529 h 228578"/>
                  <a:gd name="connsiteX7" fmla="*/ 112421 w 193211"/>
                  <a:gd name="connsiteY7" fmla="*/ 171529 h 228578"/>
                  <a:gd name="connsiteX8" fmla="*/ 187368 w 193211"/>
                  <a:gd name="connsiteY8" fmla="*/ 163652 h 228578"/>
                  <a:gd name="connsiteX9" fmla="*/ 187749 w 193211"/>
                  <a:gd name="connsiteY9" fmla="*/ 163652 h 228578"/>
                  <a:gd name="connsiteX10" fmla="*/ 187749 w 193211"/>
                  <a:gd name="connsiteY10" fmla="*/ 219431 h 228578"/>
                  <a:gd name="connsiteX11" fmla="*/ 152816 w 193211"/>
                  <a:gd name="connsiteY11" fmla="*/ 226038 h 228578"/>
                  <a:gd name="connsiteX12" fmla="*/ 102386 w 193211"/>
                  <a:gd name="connsiteY12" fmla="*/ 228579 h 228578"/>
                  <a:gd name="connsiteX13" fmla="*/ 7876 w 193211"/>
                  <a:gd name="connsiteY13" fmla="*/ 179026 h 228578"/>
                  <a:gd name="connsiteX14" fmla="*/ 0 w 193211"/>
                  <a:gd name="connsiteY14" fmla="*/ 138240 h 228578"/>
                  <a:gd name="connsiteX15" fmla="*/ 0 w 193211"/>
                  <a:gd name="connsiteY15" fmla="*/ 85002 h 228578"/>
                  <a:gd name="connsiteX16" fmla="*/ 49160 w 193211"/>
                  <a:gd name="connsiteY16" fmla="*/ 7115 h 228578"/>
                  <a:gd name="connsiteX17" fmla="*/ 95780 w 193211"/>
                  <a:gd name="connsiteY17" fmla="*/ 0 h 228578"/>
                  <a:gd name="connsiteX18" fmla="*/ 185336 w 193211"/>
                  <a:gd name="connsiteY18" fmla="*/ 44979 h 228578"/>
                  <a:gd name="connsiteX19" fmla="*/ 193212 w 193211"/>
                  <a:gd name="connsiteY19" fmla="*/ 95040 h 228578"/>
                  <a:gd name="connsiteX20" fmla="*/ 114581 w 193211"/>
                  <a:gd name="connsiteY20" fmla="*/ 57176 h 228578"/>
                  <a:gd name="connsiteX21" fmla="*/ 96288 w 193211"/>
                  <a:gd name="connsiteY21" fmla="*/ 52221 h 228578"/>
                  <a:gd name="connsiteX22" fmla="*/ 68850 w 193211"/>
                  <a:gd name="connsiteY22" fmla="*/ 78014 h 228578"/>
                  <a:gd name="connsiteX23" fmla="*/ 68850 w 193211"/>
                  <a:gd name="connsiteY23" fmla="*/ 88433 h 228578"/>
                  <a:gd name="connsiteX24" fmla="*/ 124616 w 193211"/>
                  <a:gd name="connsiteY24" fmla="*/ 88433 h 228578"/>
                  <a:gd name="connsiteX25" fmla="*/ 124616 w 193211"/>
                  <a:gd name="connsiteY25" fmla="*/ 84748 h 228578"/>
                  <a:gd name="connsiteX26" fmla="*/ 114581 w 193211"/>
                  <a:gd name="connsiteY26" fmla="*/ 57176 h 228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3211" h="228578">
                    <a:moveTo>
                      <a:pt x="193212" y="95040"/>
                    </a:moveTo>
                    <a:lnTo>
                      <a:pt x="193212" y="133285"/>
                    </a:lnTo>
                    <a:lnTo>
                      <a:pt x="193212" y="134555"/>
                    </a:lnTo>
                    <a:lnTo>
                      <a:pt x="68723" y="134555"/>
                    </a:lnTo>
                    <a:lnTo>
                      <a:pt x="68723" y="141162"/>
                    </a:lnTo>
                    <a:cubicBezTo>
                      <a:pt x="68723" y="156155"/>
                      <a:pt x="73296" y="165304"/>
                      <a:pt x="82442" y="168607"/>
                    </a:cubicBezTo>
                    <a:cubicBezTo>
                      <a:pt x="88666" y="170259"/>
                      <a:pt x="95780" y="171529"/>
                      <a:pt x="106959" y="171529"/>
                    </a:cubicBezTo>
                    <a:lnTo>
                      <a:pt x="112421" y="171529"/>
                    </a:lnTo>
                    <a:cubicBezTo>
                      <a:pt x="136176" y="171529"/>
                      <a:pt x="161073" y="168988"/>
                      <a:pt x="187368" y="163652"/>
                    </a:cubicBezTo>
                    <a:lnTo>
                      <a:pt x="187749" y="163652"/>
                    </a:lnTo>
                    <a:lnTo>
                      <a:pt x="187749" y="219431"/>
                    </a:lnTo>
                    <a:cubicBezTo>
                      <a:pt x="187749" y="220320"/>
                      <a:pt x="176063" y="222353"/>
                      <a:pt x="152816" y="226038"/>
                    </a:cubicBezTo>
                    <a:cubicBezTo>
                      <a:pt x="138208" y="227689"/>
                      <a:pt x="121186" y="228579"/>
                      <a:pt x="102386" y="228579"/>
                    </a:cubicBezTo>
                    <a:cubicBezTo>
                      <a:pt x="53733" y="228579"/>
                      <a:pt x="22103" y="211934"/>
                      <a:pt x="7876" y="179026"/>
                    </a:cubicBezTo>
                    <a:cubicBezTo>
                      <a:pt x="2414" y="165685"/>
                      <a:pt x="0" y="151962"/>
                      <a:pt x="0" y="138240"/>
                    </a:cubicBezTo>
                    <a:lnTo>
                      <a:pt x="0" y="85002"/>
                    </a:lnTo>
                    <a:cubicBezTo>
                      <a:pt x="0" y="45868"/>
                      <a:pt x="16260" y="20075"/>
                      <a:pt x="49160" y="7115"/>
                    </a:cubicBezTo>
                    <a:cubicBezTo>
                      <a:pt x="64531" y="2160"/>
                      <a:pt x="79520" y="0"/>
                      <a:pt x="95780" y="0"/>
                    </a:cubicBezTo>
                    <a:cubicBezTo>
                      <a:pt x="141511" y="0"/>
                      <a:pt x="171490" y="14993"/>
                      <a:pt x="185336" y="44979"/>
                    </a:cubicBezTo>
                    <a:cubicBezTo>
                      <a:pt x="190798" y="57176"/>
                      <a:pt x="193212" y="73821"/>
                      <a:pt x="193212" y="95040"/>
                    </a:cubicBezTo>
                    <a:close/>
                    <a:moveTo>
                      <a:pt x="114581" y="57176"/>
                    </a:moveTo>
                    <a:cubicBezTo>
                      <a:pt x="109626" y="53873"/>
                      <a:pt x="103402" y="52221"/>
                      <a:pt x="96288" y="52221"/>
                    </a:cubicBezTo>
                    <a:cubicBezTo>
                      <a:pt x="76726" y="52221"/>
                      <a:pt x="68850" y="60988"/>
                      <a:pt x="68850" y="78014"/>
                    </a:cubicBezTo>
                    <a:lnTo>
                      <a:pt x="68850" y="88433"/>
                    </a:lnTo>
                    <a:lnTo>
                      <a:pt x="124616" y="88433"/>
                    </a:lnTo>
                    <a:lnTo>
                      <a:pt x="124616" y="84748"/>
                    </a:lnTo>
                    <a:cubicBezTo>
                      <a:pt x="124616" y="69247"/>
                      <a:pt x="121313" y="60099"/>
                      <a:pt x="114581" y="57176"/>
                    </a:cubicBezTo>
                    <a:close/>
                  </a:path>
                </a:pathLst>
              </a:custGeom>
              <a:grpFill/>
              <a:ln w="12692"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03397F23-9206-EC4E-8876-A096345E2EF0}"/>
                  </a:ext>
                </a:extLst>
              </p:cNvPr>
              <p:cNvSpPr/>
              <p:nvPr/>
            </p:nvSpPr>
            <p:spPr>
              <a:xfrm>
                <a:off x="2896144" y="538820"/>
                <a:ext cx="337898" cy="221463"/>
              </a:xfrm>
              <a:custGeom>
                <a:avLst/>
                <a:gdLst>
                  <a:gd name="connsiteX0" fmla="*/ 272732 w 337898"/>
                  <a:gd name="connsiteY0" fmla="*/ 221464 h 221463"/>
                  <a:gd name="connsiteX1" fmla="*/ 197785 w 337898"/>
                  <a:gd name="connsiteY1" fmla="*/ 221464 h 221463"/>
                  <a:gd name="connsiteX2" fmla="*/ 169076 w 337898"/>
                  <a:gd name="connsiteY2" fmla="*/ 123247 h 221463"/>
                  <a:gd name="connsiteX3" fmla="*/ 139478 w 337898"/>
                  <a:gd name="connsiteY3" fmla="*/ 221464 h 221463"/>
                  <a:gd name="connsiteX4" fmla="*/ 64912 w 337898"/>
                  <a:gd name="connsiteY4" fmla="*/ 221464 h 221463"/>
                  <a:gd name="connsiteX5" fmla="*/ 0 w 337898"/>
                  <a:gd name="connsiteY5" fmla="*/ 0 h 221463"/>
                  <a:gd name="connsiteX6" fmla="*/ 69993 w 337898"/>
                  <a:gd name="connsiteY6" fmla="*/ 0 h 221463"/>
                  <a:gd name="connsiteX7" fmla="*/ 105816 w 337898"/>
                  <a:gd name="connsiteY7" fmla="*/ 139511 h 221463"/>
                  <a:gd name="connsiteX8" fmla="*/ 138335 w 337898"/>
                  <a:gd name="connsiteY8" fmla="*/ 0 h 221463"/>
                  <a:gd name="connsiteX9" fmla="*/ 199563 w 337898"/>
                  <a:gd name="connsiteY9" fmla="*/ 0 h 221463"/>
                  <a:gd name="connsiteX10" fmla="*/ 232083 w 337898"/>
                  <a:gd name="connsiteY10" fmla="*/ 139511 h 221463"/>
                  <a:gd name="connsiteX11" fmla="*/ 267524 w 337898"/>
                  <a:gd name="connsiteY11" fmla="*/ 0 h 221463"/>
                  <a:gd name="connsiteX12" fmla="*/ 337898 w 337898"/>
                  <a:gd name="connsiteY12" fmla="*/ 0 h 221463"/>
                  <a:gd name="connsiteX13" fmla="*/ 272732 w 337898"/>
                  <a:gd name="connsiteY13" fmla="*/ 221464 h 221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7898" h="221463">
                    <a:moveTo>
                      <a:pt x="272732" y="221464"/>
                    </a:moveTo>
                    <a:lnTo>
                      <a:pt x="197785" y="221464"/>
                    </a:lnTo>
                    <a:lnTo>
                      <a:pt x="169076" y="123247"/>
                    </a:lnTo>
                    <a:lnTo>
                      <a:pt x="139478" y="221464"/>
                    </a:lnTo>
                    <a:lnTo>
                      <a:pt x="64912" y="221464"/>
                    </a:lnTo>
                    <a:lnTo>
                      <a:pt x="0" y="0"/>
                    </a:lnTo>
                    <a:lnTo>
                      <a:pt x="69993" y="0"/>
                    </a:lnTo>
                    <a:lnTo>
                      <a:pt x="105816" y="139511"/>
                    </a:lnTo>
                    <a:lnTo>
                      <a:pt x="138335" y="0"/>
                    </a:lnTo>
                    <a:lnTo>
                      <a:pt x="199563" y="0"/>
                    </a:lnTo>
                    <a:lnTo>
                      <a:pt x="232083" y="139511"/>
                    </a:lnTo>
                    <a:lnTo>
                      <a:pt x="267524" y="0"/>
                    </a:lnTo>
                    <a:lnTo>
                      <a:pt x="337898" y="0"/>
                    </a:lnTo>
                    <a:lnTo>
                      <a:pt x="272732" y="221464"/>
                    </a:lnTo>
                    <a:close/>
                  </a:path>
                </a:pathLst>
              </a:custGeom>
              <a:grpFill/>
              <a:ln w="12692"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4A15FB43-1739-2944-8541-0222B20282DA}"/>
                  </a:ext>
                </a:extLst>
              </p:cNvPr>
              <p:cNvSpPr/>
              <p:nvPr/>
            </p:nvSpPr>
            <p:spPr>
              <a:xfrm>
                <a:off x="3242676" y="535265"/>
                <a:ext cx="186810" cy="227940"/>
              </a:xfrm>
              <a:custGeom>
                <a:avLst/>
                <a:gdLst>
                  <a:gd name="connsiteX0" fmla="*/ 93244 w 186810"/>
                  <a:gd name="connsiteY0" fmla="*/ 227941 h 227940"/>
                  <a:gd name="connsiteX1" fmla="*/ 8261 w 186810"/>
                  <a:gd name="connsiteY1" fmla="*/ 220444 h 227940"/>
                  <a:gd name="connsiteX2" fmla="*/ 2037 w 186810"/>
                  <a:gd name="connsiteY2" fmla="*/ 160854 h 227940"/>
                  <a:gd name="connsiteX3" fmla="*/ 114458 w 186810"/>
                  <a:gd name="connsiteY3" fmla="*/ 160854 h 227940"/>
                  <a:gd name="connsiteX4" fmla="*/ 16264 w 186810"/>
                  <a:gd name="connsiteY4" fmla="*/ 112190 h 227940"/>
                  <a:gd name="connsiteX5" fmla="*/ 386 w 186810"/>
                  <a:gd name="connsiteY5" fmla="*/ 63908 h 227940"/>
                  <a:gd name="connsiteX6" fmla="*/ 94006 w 186810"/>
                  <a:gd name="connsiteY6" fmla="*/ 251 h 227940"/>
                  <a:gd name="connsiteX7" fmla="*/ 170605 w 186810"/>
                  <a:gd name="connsiteY7" fmla="*/ 5715 h 227940"/>
                  <a:gd name="connsiteX8" fmla="*/ 176830 w 186810"/>
                  <a:gd name="connsiteY8" fmla="*/ 64416 h 227940"/>
                  <a:gd name="connsiteX9" fmla="*/ 73174 w 186810"/>
                  <a:gd name="connsiteY9" fmla="*/ 66957 h 227940"/>
                  <a:gd name="connsiteX10" fmla="*/ 171367 w 186810"/>
                  <a:gd name="connsiteY10" fmla="*/ 115621 h 227940"/>
                  <a:gd name="connsiteX11" fmla="*/ 186357 w 186810"/>
                  <a:gd name="connsiteY11" fmla="*/ 164793 h 227940"/>
                  <a:gd name="connsiteX12" fmla="*/ 93244 w 186810"/>
                  <a:gd name="connsiteY12" fmla="*/ 227941 h 2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6810" h="227940">
                    <a:moveTo>
                      <a:pt x="93244" y="227941"/>
                    </a:moveTo>
                    <a:cubicBezTo>
                      <a:pt x="60343" y="227941"/>
                      <a:pt x="25410" y="223748"/>
                      <a:pt x="8261" y="220444"/>
                    </a:cubicBezTo>
                    <a:lnTo>
                      <a:pt x="2037" y="160854"/>
                    </a:lnTo>
                    <a:cubicBezTo>
                      <a:pt x="17407" y="164157"/>
                      <a:pt x="105693" y="181691"/>
                      <a:pt x="114458" y="160854"/>
                    </a:cubicBezTo>
                    <a:cubicBezTo>
                      <a:pt x="122842" y="138746"/>
                      <a:pt x="49165" y="143320"/>
                      <a:pt x="16264" y="112190"/>
                    </a:cubicBezTo>
                    <a:cubicBezTo>
                      <a:pt x="-377" y="97578"/>
                      <a:pt x="-758" y="78520"/>
                      <a:pt x="386" y="63908"/>
                    </a:cubicBezTo>
                    <a:cubicBezTo>
                      <a:pt x="6991" y="5969"/>
                      <a:pt x="61995" y="1395"/>
                      <a:pt x="94006" y="251"/>
                    </a:cubicBezTo>
                    <a:cubicBezTo>
                      <a:pt x="123985" y="-1019"/>
                      <a:pt x="153583" y="2793"/>
                      <a:pt x="170605" y="5715"/>
                    </a:cubicBezTo>
                    <a:lnTo>
                      <a:pt x="176830" y="64416"/>
                    </a:lnTo>
                    <a:cubicBezTo>
                      <a:pt x="155616" y="59842"/>
                      <a:pt x="81049" y="48153"/>
                      <a:pt x="73174" y="66957"/>
                    </a:cubicBezTo>
                    <a:cubicBezTo>
                      <a:pt x="63646" y="89447"/>
                      <a:pt x="141896" y="87795"/>
                      <a:pt x="171367" y="115621"/>
                    </a:cubicBezTo>
                    <a:cubicBezTo>
                      <a:pt x="187246" y="131503"/>
                      <a:pt x="187627" y="149291"/>
                      <a:pt x="186357" y="164793"/>
                    </a:cubicBezTo>
                    <a:cubicBezTo>
                      <a:pt x="179751" y="221715"/>
                      <a:pt x="125637" y="226670"/>
                      <a:pt x="93244" y="227941"/>
                    </a:cubicBezTo>
                    <a:close/>
                  </a:path>
                </a:pathLst>
              </a:custGeom>
              <a:grpFill/>
              <a:ln w="12692" cap="flat">
                <a:noFill/>
                <a:prstDash val="solid"/>
                <a:miter/>
              </a:ln>
            </p:spPr>
            <p:txBody>
              <a:bodyPr rtlCol="0" anchor="ctr"/>
              <a:lstStyle/>
              <a:p>
                <a:endParaRPr lang="en-US"/>
              </a:p>
            </p:txBody>
          </p:sp>
        </p:grpSp>
        <p:sp>
          <p:nvSpPr>
            <p:cNvPr id="134" name="Freeform 133">
              <a:extLst>
                <a:ext uri="{FF2B5EF4-FFF2-40B4-BE49-F238E27FC236}">
                  <a16:creationId xmlns:a16="http://schemas.microsoft.com/office/drawing/2014/main" id="{528AB029-ADB7-5A49-AD4F-7AF9F3FADA0B}"/>
                </a:ext>
              </a:extLst>
            </p:cNvPr>
            <p:cNvSpPr/>
            <p:nvPr/>
          </p:nvSpPr>
          <p:spPr>
            <a:xfrm>
              <a:off x="294708" y="239518"/>
              <a:ext cx="2975409" cy="769976"/>
            </a:xfrm>
            <a:custGeom>
              <a:avLst/>
              <a:gdLst>
                <a:gd name="connsiteX0" fmla="*/ 2831358 w 2975409"/>
                <a:gd name="connsiteY0" fmla="*/ 769977 h 769976"/>
                <a:gd name="connsiteX1" fmla="*/ 144051 w 2975409"/>
                <a:gd name="connsiteY1" fmla="*/ 769977 h 769976"/>
                <a:gd name="connsiteX2" fmla="*/ 0 w 2975409"/>
                <a:gd name="connsiteY2" fmla="*/ 625892 h 769976"/>
                <a:gd name="connsiteX3" fmla="*/ 0 w 2975409"/>
                <a:gd name="connsiteY3" fmla="*/ 144085 h 769976"/>
                <a:gd name="connsiteX4" fmla="*/ 144051 w 2975409"/>
                <a:gd name="connsiteY4" fmla="*/ 0 h 769976"/>
                <a:gd name="connsiteX5" fmla="*/ 2831358 w 2975409"/>
                <a:gd name="connsiteY5" fmla="*/ 0 h 769976"/>
                <a:gd name="connsiteX6" fmla="*/ 2975409 w 2975409"/>
                <a:gd name="connsiteY6" fmla="*/ 144085 h 769976"/>
                <a:gd name="connsiteX7" fmla="*/ 2975409 w 2975409"/>
                <a:gd name="connsiteY7" fmla="*/ 625892 h 769976"/>
                <a:gd name="connsiteX8" fmla="*/ 2831358 w 2975409"/>
                <a:gd name="connsiteY8" fmla="*/ 769977 h 769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5409" h="769976">
                  <a:moveTo>
                    <a:pt x="2831358" y="769977"/>
                  </a:moveTo>
                  <a:lnTo>
                    <a:pt x="144051" y="769977"/>
                  </a:lnTo>
                  <a:cubicBezTo>
                    <a:pt x="64531" y="769977"/>
                    <a:pt x="0" y="705431"/>
                    <a:pt x="0" y="625892"/>
                  </a:cubicBezTo>
                  <a:lnTo>
                    <a:pt x="0" y="144085"/>
                  </a:lnTo>
                  <a:cubicBezTo>
                    <a:pt x="0" y="64546"/>
                    <a:pt x="64531" y="0"/>
                    <a:pt x="144051" y="0"/>
                  </a:cubicBezTo>
                  <a:lnTo>
                    <a:pt x="2831358" y="0"/>
                  </a:lnTo>
                  <a:cubicBezTo>
                    <a:pt x="2910878" y="0"/>
                    <a:pt x="2975409" y="64546"/>
                    <a:pt x="2975409" y="144085"/>
                  </a:cubicBezTo>
                  <a:lnTo>
                    <a:pt x="2975409" y="625892"/>
                  </a:lnTo>
                  <a:cubicBezTo>
                    <a:pt x="2975409" y="705431"/>
                    <a:pt x="2910878" y="769977"/>
                    <a:pt x="2831358" y="769977"/>
                  </a:cubicBezTo>
                  <a:close/>
                </a:path>
              </a:pathLst>
            </a:custGeom>
            <a:solidFill>
              <a:srgbClr val="E75119"/>
            </a:solidFill>
            <a:ln w="12692" cap="flat">
              <a:noFill/>
              <a:prstDash val="solid"/>
              <a:miter/>
            </a:ln>
          </p:spPr>
          <p:txBody>
            <a:bodyPr rtlCol="0" anchor="ctr"/>
            <a:lstStyle/>
            <a:p>
              <a:endParaRPr lang="en-US"/>
            </a:p>
          </p:txBody>
        </p:sp>
        <p:grpSp>
          <p:nvGrpSpPr>
            <p:cNvPr id="135" name="Graphic 4">
              <a:extLst>
                <a:ext uri="{FF2B5EF4-FFF2-40B4-BE49-F238E27FC236}">
                  <a16:creationId xmlns:a16="http://schemas.microsoft.com/office/drawing/2014/main" id="{4CD1E038-719C-2548-BAA0-985D5E958177}"/>
                </a:ext>
              </a:extLst>
            </p:cNvPr>
            <p:cNvGrpSpPr/>
            <p:nvPr/>
          </p:nvGrpSpPr>
          <p:grpSpPr>
            <a:xfrm>
              <a:off x="2670940" y="327970"/>
              <a:ext cx="519257" cy="542032"/>
              <a:chOff x="2597366" y="355510"/>
              <a:chExt cx="519257" cy="542032"/>
            </a:xfrm>
          </p:grpSpPr>
          <p:sp>
            <p:nvSpPr>
              <p:cNvPr id="239" name="Freeform 238">
                <a:extLst>
                  <a:ext uri="{FF2B5EF4-FFF2-40B4-BE49-F238E27FC236}">
                    <a16:creationId xmlns:a16="http://schemas.microsoft.com/office/drawing/2014/main" id="{57C78F2F-D7B7-8C4A-9D33-F854667BF07F}"/>
                  </a:ext>
                </a:extLst>
              </p:cNvPr>
              <p:cNvSpPr/>
              <p:nvPr/>
            </p:nvSpPr>
            <p:spPr>
              <a:xfrm>
                <a:off x="2597366" y="355510"/>
                <a:ext cx="519257" cy="542032"/>
              </a:xfrm>
              <a:custGeom>
                <a:avLst/>
                <a:gdLst>
                  <a:gd name="connsiteX0" fmla="*/ 513329 w 519257"/>
                  <a:gd name="connsiteY0" fmla="*/ 287026 h 542032"/>
                  <a:gd name="connsiteX1" fmla="*/ 486779 w 519257"/>
                  <a:gd name="connsiteY1" fmla="*/ 265807 h 542032"/>
                  <a:gd name="connsiteX2" fmla="*/ 485001 w 519257"/>
                  <a:gd name="connsiteY2" fmla="*/ 243953 h 542032"/>
                  <a:gd name="connsiteX3" fmla="*/ 478523 w 519257"/>
                  <a:gd name="connsiteY3" fmla="*/ 218668 h 542032"/>
                  <a:gd name="connsiteX4" fmla="*/ 436730 w 519257"/>
                  <a:gd name="connsiteY4" fmla="*/ 160856 h 542032"/>
                  <a:gd name="connsiteX5" fmla="*/ 371945 w 519257"/>
                  <a:gd name="connsiteY5" fmla="*/ 136715 h 542032"/>
                  <a:gd name="connsiteX6" fmla="*/ 417295 w 519257"/>
                  <a:gd name="connsiteY6" fmla="*/ 50061 h 542032"/>
                  <a:gd name="connsiteX7" fmla="*/ 419073 w 519257"/>
                  <a:gd name="connsiteY7" fmla="*/ 31256 h 542032"/>
                  <a:gd name="connsiteX8" fmla="*/ 419708 w 519257"/>
                  <a:gd name="connsiteY8" fmla="*/ 23633 h 542032"/>
                  <a:gd name="connsiteX9" fmla="*/ 421486 w 519257"/>
                  <a:gd name="connsiteY9" fmla="*/ 0 h 542032"/>
                  <a:gd name="connsiteX10" fmla="*/ 370802 w 519257"/>
                  <a:gd name="connsiteY10" fmla="*/ 5336 h 542032"/>
                  <a:gd name="connsiteX11" fmla="*/ 352510 w 519257"/>
                  <a:gd name="connsiteY11" fmla="*/ 10673 h 542032"/>
                  <a:gd name="connsiteX12" fmla="*/ 283532 w 519257"/>
                  <a:gd name="connsiteY12" fmla="*/ 66706 h 542032"/>
                  <a:gd name="connsiteX13" fmla="*/ 265240 w 519257"/>
                  <a:gd name="connsiteY13" fmla="*/ 134428 h 542032"/>
                  <a:gd name="connsiteX14" fmla="*/ 181528 w 519257"/>
                  <a:gd name="connsiteY14" fmla="*/ 103172 h 542032"/>
                  <a:gd name="connsiteX15" fmla="*/ 115473 w 519257"/>
                  <a:gd name="connsiteY15" fmla="*/ 111431 h 542032"/>
                  <a:gd name="connsiteX16" fmla="*/ 52974 w 519257"/>
                  <a:gd name="connsiteY16" fmla="*/ 172165 h 542032"/>
                  <a:gd name="connsiteX17" fmla="*/ 48909 w 519257"/>
                  <a:gd name="connsiteY17" fmla="*/ 181059 h 542032"/>
                  <a:gd name="connsiteX18" fmla="*/ 47766 w 519257"/>
                  <a:gd name="connsiteY18" fmla="*/ 188682 h 542032"/>
                  <a:gd name="connsiteX19" fmla="*/ 11817 w 519257"/>
                  <a:gd name="connsiteY19" fmla="*/ 202786 h 542032"/>
                  <a:gd name="connsiteX20" fmla="*/ 3 w 519257"/>
                  <a:gd name="connsiteY20" fmla="*/ 239887 h 542032"/>
                  <a:gd name="connsiteX21" fmla="*/ 3560 w 519257"/>
                  <a:gd name="connsiteY21" fmla="*/ 330099 h 542032"/>
                  <a:gd name="connsiteX22" fmla="*/ 43574 w 519257"/>
                  <a:gd name="connsiteY22" fmla="*/ 375459 h 542032"/>
                  <a:gd name="connsiteX23" fmla="*/ 48909 w 519257"/>
                  <a:gd name="connsiteY23" fmla="*/ 376602 h 542032"/>
                  <a:gd name="connsiteX24" fmla="*/ 78380 w 519257"/>
                  <a:gd name="connsiteY24" fmla="*/ 447882 h 542032"/>
                  <a:gd name="connsiteX25" fmla="*/ 132622 w 519257"/>
                  <a:gd name="connsiteY25" fmla="*/ 511539 h 542032"/>
                  <a:gd name="connsiteX26" fmla="*/ 196899 w 519257"/>
                  <a:gd name="connsiteY26" fmla="*/ 522720 h 542032"/>
                  <a:gd name="connsiteX27" fmla="*/ 211634 w 519257"/>
                  <a:gd name="connsiteY27" fmla="*/ 520306 h 542032"/>
                  <a:gd name="connsiteX28" fmla="*/ 231069 w 519257"/>
                  <a:gd name="connsiteY28" fmla="*/ 527929 h 542032"/>
                  <a:gd name="connsiteX29" fmla="*/ 275276 w 519257"/>
                  <a:gd name="connsiteY29" fmla="*/ 542033 h 542032"/>
                  <a:gd name="connsiteX30" fmla="*/ 282389 w 519257"/>
                  <a:gd name="connsiteY30" fmla="*/ 541398 h 542032"/>
                  <a:gd name="connsiteX31" fmla="*/ 336631 w 519257"/>
                  <a:gd name="connsiteY31" fmla="*/ 522593 h 542032"/>
                  <a:gd name="connsiteX32" fmla="*/ 404973 w 519257"/>
                  <a:gd name="connsiteY32" fmla="*/ 461351 h 542032"/>
                  <a:gd name="connsiteX33" fmla="*/ 417295 w 519257"/>
                  <a:gd name="connsiteY33" fmla="*/ 445468 h 542032"/>
                  <a:gd name="connsiteX34" fmla="*/ 420851 w 519257"/>
                  <a:gd name="connsiteY34" fmla="*/ 440767 h 542032"/>
                  <a:gd name="connsiteX35" fmla="*/ 427330 w 519257"/>
                  <a:gd name="connsiteY35" fmla="*/ 441911 h 542032"/>
                  <a:gd name="connsiteX36" fmla="*/ 480301 w 519257"/>
                  <a:gd name="connsiteY36" fmla="*/ 411798 h 542032"/>
                  <a:gd name="connsiteX37" fmla="*/ 516886 w 519257"/>
                  <a:gd name="connsiteY37" fmla="*/ 321586 h 542032"/>
                  <a:gd name="connsiteX38" fmla="*/ 513329 w 519257"/>
                  <a:gd name="connsiteY38" fmla="*/ 287026 h 54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19257" h="542032">
                    <a:moveTo>
                      <a:pt x="513329" y="287026"/>
                    </a:moveTo>
                    <a:cubicBezTo>
                      <a:pt x="507485" y="276988"/>
                      <a:pt x="498593" y="269365"/>
                      <a:pt x="486779" y="265807"/>
                    </a:cubicBezTo>
                    <a:cubicBezTo>
                      <a:pt x="486144" y="258692"/>
                      <a:pt x="485636" y="251704"/>
                      <a:pt x="485001" y="243953"/>
                    </a:cubicBezTo>
                    <a:cubicBezTo>
                      <a:pt x="483858" y="235059"/>
                      <a:pt x="481444" y="226800"/>
                      <a:pt x="478523" y="218668"/>
                    </a:cubicBezTo>
                    <a:cubicBezTo>
                      <a:pt x="469631" y="193384"/>
                      <a:pt x="456166" y="174452"/>
                      <a:pt x="436730" y="160856"/>
                    </a:cubicBezTo>
                    <a:cubicBezTo>
                      <a:pt x="417930" y="147896"/>
                      <a:pt x="396716" y="139638"/>
                      <a:pt x="371945" y="136715"/>
                    </a:cubicBezTo>
                    <a:cubicBezTo>
                      <a:pt x="397224" y="116640"/>
                      <a:pt x="411959" y="88433"/>
                      <a:pt x="417295" y="50061"/>
                    </a:cubicBezTo>
                    <a:cubicBezTo>
                      <a:pt x="418438" y="43581"/>
                      <a:pt x="418438" y="37736"/>
                      <a:pt x="419073" y="31256"/>
                    </a:cubicBezTo>
                    <a:cubicBezTo>
                      <a:pt x="419708" y="28842"/>
                      <a:pt x="419708" y="25920"/>
                      <a:pt x="419708" y="23633"/>
                    </a:cubicBezTo>
                    <a:lnTo>
                      <a:pt x="421486" y="0"/>
                    </a:lnTo>
                    <a:cubicBezTo>
                      <a:pt x="421486" y="0"/>
                      <a:pt x="390872" y="0"/>
                      <a:pt x="370802" y="5336"/>
                    </a:cubicBezTo>
                    <a:cubicBezTo>
                      <a:pt x="364958" y="6480"/>
                      <a:pt x="358988" y="8259"/>
                      <a:pt x="352510" y="10673"/>
                    </a:cubicBezTo>
                    <a:cubicBezTo>
                      <a:pt x="320752" y="21854"/>
                      <a:pt x="297760" y="41294"/>
                      <a:pt x="283532" y="66706"/>
                    </a:cubicBezTo>
                    <a:cubicBezTo>
                      <a:pt x="270576" y="90339"/>
                      <a:pt x="267019" y="114988"/>
                      <a:pt x="265240" y="134428"/>
                    </a:cubicBezTo>
                    <a:cubicBezTo>
                      <a:pt x="236913" y="117275"/>
                      <a:pt x="209856" y="107365"/>
                      <a:pt x="181528" y="103172"/>
                    </a:cubicBezTo>
                    <a:cubicBezTo>
                      <a:pt x="157900" y="100249"/>
                      <a:pt x="136178" y="102536"/>
                      <a:pt x="115473" y="111431"/>
                    </a:cubicBezTo>
                    <a:cubicBezTo>
                      <a:pt x="88924" y="122612"/>
                      <a:pt x="68345" y="143195"/>
                      <a:pt x="52974" y="172165"/>
                    </a:cubicBezTo>
                    <a:cubicBezTo>
                      <a:pt x="51831" y="175087"/>
                      <a:pt x="50053" y="178009"/>
                      <a:pt x="48909" y="181059"/>
                    </a:cubicBezTo>
                    <a:lnTo>
                      <a:pt x="47766" y="188682"/>
                    </a:lnTo>
                    <a:cubicBezTo>
                      <a:pt x="30109" y="187539"/>
                      <a:pt x="18295" y="195798"/>
                      <a:pt x="11817" y="202786"/>
                    </a:cubicBezTo>
                    <a:cubicBezTo>
                      <a:pt x="-505" y="216889"/>
                      <a:pt x="3" y="234042"/>
                      <a:pt x="3" y="239887"/>
                    </a:cubicBezTo>
                    <a:cubicBezTo>
                      <a:pt x="3" y="239887"/>
                      <a:pt x="2925" y="311167"/>
                      <a:pt x="3560" y="330099"/>
                    </a:cubicBezTo>
                    <a:cubicBezTo>
                      <a:pt x="4703" y="353096"/>
                      <a:pt x="20709" y="371393"/>
                      <a:pt x="43574" y="375459"/>
                    </a:cubicBezTo>
                    <a:cubicBezTo>
                      <a:pt x="45352" y="376094"/>
                      <a:pt x="47131" y="376094"/>
                      <a:pt x="48909" y="376602"/>
                    </a:cubicBezTo>
                    <a:cubicBezTo>
                      <a:pt x="57166" y="403158"/>
                      <a:pt x="67201" y="426664"/>
                      <a:pt x="78380" y="447882"/>
                    </a:cubicBezTo>
                    <a:cubicBezTo>
                      <a:pt x="89559" y="468466"/>
                      <a:pt x="105437" y="493878"/>
                      <a:pt x="132622" y="511539"/>
                    </a:cubicBezTo>
                    <a:cubicBezTo>
                      <a:pt x="152692" y="524499"/>
                      <a:pt x="174414" y="528692"/>
                      <a:pt x="196899" y="522720"/>
                    </a:cubicBezTo>
                    <a:cubicBezTo>
                      <a:pt x="201599" y="521576"/>
                      <a:pt x="206299" y="520941"/>
                      <a:pt x="211634" y="520306"/>
                    </a:cubicBezTo>
                    <a:cubicBezTo>
                      <a:pt x="217477" y="519671"/>
                      <a:pt x="223448" y="522720"/>
                      <a:pt x="231069" y="527929"/>
                    </a:cubicBezTo>
                    <a:cubicBezTo>
                      <a:pt x="244026" y="537332"/>
                      <a:pt x="258762" y="542033"/>
                      <a:pt x="275276" y="542033"/>
                    </a:cubicBezTo>
                    <a:cubicBezTo>
                      <a:pt x="277689" y="542033"/>
                      <a:pt x="279976" y="542033"/>
                      <a:pt x="282389" y="541398"/>
                    </a:cubicBezTo>
                    <a:cubicBezTo>
                      <a:pt x="300681" y="539619"/>
                      <a:pt x="317703" y="533774"/>
                      <a:pt x="336631" y="522593"/>
                    </a:cubicBezTo>
                    <a:cubicBezTo>
                      <a:pt x="360258" y="508489"/>
                      <a:pt x="381472" y="489558"/>
                      <a:pt x="404973" y="461351"/>
                    </a:cubicBezTo>
                    <a:cubicBezTo>
                      <a:pt x="409673" y="455506"/>
                      <a:pt x="413865" y="450169"/>
                      <a:pt x="417295" y="445468"/>
                    </a:cubicBezTo>
                    <a:lnTo>
                      <a:pt x="420851" y="440767"/>
                    </a:lnTo>
                    <a:lnTo>
                      <a:pt x="427330" y="441911"/>
                    </a:lnTo>
                    <a:cubicBezTo>
                      <a:pt x="451465" y="445468"/>
                      <a:pt x="470393" y="434795"/>
                      <a:pt x="480301" y="411798"/>
                    </a:cubicBezTo>
                    <a:cubicBezTo>
                      <a:pt x="485636" y="399981"/>
                      <a:pt x="512058" y="335181"/>
                      <a:pt x="516886" y="321586"/>
                    </a:cubicBezTo>
                    <a:cubicBezTo>
                      <a:pt x="520950" y="310659"/>
                      <a:pt x="519807" y="297699"/>
                      <a:pt x="513329" y="287026"/>
                    </a:cubicBezTo>
                    <a:close/>
                  </a:path>
                </a:pathLst>
              </a:custGeom>
              <a:solidFill>
                <a:srgbClr val="FFFFFF"/>
              </a:solidFill>
              <a:ln w="12692"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DED699D2-5FDD-864B-8327-786B5FE2077D}"/>
                  </a:ext>
                </a:extLst>
              </p:cNvPr>
              <p:cNvSpPr/>
              <p:nvPr/>
            </p:nvSpPr>
            <p:spPr>
              <a:xfrm>
                <a:off x="2660376" y="479265"/>
                <a:ext cx="402702" cy="396790"/>
              </a:xfrm>
              <a:custGeom>
                <a:avLst/>
                <a:gdLst>
                  <a:gd name="connsiteX0" fmla="*/ 222810 w 402702"/>
                  <a:gd name="connsiteY0" fmla="*/ 257040 h 396790"/>
                  <a:gd name="connsiteX1" fmla="*/ 222810 w 402702"/>
                  <a:gd name="connsiteY1" fmla="*/ 139130 h 396790"/>
                  <a:gd name="connsiteX2" fmla="*/ 402556 w 402702"/>
                  <a:gd name="connsiteY2" fmla="*/ 159713 h 396790"/>
                  <a:gd name="connsiteX3" fmla="*/ 395443 w 402702"/>
                  <a:gd name="connsiteY3" fmla="*/ 101901 h 396790"/>
                  <a:gd name="connsiteX4" fmla="*/ 361907 w 402702"/>
                  <a:gd name="connsiteY4" fmla="*/ 54763 h 396790"/>
                  <a:gd name="connsiteX5" fmla="*/ 289373 w 402702"/>
                  <a:gd name="connsiteY5" fmla="*/ 33544 h 396790"/>
                  <a:gd name="connsiteX6" fmla="*/ 218110 w 402702"/>
                  <a:gd name="connsiteY6" fmla="*/ 44090 h 396790"/>
                  <a:gd name="connsiteX7" fmla="*/ 211631 w 402702"/>
                  <a:gd name="connsiteY7" fmla="*/ 42311 h 396790"/>
                  <a:gd name="connsiteX8" fmla="*/ 117375 w 402702"/>
                  <a:gd name="connsiteY8" fmla="*/ 1017 h 396790"/>
                  <a:gd name="connsiteX9" fmla="*/ 63134 w 402702"/>
                  <a:gd name="connsiteY9" fmla="*/ 7497 h 396790"/>
                  <a:gd name="connsiteX10" fmla="*/ 11814 w 402702"/>
                  <a:gd name="connsiteY10" fmla="*/ 58193 h 396790"/>
                  <a:gd name="connsiteX11" fmla="*/ 0 w 402702"/>
                  <a:gd name="connsiteY11" fmla="*/ 88814 h 396790"/>
                  <a:gd name="connsiteX12" fmla="*/ 170855 w 402702"/>
                  <a:gd name="connsiteY12" fmla="*/ 133031 h 396790"/>
                  <a:gd name="connsiteX13" fmla="*/ 129570 w 402702"/>
                  <a:gd name="connsiteY13" fmla="*/ 244970 h 396790"/>
                  <a:gd name="connsiteX14" fmla="*/ 3430 w 402702"/>
                  <a:gd name="connsiteY14" fmla="*/ 233788 h 396790"/>
                  <a:gd name="connsiteX15" fmla="*/ 35822 w 402702"/>
                  <a:gd name="connsiteY15" fmla="*/ 313963 h 396790"/>
                  <a:gd name="connsiteX16" fmla="*/ 82950 w 402702"/>
                  <a:gd name="connsiteY16" fmla="*/ 369995 h 396790"/>
                  <a:gd name="connsiteX17" fmla="*/ 129443 w 402702"/>
                  <a:gd name="connsiteY17" fmla="*/ 378254 h 396790"/>
                  <a:gd name="connsiteX18" fmla="*/ 148878 w 402702"/>
                  <a:gd name="connsiteY18" fmla="*/ 375332 h 396790"/>
                  <a:gd name="connsiteX19" fmla="*/ 181906 w 402702"/>
                  <a:gd name="connsiteY19" fmla="*/ 387148 h 396790"/>
                  <a:gd name="connsiteX20" fmla="*/ 217856 w 402702"/>
                  <a:gd name="connsiteY20" fmla="*/ 396551 h 396790"/>
                  <a:gd name="connsiteX21" fmla="*/ 262697 w 402702"/>
                  <a:gd name="connsiteY21" fmla="*/ 380668 h 396790"/>
                  <a:gd name="connsiteX22" fmla="*/ 325704 w 402702"/>
                  <a:gd name="connsiteY22" fmla="*/ 324127 h 396790"/>
                  <a:gd name="connsiteX23" fmla="*/ 348696 w 402702"/>
                  <a:gd name="connsiteY23" fmla="*/ 294014 h 396790"/>
                  <a:gd name="connsiteX24" fmla="*/ 222810 w 402702"/>
                  <a:gd name="connsiteY24" fmla="*/ 257040 h 396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02702" h="396790">
                    <a:moveTo>
                      <a:pt x="222810" y="257040"/>
                    </a:moveTo>
                    <a:lnTo>
                      <a:pt x="222810" y="139130"/>
                    </a:lnTo>
                    <a:lnTo>
                      <a:pt x="402556" y="159713"/>
                    </a:lnTo>
                    <a:cubicBezTo>
                      <a:pt x="403191" y="140273"/>
                      <a:pt x="401921" y="120833"/>
                      <a:pt x="395443" y="101901"/>
                    </a:cubicBezTo>
                    <a:cubicBezTo>
                      <a:pt x="388964" y="83097"/>
                      <a:pt x="378294" y="66579"/>
                      <a:pt x="361907" y="54763"/>
                    </a:cubicBezTo>
                    <a:cubicBezTo>
                      <a:pt x="340058" y="39388"/>
                      <a:pt x="315414" y="33544"/>
                      <a:pt x="289373" y="33544"/>
                    </a:cubicBezTo>
                    <a:cubicBezTo>
                      <a:pt x="265237" y="32908"/>
                      <a:pt x="241102" y="37101"/>
                      <a:pt x="218110" y="44090"/>
                    </a:cubicBezTo>
                    <a:cubicBezTo>
                      <a:pt x="216331" y="44725"/>
                      <a:pt x="212774" y="43454"/>
                      <a:pt x="211631" y="42311"/>
                    </a:cubicBezTo>
                    <a:cubicBezTo>
                      <a:pt x="183304" y="21727"/>
                      <a:pt x="152689" y="5718"/>
                      <a:pt x="117375" y="1017"/>
                    </a:cubicBezTo>
                    <a:cubicBezTo>
                      <a:pt x="98575" y="-1397"/>
                      <a:pt x="80283" y="381"/>
                      <a:pt x="63134" y="7497"/>
                    </a:cubicBezTo>
                    <a:cubicBezTo>
                      <a:pt x="39506" y="17534"/>
                      <a:pt x="23119" y="35831"/>
                      <a:pt x="11814" y="58193"/>
                    </a:cubicBezTo>
                    <a:cubicBezTo>
                      <a:pt x="7114" y="67596"/>
                      <a:pt x="4192" y="78777"/>
                      <a:pt x="0" y="88814"/>
                    </a:cubicBezTo>
                    <a:lnTo>
                      <a:pt x="170855" y="133031"/>
                    </a:lnTo>
                    <a:lnTo>
                      <a:pt x="129570" y="244970"/>
                    </a:lnTo>
                    <a:lnTo>
                      <a:pt x="3430" y="233788"/>
                    </a:lnTo>
                    <a:cubicBezTo>
                      <a:pt x="4065" y="235567"/>
                      <a:pt x="19309" y="286264"/>
                      <a:pt x="35822" y="313963"/>
                    </a:cubicBezTo>
                    <a:cubicBezTo>
                      <a:pt x="48144" y="335181"/>
                      <a:pt x="61736" y="355765"/>
                      <a:pt x="82950" y="369995"/>
                    </a:cubicBezTo>
                    <a:cubicBezTo>
                      <a:pt x="97686" y="379398"/>
                      <a:pt x="112421" y="382956"/>
                      <a:pt x="129443" y="378254"/>
                    </a:cubicBezTo>
                    <a:cubicBezTo>
                      <a:pt x="135922" y="376475"/>
                      <a:pt x="141765" y="375840"/>
                      <a:pt x="148878" y="375332"/>
                    </a:cubicBezTo>
                    <a:cubicBezTo>
                      <a:pt x="161200" y="374697"/>
                      <a:pt x="171871" y="379398"/>
                      <a:pt x="181906" y="387148"/>
                    </a:cubicBezTo>
                    <a:cubicBezTo>
                      <a:pt x="192450" y="394772"/>
                      <a:pt x="204898" y="397694"/>
                      <a:pt x="217856" y="396551"/>
                    </a:cubicBezTo>
                    <a:cubicBezTo>
                      <a:pt x="234369" y="395407"/>
                      <a:pt x="249105" y="388927"/>
                      <a:pt x="262697" y="380668"/>
                    </a:cubicBezTo>
                    <a:cubicBezTo>
                      <a:pt x="287468" y="365294"/>
                      <a:pt x="307538" y="345346"/>
                      <a:pt x="325704" y="324127"/>
                    </a:cubicBezTo>
                    <a:cubicBezTo>
                      <a:pt x="333960" y="314725"/>
                      <a:pt x="341074" y="304052"/>
                      <a:pt x="348696" y="294014"/>
                    </a:cubicBezTo>
                    <a:lnTo>
                      <a:pt x="222810" y="257040"/>
                    </a:lnTo>
                    <a:close/>
                  </a:path>
                </a:pathLst>
              </a:custGeom>
              <a:solidFill>
                <a:srgbClr val="A6B03B"/>
              </a:solidFill>
              <a:ln w="12692"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8C39801D-CB7C-1749-9EF8-9C7D786D3A10}"/>
                  </a:ext>
                </a:extLst>
              </p:cNvPr>
              <p:cNvSpPr/>
              <p:nvPr/>
            </p:nvSpPr>
            <p:spPr>
              <a:xfrm>
                <a:off x="2618710" y="566358"/>
                <a:ext cx="475389" cy="212057"/>
              </a:xfrm>
              <a:custGeom>
                <a:avLst/>
                <a:gdLst>
                  <a:gd name="connsiteX0" fmla="*/ 456544 w 475389"/>
                  <a:gd name="connsiteY0" fmla="*/ 75034 h 212057"/>
                  <a:gd name="connsiteX1" fmla="*/ 280989 w 475389"/>
                  <a:gd name="connsiteY1" fmla="*/ 44413 h 212057"/>
                  <a:gd name="connsiteX2" fmla="*/ 252153 w 475389"/>
                  <a:gd name="connsiteY2" fmla="*/ 68046 h 212057"/>
                  <a:gd name="connsiteX3" fmla="*/ 252153 w 475389"/>
                  <a:gd name="connsiteY3" fmla="*/ 79862 h 212057"/>
                  <a:gd name="connsiteX4" fmla="*/ 217982 w 475389"/>
                  <a:gd name="connsiteY4" fmla="*/ 74018 h 212057"/>
                  <a:gd name="connsiteX5" fmla="*/ 221539 w 475389"/>
                  <a:gd name="connsiteY5" fmla="*/ 65759 h 212057"/>
                  <a:gd name="connsiteX6" fmla="*/ 203247 w 475389"/>
                  <a:gd name="connsiteY6" fmla="*/ 31580 h 212057"/>
                  <a:gd name="connsiteX7" fmla="*/ 28836 w 475389"/>
                  <a:gd name="connsiteY7" fmla="*/ 323 h 212057"/>
                  <a:gd name="connsiteX8" fmla="*/ 6479 w 475389"/>
                  <a:gd name="connsiteY8" fmla="*/ 7439 h 212057"/>
                  <a:gd name="connsiteX9" fmla="*/ 0 w 475389"/>
                  <a:gd name="connsiteY9" fmla="*/ 29293 h 212057"/>
                  <a:gd name="connsiteX10" fmla="*/ 3557 w 475389"/>
                  <a:gd name="connsiteY10" fmla="*/ 119505 h 212057"/>
                  <a:gd name="connsiteX11" fmla="*/ 25914 w 475389"/>
                  <a:gd name="connsiteY11" fmla="*/ 144281 h 212057"/>
                  <a:gd name="connsiteX12" fmla="*/ 159041 w 475389"/>
                  <a:gd name="connsiteY12" fmla="*/ 167279 h 212057"/>
                  <a:gd name="connsiteX13" fmla="*/ 184955 w 475389"/>
                  <a:gd name="connsiteY13" fmla="*/ 154319 h 212057"/>
                  <a:gd name="connsiteX14" fmla="*/ 211504 w 475389"/>
                  <a:gd name="connsiteY14" fmla="*/ 90662 h 212057"/>
                  <a:gd name="connsiteX15" fmla="*/ 253297 w 475389"/>
                  <a:gd name="connsiteY15" fmla="*/ 98286 h 212057"/>
                  <a:gd name="connsiteX16" fmla="*/ 255710 w 475389"/>
                  <a:gd name="connsiteY16" fmla="*/ 163721 h 212057"/>
                  <a:gd name="connsiteX17" fmla="*/ 275781 w 475389"/>
                  <a:gd name="connsiteY17" fmla="*/ 187862 h 212057"/>
                  <a:gd name="connsiteX18" fmla="*/ 408400 w 475389"/>
                  <a:gd name="connsiteY18" fmla="*/ 211495 h 212057"/>
                  <a:gd name="connsiteX19" fmla="*/ 437870 w 475389"/>
                  <a:gd name="connsiteY19" fmla="*/ 194977 h 212057"/>
                  <a:gd name="connsiteX20" fmla="*/ 452606 w 475389"/>
                  <a:gd name="connsiteY20" fmla="*/ 159655 h 212057"/>
                  <a:gd name="connsiteX21" fmla="*/ 473820 w 475389"/>
                  <a:gd name="connsiteY21" fmla="*/ 106036 h 212057"/>
                  <a:gd name="connsiteX22" fmla="*/ 456544 w 475389"/>
                  <a:gd name="connsiteY22" fmla="*/ 75034 h 212057"/>
                  <a:gd name="connsiteX23" fmla="*/ 205025 w 475389"/>
                  <a:gd name="connsiteY23" fmla="*/ 59660 h 212057"/>
                  <a:gd name="connsiteX24" fmla="*/ 170219 w 475389"/>
                  <a:gd name="connsiteY24" fmla="*/ 144535 h 212057"/>
                  <a:gd name="connsiteX25" fmla="*/ 159676 w 475389"/>
                  <a:gd name="connsiteY25" fmla="*/ 149872 h 212057"/>
                  <a:gd name="connsiteX26" fmla="*/ 31249 w 475389"/>
                  <a:gd name="connsiteY26" fmla="*/ 127509 h 212057"/>
                  <a:gd name="connsiteX27" fmla="*/ 23627 w 475389"/>
                  <a:gd name="connsiteY27" fmla="*/ 124587 h 212057"/>
                  <a:gd name="connsiteX28" fmla="*/ 21214 w 475389"/>
                  <a:gd name="connsiteY28" fmla="*/ 116328 h 212057"/>
                  <a:gd name="connsiteX29" fmla="*/ 17657 w 475389"/>
                  <a:gd name="connsiteY29" fmla="*/ 30309 h 212057"/>
                  <a:gd name="connsiteX30" fmla="*/ 17657 w 475389"/>
                  <a:gd name="connsiteY30" fmla="*/ 27387 h 212057"/>
                  <a:gd name="connsiteX31" fmla="*/ 28201 w 475389"/>
                  <a:gd name="connsiteY31" fmla="*/ 18493 h 212057"/>
                  <a:gd name="connsiteX32" fmla="*/ 197912 w 475389"/>
                  <a:gd name="connsiteY32" fmla="*/ 47970 h 212057"/>
                  <a:gd name="connsiteX33" fmla="*/ 205025 w 475389"/>
                  <a:gd name="connsiteY33" fmla="*/ 50893 h 212057"/>
                  <a:gd name="connsiteX34" fmla="*/ 205025 w 475389"/>
                  <a:gd name="connsiteY34" fmla="*/ 59660 h 212057"/>
                  <a:gd name="connsiteX35" fmla="*/ 456544 w 475389"/>
                  <a:gd name="connsiteY35" fmla="*/ 103368 h 212057"/>
                  <a:gd name="connsiteX36" fmla="*/ 422373 w 475389"/>
                  <a:gd name="connsiteY36" fmla="*/ 186465 h 212057"/>
                  <a:gd name="connsiteX37" fmla="*/ 410559 w 475389"/>
                  <a:gd name="connsiteY37" fmla="*/ 192945 h 212057"/>
                  <a:gd name="connsiteX38" fmla="*/ 283276 w 475389"/>
                  <a:gd name="connsiteY38" fmla="*/ 171090 h 212057"/>
                  <a:gd name="connsiteX39" fmla="*/ 273876 w 475389"/>
                  <a:gd name="connsiteY39" fmla="*/ 165754 h 212057"/>
                  <a:gd name="connsiteX40" fmla="*/ 272732 w 475389"/>
                  <a:gd name="connsiteY40" fmla="*/ 158130 h 212057"/>
                  <a:gd name="connsiteX41" fmla="*/ 269175 w 475389"/>
                  <a:gd name="connsiteY41" fmla="*/ 72112 h 212057"/>
                  <a:gd name="connsiteX42" fmla="*/ 269810 w 475389"/>
                  <a:gd name="connsiteY42" fmla="*/ 64996 h 212057"/>
                  <a:gd name="connsiteX43" fmla="*/ 276289 w 475389"/>
                  <a:gd name="connsiteY43" fmla="*/ 60930 h 212057"/>
                  <a:gd name="connsiteX44" fmla="*/ 450700 w 475389"/>
                  <a:gd name="connsiteY44" fmla="*/ 91552 h 212057"/>
                  <a:gd name="connsiteX45" fmla="*/ 458322 w 475389"/>
                  <a:gd name="connsiteY45" fmla="*/ 95109 h 212057"/>
                  <a:gd name="connsiteX46" fmla="*/ 456544 w 475389"/>
                  <a:gd name="connsiteY46" fmla="*/ 103368 h 21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75389" h="212057">
                    <a:moveTo>
                      <a:pt x="456544" y="75034"/>
                    </a:moveTo>
                    <a:cubicBezTo>
                      <a:pt x="452479" y="73890"/>
                      <a:pt x="323925" y="52036"/>
                      <a:pt x="280989" y="44413"/>
                    </a:cubicBezTo>
                    <a:cubicBezTo>
                      <a:pt x="264475" y="41490"/>
                      <a:pt x="252661" y="51528"/>
                      <a:pt x="252153" y="68046"/>
                    </a:cubicBezTo>
                    <a:lnTo>
                      <a:pt x="252153" y="79862"/>
                    </a:lnTo>
                    <a:cubicBezTo>
                      <a:pt x="240340" y="77448"/>
                      <a:pt x="229161" y="75796"/>
                      <a:pt x="217982" y="74018"/>
                    </a:cubicBezTo>
                    <a:cubicBezTo>
                      <a:pt x="219126" y="71095"/>
                      <a:pt x="220396" y="68173"/>
                      <a:pt x="221539" y="65759"/>
                    </a:cubicBezTo>
                    <a:cubicBezTo>
                      <a:pt x="227383" y="50385"/>
                      <a:pt x="222174" y="33994"/>
                      <a:pt x="203247" y="31580"/>
                    </a:cubicBezTo>
                    <a:cubicBezTo>
                      <a:pt x="193212" y="29801"/>
                      <a:pt x="32901" y="959"/>
                      <a:pt x="28836" y="323"/>
                    </a:cubicBezTo>
                    <a:cubicBezTo>
                      <a:pt x="19944" y="-820"/>
                      <a:pt x="12322" y="959"/>
                      <a:pt x="6479" y="7439"/>
                    </a:cubicBezTo>
                    <a:cubicBezTo>
                      <a:pt x="635" y="13919"/>
                      <a:pt x="0" y="21034"/>
                      <a:pt x="0" y="29293"/>
                    </a:cubicBezTo>
                    <a:lnTo>
                      <a:pt x="3557" y="119505"/>
                    </a:lnTo>
                    <a:cubicBezTo>
                      <a:pt x="4192" y="132465"/>
                      <a:pt x="12957" y="141867"/>
                      <a:pt x="25914" y="144281"/>
                    </a:cubicBezTo>
                    <a:cubicBezTo>
                      <a:pt x="31757" y="145425"/>
                      <a:pt x="130205" y="161942"/>
                      <a:pt x="159041" y="167279"/>
                    </a:cubicBezTo>
                    <a:cubicBezTo>
                      <a:pt x="169076" y="169057"/>
                      <a:pt x="181398" y="162577"/>
                      <a:pt x="184955" y="154319"/>
                    </a:cubicBezTo>
                    <a:cubicBezTo>
                      <a:pt x="187877" y="147203"/>
                      <a:pt x="205534" y="105401"/>
                      <a:pt x="211504" y="90662"/>
                    </a:cubicBezTo>
                    <a:cubicBezTo>
                      <a:pt x="225604" y="93076"/>
                      <a:pt x="239832" y="95999"/>
                      <a:pt x="253297" y="98286"/>
                    </a:cubicBezTo>
                    <a:cubicBezTo>
                      <a:pt x="254440" y="120648"/>
                      <a:pt x="255075" y="141867"/>
                      <a:pt x="255710" y="163721"/>
                    </a:cubicBezTo>
                    <a:cubicBezTo>
                      <a:pt x="256345" y="175537"/>
                      <a:pt x="264602" y="185575"/>
                      <a:pt x="275781" y="187862"/>
                    </a:cubicBezTo>
                    <a:cubicBezTo>
                      <a:pt x="305887" y="193199"/>
                      <a:pt x="402429" y="210225"/>
                      <a:pt x="408400" y="211495"/>
                    </a:cubicBezTo>
                    <a:cubicBezTo>
                      <a:pt x="423135" y="213909"/>
                      <a:pt x="432535" y="208573"/>
                      <a:pt x="437870" y="194977"/>
                    </a:cubicBezTo>
                    <a:cubicBezTo>
                      <a:pt x="442571" y="183161"/>
                      <a:pt x="447906" y="171345"/>
                      <a:pt x="452606" y="159655"/>
                    </a:cubicBezTo>
                    <a:cubicBezTo>
                      <a:pt x="459719" y="141994"/>
                      <a:pt x="467341" y="123697"/>
                      <a:pt x="473820" y="106036"/>
                    </a:cubicBezTo>
                    <a:cubicBezTo>
                      <a:pt x="479028" y="91552"/>
                      <a:pt x="470771" y="77956"/>
                      <a:pt x="456544" y="75034"/>
                    </a:cubicBezTo>
                    <a:close/>
                    <a:moveTo>
                      <a:pt x="205025" y="59660"/>
                    </a:moveTo>
                    <a:cubicBezTo>
                      <a:pt x="193847" y="87994"/>
                      <a:pt x="182033" y="116201"/>
                      <a:pt x="170219" y="144535"/>
                    </a:cubicBezTo>
                    <a:cubicBezTo>
                      <a:pt x="168441" y="149236"/>
                      <a:pt x="164376" y="150380"/>
                      <a:pt x="159676" y="149872"/>
                    </a:cubicBezTo>
                    <a:cubicBezTo>
                      <a:pt x="129570" y="144535"/>
                      <a:pt x="44206" y="129288"/>
                      <a:pt x="31249" y="127509"/>
                    </a:cubicBezTo>
                    <a:cubicBezTo>
                      <a:pt x="27184" y="126874"/>
                      <a:pt x="24771" y="126366"/>
                      <a:pt x="23627" y="124587"/>
                    </a:cubicBezTo>
                    <a:cubicBezTo>
                      <a:pt x="21849" y="122808"/>
                      <a:pt x="21214" y="120521"/>
                      <a:pt x="21214" y="116328"/>
                    </a:cubicBezTo>
                    <a:cubicBezTo>
                      <a:pt x="20579" y="102225"/>
                      <a:pt x="18292" y="44413"/>
                      <a:pt x="17657" y="30309"/>
                    </a:cubicBezTo>
                    <a:lnTo>
                      <a:pt x="17657" y="27387"/>
                    </a:lnTo>
                    <a:cubicBezTo>
                      <a:pt x="17657" y="19128"/>
                      <a:pt x="20071" y="17349"/>
                      <a:pt x="28201" y="18493"/>
                    </a:cubicBezTo>
                    <a:cubicBezTo>
                      <a:pt x="65293" y="24973"/>
                      <a:pt x="178476" y="45048"/>
                      <a:pt x="197912" y="47970"/>
                    </a:cubicBezTo>
                    <a:cubicBezTo>
                      <a:pt x="201469" y="48606"/>
                      <a:pt x="203755" y="49114"/>
                      <a:pt x="205025" y="50893"/>
                    </a:cubicBezTo>
                    <a:cubicBezTo>
                      <a:pt x="207312" y="51401"/>
                      <a:pt x="207312" y="54450"/>
                      <a:pt x="205025" y="59660"/>
                    </a:cubicBezTo>
                    <a:close/>
                    <a:moveTo>
                      <a:pt x="456544" y="103368"/>
                    </a:moveTo>
                    <a:cubicBezTo>
                      <a:pt x="451208" y="116963"/>
                      <a:pt x="428216" y="172361"/>
                      <a:pt x="422373" y="186465"/>
                    </a:cubicBezTo>
                    <a:cubicBezTo>
                      <a:pt x="419959" y="192309"/>
                      <a:pt x="417038" y="194088"/>
                      <a:pt x="410559" y="192945"/>
                    </a:cubicBezTo>
                    <a:cubicBezTo>
                      <a:pt x="368131" y="185829"/>
                      <a:pt x="325703" y="178206"/>
                      <a:pt x="283276" y="171090"/>
                    </a:cubicBezTo>
                    <a:cubicBezTo>
                      <a:pt x="277940" y="169947"/>
                      <a:pt x="275019" y="168676"/>
                      <a:pt x="273876" y="165754"/>
                    </a:cubicBezTo>
                    <a:cubicBezTo>
                      <a:pt x="272732" y="163975"/>
                      <a:pt x="272732" y="161688"/>
                      <a:pt x="272732" y="158130"/>
                    </a:cubicBezTo>
                    <a:cubicBezTo>
                      <a:pt x="271589" y="129288"/>
                      <a:pt x="270319" y="100954"/>
                      <a:pt x="269175" y="72112"/>
                    </a:cubicBezTo>
                    <a:cubicBezTo>
                      <a:pt x="269175" y="69697"/>
                      <a:pt x="268540" y="67410"/>
                      <a:pt x="269810" y="64996"/>
                    </a:cubicBezTo>
                    <a:cubicBezTo>
                      <a:pt x="270954" y="62582"/>
                      <a:pt x="272732" y="59660"/>
                      <a:pt x="276289" y="60930"/>
                    </a:cubicBezTo>
                    <a:cubicBezTo>
                      <a:pt x="290389" y="63345"/>
                      <a:pt x="407129" y="83928"/>
                      <a:pt x="450700" y="91552"/>
                    </a:cubicBezTo>
                    <a:cubicBezTo>
                      <a:pt x="454765" y="92187"/>
                      <a:pt x="457179" y="93330"/>
                      <a:pt x="458322" y="95109"/>
                    </a:cubicBezTo>
                    <a:cubicBezTo>
                      <a:pt x="458957" y="96888"/>
                      <a:pt x="458322" y="99175"/>
                      <a:pt x="456544" y="103368"/>
                    </a:cubicBezTo>
                    <a:close/>
                  </a:path>
                </a:pathLst>
              </a:custGeom>
              <a:solidFill>
                <a:srgbClr val="6B7628"/>
              </a:solidFill>
              <a:ln w="12692"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04819E03-B747-2746-8CBF-8C4CDAF92C49}"/>
                  </a:ext>
                </a:extLst>
              </p:cNvPr>
              <p:cNvSpPr/>
              <p:nvPr/>
            </p:nvSpPr>
            <p:spPr>
              <a:xfrm>
                <a:off x="2773726" y="752736"/>
                <a:ext cx="115593" cy="44430"/>
              </a:xfrm>
              <a:custGeom>
                <a:avLst/>
                <a:gdLst>
                  <a:gd name="connsiteX0" fmla="*/ 60680 w 115593"/>
                  <a:gd name="connsiteY0" fmla="*/ 44431 h 44430"/>
                  <a:gd name="connsiteX1" fmla="*/ 48613 w 115593"/>
                  <a:gd name="connsiteY1" fmla="*/ 43541 h 44430"/>
                  <a:gd name="connsiteX2" fmla="*/ 468 w 115593"/>
                  <a:gd name="connsiteY2" fmla="*/ 8219 h 44430"/>
                  <a:gd name="connsiteX3" fmla="*/ 3644 w 115593"/>
                  <a:gd name="connsiteY3" fmla="*/ 469 h 44430"/>
                  <a:gd name="connsiteX4" fmla="*/ 11393 w 115593"/>
                  <a:gd name="connsiteY4" fmla="*/ 3645 h 44430"/>
                  <a:gd name="connsiteX5" fmla="*/ 50518 w 115593"/>
                  <a:gd name="connsiteY5" fmla="*/ 31979 h 44430"/>
                  <a:gd name="connsiteX6" fmla="*/ 106538 w 115593"/>
                  <a:gd name="connsiteY6" fmla="*/ 19909 h 44430"/>
                  <a:gd name="connsiteX7" fmla="*/ 114668 w 115593"/>
                  <a:gd name="connsiteY7" fmla="*/ 21687 h 44430"/>
                  <a:gd name="connsiteX8" fmla="*/ 112890 w 115593"/>
                  <a:gd name="connsiteY8" fmla="*/ 29819 h 44430"/>
                  <a:gd name="connsiteX9" fmla="*/ 60680 w 115593"/>
                  <a:gd name="connsiteY9" fmla="*/ 44431 h 44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593" h="44430">
                    <a:moveTo>
                      <a:pt x="60680" y="44431"/>
                    </a:moveTo>
                    <a:cubicBezTo>
                      <a:pt x="56743" y="44431"/>
                      <a:pt x="52678" y="44177"/>
                      <a:pt x="48613" y="43541"/>
                    </a:cubicBezTo>
                    <a:cubicBezTo>
                      <a:pt x="13298" y="37824"/>
                      <a:pt x="976" y="9363"/>
                      <a:pt x="468" y="8219"/>
                    </a:cubicBezTo>
                    <a:cubicBezTo>
                      <a:pt x="-802" y="5170"/>
                      <a:pt x="595" y="1739"/>
                      <a:pt x="3644" y="469"/>
                    </a:cubicBezTo>
                    <a:cubicBezTo>
                      <a:pt x="6693" y="-802"/>
                      <a:pt x="10123" y="596"/>
                      <a:pt x="11393" y="3645"/>
                    </a:cubicBezTo>
                    <a:cubicBezTo>
                      <a:pt x="11774" y="4661"/>
                      <a:pt x="21936" y="27278"/>
                      <a:pt x="50518" y="31979"/>
                    </a:cubicBezTo>
                    <a:cubicBezTo>
                      <a:pt x="80116" y="36299"/>
                      <a:pt x="106284" y="20036"/>
                      <a:pt x="106538" y="19909"/>
                    </a:cubicBezTo>
                    <a:cubicBezTo>
                      <a:pt x="109333" y="18130"/>
                      <a:pt x="112890" y="19019"/>
                      <a:pt x="114668" y="21687"/>
                    </a:cubicBezTo>
                    <a:cubicBezTo>
                      <a:pt x="116446" y="24483"/>
                      <a:pt x="115557" y="28040"/>
                      <a:pt x="112890" y="29819"/>
                    </a:cubicBezTo>
                    <a:cubicBezTo>
                      <a:pt x="111619" y="30454"/>
                      <a:pt x="89262" y="44431"/>
                      <a:pt x="60680" y="44431"/>
                    </a:cubicBezTo>
                    <a:close/>
                  </a:path>
                </a:pathLst>
              </a:custGeom>
              <a:solidFill>
                <a:srgbClr val="6B7621"/>
              </a:solidFill>
              <a:ln w="12692"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7AA6EC83-F2CF-9E41-AC9B-12F27ECEAA5F}"/>
                  </a:ext>
                </a:extLst>
              </p:cNvPr>
              <p:cNvSpPr/>
              <p:nvPr/>
            </p:nvSpPr>
            <p:spPr>
              <a:xfrm>
                <a:off x="2885382" y="377364"/>
                <a:ext cx="110496" cy="124390"/>
              </a:xfrm>
              <a:custGeom>
                <a:avLst/>
                <a:gdLst>
                  <a:gd name="connsiteX0" fmla="*/ 217 w 110496"/>
                  <a:gd name="connsiteY0" fmla="*/ 124391 h 124390"/>
                  <a:gd name="connsiteX1" fmla="*/ 23209 w 110496"/>
                  <a:gd name="connsiteY1" fmla="*/ 43073 h 124390"/>
                  <a:gd name="connsiteX2" fmla="*/ 110478 w 110496"/>
                  <a:gd name="connsiteY2" fmla="*/ 0 h 124390"/>
                  <a:gd name="connsiteX3" fmla="*/ 80373 w 110496"/>
                  <a:gd name="connsiteY3" fmla="*/ 88941 h 124390"/>
                  <a:gd name="connsiteX4" fmla="*/ 217 w 110496"/>
                  <a:gd name="connsiteY4" fmla="*/ 124391 h 124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96" h="124390">
                    <a:moveTo>
                      <a:pt x="217" y="124391"/>
                    </a:moveTo>
                    <a:cubicBezTo>
                      <a:pt x="217" y="124391"/>
                      <a:pt x="-3848" y="79539"/>
                      <a:pt x="23209" y="43073"/>
                    </a:cubicBezTo>
                    <a:cubicBezTo>
                      <a:pt x="50267" y="6607"/>
                      <a:pt x="110478" y="0"/>
                      <a:pt x="110478" y="0"/>
                    </a:cubicBezTo>
                    <a:cubicBezTo>
                      <a:pt x="110478" y="0"/>
                      <a:pt x="112257" y="57176"/>
                      <a:pt x="80373" y="88941"/>
                    </a:cubicBezTo>
                    <a:cubicBezTo>
                      <a:pt x="48488" y="120833"/>
                      <a:pt x="217" y="124391"/>
                      <a:pt x="217" y="124391"/>
                    </a:cubicBezTo>
                    <a:close/>
                  </a:path>
                </a:pathLst>
              </a:custGeom>
              <a:solidFill>
                <a:srgbClr val="C9CC00"/>
              </a:solidFill>
              <a:ln w="12692"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C538645F-19C6-5D4A-BFF8-B72A05E81654}"/>
                  </a:ext>
                </a:extLst>
              </p:cNvPr>
              <p:cNvSpPr/>
              <p:nvPr/>
            </p:nvSpPr>
            <p:spPr>
              <a:xfrm rot="-4728146">
                <a:off x="2716532" y="636002"/>
                <a:ext cx="56657" cy="41168"/>
              </a:xfrm>
              <a:custGeom>
                <a:avLst/>
                <a:gdLst>
                  <a:gd name="connsiteX0" fmla="*/ 56657 w 56657"/>
                  <a:gd name="connsiteY0" fmla="*/ 20584 h 41168"/>
                  <a:gd name="connsiteX1" fmla="*/ 28329 w 56657"/>
                  <a:gd name="connsiteY1" fmla="*/ 41169 h 41168"/>
                  <a:gd name="connsiteX2" fmla="*/ 0 w 56657"/>
                  <a:gd name="connsiteY2" fmla="*/ 20584 h 41168"/>
                  <a:gd name="connsiteX3" fmla="*/ 28329 w 56657"/>
                  <a:gd name="connsiteY3" fmla="*/ 0 h 41168"/>
                  <a:gd name="connsiteX4" fmla="*/ 56657 w 56657"/>
                  <a:gd name="connsiteY4" fmla="*/ 20584 h 41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57" h="41168">
                    <a:moveTo>
                      <a:pt x="56657" y="20584"/>
                    </a:moveTo>
                    <a:cubicBezTo>
                      <a:pt x="56657" y="31953"/>
                      <a:pt x="43974" y="41169"/>
                      <a:pt x="28329" y="41169"/>
                    </a:cubicBezTo>
                    <a:cubicBezTo>
                      <a:pt x="12683" y="41169"/>
                      <a:pt x="0" y="31953"/>
                      <a:pt x="0" y="20584"/>
                    </a:cubicBezTo>
                    <a:cubicBezTo>
                      <a:pt x="0" y="9216"/>
                      <a:pt x="12683" y="0"/>
                      <a:pt x="28329" y="0"/>
                    </a:cubicBezTo>
                    <a:cubicBezTo>
                      <a:pt x="43974" y="0"/>
                      <a:pt x="56657" y="9216"/>
                      <a:pt x="56657" y="20584"/>
                    </a:cubicBezTo>
                    <a:close/>
                  </a:path>
                </a:pathLst>
              </a:custGeom>
              <a:solidFill>
                <a:srgbClr val="6B7629"/>
              </a:solidFill>
              <a:ln w="12692"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926B3A03-0478-1D41-AB1F-7377B2D7AEBA}"/>
                  </a:ext>
                </a:extLst>
              </p:cNvPr>
              <p:cNvSpPr/>
              <p:nvPr/>
            </p:nvSpPr>
            <p:spPr>
              <a:xfrm rot="-4728146">
                <a:off x="2922266" y="672264"/>
                <a:ext cx="56657" cy="41168"/>
              </a:xfrm>
              <a:custGeom>
                <a:avLst/>
                <a:gdLst>
                  <a:gd name="connsiteX0" fmla="*/ 56657 w 56657"/>
                  <a:gd name="connsiteY0" fmla="*/ 20584 h 41168"/>
                  <a:gd name="connsiteX1" fmla="*/ 28329 w 56657"/>
                  <a:gd name="connsiteY1" fmla="*/ 41169 h 41168"/>
                  <a:gd name="connsiteX2" fmla="*/ 0 w 56657"/>
                  <a:gd name="connsiteY2" fmla="*/ 20584 h 41168"/>
                  <a:gd name="connsiteX3" fmla="*/ 28329 w 56657"/>
                  <a:gd name="connsiteY3" fmla="*/ 0 h 41168"/>
                  <a:gd name="connsiteX4" fmla="*/ 56657 w 56657"/>
                  <a:gd name="connsiteY4" fmla="*/ 20584 h 41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57" h="41168">
                    <a:moveTo>
                      <a:pt x="56657" y="20584"/>
                    </a:moveTo>
                    <a:cubicBezTo>
                      <a:pt x="56657" y="31953"/>
                      <a:pt x="43974" y="41169"/>
                      <a:pt x="28329" y="41169"/>
                    </a:cubicBezTo>
                    <a:cubicBezTo>
                      <a:pt x="12683" y="41169"/>
                      <a:pt x="0" y="31953"/>
                      <a:pt x="0" y="20584"/>
                    </a:cubicBezTo>
                    <a:cubicBezTo>
                      <a:pt x="0" y="9216"/>
                      <a:pt x="12683" y="0"/>
                      <a:pt x="28329" y="0"/>
                    </a:cubicBezTo>
                    <a:cubicBezTo>
                      <a:pt x="43974" y="0"/>
                      <a:pt x="56657" y="9216"/>
                      <a:pt x="56657" y="20584"/>
                    </a:cubicBezTo>
                    <a:close/>
                  </a:path>
                </a:pathLst>
              </a:custGeom>
              <a:solidFill>
                <a:srgbClr val="6B7629"/>
              </a:solidFill>
              <a:ln w="12692" cap="flat">
                <a:noFill/>
                <a:prstDash val="solid"/>
                <a:miter/>
              </a:ln>
            </p:spPr>
            <p:txBody>
              <a:bodyPr rtlCol="0" anchor="ctr"/>
              <a:lstStyle/>
              <a:p>
                <a:endParaRPr lang="en-US"/>
              </a:p>
            </p:txBody>
          </p:sp>
        </p:grpSp>
        <p:grpSp>
          <p:nvGrpSpPr>
            <p:cNvPr id="136" name="Graphic 2">
              <a:extLst>
                <a:ext uri="{FF2B5EF4-FFF2-40B4-BE49-F238E27FC236}">
                  <a16:creationId xmlns:a16="http://schemas.microsoft.com/office/drawing/2014/main" id="{872227C0-E8DF-8946-A15A-F2F087F8E2A1}"/>
                </a:ext>
              </a:extLst>
            </p:cNvPr>
            <p:cNvGrpSpPr>
              <a:grpSpLocks noChangeAspect="1"/>
            </p:cNvGrpSpPr>
            <p:nvPr/>
          </p:nvGrpSpPr>
          <p:grpSpPr>
            <a:xfrm>
              <a:off x="499479" y="496696"/>
              <a:ext cx="1947600" cy="255620"/>
              <a:chOff x="1012552" y="446321"/>
              <a:chExt cx="2416934" cy="317220"/>
            </a:xfrm>
            <a:solidFill>
              <a:srgbClr val="FFFFFF"/>
            </a:solidFill>
          </p:grpSpPr>
          <p:sp>
            <p:nvSpPr>
              <p:cNvPr id="137" name="Freeform 136">
                <a:extLst>
                  <a:ext uri="{FF2B5EF4-FFF2-40B4-BE49-F238E27FC236}">
                    <a16:creationId xmlns:a16="http://schemas.microsoft.com/office/drawing/2014/main" id="{2B5ADF3C-3961-0E4A-AB0C-FF9B4AE20F37}"/>
                  </a:ext>
                </a:extLst>
              </p:cNvPr>
              <p:cNvSpPr/>
              <p:nvPr/>
            </p:nvSpPr>
            <p:spPr>
              <a:xfrm>
                <a:off x="1012552" y="446321"/>
                <a:ext cx="234750" cy="314089"/>
              </a:xfrm>
              <a:custGeom>
                <a:avLst/>
                <a:gdLst>
                  <a:gd name="connsiteX0" fmla="*/ 234750 w 234750"/>
                  <a:gd name="connsiteY0" fmla="*/ 106221 h 314089"/>
                  <a:gd name="connsiteX1" fmla="*/ 234750 w 234750"/>
                  <a:gd name="connsiteY1" fmla="*/ 120833 h 314089"/>
                  <a:gd name="connsiteX2" fmla="*/ 227637 w 234750"/>
                  <a:gd name="connsiteY2" fmla="*/ 176231 h 314089"/>
                  <a:gd name="connsiteX3" fmla="*/ 134016 w 234750"/>
                  <a:gd name="connsiteY3" fmla="*/ 226673 h 314089"/>
                  <a:gd name="connsiteX4" fmla="*/ 101115 w 234750"/>
                  <a:gd name="connsiteY4" fmla="*/ 225021 h 314089"/>
                  <a:gd name="connsiteX5" fmla="*/ 77869 w 234750"/>
                  <a:gd name="connsiteY5" fmla="*/ 222480 h 314089"/>
                  <a:gd name="connsiteX6" fmla="*/ 77869 w 234750"/>
                  <a:gd name="connsiteY6" fmla="*/ 314089 h 314089"/>
                  <a:gd name="connsiteX7" fmla="*/ 0 w 234750"/>
                  <a:gd name="connsiteY7" fmla="*/ 314089 h 314089"/>
                  <a:gd name="connsiteX8" fmla="*/ 0 w 234750"/>
                  <a:gd name="connsiteY8" fmla="*/ 2160 h 314089"/>
                  <a:gd name="connsiteX9" fmla="*/ 37474 w 234750"/>
                  <a:gd name="connsiteY9" fmla="*/ 1271 h 314089"/>
                  <a:gd name="connsiteX10" fmla="*/ 134016 w 234750"/>
                  <a:gd name="connsiteY10" fmla="*/ 0 h 314089"/>
                  <a:gd name="connsiteX11" fmla="*/ 222301 w 234750"/>
                  <a:gd name="connsiteY11" fmla="*/ 41167 h 314089"/>
                  <a:gd name="connsiteX12" fmla="*/ 234750 w 234750"/>
                  <a:gd name="connsiteY12" fmla="*/ 106221 h 314089"/>
                  <a:gd name="connsiteX13" fmla="*/ 156500 w 234750"/>
                  <a:gd name="connsiteY13" fmla="*/ 67087 h 314089"/>
                  <a:gd name="connsiteX14" fmla="*/ 77869 w 234750"/>
                  <a:gd name="connsiteY14" fmla="*/ 58701 h 314089"/>
                  <a:gd name="connsiteX15" fmla="*/ 77869 w 234750"/>
                  <a:gd name="connsiteY15" fmla="*/ 165304 h 314089"/>
                  <a:gd name="connsiteX16" fmla="*/ 154468 w 234750"/>
                  <a:gd name="connsiteY16" fmla="*/ 160348 h 314089"/>
                  <a:gd name="connsiteX17" fmla="*/ 163995 w 234750"/>
                  <a:gd name="connsiteY17" fmla="*/ 128329 h 314089"/>
                  <a:gd name="connsiteX18" fmla="*/ 163995 w 234750"/>
                  <a:gd name="connsiteY18" fmla="*/ 100376 h 314089"/>
                  <a:gd name="connsiteX19" fmla="*/ 156500 w 234750"/>
                  <a:gd name="connsiteY19" fmla="*/ 67087 h 314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4750" h="314089">
                    <a:moveTo>
                      <a:pt x="234750" y="106221"/>
                    </a:moveTo>
                    <a:lnTo>
                      <a:pt x="234750" y="120833"/>
                    </a:lnTo>
                    <a:cubicBezTo>
                      <a:pt x="234750" y="147515"/>
                      <a:pt x="232718" y="166193"/>
                      <a:pt x="227637" y="176231"/>
                    </a:cubicBezTo>
                    <a:cubicBezTo>
                      <a:pt x="212647" y="210791"/>
                      <a:pt x="185590" y="226673"/>
                      <a:pt x="134016" y="226673"/>
                    </a:cubicBezTo>
                    <a:cubicBezTo>
                      <a:pt x="127792" y="227054"/>
                      <a:pt x="114072" y="226292"/>
                      <a:pt x="101115" y="225021"/>
                    </a:cubicBezTo>
                    <a:cubicBezTo>
                      <a:pt x="94002" y="224259"/>
                      <a:pt x="86126" y="223369"/>
                      <a:pt x="77869" y="222480"/>
                    </a:cubicBezTo>
                    <a:lnTo>
                      <a:pt x="77869" y="314089"/>
                    </a:lnTo>
                    <a:lnTo>
                      <a:pt x="0" y="314089"/>
                    </a:lnTo>
                    <a:lnTo>
                      <a:pt x="0" y="2160"/>
                    </a:lnTo>
                    <a:cubicBezTo>
                      <a:pt x="11179" y="1779"/>
                      <a:pt x="23754" y="1779"/>
                      <a:pt x="37474" y="1271"/>
                    </a:cubicBezTo>
                    <a:cubicBezTo>
                      <a:pt x="61228" y="889"/>
                      <a:pt x="94129" y="0"/>
                      <a:pt x="134016" y="0"/>
                    </a:cubicBezTo>
                    <a:cubicBezTo>
                      <a:pt x="181525" y="0"/>
                      <a:pt x="206804" y="13341"/>
                      <a:pt x="222301" y="41167"/>
                    </a:cubicBezTo>
                    <a:cubicBezTo>
                      <a:pt x="229288" y="55779"/>
                      <a:pt x="234750" y="74584"/>
                      <a:pt x="234750" y="106221"/>
                    </a:cubicBezTo>
                    <a:close/>
                    <a:moveTo>
                      <a:pt x="156500" y="67087"/>
                    </a:moveTo>
                    <a:cubicBezTo>
                      <a:pt x="146973" y="57558"/>
                      <a:pt x="129824" y="54127"/>
                      <a:pt x="77869" y="58701"/>
                    </a:cubicBezTo>
                    <a:lnTo>
                      <a:pt x="77869" y="165304"/>
                    </a:lnTo>
                    <a:cubicBezTo>
                      <a:pt x="136557" y="171911"/>
                      <a:pt x="147862" y="168226"/>
                      <a:pt x="154468" y="160348"/>
                    </a:cubicBezTo>
                    <a:cubicBezTo>
                      <a:pt x="160692" y="153741"/>
                      <a:pt x="163995" y="147896"/>
                      <a:pt x="163995" y="128329"/>
                    </a:cubicBezTo>
                    <a:lnTo>
                      <a:pt x="163995" y="100376"/>
                    </a:lnTo>
                    <a:cubicBezTo>
                      <a:pt x="163995" y="79920"/>
                      <a:pt x="161073" y="72424"/>
                      <a:pt x="156500" y="67087"/>
                    </a:cubicBezTo>
                    <a:close/>
                  </a:path>
                </a:pathLst>
              </a:custGeom>
              <a:grpFill/>
              <a:ln w="12692" cap="flat">
                <a:no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2B382A5D-426D-AC40-91F9-3E0945CE6259}"/>
                  </a:ext>
                </a:extLst>
              </p:cNvPr>
              <p:cNvSpPr/>
              <p:nvPr/>
            </p:nvSpPr>
            <p:spPr>
              <a:xfrm>
                <a:off x="1271819" y="450387"/>
                <a:ext cx="71644" cy="309896"/>
              </a:xfrm>
              <a:custGeom>
                <a:avLst/>
                <a:gdLst>
                  <a:gd name="connsiteX0" fmla="*/ 71645 w 71644"/>
                  <a:gd name="connsiteY0" fmla="*/ 32146 h 309896"/>
                  <a:gd name="connsiteX1" fmla="*/ 62880 w 71644"/>
                  <a:gd name="connsiteY1" fmla="*/ 56668 h 309896"/>
                  <a:gd name="connsiteX2" fmla="*/ 35822 w 71644"/>
                  <a:gd name="connsiteY2" fmla="*/ 63784 h 309896"/>
                  <a:gd name="connsiteX3" fmla="*/ 7495 w 71644"/>
                  <a:gd name="connsiteY3" fmla="*/ 56668 h 309896"/>
                  <a:gd name="connsiteX4" fmla="*/ 0 w 71644"/>
                  <a:gd name="connsiteY4" fmla="*/ 32146 h 309896"/>
                  <a:gd name="connsiteX5" fmla="*/ 7495 w 71644"/>
                  <a:gd name="connsiteY5" fmla="*/ 7115 h 309896"/>
                  <a:gd name="connsiteX6" fmla="*/ 35822 w 71644"/>
                  <a:gd name="connsiteY6" fmla="*/ 0 h 309896"/>
                  <a:gd name="connsiteX7" fmla="*/ 62880 w 71644"/>
                  <a:gd name="connsiteY7" fmla="*/ 7115 h 309896"/>
                  <a:gd name="connsiteX8" fmla="*/ 71645 w 71644"/>
                  <a:gd name="connsiteY8" fmla="*/ 32146 h 309896"/>
                  <a:gd name="connsiteX9" fmla="*/ 1270 w 71644"/>
                  <a:gd name="connsiteY9" fmla="*/ 309896 h 309896"/>
                  <a:gd name="connsiteX10" fmla="*/ 69993 w 71644"/>
                  <a:gd name="connsiteY10" fmla="*/ 309896 h 309896"/>
                  <a:gd name="connsiteX11" fmla="*/ 69993 w 71644"/>
                  <a:gd name="connsiteY11" fmla="*/ 88433 h 309896"/>
                  <a:gd name="connsiteX12" fmla="*/ 1270 w 71644"/>
                  <a:gd name="connsiteY12" fmla="*/ 88433 h 309896"/>
                  <a:gd name="connsiteX13" fmla="*/ 1270 w 71644"/>
                  <a:gd name="connsiteY13" fmla="*/ 309896 h 309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644" h="309896">
                    <a:moveTo>
                      <a:pt x="71645" y="32146"/>
                    </a:moveTo>
                    <a:cubicBezTo>
                      <a:pt x="71645" y="40532"/>
                      <a:pt x="70755" y="50442"/>
                      <a:pt x="62880" y="56668"/>
                    </a:cubicBezTo>
                    <a:cubicBezTo>
                      <a:pt x="56655" y="62894"/>
                      <a:pt x="43698" y="63784"/>
                      <a:pt x="35822" y="63784"/>
                    </a:cubicBezTo>
                    <a:cubicBezTo>
                      <a:pt x="27565" y="63784"/>
                      <a:pt x="15371" y="63021"/>
                      <a:pt x="7495" y="56668"/>
                    </a:cubicBezTo>
                    <a:cubicBezTo>
                      <a:pt x="889" y="50442"/>
                      <a:pt x="0" y="40024"/>
                      <a:pt x="0" y="32146"/>
                    </a:cubicBezTo>
                    <a:cubicBezTo>
                      <a:pt x="0" y="25031"/>
                      <a:pt x="889" y="13468"/>
                      <a:pt x="7495" y="7115"/>
                    </a:cubicBezTo>
                    <a:cubicBezTo>
                      <a:pt x="15371" y="889"/>
                      <a:pt x="26168" y="0"/>
                      <a:pt x="35822" y="0"/>
                    </a:cubicBezTo>
                    <a:cubicBezTo>
                      <a:pt x="45477" y="0"/>
                      <a:pt x="56655" y="889"/>
                      <a:pt x="62880" y="7115"/>
                    </a:cubicBezTo>
                    <a:cubicBezTo>
                      <a:pt x="70882" y="13468"/>
                      <a:pt x="71645" y="24268"/>
                      <a:pt x="71645" y="32146"/>
                    </a:cubicBezTo>
                    <a:close/>
                    <a:moveTo>
                      <a:pt x="1270" y="309896"/>
                    </a:moveTo>
                    <a:lnTo>
                      <a:pt x="69993" y="309896"/>
                    </a:lnTo>
                    <a:lnTo>
                      <a:pt x="69993" y="88433"/>
                    </a:lnTo>
                    <a:lnTo>
                      <a:pt x="1270" y="88433"/>
                    </a:lnTo>
                    <a:lnTo>
                      <a:pt x="1270" y="309896"/>
                    </a:lnTo>
                    <a:close/>
                  </a:path>
                </a:pathLst>
              </a:custGeom>
              <a:grpFill/>
              <a:ln w="12692"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C0550891-4791-1342-BA45-EE58C74C54EF}"/>
                  </a:ext>
                </a:extLst>
              </p:cNvPr>
              <p:cNvSpPr/>
              <p:nvPr/>
            </p:nvSpPr>
            <p:spPr>
              <a:xfrm>
                <a:off x="1369378" y="535389"/>
                <a:ext cx="170219" cy="227689"/>
              </a:xfrm>
              <a:custGeom>
                <a:avLst/>
                <a:gdLst>
                  <a:gd name="connsiteX0" fmla="*/ 170219 w 170219"/>
                  <a:gd name="connsiteY0" fmla="*/ 9148 h 227689"/>
                  <a:gd name="connsiteX1" fmla="*/ 170219 w 170219"/>
                  <a:gd name="connsiteY1" fmla="*/ 64546 h 227689"/>
                  <a:gd name="connsiteX2" fmla="*/ 107848 w 170219"/>
                  <a:gd name="connsiteY2" fmla="*/ 57049 h 227689"/>
                  <a:gd name="connsiteX3" fmla="*/ 75328 w 170219"/>
                  <a:gd name="connsiteY3" fmla="*/ 65308 h 227689"/>
                  <a:gd name="connsiteX4" fmla="*/ 68215 w 170219"/>
                  <a:gd name="connsiteY4" fmla="*/ 100249 h 227689"/>
                  <a:gd name="connsiteX5" fmla="*/ 68215 w 170219"/>
                  <a:gd name="connsiteY5" fmla="*/ 128584 h 227689"/>
                  <a:gd name="connsiteX6" fmla="*/ 74439 w 170219"/>
                  <a:gd name="connsiteY6" fmla="*/ 161492 h 227689"/>
                  <a:gd name="connsiteX7" fmla="*/ 106451 w 170219"/>
                  <a:gd name="connsiteY7" fmla="*/ 171021 h 227689"/>
                  <a:gd name="connsiteX8" fmla="*/ 111405 w 170219"/>
                  <a:gd name="connsiteY8" fmla="*/ 171021 h 227689"/>
                  <a:gd name="connsiteX9" fmla="*/ 169711 w 170219"/>
                  <a:gd name="connsiteY9" fmla="*/ 163144 h 227689"/>
                  <a:gd name="connsiteX10" fmla="*/ 170092 w 170219"/>
                  <a:gd name="connsiteY10" fmla="*/ 163144 h 227689"/>
                  <a:gd name="connsiteX11" fmla="*/ 170092 w 170219"/>
                  <a:gd name="connsiteY11" fmla="*/ 218160 h 227689"/>
                  <a:gd name="connsiteX12" fmla="*/ 133508 w 170219"/>
                  <a:gd name="connsiteY12" fmla="*/ 225656 h 227689"/>
                  <a:gd name="connsiteX13" fmla="*/ 99845 w 170219"/>
                  <a:gd name="connsiteY13" fmla="*/ 227689 h 227689"/>
                  <a:gd name="connsiteX14" fmla="*/ 7495 w 170219"/>
                  <a:gd name="connsiteY14" fmla="*/ 176485 h 227689"/>
                  <a:gd name="connsiteX15" fmla="*/ 0 w 170219"/>
                  <a:gd name="connsiteY15" fmla="*/ 121087 h 227689"/>
                  <a:gd name="connsiteX16" fmla="*/ 0 w 170219"/>
                  <a:gd name="connsiteY16" fmla="*/ 106094 h 227689"/>
                  <a:gd name="connsiteX17" fmla="*/ 12449 w 170219"/>
                  <a:gd name="connsiteY17" fmla="*/ 41167 h 227689"/>
                  <a:gd name="connsiteX18" fmla="*/ 99845 w 170219"/>
                  <a:gd name="connsiteY18" fmla="*/ 0 h 227689"/>
                  <a:gd name="connsiteX19" fmla="*/ 170219 w 170219"/>
                  <a:gd name="connsiteY19" fmla="*/ 9148 h 227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0219" h="227689">
                    <a:moveTo>
                      <a:pt x="170219" y="9148"/>
                    </a:moveTo>
                    <a:lnTo>
                      <a:pt x="170219" y="64546"/>
                    </a:lnTo>
                    <a:cubicBezTo>
                      <a:pt x="145703" y="59972"/>
                      <a:pt x="121567" y="57049"/>
                      <a:pt x="107848" y="57049"/>
                    </a:cubicBezTo>
                    <a:cubicBezTo>
                      <a:pt x="91588" y="57049"/>
                      <a:pt x="80791" y="59972"/>
                      <a:pt x="75328" y="65308"/>
                    </a:cubicBezTo>
                    <a:cubicBezTo>
                      <a:pt x="70755" y="68231"/>
                      <a:pt x="68215" y="79920"/>
                      <a:pt x="68215" y="100249"/>
                    </a:cubicBezTo>
                    <a:lnTo>
                      <a:pt x="68215" y="128584"/>
                    </a:lnTo>
                    <a:cubicBezTo>
                      <a:pt x="68215" y="147261"/>
                      <a:pt x="70247" y="158188"/>
                      <a:pt x="74439" y="161492"/>
                    </a:cubicBezTo>
                    <a:cubicBezTo>
                      <a:pt x="79393" y="167718"/>
                      <a:pt x="90191" y="171021"/>
                      <a:pt x="106451" y="171021"/>
                    </a:cubicBezTo>
                    <a:lnTo>
                      <a:pt x="111405" y="171021"/>
                    </a:lnTo>
                    <a:cubicBezTo>
                      <a:pt x="123473" y="171021"/>
                      <a:pt x="142654" y="168099"/>
                      <a:pt x="169711" y="163144"/>
                    </a:cubicBezTo>
                    <a:lnTo>
                      <a:pt x="170092" y="163144"/>
                    </a:lnTo>
                    <a:lnTo>
                      <a:pt x="170092" y="218160"/>
                    </a:lnTo>
                    <a:cubicBezTo>
                      <a:pt x="170092" y="219431"/>
                      <a:pt x="158025" y="221845"/>
                      <a:pt x="133508" y="225656"/>
                    </a:cubicBezTo>
                    <a:cubicBezTo>
                      <a:pt x="123981" y="226927"/>
                      <a:pt x="112675" y="227689"/>
                      <a:pt x="99845" y="227689"/>
                    </a:cubicBezTo>
                    <a:cubicBezTo>
                      <a:pt x="52844" y="227689"/>
                      <a:pt x="21976" y="210664"/>
                      <a:pt x="7495" y="176485"/>
                    </a:cubicBezTo>
                    <a:cubicBezTo>
                      <a:pt x="2541" y="165685"/>
                      <a:pt x="0" y="147388"/>
                      <a:pt x="0" y="121087"/>
                    </a:cubicBezTo>
                    <a:lnTo>
                      <a:pt x="0" y="106094"/>
                    </a:lnTo>
                    <a:cubicBezTo>
                      <a:pt x="0" y="74456"/>
                      <a:pt x="4192" y="52856"/>
                      <a:pt x="12449" y="41167"/>
                    </a:cubicBezTo>
                    <a:cubicBezTo>
                      <a:pt x="28709" y="13722"/>
                      <a:pt x="57798" y="0"/>
                      <a:pt x="99845" y="0"/>
                    </a:cubicBezTo>
                    <a:cubicBezTo>
                      <a:pt x="122329" y="0"/>
                      <a:pt x="145576" y="2922"/>
                      <a:pt x="170219" y="9148"/>
                    </a:cubicBezTo>
                    <a:close/>
                  </a:path>
                </a:pathLst>
              </a:custGeom>
              <a:grpFill/>
              <a:ln w="12692" cap="flat">
                <a:noFill/>
                <a:prstDash val="solid"/>
                <a:miter/>
              </a:ln>
            </p:spPr>
            <p:txBody>
              <a:bodyPr rtlCol="0" anchor="ctr"/>
              <a:lstStyle/>
              <a:p>
                <a:endParaRPr lang="en-US"/>
              </a:p>
            </p:txBody>
          </p:sp>
          <p:sp>
            <p:nvSpPr>
              <p:cNvPr id="167" name="Freeform 166">
                <a:extLst>
                  <a:ext uri="{FF2B5EF4-FFF2-40B4-BE49-F238E27FC236}">
                    <a16:creationId xmlns:a16="http://schemas.microsoft.com/office/drawing/2014/main" id="{2BABE760-D7E2-B144-9C14-FB2C5FDF5C17}"/>
                  </a:ext>
                </a:extLst>
              </p:cNvPr>
              <p:cNvSpPr/>
              <p:nvPr/>
            </p:nvSpPr>
            <p:spPr>
              <a:xfrm>
                <a:off x="1563479" y="471225"/>
                <a:ext cx="153578" cy="289857"/>
              </a:xfrm>
              <a:custGeom>
                <a:avLst/>
                <a:gdLst>
                  <a:gd name="connsiteX0" fmla="*/ 152308 w 153578"/>
                  <a:gd name="connsiteY0" fmla="*/ 289821 h 289857"/>
                  <a:gd name="connsiteX1" fmla="*/ 136048 w 153578"/>
                  <a:gd name="connsiteY1" fmla="*/ 289821 h 289857"/>
                  <a:gd name="connsiteX2" fmla="*/ 33663 w 153578"/>
                  <a:gd name="connsiteY2" fmla="*/ 211934 h 289857"/>
                  <a:gd name="connsiteX3" fmla="*/ 33282 w 153578"/>
                  <a:gd name="connsiteY3" fmla="*/ 166574 h 289857"/>
                  <a:gd name="connsiteX4" fmla="*/ 33282 w 153578"/>
                  <a:gd name="connsiteY4" fmla="*/ 124136 h 289857"/>
                  <a:gd name="connsiteX5" fmla="*/ 0 w 153578"/>
                  <a:gd name="connsiteY5" fmla="*/ 124136 h 289857"/>
                  <a:gd name="connsiteX6" fmla="*/ 0 w 153578"/>
                  <a:gd name="connsiteY6" fmla="*/ 67087 h 289857"/>
                  <a:gd name="connsiteX7" fmla="*/ 33282 w 153578"/>
                  <a:gd name="connsiteY7" fmla="*/ 67087 h 289857"/>
                  <a:gd name="connsiteX8" fmla="*/ 33282 w 153578"/>
                  <a:gd name="connsiteY8" fmla="*/ 11689 h 289857"/>
                  <a:gd name="connsiteX9" fmla="*/ 101496 w 153578"/>
                  <a:gd name="connsiteY9" fmla="*/ 0 h 289857"/>
                  <a:gd name="connsiteX10" fmla="*/ 101496 w 153578"/>
                  <a:gd name="connsiteY10" fmla="*/ 67087 h 289857"/>
                  <a:gd name="connsiteX11" fmla="*/ 153579 w 153578"/>
                  <a:gd name="connsiteY11" fmla="*/ 67087 h 289857"/>
                  <a:gd name="connsiteX12" fmla="*/ 146465 w 153578"/>
                  <a:gd name="connsiteY12" fmla="*/ 124136 h 289857"/>
                  <a:gd name="connsiteX13" fmla="*/ 101496 w 153578"/>
                  <a:gd name="connsiteY13" fmla="*/ 124136 h 289857"/>
                  <a:gd name="connsiteX14" fmla="*/ 101496 w 153578"/>
                  <a:gd name="connsiteY14" fmla="*/ 187412 h 289857"/>
                  <a:gd name="connsiteX15" fmla="*/ 101496 w 153578"/>
                  <a:gd name="connsiteY15" fmla="*/ 124136 h 289857"/>
                  <a:gd name="connsiteX16" fmla="*/ 101496 w 153578"/>
                  <a:gd name="connsiteY16" fmla="*/ 202786 h 289857"/>
                  <a:gd name="connsiteX17" fmla="*/ 116486 w 153578"/>
                  <a:gd name="connsiteY17" fmla="*/ 233153 h 289857"/>
                  <a:gd name="connsiteX18" fmla="*/ 152308 w 153578"/>
                  <a:gd name="connsiteY18" fmla="*/ 239760 h 289857"/>
                  <a:gd name="connsiteX19" fmla="*/ 152308 w 153578"/>
                  <a:gd name="connsiteY19" fmla="*/ 289821 h 289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3578" h="289857">
                    <a:moveTo>
                      <a:pt x="152308" y="289821"/>
                    </a:moveTo>
                    <a:lnTo>
                      <a:pt x="136048" y="289821"/>
                    </a:lnTo>
                    <a:cubicBezTo>
                      <a:pt x="87396" y="289821"/>
                      <a:pt x="33663" y="294014"/>
                      <a:pt x="33663" y="211934"/>
                    </a:cubicBezTo>
                    <a:cubicBezTo>
                      <a:pt x="33663" y="210664"/>
                      <a:pt x="33282" y="188174"/>
                      <a:pt x="33282" y="166574"/>
                    </a:cubicBezTo>
                    <a:lnTo>
                      <a:pt x="33282" y="124136"/>
                    </a:lnTo>
                    <a:lnTo>
                      <a:pt x="0" y="124136"/>
                    </a:lnTo>
                    <a:lnTo>
                      <a:pt x="0" y="67087"/>
                    </a:lnTo>
                    <a:lnTo>
                      <a:pt x="33282" y="67087"/>
                    </a:lnTo>
                    <a:lnTo>
                      <a:pt x="33282" y="11689"/>
                    </a:lnTo>
                    <a:lnTo>
                      <a:pt x="101496" y="0"/>
                    </a:lnTo>
                    <a:lnTo>
                      <a:pt x="101496" y="67087"/>
                    </a:lnTo>
                    <a:lnTo>
                      <a:pt x="153579" y="67087"/>
                    </a:lnTo>
                    <a:lnTo>
                      <a:pt x="146465" y="124136"/>
                    </a:lnTo>
                    <a:lnTo>
                      <a:pt x="101496" y="124136"/>
                    </a:lnTo>
                    <a:lnTo>
                      <a:pt x="101496" y="187412"/>
                    </a:lnTo>
                    <a:lnTo>
                      <a:pt x="101496" y="124136"/>
                    </a:lnTo>
                    <a:lnTo>
                      <a:pt x="101496" y="202786"/>
                    </a:lnTo>
                    <a:cubicBezTo>
                      <a:pt x="101496" y="217398"/>
                      <a:pt x="101496" y="228579"/>
                      <a:pt x="116486" y="233153"/>
                    </a:cubicBezTo>
                    <a:cubicBezTo>
                      <a:pt x="128554" y="238617"/>
                      <a:pt x="150149" y="239760"/>
                      <a:pt x="152308" y="239760"/>
                    </a:cubicBezTo>
                    <a:lnTo>
                      <a:pt x="152308" y="289821"/>
                    </a:lnTo>
                    <a:close/>
                  </a:path>
                </a:pathLst>
              </a:custGeom>
              <a:grpFill/>
              <a:ln w="12692" cap="flat">
                <a:no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EE2C148C-FFDA-FD49-A6FA-3D3C2E18A387}"/>
                  </a:ext>
                </a:extLst>
              </p:cNvPr>
              <p:cNvSpPr/>
              <p:nvPr/>
            </p:nvSpPr>
            <p:spPr>
              <a:xfrm>
                <a:off x="1746909" y="538312"/>
                <a:ext cx="202230" cy="225230"/>
              </a:xfrm>
              <a:custGeom>
                <a:avLst/>
                <a:gdLst>
                  <a:gd name="connsiteX0" fmla="*/ 0 w 202230"/>
                  <a:gd name="connsiteY0" fmla="*/ 128329 h 225230"/>
                  <a:gd name="connsiteX1" fmla="*/ 0 w 202230"/>
                  <a:gd name="connsiteY1" fmla="*/ 0 h 225230"/>
                  <a:gd name="connsiteX2" fmla="*/ 69485 w 202230"/>
                  <a:gd name="connsiteY2" fmla="*/ 0 h 225230"/>
                  <a:gd name="connsiteX3" fmla="*/ 69485 w 202230"/>
                  <a:gd name="connsiteY3" fmla="*/ 140781 h 225230"/>
                  <a:gd name="connsiteX4" fmla="*/ 89429 w 202230"/>
                  <a:gd name="connsiteY4" fmla="*/ 166193 h 225230"/>
                  <a:gd name="connsiteX5" fmla="*/ 102767 w 202230"/>
                  <a:gd name="connsiteY5" fmla="*/ 166574 h 225230"/>
                  <a:gd name="connsiteX6" fmla="*/ 132746 w 202230"/>
                  <a:gd name="connsiteY6" fmla="*/ 157045 h 225230"/>
                  <a:gd name="connsiteX7" fmla="*/ 133127 w 202230"/>
                  <a:gd name="connsiteY7" fmla="*/ 127 h 225230"/>
                  <a:gd name="connsiteX8" fmla="*/ 202231 w 202230"/>
                  <a:gd name="connsiteY8" fmla="*/ 127 h 225230"/>
                  <a:gd name="connsiteX9" fmla="*/ 202231 w 202230"/>
                  <a:gd name="connsiteY9" fmla="*/ 222099 h 225230"/>
                  <a:gd name="connsiteX10" fmla="*/ 145195 w 202230"/>
                  <a:gd name="connsiteY10" fmla="*/ 222099 h 225230"/>
                  <a:gd name="connsiteX11" fmla="*/ 142654 w 202230"/>
                  <a:gd name="connsiteY11" fmla="*/ 218414 h 225230"/>
                  <a:gd name="connsiteX12" fmla="*/ 138970 w 202230"/>
                  <a:gd name="connsiteY12" fmla="*/ 208376 h 225230"/>
                  <a:gd name="connsiteX13" fmla="*/ 77361 w 202230"/>
                  <a:gd name="connsiteY13" fmla="*/ 225021 h 225230"/>
                  <a:gd name="connsiteX14" fmla="*/ 8257 w 202230"/>
                  <a:gd name="connsiteY14" fmla="*/ 193765 h 225230"/>
                  <a:gd name="connsiteX15" fmla="*/ 0 w 202230"/>
                  <a:gd name="connsiteY15" fmla="*/ 128329 h 22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2230" h="225230">
                    <a:moveTo>
                      <a:pt x="0" y="128329"/>
                    </a:moveTo>
                    <a:lnTo>
                      <a:pt x="0" y="0"/>
                    </a:lnTo>
                    <a:lnTo>
                      <a:pt x="69485" y="0"/>
                    </a:lnTo>
                    <a:lnTo>
                      <a:pt x="69485" y="140781"/>
                    </a:lnTo>
                    <a:cubicBezTo>
                      <a:pt x="69485" y="154504"/>
                      <a:pt x="76091" y="163271"/>
                      <a:pt x="89429" y="166193"/>
                    </a:cubicBezTo>
                    <a:cubicBezTo>
                      <a:pt x="93621" y="166574"/>
                      <a:pt x="98194" y="167082"/>
                      <a:pt x="102767" y="166574"/>
                    </a:cubicBezTo>
                    <a:cubicBezTo>
                      <a:pt x="110643" y="166193"/>
                      <a:pt x="121440" y="164033"/>
                      <a:pt x="132746" y="157045"/>
                    </a:cubicBezTo>
                    <a:lnTo>
                      <a:pt x="133127" y="127"/>
                    </a:lnTo>
                    <a:lnTo>
                      <a:pt x="202231" y="127"/>
                    </a:lnTo>
                    <a:lnTo>
                      <a:pt x="202231" y="222099"/>
                    </a:lnTo>
                    <a:lnTo>
                      <a:pt x="145195" y="222099"/>
                    </a:lnTo>
                    <a:lnTo>
                      <a:pt x="142654" y="218414"/>
                    </a:lnTo>
                    <a:cubicBezTo>
                      <a:pt x="141384" y="215492"/>
                      <a:pt x="140114" y="212951"/>
                      <a:pt x="138970" y="208376"/>
                    </a:cubicBezTo>
                    <a:cubicBezTo>
                      <a:pt x="133508" y="210409"/>
                      <a:pt x="111024" y="223751"/>
                      <a:pt x="77361" y="225021"/>
                    </a:cubicBezTo>
                    <a:cubicBezTo>
                      <a:pt x="49923" y="226292"/>
                      <a:pt x="26168" y="222480"/>
                      <a:pt x="8257" y="193765"/>
                    </a:cubicBezTo>
                    <a:cubicBezTo>
                      <a:pt x="2160" y="180805"/>
                      <a:pt x="0" y="163271"/>
                      <a:pt x="0" y="128329"/>
                    </a:cubicBezTo>
                    <a:close/>
                  </a:path>
                </a:pathLst>
              </a:custGeom>
              <a:grpFill/>
              <a:ln w="12692" cap="flat">
                <a:noFill/>
                <a:prstDash val="solid"/>
                <a:miter/>
              </a:ln>
            </p:spPr>
            <p:txBody>
              <a:bodyPr rtlCol="0" anchor="ctr"/>
              <a:lstStyle/>
              <a:p>
                <a:endParaRPr lang="en-US"/>
              </a:p>
            </p:txBody>
          </p:sp>
          <p:sp>
            <p:nvSpPr>
              <p:cNvPr id="170" name="Freeform 169">
                <a:extLst>
                  <a:ext uri="{FF2B5EF4-FFF2-40B4-BE49-F238E27FC236}">
                    <a16:creationId xmlns:a16="http://schemas.microsoft.com/office/drawing/2014/main" id="{26D7275D-2B27-0B43-BF79-5957C5E39B4C}"/>
                  </a:ext>
                </a:extLst>
              </p:cNvPr>
              <p:cNvSpPr/>
              <p:nvPr/>
            </p:nvSpPr>
            <p:spPr>
              <a:xfrm>
                <a:off x="1978865" y="534627"/>
                <a:ext cx="143543" cy="225656"/>
              </a:xfrm>
              <a:custGeom>
                <a:avLst/>
                <a:gdLst>
                  <a:gd name="connsiteX0" fmla="*/ 136938 w 143543"/>
                  <a:gd name="connsiteY0" fmla="*/ 0 h 225656"/>
                  <a:gd name="connsiteX1" fmla="*/ 143543 w 143543"/>
                  <a:gd name="connsiteY1" fmla="*/ 58701 h 225656"/>
                  <a:gd name="connsiteX2" fmla="*/ 114453 w 143543"/>
                  <a:gd name="connsiteY2" fmla="*/ 60734 h 225656"/>
                  <a:gd name="connsiteX3" fmla="*/ 109880 w 143543"/>
                  <a:gd name="connsiteY3" fmla="*/ 61624 h 225656"/>
                  <a:gd name="connsiteX4" fmla="*/ 67834 w 143543"/>
                  <a:gd name="connsiteY4" fmla="*/ 74965 h 225656"/>
                  <a:gd name="connsiteX5" fmla="*/ 67834 w 143543"/>
                  <a:gd name="connsiteY5" fmla="*/ 86146 h 225656"/>
                  <a:gd name="connsiteX6" fmla="*/ 67834 w 143543"/>
                  <a:gd name="connsiteY6" fmla="*/ 225656 h 225656"/>
                  <a:gd name="connsiteX7" fmla="*/ 0 w 143543"/>
                  <a:gd name="connsiteY7" fmla="*/ 225656 h 225656"/>
                  <a:gd name="connsiteX8" fmla="*/ 0 w 143543"/>
                  <a:gd name="connsiteY8" fmla="*/ 2033 h 225656"/>
                  <a:gd name="connsiteX9" fmla="*/ 56147 w 143543"/>
                  <a:gd name="connsiteY9" fmla="*/ 2033 h 225656"/>
                  <a:gd name="connsiteX10" fmla="*/ 58179 w 143543"/>
                  <a:gd name="connsiteY10" fmla="*/ 6988 h 225656"/>
                  <a:gd name="connsiteX11" fmla="*/ 61863 w 143543"/>
                  <a:gd name="connsiteY11" fmla="*/ 18169 h 225656"/>
                  <a:gd name="connsiteX12" fmla="*/ 77615 w 143543"/>
                  <a:gd name="connsiteY12" fmla="*/ 12325 h 225656"/>
                  <a:gd name="connsiteX13" fmla="*/ 110516 w 143543"/>
                  <a:gd name="connsiteY13" fmla="*/ 3176 h 225656"/>
                  <a:gd name="connsiteX14" fmla="*/ 136938 w 143543"/>
                  <a:gd name="connsiteY14" fmla="*/ 0 h 225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543" h="225656">
                    <a:moveTo>
                      <a:pt x="136938" y="0"/>
                    </a:moveTo>
                    <a:lnTo>
                      <a:pt x="143543" y="58701"/>
                    </a:lnTo>
                    <a:cubicBezTo>
                      <a:pt x="135159" y="58320"/>
                      <a:pt x="119789" y="59464"/>
                      <a:pt x="114453" y="60734"/>
                    </a:cubicBezTo>
                    <a:lnTo>
                      <a:pt x="109880" y="61624"/>
                    </a:lnTo>
                    <a:cubicBezTo>
                      <a:pt x="99845" y="63656"/>
                      <a:pt x="86126" y="68231"/>
                      <a:pt x="67834" y="74965"/>
                    </a:cubicBezTo>
                    <a:lnTo>
                      <a:pt x="67834" y="86146"/>
                    </a:lnTo>
                    <a:lnTo>
                      <a:pt x="67834" y="225656"/>
                    </a:lnTo>
                    <a:lnTo>
                      <a:pt x="0" y="225656"/>
                    </a:lnTo>
                    <a:lnTo>
                      <a:pt x="0" y="2033"/>
                    </a:lnTo>
                    <a:lnTo>
                      <a:pt x="56147" y="2033"/>
                    </a:lnTo>
                    <a:cubicBezTo>
                      <a:pt x="56528" y="3685"/>
                      <a:pt x="57417" y="5336"/>
                      <a:pt x="58179" y="6988"/>
                    </a:cubicBezTo>
                    <a:cubicBezTo>
                      <a:pt x="59450" y="9911"/>
                      <a:pt x="60720" y="13595"/>
                      <a:pt x="61863" y="18169"/>
                    </a:cubicBezTo>
                    <a:cubicBezTo>
                      <a:pt x="67326" y="16136"/>
                      <a:pt x="69739" y="15247"/>
                      <a:pt x="77615" y="12325"/>
                    </a:cubicBezTo>
                    <a:cubicBezTo>
                      <a:pt x="87142" y="9021"/>
                      <a:pt x="97558" y="6099"/>
                      <a:pt x="110516" y="3176"/>
                    </a:cubicBezTo>
                    <a:cubicBezTo>
                      <a:pt x="119408" y="1271"/>
                      <a:pt x="128173" y="381"/>
                      <a:pt x="136938" y="0"/>
                    </a:cubicBezTo>
                    <a:close/>
                  </a:path>
                </a:pathLst>
              </a:custGeom>
              <a:grpFill/>
              <a:ln w="12692" cap="flat">
                <a:noFill/>
                <a:prstDash val="solid"/>
                <a:miter/>
              </a:ln>
            </p:spPr>
            <p:txBody>
              <a:bodyPr rtlCol="0" anchor="ctr"/>
              <a:lstStyle/>
              <a:p>
                <a:endParaRPr lang="en-US"/>
              </a:p>
            </p:txBody>
          </p:sp>
          <p:sp>
            <p:nvSpPr>
              <p:cNvPr id="232" name="Freeform 231">
                <a:extLst>
                  <a:ext uri="{FF2B5EF4-FFF2-40B4-BE49-F238E27FC236}">
                    <a16:creationId xmlns:a16="http://schemas.microsoft.com/office/drawing/2014/main" id="{3EE6A73F-17DF-AB42-A710-3239201038BF}"/>
                  </a:ext>
                </a:extLst>
              </p:cNvPr>
              <p:cNvSpPr/>
              <p:nvPr/>
            </p:nvSpPr>
            <p:spPr>
              <a:xfrm>
                <a:off x="2136508" y="534500"/>
                <a:ext cx="193211" cy="228578"/>
              </a:xfrm>
              <a:custGeom>
                <a:avLst/>
                <a:gdLst>
                  <a:gd name="connsiteX0" fmla="*/ 193212 w 193211"/>
                  <a:gd name="connsiteY0" fmla="*/ 95040 h 228578"/>
                  <a:gd name="connsiteX1" fmla="*/ 193212 w 193211"/>
                  <a:gd name="connsiteY1" fmla="*/ 133285 h 228578"/>
                  <a:gd name="connsiteX2" fmla="*/ 193212 w 193211"/>
                  <a:gd name="connsiteY2" fmla="*/ 134555 h 228578"/>
                  <a:gd name="connsiteX3" fmla="*/ 68723 w 193211"/>
                  <a:gd name="connsiteY3" fmla="*/ 134555 h 228578"/>
                  <a:gd name="connsiteX4" fmla="*/ 68723 w 193211"/>
                  <a:gd name="connsiteY4" fmla="*/ 141162 h 228578"/>
                  <a:gd name="connsiteX5" fmla="*/ 82442 w 193211"/>
                  <a:gd name="connsiteY5" fmla="*/ 168607 h 228578"/>
                  <a:gd name="connsiteX6" fmla="*/ 106959 w 193211"/>
                  <a:gd name="connsiteY6" fmla="*/ 171529 h 228578"/>
                  <a:gd name="connsiteX7" fmla="*/ 112421 w 193211"/>
                  <a:gd name="connsiteY7" fmla="*/ 171529 h 228578"/>
                  <a:gd name="connsiteX8" fmla="*/ 187368 w 193211"/>
                  <a:gd name="connsiteY8" fmla="*/ 163652 h 228578"/>
                  <a:gd name="connsiteX9" fmla="*/ 187749 w 193211"/>
                  <a:gd name="connsiteY9" fmla="*/ 163652 h 228578"/>
                  <a:gd name="connsiteX10" fmla="*/ 187749 w 193211"/>
                  <a:gd name="connsiteY10" fmla="*/ 219431 h 228578"/>
                  <a:gd name="connsiteX11" fmla="*/ 152816 w 193211"/>
                  <a:gd name="connsiteY11" fmla="*/ 226038 h 228578"/>
                  <a:gd name="connsiteX12" fmla="*/ 102386 w 193211"/>
                  <a:gd name="connsiteY12" fmla="*/ 228579 h 228578"/>
                  <a:gd name="connsiteX13" fmla="*/ 7876 w 193211"/>
                  <a:gd name="connsiteY13" fmla="*/ 179026 h 228578"/>
                  <a:gd name="connsiteX14" fmla="*/ 0 w 193211"/>
                  <a:gd name="connsiteY14" fmla="*/ 138240 h 228578"/>
                  <a:gd name="connsiteX15" fmla="*/ 0 w 193211"/>
                  <a:gd name="connsiteY15" fmla="*/ 85002 h 228578"/>
                  <a:gd name="connsiteX16" fmla="*/ 49160 w 193211"/>
                  <a:gd name="connsiteY16" fmla="*/ 7115 h 228578"/>
                  <a:gd name="connsiteX17" fmla="*/ 95780 w 193211"/>
                  <a:gd name="connsiteY17" fmla="*/ 0 h 228578"/>
                  <a:gd name="connsiteX18" fmla="*/ 185336 w 193211"/>
                  <a:gd name="connsiteY18" fmla="*/ 44979 h 228578"/>
                  <a:gd name="connsiteX19" fmla="*/ 193212 w 193211"/>
                  <a:gd name="connsiteY19" fmla="*/ 95040 h 228578"/>
                  <a:gd name="connsiteX20" fmla="*/ 114580 w 193211"/>
                  <a:gd name="connsiteY20" fmla="*/ 57176 h 228578"/>
                  <a:gd name="connsiteX21" fmla="*/ 96288 w 193211"/>
                  <a:gd name="connsiteY21" fmla="*/ 52221 h 228578"/>
                  <a:gd name="connsiteX22" fmla="*/ 68850 w 193211"/>
                  <a:gd name="connsiteY22" fmla="*/ 78014 h 228578"/>
                  <a:gd name="connsiteX23" fmla="*/ 68850 w 193211"/>
                  <a:gd name="connsiteY23" fmla="*/ 88433 h 228578"/>
                  <a:gd name="connsiteX24" fmla="*/ 124616 w 193211"/>
                  <a:gd name="connsiteY24" fmla="*/ 88433 h 228578"/>
                  <a:gd name="connsiteX25" fmla="*/ 124616 w 193211"/>
                  <a:gd name="connsiteY25" fmla="*/ 84748 h 228578"/>
                  <a:gd name="connsiteX26" fmla="*/ 114580 w 193211"/>
                  <a:gd name="connsiteY26" fmla="*/ 57176 h 228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3211" h="228578">
                    <a:moveTo>
                      <a:pt x="193212" y="95040"/>
                    </a:moveTo>
                    <a:lnTo>
                      <a:pt x="193212" y="133285"/>
                    </a:lnTo>
                    <a:lnTo>
                      <a:pt x="193212" y="134555"/>
                    </a:lnTo>
                    <a:lnTo>
                      <a:pt x="68723" y="134555"/>
                    </a:lnTo>
                    <a:lnTo>
                      <a:pt x="68723" y="141162"/>
                    </a:lnTo>
                    <a:cubicBezTo>
                      <a:pt x="68723" y="156155"/>
                      <a:pt x="73296" y="165304"/>
                      <a:pt x="82442" y="168607"/>
                    </a:cubicBezTo>
                    <a:cubicBezTo>
                      <a:pt x="88666" y="170259"/>
                      <a:pt x="95780" y="171529"/>
                      <a:pt x="106959" y="171529"/>
                    </a:cubicBezTo>
                    <a:lnTo>
                      <a:pt x="112421" y="171529"/>
                    </a:lnTo>
                    <a:cubicBezTo>
                      <a:pt x="136176" y="171529"/>
                      <a:pt x="161073" y="168988"/>
                      <a:pt x="187368" y="163652"/>
                    </a:cubicBezTo>
                    <a:lnTo>
                      <a:pt x="187749" y="163652"/>
                    </a:lnTo>
                    <a:lnTo>
                      <a:pt x="187749" y="219431"/>
                    </a:lnTo>
                    <a:cubicBezTo>
                      <a:pt x="187749" y="220320"/>
                      <a:pt x="176063" y="222353"/>
                      <a:pt x="152816" y="226038"/>
                    </a:cubicBezTo>
                    <a:cubicBezTo>
                      <a:pt x="138208" y="227689"/>
                      <a:pt x="121186" y="228579"/>
                      <a:pt x="102386" y="228579"/>
                    </a:cubicBezTo>
                    <a:cubicBezTo>
                      <a:pt x="53733" y="228579"/>
                      <a:pt x="22103" y="211934"/>
                      <a:pt x="7876" y="179026"/>
                    </a:cubicBezTo>
                    <a:cubicBezTo>
                      <a:pt x="2413" y="165685"/>
                      <a:pt x="0" y="151962"/>
                      <a:pt x="0" y="138240"/>
                    </a:cubicBezTo>
                    <a:lnTo>
                      <a:pt x="0" y="85002"/>
                    </a:lnTo>
                    <a:cubicBezTo>
                      <a:pt x="0" y="45868"/>
                      <a:pt x="16260" y="20075"/>
                      <a:pt x="49160" y="7115"/>
                    </a:cubicBezTo>
                    <a:cubicBezTo>
                      <a:pt x="64531" y="2160"/>
                      <a:pt x="79520" y="0"/>
                      <a:pt x="95780" y="0"/>
                    </a:cubicBezTo>
                    <a:cubicBezTo>
                      <a:pt x="141511" y="0"/>
                      <a:pt x="171490" y="14993"/>
                      <a:pt x="185336" y="44979"/>
                    </a:cubicBezTo>
                    <a:cubicBezTo>
                      <a:pt x="190671" y="57176"/>
                      <a:pt x="193212" y="73821"/>
                      <a:pt x="193212" y="95040"/>
                    </a:cubicBezTo>
                    <a:close/>
                    <a:moveTo>
                      <a:pt x="114580" y="57176"/>
                    </a:moveTo>
                    <a:cubicBezTo>
                      <a:pt x="109626" y="53873"/>
                      <a:pt x="103402" y="52221"/>
                      <a:pt x="96288" y="52221"/>
                    </a:cubicBezTo>
                    <a:cubicBezTo>
                      <a:pt x="76726" y="52221"/>
                      <a:pt x="68850" y="60988"/>
                      <a:pt x="68850" y="78014"/>
                    </a:cubicBezTo>
                    <a:lnTo>
                      <a:pt x="68850" y="88433"/>
                    </a:lnTo>
                    <a:lnTo>
                      <a:pt x="124616" y="88433"/>
                    </a:lnTo>
                    <a:lnTo>
                      <a:pt x="124616" y="84748"/>
                    </a:lnTo>
                    <a:cubicBezTo>
                      <a:pt x="124489" y="69247"/>
                      <a:pt x="121186" y="60099"/>
                      <a:pt x="114580" y="57176"/>
                    </a:cubicBezTo>
                    <a:close/>
                  </a:path>
                </a:pathLst>
              </a:custGeom>
              <a:grpFill/>
              <a:ln w="12692" cap="flat">
                <a:noFill/>
                <a:prstDash val="solid"/>
                <a:miter/>
              </a:ln>
            </p:spPr>
            <p:txBody>
              <a:bodyPr rtlCol="0" anchor="ctr"/>
              <a:lstStyle/>
              <a:p>
                <a:endParaRPr lang="en-US"/>
              </a:p>
            </p:txBody>
          </p:sp>
          <p:sp>
            <p:nvSpPr>
              <p:cNvPr id="233" name="Freeform 232">
                <a:extLst>
                  <a:ext uri="{FF2B5EF4-FFF2-40B4-BE49-F238E27FC236}">
                    <a16:creationId xmlns:a16="http://schemas.microsoft.com/office/drawing/2014/main" id="{E6E835A2-4ABF-8945-AD06-50789E2F1840}"/>
                  </a:ext>
                </a:extLst>
              </p:cNvPr>
              <p:cNvSpPr/>
              <p:nvPr/>
            </p:nvSpPr>
            <p:spPr>
              <a:xfrm>
                <a:off x="2411654" y="448481"/>
                <a:ext cx="253550" cy="311802"/>
              </a:xfrm>
              <a:custGeom>
                <a:avLst/>
                <a:gdLst>
                  <a:gd name="connsiteX0" fmla="*/ 253551 w 253550"/>
                  <a:gd name="connsiteY0" fmla="*/ 170640 h 311802"/>
                  <a:gd name="connsiteX1" fmla="*/ 253551 w 253550"/>
                  <a:gd name="connsiteY1" fmla="*/ 311802 h 311802"/>
                  <a:gd name="connsiteX2" fmla="*/ 173649 w 253550"/>
                  <a:gd name="connsiteY2" fmla="*/ 311802 h 311802"/>
                  <a:gd name="connsiteX3" fmla="*/ 79521 w 253550"/>
                  <a:gd name="connsiteY3" fmla="*/ 145228 h 311802"/>
                  <a:gd name="connsiteX4" fmla="*/ 79521 w 253550"/>
                  <a:gd name="connsiteY4" fmla="*/ 311802 h 311802"/>
                  <a:gd name="connsiteX5" fmla="*/ 0 w 253550"/>
                  <a:gd name="connsiteY5" fmla="*/ 311802 h 311802"/>
                  <a:gd name="connsiteX6" fmla="*/ 0 w 253550"/>
                  <a:gd name="connsiteY6" fmla="*/ 0 h 311802"/>
                  <a:gd name="connsiteX7" fmla="*/ 79521 w 253550"/>
                  <a:gd name="connsiteY7" fmla="*/ 0 h 311802"/>
                  <a:gd name="connsiteX8" fmla="*/ 173649 w 253550"/>
                  <a:gd name="connsiteY8" fmla="*/ 164414 h 311802"/>
                  <a:gd name="connsiteX9" fmla="*/ 173649 w 253550"/>
                  <a:gd name="connsiteY9" fmla="*/ 0 h 311802"/>
                  <a:gd name="connsiteX10" fmla="*/ 253551 w 253550"/>
                  <a:gd name="connsiteY10" fmla="*/ 0 h 311802"/>
                  <a:gd name="connsiteX11" fmla="*/ 253551 w 253550"/>
                  <a:gd name="connsiteY11" fmla="*/ 170640 h 311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550" h="311802">
                    <a:moveTo>
                      <a:pt x="253551" y="170640"/>
                    </a:moveTo>
                    <a:lnTo>
                      <a:pt x="253551" y="311802"/>
                    </a:lnTo>
                    <a:lnTo>
                      <a:pt x="173649" y="311802"/>
                    </a:lnTo>
                    <a:lnTo>
                      <a:pt x="79521" y="145228"/>
                    </a:lnTo>
                    <a:lnTo>
                      <a:pt x="79521" y="311802"/>
                    </a:lnTo>
                    <a:lnTo>
                      <a:pt x="0" y="311802"/>
                    </a:lnTo>
                    <a:lnTo>
                      <a:pt x="0" y="0"/>
                    </a:lnTo>
                    <a:lnTo>
                      <a:pt x="79521" y="0"/>
                    </a:lnTo>
                    <a:lnTo>
                      <a:pt x="173649" y="164414"/>
                    </a:lnTo>
                    <a:lnTo>
                      <a:pt x="173649" y="0"/>
                    </a:lnTo>
                    <a:lnTo>
                      <a:pt x="253551" y="0"/>
                    </a:lnTo>
                    <a:lnTo>
                      <a:pt x="253551" y="170640"/>
                    </a:lnTo>
                    <a:close/>
                  </a:path>
                </a:pathLst>
              </a:custGeom>
              <a:grpFill/>
              <a:ln w="12692" cap="flat">
                <a:noFill/>
                <a:prstDash val="solid"/>
                <a:miter/>
              </a:ln>
            </p:spPr>
            <p:txBody>
              <a:bodyPr rtlCol="0" anchor="ctr"/>
              <a:lstStyle/>
              <a:p>
                <a:endParaRPr lang="en-US"/>
              </a:p>
            </p:txBody>
          </p:sp>
          <p:sp>
            <p:nvSpPr>
              <p:cNvPr id="235" name="Freeform 234">
                <a:extLst>
                  <a:ext uri="{FF2B5EF4-FFF2-40B4-BE49-F238E27FC236}">
                    <a16:creationId xmlns:a16="http://schemas.microsoft.com/office/drawing/2014/main" id="{7F2053ED-3CFC-8847-A60C-F25925C24E91}"/>
                  </a:ext>
                </a:extLst>
              </p:cNvPr>
              <p:cNvSpPr/>
              <p:nvPr/>
            </p:nvSpPr>
            <p:spPr>
              <a:xfrm>
                <a:off x="2693786" y="534500"/>
                <a:ext cx="193211" cy="228578"/>
              </a:xfrm>
              <a:custGeom>
                <a:avLst/>
                <a:gdLst>
                  <a:gd name="connsiteX0" fmla="*/ 193212 w 193211"/>
                  <a:gd name="connsiteY0" fmla="*/ 95040 h 228578"/>
                  <a:gd name="connsiteX1" fmla="*/ 193212 w 193211"/>
                  <a:gd name="connsiteY1" fmla="*/ 133285 h 228578"/>
                  <a:gd name="connsiteX2" fmla="*/ 193212 w 193211"/>
                  <a:gd name="connsiteY2" fmla="*/ 134555 h 228578"/>
                  <a:gd name="connsiteX3" fmla="*/ 68723 w 193211"/>
                  <a:gd name="connsiteY3" fmla="*/ 134555 h 228578"/>
                  <a:gd name="connsiteX4" fmla="*/ 68723 w 193211"/>
                  <a:gd name="connsiteY4" fmla="*/ 141162 h 228578"/>
                  <a:gd name="connsiteX5" fmla="*/ 82442 w 193211"/>
                  <a:gd name="connsiteY5" fmla="*/ 168607 h 228578"/>
                  <a:gd name="connsiteX6" fmla="*/ 106959 w 193211"/>
                  <a:gd name="connsiteY6" fmla="*/ 171529 h 228578"/>
                  <a:gd name="connsiteX7" fmla="*/ 112421 w 193211"/>
                  <a:gd name="connsiteY7" fmla="*/ 171529 h 228578"/>
                  <a:gd name="connsiteX8" fmla="*/ 187368 w 193211"/>
                  <a:gd name="connsiteY8" fmla="*/ 163652 h 228578"/>
                  <a:gd name="connsiteX9" fmla="*/ 187749 w 193211"/>
                  <a:gd name="connsiteY9" fmla="*/ 163652 h 228578"/>
                  <a:gd name="connsiteX10" fmla="*/ 187749 w 193211"/>
                  <a:gd name="connsiteY10" fmla="*/ 219431 h 228578"/>
                  <a:gd name="connsiteX11" fmla="*/ 152816 w 193211"/>
                  <a:gd name="connsiteY11" fmla="*/ 226038 h 228578"/>
                  <a:gd name="connsiteX12" fmla="*/ 102386 w 193211"/>
                  <a:gd name="connsiteY12" fmla="*/ 228579 h 228578"/>
                  <a:gd name="connsiteX13" fmla="*/ 7876 w 193211"/>
                  <a:gd name="connsiteY13" fmla="*/ 179026 h 228578"/>
                  <a:gd name="connsiteX14" fmla="*/ 0 w 193211"/>
                  <a:gd name="connsiteY14" fmla="*/ 138240 h 228578"/>
                  <a:gd name="connsiteX15" fmla="*/ 0 w 193211"/>
                  <a:gd name="connsiteY15" fmla="*/ 85002 h 228578"/>
                  <a:gd name="connsiteX16" fmla="*/ 49160 w 193211"/>
                  <a:gd name="connsiteY16" fmla="*/ 7115 h 228578"/>
                  <a:gd name="connsiteX17" fmla="*/ 95780 w 193211"/>
                  <a:gd name="connsiteY17" fmla="*/ 0 h 228578"/>
                  <a:gd name="connsiteX18" fmla="*/ 185336 w 193211"/>
                  <a:gd name="connsiteY18" fmla="*/ 44979 h 228578"/>
                  <a:gd name="connsiteX19" fmla="*/ 193212 w 193211"/>
                  <a:gd name="connsiteY19" fmla="*/ 95040 h 228578"/>
                  <a:gd name="connsiteX20" fmla="*/ 114581 w 193211"/>
                  <a:gd name="connsiteY20" fmla="*/ 57176 h 228578"/>
                  <a:gd name="connsiteX21" fmla="*/ 96288 w 193211"/>
                  <a:gd name="connsiteY21" fmla="*/ 52221 h 228578"/>
                  <a:gd name="connsiteX22" fmla="*/ 68850 w 193211"/>
                  <a:gd name="connsiteY22" fmla="*/ 78014 h 228578"/>
                  <a:gd name="connsiteX23" fmla="*/ 68850 w 193211"/>
                  <a:gd name="connsiteY23" fmla="*/ 88433 h 228578"/>
                  <a:gd name="connsiteX24" fmla="*/ 124616 w 193211"/>
                  <a:gd name="connsiteY24" fmla="*/ 88433 h 228578"/>
                  <a:gd name="connsiteX25" fmla="*/ 124616 w 193211"/>
                  <a:gd name="connsiteY25" fmla="*/ 84748 h 228578"/>
                  <a:gd name="connsiteX26" fmla="*/ 114581 w 193211"/>
                  <a:gd name="connsiteY26" fmla="*/ 57176 h 228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3211" h="228578">
                    <a:moveTo>
                      <a:pt x="193212" y="95040"/>
                    </a:moveTo>
                    <a:lnTo>
                      <a:pt x="193212" y="133285"/>
                    </a:lnTo>
                    <a:lnTo>
                      <a:pt x="193212" y="134555"/>
                    </a:lnTo>
                    <a:lnTo>
                      <a:pt x="68723" y="134555"/>
                    </a:lnTo>
                    <a:lnTo>
                      <a:pt x="68723" y="141162"/>
                    </a:lnTo>
                    <a:cubicBezTo>
                      <a:pt x="68723" y="156155"/>
                      <a:pt x="73296" y="165304"/>
                      <a:pt x="82442" y="168607"/>
                    </a:cubicBezTo>
                    <a:cubicBezTo>
                      <a:pt x="88666" y="170259"/>
                      <a:pt x="95780" y="171529"/>
                      <a:pt x="106959" y="171529"/>
                    </a:cubicBezTo>
                    <a:lnTo>
                      <a:pt x="112421" y="171529"/>
                    </a:lnTo>
                    <a:cubicBezTo>
                      <a:pt x="136176" y="171529"/>
                      <a:pt x="161073" y="168988"/>
                      <a:pt x="187368" y="163652"/>
                    </a:cubicBezTo>
                    <a:lnTo>
                      <a:pt x="187749" y="163652"/>
                    </a:lnTo>
                    <a:lnTo>
                      <a:pt x="187749" y="219431"/>
                    </a:lnTo>
                    <a:cubicBezTo>
                      <a:pt x="187749" y="220320"/>
                      <a:pt x="176063" y="222353"/>
                      <a:pt x="152816" y="226038"/>
                    </a:cubicBezTo>
                    <a:cubicBezTo>
                      <a:pt x="138208" y="227689"/>
                      <a:pt x="121186" y="228579"/>
                      <a:pt x="102386" y="228579"/>
                    </a:cubicBezTo>
                    <a:cubicBezTo>
                      <a:pt x="53733" y="228579"/>
                      <a:pt x="22103" y="211934"/>
                      <a:pt x="7876" y="179026"/>
                    </a:cubicBezTo>
                    <a:cubicBezTo>
                      <a:pt x="2414" y="165685"/>
                      <a:pt x="0" y="151962"/>
                      <a:pt x="0" y="138240"/>
                    </a:cubicBezTo>
                    <a:lnTo>
                      <a:pt x="0" y="85002"/>
                    </a:lnTo>
                    <a:cubicBezTo>
                      <a:pt x="0" y="45868"/>
                      <a:pt x="16260" y="20075"/>
                      <a:pt x="49160" y="7115"/>
                    </a:cubicBezTo>
                    <a:cubicBezTo>
                      <a:pt x="64531" y="2160"/>
                      <a:pt x="79520" y="0"/>
                      <a:pt x="95780" y="0"/>
                    </a:cubicBezTo>
                    <a:cubicBezTo>
                      <a:pt x="141511" y="0"/>
                      <a:pt x="171490" y="14993"/>
                      <a:pt x="185336" y="44979"/>
                    </a:cubicBezTo>
                    <a:cubicBezTo>
                      <a:pt x="190798" y="57176"/>
                      <a:pt x="193212" y="73821"/>
                      <a:pt x="193212" y="95040"/>
                    </a:cubicBezTo>
                    <a:close/>
                    <a:moveTo>
                      <a:pt x="114581" y="57176"/>
                    </a:moveTo>
                    <a:cubicBezTo>
                      <a:pt x="109626" y="53873"/>
                      <a:pt x="103402" y="52221"/>
                      <a:pt x="96288" y="52221"/>
                    </a:cubicBezTo>
                    <a:cubicBezTo>
                      <a:pt x="76726" y="52221"/>
                      <a:pt x="68850" y="60988"/>
                      <a:pt x="68850" y="78014"/>
                    </a:cubicBezTo>
                    <a:lnTo>
                      <a:pt x="68850" y="88433"/>
                    </a:lnTo>
                    <a:lnTo>
                      <a:pt x="124616" y="88433"/>
                    </a:lnTo>
                    <a:lnTo>
                      <a:pt x="124616" y="84748"/>
                    </a:lnTo>
                    <a:cubicBezTo>
                      <a:pt x="124616" y="69247"/>
                      <a:pt x="121313" y="60099"/>
                      <a:pt x="114581" y="57176"/>
                    </a:cubicBezTo>
                    <a:close/>
                  </a:path>
                </a:pathLst>
              </a:custGeom>
              <a:grpFill/>
              <a:ln w="12692" cap="flat">
                <a:noFill/>
                <a:prstDash val="solid"/>
                <a:miter/>
              </a:ln>
            </p:spPr>
            <p:txBody>
              <a:bodyPr rtlCol="0" anchor="ctr"/>
              <a:lstStyle/>
              <a:p>
                <a:endParaRPr lang="en-US"/>
              </a:p>
            </p:txBody>
          </p:sp>
          <p:sp>
            <p:nvSpPr>
              <p:cNvPr id="236" name="Freeform 235">
                <a:extLst>
                  <a:ext uri="{FF2B5EF4-FFF2-40B4-BE49-F238E27FC236}">
                    <a16:creationId xmlns:a16="http://schemas.microsoft.com/office/drawing/2014/main" id="{7CC1EF8C-98FE-2244-94E8-76C8EF988FFB}"/>
                  </a:ext>
                </a:extLst>
              </p:cNvPr>
              <p:cNvSpPr/>
              <p:nvPr/>
            </p:nvSpPr>
            <p:spPr>
              <a:xfrm>
                <a:off x="2896144" y="538820"/>
                <a:ext cx="337898" cy="221463"/>
              </a:xfrm>
              <a:custGeom>
                <a:avLst/>
                <a:gdLst>
                  <a:gd name="connsiteX0" fmla="*/ 272732 w 337898"/>
                  <a:gd name="connsiteY0" fmla="*/ 221464 h 221463"/>
                  <a:gd name="connsiteX1" fmla="*/ 197785 w 337898"/>
                  <a:gd name="connsiteY1" fmla="*/ 221464 h 221463"/>
                  <a:gd name="connsiteX2" fmla="*/ 169076 w 337898"/>
                  <a:gd name="connsiteY2" fmla="*/ 123247 h 221463"/>
                  <a:gd name="connsiteX3" fmla="*/ 139478 w 337898"/>
                  <a:gd name="connsiteY3" fmla="*/ 221464 h 221463"/>
                  <a:gd name="connsiteX4" fmla="*/ 64912 w 337898"/>
                  <a:gd name="connsiteY4" fmla="*/ 221464 h 221463"/>
                  <a:gd name="connsiteX5" fmla="*/ 0 w 337898"/>
                  <a:gd name="connsiteY5" fmla="*/ 0 h 221463"/>
                  <a:gd name="connsiteX6" fmla="*/ 69993 w 337898"/>
                  <a:gd name="connsiteY6" fmla="*/ 0 h 221463"/>
                  <a:gd name="connsiteX7" fmla="*/ 105816 w 337898"/>
                  <a:gd name="connsiteY7" fmla="*/ 139511 h 221463"/>
                  <a:gd name="connsiteX8" fmla="*/ 138335 w 337898"/>
                  <a:gd name="connsiteY8" fmla="*/ 0 h 221463"/>
                  <a:gd name="connsiteX9" fmla="*/ 199563 w 337898"/>
                  <a:gd name="connsiteY9" fmla="*/ 0 h 221463"/>
                  <a:gd name="connsiteX10" fmla="*/ 232083 w 337898"/>
                  <a:gd name="connsiteY10" fmla="*/ 139511 h 221463"/>
                  <a:gd name="connsiteX11" fmla="*/ 267524 w 337898"/>
                  <a:gd name="connsiteY11" fmla="*/ 0 h 221463"/>
                  <a:gd name="connsiteX12" fmla="*/ 337898 w 337898"/>
                  <a:gd name="connsiteY12" fmla="*/ 0 h 221463"/>
                  <a:gd name="connsiteX13" fmla="*/ 272732 w 337898"/>
                  <a:gd name="connsiteY13" fmla="*/ 221464 h 221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7898" h="221463">
                    <a:moveTo>
                      <a:pt x="272732" y="221464"/>
                    </a:moveTo>
                    <a:lnTo>
                      <a:pt x="197785" y="221464"/>
                    </a:lnTo>
                    <a:lnTo>
                      <a:pt x="169076" y="123247"/>
                    </a:lnTo>
                    <a:lnTo>
                      <a:pt x="139478" y="221464"/>
                    </a:lnTo>
                    <a:lnTo>
                      <a:pt x="64912" y="221464"/>
                    </a:lnTo>
                    <a:lnTo>
                      <a:pt x="0" y="0"/>
                    </a:lnTo>
                    <a:lnTo>
                      <a:pt x="69993" y="0"/>
                    </a:lnTo>
                    <a:lnTo>
                      <a:pt x="105816" y="139511"/>
                    </a:lnTo>
                    <a:lnTo>
                      <a:pt x="138335" y="0"/>
                    </a:lnTo>
                    <a:lnTo>
                      <a:pt x="199563" y="0"/>
                    </a:lnTo>
                    <a:lnTo>
                      <a:pt x="232083" y="139511"/>
                    </a:lnTo>
                    <a:lnTo>
                      <a:pt x="267524" y="0"/>
                    </a:lnTo>
                    <a:lnTo>
                      <a:pt x="337898" y="0"/>
                    </a:lnTo>
                    <a:lnTo>
                      <a:pt x="272732" y="221464"/>
                    </a:lnTo>
                    <a:close/>
                  </a:path>
                </a:pathLst>
              </a:custGeom>
              <a:grpFill/>
              <a:ln w="12692" cap="flat">
                <a:noFill/>
                <a:prstDash val="solid"/>
                <a:miter/>
              </a:ln>
            </p:spPr>
            <p:txBody>
              <a:bodyPr rtlCol="0" anchor="ctr"/>
              <a:lstStyle/>
              <a:p>
                <a:endParaRPr lang="en-US"/>
              </a:p>
            </p:txBody>
          </p:sp>
          <p:sp>
            <p:nvSpPr>
              <p:cNvPr id="238" name="Freeform 237">
                <a:extLst>
                  <a:ext uri="{FF2B5EF4-FFF2-40B4-BE49-F238E27FC236}">
                    <a16:creationId xmlns:a16="http://schemas.microsoft.com/office/drawing/2014/main" id="{B7CD9DC4-AA4E-E040-A167-37E93B083790}"/>
                  </a:ext>
                </a:extLst>
              </p:cNvPr>
              <p:cNvSpPr/>
              <p:nvPr/>
            </p:nvSpPr>
            <p:spPr>
              <a:xfrm>
                <a:off x="3242676" y="535265"/>
                <a:ext cx="186810" cy="227940"/>
              </a:xfrm>
              <a:custGeom>
                <a:avLst/>
                <a:gdLst>
                  <a:gd name="connsiteX0" fmla="*/ 93244 w 186810"/>
                  <a:gd name="connsiteY0" fmla="*/ 227941 h 227940"/>
                  <a:gd name="connsiteX1" fmla="*/ 8261 w 186810"/>
                  <a:gd name="connsiteY1" fmla="*/ 220444 h 227940"/>
                  <a:gd name="connsiteX2" fmla="*/ 2037 w 186810"/>
                  <a:gd name="connsiteY2" fmla="*/ 160854 h 227940"/>
                  <a:gd name="connsiteX3" fmla="*/ 114458 w 186810"/>
                  <a:gd name="connsiteY3" fmla="*/ 160854 h 227940"/>
                  <a:gd name="connsiteX4" fmla="*/ 16264 w 186810"/>
                  <a:gd name="connsiteY4" fmla="*/ 112190 h 227940"/>
                  <a:gd name="connsiteX5" fmla="*/ 386 w 186810"/>
                  <a:gd name="connsiteY5" fmla="*/ 63908 h 227940"/>
                  <a:gd name="connsiteX6" fmla="*/ 94006 w 186810"/>
                  <a:gd name="connsiteY6" fmla="*/ 251 h 227940"/>
                  <a:gd name="connsiteX7" fmla="*/ 170605 w 186810"/>
                  <a:gd name="connsiteY7" fmla="*/ 5715 h 227940"/>
                  <a:gd name="connsiteX8" fmla="*/ 176830 w 186810"/>
                  <a:gd name="connsiteY8" fmla="*/ 64416 h 227940"/>
                  <a:gd name="connsiteX9" fmla="*/ 73174 w 186810"/>
                  <a:gd name="connsiteY9" fmla="*/ 66957 h 227940"/>
                  <a:gd name="connsiteX10" fmla="*/ 171367 w 186810"/>
                  <a:gd name="connsiteY10" fmla="*/ 115621 h 227940"/>
                  <a:gd name="connsiteX11" fmla="*/ 186357 w 186810"/>
                  <a:gd name="connsiteY11" fmla="*/ 164793 h 227940"/>
                  <a:gd name="connsiteX12" fmla="*/ 93244 w 186810"/>
                  <a:gd name="connsiteY12" fmla="*/ 227941 h 2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6810" h="227940">
                    <a:moveTo>
                      <a:pt x="93244" y="227941"/>
                    </a:moveTo>
                    <a:cubicBezTo>
                      <a:pt x="60343" y="227941"/>
                      <a:pt x="25410" y="223748"/>
                      <a:pt x="8261" y="220444"/>
                    </a:cubicBezTo>
                    <a:lnTo>
                      <a:pt x="2037" y="160854"/>
                    </a:lnTo>
                    <a:cubicBezTo>
                      <a:pt x="17407" y="164157"/>
                      <a:pt x="105693" y="181691"/>
                      <a:pt x="114458" y="160854"/>
                    </a:cubicBezTo>
                    <a:cubicBezTo>
                      <a:pt x="122842" y="138746"/>
                      <a:pt x="49165" y="143320"/>
                      <a:pt x="16264" y="112190"/>
                    </a:cubicBezTo>
                    <a:cubicBezTo>
                      <a:pt x="-377" y="97578"/>
                      <a:pt x="-758" y="78520"/>
                      <a:pt x="386" y="63908"/>
                    </a:cubicBezTo>
                    <a:cubicBezTo>
                      <a:pt x="6991" y="5969"/>
                      <a:pt x="61995" y="1395"/>
                      <a:pt x="94006" y="251"/>
                    </a:cubicBezTo>
                    <a:cubicBezTo>
                      <a:pt x="123985" y="-1019"/>
                      <a:pt x="153583" y="2793"/>
                      <a:pt x="170605" y="5715"/>
                    </a:cubicBezTo>
                    <a:lnTo>
                      <a:pt x="176830" y="64416"/>
                    </a:lnTo>
                    <a:cubicBezTo>
                      <a:pt x="155616" y="59842"/>
                      <a:pt x="81049" y="48153"/>
                      <a:pt x="73174" y="66957"/>
                    </a:cubicBezTo>
                    <a:cubicBezTo>
                      <a:pt x="63646" y="89447"/>
                      <a:pt x="141896" y="87795"/>
                      <a:pt x="171367" y="115621"/>
                    </a:cubicBezTo>
                    <a:cubicBezTo>
                      <a:pt x="187246" y="131503"/>
                      <a:pt x="187627" y="149291"/>
                      <a:pt x="186357" y="164793"/>
                    </a:cubicBezTo>
                    <a:cubicBezTo>
                      <a:pt x="179751" y="221715"/>
                      <a:pt x="125637" y="226670"/>
                      <a:pt x="93244" y="227941"/>
                    </a:cubicBezTo>
                    <a:close/>
                  </a:path>
                </a:pathLst>
              </a:custGeom>
              <a:grpFill/>
              <a:ln w="12692" cap="flat">
                <a:noFill/>
                <a:prstDash val="solid"/>
                <a:miter/>
              </a:ln>
            </p:spPr>
            <p:txBody>
              <a:bodyPr rtlCol="0" anchor="ctr"/>
              <a:lstStyle/>
              <a:p>
                <a:endParaRPr lang="en-US"/>
              </a:p>
            </p:txBody>
          </p:sp>
        </p:grpSp>
      </p:grpSp>
      <p:sp>
        <p:nvSpPr>
          <p:cNvPr id="119" name="TextBox 118">
            <a:extLst>
              <a:ext uri="{FF2B5EF4-FFF2-40B4-BE49-F238E27FC236}">
                <a16:creationId xmlns:a16="http://schemas.microsoft.com/office/drawing/2014/main" id="{0268A3D3-78A8-DB4A-AFED-E5B048CD025D}"/>
              </a:ext>
            </a:extLst>
          </p:cNvPr>
          <p:cNvSpPr txBox="1"/>
          <p:nvPr/>
        </p:nvSpPr>
        <p:spPr>
          <a:xfrm>
            <a:off x="294708" y="1526728"/>
            <a:ext cx="617157" cy="246221"/>
          </a:xfrm>
          <a:prstGeom prst="rect">
            <a:avLst/>
          </a:prstGeom>
          <a:noFill/>
        </p:spPr>
        <p:txBody>
          <a:bodyPr wrap="none" lIns="0" tIns="0" rIns="0" bIns="0" rtlCol="0">
            <a:spAutoFit/>
          </a:bodyPr>
          <a:lstStyle/>
          <a:p>
            <a:pPr algn="l"/>
            <a:r>
              <a:rPr lang="en-US" sz="1600" spc="0" baseline="0" dirty="0">
                <a:solidFill>
                  <a:schemeClr val="bg1"/>
                </a:solidFill>
                <a:latin typeface="LondrinaSolid-Regular"/>
                <a:sym typeface="LondrinaSolid-Regular"/>
                <a:rtl val="0"/>
              </a:rPr>
              <a:t>Option 1</a:t>
            </a:r>
          </a:p>
        </p:txBody>
      </p:sp>
      <p:sp>
        <p:nvSpPr>
          <p:cNvPr id="120" name="Freeform 119">
            <a:extLst>
              <a:ext uri="{FF2B5EF4-FFF2-40B4-BE49-F238E27FC236}">
                <a16:creationId xmlns:a16="http://schemas.microsoft.com/office/drawing/2014/main" id="{263E1F03-F68F-284F-8050-0D980AF18089}"/>
              </a:ext>
            </a:extLst>
          </p:cNvPr>
          <p:cNvSpPr/>
          <p:nvPr/>
        </p:nvSpPr>
        <p:spPr>
          <a:xfrm>
            <a:off x="386168" y="2447032"/>
            <a:ext cx="2841266" cy="195162"/>
          </a:xfrm>
          <a:custGeom>
            <a:avLst/>
            <a:gdLst>
              <a:gd name="connsiteX0" fmla="*/ 0 w 2841266"/>
              <a:gd name="connsiteY0" fmla="*/ 0 h 195162"/>
              <a:gd name="connsiteX1" fmla="*/ 2841266 w 2841266"/>
              <a:gd name="connsiteY1" fmla="*/ 0 h 195162"/>
              <a:gd name="connsiteX2" fmla="*/ 2841266 w 2841266"/>
              <a:gd name="connsiteY2" fmla="*/ 195162 h 195162"/>
              <a:gd name="connsiteX3" fmla="*/ 0 w 2841266"/>
              <a:gd name="connsiteY3" fmla="*/ 195162 h 195162"/>
            </a:gdLst>
            <a:ahLst/>
            <a:cxnLst>
              <a:cxn ang="0">
                <a:pos x="connsiteX0" y="connsiteY0"/>
              </a:cxn>
              <a:cxn ang="0">
                <a:pos x="connsiteX1" y="connsiteY1"/>
              </a:cxn>
              <a:cxn ang="0">
                <a:pos x="connsiteX2" y="connsiteY2"/>
              </a:cxn>
              <a:cxn ang="0">
                <a:pos x="connsiteX3" y="connsiteY3"/>
              </a:cxn>
            </a:cxnLst>
            <a:rect l="l" t="t" r="r" b="b"/>
            <a:pathLst>
              <a:path w="2841266" h="195162">
                <a:moveTo>
                  <a:pt x="0" y="0"/>
                </a:moveTo>
                <a:lnTo>
                  <a:pt x="2841266" y="0"/>
                </a:lnTo>
                <a:lnTo>
                  <a:pt x="2841266" y="195162"/>
                </a:lnTo>
                <a:lnTo>
                  <a:pt x="0" y="195162"/>
                </a:lnTo>
                <a:close/>
              </a:path>
            </a:pathLst>
          </a:custGeom>
          <a:noFill/>
          <a:ln w="12692" cap="flat">
            <a:noFill/>
            <a:prstDash val="solid"/>
            <a:miter/>
          </a:ln>
        </p:spPr>
        <p:txBody>
          <a:bodyPr rtlCol="0" anchor="ctr"/>
          <a:lstStyle/>
          <a:p>
            <a:endParaRPr lang="en-US"/>
          </a:p>
        </p:txBody>
      </p:sp>
      <p:sp>
        <p:nvSpPr>
          <p:cNvPr id="121" name="TextBox 120">
            <a:extLst>
              <a:ext uri="{FF2B5EF4-FFF2-40B4-BE49-F238E27FC236}">
                <a16:creationId xmlns:a16="http://schemas.microsoft.com/office/drawing/2014/main" id="{956760B8-B3D0-064E-9721-B76864AC72A0}"/>
              </a:ext>
            </a:extLst>
          </p:cNvPr>
          <p:cNvSpPr txBox="1"/>
          <p:nvPr/>
        </p:nvSpPr>
        <p:spPr>
          <a:xfrm>
            <a:off x="294708" y="1869317"/>
            <a:ext cx="3009600" cy="2101344"/>
          </a:xfrm>
          <a:prstGeom prst="rect">
            <a:avLst/>
          </a:prstGeom>
          <a:noFill/>
        </p:spPr>
        <p:txBody>
          <a:bodyPr wrap="square" lIns="0" tIns="0" rIns="0" bIns="0" rtlCol="0">
            <a:spAutoFit/>
          </a:bodyPr>
          <a:lstStyle/>
          <a:p>
            <a:pPr>
              <a:lnSpc>
                <a:spcPct val="85000"/>
              </a:lnSpc>
              <a:spcAft>
                <a:spcPts val="300"/>
              </a:spcAft>
            </a:pPr>
            <a:r>
              <a:rPr lang="en-GB" sz="1100" dirty="0">
                <a:latin typeface="Roboto Condensed" panose="02000000000000000000" pitchFamily="2" charset="0"/>
                <a:ea typeface="Roboto Condensed" panose="02000000000000000000" pitchFamily="2" charset="0"/>
              </a:rPr>
              <a:t>Use a computer paint programme to create </a:t>
            </a:r>
            <a:br>
              <a:rPr lang="en-GB" sz="1100" dirty="0">
                <a:latin typeface="Roboto Condensed" panose="02000000000000000000" pitchFamily="2" charset="0"/>
                <a:ea typeface="Roboto Condensed" panose="02000000000000000000" pitchFamily="2" charset="0"/>
              </a:rPr>
            </a:br>
            <a:r>
              <a:rPr lang="en-GB" sz="1100" dirty="0">
                <a:latin typeface="Roboto Condensed" panose="02000000000000000000" pitchFamily="2" charset="0"/>
                <a:ea typeface="Roboto Condensed" panose="02000000000000000000" pitchFamily="2" charset="0"/>
              </a:rPr>
              <a:t>a self-portrait. You may need a mirror to help you. </a:t>
            </a:r>
            <a:br>
              <a:rPr lang="en-GB" sz="1100" dirty="0">
                <a:latin typeface="Roboto Condensed" panose="02000000000000000000" pitchFamily="2" charset="0"/>
                <a:ea typeface="Roboto Condensed" panose="02000000000000000000" pitchFamily="2" charset="0"/>
              </a:rPr>
            </a:br>
            <a:r>
              <a:rPr lang="en-GB" sz="1100" dirty="0">
                <a:latin typeface="Roboto Condensed" panose="02000000000000000000" pitchFamily="2" charset="0"/>
                <a:ea typeface="Roboto Condensed" panose="02000000000000000000" pitchFamily="2" charset="0"/>
              </a:rPr>
              <a:t>Think about:</a:t>
            </a:r>
          </a:p>
          <a:p>
            <a:pPr marL="144000" lvl="0" indent="-144000">
              <a:lnSpc>
                <a:spcPct val="85000"/>
              </a:lnSpc>
              <a:spcAft>
                <a:spcPts val="300"/>
              </a:spcAft>
              <a:buFont typeface="Arial" panose="020B0604020202020204" pitchFamily="34" charset="0"/>
              <a:buChar char="•"/>
            </a:pPr>
            <a:r>
              <a:rPr lang="en-GB" sz="1100" dirty="0">
                <a:solidFill>
                  <a:schemeClr val="tx2"/>
                </a:solidFill>
                <a:latin typeface="Roboto Condensed" panose="02000000000000000000" pitchFamily="2" charset="0"/>
                <a:ea typeface="Roboto Condensed" panose="02000000000000000000" pitchFamily="2" charset="0"/>
              </a:rPr>
              <a:t>What shape is your face?</a:t>
            </a:r>
          </a:p>
          <a:p>
            <a:pPr marL="144000" lvl="0" indent="-144000">
              <a:lnSpc>
                <a:spcPct val="85000"/>
              </a:lnSpc>
              <a:spcAft>
                <a:spcPts val="300"/>
              </a:spcAft>
              <a:buFont typeface="Arial" panose="020B0604020202020204" pitchFamily="34" charset="0"/>
              <a:buChar char="•"/>
            </a:pPr>
            <a:r>
              <a:rPr lang="en-GB" sz="1100" dirty="0">
                <a:solidFill>
                  <a:schemeClr val="tx2"/>
                </a:solidFill>
                <a:latin typeface="Roboto Condensed" panose="02000000000000000000" pitchFamily="2" charset="0"/>
                <a:ea typeface="Roboto Condensed" panose="02000000000000000000" pitchFamily="2" charset="0"/>
              </a:rPr>
              <a:t>Where are your eyes, ears, mouth and </a:t>
            </a:r>
            <a:br>
              <a:rPr lang="en-GB" sz="1100" dirty="0">
                <a:solidFill>
                  <a:schemeClr val="tx2"/>
                </a:solidFill>
                <a:latin typeface="Roboto Condensed" panose="02000000000000000000" pitchFamily="2" charset="0"/>
                <a:ea typeface="Roboto Condensed" panose="02000000000000000000" pitchFamily="2" charset="0"/>
              </a:rPr>
            </a:br>
            <a:r>
              <a:rPr lang="en-GB" sz="1100" dirty="0">
                <a:solidFill>
                  <a:schemeClr val="tx2"/>
                </a:solidFill>
                <a:latin typeface="Roboto Condensed" panose="02000000000000000000" pitchFamily="2" charset="0"/>
                <a:ea typeface="Roboto Condensed" panose="02000000000000000000" pitchFamily="2" charset="0"/>
              </a:rPr>
              <a:t>nose positioned?</a:t>
            </a:r>
          </a:p>
          <a:p>
            <a:pPr marL="144000" lvl="0" indent="-144000">
              <a:lnSpc>
                <a:spcPct val="85000"/>
              </a:lnSpc>
              <a:spcAft>
                <a:spcPts val="300"/>
              </a:spcAft>
              <a:buFont typeface="Arial" panose="020B0604020202020204" pitchFamily="34" charset="0"/>
              <a:buChar char="•"/>
            </a:pPr>
            <a:r>
              <a:rPr lang="en-GB" sz="1100" dirty="0">
                <a:solidFill>
                  <a:schemeClr val="tx2"/>
                </a:solidFill>
                <a:latin typeface="Roboto Condensed" panose="02000000000000000000" pitchFamily="2" charset="0"/>
                <a:ea typeface="Roboto Condensed" panose="02000000000000000000" pitchFamily="2" charset="0"/>
              </a:rPr>
              <a:t>Can you find a colour to match your skin, eyes, </a:t>
            </a:r>
            <a:br>
              <a:rPr lang="en-GB" sz="1100" dirty="0">
                <a:solidFill>
                  <a:schemeClr val="tx2"/>
                </a:solidFill>
                <a:latin typeface="Roboto Condensed" panose="02000000000000000000" pitchFamily="2" charset="0"/>
                <a:ea typeface="Roboto Condensed" panose="02000000000000000000" pitchFamily="2" charset="0"/>
              </a:rPr>
            </a:br>
            <a:r>
              <a:rPr lang="en-GB" sz="1100" dirty="0">
                <a:solidFill>
                  <a:schemeClr val="tx2"/>
                </a:solidFill>
                <a:latin typeface="Roboto Condensed" panose="02000000000000000000" pitchFamily="2" charset="0"/>
                <a:ea typeface="Roboto Condensed" panose="02000000000000000000" pitchFamily="2" charset="0"/>
              </a:rPr>
              <a:t>lips and hair?</a:t>
            </a:r>
          </a:p>
          <a:p>
            <a:pPr>
              <a:lnSpc>
                <a:spcPct val="85000"/>
              </a:lnSpc>
              <a:spcAft>
                <a:spcPts val="300"/>
              </a:spcAft>
            </a:pPr>
            <a:r>
              <a:rPr lang="en-GB" sz="1100" dirty="0">
                <a:latin typeface="Roboto Condensed" panose="02000000000000000000" pitchFamily="2" charset="0"/>
                <a:ea typeface="Roboto Condensed" panose="02000000000000000000" pitchFamily="2" charset="0"/>
              </a:rPr>
              <a:t>Once you have completed your self-portrait, share </a:t>
            </a:r>
            <a:br>
              <a:rPr lang="en-GB" sz="1100" dirty="0">
                <a:latin typeface="Roboto Condensed" panose="02000000000000000000" pitchFamily="2" charset="0"/>
                <a:ea typeface="Roboto Condensed" panose="02000000000000000000" pitchFamily="2" charset="0"/>
              </a:rPr>
            </a:br>
            <a:r>
              <a:rPr lang="en-GB" sz="1100" dirty="0">
                <a:latin typeface="Roboto Condensed" panose="02000000000000000000" pitchFamily="2" charset="0"/>
                <a:ea typeface="Roboto Condensed" panose="02000000000000000000" pitchFamily="2" charset="0"/>
              </a:rPr>
              <a:t>it with a partner.</a:t>
            </a:r>
          </a:p>
          <a:p>
            <a:pPr marL="144000" lvl="0" indent="-144000">
              <a:lnSpc>
                <a:spcPct val="85000"/>
              </a:lnSpc>
              <a:spcAft>
                <a:spcPts val="300"/>
              </a:spcAft>
              <a:buFont typeface="Arial" panose="020B0604020202020204" pitchFamily="34" charset="0"/>
              <a:buChar char="•"/>
            </a:pPr>
            <a:r>
              <a:rPr lang="en-GB" sz="1100" dirty="0">
                <a:solidFill>
                  <a:schemeClr val="tx2"/>
                </a:solidFill>
                <a:latin typeface="Roboto Condensed" panose="02000000000000000000" pitchFamily="2" charset="0"/>
                <a:ea typeface="Roboto Condensed" panose="02000000000000000000" pitchFamily="2" charset="0"/>
              </a:rPr>
              <a:t>Do they think it looks like you?</a:t>
            </a:r>
          </a:p>
          <a:p>
            <a:pPr marL="144000" lvl="0" indent="-144000">
              <a:lnSpc>
                <a:spcPct val="85000"/>
              </a:lnSpc>
              <a:spcAft>
                <a:spcPts val="300"/>
              </a:spcAft>
              <a:buFont typeface="Arial" panose="020B0604020202020204" pitchFamily="34" charset="0"/>
              <a:buChar char="•"/>
            </a:pPr>
            <a:r>
              <a:rPr lang="en-GB" sz="1100" dirty="0">
                <a:solidFill>
                  <a:schemeClr val="tx2"/>
                </a:solidFill>
                <a:latin typeface="Roboto Condensed" panose="02000000000000000000" pitchFamily="2" charset="0"/>
                <a:ea typeface="Roboto Condensed" panose="02000000000000000000" pitchFamily="2" charset="0"/>
              </a:rPr>
              <a:t>Do they agree you have matched your skin, eye, </a:t>
            </a:r>
            <a:br>
              <a:rPr lang="en-GB" sz="1100" dirty="0">
                <a:solidFill>
                  <a:schemeClr val="tx2"/>
                </a:solidFill>
                <a:latin typeface="Roboto Condensed" panose="02000000000000000000" pitchFamily="2" charset="0"/>
                <a:ea typeface="Roboto Condensed" panose="02000000000000000000" pitchFamily="2" charset="0"/>
              </a:rPr>
            </a:br>
            <a:r>
              <a:rPr lang="en-GB" sz="1100" dirty="0">
                <a:solidFill>
                  <a:schemeClr val="tx2"/>
                </a:solidFill>
                <a:latin typeface="Roboto Condensed" panose="02000000000000000000" pitchFamily="2" charset="0"/>
                <a:ea typeface="Roboto Condensed" panose="02000000000000000000" pitchFamily="2" charset="0"/>
              </a:rPr>
              <a:t>lip and hair colour?</a:t>
            </a:r>
          </a:p>
        </p:txBody>
      </p:sp>
      <p:sp>
        <p:nvSpPr>
          <p:cNvPr id="122" name="Freeform 121">
            <a:extLst>
              <a:ext uri="{FF2B5EF4-FFF2-40B4-BE49-F238E27FC236}">
                <a16:creationId xmlns:a16="http://schemas.microsoft.com/office/drawing/2014/main" id="{9553426B-DBEE-F64C-9DC3-FFDCC17E1C49}"/>
              </a:ext>
            </a:extLst>
          </p:cNvPr>
          <p:cNvSpPr/>
          <p:nvPr/>
        </p:nvSpPr>
        <p:spPr>
          <a:xfrm>
            <a:off x="386168" y="3744557"/>
            <a:ext cx="2841266" cy="186522"/>
          </a:xfrm>
          <a:custGeom>
            <a:avLst/>
            <a:gdLst>
              <a:gd name="connsiteX0" fmla="*/ 0 w 2841266"/>
              <a:gd name="connsiteY0" fmla="*/ 0 h 186522"/>
              <a:gd name="connsiteX1" fmla="*/ 2841266 w 2841266"/>
              <a:gd name="connsiteY1" fmla="*/ 0 h 186522"/>
              <a:gd name="connsiteX2" fmla="*/ 2841266 w 2841266"/>
              <a:gd name="connsiteY2" fmla="*/ 186522 h 186522"/>
              <a:gd name="connsiteX3" fmla="*/ 0 w 2841266"/>
              <a:gd name="connsiteY3" fmla="*/ 186522 h 186522"/>
            </a:gdLst>
            <a:ahLst/>
            <a:cxnLst>
              <a:cxn ang="0">
                <a:pos x="connsiteX0" y="connsiteY0"/>
              </a:cxn>
              <a:cxn ang="0">
                <a:pos x="connsiteX1" y="connsiteY1"/>
              </a:cxn>
              <a:cxn ang="0">
                <a:pos x="connsiteX2" y="connsiteY2"/>
              </a:cxn>
              <a:cxn ang="0">
                <a:pos x="connsiteX3" y="connsiteY3"/>
              </a:cxn>
            </a:cxnLst>
            <a:rect l="l" t="t" r="r" b="b"/>
            <a:pathLst>
              <a:path w="2841266" h="186522">
                <a:moveTo>
                  <a:pt x="0" y="0"/>
                </a:moveTo>
                <a:lnTo>
                  <a:pt x="2841266" y="0"/>
                </a:lnTo>
                <a:lnTo>
                  <a:pt x="2841266" y="186522"/>
                </a:lnTo>
                <a:lnTo>
                  <a:pt x="0" y="186522"/>
                </a:lnTo>
                <a:close/>
              </a:path>
            </a:pathLst>
          </a:custGeom>
          <a:noFill/>
          <a:ln w="12692" cap="flat">
            <a:noFill/>
            <a:prstDash val="solid"/>
            <a:miter/>
          </a:ln>
        </p:spPr>
        <p:txBody>
          <a:bodyPr rtlCol="0" anchor="ctr"/>
          <a:lstStyle/>
          <a:p>
            <a:endParaRPr lang="en-US"/>
          </a:p>
        </p:txBody>
      </p:sp>
      <p:sp>
        <p:nvSpPr>
          <p:cNvPr id="123" name="TextBox 122">
            <a:extLst>
              <a:ext uri="{FF2B5EF4-FFF2-40B4-BE49-F238E27FC236}">
                <a16:creationId xmlns:a16="http://schemas.microsoft.com/office/drawing/2014/main" id="{D561C1C3-36C0-F64D-878C-7868F9D8CA6D}"/>
              </a:ext>
            </a:extLst>
          </p:cNvPr>
          <p:cNvSpPr txBox="1"/>
          <p:nvPr/>
        </p:nvSpPr>
        <p:spPr>
          <a:xfrm>
            <a:off x="3859533" y="1869317"/>
            <a:ext cx="2998088" cy="1554272"/>
          </a:xfrm>
          <a:prstGeom prst="rect">
            <a:avLst/>
          </a:prstGeom>
          <a:noFill/>
        </p:spPr>
        <p:txBody>
          <a:bodyPr wrap="square" lIns="0" tIns="0" rIns="0" bIns="0" rtlCol="0">
            <a:spAutoFit/>
          </a:bodyPr>
          <a:lstStyle/>
          <a:p>
            <a:pPr>
              <a:lnSpc>
                <a:spcPct val="85000"/>
              </a:lnSpc>
              <a:spcAft>
                <a:spcPts val="300"/>
              </a:spcAft>
            </a:pPr>
            <a:r>
              <a:rPr lang="en-GB" sz="1100" dirty="0">
                <a:latin typeface="Roboto Condensed" panose="02000000000000000000" pitchFamily="2" charset="0"/>
                <a:ea typeface="Roboto Condensed" panose="02000000000000000000" pitchFamily="2" charset="0"/>
              </a:rPr>
              <a:t>Welcoming people is one way we can make them </a:t>
            </a:r>
            <a:br>
              <a:rPr lang="en-GB" sz="1100" dirty="0">
                <a:latin typeface="Roboto Condensed" panose="02000000000000000000" pitchFamily="2" charset="0"/>
                <a:ea typeface="Roboto Condensed" panose="02000000000000000000" pitchFamily="2" charset="0"/>
              </a:rPr>
            </a:br>
            <a:r>
              <a:rPr lang="en-GB" sz="1100" dirty="0">
                <a:latin typeface="Roboto Condensed" panose="02000000000000000000" pitchFamily="2" charset="0"/>
                <a:ea typeface="Roboto Condensed" panose="02000000000000000000" pitchFamily="2" charset="0"/>
              </a:rPr>
              <a:t>feel included when they join or visit our school. </a:t>
            </a:r>
            <a:br>
              <a:rPr lang="en-GB" sz="1100" dirty="0">
                <a:latin typeface="Roboto Condensed" panose="02000000000000000000" pitchFamily="2" charset="0"/>
                <a:ea typeface="Roboto Condensed" panose="02000000000000000000" pitchFamily="2" charset="0"/>
              </a:rPr>
            </a:br>
            <a:r>
              <a:rPr lang="en-GB" sz="1100" dirty="0">
                <a:latin typeface="Roboto Condensed" panose="02000000000000000000" pitchFamily="2" charset="0"/>
                <a:ea typeface="Roboto Condensed" panose="02000000000000000000" pitchFamily="2" charset="0"/>
              </a:rPr>
              <a:t>Saying hello and smiling can help to make them </a:t>
            </a:r>
            <a:br>
              <a:rPr lang="en-GB" sz="1100" dirty="0">
                <a:latin typeface="Roboto Condensed" panose="02000000000000000000" pitchFamily="2" charset="0"/>
                <a:ea typeface="Roboto Condensed" panose="02000000000000000000" pitchFamily="2" charset="0"/>
              </a:rPr>
            </a:br>
            <a:r>
              <a:rPr lang="en-GB" sz="1100" dirty="0">
                <a:latin typeface="Roboto Condensed" panose="02000000000000000000" pitchFamily="2" charset="0"/>
                <a:ea typeface="Roboto Condensed" panose="02000000000000000000" pitchFamily="2" charset="0"/>
              </a:rPr>
              <a:t>feel welcome.</a:t>
            </a:r>
          </a:p>
          <a:p>
            <a:pPr marL="144000" lvl="0" indent="-144000">
              <a:lnSpc>
                <a:spcPct val="85000"/>
              </a:lnSpc>
              <a:spcAft>
                <a:spcPts val="300"/>
              </a:spcAft>
              <a:buFont typeface="Arial" panose="020B0604020202020204" pitchFamily="34" charset="0"/>
              <a:buChar char="•"/>
            </a:pPr>
            <a:r>
              <a:rPr lang="en-GB" sz="1100" dirty="0">
                <a:solidFill>
                  <a:schemeClr val="tx2"/>
                </a:solidFill>
                <a:latin typeface="Roboto Condensed" panose="02000000000000000000" pitchFamily="2" charset="0"/>
                <a:ea typeface="Roboto Condensed" panose="02000000000000000000" pitchFamily="2" charset="0"/>
              </a:rPr>
              <a:t>Do you know how to say hello to someone in </a:t>
            </a:r>
            <a:br>
              <a:rPr lang="en-GB" sz="1100" dirty="0">
                <a:solidFill>
                  <a:schemeClr val="tx2"/>
                </a:solidFill>
                <a:latin typeface="Roboto Condensed" panose="02000000000000000000" pitchFamily="2" charset="0"/>
                <a:ea typeface="Roboto Condensed" panose="02000000000000000000" pitchFamily="2" charset="0"/>
              </a:rPr>
            </a:br>
            <a:r>
              <a:rPr lang="en-GB" sz="1100" dirty="0">
                <a:solidFill>
                  <a:schemeClr val="tx2"/>
                </a:solidFill>
                <a:latin typeface="Roboto Condensed" panose="02000000000000000000" pitchFamily="2" charset="0"/>
                <a:ea typeface="Roboto Condensed" panose="02000000000000000000" pitchFamily="2" charset="0"/>
              </a:rPr>
              <a:t>a different language?</a:t>
            </a:r>
          </a:p>
          <a:p>
            <a:pPr marL="144000" lvl="0" indent="-144000">
              <a:lnSpc>
                <a:spcPct val="85000"/>
              </a:lnSpc>
              <a:spcAft>
                <a:spcPts val="300"/>
              </a:spcAft>
              <a:buFont typeface="Arial" panose="020B0604020202020204" pitchFamily="34" charset="0"/>
              <a:buChar char="•"/>
            </a:pPr>
            <a:r>
              <a:rPr lang="en-GB" sz="1100" dirty="0">
                <a:solidFill>
                  <a:schemeClr val="tx2"/>
                </a:solidFill>
                <a:latin typeface="Roboto Condensed" panose="02000000000000000000" pitchFamily="2" charset="0"/>
                <a:ea typeface="Roboto Condensed" panose="02000000000000000000" pitchFamily="2" charset="0"/>
              </a:rPr>
              <a:t>Can you say hello in sign language or Makaton?</a:t>
            </a:r>
          </a:p>
          <a:p>
            <a:pPr>
              <a:lnSpc>
                <a:spcPct val="85000"/>
              </a:lnSpc>
              <a:spcAft>
                <a:spcPts val="300"/>
              </a:spcAft>
            </a:pPr>
            <a:r>
              <a:rPr lang="en-GB" sz="1100" dirty="0">
                <a:latin typeface="Roboto Condensed" panose="02000000000000000000" pitchFamily="2" charset="0"/>
                <a:ea typeface="Roboto Condensed" panose="02000000000000000000" pitchFamily="2" charset="0"/>
              </a:rPr>
              <a:t>Explore different ways to say hello. You could even write them in speech bubbles and display them in </a:t>
            </a:r>
            <a:br>
              <a:rPr lang="en-GB" sz="1100" dirty="0">
                <a:latin typeface="Roboto Condensed" panose="02000000000000000000" pitchFamily="2" charset="0"/>
                <a:ea typeface="Roboto Condensed" panose="02000000000000000000" pitchFamily="2" charset="0"/>
              </a:rPr>
            </a:br>
            <a:r>
              <a:rPr lang="en-GB" sz="1100" dirty="0">
                <a:latin typeface="Roboto Condensed" panose="02000000000000000000" pitchFamily="2" charset="0"/>
                <a:ea typeface="Roboto Condensed" panose="02000000000000000000" pitchFamily="2" charset="0"/>
              </a:rPr>
              <a:t>your classroom! </a:t>
            </a:r>
          </a:p>
        </p:txBody>
      </p:sp>
      <p:sp>
        <p:nvSpPr>
          <p:cNvPr id="138" name="TextBox 137">
            <a:extLst>
              <a:ext uri="{FF2B5EF4-FFF2-40B4-BE49-F238E27FC236}">
                <a16:creationId xmlns:a16="http://schemas.microsoft.com/office/drawing/2014/main" id="{5D293C5B-6344-1E4C-9324-CBFF9FE1C3ED}"/>
              </a:ext>
            </a:extLst>
          </p:cNvPr>
          <p:cNvSpPr txBox="1"/>
          <p:nvPr/>
        </p:nvSpPr>
        <p:spPr>
          <a:xfrm>
            <a:off x="3859533" y="1526728"/>
            <a:ext cx="617157" cy="246221"/>
          </a:xfrm>
          <a:prstGeom prst="rect">
            <a:avLst/>
          </a:prstGeom>
          <a:noFill/>
        </p:spPr>
        <p:txBody>
          <a:bodyPr wrap="none" lIns="0" tIns="0" rIns="0" bIns="0" rtlCol="0">
            <a:spAutoFit/>
          </a:bodyPr>
          <a:lstStyle/>
          <a:p>
            <a:pPr algn="l"/>
            <a:r>
              <a:rPr lang="en-US" sz="1600" spc="0" baseline="0" dirty="0">
                <a:solidFill>
                  <a:schemeClr val="bg1"/>
                </a:solidFill>
                <a:latin typeface="LondrinaSolid-Regular"/>
                <a:sym typeface="LondrinaSolid-Regular"/>
                <a:rtl val="0"/>
              </a:rPr>
              <a:t>Option 1</a:t>
            </a:r>
          </a:p>
        </p:txBody>
      </p:sp>
      <p:grpSp>
        <p:nvGrpSpPr>
          <p:cNvPr id="139" name="Group 138">
            <a:extLst>
              <a:ext uri="{FF2B5EF4-FFF2-40B4-BE49-F238E27FC236}">
                <a16:creationId xmlns:a16="http://schemas.microsoft.com/office/drawing/2014/main" id="{AFFE53A6-C989-A34B-8365-E2AC2E24EB4F}"/>
              </a:ext>
            </a:extLst>
          </p:cNvPr>
          <p:cNvGrpSpPr/>
          <p:nvPr/>
        </p:nvGrpSpPr>
        <p:grpSpPr>
          <a:xfrm>
            <a:off x="3859533" y="3545267"/>
            <a:ext cx="3009600" cy="34178"/>
            <a:chOff x="3859532" y="4271802"/>
            <a:chExt cx="2973601" cy="34178"/>
          </a:xfrm>
        </p:grpSpPr>
        <p:sp>
          <p:nvSpPr>
            <p:cNvPr id="140" name="Freeform 139">
              <a:extLst>
                <a:ext uri="{FF2B5EF4-FFF2-40B4-BE49-F238E27FC236}">
                  <a16:creationId xmlns:a16="http://schemas.microsoft.com/office/drawing/2014/main" id="{2ABFEC25-BE0F-AB4A-85B1-7F355CCB6E4E}"/>
                </a:ext>
              </a:extLst>
            </p:cNvPr>
            <p:cNvSpPr/>
            <p:nvPr/>
          </p:nvSpPr>
          <p:spPr>
            <a:xfrm>
              <a:off x="3859532" y="4272170"/>
              <a:ext cx="180000" cy="32031"/>
            </a:xfrm>
            <a:custGeom>
              <a:avLst/>
              <a:gdLst>
                <a:gd name="connsiteX0" fmla="*/ 173637 w 173637"/>
                <a:gd name="connsiteY0" fmla="*/ 3824 h 32031"/>
                <a:gd name="connsiteX1" fmla="*/ 170588 w 173637"/>
                <a:gd name="connsiteY1" fmla="*/ 3443 h 32031"/>
                <a:gd name="connsiteX2" fmla="*/ 153312 w 173637"/>
                <a:gd name="connsiteY2" fmla="*/ 3189 h 32031"/>
                <a:gd name="connsiteX3" fmla="*/ 137306 w 173637"/>
                <a:gd name="connsiteY3" fmla="*/ 4460 h 32031"/>
                <a:gd name="connsiteX4" fmla="*/ 108344 w 173637"/>
                <a:gd name="connsiteY4" fmla="*/ 4206 h 32031"/>
                <a:gd name="connsiteX5" fmla="*/ 63883 w 173637"/>
                <a:gd name="connsiteY5" fmla="*/ 2935 h 32031"/>
                <a:gd name="connsiteX6" fmla="*/ 50546 w 173637"/>
                <a:gd name="connsiteY6" fmla="*/ 1664 h 32031"/>
                <a:gd name="connsiteX7" fmla="*/ 18280 w 173637"/>
                <a:gd name="connsiteY7" fmla="*/ 13 h 32031"/>
                <a:gd name="connsiteX8" fmla="*/ 623 w 173637"/>
                <a:gd name="connsiteY8" fmla="*/ 7636 h 32031"/>
                <a:gd name="connsiteX9" fmla="*/ 242 w 173637"/>
                <a:gd name="connsiteY9" fmla="*/ 15895 h 32031"/>
                <a:gd name="connsiteX10" fmla="*/ 12056 w 173637"/>
                <a:gd name="connsiteY10" fmla="*/ 32032 h 32031"/>
                <a:gd name="connsiteX11" fmla="*/ 32380 w 173637"/>
                <a:gd name="connsiteY11" fmla="*/ 31142 h 32031"/>
                <a:gd name="connsiteX12" fmla="*/ 53594 w 173637"/>
                <a:gd name="connsiteY12" fmla="*/ 31142 h 32031"/>
                <a:gd name="connsiteX13" fmla="*/ 70235 w 173637"/>
                <a:gd name="connsiteY13" fmla="*/ 28855 h 32031"/>
                <a:gd name="connsiteX14" fmla="*/ 88019 w 173637"/>
                <a:gd name="connsiteY14" fmla="*/ 29109 h 32031"/>
                <a:gd name="connsiteX15" fmla="*/ 115966 w 173637"/>
                <a:gd name="connsiteY15" fmla="*/ 29490 h 32031"/>
                <a:gd name="connsiteX16" fmla="*/ 173383 w 173637"/>
                <a:gd name="connsiteY16" fmla="*/ 30507 h 32031"/>
                <a:gd name="connsiteX17" fmla="*/ 173383 w 173637"/>
                <a:gd name="connsiteY17" fmla="*/ 3824 h 32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3637" h="32031">
                  <a:moveTo>
                    <a:pt x="173637" y="3824"/>
                  </a:moveTo>
                  <a:cubicBezTo>
                    <a:pt x="172621" y="3697"/>
                    <a:pt x="171605" y="3570"/>
                    <a:pt x="170588" y="3443"/>
                  </a:cubicBezTo>
                  <a:cubicBezTo>
                    <a:pt x="164491" y="2681"/>
                    <a:pt x="159156" y="2045"/>
                    <a:pt x="153312" y="3189"/>
                  </a:cubicBezTo>
                  <a:cubicBezTo>
                    <a:pt x="147977" y="4333"/>
                    <a:pt x="143277" y="5095"/>
                    <a:pt x="137306" y="4460"/>
                  </a:cubicBezTo>
                  <a:cubicBezTo>
                    <a:pt x="127652" y="3316"/>
                    <a:pt x="118125" y="4206"/>
                    <a:pt x="108344" y="4206"/>
                  </a:cubicBezTo>
                  <a:cubicBezTo>
                    <a:pt x="92973" y="4206"/>
                    <a:pt x="79254" y="4078"/>
                    <a:pt x="63883" y="2935"/>
                  </a:cubicBezTo>
                  <a:cubicBezTo>
                    <a:pt x="59438" y="2554"/>
                    <a:pt x="54864" y="1283"/>
                    <a:pt x="50546" y="1664"/>
                  </a:cubicBezTo>
                  <a:cubicBezTo>
                    <a:pt x="39621" y="2808"/>
                    <a:pt x="29967" y="775"/>
                    <a:pt x="18280" y="13"/>
                  </a:cubicBezTo>
                  <a:cubicBezTo>
                    <a:pt x="13580" y="-242"/>
                    <a:pt x="2020" y="3316"/>
                    <a:pt x="623" y="7636"/>
                  </a:cubicBezTo>
                  <a:cubicBezTo>
                    <a:pt x="-139" y="10177"/>
                    <a:pt x="1004" y="13227"/>
                    <a:pt x="242" y="15895"/>
                  </a:cubicBezTo>
                  <a:cubicBezTo>
                    <a:pt x="-1409" y="21740"/>
                    <a:pt x="5704" y="32032"/>
                    <a:pt x="12056" y="32032"/>
                  </a:cubicBezTo>
                  <a:cubicBezTo>
                    <a:pt x="18788" y="32032"/>
                    <a:pt x="25648" y="31269"/>
                    <a:pt x="32380" y="31142"/>
                  </a:cubicBezTo>
                  <a:cubicBezTo>
                    <a:pt x="39494" y="31015"/>
                    <a:pt x="46481" y="31650"/>
                    <a:pt x="53594" y="31142"/>
                  </a:cubicBezTo>
                  <a:cubicBezTo>
                    <a:pt x="59183" y="30761"/>
                    <a:pt x="64773" y="28474"/>
                    <a:pt x="70235" y="28855"/>
                  </a:cubicBezTo>
                  <a:cubicBezTo>
                    <a:pt x="76079" y="29236"/>
                    <a:pt x="81668" y="27966"/>
                    <a:pt x="88019" y="29109"/>
                  </a:cubicBezTo>
                  <a:cubicBezTo>
                    <a:pt x="97038" y="30761"/>
                    <a:pt x="106566" y="29363"/>
                    <a:pt x="115966" y="29490"/>
                  </a:cubicBezTo>
                  <a:cubicBezTo>
                    <a:pt x="135020" y="29745"/>
                    <a:pt x="154329" y="29745"/>
                    <a:pt x="173383" y="30507"/>
                  </a:cubicBezTo>
                  <a:lnTo>
                    <a:pt x="173383" y="3824"/>
                  </a:lnTo>
                  <a:close/>
                </a:path>
              </a:pathLst>
            </a:custGeom>
            <a:solidFill>
              <a:srgbClr val="31388C"/>
            </a:solidFill>
            <a:ln w="12692"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DCFAFB42-4AD1-3041-9A4B-3189C19082C2}"/>
                </a:ext>
              </a:extLst>
            </p:cNvPr>
            <p:cNvSpPr/>
            <p:nvPr/>
          </p:nvSpPr>
          <p:spPr>
            <a:xfrm>
              <a:off x="4031766" y="4274713"/>
              <a:ext cx="267596" cy="28464"/>
            </a:xfrm>
            <a:custGeom>
              <a:avLst/>
              <a:gdLst>
                <a:gd name="connsiteX0" fmla="*/ 262951 w 265237"/>
                <a:gd name="connsiteY0" fmla="*/ 1282 h 28464"/>
                <a:gd name="connsiteX1" fmla="*/ 259902 w 265237"/>
                <a:gd name="connsiteY1" fmla="*/ 900 h 28464"/>
                <a:gd name="connsiteX2" fmla="*/ 250629 w 265237"/>
                <a:gd name="connsiteY2" fmla="*/ 138 h 28464"/>
                <a:gd name="connsiteX3" fmla="*/ 244913 w 265237"/>
                <a:gd name="connsiteY3" fmla="*/ 265 h 28464"/>
                <a:gd name="connsiteX4" fmla="*/ 236529 w 265237"/>
                <a:gd name="connsiteY4" fmla="*/ 519 h 28464"/>
                <a:gd name="connsiteX5" fmla="*/ 229034 w 265237"/>
                <a:gd name="connsiteY5" fmla="*/ 646 h 28464"/>
                <a:gd name="connsiteX6" fmla="*/ 228018 w 265237"/>
                <a:gd name="connsiteY6" fmla="*/ 519 h 28464"/>
                <a:gd name="connsiteX7" fmla="*/ 222810 w 265237"/>
                <a:gd name="connsiteY7" fmla="*/ 773 h 28464"/>
                <a:gd name="connsiteX8" fmla="*/ 161709 w 265237"/>
                <a:gd name="connsiteY8" fmla="*/ 1917 h 28464"/>
                <a:gd name="connsiteX9" fmla="*/ 140368 w 265237"/>
                <a:gd name="connsiteY9" fmla="*/ 2298 h 28464"/>
                <a:gd name="connsiteX10" fmla="*/ 101878 w 265237"/>
                <a:gd name="connsiteY10" fmla="*/ 1154 h 28464"/>
                <a:gd name="connsiteX11" fmla="*/ 83712 w 265237"/>
                <a:gd name="connsiteY11" fmla="*/ 1154 h 28464"/>
                <a:gd name="connsiteX12" fmla="*/ 70120 w 265237"/>
                <a:gd name="connsiteY12" fmla="*/ 11 h 28464"/>
                <a:gd name="connsiteX13" fmla="*/ 53987 w 265237"/>
                <a:gd name="connsiteY13" fmla="*/ 1028 h 28464"/>
                <a:gd name="connsiteX14" fmla="*/ 11051 w 265237"/>
                <a:gd name="connsiteY14" fmla="*/ 2044 h 28464"/>
                <a:gd name="connsiteX15" fmla="*/ 2795 w 265237"/>
                <a:gd name="connsiteY15" fmla="*/ 1536 h 28464"/>
                <a:gd name="connsiteX16" fmla="*/ 0 w 265237"/>
                <a:gd name="connsiteY16" fmla="*/ 14369 h 28464"/>
                <a:gd name="connsiteX17" fmla="*/ 2795 w 265237"/>
                <a:gd name="connsiteY17" fmla="*/ 28218 h 28464"/>
                <a:gd name="connsiteX18" fmla="*/ 7495 w 265237"/>
                <a:gd name="connsiteY18" fmla="*/ 28345 h 28464"/>
                <a:gd name="connsiteX19" fmla="*/ 46747 w 265237"/>
                <a:gd name="connsiteY19" fmla="*/ 27328 h 28464"/>
                <a:gd name="connsiteX20" fmla="*/ 153833 w 265237"/>
                <a:gd name="connsiteY20" fmla="*/ 26439 h 28464"/>
                <a:gd name="connsiteX21" fmla="*/ 177460 w 265237"/>
                <a:gd name="connsiteY21" fmla="*/ 26821 h 28464"/>
                <a:gd name="connsiteX22" fmla="*/ 205407 w 265237"/>
                <a:gd name="connsiteY22" fmla="*/ 27202 h 28464"/>
                <a:gd name="connsiteX23" fmla="*/ 215315 w 265237"/>
                <a:gd name="connsiteY23" fmla="*/ 27328 h 28464"/>
                <a:gd name="connsiteX24" fmla="*/ 231448 w 265237"/>
                <a:gd name="connsiteY24" fmla="*/ 27456 h 28464"/>
                <a:gd name="connsiteX25" fmla="*/ 262824 w 265237"/>
                <a:gd name="connsiteY25" fmla="*/ 28218 h 28464"/>
                <a:gd name="connsiteX26" fmla="*/ 265237 w 265237"/>
                <a:gd name="connsiteY26" fmla="*/ 13606 h 28464"/>
                <a:gd name="connsiteX27" fmla="*/ 262951 w 265237"/>
                <a:gd name="connsiteY27" fmla="*/ 1282 h 28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5237" h="28464">
                  <a:moveTo>
                    <a:pt x="262951" y="1282"/>
                  </a:moveTo>
                  <a:cubicBezTo>
                    <a:pt x="261935" y="1154"/>
                    <a:pt x="260918" y="1028"/>
                    <a:pt x="259902" y="900"/>
                  </a:cubicBezTo>
                  <a:cubicBezTo>
                    <a:pt x="256600" y="519"/>
                    <a:pt x="253678" y="138"/>
                    <a:pt x="250629" y="138"/>
                  </a:cubicBezTo>
                  <a:cubicBezTo>
                    <a:pt x="248724" y="11"/>
                    <a:pt x="246945" y="11"/>
                    <a:pt x="244913" y="265"/>
                  </a:cubicBezTo>
                  <a:cubicBezTo>
                    <a:pt x="242245" y="646"/>
                    <a:pt x="239323" y="646"/>
                    <a:pt x="236529" y="519"/>
                  </a:cubicBezTo>
                  <a:cubicBezTo>
                    <a:pt x="236402" y="519"/>
                    <a:pt x="231448" y="519"/>
                    <a:pt x="229034" y="646"/>
                  </a:cubicBezTo>
                  <a:cubicBezTo>
                    <a:pt x="228653" y="646"/>
                    <a:pt x="228399" y="519"/>
                    <a:pt x="228018" y="519"/>
                  </a:cubicBezTo>
                  <a:cubicBezTo>
                    <a:pt x="226494" y="392"/>
                    <a:pt x="224715" y="519"/>
                    <a:pt x="222810" y="773"/>
                  </a:cubicBezTo>
                  <a:cubicBezTo>
                    <a:pt x="202485" y="1028"/>
                    <a:pt x="182033" y="773"/>
                    <a:pt x="161709" y="1917"/>
                  </a:cubicBezTo>
                  <a:cubicBezTo>
                    <a:pt x="154595" y="2298"/>
                    <a:pt x="147481" y="2806"/>
                    <a:pt x="140368" y="2298"/>
                  </a:cubicBezTo>
                  <a:cubicBezTo>
                    <a:pt x="127538" y="1409"/>
                    <a:pt x="114708" y="1409"/>
                    <a:pt x="101878" y="1154"/>
                  </a:cubicBezTo>
                  <a:cubicBezTo>
                    <a:pt x="95780" y="1028"/>
                    <a:pt x="91842" y="2298"/>
                    <a:pt x="83712" y="1154"/>
                  </a:cubicBezTo>
                  <a:cubicBezTo>
                    <a:pt x="80156" y="900"/>
                    <a:pt x="73550" y="-116"/>
                    <a:pt x="70120" y="11"/>
                  </a:cubicBezTo>
                  <a:cubicBezTo>
                    <a:pt x="63642" y="138"/>
                    <a:pt x="60466" y="773"/>
                    <a:pt x="53987" y="1028"/>
                  </a:cubicBezTo>
                  <a:cubicBezTo>
                    <a:pt x="39760" y="1663"/>
                    <a:pt x="25406" y="1790"/>
                    <a:pt x="11051" y="2044"/>
                  </a:cubicBezTo>
                  <a:cubicBezTo>
                    <a:pt x="8257" y="2044"/>
                    <a:pt x="5589" y="1790"/>
                    <a:pt x="2795" y="1536"/>
                  </a:cubicBezTo>
                  <a:lnTo>
                    <a:pt x="0" y="14369"/>
                  </a:lnTo>
                  <a:lnTo>
                    <a:pt x="2795" y="28218"/>
                  </a:lnTo>
                  <a:cubicBezTo>
                    <a:pt x="4319" y="28218"/>
                    <a:pt x="5970" y="28218"/>
                    <a:pt x="7495" y="28345"/>
                  </a:cubicBezTo>
                  <a:cubicBezTo>
                    <a:pt x="20579" y="28854"/>
                    <a:pt x="33917" y="27583"/>
                    <a:pt x="46747" y="27328"/>
                  </a:cubicBezTo>
                  <a:cubicBezTo>
                    <a:pt x="82442" y="26947"/>
                    <a:pt x="118138" y="27328"/>
                    <a:pt x="153833" y="26439"/>
                  </a:cubicBezTo>
                  <a:cubicBezTo>
                    <a:pt x="160311" y="26312"/>
                    <a:pt x="176190" y="26693"/>
                    <a:pt x="177460" y="26821"/>
                  </a:cubicBezTo>
                  <a:cubicBezTo>
                    <a:pt x="186479" y="28472"/>
                    <a:pt x="196007" y="27074"/>
                    <a:pt x="205407" y="27202"/>
                  </a:cubicBezTo>
                  <a:cubicBezTo>
                    <a:pt x="208710" y="27202"/>
                    <a:pt x="212012" y="27328"/>
                    <a:pt x="215315" y="27328"/>
                  </a:cubicBezTo>
                  <a:cubicBezTo>
                    <a:pt x="220650" y="27328"/>
                    <a:pt x="226113" y="27456"/>
                    <a:pt x="231448" y="27456"/>
                  </a:cubicBezTo>
                  <a:cubicBezTo>
                    <a:pt x="241991" y="27583"/>
                    <a:pt x="252407" y="27837"/>
                    <a:pt x="262824" y="28218"/>
                  </a:cubicBezTo>
                  <a:lnTo>
                    <a:pt x="265237" y="13606"/>
                  </a:lnTo>
                  <a:lnTo>
                    <a:pt x="262951" y="1282"/>
                  </a:lnTo>
                  <a:close/>
                </a:path>
              </a:pathLst>
            </a:custGeom>
            <a:solidFill>
              <a:srgbClr val="31388C"/>
            </a:solidFill>
            <a:ln w="12692"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0A587D42-399B-1C4C-9E29-FBB66E62BF17}"/>
                </a:ext>
              </a:extLst>
            </p:cNvPr>
            <p:cNvSpPr/>
            <p:nvPr/>
          </p:nvSpPr>
          <p:spPr>
            <a:xfrm>
              <a:off x="4294108" y="4274713"/>
              <a:ext cx="267596" cy="28464"/>
            </a:xfrm>
            <a:custGeom>
              <a:avLst/>
              <a:gdLst>
                <a:gd name="connsiteX0" fmla="*/ 262951 w 265237"/>
                <a:gd name="connsiteY0" fmla="*/ 1282 h 28464"/>
                <a:gd name="connsiteX1" fmla="*/ 259902 w 265237"/>
                <a:gd name="connsiteY1" fmla="*/ 900 h 28464"/>
                <a:gd name="connsiteX2" fmla="*/ 250629 w 265237"/>
                <a:gd name="connsiteY2" fmla="*/ 138 h 28464"/>
                <a:gd name="connsiteX3" fmla="*/ 244913 w 265237"/>
                <a:gd name="connsiteY3" fmla="*/ 265 h 28464"/>
                <a:gd name="connsiteX4" fmla="*/ 236529 w 265237"/>
                <a:gd name="connsiteY4" fmla="*/ 519 h 28464"/>
                <a:gd name="connsiteX5" fmla="*/ 229034 w 265237"/>
                <a:gd name="connsiteY5" fmla="*/ 646 h 28464"/>
                <a:gd name="connsiteX6" fmla="*/ 228018 w 265237"/>
                <a:gd name="connsiteY6" fmla="*/ 519 h 28464"/>
                <a:gd name="connsiteX7" fmla="*/ 222810 w 265237"/>
                <a:gd name="connsiteY7" fmla="*/ 773 h 28464"/>
                <a:gd name="connsiteX8" fmla="*/ 161709 w 265237"/>
                <a:gd name="connsiteY8" fmla="*/ 1917 h 28464"/>
                <a:gd name="connsiteX9" fmla="*/ 140368 w 265237"/>
                <a:gd name="connsiteY9" fmla="*/ 2298 h 28464"/>
                <a:gd name="connsiteX10" fmla="*/ 101878 w 265237"/>
                <a:gd name="connsiteY10" fmla="*/ 1154 h 28464"/>
                <a:gd name="connsiteX11" fmla="*/ 83712 w 265237"/>
                <a:gd name="connsiteY11" fmla="*/ 1154 h 28464"/>
                <a:gd name="connsiteX12" fmla="*/ 70120 w 265237"/>
                <a:gd name="connsiteY12" fmla="*/ 11 h 28464"/>
                <a:gd name="connsiteX13" fmla="*/ 53987 w 265237"/>
                <a:gd name="connsiteY13" fmla="*/ 1028 h 28464"/>
                <a:gd name="connsiteX14" fmla="*/ 11051 w 265237"/>
                <a:gd name="connsiteY14" fmla="*/ 2044 h 28464"/>
                <a:gd name="connsiteX15" fmla="*/ 2795 w 265237"/>
                <a:gd name="connsiteY15" fmla="*/ 1536 h 28464"/>
                <a:gd name="connsiteX16" fmla="*/ 0 w 265237"/>
                <a:gd name="connsiteY16" fmla="*/ 14369 h 28464"/>
                <a:gd name="connsiteX17" fmla="*/ 2795 w 265237"/>
                <a:gd name="connsiteY17" fmla="*/ 28218 h 28464"/>
                <a:gd name="connsiteX18" fmla="*/ 7495 w 265237"/>
                <a:gd name="connsiteY18" fmla="*/ 28345 h 28464"/>
                <a:gd name="connsiteX19" fmla="*/ 46747 w 265237"/>
                <a:gd name="connsiteY19" fmla="*/ 27328 h 28464"/>
                <a:gd name="connsiteX20" fmla="*/ 153833 w 265237"/>
                <a:gd name="connsiteY20" fmla="*/ 26439 h 28464"/>
                <a:gd name="connsiteX21" fmla="*/ 177460 w 265237"/>
                <a:gd name="connsiteY21" fmla="*/ 26821 h 28464"/>
                <a:gd name="connsiteX22" fmla="*/ 205407 w 265237"/>
                <a:gd name="connsiteY22" fmla="*/ 27202 h 28464"/>
                <a:gd name="connsiteX23" fmla="*/ 215315 w 265237"/>
                <a:gd name="connsiteY23" fmla="*/ 27328 h 28464"/>
                <a:gd name="connsiteX24" fmla="*/ 231448 w 265237"/>
                <a:gd name="connsiteY24" fmla="*/ 27456 h 28464"/>
                <a:gd name="connsiteX25" fmla="*/ 262824 w 265237"/>
                <a:gd name="connsiteY25" fmla="*/ 28218 h 28464"/>
                <a:gd name="connsiteX26" fmla="*/ 265237 w 265237"/>
                <a:gd name="connsiteY26" fmla="*/ 13606 h 28464"/>
                <a:gd name="connsiteX27" fmla="*/ 262951 w 265237"/>
                <a:gd name="connsiteY27" fmla="*/ 1282 h 28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5237" h="28464">
                  <a:moveTo>
                    <a:pt x="262951" y="1282"/>
                  </a:moveTo>
                  <a:cubicBezTo>
                    <a:pt x="261935" y="1154"/>
                    <a:pt x="260918" y="1028"/>
                    <a:pt x="259902" y="900"/>
                  </a:cubicBezTo>
                  <a:cubicBezTo>
                    <a:pt x="256600" y="519"/>
                    <a:pt x="253678" y="138"/>
                    <a:pt x="250629" y="138"/>
                  </a:cubicBezTo>
                  <a:cubicBezTo>
                    <a:pt x="248724" y="11"/>
                    <a:pt x="246945" y="11"/>
                    <a:pt x="244913" y="265"/>
                  </a:cubicBezTo>
                  <a:cubicBezTo>
                    <a:pt x="242245" y="646"/>
                    <a:pt x="239323" y="646"/>
                    <a:pt x="236529" y="519"/>
                  </a:cubicBezTo>
                  <a:cubicBezTo>
                    <a:pt x="236402" y="519"/>
                    <a:pt x="231448" y="519"/>
                    <a:pt x="229034" y="646"/>
                  </a:cubicBezTo>
                  <a:cubicBezTo>
                    <a:pt x="228653" y="646"/>
                    <a:pt x="228399" y="519"/>
                    <a:pt x="228018" y="519"/>
                  </a:cubicBezTo>
                  <a:cubicBezTo>
                    <a:pt x="226494" y="392"/>
                    <a:pt x="224715" y="519"/>
                    <a:pt x="222810" y="773"/>
                  </a:cubicBezTo>
                  <a:cubicBezTo>
                    <a:pt x="202485" y="1028"/>
                    <a:pt x="182033" y="773"/>
                    <a:pt x="161709" y="1917"/>
                  </a:cubicBezTo>
                  <a:cubicBezTo>
                    <a:pt x="154595" y="2298"/>
                    <a:pt x="147481" y="2806"/>
                    <a:pt x="140368" y="2298"/>
                  </a:cubicBezTo>
                  <a:cubicBezTo>
                    <a:pt x="127538" y="1409"/>
                    <a:pt x="114708" y="1409"/>
                    <a:pt x="101878" y="1154"/>
                  </a:cubicBezTo>
                  <a:cubicBezTo>
                    <a:pt x="95780" y="1028"/>
                    <a:pt x="91842" y="2298"/>
                    <a:pt x="83712" y="1154"/>
                  </a:cubicBezTo>
                  <a:cubicBezTo>
                    <a:pt x="80156" y="900"/>
                    <a:pt x="73550" y="-116"/>
                    <a:pt x="70120" y="11"/>
                  </a:cubicBezTo>
                  <a:cubicBezTo>
                    <a:pt x="63642" y="138"/>
                    <a:pt x="60466" y="773"/>
                    <a:pt x="53987" y="1028"/>
                  </a:cubicBezTo>
                  <a:cubicBezTo>
                    <a:pt x="39760" y="1663"/>
                    <a:pt x="25406" y="1790"/>
                    <a:pt x="11051" y="2044"/>
                  </a:cubicBezTo>
                  <a:cubicBezTo>
                    <a:pt x="8257" y="2044"/>
                    <a:pt x="5589" y="1790"/>
                    <a:pt x="2795" y="1536"/>
                  </a:cubicBezTo>
                  <a:lnTo>
                    <a:pt x="0" y="14369"/>
                  </a:lnTo>
                  <a:lnTo>
                    <a:pt x="2795" y="28218"/>
                  </a:lnTo>
                  <a:cubicBezTo>
                    <a:pt x="4319" y="28218"/>
                    <a:pt x="5970" y="28218"/>
                    <a:pt x="7495" y="28345"/>
                  </a:cubicBezTo>
                  <a:cubicBezTo>
                    <a:pt x="20579" y="28854"/>
                    <a:pt x="33917" y="27583"/>
                    <a:pt x="46747" y="27328"/>
                  </a:cubicBezTo>
                  <a:cubicBezTo>
                    <a:pt x="82442" y="26947"/>
                    <a:pt x="118138" y="27328"/>
                    <a:pt x="153833" y="26439"/>
                  </a:cubicBezTo>
                  <a:cubicBezTo>
                    <a:pt x="160311" y="26312"/>
                    <a:pt x="176190" y="26693"/>
                    <a:pt x="177460" y="26821"/>
                  </a:cubicBezTo>
                  <a:cubicBezTo>
                    <a:pt x="186479" y="28472"/>
                    <a:pt x="196006" y="27074"/>
                    <a:pt x="205407" y="27202"/>
                  </a:cubicBezTo>
                  <a:cubicBezTo>
                    <a:pt x="208709" y="27202"/>
                    <a:pt x="212012" y="27328"/>
                    <a:pt x="215315" y="27328"/>
                  </a:cubicBezTo>
                  <a:cubicBezTo>
                    <a:pt x="220650" y="27328"/>
                    <a:pt x="226113" y="27456"/>
                    <a:pt x="231448" y="27456"/>
                  </a:cubicBezTo>
                  <a:cubicBezTo>
                    <a:pt x="241991" y="27583"/>
                    <a:pt x="252407" y="27837"/>
                    <a:pt x="262824" y="28218"/>
                  </a:cubicBezTo>
                  <a:lnTo>
                    <a:pt x="265237" y="13606"/>
                  </a:lnTo>
                  <a:lnTo>
                    <a:pt x="262951" y="1282"/>
                  </a:lnTo>
                  <a:close/>
                </a:path>
              </a:pathLst>
            </a:custGeom>
            <a:solidFill>
              <a:srgbClr val="31388C"/>
            </a:solidFill>
            <a:ln w="12692" cap="flat">
              <a:no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812182D8-CF85-AF46-B245-D46E3904F0E0}"/>
                </a:ext>
              </a:extLst>
            </p:cNvPr>
            <p:cNvSpPr/>
            <p:nvPr/>
          </p:nvSpPr>
          <p:spPr>
            <a:xfrm>
              <a:off x="4556450" y="4274713"/>
              <a:ext cx="288000" cy="28464"/>
            </a:xfrm>
            <a:custGeom>
              <a:avLst/>
              <a:gdLst>
                <a:gd name="connsiteX0" fmla="*/ 262951 w 265237"/>
                <a:gd name="connsiteY0" fmla="*/ 1282 h 28464"/>
                <a:gd name="connsiteX1" fmla="*/ 259902 w 265237"/>
                <a:gd name="connsiteY1" fmla="*/ 900 h 28464"/>
                <a:gd name="connsiteX2" fmla="*/ 250629 w 265237"/>
                <a:gd name="connsiteY2" fmla="*/ 138 h 28464"/>
                <a:gd name="connsiteX3" fmla="*/ 244913 w 265237"/>
                <a:gd name="connsiteY3" fmla="*/ 265 h 28464"/>
                <a:gd name="connsiteX4" fmla="*/ 236529 w 265237"/>
                <a:gd name="connsiteY4" fmla="*/ 519 h 28464"/>
                <a:gd name="connsiteX5" fmla="*/ 229034 w 265237"/>
                <a:gd name="connsiteY5" fmla="*/ 646 h 28464"/>
                <a:gd name="connsiteX6" fmla="*/ 228018 w 265237"/>
                <a:gd name="connsiteY6" fmla="*/ 519 h 28464"/>
                <a:gd name="connsiteX7" fmla="*/ 222810 w 265237"/>
                <a:gd name="connsiteY7" fmla="*/ 773 h 28464"/>
                <a:gd name="connsiteX8" fmla="*/ 161709 w 265237"/>
                <a:gd name="connsiteY8" fmla="*/ 1917 h 28464"/>
                <a:gd name="connsiteX9" fmla="*/ 140368 w 265237"/>
                <a:gd name="connsiteY9" fmla="*/ 2298 h 28464"/>
                <a:gd name="connsiteX10" fmla="*/ 101878 w 265237"/>
                <a:gd name="connsiteY10" fmla="*/ 1154 h 28464"/>
                <a:gd name="connsiteX11" fmla="*/ 83712 w 265237"/>
                <a:gd name="connsiteY11" fmla="*/ 1154 h 28464"/>
                <a:gd name="connsiteX12" fmla="*/ 70120 w 265237"/>
                <a:gd name="connsiteY12" fmla="*/ 11 h 28464"/>
                <a:gd name="connsiteX13" fmla="*/ 53987 w 265237"/>
                <a:gd name="connsiteY13" fmla="*/ 1028 h 28464"/>
                <a:gd name="connsiteX14" fmla="*/ 11051 w 265237"/>
                <a:gd name="connsiteY14" fmla="*/ 2044 h 28464"/>
                <a:gd name="connsiteX15" fmla="*/ 2795 w 265237"/>
                <a:gd name="connsiteY15" fmla="*/ 1536 h 28464"/>
                <a:gd name="connsiteX16" fmla="*/ 0 w 265237"/>
                <a:gd name="connsiteY16" fmla="*/ 14369 h 28464"/>
                <a:gd name="connsiteX17" fmla="*/ 2795 w 265237"/>
                <a:gd name="connsiteY17" fmla="*/ 28218 h 28464"/>
                <a:gd name="connsiteX18" fmla="*/ 7495 w 265237"/>
                <a:gd name="connsiteY18" fmla="*/ 28345 h 28464"/>
                <a:gd name="connsiteX19" fmla="*/ 46747 w 265237"/>
                <a:gd name="connsiteY19" fmla="*/ 27328 h 28464"/>
                <a:gd name="connsiteX20" fmla="*/ 153833 w 265237"/>
                <a:gd name="connsiteY20" fmla="*/ 26439 h 28464"/>
                <a:gd name="connsiteX21" fmla="*/ 177460 w 265237"/>
                <a:gd name="connsiteY21" fmla="*/ 26821 h 28464"/>
                <a:gd name="connsiteX22" fmla="*/ 205407 w 265237"/>
                <a:gd name="connsiteY22" fmla="*/ 27202 h 28464"/>
                <a:gd name="connsiteX23" fmla="*/ 215315 w 265237"/>
                <a:gd name="connsiteY23" fmla="*/ 27328 h 28464"/>
                <a:gd name="connsiteX24" fmla="*/ 231448 w 265237"/>
                <a:gd name="connsiteY24" fmla="*/ 27456 h 28464"/>
                <a:gd name="connsiteX25" fmla="*/ 262824 w 265237"/>
                <a:gd name="connsiteY25" fmla="*/ 28218 h 28464"/>
                <a:gd name="connsiteX26" fmla="*/ 265237 w 265237"/>
                <a:gd name="connsiteY26" fmla="*/ 13606 h 28464"/>
                <a:gd name="connsiteX27" fmla="*/ 262951 w 265237"/>
                <a:gd name="connsiteY27" fmla="*/ 1282 h 28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5237" h="28464">
                  <a:moveTo>
                    <a:pt x="262951" y="1282"/>
                  </a:moveTo>
                  <a:cubicBezTo>
                    <a:pt x="261935" y="1154"/>
                    <a:pt x="260918" y="1028"/>
                    <a:pt x="259902" y="900"/>
                  </a:cubicBezTo>
                  <a:cubicBezTo>
                    <a:pt x="256600" y="519"/>
                    <a:pt x="253678" y="138"/>
                    <a:pt x="250629" y="138"/>
                  </a:cubicBezTo>
                  <a:cubicBezTo>
                    <a:pt x="248724" y="11"/>
                    <a:pt x="246945" y="11"/>
                    <a:pt x="244913" y="265"/>
                  </a:cubicBezTo>
                  <a:cubicBezTo>
                    <a:pt x="242245" y="646"/>
                    <a:pt x="239323" y="646"/>
                    <a:pt x="236529" y="519"/>
                  </a:cubicBezTo>
                  <a:cubicBezTo>
                    <a:pt x="236402" y="519"/>
                    <a:pt x="231448" y="519"/>
                    <a:pt x="229034" y="646"/>
                  </a:cubicBezTo>
                  <a:cubicBezTo>
                    <a:pt x="228653" y="646"/>
                    <a:pt x="228399" y="519"/>
                    <a:pt x="228018" y="519"/>
                  </a:cubicBezTo>
                  <a:cubicBezTo>
                    <a:pt x="226494" y="392"/>
                    <a:pt x="224715" y="519"/>
                    <a:pt x="222810" y="773"/>
                  </a:cubicBezTo>
                  <a:cubicBezTo>
                    <a:pt x="202485" y="1028"/>
                    <a:pt x="182033" y="773"/>
                    <a:pt x="161709" y="1917"/>
                  </a:cubicBezTo>
                  <a:cubicBezTo>
                    <a:pt x="154595" y="2298"/>
                    <a:pt x="147481" y="2806"/>
                    <a:pt x="140368" y="2298"/>
                  </a:cubicBezTo>
                  <a:cubicBezTo>
                    <a:pt x="127538" y="1409"/>
                    <a:pt x="114708" y="1409"/>
                    <a:pt x="101878" y="1154"/>
                  </a:cubicBezTo>
                  <a:cubicBezTo>
                    <a:pt x="95780" y="1028"/>
                    <a:pt x="91842" y="2298"/>
                    <a:pt x="83712" y="1154"/>
                  </a:cubicBezTo>
                  <a:cubicBezTo>
                    <a:pt x="80156" y="900"/>
                    <a:pt x="73550" y="-116"/>
                    <a:pt x="70120" y="11"/>
                  </a:cubicBezTo>
                  <a:cubicBezTo>
                    <a:pt x="63642" y="138"/>
                    <a:pt x="60466" y="773"/>
                    <a:pt x="53987" y="1028"/>
                  </a:cubicBezTo>
                  <a:cubicBezTo>
                    <a:pt x="39760" y="1663"/>
                    <a:pt x="25406" y="1790"/>
                    <a:pt x="11051" y="2044"/>
                  </a:cubicBezTo>
                  <a:cubicBezTo>
                    <a:pt x="8257" y="2044"/>
                    <a:pt x="5589" y="1790"/>
                    <a:pt x="2795" y="1536"/>
                  </a:cubicBezTo>
                  <a:lnTo>
                    <a:pt x="0" y="14369"/>
                  </a:lnTo>
                  <a:lnTo>
                    <a:pt x="2795" y="28218"/>
                  </a:lnTo>
                  <a:cubicBezTo>
                    <a:pt x="4319" y="28218"/>
                    <a:pt x="5970" y="28218"/>
                    <a:pt x="7495" y="28345"/>
                  </a:cubicBezTo>
                  <a:cubicBezTo>
                    <a:pt x="20579" y="28854"/>
                    <a:pt x="33917" y="27583"/>
                    <a:pt x="46747" y="27328"/>
                  </a:cubicBezTo>
                  <a:cubicBezTo>
                    <a:pt x="82442" y="26947"/>
                    <a:pt x="118138" y="27328"/>
                    <a:pt x="153833" y="26439"/>
                  </a:cubicBezTo>
                  <a:cubicBezTo>
                    <a:pt x="160311" y="26312"/>
                    <a:pt x="176190" y="26693"/>
                    <a:pt x="177460" y="26821"/>
                  </a:cubicBezTo>
                  <a:cubicBezTo>
                    <a:pt x="186479" y="28472"/>
                    <a:pt x="196006" y="27074"/>
                    <a:pt x="205407" y="27202"/>
                  </a:cubicBezTo>
                  <a:cubicBezTo>
                    <a:pt x="208709" y="27202"/>
                    <a:pt x="212012" y="27328"/>
                    <a:pt x="215315" y="27328"/>
                  </a:cubicBezTo>
                  <a:cubicBezTo>
                    <a:pt x="220650" y="27328"/>
                    <a:pt x="226113" y="27456"/>
                    <a:pt x="231448" y="27456"/>
                  </a:cubicBezTo>
                  <a:cubicBezTo>
                    <a:pt x="241991" y="27583"/>
                    <a:pt x="252407" y="27837"/>
                    <a:pt x="262824" y="28218"/>
                  </a:cubicBezTo>
                  <a:lnTo>
                    <a:pt x="265237" y="13606"/>
                  </a:lnTo>
                  <a:lnTo>
                    <a:pt x="262951" y="1282"/>
                  </a:lnTo>
                  <a:close/>
                </a:path>
              </a:pathLst>
            </a:custGeom>
            <a:solidFill>
              <a:srgbClr val="31388C"/>
            </a:solidFill>
            <a:ln w="12692"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C268772A-48E3-8047-B7CE-80710886FE19}"/>
                </a:ext>
              </a:extLst>
            </p:cNvPr>
            <p:cNvSpPr/>
            <p:nvPr/>
          </p:nvSpPr>
          <p:spPr>
            <a:xfrm>
              <a:off x="4818791" y="4274713"/>
              <a:ext cx="267596" cy="28464"/>
            </a:xfrm>
            <a:custGeom>
              <a:avLst/>
              <a:gdLst>
                <a:gd name="connsiteX0" fmla="*/ 262951 w 265237"/>
                <a:gd name="connsiteY0" fmla="*/ 1282 h 28464"/>
                <a:gd name="connsiteX1" fmla="*/ 259902 w 265237"/>
                <a:gd name="connsiteY1" fmla="*/ 900 h 28464"/>
                <a:gd name="connsiteX2" fmla="*/ 250629 w 265237"/>
                <a:gd name="connsiteY2" fmla="*/ 138 h 28464"/>
                <a:gd name="connsiteX3" fmla="*/ 244913 w 265237"/>
                <a:gd name="connsiteY3" fmla="*/ 265 h 28464"/>
                <a:gd name="connsiteX4" fmla="*/ 236529 w 265237"/>
                <a:gd name="connsiteY4" fmla="*/ 519 h 28464"/>
                <a:gd name="connsiteX5" fmla="*/ 229034 w 265237"/>
                <a:gd name="connsiteY5" fmla="*/ 646 h 28464"/>
                <a:gd name="connsiteX6" fmla="*/ 228018 w 265237"/>
                <a:gd name="connsiteY6" fmla="*/ 519 h 28464"/>
                <a:gd name="connsiteX7" fmla="*/ 222810 w 265237"/>
                <a:gd name="connsiteY7" fmla="*/ 773 h 28464"/>
                <a:gd name="connsiteX8" fmla="*/ 161709 w 265237"/>
                <a:gd name="connsiteY8" fmla="*/ 1917 h 28464"/>
                <a:gd name="connsiteX9" fmla="*/ 140368 w 265237"/>
                <a:gd name="connsiteY9" fmla="*/ 2298 h 28464"/>
                <a:gd name="connsiteX10" fmla="*/ 101878 w 265237"/>
                <a:gd name="connsiteY10" fmla="*/ 1154 h 28464"/>
                <a:gd name="connsiteX11" fmla="*/ 83712 w 265237"/>
                <a:gd name="connsiteY11" fmla="*/ 1154 h 28464"/>
                <a:gd name="connsiteX12" fmla="*/ 70120 w 265237"/>
                <a:gd name="connsiteY12" fmla="*/ 11 h 28464"/>
                <a:gd name="connsiteX13" fmla="*/ 53987 w 265237"/>
                <a:gd name="connsiteY13" fmla="*/ 1028 h 28464"/>
                <a:gd name="connsiteX14" fmla="*/ 11051 w 265237"/>
                <a:gd name="connsiteY14" fmla="*/ 2044 h 28464"/>
                <a:gd name="connsiteX15" fmla="*/ 2795 w 265237"/>
                <a:gd name="connsiteY15" fmla="*/ 1536 h 28464"/>
                <a:gd name="connsiteX16" fmla="*/ 0 w 265237"/>
                <a:gd name="connsiteY16" fmla="*/ 14369 h 28464"/>
                <a:gd name="connsiteX17" fmla="*/ 2795 w 265237"/>
                <a:gd name="connsiteY17" fmla="*/ 28218 h 28464"/>
                <a:gd name="connsiteX18" fmla="*/ 7495 w 265237"/>
                <a:gd name="connsiteY18" fmla="*/ 28345 h 28464"/>
                <a:gd name="connsiteX19" fmla="*/ 46747 w 265237"/>
                <a:gd name="connsiteY19" fmla="*/ 27328 h 28464"/>
                <a:gd name="connsiteX20" fmla="*/ 153833 w 265237"/>
                <a:gd name="connsiteY20" fmla="*/ 26439 h 28464"/>
                <a:gd name="connsiteX21" fmla="*/ 177460 w 265237"/>
                <a:gd name="connsiteY21" fmla="*/ 26821 h 28464"/>
                <a:gd name="connsiteX22" fmla="*/ 205407 w 265237"/>
                <a:gd name="connsiteY22" fmla="*/ 27202 h 28464"/>
                <a:gd name="connsiteX23" fmla="*/ 215315 w 265237"/>
                <a:gd name="connsiteY23" fmla="*/ 27328 h 28464"/>
                <a:gd name="connsiteX24" fmla="*/ 231448 w 265237"/>
                <a:gd name="connsiteY24" fmla="*/ 27456 h 28464"/>
                <a:gd name="connsiteX25" fmla="*/ 262824 w 265237"/>
                <a:gd name="connsiteY25" fmla="*/ 28218 h 28464"/>
                <a:gd name="connsiteX26" fmla="*/ 265237 w 265237"/>
                <a:gd name="connsiteY26" fmla="*/ 13606 h 28464"/>
                <a:gd name="connsiteX27" fmla="*/ 262951 w 265237"/>
                <a:gd name="connsiteY27" fmla="*/ 1282 h 28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5237" h="28464">
                  <a:moveTo>
                    <a:pt x="262951" y="1282"/>
                  </a:moveTo>
                  <a:cubicBezTo>
                    <a:pt x="261935" y="1154"/>
                    <a:pt x="260918" y="1028"/>
                    <a:pt x="259902" y="900"/>
                  </a:cubicBezTo>
                  <a:cubicBezTo>
                    <a:pt x="256600" y="519"/>
                    <a:pt x="253678" y="138"/>
                    <a:pt x="250629" y="138"/>
                  </a:cubicBezTo>
                  <a:cubicBezTo>
                    <a:pt x="248724" y="11"/>
                    <a:pt x="246945" y="11"/>
                    <a:pt x="244913" y="265"/>
                  </a:cubicBezTo>
                  <a:cubicBezTo>
                    <a:pt x="242245" y="646"/>
                    <a:pt x="239323" y="646"/>
                    <a:pt x="236529" y="519"/>
                  </a:cubicBezTo>
                  <a:cubicBezTo>
                    <a:pt x="236402" y="519"/>
                    <a:pt x="231448" y="519"/>
                    <a:pt x="229034" y="646"/>
                  </a:cubicBezTo>
                  <a:cubicBezTo>
                    <a:pt x="228653" y="646"/>
                    <a:pt x="228399" y="519"/>
                    <a:pt x="228018" y="519"/>
                  </a:cubicBezTo>
                  <a:cubicBezTo>
                    <a:pt x="226494" y="392"/>
                    <a:pt x="224715" y="519"/>
                    <a:pt x="222810" y="773"/>
                  </a:cubicBezTo>
                  <a:cubicBezTo>
                    <a:pt x="202485" y="1028"/>
                    <a:pt x="182033" y="773"/>
                    <a:pt x="161709" y="1917"/>
                  </a:cubicBezTo>
                  <a:cubicBezTo>
                    <a:pt x="154595" y="2298"/>
                    <a:pt x="147481" y="2806"/>
                    <a:pt x="140368" y="2298"/>
                  </a:cubicBezTo>
                  <a:cubicBezTo>
                    <a:pt x="127538" y="1409"/>
                    <a:pt x="114708" y="1409"/>
                    <a:pt x="101878" y="1154"/>
                  </a:cubicBezTo>
                  <a:cubicBezTo>
                    <a:pt x="95780" y="1028"/>
                    <a:pt x="91842" y="2298"/>
                    <a:pt x="83712" y="1154"/>
                  </a:cubicBezTo>
                  <a:cubicBezTo>
                    <a:pt x="80156" y="900"/>
                    <a:pt x="73550" y="-116"/>
                    <a:pt x="70120" y="11"/>
                  </a:cubicBezTo>
                  <a:cubicBezTo>
                    <a:pt x="63642" y="138"/>
                    <a:pt x="60466" y="773"/>
                    <a:pt x="53987" y="1028"/>
                  </a:cubicBezTo>
                  <a:cubicBezTo>
                    <a:pt x="39760" y="1663"/>
                    <a:pt x="25406" y="1790"/>
                    <a:pt x="11051" y="2044"/>
                  </a:cubicBezTo>
                  <a:cubicBezTo>
                    <a:pt x="8257" y="2044"/>
                    <a:pt x="5589" y="1790"/>
                    <a:pt x="2795" y="1536"/>
                  </a:cubicBezTo>
                  <a:lnTo>
                    <a:pt x="0" y="14369"/>
                  </a:lnTo>
                  <a:lnTo>
                    <a:pt x="2795" y="28218"/>
                  </a:lnTo>
                  <a:cubicBezTo>
                    <a:pt x="4319" y="28218"/>
                    <a:pt x="5970" y="28218"/>
                    <a:pt x="7495" y="28345"/>
                  </a:cubicBezTo>
                  <a:cubicBezTo>
                    <a:pt x="20579" y="28854"/>
                    <a:pt x="33917" y="27583"/>
                    <a:pt x="46747" y="27328"/>
                  </a:cubicBezTo>
                  <a:cubicBezTo>
                    <a:pt x="82442" y="26947"/>
                    <a:pt x="118138" y="27328"/>
                    <a:pt x="153833" y="26439"/>
                  </a:cubicBezTo>
                  <a:cubicBezTo>
                    <a:pt x="160311" y="26312"/>
                    <a:pt x="176190" y="26693"/>
                    <a:pt x="177460" y="26821"/>
                  </a:cubicBezTo>
                  <a:cubicBezTo>
                    <a:pt x="186479" y="28472"/>
                    <a:pt x="196006" y="27074"/>
                    <a:pt x="205407" y="27202"/>
                  </a:cubicBezTo>
                  <a:cubicBezTo>
                    <a:pt x="208709" y="27202"/>
                    <a:pt x="212012" y="27328"/>
                    <a:pt x="215315" y="27328"/>
                  </a:cubicBezTo>
                  <a:cubicBezTo>
                    <a:pt x="220650" y="27328"/>
                    <a:pt x="226113" y="27456"/>
                    <a:pt x="231448" y="27456"/>
                  </a:cubicBezTo>
                  <a:cubicBezTo>
                    <a:pt x="241991" y="27583"/>
                    <a:pt x="252407" y="27837"/>
                    <a:pt x="262824" y="28218"/>
                  </a:cubicBezTo>
                  <a:lnTo>
                    <a:pt x="265237" y="13606"/>
                  </a:lnTo>
                  <a:lnTo>
                    <a:pt x="262951" y="1282"/>
                  </a:lnTo>
                  <a:close/>
                </a:path>
              </a:pathLst>
            </a:custGeom>
            <a:solidFill>
              <a:srgbClr val="31388C"/>
            </a:solidFill>
            <a:ln w="12692" cap="flat">
              <a:no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B256A524-3EAC-E345-8749-2E5A40C8F9DD}"/>
                </a:ext>
              </a:extLst>
            </p:cNvPr>
            <p:cNvSpPr/>
            <p:nvPr/>
          </p:nvSpPr>
          <p:spPr>
            <a:xfrm>
              <a:off x="5081262" y="4274713"/>
              <a:ext cx="267596" cy="28464"/>
            </a:xfrm>
            <a:custGeom>
              <a:avLst/>
              <a:gdLst>
                <a:gd name="connsiteX0" fmla="*/ 262951 w 265237"/>
                <a:gd name="connsiteY0" fmla="*/ 1282 h 28464"/>
                <a:gd name="connsiteX1" fmla="*/ 259902 w 265237"/>
                <a:gd name="connsiteY1" fmla="*/ 900 h 28464"/>
                <a:gd name="connsiteX2" fmla="*/ 250629 w 265237"/>
                <a:gd name="connsiteY2" fmla="*/ 138 h 28464"/>
                <a:gd name="connsiteX3" fmla="*/ 244913 w 265237"/>
                <a:gd name="connsiteY3" fmla="*/ 265 h 28464"/>
                <a:gd name="connsiteX4" fmla="*/ 236529 w 265237"/>
                <a:gd name="connsiteY4" fmla="*/ 519 h 28464"/>
                <a:gd name="connsiteX5" fmla="*/ 229034 w 265237"/>
                <a:gd name="connsiteY5" fmla="*/ 646 h 28464"/>
                <a:gd name="connsiteX6" fmla="*/ 228018 w 265237"/>
                <a:gd name="connsiteY6" fmla="*/ 519 h 28464"/>
                <a:gd name="connsiteX7" fmla="*/ 222810 w 265237"/>
                <a:gd name="connsiteY7" fmla="*/ 773 h 28464"/>
                <a:gd name="connsiteX8" fmla="*/ 161708 w 265237"/>
                <a:gd name="connsiteY8" fmla="*/ 1917 h 28464"/>
                <a:gd name="connsiteX9" fmla="*/ 140367 w 265237"/>
                <a:gd name="connsiteY9" fmla="*/ 2298 h 28464"/>
                <a:gd name="connsiteX10" fmla="*/ 101877 w 265237"/>
                <a:gd name="connsiteY10" fmla="*/ 1154 h 28464"/>
                <a:gd name="connsiteX11" fmla="*/ 83712 w 265237"/>
                <a:gd name="connsiteY11" fmla="*/ 1154 h 28464"/>
                <a:gd name="connsiteX12" fmla="*/ 70120 w 265237"/>
                <a:gd name="connsiteY12" fmla="*/ 11 h 28464"/>
                <a:gd name="connsiteX13" fmla="*/ 53987 w 265237"/>
                <a:gd name="connsiteY13" fmla="*/ 1028 h 28464"/>
                <a:gd name="connsiteX14" fmla="*/ 11051 w 265237"/>
                <a:gd name="connsiteY14" fmla="*/ 2044 h 28464"/>
                <a:gd name="connsiteX15" fmla="*/ 2795 w 265237"/>
                <a:gd name="connsiteY15" fmla="*/ 1536 h 28464"/>
                <a:gd name="connsiteX16" fmla="*/ 0 w 265237"/>
                <a:gd name="connsiteY16" fmla="*/ 14369 h 28464"/>
                <a:gd name="connsiteX17" fmla="*/ 2795 w 265237"/>
                <a:gd name="connsiteY17" fmla="*/ 28218 h 28464"/>
                <a:gd name="connsiteX18" fmla="*/ 7495 w 265237"/>
                <a:gd name="connsiteY18" fmla="*/ 28345 h 28464"/>
                <a:gd name="connsiteX19" fmla="*/ 46747 w 265237"/>
                <a:gd name="connsiteY19" fmla="*/ 27328 h 28464"/>
                <a:gd name="connsiteX20" fmla="*/ 153832 w 265237"/>
                <a:gd name="connsiteY20" fmla="*/ 26439 h 28464"/>
                <a:gd name="connsiteX21" fmla="*/ 177460 w 265237"/>
                <a:gd name="connsiteY21" fmla="*/ 26821 h 28464"/>
                <a:gd name="connsiteX22" fmla="*/ 205406 w 265237"/>
                <a:gd name="connsiteY22" fmla="*/ 27202 h 28464"/>
                <a:gd name="connsiteX23" fmla="*/ 215315 w 265237"/>
                <a:gd name="connsiteY23" fmla="*/ 27328 h 28464"/>
                <a:gd name="connsiteX24" fmla="*/ 231448 w 265237"/>
                <a:gd name="connsiteY24" fmla="*/ 27456 h 28464"/>
                <a:gd name="connsiteX25" fmla="*/ 262824 w 265237"/>
                <a:gd name="connsiteY25" fmla="*/ 28218 h 28464"/>
                <a:gd name="connsiteX26" fmla="*/ 265237 w 265237"/>
                <a:gd name="connsiteY26" fmla="*/ 13606 h 28464"/>
                <a:gd name="connsiteX27" fmla="*/ 262951 w 265237"/>
                <a:gd name="connsiteY27" fmla="*/ 1282 h 28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5237" h="28464">
                  <a:moveTo>
                    <a:pt x="262951" y="1282"/>
                  </a:moveTo>
                  <a:cubicBezTo>
                    <a:pt x="261935" y="1154"/>
                    <a:pt x="260918" y="1028"/>
                    <a:pt x="259902" y="900"/>
                  </a:cubicBezTo>
                  <a:cubicBezTo>
                    <a:pt x="256599" y="519"/>
                    <a:pt x="253678" y="138"/>
                    <a:pt x="250629" y="138"/>
                  </a:cubicBezTo>
                  <a:cubicBezTo>
                    <a:pt x="248723" y="11"/>
                    <a:pt x="246945" y="11"/>
                    <a:pt x="244913" y="265"/>
                  </a:cubicBezTo>
                  <a:cubicBezTo>
                    <a:pt x="242245" y="646"/>
                    <a:pt x="239323" y="646"/>
                    <a:pt x="236529" y="519"/>
                  </a:cubicBezTo>
                  <a:cubicBezTo>
                    <a:pt x="236402" y="519"/>
                    <a:pt x="231448" y="519"/>
                    <a:pt x="229034" y="646"/>
                  </a:cubicBezTo>
                  <a:cubicBezTo>
                    <a:pt x="228653" y="646"/>
                    <a:pt x="228399" y="519"/>
                    <a:pt x="228018" y="519"/>
                  </a:cubicBezTo>
                  <a:cubicBezTo>
                    <a:pt x="226493" y="392"/>
                    <a:pt x="224715" y="519"/>
                    <a:pt x="222810" y="773"/>
                  </a:cubicBezTo>
                  <a:cubicBezTo>
                    <a:pt x="202485" y="1028"/>
                    <a:pt x="182033" y="773"/>
                    <a:pt x="161708" y="1917"/>
                  </a:cubicBezTo>
                  <a:cubicBezTo>
                    <a:pt x="154595" y="2298"/>
                    <a:pt x="147481" y="2806"/>
                    <a:pt x="140367" y="2298"/>
                  </a:cubicBezTo>
                  <a:cubicBezTo>
                    <a:pt x="127538" y="1409"/>
                    <a:pt x="114708" y="1409"/>
                    <a:pt x="101877" y="1154"/>
                  </a:cubicBezTo>
                  <a:cubicBezTo>
                    <a:pt x="95780" y="1028"/>
                    <a:pt x="91842" y="2298"/>
                    <a:pt x="83712" y="1154"/>
                  </a:cubicBezTo>
                  <a:cubicBezTo>
                    <a:pt x="80156" y="900"/>
                    <a:pt x="73550" y="-116"/>
                    <a:pt x="70120" y="11"/>
                  </a:cubicBezTo>
                  <a:cubicBezTo>
                    <a:pt x="63641" y="138"/>
                    <a:pt x="60466" y="773"/>
                    <a:pt x="53987" y="1028"/>
                  </a:cubicBezTo>
                  <a:cubicBezTo>
                    <a:pt x="39760" y="1663"/>
                    <a:pt x="25406" y="1790"/>
                    <a:pt x="11051" y="2044"/>
                  </a:cubicBezTo>
                  <a:cubicBezTo>
                    <a:pt x="8257" y="2044"/>
                    <a:pt x="5589" y="1790"/>
                    <a:pt x="2795" y="1536"/>
                  </a:cubicBezTo>
                  <a:lnTo>
                    <a:pt x="0" y="14369"/>
                  </a:lnTo>
                  <a:lnTo>
                    <a:pt x="2795" y="28218"/>
                  </a:lnTo>
                  <a:cubicBezTo>
                    <a:pt x="4319" y="28218"/>
                    <a:pt x="5970" y="28218"/>
                    <a:pt x="7495" y="28345"/>
                  </a:cubicBezTo>
                  <a:cubicBezTo>
                    <a:pt x="20579" y="28854"/>
                    <a:pt x="33917" y="27583"/>
                    <a:pt x="46747" y="27328"/>
                  </a:cubicBezTo>
                  <a:cubicBezTo>
                    <a:pt x="82442" y="26947"/>
                    <a:pt x="118137" y="27328"/>
                    <a:pt x="153832" y="26439"/>
                  </a:cubicBezTo>
                  <a:cubicBezTo>
                    <a:pt x="160311" y="26312"/>
                    <a:pt x="176190" y="26693"/>
                    <a:pt x="177460" y="26821"/>
                  </a:cubicBezTo>
                  <a:cubicBezTo>
                    <a:pt x="186479" y="28472"/>
                    <a:pt x="196006" y="27074"/>
                    <a:pt x="205406" y="27202"/>
                  </a:cubicBezTo>
                  <a:cubicBezTo>
                    <a:pt x="208709" y="27202"/>
                    <a:pt x="212012" y="27328"/>
                    <a:pt x="215315" y="27328"/>
                  </a:cubicBezTo>
                  <a:cubicBezTo>
                    <a:pt x="220650" y="27328"/>
                    <a:pt x="226112" y="27456"/>
                    <a:pt x="231448" y="27456"/>
                  </a:cubicBezTo>
                  <a:cubicBezTo>
                    <a:pt x="241991" y="27583"/>
                    <a:pt x="252407" y="27837"/>
                    <a:pt x="262824" y="28218"/>
                  </a:cubicBezTo>
                  <a:lnTo>
                    <a:pt x="265237" y="13606"/>
                  </a:lnTo>
                  <a:lnTo>
                    <a:pt x="262951" y="1282"/>
                  </a:lnTo>
                  <a:close/>
                </a:path>
              </a:pathLst>
            </a:custGeom>
            <a:solidFill>
              <a:srgbClr val="31388C"/>
            </a:solidFill>
            <a:ln w="12692" cap="flat">
              <a:no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C31158E4-0917-F041-999B-18EE6A11093B}"/>
                </a:ext>
              </a:extLst>
            </p:cNvPr>
            <p:cNvSpPr/>
            <p:nvPr/>
          </p:nvSpPr>
          <p:spPr>
            <a:xfrm>
              <a:off x="5343604" y="4274713"/>
              <a:ext cx="288000" cy="28464"/>
            </a:xfrm>
            <a:custGeom>
              <a:avLst/>
              <a:gdLst>
                <a:gd name="connsiteX0" fmla="*/ 262951 w 265237"/>
                <a:gd name="connsiteY0" fmla="*/ 1282 h 28464"/>
                <a:gd name="connsiteX1" fmla="*/ 259902 w 265237"/>
                <a:gd name="connsiteY1" fmla="*/ 900 h 28464"/>
                <a:gd name="connsiteX2" fmla="*/ 250629 w 265237"/>
                <a:gd name="connsiteY2" fmla="*/ 138 h 28464"/>
                <a:gd name="connsiteX3" fmla="*/ 244913 w 265237"/>
                <a:gd name="connsiteY3" fmla="*/ 265 h 28464"/>
                <a:gd name="connsiteX4" fmla="*/ 236529 w 265237"/>
                <a:gd name="connsiteY4" fmla="*/ 519 h 28464"/>
                <a:gd name="connsiteX5" fmla="*/ 229034 w 265237"/>
                <a:gd name="connsiteY5" fmla="*/ 646 h 28464"/>
                <a:gd name="connsiteX6" fmla="*/ 228018 w 265237"/>
                <a:gd name="connsiteY6" fmla="*/ 519 h 28464"/>
                <a:gd name="connsiteX7" fmla="*/ 222809 w 265237"/>
                <a:gd name="connsiteY7" fmla="*/ 773 h 28464"/>
                <a:gd name="connsiteX8" fmla="*/ 161708 w 265237"/>
                <a:gd name="connsiteY8" fmla="*/ 1917 h 28464"/>
                <a:gd name="connsiteX9" fmla="*/ 140367 w 265237"/>
                <a:gd name="connsiteY9" fmla="*/ 2298 h 28464"/>
                <a:gd name="connsiteX10" fmla="*/ 101877 w 265237"/>
                <a:gd name="connsiteY10" fmla="*/ 1154 h 28464"/>
                <a:gd name="connsiteX11" fmla="*/ 83712 w 265237"/>
                <a:gd name="connsiteY11" fmla="*/ 1154 h 28464"/>
                <a:gd name="connsiteX12" fmla="*/ 70120 w 265237"/>
                <a:gd name="connsiteY12" fmla="*/ 11 h 28464"/>
                <a:gd name="connsiteX13" fmla="*/ 53987 w 265237"/>
                <a:gd name="connsiteY13" fmla="*/ 1028 h 28464"/>
                <a:gd name="connsiteX14" fmla="*/ 11051 w 265237"/>
                <a:gd name="connsiteY14" fmla="*/ 2044 h 28464"/>
                <a:gd name="connsiteX15" fmla="*/ 2795 w 265237"/>
                <a:gd name="connsiteY15" fmla="*/ 1536 h 28464"/>
                <a:gd name="connsiteX16" fmla="*/ 0 w 265237"/>
                <a:gd name="connsiteY16" fmla="*/ 14369 h 28464"/>
                <a:gd name="connsiteX17" fmla="*/ 2795 w 265237"/>
                <a:gd name="connsiteY17" fmla="*/ 28218 h 28464"/>
                <a:gd name="connsiteX18" fmla="*/ 7495 w 265237"/>
                <a:gd name="connsiteY18" fmla="*/ 28345 h 28464"/>
                <a:gd name="connsiteX19" fmla="*/ 46747 w 265237"/>
                <a:gd name="connsiteY19" fmla="*/ 27328 h 28464"/>
                <a:gd name="connsiteX20" fmla="*/ 153832 w 265237"/>
                <a:gd name="connsiteY20" fmla="*/ 26439 h 28464"/>
                <a:gd name="connsiteX21" fmla="*/ 177460 w 265237"/>
                <a:gd name="connsiteY21" fmla="*/ 26821 h 28464"/>
                <a:gd name="connsiteX22" fmla="*/ 205406 w 265237"/>
                <a:gd name="connsiteY22" fmla="*/ 27202 h 28464"/>
                <a:gd name="connsiteX23" fmla="*/ 215315 w 265237"/>
                <a:gd name="connsiteY23" fmla="*/ 27328 h 28464"/>
                <a:gd name="connsiteX24" fmla="*/ 231448 w 265237"/>
                <a:gd name="connsiteY24" fmla="*/ 27456 h 28464"/>
                <a:gd name="connsiteX25" fmla="*/ 262824 w 265237"/>
                <a:gd name="connsiteY25" fmla="*/ 28218 h 28464"/>
                <a:gd name="connsiteX26" fmla="*/ 265237 w 265237"/>
                <a:gd name="connsiteY26" fmla="*/ 13606 h 28464"/>
                <a:gd name="connsiteX27" fmla="*/ 262951 w 265237"/>
                <a:gd name="connsiteY27" fmla="*/ 1282 h 28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5237" h="28464">
                  <a:moveTo>
                    <a:pt x="262951" y="1282"/>
                  </a:moveTo>
                  <a:cubicBezTo>
                    <a:pt x="261935" y="1154"/>
                    <a:pt x="260918" y="1028"/>
                    <a:pt x="259902" y="900"/>
                  </a:cubicBezTo>
                  <a:cubicBezTo>
                    <a:pt x="256599" y="519"/>
                    <a:pt x="253678" y="138"/>
                    <a:pt x="250629" y="138"/>
                  </a:cubicBezTo>
                  <a:cubicBezTo>
                    <a:pt x="248723" y="11"/>
                    <a:pt x="246945" y="11"/>
                    <a:pt x="244913" y="265"/>
                  </a:cubicBezTo>
                  <a:cubicBezTo>
                    <a:pt x="242245" y="646"/>
                    <a:pt x="239323" y="646"/>
                    <a:pt x="236529" y="519"/>
                  </a:cubicBezTo>
                  <a:cubicBezTo>
                    <a:pt x="236402" y="519"/>
                    <a:pt x="231448" y="519"/>
                    <a:pt x="229034" y="646"/>
                  </a:cubicBezTo>
                  <a:cubicBezTo>
                    <a:pt x="228653" y="646"/>
                    <a:pt x="228399" y="519"/>
                    <a:pt x="228018" y="519"/>
                  </a:cubicBezTo>
                  <a:cubicBezTo>
                    <a:pt x="226493" y="392"/>
                    <a:pt x="224715" y="519"/>
                    <a:pt x="222809" y="773"/>
                  </a:cubicBezTo>
                  <a:cubicBezTo>
                    <a:pt x="202485" y="1028"/>
                    <a:pt x="182033" y="773"/>
                    <a:pt x="161708" y="1917"/>
                  </a:cubicBezTo>
                  <a:cubicBezTo>
                    <a:pt x="154595" y="2298"/>
                    <a:pt x="147481" y="2806"/>
                    <a:pt x="140367" y="2298"/>
                  </a:cubicBezTo>
                  <a:cubicBezTo>
                    <a:pt x="127537" y="1409"/>
                    <a:pt x="114708" y="1409"/>
                    <a:pt x="101877" y="1154"/>
                  </a:cubicBezTo>
                  <a:cubicBezTo>
                    <a:pt x="95780" y="1028"/>
                    <a:pt x="91842" y="2298"/>
                    <a:pt x="83712" y="1154"/>
                  </a:cubicBezTo>
                  <a:cubicBezTo>
                    <a:pt x="80156" y="900"/>
                    <a:pt x="73550" y="-116"/>
                    <a:pt x="70120" y="11"/>
                  </a:cubicBezTo>
                  <a:cubicBezTo>
                    <a:pt x="63641" y="138"/>
                    <a:pt x="60466" y="773"/>
                    <a:pt x="53987" y="1028"/>
                  </a:cubicBezTo>
                  <a:cubicBezTo>
                    <a:pt x="39760" y="1663"/>
                    <a:pt x="25406" y="1790"/>
                    <a:pt x="11051" y="2044"/>
                  </a:cubicBezTo>
                  <a:cubicBezTo>
                    <a:pt x="8257" y="2044"/>
                    <a:pt x="5589" y="1790"/>
                    <a:pt x="2795" y="1536"/>
                  </a:cubicBezTo>
                  <a:lnTo>
                    <a:pt x="0" y="14369"/>
                  </a:lnTo>
                  <a:lnTo>
                    <a:pt x="2795" y="28218"/>
                  </a:lnTo>
                  <a:cubicBezTo>
                    <a:pt x="4319" y="28218"/>
                    <a:pt x="5970" y="28218"/>
                    <a:pt x="7495" y="28345"/>
                  </a:cubicBezTo>
                  <a:cubicBezTo>
                    <a:pt x="20579" y="28854"/>
                    <a:pt x="33917" y="27583"/>
                    <a:pt x="46747" y="27328"/>
                  </a:cubicBezTo>
                  <a:cubicBezTo>
                    <a:pt x="82442" y="26947"/>
                    <a:pt x="118137" y="27328"/>
                    <a:pt x="153832" y="26439"/>
                  </a:cubicBezTo>
                  <a:cubicBezTo>
                    <a:pt x="160311" y="26312"/>
                    <a:pt x="176190" y="26693"/>
                    <a:pt x="177460" y="26821"/>
                  </a:cubicBezTo>
                  <a:cubicBezTo>
                    <a:pt x="186479" y="28472"/>
                    <a:pt x="196006" y="27074"/>
                    <a:pt x="205406" y="27202"/>
                  </a:cubicBezTo>
                  <a:cubicBezTo>
                    <a:pt x="208709" y="27202"/>
                    <a:pt x="212012" y="27328"/>
                    <a:pt x="215315" y="27328"/>
                  </a:cubicBezTo>
                  <a:cubicBezTo>
                    <a:pt x="220650" y="27328"/>
                    <a:pt x="226112" y="27456"/>
                    <a:pt x="231448" y="27456"/>
                  </a:cubicBezTo>
                  <a:cubicBezTo>
                    <a:pt x="241991" y="27583"/>
                    <a:pt x="252407" y="27837"/>
                    <a:pt x="262824" y="28218"/>
                  </a:cubicBezTo>
                  <a:lnTo>
                    <a:pt x="265237" y="13606"/>
                  </a:lnTo>
                  <a:lnTo>
                    <a:pt x="262951" y="1282"/>
                  </a:lnTo>
                  <a:close/>
                </a:path>
              </a:pathLst>
            </a:custGeom>
            <a:solidFill>
              <a:srgbClr val="31388C"/>
            </a:solidFill>
            <a:ln w="12692"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3D660991-B275-1E4F-8B50-D23D9E9607FD}"/>
                </a:ext>
              </a:extLst>
            </p:cNvPr>
            <p:cNvSpPr/>
            <p:nvPr/>
          </p:nvSpPr>
          <p:spPr>
            <a:xfrm>
              <a:off x="5605946" y="4274713"/>
              <a:ext cx="267596" cy="28464"/>
            </a:xfrm>
            <a:custGeom>
              <a:avLst/>
              <a:gdLst>
                <a:gd name="connsiteX0" fmla="*/ 262951 w 265237"/>
                <a:gd name="connsiteY0" fmla="*/ 1282 h 28464"/>
                <a:gd name="connsiteX1" fmla="*/ 259902 w 265237"/>
                <a:gd name="connsiteY1" fmla="*/ 900 h 28464"/>
                <a:gd name="connsiteX2" fmla="*/ 250629 w 265237"/>
                <a:gd name="connsiteY2" fmla="*/ 138 h 28464"/>
                <a:gd name="connsiteX3" fmla="*/ 244913 w 265237"/>
                <a:gd name="connsiteY3" fmla="*/ 265 h 28464"/>
                <a:gd name="connsiteX4" fmla="*/ 236529 w 265237"/>
                <a:gd name="connsiteY4" fmla="*/ 519 h 28464"/>
                <a:gd name="connsiteX5" fmla="*/ 229034 w 265237"/>
                <a:gd name="connsiteY5" fmla="*/ 646 h 28464"/>
                <a:gd name="connsiteX6" fmla="*/ 228018 w 265237"/>
                <a:gd name="connsiteY6" fmla="*/ 519 h 28464"/>
                <a:gd name="connsiteX7" fmla="*/ 222809 w 265237"/>
                <a:gd name="connsiteY7" fmla="*/ 773 h 28464"/>
                <a:gd name="connsiteX8" fmla="*/ 161708 w 265237"/>
                <a:gd name="connsiteY8" fmla="*/ 1917 h 28464"/>
                <a:gd name="connsiteX9" fmla="*/ 140367 w 265237"/>
                <a:gd name="connsiteY9" fmla="*/ 2298 h 28464"/>
                <a:gd name="connsiteX10" fmla="*/ 101877 w 265237"/>
                <a:gd name="connsiteY10" fmla="*/ 1154 h 28464"/>
                <a:gd name="connsiteX11" fmla="*/ 83712 w 265237"/>
                <a:gd name="connsiteY11" fmla="*/ 1154 h 28464"/>
                <a:gd name="connsiteX12" fmla="*/ 70120 w 265237"/>
                <a:gd name="connsiteY12" fmla="*/ 11 h 28464"/>
                <a:gd name="connsiteX13" fmla="*/ 53987 w 265237"/>
                <a:gd name="connsiteY13" fmla="*/ 1028 h 28464"/>
                <a:gd name="connsiteX14" fmla="*/ 11051 w 265237"/>
                <a:gd name="connsiteY14" fmla="*/ 2044 h 28464"/>
                <a:gd name="connsiteX15" fmla="*/ 2795 w 265237"/>
                <a:gd name="connsiteY15" fmla="*/ 1536 h 28464"/>
                <a:gd name="connsiteX16" fmla="*/ 0 w 265237"/>
                <a:gd name="connsiteY16" fmla="*/ 14369 h 28464"/>
                <a:gd name="connsiteX17" fmla="*/ 2795 w 265237"/>
                <a:gd name="connsiteY17" fmla="*/ 28218 h 28464"/>
                <a:gd name="connsiteX18" fmla="*/ 7495 w 265237"/>
                <a:gd name="connsiteY18" fmla="*/ 28345 h 28464"/>
                <a:gd name="connsiteX19" fmla="*/ 46747 w 265237"/>
                <a:gd name="connsiteY19" fmla="*/ 27328 h 28464"/>
                <a:gd name="connsiteX20" fmla="*/ 153832 w 265237"/>
                <a:gd name="connsiteY20" fmla="*/ 26439 h 28464"/>
                <a:gd name="connsiteX21" fmla="*/ 177460 w 265237"/>
                <a:gd name="connsiteY21" fmla="*/ 26821 h 28464"/>
                <a:gd name="connsiteX22" fmla="*/ 205406 w 265237"/>
                <a:gd name="connsiteY22" fmla="*/ 27202 h 28464"/>
                <a:gd name="connsiteX23" fmla="*/ 215315 w 265237"/>
                <a:gd name="connsiteY23" fmla="*/ 27328 h 28464"/>
                <a:gd name="connsiteX24" fmla="*/ 231448 w 265237"/>
                <a:gd name="connsiteY24" fmla="*/ 27456 h 28464"/>
                <a:gd name="connsiteX25" fmla="*/ 262824 w 265237"/>
                <a:gd name="connsiteY25" fmla="*/ 28218 h 28464"/>
                <a:gd name="connsiteX26" fmla="*/ 265237 w 265237"/>
                <a:gd name="connsiteY26" fmla="*/ 13606 h 28464"/>
                <a:gd name="connsiteX27" fmla="*/ 262951 w 265237"/>
                <a:gd name="connsiteY27" fmla="*/ 1282 h 28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5237" h="28464">
                  <a:moveTo>
                    <a:pt x="262951" y="1282"/>
                  </a:moveTo>
                  <a:cubicBezTo>
                    <a:pt x="261935" y="1154"/>
                    <a:pt x="260918" y="1028"/>
                    <a:pt x="259902" y="900"/>
                  </a:cubicBezTo>
                  <a:cubicBezTo>
                    <a:pt x="256599" y="519"/>
                    <a:pt x="253678" y="138"/>
                    <a:pt x="250629" y="138"/>
                  </a:cubicBezTo>
                  <a:cubicBezTo>
                    <a:pt x="248723" y="11"/>
                    <a:pt x="246945" y="11"/>
                    <a:pt x="244913" y="265"/>
                  </a:cubicBezTo>
                  <a:cubicBezTo>
                    <a:pt x="242245" y="646"/>
                    <a:pt x="239323" y="646"/>
                    <a:pt x="236529" y="519"/>
                  </a:cubicBezTo>
                  <a:cubicBezTo>
                    <a:pt x="236402" y="519"/>
                    <a:pt x="231448" y="519"/>
                    <a:pt x="229034" y="646"/>
                  </a:cubicBezTo>
                  <a:cubicBezTo>
                    <a:pt x="228653" y="646"/>
                    <a:pt x="228399" y="519"/>
                    <a:pt x="228018" y="519"/>
                  </a:cubicBezTo>
                  <a:cubicBezTo>
                    <a:pt x="226493" y="392"/>
                    <a:pt x="224715" y="519"/>
                    <a:pt x="222809" y="773"/>
                  </a:cubicBezTo>
                  <a:cubicBezTo>
                    <a:pt x="202485" y="1028"/>
                    <a:pt x="182033" y="773"/>
                    <a:pt x="161708" y="1917"/>
                  </a:cubicBezTo>
                  <a:cubicBezTo>
                    <a:pt x="154595" y="2298"/>
                    <a:pt x="147481" y="2806"/>
                    <a:pt x="140367" y="2298"/>
                  </a:cubicBezTo>
                  <a:cubicBezTo>
                    <a:pt x="127537" y="1409"/>
                    <a:pt x="114708" y="1409"/>
                    <a:pt x="101877" y="1154"/>
                  </a:cubicBezTo>
                  <a:cubicBezTo>
                    <a:pt x="95780" y="1028"/>
                    <a:pt x="91842" y="2298"/>
                    <a:pt x="83712" y="1154"/>
                  </a:cubicBezTo>
                  <a:cubicBezTo>
                    <a:pt x="80156" y="900"/>
                    <a:pt x="73550" y="-116"/>
                    <a:pt x="70120" y="11"/>
                  </a:cubicBezTo>
                  <a:cubicBezTo>
                    <a:pt x="63641" y="138"/>
                    <a:pt x="60466" y="773"/>
                    <a:pt x="53987" y="1028"/>
                  </a:cubicBezTo>
                  <a:cubicBezTo>
                    <a:pt x="39760" y="1663"/>
                    <a:pt x="25406" y="1790"/>
                    <a:pt x="11051" y="2044"/>
                  </a:cubicBezTo>
                  <a:cubicBezTo>
                    <a:pt x="8257" y="2044"/>
                    <a:pt x="5589" y="1790"/>
                    <a:pt x="2795" y="1536"/>
                  </a:cubicBezTo>
                  <a:lnTo>
                    <a:pt x="0" y="14369"/>
                  </a:lnTo>
                  <a:lnTo>
                    <a:pt x="2795" y="28218"/>
                  </a:lnTo>
                  <a:cubicBezTo>
                    <a:pt x="4319" y="28218"/>
                    <a:pt x="5970" y="28218"/>
                    <a:pt x="7495" y="28345"/>
                  </a:cubicBezTo>
                  <a:cubicBezTo>
                    <a:pt x="20579" y="28854"/>
                    <a:pt x="33917" y="27583"/>
                    <a:pt x="46747" y="27328"/>
                  </a:cubicBezTo>
                  <a:cubicBezTo>
                    <a:pt x="82442" y="26947"/>
                    <a:pt x="118137" y="27328"/>
                    <a:pt x="153832" y="26439"/>
                  </a:cubicBezTo>
                  <a:cubicBezTo>
                    <a:pt x="160311" y="26312"/>
                    <a:pt x="176190" y="26693"/>
                    <a:pt x="177460" y="26821"/>
                  </a:cubicBezTo>
                  <a:cubicBezTo>
                    <a:pt x="186479" y="28472"/>
                    <a:pt x="196006" y="27074"/>
                    <a:pt x="205406" y="27202"/>
                  </a:cubicBezTo>
                  <a:cubicBezTo>
                    <a:pt x="208709" y="27202"/>
                    <a:pt x="212012" y="27328"/>
                    <a:pt x="215315" y="27328"/>
                  </a:cubicBezTo>
                  <a:cubicBezTo>
                    <a:pt x="220650" y="27328"/>
                    <a:pt x="226112" y="27456"/>
                    <a:pt x="231448" y="27456"/>
                  </a:cubicBezTo>
                  <a:cubicBezTo>
                    <a:pt x="241991" y="27583"/>
                    <a:pt x="252407" y="27837"/>
                    <a:pt x="262824" y="28218"/>
                  </a:cubicBezTo>
                  <a:lnTo>
                    <a:pt x="265237" y="13606"/>
                  </a:lnTo>
                  <a:lnTo>
                    <a:pt x="262951" y="1282"/>
                  </a:lnTo>
                  <a:close/>
                </a:path>
              </a:pathLst>
            </a:custGeom>
            <a:solidFill>
              <a:srgbClr val="31388C"/>
            </a:solidFill>
            <a:ln w="12692"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83F38FE9-C552-6D4F-ACAB-F95535D92736}"/>
                </a:ext>
              </a:extLst>
            </p:cNvPr>
            <p:cNvSpPr/>
            <p:nvPr/>
          </p:nvSpPr>
          <p:spPr>
            <a:xfrm>
              <a:off x="5868287" y="4274713"/>
              <a:ext cx="267596" cy="28464"/>
            </a:xfrm>
            <a:custGeom>
              <a:avLst/>
              <a:gdLst>
                <a:gd name="connsiteX0" fmla="*/ 262951 w 265237"/>
                <a:gd name="connsiteY0" fmla="*/ 1282 h 28464"/>
                <a:gd name="connsiteX1" fmla="*/ 259902 w 265237"/>
                <a:gd name="connsiteY1" fmla="*/ 900 h 28464"/>
                <a:gd name="connsiteX2" fmla="*/ 250629 w 265237"/>
                <a:gd name="connsiteY2" fmla="*/ 138 h 28464"/>
                <a:gd name="connsiteX3" fmla="*/ 244913 w 265237"/>
                <a:gd name="connsiteY3" fmla="*/ 265 h 28464"/>
                <a:gd name="connsiteX4" fmla="*/ 236529 w 265237"/>
                <a:gd name="connsiteY4" fmla="*/ 519 h 28464"/>
                <a:gd name="connsiteX5" fmla="*/ 229034 w 265237"/>
                <a:gd name="connsiteY5" fmla="*/ 646 h 28464"/>
                <a:gd name="connsiteX6" fmla="*/ 228018 w 265237"/>
                <a:gd name="connsiteY6" fmla="*/ 519 h 28464"/>
                <a:gd name="connsiteX7" fmla="*/ 222809 w 265237"/>
                <a:gd name="connsiteY7" fmla="*/ 773 h 28464"/>
                <a:gd name="connsiteX8" fmla="*/ 161708 w 265237"/>
                <a:gd name="connsiteY8" fmla="*/ 1917 h 28464"/>
                <a:gd name="connsiteX9" fmla="*/ 140367 w 265237"/>
                <a:gd name="connsiteY9" fmla="*/ 2298 h 28464"/>
                <a:gd name="connsiteX10" fmla="*/ 101877 w 265237"/>
                <a:gd name="connsiteY10" fmla="*/ 1154 h 28464"/>
                <a:gd name="connsiteX11" fmla="*/ 83712 w 265237"/>
                <a:gd name="connsiteY11" fmla="*/ 1154 h 28464"/>
                <a:gd name="connsiteX12" fmla="*/ 70120 w 265237"/>
                <a:gd name="connsiteY12" fmla="*/ 11 h 28464"/>
                <a:gd name="connsiteX13" fmla="*/ 53987 w 265237"/>
                <a:gd name="connsiteY13" fmla="*/ 1028 h 28464"/>
                <a:gd name="connsiteX14" fmla="*/ 11051 w 265237"/>
                <a:gd name="connsiteY14" fmla="*/ 2044 h 28464"/>
                <a:gd name="connsiteX15" fmla="*/ 2795 w 265237"/>
                <a:gd name="connsiteY15" fmla="*/ 1536 h 28464"/>
                <a:gd name="connsiteX16" fmla="*/ 0 w 265237"/>
                <a:gd name="connsiteY16" fmla="*/ 14369 h 28464"/>
                <a:gd name="connsiteX17" fmla="*/ 2795 w 265237"/>
                <a:gd name="connsiteY17" fmla="*/ 28218 h 28464"/>
                <a:gd name="connsiteX18" fmla="*/ 7495 w 265237"/>
                <a:gd name="connsiteY18" fmla="*/ 28345 h 28464"/>
                <a:gd name="connsiteX19" fmla="*/ 46747 w 265237"/>
                <a:gd name="connsiteY19" fmla="*/ 27328 h 28464"/>
                <a:gd name="connsiteX20" fmla="*/ 153832 w 265237"/>
                <a:gd name="connsiteY20" fmla="*/ 26439 h 28464"/>
                <a:gd name="connsiteX21" fmla="*/ 177460 w 265237"/>
                <a:gd name="connsiteY21" fmla="*/ 26821 h 28464"/>
                <a:gd name="connsiteX22" fmla="*/ 205406 w 265237"/>
                <a:gd name="connsiteY22" fmla="*/ 27202 h 28464"/>
                <a:gd name="connsiteX23" fmla="*/ 215315 w 265237"/>
                <a:gd name="connsiteY23" fmla="*/ 27328 h 28464"/>
                <a:gd name="connsiteX24" fmla="*/ 231448 w 265237"/>
                <a:gd name="connsiteY24" fmla="*/ 27456 h 28464"/>
                <a:gd name="connsiteX25" fmla="*/ 262824 w 265237"/>
                <a:gd name="connsiteY25" fmla="*/ 28218 h 28464"/>
                <a:gd name="connsiteX26" fmla="*/ 265237 w 265237"/>
                <a:gd name="connsiteY26" fmla="*/ 13606 h 28464"/>
                <a:gd name="connsiteX27" fmla="*/ 262951 w 265237"/>
                <a:gd name="connsiteY27" fmla="*/ 1282 h 28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5237" h="28464">
                  <a:moveTo>
                    <a:pt x="262951" y="1282"/>
                  </a:moveTo>
                  <a:cubicBezTo>
                    <a:pt x="261935" y="1154"/>
                    <a:pt x="260918" y="1028"/>
                    <a:pt x="259902" y="900"/>
                  </a:cubicBezTo>
                  <a:cubicBezTo>
                    <a:pt x="256599" y="519"/>
                    <a:pt x="253678" y="138"/>
                    <a:pt x="250629" y="138"/>
                  </a:cubicBezTo>
                  <a:cubicBezTo>
                    <a:pt x="248723" y="11"/>
                    <a:pt x="246945" y="11"/>
                    <a:pt x="244913" y="265"/>
                  </a:cubicBezTo>
                  <a:cubicBezTo>
                    <a:pt x="242245" y="646"/>
                    <a:pt x="239323" y="646"/>
                    <a:pt x="236529" y="519"/>
                  </a:cubicBezTo>
                  <a:cubicBezTo>
                    <a:pt x="236402" y="519"/>
                    <a:pt x="231448" y="519"/>
                    <a:pt x="229034" y="646"/>
                  </a:cubicBezTo>
                  <a:cubicBezTo>
                    <a:pt x="228653" y="646"/>
                    <a:pt x="228399" y="519"/>
                    <a:pt x="228018" y="519"/>
                  </a:cubicBezTo>
                  <a:cubicBezTo>
                    <a:pt x="226493" y="392"/>
                    <a:pt x="224715" y="519"/>
                    <a:pt x="222809" y="773"/>
                  </a:cubicBezTo>
                  <a:cubicBezTo>
                    <a:pt x="202485" y="1028"/>
                    <a:pt x="182033" y="773"/>
                    <a:pt x="161708" y="1917"/>
                  </a:cubicBezTo>
                  <a:cubicBezTo>
                    <a:pt x="154595" y="2298"/>
                    <a:pt x="147481" y="2806"/>
                    <a:pt x="140367" y="2298"/>
                  </a:cubicBezTo>
                  <a:cubicBezTo>
                    <a:pt x="127537" y="1409"/>
                    <a:pt x="114708" y="1409"/>
                    <a:pt x="101877" y="1154"/>
                  </a:cubicBezTo>
                  <a:cubicBezTo>
                    <a:pt x="95780" y="1028"/>
                    <a:pt x="91842" y="2298"/>
                    <a:pt x="83712" y="1154"/>
                  </a:cubicBezTo>
                  <a:cubicBezTo>
                    <a:pt x="80156" y="900"/>
                    <a:pt x="73550" y="-116"/>
                    <a:pt x="70120" y="11"/>
                  </a:cubicBezTo>
                  <a:cubicBezTo>
                    <a:pt x="63641" y="138"/>
                    <a:pt x="60466" y="773"/>
                    <a:pt x="53987" y="1028"/>
                  </a:cubicBezTo>
                  <a:cubicBezTo>
                    <a:pt x="39760" y="1663"/>
                    <a:pt x="25406" y="1790"/>
                    <a:pt x="11051" y="2044"/>
                  </a:cubicBezTo>
                  <a:cubicBezTo>
                    <a:pt x="8257" y="2044"/>
                    <a:pt x="5589" y="1790"/>
                    <a:pt x="2795" y="1536"/>
                  </a:cubicBezTo>
                  <a:lnTo>
                    <a:pt x="0" y="14369"/>
                  </a:lnTo>
                  <a:lnTo>
                    <a:pt x="2795" y="28218"/>
                  </a:lnTo>
                  <a:cubicBezTo>
                    <a:pt x="4319" y="28218"/>
                    <a:pt x="5970" y="28218"/>
                    <a:pt x="7495" y="28345"/>
                  </a:cubicBezTo>
                  <a:cubicBezTo>
                    <a:pt x="20579" y="28854"/>
                    <a:pt x="33917" y="27583"/>
                    <a:pt x="46747" y="27328"/>
                  </a:cubicBezTo>
                  <a:cubicBezTo>
                    <a:pt x="82442" y="26947"/>
                    <a:pt x="118137" y="27328"/>
                    <a:pt x="153832" y="26439"/>
                  </a:cubicBezTo>
                  <a:cubicBezTo>
                    <a:pt x="160311" y="26312"/>
                    <a:pt x="176190" y="26693"/>
                    <a:pt x="177460" y="26821"/>
                  </a:cubicBezTo>
                  <a:cubicBezTo>
                    <a:pt x="186479" y="28472"/>
                    <a:pt x="196006" y="27074"/>
                    <a:pt x="205406" y="27202"/>
                  </a:cubicBezTo>
                  <a:cubicBezTo>
                    <a:pt x="208709" y="27202"/>
                    <a:pt x="212012" y="27328"/>
                    <a:pt x="215315" y="27328"/>
                  </a:cubicBezTo>
                  <a:cubicBezTo>
                    <a:pt x="220650" y="27328"/>
                    <a:pt x="226112" y="27456"/>
                    <a:pt x="231448" y="27456"/>
                  </a:cubicBezTo>
                  <a:cubicBezTo>
                    <a:pt x="241991" y="27583"/>
                    <a:pt x="252407" y="27837"/>
                    <a:pt x="262824" y="28218"/>
                  </a:cubicBezTo>
                  <a:lnTo>
                    <a:pt x="265237" y="13606"/>
                  </a:lnTo>
                  <a:lnTo>
                    <a:pt x="262951" y="1282"/>
                  </a:lnTo>
                  <a:close/>
                </a:path>
              </a:pathLst>
            </a:custGeom>
            <a:solidFill>
              <a:srgbClr val="31388C"/>
            </a:solidFill>
            <a:ln w="12692" cap="flat">
              <a:no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F41C14D2-A01F-DE43-A174-22C314D0D015}"/>
                </a:ext>
              </a:extLst>
            </p:cNvPr>
            <p:cNvSpPr/>
            <p:nvPr/>
          </p:nvSpPr>
          <p:spPr>
            <a:xfrm>
              <a:off x="6130629" y="4274713"/>
              <a:ext cx="288000" cy="28464"/>
            </a:xfrm>
            <a:custGeom>
              <a:avLst/>
              <a:gdLst>
                <a:gd name="connsiteX0" fmla="*/ 262951 w 265237"/>
                <a:gd name="connsiteY0" fmla="*/ 1282 h 28464"/>
                <a:gd name="connsiteX1" fmla="*/ 259902 w 265237"/>
                <a:gd name="connsiteY1" fmla="*/ 900 h 28464"/>
                <a:gd name="connsiteX2" fmla="*/ 250629 w 265237"/>
                <a:gd name="connsiteY2" fmla="*/ 138 h 28464"/>
                <a:gd name="connsiteX3" fmla="*/ 244913 w 265237"/>
                <a:gd name="connsiteY3" fmla="*/ 265 h 28464"/>
                <a:gd name="connsiteX4" fmla="*/ 236529 w 265237"/>
                <a:gd name="connsiteY4" fmla="*/ 519 h 28464"/>
                <a:gd name="connsiteX5" fmla="*/ 229034 w 265237"/>
                <a:gd name="connsiteY5" fmla="*/ 646 h 28464"/>
                <a:gd name="connsiteX6" fmla="*/ 228018 w 265237"/>
                <a:gd name="connsiteY6" fmla="*/ 519 h 28464"/>
                <a:gd name="connsiteX7" fmla="*/ 222809 w 265237"/>
                <a:gd name="connsiteY7" fmla="*/ 773 h 28464"/>
                <a:gd name="connsiteX8" fmla="*/ 161708 w 265237"/>
                <a:gd name="connsiteY8" fmla="*/ 1917 h 28464"/>
                <a:gd name="connsiteX9" fmla="*/ 140367 w 265237"/>
                <a:gd name="connsiteY9" fmla="*/ 2298 h 28464"/>
                <a:gd name="connsiteX10" fmla="*/ 101877 w 265237"/>
                <a:gd name="connsiteY10" fmla="*/ 1154 h 28464"/>
                <a:gd name="connsiteX11" fmla="*/ 83712 w 265237"/>
                <a:gd name="connsiteY11" fmla="*/ 1154 h 28464"/>
                <a:gd name="connsiteX12" fmla="*/ 70120 w 265237"/>
                <a:gd name="connsiteY12" fmla="*/ 11 h 28464"/>
                <a:gd name="connsiteX13" fmla="*/ 53987 w 265237"/>
                <a:gd name="connsiteY13" fmla="*/ 1028 h 28464"/>
                <a:gd name="connsiteX14" fmla="*/ 11051 w 265237"/>
                <a:gd name="connsiteY14" fmla="*/ 2044 h 28464"/>
                <a:gd name="connsiteX15" fmla="*/ 2795 w 265237"/>
                <a:gd name="connsiteY15" fmla="*/ 1536 h 28464"/>
                <a:gd name="connsiteX16" fmla="*/ 0 w 265237"/>
                <a:gd name="connsiteY16" fmla="*/ 14369 h 28464"/>
                <a:gd name="connsiteX17" fmla="*/ 2795 w 265237"/>
                <a:gd name="connsiteY17" fmla="*/ 28218 h 28464"/>
                <a:gd name="connsiteX18" fmla="*/ 7495 w 265237"/>
                <a:gd name="connsiteY18" fmla="*/ 28345 h 28464"/>
                <a:gd name="connsiteX19" fmla="*/ 46747 w 265237"/>
                <a:gd name="connsiteY19" fmla="*/ 27328 h 28464"/>
                <a:gd name="connsiteX20" fmla="*/ 153832 w 265237"/>
                <a:gd name="connsiteY20" fmla="*/ 26439 h 28464"/>
                <a:gd name="connsiteX21" fmla="*/ 177460 w 265237"/>
                <a:gd name="connsiteY21" fmla="*/ 26821 h 28464"/>
                <a:gd name="connsiteX22" fmla="*/ 205406 w 265237"/>
                <a:gd name="connsiteY22" fmla="*/ 27202 h 28464"/>
                <a:gd name="connsiteX23" fmla="*/ 215315 w 265237"/>
                <a:gd name="connsiteY23" fmla="*/ 27328 h 28464"/>
                <a:gd name="connsiteX24" fmla="*/ 231448 w 265237"/>
                <a:gd name="connsiteY24" fmla="*/ 27456 h 28464"/>
                <a:gd name="connsiteX25" fmla="*/ 262824 w 265237"/>
                <a:gd name="connsiteY25" fmla="*/ 28218 h 28464"/>
                <a:gd name="connsiteX26" fmla="*/ 265237 w 265237"/>
                <a:gd name="connsiteY26" fmla="*/ 13606 h 28464"/>
                <a:gd name="connsiteX27" fmla="*/ 262951 w 265237"/>
                <a:gd name="connsiteY27" fmla="*/ 1282 h 28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5237" h="28464">
                  <a:moveTo>
                    <a:pt x="262951" y="1282"/>
                  </a:moveTo>
                  <a:cubicBezTo>
                    <a:pt x="261935" y="1154"/>
                    <a:pt x="260918" y="1028"/>
                    <a:pt x="259902" y="900"/>
                  </a:cubicBezTo>
                  <a:cubicBezTo>
                    <a:pt x="256599" y="519"/>
                    <a:pt x="253678" y="138"/>
                    <a:pt x="250629" y="138"/>
                  </a:cubicBezTo>
                  <a:cubicBezTo>
                    <a:pt x="248723" y="11"/>
                    <a:pt x="246945" y="11"/>
                    <a:pt x="244913" y="265"/>
                  </a:cubicBezTo>
                  <a:cubicBezTo>
                    <a:pt x="242245" y="646"/>
                    <a:pt x="239323" y="646"/>
                    <a:pt x="236529" y="519"/>
                  </a:cubicBezTo>
                  <a:cubicBezTo>
                    <a:pt x="236402" y="519"/>
                    <a:pt x="231448" y="519"/>
                    <a:pt x="229034" y="646"/>
                  </a:cubicBezTo>
                  <a:cubicBezTo>
                    <a:pt x="228653" y="646"/>
                    <a:pt x="228399" y="519"/>
                    <a:pt x="228018" y="519"/>
                  </a:cubicBezTo>
                  <a:cubicBezTo>
                    <a:pt x="226493" y="392"/>
                    <a:pt x="224715" y="519"/>
                    <a:pt x="222809" y="773"/>
                  </a:cubicBezTo>
                  <a:cubicBezTo>
                    <a:pt x="202485" y="1028"/>
                    <a:pt x="182033" y="773"/>
                    <a:pt x="161708" y="1917"/>
                  </a:cubicBezTo>
                  <a:cubicBezTo>
                    <a:pt x="154595" y="2298"/>
                    <a:pt x="147481" y="2806"/>
                    <a:pt x="140367" y="2298"/>
                  </a:cubicBezTo>
                  <a:cubicBezTo>
                    <a:pt x="127537" y="1409"/>
                    <a:pt x="114708" y="1409"/>
                    <a:pt x="101877" y="1154"/>
                  </a:cubicBezTo>
                  <a:cubicBezTo>
                    <a:pt x="95780" y="1028"/>
                    <a:pt x="91842" y="2298"/>
                    <a:pt x="83712" y="1154"/>
                  </a:cubicBezTo>
                  <a:cubicBezTo>
                    <a:pt x="80156" y="900"/>
                    <a:pt x="73550" y="-116"/>
                    <a:pt x="70120" y="11"/>
                  </a:cubicBezTo>
                  <a:cubicBezTo>
                    <a:pt x="63641" y="138"/>
                    <a:pt x="60466" y="773"/>
                    <a:pt x="53987" y="1028"/>
                  </a:cubicBezTo>
                  <a:cubicBezTo>
                    <a:pt x="39760" y="1663"/>
                    <a:pt x="25406" y="1790"/>
                    <a:pt x="11051" y="2044"/>
                  </a:cubicBezTo>
                  <a:cubicBezTo>
                    <a:pt x="8257" y="2044"/>
                    <a:pt x="5589" y="1790"/>
                    <a:pt x="2795" y="1536"/>
                  </a:cubicBezTo>
                  <a:lnTo>
                    <a:pt x="0" y="14369"/>
                  </a:lnTo>
                  <a:lnTo>
                    <a:pt x="2795" y="28218"/>
                  </a:lnTo>
                  <a:cubicBezTo>
                    <a:pt x="4319" y="28218"/>
                    <a:pt x="5970" y="28218"/>
                    <a:pt x="7495" y="28345"/>
                  </a:cubicBezTo>
                  <a:cubicBezTo>
                    <a:pt x="20579" y="28854"/>
                    <a:pt x="33917" y="27583"/>
                    <a:pt x="46747" y="27328"/>
                  </a:cubicBezTo>
                  <a:cubicBezTo>
                    <a:pt x="82442" y="26947"/>
                    <a:pt x="118137" y="27328"/>
                    <a:pt x="153832" y="26439"/>
                  </a:cubicBezTo>
                  <a:cubicBezTo>
                    <a:pt x="160311" y="26312"/>
                    <a:pt x="176190" y="26693"/>
                    <a:pt x="177460" y="26821"/>
                  </a:cubicBezTo>
                  <a:cubicBezTo>
                    <a:pt x="186479" y="28472"/>
                    <a:pt x="196006" y="27074"/>
                    <a:pt x="205406" y="27202"/>
                  </a:cubicBezTo>
                  <a:cubicBezTo>
                    <a:pt x="208709" y="27202"/>
                    <a:pt x="212012" y="27328"/>
                    <a:pt x="215315" y="27328"/>
                  </a:cubicBezTo>
                  <a:cubicBezTo>
                    <a:pt x="220650" y="27328"/>
                    <a:pt x="226112" y="27456"/>
                    <a:pt x="231448" y="27456"/>
                  </a:cubicBezTo>
                  <a:cubicBezTo>
                    <a:pt x="241991" y="27583"/>
                    <a:pt x="252407" y="27837"/>
                    <a:pt x="262824" y="28218"/>
                  </a:cubicBezTo>
                  <a:lnTo>
                    <a:pt x="265237" y="13606"/>
                  </a:lnTo>
                  <a:lnTo>
                    <a:pt x="262951" y="1282"/>
                  </a:lnTo>
                  <a:close/>
                </a:path>
              </a:pathLst>
            </a:custGeom>
            <a:solidFill>
              <a:srgbClr val="31388C"/>
            </a:solidFill>
            <a:ln w="12692"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53AD50E8-65B3-5B4B-A142-FA767735CDBA}"/>
                </a:ext>
              </a:extLst>
            </p:cNvPr>
            <p:cNvSpPr/>
            <p:nvPr/>
          </p:nvSpPr>
          <p:spPr>
            <a:xfrm>
              <a:off x="6392971" y="4274713"/>
              <a:ext cx="288000" cy="28464"/>
            </a:xfrm>
            <a:custGeom>
              <a:avLst/>
              <a:gdLst>
                <a:gd name="connsiteX0" fmla="*/ 262951 w 265237"/>
                <a:gd name="connsiteY0" fmla="*/ 1282 h 28464"/>
                <a:gd name="connsiteX1" fmla="*/ 259902 w 265237"/>
                <a:gd name="connsiteY1" fmla="*/ 900 h 28464"/>
                <a:gd name="connsiteX2" fmla="*/ 250629 w 265237"/>
                <a:gd name="connsiteY2" fmla="*/ 138 h 28464"/>
                <a:gd name="connsiteX3" fmla="*/ 244912 w 265237"/>
                <a:gd name="connsiteY3" fmla="*/ 265 h 28464"/>
                <a:gd name="connsiteX4" fmla="*/ 236529 w 265237"/>
                <a:gd name="connsiteY4" fmla="*/ 519 h 28464"/>
                <a:gd name="connsiteX5" fmla="*/ 229034 w 265237"/>
                <a:gd name="connsiteY5" fmla="*/ 646 h 28464"/>
                <a:gd name="connsiteX6" fmla="*/ 228018 w 265237"/>
                <a:gd name="connsiteY6" fmla="*/ 519 h 28464"/>
                <a:gd name="connsiteX7" fmla="*/ 222809 w 265237"/>
                <a:gd name="connsiteY7" fmla="*/ 773 h 28464"/>
                <a:gd name="connsiteX8" fmla="*/ 161708 w 265237"/>
                <a:gd name="connsiteY8" fmla="*/ 1917 h 28464"/>
                <a:gd name="connsiteX9" fmla="*/ 140367 w 265237"/>
                <a:gd name="connsiteY9" fmla="*/ 2298 h 28464"/>
                <a:gd name="connsiteX10" fmla="*/ 101877 w 265237"/>
                <a:gd name="connsiteY10" fmla="*/ 1154 h 28464"/>
                <a:gd name="connsiteX11" fmla="*/ 83712 w 265237"/>
                <a:gd name="connsiteY11" fmla="*/ 1154 h 28464"/>
                <a:gd name="connsiteX12" fmla="*/ 70120 w 265237"/>
                <a:gd name="connsiteY12" fmla="*/ 11 h 28464"/>
                <a:gd name="connsiteX13" fmla="*/ 53987 w 265237"/>
                <a:gd name="connsiteY13" fmla="*/ 1028 h 28464"/>
                <a:gd name="connsiteX14" fmla="*/ 11051 w 265237"/>
                <a:gd name="connsiteY14" fmla="*/ 2044 h 28464"/>
                <a:gd name="connsiteX15" fmla="*/ 2795 w 265237"/>
                <a:gd name="connsiteY15" fmla="*/ 1536 h 28464"/>
                <a:gd name="connsiteX16" fmla="*/ 0 w 265237"/>
                <a:gd name="connsiteY16" fmla="*/ 14369 h 28464"/>
                <a:gd name="connsiteX17" fmla="*/ 2795 w 265237"/>
                <a:gd name="connsiteY17" fmla="*/ 28218 h 28464"/>
                <a:gd name="connsiteX18" fmla="*/ 7495 w 265237"/>
                <a:gd name="connsiteY18" fmla="*/ 28345 h 28464"/>
                <a:gd name="connsiteX19" fmla="*/ 46747 w 265237"/>
                <a:gd name="connsiteY19" fmla="*/ 27328 h 28464"/>
                <a:gd name="connsiteX20" fmla="*/ 153832 w 265237"/>
                <a:gd name="connsiteY20" fmla="*/ 26439 h 28464"/>
                <a:gd name="connsiteX21" fmla="*/ 177460 w 265237"/>
                <a:gd name="connsiteY21" fmla="*/ 26821 h 28464"/>
                <a:gd name="connsiteX22" fmla="*/ 205406 w 265237"/>
                <a:gd name="connsiteY22" fmla="*/ 27202 h 28464"/>
                <a:gd name="connsiteX23" fmla="*/ 215315 w 265237"/>
                <a:gd name="connsiteY23" fmla="*/ 27328 h 28464"/>
                <a:gd name="connsiteX24" fmla="*/ 231447 w 265237"/>
                <a:gd name="connsiteY24" fmla="*/ 27456 h 28464"/>
                <a:gd name="connsiteX25" fmla="*/ 262824 w 265237"/>
                <a:gd name="connsiteY25" fmla="*/ 28218 h 28464"/>
                <a:gd name="connsiteX26" fmla="*/ 265237 w 265237"/>
                <a:gd name="connsiteY26" fmla="*/ 13606 h 28464"/>
                <a:gd name="connsiteX27" fmla="*/ 262951 w 265237"/>
                <a:gd name="connsiteY27" fmla="*/ 1282 h 28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5237" h="28464">
                  <a:moveTo>
                    <a:pt x="262951" y="1282"/>
                  </a:moveTo>
                  <a:cubicBezTo>
                    <a:pt x="261935" y="1154"/>
                    <a:pt x="260918" y="1028"/>
                    <a:pt x="259902" y="900"/>
                  </a:cubicBezTo>
                  <a:cubicBezTo>
                    <a:pt x="256600" y="519"/>
                    <a:pt x="253677" y="138"/>
                    <a:pt x="250629" y="138"/>
                  </a:cubicBezTo>
                  <a:cubicBezTo>
                    <a:pt x="248724" y="11"/>
                    <a:pt x="246945" y="11"/>
                    <a:pt x="244912" y="265"/>
                  </a:cubicBezTo>
                  <a:cubicBezTo>
                    <a:pt x="242245" y="646"/>
                    <a:pt x="239323" y="646"/>
                    <a:pt x="236529" y="519"/>
                  </a:cubicBezTo>
                  <a:cubicBezTo>
                    <a:pt x="236402" y="519"/>
                    <a:pt x="231447" y="519"/>
                    <a:pt x="229034" y="646"/>
                  </a:cubicBezTo>
                  <a:cubicBezTo>
                    <a:pt x="228653" y="646"/>
                    <a:pt x="228399" y="519"/>
                    <a:pt x="228018" y="519"/>
                  </a:cubicBezTo>
                  <a:cubicBezTo>
                    <a:pt x="226494" y="392"/>
                    <a:pt x="224715" y="519"/>
                    <a:pt x="222809" y="773"/>
                  </a:cubicBezTo>
                  <a:cubicBezTo>
                    <a:pt x="202485" y="1028"/>
                    <a:pt x="182033" y="773"/>
                    <a:pt x="161708" y="1917"/>
                  </a:cubicBezTo>
                  <a:cubicBezTo>
                    <a:pt x="154595" y="2298"/>
                    <a:pt x="147481" y="2806"/>
                    <a:pt x="140367" y="2298"/>
                  </a:cubicBezTo>
                  <a:cubicBezTo>
                    <a:pt x="127537" y="1409"/>
                    <a:pt x="114707" y="1409"/>
                    <a:pt x="101877" y="1154"/>
                  </a:cubicBezTo>
                  <a:cubicBezTo>
                    <a:pt x="95780" y="1028"/>
                    <a:pt x="91842" y="2298"/>
                    <a:pt x="83712" y="1154"/>
                  </a:cubicBezTo>
                  <a:cubicBezTo>
                    <a:pt x="80156" y="900"/>
                    <a:pt x="73550" y="-116"/>
                    <a:pt x="70120" y="11"/>
                  </a:cubicBezTo>
                  <a:cubicBezTo>
                    <a:pt x="63642" y="138"/>
                    <a:pt x="60466" y="773"/>
                    <a:pt x="53987" y="1028"/>
                  </a:cubicBezTo>
                  <a:cubicBezTo>
                    <a:pt x="39760" y="1663"/>
                    <a:pt x="25406" y="1790"/>
                    <a:pt x="11051" y="2044"/>
                  </a:cubicBezTo>
                  <a:cubicBezTo>
                    <a:pt x="8257" y="2044"/>
                    <a:pt x="5589" y="1790"/>
                    <a:pt x="2795" y="1536"/>
                  </a:cubicBezTo>
                  <a:lnTo>
                    <a:pt x="0" y="14369"/>
                  </a:lnTo>
                  <a:lnTo>
                    <a:pt x="2795" y="28218"/>
                  </a:lnTo>
                  <a:cubicBezTo>
                    <a:pt x="4319" y="28218"/>
                    <a:pt x="5970" y="28218"/>
                    <a:pt x="7495" y="28345"/>
                  </a:cubicBezTo>
                  <a:cubicBezTo>
                    <a:pt x="20579" y="28854"/>
                    <a:pt x="33917" y="27583"/>
                    <a:pt x="46747" y="27328"/>
                  </a:cubicBezTo>
                  <a:cubicBezTo>
                    <a:pt x="82442" y="26947"/>
                    <a:pt x="118137" y="27328"/>
                    <a:pt x="153832" y="26439"/>
                  </a:cubicBezTo>
                  <a:cubicBezTo>
                    <a:pt x="160311" y="26312"/>
                    <a:pt x="176190" y="26693"/>
                    <a:pt x="177460" y="26821"/>
                  </a:cubicBezTo>
                  <a:cubicBezTo>
                    <a:pt x="186479" y="28472"/>
                    <a:pt x="196006" y="27074"/>
                    <a:pt x="205406" y="27202"/>
                  </a:cubicBezTo>
                  <a:cubicBezTo>
                    <a:pt x="208709" y="27202"/>
                    <a:pt x="212012" y="27328"/>
                    <a:pt x="215315" y="27328"/>
                  </a:cubicBezTo>
                  <a:cubicBezTo>
                    <a:pt x="220650" y="27328"/>
                    <a:pt x="226112" y="27456"/>
                    <a:pt x="231447" y="27456"/>
                  </a:cubicBezTo>
                  <a:cubicBezTo>
                    <a:pt x="241991" y="27583"/>
                    <a:pt x="252407" y="27837"/>
                    <a:pt x="262824" y="28218"/>
                  </a:cubicBezTo>
                  <a:lnTo>
                    <a:pt x="265237" y="13606"/>
                  </a:lnTo>
                  <a:lnTo>
                    <a:pt x="262951" y="1282"/>
                  </a:lnTo>
                  <a:close/>
                </a:path>
              </a:pathLst>
            </a:custGeom>
            <a:solidFill>
              <a:srgbClr val="31388C"/>
            </a:solidFill>
            <a:ln w="12692" cap="flat">
              <a:noFill/>
              <a:prstDash val="solid"/>
              <a:miter/>
            </a:ln>
          </p:spPr>
          <p:txBody>
            <a:bodyPr rtlCol="0" anchor="ctr"/>
            <a:lstStyle/>
            <a:p>
              <a:endParaRPr lang="en-US"/>
            </a:p>
          </p:txBody>
        </p:sp>
        <p:grpSp>
          <p:nvGrpSpPr>
            <p:cNvPr id="151" name="Graphic 4">
              <a:extLst>
                <a:ext uri="{FF2B5EF4-FFF2-40B4-BE49-F238E27FC236}">
                  <a16:creationId xmlns:a16="http://schemas.microsoft.com/office/drawing/2014/main" id="{8DADC2DA-E4E6-5541-AD6A-2530F3EB77CE}"/>
                </a:ext>
              </a:extLst>
            </p:cNvPr>
            <p:cNvGrpSpPr/>
            <p:nvPr/>
          </p:nvGrpSpPr>
          <p:grpSpPr>
            <a:xfrm>
              <a:off x="6658132" y="4271802"/>
              <a:ext cx="175001" cy="34178"/>
              <a:chOff x="6712105" y="3515336"/>
              <a:chExt cx="173458" cy="34178"/>
            </a:xfrm>
            <a:solidFill>
              <a:srgbClr val="31388C"/>
            </a:solidFill>
          </p:grpSpPr>
          <p:sp>
            <p:nvSpPr>
              <p:cNvPr id="152" name="Freeform 151">
                <a:extLst>
                  <a:ext uri="{FF2B5EF4-FFF2-40B4-BE49-F238E27FC236}">
                    <a16:creationId xmlns:a16="http://schemas.microsoft.com/office/drawing/2014/main" id="{78D7D38A-D5C2-874F-B705-65ACDF0ED9B9}"/>
                  </a:ext>
                </a:extLst>
              </p:cNvPr>
              <p:cNvSpPr/>
              <p:nvPr/>
            </p:nvSpPr>
            <p:spPr>
              <a:xfrm>
                <a:off x="6726064" y="3515336"/>
                <a:ext cx="159499" cy="34178"/>
              </a:xfrm>
              <a:custGeom>
                <a:avLst/>
                <a:gdLst>
                  <a:gd name="connsiteX0" fmla="*/ 147369 w 159499"/>
                  <a:gd name="connsiteY0" fmla="*/ 762 h 34178"/>
                  <a:gd name="connsiteX1" fmla="*/ 138985 w 159499"/>
                  <a:gd name="connsiteY1" fmla="*/ 0 h 34178"/>
                  <a:gd name="connsiteX2" fmla="*/ 129330 w 159499"/>
                  <a:gd name="connsiteY2" fmla="*/ 1143 h 34178"/>
                  <a:gd name="connsiteX3" fmla="*/ 113579 w 159499"/>
                  <a:gd name="connsiteY3" fmla="*/ 2541 h 34178"/>
                  <a:gd name="connsiteX4" fmla="*/ 69118 w 159499"/>
                  <a:gd name="connsiteY4" fmla="*/ 3049 h 34178"/>
                  <a:gd name="connsiteX5" fmla="*/ 54510 w 159499"/>
                  <a:gd name="connsiteY5" fmla="*/ 2795 h 34178"/>
                  <a:gd name="connsiteX6" fmla="*/ 53367 w 159499"/>
                  <a:gd name="connsiteY6" fmla="*/ 2795 h 34178"/>
                  <a:gd name="connsiteX7" fmla="*/ 52985 w 159499"/>
                  <a:gd name="connsiteY7" fmla="*/ 2795 h 34178"/>
                  <a:gd name="connsiteX8" fmla="*/ 32788 w 159499"/>
                  <a:gd name="connsiteY8" fmla="*/ 2795 h 34178"/>
                  <a:gd name="connsiteX9" fmla="*/ 18814 w 159499"/>
                  <a:gd name="connsiteY9" fmla="*/ 2922 h 34178"/>
                  <a:gd name="connsiteX10" fmla="*/ 7637 w 159499"/>
                  <a:gd name="connsiteY10" fmla="*/ 3558 h 34178"/>
                  <a:gd name="connsiteX11" fmla="*/ 14 w 159499"/>
                  <a:gd name="connsiteY11" fmla="*/ 4701 h 34178"/>
                  <a:gd name="connsiteX12" fmla="*/ 523 w 159499"/>
                  <a:gd name="connsiteY12" fmla="*/ 31129 h 34178"/>
                  <a:gd name="connsiteX13" fmla="*/ 30247 w 159499"/>
                  <a:gd name="connsiteY13" fmla="*/ 30113 h 34178"/>
                  <a:gd name="connsiteX14" fmla="*/ 103035 w 159499"/>
                  <a:gd name="connsiteY14" fmla="*/ 29605 h 34178"/>
                  <a:gd name="connsiteX15" fmla="*/ 143050 w 159499"/>
                  <a:gd name="connsiteY15" fmla="*/ 34178 h 34178"/>
                  <a:gd name="connsiteX16" fmla="*/ 152958 w 159499"/>
                  <a:gd name="connsiteY16" fmla="*/ 31765 h 34178"/>
                  <a:gd name="connsiteX17" fmla="*/ 157912 w 159499"/>
                  <a:gd name="connsiteY17" fmla="*/ 29096 h 34178"/>
                  <a:gd name="connsiteX18" fmla="*/ 159436 w 159499"/>
                  <a:gd name="connsiteY18" fmla="*/ 21473 h 34178"/>
                  <a:gd name="connsiteX19" fmla="*/ 147369 w 159499"/>
                  <a:gd name="connsiteY19" fmla="*/ 762 h 3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9499" h="34178">
                    <a:moveTo>
                      <a:pt x="147369" y="762"/>
                    </a:moveTo>
                    <a:cubicBezTo>
                      <a:pt x="144066" y="1143"/>
                      <a:pt x="142415" y="127"/>
                      <a:pt x="138985" y="0"/>
                    </a:cubicBezTo>
                    <a:cubicBezTo>
                      <a:pt x="136063" y="0"/>
                      <a:pt x="132125" y="1016"/>
                      <a:pt x="129330" y="1143"/>
                    </a:cubicBezTo>
                    <a:cubicBezTo>
                      <a:pt x="124122" y="1397"/>
                      <a:pt x="118914" y="2414"/>
                      <a:pt x="113579" y="2541"/>
                    </a:cubicBezTo>
                    <a:cubicBezTo>
                      <a:pt x="98716" y="2922"/>
                      <a:pt x="83981" y="3049"/>
                      <a:pt x="69118" y="3049"/>
                    </a:cubicBezTo>
                    <a:cubicBezTo>
                      <a:pt x="64291" y="3049"/>
                      <a:pt x="59337" y="2922"/>
                      <a:pt x="54510" y="2795"/>
                    </a:cubicBezTo>
                    <a:cubicBezTo>
                      <a:pt x="54129" y="2795"/>
                      <a:pt x="53621" y="2795"/>
                      <a:pt x="53367" y="2795"/>
                    </a:cubicBezTo>
                    <a:cubicBezTo>
                      <a:pt x="53240" y="2795"/>
                      <a:pt x="53113" y="2795"/>
                      <a:pt x="52985" y="2795"/>
                    </a:cubicBezTo>
                    <a:cubicBezTo>
                      <a:pt x="46253" y="2668"/>
                      <a:pt x="39520" y="2541"/>
                      <a:pt x="32788" y="2795"/>
                    </a:cubicBezTo>
                    <a:cubicBezTo>
                      <a:pt x="28977" y="2922"/>
                      <a:pt x="19704" y="3176"/>
                      <a:pt x="18814" y="2922"/>
                    </a:cubicBezTo>
                    <a:cubicBezTo>
                      <a:pt x="17417" y="2541"/>
                      <a:pt x="9034" y="3558"/>
                      <a:pt x="7637" y="3558"/>
                    </a:cubicBezTo>
                    <a:cubicBezTo>
                      <a:pt x="7128" y="3558"/>
                      <a:pt x="3190" y="4447"/>
                      <a:pt x="14" y="4701"/>
                    </a:cubicBezTo>
                    <a:cubicBezTo>
                      <a:pt x="-113" y="13722"/>
                      <a:pt x="649" y="22108"/>
                      <a:pt x="523" y="31129"/>
                    </a:cubicBezTo>
                    <a:cubicBezTo>
                      <a:pt x="10431" y="31002"/>
                      <a:pt x="20466" y="30113"/>
                      <a:pt x="30247" y="30113"/>
                    </a:cubicBezTo>
                    <a:cubicBezTo>
                      <a:pt x="54510" y="29859"/>
                      <a:pt x="78773" y="29732"/>
                      <a:pt x="103035" y="29605"/>
                    </a:cubicBezTo>
                    <a:cubicBezTo>
                      <a:pt x="116500" y="30240"/>
                      <a:pt x="129965" y="33924"/>
                      <a:pt x="143050" y="34178"/>
                    </a:cubicBezTo>
                    <a:cubicBezTo>
                      <a:pt x="146480" y="34178"/>
                      <a:pt x="150163" y="33416"/>
                      <a:pt x="152958" y="31765"/>
                    </a:cubicBezTo>
                    <a:cubicBezTo>
                      <a:pt x="155880" y="29986"/>
                      <a:pt x="156896" y="30494"/>
                      <a:pt x="157912" y="29096"/>
                    </a:cubicBezTo>
                    <a:cubicBezTo>
                      <a:pt x="159183" y="27572"/>
                      <a:pt x="159690" y="24776"/>
                      <a:pt x="159436" y="21473"/>
                    </a:cubicBezTo>
                    <a:cubicBezTo>
                      <a:pt x="159055" y="12325"/>
                      <a:pt x="153847" y="0"/>
                      <a:pt x="147369" y="762"/>
                    </a:cubicBezTo>
                    <a:close/>
                  </a:path>
                </a:pathLst>
              </a:custGeom>
              <a:solidFill>
                <a:srgbClr val="31388C"/>
              </a:solidFill>
              <a:ln w="12692" cap="flat">
                <a:noFill/>
                <a:prstDash val="solid"/>
                <a:miter/>
              </a:ln>
            </p:spPr>
            <p:txBody>
              <a:bodyPr rtlCol="0" anchor="ctr"/>
              <a:lstStyle/>
              <a:p>
                <a:endParaRPr lang="en-US"/>
              </a:p>
            </p:txBody>
          </p:sp>
          <p:sp>
            <p:nvSpPr>
              <p:cNvPr id="153" name="Freeform 152">
                <a:extLst>
                  <a:ext uri="{FF2B5EF4-FFF2-40B4-BE49-F238E27FC236}">
                    <a16:creationId xmlns:a16="http://schemas.microsoft.com/office/drawing/2014/main" id="{4026B1A5-6DFE-2046-AFF1-36DF90C03D80}"/>
                  </a:ext>
                </a:extLst>
              </p:cNvPr>
              <p:cNvSpPr/>
              <p:nvPr/>
            </p:nvSpPr>
            <p:spPr>
              <a:xfrm>
                <a:off x="6712105" y="3518120"/>
                <a:ext cx="88666" cy="28463"/>
              </a:xfrm>
              <a:custGeom>
                <a:avLst/>
                <a:gdLst>
                  <a:gd name="connsiteX0" fmla="*/ 80918 w 88666"/>
                  <a:gd name="connsiteY0" fmla="*/ 1154 h 28463"/>
                  <a:gd name="connsiteX1" fmla="*/ 67325 w 88666"/>
                  <a:gd name="connsiteY1" fmla="*/ 11 h 28463"/>
                  <a:gd name="connsiteX2" fmla="*/ 51192 w 88666"/>
                  <a:gd name="connsiteY2" fmla="*/ 1027 h 28463"/>
                  <a:gd name="connsiteX3" fmla="*/ 8256 w 88666"/>
                  <a:gd name="connsiteY3" fmla="*/ 2044 h 28463"/>
                  <a:gd name="connsiteX4" fmla="*/ 0 w 88666"/>
                  <a:gd name="connsiteY4" fmla="*/ 1536 h 28463"/>
                  <a:gd name="connsiteX5" fmla="*/ 0 w 88666"/>
                  <a:gd name="connsiteY5" fmla="*/ 28218 h 28463"/>
                  <a:gd name="connsiteX6" fmla="*/ 4700 w 88666"/>
                  <a:gd name="connsiteY6" fmla="*/ 28345 h 28463"/>
                  <a:gd name="connsiteX7" fmla="*/ 43952 w 88666"/>
                  <a:gd name="connsiteY7" fmla="*/ 27329 h 28463"/>
                  <a:gd name="connsiteX8" fmla="*/ 87650 w 88666"/>
                  <a:gd name="connsiteY8" fmla="*/ 27074 h 28463"/>
                  <a:gd name="connsiteX9" fmla="*/ 88666 w 88666"/>
                  <a:gd name="connsiteY9" fmla="*/ 1662 h 28463"/>
                  <a:gd name="connsiteX10" fmla="*/ 80918 w 88666"/>
                  <a:gd name="connsiteY10" fmla="*/ 1154 h 28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666" h="28463">
                    <a:moveTo>
                      <a:pt x="80918" y="1154"/>
                    </a:moveTo>
                    <a:cubicBezTo>
                      <a:pt x="77360" y="900"/>
                      <a:pt x="70755" y="-116"/>
                      <a:pt x="67325" y="11"/>
                    </a:cubicBezTo>
                    <a:cubicBezTo>
                      <a:pt x="60847" y="138"/>
                      <a:pt x="57671" y="773"/>
                      <a:pt x="51192" y="1027"/>
                    </a:cubicBezTo>
                    <a:cubicBezTo>
                      <a:pt x="36965" y="1662"/>
                      <a:pt x="22611" y="1790"/>
                      <a:pt x="8256" y="2044"/>
                    </a:cubicBezTo>
                    <a:cubicBezTo>
                      <a:pt x="5462" y="2044"/>
                      <a:pt x="2794" y="1790"/>
                      <a:pt x="0" y="1536"/>
                    </a:cubicBezTo>
                    <a:lnTo>
                      <a:pt x="0" y="28218"/>
                    </a:lnTo>
                    <a:cubicBezTo>
                      <a:pt x="1524" y="28218"/>
                      <a:pt x="3176" y="28218"/>
                      <a:pt x="4700" y="28345"/>
                    </a:cubicBezTo>
                    <a:cubicBezTo>
                      <a:pt x="17784" y="28853"/>
                      <a:pt x="31122" y="27583"/>
                      <a:pt x="43952" y="27329"/>
                    </a:cubicBezTo>
                    <a:cubicBezTo>
                      <a:pt x="58560" y="27201"/>
                      <a:pt x="73042" y="27201"/>
                      <a:pt x="87650" y="27074"/>
                    </a:cubicBezTo>
                    <a:cubicBezTo>
                      <a:pt x="85872" y="18307"/>
                      <a:pt x="86507" y="10048"/>
                      <a:pt x="88666" y="1662"/>
                    </a:cubicBezTo>
                    <a:cubicBezTo>
                      <a:pt x="86634" y="1662"/>
                      <a:pt x="84093" y="1662"/>
                      <a:pt x="80918" y="1154"/>
                    </a:cubicBezTo>
                    <a:close/>
                  </a:path>
                </a:pathLst>
              </a:custGeom>
              <a:solidFill>
                <a:srgbClr val="31388C"/>
              </a:solidFill>
              <a:ln w="12692" cap="flat">
                <a:noFill/>
                <a:prstDash val="solid"/>
                <a:miter/>
              </a:ln>
            </p:spPr>
            <p:txBody>
              <a:bodyPr rtlCol="0" anchor="ctr"/>
              <a:lstStyle/>
              <a:p>
                <a:endParaRPr lang="en-US"/>
              </a:p>
            </p:txBody>
          </p:sp>
        </p:grpSp>
      </p:grpSp>
      <p:sp>
        <p:nvSpPr>
          <p:cNvPr id="154" name="TextBox 153">
            <a:extLst>
              <a:ext uri="{FF2B5EF4-FFF2-40B4-BE49-F238E27FC236}">
                <a16:creationId xmlns:a16="http://schemas.microsoft.com/office/drawing/2014/main" id="{E7E199F2-DBD4-9743-ADEB-A05848C18AA7}"/>
              </a:ext>
            </a:extLst>
          </p:cNvPr>
          <p:cNvSpPr txBox="1"/>
          <p:nvPr/>
        </p:nvSpPr>
        <p:spPr>
          <a:xfrm>
            <a:off x="294708" y="4231717"/>
            <a:ext cx="644407" cy="246221"/>
          </a:xfrm>
          <a:prstGeom prst="rect">
            <a:avLst/>
          </a:prstGeom>
          <a:noFill/>
        </p:spPr>
        <p:txBody>
          <a:bodyPr wrap="none" lIns="0" tIns="0" rIns="0" bIns="0" rtlCol="0">
            <a:spAutoFit/>
          </a:bodyPr>
          <a:lstStyle/>
          <a:p>
            <a:pPr algn="l"/>
            <a:r>
              <a:rPr lang="en-US" sz="1600" spc="0" baseline="0" dirty="0">
                <a:solidFill>
                  <a:schemeClr val="bg1"/>
                </a:solidFill>
                <a:latin typeface="LondrinaSolid-Regular"/>
                <a:sym typeface="LondrinaSolid-Regular"/>
                <a:rtl val="0"/>
              </a:rPr>
              <a:t>Option 2</a:t>
            </a:r>
          </a:p>
        </p:txBody>
      </p:sp>
      <p:sp>
        <p:nvSpPr>
          <p:cNvPr id="155" name="TextBox 154">
            <a:hlinkClick r:id="rId6"/>
            <a:extLst>
              <a:ext uri="{FF2B5EF4-FFF2-40B4-BE49-F238E27FC236}">
                <a16:creationId xmlns:a16="http://schemas.microsoft.com/office/drawing/2014/main" id="{1B9EA91B-5A7D-034C-BDD2-60D918E2F58F}"/>
              </a:ext>
            </a:extLst>
          </p:cNvPr>
          <p:cNvSpPr txBox="1"/>
          <p:nvPr/>
        </p:nvSpPr>
        <p:spPr>
          <a:xfrm>
            <a:off x="294708" y="4574318"/>
            <a:ext cx="2932726" cy="2715359"/>
          </a:xfrm>
          <a:prstGeom prst="rect">
            <a:avLst/>
          </a:prstGeom>
          <a:noFill/>
        </p:spPr>
        <p:txBody>
          <a:bodyPr wrap="square" lIns="0" tIns="0" rIns="0" bIns="0" rtlCol="0">
            <a:spAutoFit/>
          </a:bodyPr>
          <a:lstStyle/>
          <a:p>
            <a:pPr>
              <a:lnSpc>
                <a:spcPct val="85000"/>
              </a:lnSpc>
              <a:spcAft>
                <a:spcPts val="300"/>
              </a:spcAft>
            </a:pPr>
            <a:r>
              <a:rPr lang="en-GB" sz="1100" dirty="0">
                <a:latin typeface="Roboto Condensed" panose="02000000000000000000" pitchFamily="2" charset="0"/>
                <a:ea typeface="Roboto Condensed" panose="02000000000000000000" pitchFamily="2" charset="0"/>
              </a:rPr>
              <a:t>Providing a warm welcome to anyone visiting or joining your school can help them feel included. </a:t>
            </a:r>
          </a:p>
          <a:p>
            <a:pPr marL="144000" lvl="0" indent="-144000">
              <a:lnSpc>
                <a:spcPct val="85000"/>
              </a:lnSpc>
              <a:spcAft>
                <a:spcPts val="300"/>
              </a:spcAft>
              <a:buFont typeface="Arial" panose="020B0604020202020204" pitchFamily="34" charset="0"/>
              <a:buChar char="•"/>
            </a:pPr>
            <a:r>
              <a:rPr lang="en-GB" sz="1100" dirty="0">
                <a:solidFill>
                  <a:schemeClr val="tx2"/>
                </a:solidFill>
                <a:latin typeface="Roboto Condensed" panose="02000000000000000000" pitchFamily="2" charset="0"/>
                <a:ea typeface="Roboto Condensed" panose="02000000000000000000" pitchFamily="2" charset="0"/>
              </a:rPr>
              <a:t>How do you think you could give somebody visiting or joining your school a warm welcome? Smile? Show them around? Ask them if they would like to play?</a:t>
            </a:r>
          </a:p>
          <a:p>
            <a:pPr>
              <a:lnSpc>
                <a:spcPct val="85000"/>
              </a:lnSpc>
              <a:spcAft>
                <a:spcPts val="300"/>
              </a:spcAft>
            </a:pPr>
            <a:r>
              <a:rPr lang="en-GB" sz="1100" dirty="0">
                <a:latin typeface="Roboto Condensed" panose="02000000000000000000" pitchFamily="2" charset="0"/>
                <a:ea typeface="Roboto Condensed" panose="02000000000000000000" pitchFamily="2" charset="0"/>
              </a:rPr>
              <a:t>Create a leaflet to welcome people visiting or joining your school. Think about:</a:t>
            </a:r>
          </a:p>
          <a:p>
            <a:pPr marL="144000" lvl="0" indent="-144000">
              <a:lnSpc>
                <a:spcPct val="85000"/>
              </a:lnSpc>
              <a:spcAft>
                <a:spcPts val="300"/>
              </a:spcAft>
              <a:buFont typeface="Arial" panose="020B0604020202020204" pitchFamily="34" charset="0"/>
              <a:buChar char="•"/>
            </a:pPr>
            <a:r>
              <a:rPr lang="en-GB" sz="1100" dirty="0">
                <a:solidFill>
                  <a:schemeClr val="tx2"/>
                </a:solidFill>
                <a:latin typeface="Roboto Condensed" panose="02000000000000000000" pitchFamily="2" charset="0"/>
                <a:ea typeface="Roboto Condensed" panose="02000000000000000000" pitchFamily="2" charset="0"/>
              </a:rPr>
              <a:t>What information about your school and class would be helpful?</a:t>
            </a:r>
          </a:p>
          <a:p>
            <a:pPr marL="144000" lvl="0" indent="-144000">
              <a:lnSpc>
                <a:spcPct val="85000"/>
              </a:lnSpc>
              <a:spcAft>
                <a:spcPts val="300"/>
              </a:spcAft>
              <a:buFont typeface="Arial" panose="020B0604020202020204" pitchFamily="34" charset="0"/>
              <a:buChar char="•"/>
            </a:pPr>
            <a:r>
              <a:rPr lang="en-GB" sz="1100" dirty="0">
                <a:solidFill>
                  <a:schemeClr val="tx2"/>
                </a:solidFill>
                <a:latin typeface="Roboto Condensed" panose="02000000000000000000" pitchFamily="2" charset="0"/>
                <a:ea typeface="Roboto Condensed" panose="02000000000000000000" pitchFamily="2" charset="0"/>
              </a:rPr>
              <a:t>What words and phrases can you use to make someone feel welcome?</a:t>
            </a:r>
          </a:p>
          <a:p>
            <a:pPr marL="144000" lvl="0" indent="-144000">
              <a:lnSpc>
                <a:spcPct val="85000"/>
              </a:lnSpc>
              <a:spcAft>
                <a:spcPts val="300"/>
              </a:spcAft>
              <a:buFont typeface="Arial" panose="020B0604020202020204" pitchFamily="34" charset="0"/>
              <a:buChar char="•"/>
            </a:pPr>
            <a:r>
              <a:rPr lang="en-GB" sz="1100" dirty="0">
                <a:solidFill>
                  <a:schemeClr val="tx2"/>
                </a:solidFill>
                <a:latin typeface="Roboto Condensed" panose="02000000000000000000" pitchFamily="2" charset="0"/>
                <a:ea typeface="Roboto Condensed" panose="02000000000000000000" pitchFamily="2" charset="0"/>
              </a:rPr>
              <a:t>What pictures or photographs could you use?</a:t>
            </a:r>
          </a:p>
          <a:p>
            <a:pPr marL="144000" lvl="0" indent="-144000">
              <a:lnSpc>
                <a:spcPct val="85000"/>
              </a:lnSpc>
              <a:spcAft>
                <a:spcPts val="300"/>
              </a:spcAft>
              <a:buFont typeface="Arial" panose="020B0604020202020204" pitchFamily="34" charset="0"/>
              <a:buChar char="•"/>
            </a:pPr>
            <a:r>
              <a:rPr lang="en-GB" sz="1100" dirty="0">
                <a:solidFill>
                  <a:schemeClr val="tx2"/>
                </a:solidFill>
                <a:latin typeface="Roboto Condensed" panose="02000000000000000000" pitchFamily="2" charset="0"/>
                <a:ea typeface="Roboto Condensed" panose="02000000000000000000" pitchFamily="2" charset="0"/>
              </a:rPr>
              <a:t>How will you organise your leaflet?</a:t>
            </a:r>
          </a:p>
          <a:p>
            <a:pPr>
              <a:lnSpc>
                <a:spcPct val="85000"/>
              </a:lnSpc>
              <a:spcAft>
                <a:spcPts val="300"/>
              </a:spcAft>
            </a:pPr>
            <a:r>
              <a:rPr lang="en-GB" sz="1100" dirty="0">
                <a:latin typeface="Roboto Condensed" panose="02000000000000000000" pitchFamily="2" charset="0"/>
                <a:ea typeface="Roboto Condensed" panose="02000000000000000000" pitchFamily="2" charset="0"/>
              </a:rPr>
              <a:t>Prepare your leaflet and have them ready to hand out to make everyone who joins or visits feel welcome in your school! </a:t>
            </a:r>
            <a:endParaRPr lang="en-GB" sz="1100" dirty="0">
              <a:solidFill>
                <a:schemeClr val="tx2"/>
              </a:solidFill>
              <a:latin typeface="Roboto Condensed" panose="02000000000000000000" pitchFamily="2" charset="0"/>
              <a:ea typeface="Roboto Condensed" panose="02000000000000000000" pitchFamily="2" charset="0"/>
            </a:endParaRPr>
          </a:p>
        </p:txBody>
      </p:sp>
      <p:sp>
        <p:nvSpPr>
          <p:cNvPr id="156" name="TextBox 155">
            <a:extLst>
              <a:ext uri="{FF2B5EF4-FFF2-40B4-BE49-F238E27FC236}">
                <a16:creationId xmlns:a16="http://schemas.microsoft.com/office/drawing/2014/main" id="{1C4366DA-1D13-7E4C-ABFF-198CE6E990EC}"/>
              </a:ext>
            </a:extLst>
          </p:cNvPr>
          <p:cNvSpPr txBox="1"/>
          <p:nvPr/>
        </p:nvSpPr>
        <p:spPr>
          <a:xfrm>
            <a:off x="3859533" y="3688356"/>
            <a:ext cx="644407" cy="246221"/>
          </a:xfrm>
          <a:prstGeom prst="rect">
            <a:avLst/>
          </a:prstGeom>
          <a:noFill/>
        </p:spPr>
        <p:txBody>
          <a:bodyPr wrap="none" lIns="0" tIns="0" rIns="0" bIns="0" rtlCol="0">
            <a:spAutoFit/>
          </a:bodyPr>
          <a:lstStyle/>
          <a:p>
            <a:pPr algn="l" defTabSz="144000">
              <a:spcAft>
                <a:spcPts val="600"/>
              </a:spcAft>
            </a:pPr>
            <a:r>
              <a:rPr lang="en-US" sz="1600" spc="0" baseline="0" dirty="0">
                <a:solidFill>
                  <a:schemeClr val="bg1"/>
                </a:solidFill>
                <a:latin typeface="Londrina Solid" pitchFamily="2" charset="77"/>
                <a:ea typeface="Roboto Condensed" panose="02000000000000000000" pitchFamily="2" charset="0"/>
                <a:sym typeface="LondrinaSolid-Regular"/>
                <a:rtl val="0"/>
              </a:rPr>
              <a:t>Option 2</a:t>
            </a:r>
          </a:p>
        </p:txBody>
      </p:sp>
      <p:sp>
        <p:nvSpPr>
          <p:cNvPr id="157" name="TextBox 156">
            <a:extLst>
              <a:ext uri="{FF2B5EF4-FFF2-40B4-BE49-F238E27FC236}">
                <a16:creationId xmlns:a16="http://schemas.microsoft.com/office/drawing/2014/main" id="{5D753FA6-6F0A-3045-98D1-54F5D6EA7C08}"/>
              </a:ext>
            </a:extLst>
          </p:cNvPr>
          <p:cNvSpPr txBox="1"/>
          <p:nvPr/>
        </p:nvSpPr>
        <p:spPr>
          <a:xfrm>
            <a:off x="3859533" y="4030957"/>
            <a:ext cx="2996915" cy="2533001"/>
          </a:xfrm>
          <a:prstGeom prst="rect">
            <a:avLst/>
          </a:prstGeom>
          <a:noFill/>
        </p:spPr>
        <p:txBody>
          <a:bodyPr wrap="square" lIns="0" tIns="0" rIns="0" bIns="0" rtlCol="0">
            <a:spAutoFit/>
          </a:bodyPr>
          <a:lstStyle/>
          <a:p>
            <a:pPr>
              <a:lnSpc>
                <a:spcPct val="85000"/>
              </a:lnSpc>
              <a:spcAft>
                <a:spcPts val="300"/>
              </a:spcAft>
            </a:pPr>
            <a:r>
              <a:rPr lang="en-GB" sz="1100" dirty="0">
                <a:latin typeface="Roboto Condensed" panose="02000000000000000000" pitchFamily="2" charset="0"/>
                <a:ea typeface="Roboto Condensed" panose="02000000000000000000" pitchFamily="2" charset="0"/>
              </a:rPr>
              <a:t>Make a list of games you could play in the playground that everyone could join in with e.g., tig/tag, Simon says, follow the leader. If you have time, perhaps you could play some!</a:t>
            </a:r>
          </a:p>
          <a:p>
            <a:pPr marL="144000" lvl="0" indent="-144000">
              <a:lnSpc>
                <a:spcPct val="85000"/>
              </a:lnSpc>
              <a:spcAft>
                <a:spcPts val="300"/>
              </a:spcAft>
              <a:buFont typeface="Arial" panose="020B0604020202020204" pitchFamily="34" charset="0"/>
              <a:buChar char="•"/>
            </a:pPr>
            <a:r>
              <a:rPr lang="en-GB" sz="1100" dirty="0">
                <a:solidFill>
                  <a:schemeClr val="tx2"/>
                </a:solidFill>
                <a:latin typeface="Roboto Condensed" panose="02000000000000000000" pitchFamily="2" charset="0"/>
                <a:ea typeface="Roboto Condensed" panose="02000000000000000000" pitchFamily="2" charset="0"/>
              </a:rPr>
              <a:t>How do we make sure everyone feels part of the game? Take turns to be the leader? Tell everyone they can play?</a:t>
            </a:r>
          </a:p>
          <a:p>
            <a:pPr>
              <a:lnSpc>
                <a:spcPct val="85000"/>
              </a:lnSpc>
              <a:spcAft>
                <a:spcPts val="300"/>
              </a:spcAft>
            </a:pPr>
            <a:r>
              <a:rPr lang="en-GB" sz="1100" dirty="0">
                <a:latin typeface="Roboto Condensed" panose="02000000000000000000" pitchFamily="2" charset="0"/>
                <a:ea typeface="Roboto Condensed" panose="02000000000000000000" pitchFamily="2" charset="0"/>
              </a:rPr>
              <a:t>Sometimes a simple playground game, where it doesn’t matter how many people choose to play, can be really fun and make everyone feel included. </a:t>
            </a:r>
          </a:p>
          <a:p>
            <a:pPr marL="144000" lvl="0" indent="-144000">
              <a:lnSpc>
                <a:spcPct val="85000"/>
              </a:lnSpc>
              <a:spcAft>
                <a:spcPts val="300"/>
              </a:spcAft>
              <a:buFont typeface="Arial" panose="020B0604020202020204" pitchFamily="34" charset="0"/>
              <a:buChar char="•"/>
            </a:pPr>
            <a:r>
              <a:rPr lang="en-GB" sz="1100" dirty="0">
                <a:solidFill>
                  <a:schemeClr val="tx2"/>
                </a:solidFill>
                <a:latin typeface="Roboto Condensed" panose="02000000000000000000" pitchFamily="2" charset="0"/>
                <a:ea typeface="Roboto Condensed" panose="02000000000000000000" pitchFamily="2" charset="0"/>
              </a:rPr>
              <a:t>Can you make up a playground game that everyone could play?</a:t>
            </a:r>
          </a:p>
          <a:p>
            <a:pPr marL="144000" lvl="0" indent="-144000">
              <a:lnSpc>
                <a:spcPct val="85000"/>
              </a:lnSpc>
              <a:spcAft>
                <a:spcPts val="300"/>
              </a:spcAft>
              <a:buFont typeface="Arial" panose="020B0604020202020204" pitchFamily="34" charset="0"/>
              <a:buChar char="•"/>
            </a:pPr>
            <a:r>
              <a:rPr lang="en-GB" sz="1100" dirty="0">
                <a:solidFill>
                  <a:schemeClr val="tx2"/>
                </a:solidFill>
                <a:latin typeface="Roboto Condensed" panose="02000000000000000000" pitchFamily="2" charset="0"/>
                <a:ea typeface="Roboto Condensed" panose="02000000000000000000" pitchFamily="2" charset="0"/>
              </a:rPr>
              <a:t>What will the rules be?</a:t>
            </a:r>
          </a:p>
          <a:p>
            <a:pPr marL="144000" lvl="0" indent="-144000">
              <a:lnSpc>
                <a:spcPct val="85000"/>
              </a:lnSpc>
              <a:spcAft>
                <a:spcPts val="300"/>
              </a:spcAft>
              <a:buFont typeface="Arial" panose="020B0604020202020204" pitchFamily="34" charset="0"/>
              <a:buChar char="•"/>
            </a:pPr>
            <a:r>
              <a:rPr lang="en-GB" sz="1100" dirty="0">
                <a:solidFill>
                  <a:schemeClr val="tx2"/>
                </a:solidFill>
                <a:latin typeface="Roboto Condensed" panose="02000000000000000000" pitchFamily="2" charset="0"/>
                <a:ea typeface="Roboto Condensed" panose="02000000000000000000" pitchFamily="2" charset="0"/>
              </a:rPr>
              <a:t>How will you make sure everyone is included?</a:t>
            </a:r>
          </a:p>
          <a:p>
            <a:pPr>
              <a:lnSpc>
                <a:spcPct val="85000"/>
              </a:lnSpc>
              <a:spcAft>
                <a:spcPts val="300"/>
              </a:spcAft>
            </a:pPr>
            <a:r>
              <a:rPr lang="en-GB" sz="1100" dirty="0">
                <a:latin typeface="Roboto Condensed" panose="02000000000000000000" pitchFamily="2" charset="0"/>
                <a:ea typeface="Roboto Condensed" panose="02000000000000000000" pitchFamily="2" charset="0"/>
              </a:rPr>
              <a:t>Take it in turns to teach everyone your game at playtimes! </a:t>
            </a:r>
            <a:endParaRPr lang="en-GB" sz="1100" dirty="0">
              <a:solidFill>
                <a:schemeClr val="tx2"/>
              </a:solidFill>
              <a:latin typeface="Roboto Condensed" panose="02000000000000000000" pitchFamily="2" charset="0"/>
              <a:ea typeface="Roboto Condensed" panose="02000000000000000000" pitchFamily="2" charset="0"/>
            </a:endParaRPr>
          </a:p>
        </p:txBody>
      </p:sp>
      <p:grpSp>
        <p:nvGrpSpPr>
          <p:cNvPr id="158" name="Group 157">
            <a:extLst>
              <a:ext uri="{FF2B5EF4-FFF2-40B4-BE49-F238E27FC236}">
                <a16:creationId xmlns:a16="http://schemas.microsoft.com/office/drawing/2014/main" id="{679ACEDF-5B08-8942-B779-2023A509BE0E}"/>
              </a:ext>
            </a:extLst>
          </p:cNvPr>
          <p:cNvGrpSpPr/>
          <p:nvPr/>
        </p:nvGrpSpPr>
        <p:grpSpPr>
          <a:xfrm>
            <a:off x="294708" y="4088628"/>
            <a:ext cx="3009600" cy="34178"/>
            <a:chOff x="3859532" y="4271802"/>
            <a:chExt cx="2973601" cy="34178"/>
          </a:xfrm>
        </p:grpSpPr>
        <p:sp>
          <p:nvSpPr>
            <p:cNvPr id="159" name="Freeform 158">
              <a:extLst>
                <a:ext uri="{FF2B5EF4-FFF2-40B4-BE49-F238E27FC236}">
                  <a16:creationId xmlns:a16="http://schemas.microsoft.com/office/drawing/2014/main" id="{EE5684E9-4E35-C24E-8422-840C71366492}"/>
                </a:ext>
              </a:extLst>
            </p:cNvPr>
            <p:cNvSpPr/>
            <p:nvPr/>
          </p:nvSpPr>
          <p:spPr>
            <a:xfrm>
              <a:off x="3859532" y="4272170"/>
              <a:ext cx="180000" cy="32031"/>
            </a:xfrm>
            <a:custGeom>
              <a:avLst/>
              <a:gdLst>
                <a:gd name="connsiteX0" fmla="*/ 173637 w 173637"/>
                <a:gd name="connsiteY0" fmla="*/ 3824 h 32031"/>
                <a:gd name="connsiteX1" fmla="*/ 170588 w 173637"/>
                <a:gd name="connsiteY1" fmla="*/ 3443 h 32031"/>
                <a:gd name="connsiteX2" fmla="*/ 153312 w 173637"/>
                <a:gd name="connsiteY2" fmla="*/ 3189 h 32031"/>
                <a:gd name="connsiteX3" fmla="*/ 137306 w 173637"/>
                <a:gd name="connsiteY3" fmla="*/ 4460 h 32031"/>
                <a:gd name="connsiteX4" fmla="*/ 108344 w 173637"/>
                <a:gd name="connsiteY4" fmla="*/ 4206 h 32031"/>
                <a:gd name="connsiteX5" fmla="*/ 63883 w 173637"/>
                <a:gd name="connsiteY5" fmla="*/ 2935 h 32031"/>
                <a:gd name="connsiteX6" fmla="*/ 50546 w 173637"/>
                <a:gd name="connsiteY6" fmla="*/ 1664 h 32031"/>
                <a:gd name="connsiteX7" fmla="*/ 18280 w 173637"/>
                <a:gd name="connsiteY7" fmla="*/ 13 h 32031"/>
                <a:gd name="connsiteX8" fmla="*/ 623 w 173637"/>
                <a:gd name="connsiteY8" fmla="*/ 7636 h 32031"/>
                <a:gd name="connsiteX9" fmla="*/ 242 w 173637"/>
                <a:gd name="connsiteY9" fmla="*/ 15895 h 32031"/>
                <a:gd name="connsiteX10" fmla="*/ 12056 w 173637"/>
                <a:gd name="connsiteY10" fmla="*/ 32032 h 32031"/>
                <a:gd name="connsiteX11" fmla="*/ 32380 w 173637"/>
                <a:gd name="connsiteY11" fmla="*/ 31142 h 32031"/>
                <a:gd name="connsiteX12" fmla="*/ 53594 w 173637"/>
                <a:gd name="connsiteY12" fmla="*/ 31142 h 32031"/>
                <a:gd name="connsiteX13" fmla="*/ 70235 w 173637"/>
                <a:gd name="connsiteY13" fmla="*/ 28855 h 32031"/>
                <a:gd name="connsiteX14" fmla="*/ 88019 w 173637"/>
                <a:gd name="connsiteY14" fmla="*/ 29109 h 32031"/>
                <a:gd name="connsiteX15" fmla="*/ 115966 w 173637"/>
                <a:gd name="connsiteY15" fmla="*/ 29490 h 32031"/>
                <a:gd name="connsiteX16" fmla="*/ 173383 w 173637"/>
                <a:gd name="connsiteY16" fmla="*/ 30507 h 32031"/>
                <a:gd name="connsiteX17" fmla="*/ 173383 w 173637"/>
                <a:gd name="connsiteY17" fmla="*/ 3824 h 32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3637" h="32031">
                  <a:moveTo>
                    <a:pt x="173637" y="3824"/>
                  </a:moveTo>
                  <a:cubicBezTo>
                    <a:pt x="172621" y="3697"/>
                    <a:pt x="171605" y="3570"/>
                    <a:pt x="170588" y="3443"/>
                  </a:cubicBezTo>
                  <a:cubicBezTo>
                    <a:pt x="164491" y="2681"/>
                    <a:pt x="159156" y="2045"/>
                    <a:pt x="153312" y="3189"/>
                  </a:cubicBezTo>
                  <a:cubicBezTo>
                    <a:pt x="147977" y="4333"/>
                    <a:pt x="143277" y="5095"/>
                    <a:pt x="137306" y="4460"/>
                  </a:cubicBezTo>
                  <a:cubicBezTo>
                    <a:pt x="127652" y="3316"/>
                    <a:pt x="118125" y="4206"/>
                    <a:pt x="108344" y="4206"/>
                  </a:cubicBezTo>
                  <a:cubicBezTo>
                    <a:pt x="92973" y="4206"/>
                    <a:pt x="79254" y="4078"/>
                    <a:pt x="63883" y="2935"/>
                  </a:cubicBezTo>
                  <a:cubicBezTo>
                    <a:pt x="59438" y="2554"/>
                    <a:pt x="54864" y="1283"/>
                    <a:pt x="50546" y="1664"/>
                  </a:cubicBezTo>
                  <a:cubicBezTo>
                    <a:pt x="39621" y="2808"/>
                    <a:pt x="29967" y="775"/>
                    <a:pt x="18280" y="13"/>
                  </a:cubicBezTo>
                  <a:cubicBezTo>
                    <a:pt x="13580" y="-242"/>
                    <a:pt x="2020" y="3316"/>
                    <a:pt x="623" y="7636"/>
                  </a:cubicBezTo>
                  <a:cubicBezTo>
                    <a:pt x="-139" y="10177"/>
                    <a:pt x="1004" y="13227"/>
                    <a:pt x="242" y="15895"/>
                  </a:cubicBezTo>
                  <a:cubicBezTo>
                    <a:pt x="-1409" y="21740"/>
                    <a:pt x="5704" y="32032"/>
                    <a:pt x="12056" y="32032"/>
                  </a:cubicBezTo>
                  <a:cubicBezTo>
                    <a:pt x="18788" y="32032"/>
                    <a:pt x="25648" y="31269"/>
                    <a:pt x="32380" y="31142"/>
                  </a:cubicBezTo>
                  <a:cubicBezTo>
                    <a:pt x="39494" y="31015"/>
                    <a:pt x="46481" y="31650"/>
                    <a:pt x="53594" y="31142"/>
                  </a:cubicBezTo>
                  <a:cubicBezTo>
                    <a:pt x="59183" y="30761"/>
                    <a:pt x="64773" y="28474"/>
                    <a:pt x="70235" y="28855"/>
                  </a:cubicBezTo>
                  <a:cubicBezTo>
                    <a:pt x="76079" y="29236"/>
                    <a:pt x="81668" y="27966"/>
                    <a:pt x="88019" y="29109"/>
                  </a:cubicBezTo>
                  <a:cubicBezTo>
                    <a:pt x="97038" y="30761"/>
                    <a:pt x="106566" y="29363"/>
                    <a:pt x="115966" y="29490"/>
                  </a:cubicBezTo>
                  <a:cubicBezTo>
                    <a:pt x="135020" y="29745"/>
                    <a:pt x="154329" y="29745"/>
                    <a:pt x="173383" y="30507"/>
                  </a:cubicBezTo>
                  <a:lnTo>
                    <a:pt x="173383" y="3824"/>
                  </a:lnTo>
                  <a:close/>
                </a:path>
              </a:pathLst>
            </a:custGeom>
            <a:solidFill>
              <a:srgbClr val="31388C"/>
            </a:solidFill>
            <a:ln w="12692" cap="flat">
              <a:no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96C3B397-CB4B-CE4B-A961-CD08BEC462FD}"/>
                </a:ext>
              </a:extLst>
            </p:cNvPr>
            <p:cNvSpPr/>
            <p:nvPr/>
          </p:nvSpPr>
          <p:spPr>
            <a:xfrm>
              <a:off x="4031766" y="4274713"/>
              <a:ext cx="267596" cy="28464"/>
            </a:xfrm>
            <a:custGeom>
              <a:avLst/>
              <a:gdLst>
                <a:gd name="connsiteX0" fmla="*/ 262951 w 265237"/>
                <a:gd name="connsiteY0" fmla="*/ 1282 h 28464"/>
                <a:gd name="connsiteX1" fmla="*/ 259902 w 265237"/>
                <a:gd name="connsiteY1" fmla="*/ 900 h 28464"/>
                <a:gd name="connsiteX2" fmla="*/ 250629 w 265237"/>
                <a:gd name="connsiteY2" fmla="*/ 138 h 28464"/>
                <a:gd name="connsiteX3" fmla="*/ 244913 w 265237"/>
                <a:gd name="connsiteY3" fmla="*/ 265 h 28464"/>
                <a:gd name="connsiteX4" fmla="*/ 236529 w 265237"/>
                <a:gd name="connsiteY4" fmla="*/ 519 h 28464"/>
                <a:gd name="connsiteX5" fmla="*/ 229034 w 265237"/>
                <a:gd name="connsiteY5" fmla="*/ 646 h 28464"/>
                <a:gd name="connsiteX6" fmla="*/ 228018 w 265237"/>
                <a:gd name="connsiteY6" fmla="*/ 519 h 28464"/>
                <a:gd name="connsiteX7" fmla="*/ 222810 w 265237"/>
                <a:gd name="connsiteY7" fmla="*/ 773 h 28464"/>
                <a:gd name="connsiteX8" fmla="*/ 161709 w 265237"/>
                <a:gd name="connsiteY8" fmla="*/ 1917 h 28464"/>
                <a:gd name="connsiteX9" fmla="*/ 140368 w 265237"/>
                <a:gd name="connsiteY9" fmla="*/ 2298 h 28464"/>
                <a:gd name="connsiteX10" fmla="*/ 101878 w 265237"/>
                <a:gd name="connsiteY10" fmla="*/ 1154 h 28464"/>
                <a:gd name="connsiteX11" fmla="*/ 83712 w 265237"/>
                <a:gd name="connsiteY11" fmla="*/ 1154 h 28464"/>
                <a:gd name="connsiteX12" fmla="*/ 70120 w 265237"/>
                <a:gd name="connsiteY12" fmla="*/ 11 h 28464"/>
                <a:gd name="connsiteX13" fmla="*/ 53987 w 265237"/>
                <a:gd name="connsiteY13" fmla="*/ 1028 h 28464"/>
                <a:gd name="connsiteX14" fmla="*/ 11051 w 265237"/>
                <a:gd name="connsiteY14" fmla="*/ 2044 h 28464"/>
                <a:gd name="connsiteX15" fmla="*/ 2795 w 265237"/>
                <a:gd name="connsiteY15" fmla="*/ 1536 h 28464"/>
                <a:gd name="connsiteX16" fmla="*/ 0 w 265237"/>
                <a:gd name="connsiteY16" fmla="*/ 14369 h 28464"/>
                <a:gd name="connsiteX17" fmla="*/ 2795 w 265237"/>
                <a:gd name="connsiteY17" fmla="*/ 28218 h 28464"/>
                <a:gd name="connsiteX18" fmla="*/ 7495 w 265237"/>
                <a:gd name="connsiteY18" fmla="*/ 28345 h 28464"/>
                <a:gd name="connsiteX19" fmla="*/ 46747 w 265237"/>
                <a:gd name="connsiteY19" fmla="*/ 27328 h 28464"/>
                <a:gd name="connsiteX20" fmla="*/ 153833 w 265237"/>
                <a:gd name="connsiteY20" fmla="*/ 26439 h 28464"/>
                <a:gd name="connsiteX21" fmla="*/ 177460 w 265237"/>
                <a:gd name="connsiteY21" fmla="*/ 26821 h 28464"/>
                <a:gd name="connsiteX22" fmla="*/ 205407 w 265237"/>
                <a:gd name="connsiteY22" fmla="*/ 27202 h 28464"/>
                <a:gd name="connsiteX23" fmla="*/ 215315 w 265237"/>
                <a:gd name="connsiteY23" fmla="*/ 27328 h 28464"/>
                <a:gd name="connsiteX24" fmla="*/ 231448 w 265237"/>
                <a:gd name="connsiteY24" fmla="*/ 27456 h 28464"/>
                <a:gd name="connsiteX25" fmla="*/ 262824 w 265237"/>
                <a:gd name="connsiteY25" fmla="*/ 28218 h 28464"/>
                <a:gd name="connsiteX26" fmla="*/ 265237 w 265237"/>
                <a:gd name="connsiteY26" fmla="*/ 13606 h 28464"/>
                <a:gd name="connsiteX27" fmla="*/ 262951 w 265237"/>
                <a:gd name="connsiteY27" fmla="*/ 1282 h 28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5237" h="28464">
                  <a:moveTo>
                    <a:pt x="262951" y="1282"/>
                  </a:moveTo>
                  <a:cubicBezTo>
                    <a:pt x="261935" y="1154"/>
                    <a:pt x="260918" y="1028"/>
                    <a:pt x="259902" y="900"/>
                  </a:cubicBezTo>
                  <a:cubicBezTo>
                    <a:pt x="256600" y="519"/>
                    <a:pt x="253678" y="138"/>
                    <a:pt x="250629" y="138"/>
                  </a:cubicBezTo>
                  <a:cubicBezTo>
                    <a:pt x="248724" y="11"/>
                    <a:pt x="246945" y="11"/>
                    <a:pt x="244913" y="265"/>
                  </a:cubicBezTo>
                  <a:cubicBezTo>
                    <a:pt x="242245" y="646"/>
                    <a:pt x="239323" y="646"/>
                    <a:pt x="236529" y="519"/>
                  </a:cubicBezTo>
                  <a:cubicBezTo>
                    <a:pt x="236402" y="519"/>
                    <a:pt x="231448" y="519"/>
                    <a:pt x="229034" y="646"/>
                  </a:cubicBezTo>
                  <a:cubicBezTo>
                    <a:pt x="228653" y="646"/>
                    <a:pt x="228399" y="519"/>
                    <a:pt x="228018" y="519"/>
                  </a:cubicBezTo>
                  <a:cubicBezTo>
                    <a:pt x="226494" y="392"/>
                    <a:pt x="224715" y="519"/>
                    <a:pt x="222810" y="773"/>
                  </a:cubicBezTo>
                  <a:cubicBezTo>
                    <a:pt x="202485" y="1028"/>
                    <a:pt x="182033" y="773"/>
                    <a:pt x="161709" y="1917"/>
                  </a:cubicBezTo>
                  <a:cubicBezTo>
                    <a:pt x="154595" y="2298"/>
                    <a:pt x="147481" y="2806"/>
                    <a:pt x="140368" y="2298"/>
                  </a:cubicBezTo>
                  <a:cubicBezTo>
                    <a:pt x="127538" y="1409"/>
                    <a:pt x="114708" y="1409"/>
                    <a:pt x="101878" y="1154"/>
                  </a:cubicBezTo>
                  <a:cubicBezTo>
                    <a:pt x="95780" y="1028"/>
                    <a:pt x="91842" y="2298"/>
                    <a:pt x="83712" y="1154"/>
                  </a:cubicBezTo>
                  <a:cubicBezTo>
                    <a:pt x="80156" y="900"/>
                    <a:pt x="73550" y="-116"/>
                    <a:pt x="70120" y="11"/>
                  </a:cubicBezTo>
                  <a:cubicBezTo>
                    <a:pt x="63642" y="138"/>
                    <a:pt x="60466" y="773"/>
                    <a:pt x="53987" y="1028"/>
                  </a:cubicBezTo>
                  <a:cubicBezTo>
                    <a:pt x="39760" y="1663"/>
                    <a:pt x="25406" y="1790"/>
                    <a:pt x="11051" y="2044"/>
                  </a:cubicBezTo>
                  <a:cubicBezTo>
                    <a:pt x="8257" y="2044"/>
                    <a:pt x="5589" y="1790"/>
                    <a:pt x="2795" y="1536"/>
                  </a:cubicBezTo>
                  <a:lnTo>
                    <a:pt x="0" y="14369"/>
                  </a:lnTo>
                  <a:lnTo>
                    <a:pt x="2795" y="28218"/>
                  </a:lnTo>
                  <a:cubicBezTo>
                    <a:pt x="4319" y="28218"/>
                    <a:pt x="5970" y="28218"/>
                    <a:pt x="7495" y="28345"/>
                  </a:cubicBezTo>
                  <a:cubicBezTo>
                    <a:pt x="20579" y="28854"/>
                    <a:pt x="33917" y="27583"/>
                    <a:pt x="46747" y="27328"/>
                  </a:cubicBezTo>
                  <a:cubicBezTo>
                    <a:pt x="82442" y="26947"/>
                    <a:pt x="118138" y="27328"/>
                    <a:pt x="153833" y="26439"/>
                  </a:cubicBezTo>
                  <a:cubicBezTo>
                    <a:pt x="160311" y="26312"/>
                    <a:pt x="176190" y="26693"/>
                    <a:pt x="177460" y="26821"/>
                  </a:cubicBezTo>
                  <a:cubicBezTo>
                    <a:pt x="186479" y="28472"/>
                    <a:pt x="196007" y="27074"/>
                    <a:pt x="205407" y="27202"/>
                  </a:cubicBezTo>
                  <a:cubicBezTo>
                    <a:pt x="208710" y="27202"/>
                    <a:pt x="212012" y="27328"/>
                    <a:pt x="215315" y="27328"/>
                  </a:cubicBezTo>
                  <a:cubicBezTo>
                    <a:pt x="220650" y="27328"/>
                    <a:pt x="226113" y="27456"/>
                    <a:pt x="231448" y="27456"/>
                  </a:cubicBezTo>
                  <a:cubicBezTo>
                    <a:pt x="241991" y="27583"/>
                    <a:pt x="252407" y="27837"/>
                    <a:pt x="262824" y="28218"/>
                  </a:cubicBezTo>
                  <a:lnTo>
                    <a:pt x="265237" y="13606"/>
                  </a:lnTo>
                  <a:lnTo>
                    <a:pt x="262951" y="1282"/>
                  </a:lnTo>
                  <a:close/>
                </a:path>
              </a:pathLst>
            </a:custGeom>
            <a:solidFill>
              <a:srgbClr val="31388C"/>
            </a:solidFill>
            <a:ln w="12692" cap="flat">
              <a:no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0E368CBE-3472-1F43-AE5B-16D95C286BBE}"/>
                </a:ext>
              </a:extLst>
            </p:cNvPr>
            <p:cNvSpPr/>
            <p:nvPr/>
          </p:nvSpPr>
          <p:spPr>
            <a:xfrm>
              <a:off x="4294108" y="4274713"/>
              <a:ext cx="267596" cy="28464"/>
            </a:xfrm>
            <a:custGeom>
              <a:avLst/>
              <a:gdLst>
                <a:gd name="connsiteX0" fmla="*/ 262951 w 265237"/>
                <a:gd name="connsiteY0" fmla="*/ 1282 h 28464"/>
                <a:gd name="connsiteX1" fmla="*/ 259902 w 265237"/>
                <a:gd name="connsiteY1" fmla="*/ 900 h 28464"/>
                <a:gd name="connsiteX2" fmla="*/ 250629 w 265237"/>
                <a:gd name="connsiteY2" fmla="*/ 138 h 28464"/>
                <a:gd name="connsiteX3" fmla="*/ 244913 w 265237"/>
                <a:gd name="connsiteY3" fmla="*/ 265 h 28464"/>
                <a:gd name="connsiteX4" fmla="*/ 236529 w 265237"/>
                <a:gd name="connsiteY4" fmla="*/ 519 h 28464"/>
                <a:gd name="connsiteX5" fmla="*/ 229034 w 265237"/>
                <a:gd name="connsiteY5" fmla="*/ 646 h 28464"/>
                <a:gd name="connsiteX6" fmla="*/ 228018 w 265237"/>
                <a:gd name="connsiteY6" fmla="*/ 519 h 28464"/>
                <a:gd name="connsiteX7" fmla="*/ 222810 w 265237"/>
                <a:gd name="connsiteY7" fmla="*/ 773 h 28464"/>
                <a:gd name="connsiteX8" fmla="*/ 161709 w 265237"/>
                <a:gd name="connsiteY8" fmla="*/ 1917 h 28464"/>
                <a:gd name="connsiteX9" fmla="*/ 140368 w 265237"/>
                <a:gd name="connsiteY9" fmla="*/ 2298 h 28464"/>
                <a:gd name="connsiteX10" fmla="*/ 101878 w 265237"/>
                <a:gd name="connsiteY10" fmla="*/ 1154 h 28464"/>
                <a:gd name="connsiteX11" fmla="*/ 83712 w 265237"/>
                <a:gd name="connsiteY11" fmla="*/ 1154 h 28464"/>
                <a:gd name="connsiteX12" fmla="*/ 70120 w 265237"/>
                <a:gd name="connsiteY12" fmla="*/ 11 h 28464"/>
                <a:gd name="connsiteX13" fmla="*/ 53987 w 265237"/>
                <a:gd name="connsiteY13" fmla="*/ 1028 h 28464"/>
                <a:gd name="connsiteX14" fmla="*/ 11051 w 265237"/>
                <a:gd name="connsiteY14" fmla="*/ 2044 h 28464"/>
                <a:gd name="connsiteX15" fmla="*/ 2795 w 265237"/>
                <a:gd name="connsiteY15" fmla="*/ 1536 h 28464"/>
                <a:gd name="connsiteX16" fmla="*/ 0 w 265237"/>
                <a:gd name="connsiteY16" fmla="*/ 14369 h 28464"/>
                <a:gd name="connsiteX17" fmla="*/ 2795 w 265237"/>
                <a:gd name="connsiteY17" fmla="*/ 28218 h 28464"/>
                <a:gd name="connsiteX18" fmla="*/ 7495 w 265237"/>
                <a:gd name="connsiteY18" fmla="*/ 28345 h 28464"/>
                <a:gd name="connsiteX19" fmla="*/ 46747 w 265237"/>
                <a:gd name="connsiteY19" fmla="*/ 27328 h 28464"/>
                <a:gd name="connsiteX20" fmla="*/ 153833 w 265237"/>
                <a:gd name="connsiteY20" fmla="*/ 26439 h 28464"/>
                <a:gd name="connsiteX21" fmla="*/ 177460 w 265237"/>
                <a:gd name="connsiteY21" fmla="*/ 26821 h 28464"/>
                <a:gd name="connsiteX22" fmla="*/ 205407 w 265237"/>
                <a:gd name="connsiteY22" fmla="*/ 27202 h 28464"/>
                <a:gd name="connsiteX23" fmla="*/ 215315 w 265237"/>
                <a:gd name="connsiteY23" fmla="*/ 27328 h 28464"/>
                <a:gd name="connsiteX24" fmla="*/ 231448 w 265237"/>
                <a:gd name="connsiteY24" fmla="*/ 27456 h 28464"/>
                <a:gd name="connsiteX25" fmla="*/ 262824 w 265237"/>
                <a:gd name="connsiteY25" fmla="*/ 28218 h 28464"/>
                <a:gd name="connsiteX26" fmla="*/ 265237 w 265237"/>
                <a:gd name="connsiteY26" fmla="*/ 13606 h 28464"/>
                <a:gd name="connsiteX27" fmla="*/ 262951 w 265237"/>
                <a:gd name="connsiteY27" fmla="*/ 1282 h 28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5237" h="28464">
                  <a:moveTo>
                    <a:pt x="262951" y="1282"/>
                  </a:moveTo>
                  <a:cubicBezTo>
                    <a:pt x="261935" y="1154"/>
                    <a:pt x="260918" y="1028"/>
                    <a:pt x="259902" y="900"/>
                  </a:cubicBezTo>
                  <a:cubicBezTo>
                    <a:pt x="256600" y="519"/>
                    <a:pt x="253678" y="138"/>
                    <a:pt x="250629" y="138"/>
                  </a:cubicBezTo>
                  <a:cubicBezTo>
                    <a:pt x="248724" y="11"/>
                    <a:pt x="246945" y="11"/>
                    <a:pt x="244913" y="265"/>
                  </a:cubicBezTo>
                  <a:cubicBezTo>
                    <a:pt x="242245" y="646"/>
                    <a:pt x="239323" y="646"/>
                    <a:pt x="236529" y="519"/>
                  </a:cubicBezTo>
                  <a:cubicBezTo>
                    <a:pt x="236402" y="519"/>
                    <a:pt x="231448" y="519"/>
                    <a:pt x="229034" y="646"/>
                  </a:cubicBezTo>
                  <a:cubicBezTo>
                    <a:pt x="228653" y="646"/>
                    <a:pt x="228399" y="519"/>
                    <a:pt x="228018" y="519"/>
                  </a:cubicBezTo>
                  <a:cubicBezTo>
                    <a:pt x="226494" y="392"/>
                    <a:pt x="224715" y="519"/>
                    <a:pt x="222810" y="773"/>
                  </a:cubicBezTo>
                  <a:cubicBezTo>
                    <a:pt x="202485" y="1028"/>
                    <a:pt x="182033" y="773"/>
                    <a:pt x="161709" y="1917"/>
                  </a:cubicBezTo>
                  <a:cubicBezTo>
                    <a:pt x="154595" y="2298"/>
                    <a:pt x="147481" y="2806"/>
                    <a:pt x="140368" y="2298"/>
                  </a:cubicBezTo>
                  <a:cubicBezTo>
                    <a:pt x="127538" y="1409"/>
                    <a:pt x="114708" y="1409"/>
                    <a:pt x="101878" y="1154"/>
                  </a:cubicBezTo>
                  <a:cubicBezTo>
                    <a:pt x="95780" y="1028"/>
                    <a:pt x="91842" y="2298"/>
                    <a:pt x="83712" y="1154"/>
                  </a:cubicBezTo>
                  <a:cubicBezTo>
                    <a:pt x="80156" y="900"/>
                    <a:pt x="73550" y="-116"/>
                    <a:pt x="70120" y="11"/>
                  </a:cubicBezTo>
                  <a:cubicBezTo>
                    <a:pt x="63642" y="138"/>
                    <a:pt x="60466" y="773"/>
                    <a:pt x="53987" y="1028"/>
                  </a:cubicBezTo>
                  <a:cubicBezTo>
                    <a:pt x="39760" y="1663"/>
                    <a:pt x="25406" y="1790"/>
                    <a:pt x="11051" y="2044"/>
                  </a:cubicBezTo>
                  <a:cubicBezTo>
                    <a:pt x="8257" y="2044"/>
                    <a:pt x="5589" y="1790"/>
                    <a:pt x="2795" y="1536"/>
                  </a:cubicBezTo>
                  <a:lnTo>
                    <a:pt x="0" y="14369"/>
                  </a:lnTo>
                  <a:lnTo>
                    <a:pt x="2795" y="28218"/>
                  </a:lnTo>
                  <a:cubicBezTo>
                    <a:pt x="4319" y="28218"/>
                    <a:pt x="5970" y="28218"/>
                    <a:pt x="7495" y="28345"/>
                  </a:cubicBezTo>
                  <a:cubicBezTo>
                    <a:pt x="20579" y="28854"/>
                    <a:pt x="33917" y="27583"/>
                    <a:pt x="46747" y="27328"/>
                  </a:cubicBezTo>
                  <a:cubicBezTo>
                    <a:pt x="82442" y="26947"/>
                    <a:pt x="118138" y="27328"/>
                    <a:pt x="153833" y="26439"/>
                  </a:cubicBezTo>
                  <a:cubicBezTo>
                    <a:pt x="160311" y="26312"/>
                    <a:pt x="176190" y="26693"/>
                    <a:pt x="177460" y="26821"/>
                  </a:cubicBezTo>
                  <a:cubicBezTo>
                    <a:pt x="186479" y="28472"/>
                    <a:pt x="196006" y="27074"/>
                    <a:pt x="205407" y="27202"/>
                  </a:cubicBezTo>
                  <a:cubicBezTo>
                    <a:pt x="208709" y="27202"/>
                    <a:pt x="212012" y="27328"/>
                    <a:pt x="215315" y="27328"/>
                  </a:cubicBezTo>
                  <a:cubicBezTo>
                    <a:pt x="220650" y="27328"/>
                    <a:pt x="226113" y="27456"/>
                    <a:pt x="231448" y="27456"/>
                  </a:cubicBezTo>
                  <a:cubicBezTo>
                    <a:pt x="241991" y="27583"/>
                    <a:pt x="252407" y="27837"/>
                    <a:pt x="262824" y="28218"/>
                  </a:cubicBezTo>
                  <a:lnTo>
                    <a:pt x="265237" y="13606"/>
                  </a:lnTo>
                  <a:lnTo>
                    <a:pt x="262951" y="1282"/>
                  </a:lnTo>
                  <a:close/>
                </a:path>
              </a:pathLst>
            </a:custGeom>
            <a:solidFill>
              <a:srgbClr val="31388C"/>
            </a:solidFill>
            <a:ln w="12692" cap="flat">
              <a:noFill/>
              <a:prstDash val="solid"/>
              <a:miter/>
            </a:ln>
          </p:spPr>
          <p:txBody>
            <a:bodyPr rtlCol="0" anchor="ctr"/>
            <a:lstStyle/>
            <a:p>
              <a:endParaRPr lang="en-US"/>
            </a:p>
          </p:txBody>
        </p:sp>
        <p:sp>
          <p:nvSpPr>
            <p:cNvPr id="163" name="Freeform 162">
              <a:extLst>
                <a:ext uri="{FF2B5EF4-FFF2-40B4-BE49-F238E27FC236}">
                  <a16:creationId xmlns:a16="http://schemas.microsoft.com/office/drawing/2014/main" id="{A2B75CBE-A366-464A-A280-5075AC1E63D6}"/>
                </a:ext>
              </a:extLst>
            </p:cNvPr>
            <p:cNvSpPr/>
            <p:nvPr/>
          </p:nvSpPr>
          <p:spPr>
            <a:xfrm>
              <a:off x="4556450" y="4274713"/>
              <a:ext cx="288000" cy="28464"/>
            </a:xfrm>
            <a:custGeom>
              <a:avLst/>
              <a:gdLst>
                <a:gd name="connsiteX0" fmla="*/ 262951 w 265237"/>
                <a:gd name="connsiteY0" fmla="*/ 1282 h 28464"/>
                <a:gd name="connsiteX1" fmla="*/ 259902 w 265237"/>
                <a:gd name="connsiteY1" fmla="*/ 900 h 28464"/>
                <a:gd name="connsiteX2" fmla="*/ 250629 w 265237"/>
                <a:gd name="connsiteY2" fmla="*/ 138 h 28464"/>
                <a:gd name="connsiteX3" fmla="*/ 244913 w 265237"/>
                <a:gd name="connsiteY3" fmla="*/ 265 h 28464"/>
                <a:gd name="connsiteX4" fmla="*/ 236529 w 265237"/>
                <a:gd name="connsiteY4" fmla="*/ 519 h 28464"/>
                <a:gd name="connsiteX5" fmla="*/ 229034 w 265237"/>
                <a:gd name="connsiteY5" fmla="*/ 646 h 28464"/>
                <a:gd name="connsiteX6" fmla="*/ 228018 w 265237"/>
                <a:gd name="connsiteY6" fmla="*/ 519 h 28464"/>
                <a:gd name="connsiteX7" fmla="*/ 222810 w 265237"/>
                <a:gd name="connsiteY7" fmla="*/ 773 h 28464"/>
                <a:gd name="connsiteX8" fmla="*/ 161709 w 265237"/>
                <a:gd name="connsiteY8" fmla="*/ 1917 h 28464"/>
                <a:gd name="connsiteX9" fmla="*/ 140368 w 265237"/>
                <a:gd name="connsiteY9" fmla="*/ 2298 h 28464"/>
                <a:gd name="connsiteX10" fmla="*/ 101878 w 265237"/>
                <a:gd name="connsiteY10" fmla="*/ 1154 h 28464"/>
                <a:gd name="connsiteX11" fmla="*/ 83712 w 265237"/>
                <a:gd name="connsiteY11" fmla="*/ 1154 h 28464"/>
                <a:gd name="connsiteX12" fmla="*/ 70120 w 265237"/>
                <a:gd name="connsiteY12" fmla="*/ 11 h 28464"/>
                <a:gd name="connsiteX13" fmla="*/ 53987 w 265237"/>
                <a:gd name="connsiteY13" fmla="*/ 1028 h 28464"/>
                <a:gd name="connsiteX14" fmla="*/ 11051 w 265237"/>
                <a:gd name="connsiteY14" fmla="*/ 2044 h 28464"/>
                <a:gd name="connsiteX15" fmla="*/ 2795 w 265237"/>
                <a:gd name="connsiteY15" fmla="*/ 1536 h 28464"/>
                <a:gd name="connsiteX16" fmla="*/ 0 w 265237"/>
                <a:gd name="connsiteY16" fmla="*/ 14369 h 28464"/>
                <a:gd name="connsiteX17" fmla="*/ 2795 w 265237"/>
                <a:gd name="connsiteY17" fmla="*/ 28218 h 28464"/>
                <a:gd name="connsiteX18" fmla="*/ 7495 w 265237"/>
                <a:gd name="connsiteY18" fmla="*/ 28345 h 28464"/>
                <a:gd name="connsiteX19" fmla="*/ 46747 w 265237"/>
                <a:gd name="connsiteY19" fmla="*/ 27328 h 28464"/>
                <a:gd name="connsiteX20" fmla="*/ 153833 w 265237"/>
                <a:gd name="connsiteY20" fmla="*/ 26439 h 28464"/>
                <a:gd name="connsiteX21" fmla="*/ 177460 w 265237"/>
                <a:gd name="connsiteY21" fmla="*/ 26821 h 28464"/>
                <a:gd name="connsiteX22" fmla="*/ 205407 w 265237"/>
                <a:gd name="connsiteY22" fmla="*/ 27202 h 28464"/>
                <a:gd name="connsiteX23" fmla="*/ 215315 w 265237"/>
                <a:gd name="connsiteY23" fmla="*/ 27328 h 28464"/>
                <a:gd name="connsiteX24" fmla="*/ 231448 w 265237"/>
                <a:gd name="connsiteY24" fmla="*/ 27456 h 28464"/>
                <a:gd name="connsiteX25" fmla="*/ 262824 w 265237"/>
                <a:gd name="connsiteY25" fmla="*/ 28218 h 28464"/>
                <a:gd name="connsiteX26" fmla="*/ 265237 w 265237"/>
                <a:gd name="connsiteY26" fmla="*/ 13606 h 28464"/>
                <a:gd name="connsiteX27" fmla="*/ 262951 w 265237"/>
                <a:gd name="connsiteY27" fmla="*/ 1282 h 28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5237" h="28464">
                  <a:moveTo>
                    <a:pt x="262951" y="1282"/>
                  </a:moveTo>
                  <a:cubicBezTo>
                    <a:pt x="261935" y="1154"/>
                    <a:pt x="260918" y="1028"/>
                    <a:pt x="259902" y="900"/>
                  </a:cubicBezTo>
                  <a:cubicBezTo>
                    <a:pt x="256600" y="519"/>
                    <a:pt x="253678" y="138"/>
                    <a:pt x="250629" y="138"/>
                  </a:cubicBezTo>
                  <a:cubicBezTo>
                    <a:pt x="248724" y="11"/>
                    <a:pt x="246945" y="11"/>
                    <a:pt x="244913" y="265"/>
                  </a:cubicBezTo>
                  <a:cubicBezTo>
                    <a:pt x="242245" y="646"/>
                    <a:pt x="239323" y="646"/>
                    <a:pt x="236529" y="519"/>
                  </a:cubicBezTo>
                  <a:cubicBezTo>
                    <a:pt x="236402" y="519"/>
                    <a:pt x="231448" y="519"/>
                    <a:pt x="229034" y="646"/>
                  </a:cubicBezTo>
                  <a:cubicBezTo>
                    <a:pt x="228653" y="646"/>
                    <a:pt x="228399" y="519"/>
                    <a:pt x="228018" y="519"/>
                  </a:cubicBezTo>
                  <a:cubicBezTo>
                    <a:pt x="226494" y="392"/>
                    <a:pt x="224715" y="519"/>
                    <a:pt x="222810" y="773"/>
                  </a:cubicBezTo>
                  <a:cubicBezTo>
                    <a:pt x="202485" y="1028"/>
                    <a:pt x="182033" y="773"/>
                    <a:pt x="161709" y="1917"/>
                  </a:cubicBezTo>
                  <a:cubicBezTo>
                    <a:pt x="154595" y="2298"/>
                    <a:pt x="147481" y="2806"/>
                    <a:pt x="140368" y="2298"/>
                  </a:cubicBezTo>
                  <a:cubicBezTo>
                    <a:pt x="127538" y="1409"/>
                    <a:pt x="114708" y="1409"/>
                    <a:pt x="101878" y="1154"/>
                  </a:cubicBezTo>
                  <a:cubicBezTo>
                    <a:pt x="95780" y="1028"/>
                    <a:pt x="91842" y="2298"/>
                    <a:pt x="83712" y="1154"/>
                  </a:cubicBezTo>
                  <a:cubicBezTo>
                    <a:pt x="80156" y="900"/>
                    <a:pt x="73550" y="-116"/>
                    <a:pt x="70120" y="11"/>
                  </a:cubicBezTo>
                  <a:cubicBezTo>
                    <a:pt x="63642" y="138"/>
                    <a:pt x="60466" y="773"/>
                    <a:pt x="53987" y="1028"/>
                  </a:cubicBezTo>
                  <a:cubicBezTo>
                    <a:pt x="39760" y="1663"/>
                    <a:pt x="25406" y="1790"/>
                    <a:pt x="11051" y="2044"/>
                  </a:cubicBezTo>
                  <a:cubicBezTo>
                    <a:pt x="8257" y="2044"/>
                    <a:pt x="5589" y="1790"/>
                    <a:pt x="2795" y="1536"/>
                  </a:cubicBezTo>
                  <a:lnTo>
                    <a:pt x="0" y="14369"/>
                  </a:lnTo>
                  <a:lnTo>
                    <a:pt x="2795" y="28218"/>
                  </a:lnTo>
                  <a:cubicBezTo>
                    <a:pt x="4319" y="28218"/>
                    <a:pt x="5970" y="28218"/>
                    <a:pt x="7495" y="28345"/>
                  </a:cubicBezTo>
                  <a:cubicBezTo>
                    <a:pt x="20579" y="28854"/>
                    <a:pt x="33917" y="27583"/>
                    <a:pt x="46747" y="27328"/>
                  </a:cubicBezTo>
                  <a:cubicBezTo>
                    <a:pt x="82442" y="26947"/>
                    <a:pt x="118138" y="27328"/>
                    <a:pt x="153833" y="26439"/>
                  </a:cubicBezTo>
                  <a:cubicBezTo>
                    <a:pt x="160311" y="26312"/>
                    <a:pt x="176190" y="26693"/>
                    <a:pt x="177460" y="26821"/>
                  </a:cubicBezTo>
                  <a:cubicBezTo>
                    <a:pt x="186479" y="28472"/>
                    <a:pt x="196006" y="27074"/>
                    <a:pt x="205407" y="27202"/>
                  </a:cubicBezTo>
                  <a:cubicBezTo>
                    <a:pt x="208709" y="27202"/>
                    <a:pt x="212012" y="27328"/>
                    <a:pt x="215315" y="27328"/>
                  </a:cubicBezTo>
                  <a:cubicBezTo>
                    <a:pt x="220650" y="27328"/>
                    <a:pt x="226113" y="27456"/>
                    <a:pt x="231448" y="27456"/>
                  </a:cubicBezTo>
                  <a:cubicBezTo>
                    <a:pt x="241991" y="27583"/>
                    <a:pt x="252407" y="27837"/>
                    <a:pt x="262824" y="28218"/>
                  </a:cubicBezTo>
                  <a:lnTo>
                    <a:pt x="265237" y="13606"/>
                  </a:lnTo>
                  <a:lnTo>
                    <a:pt x="262951" y="1282"/>
                  </a:lnTo>
                  <a:close/>
                </a:path>
              </a:pathLst>
            </a:custGeom>
            <a:solidFill>
              <a:srgbClr val="31388C"/>
            </a:solidFill>
            <a:ln w="12692" cap="flat">
              <a:noFill/>
              <a:prstDash val="solid"/>
              <a:miter/>
            </a:ln>
          </p:spPr>
          <p:txBody>
            <a:bodyPr rtlCol="0" anchor="ctr"/>
            <a:lstStyle/>
            <a:p>
              <a:endParaRPr lang="en-US"/>
            </a:p>
          </p:txBody>
        </p:sp>
        <p:sp>
          <p:nvSpPr>
            <p:cNvPr id="169" name="Freeform 168">
              <a:extLst>
                <a:ext uri="{FF2B5EF4-FFF2-40B4-BE49-F238E27FC236}">
                  <a16:creationId xmlns:a16="http://schemas.microsoft.com/office/drawing/2014/main" id="{BFF4293E-2A2B-324C-A3DD-0B40FC265919}"/>
                </a:ext>
              </a:extLst>
            </p:cNvPr>
            <p:cNvSpPr/>
            <p:nvPr/>
          </p:nvSpPr>
          <p:spPr>
            <a:xfrm>
              <a:off x="4818791" y="4274713"/>
              <a:ext cx="267596" cy="28464"/>
            </a:xfrm>
            <a:custGeom>
              <a:avLst/>
              <a:gdLst>
                <a:gd name="connsiteX0" fmla="*/ 262951 w 265237"/>
                <a:gd name="connsiteY0" fmla="*/ 1282 h 28464"/>
                <a:gd name="connsiteX1" fmla="*/ 259902 w 265237"/>
                <a:gd name="connsiteY1" fmla="*/ 900 h 28464"/>
                <a:gd name="connsiteX2" fmla="*/ 250629 w 265237"/>
                <a:gd name="connsiteY2" fmla="*/ 138 h 28464"/>
                <a:gd name="connsiteX3" fmla="*/ 244913 w 265237"/>
                <a:gd name="connsiteY3" fmla="*/ 265 h 28464"/>
                <a:gd name="connsiteX4" fmla="*/ 236529 w 265237"/>
                <a:gd name="connsiteY4" fmla="*/ 519 h 28464"/>
                <a:gd name="connsiteX5" fmla="*/ 229034 w 265237"/>
                <a:gd name="connsiteY5" fmla="*/ 646 h 28464"/>
                <a:gd name="connsiteX6" fmla="*/ 228018 w 265237"/>
                <a:gd name="connsiteY6" fmla="*/ 519 h 28464"/>
                <a:gd name="connsiteX7" fmla="*/ 222810 w 265237"/>
                <a:gd name="connsiteY7" fmla="*/ 773 h 28464"/>
                <a:gd name="connsiteX8" fmla="*/ 161709 w 265237"/>
                <a:gd name="connsiteY8" fmla="*/ 1917 h 28464"/>
                <a:gd name="connsiteX9" fmla="*/ 140368 w 265237"/>
                <a:gd name="connsiteY9" fmla="*/ 2298 h 28464"/>
                <a:gd name="connsiteX10" fmla="*/ 101878 w 265237"/>
                <a:gd name="connsiteY10" fmla="*/ 1154 h 28464"/>
                <a:gd name="connsiteX11" fmla="*/ 83712 w 265237"/>
                <a:gd name="connsiteY11" fmla="*/ 1154 h 28464"/>
                <a:gd name="connsiteX12" fmla="*/ 70120 w 265237"/>
                <a:gd name="connsiteY12" fmla="*/ 11 h 28464"/>
                <a:gd name="connsiteX13" fmla="*/ 53987 w 265237"/>
                <a:gd name="connsiteY13" fmla="*/ 1028 h 28464"/>
                <a:gd name="connsiteX14" fmla="*/ 11051 w 265237"/>
                <a:gd name="connsiteY14" fmla="*/ 2044 h 28464"/>
                <a:gd name="connsiteX15" fmla="*/ 2795 w 265237"/>
                <a:gd name="connsiteY15" fmla="*/ 1536 h 28464"/>
                <a:gd name="connsiteX16" fmla="*/ 0 w 265237"/>
                <a:gd name="connsiteY16" fmla="*/ 14369 h 28464"/>
                <a:gd name="connsiteX17" fmla="*/ 2795 w 265237"/>
                <a:gd name="connsiteY17" fmla="*/ 28218 h 28464"/>
                <a:gd name="connsiteX18" fmla="*/ 7495 w 265237"/>
                <a:gd name="connsiteY18" fmla="*/ 28345 h 28464"/>
                <a:gd name="connsiteX19" fmla="*/ 46747 w 265237"/>
                <a:gd name="connsiteY19" fmla="*/ 27328 h 28464"/>
                <a:gd name="connsiteX20" fmla="*/ 153833 w 265237"/>
                <a:gd name="connsiteY20" fmla="*/ 26439 h 28464"/>
                <a:gd name="connsiteX21" fmla="*/ 177460 w 265237"/>
                <a:gd name="connsiteY21" fmla="*/ 26821 h 28464"/>
                <a:gd name="connsiteX22" fmla="*/ 205407 w 265237"/>
                <a:gd name="connsiteY22" fmla="*/ 27202 h 28464"/>
                <a:gd name="connsiteX23" fmla="*/ 215315 w 265237"/>
                <a:gd name="connsiteY23" fmla="*/ 27328 h 28464"/>
                <a:gd name="connsiteX24" fmla="*/ 231448 w 265237"/>
                <a:gd name="connsiteY24" fmla="*/ 27456 h 28464"/>
                <a:gd name="connsiteX25" fmla="*/ 262824 w 265237"/>
                <a:gd name="connsiteY25" fmla="*/ 28218 h 28464"/>
                <a:gd name="connsiteX26" fmla="*/ 265237 w 265237"/>
                <a:gd name="connsiteY26" fmla="*/ 13606 h 28464"/>
                <a:gd name="connsiteX27" fmla="*/ 262951 w 265237"/>
                <a:gd name="connsiteY27" fmla="*/ 1282 h 28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5237" h="28464">
                  <a:moveTo>
                    <a:pt x="262951" y="1282"/>
                  </a:moveTo>
                  <a:cubicBezTo>
                    <a:pt x="261935" y="1154"/>
                    <a:pt x="260918" y="1028"/>
                    <a:pt x="259902" y="900"/>
                  </a:cubicBezTo>
                  <a:cubicBezTo>
                    <a:pt x="256600" y="519"/>
                    <a:pt x="253678" y="138"/>
                    <a:pt x="250629" y="138"/>
                  </a:cubicBezTo>
                  <a:cubicBezTo>
                    <a:pt x="248724" y="11"/>
                    <a:pt x="246945" y="11"/>
                    <a:pt x="244913" y="265"/>
                  </a:cubicBezTo>
                  <a:cubicBezTo>
                    <a:pt x="242245" y="646"/>
                    <a:pt x="239323" y="646"/>
                    <a:pt x="236529" y="519"/>
                  </a:cubicBezTo>
                  <a:cubicBezTo>
                    <a:pt x="236402" y="519"/>
                    <a:pt x="231448" y="519"/>
                    <a:pt x="229034" y="646"/>
                  </a:cubicBezTo>
                  <a:cubicBezTo>
                    <a:pt x="228653" y="646"/>
                    <a:pt x="228399" y="519"/>
                    <a:pt x="228018" y="519"/>
                  </a:cubicBezTo>
                  <a:cubicBezTo>
                    <a:pt x="226494" y="392"/>
                    <a:pt x="224715" y="519"/>
                    <a:pt x="222810" y="773"/>
                  </a:cubicBezTo>
                  <a:cubicBezTo>
                    <a:pt x="202485" y="1028"/>
                    <a:pt x="182033" y="773"/>
                    <a:pt x="161709" y="1917"/>
                  </a:cubicBezTo>
                  <a:cubicBezTo>
                    <a:pt x="154595" y="2298"/>
                    <a:pt x="147481" y="2806"/>
                    <a:pt x="140368" y="2298"/>
                  </a:cubicBezTo>
                  <a:cubicBezTo>
                    <a:pt x="127538" y="1409"/>
                    <a:pt x="114708" y="1409"/>
                    <a:pt x="101878" y="1154"/>
                  </a:cubicBezTo>
                  <a:cubicBezTo>
                    <a:pt x="95780" y="1028"/>
                    <a:pt x="91842" y="2298"/>
                    <a:pt x="83712" y="1154"/>
                  </a:cubicBezTo>
                  <a:cubicBezTo>
                    <a:pt x="80156" y="900"/>
                    <a:pt x="73550" y="-116"/>
                    <a:pt x="70120" y="11"/>
                  </a:cubicBezTo>
                  <a:cubicBezTo>
                    <a:pt x="63642" y="138"/>
                    <a:pt x="60466" y="773"/>
                    <a:pt x="53987" y="1028"/>
                  </a:cubicBezTo>
                  <a:cubicBezTo>
                    <a:pt x="39760" y="1663"/>
                    <a:pt x="25406" y="1790"/>
                    <a:pt x="11051" y="2044"/>
                  </a:cubicBezTo>
                  <a:cubicBezTo>
                    <a:pt x="8257" y="2044"/>
                    <a:pt x="5589" y="1790"/>
                    <a:pt x="2795" y="1536"/>
                  </a:cubicBezTo>
                  <a:lnTo>
                    <a:pt x="0" y="14369"/>
                  </a:lnTo>
                  <a:lnTo>
                    <a:pt x="2795" y="28218"/>
                  </a:lnTo>
                  <a:cubicBezTo>
                    <a:pt x="4319" y="28218"/>
                    <a:pt x="5970" y="28218"/>
                    <a:pt x="7495" y="28345"/>
                  </a:cubicBezTo>
                  <a:cubicBezTo>
                    <a:pt x="20579" y="28854"/>
                    <a:pt x="33917" y="27583"/>
                    <a:pt x="46747" y="27328"/>
                  </a:cubicBezTo>
                  <a:cubicBezTo>
                    <a:pt x="82442" y="26947"/>
                    <a:pt x="118138" y="27328"/>
                    <a:pt x="153833" y="26439"/>
                  </a:cubicBezTo>
                  <a:cubicBezTo>
                    <a:pt x="160311" y="26312"/>
                    <a:pt x="176190" y="26693"/>
                    <a:pt x="177460" y="26821"/>
                  </a:cubicBezTo>
                  <a:cubicBezTo>
                    <a:pt x="186479" y="28472"/>
                    <a:pt x="196006" y="27074"/>
                    <a:pt x="205407" y="27202"/>
                  </a:cubicBezTo>
                  <a:cubicBezTo>
                    <a:pt x="208709" y="27202"/>
                    <a:pt x="212012" y="27328"/>
                    <a:pt x="215315" y="27328"/>
                  </a:cubicBezTo>
                  <a:cubicBezTo>
                    <a:pt x="220650" y="27328"/>
                    <a:pt x="226113" y="27456"/>
                    <a:pt x="231448" y="27456"/>
                  </a:cubicBezTo>
                  <a:cubicBezTo>
                    <a:pt x="241991" y="27583"/>
                    <a:pt x="252407" y="27837"/>
                    <a:pt x="262824" y="28218"/>
                  </a:cubicBezTo>
                  <a:lnTo>
                    <a:pt x="265237" y="13606"/>
                  </a:lnTo>
                  <a:lnTo>
                    <a:pt x="262951" y="1282"/>
                  </a:lnTo>
                  <a:close/>
                </a:path>
              </a:pathLst>
            </a:custGeom>
            <a:solidFill>
              <a:srgbClr val="31388C"/>
            </a:solidFill>
            <a:ln w="12692" cap="flat">
              <a:noFill/>
              <a:prstDash val="solid"/>
              <a:miter/>
            </a:ln>
          </p:spPr>
          <p:txBody>
            <a:bodyPr rtlCol="0" anchor="ctr"/>
            <a:lstStyle/>
            <a:p>
              <a:endParaRPr lang="en-US"/>
            </a:p>
          </p:txBody>
        </p:sp>
        <p:sp>
          <p:nvSpPr>
            <p:cNvPr id="186" name="Freeform 185">
              <a:extLst>
                <a:ext uri="{FF2B5EF4-FFF2-40B4-BE49-F238E27FC236}">
                  <a16:creationId xmlns:a16="http://schemas.microsoft.com/office/drawing/2014/main" id="{CCEC207C-9D76-9042-AB02-DBA8F040DD8D}"/>
                </a:ext>
              </a:extLst>
            </p:cNvPr>
            <p:cNvSpPr/>
            <p:nvPr/>
          </p:nvSpPr>
          <p:spPr>
            <a:xfrm>
              <a:off x="5081262" y="4274713"/>
              <a:ext cx="267596" cy="28464"/>
            </a:xfrm>
            <a:custGeom>
              <a:avLst/>
              <a:gdLst>
                <a:gd name="connsiteX0" fmla="*/ 262951 w 265237"/>
                <a:gd name="connsiteY0" fmla="*/ 1282 h 28464"/>
                <a:gd name="connsiteX1" fmla="*/ 259902 w 265237"/>
                <a:gd name="connsiteY1" fmla="*/ 900 h 28464"/>
                <a:gd name="connsiteX2" fmla="*/ 250629 w 265237"/>
                <a:gd name="connsiteY2" fmla="*/ 138 h 28464"/>
                <a:gd name="connsiteX3" fmla="*/ 244913 w 265237"/>
                <a:gd name="connsiteY3" fmla="*/ 265 h 28464"/>
                <a:gd name="connsiteX4" fmla="*/ 236529 w 265237"/>
                <a:gd name="connsiteY4" fmla="*/ 519 h 28464"/>
                <a:gd name="connsiteX5" fmla="*/ 229034 w 265237"/>
                <a:gd name="connsiteY5" fmla="*/ 646 h 28464"/>
                <a:gd name="connsiteX6" fmla="*/ 228018 w 265237"/>
                <a:gd name="connsiteY6" fmla="*/ 519 h 28464"/>
                <a:gd name="connsiteX7" fmla="*/ 222810 w 265237"/>
                <a:gd name="connsiteY7" fmla="*/ 773 h 28464"/>
                <a:gd name="connsiteX8" fmla="*/ 161708 w 265237"/>
                <a:gd name="connsiteY8" fmla="*/ 1917 h 28464"/>
                <a:gd name="connsiteX9" fmla="*/ 140367 w 265237"/>
                <a:gd name="connsiteY9" fmla="*/ 2298 h 28464"/>
                <a:gd name="connsiteX10" fmla="*/ 101877 w 265237"/>
                <a:gd name="connsiteY10" fmla="*/ 1154 h 28464"/>
                <a:gd name="connsiteX11" fmla="*/ 83712 w 265237"/>
                <a:gd name="connsiteY11" fmla="*/ 1154 h 28464"/>
                <a:gd name="connsiteX12" fmla="*/ 70120 w 265237"/>
                <a:gd name="connsiteY12" fmla="*/ 11 h 28464"/>
                <a:gd name="connsiteX13" fmla="*/ 53987 w 265237"/>
                <a:gd name="connsiteY13" fmla="*/ 1028 h 28464"/>
                <a:gd name="connsiteX14" fmla="*/ 11051 w 265237"/>
                <a:gd name="connsiteY14" fmla="*/ 2044 h 28464"/>
                <a:gd name="connsiteX15" fmla="*/ 2795 w 265237"/>
                <a:gd name="connsiteY15" fmla="*/ 1536 h 28464"/>
                <a:gd name="connsiteX16" fmla="*/ 0 w 265237"/>
                <a:gd name="connsiteY16" fmla="*/ 14369 h 28464"/>
                <a:gd name="connsiteX17" fmla="*/ 2795 w 265237"/>
                <a:gd name="connsiteY17" fmla="*/ 28218 h 28464"/>
                <a:gd name="connsiteX18" fmla="*/ 7495 w 265237"/>
                <a:gd name="connsiteY18" fmla="*/ 28345 h 28464"/>
                <a:gd name="connsiteX19" fmla="*/ 46747 w 265237"/>
                <a:gd name="connsiteY19" fmla="*/ 27328 h 28464"/>
                <a:gd name="connsiteX20" fmla="*/ 153832 w 265237"/>
                <a:gd name="connsiteY20" fmla="*/ 26439 h 28464"/>
                <a:gd name="connsiteX21" fmla="*/ 177460 w 265237"/>
                <a:gd name="connsiteY21" fmla="*/ 26821 h 28464"/>
                <a:gd name="connsiteX22" fmla="*/ 205406 w 265237"/>
                <a:gd name="connsiteY22" fmla="*/ 27202 h 28464"/>
                <a:gd name="connsiteX23" fmla="*/ 215315 w 265237"/>
                <a:gd name="connsiteY23" fmla="*/ 27328 h 28464"/>
                <a:gd name="connsiteX24" fmla="*/ 231448 w 265237"/>
                <a:gd name="connsiteY24" fmla="*/ 27456 h 28464"/>
                <a:gd name="connsiteX25" fmla="*/ 262824 w 265237"/>
                <a:gd name="connsiteY25" fmla="*/ 28218 h 28464"/>
                <a:gd name="connsiteX26" fmla="*/ 265237 w 265237"/>
                <a:gd name="connsiteY26" fmla="*/ 13606 h 28464"/>
                <a:gd name="connsiteX27" fmla="*/ 262951 w 265237"/>
                <a:gd name="connsiteY27" fmla="*/ 1282 h 28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5237" h="28464">
                  <a:moveTo>
                    <a:pt x="262951" y="1282"/>
                  </a:moveTo>
                  <a:cubicBezTo>
                    <a:pt x="261935" y="1154"/>
                    <a:pt x="260918" y="1028"/>
                    <a:pt x="259902" y="900"/>
                  </a:cubicBezTo>
                  <a:cubicBezTo>
                    <a:pt x="256599" y="519"/>
                    <a:pt x="253678" y="138"/>
                    <a:pt x="250629" y="138"/>
                  </a:cubicBezTo>
                  <a:cubicBezTo>
                    <a:pt x="248723" y="11"/>
                    <a:pt x="246945" y="11"/>
                    <a:pt x="244913" y="265"/>
                  </a:cubicBezTo>
                  <a:cubicBezTo>
                    <a:pt x="242245" y="646"/>
                    <a:pt x="239323" y="646"/>
                    <a:pt x="236529" y="519"/>
                  </a:cubicBezTo>
                  <a:cubicBezTo>
                    <a:pt x="236402" y="519"/>
                    <a:pt x="231448" y="519"/>
                    <a:pt x="229034" y="646"/>
                  </a:cubicBezTo>
                  <a:cubicBezTo>
                    <a:pt x="228653" y="646"/>
                    <a:pt x="228399" y="519"/>
                    <a:pt x="228018" y="519"/>
                  </a:cubicBezTo>
                  <a:cubicBezTo>
                    <a:pt x="226493" y="392"/>
                    <a:pt x="224715" y="519"/>
                    <a:pt x="222810" y="773"/>
                  </a:cubicBezTo>
                  <a:cubicBezTo>
                    <a:pt x="202485" y="1028"/>
                    <a:pt x="182033" y="773"/>
                    <a:pt x="161708" y="1917"/>
                  </a:cubicBezTo>
                  <a:cubicBezTo>
                    <a:pt x="154595" y="2298"/>
                    <a:pt x="147481" y="2806"/>
                    <a:pt x="140367" y="2298"/>
                  </a:cubicBezTo>
                  <a:cubicBezTo>
                    <a:pt x="127538" y="1409"/>
                    <a:pt x="114708" y="1409"/>
                    <a:pt x="101877" y="1154"/>
                  </a:cubicBezTo>
                  <a:cubicBezTo>
                    <a:pt x="95780" y="1028"/>
                    <a:pt x="91842" y="2298"/>
                    <a:pt x="83712" y="1154"/>
                  </a:cubicBezTo>
                  <a:cubicBezTo>
                    <a:pt x="80156" y="900"/>
                    <a:pt x="73550" y="-116"/>
                    <a:pt x="70120" y="11"/>
                  </a:cubicBezTo>
                  <a:cubicBezTo>
                    <a:pt x="63641" y="138"/>
                    <a:pt x="60466" y="773"/>
                    <a:pt x="53987" y="1028"/>
                  </a:cubicBezTo>
                  <a:cubicBezTo>
                    <a:pt x="39760" y="1663"/>
                    <a:pt x="25406" y="1790"/>
                    <a:pt x="11051" y="2044"/>
                  </a:cubicBezTo>
                  <a:cubicBezTo>
                    <a:pt x="8257" y="2044"/>
                    <a:pt x="5589" y="1790"/>
                    <a:pt x="2795" y="1536"/>
                  </a:cubicBezTo>
                  <a:lnTo>
                    <a:pt x="0" y="14369"/>
                  </a:lnTo>
                  <a:lnTo>
                    <a:pt x="2795" y="28218"/>
                  </a:lnTo>
                  <a:cubicBezTo>
                    <a:pt x="4319" y="28218"/>
                    <a:pt x="5970" y="28218"/>
                    <a:pt x="7495" y="28345"/>
                  </a:cubicBezTo>
                  <a:cubicBezTo>
                    <a:pt x="20579" y="28854"/>
                    <a:pt x="33917" y="27583"/>
                    <a:pt x="46747" y="27328"/>
                  </a:cubicBezTo>
                  <a:cubicBezTo>
                    <a:pt x="82442" y="26947"/>
                    <a:pt x="118137" y="27328"/>
                    <a:pt x="153832" y="26439"/>
                  </a:cubicBezTo>
                  <a:cubicBezTo>
                    <a:pt x="160311" y="26312"/>
                    <a:pt x="176190" y="26693"/>
                    <a:pt x="177460" y="26821"/>
                  </a:cubicBezTo>
                  <a:cubicBezTo>
                    <a:pt x="186479" y="28472"/>
                    <a:pt x="196006" y="27074"/>
                    <a:pt x="205406" y="27202"/>
                  </a:cubicBezTo>
                  <a:cubicBezTo>
                    <a:pt x="208709" y="27202"/>
                    <a:pt x="212012" y="27328"/>
                    <a:pt x="215315" y="27328"/>
                  </a:cubicBezTo>
                  <a:cubicBezTo>
                    <a:pt x="220650" y="27328"/>
                    <a:pt x="226112" y="27456"/>
                    <a:pt x="231448" y="27456"/>
                  </a:cubicBezTo>
                  <a:cubicBezTo>
                    <a:pt x="241991" y="27583"/>
                    <a:pt x="252407" y="27837"/>
                    <a:pt x="262824" y="28218"/>
                  </a:cubicBezTo>
                  <a:lnTo>
                    <a:pt x="265237" y="13606"/>
                  </a:lnTo>
                  <a:lnTo>
                    <a:pt x="262951" y="1282"/>
                  </a:lnTo>
                  <a:close/>
                </a:path>
              </a:pathLst>
            </a:custGeom>
            <a:solidFill>
              <a:srgbClr val="31388C"/>
            </a:solidFill>
            <a:ln w="12692" cap="flat">
              <a:no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F814C29C-426C-4742-AF8C-4F8BAA7EC3E6}"/>
                </a:ext>
              </a:extLst>
            </p:cNvPr>
            <p:cNvSpPr/>
            <p:nvPr/>
          </p:nvSpPr>
          <p:spPr>
            <a:xfrm>
              <a:off x="5343604" y="4274713"/>
              <a:ext cx="288000" cy="28464"/>
            </a:xfrm>
            <a:custGeom>
              <a:avLst/>
              <a:gdLst>
                <a:gd name="connsiteX0" fmla="*/ 262951 w 265237"/>
                <a:gd name="connsiteY0" fmla="*/ 1282 h 28464"/>
                <a:gd name="connsiteX1" fmla="*/ 259902 w 265237"/>
                <a:gd name="connsiteY1" fmla="*/ 900 h 28464"/>
                <a:gd name="connsiteX2" fmla="*/ 250629 w 265237"/>
                <a:gd name="connsiteY2" fmla="*/ 138 h 28464"/>
                <a:gd name="connsiteX3" fmla="*/ 244913 w 265237"/>
                <a:gd name="connsiteY3" fmla="*/ 265 h 28464"/>
                <a:gd name="connsiteX4" fmla="*/ 236529 w 265237"/>
                <a:gd name="connsiteY4" fmla="*/ 519 h 28464"/>
                <a:gd name="connsiteX5" fmla="*/ 229034 w 265237"/>
                <a:gd name="connsiteY5" fmla="*/ 646 h 28464"/>
                <a:gd name="connsiteX6" fmla="*/ 228018 w 265237"/>
                <a:gd name="connsiteY6" fmla="*/ 519 h 28464"/>
                <a:gd name="connsiteX7" fmla="*/ 222809 w 265237"/>
                <a:gd name="connsiteY7" fmla="*/ 773 h 28464"/>
                <a:gd name="connsiteX8" fmla="*/ 161708 w 265237"/>
                <a:gd name="connsiteY8" fmla="*/ 1917 h 28464"/>
                <a:gd name="connsiteX9" fmla="*/ 140367 w 265237"/>
                <a:gd name="connsiteY9" fmla="*/ 2298 h 28464"/>
                <a:gd name="connsiteX10" fmla="*/ 101877 w 265237"/>
                <a:gd name="connsiteY10" fmla="*/ 1154 h 28464"/>
                <a:gd name="connsiteX11" fmla="*/ 83712 w 265237"/>
                <a:gd name="connsiteY11" fmla="*/ 1154 h 28464"/>
                <a:gd name="connsiteX12" fmla="*/ 70120 w 265237"/>
                <a:gd name="connsiteY12" fmla="*/ 11 h 28464"/>
                <a:gd name="connsiteX13" fmla="*/ 53987 w 265237"/>
                <a:gd name="connsiteY13" fmla="*/ 1028 h 28464"/>
                <a:gd name="connsiteX14" fmla="*/ 11051 w 265237"/>
                <a:gd name="connsiteY14" fmla="*/ 2044 h 28464"/>
                <a:gd name="connsiteX15" fmla="*/ 2795 w 265237"/>
                <a:gd name="connsiteY15" fmla="*/ 1536 h 28464"/>
                <a:gd name="connsiteX16" fmla="*/ 0 w 265237"/>
                <a:gd name="connsiteY16" fmla="*/ 14369 h 28464"/>
                <a:gd name="connsiteX17" fmla="*/ 2795 w 265237"/>
                <a:gd name="connsiteY17" fmla="*/ 28218 h 28464"/>
                <a:gd name="connsiteX18" fmla="*/ 7495 w 265237"/>
                <a:gd name="connsiteY18" fmla="*/ 28345 h 28464"/>
                <a:gd name="connsiteX19" fmla="*/ 46747 w 265237"/>
                <a:gd name="connsiteY19" fmla="*/ 27328 h 28464"/>
                <a:gd name="connsiteX20" fmla="*/ 153832 w 265237"/>
                <a:gd name="connsiteY20" fmla="*/ 26439 h 28464"/>
                <a:gd name="connsiteX21" fmla="*/ 177460 w 265237"/>
                <a:gd name="connsiteY21" fmla="*/ 26821 h 28464"/>
                <a:gd name="connsiteX22" fmla="*/ 205406 w 265237"/>
                <a:gd name="connsiteY22" fmla="*/ 27202 h 28464"/>
                <a:gd name="connsiteX23" fmla="*/ 215315 w 265237"/>
                <a:gd name="connsiteY23" fmla="*/ 27328 h 28464"/>
                <a:gd name="connsiteX24" fmla="*/ 231448 w 265237"/>
                <a:gd name="connsiteY24" fmla="*/ 27456 h 28464"/>
                <a:gd name="connsiteX25" fmla="*/ 262824 w 265237"/>
                <a:gd name="connsiteY25" fmla="*/ 28218 h 28464"/>
                <a:gd name="connsiteX26" fmla="*/ 265237 w 265237"/>
                <a:gd name="connsiteY26" fmla="*/ 13606 h 28464"/>
                <a:gd name="connsiteX27" fmla="*/ 262951 w 265237"/>
                <a:gd name="connsiteY27" fmla="*/ 1282 h 28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5237" h="28464">
                  <a:moveTo>
                    <a:pt x="262951" y="1282"/>
                  </a:moveTo>
                  <a:cubicBezTo>
                    <a:pt x="261935" y="1154"/>
                    <a:pt x="260918" y="1028"/>
                    <a:pt x="259902" y="900"/>
                  </a:cubicBezTo>
                  <a:cubicBezTo>
                    <a:pt x="256599" y="519"/>
                    <a:pt x="253678" y="138"/>
                    <a:pt x="250629" y="138"/>
                  </a:cubicBezTo>
                  <a:cubicBezTo>
                    <a:pt x="248723" y="11"/>
                    <a:pt x="246945" y="11"/>
                    <a:pt x="244913" y="265"/>
                  </a:cubicBezTo>
                  <a:cubicBezTo>
                    <a:pt x="242245" y="646"/>
                    <a:pt x="239323" y="646"/>
                    <a:pt x="236529" y="519"/>
                  </a:cubicBezTo>
                  <a:cubicBezTo>
                    <a:pt x="236402" y="519"/>
                    <a:pt x="231448" y="519"/>
                    <a:pt x="229034" y="646"/>
                  </a:cubicBezTo>
                  <a:cubicBezTo>
                    <a:pt x="228653" y="646"/>
                    <a:pt x="228399" y="519"/>
                    <a:pt x="228018" y="519"/>
                  </a:cubicBezTo>
                  <a:cubicBezTo>
                    <a:pt x="226493" y="392"/>
                    <a:pt x="224715" y="519"/>
                    <a:pt x="222809" y="773"/>
                  </a:cubicBezTo>
                  <a:cubicBezTo>
                    <a:pt x="202485" y="1028"/>
                    <a:pt x="182033" y="773"/>
                    <a:pt x="161708" y="1917"/>
                  </a:cubicBezTo>
                  <a:cubicBezTo>
                    <a:pt x="154595" y="2298"/>
                    <a:pt x="147481" y="2806"/>
                    <a:pt x="140367" y="2298"/>
                  </a:cubicBezTo>
                  <a:cubicBezTo>
                    <a:pt x="127537" y="1409"/>
                    <a:pt x="114708" y="1409"/>
                    <a:pt x="101877" y="1154"/>
                  </a:cubicBezTo>
                  <a:cubicBezTo>
                    <a:pt x="95780" y="1028"/>
                    <a:pt x="91842" y="2298"/>
                    <a:pt x="83712" y="1154"/>
                  </a:cubicBezTo>
                  <a:cubicBezTo>
                    <a:pt x="80156" y="900"/>
                    <a:pt x="73550" y="-116"/>
                    <a:pt x="70120" y="11"/>
                  </a:cubicBezTo>
                  <a:cubicBezTo>
                    <a:pt x="63641" y="138"/>
                    <a:pt x="60466" y="773"/>
                    <a:pt x="53987" y="1028"/>
                  </a:cubicBezTo>
                  <a:cubicBezTo>
                    <a:pt x="39760" y="1663"/>
                    <a:pt x="25406" y="1790"/>
                    <a:pt x="11051" y="2044"/>
                  </a:cubicBezTo>
                  <a:cubicBezTo>
                    <a:pt x="8257" y="2044"/>
                    <a:pt x="5589" y="1790"/>
                    <a:pt x="2795" y="1536"/>
                  </a:cubicBezTo>
                  <a:lnTo>
                    <a:pt x="0" y="14369"/>
                  </a:lnTo>
                  <a:lnTo>
                    <a:pt x="2795" y="28218"/>
                  </a:lnTo>
                  <a:cubicBezTo>
                    <a:pt x="4319" y="28218"/>
                    <a:pt x="5970" y="28218"/>
                    <a:pt x="7495" y="28345"/>
                  </a:cubicBezTo>
                  <a:cubicBezTo>
                    <a:pt x="20579" y="28854"/>
                    <a:pt x="33917" y="27583"/>
                    <a:pt x="46747" y="27328"/>
                  </a:cubicBezTo>
                  <a:cubicBezTo>
                    <a:pt x="82442" y="26947"/>
                    <a:pt x="118137" y="27328"/>
                    <a:pt x="153832" y="26439"/>
                  </a:cubicBezTo>
                  <a:cubicBezTo>
                    <a:pt x="160311" y="26312"/>
                    <a:pt x="176190" y="26693"/>
                    <a:pt x="177460" y="26821"/>
                  </a:cubicBezTo>
                  <a:cubicBezTo>
                    <a:pt x="186479" y="28472"/>
                    <a:pt x="196006" y="27074"/>
                    <a:pt x="205406" y="27202"/>
                  </a:cubicBezTo>
                  <a:cubicBezTo>
                    <a:pt x="208709" y="27202"/>
                    <a:pt x="212012" y="27328"/>
                    <a:pt x="215315" y="27328"/>
                  </a:cubicBezTo>
                  <a:cubicBezTo>
                    <a:pt x="220650" y="27328"/>
                    <a:pt x="226112" y="27456"/>
                    <a:pt x="231448" y="27456"/>
                  </a:cubicBezTo>
                  <a:cubicBezTo>
                    <a:pt x="241991" y="27583"/>
                    <a:pt x="252407" y="27837"/>
                    <a:pt x="262824" y="28218"/>
                  </a:cubicBezTo>
                  <a:lnTo>
                    <a:pt x="265237" y="13606"/>
                  </a:lnTo>
                  <a:lnTo>
                    <a:pt x="262951" y="1282"/>
                  </a:lnTo>
                  <a:close/>
                </a:path>
              </a:pathLst>
            </a:custGeom>
            <a:solidFill>
              <a:srgbClr val="31388C"/>
            </a:solidFill>
            <a:ln w="12692" cap="flat">
              <a:noFill/>
              <a:prstDash val="solid"/>
              <a:miter/>
            </a:ln>
          </p:spPr>
          <p:txBody>
            <a:bodyPr rtlCol="0" anchor="ctr"/>
            <a:lstStyle/>
            <a:p>
              <a:endParaRPr lang="en-US"/>
            </a:p>
          </p:txBody>
        </p:sp>
        <p:sp>
          <p:nvSpPr>
            <p:cNvPr id="189" name="Freeform 188">
              <a:extLst>
                <a:ext uri="{FF2B5EF4-FFF2-40B4-BE49-F238E27FC236}">
                  <a16:creationId xmlns:a16="http://schemas.microsoft.com/office/drawing/2014/main" id="{3EE6B100-7E96-6744-B14C-B3C08BB31D49}"/>
                </a:ext>
              </a:extLst>
            </p:cNvPr>
            <p:cNvSpPr/>
            <p:nvPr/>
          </p:nvSpPr>
          <p:spPr>
            <a:xfrm>
              <a:off x="5605946" y="4274713"/>
              <a:ext cx="267596" cy="28464"/>
            </a:xfrm>
            <a:custGeom>
              <a:avLst/>
              <a:gdLst>
                <a:gd name="connsiteX0" fmla="*/ 262951 w 265237"/>
                <a:gd name="connsiteY0" fmla="*/ 1282 h 28464"/>
                <a:gd name="connsiteX1" fmla="*/ 259902 w 265237"/>
                <a:gd name="connsiteY1" fmla="*/ 900 h 28464"/>
                <a:gd name="connsiteX2" fmla="*/ 250629 w 265237"/>
                <a:gd name="connsiteY2" fmla="*/ 138 h 28464"/>
                <a:gd name="connsiteX3" fmla="*/ 244913 w 265237"/>
                <a:gd name="connsiteY3" fmla="*/ 265 h 28464"/>
                <a:gd name="connsiteX4" fmla="*/ 236529 w 265237"/>
                <a:gd name="connsiteY4" fmla="*/ 519 h 28464"/>
                <a:gd name="connsiteX5" fmla="*/ 229034 w 265237"/>
                <a:gd name="connsiteY5" fmla="*/ 646 h 28464"/>
                <a:gd name="connsiteX6" fmla="*/ 228018 w 265237"/>
                <a:gd name="connsiteY6" fmla="*/ 519 h 28464"/>
                <a:gd name="connsiteX7" fmla="*/ 222809 w 265237"/>
                <a:gd name="connsiteY7" fmla="*/ 773 h 28464"/>
                <a:gd name="connsiteX8" fmla="*/ 161708 w 265237"/>
                <a:gd name="connsiteY8" fmla="*/ 1917 h 28464"/>
                <a:gd name="connsiteX9" fmla="*/ 140367 w 265237"/>
                <a:gd name="connsiteY9" fmla="*/ 2298 h 28464"/>
                <a:gd name="connsiteX10" fmla="*/ 101877 w 265237"/>
                <a:gd name="connsiteY10" fmla="*/ 1154 h 28464"/>
                <a:gd name="connsiteX11" fmla="*/ 83712 w 265237"/>
                <a:gd name="connsiteY11" fmla="*/ 1154 h 28464"/>
                <a:gd name="connsiteX12" fmla="*/ 70120 w 265237"/>
                <a:gd name="connsiteY12" fmla="*/ 11 h 28464"/>
                <a:gd name="connsiteX13" fmla="*/ 53987 w 265237"/>
                <a:gd name="connsiteY13" fmla="*/ 1028 h 28464"/>
                <a:gd name="connsiteX14" fmla="*/ 11051 w 265237"/>
                <a:gd name="connsiteY14" fmla="*/ 2044 h 28464"/>
                <a:gd name="connsiteX15" fmla="*/ 2795 w 265237"/>
                <a:gd name="connsiteY15" fmla="*/ 1536 h 28464"/>
                <a:gd name="connsiteX16" fmla="*/ 0 w 265237"/>
                <a:gd name="connsiteY16" fmla="*/ 14369 h 28464"/>
                <a:gd name="connsiteX17" fmla="*/ 2795 w 265237"/>
                <a:gd name="connsiteY17" fmla="*/ 28218 h 28464"/>
                <a:gd name="connsiteX18" fmla="*/ 7495 w 265237"/>
                <a:gd name="connsiteY18" fmla="*/ 28345 h 28464"/>
                <a:gd name="connsiteX19" fmla="*/ 46747 w 265237"/>
                <a:gd name="connsiteY19" fmla="*/ 27328 h 28464"/>
                <a:gd name="connsiteX20" fmla="*/ 153832 w 265237"/>
                <a:gd name="connsiteY20" fmla="*/ 26439 h 28464"/>
                <a:gd name="connsiteX21" fmla="*/ 177460 w 265237"/>
                <a:gd name="connsiteY21" fmla="*/ 26821 h 28464"/>
                <a:gd name="connsiteX22" fmla="*/ 205406 w 265237"/>
                <a:gd name="connsiteY22" fmla="*/ 27202 h 28464"/>
                <a:gd name="connsiteX23" fmla="*/ 215315 w 265237"/>
                <a:gd name="connsiteY23" fmla="*/ 27328 h 28464"/>
                <a:gd name="connsiteX24" fmla="*/ 231448 w 265237"/>
                <a:gd name="connsiteY24" fmla="*/ 27456 h 28464"/>
                <a:gd name="connsiteX25" fmla="*/ 262824 w 265237"/>
                <a:gd name="connsiteY25" fmla="*/ 28218 h 28464"/>
                <a:gd name="connsiteX26" fmla="*/ 265237 w 265237"/>
                <a:gd name="connsiteY26" fmla="*/ 13606 h 28464"/>
                <a:gd name="connsiteX27" fmla="*/ 262951 w 265237"/>
                <a:gd name="connsiteY27" fmla="*/ 1282 h 28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5237" h="28464">
                  <a:moveTo>
                    <a:pt x="262951" y="1282"/>
                  </a:moveTo>
                  <a:cubicBezTo>
                    <a:pt x="261935" y="1154"/>
                    <a:pt x="260918" y="1028"/>
                    <a:pt x="259902" y="900"/>
                  </a:cubicBezTo>
                  <a:cubicBezTo>
                    <a:pt x="256599" y="519"/>
                    <a:pt x="253678" y="138"/>
                    <a:pt x="250629" y="138"/>
                  </a:cubicBezTo>
                  <a:cubicBezTo>
                    <a:pt x="248723" y="11"/>
                    <a:pt x="246945" y="11"/>
                    <a:pt x="244913" y="265"/>
                  </a:cubicBezTo>
                  <a:cubicBezTo>
                    <a:pt x="242245" y="646"/>
                    <a:pt x="239323" y="646"/>
                    <a:pt x="236529" y="519"/>
                  </a:cubicBezTo>
                  <a:cubicBezTo>
                    <a:pt x="236402" y="519"/>
                    <a:pt x="231448" y="519"/>
                    <a:pt x="229034" y="646"/>
                  </a:cubicBezTo>
                  <a:cubicBezTo>
                    <a:pt x="228653" y="646"/>
                    <a:pt x="228399" y="519"/>
                    <a:pt x="228018" y="519"/>
                  </a:cubicBezTo>
                  <a:cubicBezTo>
                    <a:pt x="226493" y="392"/>
                    <a:pt x="224715" y="519"/>
                    <a:pt x="222809" y="773"/>
                  </a:cubicBezTo>
                  <a:cubicBezTo>
                    <a:pt x="202485" y="1028"/>
                    <a:pt x="182033" y="773"/>
                    <a:pt x="161708" y="1917"/>
                  </a:cubicBezTo>
                  <a:cubicBezTo>
                    <a:pt x="154595" y="2298"/>
                    <a:pt x="147481" y="2806"/>
                    <a:pt x="140367" y="2298"/>
                  </a:cubicBezTo>
                  <a:cubicBezTo>
                    <a:pt x="127537" y="1409"/>
                    <a:pt x="114708" y="1409"/>
                    <a:pt x="101877" y="1154"/>
                  </a:cubicBezTo>
                  <a:cubicBezTo>
                    <a:pt x="95780" y="1028"/>
                    <a:pt x="91842" y="2298"/>
                    <a:pt x="83712" y="1154"/>
                  </a:cubicBezTo>
                  <a:cubicBezTo>
                    <a:pt x="80156" y="900"/>
                    <a:pt x="73550" y="-116"/>
                    <a:pt x="70120" y="11"/>
                  </a:cubicBezTo>
                  <a:cubicBezTo>
                    <a:pt x="63641" y="138"/>
                    <a:pt x="60466" y="773"/>
                    <a:pt x="53987" y="1028"/>
                  </a:cubicBezTo>
                  <a:cubicBezTo>
                    <a:pt x="39760" y="1663"/>
                    <a:pt x="25406" y="1790"/>
                    <a:pt x="11051" y="2044"/>
                  </a:cubicBezTo>
                  <a:cubicBezTo>
                    <a:pt x="8257" y="2044"/>
                    <a:pt x="5589" y="1790"/>
                    <a:pt x="2795" y="1536"/>
                  </a:cubicBezTo>
                  <a:lnTo>
                    <a:pt x="0" y="14369"/>
                  </a:lnTo>
                  <a:lnTo>
                    <a:pt x="2795" y="28218"/>
                  </a:lnTo>
                  <a:cubicBezTo>
                    <a:pt x="4319" y="28218"/>
                    <a:pt x="5970" y="28218"/>
                    <a:pt x="7495" y="28345"/>
                  </a:cubicBezTo>
                  <a:cubicBezTo>
                    <a:pt x="20579" y="28854"/>
                    <a:pt x="33917" y="27583"/>
                    <a:pt x="46747" y="27328"/>
                  </a:cubicBezTo>
                  <a:cubicBezTo>
                    <a:pt x="82442" y="26947"/>
                    <a:pt x="118137" y="27328"/>
                    <a:pt x="153832" y="26439"/>
                  </a:cubicBezTo>
                  <a:cubicBezTo>
                    <a:pt x="160311" y="26312"/>
                    <a:pt x="176190" y="26693"/>
                    <a:pt x="177460" y="26821"/>
                  </a:cubicBezTo>
                  <a:cubicBezTo>
                    <a:pt x="186479" y="28472"/>
                    <a:pt x="196006" y="27074"/>
                    <a:pt x="205406" y="27202"/>
                  </a:cubicBezTo>
                  <a:cubicBezTo>
                    <a:pt x="208709" y="27202"/>
                    <a:pt x="212012" y="27328"/>
                    <a:pt x="215315" y="27328"/>
                  </a:cubicBezTo>
                  <a:cubicBezTo>
                    <a:pt x="220650" y="27328"/>
                    <a:pt x="226112" y="27456"/>
                    <a:pt x="231448" y="27456"/>
                  </a:cubicBezTo>
                  <a:cubicBezTo>
                    <a:pt x="241991" y="27583"/>
                    <a:pt x="252407" y="27837"/>
                    <a:pt x="262824" y="28218"/>
                  </a:cubicBezTo>
                  <a:lnTo>
                    <a:pt x="265237" y="13606"/>
                  </a:lnTo>
                  <a:lnTo>
                    <a:pt x="262951" y="1282"/>
                  </a:lnTo>
                  <a:close/>
                </a:path>
              </a:pathLst>
            </a:custGeom>
            <a:solidFill>
              <a:srgbClr val="31388C"/>
            </a:solidFill>
            <a:ln w="12692"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7A7BFF86-7500-1B4D-8C10-1C3884952301}"/>
                </a:ext>
              </a:extLst>
            </p:cNvPr>
            <p:cNvSpPr/>
            <p:nvPr/>
          </p:nvSpPr>
          <p:spPr>
            <a:xfrm>
              <a:off x="5868287" y="4274713"/>
              <a:ext cx="267596" cy="28464"/>
            </a:xfrm>
            <a:custGeom>
              <a:avLst/>
              <a:gdLst>
                <a:gd name="connsiteX0" fmla="*/ 262951 w 265237"/>
                <a:gd name="connsiteY0" fmla="*/ 1282 h 28464"/>
                <a:gd name="connsiteX1" fmla="*/ 259902 w 265237"/>
                <a:gd name="connsiteY1" fmla="*/ 900 h 28464"/>
                <a:gd name="connsiteX2" fmla="*/ 250629 w 265237"/>
                <a:gd name="connsiteY2" fmla="*/ 138 h 28464"/>
                <a:gd name="connsiteX3" fmla="*/ 244913 w 265237"/>
                <a:gd name="connsiteY3" fmla="*/ 265 h 28464"/>
                <a:gd name="connsiteX4" fmla="*/ 236529 w 265237"/>
                <a:gd name="connsiteY4" fmla="*/ 519 h 28464"/>
                <a:gd name="connsiteX5" fmla="*/ 229034 w 265237"/>
                <a:gd name="connsiteY5" fmla="*/ 646 h 28464"/>
                <a:gd name="connsiteX6" fmla="*/ 228018 w 265237"/>
                <a:gd name="connsiteY6" fmla="*/ 519 h 28464"/>
                <a:gd name="connsiteX7" fmla="*/ 222809 w 265237"/>
                <a:gd name="connsiteY7" fmla="*/ 773 h 28464"/>
                <a:gd name="connsiteX8" fmla="*/ 161708 w 265237"/>
                <a:gd name="connsiteY8" fmla="*/ 1917 h 28464"/>
                <a:gd name="connsiteX9" fmla="*/ 140367 w 265237"/>
                <a:gd name="connsiteY9" fmla="*/ 2298 h 28464"/>
                <a:gd name="connsiteX10" fmla="*/ 101877 w 265237"/>
                <a:gd name="connsiteY10" fmla="*/ 1154 h 28464"/>
                <a:gd name="connsiteX11" fmla="*/ 83712 w 265237"/>
                <a:gd name="connsiteY11" fmla="*/ 1154 h 28464"/>
                <a:gd name="connsiteX12" fmla="*/ 70120 w 265237"/>
                <a:gd name="connsiteY12" fmla="*/ 11 h 28464"/>
                <a:gd name="connsiteX13" fmla="*/ 53987 w 265237"/>
                <a:gd name="connsiteY13" fmla="*/ 1028 h 28464"/>
                <a:gd name="connsiteX14" fmla="*/ 11051 w 265237"/>
                <a:gd name="connsiteY14" fmla="*/ 2044 h 28464"/>
                <a:gd name="connsiteX15" fmla="*/ 2795 w 265237"/>
                <a:gd name="connsiteY15" fmla="*/ 1536 h 28464"/>
                <a:gd name="connsiteX16" fmla="*/ 0 w 265237"/>
                <a:gd name="connsiteY16" fmla="*/ 14369 h 28464"/>
                <a:gd name="connsiteX17" fmla="*/ 2795 w 265237"/>
                <a:gd name="connsiteY17" fmla="*/ 28218 h 28464"/>
                <a:gd name="connsiteX18" fmla="*/ 7495 w 265237"/>
                <a:gd name="connsiteY18" fmla="*/ 28345 h 28464"/>
                <a:gd name="connsiteX19" fmla="*/ 46747 w 265237"/>
                <a:gd name="connsiteY19" fmla="*/ 27328 h 28464"/>
                <a:gd name="connsiteX20" fmla="*/ 153832 w 265237"/>
                <a:gd name="connsiteY20" fmla="*/ 26439 h 28464"/>
                <a:gd name="connsiteX21" fmla="*/ 177460 w 265237"/>
                <a:gd name="connsiteY21" fmla="*/ 26821 h 28464"/>
                <a:gd name="connsiteX22" fmla="*/ 205406 w 265237"/>
                <a:gd name="connsiteY22" fmla="*/ 27202 h 28464"/>
                <a:gd name="connsiteX23" fmla="*/ 215315 w 265237"/>
                <a:gd name="connsiteY23" fmla="*/ 27328 h 28464"/>
                <a:gd name="connsiteX24" fmla="*/ 231448 w 265237"/>
                <a:gd name="connsiteY24" fmla="*/ 27456 h 28464"/>
                <a:gd name="connsiteX25" fmla="*/ 262824 w 265237"/>
                <a:gd name="connsiteY25" fmla="*/ 28218 h 28464"/>
                <a:gd name="connsiteX26" fmla="*/ 265237 w 265237"/>
                <a:gd name="connsiteY26" fmla="*/ 13606 h 28464"/>
                <a:gd name="connsiteX27" fmla="*/ 262951 w 265237"/>
                <a:gd name="connsiteY27" fmla="*/ 1282 h 28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5237" h="28464">
                  <a:moveTo>
                    <a:pt x="262951" y="1282"/>
                  </a:moveTo>
                  <a:cubicBezTo>
                    <a:pt x="261935" y="1154"/>
                    <a:pt x="260918" y="1028"/>
                    <a:pt x="259902" y="900"/>
                  </a:cubicBezTo>
                  <a:cubicBezTo>
                    <a:pt x="256599" y="519"/>
                    <a:pt x="253678" y="138"/>
                    <a:pt x="250629" y="138"/>
                  </a:cubicBezTo>
                  <a:cubicBezTo>
                    <a:pt x="248723" y="11"/>
                    <a:pt x="246945" y="11"/>
                    <a:pt x="244913" y="265"/>
                  </a:cubicBezTo>
                  <a:cubicBezTo>
                    <a:pt x="242245" y="646"/>
                    <a:pt x="239323" y="646"/>
                    <a:pt x="236529" y="519"/>
                  </a:cubicBezTo>
                  <a:cubicBezTo>
                    <a:pt x="236402" y="519"/>
                    <a:pt x="231448" y="519"/>
                    <a:pt x="229034" y="646"/>
                  </a:cubicBezTo>
                  <a:cubicBezTo>
                    <a:pt x="228653" y="646"/>
                    <a:pt x="228399" y="519"/>
                    <a:pt x="228018" y="519"/>
                  </a:cubicBezTo>
                  <a:cubicBezTo>
                    <a:pt x="226493" y="392"/>
                    <a:pt x="224715" y="519"/>
                    <a:pt x="222809" y="773"/>
                  </a:cubicBezTo>
                  <a:cubicBezTo>
                    <a:pt x="202485" y="1028"/>
                    <a:pt x="182033" y="773"/>
                    <a:pt x="161708" y="1917"/>
                  </a:cubicBezTo>
                  <a:cubicBezTo>
                    <a:pt x="154595" y="2298"/>
                    <a:pt x="147481" y="2806"/>
                    <a:pt x="140367" y="2298"/>
                  </a:cubicBezTo>
                  <a:cubicBezTo>
                    <a:pt x="127537" y="1409"/>
                    <a:pt x="114708" y="1409"/>
                    <a:pt x="101877" y="1154"/>
                  </a:cubicBezTo>
                  <a:cubicBezTo>
                    <a:pt x="95780" y="1028"/>
                    <a:pt x="91842" y="2298"/>
                    <a:pt x="83712" y="1154"/>
                  </a:cubicBezTo>
                  <a:cubicBezTo>
                    <a:pt x="80156" y="900"/>
                    <a:pt x="73550" y="-116"/>
                    <a:pt x="70120" y="11"/>
                  </a:cubicBezTo>
                  <a:cubicBezTo>
                    <a:pt x="63641" y="138"/>
                    <a:pt x="60466" y="773"/>
                    <a:pt x="53987" y="1028"/>
                  </a:cubicBezTo>
                  <a:cubicBezTo>
                    <a:pt x="39760" y="1663"/>
                    <a:pt x="25406" y="1790"/>
                    <a:pt x="11051" y="2044"/>
                  </a:cubicBezTo>
                  <a:cubicBezTo>
                    <a:pt x="8257" y="2044"/>
                    <a:pt x="5589" y="1790"/>
                    <a:pt x="2795" y="1536"/>
                  </a:cubicBezTo>
                  <a:lnTo>
                    <a:pt x="0" y="14369"/>
                  </a:lnTo>
                  <a:lnTo>
                    <a:pt x="2795" y="28218"/>
                  </a:lnTo>
                  <a:cubicBezTo>
                    <a:pt x="4319" y="28218"/>
                    <a:pt x="5970" y="28218"/>
                    <a:pt x="7495" y="28345"/>
                  </a:cubicBezTo>
                  <a:cubicBezTo>
                    <a:pt x="20579" y="28854"/>
                    <a:pt x="33917" y="27583"/>
                    <a:pt x="46747" y="27328"/>
                  </a:cubicBezTo>
                  <a:cubicBezTo>
                    <a:pt x="82442" y="26947"/>
                    <a:pt x="118137" y="27328"/>
                    <a:pt x="153832" y="26439"/>
                  </a:cubicBezTo>
                  <a:cubicBezTo>
                    <a:pt x="160311" y="26312"/>
                    <a:pt x="176190" y="26693"/>
                    <a:pt x="177460" y="26821"/>
                  </a:cubicBezTo>
                  <a:cubicBezTo>
                    <a:pt x="186479" y="28472"/>
                    <a:pt x="196006" y="27074"/>
                    <a:pt x="205406" y="27202"/>
                  </a:cubicBezTo>
                  <a:cubicBezTo>
                    <a:pt x="208709" y="27202"/>
                    <a:pt x="212012" y="27328"/>
                    <a:pt x="215315" y="27328"/>
                  </a:cubicBezTo>
                  <a:cubicBezTo>
                    <a:pt x="220650" y="27328"/>
                    <a:pt x="226112" y="27456"/>
                    <a:pt x="231448" y="27456"/>
                  </a:cubicBezTo>
                  <a:cubicBezTo>
                    <a:pt x="241991" y="27583"/>
                    <a:pt x="252407" y="27837"/>
                    <a:pt x="262824" y="28218"/>
                  </a:cubicBezTo>
                  <a:lnTo>
                    <a:pt x="265237" y="13606"/>
                  </a:lnTo>
                  <a:lnTo>
                    <a:pt x="262951" y="1282"/>
                  </a:lnTo>
                  <a:close/>
                </a:path>
              </a:pathLst>
            </a:custGeom>
            <a:solidFill>
              <a:srgbClr val="31388C"/>
            </a:solidFill>
            <a:ln w="12692" cap="flat">
              <a:noFill/>
              <a:prstDash val="solid"/>
              <a:miter/>
            </a:ln>
          </p:spPr>
          <p:txBody>
            <a:bodyPr rtlCol="0" anchor="ctr"/>
            <a:lstStyle/>
            <a:p>
              <a:endParaRPr lang="en-US"/>
            </a:p>
          </p:txBody>
        </p:sp>
        <p:sp>
          <p:nvSpPr>
            <p:cNvPr id="191" name="Freeform 190">
              <a:extLst>
                <a:ext uri="{FF2B5EF4-FFF2-40B4-BE49-F238E27FC236}">
                  <a16:creationId xmlns:a16="http://schemas.microsoft.com/office/drawing/2014/main" id="{CB1EE40B-196F-604C-A820-D3C777231F3A}"/>
                </a:ext>
              </a:extLst>
            </p:cNvPr>
            <p:cNvSpPr/>
            <p:nvPr/>
          </p:nvSpPr>
          <p:spPr>
            <a:xfrm>
              <a:off x="6130629" y="4274713"/>
              <a:ext cx="288000" cy="28464"/>
            </a:xfrm>
            <a:custGeom>
              <a:avLst/>
              <a:gdLst>
                <a:gd name="connsiteX0" fmla="*/ 262951 w 265237"/>
                <a:gd name="connsiteY0" fmla="*/ 1282 h 28464"/>
                <a:gd name="connsiteX1" fmla="*/ 259902 w 265237"/>
                <a:gd name="connsiteY1" fmla="*/ 900 h 28464"/>
                <a:gd name="connsiteX2" fmla="*/ 250629 w 265237"/>
                <a:gd name="connsiteY2" fmla="*/ 138 h 28464"/>
                <a:gd name="connsiteX3" fmla="*/ 244913 w 265237"/>
                <a:gd name="connsiteY3" fmla="*/ 265 h 28464"/>
                <a:gd name="connsiteX4" fmla="*/ 236529 w 265237"/>
                <a:gd name="connsiteY4" fmla="*/ 519 h 28464"/>
                <a:gd name="connsiteX5" fmla="*/ 229034 w 265237"/>
                <a:gd name="connsiteY5" fmla="*/ 646 h 28464"/>
                <a:gd name="connsiteX6" fmla="*/ 228018 w 265237"/>
                <a:gd name="connsiteY6" fmla="*/ 519 h 28464"/>
                <a:gd name="connsiteX7" fmla="*/ 222809 w 265237"/>
                <a:gd name="connsiteY7" fmla="*/ 773 h 28464"/>
                <a:gd name="connsiteX8" fmla="*/ 161708 w 265237"/>
                <a:gd name="connsiteY8" fmla="*/ 1917 h 28464"/>
                <a:gd name="connsiteX9" fmla="*/ 140367 w 265237"/>
                <a:gd name="connsiteY9" fmla="*/ 2298 h 28464"/>
                <a:gd name="connsiteX10" fmla="*/ 101877 w 265237"/>
                <a:gd name="connsiteY10" fmla="*/ 1154 h 28464"/>
                <a:gd name="connsiteX11" fmla="*/ 83712 w 265237"/>
                <a:gd name="connsiteY11" fmla="*/ 1154 h 28464"/>
                <a:gd name="connsiteX12" fmla="*/ 70120 w 265237"/>
                <a:gd name="connsiteY12" fmla="*/ 11 h 28464"/>
                <a:gd name="connsiteX13" fmla="*/ 53987 w 265237"/>
                <a:gd name="connsiteY13" fmla="*/ 1028 h 28464"/>
                <a:gd name="connsiteX14" fmla="*/ 11051 w 265237"/>
                <a:gd name="connsiteY14" fmla="*/ 2044 h 28464"/>
                <a:gd name="connsiteX15" fmla="*/ 2795 w 265237"/>
                <a:gd name="connsiteY15" fmla="*/ 1536 h 28464"/>
                <a:gd name="connsiteX16" fmla="*/ 0 w 265237"/>
                <a:gd name="connsiteY16" fmla="*/ 14369 h 28464"/>
                <a:gd name="connsiteX17" fmla="*/ 2795 w 265237"/>
                <a:gd name="connsiteY17" fmla="*/ 28218 h 28464"/>
                <a:gd name="connsiteX18" fmla="*/ 7495 w 265237"/>
                <a:gd name="connsiteY18" fmla="*/ 28345 h 28464"/>
                <a:gd name="connsiteX19" fmla="*/ 46747 w 265237"/>
                <a:gd name="connsiteY19" fmla="*/ 27328 h 28464"/>
                <a:gd name="connsiteX20" fmla="*/ 153832 w 265237"/>
                <a:gd name="connsiteY20" fmla="*/ 26439 h 28464"/>
                <a:gd name="connsiteX21" fmla="*/ 177460 w 265237"/>
                <a:gd name="connsiteY21" fmla="*/ 26821 h 28464"/>
                <a:gd name="connsiteX22" fmla="*/ 205406 w 265237"/>
                <a:gd name="connsiteY22" fmla="*/ 27202 h 28464"/>
                <a:gd name="connsiteX23" fmla="*/ 215315 w 265237"/>
                <a:gd name="connsiteY23" fmla="*/ 27328 h 28464"/>
                <a:gd name="connsiteX24" fmla="*/ 231448 w 265237"/>
                <a:gd name="connsiteY24" fmla="*/ 27456 h 28464"/>
                <a:gd name="connsiteX25" fmla="*/ 262824 w 265237"/>
                <a:gd name="connsiteY25" fmla="*/ 28218 h 28464"/>
                <a:gd name="connsiteX26" fmla="*/ 265237 w 265237"/>
                <a:gd name="connsiteY26" fmla="*/ 13606 h 28464"/>
                <a:gd name="connsiteX27" fmla="*/ 262951 w 265237"/>
                <a:gd name="connsiteY27" fmla="*/ 1282 h 28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5237" h="28464">
                  <a:moveTo>
                    <a:pt x="262951" y="1282"/>
                  </a:moveTo>
                  <a:cubicBezTo>
                    <a:pt x="261935" y="1154"/>
                    <a:pt x="260918" y="1028"/>
                    <a:pt x="259902" y="900"/>
                  </a:cubicBezTo>
                  <a:cubicBezTo>
                    <a:pt x="256599" y="519"/>
                    <a:pt x="253678" y="138"/>
                    <a:pt x="250629" y="138"/>
                  </a:cubicBezTo>
                  <a:cubicBezTo>
                    <a:pt x="248723" y="11"/>
                    <a:pt x="246945" y="11"/>
                    <a:pt x="244913" y="265"/>
                  </a:cubicBezTo>
                  <a:cubicBezTo>
                    <a:pt x="242245" y="646"/>
                    <a:pt x="239323" y="646"/>
                    <a:pt x="236529" y="519"/>
                  </a:cubicBezTo>
                  <a:cubicBezTo>
                    <a:pt x="236402" y="519"/>
                    <a:pt x="231448" y="519"/>
                    <a:pt x="229034" y="646"/>
                  </a:cubicBezTo>
                  <a:cubicBezTo>
                    <a:pt x="228653" y="646"/>
                    <a:pt x="228399" y="519"/>
                    <a:pt x="228018" y="519"/>
                  </a:cubicBezTo>
                  <a:cubicBezTo>
                    <a:pt x="226493" y="392"/>
                    <a:pt x="224715" y="519"/>
                    <a:pt x="222809" y="773"/>
                  </a:cubicBezTo>
                  <a:cubicBezTo>
                    <a:pt x="202485" y="1028"/>
                    <a:pt x="182033" y="773"/>
                    <a:pt x="161708" y="1917"/>
                  </a:cubicBezTo>
                  <a:cubicBezTo>
                    <a:pt x="154595" y="2298"/>
                    <a:pt x="147481" y="2806"/>
                    <a:pt x="140367" y="2298"/>
                  </a:cubicBezTo>
                  <a:cubicBezTo>
                    <a:pt x="127537" y="1409"/>
                    <a:pt x="114708" y="1409"/>
                    <a:pt x="101877" y="1154"/>
                  </a:cubicBezTo>
                  <a:cubicBezTo>
                    <a:pt x="95780" y="1028"/>
                    <a:pt x="91842" y="2298"/>
                    <a:pt x="83712" y="1154"/>
                  </a:cubicBezTo>
                  <a:cubicBezTo>
                    <a:pt x="80156" y="900"/>
                    <a:pt x="73550" y="-116"/>
                    <a:pt x="70120" y="11"/>
                  </a:cubicBezTo>
                  <a:cubicBezTo>
                    <a:pt x="63641" y="138"/>
                    <a:pt x="60466" y="773"/>
                    <a:pt x="53987" y="1028"/>
                  </a:cubicBezTo>
                  <a:cubicBezTo>
                    <a:pt x="39760" y="1663"/>
                    <a:pt x="25406" y="1790"/>
                    <a:pt x="11051" y="2044"/>
                  </a:cubicBezTo>
                  <a:cubicBezTo>
                    <a:pt x="8257" y="2044"/>
                    <a:pt x="5589" y="1790"/>
                    <a:pt x="2795" y="1536"/>
                  </a:cubicBezTo>
                  <a:lnTo>
                    <a:pt x="0" y="14369"/>
                  </a:lnTo>
                  <a:lnTo>
                    <a:pt x="2795" y="28218"/>
                  </a:lnTo>
                  <a:cubicBezTo>
                    <a:pt x="4319" y="28218"/>
                    <a:pt x="5970" y="28218"/>
                    <a:pt x="7495" y="28345"/>
                  </a:cubicBezTo>
                  <a:cubicBezTo>
                    <a:pt x="20579" y="28854"/>
                    <a:pt x="33917" y="27583"/>
                    <a:pt x="46747" y="27328"/>
                  </a:cubicBezTo>
                  <a:cubicBezTo>
                    <a:pt x="82442" y="26947"/>
                    <a:pt x="118137" y="27328"/>
                    <a:pt x="153832" y="26439"/>
                  </a:cubicBezTo>
                  <a:cubicBezTo>
                    <a:pt x="160311" y="26312"/>
                    <a:pt x="176190" y="26693"/>
                    <a:pt x="177460" y="26821"/>
                  </a:cubicBezTo>
                  <a:cubicBezTo>
                    <a:pt x="186479" y="28472"/>
                    <a:pt x="196006" y="27074"/>
                    <a:pt x="205406" y="27202"/>
                  </a:cubicBezTo>
                  <a:cubicBezTo>
                    <a:pt x="208709" y="27202"/>
                    <a:pt x="212012" y="27328"/>
                    <a:pt x="215315" y="27328"/>
                  </a:cubicBezTo>
                  <a:cubicBezTo>
                    <a:pt x="220650" y="27328"/>
                    <a:pt x="226112" y="27456"/>
                    <a:pt x="231448" y="27456"/>
                  </a:cubicBezTo>
                  <a:cubicBezTo>
                    <a:pt x="241991" y="27583"/>
                    <a:pt x="252407" y="27837"/>
                    <a:pt x="262824" y="28218"/>
                  </a:cubicBezTo>
                  <a:lnTo>
                    <a:pt x="265237" y="13606"/>
                  </a:lnTo>
                  <a:lnTo>
                    <a:pt x="262951" y="1282"/>
                  </a:lnTo>
                  <a:close/>
                </a:path>
              </a:pathLst>
            </a:custGeom>
            <a:solidFill>
              <a:srgbClr val="31388C"/>
            </a:solidFill>
            <a:ln w="12692" cap="flat">
              <a:noFill/>
              <a:prstDash val="solid"/>
              <a:miter/>
            </a:ln>
          </p:spPr>
          <p:txBody>
            <a:bodyPr rtlCol="0" anchor="ctr"/>
            <a:lstStyle/>
            <a:p>
              <a:endParaRPr lang="en-US"/>
            </a:p>
          </p:txBody>
        </p:sp>
        <p:sp>
          <p:nvSpPr>
            <p:cNvPr id="192" name="Freeform 191">
              <a:extLst>
                <a:ext uri="{FF2B5EF4-FFF2-40B4-BE49-F238E27FC236}">
                  <a16:creationId xmlns:a16="http://schemas.microsoft.com/office/drawing/2014/main" id="{D437D5DD-90B1-6148-B419-7C96384ED901}"/>
                </a:ext>
              </a:extLst>
            </p:cNvPr>
            <p:cNvSpPr/>
            <p:nvPr/>
          </p:nvSpPr>
          <p:spPr>
            <a:xfrm>
              <a:off x="6392971" y="4274713"/>
              <a:ext cx="288000" cy="28464"/>
            </a:xfrm>
            <a:custGeom>
              <a:avLst/>
              <a:gdLst>
                <a:gd name="connsiteX0" fmla="*/ 262951 w 265237"/>
                <a:gd name="connsiteY0" fmla="*/ 1282 h 28464"/>
                <a:gd name="connsiteX1" fmla="*/ 259902 w 265237"/>
                <a:gd name="connsiteY1" fmla="*/ 900 h 28464"/>
                <a:gd name="connsiteX2" fmla="*/ 250629 w 265237"/>
                <a:gd name="connsiteY2" fmla="*/ 138 h 28464"/>
                <a:gd name="connsiteX3" fmla="*/ 244912 w 265237"/>
                <a:gd name="connsiteY3" fmla="*/ 265 h 28464"/>
                <a:gd name="connsiteX4" fmla="*/ 236529 w 265237"/>
                <a:gd name="connsiteY4" fmla="*/ 519 h 28464"/>
                <a:gd name="connsiteX5" fmla="*/ 229034 w 265237"/>
                <a:gd name="connsiteY5" fmla="*/ 646 h 28464"/>
                <a:gd name="connsiteX6" fmla="*/ 228018 w 265237"/>
                <a:gd name="connsiteY6" fmla="*/ 519 h 28464"/>
                <a:gd name="connsiteX7" fmla="*/ 222809 w 265237"/>
                <a:gd name="connsiteY7" fmla="*/ 773 h 28464"/>
                <a:gd name="connsiteX8" fmla="*/ 161708 w 265237"/>
                <a:gd name="connsiteY8" fmla="*/ 1917 h 28464"/>
                <a:gd name="connsiteX9" fmla="*/ 140367 w 265237"/>
                <a:gd name="connsiteY9" fmla="*/ 2298 h 28464"/>
                <a:gd name="connsiteX10" fmla="*/ 101877 w 265237"/>
                <a:gd name="connsiteY10" fmla="*/ 1154 h 28464"/>
                <a:gd name="connsiteX11" fmla="*/ 83712 w 265237"/>
                <a:gd name="connsiteY11" fmla="*/ 1154 h 28464"/>
                <a:gd name="connsiteX12" fmla="*/ 70120 w 265237"/>
                <a:gd name="connsiteY12" fmla="*/ 11 h 28464"/>
                <a:gd name="connsiteX13" fmla="*/ 53987 w 265237"/>
                <a:gd name="connsiteY13" fmla="*/ 1028 h 28464"/>
                <a:gd name="connsiteX14" fmla="*/ 11051 w 265237"/>
                <a:gd name="connsiteY14" fmla="*/ 2044 h 28464"/>
                <a:gd name="connsiteX15" fmla="*/ 2795 w 265237"/>
                <a:gd name="connsiteY15" fmla="*/ 1536 h 28464"/>
                <a:gd name="connsiteX16" fmla="*/ 0 w 265237"/>
                <a:gd name="connsiteY16" fmla="*/ 14369 h 28464"/>
                <a:gd name="connsiteX17" fmla="*/ 2795 w 265237"/>
                <a:gd name="connsiteY17" fmla="*/ 28218 h 28464"/>
                <a:gd name="connsiteX18" fmla="*/ 7495 w 265237"/>
                <a:gd name="connsiteY18" fmla="*/ 28345 h 28464"/>
                <a:gd name="connsiteX19" fmla="*/ 46747 w 265237"/>
                <a:gd name="connsiteY19" fmla="*/ 27328 h 28464"/>
                <a:gd name="connsiteX20" fmla="*/ 153832 w 265237"/>
                <a:gd name="connsiteY20" fmla="*/ 26439 h 28464"/>
                <a:gd name="connsiteX21" fmla="*/ 177460 w 265237"/>
                <a:gd name="connsiteY21" fmla="*/ 26821 h 28464"/>
                <a:gd name="connsiteX22" fmla="*/ 205406 w 265237"/>
                <a:gd name="connsiteY22" fmla="*/ 27202 h 28464"/>
                <a:gd name="connsiteX23" fmla="*/ 215315 w 265237"/>
                <a:gd name="connsiteY23" fmla="*/ 27328 h 28464"/>
                <a:gd name="connsiteX24" fmla="*/ 231447 w 265237"/>
                <a:gd name="connsiteY24" fmla="*/ 27456 h 28464"/>
                <a:gd name="connsiteX25" fmla="*/ 262824 w 265237"/>
                <a:gd name="connsiteY25" fmla="*/ 28218 h 28464"/>
                <a:gd name="connsiteX26" fmla="*/ 265237 w 265237"/>
                <a:gd name="connsiteY26" fmla="*/ 13606 h 28464"/>
                <a:gd name="connsiteX27" fmla="*/ 262951 w 265237"/>
                <a:gd name="connsiteY27" fmla="*/ 1282 h 28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5237" h="28464">
                  <a:moveTo>
                    <a:pt x="262951" y="1282"/>
                  </a:moveTo>
                  <a:cubicBezTo>
                    <a:pt x="261935" y="1154"/>
                    <a:pt x="260918" y="1028"/>
                    <a:pt x="259902" y="900"/>
                  </a:cubicBezTo>
                  <a:cubicBezTo>
                    <a:pt x="256600" y="519"/>
                    <a:pt x="253677" y="138"/>
                    <a:pt x="250629" y="138"/>
                  </a:cubicBezTo>
                  <a:cubicBezTo>
                    <a:pt x="248724" y="11"/>
                    <a:pt x="246945" y="11"/>
                    <a:pt x="244912" y="265"/>
                  </a:cubicBezTo>
                  <a:cubicBezTo>
                    <a:pt x="242245" y="646"/>
                    <a:pt x="239323" y="646"/>
                    <a:pt x="236529" y="519"/>
                  </a:cubicBezTo>
                  <a:cubicBezTo>
                    <a:pt x="236402" y="519"/>
                    <a:pt x="231447" y="519"/>
                    <a:pt x="229034" y="646"/>
                  </a:cubicBezTo>
                  <a:cubicBezTo>
                    <a:pt x="228653" y="646"/>
                    <a:pt x="228399" y="519"/>
                    <a:pt x="228018" y="519"/>
                  </a:cubicBezTo>
                  <a:cubicBezTo>
                    <a:pt x="226494" y="392"/>
                    <a:pt x="224715" y="519"/>
                    <a:pt x="222809" y="773"/>
                  </a:cubicBezTo>
                  <a:cubicBezTo>
                    <a:pt x="202485" y="1028"/>
                    <a:pt x="182033" y="773"/>
                    <a:pt x="161708" y="1917"/>
                  </a:cubicBezTo>
                  <a:cubicBezTo>
                    <a:pt x="154595" y="2298"/>
                    <a:pt x="147481" y="2806"/>
                    <a:pt x="140367" y="2298"/>
                  </a:cubicBezTo>
                  <a:cubicBezTo>
                    <a:pt x="127537" y="1409"/>
                    <a:pt x="114707" y="1409"/>
                    <a:pt x="101877" y="1154"/>
                  </a:cubicBezTo>
                  <a:cubicBezTo>
                    <a:pt x="95780" y="1028"/>
                    <a:pt x="91842" y="2298"/>
                    <a:pt x="83712" y="1154"/>
                  </a:cubicBezTo>
                  <a:cubicBezTo>
                    <a:pt x="80156" y="900"/>
                    <a:pt x="73550" y="-116"/>
                    <a:pt x="70120" y="11"/>
                  </a:cubicBezTo>
                  <a:cubicBezTo>
                    <a:pt x="63642" y="138"/>
                    <a:pt x="60466" y="773"/>
                    <a:pt x="53987" y="1028"/>
                  </a:cubicBezTo>
                  <a:cubicBezTo>
                    <a:pt x="39760" y="1663"/>
                    <a:pt x="25406" y="1790"/>
                    <a:pt x="11051" y="2044"/>
                  </a:cubicBezTo>
                  <a:cubicBezTo>
                    <a:pt x="8257" y="2044"/>
                    <a:pt x="5589" y="1790"/>
                    <a:pt x="2795" y="1536"/>
                  </a:cubicBezTo>
                  <a:lnTo>
                    <a:pt x="0" y="14369"/>
                  </a:lnTo>
                  <a:lnTo>
                    <a:pt x="2795" y="28218"/>
                  </a:lnTo>
                  <a:cubicBezTo>
                    <a:pt x="4319" y="28218"/>
                    <a:pt x="5970" y="28218"/>
                    <a:pt x="7495" y="28345"/>
                  </a:cubicBezTo>
                  <a:cubicBezTo>
                    <a:pt x="20579" y="28854"/>
                    <a:pt x="33917" y="27583"/>
                    <a:pt x="46747" y="27328"/>
                  </a:cubicBezTo>
                  <a:cubicBezTo>
                    <a:pt x="82442" y="26947"/>
                    <a:pt x="118137" y="27328"/>
                    <a:pt x="153832" y="26439"/>
                  </a:cubicBezTo>
                  <a:cubicBezTo>
                    <a:pt x="160311" y="26312"/>
                    <a:pt x="176190" y="26693"/>
                    <a:pt x="177460" y="26821"/>
                  </a:cubicBezTo>
                  <a:cubicBezTo>
                    <a:pt x="186479" y="28472"/>
                    <a:pt x="196006" y="27074"/>
                    <a:pt x="205406" y="27202"/>
                  </a:cubicBezTo>
                  <a:cubicBezTo>
                    <a:pt x="208709" y="27202"/>
                    <a:pt x="212012" y="27328"/>
                    <a:pt x="215315" y="27328"/>
                  </a:cubicBezTo>
                  <a:cubicBezTo>
                    <a:pt x="220650" y="27328"/>
                    <a:pt x="226112" y="27456"/>
                    <a:pt x="231447" y="27456"/>
                  </a:cubicBezTo>
                  <a:cubicBezTo>
                    <a:pt x="241991" y="27583"/>
                    <a:pt x="252407" y="27837"/>
                    <a:pt x="262824" y="28218"/>
                  </a:cubicBezTo>
                  <a:lnTo>
                    <a:pt x="265237" y="13606"/>
                  </a:lnTo>
                  <a:lnTo>
                    <a:pt x="262951" y="1282"/>
                  </a:lnTo>
                  <a:close/>
                </a:path>
              </a:pathLst>
            </a:custGeom>
            <a:solidFill>
              <a:srgbClr val="31388C"/>
            </a:solidFill>
            <a:ln w="12692" cap="flat">
              <a:noFill/>
              <a:prstDash val="solid"/>
              <a:miter/>
            </a:ln>
          </p:spPr>
          <p:txBody>
            <a:bodyPr rtlCol="0" anchor="ctr"/>
            <a:lstStyle/>
            <a:p>
              <a:endParaRPr lang="en-US"/>
            </a:p>
          </p:txBody>
        </p:sp>
        <p:grpSp>
          <p:nvGrpSpPr>
            <p:cNvPr id="193" name="Graphic 4">
              <a:extLst>
                <a:ext uri="{FF2B5EF4-FFF2-40B4-BE49-F238E27FC236}">
                  <a16:creationId xmlns:a16="http://schemas.microsoft.com/office/drawing/2014/main" id="{CC8E6C7E-787E-714A-963B-4ACB855BAD51}"/>
                </a:ext>
              </a:extLst>
            </p:cNvPr>
            <p:cNvGrpSpPr/>
            <p:nvPr/>
          </p:nvGrpSpPr>
          <p:grpSpPr>
            <a:xfrm>
              <a:off x="6658132" y="4271802"/>
              <a:ext cx="175001" cy="34178"/>
              <a:chOff x="6712105" y="3515336"/>
              <a:chExt cx="173458" cy="34178"/>
            </a:xfrm>
            <a:solidFill>
              <a:srgbClr val="31388C"/>
            </a:solidFill>
          </p:grpSpPr>
          <p:sp>
            <p:nvSpPr>
              <p:cNvPr id="194" name="Freeform 193">
                <a:extLst>
                  <a:ext uri="{FF2B5EF4-FFF2-40B4-BE49-F238E27FC236}">
                    <a16:creationId xmlns:a16="http://schemas.microsoft.com/office/drawing/2014/main" id="{BF34D742-2910-DA44-A835-60A89C157891}"/>
                  </a:ext>
                </a:extLst>
              </p:cNvPr>
              <p:cNvSpPr/>
              <p:nvPr/>
            </p:nvSpPr>
            <p:spPr>
              <a:xfrm>
                <a:off x="6726064" y="3515336"/>
                <a:ext cx="159499" cy="34178"/>
              </a:xfrm>
              <a:custGeom>
                <a:avLst/>
                <a:gdLst>
                  <a:gd name="connsiteX0" fmla="*/ 147369 w 159499"/>
                  <a:gd name="connsiteY0" fmla="*/ 762 h 34178"/>
                  <a:gd name="connsiteX1" fmla="*/ 138985 w 159499"/>
                  <a:gd name="connsiteY1" fmla="*/ 0 h 34178"/>
                  <a:gd name="connsiteX2" fmla="*/ 129330 w 159499"/>
                  <a:gd name="connsiteY2" fmla="*/ 1143 h 34178"/>
                  <a:gd name="connsiteX3" fmla="*/ 113579 w 159499"/>
                  <a:gd name="connsiteY3" fmla="*/ 2541 h 34178"/>
                  <a:gd name="connsiteX4" fmla="*/ 69118 w 159499"/>
                  <a:gd name="connsiteY4" fmla="*/ 3049 h 34178"/>
                  <a:gd name="connsiteX5" fmla="*/ 54510 w 159499"/>
                  <a:gd name="connsiteY5" fmla="*/ 2795 h 34178"/>
                  <a:gd name="connsiteX6" fmla="*/ 53367 w 159499"/>
                  <a:gd name="connsiteY6" fmla="*/ 2795 h 34178"/>
                  <a:gd name="connsiteX7" fmla="*/ 52985 w 159499"/>
                  <a:gd name="connsiteY7" fmla="*/ 2795 h 34178"/>
                  <a:gd name="connsiteX8" fmla="*/ 32788 w 159499"/>
                  <a:gd name="connsiteY8" fmla="*/ 2795 h 34178"/>
                  <a:gd name="connsiteX9" fmla="*/ 18814 w 159499"/>
                  <a:gd name="connsiteY9" fmla="*/ 2922 h 34178"/>
                  <a:gd name="connsiteX10" fmla="*/ 7637 w 159499"/>
                  <a:gd name="connsiteY10" fmla="*/ 3558 h 34178"/>
                  <a:gd name="connsiteX11" fmla="*/ 14 w 159499"/>
                  <a:gd name="connsiteY11" fmla="*/ 4701 h 34178"/>
                  <a:gd name="connsiteX12" fmla="*/ 523 w 159499"/>
                  <a:gd name="connsiteY12" fmla="*/ 31129 h 34178"/>
                  <a:gd name="connsiteX13" fmla="*/ 30247 w 159499"/>
                  <a:gd name="connsiteY13" fmla="*/ 30113 h 34178"/>
                  <a:gd name="connsiteX14" fmla="*/ 103035 w 159499"/>
                  <a:gd name="connsiteY14" fmla="*/ 29605 h 34178"/>
                  <a:gd name="connsiteX15" fmla="*/ 143050 w 159499"/>
                  <a:gd name="connsiteY15" fmla="*/ 34178 h 34178"/>
                  <a:gd name="connsiteX16" fmla="*/ 152958 w 159499"/>
                  <a:gd name="connsiteY16" fmla="*/ 31765 h 34178"/>
                  <a:gd name="connsiteX17" fmla="*/ 157912 w 159499"/>
                  <a:gd name="connsiteY17" fmla="*/ 29096 h 34178"/>
                  <a:gd name="connsiteX18" fmla="*/ 159436 w 159499"/>
                  <a:gd name="connsiteY18" fmla="*/ 21473 h 34178"/>
                  <a:gd name="connsiteX19" fmla="*/ 147369 w 159499"/>
                  <a:gd name="connsiteY19" fmla="*/ 762 h 3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9499" h="34178">
                    <a:moveTo>
                      <a:pt x="147369" y="762"/>
                    </a:moveTo>
                    <a:cubicBezTo>
                      <a:pt x="144066" y="1143"/>
                      <a:pt x="142415" y="127"/>
                      <a:pt x="138985" y="0"/>
                    </a:cubicBezTo>
                    <a:cubicBezTo>
                      <a:pt x="136063" y="0"/>
                      <a:pt x="132125" y="1016"/>
                      <a:pt x="129330" y="1143"/>
                    </a:cubicBezTo>
                    <a:cubicBezTo>
                      <a:pt x="124122" y="1397"/>
                      <a:pt x="118914" y="2414"/>
                      <a:pt x="113579" y="2541"/>
                    </a:cubicBezTo>
                    <a:cubicBezTo>
                      <a:pt x="98716" y="2922"/>
                      <a:pt x="83981" y="3049"/>
                      <a:pt x="69118" y="3049"/>
                    </a:cubicBezTo>
                    <a:cubicBezTo>
                      <a:pt x="64291" y="3049"/>
                      <a:pt x="59337" y="2922"/>
                      <a:pt x="54510" y="2795"/>
                    </a:cubicBezTo>
                    <a:cubicBezTo>
                      <a:pt x="54129" y="2795"/>
                      <a:pt x="53621" y="2795"/>
                      <a:pt x="53367" y="2795"/>
                    </a:cubicBezTo>
                    <a:cubicBezTo>
                      <a:pt x="53240" y="2795"/>
                      <a:pt x="53113" y="2795"/>
                      <a:pt x="52985" y="2795"/>
                    </a:cubicBezTo>
                    <a:cubicBezTo>
                      <a:pt x="46253" y="2668"/>
                      <a:pt x="39520" y="2541"/>
                      <a:pt x="32788" y="2795"/>
                    </a:cubicBezTo>
                    <a:cubicBezTo>
                      <a:pt x="28977" y="2922"/>
                      <a:pt x="19704" y="3176"/>
                      <a:pt x="18814" y="2922"/>
                    </a:cubicBezTo>
                    <a:cubicBezTo>
                      <a:pt x="17417" y="2541"/>
                      <a:pt x="9034" y="3558"/>
                      <a:pt x="7637" y="3558"/>
                    </a:cubicBezTo>
                    <a:cubicBezTo>
                      <a:pt x="7128" y="3558"/>
                      <a:pt x="3190" y="4447"/>
                      <a:pt x="14" y="4701"/>
                    </a:cubicBezTo>
                    <a:cubicBezTo>
                      <a:pt x="-113" y="13722"/>
                      <a:pt x="649" y="22108"/>
                      <a:pt x="523" y="31129"/>
                    </a:cubicBezTo>
                    <a:cubicBezTo>
                      <a:pt x="10431" y="31002"/>
                      <a:pt x="20466" y="30113"/>
                      <a:pt x="30247" y="30113"/>
                    </a:cubicBezTo>
                    <a:cubicBezTo>
                      <a:pt x="54510" y="29859"/>
                      <a:pt x="78773" y="29732"/>
                      <a:pt x="103035" y="29605"/>
                    </a:cubicBezTo>
                    <a:cubicBezTo>
                      <a:pt x="116500" y="30240"/>
                      <a:pt x="129965" y="33924"/>
                      <a:pt x="143050" y="34178"/>
                    </a:cubicBezTo>
                    <a:cubicBezTo>
                      <a:pt x="146480" y="34178"/>
                      <a:pt x="150163" y="33416"/>
                      <a:pt x="152958" y="31765"/>
                    </a:cubicBezTo>
                    <a:cubicBezTo>
                      <a:pt x="155880" y="29986"/>
                      <a:pt x="156896" y="30494"/>
                      <a:pt x="157912" y="29096"/>
                    </a:cubicBezTo>
                    <a:cubicBezTo>
                      <a:pt x="159183" y="27572"/>
                      <a:pt x="159690" y="24776"/>
                      <a:pt x="159436" y="21473"/>
                    </a:cubicBezTo>
                    <a:cubicBezTo>
                      <a:pt x="159055" y="12325"/>
                      <a:pt x="153847" y="0"/>
                      <a:pt x="147369" y="762"/>
                    </a:cubicBezTo>
                    <a:close/>
                  </a:path>
                </a:pathLst>
              </a:custGeom>
              <a:solidFill>
                <a:srgbClr val="31388C"/>
              </a:solidFill>
              <a:ln w="12692" cap="flat">
                <a:noFill/>
                <a:prstDash val="solid"/>
                <a:miter/>
              </a:ln>
            </p:spPr>
            <p:txBody>
              <a:bodyPr rtlCol="0" anchor="ctr"/>
              <a:lstStyle/>
              <a:p>
                <a:endParaRPr lang="en-US"/>
              </a:p>
            </p:txBody>
          </p:sp>
          <p:sp>
            <p:nvSpPr>
              <p:cNvPr id="195" name="Freeform 194">
                <a:extLst>
                  <a:ext uri="{FF2B5EF4-FFF2-40B4-BE49-F238E27FC236}">
                    <a16:creationId xmlns:a16="http://schemas.microsoft.com/office/drawing/2014/main" id="{E27F8C3C-D648-AF48-ABAE-9BC1907558DF}"/>
                  </a:ext>
                </a:extLst>
              </p:cNvPr>
              <p:cNvSpPr/>
              <p:nvPr/>
            </p:nvSpPr>
            <p:spPr>
              <a:xfrm>
                <a:off x="6712105" y="3518120"/>
                <a:ext cx="88666" cy="28463"/>
              </a:xfrm>
              <a:custGeom>
                <a:avLst/>
                <a:gdLst>
                  <a:gd name="connsiteX0" fmla="*/ 80918 w 88666"/>
                  <a:gd name="connsiteY0" fmla="*/ 1154 h 28463"/>
                  <a:gd name="connsiteX1" fmla="*/ 67325 w 88666"/>
                  <a:gd name="connsiteY1" fmla="*/ 11 h 28463"/>
                  <a:gd name="connsiteX2" fmla="*/ 51192 w 88666"/>
                  <a:gd name="connsiteY2" fmla="*/ 1027 h 28463"/>
                  <a:gd name="connsiteX3" fmla="*/ 8256 w 88666"/>
                  <a:gd name="connsiteY3" fmla="*/ 2044 h 28463"/>
                  <a:gd name="connsiteX4" fmla="*/ 0 w 88666"/>
                  <a:gd name="connsiteY4" fmla="*/ 1536 h 28463"/>
                  <a:gd name="connsiteX5" fmla="*/ 0 w 88666"/>
                  <a:gd name="connsiteY5" fmla="*/ 28218 h 28463"/>
                  <a:gd name="connsiteX6" fmla="*/ 4700 w 88666"/>
                  <a:gd name="connsiteY6" fmla="*/ 28345 h 28463"/>
                  <a:gd name="connsiteX7" fmla="*/ 43952 w 88666"/>
                  <a:gd name="connsiteY7" fmla="*/ 27329 h 28463"/>
                  <a:gd name="connsiteX8" fmla="*/ 87650 w 88666"/>
                  <a:gd name="connsiteY8" fmla="*/ 27074 h 28463"/>
                  <a:gd name="connsiteX9" fmla="*/ 88666 w 88666"/>
                  <a:gd name="connsiteY9" fmla="*/ 1662 h 28463"/>
                  <a:gd name="connsiteX10" fmla="*/ 80918 w 88666"/>
                  <a:gd name="connsiteY10" fmla="*/ 1154 h 28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666" h="28463">
                    <a:moveTo>
                      <a:pt x="80918" y="1154"/>
                    </a:moveTo>
                    <a:cubicBezTo>
                      <a:pt x="77360" y="900"/>
                      <a:pt x="70755" y="-116"/>
                      <a:pt x="67325" y="11"/>
                    </a:cubicBezTo>
                    <a:cubicBezTo>
                      <a:pt x="60847" y="138"/>
                      <a:pt x="57671" y="773"/>
                      <a:pt x="51192" y="1027"/>
                    </a:cubicBezTo>
                    <a:cubicBezTo>
                      <a:pt x="36965" y="1662"/>
                      <a:pt x="22611" y="1790"/>
                      <a:pt x="8256" y="2044"/>
                    </a:cubicBezTo>
                    <a:cubicBezTo>
                      <a:pt x="5462" y="2044"/>
                      <a:pt x="2794" y="1790"/>
                      <a:pt x="0" y="1536"/>
                    </a:cubicBezTo>
                    <a:lnTo>
                      <a:pt x="0" y="28218"/>
                    </a:lnTo>
                    <a:cubicBezTo>
                      <a:pt x="1524" y="28218"/>
                      <a:pt x="3176" y="28218"/>
                      <a:pt x="4700" y="28345"/>
                    </a:cubicBezTo>
                    <a:cubicBezTo>
                      <a:pt x="17784" y="28853"/>
                      <a:pt x="31122" y="27583"/>
                      <a:pt x="43952" y="27329"/>
                    </a:cubicBezTo>
                    <a:cubicBezTo>
                      <a:pt x="58560" y="27201"/>
                      <a:pt x="73042" y="27201"/>
                      <a:pt x="87650" y="27074"/>
                    </a:cubicBezTo>
                    <a:cubicBezTo>
                      <a:pt x="85872" y="18307"/>
                      <a:pt x="86507" y="10048"/>
                      <a:pt x="88666" y="1662"/>
                    </a:cubicBezTo>
                    <a:cubicBezTo>
                      <a:pt x="86634" y="1662"/>
                      <a:pt x="84093" y="1662"/>
                      <a:pt x="80918" y="1154"/>
                    </a:cubicBezTo>
                    <a:close/>
                  </a:path>
                </a:pathLst>
              </a:custGeom>
              <a:solidFill>
                <a:srgbClr val="31388C"/>
              </a:solidFill>
              <a:ln w="12692"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4168708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3" name="Picture 402" descr="A picture containing text, outdoor, person&#10;&#10;Description automatically generated">
            <a:extLst>
              <a:ext uri="{FF2B5EF4-FFF2-40B4-BE49-F238E27FC236}">
                <a16:creationId xmlns:a16="http://schemas.microsoft.com/office/drawing/2014/main" id="{7D1B03DF-9DAF-5A7D-CAEA-7E23B669369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59798" y="338087"/>
            <a:ext cx="3010560" cy="3164400"/>
          </a:xfrm>
          <a:prstGeom prst="rect">
            <a:avLst/>
          </a:prstGeom>
        </p:spPr>
      </p:pic>
      <p:pic>
        <p:nvPicPr>
          <p:cNvPr id="404" name="Picture 403" descr="A person sitting on a dock&#10;&#10;Description automatically generated with medium confidence">
            <a:extLst>
              <a:ext uri="{FF2B5EF4-FFF2-40B4-BE49-F238E27FC236}">
                <a16:creationId xmlns:a16="http://schemas.microsoft.com/office/drawing/2014/main" id="{09E5054E-0D66-AE62-EA81-02565C7E018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470356" y="338087"/>
            <a:ext cx="1858505" cy="3164400"/>
          </a:xfrm>
          <a:prstGeom prst="rect">
            <a:avLst/>
          </a:prstGeom>
        </p:spPr>
      </p:pic>
      <p:pic>
        <p:nvPicPr>
          <p:cNvPr id="399" name="Picture 398" descr="A picture containing swimming, ocean floor&#10;&#10;Description automatically generated">
            <a:extLst>
              <a:ext uri="{FF2B5EF4-FFF2-40B4-BE49-F238E27FC236}">
                <a16:creationId xmlns:a16="http://schemas.microsoft.com/office/drawing/2014/main" id="{13A81312-F4FF-7AEB-AD58-4BA2746374E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860738" y="2244958"/>
            <a:ext cx="2376000" cy="1978924"/>
          </a:xfrm>
          <a:prstGeom prst="rect">
            <a:avLst/>
          </a:prstGeom>
        </p:spPr>
      </p:pic>
      <p:pic>
        <p:nvPicPr>
          <p:cNvPr id="400" name="Picture 399" descr="A picture containing swimming, water sport, ocean floor&#10;&#10;Description automatically generated">
            <a:extLst>
              <a:ext uri="{FF2B5EF4-FFF2-40B4-BE49-F238E27FC236}">
                <a16:creationId xmlns:a16="http://schemas.microsoft.com/office/drawing/2014/main" id="{5E3BD447-7D33-907D-C7DD-FD67D3D787A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1"/>
          <a:stretch/>
        </p:blipFill>
        <p:spPr>
          <a:xfrm>
            <a:off x="2860738" y="4304918"/>
            <a:ext cx="2376000" cy="1978924"/>
          </a:xfrm>
          <a:prstGeom prst="rect">
            <a:avLst/>
          </a:prstGeom>
        </p:spPr>
      </p:pic>
      <p:sp>
        <p:nvSpPr>
          <p:cNvPr id="586" name="TextBox 585">
            <a:extLst>
              <a:ext uri="{FF2B5EF4-FFF2-40B4-BE49-F238E27FC236}">
                <a16:creationId xmlns:a16="http://schemas.microsoft.com/office/drawing/2014/main" id="{76C38394-9DAE-DF40-980C-37367F0EB16B}"/>
              </a:ext>
            </a:extLst>
          </p:cNvPr>
          <p:cNvSpPr txBox="1"/>
          <p:nvPr/>
        </p:nvSpPr>
        <p:spPr>
          <a:xfrm>
            <a:off x="5455076" y="3540259"/>
            <a:ext cx="4859381" cy="338554"/>
          </a:xfrm>
          <a:prstGeom prst="rect">
            <a:avLst/>
          </a:prstGeom>
          <a:noFill/>
        </p:spPr>
        <p:txBody>
          <a:bodyPr wrap="square" lIns="0" rIns="0" rtlCol="0">
            <a:spAutoFit/>
          </a:bodyPr>
          <a:lstStyle/>
          <a:p>
            <a:r>
              <a:rPr lang="en-GB" sz="800" b="1" dirty="0">
                <a:latin typeface="Roboto Condensed" panose="02000000000000000000" pitchFamily="2" charset="0"/>
                <a:ea typeface="Roboto Condensed" panose="02000000000000000000" pitchFamily="2" charset="0"/>
              </a:rPr>
              <a:t>Pictured: </a:t>
            </a:r>
            <a:r>
              <a:rPr lang="en-GB" sz="800" dirty="0">
                <a:latin typeface="Roboto Condensed" panose="02000000000000000000" pitchFamily="2" charset="0"/>
                <a:ea typeface="Roboto Condensed" panose="02000000000000000000" pitchFamily="2" charset="0"/>
              </a:rPr>
              <a:t>Merle </a:t>
            </a:r>
            <a:r>
              <a:rPr lang="en-GB" sz="800" dirty="0" err="1">
                <a:latin typeface="Roboto Condensed" panose="02000000000000000000" pitchFamily="2" charset="0"/>
                <a:ea typeface="Roboto Condensed" panose="02000000000000000000" pitchFamily="2" charset="0"/>
              </a:rPr>
              <a:t>Liivand</a:t>
            </a:r>
            <a:r>
              <a:rPr lang="en-GB" sz="800" dirty="0">
                <a:latin typeface="Roboto Condensed" panose="02000000000000000000" pitchFamily="2" charset="0"/>
                <a:ea typeface="Roboto Condensed" panose="02000000000000000000" pitchFamily="2" charset="0"/>
              </a:rPr>
              <a:t> receiving her </a:t>
            </a:r>
            <a:r>
              <a:rPr lang="en-GB" sz="800" dirty="0" err="1">
                <a:latin typeface="Roboto Condensed" panose="02000000000000000000" pitchFamily="2" charset="0"/>
                <a:ea typeface="Roboto Condensed" panose="02000000000000000000" pitchFamily="2" charset="0"/>
              </a:rPr>
              <a:t>Guiness</a:t>
            </a:r>
            <a:r>
              <a:rPr lang="en-GB" sz="800" dirty="0">
                <a:latin typeface="Roboto Condensed" panose="02000000000000000000" pitchFamily="2" charset="0"/>
                <a:ea typeface="Roboto Condensed" panose="02000000000000000000" pitchFamily="2" charset="0"/>
              </a:rPr>
              <a:t> World Record certificate, and with her </a:t>
            </a:r>
            <a:r>
              <a:rPr lang="en-GB" sz="800" dirty="0" err="1">
                <a:latin typeface="Roboto Condensed" panose="02000000000000000000" pitchFamily="2" charset="0"/>
                <a:ea typeface="Roboto Condensed" panose="02000000000000000000" pitchFamily="2" charset="0"/>
              </a:rPr>
              <a:t>monofin</a:t>
            </a:r>
            <a:r>
              <a:rPr lang="en-GB" sz="800" dirty="0">
                <a:latin typeface="Roboto Condensed" panose="02000000000000000000" pitchFamily="2" charset="0"/>
                <a:ea typeface="Roboto Condensed" panose="02000000000000000000" pitchFamily="2" charset="0"/>
              </a:rPr>
              <a:t>.</a:t>
            </a:r>
          </a:p>
          <a:p>
            <a:r>
              <a:rPr lang="en-GB" sz="800" b="1" dirty="0">
                <a:latin typeface="Roboto Condensed" panose="02000000000000000000" pitchFamily="2" charset="0"/>
                <a:ea typeface="Roboto Condensed" panose="02000000000000000000" pitchFamily="2" charset="0"/>
              </a:rPr>
              <a:t>Source: </a:t>
            </a:r>
            <a:r>
              <a:rPr lang="en-GB" sz="800" dirty="0">
                <a:latin typeface="Roboto Condensed" panose="02000000000000000000" pitchFamily="2" charset="0"/>
                <a:ea typeface="Roboto Condensed" panose="02000000000000000000" pitchFamily="2" charset="0"/>
              </a:rPr>
              <a:t>Guinness World Records @GWR Twitter page.</a:t>
            </a:r>
          </a:p>
        </p:txBody>
      </p:sp>
      <p:grpSp>
        <p:nvGrpSpPr>
          <p:cNvPr id="1052" name="Graphic 1018">
            <a:extLst>
              <a:ext uri="{FF2B5EF4-FFF2-40B4-BE49-F238E27FC236}">
                <a16:creationId xmlns:a16="http://schemas.microsoft.com/office/drawing/2014/main" id="{CC70547D-AF66-A548-A333-4EF22B1651E0}"/>
              </a:ext>
            </a:extLst>
          </p:cNvPr>
          <p:cNvGrpSpPr/>
          <p:nvPr/>
        </p:nvGrpSpPr>
        <p:grpSpPr>
          <a:xfrm>
            <a:off x="340676" y="338087"/>
            <a:ext cx="4909210" cy="1090578"/>
            <a:chOff x="340676" y="338087"/>
            <a:chExt cx="4909210" cy="1090578"/>
          </a:xfrm>
        </p:grpSpPr>
        <p:grpSp>
          <p:nvGrpSpPr>
            <p:cNvPr id="1053" name="Graphic 1018">
              <a:extLst>
                <a:ext uri="{FF2B5EF4-FFF2-40B4-BE49-F238E27FC236}">
                  <a16:creationId xmlns:a16="http://schemas.microsoft.com/office/drawing/2014/main" id="{AD0883E2-BF72-8F48-930F-E8585835B594}"/>
                </a:ext>
              </a:extLst>
            </p:cNvPr>
            <p:cNvGrpSpPr/>
            <p:nvPr/>
          </p:nvGrpSpPr>
          <p:grpSpPr>
            <a:xfrm>
              <a:off x="340676" y="338087"/>
              <a:ext cx="4909210" cy="1090578"/>
              <a:chOff x="340676" y="338087"/>
              <a:chExt cx="4909210" cy="1090578"/>
            </a:xfrm>
            <a:solidFill>
              <a:srgbClr val="A72B27"/>
            </a:solidFill>
          </p:grpSpPr>
          <p:sp>
            <p:nvSpPr>
              <p:cNvPr id="1054" name="Freeform 1053">
                <a:extLst>
                  <a:ext uri="{FF2B5EF4-FFF2-40B4-BE49-F238E27FC236}">
                    <a16:creationId xmlns:a16="http://schemas.microsoft.com/office/drawing/2014/main" id="{63EC908C-F6D4-E94D-9232-B49C3D2D3F43}"/>
                  </a:ext>
                </a:extLst>
              </p:cNvPr>
              <p:cNvSpPr/>
              <p:nvPr/>
            </p:nvSpPr>
            <p:spPr>
              <a:xfrm>
                <a:off x="380198" y="377872"/>
                <a:ext cx="4830292" cy="1011007"/>
              </a:xfrm>
              <a:custGeom>
                <a:avLst/>
                <a:gdLst>
                  <a:gd name="connsiteX0" fmla="*/ 4769953 w 4830292"/>
                  <a:gd name="connsiteY0" fmla="*/ 1011007 h 1011007"/>
                  <a:gd name="connsiteX1" fmla="*/ 60339 w 4830292"/>
                  <a:gd name="connsiteY1" fmla="*/ 1011007 h 1011007"/>
                  <a:gd name="connsiteX2" fmla="*/ 0 w 4830292"/>
                  <a:gd name="connsiteY2" fmla="*/ 950654 h 1011007"/>
                  <a:gd name="connsiteX3" fmla="*/ 0 w 4830292"/>
                  <a:gd name="connsiteY3" fmla="*/ 60353 h 1011007"/>
                  <a:gd name="connsiteX4" fmla="*/ 60339 w 4830292"/>
                  <a:gd name="connsiteY4" fmla="*/ 0 h 1011007"/>
                  <a:gd name="connsiteX5" fmla="*/ 4769953 w 4830292"/>
                  <a:gd name="connsiteY5" fmla="*/ 0 h 1011007"/>
                  <a:gd name="connsiteX6" fmla="*/ 4830292 w 4830292"/>
                  <a:gd name="connsiteY6" fmla="*/ 60353 h 1011007"/>
                  <a:gd name="connsiteX7" fmla="*/ 4830292 w 4830292"/>
                  <a:gd name="connsiteY7" fmla="*/ 950654 h 1011007"/>
                  <a:gd name="connsiteX8" fmla="*/ 4769953 w 4830292"/>
                  <a:gd name="connsiteY8" fmla="*/ 1011007 h 101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0292" h="1011007">
                    <a:moveTo>
                      <a:pt x="4769953" y="1011007"/>
                    </a:moveTo>
                    <a:lnTo>
                      <a:pt x="60339" y="1011007"/>
                    </a:lnTo>
                    <a:cubicBezTo>
                      <a:pt x="27057" y="1011007"/>
                      <a:pt x="0" y="983944"/>
                      <a:pt x="0" y="950654"/>
                    </a:cubicBezTo>
                    <a:lnTo>
                      <a:pt x="0" y="60353"/>
                    </a:lnTo>
                    <a:cubicBezTo>
                      <a:pt x="0" y="27064"/>
                      <a:pt x="27057" y="0"/>
                      <a:pt x="60339" y="0"/>
                    </a:cubicBezTo>
                    <a:lnTo>
                      <a:pt x="4769953" y="0"/>
                    </a:lnTo>
                    <a:cubicBezTo>
                      <a:pt x="4803235" y="0"/>
                      <a:pt x="4830292" y="27064"/>
                      <a:pt x="4830292" y="60353"/>
                    </a:cubicBezTo>
                    <a:lnTo>
                      <a:pt x="4830292" y="950654"/>
                    </a:lnTo>
                    <a:cubicBezTo>
                      <a:pt x="4830292" y="983944"/>
                      <a:pt x="4803235" y="1011007"/>
                      <a:pt x="4769953" y="1011007"/>
                    </a:cubicBezTo>
                    <a:close/>
                  </a:path>
                </a:pathLst>
              </a:custGeom>
              <a:solidFill>
                <a:srgbClr val="A72B27"/>
              </a:solidFill>
              <a:ln w="12692" cap="flat">
                <a:noFill/>
                <a:prstDash val="solid"/>
                <a:miter/>
              </a:ln>
            </p:spPr>
            <p:txBody>
              <a:bodyPr rtlCol="0" anchor="ctr"/>
              <a:lstStyle/>
              <a:p>
                <a:endParaRPr lang="en-US"/>
              </a:p>
            </p:txBody>
          </p:sp>
          <p:grpSp>
            <p:nvGrpSpPr>
              <p:cNvPr id="1055" name="Graphic 1018">
                <a:extLst>
                  <a:ext uri="{FF2B5EF4-FFF2-40B4-BE49-F238E27FC236}">
                    <a16:creationId xmlns:a16="http://schemas.microsoft.com/office/drawing/2014/main" id="{5448D09B-25E7-BC42-B794-416F1619AF50}"/>
                  </a:ext>
                </a:extLst>
              </p:cNvPr>
              <p:cNvGrpSpPr/>
              <p:nvPr/>
            </p:nvGrpSpPr>
            <p:grpSpPr>
              <a:xfrm>
                <a:off x="340676" y="338087"/>
                <a:ext cx="4909210" cy="1090578"/>
                <a:chOff x="340676" y="338087"/>
                <a:chExt cx="4909210" cy="1090578"/>
              </a:xfrm>
              <a:solidFill>
                <a:srgbClr val="A72B27"/>
              </a:solidFill>
            </p:grpSpPr>
            <p:grpSp>
              <p:nvGrpSpPr>
                <p:cNvPr id="1056" name="Graphic 1018">
                  <a:extLst>
                    <a:ext uri="{FF2B5EF4-FFF2-40B4-BE49-F238E27FC236}">
                      <a16:creationId xmlns:a16="http://schemas.microsoft.com/office/drawing/2014/main" id="{702787FF-DA36-6A40-AC18-59DB605843A6}"/>
                    </a:ext>
                  </a:extLst>
                </p:cNvPr>
                <p:cNvGrpSpPr/>
                <p:nvPr/>
              </p:nvGrpSpPr>
              <p:grpSpPr>
                <a:xfrm>
                  <a:off x="4419733" y="1349641"/>
                  <a:ext cx="752395" cy="78642"/>
                  <a:chOff x="4419733" y="1349641"/>
                  <a:chExt cx="752395" cy="78642"/>
                </a:xfrm>
                <a:solidFill>
                  <a:srgbClr val="A72B27"/>
                </a:solidFill>
              </p:grpSpPr>
              <p:sp>
                <p:nvSpPr>
                  <p:cNvPr id="1057" name="Freeform 1056">
                    <a:extLst>
                      <a:ext uri="{FF2B5EF4-FFF2-40B4-BE49-F238E27FC236}">
                        <a16:creationId xmlns:a16="http://schemas.microsoft.com/office/drawing/2014/main" id="{7B1DD50C-50A3-3141-89DD-8E73A8788B8B}"/>
                      </a:ext>
                    </a:extLst>
                  </p:cNvPr>
                  <p:cNvSpPr/>
                  <p:nvPr/>
                </p:nvSpPr>
                <p:spPr>
                  <a:xfrm>
                    <a:off x="4513862" y="1351922"/>
                    <a:ext cx="44968" cy="1126"/>
                  </a:xfrm>
                  <a:custGeom>
                    <a:avLst/>
                    <a:gdLst>
                      <a:gd name="connsiteX0" fmla="*/ 44969 w 44968"/>
                      <a:gd name="connsiteY0" fmla="*/ 1126 h 1126"/>
                      <a:gd name="connsiteX1" fmla="*/ 44206 w 44968"/>
                      <a:gd name="connsiteY1" fmla="*/ 1126 h 1126"/>
                      <a:gd name="connsiteX2" fmla="*/ 13465 w 44968"/>
                      <a:gd name="connsiteY2" fmla="*/ 110 h 1126"/>
                      <a:gd name="connsiteX3" fmla="*/ 0 w 44968"/>
                      <a:gd name="connsiteY3" fmla="*/ 745 h 1126"/>
                      <a:gd name="connsiteX4" fmla="*/ 44969 w 44968"/>
                      <a:gd name="connsiteY4" fmla="*/ 1126 h 1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68" h="1126">
                        <a:moveTo>
                          <a:pt x="44969" y="1126"/>
                        </a:moveTo>
                        <a:lnTo>
                          <a:pt x="44206" y="1126"/>
                        </a:lnTo>
                        <a:cubicBezTo>
                          <a:pt x="34425" y="-17"/>
                          <a:pt x="23882" y="-144"/>
                          <a:pt x="13465" y="110"/>
                        </a:cubicBezTo>
                        <a:cubicBezTo>
                          <a:pt x="8765" y="491"/>
                          <a:pt x="4446" y="491"/>
                          <a:pt x="0" y="745"/>
                        </a:cubicBezTo>
                        <a:cubicBezTo>
                          <a:pt x="15117" y="745"/>
                          <a:pt x="29979" y="872"/>
                          <a:pt x="44969" y="1126"/>
                        </a:cubicBezTo>
                        <a:close/>
                      </a:path>
                    </a:pathLst>
                  </a:custGeom>
                  <a:solidFill>
                    <a:srgbClr val="A72B27"/>
                  </a:solidFill>
                  <a:ln w="12692" cap="flat">
                    <a:noFill/>
                    <a:prstDash val="solid"/>
                    <a:miter/>
                  </a:ln>
                </p:spPr>
                <p:txBody>
                  <a:bodyPr rtlCol="0" anchor="ctr"/>
                  <a:lstStyle/>
                  <a:p>
                    <a:endParaRPr lang="en-US"/>
                  </a:p>
                </p:txBody>
              </p:sp>
              <p:sp>
                <p:nvSpPr>
                  <p:cNvPr id="1058" name="Freeform 1057">
                    <a:extLst>
                      <a:ext uri="{FF2B5EF4-FFF2-40B4-BE49-F238E27FC236}">
                        <a16:creationId xmlns:a16="http://schemas.microsoft.com/office/drawing/2014/main" id="{EF11271D-665F-794A-ACBE-345D273320FA}"/>
                      </a:ext>
                    </a:extLst>
                  </p:cNvPr>
                  <p:cNvSpPr/>
                  <p:nvPr/>
                </p:nvSpPr>
                <p:spPr>
                  <a:xfrm>
                    <a:off x="4419733" y="1349641"/>
                    <a:ext cx="752395" cy="78642"/>
                  </a:xfrm>
                  <a:custGeom>
                    <a:avLst/>
                    <a:gdLst>
                      <a:gd name="connsiteX0" fmla="*/ 6733 w 752395"/>
                      <a:gd name="connsiteY0" fmla="*/ 74688 h 78642"/>
                      <a:gd name="connsiteX1" fmla="*/ 15244 w 752395"/>
                      <a:gd name="connsiteY1" fmla="*/ 75577 h 78642"/>
                      <a:gd name="connsiteX2" fmla="*/ 41031 w 752395"/>
                      <a:gd name="connsiteY2" fmla="*/ 77864 h 78642"/>
                      <a:gd name="connsiteX3" fmla="*/ 56909 w 752395"/>
                      <a:gd name="connsiteY3" fmla="*/ 77610 h 78642"/>
                      <a:gd name="connsiteX4" fmla="*/ 80283 w 752395"/>
                      <a:gd name="connsiteY4" fmla="*/ 76975 h 78642"/>
                      <a:gd name="connsiteX5" fmla="*/ 101116 w 752395"/>
                      <a:gd name="connsiteY5" fmla="*/ 76721 h 78642"/>
                      <a:gd name="connsiteX6" fmla="*/ 103910 w 752395"/>
                      <a:gd name="connsiteY6" fmla="*/ 77102 h 78642"/>
                      <a:gd name="connsiteX7" fmla="*/ 118264 w 752395"/>
                      <a:gd name="connsiteY7" fmla="*/ 76466 h 78642"/>
                      <a:gd name="connsiteX8" fmla="*/ 288230 w 752395"/>
                      <a:gd name="connsiteY8" fmla="*/ 73417 h 78642"/>
                      <a:gd name="connsiteX9" fmla="*/ 347807 w 752395"/>
                      <a:gd name="connsiteY9" fmla="*/ 72274 h 78642"/>
                      <a:gd name="connsiteX10" fmla="*/ 454765 w 752395"/>
                      <a:gd name="connsiteY10" fmla="*/ 75450 h 78642"/>
                      <a:gd name="connsiteX11" fmla="*/ 505323 w 752395"/>
                      <a:gd name="connsiteY11" fmla="*/ 75450 h 78642"/>
                      <a:gd name="connsiteX12" fmla="*/ 543305 w 752395"/>
                      <a:gd name="connsiteY12" fmla="*/ 78627 h 78642"/>
                      <a:gd name="connsiteX13" fmla="*/ 567694 w 752395"/>
                      <a:gd name="connsiteY13" fmla="*/ 77356 h 78642"/>
                      <a:gd name="connsiteX14" fmla="*/ 593481 w 752395"/>
                      <a:gd name="connsiteY14" fmla="*/ 75958 h 78642"/>
                      <a:gd name="connsiteX15" fmla="*/ 727370 w 752395"/>
                      <a:gd name="connsiteY15" fmla="*/ 69859 h 78642"/>
                      <a:gd name="connsiteX16" fmla="*/ 752395 w 752395"/>
                      <a:gd name="connsiteY16" fmla="*/ 68716 h 78642"/>
                      <a:gd name="connsiteX17" fmla="*/ 736770 w 752395"/>
                      <a:gd name="connsiteY17" fmla="*/ 34156 h 78642"/>
                      <a:gd name="connsiteX18" fmla="*/ 701583 w 752395"/>
                      <a:gd name="connsiteY18" fmla="*/ 739 h 78642"/>
                      <a:gd name="connsiteX19" fmla="*/ 690278 w 752395"/>
                      <a:gd name="connsiteY19" fmla="*/ 358 h 78642"/>
                      <a:gd name="connsiteX20" fmla="*/ 599325 w 752395"/>
                      <a:gd name="connsiteY20" fmla="*/ 3026 h 78642"/>
                      <a:gd name="connsiteX21" fmla="*/ 458703 w 752395"/>
                      <a:gd name="connsiteY21" fmla="*/ 3789 h 78642"/>
                      <a:gd name="connsiteX22" fmla="*/ 309825 w 752395"/>
                      <a:gd name="connsiteY22" fmla="*/ 5695 h 78642"/>
                      <a:gd name="connsiteX23" fmla="*/ 244150 w 752395"/>
                      <a:gd name="connsiteY23" fmla="*/ 4551 h 78642"/>
                      <a:gd name="connsiteX24" fmla="*/ 166536 w 752395"/>
                      <a:gd name="connsiteY24" fmla="*/ 3662 h 78642"/>
                      <a:gd name="connsiteX25" fmla="*/ 138970 w 752395"/>
                      <a:gd name="connsiteY25" fmla="*/ 3408 h 78642"/>
                      <a:gd name="connsiteX26" fmla="*/ 94129 w 752395"/>
                      <a:gd name="connsiteY26" fmla="*/ 2899 h 78642"/>
                      <a:gd name="connsiteX27" fmla="*/ 6733 w 752395"/>
                      <a:gd name="connsiteY27" fmla="*/ 867 h 78642"/>
                      <a:gd name="connsiteX28" fmla="*/ 0 w 752395"/>
                      <a:gd name="connsiteY28" fmla="*/ 41398 h 78642"/>
                      <a:gd name="connsiteX29" fmla="*/ 6733 w 752395"/>
                      <a:gd name="connsiteY29" fmla="*/ 74688 h 7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52395" h="78642">
                        <a:moveTo>
                          <a:pt x="6733" y="74688"/>
                        </a:moveTo>
                        <a:lnTo>
                          <a:pt x="15244" y="75577"/>
                        </a:lnTo>
                        <a:cubicBezTo>
                          <a:pt x="24263" y="76594"/>
                          <a:pt x="32774" y="77610"/>
                          <a:pt x="41031" y="77864"/>
                        </a:cubicBezTo>
                        <a:cubicBezTo>
                          <a:pt x="46239" y="78245"/>
                          <a:pt x="51066" y="78245"/>
                          <a:pt x="56909" y="77610"/>
                        </a:cubicBezTo>
                        <a:cubicBezTo>
                          <a:pt x="64277" y="76721"/>
                          <a:pt x="72280" y="76466"/>
                          <a:pt x="80283" y="76975"/>
                        </a:cubicBezTo>
                        <a:cubicBezTo>
                          <a:pt x="80537" y="76975"/>
                          <a:pt x="94510" y="76848"/>
                          <a:pt x="101116" y="76721"/>
                        </a:cubicBezTo>
                        <a:cubicBezTo>
                          <a:pt x="102005" y="76848"/>
                          <a:pt x="102767" y="76975"/>
                          <a:pt x="103910" y="77102"/>
                        </a:cubicBezTo>
                        <a:cubicBezTo>
                          <a:pt x="108229" y="77610"/>
                          <a:pt x="113183" y="77102"/>
                          <a:pt x="118264" y="76466"/>
                        </a:cubicBezTo>
                        <a:cubicBezTo>
                          <a:pt x="174920" y="75831"/>
                          <a:pt x="231575" y="76466"/>
                          <a:pt x="288230" y="73417"/>
                        </a:cubicBezTo>
                        <a:cubicBezTo>
                          <a:pt x="308046" y="72401"/>
                          <a:pt x="327736" y="70876"/>
                          <a:pt x="347807" y="72274"/>
                        </a:cubicBezTo>
                        <a:cubicBezTo>
                          <a:pt x="383375" y="74942"/>
                          <a:pt x="419197" y="74815"/>
                          <a:pt x="454765" y="75450"/>
                        </a:cubicBezTo>
                        <a:cubicBezTo>
                          <a:pt x="471660" y="75831"/>
                          <a:pt x="482712" y="72147"/>
                          <a:pt x="505323" y="75450"/>
                        </a:cubicBezTo>
                        <a:cubicBezTo>
                          <a:pt x="515104" y="76085"/>
                          <a:pt x="533651" y="78881"/>
                          <a:pt x="543305" y="78627"/>
                        </a:cubicBezTo>
                        <a:cubicBezTo>
                          <a:pt x="551689" y="78372"/>
                          <a:pt x="559946" y="77864"/>
                          <a:pt x="567694" y="77356"/>
                        </a:cubicBezTo>
                        <a:cubicBezTo>
                          <a:pt x="575443" y="76848"/>
                          <a:pt x="583192" y="76339"/>
                          <a:pt x="593481" y="75958"/>
                        </a:cubicBezTo>
                        <a:cubicBezTo>
                          <a:pt x="638958" y="74307"/>
                          <a:pt x="685197" y="74434"/>
                          <a:pt x="727370" y="69859"/>
                        </a:cubicBezTo>
                        <a:cubicBezTo>
                          <a:pt x="735373" y="68970"/>
                          <a:pt x="744011" y="68970"/>
                          <a:pt x="752395" y="68716"/>
                        </a:cubicBezTo>
                        <a:lnTo>
                          <a:pt x="736770" y="34156"/>
                        </a:lnTo>
                        <a:lnTo>
                          <a:pt x="701583" y="739"/>
                        </a:lnTo>
                        <a:lnTo>
                          <a:pt x="690278" y="358"/>
                        </a:lnTo>
                        <a:cubicBezTo>
                          <a:pt x="658901" y="-1166"/>
                          <a:pt x="629812" y="2645"/>
                          <a:pt x="599325" y="3026"/>
                        </a:cubicBezTo>
                        <a:lnTo>
                          <a:pt x="458703" y="3789"/>
                        </a:lnTo>
                        <a:cubicBezTo>
                          <a:pt x="409035" y="3916"/>
                          <a:pt x="359366" y="4297"/>
                          <a:pt x="309825" y="5695"/>
                        </a:cubicBezTo>
                        <a:cubicBezTo>
                          <a:pt x="291660" y="6203"/>
                          <a:pt x="247581" y="5186"/>
                          <a:pt x="244150" y="4551"/>
                        </a:cubicBezTo>
                        <a:cubicBezTo>
                          <a:pt x="219126" y="-150"/>
                          <a:pt x="192449" y="3916"/>
                          <a:pt x="166536" y="3662"/>
                        </a:cubicBezTo>
                        <a:cubicBezTo>
                          <a:pt x="157390" y="3535"/>
                          <a:pt x="148116" y="3408"/>
                          <a:pt x="138970" y="3408"/>
                        </a:cubicBezTo>
                        <a:cubicBezTo>
                          <a:pt x="123981" y="3281"/>
                          <a:pt x="109118" y="3026"/>
                          <a:pt x="94129" y="2899"/>
                        </a:cubicBezTo>
                        <a:cubicBezTo>
                          <a:pt x="64912" y="2645"/>
                          <a:pt x="35822" y="2010"/>
                          <a:pt x="6733" y="867"/>
                        </a:cubicBezTo>
                        <a:lnTo>
                          <a:pt x="0" y="41398"/>
                        </a:lnTo>
                        <a:lnTo>
                          <a:pt x="6733" y="74688"/>
                        </a:lnTo>
                        <a:close/>
                      </a:path>
                    </a:pathLst>
                  </a:custGeom>
                  <a:solidFill>
                    <a:srgbClr val="A72B27"/>
                  </a:solidFill>
                  <a:ln w="12692" cap="flat">
                    <a:noFill/>
                    <a:prstDash val="solid"/>
                    <a:miter/>
                  </a:ln>
                </p:spPr>
                <p:txBody>
                  <a:bodyPr rtlCol="0" anchor="ctr"/>
                  <a:lstStyle/>
                  <a:p>
                    <a:endParaRPr lang="en-US"/>
                  </a:p>
                </p:txBody>
              </p:sp>
            </p:grpSp>
            <p:grpSp>
              <p:nvGrpSpPr>
                <p:cNvPr id="1059" name="Graphic 1018">
                  <a:extLst>
                    <a:ext uri="{FF2B5EF4-FFF2-40B4-BE49-F238E27FC236}">
                      <a16:creationId xmlns:a16="http://schemas.microsoft.com/office/drawing/2014/main" id="{8B8AF008-C806-654D-B9A8-A6E7DE74E0FC}"/>
                    </a:ext>
                  </a:extLst>
                </p:cNvPr>
                <p:cNvGrpSpPr/>
                <p:nvPr/>
              </p:nvGrpSpPr>
              <p:grpSpPr>
                <a:xfrm>
                  <a:off x="3696173" y="1349641"/>
                  <a:ext cx="738167" cy="78642"/>
                  <a:chOff x="3696173" y="1349641"/>
                  <a:chExt cx="738167" cy="78642"/>
                </a:xfrm>
                <a:solidFill>
                  <a:srgbClr val="A72B27"/>
                </a:solidFill>
              </p:grpSpPr>
              <p:sp>
                <p:nvSpPr>
                  <p:cNvPr id="1060" name="Freeform 1059">
                    <a:extLst>
                      <a:ext uri="{FF2B5EF4-FFF2-40B4-BE49-F238E27FC236}">
                        <a16:creationId xmlns:a16="http://schemas.microsoft.com/office/drawing/2014/main" id="{4C4DA98C-698B-3942-A882-A49E34BC9EFD}"/>
                      </a:ext>
                    </a:extLst>
                  </p:cNvPr>
                  <p:cNvSpPr/>
                  <p:nvPr/>
                </p:nvSpPr>
                <p:spPr>
                  <a:xfrm>
                    <a:off x="3790175" y="1351922"/>
                    <a:ext cx="44968" cy="1126"/>
                  </a:xfrm>
                  <a:custGeom>
                    <a:avLst/>
                    <a:gdLst>
                      <a:gd name="connsiteX0" fmla="*/ 44969 w 44968"/>
                      <a:gd name="connsiteY0" fmla="*/ 1126 h 1126"/>
                      <a:gd name="connsiteX1" fmla="*/ 44206 w 44968"/>
                      <a:gd name="connsiteY1" fmla="*/ 1126 h 1126"/>
                      <a:gd name="connsiteX2" fmla="*/ 13465 w 44968"/>
                      <a:gd name="connsiteY2" fmla="*/ 110 h 1126"/>
                      <a:gd name="connsiteX3" fmla="*/ 0 w 44968"/>
                      <a:gd name="connsiteY3" fmla="*/ 745 h 1126"/>
                      <a:gd name="connsiteX4" fmla="*/ 44969 w 44968"/>
                      <a:gd name="connsiteY4" fmla="*/ 1126 h 1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68" h="1126">
                        <a:moveTo>
                          <a:pt x="44969" y="1126"/>
                        </a:moveTo>
                        <a:cubicBezTo>
                          <a:pt x="44715" y="1126"/>
                          <a:pt x="44460" y="1126"/>
                          <a:pt x="44206" y="1126"/>
                        </a:cubicBezTo>
                        <a:cubicBezTo>
                          <a:pt x="34425" y="-17"/>
                          <a:pt x="23882" y="-144"/>
                          <a:pt x="13465" y="110"/>
                        </a:cubicBezTo>
                        <a:cubicBezTo>
                          <a:pt x="8892" y="491"/>
                          <a:pt x="4446" y="491"/>
                          <a:pt x="0" y="745"/>
                        </a:cubicBezTo>
                        <a:cubicBezTo>
                          <a:pt x="15117" y="745"/>
                          <a:pt x="30106" y="872"/>
                          <a:pt x="44969" y="1126"/>
                        </a:cubicBezTo>
                        <a:close/>
                      </a:path>
                    </a:pathLst>
                  </a:custGeom>
                  <a:solidFill>
                    <a:srgbClr val="A72B27"/>
                  </a:solidFill>
                  <a:ln w="12692" cap="flat">
                    <a:noFill/>
                    <a:prstDash val="solid"/>
                    <a:miter/>
                  </a:ln>
                </p:spPr>
                <p:txBody>
                  <a:bodyPr rtlCol="0" anchor="ctr"/>
                  <a:lstStyle/>
                  <a:p>
                    <a:endParaRPr lang="en-US"/>
                  </a:p>
                </p:txBody>
              </p:sp>
              <p:sp>
                <p:nvSpPr>
                  <p:cNvPr id="1061" name="Freeform 1060">
                    <a:extLst>
                      <a:ext uri="{FF2B5EF4-FFF2-40B4-BE49-F238E27FC236}">
                        <a16:creationId xmlns:a16="http://schemas.microsoft.com/office/drawing/2014/main" id="{6A2DE069-6311-034F-8EE0-286847FBB0DD}"/>
                      </a:ext>
                    </a:extLst>
                  </p:cNvPr>
                  <p:cNvSpPr/>
                  <p:nvPr/>
                </p:nvSpPr>
                <p:spPr>
                  <a:xfrm>
                    <a:off x="3696173" y="1349641"/>
                    <a:ext cx="738167" cy="78642"/>
                  </a:xfrm>
                  <a:custGeom>
                    <a:avLst/>
                    <a:gdLst>
                      <a:gd name="connsiteX0" fmla="*/ 6733 w 738167"/>
                      <a:gd name="connsiteY0" fmla="*/ 74688 h 78642"/>
                      <a:gd name="connsiteX1" fmla="*/ 15244 w 738167"/>
                      <a:gd name="connsiteY1" fmla="*/ 75577 h 78642"/>
                      <a:gd name="connsiteX2" fmla="*/ 41031 w 738167"/>
                      <a:gd name="connsiteY2" fmla="*/ 77864 h 78642"/>
                      <a:gd name="connsiteX3" fmla="*/ 56909 w 738167"/>
                      <a:gd name="connsiteY3" fmla="*/ 77610 h 78642"/>
                      <a:gd name="connsiteX4" fmla="*/ 80283 w 738167"/>
                      <a:gd name="connsiteY4" fmla="*/ 76975 h 78642"/>
                      <a:gd name="connsiteX5" fmla="*/ 101115 w 738167"/>
                      <a:gd name="connsiteY5" fmla="*/ 76721 h 78642"/>
                      <a:gd name="connsiteX6" fmla="*/ 103910 w 738167"/>
                      <a:gd name="connsiteY6" fmla="*/ 77102 h 78642"/>
                      <a:gd name="connsiteX7" fmla="*/ 118264 w 738167"/>
                      <a:gd name="connsiteY7" fmla="*/ 76466 h 78642"/>
                      <a:gd name="connsiteX8" fmla="*/ 288230 w 738167"/>
                      <a:gd name="connsiteY8" fmla="*/ 73417 h 78642"/>
                      <a:gd name="connsiteX9" fmla="*/ 347807 w 738167"/>
                      <a:gd name="connsiteY9" fmla="*/ 72274 h 78642"/>
                      <a:gd name="connsiteX10" fmla="*/ 454765 w 738167"/>
                      <a:gd name="connsiteY10" fmla="*/ 75450 h 78642"/>
                      <a:gd name="connsiteX11" fmla="*/ 505323 w 738167"/>
                      <a:gd name="connsiteY11" fmla="*/ 75450 h 78642"/>
                      <a:gd name="connsiteX12" fmla="*/ 543305 w 738167"/>
                      <a:gd name="connsiteY12" fmla="*/ 78627 h 78642"/>
                      <a:gd name="connsiteX13" fmla="*/ 588019 w 738167"/>
                      <a:gd name="connsiteY13" fmla="*/ 75958 h 78642"/>
                      <a:gd name="connsiteX14" fmla="*/ 707427 w 738167"/>
                      <a:gd name="connsiteY14" fmla="*/ 73290 h 78642"/>
                      <a:gd name="connsiteX15" fmla="*/ 730292 w 738167"/>
                      <a:gd name="connsiteY15" fmla="*/ 74688 h 78642"/>
                      <a:gd name="connsiteX16" fmla="*/ 738168 w 738167"/>
                      <a:gd name="connsiteY16" fmla="*/ 39111 h 78642"/>
                      <a:gd name="connsiteX17" fmla="*/ 730292 w 738167"/>
                      <a:gd name="connsiteY17" fmla="*/ 739 h 78642"/>
                      <a:gd name="connsiteX18" fmla="*/ 717081 w 738167"/>
                      <a:gd name="connsiteY18" fmla="*/ 358 h 78642"/>
                      <a:gd name="connsiteX19" fmla="*/ 607709 w 738167"/>
                      <a:gd name="connsiteY19" fmla="*/ 3026 h 78642"/>
                      <a:gd name="connsiteX20" fmla="*/ 309824 w 738167"/>
                      <a:gd name="connsiteY20" fmla="*/ 5568 h 78642"/>
                      <a:gd name="connsiteX21" fmla="*/ 244150 w 738167"/>
                      <a:gd name="connsiteY21" fmla="*/ 4424 h 78642"/>
                      <a:gd name="connsiteX22" fmla="*/ 166535 w 738167"/>
                      <a:gd name="connsiteY22" fmla="*/ 3535 h 78642"/>
                      <a:gd name="connsiteX23" fmla="*/ 138970 w 738167"/>
                      <a:gd name="connsiteY23" fmla="*/ 3281 h 78642"/>
                      <a:gd name="connsiteX24" fmla="*/ 94129 w 738167"/>
                      <a:gd name="connsiteY24" fmla="*/ 2772 h 78642"/>
                      <a:gd name="connsiteX25" fmla="*/ 6733 w 738167"/>
                      <a:gd name="connsiteY25" fmla="*/ 739 h 78642"/>
                      <a:gd name="connsiteX26" fmla="*/ 0 w 738167"/>
                      <a:gd name="connsiteY26" fmla="*/ 41271 h 78642"/>
                      <a:gd name="connsiteX27" fmla="*/ 6733 w 738167"/>
                      <a:gd name="connsiteY27" fmla="*/ 74688 h 7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38167" h="78642">
                        <a:moveTo>
                          <a:pt x="6733" y="74688"/>
                        </a:moveTo>
                        <a:cubicBezTo>
                          <a:pt x="9527" y="74942"/>
                          <a:pt x="12322" y="75196"/>
                          <a:pt x="15244" y="75577"/>
                        </a:cubicBezTo>
                        <a:cubicBezTo>
                          <a:pt x="24263" y="76594"/>
                          <a:pt x="32773" y="77610"/>
                          <a:pt x="41031" y="77864"/>
                        </a:cubicBezTo>
                        <a:cubicBezTo>
                          <a:pt x="46238" y="78245"/>
                          <a:pt x="51066" y="78245"/>
                          <a:pt x="56909" y="77610"/>
                        </a:cubicBezTo>
                        <a:cubicBezTo>
                          <a:pt x="64277" y="76721"/>
                          <a:pt x="72280" y="76466"/>
                          <a:pt x="80283" y="76975"/>
                        </a:cubicBezTo>
                        <a:cubicBezTo>
                          <a:pt x="80537" y="76975"/>
                          <a:pt x="94510" y="76848"/>
                          <a:pt x="101115" y="76721"/>
                        </a:cubicBezTo>
                        <a:cubicBezTo>
                          <a:pt x="102005" y="76848"/>
                          <a:pt x="102767" y="76975"/>
                          <a:pt x="103910" y="77102"/>
                        </a:cubicBezTo>
                        <a:cubicBezTo>
                          <a:pt x="108229" y="77610"/>
                          <a:pt x="113183" y="77102"/>
                          <a:pt x="118264" y="76466"/>
                        </a:cubicBezTo>
                        <a:cubicBezTo>
                          <a:pt x="174919" y="75831"/>
                          <a:pt x="231575" y="76466"/>
                          <a:pt x="288230" y="73417"/>
                        </a:cubicBezTo>
                        <a:cubicBezTo>
                          <a:pt x="308046" y="72401"/>
                          <a:pt x="327736" y="70876"/>
                          <a:pt x="347807" y="72274"/>
                        </a:cubicBezTo>
                        <a:cubicBezTo>
                          <a:pt x="383375" y="74942"/>
                          <a:pt x="419197" y="74815"/>
                          <a:pt x="454765" y="75450"/>
                        </a:cubicBezTo>
                        <a:cubicBezTo>
                          <a:pt x="471660" y="75831"/>
                          <a:pt x="482712" y="72147"/>
                          <a:pt x="505323" y="75450"/>
                        </a:cubicBezTo>
                        <a:cubicBezTo>
                          <a:pt x="515104" y="76085"/>
                          <a:pt x="533651" y="78881"/>
                          <a:pt x="543305" y="78627"/>
                        </a:cubicBezTo>
                        <a:cubicBezTo>
                          <a:pt x="561216" y="78118"/>
                          <a:pt x="570108" y="76721"/>
                          <a:pt x="588019" y="75958"/>
                        </a:cubicBezTo>
                        <a:cubicBezTo>
                          <a:pt x="627779" y="74307"/>
                          <a:pt x="667539" y="73798"/>
                          <a:pt x="707427" y="73290"/>
                        </a:cubicBezTo>
                        <a:cubicBezTo>
                          <a:pt x="715049" y="73163"/>
                          <a:pt x="722670" y="73925"/>
                          <a:pt x="730292" y="74688"/>
                        </a:cubicBezTo>
                        <a:lnTo>
                          <a:pt x="738168" y="39111"/>
                        </a:lnTo>
                        <a:lnTo>
                          <a:pt x="730292" y="739"/>
                        </a:lnTo>
                        <a:cubicBezTo>
                          <a:pt x="725973" y="612"/>
                          <a:pt x="721527" y="612"/>
                          <a:pt x="717081" y="358"/>
                        </a:cubicBezTo>
                        <a:cubicBezTo>
                          <a:pt x="680497" y="-1166"/>
                          <a:pt x="643404" y="2645"/>
                          <a:pt x="607709" y="3026"/>
                        </a:cubicBezTo>
                        <a:cubicBezTo>
                          <a:pt x="508371" y="4170"/>
                          <a:pt x="409162" y="3026"/>
                          <a:pt x="309824" y="5568"/>
                        </a:cubicBezTo>
                        <a:cubicBezTo>
                          <a:pt x="291659" y="6076"/>
                          <a:pt x="247580" y="5059"/>
                          <a:pt x="244150" y="4424"/>
                        </a:cubicBezTo>
                        <a:cubicBezTo>
                          <a:pt x="219126" y="-277"/>
                          <a:pt x="192449" y="3789"/>
                          <a:pt x="166535" y="3535"/>
                        </a:cubicBezTo>
                        <a:cubicBezTo>
                          <a:pt x="157389" y="3408"/>
                          <a:pt x="148116" y="3281"/>
                          <a:pt x="138970" y="3281"/>
                        </a:cubicBezTo>
                        <a:cubicBezTo>
                          <a:pt x="123981" y="3154"/>
                          <a:pt x="109118" y="2899"/>
                          <a:pt x="94129" y="2772"/>
                        </a:cubicBezTo>
                        <a:cubicBezTo>
                          <a:pt x="64912" y="2518"/>
                          <a:pt x="35822" y="1883"/>
                          <a:pt x="6733" y="739"/>
                        </a:cubicBezTo>
                        <a:lnTo>
                          <a:pt x="0" y="41271"/>
                        </a:lnTo>
                        <a:lnTo>
                          <a:pt x="6733" y="74688"/>
                        </a:lnTo>
                        <a:close/>
                      </a:path>
                    </a:pathLst>
                  </a:custGeom>
                  <a:solidFill>
                    <a:srgbClr val="A72B27"/>
                  </a:solidFill>
                  <a:ln w="12692" cap="flat">
                    <a:noFill/>
                    <a:prstDash val="solid"/>
                    <a:miter/>
                  </a:ln>
                </p:spPr>
                <p:txBody>
                  <a:bodyPr rtlCol="0" anchor="ctr"/>
                  <a:lstStyle/>
                  <a:p>
                    <a:endParaRPr lang="en-US"/>
                  </a:p>
                </p:txBody>
              </p:sp>
            </p:grpSp>
            <p:grpSp>
              <p:nvGrpSpPr>
                <p:cNvPr id="1062" name="Graphic 1018">
                  <a:extLst>
                    <a:ext uri="{FF2B5EF4-FFF2-40B4-BE49-F238E27FC236}">
                      <a16:creationId xmlns:a16="http://schemas.microsoft.com/office/drawing/2014/main" id="{61054C95-0509-E340-A9BE-1A018ABD6626}"/>
                    </a:ext>
                  </a:extLst>
                </p:cNvPr>
                <p:cNvGrpSpPr/>
                <p:nvPr/>
              </p:nvGrpSpPr>
              <p:grpSpPr>
                <a:xfrm>
                  <a:off x="2972614" y="1349641"/>
                  <a:ext cx="738167" cy="78642"/>
                  <a:chOff x="2972614" y="1349641"/>
                  <a:chExt cx="738167" cy="78642"/>
                </a:xfrm>
                <a:solidFill>
                  <a:srgbClr val="A72B27"/>
                </a:solidFill>
              </p:grpSpPr>
              <p:sp>
                <p:nvSpPr>
                  <p:cNvPr id="1063" name="Freeform 1062">
                    <a:extLst>
                      <a:ext uri="{FF2B5EF4-FFF2-40B4-BE49-F238E27FC236}">
                        <a16:creationId xmlns:a16="http://schemas.microsoft.com/office/drawing/2014/main" id="{57678026-DFEC-0044-9A1C-18DA19132533}"/>
                      </a:ext>
                    </a:extLst>
                  </p:cNvPr>
                  <p:cNvSpPr/>
                  <p:nvPr/>
                </p:nvSpPr>
                <p:spPr>
                  <a:xfrm>
                    <a:off x="3066616" y="1351922"/>
                    <a:ext cx="44968" cy="1126"/>
                  </a:xfrm>
                  <a:custGeom>
                    <a:avLst/>
                    <a:gdLst>
                      <a:gd name="connsiteX0" fmla="*/ 44968 w 44968"/>
                      <a:gd name="connsiteY0" fmla="*/ 1126 h 1126"/>
                      <a:gd name="connsiteX1" fmla="*/ 44206 w 44968"/>
                      <a:gd name="connsiteY1" fmla="*/ 1126 h 1126"/>
                      <a:gd name="connsiteX2" fmla="*/ 13465 w 44968"/>
                      <a:gd name="connsiteY2" fmla="*/ 110 h 1126"/>
                      <a:gd name="connsiteX3" fmla="*/ 0 w 44968"/>
                      <a:gd name="connsiteY3" fmla="*/ 745 h 1126"/>
                      <a:gd name="connsiteX4" fmla="*/ 44968 w 44968"/>
                      <a:gd name="connsiteY4" fmla="*/ 1126 h 1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68" h="1126">
                        <a:moveTo>
                          <a:pt x="44968" y="1126"/>
                        </a:moveTo>
                        <a:cubicBezTo>
                          <a:pt x="44714" y="1126"/>
                          <a:pt x="44460" y="1126"/>
                          <a:pt x="44206" y="1126"/>
                        </a:cubicBezTo>
                        <a:cubicBezTo>
                          <a:pt x="34425" y="-17"/>
                          <a:pt x="23881" y="-144"/>
                          <a:pt x="13465" y="110"/>
                        </a:cubicBezTo>
                        <a:cubicBezTo>
                          <a:pt x="8892" y="491"/>
                          <a:pt x="4446" y="491"/>
                          <a:pt x="0" y="745"/>
                        </a:cubicBezTo>
                        <a:cubicBezTo>
                          <a:pt x="14989" y="745"/>
                          <a:pt x="29979" y="872"/>
                          <a:pt x="44968" y="1126"/>
                        </a:cubicBezTo>
                        <a:close/>
                      </a:path>
                    </a:pathLst>
                  </a:custGeom>
                  <a:solidFill>
                    <a:srgbClr val="A72B27"/>
                  </a:solidFill>
                  <a:ln w="12692" cap="flat">
                    <a:noFill/>
                    <a:prstDash val="solid"/>
                    <a:miter/>
                  </a:ln>
                </p:spPr>
                <p:txBody>
                  <a:bodyPr rtlCol="0" anchor="ctr"/>
                  <a:lstStyle/>
                  <a:p>
                    <a:endParaRPr lang="en-US"/>
                  </a:p>
                </p:txBody>
              </p:sp>
              <p:sp>
                <p:nvSpPr>
                  <p:cNvPr id="1064" name="Freeform 1063">
                    <a:extLst>
                      <a:ext uri="{FF2B5EF4-FFF2-40B4-BE49-F238E27FC236}">
                        <a16:creationId xmlns:a16="http://schemas.microsoft.com/office/drawing/2014/main" id="{8D00917E-90F1-3847-A8D0-A7B30E19F615}"/>
                      </a:ext>
                    </a:extLst>
                  </p:cNvPr>
                  <p:cNvSpPr/>
                  <p:nvPr/>
                </p:nvSpPr>
                <p:spPr>
                  <a:xfrm>
                    <a:off x="2972614" y="1349641"/>
                    <a:ext cx="738167" cy="78642"/>
                  </a:xfrm>
                  <a:custGeom>
                    <a:avLst/>
                    <a:gdLst>
                      <a:gd name="connsiteX0" fmla="*/ 6606 w 738167"/>
                      <a:gd name="connsiteY0" fmla="*/ 74688 h 78642"/>
                      <a:gd name="connsiteX1" fmla="*/ 15117 w 738167"/>
                      <a:gd name="connsiteY1" fmla="*/ 75577 h 78642"/>
                      <a:gd name="connsiteX2" fmla="*/ 40903 w 738167"/>
                      <a:gd name="connsiteY2" fmla="*/ 77864 h 78642"/>
                      <a:gd name="connsiteX3" fmla="*/ 56782 w 738167"/>
                      <a:gd name="connsiteY3" fmla="*/ 77610 h 78642"/>
                      <a:gd name="connsiteX4" fmla="*/ 80156 w 738167"/>
                      <a:gd name="connsiteY4" fmla="*/ 76975 h 78642"/>
                      <a:gd name="connsiteX5" fmla="*/ 100989 w 738167"/>
                      <a:gd name="connsiteY5" fmla="*/ 76721 h 78642"/>
                      <a:gd name="connsiteX6" fmla="*/ 103783 w 738167"/>
                      <a:gd name="connsiteY6" fmla="*/ 77102 h 78642"/>
                      <a:gd name="connsiteX7" fmla="*/ 118137 w 738167"/>
                      <a:gd name="connsiteY7" fmla="*/ 76466 h 78642"/>
                      <a:gd name="connsiteX8" fmla="*/ 288103 w 738167"/>
                      <a:gd name="connsiteY8" fmla="*/ 73417 h 78642"/>
                      <a:gd name="connsiteX9" fmla="*/ 347680 w 738167"/>
                      <a:gd name="connsiteY9" fmla="*/ 72274 h 78642"/>
                      <a:gd name="connsiteX10" fmla="*/ 454638 w 738167"/>
                      <a:gd name="connsiteY10" fmla="*/ 75450 h 78642"/>
                      <a:gd name="connsiteX11" fmla="*/ 505196 w 738167"/>
                      <a:gd name="connsiteY11" fmla="*/ 75450 h 78642"/>
                      <a:gd name="connsiteX12" fmla="*/ 543178 w 738167"/>
                      <a:gd name="connsiteY12" fmla="*/ 78627 h 78642"/>
                      <a:gd name="connsiteX13" fmla="*/ 587892 w 738167"/>
                      <a:gd name="connsiteY13" fmla="*/ 75958 h 78642"/>
                      <a:gd name="connsiteX14" fmla="*/ 707300 w 738167"/>
                      <a:gd name="connsiteY14" fmla="*/ 73290 h 78642"/>
                      <a:gd name="connsiteX15" fmla="*/ 730292 w 738167"/>
                      <a:gd name="connsiteY15" fmla="*/ 74688 h 78642"/>
                      <a:gd name="connsiteX16" fmla="*/ 738168 w 738167"/>
                      <a:gd name="connsiteY16" fmla="*/ 39111 h 78642"/>
                      <a:gd name="connsiteX17" fmla="*/ 730292 w 738167"/>
                      <a:gd name="connsiteY17" fmla="*/ 739 h 78642"/>
                      <a:gd name="connsiteX18" fmla="*/ 717081 w 738167"/>
                      <a:gd name="connsiteY18" fmla="*/ 358 h 78642"/>
                      <a:gd name="connsiteX19" fmla="*/ 607709 w 738167"/>
                      <a:gd name="connsiteY19" fmla="*/ 3026 h 78642"/>
                      <a:gd name="connsiteX20" fmla="*/ 309825 w 738167"/>
                      <a:gd name="connsiteY20" fmla="*/ 5568 h 78642"/>
                      <a:gd name="connsiteX21" fmla="*/ 244150 w 738167"/>
                      <a:gd name="connsiteY21" fmla="*/ 4424 h 78642"/>
                      <a:gd name="connsiteX22" fmla="*/ 166536 w 738167"/>
                      <a:gd name="connsiteY22" fmla="*/ 3535 h 78642"/>
                      <a:gd name="connsiteX23" fmla="*/ 138970 w 738167"/>
                      <a:gd name="connsiteY23" fmla="*/ 3281 h 78642"/>
                      <a:gd name="connsiteX24" fmla="*/ 94129 w 738167"/>
                      <a:gd name="connsiteY24" fmla="*/ 2772 h 78642"/>
                      <a:gd name="connsiteX25" fmla="*/ 6733 w 738167"/>
                      <a:gd name="connsiteY25" fmla="*/ 739 h 78642"/>
                      <a:gd name="connsiteX26" fmla="*/ 0 w 738167"/>
                      <a:gd name="connsiteY26" fmla="*/ 41271 h 78642"/>
                      <a:gd name="connsiteX27" fmla="*/ 6606 w 738167"/>
                      <a:gd name="connsiteY27" fmla="*/ 74688 h 7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38167" h="78642">
                        <a:moveTo>
                          <a:pt x="6606" y="74688"/>
                        </a:moveTo>
                        <a:cubicBezTo>
                          <a:pt x="9400" y="74942"/>
                          <a:pt x="12322" y="75196"/>
                          <a:pt x="15117" y="75577"/>
                        </a:cubicBezTo>
                        <a:cubicBezTo>
                          <a:pt x="24136" y="76594"/>
                          <a:pt x="32647" y="77610"/>
                          <a:pt x="40903" y="77864"/>
                        </a:cubicBezTo>
                        <a:cubicBezTo>
                          <a:pt x="46112" y="78245"/>
                          <a:pt x="50939" y="78245"/>
                          <a:pt x="56782" y="77610"/>
                        </a:cubicBezTo>
                        <a:cubicBezTo>
                          <a:pt x="64150" y="76721"/>
                          <a:pt x="72153" y="76466"/>
                          <a:pt x="80156" y="76975"/>
                        </a:cubicBezTo>
                        <a:cubicBezTo>
                          <a:pt x="80410" y="76975"/>
                          <a:pt x="94383" y="76848"/>
                          <a:pt x="100989" y="76721"/>
                        </a:cubicBezTo>
                        <a:cubicBezTo>
                          <a:pt x="101878" y="76848"/>
                          <a:pt x="102640" y="76975"/>
                          <a:pt x="103783" y="77102"/>
                        </a:cubicBezTo>
                        <a:cubicBezTo>
                          <a:pt x="108102" y="77610"/>
                          <a:pt x="113056" y="77102"/>
                          <a:pt x="118137" y="76466"/>
                        </a:cubicBezTo>
                        <a:cubicBezTo>
                          <a:pt x="174793" y="75831"/>
                          <a:pt x="231448" y="76466"/>
                          <a:pt x="288103" y="73417"/>
                        </a:cubicBezTo>
                        <a:cubicBezTo>
                          <a:pt x="307919" y="72401"/>
                          <a:pt x="327609" y="70876"/>
                          <a:pt x="347680" y="72274"/>
                        </a:cubicBezTo>
                        <a:cubicBezTo>
                          <a:pt x="383248" y="74942"/>
                          <a:pt x="419070" y="74815"/>
                          <a:pt x="454638" y="75450"/>
                        </a:cubicBezTo>
                        <a:cubicBezTo>
                          <a:pt x="471533" y="75831"/>
                          <a:pt x="482585" y="72147"/>
                          <a:pt x="505196" y="75450"/>
                        </a:cubicBezTo>
                        <a:cubicBezTo>
                          <a:pt x="514977" y="76085"/>
                          <a:pt x="533524" y="78881"/>
                          <a:pt x="543178" y="78627"/>
                        </a:cubicBezTo>
                        <a:cubicBezTo>
                          <a:pt x="561089" y="78118"/>
                          <a:pt x="569981" y="76721"/>
                          <a:pt x="587892" y="75958"/>
                        </a:cubicBezTo>
                        <a:cubicBezTo>
                          <a:pt x="627652" y="74307"/>
                          <a:pt x="667412" y="73798"/>
                          <a:pt x="707300" y="73290"/>
                        </a:cubicBezTo>
                        <a:cubicBezTo>
                          <a:pt x="714922" y="73163"/>
                          <a:pt x="722543" y="73925"/>
                          <a:pt x="730292" y="74688"/>
                        </a:cubicBezTo>
                        <a:lnTo>
                          <a:pt x="738168" y="39111"/>
                        </a:lnTo>
                        <a:lnTo>
                          <a:pt x="730292" y="739"/>
                        </a:lnTo>
                        <a:cubicBezTo>
                          <a:pt x="725973" y="612"/>
                          <a:pt x="721527" y="612"/>
                          <a:pt x="717081" y="358"/>
                        </a:cubicBezTo>
                        <a:cubicBezTo>
                          <a:pt x="680496" y="-1166"/>
                          <a:pt x="643404" y="2645"/>
                          <a:pt x="607709" y="3026"/>
                        </a:cubicBezTo>
                        <a:cubicBezTo>
                          <a:pt x="508372" y="4170"/>
                          <a:pt x="409162" y="3026"/>
                          <a:pt x="309825" y="5568"/>
                        </a:cubicBezTo>
                        <a:cubicBezTo>
                          <a:pt x="291660" y="6076"/>
                          <a:pt x="247580" y="5059"/>
                          <a:pt x="244150" y="4424"/>
                        </a:cubicBezTo>
                        <a:cubicBezTo>
                          <a:pt x="219126" y="-277"/>
                          <a:pt x="192450" y="3789"/>
                          <a:pt x="166536" y="3535"/>
                        </a:cubicBezTo>
                        <a:cubicBezTo>
                          <a:pt x="157389" y="3408"/>
                          <a:pt x="148116" y="3281"/>
                          <a:pt x="138970" y="3281"/>
                        </a:cubicBezTo>
                        <a:cubicBezTo>
                          <a:pt x="123981" y="3154"/>
                          <a:pt x="109118" y="2899"/>
                          <a:pt x="94129" y="2772"/>
                        </a:cubicBezTo>
                        <a:cubicBezTo>
                          <a:pt x="64912" y="2518"/>
                          <a:pt x="35822" y="1883"/>
                          <a:pt x="6733" y="739"/>
                        </a:cubicBezTo>
                        <a:lnTo>
                          <a:pt x="0" y="41271"/>
                        </a:lnTo>
                        <a:lnTo>
                          <a:pt x="6606" y="74688"/>
                        </a:lnTo>
                        <a:close/>
                      </a:path>
                    </a:pathLst>
                  </a:custGeom>
                  <a:solidFill>
                    <a:srgbClr val="A72B27"/>
                  </a:solidFill>
                  <a:ln w="12692" cap="flat">
                    <a:noFill/>
                    <a:prstDash val="solid"/>
                    <a:miter/>
                  </a:ln>
                </p:spPr>
                <p:txBody>
                  <a:bodyPr rtlCol="0" anchor="ctr"/>
                  <a:lstStyle/>
                  <a:p>
                    <a:endParaRPr lang="en-US"/>
                  </a:p>
                </p:txBody>
              </p:sp>
            </p:grpSp>
            <p:grpSp>
              <p:nvGrpSpPr>
                <p:cNvPr id="1065" name="Graphic 1018">
                  <a:extLst>
                    <a:ext uri="{FF2B5EF4-FFF2-40B4-BE49-F238E27FC236}">
                      <a16:creationId xmlns:a16="http://schemas.microsoft.com/office/drawing/2014/main" id="{3104414E-8056-E44F-92A7-29615FA930AC}"/>
                    </a:ext>
                  </a:extLst>
                </p:cNvPr>
                <p:cNvGrpSpPr/>
                <p:nvPr/>
              </p:nvGrpSpPr>
              <p:grpSpPr>
                <a:xfrm>
                  <a:off x="2249055" y="1349641"/>
                  <a:ext cx="738167" cy="78642"/>
                  <a:chOff x="2249055" y="1349641"/>
                  <a:chExt cx="738167" cy="78642"/>
                </a:xfrm>
                <a:solidFill>
                  <a:srgbClr val="A72B27"/>
                </a:solidFill>
              </p:grpSpPr>
              <p:sp>
                <p:nvSpPr>
                  <p:cNvPr id="1066" name="Freeform 1065">
                    <a:extLst>
                      <a:ext uri="{FF2B5EF4-FFF2-40B4-BE49-F238E27FC236}">
                        <a16:creationId xmlns:a16="http://schemas.microsoft.com/office/drawing/2014/main" id="{FC6F6BF6-499E-D444-A311-106E1655CF15}"/>
                      </a:ext>
                    </a:extLst>
                  </p:cNvPr>
                  <p:cNvSpPr/>
                  <p:nvPr/>
                </p:nvSpPr>
                <p:spPr>
                  <a:xfrm>
                    <a:off x="2342929" y="1351922"/>
                    <a:ext cx="44968" cy="1126"/>
                  </a:xfrm>
                  <a:custGeom>
                    <a:avLst/>
                    <a:gdLst>
                      <a:gd name="connsiteX0" fmla="*/ 44968 w 44968"/>
                      <a:gd name="connsiteY0" fmla="*/ 1126 h 1126"/>
                      <a:gd name="connsiteX1" fmla="*/ 44206 w 44968"/>
                      <a:gd name="connsiteY1" fmla="*/ 1126 h 1126"/>
                      <a:gd name="connsiteX2" fmla="*/ 13465 w 44968"/>
                      <a:gd name="connsiteY2" fmla="*/ 110 h 1126"/>
                      <a:gd name="connsiteX3" fmla="*/ 0 w 44968"/>
                      <a:gd name="connsiteY3" fmla="*/ 745 h 1126"/>
                      <a:gd name="connsiteX4" fmla="*/ 44968 w 44968"/>
                      <a:gd name="connsiteY4" fmla="*/ 1126 h 1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68" h="1126">
                        <a:moveTo>
                          <a:pt x="44968" y="1126"/>
                        </a:moveTo>
                        <a:cubicBezTo>
                          <a:pt x="44714" y="1126"/>
                          <a:pt x="44460" y="1126"/>
                          <a:pt x="44206" y="1126"/>
                        </a:cubicBezTo>
                        <a:cubicBezTo>
                          <a:pt x="34425" y="-17"/>
                          <a:pt x="23882" y="-144"/>
                          <a:pt x="13465" y="110"/>
                        </a:cubicBezTo>
                        <a:cubicBezTo>
                          <a:pt x="8892" y="491"/>
                          <a:pt x="4446" y="491"/>
                          <a:pt x="0" y="745"/>
                        </a:cubicBezTo>
                        <a:cubicBezTo>
                          <a:pt x="15117" y="745"/>
                          <a:pt x="29979" y="872"/>
                          <a:pt x="44968" y="1126"/>
                        </a:cubicBezTo>
                        <a:close/>
                      </a:path>
                    </a:pathLst>
                  </a:custGeom>
                  <a:solidFill>
                    <a:srgbClr val="A72B27"/>
                  </a:solidFill>
                  <a:ln w="12692" cap="flat">
                    <a:noFill/>
                    <a:prstDash val="solid"/>
                    <a:miter/>
                  </a:ln>
                </p:spPr>
                <p:txBody>
                  <a:bodyPr rtlCol="0" anchor="ctr"/>
                  <a:lstStyle/>
                  <a:p>
                    <a:endParaRPr lang="en-US"/>
                  </a:p>
                </p:txBody>
              </p:sp>
              <p:sp>
                <p:nvSpPr>
                  <p:cNvPr id="1067" name="Freeform 1066">
                    <a:extLst>
                      <a:ext uri="{FF2B5EF4-FFF2-40B4-BE49-F238E27FC236}">
                        <a16:creationId xmlns:a16="http://schemas.microsoft.com/office/drawing/2014/main" id="{1BF8FA78-8E69-BC40-8A23-824865347123}"/>
                      </a:ext>
                    </a:extLst>
                  </p:cNvPr>
                  <p:cNvSpPr/>
                  <p:nvPr/>
                </p:nvSpPr>
                <p:spPr>
                  <a:xfrm>
                    <a:off x="2249055" y="1349641"/>
                    <a:ext cx="738167" cy="78642"/>
                  </a:xfrm>
                  <a:custGeom>
                    <a:avLst/>
                    <a:gdLst>
                      <a:gd name="connsiteX0" fmla="*/ 6606 w 738167"/>
                      <a:gd name="connsiteY0" fmla="*/ 74688 h 78642"/>
                      <a:gd name="connsiteX1" fmla="*/ 15117 w 738167"/>
                      <a:gd name="connsiteY1" fmla="*/ 75577 h 78642"/>
                      <a:gd name="connsiteX2" fmla="*/ 40903 w 738167"/>
                      <a:gd name="connsiteY2" fmla="*/ 77864 h 78642"/>
                      <a:gd name="connsiteX3" fmla="*/ 56782 w 738167"/>
                      <a:gd name="connsiteY3" fmla="*/ 77610 h 78642"/>
                      <a:gd name="connsiteX4" fmla="*/ 80156 w 738167"/>
                      <a:gd name="connsiteY4" fmla="*/ 76975 h 78642"/>
                      <a:gd name="connsiteX5" fmla="*/ 100988 w 738167"/>
                      <a:gd name="connsiteY5" fmla="*/ 76721 h 78642"/>
                      <a:gd name="connsiteX6" fmla="*/ 103783 w 738167"/>
                      <a:gd name="connsiteY6" fmla="*/ 77102 h 78642"/>
                      <a:gd name="connsiteX7" fmla="*/ 118137 w 738167"/>
                      <a:gd name="connsiteY7" fmla="*/ 76466 h 78642"/>
                      <a:gd name="connsiteX8" fmla="*/ 288103 w 738167"/>
                      <a:gd name="connsiteY8" fmla="*/ 73417 h 78642"/>
                      <a:gd name="connsiteX9" fmla="*/ 347679 w 738167"/>
                      <a:gd name="connsiteY9" fmla="*/ 72274 h 78642"/>
                      <a:gd name="connsiteX10" fmla="*/ 454765 w 738167"/>
                      <a:gd name="connsiteY10" fmla="*/ 75450 h 78642"/>
                      <a:gd name="connsiteX11" fmla="*/ 505323 w 738167"/>
                      <a:gd name="connsiteY11" fmla="*/ 75450 h 78642"/>
                      <a:gd name="connsiteX12" fmla="*/ 543305 w 738167"/>
                      <a:gd name="connsiteY12" fmla="*/ 78627 h 78642"/>
                      <a:gd name="connsiteX13" fmla="*/ 588019 w 738167"/>
                      <a:gd name="connsiteY13" fmla="*/ 75958 h 78642"/>
                      <a:gd name="connsiteX14" fmla="*/ 707427 w 738167"/>
                      <a:gd name="connsiteY14" fmla="*/ 73290 h 78642"/>
                      <a:gd name="connsiteX15" fmla="*/ 730292 w 738167"/>
                      <a:gd name="connsiteY15" fmla="*/ 74688 h 78642"/>
                      <a:gd name="connsiteX16" fmla="*/ 738168 w 738167"/>
                      <a:gd name="connsiteY16" fmla="*/ 39111 h 78642"/>
                      <a:gd name="connsiteX17" fmla="*/ 730292 w 738167"/>
                      <a:gd name="connsiteY17" fmla="*/ 739 h 78642"/>
                      <a:gd name="connsiteX18" fmla="*/ 717081 w 738167"/>
                      <a:gd name="connsiteY18" fmla="*/ 358 h 78642"/>
                      <a:gd name="connsiteX19" fmla="*/ 607709 w 738167"/>
                      <a:gd name="connsiteY19" fmla="*/ 3026 h 78642"/>
                      <a:gd name="connsiteX20" fmla="*/ 309825 w 738167"/>
                      <a:gd name="connsiteY20" fmla="*/ 5568 h 78642"/>
                      <a:gd name="connsiteX21" fmla="*/ 244150 w 738167"/>
                      <a:gd name="connsiteY21" fmla="*/ 4424 h 78642"/>
                      <a:gd name="connsiteX22" fmla="*/ 166536 w 738167"/>
                      <a:gd name="connsiteY22" fmla="*/ 3535 h 78642"/>
                      <a:gd name="connsiteX23" fmla="*/ 138970 w 738167"/>
                      <a:gd name="connsiteY23" fmla="*/ 3281 h 78642"/>
                      <a:gd name="connsiteX24" fmla="*/ 94129 w 738167"/>
                      <a:gd name="connsiteY24" fmla="*/ 2772 h 78642"/>
                      <a:gd name="connsiteX25" fmla="*/ 6733 w 738167"/>
                      <a:gd name="connsiteY25" fmla="*/ 739 h 78642"/>
                      <a:gd name="connsiteX26" fmla="*/ 0 w 738167"/>
                      <a:gd name="connsiteY26" fmla="*/ 41271 h 78642"/>
                      <a:gd name="connsiteX27" fmla="*/ 6606 w 738167"/>
                      <a:gd name="connsiteY27" fmla="*/ 74688 h 7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38167" h="78642">
                        <a:moveTo>
                          <a:pt x="6606" y="74688"/>
                        </a:moveTo>
                        <a:cubicBezTo>
                          <a:pt x="9400" y="74942"/>
                          <a:pt x="12195" y="75196"/>
                          <a:pt x="15117" y="75577"/>
                        </a:cubicBezTo>
                        <a:cubicBezTo>
                          <a:pt x="24136" y="76594"/>
                          <a:pt x="32646" y="77610"/>
                          <a:pt x="40903" y="77864"/>
                        </a:cubicBezTo>
                        <a:cubicBezTo>
                          <a:pt x="46112" y="78245"/>
                          <a:pt x="50939" y="78245"/>
                          <a:pt x="56782" y="77610"/>
                        </a:cubicBezTo>
                        <a:cubicBezTo>
                          <a:pt x="64150" y="76721"/>
                          <a:pt x="72153" y="76466"/>
                          <a:pt x="80156" y="76975"/>
                        </a:cubicBezTo>
                        <a:cubicBezTo>
                          <a:pt x="80410" y="76975"/>
                          <a:pt x="94383" y="76848"/>
                          <a:pt x="100988" y="76721"/>
                        </a:cubicBezTo>
                        <a:cubicBezTo>
                          <a:pt x="101878" y="76848"/>
                          <a:pt x="102640" y="76975"/>
                          <a:pt x="103783" y="77102"/>
                        </a:cubicBezTo>
                        <a:cubicBezTo>
                          <a:pt x="108102" y="77610"/>
                          <a:pt x="113056" y="77102"/>
                          <a:pt x="118137" y="76466"/>
                        </a:cubicBezTo>
                        <a:cubicBezTo>
                          <a:pt x="174792" y="75831"/>
                          <a:pt x="231448" y="76466"/>
                          <a:pt x="288103" y="73417"/>
                        </a:cubicBezTo>
                        <a:cubicBezTo>
                          <a:pt x="307919" y="72401"/>
                          <a:pt x="327609" y="70876"/>
                          <a:pt x="347679" y="72274"/>
                        </a:cubicBezTo>
                        <a:cubicBezTo>
                          <a:pt x="383248" y="74942"/>
                          <a:pt x="419070" y="74815"/>
                          <a:pt x="454765" y="75450"/>
                        </a:cubicBezTo>
                        <a:cubicBezTo>
                          <a:pt x="471660" y="75831"/>
                          <a:pt x="482712" y="72147"/>
                          <a:pt x="505323" y="75450"/>
                        </a:cubicBezTo>
                        <a:cubicBezTo>
                          <a:pt x="515104" y="76085"/>
                          <a:pt x="533650" y="78881"/>
                          <a:pt x="543305" y="78627"/>
                        </a:cubicBezTo>
                        <a:cubicBezTo>
                          <a:pt x="561216" y="78118"/>
                          <a:pt x="570108" y="76721"/>
                          <a:pt x="588019" y="75958"/>
                        </a:cubicBezTo>
                        <a:cubicBezTo>
                          <a:pt x="627779" y="74307"/>
                          <a:pt x="667539" y="73798"/>
                          <a:pt x="707427" y="73290"/>
                        </a:cubicBezTo>
                        <a:cubicBezTo>
                          <a:pt x="715048" y="73163"/>
                          <a:pt x="722670" y="73925"/>
                          <a:pt x="730292" y="74688"/>
                        </a:cubicBezTo>
                        <a:lnTo>
                          <a:pt x="738168" y="39111"/>
                        </a:lnTo>
                        <a:lnTo>
                          <a:pt x="730292" y="739"/>
                        </a:lnTo>
                        <a:cubicBezTo>
                          <a:pt x="725973" y="612"/>
                          <a:pt x="721527" y="612"/>
                          <a:pt x="717081" y="358"/>
                        </a:cubicBezTo>
                        <a:cubicBezTo>
                          <a:pt x="680496" y="-1166"/>
                          <a:pt x="643404" y="2645"/>
                          <a:pt x="607709" y="3026"/>
                        </a:cubicBezTo>
                        <a:cubicBezTo>
                          <a:pt x="508372" y="4170"/>
                          <a:pt x="409162" y="3026"/>
                          <a:pt x="309825" y="5568"/>
                        </a:cubicBezTo>
                        <a:cubicBezTo>
                          <a:pt x="291659" y="6076"/>
                          <a:pt x="247580" y="5059"/>
                          <a:pt x="244150" y="4424"/>
                        </a:cubicBezTo>
                        <a:cubicBezTo>
                          <a:pt x="219126" y="-277"/>
                          <a:pt x="192449" y="3789"/>
                          <a:pt x="166536" y="3535"/>
                        </a:cubicBezTo>
                        <a:cubicBezTo>
                          <a:pt x="157389" y="3408"/>
                          <a:pt x="148116" y="3281"/>
                          <a:pt x="138970" y="3281"/>
                        </a:cubicBezTo>
                        <a:cubicBezTo>
                          <a:pt x="123981" y="3154"/>
                          <a:pt x="109118" y="2899"/>
                          <a:pt x="94129" y="2772"/>
                        </a:cubicBezTo>
                        <a:cubicBezTo>
                          <a:pt x="64912" y="2518"/>
                          <a:pt x="35822" y="1883"/>
                          <a:pt x="6733" y="739"/>
                        </a:cubicBezTo>
                        <a:lnTo>
                          <a:pt x="0" y="41271"/>
                        </a:lnTo>
                        <a:lnTo>
                          <a:pt x="6606" y="74688"/>
                        </a:lnTo>
                        <a:close/>
                      </a:path>
                    </a:pathLst>
                  </a:custGeom>
                  <a:solidFill>
                    <a:srgbClr val="A72B27"/>
                  </a:solidFill>
                  <a:ln w="12692" cap="flat">
                    <a:noFill/>
                    <a:prstDash val="solid"/>
                    <a:miter/>
                  </a:ln>
                </p:spPr>
                <p:txBody>
                  <a:bodyPr rtlCol="0" anchor="ctr"/>
                  <a:lstStyle/>
                  <a:p>
                    <a:endParaRPr lang="en-US"/>
                  </a:p>
                </p:txBody>
              </p:sp>
            </p:grpSp>
            <p:grpSp>
              <p:nvGrpSpPr>
                <p:cNvPr id="1068" name="Graphic 1018">
                  <a:extLst>
                    <a:ext uri="{FF2B5EF4-FFF2-40B4-BE49-F238E27FC236}">
                      <a16:creationId xmlns:a16="http://schemas.microsoft.com/office/drawing/2014/main" id="{538C8C4F-DFF3-9446-90AF-A01BF940B456}"/>
                    </a:ext>
                  </a:extLst>
                </p:cNvPr>
                <p:cNvGrpSpPr/>
                <p:nvPr/>
              </p:nvGrpSpPr>
              <p:grpSpPr>
                <a:xfrm>
                  <a:off x="1525368" y="1349641"/>
                  <a:ext cx="738167" cy="78642"/>
                  <a:chOff x="1525368" y="1349641"/>
                  <a:chExt cx="738167" cy="78642"/>
                </a:xfrm>
                <a:solidFill>
                  <a:srgbClr val="A72B27"/>
                </a:solidFill>
              </p:grpSpPr>
              <p:sp>
                <p:nvSpPr>
                  <p:cNvPr id="1069" name="Freeform 1068">
                    <a:extLst>
                      <a:ext uri="{FF2B5EF4-FFF2-40B4-BE49-F238E27FC236}">
                        <a16:creationId xmlns:a16="http://schemas.microsoft.com/office/drawing/2014/main" id="{A010628E-368E-904C-BC93-37BBE45AA7DD}"/>
                      </a:ext>
                    </a:extLst>
                  </p:cNvPr>
                  <p:cNvSpPr/>
                  <p:nvPr/>
                </p:nvSpPr>
                <p:spPr>
                  <a:xfrm>
                    <a:off x="1619243" y="1351922"/>
                    <a:ext cx="44968" cy="1126"/>
                  </a:xfrm>
                  <a:custGeom>
                    <a:avLst/>
                    <a:gdLst>
                      <a:gd name="connsiteX0" fmla="*/ 44968 w 44968"/>
                      <a:gd name="connsiteY0" fmla="*/ 1126 h 1126"/>
                      <a:gd name="connsiteX1" fmla="*/ 44206 w 44968"/>
                      <a:gd name="connsiteY1" fmla="*/ 1126 h 1126"/>
                      <a:gd name="connsiteX2" fmla="*/ 13465 w 44968"/>
                      <a:gd name="connsiteY2" fmla="*/ 110 h 1126"/>
                      <a:gd name="connsiteX3" fmla="*/ 0 w 44968"/>
                      <a:gd name="connsiteY3" fmla="*/ 745 h 1126"/>
                      <a:gd name="connsiteX4" fmla="*/ 44968 w 44968"/>
                      <a:gd name="connsiteY4" fmla="*/ 1126 h 1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68" h="1126">
                        <a:moveTo>
                          <a:pt x="44968" y="1126"/>
                        </a:moveTo>
                        <a:cubicBezTo>
                          <a:pt x="44714" y="1126"/>
                          <a:pt x="44460" y="1126"/>
                          <a:pt x="44206" y="1126"/>
                        </a:cubicBezTo>
                        <a:cubicBezTo>
                          <a:pt x="34425" y="-17"/>
                          <a:pt x="23882" y="-144"/>
                          <a:pt x="13465" y="110"/>
                        </a:cubicBezTo>
                        <a:cubicBezTo>
                          <a:pt x="8892" y="491"/>
                          <a:pt x="4446" y="491"/>
                          <a:pt x="0" y="745"/>
                        </a:cubicBezTo>
                        <a:cubicBezTo>
                          <a:pt x="15117" y="745"/>
                          <a:pt x="30106" y="872"/>
                          <a:pt x="44968" y="1126"/>
                        </a:cubicBezTo>
                        <a:close/>
                      </a:path>
                    </a:pathLst>
                  </a:custGeom>
                  <a:solidFill>
                    <a:srgbClr val="A72B27"/>
                  </a:solidFill>
                  <a:ln w="12692" cap="flat">
                    <a:noFill/>
                    <a:prstDash val="solid"/>
                    <a:miter/>
                  </a:ln>
                </p:spPr>
                <p:txBody>
                  <a:bodyPr rtlCol="0" anchor="ctr"/>
                  <a:lstStyle/>
                  <a:p>
                    <a:endParaRPr lang="en-US"/>
                  </a:p>
                </p:txBody>
              </p:sp>
              <p:sp>
                <p:nvSpPr>
                  <p:cNvPr id="1070" name="Freeform 1069">
                    <a:extLst>
                      <a:ext uri="{FF2B5EF4-FFF2-40B4-BE49-F238E27FC236}">
                        <a16:creationId xmlns:a16="http://schemas.microsoft.com/office/drawing/2014/main" id="{F3EF1FCA-550B-A240-B541-E7D913965E83}"/>
                      </a:ext>
                    </a:extLst>
                  </p:cNvPr>
                  <p:cNvSpPr/>
                  <p:nvPr/>
                </p:nvSpPr>
                <p:spPr>
                  <a:xfrm>
                    <a:off x="1525368" y="1349641"/>
                    <a:ext cx="738167" cy="78642"/>
                  </a:xfrm>
                  <a:custGeom>
                    <a:avLst/>
                    <a:gdLst>
                      <a:gd name="connsiteX0" fmla="*/ 6605 w 738167"/>
                      <a:gd name="connsiteY0" fmla="*/ 74688 h 78642"/>
                      <a:gd name="connsiteX1" fmla="*/ 15116 w 738167"/>
                      <a:gd name="connsiteY1" fmla="*/ 75577 h 78642"/>
                      <a:gd name="connsiteX2" fmla="*/ 40903 w 738167"/>
                      <a:gd name="connsiteY2" fmla="*/ 77864 h 78642"/>
                      <a:gd name="connsiteX3" fmla="*/ 56782 w 738167"/>
                      <a:gd name="connsiteY3" fmla="*/ 77610 h 78642"/>
                      <a:gd name="connsiteX4" fmla="*/ 80156 w 738167"/>
                      <a:gd name="connsiteY4" fmla="*/ 76975 h 78642"/>
                      <a:gd name="connsiteX5" fmla="*/ 100988 w 738167"/>
                      <a:gd name="connsiteY5" fmla="*/ 76721 h 78642"/>
                      <a:gd name="connsiteX6" fmla="*/ 103783 w 738167"/>
                      <a:gd name="connsiteY6" fmla="*/ 77102 h 78642"/>
                      <a:gd name="connsiteX7" fmla="*/ 118137 w 738167"/>
                      <a:gd name="connsiteY7" fmla="*/ 76466 h 78642"/>
                      <a:gd name="connsiteX8" fmla="*/ 288103 w 738167"/>
                      <a:gd name="connsiteY8" fmla="*/ 73417 h 78642"/>
                      <a:gd name="connsiteX9" fmla="*/ 347679 w 738167"/>
                      <a:gd name="connsiteY9" fmla="*/ 72274 h 78642"/>
                      <a:gd name="connsiteX10" fmla="*/ 454638 w 738167"/>
                      <a:gd name="connsiteY10" fmla="*/ 75450 h 78642"/>
                      <a:gd name="connsiteX11" fmla="*/ 505196 w 738167"/>
                      <a:gd name="connsiteY11" fmla="*/ 75450 h 78642"/>
                      <a:gd name="connsiteX12" fmla="*/ 543178 w 738167"/>
                      <a:gd name="connsiteY12" fmla="*/ 78627 h 78642"/>
                      <a:gd name="connsiteX13" fmla="*/ 587892 w 738167"/>
                      <a:gd name="connsiteY13" fmla="*/ 75958 h 78642"/>
                      <a:gd name="connsiteX14" fmla="*/ 707300 w 738167"/>
                      <a:gd name="connsiteY14" fmla="*/ 73290 h 78642"/>
                      <a:gd name="connsiteX15" fmla="*/ 730292 w 738167"/>
                      <a:gd name="connsiteY15" fmla="*/ 74688 h 78642"/>
                      <a:gd name="connsiteX16" fmla="*/ 738168 w 738167"/>
                      <a:gd name="connsiteY16" fmla="*/ 39111 h 78642"/>
                      <a:gd name="connsiteX17" fmla="*/ 730292 w 738167"/>
                      <a:gd name="connsiteY17" fmla="*/ 739 h 78642"/>
                      <a:gd name="connsiteX18" fmla="*/ 717081 w 738167"/>
                      <a:gd name="connsiteY18" fmla="*/ 358 h 78642"/>
                      <a:gd name="connsiteX19" fmla="*/ 607709 w 738167"/>
                      <a:gd name="connsiteY19" fmla="*/ 3026 h 78642"/>
                      <a:gd name="connsiteX20" fmla="*/ 309825 w 738167"/>
                      <a:gd name="connsiteY20" fmla="*/ 5568 h 78642"/>
                      <a:gd name="connsiteX21" fmla="*/ 244150 w 738167"/>
                      <a:gd name="connsiteY21" fmla="*/ 4424 h 78642"/>
                      <a:gd name="connsiteX22" fmla="*/ 166536 w 738167"/>
                      <a:gd name="connsiteY22" fmla="*/ 3535 h 78642"/>
                      <a:gd name="connsiteX23" fmla="*/ 138970 w 738167"/>
                      <a:gd name="connsiteY23" fmla="*/ 3281 h 78642"/>
                      <a:gd name="connsiteX24" fmla="*/ 94129 w 738167"/>
                      <a:gd name="connsiteY24" fmla="*/ 2772 h 78642"/>
                      <a:gd name="connsiteX25" fmla="*/ 6733 w 738167"/>
                      <a:gd name="connsiteY25" fmla="*/ 739 h 78642"/>
                      <a:gd name="connsiteX26" fmla="*/ 0 w 738167"/>
                      <a:gd name="connsiteY26" fmla="*/ 41271 h 78642"/>
                      <a:gd name="connsiteX27" fmla="*/ 6605 w 738167"/>
                      <a:gd name="connsiteY27" fmla="*/ 74688 h 7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38167" h="78642">
                        <a:moveTo>
                          <a:pt x="6605" y="74688"/>
                        </a:moveTo>
                        <a:cubicBezTo>
                          <a:pt x="9400" y="74942"/>
                          <a:pt x="12322" y="75196"/>
                          <a:pt x="15116" y="75577"/>
                        </a:cubicBezTo>
                        <a:cubicBezTo>
                          <a:pt x="24136" y="76594"/>
                          <a:pt x="32647" y="77610"/>
                          <a:pt x="40903" y="77864"/>
                        </a:cubicBezTo>
                        <a:cubicBezTo>
                          <a:pt x="46112" y="78245"/>
                          <a:pt x="50939" y="78245"/>
                          <a:pt x="56782" y="77610"/>
                        </a:cubicBezTo>
                        <a:cubicBezTo>
                          <a:pt x="64150" y="76721"/>
                          <a:pt x="72153" y="76466"/>
                          <a:pt x="80156" y="76975"/>
                        </a:cubicBezTo>
                        <a:cubicBezTo>
                          <a:pt x="80410" y="76975"/>
                          <a:pt x="94383" y="76848"/>
                          <a:pt x="100988" y="76721"/>
                        </a:cubicBezTo>
                        <a:cubicBezTo>
                          <a:pt x="101878" y="76848"/>
                          <a:pt x="102640" y="76975"/>
                          <a:pt x="103783" y="77102"/>
                        </a:cubicBezTo>
                        <a:cubicBezTo>
                          <a:pt x="108102" y="77610"/>
                          <a:pt x="113056" y="77102"/>
                          <a:pt x="118137" y="76466"/>
                        </a:cubicBezTo>
                        <a:cubicBezTo>
                          <a:pt x="174792" y="75831"/>
                          <a:pt x="231448" y="76466"/>
                          <a:pt x="288103" y="73417"/>
                        </a:cubicBezTo>
                        <a:cubicBezTo>
                          <a:pt x="307919" y="72401"/>
                          <a:pt x="327609" y="70876"/>
                          <a:pt x="347679" y="72274"/>
                        </a:cubicBezTo>
                        <a:cubicBezTo>
                          <a:pt x="383248" y="74942"/>
                          <a:pt x="419070" y="74815"/>
                          <a:pt x="454638" y="75450"/>
                        </a:cubicBezTo>
                        <a:cubicBezTo>
                          <a:pt x="471533" y="75831"/>
                          <a:pt x="482585" y="72147"/>
                          <a:pt x="505196" y="75450"/>
                        </a:cubicBezTo>
                        <a:cubicBezTo>
                          <a:pt x="514977" y="76085"/>
                          <a:pt x="533523" y="78881"/>
                          <a:pt x="543178" y="78627"/>
                        </a:cubicBezTo>
                        <a:cubicBezTo>
                          <a:pt x="561089" y="78118"/>
                          <a:pt x="569981" y="76721"/>
                          <a:pt x="587892" y="75958"/>
                        </a:cubicBezTo>
                        <a:cubicBezTo>
                          <a:pt x="627652" y="74307"/>
                          <a:pt x="667412" y="73798"/>
                          <a:pt x="707300" y="73290"/>
                        </a:cubicBezTo>
                        <a:cubicBezTo>
                          <a:pt x="714921" y="73163"/>
                          <a:pt x="722543" y="73925"/>
                          <a:pt x="730292" y="74688"/>
                        </a:cubicBezTo>
                        <a:lnTo>
                          <a:pt x="738168" y="39111"/>
                        </a:lnTo>
                        <a:lnTo>
                          <a:pt x="730292" y="739"/>
                        </a:lnTo>
                        <a:cubicBezTo>
                          <a:pt x="725973" y="612"/>
                          <a:pt x="721527" y="612"/>
                          <a:pt x="717081" y="358"/>
                        </a:cubicBezTo>
                        <a:cubicBezTo>
                          <a:pt x="680496" y="-1166"/>
                          <a:pt x="643404" y="2645"/>
                          <a:pt x="607709" y="3026"/>
                        </a:cubicBezTo>
                        <a:cubicBezTo>
                          <a:pt x="508499" y="4170"/>
                          <a:pt x="409162" y="3026"/>
                          <a:pt x="309825" y="5568"/>
                        </a:cubicBezTo>
                        <a:cubicBezTo>
                          <a:pt x="291659" y="6076"/>
                          <a:pt x="247580" y="5059"/>
                          <a:pt x="244150" y="4424"/>
                        </a:cubicBezTo>
                        <a:cubicBezTo>
                          <a:pt x="219126" y="-277"/>
                          <a:pt x="192449" y="3789"/>
                          <a:pt x="166536" y="3535"/>
                        </a:cubicBezTo>
                        <a:cubicBezTo>
                          <a:pt x="157389" y="3408"/>
                          <a:pt x="148116" y="3281"/>
                          <a:pt x="138970" y="3281"/>
                        </a:cubicBezTo>
                        <a:cubicBezTo>
                          <a:pt x="123981" y="3154"/>
                          <a:pt x="109118" y="2899"/>
                          <a:pt x="94129" y="2772"/>
                        </a:cubicBezTo>
                        <a:cubicBezTo>
                          <a:pt x="64912" y="2518"/>
                          <a:pt x="35822" y="1883"/>
                          <a:pt x="6733" y="739"/>
                        </a:cubicBezTo>
                        <a:lnTo>
                          <a:pt x="0" y="41271"/>
                        </a:lnTo>
                        <a:lnTo>
                          <a:pt x="6605" y="74688"/>
                        </a:lnTo>
                        <a:close/>
                      </a:path>
                    </a:pathLst>
                  </a:custGeom>
                  <a:solidFill>
                    <a:srgbClr val="A72B27"/>
                  </a:solidFill>
                  <a:ln w="12692" cap="flat">
                    <a:noFill/>
                    <a:prstDash val="solid"/>
                    <a:miter/>
                  </a:ln>
                </p:spPr>
                <p:txBody>
                  <a:bodyPr rtlCol="0" anchor="ctr"/>
                  <a:lstStyle/>
                  <a:p>
                    <a:endParaRPr lang="en-US"/>
                  </a:p>
                </p:txBody>
              </p:sp>
            </p:grpSp>
            <p:grpSp>
              <p:nvGrpSpPr>
                <p:cNvPr id="1071" name="Graphic 1018">
                  <a:extLst>
                    <a:ext uri="{FF2B5EF4-FFF2-40B4-BE49-F238E27FC236}">
                      <a16:creationId xmlns:a16="http://schemas.microsoft.com/office/drawing/2014/main" id="{C3A1EDF1-ACDE-6E42-A25E-D82B3C3054B6}"/>
                    </a:ext>
                  </a:extLst>
                </p:cNvPr>
                <p:cNvGrpSpPr/>
                <p:nvPr/>
              </p:nvGrpSpPr>
              <p:grpSpPr>
                <a:xfrm>
                  <a:off x="801555" y="1349641"/>
                  <a:ext cx="738167" cy="78642"/>
                  <a:chOff x="801555" y="1349641"/>
                  <a:chExt cx="738167" cy="78642"/>
                </a:xfrm>
                <a:solidFill>
                  <a:srgbClr val="A72B27"/>
                </a:solidFill>
              </p:grpSpPr>
              <p:sp>
                <p:nvSpPr>
                  <p:cNvPr id="1072" name="Freeform 1071">
                    <a:extLst>
                      <a:ext uri="{FF2B5EF4-FFF2-40B4-BE49-F238E27FC236}">
                        <a16:creationId xmlns:a16="http://schemas.microsoft.com/office/drawing/2014/main" id="{00023B1D-E597-7E43-A423-77B62CF95DEC}"/>
                      </a:ext>
                    </a:extLst>
                  </p:cNvPr>
                  <p:cNvSpPr/>
                  <p:nvPr/>
                </p:nvSpPr>
                <p:spPr>
                  <a:xfrm>
                    <a:off x="895684" y="1351922"/>
                    <a:ext cx="44968" cy="1126"/>
                  </a:xfrm>
                  <a:custGeom>
                    <a:avLst/>
                    <a:gdLst>
                      <a:gd name="connsiteX0" fmla="*/ 44968 w 44968"/>
                      <a:gd name="connsiteY0" fmla="*/ 1126 h 1126"/>
                      <a:gd name="connsiteX1" fmla="*/ 44206 w 44968"/>
                      <a:gd name="connsiteY1" fmla="*/ 1126 h 1126"/>
                      <a:gd name="connsiteX2" fmla="*/ 13465 w 44968"/>
                      <a:gd name="connsiteY2" fmla="*/ 110 h 1126"/>
                      <a:gd name="connsiteX3" fmla="*/ 0 w 44968"/>
                      <a:gd name="connsiteY3" fmla="*/ 745 h 1126"/>
                      <a:gd name="connsiteX4" fmla="*/ 44968 w 44968"/>
                      <a:gd name="connsiteY4" fmla="*/ 1126 h 1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68" h="1126">
                        <a:moveTo>
                          <a:pt x="44968" y="1126"/>
                        </a:moveTo>
                        <a:cubicBezTo>
                          <a:pt x="44714" y="1126"/>
                          <a:pt x="44460" y="1126"/>
                          <a:pt x="44206" y="1126"/>
                        </a:cubicBezTo>
                        <a:cubicBezTo>
                          <a:pt x="34425" y="-17"/>
                          <a:pt x="23881" y="-144"/>
                          <a:pt x="13465" y="110"/>
                        </a:cubicBezTo>
                        <a:cubicBezTo>
                          <a:pt x="8892" y="491"/>
                          <a:pt x="4446" y="491"/>
                          <a:pt x="0" y="745"/>
                        </a:cubicBezTo>
                        <a:cubicBezTo>
                          <a:pt x="15116" y="745"/>
                          <a:pt x="29979" y="872"/>
                          <a:pt x="44968" y="1126"/>
                        </a:cubicBezTo>
                        <a:close/>
                      </a:path>
                    </a:pathLst>
                  </a:custGeom>
                  <a:solidFill>
                    <a:srgbClr val="A72B27"/>
                  </a:solidFill>
                  <a:ln w="12692" cap="flat">
                    <a:noFill/>
                    <a:prstDash val="solid"/>
                    <a:miter/>
                  </a:ln>
                </p:spPr>
                <p:txBody>
                  <a:bodyPr rtlCol="0" anchor="ctr"/>
                  <a:lstStyle/>
                  <a:p>
                    <a:endParaRPr lang="en-US"/>
                  </a:p>
                </p:txBody>
              </p:sp>
              <p:sp>
                <p:nvSpPr>
                  <p:cNvPr id="1073" name="Freeform 1072">
                    <a:extLst>
                      <a:ext uri="{FF2B5EF4-FFF2-40B4-BE49-F238E27FC236}">
                        <a16:creationId xmlns:a16="http://schemas.microsoft.com/office/drawing/2014/main" id="{E2BF165B-B533-D444-8047-AE7D4893732B}"/>
                      </a:ext>
                    </a:extLst>
                  </p:cNvPr>
                  <p:cNvSpPr/>
                  <p:nvPr/>
                </p:nvSpPr>
                <p:spPr>
                  <a:xfrm>
                    <a:off x="801555" y="1349641"/>
                    <a:ext cx="738167" cy="78642"/>
                  </a:xfrm>
                  <a:custGeom>
                    <a:avLst/>
                    <a:gdLst>
                      <a:gd name="connsiteX0" fmla="*/ 6733 w 738167"/>
                      <a:gd name="connsiteY0" fmla="*/ 74688 h 78642"/>
                      <a:gd name="connsiteX1" fmla="*/ 15244 w 738167"/>
                      <a:gd name="connsiteY1" fmla="*/ 75577 h 78642"/>
                      <a:gd name="connsiteX2" fmla="*/ 41031 w 738167"/>
                      <a:gd name="connsiteY2" fmla="*/ 77864 h 78642"/>
                      <a:gd name="connsiteX3" fmla="*/ 56909 w 738167"/>
                      <a:gd name="connsiteY3" fmla="*/ 77610 h 78642"/>
                      <a:gd name="connsiteX4" fmla="*/ 80283 w 738167"/>
                      <a:gd name="connsiteY4" fmla="*/ 76975 h 78642"/>
                      <a:gd name="connsiteX5" fmla="*/ 101115 w 738167"/>
                      <a:gd name="connsiteY5" fmla="*/ 76721 h 78642"/>
                      <a:gd name="connsiteX6" fmla="*/ 103910 w 738167"/>
                      <a:gd name="connsiteY6" fmla="*/ 77102 h 78642"/>
                      <a:gd name="connsiteX7" fmla="*/ 118264 w 738167"/>
                      <a:gd name="connsiteY7" fmla="*/ 76466 h 78642"/>
                      <a:gd name="connsiteX8" fmla="*/ 288230 w 738167"/>
                      <a:gd name="connsiteY8" fmla="*/ 73417 h 78642"/>
                      <a:gd name="connsiteX9" fmla="*/ 347807 w 738167"/>
                      <a:gd name="connsiteY9" fmla="*/ 72274 h 78642"/>
                      <a:gd name="connsiteX10" fmla="*/ 454765 w 738167"/>
                      <a:gd name="connsiteY10" fmla="*/ 75450 h 78642"/>
                      <a:gd name="connsiteX11" fmla="*/ 505323 w 738167"/>
                      <a:gd name="connsiteY11" fmla="*/ 75450 h 78642"/>
                      <a:gd name="connsiteX12" fmla="*/ 543305 w 738167"/>
                      <a:gd name="connsiteY12" fmla="*/ 78627 h 78642"/>
                      <a:gd name="connsiteX13" fmla="*/ 588019 w 738167"/>
                      <a:gd name="connsiteY13" fmla="*/ 75958 h 78642"/>
                      <a:gd name="connsiteX14" fmla="*/ 707427 w 738167"/>
                      <a:gd name="connsiteY14" fmla="*/ 73290 h 78642"/>
                      <a:gd name="connsiteX15" fmla="*/ 730292 w 738167"/>
                      <a:gd name="connsiteY15" fmla="*/ 74688 h 78642"/>
                      <a:gd name="connsiteX16" fmla="*/ 738168 w 738167"/>
                      <a:gd name="connsiteY16" fmla="*/ 39111 h 78642"/>
                      <a:gd name="connsiteX17" fmla="*/ 730292 w 738167"/>
                      <a:gd name="connsiteY17" fmla="*/ 739 h 78642"/>
                      <a:gd name="connsiteX18" fmla="*/ 717081 w 738167"/>
                      <a:gd name="connsiteY18" fmla="*/ 358 h 78642"/>
                      <a:gd name="connsiteX19" fmla="*/ 607709 w 738167"/>
                      <a:gd name="connsiteY19" fmla="*/ 3026 h 78642"/>
                      <a:gd name="connsiteX20" fmla="*/ 309825 w 738167"/>
                      <a:gd name="connsiteY20" fmla="*/ 5568 h 78642"/>
                      <a:gd name="connsiteX21" fmla="*/ 244150 w 738167"/>
                      <a:gd name="connsiteY21" fmla="*/ 4424 h 78642"/>
                      <a:gd name="connsiteX22" fmla="*/ 166536 w 738167"/>
                      <a:gd name="connsiteY22" fmla="*/ 3535 h 78642"/>
                      <a:gd name="connsiteX23" fmla="*/ 138970 w 738167"/>
                      <a:gd name="connsiteY23" fmla="*/ 3281 h 78642"/>
                      <a:gd name="connsiteX24" fmla="*/ 94129 w 738167"/>
                      <a:gd name="connsiteY24" fmla="*/ 2772 h 78642"/>
                      <a:gd name="connsiteX25" fmla="*/ 6733 w 738167"/>
                      <a:gd name="connsiteY25" fmla="*/ 739 h 78642"/>
                      <a:gd name="connsiteX26" fmla="*/ 0 w 738167"/>
                      <a:gd name="connsiteY26" fmla="*/ 41271 h 78642"/>
                      <a:gd name="connsiteX27" fmla="*/ 6733 w 738167"/>
                      <a:gd name="connsiteY27" fmla="*/ 74688 h 7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38167" h="78642">
                        <a:moveTo>
                          <a:pt x="6733" y="74688"/>
                        </a:moveTo>
                        <a:cubicBezTo>
                          <a:pt x="9527" y="74942"/>
                          <a:pt x="12449" y="75196"/>
                          <a:pt x="15244" y="75577"/>
                        </a:cubicBezTo>
                        <a:cubicBezTo>
                          <a:pt x="24263" y="76594"/>
                          <a:pt x="32774" y="77610"/>
                          <a:pt x="41031" y="77864"/>
                        </a:cubicBezTo>
                        <a:cubicBezTo>
                          <a:pt x="46239" y="78245"/>
                          <a:pt x="51066" y="78245"/>
                          <a:pt x="56909" y="77610"/>
                        </a:cubicBezTo>
                        <a:cubicBezTo>
                          <a:pt x="64277" y="76721"/>
                          <a:pt x="72280" y="76466"/>
                          <a:pt x="80283" y="76975"/>
                        </a:cubicBezTo>
                        <a:cubicBezTo>
                          <a:pt x="80537" y="76975"/>
                          <a:pt x="94510" y="76848"/>
                          <a:pt x="101115" y="76721"/>
                        </a:cubicBezTo>
                        <a:cubicBezTo>
                          <a:pt x="102005" y="76848"/>
                          <a:pt x="102767" y="76975"/>
                          <a:pt x="103910" y="77102"/>
                        </a:cubicBezTo>
                        <a:cubicBezTo>
                          <a:pt x="108229" y="77610"/>
                          <a:pt x="113183" y="77102"/>
                          <a:pt x="118264" y="76466"/>
                        </a:cubicBezTo>
                        <a:cubicBezTo>
                          <a:pt x="174920" y="75831"/>
                          <a:pt x="231575" y="76466"/>
                          <a:pt x="288230" y="73417"/>
                        </a:cubicBezTo>
                        <a:cubicBezTo>
                          <a:pt x="308046" y="72401"/>
                          <a:pt x="327736" y="70876"/>
                          <a:pt x="347807" y="72274"/>
                        </a:cubicBezTo>
                        <a:cubicBezTo>
                          <a:pt x="383375" y="74942"/>
                          <a:pt x="419070" y="74815"/>
                          <a:pt x="454765" y="75450"/>
                        </a:cubicBezTo>
                        <a:cubicBezTo>
                          <a:pt x="471660" y="75831"/>
                          <a:pt x="482712" y="72147"/>
                          <a:pt x="505323" y="75450"/>
                        </a:cubicBezTo>
                        <a:cubicBezTo>
                          <a:pt x="515104" y="76085"/>
                          <a:pt x="533650" y="78881"/>
                          <a:pt x="543305" y="78627"/>
                        </a:cubicBezTo>
                        <a:cubicBezTo>
                          <a:pt x="561216" y="78118"/>
                          <a:pt x="570108" y="76721"/>
                          <a:pt x="588019" y="75958"/>
                        </a:cubicBezTo>
                        <a:cubicBezTo>
                          <a:pt x="627779" y="74307"/>
                          <a:pt x="667539" y="73798"/>
                          <a:pt x="707427" y="73290"/>
                        </a:cubicBezTo>
                        <a:cubicBezTo>
                          <a:pt x="715048" y="73163"/>
                          <a:pt x="722670" y="73925"/>
                          <a:pt x="730292" y="74688"/>
                        </a:cubicBezTo>
                        <a:lnTo>
                          <a:pt x="738168" y="39111"/>
                        </a:lnTo>
                        <a:lnTo>
                          <a:pt x="730292" y="739"/>
                        </a:lnTo>
                        <a:cubicBezTo>
                          <a:pt x="725973" y="612"/>
                          <a:pt x="721527" y="612"/>
                          <a:pt x="717081" y="358"/>
                        </a:cubicBezTo>
                        <a:cubicBezTo>
                          <a:pt x="680496" y="-1166"/>
                          <a:pt x="643404" y="2645"/>
                          <a:pt x="607709" y="3026"/>
                        </a:cubicBezTo>
                        <a:cubicBezTo>
                          <a:pt x="508372" y="4170"/>
                          <a:pt x="409162" y="3026"/>
                          <a:pt x="309825" y="5568"/>
                        </a:cubicBezTo>
                        <a:cubicBezTo>
                          <a:pt x="291659" y="6076"/>
                          <a:pt x="247580" y="5059"/>
                          <a:pt x="244150" y="4424"/>
                        </a:cubicBezTo>
                        <a:cubicBezTo>
                          <a:pt x="219126" y="-277"/>
                          <a:pt x="192450" y="3789"/>
                          <a:pt x="166536" y="3535"/>
                        </a:cubicBezTo>
                        <a:cubicBezTo>
                          <a:pt x="157389" y="3408"/>
                          <a:pt x="148116" y="3281"/>
                          <a:pt x="138970" y="3281"/>
                        </a:cubicBezTo>
                        <a:cubicBezTo>
                          <a:pt x="123981" y="3154"/>
                          <a:pt x="109118" y="2899"/>
                          <a:pt x="94129" y="2772"/>
                        </a:cubicBezTo>
                        <a:cubicBezTo>
                          <a:pt x="64912" y="2518"/>
                          <a:pt x="35822" y="1883"/>
                          <a:pt x="6733" y="739"/>
                        </a:cubicBezTo>
                        <a:lnTo>
                          <a:pt x="0" y="41271"/>
                        </a:lnTo>
                        <a:lnTo>
                          <a:pt x="6733" y="74688"/>
                        </a:lnTo>
                        <a:close/>
                      </a:path>
                    </a:pathLst>
                  </a:custGeom>
                  <a:solidFill>
                    <a:srgbClr val="A72B27"/>
                  </a:solidFill>
                  <a:ln w="12692" cap="flat">
                    <a:noFill/>
                    <a:prstDash val="solid"/>
                    <a:miter/>
                  </a:ln>
                </p:spPr>
                <p:txBody>
                  <a:bodyPr rtlCol="0" anchor="ctr"/>
                  <a:lstStyle/>
                  <a:p>
                    <a:endParaRPr lang="en-US"/>
                  </a:p>
                </p:txBody>
              </p:sp>
            </p:grpSp>
            <p:grpSp>
              <p:nvGrpSpPr>
                <p:cNvPr id="1074" name="Graphic 1018">
                  <a:extLst>
                    <a:ext uri="{FF2B5EF4-FFF2-40B4-BE49-F238E27FC236}">
                      <a16:creationId xmlns:a16="http://schemas.microsoft.com/office/drawing/2014/main" id="{8397C863-1E04-0A41-B7B5-0347AB48337D}"/>
                    </a:ext>
                  </a:extLst>
                </p:cNvPr>
                <p:cNvGrpSpPr/>
                <p:nvPr/>
              </p:nvGrpSpPr>
              <p:grpSpPr>
                <a:xfrm>
                  <a:off x="341321" y="1060941"/>
                  <a:ext cx="475095" cy="367724"/>
                  <a:chOff x="341321" y="1060941"/>
                  <a:chExt cx="475095" cy="367724"/>
                </a:xfrm>
                <a:solidFill>
                  <a:srgbClr val="A72B27"/>
                </a:solidFill>
              </p:grpSpPr>
              <p:sp>
                <p:nvSpPr>
                  <p:cNvPr id="1075" name="Freeform 1074">
                    <a:extLst>
                      <a:ext uri="{FF2B5EF4-FFF2-40B4-BE49-F238E27FC236}">
                        <a16:creationId xmlns:a16="http://schemas.microsoft.com/office/drawing/2014/main" id="{166BFC80-66FC-B542-8032-D35531E2ED15}"/>
                      </a:ext>
                    </a:extLst>
                  </p:cNvPr>
                  <p:cNvSpPr/>
                  <p:nvPr/>
                </p:nvSpPr>
                <p:spPr>
                  <a:xfrm>
                    <a:off x="416148" y="1154202"/>
                    <a:ext cx="1126" cy="38117"/>
                  </a:xfrm>
                  <a:custGeom>
                    <a:avLst/>
                    <a:gdLst>
                      <a:gd name="connsiteX0" fmla="*/ 0 w 1126"/>
                      <a:gd name="connsiteY0" fmla="*/ 38118 h 38117"/>
                      <a:gd name="connsiteX1" fmla="*/ 0 w 1126"/>
                      <a:gd name="connsiteY1" fmla="*/ 37482 h 38117"/>
                      <a:gd name="connsiteX2" fmla="*/ 1016 w 1126"/>
                      <a:gd name="connsiteY2" fmla="*/ 11308 h 38117"/>
                      <a:gd name="connsiteX3" fmla="*/ 381 w 1126"/>
                      <a:gd name="connsiteY3" fmla="*/ 0 h 38117"/>
                      <a:gd name="connsiteX4" fmla="*/ 0 w 1126"/>
                      <a:gd name="connsiteY4" fmla="*/ 38118 h 38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 h="38117">
                        <a:moveTo>
                          <a:pt x="0" y="38118"/>
                        </a:moveTo>
                        <a:lnTo>
                          <a:pt x="0" y="37482"/>
                        </a:lnTo>
                        <a:cubicBezTo>
                          <a:pt x="1143" y="28969"/>
                          <a:pt x="1270" y="20075"/>
                          <a:pt x="1016" y="11308"/>
                        </a:cubicBezTo>
                        <a:cubicBezTo>
                          <a:pt x="635" y="7369"/>
                          <a:pt x="635" y="3685"/>
                          <a:pt x="381" y="0"/>
                        </a:cubicBezTo>
                        <a:cubicBezTo>
                          <a:pt x="254" y="12706"/>
                          <a:pt x="127" y="25412"/>
                          <a:pt x="0" y="38118"/>
                        </a:cubicBezTo>
                        <a:close/>
                      </a:path>
                    </a:pathLst>
                  </a:custGeom>
                  <a:solidFill>
                    <a:srgbClr val="A72B27"/>
                  </a:solidFill>
                  <a:ln w="12692" cap="flat">
                    <a:noFill/>
                    <a:prstDash val="solid"/>
                    <a:miter/>
                  </a:ln>
                </p:spPr>
                <p:txBody>
                  <a:bodyPr rtlCol="0" anchor="ctr"/>
                  <a:lstStyle/>
                  <a:p>
                    <a:endParaRPr lang="en-US"/>
                  </a:p>
                </p:txBody>
              </p:sp>
              <p:sp>
                <p:nvSpPr>
                  <p:cNvPr id="1076" name="Freeform 1075">
                    <a:extLst>
                      <a:ext uri="{FF2B5EF4-FFF2-40B4-BE49-F238E27FC236}">
                        <a16:creationId xmlns:a16="http://schemas.microsoft.com/office/drawing/2014/main" id="{C7938FCA-B5F0-8341-8080-C2F1390F9F6B}"/>
                      </a:ext>
                    </a:extLst>
                  </p:cNvPr>
                  <p:cNvSpPr/>
                  <p:nvPr/>
                </p:nvSpPr>
                <p:spPr>
                  <a:xfrm>
                    <a:off x="341321" y="1060941"/>
                    <a:ext cx="475095" cy="367724"/>
                  </a:xfrm>
                  <a:custGeom>
                    <a:avLst/>
                    <a:gdLst>
                      <a:gd name="connsiteX0" fmla="*/ 3436 w 475095"/>
                      <a:gd name="connsiteY0" fmla="*/ 6353 h 367724"/>
                      <a:gd name="connsiteX1" fmla="*/ 2547 w 475095"/>
                      <a:gd name="connsiteY1" fmla="*/ 14866 h 367724"/>
                      <a:gd name="connsiteX2" fmla="*/ 260 w 475095"/>
                      <a:gd name="connsiteY2" fmla="*/ 40659 h 367724"/>
                      <a:gd name="connsiteX3" fmla="*/ 514 w 475095"/>
                      <a:gd name="connsiteY3" fmla="*/ 56541 h 367724"/>
                      <a:gd name="connsiteX4" fmla="*/ 1149 w 475095"/>
                      <a:gd name="connsiteY4" fmla="*/ 79920 h 367724"/>
                      <a:gd name="connsiteX5" fmla="*/ 1403 w 475095"/>
                      <a:gd name="connsiteY5" fmla="*/ 102536 h 367724"/>
                      <a:gd name="connsiteX6" fmla="*/ 1022 w 475095"/>
                      <a:gd name="connsiteY6" fmla="*/ 105713 h 367724"/>
                      <a:gd name="connsiteX7" fmla="*/ 1657 w 475095"/>
                      <a:gd name="connsiteY7" fmla="*/ 122358 h 367724"/>
                      <a:gd name="connsiteX8" fmla="*/ 2928 w 475095"/>
                      <a:gd name="connsiteY8" fmla="*/ 220193 h 367724"/>
                      <a:gd name="connsiteX9" fmla="*/ 6739 w 475095"/>
                      <a:gd name="connsiteY9" fmla="*/ 266696 h 367724"/>
                      <a:gd name="connsiteX10" fmla="*/ 16012 w 475095"/>
                      <a:gd name="connsiteY10" fmla="*/ 310151 h 367724"/>
                      <a:gd name="connsiteX11" fmla="*/ 63521 w 475095"/>
                      <a:gd name="connsiteY11" fmla="*/ 352461 h 367724"/>
                      <a:gd name="connsiteX12" fmla="*/ 90451 w 475095"/>
                      <a:gd name="connsiteY12" fmla="*/ 358306 h 367724"/>
                      <a:gd name="connsiteX13" fmla="*/ 118779 w 475095"/>
                      <a:gd name="connsiteY13" fmla="*/ 361482 h 367724"/>
                      <a:gd name="connsiteX14" fmla="*/ 178736 w 475095"/>
                      <a:gd name="connsiteY14" fmla="*/ 364532 h 367724"/>
                      <a:gd name="connsiteX15" fmla="*/ 236916 w 475095"/>
                      <a:gd name="connsiteY15" fmla="*/ 364532 h 367724"/>
                      <a:gd name="connsiteX16" fmla="*/ 280233 w 475095"/>
                      <a:gd name="connsiteY16" fmla="*/ 367708 h 367724"/>
                      <a:gd name="connsiteX17" fmla="*/ 324947 w 475095"/>
                      <a:gd name="connsiteY17" fmla="*/ 365040 h 367724"/>
                      <a:gd name="connsiteX18" fmla="*/ 444355 w 475095"/>
                      <a:gd name="connsiteY18" fmla="*/ 362372 h 367724"/>
                      <a:gd name="connsiteX19" fmla="*/ 467220 w 475095"/>
                      <a:gd name="connsiteY19" fmla="*/ 363769 h 367724"/>
                      <a:gd name="connsiteX20" fmla="*/ 475096 w 475095"/>
                      <a:gd name="connsiteY20" fmla="*/ 328193 h 367724"/>
                      <a:gd name="connsiteX21" fmla="*/ 467220 w 475095"/>
                      <a:gd name="connsiteY21" fmla="*/ 289821 h 367724"/>
                      <a:gd name="connsiteX22" fmla="*/ 454009 w 475095"/>
                      <a:gd name="connsiteY22" fmla="*/ 289440 h 367724"/>
                      <a:gd name="connsiteX23" fmla="*/ 344637 w 475095"/>
                      <a:gd name="connsiteY23" fmla="*/ 292108 h 367724"/>
                      <a:gd name="connsiteX24" fmla="*/ 207699 w 475095"/>
                      <a:gd name="connsiteY24" fmla="*/ 292871 h 367724"/>
                      <a:gd name="connsiteX25" fmla="*/ 143930 w 475095"/>
                      <a:gd name="connsiteY25" fmla="*/ 293379 h 367724"/>
                      <a:gd name="connsiteX26" fmla="*/ 111919 w 475095"/>
                      <a:gd name="connsiteY26" fmla="*/ 292235 h 367724"/>
                      <a:gd name="connsiteX27" fmla="*/ 84608 w 475095"/>
                      <a:gd name="connsiteY27" fmla="*/ 276226 h 367724"/>
                      <a:gd name="connsiteX28" fmla="*/ 72794 w 475095"/>
                      <a:gd name="connsiteY28" fmla="*/ 245986 h 367724"/>
                      <a:gd name="connsiteX29" fmla="*/ 73683 w 475095"/>
                      <a:gd name="connsiteY29" fmla="*/ 221845 h 367724"/>
                      <a:gd name="connsiteX30" fmla="*/ 74572 w 475095"/>
                      <a:gd name="connsiteY30" fmla="*/ 155139 h 367724"/>
                      <a:gd name="connsiteX31" fmla="*/ 74826 w 475095"/>
                      <a:gd name="connsiteY31" fmla="*/ 131633 h 367724"/>
                      <a:gd name="connsiteX32" fmla="*/ 75334 w 475095"/>
                      <a:gd name="connsiteY32" fmla="*/ 93515 h 367724"/>
                      <a:gd name="connsiteX33" fmla="*/ 77367 w 475095"/>
                      <a:gd name="connsiteY33" fmla="*/ 6734 h 367724"/>
                      <a:gd name="connsiteX34" fmla="*/ 36845 w 475095"/>
                      <a:gd name="connsiteY34" fmla="*/ 0 h 367724"/>
                      <a:gd name="connsiteX35" fmla="*/ 3436 w 475095"/>
                      <a:gd name="connsiteY35" fmla="*/ 6353 h 367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75095" h="367724">
                        <a:moveTo>
                          <a:pt x="3436" y="6353"/>
                        </a:moveTo>
                        <a:lnTo>
                          <a:pt x="2547" y="14866"/>
                        </a:lnTo>
                        <a:cubicBezTo>
                          <a:pt x="1530" y="23887"/>
                          <a:pt x="514" y="32400"/>
                          <a:pt x="260" y="40659"/>
                        </a:cubicBezTo>
                        <a:cubicBezTo>
                          <a:pt x="-121" y="45868"/>
                          <a:pt x="-121" y="50696"/>
                          <a:pt x="514" y="56541"/>
                        </a:cubicBezTo>
                        <a:cubicBezTo>
                          <a:pt x="1403" y="63911"/>
                          <a:pt x="1657" y="71915"/>
                          <a:pt x="1149" y="79920"/>
                        </a:cubicBezTo>
                        <a:cubicBezTo>
                          <a:pt x="1149" y="80174"/>
                          <a:pt x="1276" y="95294"/>
                          <a:pt x="1403" y="102536"/>
                        </a:cubicBezTo>
                        <a:cubicBezTo>
                          <a:pt x="1276" y="103553"/>
                          <a:pt x="1149" y="104442"/>
                          <a:pt x="1022" y="105713"/>
                        </a:cubicBezTo>
                        <a:cubicBezTo>
                          <a:pt x="514" y="110795"/>
                          <a:pt x="1022" y="116513"/>
                          <a:pt x="1657" y="122358"/>
                        </a:cubicBezTo>
                        <a:cubicBezTo>
                          <a:pt x="2166" y="155012"/>
                          <a:pt x="1403" y="188174"/>
                          <a:pt x="2928" y="220193"/>
                        </a:cubicBezTo>
                        <a:cubicBezTo>
                          <a:pt x="3690" y="236202"/>
                          <a:pt x="5087" y="251577"/>
                          <a:pt x="6739" y="266696"/>
                        </a:cubicBezTo>
                        <a:cubicBezTo>
                          <a:pt x="8898" y="281562"/>
                          <a:pt x="9025" y="296301"/>
                          <a:pt x="16012" y="310151"/>
                        </a:cubicBezTo>
                        <a:cubicBezTo>
                          <a:pt x="25158" y="329464"/>
                          <a:pt x="43831" y="344711"/>
                          <a:pt x="63521" y="352461"/>
                        </a:cubicBezTo>
                        <a:cubicBezTo>
                          <a:pt x="72286" y="356146"/>
                          <a:pt x="81178" y="357035"/>
                          <a:pt x="90451" y="358306"/>
                        </a:cubicBezTo>
                        <a:cubicBezTo>
                          <a:pt x="99597" y="359577"/>
                          <a:pt x="109124" y="360593"/>
                          <a:pt x="118779" y="361482"/>
                        </a:cubicBezTo>
                        <a:cubicBezTo>
                          <a:pt x="138087" y="363261"/>
                          <a:pt x="158285" y="364151"/>
                          <a:pt x="178736" y="364532"/>
                        </a:cubicBezTo>
                        <a:cubicBezTo>
                          <a:pt x="198172" y="364913"/>
                          <a:pt x="211764" y="361228"/>
                          <a:pt x="236916" y="364532"/>
                        </a:cubicBezTo>
                        <a:cubicBezTo>
                          <a:pt x="247840" y="365167"/>
                          <a:pt x="269943" y="367962"/>
                          <a:pt x="280233" y="367708"/>
                        </a:cubicBezTo>
                        <a:cubicBezTo>
                          <a:pt x="298144" y="367200"/>
                          <a:pt x="307036" y="365802"/>
                          <a:pt x="324947" y="365040"/>
                        </a:cubicBezTo>
                        <a:cubicBezTo>
                          <a:pt x="364707" y="363388"/>
                          <a:pt x="404468" y="362880"/>
                          <a:pt x="444355" y="362372"/>
                        </a:cubicBezTo>
                        <a:cubicBezTo>
                          <a:pt x="451977" y="362245"/>
                          <a:pt x="459598" y="363007"/>
                          <a:pt x="467220" y="363769"/>
                        </a:cubicBezTo>
                        <a:lnTo>
                          <a:pt x="475096" y="328193"/>
                        </a:lnTo>
                        <a:lnTo>
                          <a:pt x="467220" y="289821"/>
                        </a:lnTo>
                        <a:lnTo>
                          <a:pt x="454009" y="289440"/>
                        </a:lnTo>
                        <a:cubicBezTo>
                          <a:pt x="417425" y="287915"/>
                          <a:pt x="380332" y="291727"/>
                          <a:pt x="344637" y="292108"/>
                        </a:cubicBezTo>
                        <a:lnTo>
                          <a:pt x="207699" y="292871"/>
                        </a:lnTo>
                        <a:lnTo>
                          <a:pt x="143930" y="293379"/>
                        </a:lnTo>
                        <a:cubicBezTo>
                          <a:pt x="133260" y="293125"/>
                          <a:pt x="122335" y="294776"/>
                          <a:pt x="111919" y="292235"/>
                        </a:cubicBezTo>
                        <a:cubicBezTo>
                          <a:pt x="101375" y="289821"/>
                          <a:pt x="91848" y="283976"/>
                          <a:pt x="84608" y="276226"/>
                        </a:cubicBezTo>
                        <a:cubicBezTo>
                          <a:pt x="79145" y="270635"/>
                          <a:pt x="72921" y="258056"/>
                          <a:pt x="72794" y="245986"/>
                        </a:cubicBezTo>
                        <a:cubicBezTo>
                          <a:pt x="72794" y="234042"/>
                          <a:pt x="73429" y="223496"/>
                          <a:pt x="73683" y="221845"/>
                        </a:cubicBezTo>
                        <a:cubicBezTo>
                          <a:pt x="78383" y="197704"/>
                          <a:pt x="74191" y="177628"/>
                          <a:pt x="74572" y="155139"/>
                        </a:cubicBezTo>
                        <a:cubicBezTo>
                          <a:pt x="74699" y="147388"/>
                          <a:pt x="74826" y="139384"/>
                          <a:pt x="74826" y="131633"/>
                        </a:cubicBezTo>
                        <a:cubicBezTo>
                          <a:pt x="74953" y="118927"/>
                          <a:pt x="75207" y="106221"/>
                          <a:pt x="75334" y="93515"/>
                        </a:cubicBezTo>
                        <a:cubicBezTo>
                          <a:pt x="75588" y="65435"/>
                          <a:pt x="76224" y="35449"/>
                          <a:pt x="77367" y="6734"/>
                        </a:cubicBezTo>
                        <a:lnTo>
                          <a:pt x="36845" y="0"/>
                        </a:lnTo>
                        <a:lnTo>
                          <a:pt x="3436" y="6353"/>
                        </a:lnTo>
                        <a:close/>
                      </a:path>
                    </a:pathLst>
                  </a:custGeom>
                  <a:solidFill>
                    <a:srgbClr val="A72B27"/>
                  </a:solidFill>
                  <a:ln w="12692" cap="flat">
                    <a:noFill/>
                    <a:prstDash val="solid"/>
                    <a:miter/>
                  </a:ln>
                </p:spPr>
                <p:txBody>
                  <a:bodyPr rtlCol="0" anchor="ctr"/>
                  <a:lstStyle/>
                  <a:p>
                    <a:endParaRPr lang="en-US"/>
                  </a:p>
                </p:txBody>
              </p:sp>
            </p:grpSp>
            <p:grpSp>
              <p:nvGrpSpPr>
                <p:cNvPr id="1077" name="Graphic 1018">
                  <a:extLst>
                    <a:ext uri="{FF2B5EF4-FFF2-40B4-BE49-F238E27FC236}">
                      <a16:creationId xmlns:a16="http://schemas.microsoft.com/office/drawing/2014/main" id="{A196E737-CC2E-AA48-A001-916CBF1CBD78}"/>
                    </a:ext>
                  </a:extLst>
                </p:cNvPr>
                <p:cNvGrpSpPr/>
                <p:nvPr/>
              </p:nvGrpSpPr>
              <p:grpSpPr>
                <a:xfrm>
                  <a:off x="340676" y="348268"/>
                  <a:ext cx="128442" cy="726903"/>
                  <a:chOff x="340676" y="348268"/>
                  <a:chExt cx="128442" cy="726903"/>
                </a:xfrm>
                <a:solidFill>
                  <a:srgbClr val="A72B27"/>
                </a:solidFill>
              </p:grpSpPr>
              <p:sp>
                <p:nvSpPr>
                  <p:cNvPr id="1078" name="Freeform 1077">
                    <a:extLst>
                      <a:ext uri="{FF2B5EF4-FFF2-40B4-BE49-F238E27FC236}">
                        <a16:creationId xmlns:a16="http://schemas.microsoft.com/office/drawing/2014/main" id="{AD2D2C25-C982-0540-BCB6-9095A21FF9AE}"/>
                      </a:ext>
                    </a:extLst>
                  </p:cNvPr>
                  <p:cNvSpPr/>
                  <p:nvPr/>
                </p:nvSpPr>
                <p:spPr>
                  <a:xfrm>
                    <a:off x="416148" y="459190"/>
                    <a:ext cx="1126" cy="37736"/>
                  </a:xfrm>
                  <a:custGeom>
                    <a:avLst/>
                    <a:gdLst>
                      <a:gd name="connsiteX0" fmla="*/ 0 w 1126"/>
                      <a:gd name="connsiteY0" fmla="*/ 37736 h 37736"/>
                      <a:gd name="connsiteX1" fmla="*/ 0 w 1126"/>
                      <a:gd name="connsiteY1" fmla="*/ 37101 h 37736"/>
                      <a:gd name="connsiteX2" fmla="*/ 1016 w 1126"/>
                      <a:gd name="connsiteY2" fmla="*/ 11816 h 37736"/>
                      <a:gd name="connsiteX3" fmla="*/ 889 w 1126"/>
                      <a:gd name="connsiteY3" fmla="*/ 0 h 37736"/>
                      <a:gd name="connsiteX4" fmla="*/ 0 w 1126"/>
                      <a:gd name="connsiteY4" fmla="*/ 37736 h 37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 h="37736">
                        <a:moveTo>
                          <a:pt x="0" y="37736"/>
                        </a:moveTo>
                        <a:lnTo>
                          <a:pt x="0" y="37101"/>
                        </a:lnTo>
                        <a:cubicBezTo>
                          <a:pt x="1143" y="29478"/>
                          <a:pt x="1270" y="20711"/>
                          <a:pt x="1016" y="11816"/>
                        </a:cubicBezTo>
                        <a:cubicBezTo>
                          <a:pt x="635" y="7624"/>
                          <a:pt x="635" y="3939"/>
                          <a:pt x="889" y="0"/>
                        </a:cubicBezTo>
                        <a:cubicBezTo>
                          <a:pt x="-127" y="12579"/>
                          <a:pt x="254" y="25158"/>
                          <a:pt x="0" y="37736"/>
                        </a:cubicBezTo>
                        <a:close/>
                      </a:path>
                    </a:pathLst>
                  </a:custGeom>
                  <a:solidFill>
                    <a:srgbClr val="A72B27"/>
                  </a:solidFill>
                  <a:ln w="12692" cap="flat">
                    <a:noFill/>
                    <a:prstDash val="solid"/>
                    <a:miter/>
                  </a:ln>
                </p:spPr>
                <p:txBody>
                  <a:bodyPr rtlCol="0" anchor="ctr"/>
                  <a:lstStyle/>
                  <a:p>
                    <a:endParaRPr lang="en-US"/>
                  </a:p>
                </p:txBody>
              </p:sp>
              <p:sp>
                <p:nvSpPr>
                  <p:cNvPr id="1079" name="Freeform 1078">
                    <a:extLst>
                      <a:ext uri="{FF2B5EF4-FFF2-40B4-BE49-F238E27FC236}">
                        <a16:creationId xmlns:a16="http://schemas.microsoft.com/office/drawing/2014/main" id="{E85D38C5-5631-B941-8800-1BC3830B5D5E}"/>
                      </a:ext>
                    </a:extLst>
                  </p:cNvPr>
                  <p:cNvSpPr/>
                  <p:nvPr/>
                </p:nvSpPr>
                <p:spPr>
                  <a:xfrm>
                    <a:off x="340676" y="348268"/>
                    <a:ext cx="128442" cy="726903"/>
                  </a:xfrm>
                  <a:custGeom>
                    <a:avLst/>
                    <a:gdLst>
                      <a:gd name="connsiteX0" fmla="*/ 77758 w 128442"/>
                      <a:gd name="connsiteY0" fmla="*/ 0 h 726903"/>
                      <a:gd name="connsiteX1" fmla="*/ 68358 w 128442"/>
                      <a:gd name="connsiteY1" fmla="*/ 889 h 726903"/>
                      <a:gd name="connsiteX2" fmla="*/ 41174 w 128442"/>
                      <a:gd name="connsiteY2" fmla="*/ 10673 h 726903"/>
                      <a:gd name="connsiteX3" fmla="*/ 27836 w 128442"/>
                      <a:gd name="connsiteY3" fmla="*/ 22489 h 726903"/>
                      <a:gd name="connsiteX4" fmla="*/ 13990 w 128442"/>
                      <a:gd name="connsiteY4" fmla="*/ 44471 h 726903"/>
                      <a:gd name="connsiteX5" fmla="*/ 8146 w 128442"/>
                      <a:gd name="connsiteY5" fmla="*/ 66198 h 726903"/>
                      <a:gd name="connsiteX6" fmla="*/ 7511 w 128442"/>
                      <a:gd name="connsiteY6" fmla="*/ 68866 h 726903"/>
                      <a:gd name="connsiteX7" fmla="*/ 6495 w 128442"/>
                      <a:gd name="connsiteY7" fmla="*/ 84494 h 726903"/>
                      <a:gd name="connsiteX8" fmla="*/ 2811 w 128442"/>
                      <a:gd name="connsiteY8" fmla="*/ 180042 h 726903"/>
                      <a:gd name="connsiteX9" fmla="*/ 3573 w 128442"/>
                      <a:gd name="connsiteY9" fmla="*/ 229214 h 726903"/>
                      <a:gd name="connsiteX10" fmla="*/ 4208 w 128442"/>
                      <a:gd name="connsiteY10" fmla="*/ 253736 h 726903"/>
                      <a:gd name="connsiteX11" fmla="*/ 5224 w 128442"/>
                      <a:gd name="connsiteY11" fmla="*/ 276734 h 726903"/>
                      <a:gd name="connsiteX12" fmla="*/ 6368 w 128442"/>
                      <a:gd name="connsiteY12" fmla="*/ 336325 h 726903"/>
                      <a:gd name="connsiteX13" fmla="*/ 3192 w 128442"/>
                      <a:gd name="connsiteY13" fmla="*/ 443308 h 726903"/>
                      <a:gd name="connsiteX14" fmla="*/ 3192 w 128442"/>
                      <a:gd name="connsiteY14" fmla="*/ 493878 h 726903"/>
                      <a:gd name="connsiteX15" fmla="*/ 16 w 128442"/>
                      <a:gd name="connsiteY15" fmla="*/ 531868 h 726903"/>
                      <a:gd name="connsiteX16" fmla="*/ 2684 w 128442"/>
                      <a:gd name="connsiteY16" fmla="*/ 576593 h 726903"/>
                      <a:gd name="connsiteX17" fmla="*/ 5352 w 128442"/>
                      <a:gd name="connsiteY17" fmla="*/ 696028 h 726903"/>
                      <a:gd name="connsiteX18" fmla="*/ 3954 w 128442"/>
                      <a:gd name="connsiteY18" fmla="*/ 719026 h 726903"/>
                      <a:gd name="connsiteX19" fmla="*/ 39522 w 128442"/>
                      <a:gd name="connsiteY19" fmla="*/ 726904 h 726903"/>
                      <a:gd name="connsiteX20" fmla="*/ 77885 w 128442"/>
                      <a:gd name="connsiteY20" fmla="*/ 719026 h 726903"/>
                      <a:gd name="connsiteX21" fmla="*/ 78266 w 128442"/>
                      <a:gd name="connsiteY21" fmla="*/ 705812 h 726903"/>
                      <a:gd name="connsiteX22" fmla="*/ 75599 w 128442"/>
                      <a:gd name="connsiteY22" fmla="*/ 596414 h 726903"/>
                      <a:gd name="connsiteX23" fmla="*/ 73058 w 128442"/>
                      <a:gd name="connsiteY23" fmla="*/ 298461 h 726903"/>
                      <a:gd name="connsiteX24" fmla="*/ 72931 w 128442"/>
                      <a:gd name="connsiteY24" fmla="*/ 280927 h 726903"/>
                      <a:gd name="connsiteX25" fmla="*/ 73185 w 128442"/>
                      <a:gd name="connsiteY25" fmla="*/ 260979 h 726903"/>
                      <a:gd name="connsiteX26" fmla="*/ 74201 w 128442"/>
                      <a:gd name="connsiteY26" fmla="*/ 237727 h 726903"/>
                      <a:gd name="connsiteX27" fmla="*/ 75091 w 128442"/>
                      <a:gd name="connsiteY27" fmla="*/ 171784 h 726903"/>
                      <a:gd name="connsiteX28" fmla="*/ 75345 w 128442"/>
                      <a:gd name="connsiteY28" fmla="*/ 148532 h 726903"/>
                      <a:gd name="connsiteX29" fmla="*/ 76234 w 128442"/>
                      <a:gd name="connsiteY29" fmla="*/ 110795 h 726903"/>
                      <a:gd name="connsiteX30" fmla="*/ 128443 w 128442"/>
                      <a:gd name="connsiteY30" fmla="*/ 67849 h 726903"/>
                      <a:gd name="connsiteX31" fmla="*/ 105197 w 128442"/>
                      <a:gd name="connsiteY31" fmla="*/ 27572 h 726903"/>
                      <a:gd name="connsiteX32" fmla="*/ 77758 w 128442"/>
                      <a:gd name="connsiteY32" fmla="*/ 0 h 726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8442" h="726903">
                        <a:moveTo>
                          <a:pt x="77758" y="0"/>
                        </a:moveTo>
                        <a:cubicBezTo>
                          <a:pt x="74583" y="254"/>
                          <a:pt x="71534" y="254"/>
                          <a:pt x="68358" y="889"/>
                        </a:cubicBezTo>
                        <a:cubicBezTo>
                          <a:pt x="58196" y="2287"/>
                          <a:pt x="49050" y="5591"/>
                          <a:pt x="41174" y="10673"/>
                        </a:cubicBezTo>
                        <a:cubicBezTo>
                          <a:pt x="36220" y="13722"/>
                          <a:pt x="31901" y="17280"/>
                          <a:pt x="27836" y="22489"/>
                        </a:cubicBezTo>
                        <a:cubicBezTo>
                          <a:pt x="22882" y="29224"/>
                          <a:pt x="17927" y="36847"/>
                          <a:pt x="13990" y="44471"/>
                        </a:cubicBezTo>
                        <a:cubicBezTo>
                          <a:pt x="13481" y="44598"/>
                          <a:pt x="8273" y="59082"/>
                          <a:pt x="8146" y="66198"/>
                        </a:cubicBezTo>
                        <a:cubicBezTo>
                          <a:pt x="7892" y="67087"/>
                          <a:pt x="7765" y="67722"/>
                          <a:pt x="7511" y="68866"/>
                        </a:cubicBezTo>
                        <a:cubicBezTo>
                          <a:pt x="6622" y="73059"/>
                          <a:pt x="6495" y="78776"/>
                          <a:pt x="6495" y="84494"/>
                        </a:cubicBezTo>
                        <a:cubicBezTo>
                          <a:pt x="3700" y="114734"/>
                          <a:pt x="2176" y="147134"/>
                          <a:pt x="2811" y="180042"/>
                        </a:cubicBezTo>
                        <a:lnTo>
                          <a:pt x="3573" y="229214"/>
                        </a:lnTo>
                        <a:lnTo>
                          <a:pt x="4208" y="253736"/>
                        </a:lnTo>
                        <a:lnTo>
                          <a:pt x="5224" y="276734"/>
                        </a:lnTo>
                        <a:cubicBezTo>
                          <a:pt x="6241" y="296555"/>
                          <a:pt x="7765" y="316249"/>
                          <a:pt x="6368" y="336325"/>
                        </a:cubicBezTo>
                        <a:cubicBezTo>
                          <a:pt x="3700" y="371901"/>
                          <a:pt x="3827" y="407732"/>
                          <a:pt x="3192" y="443308"/>
                        </a:cubicBezTo>
                        <a:cubicBezTo>
                          <a:pt x="2938" y="460207"/>
                          <a:pt x="6495" y="471261"/>
                          <a:pt x="3192" y="493878"/>
                        </a:cubicBezTo>
                        <a:cubicBezTo>
                          <a:pt x="2557" y="503661"/>
                          <a:pt x="-238" y="522212"/>
                          <a:pt x="16" y="531868"/>
                        </a:cubicBezTo>
                        <a:cubicBezTo>
                          <a:pt x="524" y="549784"/>
                          <a:pt x="1922" y="558678"/>
                          <a:pt x="2684" y="576593"/>
                        </a:cubicBezTo>
                        <a:cubicBezTo>
                          <a:pt x="4335" y="616362"/>
                          <a:pt x="4843" y="656132"/>
                          <a:pt x="5352" y="696028"/>
                        </a:cubicBezTo>
                        <a:cubicBezTo>
                          <a:pt x="5479" y="703652"/>
                          <a:pt x="4716" y="711275"/>
                          <a:pt x="3954" y="719026"/>
                        </a:cubicBezTo>
                        <a:lnTo>
                          <a:pt x="39522" y="726904"/>
                        </a:lnTo>
                        <a:lnTo>
                          <a:pt x="77885" y="719026"/>
                        </a:lnTo>
                        <a:lnTo>
                          <a:pt x="78266" y="705812"/>
                        </a:lnTo>
                        <a:cubicBezTo>
                          <a:pt x="79791" y="669219"/>
                          <a:pt x="75980" y="632118"/>
                          <a:pt x="75599" y="596414"/>
                        </a:cubicBezTo>
                        <a:cubicBezTo>
                          <a:pt x="74456" y="497054"/>
                          <a:pt x="75599" y="397821"/>
                          <a:pt x="73058" y="298461"/>
                        </a:cubicBezTo>
                        <a:cubicBezTo>
                          <a:pt x="73058" y="293887"/>
                          <a:pt x="72931" y="287788"/>
                          <a:pt x="72931" y="280927"/>
                        </a:cubicBezTo>
                        <a:cubicBezTo>
                          <a:pt x="73058" y="274574"/>
                          <a:pt x="73058" y="267586"/>
                          <a:pt x="73185" y="260979"/>
                        </a:cubicBezTo>
                        <a:cubicBezTo>
                          <a:pt x="73439" y="249162"/>
                          <a:pt x="73820" y="239125"/>
                          <a:pt x="74201" y="237727"/>
                        </a:cubicBezTo>
                        <a:cubicBezTo>
                          <a:pt x="78902" y="217271"/>
                          <a:pt x="74710" y="194019"/>
                          <a:pt x="75091" y="171784"/>
                        </a:cubicBezTo>
                        <a:cubicBezTo>
                          <a:pt x="75218" y="164033"/>
                          <a:pt x="75345" y="156282"/>
                          <a:pt x="75345" y="148532"/>
                        </a:cubicBezTo>
                        <a:cubicBezTo>
                          <a:pt x="75726" y="135953"/>
                          <a:pt x="75218" y="123374"/>
                          <a:pt x="76234" y="110795"/>
                        </a:cubicBezTo>
                        <a:cubicBezTo>
                          <a:pt x="79029" y="86019"/>
                          <a:pt x="102910" y="66325"/>
                          <a:pt x="128443" y="67849"/>
                        </a:cubicBezTo>
                        <a:cubicBezTo>
                          <a:pt x="120313" y="54508"/>
                          <a:pt x="112183" y="40532"/>
                          <a:pt x="105197" y="27572"/>
                        </a:cubicBezTo>
                        <a:cubicBezTo>
                          <a:pt x="96178" y="18296"/>
                          <a:pt x="87031" y="9021"/>
                          <a:pt x="77758" y="0"/>
                        </a:cubicBezTo>
                        <a:close/>
                      </a:path>
                    </a:pathLst>
                  </a:custGeom>
                  <a:solidFill>
                    <a:srgbClr val="A72B27"/>
                  </a:solidFill>
                  <a:ln w="12692" cap="flat">
                    <a:noFill/>
                    <a:prstDash val="solid"/>
                    <a:miter/>
                  </a:ln>
                </p:spPr>
                <p:txBody>
                  <a:bodyPr rtlCol="0" anchor="ctr"/>
                  <a:lstStyle/>
                  <a:p>
                    <a:endParaRPr lang="en-US"/>
                  </a:p>
                </p:txBody>
              </p:sp>
            </p:grpSp>
            <p:grpSp>
              <p:nvGrpSpPr>
                <p:cNvPr id="1080" name="Graphic 1018">
                  <a:extLst>
                    <a:ext uri="{FF2B5EF4-FFF2-40B4-BE49-F238E27FC236}">
                      <a16:creationId xmlns:a16="http://schemas.microsoft.com/office/drawing/2014/main" id="{17A4EC9B-0687-7F4F-96C5-75534E110125}"/>
                    </a:ext>
                  </a:extLst>
                </p:cNvPr>
                <p:cNvGrpSpPr/>
                <p:nvPr/>
              </p:nvGrpSpPr>
              <p:grpSpPr>
                <a:xfrm>
                  <a:off x="418561" y="338341"/>
                  <a:ext cx="752395" cy="78642"/>
                  <a:chOff x="418561" y="338341"/>
                  <a:chExt cx="752395" cy="78642"/>
                </a:xfrm>
                <a:solidFill>
                  <a:srgbClr val="A72B27"/>
                </a:solidFill>
              </p:grpSpPr>
              <p:sp>
                <p:nvSpPr>
                  <p:cNvPr id="1081" name="Freeform 1080">
                    <a:extLst>
                      <a:ext uri="{FF2B5EF4-FFF2-40B4-BE49-F238E27FC236}">
                        <a16:creationId xmlns:a16="http://schemas.microsoft.com/office/drawing/2014/main" id="{A0089C76-ACEA-0249-9BE4-0A07B6535313}"/>
                      </a:ext>
                    </a:extLst>
                  </p:cNvPr>
                  <p:cNvSpPr/>
                  <p:nvPr/>
                </p:nvSpPr>
                <p:spPr>
                  <a:xfrm>
                    <a:off x="1031859" y="413703"/>
                    <a:ext cx="44968" cy="1126"/>
                  </a:xfrm>
                  <a:custGeom>
                    <a:avLst/>
                    <a:gdLst>
                      <a:gd name="connsiteX0" fmla="*/ 0 w 44968"/>
                      <a:gd name="connsiteY0" fmla="*/ 0 h 1126"/>
                      <a:gd name="connsiteX1" fmla="*/ 762 w 44968"/>
                      <a:gd name="connsiteY1" fmla="*/ 0 h 1126"/>
                      <a:gd name="connsiteX2" fmla="*/ 31503 w 44968"/>
                      <a:gd name="connsiteY2" fmla="*/ 1016 h 1126"/>
                      <a:gd name="connsiteX3" fmla="*/ 44968 w 44968"/>
                      <a:gd name="connsiteY3" fmla="*/ 381 h 1126"/>
                      <a:gd name="connsiteX4" fmla="*/ 0 w 44968"/>
                      <a:gd name="connsiteY4" fmla="*/ 0 h 1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68" h="1126">
                        <a:moveTo>
                          <a:pt x="0" y="0"/>
                        </a:moveTo>
                        <a:lnTo>
                          <a:pt x="762" y="0"/>
                        </a:lnTo>
                        <a:cubicBezTo>
                          <a:pt x="10543" y="1144"/>
                          <a:pt x="21087" y="1271"/>
                          <a:pt x="31503" y="1016"/>
                        </a:cubicBezTo>
                        <a:cubicBezTo>
                          <a:pt x="36076" y="635"/>
                          <a:pt x="40522" y="635"/>
                          <a:pt x="44968" y="381"/>
                        </a:cubicBezTo>
                        <a:cubicBezTo>
                          <a:pt x="29979" y="381"/>
                          <a:pt x="14989" y="254"/>
                          <a:pt x="0" y="0"/>
                        </a:cubicBezTo>
                        <a:close/>
                      </a:path>
                    </a:pathLst>
                  </a:custGeom>
                  <a:solidFill>
                    <a:srgbClr val="A72B27"/>
                  </a:solidFill>
                  <a:ln w="12692" cap="flat">
                    <a:noFill/>
                    <a:prstDash val="solid"/>
                    <a:miter/>
                  </a:ln>
                </p:spPr>
                <p:txBody>
                  <a:bodyPr rtlCol="0" anchor="ctr"/>
                  <a:lstStyle/>
                  <a:p>
                    <a:endParaRPr lang="en-US"/>
                  </a:p>
                </p:txBody>
              </p:sp>
              <p:sp>
                <p:nvSpPr>
                  <p:cNvPr id="1082" name="Freeform 1081">
                    <a:extLst>
                      <a:ext uri="{FF2B5EF4-FFF2-40B4-BE49-F238E27FC236}">
                        <a16:creationId xmlns:a16="http://schemas.microsoft.com/office/drawing/2014/main" id="{4CA92616-5144-CB41-B3D0-A27C72164921}"/>
                      </a:ext>
                    </a:extLst>
                  </p:cNvPr>
                  <p:cNvSpPr/>
                  <p:nvPr/>
                </p:nvSpPr>
                <p:spPr>
                  <a:xfrm>
                    <a:off x="418561" y="338341"/>
                    <a:ext cx="752395" cy="78642"/>
                  </a:xfrm>
                  <a:custGeom>
                    <a:avLst/>
                    <a:gdLst>
                      <a:gd name="connsiteX0" fmla="*/ 745663 w 752395"/>
                      <a:gd name="connsiteY0" fmla="*/ 3955 h 78642"/>
                      <a:gd name="connsiteX1" fmla="*/ 737152 w 752395"/>
                      <a:gd name="connsiteY1" fmla="*/ 3066 h 78642"/>
                      <a:gd name="connsiteX2" fmla="*/ 711365 w 752395"/>
                      <a:gd name="connsiteY2" fmla="*/ 779 h 78642"/>
                      <a:gd name="connsiteX3" fmla="*/ 695486 w 752395"/>
                      <a:gd name="connsiteY3" fmla="*/ 1033 h 78642"/>
                      <a:gd name="connsiteX4" fmla="*/ 672112 w 752395"/>
                      <a:gd name="connsiteY4" fmla="*/ 1668 h 78642"/>
                      <a:gd name="connsiteX5" fmla="*/ 651280 w 752395"/>
                      <a:gd name="connsiteY5" fmla="*/ 1922 h 78642"/>
                      <a:gd name="connsiteX6" fmla="*/ 648485 w 752395"/>
                      <a:gd name="connsiteY6" fmla="*/ 1541 h 78642"/>
                      <a:gd name="connsiteX7" fmla="*/ 634131 w 752395"/>
                      <a:gd name="connsiteY7" fmla="*/ 2176 h 78642"/>
                      <a:gd name="connsiteX8" fmla="*/ 464165 w 752395"/>
                      <a:gd name="connsiteY8" fmla="*/ 5226 h 78642"/>
                      <a:gd name="connsiteX9" fmla="*/ 404589 w 752395"/>
                      <a:gd name="connsiteY9" fmla="*/ 6369 h 78642"/>
                      <a:gd name="connsiteX10" fmla="*/ 297630 w 752395"/>
                      <a:gd name="connsiteY10" fmla="*/ 3193 h 78642"/>
                      <a:gd name="connsiteX11" fmla="*/ 247072 w 752395"/>
                      <a:gd name="connsiteY11" fmla="*/ 3193 h 78642"/>
                      <a:gd name="connsiteX12" fmla="*/ 209090 w 752395"/>
                      <a:gd name="connsiteY12" fmla="*/ 16 h 78642"/>
                      <a:gd name="connsiteX13" fmla="*/ 184701 w 752395"/>
                      <a:gd name="connsiteY13" fmla="*/ 1287 h 78642"/>
                      <a:gd name="connsiteX14" fmla="*/ 158914 w 752395"/>
                      <a:gd name="connsiteY14" fmla="*/ 2685 h 78642"/>
                      <a:gd name="connsiteX15" fmla="*/ 25025 w 752395"/>
                      <a:gd name="connsiteY15" fmla="*/ 8783 h 78642"/>
                      <a:gd name="connsiteX16" fmla="*/ 0 w 752395"/>
                      <a:gd name="connsiteY16" fmla="*/ 9927 h 78642"/>
                      <a:gd name="connsiteX17" fmla="*/ 14354 w 752395"/>
                      <a:gd name="connsiteY17" fmla="*/ 40167 h 78642"/>
                      <a:gd name="connsiteX18" fmla="*/ 50812 w 752395"/>
                      <a:gd name="connsiteY18" fmla="*/ 77903 h 78642"/>
                      <a:gd name="connsiteX19" fmla="*/ 62117 w 752395"/>
                      <a:gd name="connsiteY19" fmla="*/ 78285 h 78642"/>
                      <a:gd name="connsiteX20" fmla="*/ 153070 w 752395"/>
                      <a:gd name="connsiteY20" fmla="*/ 75616 h 78642"/>
                      <a:gd name="connsiteX21" fmla="*/ 293692 w 752395"/>
                      <a:gd name="connsiteY21" fmla="*/ 74854 h 78642"/>
                      <a:gd name="connsiteX22" fmla="*/ 442570 w 752395"/>
                      <a:gd name="connsiteY22" fmla="*/ 72948 h 78642"/>
                      <a:gd name="connsiteX23" fmla="*/ 508245 w 752395"/>
                      <a:gd name="connsiteY23" fmla="*/ 74092 h 78642"/>
                      <a:gd name="connsiteX24" fmla="*/ 585860 w 752395"/>
                      <a:gd name="connsiteY24" fmla="*/ 74981 h 78642"/>
                      <a:gd name="connsiteX25" fmla="*/ 613425 w 752395"/>
                      <a:gd name="connsiteY25" fmla="*/ 75235 h 78642"/>
                      <a:gd name="connsiteX26" fmla="*/ 658266 w 752395"/>
                      <a:gd name="connsiteY26" fmla="*/ 75743 h 78642"/>
                      <a:gd name="connsiteX27" fmla="*/ 745663 w 752395"/>
                      <a:gd name="connsiteY27" fmla="*/ 77776 h 78642"/>
                      <a:gd name="connsiteX28" fmla="*/ 752395 w 752395"/>
                      <a:gd name="connsiteY28" fmla="*/ 37245 h 78642"/>
                      <a:gd name="connsiteX29" fmla="*/ 745663 w 752395"/>
                      <a:gd name="connsiteY29" fmla="*/ 3955 h 7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52395" h="78642">
                        <a:moveTo>
                          <a:pt x="745663" y="3955"/>
                        </a:moveTo>
                        <a:lnTo>
                          <a:pt x="737152" y="3066"/>
                        </a:lnTo>
                        <a:cubicBezTo>
                          <a:pt x="728132" y="2049"/>
                          <a:pt x="719621" y="1033"/>
                          <a:pt x="711365" y="779"/>
                        </a:cubicBezTo>
                        <a:cubicBezTo>
                          <a:pt x="706156" y="397"/>
                          <a:pt x="701329" y="397"/>
                          <a:pt x="695486" y="1033"/>
                        </a:cubicBezTo>
                        <a:cubicBezTo>
                          <a:pt x="688118" y="1922"/>
                          <a:pt x="680115" y="2176"/>
                          <a:pt x="672112" y="1668"/>
                        </a:cubicBezTo>
                        <a:cubicBezTo>
                          <a:pt x="671858" y="1668"/>
                          <a:pt x="657885" y="1795"/>
                          <a:pt x="651280" y="1922"/>
                        </a:cubicBezTo>
                        <a:cubicBezTo>
                          <a:pt x="650390" y="1795"/>
                          <a:pt x="649628" y="1668"/>
                          <a:pt x="648485" y="1541"/>
                        </a:cubicBezTo>
                        <a:cubicBezTo>
                          <a:pt x="644166" y="1033"/>
                          <a:pt x="639212" y="1541"/>
                          <a:pt x="634131" y="2176"/>
                        </a:cubicBezTo>
                        <a:cubicBezTo>
                          <a:pt x="577476" y="2812"/>
                          <a:pt x="520820" y="2176"/>
                          <a:pt x="464165" y="5226"/>
                        </a:cubicBezTo>
                        <a:cubicBezTo>
                          <a:pt x="444349" y="6242"/>
                          <a:pt x="424659" y="7767"/>
                          <a:pt x="404589" y="6369"/>
                        </a:cubicBezTo>
                        <a:cubicBezTo>
                          <a:pt x="369020" y="3701"/>
                          <a:pt x="333325" y="3828"/>
                          <a:pt x="297630" y="3193"/>
                        </a:cubicBezTo>
                        <a:cubicBezTo>
                          <a:pt x="280735" y="2812"/>
                          <a:pt x="269683" y="6496"/>
                          <a:pt x="247072" y="3193"/>
                        </a:cubicBezTo>
                        <a:cubicBezTo>
                          <a:pt x="237291" y="2557"/>
                          <a:pt x="218745" y="-238"/>
                          <a:pt x="209090" y="16"/>
                        </a:cubicBezTo>
                        <a:cubicBezTo>
                          <a:pt x="200706" y="270"/>
                          <a:pt x="192449" y="779"/>
                          <a:pt x="184701" y="1287"/>
                        </a:cubicBezTo>
                        <a:cubicBezTo>
                          <a:pt x="176952" y="1795"/>
                          <a:pt x="169203" y="2303"/>
                          <a:pt x="158914" y="2685"/>
                        </a:cubicBezTo>
                        <a:cubicBezTo>
                          <a:pt x="113437" y="4336"/>
                          <a:pt x="67199" y="4209"/>
                          <a:pt x="25025" y="8783"/>
                        </a:cubicBezTo>
                        <a:cubicBezTo>
                          <a:pt x="17022" y="9673"/>
                          <a:pt x="8384" y="9673"/>
                          <a:pt x="0" y="9927"/>
                        </a:cubicBezTo>
                        <a:cubicBezTo>
                          <a:pt x="4700" y="20346"/>
                          <a:pt x="9400" y="30129"/>
                          <a:pt x="14354" y="40167"/>
                        </a:cubicBezTo>
                        <a:cubicBezTo>
                          <a:pt x="26930" y="52492"/>
                          <a:pt x="38998" y="65325"/>
                          <a:pt x="50812" y="77903"/>
                        </a:cubicBezTo>
                        <a:lnTo>
                          <a:pt x="62117" y="78285"/>
                        </a:lnTo>
                        <a:cubicBezTo>
                          <a:pt x="93494" y="79809"/>
                          <a:pt x="122583" y="75997"/>
                          <a:pt x="153070" y="75616"/>
                        </a:cubicBezTo>
                        <a:lnTo>
                          <a:pt x="293692" y="74854"/>
                        </a:lnTo>
                        <a:cubicBezTo>
                          <a:pt x="343360" y="74727"/>
                          <a:pt x="393029" y="74346"/>
                          <a:pt x="442570" y="72948"/>
                        </a:cubicBezTo>
                        <a:cubicBezTo>
                          <a:pt x="460736" y="72440"/>
                          <a:pt x="504815" y="73456"/>
                          <a:pt x="508245" y="74092"/>
                        </a:cubicBezTo>
                        <a:cubicBezTo>
                          <a:pt x="533269" y="78793"/>
                          <a:pt x="559946" y="74727"/>
                          <a:pt x="585860" y="74981"/>
                        </a:cubicBezTo>
                        <a:cubicBezTo>
                          <a:pt x="595006" y="75108"/>
                          <a:pt x="604279" y="75235"/>
                          <a:pt x="613425" y="75235"/>
                        </a:cubicBezTo>
                        <a:cubicBezTo>
                          <a:pt x="628414" y="75362"/>
                          <a:pt x="643277" y="75616"/>
                          <a:pt x="658266" y="75743"/>
                        </a:cubicBezTo>
                        <a:cubicBezTo>
                          <a:pt x="687483" y="75997"/>
                          <a:pt x="716573" y="76633"/>
                          <a:pt x="745663" y="77776"/>
                        </a:cubicBezTo>
                        <a:lnTo>
                          <a:pt x="752395" y="37245"/>
                        </a:lnTo>
                        <a:lnTo>
                          <a:pt x="745663" y="3955"/>
                        </a:lnTo>
                        <a:close/>
                      </a:path>
                    </a:pathLst>
                  </a:custGeom>
                  <a:solidFill>
                    <a:srgbClr val="A72B27"/>
                  </a:solidFill>
                  <a:ln w="12692" cap="flat">
                    <a:noFill/>
                    <a:prstDash val="solid"/>
                    <a:miter/>
                  </a:ln>
                </p:spPr>
                <p:txBody>
                  <a:bodyPr rtlCol="0" anchor="ctr"/>
                  <a:lstStyle/>
                  <a:p>
                    <a:endParaRPr lang="en-US"/>
                  </a:p>
                </p:txBody>
              </p:sp>
            </p:grpSp>
            <p:grpSp>
              <p:nvGrpSpPr>
                <p:cNvPr id="1083" name="Graphic 1018">
                  <a:extLst>
                    <a:ext uri="{FF2B5EF4-FFF2-40B4-BE49-F238E27FC236}">
                      <a16:creationId xmlns:a16="http://schemas.microsoft.com/office/drawing/2014/main" id="{FD4E9D8B-7BC5-1E4D-A7CA-9FCA3DE06AB7}"/>
                    </a:ext>
                  </a:extLst>
                </p:cNvPr>
                <p:cNvGrpSpPr/>
                <p:nvPr/>
              </p:nvGrpSpPr>
              <p:grpSpPr>
                <a:xfrm>
                  <a:off x="1156221" y="338341"/>
                  <a:ext cx="738167" cy="78642"/>
                  <a:chOff x="1156221" y="338341"/>
                  <a:chExt cx="738167" cy="78642"/>
                </a:xfrm>
                <a:solidFill>
                  <a:srgbClr val="A72B27"/>
                </a:solidFill>
              </p:grpSpPr>
              <p:sp>
                <p:nvSpPr>
                  <p:cNvPr id="1084" name="Freeform 1083">
                    <a:extLst>
                      <a:ext uri="{FF2B5EF4-FFF2-40B4-BE49-F238E27FC236}">
                        <a16:creationId xmlns:a16="http://schemas.microsoft.com/office/drawing/2014/main" id="{42365502-ABA7-2041-AD38-0FE61A385737}"/>
                      </a:ext>
                    </a:extLst>
                  </p:cNvPr>
                  <p:cNvSpPr/>
                  <p:nvPr/>
                </p:nvSpPr>
                <p:spPr>
                  <a:xfrm>
                    <a:off x="1755546" y="413703"/>
                    <a:ext cx="44968" cy="1126"/>
                  </a:xfrm>
                  <a:custGeom>
                    <a:avLst/>
                    <a:gdLst>
                      <a:gd name="connsiteX0" fmla="*/ 0 w 44968"/>
                      <a:gd name="connsiteY0" fmla="*/ 0 h 1126"/>
                      <a:gd name="connsiteX1" fmla="*/ 762 w 44968"/>
                      <a:gd name="connsiteY1" fmla="*/ 0 h 1126"/>
                      <a:gd name="connsiteX2" fmla="*/ 31503 w 44968"/>
                      <a:gd name="connsiteY2" fmla="*/ 1016 h 1126"/>
                      <a:gd name="connsiteX3" fmla="*/ 44969 w 44968"/>
                      <a:gd name="connsiteY3" fmla="*/ 381 h 1126"/>
                      <a:gd name="connsiteX4" fmla="*/ 0 w 44968"/>
                      <a:gd name="connsiteY4" fmla="*/ 0 h 1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68" h="1126">
                        <a:moveTo>
                          <a:pt x="0" y="0"/>
                        </a:moveTo>
                        <a:cubicBezTo>
                          <a:pt x="254" y="0"/>
                          <a:pt x="508" y="0"/>
                          <a:pt x="762" y="0"/>
                        </a:cubicBezTo>
                        <a:cubicBezTo>
                          <a:pt x="10543" y="1144"/>
                          <a:pt x="21087" y="1271"/>
                          <a:pt x="31503" y="1016"/>
                        </a:cubicBezTo>
                        <a:cubicBezTo>
                          <a:pt x="36076" y="635"/>
                          <a:pt x="40522" y="635"/>
                          <a:pt x="44969" y="381"/>
                        </a:cubicBezTo>
                        <a:cubicBezTo>
                          <a:pt x="29852" y="381"/>
                          <a:pt x="14990" y="127"/>
                          <a:pt x="0" y="0"/>
                        </a:cubicBezTo>
                        <a:close/>
                      </a:path>
                    </a:pathLst>
                  </a:custGeom>
                  <a:solidFill>
                    <a:srgbClr val="A72B27"/>
                  </a:solidFill>
                  <a:ln w="12692" cap="flat">
                    <a:noFill/>
                    <a:prstDash val="solid"/>
                    <a:miter/>
                  </a:ln>
                </p:spPr>
                <p:txBody>
                  <a:bodyPr rtlCol="0" anchor="ctr"/>
                  <a:lstStyle/>
                  <a:p>
                    <a:endParaRPr lang="en-US"/>
                  </a:p>
                </p:txBody>
              </p:sp>
              <p:sp>
                <p:nvSpPr>
                  <p:cNvPr id="1085" name="Freeform 1084">
                    <a:extLst>
                      <a:ext uri="{FF2B5EF4-FFF2-40B4-BE49-F238E27FC236}">
                        <a16:creationId xmlns:a16="http://schemas.microsoft.com/office/drawing/2014/main" id="{69A013AD-6F16-6141-B7F3-ED277ECE65AA}"/>
                      </a:ext>
                    </a:extLst>
                  </p:cNvPr>
                  <p:cNvSpPr/>
                  <p:nvPr/>
                </p:nvSpPr>
                <p:spPr>
                  <a:xfrm>
                    <a:off x="1156221" y="338341"/>
                    <a:ext cx="738167" cy="78642"/>
                  </a:xfrm>
                  <a:custGeom>
                    <a:avLst/>
                    <a:gdLst>
                      <a:gd name="connsiteX0" fmla="*/ 731562 w 738167"/>
                      <a:gd name="connsiteY0" fmla="*/ 3955 h 78642"/>
                      <a:gd name="connsiteX1" fmla="*/ 723051 w 738167"/>
                      <a:gd name="connsiteY1" fmla="*/ 3066 h 78642"/>
                      <a:gd name="connsiteX2" fmla="*/ 697264 w 738167"/>
                      <a:gd name="connsiteY2" fmla="*/ 779 h 78642"/>
                      <a:gd name="connsiteX3" fmla="*/ 681386 w 738167"/>
                      <a:gd name="connsiteY3" fmla="*/ 1033 h 78642"/>
                      <a:gd name="connsiteX4" fmla="*/ 658012 w 738167"/>
                      <a:gd name="connsiteY4" fmla="*/ 1668 h 78642"/>
                      <a:gd name="connsiteX5" fmla="*/ 637179 w 738167"/>
                      <a:gd name="connsiteY5" fmla="*/ 1922 h 78642"/>
                      <a:gd name="connsiteX6" fmla="*/ 634385 w 738167"/>
                      <a:gd name="connsiteY6" fmla="*/ 1541 h 78642"/>
                      <a:gd name="connsiteX7" fmla="*/ 620031 w 738167"/>
                      <a:gd name="connsiteY7" fmla="*/ 2176 h 78642"/>
                      <a:gd name="connsiteX8" fmla="*/ 450065 w 738167"/>
                      <a:gd name="connsiteY8" fmla="*/ 5226 h 78642"/>
                      <a:gd name="connsiteX9" fmla="*/ 390488 w 738167"/>
                      <a:gd name="connsiteY9" fmla="*/ 6369 h 78642"/>
                      <a:gd name="connsiteX10" fmla="*/ 283403 w 738167"/>
                      <a:gd name="connsiteY10" fmla="*/ 3193 h 78642"/>
                      <a:gd name="connsiteX11" fmla="*/ 232845 w 738167"/>
                      <a:gd name="connsiteY11" fmla="*/ 3193 h 78642"/>
                      <a:gd name="connsiteX12" fmla="*/ 194863 w 738167"/>
                      <a:gd name="connsiteY12" fmla="*/ 16 h 78642"/>
                      <a:gd name="connsiteX13" fmla="*/ 150149 w 738167"/>
                      <a:gd name="connsiteY13" fmla="*/ 2685 h 78642"/>
                      <a:gd name="connsiteX14" fmla="*/ 30741 w 738167"/>
                      <a:gd name="connsiteY14" fmla="*/ 5353 h 78642"/>
                      <a:gd name="connsiteX15" fmla="*/ 7876 w 738167"/>
                      <a:gd name="connsiteY15" fmla="*/ 3955 h 78642"/>
                      <a:gd name="connsiteX16" fmla="*/ 0 w 738167"/>
                      <a:gd name="connsiteY16" fmla="*/ 39532 h 78642"/>
                      <a:gd name="connsiteX17" fmla="*/ 7876 w 738167"/>
                      <a:gd name="connsiteY17" fmla="*/ 77903 h 78642"/>
                      <a:gd name="connsiteX18" fmla="*/ 21087 w 738167"/>
                      <a:gd name="connsiteY18" fmla="*/ 78285 h 78642"/>
                      <a:gd name="connsiteX19" fmla="*/ 130459 w 738167"/>
                      <a:gd name="connsiteY19" fmla="*/ 75616 h 78642"/>
                      <a:gd name="connsiteX20" fmla="*/ 428343 w 738167"/>
                      <a:gd name="connsiteY20" fmla="*/ 73075 h 78642"/>
                      <a:gd name="connsiteX21" fmla="*/ 494017 w 738167"/>
                      <a:gd name="connsiteY21" fmla="*/ 74219 h 78642"/>
                      <a:gd name="connsiteX22" fmla="*/ 571632 w 738167"/>
                      <a:gd name="connsiteY22" fmla="*/ 75108 h 78642"/>
                      <a:gd name="connsiteX23" fmla="*/ 599198 w 738167"/>
                      <a:gd name="connsiteY23" fmla="*/ 75362 h 78642"/>
                      <a:gd name="connsiteX24" fmla="*/ 644039 w 738167"/>
                      <a:gd name="connsiteY24" fmla="*/ 75870 h 78642"/>
                      <a:gd name="connsiteX25" fmla="*/ 731435 w 738167"/>
                      <a:gd name="connsiteY25" fmla="*/ 77903 h 78642"/>
                      <a:gd name="connsiteX26" fmla="*/ 738168 w 738167"/>
                      <a:gd name="connsiteY26" fmla="*/ 37372 h 78642"/>
                      <a:gd name="connsiteX27" fmla="*/ 731562 w 738167"/>
                      <a:gd name="connsiteY27" fmla="*/ 3955 h 7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38167" h="78642">
                        <a:moveTo>
                          <a:pt x="731562" y="3955"/>
                        </a:moveTo>
                        <a:cubicBezTo>
                          <a:pt x="728768" y="3701"/>
                          <a:pt x="725846" y="3447"/>
                          <a:pt x="723051" y="3066"/>
                        </a:cubicBezTo>
                        <a:cubicBezTo>
                          <a:pt x="714032" y="2049"/>
                          <a:pt x="705521" y="1033"/>
                          <a:pt x="697264" y="779"/>
                        </a:cubicBezTo>
                        <a:cubicBezTo>
                          <a:pt x="692056" y="397"/>
                          <a:pt x="687229" y="397"/>
                          <a:pt x="681386" y="1033"/>
                        </a:cubicBezTo>
                        <a:cubicBezTo>
                          <a:pt x="674018" y="1922"/>
                          <a:pt x="666015" y="2176"/>
                          <a:pt x="658012" y="1668"/>
                        </a:cubicBezTo>
                        <a:cubicBezTo>
                          <a:pt x="657758" y="1668"/>
                          <a:pt x="643785" y="1795"/>
                          <a:pt x="637179" y="1922"/>
                        </a:cubicBezTo>
                        <a:cubicBezTo>
                          <a:pt x="636290" y="1795"/>
                          <a:pt x="635528" y="1668"/>
                          <a:pt x="634385" y="1541"/>
                        </a:cubicBezTo>
                        <a:cubicBezTo>
                          <a:pt x="630066" y="1033"/>
                          <a:pt x="625112" y="1541"/>
                          <a:pt x="620031" y="2176"/>
                        </a:cubicBezTo>
                        <a:cubicBezTo>
                          <a:pt x="563375" y="2812"/>
                          <a:pt x="506720" y="2176"/>
                          <a:pt x="450065" y="5226"/>
                        </a:cubicBezTo>
                        <a:cubicBezTo>
                          <a:pt x="430249" y="6242"/>
                          <a:pt x="410559" y="7767"/>
                          <a:pt x="390488" y="6369"/>
                        </a:cubicBezTo>
                        <a:cubicBezTo>
                          <a:pt x="354920" y="3701"/>
                          <a:pt x="319098" y="3828"/>
                          <a:pt x="283403" y="3193"/>
                        </a:cubicBezTo>
                        <a:cubicBezTo>
                          <a:pt x="266508" y="2812"/>
                          <a:pt x="255456" y="6496"/>
                          <a:pt x="232845" y="3193"/>
                        </a:cubicBezTo>
                        <a:cubicBezTo>
                          <a:pt x="223064" y="2557"/>
                          <a:pt x="204517" y="-238"/>
                          <a:pt x="194863" y="16"/>
                        </a:cubicBezTo>
                        <a:cubicBezTo>
                          <a:pt x="176952" y="525"/>
                          <a:pt x="168060" y="1922"/>
                          <a:pt x="150149" y="2685"/>
                        </a:cubicBezTo>
                        <a:cubicBezTo>
                          <a:pt x="110389" y="4336"/>
                          <a:pt x="70628" y="4845"/>
                          <a:pt x="30741" y="5353"/>
                        </a:cubicBezTo>
                        <a:cubicBezTo>
                          <a:pt x="23119" y="5480"/>
                          <a:pt x="15498" y="4717"/>
                          <a:pt x="7876" y="3955"/>
                        </a:cubicBezTo>
                        <a:lnTo>
                          <a:pt x="0" y="39532"/>
                        </a:lnTo>
                        <a:lnTo>
                          <a:pt x="7876" y="77903"/>
                        </a:lnTo>
                        <a:cubicBezTo>
                          <a:pt x="12195" y="78030"/>
                          <a:pt x="16641" y="78030"/>
                          <a:pt x="21087" y="78285"/>
                        </a:cubicBezTo>
                        <a:cubicBezTo>
                          <a:pt x="57671" y="79809"/>
                          <a:pt x="94764" y="75997"/>
                          <a:pt x="130459" y="75616"/>
                        </a:cubicBezTo>
                        <a:cubicBezTo>
                          <a:pt x="229796" y="74473"/>
                          <a:pt x="329006" y="75616"/>
                          <a:pt x="428343" y="73075"/>
                        </a:cubicBezTo>
                        <a:cubicBezTo>
                          <a:pt x="446508" y="72567"/>
                          <a:pt x="490588" y="73583"/>
                          <a:pt x="494017" y="74219"/>
                        </a:cubicBezTo>
                        <a:cubicBezTo>
                          <a:pt x="519042" y="78920"/>
                          <a:pt x="545718" y="74854"/>
                          <a:pt x="571632" y="75108"/>
                        </a:cubicBezTo>
                        <a:cubicBezTo>
                          <a:pt x="580778" y="75235"/>
                          <a:pt x="590052" y="75362"/>
                          <a:pt x="599198" y="75362"/>
                        </a:cubicBezTo>
                        <a:cubicBezTo>
                          <a:pt x="614187" y="75489"/>
                          <a:pt x="629049" y="75743"/>
                          <a:pt x="644039" y="75870"/>
                        </a:cubicBezTo>
                        <a:cubicBezTo>
                          <a:pt x="673256" y="76125"/>
                          <a:pt x="702345" y="76760"/>
                          <a:pt x="731435" y="77903"/>
                        </a:cubicBezTo>
                        <a:lnTo>
                          <a:pt x="738168" y="37372"/>
                        </a:lnTo>
                        <a:lnTo>
                          <a:pt x="731562" y="3955"/>
                        </a:lnTo>
                        <a:close/>
                      </a:path>
                    </a:pathLst>
                  </a:custGeom>
                  <a:solidFill>
                    <a:srgbClr val="A72B27"/>
                  </a:solidFill>
                  <a:ln w="12692" cap="flat">
                    <a:noFill/>
                    <a:prstDash val="solid"/>
                    <a:miter/>
                  </a:ln>
                </p:spPr>
                <p:txBody>
                  <a:bodyPr rtlCol="0" anchor="ctr"/>
                  <a:lstStyle/>
                  <a:p>
                    <a:endParaRPr lang="en-US"/>
                  </a:p>
                </p:txBody>
              </p:sp>
            </p:grpSp>
            <p:grpSp>
              <p:nvGrpSpPr>
                <p:cNvPr id="1086" name="Graphic 1018">
                  <a:extLst>
                    <a:ext uri="{FF2B5EF4-FFF2-40B4-BE49-F238E27FC236}">
                      <a16:creationId xmlns:a16="http://schemas.microsoft.com/office/drawing/2014/main" id="{AAA0C89F-6935-A94E-BE1E-952BA29CFDFC}"/>
                    </a:ext>
                  </a:extLst>
                </p:cNvPr>
                <p:cNvGrpSpPr/>
                <p:nvPr/>
              </p:nvGrpSpPr>
              <p:grpSpPr>
                <a:xfrm>
                  <a:off x="1879907" y="338341"/>
                  <a:ext cx="738167" cy="78642"/>
                  <a:chOff x="1879907" y="338341"/>
                  <a:chExt cx="738167" cy="78642"/>
                </a:xfrm>
                <a:solidFill>
                  <a:srgbClr val="A72B27"/>
                </a:solidFill>
              </p:grpSpPr>
              <p:sp>
                <p:nvSpPr>
                  <p:cNvPr id="1087" name="Freeform 1086">
                    <a:extLst>
                      <a:ext uri="{FF2B5EF4-FFF2-40B4-BE49-F238E27FC236}">
                        <a16:creationId xmlns:a16="http://schemas.microsoft.com/office/drawing/2014/main" id="{BF6FCE87-4166-8C43-9977-7CFE1145E1F5}"/>
                      </a:ext>
                    </a:extLst>
                  </p:cNvPr>
                  <p:cNvSpPr/>
                  <p:nvPr/>
                </p:nvSpPr>
                <p:spPr>
                  <a:xfrm>
                    <a:off x="2479232" y="413703"/>
                    <a:ext cx="44968" cy="1126"/>
                  </a:xfrm>
                  <a:custGeom>
                    <a:avLst/>
                    <a:gdLst>
                      <a:gd name="connsiteX0" fmla="*/ 0 w 44968"/>
                      <a:gd name="connsiteY0" fmla="*/ 0 h 1126"/>
                      <a:gd name="connsiteX1" fmla="*/ 762 w 44968"/>
                      <a:gd name="connsiteY1" fmla="*/ 0 h 1126"/>
                      <a:gd name="connsiteX2" fmla="*/ 31503 w 44968"/>
                      <a:gd name="connsiteY2" fmla="*/ 1016 h 1126"/>
                      <a:gd name="connsiteX3" fmla="*/ 44969 w 44968"/>
                      <a:gd name="connsiteY3" fmla="*/ 381 h 1126"/>
                      <a:gd name="connsiteX4" fmla="*/ 0 w 44968"/>
                      <a:gd name="connsiteY4" fmla="*/ 0 h 1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68" h="1126">
                        <a:moveTo>
                          <a:pt x="0" y="0"/>
                        </a:moveTo>
                        <a:cubicBezTo>
                          <a:pt x="254" y="0"/>
                          <a:pt x="508" y="0"/>
                          <a:pt x="762" y="0"/>
                        </a:cubicBezTo>
                        <a:cubicBezTo>
                          <a:pt x="10543" y="1144"/>
                          <a:pt x="21087" y="1271"/>
                          <a:pt x="31503" y="1016"/>
                        </a:cubicBezTo>
                        <a:cubicBezTo>
                          <a:pt x="36076" y="635"/>
                          <a:pt x="40522" y="635"/>
                          <a:pt x="44969" y="381"/>
                        </a:cubicBezTo>
                        <a:cubicBezTo>
                          <a:pt x="29852" y="381"/>
                          <a:pt x="14862" y="127"/>
                          <a:pt x="0" y="0"/>
                        </a:cubicBezTo>
                        <a:close/>
                      </a:path>
                    </a:pathLst>
                  </a:custGeom>
                  <a:solidFill>
                    <a:srgbClr val="A72B27"/>
                  </a:solidFill>
                  <a:ln w="12692" cap="flat">
                    <a:noFill/>
                    <a:prstDash val="solid"/>
                    <a:miter/>
                  </a:ln>
                </p:spPr>
                <p:txBody>
                  <a:bodyPr rtlCol="0" anchor="ctr"/>
                  <a:lstStyle/>
                  <a:p>
                    <a:endParaRPr lang="en-US"/>
                  </a:p>
                </p:txBody>
              </p:sp>
              <p:sp>
                <p:nvSpPr>
                  <p:cNvPr id="1088" name="Freeform 1087">
                    <a:extLst>
                      <a:ext uri="{FF2B5EF4-FFF2-40B4-BE49-F238E27FC236}">
                        <a16:creationId xmlns:a16="http://schemas.microsoft.com/office/drawing/2014/main" id="{420A7F9C-23C8-F34F-8493-CF0ADA60059F}"/>
                      </a:ext>
                    </a:extLst>
                  </p:cNvPr>
                  <p:cNvSpPr/>
                  <p:nvPr/>
                </p:nvSpPr>
                <p:spPr>
                  <a:xfrm>
                    <a:off x="1879907" y="338341"/>
                    <a:ext cx="738167" cy="78642"/>
                  </a:xfrm>
                  <a:custGeom>
                    <a:avLst/>
                    <a:gdLst>
                      <a:gd name="connsiteX0" fmla="*/ 731562 w 738167"/>
                      <a:gd name="connsiteY0" fmla="*/ 3955 h 78642"/>
                      <a:gd name="connsiteX1" fmla="*/ 723051 w 738167"/>
                      <a:gd name="connsiteY1" fmla="*/ 3066 h 78642"/>
                      <a:gd name="connsiteX2" fmla="*/ 697264 w 738167"/>
                      <a:gd name="connsiteY2" fmla="*/ 779 h 78642"/>
                      <a:gd name="connsiteX3" fmla="*/ 681386 w 738167"/>
                      <a:gd name="connsiteY3" fmla="*/ 1033 h 78642"/>
                      <a:gd name="connsiteX4" fmla="*/ 658012 w 738167"/>
                      <a:gd name="connsiteY4" fmla="*/ 1668 h 78642"/>
                      <a:gd name="connsiteX5" fmla="*/ 637179 w 738167"/>
                      <a:gd name="connsiteY5" fmla="*/ 1922 h 78642"/>
                      <a:gd name="connsiteX6" fmla="*/ 634385 w 738167"/>
                      <a:gd name="connsiteY6" fmla="*/ 1541 h 78642"/>
                      <a:gd name="connsiteX7" fmla="*/ 620030 w 738167"/>
                      <a:gd name="connsiteY7" fmla="*/ 2176 h 78642"/>
                      <a:gd name="connsiteX8" fmla="*/ 450065 w 738167"/>
                      <a:gd name="connsiteY8" fmla="*/ 5226 h 78642"/>
                      <a:gd name="connsiteX9" fmla="*/ 390488 w 738167"/>
                      <a:gd name="connsiteY9" fmla="*/ 6369 h 78642"/>
                      <a:gd name="connsiteX10" fmla="*/ 283529 w 738167"/>
                      <a:gd name="connsiteY10" fmla="*/ 3193 h 78642"/>
                      <a:gd name="connsiteX11" fmla="*/ 232972 w 738167"/>
                      <a:gd name="connsiteY11" fmla="*/ 3193 h 78642"/>
                      <a:gd name="connsiteX12" fmla="*/ 194990 w 738167"/>
                      <a:gd name="connsiteY12" fmla="*/ 16 h 78642"/>
                      <a:gd name="connsiteX13" fmla="*/ 150276 w 738167"/>
                      <a:gd name="connsiteY13" fmla="*/ 2685 h 78642"/>
                      <a:gd name="connsiteX14" fmla="*/ 30868 w 738167"/>
                      <a:gd name="connsiteY14" fmla="*/ 5353 h 78642"/>
                      <a:gd name="connsiteX15" fmla="*/ 7876 w 738167"/>
                      <a:gd name="connsiteY15" fmla="*/ 3955 h 78642"/>
                      <a:gd name="connsiteX16" fmla="*/ 0 w 738167"/>
                      <a:gd name="connsiteY16" fmla="*/ 39532 h 78642"/>
                      <a:gd name="connsiteX17" fmla="*/ 7876 w 738167"/>
                      <a:gd name="connsiteY17" fmla="*/ 77903 h 78642"/>
                      <a:gd name="connsiteX18" fmla="*/ 21087 w 738167"/>
                      <a:gd name="connsiteY18" fmla="*/ 78285 h 78642"/>
                      <a:gd name="connsiteX19" fmla="*/ 130459 w 738167"/>
                      <a:gd name="connsiteY19" fmla="*/ 75616 h 78642"/>
                      <a:gd name="connsiteX20" fmla="*/ 428343 w 738167"/>
                      <a:gd name="connsiteY20" fmla="*/ 73075 h 78642"/>
                      <a:gd name="connsiteX21" fmla="*/ 494017 w 738167"/>
                      <a:gd name="connsiteY21" fmla="*/ 74219 h 78642"/>
                      <a:gd name="connsiteX22" fmla="*/ 571632 w 738167"/>
                      <a:gd name="connsiteY22" fmla="*/ 75108 h 78642"/>
                      <a:gd name="connsiteX23" fmla="*/ 599198 w 738167"/>
                      <a:gd name="connsiteY23" fmla="*/ 75362 h 78642"/>
                      <a:gd name="connsiteX24" fmla="*/ 644039 w 738167"/>
                      <a:gd name="connsiteY24" fmla="*/ 75870 h 78642"/>
                      <a:gd name="connsiteX25" fmla="*/ 731435 w 738167"/>
                      <a:gd name="connsiteY25" fmla="*/ 77903 h 78642"/>
                      <a:gd name="connsiteX26" fmla="*/ 738168 w 738167"/>
                      <a:gd name="connsiteY26" fmla="*/ 37372 h 78642"/>
                      <a:gd name="connsiteX27" fmla="*/ 731562 w 738167"/>
                      <a:gd name="connsiteY27" fmla="*/ 3955 h 7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38167" h="78642">
                        <a:moveTo>
                          <a:pt x="731562" y="3955"/>
                        </a:moveTo>
                        <a:cubicBezTo>
                          <a:pt x="728768" y="3701"/>
                          <a:pt x="725846" y="3447"/>
                          <a:pt x="723051" y="3066"/>
                        </a:cubicBezTo>
                        <a:cubicBezTo>
                          <a:pt x="714032" y="2049"/>
                          <a:pt x="705521" y="1033"/>
                          <a:pt x="697264" y="779"/>
                        </a:cubicBezTo>
                        <a:cubicBezTo>
                          <a:pt x="692056" y="397"/>
                          <a:pt x="687229" y="397"/>
                          <a:pt x="681386" y="1033"/>
                        </a:cubicBezTo>
                        <a:cubicBezTo>
                          <a:pt x="674018" y="1922"/>
                          <a:pt x="666015" y="2176"/>
                          <a:pt x="658012" y="1668"/>
                        </a:cubicBezTo>
                        <a:cubicBezTo>
                          <a:pt x="657758" y="1668"/>
                          <a:pt x="643785" y="1795"/>
                          <a:pt x="637179" y="1922"/>
                        </a:cubicBezTo>
                        <a:cubicBezTo>
                          <a:pt x="636290" y="1795"/>
                          <a:pt x="635528" y="1668"/>
                          <a:pt x="634385" y="1541"/>
                        </a:cubicBezTo>
                        <a:cubicBezTo>
                          <a:pt x="630066" y="1033"/>
                          <a:pt x="625112" y="1541"/>
                          <a:pt x="620030" y="2176"/>
                        </a:cubicBezTo>
                        <a:cubicBezTo>
                          <a:pt x="563375" y="2812"/>
                          <a:pt x="506720" y="2176"/>
                          <a:pt x="450065" y="5226"/>
                        </a:cubicBezTo>
                        <a:cubicBezTo>
                          <a:pt x="430248" y="6242"/>
                          <a:pt x="410559" y="7767"/>
                          <a:pt x="390488" y="6369"/>
                        </a:cubicBezTo>
                        <a:cubicBezTo>
                          <a:pt x="354920" y="3701"/>
                          <a:pt x="319098" y="3828"/>
                          <a:pt x="283529" y="3193"/>
                        </a:cubicBezTo>
                        <a:cubicBezTo>
                          <a:pt x="266635" y="2812"/>
                          <a:pt x="255583" y="6496"/>
                          <a:pt x="232972" y="3193"/>
                        </a:cubicBezTo>
                        <a:cubicBezTo>
                          <a:pt x="223191" y="2557"/>
                          <a:pt x="204644" y="-238"/>
                          <a:pt x="194990" y="16"/>
                        </a:cubicBezTo>
                        <a:cubicBezTo>
                          <a:pt x="177079" y="525"/>
                          <a:pt x="168187" y="1922"/>
                          <a:pt x="150276" y="2685"/>
                        </a:cubicBezTo>
                        <a:cubicBezTo>
                          <a:pt x="110516" y="4336"/>
                          <a:pt x="70755" y="4845"/>
                          <a:pt x="30868" y="5353"/>
                        </a:cubicBezTo>
                        <a:cubicBezTo>
                          <a:pt x="23246" y="5480"/>
                          <a:pt x="15625" y="4717"/>
                          <a:pt x="7876" y="3955"/>
                        </a:cubicBezTo>
                        <a:lnTo>
                          <a:pt x="0" y="39532"/>
                        </a:lnTo>
                        <a:lnTo>
                          <a:pt x="7876" y="77903"/>
                        </a:lnTo>
                        <a:cubicBezTo>
                          <a:pt x="12195" y="78030"/>
                          <a:pt x="16641" y="78030"/>
                          <a:pt x="21087" y="78285"/>
                        </a:cubicBezTo>
                        <a:cubicBezTo>
                          <a:pt x="57671" y="79809"/>
                          <a:pt x="94764" y="75997"/>
                          <a:pt x="130459" y="75616"/>
                        </a:cubicBezTo>
                        <a:cubicBezTo>
                          <a:pt x="229796" y="74473"/>
                          <a:pt x="329006" y="75616"/>
                          <a:pt x="428343" y="73075"/>
                        </a:cubicBezTo>
                        <a:cubicBezTo>
                          <a:pt x="446508" y="72567"/>
                          <a:pt x="490587" y="73583"/>
                          <a:pt x="494017" y="74219"/>
                        </a:cubicBezTo>
                        <a:cubicBezTo>
                          <a:pt x="519042" y="78920"/>
                          <a:pt x="545718" y="74854"/>
                          <a:pt x="571632" y="75108"/>
                        </a:cubicBezTo>
                        <a:cubicBezTo>
                          <a:pt x="580778" y="75235"/>
                          <a:pt x="590051" y="75362"/>
                          <a:pt x="599198" y="75362"/>
                        </a:cubicBezTo>
                        <a:cubicBezTo>
                          <a:pt x="614187" y="75489"/>
                          <a:pt x="629049" y="75743"/>
                          <a:pt x="644039" y="75870"/>
                        </a:cubicBezTo>
                        <a:cubicBezTo>
                          <a:pt x="673256" y="76125"/>
                          <a:pt x="702345" y="76760"/>
                          <a:pt x="731435" y="77903"/>
                        </a:cubicBezTo>
                        <a:lnTo>
                          <a:pt x="738168" y="37372"/>
                        </a:lnTo>
                        <a:lnTo>
                          <a:pt x="731562" y="3955"/>
                        </a:lnTo>
                        <a:close/>
                      </a:path>
                    </a:pathLst>
                  </a:custGeom>
                  <a:solidFill>
                    <a:srgbClr val="A72B27"/>
                  </a:solidFill>
                  <a:ln w="12692" cap="flat">
                    <a:noFill/>
                    <a:prstDash val="solid"/>
                    <a:miter/>
                  </a:ln>
                </p:spPr>
                <p:txBody>
                  <a:bodyPr rtlCol="0" anchor="ctr"/>
                  <a:lstStyle/>
                  <a:p>
                    <a:endParaRPr lang="en-US"/>
                  </a:p>
                </p:txBody>
              </p:sp>
            </p:grpSp>
            <p:grpSp>
              <p:nvGrpSpPr>
                <p:cNvPr id="1089" name="Graphic 1018">
                  <a:extLst>
                    <a:ext uri="{FF2B5EF4-FFF2-40B4-BE49-F238E27FC236}">
                      <a16:creationId xmlns:a16="http://schemas.microsoft.com/office/drawing/2014/main" id="{1F2EC634-5999-3C4F-9B05-468DF50092AB}"/>
                    </a:ext>
                  </a:extLst>
                </p:cNvPr>
                <p:cNvGrpSpPr/>
                <p:nvPr/>
              </p:nvGrpSpPr>
              <p:grpSpPr>
                <a:xfrm>
                  <a:off x="2603721" y="338341"/>
                  <a:ext cx="738167" cy="78642"/>
                  <a:chOff x="2603721" y="338341"/>
                  <a:chExt cx="738167" cy="78642"/>
                </a:xfrm>
                <a:solidFill>
                  <a:srgbClr val="A72B27"/>
                </a:solidFill>
              </p:grpSpPr>
              <p:sp>
                <p:nvSpPr>
                  <p:cNvPr id="1090" name="Freeform 1089">
                    <a:extLst>
                      <a:ext uri="{FF2B5EF4-FFF2-40B4-BE49-F238E27FC236}">
                        <a16:creationId xmlns:a16="http://schemas.microsoft.com/office/drawing/2014/main" id="{DB556A9B-5D4D-384D-8A29-4E7A6875B87F}"/>
                      </a:ext>
                    </a:extLst>
                  </p:cNvPr>
                  <p:cNvSpPr/>
                  <p:nvPr/>
                </p:nvSpPr>
                <p:spPr>
                  <a:xfrm>
                    <a:off x="3202791" y="413703"/>
                    <a:ext cx="44968" cy="1126"/>
                  </a:xfrm>
                  <a:custGeom>
                    <a:avLst/>
                    <a:gdLst>
                      <a:gd name="connsiteX0" fmla="*/ 0 w 44968"/>
                      <a:gd name="connsiteY0" fmla="*/ 0 h 1126"/>
                      <a:gd name="connsiteX1" fmla="*/ 762 w 44968"/>
                      <a:gd name="connsiteY1" fmla="*/ 0 h 1126"/>
                      <a:gd name="connsiteX2" fmla="*/ 31503 w 44968"/>
                      <a:gd name="connsiteY2" fmla="*/ 1016 h 1126"/>
                      <a:gd name="connsiteX3" fmla="*/ 44968 w 44968"/>
                      <a:gd name="connsiteY3" fmla="*/ 381 h 1126"/>
                      <a:gd name="connsiteX4" fmla="*/ 0 w 44968"/>
                      <a:gd name="connsiteY4" fmla="*/ 0 h 1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68" h="1126">
                        <a:moveTo>
                          <a:pt x="0" y="0"/>
                        </a:moveTo>
                        <a:cubicBezTo>
                          <a:pt x="254" y="0"/>
                          <a:pt x="508" y="0"/>
                          <a:pt x="762" y="0"/>
                        </a:cubicBezTo>
                        <a:cubicBezTo>
                          <a:pt x="10543" y="1144"/>
                          <a:pt x="21087" y="1271"/>
                          <a:pt x="31503" y="1016"/>
                        </a:cubicBezTo>
                        <a:cubicBezTo>
                          <a:pt x="36076" y="635"/>
                          <a:pt x="40522" y="635"/>
                          <a:pt x="44968" y="381"/>
                        </a:cubicBezTo>
                        <a:cubicBezTo>
                          <a:pt x="29852" y="381"/>
                          <a:pt x="14989" y="127"/>
                          <a:pt x="0" y="0"/>
                        </a:cubicBezTo>
                        <a:close/>
                      </a:path>
                    </a:pathLst>
                  </a:custGeom>
                  <a:solidFill>
                    <a:srgbClr val="A72B27"/>
                  </a:solidFill>
                  <a:ln w="12692" cap="flat">
                    <a:noFill/>
                    <a:prstDash val="solid"/>
                    <a:miter/>
                  </a:ln>
                </p:spPr>
                <p:txBody>
                  <a:bodyPr rtlCol="0" anchor="ctr"/>
                  <a:lstStyle/>
                  <a:p>
                    <a:endParaRPr lang="en-US"/>
                  </a:p>
                </p:txBody>
              </p:sp>
              <p:sp>
                <p:nvSpPr>
                  <p:cNvPr id="1091" name="Freeform 1090">
                    <a:extLst>
                      <a:ext uri="{FF2B5EF4-FFF2-40B4-BE49-F238E27FC236}">
                        <a16:creationId xmlns:a16="http://schemas.microsoft.com/office/drawing/2014/main" id="{0250D576-3C5B-5340-A735-8281085D241D}"/>
                      </a:ext>
                    </a:extLst>
                  </p:cNvPr>
                  <p:cNvSpPr/>
                  <p:nvPr/>
                </p:nvSpPr>
                <p:spPr>
                  <a:xfrm>
                    <a:off x="2603721" y="338341"/>
                    <a:ext cx="738167" cy="78642"/>
                  </a:xfrm>
                  <a:custGeom>
                    <a:avLst/>
                    <a:gdLst>
                      <a:gd name="connsiteX0" fmla="*/ 731435 w 738167"/>
                      <a:gd name="connsiteY0" fmla="*/ 3955 h 78642"/>
                      <a:gd name="connsiteX1" fmla="*/ 722924 w 738167"/>
                      <a:gd name="connsiteY1" fmla="*/ 3066 h 78642"/>
                      <a:gd name="connsiteX2" fmla="*/ 697137 w 738167"/>
                      <a:gd name="connsiteY2" fmla="*/ 779 h 78642"/>
                      <a:gd name="connsiteX3" fmla="*/ 681259 w 738167"/>
                      <a:gd name="connsiteY3" fmla="*/ 1033 h 78642"/>
                      <a:gd name="connsiteX4" fmla="*/ 657885 w 738167"/>
                      <a:gd name="connsiteY4" fmla="*/ 1668 h 78642"/>
                      <a:gd name="connsiteX5" fmla="*/ 637052 w 738167"/>
                      <a:gd name="connsiteY5" fmla="*/ 1922 h 78642"/>
                      <a:gd name="connsiteX6" fmla="*/ 634258 w 738167"/>
                      <a:gd name="connsiteY6" fmla="*/ 1541 h 78642"/>
                      <a:gd name="connsiteX7" fmla="*/ 619903 w 738167"/>
                      <a:gd name="connsiteY7" fmla="*/ 2176 h 78642"/>
                      <a:gd name="connsiteX8" fmla="*/ 449938 w 738167"/>
                      <a:gd name="connsiteY8" fmla="*/ 5226 h 78642"/>
                      <a:gd name="connsiteX9" fmla="*/ 390361 w 738167"/>
                      <a:gd name="connsiteY9" fmla="*/ 6369 h 78642"/>
                      <a:gd name="connsiteX10" fmla="*/ 283403 w 738167"/>
                      <a:gd name="connsiteY10" fmla="*/ 3193 h 78642"/>
                      <a:gd name="connsiteX11" fmla="*/ 232845 w 738167"/>
                      <a:gd name="connsiteY11" fmla="*/ 3193 h 78642"/>
                      <a:gd name="connsiteX12" fmla="*/ 194863 w 738167"/>
                      <a:gd name="connsiteY12" fmla="*/ 16 h 78642"/>
                      <a:gd name="connsiteX13" fmla="*/ 150149 w 738167"/>
                      <a:gd name="connsiteY13" fmla="*/ 2685 h 78642"/>
                      <a:gd name="connsiteX14" fmla="*/ 30741 w 738167"/>
                      <a:gd name="connsiteY14" fmla="*/ 5353 h 78642"/>
                      <a:gd name="connsiteX15" fmla="*/ 7876 w 738167"/>
                      <a:gd name="connsiteY15" fmla="*/ 3955 h 78642"/>
                      <a:gd name="connsiteX16" fmla="*/ 0 w 738167"/>
                      <a:gd name="connsiteY16" fmla="*/ 39532 h 78642"/>
                      <a:gd name="connsiteX17" fmla="*/ 7876 w 738167"/>
                      <a:gd name="connsiteY17" fmla="*/ 77903 h 78642"/>
                      <a:gd name="connsiteX18" fmla="*/ 21087 w 738167"/>
                      <a:gd name="connsiteY18" fmla="*/ 78285 h 78642"/>
                      <a:gd name="connsiteX19" fmla="*/ 130459 w 738167"/>
                      <a:gd name="connsiteY19" fmla="*/ 75616 h 78642"/>
                      <a:gd name="connsiteX20" fmla="*/ 428343 w 738167"/>
                      <a:gd name="connsiteY20" fmla="*/ 73075 h 78642"/>
                      <a:gd name="connsiteX21" fmla="*/ 494017 w 738167"/>
                      <a:gd name="connsiteY21" fmla="*/ 74219 h 78642"/>
                      <a:gd name="connsiteX22" fmla="*/ 571632 w 738167"/>
                      <a:gd name="connsiteY22" fmla="*/ 75108 h 78642"/>
                      <a:gd name="connsiteX23" fmla="*/ 599198 w 738167"/>
                      <a:gd name="connsiteY23" fmla="*/ 75362 h 78642"/>
                      <a:gd name="connsiteX24" fmla="*/ 644039 w 738167"/>
                      <a:gd name="connsiteY24" fmla="*/ 75870 h 78642"/>
                      <a:gd name="connsiteX25" fmla="*/ 731435 w 738167"/>
                      <a:gd name="connsiteY25" fmla="*/ 77903 h 78642"/>
                      <a:gd name="connsiteX26" fmla="*/ 738168 w 738167"/>
                      <a:gd name="connsiteY26" fmla="*/ 37372 h 78642"/>
                      <a:gd name="connsiteX27" fmla="*/ 731435 w 738167"/>
                      <a:gd name="connsiteY27" fmla="*/ 3955 h 7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38167" h="78642">
                        <a:moveTo>
                          <a:pt x="731435" y="3955"/>
                        </a:moveTo>
                        <a:cubicBezTo>
                          <a:pt x="728640" y="3701"/>
                          <a:pt x="725846" y="3447"/>
                          <a:pt x="722924" y="3066"/>
                        </a:cubicBezTo>
                        <a:cubicBezTo>
                          <a:pt x="713905" y="2049"/>
                          <a:pt x="705394" y="1033"/>
                          <a:pt x="697137" y="779"/>
                        </a:cubicBezTo>
                        <a:cubicBezTo>
                          <a:pt x="691929" y="397"/>
                          <a:pt x="687102" y="397"/>
                          <a:pt x="681259" y="1033"/>
                        </a:cubicBezTo>
                        <a:cubicBezTo>
                          <a:pt x="673891" y="1922"/>
                          <a:pt x="665888" y="2176"/>
                          <a:pt x="657885" y="1668"/>
                        </a:cubicBezTo>
                        <a:cubicBezTo>
                          <a:pt x="657631" y="1668"/>
                          <a:pt x="643658" y="1795"/>
                          <a:pt x="637052" y="1922"/>
                        </a:cubicBezTo>
                        <a:cubicBezTo>
                          <a:pt x="636163" y="1795"/>
                          <a:pt x="635401" y="1668"/>
                          <a:pt x="634258" y="1541"/>
                        </a:cubicBezTo>
                        <a:cubicBezTo>
                          <a:pt x="629939" y="1033"/>
                          <a:pt x="624985" y="1541"/>
                          <a:pt x="619903" y="2176"/>
                        </a:cubicBezTo>
                        <a:cubicBezTo>
                          <a:pt x="563248" y="2812"/>
                          <a:pt x="506593" y="2176"/>
                          <a:pt x="449938" y="5226"/>
                        </a:cubicBezTo>
                        <a:cubicBezTo>
                          <a:pt x="430122" y="6242"/>
                          <a:pt x="410432" y="7767"/>
                          <a:pt x="390361" y="6369"/>
                        </a:cubicBezTo>
                        <a:cubicBezTo>
                          <a:pt x="354793" y="3701"/>
                          <a:pt x="319098" y="3828"/>
                          <a:pt x="283403" y="3193"/>
                        </a:cubicBezTo>
                        <a:cubicBezTo>
                          <a:pt x="266508" y="2812"/>
                          <a:pt x="255456" y="6496"/>
                          <a:pt x="232845" y="3193"/>
                        </a:cubicBezTo>
                        <a:cubicBezTo>
                          <a:pt x="223064" y="2557"/>
                          <a:pt x="204517" y="-238"/>
                          <a:pt x="194863" y="16"/>
                        </a:cubicBezTo>
                        <a:cubicBezTo>
                          <a:pt x="176952" y="525"/>
                          <a:pt x="168060" y="1922"/>
                          <a:pt x="150149" y="2685"/>
                        </a:cubicBezTo>
                        <a:cubicBezTo>
                          <a:pt x="110389" y="4336"/>
                          <a:pt x="70628" y="4845"/>
                          <a:pt x="30741" y="5353"/>
                        </a:cubicBezTo>
                        <a:cubicBezTo>
                          <a:pt x="23119" y="5480"/>
                          <a:pt x="15498" y="4717"/>
                          <a:pt x="7876" y="3955"/>
                        </a:cubicBezTo>
                        <a:lnTo>
                          <a:pt x="0" y="39532"/>
                        </a:lnTo>
                        <a:lnTo>
                          <a:pt x="7876" y="77903"/>
                        </a:lnTo>
                        <a:cubicBezTo>
                          <a:pt x="12195" y="78030"/>
                          <a:pt x="16641" y="78030"/>
                          <a:pt x="21087" y="78285"/>
                        </a:cubicBezTo>
                        <a:cubicBezTo>
                          <a:pt x="57671" y="79809"/>
                          <a:pt x="94764" y="75997"/>
                          <a:pt x="130459" y="75616"/>
                        </a:cubicBezTo>
                        <a:cubicBezTo>
                          <a:pt x="229796" y="74473"/>
                          <a:pt x="329006" y="75616"/>
                          <a:pt x="428343" y="73075"/>
                        </a:cubicBezTo>
                        <a:cubicBezTo>
                          <a:pt x="446508" y="72567"/>
                          <a:pt x="490587" y="73583"/>
                          <a:pt x="494017" y="74219"/>
                        </a:cubicBezTo>
                        <a:cubicBezTo>
                          <a:pt x="519042" y="78920"/>
                          <a:pt x="545718" y="74854"/>
                          <a:pt x="571632" y="75108"/>
                        </a:cubicBezTo>
                        <a:cubicBezTo>
                          <a:pt x="580778" y="75235"/>
                          <a:pt x="590051" y="75362"/>
                          <a:pt x="599198" y="75362"/>
                        </a:cubicBezTo>
                        <a:cubicBezTo>
                          <a:pt x="614187" y="75489"/>
                          <a:pt x="629050" y="75743"/>
                          <a:pt x="644039" y="75870"/>
                        </a:cubicBezTo>
                        <a:cubicBezTo>
                          <a:pt x="673256" y="76125"/>
                          <a:pt x="702346" y="76760"/>
                          <a:pt x="731435" y="77903"/>
                        </a:cubicBezTo>
                        <a:lnTo>
                          <a:pt x="738168" y="37372"/>
                        </a:lnTo>
                        <a:lnTo>
                          <a:pt x="731435" y="3955"/>
                        </a:lnTo>
                        <a:close/>
                      </a:path>
                    </a:pathLst>
                  </a:custGeom>
                  <a:solidFill>
                    <a:srgbClr val="A72B27"/>
                  </a:solidFill>
                  <a:ln w="12692" cap="flat">
                    <a:noFill/>
                    <a:prstDash val="solid"/>
                    <a:miter/>
                  </a:ln>
                </p:spPr>
                <p:txBody>
                  <a:bodyPr rtlCol="0" anchor="ctr"/>
                  <a:lstStyle/>
                  <a:p>
                    <a:endParaRPr lang="en-US"/>
                  </a:p>
                </p:txBody>
              </p:sp>
            </p:grpSp>
            <p:grpSp>
              <p:nvGrpSpPr>
                <p:cNvPr id="1092" name="Graphic 1018">
                  <a:extLst>
                    <a:ext uri="{FF2B5EF4-FFF2-40B4-BE49-F238E27FC236}">
                      <a16:creationId xmlns:a16="http://schemas.microsoft.com/office/drawing/2014/main" id="{CF6536A6-3E7F-F440-B7D9-50A68A3798FD}"/>
                    </a:ext>
                  </a:extLst>
                </p:cNvPr>
                <p:cNvGrpSpPr/>
                <p:nvPr/>
              </p:nvGrpSpPr>
              <p:grpSpPr>
                <a:xfrm>
                  <a:off x="3327153" y="338341"/>
                  <a:ext cx="738167" cy="78642"/>
                  <a:chOff x="3327153" y="338341"/>
                  <a:chExt cx="738167" cy="78642"/>
                </a:xfrm>
                <a:solidFill>
                  <a:srgbClr val="A72B27"/>
                </a:solidFill>
              </p:grpSpPr>
              <p:sp>
                <p:nvSpPr>
                  <p:cNvPr id="1093" name="Freeform 1092">
                    <a:extLst>
                      <a:ext uri="{FF2B5EF4-FFF2-40B4-BE49-F238E27FC236}">
                        <a16:creationId xmlns:a16="http://schemas.microsoft.com/office/drawing/2014/main" id="{4C31231C-27A1-F64C-B825-5D29C167725E}"/>
                      </a:ext>
                    </a:extLst>
                  </p:cNvPr>
                  <p:cNvSpPr/>
                  <p:nvPr/>
                </p:nvSpPr>
                <p:spPr>
                  <a:xfrm>
                    <a:off x="3926478" y="413703"/>
                    <a:ext cx="44968" cy="1126"/>
                  </a:xfrm>
                  <a:custGeom>
                    <a:avLst/>
                    <a:gdLst>
                      <a:gd name="connsiteX0" fmla="*/ 0 w 44968"/>
                      <a:gd name="connsiteY0" fmla="*/ 0 h 1126"/>
                      <a:gd name="connsiteX1" fmla="*/ 762 w 44968"/>
                      <a:gd name="connsiteY1" fmla="*/ 0 h 1126"/>
                      <a:gd name="connsiteX2" fmla="*/ 31503 w 44968"/>
                      <a:gd name="connsiteY2" fmla="*/ 1016 h 1126"/>
                      <a:gd name="connsiteX3" fmla="*/ 44969 w 44968"/>
                      <a:gd name="connsiteY3" fmla="*/ 381 h 1126"/>
                      <a:gd name="connsiteX4" fmla="*/ 0 w 44968"/>
                      <a:gd name="connsiteY4" fmla="*/ 0 h 1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68" h="1126">
                        <a:moveTo>
                          <a:pt x="0" y="0"/>
                        </a:moveTo>
                        <a:cubicBezTo>
                          <a:pt x="254" y="0"/>
                          <a:pt x="508" y="0"/>
                          <a:pt x="762" y="0"/>
                        </a:cubicBezTo>
                        <a:cubicBezTo>
                          <a:pt x="10543" y="1144"/>
                          <a:pt x="21087" y="1271"/>
                          <a:pt x="31503" y="1016"/>
                        </a:cubicBezTo>
                        <a:cubicBezTo>
                          <a:pt x="36076" y="635"/>
                          <a:pt x="40522" y="635"/>
                          <a:pt x="44969" y="381"/>
                        </a:cubicBezTo>
                        <a:cubicBezTo>
                          <a:pt x="29852" y="381"/>
                          <a:pt x="14862" y="127"/>
                          <a:pt x="0" y="0"/>
                        </a:cubicBezTo>
                        <a:close/>
                      </a:path>
                    </a:pathLst>
                  </a:custGeom>
                  <a:solidFill>
                    <a:srgbClr val="A72B27"/>
                  </a:solidFill>
                  <a:ln w="12692" cap="flat">
                    <a:noFill/>
                    <a:prstDash val="solid"/>
                    <a:miter/>
                  </a:ln>
                </p:spPr>
                <p:txBody>
                  <a:bodyPr rtlCol="0" anchor="ctr"/>
                  <a:lstStyle/>
                  <a:p>
                    <a:endParaRPr lang="en-US"/>
                  </a:p>
                </p:txBody>
              </p:sp>
              <p:sp>
                <p:nvSpPr>
                  <p:cNvPr id="1094" name="Freeform 1093">
                    <a:extLst>
                      <a:ext uri="{FF2B5EF4-FFF2-40B4-BE49-F238E27FC236}">
                        <a16:creationId xmlns:a16="http://schemas.microsoft.com/office/drawing/2014/main" id="{000106C7-6BCC-CD47-B1FC-AD519EDDF341}"/>
                      </a:ext>
                    </a:extLst>
                  </p:cNvPr>
                  <p:cNvSpPr/>
                  <p:nvPr/>
                </p:nvSpPr>
                <p:spPr>
                  <a:xfrm>
                    <a:off x="3327153" y="338341"/>
                    <a:ext cx="738167" cy="78642"/>
                  </a:xfrm>
                  <a:custGeom>
                    <a:avLst/>
                    <a:gdLst>
                      <a:gd name="connsiteX0" fmla="*/ 731562 w 738167"/>
                      <a:gd name="connsiteY0" fmla="*/ 3955 h 78642"/>
                      <a:gd name="connsiteX1" fmla="*/ 723051 w 738167"/>
                      <a:gd name="connsiteY1" fmla="*/ 3066 h 78642"/>
                      <a:gd name="connsiteX2" fmla="*/ 697264 w 738167"/>
                      <a:gd name="connsiteY2" fmla="*/ 779 h 78642"/>
                      <a:gd name="connsiteX3" fmla="*/ 681385 w 738167"/>
                      <a:gd name="connsiteY3" fmla="*/ 1033 h 78642"/>
                      <a:gd name="connsiteX4" fmla="*/ 658012 w 738167"/>
                      <a:gd name="connsiteY4" fmla="*/ 1668 h 78642"/>
                      <a:gd name="connsiteX5" fmla="*/ 637179 w 738167"/>
                      <a:gd name="connsiteY5" fmla="*/ 1922 h 78642"/>
                      <a:gd name="connsiteX6" fmla="*/ 634384 w 738167"/>
                      <a:gd name="connsiteY6" fmla="*/ 1541 h 78642"/>
                      <a:gd name="connsiteX7" fmla="*/ 620030 w 738167"/>
                      <a:gd name="connsiteY7" fmla="*/ 2176 h 78642"/>
                      <a:gd name="connsiteX8" fmla="*/ 450065 w 738167"/>
                      <a:gd name="connsiteY8" fmla="*/ 5226 h 78642"/>
                      <a:gd name="connsiteX9" fmla="*/ 390488 w 738167"/>
                      <a:gd name="connsiteY9" fmla="*/ 6369 h 78642"/>
                      <a:gd name="connsiteX10" fmla="*/ 283529 w 738167"/>
                      <a:gd name="connsiteY10" fmla="*/ 3193 h 78642"/>
                      <a:gd name="connsiteX11" fmla="*/ 232972 w 738167"/>
                      <a:gd name="connsiteY11" fmla="*/ 3193 h 78642"/>
                      <a:gd name="connsiteX12" fmla="*/ 194990 w 738167"/>
                      <a:gd name="connsiteY12" fmla="*/ 16 h 78642"/>
                      <a:gd name="connsiteX13" fmla="*/ 150276 w 738167"/>
                      <a:gd name="connsiteY13" fmla="*/ 2685 h 78642"/>
                      <a:gd name="connsiteX14" fmla="*/ 30868 w 738167"/>
                      <a:gd name="connsiteY14" fmla="*/ 5353 h 78642"/>
                      <a:gd name="connsiteX15" fmla="*/ 7876 w 738167"/>
                      <a:gd name="connsiteY15" fmla="*/ 3955 h 78642"/>
                      <a:gd name="connsiteX16" fmla="*/ 0 w 738167"/>
                      <a:gd name="connsiteY16" fmla="*/ 39532 h 78642"/>
                      <a:gd name="connsiteX17" fmla="*/ 7876 w 738167"/>
                      <a:gd name="connsiteY17" fmla="*/ 77903 h 78642"/>
                      <a:gd name="connsiteX18" fmla="*/ 21087 w 738167"/>
                      <a:gd name="connsiteY18" fmla="*/ 78285 h 78642"/>
                      <a:gd name="connsiteX19" fmla="*/ 130459 w 738167"/>
                      <a:gd name="connsiteY19" fmla="*/ 75616 h 78642"/>
                      <a:gd name="connsiteX20" fmla="*/ 428343 w 738167"/>
                      <a:gd name="connsiteY20" fmla="*/ 73075 h 78642"/>
                      <a:gd name="connsiteX21" fmla="*/ 494017 w 738167"/>
                      <a:gd name="connsiteY21" fmla="*/ 74219 h 78642"/>
                      <a:gd name="connsiteX22" fmla="*/ 571632 w 738167"/>
                      <a:gd name="connsiteY22" fmla="*/ 75108 h 78642"/>
                      <a:gd name="connsiteX23" fmla="*/ 599197 w 738167"/>
                      <a:gd name="connsiteY23" fmla="*/ 75362 h 78642"/>
                      <a:gd name="connsiteX24" fmla="*/ 644039 w 738167"/>
                      <a:gd name="connsiteY24" fmla="*/ 75870 h 78642"/>
                      <a:gd name="connsiteX25" fmla="*/ 731435 w 738167"/>
                      <a:gd name="connsiteY25" fmla="*/ 77903 h 78642"/>
                      <a:gd name="connsiteX26" fmla="*/ 738168 w 738167"/>
                      <a:gd name="connsiteY26" fmla="*/ 37372 h 78642"/>
                      <a:gd name="connsiteX27" fmla="*/ 731562 w 738167"/>
                      <a:gd name="connsiteY27" fmla="*/ 3955 h 7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38167" h="78642">
                        <a:moveTo>
                          <a:pt x="731562" y="3955"/>
                        </a:moveTo>
                        <a:cubicBezTo>
                          <a:pt x="728768" y="3701"/>
                          <a:pt x="725846" y="3447"/>
                          <a:pt x="723051" y="3066"/>
                        </a:cubicBezTo>
                        <a:cubicBezTo>
                          <a:pt x="714032" y="2049"/>
                          <a:pt x="705521" y="1033"/>
                          <a:pt x="697264" y="779"/>
                        </a:cubicBezTo>
                        <a:cubicBezTo>
                          <a:pt x="692056" y="397"/>
                          <a:pt x="687229" y="397"/>
                          <a:pt x="681385" y="1033"/>
                        </a:cubicBezTo>
                        <a:cubicBezTo>
                          <a:pt x="674018" y="1922"/>
                          <a:pt x="666015" y="2176"/>
                          <a:pt x="658012" y="1668"/>
                        </a:cubicBezTo>
                        <a:cubicBezTo>
                          <a:pt x="657758" y="1668"/>
                          <a:pt x="643785" y="1795"/>
                          <a:pt x="637179" y="1922"/>
                        </a:cubicBezTo>
                        <a:cubicBezTo>
                          <a:pt x="636290" y="1795"/>
                          <a:pt x="635528" y="1668"/>
                          <a:pt x="634384" y="1541"/>
                        </a:cubicBezTo>
                        <a:cubicBezTo>
                          <a:pt x="630065" y="1033"/>
                          <a:pt x="625112" y="1541"/>
                          <a:pt x="620030" y="2176"/>
                        </a:cubicBezTo>
                        <a:cubicBezTo>
                          <a:pt x="563375" y="2812"/>
                          <a:pt x="506720" y="2176"/>
                          <a:pt x="450065" y="5226"/>
                        </a:cubicBezTo>
                        <a:cubicBezTo>
                          <a:pt x="430248" y="6242"/>
                          <a:pt x="410559" y="7767"/>
                          <a:pt x="390488" y="6369"/>
                        </a:cubicBezTo>
                        <a:cubicBezTo>
                          <a:pt x="354920" y="3701"/>
                          <a:pt x="319098" y="3828"/>
                          <a:pt x="283529" y="3193"/>
                        </a:cubicBezTo>
                        <a:cubicBezTo>
                          <a:pt x="266635" y="2812"/>
                          <a:pt x="255583" y="6496"/>
                          <a:pt x="232972" y="3193"/>
                        </a:cubicBezTo>
                        <a:cubicBezTo>
                          <a:pt x="223190" y="2557"/>
                          <a:pt x="204644" y="-238"/>
                          <a:pt x="194990" y="16"/>
                        </a:cubicBezTo>
                        <a:cubicBezTo>
                          <a:pt x="177079" y="525"/>
                          <a:pt x="168187" y="1922"/>
                          <a:pt x="150276" y="2685"/>
                        </a:cubicBezTo>
                        <a:cubicBezTo>
                          <a:pt x="110515" y="4336"/>
                          <a:pt x="70755" y="4845"/>
                          <a:pt x="30868" y="5353"/>
                        </a:cubicBezTo>
                        <a:cubicBezTo>
                          <a:pt x="23246" y="5480"/>
                          <a:pt x="15624" y="4717"/>
                          <a:pt x="7876" y="3955"/>
                        </a:cubicBezTo>
                        <a:lnTo>
                          <a:pt x="0" y="39532"/>
                        </a:lnTo>
                        <a:lnTo>
                          <a:pt x="7876" y="77903"/>
                        </a:lnTo>
                        <a:cubicBezTo>
                          <a:pt x="12195" y="78030"/>
                          <a:pt x="16641" y="78030"/>
                          <a:pt x="21087" y="78285"/>
                        </a:cubicBezTo>
                        <a:cubicBezTo>
                          <a:pt x="57671" y="79809"/>
                          <a:pt x="94764" y="75997"/>
                          <a:pt x="130459" y="75616"/>
                        </a:cubicBezTo>
                        <a:cubicBezTo>
                          <a:pt x="229669" y="74473"/>
                          <a:pt x="329006" y="75616"/>
                          <a:pt x="428343" y="73075"/>
                        </a:cubicBezTo>
                        <a:cubicBezTo>
                          <a:pt x="446508" y="72567"/>
                          <a:pt x="490587" y="73583"/>
                          <a:pt x="494017" y="74219"/>
                        </a:cubicBezTo>
                        <a:cubicBezTo>
                          <a:pt x="519042" y="78920"/>
                          <a:pt x="545718" y="74854"/>
                          <a:pt x="571632" y="75108"/>
                        </a:cubicBezTo>
                        <a:cubicBezTo>
                          <a:pt x="580778" y="75235"/>
                          <a:pt x="590051" y="75362"/>
                          <a:pt x="599197" y="75362"/>
                        </a:cubicBezTo>
                        <a:cubicBezTo>
                          <a:pt x="614187" y="75489"/>
                          <a:pt x="629049" y="75743"/>
                          <a:pt x="644039" y="75870"/>
                        </a:cubicBezTo>
                        <a:cubicBezTo>
                          <a:pt x="673256" y="76125"/>
                          <a:pt x="702345" y="76760"/>
                          <a:pt x="731435" y="77903"/>
                        </a:cubicBezTo>
                        <a:lnTo>
                          <a:pt x="738168" y="37372"/>
                        </a:lnTo>
                        <a:lnTo>
                          <a:pt x="731562" y="3955"/>
                        </a:lnTo>
                        <a:close/>
                      </a:path>
                    </a:pathLst>
                  </a:custGeom>
                  <a:solidFill>
                    <a:srgbClr val="A72B27"/>
                  </a:solidFill>
                  <a:ln w="12692" cap="flat">
                    <a:noFill/>
                    <a:prstDash val="solid"/>
                    <a:miter/>
                  </a:ln>
                </p:spPr>
                <p:txBody>
                  <a:bodyPr rtlCol="0" anchor="ctr"/>
                  <a:lstStyle/>
                  <a:p>
                    <a:endParaRPr lang="en-US"/>
                  </a:p>
                </p:txBody>
              </p:sp>
            </p:grpSp>
            <p:grpSp>
              <p:nvGrpSpPr>
                <p:cNvPr id="1095" name="Graphic 1018">
                  <a:extLst>
                    <a:ext uri="{FF2B5EF4-FFF2-40B4-BE49-F238E27FC236}">
                      <a16:creationId xmlns:a16="http://schemas.microsoft.com/office/drawing/2014/main" id="{1EB5F613-F273-104B-94E3-4577766B1E2B}"/>
                    </a:ext>
                  </a:extLst>
                </p:cNvPr>
                <p:cNvGrpSpPr/>
                <p:nvPr/>
              </p:nvGrpSpPr>
              <p:grpSpPr>
                <a:xfrm>
                  <a:off x="4050840" y="338341"/>
                  <a:ext cx="738167" cy="78642"/>
                  <a:chOff x="4050840" y="338341"/>
                  <a:chExt cx="738167" cy="78642"/>
                </a:xfrm>
                <a:solidFill>
                  <a:srgbClr val="A72B27"/>
                </a:solidFill>
              </p:grpSpPr>
              <p:sp>
                <p:nvSpPr>
                  <p:cNvPr id="1096" name="Freeform 1095">
                    <a:extLst>
                      <a:ext uri="{FF2B5EF4-FFF2-40B4-BE49-F238E27FC236}">
                        <a16:creationId xmlns:a16="http://schemas.microsoft.com/office/drawing/2014/main" id="{EBC9679D-702D-F548-BCE4-99FA00BE6FD0}"/>
                      </a:ext>
                    </a:extLst>
                  </p:cNvPr>
                  <p:cNvSpPr/>
                  <p:nvPr/>
                </p:nvSpPr>
                <p:spPr>
                  <a:xfrm>
                    <a:off x="4650164" y="413703"/>
                    <a:ext cx="44968" cy="1126"/>
                  </a:xfrm>
                  <a:custGeom>
                    <a:avLst/>
                    <a:gdLst>
                      <a:gd name="connsiteX0" fmla="*/ 0 w 44968"/>
                      <a:gd name="connsiteY0" fmla="*/ 0 h 1126"/>
                      <a:gd name="connsiteX1" fmla="*/ 762 w 44968"/>
                      <a:gd name="connsiteY1" fmla="*/ 0 h 1126"/>
                      <a:gd name="connsiteX2" fmla="*/ 31503 w 44968"/>
                      <a:gd name="connsiteY2" fmla="*/ 1016 h 1126"/>
                      <a:gd name="connsiteX3" fmla="*/ 44968 w 44968"/>
                      <a:gd name="connsiteY3" fmla="*/ 381 h 1126"/>
                      <a:gd name="connsiteX4" fmla="*/ 0 w 44968"/>
                      <a:gd name="connsiteY4" fmla="*/ 0 h 1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68" h="1126">
                        <a:moveTo>
                          <a:pt x="0" y="0"/>
                        </a:moveTo>
                        <a:cubicBezTo>
                          <a:pt x="254" y="0"/>
                          <a:pt x="508" y="0"/>
                          <a:pt x="762" y="0"/>
                        </a:cubicBezTo>
                        <a:cubicBezTo>
                          <a:pt x="10543" y="1144"/>
                          <a:pt x="21087" y="1271"/>
                          <a:pt x="31503" y="1016"/>
                        </a:cubicBezTo>
                        <a:cubicBezTo>
                          <a:pt x="36203" y="635"/>
                          <a:pt x="40522" y="635"/>
                          <a:pt x="44968" y="381"/>
                        </a:cubicBezTo>
                        <a:cubicBezTo>
                          <a:pt x="29852" y="381"/>
                          <a:pt x="14862" y="127"/>
                          <a:pt x="0" y="0"/>
                        </a:cubicBezTo>
                        <a:close/>
                      </a:path>
                    </a:pathLst>
                  </a:custGeom>
                  <a:solidFill>
                    <a:srgbClr val="A72B27"/>
                  </a:solidFill>
                  <a:ln w="12692" cap="flat">
                    <a:noFill/>
                    <a:prstDash val="solid"/>
                    <a:miter/>
                  </a:ln>
                </p:spPr>
                <p:txBody>
                  <a:bodyPr rtlCol="0" anchor="ctr"/>
                  <a:lstStyle/>
                  <a:p>
                    <a:endParaRPr lang="en-US"/>
                  </a:p>
                </p:txBody>
              </p:sp>
              <p:sp>
                <p:nvSpPr>
                  <p:cNvPr id="1097" name="Freeform 1096">
                    <a:extLst>
                      <a:ext uri="{FF2B5EF4-FFF2-40B4-BE49-F238E27FC236}">
                        <a16:creationId xmlns:a16="http://schemas.microsoft.com/office/drawing/2014/main" id="{F0FB75FF-D256-FE44-878F-4DBDABFD28A7}"/>
                      </a:ext>
                    </a:extLst>
                  </p:cNvPr>
                  <p:cNvSpPr/>
                  <p:nvPr/>
                </p:nvSpPr>
                <p:spPr>
                  <a:xfrm>
                    <a:off x="4050840" y="338341"/>
                    <a:ext cx="738167" cy="78642"/>
                  </a:xfrm>
                  <a:custGeom>
                    <a:avLst/>
                    <a:gdLst>
                      <a:gd name="connsiteX0" fmla="*/ 731562 w 738167"/>
                      <a:gd name="connsiteY0" fmla="*/ 3955 h 78642"/>
                      <a:gd name="connsiteX1" fmla="*/ 723051 w 738167"/>
                      <a:gd name="connsiteY1" fmla="*/ 3066 h 78642"/>
                      <a:gd name="connsiteX2" fmla="*/ 697264 w 738167"/>
                      <a:gd name="connsiteY2" fmla="*/ 779 h 78642"/>
                      <a:gd name="connsiteX3" fmla="*/ 681385 w 738167"/>
                      <a:gd name="connsiteY3" fmla="*/ 1033 h 78642"/>
                      <a:gd name="connsiteX4" fmla="*/ 658012 w 738167"/>
                      <a:gd name="connsiteY4" fmla="*/ 1668 h 78642"/>
                      <a:gd name="connsiteX5" fmla="*/ 637179 w 738167"/>
                      <a:gd name="connsiteY5" fmla="*/ 1922 h 78642"/>
                      <a:gd name="connsiteX6" fmla="*/ 634384 w 738167"/>
                      <a:gd name="connsiteY6" fmla="*/ 1541 h 78642"/>
                      <a:gd name="connsiteX7" fmla="*/ 620030 w 738167"/>
                      <a:gd name="connsiteY7" fmla="*/ 2176 h 78642"/>
                      <a:gd name="connsiteX8" fmla="*/ 450065 w 738167"/>
                      <a:gd name="connsiteY8" fmla="*/ 5226 h 78642"/>
                      <a:gd name="connsiteX9" fmla="*/ 390488 w 738167"/>
                      <a:gd name="connsiteY9" fmla="*/ 6369 h 78642"/>
                      <a:gd name="connsiteX10" fmla="*/ 283529 w 738167"/>
                      <a:gd name="connsiteY10" fmla="*/ 3193 h 78642"/>
                      <a:gd name="connsiteX11" fmla="*/ 232972 w 738167"/>
                      <a:gd name="connsiteY11" fmla="*/ 3193 h 78642"/>
                      <a:gd name="connsiteX12" fmla="*/ 194990 w 738167"/>
                      <a:gd name="connsiteY12" fmla="*/ 16 h 78642"/>
                      <a:gd name="connsiteX13" fmla="*/ 150276 w 738167"/>
                      <a:gd name="connsiteY13" fmla="*/ 2685 h 78642"/>
                      <a:gd name="connsiteX14" fmla="*/ 30868 w 738167"/>
                      <a:gd name="connsiteY14" fmla="*/ 5353 h 78642"/>
                      <a:gd name="connsiteX15" fmla="*/ 7876 w 738167"/>
                      <a:gd name="connsiteY15" fmla="*/ 3955 h 78642"/>
                      <a:gd name="connsiteX16" fmla="*/ 0 w 738167"/>
                      <a:gd name="connsiteY16" fmla="*/ 39532 h 78642"/>
                      <a:gd name="connsiteX17" fmla="*/ 7876 w 738167"/>
                      <a:gd name="connsiteY17" fmla="*/ 77903 h 78642"/>
                      <a:gd name="connsiteX18" fmla="*/ 21087 w 738167"/>
                      <a:gd name="connsiteY18" fmla="*/ 78285 h 78642"/>
                      <a:gd name="connsiteX19" fmla="*/ 130459 w 738167"/>
                      <a:gd name="connsiteY19" fmla="*/ 75616 h 78642"/>
                      <a:gd name="connsiteX20" fmla="*/ 428343 w 738167"/>
                      <a:gd name="connsiteY20" fmla="*/ 73075 h 78642"/>
                      <a:gd name="connsiteX21" fmla="*/ 494017 w 738167"/>
                      <a:gd name="connsiteY21" fmla="*/ 74219 h 78642"/>
                      <a:gd name="connsiteX22" fmla="*/ 571632 w 738167"/>
                      <a:gd name="connsiteY22" fmla="*/ 75108 h 78642"/>
                      <a:gd name="connsiteX23" fmla="*/ 599197 w 738167"/>
                      <a:gd name="connsiteY23" fmla="*/ 75362 h 78642"/>
                      <a:gd name="connsiteX24" fmla="*/ 644039 w 738167"/>
                      <a:gd name="connsiteY24" fmla="*/ 75870 h 78642"/>
                      <a:gd name="connsiteX25" fmla="*/ 731435 w 738167"/>
                      <a:gd name="connsiteY25" fmla="*/ 77903 h 78642"/>
                      <a:gd name="connsiteX26" fmla="*/ 738168 w 738167"/>
                      <a:gd name="connsiteY26" fmla="*/ 37372 h 78642"/>
                      <a:gd name="connsiteX27" fmla="*/ 731562 w 738167"/>
                      <a:gd name="connsiteY27" fmla="*/ 3955 h 7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38167" h="78642">
                        <a:moveTo>
                          <a:pt x="731562" y="3955"/>
                        </a:moveTo>
                        <a:cubicBezTo>
                          <a:pt x="728768" y="3701"/>
                          <a:pt x="725846" y="3447"/>
                          <a:pt x="723051" y="3066"/>
                        </a:cubicBezTo>
                        <a:cubicBezTo>
                          <a:pt x="714032" y="2049"/>
                          <a:pt x="705521" y="1033"/>
                          <a:pt x="697264" y="779"/>
                        </a:cubicBezTo>
                        <a:cubicBezTo>
                          <a:pt x="692056" y="397"/>
                          <a:pt x="687229" y="397"/>
                          <a:pt x="681385" y="1033"/>
                        </a:cubicBezTo>
                        <a:cubicBezTo>
                          <a:pt x="674018" y="1922"/>
                          <a:pt x="666015" y="2176"/>
                          <a:pt x="658012" y="1668"/>
                        </a:cubicBezTo>
                        <a:cubicBezTo>
                          <a:pt x="657758" y="1668"/>
                          <a:pt x="643785" y="1795"/>
                          <a:pt x="637179" y="1922"/>
                        </a:cubicBezTo>
                        <a:cubicBezTo>
                          <a:pt x="636290" y="1795"/>
                          <a:pt x="635528" y="1668"/>
                          <a:pt x="634384" y="1541"/>
                        </a:cubicBezTo>
                        <a:cubicBezTo>
                          <a:pt x="630065" y="1033"/>
                          <a:pt x="625112" y="1541"/>
                          <a:pt x="620030" y="2176"/>
                        </a:cubicBezTo>
                        <a:cubicBezTo>
                          <a:pt x="563375" y="2812"/>
                          <a:pt x="506720" y="2176"/>
                          <a:pt x="450065" y="5226"/>
                        </a:cubicBezTo>
                        <a:cubicBezTo>
                          <a:pt x="430248" y="6242"/>
                          <a:pt x="410559" y="7767"/>
                          <a:pt x="390488" y="6369"/>
                        </a:cubicBezTo>
                        <a:cubicBezTo>
                          <a:pt x="354920" y="3701"/>
                          <a:pt x="319098" y="3828"/>
                          <a:pt x="283529" y="3193"/>
                        </a:cubicBezTo>
                        <a:cubicBezTo>
                          <a:pt x="266635" y="2812"/>
                          <a:pt x="255583" y="6496"/>
                          <a:pt x="232972" y="3193"/>
                        </a:cubicBezTo>
                        <a:cubicBezTo>
                          <a:pt x="223190" y="2557"/>
                          <a:pt x="204644" y="-238"/>
                          <a:pt x="194990" y="16"/>
                        </a:cubicBezTo>
                        <a:cubicBezTo>
                          <a:pt x="177079" y="525"/>
                          <a:pt x="168187" y="1922"/>
                          <a:pt x="150276" y="2685"/>
                        </a:cubicBezTo>
                        <a:cubicBezTo>
                          <a:pt x="110515" y="4336"/>
                          <a:pt x="70755" y="4845"/>
                          <a:pt x="30868" y="5353"/>
                        </a:cubicBezTo>
                        <a:cubicBezTo>
                          <a:pt x="23246" y="5480"/>
                          <a:pt x="15624" y="4717"/>
                          <a:pt x="7876" y="3955"/>
                        </a:cubicBezTo>
                        <a:lnTo>
                          <a:pt x="0" y="39532"/>
                        </a:lnTo>
                        <a:lnTo>
                          <a:pt x="7876" y="77903"/>
                        </a:lnTo>
                        <a:cubicBezTo>
                          <a:pt x="12195" y="78030"/>
                          <a:pt x="16641" y="78030"/>
                          <a:pt x="21087" y="78285"/>
                        </a:cubicBezTo>
                        <a:cubicBezTo>
                          <a:pt x="57671" y="79809"/>
                          <a:pt x="94764" y="75997"/>
                          <a:pt x="130459" y="75616"/>
                        </a:cubicBezTo>
                        <a:cubicBezTo>
                          <a:pt x="229796" y="74473"/>
                          <a:pt x="329006" y="75616"/>
                          <a:pt x="428343" y="73075"/>
                        </a:cubicBezTo>
                        <a:cubicBezTo>
                          <a:pt x="446508" y="72567"/>
                          <a:pt x="490587" y="73583"/>
                          <a:pt x="494017" y="74219"/>
                        </a:cubicBezTo>
                        <a:cubicBezTo>
                          <a:pt x="519042" y="78920"/>
                          <a:pt x="545718" y="74854"/>
                          <a:pt x="571632" y="75108"/>
                        </a:cubicBezTo>
                        <a:cubicBezTo>
                          <a:pt x="580778" y="75235"/>
                          <a:pt x="590051" y="75362"/>
                          <a:pt x="599197" y="75362"/>
                        </a:cubicBezTo>
                        <a:cubicBezTo>
                          <a:pt x="614187" y="75489"/>
                          <a:pt x="629049" y="75743"/>
                          <a:pt x="644039" y="75870"/>
                        </a:cubicBezTo>
                        <a:cubicBezTo>
                          <a:pt x="673256" y="76125"/>
                          <a:pt x="702345" y="76760"/>
                          <a:pt x="731435" y="77903"/>
                        </a:cubicBezTo>
                        <a:lnTo>
                          <a:pt x="738168" y="37372"/>
                        </a:lnTo>
                        <a:lnTo>
                          <a:pt x="731562" y="3955"/>
                        </a:lnTo>
                        <a:close/>
                      </a:path>
                    </a:pathLst>
                  </a:custGeom>
                  <a:solidFill>
                    <a:srgbClr val="A72B27"/>
                  </a:solidFill>
                  <a:ln w="12692" cap="flat">
                    <a:noFill/>
                    <a:prstDash val="solid"/>
                    <a:miter/>
                  </a:ln>
                </p:spPr>
                <p:txBody>
                  <a:bodyPr rtlCol="0" anchor="ctr"/>
                  <a:lstStyle/>
                  <a:p>
                    <a:endParaRPr lang="en-US"/>
                  </a:p>
                </p:txBody>
              </p:sp>
            </p:grpSp>
            <p:grpSp>
              <p:nvGrpSpPr>
                <p:cNvPr id="1098" name="Graphic 1018">
                  <a:extLst>
                    <a:ext uri="{FF2B5EF4-FFF2-40B4-BE49-F238E27FC236}">
                      <a16:creationId xmlns:a16="http://schemas.microsoft.com/office/drawing/2014/main" id="{40608D57-106C-E042-A5AE-BBB1CCED8FDF}"/>
                    </a:ext>
                  </a:extLst>
                </p:cNvPr>
                <p:cNvGrpSpPr/>
                <p:nvPr/>
              </p:nvGrpSpPr>
              <p:grpSpPr>
                <a:xfrm>
                  <a:off x="4774399" y="338087"/>
                  <a:ext cx="474968" cy="367724"/>
                  <a:chOff x="4774399" y="338087"/>
                  <a:chExt cx="474968" cy="367724"/>
                </a:xfrm>
                <a:solidFill>
                  <a:srgbClr val="A72B27"/>
                </a:solidFill>
              </p:grpSpPr>
              <p:sp>
                <p:nvSpPr>
                  <p:cNvPr id="1099" name="Freeform 1098">
                    <a:extLst>
                      <a:ext uri="{FF2B5EF4-FFF2-40B4-BE49-F238E27FC236}">
                        <a16:creationId xmlns:a16="http://schemas.microsoft.com/office/drawing/2014/main" id="{E88C5E05-63FB-214F-8F85-602C0A554E1F}"/>
                      </a:ext>
                    </a:extLst>
                  </p:cNvPr>
                  <p:cNvSpPr/>
                  <p:nvPr/>
                </p:nvSpPr>
                <p:spPr>
                  <a:xfrm>
                    <a:off x="5173542" y="574432"/>
                    <a:ext cx="1125" cy="38117"/>
                  </a:xfrm>
                  <a:custGeom>
                    <a:avLst/>
                    <a:gdLst>
                      <a:gd name="connsiteX0" fmla="*/ 1126 w 1125"/>
                      <a:gd name="connsiteY0" fmla="*/ 0 h 38117"/>
                      <a:gd name="connsiteX1" fmla="*/ 1126 w 1125"/>
                      <a:gd name="connsiteY1" fmla="*/ 635 h 38117"/>
                      <a:gd name="connsiteX2" fmla="*/ 110 w 1125"/>
                      <a:gd name="connsiteY2" fmla="*/ 26809 h 38117"/>
                      <a:gd name="connsiteX3" fmla="*/ 745 w 1125"/>
                      <a:gd name="connsiteY3" fmla="*/ 38118 h 38117"/>
                      <a:gd name="connsiteX4" fmla="*/ 1126 w 1125"/>
                      <a:gd name="connsiteY4" fmla="*/ 0 h 38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5" h="38117">
                        <a:moveTo>
                          <a:pt x="1126" y="0"/>
                        </a:moveTo>
                        <a:lnTo>
                          <a:pt x="1126" y="635"/>
                        </a:lnTo>
                        <a:cubicBezTo>
                          <a:pt x="-17" y="9148"/>
                          <a:pt x="-144" y="18042"/>
                          <a:pt x="110" y="26809"/>
                        </a:cubicBezTo>
                        <a:cubicBezTo>
                          <a:pt x="491" y="30748"/>
                          <a:pt x="491" y="34433"/>
                          <a:pt x="745" y="38118"/>
                        </a:cubicBezTo>
                        <a:cubicBezTo>
                          <a:pt x="745" y="25412"/>
                          <a:pt x="872" y="12706"/>
                          <a:pt x="1126" y="0"/>
                        </a:cubicBezTo>
                        <a:close/>
                      </a:path>
                    </a:pathLst>
                  </a:custGeom>
                  <a:solidFill>
                    <a:srgbClr val="A72B27"/>
                  </a:solidFill>
                  <a:ln w="12692" cap="flat">
                    <a:noFill/>
                    <a:prstDash val="solid"/>
                    <a:miter/>
                  </a:ln>
                </p:spPr>
                <p:txBody>
                  <a:bodyPr rtlCol="0" anchor="ctr"/>
                  <a:lstStyle/>
                  <a:p>
                    <a:endParaRPr lang="en-US"/>
                  </a:p>
                </p:txBody>
              </p:sp>
              <p:sp>
                <p:nvSpPr>
                  <p:cNvPr id="1100" name="Freeform 1099">
                    <a:extLst>
                      <a:ext uri="{FF2B5EF4-FFF2-40B4-BE49-F238E27FC236}">
                        <a16:creationId xmlns:a16="http://schemas.microsoft.com/office/drawing/2014/main" id="{0C2CA4BF-5890-8748-9088-25ECD9746031}"/>
                      </a:ext>
                    </a:extLst>
                  </p:cNvPr>
                  <p:cNvSpPr/>
                  <p:nvPr/>
                </p:nvSpPr>
                <p:spPr>
                  <a:xfrm>
                    <a:off x="4774399" y="338087"/>
                    <a:ext cx="474968" cy="367724"/>
                  </a:xfrm>
                  <a:custGeom>
                    <a:avLst/>
                    <a:gdLst>
                      <a:gd name="connsiteX0" fmla="*/ 471533 w 474968"/>
                      <a:gd name="connsiteY0" fmla="*/ 361372 h 367724"/>
                      <a:gd name="connsiteX1" fmla="*/ 472422 w 474968"/>
                      <a:gd name="connsiteY1" fmla="*/ 352859 h 367724"/>
                      <a:gd name="connsiteX2" fmla="*/ 474709 w 474968"/>
                      <a:gd name="connsiteY2" fmla="*/ 327066 h 367724"/>
                      <a:gd name="connsiteX3" fmla="*/ 474455 w 474968"/>
                      <a:gd name="connsiteY3" fmla="*/ 311183 h 367724"/>
                      <a:gd name="connsiteX4" fmla="*/ 473819 w 474968"/>
                      <a:gd name="connsiteY4" fmla="*/ 287805 h 367724"/>
                      <a:gd name="connsiteX5" fmla="*/ 473566 w 474968"/>
                      <a:gd name="connsiteY5" fmla="*/ 265188 h 367724"/>
                      <a:gd name="connsiteX6" fmla="*/ 473947 w 474968"/>
                      <a:gd name="connsiteY6" fmla="*/ 262012 h 367724"/>
                      <a:gd name="connsiteX7" fmla="*/ 473311 w 474968"/>
                      <a:gd name="connsiteY7" fmla="*/ 245367 h 367724"/>
                      <a:gd name="connsiteX8" fmla="*/ 472041 w 474968"/>
                      <a:gd name="connsiteY8" fmla="*/ 147532 h 367724"/>
                      <a:gd name="connsiteX9" fmla="*/ 468230 w 474968"/>
                      <a:gd name="connsiteY9" fmla="*/ 101028 h 367724"/>
                      <a:gd name="connsiteX10" fmla="*/ 459084 w 474968"/>
                      <a:gd name="connsiteY10" fmla="*/ 57574 h 367724"/>
                      <a:gd name="connsiteX11" fmla="*/ 411575 w 474968"/>
                      <a:gd name="connsiteY11" fmla="*/ 15263 h 367724"/>
                      <a:gd name="connsiteX12" fmla="*/ 384645 w 474968"/>
                      <a:gd name="connsiteY12" fmla="*/ 9419 h 367724"/>
                      <a:gd name="connsiteX13" fmla="*/ 356317 w 474968"/>
                      <a:gd name="connsiteY13" fmla="*/ 6242 h 367724"/>
                      <a:gd name="connsiteX14" fmla="*/ 296359 w 474968"/>
                      <a:gd name="connsiteY14" fmla="*/ 3193 h 367724"/>
                      <a:gd name="connsiteX15" fmla="*/ 238180 w 474968"/>
                      <a:gd name="connsiteY15" fmla="*/ 3193 h 367724"/>
                      <a:gd name="connsiteX16" fmla="*/ 194863 w 474968"/>
                      <a:gd name="connsiteY16" fmla="*/ 16 h 367724"/>
                      <a:gd name="connsiteX17" fmla="*/ 150149 w 474968"/>
                      <a:gd name="connsiteY17" fmla="*/ 2685 h 367724"/>
                      <a:gd name="connsiteX18" fmla="*/ 30741 w 474968"/>
                      <a:gd name="connsiteY18" fmla="*/ 5353 h 367724"/>
                      <a:gd name="connsiteX19" fmla="*/ 7876 w 474968"/>
                      <a:gd name="connsiteY19" fmla="*/ 3955 h 367724"/>
                      <a:gd name="connsiteX20" fmla="*/ 0 w 474968"/>
                      <a:gd name="connsiteY20" fmla="*/ 39532 h 367724"/>
                      <a:gd name="connsiteX21" fmla="*/ 7876 w 474968"/>
                      <a:gd name="connsiteY21" fmla="*/ 77903 h 367724"/>
                      <a:gd name="connsiteX22" fmla="*/ 21087 w 474968"/>
                      <a:gd name="connsiteY22" fmla="*/ 78285 h 367724"/>
                      <a:gd name="connsiteX23" fmla="*/ 130459 w 474968"/>
                      <a:gd name="connsiteY23" fmla="*/ 75616 h 367724"/>
                      <a:gd name="connsiteX24" fmla="*/ 267397 w 474968"/>
                      <a:gd name="connsiteY24" fmla="*/ 74854 h 367724"/>
                      <a:gd name="connsiteX25" fmla="*/ 331166 w 474968"/>
                      <a:gd name="connsiteY25" fmla="*/ 74346 h 367724"/>
                      <a:gd name="connsiteX26" fmla="*/ 363177 w 474968"/>
                      <a:gd name="connsiteY26" fmla="*/ 75489 h 367724"/>
                      <a:gd name="connsiteX27" fmla="*/ 390488 w 474968"/>
                      <a:gd name="connsiteY27" fmla="*/ 91499 h 367724"/>
                      <a:gd name="connsiteX28" fmla="*/ 402302 w 474968"/>
                      <a:gd name="connsiteY28" fmla="*/ 121739 h 367724"/>
                      <a:gd name="connsiteX29" fmla="*/ 401413 w 474968"/>
                      <a:gd name="connsiteY29" fmla="*/ 145880 h 367724"/>
                      <a:gd name="connsiteX30" fmla="*/ 400524 w 474968"/>
                      <a:gd name="connsiteY30" fmla="*/ 212586 h 367724"/>
                      <a:gd name="connsiteX31" fmla="*/ 400269 w 474968"/>
                      <a:gd name="connsiteY31" fmla="*/ 236092 h 367724"/>
                      <a:gd name="connsiteX32" fmla="*/ 399761 w 474968"/>
                      <a:gd name="connsiteY32" fmla="*/ 274209 h 367724"/>
                      <a:gd name="connsiteX33" fmla="*/ 397729 w 474968"/>
                      <a:gd name="connsiteY33" fmla="*/ 360990 h 367724"/>
                      <a:gd name="connsiteX34" fmla="*/ 438251 w 474968"/>
                      <a:gd name="connsiteY34" fmla="*/ 367725 h 367724"/>
                      <a:gd name="connsiteX35" fmla="*/ 471533 w 474968"/>
                      <a:gd name="connsiteY35" fmla="*/ 361372 h 367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74968" h="367724">
                        <a:moveTo>
                          <a:pt x="471533" y="361372"/>
                        </a:moveTo>
                        <a:lnTo>
                          <a:pt x="472422" y="352859"/>
                        </a:lnTo>
                        <a:cubicBezTo>
                          <a:pt x="473438" y="343837"/>
                          <a:pt x="474455" y="335325"/>
                          <a:pt x="474709" y="327066"/>
                        </a:cubicBezTo>
                        <a:cubicBezTo>
                          <a:pt x="475090" y="321856"/>
                          <a:pt x="475090" y="317028"/>
                          <a:pt x="474455" y="311183"/>
                        </a:cubicBezTo>
                        <a:cubicBezTo>
                          <a:pt x="473566" y="303814"/>
                          <a:pt x="473311" y="295809"/>
                          <a:pt x="473819" y="287805"/>
                        </a:cubicBezTo>
                        <a:cubicBezTo>
                          <a:pt x="473819" y="287550"/>
                          <a:pt x="473693" y="272430"/>
                          <a:pt x="473566" y="265188"/>
                        </a:cubicBezTo>
                        <a:cubicBezTo>
                          <a:pt x="473693" y="264172"/>
                          <a:pt x="473819" y="263282"/>
                          <a:pt x="473947" y="262012"/>
                        </a:cubicBezTo>
                        <a:cubicBezTo>
                          <a:pt x="474455" y="256929"/>
                          <a:pt x="473947" y="251212"/>
                          <a:pt x="473311" y="245367"/>
                        </a:cubicBezTo>
                        <a:cubicBezTo>
                          <a:pt x="472803" y="212713"/>
                          <a:pt x="473566" y="179550"/>
                          <a:pt x="472041" y="147532"/>
                        </a:cubicBezTo>
                        <a:cubicBezTo>
                          <a:pt x="471279" y="131522"/>
                          <a:pt x="469882" y="116148"/>
                          <a:pt x="468230" y="101028"/>
                        </a:cubicBezTo>
                        <a:cubicBezTo>
                          <a:pt x="466071" y="86162"/>
                          <a:pt x="465944" y="71423"/>
                          <a:pt x="459084" y="57574"/>
                        </a:cubicBezTo>
                        <a:cubicBezTo>
                          <a:pt x="449938" y="38261"/>
                          <a:pt x="431265" y="23014"/>
                          <a:pt x="411575" y="15263"/>
                        </a:cubicBezTo>
                        <a:cubicBezTo>
                          <a:pt x="402810" y="11579"/>
                          <a:pt x="393918" y="10689"/>
                          <a:pt x="384645" y="9419"/>
                        </a:cubicBezTo>
                        <a:cubicBezTo>
                          <a:pt x="375499" y="8148"/>
                          <a:pt x="365972" y="7132"/>
                          <a:pt x="356317" y="6242"/>
                        </a:cubicBezTo>
                        <a:cubicBezTo>
                          <a:pt x="337009" y="4463"/>
                          <a:pt x="316811" y="3574"/>
                          <a:pt x="296359" y="3193"/>
                        </a:cubicBezTo>
                        <a:cubicBezTo>
                          <a:pt x="276924" y="2812"/>
                          <a:pt x="263332" y="6496"/>
                          <a:pt x="238180" y="3193"/>
                        </a:cubicBezTo>
                        <a:cubicBezTo>
                          <a:pt x="227255" y="2557"/>
                          <a:pt x="205152" y="-238"/>
                          <a:pt x="194863" y="16"/>
                        </a:cubicBezTo>
                        <a:cubicBezTo>
                          <a:pt x="176952" y="525"/>
                          <a:pt x="168060" y="1922"/>
                          <a:pt x="150149" y="2685"/>
                        </a:cubicBezTo>
                        <a:cubicBezTo>
                          <a:pt x="110389" y="4336"/>
                          <a:pt x="70628" y="4845"/>
                          <a:pt x="30741" y="5353"/>
                        </a:cubicBezTo>
                        <a:cubicBezTo>
                          <a:pt x="23119" y="5480"/>
                          <a:pt x="15498" y="4717"/>
                          <a:pt x="7876" y="3955"/>
                        </a:cubicBezTo>
                        <a:lnTo>
                          <a:pt x="0" y="39532"/>
                        </a:lnTo>
                        <a:lnTo>
                          <a:pt x="7876" y="77903"/>
                        </a:lnTo>
                        <a:lnTo>
                          <a:pt x="21087" y="78285"/>
                        </a:lnTo>
                        <a:cubicBezTo>
                          <a:pt x="57671" y="79809"/>
                          <a:pt x="94764" y="75997"/>
                          <a:pt x="130459" y="75616"/>
                        </a:cubicBezTo>
                        <a:lnTo>
                          <a:pt x="267397" y="74854"/>
                        </a:lnTo>
                        <a:lnTo>
                          <a:pt x="331166" y="74346"/>
                        </a:lnTo>
                        <a:cubicBezTo>
                          <a:pt x="341836" y="74600"/>
                          <a:pt x="352760" y="72948"/>
                          <a:pt x="363177" y="75489"/>
                        </a:cubicBezTo>
                        <a:cubicBezTo>
                          <a:pt x="373720" y="77776"/>
                          <a:pt x="383247" y="83748"/>
                          <a:pt x="390488" y="91499"/>
                        </a:cubicBezTo>
                        <a:cubicBezTo>
                          <a:pt x="395950" y="97089"/>
                          <a:pt x="402175" y="109668"/>
                          <a:pt x="402302" y="121739"/>
                        </a:cubicBezTo>
                        <a:cubicBezTo>
                          <a:pt x="402302" y="133682"/>
                          <a:pt x="401667" y="144228"/>
                          <a:pt x="401413" y="145880"/>
                        </a:cubicBezTo>
                        <a:cubicBezTo>
                          <a:pt x="396713" y="170021"/>
                          <a:pt x="400905" y="190096"/>
                          <a:pt x="400524" y="212586"/>
                        </a:cubicBezTo>
                        <a:cubicBezTo>
                          <a:pt x="400396" y="220336"/>
                          <a:pt x="400269" y="228341"/>
                          <a:pt x="400269" y="236092"/>
                        </a:cubicBezTo>
                        <a:cubicBezTo>
                          <a:pt x="400143" y="248797"/>
                          <a:pt x="399888" y="261503"/>
                          <a:pt x="399761" y="274209"/>
                        </a:cubicBezTo>
                        <a:cubicBezTo>
                          <a:pt x="399507" y="302289"/>
                          <a:pt x="398872" y="332275"/>
                          <a:pt x="397729" y="360990"/>
                        </a:cubicBezTo>
                        <a:lnTo>
                          <a:pt x="438251" y="367725"/>
                        </a:lnTo>
                        <a:lnTo>
                          <a:pt x="471533" y="361372"/>
                        </a:lnTo>
                        <a:close/>
                      </a:path>
                    </a:pathLst>
                  </a:custGeom>
                  <a:solidFill>
                    <a:srgbClr val="A72B27"/>
                  </a:solidFill>
                  <a:ln w="12692" cap="flat">
                    <a:noFill/>
                    <a:prstDash val="solid"/>
                    <a:miter/>
                  </a:ln>
                </p:spPr>
                <p:txBody>
                  <a:bodyPr rtlCol="0" anchor="ctr"/>
                  <a:lstStyle/>
                  <a:p>
                    <a:endParaRPr lang="en-US"/>
                  </a:p>
                </p:txBody>
              </p:sp>
            </p:grpSp>
            <p:grpSp>
              <p:nvGrpSpPr>
                <p:cNvPr id="1101" name="Graphic 1018">
                  <a:extLst>
                    <a:ext uri="{FF2B5EF4-FFF2-40B4-BE49-F238E27FC236}">
                      <a16:creationId xmlns:a16="http://schemas.microsoft.com/office/drawing/2014/main" id="{6A8DEBD8-3475-6746-A1D3-FBD90C9402CD}"/>
                    </a:ext>
                  </a:extLst>
                </p:cNvPr>
                <p:cNvGrpSpPr/>
                <p:nvPr/>
              </p:nvGrpSpPr>
              <p:grpSpPr>
                <a:xfrm>
                  <a:off x="5121316" y="691581"/>
                  <a:ext cx="128569" cy="726903"/>
                  <a:chOff x="5121316" y="691581"/>
                  <a:chExt cx="128569" cy="726903"/>
                </a:xfrm>
                <a:solidFill>
                  <a:srgbClr val="A72B27"/>
                </a:solidFill>
              </p:grpSpPr>
              <p:sp>
                <p:nvSpPr>
                  <p:cNvPr id="1102" name="Freeform 1101">
                    <a:extLst>
                      <a:ext uri="{FF2B5EF4-FFF2-40B4-BE49-F238E27FC236}">
                        <a16:creationId xmlns:a16="http://schemas.microsoft.com/office/drawing/2014/main" id="{BC1BF8CD-EC90-414A-A829-1989EB89E717}"/>
                      </a:ext>
                    </a:extLst>
                  </p:cNvPr>
                  <p:cNvSpPr/>
                  <p:nvPr/>
                </p:nvSpPr>
                <p:spPr>
                  <a:xfrm>
                    <a:off x="5173542" y="1269825"/>
                    <a:ext cx="1125" cy="37736"/>
                  </a:xfrm>
                  <a:custGeom>
                    <a:avLst/>
                    <a:gdLst>
                      <a:gd name="connsiteX0" fmla="*/ 1126 w 1125"/>
                      <a:gd name="connsiteY0" fmla="*/ 0 h 37736"/>
                      <a:gd name="connsiteX1" fmla="*/ 1126 w 1125"/>
                      <a:gd name="connsiteY1" fmla="*/ 635 h 37736"/>
                      <a:gd name="connsiteX2" fmla="*/ 110 w 1125"/>
                      <a:gd name="connsiteY2" fmla="*/ 25920 h 37736"/>
                      <a:gd name="connsiteX3" fmla="*/ 237 w 1125"/>
                      <a:gd name="connsiteY3" fmla="*/ 37736 h 37736"/>
                      <a:gd name="connsiteX4" fmla="*/ 1126 w 1125"/>
                      <a:gd name="connsiteY4" fmla="*/ 0 h 37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5" h="37736">
                        <a:moveTo>
                          <a:pt x="1126" y="0"/>
                        </a:moveTo>
                        <a:lnTo>
                          <a:pt x="1126" y="635"/>
                        </a:lnTo>
                        <a:cubicBezTo>
                          <a:pt x="-17" y="8259"/>
                          <a:pt x="-144" y="17026"/>
                          <a:pt x="110" y="25920"/>
                        </a:cubicBezTo>
                        <a:cubicBezTo>
                          <a:pt x="491" y="30113"/>
                          <a:pt x="491" y="33798"/>
                          <a:pt x="237" y="37736"/>
                        </a:cubicBezTo>
                        <a:cubicBezTo>
                          <a:pt x="1126" y="25158"/>
                          <a:pt x="745" y="12579"/>
                          <a:pt x="1126" y="0"/>
                        </a:cubicBezTo>
                        <a:close/>
                      </a:path>
                    </a:pathLst>
                  </a:custGeom>
                  <a:solidFill>
                    <a:srgbClr val="A72B27"/>
                  </a:solidFill>
                  <a:ln w="12692" cap="flat">
                    <a:noFill/>
                    <a:prstDash val="solid"/>
                    <a:miter/>
                  </a:ln>
                </p:spPr>
                <p:txBody>
                  <a:bodyPr rtlCol="0" anchor="ctr"/>
                  <a:lstStyle/>
                  <a:p>
                    <a:endParaRPr lang="en-US"/>
                  </a:p>
                </p:txBody>
              </p:sp>
              <p:sp>
                <p:nvSpPr>
                  <p:cNvPr id="1103" name="Freeform 1102">
                    <a:extLst>
                      <a:ext uri="{FF2B5EF4-FFF2-40B4-BE49-F238E27FC236}">
                        <a16:creationId xmlns:a16="http://schemas.microsoft.com/office/drawing/2014/main" id="{07C54CE4-1291-D845-AC24-09F8637A077F}"/>
                      </a:ext>
                    </a:extLst>
                  </p:cNvPr>
                  <p:cNvSpPr/>
                  <p:nvPr/>
                </p:nvSpPr>
                <p:spPr>
                  <a:xfrm>
                    <a:off x="5121316" y="691581"/>
                    <a:ext cx="128569" cy="726903"/>
                  </a:xfrm>
                  <a:custGeom>
                    <a:avLst/>
                    <a:gdLst>
                      <a:gd name="connsiteX0" fmla="*/ 50939 w 128569"/>
                      <a:gd name="connsiteY0" fmla="*/ 726904 h 726903"/>
                      <a:gd name="connsiteX1" fmla="*/ 60339 w 128569"/>
                      <a:gd name="connsiteY1" fmla="*/ 726014 h 726903"/>
                      <a:gd name="connsiteX2" fmla="*/ 87523 w 128569"/>
                      <a:gd name="connsiteY2" fmla="*/ 716231 h 726903"/>
                      <a:gd name="connsiteX3" fmla="*/ 100861 w 128569"/>
                      <a:gd name="connsiteY3" fmla="*/ 704414 h 726903"/>
                      <a:gd name="connsiteX4" fmla="*/ 114580 w 128569"/>
                      <a:gd name="connsiteY4" fmla="*/ 682433 h 726903"/>
                      <a:gd name="connsiteX5" fmla="*/ 120424 w 128569"/>
                      <a:gd name="connsiteY5" fmla="*/ 660706 h 726903"/>
                      <a:gd name="connsiteX6" fmla="*/ 121059 w 128569"/>
                      <a:gd name="connsiteY6" fmla="*/ 658038 h 726903"/>
                      <a:gd name="connsiteX7" fmla="*/ 122075 w 128569"/>
                      <a:gd name="connsiteY7" fmla="*/ 642409 h 726903"/>
                      <a:gd name="connsiteX8" fmla="*/ 125759 w 128569"/>
                      <a:gd name="connsiteY8" fmla="*/ 546861 h 726903"/>
                      <a:gd name="connsiteX9" fmla="*/ 124997 w 128569"/>
                      <a:gd name="connsiteY9" fmla="*/ 497689 h 726903"/>
                      <a:gd name="connsiteX10" fmla="*/ 124362 w 128569"/>
                      <a:gd name="connsiteY10" fmla="*/ 473167 h 726903"/>
                      <a:gd name="connsiteX11" fmla="*/ 123345 w 128569"/>
                      <a:gd name="connsiteY11" fmla="*/ 450169 h 726903"/>
                      <a:gd name="connsiteX12" fmla="*/ 122202 w 128569"/>
                      <a:gd name="connsiteY12" fmla="*/ 390579 h 726903"/>
                      <a:gd name="connsiteX13" fmla="*/ 125378 w 128569"/>
                      <a:gd name="connsiteY13" fmla="*/ 283595 h 726903"/>
                      <a:gd name="connsiteX14" fmla="*/ 125378 w 128569"/>
                      <a:gd name="connsiteY14" fmla="*/ 233026 h 726903"/>
                      <a:gd name="connsiteX15" fmla="*/ 128554 w 128569"/>
                      <a:gd name="connsiteY15" fmla="*/ 195035 h 726903"/>
                      <a:gd name="connsiteX16" fmla="*/ 125886 w 128569"/>
                      <a:gd name="connsiteY16" fmla="*/ 150311 h 726903"/>
                      <a:gd name="connsiteX17" fmla="*/ 123092 w 128569"/>
                      <a:gd name="connsiteY17" fmla="*/ 30875 h 726903"/>
                      <a:gd name="connsiteX18" fmla="*/ 124489 w 128569"/>
                      <a:gd name="connsiteY18" fmla="*/ 7878 h 726903"/>
                      <a:gd name="connsiteX19" fmla="*/ 88921 w 128569"/>
                      <a:gd name="connsiteY19" fmla="*/ 0 h 726903"/>
                      <a:gd name="connsiteX20" fmla="*/ 50558 w 128569"/>
                      <a:gd name="connsiteY20" fmla="*/ 7878 h 726903"/>
                      <a:gd name="connsiteX21" fmla="*/ 50176 w 128569"/>
                      <a:gd name="connsiteY21" fmla="*/ 21092 h 726903"/>
                      <a:gd name="connsiteX22" fmla="*/ 52844 w 128569"/>
                      <a:gd name="connsiteY22" fmla="*/ 130489 h 726903"/>
                      <a:gd name="connsiteX23" fmla="*/ 55385 w 128569"/>
                      <a:gd name="connsiteY23" fmla="*/ 428442 h 726903"/>
                      <a:gd name="connsiteX24" fmla="*/ 55512 w 128569"/>
                      <a:gd name="connsiteY24" fmla="*/ 445849 h 726903"/>
                      <a:gd name="connsiteX25" fmla="*/ 55258 w 128569"/>
                      <a:gd name="connsiteY25" fmla="*/ 465798 h 726903"/>
                      <a:gd name="connsiteX26" fmla="*/ 54241 w 128569"/>
                      <a:gd name="connsiteY26" fmla="*/ 489049 h 726903"/>
                      <a:gd name="connsiteX27" fmla="*/ 53352 w 128569"/>
                      <a:gd name="connsiteY27" fmla="*/ 554993 h 726903"/>
                      <a:gd name="connsiteX28" fmla="*/ 53098 w 128569"/>
                      <a:gd name="connsiteY28" fmla="*/ 578245 h 726903"/>
                      <a:gd name="connsiteX29" fmla="*/ 52209 w 128569"/>
                      <a:gd name="connsiteY29" fmla="*/ 615981 h 726903"/>
                      <a:gd name="connsiteX30" fmla="*/ 0 w 128569"/>
                      <a:gd name="connsiteY30" fmla="*/ 658927 h 726903"/>
                      <a:gd name="connsiteX31" fmla="*/ 24389 w 128569"/>
                      <a:gd name="connsiteY31" fmla="*/ 703271 h 726903"/>
                      <a:gd name="connsiteX32" fmla="*/ 50939 w 128569"/>
                      <a:gd name="connsiteY32" fmla="*/ 726904 h 726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8569" h="726903">
                        <a:moveTo>
                          <a:pt x="50939" y="726904"/>
                        </a:moveTo>
                        <a:cubicBezTo>
                          <a:pt x="54115" y="726649"/>
                          <a:pt x="57163" y="726649"/>
                          <a:pt x="60339" y="726014"/>
                        </a:cubicBezTo>
                        <a:cubicBezTo>
                          <a:pt x="70501" y="724616"/>
                          <a:pt x="79647" y="721313"/>
                          <a:pt x="87523" y="716231"/>
                        </a:cubicBezTo>
                        <a:cubicBezTo>
                          <a:pt x="92477" y="713181"/>
                          <a:pt x="96796" y="709624"/>
                          <a:pt x="100861" y="704414"/>
                        </a:cubicBezTo>
                        <a:cubicBezTo>
                          <a:pt x="105815" y="697680"/>
                          <a:pt x="110770" y="690056"/>
                          <a:pt x="114580" y="682433"/>
                        </a:cubicBezTo>
                        <a:cubicBezTo>
                          <a:pt x="115089" y="682306"/>
                          <a:pt x="120170" y="667821"/>
                          <a:pt x="120424" y="660706"/>
                        </a:cubicBezTo>
                        <a:cubicBezTo>
                          <a:pt x="120678" y="659817"/>
                          <a:pt x="120805" y="659181"/>
                          <a:pt x="121059" y="658038"/>
                        </a:cubicBezTo>
                        <a:cubicBezTo>
                          <a:pt x="121948" y="653845"/>
                          <a:pt x="122075" y="648127"/>
                          <a:pt x="122075" y="642409"/>
                        </a:cubicBezTo>
                        <a:cubicBezTo>
                          <a:pt x="124870" y="612169"/>
                          <a:pt x="126394" y="579769"/>
                          <a:pt x="125759" y="546861"/>
                        </a:cubicBezTo>
                        <a:lnTo>
                          <a:pt x="124997" y="497689"/>
                        </a:lnTo>
                        <a:lnTo>
                          <a:pt x="124362" y="473167"/>
                        </a:lnTo>
                        <a:lnTo>
                          <a:pt x="123345" y="450169"/>
                        </a:lnTo>
                        <a:cubicBezTo>
                          <a:pt x="122329" y="430348"/>
                          <a:pt x="120805" y="410654"/>
                          <a:pt x="122202" y="390579"/>
                        </a:cubicBezTo>
                        <a:cubicBezTo>
                          <a:pt x="124870" y="355002"/>
                          <a:pt x="124743" y="319172"/>
                          <a:pt x="125378" y="283595"/>
                        </a:cubicBezTo>
                        <a:cubicBezTo>
                          <a:pt x="125632" y="266696"/>
                          <a:pt x="122075" y="255642"/>
                          <a:pt x="125378" y="233026"/>
                        </a:cubicBezTo>
                        <a:cubicBezTo>
                          <a:pt x="126013" y="223242"/>
                          <a:pt x="128808" y="204692"/>
                          <a:pt x="128554" y="195035"/>
                        </a:cubicBezTo>
                        <a:cubicBezTo>
                          <a:pt x="128045" y="177120"/>
                          <a:pt x="126648" y="168226"/>
                          <a:pt x="125886" y="150311"/>
                        </a:cubicBezTo>
                        <a:cubicBezTo>
                          <a:pt x="124235" y="110541"/>
                          <a:pt x="123726" y="70772"/>
                          <a:pt x="123092" y="30875"/>
                        </a:cubicBezTo>
                        <a:cubicBezTo>
                          <a:pt x="122964" y="23252"/>
                          <a:pt x="123726" y="15628"/>
                          <a:pt x="124489" y="7878"/>
                        </a:cubicBezTo>
                        <a:lnTo>
                          <a:pt x="88921" y="0"/>
                        </a:lnTo>
                        <a:lnTo>
                          <a:pt x="50558" y="7878"/>
                        </a:lnTo>
                        <a:lnTo>
                          <a:pt x="50176" y="21092"/>
                        </a:lnTo>
                        <a:cubicBezTo>
                          <a:pt x="48652" y="57685"/>
                          <a:pt x="52463" y="94786"/>
                          <a:pt x="52844" y="130489"/>
                        </a:cubicBezTo>
                        <a:cubicBezTo>
                          <a:pt x="53987" y="229849"/>
                          <a:pt x="52844" y="329082"/>
                          <a:pt x="55385" y="428442"/>
                        </a:cubicBezTo>
                        <a:cubicBezTo>
                          <a:pt x="55385" y="433017"/>
                          <a:pt x="55385" y="439115"/>
                          <a:pt x="55512" y="445849"/>
                        </a:cubicBezTo>
                        <a:cubicBezTo>
                          <a:pt x="55385" y="452202"/>
                          <a:pt x="55385" y="459191"/>
                          <a:pt x="55258" y="465798"/>
                        </a:cubicBezTo>
                        <a:cubicBezTo>
                          <a:pt x="55004" y="477614"/>
                          <a:pt x="54622" y="487652"/>
                          <a:pt x="54241" y="489049"/>
                        </a:cubicBezTo>
                        <a:cubicBezTo>
                          <a:pt x="49541" y="509506"/>
                          <a:pt x="53734" y="532758"/>
                          <a:pt x="53352" y="554993"/>
                        </a:cubicBezTo>
                        <a:cubicBezTo>
                          <a:pt x="53225" y="562744"/>
                          <a:pt x="53098" y="570494"/>
                          <a:pt x="53098" y="578245"/>
                        </a:cubicBezTo>
                        <a:cubicBezTo>
                          <a:pt x="52717" y="590824"/>
                          <a:pt x="53225" y="603402"/>
                          <a:pt x="52209" y="615981"/>
                        </a:cubicBezTo>
                        <a:cubicBezTo>
                          <a:pt x="49414" y="640758"/>
                          <a:pt x="25533" y="660452"/>
                          <a:pt x="0" y="658927"/>
                        </a:cubicBezTo>
                        <a:lnTo>
                          <a:pt x="24389" y="703271"/>
                        </a:lnTo>
                        <a:lnTo>
                          <a:pt x="50939" y="726904"/>
                        </a:lnTo>
                        <a:close/>
                      </a:path>
                    </a:pathLst>
                  </a:custGeom>
                  <a:solidFill>
                    <a:srgbClr val="A72B27"/>
                  </a:solidFill>
                  <a:ln w="12692" cap="flat">
                    <a:noFill/>
                    <a:prstDash val="solid"/>
                    <a:miter/>
                  </a:ln>
                </p:spPr>
                <p:txBody>
                  <a:bodyPr rtlCol="0" anchor="ctr"/>
                  <a:lstStyle/>
                  <a:p>
                    <a:endParaRPr lang="en-US"/>
                  </a:p>
                </p:txBody>
              </p:sp>
            </p:grpSp>
          </p:grpSp>
        </p:grpSp>
        <p:grpSp>
          <p:nvGrpSpPr>
            <p:cNvPr id="1104" name="Graphic 1018">
              <a:extLst>
                <a:ext uri="{FF2B5EF4-FFF2-40B4-BE49-F238E27FC236}">
                  <a16:creationId xmlns:a16="http://schemas.microsoft.com/office/drawing/2014/main" id="{A108AA58-DDC6-274F-BA82-689F0A920243}"/>
                </a:ext>
              </a:extLst>
            </p:cNvPr>
            <p:cNvGrpSpPr/>
            <p:nvPr/>
          </p:nvGrpSpPr>
          <p:grpSpPr>
            <a:xfrm>
              <a:off x="340676" y="338087"/>
              <a:ext cx="4909210" cy="1090578"/>
              <a:chOff x="340676" y="338087"/>
              <a:chExt cx="4909210" cy="1090578"/>
            </a:xfrm>
          </p:grpSpPr>
          <p:sp>
            <p:nvSpPr>
              <p:cNvPr id="1105" name="Freeform 1104">
                <a:extLst>
                  <a:ext uri="{FF2B5EF4-FFF2-40B4-BE49-F238E27FC236}">
                    <a16:creationId xmlns:a16="http://schemas.microsoft.com/office/drawing/2014/main" id="{B7FE1AB3-233B-054B-994B-FBD662E0462C}"/>
                  </a:ext>
                </a:extLst>
              </p:cNvPr>
              <p:cNvSpPr/>
              <p:nvPr/>
            </p:nvSpPr>
            <p:spPr>
              <a:xfrm>
                <a:off x="380198" y="377872"/>
                <a:ext cx="4830292" cy="1011007"/>
              </a:xfrm>
              <a:custGeom>
                <a:avLst/>
                <a:gdLst>
                  <a:gd name="connsiteX0" fmla="*/ 4769953 w 4830292"/>
                  <a:gd name="connsiteY0" fmla="*/ 1011007 h 1011007"/>
                  <a:gd name="connsiteX1" fmla="*/ 60339 w 4830292"/>
                  <a:gd name="connsiteY1" fmla="*/ 1011007 h 1011007"/>
                  <a:gd name="connsiteX2" fmla="*/ 0 w 4830292"/>
                  <a:gd name="connsiteY2" fmla="*/ 950654 h 1011007"/>
                  <a:gd name="connsiteX3" fmla="*/ 0 w 4830292"/>
                  <a:gd name="connsiteY3" fmla="*/ 60353 h 1011007"/>
                  <a:gd name="connsiteX4" fmla="*/ 60339 w 4830292"/>
                  <a:gd name="connsiteY4" fmla="*/ 0 h 1011007"/>
                  <a:gd name="connsiteX5" fmla="*/ 4769953 w 4830292"/>
                  <a:gd name="connsiteY5" fmla="*/ 0 h 1011007"/>
                  <a:gd name="connsiteX6" fmla="*/ 4830292 w 4830292"/>
                  <a:gd name="connsiteY6" fmla="*/ 60353 h 1011007"/>
                  <a:gd name="connsiteX7" fmla="*/ 4830292 w 4830292"/>
                  <a:gd name="connsiteY7" fmla="*/ 950654 h 1011007"/>
                  <a:gd name="connsiteX8" fmla="*/ 4769953 w 4830292"/>
                  <a:gd name="connsiteY8" fmla="*/ 1011007 h 101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0292" h="1011007">
                    <a:moveTo>
                      <a:pt x="4769953" y="1011007"/>
                    </a:moveTo>
                    <a:lnTo>
                      <a:pt x="60339" y="1011007"/>
                    </a:lnTo>
                    <a:cubicBezTo>
                      <a:pt x="27057" y="1011007"/>
                      <a:pt x="0" y="983944"/>
                      <a:pt x="0" y="950654"/>
                    </a:cubicBezTo>
                    <a:lnTo>
                      <a:pt x="0" y="60353"/>
                    </a:lnTo>
                    <a:cubicBezTo>
                      <a:pt x="0" y="27064"/>
                      <a:pt x="27057" y="0"/>
                      <a:pt x="60339" y="0"/>
                    </a:cubicBezTo>
                    <a:lnTo>
                      <a:pt x="4769953" y="0"/>
                    </a:lnTo>
                    <a:cubicBezTo>
                      <a:pt x="4803235" y="0"/>
                      <a:pt x="4830292" y="27064"/>
                      <a:pt x="4830292" y="60353"/>
                    </a:cubicBezTo>
                    <a:lnTo>
                      <a:pt x="4830292" y="950654"/>
                    </a:lnTo>
                    <a:cubicBezTo>
                      <a:pt x="4830292" y="983944"/>
                      <a:pt x="4803235" y="1011007"/>
                      <a:pt x="4769953" y="1011007"/>
                    </a:cubicBezTo>
                    <a:close/>
                  </a:path>
                </a:pathLst>
              </a:custGeom>
              <a:ln w="12692" cap="flat">
                <a:noFill/>
                <a:prstDash val="solid"/>
                <a:miter/>
              </a:ln>
            </p:spPr>
            <p:txBody>
              <a:bodyPr rtlCol="0" anchor="ctr"/>
              <a:lstStyle/>
              <a:p>
                <a:endParaRPr lang="en-US"/>
              </a:p>
            </p:txBody>
          </p:sp>
          <p:grpSp>
            <p:nvGrpSpPr>
              <p:cNvPr id="1106" name="Graphic 1018">
                <a:extLst>
                  <a:ext uri="{FF2B5EF4-FFF2-40B4-BE49-F238E27FC236}">
                    <a16:creationId xmlns:a16="http://schemas.microsoft.com/office/drawing/2014/main" id="{C48B1620-32BA-D04F-91B9-37A850614CE9}"/>
                  </a:ext>
                </a:extLst>
              </p:cNvPr>
              <p:cNvGrpSpPr/>
              <p:nvPr/>
            </p:nvGrpSpPr>
            <p:grpSpPr>
              <a:xfrm>
                <a:off x="340676" y="338087"/>
                <a:ext cx="4909210" cy="1090578"/>
                <a:chOff x="340676" y="338087"/>
                <a:chExt cx="4909210" cy="1090578"/>
              </a:xfrm>
            </p:grpSpPr>
            <p:grpSp>
              <p:nvGrpSpPr>
                <p:cNvPr id="1107" name="Graphic 1018">
                  <a:extLst>
                    <a:ext uri="{FF2B5EF4-FFF2-40B4-BE49-F238E27FC236}">
                      <a16:creationId xmlns:a16="http://schemas.microsoft.com/office/drawing/2014/main" id="{DBF5ED29-4A7A-BC48-95D8-5AA3EB2D4F81}"/>
                    </a:ext>
                  </a:extLst>
                </p:cNvPr>
                <p:cNvGrpSpPr/>
                <p:nvPr/>
              </p:nvGrpSpPr>
              <p:grpSpPr>
                <a:xfrm>
                  <a:off x="4419733" y="1349641"/>
                  <a:ext cx="752395" cy="78642"/>
                  <a:chOff x="4419733" y="1349641"/>
                  <a:chExt cx="752395" cy="78642"/>
                </a:xfrm>
              </p:grpSpPr>
              <p:sp>
                <p:nvSpPr>
                  <p:cNvPr id="1108" name="Freeform 1107">
                    <a:extLst>
                      <a:ext uri="{FF2B5EF4-FFF2-40B4-BE49-F238E27FC236}">
                        <a16:creationId xmlns:a16="http://schemas.microsoft.com/office/drawing/2014/main" id="{3E52DC12-6208-F144-A1F3-3993E543CD75}"/>
                      </a:ext>
                    </a:extLst>
                  </p:cNvPr>
                  <p:cNvSpPr/>
                  <p:nvPr/>
                </p:nvSpPr>
                <p:spPr>
                  <a:xfrm>
                    <a:off x="4513862" y="1351922"/>
                    <a:ext cx="44968" cy="1126"/>
                  </a:xfrm>
                  <a:custGeom>
                    <a:avLst/>
                    <a:gdLst>
                      <a:gd name="connsiteX0" fmla="*/ 44969 w 44968"/>
                      <a:gd name="connsiteY0" fmla="*/ 1126 h 1126"/>
                      <a:gd name="connsiteX1" fmla="*/ 44206 w 44968"/>
                      <a:gd name="connsiteY1" fmla="*/ 1126 h 1126"/>
                      <a:gd name="connsiteX2" fmla="*/ 13465 w 44968"/>
                      <a:gd name="connsiteY2" fmla="*/ 110 h 1126"/>
                      <a:gd name="connsiteX3" fmla="*/ 0 w 44968"/>
                      <a:gd name="connsiteY3" fmla="*/ 745 h 1126"/>
                      <a:gd name="connsiteX4" fmla="*/ 44969 w 44968"/>
                      <a:gd name="connsiteY4" fmla="*/ 1126 h 1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68" h="1126">
                        <a:moveTo>
                          <a:pt x="44969" y="1126"/>
                        </a:moveTo>
                        <a:lnTo>
                          <a:pt x="44206" y="1126"/>
                        </a:lnTo>
                        <a:cubicBezTo>
                          <a:pt x="34425" y="-17"/>
                          <a:pt x="23882" y="-144"/>
                          <a:pt x="13465" y="110"/>
                        </a:cubicBezTo>
                        <a:cubicBezTo>
                          <a:pt x="8765" y="491"/>
                          <a:pt x="4446" y="491"/>
                          <a:pt x="0" y="745"/>
                        </a:cubicBezTo>
                        <a:cubicBezTo>
                          <a:pt x="15117" y="745"/>
                          <a:pt x="29979" y="872"/>
                          <a:pt x="44969" y="1126"/>
                        </a:cubicBezTo>
                        <a:close/>
                      </a:path>
                    </a:pathLst>
                  </a:custGeom>
                  <a:ln w="12692" cap="flat">
                    <a:noFill/>
                    <a:prstDash val="solid"/>
                    <a:miter/>
                  </a:ln>
                </p:spPr>
                <p:txBody>
                  <a:bodyPr rtlCol="0" anchor="ctr"/>
                  <a:lstStyle/>
                  <a:p>
                    <a:endParaRPr lang="en-US"/>
                  </a:p>
                </p:txBody>
              </p:sp>
              <p:sp>
                <p:nvSpPr>
                  <p:cNvPr id="1109" name="Freeform 1108">
                    <a:extLst>
                      <a:ext uri="{FF2B5EF4-FFF2-40B4-BE49-F238E27FC236}">
                        <a16:creationId xmlns:a16="http://schemas.microsoft.com/office/drawing/2014/main" id="{ED4336BF-BA69-8A46-A5D7-233A807259FE}"/>
                      </a:ext>
                    </a:extLst>
                  </p:cNvPr>
                  <p:cNvSpPr/>
                  <p:nvPr/>
                </p:nvSpPr>
                <p:spPr>
                  <a:xfrm>
                    <a:off x="4419733" y="1349641"/>
                    <a:ext cx="752395" cy="78642"/>
                  </a:xfrm>
                  <a:custGeom>
                    <a:avLst/>
                    <a:gdLst>
                      <a:gd name="connsiteX0" fmla="*/ 6733 w 752395"/>
                      <a:gd name="connsiteY0" fmla="*/ 74688 h 78642"/>
                      <a:gd name="connsiteX1" fmla="*/ 15244 w 752395"/>
                      <a:gd name="connsiteY1" fmla="*/ 75577 h 78642"/>
                      <a:gd name="connsiteX2" fmla="*/ 41031 w 752395"/>
                      <a:gd name="connsiteY2" fmla="*/ 77864 h 78642"/>
                      <a:gd name="connsiteX3" fmla="*/ 56909 w 752395"/>
                      <a:gd name="connsiteY3" fmla="*/ 77610 h 78642"/>
                      <a:gd name="connsiteX4" fmla="*/ 80283 w 752395"/>
                      <a:gd name="connsiteY4" fmla="*/ 76975 h 78642"/>
                      <a:gd name="connsiteX5" fmla="*/ 101116 w 752395"/>
                      <a:gd name="connsiteY5" fmla="*/ 76721 h 78642"/>
                      <a:gd name="connsiteX6" fmla="*/ 103910 w 752395"/>
                      <a:gd name="connsiteY6" fmla="*/ 77102 h 78642"/>
                      <a:gd name="connsiteX7" fmla="*/ 118264 w 752395"/>
                      <a:gd name="connsiteY7" fmla="*/ 76466 h 78642"/>
                      <a:gd name="connsiteX8" fmla="*/ 288230 w 752395"/>
                      <a:gd name="connsiteY8" fmla="*/ 73417 h 78642"/>
                      <a:gd name="connsiteX9" fmla="*/ 347807 w 752395"/>
                      <a:gd name="connsiteY9" fmla="*/ 72274 h 78642"/>
                      <a:gd name="connsiteX10" fmla="*/ 454765 w 752395"/>
                      <a:gd name="connsiteY10" fmla="*/ 75450 h 78642"/>
                      <a:gd name="connsiteX11" fmla="*/ 505323 w 752395"/>
                      <a:gd name="connsiteY11" fmla="*/ 75450 h 78642"/>
                      <a:gd name="connsiteX12" fmla="*/ 543305 w 752395"/>
                      <a:gd name="connsiteY12" fmla="*/ 78627 h 78642"/>
                      <a:gd name="connsiteX13" fmla="*/ 567694 w 752395"/>
                      <a:gd name="connsiteY13" fmla="*/ 77356 h 78642"/>
                      <a:gd name="connsiteX14" fmla="*/ 593481 w 752395"/>
                      <a:gd name="connsiteY14" fmla="*/ 75958 h 78642"/>
                      <a:gd name="connsiteX15" fmla="*/ 727370 w 752395"/>
                      <a:gd name="connsiteY15" fmla="*/ 69859 h 78642"/>
                      <a:gd name="connsiteX16" fmla="*/ 752395 w 752395"/>
                      <a:gd name="connsiteY16" fmla="*/ 68716 h 78642"/>
                      <a:gd name="connsiteX17" fmla="*/ 736770 w 752395"/>
                      <a:gd name="connsiteY17" fmla="*/ 34156 h 78642"/>
                      <a:gd name="connsiteX18" fmla="*/ 701583 w 752395"/>
                      <a:gd name="connsiteY18" fmla="*/ 739 h 78642"/>
                      <a:gd name="connsiteX19" fmla="*/ 690278 w 752395"/>
                      <a:gd name="connsiteY19" fmla="*/ 358 h 78642"/>
                      <a:gd name="connsiteX20" fmla="*/ 599325 w 752395"/>
                      <a:gd name="connsiteY20" fmla="*/ 3026 h 78642"/>
                      <a:gd name="connsiteX21" fmla="*/ 458703 w 752395"/>
                      <a:gd name="connsiteY21" fmla="*/ 3789 h 78642"/>
                      <a:gd name="connsiteX22" fmla="*/ 309825 w 752395"/>
                      <a:gd name="connsiteY22" fmla="*/ 5695 h 78642"/>
                      <a:gd name="connsiteX23" fmla="*/ 244150 w 752395"/>
                      <a:gd name="connsiteY23" fmla="*/ 4551 h 78642"/>
                      <a:gd name="connsiteX24" fmla="*/ 166536 w 752395"/>
                      <a:gd name="connsiteY24" fmla="*/ 3662 h 78642"/>
                      <a:gd name="connsiteX25" fmla="*/ 138970 w 752395"/>
                      <a:gd name="connsiteY25" fmla="*/ 3408 h 78642"/>
                      <a:gd name="connsiteX26" fmla="*/ 94129 w 752395"/>
                      <a:gd name="connsiteY26" fmla="*/ 2899 h 78642"/>
                      <a:gd name="connsiteX27" fmla="*/ 6733 w 752395"/>
                      <a:gd name="connsiteY27" fmla="*/ 867 h 78642"/>
                      <a:gd name="connsiteX28" fmla="*/ 0 w 752395"/>
                      <a:gd name="connsiteY28" fmla="*/ 41398 h 78642"/>
                      <a:gd name="connsiteX29" fmla="*/ 6733 w 752395"/>
                      <a:gd name="connsiteY29" fmla="*/ 74688 h 7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52395" h="78642">
                        <a:moveTo>
                          <a:pt x="6733" y="74688"/>
                        </a:moveTo>
                        <a:lnTo>
                          <a:pt x="15244" y="75577"/>
                        </a:lnTo>
                        <a:cubicBezTo>
                          <a:pt x="24263" y="76594"/>
                          <a:pt x="32774" y="77610"/>
                          <a:pt x="41031" y="77864"/>
                        </a:cubicBezTo>
                        <a:cubicBezTo>
                          <a:pt x="46239" y="78245"/>
                          <a:pt x="51066" y="78245"/>
                          <a:pt x="56909" y="77610"/>
                        </a:cubicBezTo>
                        <a:cubicBezTo>
                          <a:pt x="64277" y="76721"/>
                          <a:pt x="72280" y="76466"/>
                          <a:pt x="80283" y="76975"/>
                        </a:cubicBezTo>
                        <a:cubicBezTo>
                          <a:pt x="80537" y="76975"/>
                          <a:pt x="94510" y="76848"/>
                          <a:pt x="101116" y="76721"/>
                        </a:cubicBezTo>
                        <a:cubicBezTo>
                          <a:pt x="102005" y="76848"/>
                          <a:pt x="102767" y="76975"/>
                          <a:pt x="103910" y="77102"/>
                        </a:cubicBezTo>
                        <a:cubicBezTo>
                          <a:pt x="108229" y="77610"/>
                          <a:pt x="113183" y="77102"/>
                          <a:pt x="118264" y="76466"/>
                        </a:cubicBezTo>
                        <a:cubicBezTo>
                          <a:pt x="174920" y="75831"/>
                          <a:pt x="231575" y="76466"/>
                          <a:pt x="288230" y="73417"/>
                        </a:cubicBezTo>
                        <a:cubicBezTo>
                          <a:pt x="308046" y="72401"/>
                          <a:pt x="327736" y="70876"/>
                          <a:pt x="347807" y="72274"/>
                        </a:cubicBezTo>
                        <a:cubicBezTo>
                          <a:pt x="383375" y="74942"/>
                          <a:pt x="419197" y="74815"/>
                          <a:pt x="454765" y="75450"/>
                        </a:cubicBezTo>
                        <a:cubicBezTo>
                          <a:pt x="471660" y="75831"/>
                          <a:pt x="482712" y="72147"/>
                          <a:pt x="505323" y="75450"/>
                        </a:cubicBezTo>
                        <a:cubicBezTo>
                          <a:pt x="515104" y="76085"/>
                          <a:pt x="533651" y="78881"/>
                          <a:pt x="543305" y="78627"/>
                        </a:cubicBezTo>
                        <a:cubicBezTo>
                          <a:pt x="551689" y="78372"/>
                          <a:pt x="559946" y="77864"/>
                          <a:pt x="567694" y="77356"/>
                        </a:cubicBezTo>
                        <a:cubicBezTo>
                          <a:pt x="575443" y="76848"/>
                          <a:pt x="583192" y="76339"/>
                          <a:pt x="593481" y="75958"/>
                        </a:cubicBezTo>
                        <a:cubicBezTo>
                          <a:pt x="638958" y="74307"/>
                          <a:pt x="685197" y="74434"/>
                          <a:pt x="727370" y="69859"/>
                        </a:cubicBezTo>
                        <a:cubicBezTo>
                          <a:pt x="735373" y="68970"/>
                          <a:pt x="744011" y="68970"/>
                          <a:pt x="752395" y="68716"/>
                        </a:cubicBezTo>
                        <a:lnTo>
                          <a:pt x="736770" y="34156"/>
                        </a:lnTo>
                        <a:lnTo>
                          <a:pt x="701583" y="739"/>
                        </a:lnTo>
                        <a:lnTo>
                          <a:pt x="690278" y="358"/>
                        </a:lnTo>
                        <a:cubicBezTo>
                          <a:pt x="658901" y="-1166"/>
                          <a:pt x="629812" y="2645"/>
                          <a:pt x="599325" y="3026"/>
                        </a:cubicBezTo>
                        <a:lnTo>
                          <a:pt x="458703" y="3789"/>
                        </a:lnTo>
                        <a:cubicBezTo>
                          <a:pt x="409035" y="3916"/>
                          <a:pt x="359366" y="4297"/>
                          <a:pt x="309825" y="5695"/>
                        </a:cubicBezTo>
                        <a:cubicBezTo>
                          <a:pt x="291660" y="6203"/>
                          <a:pt x="247581" y="5186"/>
                          <a:pt x="244150" y="4551"/>
                        </a:cubicBezTo>
                        <a:cubicBezTo>
                          <a:pt x="219126" y="-150"/>
                          <a:pt x="192449" y="3916"/>
                          <a:pt x="166536" y="3662"/>
                        </a:cubicBezTo>
                        <a:cubicBezTo>
                          <a:pt x="157390" y="3535"/>
                          <a:pt x="148116" y="3408"/>
                          <a:pt x="138970" y="3408"/>
                        </a:cubicBezTo>
                        <a:cubicBezTo>
                          <a:pt x="123981" y="3281"/>
                          <a:pt x="109118" y="3026"/>
                          <a:pt x="94129" y="2899"/>
                        </a:cubicBezTo>
                        <a:cubicBezTo>
                          <a:pt x="64912" y="2645"/>
                          <a:pt x="35822" y="2010"/>
                          <a:pt x="6733" y="867"/>
                        </a:cubicBezTo>
                        <a:lnTo>
                          <a:pt x="0" y="41398"/>
                        </a:lnTo>
                        <a:lnTo>
                          <a:pt x="6733" y="74688"/>
                        </a:lnTo>
                        <a:close/>
                      </a:path>
                    </a:pathLst>
                  </a:custGeom>
                  <a:ln w="12692" cap="flat">
                    <a:noFill/>
                    <a:prstDash val="solid"/>
                    <a:miter/>
                  </a:ln>
                </p:spPr>
                <p:txBody>
                  <a:bodyPr rtlCol="0" anchor="ctr"/>
                  <a:lstStyle/>
                  <a:p>
                    <a:endParaRPr lang="en-US"/>
                  </a:p>
                </p:txBody>
              </p:sp>
            </p:grpSp>
            <p:grpSp>
              <p:nvGrpSpPr>
                <p:cNvPr id="1110" name="Graphic 1018">
                  <a:extLst>
                    <a:ext uri="{FF2B5EF4-FFF2-40B4-BE49-F238E27FC236}">
                      <a16:creationId xmlns:a16="http://schemas.microsoft.com/office/drawing/2014/main" id="{426D38C1-E622-BD4B-9406-A8F4178F74C4}"/>
                    </a:ext>
                  </a:extLst>
                </p:cNvPr>
                <p:cNvGrpSpPr/>
                <p:nvPr/>
              </p:nvGrpSpPr>
              <p:grpSpPr>
                <a:xfrm>
                  <a:off x="3696173" y="1349641"/>
                  <a:ext cx="738167" cy="78642"/>
                  <a:chOff x="3696173" y="1349641"/>
                  <a:chExt cx="738167" cy="78642"/>
                </a:xfrm>
              </p:grpSpPr>
              <p:sp>
                <p:nvSpPr>
                  <p:cNvPr id="1111" name="Freeform 1110">
                    <a:extLst>
                      <a:ext uri="{FF2B5EF4-FFF2-40B4-BE49-F238E27FC236}">
                        <a16:creationId xmlns:a16="http://schemas.microsoft.com/office/drawing/2014/main" id="{E2039A5C-0DE8-6E4F-B8C4-1EFB017EA593}"/>
                      </a:ext>
                    </a:extLst>
                  </p:cNvPr>
                  <p:cNvSpPr/>
                  <p:nvPr/>
                </p:nvSpPr>
                <p:spPr>
                  <a:xfrm>
                    <a:off x="3790175" y="1351922"/>
                    <a:ext cx="44968" cy="1126"/>
                  </a:xfrm>
                  <a:custGeom>
                    <a:avLst/>
                    <a:gdLst>
                      <a:gd name="connsiteX0" fmla="*/ 44969 w 44968"/>
                      <a:gd name="connsiteY0" fmla="*/ 1126 h 1126"/>
                      <a:gd name="connsiteX1" fmla="*/ 44206 w 44968"/>
                      <a:gd name="connsiteY1" fmla="*/ 1126 h 1126"/>
                      <a:gd name="connsiteX2" fmla="*/ 13465 w 44968"/>
                      <a:gd name="connsiteY2" fmla="*/ 110 h 1126"/>
                      <a:gd name="connsiteX3" fmla="*/ 0 w 44968"/>
                      <a:gd name="connsiteY3" fmla="*/ 745 h 1126"/>
                      <a:gd name="connsiteX4" fmla="*/ 44969 w 44968"/>
                      <a:gd name="connsiteY4" fmla="*/ 1126 h 1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68" h="1126">
                        <a:moveTo>
                          <a:pt x="44969" y="1126"/>
                        </a:moveTo>
                        <a:cubicBezTo>
                          <a:pt x="44715" y="1126"/>
                          <a:pt x="44460" y="1126"/>
                          <a:pt x="44206" y="1126"/>
                        </a:cubicBezTo>
                        <a:cubicBezTo>
                          <a:pt x="34425" y="-17"/>
                          <a:pt x="23882" y="-144"/>
                          <a:pt x="13465" y="110"/>
                        </a:cubicBezTo>
                        <a:cubicBezTo>
                          <a:pt x="8892" y="491"/>
                          <a:pt x="4446" y="491"/>
                          <a:pt x="0" y="745"/>
                        </a:cubicBezTo>
                        <a:cubicBezTo>
                          <a:pt x="15117" y="745"/>
                          <a:pt x="30106" y="872"/>
                          <a:pt x="44969" y="1126"/>
                        </a:cubicBezTo>
                        <a:close/>
                      </a:path>
                    </a:pathLst>
                  </a:custGeom>
                  <a:ln w="12692" cap="flat">
                    <a:noFill/>
                    <a:prstDash val="solid"/>
                    <a:miter/>
                  </a:ln>
                </p:spPr>
                <p:txBody>
                  <a:bodyPr rtlCol="0" anchor="ctr"/>
                  <a:lstStyle/>
                  <a:p>
                    <a:endParaRPr lang="en-US"/>
                  </a:p>
                </p:txBody>
              </p:sp>
              <p:sp>
                <p:nvSpPr>
                  <p:cNvPr id="1112" name="Freeform 1111">
                    <a:extLst>
                      <a:ext uri="{FF2B5EF4-FFF2-40B4-BE49-F238E27FC236}">
                        <a16:creationId xmlns:a16="http://schemas.microsoft.com/office/drawing/2014/main" id="{F5DECF26-8FF8-314B-B761-AB85A17E3983}"/>
                      </a:ext>
                    </a:extLst>
                  </p:cNvPr>
                  <p:cNvSpPr/>
                  <p:nvPr/>
                </p:nvSpPr>
                <p:spPr>
                  <a:xfrm>
                    <a:off x="3696173" y="1349641"/>
                    <a:ext cx="738167" cy="78642"/>
                  </a:xfrm>
                  <a:custGeom>
                    <a:avLst/>
                    <a:gdLst>
                      <a:gd name="connsiteX0" fmla="*/ 6733 w 738167"/>
                      <a:gd name="connsiteY0" fmla="*/ 74688 h 78642"/>
                      <a:gd name="connsiteX1" fmla="*/ 15244 w 738167"/>
                      <a:gd name="connsiteY1" fmla="*/ 75577 h 78642"/>
                      <a:gd name="connsiteX2" fmla="*/ 41031 w 738167"/>
                      <a:gd name="connsiteY2" fmla="*/ 77864 h 78642"/>
                      <a:gd name="connsiteX3" fmla="*/ 56909 w 738167"/>
                      <a:gd name="connsiteY3" fmla="*/ 77610 h 78642"/>
                      <a:gd name="connsiteX4" fmla="*/ 80283 w 738167"/>
                      <a:gd name="connsiteY4" fmla="*/ 76975 h 78642"/>
                      <a:gd name="connsiteX5" fmla="*/ 101115 w 738167"/>
                      <a:gd name="connsiteY5" fmla="*/ 76721 h 78642"/>
                      <a:gd name="connsiteX6" fmla="*/ 103910 w 738167"/>
                      <a:gd name="connsiteY6" fmla="*/ 77102 h 78642"/>
                      <a:gd name="connsiteX7" fmla="*/ 118264 w 738167"/>
                      <a:gd name="connsiteY7" fmla="*/ 76466 h 78642"/>
                      <a:gd name="connsiteX8" fmla="*/ 288230 w 738167"/>
                      <a:gd name="connsiteY8" fmla="*/ 73417 h 78642"/>
                      <a:gd name="connsiteX9" fmla="*/ 347807 w 738167"/>
                      <a:gd name="connsiteY9" fmla="*/ 72274 h 78642"/>
                      <a:gd name="connsiteX10" fmla="*/ 454765 w 738167"/>
                      <a:gd name="connsiteY10" fmla="*/ 75450 h 78642"/>
                      <a:gd name="connsiteX11" fmla="*/ 505323 w 738167"/>
                      <a:gd name="connsiteY11" fmla="*/ 75450 h 78642"/>
                      <a:gd name="connsiteX12" fmla="*/ 543305 w 738167"/>
                      <a:gd name="connsiteY12" fmla="*/ 78627 h 78642"/>
                      <a:gd name="connsiteX13" fmla="*/ 588019 w 738167"/>
                      <a:gd name="connsiteY13" fmla="*/ 75958 h 78642"/>
                      <a:gd name="connsiteX14" fmla="*/ 707427 w 738167"/>
                      <a:gd name="connsiteY14" fmla="*/ 73290 h 78642"/>
                      <a:gd name="connsiteX15" fmla="*/ 730292 w 738167"/>
                      <a:gd name="connsiteY15" fmla="*/ 74688 h 78642"/>
                      <a:gd name="connsiteX16" fmla="*/ 738168 w 738167"/>
                      <a:gd name="connsiteY16" fmla="*/ 39111 h 78642"/>
                      <a:gd name="connsiteX17" fmla="*/ 730292 w 738167"/>
                      <a:gd name="connsiteY17" fmla="*/ 739 h 78642"/>
                      <a:gd name="connsiteX18" fmla="*/ 717081 w 738167"/>
                      <a:gd name="connsiteY18" fmla="*/ 358 h 78642"/>
                      <a:gd name="connsiteX19" fmla="*/ 607709 w 738167"/>
                      <a:gd name="connsiteY19" fmla="*/ 3026 h 78642"/>
                      <a:gd name="connsiteX20" fmla="*/ 309824 w 738167"/>
                      <a:gd name="connsiteY20" fmla="*/ 5568 h 78642"/>
                      <a:gd name="connsiteX21" fmla="*/ 244150 w 738167"/>
                      <a:gd name="connsiteY21" fmla="*/ 4424 h 78642"/>
                      <a:gd name="connsiteX22" fmla="*/ 166535 w 738167"/>
                      <a:gd name="connsiteY22" fmla="*/ 3535 h 78642"/>
                      <a:gd name="connsiteX23" fmla="*/ 138970 w 738167"/>
                      <a:gd name="connsiteY23" fmla="*/ 3281 h 78642"/>
                      <a:gd name="connsiteX24" fmla="*/ 94129 w 738167"/>
                      <a:gd name="connsiteY24" fmla="*/ 2772 h 78642"/>
                      <a:gd name="connsiteX25" fmla="*/ 6733 w 738167"/>
                      <a:gd name="connsiteY25" fmla="*/ 739 h 78642"/>
                      <a:gd name="connsiteX26" fmla="*/ 0 w 738167"/>
                      <a:gd name="connsiteY26" fmla="*/ 41271 h 78642"/>
                      <a:gd name="connsiteX27" fmla="*/ 6733 w 738167"/>
                      <a:gd name="connsiteY27" fmla="*/ 74688 h 7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38167" h="78642">
                        <a:moveTo>
                          <a:pt x="6733" y="74688"/>
                        </a:moveTo>
                        <a:cubicBezTo>
                          <a:pt x="9527" y="74942"/>
                          <a:pt x="12322" y="75196"/>
                          <a:pt x="15244" y="75577"/>
                        </a:cubicBezTo>
                        <a:cubicBezTo>
                          <a:pt x="24263" y="76594"/>
                          <a:pt x="32773" y="77610"/>
                          <a:pt x="41031" y="77864"/>
                        </a:cubicBezTo>
                        <a:cubicBezTo>
                          <a:pt x="46238" y="78245"/>
                          <a:pt x="51066" y="78245"/>
                          <a:pt x="56909" y="77610"/>
                        </a:cubicBezTo>
                        <a:cubicBezTo>
                          <a:pt x="64277" y="76721"/>
                          <a:pt x="72280" y="76466"/>
                          <a:pt x="80283" y="76975"/>
                        </a:cubicBezTo>
                        <a:cubicBezTo>
                          <a:pt x="80537" y="76975"/>
                          <a:pt x="94510" y="76848"/>
                          <a:pt x="101115" y="76721"/>
                        </a:cubicBezTo>
                        <a:cubicBezTo>
                          <a:pt x="102005" y="76848"/>
                          <a:pt x="102767" y="76975"/>
                          <a:pt x="103910" y="77102"/>
                        </a:cubicBezTo>
                        <a:cubicBezTo>
                          <a:pt x="108229" y="77610"/>
                          <a:pt x="113183" y="77102"/>
                          <a:pt x="118264" y="76466"/>
                        </a:cubicBezTo>
                        <a:cubicBezTo>
                          <a:pt x="174919" y="75831"/>
                          <a:pt x="231575" y="76466"/>
                          <a:pt x="288230" y="73417"/>
                        </a:cubicBezTo>
                        <a:cubicBezTo>
                          <a:pt x="308046" y="72401"/>
                          <a:pt x="327736" y="70876"/>
                          <a:pt x="347807" y="72274"/>
                        </a:cubicBezTo>
                        <a:cubicBezTo>
                          <a:pt x="383375" y="74942"/>
                          <a:pt x="419197" y="74815"/>
                          <a:pt x="454765" y="75450"/>
                        </a:cubicBezTo>
                        <a:cubicBezTo>
                          <a:pt x="471660" y="75831"/>
                          <a:pt x="482712" y="72147"/>
                          <a:pt x="505323" y="75450"/>
                        </a:cubicBezTo>
                        <a:cubicBezTo>
                          <a:pt x="515104" y="76085"/>
                          <a:pt x="533651" y="78881"/>
                          <a:pt x="543305" y="78627"/>
                        </a:cubicBezTo>
                        <a:cubicBezTo>
                          <a:pt x="561216" y="78118"/>
                          <a:pt x="570108" y="76721"/>
                          <a:pt x="588019" y="75958"/>
                        </a:cubicBezTo>
                        <a:cubicBezTo>
                          <a:pt x="627779" y="74307"/>
                          <a:pt x="667539" y="73798"/>
                          <a:pt x="707427" y="73290"/>
                        </a:cubicBezTo>
                        <a:cubicBezTo>
                          <a:pt x="715049" y="73163"/>
                          <a:pt x="722670" y="73925"/>
                          <a:pt x="730292" y="74688"/>
                        </a:cubicBezTo>
                        <a:lnTo>
                          <a:pt x="738168" y="39111"/>
                        </a:lnTo>
                        <a:lnTo>
                          <a:pt x="730292" y="739"/>
                        </a:lnTo>
                        <a:cubicBezTo>
                          <a:pt x="725973" y="612"/>
                          <a:pt x="721527" y="612"/>
                          <a:pt x="717081" y="358"/>
                        </a:cubicBezTo>
                        <a:cubicBezTo>
                          <a:pt x="680497" y="-1166"/>
                          <a:pt x="643404" y="2645"/>
                          <a:pt x="607709" y="3026"/>
                        </a:cubicBezTo>
                        <a:cubicBezTo>
                          <a:pt x="508371" y="4170"/>
                          <a:pt x="409162" y="3026"/>
                          <a:pt x="309824" y="5568"/>
                        </a:cubicBezTo>
                        <a:cubicBezTo>
                          <a:pt x="291659" y="6076"/>
                          <a:pt x="247580" y="5059"/>
                          <a:pt x="244150" y="4424"/>
                        </a:cubicBezTo>
                        <a:cubicBezTo>
                          <a:pt x="219126" y="-277"/>
                          <a:pt x="192449" y="3789"/>
                          <a:pt x="166535" y="3535"/>
                        </a:cubicBezTo>
                        <a:cubicBezTo>
                          <a:pt x="157389" y="3408"/>
                          <a:pt x="148116" y="3281"/>
                          <a:pt x="138970" y="3281"/>
                        </a:cubicBezTo>
                        <a:cubicBezTo>
                          <a:pt x="123981" y="3154"/>
                          <a:pt x="109118" y="2899"/>
                          <a:pt x="94129" y="2772"/>
                        </a:cubicBezTo>
                        <a:cubicBezTo>
                          <a:pt x="64912" y="2518"/>
                          <a:pt x="35822" y="1883"/>
                          <a:pt x="6733" y="739"/>
                        </a:cubicBezTo>
                        <a:lnTo>
                          <a:pt x="0" y="41271"/>
                        </a:lnTo>
                        <a:lnTo>
                          <a:pt x="6733" y="74688"/>
                        </a:lnTo>
                        <a:close/>
                      </a:path>
                    </a:pathLst>
                  </a:custGeom>
                  <a:ln w="12692" cap="flat">
                    <a:noFill/>
                    <a:prstDash val="solid"/>
                    <a:miter/>
                  </a:ln>
                </p:spPr>
                <p:txBody>
                  <a:bodyPr rtlCol="0" anchor="ctr"/>
                  <a:lstStyle/>
                  <a:p>
                    <a:endParaRPr lang="en-US"/>
                  </a:p>
                </p:txBody>
              </p:sp>
            </p:grpSp>
            <p:grpSp>
              <p:nvGrpSpPr>
                <p:cNvPr id="1113" name="Graphic 1018">
                  <a:extLst>
                    <a:ext uri="{FF2B5EF4-FFF2-40B4-BE49-F238E27FC236}">
                      <a16:creationId xmlns:a16="http://schemas.microsoft.com/office/drawing/2014/main" id="{00103F8A-99DE-F142-841A-5F9433D34283}"/>
                    </a:ext>
                  </a:extLst>
                </p:cNvPr>
                <p:cNvGrpSpPr/>
                <p:nvPr/>
              </p:nvGrpSpPr>
              <p:grpSpPr>
                <a:xfrm>
                  <a:off x="2972614" y="1349641"/>
                  <a:ext cx="738167" cy="78642"/>
                  <a:chOff x="2972614" y="1349641"/>
                  <a:chExt cx="738167" cy="78642"/>
                </a:xfrm>
              </p:grpSpPr>
              <p:sp>
                <p:nvSpPr>
                  <p:cNvPr id="1114" name="Freeform 1113">
                    <a:extLst>
                      <a:ext uri="{FF2B5EF4-FFF2-40B4-BE49-F238E27FC236}">
                        <a16:creationId xmlns:a16="http://schemas.microsoft.com/office/drawing/2014/main" id="{8838C22A-5520-7240-8506-9E3345A32A4B}"/>
                      </a:ext>
                    </a:extLst>
                  </p:cNvPr>
                  <p:cNvSpPr/>
                  <p:nvPr/>
                </p:nvSpPr>
                <p:spPr>
                  <a:xfrm>
                    <a:off x="3066616" y="1351922"/>
                    <a:ext cx="44968" cy="1126"/>
                  </a:xfrm>
                  <a:custGeom>
                    <a:avLst/>
                    <a:gdLst>
                      <a:gd name="connsiteX0" fmla="*/ 44968 w 44968"/>
                      <a:gd name="connsiteY0" fmla="*/ 1126 h 1126"/>
                      <a:gd name="connsiteX1" fmla="*/ 44206 w 44968"/>
                      <a:gd name="connsiteY1" fmla="*/ 1126 h 1126"/>
                      <a:gd name="connsiteX2" fmla="*/ 13465 w 44968"/>
                      <a:gd name="connsiteY2" fmla="*/ 110 h 1126"/>
                      <a:gd name="connsiteX3" fmla="*/ 0 w 44968"/>
                      <a:gd name="connsiteY3" fmla="*/ 745 h 1126"/>
                      <a:gd name="connsiteX4" fmla="*/ 44968 w 44968"/>
                      <a:gd name="connsiteY4" fmla="*/ 1126 h 1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68" h="1126">
                        <a:moveTo>
                          <a:pt x="44968" y="1126"/>
                        </a:moveTo>
                        <a:cubicBezTo>
                          <a:pt x="44714" y="1126"/>
                          <a:pt x="44460" y="1126"/>
                          <a:pt x="44206" y="1126"/>
                        </a:cubicBezTo>
                        <a:cubicBezTo>
                          <a:pt x="34425" y="-17"/>
                          <a:pt x="23881" y="-144"/>
                          <a:pt x="13465" y="110"/>
                        </a:cubicBezTo>
                        <a:cubicBezTo>
                          <a:pt x="8892" y="491"/>
                          <a:pt x="4446" y="491"/>
                          <a:pt x="0" y="745"/>
                        </a:cubicBezTo>
                        <a:cubicBezTo>
                          <a:pt x="14989" y="745"/>
                          <a:pt x="29979" y="872"/>
                          <a:pt x="44968" y="1126"/>
                        </a:cubicBezTo>
                        <a:close/>
                      </a:path>
                    </a:pathLst>
                  </a:custGeom>
                  <a:ln w="12692" cap="flat">
                    <a:noFill/>
                    <a:prstDash val="solid"/>
                    <a:miter/>
                  </a:ln>
                </p:spPr>
                <p:txBody>
                  <a:bodyPr rtlCol="0" anchor="ctr"/>
                  <a:lstStyle/>
                  <a:p>
                    <a:endParaRPr lang="en-US"/>
                  </a:p>
                </p:txBody>
              </p:sp>
              <p:sp>
                <p:nvSpPr>
                  <p:cNvPr id="1115" name="Freeform 1114">
                    <a:extLst>
                      <a:ext uri="{FF2B5EF4-FFF2-40B4-BE49-F238E27FC236}">
                        <a16:creationId xmlns:a16="http://schemas.microsoft.com/office/drawing/2014/main" id="{48BDB4D5-40BB-D24D-BCF7-811BCD51B507}"/>
                      </a:ext>
                    </a:extLst>
                  </p:cNvPr>
                  <p:cNvSpPr/>
                  <p:nvPr/>
                </p:nvSpPr>
                <p:spPr>
                  <a:xfrm>
                    <a:off x="2972614" y="1349641"/>
                    <a:ext cx="738167" cy="78642"/>
                  </a:xfrm>
                  <a:custGeom>
                    <a:avLst/>
                    <a:gdLst>
                      <a:gd name="connsiteX0" fmla="*/ 6606 w 738167"/>
                      <a:gd name="connsiteY0" fmla="*/ 74688 h 78642"/>
                      <a:gd name="connsiteX1" fmla="*/ 15117 w 738167"/>
                      <a:gd name="connsiteY1" fmla="*/ 75577 h 78642"/>
                      <a:gd name="connsiteX2" fmla="*/ 40903 w 738167"/>
                      <a:gd name="connsiteY2" fmla="*/ 77864 h 78642"/>
                      <a:gd name="connsiteX3" fmla="*/ 56782 w 738167"/>
                      <a:gd name="connsiteY3" fmla="*/ 77610 h 78642"/>
                      <a:gd name="connsiteX4" fmla="*/ 80156 w 738167"/>
                      <a:gd name="connsiteY4" fmla="*/ 76975 h 78642"/>
                      <a:gd name="connsiteX5" fmla="*/ 100989 w 738167"/>
                      <a:gd name="connsiteY5" fmla="*/ 76721 h 78642"/>
                      <a:gd name="connsiteX6" fmla="*/ 103783 w 738167"/>
                      <a:gd name="connsiteY6" fmla="*/ 77102 h 78642"/>
                      <a:gd name="connsiteX7" fmla="*/ 118137 w 738167"/>
                      <a:gd name="connsiteY7" fmla="*/ 76466 h 78642"/>
                      <a:gd name="connsiteX8" fmla="*/ 288103 w 738167"/>
                      <a:gd name="connsiteY8" fmla="*/ 73417 h 78642"/>
                      <a:gd name="connsiteX9" fmla="*/ 347680 w 738167"/>
                      <a:gd name="connsiteY9" fmla="*/ 72274 h 78642"/>
                      <a:gd name="connsiteX10" fmla="*/ 454638 w 738167"/>
                      <a:gd name="connsiteY10" fmla="*/ 75450 h 78642"/>
                      <a:gd name="connsiteX11" fmla="*/ 505196 w 738167"/>
                      <a:gd name="connsiteY11" fmla="*/ 75450 h 78642"/>
                      <a:gd name="connsiteX12" fmla="*/ 543178 w 738167"/>
                      <a:gd name="connsiteY12" fmla="*/ 78627 h 78642"/>
                      <a:gd name="connsiteX13" fmla="*/ 587892 w 738167"/>
                      <a:gd name="connsiteY13" fmla="*/ 75958 h 78642"/>
                      <a:gd name="connsiteX14" fmla="*/ 707300 w 738167"/>
                      <a:gd name="connsiteY14" fmla="*/ 73290 h 78642"/>
                      <a:gd name="connsiteX15" fmla="*/ 730292 w 738167"/>
                      <a:gd name="connsiteY15" fmla="*/ 74688 h 78642"/>
                      <a:gd name="connsiteX16" fmla="*/ 738168 w 738167"/>
                      <a:gd name="connsiteY16" fmla="*/ 39111 h 78642"/>
                      <a:gd name="connsiteX17" fmla="*/ 730292 w 738167"/>
                      <a:gd name="connsiteY17" fmla="*/ 739 h 78642"/>
                      <a:gd name="connsiteX18" fmla="*/ 717081 w 738167"/>
                      <a:gd name="connsiteY18" fmla="*/ 358 h 78642"/>
                      <a:gd name="connsiteX19" fmla="*/ 607709 w 738167"/>
                      <a:gd name="connsiteY19" fmla="*/ 3026 h 78642"/>
                      <a:gd name="connsiteX20" fmla="*/ 309825 w 738167"/>
                      <a:gd name="connsiteY20" fmla="*/ 5568 h 78642"/>
                      <a:gd name="connsiteX21" fmla="*/ 244150 w 738167"/>
                      <a:gd name="connsiteY21" fmla="*/ 4424 h 78642"/>
                      <a:gd name="connsiteX22" fmla="*/ 166536 w 738167"/>
                      <a:gd name="connsiteY22" fmla="*/ 3535 h 78642"/>
                      <a:gd name="connsiteX23" fmla="*/ 138970 w 738167"/>
                      <a:gd name="connsiteY23" fmla="*/ 3281 h 78642"/>
                      <a:gd name="connsiteX24" fmla="*/ 94129 w 738167"/>
                      <a:gd name="connsiteY24" fmla="*/ 2772 h 78642"/>
                      <a:gd name="connsiteX25" fmla="*/ 6733 w 738167"/>
                      <a:gd name="connsiteY25" fmla="*/ 739 h 78642"/>
                      <a:gd name="connsiteX26" fmla="*/ 0 w 738167"/>
                      <a:gd name="connsiteY26" fmla="*/ 41271 h 78642"/>
                      <a:gd name="connsiteX27" fmla="*/ 6606 w 738167"/>
                      <a:gd name="connsiteY27" fmla="*/ 74688 h 7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38167" h="78642">
                        <a:moveTo>
                          <a:pt x="6606" y="74688"/>
                        </a:moveTo>
                        <a:cubicBezTo>
                          <a:pt x="9400" y="74942"/>
                          <a:pt x="12322" y="75196"/>
                          <a:pt x="15117" y="75577"/>
                        </a:cubicBezTo>
                        <a:cubicBezTo>
                          <a:pt x="24136" y="76594"/>
                          <a:pt x="32647" y="77610"/>
                          <a:pt x="40903" y="77864"/>
                        </a:cubicBezTo>
                        <a:cubicBezTo>
                          <a:pt x="46112" y="78245"/>
                          <a:pt x="50939" y="78245"/>
                          <a:pt x="56782" y="77610"/>
                        </a:cubicBezTo>
                        <a:cubicBezTo>
                          <a:pt x="64150" y="76721"/>
                          <a:pt x="72153" y="76466"/>
                          <a:pt x="80156" y="76975"/>
                        </a:cubicBezTo>
                        <a:cubicBezTo>
                          <a:pt x="80410" y="76975"/>
                          <a:pt x="94383" y="76848"/>
                          <a:pt x="100989" y="76721"/>
                        </a:cubicBezTo>
                        <a:cubicBezTo>
                          <a:pt x="101878" y="76848"/>
                          <a:pt x="102640" y="76975"/>
                          <a:pt x="103783" y="77102"/>
                        </a:cubicBezTo>
                        <a:cubicBezTo>
                          <a:pt x="108102" y="77610"/>
                          <a:pt x="113056" y="77102"/>
                          <a:pt x="118137" y="76466"/>
                        </a:cubicBezTo>
                        <a:cubicBezTo>
                          <a:pt x="174793" y="75831"/>
                          <a:pt x="231448" y="76466"/>
                          <a:pt x="288103" y="73417"/>
                        </a:cubicBezTo>
                        <a:cubicBezTo>
                          <a:pt x="307919" y="72401"/>
                          <a:pt x="327609" y="70876"/>
                          <a:pt x="347680" y="72274"/>
                        </a:cubicBezTo>
                        <a:cubicBezTo>
                          <a:pt x="383248" y="74942"/>
                          <a:pt x="419070" y="74815"/>
                          <a:pt x="454638" y="75450"/>
                        </a:cubicBezTo>
                        <a:cubicBezTo>
                          <a:pt x="471533" y="75831"/>
                          <a:pt x="482585" y="72147"/>
                          <a:pt x="505196" y="75450"/>
                        </a:cubicBezTo>
                        <a:cubicBezTo>
                          <a:pt x="514977" y="76085"/>
                          <a:pt x="533524" y="78881"/>
                          <a:pt x="543178" y="78627"/>
                        </a:cubicBezTo>
                        <a:cubicBezTo>
                          <a:pt x="561089" y="78118"/>
                          <a:pt x="569981" y="76721"/>
                          <a:pt x="587892" y="75958"/>
                        </a:cubicBezTo>
                        <a:cubicBezTo>
                          <a:pt x="627652" y="74307"/>
                          <a:pt x="667412" y="73798"/>
                          <a:pt x="707300" y="73290"/>
                        </a:cubicBezTo>
                        <a:cubicBezTo>
                          <a:pt x="714922" y="73163"/>
                          <a:pt x="722543" y="73925"/>
                          <a:pt x="730292" y="74688"/>
                        </a:cubicBezTo>
                        <a:lnTo>
                          <a:pt x="738168" y="39111"/>
                        </a:lnTo>
                        <a:lnTo>
                          <a:pt x="730292" y="739"/>
                        </a:lnTo>
                        <a:cubicBezTo>
                          <a:pt x="725973" y="612"/>
                          <a:pt x="721527" y="612"/>
                          <a:pt x="717081" y="358"/>
                        </a:cubicBezTo>
                        <a:cubicBezTo>
                          <a:pt x="680496" y="-1166"/>
                          <a:pt x="643404" y="2645"/>
                          <a:pt x="607709" y="3026"/>
                        </a:cubicBezTo>
                        <a:cubicBezTo>
                          <a:pt x="508372" y="4170"/>
                          <a:pt x="409162" y="3026"/>
                          <a:pt x="309825" y="5568"/>
                        </a:cubicBezTo>
                        <a:cubicBezTo>
                          <a:pt x="291660" y="6076"/>
                          <a:pt x="247580" y="5059"/>
                          <a:pt x="244150" y="4424"/>
                        </a:cubicBezTo>
                        <a:cubicBezTo>
                          <a:pt x="219126" y="-277"/>
                          <a:pt x="192450" y="3789"/>
                          <a:pt x="166536" y="3535"/>
                        </a:cubicBezTo>
                        <a:cubicBezTo>
                          <a:pt x="157389" y="3408"/>
                          <a:pt x="148116" y="3281"/>
                          <a:pt x="138970" y="3281"/>
                        </a:cubicBezTo>
                        <a:cubicBezTo>
                          <a:pt x="123981" y="3154"/>
                          <a:pt x="109118" y="2899"/>
                          <a:pt x="94129" y="2772"/>
                        </a:cubicBezTo>
                        <a:cubicBezTo>
                          <a:pt x="64912" y="2518"/>
                          <a:pt x="35822" y="1883"/>
                          <a:pt x="6733" y="739"/>
                        </a:cubicBezTo>
                        <a:lnTo>
                          <a:pt x="0" y="41271"/>
                        </a:lnTo>
                        <a:lnTo>
                          <a:pt x="6606" y="74688"/>
                        </a:lnTo>
                        <a:close/>
                      </a:path>
                    </a:pathLst>
                  </a:custGeom>
                  <a:ln w="12692" cap="flat">
                    <a:noFill/>
                    <a:prstDash val="solid"/>
                    <a:miter/>
                  </a:ln>
                </p:spPr>
                <p:txBody>
                  <a:bodyPr rtlCol="0" anchor="ctr"/>
                  <a:lstStyle/>
                  <a:p>
                    <a:endParaRPr lang="en-US"/>
                  </a:p>
                </p:txBody>
              </p:sp>
            </p:grpSp>
            <p:grpSp>
              <p:nvGrpSpPr>
                <p:cNvPr id="1116" name="Graphic 1018">
                  <a:extLst>
                    <a:ext uri="{FF2B5EF4-FFF2-40B4-BE49-F238E27FC236}">
                      <a16:creationId xmlns:a16="http://schemas.microsoft.com/office/drawing/2014/main" id="{18697383-61A6-914F-BF15-006C3F76A1CA}"/>
                    </a:ext>
                  </a:extLst>
                </p:cNvPr>
                <p:cNvGrpSpPr/>
                <p:nvPr/>
              </p:nvGrpSpPr>
              <p:grpSpPr>
                <a:xfrm>
                  <a:off x="2249055" y="1349641"/>
                  <a:ext cx="738167" cy="78642"/>
                  <a:chOff x="2249055" y="1349641"/>
                  <a:chExt cx="738167" cy="78642"/>
                </a:xfrm>
              </p:grpSpPr>
              <p:sp>
                <p:nvSpPr>
                  <p:cNvPr id="1117" name="Freeform 1116">
                    <a:extLst>
                      <a:ext uri="{FF2B5EF4-FFF2-40B4-BE49-F238E27FC236}">
                        <a16:creationId xmlns:a16="http://schemas.microsoft.com/office/drawing/2014/main" id="{DD933677-C3E1-7E48-8AA1-4034FA9D14C1}"/>
                      </a:ext>
                    </a:extLst>
                  </p:cNvPr>
                  <p:cNvSpPr/>
                  <p:nvPr/>
                </p:nvSpPr>
                <p:spPr>
                  <a:xfrm>
                    <a:off x="2342929" y="1351922"/>
                    <a:ext cx="44968" cy="1126"/>
                  </a:xfrm>
                  <a:custGeom>
                    <a:avLst/>
                    <a:gdLst>
                      <a:gd name="connsiteX0" fmla="*/ 44968 w 44968"/>
                      <a:gd name="connsiteY0" fmla="*/ 1126 h 1126"/>
                      <a:gd name="connsiteX1" fmla="*/ 44206 w 44968"/>
                      <a:gd name="connsiteY1" fmla="*/ 1126 h 1126"/>
                      <a:gd name="connsiteX2" fmla="*/ 13465 w 44968"/>
                      <a:gd name="connsiteY2" fmla="*/ 110 h 1126"/>
                      <a:gd name="connsiteX3" fmla="*/ 0 w 44968"/>
                      <a:gd name="connsiteY3" fmla="*/ 745 h 1126"/>
                      <a:gd name="connsiteX4" fmla="*/ 44968 w 44968"/>
                      <a:gd name="connsiteY4" fmla="*/ 1126 h 1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68" h="1126">
                        <a:moveTo>
                          <a:pt x="44968" y="1126"/>
                        </a:moveTo>
                        <a:cubicBezTo>
                          <a:pt x="44714" y="1126"/>
                          <a:pt x="44460" y="1126"/>
                          <a:pt x="44206" y="1126"/>
                        </a:cubicBezTo>
                        <a:cubicBezTo>
                          <a:pt x="34425" y="-17"/>
                          <a:pt x="23882" y="-144"/>
                          <a:pt x="13465" y="110"/>
                        </a:cubicBezTo>
                        <a:cubicBezTo>
                          <a:pt x="8892" y="491"/>
                          <a:pt x="4446" y="491"/>
                          <a:pt x="0" y="745"/>
                        </a:cubicBezTo>
                        <a:cubicBezTo>
                          <a:pt x="15117" y="745"/>
                          <a:pt x="29979" y="872"/>
                          <a:pt x="44968" y="1126"/>
                        </a:cubicBezTo>
                        <a:close/>
                      </a:path>
                    </a:pathLst>
                  </a:custGeom>
                  <a:ln w="12692" cap="flat">
                    <a:noFill/>
                    <a:prstDash val="solid"/>
                    <a:miter/>
                  </a:ln>
                </p:spPr>
                <p:txBody>
                  <a:bodyPr rtlCol="0" anchor="ctr"/>
                  <a:lstStyle/>
                  <a:p>
                    <a:endParaRPr lang="en-US"/>
                  </a:p>
                </p:txBody>
              </p:sp>
              <p:sp>
                <p:nvSpPr>
                  <p:cNvPr id="1118" name="Freeform 1117">
                    <a:extLst>
                      <a:ext uri="{FF2B5EF4-FFF2-40B4-BE49-F238E27FC236}">
                        <a16:creationId xmlns:a16="http://schemas.microsoft.com/office/drawing/2014/main" id="{1F244ECB-79A5-E84B-A8D0-883D94742806}"/>
                      </a:ext>
                    </a:extLst>
                  </p:cNvPr>
                  <p:cNvSpPr/>
                  <p:nvPr/>
                </p:nvSpPr>
                <p:spPr>
                  <a:xfrm>
                    <a:off x="2249055" y="1349641"/>
                    <a:ext cx="738167" cy="78642"/>
                  </a:xfrm>
                  <a:custGeom>
                    <a:avLst/>
                    <a:gdLst>
                      <a:gd name="connsiteX0" fmla="*/ 6606 w 738167"/>
                      <a:gd name="connsiteY0" fmla="*/ 74688 h 78642"/>
                      <a:gd name="connsiteX1" fmla="*/ 15117 w 738167"/>
                      <a:gd name="connsiteY1" fmla="*/ 75577 h 78642"/>
                      <a:gd name="connsiteX2" fmla="*/ 40903 w 738167"/>
                      <a:gd name="connsiteY2" fmla="*/ 77864 h 78642"/>
                      <a:gd name="connsiteX3" fmla="*/ 56782 w 738167"/>
                      <a:gd name="connsiteY3" fmla="*/ 77610 h 78642"/>
                      <a:gd name="connsiteX4" fmla="*/ 80156 w 738167"/>
                      <a:gd name="connsiteY4" fmla="*/ 76975 h 78642"/>
                      <a:gd name="connsiteX5" fmla="*/ 100988 w 738167"/>
                      <a:gd name="connsiteY5" fmla="*/ 76721 h 78642"/>
                      <a:gd name="connsiteX6" fmla="*/ 103783 w 738167"/>
                      <a:gd name="connsiteY6" fmla="*/ 77102 h 78642"/>
                      <a:gd name="connsiteX7" fmla="*/ 118137 w 738167"/>
                      <a:gd name="connsiteY7" fmla="*/ 76466 h 78642"/>
                      <a:gd name="connsiteX8" fmla="*/ 288103 w 738167"/>
                      <a:gd name="connsiteY8" fmla="*/ 73417 h 78642"/>
                      <a:gd name="connsiteX9" fmla="*/ 347679 w 738167"/>
                      <a:gd name="connsiteY9" fmla="*/ 72274 h 78642"/>
                      <a:gd name="connsiteX10" fmla="*/ 454765 w 738167"/>
                      <a:gd name="connsiteY10" fmla="*/ 75450 h 78642"/>
                      <a:gd name="connsiteX11" fmla="*/ 505323 w 738167"/>
                      <a:gd name="connsiteY11" fmla="*/ 75450 h 78642"/>
                      <a:gd name="connsiteX12" fmla="*/ 543305 w 738167"/>
                      <a:gd name="connsiteY12" fmla="*/ 78627 h 78642"/>
                      <a:gd name="connsiteX13" fmla="*/ 588019 w 738167"/>
                      <a:gd name="connsiteY13" fmla="*/ 75958 h 78642"/>
                      <a:gd name="connsiteX14" fmla="*/ 707427 w 738167"/>
                      <a:gd name="connsiteY14" fmla="*/ 73290 h 78642"/>
                      <a:gd name="connsiteX15" fmla="*/ 730292 w 738167"/>
                      <a:gd name="connsiteY15" fmla="*/ 74688 h 78642"/>
                      <a:gd name="connsiteX16" fmla="*/ 738168 w 738167"/>
                      <a:gd name="connsiteY16" fmla="*/ 39111 h 78642"/>
                      <a:gd name="connsiteX17" fmla="*/ 730292 w 738167"/>
                      <a:gd name="connsiteY17" fmla="*/ 739 h 78642"/>
                      <a:gd name="connsiteX18" fmla="*/ 717081 w 738167"/>
                      <a:gd name="connsiteY18" fmla="*/ 358 h 78642"/>
                      <a:gd name="connsiteX19" fmla="*/ 607709 w 738167"/>
                      <a:gd name="connsiteY19" fmla="*/ 3026 h 78642"/>
                      <a:gd name="connsiteX20" fmla="*/ 309825 w 738167"/>
                      <a:gd name="connsiteY20" fmla="*/ 5568 h 78642"/>
                      <a:gd name="connsiteX21" fmla="*/ 244150 w 738167"/>
                      <a:gd name="connsiteY21" fmla="*/ 4424 h 78642"/>
                      <a:gd name="connsiteX22" fmla="*/ 166536 w 738167"/>
                      <a:gd name="connsiteY22" fmla="*/ 3535 h 78642"/>
                      <a:gd name="connsiteX23" fmla="*/ 138970 w 738167"/>
                      <a:gd name="connsiteY23" fmla="*/ 3281 h 78642"/>
                      <a:gd name="connsiteX24" fmla="*/ 94129 w 738167"/>
                      <a:gd name="connsiteY24" fmla="*/ 2772 h 78642"/>
                      <a:gd name="connsiteX25" fmla="*/ 6733 w 738167"/>
                      <a:gd name="connsiteY25" fmla="*/ 739 h 78642"/>
                      <a:gd name="connsiteX26" fmla="*/ 0 w 738167"/>
                      <a:gd name="connsiteY26" fmla="*/ 41271 h 78642"/>
                      <a:gd name="connsiteX27" fmla="*/ 6606 w 738167"/>
                      <a:gd name="connsiteY27" fmla="*/ 74688 h 7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38167" h="78642">
                        <a:moveTo>
                          <a:pt x="6606" y="74688"/>
                        </a:moveTo>
                        <a:cubicBezTo>
                          <a:pt x="9400" y="74942"/>
                          <a:pt x="12195" y="75196"/>
                          <a:pt x="15117" y="75577"/>
                        </a:cubicBezTo>
                        <a:cubicBezTo>
                          <a:pt x="24136" y="76594"/>
                          <a:pt x="32646" y="77610"/>
                          <a:pt x="40903" y="77864"/>
                        </a:cubicBezTo>
                        <a:cubicBezTo>
                          <a:pt x="46112" y="78245"/>
                          <a:pt x="50939" y="78245"/>
                          <a:pt x="56782" y="77610"/>
                        </a:cubicBezTo>
                        <a:cubicBezTo>
                          <a:pt x="64150" y="76721"/>
                          <a:pt x="72153" y="76466"/>
                          <a:pt x="80156" y="76975"/>
                        </a:cubicBezTo>
                        <a:cubicBezTo>
                          <a:pt x="80410" y="76975"/>
                          <a:pt x="94383" y="76848"/>
                          <a:pt x="100988" y="76721"/>
                        </a:cubicBezTo>
                        <a:cubicBezTo>
                          <a:pt x="101878" y="76848"/>
                          <a:pt x="102640" y="76975"/>
                          <a:pt x="103783" y="77102"/>
                        </a:cubicBezTo>
                        <a:cubicBezTo>
                          <a:pt x="108102" y="77610"/>
                          <a:pt x="113056" y="77102"/>
                          <a:pt x="118137" y="76466"/>
                        </a:cubicBezTo>
                        <a:cubicBezTo>
                          <a:pt x="174792" y="75831"/>
                          <a:pt x="231448" y="76466"/>
                          <a:pt x="288103" y="73417"/>
                        </a:cubicBezTo>
                        <a:cubicBezTo>
                          <a:pt x="307919" y="72401"/>
                          <a:pt x="327609" y="70876"/>
                          <a:pt x="347679" y="72274"/>
                        </a:cubicBezTo>
                        <a:cubicBezTo>
                          <a:pt x="383248" y="74942"/>
                          <a:pt x="419070" y="74815"/>
                          <a:pt x="454765" y="75450"/>
                        </a:cubicBezTo>
                        <a:cubicBezTo>
                          <a:pt x="471660" y="75831"/>
                          <a:pt x="482712" y="72147"/>
                          <a:pt x="505323" y="75450"/>
                        </a:cubicBezTo>
                        <a:cubicBezTo>
                          <a:pt x="515104" y="76085"/>
                          <a:pt x="533650" y="78881"/>
                          <a:pt x="543305" y="78627"/>
                        </a:cubicBezTo>
                        <a:cubicBezTo>
                          <a:pt x="561216" y="78118"/>
                          <a:pt x="570108" y="76721"/>
                          <a:pt x="588019" y="75958"/>
                        </a:cubicBezTo>
                        <a:cubicBezTo>
                          <a:pt x="627779" y="74307"/>
                          <a:pt x="667539" y="73798"/>
                          <a:pt x="707427" y="73290"/>
                        </a:cubicBezTo>
                        <a:cubicBezTo>
                          <a:pt x="715048" y="73163"/>
                          <a:pt x="722670" y="73925"/>
                          <a:pt x="730292" y="74688"/>
                        </a:cubicBezTo>
                        <a:lnTo>
                          <a:pt x="738168" y="39111"/>
                        </a:lnTo>
                        <a:lnTo>
                          <a:pt x="730292" y="739"/>
                        </a:lnTo>
                        <a:cubicBezTo>
                          <a:pt x="725973" y="612"/>
                          <a:pt x="721527" y="612"/>
                          <a:pt x="717081" y="358"/>
                        </a:cubicBezTo>
                        <a:cubicBezTo>
                          <a:pt x="680496" y="-1166"/>
                          <a:pt x="643404" y="2645"/>
                          <a:pt x="607709" y="3026"/>
                        </a:cubicBezTo>
                        <a:cubicBezTo>
                          <a:pt x="508372" y="4170"/>
                          <a:pt x="409162" y="3026"/>
                          <a:pt x="309825" y="5568"/>
                        </a:cubicBezTo>
                        <a:cubicBezTo>
                          <a:pt x="291659" y="6076"/>
                          <a:pt x="247580" y="5059"/>
                          <a:pt x="244150" y="4424"/>
                        </a:cubicBezTo>
                        <a:cubicBezTo>
                          <a:pt x="219126" y="-277"/>
                          <a:pt x="192449" y="3789"/>
                          <a:pt x="166536" y="3535"/>
                        </a:cubicBezTo>
                        <a:cubicBezTo>
                          <a:pt x="157389" y="3408"/>
                          <a:pt x="148116" y="3281"/>
                          <a:pt x="138970" y="3281"/>
                        </a:cubicBezTo>
                        <a:cubicBezTo>
                          <a:pt x="123981" y="3154"/>
                          <a:pt x="109118" y="2899"/>
                          <a:pt x="94129" y="2772"/>
                        </a:cubicBezTo>
                        <a:cubicBezTo>
                          <a:pt x="64912" y="2518"/>
                          <a:pt x="35822" y="1883"/>
                          <a:pt x="6733" y="739"/>
                        </a:cubicBezTo>
                        <a:lnTo>
                          <a:pt x="0" y="41271"/>
                        </a:lnTo>
                        <a:lnTo>
                          <a:pt x="6606" y="74688"/>
                        </a:lnTo>
                        <a:close/>
                      </a:path>
                    </a:pathLst>
                  </a:custGeom>
                  <a:ln w="12692" cap="flat">
                    <a:noFill/>
                    <a:prstDash val="solid"/>
                    <a:miter/>
                  </a:ln>
                </p:spPr>
                <p:txBody>
                  <a:bodyPr rtlCol="0" anchor="ctr"/>
                  <a:lstStyle/>
                  <a:p>
                    <a:endParaRPr lang="en-US"/>
                  </a:p>
                </p:txBody>
              </p:sp>
            </p:grpSp>
            <p:grpSp>
              <p:nvGrpSpPr>
                <p:cNvPr id="1119" name="Graphic 1018">
                  <a:extLst>
                    <a:ext uri="{FF2B5EF4-FFF2-40B4-BE49-F238E27FC236}">
                      <a16:creationId xmlns:a16="http://schemas.microsoft.com/office/drawing/2014/main" id="{56438067-3D07-F146-B97D-88ACE15B6141}"/>
                    </a:ext>
                  </a:extLst>
                </p:cNvPr>
                <p:cNvGrpSpPr/>
                <p:nvPr/>
              </p:nvGrpSpPr>
              <p:grpSpPr>
                <a:xfrm>
                  <a:off x="1525368" y="1349641"/>
                  <a:ext cx="738167" cy="78642"/>
                  <a:chOff x="1525368" y="1349641"/>
                  <a:chExt cx="738167" cy="78642"/>
                </a:xfrm>
              </p:grpSpPr>
              <p:sp>
                <p:nvSpPr>
                  <p:cNvPr id="1120" name="Freeform 1119">
                    <a:extLst>
                      <a:ext uri="{FF2B5EF4-FFF2-40B4-BE49-F238E27FC236}">
                        <a16:creationId xmlns:a16="http://schemas.microsoft.com/office/drawing/2014/main" id="{04D8BDB0-3905-F743-8AC6-726AC89A2C1E}"/>
                      </a:ext>
                    </a:extLst>
                  </p:cNvPr>
                  <p:cNvSpPr/>
                  <p:nvPr/>
                </p:nvSpPr>
                <p:spPr>
                  <a:xfrm>
                    <a:off x="1619243" y="1351922"/>
                    <a:ext cx="44968" cy="1126"/>
                  </a:xfrm>
                  <a:custGeom>
                    <a:avLst/>
                    <a:gdLst>
                      <a:gd name="connsiteX0" fmla="*/ 44968 w 44968"/>
                      <a:gd name="connsiteY0" fmla="*/ 1126 h 1126"/>
                      <a:gd name="connsiteX1" fmla="*/ 44206 w 44968"/>
                      <a:gd name="connsiteY1" fmla="*/ 1126 h 1126"/>
                      <a:gd name="connsiteX2" fmla="*/ 13465 w 44968"/>
                      <a:gd name="connsiteY2" fmla="*/ 110 h 1126"/>
                      <a:gd name="connsiteX3" fmla="*/ 0 w 44968"/>
                      <a:gd name="connsiteY3" fmla="*/ 745 h 1126"/>
                      <a:gd name="connsiteX4" fmla="*/ 44968 w 44968"/>
                      <a:gd name="connsiteY4" fmla="*/ 1126 h 1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68" h="1126">
                        <a:moveTo>
                          <a:pt x="44968" y="1126"/>
                        </a:moveTo>
                        <a:cubicBezTo>
                          <a:pt x="44714" y="1126"/>
                          <a:pt x="44460" y="1126"/>
                          <a:pt x="44206" y="1126"/>
                        </a:cubicBezTo>
                        <a:cubicBezTo>
                          <a:pt x="34425" y="-17"/>
                          <a:pt x="23882" y="-144"/>
                          <a:pt x="13465" y="110"/>
                        </a:cubicBezTo>
                        <a:cubicBezTo>
                          <a:pt x="8892" y="491"/>
                          <a:pt x="4446" y="491"/>
                          <a:pt x="0" y="745"/>
                        </a:cubicBezTo>
                        <a:cubicBezTo>
                          <a:pt x="15117" y="745"/>
                          <a:pt x="30106" y="872"/>
                          <a:pt x="44968" y="1126"/>
                        </a:cubicBezTo>
                        <a:close/>
                      </a:path>
                    </a:pathLst>
                  </a:custGeom>
                  <a:ln w="12692" cap="flat">
                    <a:noFill/>
                    <a:prstDash val="solid"/>
                    <a:miter/>
                  </a:ln>
                </p:spPr>
                <p:txBody>
                  <a:bodyPr rtlCol="0" anchor="ctr"/>
                  <a:lstStyle/>
                  <a:p>
                    <a:endParaRPr lang="en-US"/>
                  </a:p>
                </p:txBody>
              </p:sp>
              <p:sp>
                <p:nvSpPr>
                  <p:cNvPr id="1121" name="Freeform 1120">
                    <a:extLst>
                      <a:ext uri="{FF2B5EF4-FFF2-40B4-BE49-F238E27FC236}">
                        <a16:creationId xmlns:a16="http://schemas.microsoft.com/office/drawing/2014/main" id="{E7F3625F-1FC0-E04D-BEF6-28726ED96039}"/>
                      </a:ext>
                    </a:extLst>
                  </p:cNvPr>
                  <p:cNvSpPr/>
                  <p:nvPr/>
                </p:nvSpPr>
                <p:spPr>
                  <a:xfrm>
                    <a:off x="1525368" y="1349641"/>
                    <a:ext cx="738167" cy="78642"/>
                  </a:xfrm>
                  <a:custGeom>
                    <a:avLst/>
                    <a:gdLst>
                      <a:gd name="connsiteX0" fmla="*/ 6605 w 738167"/>
                      <a:gd name="connsiteY0" fmla="*/ 74688 h 78642"/>
                      <a:gd name="connsiteX1" fmla="*/ 15116 w 738167"/>
                      <a:gd name="connsiteY1" fmla="*/ 75577 h 78642"/>
                      <a:gd name="connsiteX2" fmla="*/ 40903 w 738167"/>
                      <a:gd name="connsiteY2" fmla="*/ 77864 h 78642"/>
                      <a:gd name="connsiteX3" fmla="*/ 56782 w 738167"/>
                      <a:gd name="connsiteY3" fmla="*/ 77610 h 78642"/>
                      <a:gd name="connsiteX4" fmla="*/ 80156 w 738167"/>
                      <a:gd name="connsiteY4" fmla="*/ 76975 h 78642"/>
                      <a:gd name="connsiteX5" fmla="*/ 100988 w 738167"/>
                      <a:gd name="connsiteY5" fmla="*/ 76721 h 78642"/>
                      <a:gd name="connsiteX6" fmla="*/ 103783 w 738167"/>
                      <a:gd name="connsiteY6" fmla="*/ 77102 h 78642"/>
                      <a:gd name="connsiteX7" fmla="*/ 118137 w 738167"/>
                      <a:gd name="connsiteY7" fmla="*/ 76466 h 78642"/>
                      <a:gd name="connsiteX8" fmla="*/ 288103 w 738167"/>
                      <a:gd name="connsiteY8" fmla="*/ 73417 h 78642"/>
                      <a:gd name="connsiteX9" fmla="*/ 347679 w 738167"/>
                      <a:gd name="connsiteY9" fmla="*/ 72274 h 78642"/>
                      <a:gd name="connsiteX10" fmla="*/ 454638 w 738167"/>
                      <a:gd name="connsiteY10" fmla="*/ 75450 h 78642"/>
                      <a:gd name="connsiteX11" fmla="*/ 505196 w 738167"/>
                      <a:gd name="connsiteY11" fmla="*/ 75450 h 78642"/>
                      <a:gd name="connsiteX12" fmla="*/ 543178 w 738167"/>
                      <a:gd name="connsiteY12" fmla="*/ 78627 h 78642"/>
                      <a:gd name="connsiteX13" fmla="*/ 587892 w 738167"/>
                      <a:gd name="connsiteY13" fmla="*/ 75958 h 78642"/>
                      <a:gd name="connsiteX14" fmla="*/ 707300 w 738167"/>
                      <a:gd name="connsiteY14" fmla="*/ 73290 h 78642"/>
                      <a:gd name="connsiteX15" fmla="*/ 730292 w 738167"/>
                      <a:gd name="connsiteY15" fmla="*/ 74688 h 78642"/>
                      <a:gd name="connsiteX16" fmla="*/ 738168 w 738167"/>
                      <a:gd name="connsiteY16" fmla="*/ 39111 h 78642"/>
                      <a:gd name="connsiteX17" fmla="*/ 730292 w 738167"/>
                      <a:gd name="connsiteY17" fmla="*/ 739 h 78642"/>
                      <a:gd name="connsiteX18" fmla="*/ 717081 w 738167"/>
                      <a:gd name="connsiteY18" fmla="*/ 358 h 78642"/>
                      <a:gd name="connsiteX19" fmla="*/ 607709 w 738167"/>
                      <a:gd name="connsiteY19" fmla="*/ 3026 h 78642"/>
                      <a:gd name="connsiteX20" fmla="*/ 309825 w 738167"/>
                      <a:gd name="connsiteY20" fmla="*/ 5568 h 78642"/>
                      <a:gd name="connsiteX21" fmla="*/ 244150 w 738167"/>
                      <a:gd name="connsiteY21" fmla="*/ 4424 h 78642"/>
                      <a:gd name="connsiteX22" fmla="*/ 166536 w 738167"/>
                      <a:gd name="connsiteY22" fmla="*/ 3535 h 78642"/>
                      <a:gd name="connsiteX23" fmla="*/ 138970 w 738167"/>
                      <a:gd name="connsiteY23" fmla="*/ 3281 h 78642"/>
                      <a:gd name="connsiteX24" fmla="*/ 94129 w 738167"/>
                      <a:gd name="connsiteY24" fmla="*/ 2772 h 78642"/>
                      <a:gd name="connsiteX25" fmla="*/ 6733 w 738167"/>
                      <a:gd name="connsiteY25" fmla="*/ 739 h 78642"/>
                      <a:gd name="connsiteX26" fmla="*/ 0 w 738167"/>
                      <a:gd name="connsiteY26" fmla="*/ 41271 h 78642"/>
                      <a:gd name="connsiteX27" fmla="*/ 6605 w 738167"/>
                      <a:gd name="connsiteY27" fmla="*/ 74688 h 7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38167" h="78642">
                        <a:moveTo>
                          <a:pt x="6605" y="74688"/>
                        </a:moveTo>
                        <a:cubicBezTo>
                          <a:pt x="9400" y="74942"/>
                          <a:pt x="12322" y="75196"/>
                          <a:pt x="15116" y="75577"/>
                        </a:cubicBezTo>
                        <a:cubicBezTo>
                          <a:pt x="24136" y="76594"/>
                          <a:pt x="32647" y="77610"/>
                          <a:pt x="40903" y="77864"/>
                        </a:cubicBezTo>
                        <a:cubicBezTo>
                          <a:pt x="46112" y="78245"/>
                          <a:pt x="50939" y="78245"/>
                          <a:pt x="56782" y="77610"/>
                        </a:cubicBezTo>
                        <a:cubicBezTo>
                          <a:pt x="64150" y="76721"/>
                          <a:pt x="72153" y="76466"/>
                          <a:pt x="80156" y="76975"/>
                        </a:cubicBezTo>
                        <a:cubicBezTo>
                          <a:pt x="80410" y="76975"/>
                          <a:pt x="94383" y="76848"/>
                          <a:pt x="100988" y="76721"/>
                        </a:cubicBezTo>
                        <a:cubicBezTo>
                          <a:pt x="101878" y="76848"/>
                          <a:pt x="102640" y="76975"/>
                          <a:pt x="103783" y="77102"/>
                        </a:cubicBezTo>
                        <a:cubicBezTo>
                          <a:pt x="108102" y="77610"/>
                          <a:pt x="113056" y="77102"/>
                          <a:pt x="118137" y="76466"/>
                        </a:cubicBezTo>
                        <a:cubicBezTo>
                          <a:pt x="174792" y="75831"/>
                          <a:pt x="231448" y="76466"/>
                          <a:pt x="288103" y="73417"/>
                        </a:cubicBezTo>
                        <a:cubicBezTo>
                          <a:pt x="307919" y="72401"/>
                          <a:pt x="327609" y="70876"/>
                          <a:pt x="347679" y="72274"/>
                        </a:cubicBezTo>
                        <a:cubicBezTo>
                          <a:pt x="383248" y="74942"/>
                          <a:pt x="419070" y="74815"/>
                          <a:pt x="454638" y="75450"/>
                        </a:cubicBezTo>
                        <a:cubicBezTo>
                          <a:pt x="471533" y="75831"/>
                          <a:pt x="482585" y="72147"/>
                          <a:pt x="505196" y="75450"/>
                        </a:cubicBezTo>
                        <a:cubicBezTo>
                          <a:pt x="514977" y="76085"/>
                          <a:pt x="533523" y="78881"/>
                          <a:pt x="543178" y="78627"/>
                        </a:cubicBezTo>
                        <a:cubicBezTo>
                          <a:pt x="561089" y="78118"/>
                          <a:pt x="569981" y="76721"/>
                          <a:pt x="587892" y="75958"/>
                        </a:cubicBezTo>
                        <a:cubicBezTo>
                          <a:pt x="627652" y="74307"/>
                          <a:pt x="667412" y="73798"/>
                          <a:pt x="707300" y="73290"/>
                        </a:cubicBezTo>
                        <a:cubicBezTo>
                          <a:pt x="714921" y="73163"/>
                          <a:pt x="722543" y="73925"/>
                          <a:pt x="730292" y="74688"/>
                        </a:cubicBezTo>
                        <a:lnTo>
                          <a:pt x="738168" y="39111"/>
                        </a:lnTo>
                        <a:lnTo>
                          <a:pt x="730292" y="739"/>
                        </a:lnTo>
                        <a:cubicBezTo>
                          <a:pt x="725973" y="612"/>
                          <a:pt x="721527" y="612"/>
                          <a:pt x="717081" y="358"/>
                        </a:cubicBezTo>
                        <a:cubicBezTo>
                          <a:pt x="680496" y="-1166"/>
                          <a:pt x="643404" y="2645"/>
                          <a:pt x="607709" y="3026"/>
                        </a:cubicBezTo>
                        <a:cubicBezTo>
                          <a:pt x="508499" y="4170"/>
                          <a:pt x="409162" y="3026"/>
                          <a:pt x="309825" y="5568"/>
                        </a:cubicBezTo>
                        <a:cubicBezTo>
                          <a:pt x="291659" y="6076"/>
                          <a:pt x="247580" y="5059"/>
                          <a:pt x="244150" y="4424"/>
                        </a:cubicBezTo>
                        <a:cubicBezTo>
                          <a:pt x="219126" y="-277"/>
                          <a:pt x="192449" y="3789"/>
                          <a:pt x="166536" y="3535"/>
                        </a:cubicBezTo>
                        <a:cubicBezTo>
                          <a:pt x="157389" y="3408"/>
                          <a:pt x="148116" y="3281"/>
                          <a:pt x="138970" y="3281"/>
                        </a:cubicBezTo>
                        <a:cubicBezTo>
                          <a:pt x="123981" y="3154"/>
                          <a:pt x="109118" y="2899"/>
                          <a:pt x="94129" y="2772"/>
                        </a:cubicBezTo>
                        <a:cubicBezTo>
                          <a:pt x="64912" y="2518"/>
                          <a:pt x="35822" y="1883"/>
                          <a:pt x="6733" y="739"/>
                        </a:cubicBezTo>
                        <a:lnTo>
                          <a:pt x="0" y="41271"/>
                        </a:lnTo>
                        <a:lnTo>
                          <a:pt x="6605" y="74688"/>
                        </a:lnTo>
                        <a:close/>
                      </a:path>
                    </a:pathLst>
                  </a:custGeom>
                  <a:ln w="12692" cap="flat">
                    <a:noFill/>
                    <a:prstDash val="solid"/>
                    <a:miter/>
                  </a:ln>
                </p:spPr>
                <p:txBody>
                  <a:bodyPr rtlCol="0" anchor="ctr"/>
                  <a:lstStyle/>
                  <a:p>
                    <a:endParaRPr lang="en-US"/>
                  </a:p>
                </p:txBody>
              </p:sp>
            </p:grpSp>
            <p:grpSp>
              <p:nvGrpSpPr>
                <p:cNvPr id="1122" name="Graphic 1018">
                  <a:extLst>
                    <a:ext uri="{FF2B5EF4-FFF2-40B4-BE49-F238E27FC236}">
                      <a16:creationId xmlns:a16="http://schemas.microsoft.com/office/drawing/2014/main" id="{DED71FDD-3664-1746-8EA3-D8F3D499872E}"/>
                    </a:ext>
                  </a:extLst>
                </p:cNvPr>
                <p:cNvGrpSpPr/>
                <p:nvPr/>
              </p:nvGrpSpPr>
              <p:grpSpPr>
                <a:xfrm>
                  <a:off x="801555" y="1349641"/>
                  <a:ext cx="738167" cy="78642"/>
                  <a:chOff x="801555" y="1349641"/>
                  <a:chExt cx="738167" cy="78642"/>
                </a:xfrm>
              </p:grpSpPr>
              <p:sp>
                <p:nvSpPr>
                  <p:cNvPr id="1123" name="Freeform 1122">
                    <a:extLst>
                      <a:ext uri="{FF2B5EF4-FFF2-40B4-BE49-F238E27FC236}">
                        <a16:creationId xmlns:a16="http://schemas.microsoft.com/office/drawing/2014/main" id="{1EDD09C1-2FD7-9F4A-A1C5-9F35F6B976F6}"/>
                      </a:ext>
                    </a:extLst>
                  </p:cNvPr>
                  <p:cNvSpPr/>
                  <p:nvPr/>
                </p:nvSpPr>
                <p:spPr>
                  <a:xfrm>
                    <a:off x="895684" y="1351922"/>
                    <a:ext cx="44968" cy="1126"/>
                  </a:xfrm>
                  <a:custGeom>
                    <a:avLst/>
                    <a:gdLst>
                      <a:gd name="connsiteX0" fmla="*/ 44968 w 44968"/>
                      <a:gd name="connsiteY0" fmla="*/ 1126 h 1126"/>
                      <a:gd name="connsiteX1" fmla="*/ 44206 w 44968"/>
                      <a:gd name="connsiteY1" fmla="*/ 1126 h 1126"/>
                      <a:gd name="connsiteX2" fmla="*/ 13465 w 44968"/>
                      <a:gd name="connsiteY2" fmla="*/ 110 h 1126"/>
                      <a:gd name="connsiteX3" fmla="*/ 0 w 44968"/>
                      <a:gd name="connsiteY3" fmla="*/ 745 h 1126"/>
                      <a:gd name="connsiteX4" fmla="*/ 44968 w 44968"/>
                      <a:gd name="connsiteY4" fmla="*/ 1126 h 1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68" h="1126">
                        <a:moveTo>
                          <a:pt x="44968" y="1126"/>
                        </a:moveTo>
                        <a:cubicBezTo>
                          <a:pt x="44714" y="1126"/>
                          <a:pt x="44460" y="1126"/>
                          <a:pt x="44206" y="1126"/>
                        </a:cubicBezTo>
                        <a:cubicBezTo>
                          <a:pt x="34425" y="-17"/>
                          <a:pt x="23881" y="-144"/>
                          <a:pt x="13465" y="110"/>
                        </a:cubicBezTo>
                        <a:cubicBezTo>
                          <a:pt x="8892" y="491"/>
                          <a:pt x="4446" y="491"/>
                          <a:pt x="0" y="745"/>
                        </a:cubicBezTo>
                        <a:cubicBezTo>
                          <a:pt x="15116" y="745"/>
                          <a:pt x="29979" y="872"/>
                          <a:pt x="44968" y="1126"/>
                        </a:cubicBezTo>
                        <a:close/>
                      </a:path>
                    </a:pathLst>
                  </a:custGeom>
                  <a:ln w="12692" cap="flat">
                    <a:noFill/>
                    <a:prstDash val="solid"/>
                    <a:miter/>
                  </a:ln>
                </p:spPr>
                <p:txBody>
                  <a:bodyPr rtlCol="0" anchor="ctr"/>
                  <a:lstStyle/>
                  <a:p>
                    <a:endParaRPr lang="en-US"/>
                  </a:p>
                </p:txBody>
              </p:sp>
              <p:sp>
                <p:nvSpPr>
                  <p:cNvPr id="1124" name="Freeform 1123">
                    <a:extLst>
                      <a:ext uri="{FF2B5EF4-FFF2-40B4-BE49-F238E27FC236}">
                        <a16:creationId xmlns:a16="http://schemas.microsoft.com/office/drawing/2014/main" id="{F4D9D260-70E3-B049-83E0-CA58A88A96EE}"/>
                      </a:ext>
                    </a:extLst>
                  </p:cNvPr>
                  <p:cNvSpPr/>
                  <p:nvPr/>
                </p:nvSpPr>
                <p:spPr>
                  <a:xfrm>
                    <a:off x="801555" y="1349641"/>
                    <a:ext cx="738167" cy="78642"/>
                  </a:xfrm>
                  <a:custGeom>
                    <a:avLst/>
                    <a:gdLst>
                      <a:gd name="connsiteX0" fmla="*/ 6733 w 738167"/>
                      <a:gd name="connsiteY0" fmla="*/ 74688 h 78642"/>
                      <a:gd name="connsiteX1" fmla="*/ 15244 w 738167"/>
                      <a:gd name="connsiteY1" fmla="*/ 75577 h 78642"/>
                      <a:gd name="connsiteX2" fmla="*/ 41031 w 738167"/>
                      <a:gd name="connsiteY2" fmla="*/ 77864 h 78642"/>
                      <a:gd name="connsiteX3" fmla="*/ 56909 w 738167"/>
                      <a:gd name="connsiteY3" fmla="*/ 77610 h 78642"/>
                      <a:gd name="connsiteX4" fmla="*/ 80283 w 738167"/>
                      <a:gd name="connsiteY4" fmla="*/ 76975 h 78642"/>
                      <a:gd name="connsiteX5" fmla="*/ 101115 w 738167"/>
                      <a:gd name="connsiteY5" fmla="*/ 76721 h 78642"/>
                      <a:gd name="connsiteX6" fmla="*/ 103910 w 738167"/>
                      <a:gd name="connsiteY6" fmla="*/ 77102 h 78642"/>
                      <a:gd name="connsiteX7" fmla="*/ 118264 w 738167"/>
                      <a:gd name="connsiteY7" fmla="*/ 76466 h 78642"/>
                      <a:gd name="connsiteX8" fmla="*/ 288230 w 738167"/>
                      <a:gd name="connsiteY8" fmla="*/ 73417 h 78642"/>
                      <a:gd name="connsiteX9" fmla="*/ 347807 w 738167"/>
                      <a:gd name="connsiteY9" fmla="*/ 72274 h 78642"/>
                      <a:gd name="connsiteX10" fmla="*/ 454765 w 738167"/>
                      <a:gd name="connsiteY10" fmla="*/ 75450 h 78642"/>
                      <a:gd name="connsiteX11" fmla="*/ 505323 w 738167"/>
                      <a:gd name="connsiteY11" fmla="*/ 75450 h 78642"/>
                      <a:gd name="connsiteX12" fmla="*/ 543305 w 738167"/>
                      <a:gd name="connsiteY12" fmla="*/ 78627 h 78642"/>
                      <a:gd name="connsiteX13" fmla="*/ 588019 w 738167"/>
                      <a:gd name="connsiteY13" fmla="*/ 75958 h 78642"/>
                      <a:gd name="connsiteX14" fmla="*/ 707427 w 738167"/>
                      <a:gd name="connsiteY14" fmla="*/ 73290 h 78642"/>
                      <a:gd name="connsiteX15" fmla="*/ 730292 w 738167"/>
                      <a:gd name="connsiteY15" fmla="*/ 74688 h 78642"/>
                      <a:gd name="connsiteX16" fmla="*/ 738168 w 738167"/>
                      <a:gd name="connsiteY16" fmla="*/ 39111 h 78642"/>
                      <a:gd name="connsiteX17" fmla="*/ 730292 w 738167"/>
                      <a:gd name="connsiteY17" fmla="*/ 739 h 78642"/>
                      <a:gd name="connsiteX18" fmla="*/ 717081 w 738167"/>
                      <a:gd name="connsiteY18" fmla="*/ 358 h 78642"/>
                      <a:gd name="connsiteX19" fmla="*/ 607709 w 738167"/>
                      <a:gd name="connsiteY19" fmla="*/ 3026 h 78642"/>
                      <a:gd name="connsiteX20" fmla="*/ 309825 w 738167"/>
                      <a:gd name="connsiteY20" fmla="*/ 5568 h 78642"/>
                      <a:gd name="connsiteX21" fmla="*/ 244150 w 738167"/>
                      <a:gd name="connsiteY21" fmla="*/ 4424 h 78642"/>
                      <a:gd name="connsiteX22" fmla="*/ 166536 w 738167"/>
                      <a:gd name="connsiteY22" fmla="*/ 3535 h 78642"/>
                      <a:gd name="connsiteX23" fmla="*/ 138970 w 738167"/>
                      <a:gd name="connsiteY23" fmla="*/ 3281 h 78642"/>
                      <a:gd name="connsiteX24" fmla="*/ 94129 w 738167"/>
                      <a:gd name="connsiteY24" fmla="*/ 2772 h 78642"/>
                      <a:gd name="connsiteX25" fmla="*/ 6733 w 738167"/>
                      <a:gd name="connsiteY25" fmla="*/ 739 h 78642"/>
                      <a:gd name="connsiteX26" fmla="*/ 0 w 738167"/>
                      <a:gd name="connsiteY26" fmla="*/ 41271 h 78642"/>
                      <a:gd name="connsiteX27" fmla="*/ 6733 w 738167"/>
                      <a:gd name="connsiteY27" fmla="*/ 74688 h 7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38167" h="78642">
                        <a:moveTo>
                          <a:pt x="6733" y="74688"/>
                        </a:moveTo>
                        <a:cubicBezTo>
                          <a:pt x="9527" y="74942"/>
                          <a:pt x="12449" y="75196"/>
                          <a:pt x="15244" y="75577"/>
                        </a:cubicBezTo>
                        <a:cubicBezTo>
                          <a:pt x="24263" y="76594"/>
                          <a:pt x="32774" y="77610"/>
                          <a:pt x="41031" y="77864"/>
                        </a:cubicBezTo>
                        <a:cubicBezTo>
                          <a:pt x="46239" y="78245"/>
                          <a:pt x="51066" y="78245"/>
                          <a:pt x="56909" y="77610"/>
                        </a:cubicBezTo>
                        <a:cubicBezTo>
                          <a:pt x="64277" y="76721"/>
                          <a:pt x="72280" y="76466"/>
                          <a:pt x="80283" y="76975"/>
                        </a:cubicBezTo>
                        <a:cubicBezTo>
                          <a:pt x="80537" y="76975"/>
                          <a:pt x="94510" y="76848"/>
                          <a:pt x="101115" y="76721"/>
                        </a:cubicBezTo>
                        <a:cubicBezTo>
                          <a:pt x="102005" y="76848"/>
                          <a:pt x="102767" y="76975"/>
                          <a:pt x="103910" y="77102"/>
                        </a:cubicBezTo>
                        <a:cubicBezTo>
                          <a:pt x="108229" y="77610"/>
                          <a:pt x="113183" y="77102"/>
                          <a:pt x="118264" y="76466"/>
                        </a:cubicBezTo>
                        <a:cubicBezTo>
                          <a:pt x="174920" y="75831"/>
                          <a:pt x="231575" y="76466"/>
                          <a:pt x="288230" y="73417"/>
                        </a:cubicBezTo>
                        <a:cubicBezTo>
                          <a:pt x="308046" y="72401"/>
                          <a:pt x="327736" y="70876"/>
                          <a:pt x="347807" y="72274"/>
                        </a:cubicBezTo>
                        <a:cubicBezTo>
                          <a:pt x="383375" y="74942"/>
                          <a:pt x="419070" y="74815"/>
                          <a:pt x="454765" y="75450"/>
                        </a:cubicBezTo>
                        <a:cubicBezTo>
                          <a:pt x="471660" y="75831"/>
                          <a:pt x="482712" y="72147"/>
                          <a:pt x="505323" y="75450"/>
                        </a:cubicBezTo>
                        <a:cubicBezTo>
                          <a:pt x="515104" y="76085"/>
                          <a:pt x="533650" y="78881"/>
                          <a:pt x="543305" y="78627"/>
                        </a:cubicBezTo>
                        <a:cubicBezTo>
                          <a:pt x="561216" y="78118"/>
                          <a:pt x="570108" y="76721"/>
                          <a:pt x="588019" y="75958"/>
                        </a:cubicBezTo>
                        <a:cubicBezTo>
                          <a:pt x="627779" y="74307"/>
                          <a:pt x="667539" y="73798"/>
                          <a:pt x="707427" y="73290"/>
                        </a:cubicBezTo>
                        <a:cubicBezTo>
                          <a:pt x="715048" y="73163"/>
                          <a:pt x="722670" y="73925"/>
                          <a:pt x="730292" y="74688"/>
                        </a:cubicBezTo>
                        <a:lnTo>
                          <a:pt x="738168" y="39111"/>
                        </a:lnTo>
                        <a:lnTo>
                          <a:pt x="730292" y="739"/>
                        </a:lnTo>
                        <a:cubicBezTo>
                          <a:pt x="725973" y="612"/>
                          <a:pt x="721527" y="612"/>
                          <a:pt x="717081" y="358"/>
                        </a:cubicBezTo>
                        <a:cubicBezTo>
                          <a:pt x="680496" y="-1166"/>
                          <a:pt x="643404" y="2645"/>
                          <a:pt x="607709" y="3026"/>
                        </a:cubicBezTo>
                        <a:cubicBezTo>
                          <a:pt x="508372" y="4170"/>
                          <a:pt x="409162" y="3026"/>
                          <a:pt x="309825" y="5568"/>
                        </a:cubicBezTo>
                        <a:cubicBezTo>
                          <a:pt x="291659" y="6076"/>
                          <a:pt x="247580" y="5059"/>
                          <a:pt x="244150" y="4424"/>
                        </a:cubicBezTo>
                        <a:cubicBezTo>
                          <a:pt x="219126" y="-277"/>
                          <a:pt x="192450" y="3789"/>
                          <a:pt x="166536" y="3535"/>
                        </a:cubicBezTo>
                        <a:cubicBezTo>
                          <a:pt x="157389" y="3408"/>
                          <a:pt x="148116" y="3281"/>
                          <a:pt x="138970" y="3281"/>
                        </a:cubicBezTo>
                        <a:cubicBezTo>
                          <a:pt x="123981" y="3154"/>
                          <a:pt x="109118" y="2899"/>
                          <a:pt x="94129" y="2772"/>
                        </a:cubicBezTo>
                        <a:cubicBezTo>
                          <a:pt x="64912" y="2518"/>
                          <a:pt x="35822" y="1883"/>
                          <a:pt x="6733" y="739"/>
                        </a:cubicBezTo>
                        <a:lnTo>
                          <a:pt x="0" y="41271"/>
                        </a:lnTo>
                        <a:lnTo>
                          <a:pt x="6733" y="74688"/>
                        </a:lnTo>
                        <a:close/>
                      </a:path>
                    </a:pathLst>
                  </a:custGeom>
                  <a:ln w="12692" cap="flat">
                    <a:noFill/>
                    <a:prstDash val="solid"/>
                    <a:miter/>
                  </a:ln>
                </p:spPr>
                <p:txBody>
                  <a:bodyPr rtlCol="0" anchor="ctr"/>
                  <a:lstStyle/>
                  <a:p>
                    <a:endParaRPr lang="en-US"/>
                  </a:p>
                </p:txBody>
              </p:sp>
            </p:grpSp>
            <p:grpSp>
              <p:nvGrpSpPr>
                <p:cNvPr id="1125" name="Graphic 1018">
                  <a:extLst>
                    <a:ext uri="{FF2B5EF4-FFF2-40B4-BE49-F238E27FC236}">
                      <a16:creationId xmlns:a16="http://schemas.microsoft.com/office/drawing/2014/main" id="{DBACE21D-8AC1-804F-8285-6C8E2CA8782A}"/>
                    </a:ext>
                  </a:extLst>
                </p:cNvPr>
                <p:cNvGrpSpPr/>
                <p:nvPr/>
              </p:nvGrpSpPr>
              <p:grpSpPr>
                <a:xfrm>
                  <a:off x="341321" y="1060941"/>
                  <a:ext cx="475095" cy="367724"/>
                  <a:chOff x="341321" y="1060941"/>
                  <a:chExt cx="475095" cy="367724"/>
                </a:xfrm>
              </p:grpSpPr>
              <p:sp>
                <p:nvSpPr>
                  <p:cNvPr id="1126" name="Freeform 1125">
                    <a:extLst>
                      <a:ext uri="{FF2B5EF4-FFF2-40B4-BE49-F238E27FC236}">
                        <a16:creationId xmlns:a16="http://schemas.microsoft.com/office/drawing/2014/main" id="{164655CC-B17A-FB4C-B549-D0FCB6C573C8}"/>
                      </a:ext>
                    </a:extLst>
                  </p:cNvPr>
                  <p:cNvSpPr/>
                  <p:nvPr/>
                </p:nvSpPr>
                <p:spPr>
                  <a:xfrm>
                    <a:off x="416148" y="1154202"/>
                    <a:ext cx="1126" cy="38117"/>
                  </a:xfrm>
                  <a:custGeom>
                    <a:avLst/>
                    <a:gdLst>
                      <a:gd name="connsiteX0" fmla="*/ 0 w 1126"/>
                      <a:gd name="connsiteY0" fmla="*/ 38118 h 38117"/>
                      <a:gd name="connsiteX1" fmla="*/ 0 w 1126"/>
                      <a:gd name="connsiteY1" fmla="*/ 37482 h 38117"/>
                      <a:gd name="connsiteX2" fmla="*/ 1016 w 1126"/>
                      <a:gd name="connsiteY2" fmla="*/ 11308 h 38117"/>
                      <a:gd name="connsiteX3" fmla="*/ 381 w 1126"/>
                      <a:gd name="connsiteY3" fmla="*/ 0 h 38117"/>
                      <a:gd name="connsiteX4" fmla="*/ 0 w 1126"/>
                      <a:gd name="connsiteY4" fmla="*/ 38118 h 38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 h="38117">
                        <a:moveTo>
                          <a:pt x="0" y="38118"/>
                        </a:moveTo>
                        <a:lnTo>
                          <a:pt x="0" y="37482"/>
                        </a:lnTo>
                        <a:cubicBezTo>
                          <a:pt x="1143" y="28969"/>
                          <a:pt x="1270" y="20075"/>
                          <a:pt x="1016" y="11308"/>
                        </a:cubicBezTo>
                        <a:cubicBezTo>
                          <a:pt x="635" y="7369"/>
                          <a:pt x="635" y="3685"/>
                          <a:pt x="381" y="0"/>
                        </a:cubicBezTo>
                        <a:cubicBezTo>
                          <a:pt x="254" y="12706"/>
                          <a:pt x="127" y="25412"/>
                          <a:pt x="0" y="38118"/>
                        </a:cubicBezTo>
                        <a:close/>
                      </a:path>
                    </a:pathLst>
                  </a:custGeom>
                  <a:ln w="12692" cap="flat">
                    <a:noFill/>
                    <a:prstDash val="solid"/>
                    <a:miter/>
                  </a:ln>
                </p:spPr>
                <p:txBody>
                  <a:bodyPr rtlCol="0" anchor="ctr"/>
                  <a:lstStyle/>
                  <a:p>
                    <a:endParaRPr lang="en-US"/>
                  </a:p>
                </p:txBody>
              </p:sp>
              <p:sp>
                <p:nvSpPr>
                  <p:cNvPr id="1127" name="Freeform 1126">
                    <a:extLst>
                      <a:ext uri="{FF2B5EF4-FFF2-40B4-BE49-F238E27FC236}">
                        <a16:creationId xmlns:a16="http://schemas.microsoft.com/office/drawing/2014/main" id="{ACCF2B8D-4FFD-934C-9060-819D143B5CE7}"/>
                      </a:ext>
                    </a:extLst>
                  </p:cNvPr>
                  <p:cNvSpPr/>
                  <p:nvPr/>
                </p:nvSpPr>
                <p:spPr>
                  <a:xfrm>
                    <a:off x="341321" y="1060941"/>
                    <a:ext cx="475095" cy="367724"/>
                  </a:xfrm>
                  <a:custGeom>
                    <a:avLst/>
                    <a:gdLst>
                      <a:gd name="connsiteX0" fmla="*/ 3436 w 475095"/>
                      <a:gd name="connsiteY0" fmla="*/ 6353 h 367724"/>
                      <a:gd name="connsiteX1" fmla="*/ 2547 w 475095"/>
                      <a:gd name="connsiteY1" fmla="*/ 14866 h 367724"/>
                      <a:gd name="connsiteX2" fmla="*/ 260 w 475095"/>
                      <a:gd name="connsiteY2" fmla="*/ 40659 h 367724"/>
                      <a:gd name="connsiteX3" fmla="*/ 514 w 475095"/>
                      <a:gd name="connsiteY3" fmla="*/ 56541 h 367724"/>
                      <a:gd name="connsiteX4" fmla="*/ 1149 w 475095"/>
                      <a:gd name="connsiteY4" fmla="*/ 79920 h 367724"/>
                      <a:gd name="connsiteX5" fmla="*/ 1403 w 475095"/>
                      <a:gd name="connsiteY5" fmla="*/ 102536 h 367724"/>
                      <a:gd name="connsiteX6" fmla="*/ 1022 w 475095"/>
                      <a:gd name="connsiteY6" fmla="*/ 105713 h 367724"/>
                      <a:gd name="connsiteX7" fmla="*/ 1657 w 475095"/>
                      <a:gd name="connsiteY7" fmla="*/ 122358 h 367724"/>
                      <a:gd name="connsiteX8" fmla="*/ 2928 w 475095"/>
                      <a:gd name="connsiteY8" fmla="*/ 220193 h 367724"/>
                      <a:gd name="connsiteX9" fmla="*/ 6739 w 475095"/>
                      <a:gd name="connsiteY9" fmla="*/ 266696 h 367724"/>
                      <a:gd name="connsiteX10" fmla="*/ 16012 w 475095"/>
                      <a:gd name="connsiteY10" fmla="*/ 310151 h 367724"/>
                      <a:gd name="connsiteX11" fmla="*/ 63521 w 475095"/>
                      <a:gd name="connsiteY11" fmla="*/ 352461 h 367724"/>
                      <a:gd name="connsiteX12" fmla="*/ 90451 w 475095"/>
                      <a:gd name="connsiteY12" fmla="*/ 358306 h 367724"/>
                      <a:gd name="connsiteX13" fmla="*/ 118779 w 475095"/>
                      <a:gd name="connsiteY13" fmla="*/ 361482 h 367724"/>
                      <a:gd name="connsiteX14" fmla="*/ 178736 w 475095"/>
                      <a:gd name="connsiteY14" fmla="*/ 364532 h 367724"/>
                      <a:gd name="connsiteX15" fmla="*/ 236916 w 475095"/>
                      <a:gd name="connsiteY15" fmla="*/ 364532 h 367724"/>
                      <a:gd name="connsiteX16" fmla="*/ 280233 w 475095"/>
                      <a:gd name="connsiteY16" fmla="*/ 367708 h 367724"/>
                      <a:gd name="connsiteX17" fmla="*/ 324947 w 475095"/>
                      <a:gd name="connsiteY17" fmla="*/ 365040 h 367724"/>
                      <a:gd name="connsiteX18" fmla="*/ 444355 w 475095"/>
                      <a:gd name="connsiteY18" fmla="*/ 362372 h 367724"/>
                      <a:gd name="connsiteX19" fmla="*/ 467220 w 475095"/>
                      <a:gd name="connsiteY19" fmla="*/ 363769 h 367724"/>
                      <a:gd name="connsiteX20" fmla="*/ 475096 w 475095"/>
                      <a:gd name="connsiteY20" fmla="*/ 328193 h 367724"/>
                      <a:gd name="connsiteX21" fmla="*/ 467220 w 475095"/>
                      <a:gd name="connsiteY21" fmla="*/ 289821 h 367724"/>
                      <a:gd name="connsiteX22" fmla="*/ 454009 w 475095"/>
                      <a:gd name="connsiteY22" fmla="*/ 289440 h 367724"/>
                      <a:gd name="connsiteX23" fmla="*/ 344637 w 475095"/>
                      <a:gd name="connsiteY23" fmla="*/ 292108 h 367724"/>
                      <a:gd name="connsiteX24" fmla="*/ 207699 w 475095"/>
                      <a:gd name="connsiteY24" fmla="*/ 292871 h 367724"/>
                      <a:gd name="connsiteX25" fmla="*/ 143930 w 475095"/>
                      <a:gd name="connsiteY25" fmla="*/ 293379 h 367724"/>
                      <a:gd name="connsiteX26" fmla="*/ 111919 w 475095"/>
                      <a:gd name="connsiteY26" fmla="*/ 292235 h 367724"/>
                      <a:gd name="connsiteX27" fmla="*/ 84608 w 475095"/>
                      <a:gd name="connsiteY27" fmla="*/ 276226 h 367724"/>
                      <a:gd name="connsiteX28" fmla="*/ 72794 w 475095"/>
                      <a:gd name="connsiteY28" fmla="*/ 245986 h 367724"/>
                      <a:gd name="connsiteX29" fmla="*/ 73683 w 475095"/>
                      <a:gd name="connsiteY29" fmla="*/ 221845 h 367724"/>
                      <a:gd name="connsiteX30" fmla="*/ 74572 w 475095"/>
                      <a:gd name="connsiteY30" fmla="*/ 155139 h 367724"/>
                      <a:gd name="connsiteX31" fmla="*/ 74826 w 475095"/>
                      <a:gd name="connsiteY31" fmla="*/ 131633 h 367724"/>
                      <a:gd name="connsiteX32" fmla="*/ 75334 w 475095"/>
                      <a:gd name="connsiteY32" fmla="*/ 93515 h 367724"/>
                      <a:gd name="connsiteX33" fmla="*/ 77367 w 475095"/>
                      <a:gd name="connsiteY33" fmla="*/ 6734 h 367724"/>
                      <a:gd name="connsiteX34" fmla="*/ 36845 w 475095"/>
                      <a:gd name="connsiteY34" fmla="*/ 0 h 367724"/>
                      <a:gd name="connsiteX35" fmla="*/ 3436 w 475095"/>
                      <a:gd name="connsiteY35" fmla="*/ 6353 h 367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75095" h="367724">
                        <a:moveTo>
                          <a:pt x="3436" y="6353"/>
                        </a:moveTo>
                        <a:lnTo>
                          <a:pt x="2547" y="14866"/>
                        </a:lnTo>
                        <a:cubicBezTo>
                          <a:pt x="1530" y="23887"/>
                          <a:pt x="514" y="32400"/>
                          <a:pt x="260" y="40659"/>
                        </a:cubicBezTo>
                        <a:cubicBezTo>
                          <a:pt x="-121" y="45868"/>
                          <a:pt x="-121" y="50696"/>
                          <a:pt x="514" y="56541"/>
                        </a:cubicBezTo>
                        <a:cubicBezTo>
                          <a:pt x="1403" y="63911"/>
                          <a:pt x="1657" y="71915"/>
                          <a:pt x="1149" y="79920"/>
                        </a:cubicBezTo>
                        <a:cubicBezTo>
                          <a:pt x="1149" y="80174"/>
                          <a:pt x="1276" y="95294"/>
                          <a:pt x="1403" y="102536"/>
                        </a:cubicBezTo>
                        <a:cubicBezTo>
                          <a:pt x="1276" y="103553"/>
                          <a:pt x="1149" y="104442"/>
                          <a:pt x="1022" y="105713"/>
                        </a:cubicBezTo>
                        <a:cubicBezTo>
                          <a:pt x="514" y="110795"/>
                          <a:pt x="1022" y="116513"/>
                          <a:pt x="1657" y="122358"/>
                        </a:cubicBezTo>
                        <a:cubicBezTo>
                          <a:pt x="2166" y="155012"/>
                          <a:pt x="1403" y="188174"/>
                          <a:pt x="2928" y="220193"/>
                        </a:cubicBezTo>
                        <a:cubicBezTo>
                          <a:pt x="3690" y="236202"/>
                          <a:pt x="5087" y="251577"/>
                          <a:pt x="6739" y="266696"/>
                        </a:cubicBezTo>
                        <a:cubicBezTo>
                          <a:pt x="8898" y="281562"/>
                          <a:pt x="9025" y="296301"/>
                          <a:pt x="16012" y="310151"/>
                        </a:cubicBezTo>
                        <a:cubicBezTo>
                          <a:pt x="25158" y="329464"/>
                          <a:pt x="43831" y="344711"/>
                          <a:pt x="63521" y="352461"/>
                        </a:cubicBezTo>
                        <a:cubicBezTo>
                          <a:pt x="72286" y="356146"/>
                          <a:pt x="81178" y="357035"/>
                          <a:pt x="90451" y="358306"/>
                        </a:cubicBezTo>
                        <a:cubicBezTo>
                          <a:pt x="99597" y="359577"/>
                          <a:pt x="109124" y="360593"/>
                          <a:pt x="118779" y="361482"/>
                        </a:cubicBezTo>
                        <a:cubicBezTo>
                          <a:pt x="138087" y="363261"/>
                          <a:pt x="158285" y="364151"/>
                          <a:pt x="178736" y="364532"/>
                        </a:cubicBezTo>
                        <a:cubicBezTo>
                          <a:pt x="198172" y="364913"/>
                          <a:pt x="211764" y="361228"/>
                          <a:pt x="236916" y="364532"/>
                        </a:cubicBezTo>
                        <a:cubicBezTo>
                          <a:pt x="247840" y="365167"/>
                          <a:pt x="269943" y="367962"/>
                          <a:pt x="280233" y="367708"/>
                        </a:cubicBezTo>
                        <a:cubicBezTo>
                          <a:pt x="298144" y="367200"/>
                          <a:pt x="307036" y="365802"/>
                          <a:pt x="324947" y="365040"/>
                        </a:cubicBezTo>
                        <a:cubicBezTo>
                          <a:pt x="364707" y="363388"/>
                          <a:pt x="404468" y="362880"/>
                          <a:pt x="444355" y="362372"/>
                        </a:cubicBezTo>
                        <a:cubicBezTo>
                          <a:pt x="451977" y="362245"/>
                          <a:pt x="459598" y="363007"/>
                          <a:pt x="467220" y="363769"/>
                        </a:cubicBezTo>
                        <a:lnTo>
                          <a:pt x="475096" y="328193"/>
                        </a:lnTo>
                        <a:lnTo>
                          <a:pt x="467220" y="289821"/>
                        </a:lnTo>
                        <a:lnTo>
                          <a:pt x="454009" y="289440"/>
                        </a:lnTo>
                        <a:cubicBezTo>
                          <a:pt x="417425" y="287915"/>
                          <a:pt x="380332" y="291727"/>
                          <a:pt x="344637" y="292108"/>
                        </a:cubicBezTo>
                        <a:lnTo>
                          <a:pt x="207699" y="292871"/>
                        </a:lnTo>
                        <a:lnTo>
                          <a:pt x="143930" y="293379"/>
                        </a:lnTo>
                        <a:cubicBezTo>
                          <a:pt x="133260" y="293125"/>
                          <a:pt x="122335" y="294776"/>
                          <a:pt x="111919" y="292235"/>
                        </a:cubicBezTo>
                        <a:cubicBezTo>
                          <a:pt x="101375" y="289821"/>
                          <a:pt x="91848" y="283976"/>
                          <a:pt x="84608" y="276226"/>
                        </a:cubicBezTo>
                        <a:cubicBezTo>
                          <a:pt x="79145" y="270635"/>
                          <a:pt x="72921" y="258056"/>
                          <a:pt x="72794" y="245986"/>
                        </a:cubicBezTo>
                        <a:cubicBezTo>
                          <a:pt x="72794" y="234042"/>
                          <a:pt x="73429" y="223496"/>
                          <a:pt x="73683" y="221845"/>
                        </a:cubicBezTo>
                        <a:cubicBezTo>
                          <a:pt x="78383" y="197704"/>
                          <a:pt x="74191" y="177628"/>
                          <a:pt x="74572" y="155139"/>
                        </a:cubicBezTo>
                        <a:cubicBezTo>
                          <a:pt x="74699" y="147388"/>
                          <a:pt x="74826" y="139384"/>
                          <a:pt x="74826" y="131633"/>
                        </a:cubicBezTo>
                        <a:cubicBezTo>
                          <a:pt x="74953" y="118927"/>
                          <a:pt x="75207" y="106221"/>
                          <a:pt x="75334" y="93515"/>
                        </a:cubicBezTo>
                        <a:cubicBezTo>
                          <a:pt x="75588" y="65435"/>
                          <a:pt x="76224" y="35449"/>
                          <a:pt x="77367" y="6734"/>
                        </a:cubicBezTo>
                        <a:lnTo>
                          <a:pt x="36845" y="0"/>
                        </a:lnTo>
                        <a:lnTo>
                          <a:pt x="3436" y="6353"/>
                        </a:lnTo>
                        <a:close/>
                      </a:path>
                    </a:pathLst>
                  </a:custGeom>
                  <a:ln w="12692" cap="flat">
                    <a:noFill/>
                    <a:prstDash val="solid"/>
                    <a:miter/>
                  </a:ln>
                </p:spPr>
                <p:txBody>
                  <a:bodyPr rtlCol="0" anchor="ctr"/>
                  <a:lstStyle/>
                  <a:p>
                    <a:endParaRPr lang="en-US"/>
                  </a:p>
                </p:txBody>
              </p:sp>
            </p:grpSp>
            <p:grpSp>
              <p:nvGrpSpPr>
                <p:cNvPr id="1128" name="Graphic 1018">
                  <a:extLst>
                    <a:ext uri="{FF2B5EF4-FFF2-40B4-BE49-F238E27FC236}">
                      <a16:creationId xmlns:a16="http://schemas.microsoft.com/office/drawing/2014/main" id="{A0B0080C-0465-AB41-A300-EF17A359DE50}"/>
                    </a:ext>
                  </a:extLst>
                </p:cNvPr>
                <p:cNvGrpSpPr/>
                <p:nvPr/>
              </p:nvGrpSpPr>
              <p:grpSpPr>
                <a:xfrm>
                  <a:off x="340676" y="348268"/>
                  <a:ext cx="128442" cy="726903"/>
                  <a:chOff x="340676" y="348268"/>
                  <a:chExt cx="128442" cy="726903"/>
                </a:xfrm>
              </p:grpSpPr>
              <p:sp>
                <p:nvSpPr>
                  <p:cNvPr id="1129" name="Freeform 1128">
                    <a:extLst>
                      <a:ext uri="{FF2B5EF4-FFF2-40B4-BE49-F238E27FC236}">
                        <a16:creationId xmlns:a16="http://schemas.microsoft.com/office/drawing/2014/main" id="{10EBB048-D32B-BB4C-BCBB-519057B25B8C}"/>
                      </a:ext>
                    </a:extLst>
                  </p:cNvPr>
                  <p:cNvSpPr/>
                  <p:nvPr/>
                </p:nvSpPr>
                <p:spPr>
                  <a:xfrm>
                    <a:off x="416148" y="459190"/>
                    <a:ext cx="1126" cy="37736"/>
                  </a:xfrm>
                  <a:custGeom>
                    <a:avLst/>
                    <a:gdLst>
                      <a:gd name="connsiteX0" fmla="*/ 0 w 1126"/>
                      <a:gd name="connsiteY0" fmla="*/ 37736 h 37736"/>
                      <a:gd name="connsiteX1" fmla="*/ 0 w 1126"/>
                      <a:gd name="connsiteY1" fmla="*/ 37101 h 37736"/>
                      <a:gd name="connsiteX2" fmla="*/ 1016 w 1126"/>
                      <a:gd name="connsiteY2" fmla="*/ 11816 h 37736"/>
                      <a:gd name="connsiteX3" fmla="*/ 889 w 1126"/>
                      <a:gd name="connsiteY3" fmla="*/ 0 h 37736"/>
                      <a:gd name="connsiteX4" fmla="*/ 0 w 1126"/>
                      <a:gd name="connsiteY4" fmla="*/ 37736 h 37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 h="37736">
                        <a:moveTo>
                          <a:pt x="0" y="37736"/>
                        </a:moveTo>
                        <a:lnTo>
                          <a:pt x="0" y="37101"/>
                        </a:lnTo>
                        <a:cubicBezTo>
                          <a:pt x="1143" y="29478"/>
                          <a:pt x="1270" y="20711"/>
                          <a:pt x="1016" y="11816"/>
                        </a:cubicBezTo>
                        <a:cubicBezTo>
                          <a:pt x="635" y="7624"/>
                          <a:pt x="635" y="3939"/>
                          <a:pt x="889" y="0"/>
                        </a:cubicBezTo>
                        <a:cubicBezTo>
                          <a:pt x="-127" y="12579"/>
                          <a:pt x="254" y="25158"/>
                          <a:pt x="0" y="37736"/>
                        </a:cubicBezTo>
                        <a:close/>
                      </a:path>
                    </a:pathLst>
                  </a:custGeom>
                  <a:ln w="12692" cap="flat">
                    <a:noFill/>
                    <a:prstDash val="solid"/>
                    <a:miter/>
                  </a:ln>
                </p:spPr>
                <p:txBody>
                  <a:bodyPr rtlCol="0" anchor="ctr"/>
                  <a:lstStyle/>
                  <a:p>
                    <a:endParaRPr lang="en-US"/>
                  </a:p>
                </p:txBody>
              </p:sp>
              <p:sp>
                <p:nvSpPr>
                  <p:cNvPr id="1130" name="Freeform 1129">
                    <a:extLst>
                      <a:ext uri="{FF2B5EF4-FFF2-40B4-BE49-F238E27FC236}">
                        <a16:creationId xmlns:a16="http://schemas.microsoft.com/office/drawing/2014/main" id="{328C5A7C-28C8-E34E-9DD1-39DDF8A43D7C}"/>
                      </a:ext>
                    </a:extLst>
                  </p:cNvPr>
                  <p:cNvSpPr/>
                  <p:nvPr/>
                </p:nvSpPr>
                <p:spPr>
                  <a:xfrm>
                    <a:off x="340676" y="348268"/>
                    <a:ext cx="128442" cy="726903"/>
                  </a:xfrm>
                  <a:custGeom>
                    <a:avLst/>
                    <a:gdLst>
                      <a:gd name="connsiteX0" fmla="*/ 77758 w 128442"/>
                      <a:gd name="connsiteY0" fmla="*/ 0 h 726903"/>
                      <a:gd name="connsiteX1" fmla="*/ 68358 w 128442"/>
                      <a:gd name="connsiteY1" fmla="*/ 889 h 726903"/>
                      <a:gd name="connsiteX2" fmla="*/ 41174 w 128442"/>
                      <a:gd name="connsiteY2" fmla="*/ 10673 h 726903"/>
                      <a:gd name="connsiteX3" fmla="*/ 27836 w 128442"/>
                      <a:gd name="connsiteY3" fmla="*/ 22489 h 726903"/>
                      <a:gd name="connsiteX4" fmla="*/ 13990 w 128442"/>
                      <a:gd name="connsiteY4" fmla="*/ 44471 h 726903"/>
                      <a:gd name="connsiteX5" fmla="*/ 8146 w 128442"/>
                      <a:gd name="connsiteY5" fmla="*/ 66198 h 726903"/>
                      <a:gd name="connsiteX6" fmla="*/ 7511 w 128442"/>
                      <a:gd name="connsiteY6" fmla="*/ 68866 h 726903"/>
                      <a:gd name="connsiteX7" fmla="*/ 6495 w 128442"/>
                      <a:gd name="connsiteY7" fmla="*/ 84494 h 726903"/>
                      <a:gd name="connsiteX8" fmla="*/ 2811 w 128442"/>
                      <a:gd name="connsiteY8" fmla="*/ 180042 h 726903"/>
                      <a:gd name="connsiteX9" fmla="*/ 3573 w 128442"/>
                      <a:gd name="connsiteY9" fmla="*/ 229214 h 726903"/>
                      <a:gd name="connsiteX10" fmla="*/ 4208 w 128442"/>
                      <a:gd name="connsiteY10" fmla="*/ 253736 h 726903"/>
                      <a:gd name="connsiteX11" fmla="*/ 5224 w 128442"/>
                      <a:gd name="connsiteY11" fmla="*/ 276734 h 726903"/>
                      <a:gd name="connsiteX12" fmla="*/ 6368 w 128442"/>
                      <a:gd name="connsiteY12" fmla="*/ 336325 h 726903"/>
                      <a:gd name="connsiteX13" fmla="*/ 3192 w 128442"/>
                      <a:gd name="connsiteY13" fmla="*/ 443308 h 726903"/>
                      <a:gd name="connsiteX14" fmla="*/ 3192 w 128442"/>
                      <a:gd name="connsiteY14" fmla="*/ 493878 h 726903"/>
                      <a:gd name="connsiteX15" fmla="*/ 16 w 128442"/>
                      <a:gd name="connsiteY15" fmla="*/ 531868 h 726903"/>
                      <a:gd name="connsiteX16" fmla="*/ 2684 w 128442"/>
                      <a:gd name="connsiteY16" fmla="*/ 576593 h 726903"/>
                      <a:gd name="connsiteX17" fmla="*/ 5352 w 128442"/>
                      <a:gd name="connsiteY17" fmla="*/ 696028 h 726903"/>
                      <a:gd name="connsiteX18" fmla="*/ 3954 w 128442"/>
                      <a:gd name="connsiteY18" fmla="*/ 719026 h 726903"/>
                      <a:gd name="connsiteX19" fmla="*/ 39522 w 128442"/>
                      <a:gd name="connsiteY19" fmla="*/ 726904 h 726903"/>
                      <a:gd name="connsiteX20" fmla="*/ 77885 w 128442"/>
                      <a:gd name="connsiteY20" fmla="*/ 719026 h 726903"/>
                      <a:gd name="connsiteX21" fmla="*/ 78266 w 128442"/>
                      <a:gd name="connsiteY21" fmla="*/ 705812 h 726903"/>
                      <a:gd name="connsiteX22" fmla="*/ 75599 w 128442"/>
                      <a:gd name="connsiteY22" fmla="*/ 596414 h 726903"/>
                      <a:gd name="connsiteX23" fmla="*/ 73058 w 128442"/>
                      <a:gd name="connsiteY23" fmla="*/ 298461 h 726903"/>
                      <a:gd name="connsiteX24" fmla="*/ 72931 w 128442"/>
                      <a:gd name="connsiteY24" fmla="*/ 280927 h 726903"/>
                      <a:gd name="connsiteX25" fmla="*/ 73185 w 128442"/>
                      <a:gd name="connsiteY25" fmla="*/ 260979 h 726903"/>
                      <a:gd name="connsiteX26" fmla="*/ 74201 w 128442"/>
                      <a:gd name="connsiteY26" fmla="*/ 237727 h 726903"/>
                      <a:gd name="connsiteX27" fmla="*/ 75091 w 128442"/>
                      <a:gd name="connsiteY27" fmla="*/ 171784 h 726903"/>
                      <a:gd name="connsiteX28" fmla="*/ 75345 w 128442"/>
                      <a:gd name="connsiteY28" fmla="*/ 148532 h 726903"/>
                      <a:gd name="connsiteX29" fmla="*/ 76234 w 128442"/>
                      <a:gd name="connsiteY29" fmla="*/ 110795 h 726903"/>
                      <a:gd name="connsiteX30" fmla="*/ 128443 w 128442"/>
                      <a:gd name="connsiteY30" fmla="*/ 67849 h 726903"/>
                      <a:gd name="connsiteX31" fmla="*/ 105197 w 128442"/>
                      <a:gd name="connsiteY31" fmla="*/ 27572 h 726903"/>
                      <a:gd name="connsiteX32" fmla="*/ 77758 w 128442"/>
                      <a:gd name="connsiteY32" fmla="*/ 0 h 726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8442" h="726903">
                        <a:moveTo>
                          <a:pt x="77758" y="0"/>
                        </a:moveTo>
                        <a:cubicBezTo>
                          <a:pt x="74583" y="254"/>
                          <a:pt x="71534" y="254"/>
                          <a:pt x="68358" y="889"/>
                        </a:cubicBezTo>
                        <a:cubicBezTo>
                          <a:pt x="58196" y="2287"/>
                          <a:pt x="49050" y="5591"/>
                          <a:pt x="41174" y="10673"/>
                        </a:cubicBezTo>
                        <a:cubicBezTo>
                          <a:pt x="36220" y="13722"/>
                          <a:pt x="31901" y="17280"/>
                          <a:pt x="27836" y="22489"/>
                        </a:cubicBezTo>
                        <a:cubicBezTo>
                          <a:pt x="22882" y="29224"/>
                          <a:pt x="17927" y="36847"/>
                          <a:pt x="13990" y="44471"/>
                        </a:cubicBezTo>
                        <a:cubicBezTo>
                          <a:pt x="13481" y="44598"/>
                          <a:pt x="8273" y="59082"/>
                          <a:pt x="8146" y="66198"/>
                        </a:cubicBezTo>
                        <a:cubicBezTo>
                          <a:pt x="7892" y="67087"/>
                          <a:pt x="7765" y="67722"/>
                          <a:pt x="7511" y="68866"/>
                        </a:cubicBezTo>
                        <a:cubicBezTo>
                          <a:pt x="6622" y="73059"/>
                          <a:pt x="6495" y="78776"/>
                          <a:pt x="6495" y="84494"/>
                        </a:cubicBezTo>
                        <a:cubicBezTo>
                          <a:pt x="3700" y="114734"/>
                          <a:pt x="2176" y="147134"/>
                          <a:pt x="2811" y="180042"/>
                        </a:cubicBezTo>
                        <a:lnTo>
                          <a:pt x="3573" y="229214"/>
                        </a:lnTo>
                        <a:lnTo>
                          <a:pt x="4208" y="253736"/>
                        </a:lnTo>
                        <a:lnTo>
                          <a:pt x="5224" y="276734"/>
                        </a:lnTo>
                        <a:cubicBezTo>
                          <a:pt x="6241" y="296555"/>
                          <a:pt x="7765" y="316249"/>
                          <a:pt x="6368" y="336325"/>
                        </a:cubicBezTo>
                        <a:cubicBezTo>
                          <a:pt x="3700" y="371901"/>
                          <a:pt x="3827" y="407732"/>
                          <a:pt x="3192" y="443308"/>
                        </a:cubicBezTo>
                        <a:cubicBezTo>
                          <a:pt x="2938" y="460207"/>
                          <a:pt x="6495" y="471261"/>
                          <a:pt x="3192" y="493878"/>
                        </a:cubicBezTo>
                        <a:cubicBezTo>
                          <a:pt x="2557" y="503661"/>
                          <a:pt x="-238" y="522212"/>
                          <a:pt x="16" y="531868"/>
                        </a:cubicBezTo>
                        <a:cubicBezTo>
                          <a:pt x="524" y="549784"/>
                          <a:pt x="1922" y="558678"/>
                          <a:pt x="2684" y="576593"/>
                        </a:cubicBezTo>
                        <a:cubicBezTo>
                          <a:pt x="4335" y="616362"/>
                          <a:pt x="4843" y="656132"/>
                          <a:pt x="5352" y="696028"/>
                        </a:cubicBezTo>
                        <a:cubicBezTo>
                          <a:pt x="5479" y="703652"/>
                          <a:pt x="4716" y="711275"/>
                          <a:pt x="3954" y="719026"/>
                        </a:cubicBezTo>
                        <a:lnTo>
                          <a:pt x="39522" y="726904"/>
                        </a:lnTo>
                        <a:lnTo>
                          <a:pt x="77885" y="719026"/>
                        </a:lnTo>
                        <a:lnTo>
                          <a:pt x="78266" y="705812"/>
                        </a:lnTo>
                        <a:cubicBezTo>
                          <a:pt x="79791" y="669219"/>
                          <a:pt x="75980" y="632118"/>
                          <a:pt x="75599" y="596414"/>
                        </a:cubicBezTo>
                        <a:cubicBezTo>
                          <a:pt x="74456" y="497054"/>
                          <a:pt x="75599" y="397821"/>
                          <a:pt x="73058" y="298461"/>
                        </a:cubicBezTo>
                        <a:cubicBezTo>
                          <a:pt x="73058" y="293887"/>
                          <a:pt x="72931" y="287788"/>
                          <a:pt x="72931" y="280927"/>
                        </a:cubicBezTo>
                        <a:cubicBezTo>
                          <a:pt x="73058" y="274574"/>
                          <a:pt x="73058" y="267586"/>
                          <a:pt x="73185" y="260979"/>
                        </a:cubicBezTo>
                        <a:cubicBezTo>
                          <a:pt x="73439" y="249162"/>
                          <a:pt x="73820" y="239125"/>
                          <a:pt x="74201" y="237727"/>
                        </a:cubicBezTo>
                        <a:cubicBezTo>
                          <a:pt x="78902" y="217271"/>
                          <a:pt x="74710" y="194019"/>
                          <a:pt x="75091" y="171784"/>
                        </a:cubicBezTo>
                        <a:cubicBezTo>
                          <a:pt x="75218" y="164033"/>
                          <a:pt x="75345" y="156282"/>
                          <a:pt x="75345" y="148532"/>
                        </a:cubicBezTo>
                        <a:cubicBezTo>
                          <a:pt x="75726" y="135953"/>
                          <a:pt x="75218" y="123374"/>
                          <a:pt x="76234" y="110795"/>
                        </a:cubicBezTo>
                        <a:cubicBezTo>
                          <a:pt x="79029" y="86019"/>
                          <a:pt x="102910" y="66325"/>
                          <a:pt x="128443" y="67849"/>
                        </a:cubicBezTo>
                        <a:cubicBezTo>
                          <a:pt x="120313" y="54508"/>
                          <a:pt x="112183" y="40532"/>
                          <a:pt x="105197" y="27572"/>
                        </a:cubicBezTo>
                        <a:cubicBezTo>
                          <a:pt x="96178" y="18296"/>
                          <a:pt x="87031" y="9021"/>
                          <a:pt x="77758" y="0"/>
                        </a:cubicBezTo>
                        <a:close/>
                      </a:path>
                    </a:pathLst>
                  </a:custGeom>
                  <a:ln w="12692" cap="flat">
                    <a:noFill/>
                    <a:prstDash val="solid"/>
                    <a:miter/>
                  </a:ln>
                </p:spPr>
                <p:txBody>
                  <a:bodyPr rtlCol="0" anchor="ctr"/>
                  <a:lstStyle/>
                  <a:p>
                    <a:endParaRPr lang="en-US"/>
                  </a:p>
                </p:txBody>
              </p:sp>
            </p:grpSp>
            <p:grpSp>
              <p:nvGrpSpPr>
                <p:cNvPr id="1131" name="Graphic 1018">
                  <a:extLst>
                    <a:ext uri="{FF2B5EF4-FFF2-40B4-BE49-F238E27FC236}">
                      <a16:creationId xmlns:a16="http://schemas.microsoft.com/office/drawing/2014/main" id="{B1577009-4BB9-AD40-AE8C-8CE0593DEE8B}"/>
                    </a:ext>
                  </a:extLst>
                </p:cNvPr>
                <p:cNvGrpSpPr/>
                <p:nvPr/>
              </p:nvGrpSpPr>
              <p:grpSpPr>
                <a:xfrm>
                  <a:off x="418561" y="338341"/>
                  <a:ext cx="752395" cy="78642"/>
                  <a:chOff x="418561" y="338341"/>
                  <a:chExt cx="752395" cy="78642"/>
                </a:xfrm>
              </p:grpSpPr>
              <p:sp>
                <p:nvSpPr>
                  <p:cNvPr id="1132" name="Freeform 1131">
                    <a:extLst>
                      <a:ext uri="{FF2B5EF4-FFF2-40B4-BE49-F238E27FC236}">
                        <a16:creationId xmlns:a16="http://schemas.microsoft.com/office/drawing/2014/main" id="{E4E3D147-5707-2C4C-B066-17FB13FCA3F9}"/>
                      </a:ext>
                    </a:extLst>
                  </p:cNvPr>
                  <p:cNvSpPr/>
                  <p:nvPr/>
                </p:nvSpPr>
                <p:spPr>
                  <a:xfrm>
                    <a:off x="1031859" y="413703"/>
                    <a:ext cx="44968" cy="1126"/>
                  </a:xfrm>
                  <a:custGeom>
                    <a:avLst/>
                    <a:gdLst>
                      <a:gd name="connsiteX0" fmla="*/ 0 w 44968"/>
                      <a:gd name="connsiteY0" fmla="*/ 0 h 1126"/>
                      <a:gd name="connsiteX1" fmla="*/ 762 w 44968"/>
                      <a:gd name="connsiteY1" fmla="*/ 0 h 1126"/>
                      <a:gd name="connsiteX2" fmla="*/ 31503 w 44968"/>
                      <a:gd name="connsiteY2" fmla="*/ 1016 h 1126"/>
                      <a:gd name="connsiteX3" fmla="*/ 44968 w 44968"/>
                      <a:gd name="connsiteY3" fmla="*/ 381 h 1126"/>
                      <a:gd name="connsiteX4" fmla="*/ 0 w 44968"/>
                      <a:gd name="connsiteY4" fmla="*/ 0 h 1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68" h="1126">
                        <a:moveTo>
                          <a:pt x="0" y="0"/>
                        </a:moveTo>
                        <a:lnTo>
                          <a:pt x="762" y="0"/>
                        </a:lnTo>
                        <a:cubicBezTo>
                          <a:pt x="10543" y="1144"/>
                          <a:pt x="21087" y="1271"/>
                          <a:pt x="31503" y="1016"/>
                        </a:cubicBezTo>
                        <a:cubicBezTo>
                          <a:pt x="36076" y="635"/>
                          <a:pt x="40522" y="635"/>
                          <a:pt x="44968" y="381"/>
                        </a:cubicBezTo>
                        <a:cubicBezTo>
                          <a:pt x="29979" y="381"/>
                          <a:pt x="14989" y="254"/>
                          <a:pt x="0" y="0"/>
                        </a:cubicBezTo>
                        <a:close/>
                      </a:path>
                    </a:pathLst>
                  </a:custGeom>
                  <a:ln w="12692" cap="flat">
                    <a:noFill/>
                    <a:prstDash val="solid"/>
                    <a:miter/>
                  </a:ln>
                </p:spPr>
                <p:txBody>
                  <a:bodyPr rtlCol="0" anchor="ctr"/>
                  <a:lstStyle/>
                  <a:p>
                    <a:endParaRPr lang="en-US"/>
                  </a:p>
                </p:txBody>
              </p:sp>
              <p:sp>
                <p:nvSpPr>
                  <p:cNvPr id="1133" name="Freeform 1132">
                    <a:extLst>
                      <a:ext uri="{FF2B5EF4-FFF2-40B4-BE49-F238E27FC236}">
                        <a16:creationId xmlns:a16="http://schemas.microsoft.com/office/drawing/2014/main" id="{76516A59-C507-6245-B05B-92354B815226}"/>
                      </a:ext>
                    </a:extLst>
                  </p:cNvPr>
                  <p:cNvSpPr/>
                  <p:nvPr/>
                </p:nvSpPr>
                <p:spPr>
                  <a:xfrm>
                    <a:off x="418561" y="338341"/>
                    <a:ext cx="752395" cy="78642"/>
                  </a:xfrm>
                  <a:custGeom>
                    <a:avLst/>
                    <a:gdLst>
                      <a:gd name="connsiteX0" fmla="*/ 745663 w 752395"/>
                      <a:gd name="connsiteY0" fmla="*/ 3955 h 78642"/>
                      <a:gd name="connsiteX1" fmla="*/ 737152 w 752395"/>
                      <a:gd name="connsiteY1" fmla="*/ 3066 h 78642"/>
                      <a:gd name="connsiteX2" fmla="*/ 711365 w 752395"/>
                      <a:gd name="connsiteY2" fmla="*/ 779 h 78642"/>
                      <a:gd name="connsiteX3" fmla="*/ 695486 w 752395"/>
                      <a:gd name="connsiteY3" fmla="*/ 1033 h 78642"/>
                      <a:gd name="connsiteX4" fmla="*/ 672112 w 752395"/>
                      <a:gd name="connsiteY4" fmla="*/ 1668 h 78642"/>
                      <a:gd name="connsiteX5" fmla="*/ 651280 w 752395"/>
                      <a:gd name="connsiteY5" fmla="*/ 1922 h 78642"/>
                      <a:gd name="connsiteX6" fmla="*/ 648485 w 752395"/>
                      <a:gd name="connsiteY6" fmla="*/ 1541 h 78642"/>
                      <a:gd name="connsiteX7" fmla="*/ 634131 w 752395"/>
                      <a:gd name="connsiteY7" fmla="*/ 2176 h 78642"/>
                      <a:gd name="connsiteX8" fmla="*/ 464165 w 752395"/>
                      <a:gd name="connsiteY8" fmla="*/ 5226 h 78642"/>
                      <a:gd name="connsiteX9" fmla="*/ 404589 w 752395"/>
                      <a:gd name="connsiteY9" fmla="*/ 6369 h 78642"/>
                      <a:gd name="connsiteX10" fmla="*/ 297630 w 752395"/>
                      <a:gd name="connsiteY10" fmla="*/ 3193 h 78642"/>
                      <a:gd name="connsiteX11" fmla="*/ 247072 w 752395"/>
                      <a:gd name="connsiteY11" fmla="*/ 3193 h 78642"/>
                      <a:gd name="connsiteX12" fmla="*/ 209090 w 752395"/>
                      <a:gd name="connsiteY12" fmla="*/ 16 h 78642"/>
                      <a:gd name="connsiteX13" fmla="*/ 184701 w 752395"/>
                      <a:gd name="connsiteY13" fmla="*/ 1287 h 78642"/>
                      <a:gd name="connsiteX14" fmla="*/ 158914 w 752395"/>
                      <a:gd name="connsiteY14" fmla="*/ 2685 h 78642"/>
                      <a:gd name="connsiteX15" fmla="*/ 25025 w 752395"/>
                      <a:gd name="connsiteY15" fmla="*/ 8783 h 78642"/>
                      <a:gd name="connsiteX16" fmla="*/ 0 w 752395"/>
                      <a:gd name="connsiteY16" fmla="*/ 9927 h 78642"/>
                      <a:gd name="connsiteX17" fmla="*/ 14354 w 752395"/>
                      <a:gd name="connsiteY17" fmla="*/ 40167 h 78642"/>
                      <a:gd name="connsiteX18" fmla="*/ 50812 w 752395"/>
                      <a:gd name="connsiteY18" fmla="*/ 77903 h 78642"/>
                      <a:gd name="connsiteX19" fmla="*/ 62117 w 752395"/>
                      <a:gd name="connsiteY19" fmla="*/ 78285 h 78642"/>
                      <a:gd name="connsiteX20" fmla="*/ 153070 w 752395"/>
                      <a:gd name="connsiteY20" fmla="*/ 75616 h 78642"/>
                      <a:gd name="connsiteX21" fmla="*/ 293692 w 752395"/>
                      <a:gd name="connsiteY21" fmla="*/ 74854 h 78642"/>
                      <a:gd name="connsiteX22" fmla="*/ 442570 w 752395"/>
                      <a:gd name="connsiteY22" fmla="*/ 72948 h 78642"/>
                      <a:gd name="connsiteX23" fmla="*/ 508245 w 752395"/>
                      <a:gd name="connsiteY23" fmla="*/ 74092 h 78642"/>
                      <a:gd name="connsiteX24" fmla="*/ 585860 w 752395"/>
                      <a:gd name="connsiteY24" fmla="*/ 74981 h 78642"/>
                      <a:gd name="connsiteX25" fmla="*/ 613425 w 752395"/>
                      <a:gd name="connsiteY25" fmla="*/ 75235 h 78642"/>
                      <a:gd name="connsiteX26" fmla="*/ 658266 w 752395"/>
                      <a:gd name="connsiteY26" fmla="*/ 75743 h 78642"/>
                      <a:gd name="connsiteX27" fmla="*/ 745663 w 752395"/>
                      <a:gd name="connsiteY27" fmla="*/ 77776 h 78642"/>
                      <a:gd name="connsiteX28" fmla="*/ 752395 w 752395"/>
                      <a:gd name="connsiteY28" fmla="*/ 37245 h 78642"/>
                      <a:gd name="connsiteX29" fmla="*/ 745663 w 752395"/>
                      <a:gd name="connsiteY29" fmla="*/ 3955 h 7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52395" h="78642">
                        <a:moveTo>
                          <a:pt x="745663" y="3955"/>
                        </a:moveTo>
                        <a:lnTo>
                          <a:pt x="737152" y="3066"/>
                        </a:lnTo>
                        <a:cubicBezTo>
                          <a:pt x="728132" y="2049"/>
                          <a:pt x="719621" y="1033"/>
                          <a:pt x="711365" y="779"/>
                        </a:cubicBezTo>
                        <a:cubicBezTo>
                          <a:pt x="706156" y="397"/>
                          <a:pt x="701329" y="397"/>
                          <a:pt x="695486" y="1033"/>
                        </a:cubicBezTo>
                        <a:cubicBezTo>
                          <a:pt x="688118" y="1922"/>
                          <a:pt x="680115" y="2176"/>
                          <a:pt x="672112" y="1668"/>
                        </a:cubicBezTo>
                        <a:cubicBezTo>
                          <a:pt x="671858" y="1668"/>
                          <a:pt x="657885" y="1795"/>
                          <a:pt x="651280" y="1922"/>
                        </a:cubicBezTo>
                        <a:cubicBezTo>
                          <a:pt x="650390" y="1795"/>
                          <a:pt x="649628" y="1668"/>
                          <a:pt x="648485" y="1541"/>
                        </a:cubicBezTo>
                        <a:cubicBezTo>
                          <a:pt x="644166" y="1033"/>
                          <a:pt x="639212" y="1541"/>
                          <a:pt x="634131" y="2176"/>
                        </a:cubicBezTo>
                        <a:cubicBezTo>
                          <a:pt x="577476" y="2812"/>
                          <a:pt x="520820" y="2176"/>
                          <a:pt x="464165" y="5226"/>
                        </a:cubicBezTo>
                        <a:cubicBezTo>
                          <a:pt x="444349" y="6242"/>
                          <a:pt x="424659" y="7767"/>
                          <a:pt x="404589" y="6369"/>
                        </a:cubicBezTo>
                        <a:cubicBezTo>
                          <a:pt x="369020" y="3701"/>
                          <a:pt x="333325" y="3828"/>
                          <a:pt x="297630" y="3193"/>
                        </a:cubicBezTo>
                        <a:cubicBezTo>
                          <a:pt x="280735" y="2812"/>
                          <a:pt x="269683" y="6496"/>
                          <a:pt x="247072" y="3193"/>
                        </a:cubicBezTo>
                        <a:cubicBezTo>
                          <a:pt x="237291" y="2557"/>
                          <a:pt x="218745" y="-238"/>
                          <a:pt x="209090" y="16"/>
                        </a:cubicBezTo>
                        <a:cubicBezTo>
                          <a:pt x="200706" y="270"/>
                          <a:pt x="192449" y="779"/>
                          <a:pt x="184701" y="1287"/>
                        </a:cubicBezTo>
                        <a:cubicBezTo>
                          <a:pt x="176952" y="1795"/>
                          <a:pt x="169203" y="2303"/>
                          <a:pt x="158914" y="2685"/>
                        </a:cubicBezTo>
                        <a:cubicBezTo>
                          <a:pt x="113437" y="4336"/>
                          <a:pt x="67199" y="4209"/>
                          <a:pt x="25025" y="8783"/>
                        </a:cubicBezTo>
                        <a:cubicBezTo>
                          <a:pt x="17022" y="9673"/>
                          <a:pt x="8384" y="9673"/>
                          <a:pt x="0" y="9927"/>
                        </a:cubicBezTo>
                        <a:cubicBezTo>
                          <a:pt x="4700" y="20346"/>
                          <a:pt x="9400" y="30129"/>
                          <a:pt x="14354" y="40167"/>
                        </a:cubicBezTo>
                        <a:cubicBezTo>
                          <a:pt x="26930" y="52492"/>
                          <a:pt x="38998" y="65325"/>
                          <a:pt x="50812" y="77903"/>
                        </a:cubicBezTo>
                        <a:lnTo>
                          <a:pt x="62117" y="78285"/>
                        </a:lnTo>
                        <a:cubicBezTo>
                          <a:pt x="93494" y="79809"/>
                          <a:pt x="122583" y="75997"/>
                          <a:pt x="153070" y="75616"/>
                        </a:cubicBezTo>
                        <a:lnTo>
                          <a:pt x="293692" y="74854"/>
                        </a:lnTo>
                        <a:cubicBezTo>
                          <a:pt x="343360" y="74727"/>
                          <a:pt x="393029" y="74346"/>
                          <a:pt x="442570" y="72948"/>
                        </a:cubicBezTo>
                        <a:cubicBezTo>
                          <a:pt x="460736" y="72440"/>
                          <a:pt x="504815" y="73456"/>
                          <a:pt x="508245" y="74092"/>
                        </a:cubicBezTo>
                        <a:cubicBezTo>
                          <a:pt x="533269" y="78793"/>
                          <a:pt x="559946" y="74727"/>
                          <a:pt x="585860" y="74981"/>
                        </a:cubicBezTo>
                        <a:cubicBezTo>
                          <a:pt x="595006" y="75108"/>
                          <a:pt x="604279" y="75235"/>
                          <a:pt x="613425" y="75235"/>
                        </a:cubicBezTo>
                        <a:cubicBezTo>
                          <a:pt x="628414" y="75362"/>
                          <a:pt x="643277" y="75616"/>
                          <a:pt x="658266" y="75743"/>
                        </a:cubicBezTo>
                        <a:cubicBezTo>
                          <a:pt x="687483" y="75997"/>
                          <a:pt x="716573" y="76633"/>
                          <a:pt x="745663" y="77776"/>
                        </a:cubicBezTo>
                        <a:lnTo>
                          <a:pt x="752395" y="37245"/>
                        </a:lnTo>
                        <a:lnTo>
                          <a:pt x="745663" y="3955"/>
                        </a:lnTo>
                        <a:close/>
                      </a:path>
                    </a:pathLst>
                  </a:custGeom>
                  <a:ln w="12692" cap="flat">
                    <a:noFill/>
                    <a:prstDash val="solid"/>
                    <a:miter/>
                  </a:ln>
                </p:spPr>
                <p:txBody>
                  <a:bodyPr rtlCol="0" anchor="ctr"/>
                  <a:lstStyle/>
                  <a:p>
                    <a:endParaRPr lang="en-US"/>
                  </a:p>
                </p:txBody>
              </p:sp>
            </p:grpSp>
            <p:grpSp>
              <p:nvGrpSpPr>
                <p:cNvPr id="1134" name="Graphic 1018">
                  <a:extLst>
                    <a:ext uri="{FF2B5EF4-FFF2-40B4-BE49-F238E27FC236}">
                      <a16:creationId xmlns:a16="http://schemas.microsoft.com/office/drawing/2014/main" id="{11A8CFF8-8AF7-EF4D-872A-56C0C2D8B72D}"/>
                    </a:ext>
                  </a:extLst>
                </p:cNvPr>
                <p:cNvGrpSpPr/>
                <p:nvPr/>
              </p:nvGrpSpPr>
              <p:grpSpPr>
                <a:xfrm>
                  <a:off x="1156221" y="338341"/>
                  <a:ext cx="738167" cy="78642"/>
                  <a:chOff x="1156221" y="338341"/>
                  <a:chExt cx="738167" cy="78642"/>
                </a:xfrm>
              </p:grpSpPr>
              <p:sp>
                <p:nvSpPr>
                  <p:cNvPr id="1135" name="Freeform 1134">
                    <a:extLst>
                      <a:ext uri="{FF2B5EF4-FFF2-40B4-BE49-F238E27FC236}">
                        <a16:creationId xmlns:a16="http://schemas.microsoft.com/office/drawing/2014/main" id="{61707140-FFBE-4F49-86D9-D33CE0CC9EAA}"/>
                      </a:ext>
                    </a:extLst>
                  </p:cNvPr>
                  <p:cNvSpPr/>
                  <p:nvPr/>
                </p:nvSpPr>
                <p:spPr>
                  <a:xfrm>
                    <a:off x="1755546" y="413703"/>
                    <a:ext cx="44968" cy="1126"/>
                  </a:xfrm>
                  <a:custGeom>
                    <a:avLst/>
                    <a:gdLst>
                      <a:gd name="connsiteX0" fmla="*/ 0 w 44968"/>
                      <a:gd name="connsiteY0" fmla="*/ 0 h 1126"/>
                      <a:gd name="connsiteX1" fmla="*/ 762 w 44968"/>
                      <a:gd name="connsiteY1" fmla="*/ 0 h 1126"/>
                      <a:gd name="connsiteX2" fmla="*/ 31503 w 44968"/>
                      <a:gd name="connsiteY2" fmla="*/ 1016 h 1126"/>
                      <a:gd name="connsiteX3" fmla="*/ 44969 w 44968"/>
                      <a:gd name="connsiteY3" fmla="*/ 381 h 1126"/>
                      <a:gd name="connsiteX4" fmla="*/ 0 w 44968"/>
                      <a:gd name="connsiteY4" fmla="*/ 0 h 1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68" h="1126">
                        <a:moveTo>
                          <a:pt x="0" y="0"/>
                        </a:moveTo>
                        <a:cubicBezTo>
                          <a:pt x="254" y="0"/>
                          <a:pt x="508" y="0"/>
                          <a:pt x="762" y="0"/>
                        </a:cubicBezTo>
                        <a:cubicBezTo>
                          <a:pt x="10543" y="1144"/>
                          <a:pt x="21087" y="1271"/>
                          <a:pt x="31503" y="1016"/>
                        </a:cubicBezTo>
                        <a:cubicBezTo>
                          <a:pt x="36076" y="635"/>
                          <a:pt x="40522" y="635"/>
                          <a:pt x="44969" y="381"/>
                        </a:cubicBezTo>
                        <a:cubicBezTo>
                          <a:pt x="29852" y="381"/>
                          <a:pt x="14990" y="127"/>
                          <a:pt x="0" y="0"/>
                        </a:cubicBezTo>
                        <a:close/>
                      </a:path>
                    </a:pathLst>
                  </a:custGeom>
                  <a:ln w="12692" cap="flat">
                    <a:noFill/>
                    <a:prstDash val="solid"/>
                    <a:miter/>
                  </a:ln>
                </p:spPr>
                <p:txBody>
                  <a:bodyPr rtlCol="0" anchor="ctr"/>
                  <a:lstStyle/>
                  <a:p>
                    <a:endParaRPr lang="en-US"/>
                  </a:p>
                </p:txBody>
              </p:sp>
              <p:sp>
                <p:nvSpPr>
                  <p:cNvPr id="1136" name="Freeform 1135">
                    <a:extLst>
                      <a:ext uri="{FF2B5EF4-FFF2-40B4-BE49-F238E27FC236}">
                        <a16:creationId xmlns:a16="http://schemas.microsoft.com/office/drawing/2014/main" id="{07C80D6A-A02D-9749-B058-B320621EE4C1}"/>
                      </a:ext>
                    </a:extLst>
                  </p:cNvPr>
                  <p:cNvSpPr/>
                  <p:nvPr/>
                </p:nvSpPr>
                <p:spPr>
                  <a:xfrm>
                    <a:off x="1156221" y="338341"/>
                    <a:ext cx="738167" cy="78642"/>
                  </a:xfrm>
                  <a:custGeom>
                    <a:avLst/>
                    <a:gdLst>
                      <a:gd name="connsiteX0" fmla="*/ 731562 w 738167"/>
                      <a:gd name="connsiteY0" fmla="*/ 3955 h 78642"/>
                      <a:gd name="connsiteX1" fmla="*/ 723051 w 738167"/>
                      <a:gd name="connsiteY1" fmla="*/ 3066 h 78642"/>
                      <a:gd name="connsiteX2" fmla="*/ 697264 w 738167"/>
                      <a:gd name="connsiteY2" fmla="*/ 779 h 78642"/>
                      <a:gd name="connsiteX3" fmla="*/ 681386 w 738167"/>
                      <a:gd name="connsiteY3" fmla="*/ 1033 h 78642"/>
                      <a:gd name="connsiteX4" fmla="*/ 658012 w 738167"/>
                      <a:gd name="connsiteY4" fmla="*/ 1668 h 78642"/>
                      <a:gd name="connsiteX5" fmla="*/ 637179 w 738167"/>
                      <a:gd name="connsiteY5" fmla="*/ 1922 h 78642"/>
                      <a:gd name="connsiteX6" fmla="*/ 634385 w 738167"/>
                      <a:gd name="connsiteY6" fmla="*/ 1541 h 78642"/>
                      <a:gd name="connsiteX7" fmla="*/ 620031 w 738167"/>
                      <a:gd name="connsiteY7" fmla="*/ 2176 h 78642"/>
                      <a:gd name="connsiteX8" fmla="*/ 450065 w 738167"/>
                      <a:gd name="connsiteY8" fmla="*/ 5226 h 78642"/>
                      <a:gd name="connsiteX9" fmla="*/ 390488 w 738167"/>
                      <a:gd name="connsiteY9" fmla="*/ 6369 h 78642"/>
                      <a:gd name="connsiteX10" fmla="*/ 283403 w 738167"/>
                      <a:gd name="connsiteY10" fmla="*/ 3193 h 78642"/>
                      <a:gd name="connsiteX11" fmla="*/ 232845 w 738167"/>
                      <a:gd name="connsiteY11" fmla="*/ 3193 h 78642"/>
                      <a:gd name="connsiteX12" fmla="*/ 194863 w 738167"/>
                      <a:gd name="connsiteY12" fmla="*/ 16 h 78642"/>
                      <a:gd name="connsiteX13" fmla="*/ 150149 w 738167"/>
                      <a:gd name="connsiteY13" fmla="*/ 2685 h 78642"/>
                      <a:gd name="connsiteX14" fmla="*/ 30741 w 738167"/>
                      <a:gd name="connsiteY14" fmla="*/ 5353 h 78642"/>
                      <a:gd name="connsiteX15" fmla="*/ 7876 w 738167"/>
                      <a:gd name="connsiteY15" fmla="*/ 3955 h 78642"/>
                      <a:gd name="connsiteX16" fmla="*/ 0 w 738167"/>
                      <a:gd name="connsiteY16" fmla="*/ 39532 h 78642"/>
                      <a:gd name="connsiteX17" fmla="*/ 7876 w 738167"/>
                      <a:gd name="connsiteY17" fmla="*/ 77903 h 78642"/>
                      <a:gd name="connsiteX18" fmla="*/ 21087 w 738167"/>
                      <a:gd name="connsiteY18" fmla="*/ 78285 h 78642"/>
                      <a:gd name="connsiteX19" fmla="*/ 130459 w 738167"/>
                      <a:gd name="connsiteY19" fmla="*/ 75616 h 78642"/>
                      <a:gd name="connsiteX20" fmla="*/ 428343 w 738167"/>
                      <a:gd name="connsiteY20" fmla="*/ 73075 h 78642"/>
                      <a:gd name="connsiteX21" fmla="*/ 494017 w 738167"/>
                      <a:gd name="connsiteY21" fmla="*/ 74219 h 78642"/>
                      <a:gd name="connsiteX22" fmla="*/ 571632 w 738167"/>
                      <a:gd name="connsiteY22" fmla="*/ 75108 h 78642"/>
                      <a:gd name="connsiteX23" fmla="*/ 599198 w 738167"/>
                      <a:gd name="connsiteY23" fmla="*/ 75362 h 78642"/>
                      <a:gd name="connsiteX24" fmla="*/ 644039 w 738167"/>
                      <a:gd name="connsiteY24" fmla="*/ 75870 h 78642"/>
                      <a:gd name="connsiteX25" fmla="*/ 731435 w 738167"/>
                      <a:gd name="connsiteY25" fmla="*/ 77903 h 78642"/>
                      <a:gd name="connsiteX26" fmla="*/ 738168 w 738167"/>
                      <a:gd name="connsiteY26" fmla="*/ 37372 h 78642"/>
                      <a:gd name="connsiteX27" fmla="*/ 731562 w 738167"/>
                      <a:gd name="connsiteY27" fmla="*/ 3955 h 7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38167" h="78642">
                        <a:moveTo>
                          <a:pt x="731562" y="3955"/>
                        </a:moveTo>
                        <a:cubicBezTo>
                          <a:pt x="728768" y="3701"/>
                          <a:pt x="725846" y="3447"/>
                          <a:pt x="723051" y="3066"/>
                        </a:cubicBezTo>
                        <a:cubicBezTo>
                          <a:pt x="714032" y="2049"/>
                          <a:pt x="705521" y="1033"/>
                          <a:pt x="697264" y="779"/>
                        </a:cubicBezTo>
                        <a:cubicBezTo>
                          <a:pt x="692056" y="397"/>
                          <a:pt x="687229" y="397"/>
                          <a:pt x="681386" y="1033"/>
                        </a:cubicBezTo>
                        <a:cubicBezTo>
                          <a:pt x="674018" y="1922"/>
                          <a:pt x="666015" y="2176"/>
                          <a:pt x="658012" y="1668"/>
                        </a:cubicBezTo>
                        <a:cubicBezTo>
                          <a:pt x="657758" y="1668"/>
                          <a:pt x="643785" y="1795"/>
                          <a:pt x="637179" y="1922"/>
                        </a:cubicBezTo>
                        <a:cubicBezTo>
                          <a:pt x="636290" y="1795"/>
                          <a:pt x="635528" y="1668"/>
                          <a:pt x="634385" y="1541"/>
                        </a:cubicBezTo>
                        <a:cubicBezTo>
                          <a:pt x="630066" y="1033"/>
                          <a:pt x="625112" y="1541"/>
                          <a:pt x="620031" y="2176"/>
                        </a:cubicBezTo>
                        <a:cubicBezTo>
                          <a:pt x="563375" y="2812"/>
                          <a:pt x="506720" y="2176"/>
                          <a:pt x="450065" y="5226"/>
                        </a:cubicBezTo>
                        <a:cubicBezTo>
                          <a:pt x="430249" y="6242"/>
                          <a:pt x="410559" y="7767"/>
                          <a:pt x="390488" y="6369"/>
                        </a:cubicBezTo>
                        <a:cubicBezTo>
                          <a:pt x="354920" y="3701"/>
                          <a:pt x="319098" y="3828"/>
                          <a:pt x="283403" y="3193"/>
                        </a:cubicBezTo>
                        <a:cubicBezTo>
                          <a:pt x="266508" y="2812"/>
                          <a:pt x="255456" y="6496"/>
                          <a:pt x="232845" y="3193"/>
                        </a:cubicBezTo>
                        <a:cubicBezTo>
                          <a:pt x="223064" y="2557"/>
                          <a:pt x="204517" y="-238"/>
                          <a:pt x="194863" y="16"/>
                        </a:cubicBezTo>
                        <a:cubicBezTo>
                          <a:pt x="176952" y="525"/>
                          <a:pt x="168060" y="1922"/>
                          <a:pt x="150149" y="2685"/>
                        </a:cubicBezTo>
                        <a:cubicBezTo>
                          <a:pt x="110389" y="4336"/>
                          <a:pt x="70628" y="4845"/>
                          <a:pt x="30741" y="5353"/>
                        </a:cubicBezTo>
                        <a:cubicBezTo>
                          <a:pt x="23119" y="5480"/>
                          <a:pt x="15498" y="4717"/>
                          <a:pt x="7876" y="3955"/>
                        </a:cubicBezTo>
                        <a:lnTo>
                          <a:pt x="0" y="39532"/>
                        </a:lnTo>
                        <a:lnTo>
                          <a:pt x="7876" y="77903"/>
                        </a:lnTo>
                        <a:cubicBezTo>
                          <a:pt x="12195" y="78030"/>
                          <a:pt x="16641" y="78030"/>
                          <a:pt x="21087" y="78285"/>
                        </a:cubicBezTo>
                        <a:cubicBezTo>
                          <a:pt x="57671" y="79809"/>
                          <a:pt x="94764" y="75997"/>
                          <a:pt x="130459" y="75616"/>
                        </a:cubicBezTo>
                        <a:cubicBezTo>
                          <a:pt x="229796" y="74473"/>
                          <a:pt x="329006" y="75616"/>
                          <a:pt x="428343" y="73075"/>
                        </a:cubicBezTo>
                        <a:cubicBezTo>
                          <a:pt x="446508" y="72567"/>
                          <a:pt x="490588" y="73583"/>
                          <a:pt x="494017" y="74219"/>
                        </a:cubicBezTo>
                        <a:cubicBezTo>
                          <a:pt x="519042" y="78920"/>
                          <a:pt x="545718" y="74854"/>
                          <a:pt x="571632" y="75108"/>
                        </a:cubicBezTo>
                        <a:cubicBezTo>
                          <a:pt x="580778" y="75235"/>
                          <a:pt x="590052" y="75362"/>
                          <a:pt x="599198" y="75362"/>
                        </a:cubicBezTo>
                        <a:cubicBezTo>
                          <a:pt x="614187" y="75489"/>
                          <a:pt x="629049" y="75743"/>
                          <a:pt x="644039" y="75870"/>
                        </a:cubicBezTo>
                        <a:cubicBezTo>
                          <a:pt x="673256" y="76125"/>
                          <a:pt x="702345" y="76760"/>
                          <a:pt x="731435" y="77903"/>
                        </a:cubicBezTo>
                        <a:lnTo>
                          <a:pt x="738168" y="37372"/>
                        </a:lnTo>
                        <a:lnTo>
                          <a:pt x="731562" y="3955"/>
                        </a:lnTo>
                        <a:close/>
                      </a:path>
                    </a:pathLst>
                  </a:custGeom>
                  <a:ln w="12692" cap="flat">
                    <a:noFill/>
                    <a:prstDash val="solid"/>
                    <a:miter/>
                  </a:ln>
                </p:spPr>
                <p:txBody>
                  <a:bodyPr rtlCol="0" anchor="ctr"/>
                  <a:lstStyle/>
                  <a:p>
                    <a:endParaRPr lang="en-US"/>
                  </a:p>
                </p:txBody>
              </p:sp>
            </p:grpSp>
            <p:grpSp>
              <p:nvGrpSpPr>
                <p:cNvPr id="1137" name="Graphic 1018">
                  <a:extLst>
                    <a:ext uri="{FF2B5EF4-FFF2-40B4-BE49-F238E27FC236}">
                      <a16:creationId xmlns:a16="http://schemas.microsoft.com/office/drawing/2014/main" id="{F0801E57-E950-D540-825F-522C3A3D9DAD}"/>
                    </a:ext>
                  </a:extLst>
                </p:cNvPr>
                <p:cNvGrpSpPr/>
                <p:nvPr/>
              </p:nvGrpSpPr>
              <p:grpSpPr>
                <a:xfrm>
                  <a:off x="1879907" y="338341"/>
                  <a:ext cx="738167" cy="78642"/>
                  <a:chOff x="1879907" y="338341"/>
                  <a:chExt cx="738167" cy="78642"/>
                </a:xfrm>
              </p:grpSpPr>
              <p:sp>
                <p:nvSpPr>
                  <p:cNvPr id="1138" name="Freeform 1137">
                    <a:extLst>
                      <a:ext uri="{FF2B5EF4-FFF2-40B4-BE49-F238E27FC236}">
                        <a16:creationId xmlns:a16="http://schemas.microsoft.com/office/drawing/2014/main" id="{D855F2AC-A6C0-934F-98C6-B5D30A7CEFA6}"/>
                      </a:ext>
                    </a:extLst>
                  </p:cNvPr>
                  <p:cNvSpPr/>
                  <p:nvPr/>
                </p:nvSpPr>
                <p:spPr>
                  <a:xfrm>
                    <a:off x="2479232" y="413703"/>
                    <a:ext cx="44968" cy="1126"/>
                  </a:xfrm>
                  <a:custGeom>
                    <a:avLst/>
                    <a:gdLst>
                      <a:gd name="connsiteX0" fmla="*/ 0 w 44968"/>
                      <a:gd name="connsiteY0" fmla="*/ 0 h 1126"/>
                      <a:gd name="connsiteX1" fmla="*/ 762 w 44968"/>
                      <a:gd name="connsiteY1" fmla="*/ 0 h 1126"/>
                      <a:gd name="connsiteX2" fmla="*/ 31503 w 44968"/>
                      <a:gd name="connsiteY2" fmla="*/ 1016 h 1126"/>
                      <a:gd name="connsiteX3" fmla="*/ 44969 w 44968"/>
                      <a:gd name="connsiteY3" fmla="*/ 381 h 1126"/>
                      <a:gd name="connsiteX4" fmla="*/ 0 w 44968"/>
                      <a:gd name="connsiteY4" fmla="*/ 0 h 1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68" h="1126">
                        <a:moveTo>
                          <a:pt x="0" y="0"/>
                        </a:moveTo>
                        <a:cubicBezTo>
                          <a:pt x="254" y="0"/>
                          <a:pt x="508" y="0"/>
                          <a:pt x="762" y="0"/>
                        </a:cubicBezTo>
                        <a:cubicBezTo>
                          <a:pt x="10543" y="1144"/>
                          <a:pt x="21087" y="1271"/>
                          <a:pt x="31503" y="1016"/>
                        </a:cubicBezTo>
                        <a:cubicBezTo>
                          <a:pt x="36076" y="635"/>
                          <a:pt x="40522" y="635"/>
                          <a:pt x="44969" y="381"/>
                        </a:cubicBezTo>
                        <a:cubicBezTo>
                          <a:pt x="29852" y="381"/>
                          <a:pt x="14862" y="127"/>
                          <a:pt x="0" y="0"/>
                        </a:cubicBezTo>
                        <a:close/>
                      </a:path>
                    </a:pathLst>
                  </a:custGeom>
                  <a:ln w="12692" cap="flat">
                    <a:noFill/>
                    <a:prstDash val="solid"/>
                    <a:miter/>
                  </a:ln>
                </p:spPr>
                <p:txBody>
                  <a:bodyPr rtlCol="0" anchor="ctr"/>
                  <a:lstStyle/>
                  <a:p>
                    <a:endParaRPr lang="en-US"/>
                  </a:p>
                </p:txBody>
              </p:sp>
              <p:sp>
                <p:nvSpPr>
                  <p:cNvPr id="1139" name="Freeform 1138">
                    <a:extLst>
                      <a:ext uri="{FF2B5EF4-FFF2-40B4-BE49-F238E27FC236}">
                        <a16:creationId xmlns:a16="http://schemas.microsoft.com/office/drawing/2014/main" id="{FB4B9E7E-2ACE-254F-BE93-43FE82DDD2B8}"/>
                      </a:ext>
                    </a:extLst>
                  </p:cNvPr>
                  <p:cNvSpPr/>
                  <p:nvPr/>
                </p:nvSpPr>
                <p:spPr>
                  <a:xfrm>
                    <a:off x="1879907" y="338341"/>
                    <a:ext cx="738167" cy="78642"/>
                  </a:xfrm>
                  <a:custGeom>
                    <a:avLst/>
                    <a:gdLst>
                      <a:gd name="connsiteX0" fmla="*/ 731562 w 738167"/>
                      <a:gd name="connsiteY0" fmla="*/ 3955 h 78642"/>
                      <a:gd name="connsiteX1" fmla="*/ 723051 w 738167"/>
                      <a:gd name="connsiteY1" fmla="*/ 3066 h 78642"/>
                      <a:gd name="connsiteX2" fmla="*/ 697264 w 738167"/>
                      <a:gd name="connsiteY2" fmla="*/ 779 h 78642"/>
                      <a:gd name="connsiteX3" fmla="*/ 681386 w 738167"/>
                      <a:gd name="connsiteY3" fmla="*/ 1033 h 78642"/>
                      <a:gd name="connsiteX4" fmla="*/ 658012 w 738167"/>
                      <a:gd name="connsiteY4" fmla="*/ 1668 h 78642"/>
                      <a:gd name="connsiteX5" fmla="*/ 637179 w 738167"/>
                      <a:gd name="connsiteY5" fmla="*/ 1922 h 78642"/>
                      <a:gd name="connsiteX6" fmla="*/ 634385 w 738167"/>
                      <a:gd name="connsiteY6" fmla="*/ 1541 h 78642"/>
                      <a:gd name="connsiteX7" fmla="*/ 620030 w 738167"/>
                      <a:gd name="connsiteY7" fmla="*/ 2176 h 78642"/>
                      <a:gd name="connsiteX8" fmla="*/ 450065 w 738167"/>
                      <a:gd name="connsiteY8" fmla="*/ 5226 h 78642"/>
                      <a:gd name="connsiteX9" fmla="*/ 390488 w 738167"/>
                      <a:gd name="connsiteY9" fmla="*/ 6369 h 78642"/>
                      <a:gd name="connsiteX10" fmla="*/ 283529 w 738167"/>
                      <a:gd name="connsiteY10" fmla="*/ 3193 h 78642"/>
                      <a:gd name="connsiteX11" fmla="*/ 232972 w 738167"/>
                      <a:gd name="connsiteY11" fmla="*/ 3193 h 78642"/>
                      <a:gd name="connsiteX12" fmla="*/ 194990 w 738167"/>
                      <a:gd name="connsiteY12" fmla="*/ 16 h 78642"/>
                      <a:gd name="connsiteX13" fmla="*/ 150276 w 738167"/>
                      <a:gd name="connsiteY13" fmla="*/ 2685 h 78642"/>
                      <a:gd name="connsiteX14" fmla="*/ 30868 w 738167"/>
                      <a:gd name="connsiteY14" fmla="*/ 5353 h 78642"/>
                      <a:gd name="connsiteX15" fmla="*/ 7876 w 738167"/>
                      <a:gd name="connsiteY15" fmla="*/ 3955 h 78642"/>
                      <a:gd name="connsiteX16" fmla="*/ 0 w 738167"/>
                      <a:gd name="connsiteY16" fmla="*/ 39532 h 78642"/>
                      <a:gd name="connsiteX17" fmla="*/ 7876 w 738167"/>
                      <a:gd name="connsiteY17" fmla="*/ 77903 h 78642"/>
                      <a:gd name="connsiteX18" fmla="*/ 21087 w 738167"/>
                      <a:gd name="connsiteY18" fmla="*/ 78285 h 78642"/>
                      <a:gd name="connsiteX19" fmla="*/ 130459 w 738167"/>
                      <a:gd name="connsiteY19" fmla="*/ 75616 h 78642"/>
                      <a:gd name="connsiteX20" fmla="*/ 428343 w 738167"/>
                      <a:gd name="connsiteY20" fmla="*/ 73075 h 78642"/>
                      <a:gd name="connsiteX21" fmla="*/ 494017 w 738167"/>
                      <a:gd name="connsiteY21" fmla="*/ 74219 h 78642"/>
                      <a:gd name="connsiteX22" fmla="*/ 571632 w 738167"/>
                      <a:gd name="connsiteY22" fmla="*/ 75108 h 78642"/>
                      <a:gd name="connsiteX23" fmla="*/ 599198 w 738167"/>
                      <a:gd name="connsiteY23" fmla="*/ 75362 h 78642"/>
                      <a:gd name="connsiteX24" fmla="*/ 644039 w 738167"/>
                      <a:gd name="connsiteY24" fmla="*/ 75870 h 78642"/>
                      <a:gd name="connsiteX25" fmla="*/ 731435 w 738167"/>
                      <a:gd name="connsiteY25" fmla="*/ 77903 h 78642"/>
                      <a:gd name="connsiteX26" fmla="*/ 738168 w 738167"/>
                      <a:gd name="connsiteY26" fmla="*/ 37372 h 78642"/>
                      <a:gd name="connsiteX27" fmla="*/ 731562 w 738167"/>
                      <a:gd name="connsiteY27" fmla="*/ 3955 h 7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38167" h="78642">
                        <a:moveTo>
                          <a:pt x="731562" y="3955"/>
                        </a:moveTo>
                        <a:cubicBezTo>
                          <a:pt x="728768" y="3701"/>
                          <a:pt x="725846" y="3447"/>
                          <a:pt x="723051" y="3066"/>
                        </a:cubicBezTo>
                        <a:cubicBezTo>
                          <a:pt x="714032" y="2049"/>
                          <a:pt x="705521" y="1033"/>
                          <a:pt x="697264" y="779"/>
                        </a:cubicBezTo>
                        <a:cubicBezTo>
                          <a:pt x="692056" y="397"/>
                          <a:pt x="687229" y="397"/>
                          <a:pt x="681386" y="1033"/>
                        </a:cubicBezTo>
                        <a:cubicBezTo>
                          <a:pt x="674018" y="1922"/>
                          <a:pt x="666015" y="2176"/>
                          <a:pt x="658012" y="1668"/>
                        </a:cubicBezTo>
                        <a:cubicBezTo>
                          <a:pt x="657758" y="1668"/>
                          <a:pt x="643785" y="1795"/>
                          <a:pt x="637179" y="1922"/>
                        </a:cubicBezTo>
                        <a:cubicBezTo>
                          <a:pt x="636290" y="1795"/>
                          <a:pt x="635528" y="1668"/>
                          <a:pt x="634385" y="1541"/>
                        </a:cubicBezTo>
                        <a:cubicBezTo>
                          <a:pt x="630066" y="1033"/>
                          <a:pt x="625112" y="1541"/>
                          <a:pt x="620030" y="2176"/>
                        </a:cubicBezTo>
                        <a:cubicBezTo>
                          <a:pt x="563375" y="2812"/>
                          <a:pt x="506720" y="2176"/>
                          <a:pt x="450065" y="5226"/>
                        </a:cubicBezTo>
                        <a:cubicBezTo>
                          <a:pt x="430248" y="6242"/>
                          <a:pt x="410559" y="7767"/>
                          <a:pt x="390488" y="6369"/>
                        </a:cubicBezTo>
                        <a:cubicBezTo>
                          <a:pt x="354920" y="3701"/>
                          <a:pt x="319098" y="3828"/>
                          <a:pt x="283529" y="3193"/>
                        </a:cubicBezTo>
                        <a:cubicBezTo>
                          <a:pt x="266635" y="2812"/>
                          <a:pt x="255583" y="6496"/>
                          <a:pt x="232972" y="3193"/>
                        </a:cubicBezTo>
                        <a:cubicBezTo>
                          <a:pt x="223191" y="2557"/>
                          <a:pt x="204644" y="-238"/>
                          <a:pt x="194990" y="16"/>
                        </a:cubicBezTo>
                        <a:cubicBezTo>
                          <a:pt x="177079" y="525"/>
                          <a:pt x="168187" y="1922"/>
                          <a:pt x="150276" y="2685"/>
                        </a:cubicBezTo>
                        <a:cubicBezTo>
                          <a:pt x="110516" y="4336"/>
                          <a:pt x="70755" y="4845"/>
                          <a:pt x="30868" y="5353"/>
                        </a:cubicBezTo>
                        <a:cubicBezTo>
                          <a:pt x="23246" y="5480"/>
                          <a:pt x="15625" y="4717"/>
                          <a:pt x="7876" y="3955"/>
                        </a:cubicBezTo>
                        <a:lnTo>
                          <a:pt x="0" y="39532"/>
                        </a:lnTo>
                        <a:lnTo>
                          <a:pt x="7876" y="77903"/>
                        </a:lnTo>
                        <a:cubicBezTo>
                          <a:pt x="12195" y="78030"/>
                          <a:pt x="16641" y="78030"/>
                          <a:pt x="21087" y="78285"/>
                        </a:cubicBezTo>
                        <a:cubicBezTo>
                          <a:pt x="57671" y="79809"/>
                          <a:pt x="94764" y="75997"/>
                          <a:pt x="130459" y="75616"/>
                        </a:cubicBezTo>
                        <a:cubicBezTo>
                          <a:pt x="229796" y="74473"/>
                          <a:pt x="329006" y="75616"/>
                          <a:pt x="428343" y="73075"/>
                        </a:cubicBezTo>
                        <a:cubicBezTo>
                          <a:pt x="446508" y="72567"/>
                          <a:pt x="490587" y="73583"/>
                          <a:pt x="494017" y="74219"/>
                        </a:cubicBezTo>
                        <a:cubicBezTo>
                          <a:pt x="519042" y="78920"/>
                          <a:pt x="545718" y="74854"/>
                          <a:pt x="571632" y="75108"/>
                        </a:cubicBezTo>
                        <a:cubicBezTo>
                          <a:pt x="580778" y="75235"/>
                          <a:pt x="590051" y="75362"/>
                          <a:pt x="599198" y="75362"/>
                        </a:cubicBezTo>
                        <a:cubicBezTo>
                          <a:pt x="614187" y="75489"/>
                          <a:pt x="629049" y="75743"/>
                          <a:pt x="644039" y="75870"/>
                        </a:cubicBezTo>
                        <a:cubicBezTo>
                          <a:pt x="673256" y="76125"/>
                          <a:pt x="702345" y="76760"/>
                          <a:pt x="731435" y="77903"/>
                        </a:cubicBezTo>
                        <a:lnTo>
                          <a:pt x="738168" y="37372"/>
                        </a:lnTo>
                        <a:lnTo>
                          <a:pt x="731562" y="3955"/>
                        </a:lnTo>
                        <a:close/>
                      </a:path>
                    </a:pathLst>
                  </a:custGeom>
                  <a:ln w="12692" cap="flat">
                    <a:noFill/>
                    <a:prstDash val="solid"/>
                    <a:miter/>
                  </a:ln>
                </p:spPr>
                <p:txBody>
                  <a:bodyPr rtlCol="0" anchor="ctr"/>
                  <a:lstStyle/>
                  <a:p>
                    <a:endParaRPr lang="en-US"/>
                  </a:p>
                </p:txBody>
              </p:sp>
            </p:grpSp>
            <p:grpSp>
              <p:nvGrpSpPr>
                <p:cNvPr id="1140" name="Graphic 1018">
                  <a:extLst>
                    <a:ext uri="{FF2B5EF4-FFF2-40B4-BE49-F238E27FC236}">
                      <a16:creationId xmlns:a16="http://schemas.microsoft.com/office/drawing/2014/main" id="{53F9C90E-06E0-F64A-A94F-067778E91B03}"/>
                    </a:ext>
                  </a:extLst>
                </p:cNvPr>
                <p:cNvGrpSpPr/>
                <p:nvPr/>
              </p:nvGrpSpPr>
              <p:grpSpPr>
                <a:xfrm>
                  <a:off x="2603721" y="338341"/>
                  <a:ext cx="738167" cy="78642"/>
                  <a:chOff x="2603721" y="338341"/>
                  <a:chExt cx="738167" cy="78642"/>
                </a:xfrm>
              </p:grpSpPr>
              <p:sp>
                <p:nvSpPr>
                  <p:cNvPr id="1141" name="Freeform 1140">
                    <a:extLst>
                      <a:ext uri="{FF2B5EF4-FFF2-40B4-BE49-F238E27FC236}">
                        <a16:creationId xmlns:a16="http://schemas.microsoft.com/office/drawing/2014/main" id="{7BF886B3-D4FE-664C-82BD-E58985D28A81}"/>
                      </a:ext>
                    </a:extLst>
                  </p:cNvPr>
                  <p:cNvSpPr/>
                  <p:nvPr/>
                </p:nvSpPr>
                <p:spPr>
                  <a:xfrm>
                    <a:off x="3202791" y="413703"/>
                    <a:ext cx="44968" cy="1126"/>
                  </a:xfrm>
                  <a:custGeom>
                    <a:avLst/>
                    <a:gdLst>
                      <a:gd name="connsiteX0" fmla="*/ 0 w 44968"/>
                      <a:gd name="connsiteY0" fmla="*/ 0 h 1126"/>
                      <a:gd name="connsiteX1" fmla="*/ 762 w 44968"/>
                      <a:gd name="connsiteY1" fmla="*/ 0 h 1126"/>
                      <a:gd name="connsiteX2" fmla="*/ 31503 w 44968"/>
                      <a:gd name="connsiteY2" fmla="*/ 1016 h 1126"/>
                      <a:gd name="connsiteX3" fmla="*/ 44968 w 44968"/>
                      <a:gd name="connsiteY3" fmla="*/ 381 h 1126"/>
                      <a:gd name="connsiteX4" fmla="*/ 0 w 44968"/>
                      <a:gd name="connsiteY4" fmla="*/ 0 h 1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68" h="1126">
                        <a:moveTo>
                          <a:pt x="0" y="0"/>
                        </a:moveTo>
                        <a:cubicBezTo>
                          <a:pt x="254" y="0"/>
                          <a:pt x="508" y="0"/>
                          <a:pt x="762" y="0"/>
                        </a:cubicBezTo>
                        <a:cubicBezTo>
                          <a:pt x="10543" y="1144"/>
                          <a:pt x="21087" y="1271"/>
                          <a:pt x="31503" y="1016"/>
                        </a:cubicBezTo>
                        <a:cubicBezTo>
                          <a:pt x="36076" y="635"/>
                          <a:pt x="40522" y="635"/>
                          <a:pt x="44968" y="381"/>
                        </a:cubicBezTo>
                        <a:cubicBezTo>
                          <a:pt x="29852" y="381"/>
                          <a:pt x="14989" y="127"/>
                          <a:pt x="0" y="0"/>
                        </a:cubicBezTo>
                        <a:close/>
                      </a:path>
                    </a:pathLst>
                  </a:custGeom>
                  <a:ln w="12692" cap="flat">
                    <a:noFill/>
                    <a:prstDash val="solid"/>
                    <a:miter/>
                  </a:ln>
                </p:spPr>
                <p:txBody>
                  <a:bodyPr rtlCol="0" anchor="ctr"/>
                  <a:lstStyle/>
                  <a:p>
                    <a:endParaRPr lang="en-US"/>
                  </a:p>
                </p:txBody>
              </p:sp>
              <p:sp>
                <p:nvSpPr>
                  <p:cNvPr id="1142" name="Freeform 1141">
                    <a:extLst>
                      <a:ext uri="{FF2B5EF4-FFF2-40B4-BE49-F238E27FC236}">
                        <a16:creationId xmlns:a16="http://schemas.microsoft.com/office/drawing/2014/main" id="{363D257D-BE3F-9F4A-9D6F-B5786C362F5B}"/>
                      </a:ext>
                    </a:extLst>
                  </p:cNvPr>
                  <p:cNvSpPr/>
                  <p:nvPr/>
                </p:nvSpPr>
                <p:spPr>
                  <a:xfrm>
                    <a:off x="2603721" y="338341"/>
                    <a:ext cx="738167" cy="78642"/>
                  </a:xfrm>
                  <a:custGeom>
                    <a:avLst/>
                    <a:gdLst>
                      <a:gd name="connsiteX0" fmla="*/ 731435 w 738167"/>
                      <a:gd name="connsiteY0" fmla="*/ 3955 h 78642"/>
                      <a:gd name="connsiteX1" fmla="*/ 722924 w 738167"/>
                      <a:gd name="connsiteY1" fmla="*/ 3066 h 78642"/>
                      <a:gd name="connsiteX2" fmla="*/ 697137 w 738167"/>
                      <a:gd name="connsiteY2" fmla="*/ 779 h 78642"/>
                      <a:gd name="connsiteX3" fmla="*/ 681259 w 738167"/>
                      <a:gd name="connsiteY3" fmla="*/ 1033 h 78642"/>
                      <a:gd name="connsiteX4" fmla="*/ 657885 w 738167"/>
                      <a:gd name="connsiteY4" fmla="*/ 1668 h 78642"/>
                      <a:gd name="connsiteX5" fmla="*/ 637052 w 738167"/>
                      <a:gd name="connsiteY5" fmla="*/ 1922 h 78642"/>
                      <a:gd name="connsiteX6" fmla="*/ 634258 w 738167"/>
                      <a:gd name="connsiteY6" fmla="*/ 1541 h 78642"/>
                      <a:gd name="connsiteX7" fmla="*/ 619903 w 738167"/>
                      <a:gd name="connsiteY7" fmla="*/ 2176 h 78642"/>
                      <a:gd name="connsiteX8" fmla="*/ 449938 w 738167"/>
                      <a:gd name="connsiteY8" fmla="*/ 5226 h 78642"/>
                      <a:gd name="connsiteX9" fmla="*/ 390361 w 738167"/>
                      <a:gd name="connsiteY9" fmla="*/ 6369 h 78642"/>
                      <a:gd name="connsiteX10" fmla="*/ 283403 w 738167"/>
                      <a:gd name="connsiteY10" fmla="*/ 3193 h 78642"/>
                      <a:gd name="connsiteX11" fmla="*/ 232845 w 738167"/>
                      <a:gd name="connsiteY11" fmla="*/ 3193 h 78642"/>
                      <a:gd name="connsiteX12" fmla="*/ 194863 w 738167"/>
                      <a:gd name="connsiteY12" fmla="*/ 16 h 78642"/>
                      <a:gd name="connsiteX13" fmla="*/ 150149 w 738167"/>
                      <a:gd name="connsiteY13" fmla="*/ 2685 h 78642"/>
                      <a:gd name="connsiteX14" fmla="*/ 30741 w 738167"/>
                      <a:gd name="connsiteY14" fmla="*/ 5353 h 78642"/>
                      <a:gd name="connsiteX15" fmla="*/ 7876 w 738167"/>
                      <a:gd name="connsiteY15" fmla="*/ 3955 h 78642"/>
                      <a:gd name="connsiteX16" fmla="*/ 0 w 738167"/>
                      <a:gd name="connsiteY16" fmla="*/ 39532 h 78642"/>
                      <a:gd name="connsiteX17" fmla="*/ 7876 w 738167"/>
                      <a:gd name="connsiteY17" fmla="*/ 77903 h 78642"/>
                      <a:gd name="connsiteX18" fmla="*/ 21087 w 738167"/>
                      <a:gd name="connsiteY18" fmla="*/ 78285 h 78642"/>
                      <a:gd name="connsiteX19" fmla="*/ 130459 w 738167"/>
                      <a:gd name="connsiteY19" fmla="*/ 75616 h 78642"/>
                      <a:gd name="connsiteX20" fmla="*/ 428343 w 738167"/>
                      <a:gd name="connsiteY20" fmla="*/ 73075 h 78642"/>
                      <a:gd name="connsiteX21" fmla="*/ 494017 w 738167"/>
                      <a:gd name="connsiteY21" fmla="*/ 74219 h 78642"/>
                      <a:gd name="connsiteX22" fmla="*/ 571632 w 738167"/>
                      <a:gd name="connsiteY22" fmla="*/ 75108 h 78642"/>
                      <a:gd name="connsiteX23" fmla="*/ 599198 w 738167"/>
                      <a:gd name="connsiteY23" fmla="*/ 75362 h 78642"/>
                      <a:gd name="connsiteX24" fmla="*/ 644039 w 738167"/>
                      <a:gd name="connsiteY24" fmla="*/ 75870 h 78642"/>
                      <a:gd name="connsiteX25" fmla="*/ 731435 w 738167"/>
                      <a:gd name="connsiteY25" fmla="*/ 77903 h 78642"/>
                      <a:gd name="connsiteX26" fmla="*/ 738168 w 738167"/>
                      <a:gd name="connsiteY26" fmla="*/ 37372 h 78642"/>
                      <a:gd name="connsiteX27" fmla="*/ 731435 w 738167"/>
                      <a:gd name="connsiteY27" fmla="*/ 3955 h 7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38167" h="78642">
                        <a:moveTo>
                          <a:pt x="731435" y="3955"/>
                        </a:moveTo>
                        <a:cubicBezTo>
                          <a:pt x="728640" y="3701"/>
                          <a:pt x="725846" y="3447"/>
                          <a:pt x="722924" y="3066"/>
                        </a:cubicBezTo>
                        <a:cubicBezTo>
                          <a:pt x="713905" y="2049"/>
                          <a:pt x="705394" y="1033"/>
                          <a:pt x="697137" y="779"/>
                        </a:cubicBezTo>
                        <a:cubicBezTo>
                          <a:pt x="691929" y="397"/>
                          <a:pt x="687102" y="397"/>
                          <a:pt x="681259" y="1033"/>
                        </a:cubicBezTo>
                        <a:cubicBezTo>
                          <a:pt x="673891" y="1922"/>
                          <a:pt x="665888" y="2176"/>
                          <a:pt x="657885" y="1668"/>
                        </a:cubicBezTo>
                        <a:cubicBezTo>
                          <a:pt x="657631" y="1668"/>
                          <a:pt x="643658" y="1795"/>
                          <a:pt x="637052" y="1922"/>
                        </a:cubicBezTo>
                        <a:cubicBezTo>
                          <a:pt x="636163" y="1795"/>
                          <a:pt x="635401" y="1668"/>
                          <a:pt x="634258" y="1541"/>
                        </a:cubicBezTo>
                        <a:cubicBezTo>
                          <a:pt x="629939" y="1033"/>
                          <a:pt x="624985" y="1541"/>
                          <a:pt x="619903" y="2176"/>
                        </a:cubicBezTo>
                        <a:cubicBezTo>
                          <a:pt x="563248" y="2812"/>
                          <a:pt x="506593" y="2176"/>
                          <a:pt x="449938" y="5226"/>
                        </a:cubicBezTo>
                        <a:cubicBezTo>
                          <a:pt x="430122" y="6242"/>
                          <a:pt x="410432" y="7767"/>
                          <a:pt x="390361" y="6369"/>
                        </a:cubicBezTo>
                        <a:cubicBezTo>
                          <a:pt x="354793" y="3701"/>
                          <a:pt x="319098" y="3828"/>
                          <a:pt x="283403" y="3193"/>
                        </a:cubicBezTo>
                        <a:cubicBezTo>
                          <a:pt x="266508" y="2812"/>
                          <a:pt x="255456" y="6496"/>
                          <a:pt x="232845" y="3193"/>
                        </a:cubicBezTo>
                        <a:cubicBezTo>
                          <a:pt x="223064" y="2557"/>
                          <a:pt x="204517" y="-238"/>
                          <a:pt x="194863" y="16"/>
                        </a:cubicBezTo>
                        <a:cubicBezTo>
                          <a:pt x="176952" y="525"/>
                          <a:pt x="168060" y="1922"/>
                          <a:pt x="150149" y="2685"/>
                        </a:cubicBezTo>
                        <a:cubicBezTo>
                          <a:pt x="110389" y="4336"/>
                          <a:pt x="70628" y="4845"/>
                          <a:pt x="30741" y="5353"/>
                        </a:cubicBezTo>
                        <a:cubicBezTo>
                          <a:pt x="23119" y="5480"/>
                          <a:pt x="15498" y="4717"/>
                          <a:pt x="7876" y="3955"/>
                        </a:cubicBezTo>
                        <a:lnTo>
                          <a:pt x="0" y="39532"/>
                        </a:lnTo>
                        <a:lnTo>
                          <a:pt x="7876" y="77903"/>
                        </a:lnTo>
                        <a:cubicBezTo>
                          <a:pt x="12195" y="78030"/>
                          <a:pt x="16641" y="78030"/>
                          <a:pt x="21087" y="78285"/>
                        </a:cubicBezTo>
                        <a:cubicBezTo>
                          <a:pt x="57671" y="79809"/>
                          <a:pt x="94764" y="75997"/>
                          <a:pt x="130459" y="75616"/>
                        </a:cubicBezTo>
                        <a:cubicBezTo>
                          <a:pt x="229796" y="74473"/>
                          <a:pt x="329006" y="75616"/>
                          <a:pt x="428343" y="73075"/>
                        </a:cubicBezTo>
                        <a:cubicBezTo>
                          <a:pt x="446508" y="72567"/>
                          <a:pt x="490587" y="73583"/>
                          <a:pt x="494017" y="74219"/>
                        </a:cubicBezTo>
                        <a:cubicBezTo>
                          <a:pt x="519042" y="78920"/>
                          <a:pt x="545718" y="74854"/>
                          <a:pt x="571632" y="75108"/>
                        </a:cubicBezTo>
                        <a:cubicBezTo>
                          <a:pt x="580778" y="75235"/>
                          <a:pt x="590051" y="75362"/>
                          <a:pt x="599198" y="75362"/>
                        </a:cubicBezTo>
                        <a:cubicBezTo>
                          <a:pt x="614187" y="75489"/>
                          <a:pt x="629050" y="75743"/>
                          <a:pt x="644039" y="75870"/>
                        </a:cubicBezTo>
                        <a:cubicBezTo>
                          <a:pt x="673256" y="76125"/>
                          <a:pt x="702346" y="76760"/>
                          <a:pt x="731435" y="77903"/>
                        </a:cubicBezTo>
                        <a:lnTo>
                          <a:pt x="738168" y="37372"/>
                        </a:lnTo>
                        <a:lnTo>
                          <a:pt x="731435" y="3955"/>
                        </a:lnTo>
                        <a:close/>
                      </a:path>
                    </a:pathLst>
                  </a:custGeom>
                  <a:ln w="12692" cap="flat">
                    <a:noFill/>
                    <a:prstDash val="solid"/>
                    <a:miter/>
                  </a:ln>
                </p:spPr>
                <p:txBody>
                  <a:bodyPr rtlCol="0" anchor="ctr"/>
                  <a:lstStyle/>
                  <a:p>
                    <a:endParaRPr lang="en-US"/>
                  </a:p>
                </p:txBody>
              </p:sp>
            </p:grpSp>
            <p:grpSp>
              <p:nvGrpSpPr>
                <p:cNvPr id="1143" name="Graphic 1018">
                  <a:extLst>
                    <a:ext uri="{FF2B5EF4-FFF2-40B4-BE49-F238E27FC236}">
                      <a16:creationId xmlns:a16="http://schemas.microsoft.com/office/drawing/2014/main" id="{B4E4E085-A5BD-0045-B8EE-10712B9E13AE}"/>
                    </a:ext>
                  </a:extLst>
                </p:cNvPr>
                <p:cNvGrpSpPr/>
                <p:nvPr/>
              </p:nvGrpSpPr>
              <p:grpSpPr>
                <a:xfrm>
                  <a:off x="3327153" y="338341"/>
                  <a:ext cx="738167" cy="78642"/>
                  <a:chOff x="3327153" y="338341"/>
                  <a:chExt cx="738167" cy="78642"/>
                </a:xfrm>
              </p:grpSpPr>
              <p:sp>
                <p:nvSpPr>
                  <p:cNvPr id="1144" name="Freeform 1143">
                    <a:extLst>
                      <a:ext uri="{FF2B5EF4-FFF2-40B4-BE49-F238E27FC236}">
                        <a16:creationId xmlns:a16="http://schemas.microsoft.com/office/drawing/2014/main" id="{639482DF-C517-AB46-AF4D-86CDBB646547}"/>
                      </a:ext>
                    </a:extLst>
                  </p:cNvPr>
                  <p:cNvSpPr/>
                  <p:nvPr/>
                </p:nvSpPr>
                <p:spPr>
                  <a:xfrm>
                    <a:off x="3926478" y="413703"/>
                    <a:ext cx="44968" cy="1126"/>
                  </a:xfrm>
                  <a:custGeom>
                    <a:avLst/>
                    <a:gdLst>
                      <a:gd name="connsiteX0" fmla="*/ 0 w 44968"/>
                      <a:gd name="connsiteY0" fmla="*/ 0 h 1126"/>
                      <a:gd name="connsiteX1" fmla="*/ 762 w 44968"/>
                      <a:gd name="connsiteY1" fmla="*/ 0 h 1126"/>
                      <a:gd name="connsiteX2" fmla="*/ 31503 w 44968"/>
                      <a:gd name="connsiteY2" fmla="*/ 1016 h 1126"/>
                      <a:gd name="connsiteX3" fmla="*/ 44969 w 44968"/>
                      <a:gd name="connsiteY3" fmla="*/ 381 h 1126"/>
                      <a:gd name="connsiteX4" fmla="*/ 0 w 44968"/>
                      <a:gd name="connsiteY4" fmla="*/ 0 h 1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68" h="1126">
                        <a:moveTo>
                          <a:pt x="0" y="0"/>
                        </a:moveTo>
                        <a:cubicBezTo>
                          <a:pt x="254" y="0"/>
                          <a:pt x="508" y="0"/>
                          <a:pt x="762" y="0"/>
                        </a:cubicBezTo>
                        <a:cubicBezTo>
                          <a:pt x="10543" y="1144"/>
                          <a:pt x="21087" y="1271"/>
                          <a:pt x="31503" y="1016"/>
                        </a:cubicBezTo>
                        <a:cubicBezTo>
                          <a:pt x="36076" y="635"/>
                          <a:pt x="40522" y="635"/>
                          <a:pt x="44969" y="381"/>
                        </a:cubicBezTo>
                        <a:cubicBezTo>
                          <a:pt x="29852" y="381"/>
                          <a:pt x="14862" y="127"/>
                          <a:pt x="0" y="0"/>
                        </a:cubicBezTo>
                        <a:close/>
                      </a:path>
                    </a:pathLst>
                  </a:custGeom>
                  <a:ln w="12692" cap="flat">
                    <a:noFill/>
                    <a:prstDash val="solid"/>
                    <a:miter/>
                  </a:ln>
                </p:spPr>
                <p:txBody>
                  <a:bodyPr rtlCol="0" anchor="ctr"/>
                  <a:lstStyle/>
                  <a:p>
                    <a:endParaRPr lang="en-US"/>
                  </a:p>
                </p:txBody>
              </p:sp>
              <p:sp>
                <p:nvSpPr>
                  <p:cNvPr id="1145" name="Freeform 1144">
                    <a:extLst>
                      <a:ext uri="{FF2B5EF4-FFF2-40B4-BE49-F238E27FC236}">
                        <a16:creationId xmlns:a16="http://schemas.microsoft.com/office/drawing/2014/main" id="{0F927358-1CBB-B645-90A2-DF1F9AA585E1}"/>
                      </a:ext>
                    </a:extLst>
                  </p:cNvPr>
                  <p:cNvSpPr/>
                  <p:nvPr/>
                </p:nvSpPr>
                <p:spPr>
                  <a:xfrm>
                    <a:off x="3327153" y="338341"/>
                    <a:ext cx="738167" cy="78642"/>
                  </a:xfrm>
                  <a:custGeom>
                    <a:avLst/>
                    <a:gdLst>
                      <a:gd name="connsiteX0" fmla="*/ 731562 w 738167"/>
                      <a:gd name="connsiteY0" fmla="*/ 3955 h 78642"/>
                      <a:gd name="connsiteX1" fmla="*/ 723051 w 738167"/>
                      <a:gd name="connsiteY1" fmla="*/ 3066 h 78642"/>
                      <a:gd name="connsiteX2" fmla="*/ 697264 w 738167"/>
                      <a:gd name="connsiteY2" fmla="*/ 779 h 78642"/>
                      <a:gd name="connsiteX3" fmla="*/ 681385 w 738167"/>
                      <a:gd name="connsiteY3" fmla="*/ 1033 h 78642"/>
                      <a:gd name="connsiteX4" fmla="*/ 658012 w 738167"/>
                      <a:gd name="connsiteY4" fmla="*/ 1668 h 78642"/>
                      <a:gd name="connsiteX5" fmla="*/ 637179 w 738167"/>
                      <a:gd name="connsiteY5" fmla="*/ 1922 h 78642"/>
                      <a:gd name="connsiteX6" fmla="*/ 634384 w 738167"/>
                      <a:gd name="connsiteY6" fmla="*/ 1541 h 78642"/>
                      <a:gd name="connsiteX7" fmla="*/ 620030 w 738167"/>
                      <a:gd name="connsiteY7" fmla="*/ 2176 h 78642"/>
                      <a:gd name="connsiteX8" fmla="*/ 450065 w 738167"/>
                      <a:gd name="connsiteY8" fmla="*/ 5226 h 78642"/>
                      <a:gd name="connsiteX9" fmla="*/ 390488 w 738167"/>
                      <a:gd name="connsiteY9" fmla="*/ 6369 h 78642"/>
                      <a:gd name="connsiteX10" fmla="*/ 283529 w 738167"/>
                      <a:gd name="connsiteY10" fmla="*/ 3193 h 78642"/>
                      <a:gd name="connsiteX11" fmla="*/ 232972 w 738167"/>
                      <a:gd name="connsiteY11" fmla="*/ 3193 h 78642"/>
                      <a:gd name="connsiteX12" fmla="*/ 194990 w 738167"/>
                      <a:gd name="connsiteY12" fmla="*/ 16 h 78642"/>
                      <a:gd name="connsiteX13" fmla="*/ 150276 w 738167"/>
                      <a:gd name="connsiteY13" fmla="*/ 2685 h 78642"/>
                      <a:gd name="connsiteX14" fmla="*/ 30868 w 738167"/>
                      <a:gd name="connsiteY14" fmla="*/ 5353 h 78642"/>
                      <a:gd name="connsiteX15" fmla="*/ 7876 w 738167"/>
                      <a:gd name="connsiteY15" fmla="*/ 3955 h 78642"/>
                      <a:gd name="connsiteX16" fmla="*/ 0 w 738167"/>
                      <a:gd name="connsiteY16" fmla="*/ 39532 h 78642"/>
                      <a:gd name="connsiteX17" fmla="*/ 7876 w 738167"/>
                      <a:gd name="connsiteY17" fmla="*/ 77903 h 78642"/>
                      <a:gd name="connsiteX18" fmla="*/ 21087 w 738167"/>
                      <a:gd name="connsiteY18" fmla="*/ 78285 h 78642"/>
                      <a:gd name="connsiteX19" fmla="*/ 130459 w 738167"/>
                      <a:gd name="connsiteY19" fmla="*/ 75616 h 78642"/>
                      <a:gd name="connsiteX20" fmla="*/ 428343 w 738167"/>
                      <a:gd name="connsiteY20" fmla="*/ 73075 h 78642"/>
                      <a:gd name="connsiteX21" fmla="*/ 494017 w 738167"/>
                      <a:gd name="connsiteY21" fmla="*/ 74219 h 78642"/>
                      <a:gd name="connsiteX22" fmla="*/ 571632 w 738167"/>
                      <a:gd name="connsiteY22" fmla="*/ 75108 h 78642"/>
                      <a:gd name="connsiteX23" fmla="*/ 599197 w 738167"/>
                      <a:gd name="connsiteY23" fmla="*/ 75362 h 78642"/>
                      <a:gd name="connsiteX24" fmla="*/ 644039 w 738167"/>
                      <a:gd name="connsiteY24" fmla="*/ 75870 h 78642"/>
                      <a:gd name="connsiteX25" fmla="*/ 731435 w 738167"/>
                      <a:gd name="connsiteY25" fmla="*/ 77903 h 78642"/>
                      <a:gd name="connsiteX26" fmla="*/ 738168 w 738167"/>
                      <a:gd name="connsiteY26" fmla="*/ 37372 h 78642"/>
                      <a:gd name="connsiteX27" fmla="*/ 731562 w 738167"/>
                      <a:gd name="connsiteY27" fmla="*/ 3955 h 7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38167" h="78642">
                        <a:moveTo>
                          <a:pt x="731562" y="3955"/>
                        </a:moveTo>
                        <a:cubicBezTo>
                          <a:pt x="728768" y="3701"/>
                          <a:pt x="725846" y="3447"/>
                          <a:pt x="723051" y="3066"/>
                        </a:cubicBezTo>
                        <a:cubicBezTo>
                          <a:pt x="714032" y="2049"/>
                          <a:pt x="705521" y="1033"/>
                          <a:pt x="697264" y="779"/>
                        </a:cubicBezTo>
                        <a:cubicBezTo>
                          <a:pt x="692056" y="397"/>
                          <a:pt x="687229" y="397"/>
                          <a:pt x="681385" y="1033"/>
                        </a:cubicBezTo>
                        <a:cubicBezTo>
                          <a:pt x="674018" y="1922"/>
                          <a:pt x="666015" y="2176"/>
                          <a:pt x="658012" y="1668"/>
                        </a:cubicBezTo>
                        <a:cubicBezTo>
                          <a:pt x="657758" y="1668"/>
                          <a:pt x="643785" y="1795"/>
                          <a:pt x="637179" y="1922"/>
                        </a:cubicBezTo>
                        <a:cubicBezTo>
                          <a:pt x="636290" y="1795"/>
                          <a:pt x="635528" y="1668"/>
                          <a:pt x="634384" y="1541"/>
                        </a:cubicBezTo>
                        <a:cubicBezTo>
                          <a:pt x="630065" y="1033"/>
                          <a:pt x="625112" y="1541"/>
                          <a:pt x="620030" y="2176"/>
                        </a:cubicBezTo>
                        <a:cubicBezTo>
                          <a:pt x="563375" y="2812"/>
                          <a:pt x="506720" y="2176"/>
                          <a:pt x="450065" y="5226"/>
                        </a:cubicBezTo>
                        <a:cubicBezTo>
                          <a:pt x="430248" y="6242"/>
                          <a:pt x="410559" y="7767"/>
                          <a:pt x="390488" y="6369"/>
                        </a:cubicBezTo>
                        <a:cubicBezTo>
                          <a:pt x="354920" y="3701"/>
                          <a:pt x="319098" y="3828"/>
                          <a:pt x="283529" y="3193"/>
                        </a:cubicBezTo>
                        <a:cubicBezTo>
                          <a:pt x="266635" y="2812"/>
                          <a:pt x="255583" y="6496"/>
                          <a:pt x="232972" y="3193"/>
                        </a:cubicBezTo>
                        <a:cubicBezTo>
                          <a:pt x="223190" y="2557"/>
                          <a:pt x="204644" y="-238"/>
                          <a:pt x="194990" y="16"/>
                        </a:cubicBezTo>
                        <a:cubicBezTo>
                          <a:pt x="177079" y="525"/>
                          <a:pt x="168187" y="1922"/>
                          <a:pt x="150276" y="2685"/>
                        </a:cubicBezTo>
                        <a:cubicBezTo>
                          <a:pt x="110515" y="4336"/>
                          <a:pt x="70755" y="4845"/>
                          <a:pt x="30868" y="5353"/>
                        </a:cubicBezTo>
                        <a:cubicBezTo>
                          <a:pt x="23246" y="5480"/>
                          <a:pt x="15624" y="4717"/>
                          <a:pt x="7876" y="3955"/>
                        </a:cubicBezTo>
                        <a:lnTo>
                          <a:pt x="0" y="39532"/>
                        </a:lnTo>
                        <a:lnTo>
                          <a:pt x="7876" y="77903"/>
                        </a:lnTo>
                        <a:cubicBezTo>
                          <a:pt x="12195" y="78030"/>
                          <a:pt x="16641" y="78030"/>
                          <a:pt x="21087" y="78285"/>
                        </a:cubicBezTo>
                        <a:cubicBezTo>
                          <a:pt x="57671" y="79809"/>
                          <a:pt x="94764" y="75997"/>
                          <a:pt x="130459" y="75616"/>
                        </a:cubicBezTo>
                        <a:cubicBezTo>
                          <a:pt x="229669" y="74473"/>
                          <a:pt x="329006" y="75616"/>
                          <a:pt x="428343" y="73075"/>
                        </a:cubicBezTo>
                        <a:cubicBezTo>
                          <a:pt x="446508" y="72567"/>
                          <a:pt x="490587" y="73583"/>
                          <a:pt x="494017" y="74219"/>
                        </a:cubicBezTo>
                        <a:cubicBezTo>
                          <a:pt x="519042" y="78920"/>
                          <a:pt x="545718" y="74854"/>
                          <a:pt x="571632" y="75108"/>
                        </a:cubicBezTo>
                        <a:cubicBezTo>
                          <a:pt x="580778" y="75235"/>
                          <a:pt x="590051" y="75362"/>
                          <a:pt x="599197" y="75362"/>
                        </a:cubicBezTo>
                        <a:cubicBezTo>
                          <a:pt x="614187" y="75489"/>
                          <a:pt x="629049" y="75743"/>
                          <a:pt x="644039" y="75870"/>
                        </a:cubicBezTo>
                        <a:cubicBezTo>
                          <a:pt x="673256" y="76125"/>
                          <a:pt x="702345" y="76760"/>
                          <a:pt x="731435" y="77903"/>
                        </a:cubicBezTo>
                        <a:lnTo>
                          <a:pt x="738168" y="37372"/>
                        </a:lnTo>
                        <a:lnTo>
                          <a:pt x="731562" y="3955"/>
                        </a:lnTo>
                        <a:close/>
                      </a:path>
                    </a:pathLst>
                  </a:custGeom>
                  <a:ln w="12692" cap="flat">
                    <a:noFill/>
                    <a:prstDash val="solid"/>
                    <a:miter/>
                  </a:ln>
                </p:spPr>
                <p:txBody>
                  <a:bodyPr rtlCol="0" anchor="ctr"/>
                  <a:lstStyle/>
                  <a:p>
                    <a:endParaRPr lang="en-US"/>
                  </a:p>
                </p:txBody>
              </p:sp>
            </p:grpSp>
            <p:grpSp>
              <p:nvGrpSpPr>
                <p:cNvPr id="1146" name="Graphic 1018">
                  <a:extLst>
                    <a:ext uri="{FF2B5EF4-FFF2-40B4-BE49-F238E27FC236}">
                      <a16:creationId xmlns:a16="http://schemas.microsoft.com/office/drawing/2014/main" id="{1C78C390-29F1-0341-BB68-1FE8832A29FB}"/>
                    </a:ext>
                  </a:extLst>
                </p:cNvPr>
                <p:cNvGrpSpPr/>
                <p:nvPr/>
              </p:nvGrpSpPr>
              <p:grpSpPr>
                <a:xfrm>
                  <a:off x="4050840" y="338341"/>
                  <a:ext cx="738167" cy="78642"/>
                  <a:chOff x="4050840" y="338341"/>
                  <a:chExt cx="738167" cy="78642"/>
                </a:xfrm>
              </p:grpSpPr>
              <p:sp>
                <p:nvSpPr>
                  <p:cNvPr id="1147" name="Freeform 1146">
                    <a:extLst>
                      <a:ext uri="{FF2B5EF4-FFF2-40B4-BE49-F238E27FC236}">
                        <a16:creationId xmlns:a16="http://schemas.microsoft.com/office/drawing/2014/main" id="{279B40AA-2F37-194B-93F5-D20AC90A3FE4}"/>
                      </a:ext>
                    </a:extLst>
                  </p:cNvPr>
                  <p:cNvSpPr/>
                  <p:nvPr/>
                </p:nvSpPr>
                <p:spPr>
                  <a:xfrm>
                    <a:off x="4650164" y="413703"/>
                    <a:ext cx="44968" cy="1126"/>
                  </a:xfrm>
                  <a:custGeom>
                    <a:avLst/>
                    <a:gdLst>
                      <a:gd name="connsiteX0" fmla="*/ 0 w 44968"/>
                      <a:gd name="connsiteY0" fmla="*/ 0 h 1126"/>
                      <a:gd name="connsiteX1" fmla="*/ 762 w 44968"/>
                      <a:gd name="connsiteY1" fmla="*/ 0 h 1126"/>
                      <a:gd name="connsiteX2" fmla="*/ 31503 w 44968"/>
                      <a:gd name="connsiteY2" fmla="*/ 1016 h 1126"/>
                      <a:gd name="connsiteX3" fmla="*/ 44968 w 44968"/>
                      <a:gd name="connsiteY3" fmla="*/ 381 h 1126"/>
                      <a:gd name="connsiteX4" fmla="*/ 0 w 44968"/>
                      <a:gd name="connsiteY4" fmla="*/ 0 h 1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68" h="1126">
                        <a:moveTo>
                          <a:pt x="0" y="0"/>
                        </a:moveTo>
                        <a:cubicBezTo>
                          <a:pt x="254" y="0"/>
                          <a:pt x="508" y="0"/>
                          <a:pt x="762" y="0"/>
                        </a:cubicBezTo>
                        <a:cubicBezTo>
                          <a:pt x="10543" y="1144"/>
                          <a:pt x="21087" y="1271"/>
                          <a:pt x="31503" y="1016"/>
                        </a:cubicBezTo>
                        <a:cubicBezTo>
                          <a:pt x="36203" y="635"/>
                          <a:pt x="40522" y="635"/>
                          <a:pt x="44968" y="381"/>
                        </a:cubicBezTo>
                        <a:cubicBezTo>
                          <a:pt x="29852" y="381"/>
                          <a:pt x="14862" y="127"/>
                          <a:pt x="0" y="0"/>
                        </a:cubicBezTo>
                        <a:close/>
                      </a:path>
                    </a:pathLst>
                  </a:custGeom>
                  <a:ln w="12692" cap="flat">
                    <a:noFill/>
                    <a:prstDash val="solid"/>
                    <a:miter/>
                  </a:ln>
                </p:spPr>
                <p:txBody>
                  <a:bodyPr rtlCol="0" anchor="ctr"/>
                  <a:lstStyle/>
                  <a:p>
                    <a:endParaRPr lang="en-US"/>
                  </a:p>
                </p:txBody>
              </p:sp>
              <p:sp>
                <p:nvSpPr>
                  <p:cNvPr id="1148" name="Freeform 1147">
                    <a:extLst>
                      <a:ext uri="{FF2B5EF4-FFF2-40B4-BE49-F238E27FC236}">
                        <a16:creationId xmlns:a16="http://schemas.microsoft.com/office/drawing/2014/main" id="{4E49E56F-BFF4-4840-88DA-51C6F779DDCB}"/>
                      </a:ext>
                    </a:extLst>
                  </p:cNvPr>
                  <p:cNvSpPr/>
                  <p:nvPr/>
                </p:nvSpPr>
                <p:spPr>
                  <a:xfrm>
                    <a:off x="4050840" y="338341"/>
                    <a:ext cx="738167" cy="78642"/>
                  </a:xfrm>
                  <a:custGeom>
                    <a:avLst/>
                    <a:gdLst>
                      <a:gd name="connsiteX0" fmla="*/ 731562 w 738167"/>
                      <a:gd name="connsiteY0" fmla="*/ 3955 h 78642"/>
                      <a:gd name="connsiteX1" fmla="*/ 723051 w 738167"/>
                      <a:gd name="connsiteY1" fmla="*/ 3066 h 78642"/>
                      <a:gd name="connsiteX2" fmla="*/ 697264 w 738167"/>
                      <a:gd name="connsiteY2" fmla="*/ 779 h 78642"/>
                      <a:gd name="connsiteX3" fmla="*/ 681385 w 738167"/>
                      <a:gd name="connsiteY3" fmla="*/ 1033 h 78642"/>
                      <a:gd name="connsiteX4" fmla="*/ 658012 w 738167"/>
                      <a:gd name="connsiteY4" fmla="*/ 1668 h 78642"/>
                      <a:gd name="connsiteX5" fmla="*/ 637179 w 738167"/>
                      <a:gd name="connsiteY5" fmla="*/ 1922 h 78642"/>
                      <a:gd name="connsiteX6" fmla="*/ 634384 w 738167"/>
                      <a:gd name="connsiteY6" fmla="*/ 1541 h 78642"/>
                      <a:gd name="connsiteX7" fmla="*/ 620030 w 738167"/>
                      <a:gd name="connsiteY7" fmla="*/ 2176 h 78642"/>
                      <a:gd name="connsiteX8" fmla="*/ 450065 w 738167"/>
                      <a:gd name="connsiteY8" fmla="*/ 5226 h 78642"/>
                      <a:gd name="connsiteX9" fmla="*/ 390488 w 738167"/>
                      <a:gd name="connsiteY9" fmla="*/ 6369 h 78642"/>
                      <a:gd name="connsiteX10" fmla="*/ 283529 w 738167"/>
                      <a:gd name="connsiteY10" fmla="*/ 3193 h 78642"/>
                      <a:gd name="connsiteX11" fmla="*/ 232972 w 738167"/>
                      <a:gd name="connsiteY11" fmla="*/ 3193 h 78642"/>
                      <a:gd name="connsiteX12" fmla="*/ 194990 w 738167"/>
                      <a:gd name="connsiteY12" fmla="*/ 16 h 78642"/>
                      <a:gd name="connsiteX13" fmla="*/ 150276 w 738167"/>
                      <a:gd name="connsiteY13" fmla="*/ 2685 h 78642"/>
                      <a:gd name="connsiteX14" fmla="*/ 30868 w 738167"/>
                      <a:gd name="connsiteY14" fmla="*/ 5353 h 78642"/>
                      <a:gd name="connsiteX15" fmla="*/ 7876 w 738167"/>
                      <a:gd name="connsiteY15" fmla="*/ 3955 h 78642"/>
                      <a:gd name="connsiteX16" fmla="*/ 0 w 738167"/>
                      <a:gd name="connsiteY16" fmla="*/ 39532 h 78642"/>
                      <a:gd name="connsiteX17" fmla="*/ 7876 w 738167"/>
                      <a:gd name="connsiteY17" fmla="*/ 77903 h 78642"/>
                      <a:gd name="connsiteX18" fmla="*/ 21087 w 738167"/>
                      <a:gd name="connsiteY18" fmla="*/ 78285 h 78642"/>
                      <a:gd name="connsiteX19" fmla="*/ 130459 w 738167"/>
                      <a:gd name="connsiteY19" fmla="*/ 75616 h 78642"/>
                      <a:gd name="connsiteX20" fmla="*/ 428343 w 738167"/>
                      <a:gd name="connsiteY20" fmla="*/ 73075 h 78642"/>
                      <a:gd name="connsiteX21" fmla="*/ 494017 w 738167"/>
                      <a:gd name="connsiteY21" fmla="*/ 74219 h 78642"/>
                      <a:gd name="connsiteX22" fmla="*/ 571632 w 738167"/>
                      <a:gd name="connsiteY22" fmla="*/ 75108 h 78642"/>
                      <a:gd name="connsiteX23" fmla="*/ 599197 w 738167"/>
                      <a:gd name="connsiteY23" fmla="*/ 75362 h 78642"/>
                      <a:gd name="connsiteX24" fmla="*/ 644039 w 738167"/>
                      <a:gd name="connsiteY24" fmla="*/ 75870 h 78642"/>
                      <a:gd name="connsiteX25" fmla="*/ 731435 w 738167"/>
                      <a:gd name="connsiteY25" fmla="*/ 77903 h 78642"/>
                      <a:gd name="connsiteX26" fmla="*/ 738168 w 738167"/>
                      <a:gd name="connsiteY26" fmla="*/ 37372 h 78642"/>
                      <a:gd name="connsiteX27" fmla="*/ 731562 w 738167"/>
                      <a:gd name="connsiteY27" fmla="*/ 3955 h 7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38167" h="78642">
                        <a:moveTo>
                          <a:pt x="731562" y="3955"/>
                        </a:moveTo>
                        <a:cubicBezTo>
                          <a:pt x="728768" y="3701"/>
                          <a:pt x="725846" y="3447"/>
                          <a:pt x="723051" y="3066"/>
                        </a:cubicBezTo>
                        <a:cubicBezTo>
                          <a:pt x="714032" y="2049"/>
                          <a:pt x="705521" y="1033"/>
                          <a:pt x="697264" y="779"/>
                        </a:cubicBezTo>
                        <a:cubicBezTo>
                          <a:pt x="692056" y="397"/>
                          <a:pt x="687229" y="397"/>
                          <a:pt x="681385" y="1033"/>
                        </a:cubicBezTo>
                        <a:cubicBezTo>
                          <a:pt x="674018" y="1922"/>
                          <a:pt x="666015" y="2176"/>
                          <a:pt x="658012" y="1668"/>
                        </a:cubicBezTo>
                        <a:cubicBezTo>
                          <a:pt x="657758" y="1668"/>
                          <a:pt x="643785" y="1795"/>
                          <a:pt x="637179" y="1922"/>
                        </a:cubicBezTo>
                        <a:cubicBezTo>
                          <a:pt x="636290" y="1795"/>
                          <a:pt x="635528" y="1668"/>
                          <a:pt x="634384" y="1541"/>
                        </a:cubicBezTo>
                        <a:cubicBezTo>
                          <a:pt x="630065" y="1033"/>
                          <a:pt x="625112" y="1541"/>
                          <a:pt x="620030" y="2176"/>
                        </a:cubicBezTo>
                        <a:cubicBezTo>
                          <a:pt x="563375" y="2812"/>
                          <a:pt x="506720" y="2176"/>
                          <a:pt x="450065" y="5226"/>
                        </a:cubicBezTo>
                        <a:cubicBezTo>
                          <a:pt x="430248" y="6242"/>
                          <a:pt x="410559" y="7767"/>
                          <a:pt x="390488" y="6369"/>
                        </a:cubicBezTo>
                        <a:cubicBezTo>
                          <a:pt x="354920" y="3701"/>
                          <a:pt x="319098" y="3828"/>
                          <a:pt x="283529" y="3193"/>
                        </a:cubicBezTo>
                        <a:cubicBezTo>
                          <a:pt x="266635" y="2812"/>
                          <a:pt x="255583" y="6496"/>
                          <a:pt x="232972" y="3193"/>
                        </a:cubicBezTo>
                        <a:cubicBezTo>
                          <a:pt x="223190" y="2557"/>
                          <a:pt x="204644" y="-238"/>
                          <a:pt x="194990" y="16"/>
                        </a:cubicBezTo>
                        <a:cubicBezTo>
                          <a:pt x="177079" y="525"/>
                          <a:pt x="168187" y="1922"/>
                          <a:pt x="150276" y="2685"/>
                        </a:cubicBezTo>
                        <a:cubicBezTo>
                          <a:pt x="110515" y="4336"/>
                          <a:pt x="70755" y="4845"/>
                          <a:pt x="30868" y="5353"/>
                        </a:cubicBezTo>
                        <a:cubicBezTo>
                          <a:pt x="23246" y="5480"/>
                          <a:pt x="15624" y="4717"/>
                          <a:pt x="7876" y="3955"/>
                        </a:cubicBezTo>
                        <a:lnTo>
                          <a:pt x="0" y="39532"/>
                        </a:lnTo>
                        <a:lnTo>
                          <a:pt x="7876" y="77903"/>
                        </a:lnTo>
                        <a:cubicBezTo>
                          <a:pt x="12195" y="78030"/>
                          <a:pt x="16641" y="78030"/>
                          <a:pt x="21087" y="78285"/>
                        </a:cubicBezTo>
                        <a:cubicBezTo>
                          <a:pt x="57671" y="79809"/>
                          <a:pt x="94764" y="75997"/>
                          <a:pt x="130459" y="75616"/>
                        </a:cubicBezTo>
                        <a:cubicBezTo>
                          <a:pt x="229796" y="74473"/>
                          <a:pt x="329006" y="75616"/>
                          <a:pt x="428343" y="73075"/>
                        </a:cubicBezTo>
                        <a:cubicBezTo>
                          <a:pt x="446508" y="72567"/>
                          <a:pt x="490587" y="73583"/>
                          <a:pt x="494017" y="74219"/>
                        </a:cubicBezTo>
                        <a:cubicBezTo>
                          <a:pt x="519042" y="78920"/>
                          <a:pt x="545718" y="74854"/>
                          <a:pt x="571632" y="75108"/>
                        </a:cubicBezTo>
                        <a:cubicBezTo>
                          <a:pt x="580778" y="75235"/>
                          <a:pt x="590051" y="75362"/>
                          <a:pt x="599197" y="75362"/>
                        </a:cubicBezTo>
                        <a:cubicBezTo>
                          <a:pt x="614187" y="75489"/>
                          <a:pt x="629049" y="75743"/>
                          <a:pt x="644039" y="75870"/>
                        </a:cubicBezTo>
                        <a:cubicBezTo>
                          <a:pt x="673256" y="76125"/>
                          <a:pt x="702345" y="76760"/>
                          <a:pt x="731435" y="77903"/>
                        </a:cubicBezTo>
                        <a:lnTo>
                          <a:pt x="738168" y="37372"/>
                        </a:lnTo>
                        <a:lnTo>
                          <a:pt x="731562" y="3955"/>
                        </a:lnTo>
                        <a:close/>
                      </a:path>
                    </a:pathLst>
                  </a:custGeom>
                  <a:ln w="12692" cap="flat">
                    <a:noFill/>
                    <a:prstDash val="solid"/>
                    <a:miter/>
                  </a:ln>
                </p:spPr>
                <p:txBody>
                  <a:bodyPr rtlCol="0" anchor="ctr"/>
                  <a:lstStyle/>
                  <a:p>
                    <a:endParaRPr lang="en-US"/>
                  </a:p>
                </p:txBody>
              </p:sp>
            </p:grpSp>
            <p:grpSp>
              <p:nvGrpSpPr>
                <p:cNvPr id="1149" name="Graphic 1018">
                  <a:extLst>
                    <a:ext uri="{FF2B5EF4-FFF2-40B4-BE49-F238E27FC236}">
                      <a16:creationId xmlns:a16="http://schemas.microsoft.com/office/drawing/2014/main" id="{E341754C-AA13-194F-B842-ABE2838FD350}"/>
                    </a:ext>
                  </a:extLst>
                </p:cNvPr>
                <p:cNvGrpSpPr/>
                <p:nvPr/>
              </p:nvGrpSpPr>
              <p:grpSpPr>
                <a:xfrm>
                  <a:off x="4774399" y="338087"/>
                  <a:ext cx="474968" cy="367724"/>
                  <a:chOff x="4774399" y="338087"/>
                  <a:chExt cx="474968" cy="367724"/>
                </a:xfrm>
              </p:grpSpPr>
              <p:sp>
                <p:nvSpPr>
                  <p:cNvPr id="1150" name="Freeform 1149">
                    <a:extLst>
                      <a:ext uri="{FF2B5EF4-FFF2-40B4-BE49-F238E27FC236}">
                        <a16:creationId xmlns:a16="http://schemas.microsoft.com/office/drawing/2014/main" id="{8C6C6BEC-783B-C846-8C51-E77B66C746DD}"/>
                      </a:ext>
                    </a:extLst>
                  </p:cNvPr>
                  <p:cNvSpPr/>
                  <p:nvPr/>
                </p:nvSpPr>
                <p:spPr>
                  <a:xfrm>
                    <a:off x="5173542" y="574432"/>
                    <a:ext cx="1125" cy="38117"/>
                  </a:xfrm>
                  <a:custGeom>
                    <a:avLst/>
                    <a:gdLst>
                      <a:gd name="connsiteX0" fmla="*/ 1126 w 1125"/>
                      <a:gd name="connsiteY0" fmla="*/ 0 h 38117"/>
                      <a:gd name="connsiteX1" fmla="*/ 1126 w 1125"/>
                      <a:gd name="connsiteY1" fmla="*/ 635 h 38117"/>
                      <a:gd name="connsiteX2" fmla="*/ 110 w 1125"/>
                      <a:gd name="connsiteY2" fmla="*/ 26809 h 38117"/>
                      <a:gd name="connsiteX3" fmla="*/ 745 w 1125"/>
                      <a:gd name="connsiteY3" fmla="*/ 38118 h 38117"/>
                      <a:gd name="connsiteX4" fmla="*/ 1126 w 1125"/>
                      <a:gd name="connsiteY4" fmla="*/ 0 h 38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5" h="38117">
                        <a:moveTo>
                          <a:pt x="1126" y="0"/>
                        </a:moveTo>
                        <a:lnTo>
                          <a:pt x="1126" y="635"/>
                        </a:lnTo>
                        <a:cubicBezTo>
                          <a:pt x="-17" y="9148"/>
                          <a:pt x="-144" y="18042"/>
                          <a:pt x="110" y="26809"/>
                        </a:cubicBezTo>
                        <a:cubicBezTo>
                          <a:pt x="491" y="30748"/>
                          <a:pt x="491" y="34433"/>
                          <a:pt x="745" y="38118"/>
                        </a:cubicBezTo>
                        <a:cubicBezTo>
                          <a:pt x="745" y="25412"/>
                          <a:pt x="872" y="12706"/>
                          <a:pt x="1126" y="0"/>
                        </a:cubicBezTo>
                        <a:close/>
                      </a:path>
                    </a:pathLst>
                  </a:custGeom>
                  <a:ln w="12692" cap="flat">
                    <a:noFill/>
                    <a:prstDash val="solid"/>
                    <a:miter/>
                  </a:ln>
                </p:spPr>
                <p:txBody>
                  <a:bodyPr rtlCol="0" anchor="ctr"/>
                  <a:lstStyle/>
                  <a:p>
                    <a:endParaRPr lang="en-US"/>
                  </a:p>
                </p:txBody>
              </p:sp>
              <p:sp>
                <p:nvSpPr>
                  <p:cNvPr id="1151" name="Freeform 1150">
                    <a:extLst>
                      <a:ext uri="{FF2B5EF4-FFF2-40B4-BE49-F238E27FC236}">
                        <a16:creationId xmlns:a16="http://schemas.microsoft.com/office/drawing/2014/main" id="{4C4B62DC-FDFA-2441-ADA9-5447C0ECB507}"/>
                      </a:ext>
                    </a:extLst>
                  </p:cNvPr>
                  <p:cNvSpPr/>
                  <p:nvPr/>
                </p:nvSpPr>
                <p:spPr>
                  <a:xfrm>
                    <a:off x="4774399" y="338087"/>
                    <a:ext cx="474968" cy="367724"/>
                  </a:xfrm>
                  <a:custGeom>
                    <a:avLst/>
                    <a:gdLst>
                      <a:gd name="connsiteX0" fmla="*/ 471533 w 474968"/>
                      <a:gd name="connsiteY0" fmla="*/ 361372 h 367724"/>
                      <a:gd name="connsiteX1" fmla="*/ 472422 w 474968"/>
                      <a:gd name="connsiteY1" fmla="*/ 352859 h 367724"/>
                      <a:gd name="connsiteX2" fmla="*/ 474709 w 474968"/>
                      <a:gd name="connsiteY2" fmla="*/ 327066 h 367724"/>
                      <a:gd name="connsiteX3" fmla="*/ 474455 w 474968"/>
                      <a:gd name="connsiteY3" fmla="*/ 311183 h 367724"/>
                      <a:gd name="connsiteX4" fmla="*/ 473819 w 474968"/>
                      <a:gd name="connsiteY4" fmla="*/ 287805 h 367724"/>
                      <a:gd name="connsiteX5" fmla="*/ 473566 w 474968"/>
                      <a:gd name="connsiteY5" fmla="*/ 265188 h 367724"/>
                      <a:gd name="connsiteX6" fmla="*/ 473947 w 474968"/>
                      <a:gd name="connsiteY6" fmla="*/ 262012 h 367724"/>
                      <a:gd name="connsiteX7" fmla="*/ 473311 w 474968"/>
                      <a:gd name="connsiteY7" fmla="*/ 245367 h 367724"/>
                      <a:gd name="connsiteX8" fmla="*/ 472041 w 474968"/>
                      <a:gd name="connsiteY8" fmla="*/ 147532 h 367724"/>
                      <a:gd name="connsiteX9" fmla="*/ 468230 w 474968"/>
                      <a:gd name="connsiteY9" fmla="*/ 101028 h 367724"/>
                      <a:gd name="connsiteX10" fmla="*/ 459084 w 474968"/>
                      <a:gd name="connsiteY10" fmla="*/ 57574 h 367724"/>
                      <a:gd name="connsiteX11" fmla="*/ 411575 w 474968"/>
                      <a:gd name="connsiteY11" fmla="*/ 15263 h 367724"/>
                      <a:gd name="connsiteX12" fmla="*/ 384645 w 474968"/>
                      <a:gd name="connsiteY12" fmla="*/ 9419 h 367724"/>
                      <a:gd name="connsiteX13" fmla="*/ 356317 w 474968"/>
                      <a:gd name="connsiteY13" fmla="*/ 6242 h 367724"/>
                      <a:gd name="connsiteX14" fmla="*/ 296359 w 474968"/>
                      <a:gd name="connsiteY14" fmla="*/ 3193 h 367724"/>
                      <a:gd name="connsiteX15" fmla="*/ 238180 w 474968"/>
                      <a:gd name="connsiteY15" fmla="*/ 3193 h 367724"/>
                      <a:gd name="connsiteX16" fmla="*/ 194863 w 474968"/>
                      <a:gd name="connsiteY16" fmla="*/ 16 h 367724"/>
                      <a:gd name="connsiteX17" fmla="*/ 150149 w 474968"/>
                      <a:gd name="connsiteY17" fmla="*/ 2685 h 367724"/>
                      <a:gd name="connsiteX18" fmla="*/ 30741 w 474968"/>
                      <a:gd name="connsiteY18" fmla="*/ 5353 h 367724"/>
                      <a:gd name="connsiteX19" fmla="*/ 7876 w 474968"/>
                      <a:gd name="connsiteY19" fmla="*/ 3955 h 367724"/>
                      <a:gd name="connsiteX20" fmla="*/ 0 w 474968"/>
                      <a:gd name="connsiteY20" fmla="*/ 39532 h 367724"/>
                      <a:gd name="connsiteX21" fmla="*/ 7876 w 474968"/>
                      <a:gd name="connsiteY21" fmla="*/ 77903 h 367724"/>
                      <a:gd name="connsiteX22" fmla="*/ 21087 w 474968"/>
                      <a:gd name="connsiteY22" fmla="*/ 78285 h 367724"/>
                      <a:gd name="connsiteX23" fmla="*/ 130459 w 474968"/>
                      <a:gd name="connsiteY23" fmla="*/ 75616 h 367724"/>
                      <a:gd name="connsiteX24" fmla="*/ 267397 w 474968"/>
                      <a:gd name="connsiteY24" fmla="*/ 74854 h 367724"/>
                      <a:gd name="connsiteX25" fmla="*/ 331166 w 474968"/>
                      <a:gd name="connsiteY25" fmla="*/ 74346 h 367724"/>
                      <a:gd name="connsiteX26" fmla="*/ 363177 w 474968"/>
                      <a:gd name="connsiteY26" fmla="*/ 75489 h 367724"/>
                      <a:gd name="connsiteX27" fmla="*/ 390488 w 474968"/>
                      <a:gd name="connsiteY27" fmla="*/ 91499 h 367724"/>
                      <a:gd name="connsiteX28" fmla="*/ 402302 w 474968"/>
                      <a:gd name="connsiteY28" fmla="*/ 121739 h 367724"/>
                      <a:gd name="connsiteX29" fmla="*/ 401413 w 474968"/>
                      <a:gd name="connsiteY29" fmla="*/ 145880 h 367724"/>
                      <a:gd name="connsiteX30" fmla="*/ 400524 w 474968"/>
                      <a:gd name="connsiteY30" fmla="*/ 212586 h 367724"/>
                      <a:gd name="connsiteX31" fmla="*/ 400269 w 474968"/>
                      <a:gd name="connsiteY31" fmla="*/ 236092 h 367724"/>
                      <a:gd name="connsiteX32" fmla="*/ 399761 w 474968"/>
                      <a:gd name="connsiteY32" fmla="*/ 274209 h 367724"/>
                      <a:gd name="connsiteX33" fmla="*/ 397729 w 474968"/>
                      <a:gd name="connsiteY33" fmla="*/ 360990 h 367724"/>
                      <a:gd name="connsiteX34" fmla="*/ 438251 w 474968"/>
                      <a:gd name="connsiteY34" fmla="*/ 367725 h 367724"/>
                      <a:gd name="connsiteX35" fmla="*/ 471533 w 474968"/>
                      <a:gd name="connsiteY35" fmla="*/ 361372 h 367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74968" h="367724">
                        <a:moveTo>
                          <a:pt x="471533" y="361372"/>
                        </a:moveTo>
                        <a:lnTo>
                          <a:pt x="472422" y="352859"/>
                        </a:lnTo>
                        <a:cubicBezTo>
                          <a:pt x="473438" y="343837"/>
                          <a:pt x="474455" y="335325"/>
                          <a:pt x="474709" y="327066"/>
                        </a:cubicBezTo>
                        <a:cubicBezTo>
                          <a:pt x="475090" y="321856"/>
                          <a:pt x="475090" y="317028"/>
                          <a:pt x="474455" y="311183"/>
                        </a:cubicBezTo>
                        <a:cubicBezTo>
                          <a:pt x="473566" y="303814"/>
                          <a:pt x="473311" y="295809"/>
                          <a:pt x="473819" y="287805"/>
                        </a:cubicBezTo>
                        <a:cubicBezTo>
                          <a:pt x="473819" y="287550"/>
                          <a:pt x="473693" y="272430"/>
                          <a:pt x="473566" y="265188"/>
                        </a:cubicBezTo>
                        <a:cubicBezTo>
                          <a:pt x="473693" y="264172"/>
                          <a:pt x="473819" y="263282"/>
                          <a:pt x="473947" y="262012"/>
                        </a:cubicBezTo>
                        <a:cubicBezTo>
                          <a:pt x="474455" y="256929"/>
                          <a:pt x="473947" y="251212"/>
                          <a:pt x="473311" y="245367"/>
                        </a:cubicBezTo>
                        <a:cubicBezTo>
                          <a:pt x="472803" y="212713"/>
                          <a:pt x="473566" y="179550"/>
                          <a:pt x="472041" y="147532"/>
                        </a:cubicBezTo>
                        <a:cubicBezTo>
                          <a:pt x="471279" y="131522"/>
                          <a:pt x="469882" y="116148"/>
                          <a:pt x="468230" y="101028"/>
                        </a:cubicBezTo>
                        <a:cubicBezTo>
                          <a:pt x="466071" y="86162"/>
                          <a:pt x="465944" y="71423"/>
                          <a:pt x="459084" y="57574"/>
                        </a:cubicBezTo>
                        <a:cubicBezTo>
                          <a:pt x="449938" y="38261"/>
                          <a:pt x="431265" y="23014"/>
                          <a:pt x="411575" y="15263"/>
                        </a:cubicBezTo>
                        <a:cubicBezTo>
                          <a:pt x="402810" y="11579"/>
                          <a:pt x="393918" y="10689"/>
                          <a:pt x="384645" y="9419"/>
                        </a:cubicBezTo>
                        <a:cubicBezTo>
                          <a:pt x="375499" y="8148"/>
                          <a:pt x="365972" y="7132"/>
                          <a:pt x="356317" y="6242"/>
                        </a:cubicBezTo>
                        <a:cubicBezTo>
                          <a:pt x="337009" y="4463"/>
                          <a:pt x="316811" y="3574"/>
                          <a:pt x="296359" y="3193"/>
                        </a:cubicBezTo>
                        <a:cubicBezTo>
                          <a:pt x="276924" y="2812"/>
                          <a:pt x="263332" y="6496"/>
                          <a:pt x="238180" y="3193"/>
                        </a:cubicBezTo>
                        <a:cubicBezTo>
                          <a:pt x="227255" y="2557"/>
                          <a:pt x="205152" y="-238"/>
                          <a:pt x="194863" y="16"/>
                        </a:cubicBezTo>
                        <a:cubicBezTo>
                          <a:pt x="176952" y="525"/>
                          <a:pt x="168060" y="1922"/>
                          <a:pt x="150149" y="2685"/>
                        </a:cubicBezTo>
                        <a:cubicBezTo>
                          <a:pt x="110389" y="4336"/>
                          <a:pt x="70628" y="4845"/>
                          <a:pt x="30741" y="5353"/>
                        </a:cubicBezTo>
                        <a:cubicBezTo>
                          <a:pt x="23119" y="5480"/>
                          <a:pt x="15498" y="4717"/>
                          <a:pt x="7876" y="3955"/>
                        </a:cubicBezTo>
                        <a:lnTo>
                          <a:pt x="0" y="39532"/>
                        </a:lnTo>
                        <a:lnTo>
                          <a:pt x="7876" y="77903"/>
                        </a:lnTo>
                        <a:lnTo>
                          <a:pt x="21087" y="78285"/>
                        </a:lnTo>
                        <a:cubicBezTo>
                          <a:pt x="57671" y="79809"/>
                          <a:pt x="94764" y="75997"/>
                          <a:pt x="130459" y="75616"/>
                        </a:cubicBezTo>
                        <a:lnTo>
                          <a:pt x="267397" y="74854"/>
                        </a:lnTo>
                        <a:lnTo>
                          <a:pt x="331166" y="74346"/>
                        </a:lnTo>
                        <a:cubicBezTo>
                          <a:pt x="341836" y="74600"/>
                          <a:pt x="352760" y="72948"/>
                          <a:pt x="363177" y="75489"/>
                        </a:cubicBezTo>
                        <a:cubicBezTo>
                          <a:pt x="373720" y="77776"/>
                          <a:pt x="383247" y="83748"/>
                          <a:pt x="390488" y="91499"/>
                        </a:cubicBezTo>
                        <a:cubicBezTo>
                          <a:pt x="395950" y="97089"/>
                          <a:pt x="402175" y="109668"/>
                          <a:pt x="402302" y="121739"/>
                        </a:cubicBezTo>
                        <a:cubicBezTo>
                          <a:pt x="402302" y="133682"/>
                          <a:pt x="401667" y="144228"/>
                          <a:pt x="401413" y="145880"/>
                        </a:cubicBezTo>
                        <a:cubicBezTo>
                          <a:pt x="396713" y="170021"/>
                          <a:pt x="400905" y="190096"/>
                          <a:pt x="400524" y="212586"/>
                        </a:cubicBezTo>
                        <a:cubicBezTo>
                          <a:pt x="400396" y="220336"/>
                          <a:pt x="400269" y="228341"/>
                          <a:pt x="400269" y="236092"/>
                        </a:cubicBezTo>
                        <a:cubicBezTo>
                          <a:pt x="400143" y="248797"/>
                          <a:pt x="399888" y="261503"/>
                          <a:pt x="399761" y="274209"/>
                        </a:cubicBezTo>
                        <a:cubicBezTo>
                          <a:pt x="399507" y="302289"/>
                          <a:pt x="398872" y="332275"/>
                          <a:pt x="397729" y="360990"/>
                        </a:cubicBezTo>
                        <a:lnTo>
                          <a:pt x="438251" y="367725"/>
                        </a:lnTo>
                        <a:lnTo>
                          <a:pt x="471533" y="361372"/>
                        </a:lnTo>
                        <a:close/>
                      </a:path>
                    </a:pathLst>
                  </a:custGeom>
                  <a:ln w="12692" cap="flat">
                    <a:noFill/>
                    <a:prstDash val="solid"/>
                    <a:miter/>
                  </a:ln>
                </p:spPr>
                <p:txBody>
                  <a:bodyPr rtlCol="0" anchor="ctr"/>
                  <a:lstStyle/>
                  <a:p>
                    <a:endParaRPr lang="en-US"/>
                  </a:p>
                </p:txBody>
              </p:sp>
            </p:grpSp>
            <p:grpSp>
              <p:nvGrpSpPr>
                <p:cNvPr id="1152" name="Graphic 1018">
                  <a:extLst>
                    <a:ext uri="{FF2B5EF4-FFF2-40B4-BE49-F238E27FC236}">
                      <a16:creationId xmlns:a16="http://schemas.microsoft.com/office/drawing/2014/main" id="{B8596AA1-26E3-594C-AAD0-0465ED8A1267}"/>
                    </a:ext>
                  </a:extLst>
                </p:cNvPr>
                <p:cNvGrpSpPr/>
                <p:nvPr/>
              </p:nvGrpSpPr>
              <p:grpSpPr>
                <a:xfrm>
                  <a:off x="5121316" y="691581"/>
                  <a:ext cx="128569" cy="726903"/>
                  <a:chOff x="5121316" y="691581"/>
                  <a:chExt cx="128569" cy="726903"/>
                </a:xfrm>
              </p:grpSpPr>
              <p:sp>
                <p:nvSpPr>
                  <p:cNvPr id="1153" name="Freeform 1152">
                    <a:extLst>
                      <a:ext uri="{FF2B5EF4-FFF2-40B4-BE49-F238E27FC236}">
                        <a16:creationId xmlns:a16="http://schemas.microsoft.com/office/drawing/2014/main" id="{D25C8578-3F74-DB42-827C-D6D71BC51570}"/>
                      </a:ext>
                    </a:extLst>
                  </p:cNvPr>
                  <p:cNvSpPr/>
                  <p:nvPr/>
                </p:nvSpPr>
                <p:spPr>
                  <a:xfrm>
                    <a:off x="5173542" y="1269825"/>
                    <a:ext cx="1125" cy="37736"/>
                  </a:xfrm>
                  <a:custGeom>
                    <a:avLst/>
                    <a:gdLst>
                      <a:gd name="connsiteX0" fmla="*/ 1126 w 1125"/>
                      <a:gd name="connsiteY0" fmla="*/ 0 h 37736"/>
                      <a:gd name="connsiteX1" fmla="*/ 1126 w 1125"/>
                      <a:gd name="connsiteY1" fmla="*/ 635 h 37736"/>
                      <a:gd name="connsiteX2" fmla="*/ 110 w 1125"/>
                      <a:gd name="connsiteY2" fmla="*/ 25920 h 37736"/>
                      <a:gd name="connsiteX3" fmla="*/ 237 w 1125"/>
                      <a:gd name="connsiteY3" fmla="*/ 37736 h 37736"/>
                      <a:gd name="connsiteX4" fmla="*/ 1126 w 1125"/>
                      <a:gd name="connsiteY4" fmla="*/ 0 h 37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5" h="37736">
                        <a:moveTo>
                          <a:pt x="1126" y="0"/>
                        </a:moveTo>
                        <a:lnTo>
                          <a:pt x="1126" y="635"/>
                        </a:lnTo>
                        <a:cubicBezTo>
                          <a:pt x="-17" y="8259"/>
                          <a:pt x="-144" y="17026"/>
                          <a:pt x="110" y="25920"/>
                        </a:cubicBezTo>
                        <a:cubicBezTo>
                          <a:pt x="491" y="30113"/>
                          <a:pt x="491" y="33798"/>
                          <a:pt x="237" y="37736"/>
                        </a:cubicBezTo>
                        <a:cubicBezTo>
                          <a:pt x="1126" y="25158"/>
                          <a:pt x="745" y="12579"/>
                          <a:pt x="1126" y="0"/>
                        </a:cubicBezTo>
                        <a:close/>
                      </a:path>
                    </a:pathLst>
                  </a:custGeom>
                  <a:ln w="12692" cap="flat">
                    <a:noFill/>
                    <a:prstDash val="solid"/>
                    <a:miter/>
                  </a:ln>
                </p:spPr>
                <p:txBody>
                  <a:bodyPr rtlCol="0" anchor="ctr"/>
                  <a:lstStyle/>
                  <a:p>
                    <a:endParaRPr lang="en-US"/>
                  </a:p>
                </p:txBody>
              </p:sp>
              <p:sp>
                <p:nvSpPr>
                  <p:cNvPr id="1154" name="Freeform 1153">
                    <a:extLst>
                      <a:ext uri="{FF2B5EF4-FFF2-40B4-BE49-F238E27FC236}">
                        <a16:creationId xmlns:a16="http://schemas.microsoft.com/office/drawing/2014/main" id="{A00CC49D-D24A-784A-BFAF-B34D6E7F87B2}"/>
                      </a:ext>
                    </a:extLst>
                  </p:cNvPr>
                  <p:cNvSpPr/>
                  <p:nvPr/>
                </p:nvSpPr>
                <p:spPr>
                  <a:xfrm>
                    <a:off x="5121316" y="691581"/>
                    <a:ext cx="128569" cy="726903"/>
                  </a:xfrm>
                  <a:custGeom>
                    <a:avLst/>
                    <a:gdLst>
                      <a:gd name="connsiteX0" fmla="*/ 50939 w 128569"/>
                      <a:gd name="connsiteY0" fmla="*/ 726904 h 726903"/>
                      <a:gd name="connsiteX1" fmla="*/ 60339 w 128569"/>
                      <a:gd name="connsiteY1" fmla="*/ 726014 h 726903"/>
                      <a:gd name="connsiteX2" fmla="*/ 87523 w 128569"/>
                      <a:gd name="connsiteY2" fmla="*/ 716231 h 726903"/>
                      <a:gd name="connsiteX3" fmla="*/ 100861 w 128569"/>
                      <a:gd name="connsiteY3" fmla="*/ 704414 h 726903"/>
                      <a:gd name="connsiteX4" fmla="*/ 114580 w 128569"/>
                      <a:gd name="connsiteY4" fmla="*/ 682433 h 726903"/>
                      <a:gd name="connsiteX5" fmla="*/ 120424 w 128569"/>
                      <a:gd name="connsiteY5" fmla="*/ 660706 h 726903"/>
                      <a:gd name="connsiteX6" fmla="*/ 121059 w 128569"/>
                      <a:gd name="connsiteY6" fmla="*/ 658038 h 726903"/>
                      <a:gd name="connsiteX7" fmla="*/ 122075 w 128569"/>
                      <a:gd name="connsiteY7" fmla="*/ 642409 h 726903"/>
                      <a:gd name="connsiteX8" fmla="*/ 125759 w 128569"/>
                      <a:gd name="connsiteY8" fmla="*/ 546861 h 726903"/>
                      <a:gd name="connsiteX9" fmla="*/ 124997 w 128569"/>
                      <a:gd name="connsiteY9" fmla="*/ 497689 h 726903"/>
                      <a:gd name="connsiteX10" fmla="*/ 124362 w 128569"/>
                      <a:gd name="connsiteY10" fmla="*/ 473167 h 726903"/>
                      <a:gd name="connsiteX11" fmla="*/ 123345 w 128569"/>
                      <a:gd name="connsiteY11" fmla="*/ 450169 h 726903"/>
                      <a:gd name="connsiteX12" fmla="*/ 122202 w 128569"/>
                      <a:gd name="connsiteY12" fmla="*/ 390579 h 726903"/>
                      <a:gd name="connsiteX13" fmla="*/ 125378 w 128569"/>
                      <a:gd name="connsiteY13" fmla="*/ 283595 h 726903"/>
                      <a:gd name="connsiteX14" fmla="*/ 125378 w 128569"/>
                      <a:gd name="connsiteY14" fmla="*/ 233026 h 726903"/>
                      <a:gd name="connsiteX15" fmla="*/ 128554 w 128569"/>
                      <a:gd name="connsiteY15" fmla="*/ 195035 h 726903"/>
                      <a:gd name="connsiteX16" fmla="*/ 125886 w 128569"/>
                      <a:gd name="connsiteY16" fmla="*/ 150311 h 726903"/>
                      <a:gd name="connsiteX17" fmla="*/ 123092 w 128569"/>
                      <a:gd name="connsiteY17" fmla="*/ 30875 h 726903"/>
                      <a:gd name="connsiteX18" fmla="*/ 124489 w 128569"/>
                      <a:gd name="connsiteY18" fmla="*/ 7878 h 726903"/>
                      <a:gd name="connsiteX19" fmla="*/ 88921 w 128569"/>
                      <a:gd name="connsiteY19" fmla="*/ 0 h 726903"/>
                      <a:gd name="connsiteX20" fmla="*/ 50558 w 128569"/>
                      <a:gd name="connsiteY20" fmla="*/ 7878 h 726903"/>
                      <a:gd name="connsiteX21" fmla="*/ 50176 w 128569"/>
                      <a:gd name="connsiteY21" fmla="*/ 21092 h 726903"/>
                      <a:gd name="connsiteX22" fmla="*/ 52844 w 128569"/>
                      <a:gd name="connsiteY22" fmla="*/ 130489 h 726903"/>
                      <a:gd name="connsiteX23" fmla="*/ 55385 w 128569"/>
                      <a:gd name="connsiteY23" fmla="*/ 428442 h 726903"/>
                      <a:gd name="connsiteX24" fmla="*/ 55512 w 128569"/>
                      <a:gd name="connsiteY24" fmla="*/ 445849 h 726903"/>
                      <a:gd name="connsiteX25" fmla="*/ 55258 w 128569"/>
                      <a:gd name="connsiteY25" fmla="*/ 465798 h 726903"/>
                      <a:gd name="connsiteX26" fmla="*/ 54241 w 128569"/>
                      <a:gd name="connsiteY26" fmla="*/ 489049 h 726903"/>
                      <a:gd name="connsiteX27" fmla="*/ 53352 w 128569"/>
                      <a:gd name="connsiteY27" fmla="*/ 554993 h 726903"/>
                      <a:gd name="connsiteX28" fmla="*/ 53098 w 128569"/>
                      <a:gd name="connsiteY28" fmla="*/ 578245 h 726903"/>
                      <a:gd name="connsiteX29" fmla="*/ 52209 w 128569"/>
                      <a:gd name="connsiteY29" fmla="*/ 615981 h 726903"/>
                      <a:gd name="connsiteX30" fmla="*/ 0 w 128569"/>
                      <a:gd name="connsiteY30" fmla="*/ 658927 h 726903"/>
                      <a:gd name="connsiteX31" fmla="*/ 24389 w 128569"/>
                      <a:gd name="connsiteY31" fmla="*/ 703271 h 726903"/>
                      <a:gd name="connsiteX32" fmla="*/ 50939 w 128569"/>
                      <a:gd name="connsiteY32" fmla="*/ 726904 h 726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8569" h="726903">
                        <a:moveTo>
                          <a:pt x="50939" y="726904"/>
                        </a:moveTo>
                        <a:cubicBezTo>
                          <a:pt x="54115" y="726649"/>
                          <a:pt x="57163" y="726649"/>
                          <a:pt x="60339" y="726014"/>
                        </a:cubicBezTo>
                        <a:cubicBezTo>
                          <a:pt x="70501" y="724616"/>
                          <a:pt x="79647" y="721313"/>
                          <a:pt x="87523" y="716231"/>
                        </a:cubicBezTo>
                        <a:cubicBezTo>
                          <a:pt x="92477" y="713181"/>
                          <a:pt x="96796" y="709624"/>
                          <a:pt x="100861" y="704414"/>
                        </a:cubicBezTo>
                        <a:cubicBezTo>
                          <a:pt x="105815" y="697680"/>
                          <a:pt x="110770" y="690056"/>
                          <a:pt x="114580" y="682433"/>
                        </a:cubicBezTo>
                        <a:cubicBezTo>
                          <a:pt x="115089" y="682306"/>
                          <a:pt x="120170" y="667821"/>
                          <a:pt x="120424" y="660706"/>
                        </a:cubicBezTo>
                        <a:cubicBezTo>
                          <a:pt x="120678" y="659817"/>
                          <a:pt x="120805" y="659181"/>
                          <a:pt x="121059" y="658038"/>
                        </a:cubicBezTo>
                        <a:cubicBezTo>
                          <a:pt x="121948" y="653845"/>
                          <a:pt x="122075" y="648127"/>
                          <a:pt x="122075" y="642409"/>
                        </a:cubicBezTo>
                        <a:cubicBezTo>
                          <a:pt x="124870" y="612169"/>
                          <a:pt x="126394" y="579769"/>
                          <a:pt x="125759" y="546861"/>
                        </a:cubicBezTo>
                        <a:lnTo>
                          <a:pt x="124997" y="497689"/>
                        </a:lnTo>
                        <a:lnTo>
                          <a:pt x="124362" y="473167"/>
                        </a:lnTo>
                        <a:lnTo>
                          <a:pt x="123345" y="450169"/>
                        </a:lnTo>
                        <a:cubicBezTo>
                          <a:pt x="122329" y="430348"/>
                          <a:pt x="120805" y="410654"/>
                          <a:pt x="122202" y="390579"/>
                        </a:cubicBezTo>
                        <a:cubicBezTo>
                          <a:pt x="124870" y="355002"/>
                          <a:pt x="124743" y="319172"/>
                          <a:pt x="125378" y="283595"/>
                        </a:cubicBezTo>
                        <a:cubicBezTo>
                          <a:pt x="125632" y="266696"/>
                          <a:pt x="122075" y="255642"/>
                          <a:pt x="125378" y="233026"/>
                        </a:cubicBezTo>
                        <a:cubicBezTo>
                          <a:pt x="126013" y="223242"/>
                          <a:pt x="128808" y="204692"/>
                          <a:pt x="128554" y="195035"/>
                        </a:cubicBezTo>
                        <a:cubicBezTo>
                          <a:pt x="128045" y="177120"/>
                          <a:pt x="126648" y="168226"/>
                          <a:pt x="125886" y="150311"/>
                        </a:cubicBezTo>
                        <a:cubicBezTo>
                          <a:pt x="124235" y="110541"/>
                          <a:pt x="123726" y="70772"/>
                          <a:pt x="123092" y="30875"/>
                        </a:cubicBezTo>
                        <a:cubicBezTo>
                          <a:pt x="122964" y="23252"/>
                          <a:pt x="123726" y="15628"/>
                          <a:pt x="124489" y="7878"/>
                        </a:cubicBezTo>
                        <a:lnTo>
                          <a:pt x="88921" y="0"/>
                        </a:lnTo>
                        <a:lnTo>
                          <a:pt x="50558" y="7878"/>
                        </a:lnTo>
                        <a:lnTo>
                          <a:pt x="50176" y="21092"/>
                        </a:lnTo>
                        <a:cubicBezTo>
                          <a:pt x="48652" y="57685"/>
                          <a:pt x="52463" y="94786"/>
                          <a:pt x="52844" y="130489"/>
                        </a:cubicBezTo>
                        <a:cubicBezTo>
                          <a:pt x="53987" y="229849"/>
                          <a:pt x="52844" y="329082"/>
                          <a:pt x="55385" y="428442"/>
                        </a:cubicBezTo>
                        <a:cubicBezTo>
                          <a:pt x="55385" y="433017"/>
                          <a:pt x="55385" y="439115"/>
                          <a:pt x="55512" y="445849"/>
                        </a:cubicBezTo>
                        <a:cubicBezTo>
                          <a:pt x="55385" y="452202"/>
                          <a:pt x="55385" y="459191"/>
                          <a:pt x="55258" y="465798"/>
                        </a:cubicBezTo>
                        <a:cubicBezTo>
                          <a:pt x="55004" y="477614"/>
                          <a:pt x="54622" y="487652"/>
                          <a:pt x="54241" y="489049"/>
                        </a:cubicBezTo>
                        <a:cubicBezTo>
                          <a:pt x="49541" y="509506"/>
                          <a:pt x="53734" y="532758"/>
                          <a:pt x="53352" y="554993"/>
                        </a:cubicBezTo>
                        <a:cubicBezTo>
                          <a:pt x="53225" y="562744"/>
                          <a:pt x="53098" y="570494"/>
                          <a:pt x="53098" y="578245"/>
                        </a:cubicBezTo>
                        <a:cubicBezTo>
                          <a:pt x="52717" y="590824"/>
                          <a:pt x="53225" y="603402"/>
                          <a:pt x="52209" y="615981"/>
                        </a:cubicBezTo>
                        <a:cubicBezTo>
                          <a:pt x="49414" y="640758"/>
                          <a:pt x="25533" y="660452"/>
                          <a:pt x="0" y="658927"/>
                        </a:cubicBezTo>
                        <a:lnTo>
                          <a:pt x="24389" y="703271"/>
                        </a:lnTo>
                        <a:lnTo>
                          <a:pt x="50939" y="726904"/>
                        </a:lnTo>
                        <a:close/>
                      </a:path>
                    </a:pathLst>
                  </a:custGeom>
                  <a:ln w="12692" cap="flat">
                    <a:noFill/>
                    <a:prstDash val="solid"/>
                    <a:miter/>
                  </a:ln>
                </p:spPr>
                <p:txBody>
                  <a:bodyPr rtlCol="0" anchor="ctr"/>
                  <a:lstStyle/>
                  <a:p>
                    <a:endParaRPr lang="en-US"/>
                  </a:p>
                </p:txBody>
              </p:sp>
            </p:grpSp>
          </p:grpSp>
        </p:grpSp>
        <p:grpSp>
          <p:nvGrpSpPr>
            <p:cNvPr id="1155" name="Graphic 1018">
              <a:extLst>
                <a:ext uri="{FF2B5EF4-FFF2-40B4-BE49-F238E27FC236}">
                  <a16:creationId xmlns:a16="http://schemas.microsoft.com/office/drawing/2014/main" id="{4B9F1E6F-B915-AD40-BC30-DA3E5AB43E08}"/>
                </a:ext>
              </a:extLst>
            </p:cNvPr>
            <p:cNvGrpSpPr/>
            <p:nvPr/>
          </p:nvGrpSpPr>
          <p:grpSpPr>
            <a:xfrm>
              <a:off x="340676" y="338087"/>
              <a:ext cx="4909210" cy="1090578"/>
              <a:chOff x="340676" y="338087"/>
              <a:chExt cx="4909210" cy="1090578"/>
            </a:xfrm>
          </p:grpSpPr>
          <p:sp>
            <p:nvSpPr>
              <p:cNvPr id="1156" name="Freeform 1155">
                <a:extLst>
                  <a:ext uri="{FF2B5EF4-FFF2-40B4-BE49-F238E27FC236}">
                    <a16:creationId xmlns:a16="http://schemas.microsoft.com/office/drawing/2014/main" id="{3137A934-4835-C644-B2AC-FD1E461ED4C5}"/>
                  </a:ext>
                </a:extLst>
              </p:cNvPr>
              <p:cNvSpPr/>
              <p:nvPr/>
            </p:nvSpPr>
            <p:spPr>
              <a:xfrm>
                <a:off x="380198" y="377872"/>
                <a:ext cx="4830292" cy="1011007"/>
              </a:xfrm>
              <a:custGeom>
                <a:avLst/>
                <a:gdLst>
                  <a:gd name="connsiteX0" fmla="*/ 4769953 w 4830292"/>
                  <a:gd name="connsiteY0" fmla="*/ 1011007 h 1011007"/>
                  <a:gd name="connsiteX1" fmla="*/ 60339 w 4830292"/>
                  <a:gd name="connsiteY1" fmla="*/ 1011007 h 1011007"/>
                  <a:gd name="connsiteX2" fmla="*/ 0 w 4830292"/>
                  <a:gd name="connsiteY2" fmla="*/ 950654 h 1011007"/>
                  <a:gd name="connsiteX3" fmla="*/ 0 w 4830292"/>
                  <a:gd name="connsiteY3" fmla="*/ 60353 h 1011007"/>
                  <a:gd name="connsiteX4" fmla="*/ 60339 w 4830292"/>
                  <a:gd name="connsiteY4" fmla="*/ 0 h 1011007"/>
                  <a:gd name="connsiteX5" fmla="*/ 4769953 w 4830292"/>
                  <a:gd name="connsiteY5" fmla="*/ 0 h 1011007"/>
                  <a:gd name="connsiteX6" fmla="*/ 4830292 w 4830292"/>
                  <a:gd name="connsiteY6" fmla="*/ 60353 h 1011007"/>
                  <a:gd name="connsiteX7" fmla="*/ 4830292 w 4830292"/>
                  <a:gd name="connsiteY7" fmla="*/ 950654 h 1011007"/>
                  <a:gd name="connsiteX8" fmla="*/ 4769953 w 4830292"/>
                  <a:gd name="connsiteY8" fmla="*/ 1011007 h 101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0292" h="1011007">
                    <a:moveTo>
                      <a:pt x="4769953" y="1011007"/>
                    </a:moveTo>
                    <a:lnTo>
                      <a:pt x="60339" y="1011007"/>
                    </a:lnTo>
                    <a:cubicBezTo>
                      <a:pt x="27057" y="1011007"/>
                      <a:pt x="0" y="983944"/>
                      <a:pt x="0" y="950654"/>
                    </a:cubicBezTo>
                    <a:lnTo>
                      <a:pt x="0" y="60353"/>
                    </a:lnTo>
                    <a:cubicBezTo>
                      <a:pt x="0" y="27064"/>
                      <a:pt x="27057" y="0"/>
                      <a:pt x="60339" y="0"/>
                    </a:cubicBezTo>
                    <a:lnTo>
                      <a:pt x="4769953" y="0"/>
                    </a:lnTo>
                    <a:cubicBezTo>
                      <a:pt x="4803235" y="0"/>
                      <a:pt x="4830292" y="27064"/>
                      <a:pt x="4830292" y="60353"/>
                    </a:cubicBezTo>
                    <a:lnTo>
                      <a:pt x="4830292" y="950654"/>
                    </a:lnTo>
                    <a:cubicBezTo>
                      <a:pt x="4830292" y="983944"/>
                      <a:pt x="4803235" y="1011007"/>
                      <a:pt x="4769953" y="1011007"/>
                    </a:cubicBezTo>
                    <a:close/>
                  </a:path>
                </a:pathLst>
              </a:custGeom>
              <a:ln w="12692" cap="flat">
                <a:noFill/>
                <a:prstDash val="solid"/>
                <a:miter/>
              </a:ln>
            </p:spPr>
            <p:txBody>
              <a:bodyPr rtlCol="0" anchor="ctr"/>
              <a:lstStyle/>
              <a:p>
                <a:endParaRPr lang="en-US"/>
              </a:p>
            </p:txBody>
          </p:sp>
          <p:grpSp>
            <p:nvGrpSpPr>
              <p:cNvPr id="1157" name="Graphic 1018">
                <a:extLst>
                  <a:ext uri="{FF2B5EF4-FFF2-40B4-BE49-F238E27FC236}">
                    <a16:creationId xmlns:a16="http://schemas.microsoft.com/office/drawing/2014/main" id="{A9FFEF44-ECFB-D64E-BA0F-FBE227FD7B21}"/>
                  </a:ext>
                </a:extLst>
              </p:cNvPr>
              <p:cNvGrpSpPr/>
              <p:nvPr/>
            </p:nvGrpSpPr>
            <p:grpSpPr>
              <a:xfrm>
                <a:off x="340676" y="338087"/>
                <a:ext cx="4909210" cy="1090578"/>
                <a:chOff x="340676" y="338087"/>
                <a:chExt cx="4909210" cy="1090578"/>
              </a:xfrm>
            </p:grpSpPr>
            <p:grpSp>
              <p:nvGrpSpPr>
                <p:cNvPr id="1158" name="Graphic 1018">
                  <a:extLst>
                    <a:ext uri="{FF2B5EF4-FFF2-40B4-BE49-F238E27FC236}">
                      <a16:creationId xmlns:a16="http://schemas.microsoft.com/office/drawing/2014/main" id="{96FF6409-55F2-FB41-8A71-22458F5E437C}"/>
                    </a:ext>
                  </a:extLst>
                </p:cNvPr>
                <p:cNvGrpSpPr/>
                <p:nvPr/>
              </p:nvGrpSpPr>
              <p:grpSpPr>
                <a:xfrm>
                  <a:off x="4419733" y="1349641"/>
                  <a:ext cx="752395" cy="78642"/>
                  <a:chOff x="4419733" y="1349641"/>
                  <a:chExt cx="752395" cy="78642"/>
                </a:xfrm>
              </p:grpSpPr>
              <p:sp>
                <p:nvSpPr>
                  <p:cNvPr id="1159" name="Freeform 1158">
                    <a:extLst>
                      <a:ext uri="{FF2B5EF4-FFF2-40B4-BE49-F238E27FC236}">
                        <a16:creationId xmlns:a16="http://schemas.microsoft.com/office/drawing/2014/main" id="{AECFC76D-5126-1544-B541-F2DAF69FF37F}"/>
                      </a:ext>
                    </a:extLst>
                  </p:cNvPr>
                  <p:cNvSpPr/>
                  <p:nvPr/>
                </p:nvSpPr>
                <p:spPr>
                  <a:xfrm>
                    <a:off x="4513862" y="1351922"/>
                    <a:ext cx="44968" cy="1126"/>
                  </a:xfrm>
                  <a:custGeom>
                    <a:avLst/>
                    <a:gdLst>
                      <a:gd name="connsiteX0" fmla="*/ 44969 w 44968"/>
                      <a:gd name="connsiteY0" fmla="*/ 1126 h 1126"/>
                      <a:gd name="connsiteX1" fmla="*/ 44206 w 44968"/>
                      <a:gd name="connsiteY1" fmla="*/ 1126 h 1126"/>
                      <a:gd name="connsiteX2" fmla="*/ 13465 w 44968"/>
                      <a:gd name="connsiteY2" fmla="*/ 110 h 1126"/>
                      <a:gd name="connsiteX3" fmla="*/ 0 w 44968"/>
                      <a:gd name="connsiteY3" fmla="*/ 745 h 1126"/>
                      <a:gd name="connsiteX4" fmla="*/ 44969 w 44968"/>
                      <a:gd name="connsiteY4" fmla="*/ 1126 h 1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68" h="1126">
                        <a:moveTo>
                          <a:pt x="44969" y="1126"/>
                        </a:moveTo>
                        <a:lnTo>
                          <a:pt x="44206" y="1126"/>
                        </a:lnTo>
                        <a:cubicBezTo>
                          <a:pt x="34425" y="-17"/>
                          <a:pt x="23882" y="-144"/>
                          <a:pt x="13465" y="110"/>
                        </a:cubicBezTo>
                        <a:cubicBezTo>
                          <a:pt x="8765" y="491"/>
                          <a:pt x="4446" y="491"/>
                          <a:pt x="0" y="745"/>
                        </a:cubicBezTo>
                        <a:cubicBezTo>
                          <a:pt x="15117" y="745"/>
                          <a:pt x="29979" y="872"/>
                          <a:pt x="44969" y="1126"/>
                        </a:cubicBezTo>
                        <a:close/>
                      </a:path>
                    </a:pathLst>
                  </a:custGeom>
                  <a:ln w="12692" cap="flat">
                    <a:noFill/>
                    <a:prstDash val="solid"/>
                    <a:miter/>
                  </a:ln>
                </p:spPr>
                <p:txBody>
                  <a:bodyPr rtlCol="0" anchor="ctr"/>
                  <a:lstStyle/>
                  <a:p>
                    <a:endParaRPr lang="en-US"/>
                  </a:p>
                </p:txBody>
              </p:sp>
              <p:sp>
                <p:nvSpPr>
                  <p:cNvPr id="1160" name="Freeform 1159">
                    <a:extLst>
                      <a:ext uri="{FF2B5EF4-FFF2-40B4-BE49-F238E27FC236}">
                        <a16:creationId xmlns:a16="http://schemas.microsoft.com/office/drawing/2014/main" id="{A2FFF1F9-0A28-5347-A68D-BCFF0C52E2A6}"/>
                      </a:ext>
                    </a:extLst>
                  </p:cNvPr>
                  <p:cNvSpPr/>
                  <p:nvPr/>
                </p:nvSpPr>
                <p:spPr>
                  <a:xfrm>
                    <a:off x="4419733" y="1349641"/>
                    <a:ext cx="752395" cy="78642"/>
                  </a:xfrm>
                  <a:custGeom>
                    <a:avLst/>
                    <a:gdLst>
                      <a:gd name="connsiteX0" fmla="*/ 6733 w 752395"/>
                      <a:gd name="connsiteY0" fmla="*/ 74688 h 78642"/>
                      <a:gd name="connsiteX1" fmla="*/ 15244 w 752395"/>
                      <a:gd name="connsiteY1" fmla="*/ 75577 h 78642"/>
                      <a:gd name="connsiteX2" fmla="*/ 41031 w 752395"/>
                      <a:gd name="connsiteY2" fmla="*/ 77864 h 78642"/>
                      <a:gd name="connsiteX3" fmla="*/ 56909 w 752395"/>
                      <a:gd name="connsiteY3" fmla="*/ 77610 h 78642"/>
                      <a:gd name="connsiteX4" fmla="*/ 80283 w 752395"/>
                      <a:gd name="connsiteY4" fmla="*/ 76975 h 78642"/>
                      <a:gd name="connsiteX5" fmla="*/ 101116 w 752395"/>
                      <a:gd name="connsiteY5" fmla="*/ 76721 h 78642"/>
                      <a:gd name="connsiteX6" fmla="*/ 103910 w 752395"/>
                      <a:gd name="connsiteY6" fmla="*/ 77102 h 78642"/>
                      <a:gd name="connsiteX7" fmla="*/ 118264 w 752395"/>
                      <a:gd name="connsiteY7" fmla="*/ 76466 h 78642"/>
                      <a:gd name="connsiteX8" fmla="*/ 288230 w 752395"/>
                      <a:gd name="connsiteY8" fmla="*/ 73417 h 78642"/>
                      <a:gd name="connsiteX9" fmla="*/ 347807 w 752395"/>
                      <a:gd name="connsiteY9" fmla="*/ 72274 h 78642"/>
                      <a:gd name="connsiteX10" fmla="*/ 454765 w 752395"/>
                      <a:gd name="connsiteY10" fmla="*/ 75450 h 78642"/>
                      <a:gd name="connsiteX11" fmla="*/ 505323 w 752395"/>
                      <a:gd name="connsiteY11" fmla="*/ 75450 h 78642"/>
                      <a:gd name="connsiteX12" fmla="*/ 543305 w 752395"/>
                      <a:gd name="connsiteY12" fmla="*/ 78627 h 78642"/>
                      <a:gd name="connsiteX13" fmla="*/ 567694 w 752395"/>
                      <a:gd name="connsiteY13" fmla="*/ 77356 h 78642"/>
                      <a:gd name="connsiteX14" fmla="*/ 593481 w 752395"/>
                      <a:gd name="connsiteY14" fmla="*/ 75958 h 78642"/>
                      <a:gd name="connsiteX15" fmla="*/ 727370 w 752395"/>
                      <a:gd name="connsiteY15" fmla="*/ 69859 h 78642"/>
                      <a:gd name="connsiteX16" fmla="*/ 752395 w 752395"/>
                      <a:gd name="connsiteY16" fmla="*/ 68716 h 78642"/>
                      <a:gd name="connsiteX17" fmla="*/ 736770 w 752395"/>
                      <a:gd name="connsiteY17" fmla="*/ 34156 h 78642"/>
                      <a:gd name="connsiteX18" fmla="*/ 701583 w 752395"/>
                      <a:gd name="connsiteY18" fmla="*/ 739 h 78642"/>
                      <a:gd name="connsiteX19" fmla="*/ 690278 w 752395"/>
                      <a:gd name="connsiteY19" fmla="*/ 358 h 78642"/>
                      <a:gd name="connsiteX20" fmla="*/ 599325 w 752395"/>
                      <a:gd name="connsiteY20" fmla="*/ 3026 h 78642"/>
                      <a:gd name="connsiteX21" fmla="*/ 458703 w 752395"/>
                      <a:gd name="connsiteY21" fmla="*/ 3789 h 78642"/>
                      <a:gd name="connsiteX22" fmla="*/ 309825 w 752395"/>
                      <a:gd name="connsiteY22" fmla="*/ 5695 h 78642"/>
                      <a:gd name="connsiteX23" fmla="*/ 244150 w 752395"/>
                      <a:gd name="connsiteY23" fmla="*/ 4551 h 78642"/>
                      <a:gd name="connsiteX24" fmla="*/ 166536 w 752395"/>
                      <a:gd name="connsiteY24" fmla="*/ 3662 h 78642"/>
                      <a:gd name="connsiteX25" fmla="*/ 138970 w 752395"/>
                      <a:gd name="connsiteY25" fmla="*/ 3408 h 78642"/>
                      <a:gd name="connsiteX26" fmla="*/ 94129 w 752395"/>
                      <a:gd name="connsiteY26" fmla="*/ 2899 h 78642"/>
                      <a:gd name="connsiteX27" fmla="*/ 6733 w 752395"/>
                      <a:gd name="connsiteY27" fmla="*/ 867 h 78642"/>
                      <a:gd name="connsiteX28" fmla="*/ 0 w 752395"/>
                      <a:gd name="connsiteY28" fmla="*/ 41398 h 78642"/>
                      <a:gd name="connsiteX29" fmla="*/ 6733 w 752395"/>
                      <a:gd name="connsiteY29" fmla="*/ 74688 h 7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52395" h="78642">
                        <a:moveTo>
                          <a:pt x="6733" y="74688"/>
                        </a:moveTo>
                        <a:lnTo>
                          <a:pt x="15244" y="75577"/>
                        </a:lnTo>
                        <a:cubicBezTo>
                          <a:pt x="24263" y="76594"/>
                          <a:pt x="32774" y="77610"/>
                          <a:pt x="41031" y="77864"/>
                        </a:cubicBezTo>
                        <a:cubicBezTo>
                          <a:pt x="46239" y="78245"/>
                          <a:pt x="51066" y="78245"/>
                          <a:pt x="56909" y="77610"/>
                        </a:cubicBezTo>
                        <a:cubicBezTo>
                          <a:pt x="64277" y="76721"/>
                          <a:pt x="72280" y="76466"/>
                          <a:pt x="80283" y="76975"/>
                        </a:cubicBezTo>
                        <a:cubicBezTo>
                          <a:pt x="80537" y="76975"/>
                          <a:pt x="94510" y="76848"/>
                          <a:pt x="101116" y="76721"/>
                        </a:cubicBezTo>
                        <a:cubicBezTo>
                          <a:pt x="102005" y="76848"/>
                          <a:pt x="102767" y="76975"/>
                          <a:pt x="103910" y="77102"/>
                        </a:cubicBezTo>
                        <a:cubicBezTo>
                          <a:pt x="108229" y="77610"/>
                          <a:pt x="113183" y="77102"/>
                          <a:pt x="118264" y="76466"/>
                        </a:cubicBezTo>
                        <a:cubicBezTo>
                          <a:pt x="174920" y="75831"/>
                          <a:pt x="231575" y="76466"/>
                          <a:pt x="288230" y="73417"/>
                        </a:cubicBezTo>
                        <a:cubicBezTo>
                          <a:pt x="308046" y="72401"/>
                          <a:pt x="327736" y="70876"/>
                          <a:pt x="347807" y="72274"/>
                        </a:cubicBezTo>
                        <a:cubicBezTo>
                          <a:pt x="383375" y="74942"/>
                          <a:pt x="419197" y="74815"/>
                          <a:pt x="454765" y="75450"/>
                        </a:cubicBezTo>
                        <a:cubicBezTo>
                          <a:pt x="471660" y="75831"/>
                          <a:pt x="482712" y="72147"/>
                          <a:pt x="505323" y="75450"/>
                        </a:cubicBezTo>
                        <a:cubicBezTo>
                          <a:pt x="515104" y="76085"/>
                          <a:pt x="533651" y="78881"/>
                          <a:pt x="543305" y="78627"/>
                        </a:cubicBezTo>
                        <a:cubicBezTo>
                          <a:pt x="551689" y="78372"/>
                          <a:pt x="559946" y="77864"/>
                          <a:pt x="567694" y="77356"/>
                        </a:cubicBezTo>
                        <a:cubicBezTo>
                          <a:pt x="575443" y="76848"/>
                          <a:pt x="583192" y="76339"/>
                          <a:pt x="593481" y="75958"/>
                        </a:cubicBezTo>
                        <a:cubicBezTo>
                          <a:pt x="638958" y="74307"/>
                          <a:pt x="685197" y="74434"/>
                          <a:pt x="727370" y="69859"/>
                        </a:cubicBezTo>
                        <a:cubicBezTo>
                          <a:pt x="735373" y="68970"/>
                          <a:pt x="744011" y="68970"/>
                          <a:pt x="752395" y="68716"/>
                        </a:cubicBezTo>
                        <a:lnTo>
                          <a:pt x="736770" y="34156"/>
                        </a:lnTo>
                        <a:lnTo>
                          <a:pt x="701583" y="739"/>
                        </a:lnTo>
                        <a:lnTo>
                          <a:pt x="690278" y="358"/>
                        </a:lnTo>
                        <a:cubicBezTo>
                          <a:pt x="658901" y="-1166"/>
                          <a:pt x="629812" y="2645"/>
                          <a:pt x="599325" y="3026"/>
                        </a:cubicBezTo>
                        <a:lnTo>
                          <a:pt x="458703" y="3789"/>
                        </a:lnTo>
                        <a:cubicBezTo>
                          <a:pt x="409035" y="3916"/>
                          <a:pt x="359366" y="4297"/>
                          <a:pt x="309825" y="5695"/>
                        </a:cubicBezTo>
                        <a:cubicBezTo>
                          <a:pt x="291660" y="6203"/>
                          <a:pt x="247581" y="5186"/>
                          <a:pt x="244150" y="4551"/>
                        </a:cubicBezTo>
                        <a:cubicBezTo>
                          <a:pt x="219126" y="-150"/>
                          <a:pt x="192449" y="3916"/>
                          <a:pt x="166536" y="3662"/>
                        </a:cubicBezTo>
                        <a:cubicBezTo>
                          <a:pt x="157390" y="3535"/>
                          <a:pt x="148116" y="3408"/>
                          <a:pt x="138970" y="3408"/>
                        </a:cubicBezTo>
                        <a:cubicBezTo>
                          <a:pt x="123981" y="3281"/>
                          <a:pt x="109118" y="3026"/>
                          <a:pt x="94129" y="2899"/>
                        </a:cubicBezTo>
                        <a:cubicBezTo>
                          <a:pt x="64912" y="2645"/>
                          <a:pt x="35822" y="2010"/>
                          <a:pt x="6733" y="867"/>
                        </a:cubicBezTo>
                        <a:lnTo>
                          <a:pt x="0" y="41398"/>
                        </a:lnTo>
                        <a:lnTo>
                          <a:pt x="6733" y="74688"/>
                        </a:lnTo>
                        <a:close/>
                      </a:path>
                    </a:pathLst>
                  </a:custGeom>
                  <a:ln w="12692" cap="flat">
                    <a:noFill/>
                    <a:prstDash val="solid"/>
                    <a:miter/>
                  </a:ln>
                </p:spPr>
                <p:txBody>
                  <a:bodyPr rtlCol="0" anchor="ctr"/>
                  <a:lstStyle/>
                  <a:p>
                    <a:endParaRPr lang="en-US"/>
                  </a:p>
                </p:txBody>
              </p:sp>
            </p:grpSp>
            <p:grpSp>
              <p:nvGrpSpPr>
                <p:cNvPr id="1161" name="Graphic 1018">
                  <a:extLst>
                    <a:ext uri="{FF2B5EF4-FFF2-40B4-BE49-F238E27FC236}">
                      <a16:creationId xmlns:a16="http://schemas.microsoft.com/office/drawing/2014/main" id="{35699AE9-27CD-4F42-9130-55F42AE477C8}"/>
                    </a:ext>
                  </a:extLst>
                </p:cNvPr>
                <p:cNvGrpSpPr/>
                <p:nvPr/>
              </p:nvGrpSpPr>
              <p:grpSpPr>
                <a:xfrm>
                  <a:off x="3696173" y="1349641"/>
                  <a:ext cx="738167" cy="78642"/>
                  <a:chOff x="3696173" y="1349641"/>
                  <a:chExt cx="738167" cy="78642"/>
                </a:xfrm>
              </p:grpSpPr>
              <p:sp>
                <p:nvSpPr>
                  <p:cNvPr id="1162" name="Freeform 1161">
                    <a:extLst>
                      <a:ext uri="{FF2B5EF4-FFF2-40B4-BE49-F238E27FC236}">
                        <a16:creationId xmlns:a16="http://schemas.microsoft.com/office/drawing/2014/main" id="{5E36A913-14A3-6E46-8D2D-5783B4225D8C}"/>
                      </a:ext>
                    </a:extLst>
                  </p:cNvPr>
                  <p:cNvSpPr/>
                  <p:nvPr/>
                </p:nvSpPr>
                <p:spPr>
                  <a:xfrm>
                    <a:off x="3790175" y="1351922"/>
                    <a:ext cx="44968" cy="1126"/>
                  </a:xfrm>
                  <a:custGeom>
                    <a:avLst/>
                    <a:gdLst>
                      <a:gd name="connsiteX0" fmla="*/ 44969 w 44968"/>
                      <a:gd name="connsiteY0" fmla="*/ 1126 h 1126"/>
                      <a:gd name="connsiteX1" fmla="*/ 44206 w 44968"/>
                      <a:gd name="connsiteY1" fmla="*/ 1126 h 1126"/>
                      <a:gd name="connsiteX2" fmla="*/ 13465 w 44968"/>
                      <a:gd name="connsiteY2" fmla="*/ 110 h 1126"/>
                      <a:gd name="connsiteX3" fmla="*/ 0 w 44968"/>
                      <a:gd name="connsiteY3" fmla="*/ 745 h 1126"/>
                      <a:gd name="connsiteX4" fmla="*/ 44969 w 44968"/>
                      <a:gd name="connsiteY4" fmla="*/ 1126 h 1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68" h="1126">
                        <a:moveTo>
                          <a:pt x="44969" y="1126"/>
                        </a:moveTo>
                        <a:cubicBezTo>
                          <a:pt x="44715" y="1126"/>
                          <a:pt x="44460" y="1126"/>
                          <a:pt x="44206" y="1126"/>
                        </a:cubicBezTo>
                        <a:cubicBezTo>
                          <a:pt x="34425" y="-17"/>
                          <a:pt x="23882" y="-144"/>
                          <a:pt x="13465" y="110"/>
                        </a:cubicBezTo>
                        <a:cubicBezTo>
                          <a:pt x="8892" y="491"/>
                          <a:pt x="4446" y="491"/>
                          <a:pt x="0" y="745"/>
                        </a:cubicBezTo>
                        <a:cubicBezTo>
                          <a:pt x="15117" y="745"/>
                          <a:pt x="30106" y="872"/>
                          <a:pt x="44969" y="1126"/>
                        </a:cubicBezTo>
                        <a:close/>
                      </a:path>
                    </a:pathLst>
                  </a:custGeom>
                  <a:ln w="12692" cap="flat">
                    <a:noFill/>
                    <a:prstDash val="solid"/>
                    <a:miter/>
                  </a:ln>
                </p:spPr>
                <p:txBody>
                  <a:bodyPr rtlCol="0" anchor="ctr"/>
                  <a:lstStyle/>
                  <a:p>
                    <a:endParaRPr lang="en-US"/>
                  </a:p>
                </p:txBody>
              </p:sp>
              <p:sp>
                <p:nvSpPr>
                  <p:cNvPr id="1163" name="Freeform 1162">
                    <a:extLst>
                      <a:ext uri="{FF2B5EF4-FFF2-40B4-BE49-F238E27FC236}">
                        <a16:creationId xmlns:a16="http://schemas.microsoft.com/office/drawing/2014/main" id="{6D035A9D-79B6-354E-B6F6-72762C221D8D}"/>
                      </a:ext>
                    </a:extLst>
                  </p:cNvPr>
                  <p:cNvSpPr/>
                  <p:nvPr/>
                </p:nvSpPr>
                <p:spPr>
                  <a:xfrm>
                    <a:off x="3696173" y="1349641"/>
                    <a:ext cx="738167" cy="78642"/>
                  </a:xfrm>
                  <a:custGeom>
                    <a:avLst/>
                    <a:gdLst>
                      <a:gd name="connsiteX0" fmla="*/ 6733 w 738167"/>
                      <a:gd name="connsiteY0" fmla="*/ 74688 h 78642"/>
                      <a:gd name="connsiteX1" fmla="*/ 15244 w 738167"/>
                      <a:gd name="connsiteY1" fmla="*/ 75577 h 78642"/>
                      <a:gd name="connsiteX2" fmla="*/ 41031 w 738167"/>
                      <a:gd name="connsiteY2" fmla="*/ 77864 h 78642"/>
                      <a:gd name="connsiteX3" fmla="*/ 56909 w 738167"/>
                      <a:gd name="connsiteY3" fmla="*/ 77610 h 78642"/>
                      <a:gd name="connsiteX4" fmla="*/ 80283 w 738167"/>
                      <a:gd name="connsiteY4" fmla="*/ 76975 h 78642"/>
                      <a:gd name="connsiteX5" fmla="*/ 101115 w 738167"/>
                      <a:gd name="connsiteY5" fmla="*/ 76721 h 78642"/>
                      <a:gd name="connsiteX6" fmla="*/ 103910 w 738167"/>
                      <a:gd name="connsiteY6" fmla="*/ 77102 h 78642"/>
                      <a:gd name="connsiteX7" fmla="*/ 118264 w 738167"/>
                      <a:gd name="connsiteY7" fmla="*/ 76466 h 78642"/>
                      <a:gd name="connsiteX8" fmla="*/ 288230 w 738167"/>
                      <a:gd name="connsiteY8" fmla="*/ 73417 h 78642"/>
                      <a:gd name="connsiteX9" fmla="*/ 347807 w 738167"/>
                      <a:gd name="connsiteY9" fmla="*/ 72274 h 78642"/>
                      <a:gd name="connsiteX10" fmla="*/ 454765 w 738167"/>
                      <a:gd name="connsiteY10" fmla="*/ 75450 h 78642"/>
                      <a:gd name="connsiteX11" fmla="*/ 505323 w 738167"/>
                      <a:gd name="connsiteY11" fmla="*/ 75450 h 78642"/>
                      <a:gd name="connsiteX12" fmla="*/ 543305 w 738167"/>
                      <a:gd name="connsiteY12" fmla="*/ 78627 h 78642"/>
                      <a:gd name="connsiteX13" fmla="*/ 588019 w 738167"/>
                      <a:gd name="connsiteY13" fmla="*/ 75958 h 78642"/>
                      <a:gd name="connsiteX14" fmla="*/ 707427 w 738167"/>
                      <a:gd name="connsiteY14" fmla="*/ 73290 h 78642"/>
                      <a:gd name="connsiteX15" fmla="*/ 730292 w 738167"/>
                      <a:gd name="connsiteY15" fmla="*/ 74688 h 78642"/>
                      <a:gd name="connsiteX16" fmla="*/ 738168 w 738167"/>
                      <a:gd name="connsiteY16" fmla="*/ 39111 h 78642"/>
                      <a:gd name="connsiteX17" fmla="*/ 730292 w 738167"/>
                      <a:gd name="connsiteY17" fmla="*/ 739 h 78642"/>
                      <a:gd name="connsiteX18" fmla="*/ 717081 w 738167"/>
                      <a:gd name="connsiteY18" fmla="*/ 358 h 78642"/>
                      <a:gd name="connsiteX19" fmla="*/ 607709 w 738167"/>
                      <a:gd name="connsiteY19" fmla="*/ 3026 h 78642"/>
                      <a:gd name="connsiteX20" fmla="*/ 309824 w 738167"/>
                      <a:gd name="connsiteY20" fmla="*/ 5568 h 78642"/>
                      <a:gd name="connsiteX21" fmla="*/ 244150 w 738167"/>
                      <a:gd name="connsiteY21" fmla="*/ 4424 h 78642"/>
                      <a:gd name="connsiteX22" fmla="*/ 166535 w 738167"/>
                      <a:gd name="connsiteY22" fmla="*/ 3535 h 78642"/>
                      <a:gd name="connsiteX23" fmla="*/ 138970 w 738167"/>
                      <a:gd name="connsiteY23" fmla="*/ 3281 h 78642"/>
                      <a:gd name="connsiteX24" fmla="*/ 94129 w 738167"/>
                      <a:gd name="connsiteY24" fmla="*/ 2772 h 78642"/>
                      <a:gd name="connsiteX25" fmla="*/ 6733 w 738167"/>
                      <a:gd name="connsiteY25" fmla="*/ 739 h 78642"/>
                      <a:gd name="connsiteX26" fmla="*/ 0 w 738167"/>
                      <a:gd name="connsiteY26" fmla="*/ 41271 h 78642"/>
                      <a:gd name="connsiteX27" fmla="*/ 6733 w 738167"/>
                      <a:gd name="connsiteY27" fmla="*/ 74688 h 7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38167" h="78642">
                        <a:moveTo>
                          <a:pt x="6733" y="74688"/>
                        </a:moveTo>
                        <a:cubicBezTo>
                          <a:pt x="9527" y="74942"/>
                          <a:pt x="12322" y="75196"/>
                          <a:pt x="15244" y="75577"/>
                        </a:cubicBezTo>
                        <a:cubicBezTo>
                          <a:pt x="24263" y="76594"/>
                          <a:pt x="32773" y="77610"/>
                          <a:pt x="41031" y="77864"/>
                        </a:cubicBezTo>
                        <a:cubicBezTo>
                          <a:pt x="46238" y="78245"/>
                          <a:pt x="51066" y="78245"/>
                          <a:pt x="56909" y="77610"/>
                        </a:cubicBezTo>
                        <a:cubicBezTo>
                          <a:pt x="64277" y="76721"/>
                          <a:pt x="72280" y="76466"/>
                          <a:pt x="80283" y="76975"/>
                        </a:cubicBezTo>
                        <a:cubicBezTo>
                          <a:pt x="80537" y="76975"/>
                          <a:pt x="94510" y="76848"/>
                          <a:pt x="101115" y="76721"/>
                        </a:cubicBezTo>
                        <a:cubicBezTo>
                          <a:pt x="102005" y="76848"/>
                          <a:pt x="102767" y="76975"/>
                          <a:pt x="103910" y="77102"/>
                        </a:cubicBezTo>
                        <a:cubicBezTo>
                          <a:pt x="108229" y="77610"/>
                          <a:pt x="113183" y="77102"/>
                          <a:pt x="118264" y="76466"/>
                        </a:cubicBezTo>
                        <a:cubicBezTo>
                          <a:pt x="174919" y="75831"/>
                          <a:pt x="231575" y="76466"/>
                          <a:pt x="288230" y="73417"/>
                        </a:cubicBezTo>
                        <a:cubicBezTo>
                          <a:pt x="308046" y="72401"/>
                          <a:pt x="327736" y="70876"/>
                          <a:pt x="347807" y="72274"/>
                        </a:cubicBezTo>
                        <a:cubicBezTo>
                          <a:pt x="383375" y="74942"/>
                          <a:pt x="419197" y="74815"/>
                          <a:pt x="454765" y="75450"/>
                        </a:cubicBezTo>
                        <a:cubicBezTo>
                          <a:pt x="471660" y="75831"/>
                          <a:pt x="482712" y="72147"/>
                          <a:pt x="505323" y="75450"/>
                        </a:cubicBezTo>
                        <a:cubicBezTo>
                          <a:pt x="515104" y="76085"/>
                          <a:pt x="533651" y="78881"/>
                          <a:pt x="543305" y="78627"/>
                        </a:cubicBezTo>
                        <a:cubicBezTo>
                          <a:pt x="561216" y="78118"/>
                          <a:pt x="570108" y="76721"/>
                          <a:pt x="588019" y="75958"/>
                        </a:cubicBezTo>
                        <a:cubicBezTo>
                          <a:pt x="627779" y="74307"/>
                          <a:pt x="667539" y="73798"/>
                          <a:pt x="707427" y="73290"/>
                        </a:cubicBezTo>
                        <a:cubicBezTo>
                          <a:pt x="715049" y="73163"/>
                          <a:pt x="722670" y="73925"/>
                          <a:pt x="730292" y="74688"/>
                        </a:cubicBezTo>
                        <a:lnTo>
                          <a:pt x="738168" y="39111"/>
                        </a:lnTo>
                        <a:lnTo>
                          <a:pt x="730292" y="739"/>
                        </a:lnTo>
                        <a:cubicBezTo>
                          <a:pt x="725973" y="612"/>
                          <a:pt x="721527" y="612"/>
                          <a:pt x="717081" y="358"/>
                        </a:cubicBezTo>
                        <a:cubicBezTo>
                          <a:pt x="680497" y="-1166"/>
                          <a:pt x="643404" y="2645"/>
                          <a:pt x="607709" y="3026"/>
                        </a:cubicBezTo>
                        <a:cubicBezTo>
                          <a:pt x="508371" y="4170"/>
                          <a:pt x="409162" y="3026"/>
                          <a:pt x="309824" y="5568"/>
                        </a:cubicBezTo>
                        <a:cubicBezTo>
                          <a:pt x="291659" y="6076"/>
                          <a:pt x="247580" y="5059"/>
                          <a:pt x="244150" y="4424"/>
                        </a:cubicBezTo>
                        <a:cubicBezTo>
                          <a:pt x="219126" y="-277"/>
                          <a:pt x="192449" y="3789"/>
                          <a:pt x="166535" y="3535"/>
                        </a:cubicBezTo>
                        <a:cubicBezTo>
                          <a:pt x="157389" y="3408"/>
                          <a:pt x="148116" y="3281"/>
                          <a:pt x="138970" y="3281"/>
                        </a:cubicBezTo>
                        <a:cubicBezTo>
                          <a:pt x="123981" y="3154"/>
                          <a:pt x="109118" y="2899"/>
                          <a:pt x="94129" y="2772"/>
                        </a:cubicBezTo>
                        <a:cubicBezTo>
                          <a:pt x="64912" y="2518"/>
                          <a:pt x="35822" y="1883"/>
                          <a:pt x="6733" y="739"/>
                        </a:cubicBezTo>
                        <a:lnTo>
                          <a:pt x="0" y="41271"/>
                        </a:lnTo>
                        <a:lnTo>
                          <a:pt x="6733" y="74688"/>
                        </a:lnTo>
                        <a:close/>
                      </a:path>
                    </a:pathLst>
                  </a:custGeom>
                  <a:ln w="12692" cap="flat">
                    <a:noFill/>
                    <a:prstDash val="solid"/>
                    <a:miter/>
                  </a:ln>
                </p:spPr>
                <p:txBody>
                  <a:bodyPr rtlCol="0" anchor="ctr"/>
                  <a:lstStyle/>
                  <a:p>
                    <a:endParaRPr lang="en-US"/>
                  </a:p>
                </p:txBody>
              </p:sp>
            </p:grpSp>
            <p:grpSp>
              <p:nvGrpSpPr>
                <p:cNvPr id="1164" name="Graphic 1018">
                  <a:extLst>
                    <a:ext uri="{FF2B5EF4-FFF2-40B4-BE49-F238E27FC236}">
                      <a16:creationId xmlns:a16="http://schemas.microsoft.com/office/drawing/2014/main" id="{FAD72450-10B8-C147-A001-E655AAC261C6}"/>
                    </a:ext>
                  </a:extLst>
                </p:cNvPr>
                <p:cNvGrpSpPr/>
                <p:nvPr/>
              </p:nvGrpSpPr>
              <p:grpSpPr>
                <a:xfrm>
                  <a:off x="2972614" y="1349641"/>
                  <a:ext cx="738167" cy="78642"/>
                  <a:chOff x="2972614" y="1349641"/>
                  <a:chExt cx="738167" cy="78642"/>
                </a:xfrm>
              </p:grpSpPr>
              <p:sp>
                <p:nvSpPr>
                  <p:cNvPr id="1165" name="Freeform 1164">
                    <a:extLst>
                      <a:ext uri="{FF2B5EF4-FFF2-40B4-BE49-F238E27FC236}">
                        <a16:creationId xmlns:a16="http://schemas.microsoft.com/office/drawing/2014/main" id="{4E5D2886-EF87-154E-B7D4-2F8634BEF743}"/>
                      </a:ext>
                    </a:extLst>
                  </p:cNvPr>
                  <p:cNvSpPr/>
                  <p:nvPr/>
                </p:nvSpPr>
                <p:spPr>
                  <a:xfrm>
                    <a:off x="3066616" y="1351922"/>
                    <a:ext cx="44968" cy="1126"/>
                  </a:xfrm>
                  <a:custGeom>
                    <a:avLst/>
                    <a:gdLst>
                      <a:gd name="connsiteX0" fmla="*/ 44968 w 44968"/>
                      <a:gd name="connsiteY0" fmla="*/ 1126 h 1126"/>
                      <a:gd name="connsiteX1" fmla="*/ 44206 w 44968"/>
                      <a:gd name="connsiteY1" fmla="*/ 1126 h 1126"/>
                      <a:gd name="connsiteX2" fmla="*/ 13465 w 44968"/>
                      <a:gd name="connsiteY2" fmla="*/ 110 h 1126"/>
                      <a:gd name="connsiteX3" fmla="*/ 0 w 44968"/>
                      <a:gd name="connsiteY3" fmla="*/ 745 h 1126"/>
                      <a:gd name="connsiteX4" fmla="*/ 44968 w 44968"/>
                      <a:gd name="connsiteY4" fmla="*/ 1126 h 1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68" h="1126">
                        <a:moveTo>
                          <a:pt x="44968" y="1126"/>
                        </a:moveTo>
                        <a:cubicBezTo>
                          <a:pt x="44714" y="1126"/>
                          <a:pt x="44460" y="1126"/>
                          <a:pt x="44206" y="1126"/>
                        </a:cubicBezTo>
                        <a:cubicBezTo>
                          <a:pt x="34425" y="-17"/>
                          <a:pt x="23881" y="-144"/>
                          <a:pt x="13465" y="110"/>
                        </a:cubicBezTo>
                        <a:cubicBezTo>
                          <a:pt x="8892" y="491"/>
                          <a:pt x="4446" y="491"/>
                          <a:pt x="0" y="745"/>
                        </a:cubicBezTo>
                        <a:cubicBezTo>
                          <a:pt x="14989" y="745"/>
                          <a:pt x="29979" y="872"/>
                          <a:pt x="44968" y="1126"/>
                        </a:cubicBezTo>
                        <a:close/>
                      </a:path>
                    </a:pathLst>
                  </a:custGeom>
                  <a:ln w="12692" cap="flat">
                    <a:noFill/>
                    <a:prstDash val="solid"/>
                    <a:miter/>
                  </a:ln>
                </p:spPr>
                <p:txBody>
                  <a:bodyPr rtlCol="0" anchor="ctr"/>
                  <a:lstStyle/>
                  <a:p>
                    <a:endParaRPr lang="en-US"/>
                  </a:p>
                </p:txBody>
              </p:sp>
              <p:sp>
                <p:nvSpPr>
                  <p:cNvPr id="1166" name="Freeform 1165">
                    <a:extLst>
                      <a:ext uri="{FF2B5EF4-FFF2-40B4-BE49-F238E27FC236}">
                        <a16:creationId xmlns:a16="http://schemas.microsoft.com/office/drawing/2014/main" id="{ABF040D0-35C7-6446-A2CF-B23D02CF655C}"/>
                      </a:ext>
                    </a:extLst>
                  </p:cNvPr>
                  <p:cNvSpPr/>
                  <p:nvPr/>
                </p:nvSpPr>
                <p:spPr>
                  <a:xfrm>
                    <a:off x="2972614" y="1349641"/>
                    <a:ext cx="738167" cy="78642"/>
                  </a:xfrm>
                  <a:custGeom>
                    <a:avLst/>
                    <a:gdLst>
                      <a:gd name="connsiteX0" fmla="*/ 6606 w 738167"/>
                      <a:gd name="connsiteY0" fmla="*/ 74688 h 78642"/>
                      <a:gd name="connsiteX1" fmla="*/ 15117 w 738167"/>
                      <a:gd name="connsiteY1" fmla="*/ 75577 h 78642"/>
                      <a:gd name="connsiteX2" fmla="*/ 40903 w 738167"/>
                      <a:gd name="connsiteY2" fmla="*/ 77864 h 78642"/>
                      <a:gd name="connsiteX3" fmla="*/ 56782 w 738167"/>
                      <a:gd name="connsiteY3" fmla="*/ 77610 h 78642"/>
                      <a:gd name="connsiteX4" fmla="*/ 80156 w 738167"/>
                      <a:gd name="connsiteY4" fmla="*/ 76975 h 78642"/>
                      <a:gd name="connsiteX5" fmla="*/ 100989 w 738167"/>
                      <a:gd name="connsiteY5" fmla="*/ 76721 h 78642"/>
                      <a:gd name="connsiteX6" fmla="*/ 103783 w 738167"/>
                      <a:gd name="connsiteY6" fmla="*/ 77102 h 78642"/>
                      <a:gd name="connsiteX7" fmla="*/ 118137 w 738167"/>
                      <a:gd name="connsiteY7" fmla="*/ 76466 h 78642"/>
                      <a:gd name="connsiteX8" fmla="*/ 288103 w 738167"/>
                      <a:gd name="connsiteY8" fmla="*/ 73417 h 78642"/>
                      <a:gd name="connsiteX9" fmla="*/ 347680 w 738167"/>
                      <a:gd name="connsiteY9" fmla="*/ 72274 h 78642"/>
                      <a:gd name="connsiteX10" fmla="*/ 454638 w 738167"/>
                      <a:gd name="connsiteY10" fmla="*/ 75450 h 78642"/>
                      <a:gd name="connsiteX11" fmla="*/ 505196 w 738167"/>
                      <a:gd name="connsiteY11" fmla="*/ 75450 h 78642"/>
                      <a:gd name="connsiteX12" fmla="*/ 543178 w 738167"/>
                      <a:gd name="connsiteY12" fmla="*/ 78627 h 78642"/>
                      <a:gd name="connsiteX13" fmla="*/ 587892 w 738167"/>
                      <a:gd name="connsiteY13" fmla="*/ 75958 h 78642"/>
                      <a:gd name="connsiteX14" fmla="*/ 707300 w 738167"/>
                      <a:gd name="connsiteY14" fmla="*/ 73290 h 78642"/>
                      <a:gd name="connsiteX15" fmla="*/ 730292 w 738167"/>
                      <a:gd name="connsiteY15" fmla="*/ 74688 h 78642"/>
                      <a:gd name="connsiteX16" fmla="*/ 738168 w 738167"/>
                      <a:gd name="connsiteY16" fmla="*/ 39111 h 78642"/>
                      <a:gd name="connsiteX17" fmla="*/ 730292 w 738167"/>
                      <a:gd name="connsiteY17" fmla="*/ 739 h 78642"/>
                      <a:gd name="connsiteX18" fmla="*/ 717081 w 738167"/>
                      <a:gd name="connsiteY18" fmla="*/ 358 h 78642"/>
                      <a:gd name="connsiteX19" fmla="*/ 607709 w 738167"/>
                      <a:gd name="connsiteY19" fmla="*/ 3026 h 78642"/>
                      <a:gd name="connsiteX20" fmla="*/ 309825 w 738167"/>
                      <a:gd name="connsiteY20" fmla="*/ 5568 h 78642"/>
                      <a:gd name="connsiteX21" fmla="*/ 244150 w 738167"/>
                      <a:gd name="connsiteY21" fmla="*/ 4424 h 78642"/>
                      <a:gd name="connsiteX22" fmla="*/ 166536 w 738167"/>
                      <a:gd name="connsiteY22" fmla="*/ 3535 h 78642"/>
                      <a:gd name="connsiteX23" fmla="*/ 138970 w 738167"/>
                      <a:gd name="connsiteY23" fmla="*/ 3281 h 78642"/>
                      <a:gd name="connsiteX24" fmla="*/ 94129 w 738167"/>
                      <a:gd name="connsiteY24" fmla="*/ 2772 h 78642"/>
                      <a:gd name="connsiteX25" fmla="*/ 6733 w 738167"/>
                      <a:gd name="connsiteY25" fmla="*/ 739 h 78642"/>
                      <a:gd name="connsiteX26" fmla="*/ 0 w 738167"/>
                      <a:gd name="connsiteY26" fmla="*/ 41271 h 78642"/>
                      <a:gd name="connsiteX27" fmla="*/ 6606 w 738167"/>
                      <a:gd name="connsiteY27" fmla="*/ 74688 h 7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38167" h="78642">
                        <a:moveTo>
                          <a:pt x="6606" y="74688"/>
                        </a:moveTo>
                        <a:cubicBezTo>
                          <a:pt x="9400" y="74942"/>
                          <a:pt x="12322" y="75196"/>
                          <a:pt x="15117" y="75577"/>
                        </a:cubicBezTo>
                        <a:cubicBezTo>
                          <a:pt x="24136" y="76594"/>
                          <a:pt x="32647" y="77610"/>
                          <a:pt x="40903" y="77864"/>
                        </a:cubicBezTo>
                        <a:cubicBezTo>
                          <a:pt x="46112" y="78245"/>
                          <a:pt x="50939" y="78245"/>
                          <a:pt x="56782" y="77610"/>
                        </a:cubicBezTo>
                        <a:cubicBezTo>
                          <a:pt x="64150" y="76721"/>
                          <a:pt x="72153" y="76466"/>
                          <a:pt x="80156" y="76975"/>
                        </a:cubicBezTo>
                        <a:cubicBezTo>
                          <a:pt x="80410" y="76975"/>
                          <a:pt x="94383" y="76848"/>
                          <a:pt x="100989" y="76721"/>
                        </a:cubicBezTo>
                        <a:cubicBezTo>
                          <a:pt x="101878" y="76848"/>
                          <a:pt x="102640" y="76975"/>
                          <a:pt x="103783" y="77102"/>
                        </a:cubicBezTo>
                        <a:cubicBezTo>
                          <a:pt x="108102" y="77610"/>
                          <a:pt x="113056" y="77102"/>
                          <a:pt x="118137" y="76466"/>
                        </a:cubicBezTo>
                        <a:cubicBezTo>
                          <a:pt x="174793" y="75831"/>
                          <a:pt x="231448" y="76466"/>
                          <a:pt x="288103" y="73417"/>
                        </a:cubicBezTo>
                        <a:cubicBezTo>
                          <a:pt x="307919" y="72401"/>
                          <a:pt x="327609" y="70876"/>
                          <a:pt x="347680" y="72274"/>
                        </a:cubicBezTo>
                        <a:cubicBezTo>
                          <a:pt x="383248" y="74942"/>
                          <a:pt x="419070" y="74815"/>
                          <a:pt x="454638" y="75450"/>
                        </a:cubicBezTo>
                        <a:cubicBezTo>
                          <a:pt x="471533" y="75831"/>
                          <a:pt x="482585" y="72147"/>
                          <a:pt x="505196" y="75450"/>
                        </a:cubicBezTo>
                        <a:cubicBezTo>
                          <a:pt x="514977" y="76085"/>
                          <a:pt x="533524" y="78881"/>
                          <a:pt x="543178" y="78627"/>
                        </a:cubicBezTo>
                        <a:cubicBezTo>
                          <a:pt x="561089" y="78118"/>
                          <a:pt x="569981" y="76721"/>
                          <a:pt x="587892" y="75958"/>
                        </a:cubicBezTo>
                        <a:cubicBezTo>
                          <a:pt x="627652" y="74307"/>
                          <a:pt x="667412" y="73798"/>
                          <a:pt x="707300" y="73290"/>
                        </a:cubicBezTo>
                        <a:cubicBezTo>
                          <a:pt x="714922" y="73163"/>
                          <a:pt x="722543" y="73925"/>
                          <a:pt x="730292" y="74688"/>
                        </a:cubicBezTo>
                        <a:lnTo>
                          <a:pt x="738168" y="39111"/>
                        </a:lnTo>
                        <a:lnTo>
                          <a:pt x="730292" y="739"/>
                        </a:lnTo>
                        <a:cubicBezTo>
                          <a:pt x="725973" y="612"/>
                          <a:pt x="721527" y="612"/>
                          <a:pt x="717081" y="358"/>
                        </a:cubicBezTo>
                        <a:cubicBezTo>
                          <a:pt x="680496" y="-1166"/>
                          <a:pt x="643404" y="2645"/>
                          <a:pt x="607709" y="3026"/>
                        </a:cubicBezTo>
                        <a:cubicBezTo>
                          <a:pt x="508372" y="4170"/>
                          <a:pt x="409162" y="3026"/>
                          <a:pt x="309825" y="5568"/>
                        </a:cubicBezTo>
                        <a:cubicBezTo>
                          <a:pt x="291660" y="6076"/>
                          <a:pt x="247580" y="5059"/>
                          <a:pt x="244150" y="4424"/>
                        </a:cubicBezTo>
                        <a:cubicBezTo>
                          <a:pt x="219126" y="-277"/>
                          <a:pt x="192450" y="3789"/>
                          <a:pt x="166536" y="3535"/>
                        </a:cubicBezTo>
                        <a:cubicBezTo>
                          <a:pt x="157389" y="3408"/>
                          <a:pt x="148116" y="3281"/>
                          <a:pt x="138970" y="3281"/>
                        </a:cubicBezTo>
                        <a:cubicBezTo>
                          <a:pt x="123981" y="3154"/>
                          <a:pt x="109118" y="2899"/>
                          <a:pt x="94129" y="2772"/>
                        </a:cubicBezTo>
                        <a:cubicBezTo>
                          <a:pt x="64912" y="2518"/>
                          <a:pt x="35822" y="1883"/>
                          <a:pt x="6733" y="739"/>
                        </a:cubicBezTo>
                        <a:lnTo>
                          <a:pt x="0" y="41271"/>
                        </a:lnTo>
                        <a:lnTo>
                          <a:pt x="6606" y="74688"/>
                        </a:lnTo>
                        <a:close/>
                      </a:path>
                    </a:pathLst>
                  </a:custGeom>
                  <a:ln w="12692" cap="flat">
                    <a:noFill/>
                    <a:prstDash val="solid"/>
                    <a:miter/>
                  </a:ln>
                </p:spPr>
                <p:txBody>
                  <a:bodyPr rtlCol="0" anchor="ctr"/>
                  <a:lstStyle/>
                  <a:p>
                    <a:endParaRPr lang="en-US"/>
                  </a:p>
                </p:txBody>
              </p:sp>
            </p:grpSp>
            <p:grpSp>
              <p:nvGrpSpPr>
                <p:cNvPr id="1167" name="Graphic 1018">
                  <a:extLst>
                    <a:ext uri="{FF2B5EF4-FFF2-40B4-BE49-F238E27FC236}">
                      <a16:creationId xmlns:a16="http://schemas.microsoft.com/office/drawing/2014/main" id="{9EEA39B8-2AD0-294C-B2FD-18354948E795}"/>
                    </a:ext>
                  </a:extLst>
                </p:cNvPr>
                <p:cNvGrpSpPr/>
                <p:nvPr/>
              </p:nvGrpSpPr>
              <p:grpSpPr>
                <a:xfrm>
                  <a:off x="2249055" y="1349641"/>
                  <a:ext cx="738167" cy="78642"/>
                  <a:chOff x="2249055" y="1349641"/>
                  <a:chExt cx="738167" cy="78642"/>
                </a:xfrm>
              </p:grpSpPr>
              <p:sp>
                <p:nvSpPr>
                  <p:cNvPr id="1168" name="Freeform 1167">
                    <a:extLst>
                      <a:ext uri="{FF2B5EF4-FFF2-40B4-BE49-F238E27FC236}">
                        <a16:creationId xmlns:a16="http://schemas.microsoft.com/office/drawing/2014/main" id="{1F247A1C-ABF3-F141-B7BC-2AEBE463D225}"/>
                      </a:ext>
                    </a:extLst>
                  </p:cNvPr>
                  <p:cNvSpPr/>
                  <p:nvPr/>
                </p:nvSpPr>
                <p:spPr>
                  <a:xfrm>
                    <a:off x="2342929" y="1351922"/>
                    <a:ext cx="44968" cy="1126"/>
                  </a:xfrm>
                  <a:custGeom>
                    <a:avLst/>
                    <a:gdLst>
                      <a:gd name="connsiteX0" fmla="*/ 44968 w 44968"/>
                      <a:gd name="connsiteY0" fmla="*/ 1126 h 1126"/>
                      <a:gd name="connsiteX1" fmla="*/ 44206 w 44968"/>
                      <a:gd name="connsiteY1" fmla="*/ 1126 h 1126"/>
                      <a:gd name="connsiteX2" fmla="*/ 13465 w 44968"/>
                      <a:gd name="connsiteY2" fmla="*/ 110 h 1126"/>
                      <a:gd name="connsiteX3" fmla="*/ 0 w 44968"/>
                      <a:gd name="connsiteY3" fmla="*/ 745 h 1126"/>
                      <a:gd name="connsiteX4" fmla="*/ 44968 w 44968"/>
                      <a:gd name="connsiteY4" fmla="*/ 1126 h 1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68" h="1126">
                        <a:moveTo>
                          <a:pt x="44968" y="1126"/>
                        </a:moveTo>
                        <a:cubicBezTo>
                          <a:pt x="44714" y="1126"/>
                          <a:pt x="44460" y="1126"/>
                          <a:pt x="44206" y="1126"/>
                        </a:cubicBezTo>
                        <a:cubicBezTo>
                          <a:pt x="34425" y="-17"/>
                          <a:pt x="23882" y="-144"/>
                          <a:pt x="13465" y="110"/>
                        </a:cubicBezTo>
                        <a:cubicBezTo>
                          <a:pt x="8892" y="491"/>
                          <a:pt x="4446" y="491"/>
                          <a:pt x="0" y="745"/>
                        </a:cubicBezTo>
                        <a:cubicBezTo>
                          <a:pt x="15117" y="745"/>
                          <a:pt x="29979" y="872"/>
                          <a:pt x="44968" y="1126"/>
                        </a:cubicBezTo>
                        <a:close/>
                      </a:path>
                    </a:pathLst>
                  </a:custGeom>
                  <a:ln w="12692" cap="flat">
                    <a:noFill/>
                    <a:prstDash val="solid"/>
                    <a:miter/>
                  </a:ln>
                </p:spPr>
                <p:txBody>
                  <a:bodyPr rtlCol="0" anchor="ctr"/>
                  <a:lstStyle/>
                  <a:p>
                    <a:endParaRPr lang="en-US"/>
                  </a:p>
                </p:txBody>
              </p:sp>
              <p:sp>
                <p:nvSpPr>
                  <p:cNvPr id="1169" name="Freeform 1168">
                    <a:extLst>
                      <a:ext uri="{FF2B5EF4-FFF2-40B4-BE49-F238E27FC236}">
                        <a16:creationId xmlns:a16="http://schemas.microsoft.com/office/drawing/2014/main" id="{72A4CAB6-B0CB-D241-8BF0-9546A73F1F5D}"/>
                      </a:ext>
                    </a:extLst>
                  </p:cNvPr>
                  <p:cNvSpPr/>
                  <p:nvPr/>
                </p:nvSpPr>
                <p:spPr>
                  <a:xfrm>
                    <a:off x="2249055" y="1349641"/>
                    <a:ext cx="738167" cy="78642"/>
                  </a:xfrm>
                  <a:custGeom>
                    <a:avLst/>
                    <a:gdLst>
                      <a:gd name="connsiteX0" fmla="*/ 6606 w 738167"/>
                      <a:gd name="connsiteY0" fmla="*/ 74688 h 78642"/>
                      <a:gd name="connsiteX1" fmla="*/ 15117 w 738167"/>
                      <a:gd name="connsiteY1" fmla="*/ 75577 h 78642"/>
                      <a:gd name="connsiteX2" fmla="*/ 40903 w 738167"/>
                      <a:gd name="connsiteY2" fmla="*/ 77864 h 78642"/>
                      <a:gd name="connsiteX3" fmla="*/ 56782 w 738167"/>
                      <a:gd name="connsiteY3" fmla="*/ 77610 h 78642"/>
                      <a:gd name="connsiteX4" fmla="*/ 80156 w 738167"/>
                      <a:gd name="connsiteY4" fmla="*/ 76975 h 78642"/>
                      <a:gd name="connsiteX5" fmla="*/ 100988 w 738167"/>
                      <a:gd name="connsiteY5" fmla="*/ 76721 h 78642"/>
                      <a:gd name="connsiteX6" fmla="*/ 103783 w 738167"/>
                      <a:gd name="connsiteY6" fmla="*/ 77102 h 78642"/>
                      <a:gd name="connsiteX7" fmla="*/ 118137 w 738167"/>
                      <a:gd name="connsiteY7" fmla="*/ 76466 h 78642"/>
                      <a:gd name="connsiteX8" fmla="*/ 288103 w 738167"/>
                      <a:gd name="connsiteY8" fmla="*/ 73417 h 78642"/>
                      <a:gd name="connsiteX9" fmla="*/ 347679 w 738167"/>
                      <a:gd name="connsiteY9" fmla="*/ 72274 h 78642"/>
                      <a:gd name="connsiteX10" fmla="*/ 454765 w 738167"/>
                      <a:gd name="connsiteY10" fmla="*/ 75450 h 78642"/>
                      <a:gd name="connsiteX11" fmla="*/ 505323 w 738167"/>
                      <a:gd name="connsiteY11" fmla="*/ 75450 h 78642"/>
                      <a:gd name="connsiteX12" fmla="*/ 543305 w 738167"/>
                      <a:gd name="connsiteY12" fmla="*/ 78627 h 78642"/>
                      <a:gd name="connsiteX13" fmla="*/ 588019 w 738167"/>
                      <a:gd name="connsiteY13" fmla="*/ 75958 h 78642"/>
                      <a:gd name="connsiteX14" fmla="*/ 707427 w 738167"/>
                      <a:gd name="connsiteY14" fmla="*/ 73290 h 78642"/>
                      <a:gd name="connsiteX15" fmla="*/ 730292 w 738167"/>
                      <a:gd name="connsiteY15" fmla="*/ 74688 h 78642"/>
                      <a:gd name="connsiteX16" fmla="*/ 738168 w 738167"/>
                      <a:gd name="connsiteY16" fmla="*/ 39111 h 78642"/>
                      <a:gd name="connsiteX17" fmla="*/ 730292 w 738167"/>
                      <a:gd name="connsiteY17" fmla="*/ 739 h 78642"/>
                      <a:gd name="connsiteX18" fmla="*/ 717081 w 738167"/>
                      <a:gd name="connsiteY18" fmla="*/ 358 h 78642"/>
                      <a:gd name="connsiteX19" fmla="*/ 607709 w 738167"/>
                      <a:gd name="connsiteY19" fmla="*/ 3026 h 78642"/>
                      <a:gd name="connsiteX20" fmla="*/ 309825 w 738167"/>
                      <a:gd name="connsiteY20" fmla="*/ 5568 h 78642"/>
                      <a:gd name="connsiteX21" fmla="*/ 244150 w 738167"/>
                      <a:gd name="connsiteY21" fmla="*/ 4424 h 78642"/>
                      <a:gd name="connsiteX22" fmla="*/ 166536 w 738167"/>
                      <a:gd name="connsiteY22" fmla="*/ 3535 h 78642"/>
                      <a:gd name="connsiteX23" fmla="*/ 138970 w 738167"/>
                      <a:gd name="connsiteY23" fmla="*/ 3281 h 78642"/>
                      <a:gd name="connsiteX24" fmla="*/ 94129 w 738167"/>
                      <a:gd name="connsiteY24" fmla="*/ 2772 h 78642"/>
                      <a:gd name="connsiteX25" fmla="*/ 6733 w 738167"/>
                      <a:gd name="connsiteY25" fmla="*/ 739 h 78642"/>
                      <a:gd name="connsiteX26" fmla="*/ 0 w 738167"/>
                      <a:gd name="connsiteY26" fmla="*/ 41271 h 78642"/>
                      <a:gd name="connsiteX27" fmla="*/ 6606 w 738167"/>
                      <a:gd name="connsiteY27" fmla="*/ 74688 h 7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38167" h="78642">
                        <a:moveTo>
                          <a:pt x="6606" y="74688"/>
                        </a:moveTo>
                        <a:cubicBezTo>
                          <a:pt x="9400" y="74942"/>
                          <a:pt x="12195" y="75196"/>
                          <a:pt x="15117" y="75577"/>
                        </a:cubicBezTo>
                        <a:cubicBezTo>
                          <a:pt x="24136" y="76594"/>
                          <a:pt x="32646" y="77610"/>
                          <a:pt x="40903" y="77864"/>
                        </a:cubicBezTo>
                        <a:cubicBezTo>
                          <a:pt x="46112" y="78245"/>
                          <a:pt x="50939" y="78245"/>
                          <a:pt x="56782" y="77610"/>
                        </a:cubicBezTo>
                        <a:cubicBezTo>
                          <a:pt x="64150" y="76721"/>
                          <a:pt x="72153" y="76466"/>
                          <a:pt x="80156" y="76975"/>
                        </a:cubicBezTo>
                        <a:cubicBezTo>
                          <a:pt x="80410" y="76975"/>
                          <a:pt x="94383" y="76848"/>
                          <a:pt x="100988" y="76721"/>
                        </a:cubicBezTo>
                        <a:cubicBezTo>
                          <a:pt x="101878" y="76848"/>
                          <a:pt x="102640" y="76975"/>
                          <a:pt x="103783" y="77102"/>
                        </a:cubicBezTo>
                        <a:cubicBezTo>
                          <a:pt x="108102" y="77610"/>
                          <a:pt x="113056" y="77102"/>
                          <a:pt x="118137" y="76466"/>
                        </a:cubicBezTo>
                        <a:cubicBezTo>
                          <a:pt x="174792" y="75831"/>
                          <a:pt x="231448" y="76466"/>
                          <a:pt x="288103" y="73417"/>
                        </a:cubicBezTo>
                        <a:cubicBezTo>
                          <a:pt x="307919" y="72401"/>
                          <a:pt x="327609" y="70876"/>
                          <a:pt x="347679" y="72274"/>
                        </a:cubicBezTo>
                        <a:cubicBezTo>
                          <a:pt x="383248" y="74942"/>
                          <a:pt x="419070" y="74815"/>
                          <a:pt x="454765" y="75450"/>
                        </a:cubicBezTo>
                        <a:cubicBezTo>
                          <a:pt x="471660" y="75831"/>
                          <a:pt x="482712" y="72147"/>
                          <a:pt x="505323" y="75450"/>
                        </a:cubicBezTo>
                        <a:cubicBezTo>
                          <a:pt x="515104" y="76085"/>
                          <a:pt x="533650" y="78881"/>
                          <a:pt x="543305" y="78627"/>
                        </a:cubicBezTo>
                        <a:cubicBezTo>
                          <a:pt x="561216" y="78118"/>
                          <a:pt x="570108" y="76721"/>
                          <a:pt x="588019" y="75958"/>
                        </a:cubicBezTo>
                        <a:cubicBezTo>
                          <a:pt x="627779" y="74307"/>
                          <a:pt x="667539" y="73798"/>
                          <a:pt x="707427" y="73290"/>
                        </a:cubicBezTo>
                        <a:cubicBezTo>
                          <a:pt x="715048" y="73163"/>
                          <a:pt x="722670" y="73925"/>
                          <a:pt x="730292" y="74688"/>
                        </a:cubicBezTo>
                        <a:lnTo>
                          <a:pt x="738168" y="39111"/>
                        </a:lnTo>
                        <a:lnTo>
                          <a:pt x="730292" y="739"/>
                        </a:lnTo>
                        <a:cubicBezTo>
                          <a:pt x="725973" y="612"/>
                          <a:pt x="721527" y="612"/>
                          <a:pt x="717081" y="358"/>
                        </a:cubicBezTo>
                        <a:cubicBezTo>
                          <a:pt x="680496" y="-1166"/>
                          <a:pt x="643404" y="2645"/>
                          <a:pt x="607709" y="3026"/>
                        </a:cubicBezTo>
                        <a:cubicBezTo>
                          <a:pt x="508372" y="4170"/>
                          <a:pt x="409162" y="3026"/>
                          <a:pt x="309825" y="5568"/>
                        </a:cubicBezTo>
                        <a:cubicBezTo>
                          <a:pt x="291659" y="6076"/>
                          <a:pt x="247580" y="5059"/>
                          <a:pt x="244150" y="4424"/>
                        </a:cubicBezTo>
                        <a:cubicBezTo>
                          <a:pt x="219126" y="-277"/>
                          <a:pt x="192449" y="3789"/>
                          <a:pt x="166536" y="3535"/>
                        </a:cubicBezTo>
                        <a:cubicBezTo>
                          <a:pt x="157389" y="3408"/>
                          <a:pt x="148116" y="3281"/>
                          <a:pt x="138970" y="3281"/>
                        </a:cubicBezTo>
                        <a:cubicBezTo>
                          <a:pt x="123981" y="3154"/>
                          <a:pt x="109118" y="2899"/>
                          <a:pt x="94129" y="2772"/>
                        </a:cubicBezTo>
                        <a:cubicBezTo>
                          <a:pt x="64912" y="2518"/>
                          <a:pt x="35822" y="1883"/>
                          <a:pt x="6733" y="739"/>
                        </a:cubicBezTo>
                        <a:lnTo>
                          <a:pt x="0" y="41271"/>
                        </a:lnTo>
                        <a:lnTo>
                          <a:pt x="6606" y="74688"/>
                        </a:lnTo>
                        <a:close/>
                      </a:path>
                    </a:pathLst>
                  </a:custGeom>
                  <a:ln w="12692" cap="flat">
                    <a:noFill/>
                    <a:prstDash val="solid"/>
                    <a:miter/>
                  </a:ln>
                </p:spPr>
                <p:txBody>
                  <a:bodyPr rtlCol="0" anchor="ctr"/>
                  <a:lstStyle/>
                  <a:p>
                    <a:endParaRPr lang="en-US"/>
                  </a:p>
                </p:txBody>
              </p:sp>
            </p:grpSp>
            <p:grpSp>
              <p:nvGrpSpPr>
                <p:cNvPr id="1170" name="Graphic 1018">
                  <a:extLst>
                    <a:ext uri="{FF2B5EF4-FFF2-40B4-BE49-F238E27FC236}">
                      <a16:creationId xmlns:a16="http://schemas.microsoft.com/office/drawing/2014/main" id="{83EC5F8D-D817-044E-A29A-AC32B46CE40A}"/>
                    </a:ext>
                  </a:extLst>
                </p:cNvPr>
                <p:cNvGrpSpPr/>
                <p:nvPr/>
              </p:nvGrpSpPr>
              <p:grpSpPr>
                <a:xfrm>
                  <a:off x="1525368" y="1349641"/>
                  <a:ext cx="738167" cy="78642"/>
                  <a:chOff x="1525368" y="1349641"/>
                  <a:chExt cx="738167" cy="78642"/>
                </a:xfrm>
              </p:grpSpPr>
              <p:sp>
                <p:nvSpPr>
                  <p:cNvPr id="1171" name="Freeform 1170">
                    <a:extLst>
                      <a:ext uri="{FF2B5EF4-FFF2-40B4-BE49-F238E27FC236}">
                        <a16:creationId xmlns:a16="http://schemas.microsoft.com/office/drawing/2014/main" id="{F8B9C50E-9ADC-2046-AD58-834694F86C19}"/>
                      </a:ext>
                    </a:extLst>
                  </p:cNvPr>
                  <p:cNvSpPr/>
                  <p:nvPr/>
                </p:nvSpPr>
                <p:spPr>
                  <a:xfrm>
                    <a:off x="1619243" y="1351922"/>
                    <a:ext cx="44968" cy="1126"/>
                  </a:xfrm>
                  <a:custGeom>
                    <a:avLst/>
                    <a:gdLst>
                      <a:gd name="connsiteX0" fmla="*/ 44968 w 44968"/>
                      <a:gd name="connsiteY0" fmla="*/ 1126 h 1126"/>
                      <a:gd name="connsiteX1" fmla="*/ 44206 w 44968"/>
                      <a:gd name="connsiteY1" fmla="*/ 1126 h 1126"/>
                      <a:gd name="connsiteX2" fmla="*/ 13465 w 44968"/>
                      <a:gd name="connsiteY2" fmla="*/ 110 h 1126"/>
                      <a:gd name="connsiteX3" fmla="*/ 0 w 44968"/>
                      <a:gd name="connsiteY3" fmla="*/ 745 h 1126"/>
                      <a:gd name="connsiteX4" fmla="*/ 44968 w 44968"/>
                      <a:gd name="connsiteY4" fmla="*/ 1126 h 1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68" h="1126">
                        <a:moveTo>
                          <a:pt x="44968" y="1126"/>
                        </a:moveTo>
                        <a:cubicBezTo>
                          <a:pt x="44714" y="1126"/>
                          <a:pt x="44460" y="1126"/>
                          <a:pt x="44206" y="1126"/>
                        </a:cubicBezTo>
                        <a:cubicBezTo>
                          <a:pt x="34425" y="-17"/>
                          <a:pt x="23882" y="-144"/>
                          <a:pt x="13465" y="110"/>
                        </a:cubicBezTo>
                        <a:cubicBezTo>
                          <a:pt x="8892" y="491"/>
                          <a:pt x="4446" y="491"/>
                          <a:pt x="0" y="745"/>
                        </a:cubicBezTo>
                        <a:cubicBezTo>
                          <a:pt x="15117" y="745"/>
                          <a:pt x="30106" y="872"/>
                          <a:pt x="44968" y="1126"/>
                        </a:cubicBezTo>
                        <a:close/>
                      </a:path>
                    </a:pathLst>
                  </a:custGeom>
                  <a:ln w="12692" cap="flat">
                    <a:noFill/>
                    <a:prstDash val="solid"/>
                    <a:miter/>
                  </a:ln>
                </p:spPr>
                <p:txBody>
                  <a:bodyPr rtlCol="0" anchor="ctr"/>
                  <a:lstStyle/>
                  <a:p>
                    <a:endParaRPr lang="en-US"/>
                  </a:p>
                </p:txBody>
              </p:sp>
              <p:sp>
                <p:nvSpPr>
                  <p:cNvPr id="1172" name="Freeform 1171">
                    <a:extLst>
                      <a:ext uri="{FF2B5EF4-FFF2-40B4-BE49-F238E27FC236}">
                        <a16:creationId xmlns:a16="http://schemas.microsoft.com/office/drawing/2014/main" id="{029F6C2A-A320-FB42-8123-31F8BAAE5329}"/>
                      </a:ext>
                    </a:extLst>
                  </p:cNvPr>
                  <p:cNvSpPr/>
                  <p:nvPr/>
                </p:nvSpPr>
                <p:spPr>
                  <a:xfrm>
                    <a:off x="1525368" y="1349641"/>
                    <a:ext cx="738167" cy="78642"/>
                  </a:xfrm>
                  <a:custGeom>
                    <a:avLst/>
                    <a:gdLst>
                      <a:gd name="connsiteX0" fmla="*/ 6605 w 738167"/>
                      <a:gd name="connsiteY0" fmla="*/ 74688 h 78642"/>
                      <a:gd name="connsiteX1" fmla="*/ 15116 w 738167"/>
                      <a:gd name="connsiteY1" fmla="*/ 75577 h 78642"/>
                      <a:gd name="connsiteX2" fmla="*/ 40903 w 738167"/>
                      <a:gd name="connsiteY2" fmla="*/ 77864 h 78642"/>
                      <a:gd name="connsiteX3" fmla="*/ 56782 w 738167"/>
                      <a:gd name="connsiteY3" fmla="*/ 77610 h 78642"/>
                      <a:gd name="connsiteX4" fmla="*/ 80156 w 738167"/>
                      <a:gd name="connsiteY4" fmla="*/ 76975 h 78642"/>
                      <a:gd name="connsiteX5" fmla="*/ 100988 w 738167"/>
                      <a:gd name="connsiteY5" fmla="*/ 76721 h 78642"/>
                      <a:gd name="connsiteX6" fmla="*/ 103783 w 738167"/>
                      <a:gd name="connsiteY6" fmla="*/ 77102 h 78642"/>
                      <a:gd name="connsiteX7" fmla="*/ 118137 w 738167"/>
                      <a:gd name="connsiteY7" fmla="*/ 76466 h 78642"/>
                      <a:gd name="connsiteX8" fmla="*/ 288103 w 738167"/>
                      <a:gd name="connsiteY8" fmla="*/ 73417 h 78642"/>
                      <a:gd name="connsiteX9" fmla="*/ 347679 w 738167"/>
                      <a:gd name="connsiteY9" fmla="*/ 72274 h 78642"/>
                      <a:gd name="connsiteX10" fmla="*/ 454638 w 738167"/>
                      <a:gd name="connsiteY10" fmla="*/ 75450 h 78642"/>
                      <a:gd name="connsiteX11" fmla="*/ 505196 w 738167"/>
                      <a:gd name="connsiteY11" fmla="*/ 75450 h 78642"/>
                      <a:gd name="connsiteX12" fmla="*/ 543178 w 738167"/>
                      <a:gd name="connsiteY12" fmla="*/ 78627 h 78642"/>
                      <a:gd name="connsiteX13" fmla="*/ 587892 w 738167"/>
                      <a:gd name="connsiteY13" fmla="*/ 75958 h 78642"/>
                      <a:gd name="connsiteX14" fmla="*/ 707300 w 738167"/>
                      <a:gd name="connsiteY14" fmla="*/ 73290 h 78642"/>
                      <a:gd name="connsiteX15" fmla="*/ 730292 w 738167"/>
                      <a:gd name="connsiteY15" fmla="*/ 74688 h 78642"/>
                      <a:gd name="connsiteX16" fmla="*/ 738168 w 738167"/>
                      <a:gd name="connsiteY16" fmla="*/ 39111 h 78642"/>
                      <a:gd name="connsiteX17" fmla="*/ 730292 w 738167"/>
                      <a:gd name="connsiteY17" fmla="*/ 739 h 78642"/>
                      <a:gd name="connsiteX18" fmla="*/ 717081 w 738167"/>
                      <a:gd name="connsiteY18" fmla="*/ 358 h 78642"/>
                      <a:gd name="connsiteX19" fmla="*/ 607709 w 738167"/>
                      <a:gd name="connsiteY19" fmla="*/ 3026 h 78642"/>
                      <a:gd name="connsiteX20" fmla="*/ 309825 w 738167"/>
                      <a:gd name="connsiteY20" fmla="*/ 5568 h 78642"/>
                      <a:gd name="connsiteX21" fmla="*/ 244150 w 738167"/>
                      <a:gd name="connsiteY21" fmla="*/ 4424 h 78642"/>
                      <a:gd name="connsiteX22" fmla="*/ 166536 w 738167"/>
                      <a:gd name="connsiteY22" fmla="*/ 3535 h 78642"/>
                      <a:gd name="connsiteX23" fmla="*/ 138970 w 738167"/>
                      <a:gd name="connsiteY23" fmla="*/ 3281 h 78642"/>
                      <a:gd name="connsiteX24" fmla="*/ 94129 w 738167"/>
                      <a:gd name="connsiteY24" fmla="*/ 2772 h 78642"/>
                      <a:gd name="connsiteX25" fmla="*/ 6733 w 738167"/>
                      <a:gd name="connsiteY25" fmla="*/ 739 h 78642"/>
                      <a:gd name="connsiteX26" fmla="*/ 0 w 738167"/>
                      <a:gd name="connsiteY26" fmla="*/ 41271 h 78642"/>
                      <a:gd name="connsiteX27" fmla="*/ 6605 w 738167"/>
                      <a:gd name="connsiteY27" fmla="*/ 74688 h 7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38167" h="78642">
                        <a:moveTo>
                          <a:pt x="6605" y="74688"/>
                        </a:moveTo>
                        <a:cubicBezTo>
                          <a:pt x="9400" y="74942"/>
                          <a:pt x="12322" y="75196"/>
                          <a:pt x="15116" y="75577"/>
                        </a:cubicBezTo>
                        <a:cubicBezTo>
                          <a:pt x="24136" y="76594"/>
                          <a:pt x="32647" y="77610"/>
                          <a:pt x="40903" y="77864"/>
                        </a:cubicBezTo>
                        <a:cubicBezTo>
                          <a:pt x="46112" y="78245"/>
                          <a:pt x="50939" y="78245"/>
                          <a:pt x="56782" y="77610"/>
                        </a:cubicBezTo>
                        <a:cubicBezTo>
                          <a:pt x="64150" y="76721"/>
                          <a:pt x="72153" y="76466"/>
                          <a:pt x="80156" y="76975"/>
                        </a:cubicBezTo>
                        <a:cubicBezTo>
                          <a:pt x="80410" y="76975"/>
                          <a:pt x="94383" y="76848"/>
                          <a:pt x="100988" y="76721"/>
                        </a:cubicBezTo>
                        <a:cubicBezTo>
                          <a:pt x="101878" y="76848"/>
                          <a:pt x="102640" y="76975"/>
                          <a:pt x="103783" y="77102"/>
                        </a:cubicBezTo>
                        <a:cubicBezTo>
                          <a:pt x="108102" y="77610"/>
                          <a:pt x="113056" y="77102"/>
                          <a:pt x="118137" y="76466"/>
                        </a:cubicBezTo>
                        <a:cubicBezTo>
                          <a:pt x="174792" y="75831"/>
                          <a:pt x="231448" y="76466"/>
                          <a:pt x="288103" y="73417"/>
                        </a:cubicBezTo>
                        <a:cubicBezTo>
                          <a:pt x="307919" y="72401"/>
                          <a:pt x="327609" y="70876"/>
                          <a:pt x="347679" y="72274"/>
                        </a:cubicBezTo>
                        <a:cubicBezTo>
                          <a:pt x="383248" y="74942"/>
                          <a:pt x="419070" y="74815"/>
                          <a:pt x="454638" y="75450"/>
                        </a:cubicBezTo>
                        <a:cubicBezTo>
                          <a:pt x="471533" y="75831"/>
                          <a:pt x="482585" y="72147"/>
                          <a:pt x="505196" y="75450"/>
                        </a:cubicBezTo>
                        <a:cubicBezTo>
                          <a:pt x="514977" y="76085"/>
                          <a:pt x="533523" y="78881"/>
                          <a:pt x="543178" y="78627"/>
                        </a:cubicBezTo>
                        <a:cubicBezTo>
                          <a:pt x="561089" y="78118"/>
                          <a:pt x="569981" y="76721"/>
                          <a:pt x="587892" y="75958"/>
                        </a:cubicBezTo>
                        <a:cubicBezTo>
                          <a:pt x="627652" y="74307"/>
                          <a:pt x="667412" y="73798"/>
                          <a:pt x="707300" y="73290"/>
                        </a:cubicBezTo>
                        <a:cubicBezTo>
                          <a:pt x="714921" y="73163"/>
                          <a:pt x="722543" y="73925"/>
                          <a:pt x="730292" y="74688"/>
                        </a:cubicBezTo>
                        <a:lnTo>
                          <a:pt x="738168" y="39111"/>
                        </a:lnTo>
                        <a:lnTo>
                          <a:pt x="730292" y="739"/>
                        </a:lnTo>
                        <a:cubicBezTo>
                          <a:pt x="725973" y="612"/>
                          <a:pt x="721527" y="612"/>
                          <a:pt x="717081" y="358"/>
                        </a:cubicBezTo>
                        <a:cubicBezTo>
                          <a:pt x="680496" y="-1166"/>
                          <a:pt x="643404" y="2645"/>
                          <a:pt x="607709" y="3026"/>
                        </a:cubicBezTo>
                        <a:cubicBezTo>
                          <a:pt x="508499" y="4170"/>
                          <a:pt x="409162" y="3026"/>
                          <a:pt x="309825" y="5568"/>
                        </a:cubicBezTo>
                        <a:cubicBezTo>
                          <a:pt x="291659" y="6076"/>
                          <a:pt x="247580" y="5059"/>
                          <a:pt x="244150" y="4424"/>
                        </a:cubicBezTo>
                        <a:cubicBezTo>
                          <a:pt x="219126" y="-277"/>
                          <a:pt x="192449" y="3789"/>
                          <a:pt x="166536" y="3535"/>
                        </a:cubicBezTo>
                        <a:cubicBezTo>
                          <a:pt x="157389" y="3408"/>
                          <a:pt x="148116" y="3281"/>
                          <a:pt x="138970" y="3281"/>
                        </a:cubicBezTo>
                        <a:cubicBezTo>
                          <a:pt x="123981" y="3154"/>
                          <a:pt x="109118" y="2899"/>
                          <a:pt x="94129" y="2772"/>
                        </a:cubicBezTo>
                        <a:cubicBezTo>
                          <a:pt x="64912" y="2518"/>
                          <a:pt x="35822" y="1883"/>
                          <a:pt x="6733" y="739"/>
                        </a:cubicBezTo>
                        <a:lnTo>
                          <a:pt x="0" y="41271"/>
                        </a:lnTo>
                        <a:lnTo>
                          <a:pt x="6605" y="74688"/>
                        </a:lnTo>
                        <a:close/>
                      </a:path>
                    </a:pathLst>
                  </a:custGeom>
                  <a:ln w="12692" cap="flat">
                    <a:noFill/>
                    <a:prstDash val="solid"/>
                    <a:miter/>
                  </a:ln>
                </p:spPr>
                <p:txBody>
                  <a:bodyPr rtlCol="0" anchor="ctr"/>
                  <a:lstStyle/>
                  <a:p>
                    <a:endParaRPr lang="en-US"/>
                  </a:p>
                </p:txBody>
              </p:sp>
            </p:grpSp>
            <p:grpSp>
              <p:nvGrpSpPr>
                <p:cNvPr id="1173" name="Graphic 1018">
                  <a:extLst>
                    <a:ext uri="{FF2B5EF4-FFF2-40B4-BE49-F238E27FC236}">
                      <a16:creationId xmlns:a16="http://schemas.microsoft.com/office/drawing/2014/main" id="{796D1810-23BB-D343-8F3B-61A3CF7A3D8F}"/>
                    </a:ext>
                  </a:extLst>
                </p:cNvPr>
                <p:cNvGrpSpPr/>
                <p:nvPr/>
              </p:nvGrpSpPr>
              <p:grpSpPr>
                <a:xfrm>
                  <a:off x="801555" y="1349641"/>
                  <a:ext cx="738167" cy="78642"/>
                  <a:chOff x="801555" y="1349641"/>
                  <a:chExt cx="738167" cy="78642"/>
                </a:xfrm>
              </p:grpSpPr>
              <p:sp>
                <p:nvSpPr>
                  <p:cNvPr id="1174" name="Freeform 1173">
                    <a:extLst>
                      <a:ext uri="{FF2B5EF4-FFF2-40B4-BE49-F238E27FC236}">
                        <a16:creationId xmlns:a16="http://schemas.microsoft.com/office/drawing/2014/main" id="{402C9ACD-E30B-D743-B9FE-DC525F34EF58}"/>
                      </a:ext>
                    </a:extLst>
                  </p:cNvPr>
                  <p:cNvSpPr/>
                  <p:nvPr/>
                </p:nvSpPr>
                <p:spPr>
                  <a:xfrm>
                    <a:off x="895684" y="1351922"/>
                    <a:ext cx="44968" cy="1126"/>
                  </a:xfrm>
                  <a:custGeom>
                    <a:avLst/>
                    <a:gdLst>
                      <a:gd name="connsiteX0" fmla="*/ 44968 w 44968"/>
                      <a:gd name="connsiteY0" fmla="*/ 1126 h 1126"/>
                      <a:gd name="connsiteX1" fmla="*/ 44206 w 44968"/>
                      <a:gd name="connsiteY1" fmla="*/ 1126 h 1126"/>
                      <a:gd name="connsiteX2" fmla="*/ 13465 w 44968"/>
                      <a:gd name="connsiteY2" fmla="*/ 110 h 1126"/>
                      <a:gd name="connsiteX3" fmla="*/ 0 w 44968"/>
                      <a:gd name="connsiteY3" fmla="*/ 745 h 1126"/>
                      <a:gd name="connsiteX4" fmla="*/ 44968 w 44968"/>
                      <a:gd name="connsiteY4" fmla="*/ 1126 h 1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68" h="1126">
                        <a:moveTo>
                          <a:pt x="44968" y="1126"/>
                        </a:moveTo>
                        <a:cubicBezTo>
                          <a:pt x="44714" y="1126"/>
                          <a:pt x="44460" y="1126"/>
                          <a:pt x="44206" y="1126"/>
                        </a:cubicBezTo>
                        <a:cubicBezTo>
                          <a:pt x="34425" y="-17"/>
                          <a:pt x="23881" y="-144"/>
                          <a:pt x="13465" y="110"/>
                        </a:cubicBezTo>
                        <a:cubicBezTo>
                          <a:pt x="8892" y="491"/>
                          <a:pt x="4446" y="491"/>
                          <a:pt x="0" y="745"/>
                        </a:cubicBezTo>
                        <a:cubicBezTo>
                          <a:pt x="15116" y="745"/>
                          <a:pt x="29979" y="872"/>
                          <a:pt x="44968" y="1126"/>
                        </a:cubicBezTo>
                        <a:close/>
                      </a:path>
                    </a:pathLst>
                  </a:custGeom>
                  <a:ln w="12692" cap="flat">
                    <a:noFill/>
                    <a:prstDash val="solid"/>
                    <a:miter/>
                  </a:ln>
                </p:spPr>
                <p:txBody>
                  <a:bodyPr rtlCol="0" anchor="ctr"/>
                  <a:lstStyle/>
                  <a:p>
                    <a:endParaRPr lang="en-US"/>
                  </a:p>
                </p:txBody>
              </p:sp>
              <p:sp>
                <p:nvSpPr>
                  <p:cNvPr id="1175" name="Freeform 1174">
                    <a:extLst>
                      <a:ext uri="{FF2B5EF4-FFF2-40B4-BE49-F238E27FC236}">
                        <a16:creationId xmlns:a16="http://schemas.microsoft.com/office/drawing/2014/main" id="{A269CD4F-50DD-5544-B508-AD7FE27EDF26}"/>
                      </a:ext>
                    </a:extLst>
                  </p:cNvPr>
                  <p:cNvSpPr/>
                  <p:nvPr/>
                </p:nvSpPr>
                <p:spPr>
                  <a:xfrm>
                    <a:off x="801555" y="1349641"/>
                    <a:ext cx="738167" cy="78642"/>
                  </a:xfrm>
                  <a:custGeom>
                    <a:avLst/>
                    <a:gdLst>
                      <a:gd name="connsiteX0" fmla="*/ 6733 w 738167"/>
                      <a:gd name="connsiteY0" fmla="*/ 74688 h 78642"/>
                      <a:gd name="connsiteX1" fmla="*/ 15244 w 738167"/>
                      <a:gd name="connsiteY1" fmla="*/ 75577 h 78642"/>
                      <a:gd name="connsiteX2" fmla="*/ 41031 w 738167"/>
                      <a:gd name="connsiteY2" fmla="*/ 77864 h 78642"/>
                      <a:gd name="connsiteX3" fmla="*/ 56909 w 738167"/>
                      <a:gd name="connsiteY3" fmla="*/ 77610 h 78642"/>
                      <a:gd name="connsiteX4" fmla="*/ 80283 w 738167"/>
                      <a:gd name="connsiteY4" fmla="*/ 76975 h 78642"/>
                      <a:gd name="connsiteX5" fmla="*/ 101115 w 738167"/>
                      <a:gd name="connsiteY5" fmla="*/ 76721 h 78642"/>
                      <a:gd name="connsiteX6" fmla="*/ 103910 w 738167"/>
                      <a:gd name="connsiteY6" fmla="*/ 77102 h 78642"/>
                      <a:gd name="connsiteX7" fmla="*/ 118264 w 738167"/>
                      <a:gd name="connsiteY7" fmla="*/ 76466 h 78642"/>
                      <a:gd name="connsiteX8" fmla="*/ 288230 w 738167"/>
                      <a:gd name="connsiteY8" fmla="*/ 73417 h 78642"/>
                      <a:gd name="connsiteX9" fmla="*/ 347807 w 738167"/>
                      <a:gd name="connsiteY9" fmla="*/ 72274 h 78642"/>
                      <a:gd name="connsiteX10" fmla="*/ 454765 w 738167"/>
                      <a:gd name="connsiteY10" fmla="*/ 75450 h 78642"/>
                      <a:gd name="connsiteX11" fmla="*/ 505323 w 738167"/>
                      <a:gd name="connsiteY11" fmla="*/ 75450 h 78642"/>
                      <a:gd name="connsiteX12" fmla="*/ 543305 w 738167"/>
                      <a:gd name="connsiteY12" fmla="*/ 78627 h 78642"/>
                      <a:gd name="connsiteX13" fmla="*/ 588019 w 738167"/>
                      <a:gd name="connsiteY13" fmla="*/ 75958 h 78642"/>
                      <a:gd name="connsiteX14" fmla="*/ 707427 w 738167"/>
                      <a:gd name="connsiteY14" fmla="*/ 73290 h 78642"/>
                      <a:gd name="connsiteX15" fmla="*/ 730292 w 738167"/>
                      <a:gd name="connsiteY15" fmla="*/ 74688 h 78642"/>
                      <a:gd name="connsiteX16" fmla="*/ 738168 w 738167"/>
                      <a:gd name="connsiteY16" fmla="*/ 39111 h 78642"/>
                      <a:gd name="connsiteX17" fmla="*/ 730292 w 738167"/>
                      <a:gd name="connsiteY17" fmla="*/ 739 h 78642"/>
                      <a:gd name="connsiteX18" fmla="*/ 717081 w 738167"/>
                      <a:gd name="connsiteY18" fmla="*/ 358 h 78642"/>
                      <a:gd name="connsiteX19" fmla="*/ 607709 w 738167"/>
                      <a:gd name="connsiteY19" fmla="*/ 3026 h 78642"/>
                      <a:gd name="connsiteX20" fmla="*/ 309825 w 738167"/>
                      <a:gd name="connsiteY20" fmla="*/ 5568 h 78642"/>
                      <a:gd name="connsiteX21" fmla="*/ 244150 w 738167"/>
                      <a:gd name="connsiteY21" fmla="*/ 4424 h 78642"/>
                      <a:gd name="connsiteX22" fmla="*/ 166536 w 738167"/>
                      <a:gd name="connsiteY22" fmla="*/ 3535 h 78642"/>
                      <a:gd name="connsiteX23" fmla="*/ 138970 w 738167"/>
                      <a:gd name="connsiteY23" fmla="*/ 3281 h 78642"/>
                      <a:gd name="connsiteX24" fmla="*/ 94129 w 738167"/>
                      <a:gd name="connsiteY24" fmla="*/ 2772 h 78642"/>
                      <a:gd name="connsiteX25" fmla="*/ 6733 w 738167"/>
                      <a:gd name="connsiteY25" fmla="*/ 739 h 78642"/>
                      <a:gd name="connsiteX26" fmla="*/ 0 w 738167"/>
                      <a:gd name="connsiteY26" fmla="*/ 41271 h 78642"/>
                      <a:gd name="connsiteX27" fmla="*/ 6733 w 738167"/>
                      <a:gd name="connsiteY27" fmla="*/ 74688 h 7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38167" h="78642">
                        <a:moveTo>
                          <a:pt x="6733" y="74688"/>
                        </a:moveTo>
                        <a:cubicBezTo>
                          <a:pt x="9527" y="74942"/>
                          <a:pt x="12449" y="75196"/>
                          <a:pt x="15244" y="75577"/>
                        </a:cubicBezTo>
                        <a:cubicBezTo>
                          <a:pt x="24263" y="76594"/>
                          <a:pt x="32774" y="77610"/>
                          <a:pt x="41031" y="77864"/>
                        </a:cubicBezTo>
                        <a:cubicBezTo>
                          <a:pt x="46239" y="78245"/>
                          <a:pt x="51066" y="78245"/>
                          <a:pt x="56909" y="77610"/>
                        </a:cubicBezTo>
                        <a:cubicBezTo>
                          <a:pt x="64277" y="76721"/>
                          <a:pt x="72280" y="76466"/>
                          <a:pt x="80283" y="76975"/>
                        </a:cubicBezTo>
                        <a:cubicBezTo>
                          <a:pt x="80537" y="76975"/>
                          <a:pt x="94510" y="76848"/>
                          <a:pt x="101115" y="76721"/>
                        </a:cubicBezTo>
                        <a:cubicBezTo>
                          <a:pt x="102005" y="76848"/>
                          <a:pt x="102767" y="76975"/>
                          <a:pt x="103910" y="77102"/>
                        </a:cubicBezTo>
                        <a:cubicBezTo>
                          <a:pt x="108229" y="77610"/>
                          <a:pt x="113183" y="77102"/>
                          <a:pt x="118264" y="76466"/>
                        </a:cubicBezTo>
                        <a:cubicBezTo>
                          <a:pt x="174920" y="75831"/>
                          <a:pt x="231575" y="76466"/>
                          <a:pt x="288230" y="73417"/>
                        </a:cubicBezTo>
                        <a:cubicBezTo>
                          <a:pt x="308046" y="72401"/>
                          <a:pt x="327736" y="70876"/>
                          <a:pt x="347807" y="72274"/>
                        </a:cubicBezTo>
                        <a:cubicBezTo>
                          <a:pt x="383375" y="74942"/>
                          <a:pt x="419070" y="74815"/>
                          <a:pt x="454765" y="75450"/>
                        </a:cubicBezTo>
                        <a:cubicBezTo>
                          <a:pt x="471660" y="75831"/>
                          <a:pt x="482712" y="72147"/>
                          <a:pt x="505323" y="75450"/>
                        </a:cubicBezTo>
                        <a:cubicBezTo>
                          <a:pt x="515104" y="76085"/>
                          <a:pt x="533650" y="78881"/>
                          <a:pt x="543305" y="78627"/>
                        </a:cubicBezTo>
                        <a:cubicBezTo>
                          <a:pt x="561216" y="78118"/>
                          <a:pt x="570108" y="76721"/>
                          <a:pt x="588019" y="75958"/>
                        </a:cubicBezTo>
                        <a:cubicBezTo>
                          <a:pt x="627779" y="74307"/>
                          <a:pt x="667539" y="73798"/>
                          <a:pt x="707427" y="73290"/>
                        </a:cubicBezTo>
                        <a:cubicBezTo>
                          <a:pt x="715048" y="73163"/>
                          <a:pt x="722670" y="73925"/>
                          <a:pt x="730292" y="74688"/>
                        </a:cubicBezTo>
                        <a:lnTo>
                          <a:pt x="738168" y="39111"/>
                        </a:lnTo>
                        <a:lnTo>
                          <a:pt x="730292" y="739"/>
                        </a:lnTo>
                        <a:cubicBezTo>
                          <a:pt x="725973" y="612"/>
                          <a:pt x="721527" y="612"/>
                          <a:pt x="717081" y="358"/>
                        </a:cubicBezTo>
                        <a:cubicBezTo>
                          <a:pt x="680496" y="-1166"/>
                          <a:pt x="643404" y="2645"/>
                          <a:pt x="607709" y="3026"/>
                        </a:cubicBezTo>
                        <a:cubicBezTo>
                          <a:pt x="508372" y="4170"/>
                          <a:pt x="409162" y="3026"/>
                          <a:pt x="309825" y="5568"/>
                        </a:cubicBezTo>
                        <a:cubicBezTo>
                          <a:pt x="291659" y="6076"/>
                          <a:pt x="247580" y="5059"/>
                          <a:pt x="244150" y="4424"/>
                        </a:cubicBezTo>
                        <a:cubicBezTo>
                          <a:pt x="219126" y="-277"/>
                          <a:pt x="192450" y="3789"/>
                          <a:pt x="166536" y="3535"/>
                        </a:cubicBezTo>
                        <a:cubicBezTo>
                          <a:pt x="157389" y="3408"/>
                          <a:pt x="148116" y="3281"/>
                          <a:pt x="138970" y="3281"/>
                        </a:cubicBezTo>
                        <a:cubicBezTo>
                          <a:pt x="123981" y="3154"/>
                          <a:pt x="109118" y="2899"/>
                          <a:pt x="94129" y="2772"/>
                        </a:cubicBezTo>
                        <a:cubicBezTo>
                          <a:pt x="64912" y="2518"/>
                          <a:pt x="35822" y="1883"/>
                          <a:pt x="6733" y="739"/>
                        </a:cubicBezTo>
                        <a:lnTo>
                          <a:pt x="0" y="41271"/>
                        </a:lnTo>
                        <a:lnTo>
                          <a:pt x="6733" y="74688"/>
                        </a:lnTo>
                        <a:close/>
                      </a:path>
                    </a:pathLst>
                  </a:custGeom>
                  <a:ln w="12692" cap="flat">
                    <a:noFill/>
                    <a:prstDash val="solid"/>
                    <a:miter/>
                  </a:ln>
                </p:spPr>
                <p:txBody>
                  <a:bodyPr rtlCol="0" anchor="ctr"/>
                  <a:lstStyle/>
                  <a:p>
                    <a:endParaRPr lang="en-US"/>
                  </a:p>
                </p:txBody>
              </p:sp>
            </p:grpSp>
            <p:grpSp>
              <p:nvGrpSpPr>
                <p:cNvPr id="1176" name="Graphic 1018">
                  <a:extLst>
                    <a:ext uri="{FF2B5EF4-FFF2-40B4-BE49-F238E27FC236}">
                      <a16:creationId xmlns:a16="http://schemas.microsoft.com/office/drawing/2014/main" id="{DED66C80-2631-DC42-AE9B-6E8D35730529}"/>
                    </a:ext>
                  </a:extLst>
                </p:cNvPr>
                <p:cNvGrpSpPr/>
                <p:nvPr/>
              </p:nvGrpSpPr>
              <p:grpSpPr>
                <a:xfrm>
                  <a:off x="341321" y="1060941"/>
                  <a:ext cx="475095" cy="367724"/>
                  <a:chOff x="341321" y="1060941"/>
                  <a:chExt cx="475095" cy="367724"/>
                </a:xfrm>
              </p:grpSpPr>
              <p:sp>
                <p:nvSpPr>
                  <p:cNvPr id="1177" name="Freeform 1176">
                    <a:extLst>
                      <a:ext uri="{FF2B5EF4-FFF2-40B4-BE49-F238E27FC236}">
                        <a16:creationId xmlns:a16="http://schemas.microsoft.com/office/drawing/2014/main" id="{5C6120B2-8141-2D40-A672-B78AC392E64F}"/>
                      </a:ext>
                    </a:extLst>
                  </p:cNvPr>
                  <p:cNvSpPr/>
                  <p:nvPr/>
                </p:nvSpPr>
                <p:spPr>
                  <a:xfrm>
                    <a:off x="416148" y="1154202"/>
                    <a:ext cx="1126" cy="38117"/>
                  </a:xfrm>
                  <a:custGeom>
                    <a:avLst/>
                    <a:gdLst>
                      <a:gd name="connsiteX0" fmla="*/ 0 w 1126"/>
                      <a:gd name="connsiteY0" fmla="*/ 38118 h 38117"/>
                      <a:gd name="connsiteX1" fmla="*/ 0 w 1126"/>
                      <a:gd name="connsiteY1" fmla="*/ 37482 h 38117"/>
                      <a:gd name="connsiteX2" fmla="*/ 1016 w 1126"/>
                      <a:gd name="connsiteY2" fmla="*/ 11308 h 38117"/>
                      <a:gd name="connsiteX3" fmla="*/ 381 w 1126"/>
                      <a:gd name="connsiteY3" fmla="*/ 0 h 38117"/>
                      <a:gd name="connsiteX4" fmla="*/ 0 w 1126"/>
                      <a:gd name="connsiteY4" fmla="*/ 38118 h 38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 h="38117">
                        <a:moveTo>
                          <a:pt x="0" y="38118"/>
                        </a:moveTo>
                        <a:lnTo>
                          <a:pt x="0" y="37482"/>
                        </a:lnTo>
                        <a:cubicBezTo>
                          <a:pt x="1143" y="28969"/>
                          <a:pt x="1270" y="20075"/>
                          <a:pt x="1016" y="11308"/>
                        </a:cubicBezTo>
                        <a:cubicBezTo>
                          <a:pt x="635" y="7369"/>
                          <a:pt x="635" y="3685"/>
                          <a:pt x="381" y="0"/>
                        </a:cubicBezTo>
                        <a:cubicBezTo>
                          <a:pt x="254" y="12706"/>
                          <a:pt x="127" y="25412"/>
                          <a:pt x="0" y="38118"/>
                        </a:cubicBezTo>
                        <a:close/>
                      </a:path>
                    </a:pathLst>
                  </a:custGeom>
                  <a:ln w="12692" cap="flat">
                    <a:noFill/>
                    <a:prstDash val="solid"/>
                    <a:miter/>
                  </a:ln>
                </p:spPr>
                <p:txBody>
                  <a:bodyPr rtlCol="0" anchor="ctr"/>
                  <a:lstStyle/>
                  <a:p>
                    <a:endParaRPr lang="en-US"/>
                  </a:p>
                </p:txBody>
              </p:sp>
              <p:sp>
                <p:nvSpPr>
                  <p:cNvPr id="1178" name="Freeform 1177">
                    <a:extLst>
                      <a:ext uri="{FF2B5EF4-FFF2-40B4-BE49-F238E27FC236}">
                        <a16:creationId xmlns:a16="http://schemas.microsoft.com/office/drawing/2014/main" id="{20AF2A6E-F19E-E843-BB40-62B060670830}"/>
                      </a:ext>
                    </a:extLst>
                  </p:cNvPr>
                  <p:cNvSpPr/>
                  <p:nvPr/>
                </p:nvSpPr>
                <p:spPr>
                  <a:xfrm>
                    <a:off x="341321" y="1060941"/>
                    <a:ext cx="475095" cy="367724"/>
                  </a:xfrm>
                  <a:custGeom>
                    <a:avLst/>
                    <a:gdLst>
                      <a:gd name="connsiteX0" fmla="*/ 3436 w 475095"/>
                      <a:gd name="connsiteY0" fmla="*/ 6353 h 367724"/>
                      <a:gd name="connsiteX1" fmla="*/ 2547 w 475095"/>
                      <a:gd name="connsiteY1" fmla="*/ 14866 h 367724"/>
                      <a:gd name="connsiteX2" fmla="*/ 260 w 475095"/>
                      <a:gd name="connsiteY2" fmla="*/ 40659 h 367724"/>
                      <a:gd name="connsiteX3" fmla="*/ 514 w 475095"/>
                      <a:gd name="connsiteY3" fmla="*/ 56541 h 367724"/>
                      <a:gd name="connsiteX4" fmla="*/ 1149 w 475095"/>
                      <a:gd name="connsiteY4" fmla="*/ 79920 h 367724"/>
                      <a:gd name="connsiteX5" fmla="*/ 1403 w 475095"/>
                      <a:gd name="connsiteY5" fmla="*/ 102536 h 367724"/>
                      <a:gd name="connsiteX6" fmla="*/ 1022 w 475095"/>
                      <a:gd name="connsiteY6" fmla="*/ 105713 h 367724"/>
                      <a:gd name="connsiteX7" fmla="*/ 1657 w 475095"/>
                      <a:gd name="connsiteY7" fmla="*/ 122358 h 367724"/>
                      <a:gd name="connsiteX8" fmla="*/ 2928 w 475095"/>
                      <a:gd name="connsiteY8" fmla="*/ 220193 h 367724"/>
                      <a:gd name="connsiteX9" fmla="*/ 6739 w 475095"/>
                      <a:gd name="connsiteY9" fmla="*/ 266696 h 367724"/>
                      <a:gd name="connsiteX10" fmla="*/ 16012 w 475095"/>
                      <a:gd name="connsiteY10" fmla="*/ 310151 h 367724"/>
                      <a:gd name="connsiteX11" fmla="*/ 63521 w 475095"/>
                      <a:gd name="connsiteY11" fmla="*/ 352461 h 367724"/>
                      <a:gd name="connsiteX12" fmla="*/ 90451 w 475095"/>
                      <a:gd name="connsiteY12" fmla="*/ 358306 h 367724"/>
                      <a:gd name="connsiteX13" fmla="*/ 118779 w 475095"/>
                      <a:gd name="connsiteY13" fmla="*/ 361482 h 367724"/>
                      <a:gd name="connsiteX14" fmla="*/ 178736 w 475095"/>
                      <a:gd name="connsiteY14" fmla="*/ 364532 h 367724"/>
                      <a:gd name="connsiteX15" fmla="*/ 236916 w 475095"/>
                      <a:gd name="connsiteY15" fmla="*/ 364532 h 367724"/>
                      <a:gd name="connsiteX16" fmla="*/ 280233 w 475095"/>
                      <a:gd name="connsiteY16" fmla="*/ 367708 h 367724"/>
                      <a:gd name="connsiteX17" fmla="*/ 324947 w 475095"/>
                      <a:gd name="connsiteY17" fmla="*/ 365040 h 367724"/>
                      <a:gd name="connsiteX18" fmla="*/ 444355 w 475095"/>
                      <a:gd name="connsiteY18" fmla="*/ 362372 h 367724"/>
                      <a:gd name="connsiteX19" fmla="*/ 467220 w 475095"/>
                      <a:gd name="connsiteY19" fmla="*/ 363769 h 367724"/>
                      <a:gd name="connsiteX20" fmla="*/ 475096 w 475095"/>
                      <a:gd name="connsiteY20" fmla="*/ 328193 h 367724"/>
                      <a:gd name="connsiteX21" fmla="*/ 467220 w 475095"/>
                      <a:gd name="connsiteY21" fmla="*/ 289821 h 367724"/>
                      <a:gd name="connsiteX22" fmla="*/ 454009 w 475095"/>
                      <a:gd name="connsiteY22" fmla="*/ 289440 h 367724"/>
                      <a:gd name="connsiteX23" fmla="*/ 344637 w 475095"/>
                      <a:gd name="connsiteY23" fmla="*/ 292108 h 367724"/>
                      <a:gd name="connsiteX24" fmla="*/ 207699 w 475095"/>
                      <a:gd name="connsiteY24" fmla="*/ 292871 h 367724"/>
                      <a:gd name="connsiteX25" fmla="*/ 143930 w 475095"/>
                      <a:gd name="connsiteY25" fmla="*/ 293379 h 367724"/>
                      <a:gd name="connsiteX26" fmla="*/ 111919 w 475095"/>
                      <a:gd name="connsiteY26" fmla="*/ 292235 h 367724"/>
                      <a:gd name="connsiteX27" fmla="*/ 84608 w 475095"/>
                      <a:gd name="connsiteY27" fmla="*/ 276226 h 367724"/>
                      <a:gd name="connsiteX28" fmla="*/ 72794 w 475095"/>
                      <a:gd name="connsiteY28" fmla="*/ 245986 h 367724"/>
                      <a:gd name="connsiteX29" fmla="*/ 73683 w 475095"/>
                      <a:gd name="connsiteY29" fmla="*/ 221845 h 367724"/>
                      <a:gd name="connsiteX30" fmla="*/ 74572 w 475095"/>
                      <a:gd name="connsiteY30" fmla="*/ 155139 h 367724"/>
                      <a:gd name="connsiteX31" fmla="*/ 74826 w 475095"/>
                      <a:gd name="connsiteY31" fmla="*/ 131633 h 367724"/>
                      <a:gd name="connsiteX32" fmla="*/ 75334 w 475095"/>
                      <a:gd name="connsiteY32" fmla="*/ 93515 h 367724"/>
                      <a:gd name="connsiteX33" fmla="*/ 77367 w 475095"/>
                      <a:gd name="connsiteY33" fmla="*/ 6734 h 367724"/>
                      <a:gd name="connsiteX34" fmla="*/ 36845 w 475095"/>
                      <a:gd name="connsiteY34" fmla="*/ 0 h 367724"/>
                      <a:gd name="connsiteX35" fmla="*/ 3436 w 475095"/>
                      <a:gd name="connsiteY35" fmla="*/ 6353 h 367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75095" h="367724">
                        <a:moveTo>
                          <a:pt x="3436" y="6353"/>
                        </a:moveTo>
                        <a:lnTo>
                          <a:pt x="2547" y="14866"/>
                        </a:lnTo>
                        <a:cubicBezTo>
                          <a:pt x="1530" y="23887"/>
                          <a:pt x="514" y="32400"/>
                          <a:pt x="260" y="40659"/>
                        </a:cubicBezTo>
                        <a:cubicBezTo>
                          <a:pt x="-121" y="45868"/>
                          <a:pt x="-121" y="50696"/>
                          <a:pt x="514" y="56541"/>
                        </a:cubicBezTo>
                        <a:cubicBezTo>
                          <a:pt x="1403" y="63911"/>
                          <a:pt x="1657" y="71915"/>
                          <a:pt x="1149" y="79920"/>
                        </a:cubicBezTo>
                        <a:cubicBezTo>
                          <a:pt x="1149" y="80174"/>
                          <a:pt x="1276" y="95294"/>
                          <a:pt x="1403" y="102536"/>
                        </a:cubicBezTo>
                        <a:cubicBezTo>
                          <a:pt x="1276" y="103553"/>
                          <a:pt x="1149" y="104442"/>
                          <a:pt x="1022" y="105713"/>
                        </a:cubicBezTo>
                        <a:cubicBezTo>
                          <a:pt x="514" y="110795"/>
                          <a:pt x="1022" y="116513"/>
                          <a:pt x="1657" y="122358"/>
                        </a:cubicBezTo>
                        <a:cubicBezTo>
                          <a:pt x="2166" y="155012"/>
                          <a:pt x="1403" y="188174"/>
                          <a:pt x="2928" y="220193"/>
                        </a:cubicBezTo>
                        <a:cubicBezTo>
                          <a:pt x="3690" y="236202"/>
                          <a:pt x="5087" y="251577"/>
                          <a:pt x="6739" y="266696"/>
                        </a:cubicBezTo>
                        <a:cubicBezTo>
                          <a:pt x="8898" y="281562"/>
                          <a:pt x="9025" y="296301"/>
                          <a:pt x="16012" y="310151"/>
                        </a:cubicBezTo>
                        <a:cubicBezTo>
                          <a:pt x="25158" y="329464"/>
                          <a:pt x="43831" y="344711"/>
                          <a:pt x="63521" y="352461"/>
                        </a:cubicBezTo>
                        <a:cubicBezTo>
                          <a:pt x="72286" y="356146"/>
                          <a:pt x="81178" y="357035"/>
                          <a:pt x="90451" y="358306"/>
                        </a:cubicBezTo>
                        <a:cubicBezTo>
                          <a:pt x="99597" y="359577"/>
                          <a:pt x="109124" y="360593"/>
                          <a:pt x="118779" y="361482"/>
                        </a:cubicBezTo>
                        <a:cubicBezTo>
                          <a:pt x="138087" y="363261"/>
                          <a:pt x="158285" y="364151"/>
                          <a:pt x="178736" y="364532"/>
                        </a:cubicBezTo>
                        <a:cubicBezTo>
                          <a:pt x="198172" y="364913"/>
                          <a:pt x="211764" y="361228"/>
                          <a:pt x="236916" y="364532"/>
                        </a:cubicBezTo>
                        <a:cubicBezTo>
                          <a:pt x="247840" y="365167"/>
                          <a:pt x="269943" y="367962"/>
                          <a:pt x="280233" y="367708"/>
                        </a:cubicBezTo>
                        <a:cubicBezTo>
                          <a:pt x="298144" y="367200"/>
                          <a:pt x="307036" y="365802"/>
                          <a:pt x="324947" y="365040"/>
                        </a:cubicBezTo>
                        <a:cubicBezTo>
                          <a:pt x="364707" y="363388"/>
                          <a:pt x="404468" y="362880"/>
                          <a:pt x="444355" y="362372"/>
                        </a:cubicBezTo>
                        <a:cubicBezTo>
                          <a:pt x="451977" y="362245"/>
                          <a:pt x="459598" y="363007"/>
                          <a:pt x="467220" y="363769"/>
                        </a:cubicBezTo>
                        <a:lnTo>
                          <a:pt x="475096" y="328193"/>
                        </a:lnTo>
                        <a:lnTo>
                          <a:pt x="467220" y="289821"/>
                        </a:lnTo>
                        <a:lnTo>
                          <a:pt x="454009" y="289440"/>
                        </a:lnTo>
                        <a:cubicBezTo>
                          <a:pt x="417425" y="287915"/>
                          <a:pt x="380332" y="291727"/>
                          <a:pt x="344637" y="292108"/>
                        </a:cubicBezTo>
                        <a:lnTo>
                          <a:pt x="207699" y="292871"/>
                        </a:lnTo>
                        <a:lnTo>
                          <a:pt x="143930" y="293379"/>
                        </a:lnTo>
                        <a:cubicBezTo>
                          <a:pt x="133260" y="293125"/>
                          <a:pt x="122335" y="294776"/>
                          <a:pt x="111919" y="292235"/>
                        </a:cubicBezTo>
                        <a:cubicBezTo>
                          <a:pt x="101375" y="289821"/>
                          <a:pt x="91848" y="283976"/>
                          <a:pt x="84608" y="276226"/>
                        </a:cubicBezTo>
                        <a:cubicBezTo>
                          <a:pt x="79145" y="270635"/>
                          <a:pt x="72921" y="258056"/>
                          <a:pt x="72794" y="245986"/>
                        </a:cubicBezTo>
                        <a:cubicBezTo>
                          <a:pt x="72794" y="234042"/>
                          <a:pt x="73429" y="223496"/>
                          <a:pt x="73683" y="221845"/>
                        </a:cubicBezTo>
                        <a:cubicBezTo>
                          <a:pt x="78383" y="197704"/>
                          <a:pt x="74191" y="177628"/>
                          <a:pt x="74572" y="155139"/>
                        </a:cubicBezTo>
                        <a:cubicBezTo>
                          <a:pt x="74699" y="147388"/>
                          <a:pt x="74826" y="139384"/>
                          <a:pt x="74826" y="131633"/>
                        </a:cubicBezTo>
                        <a:cubicBezTo>
                          <a:pt x="74953" y="118927"/>
                          <a:pt x="75207" y="106221"/>
                          <a:pt x="75334" y="93515"/>
                        </a:cubicBezTo>
                        <a:cubicBezTo>
                          <a:pt x="75588" y="65435"/>
                          <a:pt x="76224" y="35449"/>
                          <a:pt x="77367" y="6734"/>
                        </a:cubicBezTo>
                        <a:lnTo>
                          <a:pt x="36845" y="0"/>
                        </a:lnTo>
                        <a:lnTo>
                          <a:pt x="3436" y="6353"/>
                        </a:lnTo>
                        <a:close/>
                      </a:path>
                    </a:pathLst>
                  </a:custGeom>
                  <a:ln w="12692" cap="flat">
                    <a:noFill/>
                    <a:prstDash val="solid"/>
                    <a:miter/>
                  </a:ln>
                </p:spPr>
                <p:txBody>
                  <a:bodyPr rtlCol="0" anchor="ctr"/>
                  <a:lstStyle/>
                  <a:p>
                    <a:endParaRPr lang="en-US"/>
                  </a:p>
                </p:txBody>
              </p:sp>
            </p:grpSp>
            <p:grpSp>
              <p:nvGrpSpPr>
                <p:cNvPr id="1179" name="Graphic 1018">
                  <a:extLst>
                    <a:ext uri="{FF2B5EF4-FFF2-40B4-BE49-F238E27FC236}">
                      <a16:creationId xmlns:a16="http://schemas.microsoft.com/office/drawing/2014/main" id="{38772B08-B6A8-2B4D-BCFD-90936565157F}"/>
                    </a:ext>
                  </a:extLst>
                </p:cNvPr>
                <p:cNvGrpSpPr/>
                <p:nvPr/>
              </p:nvGrpSpPr>
              <p:grpSpPr>
                <a:xfrm>
                  <a:off x="340676" y="348268"/>
                  <a:ext cx="128442" cy="726903"/>
                  <a:chOff x="340676" y="348268"/>
                  <a:chExt cx="128442" cy="726903"/>
                </a:xfrm>
              </p:grpSpPr>
              <p:sp>
                <p:nvSpPr>
                  <p:cNvPr id="1180" name="Freeform 1179">
                    <a:extLst>
                      <a:ext uri="{FF2B5EF4-FFF2-40B4-BE49-F238E27FC236}">
                        <a16:creationId xmlns:a16="http://schemas.microsoft.com/office/drawing/2014/main" id="{9C3FAD90-320B-1E4A-8DC7-BB42C1C784A1}"/>
                      </a:ext>
                    </a:extLst>
                  </p:cNvPr>
                  <p:cNvSpPr/>
                  <p:nvPr/>
                </p:nvSpPr>
                <p:spPr>
                  <a:xfrm>
                    <a:off x="416148" y="459190"/>
                    <a:ext cx="1126" cy="37736"/>
                  </a:xfrm>
                  <a:custGeom>
                    <a:avLst/>
                    <a:gdLst>
                      <a:gd name="connsiteX0" fmla="*/ 0 w 1126"/>
                      <a:gd name="connsiteY0" fmla="*/ 37736 h 37736"/>
                      <a:gd name="connsiteX1" fmla="*/ 0 w 1126"/>
                      <a:gd name="connsiteY1" fmla="*/ 37101 h 37736"/>
                      <a:gd name="connsiteX2" fmla="*/ 1016 w 1126"/>
                      <a:gd name="connsiteY2" fmla="*/ 11816 h 37736"/>
                      <a:gd name="connsiteX3" fmla="*/ 889 w 1126"/>
                      <a:gd name="connsiteY3" fmla="*/ 0 h 37736"/>
                      <a:gd name="connsiteX4" fmla="*/ 0 w 1126"/>
                      <a:gd name="connsiteY4" fmla="*/ 37736 h 37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 h="37736">
                        <a:moveTo>
                          <a:pt x="0" y="37736"/>
                        </a:moveTo>
                        <a:lnTo>
                          <a:pt x="0" y="37101"/>
                        </a:lnTo>
                        <a:cubicBezTo>
                          <a:pt x="1143" y="29478"/>
                          <a:pt x="1270" y="20711"/>
                          <a:pt x="1016" y="11816"/>
                        </a:cubicBezTo>
                        <a:cubicBezTo>
                          <a:pt x="635" y="7624"/>
                          <a:pt x="635" y="3939"/>
                          <a:pt x="889" y="0"/>
                        </a:cubicBezTo>
                        <a:cubicBezTo>
                          <a:pt x="-127" y="12579"/>
                          <a:pt x="254" y="25158"/>
                          <a:pt x="0" y="37736"/>
                        </a:cubicBezTo>
                        <a:close/>
                      </a:path>
                    </a:pathLst>
                  </a:custGeom>
                  <a:ln w="12692" cap="flat">
                    <a:noFill/>
                    <a:prstDash val="solid"/>
                    <a:miter/>
                  </a:ln>
                </p:spPr>
                <p:txBody>
                  <a:bodyPr rtlCol="0" anchor="ctr"/>
                  <a:lstStyle/>
                  <a:p>
                    <a:endParaRPr lang="en-US"/>
                  </a:p>
                </p:txBody>
              </p:sp>
              <p:sp>
                <p:nvSpPr>
                  <p:cNvPr id="1181" name="Freeform 1180">
                    <a:extLst>
                      <a:ext uri="{FF2B5EF4-FFF2-40B4-BE49-F238E27FC236}">
                        <a16:creationId xmlns:a16="http://schemas.microsoft.com/office/drawing/2014/main" id="{8F7BE751-2BB5-1043-AACC-0A4145A530FD}"/>
                      </a:ext>
                    </a:extLst>
                  </p:cNvPr>
                  <p:cNvSpPr/>
                  <p:nvPr/>
                </p:nvSpPr>
                <p:spPr>
                  <a:xfrm>
                    <a:off x="340676" y="348268"/>
                    <a:ext cx="128442" cy="726903"/>
                  </a:xfrm>
                  <a:custGeom>
                    <a:avLst/>
                    <a:gdLst>
                      <a:gd name="connsiteX0" fmla="*/ 77758 w 128442"/>
                      <a:gd name="connsiteY0" fmla="*/ 0 h 726903"/>
                      <a:gd name="connsiteX1" fmla="*/ 68358 w 128442"/>
                      <a:gd name="connsiteY1" fmla="*/ 889 h 726903"/>
                      <a:gd name="connsiteX2" fmla="*/ 41174 w 128442"/>
                      <a:gd name="connsiteY2" fmla="*/ 10673 h 726903"/>
                      <a:gd name="connsiteX3" fmla="*/ 27836 w 128442"/>
                      <a:gd name="connsiteY3" fmla="*/ 22489 h 726903"/>
                      <a:gd name="connsiteX4" fmla="*/ 13990 w 128442"/>
                      <a:gd name="connsiteY4" fmla="*/ 44471 h 726903"/>
                      <a:gd name="connsiteX5" fmla="*/ 8146 w 128442"/>
                      <a:gd name="connsiteY5" fmla="*/ 66198 h 726903"/>
                      <a:gd name="connsiteX6" fmla="*/ 7511 w 128442"/>
                      <a:gd name="connsiteY6" fmla="*/ 68866 h 726903"/>
                      <a:gd name="connsiteX7" fmla="*/ 6495 w 128442"/>
                      <a:gd name="connsiteY7" fmla="*/ 84494 h 726903"/>
                      <a:gd name="connsiteX8" fmla="*/ 2811 w 128442"/>
                      <a:gd name="connsiteY8" fmla="*/ 180042 h 726903"/>
                      <a:gd name="connsiteX9" fmla="*/ 3573 w 128442"/>
                      <a:gd name="connsiteY9" fmla="*/ 229214 h 726903"/>
                      <a:gd name="connsiteX10" fmla="*/ 4208 w 128442"/>
                      <a:gd name="connsiteY10" fmla="*/ 253736 h 726903"/>
                      <a:gd name="connsiteX11" fmla="*/ 5224 w 128442"/>
                      <a:gd name="connsiteY11" fmla="*/ 276734 h 726903"/>
                      <a:gd name="connsiteX12" fmla="*/ 6368 w 128442"/>
                      <a:gd name="connsiteY12" fmla="*/ 336325 h 726903"/>
                      <a:gd name="connsiteX13" fmla="*/ 3192 w 128442"/>
                      <a:gd name="connsiteY13" fmla="*/ 443308 h 726903"/>
                      <a:gd name="connsiteX14" fmla="*/ 3192 w 128442"/>
                      <a:gd name="connsiteY14" fmla="*/ 493878 h 726903"/>
                      <a:gd name="connsiteX15" fmla="*/ 16 w 128442"/>
                      <a:gd name="connsiteY15" fmla="*/ 531868 h 726903"/>
                      <a:gd name="connsiteX16" fmla="*/ 2684 w 128442"/>
                      <a:gd name="connsiteY16" fmla="*/ 576593 h 726903"/>
                      <a:gd name="connsiteX17" fmla="*/ 5352 w 128442"/>
                      <a:gd name="connsiteY17" fmla="*/ 696028 h 726903"/>
                      <a:gd name="connsiteX18" fmla="*/ 3954 w 128442"/>
                      <a:gd name="connsiteY18" fmla="*/ 719026 h 726903"/>
                      <a:gd name="connsiteX19" fmla="*/ 39522 w 128442"/>
                      <a:gd name="connsiteY19" fmla="*/ 726904 h 726903"/>
                      <a:gd name="connsiteX20" fmla="*/ 77885 w 128442"/>
                      <a:gd name="connsiteY20" fmla="*/ 719026 h 726903"/>
                      <a:gd name="connsiteX21" fmla="*/ 78266 w 128442"/>
                      <a:gd name="connsiteY21" fmla="*/ 705812 h 726903"/>
                      <a:gd name="connsiteX22" fmla="*/ 75599 w 128442"/>
                      <a:gd name="connsiteY22" fmla="*/ 596414 h 726903"/>
                      <a:gd name="connsiteX23" fmla="*/ 73058 w 128442"/>
                      <a:gd name="connsiteY23" fmla="*/ 298461 h 726903"/>
                      <a:gd name="connsiteX24" fmla="*/ 72931 w 128442"/>
                      <a:gd name="connsiteY24" fmla="*/ 280927 h 726903"/>
                      <a:gd name="connsiteX25" fmla="*/ 73185 w 128442"/>
                      <a:gd name="connsiteY25" fmla="*/ 260979 h 726903"/>
                      <a:gd name="connsiteX26" fmla="*/ 74201 w 128442"/>
                      <a:gd name="connsiteY26" fmla="*/ 237727 h 726903"/>
                      <a:gd name="connsiteX27" fmla="*/ 75091 w 128442"/>
                      <a:gd name="connsiteY27" fmla="*/ 171784 h 726903"/>
                      <a:gd name="connsiteX28" fmla="*/ 75345 w 128442"/>
                      <a:gd name="connsiteY28" fmla="*/ 148532 h 726903"/>
                      <a:gd name="connsiteX29" fmla="*/ 76234 w 128442"/>
                      <a:gd name="connsiteY29" fmla="*/ 110795 h 726903"/>
                      <a:gd name="connsiteX30" fmla="*/ 128443 w 128442"/>
                      <a:gd name="connsiteY30" fmla="*/ 67849 h 726903"/>
                      <a:gd name="connsiteX31" fmla="*/ 105197 w 128442"/>
                      <a:gd name="connsiteY31" fmla="*/ 27572 h 726903"/>
                      <a:gd name="connsiteX32" fmla="*/ 77758 w 128442"/>
                      <a:gd name="connsiteY32" fmla="*/ 0 h 726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8442" h="726903">
                        <a:moveTo>
                          <a:pt x="77758" y="0"/>
                        </a:moveTo>
                        <a:cubicBezTo>
                          <a:pt x="74583" y="254"/>
                          <a:pt x="71534" y="254"/>
                          <a:pt x="68358" y="889"/>
                        </a:cubicBezTo>
                        <a:cubicBezTo>
                          <a:pt x="58196" y="2287"/>
                          <a:pt x="49050" y="5591"/>
                          <a:pt x="41174" y="10673"/>
                        </a:cubicBezTo>
                        <a:cubicBezTo>
                          <a:pt x="36220" y="13722"/>
                          <a:pt x="31901" y="17280"/>
                          <a:pt x="27836" y="22489"/>
                        </a:cubicBezTo>
                        <a:cubicBezTo>
                          <a:pt x="22882" y="29224"/>
                          <a:pt x="17927" y="36847"/>
                          <a:pt x="13990" y="44471"/>
                        </a:cubicBezTo>
                        <a:cubicBezTo>
                          <a:pt x="13481" y="44598"/>
                          <a:pt x="8273" y="59082"/>
                          <a:pt x="8146" y="66198"/>
                        </a:cubicBezTo>
                        <a:cubicBezTo>
                          <a:pt x="7892" y="67087"/>
                          <a:pt x="7765" y="67722"/>
                          <a:pt x="7511" y="68866"/>
                        </a:cubicBezTo>
                        <a:cubicBezTo>
                          <a:pt x="6622" y="73059"/>
                          <a:pt x="6495" y="78776"/>
                          <a:pt x="6495" y="84494"/>
                        </a:cubicBezTo>
                        <a:cubicBezTo>
                          <a:pt x="3700" y="114734"/>
                          <a:pt x="2176" y="147134"/>
                          <a:pt x="2811" y="180042"/>
                        </a:cubicBezTo>
                        <a:lnTo>
                          <a:pt x="3573" y="229214"/>
                        </a:lnTo>
                        <a:lnTo>
                          <a:pt x="4208" y="253736"/>
                        </a:lnTo>
                        <a:lnTo>
                          <a:pt x="5224" y="276734"/>
                        </a:lnTo>
                        <a:cubicBezTo>
                          <a:pt x="6241" y="296555"/>
                          <a:pt x="7765" y="316249"/>
                          <a:pt x="6368" y="336325"/>
                        </a:cubicBezTo>
                        <a:cubicBezTo>
                          <a:pt x="3700" y="371901"/>
                          <a:pt x="3827" y="407732"/>
                          <a:pt x="3192" y="443308"/>
                        </a:cubicBezTo>
                        <a:cubicBezTo>
                          <a:pt x="2938" y="460207"/>
                          <a:pt x="6495" y="471261"/>
                          <a:pt x="3192" y="493878"/>
                        </a:cubicBezTo>
                        <a:cubicBezTo>
                          <a:pt x="2557" y="503661"/>
                          <a:pt x="-238" y="522212"/>
                          <a:pt x="16" y="531868"/>
                        </a:cubicBezTo>
                        <a:cubicBezTo>
                          <a:pt x="524" y="549784"/>
                          <a:pt x="1922" y="558678"/>
                          <a:pt x="2684" y="576593"/>
                        </a:cubicBezTo>
                        <a:cubicBezTo>
                          <a:pt x="4335" y="616362"/>
                          <a:pt x="4843" y="656132"/>
                          <a:pt x="5352" y="696028"/>
                        </a:cubicBezTo>
                        <a:cubicBezTo>
                          <a:pt x="5479" y="703652"/>
                          <a:pt x="4716" y="711275"/>
                          <a:pt x="3954" y="719026"/>
                        </a:cubicBezTo>
                        <a:lnTo>
                          <a:pt x="39522" y="726904"/>
                        </a:lnTo>
                        <a:lnTo>
                          <a:pt x="77885" y="719026"/>
                        </a:lnTo>
                        <a:lnTo>
                          <a:pt x="78266" y="705812"/>
                        </a:lnTo>
                        <a:cubicBezTo>
                          <a:pt x="79791" y="669219"/>
                          <a:pt x="75980" y="632118"/>
                          <a:pt x="75599" y="596414"/>
                        </a:cubicBezTo>
                        <a:cubicBezTo>
                          <a:pt x="74456" y="497054"/>
                          <a:pt x="75599" y="397821"/>
                          <a:pt x="73058" y="298461"/>
                        </a:cubicBezTo>
                        <a:cubicBezTo>
                          <a:pt x="73058" y="293887"/>
                          <a:pt x="72931" y="287788"/>
                          <a:pt x="72931" y="280927"/>
                        </a:cubicBezTo>
                        <a:cubicBezTo>
                          <a:pt x="73058" y="274574"/>
                          <a:pt x="73058" y="267586"/>
                          <a:pt x="73185" y="260979"/>
                        </a:cubicBezTo>
                        <a:cubicBezTo>
                          <a:pt x="73439" y="249162"/>
                          <a:pt x="73820" y="239125"/>
                          <a:pt x="74201" y="237727"/>
                        </a:cubicBezTo>
                        <a:cubicBezTo>
                          <a:pt x="78902" y="217271"/>
                          <a:pt x="74710" y="194019"/>
                          <a:pt x="75091" y="171784"/>
                        </a:cubicBezTo>
                        <a:cubicBezTo>
                          <a:pt x="75218" y="164033"/>
                          <a:pt x="75345" y="156282"/>
                          <a:pt x="75345" y="148532"/>
                        </a:cubicBezTo>
                        <a:cubicBezTo>
                          <a:pt x="75726" y="135953"/>
                          <a:pt x="75218" y="123374"/>
                          <a:pt x="76234" y="110795"/>
                        </a:cubicBezTo>
                        <a:cubicBezTo>
                          <a:pt x="79029" y="86019"/>
                          <a:pt x="102910" y="66325"/>
                          <a:pt x="128443" y="67849"/>
                        </a:cubicBezTo>
                        <a:cubicBezTo>
                          <a:pt x="120313" y="54508"/>
                          <a:pt x="112183" y="40532"/>
                          <a:pt x="105197" y="27572"/>
                        </a:cubicBezTo>
                        <a:cubicBezTo>
                          <a:pt x="96178" y="18296"/>
                          <a:pt x="87031" y="9021"/>
                          <a:pt x="77758" y="0"/>
                        </a:cubicBezTo>
                        <a:close/>
                      </a:path>
                    </a:pathLst>
                  </a:custGeom>
                  <a:ln w="12692" cap="flat">
                    <a:noFill/>
                    <a:prstDash val="solid"/>
                    <a:miter/>
                  </a:ln>
                </p:spPr>
                <p:txBody>
                  <a:bodyPr rtlCol="0" anchor="ctr"/>
                  <a:lstStyle/>
                  <a:p>
                    <a:endParaRPr lang="en-US"/>
                  </a:p>
                </p:txBody>
              </p:sp>
            </p:grpSp>
            <p:grpSp>
              <p:nvGrpSpPr>
                <p:cNvPr id="1182" name="Graphic 1018">
                  <a:extLst>
                    <a:ext uri="{FF2B5EF4-FFF2-40B4-BE49-F238E27FC236}">
                      <a16:creationId xmlns:a16="http://schemas.microsoft.com/office/drawing/2014/main" id="{FCF4BF07-B16F-DE4A-8485-CBC2255495E9}"/>
                    </a:ext>
                  </a:extLst>
                </p:cNvPr>
                <p:cNvGrpSpPr/>
                <p:nvPr/>
              </p:nvGrpSpPr>
              <p:grpSpPr>
                <a:xfrm>
                  <a:off x="418561" y="338341"/>
                  <a:ext cx="752395" cy="78642"/>
                  <a:chOff x="418561" y="338341"/>
                  <a:chExt cx="752395" cy="78642"/>
                </a:xfrm>
              </p:grpSpPr>
              <p:sp>
                <p:nvSpPr>
                  <p:cNvPr id="1183" name="Freeform 1182">
                    <a:extLst>
                      <a:ext uri="{FF2B5EF4-FFF2-40B4-BE49-F238E27FC236}">
                        <a16:creationId xmlns:a16="http://schemas.microsoft.com/office/drawing/2014/main" id="{95A83832-F496-444D-9569-0601F10C45CA}"/>
                      </a:ext>
                    </a:extLst>
                  </p:cNvPr>
                  <p:cNvSpPr/>
                  <p:nvPr/>
                </p:nvSpPr>
                <p:spPr>
                  <a:xfrm>
                    <a:off x="1031859" y="413703"/>
                    <a:ext cx="44968" cy="1126"/>
                  </a:xfrm>
                  <a:custGeom>
                    <a:avLst/>
                    <a:gdLst>
                      <a:gd name="connsiteX0" fmla="*/ 0 w 44968"/>
                      <a:gd name="connsiteY0" fmla="*/ 0 h 1126"/>
                      <a:gd name="connsiteX1" fmla="*/ 762 w 44968"/>
                      <a:gd name="connsiteY1" fmla="*/ 0 h 1126"/>
                      <a:gd name="connsiteX2" fmla="*/ 31503 w 44968"/>
                      <a:gd name="connsiteY2" fmla="*/ 1016 h 1126"/>
                      <a:gd name="connsiteX3" fmla="*/ 44968 w 44968"/>
                      <a:gd name="connsiteY3" fmla="*/ 381 h 1126"/>
                      <a:gd name="connsiteX4" fmla="*/ 0 w 44968"/>
                      <a:gd name="connsiteY4" fmla="*/ 0 h 1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68" h="1126">
                        <a:moveTo>
                          <a:pt x="0" y="0"/>
                        </a:moveTo>
                        <a:lnTo>
                          <a:pt x="762" y="0"/>
                        </a:lnTo>
                        <a:cubicBezTo>
                          <a:pt x="10543" y="1144"/>
                          <a:pt x="21087" y="1271"/>
                          <a:pt x="31503" y="1016"/>
                        </a:cubicBezTo>
                        <a:cubicBezTo>
                          <a:pt x="36076" y="635"/>
                          <a:pt x="40522" y="635"/>
                          <a:pt x="44968" y="381"/>
                        </a:cubicBezTo>
                        <a:cubicBezTo>
                          <a:pt x="29979" y="381"/>
                          <a:pt x="14989" y="254"/>
                          <a:pt x="0" y="0"/>
                        </a:cubicBezTo>
                        <a:close/>
                      </a:path>
                    </a:pathLst>
                  </a:custGeom>
                  <a:ln w="12692" cap="flat">
                    <a:noFill/>
                    <a:prstDash val="solid"/>
                    <a:miter/>
                  </a:ln>
                </p:spPr>
                <p:txBody>
                  <a:bodyPr rtlCol="0" anchor="ctr"/>
                  <a:lstStyle/>
                  <a:p>
                    <a:endParaRPr lang="en-US"/>
                  </a:p>
                </p:txBody>
              </p:sp>
              <p:sp>
                <p:nvSpPr>
                  <p:cNvPr id="1184" name="Freeform 1183">
                    <a:extLst>
                      <a:ext uri="{FF2B5EF4-FFF2-40B4-BE49-F238E27FC236}">
                        <a16:creationId xmlns:a16="http://schemas.microsoft.com/office/drawing/2014/main" id="{9B353392-3F61-984B-9A48-38128A7B2486}"/>
                      </a:ext>
                    </a:extLst>
                  </p:cNvPr>
                  <p:cNvSpPr/>
                  <p:nvPr/>
                </p:nvSpPr>
                <p:spPr>
                  <a:xfrm>
                    <a:off x="418561" y="338341"/>
                    <a:ext cx="752395" cy="78642"/>
                  </a:xfrm>
                  <a:custGeom>
                    <a:avLst/>
                    <a:gdLst>
                      <a:gd name="connsiteX0" fmla="*/ 745663 w 752395"/>
                      <a:gd name="connsiteY0" fmla="*/ 3955 h 78642"/>
                      <a:gd name="connsiteX1" fmla="*/ 737152 w 752395"/>
                      <a:gd name="connsiteY1" fmla="*/ 3066 h 78642"/>
                      <a:gd name="connsiteX2" fmla="*/ 711365 w 752395"/>
                      <a:gd name="connsiteY2" fmla="*/ 779 h 78642"/>
                      <a:gd name="connsiteX3" fmla="*/ 695486 w 752395"/>
                      <a:gd name="connsiteY3" fmla="*/ 1033 h 78642"/>
                      <a:gd name="connsiteX4" fmla="*/ 672112 w 752395"/>
                      <a:gd name="connsiteY4" fmla="*/ 1668 h 78642"/>
                      <a:gd name="connsiteX5" fmla="*/ 651280 w 752395"/>
                      <a:gd name="connsiteY5" fmla="*/ 1922 h 78642"/>
                      <a:gd name="connsiteX6" fmla="*/ 648485 w 752395"/>
                      <a:gd name="connsiteY6" fmla="*/ 1541 h 78642"/>
                      <a:gd name="connsiteX7" fmla="*/ 634131 w 752395"/>
                      <a:gd name="connsiteY7" fmla="*/ 2176 h 78642"/>
                      <a:gd name="connsiteX8" fmla="*/ 464165 w 752395"/>
                      <a:gd name="connsiteY8" fmla="*/ 5226 h 78642"/>
                      <a:gd name="connsiteX9" fmla="*/ 404589 w 752395"/>
                      <a:gd name="connsiteY9" fmla="*/ 6369 h 78642"/>
                      <a:gd name="connsiteX10" fmla="*/ 297630 w 752395"/>
                      <a:gd name="connsiteY10" fmla="*/ 3193 h 78642"/>
                      <a:gd name="connsiteX11" fmla="*/ 247072 w 752395"/>
                      <a:gd name="connsiteY11" fmla="*/ 3193 h 78642"/>
                      <a:gd name="connsiteX12" fmla="*/ 209090 w 752395"/>
                      <a:gd name="connsiteY12" fmla="*/ 16 h 78642"/>
                      <a:gd name="connsiteX13" fmla="*/ 184701 w 752395"/>
                      <a:gd name="connsiteY13" fmla="*/ 1287 h 78642"/>
                      <a:gd name="connsiteX14" fmla="*/ 158914 w 752395"/>
                      <a:gd name="connsiteY14" fmla="*/ 2685 h 78642"/>
                      <a:gd name="connsiteX15" fmla="*/ 25025 w 752395"/>
                      <a:gd name="connsiteY15" fmla="*/ 8783 h 78642"/>
                      <a:gd name="connsiteX16" fmla="*/ 0 w 752395"/>
                      <a:gd name="connsiteY16" fmla="*/ 9927 h 78642"/>
                      <a:gd name="connsiteX17" fmla="*/ 14354 w 752395"/>
                      <a:gd name="connsiteY17" fmla="*/ 40167 h 78642"/>
                      <a:gd name="connsiteX18" fmla="*/ 50812 w 752395"/>
                      <a:gd name="connsiteY18" fmla="*/ 77903 h 78642"/>
                      <a:gd name="connsiteX19" fmla="*/ 62117 w 752395"/>
                      <a:gd name="connsiteY19" fmla="*/ 78285 h 78642"/>
                      <a:gd name="connsiteX20" fmla="*/ 153070 w 752395"/>
                      <a:gd name="connsiteY20" fmla="*/ 75616 h 78642"/>
                      <a:gd name="connsiteX21" fmla="*/ 293692 w 752395"/>
                      <a:gd name="connsiteY21" fmla="*/ 74854 h 78642"/>
                      <a:gd name="connsiteX22" fmla="*/ 442570 w 752395"/>
                      <a:gd name="connsiteY22" fmla="*/ 72948 h 78642"/>
                      <a:gd name="connsiteX23" fmla="*/ 508245 w 752395"/>
                      <a:gd name="connsiteY23" fmla="*/ 74092 h 78642"/>
                      <a:gd name="connsiteX24" fmla="*/ 585860 w 752395"/>
                      <a:gd name="connsiteY24" fmla="*/ 74981 h 78642"/>
                      <a:gd name="connsiteX25" fmla="*/ 613425 w 752395"/>
                      <a:gd name="connsiteY25" fmla="*/ 75235 h 78642"/>
                      <a:gd name="connsiteX26" fmla="*/ 658266 w 752395"/>
                      <a:gd name="connsiteY26" fmla="*/ 75743 h 78642"/>
                      <a:gd name="connsiteX27" fmla="*/ 745663 w 752395"/>
                      <a:gd name="connsiteY27" fmla="*/ 77776 h 78642"/>
                      <a:gd name="connsiteX28" fmla="*/ 752395 w 752395"/>
                      <a:gd name="connsiteY28" fmla="*/ 37245 h 78642"/>
                      <a:gd name="connsiteX29" fmla="*/ 745663 w 752395"/>
                      <a:gd name="connsiteY29" fmla="*/ 3955 h 7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52395" h="78642">
                        <a:moveTo>
                          <a:pt x="745663" y="3955"/>
                        </a:moveTo>
                        <a:lnTo>
                          <a:pt x="737152" y="3066"/>
                        </a:lnTo>
                        <a:cubicBezTo>
                          <a:pt x="728132" y="2049"/>
                          <a:pt x="719621" y="1033"/>
                          <a:pt x="711365" y="779"/>
                        </a:cubicBezTo>
                        <a:cubicBezTo>
                          <a:pt x="706156" y="397"/>
                          <a:pt x="701329" y="397"/>
                          <a:pt x="695486" y="1033"/>
                        </a:cubicBezTo>
                        <a:cubicBezTo>
                          <a:pt x="688118" y="1922"/>
                          <a:pt x="680115" y="2176"/>
                          <a:pt x="672112" y="1668"/>
                        </a:cubicBezTo>
                        <a:cubicBezTo>
                          <a:pt x="671858" y="1668"/>
                          <a:pt x="657885" y="1795"/>
                          <a:pt x="651280" y="1922"/>
                        </a:cubicBezTo>
                        <a:cubicBezTo>
                          <a:pt x="650390" y="1795"/>
                          <a:pt x="649628" y="1668"/>
                          <a:pt x="648485" y="1541"/>
                        </a:cubicBezTo>
                        <a:cubicBezTo>
                          <a:pt x="644166" y="1033"/>
                          <a:pt x="639212" y="1541"/>
                          <a:pt x="634131" y="2176"/>
                        </a:cubicBezTo>
                        <a:cubicBezTo>
                          <a:pt x="577476" y="2812"/>
                          <a:pt x="520820" y="2176"/>
                          <a:pt x="464165" y="5226"/>
                        </a:cubicBezTo>
                        <a:cubicBezTo>
                          <a:pt x="444349" y="6242"/>
                          <a:pt x="424659" y="7767"/>
                          <a:pt x="404589" y="6369"/>
                        </a:cubicBezTo>
                        <a:cubicBezTo>
                          <a:pt x="369020" y="3701"/>
                          <a:pt x="333325" y="3828"/>
                          <a:pt x="297630" y="3193"/>
                        </a:cubicBezTo>
                        <a:cubicBezTo>
                          <a:pt x="280735" y="2812"/>
                          <a:pt x="269683" y="6496"/>
                          <a:pt x="247072" y="3193"/>
                        </a:cubicBezTo>
                        <a:cubicBezTo>
                          <a:pt x="237291" y="2557"/>
                          <a:pt x="218745" y="-238"/>
                          <a:pt x="209090" y="16"/>
                        </a:cubicBezTo>
                        <a:cubicBezTo>
                          <a:pt x="200706" y="270"/>
                          <a:pt x="192449" y="779"/>
                          <a:pt x="184701" y="1287"/>
                        </a:cubicBezTo>
                        <a:cubicBezTo>
                          <a:pt x="176952" y="1795"/>
                          <a:pt x="169203" y="2303"/>
                          <a:pt x="158914" y="2685"/>
                        </a:cubicBezTo>
                        <a:cubicBezTo>
                          <a:pt x="113437" y="4336"/>
                          <a:pt x="67199" y="4209"/>
                          <a:pt x="25025" y="8783"/>
                        </a:cubicBezTo>
                        <a:cubicBezTo>
                          <a:pt x="17022" y="9673"/>
                          <a:pt x="8384" y="9673"/>
                          <a:pt x="0" y="9927"/>
                        </a:cubicBezTo>
                        <a:cubicBezTo>
                          <a:pt x="4700" y="20346"/>
                          <a:pt x="9400" y="30129"/>
                          <a:pt x="14354" y="40167"/>
                        </a:cubicBezTo>
                        <a:cubicBezTo>
                          <a:pt x="26930" y="52492"/>
                          <a:pt x="38998" y="65325"/>
                          <a:pt x="50812" y="77903"/>
                        </a:cubicBezTo>
                        <a:lnTo>
                          <a:pt x="62117" y="78285"/>
                        </a:lnTo>
                        <a:cubicBezTo>
                          <a:pt x="93494" y="79809"/>
                          <a:pt x="122583" y="75997"/>
                          <a:pt x="153070" y="75616"/>
                        </a:cubicBezTo>
                        <a:lnTo>
                          <a:pt x="293692" y="74854"/>
                        </a:lnTo>
                        <a:cubicBezTo>
                          <a:pt x="343360" y="74727"/>
                          <a:pt x="393029" y="74346"/>
                          <a:pt x="442570" y="72948"/>
                        </a:cubicBezTo>
                        <a:cubicBezTo>
                          <a:pt x="460736" y="72440"/>
                          <a:pt x="504815" y="73456"/>
                          <a:pt x="508245" y="74092"/>
                        </a:cubicBezTo>
                        <a:cubicBezTo>
                          <a:pt x="533269" y="78793"/>
                          <a:pt x="559946" y="74727"/>
                          <a:pt x="585860" y="74981"/>
                        </a:cubicBezTo>
                        <a:cubicBezTo>
                          <a:pt x="595006" y="75108"/>
                          <a:pt x="604279" y="75235"/>
                          <a:pt x="613425" y="75235"/>
                        </a:cubicBezTo>
                        <a:cubicBezTo>
                          <a:pt x="628414" y="75362"/>
                          <a:pt x="643277" y="75616"/>
                          <a:pt x="658266" y="75743"/>
                        </a:cubicBezTo>
                        <a:cubicBezTo>
                          <a:pt x="687483" y="75997"/>
                          <a:pt x="716573" y="76633"/>
                          <a:pt x="745663" y="77776"/>
                        </a:cubicBezTo>
                        <a:lnTo>
                          <a:pt x="752395" y="37245"/>
                        </a:lnTo>
                        <a:lnTo>
                          <a:pt x="745663" y="3955"/>
                        </a:lnTo>
                        <a:close/>
                      </a:path>
                    </a:pathLst>
                  </a:custGeom>
                  <a:ln w="12692" cap="flat">
                    <a:noFill/>
                    <a:prstDash val="solid"/>
                    <a:miter/>
                  </a:ln>
                </p:spPr>
                <p:txBody>
                  <a:bodyPr rtlCol="0" anchor="ctr"/>
                  <a:lstStyle/>
                  <a:p>
                    <a:endParaRPr lang="en-US"/>
                  </a:p>
                </p:txBody>
              </p:sp>
            </p:grpSp>
            <p:grpSp>
              <p:nvGrpSpPr>
                <p:cNvPr id="1185" name="Graphic 1018">
                  <a:extLst>
                    <a:ext uri="{FF2B5EF4-FFF2-40B4-BE49-F238E27FC236}">
                      <a16:creationId xmlns:a16="http://schemas.microsoft.com/office/drawing/2014/main" id="{A6F51F68-6B4C-AC42-9DE9-14C7144A518C}"/>
                    </a:ext>
                  </a:extLst>
                </p:cNvPr>
                <p:cNvGrpSpPr/>
                <p:nvPr/>
              </p:nvGrpSpPr>
              <p:grpSpPr>
                <a:xfrm>
                  <a:off x="1156221" y="338341"/>
                  <a:ext cx="738167" cy="78642"/>
                  <a:chOff x="1156221" y="338341"/>
                  <a:chExt cx="738167" cy="78642"/>
                </a:xfrm>
              </p:grpSpPr>
              <p:sp>
                <p:nvSpPr>
                  <p:cNvPr id="1186" name="Freeform 1185">
                    <a:extLst>
                      <a:ext uri="{FF2B5EF4-FFF2-40B4-BE49-F238E27FC236}">
                        <a16:creationId xmlns:a16="http://schemas.microsoft.com/office/drawing/2014/main" id="{4BBB883E-E88A-CB4D-959D-3FFAA58F172C}"/>
                      </a:ext>
                    </a:extLst>
                  </p:cNvPr>
                  <p:cNvSpPr/>
                  <p:nvPr/>
                </p:nvSpPr>
                <p:spPr>
                  <a:xfrm>
                    <a:off x="1755546" y="413703"/>
                    <a:ext cx="44968" cy="1126"/>
                  </a:xfrm>
                  <a:custGeom>
                    <a:avLst/>
                    <a:gdLst>
                      <a:gd name="connsiteX0" fmla="*/ 0 w 44968"/>
                      <a:gd name="connsiteY0" fmla="*/ 0 h 1126"/>
                      <a:gd name="connsiteX1" fmla="*/ 762 w 44968"/>
                      <a:gd name="connsiteY1" fmla="*/ 0 h 1126"/>
                      <a:gd name="connsiteX2" fmla="*/ 31503 w 44968"/>
                      <a:gd name="connsiteY2" fmla="*/ 1016 h 1126"/>
                      <a:gd name="connsiteX3" fmla="*/ 44969 w 44968"/>
                      <a:gd name="connsiteY3" fmla="*/ 381 h 1126"/>
                      <a:gd name="connsiteX4" fmla="*/ 0 w 44968"/>
                      <a:gd name="connsiteY4" fmla="*/ 0 h 1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68" h="1126">
                        <a:moveTo>
                          <a:pt x="0" y="0"/>
                        </a:moveTo>
                        <a:cubicBezTo>
                          <a:pt x="254" y="0"/>
                          <a:pt x="508" y="0"/>
                          <a:pt x="762" y="0"/>
                        </a:cubicBezTo>
                        <a:cubicBezTo>
                          <a:pt x="10543" y="1144"/>
                          <a:pt x="21087" y="1271"/>
                          <a:pt x="31503" y="1016"/>
                        </a:cubicBezTo>
                        <a:cubicBezTo>
                          <a:pt x="36076" y="635"/>
                          <a:pt x="40522" y="635"/>
                          <a:pt x="44969" y="381"/>
                        </a:cubicBezTo>
                        <a:cubicBezTo>
                          <a:pt x="29852" y="381"/>
                          <a:pt x="14990" y="127"/>
                          <a:pt x="0" y="0"/>
                        </a:cubicBezTo>
                        <a:close/>
                      </a:path>
                    </a:pathLst>
                  </a:custGeom>
                  <a:ln w="12692" cap="flat">
                    <a:noFill/>
                    <a:prstDash val="solid"/>
                    <a:miter/>
                  </a:ln>
                </p:spPr>
                <p:txBody>
                  <a:bodyPr rtlCol="0" anchor="ctr"/>
                  <a:lstStyle/>
                  <a:p>
                    <a:endParaRPr lang="en-US"/>
                  </a:p>
                </p:txBody>
              </p:sp>
              <p:sp>
                <p:nvSpPr>
                  <p:cNvPr id="1187" name="Freeform 1186">
                    <a:extLst>
                      <a:ext uri="{FF2B5EF4-FFF2-40B4-BE49-F238E27FC236}">
                        <a16:creationId xmlns:a16="http://schemas.microsoft.com/office/drawing/2014/main" id="{125747E1-4DFA-9D46-B81C-124F4A51FC2A}"/>
                      </a:ext>
                    </a:extLst>
                  </p:cNvPr>
                  <p:cNvSpPr/>
                  <p:nvPr/>
                </p:nvSpPr>
                <p:spPr>
                  <a:xfrm>
                    <a:off x="1156221" y="338341"/>
                    <a:ext cx="738167" cy="78642"/>
                  </a:xfrm>
                  <a:custGeom>
                    <a:avLst/>
                    <a:gdLst>
                      <a:gd name="connsiteX0" fmla="*/ 731562 w 738167"/>
                      <a:gd name="connsiteY0" fmla="*/ 3955 h 78642"/>
                      <a:gd name="connsiteX1" fmla="*/ 723051 w 738167"/>
                      <a:gd name="connsiteY1" fmla="*/ 3066 h 78642"/>
                      <a:gd name="connsiteX2" fmla="*/ 697264 w 738167"/>
                      <a:gd name="connsiteY2" fmla="*/ 779 h 78642"/>
                      <a:gd name="connsiteX3" fmla="*/ 681386 w 738167"/>
                      <a:gd name="connsiteY3" fmla="*/ 1033 h 78642"/>
                      <a:gd name="connsiteX4" fmla="*/ 658012 w 738167"/>
                      <a:gd name="connsiteY4" fmla="*/ 1668 h 78642"/>
                      <a:gd name="connsiteX5" fmla="*/ 637179 w 738167"/>
                      <a:gd name="connsiteY5" fmla="*/ 1922 h 78642"/>
                      <a:gd name="connsiteX6" fmla="*/ 634385 w 738167"/>
                      <a:gd name="connsiteY6" fmla="*/ 1541 h 78642"/>
                      <a:gd name="connsiteX7" fmla="*/ 620031 w 738167"/>
                      <a:gd name="connsiteY7" fmla="*/ 2176 h 78642"/>
                      <a:gd name="connsiteX8" fmla="*/ 450065 w 738167"/>
                      <a:gd name="connsiteY8" fmla="*/ 5226 h 78642"/>
                      <a:gd name="connsiteX9" fmla="*/ 390488 w 738167"/>
                      <a:gd name="connsiteY9" fmla="*/ 6369 h 78642"/>
                      <a:gd name="connsiteX10" fmla="*/ 283403 w 738167"/>
                      <a:gd name="connsiteY10" fmla="*/ 3193 h 78642"/>
                      <a:gd name="connsiteX11" fmla="*/ 232845 w 738167"/>
                      <a:gd name="connsiteY11" fmla="*/ 3193 h 78642"/>
                      <a:gd name="connsiteX12" fmla="*/ 194863 w 738167"/>
                      <a:gd name="connsiteY12" fmla="*/ 16 h 78642"/>
                      <a:gd name="connsiteX13" fmla="*/ 150149 w 738167"/>
                      <a:gd name="connsiteY13" fmla="*/ 2685 h 78642"/>
                      <a:gd name="connsiteX14" fmla="*/ 30741 w 738167"/>
                      <a:gd name="connsiteY14" fmla="*/ 5353 h 78642"/>
                      <a:gd name="connsiteX15" fmla="*/ 7876 w 738167"/>
                      <a:gd name="connsiteY15" fmla="*/ 3955 h 78642"/>
                      <a:gd name="connsiteX16" fmla="*/ 0 w 738167"/>
                      <a:gd name="connsiteY16" fmla="*/ 39532 h 78642"/>
                      <a:gd name="connsiteX17" fmla="*/ 7876 w 738167"/>
                      <a:gd name="connsiteY17" fmla="*/ 77903 h 78642"/>
                      <a:gd name="connsiteX18" fmla="*/ 21087 w 738167"/>
                      <a:gd name="connsiteY18" fmla="*/ 78285 h 78642"/>
                      <a:gd name="connsiteX19" fmla="*/ 130459 w 738167"/>
                      <a:gd name="connsiteY19" fmla="*/ 75616 h 78642"/>
                      <a:gd name="connsiteX20" fmla="*/ 428343 w 738167"/>
                      <a:gd name="connsiteY20" fmla="*/ 73075 h 78642"/>
                      <a:gd name="connsiteX21" fmla="*/ 494017 w 738167"/>
                      <a:gd name="connsiteY21" fmla="*/ 74219 h 78642"/>
                      <a:gd name="connsiteX22" fmla="*/ 571632 w 738167"/>
                      <a:gd name="connsiteY22" fmla="*/ 75108 h 78642"/>
                      <a:gd name="connsiteX23" fmla="*/ 599198 w 738167"/>
                      <a:gd name="connsiteY23" fmla="*/ 75362 h 78642"/>
                      <a:gd name="connsiteX24" fmla="*/ 644039 w 738167"/>
                      <a:gd name="connsiteY24" fmla="*/ 75870 h 78642"/>
                      <a:gd name="connsiteX25" fmla="*/ 731435 w 738167"/>
                      <a:gd name="connsiteY25" fmla="*/ 77903 h 78642"/>
                      <a:gd name="connsiteX26" fmla="*/ 738168 w 738167"/>
                      <a:gd name="connsiteY26" fmla="*/ 37372 h 78642"/>
                      <a:gd name="connsiteX27" fmla="*/ 731562 w 738167"/>
                      <a:gd name="connsiteY27" fmla="*/ 3955 h 7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38167" h="78642">
                        <a:moveTo>
                          <a:pt x="731562" y="3955"/>
                        </a:moveTo>
                        <a:cubicBezTo>
                          <a:pt x="728768" y="3701"/>
                          <a:pt x="725846" y="3447"/>
                          <a:pt x="723051" y="3066"/>
                        </a:cubicBezTo>
                        <a:cubicBezTo>
                          <a:pt x="714032" y="2049"/>
                          <a:pt x="705521" y="1033"/>
                          <a:pt x="697264" y="779"/>
                        </a:cubicBezTo>
                        <a:cubicBezTo>
                          <a:pt x="692056" y="397"/>
                          <a:pt x="687229" y="397"/>
                          <a:pt x="681386" y="1033"/>
                        </a:cubicBezTo>
                        <a:cubicBezTo>
                          <a:pt x="674018" y="1922"/>
                          <a:pt x="666015" y="2176"/>
                          <a:pt x="658012" y="1668"/>
                        </a:cubicBezTo>
                        <a:cubicBezTo>
                          <a:pt x="657758" y="1668"/>
                          <a:pt x="643785" y="1795"/>
                          <a:pt x="637179" y="1922"/>
                        </a:cubicBezTo>
                        <a:cubicBezTo>
                          <a:pt x="636290" y="1795"/>
                          <a:pt x="635528" y="1668"/>
                          <a:pt x="634385" y="1541"/>
                        </a:cubicBezTo>
                        <a:cubicBezTo>
                          <a:pt x="630066" y="1033"/>
                          <a:pt x="625112" y="1541"/>
                          <a:pt x="620031" y="2176"/>
                        </a:cubicBezTo>
                        <a:cubicBezTo>
                          <a:pt x="563375" y="2812"/>
                          <a:pt x="506720" y="2176"/>
                          <a:pt x="450065" y="5226"/>
                        </a:cubicBezTo>
                        <a:cubicBezTo>
                          <a:pt x="430249" y="6242"/>
                          <a:pt x="410559" y="7767"/>
                          <a:pt x="390488" y="6369"/>
                        </a:cubicBezTo>
                        <a:cubicBezTo>
                          <a:pt x="354920" y="3701"/>
                          <a:pt x="319098" y="3828"/>
                          <a:pt x="283403" y="3193"/>
                        </a:cubicBezTo>
                        <a:cubicBezTo>
                          <a:pt x="266508" y="2812"/>
                          <a:pt x="255456" y="6496"/>
                          <a:pt x="232845" y="3193"/>
                        </a:cubicBezTo>
                        <a:cubicBezTo>
                          <a:pt x="223064" y="2557"/>
                          <a:pt x="204517" y="-238"/>
                          <a:pt x="194863" y="16"/>
                        </a:cubicBezTo>
                        <a:cubicBezTo>
                          <a:pt x="176952" y="525"/>
                          <a:pt x="168060" y="1922"/>
                          <a:pt x="150149" y="2685"/>
                        </a:cubicBezTo>
                        <a:cubicBezTo>
                          <a:pt x="110389" y="4336"/>
                          <a:pt x="70628" y="4845"/>
                          <a:pt x="30741" y="5353"/>
                        </a:cubicBezTo>
                        <a:cubicBezTo>
                          <a:pt x="23119" y="5480"/>
                          <a:pt x="15498" y="4717"/>
                          <a:pt x="7876" y="3955"/>
                        </a:cubicBezTo>
                        <a:lnTo>
                          <a:pt x="0" y="39532"/>
                        </a:lnTo>
                        <a:lnTo>
                          <a:pt x="7876" y="77903"/>
                        </a:lnTo>
                        <a:cubicBezTo>
                          <a:pt x="12195" y="78030"/>
                          <a:pt x="16641" y="78030"/>
                          <a:pt x="21087" y="78285"/>
                        </a:cubicBezTo>
                        <a:cubicBezTo>
                          <a:pt x="57671" y="79809"/>
                          <a:pt x="94764" y="75997"/>
                          <a:pt x="130459" y="75616"/>
                        </a:cubicBezTo>
                        <a:cubicBezTo>
                          <a:pt x="229796" y="74473"/>
                          <a:pt x="329006" y="75616"/>
                          <a:pt x="428343" y="73075"/>
                        </a:cubicBezTo>
                        <a:cubicBezTo>
                          <a:pt x="446508" y="72567"/>
                          <a:pt x="490588" y="73583"/>
                          <a:pt x="494017" y="74219"/>
                        </a:cubicBezTo>
                        <a:cubicBezTo>
                          <a:pt x="519042" y="78920"/>
                          <a:pt x="545718" y="74854"/>
                          <a:pt x="571632" y="75108"/>
                        </a:cubicBezTo>
                        <a:cubicBezTo>
                          <a:pt x="580778" y="75235"/>
                          <a:pt x="590052" y="75362"/>
                          <a:pt x="599198" y="75362"/>
                        </a:cubicBezTo>
                        <a:cubicBezTo>
                          <a:pt x="614187" y="75489"/>
                          <a:pt x="629049" y="75743"/>
                          <a:pt x="644039" y="75870"/>
                        </a:cubicBezTo>
                        <a:cubicBezTo>
                          <a:pt x="673256" y="76125"/>
                          <a:pt x="702345" y="76760"/>
                          <a:pt x="731435" y="77903"/>
                        </a:cubicBezTo>
                        <a:lnTo>
                          <a:pt x="738168" y="37372"/>
                        </a:lnTo>
                        <a:lnTo>
                          <a:pt x="731562" y="3955"/>
                        </a:lnTo>
                        <a:close/>
                      </a:path>
                    </a:pathLst>
                  </a:custGeom>
                  <a:ln w="12692" cap="flat">
                    <a:noFill/>
                    <a:prstDash val="solid"/>
                    <a:miter/>
                  </a:ln>
                </p:spPr>
                <p:txBody>
                  <a:bodyPr rtlCol="0" anchor="ctr"/>
                  <a:lstStyle/>
                  <a:p>
                    <a:endParaRPr lang="en-US"/>
                  </a:p>
                </p:txBody>
              </p:sp>
            </p:grpSp>
            <p:grpSp>
              <p:nvGrpSpPr>
                <p:cNvPr id="1188" name="Graphic 1018">
                  <a:extLst>
                    <a:ext uri="{FF2B5EF4-FFF2-40B4-BE49-F238E27FC236}">
                      <a16:creationId xmlns:a16="http://schemas.microsoft.com/office/drawing/2014/main" id="{C9EE0240-DD3D-B147-BB3C-4C3C17ABC0B3}"/>
                    </a:ext>
                  </a:extLst>
                </p:cNvPr>
                <p:cNvGrpSpPr/>
                <p:nvPr/>
              </p:nvGrpSpPr>
              <p:grpSpPr>
                <a:xfrm>
                  <a:off x="1879907" y="338341"/>
                  <a:ext cx="738167" cy="78642"/>
                  <a:chOff x="1879907" y="338341"/>
                  <a:chExt cx="738167" cy="78642"/>
                </a:xfrm>
              </p:grpSpPr>
              <p:sp>
                <p:nvSpPr>
                  <p:cNvPr id="1189" name="Freeform 1188">
                    <a:extLst>
                      <a:ext uri="{FF2B5EF4-FFF2-40B4-BE49-F238E27FC236}">
                        <a16:creationId xmlns:a16="http://schemas.microsoft.com/office/drawing/2014/main" id="{8B3BD2BA-2D8A-4242-BC33-ABE3A1A73285}"/>
                      </a:ext>
                    </a:extLst>
                  </p:cNvPr>
                  <p:cNvSpPr/>
                  <p:nvPr/>
                </p:nvSpPr>
                <p:spPr>
                  <a:xfrm>
                    <a:off x="2479232" y="413703"/>
                    <a:ext cx="44968" cy="1126"/>
                  </a:xfrm>
                  <a:custGeom>
                    <a:avLst/>
                    <a:gdLst>
                      <a:gd name="connsiteX0" fmla="*/ 0 w 44968"/>
                      <a:gd name="connsiteY0" fmla="*/ 0 h 1126"/>
                      <a:gd name="connsiteX1" fmla="*/ 762 w 44968"/>
                      <a:gd name="connsiteY1" fmla="*/ 0 h 1126"/>
                      <a:gd name="connsiteX2" fmla="*/ 31503 w 44968"/>
                      <a:gd name="connsiteY2" fmla="*/ 1016 h 1126"/>
                      <a:gd name="connsiteX3" fmla="*/ 44969 w 44968"/>
                      <a:gd name="connsiteY3" fmla="*/ 381 h 1126"/>
                      <a:gd name="connsiteX4" fmla="*/ 0 w 44968"/>
                      <a:gd name="connsiteY4" fmla="*/ 0 h 1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68" h="1126">
                        <a:moveTo>
                          <a:pt x="0" y="0"/>
                        </a:moveTo>
                        <a:cubicBezTo>
                          <a:pt x="254" y="0"/>
                          <a:pt x="508" y="0"/>
                          <a:pt x="762" y="0"/>
                        </a:cubicBezTo>
                        <a:cubicBezTo>
                          <a:pt x="10543" y="1144"/>
                          <a:pt x="21087" y="1271"/>
                          <a:pt x="31503" y="1016"/>
                        </a:cubicBezTo>
                        <a:cubicBezTo>
                          <a:pt x="36076" y="635"/>
                          <a:pt x="40522" y="635"/>
                          <a:pt x="44969" y="381"/>
                        </a:cubicBezTo>
                        <a:cubicBezTo>
                          <a:pt x="29852" y="381"/>
                          <a:pt x="14862" y="127"/>
                          <a:pt x="0" y="0"/>
                        </a:cubicBezTo>
                        <a:close/>
                      </a:path>
                    </a:pathLst>
                  </a:custGeom>
                  <a:ln w="12692" cap="flat">
                    <a:noFill/>
                    <a:prstDash val="solid"/>
                    <a:miter/>
                  </a:ln>
                </p:spPr>
                <p:txBody>
                  <a:bodyPr rtlCol="0" anchor="ctr"/>
                  <a:lstStyle/>
                  <a:p>
                    <a:endParaRPr lang="en-US"/>
                  </a:p>
                </p:txBody>
              </p:sp>
              <p:sp>
                <p:nvSpPr>
                  <p:cNvPr id="1190" name="Freeform 1189">
                    <a:extLst>
                      <a:ext uri="{FF2B5EF4-FFF2-40B4-BE49-F238E27FC236}">
                        <a16:creationId xmlns:a16="http://schemas.microsoft.com/office/drawing/2014/main" id="{C95C9081-747D-6844-8BD5-ED4F11010C03}"/>
                      </a:ext>
                    </a:extLst>
                  </p:cNvPr>
                  <p:cNvSpPr/>
                  <p:nvPr/>
                </p:nvSpPr>
                <p:spPr>
                  <a:xfrm>
                    <a:off x="1879907" y="338341"/>
                    <a:ext cx="738167" cy="78642"/>
                  </a:xfrm>
                  <a:custGeom>
                    <a:avLst/>
                    <a:gdLst>
                      <a:gd name="connsiteX0" fmla="*/ 731562 w 738167"/>
                      <a:gd name="connsiteY0" fmla="*/ 3955 h 78642"/>
                      <a:gd name="connsiteX1" fmla="*/ 723051 w 738167"/>
                      <a:gd name="connsiteY1" fmla="*/ 3066 h 78642"/>
                      <a:gd name="connsiteX2" fmla="*/ 697264 w 738167"/>
                      <a:gd name="connsiteY2" fmla="*/ 779 h 78642"/>
                      <a:gd name="connsiteX3" fmla="*/ 681386 w 738167"/>
                      <a:gd name="connsiteY3" fmla="*/ 1033 h 78642"/>
                      <a:gd name="connsiteX4" fmla="*/ 658012 w 738167"/>
                      <a:gd name="connsiteY4" fmla="*/ 1668 h 78642"/>
                      <a:gd name="connsiteX5" fmla="*/ 637179 w 738167"/>
                      <a:gd name="connsiteY5" fmla="*/ 1922 h 78642"/>
                      <a:gd name="connsiteX6" fmla="*/ 634385 w 738167"/>
                      <a:gd name="connsiteY6" fmla="*/ 1541 h 78642"/>
                      <a:gd name="connsiteX7" fmla="*/ 620030 w 738167"/>
                      <a:gd name="connsiteY7" fmla="*/ 2176 h 78642"/>
                      <a:gd name="connsiteX8" fmla="*/ 450065 w 738167"/>
                      <a:gd name="connsiteY8" fmla="*/ 5226 h 78642"/>
                      <a:gd name="connsiteX9" fmla="*/ 390488 w 738167"/>
                      <a:gd name="connsiteY9" fmla="*/ 6369 h 78642"/>
                      <a:gd name="connsiteX10" fmla="*/ 283529 w 738167"/>
                      <a:gd name="connsiteY10" fmla="*/ 3193 h 78642"/>
                      <a:gd name="connsiteX11" fmla="*/ 232972 w 738167"/>
                      <a:gd name="connsiteY11" fmla="*/ 3193 h 78642"/>
                      <a:gd name="connsiteX12" fmla="*/ 194990 w 738167"/>
                      <a:gd name="connsiteY12" fmla="*/ 16 h 78642"/>
                      <a:gd name="connsiteX13" fmla="*/ 150276 w 738167"/>
                      <a:gd name="connsiteY13" fmla="*/ 2685 h 78642"/>
                      <a:gd name="connsiteX14" fmla="*/ 30868 w 738167"/>
                      <a:gd name="connsiteY14" fmla="*/ 5353 h 78642"/>
                      <a:gd name="connsiteX15" fmla="*/ 7876 w 738167"/>
                      <a:gd name="connsiteY15" fmla="*/ 3955 h 78642"/>
                      <a:gd name="connsiteX16" fmla="*/ 0 w 738167"/>
                      <a:gd name="connsiteY16" fmla="*/ 39532 h 78642"/>
                      <a:gd name="connsiteX17" fmla="*/ 7876 w 738167"/>
                      <a:gd name="connsiteY17" fmla="*/ 77903 h 78642"/>
                      <a:gd name="connsiteX18" fmla="*/ 21087 w 738167"/>
                      <a:gd name="connsiteY18" fmla="*/ 78285 h 78642"/>
                      <a:gd name="connsiteX19" fmla="*/ 130459 w 738167"/>
                      <a:gd name="connsiteY19" fmla="*/ 75616 h 78642"/>
                      <a:gd name="connsiteX20" fmla="*/ 428343 w 738167"/>
                      <a:gd name="connsiteY20" fmla="*/ 73075 h 78642"/>
                      <a:gd name="connsiteX21" fmla="*/ 494017 w 738167"/>
                      <a:gd name="connsiteY21" fmla="*/ 74219 h 78642"/>
                      <a:gd name="connsiteX22" fmla="*/ 571632 w 738167"/>
                      <a:gd name="connsiteY22" fmla="*/ 75108 h 78642"/>
                      <a:gd name="connsiteX23" fmla="*/ 599198 w 738167"/>
                      <a:gd name="connsiteY23" fmla="*/ 75362 h 78642"/>
                      <a:gd name="connsiteX24" fmla="*/ 644039 w 738167"/>
                      <a:gd name="connsiteY24" fmla="*/ 75870 h 78642"/>
                      <a:gd name="connsiteX25" fmla="*/ 731435 w 738167"/>
                      <a:gd name="connsiteY25" fmla="*/ 77903 h 78642"/>
                      <a:gd name="connsiteX26" fmla="*/ 738168 w 738167"/>
                      <a:gd name="connsiteY26" fmla="*/ 37372 h 78642"/>
                      <a:gd name="connsiteX27" fmla="*/ 731562 w 738167"/>
                      <a:gd name="connsiteY27" fmla="*/ 3955 h 7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38167" h="78642">
                        <a:moveTo>
                          <a:pt x="731562" y="3955"/>
                        </a:moveTo>
                        <a:cubicBezTo>
                          <a:pt x="728768" y="3701"/>
                          <a:pt x="725846" y="3447"/>
                          <a:pt x="723051" y="3066"/>
                        </a:cubicBezTo>
                        <a:cubicBezTo>
                          <a:pt x="714032" y="2049"/>
                          <a:pt x="705521" y="1033"/>
                          <a:pt x="697264" y="779"/>
                        </a:cubicBezTo>
                        <a:cubicBezTo>
                          <a:pt x="692056" y="397"/>
                          <a:pt x="687229" y="397"/>
                          <a:pt x="681386" y="1033"/>
                        </a:cubicBezTo>
                        <a:cubicBezTo>
                          <a:pt x="674018" y="1922"/>
                          <a:pt x="666015" y="2176"/>
                          <a:pt x="658012" y="1668"/>
                        </a:cubicBezTo>
                        <a:cubicBezTo>
                          <a:pt x="657758" y="1668"/>
                          <a:pt x="643785" y="1795"/>
                          <a:pt x="637179" y="1922"/>
                        </a:cubicBezTo>
                        <a:cubicBezTo>
                          <a:pt x="636290" y="1795"/>
                          <a:pt x="635528" y="1668"/>
                          <a:pt x="634385" y="1541"/>
                        </a:cubicBezTo>
                        <a:cubicBezTo>
                          <a:pt x="630066" y="1033"/>
                          <a:pt x="625112" y="1541"/>
                          <a:pt x="620030" y="2176"/>
                        </a:cubicBezTo>
                        <a:cubicBezTo>
                          <a:pt x="563375" y="2812"/>
                          <a:pt x="506720" y="2176"/>
                          <a:pt x="450065" y="5226"/>
                        </a:cubicBezTo>
                        <a:cubicBezTo>
                          <a:pt x="430248" y="6242"/>
                          <a:pt x="410559" y="7767"/>
                          <a:pt x="390488" y="6369"/>
                        </a:cubicBezTo>
                        <a:cubicBezTo>
                          <a:pt x="354920" y="3701"/>
                          <a:pt x="319098" y="3828"/>
                          <a:pt x="283529" y="3193"/>
                        </a:cubicBezTo>
                        <a:cubicBezTo>
                          <a:pt x="266635" y="2812"/>
                          <a:pt x="255583" y="6496"/>
                          <a:pt x="232972" y="3193"/>
                        </a:cubicBezTo>
                        <a:cubicBezTo>
                          <a:pt x="223191" y="2557"/>
                          <a:pt x="204644" y="-238"/>
                          <a:pt x="194990" y="16"/>
                        </a:cubicBezTo>
                        <a:cubicBezTo>
                          <a:pt x="177079" y="525"/>
                          <a:pt x="168187" y="1922"/>
                          <a:pt x="150276" y="2685"/>
                        </a:cubicBezTo>
                        <a:cubicBezTo>
                          <a:pt x="110516" y="4336"/>
                          <a:pt x="70755" y="4845"/>
                          <a:pt x="30868" y="5353"/>
                        </a:cubicBezTo>
                        <a:cubicBezTo>
                          <a:pt x="23246" y="5480"/>
                          <a:pt x="15625" y="4717"/>
                          <a:pt x="7876" y="3955"/>
                        </a:cubicBezTo>
                        <a:lnTo>
                          <a:pt x="0" y="39532"/>
                        </a:lnTo>
                        <a:lnTo>
                          <a:pt x="7876" y="77903"/>
                        </a:lnTo>
                        <a:cubicBezTo>
                          <a:pt x="12195" y="78030"/>
                          <a:pt x="16641" y="78030"/>
                          <a:pt x="21087" y="78285"/>
                        </a:cubicBezTo>
                        <a:cubicBezTo>
                          <a:pt x="57671" y="79809"/>
                          <a:pt x="94764" y="75997"/>
                          <a:pt x="130459" y="75616"/>
                        </a:cubicBezTo>
                        <a:cubicBezTo>
                          <a:pt x="229796" y="74473"/>
                          <a:pt x="329006" y="75616"/>
                          <a:pt x="428343" y="73075"/>
                        </a:cubicBezTo>
                        <a:cubicBezTo>
                          <a:pt x="446508" y="72567"/>
                          <a:pt x="490587" y="73583"/>
                          <a:pt x="494017" y="74219"/>
                        </a:cubicBezTo>
                        <a:cubicBezTo>
                          <a:pt x="519042" y="78920"/>
                          <a:pt x="545718" y="74854"/>
                          <a:pt x="571632" y="75108"/>
                        </a:cubicBezTo>
                        <a:cubicBezTo>
                          <a:pt x="580778" y="75235"/>
                          <a:pt x="590051" y="75362"/>
                          <a:pt x="599198" y="75362"/>
                        </a:cubicBezTo>
                        <a:cubicBezTo>
                          <a:pt x="614187" y="75489"/>
                          <a:pt x="629049" y="75743"/>
                          <a:pt x="644039" y="75870"/>
                        </a:cubicBezTo>
                        <a:cubicBezTo>
                          <a:pt x="673256" y="76125"/>
                          <a:pt x="702345" y="76760"/>
                          <a:pt x="731435" y="77903"/>
                        </a:cubicBezTo>
                        <a:lnTo>
                          <a:pt x="738168" y="37372"/>
                        </a:lnTo>
                        <a:lnTo>
                          <a:pt x="731562" y="3955"/>
                        </a:lnTo>
                        <a:close/>
                      </a:path>
                    </a:pathLst>
                  </a:custGeom>
                  <a:ln w="12692" cap="flat">
                    <a:noFill/>
                    <a:prstDash val="solid"/>
                    <a:miter/>
                  </a:ln>
                </p:spPr>
                <p:txBody>
                  <a:bodyPr rtlCol="0" anchor="ctr"/>
                  <a:lstStyle/>
                  <a:p>
                    <a:endParaRPr lang="en-US"/>
                  </a:p>
                </p:txBody>
              </p:sp>
            </p:grpSp>
            <p:grpSp>
              <p:nvGrpSpPr>
                <p:cNvPr id="1191" name="Graphic 1018">
                  <a:extLst>
                    <a:ext uri="{FF2B5EF4-FFF2-40B4-BE49-F238E27FC236}">
                      <a16:creationId xmlns:a16="http://schemas.microsoft.com/office/drawing/2014/main" id="{D133FEE5-549E-4D4A-8BB4-7B1D0AB14F65}"/>
                    </a:ext>
                  </a:extLst>
                </p:cNvPr>
                <p:cNvGrpSpPr/>
                <p:nvPr/>
              </p:nvGrpSpPr>
              <p:grpSpPr>
                <a:xfrm>
                  <a:off x="2603721" y="338341"/>
                  <a:ext cx="738167" cy="78642"/>
                  <a:chOff x="2603721" y="338341"/>
                  <a:chExt cx="738167" cy="78642"/>
                </a:xfrm>
              </p:grpSpPr>
              <p:sp>
                <p:nvSpPr>
                  <p:cNvPr id="1192" name="Freeform 1191">
                    <a:extLst>
                      <a:ext uri="{FF2B5EF4-FFF2-40B4-BE49-F238E27FC236}">
                        <a16:creationId xmlns:a16="http://schemas.microsoft.com/office/drawing/2014/main" id="{1607F258-7653-AB43-A728-5DF4F804BFF0}"/>
                      </a:ext>
                    </a:extLst>
                  </p:cNvPr>
                  <p:cNvSpPr/>
                  <p:nvPr/>
                </p:nvSpPr>
                <p:spPr>
                  <a:xfrm>
                    <a:off x="3202791" y="413703"/>
                    <a:ext cx="44968" cy="1126"/>
                  </a:xfrm>
                  <a:custGeom>
                    <a:avLst/>
                    <a:gdLst>
                      <a:gd name="connsiteX0" fmla="*/ 0 w 44968"/>
                      <a:gd name="connsiteY0" fmla="*/ 0 h 1126"/>
                      <a:gd name="connsiteX1" fmla="*/ 762 w 44968"/>
                      <a:gd name="connsiteY1" fmla="*/ 0 h 1126"/>
                      <a:gd name="connsiteX2" fmla="*/ 31503 w 44968"/>
                      <a:gd name="connsiteY2" fmla="*/ 1016 h 1126"/>
                      <a:gd name="connsiteX3" fmla="*/ 44968 w 44968"/>
                      <a:gd name="connsiteY3" fmla="*/ 381 h 1126"/>
                      <a:gd name="connsiteX4" fmla="*/ 0 w 44968"/>
                      <a:gd name="connsiteY4" fmla="*/ 0 h 1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68" h="1126">
                        <a:moveTo>
                          <a:pt x="0" y="0"/>
                        </a:moveTo>
                        <a:cubicBezTo>
                          <a:pt x="254" y="0"/>
                          <a:pt x="508" y="0"/>
                          <a:pt x="762" y="0"/>
                        </a:cubicBezTo>
                        <a:cubicBezTo>
                          <a:pt x="10543" y="1144"/>
                          <a:pt x="21087" y="1271"/>
                          <a:pt x="31503" y="1016"/>
                        </a:cubicBezTo>
                        <a:cubicBezTo>
                          <a:pt x="36076" y="635"/>
                          <a:pt x="40522" y="635"/>
                          <a:pt x="44968" y="381"/>
                        </a:cubicBezTo>
                        <a:cubicBezTo>
                          <a:pt x="29852" y="381"/>
                          <a:pt x="14989" y="127"/>
                          <a:pt x="0" y="0"/>
                        </a:cubicBezTo>
                        <a:close/>
                      </a:path>
                    </a:pathLst>
                  </a:custGeom>
                  <a:ln w="12692" cap="flat">
                    <a:noFill/>
                    <a:prstDash val="solid"/>
                    <a:miter/>
                  </a:ln>
                </p:spPr>
                <p:txBody>
                  <a:bodyPr rtlCol="0" anchor="ctr"/>
                  <a:lstStyle/>
                  <a:p>
                    <a:endParaRPr lang="en-US"/>
                  </a:p>
                </p:txBody>
              </p:sp>
              <p:sp>
                <p:nvSpPr>
                  <p:cNvPr id="1193" name="Freeform 1192">
                    <a:extLst>
                      <a:ext uri="{FF2B5EF4-FFF2-40B4-BE49-F238E27FC236}">
                        <a16:creationId xmlns:a16="http://schemas.microsoft.com/office/drawing/2014/main" id="{30EE42CD-5AF1-2944-862E-7B0E426F2A87}"/>
                      </a:ext>
                    </a:extLst>
                  </p:cNvPr>
                  <p:cNvSpPr/>
                  <p:nvPr/>
                </p:nvSpPr>
                <p:spPr>
                  <a:xfrm>
                    <a:off x="2603721" y="338341"/>
                    <a:ext cx="738167" cy="78642"/>
                  </a:xfrm>
                  <a:custGeom>
                    <a:avLst/>
                    <a:gdLst>
                      <a:gd name="connsiteX0" fmla="*/ 731435 w 738167"/>
                      <a:gd name="connsiteY0" fmla="*/ 3955 h 78642"/>
                      <a:gd name="connsiteX1" fmla="*/ 722924 w 738167"/>
                      <a:gd name="connsiteY1" fmla="*/ 3066 h 78642"/>
                      <a:gd name="connsiteX2" fmla="*/ 697137 w 738167"/>
                      <a:gd name="connsiteY2" fmla="*/ 779 h 78642"/>
                      <a:gd name="connsiteX3" fmla="*/ 681259 w 738167"/>
                      <a:gd name="connsiteY3" fmla="*/ 1033 h 78642"/>
                      <a:gd name="connsiteX4" fmla="*/ 657885 w 738167"/>
                      <a:gd name="connsiteY4" fmla="*/ 1668 h 78642"/>
                      <a:gd name="connsiteX5" fmla="*/ 637052 w 738167"/>
                      <a:gd name="connsiteY5" fmla="*/ 1922 h 78642"/>
                      <a:gd name="connsiteX6" fmla="*/ 634258 w 738167"/>
                      <a:gd name="connsiteY6" fmla="*/ 1541 h 78642"/>
                      <a:gd name="connsiteX7" fmla="*/ 619903 w 738167"/>
                      <a:gd name="connsiteY7" fmla="*/ 2176 h 78642"/>
                      <a:gd name="connsiteX8" fmla="*/ 449938 w 738167"/>
                      <a:gd name="connsiteY8" fmla="*/ 5226 h 78642"/>
                      <a:gd name="connsiteX9" fmla="*/ 390361 w 738167"/>
                      <a:gd name="connsiteY9" fmla="*/ 6369 h 78642"/>
                      <a:gd name="connsiteX10" fmla="*/ 283403 w 738167"/>
                      <a:gd name="connsiteY10" fmla="*/ 3193 h 78642"/>
                      <a:gd name="connsiteX11" fmla="*/ 232845 w 738167"/>
                      <a:gd name="connsiteY11" fmla="*/ 3193 h 78642"/>
                      <a:gd name="connsiteX12" fmla="*/ 194863 w 738167"/>
                      <a:gd name="connsiteY12" fmla="*/ 16 h 78642"/>
                      <a:gd name="connsiteX13" fmla="*/ 150149 w 738167"/>
                      <a:gd name="connsiteY13" fmla="*/ 2685 h 78642"/>
                      <a:gd name="connsiteX14" fmla="*/ 30741 w 738167"/>
                      <a:gd name="connsiteY14" fmla="*/ 5353 h 78642"/>
                      <a:gd name="connsiteX15" fmla="*/ 7876 w 738167"/>
                      <a:gd name="connsiteY15" fmla="*/ 3955 h 78642"/>
                      <a:gd name="connsiteX16" fmla="*/ 0 w 738167"/>
                      <a:gd name="connsiteY16" fmla="*/ 39532 h 78642"/>
                      <a:gd name="connsiteX17" fmla="*/ 7876 w 738167"/>
                      <a:gd name="connsiteY17" fmla="*/ 77903 h 78642"/>
                      <a:gd name="connsiteX18" fmla="*/ 21087 w 738167"/>
                      <a:gd name="connsiteY18" fmla="*/ 78285 h 78642"/>
                      <a:gd name="connsiteX19" fmla="*/ 130459 w 738167"/>
                      <a:gd name="connsiteY19" fmla="*/ 75616 h 78642"/>
                      <a:gd name="connsiteX20" fmla="*/ 428343 w 738167"/>
                      <a:gd name="connsiteY20" fmla="*/ 73075 h 78642"/>
                      <a:gd name="connsiteX21" fmla="*/ 494017 w 738167"/>
                      <a:gd name="connsiteY21" fmla="*/ 74219 h 78642"/>
                      <a:gd name="connsiteX22" fmla="*/ 571632 w 738167"/>
                      <a:gd name="connsiteY22" fmla="*/ 75108 h 78642"/>
                      <a:gd name="connsiteX23" fmla="*/ 599198 w 738167"/>
                      <a:gd name="connsiteY23" fmla="*/ 75362 h 78642"/>
                      <a:gd name="connsiteX24" fmla="*/ 644039 w 738167"/>
                      <a:gd name="connsiteY24" fmla="*/ 75870 h 78642"/>
                      <a:gd name="connsiteX25" fmla="*/ 731435 w 738167"/>
                      <a:gd name="connsiteY25" fmla="*/ 77903 h 78642"/>
                      <a:gd name="connsiteX26" fmla="*/ 738168 w 738167"/>
                      <a:gd name="connsiteY26" fmla="*/ 37372 h 78642"/>
                      <a:gd name="connsiteX27" fmla="*/ 731435 w 738167"/>
                      <a:gd name="connsiteY27" fmla="*/ 3955 h 7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38167" h="78642">
                        <a:moveTo>
                          <a:pt x="731435" y="3955"/>
                        </a:moveTo>
                        <a:cubicBezTo>
                          <a:pt x="728640" y="3701"/>
                          <a:pt x="725846" y="3447"/>
                          <a:pt x="722924" y="3066"/>
                        </a:cubicBezTo>
                        <a:cubicBezTo>
                          <a:pt x="713905" y="2049"/>
                          <a:pt x="705394" y="1033"/>
                          <a:pt x="697137" y="779"/>
                        </a:cubicBezTo>
                        <a:cubicBezTo>
                          <a:pt x="691929" y="397"/>
                          <a:pt x="687102" y="397"/>
                          <a:pt x="681259" y="1033"/>
                        </a:cubicBezTo>
                        <a:cubicBezTo>
                          <a:pt x="673891" y="1922"/>
                          <a:pt x="665888" y="2176"/>
                          <a:pt x="657885" y="1668"/>
                        </a:cubicBezTo>
                        <a:cubicBezTo>
                          <a:pt x="657631" y="1668"/>
                          <a:pt x="643658" y="1795"/>
                          <a:pt x="637052" y="1922"/>
                        </a:cubicBezTo>
                        <a:cubicBezTo>
                          <a:pt x="636163" y="1795"/>
                          <a:pt x="635401" y="1668"/>
                          <a:pt x="634258" y="1541"/>
                        </a:cubicBezTo>
                        <a:cubicBezTo>
                          <a:pt x="629939" y="1033"/>
                          <a:pt x="624985" y="1541"/>
                          <a:pt x="619903" y="2176"/>
                        </a:cubicBezTo>
                        <a:cubicBezTo>
                          <a:pt x="563248" y="2812"/>
                          <a:pt x="506593" y="2176"/>
                          <a:pt x="449938" y="5226"/>
                        </a:cubicBezTo>
                        <a:cubicBezTo>
                          <a:pt x="430122" y="6242"/>
                          <a:pt x="410432" y="7767"/>
                          <a:pt x="390361" y="6369"/>
                        </a:cubicBezTo>
                        <a:cubicBezTo>
                          <a:pt x="354793" y="3701"/>
                          <a:pt x="319098" y="3828"/>
                          <a:pt x="283403" y="3193"/>
                        </a:cubicBezTo>
                        <a:cubicBezTo>
                          <a:pt x="266508" y="2812"/>
                          <a:pt x="255456" y="6496"/>
                          <a:pt x="232845" y="3193"/>
                        </a:cubicBezTo>
                        <a:cubicBezTo>
                          <a:pt x="223064" y="2557"/>
                          <a:pt x="204517" y="-238"/>
                          <a:pt x="194863" y="16"/>
                        </a:cubicBezTo>
                        <a:cubicBezTo>
                          <a:pt x="176952" y="525"/>
                          <a:pt x="168060" y="1922"/>
                          <a:pt x="150149" y="2685"/>
                        </a:cubicBezTo>
                        <a:cubicBezTo>
                          <a:pt x="110389" y="4336"/>
                          <a:pt x="70628" y="4845"/>
                          <a:pt x="30741" y="5353"/>
                        </a:cubicBezTo>
                        <a:cubicBezTo>
                          <a:pt x="23119" y="5480"/>
                          <a:pt x="15498" y="4717"/>
                          <a:pt x="7876" y="3955"/>
                        </a:cubicBezTo>
                        <a:lnTo>
                          <a:pt x="0" y="39532"/>
                        </a:lnTo>
                        <a:lnTo>
                          <a:pt x="7876" y="77903"/>
                        </a:lnTo>
                        <a:cubicBezTo>
                          <a:pt x="12195" y="78030"/>
                          <a:pt x="16641" y="78030"/>
                          <a:pt x="21087" y="78285"/>
                        </a:cubicBezTo>
                        <a:cubicBezTo>
                          <a:pt x="57671" y="79809"/>
                          <a:pt x="94764" y="75997"/>
                          <a:pt x="130459" y="75616"/>
                        </a:cubicBezTo>
                        <a:cubicBezTo>
                          <a:pt x="229796" y="74473"/>
                          <a:pt x="329006" y="75616"/>
                          <a:pt x="428343" y="73075"/>
                        </a:cubicBezTo>
                        <a:cubicBezTo>
                          <a:pt x="446508" y="72567"/>
                          <a:pt x="490587" y="73583"/>
                          <a:pt x="494017" y="74219"/>
                        </a:cubicBezTo>
                        <a:cubicBezTo>
                          <a:pt x="519042" y="78920"/>
                          <a:pt x="545718" y="74854"/>
                          <a:pt x="571632" y="75108"/>
                        </a:cubicBezTo>
                        <a:cubicBezTo>
                          <a:pt x="580778" y="75235"/>
                          <a:pt x="590051" y="75362"/>
                          <a:pt x="599198" y="75362"/>
                        </a:cubicBezTo>
                        <a:cubicBezTo>
                          <a:pt x="614187" y="75489"/>
                          <a:pt x="629050" y="75743"/>
                          <a:pt x="644039" y="75870"/>
                        </a:cubicBezTo>
                        <a:cubicBezTo>
                          <a:pt x="673256" y="76125"/>
                          <a:pt x="702346" y="76760"/>
                          <a:pt x="731435" y="77903"/>
                        </a:cubicBezTo>
                        <a:lnTo>
                          <a:pt x="738168" y="37372"/>
                        </a:lnTo>
                        <a:lnTo>
                          <a:pt x="731435" y="3955"/>
                        </a:lnTo>
                        <a:close/>
                      </a:path>
                    </a:pathLst>
                  </a:custGeom>
                  <a:ln w="12692" cap="flat">
                    <a:noFill/>
                    <a:prstDash val="solid"/>
                    <a:miter/>
                  </a:ln>
                </p:spPr>
                <p:txBody>
                  <a:bodyPr rtlCol="0" anchor="ctr"/>
                  <a:lstStyle/>
                  <a:p>
                    <a:endParaRPr lang="en-US"/>
                  </a:p>
                </p:txBody>
              </p:sp>
            </p:grpSp>
            <p:grpSp>
              <p:nvGrpSpPr>
                <p:cNvPr id="1194" name="Graphic 1018">
                  <a:extLst>
                    <a:ext uri="{FF2B5EF4-FFF2-40B4-BE49-F238E27FC236}">
                      <a16:creationId xmlns:a16="http://schemas.microsoft.com/office/drawing/2014/main" id="{E9B52229-F1BB-B149-BB2A-5732DEBCEAE8}"/>
                    </a:ext>
                  </a:extLst>
                </p:cNvPr>
                <p:cNvGrpSpPr/>
                <p:nvPr/>
              </p:nvGrpSpPr>
              <p:grpSpPr>
                <a:xfrm>
                  <a:off x="3327153" y="338341"/>
                  <a:ext cx="738167" cy="78642"/>
                  <a:chOff x="3327153" y="338341"/>
                  <a:chExt cx="738167" cy="78642"/>
                </a:xfrm>
              </p:grpSpPr>
              <p:sp>
                <p:nvSpPr>
                  <p:cNvPr id="1195" name="Freeform 1194">
                    <a:extLst>
                      <a:ext uri="{FF2B5EF4-FFF2-40B4-BE49-F238E27FC236}">
                        <a16:creationId xmlns:a16="http://schemas.microsoft.com/office/drawing/2014/main" id="{C359D642-AB62-3E45-BBCA-4C592AD9B439}"/>
                      </a:ext>
                    </a:extLst>
                  </p:cNvPr>
                  <p:cNvSpPr/>
                  <p:nvPr/>
                </p:nvSpPr>
                <p:spPr>
                  <a:xfrm>
                    <a:off x="3926478" y="413703"/>
                    <a:ext cx="44968" cy="1126"/>
                  </a:xfrm>
                  <a:custGeom>
                    <a:avLst/>
                    <a:gdLst>
                      <a:gd name="connsiteX0" fmla="*/ 0 w 44968"/>
                      <a:gd name="connsiteY0" fmla="*/ 0 h 1126"/>
                      <a:gd name="connsiteX1" fmla="*/ 762 w 44968"/>
                      <a:gd name="connsiteY1" fmla="*/ 0 h 1126"/>
                      <a:gd name="connsiteX2" fmla="*/ 31503 w 44968"/>
                      <a:gd name="connsiteY2" fmla="*/ 1016 h 1126"/>
                      <a:gd name="connsiteX3" fmla="*/ 44969 w 44968"/>
                      <a:gd name="connsiteY3" fmla="*/ 381 h 1126"/>
                      <a:gd name="connsiteX4" fmla="*/ 0 w 44968"/>
                      <a:gd name="connsiteY4" fmla="*/ 0 h 1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68" h="1126">
                        <a:moveTo>
                          <a:pt x="0" y="0"/>
                        </a:moveTo>
                        <a:cubicBezTo>
                          <a:pt x="254" y="0"/>
                          <a:pt x="508" y="0"/>
                          <a:pt x="762" y="0"/>
                        </a:cubicBezTo>
                        <a:cubicBezTo>
                          <a:pt x="10543" y="1144"/>
                          <a:pt x="21087" y="1271"/>
                          <a:pt x="31503" y="1016"/>
                        </a:cubicBezTo>
                        <a:cubicBezTo>
                          <a:pt x="36076" y="635"/>
                          <a:pt x="40522" y="635"/>
                          <a:pt x="44969" y="381"/>
                        </a:cubicBezTo>
                        <a:cubicBezTo>
                          <a:pt x="29852" y="381"/>
                          <a:pt x="14862" y="127"/>
                          <a:pt x="0" y="0"/>
                        </a:cubicBezTo>
                        <a:close/>
                      </a:path>
                    </a:pathLst>
                  </a:custGeom>
                  <a:ln w="12692" cap="flat">
                    <a:noFill/>
                    <a:prstDash val="solid"/>
                    <a:miter/>
                  </a:ln>
                </p:spPr>
                <p:txBody>
                  <a:bodyPr rtlCol="0" anchor="ctr"/>
                  <a:lstStyle/>
                  <a:p>
                    <a:endParaRPr lang="en-US"/>
                  </a:p>
                </p:txBody>
              </p:sp>
              <p:sp>
                <p:nvSpPr>
                  <p:cNvPr id="1196" name="Freeform 1195">
                    <a:extLst>
                      <a:ext uri="{FF2B5EF4-FFF2-40B4-BE49-F238E27FC236}">
                        <a16:creationId xmlns:a16="http://schemas.microsoft.com/office/drawing/2014/main" id="{3E811105-B70A-4A4B-BF1A-BEEDD6C5B9FF}"/>
                      </a:ext>
                    </a:extLst>
                  </p:cNvPr>
                  <p:cNvSpPr/>
                  <p:nvPr/>
                </p:nvSpPr>
                <p:spPr>
                  <a:xfrm>
                    <a:off x="3327153" y="338341"/>
                    <a:ext cx="738167" cy="78642"/>
                  </a:xfrm>
                  <a:custGeom>
                    <a:avLst/>
                    <a:gdLst>
                      <a:gd name="connsiteX0" fmla="*/ 731562 w 738167"/>
                      <a:gd name="connsiteY0" fmla="*/ 3955 h 78642"/>
                      <a:gd name="connsiteX1" fmla="*/ 723051 w 738167"/>
                      <a:gd name="connsiteY1" fmla="*/ 3066 h 78642"/>
                      <a:gd name="connsiteX2" fmla="*/ 697264 w 738167"/>
                      <a:gd name="connsiteY2" fmla="*/ 779 h 78642"/>
                      <a:gd name="connsiteX3" fmla="*/ 681385 w 738167"/>
                      <a:gd name="connsiteY3" fmla="*/ 1033 h 78642"/>
                      <a:gd name="connsiteX4" fmla="*/ 658012 w 738167"/>
                      <a:gd name="connsiteY4" fmla="*/ 1668 h 78642"/>
                      <a:gd name="connsiteX5" fmla="*/ 637179 w 738167"/>
                      <a:gd name="connsiteY5" fmla="*/ 1922 h 78642"/>
                      <a:gd name="connsiteX6" fmla="*/ 634384 w 738167"/>
                      <a:gd name="connsiteY6" fmla="*/ 1541 h 78642"/>
                      <a:gd name="connsiteX7" fmla="*/ 620030 w 738167"/>
                      <a:gd name="connsiteY7" fmla="*/ 2176 h 78642"/>
                      <a:gd name="connsiteX8" fmla="*/ 450065 w 738167"/>
                      <a:gd name="connsiteY8" fmla="*/ 5226 h 78642"/>
                      <a:gd name="connsiteX9" fmla="*/ 390488 w 738167"/>
                      <a:gd name="connsiteY9" fmla="*/ 6369 h 78642"/>
                      <a:gd name="connsiteX10" fmla="*/ 283529 w 738167"/>
                      <a:gd name="connsiteY10" fmla="*/ 3193 h 78642"/>
                      <a:gd name="connsiteX11" fmla="*/ 232972 w 738167"/>
                      <a:gd name="connsiteY11" fmla="*/ 3193 h 78642"/>
                      <a:gd name="connsiteX12" fmla="*/ 194990 w 738167"/>
                      <a:gd name="connsiteY12" fmla="*/ 16 h 78642"/>
                      <a:gd name="connsiteX13" fmla="*/ 150276 w 738167"/>
                      <a:gd name="connsiteY13" fmla="*/ 2685 h 78642"/>
                      <a:gd name="connsiteX14" fmla="*/ 30868 w 738167"/>
                      <a:gd name="connsiteY14" fmla="*/ 5353 h 78642"/>
                      <a:gd name="connsiteX15" fmla="*/ 7876 w 738167"/>
                      <a:gd name="connsiteY15" fmla="*/ 3955 h 78642"/>
                      <a:gd name="connsiteX16" fmla="*/ 0 w 738167"/>
                      <a:gd name="connsiteY16" fmla="*/ 39532 h 78642"/>
                      <a:gd name="connsiteX17" fmla="*/ 7876 w 738167"/>
                      <a:gd name="connsiteY17" fmla="*/ 77903 h 78642"/>
                      <a:gd name="connsiteX18" fmla="*/ 21087 w 738167"/>
                      <a:gd name="connsiteY18" fmla="*/ 78285 h 78642"/>
                      <a:gd name="connsiteX19" fmla="*/ 130459 w 738167"/>
                      <a:gd name="connsiteY19" fmla="*/ 75616 h 78642"/>
                      <a:gd name="connsiteX20" fmla="*/ 428343 w 738167"/>
                      <a:gd name="connsiteY20" fmla="*/ 73075 h 78642"/>
                      <a:gd name="connsiteX21" fmla="*/ 494017 w 738167"/>
                      <a:gd name="connsiteY21" fmla="*/ 74219 h 78642"/>
                      <a:gd name="connsiteX22" fmla="*/ 571632 w 738167"/>
                      <a:gd name="connsiteY22" fmla="*/ 75108 h 78642"/>
                      <a:gd name="connsiteX23" fmla="*/ 599197 w 738167"/>
                      <a:gd name="connsiteY23" fmla="*/ 75362 h 78642"/>
                      <a:gd name="connsiteX24" fmla="*/ 644039 w 738167"/>
                      <a:gd name="connsiteY24" fmla="*/ 75870 h 78642"/>
                      <a:gd name="connsiteX25" fmla="*/ 731435 w 738167"/>
                      <a:gd name="connsiteY25" fmla="*/ 77903 h 78642"/>
                      <a:gd name="connsiteX26" fmla="*/ 738168 w 738167"/>
                      <a:gd name="connsiteY26" fmla="*/ 37372 h 78642"/>
                      <a:gd name="connsiteX27" fmla="*/ 731562 w 738167"/>
                      <a:gd name="connsiteY27" fmla="*/ 3955 h 7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38167" h="78642">
                        <a:moveTo>
                          <a:pt x="731562" y="3955"/>
                        </a:moveTo>
                        <a:cubicBezTo>
                          <a:pt x="728768" y="3701"/>
                          <a:pt x="725846" y="3447"/>
                          <a:pt x="723051" y="3066"/>
                        </a:cubicBezTo>
                        <a:cubicBezTo>
                          <a:pt x="714032" y="2049"/>
                          <a:pt x="705521" y="1033"/>
                          <a:pt x="697264" y="779"/>
                        </a:cubicBezTo>
                        <a:cubicBezTo>
                          <a:pt x="692056" y="397"/>
                          <a:pt x="687229" y="397"/>
                          <a:pt x="681385" y="1033"/>
                        </a:cubicBezTo>
                        <a:cubicBezTo>
                          <a:pt x="674018" y="1922"/>
                          <a:pt x="666015" y="2176"/>
                          <a:pt x="658012" y="1668"/>
                        </a:cubicBezTo>
                        <a:cubicBezTo>
                          <a:pt x="657758" y="1668"/>
                          <a:pt x="643785" y="1795"/>
                          <a:pt x="637179" y="1922"/>
                        </a:cubicBezTo>
                        <a:cubicBezTo>
                          <a:pt x="636290" y="1795"/>
                          <a:pt x="635528" y="1668"/>
                          <a:pt x="634384" y="1541"/>
                        </a:cubicBezTo>
                        <a:cubicBezTo>
                          <a:pt x="630065" y="1033"/>
                          <a:pt x="625112" y="1541"/>
                          <a:pt x="620030" y="2176"/>
                        </a:cubicBezTo>
                        <a:cubicBezTo>
                          <a:pt x="563375" y="2812"/>
                          <a:pt x="506720" y="2176"/>
                          <a:pt x="450065" y="5226"/>
                        </a:cubicBezTo>
                        <a:cubicBezTo>
                          <a:pt x="430248" y="6242"/>
                          <a:pt x="410559" y="7767"/>
                          <a:pt x="390488" y="6369"/>
                        </a:cubicBezTo>
                        <a:cubicBezTo>
                          <a:pt x="354920" y="3701"/>
                          <a:pt x="319098" y="3828"/>
                          <a:pt x="283529" y="3193"/>
                        </a:cubicBezTo>
                        <a:cubicBezTo>
                          <a:pt x="266635" y="2812"/>
                          <a:pt x="255583" y="6496"/>
                          <a:pt x="232972" y="3193"/>
                        </a:cubicBezTo>
                        <a:cubicBezTo>
                          <a:pt x="223190" y="2557"/>
                          <a:pt x="204644" y="-238"/>
                          <a:pt x="194990" y="16"/>
                        </a:cubicBezTo>
                        <a:cubicBezTo>
                          <a:pt x="177079" y="525"/>
                          <a:pt x="168187" y="1922"/>
                          <a:pt x="150276" y="2685"/>
                        </a:cubicBezTo>
                        <a:cubicBezTo>
                          <a:pt x="110515" y="4336"/>
                          <a:pt x="70755" y="4845"/>
                          <a:pt x="30868" y="5353"/>
                        </a:cubicBezTo>
                        <a:cubicBezTo>
                          <a:pt x="23246" y="5480"/>
                          <a:pt x="15624" y="4717"/>
                          <a:pt x="7876" y="3955"/>
                        </a:cubicBezTo>
                        <a:lnTo>
                          <a:pt x="0" y="39532"/>
                        </a:lnTo>
                        <a:lnTo>
                          <a:pt x="7876" y="77903"/>
                        </a:lnTo>
                        <a:cubicBezTo>
                          <a:pt x="12195" y="78030"/>
                          <a:pt x="16641" y="78030"/>
                          <a:pt x="21087" y="78285"/>
                        </a:cubicBezTo>
                        <a:cubicBezTo>
                          <a:pt x="57671" y="79809"/>
                          <a:pt x="94764" y="75997"/>
                          <a:pt x="130459" y="75616"/>
                        </a:cubicBezTo>
                        <a:cubicBezTo>
                          <a:pt x="229669" y="74473"/>
                          <a:pt x="329006" y="75616"/>
                          <a:pt x="428343" y="73075"/>
                        </a:cubicBezTo>
                        <a:cubicBezTo>
                          <a:pt x="446508" y="72567"/>
                          <a:pt x="490587" y="73583"/>
                          <a:pt x="494017" y="74219"/>
                        </a:cubicBezTo>
                        <a:cubicBezTo>
                          <a:pt x="519042" y="78920"/>
                          <a:pt x="545718" y="74854"/>
                          <a:pt x="571632" y="75108"/>
                        </a:cubicBezTo>
                        <a:cubicBezTo>
                          <a:pt x="580778" y="75235"/>
                          <a:pt x="590051" y="75362"/>
                          <a:pt x="599197" y="75362"/>
                        </a:cubicBezTo>
                        <a:cubicBezTo>
                          <a:pt x="614187" y="75489"/>
                          <a:pt x="629049" y="75743"/>
                          <a:pt x="644039" y="75870"/>
                        </a:cubicBezTo>
                        <a:cubicBezTo>
                          <a:pt x="673256" y="76125"/>
                          <a:pt x="702345" y="76760"/>
                          <a:pt x="731435" y="77903"/>
                        </a:cubicBezTo>
                        <a:lnTo>
                          <a:pt x="738168" y="37372"/>
                        </a:lnTo>
                        <a:lnTo>
                          <a:pt x="731562" y="3955"/>
                        </a:lnTo>
                        <a:close/>
                      </a:path>
                    </a:pathLst>
                  </a:custGeom>
                  <a:ln w="12692" cap="flat">
                    <a:noFill/>
                    <a:prstDash val="solid"/>
                    <a:miter/>
                  </a:ln>
                </p:spPr>
                <p:txBody>
                  <a:bodyPr rtlCol="0" anchor="ctr"/>
                  <a:lstStyle/>
                  <a:p>
                    <a:endParaRPr lang="en-US"/>
                  </a:p>
                </p:txBody>
              </p:sp>
            </p:grpSp>
            <p:grpSp>
              <p:nvGrpSpPr>
                <p:cNvPr id="1197" name="Graphic 1018">
                  <a:extLst>
                    <a:ext uri="{FF2B5EF4-FFF2-40B4-BE49-F238E27FC236}">
                      <a16:creationId xmlns:a16="http://schemas.microsoft.com/office/drawing/2014/main" id="{2B94ACA8-5B5C-0E4D-88E1-382B6E0DB533}"/>
                    </a:ext>
                  </a:extLst>
                </p:cNvPr>
                <p:cNvGrpSpPr/>
                <p:nvPr/>
              </p:nvGrpSpPr>
              <p:grpSpPr>
                <a:xfrm>
                  <a:off x="4050840" y="338341"/>
                  <a:ext cx="738167" cy="78642"/>
                  <a:chOff x="4050840" y="338341"/>
                  <a:chExt cx="738167" cy="78642"/>
                </a:xfrm>
              </p:grpSpPr>
              <p:sp>
                <p:nvSpPr>
                  <p:cNvPr id="1198" name="Freeform 1197">
                    <a:extLst>
                      <a:ext uri="{FF2B5EF4-FFF2-40B4-BE49-F238E27FC236}">
                        <a16:creationId xmlns:a16="http://schemas.microsoft.com/office/drawing/2014/main" id="{4DCB7CA0-797E-2E44-84AA-CF39C60D81B0}"/>
                      </a:ext>
                    </a:extLst>
                  </p:cNvPr>
                  <p:cNvSpPr/>
                  <p:nvPr/>
                </p:nvSpPr>
                <p:spPr>
                  <a:xfrm>
                    <a:off x="4650164" y="413703"/>
                    <a:ext cx="44968" cy="1126"/>
                  </a:xfrm>
                  <a:custGeom>
                    <a:avLst/>
                    <a:gdLst>
                      <a:gd name="connsiteX0" fmla="*/ 0 w 44968"/>
                      <a:gd name="connsiteY0" fmla="*/ 0 h 1126"/>
                      <a:gd name="connsiteX1" fmla="*/ 762 w 44968"/>
                      <a:gd name="connsiteY1" fmla="*/ 0 h 1126"/>
                      <a:gd name="connsiteX2" fmla="*/ 31503 w 44968"/>
                      <a:gd name="connsiteY2" fmla="*/ 1016 h 1126"/>
                      <a:gd name="connsiteX3" fmla="*/ 44968 w 44968"/>
                      <a:gd name="connsiteY3" fmla="*/ 381 h 1126"/>
                      <a:gd name="connsiteX4" fmla="*/ 0 w 44968"/>
                      <a:gd name="connsiteY4" fmla="*/ 0 h 1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68" h="1126">
                        <a:moveTo>
                          <a:pt x="0" y="0"/>
                        </a:moveTo>
                        <a:cubicBezTo>
                          <a:pt x="254" y="0"/>
                          <a:pt x="508" y="0"/>
                          <a:pt x="762" y="0"/>
                        </a:cubicBezTo>
                        <a:cubicBezTo>
                          <a:pt x="10543" y="1144"/>
                          <a:pt x="21087" y="1271"/>
                          <a:pt x="31503" y="1016"/>
                        </a:cubicBezTo>
                        <a:cubicBezTo>
                          <a:pt x="36203" y="635"/>
                          <a:pt x="40522" y="635"/>
                          <a:pt x="44968" y="381"/>
                        </a:cubicBezTo>
                        <a:cubicBezTo>
                          <a:pt x="29852" y="381"/>
                          <a:pt x="14862" y="127"/>
                          <a:pt x="0" y="0"/>
                        </a:cubicBezTo>
                        <a:close/>
                      </a:path>
                    </a:pathLst>
                  </a:custGeom>
                  <a:ln w="12692" cap="flat">
                    <a:noFill/>
                    <a:prstDash val="solid"/>
                    <a:miter/>
                  </a:ln>
                </p:spPr>
                <p:txBody>
                  <a:bodyPr rtlCol="0" anchor="ctr"/>
                  <a:lstStyle/>
                  <a:p>
                    <a:endParaRPr lang="en-US"/>
                  </a:p>
                </p:txBody>
              </p:sp>
              <p:sp>
                <p:nvSpPr>
                  <p:cNvPr id="1199" name="Freeform 1198">
                    <a:extLst>
                      <a:ext uri="{FF2B5EF4-FFF2-40B4-BE49-F238E27FC236}">
                        <a16:creationId xmlns:a16="http://schemas.microsoft.com/office/drawing/2014/main" id="{88682268-F1A6-FC46-8146-525890671F2E}"/>
                      </a:ext>
                    </a:extLst>
                  </p:cNvPr>
                  <p:cNvSpPr/>
                  <p:nvPr/>
                </p:nvSpPr>
                <p:spPr>
                  <a:xfrm>
                    <a:off x="4050840" y="338341"/>
                    <a:ext cx="738167" cy="78642"/>
                  </a:xfrm>
                  <a:custGeom>
                    <a:avLst/>
                    <a:gdLst>
                      <a:gd name="connsiteX0" fmla="*/ 731562 w 738167"/>
                      <a:gd name="connsiteY0" fmla="*/ 3955 h 78642"/>
                      <a:gd name="connsiteX1" fmla="*/ 723051 w 738167"/>
                      <a:gd name="connsiteY1" fmla="*/ 3066 h 78642"/>
                      <a:gd name="connsiteX2" fmla="*/ 697264 w 738167"/>
                      <a:gd name="connsiteY2" fmla="*/ 779 h 78642"/>
                      <a:gd name="connsiteX3" fmla="*/ 681385 w 738167"/>
                      <a:gd name="connsiteY3" fmla="*/ 1033 h 78642"/>
                      <a:gd name="connsiteX4" fmla="*/ 658012 w 738167"/>
                      <a:gd name="connsiteY4" fmla="*/ 1668 h 78642"/>
                      <a:gd name="connsiteX5" fmla="*/ 637179 w 738167"/>
                      <a:gd name="connsiteY5" fmla="*/ 1922 h 78642"/>
                      <a:gd name="connsiteX6" fmla="*/ 634384 w 738167"/>
                      <a:gd name="connsiteY6" fmla="*/ 1541 h 78642"/>
                      <a:gd name="connsiteX7" fmla="*/ 620030 w 738167"/>
                      <a:gd name="connsiteY7" fmla="*/ 2176 h 78642"/>
                      <a:gd name="connsiteX8" fmla="*/ 450065 w 738167"/>
                      <a:gd name="connsiteY8" fmla="*/ 5226 h 78642"/>
                      <a:gd name="connsiteX9" fmla="*/ 390488 w 738167"/>
                      <a:gd name="connsiteY9" fmla="*/ 6369 h 78642"/>
                      <a:gd name="connsiteX10" fmla="*/ 283529 w 738167"/>
                      <a:gd name="connsiteY10" fmla="*/ 3193 h 78642"/>
                      <a:gd name="connsiteX11" fmla="*/ 232972 w 738167"/>
                      <a:gd name="connsiteY11" fmla="*/ 3193 h 78642"/>
                      <a:gd name="connsiteX12" fmla="*/ 194990 w 738167"/>
                      <a:gd name="connsiteY12" fmla="*/ 16 h 78642"/>
                      <a:gd name="connsiteX13" fmla="*/ 150276 w 738167"/>
                      <a:gd name="connsiteY13" fmla="*/ 2685 h 78642"/>
                      <a:gd name="connsiteX14" fmla="*/ 30868 w 738167"/>
                      <a:gd name="connsiteY14" fmla="*/ 5353 h 78642"/>
                      <a:gd name="connsiteX15" fmla="*/ 7876 w 738167"/>
                      <a:gd name="connsiteY15" fmla="*/ 3955 h 78642"/>
                      <a:gd name="connsiteX16" fmla="*/ 0 w 738167"/>
                      <a:gd name="connsiteY16" fmla="*/ 39532 h 78642"/>
                      <a:gd name="connsiteX17" fmla="*/ 7876 w 738167"/>
                      <a:gd name="connsiteY17" fmla="*/ 77903 h 78642"/>
                      <a:gd name="connsiteX18" fmla="*/ 21087 w 738167"/>
                      <a:gd name="connsiteY18" fmla="*/ 78285 h 78642"/>
                      <a:gd name="connsiteX19" fmla="*/ 130459 w 738167"/>
                      <a:gd name="connsiteY19" fmla="*/ 75616 h 78642"/>
                      <a:gd name="connsiteX20" fmla="*/ 428343 w 738167"/>
                      <a:gd name="connsiteY20" fmla="*/ 73075 h 78642"/>
                      <a:gd name="connsiteX21" fmla="*/ 494017 w 738167"/>
                      <a:gd name="connsiteY21" fmla="*/ 74219 h 78642"/>
                      <a:gd name="connsiteX22" fmla="*/ 571632 w 738167"/>
                      <a:gd name="connsiteY22" fmla="*/ 75108 h 78642"/>
                      <a:gd name="connsiteX23" fmla="*/ 599197 w 738167"/>
                      <a:gd name="connsiteY23" fmla="*/ 75362 h 78642"/>
                      <a:gd name="connsiteX24" fmla="*/ 644039 w 738167"/>
                      <a:gd name="connsiteY24" fmla="*/ 75870 h 78642"/>
                      <a:gd name="connsiteX25" fmla="*/ 731435 w 738167"/>
                      <a:gd name="connsiteY25" fmla="*/ 77903 h 78642"/>
                      <a:gd name="connsiteX26" fmla="*/ 738168 w 738167"/>
                      <a:gd name="connsiteY26" fmla="*/ 37372 h 78642"/>
                      <a:gd name="connsiteX27" fmla="*/ 731562 w 738167"/>
                      <a:gd name="connsiteY27" fmla="*/ 3955 h 7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38167" h="78642">
                        <a:moveTo>
                          <a:pt x="731562" y="3955"/>
                        </a:moveTo>
                        <a:cubicBezTo>
                          <a:pt x="728768" y="3701"/>
                          <a:pt x="725846" y="3447"/>
                          <a:pt x="723051" y="3066"/>
                        </a:cubicBezTo>
                        <a:cubicBezTo>
                          <a:pt x="714032" y="2049"/>
                          <a:pt x="705521" y="1033"/>
                          <a:pt x="697264" y="779"/>
                        </a:cubicBezTo>
                        <a:cubicBezTo>
                          <a:pt x="692056" y="397"/>
                          <a:pt x="687229" y="397"/>
                          <a:pt x="681385" y="1033"/>
                        </a:cubicBezTo>
                        <a:cubicBezTo>
                          <a:pt x="674018" y="1922"/>
                          <a:pt x="666015" y="2176"/>
                          <a:pt x="658012" y="1668"/>
                        </a:cubicBezTo>
                        <a:cubicBezTo>
                          <a:pt x="657758" y="1668"/>
                          <a:pt x="643785" y="1795"/>
                          <a:pt x="637179" y="1922"/>
                        </a:cubicBezTo>
                        <a:cubicBezTo>
                          <a:pt x="636290" y="1795"/>
                          <a:pt x="635528" y="1668"/>
                          <a:pt x="634384" y="1541"/>
                        </a:cubicBezTo>
                        <a:cubicBezTo>
                          <a:pt x="630065" y="1033"/>
                          <a:pt x="625112" y="1541"/>
                          <a:pt x="620030" y="2176"/>
                        </a:cubicBezTo>
                        <a:cubicBezTo>
                          <a:pt x="563375" y="2812"/>
                          <a:pt x="506720" y="2176"/>
                          <a:pt x="450065" y="5226"/>
                        </a:cubicBezTo>
                        <a:cubicBezTo>
                          <a:pt x="430248" y="6242"/>
                          <a:pt x="410559" y="7767"/>
                          <a:pt x="390488" y="6369"/>
                        </a:cubicBezTo>
                        <a:cubicBezTo>
                          <a:pt x="354920" y="3701"/>
                          <a:pt x="319098" y="3828"/>
                          <a:pt x="283529" y="3193"/>
                        </a:cubicBezTo>
                        <a:cubicBezTo>
                          <a:pt x="266635" y="2812"/>
                          <a:pt x="255583" y="6496"/>
                          <a:pt x="232972" y="3193"/>
                        </a:cubicBezTo>
                        <a:cubicBezTo>
                          <a:pt x="223190" y="2557"/>
                          <a:pt x="204644" y="-238"/>
                          <a:pt x="194990" y="16"/>
                        </a:cubicBezTo>
                        <a:cubicBezTo>
                          <a:pt x="177079" y="525"/>
                          <a:pt x="168187" y="1922"/>
                          <a:pt x="150276" y="2685"/>
                        </a:cubicBezTo>
                        <a:cubicBezTo>
                          <a:pt x="110515" y="4336"/>
                          <a:pt x="70755" y="4845"/>
                          <a:pt x="30868" y="5353"/>
                        </a:cubicBezTo>
                        <a:cubicBezTo>
                          <a:pt x="23246" y="5480"/>
                          <a:pt x="15624" y="4717"/>
                          <a:pt x="7876" y="3955"/>
                        </a:cubicBezTo>
                        <a:lnTo>
                          <a:pt x="0" y="39532"/>
                        </a:lnTo>
                        <a:lnTo>
                          <a:pt x="7876" y="77903"/>
                        </a:lnTo>
                        <a:cubicBezTo>
                          <a:pt x="12195" y="78030"/>
                          <a:pt x="16641" y="78030"/>
                          <a:pt x="21087" y="78285"/>
                        </a:cubicBezTo>
                        <a:cubicBezTo>
                          <a:pt x="57671" y="79809"/>
                          <a:pt x="94764" y="75997"/>
                          <a:pt x="130459" y="75616"/>
                        </a:cubicBezTo>
                        <a:cubicBezTo>
                          <a:pt x="229796" y="74473"/>
                          <a:pt x="329006" y="75616"/>
                          <a:pt x="428343" y="73075"/>
                        </a:cubicBezTo>
                        <a:cubicBezTo>
                          <a:pt x="446508" y="72567"/>
                          <a:pt x="490587" y="73583"/>
                          <a:pt x="494017" y="74219"/>
                        </a:cubicBezTo>
                        <a:cubicBezTo>
                          <a:pt x="519042" y="78920"/>
                          <a:pt x="545718" y="74854"/>
                          <a:pt x="571632" y="75108"/>
                        </a:cubicBezTo>
                        <a:cubicBezTo>
                          <a:pt x="580778" y="75235"/>
                          <a:pt x="590051" y="75362"/>
                          <a:pt x="599197" y="75362"/>
                        </a:cubicBezTo>
                        <a:cubicBezTo>
                          <a:pt x="614187" y="75489"/>
                          <a:pt x="629049" y="75743"/>
                          <a:pt x="644039" y="75870"/>
                        </a:cubicBezTo>
                        <a:cubicBezTo>
                          <a:pt x="673256" y="76125"/>
                          <a:pt x="702345" y="76760"/>
                          <a:pt x="731435" y="77903"/>
                        </a:cubicBezTo>
                        <a:lnTo>
                          <a:pt x="738168" y="37372"/>
                        </a:lnTo>
                        <a:lnTo>
                          <a:pt x="731562" y="3955"/>
                        </a:lnTo>
                        <a:close/>
                      </a:path>
                    </a:pathLst>
                  </a:custGeom>
                  <a:ln w="12692" cap="flat">
                    <a:noFill/>
                    <a:prstDash val="solid"/>
                    <a:miter/>
                  </a:ln>
                </p:spPr>
                <p:txBody>
                  <a:bodyPr rtlCol="0" anchor="ctr"/>
                  <a:lstStyle/>
                  <a:p>
                    <a:endParaRPr lang="en-US"/>
                  </a:p>
                </p:txBody>
              </p:sp>
            </p:grpSp>
            <p:grpSp>
              <p:nvGrpSpPr>
                <p:cNvPr id="1200" name="Graphic 1018">
                  <a:extLst>
                    <a:ext uri="{FF2B5EF4-FFF2-40B4-BE49-F238E27FC236}">
                      <a16:creationId xmlns:a16="http://schemas.microsoft.com/office/drawing/2014/main" id="{4AE76A73-5406-6F40-A815-48BE3EC08334}"/>
                    </a:ext>
                  </a:extLst>
                </p:cNvPr>
                <p:cNvGrpSpPr/>
                <p:nvPr/>
              </p:nvGrpSpPr>
              <p:grpSpPr>
                <a:xfrm>
                  <a:off x="4774399" y="338087"/>
                  <a:ext cx="474968" cy="367724"/>
                  <a:chOff x="4774399" y="338087"/>
                  <a:chExt cx="474968" cy="367724"/>
                </a:xfrm>
              </p:grpSpPr>
              <p:sp>
                <p:nvSpPr>
                  <p:cNvPr id="1201" name="Freeform 1200">
                    <a:extLst>
                      <a:ext uri="{FF2B5EF4-FFF2-40B4-BE49-F238E27FC236}">
                        <a16:creationId xmlns:a16="http://schemas.microsoft.com/office/drawing/2014/main" id="{345288D5-6514-064C-824A-7746953000D2}"/>
                      </a:ext>
                    </a:extLst>
                  </p:cNvPr>
                  <p:cNvSpPr/>
                  <p:nvPr/>
                </p:nvSpPr>
                <p:spPr>
                  <a:xfrm>
                    <a:off x="5173542" y="574432"/>
                    <a:ext cx="1125" cy="38117"/>
                  </a:xfrm>
                  <a:custGeom>
                    <a:avLst/>
                    <a:gdLst>
                      <a:gd name="connsiteX0" fmla="*/ 1126 w 1125"/>
                      <a:gd name="connsiteY0" fmla="*/ 0 h 38117"/>
                      <a:gd name="connsiteX1" fmla="*/ 1126 w 1125"/>
                      <a:gd name="connsiteY1" fmla="*/ 635 h 38117"/>
                      <a:gd name="connsiteX2" fmla="*/ 110 w 1125"/>
                      <a:gd name="connsiteY2" fmla="*/ 26809 h 38117"/>
                      <a:gd name="connsiteX3" fmla="*/ 745 w 1125"/>
                      <a:gd name="connsiteY3" fmla="*/ 38118 h 38117"/>
                      <a:gd name="connsiteX4" fmla="*/ 1126 w 1125"/>
                      <a:gd name="connsiteY4" fmla="*/ 0 h 38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5" h="38117">
                        <a:moveTo>
                          <a:pt x="1126" y="0"/>
                        </a:moveTo>
                        <a:lnTo>
                          <a:pt x="1126" y="635"/>
                        </a:lnTo>
                        <a:cubicBezTo>
                          <a:pt x="-17" y="9148"/>
                          <a:pt x="-144" y="18042"/>
                          <a:pt x="110" y="26809"/>
                        </a:cubicBezTo>
                        <a:cubicBezTo>
                          <a:pt x="491" y="30748"/>
                          <a:pt x="491" y="34433"/>
                          <a:pt x="745" y="38118"/>
                        </a:cubicBezTo>
                        <a:cubicBezTo>
                          <a:pt x="745" y="25412"/>
                          <a:pt x="872" y="12706"/>
                          <a:pt x="1126" y="0"/>
                        </a:cubicBezTo>
                        <a:close/>
                      </a:path>
                    </a:pathLst>
                  </a:custGeom>
                  <a:ln w="12692" cap="flat">
                    <a:noFill/>
                    <a:prstDash val="solid"/>
                    <a:miter/>
                  </a:ln>
                </p:spPr>
                <p:txBody>
                  <a:bodyPr rtlCol="0" anchor="ctr"/>
                  <a:lstStyle/>
                  <a:p>
                    <a:endParaRPr lang="en-US"/>
                  </a:p>
                </p:txBody>
              </p:sp>
              <p:sp>
                <p:nvSpPr>
                  <p:cNvPr id="1202" name="Freeform 1201">
                    <a:extLst>
                      <a:ext uri="{FF2B5EF4-FFF2-40B4-BE49-F238E27FC236}">
                        <a16:creationId xmlns:a16="http://schemas.microsoft.com/office/drawing/2014/main" id="{EC94DDC7-AA86-A14C-A90D-476F746DB0BC}"/>
                      </a:ext>
                    </a:extLst>
                  </p:cNvPr>
                  <p:cNvSpPr/>
                  <p:nvPr/>
                </p:nvSpPr>
                <p:spPr>
                  <a:xfrm>
                    <a:off x="4774399" y="338087"/>
                    <a:ext cx="474968" cy="367724"/>
                  </a:xfrm>
                  <a:custGeom>
                    <a:avLst/>
                    <a:gdLst>
                      <a:gd name="connsiteX0" fmla="*/ 471533 w 474968"/>
                      <a:gd name="connsiteY0" fmla="*/ 361372 h 367724"/>
                      <a:gd name="connsiteX1" fmla="*/ 472422 w 474968"/>
                      <a:gd name="connsiteY1" fmla="*/ 352859 h 367724"/>
                      <a:gd name="connsiteX2" fmla="*/ 474709 w 474968"/>
                      <a:gd name="connsiteY2" fmla="*/ 327066 h 367724"/>
                      <a:gd name="connsiteX3" fmla="*/ 474455 w 474968"/>
                      <a:gd name="connsiteY3" fmla="*/ 311183 h 367724"/>
                      <a:gd name="connsiteX4" fmla="*/ 473819 w 474968"/>
                      <a:gd name="connsiteY4" fmla="*/ 287805 h 367724"/>
                      <a:gd name="connsiteX5" fmla="*/ 473566 w 474968"/>
                      <a:gd name="connsiteY5" fmla="*/ 265188 h 367724"/>
                      <a:gd name="connsiteX6" fmla="*/ 473947 w 474968"/>
                      <a:gd name="connsiteY6" fmla="*/ 262012 h 367724"/>
                      <a:gd name="connsiteX7" fmla="*/ 473311 w 474968"/>
                      <a:gd name="connsiteY7" fmla="*/ 245367 h 367724"/>
                      <a:gd name="connsiteX8" fmla="*/ 472041 w 474968"/>
                      <a:gd name="connsiteY8" fmla="*/ 147532 h 367724"/>
                      <a:gd name="connsiteX9" fmla="*/ 468230 w 474968"/>
                      <a:gd name="connsiteY9" fmla="*/ 101028 h 367724"/>
                      <a:gd name="connsiteX10" fmla="*/ 459084 w 474968"/>
                      <a:gd name="connsiteY10" fmla="*/ 57574 h 367724"/>
                      <a:gd name="connsiteX11" fmla="*/ 411575 w 474968"/>
                      <a:gd name="connsiteY11" fmla="*/ 15263 h 367724"/>
                      <a:gd name="connsiteX12" fmla="*/ 384645 w 474968"/>
                      <a:gd name="connsiteY12" fmla="*/ 9419 h 367724"/>
                      <a:gd name="connsiteX13" fmla="*/ 356317 w 474968"/>
                      <a:gd name="connsiteY13" fmla="*/ 6242 h 367724"/>
                      <a:gd name="connsiteX14" fmla="*/ 296359 w 474968"/>
                      <a:gd name="connsiteY14" fmla="*/ 3193 h 367724"/>
                      <a:gd name="connsiteX15" fmla="*/ 238180 w 474968"/>
                      <a:gd name="connsiteY15" fmla="*/ 3193 h 367724"/>
                      <a:gd name="connsiteX16" fmla="*/ 194863 w 474968"/>
                      <a:gd name="connsiteY16" fmla="*/ 16 h 367724"/>
                      <a:gd name="connsiteX17" fmla="*/ 150149 w 474968"/>
                      <a:gd name="connsiteY17" fmla="*/ 2685 h 367724"/>
                      <a:gd name="connsiteX18" fmla="*/ 30741 w 474968"/>
                      <a:gd name="connsiteY18" fmla="*/ 5353 h 367724"/>
                      <a:gd name="connsiteX19" fmla="*/ 7876 w 474968"/>
                      <a:gd name="connsiteY19" fmla="*/ 3955 h 367724"/>
                      <a:gd name="connsiteX20" fmla="*/ 0 w 474968"/>
                      <a:gd name="connsiteY20" fmla="*/ 39532 h 367724"/>
                      <a:gd name="connsiteX21" fmla="*/ 7876 w 474968"/>
                      <a:gd name="connsiteY21" fmla="*/ 77903 h 367724"/>
                      <a:gd name="connsiteX22" fmla="*/ 21087 w 474968"/>
                      <a:gd name="connsiteY22" fmla="*/ 78285 h 367724"/>
                      <a:gd name="connsiteX23" fmla="*/ 130459 w 474968"/>
                      <a:gd name="connsiteY23" fmla="*/ 75616 h 367724"/>
                      <a:gd name="connsiteX24" fmla="*/ 267397 w 474968"/>
                      <a:gd name="connsiteY24" fmla="*/ 74854 h 367724"/>
                      <a:gd name="connsiteX25" fmla="*/ 331166 w 474968"/>
                      <a:gd name="connsiteY25" fmla="*/ 74346 h 367724"/>
                      <a:gd name="connsiteX26" fmla="*/ 363177 w 474968"/>
                      <a:gd name="connsiteY26" fmla="*/ 75489 h 367724"/>
                      <a:gd name="connsiteX27" fmla="*/ 390488 w 474968"/>
                      <a:gd name="connsiteY27" fmla="*/ 91499 h 367724"/>
                      <a:gd name="connsiteX28" fmla="*/ 402302 w 474968"/>
                      <a:gd name="connsiteY28" fmla="*/ 121739 h 367724"/>
                      <a:gd name="connsiteX29" fmla="*/ 401413 w 474968"/>
                      <a:gd name="connsiteY29" fmla="*/ 145880 h 367724"/>
                      <a:gd name="connsiteX30" fmla="*/ 400524 w 474968"/>
                      <a:gd name="connsiteY30" fmla="*/ 212586 h 367724"/>
                      <a:gd name="connsiteX31" fmla="*/ 400269 w 474968"/>
                      <a:gd name="connsiteY31" fmla="*/ 236092 h 367724"/>
                      <a:gd name="connsiteX32" fmla="*/ 399761 w 474968"/>
                      <a:gd name="connsiteY32" fmla="*/ 274209 h 367724"/>
                      <a:gd name="connsiteX33" fmla="*/ 397729 w 474968"/>
                      <a:gd name="connsiteY33" fmla="*/ 360990 h 367724"/>
                      <a:gd name="connsiteX34" fmla="*/ 438251 w 474968"/>
                      <a:gd name="connsiteY34" fmla="*/ 367725 h 367724"/>
                      <a:gd name="connsiteX35" fmla="*/ 471533 w 474968"/>
                      <a:gd name="connsiteY35" fmla="*/ 361372 h 367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74968" h="367724">
                        <a:moveTo>
                          <a:pt x="471533" y="361372"/>
                        </a:moveTo>
                        <a:lnTo>
                          <a:pt x="472422" y="352859"/>
                        </a:lnTo>
                        <a:cubicBezTo>
                          <a:pt x="473438" y="343837"/>
                          <a:pt x="474455" y="335325"/>
                          <a:pt x="474709" y="327066"/>
                        </a:cubicBezTo>
                        <a:cubicBezTo>
                          <a:pt x="475090" y="321856"/>
                          <a:pt x="475090" y="317028"/>
                          <a:pt x="474455" y="311183"/>
                        </a:cubicBezTo>
                        <a:cubicBezTo>
                          <a:pt x="473566" y="303814"/>
                          <a:pt x="473311" y="295809"/>
                          <a:pt x="473819" y="287805"/>
                        </a:cubicBezTo>
                        <a:cubicBezTo>
                          <a:pt x="473819" y="287550"/>
                          <a:pt x="473693" y="272430"/>
                          <a:pt x="473566" y="265188"/>
                        </a:cubicBezTo>
                        <a:cubicBezTo>
                          <a:pt x="473693" y="264172"/>
                          <a:pt x="473819" y="263282"/>
                          <a:pt x="473947" y="262012"/>
                        </a:cubicBezTo>
                        <a:cubicBezTo>
                          <a:pt x="474455" y="256929"/>
                          <a:pt x="473947" y="251212"/>
                          <a:pt x="473311" y="245367"/>
                        </a:cubicBezTo>
                        <a:cubicBezTo>
                          <a:pt x="472803" y="212713"/>
                          <a:pt x="473566" y="179550"/>
                          <a:pt x="472041" y="147532"/>
                        </a:cubicBezTo>
                        <a:cubicBezTo>
                          <a:pt x="471279" y="131522"/>
                          <a:pt x="469882" y="116148"/>
                          <a:pt x="468230" y="101028"/>
                        </a:cubicBezTo>
                        <a:cubicBezTo>
                          <a:pt x="466071" y="86162"/>
                          <a:pt x="465944" y="71423"/>
                          <a:pt x="459084" y="57574"/>
                        </a:cubicBezTo>
                        <a:cubicBezTo>
                          <a:pt x="449938" y="38261"/>
                          <a:pt x="431265" y="23014"/>
                          <a:pt x="411575" y="15263"/>
                        </a:cubicBezTo>
                        <a:cubicBezTo>
                          <a:pt x="402810" y="11579"/>
                          <a:pt x="393918" y="10689"/>
                          <a:pt x="384645" y="9419"/>
                        </a:cubicBezTo>
                        <a:cubicBezTo>
                          <a:pt x="375499" y="8148"/>
                          <a:pt x="365972" y="7132"/>
                          <a:pt x="356317" y="6242"/>
                        </a:cubicBezTo>
                        <a:cubicBezTo>
                          <a:pt x="337009" y="4463"/>
                          <a:pt x="316811" y="3574"/>
                          <a:pt x="296359" y="3193"/>
                        </a:cubicBezTo>
                        <a:cubicBezTo>
                          <a:pt x="276924" y="2812"/>
                          <a:pt x="263332" y="6496"/>
                          <a:pt x="238180" y="3193"/>
                        </a:cubicBezTo>
                        <a:cubicBezTo>
                          <a:pt x="227255" y="2557"/>
                          <a:pt x="205152" y="-238"/>
                          <a:pt x="194863" y="16"/>
                        </a:cubicBezTo>
                        <a:cubicBezTo>
                          <a:pt x="176952" y="525"/>
                          <a:pt x="168060" y="1922"/>
                          <a:pt x="150149" y="2685"/>
                        </a:cubicBezTo>
                        <a:cubicBezTo>
                          <a:pt x="110389" y="4336"/>
                          <a:pt x="70628" y="4845"/>
                          <a:pt x="30741" y="5353"/>
                        </a:cubicBezTo>
                        <a:cubicBezTo>
                          <a:pt x="23119" y="5480"/>
                          <a:pt x="15498" y="4717"/>
                          <a:pt x="7876" y="3955"/>
                        </a:cubicBezTo>
                        <a:lnTo>
                          <a:pt x="0" y="39532"/>
                        </a:lnTo>
                        <a:lnTo>
                          <a:pt x="7876" y="77903"/>
                        </a:lnTo>
                        <a:lnTo>
                          <a:pt x="21087" y="78285"/>
                        </a:lnTo>
                        <a:cubicBezTo>
                          <a:pt x="57671" y="79809"/>
                          <a:pt x="94764" y="75997"/>
                          <a:pt x="130459" y="75616"/>
                        </a:cubicBezTo>
                        <a:lnTo>
                          <a:pt x="267397" y="74854"/>
                        </a:lnTo>
                        <a:lnTo>
                          <a:pt x="331166" y="74346"/>
                        </a:lnTo>
                        <a:cubicBezTo>
                          <a:pt x="341836" y="74600"/>
                          <a:pt x="352760" y="72948"/>
                          <a:pt x="363177" y="75489"/>
                        </a:cubicBezTo>
                        <a:cubicBezTo>
                          <a:pt x="373720" y="77776"/>
                          <a:pt x="383247" y="83748"/>
                          <a:pt x="390488" y="91499"/>
                        </a:cubicBezTo>
                        <a:cubicBezTo>
                          <a:pt x="395950" y="97089"/>
                          <a:pt x="402175" y="109668"/>
                          <a:pt x="402302" y="121739"/>
                        </a:cubicBezTo>
                        <a:cubicBezTo>
                          <a:pt x="402302" y="133682"/>
                          <a:pt x="401667" y="144228"/>
                          <a:pt x="401413" y="145880"/>
                        </a:cubicBezTo>
                        <a:cubicBezTo>
                          <a:pt x="396713" y="170021"/>
                          <a:pt x="400905" y="190096"/>
                          <a:pt x="400524" y="212586"/>
                        </a:cubicBezTo>
                        <a:cubicBezTo>
                          <a:pt x="400396" y="220336"/>
                          <a:pt x="400269" y="228341"/>
                          <a:pt x="400269" y="236092"/>
                        </a:cubicBezTo>
                        <a:cubicBezTo>
                          <a:pt x="400143" y="248797"/>
                          <a:pt x="399888" y="261503"/>
                          <a:pt x="399761" y="274209"/>
                        </a:cubicBezTo>
                        <a:cubicBezTo>
                          <a:pt x="399507" y="302289"/>
                          <a:pt x="398872" y="332275"/>
                          <a:pt x="397729" y="360990"/>
                        </a:cubicBezTo>
                        <a:lnTo>
                          <a:pt x="438251" y="367725"/>
                        </a:lnTo>
                        <a:lnTo>
                          <a:pt x="471533" y="361372"/>
                        </a:lnTo>
                        <a:close/>
                      </a:path>
                    </a:pathLst>
                  </a:custGeom>
                  <a:ln w="12692" cap="flat">
                    <a:noFill/>
                    <a:prstDash val="solid"/>
                    <a:miter/>
                  </a:ln>
                </p:spPr>
                <p:txBody>
                  <a:bodyPr rtlCol="0" anchor="ctr"/>
                  <a:lstStyle/>
                  <a:p>
                    <a:endParaRPr lang="en-US"/>
                  </a:p>
                </p:txBody>
              </p:sp>
            </p:grpSp>
            <p:grpSp>
              <p:nvGrpSpPr>
                <p:cNvPr id="1203" name="Graphic 1018">
                  <a:extLst>
                    <a:ext uri="{FF2B5EF4-FFF2-40B4-BE49-F238E27FC236}">
                      <a16:creationId xmlns:a16="http://schemas.microsoft.com/office/drawing/2014/main" id="{E325D57E-2C1E-E940-9D6D-415F2DF4EAB9}"/>
                    </a:ext>
                  </a:extLst>
                </p:cNvPr>
                <p:cNvGrpSpPr/>
                <p:nvPr/>
              </p:nvGrpSpPr>
              <p:grpSpPr>
                <a:xfrm>
                  <a:off x="5121316" y="691581"/>
                  <a:ext cx="128569" cy="726903"/>
                  <a:chOff x="5121316" y="691581"/>
                  <a:chExt cx="128569" cy="726903"/>
                </a:xfrm>
              </p:grpSpPr>
              <p:sp>
                <p:nvSpPr>
                  <p:cNvPr id="1204" name="Freeform 1203">
                    <a:extLst>
                      <a:ext uri="{FF2B5EF4-FFF2-40B4-BE49-F238E27FC236}">
                        <a16:creationId xmlns:a16="http://schemas.microsoft.com/office/drawing/2014/main" id="{94479514-5DFB-7D4C-AE65-DEB0623E91CD}"/>
                      </a:ext>
                    </a:extLst>
                  </p:cNvPr>
                  <p:cNvSpPr/>
                  <p:nvPr/>
                </p:nvSpPr>
                <p:spPr>
                  <a:xfrm>
                    <a:off x="5173542" y="1269825"/>
                    <a:ext cx="1125" cy="37736"/>
                  </a:xfrm>
                  <a:custGeom>
                    <a:avLst/>
                    <a:gdLst>
                      <a:gd name="connsiteX0" fmla="*/ 1126 w 1125"/>
                      <a:gd name="connsiteY0" fmla="*/ 0 h 37736"/>
                      <a:gd name="connsiteX1" fmla="*/ 1126 w 1125"/>
                      <a:gd name="connsiteY1" fmla="*/ 635 h 37736"/>
                      <a:gd name="connsiteX2" fmla="*/ 110 w 1125"/>
                      <a:gd name="connsiteY2" fmla="*/ 25920 h 37736"/>
                      <a:gd name="connsiteX3" fmla="*/ 237 w 1125"/>
                      <a:gd name="connsiteY3" fmla="*/ 37736 h 37736"/>
                      <a:gd name="connsiteX4" fmla="*/ 1126 w 1125"/>
                      <a:gd name="connsiteY4" fmla="*/ 0 h 37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5" h="37736">
                        <a:moveTo>
                          <a:pt x="1126" y="0"/>
                        </a:moveTo>
                        <a:lnTo>
                          <a:pt x="1126" y="635"/>
                        </a:lnTo>
                        <a:cubicBezTo>
                          <a:pt x="-17" y="8259"/>
                          <a:pt x="-144" y="17026"/>
                          <a:pt x="110" y="25920"/>
                        </a:cubicBezTo>
                        <a:cubicBezTo>
                          <a:pt x="491" y="30113"/>
                          <a:pt x="491" y="33798"/>
                          <a:pt x="237" y="37736"/>
                        </a:cubicBezTo>
                        <a:cubicBezTo>
                          <a:pt x="1126" y="25158"/>
                          <a:pt x="745" y="12579"/>
                          <a:pt x="1126" y="0"/>
                        </a:cubicBezTo>
                        <a:close/>
                      </a:path>
                    </a:pathLst>
                  </a:custGeom>
                  <a:ln w="12692" cap="flat">
                    <a:noFill/>
                    <a:prstDash val="solid"/>
                    <a:miter/>
                  </a:ln>
                </p:spPr>
                <p:txBody>
                  <a:bodyPr rtlCol="0" anchor="ctr"/>
                  <a:lstStyle/>
                  <a:p>
                    <a:endParaRPr lang="en-US"/>
                  </a:p>
                </p:txBody>
              </p:sp>
              <p:sp>
                <p:nvSpPr>
                  <p:cNvPr id="1205" name="Freeform 1204">
                    <a:extLst>
                      <a:ext uri="{FF2B5EF4-FFF2-40B4-BE49-F238E27FC236}">
                        <a16:creationId xmlns:a16="http://schemas.microsoft.com/office/drawing/2014/main" id="{A55AC381-CFD6-3141-AB13-799D86444FD5}"/>
                      </a:ext>
                    </a:extLst>
                  </p:cNvPr>
                  <p:cNvSpPr/>
                  <p:nvPr/>
                </p:nvSpPr>
                <p:spPr>
                  <a:xfrm>
                    <a:off x="5121316" y="691581"/>
                    <a:ext cx="128569" cy="726903"/>
                  </a:xfrm>
                  <a:custGeom>
                    <a:avLst/>
                    <a:gdLst>
                      <a:gd name="connsiteX0" fmla="*/ 50939 w 128569"/>
                      <a:gd name="connsiteY0" fmla="*/ 726904 h 726903"/>
                      <a:gd name="connsiteX1" fmla="*/ 60339 w 128569"/>
                      <a:gd name="connsiteY1" fmla="*/ 726014 h 726903"/>
                      <a:gd name="connsiteX2" fmla="*/ 87523 w 128569"/>
                      <a:gd name="connsiteY2" fmla="*/ 716231 h 726903"/>
                      <a:gd name="connsiteX3" fmla="*/ 100861 w 128569"/>
                      <a:gd name="connsiteY3" fmla="*/ 704414 h 726903"/>
                      <a:gd name="connsiteX4" fmla="*/ 114580 w 128569"/>
                      <a:gd name="connsiteY4" fmla="*/ 682433 h 726903"/>
                      <a:gd name="connsiteX5" fmla="*/ 120424 w 128569"/>
                      <a:gd name="connsiteY5" fmla="*/ 660706 h 726903"/>
                      <a:gd name="connsiteX6" fmla="*/ 121059 w 128569"/>
                      <a:gd name="connsiteY6" fmla="*/ 658038 h 726903"/>
                      <a:gd name="connsiteX7" fmla="*/ 122075 w 128569"/>
                      <a:gd name="connsiteY7" fmla="*/ 642409 h 726903"/>
                      <a:gd name="connsiteX8" fmla="*/ 125759 w 128569"/>
                      <a:gd name="connsiteY8" fmla="*/ 546861 h 726903"/>
                      <a:gd name="connsiteX9" fmla="*/ 124997 w 128569"/>
                      <a:gd name="connsiteY9" fmla="*/ 497689 h 726903"/>
                      <a:gd name="connsiteX10" fmla="*/ 124362 w 128569"/>
                      <a:gd name="connsiteY10" fmla="*/ 473167 h 726903"/>
                      <a:gd name="connsiteX11" fmla="*/ 123345 w 128569"/>
                      <a:gd name="connsiteY11" fmla="*/ 450169 h 726903"/>
                      <a:gd name="connsiteX12" fmla="*/ 122202 w 128569"/>
                      <a:gd name="connsiteY12" fmla="*/ 390579 h 726903"/>
                      <a:gd name="connsiteX13" fmla="*/ 125378 w 128569"/>
                      <a:gd name="connsiteY13" fmla="*/ 283595 h 726903"/>
                      <a:gd name="connsiteX14" fmla="*/ 125378 w 128569"/>
                      <a:gd name="connsiteY14" fmla="*/ 233026 h 726903"/>
                      <a:gd name="connsiteX15" fmla="*/ 128554 w 128569"/>
                      <a:gd name="connsiteY15" fmla="*/ 195035 h 726903"/>
                      <a:gd name="connsiteX16" fmla="*/ 125886 w 128569"/>
                      <a:gd name="connsiteY16" fmla="*/ 150311 h 726903"/>
                      <a:gd name="connsiteX17" fmla="*/ 123092 w 128569"/>
                      <a:gd name="connsiteY17" fmla="*/ 30875 h 726903"/>
                      <a:gd name="connsiteX18" fmla="*/ 124489 w 128569"/>
                      <a:gd name="connsiteY18" fmla="*/ 7878 h 726903"/>
                      <a:gd name="connsiteX19" fmla="*/ 88921 w 128569"/>
                      <a:gd name="connsiteY19" fmla="*/ 0 h 726903"/>
                      <a:gd name="connsiteX20" fmla="*/ 50558 w 128569"/>
                      <a:gd name="connsiteY20" fmla="*/ 7878 h 726903"/>
                      <a:gd name="connsiteX21" fmla="*/ 50176 w 128569"/>
                      <a:gd name="connsiteY21" fmla="*/ 21092 h 726903"/>
                      <a:gd name="connsiteX22" fmla="*/ 52844 w 128569"/>
                      <a:gd name="connsiteY22" fmla="*/ 130489 h 726903"/>
                      <a:gd name="connsiteX23" fmla="*/ 55385 w 128569"/>
                      <a:gd name="connsiteY23" fmla="*/ 428442 h 726903"/>
                      <a:gd name="connsiteX24" fmla="*/ 55512 w 128569"/>
                      <a:gd name="connsiteY24" fmla="*/ 445849 h 726903"/>
                      <a:gd name="connsiteX25" fmla="*/ 55258 w 128569"/>
                      <a:gd name="connsiteY25" fmla="*/ 465798 h 726903"/>
                      <a:gd name="connsiteX26" fmla="*/ 54241 w 128569"/>
                      <a:gd name="connsiteY26" fmla="*/ 489049 h 726903"/>
                      <a:gd name="connsiteX27" fmla="*/ 53352 w 128569"/>
                      <a:gd name="connsiteY27" fmla="*/ 554993 h 726903"/>
                      <a:gd name="connsiteX28" fmla="*/ 53098 w 128569"/>
                      <a:gd name="connsiteY28" fmla="*/ 578245 h 726903"/>
                      <a:gd name="connsiteX29" fmla="*/ 52209 w 128569"/>
                      <a:gd name="connsiteY29" fmla="*/ 615981 h 726903"/>
                      <a:gd name="connsiteX30" fmla="*/ 0 w 128569"/>
                      <a:gd name="connsiteY30" fmla="*/ 658927 h 726903"/>
                      <a:gd name="connsiteX31" fmla="*/ 24389 w 128569"/>
                      <a:gd name="connsiteY31" fmla="*/ 703271 h 726903"/>
                      <a:gd name="connsiteX32" fmla="*/ 50939 w 128569"/>
                      <a:gd name="connsiteY32" fmla="*/ 726904 h 726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8569" h="726903">
                        <a:moveTo>
                          <a:pt x="50939" y="726904"/>
                        </a:moveTo>
                        <a:cubicBezTo>
                          <a:pt x="54115" y="726649"/>
                          <a:pt x="57163" y="726649"/>
                          <a:pt x="60339" y="726014"/>
                        </a:cubicBezTo>
                        <a:cubicBezTo>
                          <a:pt x="70501" y="724616"/>
                          <a:pt x="79647" y="721313"/>
                          <a:pt x="87523" y="716231"/>
                        </a:cubicBezTo>
                        <a:cubicBezTo>
                          <a:pt x="92477" y="713181"/>
                          <a:pt x="96796" y="709624"/>
                          <a:pt x="100861" y="704414"/>
                        </a:cubicBezTo>
                        <a:cubicBezTo>
                          <a:pt x="105815" y="697680"/>
                          <a:pt x="110770" y="690056"/>
                          <a:pt x="114580" y="682433"/>
                        </a:cubicBezTo>
                        <a:cubicBezTo>
                          <a:pt x="115089" y="682306"/>
                          <a:pt x="120170" y="667821"/>
                          <a:pt x="120424" y="660706"/>
                        </a:cubicBezTo>
                        <a:cubicBezTo>
                          <a:pt x="120678" y="659817"/>
                          <a:pt x="120805" y="659181"/>
                          <a:pt x="121059" y="658038"/>
                        </a:cubicBezTo>
                        <a:cubicBezTo>
                          <a:pt x="121948" y="653845"/>
                          <a:pt x="122075" y="648127"/>
                          <a:pt x="122075" y="642409"/>
                        </a:cubicBezTo>
                        <a:cubicBezTo>
                          <a:pt x="124870" y="612169"/>
                          <a:pt x="126394" y="579769"/>
                          <a:pt x="125759" y="546861"/>
                        </a:cubicBezTo>
                        <a:lnTo>
                          <a:pt x="124997" y="497689"/>
                        </a:lnTo>
                        <a:lnTo>
                          <a:pt x="124362" y="473167"/>
                        </a:lnTo>
                        <a:lnTo>
                          <a:pt x="123345" y="450169"/>
                        </a:lnTo>
                        <a:cubicBezTo>
                          <a:pt x="122329" y="430348"/>
                          <a:pt x="120805" y="410654"/>
                          <a:pt x="122202" y="390579"/>
                        </a:cubicBezTo>
                        <a:cubicBezTo>
                          <a:pt x="124870" y="355002"/>
                          <a:pt x="124743" y="319172"/>
                          <a:pt x="125378" y="283595"/>
                        </a:cubicBezTo>
                        <a:cubicBezTo>
                          <a:pt x="125632" y="266696"/>
                          <a:pt x="122075" y="255642"/>
                          <a:pt x="125378" y="233026"/>
                        </a:cubicBezTo>
                        <a:cubicBezTo>
                          <a:pt x="126013" y="223242"/>
                          <a:pt x="128808" y="204692"/>
                          <a:pt x="128554" y="195035"/>
                        </a:cubicBezTo>
                        <a:cubicBezTo>
                          <a:pt x="128045" y="177120"/>
                          <a:pt x="126648" y="168226"/>
                          <a:pt x="125886" y="150311"/>
                        </a:cubicBezTo>
                        <a:cubicBezTo>
                          <a:pt x="124235" y="110541"/>
                          <a:pt x="123726" y="70772"/>
                          <a:pt x="123092" y="30875"/>
                        </a:cubicBezTo>
                        <a:cubicBezTo>
                          <a:pt x="122964" y="23252"/>
                          <a:pt x="123726" y="15628"/>
                          <a:pt x="124489" y="7878"/>
                        </a:cubicBezTo>
                        <a:lnTo>
                          <a:pt x="88921" y="0"/>
                        </a:lnTo>
                        <a:lnTo>
                          <a:pt x="50558" y="7878"/>
                        </a:lnTo>
                        <a:lnTo>
                          <a:pt x="50176" y="21092"/>
                        </a:lnTo>
                        <a:cubicBezTo>
                          <a:pt x="48652" y="57685"/>
                          <a:pt x="52463" y="94786"/>
                          <a:pt x="52844" y="130489"/>
                        </a:cubicBezTo>
                        <a:cubicBezTo>
                          <a:pt x="53987" y="229849"/>
                          <a:pt x="52844" y="329082"/>
                          <a:pt x="55385" y="428442"/>
                        </a:cubicBezTo>
                        <a:cubicBezTo>
                          <a:pt x="55385" y="433017"/>
                          <a:pt x="55385" y="439115"/>
                          <a:pt x="55512" y="445849"/>
                        </a:cubicBezTo>
                        <a:cubicBezTo>
                          <a:pt x="55385" y="452202"/>
                          <a:pt x="55385" y="459191"/>
                          <a:pt x="55258" y="465798"/>
                        </a:cubicBezTo>
                        <a:cubicBezTo>
                          <a:pt x="55004" y="477614"/>
                          <a:pt x="54622" y="487652"/>
                          <a:pt x="54241" y="489049"/>
                        </a:cubicBezTo>
                        <a:cubicBezTo>
                          <a:pt x="49541" y="509506"/>
                          <a:pt x="53734" y="532758"/>
                          <a:pt x="53352" y="554993"/>
                        </a:cubicBezTo>
                        <a:cubicBezTo>
                          <a:pt x="53225" y="562744"/>
                          <a:pt x="53098" y="570494"/>
                          <a:pt x="53098" y="578245"/>
                        </a:cubicBezTo>
                        <a:cubicBezTo>
                          <a:pt x="52717" y="590824"/>
                          <a:pt x="53225" y="603402"/>
                          <a:pt x="52209" y="615981"/>
                        </a:cubicBezTo>
                        <a:cubicBezTo>
                          <a:pt x="49414" y="640758"/>
                          <a:pt x="25533" y="660452"/>
                          <a:pt x="0" y="658927"/>
                        </a:cubicBezTo>
                        <a:lnTo>
                          <a:pt x="24389" y="703271"/>
                        </a:lnTo>
                        <a:lnTo>
                          <a:pt x="50939" y="726904"/>
                        </a:lnTo>
                        <a:close/>
                      </a:path>
                    </a:pathLst>
                  </a:custGeom>
                  <a:ln w="12692" cap="flat">
                    <a:noFill/>
                    <a:prstDash val="solid"/>
                    <a:miter/>
                  </a:ln>
                </p:spPr>
                <p:txBody>
                  <a:bodyPr rtlCol="0" anchor="ctr"/>
                  <a:lstStyle/>
                  <a:p>
                    <a:endParaRPr lang="en-US"/>
                  </a:p>
                </p:txBody>
              </p:sp>
            </p:grpSp>
          </p:grpSp>
        </p:grpSp>
        <p:grpSp>
          <p:nvGrpSpPr>
            <p:cNvPr id="1206" name="Graphic 1018">
              <a:extLst>
                <a:ext uri="{FF2B5EF4-FFF2-40B4-BE49-F238E27FC236}">
                  <a16:creationId xmlns:a16="http://schemas.microsoft.com/office/drawing/2014/main" id="{126232EF-7F42-6D47-BEB5-EE827A0CE908}"/>
                </a:ext>
              </a:extLst>
            </p:cNvPr>
            <p:cNvGrpSpPr/>
            <p:nvPr/>
          </p:nvGrpSpPr>
          <p:grpSpPr>
            <a:xfrm>
              <a:off x="340676" y="338087"/>
              <a:ext cx="4909210" cy="1090578"/>
              <a:chOff x="340676" y="338087"/>
              <a:chExt cx="4909210" cy="1090578"/>
            </a:xfrm>
            <a:solidFill>
              <a:srgbClr val="31388C"/>
            </a:solidFill>
          </p:grpSpPr>
          <p:sp>
            <p:nvSpPr>
              <p:cNvPr id="1207" name="Freeform 1206">
                <a:extLst>
                  <a:ext uri="{FF2B5EF4-FFF2-40B4-BE49-F238E27FC236}">
                    <a16:creationId xmlns:a16="http://schemas.microsoft.com/office/drawing/2014/main" id="{E0EECCB4-038C-A840-8C24-2F2F3774C3AA}"/>
                  </a:ext>
                </a:extLst>
              </p:cNvPr>
              <p:cNvSpPr/>
              <p:nvPr/>
            </p:nvSpPr>
            <p:spPr>
              <a:xfrm>
                <a:off x="380198" y="377872"/>
                <a:ext cx="4830292" cy="1011007"/>
              </a:xfrm>
              <a:custGeom>
                <a:avLst/>
                <a:gdLst>
                  <a:gd name="connsiteX0" fmla="*/ 4769953 w 4830292"/>
                  <a:gd name="connsiteY0" fmla="*/ 1011007 h 1011007"/>
                  <a:gd name="connsiteX1" fmla="*/ 60339 w 4830292"/>
                  <a:gd name="connsiteY1" fmla="*/ 1011007 h 1011007"/>
                  <a:gd name="connsiteX2" fmla="*/ 0 w 4830292"/>
                  <a:gd name="connsiteY2" fmla="*/ 950654 h 1011007"/>
                  <a:gd name="connsiteX3" fmla="*/ 0 w 4830292"/>
                  <a:gd name="connsiteY3" fmla="*/ 60353 h 1011007"/>
                  <a:gd name="connsiteX4" fmla="*/ 60339 w 4830292"/>
                  <a:gd name="connsiteY4" fmla="*/ 0 h 1011007"/>
                  <a:gd name="connsiteX5" fmla="*/ 4769953 w 4830292"/>
                  <a:gd name="connsiteY5" fmla="*/ 0 h 1011007"/>
                  <a:gd name="connsiteX6" fmla="*/ 4830292 w 4830292"/>
                  <a:gd name="connsiteY6" fmla="*/ 60353 h 1011007"/>
                  <a:gd name="connsiteX7" fmla="*/ 4830292 w 4830292"/>
                  <a:gd name="connsiteY7" fmla="*/ 950654 h 1011007"/>
                  <a:gd name="connsiteX8" fmla="*/ 4769953 w 4830292"/>
                  <a:gd name="connsiteY8" fmla="*/ 1011007 h 101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0292" h="1011007">
                    <a:moveTo>
                      <a:pt x="4769953" y="1011007"/>
                    </a:moveTo>
                    <a:lnTo>
                      <a:pt x="60339" y="1011007"/>
                    </a:lnTo>
                    <a:cubicBezTo>
                      <a:pt x="27057" y="1011007"/>
                      <a:pt x="0" y="983944"/>
                      <a:pt x="0" y="950654"/>
                    </a:cubicBezTo>
                    <a:lnTo>
                      <a:pt x="0" y="60353"/>
                    </a:lnTo>
                    <a:cubicBezTo>
                      <a:pt x="0" y="27064"/>
                      <a:pt x="27057" y="0"/>
                      <a:pt x="60339" y="0"/>
                    </a:cubicBezTo>
                    <a:lnTo>
                      <a:pt x="4769953" y="0"/>
                    </a:lnTo>
                    <a:cubicBezTo>
                      <a:pt x="4803235" y="0"/>
                      <a:pt x="4830292" y="27064"/>
                      <a:pt x="4830292" y="60353"/>
                    </a:cubicBezTo>
                    <a:lnTo>
                      <a:pt x="4830292" y="950654"/>
                    </a:lnTo>
                    <a:cubicBezTo>
                      <a:pt x="4830292" y="983944"/>
                      <a:pt x="4803235" y="1011007"/>
                      <a:pt x="4769953" y="1011007"/>
                    </a:cubicBezTo>
                    <a:close/>
                  </a:path>
                </a:pathLst>
              </a:custGeom>
              <a:solidFill>
                <a:srgbClr val="31388C"/>
              </a:solidFill>
              <a:ln w="12692" cap="flat">
                <a:noFill/>
                <a:prstDash val="solid"/>
                <a:miter/>
              </a:ln>
            </p:spPr>
            <p:txBody>
              <a:bodyPr rtlCol="0" anchor="ctr"/>
              <a:lstStyle/>
              <a:p>
                <a:endParaRPr lang="en-US"/>
              </a:p>
            </p:txBody>
          </p:sp>
          <p:grpSp>
            <p:nvGrpSpPr>
              <p:cNvPr id="1208" name="Graphic 1018">
                <a:extLst>
                  <a:ext uri="{FF2B5EF4-FFF2-40B4-BE49-F238E27FC236}">
                    <a16:creationId xmlns:a16="http://schemas.microsoft.com/office/drawing/2014/main" id="{3E38A21E-98E6-4149-A3DC-F9CDA4872096}"/>
                  </a:ext>
                </a:extLst>
              </p:cNvPr>
              <p:cNvGrpSpPr/>
              <p:nvPr/>
            </p:nvGrpSpPr>
            <p:grpSpPr>
              <a:xfrm>
                <a:off x="340676" y="338087"/>
                <a:ext cx="4909210" cy="1090578"/>
                <a:chOff x="340676" y="338087"/>
                <a:chExt cx="4909210" cy="1090578"/>
              </a:xfrm>
              <a:solidFill>
                <a:srgbClr val="31388C"/>
              </a:solidFill>
            </p:grpSpPr>
            <p:grpSp>
              <p:nvGrpSpPr>
                <p:cNvPr id="1209" name="Graphic 1018">
                  <a:extLst>
                    <a:ext uri="{FF2B5EF4-FFF2-40B4-BE49-F238E27FC236}">
                      <a16:creationId xmlns:a16="http://schemas.microsoft.com/office/drawing/2014/main" id="{841CEDE2-F5EC-F440-B847-150A5A3707F4}"/>
                    </a:ext>
                  </a:extLst>
                </p:cNvPr>
                <p:cNvGrpSpPr/>
                <p:nvPr/>
              </p:nvGrpSpPr>
              <p:grpSpPr>
                <a:xfrm>
                  <a:off x="4419733" y="1349641"/>
                  <a:ext cx="752395" cy="78642"/>
                  <a:chOff x="4419733" y="1349641"/>
                  <a:chExt cx="752395" cy="78642"/>
                </a:xfrm>
                <a:solidFill>
                  <a:srgbClr val="31388C"/>
                </a:solidFill>
              </p:grpSpPr>
              <p:sp>
                <p:nvSpPr>
                  <p:cNvPr id="1210" name="Freeform 1209">
                    <a:extLst>
                      <a:ext uri="{FF2B5EF4-FFF2-40B4-BE49-F238E27FC236}">
                        <a16:creationId xmlns:a16="http://schemas.microsoft.com/office/drawing/2014/main" id="{7BB50D5D-BC39-4F42-9F18-17F795721329}"/>
                      </a:ext>
                    </a:extLst>
                  </p:cNvPr>
                  <p:cNvSpPr/>
                  <p:nvPr/>
                </p:nvSpPr>
                <p:spPr>
                  <a:xfrm>
                    <a:off x="4513862" y="1351922"/>
                    <a:ext cx="44968" cy="1126"/>
                  </a:xfrm>
                  <a:custGeom>
                    <a:avLst/>
                    <a:gdLst>
                      <a:gd name="connsiteX0" fmla="*/ 44969 w 44968"/>
                      <a:gd name="connsiteY0" fmla="*/ 1126 h 1126"/>
                      <a:gd name="connsiteX1" fmla="*/ 44206 w 44968"/>
                      <a:gd name="connsiteY1" fmla="*/ 1126 h 1126"/>
                      <a:gd name="connsiteX2" fmla="*/ 13465 w 44968"/>
                      <a:gd name="connsiteY2" fmla="*/ 110 h 1126"/>
                      <a:gd name="connsiteX3" fmla="*/ 0 w 44968"/>
                      <a:gd name="connsiteY3" fmla="*/ 745 h 1126"/>
                      <a:gd name="connsiteX4" fmla="*/ 44969 w 44968"/>
                      <a:gd name="connsiteY4" fmla="*/ 1126 h 1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68" h="1126">
                        <a:moveTo>
                          <a:pt x="44969" y="1126"/>
                        </a:moveTo>
                        <a:lnTo>
                          <a:pt x="44206" y="1126"/>
                        </a:lnTo>
                        <a:cubicBezTo>
                          <a:pt x="34425" y="-17"/>
                          <a:pt x="23882" y="-144"/>
                          <a:pt x="13465" y="110"/>
                        </a:cubicBezTo>
                        <a:cubicBezTo>
                          <a:pt x="8765" y="491"/>
                          <a:pt x="4446" y="491"/>
                          <a:pt x="0" y="745"/>
                        </a:cubicBezTo>
                        <a:cubicBezTo>
                          <a:pt x="15117" y="745"/>
                          <a:pt x="29979" y="872"/>
                          <a:pt x="44969" y="1126"/>
                        </a:cubicBezTo>
                        <a:close/>
                      </a:path>
                    </a:pathLst>
                  </a:custGeom>
                  <a:solidFill>
                    <a:srgbClr val="31388C"/>
                  </a:solidFill>
                  <a:ln w="12692" cap="flat">
                    <a:noFill/>
                    <a:prstDash val="solid"/>
                    <a:miter/>
                  </a:ln>
                </p:spPr>
                <p:txBody>
                  <a:bodyPr rtlCol="0" anchor="ctr"/>
                  <a:lstStyle/>
                  <a:p>
                    <a:endParaRPr lang="en-US"/>
                  </a:p>
                </p:txBody>
              </p:sp>
              <p:sp>
                <p:nvSpPr>
                  <p:cNvPr id="1211" name="Freeform 1210">
                    <a:extLst>
                      <a:ext uri="{FF2B5EF4-FFF2-40B4-BE49-F238E27FC236}">
                        <a16:creationId xmlns:a16="http://schemas.microsoft.com/office/drawing/2014/main" id="{7B1B511C-C0F9-7147-9335-7593B7E45D4D}"/>
                      </a:ext>
                    </a:extLst>
                  </p:cNvPr>
                  <p:cNvSpPr/>
                  <p:nvPr/>
                </p:nvSpPr>
                <p:spPr>
                  <a:xfrm>
                    <a:off x="4419733" y="1349641"/>
                    <a:ext cx="752395" cy="78642"/>
                  </a:xfrm>
                  <a:custGeom>
                    <a:avLst/>
                    <a:gdLst>
                      <a:gd name="connsiteX0" fmla="*/ 6733 w 752395"/>
                      <a:gd name="connsiteY0" fmla="*/ 74688 h 78642"/>
                      <a:gd name="connsiteX1" fmla="*/ 15244 w 752395"/>
                      <a:gd name="connsiteY1" fmla="*/ 75577 h 78642"/>
                      <a:gd name="connsiteX2" fmla="*/ 41031 w 752395"/>
                      <a:gd name="connsiteY2" fmla="*/ 77864 h 78642"/>
                      <a:gd name="connsiteX3" fmla="*/ 56909 w 752395"/>
                      <a:gd name="connsiteY3" fmla="*/ 77610 h 78642"/>
                      <a:gd name="connsiteX4" fmla="*/ 80283 w 752395"/>
                      <a:gd name="connsiteY4" fmla="*/ 76975 h 78642"/>
                      <a:gd name="connsiteX5" fmla="*/ 101116 w 752395"/>
                      <a:gd name="connsiteY5" fmla="*/ 76721 h 78642"/>
                      <a:gd name="connsiteX6" fmla="*/ 103910 w 752395"/>
                      <a:gd name="connsiteY6" fmla="*/ 77102 h 78642"/>
                      <a:gd name="connsiteX7" fmla="*/ 118264 w 752395"/>
                      <a:gd name="connsiteY7" fmla="*/ 76466 h 78642"/>
                      <a:gd name="connsiteX8" fmla="*/ 288230 w 752395"/>
                      <a:gd name="connsiteY8" fmla="*/ 73417 h 78642"/>
                      <a:gd name="connsiteX9" fmla="*/ 347807 w 752395"/>
                      <a:gd name="connsiteY9" fmla="*/ 72274 h 78642"/>
                      <a:gd name="connsiteX10" fmla="*/ 454765 w 752395"/>
                      <a:gd name="connsiteY10" fmla="*/ 75450 h 78642"/>
                      <a:gd name="connsiteX11" fmla="*/ 505323 w 752395"/>
                      <a:gd name="connsiteY11" fmla="*/ 75450 h 78642"/>
                      <a:gd name="connsiteX12" fmla="*/ 543305 w 752395"/>
                      <a:gd name="connsiteY12" fmla="*/ 78627 h 78642"/>
                      <a:gd name="connsiteX13" fmla="*/ 567694 w 752395"/>
                      <a:gd name="connsiteY13" fmla="*/ 77356 h 78642"/>
                      <a:gd name="connsiteX14" fmla="*/ 593481 w 752395"/>
                      <a:gd name="connsiteY14" fmla="*/ 75958 h 78642"/>
                      <a:gd name="connsiteX15" fmla="*/ 727370 w 752395"/>
                      <a:gd name="connsiteY15" fmla="*/ 69859 h 78642"/>
                      <a:gd name="connsiteX16" fmla="*/ 752395 w 752395"/>
                      <a:gd name="connsiteY16" fmla="*/ 68716 h 78642"/>
                      <a:gd name="connsiteX17" fmla="*/ 736770 w 752395"/>
                      <a:gd name="connsiteY17" fmla="*/ 34156 h 78642"/>
                      <a:gd name="connsiteX18" fmla="*/ 701583 w 752395"/>
                      <a:gd name="connsiteY18" fmla="*/ 739 h 78642"/>
                      <a:gd name="connsiteX19" fmla="*/ 690278 w 752395"/>
                      <a:gd name="connsiteY19" fmla="*/ 358 h 78642"/>
                      <a:gd name="connsiteX20" fmla="*/ 599325 w 752395"/>
                      <a:gd name="connsiteY20" fmla="*/ 3026 h 78642"/>
                      <a:gd name="connsiteX21" fmla="*/ 458703 w 752395"/>
                      <a:gd name="connsiteY21" fmla="*/ 3789 h 78642"/>
                      <a:gd name="connsiteX22" fmla="*/ 309825 w 752395"/>
                      <a:gd name="connsiteY22" fmla="*/ 5695 h 78642"/>
                      <a:gd name="connsiteX23" fmla="*/ 244150 w 752395"/>
                      <a:gd name="connsiteY23" fmla="*/ 4551 h 78642"/>
                      <a:gd name="connsiteX24" fmla="*/ 166536 w 752395"/>
                      <a:gd name="connsiteY24" fmla="*/ 3662 h 78642"/>
                      <a:gd name="connsiteX25" fmla="*/ 138970 w 752395"/>
                      <a:gd name="connsiteY25" fmla="*/ 3408 h 78642"/>
                      <a:gd name="connsiteX26" fmla="*/ 94129 w 752395"/>
                      <a:gd name="connsiteY26" fmla="*/ 2899 h 78642"/>
                      <a:gd name="connsiteX27" fmla="*/ 6733 w 752395"/>
                      <a:gd name="connsiteY27" fmla="*/ 867 h 78642"/>
                      <a:gd name="connsiteX28" fmla="*/ 0 w 752395"/>
                      <a:gd name="connsiteY28" fmla="*/ 41398 h 78642"/>
                      <a:gd name="connsiteX29" fmla="*/ 6733 w 752395"/>
                      <a:gd name="connsiteY29" fmla="*/ 74688 h 7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52395" h="78642">
                        <a:moveTo>
                          <a:pt x="6733" y="74688"/>
                        </a:moveTo>
                        <a:lnTo>
                          <a:pt x="15244" y="75577"/>
                        </a:lnTo>
                        <a:cubicBezTo>
                          <a:pt x="24263" y="76594"/>
                          <a:pt x="32774" y="77610"/>
                          <a:pt x="41031" y="77864"/>
                        </a:cubicBezTo>
                        <a:cubicBezTo>
                          <a:pt x="46239" y="78245"/>
                          <a:pt x="51066" y="78245"/>
                          <a:pt x="56909" y="77610"/>
                        </a:cubicBezTo>
                        <a:cubicBezTo>
                          <a:pt x="64277" y="76721"/>
                          <a:pt x="72280" y="76466"/>
                          <a:pt x="80283" y="76975"/>
                        </a:cubicBezTo>
                        <a:cubicBezTo>
                          <a:pt x="80537" y="76975"/>
                          <a:pt x="94510" y="76848"/>
                          <a:pt x="101116" y="76721"/>
                        </a:cubicBezTo>
                        <a:cubicBezTo>
                          <a:pt x="102005" y="76848"/>
                          <a:pt x="102767" y="76975"/>
                          <a:pt x="103910" y="77102"/>
                        </a:cubicBezTo>
                        <a:cubicBezTo>
                          <a:pt x="108229" y="77610"/>
                          <a:pt x="113183" y="77102"/>
                          <a:pt x="118264" y="76466"/>
                        </a:cubicBezTo>
                        <a:cubicBezTo>
                          <a:pt x="174920" y="75831"/>
                          <a:pt x="231575" y="76466"/>
                          <a:pt x="288230" y="73417"/>
                        </a:cubicBezTo>
                        <a:cubicBezTo>
                          <a:pt x="308046" y="72401"/>
                          <a:pt x="327736" y="70876"/>
                          <a:pt x="347807" y="72274"/>
                        </a:cubicBezTo>
                        <a:cubicBezTo>
                          <a:pt x="383375" y="74942"/>
                          <a:pt x="419197" y="74815"/>
                          <a:pt x="454765" y="75450"/>
                        </a:cubicBezTo>
                        <a:cubicBezTo>
                          <a:pt x="471660" y="75831"/>
                          <a:pt x="482712" y="72147"/>
                          <a:pt x="505323" y="75450"/>
                        </a:cubicBezTo>
                        <a:cubicBezTo>
                          <a:pt x="515104" y="76085"/>
                          <a:pt x="533651" y="78881"/>
                          <a:pt x="543305" y="78627"/>
                        </a:cubicBezTo>
                        <a:cubicBezTo>
                          <a:pt x="551689" y="78372"/>
                          <a:pt x="559946" y="77864"/>
                          <a:pt x="567694" y="77356"/>
                        </a:cubicBezTo>
                        <a:cubicBezTo>
                          <a:pt x="575443" y="76848"/>
                          <a:pt x="583192" y="76339"/>
                          <a:pt x="593481" y="75958"/>
                        </a:cubicBezTo>
                        <a:cubicBezTo>
                          <a:pt x="638958" y="74307"/>
                          <a:pt x="685197" y="74434"/>
                          <a:pt x="727370" y="69859"/>
                        </a:cubicBezTo>
                        <a:cubicBezTo>
                          <a:pt x="735373" y="68970"/>
                          <a:pt x="744011" y="68970"/>
                          <a:pt x="752395" y="68716"/>
                        </a:cubicBezTo>
                        <a:lnTo>
                          <a:pt x="736770" y="34156"/>
                        </a:lnTo>
                        <a:lnTo>
                          <a:pt x="701583" y="739"/>
                        </a:lnTo>
                        <a:lnTo>
                          <a:pt x="690278" y="358"/>
                        </a:lnTo>
                        <a:cubicBezTo>
                          <a:pt x="658901" y="-1166"/>
                          <a:pt x="629812" y="2645"/>
                          <a:pt x="599325" y="3026"/>
                        </a:cubicBezTo>
                        <a:lnTo>
                          <a:pt x="458703" y="3789"/>
                        </a:lnTo>
                        <a:cubicBezTo>
                          <a:pt x="409035" y="3916"/>
                          <a:pt x="359366" y="4297"/>
                          <a:pt x="309825" y="5695"/>
                        </a:cubicBezTo>
                        <a:cubicBezTo>
                          <a:pt x="291660" y="6203"/>
                          <a:pt x="247581" y="5186"/>
                          <a:pt x="244150" y="4551"/>
                        </a:cubicBezTo>
                        <a:cubicBezTo>
                          <a:pt x="219126" y="-150"/>
                          <a:pt x="192449" y="3916"/>
                          <a:pt x="166536" y="3662"/>
                        </a:cubicBezTo>
                        <a:cubicBezTo>
                          <a:pt x="157390" y="3535"/>
                          <a:pt x="148116" y="3408"/>
                          <a:pt x="138970" y="3408"/>
                        </a:cubicBezTo>
                        <a:cubicBezTo>
                          <a:pt x="123981" y="3281"/>
                          <a:pt x="109118" y="3026"/>
                          <a:pt x="94129" y="2899"/>
                        </a:cubicBezTo>
                        <a:cubicBezTo>
                          <a:pt x="64912" y="2645"/>
                          <a:pt x="35822" y="2010"/>
                          <a:pt x="6733" y="867"/>
                        </a:cubicBezTo>
                        <a:lnTo>
                          <a:pt x="0" y="41398"/>
                        </a:lnTo>
                        <a:lnTo>
                          <a:pt x="6733" y="74688"/>
                        </a:lnTo>
                        <a:close/>
                      </a:path>
                    </a:pathLst>
                  </a:custGeom>
                  <a:solidFill>
                    <a:srgbClr val="31388C"/>
                  </a:solidFill>
                  <a:ln w="12692" cap="flat">
                    <a:noFill/>
                    <a:prstDash val="solid"/>
                    <a:miter/>
                  </a:ln>
                </p:spPr>
                <p:txBody>
                  <a:bodyPr rtlCol="0" anchor="ctr"/>
                  <a:lstStyle/>
                  <a:p>
                    <a:endParaRPr lang="en-US"/>
                  </a:p>
                </p:txBody>
              </p:sp>
            </p:grpSp>
            <p:grpSp>
              <p:nvGrpSpPr>
                <p:cNvPr id="1212" name="Graphic 1018">
                  <a:extLst>
                    <a:ext uri="{FF2B5EF4-FFF2-40B4-BE49-F238E27FC236}">
                      <a16:creationId xmlns:a16="http://schemas.microsoft.com/office/drawing/2014/main" id="{7B049396-3CA7-2B46-A204-DD0D937C5E70}"/>
                    </a:ext>
                  </a:extLst>
                </p:cNvPr>
                <p:cNvGrpSpPr/>
                <p:nvPr/>
              </p:nvGrpSpPr>
              <p:grpSpPr>
                <a:xfrm>
                  <a:off x="3696173" y="1349641"/>
                  <a:ext cx="738167" cy="78642"/>
                  <a:chOff x="3696173" y="1349641"/>
                  <a:chExt cx="738167" cy="78642"/>
                </a:xfrm>
                <a:solidFill>
                  <a:srgbClr val="31388C"/>
                </a:solidFill>
              </p:grpSpPr>
              <p:sp>
                <p:nvSpPr>
                  <p:cNvPr id="1213" name="Freeform 1212">
                    <a:extLst>
                      <a:ext uri="{FF2B5EF4-FFF2-40B4-BE49-F238E27FC236}">
                        <a16:creationId xmlns:a16="http://schemas.microsoft.com/office/drawing/2014/main" id="{5128371B-D9BB-D141-B29E-72522F509EB4}"/>
                      </a:ext>
                    </a:extLst>
                  </p:cNvPr>
                  <p:cNvSpPr/>
                  <p:nvPr/>
                </p:nvSpPr>
                <p:spPr>
                  <a:xfrm>
                    <a:off x="3790175" y="1351922"/>
                    <a:ext cx="44968" cy="1126"/>
                  </a:xfrm>
                  <a:custGeom>
                    <a:avLst/>
                    <a:gdLst>
                      <a:gd name="connsiteX0" fmla="*/ 44969 w 44968"/>
                      <a:gd name="connsiteY0" fmla="*/ 1126 h 1126"/>
                      <a:gd name="connsiteX1" fmla="*/ 44206 w 44968"/>
                      <a:gd name="connsiteY1" fmla="*/ 1126 h 1126"/>
                      <a:gd name="connsiteX2" fmla="*/ 13465 w 44968"/>
                      <a:gd name="connsiteY2" fmla="*/ 110 h 1126"/>
                      <a:gd name="connsiteX3" fmla="*/ 0 w 44968"/>
                      <a:gd name="connsiteY3" fmla="*/ 745 h 1126"/>
                      <a:gd name="connsiteX4" fmla="*/ 44969 w 44968"/>
                      <a:gd name="connsiteY4" fmla="*/ 1126 h 1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68" h="1126">
                        <a:moveTo>
                          <a:pt x="44969" y="1126"/>
                        </a:moveTo>
                        <a:cubicBezTo>
                          <a:pt x="44715" y="1126"/>
                          <a:pt x="44460" y="1126"/>
                          <a:pt x="44206" y="1126"/>
                        </a:cubicBezTo>
                        <a:cubicBezTo>
                          <a:pt x="34425" y="-17"/>
                          <a:pt x="23882" y="-144"/>
                          <a:pt x="13465" y="110"/>
                        </a:cubicBezTo>
                        <a:cubicBezTo>
                          <a:pt x="8892" y="491"/>
                          <a:pt x="4446" y="491"/>
                          <a:pt x="0" y="745"/>
                        </a:cubicBezTo>
                        <a:cubicBezTo>
                          <a:pt x="15117" y="745"/>
                          <a:pt x="30106" y="872"/>
                          <a:pt x="44969" y="1126"/>
                        </a:cubicBezTo>
                        <a:close/>
                      </a:path>
                    </a:pathLst>
                  </a:custGeom>
                  <a:solidFill>
                    <a:srgbClr val="31388C"/>
                  </a:solidFill>
                  <a:ln w="12692" cap="flat">
                    <a:noFill/>
                    <a:prstDash val="solid"/>
                    <a:miter/>
                  </a:ln>
                </p:spPr>
                <p:txBody>
                  <a:bodyPr rtlCol="0" anchor="ctr"/>
                  <a:lstStyle/>
                  <a:p>
                    <a:endParaRPr lang="en-US"/>
                  </a:p>
                </p:txBody>
              </p:sp>
              <p:sp>
                <p:nvSpPr>
                  <p:cNvPr id="1214" name="Freeform 1213">
                    <a:extLst>
                      <a:ext uri="{FF2B5EF4-FFF2-40B4-BE49-F238E27FC236}">
                        <a16:creationId xmlns:a16="http://schemas.microsoft.com/office/drawing/2014/main" id="{604FF4CC-663C-F141-BE21-FE6F3104C9FF}"/>
                      </a:ext>
                    </a:extLst>
                  </p:cNvPr>
                  <p:cNvSpPr/>
                  <p:nvPr/>
                </p:nvSpPr>
                <p:spPr>
                  <a:xfrm>
                    <a:off x="3696173" y="1349641"/>
                    <a:ext cx="738167" cy="78642"/>
                  </a:xfrm>
                  <a:custGeom>
                    <a:avLst/>
                    <a:gdLst>
                      <a:gd name="connsiteX0" fmla="*/ 6733 w 738167"/>
                      <a:gd name="connsiteY0" fmla="*/ 74688 h 78642"/>
                      <a:gd name="connsiteX1" fmla="*/ 15244 w 738167"/>
                      <a:gd name="connsiteY1" fmla="*/ 75577 h 78642"/>
                      <a:gd name="connsiteX2" fmla="*/ 41031 w 738167"/>
                      <a:gd name="connsiteY2" fmla="*/ 77864 h 78642"/>
                      <a:gd name="connsiteX3" fmla="*/ 56909 w 738167"/>
                      <a:gd name="connsiteY3" fmla="*/ 77610 h 78642"/>
                      <a:gd name="connsiteX4" fmla="*/ 80283 w 738167"/>
                      <a:gd name="connsiteY4" fmla="*/ 76975 h 78642"/>
                      <a:gd name="connsiteX5" fmla="*/ 101115 w 738167"/>
                      <a:gd name="connsiteY5" fmla="*/ 76721 h 78642"/>
                      <a:gd name="connsiteX6" fmla="*/ 103910 w 738167"/>
                      <a:gd name="connsiteY6" fmla="*/ 77102 h 78642"/>
                      <a:gd name="connsiteX7" fmla="*/ 118264 w 738167"/>
                      <a:gd name="connsiteY7" fmla="*/ 76466 h 78642"/>
                      <a:gd name="connsiteX8" fmla="*/ 288230 w 738167"/>
                      <a:gd name="connsiteY8" fmla="*/ 73417 h 78642"/>
                      <a:gd name="connsiteX9" fmla="*/ 347807 w 738167"/>
                      <a:gd name="connsiteY9" fmla="*/ 72274 h 78642"/>
                      <a:gd name="connsiteX10" fmla="*/ 454765 w 738167"/>
                      <a:gd name="connsiteY10" fmla="*/ 75450 h 78642"/>
                      <a:gd name="connsiteX11" fmla="*/ 505323 w 738167"/>
                      <a:gd name="connsiteY11" fmla="*/ 75450 h 78642"/>
                      <a:gd name="connsiteX12" fmla="*/ 543305 w 738167"/>
                      <a:gd name="connsiteY12" fmla="*/ 78627 h 78642"/>
                      <a:gd name="connsiteX13" fmla="*/ 588019 w 738167"/>
                      <a:gd name="connsiteY13" fmla="*/ 75958 h 78642"/>
                      <a:gd name="connsiteX14" fmla="*/ 707427 w 738167"/>
                      <a:gd name="connsiteY14" fmla="*/ 73290 h 78642"/>
                      <a:gd name="connsiteX15" fmla="*/ 730292 w 738167"/>
                      <a:gd name="connsiteY15" fmla="*/ 74688 h 78642"/>
                      <a:gd name="connsiteX16" fmla="*/ 738168 w 738167"/>
                      <a:gd name="connsiteY16" fmla="*/ 39111 h 78642"/>
                      <a:gd name="connsiteX17" fmla="*/ 730292 w 738167"/>
                      <a:gd name="connsiteY17" fmla="*/ 739 h 78642"/>
                      <a:gd name="connsiteX18" fmla="*/ 717081 w 738167"/>
                      <a:gd name="connsiteY18" fmla="*/ 358 h 78642"/>
                      <a:gd name="connsiteX19" fmla="*/ 607709 w 738167"/>
                      <a:gd name="connsiteY19" fmla="*/ 3026 h 78642"/>
                      <a:gd name="connsiteX20" fmla="*/ 309824 w 738167"/>
                      <a:gd name="connsiteY20" fmla="*/ 5568 h 78642"/>
                      <a:gd name="connsiteX21" fmla="*/ 244150 w 738167"/>
                      <a:gd name="connsiteY21" fmla="*/ 4424 h 78642"/>
                      <a:gd name="connsiteX22" fmla="*/ 166535 w 738167"/>
                      <a:gd name="connsiteY22" fmla="*/ 3535 h 78642"/>
                      <a:gd name="connsiteX23" fmla="*/ 138970 w 738167"/>
                      <a:gd name="connsiteY23" fmla="*/ 3281 h 78642"/>
                      <a:gd name="connsiteX24" fmla="*/ 94129 w 738167"/>
                      <a:gd name="connsiteY24" fmla="*/ 2772 h 78642"/>
                      <a:gd name="connsiteX25" fmla="*/ 6733 w 738167"/>
                      <a:gd name="connsiteY25" fmla="*/ 739 h 78642"/>
                      <a:gd name="connsiteX26" fmla="*/ 0 w 738167"/>
                      <a:gd name="connsiteY26" fmla="*/ 41271 h 78642"/>
                      <a:gd name="connsiteX27" fmla="*/ 6733 w 738167"/>
                      <a:gd name="connsiteY27" fmla="*/ 74688 h 7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38167" h="78642">
                        <a:moveTo>
                          <a:pt x="6733" y="74688"/>
                        </a:moveTo>
                        <a:cubicBezTo>
                          <a:pt x="9527" y="74942"/>
                          <a:pt x="12322" y="75196"/>
                          <a:pt x="15244" y="75577"/>
                        </a:cubicBezTo>
                        <a:cubicBezTo>
                          <a:pt x="24263" y="76594"/>
                          <a:pt x="32773" y="77610"/>
                          <a:pt x="41031" y="77864"/>
                        </a:cubicBezTo>
                        <a:cubicBezTo>
                          <a:pt x="46238" y="78245"/>
                          <a:pt x="51066" y="78245"/>
                          <a:pt x="56909" y="77610"/>
                        </a:cubicBezTo>
                        <a:cubicBezTo>
                          <a:pt x="64277" y="76721"/>
                          <a:pt x="72280" y="76466"/>
                          <a:pt x="80283" y="76975"/>
                        </a:cubicBezTo>
                        <a:cubicBezTo>
                          <a:pt x="80537" y="76975"/>
                          <a:pt x="94510" y="76848"/>
                          <a:pt x="101115" y="76721"/>
                        </a:cubicBezTo>
                        <a:cubicBezTo>
                          <a:pt x="102005" y="76848"/>
                          <a:pt x="102767" y="76975"/>
                          <a:pt x="103910" y="77102"/>
                        </a:cubicBezTo>
                        <a:cubicBezTo>
                          <a:pt x="108229" y="77610"/>
                          <a:pt x="113183" y="77102"/>
                          <a:pt x="118264" y="76466"/>
                        </a:cubicBezTo>
                        <a:cubicBezTo>
                          <a:pt x="174919" y="75831"/>
                          <a:pt x="231575" y="76466"/>
                          <a:pt x="288230" y="73417"/>
                        </a:cubicBezTo>
                        <a:cubicBezTo>
                          <a:pt x="308046" y="72401"/>
                          <a:pt x="327736" y="70876"/>
                          <a:pt x="347807" y="72274"/>
                        </a:cubicBezTo>
                        <a:cubicBezTo>
                          <a:pt x="383375" y="74942"/>
                          <a:pt x="419197" y="74815"/>
                          <a:pt x="454765" y="75450"/>
                        </a:cubicBezTo>
                        <a:cubicBezTo>
                          <a:pt x="471660" y="75831"/>
                          <a:pt x="482712" y="72147"/>
                          <a:pt x="505323" y="75450"/>
                        </a:cubicBezTo>
                        <a:cubicBezTo>
                          <a:pt x="515104" y="76085"/>
                          <a:pt x="533651" y="78881"/>
                          <a:pt x="543305" y="78627"/>
                        </a:cubicBezTo>
                        <a:cubicBezTo>
                          <a:pt x="561216" y="78118"/>
                          <a:pt x="570108" y="76721"/>
                          <a:pt x="588019" y="75958"/>
                        </a:cubicBezTo>
                        <a:cubicBezTo>
                          <a:pt x="627779" y="74307"/>
                          <a:pt x="667539" y="73798"/>
                          <a:pt x="707427" y="73290"/>
                        </a:cubicBezTo>
                        <a:cubicBezTo>
                          <a:pt x="715049" y="73163"/>
                          <a:pt x="722670" y="73925"/>
                          <a:pt x="730292" y="74688"/>
                        </a:cubicBezTo>
                        <a:lnTo>
                          <a:pt x="738168" y="39111"/>
                        </a:lnTo>
                        <a:lnTo>
                          <a:pt x="730292" y="739"/>
                        </a:lnTo>
                        <a:cubicBezTo>
                          <a:pt x="725973" y="612"/>
                          <a:pt x="721527" y="612"/>
                          <a:pt x="717081" y="358"/>
                        </a:cubicBezTo>
                        <a:cubicBezTo>
                          <a:pt x="680497" y="-1166"/>
                          <a:pt x="643404" y="2645"/>
                          <a:pt x="607709" y="3026"/>
                        </a:cubicBezTo>
                        <a:cubicBezTo>
                          <a:pt x="508371" y="4170"/>
                          <a:pt x="409162" y="3026"/>
                          <a:pt x="309824" y="5568"/>
                        </a:cubicBezTo>
                        <a:cubicBezTo>
                          <a:pt x="291659" y="6076"/>
                          <a:pt x="247580" y="5059"/>
                          <a:pt x="244150" y="4424"/>
                        </a:cubicBezTo>
                        <a:cubicBezTo>
                          <a:pt x="219126" y="-277"/>
                          <a:pt x="192449" y="3789"/>
                          <a:pt x="166535" y="3535"/>
                        </a:cubicBezTo>
                        <a:cubicBezTo>
                          <a:pt x="157389" y="3408"/>
                          <a:pt x="148116" y="3281"/>
                          <a:pt x="138970" y="3281"/>
                        </a:cubicBezTo>
                        <a:cubicBezTo>
                          <a:pt x="123981" y="3154"/>
                          <a:pt x="109118" y="2899"/>
                          <a:pt x="94129" y="2772"/>
                        </a:cubicBezTo>
                        <a:cubicBezTo>
                          <a:pt x="64912" y="2518"/>
                          <a:pt x="35822" y="1883"/>
                          <a:pt x="6733" y="739"/>
                        </a:cubicBezTo>
                        <a:lnTo>
                          <a:pt x="0" y="41271"/>
                        </a:lnTo>
                        <a:lnTo>
                          <a:pt x="6733" y="74688"/>
                        </a:lnTo>
                        <a:close/>
                      </a:path>
                    </a:pathLst>
                  </a:custGeom>
                  <a:solidFill>
                    <a:srgbClr val="31388C"/>
                  </a:solidFill>
                  <a:ln w="12692" cap="flat">
                    <a:noFill/>
                    <a:prstDash val="solid"/>
                    <a:miter/>
                  </a:ln>
                </p:spPr>
                <p:txBody>
                  <a:bodyPr rtlCol="0" anchor="ctr"/>
                  <a:lstStyle/>
                  <a:p>
                    <a:endParaRPr lang="en-US"/>
                  </a:p>
                </p:txBody>
              </p:sp>
            </p:grpSp>
            <p:grpSp>
              <p:nvGrpSpPr>
                <p:cNvPr id="1215" name="Graphic 1018">
                  <a:extLst>
                    <a:ext uri="{FF2B5EF4-FFF2-40B4-BE49-F238E27FC236}">
                      <a16:creationId xmlns:a16="http://schemas.microsoft.com/office/drawing/2014/main" id="{5507ECAC-2E39-6747-A14A-24774BCABE3C}"/>
                    </a:ext>
                  </a:extLst>
                </p:cNvPr>
                <p:cNvGrpSpPr/>
                <p:nvPr/>
              </p:nvGrpSpPr>
              <p:grpSpPr>
                <a:xfrm>
                  <a:off x="2972614" y="1349641"/>
                  <a:ext cx="738167" cy="78642"/>
                  <a:chOff x="2972614" y="1349641"/>
                  <a:chExt cx="738167" cy="78642"/>
                </a:xfrm>
                <a:solidFill>
                  <a:srgbClr val="31388C"/>
                </a:solidFill>
              </p:grpSpPr>
              <p:sp>
                <p:nvSpPr>
                  <p:cNvPr id="1216" name="Freeform 1215">
                    <a:extLst>
                      <a:ext uri="{FF2B5EF4-FFF2-40B4-BE49-F238E27FC236}">
                        <a16:creationId xmlns:a16="http://schemas.microsoft.com/office/drawing/2014/main" id="{7613BC4D-D83A-DA4D-BC34-C09B150928A6}"/>
                      </a:ext>
                    </a:extLst>
                  </p:cNvPr>
                  <p:cNvSpPr/>
                  <p:nvPr/>
                </p:nvSpPr>
                <p:spPr>
                  <a:xfrm>
                    <a:off x="3066616" y="1351922"/>
                    <a:ext cx="44968" cy="1126"/>
                  </a:xfrm>
                  <a:custGeom>
                    <a:avLst/>
                    <a:gdLst>
                      <a:gd name="connsiteX0" fmla="*/ 44968 w 44968"/>
                      <a:gd name="connsiteY0" fmla="*/ 1126 h 1126"/>
                      <a:gd name="connsiteX1" fmla="*/ 44206 w 44968"/>
                      <a:gd name="connsiteY1" fmla="*/ 1126 h 1126"/>
                      <a:gd name="connsiteX2" fmla="*/ 13465 w 44968"/>
                      <a:gd name="connsiteY2" fmla="*/ 110 h 1126"/>
                      <a:gd name="connsiteX3" fmla="*/ 0 w 44968"/>
                      <a:gd name="connsiteY3" fmla="*/ 745 h 1126"/>
                      <a:gd name="connsiteX4" fmla="*/ 44968 w 44968"/>
                      <a:gd name="connsiteY4" fmla="*/ 1126 h 1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68" h="1126">
                        <a:moveTo>
                          <a:pt x="44968" y="1126"/>
                        </a:moveTo>
                        <a:cubicBezTo>
                          <a:pt x="44714" y="1126"/>
                          <a:pt x="44460" y="1126"/>
                          <a:pt x="44206" y="1126"/>
                        </a:cubicBezTo>
                        <a:cubicBezTo>
                          <a:pt x="34425" y="-17"/>
                          <a:pt x="23881" y="-144"/>
                          <a:pt x="13465" y="110"/>
                        </a:cubicBezTo>
                        <a:cubicBezTo>
                          <a:pt x="8892" y="491"/>
                          <a:pt x="4446" y="491"/>
                          <a:pt x="0" y="745"/>
                        </a:cubicBezTo>
                        <a:cubicBezTo>
                          <a:pt x="14989" y="745"/>
                          <a:pt x="29979" y="872"/>
                          <a:pt x="44968" y="1126"/>
                        </a:cubicBezTo>
                        <a:close/>
                      </a:path>
                    </a:pathLst>
                  </a:custGeom>
                  <a:solidFill>
                    <a:srgbClr val="31388C"/>
                  </a:solidFill>
                  <a:ln w="12692" cap="flat">
                    <a:noFill/>
                    <a:prstDash val="solid"/>
                    <a:miter/>
                  </a:ln>
                </p:spPr>
                <p:txBody>
                  <a:bodyPr rtlCol="0" anchor="ctr"/>
                  <a:lstStyle/>
                  <a:p>
                    <a:endParaRPr lang="en-US"/>
                  </a:p>
                </p:txBody>
              </p:sp>
              <p:sp>
                <p:nvSpPr>
                  <p:cNvPr id="1217" name="Freeform 1216">
                    <a:extLst>
                      <a:ext uri="{FF2B5EF4-FFF2-40B4-BE49-F238E27FC236}">
                        <a16:creationId xmlns:a16="http://schemas.microsoft.com/office/drawing/2014/main" id="{0C78BB5A-A7E5-7D42-A45E-C7B211DBE0CD}"/>
                      </a:ext>
                    </a:extLst>
                  </p:cNvPr>
                  <p:cNvSpPr/>
                  <p:nvPr/>
                </p:nvSpPr>
                <p:spPr>
                  <a:xfrm>
                    <a:off x="2972614" y="1349641"/>
                    <a:ext cx="738167" cy="78642"/>
                  </a:xfrm>
                  <a:custGeom>
                    <a:avLst/>
                    <a:gdLst>
                      <a:gd name="connsiteX0" fmla="*/ 6606 w 738167"/>
                      <a:gd name="connsiteY0" fmla="*/ 74688 h 78642"/>
                      <a:gd name="connsiteX1" fmla="*/ 15117 w 738167"/>
                      <a:gd name="connsiteY1" fmla="*/ 75577 h 78642"/>
                      <a:gd name="connsiteX2" fmla="*/ 40903 w 738167"/>
                      <a:gd name="connsiteY2" fmla="*/ 77864 h 78642"/>
                      <a:gd name="connsiteX3" fmla="*/ 56782 w 738167"/>
                      <a:gd name="connsiteY3" fmla="*/ 77610 h 78642"/>
                      <a:gd name="connsiteX4" fmla="*/ 80156 w 738167"/>
                      <a:gd name="connsiteY4" fmla="*/ 76975 h 78642"/>
                      <a:gd name="connsiteX5" fmla="*/ 100989 w 738167"/>
                      <a:gd name="connsiteY5" fmla="*/ 76721 h 78642"/>
                      <a:gd name="connsiteX6" fmla="*/ 103783 w 738167"/>
                      <a:gd name="connsiteY6" fmla="*/ 77102 h 78642"/>
                      <a:gd name="connsiteX7" fmla="*/ 118137 w 738167"/>
                      <a:gd name="connsiteY7" fmla="*/ 76466 h 78642"/>
                      <a:gd name="connsiteX8" fmla="*/ 288103 w 738167"/>
                      <a:gd name="connsiteY8" fmla="*/ 73417 h 78642"/>
                      <a:gd name="connsiteX9" fmla="*/ 347680 w 738167"/>
                      <a:gd name="connsiteY9" fmla="*/ 72274 h 78642"/>
                      <a:gd name="connsiteX10" fmla="*/ 454638 w 738167"/>
                      <a:gd name="connsiteY10" fmla="*/ 75450 h 78642"/>
                      <a:gd name="connsiteX11" fmla="*/ 505196 w 738167"/>
                      <a:gd name="connsiteY11" fmla="*/ 75450 h 78642"/>
                      <a:gd name="connsiteX12" fmla="*/ 543178 w 738167"/>
                      <a:gd name="connsiteY12" fmla="*/ 78627 h 78642"/>
                      <a:gd name="connsiteX13" fmla="*/ 587892 w 738167"/>
                      <a:gd name="connsiteY13" fmla="*/ 75958 h 78642"/>
                      <a:gd name="connsiteX14" fmla="*/ 707300 w 738167"/>
                      <a:gd name="connsiteY14" fmla="*/ 73290 h 78642"/>
                      <a:gd name="connsiteX15" fmla="*/ 730292 w 738167"/>
                      <a:gd name="connsiteY15" fmla="*/ 74688 h 78642"/>
                      <a:gd name="connsiteX16" fmla="*/ 738168 w 738167"/>
                      <a:gd name="connsiteY16" fmla="*/ 39111 h 78642"/>
                      <a:gd name="connsiteX17" fmla="*/ 730292 w 738167"/>
                      <a:gd name="connsiteY17" fmla="*/ 739 h 78642"/>
                      <a:gd name="connsiteX18" fmla="*/ 717081 w 738167"/>
                      <a:gd name="connsiteY18" fmla="*/ 358 h 78642"/>
                      <a:gd name="connsiteX19" fmla="*/ 607709 w 738167"/>
                      <a:gd name="connsiteY19" fmla="*/ 3026 h 78642"/>
                      <a:gd name="connsiteX20" fmla="*/ 309825 w 738167"/>
                      <a:gd name="connsiteY20" fmla="*/ 5568 h 78642"/>
                      <a:gd name="connsiteX21" fmla="*/ 244150 w 738167"/>
                      <a:gd name="connsiteY21" fmla="*/ 4424 h 78642"/>
                      <a:gd name="connsiteX22" fmla="*/ 166536 w 738167"/>
                      <a:gd name="connsiteY22" fmla="*/ 3535 h 78642"/>
                      <a:gd name="connsiteX23" fmla="*/ 138970 w 738167"/>
                      <a:gd name="connsiteY23" fmla="*/ 3281 h 78642"/>
                      <a:gd name="connsiteX24" fmla="*/ 94129 w 738167"/>
                      <a:gd name="connsiteY24" fmla="*/ 2772 h 78642"/>
                      <a:gd name="connsiteX25" fmla="*/ 6733 w 738167"/>
                      <a:gd name="connsiteY25" fmla="*/ 739 h 78642"/>
                      <a:gd name="connsiteX26" fmla="*/ 0 w 738167"/>
                      <a:gd name="connsiteY26" fmla="*/ 41271 h 78642"/>
                      <a:gd name="connsiteX27" fmla="*/ 6606 w 738167"/>
                      <a:gd name="connsiteY27" fmla="*/ 74688 h 7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38167" h="78642">
                        <a:moveTo>
                          <a:pt x="6606" y="74688"/>
                        </a:moveTo>
                        <a:cubicBezTo>
                          <a:pt x="9400" y="74942"/>
                          <a:pt x="12322" y="75196"/>
                          <a:pt x="15117" y="75577"/>
                        </a:cubicBezTo>
                        <a:cubicBezTo>
                          <a:pt x="24136" y="76594"/>
                          <a:pt x="32647" y="77610"/>
                          <a:pt x="40903" y="77864"/>
                        </a:cubicBezTo>
                        <a:cubicBezTo>
                          <a:pt x="46112" y="78245"/>
                          <a:pt x="50939" y="78245"/>
                          <a:pt x="56782" y="77610"/>
                        </a:cubicBezTo>
                        <a:cubicBezTo>
                          <a:pt x="64150" y="76721"/>
                          <a:pt x="72153" y="76466"/>
                          <a:pt x="80156" y="76975"/>
                        </a:cubicBezTo>
                        <a:cubicBezTo>
                          <a:pt x="80410" y="76975"/>
                          <a:pt x="94383" y="76848"/>
                          <a:pt x="100989" y="76721"/>
                        </a:cubicBezTo>
                        <a:cubicBezTo>
                          <a:pt x="101878" y="76848"/>
                          <a:pt x="102640" y="76975"/>
                          <a:pt x="103783" y="77102"/>
                        </a:cubicBezTo>
                        <a:cubicBezTo>
                          <a:pt x="108102" y="77610"/>
                          <a:pt x="113056" y="77102"/>
                          <a:pt x="118137" y="76466"/>
                        </a:cubicBezTo>
                        <a:cubicBezTo>
                          <a:pt x="174793" y="75831"/>
                          <a:pt x="231448" y="76466"/>
                          <a:pt x="288103" y="73417"/>
                        </a:cubicBezTo>
                        <a:cubicBezTo>
                          <a:pt x="307919" y="72401"/>
                          <a:pt x="327609" y="70876"/>
                          <a:pt x="347680" y="72274"/>
                        </a:cubicBezTo>
                        <a:cubicBezTo>
                          <a:pt x="383248" y="74942"/>
                          <a:pt x="419070" y="74815"/>
                          <a:pt x="454638" y="75450"/>
                        </a:cubicBezTo>
                        <a:cubicBezTo>
                          <a:pt x="471533" y="75831"/>
                          <a:pt x="482585" y="72147"/>
                          <a:pt x="505196" y="75450"/>
                        </a:cubicBezTo>
                        <a:cubicBezTo>
                          <a:pt x="514977" y="76085"/>
                          <a:pt x="533524" y="78881"/>
                          <a:pt x="543178" y="78627"/>
                        </a:cubicBezTo>
                        <a:cubicBezTo>
                          <a:pt x="561089" y="78118"/>
                          <a:pt x="569981" y="76721"/>
                          <a:pt x="587892" y="75958"/>
                        </a:cubicBezTo>
                        <a:cubicBezTo>
                          <a:pt x="627652" y="74307"/>
                          <a:pt x="667412" y="73798"/>
                          <a:pt x="707300" y="73290"/>
                        </a:cubicBezTo>
                        <a:cubicBezTo>
                          <a:pt x="714922" y="73163"/>
                          <a:pt x="722543" y="73925"/>
                          <a:pt x="730292" y="74688"/>
                        </a:cubicBezTo>
                        <a:lnTo>
                          <a:pt x="738168" y="39111"/>
                        </a:lnTo>
                        <a:lnTo>
                          <a:pt x="730292" y="739"/>
                        </a:lnTo>
                        <a:cubicBezTo>
                          <a:pt x="725973" y="612"/>
                          <a:pt x="721527" y="612"/>
                          <a:pt x="717081" y="358"/>
                        </a:cubicBezTo>
                        <a:cubicBezTo>
                          <a:pt x="680496" y="-1166"/>
                          <a:pt x="643404" y="2645"/>
                          <a:pt x="607709" y="3026"/>
                        </a:cubicBezTo>
                        <a:cubicBezTo>
                          <a:pt x="508372" y="4170"/>
                          <a:pt x="409162" y="3026"/>
                          <a:pt x="309825" y="5568"/>
                        </a:cubicBezTo>
                        <a:cubicBezTo>
                          <a:pt x="291660" y="6076"/>
                          <a:pt x="247580" y="5059"/>
                          <a:pt x="244150" y="4424"/>
                        </a:cubicBezTo>
                        <a:cubicBezTo>
                          <a:pt x="219126" y="-277"/>
                          <a:pt x="192450" y="3789"/>
                          <a:pt x="166536" y="3535"/>
                        </a:cubicBezTo>
                        <a:cubicBezTo>
                          <a:pt x="157389" y="3408"/>
                          <a:pt x="148116" y="3281"/>
                          <a:pt x="138970" y="3281"/>
                        </a:cubicBezTo>
                        <a:cubicBezTo>
                          <a:pt x="123981" y="3154"/>
                          <a:pt x="109118" y="2899"/>
                          <a:pt x="94129" y="2772"/>
                        </a:cubicBezTo>
                        <a:cubicBezTo>
                          <a:pt x="64912" y="2518"/>
                          <a:pt x="35822" y="1883"/>
                          <a:pt x="6733" y="739"/>
                        </a:cubicBezTo>
                        <a:lnTo>
                          <a:pt x="0" y="41271"/>
                        </a:lnTo>
                        <a:lnTo>
                          <a:pt x="6606" y="74688"/>
                        </a:lnTo>
                        <a:close/>
                      </a:path>
                    </a:pathLst>
                  </a:custGeom>
                  <a:solidFill>
                    <a:srgbClr val="31388C"/>
                  </a:solidFill>
                  <a:ln w="12692" cap="flat">
                    <a:noFill/>
                    <a:prstDash val="solid"/>
                    <a:miter/>
                  </a:ln>
                </p:spPr>
                <p:txBody>
                  <a:bodyPr rtlCol="0" anchor="ctr"/>
                  <a:lstStyle/>
                  <a:p>
                    <a:endParaRPr lang="en-US"/>
                  </a:p>
                </p:txBody>
              </p:sp>
            </p:grpSp>
            <p:grpSp>
              <p:nvGrpSpPr>
                <p:cNvPr id="1218" name="Graphic 1018">
                  <a:extLst>
                    <a:ext uri="{FF2B5EF4-FFF2-40B4-BE49-F238E27FC236}">
                      <a16:creationId xmlns:a16="http://schemas.microsoft.com/office/drawing/2014/main" id="{E2DB7CF6-50D9-8B48-A494-2F15BA775A3D}"/>
                    </a:ext>
                  </a:extLst>
                </p:cNvPr>
                <p:cNvGrpSpPr/>
                <p:nvPr/>
              </p:nvGrpSpPr>
              <p:grpSpPr>
                <a:xfrm>
                  <a:off x="2249055" y="1349641"/>
                  <a:ext cx="738167" cy="78642"/>
                  <a:chOff x="2249055" y="1349641"/>
                  <a:chExt cx="738167" cy="78642"/>
                </a:xfrm>
                <a:solidFill>
                  <a:srgbClr val="31388C"/>
                </a:solidFill>
              </p:grpSpPr>
              <p:sp>
                <p:nvSpPr>
                  <p:cNvPr id="1219" name="Freeform 1218">
                    <a:extLst>
                      <a:ext uri="{FF2B5EF4-FFF2-40B4-BE49-F238E27FC236}">
                        <a16:creationId xmlns:a16="http://schemas.microsoft.com/office/drawing/2014/main" id="{2BF0C3C8-32D5-A348-B48B-266F975915F7}"/>
                      </a:ext>
                    </a:extLst>
                  </p:cNvPr>
                  <p:cNvSpPr/>
                  <p:nvPr/>
                </p:nvSpPr>
                <p:spPr>
                  <a:xfrm>
                    <a:off x="2342929" y="1351922"/>
                    <a:ext cx="44968" cy="1126"/>
                  </a:xfrm>
                  <a:custGeom>
                    <a:avLst/>
                    <a:gdLst>
                      <a:gd name="connsiteX0" fmla="*/ 44968 w 44968"/>
                      <a:gd name="connsiteY0" fmla="*/ 1126 h 1126"/>
                      <a:gd name="connsiteX1" fmla="*/ 44206 w 44968"/>
                      <a:gd name="connsiteY1" fmla="*/ 1126 h 1126"/>
                      <a:gd name="connsiteX2" fmla="*/ 13465 w 44968"/>
                      <a:gd name="connsiteY2" fmla="*/ 110 h 1126"/>
                      <a:gd name="connsiteX3" fmla="*/ 0 w 44968"/>
                      <a:gd name="connsiteY3" fmla="*/ 745 h 1126"/>
                      <a:gd name="connsiteX4" fmla="*/ 44968 w 44968"/>
                      <a:gd name="connsiteY4" fmla="*/ 1126 h 1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68" h="1126">
                        <a:moveTo>
                          <a:pt x="44968" y="1126"/>
                        </a:moveTo>
                        <a:cubicBezTo>
                          <a:pt x="44714" y="1126"/>
                          <a:pt x="44460" y="1126"/>
                          <a:pt x="44206" y="1126"/>
                        </a:cubicBezTo>
                        <a:cubicBezTo>
                          <a:pt x="34425" y="-17"/>
                          <a:pt x="23882" y="-144"/>
                          <a:pt x="13465" y="110"/>
                        </a:cubicBezTo>
                        <a:cubicBezTo>
                          <a:pt x="8892" y="491"/>
                          <a:pt x="4446" y="491"/>
                          <a:pt x="0" y="745"/>
                        </a:cubicBezTo>
                        <a:cubicBezTo>
                          <a:pt x="15117" y="745"/>
                          <a:pt x="29979" y="872"/>
                          <a:pt x="44968" y="1126"/>
                        </a:cubicBezTo>
                        <a:close/>
                      </a:path>
                    </a:pathLst>
                  </a:custGeom>
                  <a:solidFill>
                    <a:srgbClr val="31388C"/>
                  </a:solidFill>
                  <a:ln w="12692" cap="flat">
                    <a:noFill/>
                    <a:prstDash val="solid"/>
                    <a:miter/>
                  </a:ln>
                </p:spPr>
                <p:txBody>
                  <a:bodyPr rtlCol="0" anchor="ctr"/>
                  <a:lstStyle/>
                  <a:p>
                    <a:endParaRPr lang="en-US"/>
                  </a:p>
                </p:txBody>
              </p:sp>
              <p:sp>
                <p:nvSpPr>
                  <p:cNvPr id="1220" name="Freeform 1219">
                    <a:extLst>
                      <a:ext uri="{FF2B5EF4-FFF2-40B4-BE49-F238E27FC236}">
                        <a16:creationId xmlns:a16="http://schemas.microsoft.com/office/drawing/2014/main" id="{C6D7F0BB-6EC8-A942-8F2D-9466665A60BF}"/>
                      </a:ext>
                    </a:extLst>
                  </p:cNvPr>
                  <p:cNvSpPr/>
                  <p:nvPr/>
                </p:nvSpPr>
                <p:spPr>
                  <a:xfrm>
                    <a:off x="2249055" y="1349641"/>
                    <a:ext cx="738167" cy="78642"/>
                  </a:xfrm>
                  <a:custGeom>
                    <a:avLst/>
                    <a:gdLst>
                      <a:gd name="connsiteX0" fmla="*/ 6606 w 738167"/>
                      <a:gd name="connsiteY0" fmla="*/ 74688 h 78642"/>
                      <a:gd name="connsiteX1" fmla="*/ 15117 w 738167"/>
                      <a:gd name="connsiteY1" fmla="*/ 75577 h 78642"/>
                      <a:gd name="connsiteX2" fmla="*/ 40903 w 738167"/>
                      <a:gd name="connsiteY2" fmla="*/ 77864 h 78642"/>
                      <a:gd name="connsiteX3" fmla="*/ 56782 w 738167"/>
                      <a:gd name="connsiteY3" fmla="*/ 77610 h 78642"/>
                      <a:gd name="connsiteX4" fmla="*/ 80156 w 738167"/>
                      <a:gd name="connsiteY4" fmla="*/ 76975 h 78642"/>
                      <a:gd name="connsiteX5" fmla="*/ 100988 w 738167"/>
                      <a:gd name="connsiteY5" fmla="*/ 76721 h 78642"/>
                      <a:gd name="connsiteX6" fmla="*/ 103783 w 738167"/>
                      <a:gd name="connsiteY6" fmla="*/ 77102 h 78642"/>
                      <a:gd name="connsiteX7" fmla="*/ 118137 w 738167"/>
                      <a:gd name="connsiteY7" fmla="*/ 76466 h 78642"/>
                      <a:gd name="connsiteX8" fmla="*/ 288103 w 738167"/>
                      <a:gd name="connsiteY8" fmla="*/ 73417 h 78642"/>
                      <a:gd name="connsiteX9" fmla="*/ 347679 w 738167"/>
                      <a:gd name="connsiteY9" fmla="*/ 72274 h 78642"/>
                      <a:gd name="connsiteX10" fmla="*/ 454765 w 738167"/>
                      <a:gd name="connsiteY10" fmla="*/ 75450 h 78642"/>
                      <a:gd name="connsiteX11" fmla="*/ 505323 w 738167"/>
                      <a:gd name="connsiteY11" fmla="*/ 75450 h 78642"/>
                      <a:gd name="connsiteX12" fmla="*/ 543305 w 738167"/>
                      <a:gd name="connsiteY12" fmla="*/ 78627 h 78642"/>
                      <a:gd name="connsiteX13" fmla="*/ 588019 w 738167"/>
                      <a:gd name="connsiteY13" fmla="*/ 75958 h 78642"/>
                      <a:gd name="connsiteX14" fmla="*/ 707427 w 738167"/>
                      <a:gd name="connsiteY14" fmla="*/ 73290 h 78642"/>
                      <a:gd name="connsiteX15" fmla="*/ 730292 w 738167"/>
                      <a:gd name="connsiteY15" fmla="*/ 74688 h 78642"/>
                      <a:gd name="connsiteX16" fmla="*/ 738168 w 738167"/>
                      <a:gd name="connsiteY16" fmla="*/ 39111 h 78642"/>
                      <a:gd name="connsiteX17" fmla="*/ 730292 w 738167"/>
                      <a:gd name="connsiteY17" fmla="*/ 739 h 78642"/>
                      <a:gd name="connsiteX18" fmla="*/ 717081 w 738167"/>
                      <a:gd name="connsiteY18" fmla="*/ 358 h 78642"/>
                      <a:gd name="connsiteX19" fmla="*/ 607709 w 738167"/>
                      <a:gd name="connsiteY19" fmla="*/ 3026 h 78642"/>
                      <a:gd name="connsiteX20" fmla="*/ 309825 w 738167"/>
                      <a:gd name="connsiteY20" fmla="*/ 5568 h 78642"/>
                      <a:gd name="connsiteX21" fmla="*/ 244150 w 738167"/>
                      <a:gd name="connsiteY21" fmla="*/ 4424 h 78642"/>
                      <a:gd name="connsiteX22" fmla="*/ 166536 w 738167"/>
                      <a:gd name="connsiteY22" fmla="*/ 3535 h 78642"/>
                      <a:gd name="connsiteX23" fmla="*/ 138970 w 738167"/>
                      <a:gd name="connsiteY23" fmla="*/ 3281 h 78642"/>
                      <a:gd name="connsiteX24" fmla="*/ 94129 w 738167"/>
                      <a:gd name="connsiteY24" fmla="*/ 2772 h 78642"/>
                      <a:gd name="connsiteX25" fmla="*/ 6733 w 738167"/>
                      <a:gd name="connsiteY25" fmla="*/ 739 h 78642"/>
                      <a:gd name="connsiteX26" fmla="*/ 0 w 738167"/>
                      <a:gd name="connsiteY26" fmla="*/ 41271 h 78642"/>
                      <a:gd name="connsiteX27" fmla="*/ 6606 w 738167"/>
                      <a:gd name="connsiteY27" fmla="*/ 74688 h 7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38167" h="78642">
                        <a:moveTo>
                          <a:pt x="6606" y="74688"/>
                        </a:moveTo>
                        <a:cubicBezTo>
                          <a:pt x="9400" y="74942"/>
                          <a:pt x="12195" y="75196"/>
                          <a:pt x="15117" y="75577"/>
                        </a:cubicBezTo>
                        <a:cubicBezTo>
                          <a:pt x="24136" y="76594"/>
                          <a:pt x="32646" y="77610"/>
                          <a:pt x="40903" y="77864"/>
                        </a:cubicBezTo>
                        <a:cubicBezTo>
                          <a:pt x="46112" y="78245"/>
                          <a:pt x="50939" y="78245"/>
                          <a:pt x="56782" y="77610"/>
                        </a:cubicBezTo>
                        <a:cubicBezTo>
                          <a:pt x="64150" y="76721"/>
                          <a:pt x="72153" y="76466"/>
                          <a:pt x="80156" y="76975"/>
                        </a:cubicBezTo>
                        <a:cubicBezTo>
                          <a:pt x="80410" y="76975"/>
                          <a:pt x="94383" y="76848"/>
                          <a:pt x="100988" y="76721"/>
                        </a:cubicBezTo>
                        <a:cubicBezTo>
                          <a:pt x="101878" y="76848"/>
                          <a:pt x="102640" y="76975"/>
                          <a:pt x="103783" y="77102"/>
                        </a:cubicBezTo>
                        <a:cubicBezTo>
                          <a:pt x="108102" y="77610"/>
                          <a:pt x="113056" y="77102"/>
                          <a:pt x="118137" y="76466"/>
                        </a:cubicBezTo>
                        <a:cubicBezTo>
                          <a:pt x="174792" y="75831"/>
                          <a:pt x="231448" y="76466"/>
                          <a:pt x="288103" y="73417"/>
                        </a:cubicBezTo>
                        <a:cubicBezTo>
                          <a:pt x="307919" y="72401"/>
                          <a:pt x="327609" y="70876"/>
                          <a:pt x="347679" y="72274"/>
                        </a:cubicBezTo>
                        <a:cubicBezTo>
                          <a:pt x="383248" y="74942"/>
                          <a:pt x="419070" y="74815"/>
                          <a:pt x="454765" y="75450"/>
                        </a:cubicBezTo>
                        <a:cubicBezTo>
                          <a:pt x="471660" y="75831"/>
                          <a:pt x="482712" y="72147"/>
                          <a:pt x="505323" y="75450"/>
                        </a:cubicBezTo>
                        <a:cubicBezTo>
                          <a:pt x="515104" y="76085"/>
                          <a:pt x="533650" y="78881"/>
                          <a:pt x="543305" y="78627"/>
                        </a:cubicBezTo>
                        <a:cubicBezTo>
                          <a:pt x="561216" y="78118"/>
                          <a:pt x="570108" y="76721"/>
                          <a:pt x="588019" y="75958"/>
                        </a:cubicBezTo>
                        <a:cubicBezTo>
                          <a:pt x="627779" y="74307"/>
                          <a:pt x="667539" y="73798"/>
                          <a:pt x="707427" y="73290"/>
                        </a:cubicBezTo>
                        <a:cubicBezTo>
                          <a:pt x="715048" y="73163"/>
                          <a:pt x="722670" y="73925"/>
                          <a:pt x="730292" y="74688"/>
                        </a:cubicBezTo>
                        <a:lnTo>
                          <a:pt x="738168" y="39111"/>
                        </a:lnTo>
                        <a:lnTo>
                          <a:pt x="730292" y="739"/>
                        </a:lnTo>
                        <a:cubicBezTo>
                          <a:pt x="725973" y="612"/>
                          <a:pt x="721527" y="612"/>
                          <a:pt x="717081" y="358"/>
                        </a:cubicBezTo>
                        <a:cubicBezTo>
                          <a:pt x="680496" y="-1166"/>
                          <a:pt x="643404" y="2645"/>
                          <a:pt x="607709" y="3026"/>
                        </a:cubicBezTo>
                        <a:cubicBezTo>
                          <a:pt x="508372" y="4170"/>
                          <a:pt x="409162" y="3026"/>
                          <a:pt x="309825" y="5568"/>
                        </a:cubicBezTo>
                        <a:cubicBezTo>
                          <a:pt x="291659" y="6076"/>
                          <a:pt x="247580" y="5059"/>
                          <a:pt x="244150" y="4424"/>
                        </a:cubicBezTo>
                        <a:cubicBezTo>
                          <a:pt x="219126" y="-277"/>
                          <a:pt x="192449" y="3789"/>
                          <a:pt x="166536" y="3535"/>
                        </a:cubicBezTo>
                        <a:cubicBezTo>
                          <a:pt x="157389" y="3408"/>
                          <a:pt x="148116" y="3281"/>
                          <a:pt x="138970" y="3281"/>
                        </a:cubicBezTo>
                        <a:cubicBezTo>
                          <a:pt x="123981" y="3154"/>
                          <a:pt x="109118" y="2899"/>
                          <a:pt x="94129" y="2772"/>
                        </a:cubicBezTo>
                        <a:cubicBezTo>
                          <a:pt x="64912" y="2518"/>
                          <a:pt x="35822" y="1883"/>
                          <a:pt x="6733" y="739"/>
                        </a:cubicBezTo>
                        <a:lnTo>
                          <a:pt x="0" y="41271"/>
                        </a:lnTo>
                        <a:lnTo>
                          <a:pt x="6606" y="74688"/>
                        </a:lnTo>
                        <a:close/>
                      </a:path>
                    </a:pathLst>
                  </a:custGeom>
                  <a:solidFill>
                    <a:srgbClr val="31388C"/>
                  </a:solidFill>
                  <a:ln w="12692" cap="flat">
                    <a:noFill/>
                    <a:prstDash val="solid"/>
                    <a:miter/>
                  </a:ln>
                </p:spPr>
                <p:txBody>
                  <a:bodyPr rtlCol="0" anchor="ctr"/>
                  <a:lstStyle/>
                  <a:p>
                    <a:endParaRPr lang="en-US"/>
                  </a:p>
                </p:txBody>
              </p:sp>
            </p:grpSp>
            <p:grpSp>
              <p:nvGrpSpPr>
                <p:cNvPr id="1221" name="Graphic 1018">
                  <a:extLst>
                    <a:ext uri="{FF2B5EF4-FFF2-40B4-BE49-F238E27FC236}">
                      <a16:creationId xmlns:a16="http://schemas.microsoft.com/office/drawing/2014/main" id="{85715804-51A8-144C-9B6A-D99B776FA6E3}"/>
                    </a:ext>
                  </a:extLst>
                </p:cNvPr>
                <p:cNvGrpSpPr/>
                <p:nvPr/>
              </p:nvGrpSpPr>
              <p:grpSpPr>
                <a:xfrm>
                  <a:off x="1525368" y="1349641"/>
                  <a:ext cx="738167" cy="78642"/>
                  <a:chOff x="1525368" y="1349641"/>
                  <a:chExt cx="738167" cy="78642"/>
                </a:xfrm>
                <a:solidFill>
                  <a:srgbClr val="31388C"/>
                </a:solidFill>
              </p:grpSpPr>
              <p:sp>
                <p:nvSpPr>
                  <p:cNvPr id="1222" name="Freeform 1221">
                    <a:extLst>
                      <a:ext uri="{FF2B5EF4-FFF2-40B4-BE49-F238E27FC236}">
                        <a16:creationId xmlns:a16="http://schemas.microsoft.com/office/drawing/2014/main" id="{B7646BBC-428F-7441-81BE-8C3894529878}"/>
                      </a:ext>
                    </a:extLst>
                  </p:cNvPr>
                  <p:cNvSpPr/>
                  <p:nvPr/>
                </p:nvSpPr>
                <p:spPr>
                  <a:xfrm>
                    <a:off x="1619243" y="1351922"/>
                    <a:ext cx="44968" cy="1126"/>
                  </a:xfrm>
                  <a:custGeom>
                    <a:avLst/>
                    <a:gdLst>
                      <a:gd name="connsiteX0" fmla="*/ 44968 w 44968"/>
                      <a:gd name="connsiteY0" fmla="*/ 1126 h 1126"/>
                      <a:gd name="connsiteX1" fmla="*/ 44206 w 44968"/>
                      <a:gd name="connsiteY1" fmla="*/ 1126 h 1126"/>
                      <a:gd name="connsiteX2" fmla="*/ 13465 w 44968"/>
                      <a:gd name="connsiteY2" fmla="*/ 110 h 1126"/>
                      <a:gd name="connsiteX3" fmla="*/ 0 w 44968"/>
                      <a:gd name="connsiteY3" fmla="*/ 745 h 1126"/>
                      <a:gd name="connsiteX4" fmla="*/ 44968 w 44968"/>
                      <a:gd name="connsiteY4" fmla="*/ 1126 h 1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68" h="1126">
                        <a:moveTo>
                          <a:pt x="44968" y="1126"/>
                        </a:moveTo>
                        <a:cubicBezTo>
                          <a:pt x="44714" y="1126"/>
                          <a:pt x="44460" y="1126"/>
                          <a:pt x="44206" y="1126"/>
                        </a:cubicBezTo>
                        <a:cubicBezTo>
                          <a:pt x="34425" y="-17"/>
                          <a:pt x="23882" y="-144"/>
                          <a:pt x="13465" y="110"/>
                        </a:cubicBezTo>
                        <a:cubicBezTo>
                          <a:pt x="8892" y="491"/>
                          <a:pt x="4446" y="491"/>
                          <a:pt x="0" y="745"/>
                        </a:cubicBezTo>
                        <a:cubicBezTo>
                          <a:pt x="15117" y="745"/>
                          <a:pt x="30106" y="872"/>
                          <a:pt x="44968" y="1126"/>
                        </a:cubicBezTo>
                        <a:close/>
                      </a:path>
                    </a:pathLst>
                  </a:custGeom>
                  <a:solidFill>
                    <a:srgbClr val="31388C"/>
                  </a:solidFill>
                  <a:ln w="12692" cap="flat">
                    <a:noFill/>
                    <a:prstDash val="solid"/>
                    <a:miter/>
                  </a:ln>
                </p:spPr>
                <p:txBody>
                  <a:bodyPr rtlCol="0" anchor="ctr"/>
                  <a:lstStyle/>
                  <a:p>
                    <a:endParaRPr lang="en-US"/>
                  </a:p>
                </p:txBody>
              </p:sp>
              <p:sp>
                <p:nvSpPr>
                  <p:cNvPr id="1223" name="Freeform 1222">
                    <a:extLst>
                      <a:ext uri="{FF2B5EF4-FFF2-40B4-BE49-F238E27FC236}">
                        <a16:creationId xmlns:a16="http://schemas.microsoft.com/office/drawing/2014/main" id="{A6928FA0-1F8B-3E43-9E51-A0369AF6C436}"/>
                      </a:ext>
                    </a:extLst>
                  </p:cNvPr>
                  <p:cNvSpPr/>
                  <p:nvPr/>
                </p:nvSpPr>
                <p:spPr>
                  <a:xfrm>
                    <a:off x="1525368" y="1349641"/>
                    <a:ext cx="738167" cy="78642"/>
                  </a:xfrm>
                  <a:custGeom>
                    <a:avLst/>
                    <a:gdLst>
                      <a:gd name="connsiteX0" fmla="*/ 6605 w 738167"/>
                      <a:gd name="connsiteY0" fmla="*/ 74688 h 78642"/>
                      <a:gd name="connsiteX1" fmla="*/ 15116 w 738167"/>
                      <a:gd name="connsiteY1" fmla="*/ 75577 h 78642"/>
                      <a:gd name="connsiteX2" fmla="*/ 40903 w 738167"/>
                      <a:gd name="connsiteY2" fmla="*/ 77864 h 78642"/>
                      <a:gd name="connsiteX3" fmla="*/ 56782 w 738167"/>
                      <a:gd name="connsiteY3" fmla="*/ 77610 h 78642"/>
                      <a:gd name="connsiteX4" fmla="*/ 80156 w 738167"/>
                      <a:gd name="connsiteY4" fmla="*/ 76975 h 78642"/>
                      <a:gd name="connsiteX5" fmla="*/ 100988 w 738167"/>
                      <a:gd name="connsiteY5" fmla="*/ 76721 h 78642"/>
                      <a:gd name="connsiteX6" fmla="*/ 103783 w 738167"/>
                      <a:gd name="connsiteY6" fmla="*/ 77102 h 78642"/>
                      <a:gd name="connsiteX7" fmla="*/ 118137 w 738167"/>
                      <a:gd name="connsiteY7" fmla="*/ 76466 h 78642"/>
                      <a:gd name="connsiteX8" fmla="*/ 288103 w 738167"/>
                      <a:gd name="connsiteY8" fmla="*/ 73417 h 78642"/>
                      <a:gd name="connsiteX9" fmla="*/ 347679 w 738167"/>
                      <a:gd name="connsiteY9" fmla="*/ 72274 h 78642"/>
                      <a:gd name="connsiteX10" fmla="*/ 454638 w 738167"/>
                      <a:gd name="connsiteY10" fmla="*/ 75450 h 78642"/>
                      <a:gd name="connsiteX11" fmla="*/ 505196 w 738167"/>
                      <a:gd name="connsiteY11" fmla="*/ 75450 h 78642"/>
                      <a:gd name="connsiteX12" fmla="*/ 543178 w 738167"/>
                      <a:gd name="connsiteY12" fmla="*/ 78627 h 78642"/>
                      <a:gd name="connsiteX13" fmla="*/ 587892 w 738167"/>
                      <a:gd name="connsiteY13" fmla="*/ 75958 h 78642"/>
                      <a:gd name="connsiteX14" fmla="*/ 707300 w 738167"/>
                      <a:gd name="connsiteY14" fmla="*/ 73290 h 78642"/>
                      <a:gd name="connsiteX15" fmla="*/ 730292 w 738167"/>
                      <a:gd name="connsiteY15" fmla="*/ 74688 h 78642"/>
                      <a:gd name="connsiteX16" fmla="*/ 738168 w 738167"/>
                      <a:gd name="connsiteY16" fmla="*/ 39111 h 78642"/>
                      <a:gd name="connsiteX17" fmla="*/ 730292 w 738167"/>
                      <a:gd name="connsiteY17" fmla="*/ 739 h 78642"/>
                      <a:gd name="connsiteX18" fmla="*/ 717081 w 738167"/>
                      <a:gd name="connsiteY18" fmla="*/ 358 h 78642"/>
                      <a:gd name="connsiteX19" fmla="*/ 607709 w 738167"/>
                      <a:gd name="connsiteY19" fmla="*/ 3026 h 78642"/>
                      <a:gd name="connsiteX20" fmla="*/ 309825 w 738167"/>
                      <a:gd name="connsiteY20" fmla="*/ 5568 h 78642"/>
                      <a:gd name="connsiteX21" fmla="*/ 244150 w 738167"/>
                      <a:gd name="connsiteY21" fmla="*/ 4424 h 78642"/>
                      <a:gd name="connsiteX22" fmla="*/ 166536 w 738167"/>
                      <a:gd name="connsiteY22" fmla="*/ 3535 h 78642"/>
                      <a:gd name="connsiteX23" fmla="*/ 138970 w 738167"/>
                      <a:gd name="connsiteY23" fmla="*/ 3281 h 78642"/>
                      <a:gd name="connsiteX24" fmla="*/ 94129 w 738167"/>
                      <a:gd name="connsiteY24" fmla="*/ 2772 h 78642"/>
                      <a:gd name="connsiteX25" fmla="*/ 6733 w 738167"/>
                      <a:gd name="connsiteY25" fmla="*/ 739 h 78642"/>
                      <a:gd name="connsiteX26" fmla="*/ 0 w 738167"/>
                      <a:gd name="connsiteY26" fmla="*/ 41271 h 78642"/>
                      <a:gd name="connsiteX27" fmla="*/ 6605 w 738167"/>
                      <a:gd name="connsiteY27" fmla="*/ 74688 h 7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38167" h="78642">
                        <a:moveTo>
                          <a:pt x="6605" y="74688"/>
                        </a:moveTo>
                        <a:cubicBezTo>
                          <a:pt x="9400" y="74942"/>
                          <a:pt x="12322" y="75196"/>
                          <a:pt x="15116" y="75577"/>
                        </a:cubicBezTo>
                        <a:cubicBezTo>
                          <a:pt x="24136" y="76594"/>
                          <a:pt x="32647" y="77610"/>
                          <a:pt x="40903" y="77864"/>
                        </a:cubicBezTo>
                        <a:cubicBezTo>
                          <a:pt x="46112" y="78245"/>
                          <a:pt x="50939" y="78245"/>
                          <a:pt x="56782" y="77610"/>
                        </a:cubicBezTo>
                        <a:cubicBezTo>
                          <a:pt x="64150" y="76721"/>
                          <a:pt x="72153" y="76466"/>
                          <a:pt x="80156" y="76975"/>
                        </a:cubicBezTo>
                        <a:cubicBezTo>
                          <a:pt x="80410" y="76975"/>
                          <a:pt x="94383" y="76848"/>
                          <a:pt x="100988" y="76721"/>
                        </a:cubicBezTo>
                        <a:cubicBezTo>
                          <a:pt x="101878" y="76848"/>
                          <a:pt x="102640" y="76975"/>
                          <a:pt x="103783" y="77102"/>
                        </a:cubicBezTo>
                        <a:cubicBezTo>
                          <a:pt x="108102" y="77610"/>
                          <a:pt x="113056" y="77102"/>
                          <a:pt x="118137" y="76466"/>
                        </a:cubicBezTo>
                        <a:cubicBezTo>
                          <a:pt x="174792" y="75831"/>
                          <a:pt x="231448" y="76466"/>
                          <a:pt x="288103" y="73417"/>
                        </a:cubicBezTo>
                        <a:cubicBezTo>
                          <a:pt x="307919" y="72401"/>
                          <a:pt x="327609" y="70876"/>
                          <a:pt x="347679" y="72274"/>
                        </a:cubicBezTo>
                        <a:cubicBezTo>
                          <a:pt x="383248" y="74942"/>
                          <a:pt x="419070" y="74815"/>
                          <a:pt x="454638" y="75450"/>
                        </a:cubicBezTo>
                        <a:cubicBezTo>
                          <a:pt x="471533" y="75831"/>
                          <a:pt x="482585" y="72147"/>
                          <a:pt x="505196" y="75450"/>
                        </a:cubicBezTo>
                        <a:cubicBezTo>
                          <a:pt x="514977" y="76085"/>
                          <a:pt x="533523" y="78881"/>
                          <a:pt x="543178" y="78627"/>
                        </a:cubicBezTo>
                        <a:cubicBezTo>
                          <a:pt x="561089" y="78118"/>
                          <a:pt x="569981" y="76721"/>
                          <a:pt x="587892" y="75958"/>
                        </a:cubicBezTo>
                        <a:cubicBezTo>
                          <a:pt x="627652" y="74307"/>
                          <a:pt x="667412" y="73798"/>
                          <a:pt x="707300" y="73290"/>
                        </a:cubicBezTo>
                        <a:cubicBezTo>
                          <a:pt x="714921" y="73163"/>
                          <a:pt x="722543" y="73925"/>
                          <a:pt x="730292" y="74688"/>
                        </a:cubicBezTo>
                        <a:lnTo>
                          <a:pt x="738168" y="39111"/>
                        </a:lnTo>
                        <a:lnTo>
                          <a:pt x="730292" y="739"/>
                        </a:lnTo>
                        <a:cubicBezTo>
                          <a:pt x="725973" y="612"/>
                          <a:pt x="721527" y="612"/>
                          <a:pt x="717081" y="358"/>
                        </a:cubicBezTo>
                        <a:cubicBezTo>
                          <a:pt x="680496" y="-1166"/>
                          <a:pt x="643404" y="2645"/>
                          <a:pt x="607709" y="3026"/>
                        </a:cubicBezTo>
                        <a:cubicBezTo>
                          <a:pt x="508499" y="4170"/>
                          <a:pt x="409162" y="3026"/>
                          <a:pt x="309825" y="5568"/>
                        </a:cubicBezTo>
                        <a:cubicBezTo>
                          <a:pt x="291659" y="6076"/>
                          <a:pt x="247580" y="5059"/>
                          <a:pt x="244150" y="4424"/>
                        </a:cubicBezTo>
                        <a:cubicBezTo>
                          <a:pt x="219126" y="-277"/>
                          <a:pt x="192449" y="3789"/>
                          <a:pt x="166536" y="3535"/>
                        </a:cubicBezTo>
                        <a:cubicBezTo>
                          <a:pt x="157389" y="3408"/>
                          <a:pt x="148116" y="3281"/>
                          <a:pt x="138970" y="3281"/>
                        </a:cubicBezTo>
                        <a:cubicBezTo>
                          <a:pt x="123981" y="3154"/>
                          <a:pt x="109118" y="2899"/>
                          <a:pt x="94129" y="2772"/>
                        </a:cubicBezTo>
                        <a:cubicBezTo>
                          <a:pt x="64912" y="2518"/>
                          <a:pt x="35822" y="1883"/>
                          <a:pt x="6733" y="739"/>
                        </a:cubicBezTo>
                        <a:lnTo>
                          <a:pt x="0" y="41271"/>
                        </a:lnTo>
                        <a:lnTo>
                          <a:pt x="6605" y="74688"/>
                        </a:lnTo>
                        <a:close/>
                      </a:path>
                    </a:pathLst>
                  </a:custGeom>
                  <a:solidFill>
                    <a:srgbClr val="31388C"/>
                  </a:solidFill>
                  <a:ln w="12692" cap="flat">
                    <a:noFill/>
                    <a:prstDash val="solid"/>
                    <a:miter/>
                  </a:ln>
                </p:spPr>
                <p:txBody>
                  <a:bodyPr rtlCol="0" anchor="ctr"/>
                  <a:lstStyle/>
                  <a:p>
                    <a:endParaRPr lang="en-US"/>
                  </a:p>
                </p:txBody>
              </p:sp>
            </p:grpSp>
            <p:grpSp>
              <p:nvGrpSpPr>
                <p:cNvPr id="1224" name="Graphic 1018">
                  <a:extLst>
                    <a:ext uri="{FF2B5EF4-FFF2-40B4-BE49-F238E27FC236}">
                      <a16:creationId xmlns:a16="http://schemas.microsoft.com/office/drawing/2014/main" id="{ECE62712-546A-3B45-A186-D8D97A2E96D4}"/>
                    </a:ext>
                  </a:extLst>
                </p:cNvPr>
                <p:cNvGrpSpPr/>
                <p:nvPr/>
              </p:nvGrpSpPr>
              <p:grpSpPr>
                <a:xfrm>
                  <a:off x="801555" y="1349641"/>
                  <a:ext cx="738167" cy="78642"/>
                  <a:chOff x="801555" y="1349641"/>
                  <a:chExt cx="738167" cy="78642"/>
                </a:xfrm>
                <a:solidFill>
                  <a:srgbClr val="31388C"/>
                </a:solidFill>
              </p:grpSpPr>
              <p:sp>
                <p:nvSpPr>
                  <p:cNvPr id="1225" name="Freeform 1224">
                    <a:extLst>
                      <a:ext uri="{FF2B5EF4-FFF2-40B4-BE49-F238E27FC236}">
                        <a16:creationId xmlns:a16="http://schemas.microsoft.com/office/drawing/2014/main" id="{D82FC5B2-91E6-8543-AC9F-1C3789EA168F}"/>
                      </a:ext>
                    </a:extLst>
                  </p:cNvPr>
                  <p:cNvSpPr/>
                  <p:nvPr/>
                </p:nvSpPr>
                <p:spPr>
                  <a:xfrm>
                    <a:off x="895684" y="1351922"/>
                    <a:ext cx="44968" cy="1126"/>
                  </a:xfrm>
                  <a:custGeom>
                    <a:avLst/>
                    <a:gdLst>
                      <a:gd name="connsiteX0" fmla="*/ 44968 w 44968"/>
                      <a:gd name="connsiteY0" fmla="*/ 1126 h 1126"/>
                      <a:gd name="connsiteX1" fmla="*/ 44206 w 44968"/>
                      <a:gd name="connsiteY1" fmla="*/ 1126 h 1126"/>
                      <a:gd name="connsiteX2" fmla="*/ 13465 w 44968"/>
                      <a:gd name="connsiteY2" fmla="*/ 110 h 1126"/>
                      <a:gd name="connsiteX3" fmla="*/ 0 w 44968"/>
                      <a:gd name="connsiteY3" fmla="*/ 745 h 1126"/>
                      <a:gd name="connsiteX4" fmla="*/ 44968 w 44968"/>
                      <a:gd name="connsiteY4" fmla="*/ 1126 h 1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68" h="1126">
                        <a:moveTo>
                          <a:pt x="44968" y="1126"/>
                        </a:moveTo>
                        <a:cubicBezTo>
                          <a:pt x="44714" y="1126"/>
                          <a:pt x="44460" y="1126"/>
                          <a:pt x="44206" y="1126"/>
                        </a:cubicBezTo>
                        <a:cubicBezTo>
                          <a:pt x="34425" y="-17"/>
                          <a:pt x="23881" y="-144"/>
                          <a:pt x="13465" y="110"/>
                        </a:cubicBezTo>
                        <a:cubicBezTo>
                          <a:pt x="8892" y="491"/>
                          <a:pt x="4446" y="491"/>
                          <a:pt x="0" y="745"/>
                        </a:cubicBezTo>
                        <a:cubicBezTo>
                          <a:pt x="15116" y="745"/>
                          <a:pt x="29979" y="872"/>
                          <a:pt x="44968" y="1126"/>
                        </a:cubicBezTo>
                        <a:close/>
                      </a:path>
                    </a:pathLst>
                  </a:custGeom>
                  <a:solidFill>
                    <a:srgbClr val="31388C"/>
                  </a:solidFill>
                  <a:ln w="12692" cap="flat">
                    <a:noFill/>
                    <a:prstDash val="solid"/>
                    <a:miter/>
                  </a:ln>
                </p:spPr>
                <p:txBody>
                  <a:bodyPr rtlCol="0" anchor="ctr"/>
                  <a:lstStyle/>
                  <a:p>
                    <a:endParaRPr lang="en-US"/>
                  </a:p>
                </p:txBody>
              </p:sp>
              <p:sp>
                <p:nvSpPr>
                  <p:cNvPr id="1226" name="Freeform 1225">
                    <a:extLst>
                      <a:ext uri="{FF2B5EF4-FFF2-40B4-BE49-F238E27FC236}">
                        <a16:creationId xmlns:a16="http://schemas.microsoft.com/office/drawing/2014/main" id="{3A436FDD-C693-FD4A-90B1-A0E82ADEB553}"/>
                      </a:ext>
                    </a:extLst>
                  </p:cNvPr>
                  <p:cNvSpPr/>
                  <p:nvPr/>
                </p:nvSpPr>
                <p:spPr>
                  <a:xfrm>
                    <a:off x="801555" y="1349641"/>
                    <a:ext cx="738167" cy="78642"/>
                  </a:xfrm>
                  <a:custGeom>
                    <a:avLst/>
                    <a:gdLst>
                      <a:gd name="connsiteX0" fmla="*/ 6733 w 738167"/>
                      <a:gd name="connsiteY0" fmla="*/ 74688 h 78642"/>
                      <a:gd name="connsiteX1" fmla="*/ 15244 w 738167"/>
                      <a:gd name="connsiteY1" fmla="*/ 75577 h 78642"/>
                      <a:gd name="connsiteX2" fmla="*/ 41031 w 738167"/>
                      <a:gd name="connsiteY2" fmla="*/ 77864 h 78642"/>
                      <a:gd name="connsiteX3" fmla="*/ 56909 w 738167"/>
                      <a:gd name="connsiteY3" fmla="*/ 77610 h 78642"/>
                      <a:gd name="connsiteX4" fmla="*/ 80283 w 738167"/>
                      <a:gd name="connsiteY4" fmla="*/ 76975 h 78642"/>
                      <a:gd name="connsiteX5" fmla="*/ 101115 w 738167"/>
                      <a:gd name="connsiteY5" fmla="*/ 76721 h 78642"/>
                      <a:gd name="connsiteX6" fmla="*/ 103910 w 738167"/>
                      <a:gd name="connsiteY6" fmla="*/ 77102 h 78642"/>
                      <a:gd name="connsiteX7" fmla="*/ 118264 w 738167"/>
                      <a:gd name="connsiteY7" fmla="*/ 76466 h 78642"/>
                      <a:gd name="connsiteX8" fmla="*/ 288230 w 738167"/>
                      <a:gd name="connsiteY8" fmla="*/ 73417 h 78642"/>
                      <a:gd name="connsiteX9" fmla="*/ 347807 w 738167"/>
                      <a:gd name="connsiteY9" fmla="*/ 72274 h 78642"/>
                      <a:gd name="connsiteX10" fmla="*/ 454765 w 738167"/>
                      <a:gd name="connsiteY10" fmla="*/ 75450 h 78642"/>
                      <a:gd name="connsiteX11" fmla="*/ 505323 w 738167"/>
                      <a:gd name="connsiteY11" fmla="*/ 75450 h 78642"/>
                      <a:gd name="connsiteX12" fmla="*/ 543305 w 738167"/>
                      <a:gd name="connsiteY12" fmla="*/ 78627 h 78642"/>
                      <a:gd name="connsiteX13" fmla="*/ 588019 w 738167"/>
                      <a:gd name="connsiteY13" fmla="*/ 75958 h 78642"/>
                      <a:gd name="connsiteX14" fmla="*/ 707427 w 738167"/>
                      <a:gd name="connsiteY14" fmla="*/ 73290 h 78642"/>
                      <a:gd name="connsiteX15" fmla="*/ 730292 w 738167"/>
                      <a:gd name="connsiteY15" fmla="*/ 74688 h 78642"/>
                      <a:gd name="connsiteX16" fmla="*/ 738168 w 738167"/>
                      <a:gd name="connsiteY16" fmla="*/ 39111 h 78642"/>
                      <a:gd name="connsiteX17" fmla="*/ 730292 w 738167"/>
                      <a:gd name="connsiteY17" fmla="*/ 739 h 78642"/>
                      <a:gd name="connsiteX18" fmla="*/ 717081 w 738167"/>
                      <a:gd name="connsiteY18" fmla="*/ 358 h 78642"/>
                      <a:gd name="connsiteX19" fmla="*/ 607709 w 738167"/>
                      <a:gd name="connsiteY19" fmla="*/ 3026 h 78642"/>
                      <a:gd name="connsiteX20" fmla="*/ 309825 w 738167"/>
                      <a:gd name="connsiteY20" fmla="*/ 5568 h 78642"/>
                      <a:gd name="connsiteX21" fmla="*/ 244150 w 738167"/>
                      <a:gd name="connsiteY21" fmla="*/ 4424 h 78642"/>
                      <a:gd name="connsiteX22" fmla="*/ 166536 w 738167"/>
                      <a:gd name="connsiteY22" fmla="*/ 3535 h 78642"/>
                      <a:gd name="connsiteX23" fmla="*/ 138970 w 738167"/>
                      <a:gd name="connsiteY23" fmla="*/ 3281 h 78642"/>
                      <a:gd name="connsiteX24" fmla="*/ 94129 w 738167"/>
                      <a:gd name="connsiteY24" fmla="*/ 2772 h 78642"/>
                      <a:gd name="connsiteX25" fmla="*/ 6733 w 738167"/>
                      <a:gd name="connsiteY25" fmla="*/ 739 h 78642"/>
                      <a:gd name="connsiteX26" fmla="*/ 0 w 738167"/>
                      <a:gd name="connsiteY26" fmla="*/ 41271 h 78642"/>
                      <a:gd name="connsiteX27" fmla="*/ 6733 w 738167"/>
                      <a:gd name="connsiteY27" fmla="*/ 74688 h 7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38167" h="78642">
                        <a:moveTo>
                          <a:pt x="6733" y="74688"/>
                        </a:moveTo>
                        <a:cubicBezTo>
                          <a:pt x="9527" y="74942"/>
                          <a:pt x="12449" y="75196"/>
                          <a:pt x="15244" y="75577"/>
                        </a:cubicBezTo>
                        <a:cubicBezTo>
                          <a:pt x="24263" y="76594"/>
                          <a:pt x="32774" y="77610"/>
                          <a:pt x="41031" y="77864"/>
                        </a:cubicBezTo>
                        <a:cubicBezTo>
                          <a:pt x="46239" y="78245"/>
                          <a:pt x="51066" y="78245"/>
                          <a:pt x="56909" y="77610"/>
                        </a:cubicBezTo>
                        <a:cubicBezTo>
                          <a:pt x="64277" y="76721"/>
                          <a:pt x="72280" y="76466"/>
                          <a:pt x="80283" y="76975"/>
                        </a:cubicBezTo>
                        <a:cubicBezTo>
                          <a:pt x="80537" y="76975"/>
                          <a:pt x="94510" y="76848"/>
                          <a:pt x="101115" y="76721"/>
                        </a:cubicBezTo>
                        <a:cubicBezTo>
                          <a:pt x="102005" y="76848"/>
                          <a:pt x="102767" y="76975"/>
                          <a:pt x="103910" y="77102"/>
                        </a:cubicBezTo>
                        <a:cubicBezTo>
                          <a:pt x="108229" y="77610"/>
                          <a:pt x="113183" y="77102"/>
                          <a:pt x="118264" y="76466"/>
                        </a:cubicBezTo>
                        <a:cubicBezTo>
                          <a:pt x="174920" y="75831"/>
                          <a:pt x="231575" y="76466"/>
                          <a:pt x="288230" y="73417"/>
                        </a:cubicBezTo>
                        <a:cubicBezTo>
                          <a:pt x="308046" y="72401"/>
                          <a:pt x="327736" y="70876"/>
                          <a:pt x="347807" y="72274"/>
                        </a:cubicBezTo>
                        <a:cubicBezTo>
                          <a:pt x="383375" y="74942"/>
                          <a:pt x="419070" y="74815"/>
                          <a:pt x="454765" y="75450"/>
                        </a:cubicBezTo>
                        <a:cubicBezTo>
                          <a:pt x="471660" y="75831"/>
                          <a:pt x="482712" y="72147"/>
                          <a:pt x="505323" y="75450"/>
                        </a:cubicBezTo>
                        <a:cubicBezTo>
                          <a:pt x="515104" y="76085"/>
                          <a:pt x="533650" y="78881"/>
                          <a:pt x="543305" y="78627"/>
                        </a:cubicBezTo>
                        <a:cubicBezTo>
                          <a:pt x="561216" y="78118"/>
                          <a:pt x="570108" y="76721"/>
                          <a:pt x="588019" y="75958"/>
                        </a:cubicBezTo>
                        <a:cubicBezTo>
                          <a:pt x="627779" y="74307"/>
                          <a:pt x="667539" y="73798"/>
                          <a:pt x="707427" y="73290"/>
                        </a:cubicBezTo>
                        <a:cubicBezTo>
                          <a:pt x="715048" y="73163"/>
                          <a:pt x="722670" y="73925"/>
                          <a:pt x="730292" y="74688"/>
                        </a:cubicBezTo>
                        <a:lnTo>
                          <a:pt x="738168" y="39111"/>
                        </a:lnTo>
                        <a:lnTo>
                          <a:pt x="730292" y="739"/>
                        </a:lnTo>
                        <a:cubicBezTo>
                          <a:pt x="725973" y="612"/>
                          <a:pt x="721527" y="612"/>
                          <a:pt x="717081" y="358"/>
                        </a:cubicBezTo>
                        <a:cubicBezTo>
                          <a:pt x="680496" y="-1166"/>
                          <a:pt x="643404" y="2645"/>
                          <a:pt x="607709" y="3026"/>
                        </a:cubicBezTo>
                        <a:cubicBezTo>
                          <a:pt x="508372" y="4170"/>
                          <a:pt x="409162" y="3026"/>
                          <a:pt x="309825" y="5568"/>
                        </a:cubicBezTo>
                        <a:cubicBezTo>
                          <a:pt x="291659" y="6076"/>
                          <a:pt x="247580" y="5059"/>
                          <a:pt x="244150" y="4424"/>
                        </a:cubicBezTo>
                        <a:cubicBezTo>
                          <a:pt x="219126" y="-277"/>
                          <a:pt x="192450" y="3789"/>
                          <a:pt x="166536" y="3535"/>
                        </a:cubicBezTo>
                        <a:cubicBezTo>
                          <a:pt x="157389" y="3408"/>
                          <a:pt x="148116" y="3281"/>
                          <a:pt x="138970" y="3281"/>
                        </a:cubicBezTo>
                        <a:cubicBezTo>
                          <a:pt x="123981" y="3154"/>
                          <a:pt x="109118" y="2899"/>
                          <a:pt x="94129" y="2772"/>
                        </a:cubicBezTo>
                        <a:cubicBezTo>
                          <a:pt x="64912" y="2518"/>
                          <a:pt x="35822" y="1883"/>
                          <a:pt x="6733" y="739"/>
                        </a:cubicBezTo>
                        <a:lnTo>
                          <a:pt x="0" y="41271"/>
                        </a:lnTo>
                        <a:lnTo>
                          <a:pt x="6733" y="74688"/>
                        </a:lnTo>
                        <a:close/>
                      </a:path>
                    </a:pathLst>
                  </a:custGeom>
                  <a:solidFill>
                    <a:srgbClr val="31388C"/>
                  </a:solidFill>
                  <a:ln w="12692" cap="flat">
                    <a:noFill/>
                    <a:prstDash val="solid"/>
                    <a:miter/>
                  </a:ln>
                </p:spPr>
                <p:txBody>
                  <a:bodyPr rtlCol="0" anchor="ctr"/>
                  <a:lstStyle/>
                  <a:p>
                    <a:endParaRPr lang="en-US"/>
                  </a:p>
                </p:txBody>
              </p:sp>
            </p:grpSp>
            <p:grpSp>
              <p:nvGrpSpPr>
                <p:cNvPr id="1227" name="Graphic 1018">
                  <a:extLst>
                    <a:ext uri="{FF2B5EF4-FFF2-40B4-BE49-F238E27FC236}">
                      <a16:creationId xmlns:a16="http://schemas.microsoft.com/office/drawing/2014/main" id="{8C185979-ED57-6B48-B6C2-18BE20E32DFA}"/>
                    </a:ext>
                  </a:extLst>
                </p:cNvPr>
                <p:cNvGrpSpPr/>
                <p:nvPr/>
              </p:nvGrpSpPr>
              <p:grpSpPr>
                <a:xfrm>
                  <a:off x="341321" y="1060941"/>
                  <a:ext cx="475095" cy="367724"/>
                  <a:chOff x="341321" y="1060941"/>
                  <a:chExt cx="475095" cy="367724"/>
                </a:xfrm>
                <a:solidFill>
                  <a:srgbClr val="31388C"/>
                </a:solidFill>
              </p:grpSpPr>
              <p:sp>
                <p:nvSpPr>
                  <p:cNvPr id="1228" name="Freeform 1227">
                    <a:extLst>
                      <a:ext uri="{FF2B5EF4-FFF2-40B4-BE49-F238E27FC236}">
                        <a16:creationId xmlns:a16="http://schemas.microsoft.com/office/drawing/2014/main" id="{3BB2CFFA-9B28-C147-A6F0-EDBAA4C968E3}"/>
                      </a:ext>
                    </a:extLst>
                  </p:cNvPr>
                  <p:cNvSpPr/>
                  <p:nvPr/>
                </p:nvSpPr>
                <p:spPr>
                  <a:xfrm>
                    <a:off x="416148" y="1154202"/>
                    <a:ext cx="1126" cy="38117"/>
                  </a:xfrm>
                  <a:custGeom>
                    <a:avLst/>
                    <a:gdLst>
                      <a:gd name="connsiteX0" fmla="*/ 0 w 1126"/>
                      <a:gd name="connsiteY0" fmla="*/ 38118 h 38117"/>
                      <a:gd name="connsiteX1" fmla="*/ 0 w 1126"/>
                      <a:gd name="connsiteY1" fmla="*/ 37482 h 38117"/>
                      <a:gd name="connsiteX2" fmla="*/ 1016 w 1126"/>
                      <a:gd name="connsiteY2" fmla="*/ 11308 h 38117"/>
                      <a:gd name="connsiteX3" fmla="*/ 381 w 1126"/>
                      <a:gd name="connsiteY3" fmla="*/ 0 h 38117"/>
                      <a:gd name="connsiteX4" fmla="*/ 0 w 1126"/>
                      <a:gd name="connsiteY4" fmla="*/ 38118 h 38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 h="38117">
                        <a:moveTo>
                          <a:pt x="0" y="38118"/>
                        </a:moveTo>
                        <a:lnTo>
                          <a:pt x="0" y="37482"/>
                        </a:lnTo>
                        <a:cubicBezTo>
                          <a:pt x="1143" y="28969"/>
                          <a:pt x="1270" y="20075"/>
                          <a:pt x="1016" y="11308"/>
                        </a:cubicBezTo>
                        <a:cubicBezTo>
                          <a:pt x="635" y="7369"/>
                          <a:pt x="635" y="3685"/>
                          <a:pt x="381" y="0"/>
                        </a:cubicBezTo>
                        <a:cubicBezTo>
                          <a:pt x="254" y="12706"/>
                          <a:pt x="127" y="25412"/>
                          <a:pt x="0" y="38118"/>
                        </a:cubicBezTo>
                        <a:close/>
                      </a:path>
                    </a:pathLst>
                  </a:custGeom>
                  <a:solidFill>
                    <a:srgbClr val="31388C"/>
                  </a:solidFill>
                  <a:ln w="12692" cap="flat">
                    <a:noFill/>
                    <a:prstDash val="solid"/>
                    <a:miter/>
                  </a:ln>
                </p:spPr>
                <p:txBody>
                  <a:bodyPr rtlCol="0" anchor="ctr"/>
                  <a:lstStyle/>
                  <a:p>
                    <a:endParaRPr lang="en-US"/>
                  </a:p>
                </p:txBody>
              </p:sp>
              <p:sp>
                <p:nvSpPr>
                  <p:cNvPr id="1229" name="Freeform 1228">
                    <a:extLst>
                      <a:ext uri="{FF2B5EF4-FFF2-40B4-BE49-F238E27FC236}">
                        <a16:creationId xmlns:a16="http://schemas.microsoft.com/office/drawing/2014/main" id="{B7D01B56-89F1-F94A-9A6F-2DEBEDF18619}"/>
                      </a:ext>
                    </a:extLst>
                  </p:cNvPr>
                  <p:cNvSpPr/>
                  <p:nvPr/>
                </p:nvSpPr>
                <p:spPr>
                  <a:xfrm>
                    <a:off x="341321" y="1060941"/>
                    <a:ext cx="475095" cy="367724"/>
                  </a:xfrm>
                  <a:custGeom>
                    <a:avLst/>
                    <a:gdLst>
                      <a:gd name="connsiteX0" fmla="*/ 3436 w 475095"/>
                      <a:gd name="connsiteY0" fmla="*/ 6353 h 367724"/>
                      <a:gd name="connsiteX1" fmla="*/ 2547 w 475095"/>
                      <a:gd name="connsiteY1" fmla="*/ 14866 h 367724"/>
                      <a:gd name="connsiteX2" fmla="*/ 260 w 475095"/>
                      <a:gd name="connsiteY2" fmla="*/ 40659 h 367724"/>
                      <a:gd name="connsiteX3" fmla="*/ 514 w 475095"/>
                      <a:gd name="connsiteY3" fmla="*/ 56541 h 367724"/>
                      <a:gd name="connsiteX4" fmla="*/ 1149 w 475095"/>
                      <a:gd name="connsiteY4" fmla="*/ 79920 h 367724"/>
                      <a:gd name="connsiteX5" fmla="*/ 1403 w 475095"/>
                      <a:gd name="connsiteY5" fmla="*/ 102536 h 367724"/>
                      <a:gd name="connsiteX6" fmla="*/ 1022 w 475095"/>
                      <a:gd name="connsiteY6" fmla="*/ 105713 h 367724"/>
                      <a:gd name="connsiteX7" fmla="*/ 1657 w 475095"/>
                      <a:gd name="connsiteY7" fmla="*/ 122358 h 367724"/>
                      <a:gd name="connsiteX8" fmla="*/ 2928 w 475095"/>
                      <a:gd name="connsiteY8" fmla="*/ 220193 h 367724"/>
                      <a:gd name="connsiteX9" fmla="*/ 6739 w 475095"/>
                      <a:gd name="connsiteY9" fmla="*/ 266696 h 367724"/>
                      <a:gd name="connsiteX10" fmla="*/ 16012 w 475095"/>
                      <a:gd name="connsiteY10" fmla="*/ 310151 h 367724"/>
                      <a:gd name="connsiteX11" fmla="*/ 63521 w 475095"/>
                      <a:gd name="connsiteY11" fmla="*/ 352461 h 367724"/>
                      <a:gd name="connsiteX12" fmla="*/ 90451 w 475095"/>
                      <a:gd name="connsiteY12" fmla="*/ 358306 h 367724"/>
                      <a:gd name="connsiteX13" fmla="*/ 118779 w 475095"/>
                      <a:gd name="connsiteY13" fmla="*/ 361482 h 367724"/>
                      <a:gd name="connsiteX14" fmla="*/ 178736 w 475095"/>
                      <a:gd name="connsiteY14" fmla="*/ 364532 h 367724"/>
                      <a:gd name="connsiteX15" fmla="*/ 236916 w 475095"/>
                      <a:gd name="connsiteY15" fmla="*/ 364532 h 367724"/>
                      <a:gd name="connsiteX16" fmla="*/ 280233 w 475095"/>
                      <a:gd name="connsiteY16" fmla="*/ 367708 h 367724"/>
                      <a:gd name="connsiteX17" fmla="*/ 324947 w 475095"/>
                      <a:gd name="connsiteY17" fmla="*/ 365040 h 367724"/>
                      <a:gd name="connsiteX18" fmla="*/ 444355 w 475095"/>
                      <a:gd name="connsiteY18" fmla="*/ 362372 h 367724"/>
                      <a:gd name="connsiteX19" fmla="*/ 467220 w 475095"/>
                      <a:gd name="connsiteY19" fmla="*/ 363769 h 367724"/>
                      <a:gd name="connsiteX20" fmla="*/ 475096 w 475095"/>
                      <a:gd name="connsiteY20" fmla="*/ 328193 h 367724"/>
                      <a:gd name="connsiteX21" fmla="*/ 467220 w 475095"/>
                      <a:gd name="connsiteY21" fmla="*/ 289821 h 367724"/>
                      <a:gd name="connsiteX22" fmla="*/ 454009 w 475095"/>
                      <a:gd name="connsiteY22" fmla="*/ 289440 h 367724"/>
                      <a:gd name="connsiteX23" fmla="*/ 344637 w 475095"/>
                      <a:gd name="connsiteY23" fmla="*/ 292108 h 367724"/>
                      <a:gd name="connsiteX24" fmla="*/ 207699 w 475095"/>
                      <a:gd name="connsiteY24" fmla="*/ 292871 h 367724"/>
                      <a:gd name="connsiteX25" fmla="*/ 143930 w 475095"/>
                      <a:gd name="connsiteY25" fmla="*/ 293379 h 367724"/>
                      <a:gd name="connsiteX26" fmla="*/ 111919 w 475095"/>
                      <a:gd name="connsiteY26" fmla="*/ 292235 h 367724"/>
                      <a:gd name="connsiteX27" fmla="*/ 84608 w 475095"/>
                      <a:gd name="connsiteY27" fmla="*/ 276226 h 367724"/>
                      <a:gd name="connsiteX28" fmla="*/ 72794 w 475095"/>
                      <a:gd name="connsiteY28" fmla="*/ 245986 h 367724"/>
                      <a:gd name="connsiteX29" fmla="*/ 73683 w 475095"/>
                      <a:gd name="connsiteY29" fmla="*/ 221845 h 367724"/>
                      <a:gd name="connsiteX30" fmla="*/ 74572 w 475095"/>
                      <a:gd name="connsiteY30" fmla="*/ 155139 h 367724"/>
                      <a:gd name="connsiteX31" fmla="*/ 74826 w 475095"/>
                      <a:gd name="connsiteY31" fmla="*/ 131633 h 367724"/>
                      <a:gd name="connsiteX32" fmla="*/ 75334 w 475095"/>
                      <a:gd name="connsiteY32" fmla="*/ 93515 h 367724"/>
                      <a:gd name="connsiteX33" fmla="*/ 77367 w 475095"/>
                      <a:gd name="connsiteY33" fmla="*/ 6734 h 367724"/>
                      <a:gd name="connsiteX34" fmla="*/ 36845 w 475095"/>
                      <a:gd name="connsiteY34" fmla="*/ 0 h 367724"/>
                      <a:gd name="connsiteX35" fmla="*/ 3436 w 475095"/>
                      <a:gd name="connsiteY35" fmla="*/ 6353 h 367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75095" h="367724">
                        <a:moveTo>
                          <a:pt x="3436" y="6353"/>
                        </a:moveTo>
                        <a:lnTo>
                          <a:pt x="2547" y="14866"/>
                        </a:lnTo>
                        <a:cubicBezTo>
                          <a:pt x="1530" y="23887"/>
                          <a:pt x="514" y="32400"/>
                          <a:pt x="260" y="40659"/>
                        </a:cubicBezTo>
                        <a:cubicBezTo>
                          <a:pt x="-121" y="45868"/>
                          <a:pt x="-121" y="50696"/>
                          <a:pt x="514" y="56541"/>
                        </a:cubicBezTo>
                        <a:cubicBezTo>
                          <a:pt x="1403" y="63911"/>
                          <a:pt x="1657" y="71915"/>
                          <a:pt x="1149" y="79920"/>
                        </a:cubicBezTo>
                        <a:cubicBezTo>
                          <a:pt x="1149" y="80174"/>
                          <a:pt x="1276" y="95294"/>
                          <a:pt x="1403" y="102536"/>
                        </a:cubicBezTo>
                        <a:cubicBezTo>
                          <a:pt x="1276" y="103553"/>
                          <a:pt x="1149" y="104442"/>
                          <a:pt x="1022" y="105713"/>
                        </a:cubicBezTo>
                        <a:cubicBezTo>
                          <a:pt x="514" y="110795"/>
                          <a:pt x="1022" y="116513"/>
                          <a:pt x="1657" y="122358"/>
                        </a:cubicBezTo>
                        <a:cubicBezTo>
                          <a:pt x="2166" y="155012"/>
                          <a:pt x="1403" y="188174"/>
                          <a:pt x="2928" y="220193"/>
                        </a:cubicBezTo>
                        <a:cubicBezTo>
                          <a:pt x="3690" y="236202"/>
                          <a:pt x="5087" y="251577"/>
                          <a:pt x="6739" y="266696"/>
                        </a:cubicBezTo>
                        <a:cubicBezTo>
                          <a:pt x="8898" y="281562"/>
                          <a:pt x="9025" y="296301"/>
                          <a:pt x="16012" y="310151"/>
                        </a:cubicBezTo>
                        <a:cubicBezTo>
                          <a:pt x="25158" y="329464"/>
                          <a:pt x="43831" y="344711"/>
                          <a:pt x="63521" y="352461"/>
                        </a:cubicBezTo>
                        <a:cubicBezTo>
                          <a:pt x="72286" y="356146"/>
                          <a:pt x="81178" y="357035"/>
                          <a:pt x="90451" y="358306"/>
                        </a:cubicBezTo>
                        <a:cubicBezTo>
                          <a:pt x="99597" y="359577"/>
                          <a:pt x="109124" y="360593"/>
                          <a:pt x="118779" y="361482"/>
                        </a:cubicBezTo>
                        <a:cubicBezTo>
                          <a:pt x="138087" y="363261"/>
                          <a:pt x="158285" y="364151"/>
                          <a:pt x="178736" y="364532"/>
                        </a:cubicBezTo>
                        <a:cubicBezTo>
                          <a:pt x="198172" y="364913"/>
                          <a:pt x="211764" y="361228"/>
                          <a:pt x="236916" y="364532"/>
                        </a:cubicBezTo>
                        <a:cubicBezTo>
                          <a:pt x="247840" y="365167"/>
                          <a:pt x="269943" y="367962"/>
                          <a:pt x="280233" y="367708"/>
                        </a:cubicBezTo>
                        <a:cubicBezTo>
                          <a:pt x="298144" y="367200"/>
                          <a:pt x="307036" y="365802"/>
                          <a:pt x="324947" y="365040"/>
                        </a:cubicBezTo>
                        <a:cubicBezTo>
                          <a:pt x="364707" y="363388"/>
                          <a:pt x="404468" y="362880"/>
                          <a:pt x="444355" y="362372"/>
                        </a:cubicBezTo>
                        <a:cubicBezTo>
                          <a:pt x="451977" y="362245"/>
                          <a:pt x="459598" y="363007"/>
                          <a:pt x="467220" y="363769"/>
                        </a:cubicBezTo>
                        <a:lnTo>
                          <a:pt x="475096" y="328193"/>
                        </a:lnTo>
                        <a:lnTo>
                          <a:pt x="467220" y="289821"/>
                        </a:lnTo>
                        <a:lnTo>
                          <a:pt x="454009" y="289440"/>
                        </a:lnTo>
                        <a:cubicBezTo>
                          <a:pt x="417425" y="287915"/>
                          <a:pt x="380332" y="291727"/>
                          <a:pt x="344637" y="292108"/>
                        </a:cubicBezTo>
                        <a:lnTo>
                          <a:pt x="207699" y="292871"/>
                        </a:lnTo>
                        <a:lnTo>
                          <a:pt x="143930" y="293379"/>
                        </a:lnTo>
                        <a:cubicBezTo>
                          <a:pt x="133260" y="293125"/>
                          <a:pt x="122335" y="294776"/>
                          <a:pt x="111919" y="292235"/>
                        </a:cubicBezTo>
                        <a:cubicBezTo>
                          <a:pt x="101375" y="289821"/>
                          <a:pt x="91848" y="283976"/>
                          <a:pt x="84608" y="276226"/>
                        </a:cubicBezTo>
                        <a:cubicBezTo>
                          <a:pt x="79145" y="270635"/>
                          <a:pt x="72921" y="258056"/>
                          <a:pt x="72794" y="245986"/>
                        </a:cubicBezTo>
                        <a:cubicBezTo>
                          <a:pt x="72794" y="234042"/>
                          <a:pt x="73429" y="223496"/>
                          <a:pt x="73683" y="221845"/>
                        </a:cubicBezTo>
                        <a:cubicBezTo>
                          <a:pt x="78383" y="197704"/>
                          <a:pt x="74191" y="177628"/>
                          <a:pt x="74572" y="155139"/>
                        </a:cubicBezTo>
                        <a:cubicBezTo>
                          <a:pt x="74699" y="147388"/>
                          <a:pt x="74826" y="139384"/>
                          <a:pt x="74826" y="131633"/>
                        </a:cubicBezTo>
                        <a:cubicBezTo>
                          <a:pt x="74953" y="118927"/>
                          <a:pt x="75207" y="106221"/>
                          <a:pt x="75334" y="93515"/>
                        </a:cubicBezTo>
                        <a:cubicBezTo>
                          <a:pt x="75588" y="65435"/>
                          <a:pt x="76224" y="35449"/>
                          <a:pt x="77367" y="6734"/>
                        </a:cubicBezTo>
                        <a:lnTo>
                          <a:pt x="36845" y="0"/>
                        </a:lnTo>
                        <a:lnTo>
                          <a:pt x="3436" y="6353"/>
                        </a:lnTo>
                        <a:close/>
                      </a:path>
                    </a:pathLst>
                  </a:custGeom>
                  <a:solidFill>
                    <a:srgbClr val="31388C"/>
                  </a:solidFill>
                  <a:ln w="12692" cap="flat">
                    <a:noFill/>
                    <a:prstDash val="solid"/>
                    <a:miter/>
                  </a:ln>
                </p:spPr>
                <p:txBody>
                  <a:bodyPr rtlCol="0" anchor="ctr"/>
                  <a:lstStyle/>
                  <a:p>
                    <a:endParaRPr lang="en-US"/>
                  </a:p>
                </p:txBody>
              </p:sp>
            </p:grpSp>
            <p:grpSp>
              <p:nvGrpSpPr>
                <p:cNvPr id="1230" name="Graphic 1018">
                  <a:extLst>
                    <a:ext uri="{FF2B5EF4-FFF2-40B4-BE49-F238E27FC236}">
                      <a16:creationId xmlns:a16="http://schemas.microsoft.com/office/drawing/2014/main" id="{08E63A64-1489-6F4D-85EE-2DABB90B0801}"/>
                    </a:ext>
                  </a:extLst>
                </p:cNvPr>
                <p:cNvGrpSpPr/>
                <p:nvPr/>
              </p:nvGrpSpPr>
              <p:grpSpPr>
                <a:xfrm>
                  <a:off x="340676" y="348268"/>
                  <a:ext cx="128442" cy="726903"/>
                  <a:chOff x="340676" y="348268"/>
                  <a:chExt cx="128442" cy="726903"/>
                </a:xfrm>
                <a:solidFill>
                  <a:srgbClr val="31388C"/>
                </a:solidFill>
              </p:grpSpPr>
              <p:sp>
                <p:nvSpPr>
                  <p:cNvPr id="1231" name="Freeform 1230">
                    <a:extLst>
                      <a:ext uri="{FF2B5EF4-FFF2-40B4-BE49-F238E27FC236}">
                        <a16:creationId xmlns:a16="http://schemas.microsoft.com/office/drawing/2014/main" id="{1B389E5C-CA52-C842-BD76-9CD0421BDF0E}"/>
                      </a:ext>
                    </a:extLst>
                  </p:cNvPr>
                  <p:cNvSpPr/>
                  <p:nvPr/>
                </p:nvSpPr>
                <p:spPr>
                  <a:xfrm>
                    <a:off x="416148" y="459190"/>
                    <a:ext cx="1126" cy="37736"/>
                  </a:xfrm>
                  <a:custGeom>
                    <a:avLst/>
                    <a:gdLst>
                      <a:gd name="connsiteX0" fmla="*/ 0 w 1126"/>
                      <a:gd name="connsiteY0" fmla="*/ 37736 h 37736"/>
                      <a:gd name="connsiteX1" fmla="*/ 0 w 1126"/>
                      <a:gd name="connsiteY1" fmla="*/ 37101 h 37736"/>
                      <a:gd name="connsiteX2" fmla="*/ 1016 w 1126"/>
                      <a:gd name="connsiteY2" fmla="*/ 11816 h 37736"/>
                      <a:gd name="connsiteX3" fmla="*/ 889 w 1126"/>
                      <a:gd name="connsiteY3" fmla="*/ 0 h 37736"/>
                      <a:gd name="connsiteX4" fmla="*/ 0 w 1126"/>
                      <a:gd name="connsiteY4" fmla="*/ 37736 h 37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 h="37736">
                        <a:moveTo>
                          <a:pt x="0" y="37736"/>
                        </a:moveTo>
                        <a:lnTo>
                          <a:pt x="0" y="37101"/>
                        </a:lnTo>
                        <a:cubicBezTo>
                          <a:pt x="1143" y="29478"/>
                          <a:pt x="1270" y="20711"/>
                          <a:pt x="1016" y="11816"/>
                        </a:cubicBezTo>
                        <a:cubicBezTo>
                          <a:pt x="635" y="7624"/>
                          <a:pt x="635" y="3939"/>
                          <a:pt x="889" y="0"/>
                        </a:cubicBezTo>
                        <a:cubicBezTo>
                          <a:pt x="-127" y="12579"/>
                          <a:pt x="254" y="25158"/>
                          <a:pt x="0" y="37736"/>
                        </a:cubicBezTo>
                        <a:close/>
                      </a:path>
                    </a:pathLst>
                  </a:custGeom>
                  <a:solidFill>
                    <a:srgbClr val="31388C"/>
                  </a:solidFill>
                  <a:ln w="12692" cap="flat">
                    <a:noFill/>
                    <a:prstDash val="solid"/>
                    <a:miter/>
                  </a:ln>
                </p:spPr>
                <p:txBody>
                  <a:bodyPr rtlCol="0" anchor="ctr"/>
                  <a:lstStyle/>
                  <a:p>
                    <a:endParaRPr lang="en-US"/>
                  </a:p>
                </p:txBody>
              </p:sp>
              <p:sp>
                <p:nvSpPr>
                  <p:cNvPr id="1232" name="Freeform 1231">
                    <a:extLst>
                      <a:ext uri="{FF2B5EF4-FFF2-40B4-BE49-F238E27FC236}">
                        <a16:creationId xmlns:a16="http://schemas.microsoft.com/office/drawing/2014/main" id="{832443BC-D84B-DB47-9145-B909C5E6A3A2}"/>
                      </a:ext>
                    </a:extLst>
                  </p:cNvPr>
                  <p:cNvSpPr/>
                  <p:nvPr/>
                </p:nvSpPr>
                <p:spPr>
                  <a:xfrm>
                    <a:off x="340676" y="348268"/>
                    <a:ext cx="128442" cy="726903"/>
                  </a:xfrm>
                  <a:custGeom>
                    <a:avLst/>
                    <a:gdLst>
                      <a:gd name="connsiteX0" fmla="*/ 77758 w 128442"/>
                      <a:gd name="connsiteY0" fmla="*/ 0 h 726903"/>
                      <a:gd name="connsiteX1" fmla="*/ 68358 w 128442"/>
                      <a:gd name="connsiteY1" fmla="*/ 889 h 726903"/>
                      <a:gd name="connsiteX2" fmla="*/ 41174 w 128442"/>
                      <a:gd name="connsiteY2" fmla="*/ 10673 h 726903"/>
                      <a:gd name="connsiteX3" fmla="*/ 27836 w 128442"/>
                      <a:gd name="connsiteY3" fmla="*/ 22489 h 726903"/>
                      <a:gd name="connsiteX4" fmla="*/ 13990 w 128442"/>
                      <a:gd name="connsiteY4" fmla="*/ 44471 h 726903"/>
                      <a:gd name="connsiteX5" fmla="*/ 8146 w 128442"/>
                      <a:gd name="connsiteY5" fmla="*/ 66198 h 726903"/>
                      <a:gd name="connsiteX6" fmla="*/ 7511 w 128442"/>
                      <a:gd name="connsiteY6" fmla="*/ 68866 h 726903"/>
                      <a:gd name="connsiteX7" fmla="*/ 6495 w 128442"/>
                      <a:gd name="connsiteY7" fmla="*/ 84494 h 726903"/>
                      <a:gd name="connsiteX8" fmla="*/ 2811 w 128442"/>
                      <a:gd name="connsiteY8" fmla="*/ 180042 h 726903"/>
                      <a:gd name="connsiteX9" fmla="*/ 3573 w 128442"/>
                      <a:gd name="connsiteY9" fmla="*/ 229214 h 726903"/>
                      <a:gd name="connsiteX10" fmla="*/ 4208 w 128442"/>
                      <a:gd name="connsiteY10" fmla="*/ 253736 h 726903"/>
                      <a:gd name="connsiteX11" fmla="*/ 5224 w 128442"/>
                      <a:gd name="connsiteY11" fmla="*/ 276734 h 726903"/>
                      <a:gd name="connsiteX12" fmla="*/ 6368 w 128442"/>
                      <a:gd name="connsiteY12" fmla="*/ 336325 h 726903"/>
                      <a:gd name="connsiteX13" fmla="*/ 3192 w 128442"/>
                      <a:gd name="connsiteY13" fmla="*/ 443308 h 726903"/>
                      <a:gd name="connsiteX14" fmla="*/ 3192 w 128442"/>
                      <a:gd name="connsiteY14" fmla="*/ 493878 h 726903"/>
                      <a:gd name="connsiteX15" fmla="*/ 16 w 128442"/>
                      <a:gd name="connsiteY15" fmla="*/ 531868 h 726903"/>
                      <a:gd name="connsiteX16" fmla="*/ 2684 w 128442"/>
                      <a:gd name="connsiteY16" fmla="*/ 576593 h 726903"/>
                      <a:gd name="connsiteX17" fmla="*/ 5352 w 128442"/>
                      <a:gd name="connsiteY17" fmla="*/ 696028 h 726903"/>
                      <a:gd name="connsiteX18" fmla="*/ 3954 w 128442"/>
                      <a:gd name="connsiteY18" fmla="*/ 719026 h 726903"/>
                      <a:gd name="connsiteX19" fmla="*/ 39522 w 128442"/>
                      <a:gd name="connsiteY19" fmla="*/ 726904 h 726903"/>
                      <a:gd name="connsiteX20" fmla="*/ 77885 w 128442"/>
                      <a:gd name="connsiteY20" fmla="*/ 719026 h 726903"/>
                      <a:gd name="connsiteX21" fmla="*/ 78266 w 128442"/>
                      <a:gd name="connsiteY21" fmla="*/ 705812 h 726903"/>
                      <a:gd name="connsiteX22" fmla="*/ 75599 w 128442"/>
                      <a:gd name="connsiteY22" fmla="*/ 596414 h 726903"/>
                      <a:gd name="connsiteX23" fmla="*/ 73058 w 128442"/>
                      <a:gd name="connsiteY23" fmla="*/ 298461 h 726903"/>
                      <a:gd name="connsiteX24" fmla="*/ 72931 w 128442"/>
                      <a:gd name="connsiteY24" fmla="*/ 280927 h 726903"/>
                      <a:gd name="connsiteX25" fmla="*/ 73185 w 128442"/>
                      <a:gd name="connsiteY25" fmla="*/ 260979 h 726903"/>
                      <a:gd name="connsiteX26" fmla="*/ 74201 w 128442"/>
                      <a:gd name="connsiteY26" fmla="*/ 237727 h 726903"/>
                      <a:gd name="connsiteX27" fmla="*/ 75091 w 128442"/>
                      <a:gd name="connsiteY27" fmla="*/ 171784 h 726903"/>
                      <a:gd name="connsiteX28" fmla="*/ 75345 w 128442"/>
                      <a:gd name="connsiteY28" fmla="*/ 148532 h 726903"/>
                      <a:gd name="connsiteX29" fmla="*/ 76234 w 128442"/>
                      <a:gd name="connsiteY29" fmla="*/ 110795 h 726903"/>
                      <a:gd name="connsiteX30" fmla="*/ 128443 w 128442"/>
                      <a:gd name="connsiteY30" fmla="*/ 67849 h 726903"/>
                      <a:gd name="connsiteX31" fmla="*/ 105197 w 128442"/>
                      <a:gd name="connsiteY31" fmla="*/ 27572 h 726903"/>
                      <a:gd name="connsiteX32" fmla="*/ 77758 w 128442"/>
                      <a:gd name="connsiteY32" fmla="*/ 0 h 726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8442" h="726903">
                        <a:moveTo>
                          <a:pt x="77758" y="0"/>
                        </a:moveTo>
                        <a:cubicBezTo>
                          <a:pt x="74583" y="254"/>
                          <a:pt x="71534" y="254"/>
                          <a:pt x="68358" y="889"/>
                        </a:cubicBezTo>
                        <a:cubicBezTo>
                          <a:pt x="58196" y="2287"/>
                          <a:pt x="49050" y="5591"/>
                          <a:pt x="41174" y="10673"/>
                        </a:cubicBezTo>
                        <a:cubicBezTo>
                          <a:pt x="36220" y="13722"/>
                          <a:pt x="31901" y="17280"/>
                          <a:pt x="27836" y="22489"/>
                        </a:cubicBezTo>
                        <a:cubicBezTo>
                          <a:pt x="22882" y="29224"/>
                          <a:pt x="17927" y="36847"/>
                          <a:pt x="13990" y="44471"/>
                        </a:cubicBezTo>
                        <a:cubicBezTo>
                          <a:pt x="13481" y="44598"/>
                          <a:pt x="8273" y="59082"/>
                          <a:pt x="8146" y="66198"/>
                        </a:cubicBezTo>
                        <a:cubicBezTo>
                          <a:pt x="7892" y="67087"/>
                          <a:pt x="7765" y="67722"/>
                          <a:pt x="7511" y="68866"/>
                        </a:cubicBezTo>
                        <a:cubicBezTo>
                          <a:pt x="6622" y="73059"/>
                          <a:pt x="6495" y="78776"/>
                          <a:pt x="6495" y="84494"/>
                        </a:cubicBezTo>
                        <a:cubicBezTo>
                          <a:pt x="3700" y="114734"/>
                          <a:pt x="2176" y="147134"/>
                          <a:pt x="2811" y="180042"/>
                        </a:cubicBezTo>
                        <a:lnTo>
                          <a:pt x="3573" y="229214"/>
                        </a:lnTo>
                        <a:lnTo>
                          <a:pt x="4208" y="253736"/>
                        </a:lnTo>
                        <a:lnTo>
                          <a:pt x="5224" y="276734"/>
                        </a:lnTo>
                        <a:cubicBezTo>
                          <a:pt x="6241" y="296555"/>
                          <a:pt x="7765" y="316249"/>
                          <a:pt x="6368" y="336325"/>
                        </a:cubicBezTo>
                        <a:cubicBezTo>
                          <a:pt x="3700" y="371901"/>
                          <a:pt x="3827" y="407732"/>
                          <a:pt x="3192" y="443308"/>
                        </a:cubicBezTo>
                        <a:cubicBezTo>
                          <a:pt x="2938" y="460207"/>
                          <a:pt x="6495" y="471261"/>
                          <a:pt x="3192" y="493878"/>
                        </a:cubicBezTo>
                        <a:cubicBezTo>
                          <a:pt x="2557" y="503661"/>
                          <a:pt x="-238" y="522212"/>
                          <a:pt x="16" y="531868"/>
                        </a:cubicBezTo>
                        <a:cubicBezTo>
                          <a:pt x="524" y="549784"/>
                          <a:pt x="1922" y="558678"/>
                          <a:pt x="2684" y="576593"/>
                        </a:cubicBezTo>
                        <a:cubicBezTo>
                          <a:pt x="4335" y="616362"/>
                          <a:pt x="4843" y="656132"/>
                          <a:pt x="5352" y="696028"/>
                        </a:cubicBezTo>
                        <a:cubicBezTo>
                          <a:pt x="5479" y="703652"/>
                          <a:pt x="4716" y="711275"/>
                          <a:pt x="3954" y="719026"/>
                        </a:cubicBezTo>
                        <a:lnTo>
                          <a:pt x="39522" y="726904"/>
                        </a:lnTo>
                        <a:lnTo>
                          <a:pt x="77885" y="719026"/>
                        </a:lnTo>
                        <a:lnTo>
                          <a:pt x="78266" y="705812"/>
                        </a:lnTo>
                        <a:cubicBezTo>
                          <a:pt x="79791" y="669219"/>
                          <a:pt x="75980" y="632118"/>
                          <a:pt x="75599" y="596414"/>
                        </a:cubicBezTo>
                        <a:cubicBezTo>
                          <a:pt x="74456" y="497054"/>
                          <a:pt x="75599" y="397821"/>
                          <a:pt x="73058" y="298461"/>
                        </a:cubicBezTo>
                        <a:cubicBezTo>
                          <a:pt x="73058" y="293887"/>
                          <a:pt x="72931" y="287788"/>
                          <a:pt x="72931" y="280927"/>
                        </a:cubicBezTo>
                        <a:cubicBezTo>
                          <a:pt x="73058" y="274574"/>
                          <a:pt x="73058" y="267586"/>
                          <a:pt x="73185" y="260979"/>
                        </a:cubicBezTo>
                        <a:cubicBezTo>
                          <a:pt x="73439" y="249162"/>
                          <a:pt x="73820" y="239125"/>
                          <a:pt x="74201" y="237727"/>
                        </a:cubicBezTo>
                        <a:cubicBezTo>
                          <a:pt x="78902" y="217271"/>
                          <a:pt x="74710" y="194019"/>
                          <a:pt x="75091" y="171784"/>
                        </a:cubicBezTo>
                        <a:cubicBezTo>
                          <a:pt x="75218" y="164033"/>
                          <a:pt x="75345" y="156282"/>
                          <a:pt x="75345" y="148532"/>
                        </a:cubicBezTo>
                        <a:cubicBezTo>
                          <a:pt x="75726" y="135953"/>
                          <a:pt x="75218" y="123374"/>
                          <a:pt x="76234" y="110795"/>
                        </a:cubicBezTo>
                        <a:cubicBezTo>
                          <a:pt x="79029" y="86019"/>
                          <a:pt x="102910" y="66325"/>
                          <a:pt x="128443" y="67849"/>
                        </a:cubicBezTo>
                        <a:cubicBezTo>
                          <a:pt x="120313" y="54508"/>
                          <a:pt x="112183" y="40532"/>
                          <a:pt x="105197" y="27572"/>
                        </a:cubicBezTo>
                        <a:cubicBezTo>
                          <a:pt x="96178" y="18296"/>
                          <a:pt x="87031" y="9021"/>
                          <a:pt x="77758" y="0"/>
                        </a:cubicBezTo>
                        <a:close/>
                      </a:path>
                    </a:pathLst>
                  </a:custGeom>
                  <a:solidFill>
                    <a:srgbClr val="31388C"/>
                  </a:solidFill>
                  <a:ln w="12692" cap="flat">
                    <a:noFill/>
                    <a:prstDash val="solid"/>
                    <a:miter/>
                  </a:ln>
                </p:spPr>
                <p:txBody>
                  <a:bodyPr rtlCol="0" anchor="ctr"/>
                  <a:lstStyle/>
                  <a:p>
                    <a:endParaRPr lang="en-US"/>
                  </a:p>
                </p:txBody>
              </p:sp>
            </p:grpSp>
            <p:grpSp>
              <p:nvGrpSpPr>
                <p:cNvPr id="1233" name="Graphic 1018">
                  <a:extLst>
                    <a:ext uri="{FF2B5EF4-FFF2-40B4-BE49-F238E27FC236}">
                      <a16:creationId xmlns:a16="http://schemas.microsoft.com/office/drawing/2014/main" id="{304C4075-73C7-A146-992C-F3100EBC0DEC}"/>
                    </a:ext>
                  </a:extLst>
                </p:cNvPr>
                <p:cNvGrpSpPr/>
                <p:nvPr/>
              </p:nvGrpSpPr>
              <p:grpSpPr>
                <a:xfrm>
                  <a:off x="418561" y="338341"/>
                  <a:ext cx="752395" cy="78642"/>
                  <a:chOff x="418561" y="338341"/>
                  <a:chExt cx="752395" cy="78642"/>
                </a:xfrm>
                <a:solidFill>
                  <a:srgbClr val="31388C"/>
                </a:solidFill>
              </p:grpSpPr>
              <p:sp>
                <p:nvSpPr>
                  <p:cNvPr id="1234" name="Freeform 1233">
                    <a:extLst>
                      <a:ext uri="{FF2B5EF4-FFF2-40B4-BE49-F238E27FC236}">
                        <a16:creationId xmlns:a16="http://schemas.microsoft.com/office/drawing/2014/main" id="{DBABC310-607C-DE42-99F6-F82D3502CAAD}"/>
                      </a:ext>
                    </a:extLst>
                  </p:cNvPr>
                  <p:cNvSpPr/>
                  <p:nvPr/>
                </p:nvSpPr>
                <p:spPr>
                  <a:xfrm>
                    <a:off x="1031859" y="413703"/>
                    <a:ext cx="44968" cy="1126"/>
                  </a:xfrm>
                  <a:custGeom>
                    <a:avLst/>
                    <a:gdLst>
                      <a:gd name="connsiteX0" fmla="*/ 0 w 44968"/>
                      <a:gd name="connsiteY0" fmla="*/ 0 h 1126"/>
                      <a:gd name="connsiteX1" fmla="*/ 762 w 44968"/>
                      <a:gd name="connsiteY1" fmla="*/ 0 h 1126"/>
                      <a:gd name="connsiteX2" fmla="*/ 31503 w 44968"/>
                      <a:gd name="connsiteY2" fmla="*/ 1016 h 1126"/>
                      <a:gd name="connsiteX3" fmla="*/ 44968 w 44968"/>
                      <a:gd name="connsiteY3" fmla="*/ 381 h 1126"/>
                      <a:gd name="connsiteX4" fmla="*/ 0 w 44968"/>
                      <a:gd name="connsiteY4" fmla="*/ 0 h 1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68" h="1126">
                        <a:moveTo>
                          <a:pt x="0" y="0"/>
                        </a:moveTo>
                        <a:lnTo>
                          <a:pt x="762" y="0"/>
                        </a:lnTo>
                        <a:cubicBezTo>
                          <a:pt x="10543" y="1144"/>
                          <a:pt x="21087" y="1271"/>
                          <a:pt x="31503" y="1016"/>
                        </a:cubicBezTo>
                        <a:cubicBezTo>
                          <a:pt x="36076" y="635"/>
                          <a:pt x="40522" y="635"/>
                          <a:pt x="44968" y="381"/>
                        </a:cubicBezTo>
                        <a:cubicBezTo>
                          <a:pt x="29979" y="381"/>
                          <a:pt x="14989" y="254"/>
                          <a:pt x="0" y="0"/>
                        </a:cubicBezTo>
                        <a:close/>
                      </a:path>
                    </a:pathLst>
                  </a:custGeom>
                  <a:solidFill>
                    <a:srgbClr val="31388C"/>
                  </a:solidFill>
                  <a:ln w="12692" cap="flat">
                    <a:noFill/>
                    <a:prstDash val="solid"/>
                    <a:miter/>
                  </a:ln>
                </p:spPr>
                <p:txBody>
                  <a:bodyPr rtlCol="0" anchor="ctr"/>
                  <a:lstStyle/>
                  <a:p>
                    <a:endParaRPr lang="en-US"/>
                  </a:p>
                </p:txBody>
              </p:sp>
              <p:sp>
                <p:nvSpPr>
                  <p:cNvPr id="1235" name="Freeform 1234">
                    <a:extLst>
                      <a:ext uri="{FF2B5EF4-FFF2-40B4-BE49-F238E27FC236}">
                        <a16:creationId xmlns:a16="http://schemas.microsoft.com/office/drawing/2014/main" id="{4AEED859-7810-5D46-895A-6963EE723A55}"/>
                      </a:ext>
                    </a:extLst>
                  </p:cNvPr>
                  <p:cNvSpPr/>
                  <p:nvPr/>
                </p:nvSpPr>
                <p:spPr>
                  <a:xfrm>
                    <a:off x="418561" y="338341"/>
                    <a:ext cx="752395" cy="78642"/>
                  </a:xfrm>
                  <a:custGeom>
                    <a:avLst/>
                    <a:gdLst>
                      <a:gd name="connsiteX0" fmla="*/ 745663 w 752395"/>
                      <a:gd name="connsiteY0" fmla="*/ 3955 h 78642"/>
                      <a:gd name="connsiteX1" fmla="*/ 737152 w 752395"/>
                      <a:gd name="connsiteY1" fmla="*/ 3066 h 78642"/>
                      <a:gd name="connsiteX2" fmla="*/ 711365 w 752395"/>
                      <a:gd name="connsiteY2" fmla="*/ 779 h 78642"/>
                      <a:gd name="connsiteX3" fmla="*/ 695486 w 752395"/>
                      <a:gd name="connsiteY3" fmla="*/ 1033 h 78642"/>
                      <a:gd name="connsiteX4" fmla="*/ 672112 w 752395"/>
                      <a:gd name="connsiteY4" fmla="*/ 1668 h 78642"/>
                      <a:gd name="connsiteX5" fmla="*/ 651280 w 752395"/>
                      <a:gd name="connsiteY5" fmla="*/ 1922 h 78642"/>
                      <a:gd name="connsiteX6" fmla="*/ 648485 w 752395"/>
                      <a:gd name="connsiteY6" fmla="*/ 1541 h 78642"/>
                      <a:gd name="connsiteX7" fmla="*/ 634131 w 752395"/>
                      <a:gd name="connsiteY7" fmla="*/ 2176 h 78642"/>
                      <a:gd name="connsiteX8" fmla="*/ 464165 w 752395"/>
                      <a:gd name="connsiteY8" fmla="*/ 5226 h 78642"/>
                      <a:gd name="connsiteX9" fmla="*/ 404589 w 752395"/>
                      <a:gd name="connsiteY9" fmla="*/ 6369 h 78642"/>
                      <a:gd name="connsiteX10" fmla="*/ 297630 w 752395"/>
                      <a:gd name="connsiteY10" fmla="*/ 3193 h 78642"/>
                      <a:gd name="connsiteX11" fmla="*/ 247072 w 752395"/>
                      <a:gd name="connsiteY11" fmla="*/ 3193 h 78642"/>
                      <a:gd name="connsiteX12" fmla="*/ 209090 w 752395"/>
                      <a:gd name="connsiteY12" fmla="*/ 16 h 78642"/>
                      <a:gd name="connsiteX13" fmla="*/ 184701 w 752395"/>
                      <a:gd name="connsiteY13" fmla="*/ 1287 h 78642"/>
                      <a:gd name="connsiteX14" fmla="*/ 158914 w 752395"/>
                      <a:gd name="connsiteY14" fmla="*/ 2685 h 78642"/>
                      <a:gd name="connsiteX15" fmla="*/ 25025 w 752395"/>
                      <a:gd name="connsiteY15" fmla="*/ 8783 h 78642"/>
                      <a:gd name="connsiteX16" fmla="*/ 0 w 752395"/>
                      <a:gd name="connsiteY16" fmla="*/ 9927 h 78642"/>
                      <a:gd name="connsiteX17" fmla="*/ 14354 w 752395"/>
                      <a:gd name="connsiteY17" fmla="*/ 40167 h 78642"/>
                      <a:gd name="connsiteX18" fmla="*/ 50812 w 752395"/>
                      <a:gd name="connsiteY18" fmla="*/ 77903 h 78642"/>
                      <a:gd name="connsiteX19" fmla="*/ 62117 w 752395"/>
                      <a:gd name="connsiteY19" fmla="*/ 78285 h 78642"/>
                      <a:gd name="connsiteX20" fmla="*/ 153070 w 752395"/>
                      <a:gd name="connsiteY20" fmla="*/ 75616 h 78642"/>
                      <a:gd name="connsiteX21" fmla="*/ 293692 w 752395"/>
                      <a:gd name="connsiteY21" fmla="*/ 74854 h 78642"/>
                      <a:gd name="connsiteX22" fmla="*/ 442570 w 752395"/>
                      <a:gd name="connsiteY22" fmla="*/ 72948 h 78642"/>
                      <a:gd name="connsiteX23" fmla="*/ 508245 w 752395"/>
                      <a:gd name="connsiteY23" fmla="*/ 74092 h 78642"/>
                      <a:gd name="connsiteX24" fmla="*/ 585860 w 752395"/>
                      <a:gd name="connsiteY24" fmla="*/ 74981 h 78642"/>
                      <a:gd name="connsiteX25" fmla="*/ 613425 w 752395"/>
                      <a:gd name="connsiteY25" fmla="*/ 75235 h 78642"/>
                      <a:gd name="connsiteX26" fmla="*/ 658266 w 752395"/>
                      <a:gd name="connsiteY26" fmla="*/ 75743 h 78642"/>
                      <a:gd name="connsiteX27" fmla="*/ 745663 w 752395"/>
                      <a:gd name="connsiteY27" fmla="*/ 77776 h 78642"/>
                      <a:gd name="connsiteX28" fmla="*/ 752395 w 752395"/>
                      <a:gd name="connsiteY28" fmla="*/ 37245 h 78642"/>
                      <a:gd name="connsiteX29" fmla="*/ 745663 w 752395"/>
                      <a:gd name="connsiteY29" fmla="*/ 3955 h 7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52395" h="78642">
                        <a:moveTo>
                          <a:pt x="745663" y="3955"/>
                        </a:moveTo>
                        <a:lnTo>
                          <a:pt x="737152" y="3066"/>
                        </a:lnTo>
                        <a:cubicBezTo>
                          <a:pt x="728132" y="2049"/>
                          <a:pt x="719621" y="1033"/>
                          <a:pt x="711365" y="779"/>
                        </a:cubicBezTo>
                        <a:cubicBezTo>
                          <a:pt x="706156" y="397"/>
                          <a:pt x="701329" y="397"/>
                          <a:pt x="695486" y="1033"/>
                        </a:cubicBezTo>
                        <a:cubicBezTo>
                          <a:pt x="688118" y="1922"/>
                          <a:pt x="680115" y="2176"/>
                          <a:pt x="672112" y="1668"/>
                        </a:cubicBezTo>
                        <a:cubicBezTo>
                          <a:pt x="671858" y="1668"/>
                          <a:pt x="657885" y="1795"/>
                          <a:pt x="651280" y="1922"/>
                        </a:cubicBezTo>
                        <a:cubicBezTo>
                          <a:pt x="650390" y="1795"/>
                          <a:pt x="649628" y="1668"/>
                          <a:pt x="648485" y="1541"/>
                        </a:cubicBezTo>
                        <a:cubicBezTo>
                          <a:pt x="644166" y="1033"/>
                          <a:pt x="639212" y="1541"/>
                          <a:pt x="634131" y="2176"/>
                        </a:cubicBezTo>
                        <a:cubicBezTo>
                          <a:pt x="577476" y="2812"/>
                          <a:pt x="520820" y="2176"/>
                          <a:pt x="464165" y="5226"/>
                        </a:cubicBezTo>
                        <a:cubicBezTo>
                          <a:pt x="444349" y="6242"/>
                          <a:pt x="424659" y="7767"/>
                          <a:pt x="404589" y="6369"/>
                        </a:cubicBezTo>
                        <a:cubicBezTo>
                          <a:pt x="369020" y="3701"/>
                          <a:pt x="333325" y="3828"/>
                          <a:pt x="297630" y="3193"/>
                        </a:cubicBezTo>
                        <a:cubicBezTo>
                          <a:pt x="280735" y="2812"/>
                          <a:pt x="269683" y="6496"/>
                          <a:pt x="247072" y="3193"/>
                        </a:cubicBezTo>
                        <a:cubicBezTo>
                          <a:pt x="237291" y="2557"/>
                          <a:pt x="218745" y="-238"/>
                          <a:pt x="209090" y="16"/>
                        </a:cubicBezTo>
                        <a:cubicBezTo>
                          <a:pt x="200706" y="270"/>
                          <a:pt x="192449" y="779"/>
                          <a:pt x="184701" y="1287"/>
                        </a:cubicBezTo>
                        <a:cubicBezTo>
                          <a:pt x="176952" y="1795"/>
                          <a:pt x="169203" y="2303"/>
                          <a:pt x="158914" y="2685"/>
                        </a:cubicBezTo>
                        <a:cubicBezTo>
                          <a:pt x="113437" y="4336"/>
                          <a:pt x="67199" y="4209"/>
                          <a:pt x="25025" y="8783"/>
                        </a:cubicBezTo>
                        <a:cubicBezTo>
                          <a:pt x="17022" y="9673"/>
                          <a:pt x="8384" y="9673"/>
                          <a:pt x="0" y="9927"/>
                        </a:cubicBezTo>
                        <a:cubicBezTo>
                          <a:pt x="4700" y="20346"/>
                          <a:pt x="9400" y="30129"/>
                          <a:pt x="14354" y="40167"/>
                        </a:cubicBezTo>
                        <a:cubicBezTo>
                          <a:pt x="26930" y="52492"/>
                          <a:pt x="38998" y="65325"/>
                          <a:pt x="50812" y="77903"/>
                        </a:cubicBezTo>
                        <a:lnTo>
                          <a:pt x="62117" y="78285"/>
                        </a:lnTo>
                        <a:cubicBezTo>
                          <a:pt x="93494" y="79809"/>
                          <a:pt x="122583" y="75997"/>
                          <a:pt x="153070" y="75616"/>
                        </a:cubicBezTo>
                        <a:lnTo>
                          <a:pt x="293692" y="74854"/>
                        </a:lnTo>
                        <a:cubicBezTo>
                          <a:pt x="343360" y="74727"/>
                          <a:pt x="393029" y="74346"/>
                          <a:pt x="442570" y="72948"/>
                        </a:cubicBezTo>
                        <a:cubicBezTo>
                          <a:pt x="460736" y="72440"/>
                          <a:pt x="504815" y="73456"/>
                          <a:pt x="508245" y="74092"/>
                        </a:cubicBezTo>
                        <a:cubicBezTo>
                          <a:pt x="533269" y="78793"/>
                          <a:pt x="559946" y="74727"/>
                          <a:pt x="585860" y="74981"/>
                        </a:cubicBezTo>
                        <a:cubicBezTo>
                          <a:pt x="595006" y="75108"/>
                          <a:pt x="604279" y="75235"/>
                          <a:pt x="613425" y="75235"/>
                        </a:cubicBezTo>
                        <a:cubicBezTo>
                          <a:pt x="628414" y="75362"/>
                          <a:pt x="643277" y="75616"/>
                          <a:pt x="658266" y="75743"/>
                        </a:cubicBezTo>
                        <a:cubicBezTo>
                          <a:pt x="687483" y="75997"/>
                          <a:pt x="716573" y="76633"/>
                          <a:pt x="745663" y="77776"/>
                        </a:cubicBezTo>
                        <a:lnTo>
                          <a:pt x="752395" y="37245"/>
                        </a:lnTo>
                        <a:lnTo>
                          <a:pt x="745663" y="3955"/>
                        </a:lnTo>
                        <a:close/>
                      </a:path>
                    </a:pathLst>
                  </a:custGeom>
                  <a:solidFill>
                    <a:srgbClr val="31388C"/>
                  </a:solidFill>
                  <a:ln w="12692" cap="flat">
                    <a:noFill/>
                    <a:prstDash val="solid"/>
                    <a:miter/>
                  </a:ln>
                </p:spPr>
                <p:txBody>
                  <a:bodyPr rtlCol="0" anchor="ctr"/>
                  <a:lstStyle/>
                  <a:p>
                    <a:endParaRPr lang="en-US"/>
                  </a:p>
                </p:txBody>
              </p:sp>
            </p:grpSp>
            <p:grpSp>
              <p:nvGrpSpPr>
                <p:cNvPr id="1236" name="Graphic 1018">
                  <a:extLst>
                    <a:ext uri="{FF2B5EF4-FFF2-40B4-BE49-F238E27FC236}">
                      <a16:creationId xmlns:a16="http://schemas.microsoft.com/office/drawing/2014/main" id="{B7F6B067-FC79-FC43-856B-177C2A23F300}"/>
                    </a:ext>
                  </a:extLst>
                </p:cNvPr>
                <p:cNvGrpSpPr/>
                <p:nvPr/>
              </p:nvGrpSpPr>
              <p:grpSpPr>
                <a:xfrm>
                  <a:off x="1156221" y="338341"/>
                  <a:ext cx="738167" cy="78642"/>
                  <a:chOff x="1156221" y="338341"/>
                  <a:chExt cx="738167" cy="78642"/>
                </a:xfrm>
                <a:solidFill>
                  <a:srgbClr val="31388C"/>
                </a:solidFill>
              </p:grpSpPr>
              <p:sp>
                <p:nvSpPr>
                  <p:cNvPr id="1237" name="Freeform 1236">
                    <a:extLst>
                      <a:ext uri="{FF2B5EF4-FFF2-40B4-BE49-F238E27FC236}">
                        <a16:creationId xmlns:a16="http://schemas.microsoft.com/office/drawing/2014/main" id="{15CCC1D7-A5FD-CC47-9715-B1B6D2964210}"/>
                      </a:ext>
                    </a:extLst>
                  </p:cNvPr>
                  <p:cNvSpPr/>
                  <p:nvPr/>
                </p:nvSpPr>
                <p:spPr>
                  <a:xfrm>
                    <a:off x="1755546" y="413703"/>
                    <a:ext cx="44968" cy="1126"/>
                  </a:xfrm>
                  <a:custGeom>
                    <a:avLst/>
                    <a:gdLst>
                      <a:gd name="connsiteX0" fmla="*/ 0 w 44968"/>
                      <a:gd name="connsiteY0" fmla="*/ 0 h 1126"/>
                      <a:gd name="connsiteX1" fmla="*/ 762 w 44968"/>
                      <a:gd name="connsiteY1" fmla="*/ 0 h 1126"/>
                      <a:gd name="connsiteX2" fmla="*/ 31503 w 44968"/>
                      <a:gd name="connsiteY2" fmla="*/ 1016 h 1126"/>
                      <a:gd name="connsiteX3" fmla="*/ 44969 w 44968"/>
                      <a:gd name="connsiteY3" fmla="*/ 381 h 1126"/>
                      <a:gd name="connsiteX4" fmla="*/ 0 w 44968"/>
                      <a:gd name="connsiteY4" fmla="*/ 0 h 1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68" h="1126">
                        <a:moveTo>
                          <a:pt x="0" y="0"/>
                        </a:moveTo>
                        <a:cubicBezTo>
                          <a:pt x="254" y="0"/>
                          <a:pt x="508" y="0"/>
                          <a:pt x="762" y="0"/>
                        </a:cubicBezTo>
                        <a:cubicBezTo>
                          <a:pt x="10543" y="1144"/>
                          <a:pt x="21087" y="1271"/>
                          <a:pt x="31503" y="1016"/>
                        </a:cubicBezTo>
                        <a:cubicBezTo>
                          <a:pt x="36076" y="635"/>
                          <a:pt x="40522" y="635"/>
                          <a:pt x="44969" y="381"/>
                        </a:cubicBezTo>
                        <a:cubicBezTo>
                          <a:pt x="29852" y="381"/>
                          <a:pt x="14990" y="127"/>
                          <a:pt x="0" y="0"/>
                        </a:cubicBezTo>
                        <a:close/>
                      </a:path>
                    </a:pathLst>
                  </a:custGeom>
                  <a:solidFill>
                    <a:srgbClr val="31388C"/>
                  </a:solidFill>
                  <a:ln w="12692" cap="flat">
                    <a:noFill/>
                    <a:prstDash val="solid"/>
                    <a:miter/>
                  </a:ln>
                </p:spPr>
                <p:txBody>
                  <a:bodyPr rtlCol="0" anchor="ctr"/>
                  <a:lstStyle/>
                  <a:p>
                    <a:endParaRPr lang="en-US"/>
                  </a:p>
                </p:txBody>
              </p:sp>
              <p:sp>
                <p:nvSpPr>
                  <p:cNvPr id="1238" name="Freeform 1237">
                    <a:extLst>
                      <a:ext uri="{FF2B5EF4-FFF2-40B4-BE49-F238E27FC236}">
                        <a16:creationId xmlns:a16="http://schemas.microsoft.com/office/drawing/2014/main" id="{3461FF21-4FC4-1B46-A03C-E0392B461682}"/>
                      </a:ext>
                    </a:extLst>
                  </p:cNvPr>
                  <p:cNvSpPr/>
                  <p:nvPr/>
                </p:nvSpPr>
                <p:spPr>
                  <a:xfrm>
                    <a:off x="1156221" y="338341"/>
                    <a:ext cx="738167" cy="78642"/>
                  </a:xfrm>
                  <a:custGeom>
                    <a:avLst/>
                    <a:gdLst>
                      <a:gd name="connsiteX0" fmla="*/ 731562 w 738167"/>
                      <a:gd name="connsiteY0" fmla="*/ 3955 h 78642"/>
                      <a:gd name="connsiteX1" fmla="*/ 723051 w 738167"/>
                      <a:gd name="connsiteY1" fmla="*/ 3066 h 78642"/>
                      <a:gd name="connsiteX2" fmla="*/ 697264 w 738167"/>
                      <a:gd name="connsiteY2" fmla="*/ 779 h 78642"/>
                      <a:gd name="connsiteX3" fmla="*/ 681386 w 738167"/>
                      <a:gd name="connsiteY3" fmla="*/ 1033 h 78642"/>
                      <a:gd name="connsiteX4" fmla="*/ 658012 w 738167"/>
                      <a:gd name="connsiteY4" fmla="*/ 1668 h 78642"/>
                      <a:gd name="connsiteX5" fmla="*/ 637179 w 738167"/>
                      <a:gd name="connsiteY5" fmla="*/ 1922 h 78642"/>
                      <a:gd name="connsiteX6" fmla="*/ 634385 w 738167"/>
                      <a:gd name="connsiteY6" fmla="*/ 1541 h 78642"/>
                      <a:gd name="connsiteX7" fmla="*/ 620031 w 738167"/>
                      <a:gd name="connsiteY7" fmla="*/ 2176 h 78642"/>
                      <a:gd name="connsiteX8" fmla="*/ 450065 w 738167"/>
                      <a:gd name="connsiteY8" fmla="*/ 5226 h 78642"/>
                      <a:gd name="connsiteX9" fmla="*/ 390488 w 738167"/>
                      <a:gd name="connsiteY9" fmla="*/ 6369 h 78642"/>
                      <a:gd name="connsiteX10" fmla="*/ 283403 w 738167"/>
                      <a:gd name="connsiteY10" fmla="*/ 3193 h 78642"/>
                      <a:gd name="connsiteX11" fmla="*/ 232845 w 738167"/>
                      <a:gd name="connsiteY11" fmla="*/ 3193 h 78642"/>
                      <a:gd name="connsiteX12" fmla="*/ 194863 w 738167"/>
                      <a:gd name="connsiteY12" fmla="*/ 16 h 78642"/>
                      <a:gd name="connsiteX13" fmla="*/ 150149 w 738167"/>
                      <a:gd name="connsiteY13" fmla="*/ 2685 h 78642"/>
                      <a:gd name="connsiteX14" fmla="*/ 30741 w 738167"/>
                      <a:gd name="connsiteY14" fmla="*/ 5353 h 78642"/>
                      <a:gd name="connsiteX15" fmla="*/ 7876 w 738167"/>
                      <a:gd name="connsiteY15" fmla="*/ 3955 h 78642"/>
                      <a:gd name="connsiteX16" fmla="*/ 0 w 738167"/>
                      <a:gd name="connsiteY16" fmla="*/ 39532 h 78642"/>
                      <a:gd name="connsiteX17" fmla="*/ 7876 w 738167"/>
                      <a:gd name="connsiteY17" fmla="*/ 77903 h 78642"/>
                      <a:gd name="connsiteX18" fmla="*/ 21087 w 738167"/>
                      <a:gd name="connsiteY18" fmla="*/ 78285 h 78642"/>
                      <a:gd name="connsiteX19" fmla="*/ 130459 w 738167"/>
                      <a:gd name="connsiteY19" fmla="*/ 75616 h 78642"/>
                      <a:gd name="connsiteX20" fmla="*/ 428343 w 738167"/>
                      <a:gd name="connsiteY20" fmla="*/ 73075 h 78642"/>
                      <a:gd name="connsiteX21" fmla="*/ 494017 w 738167"/>
                      <a:gd name="connsiteY21" fmla="*/ 74219 h 78642"/>
                      <a:gd name="connsiteX22" fmla="*/ 571632 w 738167"/>
                      <a:gd name="connsiteY22" fmla="*/ 75108 h 78642"/>
                      <a:gd name="connsiteX23" fmla="*/ 599198 w 738167"/>
                      <a:gd name="connsiteY23" fmla="*/ 75362 h 78642"/>
                      <a:gd name="connsiteX24" fmla="*/ 644039 w 738167"/>
                      <a:gd name="connsiteY24" fmla="*/ 75870 h 78642"/>
                      <a:gd name="connsiteX25" fmla="*/ 731435 w 738167"/>
                      <a:gd name="connsiteY25" fmla="*/ 77903 h 78642"/>
                      <a:gd name="connsiteX26" fmla="*/ 738168 w 738167"/>
                      <a:gd name="connsiteY26" fmla="*/ 37372 h 78642"/>
                      <a:gd name="connsiteX27" fmla="*/ 731562 w 738167"/>
                      <a:gd name="connsiteY27" fmla="*/ 3955 h 7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38167" h="78642">
                        <a:moveTo>
                          <a:pt x="731562" y="3955"/>
                        </a:moveTo>
                        <a:cubicBezTo>
                          <a:pt x="728768" y="3701"/>
                          <a:pt x="725846" y="3447"/>
                          <a:pt x="723051" y="3066"/>
                        </a:cubicBezTo>
                        <a:cubicBezTo>
                          <a:pt x="714032" y="2049"/>
                          <a:pt x="705521" y="1033"/>
                          <a:pt x="697264" y="779"/>
                        </a:cubicBezTo>
                        <a:cubicBezTo>
                          <a:pt x="692056" y="397"/>
                          <a:pt x="687229" y="397"/>
                          <a:pt x="681386" y="1033"/>
                        </a:cubicBezTo>
                        <a:cubicBezTo>
                          <a:pt x="674018" y="1922"/>
                          <a:pt x="666015" y="2176"/>
                          <a:pt x="658012" y="1668"/>
                        </a:cubicBezTo>
                        <a:cubicBezTo>
                          <a:pt x="657758" y="1668"/>
                          <a:pt x="643785" y="1795"/>
                          <a:pt x="637179" y="1922"/>
                        </a:cubicBezTo>
                        <a:cubicBezTo>
                          <a:pt x="636290" y="1795"/>
                          <a:pt x="635528" y="1668"/>
                          <a:pt x="634385" y="1541"/>
                        </a:cubicBezTo>
                        <a:cubicBezTo>
                          <a:pt x="630066" y="1033"/>
                          <a:pt x="625112" y="1541"/>
                          <a:pt x="620031" y="2176"/>
                        </a:cubicBezTo>
                        <a:cubicBezTo>
                          <a:pt x="563375" y="2812"/>
                          <a:pt x="506720" y="2176"/>
                          <a:pt x="450065" y="5226"/>
                        </a:cubicBezTo>
                        <a:cubicBezTo>
                          <a:pt x="430249" y="6242"/>
                          <a:pt x="410559" y="7767"/>
                          <a:pt x="390488" y="6369"/>
                        </a:cubicBezTo>
                        <a:cubicBezTo>
                          <a:pt x="354920" y="3701"/>
                          <a:pt x="319098" y="3828"/>
                          <a:pt x="283403" y="3193"/>
                        </a:cubicBezTo>
                        <a:cubicBezTo>
                          <a:pt x="266508" y="2812"/>
                          <a:pt x="255456" y="6496"/>
                          <a:pt x="232845" y="3193"/>
                        </a:cubicBezTo>
                        <a:cubicBezTo>
                          <a:pt x="223064" y="2557"/>
                          <a:pt x="204517" y="-238"/>
                          <a:pt x="194863" y="16"/>
                        </a:cubicBezTo>
                        <a:cubicBezTo>
                          <a:pt x="176952" y="525"/>
                          <a:pt x="168060" y="1922"/>
                          <a:pt x="150149" y="2685"/>
                        </a:cubicBezTo>
                        <a:cubicBezTo>
                          <a:pt x="110389" y="4336"/>
                          <a:pt x="70628" y="4845"/>
                          <a:pt x="30741" y="5353"/>
                        </a:cubicBezTo>
                        <a:cubicBezTo>
                          <a:pt x="23119" y="5480"/>
                          <a:pt x="15498" y="4717"/>
                          <a:pt x="7876" y="3955"/>
                        </a:cubicBezTo>
                        <a:lnTo>
                          <a:pt x="0" y="39532"/>
                        </a:lnTo>
                        <a:lnTo>
                          <a:pt x="7876" y="77903"/>
                        </a:lnTo>
                        <a:cubicBezTo>
                          <a:pt x="12195" y="78030"/>
                          <a:pt x="16641" y="78030"/>
                          <a:pt x="21087" y="78285"/>
                        </a:cubicBezTo>
                        <a:cubicBezTo>
                          <a:pt x="57671" y="79809"/>
                          <a:pt x="94764" y="75997"/>
                          <a:pt x="130459" y="75616"/>
                        </a:cubicBezTo>
                        <a:cubicBezTo>
                          <a:pt x="229796" y="74473"/>
                          <a:pt x="329006" y="75616"/>
                          <a:pt x="428343" y="73075"/>
                        </a:cubicBezTo>
                        <a:cubicBezTo>
                          <a:pt x="446508" y="72567"/>
                          <a:pt x="490588" y="73583"/>
                          <a:pt x="494017" y="74219"/>
                        </a:cubicBezTo>
                        <a:cubicBezTo>
                          <a:pt x="519042" y="78920"/>
                          <a:pt x="545718" y="74854"/>
                          <a:pt x="571632" y="75108"/>
                        </a:cubicBezTo>
                        <a:cubicBezTo>
                          <a:pt x="580778" y="75235"/>
                          <a:pt x="590052" y="75362"/>
                          <a:pt x="599198" y="75362"/>
                        </a:cubicBezTo>
                        <a:cubicBezTo>
                          <a:pt x="614187" y="75489"/>
                          <a:pt x="629049" y="75743"/>
                          <a:pt x="644039" y="75870"/>
                        </a:cubicBezTo>
                        <a:cubicBezTo>
                          <a:pt x="673256" y="76125"/>
                          <a:pt x="702345" y="76760"/>
                          <a:pt x="731435" y="77903"/>
                        </a:cubicBezTo>
                        <a:lnTo>
                          <a:pt x="738168" y="37372"/>
                        </a:lnTo>
                        <a:lnTo>
                          <a:pt x="731562" y="3955"/>
                        </a:lnTo>
                        <a:close/>
                      </a:path>
                    </a:pathLst>
                  </a:custGeom>
                  <a:solidFill>
                    <a:srgbClr val="31388C"/>
                  </a:solidFill>
                  <a:ln w="12692" cap="flat">
                    <a:noFill/>
                    <a:prstDash val="solid"/>
                    <a:miter/>
                  </a:ln>
                </p:spPr>
                <p:txBody>
                  <a:bodyPr rtlCol="0" anchor="ctr"/>
                  <a:lstStyle/>
                  <a:p>
                    <a:endParaRPr lang="en-US"/>
                  </a:p>
                </p:txBody>
              </p:sp>
            </p:grpSp>
            <p:grpSp>
              <p:nvGrpSpPr>
                <p:cNvPr id="1239" name="Graphic 1018">
                  <a:extLst>
                    <a:ext uri="{FF2B5EF4-FFF2-40B4-BE49-F238E27FC236}">
                      <a16:creationId xmlns:a16="http://schemas.microsoft.com/office/drawing/2014/main" id="{8F74E2F8-9CAE-6148-AA39-7B89974FED7A}"/>
                    </a:ext>
                  </a:extLst>
                </p:cNvPr>
                <p:cNvGrpSpPr/>
                <p:nvPr/>
              </p:nvGrpSpPr>
              <p:grpSpPr>
                <a:xfrm>
                  <a:off x="1879907" y="338341"/>
                  <a:ext cx="738167" cy="78642"/>
                  <a:chOff x="1879907" y="338341"/>
                  <a:chExt cx="738167" cy="78642"/>
                </a:xfrm>
                <a:solidFill>
                  <a:srgbClr val="31388C"/>
                </a:solidFill>
              </p:grpSpPr>
              <p:sp>
                <p:nvSpPr>
                  <p:cNvPr id="1240" name="Freeform 1239">
                    <a:extLst>
                      <a:ext uri="{FF2B5EF4-FFF2-40B4-BE49-F238E27FC236}">
                        <a16:creationId xmlns:a16="http://schemas.microsoft.com/office/drawing/2014/main" id="{90547365-1082-D749-9C68-FBE2D66D541A}"/>
                      </a:ext>
                    </a:extLst>
                  </p:cNvPr>
                  <p:cNvSpPr/>
                  <p:nvPr/>
                </p:nvSpPr>
                <p:spPr>
                  <a:xfrm>
                    <a:off x="2479232" y="413703"/>
                    <a:ext cx="44968" cy="1126"/>
                  </a:xfrm>
                  <a:custGeom>
                    <a:avLst/>
                    <a:gdLst>
                      <a:gd name="connsiteX0" fmla="*/ 0 w 44968"/>
                      <a:gd name="connsiteY0" fmla="*/ 0 h 1126"/>
                      <a:gd name="connsiteX1" fmla="*/ 762 w 44968"/>
                      <a:gd name="connsiteY1" fmla="*/ 0 h 1126"/>
                      <a:gd name="connsiteX2" fmla="*/ 31503 w 44968"/>
                      <a:gd name="connsiteY2" fmla="*/ 1016 h 1126"/>
                      <a:gd name="connsiteX3" fmla="*/ 44969 w 44968"/>
                      <a:gd name="connsiteY3" fmla="*/ 381 h 1126"/>
                      <a:gd name="connsiteX4" fmla="*/ 0 w 44968"/>
                      <a:gd name="connsiteY4" fmla="*/ 0 h 1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68" h="1126">
                        <a:moveTo>
                          <a:pt x="0" y="0"/>
                        </a:moveTo>
                        <a:cubicBezTo>
                          <a:pt x="254" y="0"/>
                          <a:pt x="508" y="0"/>
                          <a:pt x="762" y="0"/>
                        </a:cubicBezTo>
                        <a:cubicBezTo>
                          <a:pt x="10543" y="1144"/>
                          <a:pt x="21087" y="1271"/>
                          <a:pt x="31503" y="1016"/>
                        </a:cubicBezTo>
                        <a:cubicBezTo>
                          <a:pt x="36076" y="635"/>
                          <a:pt x="40522" y="635"/>
                          <a:pt x="44969" y="381"/>
                        </a:cubicBezTo>
                        <a:cubicBezTo>
                          <a:pt x="29852" y="381"/>
                          <a:pt x="14862" y="127"/>
                          <a:pt x="0" y="0"/>
                        </a:cubicBezTo>
                        <a:close/>
                      </a:path>
                    </a:pathLst>
                  </a:custGeom>
                  <a:solidFill>
                    <a:srgbClr val="31388C"/>
                  </a:solidFill>
                  <a:ln w="12692" cap="flat">
                    <a:noFill/>
                    <a:prstDash val="solid"/>
                    <a:miter/>
                  </a:ln>
                </p:spPr>
                <p:txBody>
                  <a:bodyPr rtlCol="0" anchor="ctr"/>
                  <a:lstStyle/>
                  <a:p>
                    <a:endParaRPr lang="en-US"/>
                  </a:p>
                </p:txBody>
              </p:sp>
              <p:sp>
                <p:nvSpPr>
                  <p:cNvPr id="1241" name="Freeform 1240">
                    <a:extLst>
                      <a:ext uri="{FF2B5EF4-FFF2-40B4-BE49-F238E27FC236}">
                        <a16:creationId xmlns:a16="http://schemas.microsoft.com/office/drawing/2014/main" id="{B5469F8D-56BD-694E-907A-D58153C9973B}"/>
                      </a:ext>
                    </a:extLst>
                  </p:cNvPr>
                  <p:cNvSpPr/>
                  <p:nvPr/>
                </p:nvSpPr>
                <p:spPr>
                  <a:xfrm>
                    <a:off x="1879907" y="338341"/>
                    <a:ext cx="738167" cy="78642"/>
                  </a:xfrm>
                  <a:custGeom>
                    <a:avLst/>
                    <a:gdLst>
                      <a:gd name="connsiteX0" fmla="*/ 731562 w 738167"/>
                      <a:gd name="connsiteY0" fmla="*/ 3955 h 78642"/>
                      <a:gd name="connsiteX1" fmla="*/ 723051 w 738167"/>
                      <a:gd name="connsiteY1" fmla="*/ 3066 h 78642"/>
                      <a:gd name="connsiteX2" fmla="*/ 697264 w 738167"/>
                      <a:gd name="connsiteY2" fmla="*/ 779 h 78642"/>
                      <a:gd name="connsiteX3" fmla="*/ 681386 w 738167"/>
                      <a:gd name="connsiteY3" fmla="*/ 1033 h 78642"/>
                      <a:gd name="connsiteX4" fmla="*/ 658012 w 738167"/>
                      <a:gd name="connsiteY4" fmla="*/ 1668 h 78642"/>
                      <a:gd name="connsiteX5" fmla="*/ 637179 w 738167"/>
                      <a:gd name="connsiteY5" fmla="*/ 1922 h 78642"/>
                      <a:gd name="connsiteX6" fmla="*/ 634385 w 738167"/>
                      <a:gd name="connsiteY6" fmla="*/ 1541 h 78642"/>
                      <a:gd name="connsiteX7" fmla="*/ 620030 w 738167"/>
                      <a:gd name="connsiteY7" fmla="*/ 2176 h 78642"/>
                      <a:gd name="connsiteX8" fmla="*/ 450065 w 738167"/>
                      <a:gd name="connsiteY8" fmla="*/ 5226 h 78642"/>
                      <a:gd name="connsiteX9" fmla="*/ 390488 w 738167"/>
                      <a:gd name="connsiteY9" fmla="*/ 6369 h 78642"/>
                      <a:gd name="connsiteX10" fmla="*/ 283529 w 738167"/>
                      <a:gd name="connsiteY10" fmla="*/ 3193 h 78642"/>
                      <a:gd name="connsiteX11" fmla="*/ 232972 w 738167"/>
                      <a:gd name="connsiteY11" fmla="*/ 3193 h 78642"/>
                      <a:gd name="connsiteX12" fmla="*/ 194990 w 738167"/>
                      <a:gd name="connsiteY12" fmla="*/ 16 h 78642"/>
                      <a:gd name="connsiteX13" fmla="*/ 150276 w 738167"/>
                      <a:gd name="connsiteY13" fmla="*/ 2685 h 78642"/>
                      <a:gd name="connsiteX14" fmla="*/ 30868 w 738167"/>
                      <a:gd name="connsiteY14" fmla="*/ 5353 h 78642"/>
                      <a:gd name="connsiteX15" fmla="*/ 7876 w 738167"/>
                      <a:gd name="connsiteY15" fmla="*/ 3955 h 78642"/>
                      <a:gd name="connsiteX16" fmla="*/ 0 w 738167"/>
                      <a:gd name="connsiteY16" fmla="*/ 39532 h 78642"/>
                      <a:gd name="connsiteX17" fmla="*/ 7876 w 738167"/>
                      <a:gd name="connsiteY17" fmla="*/ 77903 h 78642"/>
                      <a:gd name="connsiteX18" fmla="*/ 21087 w 738167"/>
                      <a:gd name="connsiteY18" fmla="*/ 78285 h 78642"/>
                      <a:gd name="connsiteX19" fmla="*/ 130459 w 738167"/>
                      <a:gd name="connsiteY19" fmla="*/ 75616 h 78642"/>
                      <a:gd name="connsiteX20" fmla="*/ 428343 w 738167"/>
                      <a:gd name="connsiteY20" fmla="*/ 73075 h 78642"/>
                      <a:gd name="connsiteX21" fmla="*/ 494017 w 738167"/>
                      <a:gd name="connsiteY21" fmla="*/ 74219 h 78642"/>
                      <a:gd name="connsiteX22" fmla="*/ 571632 w 738167"/>
                      <a:gd name="connsiteY22" fmla="*/ 75108 h 78642"/>
                      <a:gd name="connsiteX23" fmla="*/ 599198 w 738167"/>
                      <a:gd name="connsiteY23" fmla="*/ 75362 h 78642"/>
                      <a:gd name="connsiteX24" fmla="*/ 644039 w 738167"/>
                      <a:gd name="connsiteY24" fmla="*/ 75870 h 78642"/>
                      <a:gd name="connsiteX25" fmla="*/ 731435 w 738167"/>
                      <a:gd name="connsiteY25" fmla="*/ 77903 h 78642"/>
                      <a:gd name="connsiteX26" fmla="*/ 738168 w 738167"/>
                      <a:gd name="connsiteY26" fmla="*/ 37372 h 78642"/>
                      <a:gd name="connsiteX27" fmla="*/ 731562 w 738167"/>
                      <a:gd name="connsiteY27" fmla="*/ 3955 h 7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38167" h="78642">
                        <a:moveTo>
                          <a:pt x="731562" y="3955"/>
                        </a:moveTo>
                        <a:cubicBezTo>
                          <a:pt x="728768" y="3701"/>
                          <a:pt x="725846" y="3447"/>
                          <a:pt x="723051" y="3066"/>
                        </a:cubicBezTo>
                        <a:cubicBezTo>
                          <a:pt x="714032" y="2049"/>
                          <a:pt x="705521" y="1033"/>
                          <a:pt x="697264" y="779"/>
                        </a:cubicBezTo>
                        <a:cubicBezTo>
                          <a:pt x="692056" y="397"/>
                          <a:pt x="687229" y="397"/>
                          <a:pt x="681386" y="1033"/>
                        </a:cubicBezTo>
                        <a:cubicBezTo>
                          <a:pt x="674018" y="1922"/>
                          <a:pt x="666015" y="2176"/>
                          <a:pt x="658012" y="1668"/>
                        </a:cubicBezTo>
                        <a:cubicBezTo>
                          <a:pt x="657758" y="1668"/>
                          <a:pt x="643785" y="1795"/>
                          <a:pt x="637179" y="1922"/>
                        </a:cubicBezTo>
                        <a:cubicBezTo>
                          <a:pt x="636290" y="1795"/>
                          <a:pt x="635528" y="1668"/>
                          <a:pt x="634385" y="1541"/>
                        </a:cubicBezTo>
                        <a:cubicBezTo>
                          <a:pt x="630066" y="1033"/>
                          <a:pt x="625112" y="1541"/>
                          <a:pt x="620030" y="2176"/>
                        </a:cubicBezTo>
                        <a:cubicBezTo>
                          <a:pt x="563375" y="2812"/>
                          <a:pt x="506720" y="2176"/>
                          <a:pt x="450065" y="5226"/>
                        </a:cubicBezTo>
                        <a:cubicBezTo>
                          <a:pt x="430248" y="6242"/>
                          <a:pt x="410559" y="7767"/>
                          <a:pt x="390488" y="6369"/>
                        </a:cubicBezTo>
                        <a:cubicBezTo>
                          <a:pt x="354920" y="3701"/>
                          <a:pt x="319098" y="3828"/>
                          <a:pt x="283529" y="3193"/>
                        </a:cubicBezTo>
                        <a:cubicBezTo>
                          <a:pt x="266635" y="2812"/>
                          <a:pt x="255583" y="6496"/>
                          <a:pt x="232972" y="3193"/>
                        </a:cubicBezTo>
                        <a:cubicBezTo>
                          <a:pt x="223191" y="2557"/>
                          <a:pt x="204644" y="-238"/>
                          <a:pt x="194990" y="16"/>
                        </a:cubicBezTo>
                        <a:cubicBezTo>
                          <a:pt x="177079" y="525"/>
                          <a:pt x="168187" y="1922"/>
                          <a:pt x="150276" y="2685"/>
                        </a:cubicBezTo>
                        <a:cubicBezTo>
                          <a:pt x="110516" y="4336"/>
                          <a:pt x="70755" y="4845"/>
                          <a:pt x="30868" y="5353"/>
                        </a:cubicBezTo>
                        <a:cubicBezTo>
                          <a:pt x="23246" y="5480"/>
                          <a:pt x="15625" y="4717"/>
                          <a:pt x="7876" y="3955"/>
                        </a:cubicBezTo>
                        <a:lnTo>
                          <a:pt x="0" y="39532"/>
                        </a:lnTo>
                        <a:lnTo>
                          <a:pt x="7876" y="77903"/>
                        </a:lnTo>
                        <a:cubicBezTo>
                          <a:pt x="12195" y="78030"/>
                          <a:pt x="16641" y="78030"/>
                          <a:pt x="21087" y="78285"/>
                        </a:cubicBezTo>
                        <a:cubicBezTo>
                          <a:pt x="57671" y="79809"/>
                          <a:pt x="94764" y="75997"/>
                          <a:pt x="130459" y="75616"/>
                        </a:cubicBezTo>
                        <a:cubicBezTo>
                          <a:pt x="229796" y="74473"/>
                          <a:pt x="329006" y="75616"/>
                          <a:pt x="428343" y="73075"/>
                        </a:cubicBezTo>
                        <a:cubicBezTo>
                          <a:pt x="446508" y="72567"/>
                          <a:pt x="490587" y="73583"/>
                          <a:pt x="494017" y="74219"/>
                        </a:cubicBezTo>
                        <a:cubicBezTo>
                          <a:pt x="519042" y="78920"/>
                          <a:pt x="545718" y="74854"/>
                          <a:pt x="571632" y="75108"/>
                        </a:cubicBezTo>
                        <a:cubicBezTo>
                          <a:pt x="580778" y="75235"/>
                          <a:pt x="590051" y="75362"/>
                          <a:pt x="599198" y="75362"/>
                        </a:cubicBezTo>
                        <a:cubicBezTo>
                          <a:pt x="614187" y="75489"/>
                          <a:pt x="629049" y="75743"/>
                          <a:pt x="644039" y="75870"/>
                        </a:cubicBezTo>
                        <a:cubicBezTo>
                          <a:pt x="673256" y="76125"/>
                          <a:pt x="702345" y="76760"/>
                          <a:pt x="731435" y="77903"/>
                        </a:cubicBezTo>
                        <a:lnTo>
                          <a:pt x="738168" y="37372"/>
                        </a:lnTo>
                        <a:lnTo>
                          <a:pt x="731562" y="3955"/>
                        </a:lnTo>
                        <a:close/>
                      </a:path>
                    </a:pathLst>
                  </a:custGeom>
                  <a:solidFill>
                    <a:srgbClr val="31388C"/>
                  </a:solidFill>
                  <a:ln w="12692" cap="flat">
                    <a:noFill/>
                    <a:prstDash val="solid"/>
                    <a:miter/>
                  </a:ln>
                </p:spPr>
                <p:txBody>
                  <a:bodyPr rtlCol="0" anchor="ctr"/>
                  <a:lstStyle/>
                  <a:p>
                    <a:endParaRPr lang="en-US"/>
                  </a:p>
                </p:txBody>
              </p:sp>
            </p:grpSp>
            <p:grpSp>
              <p:nvGrpSpPr>
                <p:cNvPr id="1242" name="Graphic 1018">
                  <a:extLst>
                    <a:ext uri="{FF2B5EF4-FFF2-40B4-BE49-F238E27FC236}">
                      <a16:creationId xmlns:a16="http://schemas.microsoft.com/office/drawing/2014/main" id="{4CBCD384-4BC1-EB40-9A0D-EA73D78C744A}"/>
                    </a:ext>
                  </a:extLst>
                </p:cNvPr>
                <p:cNvGrpSpPr/>
                <p:nvPr/>
              </p:nvGrpSpPr>
              <p:grpSpPr>
                <a:xfrm>
                  <a:off x="2603721" y="338341"/>
                  <a:ext cx="738167" cy="78642"/>
                  <a:chOff x="2603721" y="338341"/>
                  <a:chExt cx="738167" cy="78642"/>
                </a:xfrm>
                <a:solidFill>
                  <a:srgbClr val="31388C"/>
                </a:solidFill>
              </p:grpSpPr>
              <p:sp>
                <p:nvSpPr>
                  <p:cNvPr id="1243" name="Freeform 1242">
                    <a:extLst>
                      <a:ext uri="{FF2B5EF4-FFF2-40B4-BE49-F238E27FC236}">
                        <a16:creationId xmlns:a16="http://schemas.microsoft.com/office/drawing/2014/main" id="{B685E592-9C92-5F45-BCD7-E82B80604B45}"/>
                      </a:ext>
                    </a:extLst>
                  </p:cNvPr>
                  <p:cNvSpPr/>
                  <p:nvPr/>
                </p:nvSpPr>
                <p:spPr>
                  <a:xfrm>
                    <a:off x="3202791" y="413703"/>
                    <a:ext cx="44968" cy="1126"/>
                  </a:xfrm>
                  <a:custGeom>
                    <a:avLst/>
                    <a:gdLst>
                      <a:gd name="connsiteX0" fmla="*/ 0 w 44968"/>
                      <a:gd name="connsiteY0" fmla="*/ 0 h 1126"/>
                      <a:gd name="connsiteX1" fmla="*/ 762 w 44968"/>
                      <a:gd name="connsiteY1" fmla="*/ 0 h 1126"/>
                      <a:gd name="connsiteX2" fmla="*/ 31503 w 44968"/>
                      <a:gd name="connsiteY2" fmla="*/ 1016 h 1126"/>
                      <a:gd name="connsiteX3" fmla="*/ 44968 w 44968"/>
                      <a:gd name="connsiteY3" fmla="*/ 381 h 1126"/>
                      <a:gd name="connsiteX4" fmla="*/ 0 w 44968"/>
                      <a:gd name="connsiteY4" fmla="*/ 0 h 1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68" h="1126">
                        <a:moveTo>
                          <a:pt x="0" y="0"/>
                        </a:moveTo>
                        <a:cubicBezTo>
                          <a:pt x="254" y="0"/>
                          <a:pt x="508" y="0"/>
                          <a:pt x="762" y="0"/>
                        </a:cubicBezTo>
                        <a:cubicBezTo>
                          <a:pt x="10543" y="1144"/>
                          <a:pt x="21087" y="1271"/>
                          <a:pt x="31503" y="1016"/>
                        </a:cubicBezTo>
                        <a:cubicBezTo>
                          <a:pt x="36076" y="635"/>
                          <a:pt x="40522" y="635"/>
                          <a:pt x="44968" y="381"/>
                        </a:cubicBezTo>
                        <a:cubicBezTo>
                          <a:pt x="29852" y="381"/>
                          <a:pt x="14989" y="127"/>
                          <a:pt x="0" y="0"/>
                        </a:cubicBezTo>
                        <a:close/>
                      </a:path>
                    </a:pathLst>
                  </a:custGeom>
                  <a:solidFill>
                    <a:srgbClr val="31388C"/>
                  </a:solidFill>
                  <a:ln w="12692" cap="flat">
                    <a:noFill/>
                    <a:prstDash val="solid"/>
                    <a:miter/>
                  </a:ln>
                </p:spPr>
                <p:txBody>
                  <a:bodyPr rtlCol="0" anchor="ctr"/>
                  <a:lstStyle/>
                  <a:p>
                    <a:endParaRPr lang="en-US"/>
                  </a:p>
                </p:txBody>
              </p:sp>
              <p:sp>
                <p:nvSpPr>
                  <p:cNvPr id="1244" name="Freeform 1243">
                    <a:extLst>
                      <a:ext uri="{FF2B5EF4-FFF2-40B4-BE49-F238E27FC236}">
                        <a16:creationId xmlns:a16="http://schemas.microsoft.com/office/drawing/2014/main" id="{60A8A22A-A17E-CB45-834F-8656D5BB1415}"/>
                      </a:ext>
                    </a:extLst>
                  </p:cNvPr>
                  <p:cNvSpPr/>
                  <p:nvPr/>
                </p:nvSpPr>
                <p:spPr>
                  <a:xfrm>
                    <a:off x="2603721" y="338341"/>
                    <a:ext cx="738167" cy="78642"/>
                  </a:xfrm>
                  <a:custGeom>
                    <a:avLst/>
                    <a:gdLst>
                      <a:gd name="connsiteX0" fmla="*/ 731435 w 738167"/>
                      <a:gd name="connsiteY0" fmla="*/ 3955 h 78642"/>
                      <a:gd name="connsiteX1" fmla="*/ 722924 w 738167"/>
                      <a:gd name="connsiteY1" fmla="*/ 3066 h 78642"/>
                      <a:gd name="connsiteX2" fmla="*/ 697137 w 738167"/>
                      <a:gd name="connsiteY2" fmla="*/ 779 h 78642"/>
                      <a:gd name="connsiteX3" fmla="*/ 681259 w 738167"/>
                      <a:gd name="connsiteY3" fmla="*/ 1033 h 78642"/>
                      <a:gd name="connsiteX4" fmla="*/ 657885 w 738167"/>
                      <a:gd name="connsiteY4" fmla="*/ 1668 h 78642"/>
                      <a:gd name="connsiteX5" fmla="*/ 637052 w 738167"/>
                      <a:gd name="connsiteY5" fmla="*/ 1922 h 78642"/>
                      <a:gd name="connsiteX6" fmla="*/ 634258 w 738167"/>
                      <a:gd name="connsiteY6" fmla="*/ 1541 h 78642"/>
                      <a:gd name="connsiteX7" fmla="*/ 619903 w 738167"/>
                      <a:gd name="connsiteY7" fmla="*/ 2176 h 78642"/>
                      <a:gd name="connsiteX8" fmla="*/ 449938 w 738167"/>
                      <a:gd name="connsiteY8" fmla="*/ 5226 h 78642"/>
                      <a:gd name="connsiteX9" fmla="*/ 390361 w 738167"/>
                      <a:gd name="connsiteY9" fmla="*/ 6369 h 78642"/>
                      <a:gd name="connsiteX10" fmla="*/ 283403 w 738167"/>
                      <a:gd name="connsiteY10" fmla="*/ 3193 h 78642"/>
                      <a:gd name="connsiteX11" fmla="*/ 232845 w 738167"/>
                      <a:gd name="connsiteY11" fmla="*/ 3193 h 78642"/>
                      <a:gd name="connsiteX12" fmla="*/ 194863 w 738167"/>
                      <a:gd name="connsiteY12" fmla="*/ 16 h 78642"/>
                      <a:gd name="connsiteX13" fmla="*/ 150149 w 738167"/>
                      <a:gd name="connsiteY13" fmla="*/ 2685 h 78642"/>
                      <a:gd name="connsiteX14" fmla="*/ 30741 w 738167"/>
                      <a:gd name="connsiteY14" fmla="*/ 5353 h 78642"/>
                      <a:gd name="connsiteX15" fmla="*/ 7876 w 738167"/>
                      <a:gd name="connsiteY15" fmla="*/ 3955 h 78642"/>
                      <a:gd name="connsiteX16" fmla="*/ 0 w 738167"/>
                      <a:gd name="connsiteY16" fmla="*/ 39532 h 78642"/>
                      <a:gd name="connsiteX17" fmla="*/ 7876 w 738167"/>
                      <a:gd name="connsiteY17" fmla="*/ 77903 h 78642"/>
                      <a:gd name="connsiteX18" fmla="*/ 21087 w 738167"/>
                      <a:gd name="connsiteY18" fmla="*/ 78285 h 78642"/>
                      <a:gd name="connsiteX19" fmla="*/ 130459 w 738167"/>
                      <a:gd name="connsiteY19" fmla="*/ 75616 h 78642"/>
                      <a:gd name="connsiteX20" fmla="*/ 428343 w 738167"/>
                      <a:gd name="connsiteY20" fmla="*/ 73075 h 78642"/>
                      <a:gd name="connsiteX21" fmla="*/ 494017 w 738167"/>
                      <a:gd name="connsiteY21" fmla="*/ 74219 h 78642"/>
                      <a:gd name="connsiteX22" fmla="*/ 571632 w 738167"/>
                      <a:gd name="connsiteY22" fmla="*/ 75108 h 78642"/>
                      <a:gd name="connsiteX23" fmla="*/ 599198 w 738167"/>
                      <a:gd name="connsiteY23" fmla="*/ 75362 h 78642"/>
                      <a:gd name="connsiteX24" fmla="*/ 644039 w 738167"/>
                      <a:gd name="connsiteY24" fmla="*/ 75870 h 78642"/>
                      <a:gd name="connsiteX25" fmla="*/ 731435 w 738167"/>
                      <a:gd name="connsiteY25" fmla="*/ 77903 h 78642"/>
                      <a:gd name="connsiteX26" fmla="*/ 738168 w 738167"/>
                      <a:gd name="connsiteY26" fmla="*/ 37372 h 78642"/>
                      <a:gd name="connsiteX27" fmla="*/ 731435 w 738167"/>
                      <a:gd name="connsiteY27" fmla="*/ 3955 h 7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38167" h="78642">
                        <a:moveTo>
                          <a:pt x="731435" y="3955"/>
                        </a:moveTo>
                        <a:cubicBezTo>
                          <a:pt x="728640" y="3701"/>
                          <a:pt x="725846" y="3447"/>
                          <a:pt x="722924" y="3066"/>
                        </a:cubicBezTo>
                        <a:cubicBezTo>
                          <a:pt x="713905" y="2049"/>
                          <a:pt x="705394" y="1033"/>
                          <a:pt x="697137" y="779"/>
                        </a:cubicBezTo>
                        <a:cubicBezTo>
                          <a:pt x="691929" y="397"/>
                          <a:pt x="687102" y="397"/>
                          <a:pt x="681259" y="1033"/>
                        </a:cubicBezTo>
                        <a:cubicBezTo>
                          <a:pt x="673891" y="1922"/>
                          <a:pt x="665888" y="2176"/>
                          <a:pt x="657885" y="1668"/>
                        </a:cubicBezTo>
                        <a:cubicBezTo>
                          <a:pt x="657631" y="1668"/>
                          <a:pt x="643658" y="1795"/>
                          <a:pt x="637052" y="1922"/>
                        </a:cubicBezTo>
                        <a:cubicBezTo>
                          <a:pt x="636163" y="1795"/>
                          <a:pt x="635401" y="1668"/>
                          <a:pt x="634258" y="1541"/>
                        </a:cubicBezTo>
                        <a:cubicBezTo>
                          <a:pt x="629939" y="1033"/>
                          <a:pt x="624985" y="1541"/>
                          <a:pt x="619903" y="2176"/>
                        </a:cubicBezTo>
                        <a:cubicBezTo>
                          <a:pt x="563248" y="2812"/>
                          <a:pt x="506593" y="2176"/>
                          <a:pt x="449938" y="5226"/>
                        </a:cubicBezTo>
                        <a:cubicBezTo>
                          <a:pt x="430122" y="6242"/>
                          <a:pt x="410432" y="7767"/>
                          <a:pt x="390361" y="6369"/>
                        </a:cubicBezTo>
                        <a:cubicBezTo>
                          <a:pt x="354793" y="3701"/>
                          <a:pt x="319098" y="3828"/>
                          <a:pt x="283403" y="3193"/>
                        </a:cubicBezTo>
                        <a:cubicBezTo>
                          <a:pt x="266508" y="2812"/>
                          <a:pt x="255456" y="6496"/>
                          <a:pt x="232845" y="3193"/>
                        </a:cubicBezTo>
                        <a:cubicBezTo>
                          <a:pt x="223064" y="2557"/>
                          <a:pt x="204517" y="-238"/>
                          <a:pt x="194863" y="16"/>
                        </a:cubicBezTo>
                        <a:cubicBezTo>
                          <a:pt x="176952" y="525"/>
                          <a:pt x="168060" y="1922"/>
                          <a:pt x="150149" y="2685"/>
                        </a:cubicBezTo>
                        <a:cubicBezTo>
                          <a:pt x="110389" y="4336"/>
                          <a:pt x="70628" y="4845"/>
                          <a:pt x="30741" y="5353"/>
                        </a:cubicBezTo>
                        <a:cubicBezTo>
                          <a:pt x="23119" y="5480"/>
                          <a:pt x="15498" y="4717"/>
                          <a:pt x="7876" y="3955"/>
                        </a:cubicBezTo>
                        <a:lnTo>
                          <a:pt x="0" y="39532"/>
                        </a:lnTo>
                        <a:lnTo>
                          <a:pt x="7876" y="77903"/>
                        </a:lnTo>
                        <a:cubicBezTo>
                          <a:pt x="12195" y="78030"/>
                          <a:pt x="16641" y="78030"/>
                          <a:pt x="21087" y="78285"/>
                        </a:cubicBezTo>
                        <a:cubicBezTo>
                          <a:pt x="57671" y="79809"/>
                          <a:pt x="94764" y="75997"/>
                          <a:pt x="130459" y="75616"/>
                        </a:cubicBezTo>
                        <a:cubicBezTo>
                          <a:pt x="229796" y="74473"/>
                          <a:pt x="329006" y="75616"/>
                          <a:pt x="428343" y="73075"/>
                        </a:cubicBezTo>
                        <a:cubicBezTo>
                          <a:pt x="446508" y="72567"/>
                          <a:pt x="490587" y="73583"/>
                          <a:pt x="494017" y="74219"/>
                        </a:cubicBezTo>
                        <a:cubicBezTo>
                          <a:pt x="519042" y="78920"/>
                          <a:pt x="545718" y="74854"/>
                          <a:pt x="571632" y="75108"/>
                        </a:cubicBezTo>
                        <a:cubicBezTo>
                          <a:pt x="580778" y="75235"/>
                          <a:pt x="590051" y="75362"/>
                          <a:pt x="599198" y="75362"/>
                        </a:cubicBezTo>
                        <a:cubicBezTo>
                          <a:pt x="614187" y="75489"/>
                          <a:pt x="629050" y="75743"/>
                          <a:pt x="644039" y="75870"/>
                        </a:cubicBezTo>
                        <a:cubicBezTo>
                          <a:pt x="673256" y="76125"/>
                          <a:pt x="702346" y="76760"/>
                          <a:pt x="731435" y="77903"/>
                        </a:cubicBezTo>
                        <a:lnTo>
                          <a:pt x="738168" y="37372"/>
                        </a:lnTo>
                        <a:lnTo>
                          <a:pt x="731435" y="3955"/>
                        </a:lnTo>
                        <a:close/>
                      </a:path>
                    </a:pathLst>
                  </a:custGeom>
                  <a:solidFill>
                    <a:srgbClr val="31388C"/>
                  </a:solidFill>
                  <a:ln w="12692" cap="flat">
                    <a:noFill/>
                    <a:prstDash val="solid"/>
                    <a:miter/>
                  </a:ln>
                </p:spPr>
                <p:txBody>
                  <a:bodyPr rtlCol="0" anchor="ctr"/>
                  <a:lstStyle/>
                  <a:p>
                    <a:endParaRPr lang="en-US"/>
                  </a:p>
                </p:txBody>
              </p:sp>
            </p:grpSp>
            <p:grpSp>
              <p:nvGrpSpPr>
                <p:cNvPr id="1245" name="Graphic 1018">
                  <a:extLst>
                    <a:ext uri="{FF2B5EF4-FFF2-40B4-BE49-F238E27FC236}">
                      <a16:creationId xmlns:a16="http://schemas.microsoft.com/office/drawing/2014/main" id="{8382FAEF-923F-2F4A-BA96-3C65EA730558}"/>
                    </a:ext>
                  </a:extLst>
                </p:cNvPr>
                <p:cNvGrpSpPr/>
                <p:nvPr/>
              </p:nvGrpSpPr>
              <p:grpSpPr>
                <a:xfrm>
                  <a:off x="3327153" y="338341"/>
                  <a:ext cx="738167" cy="78642"/>
                  <a:chOff x="3327153" y="338341"/>
                  <a:chExt cx="738167" cy="78642"/>
                </a:xfrm>
                <a:solidFill>
                  <a:srgbClr val="31388C"/>
                </a:solidFill>
              </p:grpSpPr>
              <p:sp>
                <p:nvSpPr>
                  <p:cNvPr id="1246" name="Freeform 1245">
                    <a:extLst>
                      <a:ext uri="{FF2B5EF4-FFF2-40B4-BE49-F238E27FC236}">
                        <a16:creationId xmlns:a16="http://schemas.microsoft.com/office/drawing/2014/main" id="{03331410-0052-E04C-9752-83E4C3C9B0CA}"/>
                      </a:ext>
                    </a:extLst>
                  </p:cNvPr>
                  <p:cNvSpPr/>
                  <p:nvPr/>
                </p:nvSpPr>
                <p:spPr>
                  <a:xfrm>
                    <a:off x="3926478" y="413703"/>
                    <a:ext cx="44968" cy="1126"/>
                  </a:xfrm>
                  <a:custGeom>
                    <a:avLst/>
                    <a:gdLst>
                      <a:gd name="connsiteX0" fmla="*/ 0 w 44968"/>
                      <a:gd name="connsiteY0" fmla="*/ 0 h 1126"/>
                      <a:gd name="connsiteX1" fmla="*/ 762 w 44968"/>
                      <a:gd name="connsiteY1" fmla="*/ 0 h 1126"/>
                      <a:gd name="connsiteX2" fmla="*/ 31503 w 44968"/>
                      <a:gd name="connsiteY2" fmla="*/ 1016 h 1126"/>
                      <a:gd name="connsiteX3" fmla="*/ 44969 w 44968"/>
                      <a:gd name="connsiteY3" fmla="*/ 381 h 1126"/>
                      <a:gd name="connsiteX4" fmla="*/ 0 w 44968"/>
                      <a:gd name="connsiteY4" fmla="*/ 0 h 1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68" h="1126">
                        <a:moveTo>
                          <a:pt x="0" y="0"/>
                        </a:moveTo>
                        <a:cubicBezTo>
                          <a:pt x="254" y="0"/>
                          <a:pt x="508" y="0"/>
                          <a:pt x="762" y="0"/>
                        </a:cubicBezTo>
                        <a:cubicBezTo>
                          <a:pt x="10543" y="1144"/>
                          <a:pt x="21087" y="1271"/>
                          <a:pt x="31503" y="1016"/>
                        </a:cubicBezTo>
                        <a:cubicBezTo>
                          <a:pt x="36076" y="635"/>
                          <a:pt x="40522" y="635"/>
                          <a:pt x="44969" y="381"/>
                        </a:cubicBezTo>
                        <a:cubicBezTo>
                          <a:pt x="29852" y="381"/>
                          <a:pt x="14862" y="127"/>
                          <a:pt x="0" y="0"/>
                        </a:cubicBezTo>
                        <a:close/>
                      </a:path>
                    </a:pathLst>
                  </a:custGeom>
                  <a:solidFill>
                    <a:srgbClr val="31388C"/>
                  </a:solidFill>
                  <a:ln w="12692" cap="flat">
                    <a:noFill/>
                    <a:prstDash val="solid"/>
                    <a:miter/>
                  </a:ln>
                </p:spPr>
                <p:txBody>
                  <a:bodyPr rtlCol="0" anchor="ctr"/>
                  <a:lstStyle/>
                  <a:p>
                    <a:endParaRPr lang="en-US"/>
                  </a:p>
                </p:txBody>
              </p:sp>
              <p:sp>
                <p:nvSpPr>
                  <p:cNvPr id="1247" name="Freeform 1246">
                    <a:extLst>
                      <a:ext uri="{FF2B5EF4-FFF2-40B4-BE49-F238E27FC236}">
                        <a16:creationId xmlns:a16="http://schemas.microsoft.com/office/drawing/2014/main" id="{DB4EE67D-8C3C-7447-9FA7-556A160DC373}"/>
                      </a:ext>
                    </a:extLst>
                  </p:cNvPr>
                  <p:cNvSpPr/>
                  <p:nvPr/>
                </p:nvSpPr>
                <p:spPr>
                  <a:xfrm>
                    <a:off x="3327153" y="338341"/>
                    <a:ext cx="738167" cy="78642"/>
                  </a:xfrm>
                  <a:custGeom>
                    <a:avLst/>
                    <a:gdLst>
                      <a:gd name="connsiteX0" fmla="*/ 731562 w 738167"/>
                      <a:gd name="connsiteY0" fmla="*/ 3955 h 78642"/>
                      <a:gd name="connsiteX1" fmla="*/ 723051 w 738167"/>
                      <a:gd name="connsiteY1" fmla="*/ 3066 h 78642"/>
                      <a:gd name="connsiteX2" fmla="*/ 697264 w 738167"/>
                      <a:gd name="connsiteY2" fmla="*/ 779 h 78642"/>
                      <a:gd name="connsiteX3" fmla="*/ 681385 w 738167"/>
                      <a:gd name="connsiteY3" fmla="*/ 1033 h 78642"/>
                      <a:gd name="connsiteX4" fmla="*/ 658012 w 738167"/>
                      <a:gd name="connsiteY4" fmla="*/ 1668 h 78642"/>
                      <a:gd name="connsiteX5" fmla="*/ 637179 w 738167"/>
                      <a:gd name="connsiteY5" fmla="*/ 1922 h 78642"/>
                      <a:gd name="connsiteX6" fmla="*/ 634384 w 738167"/>
                      <a:gd name="connsiteY6" fmla="*/ 1541 h 78642"/>
                      <a:gd name="connsiteX7" fmla="*/ 620030 w 738167"/>
                      <a:gd name="connsiteY7" fmla="*/ 2176 h 78642"/>
                      <a:gd name="connsiteX8" fmla="*/ 450065 w 738167"/>
                      <a:gd name="connsiteY8" fmla="*/ 5226 h 78642"/>
                      <a:gd name="connsiteX9" fmla="*/ 390488 w 738167"/>
                      <a:gd name="connsiteY9" fmla="*/ 6369 h 78642"/>
                      <a:gd name="connsiteX10" fmla="*/ 283529 w 738167"/>
                      <a:gd name="connsiteY10" fmla="*/ 3193 h 78642"/>
                      <a:gd name="connsiteX11" fmla="*/ 232972 w 738167"/>
                      <a:gd name="connsiteY11" fmla="*/ 3193 h 78642"/>
                      <a:gd name="connsiteX12" fmla="*/ 194990 w 738167"/>
                      <a:gd name="connsiteY12" fmla="*/ 16 h 78642"/>
                      <a:gd name="connsiteX13" fmla="*/ 150276 w 738167"/>
                      <a:gd name="connsiteY13" fmla="*/ 2685 h 78642"/>
                      <a:gd name="connsiteX14" fmla="*/ 30868 w 738167"/>
                      <a:gd name="connsiteY14" fmla="*/ 5353 h 78642"/>
                      <a:gd name="connsiteX15" fmla="*/ 7876 w 738167"/>
                      <a:gd name="connsiteY15" fmla="*/ 3955 h 78642"/>
                      <a:gd name="connsiteX16" fmla="*/ 0 w 738167"/>
                      <a:gd name="connsiteY16" fmla="*/ 39532 h 78642"/>
                      <a:gd name="connsiteX17" fmla="*/ 7876 w 738167"/>
                      <a:gd name="connsiteY17" fmla="*/ 77903 h 78642"/>
                      <a:gd name="connsiteX18" fmla="*/ 21087 w 738167"/>
                      <a:gd name="connsiteY18" fmla="*/ 78285 h 78642"/>
                      <a:gd name="connsiteX19" fmla="*/ 130459 w 738167"/>
                      <a:gd name="connsiteY19" fmla="*/ 75616 h 78642"/>
                      <a:gd name="connsiteX20" fmla="*/ 428343 w 738167"/>
                      <a:gd name="connsiteY20" fmla="*/ 73075 h 78642"/>
                      <a:gd name="connsiteX21" fmla="*/ 494017 w 738167"/>
                      <a:gd name="connsiteY21" fmla="*/ 74219 h 78642"/>
                      <a:gd name="connsiteX22" fmla="*/ 571632 w 738167"/>
                      <a:gd name="connsiteY22" fmla="*/ 75108 h 78642"/>
                      <a:gd name="connsiteX23" fmla="*/ 599197 w 738167"/>
                      <a:gd name="connsiteY23" fmla="*/ 75362 h 78642"/>
                      <a:gd name="connsiteX24" fmla="*/ 644039 w 738167"/>
                      <a:gd name="connsiteY24" fmla="*/ 75870 h 78642"/>
                      <a:gd name="connsiteX25" fmla="*/ 731435 w 738167"/>
                      <a:gd name="connsiteY25" fmla="*/ 77903 h 78642"/>
                      <a:gd name="connsiteX26" fmla="*/ 738168 w 738167"/>
                      <a:gd name="connsiteY26" fmla="*/ 37372 h 78642"/>
                      <a:gd name="connsiteX27" fmla="*/ 731562 w 738167"/>
                      <a:gd name="connsiteY27" fmla="*/ 3955 h 7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38167" h="78642">
                        <a:moveTo>
                          <a:pt x="731562" y="3955"/>
                        </a:moveTo>
                        <a:cubicBezTo>
                          <a:pt x="728768" y="3701"/>
                          <a:pt x="725846" y="3447"/>
                          <a:pt x="723051" y="3066"/>
                        </a:cubicBezTo>
                        <a:cubicBezTo>
                          <a:pt x="714032" y="2049"/>
                          <a:pt x="705521" y="1033"/>
                          <a:pt x="697264" y="779"/>
                        </a:cubicBezTo>
                        <a:cubicBezTo>
                          <a:pt x="692056" y="397"/>
                          <a:pt x="687229" y="397"/>
                          <a:pt x="681385" y="1033"/>
                        </a:cubicBezTo>
                        <a:cubicBezTo>
                          <a:pt x="674018" y="1922"/>
                          <a:pt x="666015" y="2176"/>
                          <a:pt x="658012" y="1668"/>
                        </a:cubicBezTo>
                        <a:cubicBezTo>
                          <a:pt x="657758" y="1668"/>
                          <a:pt x="643785" y="1795"/>
                          <a:pt x="637179" y="1922"/>
                        </a:cubicBezTo>
                        <a:cubicBezTo>
                          <a:pt x="636290" y="1795"/>
                          <a:pt x="635528" y="1668"/>
                          <a:pt x="634384" y="1541"/>
                        </a:cubicBezTo>
                        <a:cubicBezTo>
                          <a:pt x="630065" y="1033"/>
                          <a:pt x="625112" y="1541"/>
                          <a:pt x="620030" y="2176"/>
                        </a:cubicBezTo>
                        <a:cubicBezTo>
                          <a:pt x="563375" y="2812"/>
                          <a:pt x="506720" y="2176"/>
                          <a:pt x="450065" y="5226"/>
                        </a:cubicBezTo>
                        <a:cubicBezTo>
                          <a:pt x="430248" y="6242"/>
                          <a:pt x="410559" y="7767"/>
                          <a:pt x="390488" y="6369"/>
                        </a:cubicBezTo>
                        <a:cubicBezTo>
                          <a:pt x="354920" y="3701"/>
                          <a:pt x="319098" y="3828"/>
                          <a:pt x="283529" y="3193"/>
                        </a:cubicBezTo>
                        <a:cubicBezTo>
                          <a:pt x="266635" y="2812"/>
                          <a:pt x="255583" y="6496"/>
                          <a:pt x="232972" y="3193"/>
                        </a:cubicBezTo>
                        <a:cubicBezTo>
                          <a:pt x="223190" y="2557"/>
                          <a:pt x="204644" y="-238"/>
                          <a:pt x="194990" y="16"/>
                        </a:cubicBezTo>
                        <a:cubicBezTo>
                          <a:pt x="177079" y="525"/>
                          <a:pt x="168187" y="1922"/>
                          <a:pt x="150276" y="2685"/>
                        </a:cubicBezTo>
                        <a:cubicBezTo>
                          <a:pt x="110515" y="4336"/>
                          <a:pt x="70755" y="4845"/>
                          <a:pt x="30868" y="5353"/>
                        </a:cubicBezTo>
                        <a:cubicBezTo>
                          <a:pt x="23246" y="5480"/>
                          <a:pt x="15624" y="4717"/>
                          <a:pt x="7876" y="3955"/>
                        </a:cubicBezTo>
                        <a:lnTo>
                          <a:pt x="0" y="39532"/>
                        </a:lnTo>
                        <a:lnTo>
                          <a:pt x="7876" y="77903"/>
                        </a:lnTo>
                        <a:cubicBezTo>
                          <a:pt x="12195" y="78030"/>
                          <a:pt x="16641" y="78030"/>
                          <a:pt x="21087" y="78285"/>
                        </a:cubicBezTo>
                        <a:cubicBezTo>
                          <a:pt x="57671" y="79809"/>
                          <a:pt x="94764" y="75997"/>
                          <a:pt x="130459" y="75616"/>
                        </a:cubicBezTo>
                        <a:cubicBezTo>
                          <a:pt x="229669" y="74473"/>
                          <a:pt x="329006" y="75616"/>
                          <a:pt x="428343" y="73075"/>
                        </a:cubicBezTo>
                        <a:cubicBezTo>
                          <a:pt x="446508" y="72567"/>
                          <a:pt x="490587" y="73583"/>
                          <a:pt x="494017" y="74219"/>
                        </a:cubicBezTo>
                        <a:cubicBezTo>
                          <a:pt x="519042" y="78920"/>
                          <a:pt x="545718" y="74854"/>
                          <a:pt x="571632" y="75108"/>
                        </a:cubicBezTo>
                        <a:cubicBezTo>
                          <a:pt x="580778" y="75235"/>
                          <a:pt x="590051" y="75362"/>
                          <a:pt x="599197" y="75362"/>
                        </a:cubicBezTo>
                        <a:cubicBezTo>
                          <a:pt x="614187" y="75489"/>
                          <a:pt x="629049" y="75743"/>
                          <a:pt x="644039" y="75870"/>
                        </a:cubicBezTo>
                        <a:cubicBezTo>
                          <a:pt x="673256" y="76125"/>
                          <a:pt x="702345" y="76760"/>
                          <a:pt x="731435" y="77903"/>
                        </a:cubicBezTo>
                        <a:lnTo>
                          <a:pt x="738168" y="37372"/>
                        </a:lnTo>
                        <a:lnTo>
                          <a:pt x="731562" y="3955"/>
                        </a:lnTo>
                        <a:close/>
                      </a:path>
                    </a:pathLst>
                  </a:custGeom>
                  <a:solidFill>
                    <a:srgbClr val="31388C"/>
                  </a:solidFill>
                  <a:ln w="12692" cap="flat">
                    <a:noFill/>
                    <a:prstDash val="solid"/>
                    <a:miter/>
                  </a:ln>
                </p:spPr>
                <p:txBody>
                  <a:bodyPr rtlCol="0" anchor="ctr"/>
                  <a:lstStyle/>
                  <a:p>
                    <a:endParaRPr lang="en-US"/>
                  </a:p>
                </p:txBody>
              </p:sp>
            </p:grpSp>
            <p:grpSp>
              <p:nvGrpSpPr>
                <p:cNvPr id="1248" name="Graphic 1018">
                  <a:extLst>
                    <a:ext uri="{FF2B5EF4-FFF2-40B4-BE49-F238E27FC236}">
                      <a16:creationId xmlns:a16="http://schemas.microsoft.com/office/drawing/2014/main" id="{AEC3784A-7989-FC41-9847-EFA2EB9D9812}"/>
                    </a:ext>
                  </a:extLst>
                </p:cNvPr>
                <p:cNvGrpSpPr/>
                <p:nvPr/>
              </p:nvGrpSpPr>
              <p:grpSpPr>
                <a:xfrm>
                  <a:off x="4050840" y="338341"/>
                  <a:ext cx="738167" cy="78642"/>
                  <a:chOff x="4050840" y="338341"/>
                  <a:chExt cx="738167" cy="78642"/>
                </a:xfrm>
                <a:solidFill>
                  <a:srgbClr val="31388C"/>
                </a:solidFill>
              </p:grpSpPr>
              <p:sp>
                <p:nvSpPr>
                  <p:cNvPr id="1249" name="Freeform 1248">
                    <a:extLst>
                      <a:ext uri="{FF2B5EF4-FFF2-40B4-BE49-F238E27FC236}">
                        <a16:creationId xmlns:a16="http://schemas.microsoft.com/office/drawing/2014/main" id="{09196AC8-6456-1C41-B7FE-88C912AEC44C}"/>
                      </a:ext>
                    </a:extLst>
                  </p:cNvPr>
                  <p:cNvSpPr/>
                  <p:nvPr/>
                </p:nvSpPr>
                <p:spPr>
                  <a:xfrm>
                    <a:off x="4650164" y="413703"/>
                    <a:ext cx="44968" cy="1126"/>
                  </a:xfrm>
                  <a:custGeom>
                    <a:avLst/>
                    <a:gdLst>
                      <a:gd name="connsiteX0" fmla="*/ 0 w 44968"/>
                      <a:gd name="connsiteY0" fmla="*/ 0 h 1126"/>
                      <a:gd name="connsiteX1" fmla="*/ 762 w 44968"/>
                      <a:gd name="connsiteY1" fmla="*/ 0 h 1126"/>
                      <a:gd name="connsiteX2" fmla="*/ 31503 w 44968"/>
                      <a:gd name="connsiteY2" fmla="*/ 1016 h 1126"/>
                      <a:gd name="connsiteX3" fmla="*/ 44968 w 44968"/>
                      <a:gd name="connsiteY3" fmla="*/ 381 h 1126"/>
                      <a:gd name="connsiteX4" fmla="*/ 0 w 44968"/>
                      <a:gd name="connsiteY4" fmla="*/ 0 h 1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68" h="1126">
                        <a:moveTo>
                          <a:pt x="0" y="0"/>
                        </a:moveTo>
                        <a:cubicBezTo>
                          <a:pt x="254" y="0"/>
                          <a:pt x="508" y="0"/>
                          <a:pt x="762" y="0"/>
                        </a:cubicBezTo>
                        <a:cubicBezTo>
                          <a:pt x="10543" y="1144"/>
                          <a:pt x="21087" y="1271"/>
                          <a:pt x="31503" y="1016"/>
                        </a:cubicBezTo>
                        <a:cubicBezTo>
                          <a:pt x="36203" y="635"/>
                          <a:pt x="40522" y="635"/>
                          <a:pt x="44968" y="381"/>
                        </a:cubicBezTo>
                        <a:cubicBezTo>
                          <a:pt x="29852" y="381"/>
                          <a:pt x="14862" y="127"/>
                          <a:pt x="0" y="0"/>
                        </a:cubicBezTo>
                        <a:close/>
                      </a:path>
                    </a:pathLst>
                  </a:custGeom>
                  <a:solidFill>
                    <a:srgbClr val="31388C"/>
                  </a:solidFill>
                  <a:ln w="12692" cap="flat">
                    <a:noFill/>
                    <a:prstDash val="solid"/>
                    <a:miter/>
                  </a:ln>
                </p:spPr>
                <p:txBody>
                  <a:bodyPr rtlCol="0" anchor="ctr"/>
                  <a:lstStyle/>
                  <a:p>
                    <a:endParaRPr lang="en-US"/>
                  </a:p>
                </p:txBody>
              </p:sp>
              <p:sp>
                <p:nvSpPr>
                  <p:cNvPr id="1250" name="Freeform 1249">
                    <a:extLst>
                      <a:ext uri="{FF2B5EF4-FFF2-40B4-BE49-F238E27FC236}">
                        <a16:creationId xmlns:a16="http://schemas.microsoft.com/office/drawing/2014/main" id="{87AFEC0C-EC3B-8743-8633-49EB04CED95C}"/>
                      </a:ext>
                    </a:extLst>
                  </p:cNvPr>
                  <p:cNvSpPr/>
                  <p:nvPr/>
                </p:nvSpPr>
                <p:spPr>
                  <a:xfrm>
                    <a:off x="4050840" y="338341"/>
                    <a:ext cx="738167" cy="78642"/>
                  </a:xfrm>
                  <a:custGeom>
                    <a:avLst/>
                    <a:gdLst>
                      <a:gd name="connsiteX0" fmla="*/ 731562 w 738167"/>
                      <a:gd name="connsiteY0" fmla="*/ 3955 h 78642"/>
                      <a:gd name="connsiteX1" fmla="*/ 723051 w 738167"/>
                      <a:gd name="connsiteY1" fmla="*/ 3066 h 78642"/>
                      <a:gd name="connsiteX2" fmla="*/ 697264 w 738167"/>
                      <a:gd name="connsiteY2" fmla="*/ 779 h 78642"/>
                      <a:gd name="connsiteX3" fmla="*/ 681385 w 738167"/>
                      <a:gd name="connsiteY3" fmla="*/ 1033 h 78642"/>
                      <a:gd name="connsiteX4" fmla="*/ 658012 w 738167"/>
                      <a:gd name="connsiteY4" fmla="*/ 1668 h 78642"/>
                      <a:gd name="connsiteX5" fmla="*/ 637179 w 738167"/>
                      <a:gd name="connsiteY5" fmla="*/ 1922 h 78642"/>
                      <a:gd name="connsiteX6" fmla="*/ 634384 w 738167"/>
                      <a:gd name="connsiteY6" fmla="*/ 1541 h 78642"/>
                      <a:gd name="connsiteX7" fmla="*/ 620030 w 738167"/>
                      <a:gd name="connsiteY7" fmla="*/ 2176 h 78642"/>
                      <a:gd name="connsiteX8" fmla="*/ 450065 w 738167"/>
                      <a:gd name="connsiteY8" fmla="*/ 5226 h 78642"/>
                      <a:gd name="connsiteX9" fmla="*/ 390488 w 738167"/>
                      <a:gd name="connsiteY9" fmla="*/ 6369 h 78642"/>
                      <a:gd name="connsiteX10" fmla="*/ 283529 w 738167"/>
                      <a:gd name="connsiteY10" fmla="*/ 3193 h 78642"/>
                      <a:gd name="connsiteX11" fmla="*/ 232972 w 738167"/>
                      <a:gd name="connsiteY11" fmla="*/ 3193 h 78642"/>
                      <a:gd name="connsiteX12" fmla="*/ 194990 w 738167"/>
                      <a:gd name="connsiteY12" fmla="*/ 16 h 78642"/>
                      <a:gd name="connsiteX13" fmla="*/ 150276 w 738167"/>
                      <a:gd name="connsiteY13" fmla="*/ 2685 h 78642"/>
                      <a:gd name="connsiteX14" fmla="*/ 30868 w 738167"/>
                      <a:gd name="connsiteY14" fmla="*/ 5353 h 78642"/>
                      <a:gd name="connsiteX15" fmla="*/ 7876 w 738167"/>
                      <a:gd name="connsiteY15" fmla="*/ 3955 h 78642"/>
                      <a:gd name="connsiteX16" fmla="*/ 0 w 738167"/>
                      <a:gd name="connsiteY16" fmla="*/ 39532 h 78642"/>
                      <a:gd name="connsiteX17" fmla="*/ 7876 w 738167"/>
                      <a:gd name="connsiteY17" fmla="*/ 77903 h 78642"/>
                      <a:gd name="connsiteX18" fmla="*/ 21087 w 738167"/>
                      <a:gd name="connsiteY18" fmla="*/ 78285 h 78642"/>
                      <a:gd name="connsiteX19" fmla="*/ 130459 w 738167"/>
                      <a:gd name="connsiteY19" fmla="*/ 75616 h 78642"/>
                      <a:gd name="connsiteX20" fmla="*/ 428343 w 738167"/>
                      <a:gd name="connsiteY20" fmla="*/ 73075 h 78642"/>
                      <a:gd name="connsiteX21" fmla="*/ 494017 w 738167"/>
                      <a:gd name="connsiteY21" fmla="*/ 74219 h 78642"/>
                      <a:gd name="connsiteX22" fmla="*/ 571632 w 738167"/>
                      <a:gd name="connsiteY22" fmla="*/ 75108 h 78642"/>
                      <a:gd name="connsiteX23" fmla="*/ 599197 w 738167"/>
                      <a:gd name="connsiteY23" fmla="*/ 75362 h 78642"/>
                      <a:gd name="connsiteX24" fmla="*/ 644039 w 738167"/>
                      <a:gd name="connsiteY24" fmla="*/ 75870 h 78642"/>
                      <a:gd name="connsiteX25" fmla="*/ 731435 w 738167"/>
                      <a:gd name="connsiteY25" fmla="*/ 77903 h 78642"/>
                      <a:gd name="connsiteX26" fmla="*/ 738168 w 738167"/>
                      <a:gd name="connsiteY26" fmla="*/ 37372 h 78642"/>
                      <a:gd name="connsiteX27" fmla="*/ 731562 w 738167"/>
                      <a:gd name="connsiteY27" fmla="*/ 3955 h 7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38167" h="78642">
                        <a:moveTo>
                          <a:pt x="731562" y="3955"/>
                        </a:moveTo>
                        <a:cubicBezTo>
                          <a:pt x="728768" y="3701"/>
                          <a:pt x="725846" y="3447"/>
                          <a:pt x="723051" y="3066"/>
                        </a:cubicBezTo>
                        <a:cubicBezTo>
                          <a:pt x="714032" y="2049"/>
                          <a:pt x="705521" y="1033"/>
                          <a:pt x="697264" y="779"/>
                        </a:cubicBezTo>
                        <a:cubicBezTo>
                          <a:pt x="692056" y="397"/>
                          <a:pt x="687229" y="397"/>
                          <a:pt x="681385" y="1033"/>
                        </a:cubicBezTo>
                        <a:cubicBezTo>
                          <a:pt x="674018" y="1922"/>
                          <a:pt x="666015" y="2176"/>
                          <a:pt x="658012" y="1668"/>
                        </a:cubicBezTo>
                        <a:cubicBezTo>
                          <a:pt x="657758" y="1668"/>
                          <a:pt x="643785" y="1795"/>
                          <a:pt x="637179" y="1922"/>
                        </a:cubicBezTo>
                        <a:cubicBezTo>
                          <a:pt x="636290" y="1795"/>
                          <a:pt x="635528" y="1668"/>
                          <a:pt x="634384" y="1541"/>
                        </a:cubicBezTo>
                        <a:cubicBezTo>
                          <a:pt x="630065" y="1033"/>
                          <a:pt x="625112" y="1541"/>
                          <a:pt x="620030" y="2176"/>
                        </a:cubicBezTo>
                        <a:cubicBezTo>
                          <a:pt x="563375" y="2812"/>
                          <a:pt x="506720" y="2176"/>
                          <a:pt x="450065" y="5226"/>
                        </a:cubicBezTo>
                        <a:cubicBezTo>
                          <a:pt x="430248" y="6242"/>
                          <a:pt x="410559" y="7767"/>
                          <a:pt x="390488" y="6369"/>
                        </a:cubicBezTo>
                        <a:cubicBezTo>
                          <a:pt x="354920" y="3701"/>
                          <a:pt x="319098" y="3828"/>
                          <a:pt x="283529" y="3193"/>
                        </a:cubicBezTo>
                        <a:cubicBezTo>
                          <a:pt x="266635" y="2812"/>
                          <a:pt x="255583" y="6496"/>
                          <a:pt x="232972" y="3193"/>
                        </a:cubicBezTo>
                        <a:cubicBezTo>
                          <a:pt x="223190" y="2557"/>
                          <a:pt x="204644" y="-238"/>
                          <a:pt x="194990" y="16"/>
                        </a:cubicBezTo>
                        <a:cubicBezTo>
                          <a:pt x="177079" y="525"/>
                          <a:pt x="168187" y="1922"/>
                          <a:pt x="150276" y="2685"/>
                        </a:cubicBezTo>
                        <a:cubicBezTo>
                          <a:pt x="110515" y="4336"/>
                          <a:pt x="70755" y="4845"/>
                          <a:pt x="30868" y="5353"/>
                        </a:cubicBezTo>
                        <a:cubicBezTo>
                          <a:pt x="23246" y="5480"/>
                          <a:pt x="15624" y="4717"/>
                          <a:pt x="7876" y="3955"/>
                        </a:cubicBezTo>
                        <a:lnTo>
                          <a:pt x="0" y="39532"/>
                        </a:lnTo>
                        <a:lnTo>
                          <a:pt x="7876" y="77903"/>
                        </a:lnTo>
                        <a:cubicBezTo>
                          <a:pt x="12195" y="78030"/>
                          <a:pt x="16641" y="78030"/>
                          <a:pt x="21087" y="78285"/>
                        </a:cubicBezTo>
                        <a:cubicBezTo>
                          <a:pt x="57671" y="79809"/>
                          <a:pt x="94764" y="75997"/>
                          <a:pt x="130459" y="75616"/>
                        </a:cubicBezTo>
                        <a:cubicBezTo>
                          <a:pt x="229796" y="74473"/>
                          <a:pt x="329006" y="75616"/>
                          <a:pt x="428343" y="73075"/>
                        </a:cubicBezTo>
                        <a:cubicBezTo>
                          <a:pt x="446508" y="72567"/>
                          <a:pt x="490587" y="73583"/>
                          <a:pt x="494017" y="74219"/>
                        </a:cubicBezTo>
                        <a:cubicBezTo>
                          <a:pt x="519042" y="78920"/>
                          <a:pt x="545718" y="74854"/>
                          <a:pt x="571632" y="75108"/>
                        </a:cubicBezTo>
                        <a:cubicBezTo>
                          <a:pt x="580778" y="75235"/>
                          <a:pt x="590051" y="75362"/>
                          <a:pt x="599197" y="75362"/>
                        </a:cubicBezTo>
                        <a:cubicBezTo>
                          <a:pt x="614187" y="75489"/>
                          <a:pt x="629049" y="75743"/>
                          <a:pt x="644039" y="75870"/>
                        </a:cubicBezTo>
                        <a:cubicBezTo>
                          <a:pt x="673256" y="76125"/>
                          <a:pt x="702345" y="76760"/>
                          <a:pt x="731435" y="77903"/>
                        </a:cubicBezTo>
                        <a:lnTo>
                          <a:pt x="738168" y="37372"/>
                        </a:lnTo>
                        <a:lnTo>
                          <a:pt x="731562" y="3955"/>
                        </a:lnTo>
                        <a:close/>
                      </a:path>
                    </a:pathLst>
                  </a:custGeom>
                  <a:solidFill>
                    <a:srgbClr val="31388C"/>
                  </a:solidFill>
                  <a:ln w="12692" cap="flat">
                    <a:noFill/>
                    <a:prstDash val="solid"/>
                    <a:miter/>
                  </a:ln>
                </p:spPr>
                <p:txBody>
                  <a:bodyPr rtlCol="0" anchor="ctr"/>
                  <a:lstStyle/>
                  <a:p>
                    <a:endParaRPr lang="en-US"/>
                  </a:p>
                </p:txBody>
              </p:sp>
            </p:grpSp>
            <p:grpSp>
              <p:nvGrpSpPr>
                <p:cNvPr id="1251" name="Graphic 1018">
                  <a:extLst>
                    <a:ext uri="{FF2B5EF4-FFF2-40B4-BE49-F238E27FC236}">
                      <a16:creationId xmlns:a16="http://schemas.microsoft.com/office/drawing/2014/main" id="{59493ED1-4D42-7C40-9D5D-133C5DA278A9}"/>
                    </a:ext>
                  </a:extLst>
                </p:cNvPr>
                <p:cNvGrpSpPr/>
                <p:nvPr/>
              </p:nvGrpSpPr>
              <p:grpSpPr>
                <a:xfrm>
                  <a:off x="4774399" y="338087"/>
                  <a:ext cx="474968" cy="367724"/>
                  <a:chOff x="4774399" y="338087"/>
                  <a:chExt cx="474968" cy="367724"/>
                </a:xfrm>
                <a:solidFill>
                  <a:srgbClr val="31388C"/>
                </a:solidFill>
              </p:grpSpPr>
              <p:sp>
                <p:nvSpPr>
                  <p:cNvPr id="1252" name="Freeform 1251">
                    <a:extLst>
                      <a:ext uri="{FF2B5EF4-FFF2-40B4-BE49-F238E27FC236}">
                        <a16:creationId xmlns:a16="http://schemas.microsoft.com/office/drawing/2014/main" id="{DE5ED293-1E20-3D42-A000-0CB2F60B1333}"/>
                      </a:ext>
                    </a:extLst>
                  </p:cNvPr>
                  <p:cNvSpPr/>
                  <p:nvPr/>
                </p:nvSpPr>
                <p:spPr>
                  <a:xfrm>
                    <a:off x="5173542" y="574432"/>
                    <a:ext cx="1125" cy="38117"/>
                  </a:xfrm>
                  <a:custGeom>
                    <a:avLst/>
                    <a:gdLst>
                      <a:gd name="connsiteX0" fmla="*/ 1126 w 1125"/>
                      <a:gd name="connsiteY0" fmla="*/ 0 h 38117"/>
                      <a:gd name="connsiteX1" fmla="*/ 1126 w 1125"/>
                      <a:gd name="connsiteY1" fmla="*/ 635 h 38117"/>
                      <a:gd name="connsiteX2" fmla="*/ 110 w 1125"/>
                      <a:gd name="connsiteY2" fmla="*/ 26809 h 38117"/>
                      <a:gd name="connsiteX3" fmla="*/ 745 w 1125"/>
                      <a:gd name="connsiteY3" fmla="*/ 38118 h 38117"/>
                      <a:gd name="connsiteX4" fmla="*/ 1126 w 1125"/>
                      <a:gd name="connsiteY4" fmla="*/ 0 h 38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5" h="38117">
                        <a:moveTo>
                          <a:pt x="1126" y="0"/>
                        </a:moveTo>
                        <a:lnTo>
                          <a:pt x="1126" y="635"/>
                        </a:lnTo>
                        <a:cubicBezTo>
                          <a:pt x="-17" y="9148"/>
                          <a:pt x="-144" y="18042"/>
                          <a:pt x="110" y="26809"/>
                        </a:cubicBezTo>
                        <a:cubicBezTo>
                          <a:pt x="491" y="30748"/>
                          <a:pt x="491" y="34433"/>
                          <a:pt x="745" y="38118"/>
                        </a:cubicBezTo>
                        <a:cubicBezTo>
                          <a:pt x="745" y="25412"/>
                          <a:pt x="872" y="12706"/>
                          <a:pt x="1126" y="0"/>
                        </a:cubicBezTo>
                        <a:close/>
                      </a:path>
                    </a:pathLst>
                  </a:custGeom>
                  <a:solidFill>
                    <a:srgbClr val="31388C"/>
                  </a:solidFill>
                  <a:ln w="12692" cap="flat">
                    <a:noFill/>
                    <a:prstDash val="solid"/>
                    <a:miter/>
                  </a:ln>
                </p:spPr>
                <p:txBody>
                  <a:bodyPr rtlCol="0" anchor="ctr"/>
                  <a:lstStyle/>
                  <a:p>
                    <a:endParaRPr lang="en-US"/>
                  </a:p>
                </p:txBody>
              </p:sp>
              <p:sp>
                <p:nvSpPr>
                  <p:cNvPr id="1253" name="Freeform 1252">
                    <a:extLst>
                      <a:ext uri="{FF2B5EF4-FFF2-40B4-BE49-F238E27FC236}">
                        <a16:creationId xmlns:a16="http://schemas.microsoft.com/office/drawing/2014/main" id="{D0C72095-478C-5C4F-98E1-C3E480F815E9}"/>
                      </a:ext>
                    </a:extLst>
                  </p:cNvPr>
                  <p:cNvSpPr/>
                  <p:nvPr/>
                </p:nvSpPr>
                <p:spPr>
                  <a:xfrm>
                    <a:off x="4774399" y="338087"/>
                    <a:ext cx="474968" cy="367724"/>
                  </a:xfrm>
                  <a:custGeom>
                    <a:avLst/>
                    <a:gdLst>
                      <a:gd name="connsiteX0" fmla="*/ 471533 w 474968"/>
                      <a:gd name="connsiteY0" fmla="*/ 361372 h 367724"/>
                      <a:gd name="connsiteX1" fmla="*/ 472422 w 474968"/>
                      <a:gd name="connsiteY1" fmla="*/ 352859 h 367724"/>
                      <a:gd name="connsiteX2" fmla="*/ 474709 w 474968"/>
                      <a:gd name="connsiteY2" fmla="*/ 327066 h 367724"/>
                      <a:gd name="connsiteX3" fmla="*/ 474455 w 474968"/>
                      <a:gd name="connsiteY3" fmla="*/ 311183 h 367724"/>
                      <a:gd name="connsiteX4" fmla="*/ 473819 w 474968"/>
                      <a:gd name="connsiteY4" fmla="*/ 287805 h 367724"/>
                      <a:gd name="connsiteX5" fmla="*/ 473566 w 474968"/>
                      <a:gd name="connsiteY5" fmla="*/ 265188 h 367724"/>
                      <a:gd name="connsiteX6" fmla="*/ 473947 w 474968"/>
                      <a:gd name="connsiteY6" fmla="*/ 262012 h 367724"/>
                      <a:gd name="connsiteX7" fmla="*/ 473311 w 474968"/>
                      <a:gd name="connsiteY7" fmla="*/ 245367 h 367724"/>
                      <a:gd name="connsiteX8" fmla="*/ 472041 w 474968"/>
                      <a:gd name="connsiteY8" fmla="*/ 147532 h 367724"/>
                      <a:gd name="connsiteX9" fmla="*/ 468230 w 474968"/>
                      <a:gd name="connsiteY9" fmla="*/ 101028 h 367724"/>
                      <a:gd name="connsiteX10" fmla="*/ 459084 w 474968"/>
                      <a:gd name="connsiteY10" fmla="*/ 57574 h 367724"/>
                      <a:gd name="connsiteX11" fmla="*/ 411575 w 474968"/>
                      <a:gd name="connsiteY11" fmla="*/ 15263 h 367724"/>
                      <a:gd name="connsiteX12" fmla="*/ 384645 w 474968"/>
                      <a:gd name="connsiteY12" fmla="*/ 9419 h 367724"/>
                      <a:gd name="connsiteX13" fmla="*/ 356317 w 474968"/>
                      <a:gd name="connsiteY13" fmla="*/ 6242 h 367724"/>
                      <a:gd name="connsiteX14" fmla="*/ 296359 w 474968"/>
                      <a:gd name="connsiteY14" fmla="*/ 3193 h 367724"/>
                      <a:gd name="connsiteX15" fmla="*/ 238180 w 474968"/>
                      <a:gd name="connsiteY15" fmla="*/ 3193 h 367724"/>
                      <a:gd name="connsiteX16" fmla="*/ 194863 w 474968"/>
                      <a:gd name="connsiteY16" fmla="*/ 16 h 367724"/>
                      <a:gd name="connsiteX17" fmla="*/ 150149 w 474968"/>
                      <a:gd name="connsiteY17" fmla="*/ 2685 h 367724"/>
                      <a:gd name="connsiteX18" fmla="*/ 30741 w 474968"/>
                      <a:gd name="connsiteY18" fmla="*/ 5353 h 367724"/>
                      <a:gd name="connsiteX19" fmla="*/ 7876 w 474968"/>
                      <a:gd name="connsiteY19" fmla="*/ 3955 h 367724"/>
                      <a:gd name="connsiteX20" fmla="*/ 0 w 474968"/>
                      <a:gd name="connsiteY20" fmla="*/ 39532 h 367724"/>
                      <a:gd name="connsiteX21" fmla="*/ 7876 w 474968"/>
                      <a:gd name="connsiteY21" fmla="*/ 77903 h 367724"/>
                      <a:gd name="connsiteX22" fmla="*/ 21087 w 474968"/>
                      <a:gd name="connsiteY22" fmla="*/ 78285 h 367724"/>
                      <a:gd name="connsiteX23" fmla="*/ 130459 w 474968"/>
                      <a:gd name="connsiteY23" fmla="*/ 75616 h 367724"/>
                      <a:gd name="connsiteX24" fmla="*/ 267397 w 474968"/>
                      <a:gd name="connsiteY24" fmla="*/ 74854 h 367724"/>
                      <a:gd name="connsiteX25" fmla="*/ 331166 w 474968"/>
                      <a:gd name="connsiteY25" fmla="*/ 74346 h 367724"/>
                      <a:gd name="connsiteX26" fmla="*/ 363177 w 474968"/>
                      <a:gd name="connsiteY26" fmla="*/ 75489 h 367724"/>
                      <a:gd name="connsiteX27" fmla="*/ 390488 w 474968"/>
                      <a:gd name="connsiteY27" fmla="*/ 91499 h 367724"/>
                      <a:gd name="connsiteX28" fmla="*/ 402302 w 474968"/>
                      <a:gd name="connsiteY28" fmla="*/ 121739 h 367724"/>
                      <a:gd name="connsiteX29" fmla="*/ 401413 w 474968"/>
                      <a:gd name="connsiteY29" fmla="*/ 145880 h 367724"/>
                      <a:gd name="connsiteX30" fmla="*/ 400524 w 474968"/>
                      <a:gd name="connsiteY30" fmla="*/ 212586 h 367724"/>
                      <a:gd name="connsiteX31" fmla="*/ 400269 w 474968"/>
                      <a:gd name="connsiteY31" fmla="*/ 236092 h 367724"/>
                      <a:gd name="connsiteX32" fmla="*/ 399761 w 474968"/>
                      <a:gd name="connsiteY32" fmla="*/ 274209 h 367724"/>
                      <a:gd name="connsiteX33" fmla="*/ 397729 w 474968"/>
                      <a:gd name="connsiteY33" fmla="*/ 360990 h 367724"/>
                      <a:gd name="connsiteX34" fmla="*/ 438251 w 474968"/>
                      <a:gd name="connsiteY34" fmla="*/ 367725 h 367724"/>
                      <a:gd name="connsiteX35" fmla="*/ 471533 w 474968"/>
                      <a:gd name="connsiteY35" fmla="*/ 361372 h 367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74968" h="367724">
                        <a:moveTo>
                          <a:pt x="471533" y="361372"/>
                        </a:moveTo>
                        <a:lnTo>
                          <a:pt x="472422" y="352859"/>
                        </a:lnTo>
                        <a:cubicBezTo>
                          <a:pt x="473438" y="343837"/>
                          <a:pt x="474455" y="335325"/>
                          <a:pt x="474709" y="327066"/>
                        </a:cubicBezTo>
                        <a:cubicBezTo>
                          <a:pt x="475090" y="321856"/>
                          <a:pt x="475090" y="317028"/>
                          <a:pt x="474455" y="311183"/>
                        </a:cubicBezTo>
                        <a:cubicBezTo>
                          <a:pt x="473566" y="303814"/>
                          <a:pt x="473311" y="295809"/>
                          <a:pt x="473819" y="287805"/>
                        </a:cubicBezTo>
                        <a:cubicBezTo>
                          <a:pt x="473819" y="287550"/>
                          <a:pt x="473693" y="272430"/>
                          <a:pt x="473566" y="265188"/>
                        </a:cubicBezTo>
                        <a:cubicBezTo>
                          <a:pt x="473693" y="264172"/>
                          <a:pt x="473819" y="263282"/>
                          <a:pt x="473947" y="262012"/>
                        </a:cubicBezTo>
                        <a:cubicBezTo>
                          <a:pt x="474455" y="256929"/>
                          <a:pt x="473947" y="251212"/>
                          <a:pt x="473311" y="245367"/>
                        </a:cubicBezTo>
                        <a:cubicBezTo>
                          <a:pt x="472803" y="212713"/>
                          <a:pt x="473566" y="179550"/>
                          <a:pt x="472041" y="147532"/>
                        </a:cubicBezTo>
                        <a:cubicBezTo>
                          <a:pt x="471279" y="131522"/>
                          <a:pt x="469882" y="116148"/>
                          <a:pt x="468230" y="101028"/>
                        </a:cubicBezTo>
                        <a:cubicBezTo>
                          <a:pt x="466071" y="86162"/>
                          <a:pt x="465944" y="71423"/>
                          <a:pt x="459084" y="57574"/>
                        </a:cubicBezTo>
                        <a:cubicBezTo>
                          <a:pt x="449938" y="38261"/>
                          <a:pt x="431265" y="23014"/>
                          <a:pt x="411575" y="15263"/>
                        </a:cubicBezTo>
                        <a:cubicBezTo>
                          <a:pt x="402810" y="11579"/>
                          <a:pt x="393918" y="10689"/>
                          <a:pt x="384645" y="9419"/>
                        </a:cubicBezTo>
                        <a:cubicBezTo>
                          <a:pt x="375499" y="8148"/>
                          <a:pt x="365972" y="7132"/>
                          <a:pt x="356317" y="6242"/>
                        </a:cubicBezTo>
                        <a:cubicBezTo>
                          <a:pt x="337009" y="4463"/>
                          <a:pt x="316811" y="3574"/>
                          <a:pt x="296359" y="3193"/>
                        </a:cubicBezTo>
                        <a:cubicBezTo>
                          <a:pt x="276924" y="2812"/>
                          <a:pt x="263332" y="6496"/>
                          <a:pt x="238180" y="3193"/>
                        </a:cubicBezTo>
                        <a:cubicBezTo>
                          <a:pt x="227255" y="2557"/>
                          <a:pt x="205152" y="-238"/>
                          <a:pt x="194863" y="16"/>
                        </a:cubicBezTo>
                        <a:cubicBezTo>
                          <a:pt x="176952" y="525"/>
                          <a:pt x="168060" y="1922"/>
                          <a:pt x="150149" y="2685"/>
                        </a:cubicBezTo>
                        <a:cubicBezTo>
                          <a:pt x="110389" y="4336"/>
                          <a:pt x="70628" y="4845"/>
                          <a:pt x="30741" y="5353"/>
                        </a:cubicBezTo>
                        <a:cubicBezTo>
                          <a:pt x="23119" y="5480"/>
                          <a:pt x="15498" y="4717"/>
                          <a:pt x="7876" y="3955"/>
                        </a:cubicBezTo>
                        <a:lnTo>
                          <a:pt x="0" y="39532"/>
                        </a:lnTo>
                        <a:lnTo>
                          <a:pt x="7876" y="77903"/>
                        </a:lnTo>
                        <a:lnTo>
                          <a:pt x="21087" y="78285"/>
                        </a:lnTo>
                        <a:cubicBezTo>
                          <a:pt x="57671" y="79809"/>
                          <a:pt x="94764" y="75997"/>
                          <a:pt x="130459" y="75616"/>
                        </a:cubicBezTo>
                        <a:lnTo>
                          <a:pt x="267397" y="74854"/>
                        </a:lnTo>
                        <a:lnTo>
                          <a:pt x="331166" y="74346"/>
                        </a:lnTo>
                        <a:cubicBezTo>
                          <a:pt x="341836" y="74600"/>
                          <a:pt x="352760" y="72948"/>
                          <a:pt x="363177" y="75489"/>
                        </a:cubicBezTo>
                        <a:cubicBezTo>
                          <a:pt x="373720" y="77776"/>
                          <a:pt x="383247" y="83748"/>
                          <a:pt x="390488" y="91499"/>
                        </a:cubicBezTo>
                        <a:cubicBezTo>
                          <a:pt x="395950" y="97089"/>
                          <a:pt x="402175" y="109668"/>
                          <a:pt x="402302" y="121739"/>
                        </a:cubicBezTo>
                        <a:cubicBezTo>
                          <a:pt x="402302" y="133682"/>
                          <a:pt x="401667" y="144228"/>
                          <a:pt x="401413" y="145880"/>
                        </a:cubicBezTo>
                        <a:cubicBezTo>
                          <a:pt x="396713" y="170021"/>
                          <a:pt x="400905" y="190096"/>
                          <a:pt x="400524" y="212586"/>
                        </a:cubicBezTo>
                        <a:cubicBezTo>
                          <a:pt x="400396" y="220336"/>
                          <a:pt x="400269" y="228341"/>
                          <a:pt x="400269" y="236092"/>
                        </a:cubicBezTo>
                        <a:cubicBezTo>
                          <a:pt x="400143" y="248797"/>
                          <a:pt x="399888" y="261503"/>
                          <a:pt x="399761" y="274209"/>
                        </a:cubicBezTo>
                        <a:cubicBezTo>
                          <a:pt x="399507" y="302289"/>
                          <a:pt x="398872" y="332275"/>
                          <a:pt x="397729" y="360990"/>
                        </a:cubicBezTo>
                        <a:lnTo>
                          <a:pt x="438251" y="367725"/>
                        </a:lnTo>
                        <a:lnTo>
                          <a:pt x="471533" y="361372"/>
                        </a:lnTo>
                        <a:close/>
                      </a:path>
                    </a:pathLst>
                  </a:custGeom>
                  <a:solidFill>
                    <a:srgbClr val="31388C"/>
                  </a:solidFill>
                  <a:ln w="12692" cap="flat">
                    <a:noFill/>
                    <a:prstDash val="solid"/>
                    <a:miter/>
                  </a:ln>
                </p:spPr>
                <p:txBody>
                  <a:bodyPr rtlCol="0" anchor="ctr"/>
                  <a:lstStyle/>
                  <a:p>
                    <a:endParaRPr lang="en-US"/>
                  </a:p>
                </p:txBody>
              </p:sp>
            </p:grpSp>
            <p:grpSp>
              <p:nvGrpSpPr>
                <p:cNvPr id="1254" name="Graphic 1018">
                  <a:extLst>
                    <a:ext uri="{FF2B5EF4-FFF2-40B4-BE49-F238E27FC236}">
                      <a16:creationId xmlns:a16="http://schemas.microsoft.com/office/drawing/2014/main" id="{19FFC090-7E82-E841-A4D6-BB02387586BF}"/>
                    </a:ext>
                  </a:extLst>
                </p:cNvPr>
                <p:cNvGrpSpPr/>
                <p:nvPr/>
              </p:nvGrpSpPr>
              <p:grpSpPr>
                <a:xfrm>
                  <a:off x="5121316" y="691581"/>
                  <a:ext cx="128569" cy="726903"/>
                  <a:chOff x="5121316" y="691581"/>
                  <a:chExt cx="128569" cy="726903"/>
                </a:xfrm>
                <a:solidFill>
                  <a:srgbClr val="31388C"/>
                </a:solidFill>
              </p:grpSpPr>
              <p:sp>
                <p:nvSpPr>
                  <p:cNvPr id="1255" name="Freeform 1254">
                    <a:extLst>
                      <a:ext uri="{FF2B5EF4-FFF2-40B4-BE49-F238E27FC236}">
                        <a16:creationId xmlns:a16="http://schemas.microsoft.com/office/drawing/2014/main" id="{C5C1349E-B419-9D45-B02B-5F669A79C015}"/>
                      </a:ext>
                    </a:extLst>
                  </p:cNvPr>
                  <p:cNvSpPr/>
                  <p:nvPr/>
                </p:nvSpPr>
                <p:spPr>
                  <a:xfrm>
                    <a:off x="5173542" y="1269825"/>
                    <a:ext cx="1125" cy="37736"/>
                  </a:xfrm>
                  <a:custGeom>
                    <a:avLst/>
                    <a:gdLst>
                      <a:gd name="connsiteX0" fmla="*/ 1126 w 1125"/>
                      <a:gd name="connsiteY0" fmla="*/ 0 h 37736"/>
                      <a:gd name="connsiteX1" fmla="*/ 1126 w 1125"/>
                      <a:gd name="connsiteY1" fmla="*/ 635 h 37736"/>
                      <a:gd name="connsiteX2" fmla="*/ 110 w 1125"/>
                      <a:gd name="connsiteY2" fmla="*/ 25920 h 37736"/>
                      <a:gd name="connsiteX3" fmla="*/ 237 w 1125"/>
                      <a:gd name="connsiteY3" fmla="*/ 37736 h 37736"/>
                      <a:gd name="connsiteX4" fmla="*/ 1126 w 1125"/>
                      <a:gd name="connsiteY4" fmla="*/ 0 h 37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5" h="37736">
                        <a:moveTo>
                          <a:pt x="1126" y="0"/>
                        </a:moveTo>
                        <a:lnTo>
                          <a:pt x="1126" y="635"/>
                        </a:lnTo>
                        <a:cubicBezTo>
                          <a:pt x="-17" y="8259"/>
                          <a:pt x="-144" y="17026"/>
                          <a:pt x="110" y="25920"/>
                        </a:cubicBezTo>
                        <a:cubicBezTo>
                          <a:pt x="491" y="30113"/>
                          <a:pt x="491" y="33798"/>
                          <a:pt x="237" y="37736"/>
                        </a:cubicBezTo>
                        <a:cubicBezTo>
                          <a:pt x="1126" y="25158"/>
                          <a:pt x="745" y="12579"/>
                          <a:pt x="1126" y="0"/>
                        </a:cubicBezTo>
                        <a:close/>
                      </a:path>
                    </a:pathLst>
                  </a:custGeom>
                  <a:solidFill>
                    <a:srgbClr val="31388C"/>
                  </a:solidFill>
                  <a:ln w="12692" cap="flat">
                    <a:noFill/>
                    <a:prstDash val="solid"/>
                    <a:miter/>
                  </a:ln>
                </p:spPr>
                <p:txBody>
                  <a:bodyPr rtlCol="0" anchor="ctr"/>
                  <a:lstStyle/>
                  <a:p>
                    <a:endParaRPr lang="en-US"/>
                  </a:p>
                </p:txBody>
              </p:sp>
              <p:sp>
                <p:nvSpPr>
                  <p:cNvPr id="1256" name="Freeform 1255">
                    <a:extLst>
                      <a:ext uri="{FF2B5EF4-FFF2-40B4-BE49-F238E27FC236}">
                        <a16:creationId xmlns:a16="http://schemas.microsoft.com/office/drawing/2014/main" id="{1CCEAE25-808A-7946-8867-C92F0CAD918F}"/>
                      </a:ext>
                    </a:extLst>
                  </p:cNvPr>
                  <p:cNvSpPr/>
                  <p:nvPr/>
                </p:nvSpPr>
                <p:spPr>
                  <a:xfrm>
                    <a:off x="5121316" y="691581"/>
                    <a:ext cx="128569" cy="726903"/>
                  </a:xfrm>
                  <a:custGeom>
                    <a:avLst/>
                    <a:gdLst>
                      <a:gd name="connsiteX0" fmla="*/ 50939 w 128569"/>
                      <a:gd name="connsiteY0" fmla="*/ 726904 h 726903"/>
                      <a:gd name="connsiteX1" fmla="*/ 60339 w 128569"/>
                      <a:gd name="connsiteY1" fmla="*/ 726014 h 726903"/>
                      <a:gd name="connsiteX2" fmla="*/ 87523 w 128569"/>
                      <a:gd name="connsiteY2" fmla="*/ 716231 h 726903"/>
                      <a:gd name="connsiteX3" fmla="*/ 100861 w 128569"/>
                      <a:gd name="connsiteY3" fmla="*/ 704414 h 726903"/>
                      <a:gd name="connsiteX4" fmla="*/ 114580 w 128569"/>
                      <a:gd name="connsiteY4" fmla="*/ 682433 h 726903"/>
                      <a:gd name="connsiteX5" fmla="*/ 120424 w 128569"/>
                      <a:gd name="connsiteY5" fmla="*/ 660706 h 726903"/>
                      <a:gd name="connsiteX6" fmla="*/ 121059 w 128569"/>
                      <a:gd name="connsiteY6" fmla="*/ 658038 h 726903"/>
                      <a:gd name="connsiteX7" fmla="*/ 122075 w 128569"/>
                      <a:gd name="connsiteY7" fmla="*/ 642409 h 726903"/>
                      <a:gd name="connsiteX8" fmla="*/ 125759 w 128569"/>
                      <a:gd name="connsiteY8" fmla="*/ 546861 h 726903"/>
                      <a:gd name="connsiteX9" fmla="*/ 124997 w 128569"/>
                      <a:gd name="connsiteY9" fmla="*/ 497689 h 726903"/>
                      <a:gd name="connsiteX10" fmla="*/ 124362 w 128569"/>
                      <a:gd name="connsiteY10" fmla="*/ 473167 h 726903"/>
                      <a:gd name="connsiteX11" fmla="*/ 123345 w 128569"/>
                      <a:gd name="connsiteY11" fmla="*/ 450169 h 726903"/>
                      <a:gd name="connsiteX12" fmla="*/ 122202 w 128569"/>
                      <a:gd name="connsiteY12" fmla="*/ 390579 h 726903"/>
                      <a:gd name="connsiteX13" fmla="*/ 125378 w 128569"/>
                      <a:gd name="connsiteY13" fmla="*/ 283595 h 726903"/>
                      <a:gd name="connsiteX14" fmla="*/ 125378 w 128569"/>
                      <a:gd name="connsiteY14" fmla="*/ 233026 h 726903"/>
                      <a:gd name="connsiteX15" fmla="*/ 128554 w 128569"/>
                      <a:gd name="connsiteY15" fmla="*/ 195035 h 726903"/>
                      <a:gd name="connsiteX16" fmla="*/ 125886 w 128569"/>
                      <a:gd name="connsiteY16" fmla="*/ 150311 h 726903"/>
                      <a:gd name="connsiteX17" fmla="*/ 123092 w 128569"/>
                      <a:gd name="connsiteY17" fmla="*/ 30875 h 726903"/>
                      <a:gd name="connsiteX18" fmla="*/ 124489 w 128569"/>
                      <a:gd name="connsiteY18" fmla="*/ 7878 h 726903"/>
                      <a:gd name="connsiteX19" fmla="*/ 88921 w 128569"/>
                      <a:gd name="connsiteY19" fmla="*/ 0 h 726903"/>
                      <a:gd name="connsiteX20" fmla="*/ 50558 w 128569"/>
                      <a:gd name="connsiteY20" fmla="*/ 7878 h 726903"/>
                      <a:gd name="connsiteX21" fmla="*/ 50176 w 128569"/>
                      <a:gd name="connsiteY21" fmla="*/ 21092 h 726903"/>
                      <a:gd name="connsiteX22" fmla="*/ 52844 w 128569"/>
                      <a:gd name="connsiteY22" fmla="*/ 130489 h 726903"/>
                      <a:gd name="connsiteX23" fmla="*/ 55385 w 128569"/>
                      <a:gd name="connsiteY23" fmla="*/ 428442 h 726903"/>
                      <a:gd name="connsiteX24" fmla="*/ 55512 w 128569"/>
                      <a:gd name="connsiteY24" fmla="*/ 445849 h 726903"/>
                      <a:gd name="connsiteX25" fmla="*/ 55258 w 128569"/>
                      <a:gd name="connsiteY25" fmla="*/ 465798 h 726903"/>
                      <a:gd name="connsiteX26" fmla="*/ 54241 w 128569"/>
                      <a:gd name="connsiteY26" fmla="*/ 489049 h 726903"/>
                      <a:gd name="connsiteX27" fmla="*/ 53352 w 128569"/>
                      <a:gd name="connsiteY27" fmla="*/ 554993 h 726903"/>
                      <a:gd name="connsiteX28" fmla="*/ 53098 w 128569"/>
                      <a:gd name="connsiteY28" fmla="*/ 578245 h 726903"/>
                      <a:gd name="connsiteX29" fmla="*/ 52209 w 128569"/>
                      <a:gd name="connsiteY29" fmla="*/ 615981 h 726903"/>
                      <a:gd name="connsiteX30" fmla="*/ 0 w 128569"/>
                      <a:gd name="connsiteY30" fmla="*/ 658927 h 726903"/>
                      <a:gd name="connsiteX31" fmla="*/ 24389 w 128569"/>
                      <a:gd name="connsiteY31" fmla="*/ 703271 h 726903"/>
                      <a:gd name="connsiteX32" fmla="*/ 50939 w 128569"/>
                      <a:gd name="connsiteY32" fmla="*/ 726904 h 726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8569" h="726903">
                        <a:moveTo>
                          <a:pt x="50939" y="726904"/>
                        </a:moveTo>
                        <a:cubicBezTo>
                          <a:pt x="54115" y="726649"/>
                          <a:pt x="57163" y="726649"/>
                          <a:pt x="60339" y="726014"/>
                        </a:cubicBezTo>
                        <a:cubicBezTo>
                          <a:pt x="70501" y="724616"/>
                          <a:pt x="79647" y="721313"/>
                          <a:pt x="87523" y="716231"/>
                        </a:cubicBezTo>
                        <a:cubicBezTo>
                          <a:pt x="92477" y="713181"/>
                          <a:pt x="96796" y="709624"/>
                          <a:pt x="100861" y="704414"/>
                        </a:cubicBezTo>
                        <a:cubicBezTo>
                          <a:pt x="105815" y="697680"/>
                          <a:pt x="110770" y="690056"/>
                          <a:pt x="114580" y="682433"/>
                        </a:cubicBezTo>
                        <a:cubicBezTo>
                          <a:pt x="115089" y="682306"/>
                          <a:pt x="120170" y="667821"/>
                          <a:pt x="120424" y="660706"/>
                        </a:cubicBezTo>
                        <a:cubicBezTo>
                          <a:pt x="120678" y="659817"/>
                          <a:pt x="120805" y="659181"/>
                          <a:pt x="121059" y="658038"/>
                        </a:cubicBezTo>
                        <a:cubicBezTo>
                          <a:pt x="121948" y="653845"/>
                          <a:pt x="122075" y="648127"/>
                          <a:pt x="122075" y="642409"/>
                        </a:cubicBezTo>
                        <a:cubicBezTo>
                          <a:pt x="124870" y="612169"/>
                          <a:pt x="126394" y="579769"/>
                          <a:pt x="125759" y="546861"/>
                        </a:cubicBezTo>
                        <a:lnTo>
                          <a:pt x="124997" y="497689"/>
                        </a:lnTo>
                        <a:lnTo>
                          <a:pt x="124362" y="473167"/>
                        </a:lnTo>
                        <a:lnTo>
                          <a:pt x="123345" y="450169"/>
                        </a:lnTo>
                        <a:cubicBezTo>
                          <a:pt x="122329" y="430348"/>
                          <a:pt x="120805" y="410654"/>
                          <a:pt x="122202" y="390579"/>
                        </a:cubicBezTo>
                        <a:cubicBezTo>
                          <a:pt x="124870" y="355002"/>
                          <a:pt x="124743" y="319172"/>
                          <a:pt x="125378" y="283595"/>
                        </a:cubicBezTo>
                        <a:cubicBezTo>
                          <a:pt x="125632" y="266696"/>
                          <a:pt x="122075" y="255642"/>
                          <a:pt x="125378" y="233026"/>
                        </a:cubicBezTo>
                        <a:cubicBezTo>
                          <a:pt x="126013" y="223242"/>
                          <a:pt x="128808" y="204692"/>
                          <a:pt x="128554" y="195035"/>
                        </a:cubicBezTo>
                        <a:cubicBezTo>
                          <a:pt x="128045" y="177120"/>
                          <a:pt x="126648" y="168226"/>
                          <a:pt x="125886" y="150311"/>
                        </a:cubicBezTo>
                        <a:cubicBezTo>
                          <a:pt x="124235" y="110541"/>
                          <a:pt x="123726" y="70772"/>
                          <a:pt x="123092" y="30875"/>
                        </a:cubicBezTo>
                        <a:cubicBezTo>
                          <a:pt x="122964" y="23252"/>
                          <a:pt x="123726" y="15628"/>
                          <a:pt x="124489" y="7878"/>
                        </a:cubicBezTo>
                        <a:lnTo>
                          <a:pt x="88921" y="0"/>
                        </a:lnTo>
                        <a:lnTo>
                          <a:pt x="50558" y="7878"/>
                        </a:lnTo>
                        <a:lnTo>
                          <a:pt x="50176" y="21092"/>
                        </a:lnTo>
                        <a:cubicBezTo>
                          <a:pt x="48652" y="57685"/>
                          <a:pt x="52463" y="94786"/>
                          <a:pt x="52844" y="130489"/>
                        </a:cubicBezTo>
                        <a:cubicBezTo>
                          <a:pt x="53987" y="229849"/>
                          <a:pt x="52844" y="329082"/>
                          <a:pt x="55385" y="428442"/>
                        </a:cubicBezTo>
                        <a:cubicBezTo>
                          <a:pt x="55385" y="433017"/>
                          <a:pt x="55385" y="439115"/>
                          <a:pt x="55512" y="445849"/>
                        </a:cubicBezTo>
                        <a:cubicBezTo>
                          <a:pt x="55385" y="452202"/>
                          <a:pt x="55385" y="459191"/>
                          <a:pt x="55258" y="465798"/>
                        </a:cubicBezTo>
                        <a:cubicBezTo>
                          <a:pt x="55004" y="477614"/>
                          <a:pt x="54622" y="487652"/>
                          <a:pt x="54241" y="489049"/>
                        </a:cubicBezTo>
                        <a:cubicBezTo>
                          <a:pt x="49541" y="509506"/>
                          <a:pt x="53734" y="532758"/>
                          <a:pt x="53352" y="554993"/>
                        </a:cubicBezTo>
                        <a:cubicBezTo>
                          <a:pt x="53225" y="562744"/>
                          <a:pt x="53098" y="570494"/>
                          <a:pt x="53098" y="578245"/>
                        </a:cubicBezTo>
                        <a:cubicBezTo>
                          <a:pt x="52717" y="590824"/>
                          <a:pt x="53225" y="603402"/>
                          <a:pt x="52209" y="615981"/>
                        </a:cubicBezTo>
                        <a:cubicBezTo>
                          <a:pt x="49414" y="640758"/>
                          <a:pt x="25533" y="660452"/>
                          <a:pt x="0" y="658927"/>
                        </a:cubicBezTo>
                        <a:lnTo>
                          <a:pt x="24389" y="703271"/>
                        </a:lnTo>
                        <a:lnTo>
                          <a:pt x="50939" y="726904"/>
                        </a:lnTo>
                        <a:close/>
                      </a:path>
                    </a:pathLst>
                  </a:custGeom>
                  <a:solidFill>
                    <a:srgbClr val="31388C"/>
                  </a:solidFill>
                  <a:ln w="12692" cap="flat">
                    <a:noFill/>
                    <a:prstDash val="solid"/>
                    <a:miter/>
                  </a:ln>
                </p:spPr>
                <p:txBody>
                  <a:bodyPr rtlCol="0" anchor="ctr"/>
                  <a:lstStyle/>
                  <a:p>
                    <a:endParaRPr lang="en-US"/>
                  </a:p>
                </p:txBody>
              </p:sp>
            </p:grpSp>
          </p:grpSp>
        </p:grpSp>
      </p:grpSp>
      <p:sp>
        <p:nvSpPr>
          <p:cNvPr id="1051" name="TextBox 1050">
            <a:extLst>
              <a:ext uri="{FF2B5EF4-FFF2-40B4-BE49-F238E27FC236}">
                <a16:creationId xmlns:a16="http://schemas.microsoft.com/office/drawing/2014/main" id="{C4BE19CF-45CF-9946-B27C-9AC2B3856BCE}"/>
              </a:ext>
            </a:extLst>
          </p:cNvPr>
          <p:cNvSpPr txBox="1"/>
          <p:nvPr/>
        </p:nvSpPr>
        <p:spPr>
          <a:xfrm>
            <a:off x="345136" y="1552912"/>
            <a:ext cx="4942059" cy="572849"/>
          </a:xfrm>
          <a:prstGeom prst="rect">
            <a:avLst/>
          </a:prstGeom>
          <a:noFill/>
        </p:spPr>
        <p:txBody>
          <a:bodyPr wrap="none" lIns="0" rIns="0" rtlCol="0">
            <a:spAutoFit/>
          </a:bodyPr>
          <a:lstStyle/>
          <a:p>
            <a:pPr algn="l">
              <a:lnSpc>
                <a:spcPct val="70000"/>
              </a:lnSpc>
            </a:pPr>
            <a:r>
              <a:rPr lang="en-US" sz="4300" spc="200" dirty="0">
                <a:solidFill>
                  <a:srgbClr val="31388C"/>
                </a:solidFill>
                <a:latin typeface="LondrinaSolid-Black"/>
                <a:sym typeface="LondrinaSolid-Black"/>
                <a:rtl val="0"/>
              </a:rPr>
              <a:t>Shipwreck treasures</a:t>
            </a:r>
          </a:p>
        </p:txBody>
      </p:sp>
      <p:grpSp>
        <p:nvGrpSpPr>
          <p:cNvPr id="1257" name="Graphic 1018">
            <a:extLst>
              <a:ext uri="{FF2B5EF4-FFF2-40B4-BE49-F238E27FC236}">
                <a16:creationId xmlns:a16="http://schemas.microsoft.com/office/drawing/2014/main" id="{D8128CA3-7785-364A-812F-A9305E93BD4F}"/>
              </a:ext>
            </a:extLst>
          </p:cNvPr>
          <p:cNvGrpSpPr/>
          <p:nvPr/>
        </p:nvGrpSpPr>
        <p:grpSpPr>
          <a:xfrm>
            <a:off x="3115878" y="1196678"/>
            <a:ext cx="1725973" cy="165176"/>
            <a:chOff x="3115878" y="1196678"/>
            <a:chExt cx="1725973" cy="165176"/>
          </a:xfrm>
        </p:grpSpPr>
        <p:sp>
          <p:nvSpPr>
            <p:cNvPr id="1258" name="Freeform 1257">
              <a:extLst>
                <a:ext uri="{FF2B5EF4-FFF2-40B4-BE49-F238E27FC236}">
                  <a16:creationId xmlns:a16="http://schemas.microsoft.com/office/drawing/2014/main" id="{3562969B-D700-8B45-8C63-32A78803BB81}"/>
                </a:ext>
              </a:extLst>
            </p:cNvPr>
            <p:cNvSpPr/>
            <p:nvPr/>
          </p:nvSpPr>
          <p:spPr>
            <a:xfrm>
              <a:off x="3115903" y="1228404"/>
              <a:ext cx="1725948" cy="97327"/>
            </a:xfrm>
            <a:custGeom>
              <a:avLst/>
              <a:gdLst>
                <a:gd name="connsiteX0" fmla="*/ 0 w 1725948"/>
                <a:gd name="connsiteY0" fmla="*/ 0 h 97327"/>
                <a:gd name="connsiteX1" fmla="*/ 1725948 w 1725948"/>
                <a:gd name="connsiteY1" fmla="*/ 0 h 97327"/>
                <a:gd name="connsiteX2" fmla="*/ 1725948 w 1725948"/>
                <a:gd name="connsiteY2" fmla="*/ 97327 h 97327"/>
                <a:gd name="connsiteX3" fmla="*/ 0 w 1725948"/>
                <a:gd name="connsiteY3" fmla="*/ 97327 h 97327"/>
              </a:gdLst>
              <a:ahLst/>
              <a:cxnLst>
                <a:cxn ang="0">
                  <a:pos x="connsiteX0" y="connsiteY0"/>
                </a:cxn>
                <a:cxn ang="0">
                  <a:pos x="connsiteX1" y="connsiteY1"/>
                </a:cxn>
                <a:cxn ang="0">
                  <a:pos x="connsiteX2" y="connsiteY2"/>
                </a:cxn>
                <a:cxn ang="0">
                  <a:pos x="connsiteX3" y="connsiteY3"/>
                </a:cxn>
              </a:cxnLst>
              <a:rect l="l" t="t" r="r" b="b"/>
              <a:pathLst>
                <a:path w="1725948" h="97327">
                  <a:moveTo>
                    <a:pt x="0" y="0"/>
                  </a:moveTo>
                  <a:lnTo>
                    <a:pt x="1725948" y="0"/>
                  </a:lnTo>
                  <a:lnTo>
                    <a:pt x="1725948" y="97327"/>
                  </a:lnTo>
                  <a:lnTo>
                    <a:pt x="0" y="97327"/>
                  </a:lnTo>
                  <a:close/>
                </a:path>
              </a:pathLst>
            </a:custGeom>
            <a:noFill/>
            <a:ln w="12692" cap="flat">
              <a:noFill/>
              <a:prstDash val="solid"/>
              <a:miter/>
            </a:ln>
          </p:spPr>
          <p:txBody>
            <a:bodyPr rtlCol="0" anchor="ctr"/>
            <a:lstStyle/>
            <a:p>
              <a:endParaRPr lang="en-US"/>
            </a:p>
          </p:txBody>
        </p:sp>
        <p:sp>
          <p:nvSpPr>
            <p:cNvPr id="1259" name="TextBox 1258">
              <a:extLst>
                <a:ext uri="{FF2B5EF4-FFF2-40B4-BE49-F238E27FC236}">
                  <a16:creationId xmlns:a16="http://schemas.microsoft.com/office/drawing/2014/main" id="{0ABAE949-D5C8-D540-8F8A-E5C6CF94635E}"/>
                </a:ext>
              </a:extLst>
            </p:cNvPr>
            <p:cNvSpPr txBox="1"/>
            <p:nvPr/>
          </p:nvSpPr>
          <p:spPr>
            <a:xfrm>
              <a:off x="3024438" y="1150958"/>
              <a:ext cx="1770747" cy="256616"/>
            </a:xfrm>
            <a:prstGeom prst="rect">
              <a:avLst/>
            </a:prstGeom>
            <a:noFill/>
          </p:spPr>
          <p:txBody>
            <a:bodyPr wrap="none" rtlCol="0">
              <a:spAutoFit/>
            </a:bodyPr>
            <a:lstStyle/>
            <a:p>
              <a:pPr algn="l"/>
              <a:r>
                <a:rPr lang="en-US" sz="1000" spc="0" baseline="0" dirty="0">
                  <a:solidFill>
                    <a:srgbClr val="F68C7D"/>
                  </a:solidFill>
                  <a:latin typeface="Roboto-Bold"/>
                  <a:ea typeface="Roboto-Bold"/>
                  <a:cs typeface="Roboto-Bold"/>
                  <a:sym typeface="Roboto-Bold"/>
                  <a:rtl val="0"/>
                </a:rPr>
                <a:t>YOUR WEEKLY NEWSPAPER</a:t>
              </a:r>
            </a:p>
          </p:txBody>
        </p:sp>
      </p:grpSp>
      <p:grpSp>
        <p:nvGrpSpPr>
          <p:cNvPr id="1260" name="Graphic 1018">
            <a:extLst>
              <a:ext uri="{FF2B5EF4-FFF2-40B4-BE49-F238E27FC236}">
                <a16:creationId xmlns:a16="http://schemas.microsoft.com/office/drawing/2014/main" id="{F084F510-9351-9344-BCAC-74CA3C3D0076}"/>
              </a:ext>
            </a:extLst>
          </p:cNvPr>
          <p:cNvGrpSpPr/>
          <p:nvPr/>
        </p:nvGrpSpPr>
        <p:grpSpPr>
          <a:xfrm>
            <a:off x="741978" y="471928"/>
            <a:ext cx="3939726" cy="758257"/>
            <a:chOff x="741978" y="471928"/>
            <a:chExt cx="3939726" cy="758257"/>
          </a:xfrm>
        </p:grpSpPr>
        <p:grpSp>
          <p:nvGrpSpPr>
            <p:cNvPr id="1261" name="Graphic 1018">
              <a:extLst>
                <a:ext uri="{FF2B5EF4-FFF2-40B4-BE49-F238E27FC236}">
                  <a16:creationId xmlns:a16="http://schemas.microsoft.com/office/drawing/2014/main" id="{884897A5-9253-CD4E-9601-8721921D9A79}"/>
                </a:ext>
              </a:extLst>
            </p:cNvPr>
            <p:cNvGrpSpPr/>
            <p:nvPr/>
          </p:nvGrpSpPr>
          <p:grpSpPr>
            <a:xfrm>
              <a:off x="792663" y="522456"/>
              <a:ext cx="3889042" cy="707730"/>
              <a:chOff x="792663" y="522456"/>
              <a:chExt cx="3889042" cy="707730"/>
            </a:xfrm>
            <a:solidFill>
              <a:srgbClr val="000000"/>
            </a:solidFill>
          </p:grpSpPr>
          <p:sp>
            <p:nvSpPr>
              <p:cNvPr id="1262" name="Freeform 1261">
                <a:extLst>
                  <a:ext uri="{FF2B5EF4-FFF2-40B4-BE49-F238E27FC236}">
                    <a16:creationId xmlns:a16="http://schemas.microsoft.com/office/drawing/2014/main" id="{335D825D-9468-A044-911B-67E9BA735394}"/>
                  </a:ext>
                </a:extLst>
              </p:cNvPr>
              <p:cNvSpPr/>
              <p:nvPr/>
            </p:nvSpPr>
            <p:spPr>
              <a:xfrm>
                <a:off x="792663" y="619969"/>
                <a:ext cx="436227" cy="610217"/>
              </a:xfrm>
              <a:custGeom>
                <a:avLst/>
                <a:gdLst>
                  <a:gd name="connsiteX0" fmla="*/ 430248 w 436227"/>
                  <a:gd name="connsiteY0" fmla="*/ 189904 h 610217"/>
                  <a:gd name="connsiteX1" fmla="*/ 429232 w 436227"/>
                  <a:gd name="connsiteY1" fmla="*/ 189904 h 610217"/>
                  <a:gd name="connsiteX2" fmla="*/ 356826 w 436227"/>
                  <a:gd name="connsiteY2" fmla="*/ 198289 h 610217"/>
                  <a:gd name="connsiteX3" fmla="*/ 284038 w 436227"/>
                  <a:gd name="connsiteY3" fmla="*/ 192826 h 610217"/>
                  <a:gd name="connsiteX4" fmla="*/ 272351 w 436227"/>
                  <a:gd name="connsiteY4" fmla="*/ 154073 h 610217"/>
                  <a:gd name="connsiteX5" fmla="*/ 232210 w 436227"/>
                  <a:gd name="connsiteY5" fmla="*/ 135141 h 610217"/>
                  <a:gd name="connsiteX6" fmla="*/ 187368 w 436227"/>
                  <a:gd name="connsiteY6" fmla="*/ 140605 h 610217"/>
                  <a:gd name="connsiteX7" fmla="*/ 162598 w 436227"/>
                  <a:gd name="connsiteY7" fmla="*/ 174148 h 610217"/>
                  <a:gd name="connsiteX8" fmla="*/ 161454 w 436227"/>
                  <a:gd name="connsiteY8" fmla="*/ 185838 h 610217"/>
                  <a:gd name="connsiteX9" fmla="*/ 163233 w 436227"/>
                  <a:gd name="connsiteY9" fmla="*/ 197527 h 610217"/>
                  <a:gd name="connsiteX10" fmla="*/ 189147 w 436227"/>
                  <a:gd name="connsiteY10" fmla="*/ 224591 h 610217"/>
                  <a:gd name="connsiteX11" fmla="*/ 227129 w 436227"/>
                  <a:gd name="connsiteY11" fmla="*/ 233104 h 610217"/>
                  <a:gd name="connsiteX12" fmla="*/ 323163 w 436227"/>
                  <a:gd name="connsiteY12" fmla="*/ 260040 h 610217"/>
                  <a:gd name="connsiteX13" fmla="*/ 396840 w 436227"/>
                  <a:gd name="connsiteY13" fmla="*/ 319631 h 610217"/>
                  <a:gd name="connsiteX14" fmla="*/ 424151 w 436227"/>
                  <a:gd name="connsiteY14" fmla="*/ 361814 h 610217"/>
                  <a:gd name="connsiteX15" fmla="*/ 435584 w 436227"/>
                  <a:gd name="connsiteY15" fmla="*/ 408826 h 610217"/>
                  <a:gd name="connsiteX16" fmla="*/ 433043 w 436227"/>
                  <a:gd name="connsiteY16" fmla="*/ 457871 h 610217"/>
                  <a:gd name="connsiteX17" fmla="*/ 417419 w 436227"/>
                  <a:gd name="connsiteY17" fmla="*/ 505518 h 610217"/>
                  <a:gd name="connsiteX18" fmla="*/ 387694 w 436227"/>
                  <a:gd name="connsiteY18" fmla="*/ 552275 h 610217"/>
                  <a:gd name="connsiteX19" fmla="*/ 344504 w 436227"/>
                  <a:gd name="connsiteY19" fmla="*/ 584675 h 610217"/>
                  <a:gd name="connsiteX20" fmla="*/ 291787 w 436227"/>
                  <a:gd name="connsiteY20" fmla="*/ 603861 h 610217"/>
                  <a:gd name="connsiteX21" fmla="*/ 233353 w 436227"/>
                  <a:gd name="connsiteY21" fmla="*/ 610214 h 610217"/>
                  <a:gd name="connsiteX22" fmla="*/ 148370 w 436227"/>
                  <a:gd name="connsiteY22" fmla="*/ 599033 h 610217"/>
                  <a:gd name="connsiteX23" fmla="*/ 72407 w 436227"/>
                  <a:gd name="connsiteY23" fmla="*/ 565871 h 610217"/>
                  <a:gd name="connsiteX24" fmla="*/ 18673 w 436227"/>
                  <a:gd name="connsiteY24" fmla="*/ 512252 h 610217"/>
                  <a:gd name="connsiteX25" fmla="*/ 254 w 436227"/>
                  <a:gd name="connsiteY25" fmla="*/ 438558 h 610217"/>
                  <a:gd name="connsiteX26" fmla="*/ 127 w 436227"/>
                  <a:gd name="connsiteY26" fmla="*/ 436017 h 610217"/>
                  <a:gd name="connsiteX27" fmla="*/ 0 w 436227"/>
                  <a:gd name="connsiteY27" fmla="*/ 433348 h 610217"/>
                  <a:gd name="connsiteX28" fmla="*/ 74439 w 436227"/>
                  <a:gd name="connsiteY28" fmla="*/ 429155 h 610217"/>
                  <a:gd name="connsiteX29" fmla="*/ 147989 w 436227"/>
                  <a:gd name="connsiteY29" fmla="*/ 428520 h 610217"/>
                  <a:gd name="connsiteX30" fmla="*/ 173776 w 436227"/>
                  <a:gd name="connsiteY30" fmla="*/ 469433 h 610217"/>
                  <a:gd name="connsiteX31" fmla="*/ 222555 w 436227"/>
                  <a:gd name="connsiteY31" fmla="*/ 481631 h 610217"/>
                  <a:gd name="connsiteX32" fmla="*/ 266635 w 436227"/>
                  <a:gd name="connsiteY32" fmla="*/ 465240 h 610217"/>
                  <a:gd name="connsiteX33" fmla="*/ 278448 w 436227"/>
                  <a:gd name="connsiteY33" fmla="*/ 419880 h 610217"/>
                  <a:gd name="connsiteX34" fmla="*/ 260156 w 436227"/>
                  <a:gd name="connsiteY34" fmla="*/ 386972 h 610217"/>
                  <a:gd name="connsiteX35" fmla="*/ 225223 w 436227"/>
                  <a:gd name="connsiteY35" fmla="*/ 367532 h 610217"/>
                  <a:gd name="connsiteX36" fmla="*/ 181906 w 436227"/>
                  <a:gd name="connsiteY36" fmla="*/ 356986 h 610217"/>
                  <a:gd name="connsiteX37" fmla="*/ 138208 w 436227"/>
                  <a:gd name="connsiteY37" fmla="*/ 350760 h 610217"/>
                  <a:gd name="connsiteX38" fmla="*/ 102132 w 436227"/>
                  <a:gd name="connsiteY38" fmla="*/ 340468 h 610217"/>
                  <a:gd name="connsiteX39" fmla="*/ 71645 w 436227"/>
                  <a:gd name="connsiteY39" fmla="*/ 323061 h 610217"/>
                  <a:gd name="connsiteX40" fmla="*/ 11814 w 436227"/>
                  <a:gd name="connsiteY40" fmla="*/ 240473 h 610217"/>
                  <a:gd name="connsiteX41" fmla="*/ 8003 w 436227"/>
                  <a:gd name="connsiteY41" fmla="*/ 151278 h 610217"/>
                  <a:gd name="connsiteX42" fmla="*/ 49923 w 436227"/>
                  <a:gd name="connsiteY42" fmla="*/ 71231 h 610217"/>
                  <a:gd name="connsiteX43" fmla="*/ 127283 w 436227"/>
                  <a:gd name="connsiteY43" fmla="*/ 16341 h 610217"/>
                  <a:gd name="connsiteX44" fmla="*/ 178222 w 436227"/>
                  <a:gd name="connsiteY44" fmla="*/ 3254 h 610217"/>
                  <a:gd name="connsiteX45" fmla="*/ 234750 w 436227"/>
                  <a:gd name="connsiteY45" fmla="*/ 78 h 610217"/>
                  <a:gd name="connsiteX46" fmla="*/ 291024 w 436227"/>
                  <a:gd name="connsiteY46" fmla="*/ 5922 h 610217"/>
                  <a:gd name="connsiteX47" fmla="*/ 342217 w 436227"/>
                  <a:gd name="connsiteY47" fmla="*/ 20153 h 610217"/>
                  <a:gd name="connsiteX48" fmla="*/ 415513 w 436227"/>
                  <a:gd name="connsiteY48" fmla="*/ 82412 h 610217"/>
                  <a:gd name="connsiteX49" fmla="*/ 430248 w 436227"/>
                  <a:gd name="connsiteY49" fmla="*/ 189904 h 610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6227" h="610217">
                    <a:moveTo>
                      <a:pt x="430248" y="189904"/>
                    </a:moveTo>
                    <a:lnTo>
                      <a:pt x="429232" y="189904"/>
                    </a:lnTo>
                    <a:cubicBezTo>
                      <a:pt x="406748" y="193969"/>
                      <a:pt x="382612" y="196765"/>
                      <a:pt x="356826" y="198289"/>
                    </a:cubicBezTo>
                    <a:cubicBezTo>
                      <a:pt x="331039" y="199814"/>
                      <a:pt x="306776" y="198035"/>
                      <a:pt x="284038" y="192826"/>
                    </a:cubicBezTo>
                    <a:cubicBezTo>
                      <a:pt x="287467" y="177071"/>
                      <a:pt x="283530" y="164238"/>
                      <a:pt x="272351" y="154073"/>
                    </a:cubicBezTo>
                    <a:cubicBezTo>
                      <a:pt x="261045" y="143908"/>
                      <a:pt x="247707" y="137682"/>
                      <a:pt x="232210" y="135141"/>
                    </a:cubicBezTo>
                    <a:cubicBezTo>
                      <a:pt x="216712" y="132727"/>
                      <a:pt x="201723" y="134506"/>
                      <a:pt x="187368" y="140605"/>
                    </a:cubicBezTo>
                    <a:cubicBezTo>
                      <a:pt x="173014" y="146831"/>
                      <a:pt x="164757" y="158012"/>
                      <a:pt x="162598" y="174148"/>
                    </a:cubicBezTo>
                    <a:cubicBezTo>
                      <a:pt x="161454" y="178214"/>
                      <a:pt x="161073" y="182153"/>
                      <a:pt x="161454" y="185838"/>
                    </a:cubicBezTo>
                    <a:cubicBezTo>
                      <a:pt x="161835" y="189649"/>
                      <a:pt x="162471" y="193461"/>
                      <a:pt x="163233" y="197527"/>
                    </a:cubicBezTo>
                    <a:cubicBezTo>
                      <a:pt x="168695" y="211249"/>
                      <a:pt x="177460" y="220271"/>
                      <a:pt x="189147" y="224591"/>
                    </a:cubicBezTo>
                    <a:cubicBezTo>
                      <a:pt x="200833" y="228911"/>
                      <a:pt x="213536" y="231706"/>
                      <a:pt x="227129" y="233104"/>
                    </a:cubicBezTo>
                    <a:cubicBezTo>
                      <a:pt x="261427" y="235645"/>
                      <a:pt x="293438" y="244666"/>
                      <a:pt x="323163" y="260040"/>
                    </a:cubicBezTo>
                    <a:cubicBezTo>
                      <a:pt x="352888" y="275414"/>
                      <a:pt x="377531" y="295362"/>
                      <a:pt x="396840" y="319631"/>
                    </a:cubicBezTo>
                    <a:cubicBezTo>
                      <a:pt x="408781" y="332591"/>
                      <a:pt x="417927" y="346694"/>
                      <a:pt x="424151" y="361814"/>
                    </a:cubicBezTo>
                    <a:cubicBezTo>
                      <a:pt x="430376" y="376934"/>
                      <a:pt x="434186" y="392689"/>
                      <a:pt x="435584" y="408826"/>
                    </a:cubicBezTo>
                    <a:cubicBezTo>
                      <a:pt x="436981" y="424962"/>
                      <a:pt x="436092" y="441353"/>
                      <a:pt x="433043" y="457871"/>
                    </a:cubicBezTo>
                    <a:cubicBezTo>
                      <a:pt x="429994" y="474388"/>
                      <a:pt x="424659" y="490271"/>
                      <a:pt x="417419" y="505518"/>
                    </a:cubicBezTo>
                    <a:cubicBezTo>
                      <a:pt x="410178" y="523687"/>
                      <a:pt x="400270" y="539188"/>
                      <a:pt x="387694" y="552275"/>
                    </a:cubicBezTo>
                    <a:cubicBezTo>
                      <a:pt x="375118" y="565362"/>
                      <a:pt x="360763" y="576162"/>
                      <a:pt x="344504" y="584675"/>
                    </a:cubicBezTo>
                    <a:cubicBezTo>
                      <a:pt x="328244" y="593188"/>
                      <a:pt x="310714" y="599541"/>
                      <a:pt x="291787" y="603861"/>
                    </a:cubicBezTo>
                    <a:cubicBezTo>
                      <a:pt x="272859" y="608181"/>
                      <a:pt x="253424" y="610214"/>
                      <a:pt x="233353" y="610214"/>
                    </a:cubicBezTo>
                    <a:cubicBezTo>
                      <a:pt x="204898" y="610341"/>
                      <a:pt x="176571" y="606657"/>
                      <a:pt x="148370" y="599033"/>
                    </a:cubicBezTo>
                    <a:cubicBezTo>
                      <a:pt x="120043" y="591409"/>
                      <a:pt x="94764" y="580355"/>
                      <a:pt x="72407" y="565871"/>
                    </a:cubicBezTo>
                    <a:cubicBezTo>
                      <a:pt x="50050" y="551386"/>
                      <a:pt x="32138" y="533598"/>
                      <a:pt x="18673" y="512252"/>
                    </a:cubicBezTo>
                    <a:cubicBezTo>
                      <a:pt x="5208" y="490906"/>
                      <a:pt x="-1016" y="466384"/>
                      <a:pt x="254" y="438558"/>
                    </a:cubicBezTo>
                    <a:lnTo>
                      <a:pt x="127" y="436017"/>
                    </a:lnTo>
                    <a:lnTo>
                      <a:pt x="0" y="433348"/>
                    </a:lnTo>
                    <a:cubicBezTo>
                      <a:pt x="22484" y="429918"/>
                      <a:pt x="47255" y="428520"/>
                      <a:pt x="74439" y="429155"/>
                    </a:cubicBezTo>
                    <a:cubicBezTo>
                      <a:pt x="101496" y="429918"/>
                      <a:pt x="126013" y="429664"/>
                      <a:pt x="147989" y="428520"/>
                    </a:cubicBezTo>
                    <a:cubicBezTo>
                      <a:pt x="149768" y="446944"/>
                      <a:pt x="158406" y="460666"/>
                      <a:pt x="173776" y="469433"/>
                    </a:cubicBezTo>
                    <a:cubicBezTo>
                      <a:pt x="189147" y="478327"/>
                      <a:pt x="205406" y="482393"/>
                      <a:pt x="222555" y="481631"/>
                    </a:cubicBezTo>
                    <a:cubicBezTo>
                      <a:pt x="239577" y="480868"/>
                      <a:pt x="254313" y="475405"/>
                      <a:pt x="266635" y="465240"/>
                    </a:cubicBezTo>
                    <a:cubicBezTo>
                      <a:pt x="278957" y="455075"/>
                      <a:pt x="282894" y="439955"/>
                      <a:pt x="278448" y="419880"/>
                    </a:cubicBezTo>
                    <a:cubicBezTo>
                      <a:pt x="276162" y="406031"/>
                      <a:pt x="270065" y="395104"/>
                      <a:pt x="260156" y="386972"/>
                    </a:cubicBezTo>
                    <a:cubicBezTo>
                      <a:pt x="250248" y="378840"/>
                      <a:pt x="238561" y="372360"/>
                      <a:pt x="225223" y="367532"/>
                    </a:cubicBezTo>
                    <a:cubicBezTo>
                      <a:pt x="211885" y="362704"/>
                      <a:pt x="197404" y="359146"/>
                      <a:pt x="181906" y="356986"/>
                    </a:cubicBezTo>
                    <a:cubicBezTo>
                      <a:pt x="166408" y="354826"/>
                      <a:pt x="151800" y="352666"/>
                      <a:pt x="138208" y="350760"/>
                    </a:cubicBezTo>
                    <a:cubicBezTo>
                      <a:pt x="125251" y="348727"/>
                      <a:pt x="113183" y="345297"/>
                      <a:pt x="102132" y="340468"/>
                    </a:cubicBezTo>
                    <a:cubicBezTo>
                      <a:pt x="90953" y="335513"/>
                      <a:pt x="80918" y="329795"/>
                      <a:pt x="71645" y="323061"/>
                    </a:cubicBezTo>
                    <a:cubicBezTo>
                      <a:pt x="41285" y="298412"/>
                      <a:pt x="21341" y="270967"/>
                      <a:pt x="11814" y="240473"/>
                    </a:cubicBezTo>
                    <a:cubicBezTo>
                      <a:pt x="2287" y="210106"/>
                      <a:pt x="1016" y="180374"/>
                      <a:pt x="8003" y="151278"/>
                    </a:cubicBezTo>
                    <a:cubicBezTo>
                      <a:pt x="14989" y="122181"/>
                      <a:pt x="28963" y="95499"/>
                      <a:pt x="49923" y="71231"/>
                    </a:cubicBezTo>
                    <a:cubicBezTo>
                      <a:pt x="70882" y="46962"/>
                      <a:pt x="96669" y="28666"/>
                      <a:pt x="127283" y="16341"/>
                    </a:cubicBezTo>
                    <a:cubicBezTo>
                      <a:pt x="142654" y="10115"/>
                      <a:pt x="159549" y="5795"/>
                      <a:pt x="178222" y="3254"/>
                    </a:cubicBezTo>
                    <a:cubicBezTo>
                      <a:pt x="196896" y="713"/>
                      <a:pt x="215696" y="-304"/>
                      <a:pt x="234750" y="78"/>
                    </a:cubicBezTo>
                    <a:cubicBezTo>
                      <a:pt x="253805" y="459"/>
                      <a:pt x="272605" y="2492"/>
                      <a:pt x="291024" y="5922"/>
                    </a:cubicBezTo>
                    <a:cubicBezTo>
                      <a:pt x="309444" y="9480"/>
                      <a:pt x="326593" y="14308"/>
                      <a:pt x="342217" y="20153"/>
                    </a:cubicBezTo>
                    <a:cubicBezTo>
                      <a:pt x="373593" y="33748"/>
                      <a:pt x="397983" y="54586"/>
                      <a:pt x="415513" y="82412"/>
                    </a:cubicBezTo>
                    <a:cubicBezTo>
                      <a:pt x="433297" y="110619"/>
                      <a:pt x="438124" y="146322"/>
                      <a:pt x="430248" y="189904"/>
                    </a:cubicBezTo>
                    <a:close/>
                  </a:path>
                </a:pathLst>
              </a:custGeom>
              <a:solidFill>
                <a:srgbClr val="000000"/>
              </a:solidFill>
              <a:ln w="12692" cap="flat">
                <a:noFill/>
                <a:prstDash val="solid"/>
                <a:miter/>
              </a:ln>
            </p:spPr>
            <p:txBody>
              <a:bodyPr rtlCol="0" anchor="ctr"/>
              <a:lstStyle/>
              <a:p>
                <a:endParaRPr lang="en-US"/>
              </a:p>
            </p:txBody>
          </p:sp>
          <p:sp>
            <p:nvSpPr>
              <p:cNvPr id="1263" name="Freeform 1262">
                <a:extLst>
                  <a:ext uri="{FF2B5EF4-FFF2-40B4-BE49-F238E27FC236}">
                    <a16:creationId xmlns:a16="http://schemas.microsoft.com/office/drawing/2014/main" id="{08F50BF7-DE14-7E41-9E13-3F20E5749BB9}"/>
                  </a:ext>
                </a:extLst>
              </p:cNvPr>
              <p:cNvSpPr/>
              <p:nvPr/>
            </p:nvSpPr>
            <p:spPr>
              <a:xfrm>
                <a:off x="1274993" y="596901"/>
                <a:ext cx="437235" cy="618713"/>
              </a:xfrm>
              <a:custGeom>
                <a:avLst/>
                <a:gdLst>
                  <a:gd name="connsiteX0" fmla="*/ 436981 w 437235"/>
                  <a:gd name="connsiteY0" fmla="*/ 185400 h 618713"/>
                  <a:gd name="connsiteX1" fmla="*/ 436981 w 437235"/>
                  <a:gd name="connsiteY1" fmla="*/ 186289 h 618713"/>
                  <a:gd name="connsiteX2" fmla="*/ 437235 w 437235"/>
                  <a:gd name="connsiteY2" fmla="*/ 197979 h 618713"/>
                  <a:gd name="connsiteX3" fmla="*/ 436600 w 437235"/>
                  <a:gd name="connsiteY3" fmla="*/ 208779 h 618713"/>
                  <a:gd name="connsiteX4" fmla="*/ 408145 w 437235"/>
                  <a:gd name="connsiteY4" fmla="*/ 285904 h 618713"/>
                  <a:gd name="connsiteX5" fmla="*/ 348315 w 437235"/>
                  <a:gd name="connsiteY5" fmla="*/ 346511 h 618713"/>
                  <a:gd name="connsiteX6" fmla="*/ 268032 w 437235"/>
                  <a:gd name="connsiteY6" fmla="*/ 383739 h 618713"/>
                  <a:gd name="connsiteX7" fmla="*/ 177206 w 437235"/>
                  <a:gd name="connsiteY7" fmla="*/ 390092 h 618713"/>
                  <a:gd name="connsiteX8" fmla="*/ 178857 w 437235"/>
                  <a:gd name="connsiteY8" fmla="*/ 413852 h 618713"/>
                  <a:gd name="connsiteX9" fmla="*/ 179747 w 437235"/>
                  <a:gd name="connsiteY9" fmla="*/ 447649 h 618713"/>
                  <a:gd name="connsiteX10" fmla="*/ 181906 w 437235"/>
                  <a:gd name="connsiteY10" fmla="*/ 506986 h 618713"/>
                  <a:gd name="connsiteX11" fmla="*/ 186987 w 437235"/>
                  <a:gd name="connsiteY11" fmla="*/ 607489 h 618713"/>
                  <a:gd name="connsiteX12" fmla="*/ 186987 w 437235"/>
                  <a:gd name="connsiteY12" fmla="*/ 608379 h 618713"/>
                  <a:gd name="connsiteX13" fmla="*/ 185590 w 437235"/>
                  <a:gd name="connsiteY13" fmla="*/ 608887 h 618713"/>
                  <a:gd name="connsiteX14" fmla="*/ 184193 w 437235"/>
                  <a:gd name="connsiteY14" fmla="*/ 609395 h 618713"/>
                  <a:gd name="connsiteX15" fmla="*/ 150022 w 437235"/>
                  <a:gd name="connsiteY15" fmla="*/ 615113 h 618713"/>
                  <a:gd name="connsiteX16" fmla="*/ 106578 w 437235"/>
                  <a:gd name="connsiteY16" fmla="*/ 617908 h 618713"/>
                  <a:gd name="connsiteX17" fmla="*/ 61609 w 437235"/>
                  <a:gd name="connsiteY17" fmla="*/ 618671 h 618713"/>
                  <a:gd name="connsiteX18" fmla="*/ 22865 w 437235"/>
                  <a:gd name="connsiteY18" fmla="*/ 617146 h 618713"/>
                  <a:gd name="connsiteX19" fmla="*/ 16260 w 437235"/>
                  <a:gd name="connsiteY19" fmla="*/ 479795 h 618713"/>
                  <a:gd name="connsiteX20" fmla="*/ 12195 w 437235"/>
                  <a:gd name="connsiteY20" fmla="*/ 327706 h 618713"/>
                  <a:gd name="connsiteX21" fmla="*/ 7495 w 437235"/>
                  <a:gd name="connsiteY21" fmla="*/ 170788 h 618713"/>
                  <a:gd name="connsiteX22" fmla="*/ 0 w 437235"/>
                  <a:gd name="connsiteY22" fmla="*/ 20096 h 618713"/>
                  <a:gd name="connsiteX23" fmla="*/ 86253 w 437235"/>
                  <a:gd name="connsiteY23" fmla="*/ 3960 h 618713"/>
                  <a:gd name="connsiteX24" fmla="*/ 180001 w 437235"/>
                  <a:gd name="connsiteY24" fmla="*/ 656 h 618713"/>
                  <a:gd name="connsiteX25" fmla="*/ 271843 w 437235"/>
                  <a:gd name="connsiteY25" fmla="*/ 13362 h 618713"/>
                  <a:gd name="connsiteX26" fmla="*/ 351617 w 437235"/>
                  <a:gd name="connsiteY26" fmla="*/ 46016 h 618713"/>
                  <a:gd name="connsiteX27" fmla="*/ 409797 w 437235"/>
                  <a:gd name="connsiteY27" fmla="*/ 102176 h 618713"/>
                  <a:gd name="connsiteX28" fmla="*/ 436981 w 437235"/>
                  <a:gd name="connsiteY28" fmla="*/ 185400 h 618713"/>
                  <a:gd name="connsiteX29" fmla="*/ 266762 w 437235"/>
                  <a:gd name="connsiteY29" fmla="*/ 153381 h 618713"/>
                  <a:gd name="connsiteX30" fmla="*/ 210107 w 437235"/>
                  <a:gd name="connsiteY30" fmla="*/ 132798 h 618713"/>
                  <a:gd name="connsiteX31" fmla="*/ 147354 w 437235"/>
                  <a:gd name="connsiteY31" fmla="*/ 136609 h 618713"/>
                  <a:gd name="connsiteX32" fmla="*/ 144432 w 437235"/>
                  <a:gd name="connsiteY32" fmla="*/ 137499 h 618713"/>
                  <a:gd name="connsiteX33" fmla="*/ 145830 w 437235"/>
                  <a:gd name="connsiteY33" fmla="*/ 170407 h 618713"/>
                  <a:gd name="connsiteX34" fmla="*/ 146719 w 437235"/>
                  <a:gd name="connsiteY34" fmla="*/ 205094 h 618713"/>
                  <a:gd name="connsiteX35" fmla="*/ 149514 w 437235"/>
                  <a:gd name="connsiteY35" fmla="*/ 238383 h 618713"/>
                  <a:gd name="connsiteX36" fmla="*/ 156627 w 437235"/>
                  <a:gd name="connsiteY36" fmla="*/ 267226 h 618713"/>
                  <a:gd name="connsiteX37" fmla="*/ 159549 w 437235"/>
                  <a:gd name="connsiteY37" fmla="*/ 267099 h 618713"/>
                  <a:gd name="connsiteX38" fmla="*/ 192449 w 437235"/>
                  <a:gd name="connsiteY38" fmla="*/ 264939 h 618713"/>
                  <a:gd name="connsiteX39" fmla="*/ 226747 w 437235"/>
                  <a:gd name="connsiteY39" fmla="*/ 261889 h 618713"/>
                  <a:gd name="connsiteX40" fmla="*/ 259521 w 437235"/>
                  <a:gd name="connsiteY40" fmla="*/ 254520 h 618713"/>
                  <a:gd name="connsiteX41" fmla="*/ 286705 w 437235"/>
                  <a:gd name="connsiteY41" fmla="*/ 238638 h 618713"/>
                  <a:gd name="connsiteX42" fmla="*/ 297249 w 437235"/>
                  <a:gd name="connsiteY42" fmla="*/ 216656 h 618713"/>
                  <a:gd name="connsiteX43" fmla="*/ 297503 w 437235"/>
                  <a:gd name="connsiteY43" fmla="*/ 192388 h 618713"/>
                  <a:gd name="connsiteX44" fmla="*/ 287213 w 437235"/>
                  <a:gd name="connsiteY44" fmla="*/ 170153 h 618713"/>
                  <a:gd name="connsiteX45" fmla="*/ 266762 w 437235"/>
                  <a:gd name="connsiteY45" fmla="*/ 153381 h 61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37235" h="618713">
                    <a:moveTo>
                      <a:pt x="436981" y="185400"/>
                    </a:moveTo>
                    <a:lnTo>
                      <a:pt x="436981" y="186289"/>
                    </a:lnTo>
                    <a:cubicBezTo>
                      <a:pt x="437108" y="190355"/>
                      <a:pt x="437235" y="194294"/>
                      <a:pt x="437235" y="197979"/>
                    </a:cubicBezTo>
                    <a:cubicBezTo>
                      <a:pt x="437235" y="201663"/>
                      <a:pt x="437108" y="205348"/>
                      <a:pt x="436600" y="208779"/>
                    </a:cubicBezTo>
                    <a:cubicBezTo>
                      <a:pt x="433424" y="236605"/>
                      <a:pt x="424024" y="262271"/>
                      <a:pt x="408145" y="285904"/>
                    </a:cubicBezTo>
                    <a:cubicBezTo>
                      <a:pt x="392267" y="309409"/>
                      <a:pt x="372323" y="329612"/>
                      <a:pt x="348315" y="346511"/>
                    </a:cubicBezTo>
                    <a:cubicBezTo>
                      <a:pt x="324179" y="363409"/>
                      <a:pt x="297503" y="375734"/>
                      <a:pt x="268032" y="383739"/>
                    </a:cubicBezTo>
                    <a:cubicBezTo>
                      <a:pt x="238561" y="391743"/>
                      <a:pt x="208328" y="393904"/>
                      <a:pt x="177206" y="390092"/>
                    </a:cubicBezTo>
                    <a:cubicBezTo>
                      <a:pt x="178095" y="398224"/>
                      <a:pt x="178603" y="406101"/>
                      <a:pt x="178857" y="413852"/>
                    </a:cubicBezTo>
                    <a:cubicBezTo>
                      <a:pt x="179111" y="421602"/>
                      <a:pt x="179365" y="432911"/>
                      <a:pt x="179747" y="447649"/>
                    </a:cubicBezTo>
                    <a:cubicBezTo>
                      <a:pt x="180128" y="462388"/>
                      <a:pt x="180890" y="482209"/>
                      <a:pt x="181906" y="506986"/>
                    </a:cubicBezTo>
                    <a:cubicBezTo>
                      <a:pt x="182922" y="531889"/>
                      <a:pt x="184574" y="565306"/>
                      <a:pt x="186987" y="607489"/>
                    </a:cubicBezTo>
                    <a:lnTo>
                      <a:pt x="186987" y="608379"/>
                    </a:lnTo>
                    <a:cubicBezTo>
                      <a:pt x="186352" y="608379"/>
                      <a:pt x="185844" y="608506"/>
                      <a:pt x="185590" y="608887"/>
                    </a:cubicBezTo>
                    <a:cubicBezTo>
                      <a:pt x="185209" y="609141"/>
                      <a:pt x="184828" y="609395"/>
                      <a:pt x="184193" y="609395"/>
                    </a:cubicBezTo>
                    <a:cubicBezTo>
                      <a:pt x="175174" y="611936"/>
                      <a:pt x="163868" y="613842"/>
                      <a:pt x="150022" y="615113"/>
                    </a:cubicBezTo>
                    <a:cubicBezTo>
                      <a:pt x="136175" y="616384"/>
                      <a:pt x="121694" y="617273"/>
                      <a:pt x="106578" y="617908"/>
                    </a:cubicBezTo>
                    <a:cubicBezTo>
                      <a:pt x="91461" y="618671"/>
                      <a:pt x="76345" y="618798"/>
                      <a:pt x="61609" y="618671"/>
                    </a:cubicBezTo>
                    <a:cubicBezTo>
                      <a:pt x="46747" y="618544"/>
                      <a:pt x="33790" y="618035"/>
                      <a:pt x="22865" y="617146"/>
                    </a:cubicBezTo>
                    <a:cubicBezTo>
                      <a:pt x="19817" y="574962"/>
                      <a:pt x="17530" y="529221"/>
                      <a:pt x="16260" y="479795"/>
                    </a:cubicBezTo>
                    <a:cubicBezTo>
                      <a:pt x="14862" y="430369"/>
                      <a:pt x="13592" y="379673"/>
                      <a:pt x="12195" y="327706"/>
                    </a:cubicBezTo>
                    <a:cubicBezTo>
                      <a:pt x="10797" y="275739"/>
                      <a:pt x="9273" y="223391"/>
                      <a:pt x="7495" y="170788"/>
                    </a:cubicBezTo>
                    <a:cubicBezTo>
                      <a:pt x="5716" y="118186"/>
                      <a:pt x="3303" y="67998"/>
                      <a:pt x="0" y="20096"/>
                    </a:cubicBezTo>
                    <a:cubicBezTo>
                      <a:pt x="26295" y="13108"/>
                      <a:pt x="55004" y="7645"/>
                      <a:pt x="86253" y="3960"/>
                    </a:cubicBezTo>
                    <a:cubicBezTo>
                      <a:pt x="117502" y="275"/>
                      <a:pt x="148751" y="-868"/>
                      <a:pt x="180001" y="656"/>
                    </a:cubicBezTo>
                    <a:cubicBezTo>
                      <a:pt x="211377" y="2181"/>
                      <a:pt x="241991" y="6374"/>
                      <a:pt x="271843" y="13362"/>
                    </a:cubicBezTo>
                    <a:cubicBezTo>
                      <a:pt x="301695" y="20351"/>
                      <a:pt x="328244" y="31278"/>
                      <a:pt x="351617" y="46016"/>
                    </a:cubicBezTo>
                    <a:cubicBezTo>
                      <a:pt x="374864" y="60755"/>
                      <a:pt x="394299" y="79433"/>
                      <a:pt x="409797" y="102176"/>
                    </a:cubicBezTo>
                    <a:cubicBezTo>
                      <a:pt x="425040" y="124666"/>
                      <a:pt x="434186" y="152492"/>
                      <a:pt x="436981" y="185400"/>
                    </a:cubicBezTo>
                    <a:close/>
                    <a:moveTo>
                      <a:pt x="266762" y="153381"/>
                    </a:moveTo>
                    <a:cubicBezTo>
                      <a:pt x="250375" y="142200"/>
                      <a:pt x="231447" y="135339"/>
                      <a:pt x="210107" y="132798"/>
                    </a:cubicBezTo>
                    <a:cubicBezTo>
                      <a:pt x="188766" y="130256"/>
                      <a:pt x="167806" y="131527"/>
                      <a:pt x="147354" y="136609"/>
                    </a:cubicBezTo>
                    <a:cubicBezTo>
                      <a:pt x="146084" y="136609"/>
                      <a:pt x="145068" y="136991"/>
                      <a:pt x="144432" y="137499"/>
                    </a:cubicBezTo>
                    <a:cubicBezTo>
                      <a:pt x="145322" y="147918"/>
                      <a:pt x="145830" y="158845"/>
                      <a:pt x="145830" y="170407"/>
                    </a:cubicBezTo>
                    <a:cubicBezTo>
                      <a:pt x="145830" y="181969"/>
                      <a:pt x="146084" y="193532"/>
                      <a:pt x="146719" y="205094"/>
                    </a:cubicBezTo>
                    <a:cubicBezTo>
                      <a:pt x="147354" y="216656"/>
                      <a:pt x="148243" y="227711"/>
                      <a:pt x="149514" y="238383"/>
                    </a:cubicBezTo>
                    <a:cubicBezTo>
                      <a:pt x="150784" y="249056"/>
                      <a:pt x="153070" y="258713"/>
                      <a:pt x="156627" y="267226"/>
                    </a:cubicBezTo>
                    <a:lnTo>
                      <a:pt x="159549" y="267099"/>
                    </a:lnTo>
                    <a:cubicBezTo>
                      <a:pt x="169838" y="266209"/>
                      <a:pt x="180763" y="265574"/>
                      <a:pt x="192449" y="264939"/>
                    </a:cubicBezTo>
                    <a:cubicBezTo>
                      <a:pt x="204009" y="264304"/>
                      <a:pt x="215442" y="263287"/>
                      <a:pt x="226747" y="261889"/>
                    </a:cubicBezTo>
                    <a:cubicBezTo>
                      <a:pt x="237926" y="260492"/>
                      <a:pt x="248851" y="257951"/>
                      <a:pt x="259521" y="254520"/>
                    </a:cubicBezTo>
                    <a:cubicBezTo>
                      <a:pt x="270064" y="251089"/>
                      <a:pt x="279083" y="245753"/>
                      <a:pt x="286705" y="238638"/>
                    </a:cubicBezTo>
                    <a:cubicBezTo>
                      <a:pt x="291659" y="232158"/>
                      <a:pt x="295216" y="224788"/>
                      <a:pt x="297249" y="216656"/>
                    </a:cubicBezTo>
                    <a:cubicBezTo>
                      <a:pt x="299281" y="208525"/>
                      <a:pt x="299408" y="200393"/>
                      <a:pt x="297503" y="192388"/>
                    </a:cubicBezTo>
                    <a:cubicBezTo>
                      <a:pt x="295724" y="184384"/>
                      <a:pt x="292295" y="176887"/>
                      <a:pt x="287213" y="170153"/>
                    </a:cubicBezTo>
                    <a:cubicBezTo>
                      <a:pt x="282005" y="163419"/>
                      <a:pt x="275273" y="157828"/>
                      <a:pt x="266762" y="153381"/>
                    </a:cubicBezTo>
                    <a:close/>
                  </a:path>
                </a:pathLst>
              </a:custGeom>
              <a:solidFill>
                <a:srgbClr val="000000"/>
              </a:solidFill>
              <a:ln w="12692" cap="flat">
                <a:noFill/>
                <a:prstDash val="solid"/>
                <a:miter/>
              </a:ln>
            </p:spPr>
            <p:txBody>
              <a:bodyPr rtlCol="0" anchor="ctr"/>
              <a:lstStyle/>
              <a:p>
                <a:endParaRPr lang="en-US"/>
              </a:p>
            </p:txBody>
          </p:sp>
          <p:sp>
            <p:nvSpPr>
              <p:cNvPr id="1264" name="Freeform 1263">
                <a:extLst>
                  <a:ext uri="{FF2B5EF4-FFF2-40B4-BE49-F238E27FC236}">
                    <a16:creationId xmlns:a16="http://schemas.microsoft.com/office/drawing/2014/main" id="{1C108B4A-435F-AA4F-80E9-53D344E21061}"/>
                  </a:ext>
                </a:extLst>
              </p:cNvPr>
              <p:cNvSpPr/>
              <p:nvPr/>
            </p:nvSpPr>
            <p:spPr>
              <a:xfrm>
                <a:off x="1753636" y="594311"/>
                <a:ext cx="413925" cy="619852"/>
              </a:xfrm>
              <a:custGeom>
                <a:avLst/>
                <a:gdLst>
                  <a:gd name="connsiteX0" fmla="*/ 391255 w 413925"/>
                  <a:gd name="connsiteY0" fmla="*/ 89011 h 619852"/>
                  <a:gd name="connsiteX1" fmla="*/ 402180 w 413925"/>
                  <a:gd name="connsiteY1" fmla="*/ 115185 h 619852"/>
                  <a:gd name="connsiteX2" fmla="*/ 408277 w 413925"/>
                  <a:gd name="connsiteY2" fmla="*/ 142375 h 619852"/>
                  <a:gd name="connsiteX3" fmla="*/ 411834 w 413925"/>
                  <a:gd name="connsiteY3" fmla="*/ 185194 h 619852"/>
                  <a:gd name="connsiteX4" fmla="*/ 412469 w 413925"/>
                  <a:gd name="connsiteY4" fmla="*/ 228140 h 619852"/>
                  <a:gd name="connsiteX5" fmla="*/ 412977 w 413925"/>
                  <a:gd name="connsiteY5" fmla="*/ 317462 h 619852"/>
                  <a:gd name="connsiteX6" fmla="*/ 412469 w 413925"/>
                  <a:gd name="connsiteY6" fmla="*/ 405895 h 619852"/>
                  <a:gd name="connsiteX7" fmla="*/ 410310 w 413925"/>
                  <a:gd name="connsiteY7" fmla="*/ 434611 h 619852"/>
                  <a:gd name="connsiteX8" fmla="*/ 401290 w 413925"/>
                  <a:gd name="connsiteY8" fmla="*/ 495980 h 619852"/>
                  <a:gd name="connsiteX9" fmla="*/ 376647 w 413925"/>
                  <a:gd name="connsiteY9" fmla="*/ 552521 h 619852"/>
                  <a:gd name="connsiteX10" fmla="*/ 334473 w 413925"/>
                  <a:gd name="connsiteY10" fmla="*/ 587081 h 619852"/>
                  <a:gd name="connsiteX11" fmla="*/ 278453 w 413925"/>
                  <a:gd name="connsiteY11" fmla="*/ 608046 h 619852"/>
                  <a:gd name="connsiteX12" fmla="*/ 224084 w 413925"/>
                  <a:gd name="connsiteY12" fmla="*/ 618084 h 619852"/>
                  <a:gd name="connsiteX13" fmla="*/ 168446 w 413925"/>
                  <a:gd name="connsiteY13" fmla="*/ 619608 h 619852"/>
                  <a:gd name="connsiteX14" fmla="*/ 129193 w 413925"/>
                  <a:gd name="connsiteY14" fmla="*/ 615924 h 619852"/>
                  <a:gd name="connsiteX15" fmla="*/ 93117 w 413925"/>
                  <a:gd name="connsiteY15" fmla="*/ 606902 h 619852"/>
                  <a:gd name="connsiteX16" fmla="*/ 62122 w 413925"/>
                  <a:gd name="connsiteY16" fmla="*/ 589876 h 619852"/>
                  <a:gd name="connsiteX17" fmla="*/ 39130 w 413925"/>
                  <a:gd name="connsiteY17" fmla="*/ 562305 h 619852"/>
                  <a:gd name="connsiteX18" fmla="*/ 19948 w 413925"/>
                  <a:gd name="connsiteY18" fmla="*/ 516436 h 619852"/>
                  <a:gd name="connsiteX19" fmla="*/ 13216 w 413925"/>
                  <a:gd name="connsiteY19" fmla="*/ 466757 h 619852"/>
                  <a:gd name="connsiteX20" fmla="*/ 3307 w 413925"/>
                  <a:gd name="connsiteY20" fmla="*/ 331312 h 619852"/>
                  <a:gd name="connsiteX21" fmla="*/ 1021 w 413925"/>
                  <a:gd name="connsiteY21" fmla="*/ 194724 h 619852"/>
                  <a:gd name="connsiteX22" fmla="*/ 10040 w 413925"/>
                  <a:gd name="connsiteY22" fmla="*/ 115947 h 619852"/>
                  <a:gd name="connsiteX23" fmla="*/ 48276 w 413925"/>
                  <a:gd name="connsiteY23" fmla="*/ 45175 h 619852"/>
                  <a:gd name="connsiteX24" fmla="*/ 70125 w 413925"/>
                  <a:gd name="connsiteY24" fmla="*/ 29039 h 619852"/>
                  <a:gd name="connsiteX25" fmla="*/ 138721 w 413925"/>
                  <a:gd name="connsiteY25" fmla="*/ 6804 h 619852"/>
                  <a:gd name="connsiteX26" fmla="*/ 213033 w 413925"/>
                  <a:gd name="connsiteY26" fmla="*/ 69 h 619852"/>
                  <a:gd name="connsiteX27" fmla="*/ 285948 w 413925"/>
                  <a:gd name="connsiteY27" fmla="*/ 9853 h 619852"/>
                  <a:gd name="connsiteX28" fmla="*/ 350098 w 413925"/>
                  <a:gd name="connsiteY28" fmla="*/ 37171 h 619852"/>
                  <a:gd name="connsiteX29" fmla="*/ 391255 w 413925"/>
                  <a:gd name="connsiteY29" fmla="*/ 89011 h 619852"/>
                  <a:gd name="connsiteX30" fmla="*/ 293442 w 413925"/>
                  <a:gd name="connsiteY30" fmla="*/ 303105 h 619852"/>
                  <a:gd name="connsiteX31" fmla="*/ 289886 w 413925"/>
                  <a:gd name="connsiteY31" fmla="*/ 244276 h 619852"/>
                  <a:gd name="connsiteX32" fmla="*/ 287980 w 413925"/>
                  <a:gd name="connsiteY32" fmla="*/ 226615 h 619852"/>
                  <a:gd name="connsiteX33" fmla="*/ 284678 w 413925"/>
                  <a:gd name="connsiteY33" fmla="*/ 195105 h 619852"/>
                  <a:gd name="connsiteX34" fmla="*/ 268418 w 413925"/>
                  <a:gd name="connsiteY34" fmla="*/ 151269 h 619852"/>
                  <a:gd name="connsiteX35" fmla="*/ 232341 w 413925"/>
                  <a:gd name="connsiteY35" fmla="*/ 122681 h 619852"/>
                  <a:gd name="connsiteX36" fmla="*/ 192581 w 413925"/>
                  <a:gd name="connsiteY36" fmla="*/ 121156 h 619852"/>
                  <a:gd name="connsiteX37" fmla="*/ 157140 w 413925"/>
                  <a:gd name="connsiteY37" fmla="*/ 136785 h 619852"/>
                  <a:gd name="connsiteX38" fmla="*/ 113315 w 413925"/>
                  <a:gd name="connsiteY38" fmla="*/ 197773 h 619852"/>
                  <a:gd name="connsiteX39" fmla="*/ 105947 w 413925"/>
                  <a:gd name="connsiteY39" fmla="*/ 267401 h 619852"/>
                  <a:gd name="connsiteX40" fmla="*/ 108361 w 413925"/>
                  <a:gd name="connsiteY40" fmla="*/ 340206 h 619852"/>
                  <a:gd name="connsiteX41" fmla="*/ 116872 w 413925"/>
                  <a:gd name="connsiteY41" fmla="*/ 401957 h 619852"/>
                  <a:gd name="connsiteX42" fmla="*/ 130083 w 413925"/>
                  <a:gd name="connsiteY42" fmla="*/ 461928 h 619852"/>
                  <a:gd name="connsiteX43" fmla="*/ 158918 w 413925"/>
                  <a:gd name="connsiteY43" fmla="*/ 488102 h 619852"/>
                  <a:gd name="connsiteX44" fmla="*/ 198806 w 413925"/>
                  <a:gd name="connsiteY44" fmla="*/ 497886 h 619852"/>
                  <a:gd name="connsiteX45" fmla="*/ 241233 w 413925"/>
                  <a:gd name="connsiteY45" fmla="*/ 491533 h 619852"/>
                  <a:gd name="connsiteX46" fmla="*/ 276420 w 413925"/>
                  <a:gd name="connsiteY46" fmla="*/ 469298 h 619852"/>
                  <a:gd name="connsiteX47" fmla="*/ 288488 w 413925"/>
                  <a:gd name="connsiteY47" fmla="*/ 452018 h 619852"/>
                  <a:gd name="connsiteX48" fmla="*/ 292934 w 413925"/>
                  <a:gd name="connsiteY48" fmla="*/ 437533 h 619852"/>
                  <a:gd name="connsiteX49" fmla="*/ 292934 w 413925"/>
                  <a:gd name="connsiteY49" fmla="*/ 418855 h 619852"/>
                  <a:gd name="connsiteX50" fmla="*/ 293570 w 413925"/>
                  <a:gd name="connsiteY50" fmla="*/ 389759 h 619852"/>
                  <a:gd name="connsiteX51" fmla="*/ 294205 w 413925"/>
                  <a:gd name="connsiteY51" fmla="*/ 359392 h 619852"/>
                  <a:gd name="connsiteX52" fmla="*/ 294332 w 413925"/>
                  <a:gd name="connsiteY52" fmla="*/ 344653 h 619852"/>
                  <a:gd name="connsiteX53" fmla="*/ 293442 w 413925"/>
                  <a:gd name="connsiteY53" fmla="*/ 303105 h 619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13925" h="619852">
                    <a:moveTo>
                      <a:pt x="391255" y="89011"/>
                    </a:moveTo>
                    <a:cubicBezTo>
                      <a:pt x="395955" y="97524"/>
                      <a:pt x="399639" y="106291"/>
                      <a:pt x="402180" y="115185"/>
                    </a:cubicBezTo>
                    <a:cubicBezTo>
                      <a:pt x="404720" y="124079"/>
                      <a:pt x="406753" y="133100"/>
                      <a:pt x="408277" y="142375"/>
                    </a:cubicBezTo>
                    <a:cubicBezTo>
                      <a:pt x="409928" y="156860"/>
                      <a:pt x="411199" y="171091"/>
                      <a:pt x="411834" y="185194"/>
                    </a:cubicBezTo>
                    <a:cubicBezTo>
                      <a:pt x="412469" y="199298"/>
                      <a:pt x="412723" y="213655"/>
                      <a:pt x="412469" y="228140"/>
                    </a:cubicBezTo>
                    <a:cubicBezTo>
                      <a:pt x="411326" y="258888"/>
                      <a:pt x="411580" y="288620"/>
                      <a:pt x="412977" y="317462"/>
                    </a:cubicBezTo>
                    <a:cubicBezTo>
                      <a:pt x="414374" y="346305"/>
                      <a:pt x="414247" y="375782"/>
                      <a:pt x="412469" y="405895"/>
                    </a:cubicBezTo>
                    <a:lnTo>
                      <a:pt x="410310" y="434611"/>
                    </a:lnTo>
                    <a:cubicBezTo>
                      <a:pt x="409547" y="454940"/>
                      <a:pt x="406626" y="475397"/>
                      <a:pt x="401290" y="495980"/>
                    </a:cubicBezTo>
                    <a:cubicBezTo>
                      <a:pt x="395955" y="516564"/>
                      <a:pt x="387825" y="535495"/>
                      <a:pt x="376647" y="552521"/>
                    </a:cubicBezTo>
                    <a:cubicBezTo>
                      <a:pt x="366103" y="566625"/>
                      <a:pt x="352003" y="578187"/>
                      <a:pt x="334473" y="587081"/>
                    </a:cubicBezTo>
                    <a:cubicBezTo>
                      <a:pt x="316943" y="595975"/>
                      <a:pt x="298270" y="602964"/>
                      <a:pt x="278453" y="608046"/>
                    </a:cubicBezTo>
                    <a:cubicBezTo>
                      <a:pt x="260542" y="613128"/>
                      <a:pt x="242377" y="616559"/>
                      <a:pt x="224084" y="618084"/>
                    </a:cubicBezTo>
                    <a:cubicBezTo>
                      <a:pt x="205792" y="619608"/>
                      <a:pt x="187246" y="620244"/>
                      <a:pt x="168446" y="619608"/>
                    </a:cubicBezTo>
                    <a:cubicBezTo>
                      <a:pt x="154853" y="618846"/>
                      <a:pt x="141769" y="617575"/>
                      <a:pt x="129193" y="615924"/>
                    </a:cubicBezTo>
                    <a:cubicBezTo>
                      <a:pt x="116491" y="614272"/>
                      <a:pt x="104550" y="611222"/>
                      <a:pt x="93117" y="606902"/>
                    </a:cubicBezTo>
                    <a:cubicBezTo>
                      <a:pt x="81684" y="602582"/>
                      <a:pt x="71395" y="596865"/>
                      <a:pt x="62122" y="589876"/>
                    </a:cubicBezTo>
                    <a:cubicBezTo>
                      <a:pt x="52849" y="582888"/>
                      <a:pt x="45227" y="573740"/>
                      <a:pt x="39130" y="562305"/>
                    </a:cubicBezTo>
                    <a:cubicBezTo>
                      <a:pt x="29729" y="548074"/>
                      <a:pt x="23378" y="532827"/>
                      <a:pt x="19948" y="516436"/>
                    </a:cubicBezTo>
                    <a:cubicBezTo>
                      <a:pt x="16645" y="500046"/>
                      <a:pt x="14359" y="483528"/>
                      <a:pt x="13216" y="466757"/>
                    </a:cubicBezTo>
                    <a:cubicBezTo>
                      <a:pt x="10040" y="421778"/>
                      <a:pt x="6737" y="376545"/>
                      <a:pt x="3307" y="331312"/>
                    </a:cubicBezTo>
                    <a:cubicBezTo>
                      <a:pt x="-123" y="286079"/>
                      <a:pt x="-885" y="240465"/>
                      <a:pt x="1021" y="194724"/>
                    </a:cubicBezTo>
                    <a:cubicBezTo>
                      <a:pt x="894" y="168676"/>
                      <a:pt x="3942" y="142502"/>
                      <a:pt x="10040" y="115947"/>
                    </a:cubicBezTo>
                    <a:cubicBezTo>
                      <a:pt x="16137" y="89519"/>
                      <a:pt x="28840" y="65886"/>
                      <a:pt x="48276" y="45175"/>
                    </a:cubicBezTo>
                    <a:cubicBezTo>
                      <a:pt x="54500" y="39204"/>
                      <a:pt x="61868" y="33867"/>
                      <a:pt x="70125" y="29039"/>
                    </a:cubicBezTo>
                    <a:cubicBezTo>
                      <a:pt x="91212" y="19255"/>
                      <a:pt x="113950" y="11886"/>
                      <a:pt x="138721" y="6804"/>
                    </a:cubicBezTo>
                    <a:cubicBezTo>
                      <a:pt x="163364" y="1848"/>
                      <a:pt x="188135" y="-439"/>
                      <a:pt x="213033" y="69"/>
                    </a:cubicBezTo>
                    <a:cubicBezTo>
                      <a:pt x="237931" y="578"/>
                      <a:pt x="262193" y="3881"/>
                      <a:pt x="285948" y="9853"/>
                    </a:cubicBezTo>
                    <a:cubicBezTo>
                      <a:pt x="309702" y="15825"/>
                      <a:pt x="331043" y="24973"/>
                      <a:pt x="350098" y="37171"/>
                    </a:cubicBezTo>
                    <a:cubicBezTo>
                      <a:pt x="369152" y="51655"/>
                      <a:pt x="382871" y="68935"/>
                      <a:pt x="391255" y="89011"/>
                    </a:cubicBezTo>
                    <a:close/>
                    <a:moveTo>
                      <a:pt x="293442" y="303105"/>
                    </a:moveTo>
                    <a:lnTo>
                      <a:pt x="289886" y="244276"/>
                    </a:lnTo>
                    <a:cubicBezTo>
                      <a:pt x="289886" y="243768"/>
                      <a:pt x="289251" y="237796"/>
                      <a:pt x="287980" y="226615"/>
                    </a:cubicBezTo>
                    <a:cubicBezTo>
                      <a:pt x="286710" y="215307"/>
                      <a:pt x="285567" y="204888"/>
                      <a:pt x="284678" y="195105"/>
                    </a:cubicBezTo>
                    <a:cubicBezTo>
                      <a:pt x="282899" y="178968"/>
                      <a:pt x="277564" y="164356"/>
                      <a:pt x="268418" y="151269"/>
                    </a:cubicBezTo>
                    <a:cubicBezTo>
                      <a:pt x="259399" y="138182"/>
                      <a:pt x="247331" y="128780"/>
                      <a:pt x="232341" y="122681"/>
                    </a:cubicBezTo>
                    <a:cubicBezTo>
                      <a:pt x="219257" y="118361"/>
                      <a:pt x="206046" y="117853"/>
                      <a:pt x="192581" y="121156"/>
                    </a:cubicBezTo>
                    <a:cubicBezTo>
                      <a:pt x="179116" y="124460"/>
                      <a:pt x="167302" y="129669"/>
                      <a:pt x="157140" y="136785"/>
                    </a:cubicBezTo>
                    <a:cubicBezTo>
                      <a:pt x="135037" y="153048"/>
                      <a:pt x="120428" y="173378"/>
                      <a:pt x="113315" y="197773"/>
                    </a:cubicBezTo>
                    <a:cubicBezTo>
                      <a:pt x="108742" y="219881"/>
                      <a:pt x="106328" y="243006"/>
                      <a:pt x="105947" y="267401"/>
                    </a:cubicBezTo>
                    <a:cubicBezTo>
                      <a:pt x="105693" y="291669"/>
                      <a:pt x="106455" y="315938"/>
                      <a:pt x="108361" y="340206"/>
                    </a:cubicBezTo>
                    <a:cubicBezTo>
                      <a:pt x="112172" y="360408"/>
                      <a:pt x="114966" y="380992"/>
                      <a:pt x="116872" y="401957"/>
                    </a:cubicBezTo>
                    <a:cubicBezTo>
                      <a:pt x="118777" y="423048"/>
                      <a:pt x="123096" y="442996"/>
                      <a:pt x="130083" y="461928"/>
                    </a:cubicBezTo>
                    <a:cubicBezTo>
                      <a:pt x="136815" y="473364"/>
                      <a:pt x="146469" y="482004"/>
                      <a:pt x="158918" y="488102"/>
                    </a:cubicBezTo>
                    <a:cubicBezTo>
                      <a:pt x="171367" y="494201"/>
                      <a:pt x="184705" y="497378"/>
                      <a:pt x="198806" y="497886"/>
                    </a:cubicBezTo>
                    <a:cubicBezTo>
                      <a:pt x="213033" y="498394"/>
                      <a:pt x="227133" y="496234"/>
                      <a:pt x="241233" y="491533"/>
                    </a:cubicBezTo>
                    <a:cubicBezTo>
                      <a:pt x="255334" y="486832"/>
                      <a:pt x="267020" y="479462"/>
                      <a:pt x="276420" y="469298"/>
                    </a:cubicBezTo>
                    <a:cubicBezTo>
                      <a:pt x="282010" y="462182"/>
                      <a:pt x="286075" y="456465"/>
                      <a:pt x="288488" y="452018"/>
                    </a:cubicBezTo>
                    <a:cubicBezTo>
                      <a:pt x="290902" y="447571"/>
                      <a:pt x="292426" y="442869"/>
                      <a:pt x="292934" y="437533"/>
                    </a:cubicBezTo>
                    <a:cubicBezTo>
                      <a:pt x="293442" y="432324"/>
                      <a:pt x="293442" y="426098"/>
                      <a:pt x="292934" y="418855"/>
                    </a:cubicBezTo>
                    <a:cubicBezTo>
                      <a:pt x="292426" y="411613"/>
                      <a:pt x="292680" y="401957"/>
                      <a:pt x="293570" y="389759"/>
                    </a:cubicBezTo>
                    <a:cubicBezTo>
                      <a:pt x="293951" y="378196"/>
                      <a:pt x="294078" y="368032"/>
                      <a:pt x="294205" y="359392"/>
                    </a:cubicBezTo>
                    <a:cubicBezTo>
                      <a:pt x="294332" y="350752"/>
                      <a:pt x="294332" y="345796"/>
                      <a:pt x="294332" y="344653"/>
                    </a:cubicBezTo>
                    <a:lnTo>
                      <a:pt x="293442" y="303105"/>
                    </a:lnTo>
                    <a:close/>
                  </a:path>
                </a:pathLst>
              </a:custGeom>
              <a:solidFill>
                <a:srgbClr val="000000"/>
              </a:solidFill>
              <a:ln w="12692" cap="flat">
                <a:noFill/>
                <a:prstDash val="solid"/>
                <a:miter/>
              </a:ln>
            </p:spPr>
            <p:txBody>
              <a:bodyPr rtlCol="0" anchor="ctr"/>
              <a:lstStyle/>
              <a:p>
                <a:endParaRPr lang="en-US"/>
              </a:p>
            </p:txBody>
          </p:sp>
          <p:sp>
            <p:nvSpPr>
              <p:cNvPr id="1265" name="Freeform 1264">
                <a:extLst>
                  <a:ext uri="{FF2B5EF4-FFF2-40B4-BE49-F238E27FC236}">
                    <a16:creationId xmlns:a16="http://schemas.microsoft.com/office/drawing/2014/main" id="{8A5709A4-E41A-4048-A8E5-081507DA2622}"/>
                  </a:ext>
                </a:extLst>
              </p:cNvPr>
              <p:cNvSpPr/>
              <p:nvPr/>
            </p:nvSpPr>
            <p:spPr>
              <a:xfrm>
                <a:off x="2196210" y="576964"/>
                <a:ext cx="411740" cy="615101"/>
              </a:xfrm>
              <a:custGeom>
                <a:avLst/>
                <a:gdLst>
                  <a:gd name="connsiteX0" fmla="*/ 408527 w 411740"/>
                  <a:gd name="connsiteY0" fmla="*/ 4838 h 615101"/>
                  <a:gd name="connsiteX1" fmla="*/ 411702 w 411740"/>
                  <a:gd name="connsiteY1" fmla="*/ 70654 h 615101"/>
                  <a:gd name="connsiteX2" fmla="*/ 408272 w 411740"/>
                  <a:gd name="connsiteY2" fmla="*/ 139266 h 615101"/>
                  <a:gd name="connsiteX3" fmla="*/ 362796 w 411740"/>
                  <a:gd name="connsiteY3" fmla="*/ 137868 h 615101"/>
                  <a:gd name="connsiteX4" fmla="*/ 290262 w 411740"/>
                  <a:gd name="connsiteY4" fmla="*/ 142316 h 615101"/>
                  <a:gd name="connsiteX5" fmla="*/ 288357 w 411740"/>
                  <a:gd name="connsiteY5" fmla="*/ 142316 h 615101"/>
                  <a:gd name="connsiteX6" fmla="*/ 287340 w 411740"/>
                  <a:gd name="connsiteY6" fmla="*/ 142316 h 615101"/>
                  <a:gd name="connsiteX7" fmla="*/ 286832 w 411740"/>
                  <a:gd name="connsiteY7" fmla="*/ 143586 h 615101"/>
                  <a:gd name="connsiteX8" fmla="*/ 286324 w 411740"/>
                  <a:gd name="connsiteY8" fmla="*/ 144857 h 615101"/>
                  <a:gd name="connsiteX9" fmla="*/ 285181 w 411740"/>
                  <a:gd name="connsiteY9" fmla="*/ 158325 h 615101"/>
                  <a:gd name="connsiteX10" fmla="*/ 285435 w 411740"/>
                  <a:gd name="connsiteY10" fmla="*/ 186913 h 615101"/>
                  <a:gd name="connsiteX11" fmla="*/ 287340 w 411740"/>
                  <a:gd name="connsiteY11" fmla="*/ 237991 h 615101"/>
                  <a:gd name="connsiteX12" fmla="*/ 291024 w 411740"/>
                  <a:gd name="connsiteY12" fmla="*/ 319436 h 615101"/>
                  <a:gd name="connsiteX13" fmla="*/ 296233 w 411740"/>
                  <a:gd name="connsiteY13" fmla="*/ 438998 h 615101"/>
                  <a:gd name="connsiteX14" fmla="*/ 303600 w 411740"/>
                  <a:gd name="connsiteY14" fmla="*/ 603158 h 615101"/>
                  <a:gd name="connsiteX15" fmla="*/ 303600 w 411740"/>
                  <a:gd name="connsiteY15" fmla="*/ 604047 h 615101"/>
                  <a:gd name="connsiteX16" fmla="*/ 303600 w 411740"/>
                  <a:gd name="connsiteY16" fmla="*/ 604937 h 615101"/>
                  <a:gd name="connsiteX17" fmla="*/ 265491 w 411740"/>
                  <a:gd name="connsiteY17" fmla="*/ 609003 h 615101"/>
                  <a:gd name="connsiteX18" fmla="*/ 223953 w 411740"/>
                  <a:gd name="connsiteY18" fmla="*/ 610527 h 615101"/>
                  <a:gd name="connsiteX19" fmla="*/ 182795 w 411740"/>
                  <a:gd name="connsiteY19" fmla="*/ 611544 h 615101"/>
                  <a:gd name="connsiteX20" fmla="*/ 145195 w 411740"/>
                  <a:gd name="connsiteY20" fmla="*/ 615101 h 615101"/>
                  <a:gd name="connsiteX21" fmla="*/ 144305 w 411740"/>
                  <a:gd name="connsiteY21" fmla="*/ 583845 h 615101"/>
                  <a:gd name="connsiteX22" fmla="*/ 143543 w 411740"/>
                  <a:gd name="connsiteY22" fmla="*/ 501003 h 615101"/>
                  <a:gd name="connsiteX23" fmla="*/ 138716 w 411740"/>
                  <a:gd name="connsiteY23" fmla="*/ 360221 h 615101"/>
                  <a:gd name="connsiteX24" fmla="*/ 125886 w 411740"/>
                  <a:gd name="connsiteY24" fmla="*/ 153243 h 615101"/>
                  <a:gd name="connsiteX25" fmla="*/ 124870 w 411740"/>
                  <a:gd name="connsiteY25" fmla="*/ 152353 h 615101"/>
                  <a:gd name="connsiteX26" fmla="*/ 95653 w 411740"/>
                  <a:gd name="connsiteY26" fmla="*/ 146636 h 615101"/>
                  <a:gd name="connsiteX27" fmla="*/ 60720 w 411740"/>
                  <a:gd name="connsiteY27" fmla="*/ 145873 h 615101"/>
                  <a:gd name="connsiteX28" fmla="*/ 28836 w 411740"/>
                  <a:gd name="connsiteY28" fmla="*/ 146254 h 615101"/>
                  <a:gd name="connsiteX29" fmla="*/ 8511 w 411740"/>
                  <a:gd name="connsiteY29" fmla="*/ 145111 h 615101"/>
                  <a:gd name="connsiteX30" fmla="*/ 4700 w 411740"/>
                  <a:gd name="connsiteY30" fmla="*/ 127831 h 615101"/>
                  <a:gd name="connsiteX31" fmla="*/ 1905 w 411740"/>
                  <a:gd name="connsiteY31" fmla="*/ 94541 h 615101"/>
                  <a:gd name="connsiteX32" fmla="*/ 254 w 411740"/>
                  <a:gd name="connsiteY32" fmla="*/ 52485 h 615101"/>
                  <a:gd name="connsiteX33" fmla="*/ 1016 w 411740"/>
                  <a:gd name="connsiteY33" fmla="*/ 9158 h 615101"/>
                  <a:gd name="connsiteX34" fmla="*/ 508 w 411740"/>
                  <a:gd name="connsiteY34" fmla="*/ 8269 h 615101"/>
                  <a:gd name="connsiteX35" fmla="*/ 0 w 411740"/>
                  <a:gd name="connsiteY35" fmla="*/ 7379 h 615101"/>
                  <a:gd name="connsiteX36" fmla="*/ 203628 w 411740"/>
                  <a:gd name="connsiteY36" fmla="*/ 772 h 615101"/>
                  <a:gd name="connsiteX37" fmla="*/ 408527 w 411740"/>
                  <a:gd name="connsiteY37" fmla="*/ 4838 h 61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11740" h="615101">
                    <a:moveTo>
                      <a:pt x="408527" y="4838"/>
                    </a:moveTo>
                    <a:cubicBezTo>
                      <a:pt x="410305" y="23897"/>
                      <a:pt x="411448" y="45878"/>
                      <a:pt x="411702" y="70654"/>
                    </a:cubicBezTo>
                    <a:cubicBezTo>
                      <a:pt x="411956" y="95431"/>
                      <a:pt x="410940" y="118428"/>
                      <a:pt x="408272" y="139266"/>
                    </a:cubicBezTo>
                    <a:cubicBezTo>
                      <a:pt x="395951" y="137233"/>
                      <a:pt x="380834" y="136852"/>
                      <a:pt x="362796" y="137868"/>
                    </a:cubicBezTo>
                    <a:cubicBezTo>
                      <a:pt x="344758" y="138885"/>
                      <a:pt x="320622" y="140410"/>
                      <a:pt x="290262" y="142316"/>
                    </a:cubicBezTo>
                    <a:lnTo>
                      <a:pt x="288357" y="142316"/>
                    </a:lnTo>
                    <a:lnTo>
                      <a:pt x="287340" y="142316"/>
                    </a:lnTo>
                    <a:cubicBezTo>
                      <a:pt x="287340" y="142951"/>
                      <a:pt x="287213" y="143332"/>
                      <a:pt x="286832" y="143586"/>
                    </a:cubicBezTo>
                    <a:cubicBezTo>
                      <a:pt x="286451" y="143840"/>
                      <a:pt x="286324" y="144349"/>
                      <a:pt x="286324" y="144857"/>
                    </a:cubicBezTo>
                    <a:cubicBezTo>
                      <a:pt x="285689" y="147779"/>
                      <a:pt x="285435" y="152226"/>
                      <a:pt x="285181" y="158325"/>
                    </a:cubicBezTo>
                    <a:cubicBezTo>
                      <a:pt x="285054" y="164424"/>
                      <a:pt x="285181" y="173953"/>
                      <a:pt x="285435" y="186913"/>
                    </a:cubicBezTo>
                    <a:cubicBezTo>
                      <a:pt x="285816" y="199873"/>
                      <a:pt x="286451" y="217026"/>
                      <a:pt x="287340" y="237991"/>
                    </a:cubicBezTo>
                    <a:cubicBezTo>
                      <a:pt x="288230" y="259083"/>
                      <a:pt x="289500" y="286146"/>
                      <a:pt x="291024" y="319436"/>
                    </a:cubicBezTo>
                    <a:cubicBezTo>
                      <a:pt x="292549" y="352598"/>
                      <a:pt x="294327" y="392494"/>
                      <a:pt x="296233" y="438998"/>
                    </a:cubicBezTo>
                    <a:cubicBezTo>
                      <a:pt x="298138" y="485501"/>
                      <a:pt x="300552" y="540264"/>
                      <a:pt x="303600" y="603158"/>
                    </a:cubicBezTo>
                    <a:lnTo>
                      <a:pt x="303600" y="604047"/>
                    </a:lnTo>
                    <a:lnTo>
                      <a:pt x="303600" y="604937"/>
                    </a:lnTo>
                    <a:cubicBezTo>
                      <a:pt x="292041" y="606970"/>
                      <a:pt x="279338" y="608240"/>
                      <a:pt x="265491" y="609003"/>
                    </a:cubicBezTo>
                    <a:cubicBezTo>
                      <a:pt x="251645" y="609638"/>
                      <a:pt x="237799" y="610146"/>
                      <a:pt x="223953" y="610527"/>
                    </a:cubicBezTo>
                    <a:cubicBezTo>
                      <a:pt x="210107" y="610909"/>
                      <a:pt x="196388" y="611290"/>
                      <a:pt x="182795" y="611544"/>
                    </a:cubicBezTo>
                    <a:cubicBezTo>
                      <a:pt x="169203" y="611925"/>
                      <a:pt x="156754" y="613069"/>
                      <a:pt x="145195" y="615101"/>
                    </a:cubicBezTo>
                    <a:cubicBezTo>
                      <a:pt x="144432" y="612814"/>
                      <a:pt x="144178" y="602396"/>
                      <a:pt x="144305" y="583845"/>
                    </a:cubicBezTo>
                    <a:cubicBezTo>
                      <a:pt x="144432" y="565294"/>
                      <a:pt x="144178" y="537723"/>
                      <a:pt x="143543" y="501003"/>
                    </a:cubicBezTo>
                    <a:cubicBezTo>
                      <a:pt x="142908" y="464283"/>
                      <a:pt x="141257" y="417398"/>
                      <a:pt x="138716" y="360221"/>
                    </a:cubicBezTo>
                    <a:cubicBezTo>
                      <a:pt x="136176" y="303045"/>
                      <a:pt x="131857" y="234052"/>
                      <a:pt x="125886" y="153243"/>
                    </a:cubicBezTo>
                    <a:lnTo>
                      <a:pt x="124870" y="152353"/>
                    </a:lnTo>
                    <a:cubicBezTo>
                      <a:pt x="116994" y="149050"/>
                      <a:pt x="107340" y="147144"/>
                      <a:pt x="95653" y="146636"/>
                    </a:cubicBezTo>
                    <a:cubicBezTo>
                      <a:pt x="83966" y="146127"/>
                      <a:pt x="72407" y="145873"/>
                      <a:pt x="60720" y="145873"/>
                    </a:cubicBezTo>
                    <a:cubicBezTo>
                      <a:pt x="49160" y="145873"/>
                      <a:pt x="38490" y="146000"/>
                      <a:pt x="28836" y="146254"/>
                    </a:cubicBezTo>
                    <a:cubicBezTo>
                      <a:pt x="19181" y="146508"/>
                      <a:pt x="12322" y="146127"/>
                      <a:pt x="8511" y="145111"/>
                    </a:cubicBezTo>
                    <a:cubicBezTo>
                      <a:pt x="7114" y="142824"/>
                      <a:pt x="5843" y="137106"/>
                      <a:pt x="4700" y="127831"/>
                    </a:cubicBezTo>
                    <a:cubicBezTo>
                      <a:pt x="3430" y="118683"/>
                      <a:pt x="2541" y="107501"/>
                      <a:pt x="1905" y="94541"/>
                    </a:cubicBezTo>
                    <a:cubicBezTo>
                      <a:pt x="1270" y="81581"/>
                      <a:pt x="635" y="67605"/>
                      <a:pt x="254" y="52485"/>
                    </a:cubicBezTo>
                    <a:cubicBezTo>
                      <a:pt x="-127" y="37492"/>
                      <a:pt x="127" y="23007"/>
                      <a:pt x="1016" y="9158"/>
                    </a:cubicBezTo>
                    <a:cubicBezTo>
                      <a:pt x="1016" y="8650"/>
                      <a:pt x="889" y="8269"/>
                      <a:pt x="508" y="8269"/>
                    </a:cubicBezTo>
                    <a:cubicBezTo>
                      <a:pt x="127" y="8269"/>
                      <a:pt x="0" y="8014"/>
                      <a:pt x="0" y="7379"/>
                    </a:cubicBezTo>
                    <a:cubicBezTo>
                      <a:pt x="65801" y="5092"/>
                      <a:pt x="133635" y="2805"/>
                      <a:pt x="203628" y="772"/>
                    </a:cubicBezTo>
                    <a:cubicBezTo>
                      <a:pt x="273621" y="-1007"/>
                      <a:pt x="341963" y="264"/>
                      <a:pt x="408527" y="4838"/>
                    </a:cubicBezTo>
                    <a:close/>
                  </a:path>
                </a:pathLst>
              </a:custGeom>
              <a:solidFill>
                <a:srgbClr val="000000"/>
              </a:solidFill>
              <a:ln w="12692" cap="flat">
                <a:noFill/>
                <a:prstDash val="solid"/>
                <a:miter/>
              </a:ln>
            </p:spPr>
            <p:txBody>
              <a:bodyPr rtlCol="0" anchor="ctr"/>
              <a:lstStyle/>
              <a:p>
                <a:endParaRPr lang="en-US"/>
              </a:p>
            </p:txBody>
          </p:sp>
          <p:sp>
            <p:nvSpPr>
              <p:cNvPr id="1266" name="Freeform 1265">
                <a:extLst>
                  <a:ext uri="{FF2B5EF4-FFF2-40B4-BE49-F238E27FC236}">
                    <a16:creationId xmlns:a16="http://schemas.microsoft.com/office/drawing/2014/main" id="{508E39CD-268F-9343-A2D7-31F4AC73945E}"/>
                  </a:ext>
                </a:extLst>
              </p:cNvPr>
              <p:cNvSpPr/>
              <p:nvPr/>
            </p:nvSpPr>
            <p:spPr>
              <a:xfrm>
                <a:off x="2652881" y="564017"/>
                <a:ext cx="421927" cy="619916"/>
              </a:xfrm>
              <a:custGeom>
                <a:avLst/>
                <a:gdLst>
                  <a:gd name="connsiteX0" fmla="*/ 418689 w 421927"/>
                  <a:gd name="connsiteY0" fmla="*/ 529451 h 619916"/>
                  <a:gd name="connsiteX1" fmla="*/ 421865 w 421927"/>
                  <a:gd name="connsiteY1" fmla="*/ 576590 h 619916"/>
                  <a:gd name="connsiteX2" fmla="*/ 420086 w 421927"/>
                  <a:gd name="connsiteY2" fmla="*/ 600096 h 619916"/>
                  <a:gd name="connsiteX3" fmla="*/ 412083 w 421927"/>
                  <a:gd name="connsiteY3" fmla="*/ 608100 h 619916"/>
                  <a:gd name="connsiteX4" fmla="*/ 395697 w 421927"/>
                  <a:gd name="connsiteY4" fmla="*/ 608990 h 619916"/>
                  <a:gd name="connsiteX5" fmla="*/ 368131 w 421927"/>
                  <a:gd name="connsiteY5" fmla="*/ 609752 h 619916"/>
                  <a:gd name="connsiteX6" fmla="*/ 311095 w 421927"/>
                  <a:gd name="connsiteY6" fmla="*/ 612928 h 619916"/>
                  <a:gd name="connsiteX7" fmla="*/ 200833 w 421927"/>
                  <a:gd name="connsiteY7" fmla="*/ 616740 h 619916"/>
                  <a:gd name="connsiteX8" fmla="*/ 13592 w 421927"/>
                  <a:gd name="connsiteY8" fmla="*/ 619917 h 619916"/>
                  <a:gd name="connsiteX9" fmla="*/ 13211 w 421927"/>
                  <a:gd name="connsiteY9" fmla="*/ 604288 h 619916"/>
                  <a:gd name="connsiteX10" fmla="*/ 14862 w 421927"/>
                  <a:gd name="connsiteY10" fmla="*/ 486759 h 619916"/>
                  <a:gd name="connsiteX11" fmla="*/ 14608 w 421927"/>
                  <a:gd name="connsiteY11" fmla="*/ 388797 h 619916"/>
                  <a:gd name="connsiteX12" fmla="*/ 12703 w 421927"/>
                  <a:gd name="connsiteY12" fmla="*/ 300872 h 619916"/>
                  <a:gd name="connsiteX13" fmla="*/ 9400 w 421927"/>
                  <a:gd name="connsiteY13" fmla="*/ 214218 h 619916"/>
                  <a:gd name="connsiteX14" fmla="*/ 4954 w 421927"/>
                  <a:gd name="connsiteY14" fmla="*/ 120194 h 619916"/>
                  <a:gd name="connsiteX15" fmla="*/ 0 w 421927"/>
                  <a:gd name="connsiteY15" fmla="*/ 9780 h 619916"/>
                  <a:gd name="connsiteX16" fmla="*/ 29852 w 421927"/>
                  <a:gd name="connsiteY16" fmla="*/ 3427 h 619916"/>
                  <a:gd name="connsiteX17" fmla="*/ 73296 w 421927"/>
                  <a:gd name="connsiteY17" fmla="*/ 124 h 619916"/>
                  <a:gd name="connsiteX18" fmla="*/ 118773 w 421927"/>
                  <a:gd name="connsiteY18" fmla="*/ 1521 h 619916"/>
                  <a:gd name="connsiteX19" fmla="*/ 154722 w 421927"/>
                  <a:gd name="connsiteY19" fmla="*/ 8383 h 619916"/>
                  <a:gd name="connsiteX20" fmla="*/ 156373 w 421927"/>
                  <a:gd name="connsiteY20" fmla="*/ 124133 h 619916"/>
                  <a:gd name="connsiteX21" fmla="*/ 161073 w 421927"/>
                  <a:gd name="connsiteY21" fmla="*/ 243314 h 619916"/>
                  <a:gd name="connsiteX22" fmla="*/ 165773 w 421927"/>
                  <a:gd name="connsiteY22" fmla="*/ 362496 h 619916"/>
                  <a:gd name="connsiteX23" fmla="*/ 168441 w 421927"/>
                  <a:gd name="connsiteY23" fmla="*/ 477357 h 619916"/>
                  <a:gd name="connsiteX24" fmla="*/ 168441 w 421927"/>
                  <a:gd name="connsiteY24" fmla="*/ 478246 h 619916"/>
                  <a:gd name="connsiteX25" fmla="*/ 193974 w 421927"/>
                  <a:gd name="connsiteY25" fmla="*/ 476340 h 619916"/>
                  <a:gd name="connsiteX26" fmla="*/ 238053 w 421927"/>
                  <a:gd name="connsiteY26" fmla="*/ 476467 h 619916"/>
                  <a:gd name="connsiteX27" fmla="*/ 291787 w 421927"/>
                  <a:gd name="connsiteY27" fmla="*/ 477230 h 619916"/>
                  <a:gd name="connsiteX28" fmla="*/ 346028 w 421927"/>
                  <a:gd name="connsiteY28" fmla="*/ 477992 h 619916"/>
                  <a:gd name="connsiteX29" fmla="*/ 391505 w 421927"/>
                  <a:gd name="connsiteY29" fmla="*/ 478119 h 619916"/>
                  <a:gd name="connsiteX30" fmla="*/ 419070 w 421927"/>
                  <a:gd name="connsiteY30" fmla="*/ 476976 h 619916"/>
                  <a:gd name="connsiteX31" fmla="*/ 418562 w 421927"/>
                  <a:gd name="connsiteY31" fmla="*/ 496034 h 619916"/>
                  <a:gd name="connsiteX32" fmla="*/ 417546 w 421927"/>
                  <a:gd name="connsiteY32" fmla="*/ 513823 h 619916"/>
                  <a:gd name="connsiteX33" fmla="*/ 418689 w 421927"/>
                  <a:gd name="connsiteY33" fmla="*/ 529451 h 619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21927" h="619916">
                    <a:moveTo>
                      <a:pt x="418689" y="529451"/>
                    </a:moveTo>
                    <a:cubicBezTo>
                      <a:pt x="420594" y="550162"/>
                      <a:pt x="421611" y="565917"/>
                      <a:pt x="421865" y="576590"/>
                    </a:cubicBezTo>
                    <a:cubicBezTo>
                      <a:pt x="422119" y="587263"/>
                      <a:pt x="421611" y="595140"/>
                      <a:pt x="420086" y="600096"/>
                    </a:cubicBezTo>
                    <a:cubicBezTo>
                      <a:pt x="418562" y="605051"/>
                      <a:pt x="415894" y="607719"/>
                      <a:pt x="412083" y="608100"/>
                    </a:cubicBezTo>
                    <a:cubicBezTo>
                      <a:pt x="408272" y="608481"/>
                      <a:pt x="402683" y="608736"/>
                      <a:pt x="395697" y="608990"/>
                    </a:cubicBezTo>
                    <a:cubicBezTo>
                      <a:pt x="388583" y="608609"/>
                      <a:pt x="379437" y="608863"/>
                      <a:pt x="368131" y="609752"/>
                    </a:cubicBezTo>
                    <a:cubicBezTo>
                      <a:pt x="356826" y="610641"/>
                      <a:pt x="337898" y="611658"/>
                      <a:pt x="311095" y="612928"/>
                    </a:cubicBezTo>
                    <a:cubicBezTo>
                      <a:pt x="284419" y="614199"/>
                      <a:pt x="247580" y="615470"/>
                      <a:pt x="200833" y="616740"/>
                    </a:cubicBezTo>
                    <a:cubicBezTo>
                      <a:pt x="154087" y="618011"/>
                      <a:pt x="91715" y="619027"/>
                      <a:pt x="13592" y="619917"/>
                    </a:cubicBezTo>
                    <a:lnTo>
                      <a:pt x="13211" y="604288"/>
                    </a:lnTo>
                    <a:cubicBezTo>
                      <a:pt x="13973" y="560834"/>
                      <a:pt x="14481" y="521700"/>
                      <a:pt x="14862" y="486759"/>
                    </a:cubicBezTo>
                    <a:cubicBezTo>
                      <a:pt x="15243" y="451818"/>
                      <a:pt x="15117" y="419164"/>
                      <a:pt x="14608" y="388797"/>
                    </a:cubicBezTo>
                    <a:cubicBezTo>
                      <a:pt x="14100" y="358430"/>
                      <a:pt x="13465" y="329079"/>
                      <a:pt x="12703" y="300872"/>
                    </a:cubicBezTo>
                    <a:cubicBezTo>
                      <a:pt x="11941" y="272538"/>
                      <a:pt x="10798" y="243696"/>
                      <a:pt x="9400" y="214218"/>
                    </a:cubicBezTo>
                    <a:cubicBezTo>
                      <a:pt x="8003" y="184740"/>
                      <a:pt x="6479" y="153484"/>
                      <a:pt x="4954" y="120194"/>
                    </a:cubicBezTo>
                    <a:cubicBezTo>
                      <a:pt x="3430" y="87032"/>
                      <a:pt x="1778" y="50185"/>
                      <a:pt x="0" y="9780"/>
                    </a:cubicBezTo>
                    <a:cubicBezTo>
                      <a:pt x="6351" y="7366"/>
                      <a:pt x="16387" y="5206"/>
                      <a:pt x="29852" y="3427"/>
                    </a:cubicBezTo>
                    <a:cubicBezTo>
                      <a:pt x="43317" y="1649"/>
                      <a:pt x="57798" y="505"/>
                      <a:pt x="73296" y="124"/>
                    </a:cubicBezTo>
                    <a:cubicBezTo>
                      <a:pt x="88794" y="-257"/>
                      <a:pt x="103910" y="251"/>
                      <a:pt x="118773" y="1521"/>
                    </a:cubicBezTo>
                    <a:cubicBezTo>
                      <a:pt x="133635" y="2919"/>
                      <a:pt x="145576" y="5206"/>
                      <a:pt x="154722" y="8383"/>
                    </a:cubicBezTo>
                    <a:cubicBezTo>
                      <a:pt x="154468" y="45992"/>
                      <a:pt x="154976" y="84618"/>
                      <a:pt x="156373" y="124133"/>
                    </a:cubicBezTo>
                    <a:cubicBezTo>
                      <a:pt x="157770" y="163776"/>
                      <a:pt x="159295" y="203418"/>
                      <a:pt x="161073" y="243314"/>
                    </a:cubicBezTo>
                    <a:cubicBezTo>
                      <a:pt x="162725" y="283211"/>
                      <a:pt x="164376" y="322853"/>
                      <a:pt x="165773" y="362496"/>
                    </a:cubicBezTo>
                    <a:cubicBezTo>
                      <a:pt x="167171" y="402138"/>
                      <a:pt x="168060" y="440383"/>
                      <a:pt x="168441" y="477357"/>
                    </a:cubicBezTo>
                    <a:lnTo>
                      <a:pt x="168441" y="478246"/>
                    </a:lnTo>
                    <a:cubicBezTo>
                      <a:pt x="172887" y="476976"/>
                      <a:pt x="181525" y="476340"/>
                      <a:pt x="193974" y="476340"/>
                    </a:cubicBezTo>
                    <a:cubicBezTo>
                      <a:pt x="206550" y="476340"/>
                      <a:pt x="221285" y="476340"/>
                      <a:pt x="238053" y="476467"/>
                    </a:cubicBezTo>
                    <a:cubicBezTo>
                      <a:pt x="254821" y="476594"/>
                      <a:pt x="272732" y="476848"/>
                      <a:pt x="291787" y="477230"/>
                    </a:cubicBezTo>
                    <a:cubicBezTo>
                      <a:pt x="310841" y="477611"/>
                      <a:pt x="328879" y="477865"/>
                      <a:pt x="346028" y="477992"/>
                    </a:cubicBezTo>
                    <a:cubicBezTo>
                      <a:pt x="363177" y="478119"/>
                      <a:pt x="378294" y="478119"/>
                      <a:pt x="391505" y="478119"/>
                    </a:cubicBezTo>
                    <a:cubicBezTo>
                      <a:pt x="404716" y="478119"/>
                      <a:pt x="413862" y="477738"/>
                      <a:pt x="419070" y="476976"/>
                    </a:cubicBezTo>
                    <a:cubicBezTo>
                      <a:pt x="419197" y="483329"/>
                      <a:pt x="419070" y="489681"/>
                      <a:pt x="418562" y="496034"/>
                    </a:cubicBezTo>
                    <a:cubicBezTo>
                      <a:pt x="418054" y="501879"/>
                      <a:pt x="417800" y="507724"/>
                      <a:pt x="417546" y="513823"/>
                    </a:cubicBezTo>
                    <a:cubicBezTo>
                      <a:pt x="417673" y="519540"/>
                      <a:pt x="417927" y="524877"/>
                      <a:pt x="418689" y="529451"/>
                    </a:cubicBezTo>
                    <a:close/>
                  </a:path>
                </a:pathLst>
              </a:custGeom>
              <a:solidFill>
                <a:srgbClr val="000000"/>
              </a:solidFill>
              <a:ln w="12692" cap="flat">
                <a:noFill/>
                <a:prstDash val="solid"/>
                <a:miter/>
              </a:ln>
            </p:spPr>
            <p:txBody>
              <a:bodyPr rtlCol="0" anchor="ctr"/>
              <a:lstStyle/>
              <a:p>
                <a:endParaRPr lang="en-US"/>
              </a:p>
            </p:txBody>
          </p:sp>
          <p:sp>
            <p:nvSpPr>
              <p:cNvPr id="1267" name="Freeform 1266">
                <a:extLst>
                  <a:ext uri="{FF2B5EF4-FFF2-40B4-BE49-F238E27FC236}">
                    <a16:creationId xmlns:a16="http://schemas.microsoft.com/office/drawing/2014/main" id="{8BD8F781-C5C6-4B43-BB91-0BB5303ECA5A}"/>
                  </a:ext>
                </a:extLst>
              </p:cNvPr>
              <p:cNvSpPr/>
              <p:nvPr/>
            </p:nvSpPr>
            <p:spPr>
              <a:xfrm>
                <a:off x="3101640" y="556659"/>
                <a:ext cx="189563" cy="617999"/>
              </a:xfrm>
              <a:custGeom>
                <a:avLst/>
                <a:gdLst>
                  <a:gd name="connsiteX0" fmla="*/ 150947 w 189563"/>
                  <a:gd name="connsiteY0" fmla="*/ 1256 h 617999"/>
                  <a:gd name="connsiteX1" fmla="*/ 174193 w 189563"/>
                  <a:gd name="connsiteY1" fmla="*/ 621 h 617999"/>
                  <a:gd name="connsiteX2" fmla="*/ 174320 w 189563"/>
                  <a:gd name="connsiteY2" fmla="*/ 4051 h 617999"/>
                  <a:gd name="connsiteX3" fmla="*/ 175971 w 189563"/>
                  <a:gd name="connsiteY3" fmla="*/ 154108 h 617999"/>
                  <a:gd name="connsiteX4" fmla="*/ 176226 w 189563"/>
                  <a:gd name="connsiteY4" fmla="*/ 305435 h 617999"/>
                  <a:gd name="connsiteX5" fmla="*/ 179782 w 189563"/>
                  <a:gd name="connsiteY5" fmla="*/ 456762 h 617999"/>
                  <a:gd name="connsiteX6" fmla="*/ 189564 w 189563"/>
                  <a:gd name="connsiteY6" fmla="*/ 605675 h 617999"/>
                  <a:gd name="connsiteX7" fmla="*/ 157425 w 189563"/>
                  <a:gd name="connsiteY7" fmla="*/ 614696 h 617999"/>
                  <a:gd name="connsiteX8" fmla="*/ 104200 w 189563"/>
                  <a:gd name="connsiteY8" fmla="*/ 616475 h 617999"/>
                  <a:gd name="connsiteX9" fmla="*/ 49450 w 189563"/>
                  <a:gd name="connsiteY9" fmla="*/ 615713 h 617999"/>
                  <a:gd name="connsiteX10" fmla="*/ 13755 w 189563"/>
                  <a:gd name="connsiteY10" fmla="*/ 618000 h 617999"/>
                  <a:gd name="connsiteX11" fmla="*/ 15279 w 189563"/>
                  <a:gd name="connsiteY11" fmla="*/ 460955 h 617999"/>
                  <a:gd name="connsiteX12" fmla="*/ 7658 w 189563"/>
                  <a:gd name="connsiteY12" fmla="*/ 304545 h 617999"/>
                  <a:gd name="connsiteX13" fmla="*/ 671 w 189563"/>
                  <a:gd name="connsiteY13" fmla="*/ 151185 h 617999"/>
                  <a:gd name="connsiteX14" fmla="*/ 4863 w 189563"/>
                  <a:gd name="connsiteY14" fmla="*/ 2273 h 617999"/>
                  <a:gd name="connsiteX15" fmla="*/ 4863 w 189563"/>
                  <a:gd name="connsiteY15" fmla="*/ 494 h 617999"/>
                  <a:gd name="connsiteX16" fmla="*/ 23790 w 189563"/>
                  <a:gd name="connsiteY16" fmla="*/ 367 h 617999"/>
                  <a:gd name="connsiteX17" fmla="*/ 44623 w 189563"/>
                  <a:gd name="connsiteY17" fmla="*/ 1129 h 617999"/>
                  <a:gd name="connsiteX18" fmla="*/ 84764 w 189563"/>
                  <a:gd name="connsiteY18" fmla="*/ 2273 h 617999"/>
                  <a:gd name="connsiteX19" fmla="*/ 150947 w 189563"/>
                  <a:gd name="connsiteY19" fmla="*/ 1256 h 61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9563" h="617999">
                    <a:moveTo>
                      <a:pt x="150947" y="1256"/>
                    </a:moveTo>
                    <a:lnTo>
                      <a:pt x="174193" y="621"/>
                    </a:lnTo>
                    <a:lnTo>
                      <a:pt x="174320" y="4051"/>
                    </a:lnTo>
                    <a:cubicBezTo>
                      <a:pt x="175717" y="53731"/>
                      <a:pt x="176226" y="103793"/>
                      <a:pt x="175971" y="154108"/>
                    </a:cubicBezTo>
                    <a:cubicBezTo>
                      <a:pt x="175717" y="204423"/>
                      <a:pt x="175845" y="254865"/>
                      <a:pt x="176226" y="305435"/>
                    </a:cubicBezTo>
                    <a:cubicBezTo>
                      <a:pt x="176607" y="356004"/>
                      <a:pt x="177750" y="406447"/>
                      <a:pt x="179782" y="456762"/>
                    </a:cubicBezTo>
                    <a:cubicBezTo>
                      <a:pt x="181815" y="507077"/>
                      <a:pt x="185117" y="556630"/>
                      <a:pt x="189564" y="605675"/>
                    </a:cubicBezTo>
                    <a:cubicBezTo>
                      <a:pt x="184482" y="610376"/>
                      <a:pt x="173812" y="613425"/>
                      <a:pt x="157425" y="614696"/>
                    </a:cubicBezTo>
                    <a:cubicBezTo>
                      <a:pt x="141038" y="615967"/>
                      <a:pt x="123254" y="616602"/>
                      <a:pt x="104200" y="616475"/>
                    </a:cubicBezTo>
                    <a:cubicBezTo>
                      <a:pt x="85145" y="616348"/>
                      <a:pt x="66980" y="616221"/>
                      <a:pt x="49450" y="615713"/>
                    </a:cubicBezTo>
                    <a:cubicBezTo>
                      <a:pt x="32047" y="615331"/>
                      <a:pt x="20106" y="616094"/>
                      <a:pt x="13755" y="618000"/>
                    </a:cubicBezTo>
                    <a:cubicBezTo>
                      <a:pt x="16804" y="565905"/>
                      <a:pt x="17439" y="513557"/>
                      <a:pt x="15279" y="460955"/>
                    </a:cubicBezTo>
                    <a:cubicBezTo>
                      <a:pt x="13247" y="408480"/>
                      <a:pt x="10706" y="356258"/>
                      <a:pt x="7658" y="304545"/>
                    </a:cubicBezTo>
                    <a:cubicBezTo>
                      <a:pt x="4609" y="252833"/>
                      <a:pt x="2322" y="201755"/>
                      <a:pt x="671" y="151185"/>
                    </a:cubicBezTo>
                    <a:cubicBezTo>
                      <a:pt x="-981" y="100616"/>
                      <a:pt x="417" y="50936"/>
                      <a:pt x="4863" y="2273"/>
                    </a:cubicBezTo>
                    <a:lnTo>
                      <a:pt x="4863" y="494"/>
                    </a:lnTo>
                    <a:cubicBezTo>
                      <a:pt x="8039" y="-142"/>
                      <a:pt x="14390" y="-142"/>
                      <a:pt x="23790" y="367"/>
                    </a:cubicBezTo>
                    <a:cubicBezTo>
                      <a:pt x="33190" y="1002"/>
                      <a:pt x="40050" y="1256"/>
                      <a:pt x="44623" y="1129"/>
                    </a:cubicBezTo>
                    <a:cubicBezTo>
                      <a:pt x="56310" y="1383"/>
                      <a:pt x="69648" y="1764"/>
                      <a:pt x="84764" y="2273"/>
                    </a:cubicBezTo>
                    <a:cubicBezTo>
                      <a:pt x="99881" y="3035"/>
                      <a:pt x="121984" y="2527"/>
                      <a:pt x="150947" y="1256"/>
                    </a:cubicBezTo>
                    <a:close/>
                  </a:path>
                </a:pathLst>
              </a:custGeom>
              <a:solidFill>
                <a:srgbClr val="000000"/>
              </a:solidFill>
              <a:ln w="12692" cap="flat">
                <a:noFill/>
                <a:prstDash val="solid"/>
                <a:miter/>
              </a:ln>
            </p:spPr>
            <p:txBody>
              <a:bodyPr rtlCol="0" anchor="ctr"/>
              <a:lstStyle/>
              <a:p>
                <a:endParaRPr lang="en-US"/>
              </a:p>
            </p:txBody>
          </p:sp>
          <p:sp>
            <p:nvSpPr>
              <p:cNvPr id="1268" name="Freeform 1267">
                <a:extLst>
                  <a:ext uri="{FF2B5EF4-FFF2-40B4-BE49-F238E27FC236}">
                    <a16:creationId xmlns:a16="http://schemas.microsoft.com/office/drawing/2014/main" id="{203E1EB6-8E58-804C-A0AE-F4E00DCE7CF7}"/>
                  </a:ext>
                </a:extLst>
              </p:cNvPr>
              <p:cNvSpPr/>
              <p:nvPr/>
            </p:nvSpPr>
            <p:spPr>
              <a:xfrm>
                <a:off x="3346437" y="550988"/>
                <a:ext cx="422041" cy="622604"/>
              </a:xfrm>
              <a:custGeom>
                <a:avLst/>
                <a:gdLst>
                  <a:gd name="connsiteX0" fmla="*/ 209495 w 422041"/>
                  <a:gd name="connsiteY0" fmla="*/ 306786 h 622604"/>
                  <a:gd name="connsiteX1" fmla="*/ 250399 w 422041"/>
                  <a:gd name="connsiteY1" fmla="*/ 297511 h 622604"/>
                  <a:gd name="connsiteX2" fmla="*/ 310865 w 422041"/>
                  <a:gd name="connsiteY2" fmla="*/ 295478 h 622604"/>
                  <a:gd name="connsiteX3" fmla="*/ 370442 w 422041"/>
                  <a:gd name="connsiteY3" fmla="*/ 297002 h 622604"/>
                  <a:gd name="connsiteX4" fmla="*/ 407789 w 422041"/>
                  <a:gd name="connsiteY4" fmla="*/ 298146 h 622604"/>
                  <a:gd name="connsiteX5" fmla="*/ 409694 w 422041"/>
                  <a:gd name="connsiteY5" fmla="*/ 298146 h 622604"/>
                  <a:gd name="connsiteX6" fmla="*/ 410710 w 422041"/>
                  <a:gd name="connsiteY6" fmla="*/ 298908 h 622604"/>
                  <a:gd name="connsiteX7" fmla="*/ 421126 w 422041"/>
                  <a:gd name="connsiteY7" fmla="*/ 396235 h 622604"/>
                  <a:gd name="connsiteX8" fmla="*/ 416045 w 422041"/>
                  <a:gd name="connsiteY8" fmla="*/ 494833 h 622604"/>
                  <a:gd name="connsiteX9" fmla="*/ 387845 w 422041"/>
                  <a:gd name="connsiteY9" fmla="*/ 563191 h 622604"/>
                  <a:gd name="connsiteX10" fmla="*/ 326871 w 422041"/>
                  <a:gd name="connsiteY10" fmla="*/ 600292 h 622604"/>
                  <a:gd name="connsiteX11" fmla="*/ 276821 w 422041"/>
                  <a:gd name="connsiteY11" fmla="*/ 612489 h 622604"/>
                  <a:gd name="connsiteX12" fmla="*/ 223850 w 422041"/>
                  <a:gd name="connsiteY12" fmla="*/ 620875 h 622604"/>
                  <a:gd name="connsiteX13" fmla="*/ 171133 w 422041"/>
                  <a:gd name="connsiteY13" fmla="*/ 621765 h 622604"/>
                  <a:gd name="connsiteX14" fmla="*/ 121972 w 422041"/>
                  <a:gd name="connsiteY14" fmla="*/ 611727 h 622604"/>
                  <a:gd name="connsiteX15" fmla="*/ 61887 w 422041"/>
                  <a:gd name="connsiteY15" fmla="*/ 573355 h 622604"/>
                  <a:gd name="connsiteX16" fmla="*/ 28225 w 422041"/>
                  <a:gd name="connsiteY16" fmla="*/ 511732 h 622604"/>
                  <a:gd name="connsiteX17" fmla="*/ 21238 w 422041"/>
                  <a:gd name="connsiteY17" fmla="*/ 485431 h 622604"/>
                  <a:gd name="connsiteX18" fmla="*/ 15013 w 422041"/>
                  <a:gd name="connsiteY18" fmla="*/ 451379 h 622604"/>
                  <a:gd name="connsiteX19" fmla="*/ 8789 w 422041"/>
                  <a:gd name="connsiteY19" fmla="*/ 401191 h 622604"/>
                  <a:gd name="connsiteX20" fmla="*/ 4216 w 422041"/>
                  <a:gd name="connsiteY20" fmla="*/ 356593 h 622604"/>
                  <a:gd name="connsiteX21" fmla="*/ 1040 w 422041"/>
                  <a:gd name="connsiteY21" fmla="*/ 309835 h 622604"/>
                  <a:gd name="connsiteX22" fmla="*/ 24 w 422041"/>
                  <a:gd name="connsiteY22" fmla="*/ 253040 h 622604"/>
                  <a:gd name="connsiteX23" fmla="*/ 1421 w 422041"/>
                  <a:gd name="connsiteY23" fmla="*/ 196245 h 622604"/>
                  <a:gd name="connsiteX24" fmla="*/ 6630 w 422041"/>
                  <a:gd name="connsiteY24" fmla="*/ 139322 h 622604"/>
                  <a:gd name="connsiteX25" fmla="*/ 22000 w 422041"/>
                  <a:gd name="connsiteY25" fmla="*/ 83417 h 622604"/>
                  <a:gd name="connsiteX26" fmla="*/ 60998 w 422041"/>
                  <a:gd name="connsiteY26" fmla="*/ 38184 h 622604"/>
                  <a:gd name="connsiteX27" fmla="*/ 103934 w 422041"/>
                  <a:gd name="connsiteY27" fmla="*/ 15313 h 622604"/>
                  <a:gd name="connsiteX28" fmla="*/ 153984 w 422041"/>
                  <a:gd name="connsiteY28" fmla="*/ 3624 h 622604"/>
                  <a:gd name="connsiteX29" fmla="*/ 255607 w 422041"/>
                  <a:gd name="connsiteY29" fmla="*/ 4005 h 622604"/>
                  <a:gd name="connsiteX30" fmla="*/ 339701 w 422041"/>
                  <a:gd name="connsiteY30" fmla="*/ 34372 h 622604"/>
                  <a:gd name="connsiteX31" fmla="*/ 393561 w 422041"/>
                  <a:gd name="connsiteY31" fmla="*/ 94979 h 622604"/>
                  <a:gd name="connsiteX32" fmla="*/ 406645 w 422041"/>
                  <a:gd name="connsiteY32" fmla="*/ 186080 h 622604"/>
                  <a:gd name="connsiteX33" fmla="*/ 405756 w 422041"/>
                  <a:gd name="connsiteY33" fmla="*/ 191289 h 622604"/>
                  <a:gd name="connsiteX34" fmla="*/ 397118 w 422041"/>
                  <a:gd name="connsiteY34" fmla="*/ 194085 h 622604"/>
                  <a:gd name="connsiteX35" fmla="*/ 374888 w 422041"/>
                  <a:gd name="connsiteY35" fmla="*/ 195482 h 622604"/>
                  <a:gd name="connsiteX36" fmla="*/ 350244 w 422041"/>
                  <a:gd name="connsiteY36" fmla="*/ 196626 h 622604"/>
                  <a:gd name="connsiteX37" fmla="*/ 329919 w 422041"/>
                  <a:gd name="connsiteY37" fmla="*/ 197642 h 622604"/>
                  <a:gd name="connsiteX38" fmla="*/ 309086 w 422041"/>
                  <a:gd name="connsiteY38" fmla="*/ 197261 h 622604"/>
                  <a:gd name="connsiteX39" fmla="*/ 283935 w 422041"/>
                  <a:gd name="connsiteY39" fmla="*/ 195355 h 622604"/>
                  <a:gd name="connsiteX40" fmla="*/ 275170 w 422041"/>
                  <a:gd name="connsiteY40" fmla="*/ 174264 h 622604"/>
                  <a:gd name="connsiteX41" fmla="*/ 260943 w 422041"/>
                  <a:gd name="connsiteY41" fmla="*/ 151266 h 622604"/>
                  <a:gd name="connsiteX42" fmla="*/ 241507 w 422041"/>
                  <a:gd name="connsiteY42" fmla="*/ 132715 h 622604"/>
                  <a:gd name="connsiteX43" fmla="*/ 216101 w 422041"/>
                  <a:gd name="connsiteY43" fmla="*/ 125092 h 622604"/>
                  <a:gd name="connsiteX44" fmla="*/ 184217 w 422041"/>
                  <a:gd name="connsiteY44" fmla="*/ 125092 h 622604"/>
                  <a:gd name="connsiteX45" fmla="*/ 157413 w 422041"/>
                  <a:gd name="connsiteY45" fmla="*/ 136273 h 622604"/>
                  <a:gd name="connsiteX46" fmla="*/ 152332 w 422041"/>
                  <a:gd name="connsiteY46" fmla="*/ 145548 h 622604"/>
                  <a:gd name="connsiteX47" fmla="*/ 147378 w 422041"/>
                  <a:gd name="connsiteY47" fmla="*/ 160033 h 622604"/>
                  <a:gd name="connsiteX48" fmla="*/ 137597 w 422041"/>
                  <a:gd name="connsiteY48" fmla="*/ 210602 h 622604"/>
                  <a:gd name="connsiteX49" fmla="*/ 133024 w 422041"/>
                  <a:gd name="connsiteY49" fmla="*/ 273624 h 622604"/>
                  <a:gd name="connsiteX50" fmla="*/ 133913 w 422041"/>
                  <a:gd name="connsiteY50" fmla="*/ 342489 h 622604"/>
                  <a:gd name="connsiteX51" fmla="*/ 139629 w 422041"/>
                  <a:gd name="connsiteY51" fmla="*/ 409958 h 622604"/>
                  <a:gd name="connsiteX52" fmla="*/ 148522 w 422041"/>
                  <a:gd name="connsiteY52" fmla="*/ 451379 h 622604"/>
                  <a:gd name="connsiteX53" fmla="*/ 173673 w 422041"/>
                  <a:gd name="connsiteY53" fmla="*/ 486320 h 622604"/>
                  <a:gd name="connsiteX54" fmla="*/ 196158 w 422041"/>
                  <a:gd name="connsiteY54" fmla="*/ 493562 h 622604"/>
                  <a:gd name="connsiteX55" fmla="*/ 226644 w 422041"/>
                  <a:gd name="connsiteY55" fmla="*/ 491911 h 622604"/>
                  <a:gd name="connsiteX56" fmla="*/ 255988 w 422041"/>
                  <a:gd name="connsiteY56" fmla="*/ 484160 h 622604"/>
                  <a:gd name="connsiteX57" fmla="*/ 274027 w 422041"/>
                  <a:gd name="connsiteY57" fmla="*/ 471962 h 622604"/>
                  <a:gd name="connsiteX58" fmla="*/ 285078 w 422041"/>
                  <a:gd name="connsiteY58" fmla="*/ 452141 h 622604"/>
                  <a:gd name="connsiteX59" fmla="*/ 287237 w 422041"/>
                  <a:gd name="connsiteY59" fmla="*/ 440325 h 622604"/>
                  <a:gd name="connsiteX60" fmla="*/ 288762 w 422041"/>
                  <a:gd name="connsiteY60" fmla="*/ 423426 h 622604"/>
                  <a:gd name="connsiteX61" fmla="*/ 288381 w 422041"/>
                  <a:gd name="connsiteY61" fmla="*/ 407798 h 622604"/>
                  <a:gd name="connsiteX62" fmla="*/ 284824 w 422041"/>
                  <a:gd name="connsiteY62" fmla="*/ 400047 h 622604"/>
                  <a:gd name="connsiteX63" fmla="*/ 268818 w 422041"/>
                  <a:gd name="connsiteY63" fmla="*/ 400047 h 622604"/>
                  <a:gd name="connsiteX64" fmla="*/ 247604 w 422041"/>
                  <a:gd name="connsiteY64" fmla="*/ 401445 h 622604"/>
                  <a:gd name="connsiteX65" fmla="*/ 227279 w 422041"/>
                  <a:gd name="connsiteY65" fmla="*/ 401953 h 622604"/>
                  <a:gd name="connsiteX66" fmla="*/ 213179 w 422041"/>
                  <a:gd name="connsiteY66" fmla="*/ 400174 h 622604"/>
                  <a:gd name="connsiteX67" fmla="*/ 210131 w 422041"/>
                  <a:gd name="connsiteY67" fmla="*/ 375906 h 622604"/>
                  <a:gd name="connsiteX68" fmla="*/ 209623 w 422041"/>
                  <a:gd name="connsiteY68" fmla="*/ 355576 h 622604"/>
                  <a:gd name="connsiteX69" fmla="*/ 209495 w 422041"/>
                  <a:gd name="connsiteY69" fmla="*/ 335247 h 622604"/>
                  <a:gd name="connsiteX70" fmla="*/ 206828 w 422041"/>
                  <a:gd name="connsiteY70" fmla="*/ 309327 h 622604"/>
                  <a:gd name="connsiteX71" fmla="*/ 206828 w 422041"/>
                  <a:gd name="connsiteY71" fmla="*/ 308438 h 622604"/>
                  <a:gd name="connsiteX72" fmla="*/ 207717 w 422041"/>
                  <a:gd name="connsiteY72" fmla="*/ 307548 h 622604"/>
                  <a:gd name="connsiteX73" fmla="*/ 209495 w 422041"/>
                  <a:gd name="connsiteY73" fmla="*/ 306786 h 62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422041" h="622604">
                    <a:moveTo>
                      <a:pt x="209495" y="306786"/>
                    </a:moveTo>
                    <a:cubicBezTo>
                      <a:pt x="217752" y="301958"/>
                      <a:pt x="231345" y="298908"/>
                      <a:pt x="250399" y="297511"/>
                    </a:cubicBezTo>
                    <a:cubicBezTo>
                      <a:pt x="269327" y="296113"/>
                      <a:pt x="289524" y="295478"/>
                      <a:pt x="310865" y="295478"/>
                    </a:cubicBezTo>
                    <a:cubicBezTo>
                      <a:pt x="332206" y="295478"/>
                      <a:pt x="352022" y="295986"/>
                      <a:pt x="370442" y="297002"/>
                    </a:cubicBezTo>
                    <a:cubicBezTo>
                      <a:pt x="388861" y="298019"/>
                      <a:pt x="401310" y="298400"/>
                      <a:pt x="407789" y="298146"/>
                    </a:cubicBezTo>
                    <a:lnTo>
                      <a:pt x="409694" y="298146"/>
                    </a:lnTo>
                    <a:lnTo>
                      <a:pt x="410710" y="298908"/>
                    </a:lnTo>
                    <a:cubicBezTo>
                      <a:pt x="415410" y="329402"/>
                      <a:pt x="418840" y="361929"/>
                      <a:pt x="421126" y="396235"/>
                    </a:cubicBezTo>
                    <a:cubicBezTo>
                      <a:pt x="423286" y="430541"/>
                      <a:pt x="421635" y="463449"/>
                      <a:pt x="416045" y="494833"/>
                    </a:cubicBezTo>
                    <a:cubicBezTo>
                      <a:pt x="413632" y="524438"/>
                      <a:pt x="404232" y="547181"/>
                      <a:pt x="387845" y="563191"/>
                    </a:cubicBezTo>
                    <a:cubicBezTo>
                      <a:pt x="371458" y="579200"/>
                      <a:pt x="351133" y="591652"/>
                      <a:pt x="326871" y="600292"/>
                    </a:cubicBezTo>
                    <a:cubicBezTo>
                      <a:pt x="310865" y="604739"/>
                      <a:pt x="294224" y="608805"/>
                      <a:pt x="276821" y="612489"/>
                    </a:cubicBezTo>
                    <a:cubicBezTo>
                      <a:pt x="259545" y="616174"/>
                      <a:pt x="241761" y="618842"/>
                      <a:pt x="223850" y="620875"/>
                    </a:cubicBezTo>
                    <a:cubicBezTo>
                      <a:pt x="205812" y="622781"/>
                      <a:pt x="188282" y="623162"/>
                      <a:pt x="171133" y="621765"/>
                    </a:cubicBezTo>
                    <a:cubicBezTo>
                      <a:pt x="153984" y="620494"/>
                      <a:pt x="137597" y="617191"/>
                      <a:pt x="121972" y="611727"/>
                    </a:cubicBezTo>
                    <a:cubicBezTo>
                      <a:pt x="95931" y="602579"/>
                      <a:pt x="75861" y="589873"/>
                      <a:pt x="61887" y="573355"/>
                    </a:cubicBezTo>
                    <a:cubicBezTo>
                      <a:pt x="47914" y="556838"/>
                      <a:pt x="36735" y="536381"/>
                      <a:pt x="28225" y="511732"/>
                    </a:cubicBezTo>
                    <a:cubicBezTo>
                      <a:pt x="26065" y="505379"/>
                      <a:pt x="23779" y="496739"/>
                      <a:pt x="21238" y="485431"/>
                    </a:cubicBezTo>
                    <a:cubicBezTo>
                      <a:pt x="18697" y="474249"/>
                      <a:pt x="16538" y="462814"/>
                      <a:pt x="15013" y="451379"/>
                    </a:cubicBezTo>
                    <a:cubicBezTo>
                      <a:pt x="12600" y="432955"/>
                      <a:pt x="10567" y="416184"/>
                      <a:pt x="8789" y="401191"/>
                    </a:cubicBezTo>
                    <a:cubicBezTo>
                      <a:pt x="7138" y="386198"/>
                      <a:pt x="5613" y="371332"/>
                      <a:pt x="4216" y="356593"/>
                    </a:cubicBezTo>
                    <a:cubicBezTo>
                      <a:pt x="2819" y="341854"/>
                      <a:pt x="1802" y="326353"/>
                      <a:pt x="1040" y="309835"/>
                    </a:cubicBezTo>
                    <a:cubicBezTo>
                      <a:pt x="278" y="293445"/>
                      <a:pt x="-103" y="274513"/>
                      <a:pt x="24" y="253040"/>
                    </a:cubicBezTo>
                    <a:cubicBezTo>
                      <a:pt x="151" y="234489"/>
                      <a:pt x="659" y="215558"/>
                      <a:pt x="1421" y="196245"/>
                    </a:cubicBezTo>
                    <a:cubicBezTo>
                      <a:pt x="2183" y="176805"/>
                      <a:pt x="3962" y="157873"/>
                      <a:pt x="6630" y="139322"/>
                    </a:cubicBezTo>
                    <a:cubicBezTo>
                      <a:pt x="9297" y="120137"/>
                      <a:pt x="14505" y="101586"/>
                      <a:pt x="22000" y="83417"/>
                    </a:cubicBezTo>
                    <a:cubicBezTo>
                      <a:pt x="29622" y="65247"/>
                      <a:pt x="42579" y="50254"/>
                      <a:pt x="60998" y="38184"/>
                    </a:cubicBezTo>
                    <a:cubicBezTo>
                      <a:pt x="73574" y="28019"/>
                      <a:pt x="87928" y="20395"/>
                      <a:pt x="103934" y="15313"/>
                    </a:cubicBezTo>
                    <a:cubicBezTo>
                      <a:pt x="119940" y="10231"/>
                      <a:pt x="136581" y="6292"/>
                      <a:pt x="153984" y="3624"/>
                    </a:cubicBezTo>
                    <a:cubicBezTo>
                      <a:pt x="189298" y="-1332"/>
                      <a:pt x="223215" y="-1205"/>
                      <a:pt x="255607" y="4005"/>
                    </a:cubicBezTo>
                    <a:cubicBezTo>
                      <a:pt x="288000" y="9214"/>
                      <a:pt x="316073" y="19379"/>
                      <a:pt x="339701" y="34372"/>
                    </a:cubicBezTo>
                    <a:cubicBezTo>
                      <a:pt x="363328" y="49365"/>
                      <a:pt x="381366" y="69567"/>
                      <a:pt x="393561" y="94979"/>
                    </a:cubicBezTo>
                    <a:cubicBezTo>
                      <a:pt x="405883" y="120391"/>
                      <a:pt x="410202" y="150758"/>
                      <a:pt x="406645" y="186080"/>
                    </a:cubicBezTo>
                    <a:lnTo>
                      <a:pt x="405756" y="191289"/>
                    </a:lnTo>
                    <a:cubicBezTo>
                      <a:pt x="404486" y="193068"/>
                      <a:pt x="401691" y="193958"/>
                      <a:pt x="397118" y="194085"/>
                    </a:cubicBezTo>
                    <a:cubicBezTo>
                      <a:pt x="392545" y="194212"/>
                      <a:pt x="385177" y="194720"/>
                      <a:pt x="374888" y="195482"/>
                    </a:cubicBezTo>
                    <a:cubicBezTo>
                      <a:pt x="365234" y="195737"/>
                      <a:pt x="356977" y="196118"/>
                      <a:pt x="350244" y="196626"/>
                    </a:cubicBezTo>
                    <a:cubicBezTo>
                      <a:pt x="343512" y="197134"/>
                      <a:pt x="336652" y="197388"/>
                      <a:pt x="329919" y="197642"/>
                    </a:cubicBezTo>
                    <a:cubicBezTo>
                      <a:pt x="323187" y="197769"/>
                      <a:pt x="316200" y="197769"/>
                      <a:pt x="309086" y="197261"/>
                    </a:cubicBezTo>
                    <a:cubicBezTo>
                      <a:pt x="301973" y="196880"/>
                      <a:pt x="293589" y="196245"/>
                      <a:pt x="283935" y="195355"/>
                    </a:cubicBezTo>
                    <a:cubicBezTo>
                      <a:pt x="281775" y="189638"/>
                      <a:pt x="278854" y="182649"/>
                      <a:pt x="275170" y="174264"/>
                    </a:cubicBezTo>
                    <a:cubicBezTo>
                      <a:pt x="271359" y="166005"/>
                      <a:pt x="266659" y="158381"/>
                      <a:pt x="260943" y="151266"/>
                    </a:cubicBezTo>
                    <a:cubicBezTo>
                      <a:pt x="255226" y="144151"/>
                      <a:pt x="248747" y="138052"/>
                      <a:pt x="241507" y="132715"/>
                    </a:cubicBezTo>
                    <a:cubicBezTo>
                      <a:pt x="234266" y="127379"/>
                      <a:pt x="225755" y="124838"/>
                      <a:pt x="216101" y="125092"/>
                    </a:cubicBezTo>
                    <a:cubicBezTo>
                      <a:pt x="205049" y="124838"/>
                      <a:pt x="194506" y="124838"/>
                      <a:pt x="184217" y="125092"/>
                    </a:cubicBezTo>
                    <a:cubicBezTo>
                      <a:pt x="173927" y="125346"/>
                      <a:pt x="164908" y="129031"/>
                      <a:pt x="157413" y="136273"/>
                    </a:cubicBezTo>
                    <a:cubicBezTo>
                      <a:pt x="156143" y="137417"/>
                      <a:pt x="154492" y="140593"/>
                      <a:pt x="152332" y="145548"/>
                    </a:cubicBezTo>
                    <a:cubicBezTo>
                      <a:pt x="150173" y="150504"/>
                      <a:pt x="148522" y="155332"/>
                      <a:pt x="147378" y="160033"/>
                    </a:cubicBezTo>
                    <a:cubicBezTo>
                      <a:pt x="143186" y="174009"/>
                      <a:pt x="140010" y="190908"/>
                      <a:pt x="137597" y="210602"/>
                    </a:cubicBezTo>
                    <a:cubicBezTo>
                      <a:pt x="135183" y="230297"/>
                      <a:pt x="133659" y="251388"/>
                      <a:pt x="133024" y="273624"/>
                    </a:cubicBezTo>
                    <a:cubicBezTo>
                      <a:pt x="132389" y="295859"/>
                      <a:pt x="132643" y="318857"/>
                      <a:pt x="133913" y="342489"/>
                    </a:cubicBezTo>
                    <a:cubicBezTo>
                      <a:pt x="135183" y="366122"/>
                      <a:pt x="137089" y="388739"/>
                      <a:pt x="139629" y="409958"/>
                    </a:cubicBezTo>
                    <a:cubicBezTo>
                      <a:pt x="141281" y="422664"/>
                      <a:pt x="144203" y="436386"/>
                      <a:pt x="148522" y="451379"/>
                    </a:cubicBezTo>
                    <a:cubicBezTo>
                      <a:pt x="152840" y="466372"/>
                      <a:pt x="161224" y="477934"/>
                      <a:pt x="173673" y="486320"/>
                    </a:cubicBezTo>
                    <a:cubicBezTo>
                      <a:pt x="179517" y="489624"/>
                      <a:pt x="187011" y="492038"/>
                      <a:pt x="196158" y="493562"/>
                    </a:cubicBezTo>
                    <a:cubicBezTo>
                      <a:pt x="205812" y="494452"/>
                      <a:pt x="215974" y="493944"/>
                      <a:pt x="226644" y="491911"/>
                    </a:cubicBezTo>
                    <a:cubicBezTo>
                      <a:pt x="237188" y="489878"/>
                      <a:pt x="246969" y="487337"/>
                      <a:pt x="255988" y="484160"/>
                    </a:cubicBezTo>
                    <a:cubicBezTo>
                      <a:pt x="262975" y="481111"/>
                      <a:pt x="268945" y="477045"/>
                      <a:pt x="274027" y="471962"/>
                    </a:cubicBezTo>
                    <a:cubicBezTo>
                      <a:pt x="278981" y="466880"/>
                      <a:pt x="282792" y="460273"/>
                      <a:pt x="285078" y="452141"/>
                    </a:cubicBezTo>
                    <a:cubicBezTo>
                      <a:pt x="285586" y="449854"/>
                      <a:pt x="286348" y="445915"/>
                      <a:pt x="287237" y="440325"/>
                    </a:cubicBezTo>
                    <a:cubicBezTo>
                      <a:pt x="288000" y="434861"/>
                      <a:pt x="288508" y="429144"/>
                      <a:pt x="288762" y="423426"/>
                    </a:cubicBezTo>
                    <a:cubicBezTo>
                      <a:pt x="288889" y="417581"/>
                      <a:pt x="288762" y="412499"/>
                      <a:pt x="288381" y="407798"/>
                    </a:cubicBezTo>
                    <a:cubicBezTo>
                      <a:pt x="287873" y="403224"/>
                      <a:pt x="286730" y="400682"/>
                      <a:pt x="284824" y="400047"/>
                    </a:cubicBezTo>
                    <a:cubicBezTo>
                      <a:pt x="280886" y="399539"/>
                      <a:pt x="275551" y="399539"/>
                      <a:pt x="268818" y="400047"/>
                    </a:cubicBezTo>
                    <a:cubicBezTo>
                      <a:pt x="262086" y="400555"/>
                      <a:pt x="254972" y="400936"/>
                      <a:pt x="247604" y="401445"/>
                    </a:cubicBezTo>
                    <a:cubicBezTo>
                      <a:pt x="240237" y="401953"/>
                      <a:pt x="233377" y="402080"/>
                      <a:pt x="227279" y="401953"/>
                    </a:cubicBezTo>
                    <a:cubicBezTo>
                      <a:pt x="221182" y="401826"/>
                      <a:pt x="216482" y="401191"/>
                      <a:pt x="213179" y="400174"/>
                    </a:cubicBezTo>
                    <a:cubicBezTo>
                      <a:pt x="211655" y="391026"/>
                      <a:pt x="210639" y="382894"/>
                      <a:pt x="210131" y="375906"/>
                    </a:cubicBezTo>
                    <a:cubicBezTo>
                      <a:pt x="209623" y="369045"/>
                      <a:pt x="209369" y="362184"/>
                      <a:pt x="209623" y="355576"/>
                    </a:cubicBezTo>
                    <a:cubicBezTo>
                      <a:pt x="209750" y="348969"/>
                      <a:pt x="209750" y="342108"/>
                      <a:pt x="209495" y="335247"/>
                    </a:cubicBezTo>
                    <a:cubicBezTo>
                      <a:pt x="209369" y="328259"/>
                      <a:pt x="208479" y="319619"/>
                      <a:pt x="206828" y="309327"/>
                    </a:cubicBezTo>
                    <a:lnTo>
                      <a:pt x="206828" y="308438"/>
                    </a:lnTo>
                    <a:cubicBezTo>
                      <a:pt x="206828" y="307929"/>
                      <a:pt x="207082" y="307548"/>
                      <a:pt x="207717" y="307548"/>
                    </a:cubicBezTo>
                    <a:lnTo>
                      <a:pt x="209495" y="306786"/>
                    </a:lnTo>
                    <a:close/>
                  </a:path>
                </a:pathLst>
              </a:custGeom>
              <a:solidFill>
                <a:srgbClr val="000000"/>
              </a:solidFill>
              <a:ln w="12692" cap="flat">
                <a:noFill/>
                <a:prstDash val="solid"/>
                <a:miter/>
              </a:ln>
            </p:spPr>
            <p:txBody>
              <a:bodyPr rtlCol="0" anchor="ctr"/>
              <a:lstStyle/>
              <a:p>
                <a:endParaRPr lang="en-US"/>
              </a:p>
            </p:txBody>
          </p:sp>
          <p:sp>
            <p:nvSpPr>
              <p:cNvPr id="1269" name="Freeform 1268">
                <a:extLst>
                  <a:ext uri="{FF2B5EF4-FFF2-40B4-BE49-F238E27FC236}">
                    <a16:creationId xmlns:a16="http://schemas.microsoft.com/office/drawing/2014/main" id="{66BCA391-992C-6C46-8149-D075A6B1749D}"/>
                  </a:ext>
                </a:extLst>
              </p:cNvPr>
              <p:cNvSpPr/>
              <p:nvPr/>
            </p:nvSpPr>
            <p:spPr>
              <a:xfrm>
                <a:off x="3817232" y="529801"/>
                <a:ext cx="430629" cy="621351"/>
              </a:xfrm>
              <a:custGeom>
                <a:avLst/>
                <a:gdLst>
                  <a:gd name="connsiteX0" fmla="*/ 388075 w 430629"/>
                  <a:gd name="connsiteY0" fmla="*/ 415 h 621351"/>
                  <a:gd name="connsiteX1" fmla="*/ 430630 w 430629"/>
                  <a:gd name="connsiteY1" fmla="*/ 606486 h 621351"/>
                  <a:gd name="connsiteX2" fmla="*/ 395443 w 430629"/>
                  <a:gd name="connsiteY2" fmla="*/ 610806 h 621351"/>
                  <a:gd name="connsiteX3" fmla="*/ 358731 w 430629"/>
                  <a:gd name="connsiteY3" fmla="*/ 612584 h 621351"/>
                  <a:gd name="connsiteX4" fmla="*/ 323925 w 430629"/>
                  <a:gd name="connsiteY4" fmla="*/ 613474 h 621351"/>
                  <a:gd name="connsiteX5" fmla="*/ 295470 w 430629"/>
                  <a:gd name="connsiteY5" fmla="*/ 615126 h 621351"/>
                  <a:gd name="connsiteX6" fmla="*/ 294454 w 430629"/>
                  <a:gd name="connsiteY6" fmla="*/ 615126 h 621351"/>
                  <a:gd name="connsiteX7" fmla="*/ 286578 w 430629"/>
                  <a:gd name="connsiteY7" fmla="*/ 555916 h 621351"/>
                  <a:gd name="connsiteX8" fmla="*/ 283021 w 430629"/>
                  <a:gd name="connsiteY8" fmla="*/ 494928 h 621351"/>
                  <a:gd name="connsiteX9" fmla="*/ 279973 w 430629"/>
                  <a:gd name="connsiteY9" fmla="*/ 434321 h 621351"/>
                  <a:gd name="connsiteX10" fmla="*/ 273621 w 430629"/>
                  <a:gd name="connsiteY10" fmla="*/ 376382 h 621351"/>
                  <a:gd name="connsiteX11" fmla="*/ 272605 w 430629"/>
                  <a:gd name="connsiteY11" fmla="*/ 375493 h 621351"/>
                  <a:gd name="connsiteX12" fmla="*/ 216458 w 430629"/>
                  <a:gd name="connsiteY12" fmla="*/ 372697 h 621351"/>
                  <a:gd name="connsiteX13" fmla="*/ 160565 w 430629"/>
                  <a:gd name="connsiteY13" fmla="*/ 380194 h 621351"/>
                  <a:gd name="connsiteX14" fmla="*/ 159803 w 430629"/>
                  <a:gd name="connsiteY14" fmla="*/ 440039 h 621351"/>
                  <a:gd name="connsiteX15" fmla="*/ 162852 w 430629"/>
                  <a:gd name="connsiteY15" fmla="*/ 498994 h 621351"/>
                  <a:gd name="connsiteX16" fmla="*/ 164884 w 430629"/>
                  <a:gd name="connsiteY16" fmla="*/ 556679 h 621351"/>
                  <a:gd name="connsiteX17" fmla="*/ 161073 w 430629"/>
                  <a:gd name="connsiteY17" fmla="*/ 612711 h 621351"/>
                  <a:gd name="connsiteX18" fmla="*/ 130332 w 430629"/>
                  <a:gd name="connsiteY18" fmla="*/ 619573 h 621351"/>
                  <a:gd name="connsiteX19" fmla="*/ 91588 w 430629"/>
                  <a:gd name="connsiteY19" fmla="*/ 618810 h 621351"/>
                  <a:gd name="connsiteX20" fmla="*/ 55258 w 430629"/>
                  <a:gd name="connsiteY20" fmla="*/ 617158 h 621351"/>
                  <a:gd name="connsiteX21" fmla="*/ 29725 w 430629"/>
                  <a:gd name="connsiteY21" fmla="*/ 621351 h 621351"/>
                  <a:gd name="connsiteX22" fmla="*/ 23627 w 430629"/>
                  <a:gd name="connsiteY22" fmla="*/ 555154 h 621351"/>
                  <a:gd name="connsiteX23" fmla="*/ 16768 w 430629"/>
                  <a:gd name="connsiteY23" fmla="*/ 460749 h 621351"/>
                  <a:gd name="connsiteX24" fmla="*/ 10417 w 430629"/>
                  <a:gd name="connsiteY24" fmla="*/ 349446 h 621351"/>
                  <a:gd name="connsiteX25" fmla="*/ 4827 w 430629"/>
                  <a:gd name="connsiteY25" fmla="*/ 231154 h 621351"/>
                  <a:gd name="connsiteX26" fmla="*/ 1270 w 430629"/>
                  <a:gd name="connsiteY26" fmla="*/ 116801 h 621351"/>
                  <a:gd name="connsiteX27" fmla="*/ 0 w 430629"/>
                  <a:gd name="connsiteY27" fmla="*/ 17568 h 621351"/>
                  <a:gd name="connsiteX28" fmla="*/ 0 w 430629"/>
                  <a:gd name="connsiteY28" fmla="*/ 16678 h 621351"/>
                  <a:gd name="connsiteX29" fmla="*/ 1016 w 430629"/>
                  <a:gd name="connsiteY29" fmla="*/ 16678 h 621351"/>
                  <a:gd name="connsiteX30" fmla="*/ 2922 w 430629"/>
                  <a:gd name="connsiteY30" fmla="*/ 16678 h 621351"/>
                  <a:gd name="connsiteX31" fmla="*/ 33409 w 430629"/>
                  <a:gd name="connsiteY31" fmla="*/ 17568 h 621351"/>
                  <a:gd name="connsiteX32" fmla="*/ 65293 w 430629"/>
                  <a:gd name="connsiteY32" fmla="*/ 15027 h 621351"/>
                  <a:gd name="connsiteX33" fmla="*/ 96669 w 430629"/>
                  <a:gd name="connsiteY33" fmla="*/ 13375 h 621351"/>
                  <a:gd name="connsiteX34" fmla="*/ 125759 w 430629"/>
                  <a:gd name="connsiteY34" fmla="*/ 16043 h 621351"/>
                  <a:gd name="connsiteX35" fmla="*/ 137573 w 430629"/>
                  <a:gd name="connsiteY35" fmla="*/ 131921 h 621351"/>
                  <a:gd name="connsiteX36" fmla="*/ 152181 w 430629"/>
                  <a:gd name="connsiteY36" fmla="*/ 243479 h 621351"/>
                  <a:gd name="connsiteX37" fmla="*/ 153197 w 430629"/>
                  <a:gd name="connsiteY37" fmla="*/ 243479 h 621351"/>
                  <a:gd name="connsiteX38" fmla="*/ 205533 w 430629"/>
                  <a:gd name="connsiteY38" fmla="*/ 245130 h 621351"/>
                  <a:gd name="connsiteX39" fmla="*/ 257616 w 430629"/>
                  <a:gd name="connsiteY39" fmla="*/ 239794 h 621351"/>
                  <a:gd name="connsiteX40" fmla="*/ 258632 w 430629"/>
                  <a:gd name="connsiteY40" fmla="*/ 239794 h 621351"/>
                  <a:gd name="connsiteX41" fmla="*/ 261935 w 430629"/>
                  <a:gd name="connsiteY41" fmla="*/ 127855 h 621351"/>
                  <a:gd name="connsiteX42" fmla="*/ 256472 w 430629"/>
                  <a:gd name="connsiteY42" fmla="*/ 13502 h 621351"/>
                  <a:gd name="connsiteX43" fmla="*/ 284800 w 430629"/>
                  <a:gd name="connsiteY43" fmla="*/ 6641 h 621351"/>
                  <a:gd name="connsiteX44" fmla="*/ 319987 w 430629"/>
                  <a:gd name="connsiteY44" fmla="*/ 1813 h 621351"/>
                  <a:gd name="connsiteX45" fmla="*/ 356191 w 430629"/>
                  <a:gd name="connsiteY45" fmla="*/ 34 h 621351"/>
                  <a:gd name="connsiteX46" fmla="*/ 388075 w 430629"/>
                  <a:gd name="connsiteY46" fmla="*/ 415 h 62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0629" h="621351">
                    <a:moveTo>
                      <a:pt x="388075" y="415"/>
                    </a:moveTo>
                    <a:lnTo>
                      <a:pt x="430630" y="606486"/>
                    </a:lnTo>
                    <a:cubicBezTo>
                      <a:pt x="419705" y="608518"/>
                      <a:pt x="408018" y="609916"/>
                      <a:pt x="395443" y="610806"/>
                    </a:cubicBezTo>
                    <a:cubicBezTo>
                      <a:pt x="382867" y="611695"/>
                      <a:pt x="370672" y="612330"/>
                      <a:pt x="358731" y="612584"/>
                    </a:cubicBezTo>
                    <a:cubicBezTo>
                      <a:pt x="346790" y="612839"/>
                      <a:pt x="335231" y="613220"/>
                      <a:pt x="323925" y="613474"/>
                    </a:cubicBezTo>
                    <a:cubicBezTo>
                      <a:pt x="312619" y="613728"/>
                      <a:pt x="303092" y="614363"/>
                      <a:pt x="295470" y="615126"/>
                    </a:cubicBezTo>
                    <a:lnTo>
                      <a:pt x="294454" y="615126"/>
                    </a:lnTo>
                    <a:cubicBezTo>
                      <a:pt x="290643" y="596194"/>
                      <a:pt x="288103" y="576373"/>
                      <a:pt x="286578" y="555916"/>
                    </a:cubicBezTo>
                    <a:cubicBezTo>
                      <a:pt x="285054" y="535460"/>
                      <a:pt x="283911" y="515130"/>
                      <a:pt x="283021" y="494928"/>
                    </a:cubicBezTo>
                    <a:cubicBezTo>
                      <a:pt x="282132" y="474726"/>
                      <a:pt x="281116" y="454523"/>
                      <a:pt x="279973" y="434321"/>
                    </a:cubicBezTo>
                    <a:cubicBezTo>
                      <a:pt x="278830" y="414119"/>
                      <a:pt x="276670" y="394806"/>
                      <a:pt x="273621" y="376382"/>
                    </a:cubicBezTo>
                    <a:lnTo>
                      <a:pt x="272605" y="375493"/>
                    </a:lnTo>
                    <a:cubicBezTo>
                      <a:pt x="253805" y="373078"/>
                      <a:pt x="235132" y="372189"/>
                      <a:pt x="216458" y="372697"/>
                    </a:cubicBezTo>
                    <a:cubicBezTo>
                      <a:pt x="197785" y="373206"/>
                      <a:pt x="179112" y="375747"/>
                      <a:pt x="160565" y="380194"/>
                    </a:cubicBezTo>
                    <a:cubicBezTo>
                      <a:pt x="159168" y="400523"/>
                      <a:pt x="158914" y="420471"/>
                      <a:pt x="159803" y="440039"/>
                    </a:cubicBezTo>
                    <a:cubicBezTo>
                      <a:pt x="160692" y="459606"/>
                      <a:pt x="161709" y="479300"/>
                      <a:pt x="162852" y="498994"/>
                    </a:cubicBezTo>
                    <a:cubicBezTo>
                      <a:pt x="163995" y="518561"/>
                      <a:pt x="164757" y="537874"/>
                      <a:pt x="164884" y="556679"/>
                    </a:cubicBezTo>
                    <a:cubicBezTo>
                      <a:pt x="165011" y="575483"/>
                      <a:pt x="163741" y="594161"/>
                      <a:pt x="161073" y="612711"/>
                    </a:cubicBezTo>
                    <a:cubicBezTo>
                      <a:pt x="153451" y="616904"/>
                      <a:pt x="143162" y="619191"/>
                      <a:pt x="130332" y="619573"/>
                    </a:cubicBezTo>
                    <a:cubicBezTo>
                      <a:pt x="117375" y="619954"/>
                      <a:pt x="104545" y="619700"/>
                      <a:pt x="91588" y="618810"/>
                    </a:cubicBezTo>
                    <a:cubicBezTo>
                      <a:pt x="78631" y="618048"/>
                      <a:pt x="66563" y="617413"/>
                      <a:pt x="55258" y="617158"/>
                    </a:cubicBezTo>
                    <a:cubicBezTo>
                      <a:pt x="43952" y="616904"/>
                      <a:pt x="35441" y="618302"/>
                      <a:pt x="29725" y="621351"/>
                    </a:cubicBezTo>
                    <a:cubicBezTo>
                      <a:pt x="27947" y="605215"/>
                      <a:pt x="25914" y="583107"/>
                      <a:pt x="23627" y="555154"/>
                    </a:cubicBezTo>
                    <a:cubicBezTo>
                      <a:pt x="21214" y="527201"/>
                      <a:pt x="18927" y="495690"/>
                      <a:pt x="16768" y="460749"/>
                    </a:cubicBezTo>
                    <a:cubicBezTo>
                      <a:pt x="14482" y="425808"/>
                      <a:pt x="12449" y="388707"/>
                      <a:pt x="10417" y="349446"/>
                    </a:cubicBezTo>
                    <a:cubicBezTo>
                      <a:pt x="8384" y="310184"/>
                      <a:pt x="6479" y="270796"/>
                      <a:pt x="4827" y="231154"/>
                    </a:cubicBezTo>
                    <a:cubicBezTo>
                      <a:pt x="3176" y="191638"/>
                      <a:pt x="1905" y="153394"/>
                      <a:pt x="1270" y="116801"/>
                    </a:cubicBezTo>
                    <a:cubicBezTo>
                      <a:pt x="635" y="80081"/>
                      <a:pt x="254" y="47046"/>
                      <a:pt x="0" y="17568"/>
                    </a:cubicBezTo>
                    <a:lnTo>
                      <a:pt x="0" y="16678"/>
                    </a:lnTo>
                    <a:lnTo>
                      <a:pt x="1016" y="16678"/>
                    </a:lnTo>
                    <a:lnTo>
                      <a:pt x="2922" y="16678"/>
                    </a:lnTo>
                    <a:cubicBezTo>
                      <a:pt x="12703" y="18203"/>
                      <a:pt x="22865" y="18457"/>
                      <a:pt x="33409" y="17568"/>
                    </a:cubicBezTo>
                    <a:cubicBezTo>
                      <a:pt x="43952" y="16678"/>
                      <a:pt x="54622" y="15789"/>
                      <a:pt x="65293" y="15027"/>
                    </a:cubicBezTo>
                    <a:cubicBezTo>
                      <a:pt x="75964" y="14137"/>
                      <a:pt x="86380" y="13629"/>
                      <a:pt x="96669" y="13375"/>
                    </a:cubicBezTo>
                    <a:cubicBezTo>
                      <a:pt x="106959" y="13121"/>
                      <a:pt x="116613" y="14010"/>
                      <a:pt x="125759" y="16043"/>
                    </a:cubicBezTo>
                    <a:cubicBezTo>
                      <a:pt x="132619" y="55813"/>
                      <a:pt x="136557" y="94439"/>
                      <a:pt x="137573" y="131921"/>
                    </a:cubicBezTo>
                    <a:cubicBezTo>
                      <a:pt x="138589" y="169530"/>
                      <a:pt x="143416" y="206631"/>
                      <a:pt x="152181" y="243479"/>
                    </a:cubicBezTo>
                    <a:lnTo>
                      <a:pt x="153197" y="243479"/>
                    </a:lnTo>
                    <a:cubicBezTo>
                      <a:pt x="169457" y="246528"/>
                      <a:pt x="186860" y="247036"/>
                      <a:pt x="205533" y="245130"/>
                    </a:cubicBezTo>
                    <a:cubicBezTo>
                      <a:pt x="224207" y="243224"/>
                      <a:pt x="241610" y="241446"/>
                      <a:pt x="257616" y="239794"/>
                    </a:cubicBezTo>
                    <a:lnTo>
                      <a:pt x="258632" y="239794"/>
                    </a:lnTo>
                    <a:cubicBezTo>
                      <a:pt x="261426" y="199770"/>
                      <a:pt x="262443" y="162542"/>
                      <a:pt x="261935" y="127855"/>
                    </a:cubicBezTo>
                    <a:cubicBezTo>
                      <a:pt x="261300" y="93168"/>
                      <a:pt x="259521" y="55050"/>
                      <a:pt x="256472" y="13502"/>
                    </a:cubicBezTo>
                    <a:cubicBezTo>
                      <a:pt x="264094" y="10961"/>
                      <a:pt x="273621" y="8674"/>
                      <a:pt x="284800" y="6641"/>
                    </a:cubicBezTo>
                    <a:cubicBezTo>
                      <a:pt x="295978" y="4608"/>
                      <a:pt x="307792" y="2956"/>
                      <a:pt x="319987" y="1813"/>
                    </a:cubicBezTo>
                    <a:cubicBezTo>
                      <a:pt x="332182" y="669"/>
                      <a:pt x="344250" y="34"/>
                      <a:pt x="356191" y="34"/>
                    </a:cubicBezTo>
                    <a:cubicBezTo>
                      <a:pt x="367496" y="-93"/>
                      <a:pt x="378294" y="161"/>
                      <a:pt x="388075" y="415"/>
                    </a:cubicBezTo>
                    <a:close/>
                  </a:path>
                </a:pathLst>
              </a:custGeom>
              <a:solidFill>
                <a:srgbClr val="000000"/>
              </a:solidFill>
              <a:ln w="12692" cap="flat">
                <a:noFill/>
                <a:prstDash val="solid"/>
                <a:miter/>
              </a:ln>
            </p:spPr>
            <p:txBody>
              <a:bodyPr rtlCol="0" anchor="ctr"/>
              <a:lstStyle/>
              <a:p>
                <a:endParaRPr lang="en-US"/>
              </a:p>
            </p:txBody>
          </p:sp>
          <p:sp>
            <p:nvSpPr>
              <p:cNvPr id="1270" name="Freeform 1269">
                <a:extLst>
                  <a:ext uri="{FF2B5EF4-FFF2-40B4-BE49-F238E27FC236}">
                    <a16:creationId xmlns:a16="http://schemas.microsoft.com/office/drawing/2014/main" id="{0D6C562A-2180-FD47-A697-08B5DC35A787}"/>
                  </a:ext>
                </a:extLst>
              </p:cNvPr>
              <p:cNvSpPr/>
              <p:nvPr/>
            </p:nvSpPr>
            <p:spPr>
              <a:xfrm>
                <a:off x="4269965" y="522456"/>
                <a:ext cx="411739" cy="615101"/>
              </a:xfrm>
              <a:custGeom>
                <a:avLst/>
                <a:gdLst>
                  <a:gd name="connsiteX0" fmla="*/ 408526 w 411739"/>
                  <a:gd name="connsiteY0" fmla="*/ 4838 h 615101"/>
                  <a:gd name="connsiteX1" fmla="*/ 411702 w 411739"/>
                  <a:gd name="connsiteY1" fmla="*/ 70654 h 615101"/>
                  <a:gd name="connsiteX2" fmla="*/ 408272 w 411739"/>
                  <a:gd name="connsiteY2" fmla="*/ 139266 h 615101"/>
                  <a:gd name="connsiteX3" fmla="*/ 362796 w 411739"/>
                  <a:gd name="connsiteY3" fmla="*/ 137869 h 615101"/>
                  <a:gd name="connsiteX4" fmla="*/ 290262 w 411739"/>
                  <a:gd name="connsiteY4" fmla="*/ 142316 h 615101"/>
                  <a:gd name="connsiteX5" fmla="*/ 288356 w 411739"/>
                  <a:gd name="connsiteY5" fmla="*/ 142316 h 615101"/>
                  <a:gd name="connsiteX6" fmla="*/ 287340 w 411739"/>
                  <a:gd name="connsiteY6" fmla="*/ 142316 h 615101"/>
                  <a:gd name="connsiteX7" fmla="*/ 286832 w 411739"/>
                  <a:gd name="connsiteY7" fmla="*/ 143586 h 615101"/>
                  <a:gd name="connsiteX8" fmla="*/ 286324 w 411739"/>
                  <a:gd name="connsiteY8" fmla="*/ 144857 h 615101"/>
                  <a:gd name="connsiteX9" fmla="*/ 285181 w 411739"/>
                  <a:gd name="connsiteY9" fmla="*/ 158325 h 615101"/>
                  <a:gd name="connsiteX10" fmla="*/ 285435 w 411739"/>
                  <a:gd name="connsiteY10" fmla="*/ 186913 h 615101"/>
                  <a:gd name="connsiteX11" fmla="*/ 287340 w 411739"/>
                  <a:gd name="connsiteY11" fmla="*/ 237991 h 615101"/>
                  <a:gd name="connsiteX12" fmla="*/ 291024 w 411739"/>
                  <a:gd name="connsiteY12" fmla="*/ 319436 h 615101"/>
                  <a:gd name="connsiteX13" fmla="*/ 296232 w 411739"/>
                  <a:gd name="connsiteY13" fmla="*/ 438998 h 615101"/>
                  <a:gd name="connsiteX14" fmla="*/ 303600 w 411739"/>
                  <a:gd name="connsiteY14" fmla="*/ 603158 h 615101"/>
                  <a:gd name="connsiteX15" fmla="*/ 303600 w 411739"/>
                  <a:gd name="connsiteY15" fmla="*/ 604047 h 615101"/>
                  <a:gd name="connsiteX16" fmla="*/ 303600 w 411739"/>
                  <a:gd name="connsiteY16" fmla="*/ 604937 h 615101"/>
                  <a:gd name="connsiteX17" fmla="*/ 265491 w 411739"/>
                  <a:gd name="connsiteY17" fmla="*/ 609003 h 615101"/>
                  <a:gd name="connsiteX18" fmla="*/ 223952 w 411739"/>
                  <a:gd name="connsiteY18" fmla="*/ 610527 h 615101"/>
                  <a:gd name="connsiteX19" fmla="*/ 182795 w 411739"/>
                  <a:gd name="connsiteY19" fmla="*/ 611544 h 615101"/>
                  <a:gd name="connsiteX20" fmla="*/ 145194 w 411739"/>
                  <a:gd name="connsiteY20" fmla="*/ 615101 h 615101"/>
                  <a:gd name="connsiteX21" fmla="*/ 144305 w 411739"/>
                  <a:gd name="connsiteY21" fmla="*/ 583845 h 615101"/>
                  <a:gd name="connsiteX22" fmla="*/ 143543 w 411739"/>
                  <a:gd name="connsiteY22" fmla="*/ 501003 h 615101"/>
                  <a:gd name="connsiteX23" fmla="*/ 138716 w 411739"/>
                  <a:gd name="connsiteY23" fmla="*/ 360221 h 615101"/>
                  <a:gd name="connsiteX24" fmla="*/ 125886 w 411739"/>
                  <a:gd name="connsiteY24" fmla="*/ 153243 h 615101"/>
                  <a:gd name="connsiteX25" fmla="*/ 124870 w 411739"/>
                  <a:gd name="connsiteY25" fmla="*/ 152353 h 615101"/>
                  <a:gd name="connsiteX26" fmla="*/ 95653 w 411739"/>
                  <a:gd name="connsiteY26" fmla="*/ 146636 h 615101"/>
                  <a:gd name="connsiteX27" fmla="*/ 60720 w 411739"/>
                  <a:gd name="connsiteY27" fmla="*/ 145873 h 615101"/>
                  <a:gd name="connsiteX28" fmla="*/ 28836 w 411739"/>
                  <a:gd name="connsiteY28" fmla="*/ 146254 h 615101"/>
                  <a:gd name="connsiteX29" fmla="*/ 8511 w 411739"/>
                  <a:gd name="connsiteY29" fmla="*/ 145111 h 615101"/>
                  <a:gd name="connsiteX30" fmla="*/ 4700 w 411739"/>
                  <a:gd name="connsiteY30" fmla="*/ 127831 h 615101"/>
                  <a:gd name="connsiteX31" fmla="*/ 1905 w 411739"/>
                  <a:gd name="connsiteY31" fmla="*/ 94541 h 615101"/>
                  <a:gd name="connsiteX32" fmla="*/ 254 w 411739"/>
                  <a:gd name="connsiteY32" fmla="*/ 52485 h 615101"/>
                  <a:gd name="connsiteX33" fmla="*/ 1016 w 411739"/>
                  <a:gd name="connsiteY33" fmla="*/ 9158 h 615101"/>
                  <a:gd name="connsiteX34" fmla="*/ 508 w 411739"/>
                  <a:gd name="connsiteY34" fmla="*/ 8269 h 615101"/>
                  <a:gd name="connsiteX35" fmla="*/ 0 w 411739"/>
                  <a:gd name="connsiteY35" fmla="*/ 7379 h 615101"/>
                  <a:gd name="connsiteX36" fmla="*/ 203628 w 411739"/>
                  <a:gd name="connsiteY36" fmla="*/ 772 h 615101"/>
                  <a:gd name="connsiteX37" fmla="*/ 408526 w 411739"/>
                  <a:gd name="connsiteY37" fmla="*/ 4838 h 61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11739" h="615101">
                    <a:moveTo>
                      <a:pt x="408526" y="4838"/>
                    </a:moveTo>
                    <a:cubicBezTo>
                      <a:pt x="410305" y="23897"/>
                      <a:pt x="411448" y="45878"/>
                      <a:pt x="411702" y="70654"/>
                    </a:cubicBezTo>
                    <a:cubicBezTo>
                      <a:pt x="411956" y="95431"/>
                      <a:pt x="410940" y="118428"/>
                      <a:pt x="408272" y="139266"/>
                    </a:cubicBezTo>
                    <a:cubicBezTo>
                      <a:pt x="395950" y="137233"/>
                      <a:pt x="380834" y="136852"/>
                      <a:pt x="362796" y="137869"/>
                    </a:cubicBezTo>
                    <a:cubicBezTo>
                      <a:pt x="344758" y="138885"/>
                      <a:pt x="320622" y="140410"/>
                      <a:pt x="290262" y="142316"/>
                    </a:cubicBezTo>
                    <a:lnTo>
                      <a:pt x="288356" y="142316"/>
                    </a:lnTo>
                    <a:lnTo>
                      <a:pt x="287340" y="142316"/>
                    </a:lnTo>
                    <a:cubicBezTo>
                      <a:pt x="287340" y="142951"/>
                      <a:pt x="287213" y="143332"/>
                      <a:pt x="286832" y="143586"/>
                    </a:cubicBezTo>
                    <a:cubicBezTo>
                      <a:pt x="286451" y="143840"/>
                      <a:pt x="286324" y="144349"/>
                      <a:pt x="286324" y="144857"/>
                    </a:cubicBezTo>
                    <a:cubicBezTo>
                      <a:pt x="285689" y="147779"/>
                      <a:pt x="285435" y="152226"/>
                      <a:pt x="285181" y="158325"/>
                    </a:cubicBezTo>
                    <a:cubicBezTo>
                      <a:pt x="285054" y="164424"/>
                      <a:pt x="285181" y="173953"/>
                      <a:pt x="285435" y="186913"/>
                    </a:cubicBezTo>
                    <a:cubicBezTo>
                      <a:pt x="285816" y="199873"/>
                      <a:pt x="286451" y="217026"/>
                      <a:pt x="287340" y="237991"/>
                    </a:cubicBezTo>
                    <a:cubicBezTo>
                      <a:pt x="288229" y="259083"/>
                      <a:pt x="289500" y="286146"/>
                      <a:pt x="291024" y="319436"/>
                    </a:cubicBezTo>
                    <a:cubicBezTo>
                      <a:pt x="292549" y="352598"/>
                      <a:pt x="294327" y="392494"/>
                      <a:pt x="296232" y="438998"/>
                    </a:cubicBezTo>
                    <a:cubicBezTo>
                      <a:pt x="298138" y="485501"/>
                      <a:pt x="300551" y="540264"/>
                      <a:pt x="303600" y="603158"/>
                    </a:cubicBezTo>
                    <a:lnTo>
                      <a:pt x="303600" y="604047"/>
                    </a:lnTo>
                    <a:lnTo>
                      <a:pt x="303600" y="604937"/>
                    </a:lnTo>
                    <a:cubicBezTo>
                      <a:pt x="292040" y="606970"/>
                      <a:pt x="279338" y="608240"/>
                      <a:pt x="265491" y="609003"/>
                    </a:cubicBezTo>
                    <a:cubicBezTo>
                      <a:pt x="251645" y="609638"/>
                      <a:pt x="237799" y="610146"/>
                      <a:pt x="223952" y="610527"/>
                    </a:cubicBezTo>
                    <a:cubicBezTo>
                      <a:pt x="210106" y="610909"/>
                      <a:pt x="196387" y="611290"/>
                      <a:pt x="182795" y="611544"/>
                    </a:cubicBezTo>
                    <a:cubicBezTo>
                      <a:pt x="169203" y="611925"/>
                      <a:pt x="156754" y="613069"/>
                      <a:pt x="145194" y="615101"/>
                    </a:cubicBezTo>
                    <a:cubicBezTo>
                      <a:pt x="144432" y="612814"/>
                      <a:pt x="144178" y="602396"/>
                      <a:pt x="144305" y="583845"/>
                    </a:cubicBezTo>
                    <a:cubicBezTo>
                      <a:pt x="144432" y="565294"/>
                      <a:pt x="144178" y="537723"/>
                      <a:pt x="143543" y="501003"/>
                    </a:cubicBezTo>
                    <a:cubicBezTo>
                      <a:pt x="142908" y="464283"/>
                      <a:pt x="141257" y="417398"/>
                      <a:pt x="138716" y="360221"/>
                    </a:cubicBezTo>
                    <a:cubicBezTo>
                      <a:pt x="136175" y="303045"/>
                      <a:pt x="131856" y="234052"/>
                      <a:pt x="125886" y="153243"/>
                    </a:cubicBezTo>
                    <a:lnTo>
                      <a:pt x="124870" y="152353"/>
                    </a:lnTo>
                    <a:cubicBezTo>
                      <a:pt x="116994" y="149050"/>
                      <a:pt x="107340" y="147144"/>
                      <a:pt x="95653" y="146636"/>
                    </a:cubicBezTo>
                    <a:cubicBezTo>
                      <a:pt x="83966" y="146127"/>
                      <a:pt x="72407" y="145873"/>
                      <a:pt x="60720" y="145873"/>
                    </a:cubicBezTo>
                    <a:cubicBezTo>
                      <a:pt x="49160" y="145873"/>
                      <a:pt x="38490" y="146000"/>
                      <a:pt x="28836" y="146254"/>
                    </a:cubicBezTo>
                    <a:cubicBezTo>
                      <a:pt x="19181" y="146509"/>
                      <a:pt x="12321" y="146127"/>
                      <a:pt x="8511" y="145111"/>
                    </a:cubicBezTo>
                    <a:cubicBezTo>
                      <a:pt x="7114" y="142824"/>
                      <a:pt x="5843" y="137106"/>
                      <a:pt x="4700" y="127831"/>
                    </a:cubicBezTo>
                    <a:cubicBezTo>
                      <a:pt x="3430" y="118683"/>
                      <a:pt x="2540" y="107501"/>
                      <a:pt x="1905" y="94541"/>
                    </a:cubicBezTo>
                    <a:cubicBezTo>
                      <a:pt x="1270" y="81581"/>
                      <a:pt x="635" y="67605"/>
                      <a:pt x="254" y="52485"/>
                    </a:cubicBezTo>
                    <a:cubicBezTo>
                      <a:pt x="-127" y="37492"/>
                      <a:pt x="127" y="23007"/>
                      <a:pt x="1016" y="9158"/>
                    </a:cubicBezTo>
                    <a:cubicBezTo>
                      <a:pt x="1016" y="8650"/>
                      <a:pt x="889" y="8269"/>
                      <a:pt x="508" y="8269"/>
                    </a:cubicBezTo>
                    <a:cubicBezTo>
                      <a:pt x="127" y="8269"/>
                      <a:pt x="0" y="8014"/>
                      <a:pt x="0" y="7379"/>
                    </a:cubicBezTo>
                    <a:cubicBezTo>
                      <a:pt x="65801" y="5092"/>
                      <a:pt x="133635" y="2805"/>
                      <a:pt x="203628" y="772"/>
                    </a:cubicBezTo>
                    <a:cubicBezTo>
                      <a:pt x="273621" y="-1007"/>
                      <a:pt x="341963" y="264"/>
                      <a:pt x="408526" y="4838"/>
                    </a:cubicBezTo>
                    <a:close/>
                  </a:path>
                </a:pathLst>
              </a:custGeom>
              <a:solidFill>
                <a:srgbClr val="000000"/>
              </a:solidFill>
              <a:ln w="12692" cap="flat">
                <a:noFill/>
                <a:prstDash val="solid"/>
                <a:miter/>
              </a:ln>
            </p:spPr>
            <p:txBody>
              <a:bodyPr rtlCol="0" anchor="ctr"/>
              <a:lstStyle/>
              <a:p>
                <a:endParaRPr lang="en-US"/>
              </a:p>
            </p:txBody>
          </p:sp>
        </p:grpSp>
        <p:grpSp>
          <p:nvGrpSpPr>
            <p:cNvPr id="1271" name="Graphic 1018">
              <a:extLst>
                <a:ext uri="{FF2B5EF4-FFF2-40B4-BE49-F238E27FC236}">
                  <a16:creationId xmlns:a16="http://schemas.microsoft.com/office/drawing/2014/main" id="{BC692AA9-05AD-E44A-BE7D-D8001993DFA1}"/>
                </a:ext>
              </a:extLst>
            </p:cNvPr>
            <p:cNvGrpSpPr/>
            <p:nvPr/>
          </p:nvGrpSpPr>
          <p:grpSpPr>
            <a:xfrm>
              <a:off x="741978" y="471928"/>
              <a:ext cx="3889042" cy="707561"/>
              <a:chOff x="741978" y="471928"/>
              <a:chExt cx="3889042" cy="707561"/>
            </a:xfrm>
          </p:grpSpPr>
          <p:sp>
            <p:nvSpPr>
              <p:cNvPr id="1272" name="Freeform 1271">
                <a:extLst>
                  <a:ext uri="{FF2B5EF4-FFF2-40B4-BE49-F238E27FC236}">
                    <a16:creationId xmlns:a16="http://schemas.microsoft.com/office/drawing/2014/main" id="{45F42735-13D5-724F-A643-210C32014281}"/>
                  </a:ext>
                </a:extLst>
              </p:cNvPr>
              <p:cNvSpPr/>
              <p:nvPr/>
            </p:nvSpPr>
            <p:spPr>
              <a:xfrm>
                <a:off x="741978" y="569272"/>
                <a:ext cx="436227" cy="610217"/>
              </a:xfrm>
              <a:custGeom>
                <a:avLst/>
                <a:gdLst>
                  <a:gd name="connsiteX0" fmla="*/ 430249 w 436227"/>
                  <a:gd name="connsiteY0" fmla="*/ 189904 h 610217"/>
                  <a:gd name="connsiteX1" fmla="*/ 429232 w 436227"/>
                  <a:gd name="connsiteY1" fmla="*/ 189904 h 610217"/>
                  <a:gd name="connsiteX2" fmla="*/ 356826 w 436227"/>
                  <a:gd name="connsiteY2" fmla="*/ 198289 h 610217"/>
                  <a:gd name="connsiteX3" fmla="*/ 284038 w 436227"/>
                  <a:gd name="connsiteY3" fmla="*/ 192826 h 610217"/>
                  <a:gd name="connsiteX4" fmla="*/ 272351 w 436227"/>
                  <a:gd name="connsiteY4" fmla="*/ 154073 h 610217"/>
                  <a:gd name="connsiteX5" fmla="*/ 232210 w 436227"/>
                  <a:gd name="connsiteY5" fmla="*/ 135141 h 610217"/>
                  <a:gd name="connsiteX6" fmla="*/ 187368 w 436227"/>
                  <a:gd name="connsiteY6" fmla="*/ 140605 h 610217"/>
                  <a:gd name="connsiteX7" fmla="*/ 162598 w 436227"/>
                  <a:gd name="connsiteY7" fmla="*/ 174148 h 610217"/>
                  <a:gd name="connsiteX8" fmla="*/ 161454 w 436227"/>
                  <a:gd name="connsiteY8" fmla="*/ 185838 h 610217"/>
                  <a:gd name="connsiteX9" fmla="*/ 163233 w 436227"/>
                  <a:gd name="connsiteY9" fmla="*/ 197527 h 610217"/>
                  <a:gd name="connsiteX10" fmla="*/ 189147 w 436227"/>
                  <a:gd name="connsiteY10" fmla="*/ 224591 h 610217"/>
                  <a:gd name="connsiteX11" fmla="*/ 227129 w 436227"/>
                  <a:gd name="connsiteY11" fmla="*/ 233104 h 610217"/>
                  <a:gd name="connsiteX12" fmla="*/ 323163 w 436227"/>
                  <a:gd name="connsiteY12" fmla="*/ 260040 h 610217"/>
                  <a:gd name="connsiteX13" fmla="*/ 396840 w 436227"/>
                  <a:gd name="connsiteY13" fmla="*/ 319631 h 610217"/>
                  <a:gd name="connsiteX14" fmla="*/ 424151 w 436227"/>
                  <a:gd name="connsiteY14" fmla="*/ 361814 h 610217"/>
                  <a:gd name="connsiteX15" fmla="*/ 435584 w 436227"/>
                  <a:gd name="connsiteY15" fmla="*/ 408826 h 610217"/>
                  <a:gd name="connsiteX16" fmla="*/ 433043 w 436227"/>
                  <a:gd name="connsiteY16" fmla="*/ 457871 h 610217"/>
                  <a:gd name="connsiteX17" fmla="*/ 417419 w 436227"/>
                  <a:gd name="connsiteY17" fmla="*/ 505518 h 610217"/>
                  <a:gd name="connsiteX18" fmla="*/ 387694 w 436227"/>
                  <a:gd name="connsiteY18" fmla="*/ 552275 h 610217"/>
                  <a:gd name="connsiteX19" fmla="*/ 344504 w 436227"/>
                  <a:gd name="connsiteY19" fmla="*/ 584675 h 610217"/>
                  <a:gd name="connsiteX20" fmla="*/ 291786 w 436227"/>
                  <a:gd name="connsiteY20" fmla="*/ 603861 h 610217"/>
                  <a:gd name="connsiteX21" fmla="*/ 233353 w 436227"/>
                  <a:gd name="connsiteY21" fmla="*/ 610214 h 610217"/>
                  <a:gd name="connsiteX22" fmla="*/ 148370 w 436227"/>
                  <a:gd name="connsiteY22" fmla="*/ 599033 h 610217"/>
                  <a:gd name="connsiteX23" fmla="*/ 72407 w 436227"/>
                  <a:gd name="connsiteY23" fmla="*/ 565871 h 610217"/>
                  <a:gd name="connsiteX24" fmla="*/ 18673 w 436227"/>
                  <a:gd name="connsiteY24" fmla="*/ 512252 h 610217"/>
                  <a:gd name="connsiteX25" fmla="*/ 254 w 436227"/>
                  <a:gd name="connsiteY25" fmla="*/ 438558 h 610217"/>
                  <a:gd name="connsiteX26" fmla="*/ 127 w 436227"/>
                  <a:gd name="connsiteY26" fmla="*/ 436017 h 610217"/>
                  <a:gd name="connsiteX27" fmla="*/ 0 w 436227"/>
                  <a:gd name="connsiteY27" fmla="*/ 433348 h 610217"/>
                  <a:gd name="connsiteX28" fmla="*/ 74439 w 436227"/>
                  <a:gd name="connsiteY28" fmla="*/ 429155 h 610217"/>
                  <a:gd name="connsiteX29" fmla="*/ 147989 w 436227"/>
                  <a:gd name="connsiteY29" fmla="*/ 428520 h 610217"/>
                  <a:gd name="connsiteX30" fmla="*/ 173776 w 436227"/>
                  <a:gd name="connsiteY30" fmla="*/ 469433 h 610217"/>
                  <a:gd name="connsiteX31" fmla="*/ 222555 w 436227"/>
                  <a:gd name="connsiteY31" fmla="*/ 481631 h 610217"/>
                  <a:gd name="connsiteX32" fmla="*/ 266635 w 436227"/>
                  <a:gd name="connsiteY32" fmla="*/ 465240 h 610217"/>
                  <a:gd name="connsiteX33" fmla="*/ 278448 w 436227"/>
                  <a:gd name="connsiteY33" fmla="*/ 419880 h 610217"/>
                  <a:gd name="connsiteX34" fmla="*/ 260156 w 436227"/>
                  <a:gd name="connsiteY34" fmla="*/ 386972 h 610217"/>
                  <a:gd name="connsiteX35" fmla="*/ 225223 w 436227"/>
                  <a:gd name="connsiteY35" fmla="*/ 367532 h 610217"/>
                  <a:gd name="connsiteX36" fmla="*/ 181906 w 436227"/>
                  <a:gd name="connsiteY36" fmla="*/ 356986 h 610217"/>
                  <a:gd name="connsiteX37" fmla="*/ 138208 w 436227"/>
                  <a:gd name="connsiteY37" fmla="*/ 350760 h 610217"/>
                  <a:gd name="connsiteX38" fmla="*/ 102132 w 436227"/>
                  <a:gd name="connsiteY38" fmla="*/ 340468 h 610217"/>
                  <a:gd name="connsiteX39" fmla="*/ 71645 w 436227"/>
                  <a:gd name="connsiteY39" fmla="*/ 323061 h 610217"/>
                  <a:gd name="connsiteX40" fmla="*/ 11814 w 436227"/>
                  <a:gd name="connsiteY40" fmla="*/ 240473 h 610217"/>
                  <a:gd name="connsiteX41" fmla="*/ 8003 w 436227"/>
                  <a:gd name="connsiteY41" fmla="*/ 151278 h 610217"/>
                  <a:gd name="connsiteX42" fmla="*/ 49923 w 436227"/>
                  <a:gd name="connsiteY42" fmla="*/ 71231 h 610217"/>
                  <a:gd name="connsiteX43" fmla="*/ 127283 w 436227"/>
                  <a:gd name="connsiteY43" fmla="*/ 16341 h 610217"/>
                  <a:gd name="connsiteX44" fmla="*/ 178222 w 436227"/>
                  <a:gd name="connsiteY44" fmla="*/ 3254 h 610217"/>
                  <a:gd name="connsiteX45" fmla="*/ 234750 w 436227"/>
                  <a:gd name="connsiteY45" fmla="*/ 78 h 610217"/>
                  <a:gd name="connsiteX46" fmla="*/ 291024 w 436227"/>
                  <a:gd name="connsiteY46" fmla="*/ 5922 h 610217"/>
                  <a:gd name="connsiteX47" fmla="*/ 342217 w 436227"/>
                  <a:gd name="connsiteY47" fmla="*/ 20153 h 610217"/>
                  <a:gd name="connsiteX48" fmla="*/ 415513 w 436227"/>
                  <a:gd name="connsiteY48" fmla="*/ 82412 h 610217"/>
                  <a:gd name="connsiteX49" fmla="*/ 430249 w 436227"/>
                  <a:gd name="connsiteY49" fmla="*/ 189904 h 610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6227" h="610217">
                    <a:moveTo>
                      <a:pt x="430249" y="189904"/>
                    </a:moveTo>
                    <a:lnTo>
                      <a:pt x="429232" y="189904"/>
                    </a:lnTo>
                    <a:cubicBezTo>
                      <a:pt x="406748" y="193969"/>
                      <a:pt x="382613" y="196765"/>
                      <a:pt x="356826" y="198289"/>
                    </a:cubicBezTo>
                    <a:cubicBezTo>
                      <a:pt x="331039" y="199814"/>
                      <a:pt x="306776" y="198035"/>
                      <a:pt x="284038" y="192826"/>
                    </a:cubicBezTo>
                    <a:cubicBezTo>
                      <a:pt x="287468" y="177071"/>
                      <a:pt x="283530" y="164238"/>
                      <a:pt x="272351" y="154073"/>
                    </a:cubicBezTo>
                    <a:cubicBezTo>
                      <a:pt x="261045" y="143908"/>
                      <a:pt x="247707" y="137682"/>
                      <a:pt x="232210" y="135141"/>
                    </a:cubicBezTo>
                    <a:cubicBezTo>
                      <a:pt x="216712" y="132727"/>
                      <a:pt x="201723" y="134506"/>
                      <a:pt x="187368" y="140605"/>
                    </a:cubicBezTo>
                    <a:cubicBezTo>
                      <a:pt x="173014" y="146831"/>
                      <a:pt x="164757" y="158012"/>
                      <a:pt x="162598" y="174148"/>
                    </a:cubicBezTo>
                    <a:cubicBezTo>
                      <a:pt x="161454" y="178214"/>
                      <a:pt x="161073" y="182153"/>
                      <a:pt x="161454" y="185838"/>
                    </a:cubicBezTo>
                    <a:cubicBezTo>
                      <a:pt x="161835" y="189649"/>
                      <a:pt x="162471" y="193461"/>
                      <a:pt x="163233" y="197527"/>
                    </a:cubicBezTo>
                    <a:cubicBezTo>
                      <a:pt x="168695" y="211249"/>
                      <a:pt x="177460" y="220271"/>
                      <a:pt x="189147" y="224591"/>
                    </a:cubicBezTo>
                    <a:cubicBezTo>
                      <a:pt x="200833" y="228911"/>
                      <a:pt x="213536" y="231706"/>
                      <a:pt x="227129" y="233104"/>
                    </a:cubicBezTo>
                    <a:cubicBezTo>
                      <a:pt x="261426" y="235645"/>
                      <a:pt x="293438" y="244666"/>
                      <a:pt x="323163" y="260040"/>
                    </a:cubicBezTo>
                    <a:cubicBezTo>
                      <a:pt x="352888" y="275414"/>
                      <a:pt x="377531" y="295362"/>
                      <a:pt x="396840" y="319631"/>
                    </a:cubicBezTo>
                    <a:cubicBezTo>
                      <a:pt x="408781" y="332591"/>
                      <a:pt x="417927" y="346694"/>
                      <a:pt x="424151" y="361814"/>
                    </a:cubicBezTo>
                    <a:cubicBezTo>
                      <a:pt x="430376" y="376934"/>
                      <a:pt x="434186" y="392689"/>
                      <a:pt x="435584" y="408826"/>
                    </a:cubicBezTo>
                    <a:cubicBezTo>
                      <a:pt x="436981" y="424962"/>
                      <a:pt x="436092" y="441353"/>
                      <a:pt x="433043" y="457871"/>
                    </a:cubicBezTo>
                    <a:cubicBezTo>
                      <a:pt x="429995" y="474388"/>
                      <a:pt x="424659" y="490271"/>
                      <a:pt x="417419" y="505518"/>
                    </a:cubicBezTo>
                    <a:cubicBezTo>
                      <a:pt x="410178" y="523687"/>
                      <a:pt x="400270" y="539188"/>
                      <a:pt x="387694" y="552275"/>
                    </a:cubicBezTo>
                    <a:cubicBezTo>
                      <a:pt x="375118" y="565362"/>
                      <a:pt x="360763" y="576162"/>
                      <a:pt x="344504" y="584675"/>
                    </a:cubicBezTo>
                    <a:cubicBezTo>
                      <a:pt x="328244" y="593188"/>
                      <a:pt x="310714" y="599541"/>
                      <a:pt x="291786" y="603861"/>
                    </a:cubicBezTo>
                    <a:cubicBezTo>
                      <a:pt x="272859" y="608181"/>
                      <a:pt x="253424" y="610214"/>
                      <a:pt x="233353" y="610214"/>
                    </a:cubicBezTo>
                    <a:cubicBezTo>
                      <a:pt x="204898" y="610341"/>
                      <a:pt x="176571" y="606657"/>
                      <a:pt x="148370" y="599033"/>
                    </a:cubicBezTo>
                    <a:cubicBezTo>
                      <a:pt x="120043" y="591409"/>
                      <a:pt x="94764" y="580355"/>
                      <a:pt x="72407" y="565871"/>
                    </a:cubicBezTo>
                    <a:cubicBezTo>
                      <a:pt x="50050" y="551386"/>
                      <a:pt x="32138" y="533598"/>
                      <a:pt x="18673" y="512252"/>
                    </a:cubicBezTo>
                    <a:cubicBezTo>
                      <a:pt x="5208" y="490906"/>
                      <a:pt x="-1016" y="466384"/>
                      <a:pt x="254" y="438558"/>
                    </a:cubicBezTo>
                    <a:lnTo>
                      <a:pt x="127" y="436017"/>
                    </a:lnTo>
                    <a:lnTo>
                      <a:pt x="0" y="433348"/>
                    </a:lnTo>
                    <a:cubicBezTo>
                      <a:pt x="22484" y="429918"/>
                      <a:pt x="47255" y="428520"/>
                      <a:pt x="74439" y="429155"/>
                    </a:cubicBezTo>
                    <a:cubicBezTo>
                      <a:pt x="101497" y="429918"/>
                      <a:pt x="126013" y="429664"/>
                      <a:pt x="147989" y="428520"/>
                    </a:cubicBezTo>
                    <a:cubicBezTo>
                      <a:pt x="149768" y="446944"/>
                      <a:pt x="158406" y="460666"/>
                      <a:pt x="173776" y="469433"/>
                    </a:cubicBezTo>
                    <a:cubicBezTo>
                      <a:pt x="189147" y="478327"/>
                      <a:pt x="205407" y="482393"/>
                      <a:pt x="222555" y="481631"/>
                    </a:cubicBezTo>
                    <a:cubicBezTo>
                      <a:pt x="239577" y="480868"/>
                      <a:pt x="254313" y="475405"/>
                      <a:pt x="266635" y="465240"/>
                    </a:cubicBezTo>
                    <a:cubicBezTo>
                      <a:pt x="278957" y="455075"/>
                      <a:pt x="282894" y="439955"/>
                      <a:pt x="278448" y="419880"/>
                    </a:cubicBezTo>
                    <a:cubicBezTo>
                      <a:pt x="276162" y="406031"/>
                      <a:pt x="270064" y="395104"/>
                      <a:pt x="260156" y="386972"/>
                    </a:cubicBezTo>
                    <a:cubicBezTo>
                      <a:pt x="250248" y="378840"/>
                      <a:pt x="238561" y="372360"/>
                      <a:pt x="225223" y="367532"/>
                    </a:cubicBezTo>
                    <a:cubicBezTo>
                      <a:pt x="211885" y="362704"/>
                      <a:pt x="197404" y="359146"/>
                      <a:pt x="181906" y="356986"/>
                    </a:cubicBezTo>
                    <a:cubicBezTo>
                      <a:pt x="166409" y="354826"/>
                      <a:pt x="151800" y="352666"/>
                      <a:pt x="138208" y="350760"/>
                    </a:cubicBezTo>
                    <a:cubicBezTo>
                      <a:pt x="125251" y="348727"/>
                      <a:pt x="113183" y="345297"/>
                      <a:pt x="102132" y="340468"/>
                    </a:cubicBezTo>
                    <a:cubicBezTo>
                      <a:pt x="90953" y="335513"/>
                      <a:pt x="80918" y="329795"/>
                      <a:pt x="71645" y="323061"/>
                    </a:cubicBezTo>
                    <a:cubicBezTo>
                      <a:pt x="41285" y="298412"/>
                      <a:pt x="21341" y="270967"/>
                      <a:pt x="11814" y="240473"/>
                    </a:cubicBezTo>
                    <a:cubicBezTo>
                      <a:pt x="2287" y="210106"/>
                      <a:pt x="1016" y="180374"/>
                      <a:pt x="8003" y="151278"/>
                    </a:cubicBezTo>
                    <a:cubicBezTo>
                      <a:pt x="14989" y="122181"/>
                      <a:pt x="28963" y="95499"/>
                      <a:pt x="49923" y="71231"/>
                    </a:cubicBezTo>
                    <a:cubicBezTo>
                      <a:pt x="70882" y="46962"/>
                      <a:pt x="96669" y="28666"/>
                      <a:pt x="127283" y="16341"/>
                    </a:cubicBezTo>
                    <a:cubicBezTo>
                      <a:pt x="142654" y="10115"/>
                      <a:pt x="159549" y="5795"/>
                      <a:pt x="178222" y="3254"/>
                    </a:cubicBezTo>
                    <a:cubicBezTo>
                      <a:pt x="196896" y="713"/>
                      <a:pt x="215696" y="-304"/>
                      <a:pt x="234750" y="78"/>
                    </a:cubicBezTo>
                    <a:cubicBezTo>
                      <a:pt x="253805" y="459"/>
                      <a:pt x="272605" y="2492"/>
                      <a:pt x="291024" y="5922"/>
                    </a:cubicBezTo>
                    <a:cubicBezTo>
                      <a:pt x="309444" y="9480"/>
                      <a:pt x="326593" y="14308"/>
                      <a:pt x="342217" y="20153"/>
                    </a:cubicBezTo>
                    <a:cubicBezTo>
                      <a:pt x="373593" y="33748"/>
                      <a:pt x="397983" y="54586"/>
                      <a:pt x="415513" y="82412"/>
                    </a:cubicBezTo>
                    <a:cubicBezTo>
                      <a:pt x="433297" y="110619"/>
                      <a:pt x="438124" y="146322"/>
                      <a:pt x="430249" y="189904"/>
                    </a:cubicBezTo>
                    <a:close/>
                  </a:path>
                </a:pathLst>
              </a:custGeom>
              <a:solidFill>
                <a:srgbClr val="F68C7D"/>
              </a:solidFill>
              <a:ln w="12692" cap="flat">
                <a:noFill/>
                <a:prstDash val="solid"/>
                <a:miter/>
              </a:ln>
            </p:spPr>
            <p:txBody>
              <a:bodyPr rtlCol="0" anchor="ctr"/>
              <a:lstStyle/>
              <a:p>
                <a:endParaRPr lang="en-US"/>
              </a:p>
            </p:txBody>
          </p:sp>
          <p:sp>
            <p:nvSpPr>
              <p:cNvPr id="1273" name="Freeform 1272">
                <a:extLst>
                  <a:ext uri="{FF2B5EF4-FFF2-40B4-BE49-F238E27FC236}">
                    <a16:creationId xmlns:a16="http://schemas.microsoft.com/office/drawing/2014/main" id="{08867716-64E9-FB4E-B510-2D222A00E03D}"/>
                  </a:ext>
                </a:extLst>
              </p:cNvPr>
              <p:cNvSpPr/>
              <p:nvPr/>
            </p:nvSpPr>
            <p:spPr>
              <a:xfrm>
                <a:off x="1224309" y="546204"/>
                <a:ext cx="437235" cy="618713"/>
              </a:xfrm>
              <a:custGeom>
                <a:avLst/>
                <a:gdLst>
                  <a:gd name="connsiteX0" fmla="*/ 436981 w 437235"/>
                  <a:gd name="connsiteY0" fmla="*/ 185400 h 618713"/>
                  <a:gd name="connsiteX1" fmla="*/ 436981 w 437235"/>
                  <a:gd name="connsiteY1" fmla="*/ 186289 h 618713"/>
                  <a:gd name="connsiteX2" fmla="*/ 437235 w 437235"/>
                  <a:gd name="connsiteY2" fmla="*/ 197979 h 618713"/>
                  <a:gd name="connsiteX3" fmla="*/ 436600 w 437235"/>
                  <a:gd name="connsiteY3" fmla="*/ 208779 h 618713"/>
                  <a:gd name="connsiteX4" fmla="*/ 408145 w 437235"/>
                  <a:gd name="connsiteY4" fmla="*/ 285903 h 618713"/>
                  <a:gd name="connsiteX5" fmla="*/ 348315 w 437235"/>
                  <a:gd name="connsiteY5" fmla="*/ 346511 h 618713"/>
                  <a:gd name="connsiteX6" fmla="*/ 268032 w 437235"/>
                  <a:gd name="connsiteY6" fmla="*/ 383739 h 618713"/>
                  <a:gd name="connsiteX7" fmla="*/ 177206 w 437235"/>
                  <a:gd name="connsiteY7" fmla="*/ 390092 h 618713"/>
                  <a:gd name="connsiteX8" fmla="*/ 178857 w 437235"/>
                  <a:gd name="connsiteY8" fmla="*/ 413852 h 618713"/>
                  <a:gd name="connsiteX9" fmla="*/ 179747 w 437235"/>
                  <a:gd name="connsiteY9" fmla="*/ 447649 h 618713"/>
                  <a:gd name="connsiteX10" fmla="*/ 181906 w 437235"/>
                  <a:gd name="connsiteY10" fmla="*/ 506986 h 618713"/>
                  <a:gd name="connsiteX11" fmla="*/ 186987 w 437235"/>
                  <a:gd name="connsiteY11" fmla="*/ 607489 h 618713"/>
                  <a:gd name="connsiteX12" fmla="*/ 186987 w 437235"/>
                  <a:gd name="connsiteY12" fmla="*/ 608379 h 618713"/>
                  <a:gd name="connsiteX13" fmla="*/ 185590 w 437235"/>
                  <a:gd name="connsiteY13" fmla="*/ 608887 h 618713"/>
                  <a:gd name="connsiteX14" fmla="*/ 184193 w 437235"/>
                  <a:gd name="connsiteY14" fmla="*/ 609395 h 618713"/>
                  <a:gd name="connsiteX15" fmla="*/ 150022 w 437235"/>
                  <a:gd name="connsiteY15" fmla="*/ 615113 h 618713"/>
                  <a:gd name="connsiteX16" fmla="*/ 106578 w 437235"/>
                  <a:gd name="connsiteY16" fmla="*/ 617908 h 618713"/>
                  <a:gd name="connsiteX17" fmla="*/ 61609 w 437235"/>
                  <a:gd name="connsiteY17" fmla="*/ 618671 h 618713"/>
                  <a:gd name="connsiteX18" fmla="*/ 22865 w 437235"/>
                  <a:gd name="connsiteY18" fmla="*/ 617146 h 618713"/>
                  <a:gd name="connsiteX19" fmla="*/ 16260 w 437235"/>
                  <a:gd name="connsiteY19" fmla="*/ 479795 h 618713"/>
                  <a:gd name="connsiteX20" fmla="*/ 12195 w 437235"/>
                  <a:gd name="connsiteY20" fmla="*/ 327706 h 618713"/>
                  <a:gd name="connsiteX21" fmla="*/ 7495 w 437235"/>
                  <a:gd name="connsiteY21" fmla="*/ 170788 h 618713"/>
                  <a:gd name="connsiteX22" fmla="*/ 0 w 437235"/>
                  <a:gd name="connsiteY22" fmla="*/ 20096 h 618713"/>
                  <a:gd name="connsiteX23" fmla="*/ 86253 w 437235"/>
                  <a:gd name="connsiteY23" fmla="*/ 3960 h 618713"/>
                  <a:gd name="connsiteX24" fmla="*/ 180001 w 437235"/>
                  <a:gd name="connsiteY24" fmla="*/ 656 h 618713"/>
                  <a:gd name="connsiteX25" fmla="*/ 271843 w 437235"/>
                  <a:gd name="connsiteY25" fmla="*/ 13362 h 618713"/>
                  <a:gd name="connsiteX26" fmla="*/ 351617 w 437235"/>
                  <a:gd name="connsiteY26" fmla="*/ 46016 h 618713"/>
                  <a:gd name="connsiteX27" fmla="*/ 409797 w 437235"/>
                  <a:gd name="connsiteY27" fmla="*/ 102176 h 618713"/>
                  <a:gd name="connsiteX28" fmla="*/ 436981 w 437235"/>
                  <a:gd name="connsiteY28" fmla="*/ 185400 h 618713"/>
                  <a:gd name="connsiteX29" fmla="*/ 266762 w 437235"/>
                  <a:gd name="connsiteY29" fmla="*/ 153381 h 618713"/>
                  <a:gd name="connsiteX30" fmla="*/ 210107 w 437235"/>
                  <a:gd name="connsiteY30" fmla="*/ 132798 h 618713"/>
                  <a:gd name="connsiteX31" fmla="*/ 147354 w 437235"/>
                  <a:gd name="connsiteY31" fmla="*/ 136609 h 618713"/>
                  <a:gd name="connsiteX32" fmla="*/ 144432 w 437235"/>
                  <a:gd name="connsiteY32" fmla="*/ 137499 h 618713"/>
                  <a:gd name="connsiteX33" fmla="*/ 145830 w 437235"/>
                  <a:gd name="connsiteY33" fmla="*/ 170407 h 618713"/>
                  <a:gd name="connsiteX34" fmla="*/ 146719 w 437235"/>
                  <a:gd name="connsiteY34" fmla="*/ 205094 h 618713"/>
                  <a:gd name="connsiteX35" fmla="*/ 149514 w 437235"/>
                  <a:gd name="connsiteY35" fmla="*/ 238384 h 618713"/>
                  <a:gd name="connsiteX36" fmla="*/ 156627 w 437235"/>
                  <a:gd name="connsiteY36" fmla="*/ 267226 h 618713"/>
                  <a:gd name="connsiteX37" fmla="*/ 159549 w 437235"/>
                  <a:gd name="connsiteY37" fmla="*/ 267099 h 618713"/>
                  <a:gd name="connsiteX38" fmla="*/ 192450 w 437235"/>
                  <a:gd name="connsiteY38" fmla="*/ 264939 h 618713"/>
                  <a:gd name="connsiteX39" fmla="*/ 226748 w 437235"/>
                  <a:gd name="connsiteY39" fmla="*/ 261889 h 618713"/>
                  <a:gd name="connsiteX40" fmla="*/ 259521 w 437235"/>
                  <a:gd name="connsiteY40" fmla="*/ 254520 h 618713"/>
                  <a:gd name="connsiteX41" fmla="*/ 286705 w 437235"/>
                  <a:gd name="connsiteY41" fmla="*/ 238638 h 618713"/>
                  <a:gd name="connsiteX42" fmla="*/ 297249 w 437235"/>
                  <a:gd name="connsiteY42" fmla="*/ 216656 h 618713"/>
                  <a:gd name="connsiteX43" fmla="*/ 297503 w 437235"/>
                  <a:gd name="connsiteY43" fmla="*/ 192388 h 618713"/>
                  <a:gd name="connsiteX44" fmla="*/ 287213 w 437235"/>
                  <a:gd name="connsiteY44" fmla="*/ 170153 h 618713"/>
                  <a:gd name="connsiteX45" fmla="*/ 266762 w 437235"/>
                  <a:gd name="connsiteY45" fmla="*/ 153381 h 61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37235" h="618713">
                    <a:moveTo>
                      <a:pt x="436981" y="185400"/>
                    </a:moveTo>
                    <a:lnTo>
                      <a:pt x="436981" y="186289"/>
                    </a:lnTo>
                    <a:cubicBezTo>
                      <a:pt x="437108" y="190355"/>
                      <a:pt x="437235" y="194294"/>
                      <a:pt x="437235" y="197979"/>
                    </a:cubicBezTo>
                    <a:cubicBezTo>
                      <a:pt x="437235" y="201664"/>
                      <a:pt x="437108" y="205348"/>
                      <a:pt x="436600" y="208779"/>
                    </a:cubicBezTo>
                    <a:cubicBezTo>
                      <a:pt x="433424" y="236605"/>
                      <a:pt x="424024" y="262271"/>
                      <a:pt x="408145" y="285903"/>
                    </a:cubicBezTo>
                    <a:cubicBezTo>
                      <a:pt x="392267" y="309409"/>
                      <a:pt x="372323" y="329612"/>
                      <a:pt x="348315" y="346511"/>
                    </a:cubicBezTo>
                    <a:cubicBezTo>
                      <a:pt x="324179" y="363409"/>
                      <a:pt x="297503" y="375734"/>
                      <a:pt x="268032" y="383739"/>
                    </a:cubicBezTo>
                    <a:cubicBezTo>
                      <a:pt x="238561" y="391744"/>
                      <a:pt x="208328" y="393903"/>
                      <a:pt x="177206" y="390092"/>
                    </a:cubicBezTo>
                    <a:cubicBezTo>
                      <a:pt x="178095" y="398224"/>
                      <a:pt x="178603" y="406101"/>
                      <a:pt x="178857" y="413852"/>
                    </a:cubicBezTo>
                    <a:cubicBezTo>
                      <a:pt x="179112" y="421602"/>
                      <a:pt x="179366" y="432911"/>
                      <a:pt x="179747" y="447649"/>
                    </a:cubicBezTo>
                    <a:cubicBezTo>
                      <a:pt x="180128" y="462388"/>
                      <a:pt x="180890" y="482209"/>
                      <a:pt x="181906" y="506986"/>
                    </a:cubicBezTo>
                    <a:cubicBezTo>
                      <a:pt x="182922" y="531889"/>
                      <a:pt x="184574" y="565306"/>
                      <a:pt x="186987" y="607489"/>
                    </a:cubicBezTo>
                    <a:lnTo>
                      <a:pt x="186987" y="608379"/>
                    </a:lnTo>
                    <a:cubicBezTo>
                      <a:pt x="186352" y="608379"/>
                      <a:pt x="185844" y="608506"/>
                      <a:pt x="185590" y="608887"/>
                    </a:cubicBezTo>
                    <a:cubicBezTo>
                      <a:pt x="185209" y="609141"/>
                      <a:pt x="184828" y="609395"/>
                      <a:pt x="184193" y="609395"/>
                    </a:cubicBezTo>
                    <a:cubicBezTo>
                      <a:pt x="175174" y="611937"/>
                      <a:pt x="163868" y="613842"/>
                      <a:pt x="150022" y="615113"/>
                    </a:cubicBezTo>
                    <a:cubicBezTo>
                      <a:pt x="136176" y="616384"/>
                      <a:pt x="121694" y="617273"/>
                      <a:pt x="106578" y="617908"/>
                    </a:cubicBezTo>
                    <a:cubicBezTo>
                      <a:pt x="91461" y="618671"/>
                      <a:pt x="76345" y="618798"/>
                      <a:pt x="61609" y="618671"/>
                    </a:cubicBezTo>
                    <a:cubicBezTo>
                      <a:pt x="46747" y="618544"/>
                      <a:pt x="33790" y="618035"/>
                      <a:pt x="22865" y="617146"/>
                    </a:cubicBezTo>
                    <a:cubicBezTo>
                      <a:pt x="19817" y="574962"/>
                      <a:pt x="17530" y="529221"/>
                      <a:pt x="16260" y="479795"/>
                    </a:cubicBezTo>
                    <a:cubicBezTo>
                      <a:pt x="14863" y="430369"/>
                      <a:pt x="13592" y="379673"/>
                      <a:pt x="12195" y="327706"/>
                    </a:cubicBezTo>
                    <a:cubicBezTo>
                      <a:pt x="10798" y="275739"/>
                      <a:pt x="9273" y="223391"/>
                      <a:pt x="7495" y="170788"/>
                    </a:cubicBezTo>
                    <a:cubicBezTo>
                      <a:pt x="5716" y="118186"/>
                      <a:pt x="3303" y="67998"/>
                      <a:pt x="0" y="20096"/>
                    </a:cubicBezTo>
                    <a:cubicBezTo>
                      <a:pt x="26295" y="13108"/>
                      <a:pt x="55004" y="7645"/>
                      <a:pt x="86253" y="3960"/>
                    </a:cubicBezTo>
                    <a:cubicBezTo>
                      <a:pt x="117502" y="275"/>
                      <a:pt x="148751" y="-868"/>
                      <a:pt x="180001" y="656"/>
                    </a:cubicBezTo>
                    <a:cubicBezTo>
                      <a:pt x="211377" y="2181"/>
                      <a:pt x="241991" y="6374"/>
                      <a:pt x="271843" y="13362"/>
                    </a:cubicBezTo>
                    <a:cubicBezTo>
                      <a:pt x="301695" y="20351"/>
                      <a:pt x="328244" y="31278"/>
                      <a:pt x="351617" y="46016"/>
                    </a:cubicBezTo>
                    <a:cubicBezTo>
                      <a:pt x="374864" y="60755"/>
                      <a:pt x="394299" y="79433"/>
                      <a:pt x="409797" y="102176"/>
                    </a:cubicBezTo>
                    <a:cubicBezTo>
                      <a:pt x="425040" y="124666"/>
                      <a:pt x="434186" y="152492"/>
                      <a:pt x="436981" y="185400"/>
                    </a:cubicBezTo>
                    <a:close/>
                    <a:moveTo>
                      <a:pt x="266762" y="153381"/>
                    </a:moveTo>
                    <a:cubicBezTo>
                      <a:pt x="250375" y="142200"/>
                      <a:pt x="231448" y="135339"/>
                      <a:pt x="210107" y="132798"/>
                    </a:cubicBezTo>
                    <a:cubicBezTo>
                      <a:pt x="188766" y="130256"/>
                      <a:pt x="167806" y="131527"/>
                      <a:pt x="147354" y="136609"/>
                    </a:cubicBezTo>
                    <a:cubicBezTo>
                      <a:pt x="146084" y="136609"/>
                      <a:pt x="145068" y="136991"/>
                      <a:pt x="144432" y="137499"/>
                    </a:cubicBezTo>
                    <a:cubicBezTo>
                      <a:pt x="145322" y="147918"/>
                      <a:pt x="145830" y="158845"/>
                      <a:pt x="145830" y="170407"/>
                    </a:cubicBezTo>
                    <a:cubicBezTo>
                      <a:pt x="145830" y="181969"/>
                      <a:pt x="146084" y="193532"/>
                      <a:pt x="146719" y="205094"/>
                    </a:cubicBezTo>
                    <a:cubicBezTo>
                      <a:pt x="147354" y="216656"/>
                      <a:pt x="148243" y="227711"/>
                      <a:pt x="149514" y="238384"/>
                    </a:cubicBezTo>
                    <a:cubicBezTo>
                      <a:pt x="150784" y="249056"/>
                      <a:pt x="153070" y="258713"/>
                      <a:pt x="156627" y="267226"/>
                    </a:cubicBezTo>
                    <a:lnTo>
                      <a:pt x="159549" y="267099"/>
                    </a:lnTo>
                    <a:cubicBezTo>
                      <a:pt x="169838" y="266209"/>
                      <a:pt x="180763" y="265574"/>
                      <a:pt x="192450" y="264939"/>
                    </a:cubicBezTo>
                    <a:cubicBezTo>
                      <a:pt x="204009" y="264304"/>
                      <a:pt x="215442" y="263287"/>
                      <a:pt x="226748" y="261889"/>
                    </a:cubicBezTo>
                    <a:cubicBezTo>
                      <a:pt x="237926" y="260492"/>
                      <a:pt x="248851" y="257951"/>
                      <a:pt x="259521" y="254520"/>
                    </a:cubicBezTo>
                    <a:cubicBezTo>
                      <a:pt x="270065" y="251089"/>
                      <a:pt x="279084" y="245753"/>
                      <a:pt x="286705" y="238638"/>
                    </a:cubicBezTo>
                    <a:cubicBezTo>
                      <a:pt x="291659" y="232158"/>
                      <a:pt x="295216" y="224788"/>
                      <a:pt x="297249" y="216656"/>
                    </a:cubicBezTo>
                    <a:cubicBezTo>
                      <a:pt x="299281" y="208525"/>
                      <a:pt x="299408" y="200393"/>
                      <a:pt x="297503" y="192388"/>
                    </a:cubicBezTo>
                    <a:cubicBezTo>
                      <a:pt x="295724" y="184384"/>
                      <a:pt x="292295" y="176887"/>
                      <a:pt x="287213" y="170153"/>
                    </a:cubicBezTo>
                    <a:cubicBezTo>
                      <a:pt x="282005" y="163419"/>
                      <a:pt x="275273" y="157828"/>
                      <a:pt x="266762" y="153381"/>
                    </a:cubicBezTo>
                    <a:close/>
                  </a:path>
                </a:pathLst>
              </a:custGeom>
              <a:solidFill>
                <a:srgbClr val="F68C7D"/>
              </a:solidFill>
              <a:ln w="12692" cap="flat">
                <a:noFill/>
                <a:prstDash val="solid"/>
                <a:miter/>
              </a:ln>
            </p:spPr>
            <p:txBody>
              <a:bodyPr rtlCol="0" anchor="ctr"/>
              <a:lstStyle/>
              <a:p>
                <a:endParaRPr lang="en-US"/>
              </a:p>
            </p:txBody>
          </p:sp>
          <p:sp>
            <p:nvSpPr>
              <p:cNvPr id="1274" name="Freeform 1273">
                <a:extLst>
                  <a:ext uri="{FF2B5EF4-FFF2-40B4-BE49-F238E27FC236}">
                    <a16:creationId xmlns:a16="http://schemas.microsoft.com/office/drawing/2014/main" id="{B99EC197-3131-2B47-8D4B-0F1A65267653}"/>
                  </a:ext>
                </a:extLst>
              </p:cNvPr>
              <p:cNvSpPr/>
              <p:nvPr/>
            </p:nvSpPr>
            <p:spPr>
              <a:xfrm>
                <a:off x="1702951" y="543615"/>
                <a:ext cx="413925" cy="619852"/>
              </a:xfrm>
              <a:custGeom>
                <a:avLst/>
                <a:gdLst>
                  <a:gd name="connsiteX0" fmla="*/ 391255 w 413925"/>
                  <a:gd name="connsiteY0" fmla="*/ 89011 h 619852"/>
                  <a:gd name="connsiteX1" fmla="*/ 402180 w 413925"/>
                  <a:gd name="connsiteY1" fmla="*/ 115185 h 619852"/>
                  <a:gd name="connsiteX2" fmla="*/ 408277 w 413925"/>
                  <a:gd name="connsiteY2" fmla="*/ 142375 h 619852"/>
                  <a:gd name="connsiteX3" fmla="*/ 411834 w 413925"/>
                  <a:gd name="connsiteY3" fmla="*/ 185194 h 619852"/>
                  <a:gd name="connsiteX4" fmla="*/ 412469 w 413925"/>
                  <a:gd name="connsiteY4" fmla="*/ 228140 h 619852"/>
                  <a:gd name="connsiteX5" fmla="*/ 412977 w 413925"/>
                  <a:gd name="connsiteY5" fmla="*/ 317462 h 619852"/>
                  <a:gd name="connsiteX6" fmla="*/ 412469 w 413925"/>
                  <a:gd name="connsiteY6" fmla="*/ 405895 h 619852"/>
                  <a:gd name="connsiteX7" fmla="*/ 410309 w 413925"/>
                  <a:gd name="connsiteY7" fmla="*/ 434611 h 619852"/>
                  <a:gd name="connsiteX8" fmla="*/ 401290 w 413925"/>
                  <a:gd name="connsiteY8" fmla="*/ 495980 h 619852"/>
                  <a:gd name="connsiteX9" fmla="*/ 376647 w 413925"/>
                  <a:gd name="connsiteY9" fmla="*/ 552521 h 619852"/>
                  <a:gd name="connsiteX10" fmla="*/ 334473 w 413925"/>
                  <a:gd name="connsiteY10" fmla="*/ 587081 h 619852"/>
                  <a:gd name="connsiteX11" fmla="*/ 278453 w 413925"/>
                  <a:gd name="connsiteY11" fmla="*/ 608046 h 619852"/>
                  <a:gd name="connsiteX12" fmla="*/ 224084 w 413925"/>
                  <a:gd name="connsiteY12" fmla="*/ 618084 h 619852"/>
                  <a:gd name="connsiteX13" fmla="*/ 168446 w 413925"/>
                  <a:gd name="connsiteY13" fmla="*/ 619608 h 619852"/>
                  <a:gd name="connsiteX14" fmla="*/ 129193 w 413925"/>
                  <a:gd name="connsiteY14" fmla="*/ 615924 h 619852"/>
                  <a:gd name="connsiteX15" fmla="*/ 93117 w 413925"/>
                  <a:gd name="connsiteY15" fmla="*/ 606902 h 619852"/>
                  <a:gd name="connsiteX16" fmla="*/ 62122 w 413925"/>
                  <a:gd name="connsiteY16" fmla="*/ 589876 h 619852"/>
                  <a:gd name="connsiteX17" fmla="*/ 39130 w 413925"/>
                  <a:gd name="connsiteY17" fmla="*/ 562305 h 619852"/>
                  <a:gd name="connsiteX18" fmla="*/ 19948 w 413925"/>
                  <a:gd name="connsiteY18" fmla="*/ 516436 h 619852"/>
                  <a:gd name="connsiteX19" fmla="*/ 13216 w 413925"/>
                  <a:gd name="connsiteY19" fmla="*/ 466756 h 619852"/>
                  <a:gd name="connsiteX20" fmla="*/ 3307 w 413925"/>
                  <a:gd name="connsiteY20" fmla="*/ 331312 h 619852"/>
                  <a:gd name="connsiteX21" fmla="*/ 1021 w 413925"/>
                  <a:gd name="connsiteY21" fmla="*/ 194724 h 619852"/>
                  <a:gd name="connsiteX22" fmla="*/ 10040 w 413925"/>
                  <a:gd name="connsiteY22" fmla="*/ 115947 h 619852"/>
                  <a:gd name="connsiteX23" fmla="*/ 48276 w 413925"/>
                  <a:gd name="connsiteY23" fmla="*/ 45175 h 619852"/>
                  <a:gd name="connsiteX24" fmla="*/ 70125 w 413925"/>
                  <a:gd name="connsiteY24" fmla="*/ 29039 h 619852"/>
                  <a:gd name="connsiteX25" fmla="*/ 138721 w 413925"/>
                  <a:gd name="connsiteY25" fmla="*/ 6804 h 619852"/>
                  <a:gd name="connsiteX26" fmla="*/ 213033 w 413925"/>
                  <a:gd name="connsiteY26" fmla="*/ 69 h 619852"/>
                  <a:gd name="connsiteX27" fmla="*/ 285948 w 413925"/>
                  <a:gd name="connsiteY27" fmla="*/ 9853 h 619852"/>
                  <a:gd name="connsiteX28" fmla="*/ 350097 w 413925"/>
                  <a:gd name="connsiteY28" fmla="*/ 37171 h 619852"/>
                  <a:gd name="connsiteX29" fmla="*/ 391255 w 413925"/>
                  <a:gd name="connsiteY29" fmla="*/ 89011 h 619852"/>
                  <a:gd name="connsiteX30" fmla="*/ 293442 w 413925"/>
                  <a:gd name="connsiteY30" fmla="*/ 303232 h 619852"/>
                  <a:gd name="connsiteX31" fmla="*/ 289886 w 413925"/>
                  <a:gd name="connsiteY31" fmla="*/ 244404 h 619852"/>
                  <a:gd name="connsiteX32" fmla="*/ 287980 w 413925"/>
                  <a:gd name="connsiteY32" fmla="*/ 226742 h 619852"/>
                  <a:gd name="connsiteX33" fmla="*/ 284677 w 413925"/>
                  <a:gd name="connsiteY33" fmla="*/ 195232 h 619852"/>
                  <a:gd name="connsiteX34" fmla="*/ 268418 w 413925"/>
                  <a:gd name="connsiteY34" fmla="*/ 151396 h 619852"/>
                  <a:gd name="connsiteX35" fmla="*/ 232341 w 413925"/>
                  <a:gd name="connsiteY35" fmla="*/ 122808 h 619852"/>
                  <a:gd name="connsiteX36" fmla="*/ 192581 w 413925"/>
                  <a:gd name="connsiteY36" fmla="*/ 121284 h 619852"/>
                  <a:gd name="connsiteX37" fmla="*/ 157140 w 413925"/>
                  <a:gd name="connsiteY37" fmla="*/ 136912 h 619852"/>
                  <a:gd name="connsiteX38" fmla="*/ 113315 w 413925"/>
                  <a:gd name="connsiteY38" fmla="*/ 197900 h 619852"/>
                  <a:gd name="connsiteX39" fmla="*/ 105947 w 413925"/>
                  <a:gd name="connsiteY39" fmla="*/ 267528 h 619852"/>
                  <a:gd name="connsiteX40" fmla="*/ 108361 w 413925"/>
                  <a:gd name="connsiteY40" fmla="*/ 340333 h 619852"/>
                  <a:gd name="connsiteX41" fmla="*/ 116871 w 413925"/>
                  <a:gd name="connsiteY41" fmla="*/ 402084 h 619852"/>
                  <a:gd name="connsiteX42" fmla="*/ 130083 w 413925"/>
                  <a:gd name="connsiteY42" fmla="*/ 462055 h 619852"/>
                  <a:gd name="connsiteX43" fmla="*/ 158918 w 413925"/>
                  <a:gd name="connsiteY43" fmla="*/ 488229 h 619852"/>
                  <a:gd name="connsiteX44" fmla="*/ 198806 w 413925"/>
                  <a:gd name="connsiteY44" fmla="*/ 498013 h 619852"/>
                  <a:gd name="connsiteX45" fmla="*/ 241233 w 413925"/>
                  <a:gd name="connsiteY45" fmla="*/ 491660 h 619852"/>
                  <a:gd name="connsiteX46" fmla="*/ 276421 w 413925"/>
                  <a:gd name="connsiteY46" fmla="*/ 469425 h 619852"/>
                  <a:gd name="connsiteX47" fmla="*/ 288488 w 413925"/>
                  <a:gd name="connsiteY47" fmla="*/ 452145 h 619852"/>
                  <a:gd name="connsiteX48" fmla="*/ 292934 w 413925"/>
                  <a:gd name="connsiteY48" fmla="*/ 437660 h 619852"/>
                  <a:gd name="connsiteX49" fmla="*/ 292934 w 413925"/>
                  <a:gd name="connsiteY49" fmla="*/ 418982 h 619852"/>
                  <a:gd name="connsiteX50" fmla="*/ 293569 w 413925"/>
                  <a:gd name="connsiteY50" fmla="*/ 389886 h 619852"/>
                  <a:gd name="connsiteX51" fmla="*/ 294205 w 413925"/>
                  <a:gd name="connsiteY51" fmla="*/ 359519 h 619852"/>
                  <a:gd name="connsiteX52" fmla="*/ 294332 w 413925"/>
                  <a:gd name="connsiteY52" fmla="*/ 344780 h 619852"/>
                  <a:gd name="connsiteX53" fmla="*/ 293442 w 413925"/>
                  <a:gd name="connsiteY53" fmla="*/ 303232 h 619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13925" h="619852">
                    <a:moveTo>
                      <a:pt x="391255" y="89011"/>
                    </a:moveTo>
                    <a:cubicBezTo>
                      <a:pt x="395955" y="97524"/>
                      <a:pt x="399639" y="106291"/>
                      <a:pt x="402180" y="115185"/>
                    </a:cubicBezTo>
                    <a:cubicBezTo>
                      <a:pt x="404720" y="124079"/>
                      <a:pt x="406753" y="133100"/>
                      <a:pt x="408277" y="142375"/>
                    </a:cubicBezTo>
                    <a:cubicBezTo>
                      <a:pt x="409928" y="156860"/>
                      <a:pt x="411199" y="171091"/>
                      <a:pt x="411834" y="185194"/>
                    </a:cubicBezTo>
                    <a:cubicBezTo>
                      <a:pt x="412469" y="199298"/>
                      <a:pt x="412723" y="213655"/>
                      <a:pt x="412469" y="228140"/>
                    </a:cubicBezTo>
                    <a:cubicBezTo>
                      <a:pt x="411326" y="258888"/>
                      <a:pt x="411580" y="288620"/>
                      <a:pt x="412977" y="317462"/>
                    </a:cubicBezTo>
                    <a:cubicBezTo>
                      <a:pt x="414374" y="346305"/>
                      <a:pt x="414247" y="375782"/>
                      <a:pt x="412469" y="405895"/>
                    </a:cubicBezTo>
                    <a:lnTo>
                      <a:pt x="410309" y="434611"/>
                    </a:lnTo>
                    <a:cubicBezTo>
                      <a:pt x="409547" y="454940"/>
                      <a:pt x="406626" y="475396"/>
                      <a:pt x="401290" y="495980"/>
                    </a:cubicBezTo>
                    <a:cubicBezTo>
                      <a:pt x="395955" y="516564"/>
                      <a:pt x="387825" y="535495"/>
                      <a:pt x="376647" y="552521"/>
                    </a:cubicBezTo>
                    <a:cubicBezTo>
                      <a:pt x="366103" y="566625"/>
                      <a:pt x="352003" y="578187"/>
                      <a:pt x="334473" y="587081"/>
                    </a:cubicBezTo>
                    <a:cubicBezTo>
                      <a:pt x="316943" y="595975"/>
                      <a:pt x="298269" y="602964"/>
                      <a:pt x="278453" y="608046"/>
                    </a:cubicBezTo>
                    <a:cubicBezTo>
                      <a:pt x="260542" y="613128"/>
                      <a:pt x="242377" y="616559"/>
                      <a:pt x="224084" y="618084"/>
                    </a:cubicBezTo>
                    <a:cubicBezTo>
                      <a:pt x="205792" y="619608"/>
                      <a:pt x="187246" y="620244"/>
                      <a:pt x="168446" y="619608"/>
                    </a:cubicBezTo>
                    <a:cubicBezTo>
                      <a:pt x="154853" y="618846"/>
                      <a:pt x="141769" y="617575"/>
                      <a:pt x="129193" y="615924"/>
                    </a:cubicBezTo>
                    <a:cubicBezTo>
                      <a:pt x="116490" y="614272"/>
                      <a:pt x="104550" y="611222"/>
                      <a:pt x="93117" y="606902"/>
                    </a:cubicBezTo>
                    <a:cubicBezTo>
                      <a:pt x="81684" y="602582"/>
                      <a:pt x="71395" y="596865"/>
                      <a:pt x="62122" y="589876"/>
                    </a:cubicBezTo>
                    <a:cubicBezTo>
                      <a:pt x="52849" y="582888"/>
                      <a:pt x="45227" y="573740"/>
                      <a:pt x="39130" y="562305"/>
                    </a:cubicBezTo>
                    <a:cubicBezTo>
                      <a:pt x="29729" y="548074"/>
                      <a:pt x="23378" y="532827"/>
                      <a:pt x="19948" y="516436"/>
                    </a:cubicBezTo>
                    <a:cubicBezTo>
                      <a:pt x="16645" y="500046"/>
                      <a:pt x="14359" y="483528"/>
                      <a:pt x="13216" y="466756"/>
                    </a:cubicBezTo>
                    <a:cubicBezTo>
                      <a:pt x="10040" y="421778"/>
                      <a:pt x="6737" y="376545"/>
                      <a:pt x="3307" y="331312"/>
                    </a:cubicBezTo>
                    <a:cubicBezTo>
                      <a:pt x="-122" y="286079"/>
                      <a:pt x="-885" y="240465"/>
                      <a:pt x="1021" y="194724"/>
                    </a:cubicBezTo>
                    <a:cubicBezTo>
                      <a:pt x="894" y="168676"/>
                      <a:pt x="3942" y="142502"/>
                      <a:pt x="10040" y="115947"/>
                    </a:cubicBezTo>
                    <a:cubicBezTo>
                      <a:pt x="16137" y="89519"/>
                      <a:pt x="28840" y="65886"/>
                      <a:pt x="48276" y="45175"/>
                    </a:cubicBezTo>
                    <a:cubicBezTo>
                      <a:pt x="54500" y="39203"/>
                      <a:pt x="61868" y="33867"/>
                      <a:pt x="70125" y="29039"/>
                    </a:cubicBezTo>
                    <a:cubicBezTo>
                      <a:pt x="91212" y="19255"/>
                      <a:pt x="113950" y="11886"/>
                      <a:pt x="138721" y="6804"/>
                    </a:cubicBezTo>
                    <a:cubicBezTo>
                      <a:pt x="163364" y="1848"/>
                      <a:pt x="188135" y="-439"/>
                      <a:pt x="213033" y="69"/>
                    </a:cubicBezTo>
                    <a:cubicBezTo>
                      <a:pt x="237930" y="578"/>
                      <a:pt x="262193" y="3881"/>
                      <a:pt x="285948" y="9853"/>
                    </a:cubicBezTo>
                    <a:cubicBezTo>
                      <a:pt x="309702" y="15825"/>
                      <a:pt x="331043" y="24973"/>
                      <a:pt x="350097" y="37171"/>
                    </a:cubicBezTo>
                    <a:cubicBezTo>
                      <a:pt x="369279" y="51655"/>
                      <a:pt x="382998" y="68935"/>
                      <a:pt x="391255" y="89011"/>
                    </a:cubicBezTo>
                    <a:close/>
                    <a:moveTo>
                      <a:pt x="293442" y="303232"/>
                    </a:moveTo>
                    <a:lnTo>
                      <a:pt x="289886" y="244404"/>
                    </a:lnTo>
                    <a:cubicBezTo>
                      <a:pt x="289886" y="243895"/>
                      <a:pt x="289250" y="237923"/>
                      <a:pt x="287980" y="226742"/>
                    </a:cubicBezTo>
                    <a:cubicBezTo>
                      <a:pt x="286710" y="215434"/>
                      <a:pt x="285566" y="205015"/>
                      <a:pt x="284677" y="195232"/>
                    </a:cubicBezTo>
                    <a:cubicBezTo>
                      <a:pt x="282899" y="179095"/>
                      <a:pt x="277564" y="164484"/>
                      <a:pt x="268418" y="151396"/>
                    </a:cubicBezTo>
                    <a:cubicBezTo>
                      <a:pt x="259398" y="138309"/>
                      <a:pt x="247331" y="128907"/>
                      <a:pt x="232341" y="122808"/>
                    </a:cubicBezTo>
                    <a:cubicBezTo>
                      <a:pt x="219257" y="118488"/>
                      <a:pt x="206046" y="117980"/>
                      <a:pt x="192581" y="121284"/>
                    </a:cubicBezTo>
                    <a:cubicBezTo>
                      <a:pt x="179116" y="124587"/>
                      <a:pt x="167302" y="129796"/>
                      <a:pt x="157140" y="136912"/>
                    </a:cubicBezTo>
                    <a:cubicBezTo>
                      <a:pt x="135037" y="153175"/>
                      <a:pt x="120428" y="173505"/>
                      <a:pt x="113315" y="197900"/>
                    </a:cubicBezTo>
                    <a:cubicBezTo>
                      <a:pt x="108742" y="220008"/>
                      <a:pt x="106328" y="243133"/>
                      <a:pt x="105947" y="267528"/>
                    </a:cubicBezTo>
                    <a:cubicBezTo>
                      <a:pt x="105693" y="291796"/>
                      <a:pt x="106455" y="316065"/>
                      <a:pt x="108361" y="340333"/>
                    </a:cubicBezTo>
                    <a:cubicBezTo>
                      <a:pt x="112171" y="360535"/>
                      <a:pt x="114966" y="381119"/>
                      <a:pt x="116871" y="402084"/>
                    </a:cubicBezTo>
                    <a:cubicBezTo>
                      <a:pt x="118777" y="423175"/>
                      <a:pt x="123096" y="443124"/>
                      <a:pt x="130083" y="462055"/>
                    </a:cubicBezTo>
                    <a:cubicBezTo>
                      <a:pt x="136815" y="473491"/>
                      <a:pt x="146469" y="482131"/>
                      <a:pt x="158918" y="488229"/>
                    </a:cubicBezTo>
                    <a:cubicBezTo>
                      <a:pt x="171367" y="494328"/>
                      <a:pt x="184705" y="497505"/>
                      <a:pt x="198806" y="498013"/>
                    </a:cubicBezTo>
                    <a:cubicBezTo>
                      <a:pt x="213033" y="498521"/>
                      <a:pt x="227133" y="496361"/>
                      <a:pt x="241233" y="491660"/>
                    </a:cubicBezTo>
                    <a:cubicBezTo>
                      <a:pt x="255334" y="486959"/>
                      <a:pt x="267020" y="479589"/>
                      <a:pt x="276421" y="469425"/>
                    </a:cubicBezTo>
                    <a:cubicBezTo>
                      <a:pt x="282010" y="462309"/>
                      <a:pt x="286075" y="456592"/>
                      <a:pt x="288488" y="452145"/>
                    </a:cubicBezTo>
                    <a:cubicBezTo>
                      <a:pt x="290902" y="447698"/>
                      <a:pt x="292426" y="442996"/>
                      <a:pt x="292934" y="437660"/>
                    </a:cubicBezTo>
                    <a:cubicBezTo>
                      <a:pt x="293442" y="432451"/>
                      <a:pt x="293442" y="426225"/>
                      <a:pt x="292934" y="418982"/>
                    </a:cubicBezTo>
                    <a:cubicBezTo>
                      <a:pt x="292426" y="411740"/>
                      <a:pt x="292680" y="402084"/>
                      <a:pt x="293569" y="389886"/>
                    </a:cubicBezTo>
                    <a:cubicBezTo>
                      <a:pt x="293950" y="378323"/>
                      <a:pt x="294078" y="368159"/>
                      <a:pt x="294205" y="359519"/>
                    </a:cubicBezTo>
                    <a:cubicBezTo>
                      <a:pt x="294332" y="350879"/>
                      <a:pt x="294332" y="345924"/>
                      <a:pt x="294332" y="344780"/>
                    </a:cubicBezTo>
                    <a:lnTo>
                      <a:pt x="293442" y="303232"/>
                    </a:lnTo>
                    <a:close/>
                  </a:path>
                </a:pathLst>
              </a:custGeom>
              <a:solidFill>
                <a:srgbClr val="F68C7D"/>
              </a:solidFill>
              <a:ln w="12692" cap="flat">
                <a:noFill/>
                <a:prstDash val="solid"/>
                <a:miter/>
              </a:ln>
            </p:spPr>
            <p:txBody>
              <a:bodyPr rtlCol="0" anchor="ctr"/>
              <a:lstStyle/>
              <a:p>
                <a:endParaRPr lang="en-US"/>
              </a:p>
            </p:txBody>
          </p:sp>
          <p:sp>
            <p:nvSpPr>
              <p:cNvPr id="1275" name="Freeform 1274">
                <a:extLst>
                  <a:ext uri="{FF2B5EF4-FFF2-40B4-BE49-F238E27FC236}">
                    <a16:creationId xmlns:a16="http://schemas.microsoft.com/office/drawing/2014/main" id="{D00A9F62-1E34-A647-A875-065D3C412E29}"/>
                  </a:ext>
                </a:extLst>
              </p:cNvPr>
              <p:cNvSpPr/>
              <p:nvPr/>
            </p:nvSpPr>
            <p:spPr>
              <a:xfrm>
                <a:off x="2145526" y="526267"/>
                <a:ext cx="411740" cy="615101"/>
              </a:xfrm>
              <a:custGeom>
                <a:avLst/>
                <a:gdLst>
                  <a:gd name="connsiteX0" fmla="*/ 408527 w 411740"/>
                  <a:gd name="connsiteY0" fmla="*/ 4838 h 615101"/>
                  <a:gd name="connsiteX1" fmla="*/ 411702 w 411740"/>
                  <a:gd name="connsiteY1" fmla="*/ 70654 h 615101"/>
                  <a:gd name="connsiteX2" fmla="*/ 408272 w 411740"/>
                  <a:gd name="connsiteY2" fmla="*/ 139266 h 615101"/>
                  <a:gd name="connsiteX3" fmla="*/ 362796 w 411740"/>
                  <a:gd name="connsiteY3" fmla="*/ 137869 h 615101"/>
                  <a:gd name="connsiteX4" fmla="*/ 290262 w 411740"/>
                  <a:gd name="connsiteY4" fmla="*/ 142316 h 615101"/>
                  <a:gd name="connsiteX5" fmla="*/ 288357 w 411740"/>
                  <a:gd name="connsiteY5" fmla="*/ 142316 h 615101"/>
                  <a:gd name="connsiteX6" fmla="*/ 287341 w 411740"/>
                  <a:gd name="connsiteY6" fmla="*/ 142316 h 615101"/>
                  <a:gd name="connsiteX7" fmla="*/ 286832 w 411740"/>
                  <a:gd name="connsiteY7" fmla="*/ 143586 h 615101"/>
                  <a:gd name="connsiteX8" fmla="*/ 286324 w 411740"/>
                  <a:gd name="connsiteY8" fmla="*/ 144857 h 615101"/>
                  <a:gd name="connsiteX9" fmla="*/ 285181 w 411740"/>
                  <a:gd name="connsiteY9" fmla="*/ 158325 h 615101"/>
                  <a:gd name="connsiteX10" fmla="*/ 285435 w 411740"/>
                  <a:gd name="connsiteY10" fmla="*/ 186913 h 615101"/>
                  <a:gd name="connsiteX11" fmla="*/ 287341 w 411740"/>
                  <a:gd name="connsiteY11" fmla="*/ 237991 h 615101"/>
                  <a:gd name="connsiteX12" fmla="*/ 291024 w 411740"/>
                  <a:gd name="connsiteY12" fmla="*/ 319436 h 615101"/>
                  <a:gd name="connsiteX13" fmla="*/ 296233 w 411740"/>
                  <a:gd name="connsiteY13" fmla="*/ 438998 h 615101"/>
                  <a:gd name="connsiteX14" fmla="*/ 303600 w 411740"/>
                  <a:gd name="connsiteY14" fmla="*/ 603158 h 615101"/>
                  <a:gd name="connsiteX15" fmla="*/ 303600 w 411740"/>
                  <a:gd name="connsiteY15" fmla="*/ 604047 h 615101"/>
                  <a:gd name="connsiteX16" fmla="*/ 303600 w 411740"/>
                  <a:gd name="connsiteY16" fmla="*/ 604937 h 615101"/>
                  <a:gd name="connsiteX17" fmla="*/ 265492 w 411740"/>
                  <a:gd name="connsiteY17" fmla="*/ 609003 h 615101"/>
                  <a:gd name="connsiteX18" fmla="*/ 223953 w 411740"/>
                  <a:gd name="connsiteY18" fmla="*/ 610527 h 615101"/>
                  <a:gd name="connsiteX19" fmla="*/ 182795 w 411740"/>
                  <a:gd name="connsiteY19" fmla="*/ 611544 h 615101"/>
                  <a:gd name="connsiteX20" fmla="*/ 145195 w 411740"/>
                  <a:gd name="connsiteY20" fmla="*/ 615102 h 615101"/>
                  <a:gd name="connsiteX21" fmla="*/ 144305 w 411740"/>
                  <a:gd name="connsiteY21" fmla="*/ 583845 h 615101"/>
                  <a:gd name="connsiteX22" fmla="*/ 143543 w 411740"/>
                  <a:gd name="connsiteY22" fmla="*/ 501003 h 615101"/>
                  <a:gd name="connsiteX23" fmla="*/ 138716 w 411740"/>
                  <a:gd name="connsiteY23" fmla="*/ 360221 h 615101"/>
                  <a:gd name="connsiteX24" fmla="*/ 125886 w 411740"/>
                  <a:gd name="connsiteY24" fmla="*/ 153243 h 615101"/>
                  <a:gd name="connsiteX25" fmla="*/ 124870 w 411740"/>
                  <a:gd name="connsiteY25" fmla="*/ 152353 h 615101"/>
                  <a:gd name="connsiteX26" fmla="*/ 95653 w 411740"/>
                  <a:gd name="connsiteY26" fmla="*/ 146636 h 615101"/>
                  <a:gd name="connsiteX27" fmla="*/ 60720 w 411740"/>
                  <a:gd name="connsiteY27" fmla="*/ 145873 h 615101"/>
                  <a:gd name="connsiteX28" fmla="*/ 28836 w 411740"/>
                  <a:gd name="connsiteY28" fmla="*/ 146254 h 615101"/>
                  <a:gd name="connsiteX29" fmla="*/ 8511 w 411740"/>
                  <a:gd name="connsiteY29" fmla="*/ 145111 h 615101"/>
                  <a:gd name="connsiteX30" fmla="*/ 4700 w 411740"/>
                  <a:gd name="connsiteY30" fmla="*/ 127831 h 615101"/>
                  <a:gd name="connsiteX31" fmla="*/ 1906 w 411740"/>
                  <a:gd name="connsiteY31" fmla="*/ 94541 h 615101"/>
                  <a:gd name="connsiteX32" fmla="*/ 254 w 411740"/>
                  <a:gd name="connsiteY32" fmla="*/ 52485 h 615101"/>
                  <a:gd name="connsiteX33" fmla="*/ 1016 w 411740"/>
                  <a:gd name="connsiteY33" fmla="*/ 9158 h 615101"/>
                  <a:gd name="connsiteX34" fmla="*/ 508 w 411740"/>
                  <a:gd name="connsiteY34" fmla="*/ 8269 h 615101"/>
                  <a:gd name="connsiteX35" fmla="*/ 0 w 411740"/>
                  <a:gd name="connsiteY35" fmla="*/ 7379 h 615101"/>
                  <a:gd name="connsiteX36" fmla="*/ 203628 w 411740"/>
                  <a:gd name="connsiteY36" fmla="*/ 772 h 615101"/>
                  <a:gd name="connsiteX37" fmla="*/ 408527 w 411740"/>
                  <a:gd name="connsiteY37" fmla="*/ 4838 h 61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11740" h="615101">
                    <a:moveTo>
                      <a:pt x="408527" y="4838"/>
                    </a:moveTo>
                    <a:cubicBezTo>
                      <a:pt x="410305" y="23897"/>
                      <a:pt x="411448" y="45878"/>
                      <a:pt x="411702" y="70654"/>
                    </a:cubicBezTo>
                    <a:cubicBezTo>
                      <a:pt x="411956" y="95431"/>
                      <a:pt x="410940" y="118429"/>
                      <a:pt x="408272" y="139266"/>
                    </a:cubicBezTo>
                    <a:cubicBezTo>
                      <a:pt x="395951" y="137233"/>
                      <a:pt x="380834" y="136852"/>
                      <a:pt x="362796" y="137869"/>
                    </a:cubicBezTo>
                    <a:cubicBezTo>
                      <a:pt x="344758" y="138885"/>
                      <a:pt x="320622" y="140410"/>
                      <a:pt x="290262" y="142316"/>
                    </a:cubicBezTo>
                    <a:lnTo>
                      <a:pt x="288357" y="142316"/>
                    </a:lnTo>
                    <a:lnTo>
                      <a:pt x="287341" y="142316"/>
                    </a:lnTo>
                    <a:cubicBezTo>
                      <a:pt x="287341" y="142951"/>
                      <a:pt x="287213" y="143332"/>
                      <a:pt x="286832" y="143586"/>
                    </a:cubicBezTo>
                    <a:cubicBezTo>
                      <a:pt x="286451" y="143840"/>
                      <a:pt x="286324" y="144349"/>
                      <a:pt x="286324" y="144857"/>
                    </a:cubicBezTo>
                    <a:cubicBezTo>
                      <a:pt x="285689" y="147779"/>
                      <a:pt x="285435" y="152226"/>
                      <a:pt x="285181" y="158325"/>
                    </a:cubicBezTo>
                    <a:cubicBezTo>
                      <a:pt x="285054" y="164424"/>
                      <a:pt x="285181" y="173953"/>
                      <a:pt x="285435" y="186913"/>
                    </a:cubicBezTo>
                    <a:cubicBezTo>
                      <a:pt x="285816" y="199873"/>
                      <a:pt x="286451" y="217026"/>
                      <a:pt x="287341" y="237991"/>
                    </a:cubicBezTo>
                    <a:cubicBezTo>
                      <a:pt x="288230" y="259083"/>
                      <a:pt x="289500" y="286146"/>
                      <a:pt x="291024" y="319436"/>
                    </a:cubicBezTo>
                    <a:cubicBezTo>
                      <a:pt x="292549" y="352598"/>
                      <a:pt x="294327" y="392494"/>
                      <a:pt x="296233" y="438998"/>
                    </a:cubicBezTo>
                    <a:cubicBezTo>
                      <a:pt x="298138" y="485501"/>
                      <a:pt x="300552" y="540264"/>
                      <a:pt x="303600" y="603158"/>
                    </a:cubicBezTo>
                    <a:lnTo>
                      <a:pt x="303600" y="604047"/>
                    </a:lnTo>
                    <a:lnTo>
                      <a:pt x="303600" y="604937"/>
                    </a:lnTo>
                    <a:cubicBezTo>
                      <a:pt x="292041" y="606970"/>
                      <a:pt x="279338" y="608240"/>
                      <a:pt x="265492" y="609003"/>
                    </a:cubicBezTo>
                    <a:cubicBezTo>
                      <a:pt x="251645" y="609638"/>
                      <a:pt x="237799" y="610146"/>
                      <a:pt x="223953" y="610527"/>
                    </a:cubicBezTo>
                    <a:cubicBezTo>
                      <a:pt x="210107" y="610909"/>
                      <a:pt x="196388" y="611290"/>
                      <a:pt x="182795" y="611544"/>
                    </a:cubicBezTo>
                    <a:cubicBezTo>
                      <a:pt x="169203" y="611925"/>
                      <a:pt x="156754" y="613069"/>
                      <a:pt x="145195" y="615102"/>
                    </a:cubicBezTo>
                    <a:cubicBezTo>
                      <a:pt x="144433" y="612814"/>
                      <a:pt x="144178" y="602396"/>
                      <a:pt x="144305" y="583845"/>
                    </a:cubicBezTo>
                    <a:cubicBezTo>
                      <a:pt x="144433" y="565294"/>
                      <a:pt x="144178" y="537723"/>
                      <a:pt x="143543" y="501003"/>
                    </a:cubicBezTo>
                    <a:cubicBezTo>
                      <a:pt x="142908" y="464283"/>
                      <a:pt x="141257" y="417398"/>
                      <a:pt x="138716" y="360221"/>
                    </a:cubicBezTo>
                    <a:cubicBezTo>
                      <a:pt x="136176" y="303045"/>
                      <a:pt x="131857" y="234052"/>
                      <a:pt x="125886" y="153243"/>
                    </a:cubicBezTo>
                    <a:lnTo>
                      <a:pt x="124870" y="152353"/>
                    </a:lnTo>
                    <a:cubicBezTo>
                      <a:pt x="116994" y="149050"/>
                      <a:pt x="107340" y="147144"/>
                      <a:pt x="95653" y="146636"/>
                    </a:cubicBezTo>
                    <a:cubicBezTo>
                      <a:pt x="83966" y="146127"/>
                      <a:pt x="72407" y="145873"/>
                      <a:pt x="60720" y="145873"/>
                    </a:cubicBezTo>
                    <a:cubicBezTo>
                      <a:pt x="49161" y="145873"/>
                      <a:pt x="38490" y="146000"/>
                      <a:pt x="28836" y="146254"/>
                    </a:cubicBezTo>
                    <a:cubicBezTo>
                      <a:pt x="19182" y="146509"/>
                      <a:pt x="12322" y="146127"/>
                      <a:pt x="8511" y="145111"/>
                    </a:cubicBezTo>
                    <a:cubicBezTo>
                      <a:pt x="7114" y="142824"/>
                      <a:pt x="5843" y="137106"/>
                      <a:pt x="4700" y="127831"/>
                    </a:cubicBezTo>
                    <a:cubicBezTo>
                      <a:pt x="3430" y="118683"/>
                      <a:pt x="2541" y="107501"/>
                      <a:pt x="1906" y="94541"/>
                    </a:cubicBezTo>
                    <a:cubicBezTo>
                      <a:pt x="1270" y="81581"/>
                      <a:pt x="635" y="67605"/>
                      <a:pt x="254" y="52485"/>
                    </a:cubicBezTo>
                    <a:cubicBezTo>
                      <a:pt x="-127" y="37492"/>
                      <a:pt x="127" y="23007"/>
                      <a:pt x="1016" y="9158"/>
                    </a:cubicBezTo>
                    <a:cubicBezTo>
                      <a:pt x="1016" y="8650"/>
                      <a:pt x="889" y="8269"/>
                      <a:pt x="508" y="8269"/>
                    </a:cubicBezTo>
                    <a:cubicBezTo>
                      <a:pt x="127" y="8269"/>
                      <a:pt x="0" y="8014"/>
                      <a:pt x="0" y="7379"/>
                    </a:cubicBezTo>
                    <a:cubicBezTo>
                      <a:pt x="65801" y="5092"/>
                      <a:pt x="133635" y="2805"/>
                      <a:pt x="203628" y="772"/>
                    </a:cubicBezTo>
                    <a:cubicBezTo>
                      <a:pt x="273748" y="-1007"/>
                      <a:pt x="341963" y="264"/>
                      <a:pt x="408527" y="4838"/>
                    </a:cubicBezTo>
                    <a:close/>
                  </a:path>
                </a:pathLst>
              </a:custGeom>
              <a:solidFill>
                <a:srgbClr val="F68C7D"/>
              </a:solidFill>
              <a:ln w="12692" cap="flat">
                <a:noFill/>
                <a:prstDash val="solid"/>
                <a:miter/>
              </a:ln>
            </p:spPr>
            <p:txBody>
              <a:bodyPr rtlCol="0" anchor="ctr"/>
              <a:lstStyle/>
              <a:p>
                <a:endParaRPr lang="en-US"/>
              </a:p>
            </p:txBody>
          </p:sp>
          <p:sp>
            <p:nvSpPr>
              <p:cNvPr id="1276" name="Freeform 1275">
                <a:extLst>
                  <a:ext uri="{FF2B5EF4-FFF2-40B4-BE49-F238E27FC236}">
                    <a16:creationId xmlns:a16="http://schemas.microsoft.com/office/drawing/2014/main" id="{712F6AB4-2C8C-EA40-B1F9-22D0348F4287}"/>
                  </a:ext>
                </a:extLst>
              </p:cNvPr>
              <p:cNvSpPr/>
              <p:nvPr/>
            </p:nvSpPr>
            <p:spPr>
              <a:xfrm>
                <a:off x="2602196" y="513320"/>
                <a:ext cx="421926" cy="619916"/>
              </a:xfrm>
              <a:custGeom>
                <a:avLst/>
                <a:gdLst>
                  <a:gd name="connsiteX0" fmla="*/ 418689 w 421926"/>
                  <a:gd name="connsiteY0" fmla="*/ 529451 h 619916"/>
                  <a:gd name="connsiteX1" fmla="*/ 421864 w 421926"/>
                  <a:gd name="connsiteY1" fmla="*/ 576590 h 619916"/>
                  <a:gd name="connsiteX2" fmla="*/ 420086 w 421926"/>
                  <a:gd name="connsiteY2" fmla="*/ 600096 h 619916"/>
                  <a:gd name="connsiteX3" fmla="*/ 412083 w 421926"/>
                  <a:gd name="connsiteY3" fmla="*/ 608100 h 619916"/>
                  <a:gd name="connsiteX4" fmla="*/ 395696 w 421926"/>
                  <a:gd name="connsiteY4" fmla="*/ 608990 h 619916"/>
                  <a:gd name="connsiteX5" fmla="*/ 368131 w 421926"/>
                  <a:gd name="connsiteY5" fmla="*/ 609752 h 619916"/>
                  <a:gd name="connsiteX6" fmla="*/ 311095 w 421926"/>
                  <a:gd name="connsiteY6" fmla="*/ 612929 h 619916"/>
                  <a:gd name="connsiteX7" fmla="*/ 200833 w 421926"/>
                  <a:gd name="connsiteY7" fmla="*/ 616740 h 619916"/>
                  <a:gd name="connsiteX8" fmla="*/ 13592 w 421926"/>
                  <a:gd name="connsiteY8" fmla="*/ 619917 h 619916"/>
                  <a:gd name="connsiteX9" fmla="*/ 13211 w 421926"/>
                  <a:gd name="connsiteY9" fmla="*/ 604289 h 619916"/>
                  <a:gd name="connsiteX10" fmla="*/ 14862 w 421926"/>
                  <a:gd name="connsiteY10" fmla="*/ 486759 h 619916"/>
                  <a:gd name="connsiteX11" fmla="*/ 14608 w 421926"/>
                  <a:gd name="connsiteY11" fmla="*/ 388797 h 619916"/>
                  <a:gd name="connsiteX12" fmla="*/ 12703 w 421926"/>
                  <a:gd name="connsiteY12" fmla="*/ 300872 h 619916"/>
                  <a:gd name="connsiteX13" fmla="*/ 9400 w 421926"/>
                  <a:gd name="connsiteY13" fmla="*/ 214218 h 619916"/>
                  <a:gd name="connsiteX14" fmla="*/ 4954 w 421926"/>
                  <a:gd name="connsiteY14" fmla="*/ 120194 h 619916"/>
                  <a:gd name="connsiteX15" fmla="*/ 0 w 421926"/>
                  <a:gd name="connsiteY15" fmla="*/ 9780 h 619916"/>
                  <a:gd name="connsiteX16" fmla="*/ 29852 w 421926"/>
                  <a:gd name="connsiteY16" fmla="*/ 3427 h 619916"/>
                  <a:gd name="connsiteX17" fmla="*/ 73296 w 421926"/>
                  <a:gd name="connsiteY17" fmla="*/ 124 h 619916"/>
                  <a:gd name="connsiteX18" fmla="*/ 118772 w 421926"/>
                  <a:gd name="connsiteY18" fmla="*/ 1521 h 619916"/>
                  <a:gd name="connsiteX19" fmla="*/ 154722 w 421926"/>
                  <a:gd name="connsiteY19" fmla="*/ 8383 h 619916"/>
                  <a:gd name="connsiteX20" fmla="*/ 156373 w 421926"/>
                  <a:gd name="connsiteY20" fmla="*/ 124133 h 619916"/>
                  <a:gd name="connsiteX21" fmla="*/ 161073 w 421926"/>
                  <a:gd name="connsiteY21" fmla="*/ 243314 h 619916"/>
                  <a:gd name="connsiteX22" fmla="*/ 165773 w 421926"/>
                  <a:gd name="connsiteY22" fmla="*/ 362496 h 619916"/>
                  <a:gd name="connsiteX23" fmla="*/ 168441 w 421926"/>
                  <a:gd name="connsiteY23" fmla="*/ 477357 h 619916"/>
                  <a:gd name="connsiteX24" fmla="*/ 168441 w 421926"/>
                  <a:gd name="connsiteY24" fmla="*/ 478246 h 619916"/>
                  <a:gd name="connsiteX25" fmla="*/ 193974 w 421926"/>
                  <a:gd name="connsiteY25" fmla="*/ 476340 h 619916"/>
                  <a:gd name="connsiteX26" fmla="*/ 238053 w 421926"/>
                  <a:gd name="connsiteY26" fmla="*/ 476467 h 619916"/>
                  <a:gd name="connsiteX27" fmla="*/ 291787 w 421926"/>
                  <a:gd name="connsiteY27" fmla="*/ 477230 h 619916"/>
                  <a:gd name="connsiteX28" fmla="*/ 346028 w 421926"/>
                  <a:gd name="connsiteY28" fmla="*/ 477992 h 619916"/>
                  <a:gd name="connsiteX29" fmla="*/ 391504 w 421926"/>
                  <a:gd name="connsiteY29" fmla="*/ 478119 h 619916"/>
                  <a:gd name="connsiteX30" fmla="*/ 419070 w 421926"/>
                  <a:gd name="connsiteY30" fmla="*/ 476976 h 619916"/>
                  <a:gd name="connsiteX31" fmla="*/ 418562 w 421926"/>
                  <a:gd name="connsiteY31" fmla="*/ 496034 h 619916"/>
                  <a:gd name="connsiteX32" fmla="*/ 417546 w 421926"/>
                  <a:gd name="connsiteY32" fmla="*/ 513823 h 619916"/>
                  <a:gd name="connsiteX33" fmla="*/ 418689 w 421926"/>
                  <a:gd name="connsiteY33" fmla="*/ 529451 h 619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21926" h="619916">
                    <a:moveTo>
                      <a:pt x="418689" y="529451"/>
                    </a:moveTo>
                    <a:cubicBezTo>
                      <a:pt x="420594" y="550161"/>
                      <a:pt x="421610" y="565917"/>
                      <a:pt x="421864" y="576590"/>
                    </a:cubicBezTo>
                    <a:cubicBezTo>
                      <a:pt x="422119" y="587263"/>
                      <a:pt x="421610" y="595140"/>
                      <a:pt x="420086" y="600096"/>
                    </a:cubicBezTo>
                    <a:cubicBezTo>
                      <a:pt x="418562" y="605051"/>
                      <a:pt x="415894" y="607719"/>
                      <a:pt x="412083" y="608100"/>
                    </a:cubicBezTo>
                    <a:cubicBezTo>
                      <a:pt x="408272" y="608481"/>
                      <a:pt x="402683" y="608736"/>
                      <a:pt x="395696" y="608990"/>
                    </a:cubicBezTo>
                    <a:cubicBezTo>
                      <a:pt x="388583" y="608609"/>
                      <a:pt x="379437" y="608863"/>
                      <a:pt x="368131" y="609752"/>
                    </a:cubicBezTo>
                    <a:cubicBezTo>
                      <a:pt x="356826" y="610641"/>
                      <a:pt x="337898" y="611658"/>
                      <a:pt x="311095" y="612929"/>
                    </a:cubicBezTo>
                    <a:cubicBezTo>
                      <a:pt x="284419" y="614199"/>
                      <a:pt x="247580" y="615470"/>
                      <a:pt x="200833" y="616740"/>
                    </a:cubicBezTo>
                    <a:cubicBezTo>
                      <a:pt x="154087" y="618011"/>
                      <a:pt x="91715" y="619027"/>
                      <a:pt x="13592" y="619917"/>
                    </a:cubicBezTo>
                    <a:lnTo>
                      <a:pt x="13211" y="604289"/>
                    </a:lnTo>
                    <a:cubicBezTo>
                      <a:pt x="13973" y="560834"/>
                      <a:pt x="14481" y="521700"/>
                      <a:pt x="14862" y="486759"/>
                    </a:cubicBezTo>
                    <a:cubicBezTo>
                      <a:pt x="15243" y="451818"/>
                      <a:pt x="15116" y="419164"/>
                      <a:pt x="14608" y="388797"/>
                    </a:cubicBezTo>
                    <a:cubicBezTo>
                      <a:pt x="14100" y="358430"/>
                      <a:pt x="13465" y="329079"/>
                      <a:pt x="12703" y="300872"/>
                    </a:cubicBezTo>
                    <a:cubicBezTo>
                      <a:pt x="11941" y="272538"/>
                      <a:pt x="10797" y="243696"/>
                      <a:pt x="9400" y="214218"/>
                    </a:cubicBezTo>
                    <a:cubicBezTo>
                      <a:pt x="8003" y="184740"/>
                      <a:pt x="6478" y="153484"/>
                      <a:pt x="4954" y="120194"/>
                    </a:cubicBezTo>
                    <a:cubicBezTo>
                      <a:pt x="3430" y="87032"/>
                      <a:pt x="1778" y="50185"/>
                      <a:pt x="0" y="9780"/>
                    </a:cubicBezTo>
                    <a:cubicBezTo>
                      <a:pt x="6351" y="7366"/>
                      <a:pt x="16387" y="5206"/>
                      <a:pt x="29852" y="3427"/>
                    </a:cubicBezTo>
                    <a:cubicBezTo>
                      <a:pt x="43317" y="1648"/>
                      <a:pt x="57798" y="505"/>
                      <a:pt x="73296" y="124"/>
                    </a:cubicBezTo>
                    <a:cubicBezTo>
                      <a:pt x="88793" y="-257"/>
                      <a:pt x="103910" y="251"/>
                      <a:pt x="118772" y="1521"/>
                    </a:cubicBezTo>
                    <a:cubicBezTo>
                      <a:pt x="133635" y="2919"/>
                      <a:pt x="145576" y="5206"/>
                      <a:pt x="154722" y="8383"/>
                    </a:cubicBezTo>
                    <a:cubicBezTo>
                      <a:pt x="154468" y="45992"/>
                      <a:pt x="154976" y="84618"/>
                      <a:pt x="156373" y="124133"/>
                    </a:cubicBezTo>
                    <a:cubicBezTo>
                      <a:pt x="157770" y="163776"/>
                      <a:pt x="159295" y="203418"/>
                      <a:pt x="161073" y="243314"/>
                    </a:cubicBezTo>
                    <a:cubicBezTo>
                      <a:pt x="162725" y="283211"/>
                      <a:pt x="164376" y="322853"/>
                      <a:pt x="165773" y="362496"/>
                    </a:cubicBezTo>
                    <a:cubicBezTo>
                      <a:pt x="167171" y="402138"/>
                      <a:pt x="168060" y="440383"/>
                      <a:pt x="168441" y="477357"/>
                    </a:cubicBezTo>
                    <a:lnTo>
                      <a:pt x="168441" y="478246"/>
                    </a:lnTo>
                    <a:cubicBezTo>
                      <a:pt x="172887" y="476976"/>
                      <a:pt x="181525" y="476340"/>
                      <a:pt x="193974" y="476340"/>
                    </a:cubicBezTo>
                    <a:cubicBezTo>
                      <a:pt x="206550" y="476340"/>
                      <a:pt x="221285" y="476340"/>
                      <a:pt x="238053" y="476467"/>
                    </a:cubicBezTo>
                    <a:cubicBezTo>
                      <a:pt x="254821" y="476594"/>
                      <a:pt x="272732" y="476849"/>
                      <a:pt x="291787" y="477230"/>
                    </a:cubicBezTo>
                    <a:cubicBezTo>
                      <a:pt x="310841" y="477611"/>
                      <a:pt x="328879" y="477865"/>
                      <a:pt x="346028" y="477992"/>
                    </a:cubicBezTo>
                    <a:cubicBezTo>
                      <a:pt x="363177" y="478119"/>
                      <a:pt x="378294" y="478119"/>
                      <a:pt x="391504" y="478119"/>
                    </a:cubicBezTo>
                    <a:cubicBezTo>
                      <a:pt x="404716" y="478119"/>
                      <a:pt x="413862" y="477738"/>
                      <a:pt x="419070" y="476976"/>
                    </a:cubicBezTo>
                    <a:cubicBezTo>
                      <a:pt x="419197" y="483329"/>
                      <a:pt x="419070" y="489681"/>
                      <a:pt x="418562" y="496034"/>
                    </a:cubicBezTo>
                    <a:cubicBezTo>
                      <a:pt x="418054" y="501879"/>
                      <a:pt x="417800" y="507724"/>
                      <a:pt x="417546" y="513823"/>
                    </a:cubicBezTo>
                    <a:cubicBezTo>
                      <a:pt x="417672" y="519540"/>
                      <a:pt x="417927" y="524877"/>
                      <a:pt x="418689" y="529451"/>
                    </a:cubicBezTo>
                    <a:close/>
                  </a:path>
                </a:pathLst>
              </a:custGeom>
              <a:solidFill>
                <a:srgbClr val="F4D000"/>
              </a:solidFill>
              <a:ln w="12692" cap="flat">
                <a:noFill/>
                <a:prstDash val="solid"/>
                <a:miter/>
              </a:ln>
            </p:spPr>
            <p:txBody>
              <a:bodyPr rtlCol="0" anchor="ctr"/>
              <a:lstStyle/>
              <a:p>
                <a:endParaRPr lang="en-US"/>
              </a:p>
            </p:txBody>
          </p:sp>
          <p:sp>
            <p:nvSpPr>
              <p:cNvPr id="1277" name="Freeform 1276">
                <a:extLst>
                  <a:ext uri="{FF2B5EF4-FFF2-40B4-BE49-F238E27FC236}">
                    <a16:creationId xmlns:a16="http://schemas.microsoft.com/office/drawing/2014/main" id="{7215368F-2D79-5A4F-8B36-131F5C0495AD}"/>
                  </a:ext>
                </a:extLst>
              </p:cNvPr>
              <p:cNvSpPr/>
              <p:nvPr/>
            </p:nvSpPr>
            <p:spPr>
              <a:xfrm>
                <a:off x="3050956" y="505962"/>
                <a:ext cx="189563" cy="617999"/>
              </a:xfrm>
              <a:custGeom>
                <a:avLst/>
                <a:gdLst>
                  <a:gd name="connsiteX0" fmla="*/ 150947 w 189563"/>
                  <a:gd name="connsiteY0" fmla="*/ 1256 h 617999"/>
                  <a:gd name="connsiteX1" fmla="*/ 174193 w 189563"/>
                  <a:gd name="connsiteY1" fmla="*/ 621 h 617999"/>
                  <a:gd name="connsiteX2" fmla="*/ 174320 w 189563"/>
                  <a:gd name="connsiteY2" fmla="*/ 4051 h 617999"/>
                  <a:gd name="connsiteX3" fmla="*/ 175971 w 189563"/>
                  <a:gd name="connsiteY3" fmla="*/ 154108 h 617999"/>
                  <a:gd name="connsiteX4" fmla="*/ 176226 w 189563"/>
                  <a:gd name="connsiteY4" fmla="*/ 305435 h 617999"/>
                  <a:gd name="connsiteX5" fmla="*/ 179782 w 189563"/>
                  <a:gd name="connsiteY5" fmla="*/ 456762 h 617999"/>
                  <a:gd name="connsiteX6" fmla="*/ 189564 w 189563"/>
                  <a:gd name="connsiteY6" fmla="*/ 605675 h 617999"/>
                  <a:gd name="connsiteX7" fmla="*/ 157425 w 189563"/>
                  <a:gd name="connsiteY7" fmla="*/ 614696 h 617999"/>
                  <a:gd name="connsiteX8" fmla="*/ 104200 w 189563"/>
                  <a:gd name="connsiteY8" fmla="*/ 616475 h 617999"/>
                  <a:gd name="connsiteX9" fmla="*/ 49450 w 189563"/>
                  <a:gd name="connsiteY9" fmla="*/ 615713 h 617999"/>
                  <a:gd name="connsiteX10" fmla="*/ 13755 w 189563"/>
                  <a:gd name="connsiteY10" fmla="*/ 618000 h 617999"/>
                  <a:gd name="connsiteX11" fmla="*/ 15279 w 189563"/>
                  <a:gd name="connsiteY11" fmla="*/ 460955 h 617999"/>
                  <a:gd name="connsiteX12" fmla="*/ 7657 w 189563"/>
                  <a:gd name="connsiteY12" fmla="*/ 304545 h 617999"/>
                  <a:gd name="connsiteX13" fmla="*/ 671 w 189563"/>
                  <a:gd name="connsiteY13" fmla="*/ 151185 h 617999"/>
                  <a:gd name="connsiteX14" fmla="*/ 4863 w 189563"/>
                  <a:gd name="connsiteY14" fmla="*/ 2272 h 617999"/>
                  <a:gd name="connsiteX15" fmla="*/ 4863 w 189563"/>
                  <a:gd name="connsiteY15" fmla="*/ 494 h 617999"/>
                  <a:gd name="connsiteX16" fmla="*/ 23790 w 189563"/>
                  <a:gd name="connsiteY16" fmla="*/ 367 h 617999"/>
                  <a:gd name="connsiteX17" fmla="*/ 44623 w 189563"/>
                  <a:gd name="connsiteY17" fmla="*/ 1129 h 617999"/>
                  <a:gd name="connsiteX18" fmla="*/ 84764 w 189563"/>
                  <a:gd name="connsiteY18" fmla="*/ 2272 h 617999"/>
                  <a:gd name="connsiteX19" fmla="*/ 150947 w 189563"/>
                  <a:gd name="connsiteY19" fmla="*/ 1256 h 61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9563" h="617999">
                    <a:moveTo>
                      <a:pt x="150947" y="1256"/>
                    </a:moveTo>
                    <a:lnTo>
                      <a:pt x="174193" y="621"/>
                    </a:lnTo>
                    <a:lnTo>
                      <a:pt x="174320" y="4051"/>
                    </a:lnTo>
                    <a:cubicBezTo>
                      <a:pt x="175717" y="53731"/>
                      <a:pt x="176226" y="103793"/>
                      <a:pt x="175971" y="154108"/>
                    </a:cubicBezTo>
                    <a:cubicBezTo>
                      <a:pt x="175717" y="204423"/>
                      <a:pt x="175844" y="254865"/>
                      <a:pt x="176226" y="305435"/>
                    </a:cubicBezTo>
                    <a:cubicBezTo>
                      <a:pt x="176607" y="356004"/>
                      <a:pt x="177750" y="406447"/>
                      <a:pt x="179782" y="456762"/>
                    </a:cubicBezTo>
                    <a:cubicBezTo>
                      <a:pt x="181815" y="507077"/>
                      <a:pt x="185118" y="556630"/>
                      <a:pt x="189564" y="605675"/>
                    </a:cubicBezTo>
                    <a:cubicBezTo>
                      <a:pt x="184482" y="610376"/>
                      <a:pt x="173812" y="613425"/>
                      <a:pt x="157425" y="614696"/>
                    </a:cubicBezTo>
                    <a:cubicBezTo>
                      <a:pt x="141038" y="615967"/>
                      <a:pt x="123254" y="616602"/>
                      <a:pt x="104200" y="616475"/>
                    </a:cubicBezTo>
                    <a:cubicBezTo>
                      <a:pt x="85145" y="616348"/>
                      <a:pt x="66980" y="616221"/>
                      <a:pt x="49450" y="615713"/>
                    </a:cubicBezTo>
                    <a:cubicBezTo>
                      <a:pt x="32047" y="615331"/>
                      <a:pt x="20106" y="616094"/>
                      <a:pt x="13755" y="618000"/>
                    </a:cubicBezTo>
                    <a:cubicBezTo>
                      <a:pt x="16804" y="565905"/>
                      <a:pt x="17439" y="513557"/>
                      <a:pt x="15279" y="460955"/>
                    </a:cubicBezTo>
                    <a:cubicBezTo>
                      <a:pt x="13247" y="408480"/>
                      <a:pt x="10706" y="356258"/>
                      <a:pt x="7657" y="304545"/>
                    </a:cubicBezTo>
                    <a:cubicBezTo>
                      <a:pt x="4609" y="252833"/>
                      <a:pt x="2322" y="201755"/>
                      <a:pt x="671" y="151185"/>
                    </a:cubicBezTo>
                    <a:cubicBezTo>
                      <a:pt x="-980" y="100616"/>
                      <a:pt x="417" y="50936"/>
                      <a:pt x="4863" y="2272"/>
                    </a:cubicBezTo>
                    <a:lnTo>
                      <a:pt x="4863" y="494"/>
                    </a:lnTo>
                    <a:cubicBezTo>
                      <a:pt x="8039" y="-142"/>
                      <a:pt x="14390" y="-142"/>
                      <a:pt x="23790" y="367"/>
                    </a:cubicBezTo>
                    <a:cubicBezTo>
                      <a:pt x="33190" y="1002"/>
                      <a:pt x="40050" y="1256"/>
                      <a:pt x="44623" y="1129"/>
                    </a:cubicBezTo>
                    <a:cubicBezTo>
                      <a:pt x="56310" y="1383"/>
                      <a:pt x="69648" y="1764"/>
                      <a:pt x="84764" y="2272"/>
                    </a:cubicBezTo>
                    <a:cubicBezTo>
                      <a:pt x="99881" y="3035"/>
                      <a:pt x="121984" y="2527"/>
                      <a:pt x="150947" y="1256"/>
                    </a:cubicBezTo>
                    <a:close/>
                  </a:path>
                </a:pathLst>
              </a:custGeom>
              <a:solidFill>
                <a:srgbClr val="F4D000"/>
              </a:solidFill>
              <a:ln w="12692" cap="flat">
                <a:noFill/>
                <a:prstDash val="solid"/>
                <a:miter/>
              </a:ln>
            </p:spPr>
            <p:txBody>
              <a:bodyPr rtlCol="0" anchor="ctr"/>
              <a:lstStyle/>
              <a:p>
                <a:endParaRPr lang="en-US"/>
              </a:p>
            </p:txBody>
          </p:sp>
          <p:sp>
            <p:nvSpPr>
              <p:cNvPr id="1278" name="Freeform 1277">
                <a:extLst>
                  <a:ext uri="{FF2B5EF4-FFF2-40B4-BE49-F238E27FC236}">
                    <a16:creationId xmlns:a16="http://schemas.microsoft.com/office/drawing/2014/main" id="{286BE016-785F-6A46-9893-1A010CAF7ED8}"/>
                  </a:ext>
                </a:extLst>
              </p:cNvPr>
              <p:cNvSpPr/>
              <p:nvPr/>
            </p:nvSpPr>
            <p:spPr>
              <a:xfrm>
                <a:off x="3295753" y="500291"/>
                <a:ext cx="422041" cy="622604"/>
              </a:xfrm>
              <a:custGeom>
                <a:avLst/>
                <a:gdLst>
                  <a:gd name="connsiteX0" fmla="*/ 209495 w 422041"/>
                  <a:gd name="connsiteY0" fmla="*/ 306786 h 622604"/>
                  <a:gd name="connsiteX1" fmla="*/ 250399 w 422041"/>
                  <a:gd name="connsiteY1" fmla="*/ 297511 h 622604"/>
                  <a:gd name="connsiteX2" fmla="*/ 310865 w 422041"/>
                  <a:gd name="connsiteY2" fmla="*/ 295478 h 622604"/>
                  <a:gd name="connsiteX3" fmla="*/ 370441 w 422041"/>
                  <a:gd name="connsiteY3" fmla="*/ 297002 h 622604"/>
                  <a:gd name="connsiteX4" fmla="*/ 407788 w 422041"/>
                  <a:gd name="connsiteY4" fmla="*/ 298146 h 622604"/>
                  <a:gd name="connsiteX5" fmla="*/ 409694 w 422041"/>
                  <a:gd name="connsiteY5" fmla="*/ 298146 h 622604"/>
                  <a:gd name="connsiteX6" fmla="*/ 410710 w 422041"/>
                  <a:gd name="connsiteY6" fmla="*/ 298908 h 622604"/>
                  <a:gd name="connsiteX7" fmla="*/ 421126 w 422041"/>
                  <a:gd name="connsiteY7" fmla="*/ 396235 h 622604"/>
                  <a:gd name="connsiteX8" fmla="*/ 416045 w 422041"/>
                  <a:gd name="connsiteY8" fmla="*/ 494833 h 622604"/>
                  <a:gd name="connsiteX9" fmla="*/ 387845 w 422041"/>
                  <a:gd name="connsiteY9" fmla="*/ 563191 h 622604"/>
                  <a:gd name="connsiteX10" fmla="*/ 326870 w 422041"/>
                  <a:gd name="connsiteY10" fmla="*/ 600292 h 622604"/>
                  <a:gd name="connsiteX11" fmla="*/ 276821 w 422041"/>
                  <a:gd name="connsiteY11" fmla="*/ 612490 h 622604"/>
                  <a:gd name="connsiteX12" fmla="*/ 223850 w 422041"/>
                  <a:gd name="connsiteY12" fmla="*/ 620875 h 622604"/>
                  <a:gd name="connsiteX13" fmla="*/ 171133 w 422041"/>
                  <a:gd name="connsiteY13" fmla="*/ 621765 h 622604"/>
                  <a:gd name="connsiteX14" fmla="*/ 121972 w 422041"/>
                  <a:gd name="connsiteY14" fmla="*/ 611727 h 622604"/>
                  <a:gd name="connsiteX15" fmla="*/ 61887 w 422041"/>
                  <a:gd name="connsiteY15" fmla="*/ 573355 h 622604"/>
                  <a:gd name="connsiteX16" fmla="*/ 28225 w 422041"/>
                  <a:gd name="connsiteY16" fmla="*/ 511732 h 622604"/>
                  <a:gd name="connsiteX17" fmla="*/ 21238 w 422041"/>
                  <a:gd name="connsiteY17" fmla="*/ 485431 h 622604"/>
                  <a:gd name="connsiteX18" fmla="*/ 15013 w 422041"/>
                  <a:gd name="connsiteY18" fmla="*/ 451379 h 622604"/>
                  <a:gd name="connsiteX19" fmla="*/ 8789 w 422041"/>
                  <a:gd name="connsiteY19" fmla="*/ 401191 h 622604"/>
                  <a:gd name="connsiteX20" fmla="*/ 4216 w 422041"/>
                  <a:gd name="connsiteY20" fmla="*/ 356593 h 622604"/>
                  <a:gd name="connsiteX21" fmla="*/ 1040 w 422041"/>
                  <a:gd name="connsiteY21" fmla="*/ 309835 h 622604"/>
                  <a:gd name="connsiteX22" fmla="*/ 24 w 422041"/>
                  <a:gd name="connsiteY22" fmla="*/ 253040 h 622604"/>
                  <a:gd name="connsiteX23" fmla="*/ 1421 w 422041"/>
                  <a:gd name="connsiteY23" fmla="*/ 196245 h 622604"/>
                  <a:gd name="connsiteX24" fmla="*/ 6630 w 422041"/>
                  <a:gd name="connsiteY24" fmla="*/ 139322 h 622604"/>
                  <a:gd name="connsiteX25" fmla="*/ 22000 w 422041"/>
                  <a:gd name="connsiteY25" fmla="*/ 83416 h 622604"/>
                  <a:gd name="connsiteX26" fmla="*/ 60998 w 422041"/>
                  <a:gd name="connsiteY26" fmla="*/ 38184 h 622604"/>
                  <a:gd name="connsiteX27" fmla="*/ 103934 w 422041"/>
                  <a:gd name="connsiteY27" fmla="*/ 15313 h 622604"/>
                  <a:gd name="connsiteX28" fmla="*/ 153984 w 422041"/>
                  <a:gd name="connsiteY28" fmla="*/ 3624 h 622604"/>
                  <a:gd name="connsiteX29" fmla="*/ 255607 w 422041"/>
                  <a:gd name="connsiteY29" fmla="*/ 4005 h 622604"/>
                  <a:gd name="connsiteX30" fmla="*/ 339701 w 422041"/>
                  <a:gd name="connsiteY30" fmla="*/ 34372 h 622604"/>
                  <a:gd name="connsiteX31" fmla="*/ 393561 w 422041"/>
                  <a:gd name="connsiteY31" fmla="*/ 94979 h 622604"/>
                  <a:gd name="connsiteX32" fmla="*/ 406645 w 422041"/>
                  <a:gd name="connsiteY32" fmla="*/ 186080 h 622604"/>
                  <a:gd name="connsiteX33" fmla="*/ 405756 w 422041"/>
                  <a:gd name="connsiteY33" fmla="*/ 191289 h 622604"/>
                  <a:gd name="connsiteX34" fmla="*/ 397118 w 422041"/>
                  <a:gd name="connsiteY34" fmla="*/ 194085 h 622604"/>
                  <a:gd name="connsiteX35" fmla="*/ 374888 w 422041"/>
                  <a:gd name="connsiteY35" fmla="*/ 195482 h 622604"/>
                  <a:gd name="connsiteX36" fmla="*/ 350244 w 422041"/>
                  <a:gd name="connsiteY36" fmla="*/ 196626 h 622604"/>
                  <a:gd name="connsiteX37" fmla="*/ 329919 w 422041"/>
                  <a:gd name="connsiteY37" fmla="*/ 197642 h 622604"/>
                  <a:gd name="connsiteX38" fmla="*/ 309086 w 422041"/>
                  <a:gd name="connsiteY38" fmla="*/ 197261 h 622604"/>
                  <a:gd name="connsiteX39" fmla="*/ 283934 w 422041"/>
                  <a:gd name="connsiteY39" fmla="*/ 195355 h 622604"/>
                  <a:gd name="connsiteX40" fmla="*/ 275169 w 422041"/>
                  <a:gd name="connsiteY40" fmla="*/ 174264 h 622604"/>
                  <a:gd name="connsiteX41" fmla="*/ 260942 w 422041"/>
                  <a:gd name="connsiteY41" fmla="*/ 151266 h 622604"/>
                  <a:gd name="connsiteX42" fmla="*/ 241507 w 422041"/>
                  <a:gd name="connsiteY42" fmla="*/ 132715 h 622604"/>
                  <a:gd name="connsiteX43" fmla="*/ 216101 w 422041"/>
                  <a:gd name="connsiteY43" fmla="*/ 125092 h 622604"/>
                  <a:gd name="connsiteX44" fmla="*/ 184217 w 422041"/>
                  <a:gd name="connsiteY44" fmla="*/ 125092 h 622604"/>
                  <a:gd name="connsiteX45" fmla="*/ 157413 w 422041"/>
                  <a:gd name="connsiteY45" fmla="*/ 136273 h 622604"/>
                  <a:gd name="connsiteX46" fmla="*/ 152332 w 422041"/>
                  <a:gd name="connsiteY46" fmla="*/ 145548 h 622604"/>
                  <a:gd name="connsiteX47" fmla="*/ 147378 w 422041"/>
                  <a:gd name="connsiteY47" fmla="*/ 160033 h 622604"/>
                  <a:gd name="connsiteX48" fmla="*/ 137597 w 422041"/>
                  <a:gd name="connsiteY48" fmla="*/ 210602 h 622604"/>
                  <a:gd name="connsiteX49" fmla="*/ 133024 w 422041"/>
                  <a:gd name="connsiteY49" fmla="*/ 273624 h 622604"/>
                  <a:gd name="connsiteX50" fmla="*/ 133913 w 422041"/>
                  <a:gd name="connsiteY50" fmla="*/ 342489 h 622604"/>
                  <a:gd name="connsiteX51" fmla="*/ 139629 w 422041"/>
                  <a:gd name="connsiteY51" fmla="*/ 409958 h 622604"/>
                  <a:gd name="connsiteX52" fmla="*/ 148522 w 422041"/>
                  <a:gd name="connsiteY52" fmla="*/ 451379 h 622604"/>
                  <a:gd name="connsiteX53" fmla="*/ 173673 w 422041"/>
                  <a:gd name="connsiteY53" fmla="*/ 486320 h 622604"/>
                  <a:gd name="connsiteX54" fmla="*/ 196158 w 422041"/>
                  <a:gd name="connsiteY54" fmla="*/ 493562 h 622604"/>
                  <a:gd name="connsiteX55" fmla="*/ 226644 w 422041"/>
                  <a:gd name="connsiteY55" fmla="*/ 491911 h 622604"/>
                  <a:gd name="connsiteX56" fmla="*/ 255988 w 422041"/>
                  <a:gd name="connsiteY56" fmla="*/ 484160 h 622604"/>
                  <a:gd name="connsiteX57" fmla="*/ 274026 w 422041"/>
                  <a:gd name="connsiteY57" fmla="*/ 471962 h 622604"/>
                  <a:gd name="connsiteX58" fmla="*/ 285078 w 422041"/>
                  <a:gd name="connsiteY58" fmla="*/ 452141 h 622604"/>
                  <a:gd name="connsiteX59" fmla="*/ 287237 w 422041"/>
                  <a:gd name="connsiteY59" fmla="*/ 440325 h 622604"/>
                  <a:gd name="connsiteX60" fmla="*/ 288762 w 422041"/>
                  <a:gd name="connsiteY60" fmla="*/ 423426 h 622604"/>
                  <a:gd name="connsiteX61" fmla="*/ 288381 w 422041"/>
                  <a:gd name="connsiteY61" fmla="*/ 407798 h 622604"/>
                  <a:gd name="connsiteX62" fmla="*/ 284824 w 422041"/>
                  <a:gd name="connsiteY62" fmla="*/ 400047 h 622604"/>
                  <a:gd name="connsiteX63" fmla="*/ 268818 w 422041"/>
                  <a:gd name="connsiteY63" fmla="*/ 400047 h 622604"/>
                  <a:gd name="connsiteX64" fmla="*/ 247604 w 422041"/>
                  <a:gd name="connsiteY64" fmla="*/ 401445 h 622604"/>
                  <a:gd name="connsiteX65" fmla="*/ 227279 w 422041"/>
                  <a:gd name="connsiteY65" fmla="*/ 401953 h 622604"/>
                  <a:gd name="connsiteX66" fmla="*/ 213179 w 422041"/>
                  <a:gd name="connsiteY66" fmla="*/ 400174 h 622604"/>
                  <a:gd name="connsiteX67" fmla="*/ 210130 w 422041"/>
                  <a:gd name="connsiteY67" fmla="*/ 375906 h 622604"/>
                  <a:gd name="connsiteX68" fmla="*/ 209623 w 422041"/>
                  <a:gd name="connsiteY68" fmla="*/ 355577 h 622604"/>
                  <a:gd name="connsiteX69" fmla="*/ 209495 w 422041"/>
                  <a:gd name="connsiteY69" fmla="*/ 335247 h 622604"/>
                  <a:gd name="connsiteX70" fmla="*/ 206828 w 422041"/>
                  <a:gd name="connsiteY70" fmla="*/ 309327 h 622604"/>
                  <a:gd name="connsiteX71" fmla="*/ 206828 w 422041"/>
                  <a:gd name="connsiteY71" fmla="*/ 308438 h 622604"/>
                  <a:gd name="connsiteX72" fmla="*/ 207717 w 422041"/>
                  <a:gd name="connsiteY72" fmla="*/ 307548 h 622604"/>
                  <a:gd name="connsiteX73" fmla="*/ 209495 w 422041"/>
                  <a:gd name="connsiteY73" fmla="*/ 306786 h 62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422041" h="622604">
                    <a:moveTo>
                      <a:pt x="209495" y="306786"/>
                    </a:moveTo>
                    <a:cubicBezTo>
                      <a:pt x="217752" y="301958"/>
                      <a:pt x="231345" y="298908"/>
                      <a:pt x="250399" y="297511"/>
                    </a:cubicBezTo>
                    <a:cubicBezTo>
                      <a:pt x="269326" y="296113"/>
                      <a:pt x="289524" y="295478"/>
                      <a:pt x="310865" y="295478"/>
                    </a:cubicBezTo>
                    <a:cubicBezTo>
                      <a:pt x="332206" y="295478"/>
                      <a:pt x="352022" y="295986"/>
                      <a:pt x="370441" y="297002"/>
                    </a:cubicBezTo>
                    <a:cubicBezTo>
                      <a:pt x="388861" y="298019"/>
                      <a:pt x="401310" y="298400"/>
                      <a:pt x="407788" y="298146"/>
                    </a:cubicBezTo>
                    <a:lnTo>
                      <a:pt x="409694" y="298146"/>
                    </a:lnTo>
                    <a:lnTo>
                      <a:pt x="410710" y="298908"/>
                    </a:lnTo>
                    <a:cubicBezTo>
                      <a:pt x="415410" y="329402"/>
                      <a:pt x="418840" y="361929"/>
                      <a:pt x="421126" y="396235"/>
                    </a:cubicBezTo>
                    <a:cubicBezTo>
                      <a:pt x="423286" y="430541"/>
                      <a:pt x="421635" y="463449"/>
                      <a:pt x="416045" y="494833"/>
                    </a:cubicBezTo>
                    <a:cubicBezTo>
                      <a:pt x="413632" y="524438"/>
                      <a:pt x="404231" y="547181"/>
                      <a:pt x="387845" y="563191"/>
                    </a:cubicBezTo>
                    <a:cubicBezTo>
                      <a:pt x="371458" y="579200"/>
                      <a:pt x="351133" y="591652"/>
                      <a:pt x="326870" y="600292"/>
                    </a:cubicBezTo>
                    <a:cubicBezTo>
                      <a:pt x="310865" y="604739"/>
                      <a:pt x="294224" y="608805"/>
                      <a:pt x="276821" y="612490"/>
                    </a:cubicBezTo>
                    <a:cubicBezTo>
                      <a:pt x="259545" y="616174"/>
                      <a:pt x="241761" y="618842"/>
                      <a:pt x="223850" y="620875"/>
                    </a:cubicBezTo>
                    <a:cubicBezTo>
                      <a:pt x="205811" y="622781"/>
                      <a:pt x="188281" y="623162"/>
                      <a:pt x="171133" y="621765"/>
                    </a:cubicBezTo>
                    <a:cubicBezTo>
                      <a:pt x="153984" y="620494"/>
                      <a:pt x="137597" y="617191"/>
                      <a:pt x="121972" y="611727"/>
                    </a:cubicBezTo>
                    <a:cubicBezTo>
                      <a:pt x="95931" y="602579"/>
                      <a:pt x="75861" y="589873"/>
                      <a:pt x="61887" y="573355"/>
                    </a:cubicBezTo>
                    <a:cubicBezTo>
                      <a:pt x="47914" y="556838"/>
                      <a:pt x="36735" y="536381"/>
                      <a:pt x="28225" y="511732"/>
                    </a:cubicBezTo>
                    <a:cubicBezTo>
                      <a:pt x="26065" y="505379"/>
                      <a:pt x="23779" y="496739"/>
                      <a:pt x="21238" y="485431"/>
                    </a:cubicBezTo>
                    <a:cubicBezTo>
                      <a:pt x="18697" y="474249"/>
                      <a:pt x="16538" y="462814"/>
                      <a:pt x="15013" y="451379"/>
                    </a:cubicBezTo>
                    <a:cubicBezTo>
                      <a:pt x="12600" y="432955"/>
                      <a:pt x="10567" y="416184"/>
                      <a:pt x="8789" y="401191"/>
                    </a:cubicBezTo>
                    <a:cubicBezTo>
                      <a:pt x="7138" y="386198"/>
                      <a:pt x="5613" y="371332"/>
                      <a:pt x="4216" y="356593"/>
                    </a:cubicBezTo>
                    <a:cubicBezTo>
                      <a:pt x="2819" y="341854"/>
                      <a:pt x="1802" y="326353"/>
                      <a:pt x="1040" y="309835"/>
                    </a:cubicBezTo>
                    <a:cubicBezTo>
                      <a:pt x="278" y="293445"/>
                      <a:pt x="-103" y="274513"/>
                      <a:pt x="24" y="253040"/>
                    </a:cubicBezTo>
                    <a:cubicBezTo>
                      <a:pt x="151" y="234489"/>
                      <a:pt x="659" y="215558"/>
                      <a:pt x="1421" y="196245"/>
                    </a:cubicBezTo>
                    <a:cubicBezTo>
                      <a:pt x="2183" y="176805"/>
                      <a:pt x="3962" y="157873"/>
                      <a:pt x="6630" y="139322"/>
                    </a:cubicBezTo>
                    <a:cubicBezTo>
                      <a:pt x="9297" y="120137"/>
                      <a:pt x="14505" y="101586"/>
                      <a:pt x="22000" y="83416"/>
                    </a:cubicBezTo>
                    <a:cubicBezTo>
                      <a:pt x="29622" y="65247"/>
                      <a:pt x="42579" y="50254"/>
                      <a:pt x="60998" y="38184"/>
                    </a:cubicBezTo>
                    <a:cubicBezTo>
                      <a:pt x="73574" y="28019"/>
                      <a:pt x="87928" y="20395"/>
                      <a:pt x="103934" y="15313"/>
                    </a:cubicBezTo>
                    <a:cubicBezTo>
                      <a:pt x="119940" y="10231"/>
                      <a:pt x="136581" y="6292"/>
                      <a:pt x="153984" y="3624"/>
                    </a:cubicBezTo>
                    <a:cubicBezTo>
                      <a:pt x="189298" y="-1332"/>
                      <a:pt x="223214" y="-1205"/>
                      <a:pt x="255607" y="4005"/>
                    </a:cubicBezTo>
                    <a:cubicBezTo>
                      <a:pt x="288000" y="9214"/>
                      <a:pt x="316073" y="19379"/>
                      <a:pt x="339701" y="34372"/>
                    </a:cubicBezTo>
                    <a:cubicBezTo>
                      <a:pt x="363328" y="49365"/>
                      <a:pt x="381366" y="69567"/>
                      <a:pt x="393561" y="94979"/>
                    </a:cubicBezTo>
                    <a:cubicBezTo>
                      <a:pt x="405883" y="120391"/>
                      <a:pt x="410202" y="150758"/>
                      <a:pt x="406645" y="186080"/>
                    </a:cubicBezTo>
                    <a:lnTo>
                      <a:pt x="405756" y="191289"/>
                    </a:lnTo>
                    <a:cubicBezTo>
                      <a:pt x="404486" y="193068"/>
                      <a:pt x="401691" y="193958"/>
                      <a:pt x="397118" y="194085"/>
                    </a:cubicBezTo>
                    <a:cubicBezTo>
                      <a:pt x="392545" y="194212"/>
                      <a:pt x="385177" y="194720"/>
                      <a:pt x="374888" y="195482"/>
                    </a:cubicBezTo>
                    <a:cubicBezTo>
                      <a:pt x="365234" y="195736"/>
                      <a:pt x="356976" y="196118"/>
                      <a:pt x="350244" y="196626"/>
                    </a:cubicBezTo>
                    <a:cubicBezTo>
                      <a:pt x="343511" y="197134"/>
                      <a:pt x="336652" y="197388"/>
                      <a:pt x="329919" y="197642"/>
                    </a:cubicBezTo>
                    <a:cubicBezTo>
                      <a:pt x="323187" y="197769"/>
                      <a:pt x="316200" y="197769"/>
                      <a:pt x="309086" y="197261"/>
                    </a:cubicBezTo>
                    <a:cubicBezTo>
                      <a:pt x="301973" y="196880"/>
                      <a:pt x="293589" y="196245"/>
                      <a:pt x="283934" y="195355"/>
                    </a:cubicBezTo>
                    <a:cubicBezTo>
                      <a:pt x="281775" y="189638"/>
                      <a:pt x="278853" y="182649"/>
                      <a:pt x="275169" y="174264"/>
                    </a:cubicBezTo>
                    <a:cubicBezTo>
                      <a:pt x="271359" y="166005"/>
                      <a:pt x="266659" y="158381"/>
                      <a:pt x="260942" y="151266"/>
                    </a:cubicBezTo>
                    <a:cubicBezTo>
                      <a:pt x="255226" y="144151"/>
                      <a:pt x="248747" y="138052"/>
                      <a:pt x="241507" y="132715"/>
                    </a:cubicBezTo>
                    <a:cubicBezTo>
                      <a:pt x="234266" y="127379"/>
                      <a:pt x="225755" y="124838"/>
                      <a:pt x="216101" y="125092"/>
                    </a:cubicBezTo>
                    <a:cubicBezTo>
                      <a:pt x="205049" y="124838"/>
                      <a:pt x="194506" y="124838"/>
                      <a:pt x="184217" y="125092"/>
                    </a:cubicBezTo>
                    <a:cubicBezTo>
                      <a:pt x="173927" y="125346"/>
                      <a:pt x="164908" y="129031"/>
                      <a:pt x="157413" y="136273"/>
                    </a:cubicBezTo>
                    <a:cubicBezTo>
                      <a:pt x="156143" y="137416"/>
                      <a:pt x="154492" y="140593"/>
                      <a:pt x="152332" y="145548"/>
                    </a:cubicBezTo>
                    <a:cubicBezTo>
                      <a:pt x="150173" y="150504"/>
                      <a:pt x="148522" y="155332"/>
                      <a:pt x="147378" y="160033"/>
                    </a:cubicBezTo>
                    <a:cubicBezTo>
                      <a:pt x="143186" y="174009"/>
                      <a:pt x="140010" y="190908"/>
                      <a:pt x="137597" y="210602"/>
                    </a:cubicBezTo>
                    <a:cubicBezTo>
                      <a:pt x="135183" y="230297"/>
                      <a:pt x="133659" y="251388"/>
                      <a:pt x="133024" y="273624"/>
                    </a:cubicBezTo>
                    <a:cubicBezTo>
                      <a:pt x="132389" y="295859"/>
                      <a:pt x="132643" y="318857"/>
                      <a:pt x="133913" y="342489"/>
                    </a:cubicBezTo>
                    <a:cubicBezTo>
                      <a:pt x="135183" y="366122"/>
                      <a:pt x="137089" y="388739"/>
                      <a:pt x="139629" y="409958"/>
                    </a:cubicBezTo>
                    <a:cubicBezTo>
                      <a:pt x="141281" y="422664"/>
                      <a:pt x="144202" y="436386"/>
                      <a:pt x="148522" y="451379"/>
                    </a:cubicBezTo>
                    <a:cubicBezTo>
                      <a:pt x="152840" y="466372"/>
                      <a:pt x="161224" y="477934"/>
                      <a:pt x="173673" y="486320"/>
                    </a:cubicBezTo>
                    <a:cubicBezTo>
                      <a:pt x="179516" y="489624"/>
                      <a:pt x="187011" y="492038"/>
                      <a:pt x="196158" y="493562"/>
                    </a:cubicBezTo>
                    <a:cubicBezTo>
                      <a:pt x="205811" y="494452"/>
                      <a:pt x="215974" y="493944"/>
                      <a:pt x="226644" y="491911"/>
                    </a:cubicBezTo>
                    <a:cubicBezTo>
                      <a:pt x="237188" y="489878"/>
                      <a:pt x="246969" y="487337"/>
                      <a:pt x="255988" y="484160"/>
                    </a:cubicBezTo>
                    <a:cubicBezTo>
                      <a:pt x="262975" y="481111"/>
                      <a:pt x="268945" y="477045"/>
                      <a:pt x="274026" y="471962"/>
                    </a:cubicBezTo>
                    <a:cubicBezTo>
                      <a:pt x="278981" y="466880"/>
                      <a:pt x="282791" y="460273"/>
                      <a:pt x="285078" y="452141"/>
                    </a:cubicBezTo>
                    <a:cubicBezTo>
                      <a:pt x="285586" y="449854"/>
                      <a:pt x="286348" y="445915"/>
                      <a:pt x="287237" y="440325"/>
                    </a:cubicBezTo>
                    <a:cubicBezTo>
                      <a:pt x="288000" y="434861"/>
                      <a:pt x="288508" y="429144"/>
                      <a:pt x="288762" y="423426"/>
                    </a:cubicBezTo>
                    <a:cubicBezTo>
                      <a:pt x="288889" y="417581"/>
                      <a:pt x="288762" y="412499"/>
                      <a:pt x="288381" y="407798"/>
                    </a:cubicBezTo>
                    <a:cubicBezTo>
                      <a:pt x="287872" y="403224"/>
                      <a:pt x="286729" y="400682"/>
                      <a:pt x="284824" y="400047"/>
                    </a:cubicBezTo>
                    <a:cubicBezTo>
                      <a:pt x="280886" y="399539"/>
                      <a:pt x="275551" y="399539"/>
                      <a:pt x="268818" y="400047"/>
                    </a:cubicBezTo>
                    <a:cubicBezTo>
                      <a:pt x="262085" y="400555"/>
                      <a:pt x="254972" y="400937"/>
                      <a:pt x="247604" y="401445"/>
                    </a:cubicBezTo>
                    <a:cubicBezTo>
                      <a:pt x="240236" y="401953"/>
                      <a:pt x="233377" y="402080"/>
                      <a:pt x="227279" y="401953"/>
                    </a:cubicBezTo>
                    <a:cubicBezTo>
                      <a:pt x="221182" y="401826"/>
                      <a:pt x="216482" y="401191"/>
                      <a:pt x="213179" y="400174"/>
                    </a:cubicBezTo>
                    <a:cubicBezTo>
                      <a:pt x="211655" y="391026"/>
                      <a:pt x="210639" y="382894"/>
                      <a:pt x="210130" y="375906"/>
                    </a:cubicBezTo>
                    <a:cubicBezTo>
                      <a:pt x="209623" y="369045"/>
                      <a:pt x="209368" y="362184"/>
                      <a:pt x="209623" y="355577"/>
                    </a:cubicBezTo>
                    <a:cubicBezTo>
                      <a:pt x="209749" y="348969"/>
                      <a:pt x="209749" y="342108"/>
                      <a:pt x="209495" y="335247"/>
                    </a:cubicBezTo>
                    <a:cubicBezTo>
                      <a:pt x="209368" y="328259"/>
                      <a:pt x="208479" y="319619"/>
                      <a:pt x="206828" y="309327"/>
                    </a:cubicBezTo>
                    <a:lnTo>
                      <a:pt x="206828" y="308438"/>
                    </a:lnTo>
                    <a:cubicBezTo>
                      <a:pt x="206828" y="307929"/>
                      <a:pt x="207082" y="307548"/>
                      <a:pt x="207717" y="307548"/>
                    </a:cubicBezTo>
                    <a:lnTo>
                      <a:pt x="209495" y="306786"/>
                    </a:lnTo>
                    <a:close/>
                  </a:path>
                </a:pathLst>
              </a:custGeom>
              <a:solidFill>
                <a:srgbClr val="F4D000"/>
              </a:solidFill>
              <a:ln w="12692" cap="flat">
                <a:noFill/>
                <a:prstDash val="solid"/>
                <a:miter/>
              </a:ln>
            </p:spPr>
            <p:txBody>
              <a:bodyPr rtlCol="0" anchor="ctr"/>
              <a:lstStyle/>
              <a:p>
                <a:endParaRPr lang="en-US"/>
              </a:p>
            </p:txBody>
          </p:sp>
          <p:sp>
            <p:nvSpPr>
              <p:cNvPr id="1279" name="Freeform 1278">
                <a:extLst>
                  <a:ext uri="{FF2B5EF4-FFF2-40B4-BE49-F238E27FC236}">
                    <a16:creationId xmlns:a16="http://schemas.microsoft.com/office/drawing/2014/main" id="{75D55BC0-44E0-AE42-8387-0A525925A16A}"/>
                  </a:ext>
                </a:extLst>
              </p:cNvPr>
              <p:cNvSpPr/>
              <p:nvPr/>
            </p:nvSpPr>
            <p:spPr>
              <a:xfrm>
                <a:off x="3766548" y="479138"/>
                <a:ext cx="430629" cy="621317"/>
              </a:xfrm>
              <a:custGeom>
                <a:avLst/>
                <a:gdLst>
                  <a:gd name="connsiteX0" fmla="*/ 388075 w 430629"/>
                  <a:gd name="connsiteY0" fmla="*/ 381 h 621317"/>
                  <a:gd name="connsiteX1" fmla="*/ 430630 w 430629"/>
                  <a:gd name="connsiteY1" fmla="*/ 606452 h 621317"/>
                  <a:gd name="connsiteX2" fmla="*/ 395443 w 430629"/>
                  <a:gd name="connsiteY2" fmla="*/ 610772 h 621317"/>
                  <a:gd name="connsiteX3" fmla="*/ 358731 w 430629"/>
                  <a:gd name="connsiteY3" fmla="*/ 612551 h 621317"/>
                  <a:gd name="connsiteX4" fmla="*/ 323925 w 430629"/>
                  <a:gd name="connsiteY4" fmla="*/ 613440 h 621317"/>
                  <a:gd name="connsiteX5" fmla="*/ 295470 w 430629"/>
                  <a:gd name="connsiteY5" fmla="*/ 615092 h 621317"/>
                  <a:gd name="connsiteX6" fmla="*/ 294454 w 430629"/>
                  <a:gd name="connsiteY6" fmla="*/ 615092 h 621317"/>
                  <a:gd name="connsiteX7" fmla="*/ 286578 w 430629"/>
                  <a:gd name="connsiteY7" fmla="*/ 555882 h 621317"/>
                  <a:gd name="connsiteX8" fmla="*/ 283021 w 430629"/>
                  <a:gd name="connsiteY8" fmla="*/ 494894 h 621317"/>
                  <a:gd name="connsiteX9" fmla="*/ 279972 w 430629"/>
                  <a:gd name="connsiteY9" fmla="*/ 434287 h 621317"/>
                  <a:gd name="connsiteX10" fmla="*/ 273621 w 430629"/>
                  <a:gd name="connsiteY10" fmla="*/ 376348 h 621317"/>
                  <a:gd name="connsiteX11" fmla="*/ 272605 w 430629"/>
                  <a:gd name="connsiteY11" fmla="*/ 375459 h 621317"/>
                  <a:gd name="connsiteX12" fmla="*/ 216458 w 430629"/>
                  <a:gd name="connsiteY12" fmla="*/ 372664 h 621317"/>
                  <a:gd name="connsiteX13" fmla="*/ 160565 w 430629"/>
                  <a:gd name="connsiteY13" fmla="*/ 380160 h 621317"/>
                  <a:gd name="connsiteX14" fmla="*/ 159803 w 430629"/>
                  <a:gd name="connsiteY14" fmla="*/ 440005 h 621317"/>
                  <a:gd name="connsiteX15" fmla="*/ 162851 w 430629"/>
                  <a:gd name="connsiteY15" fmla="*/ 498960 h 621317"/>
                  <a:gd name="connsiteX16" fmla="*/ 164884 w 430629"/>
                  <a:gd name="connsiteY16" fmla="*/ 556645 h 621317"/>
                  <a:gd name="connsiteX17" fmla="*/ 161073 w 430629"/>
                  <a:gd name="connsiteY17" fmla="*/ 612678 h 621317"/>
                  <a:gd name="connsiteX18" fmla="*/ 130332 w 430629"/>
                  <a:gd name="connsiteY18" fmla="*/ 619539 h 621317"/>
                  <a:gd name="connsiteX19" fmla="*/ 91588 w 430629"/>
                  <a:gd name="connsiteY19" fmla="*/ 618777 h 621317"/>
                  <a:gd name="connsiteX20" fmla="*/ 55257 w 430629"/>
                  <a:gd name="connsiteY20" fmla="*/ 617125 h 621317"/>
                  <a:gd name="connsiteX21" fmla="*/ 29725 w 430629"/>
                  <a:gd name="connsiteY21" fmla="*/ 621318 h 621317"/>
                  <a:gd name="connsiteX22" fmla="*/ 23627 w 430629"/>
                  <a:gd name="connsiteY22" fmla="*/ 555120 h 621317"/>
                  <a:gd name="connsiteX23" fmla="*/ 16768 w 430629"/>
                  <a:gd name="connsiteY23" fmla="*/ 460715 h 621317"/>
                  <a:gd name="connsiteX24" fmla="*/ 10416 w 430629"/>
                  <a:gd name="connsiteY24" fmla="*/ 349412 h 621317"/>
                  <a:gd name="connsiteX25" fmla="*/ 4827 w 430629"/>
                  <a:gd name="connsiteY25" fmla="*/ 231120 h 621317"/>
                  <a:gd name="connsiteX26" fmla="*/ 1270 w 430629"/>
                  <a:gd name="connsiteY26" fmla="*/ 116767 h 621317"/>
                  <a:gd name="connsiteX27" fmla="*/ 0 w 430629"/>
                  <a:gd name="connsiteY27" fmla="*/ 17534 h 621317"/>
                  <a:gd name="connsiteX28" fmla="*/ 0 w 430629"/>
                  <a:gd name="connsiteY28" fmla="*/ 16645 h 621317"/>
                  <a:gd name="connsiteX29" fmla="*/ 1016 w 430629"/>
                  <a:gd name="connsiteY29" fmla="*/ 16645 h 621317"/>
                  <a:gd name="connsiteX30" fmla="*/ 2921 w 430629"/>
                  <a:gd name="connsiteY30" fmla="*/ 16645 h 621317"/>
                  <a:gd name="connsiteX31" fmla="*/ 33409 w 430629"/>
                  <a:gd name="connsiteY31" fmla="*/ 17534 h 621317"/>
                  <a:gd name="connsiteX32" fmla="*/ 65293 w 430629"/>
                  <a:gd name="connsiteY32" fmla="*/ 14993 h 621317"/>
                  <a:gd name="connsiteX33" fmla="*/ 96669 w 430629"/>
                  <a:gd name="connsiteY33" fmla="*/ 13341 h 621317"/>
                  <a:gd name="connsiteX34" fmla="*/ 125759 w 430629"/>
                  <a:gd name="connsiteY34" fmla="*/ 16009 h 621317"/>
                  <a:gd name="connsiteX35" fmla="*/ 137573 w 430629"/>
                  <a:gd name="connsiteY35" fmla="*/ 131887 h 621317"/>
                  <a:gd name="connsiteX36" fmla="*/ 152181 w 430629"/>
                  <a:gd name="connsiteY36" fmla="*/ 243445 h 621317"/>
                  <a:gd name="connsiteX37" fmla="*/ 153197 w 430629"/>
                  <a:gd name="connsiteY37" fmla="*/ 243445 h 621317"/>
                  <a:gd name="connsiteX38" fmla="*/ 205533 w 430629"/>
                  <a:gd name="connsiteY38" fmla="*/ 245096 h 621317"/>
                  <a:gd name="connsiteX39" fmla="*/ 257616 w 430629"/>
                  <a:gd name="connsiteY39" fmla="*/ 239760 h 621317"/>
                  <a:gd name="connsiteX40" fmla="*/ 258632 w 430629"/>
                  <a:gd name="connsiteY40" fmla="*/ 239760 h 621317"/>
                  <a:gd name="connsiteX41" fmla="*/ 261935 w 430629"/>
                  <a:gd name="connsiteY41" fmla="*/ 127821 h 621317"/>
                  <a:gd name="connsiteX42" fmla="*/ 256472 w 430629"/>
                  <a:gd name="connsiteY42" fmla="*/ 13468 h 621317"/>
                  <a:gd name="connsiteX43" fmla="*/ 284800 w 430629"/>
                  <a:gd name="connsiteY43" fmla="*/ 6607 h 621317"/>
                  <a:gd name="connsiteX44" fmla="*/ 319987 w 430629"/>
                  <a:gd name="connsiteY44" fmla="*/ 1779 h 621317"/>
                  <a:gd name="connsiteX45" fmla="*/ 356190 w 430629"/>
                  <a:gd name="connsiteY45" fmla="*/ 0 h 621317"/>
                  <a:gd name="connsiteX46" fmla="*/ 388075 w 430629"/>
                  <a:gd name="connsiteY46" fmla="*/ 381 h 621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0629" h="621317">
                    <a:moveTo>
                      <a:pt x="388075" y="381"/>
                    </a:moveTo>
                    <a:lnTo>
                      <a:pt x="430630" y="606452"/>
                    </a:lnTo>
                    <a:cubicBezTo>
                      <a:pt x="419705" y="608485"/>
                      <a:pt x="408018" y="609882"/>
                      <a:pt x="395443" y="610772"/>
                    </a:cubicBezTo>
                    <a:cubicBezTo>
                      <a:pt x="382866" y="611661"/>
                      <a:pt x="370672" y="612297"/>
                      <a:pt x="358731" y="612551"/>
                    </a:cubicBezTo>
                    <a:cubicBezTo>
                      <a:pt x="346790" y="612805"/>
                      <a:pt x="335230" y="613186"/>
                      <a:pt x="323925" y="613440"/>
                    </a:cubicBezTo>
                    <a:cubicBezTo>
                      <a:pt x="312619" y="613694"/>
                      <a:pt x="303092" y="614329"/>
                      <a:pt x="295470" y="615092"/>
                    </a:cubicBezTo>
                    <a:lnTo>
                      <a:pt x="294454" y="615092"/>
                    </a:lnTo>
                    <a:cubicBezTo>
                      <a:pt x="290643" y="596160"/>
                      <a:pt x="288103" y="576339"/>
                      <a:pt x="286578" y="555882"/>
                    </a:cubicBezTo>
                    <a:cubicBezTo>
                      <a:pt x="285054" y="535426"/>
                      <a:pt x="283910" y="515096"/>
                      <a:pt x="283021" y="494894"/>
                    </a:cubicBezTo>
                    <a:cubicBezTo>
                      <a:pt x="282132" y="474692"/>
                      <a:pt x="281116" y="454489"/>
                      <a:pt x="279972" y="434287"/>
                    </a:cubicBezTo>
                    <a:cubicBezTo>
                      <a:pt x="278829" y="414085"/>
                      <a:pt x="276670" y="394772"/>
                      <a:pt x="273621" y="376348"/>
                    </a:cubicBezTo>
                    <a:lnTo>
                      <a:pt x="272605" y="375459"/>
                    </a:lnTo>
                    <a:cubicBezTo>
                      <a:pt x="253804" y="373045"/>
                      <a:pt x="235131" y="372155"/>
                      <a:pt x="216458" y="372664"/>
                    </a:cubicBezTo>
                    <a:cubicBezTo>
                      <a:pt x="197784" y="373172"/>
                      <a:pt x="179111" y="375713"/>
                      <a:pt x="160565" y="380160"/>
                    </a:cubicBezTo>
                    <a:cubicBezTo>
                      <a:pt x="159168" y="400489"/>
                      <a:pt x="158914" y="420438"/>
                      <a:pt x="159803" y="440005"/>
                    </a:cubicBezTo>
                    <a:cubicBezTo>
                      <a:pt x="160692" y="459572"/>
                      <a:pt x="161708" y="479266"/>
                      <a:pt x="162851" y="498960"/>
                    </a:cubicBezTo>
                    <a:cubicBezTo>
                      <a:pt x="163995" y="518527"/>
                      <a:pt x="164757" y="537840"/>
                      <a:pt x="164884" y="556645"/>
                    </a:cubicBezTo>
                    <a:cubicBezTo>
                      <a:pt x="165011" y="575449"/>
                      <a:pt x="163741" y="594127"/>
                      <a:pt x="161073" y="612678"/>
                    </a:cubicBezTo>
                    <a:cubicBezTo>
                      <a:pt x="153451" y="616871"/>
                      <a:pt x="143162" y="619158"/>
                      <a:pt x="130332" y="619539"/>
                    </a:cubicBezTo>
                    <a:cubicBezTo>
                      <a:pt x="117375" y="619920"/>
                      <a:pt x="104545" y="619666"/>
                      <a:pt x="91588" y="618777"/>
                    </a:cubicBezTo>
                    <a:cubicBezTo>
                      <a:pt x="78631" y="618014"/>
                      <a:pt x="66563" y="617379"/>
                      <a:pt x="55257" y="617125"/>
                    </a:cubicBezTo>
                    <a:cubicBezTo>
                      <a:pt x="43952" y="616871"/>
                      <a:pt x="35441" y="618268"/>
                      <a:pt x="29725" y="621318"/>
                    </a:cubicBezTo>
                    <a:cubicBezTo>
                      <a:pt x="27946" y="605181"/>
                      <a:pt x="25914" y="583073"/>
                      <a:pt x="23627" y="555120"/>
                    </a:cubicBezTo>
                    <a:cubicBezTo>
                      <a:pt x="21214" y="527167"/>
                      <a:pt x="18927" y="495657"/>
                      <a:pt x="16768" y="460715"/>
                    </a:cubicBezTo>
                    <a:cubicBezTo>
                      <a:pt x="14481" y="425774"/>
                      <a:pt x="12449" y="388673"/>
                      <a:pt x="10416" y="349412"/>
                    </a:cubicBezTo>
                    <a:cubicBezTo>
                      <a:pt x="8384" y="310151"/>
                      <a:pt x="6478" y="270762"/>
                      <a:pt x="4827" y="231120"/>
                    </a:cubicBezTo>
                    <a:cubicBezTo>
                      <a:pt x="3176" y="191605"/>
                      <a:pt x="1905" y="153360"/>
                      <a:pt x="1270" y="116767"/>
                    </a:cubicBezTo>
                    <a:cubicBezTo>
                      <a:pt x="635" y="80047"/>
                      <a:pt x="254" y="47012"/>
                      <a:pt x="0" y="17534"/>
                    </a:cubicBezTo>
                    <a:lnTo>
                      <a:pt x="0" y="16645"/>
                    </a:lnTo>
                    <a:lnTo>
                      <a:pt x="1016" y="16645"/>
                    </a:lnTo>
                    <a:lnTo>
                      <a:pt x="2921" y="16645"/>
                    </a:lnTo>
                    <a:cubicBezTo>
                      <a:pt x="12703" y="18169"/>
                      <a:pt x="22865" y="18424"/>
                      <a:pt x="33409" y="17534"/>
                    </a:cubicBezTo>
                    <a:cubicBezTo>
                      <a:pt x="43952" y="16645"/>
                      <a:pt x="54622" y="15755"/>
                      <a:pt x="65293" y="14993"/>
                    </a:cubicBezTo>
                    <a:cubicBezTo>
                      <a:pt x="75963" y="14104"/>
                      <a:pt x="86380" y="13595"/>
                      <a:pt x="96669" y="13341"/>
                    </a:cubicBezTo>
                    <a:cubicBezTo>
                      <a:pt x="106959" y="13087"/>
                      <a:pt x="116613" y="13977"/>
                      <a:pt x="125759" y="16009"/>
                    </a:cubicBezTo>
                    <a:cubicBezTo>
                      <a:pt x="132619" y="55779"/>
                      <a:pt x="136557" y="94405"/>
                      <a:pt x="137573" y="131887"/>
                    </a:cubicBezTo>
                    <a:cubicBezTo>
                      <a:pt x="138589" y="169496"/>
                      <a:pt x="143416" y="206598"/>
                      <a:pt x="152181" y="243445"/>
                    </a:cubicBezTo>
                    <a:lnTo>
                      <a:pt x="153197" y="243445"/>
                    </a:lnTo>
                    <a:cubicBezTo>
                      <a:pt x="169457" y="246494"/>
                      <a:pt x="186860" y="247002"/>
                      <a:pt x="205533" y="245096"/>
                    </a:cubicBezTo>
                    <a:cubicBezTo>
                      <a:pt x="224207" y="243191"/>
                      <a:pt x="241610" y="241412"/>
                      <a:pt x="257616" y="239760"/>
                    </a:cubicBezTo>
                    <a:lnTo>
                      <a:pt x="258632" y="239760"/>
                    </a:lnTo>
                    <a:cubicBezTo>
                      <a:pt x="261426" y="199736"/>
                      <a:pt x="262443" y="162508"/>
                      <a:pt x="261935" y="127821"/>
                    </a:cubicBezTo>
                    <a:cubicBezTo>
                      <a:pt x="261299" y="93134"/>
                      <a:pt x="259521" y="55016"/>
                      <a:pt x="256472" y="13468"/>
                    </a:cubicBezTo>
                    <a:cubicBezTo>
                      <a:pt x="264094" y="10927"/>
                      <a:pt x="273621" y="8640"/>
                      <a:pt x="284800" y="6607"/>
                    </a:cubicBezTo>
                    <a:cubicBezTo>
                      <a:pt x="295978" y="4574"/>
                      <a:pt x="307792" y="2922"/>
                      <a:pt x="319987" y="1779"/>
                    </a:cubicBezTo>
                    <a:cubicBezTo>
                      <a:pt x="332182" y="635"/>
                      <a:pt x="344249" y="0"/>
                      <a:pt x="356190" y="0"/>
                    </a:cubicBezTo>
                    <a:cubicBezTo>
                      <a:pt x="367496" y="0"/>
                      <a:pt x="378420" y="127"/>
                      <a:pt x="388075" y="381"/>
                    </a:cubicBezTo>
                    <a:close/>
                  </a:path>
                </a:pathLst>
              </a:custGeom>
              <a:solidFill>
                <a:srgbClr val="F4D000"/>
              </a:solidFill>
              <a:ln w="12692" cap="flat">
                <a:noFill/>
                <a:prstDash val="solid"/>
                <a:miter/>
              </a:ln>
            </p:spPr>
            <p:txBody>
              <a:bodyPr rtlCol="0" anchor="ctr"/>
              <a:lstStyle/>
              <a:p>
                <a:endParaRPr lang="en-US"/>
              </a:p>
            </p:txBody>
          </p:sp>
          <p:sp>
            <p:nvSpPr>
              <p:cNvPr id="1280" name="Freeform 1279">
                <a:extLst>
                  <a:ext uri="{FF2B5EF4-FFF2-40B4-BE49-F238E27FC236}">
                    <a16:creationId xmlns:a16="http://schemas.microsoft.com/office/drawing/2014/main" id="{1B11BE0B-B78B-2048-BE66-58DC9E879C83}"/>
                  </a:ext>
                </a:extLst>
              </p:cNvPr>
              <p:cNvSpPr/>
              <p:nvPr/>
            </p:nvSpPr>
            <p:spPr>
              <a:xfrm>
                <a:off x="4219535" y="471928"/>
                <a:ext cx="411485" cy="614932"/>
              </a:xfrm>
              <a:custGeom>
                <a:avLst/>
                <a:gdLst>
                  <a:gd name="connsiteX0" fmla="*/ 408272 w 411485"/>
                  <a:gd name="connsiteY0" fmla="*/ 4669 h 614932"/>
                  <a:gd name="connsiteX1" fmla="*/ 411448 w 411485"/>
                  <a:gd name="connsiteY1" fmla="*/ 70485 h 614932"/>
                  <a:gd name="connsiteX2" fmla="*/ 408018 w 411485"/>
                  <a:gd name="connsiteY2" fmla="*/ 139097 h 614932"/>
                  <a:gd name="connsiteX3" fmla="*/ 362542 w 411485"/>
                  <a:gd name="connsiteY3" fmla="*/ 137700 h 614932"/>
                  <a:gd name="connsiteX4" fmla="*/ 290008 w 411485"/>
                  <a:gd name="connsiteY4" fmla="*/ 142147 h 614932"/>
                  <a:gd name="connsiteX5" fmla="*/ 288103 w 411485"/>
                  <a:gd name="connsiteY5" fmla="*/ 142147 h 614932"/>
                  <a:gd name="connsiteX6" fmla="*/ 287086 w 411485"/>
                  <a:gd name="connsiteY6" fmla="*/ 142147 h 614932"/>
                  <a:gd name="connsiteX7" fmla="*/ 286578 w 411485"/>
                  <a:gd name="connsiteY7" fmla="*/ 143417 h 614932"/>
                  <a:gd name="connsiteX8" fmla="*/ 286070 w 411485"/>
                  <a:gd name="connsiteY8" fmla="*/ 144688 h 614932"/>
                  <a:gd name="connsiteX9" fmla="*/ 284927 w 411485"/>
                  <a:gd name="connsiteY9" fmla="*/ 158156 h 614932"/>
                  <a:gd name="connsiteX10" fmla="*/ 285181 w 411485"/>
                  <a:gd name="connsiteY10" fmla="*/ 186744 h 614932"/>
                  <a:gd name="connsiteX11" fmla="*/ 287086 w 411485"/>
                  <a:gd name="connsiteY11" fmla="*/ 237822 h 614932"/>
                  <a:gd name="connsiteX12" fmla="*/ 290770 w 411485"/>
                  <a:gd name="connsiteY12" fmla="*/ 319267 h 614932"/>
                  <a:gd name="connsiteX13" fmla="*/ 295978 w 411485"/>
                  <a:gd name="connsiteY13" fmla="*/ 438829 h 614932"/>
                  <a:gd name="connsiteX14" fmla="*/ 303346 w 411485"/>
                  <a:gd name="connsiteY14" fmla="*/ 602989 h 614932"/>
                  <a:gd name="connsiteX15" fmla="*/ 303346 w 411485"/>
                  <a:gd name="connsiteY15" fmla="*/ 603878 h 614932"/>
                  <a:gd name="connsiteX16" fmla="*/ 303346 w 411485"/>
                  <a:gd name="connsiteY16" fmla="*/ 604768 h 614932"/>
                  <a:gd name="connsiteX17" fmla="*/ 265237 w 411485"/>
                  <a:gd name="connsiteY17" fmla="*/ 608834 h 614932"/>
                  <a:gd name="connsiteX18" fmla="*/ 223699 w 411485"/>
                  <a:gd name="connsiteY18" fmla="*/ 610358 h 614932"/>
                  <a:gd name="connsiteX19" fmla="*/ 182541 w 411485"/>
                  <a:gd name="connsiteY19" fmla="*/ 611375 h 614932"/>
                  <a:gd name="connsiteX20" fmla="*/ 144940 w 411485"/>
                  <a:gd name="connsiteY20" fmla="*/ 614932 h 614932"/>
                  <a:gd name="connsiteX21" fmla="*/ 144051 w 411485"/>
                  <a:gd name="connsiteY21" fmla="*/ 583676 h 614932"/>
                  <a:gd name="connsiteX22" fmla="*/ 143289 w 411485"/>
                  <a:gd name="connsiteY22" fmla="*/ 500834 h 614932"/>
                  <a:gd name="connsiteX23" fmla="*/ 138462 w 411485"/>
                  <a:gd name="connsiteY23" fmla="*/ 360053 h 614932"/>
                  <a:gd name="connsiteX24" fmla="*/ 125632 w 411485"/>
                  <a:gd name="connsiteY24" fmla="*/ 153074 h 614932"/>
                  <a:gd name="connsiteX25" fmla="*/ 124870 w 411485"/>
                  <a:gd name="connsiteY25" fmla="*/ 152692 h 614932"/>
                  <a:gd name="connsiteX26" fmla="*/ 95653 w 411485"/>
                  <a:gd name="connsiteY26" fmla="*/ 146975 h 614932"/>
                  <a:gd name="connsiteX27" fmla="*/ 60720 w 411485"/>
                  <a:gd name="connsiteY27" fmla="*/ 146212 h 614932"/>
                  <a:gd name="connsiteX28" fmla="*/ 28836 w 411485"/>
                  <a:gd name="connsiteY28" fmla="*/ 146594 h 614932"/>
                  <a:gd name="connsiteX29" fmla="*/ 8511 w 411485"/>
                  <a:gd name="connsiteY29" fmla="*/ 145450 h 614932"/>
                  <a:gd name="connsiteX30" fmla="*/ 4700 w 411485"/>
                  <a:gd name="connsiteY30" fmla="*/ 128170 h 614932"/>
                  <a:gd name="connsiteX31" fmla="*/ 1905 w 411485"/>
                  <a:gd name="connsiteY31" fmla="*/ 94881 h 614932"/>
                  <a:gd name="connsiteX32" fmla="*/ 254 w 411485"/>
                  <a:gd name="connsiteY32" fmla="*/ 52824 h 614932"/>
                  <a:gd name="connsiteX33" fmla="*/ 1016 w 411485"/>
                  <a:gd name="connsiteY33" fmla="*/ 9497 h 614932"/>
                  <a:gd name="connsiteX34" fmla="*/ 508 w 411485"/>
                  <a:gd name="connsiteY34" fmla="*/ 8608 h 614932"/>
                  <a:gd name="connsiteX35" fmla="*/ 0 w 411485"/>
                  <a:gd name="connsiteY35" fmla="*/ 7718 h 614932"/>
                  <a:gd name="connsiteX36" fmla="*/ 203628 w 411485"/>
                  <a:gd name="connsiteY36" fmla="*/ 1111 h 614932"/>
                  <a:gd name="connsiteX37" fmla="*/ 408272 w 411485"/>
                  <a:gd name="connsiteY37" fmla="*/ 4669 h 61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11485" h="614932">
                    <a:moveTo>
                      <a:pt x="408272" y="4669"/>
                    </a:moveTo>
                    <a:cubicBezTo>
                      <a:pt x="410051" y="23728"/>
                      <a:pt x="411194" y="45709"/>
                      <a:pt x="411448" y="70485"/>
                    </a:cubicBezTo>
                    <a:cubicBezTo>
                      <a:pt x="411702" y="95262"/>
                      <a:pt x="410686" y="118260"/>
                      <a:pt x="408018" y="139097"/>
                    </a:cubicBezTo>
                    <a:cubicBezTo>
                      <a:pt x="395696" y="137064"/>
                      <a:pt x="380580" y="136683"/>
                      <a:pt x="362542" y="137700"/>
                    </a:cubicBezTo>
                    <a:cubicBezTo>
                      <a:pt x="344504" y="138716"/>
                      <a:pt x="320368" y="140241"/>
                      <a:pt x="290008" y="142147"/>
                    </a:cubicBezTo>
                    <a:lnTo>
                      <a:pt x="288103" y="142147"/>
                    </a:lnTo>
                    <a:lnTo>
                      <a:pt x="287086" y="142147"/>
                    </a:lnTo>
                    <a:cubicBezTo>
                      <a:pt x="287086" y="142782"/>
                      <a:pt x="286959" y="143163"/>
                      <a:pt x="286578" y="143417"/>
                    </a:cubicBezTo>
                    <a:cubicBezTo>
                      <a:pt x="286197" y="143671"/>
                      <a:pt x="286070" y="144180"/>
                      <a:pt x="286070" y="144688"/>
                    </a:cubicBezTo>
                    <a:cubicBezTo>
                      <a:pt x="285435" y="147610"/>
                      <a:pt x="285181" y="152057"/>
                      <a:pt x="284927" y="158156"/>
                    </a:cubicBezTo>
                    <a:cubicBezTo>
                      <a:pt x="284800" y="164255"/>
                      <a:pt x="284927" y="173784"/>
                      <a:pt x="285181" y="186744"/>
                    </a:cubicBezTo>
                    <a:cubicBezTo>
                      <a:pt x="285562" y="199704"/>
                      <a:pt x="286197" y="216857"/>
                      <a:pt x="287086" y="237822"/>
                    </a:cubicBezTo>
                    <a:cubicBezTo>
                      <a:pt x="287975" y="258914"/>
                      <a:pt x="289246" y="285977"/>
                      <a:pt x="290770" y="319267"/>
                    </a:cubicBezTo>
                    <a:cubicBezTo>
                      <a:pt x="292294" y="352429"/>
                      <a:pt x="294073" y="392325"/>
                      <a:pt x="295978" y="438829"/>
                    </a:cubicBezTo>
                    <a:cubicBezTo>
                      <a:pt x="297884" y="485332"/>
                      <a:pt x="300297" y="540095"/>
                      <a:pt x="303346" y="602989"/>
                    </a:cubicBezTo>
                    <a:lnTo>
                      <a:pt x="303346" y="603878"/>
                    </a:lnTo>
                    <a:lnTo>
                      <a:pt x="303346" y="604768"/>
                    </a:lnTo>
                    <a:cubicBezTo>
                      <a:pt x="291787" y="606801"/>
                      <a:pt x="279084" y="608071"/>
                      <a:pt x="265237" y="608834"/>
                    </a:cubicBezTo>
                    <a:cubicBezTo>
                      <a:pt x="251391" y="609469"/>
                      <a:pt x="237545" y="609977"/>
                      <a:pt x="223699" y="610358"/>
                    </a:cubicBezTo>
                    <a:cubicBezTo>
                      <a:pt x="209852" y="610740"/>
                      <a:pt x="196133" y="611121"/>
                      <a:pt x="182541" y="611375"/>
                    </a:cubicBezTo>
                    <a:cubicBezTo>
                      <a:pt x="168949" y="611756"/>
                      <a:pt x="156500" y="612900"/>
                      <a:pt x="144940" y="614932"/>
                    </a:cubicBezTo>
                    <a:cubicBezTo>
                      <a:pt x="144178" y="612645"/>
                      <a:pt x="143924" y="602227"/>
                      <a:pt x="144051" y="583676"/>
                    </a:cubicBezTo>
                    <a:cubicBezTo>
                      <a:pt x="144178" y="565125"/>
                      <a:pt x="143924" y="537554"/>
                      <a:pt x="143289" y="500834"/>
                    </a:cubicBezTo>
                    <a:cubicBezTo>
                      <a:pt x="142654" y="464114"/>
                      <a:pt x="141002" y="417229"/>
                      <a:pt x="138462" y="360053"/>
                    </a:cubicBezTo>
                    <a:cubicBezTo>
                      <a:pt x="135921" y="302876"/>
                      <a:pt x="131602" y="233883"/>
                      <a:pt x="125632" y="153074"/>
                    </a:cubicBezTo>
                    <a:lnTo>
                      <a:pt x="124870" y="152692"/>
                    </a:lnTo>
                    <a:cubicBezTo>
                      <a:pt x="116994" y="149389"/>
                      <a:pt x="107340" y="147483"/>
                      <a:pt x="95653" y="146975"/>
                    </a:cubicBezTo>
                    <a:cubicBezTo>
                      <a:pt x="83966" y="146467"/>
                      <a:pt x="72407" y="146212"/>
                      <a:pt x="60720" y="146212"/>
                    </a:cubicBezTo>
                    <a:cubicBezTo>
                      <a:pt x="49160" y="146212"/>
                      <a:pt x="38490" y="146340"/>
                      <a:pt x="28836" y="146594"/>
                    </a:cubicBezTo>
                    <a:cubicBezTo>
                      <a:pt x="19181" y="146848"/>
                      <a:pt x="12322" y="146467"/>
                      <a:pt x="8511" y="145450"/>
                    </a:cubicBezTo>
                    <a:cubicBezTo>
                      <a:pt x="7114" y="143163"/>
                      <a:pt x="5843" y="137445"/>
                      <a:pt x="4700" y="128170"/>
                    </a:cubicBezTo>
                    <a:cubicBezTo>
                      <a:pt x="3430" y="119022"/>
                      <a:pt x="2540" y="107841"/>
                      <a:pt x="1905" y="94881"/>
                    </a:cubicBezTo>
                    <a:cubicBezTo>
                      <a:pt x="1270" y="81921"/>
                      <a:pt x="635" y="67944"/>
                      <a:pt x="254" y="52824"/>
                    </a:cubicBezTo>
                    <a:cubicBezTo>
                      <a:pt x="-127" y="37831"/>
                      <a:pt x="127" y="23347"/>
                      <a:pt x="1016" y="9497"/>
                    </a:cubicBezTo>
                    <a:cubicBezTo>
                      <a:pt x="1016" y="8989"/>
                      <a:pt x="889" y="8608"/>
                      <a:pt x="508" y="8608"/>
                    </a:cubicBezTo>
                    <a:cubicBezTo>
                      <a:pt x="127" y="8608"/>
                      <a:pt x="0" y="8354"/>
                      <a:pt x="0" y="7718"/>
                    </a:cubicBezTo>
                    <a:cubicBezTo>
                      <a:pt x="65801" y="5431"/>
                      <a:pt x="133635" y="3144"/>
                      <a:pt x="203628" y="1111"/>
                    </a:cubicBezTo>
                    <a:cubicBezTo>
                      <a:pt x="273494" y="-1176"/>
                      <a:pt x="341709" y="95"/>
                      <a:pt x="408272" y="4669"/>
                    </a:cubicBezTo>
                    <a:close/>
                  </a:path>
                </a:pathLst>
              </a:custGeom>
              <a:solidFill>
                <a:srgbClr val="F4D000"/>
              </a:solidFill>
              <a:ln w="12692" cap="flat">
                <a:noFill/>
                <a:prstDash val="solid"/>
                <a:miter/>
              </a:ln>
            </p:spPr>
            <p:txBody>
              <a:bodyPr rtlCol="0" anchor="ctr"/>
              <a:lstStyle/>
              <a:p>
                <a:endParaRPr lang="en-US"/>
              </a:p>
            </p:txBody>
          </p:sp>
        </p:grpSp>
      </p:grpSp>
      <p:grpSp>
        <p:nvGrpSpPr>
          <p:cNvPr id="1281" name="Graphic 1018">
            <a:extLst>
              <a:ext uri="{FF2B5EF4-FFF2-40B4-BE49-F238E27FC236}">
                <a16:creationId xmlns:a16="http://schemas.microsoft.com/office/drawing/2014/main" id="{EAE5DACD-FF66-4A41-978C-35C6D22B42D0}"/>
              </a:ext>
            </a:extLst>
          </p:cNvPr>
          <p:cNvGrpSpPr/>
          <p:nvPr/>
        </p:nvGrpSpPr>
        <p:grpSpPr>
          <a:xfrm>
            <a:off x="454130" y="558804"/>
            <a:ext cx="207439" cy="622554"/>
            <a:chOff x="454130" y="558804"/>
            <a:chExt cx="207439" cy="622554"/>
          </a:xfrm>
          <a:solidFill>
            <a:srgbClr val="FFFFFF"/>
          </a:solidFill>
        </p:grpSpPr>
        <p:sp>
          <p:nvSpPr>
            <p:cNvPr id="1282" name="Freeform 1281">
              <a:extLst>
                <a:ext uri="{FF2B5EF4-FFF2-40B4-BE49-F238E27FC236}">
                  <a16:creationId xmlns:a16="http://schemas.microsoft.com/office/drawing/2014/main" id="{2C1229FB-EF95-5242-AD5E-E24F186F232D}"/>
                </a:ext>
              </a:extLst>
            </p:cNvPr>
            <p:cNvSpPr/>
            <p:nvPr/>
          </p:nvSpPr>
          <p:spPr>
            <a:xfrm>
              <a:off x="467531" y="1128409"/>
              <a:ext cx="194037" cy="52950"/>
            </a:xfrm>
            <a:custGeom>
              <a:avLst/>
              <a:gdLst>
                <a:gd name="connsiteX0" fmla="*/ 445 w 194037"/>
                <a:gd name="connsiteY0" fmla="*/ 11054 h 52950"/>
                <a:gd name="connsiteX1" fmla="*/ 318 w 194037"/>
                <a:gd name="connsiteY1" fmla="*/ 4574 h 52950"/>
                <a:gd name="connsiteX2" fmla="*/ 1461 w 194037"/>
                <a:gd name="connsiteY2" fmla="*/ 4574 h 52950"/>
                <a:gd name="connsiteX3" fmla="*/ 48589 w 194037"/>
                <a:gd name="connsiteY3" fmla="*/ 4066 h 52950"/>
                <a:gd name="connsiteX4" fmla="*/ 96098 w 194037"/>
                <a:gd name="connsiteY4" fmla="*/ 3939 h 52950"/>
                <a:gd name="connsiteX5" fmla="*/ 143607 w 194037"/>
                <a:gd name="connsiteY5" fmla="*/ 2795 h 52950"/>
                <a:gd name="connsiteX6" fmla="*/ 190354 w 194037"/>
                <a:gd name="connsiteY6" fmla="*/ 0 h 52950"/>
                <a:gd name="connsiteX7" fmla="*/ 193148 w 194037"/>
                <a:gd name="connsiteY7" fmla="*/ 8894 h 52950"/>
                <a:gd name="connsiteX8" fmla="*/ 193656 w 194037"/>
                <a:gd name="connsiteY8" fmla="*/ 23633 h 52950"/>
                <a:gd name="connsiteX9" fmla="*/ 193402 w 194037"/>
                <a:gd name="connsiteY9" fmla="*/ 38880 h 52950"/>
                <a:gd name="connsiteX10" fmla="*/ 194037 w 194037"/>
                <a:gd name="connsiteY10" fmla="*/ 48791 h 52950"/>
                <a:gd name="connsiteX11" fmla="*/ 144750 w 194037"/>
                <a:gd name="connsiteY11" fmla="*/ 48409 h 52950"/>
                <a:gd name="connsiteX12" fmla="*/ 95590 w 194037"/>
                <a:gd name="connsiteY12" fmla="*/ 50697 h 52950"/>
                <a:gd name="connsiteX13" fmla="*/ 47445 w 194037"/>
                <a:gd name="connsiteY13" fmla="*/ 52729 h 52950"/>
                <a:gd name="connsiteX14" fmla="*/ 699 w 194037"/>
                <a:gd name="connsiteY14" fmla="*/ 51713 h 52950"/>
                <a:gd name="connsiteX15" fmla="*/ 191 w 194037"/>
                <a:gd name="connsiteY15" fmla="*/ 51713 h 52950"/>
                <a:gd name="connsiteX16" fmla="*/ 191 w 194037"/>
                <a:gd name="connsiteY16" fmla="*/ 46504 h 52950"/>
                <a:gd name="connsiteX17" fmla="*/ 445 w 194037"/>
                <a:gd name="connsiteY17" fmla="*/ 40659 h 52950"/>
                <a:gd name="connsiteX18" fmla="*/ 826 w 194037"/>
                <a:gd name="connsiteY18" fmla="*/ 29478 h 52950"/>
                <a:gd name="connsiteX19" fmla="*/ 445 w 194037"/>
                <a:gd name="connsiteY19" fmla="*/ 11054 h 5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4037" h="52950">
                  <a:moveTo>
                    <a:pt x="445" y="11054"/>
                  </a:moveTo>
                  <a:lnTo>
                    <a:pt x="318" y="4574"/>
                  </a:lnTo>
                  <a:lnTo>
                    <a:pt x="1461" y="4574"/>
                  </a:lnTo>
                  <a:cubicBezTo>
                    <a:pt x="17085" y="4193"/>
                    <a:pt x="32837" y="3939"/>
                    <a:pt x="48589" y="4066"/>
                  </a:cubicBezTo>
                  <a:cubicBezTo>
                    <a:pt x="64340" y="4066"/>
                    <a:pt x="80219" y="4066"/>
                    <a:pt x="96098" y="3939"/>
                  </a:cubicBezTo>
                  <a:cubicBezTo>
                    <a:pt x="111976" y="3812"/>
                    <a:pt x="127855" y="3431"/>
                    <a:pt x="143607" y="2795"/>
                  </a:cubicBezTo>
                  <a:cubicBezTo>
                    <a:pt x="159358" y="2160"/>
                    <a:pt x="174983" y="1271"/>
                    <a:pt x="190354" y="0"/>
                  </a:cubicBezTo>
                  <a:cubicBezTo>
                    <a:pt x="191878" y="1398"/>
                    <a:pt x="192767" y="4320"/>
                    <a:pt x="193148" y="8894"/>
                  </a:cubicBezTo>
                  <a:cubicBezTo>
                    <a:pt x="193529" y="13468"/>
                    <a:pt x="193656" y="18424"/>
                    <a:pt x="193656" y="23633"/>
                  </a:cubicBezTo>
                  <a:cubicBezTo>
                    <a:pt x="193656" y="28969"/>
                    <a:pt x="193529" y="33925"/>
                    <a:pt x="193402" y="38880"/>
                  </a:cubicBezTo>
                  <a:cubicBezTo>
                    <a:pt x="193275" y="43708"/>
                    <a:pt x="193529" y="47012"/>
                    <a:pt x="194037" y="48791"/>
                  </a:cubicBezTo>
                  <a:cubicBezTo>
                    <a:pt x="177651" y="47901"/>
                    <a:pt x="161264" y="47901"/>
                    <a:pt x="144750" y="48409"/>
                  </a:cubicBezTo>
                  <a:cubicBezTo>
                    <a:pt x="128236" y="49045"/>
                    <a:pt x="111849" y="49807"/>
                    <a:pt x="95590" y="50697"/>
                  </a:cubicBezTo>
                  <a:cubicBezTo>
                    <a:pt x="79330" y="51586"/>
                    <a:pt x="63324" y="52221"/>
                    <a:pt x="47445" y="52729"/>
                  </a:cubicBezTo>
                  <a:cubicBezTo>
                    <a:pt x="31567" y="53238"/>
                    <a:pt x="15942" y="52857"/>
                    <a:pt x="699" y="51713"/>
                  </a:cubicBezTo>
                  <a:lnTo>
                    <a:pt x="191" y="51713"/>
                  </a:lnTo>
                  <a:cubicBezTo>
                    <a:pt x="-64" y="50824"/>
                    <a:pt x="-64" y="49045"/>
                    <a:pt x="191" y="46504"/>
                  </a:cubicBezTo>
                  <a:cubicBezTo>
                    <a:pt x="445" y="43962"/>
                    <a:pt x="445" y="41929"/>
                    <a:pt x="445" y="40659"/>
                  </a:cubicBezTo>
                  <a:cubicBezTo>
                    <a:pt x="572" y="37482"/>
                    <a:pt x="699" y="33671"/>
                    <a:pt x="826" y="29478"/>
                  </a:cubicBezTo>
                  <a:cubicBezTo>
                    <a:pt x="953" y="25285"/>
                    <a:pt x="826" y="19186"/>
                    <a:pt x="445" y="11054"/>
                  </a:cubicBezTo>
                  <a:close/>
                </a:path>
              </a:pathLst>
            </a:custGeom>
            <a:solidFill>
              <a:srgbClr val="FFFFFF"/>
            </a:solidFill>
            <a:ln w="12692" cap="flat">
              <a:noFill/>
              <a:prstDash val="solid"/>
              <a:miter/>
            </a:ln>
          </p:spPr>
          <p:txBody>
            <a:bodyPr rtlCol="0" anchor="ctr"/>
            <a:lstStyle/>
            <a:p>
              <a:endParaRPr lang="en-US"/>
            </a:p>
          </p:txBody>
        </p:sp>
        <p:sp>
          <p:nvSpPr>
            <p:cNvPr id="1283" name="Freeform 1282">
              <a:extLst>
                <a:ext uri="{FF2B5EF4-FFF2-40B4-BE49-F238E27FC236}">
                  <a16:creationId xmlns:a16="http://schemas.microsoft.com/office/drawing/2014/main" id="{708DF044-CCC6-D44F-AC72-AAE2B7F5FB68}"/>
                </a:ext>
              </a:extLst>
            </p:cNvPr>
            <p:cNvSpPr/>
            <p:nvPr/>
          </p:nvSpPr>
          <p:spPr>
            <a:xfrm>
              <a:off x="462490" y="995124"/>
              <a:ext cx="196711" cy="115623"/>
            </a:xfrm>
            <a:custGeom>
              <a:avLst/>
              <a:gdLst>
                <a:gd name="connsiteX0" fmla="*/ 194760 w 196711"/>
                <a:gd name="connsiteY0" fmla="*/ 8894 h 115623"/>
                <a:gd name="connsiteX1" fmla="*/ 194379 w 196711"/>
                <a:gd name="connsiteY1" fmla="*/ 21219 h 115623"/>
                <a:gd name="connsiteX2" fmla="*/ 193998 w 196711"/>
                <a:gd name="connsiteY2" fmla="*/ 33544 h 115623"/>
                <a:gd name="connsiteX3" fmla="*/ 155381 w 196711"/>
                <a:gd name="connsiteY3" fmla="*/ 52094 h 115623"/>
                <a:gd name="connsiteX4" fmla="*/ 119431 w 196711"/>
                <a:gd name="connsiteY4" fmla="*/ 67976 h 115623"/>
                <a:gd name="connsiteX5" fmla="*/ 111302 w 196711"/>
                <a:gd name="connsiteY5" fmla="*/ 70899 h 115623"/>
                <a:gd name="connsiteX6" fmla="*/ 105839 w 196711"/>
                <a:gd name="connsiteY6" fmla="*/ 73059 h 115623"/>
                <a:gd name="connsiteX7" fmla="*/ 103299 w 196711"/>
                <a:gd name="connsiteY7" fmla="*/ 74584 h 115623"/>
                <a:gd name="connsiteX8" fmla="*/ 109904 w 196711"/>
                <a:gd name="connsiteY8" fmla="*/ 75092 h 115623"/>
                <a:gd name="connsiteX9" fmla="*/ 126545 w 196711"/>
                <a:gd name="connsiteY9" fmla="*/ 75346 h 115623"/>
                <a:gd name="connsiteX10" fmla="*/ 148902 w 196711"/>
                <a:gd name="connsiteY10" fmla="*/ 75219 h 115623"/>
                <a:gd name="connsiteX11" fmla="*/ 172530 w 196711"/>
                <a:gd name="connsiteY11" fmla="*/ 74711 h 115623"/>
                <a:gd name="connsiteX12" fmla="*/ 184597 w 196711"/>
                <a:gd name="connsiteY12" fmla="*/ 74329 h 115623"/>
                <a:gd name="connsiteX13" fmla="*/ 195014 w 196711"/>
                <a:gd name="connsiteY13" fmla="*/ 73821 h 115623"/>
                <a:gd name="connsiteX14" fmla="*/ 196284 w 196711"/>
                <a:gd name="connsiteY14" fmla="*/ 79666 h 115623"/>
                <a:gd name="connsiteX15" fmla="*/ 196665 w 196711"/>
                <a:gd name="connsiteY15" fmla="*/ 85511 h 115623"/>
                <a:gd name="connsiteX16" fmla="*/ 196157 w 196711"/>
                <a:gd name="connsiteY16" fmla="*/ 98598 h 115623"/>
                <a:gd name="connsiteX17" fmla="*/ 195649 w 196711"/>
                <a:gd name="connsiteY17" fmla="*/ 111304 h 115623"/>
                <a:gd name="connsiteX18" fmla="*/ 176595 w 196711"/>
                <a:gd name="connsiteY18" fmla="*/ 111812 h 115623"/>
                <a:gd name="connsiteX19" fmla="*/ 127307 w 196711"/>
                <a:gd name="connsiteY19" fmla="*/ 113464 h 115623"/>
                <a:gd name="connsiteX20" fmla="*/ 78274 w 196711"/>
                <a:gd name="connsiteY20" fmla="*/ 115115 h 115623"/>
                <a:gd name="connsiteX21" fmla="*/ 41054 w 196711"/>
                <a:gd name="connsiteY21" fmla="*/ 115624 h 115623"/>
                <a:gd name="connsiteX22" fmla="*/ 5232 w 196711"/>
                <a:gd name="connsiteY22" fmla="*/ 114734 h 115623"/>
                <a:gd name="connsiteX23" fmla="*/ 4216 w 196711"/>
                <a:gd name="connsiteY23" fmla="*/ 109016 h 115623"/>
                <a:gd name="connsiteX24" fmla="*/ 3835 w 196711"/>
                <a:gd name="connsiteY24" fmla="*/ 102664 h 115623"/>
                <a:gd name="connsiteX25" fmla="*/ 3835 w 196711"/>
                <a:gd name="connsiteY25" fmla="*/ 97327 h 115623"/>
                <a:gd name="connsiteX26" fmla="*/ 4216 w 196711"/>
                <a:gd name="connsiteY26" fmla="*/ 89831 h 115623"/>
                <a:gd name="connsiteX27" fmla="*/ 4978 w 196711"/>
                <a:gd name="connsiteY27" fmla="*/ 83224 h 115623"/>
                <a:gd name="connsiteX28" fmla="*/ 5994 w 196711"/>
                <a:gd name="connsiteY28" fmla="*/ 80428 h 115623"/>
                <a:gd name="connsiteX29" fmla="*/ 14124 w 196711"/>
                <a:gd name="connsiteY29" fmla="*/ 76744 h 115623"/>
                <a:gd name="connsiteX30" fmla="*/ 20348 w 196711"/>
                <a:gd name="connsiteY30" fmla="*/ 73440 h 115623"/>
                <a:gd name="connsiteX31" fmla="*/ 26954 w 196711"/>
                <a:gd name="connsiteY31" fmla="*/ 70009 h 115623"/>
                <a:gd name="connsiteX32" fmla="*/ 36227 w 196711"/>
                <a:gd name="connsiteY32" fmla="*/ 65562 h 115623"/>
                <a:gd name="connsiteX33" fmla="*/ 41308 w 196711"/>
                <a:gd name="connsiteY33" fmla="*/ 63021 h 115623"/>
                <a:gd name="connsiteX34" fmla="*/ 50073 w 196711"/>
                <a:gd name="connsiteY34" fmla="*/ 58447 h 115623"/>
                <a:gd name="connsiteX35" fmla="*/ 60490 w 196711"/>
                <a:gd name="connsiteY35" fmla="*/ 53111 h 115623"/>
                <a:gd name="connsiteX36" fmla="*/ 70398 w 196711"/>
                <a:gd name="connsiteY36" fmla="*/ 47901 h 115623"/>
                <a:gd name="connsiteX37" fmla="*/ 77893 w 196711"/>
                <a:gd name="connsiteY37" fmla="*/ 43835 h 115623"/>
                <a:gd name="connsiteX38" fmla="*/ 80942 w 196711"/>
                <a:gd name="connsiteY38" fmla="*/ 41802 h 115623"/>
                <a:gd name="connsiteX39" fmla="*/ 75479 w 196711"/>
                <a:gd name="connsiteY39" fmla="*/ 40659 h 115623"/>
                <a:gd name="connsiteX40" fmla="*/ 65952 w 196711"/>
                <a:gd name="connsiteY40" fmla="*/ 40405 h 115623"/>
                <a:gd name="connsiteX41" fmla="*/ 45627 w 196711"/>
                <a:gd name="connsiteY41" fmla="*/ 41294 h 115623"/>
                <a:gd name="connsiteX42" fmla="*/ 26446 w 196711"/>
                <a:gd name="connsiteY42" fmla="*/ 42184 h 115623"/>
                <a:gd name="connsiteX43" fmla="*/ 14886 w 196711"/>
                <a:gd name="connsiteY43" fmla="*/ 42311 h 115623"/>
                <a:gd name="connsiteX44" fmla="*/ 2183 w 196711"/>
                <a:gd name="connsiteY44" fmla="*/ 42311 h 115623"/>
                <a:gd name="connsiteX45" fmla="*/ 24 w 196711"/>
                <a:gd name="connsiteY45" fmla="*/ 22998 h 115623"/>
                <a:gd name="connsiteX46" fmla="*/ 1167 w 196711"/>
                <a:gd name="connsiteY46" fmla="*/ 5209 h 115623"/>
                <a:gd name="connsiteX47" fmla="*/ 88817 w 196711"/>
                <a:gd name="connsiteY47" fmla="*/ 2922 h 115623"/>
                <a:gd name="connsiteX48" fmla="*/ 111937 w 196711"/>
                <a:gd name="connsiteY48" fmla="*/ 2033 h 115623"/>
                <a:gd name="connsiteX49" fmla="*/ 135310 w 196711"/>
                <a:gd name="connsiteY49" fmla="*/ 1398 h 115623"/>
                <a:gd name="connsiteX50" fmla="*/ 150554 w 196711"/>
                <a:gd name="connsiteY50" fmla="*/ 1144 h 115623"/>
                <a:gd name="connsiteX51" fmla="*/ 165543 w 196711"/>
                <a:gd name="connsiteY51" fmla="*/ 889 h 115623"/>
                <a:gd name="connsiteX52" fmla="*/ 176468 w 196711"/>
                <a:gd name="connsiteY52" fmla="*/ 508 h 115623"/>
                <a:gd name="connsiteX53" fmla="*/ 187392 w 196711"/>
                <a:gd name="connsiteY53" fmla="*/ 127 h 115623"/>
                <a:gd name="connsiteX54" fmla="*/ 192854 w 196711"/>
                <a:gd name="connsiteY54" fmla="*/ 0 h 115623"/>
                <a:gd name="connsiteX55" fmla="*/ 193744 w 196711"/>
                <a:gd name="connsiteY55" fmla="*/ 2414 h 115623"/>
                <a:gd name="connsiteX56" fmla="*/ 194760 w 196711"/>
                <a:gd name="connsiteY56" fmla="*/ 8894 h 115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96711" h="115623">
                  <a:moveTo>
                    <a:pt x="194760" y="8894"/>
                  </a:moveTo>
                  <a:cubicBezTo>
                    <a:pt x="194887" y="12452"/>
                    <a:pt x="194760" y="16645"/>
                    <a:pt x="194379" y="21219"/>
                  </a:cubicBezTo>
                  <a:cubicBezTo>
                    <a:pt x="193998" y="25920"/>
                    <a:pt x="193871" y="29986"/>
                    <a:pt x="193998" y="33544"/>
                  </a:cubicBezTo>
                  <a:cubicBezTo>
                    <a:pt x="180787" y="39769"/>
                    <a:pt x="167830" y="45995"/>
                    <a:pt x="155381" y="52094"/>
                  </a:cubicBezTo>
                  <a:cubicBezTo>
                    <a:pt x="142932" y="58193"/>
                    <a:pt x="130991" y="63529"/>
                    <a:pt x="119431" y="67976"/>
                  </a:cubicBezTo>
                  <a:lnTo>
                    <a:pt x="111302" y="70899"/>
                  </a:lnTo>
                  <a:cubicBezTo>
                    <a:pt x="109269" y="71661"/>
                    <a:pt x="107491" y="72423"/>
                    <a:pt x="105839" y="73059"/>
                  </a:cubicBezTo>
                  <a:cubicBezTo>
                    <a:pt x="104188" y="73694"/>
                    <a:pt x="103299" y="74202"/>
                    <a:pt x="103299" y="74584"/>
                  </a:cubicBezTo>
                  <a:cubicBezTo>
                    <a:pt x="103299" y="74711"/>
                    <a:pt x="105458" y="74965"/>
                    <a:pt x="109904" y="75092"/>
                  </a:cubicBezTo>
                  <a:cubicBezTo>
                    <a:pt x="114223" y="75219"/>
                    <a:pt x="119813" y="75346"/>
                    <a:pt x="126545" y="75346"/>
                  </a:cubicBezTo>
                  <a:cubicBezTo>
                    <a:pt x="133278" y="75346"/>
                    <a:pt x="140772" y="75346"/>
                    <a:pt x="148902" y="75219"/>
                  </a:cubicBezTo>
                  <a:cubicBezTo>
                    <a:pt x="157032" y="75092"/>
                    <a:pt x="164908" y="74965"/>
                    <a:pt x="172530" y="74711"/>
                  </a:cubicBezTo>
                  <a:cubicBezTo>
                    <a:pt x="176722" y="74584"/>
                    <a:pt x="180787" y="74456"/>
                    <a:pt x="184597" y="74329"/>
                  </a:cubicBezTo>
                  <a:cubicBezTo>
                    <a:pt x="188408" y="74202"/>
                    <a:pt x="191965" y="74075"/>
                    <a:pt x="195014" y="73821"/>
                  </a:cubicBezTo>
                  <a:cubicBezTo>
                    <a:pt x="195649" y="75727"/>
                    <a:pt x="196030" y="77760"/>
                    <a:pt x="196284" y="79666"/>
                  </a:cubicBezTo>
                  <a:cubicBezTo>
                    <a:pt x="196538" y="81572"/>
                    <a:pt x="196665" y="83605"/>
                    <a:pt x="196665" y="85511"/>
                  </a:cubicBezTo>
                  <a:cubicBezTo>
                    <a:pt x="196792" y="89831"/>
                    <a:pt x="196665" y="94151"/>
                    <a:pt x="196157" y="98598"/>
                  </a:cubicBezTo>
                  <a:cubicBezTo>
                    <a:pt x="195776" y="103045"/>
                    <a:pt x="195522" y="107238"/>
                    <a:pt x="195649" y="111304"/>
                  </a:cubicBezTo>
                  <a:lnTo>
                    <a:pt x="176595" y="111812"/>
                  </a:lnTo>
                  <a:cubicBezTo>
                    <a:pt x="159319" y="112320"/>
                    <a:pt x="142932" y="112828"/>
                    <a:pt x="127307" y="113464"/>
                  </a:cubicBezTo>
                  <a:cubicBezTo>
                    <a:pt x="111683" y="114099"/>
                    <a:pt x="95423" y="114734"/>
                    <a:pt x="78274" y="115115"/>
                  </a:cubicBezTo>
                  <a:cubicBezTo>
                    <a:pt x="65698" y="115497"/>
                    <a:pt x="53376" y="115624"/>
                    <a:pt x="41054" y="115624"/>
                  </a:cubicBezTo>
                  <a:cubicBezTo>
                    <a:pt x="28732" y="115624"/>
                    <a:pt x="16792" y="115242"/>
                    <a:pt x="5232" y="114734"/>
                  </a:cubicBezTo>
                  <a:cubicBezTo>
                    <a:pt x="4851" y="112955"/>
                    <a:pt x="4470" y="111049"/>
                    <a:pt x="4216" y="109016"/>
                  </a:cubicBezTo>
                  <a:cubicBezTo>
                    <a:pt x="3962" y="106984"/>
                    <a:pt x="3835" y="104824"/>
                    <a:pt x="3835" y="102664"/>
                  </a:cubicBezTo>
                  <a:cubicBezTo>
                    <a:pt x="3835" y="101647"/>
                    <a:pt x="3835" y="99741"/>
                    <a:pt x="3835" y="97327"/>
                  </a:cubicBezTo>
                  <a:cubicBezTo>
                    <a:pt x="3835" y="94786"/>
                    <a:pt x="3962" y="92245"/>
                    <a:pt x="4216" y="89831"/>
                  </a:cubicBezTo>
                  <a:cubicBezTo>
                    <a:pt x="4470" y="87289"/>
                    <a:pt x="4724" y="85129"/>
                    <a:pt x="4978" y="83224"/>
                  </a:cubicBezTo>
                  <a:cubicBezTo>
                    <a:pt x="5359" y="81318"/>
                    <a:pt x="5613" y="80428"/>
                    <a:pt x="5994" y="80428"/>
                  </a:cubicBezTo>
                  <a:cubicBezTo>
                    <a:pt x="9170" y="79031"/>
                    <a:pt x="11965" y="77887"/>
                    <a:pt x="14124" y="76744"/>
                  </a:cubicBezTo>
                  <a:cubicBezTo>
                    <a:pt x="16284" y="75600"/>
                    <a:pt x="18316" y="74584"/>
                    <a:pt x="20348" y="73440"/>
                  </a:cubicBezTo>
                  <a:cubicBezTo>
                    <a:pt x="22254" y="72423"/>
                    <a:pt x="24540" y="71280"/>
                    <a:pt x="26954" y="70009"/>
                  </a:cubicBezTo>
                  <a:cubicBezTo>
                    <a:pt x="29368" y="68739"/>
                    <a:pt x="32416" y="67341"/>
                    <a:pt x="36227" y="65562"/>
                  </a:cubicBezTo>
                  <a:cubicBezTo>
                    <a:pt x="37116" y="65181"/>
                    <a:pt x="38895" y="64292"/>
                    <a:pt x="41308" y="63021"/>
                  </a:cubicBezTo>
                  <a:cubicBezTo>
                    <a:pt x="43849" y="61751"/>
                    <a:pt x="46771" y="60226"/>
                    <a:pt x="50073" y="58447"/>
                  </a:cubicBezTo>
                  <a:cubicBezTo>
                    <a:pt x="53376" y="56795"/>
                    <a:pt x="56933" y="54889"/>
                    <a:pt x="60490" y="53111"/>
                  </a:cubicBezTo>
                  <a:cubicBezTo>
                    <a:pt x="64047" y="51332"/>
                    <a:pt x="67476" y="49426"/>
                    <a:pt x="70398" y="47901"/>
                  </a:cubicBezTo>
                  <a:cubicBezTo>
                    <a:pt x="73320" y="46249"/>
                    <a:pt x="75860" y="44979"/>
                    <a:pt x="77893" y="43835"/>
                  </a:cubicBezTo>
                  <a:cubicBezTo>
                    <a:pt x="79925" y="42692"/>
                    <a:pt x="80942" y="42056"/>
                    <a:pt x="80942" y="41802"/>
                  </a:cubicBezTo>
                  <a:cubicBezTo>
                    <a:pt x="80560" y="41294"/>
                    <a:pt x="78782" y="40913"/>
                    <a:pt x="75479" y="40659"/>
                  </a:cubicBezTo>
                  <a:cubicBezTo>
                    <a:pt x="72177" y="40405"/>
                    <a:pt x="69001" y="40278"/>
                    <a:pt x="65952" y="40405"/>
                  </a:cubicBezTo>
                  <a:cubicBezTo>
                    <a:pt x="58711" y="40532"/>
                    <a:pt x="51979" y="40913"/>
                    <a:pt x="45627" y="41294"/>
                  </a:cubicBezTo>
                  <a:cubicBezTo>
                    <a:pt x="39403" y="41675"/>
                    <a:pt x="32924" y="42056"/>
                    <a:pt x="26446" y="42184"/>
                  </a:cubicBezTo>
                  <a:cubicBezTo>
                    <a:pt x="22635" y="42311"/>
                    <a:pt x="18824" y="42311"/>
                    <a:pt x="14886" y="42311"/>
                  </a:cubicBezTo>
                  <a:cubicBezTo>
                    <a:pt x="10948" y="42311"/>
                    <a:pt x="6756" y="42311"/>
                    <a:pt x="2183" y="42311"/>
                  </a:cubicBezTo>
                  <a:cubicBezTo>
                    <a:pt x="913" y="36212"/>
                    <a:pt x="151" y="29859"/>
                    <a:pt x="24" y="22998"/>
                  </a:cubicBezTo>
                  <a:cubicBezTo>
                    <a:pt x="-103" y="16391"/>
                    <a:pt x="278" y="10419"/>
                    <a:pt x="1167" y="5209"/>
                  </a:cubicBezTo>
                  <a:lnTo>
                    <a:pt x="88817" y="2922"/>
                  </a:lnTo>
                  <a:cubicBezTo>
                    <a:pt x="96439" y="2541"/>
                    <a:pt x="104188" y="2287"/>
                    <a:pt x="111937" y="2033"/>
                  </a:cubicBezTo>
                  <a:cubicBezTo>
                    <a:pt x="119813" y="1779"/>
                    <a:pt x="127561" y="1652"/>
                    <a:pt x="135310" y="1398"/>
                  </a:cubicBezTo>
                  <a:cubicBezTo>
                    <a:pt x="140645" y="1271"/>
                    <a:pt x="145727" y="1144"/>
                    <a:pt x="150554" y="1144"/>
                  </a:cubicBezTo>
                  <a:cubicBezTo>
                    <a:pt x="155508" y="1144"/>
                    <a:pt x="160462" y="1016"/>
                    <a:pt x="165543" y="889"/>
                  </a:cubicBezTo>
                  <a:cubicBezTo>
                    <a:pt x="169227" y="762"/>
                    <a:pt x="172784" y="635"/>
                    <a:pt x="176468" y="508"/>
                  </a:cubicBezTo>
                  <a:cubicBezTo>
                    <a:pt x="180151" y="381"/>
                    <a:pt x="183708" y="127"/>
                    <a:pt x="187392" y="127"/>
                  </a:cubicBezTo>
                  <a:lnTo>
                    <a:pt x="192854" y="0"/>
                  </a:lnTo>
                  <a:cubicBezTo>
                    <a:pt x="192981" y="381"/>
                    <a:pt x="193363" y="1144"/>
                    <a:pt x="193744" y="2414"/>
                  </a:cubicBezTo>
                  <a:cubicBezTo>
                    <a:pt x="194506" y="3685"/>
                    <a:pt x="194633" y="5845"/>
                    <a:pt x="194760" y="8894"/>
                  </a:cubicBezTo>
                  <a:close/>
                </a:path>
              </a:pathLst>
            </a:custGeom>
            <a:solidFill>
              <a:srgbClr val="FFFFFF"/>
            </a:solidFill>
            <a:ln w="12692" cap="flat">
              <a:noFill/>
              <a:prstDash val="solid"/>
              <a:miter/>
            </a:ln>
          </p:spPr>
          <p:txBody>
            <a:bodyPr rtlCol="0" anchor="ctr"/>
            <a:lstStyle/>
            <a:p>
              <a:endParaRPr lang="en-US"/>
            </a:p>
          </p:txBody>
        </p:sp>
        <p:sp>
          <p:nvSpPr>
            <p:cNvPr id="1284" name="Freeform 1283">
              <a:extLst>
                <a:ext uri="{FF2B5EF4-FFF2-40B4-BE49-F238E27FC236}">
                  <a16:creationId xmlns:a16="http://schemas.microsoft.com/office/drawing/2014/main" id="{33309133-88BC-8D41-B7D2-41C6F6DA8210}"/>
                </a:ext>
              </a:extLst>
            </p:cNvPr>
            <p:cNvSpPr/>
            <p:nvPr/>
          </p:nvSpPr>
          <p:spPr>
            <a:xfrm>
              <a:off x="460127" y="823691"/>
              <a:ext cx="193057" cy="114129"/>
            </a:xfrm>
            <a:custGeom>
              <a:avLst/>
              <a:gdLst>
                <a:gd name="connsiteX0" fmla="*/ 1497 w 193057"/>
                <a:gd name="connsiteY0" fmla="*/ 921 h 114129"/>
                <a:gd name="connsiteX1" fmla="*/ 22203 w 193057"/>
                <a:gd name="connsiteY1" fmla="*/ 31 h 114129"/>
                <a:gd name="connsiteX2" fmla="*/ 43798 w 193057"/>
                <a:gd name="connsiteY2" fmla="*/ 921 h 114129"/>
                <a:gd name="connsiteX3" fmla="*/ 43290 w 193057"/>
                <a:gd name="connsiteY3" fmla="*/ 13499 h 114129"/>
                <a:gd name="connsiteX4" fmla="*/ 44687 w 193057"/>
                <a:gd name="connsiteY4" fmla="*/ 33575 h 114129"/>
                <a:gd name="connsiteX5" fmla="*/ 44687 w 193057"/>
                <a:gd name="connsiteY5" fmla="*/ 34083 h 114129"/>
                <a:gd name="connsiteX6" fmla="*/ 44687 w 193057"/>
                <a:gd name="connsiteY6" fmla="*/ 34337 h 114129"/>
                <a:gd name="connsiteX7" fmla="*/ 45068 w 193057"/>
                <a:gd name="connsiteY7" fmla="*/ 34464 h 114129"/>
                <a:gd name="connsiteX8" fmla="*/ 45449 w 193057"/>
                <a:gd name="connsiteY8" fmla="*/ 34591 h 114129"/>
                <a:gd name="connsiteX9" fmla="*/ 49641 w 193057"/>
                <a:gd name="connsiteY9" fmla="*/ 34845 h 114129"/>
                <a:gd name="connsiteX10" fmla="*/ 58661 w 193057"/>
                <a:gd name="connsiteY10" fmla="*/ 34718 h 114129"/>
                <a:gd name="connsiteX11" fmla="*/ 74666 w 193057"/>
                <a:gd name="connsiteY11" fmla="*/ 34210 h 114129"/>
                <a:gd name="connsiteX12" fmla="*/ 100199 w 193057"/>
                <a:gd name="connsiteY12" fmla="*/ 33194 h 114129"/>
                <a:gd name="connsiteX13" fmla="*/ 137800 w 193057"/>
                <a:gd name="connsiteY13" fmla="*/ 31669 h 114129"/>
                <a:gd name="connsiteX14" fmla="*/ 189374 w 193057"/>
                <a:gd name="connsiteY14" fmla="*/ 29509 h 114129"/>
                <a:gd name="connsiteX15" fmla="*/ 189628 w 193057"/>
                <a:gd name="connsiteY15" fmla="*/ 29509 h 114129"/>
                <a:gd name="connsiteX16" fmla="*/ 189882 w 193057"/>
                <a:gd name="connsiteY16" fmla="*/ 29509 h 114129"/>
                <a:gd name="connsiteX17" fmla="*/ 191152 w 193057"/>
                <a:gd name="connsiteY17" fmla="*/ 40055 h 114129"/>
                <a:gd name="connsiteX18" fmla="*/ 191660 w 193057"/>
                <a:gd name="connsiteY18" fmla="*/ 51617 h 114129"/>
                <a:gd name="connsiteX19" fmla="*/ 191914 w 193057"/>
                <a:gd name="connsiteY19" fmla="*/ 63052 h 114129"/>
                <a:gd name="connsiteX20" fmla="*/ 193058 w 193057"/>
                <a:gd name="connsiteY20" fmla="*/ 73471 h 114129"/>
                <a:gd name="connsiteX21" fmla="*/ 183276 w 193057"/>
                <a:gd name="connsiteY21" fmla="*/ 73725 h 114129"/>
                <a:gd name="connsiteX22" fmla="*/ 157235 w 193057"/>
                <a:gd name="connsiteY22" fmla="*/ 73979 h 114129"/>
                <a:gd name="connsiteX23" fmla="*/ 113029 w 193057"/>
                <a:gd name="connsiteY23" fmla="*/ 75377 h 114129"/>
                <a:gd name="connsiteX24" fmla="*/ 47990 w 193057"/>
                <a:gd name="connsiteY24" fmla="*/ 79062 h 114129"/>
                <a:gd name="connsiteX25" fmla="*/ 47736 w 193057"/>
                <a:gd name="connsiteY25" fmla="*/ 79316 h 114129"/>
                <a:gd name="connsiteX26" fmla="*/ 45958 w 193057"/>
                <a:gd name="connsiteY26" fmla="*/ 87448 h 114129"/>
                <a:gd name="connsiteX27" fmla="*/ 45704 w 193057"/>
                <a:gd name="connsiteY27" fmla="*/ 97104 h 114129"/>
                <a:gd name="connsiteX28" fmla="*/ 45831 w 193057"/>
                <a:gd name="connsiteY28" fmla="*/ 105998 h 114129"/>
                <a:gd name="connsiteX29" fmla="*/ 45449 w 193057"/>
                <a:gd name="connsiteY29" fmla="*/ 111589 h 114129"/>
                <a:gd name="connsiteX30" fmla="*/ 39987 w 193057"/>
                <a:gd name="connsiteY30" fmla="*/ 112732 h 114129"/>
                <a:gd name="connsiteX31" fmla="*/ 29571 w 193057"/>
                <a:gd name="connsiteY31" fmla="*/ 113495 h 114129"/>
                <a:gd name="connsiteX32" fmla="*/ 16360 w 193057"/>
                <a:gd name="connsiteY32" fmla="*/ 114003 h 114129"/>
                <a:gd name="connsiteX33" fmla="*/ 2768 w 193057"/>
                <a:gd name="connsiteY33" fmla="*/ 113876 h 114129"/>
                <a:gd name="connsiteX34" fmla="*/ 2514 w 193057"/>
                <a:gd name="connsiteY34" fmla="*/ 114003 h 114129"/>
                <a:gd name="connsiteX35" fmla="*/ 2260 w 193057"/>
                <a:gd name="connsiteY35" fmla="*/ 114130 h 114129"/>
                <a:gd name="connsiteX36" fmla="*/ 354 w 193057"/>
                <a:gd name="connsiteY36" fmla="*/ 57589 h 114129"/>
                <a:gd name="connsiteX37" fmla="*/ 1497 w 193057"/>
                <a:gd name="connsiteY37" fmla="*/ 921 h 114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93057" h="114129">
                  <a:moveTo>
                    <a:pt x="1497" y="921"/>
                  </a:moveTo>
                  <a:cubicBezTo>
                    <a:pt x="7468" y="412"/>
                    <a:pt x="14327" y="31"/>
                    <a:pt x="22203" y="31"/>
                  </a:cubicBezTo>
                  <a:cubicBezTo>
                    <a:pt x="29952" y="-96"/>
                    <a:pt x="37193" y="158"/>
                    <a:pt x="43798" y="921"/>
                  </a:cubicBezTo>
                  <a:cubicBezTo>
                    <a:pt x="43163" y="4351"/>
                    <a:pt x="43036" y="8544"/>
                    <a:pt x="43290" y="13499"/>
                  </a:cubicBezTo>
                  <a:cubicBezTo>
                    <a:pt x="43671" y="18455"/>
                    <a:pt x="44052" y="25189"/>
                    <a:pt x="44687" y="33575"/>
                  </a:cubicBezTo>
                  <a:lnTo>
                    <a:pt x="44687" y="34083"/>
                  </a:lnTo>
                  <a:lnTo>
                    <a:pt x="44687" y="34337"/>
                  </a:lnTo>
                  <a:cubicBezTo>
                    <a:pt x="44814" y="34337"/>
                    <a:pt x="45068" y="34337"/>
                    <a:pt x="45068" y="34464"/>
                  </a:cubicBezTo>
                  <a:cubicBezTo>
                    <a:pt x="45195" y="34591"/>
                    <a:pt x="45322" y="34591"/>
                    <a:pt x="45449" y="34591"/>
                  </a:cubicBezTo>
                  <a:cubicBezTo>
                    <a:pt x="46339" y="34718"/>
                    <a:pt x="47736" y="34845"/>
                    <a:pt x="49641" y="34845"/>
                  </a:cubicBezTo>
                  <a:cubicBezTo>
                    <a:pt x="51547" y="34845"/>
                    <a:pt x="54596" y="34845"/>
                    <a:pt x="58661" y="34718"/>
                  </a:cubicBezTo>
                  <a:cubicBezTo>
                    <a:pt x="62725" y="34591"/>
                    <a:pt x="68061" y="34464"/>
                    <a:pt x="74666" y="34210"/>
                  </a:cubicBezTo>
                  <a:cubicBezTo>
                    <a:pt x="81272" y="33956"/>
                    <a:pt x="89783" y="33575"/>
                    <a:pt x="100199" y="33194"/>
                  </a:cubicBezTo>
                  <a:cubicBezTo>
                    <a:pt x="110616" y="32685"/>
                    <a:pt x="123191" y="32177"/>
                    <a:pt x="137800" y="31669"/>
                  </a:cubicBezTo>
                  <a:cubicBezTo>
                    <a:pt x="152408" y="31161"/>
                    <a:pt x="169557" y="30398"/>
                    <a:pt x="189374" y="29509"/>
                  </a:cubicBezTo>
                  <a:lnTo>
                    <a:pt x="189628" y="29509"/>
                  </a:lnTo>
                  <a:lnTo>
                    <a:pt x="189882" y="29509"/>
                  </a:lnTo>
                  <a:cubicBezTo>
                    <a:pt x="190517" y="32685"/>
                    <a:pt x="190898" y="36243"/>
                    <a:pt x="191152" y="40055"/>
                  </a:cubicBezTo>
                  <a:cubicBezTo>
                    <a:pt x="191406" y="43866"/>
                    <a:pt x="191533" y="47805"/>
                    <a:pt x="191660" y="51617"/>
                  </a:cubicBezTo>
                  <a:cubicBezTo>
                    <a:pt x="191787" y="55429"/>
                    <a:pt x="191914" y="59241"/>
                    <a:pt x="191914" y="63052"/>
                  </a:cubicBezTo>
                  <a:cubicBezTo>
                    <a:pt x="191914" y="66864"/>
                    <a:pt x="192422" y="70295"/>
                    <a:pt x="193058" y="73471"/>
                  </a:cubicBezTo>
                  <a:cubicBezTo>
                    <a:pt x="192295" y="73725"/>
                    <a:pt x="189120" y="73725"/>
                    <a:pt x="183276" y="73725"/>
                  </a:cubicBezTo>
                  <a:cubicBezTo>
                    <a:pt x="177433" y="73725"/>
                    <a:pt x="168795" y="73852"/>
                    <a:pt x="157235" y="73979"/>
                  </a:cubicBezTo>
                  <a:cubicBezTo>
                    <a:pt x="145676" y="74107"/>
                    <a:pt x="130940" y="74615"/>
                    <a:pt x="113029" y="75377"/>
                  </a:cubicBezTo>
                  <a:cubicBezTo>
                    <a:pt x="94991" y="76139"/>
                    <a:pt x="73396" y="77410"/>
                    <a:pt x="47990" y="79062"/>
                  </a:cubicBezTo>
                  <a:lnTo>
                    <a:pt x="47736" y="79316"/>
                  </a:lnTo>
                  <a:cubicBezTo>
                    <a:pt x="46720" y="81476"/>
                    <a:pt x="46085" y="84144"/>
                    <a:pt x="45958" y="87448"/>
                  </a:cubicBezTo>
                  <a:cubicBezTo>
                    <a:pt x="45831" y="90751"/>
                    <a:pt x="45704" y="93928"/>
                    <a:pt x="45704" y="97104"/>
                  </a:cubicBezTo>
                  <a:cubicBezTo>
                    <a:pt x="45704" y="100281"/>
                    <a:pt x="45704" y="103330"/>
                    <a:pt x="45831" y="105998"/>
                  </a:cubicBezTo>
                  <a:cubicBezTo>
                    <a:pt x="45831" y="108666"/>
                    <a:pt x="45831" y="110572"/>
                    <a:pt x="45449" y="111589"/>
                  </a:cubicBezTo>
                  <a:cubicBezTo>
                    <a:pt x="44687" y="111970"/>
                    <a:pt x="42909" y="112351"/>
                    <a:pt x="39987" y="112732"/>
                  </a:cubicBezTo>
                  <a:cubicBezTo>
                    <a:pt x="37066" y="113114"/>
                    <a:pt x="33636" y="113368"/>
                    <a:pt x="29571" y="113495"/>
                  </a:cubicBezTo>
                  <a:cubicBezTo>
                    <a:pt x="25506" y="113749"/>
                    <a:pt x="21060" y="113876"/>
                    <a:pt x="16360" y="114003"/>
                  </a:cubicBezTo>
                  <a:cubicBezTo>
                    <a:pt x="11660" y="114130"/>
                    <a:pt x="7087" y="114130"/>
                    <a:pt x="2768" y="113876"/>
                  </a:cubicBezTo>
                  <a:cubicBezTo>
                    <a:pt x="2641" y="113876"/>
                    <a:pt x="2514" y="113876"/>
                    <a:pt x="2514" y="114003"/>
                  </a:cubicBezTo>
                  <a:cubicBezTo>
                    <a:pt x="2514" y="114130"/>
                    <a:pt x="2387" y="114130"/>
                    <a:pt x="2260" y="114130"/>
                  </a:cubicBezTo>
                  <a:cubicBezTo>
                    <a:pt x="1624" y="95834"/>
                    <a:pt x="989" y="77029"/>
                    <a:pt x="354" y="57589"/>
                  </a:cubicBezTo>
                  <a:cubicBezTo>
                    <a:pt x="-408" y="38403"/>
                    <a:pt x="100" y="19471"/>
                    <a:pt x="1497" y="921"/>
                  </a:cubicBezTo>
                  <a:close/>
                </a:path>
              </a:pathLst>
            </a:custGeom>
            <a:solidFill>
              <a:srgbClr val="FFFFFF"/>
            </a:solidFill>
            <a:ln w="12692" cap="flat">
              <a:noFill/>
              <a:prstDash val="solid"/>
              <a:miter/>
            </a:ln>
          </p:spPr>
          <p:txBody>
            <a:bodyPr rtlCol="0" anchor="ctr"/>
            <a:lstStyle/>
            <a:p>
              <a:endParaRPr lang="en-US"/>
            </a:p>
          </p:txBody>
        </p:sp>
        <p:sp>
          <p:nvSpPr>
            <p:cNvPr id="1285" name="Freeform 1284">
              <a:extLst>
                <a:ext uri="{FF2B5EF4-FFF2-40B4-BE49-F238E27FC236}">
                  <a16:creationId xmlns:a16="http://schemas.microsoft.com/office/drawing/2014/main" id="{45615588-6EBB-1E43-9E14-8D1AE3089959}"/>
                </a:ext>
              </a:extLst>
            </p:cNvPr>
            <p:cNvSpPr/>
            <p:nvPr/>
          </p:nvSpPr>
          <p:spPr>
            <a:xfrm>
              <a:off x="455305" y="690818"/>
              <a:ext cx="194958" cy="120070"/>
            </a:xfrm>
            <a:custGeom>
              <a:avLst/>
              <a:gdLst>
                <a:gd name="connsiteX0" fmla="*/ 95 w 194958"/>
                <a:gd name="connsiteY0" fmla="*/ 12325 h 120070"/>
                <a:gd name="connsiteX1" fmla="*/ 190512 w 194958"/>
                <a:gd name="connsiteY1" fmla="*/ 0 h 120070"/>
                <a:gd name="connsiteX2" fmla="*/ 191910 w 194958"/>
                <a:gd name="connsiteY2" fmla="*/ 9784 h 120070"/>
                <a:gd name="connsiteX3" fmla="*/ 192418 w 194958"/>
                <a:gd name="connsiteY3" fmla="*/ 19948 h 120070"/>
                <a:gd name="connsiteX4" fmla="*/ 192672 w 194958"/>
                <a:gd name="connsiteY4" fmla="*/ 29605 h 120070"/>
                <a:gd name="connsiteX5" fmla="*/ 193180 w 194958"/>
                <a:gd name="connsiteY5" fmla="*/ 37482 h 120070"/>
                <a:gd name="connsiteX6" fmla="*/ 193180 w 194958"/>
                <a:gd name="connsiteY6" fmla="*/ 37736 h 120070"/>
                <a:gd name="connsiteX7" fmla="*/ 174507 w 194958"/>
                <a:gd name="connsiteY7" fmla="*/ 40024 h 120070"/>
                <a:gd name="connsiteX8" fmla="*/ 155325 w 194958"/>
                <a:gd name="connsiteY8" fmla="*/ 41040 h 120070"/>
                <a:gd name="connsiteX9" fmla="*/ 136271 w 194958"/>
                <a:gd name="connsiteY9" fmla="*/ 41929 h 120070"/>
                <a:gd name="connsiteX10" fmla="*/ 118106 w 194958"/>
                <a:gd name="connsiteY10" fmla="*/ 43708 h 120070"/>
                <a:gd name="connsiteX11" fmla="*/ 117852 w 194958"/>
                <a:gd name="connsiteY11" fmla="*/ 43962 h 120070"/>
                <a:gd name="connsiteX12" fmla="*/ 116962 w 194958"/>
                <a:gd name="connsiteY12" fmla="*/ 59591 h 120070"/>
                <a:gd name="connsiteX13" fmla="*/ 119249 w 194958"/>
                <a:gd name="connsiteY13" fmla="*/ 75092 h 120070"/>
                <a:gd name="connsiteX14" fmla="*/ 138049 w 194958"/>
                <a:gd name="connsiteY14" fmla="*/ 75219 h 120070"/>
                <a:gd name="connsiteX15" fmla="*/ 156595 w 194958"/>
                <a:gd name="connsiteY15" fmla="*/ 74329 h 120070"/>
                <a:gd name="connsiteX16" fmla="*/ 174634 w 194958"/>
                <a:gd name="connsiteY16" fmla="*/ 73694 h 120070"/>
                <a:gd name="connsiteX17" fmla="*/ 192291 w 194958"/>
                <a:gd name="connsiteY17" fmla="*/ 74711 h 120070"/>
                <a:gd name="connsiteX18" fmla="*/ 194450 w 194958"/>
                <a:gd name="connsiteY18" fmla="*/ 83224 h 120070"/>
                <a:gd name="connsiteX19" fmla="*/ 194196 w 194958"/>
                <a:gd name="connsiteY19" fmla="*/ 94024 h 120070"/>
                <a:gd name="connsiteX20" fmla="*/ 193688 w 194958"/>
                <a:gd name="connsiteY20" fmla="*/ 104061 h 120070"/>
                <a:gd name="connsiteX21" fmla="*/ 194958 w 194958"/>
                <a:gd name="connsiteY21" fmla="*/ 111176 h 120070"/>
                <a:gd name="connsiteX22" fmla="*/ 174126 w 194958"/>
                <a:gd name="connsiteY22" fmla="*/ 112955 h 120070"/>
                <a:gd name="connsiteX23" fmla="*/ 144528 w 194958"/>
                <a:gd name="connsiteY23" fmla="*/ 114988 h 120070"/>
                <a:gd name="connsiteX24" fmla="*/ 109595 w 194958"/>
                <a:gd name="connsiteY24" fmla="*/ 116894 h 120070"/>
                <a:gd name="connsiteX25" fmla="*/ 72502 w 194958"/>
                <a:gd name="connsiteY25" fmla="*/ 118546 h 120070"/>
                <a:gd name="connsiteX26" fmla="*/ 36553 w 194958"/>
                <a:gd name="connsiteY26" fmla="*/ 119689 h 120070"/>
                <a:gd name="connsiteX27" fmla="*/ 5303 w 194958"/>
                <a:gd name="connsiteY27" fmla="*/ 120071 h 120070"/>
                <a:gd name="connsiteX28" fmla="*/ 5049 w 194958"/>
                <a:gd name="connsiteY28" fmla="*/ 120071 h 120070"/>
                <a:gd name="connsiteX29" fmla="*/ 5049 w 194958"/>
                <a:gd name="connsiteY29" fmla="*/ 119816 h 120070"/>
                <a:gd name="connsiteX30" fmla="*/ 5049 w 194958"/>
                <a:gd name="connsiteY30" fmla="*/ 119308 h 120070"/>
                <a:gd name="connsiteX31" fmla="*/ 5431 w 194958"/>
                <a:gd name="connsiteY31" fmla="*/ 110795 h 120070"/>
                <a:gd name="connsiteX32" fmla="*/ 4668 w 194958"/>
                <a:gd name="connsiteY32" fmla="*/ 101901 h 120070"/>
                <a:gd name="connsiteX33" fmla="*/ 4160 w 194958"/>
                <a:gd name="connsiteY33" fmla="*/ 93134 h 120070"/>
                <a:gd name="connsiteX34" fmla="*/ 5049 w 194958"/>
                <a:gd name="connsiteY34" fmla="*/ 85002 h 120070"/>
                <a:gd name="connsiteX35" fmla="*/ 41507 w 194958"/>
                <a:gd name="connsiteY35" fmla="*/ 81572 h 120070"/>
                <a:gd name="connsiteX36" fmla="*/ 76567 w 194958"/>
                <a:gd name="connsiteY36" fmla="*/ 77379 h 120070"/>
                <a:gd name="connsiteX37" fmla="*/ 76567 w 194958"/>
                <a:gd name="connsiteY37" fmla="*/ 77125 h 120070"/>
                <a:gd name="connsiteX38" fmla="*/ 77075 w 194958"/>
                <a:gd name="connsiteY38" fmla="*/ 62640 h 120070"/>
                <a:gd name="connsiteX39" fmla="*/ 75424 w 194958"/>
                <a:gd name="connsiteY39" fmla="*/ 48155 h 120070"/>
                <a:gd name="connsiteX40" fmla="*/ 75424 w 194958"/>
                <a:gd name="connsiteY40" fmla="*/ 47901 h 120070"/>
                <a:gd name="connsiteX41" fmla="*/ 40237 w 194958"/>
                <a:gd name="connsiteY41" fmla="*/ 47139 h 120070"/>
                <a:gd name="connsiteX42" fmla="*/ 4287 w 194958"/>
                <a:gd name="connsiteY42" fmla="*/ 48791 h 120070"/>
                <a:gd name="connsiteX43" fmla="*/ 2128 w 194958"/>
                <a:gd name="connsiteY43" fmla="*/ 40913 h 120070"/>
                <a:gd name="connsiteX44" fmla="*/ 603 w 194958"/>
                <a:gd name="connsiteY44" fmla="*/ 31129 h 120070"/>
                <a:gd name="connsiteX45" fmla="*/ 95 w 194958"/>
                <a:gd name="connsiteY45" fmla="*/ 21092 h 120070"/>
                <a:gd name="connsiteX46" fmla="*/ 95 w 194958"/>
                <a:gd name="connsiteY46" fmla="*/ 12325 h 120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94958" h="120070">
                  <a:moveTo>
                    <a:pt x="95" y="12325"/>
                  </a:moveTo>
                  <a:lnTo>
                    <a:pt x="190512" y="0"/>
                  </a:lnTo>
                  <a:cubicBezTo>
                    <a:pt x="191147" y="3049"/>
                    <a:pt x="191656" y="6353"/>
                    <a:pt x="191910" y="9784"/>
                  </a:cubicBezTo>
                  <a:cubicBezTo>
                    <a:pt x="192164" y="13214"/>
                    <a:pt x="192418" y="16645"/>
                    <a:pt x="192418" y="19948"/>
                  </a:cubicBezTo>
                  <a:cubicBezTo>
                    <a:pt x="192545" y="23252"/>
                    <a:pt x="192545" y="26428"/>
                    <a:pt x="192672" y="29605"/>
                  </a:cubicBezTo>
                  <a:cubicBezTo>
                    <a:pt x="192799" y="32781"/>
                    <a:pt x="192926" y="35322"/>
                    <a:pt x="193180" y="37482"/>
                  </a:cubicBezTo>
                  <a:lnTo>
                    <a:pt x="193180" y="37736"/>
                  </a:lnTo>
                  <a:cubicBezTo>
                    <a:pt x="187210" y="38753"/>
                    <a:pt x="180985" y="39515"/>
                    <a:pt x="174507" y="40024"/>
                  </a:cubicBezTo>
                  <a:cubicBezTo>
                    <a:pt x="168028" y="40405"/>
                    <a:pt x="161677" y="40786"/>
                    <a:pt x="155325" y="41040"/>
                  </a:cubicBezTo>
                  <a:cubicBezTo>
                    <a:pt x="148974" y="41294"/>
                    <a:pt x="142622" y="41548"/>
                    <a:pt x="136271" y="41929"/>
                  </a:cubicBezTo>
                  <a:cubicBezTo>
                    <a:pt x="129919" y="42311"/>
                    <a:pt x="123822" y="42819"/>
                    <a:pt x="118106" y="43708"/>
                  </a:cubicBezTo>
                  <a:lnTo>
                    <a:pt x="117852" y="43962"/>
                  </a:lnTo>
                  <a:cubicBezTo>
                    <a:pt x="117089" y="49172"/>
                    <a:pt x="116835" y="54381"/>
                    <a:pt x="116962" y="59591"/>
                  </a:cubicBezTo>
                  <a:cubicBezTo>
                    <a:pt x="117089" y="64800"/>
                    <a:pt x="117852" y="70009"/>
                    <a:pt x="119249" y="75092"/>
                  </a:cubicBezTo>
                  <a:cubicBezTo>
                    <a:pt x="125600" y="75473"/>
                    <a:pt x="131825" y="75473"/>
                    <a:pt x="138049" y="75219"/>
                  </a:cubicBezTo>
                  <a:cubicBezTo>
                    <a:pt x="144274" y="74965"/>
                    <a:pt x="150371" y="74711"/>
                    <a:pt x="156595" y="74329"/>
                  </a:cubicBezTo>
                  <a:cubicBezTo>
                    <a:pt x="162820" y="73948"/>
                    <a:pt x="168790" y="73821"/>
                    <a:pt x="174634" y="73694"/>
                  </a:cubicBezTo>
                  <a:cubicBezTo>
                    <a:pt x="180477" y="73694"/>
                    <a:pt x="186447" y="73948"/>
                    <a:pt x="192291" y="74711"/>
                  </a:cubicBezTo>
                  <a:cubicBezTo>
                    <a:pt x="193688" y="76871"/>
                    <a:pt x="194323" y="79666"/>
                    <a:pt x="194450" y="83224"/>
                  </a:cubicBezTo>
                  <a:cubicBezTo>
                    <a:pt x="194577" y="86781"/>
                    <a:pt x="194450" y="90339"/>
                    <a:pt x="194196" y="94024"/>
                  </a:cubicBezTo>
                  <a:cubicBezTo>
                    <a:pt x="193942" y="97581"/>
                    <a:pt x="193815" y="101012"/>
                    <a:pt x="193688" y="104061"/>
                  </a:cubicBezTo>
                  <a:cubicBezTo>
                    <a:pt x="193561" y="107238"/>
                    <a:pt x="194069" y="109525"/>
                    <a:pt x="194958" y="111176"/>
                  </a:cubicBezTo>
                  <a:cubicBezTo>
                    <a:pt x="189877" y="111685"/>
                    <a:pt x="183018" y="112193"/>
                    <a:pt x="174126" y="112955"/>
                  </a:cubicBezTo>
                  <a:cubicBezTo>
                    <a:pt x="165361" y="113591"/>
                    <a:pt x="155452" y="114353"/>
                    <a:pt x="144528" y="114988"/>
                  </a:cubicBezTo>
                  <a:cubicBezTo>
                    <a:pt x="133603" y="115624"/>
                    <a:pt x="121916" y="116259"/>
                    <a:pt x="109595" y="116894"/>
                  </a:cubicBezTo>
                  <a:cubicBezTo>
                    <a:pt x="97273" y="117529"/>
                    <a:pt x="84824" y="118038"/>
                    <a:pt x="72502" y="118546"/>
                  </a:cubicBezTo>
                  <a:cubicBezTo>
                    <a:pt x="60053" y="119054"/>
                    <a:pt x="48112" y="119435"/>
                    <a:pt x="36553" y="119689"/>
                  </a:cubicBezTo>
                  <a:cubicBezTo>
                    <a:pt x="24993" y="119944"/>
                    <a:pt x="14577" y="120071"/>
                    <a:pt x="5303" y="120071"/>
                  </a:cubicBezTo>
                  <a:lnTo>
                    <a:pt x="5049" y="120071"/>
                  </a:lnTo>
                  <a:lnTo>
                    <a:pt x="5049" y="119816"/>
                  </a:lnTo>
                  <a:lnTo>
                    <a:pt x="5049" y="119308"/>
                  </a:lnTo>
                  <a:cubicBezTo>
                    <a:pt x="5558" y="116640"/>
                    <a:pt x="5685" y="113845"/>
                    <a:pt x="5431" y="110795"/>
                  </a:cubicBezTo>
                  <a:cubicBezTo>
                    <a:pt x="5176" y="107746"/>
                    <a:pt x="4922" y="104951"/>
                    <a:pt x="4668" y="101901"/>
                  </a:cubicBezTo>
                  <a:cubicBezTo>
                    <a:pt x="4414" y="98979"/>
                    <a:pt x="4287" y="96056"/>
                    <a:pt x="4160" y="93134"/>
                  </a:cubicBezTo>
                  <a:cubicBezTo>
                    <a:pt x="4033" y="90339"/>
                    <a:pt x="4414" y="87544"/>
                    <a:pt x="5049" y="85002"/>
                  </a:cubicBezTo>
                  <a:cubicBezTo>
                    <a:pt x="17498" y="83096"/>
                    <a:pt x="29693" y="81953"/>
                    <a:pt x="41507" y="81572"/>
                  </a:cubicBezTo>
                  <a:cubicBezTo>
                    <a:pt x="53321" y="81318"/>
                    <a:pt x="65007" y="79920"/>
                    <a:pt x="76567" y="77379"/>
                  </a:cubicBezTo>
                  <a:lnTo>
                    <a:pt x="76567" y="77125"/>
                  </a:lnTo>
                  <a:cubicBezTo>
                    <a:pt x="77583" y="72551"/>
                    <a:pt x="77710" y="67722"/>
                    <a:pt x="77075" y="62640"/>
                  </a:cubicBezTo>
                  <a:cubicBezTo>
                    <a:pt x="76440" y="57431"/>
                    <a:pt x="75932" y="52602"/>
                    <a:pt x="75424" y="48155"/>
                  </a:cubicBezTo>
                  <a:lnTo>
                    <a:pt x="75424" y="47901"/>
                  </a:lnTo>
                  <a:cubicBezTo>
                    <a:pt x="62848" y="47139"/>
                    <a:pt x="51161" y="46885"/>
                    <a:pt x="40237" y="47139"/>
                  </a:cubicBezTo>
                  <a:cubicBezTo>
                    <a:pt x="29312" y="47393"/>
                    <a:pt x="17371" y="47901"/>
                    <a:pt x="4287" y="48791"/>
                  </a:cubicBezTo>
                  <a:cubicBezTo>
                    <a:pt x="3525" y="46631"/>
                    <a:pt x="2763" y="44089"/>
                    <a:pt x="2128" y="40913"/>
                  </a:cubicBezTo>
                  <a:cubicBezTo>
                    <a:pt x="1493" y="37736"/>
                    <a:pt x="984" y="34560"/>
                    <a:pt x="603" y="31129"/>
                  </a:cubicBezTo>
                  <a:cubicBezTo>
                    <a:pt x="222" y="27699"/>
                    <a:pt x="95" y="24395"/>
                    <a:pt x="95" y="21092"/>
                  </a:cubicBezTo>
                  <a:cubicBezTo>
                    <a:pt x="-32" y="18042"/>
                    <a:pt x="-32" y="14993"/>
                    <a:pt x="95" y="12325"/>
                  </a:cubicBezTo>
                  <a:close/>
                </a:path>
              </a:pathLst>
            </a:custGeom>
            <a:solidFill>
              <a:srgbClr val="FFFFFF"/>
            </a:solidFill>
            <a:ln w="12692" cap="flat">
              <a:noFill/>
              <a:prstDash val="solid"/>
              <a:miter/>
            </a:ln>
          </p:spPr>
          <p:txBody>
            <a:bodyPr rtlCol="0" anchor="ctr"/>
            <a:lstStyle/>
            <a:p>
              <a:endParaRPr lang="en-US"/>
            </a:p>
          </p:txBody>
        </p:sp>
        <p:sp>
          <p:nvSpPr>
            <p:cNvPr id="1286" name="Freeform 1285">
              <a:extLst>
                <a:ext uri="{FF2B5EF4-FFF2-40B4-BE49-F238E27FC236}">
                  <a16:creationId xmlns:a16="http://schemas.microsoft.com/office/drawing/2014/main" id="{A7C3A326-76F9-3A42-AD00-C6CFF581FB55}"/>
                </a:ext>
              </a:extLst>
            </p:cNvPr>
            <p:cNvSpPr/>
            <p:nvPr/>
          </p:nvSpPr>
          <p:spPr>
            <a:xfrm>
              <a:off x="454130" y="558804"/>
              <a:ext cx="191995" cy="117148"/>
            </a:xfrm>
            <a:custGeom>
              <a:avLst/>
              <a:gdLst>
                <a:gd name="connsiteX0" fmla="*/ 152689 w 191995"/>
                <a:gd name="connsiteY0" fmla="*/ 762 h 117148"/>
                <a:gd name="connsiteX1" fmla="*/ 153197 w 191995"/>
                <a:gd name="connsiteY1" fmla="*/ 762 h 117148"/>
                <a:gd name="connsiteX2" fmla="*/ 171236 w 191995"/>
                <a:gd name="connsiteY2" fmla="*/ 0 h 117148"/>
                <a:gd name="connsiteX3" fmla="*/ 188893 w 191995"/>
                <a:gd name="connsiteY3" fmla="*/ 1906 h 117148"/>
                <a:gd name="connsiteX4" fmla="*/ 191052 w 191995"/>
                <a:gd name="connsiteY4" fmla="*/ 57558 h 117148"/>
                <a:gd name="connsiteX5" fmla="*/ 191306 w 191995"/>
                <a:gd name="connsiteY5" fmla="*/ 111939 h 117148"/>
                <a:gd name="connsiteX6" fmla="*/ 144305 w 191995"/>
                <a:gd name="connsiteY6" fmla="*/ 113718 h 117148"/>
                <a:gd name="connsiteX7" fmla="*/ 97940 w 191995"/>
                <a:gd name="connsiteY7" fmla="*/ 115751 h 117148"/>
                <a:gd name="connsiteX8" fmla="*/ 51701 w 191995"/>
                <a:gd name="connsiteY8" fmla="*/ 117021 h 117148"/>
                <a:gd name="connsiteX9" fmla="*/ 5081 w 191995"/>
                <a:gd name="connsiteY9" fmla="*/ 116640 h 117148"/>
                <a:gd name="connsiteX10" fmla="*/ 3557 w 191995"/>
                <a:gd name="connsiteY10" fmla="*/ 94024 h 117148"/>
                <a:gd name="connsiteX11" fmla="*/ 2159 w 191995"/>
                <a:gd name="connsiteY11" fmla="*/ 69501 h 117148"/>
                <a:gd name="connsiteX12" fmla="*/ 1016 w 191995"/>
                <a:gd name="connsiteY12" fmla="*/ 45614 h 117148"/>
                <a:gd name="connsiteX13" fmla="*/ 127 w 191995"/>
                <a:gd name="connsiteY13" fmla="*/ 25285 h 117148"/>
                <a:gd name="connsiteX14" fmla="*/ 0 w 191995"/>
                <a:gd name="connsiteY14" fmla="*/ 11054 h 117148"/>
                <a:gd name="connsiteX15" fmla="*/ 381 w 191995"/>
                <a:gd name="connsiteY15" fmla="*/ 5718 h 117148"/>
                <a:gd name="connsiteX16" fmla="*/ 19690 w 191995"/>
                <a:gd name="connsiteY16" fmla="*/ 4574 h 117148"/>
                <a:gd name="connsiteX17" fmla="*/ 38998 w 191995"/>
                <a:gd name="connsiteY17" fmla="*/ 4701 h 117148"/>
                <a:gd name="connsiteX18" fmla="*/ 39252 w 191995"/>
                <a:gd name="connsiteY18" fmla="*/ 4701 h 117148"/>
                <a:gd name="connsiteX19" fmla="*/ 42047 w 191995"/>
                <a:gd name="connsiteY19" fmla="*/ 21981 h 117148"/>
                <a:gd name="connsiteX20" fmla="*/ 42809 w 191995"/>
                <a:gd name="connsiteY20" fmla="*/ 39515 h 117148"/>
                <a:gd name="connsiteX21" fmla="*/ 43190 w 191995"/>
                <a:gd name="connsiteY21" fmla="*/ 57176 h 117148"/>
                <a:gd name="connsiteX22" fmla="*/ 44460 w 191995"/>
                <a:gd name="connsiteY22" fmla="*/ 74838 h 117148"/>
                <a:gd name="connsiteX23" fmla="*/ 44460 w 191995"/>
                <a:gd name="connsiteY23" fmla="*/ 75600 h 117148"/>
                <a:gd name="connsiteX24" fmla="*/ 44714 w 191995"/>
                <a:gd name="connsiteY24" fmla="*/ 75854 h 117148"/>
                <a:gd name="connsiteX25" fmla="*/ 60974 w 191995"/>
                <a:gd name="connsiteY25" fmla="*/ 76108 h 117148"/>
                <a:gd name="connsiteX26" fmla="*/ 76599 w 191995"/>
                <a:gd name="connsiteY26" fmla="*/ 74711 h 117148"/>
                <a:gd name="connsiteX27" fmla="*/ 76853 w 191995"/>
                <a:gd name="connsiteY27" fmla="*/ 74456 h 117148"/>
                <a:gd name="connsiteX28" fmla="*/ 76980 w 191995"/>
                <a:gd name="connsiteY28" fmla="*/ 58066 h 117148"/>
                <a:gd name="connsiteX29" fmla="*/ 76853 w 191995"/>
                <a:gd name="connsiteY29" fmla="*/ 41421 h 117148"/>
                <a:gd name="connsiteX30" fmla="*/ 77107 w 191995"/>
                <a:gd name="connsiteY30" fmla="*/ 41421 h 117148"/>
                <a:gd name="connsiteX31" fmla="*/ 95653 w 191995"/>
                <a:gd name="connsiteY31" fmla="*/ 40151 h 117148"/>
                <a:gd name="connsiteX32" fmla="*/ 114962 w 191995"/>
                <a:gd name="connsiteY32" fmla="*/ 39896 h 117148"/>
                <a:gd name="connsiteX33" fmla="*/ 116486 w 191995"/>
                <a:gd name="connsiteY33" fmla="*/ 49045 h 117148"/>
                <a:gd name="connsiteX34" fmla="*/ 116867 w 191995"/>
                <a:gd name="connsiteY34" fmla="*/ 58828 h 117148"/>
                <a:gd name="connsiteX35" fmla="*/ 117375 w 191995"/>
                <a:gd name="connsiteY35" fmla="*/ 67341 h 117148"/>
                <a:gd name="connsiteX36" fmla="*/ 118900 w 191995"/>
                <a:gd name="connsiteY36" fmla="*/ 72424 h 117148"/>
                <a:gd name="connsiteX37" fmla="*/ 136684 w 191995"/>
                <a:gd name="connsiteY37" fmla="*/ 72932 h 117148"/>
                <a:gd name="connsiteX38" fmla="*/ 152943 w 191995"/>
                <a:gd name="connsiteY38" fmla="*/ 71534 h 117148"/>
                <a:gd name="connsiteX39" fmla="*/ 153197 w 191995"/>
                <a:gd name="connsiteY39" fmla="*/ 71280 h 117148"/>
                <a:gd name="connsiteX40" fmla="*/ 153197 w 191995"/>
                <a:gd name="connsiteY40" fmla="*/ 36339 h 117148"/>
                <a:gd name="connsiteX41" fmla="*/ 152689 w 191995"/>
                <a:gd name="connsiteY41" fmla="*/ 762 h 11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91995" h="117148">
                  <a:moveTo>
                    <a:pt x="152689" y="762"/>
                  </a:moveTo>
                  <a:lnTo>
                    <a:pt x="153197" y="762"/>
                  </a:lnTo>
                  <a:cubicBezTo>
                    <a:pt x="159041" y="254"/>
                    <a:pt x="165011" y="0"/>
                    <a:pt x="171236" y="0"/>
                  </a:cubicBezTo>
                  <a:cubicBezTo>
                    <a:pt x="177460" y="0"/>
                    <a:pt x="183430" y="635"/>
                    <a:pt x="188893" y="1906"/>
                  </a:cubicBezTo>
                  <a:cubicBezTo>
                    <a:pt x="189274" y="20202"/>
                    <a:pt x="189909" y="38753"/>
                    <a:pt x="191052" y="57558"/>
                  </a:cubicBezTo>
                  <a:cubicBezTo>
                    <a:pt x="192195" y="76489"/>
                    <a:pt x="192322" y="94532"/>
                    <a:pt x="191306" y="111939"/>
                  </a:cubicBezTo>
                  <a:cubicBezTo>
                    <a:pt x="175555" y="112320"/>
                    <a:pt x="159803" y="112955"/>
                    <a:pt x="144305" y="113718"/>
                  </a:cubicBezTo>
                  <a:cubicBezTo>
                    <a:pt x="128808" y="114480"/>
                    <a:pt x="113310" y="115115"/>
                    <a:pt x="97940" y="115751"/>
                  </a:cubicBezTo>
                  <a:cubicBezTo>
                    <a:pt x="82569" y="116259"/>
                    <a:pt x="67072" y="116767"/>
                    <a:pt x="51701" y="117021"/>
                  </a:cubicBezTo>
                  <a:cubicBezTo>
                    <a:pt x="36330" y="117275"/>
                    <a:pt x="20706" y="117148"/>
                    <a:pt x="5081" y="116640"/>
                  </a:cubicBezTo>
                  <a:cubicBezTo>
                    <a:pt x="4573" y="109652"/>
                    <a:pt x="4065" y="102155"/>
                    <a:pt x="3557" y="94024"/>
                  </a:cubicBezTo>
                  <a:cubicBezTo>
                    <a:pt x="3049" y="85892"/>
                    <a:pt x="2668" y="77760"/>
                    <a:pt x="2159" y="69501"/>
                  </a:cubicBezTo>
                  <a:cubicBezTo>
                    <a:pt x="1778" y="61242"/>
                    <a:pt x="1397" y="53365"/>
                    <a:pt x="1016" y="45614"/>
                  </a:cubicBezTo>
                  <a:cubicBezTo>
                    <a:pt x="635" y="37864"/>
                    <a:pt x="381" y="31129"/>
                    <a:pt x="127" y="25285"/>
                  </a:cubicBezTo>
                  <a:cubicBezTo>
                    <a:pt x="0" y="19440"/>
                    <a:pt x="0" y="14612"/>
                    <a:pt x="0" y="11054"/>
                  </a:cubicBezTo>
                  <a:cubicBezTo>
                    <a:pt x="127" y="7496"/>
                    <a:pt x="254" y="5718"/>
                    <a:pt x="381" y="5718"/>
                  </a:cubicBezTo>
                  <a:cubicBezTo>
                    <a:pt x="6733" y="4701"/>
                    <a:pt x="13211" y="4320"/>
                    <a:pt x="19690" y="4574"/>
                  </a:cubicBezTo>
                  <a:cubicBezTo>
                    <a:pt x="26295" y="4828"/>
                    <a:pt x="32647" y="4955"/>
                    <a:pt x="38998" y="4701"/>
                  </a:cubicBezTo>
                  <a:lnTo>
                    <a:pt x="39252" y="4701"/>
                  </a:lnTo>
                  <a:cubicBezTo>
                    <a:pt x="40649" y="10419"/>
                    <a:pt x="41539" y="16136"/>
                    <a:pt x="42047" y="21981"/>
                  </a:cubicBezTo>
                  <a:cubicBezTo>
                    <a:pt x="42555" y="27826"/>
                    <a:pt x="42682" y="33671"/>
                    <a:pt x="42809" y="39515"/>
                  </a:cubicBezTo>
                  <a:cubicBezTo>
                    <a:pt x="42936" y="45360"/>
                    <a:pt x="42936" y="51332"/>
                    <a:pt x="43190" y="57176"/>
                  </a:cubicBezTo>
                  <a:cubicBezTo>
                    <a:pt x="43317" y="63021"/>
                    <a:pt x="43825" y="68993"/>
                    <a:pt x="44460" y="74838"/>
                  </a:cubicBezTo>
                  <a:lnTo>
                    <a:pt x="44460" y="75600"/>
                  </a:lnTo>
                  <a:lnTo>
                    <a:pt x="44714" y="75854"/>
                  </a:lnTo>
                  <a:cubicBezTo>
                    <a:pt x="50050" y="75600"/>
                    <a:pt x="55385" y="75600"/>
                    <a:pt x="60974" y="76108"/>
                  </a:cubicBezTo>
                  <a:cubicBezTo>
                    <a:pt x="66563" y="76616"/>
                    <a:pt x="71772" y="76108"/>
                    <a:pt x="76599" y="74711"/>
                  </a:cubicBezTo>
                  <a:lnTo>
                    <a:pt x="76853" y="74456"/>
                  </a:lnTo>
                  <a:cubicBezTo>
                    <a:pt x="77107" y="69120"/>
                    <a:pt x="77107" y="63656"/>
                    <a:pt x="76980" y="58066"/>
                  </a:cubicBezTo>
                  <a:cubicBezTo>
                    <a:pt x="76853" y="52475"/>
                    <a:pt x="76726" y="47012"/>
                    <a:pt x="76853" y="41421"/>
                  </a:cubicBezTo>
                  <a:lnTo>
                    <a:pt x="77107" y="41421"/>
                  </a:lnTo>
                  <a:cubicBezTo>
                    <a:pt x="83204" y="40405"/>
                    <a:pt x="89429" y="39896"/>
                    <a:pt x="95653" y="40151"/>
                  </a:cubicBezTo>
                  <a:cubicBezTo>
                    <a:pt x="101878" y="40405"/>
                    <a:pt x="108229" y="40278"/>
                    <a:pt x="114962" y="39896"/>
                  </a:cubicBezTo>
                  <a:cubicBezTo>
                    <a:pt x="115724" y="42565"/>
                    <a:pt x="116232" y="45614"/>
                    <a:pt x="116486" y="49045"/>
                  </a:cubicBezTo>
                  <a:cubicBezTo>
                    <a:pt x="116740" y="52475"/>
                    <a:pt x="116740" y="55652"/>
                    <a:pt x="116867" y="58828"/>
                  </a:cubicBezTo>
                  <a:cubicBezTo>
                    <a:pt x="116994" y="62005"/>
                    <a:pt x="117121" y="64800"/>
                    <a:pt x="117375" y="67341"/>
                  </a:cubicBezTo>
                  <a:cubicBezTo>
                    <a:pt x="117629" y="69882"/>
                    <a:pt x="118137" y="71534"/>
                    <a:pt x="118900" y="72424"/>
                  </a:cubicBezTo>
                  <a:cubicBezTo>
                    <a:pt x="124235" y="73186"/>
                    <a:pt x="130078" y="73313"/>
                    <a:pt x="136684" y="72932"/>
                  </a:cubicBezTo>
                  <a:cubicBezTo>
                    <a:pt x="143162" y="72551"/>
                    <a:pt x="148624" y="72042"/>
                    <a:pt x="152943" y="71534"/>
                  </a:cubicBezTo>
                  <a:lnTo>
                    <a:pt x="153197" y="71280"/>
                  </a:lnTo>
                  <a:cubicBezTo>
                    <a:pt x="152816" y="59464"/>
                    <a:pt x="152943" y="47901"/>
                    <a:pt x="153197" y="36339"/>
                  </a:cubicBezTo>
                  <a:cubicBezTo>
                    <a:pt x="153579" y="24649"/>
                    <a:pt x="153324" y="12833"/>
                    <a:pt x="152689" y="762"/>
                  </a:cubicBezTo>
                  <a:close/>
                </a:path>
              </a:pathLst>
            </a:custGeom>
            <a:solidFill>
              <a:srgbClr val="FFFFFF"/>
            </a:solidFill>
            <a:ln w="12692" cap="flat">
              <a:noFill/>
              <a:prstDash val="solid"/>
              <a:miter/>
            </a:ln>
          </p:spPr>
          <p:txBody>
            <a:bodyPr rtlCol="0" anchor="ctr"/>
            <a:lstStyle/>
            <a:p>
              <a:endParaRPr lang="en-US"/>
            </a:p>
          </p:txBody>
        </p:sp>
      </p:grpSp>
      <p:sp>
        <p:nvSpPr>
          <p:cNvPr id="1329" name="TextBox 1328">
            <a:extLst>
              <a:ext uri="{FF2B5EF4-FFF2-40B4-BE49-F238E27FC236}">
                <a16:creationId xmlns:a16="http://schemas.microsoft.com/office/drawing/2014/main" id="{C262F63B-A181-9747-BE24-0CB723726CC1}"/>
              </a:ext>
            </a:extLst>
          </p:cNvPr>
          <p:cNvSpPr txBox="1"/>
          <p:nvPr/>
        </p:nvSpPr>
        <p:spPr>
          <a:xfrm>
            <a:off x="5459797" y="3920079"/>
            <a:ext cx="5055803" cy="468398"/>
          </a:xfrm>
          <a:prstGeom prst="rect">
            <a:avLst/>
          </a:prstGeom>
          <a:noFill/>
        </p:spPr>
        <p:txBody>
          <a:bodyPr wrap="square" lIns="0" rIns="0" rtlCol="0">
            <a:spAutoFit/>
          </a:bodyPr>
          <a:lstStyle/>
          <a:p>
            <a:pPr algn="l">
              <a:lnSpc>
                <a:spcPct val="75000"/>
              </a:lnSpc>
            </a:pPr>
            <a:r>
              <a:rPr lang="en-US" sz="3200" spc="50" dirty="0">
                <a:solidFill>
                  <a:srgbClr val="31388C"/>
                </a:solidFill>
                <a:latin typeface="LondrinaSolid-Black"/>
                <a:sym typeface="LondrinaSolid-Black"/>
                <a:rtl val="0"/>
              </a:rPr>
              <a:t>Farthest swim with a </a:t>
            </a:r>
            <a:r>
              <a:rPr lang="en-US" sz="3200" spc="50" dirty="0" err="1">
                <a:solidFill>
                  <a:srgbClr val="31388C"/>
                </a:solidFill>
                <a:latin typeface="LondrinaSolid-Black"/>
                <a:sym typeface="LondrinaSolid-Black"/>
                <a:rtl val="0"/>
              </a:rPr>
              <a:t>monofin</a:t>
            </a:r>
            <a:endParaRPr lang="en-US" sz="3200" spc="50" dirty="0">
              <a:solidFill>
                <a:srgbClr val="31388C"/>
              </a:solidFill>
              <a:latin typeface="LondrinaSolid-Black"/>
              <a:sym typeface="LondrinaSolid-Black"/>
              <a:rtl val="0"/>
            </a:endParaRPr>
          </a:p>
        </p:txBody>
      </p:sp>
      <p:sp>
        <p:nvSpPr>
          <p:cNvPr id="1413" name="Freeform 1412">
            <a:extLst>
              <a:ext uri="{FF2B5EF4-FFF2-40B4-BE49-F238E27FC236}">
                <a16:creationId xmlns:a16="http://schemas.microsoft.com/office/drawing/2014/main" id="{131FAE16-39E1-E149-8DE9-71372FE6E64D}"/>
              </a:ext>
            </a:extLst>
          </p:cNvPr>
          <p:cNvSpPr/>
          <p:nvPr/>
        </p:nvSpPr>
        <p:spPr>
          <a:xfrm>
            <a:off x="3158712" y="7214802"/>
            <a:ext cx="1955490" cy="830075"/>
          </a:xfrm>
          <a:custGeom>
            <a:avLst/>
            <a:gdLst>
              <a:gd name="connsiteX0" fmla="*/ 0 w 1955490"/>
              <a:gd name="connsiteY0" fmla="*/ 0 h 830075"/>
              <a:gd name="connsiteX1" fmla="*/ 1955490 w 1955490"/>
              <a:gd name="connsiteY1" fmla="*/ 0 h 830075"/>
              <a:gd name="connsiteX2" fmla="*/ 1955490 w 1955490"/>
              <a:gd name="connsiteY2" fmla="*/ 830075 h 830075"/>
              <a:gd name="connsiteX3" fmla="*/ 0 w 1955490"/>
              <a:gd name="connsiteY3" fmla="*/ 830075 h 830075"/>
            </a:gdLst>
            <a:ahLst/>
            <a:cxnLst>
              <a:cxn ang="0">
                <a:pos x="connsiteX0" y="connsiteY0"/>
              </a:cxn>
              <a:cxn ang="0">
                <a:pos x="connsiteX1" y="connsiteY1"/>
              </a:cxn>
              <a:cxn ang="0">
                <a:pos x="connsiteX2" y="connsiteY2"/>
              </a:cxn>
              <a:cxn ang="0">
                <a:pos x="connsiteX3" y="connsiteY3"/>
              </a:cxn>
            </a:cxnLst>
            <a:rect l="l" t="t" r="r" b="b"/>
            <a:pathLst>
              <a:path w="1955490" h="830075">
                <a:moveTo>
                  <a:pt x="0" y="0"/>
                </a:moveTo>
                <a:lnTo>
                  <a:pt x="1955490" y="0"/>
                </a:lnTo>
                <a:lnTo>
                  <a:pt x="1955490" y="830075"/>
                </a:lnTo>
                <a:lnTo>
                  <a:pt x="0" y="830075"/>
                </a:lnTo>
                <a:close/>
              </a:path>
            </a:pathLst>
          </a:custGeom>
          <a:noFill/>
          <a:ln w="12692" cap="flat">
            <a:noFill/>
            <a:prstDash val="solid"/>
            <a:miter/>
          </a:ln>
        </p:spPr>
        <p:txBody>
          <a:bodyPr rtlCol="0" anchor="ctr"/>
          <a:lstStyle/>
          <a:p>
            <a:endParaRPr lang="en-US"/>
          </a:p>
        </p:txBody>
      </p:sp>
      <p:sp>
        <p:nvSpPr>
          <p:cNvPr id="1550" name="TextBox 1549">
            <a:extLst>
              <a:ext uri="{FF2B5EF4-FFF2-40B4-BE49-F238E27FC236}">
                <a16:creationId xmlns:a16="http://schemas.microsoft.com/office/drawing/2014/main" id="{46F025F9-3818-5A4B-A685-8914AF0D53A7}"/>
              </a:ext>
            </a:extLst>
          </p:cNvPr>
          <p:cNvSpPr txBox="1"/>
          <p:nvPr/>
        </p:nvSpPr>
        <p:spPr>
          <a:xfrm>
            <a:off x="5459797" y="4380002"/>
            <a:ext cx="2259763" cy="2031325"/>
          </a:xfrm>
          <a:prstGeom prst="rect">
            <a:avLst/>
          </a:prstGeom>
          <a:noFill/>
        </p:spPr>
        <p:txBody>
          <a:bodyPr wrap="square" lIns="0" tIns="0" rIns="0" bIns="0" rtlCol="0">
            <a:spAutoFit/>
          </a:bodyPr>
          <a:lstStyle/>
          <a:p>
            <a:pPr defTabSz="288000"/>
            <a:r>
              <a:rPr lang="en-GB" sz="1100" dirty="0">
                <a:latin typeface="Roboto Condensed" panose="02000000000000000000" pitchFamily="2" charset="0"/>
                <a:ea typeface="Roboto Condensed" panose="02000000000000000000" pitchFamily="2" charset="0"/>
              </a:rPr>
              <a:t>	</a:t>
            </a:r>
            <a:r>
              <a:rPr lang="en-GB" sz="1100" dirty="0" err="1">
                <a:latin typeface="Roboto Condensed" panose="02000000000000000000" pitchFamily="2" charset="0"/>
                <a:ea typeface="Roboto Condensed" panose="02000000000000000000" pitchFamily="2" charset="0"/>
              </a:rPr>
              <a:t>erle</a:t>
            </a:r>
            <a:r>
              <a:rPr lang="en-GB" sz="1100" dirty="0">
                <a:latin typeface="Roboto Condensed" panose="02000000000000000000" pitchFamily="2" charset="0"/>
                <a:ea typeface="Roboto Condensed" panose="02000000000000000000" pitchFamily="2" charset="0"/>
              </a:rPr>
              <a:t> </a:t>
            </a:r>
            <a:r>
              <a:rPr lang="en-GB" sz="1100" dirty="0" err="1">
                <a:latin typeface="Roboto Condensed" panose="02000000000000000000" pitchFamily="2" charset="0"/>
                <a:ea typeface="Roboto Condensed" panose="02000000000000000000" pitchFamily="2" charset="0"/>
              </a:rPr>
              <a:t>Liivand</a:t>
            </a:r>
            <a:r>
              <a:rPr lang="en-GB" sz="1100" dirty="0">
                <a:latin typeface="Roboto Condensed" panose="02000000000000000000" pitchFamily="2" charset="0"/>
                <a:ea typeface="Roboto Condensed" panose="02000000000000000000" pitchFamily="2" charset="0"/>
              </a:rPr>
              <a:t> has broken her own 	Guinness World Record by swimming 26.22 miles (42.2km) in the ocean whilst wearing a </a:t>
            </a:r>
            <a:r>
              <a:rPr lang="en-GB" sz="1100" dirty="0" err="1">
                <a:latin typeface="Roboto Condensed" panose="02000000000000000000" pitchFamily="2" charset="0"/>
                <a:ea typeface="Roboto Condensed" panose="02000000000000000000" pitchFamily="2" charset="0"/>
              </a:rPr>
              <a:t>monofin</a:t>
            </a:r>
            <a:r>
              <a:rPr lang="en-GB" sz="1100" dirty="0">
                <a:latin typeface="Roboto Condensed" panose="02000000000000000000" pitchFamily="2" charset="0"/>
                <a:ea typeface="Roboto Condensed" panose="02000000000000000000" pitchFamily="2" charset="0"/>
              </a:rPr>
              <a:t>. The Estonian swimmer and conservationist, known as the ‘eco mermaid’, spent 11 hours and 54 minutes swimming off the coast of Miami Beach, Florida. She completed the record-breaking attempt on World Oceans Day, as she wants to highlight the problem</a:t>
            </a:r>
            <a:br>
              <a:rPr lang="en-GB" sz="1100" dirty="0">
                <a:latin typeface="Roboto Condensed" panose="02000000000000000000" pitchFamily="2" charset="0"/>
                <a:ea typeface="Roboto Condensed" panose="02000000000000000000" pitchFamily="2" charset="0"/>
              </a:rPr>
            </a:br>
            <a:r>
              <a:rPr lang="en-GB" sz="1100" dirty="0">
                <a:latin typeface="Roboto Condensed" panose="02000000000000000000" pitchFamily="2" charset="0"/>
                <a:ea typeface="Roboto Condensed" panose="02000000000000000000" pitchFamily="2" charset="0"/>
              </a:rPr>
              <a:t>of plastic pollution in our oceans and</a:t>
            </a:r>
          </a:p>
        </p:txBody>
      </p:sp>
      <p:sp>
        <p:nvSpPr>
          <p:cNvPr id="567" name="TextBox 566">
            <a:extLst>
              <a:ext uri="{FF2B5EF4-FFF2-40B4-BE49-F238E27FC236}">
                <a16:creationId xmlns:a16="http://schemas.microsoft.com/office/drawing/2014/main" id="{5B6CE2A3-91B7-9849-82A9-7C456AA0E84B}"/>
              </a:ext>
            </a:extLst>
          </p:cNvPr>
          <p:cNvSpPr txBox="1"/>
          <p:nvPr/>
        </p:nvSpPr>
        <p:spPr>
          <a:xfrm>
            <a:off x="9460489" y="7185123"/>
            <a:ext cx="870431" cy="215444"/>
          </a:xfrm>
          <a:prstGeom prst="rect">
            <a:avLst/>
          </a:prstGeom>
          <a:noFill/>
        </p:spPr>
        <p:txBody>
          <a:bodyPr wrap="none" lIns="0" rIns="0" rtlCol="0">
            <a:spAutoFit/>
          </a:bodyPr>
          <a:lstStyle/>
          <a:p>
            <a:pPr algn="r"/>
            <a:r>
              <a:rPr lang="en-US" sz="800" dirty="0">
                <a:solidFill>
                  <a:srgbClr val="323232"/>
                </a:solidFill>
                <a:latin typeface="RobotoCondensed-Regular"/>
                <a:ea typeface="RobotoCondensed-Regular"/>
                <a:cs typeface="RobotoCondensed-Regular"/>
                <a:sym typeface="RobotoCondensed-Regular"/>
                <a:rtl val="0"/>
              </a:rPr>
              <a:t>© Picture News 2022</a:t>
            </a:r>
          </a:p>
        </p:txBody>
      </p:sp>
      <p:grpSp>
        <p:nvGrpSpPr>
          <p:cNvPr id="432" name="Group 431">
            <a:extLst>
              <a:ext uri="{FF2B5EF4-FFF2-40B4-BE49-F238E27FC236}">
                <a16:creationId xmlns:a16="http://schemas.microsoft.com/office/drawing/2014/main" id="{7E0F2019-5FF3-A24E-8647-0A51245DA508}"/>
              </a:ext>
            </a:extLst>
          </p:cNvPr>
          <p:cNvGrpSpPr/>
          <p:nvPr/>
        </p:nvGrpSpPr>
        <p:grpSpPr>
          <a:xfrm>
            <a:off x="345136" y="6719627"/>
            <a:ext cx="10001541" cy="415874"/>
            <a:chOff x="345136" y="6719627"/>
            <a:chExt cx="10001541" cy="415874"/>
          </a:xfrm>
        </p:grpSpPr>
        <p:sp>
          <p:nvSpPr>
            <p:cNvPr id="433" name="Freeform 432">
              <a:extLst>
                <a:ext uri="{FF2B5EF4-FFF2-40B4-BE49-F238E27FC236}">
                  <a16:creationId xmlns:a16="http://schemas.microsoft.com/office/drawing/2014/main" id="{27AEE4F1-2A01-3947-8352-7E735AB6BC4C}"/>
                </a:ext>
              </a:extLst>
            </p:cNvPr>
            <p:cNvSpPr/>
            <p:nvPr/>
          </p:nvSpPr>
          <p:spPr>
            <a:xfrm>
              <a:off x="374802" y="6751143"/>
              <a:ext cx="9942335" cy="352714"/>
            </a:xfrm>
            <a:custGeom>
              <a:avLst/>
              <a:gdLst>
                <a:gd name="connsiteX0" fmla="*/ 9908419 w 9942335"/>
                <a:gd name="connsiteY0" fmla="*/ 352715 h 352714"/>
                <a:gd name="connsiteX1" fmla="*/ 33790 w 9942335"/>
                <a:gd name="connsiteY1" fmla="*/ 352715 h 352714"/>
                <a:gd name="connsiteX2" fmla="*/ 0 w 9942335"/>
                <a:gd name="connsiteY2" fmla="*/ 318917 h 352714"/>
                <a:gd name="connsiteX3" fmla="*/ 0 w 9942335"/>
                <a:gd name="connsiteY3" fmla="*/ 33797 h 352714"/>
                <a:gd name="connsiteX4" fmla="*/ 33790 w 9942335"/>
                <a:gd name="connsiteY4" fmla="*/ 0 h 352714"/>
                <a:gd name="connsiteX5" fmla="*/ 9908546 w 9942335"/>
                <a:gd name="connsiteY5" fmla="*/ 0 h 352714"/>
                <a:gd name="connsiteX6" fmla="*/ 9942336 w 9942335"/>
                <a:gd name="connsiteY6" fmla="*/ 33797 h 352714"/>
                <a:gd name="connsiteX7" fmla="*/ 9942336 w 9942335"/>
                <a:gd name="connsiteY7" fmla="*/ 318917 h 352714"/>
                <a:gd name="connsiteX8" fmla="*/ 9908419 w 9942335"/>
                <a:gd name="connsiteY8" fmla="*/ 352715 h 35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2335" h="352714">
                  <a:moveTo>
                    <a:pt x="9908419" y="352715"/>
                  </a:moveTo>
                  <a:lnTo>
                    <a:pt x="33790" y="352715"/>
                  </a:lnTo>
                  <a:cubicBezTo>
                    <a:pt x="15116" y="352715"/>
                    <a:pt x="0" y="337595"/>
                    <a:pt x="0" y="318917"/>
                  </a:cubicBezTo>
                  <a:lnTo>
                    <a:pt x="0" y="33797"/>
                  </a:lnTo>
                  <a:cubicBezTo>
                    <a:pt x="0" y="15120"/>
                    <a:pt x="15116" y="0"/>
                    <a:pt x="33790" y="0"/>
                  </a:cubicBezTo>
                  <a:lnTo>
                    <a:pt x="9908546" y="0"/>
                  </a:lnTo>
                  <a:cubicBezTo>
                    <a:pt x="9927219" y="0"/>
                    <a:pt x="9942336" y="15120"/>
                    <a:pt x="9942336" y="33797"/>
                  </a:cubicBezTo>
                  <a:lnTo>
                    <a:pt x="9942336" y="318917"/>
                  </a:lnTo>
                  <a:cubicBezTo>
                    <a:pt x="9942208" y="337595"/>
                    <a:pt x="9927092" y="352715"/>
                    <a:pt x="9908419" y="352715"/>
                  </a:cubicBezTo>
                  <a:close/>
                </a:path>
              </a:pathLst>
            </a:custGeom>
            <a:solidFill>
              <a:srgbClr val="31388A"/>
            </a:solidFill>
            <a:ln w="12692" cap="flat">
              <a:noFill/>
              <a:prstDash val="solid"/>
              <a:miter/>
            </a:ln>
          </p:spPr>
          <p:txBody>
            <a:bodyPr rtlCol="0" anchor="ctr"/>
            <a:lstStyle/>
            <a:p>
              <a:endParaRPr lang="en-US"/>
            </a:p>
          </p:txBody>
        </p:sp>
        <p:grpSp>
          <p:nvGrpSpPr>
            <p:cNvPr id="434" name="Graphic 1018">
              <a:extLst>
                <a:ext uri="{FF2B5EF4-FFF2-40B4-BE49-F238E27FC236}">
                  <a16:creationId xmlns:a16="http://schemas.microsoft.com/office/drawing/2014/main" id="{25BECB38-D8B8-9E48-8B0C-E0AE4A193201}"/>
                </a:ext>
              </a:extLst>
            </p:cNvPr>
            <p:cNvGrpSpPr/>
            <p:nvPr/>
          </p:nvGrpSpPr>
          <p:grpSpPr>
            <a:xfrm>
              <a:off x="345136" y="6719627"/>
              <a:ext cx="10001541" cy="415874"/>
              <a:chOff x="350659" y="6719627"/>
              <a:chExt cx="10001541" cy="415874"/>
            </a:xfrm>
            <a:solidFill>
              <a:srgbClr val="31388A"/>
            </a:solidFill>
          </p:grpSpPr>
          <p:grpSp>
            <p:nvGrpSpPr>
              <p:cNvPr id="450" name="Graphic 1018">
                <a:extLst>
                  <a:ext uri="{FF2B5EF4-FFF2-40B4-BE49-F238E27FC236}">
                    <a16:creationId xmlns:a16="http://schemas.microsoft.com/office/drawing/2014/main" id="{F733B499-11B7-1C47-B20B-201B2085AFC0}"/>
                  </a:ext>
                </a:extLst>
              </p:cNvPr>
              <p:cNvGrpSpPr/>
              <p:nvPr/>
            </p:nvGrpSpPr>
            <p:grpSpPr>
              <a:xfrm>
                <a:off x="9713174" y="7072802"/>
                <a:ext cx="594115" cy="62699"/>
                <a:chOff x="9713174" y="7072802"/>
                <a:chExt cx="594115" cy="62699"/>
              </a:xfrm>
              <a:solidFill>
                <a:srgbClr val="31388A"/>
              </a:solidFill>
            </p:grpSpPr>
            <p:sp>
              <p:nvSpPr>
                <p:cNvPr id="584" name="Freeform 583">
                  <a:extLst>
                    <a:ext uri="{FF2B5EF4-FFF2-40B4-BE49-F238E27FC236}">
                      <a16:creationId xmlns:a16="http://schemas.microsoft.com/office/drawing/2014/main" id="{AECA3CB2-A0C8-E34B-9593-32E1627F48D8}"/>
                    </a:ext>
                  </a:extLst>
                </p:cNvPr>
                <p:cNvSpPr/>
                <p:nvPr/>
              </p:nvSpPr>
              <p:spPr>
                <a:xfrm>
                  <a:off x="9787359" y="7074466"/>
                  <a:ext cx="35314" cy="930"/>
                </a:xfrm>
                <a:custGeom>
                  <a:avLst/>
                  <a:gdLst>
                    <a:gd name="connsiteX0" fmla="*/ 35315 w 35314"/>
                    <a:gd name="connsiteY0" fmla="*/ 931 h 930"/>
                    <a:gd name="connsiteX1" fmla="*/ 34680 w 35314"/>
                    <a:gd name="connsiteY1" fmla="*/ 931 h 930"/>
                    <a:gd name="connsiteX2" fmla="*/ 10544 w 35314"/>
                    <a:gd name="connsiteY2" fmla="*/ 41 h 930"/>
                    <a:gd name="connsiteX3" fmla="*/ 0 w 35314"/>
                    <a:gd name="connsiteY3" fmla="*/ 550 h 930"/>
                    <a:gd name="connsiteX4" fmla="*/ 35315 w 35314"/>
                    <a:gd name="connsiteY4" fmla="*/ 931 h 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14" h="930">
                      <a:moveTo>
                        <a:pt x="35315" y="931"/>
                      </a:moveTo>
                      <a:lnTo>
                        <a:pt x="34680" y="931"/>
                      </a:lnTo>
                      <a:cubicBezTo>
                        <a:pt x="27057" y="41"/>
                        <a:pt x="18674" y="-85"/>
                        <a:pt x="10544" y="41"/>
                      </a:cubicBezTo>
                      <a:cubicBezTo>
                        <a:pt x="6860" y="169"/>
                        <a:pt x="3430" y="296"/>
                        <a:pt x="0" y="550"/>
                      </a:cubicBezTo>
                      <a:cubicBezTo>
                        <a:pt x="11814" y="677"/>
                        <a:pt x="23628" y="804"/>
                        <a:pt x="35315" y="931"/>
                      </a:cubicBezTo>
                      <a:close/>
                    </a:path>
                  </a:pathLst>
                </a:custGeom>
                <a:solidFill>
                  <a:srgbClr val="31388A"/>
                </a:solidFill>
                <a:ln w="12692" cap="flat">
                  <a:noFill/>
                  <a:prstDash val="solid"/>
                  <a:miter/>
                </a:ln>
              </p:spPr>
              <p:txBody>
                <a:bodyPr rtlCol="0" anchor="ctr"/>
                <a:lstStyle/>
                <a:p>
                  <a:endParaRPr lang="en-US"/>
                </a:p>
              </p:txBody>
            </p:sp>
            <p:sp>
              <p:nvSpPr>
                <p:cNvPr id="585" name="Freeform 584">
                  <a:extLst>
                    <a:ext uri="{FF2B5EF4-FFF2-40B4-BE49-F238E27FC236}">
                      <a16:creationId xmlns:a16="http://schemas.microsoft.com/office/drawing/2014/main" id="{6E5CFE32-A051-AC43-BBCD-CD0010BE3323}"/>
                    </a:ext>
                  </a:extLst>
                </p:cNvPr>
                <p:cNvSpPr/>
                <p:nvPr/>
              </p:nvSpPr>
              <p:spPr>
                <a:xfrm>
                  <a:off x="9713174" y="7072802"/>
                  <a:ext cx="594115" cy="62699"/>
                </a:xfrm>
                <a:custGeom>
                  <a:avLst/>
                  <a:gdLst>
                    <a:gd name="connsiteX0" fmla="*/ 5335 w 594115"/>
                    <a:gd name="connsiteY0" fmla="*/ 59390 h 62699"/>
                    <a:gd name="connsiteX1" fmla="*/ 12068 w 594115"/>
                    <a:gd name="connsiteY1" fmla="*/ 60153 h 62699"/>
                    <a:gd name="connsiteX2" fmla="*/ 32392 w 594115"/>
                    <a:gd name="connsiteY2" fmla="*/ 61932 h 62699"/>
                    <a:gd name="connsiteX3" fmla="*/ 44968 w 594115"/>
                    <a:gd name="connsiteY3" fmla="*/ 61804 h 62699"/>
                    <a:gd name="connsiteX4" fmla="*/ 63388 w 594115"/>
                    <a:gd name="connsiteY4" fmla="*/ 61296 h 62699"/>
                    <a:gd name="connsiteX5" fmla="*/ 79774 w 594115"/>
                    <a:gd name="connsiteY5" fmla="*/ 61169 h 62699"/>
                    <a:gd name="connsiteX6" fmla="*/ 81934 w 594115"/>
                    <a:gd name="connsiteY6" fmla="*/ 61423 h 62699"/>
                    <a:gd name="connsiteX7" fmla="*/ 93239 w 594115"/>
                    <a:gd name="connsiteY7" fmla="*/ 60915 h 62699"/>
                    <a:gd name="connsiteX8" fmla="*/ 227256 w 594115"/>
                    <a:gd name="connsiteY8" fmla="*/ 58501 h 62699"/>
                    <a:gd name="connsiteX9" fmla="*/ 274129 w 594115"/>
                    <a:gd name="connsiteY9" fmla="*/ 57611 h 62699"/>
                    <a:gd name="connsiteX10" fmla="*/ 358477 w 594115"/>
                    <a:gd name="connsiteY10" fmla="*/ 60153 h 62699"/>
                    <a:gd name="connsiteX11" fmla="*/ 398237 w 594115"/>
                    <a:gd name="connsiteY11" fmla="*/ 60153 h 62699"/>
                    <a:gd name="connsiteX12" fmla="*/ 429486 w 594115"/>
                    <a:gd name="connsiteY12" fmla="*/ 62694 h 62699"/>
                    <a:gd name="connsiteX13" fmla="*/ 470136 w 594115"/>
                    <a:gd name="connsiteY13" fmla="*/ 60533 h 62699"/>
                    <a:gd name="connsiteX14" fmla="*/ 523615 w 594115"/>
                    <a:gd name="connsiteY14" fmla="*/ 58882 h 62699"/>
                    <a:gd name="connsiteX15" fmla="*/ 574554 w 594115"/>
                    <a:gd name="connsiteY15" fmla="*/ 54816 h 62699"/>
                    <a:gd name="connsiteX16" fmla="*/ 594116 w 594115"/>
                    <a:gd name="connsiteY16" fmla="*/ 53800 h 62699"/>
                    <a:gd name="connsiteX17" fmla="*/ 580397 w 594115"/>
                    <a:gd name="connsiteY17" fmla="*/ 27117 h 62699"/>
                    <a:gd name="connsiteX18" fmla="*/ 550418 w 594115"/>
                    <a:gd name="connsiteY18" fmla="*/ 562 h 62699"/>
                    <a:gd name="connsiteX19" fmla="*/ 541526 w 594115"/>
                    <a:gd name="connsiteY19" fmla="*/ 308 h 62699"/>
                    <a:gd name="connsiteX20" fmla="*/ 470009 w 594115"/>
                    <a:gd name="connsiteY20" fmla="*/ 2467 h 62699"/>
                    <a:gd name="connsiteX21" fmla="*/ 361652 w 594115"/>
                    <a:gd name="connsiteY21" fmla="*/ 3103 h 62699"/>
                    <a:gd name="connsiteX22" fmla="*/ 244277 w 594115"/>
                    <a:gd name="connsiteY22" fmla="*/ 4628 h 62699"/>
                    <a:gd name="connsiteX23" fmla="*/ 192449 w 594115"/>
                    <a:gd name="connsiteY23" fmla="*/ 3739 h 62699"/>
                    <a:gd name="connsiteX24" fmla="*/ 131221 w 594115"/>
                    <a:gd name="connsiteY24" fmla="*/ 2976 h 62699"/>
                    <a:gd name="connsiteX25" fmla="*/ 109499 w 594115"/>
                    <a:gd name="connsiteY25" fmla="*/ 2722 h 62699"/>
                    <a:gd name="connsiteX26" fmla="*/ 74185 w 594115"/>
                    <a:gd name="connsiteY26" fmla="*/ 2341 h 62699"/>
                    <a:gd name="connsiteX27" fmla="*/ 5335 w 594115"/>
                    <a:gd name="connsiteY27" fmla="*/ 689 h 62699"/>
                    <a:gd name="connsiteX28" fmla="*/ 0 w 594115"/>
                    <a:gd name="connsiteY28" fmla="*/ 32962 h 62699"/>
                    <a:gd name="connsiteX29" fmla="*/ 5335 w 594115"/>
                    <a:gd name="connsiteY29" fmla="*/ 59390 h 6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94115" h="62699">
                      <a:moveTo>
                        <a:pt x="5335" y="59390"/>
                      </a:moveTo>
                      <a:lnTo>
                        <a:pt x="12068" y="60153"/>
                      </a:lnTo>
                      <a:cubicBezTo>
                        <a:pt x="19182" y="61042"/>
                        <a:pt x="25787" y="61804"/>
                        <a:pt x="32392" y="61932"/>
                      </a:cubicBezTo>
                      <a:cubicBezTo>
                        <a:pt x="36457" y="62185"/>
                        <a:pt x="40395" y="62185"/>
                        <a:pt x="44968" y="61804"/>
                      </a:cubicBezTo>
                      <a:cubicBezTo>
                        <a:pt x="50812" y="61042"/>
                        <a:pt x="57163" y="60915"/>
                        <a:pt x="63388" y="61296"/>
                      </a:cubicBezTo>
                      <a:cubicBezTo>
                        <a:pt x="63642" y="61296"/>
                        <a:pt x="74566" y="61169"/>
                        <a:pt x="79774" y="61169"/>
                      </a:cubicBezTo>
                      <a:cubicBezTo>
                        <a:pt x="80536" y="61296"/>
                        <a:pt x="81045" y="61296"/>
                        <a:pt x="81934" y="61423"/>
                      </a:cubicBezTo>
                      <a:cubicBezTo>
                        <a:pt x="85363" y="61804"/>
                        <a:pt x="89301" y="61423"/>
                        <a:pt x="93239" y="60915"/>
                      </a:cubicBezTo>
                      <a:cubicBezTo>
                        <a:pt x="137827" y="60406"/>
                        <a:pt x="182541" y="60915"/>
                        <a:pt x="227256" y="58501"/>
                      </a:cubicBezTo>
                      <a:cubicBezTo>
                        <a:pt x="242880" y="57611"/>
                        <a:pt x="258377" y="56467"/>
                        <a:pt x="274129" y="57611"/>
                      </a:cubicBezTo>
                      <a:cubicBezTo>
                        <a:pt x="302203" y="59644"/>
                        <a:pt x="330404" y="59644"/>
                        <a:pt x="358477" y="60153"/>
                      </a:cubicBezTo>
                      <a:cubicBezTo>
                        <a:pt x="371688" y="60406"/>
                        <a:pt x="380580" y="57484"/>
                        <a:pt x="398237" y="60153"/>
                      </a:cubicBezTo>
                      <a:cubicBezTo>
                        <a:pt x="406240" y="60661"/>
                        <a:pt x="419705" y="62820"/>
                        <a:pt x="429486" y="62694"/>
                      </a:cubicBezTo>
                      <a:cubicBezTo>
                        <a:pt x="445873" y="62312"/>
                        <a:pt x="454003" y="61169"/>
                        <a:pt x="470136" y="60533"/>
                      </a:cubicBezTo>
                      <a:lnTo>
                        <a:pt x="523615" y="58882"/>
                      </a:lnTo>
                      <a:cubicBezTo>
                        <a:pt x="541145" y="58119"/>
                        <a:pt x="558294" y="56595"/>
                        <a:pt x="574554" y="54816"/>
                      </a:cubicBezTo>
                      <a:cubicBezTo>
                        <a:pt x="580905" y="54180"/>
                        <a:pt x="587384" y="53927"/>
                        <a:pt x="594116" y="53800"/>
                      </a:cubicBezTo>
                      <a:lnTo>
                        <a:pt x="580397" y="27117"/>
                      </a:lnTo>
                      <a:lnTo>
                        <a:pt x="550418" y="562"/>
                      </a:lnTo>
                      <a:lnTo>
                        <a:pt x="541526" y="308"/>
                      </a:lnTo>
                      <a:cubicBezTo>
                        <a:pt x="516628" y="-963"/>
                        <a:pt x="494017" y="2087"/>
                        <a:pt x="470009" y="2467"/>
                      </a:cubicBezTo>
                      <a:lnTo>
                        <a:pt x="361652" y="3103"/>
                      </a:lnTo>
                      <a:cubicBezTo>
                        <a:pt x="322528" y="3230"/>
                        <a:pt x="283403" y="3611"/>
                        <a:pt x="244277" y="4628"/>
                      </a:cubicBezTo>
                      <a:cubicBezTo>
                        <a:pt x="229923" y="5009"/>
                        <a:pt x="195117" y="4246"/>
                        <a:pt x="192449" y="3739"/>
                      </a:cubicBezTo>
                      <a:cubicBezTo>
                        <a:pt x="172760" y="53"/>
                        <a:pt x="151673" y="3230"/>
                        <a:pt x="131221" y="2976"/>
                      </a:cubicBezTo>
                      <a:cubicBezTo>
                        <a:pt x="123981" y="2849"/>
                        <a:pt x="116740" y="2849"/>
                        <a:pt x="109499" y="2722"/>
                      </a:cubicBezTo>
                      <a:cubicBezTo>
                        <a:pt x="97686" y="2595"/>
                        <a:pt x="85998" y="2467"/>
                        <a:pt x="74185" y="2341"/>
                      </a:cubicBezTo>
                      <a:cubicBezTo>
                        <a:pt x="51192" y="2087"/>
                        <a:pt x="28200" y="1579"/>
                        <a:pt x="5335" y="689"/>
                      </a:cubicBezTo>
                      <a:lnTo>
                        <a:pt x="0" y="32962"/>
                      </a:lnTo>
                      <a:lnTo>
                        <a:pt x="5335" y="59390"/>
                      </a:lnTo>
                      <a:close/>
                    </a:path>
                  </a:pathLst>
                </a:custGeom>
                <a:solidFill>
                  <a:srgbClr val="31388A"/>
                </a:solidFill>
                <a:ln w="12692" cap="flat">
                  <a:noFill/>
                  <a:prstDash val="solid"/>
                  <a:miter/>
                </a:ln>
              </p:spPr>
              <p:txBody>
                <a:bodyPr rtlCol="0" anchor="ctr"/>
                <a:lstStyle/>
                <a:p>
                  <a:endParaRPr lang="en-US"/>
                </a:p>
              </p:txBody>
            </p:sp>
          </p:grpSp>
          <p:grpSp>
            <p:nvGrpSpPr>
              <p:cNvPr id="451" name="Graphic 1018">
                <a:extLst>
                  <a:ext uri="{FF2B5EF4-FFF2-40B4-BE49-F238E27FC236}">
                    <a16:creationId xmlns:a16="http://schemas.microsoft.com/office/drawing/2014/main" id="{A23AC345-6B95-8E42-977E-860A099E727A}"/>
                  </a:ext>
                </a:extLst>
              </p:cNvPr>
              <p:cNvGrpSpPr/>
              <p:nvPr/>
            </p:nvGrpSpPr>
            <p:grpSpPr>
              <a:xfrm>
                <a:off x="9142685" y="7072802"/>
                <a:ext cx="581795" cy="62699"/>
                <a:chOff x="9142685" y="7072802"/>
                <a:chExt cx="581795" cy="62699"/>
              </a:xfrm>
              <a:solidFill>
                <a:srgbClr val="31388A"/>
              </a:solidFill>
            </p:grpSpPr>
            <p:sp>
              <p:nvSpPr>
                <p:cNvPr id="582" name="Freeform 581">
                  <a:extLst>
                    <a:ext uri="{FF2B5EF4-FFF2-40B4-BE49-F238E27FC236}">
                      <a16:creationId xmlns:a16="http://schemas.microsoft.com/office/drawing/2014/main" id="{44CEDE3D-B3E4-AA48-B848-9010C448CB29}"/>
                    </a:ext>
                  </a:extLst>
                </p:cNvPr>
                <p:cNvSpPr/>
                <p:nvPr/>
              </p:nvSpPr>
              <p:spPr>
                <a:xfrm>
                  <a:off x="9217251" y="7074466"/>
                  <a:ext cx="35187" cy="930"/>
                </a:xfrm>
                <a:custGeom>
                  <a:avLst/>
                  <a:gdLst>
                    <a:gd name="connsiteX0" fmla="*/ 35187 w 35187"/>
                    <a:gd name="connsiteY0" fmla="*/ 931 h 930"/>
                    <a:gd name="connsiteX1" fmla="*/ 34680 w 35187"/>
                    <a:gd name="connsiteY1" fmla="*/ 931 h 930"/>
                    <a:gd name="connsiteX2" fmla="*/ 10544 w 35187"/>
                    <a:gd name="connsiteY2" fmla="*/ 41 h 930"/>
                    <a:gd name="connsiteX3" fmla="*/ 0 w 35187"/>
                    <a:gd name="connsiteY3" fmla="*/ 550 h 930"/>
                    <a:gd name="connsiteX4" fmla="*/ 35187 w 35187"/>
                    <a:gd name="connsiteY4" fmla="*/ 931 h 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87" h="930">
                      <a:moveTo>
                        <a:pt x="35187" y="931"/>
                      </a:moveTo>
                      <a:cubicBezTo>
                        <a:pt x="34933" y="931"/>
                        <a:pt x="34807" y="931"/>
                        <a:pt x="34680" y="931"/>
                      </a:cubicBezTo>
                      <a:cubicBezTo>
                        <a:pt x="27057" y="41"/>
                        <a:pt x="18674" y="-85"/>
                        <a:pt x="10544" y="41"/>
                      </a:cubicBezTo>
                      <a:cubicBezTo>
                        <a:pt x="6860" y="296"/>
                        <a:pt x="3430" y="296"/>
                        <a:pt x="0" y="550"/>
                      </a:cubicBezTo>
                      <a:cubicBezTo>
                        <a:pt x="11560" y="677"/>
                        <a:pt x="23374" y="804"/>
                        <a:pt x="35187" y="931"/>
                      </a:cubicBezTo>
                      <a:close/>
                    </a:path>
                  </a:pathLst>
                </a:custGeom>
                <a:solidFill>
                  <a:srgbClr val="31388A"/>
                </a:solidFill>
                <a:ln w="12692" cap="flat">
                  <a:noFill/>
                  <a:prstDash val="solid"/>
                  <a:miter/>
                </a:ln>
              </p:spPr>
              <p:txBody>
                <a:bodyPr rtlCol="0" anchor="ctr"/>
                <a:lstStyle/>
                <a:p>
                  <a:endParaRPr lang="en-US"/>
                </a:p>
              </p:txBody>
            </p:sp>
            <p:sp>
              <p:nvSpPr>
                <p:cNvPr id="583" name="Freeform 582">
                  <a:extLst>
                    <a:ext uri="{FF2B5EF4-FFF2-40B4-BE49-F238E27FC236}">
                      <a16:creationId xmlns:a16="http://schemas.microsoft.com/office/drawing/2014/main" id="{360EDD70-4EED-3248-B5DF-19142530E53D}"/>
                    </a:ext>
                  </a:extLst>
                </p:cNvPr>
                <p:cNvSpPr/>
                <p:nvPr/>
              </p:nvSpPr>
              <p:spPr>
                <a:xfrm>
                  <a:off x="9142685" y="7072802"/>
                  <a:ext cx="581795" cy="62699"/>
                </a:xfrm>
                <a:custGeom>
                  <a:avLst/>
                  <a:gdLst>
                    <a:gd name="connsiteX0" fmla="*/ 5462 w 581795"/>
                    <a:gd name="connsiteY0" fmla="*/ 59390 h 62699"/>
                    <a:gd name="connsiteX1" fmla="*/ 12195 w 581795"/>
                    <a:gd name="connsiteY1" fmla="*/ 60153 h 62699"/>
                    <a:gd name="connsiteX2" fmla="*/ 32519 w 581795"/>
                    <a:gd name="connsiteY2" fmla="*/ 61932 h 62699"/>
                    <a:gd name="connsiteX3" fmla="*/ 45096 w 581795"/>
                    <a:gd name="connsiteY3" fmla="*/ 61804 h 62699"/>
                    <a:gd name="connsiteX4" fmla="*/ 63515 w 581795"/>
                    <a:gd name="connsiteY4" fmla="*/ 61296 h 62699"/>
                    <a:gd name="connsiteX5" fmla="*/ 79902 w 581795"/>
                    <a:gd name="connsiteY5" fmla="*/ 61169 h 62699"/>
                    <a:gd name="connsiteX6" fmla="*/ 82061 w 581795"/>
                    <a:gd name="connsiteY6" fmla="*/ 61423 h 62699"/>
                    <a:gd name="connsiteX7" fmla="*/ 93367 w 581795"/>
                    <a:gd name="connsiteY7" fmla="*/ 60915 h 62699"/>
                    <a:gd name="connsiteX8" fmla="*/ 227383 w 581795"/>
                    <a:gd name="connsiteY8" fmla="*/ 58501 h 62699"/>
                    <a:gd name="connsiteX9" fmla="*/ 274257 w 581795"/>
                    <a:gd name="connsiteY9" fmla="*/ 57611 h 62699"/>
                    <a:gd name="connsiteX10" fmla="*/ 358604 w 581795"/>
                    <a:gd name="connsiteY10" fmla="*/ 60153 h 62699"/>
                    <a:gd name="connsiteX11" fmla="*/ 398365 w 581795"/>
                    <a:gd name="connsiteY11" fmla="*/ 60153 h 62699"/>
                    <a:gd name="connsiteX12" fmla="*/ 428216 w 581795"/>
                    <a:gd name="connsiteY12" fmla="*/ 62694 h 62699"/>
                    <a:gd name="connsiteX13" fmla="*/ 463530 w 581795"/>
                    <a:gd name="connsiteY13" fmla="*/ 60533 h 62699"/>
                    <a:gd name="connsiteX14" fmla="*/ 557659 w 581795"/>
                    <a:gd name="connsiteY14" fmla="*/ 58374 h 62699"/>
                    <a:gd name="connsiteX15" fmla="*/ 575697 w 581795"/>
                    <a:gd name="connsiteY15" fmla="*/ 59518 h 62699"/>
                    <a:gd name="connsiteX16" fmla="*/ 581795 w 581795"/>
                    <a:gd name="connsiteY16" fmla="*/ 31183 h 62699"/>
                    <a:gd name="connsiteX17" fmla="*/ 575697 w 581795"/>
                    <a:gd name="connsiteY17" fmla="*/ 562 h 62699"/>
                    <a:gd name="connsiteX18" fmla="*/ 565281 w 581795"/>
                    <a:gd name="connsiteY18" fmla="*/ 308 h 62699"/>
                    <a:gd name="connsiteX19" fmla="*/ 479028 w 581795"/>
                    <a:gd name="connsiteY19" fmla="*/ 2467 h 62699"/>
                    <a:gd name="connsiteX20" fmla="*/ 244278 w 581795"/>
                    <a:gd name="connsiteY20" fmla="*/ 4501 h 62699"/>
                    <a:gd name="connsiteX21" fmla="*/ 192450 w 581795"/>
                    <a:gd name="connsiteY21" fmla="*/ 3611 h 62699"/>
                    <a:gd name="connsiteX22" fmla="*/ 131222 w 581795"/>
                    <a:gd name="connsiteY22" fmla="*/ 2849 h 62699"/>
                    <a:gd name="connsiteX23" fmla="*/ 109499 w 581795"/>
                    <a:gd name="connsiteY23" fmla="*/ 2595 h 62699"/>
                    <a:gd name="connsiteX24" fmla="*/ 74186 w 581795"/>
                    <a:gd name="connsiteY24" fmla="*/ 2214 h 62699"/>
                    <a:gd name="connsiteX25" fmla="*/ 5336 w 581795"/>
                    <a:gd name="connsiteY25" fmla="*/ 562 h 62699"/>
                    <a:gd name="connsiteX26" fmla="*/ 0 w 581795"/>
                    <a:gd name="connsiteY26" fmla="*/ 32835 h 62699"/>
                    <a:gd name="connsiteX27" fmla="*/ 5462 w 581795"/>
                    <a:gd name="connsiteY27" fmla="*/ 59390 h 6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1795" h="62699">
                      <a:moveTo>
                        <a:pt x="5462" y="59390"/>
                      </a:moveTo>
                      <a:cubicBezTo>
                        <a:pt x="7749" y="59644"/>
                        <a:pt x="9909" y="59898"/>
                        <a:pt x="12195" y="60153"/>
                      </a:cubicBezTo>
                      <a:cubicBezTo>
                        <a:pt x="19309" y="61042"/>
                        <a:pt x="25914" y="61804"/>
                        <a:pt x="32519" y="61932"/>
                      </a:cubicBezTo>
                      <a:cubicBezTo>
                        <a:pt x="36585" y="62185"/>
                        <a:pt x="40522" y="62185"/>
                        <a:pt x="45096" y="61804"/>
                      </a:cubicBezTo>
                      <a:cubicBezTo>
                        <a:pt x="50939" y="61042"/>
                        <a:pt x="57290" y="60915"/>
                        <a:pt x="63515" y="61296"/>
                      </a:cubicBezTo>
                      <a:cubicBezTo>
                        <a:pt x="63769" y="61296"/>
                        <a:pt x="74693" y="61169"/>
                        <a:pt x="79902" y="61169"/>
                      </a:cubicBezTo>
                      <a:cubicBezTo>
                        <a:pt x="80664" y="61296"/>
                        <a:pt x="81172" y="61423"/>
                        <a:pt x="82061" y="61423"/>
                      </a:cubicBezTo>
                      <a:cubicBezTo>
                        <a:pt x="85491" y="61804"/>
                        <a:pt x="89429" y="61423"/>
                        <a:pt x="93367" y="60915"/>
                      </a:cubicBezTo>
                      <a:cubicBezTo>
                        <a:pt x="137955" y="60406"/>
                        <a:pt x="182668" y="60915"/>
                        <a:pt x="227383" y="58501"/>
                      </a:cubicBezTo>
                      <a:cubicBezTo>
                        <a:pt x="243007" y="57611"/>
                        <a:pt x="258505" y="56467"/>
                        <a:pt x="274257" y="57611"/>
                      </a:cubicBezTo>
                      <a:cubicBezTo>
                        <a:pt x="302331" y="59644"/>
                        <a:pt x="330531" y="59644"/>
                        <a:pt x="358604" y="60153"/>
                      </a:cubicBezTo>
                      <a:cubicBezTo>
                        <a:pt x="371815" y="60406"/>
                        <a:pt x="380707" y="57484"/>
                        <a:pt x="398365" y="60153"/>
                      </a:cubicBezTo>
                      <a:cubicBezTo>
                        <a:pt x="406113" y="60661"/>
                        <a:pt x="420721" y="62820"/>
                        <a:pt x="428216" y="62694"/>
                      </a:cubicBezTo>
                      <a:cubicBezTo>
                        <a:pt x="442316" y="62312"/>
                        <a:pt x="449430" y="61169"/>
                        <a:pt x="463530" y="60533"/>
                      </a:cubicBezTo>
                      <a:cubicBezTo>
                        <a:pt x="494907" y="59263"/>
                        <a:pt x="526283" y="58755"/>
                        <a:pt x="557659" y="58374"/>
                      </a:cubicBezTo>
                      <a:cubicBezTo>
                        <a:pt x="563629" y="58246"/>
                        <a:pt x="569727" y="58882"/>
                        <a:pt x="575697" y="59518"/>
                      </a:cubicBezTo>
                      <a:lnTo>
                        <a:pt x="581795" y="31183"/>
                      </a:lnTo>
                      <a:lnTo>
                        <a:pt x="575697" y="562"/>
                      </a:lnTo>
                      <a:cubicBezTo>
                        <a:pt x="572268" y="435"/>
                        <a:pt x="568711" y="435"/>
                        <a:pt x="565281" y="308"/>
                      </a:cubicBezTo>
                      <a:cubicBezTo>
                        <a:pt x="536446" y="-963"/>
                        <a:pt x="507228" y="2087"/>
                        <a:pt x="479028" y="2467"/>
                      </a:cubicBezTo>
                      <a:cubicBezTo>
                        <a:pt x="400778" y="3357"/>
                        <a:pt x="322528" y="2467"/>
                        <a:pt x="244278" y="4501"/>
                      </a:cubicBezTo>
                      <a:cubicBezTo>
                        <a:pt x="229924" y="4882"/>
                        <a:pt x="195118" y="4119"/>
                        <a:pt x="192450" y="3611"/>
                      </a:cubicBezTo>
                      <a:cubicBezTo>
                        <a:pt x="172760" y="-73"/>
                        <a:pt x="151673" y="3103"/>
                        <a:pt x="131222" y="2849"/>
                      </a:cubicBezTo>
                      <a:cubicBezTo>
                        <a:pt x="123981" y="2722"/>
                        <a:pt x="116740" y="2722"/>
                        <a:pt x="109499" y="2595"/>
                      </a:cubicBezTo>
                      <a:cubicBezTo>
                        <a:pt x="97686" y="2467"/>
                        <a:pt x="85999" y="2341"/>
                        <a:pt x="74186" y="2214"/>
                      </a:cubicBezTo>
                      <a:cubicBezTo>
                        <a:pt x="51193" y="1959"/>
                        <a:pt x="28201" y="1452"/>
                        <a:pt x="5336" y="562"/>
                      </a:cubicBezTo>
                      <a:lnTo>
                        <a:pt x="0" y="32835"/>
                      </a:lnTo>
                      <a:lnTo>
                        <a:pt x="5462" y="59390"/>
                      </a:lnTo>
                      <a:close/>
                    </a:path>
                  </a:pathLst>
                </a:custGeom>
                <a:solidFill>
                  <a:srgbClr val="31388A"/>
                </a:solidFill>
                <a:ln w="12692" cap="flat">
                  <a:noFill/>
                  <a:prstDash val="solid"/>
                  <a:miter/>
                </a:ln>
              </p:spPr>
              <p:txBody>
                <a:bodyPr rtlCol="0" anchor="ctr"/>
                <a:lstStyle/>
                <a:p>
                  <a:endParaRPr lang="en-US"/>
                </a:p>
              </p:txBody>
            </p:sp>
          </p:grpSp>
          <p:grpSp>
            <p:nvGrpSpPr>
              <p:cNvPr id="452" name="Graphic 1018">
                <a:extLst>
                  <a:ext uri="{FF2B5EF4-FFF2-40B4-BE49-F238E27FC236}">
                    <a16:creationId xmlns:a16="http://schemas.microsoft.com/office/drawing/2014/main" id="{0B7B91B5-B0AA-0C4E-BD33-6BC81631F37A}"/>
                  </a:ext>
                </a:extLst>
              </p:cNvPr>
              <p:cNvGrpSpPr/>
              <p:nvPr/>
            </p:nvGrpSpPr>
            <p:grpSpPr>
              <a:xfrm>
                <a:off x="8572196" y="7072802"/>
                <a:ext cx="581921" cy="62699"/>
                <a:chOff x="8572196" y="7072802"/>
                <a:chExt cx="581921" cy="62699"/>
              </a:xfrm>
              <a:solidFill>
                <a:srgbClr val="31388A"/>
              </a:solidFill>
            </p:grpSpPr>
            <p:sp>
              <p:nvSpPr>
                <p:cNvPr id="580" name="Freeform 579">
                  <a:extLst>
                    <a:ext uri="{FF2B5EF4-FFF2-40B4-BE49-F238E27FC236}">
                      <a16:creationId xmlns:a16="http://schemas.microsoft.com/office/drawing/2014/main" id="{70AA6D58-05A3-5240-8BD6-4918FC58CEB4}"/>
                    </a:ext>
                  </a:extLst>
                </p:cNvPr>
                <p:cNvSpPr/>
                <p:nvPr/>
              </p:nvSpPr>
              <p:spPr>
                <a:xfrm>
                  <a:off x="8646763" y="7074466"/>
                  <a:ext cx="35313" cy="930"/>
                </a:xfrm>
                <a:custGeom>
                  <a:avLst/>
                  <a:gdLst>
                    <a:gd name="connsiteX0" fmla="*/ 35314 w 35313"/>
                    <a:gd name="connsiteY0" fmla="*/ 931 h 930"/>
                    <a:gd name="connsiteX1" fmla="*/ 34806 w 35313"/>
                    <a:gd name="connsiteY1" fmla="*/ 931 h 930"/>
                    <a:gd name="connsiteX2" fmla="*/ 10671 w 35313"/>
                    <a:gd name="connsiteY2" fmla="*/ 41 h 930"/>
                    <a:gd name="connsiteX3" fmla="*/ 0 w 35313"/>
                    <a:gd name="connsiteY3" fmla="*/ 550 h 930"/>
                    <a:gd name="connsiteX4" fmla="*/ 35314 w 35313"/>
                    <a:gd name="connsiteY4" fmla="*/ 931 h 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13" h="930">
                      <a:moveTo>
                        <a:pt x="35314" y="931"/>
                      </a:moveTo>
                      <a:cubicBezTo>
                        <a:pt x="35187" y="931"/>
                        <a:pt x="34933" y="931"/>
                        <a:pt x="34806" y="931"/>
                      </a:cubicBezTo>
                      <a:cubicBezTo>
                        <a:pt x="27184" y="41"/>
                        <a:pt x="18800" y="-85"/>
                        <a:pt x="10671" y="41"/>
                      </a:cubicBezTo>
                      <a:cubicBezTo>
                        <a:pt x="6986" y="296"/>
                        <a:pt x="3556" y="296"/>
                        <a:pt x="0" y="550"/>
                      </a:cubicBezTo>
                      <a:cubicBezTo>
                        <a:pt x="11686" y="677"/>
                        <a:pt x="23500" y="804"/>
                        <a:pt x="35314" y="931"/>
                      </a:cubicBezTo>
                      <a:close/>
                    </a:path>
                  </a:pathLst>
                </a:custGeom>
                <a:solidFill>
                  <a:srgbClr val="31388A"/>
                </a:solidFill>
                <a:ln w="12692" cap="flat">
                  <a:noFill/>
                  <a:prstDash val="solid"/>
                  <a:miter/>
                </a:ln>
              </p:spPr>
              <p:txBody>
                <a:bodyPr rtlCol="0" anchor="ctr"/>
                <a:lstStyle/>
                <a:p>
                  <a:endParaRPr lang="en-US"/>
                </a:p>
              </p:txBody>
            </p:sp>
            <p:sp>
              <p:nvSpPr>
                <p:cNvPr id="581" name="Freeform 580">
                  <a:extLst>
                    <a:ext uri="{FF2B5EF4-FFF2-40B4-BE49-F238E27FC236}">
                      <a16:creationId xmlns:a16="http://schemas.microsoft.com/office/drawing/2014/main" id="{5AEEF1CC-A6B8-414E-B430-E44EFAD44256}"/>
                    </a:ext>
                  </a:extLst>
                </p:cNvPr>
                <p:cNvSpPr/>
                <p:nvPr/>
              </p:nvSpPr>
              <p:spPr>
                <a:xfrm>
                  <a:off x="8572196" y="7072802"/>
                  <a:ext cx="581921" cy="62699"/>
                </a:xfrm>
                <a:custGeom>
                  <a:avLst/>
                  <a:gdLst>
                    <a:gd name="connsiteX0" fmla="*/ 5589 w 581921"/>
                    <a:gd name="connsiteY0" fmla="*/ 59390 h 62699"/>
                    <a:gd name="connsiteX1" fmla="*/ 12195 w 581921"/>
                    <a:gd name="connsiteY1" fmla="*/ 60153 h 62699"/>
                    <a:gd name="connsiteX2" fmla="*/ 32519 w 581921"/>
                    <a:gd name="connsiteY2" fmla="*/ 61932 h 62699"/>
                    <a:gd name="connsiteX3" fmla="*/ 45095 w 581921"/>
                    <a:gd name="connsiteY3" fmla="*/ 61804 h 62699"/>
                    <a:gd name="connsiteX4" fmla="*/ 63515 w 581921"/>
                    <a:gd name="connsiteY4" fmla="*/ 61296 h 62699"/>
                    <a:gd name="connsiteX5" fmla="*/ 79901 w 581921"/>
                    <a:gd name="connsiteY5" fmla="*/ 61169 h 62699"/>
                    <a:gd name="connsiteX6" fmla="*/ 82061 w 581921"/>
                    <a:gd name="connsiteY6" fmla="*/ 61423 h 62699"/>
                    <a:gd name="connsiteX7" fmla="*/ 93366 w 581921"/>
                    <a:gd name="connsiteY7" fmla="*/ 60915 h 62699"/>
                    <a:gd name="connsiteX8" fmla="*/ 227382 w 581921"/>
                    <a:gd name="connsiteY8" fmla="*/ 58501 h 62699"/>
                    <a:gd name="connsiteX9" fmla="*/ 274256 w 581921"/>
                    <a:gd name="connsiteY9" fmla="*/ 57611 h 62699"/>
                    <a:gd name="connsiteX10" fmla="*/ 358604 w 581921"/>
                    <a:gd name="connsiteY10" fmla="*/ 60153 h 62699"/>
                    <a:gd name="connsiteX11" fmla="*/ 398364 w 581921"/>
                    <a:gd name="connsiteY11" fmla="*/ 60153 h 62699"/>
                    <a:gd name="connsiteX12" fmla="*/ 428216 w 581921"/>
                    <a:gd name="connsiteY12" fmla="*/ 62694 h 62699"/>
                    <a:gd name="connsiteX13" fmla="*/ 463530 w 581921"/>
                    <a:gd name="connsiteY13" fmla="*/ 60533 h 62699"/>
                    <a:gd name="connsiteX14" fmla="*/ 557659 w 581921"/>
                    <a:gd name="connsiteY14" fmla="*/ 58374 h 62699"/>
                    <a:gd name="connsiteX15" fmla="*/ 575697 w 581921"/>
                    <a:gd name="connsiteY15" fmla="*/ 59518 h 62699"/>
                    <a:gd name="connsiteX16" fmla="*/ 581922 w 581921"/>
                    <a:gd name="connsiteY16" fmla="*/ 31183 h 62699"/>
                    <a:gd name="connsiteX17" fmla="*/ 575697 w 581921"/>
                    <a:gd name="connsiteY17" fmla="*/ 562 h 62699"/>
                    <a:gd name="connsiteX18" fmla="*/ 565281 w 581921"/>
                    <a:gd name="connsiteY18" fmla="*/ 308 h 62699"/>
                    <a:gd name="connsiteX19" fmla="*/ 479028 w 581921"/>
                    <a:gd name="connsiteY19" fmla="*/ 2467 h 62699"/>
                    <a:gd name="connsiteX20" fmla="*/ 244277 w 581921"/>
                    <a:gd name="connsiteY20" fmla="*/ 4501 h 62699"/>
                    <a:gd name="connsiteX21" fmla="*/ 192449 w 581921"/>
                    <a:gd name="connsiteY21" fmla="*/ 3611 h 62699"/>
                    <a:gd name="connsiteX22" fmla="*/ 131222 w 581921"/>
                    <a:gd name="connsiteY22" fmla="*/ 2849 h 62699"/>
                    <a:gd name="connsiteX23" fmla="*/ 109499 w 581921"/>
                    <a:gd name="connsiteY23" fmla="*/ 2595 h 62699"/>
                    <a:gd name="connsiteX24" fmla="*/ 74185 w 581921"/>
                    <a:gd name="connsiteY24" fmla="*/ 2214 h 62699"/>
                    <a:gd name="connsiteX25" fmla="*/ 5335 w 581921"/>
                    <a:gd name="connsiteY25" fmla="*/ 562 h 62699"/>
                    <a:gd name="connsiteX26" fmla="*/ 0 w 581921"/>
                    <a:gd name="connsiteY26" fmla="*/ 32835 h 62699"/>
                    <a:gd name="connsiteX27" fmla="*/ 5589 w 581921"/>
                    <a:gd name="connsiteY27" fmla="*/ 59390 h 6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1921" h="62699">
                      <a:moveTo>
                        <a:pt x="5589" y="59390"/>
                      </a:moveTo>
                      <a:cubicBezTo>
                        <a:pt x="7749" y="59644"/>
                        <a:pt x="10035" y="59898"/>
                        <a:pt x="12195" y="60153"/>
                      </a:cubicBezTo>
                      <a:cubicBezTo>
                        <a:pt x="19309" y="61042"/>
                        <a:pt x="25914" y="61804"/>
                        <a:pt x="32519" y="61932"/>
                      </a:cubicBezTo>
                      <a:cubicBezTo>
                        <a:pt x="36585" y="62185"/>
                        <a:pt x="40522" y="62185"/>
                        <a:pt x="45095" y="61804"/>
                      </a:cubicBezTo>
                      <a:cubicBezTo>
                        <a:pt x="50939" y="61042"/>
                        <a:pt x="57290" y="60915"/>
                        <a:pt x="63515" y="61296"/>
                      </a:cubicBezTo>
                      <a:cubicBezTo>
                        <a:pt x="63769" y="61296"/>
                        <a:pt x="74693" y="61169"/>
                        <a:pt x="79901" y="61169"/>
                      </a:cubicBezTo>
                      <a:cubicBezTo>
                        <a:pt x="80663" y="61296"/>
                        <a:pt x="81172" y="61423"/>
                        <a:pt x="82061" y="61423"/>
                      </a:cubicBezTo>
                      <a:cubicBezTo>
                        <a:pt x="85491" y="61804"/>
                        <a:pt x="89428" y="61423"/>
                        <a:pt x="93366" y="60915"/>
                      </a:cubicBezTo>
                      <a:cubicBezTo>
                        <a:pt x="137954" y="60406"/>
                        <a:pt x="182668" y="60915"/>
                        <a:pt x="227382" y="58501"/>
                      </a:cubicBezTo>
                      <a:cubicBezTo>
                        <a:pt x="243007" y="57611"/>
                        <a:pt x="258504" y="56467"/>
                        <a:pt x="274256" y="57611"/>
                      </a:cubicBezTo>
                      <a:cubicBezTo>
                        <a:pt x="302330" y="59644"/>
                        <a:pt x="330531" y="59644"/>
                        <a:pt x="358604" y="60153"/>
                      </a:cubicBezTo>
                      <a:cubicBezTo>
                        <a:pt x="371815" y="60406"/>
                        <a:pt x="380707" y="57484"/>
                        <a:pt x="398364" y="60153"/>
                      </a:cubicBezTo>
                      <a:cubicBezTo>
                        <a:pt x="406113" y="60661"/>
                        <a:pt x="420721" y="62820"/>
                        <a:pt x="428216" y="62694"/>
                      </a:cubicBezTo>
                      <a:cubicBezTo>
                        <a:pt x="442316" y="62312"/>
                        <a:pt x="449430" y="61169"/>
                        <a:pt x="463530" y="60533"/>
                      </a:cubicBezTo>
                      <a:cubicBezTo>
                        <a:pt x="494907" y="59263"/>
                        <a:pt x="526283" y="58755"/>
                        <a:pt x="557659" y="58374"/>
                      </a:cubicBezTo>
                      <a:cubicBezTo>
                        <a:pt x="563629" y="58246"/>
                        <a:pt x="569727" y="58882"/>
                        <a:pt x="575697" y="59518"/>
                      </a:cubicBezTo>
                      <a:lnTo>
                        <a:pt x="581922" y="31183"/>
                      </a:lnTo>
                      <a:lnTo>
                        <a:pt x="575697" y="562"/>
                      </a:lnTo>
                      <a:cubicBezTo>
                        <a:pt x="572267" y="435"/>
                        <a:pt x="568711" y="435"/>
                        <a:pt x="565281" y="308"/>
                      </a:cubicBezTo>
                      <a:cubicBezTo>
                        <a:pt x="536445" y="-963"/>
                        <a:pt x="507228" y="2087"/>
                        <a:pt x="479028" y="2467"/>
                      </a:cubicBezTo>
                      <a:cubicBezTo>
                        <a:pt x="400778" y="3357"/>
                        <a:pt x="322528" y="2467"/>
                        <a:pt x="244277" y="4501"/>
                      </a:cubicBezTo>
                      <a:cubicBezTo>
                        <a:pt x="229923" y="4882"/>
                        <a:pt x="195117" y="4119"/>
                        <a:pt x="192449" y="3611"/>
                      </a:cubicBezTo>
                      <a:cubicBezTo>
                        <a:pt x="172760" y="-73"/>
                        <a:pt x="151673" y="3103"/>
                        <a:pt x="131222" y="2849"/>
                      </a:cubicBezTo>
                      <a:cubicBezTo>
                        <a:pt x="123981" y="2722"/>
                        <a:pt x="116740" y="2722"/>
                        <a:pt x="109499" y="2595"/>
                      </a:cubicBezTo>
                      <a:cubicBezTo>
                        <a:pt x="97686" y="2467"/>
                        <a:pt x="85999" y="2341"/>
                        <a:pt x="74185" y="2214"/>
                      </a:cubicBezTo>
                      <a:cubicBezTo>
                        <a:pt x="51192" y="1959"/>
                        <a:pt x="28200" y="1452"/>
                        <a:pt x="5335" y="562"/>
                      </a:cubicBezTo>
                      <a:lnTo>
                        <a:pt x="0" y="32835"/>
                      </a:lnTo>
                      <a:lnTo>
                        <a:pt x="5589" y="59390"/>
                      </a:lnTo>
                      <a:close/>
                    </a:path>
                  </a:pathLst>
                </a:custGeom>
                <a:solidFill>
                  <a:srgbClr val="31388A"/>
                </a:solidFill>
                <a:ln w="12692" cap="flat">
                  <a:noFill/>
                  <a:prstDash val="solid"/>
                  <a:miter/>
                </a:ln>
              </p:spPr>
              <p:txBody>
                <a:bodyPr rtlCol="0" anchor="ctr"/>
                <a:lstStyle/>
                <a:p>
                  <a:endParaRPr lang="en-US"/>
                </a:p>
              </p:txBody>
            </p:sp>
          </p:grpSp>
          <p:grpSp>
            <p:nvGrpSpPr>
              <p:cNvPr id="453" name="Graphic 1018">
                <a:extLst>
                  <a:ext uri="{FF2B5EF4-FFF2-40B4-BE49-F238E27FC236}">
                    <a16:creationId xmlns:a16="http://schemas.microsoft.com/office/drawing/2014/main" id="{247EF348-1AA1-BE46-80AF-013C5FEE64F1}"/>
                  </a:ext>
                </a:extLst>
              </p:cNvPr>
              <p:cNvGrpSpPr/>
              <p:nvPr/>
            </p:nvGrpSpPr>
            <p:grpSpPr>
              <a:xfrm>
                <a:off x="8001961" y="7072802"/>
                <a:ext cx="581794" cy="62699"/>
                <a:chOff x="8001961" y="7072802"/>
                <a:chExt cx="581794" cy="62699"/>
              </a:xfrm>
              <a:solidFill>
                <a:srgbClr val="31388A"/>
              </a:solidFill>
            </p:grpSpPr>
            <p:sp>
              <p:nvSpPr>
                <p:cNvPr id="578" name="Freeform 577">
                  <a:extLst>
                    <a:ext uri="{FF2B5EF4-FFF2-40B4-BE49-F238E27FC236}">
                      <a16:creationId xmlns:a16="http://schemas.microsoft.com/office/drawing/2014/main" id="{4A0EEF47-8B1E-714C-BEEF-B81F27095091}"/>
                    </a:ext>
                  </a:extLst>
                </p:cNvPr>
                <p:cNvSpPr/>
                <p:nvPr/>
              </p:nvSpPr>
              <p:spPr>
                <a:xfrm>
                  <a:off x="8076400" y="7074466"/>
                  <a:ext cx="35314" cy="930"/>
                </a:xfrm>
                <a:custGeom>
                  <a:avLst/>
                  <a:gdLst>
                    <a:gd name="connsiteX0" fmla="*/ 35315 w 35314"/>
                    <a:gd name="connsiteY0" fmla="*/ 931 h 930"/>
                    <a:gd name="connsiteX1" fmla="*/ 34680 w 35314"/>
                    <a:gd name="connsiteY1" fmla="*/ 931 h 930"/>
                    <a:gd name="connsiteX2" fmla="*/ 10544 w 35314"/>
                    <a:gd name="connsiteY2" fmla="*/ 41 h 930"/>
                    <a:gd name="connsiteX3" fmla="*/ 0 w 35314"/>
                    <a:gd name="connsiteY3" fmla="*/ 550 h 930"/>
                    <a:gd name="connsiteX4" fmla="*/ 35315 w 35314"/>
                    <a:gd name="connsiteY4" fmla="*/ 931 h 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14" h="930">
                      <a:moveTo>
                        <a:pt x="35315" y="931"/>
                      </a:moveTo>
                      <a:cubicBezTo>
                        <a:pt x="35060" y="931"/>
                        <a:pt x="34933" y="931"/>
                        <a:pt x="34680" y="931"/>
                      </a:cubicBezTo>
                      <a:cubicBezTo>
                        <a:pt x="27057" y="41"/>
                        <a:pt x="18674" y="-85"/>
                        <a:pt x="10544" y="41"/>
                      </a:cubicBezTo>
                      <a:cubicBezTo>
                        <a:pt x="6860" y="296"/>
                        <a:pt x="3430" y="296"/>
                        <a:pt x="0" y="550"/>
                      </a:cubicBezTo>
                      <a:cubicBezTo>
                        <a:pt x="11814" y="677"/>
                        <a:pt x="23501" y="804"/>
                        <a:pt x="35315" y="931"/>
                      </a:cubicBezTo>
                      <a:close/>
                    </a:path>
                  </a:pathLst>
                </a:custGeom>
                <a:solidFill>
                  <a:srgbClr val="31388A"/>
                </a:solidFill>
                <a:ln w="12692" cap="flat">
                  <a:noFill/>
                  <a:prstDash val="solid"/>
                  <a:miter/>
                </a:ln>
              </p:spPr>
              <p:txBody>
                <a:bodyPr rtlCol="0" anchor="ctr"/>
                <a:lstStyle/>
                <a:p>
                  <a:endParaRPr lang="en-US"/>
                </a:p>
              </p:txBody>
            </p:sp>
            <p:sp>
              <p:nvSpPr>
                <p:cNvPr id="579" name="Freeform 578">
                  <a:extLst>
                    <a:ext uri="{FF2B5EF4-FFF2-40B4-BE49-F238E27FC236}">
                      <a16:creationId xmlns:a16="http://schemas.microsoft.com/office/drawing/2014/main" id="{E99EB8BB-D966-C24D-A75B-21050473BEB5}"/>
                    </a:ext>
                  </a:extLst>
                </p:cNvPr>
                <p:cNvSpPr/>
                <p:nvPr/>
              </p:nvSpPr>
              <p:spPr>
                <a:xfrm>
                  <a:off x="8001961" y="7072802"/>
                  <a:ext cx="581794" cy="62699"/>
                </a:xfrm>
                <a:custGeom>
                  <a:avLst/>
                  <a:gdLst>
                    <a:gd name="connsiteX0" fmla="*/ 5462 w 581794"/>
                    <a:gd name="connsiteY0" fmla="*/ 59390 h 62699"/>
                    <a:gd name="connsiteX1" fmla="*/ 12195 w 581794"/>
                    <a:gd name="connsiteY1" fmla="*/ 60153 h 62699"/>
                    <a:gd name="connsiteX2" fmla="*/ 32519 w 581794"/>
                    <a:gd name="connsiteY2" fmla="*/ 61932 h 62699"/>
                    <a:gd name="connsiteX3" fmla="*/ 45095 w 581794"/>
                    <a:gd name="connsiteY3" fmla="*/ 61804 h 62699"/>
                    <a:gd name="connsiteX4" fmla="*/ 63515 w 581794"/>
                    <a:gd name="connsiteY4" fmla="*/ 61296 h 62699"/>
                    <a:gd name="connsiteX5" fmla="*/ 79901 w 581794"/>
                    <a:gd name="connsiteY5" fmla="*/ 61169 h 62699"/>
                    <a:gd name="connsiteX6" fmla="*/ 82061 w 581794"/>
                    <a:gd name="connsiteY6" fmla="*/ 61423 h 62699"/>
                    <a:gd name="connsiteX7" fmla="*/ 93367 w 581794"/>
                    <a:gd name="connsiteY7" fmla="*/ 60915 h 62699"/>
                    <a:gd name="connsiteX8" fmla="*/ 227383 w 581794"/>
                    <a:gd name="connsiteY8" fmla="*/ 58501 h 62699"/>
                    <a:gd name="connsiteX9" fmla="*/ 274257 w 581794"/>
                    <a:gd name="connsiteY9" fmla="*/ 57611 h 62699"/>
                    <a:gd name="connsiteX10" fmla="*/ 358604 w 581794"/>
                    <a:gd name="connsiteY10" fmla="*/ 60153 h 62699"/>
                    <a:gd name="connsiteX11" fmla="*/ 398364 w 581794"/>
                    <a:gd name="connsiteY11" fmla="*/ 60153 h 62699"/>
                    <a:gd name="connsiteX12" fmla="*/ 428216 w 581794"/>
                    <a:gd name="connsiteY12" fmla="*/ 62694 h 62699"/>
                    <a:gd name="connsiteX13" fmla="*/ 463530 w 581794"/>
                    <a:gd name="connsiteY13" fmla="*/ 60533 h 62699"/>
                    <a:gd name="connsiteX14" fmla="*/ 557659 w 581794"/>
                    <a:gd name="connsiteY14" fmla="*/ 58374 h 62699"/>
                    <a:gd name="connsiteX15" fmla="*/ 575697 w 581794"/>
                    <a:gd name="connsiteY15" fmla="*/ 59518 h 62699"/>
                    <a:gd name="connsiteX16" fmla="*/ 581794 w 581794"/>
                    <a:gd name="connsiteY16" fmla="*/ 31183 h 62699"/>
                    <a:gd name="connsiteX17" fmla="*/ 575697 w 581794"/>
                    <a:gd name="connsiteY17" fmla="*/ 562 h 62699"/>
                    <a:gd name="connsiteX18" fmla="*/ 565281 w 581794"/>
                    <a:gd name="connsiteY18" fmla="*/ 308 h 62699"/>
                    <a:gd name="connsiteX19" fmla="*/ 479028 w 581794"/>
                    <a:gd name="connsiteY19" fmla="*/ 2467 h 62699"/>
                    <a:gd name="connsiteX20" fmla="*/ 244277 w 581794"/>
                    <a:gd name="connsiteY20" fmla="*/ 4501 h 62699"/>
                    <a:gd name="connsiteX21" fmla="*/ 192450 w 581794"/>
                    <a:gd name="connsiteY21" fmla="*/ 3611 h 62699"/>
                    <a:gd name="connsiteX22" fmla="*/ 131222 w 581794"/>
                    <a:gd name="connsiteY22" fmla="*/ 2849 h 62699"/>
                    <a:gd name="connsiteX23" fmla="*/ 109499 w 581794"/>
                    <a:gd name="connsiteY23" fmla="*/ 2595 h 62699"/>
                    <a:gd name="connsiteX24" fmla="*/ 74186 w 581794"/>
                    <a:gd name="connsiteY24" fmla="*/ 2214 h 62699"/>
                    <a:gd name="connsiteX25" fmla="*/ 5335 w 581794"/>
                    <a:gd name="connsiteY25" fmla="*/ 562 h 62699"/>
                    <a:gd name="connsiteX26" fmla="*/ 0 w 581794"/>
                    <a:gd name="connsiteY26" fmla="*/ 32835 h 62699"/>
                    <a:gd name="connsiteX27" fmla="*/ 5462 w 581794"/>
                    <a:gd name="connsiteY27" fmla="*/ 59390 h 6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1794" h="62699">
                      <a:moveTo>
                        <a:pt x="5462" y="59390"/>
                      </a:moveTo>
                      <a:cubicBezTo>
                        <a:pt x="7749" y="59644"/>
                        <a:pt x="9909" y="59898"/>
                        <a:pt x="12195" y="60153"/>
                      </a:cubicBezTo>
                      <a:cubicBezTo>
                        <a:pt x="19309" y="61042"/>
                        <a:pt x="25914" y="61804"/>
                        <a:pt x="32519" y="61932"/>
                      </a:cubicBezTo>
                      <a:cubicBezTo>
                        <a:pt x="36585" y="62185"/>
                        <a:pt x="40522" y="62185"/>
                        <a:pt x="45095" y="61804"/>
                      </a:cubicBezTo>
                      <a:cubicBezTo>
                        <a:pt x="50939" y="61042"/>
                        <a:pt x="57290" y="60915"/>
                        <a:pt x="63515" y="61296"/>
                      </a:cubicBezTo>
                      <a:cubicBezTo>
                        <a:pt x="63642" y="61296"/>
                        <a:pt x="74693" y="61169"/>
                        <a:pt x="79901" y="61169"/>
                      </a:cubicBezTo>
                      <a:cubicBezTo>
                        <a:pt x="80664" y="61296"/>
                        <a:pt x="81172" y="61423"/>
                        <a:pt x="82061" y="61423"/>
                      </a:cubicBezTo>
                      <a:cubicBezTo>
                        <a:pt x="85491" y="61804"/>
                        <a:pt x="89428" y="61423"/>
                        <a:pt x="93367" y="60915"/>
                      </a:cubicBezTo>
                      <a:cubicBezTo>
                        <a:pt x="137954" y="60406"/>
                        <a:pt x="182668" y="60915"/>
                        <a:pt x="227383" y="58501"/>
                      </a:cubicBezTo>
                      <a:cubicBezTo>
                        <a:pt x="243007" y="57611"/>
                        <a:pt x="258505" y="56467"/>
                        <a:pt x="274257" y="57611"/>
                      </a:cubicBezTo>
                      <a:cubicBezTo>
                        <a:pt x="302330" y="59644"/>
                        <a:pt x="330531" y="59644"/>
                        <a:pt x="358604" y="60153"/>
                      </a:cubicBezTo>
                      <a:cubicBezTo>
                        <a:pt x="371815" y="60406"/>
                        <a:pt x="380707" y="57484"/>
                        <a:pt x="398364" y="60153"/>
                      </a:cubicBezTo>
                      <a:cubicBezTo>
                        <a:pt x="406113" y="60661"/>
                        <a:pt x="420721" y="62820"/>
                        <a:pt x="428216" y="62694"/>
                      </a:cubicBezTo>
                      <a:cubicBezTo>
                        <a:pt x="442316" y="62312"/>
                        <a:pt x="449430" y="61169"/>
                        <a:pt x="463530" y="60533"/>
                      </a:cubicBezTo>
                      <a:cubicBezTo>
                        <a:pt x="494907" y="59263"/>
                        <a:pt x="526283" y="58755"/>
                        <a:pt x="557659" y="58374"/>
                      </a:cubicBezTo>
                      <a:cubicBezTo>
                        <a:pt x="563629" y="58246"/>
                        <a:pt x="569727" y="58882"/>
                        <a:pt x="575697" y="59518"/>
                      </a:cubicBezTo>
                      <a:lnTo>
                        <a:pt x="581794" y="31183"/>
                      </a:lnTo>
                      <a:lnTo>
                        <a:pt x="575697" y="562"/>
                      </a:lnTo>
                      <a:cubicBezTo>
                        <a:pt x="572267" y="435"/>
                        <a:pt x="568711" y="435"/>
                        <a:pt x="565281" y="308"/>
                      </a:cubicBezTo>
                      <a:cubicBezTo>
                        <a:pt x="536445" y="-963"/>
                        <a:pt x="507228" y="2087"/>
                        <a:pt x="479028" y="2467"/>
                      </a:cubicBezTo>
                      <a:cubicBezTo>
                        <a:pt x="400778" y="3357"/>
                        <a:pt x="322528" y="2467"/>
                        <a:pt x="244277" y="4501"/>
                      </a:cubicBezTo>
                      <a:cubicBezTo>
                        <a:pt x="229924" y="4882"/>
                        <a:pt x="195117" y="4119"/>
                        <a:pt x="192450" y="3611"/>
                      </a:cubicBezTo>
                      <a:cubicBezTo>
                        <a:pt x="172760" y="-73"/>
                        <a:pt x="151673" y="3103"/>
                        <a:pt x="131222" y="2849"/>
                      </a:cubicBezTo>
                      <a:cubicBezTo>
                        <a:pt x="123981" y="2722"/>
                        <a:pt x="116740" y="2722"/>
                        <a:pt x="109499" y="2595"/>
                      </a:cubicBezTo>
                      <a:cubicBezTo>
                        <a:pt x="97686" y="2467"/>
                        <a:pt x="85999" y="2341"/>
                        <a:pt x="74186" y="2214"/>
                      </a:cubicBezTo>
                      <a:cubicBezTo>
                        <a:pt x="51193" y="1959"/>
                        <a:pt x="28201" y="1452"/>
                        <a:pt x="5335" y="562"/>
                      </a:cubicBezTo>
                      <a:lnTo>
                        <a:pt x="0" y="32835"/>
                      </a:lnTo>
                      <a:lnTo>
                        <a:pt x="5462" y="59390"/>
                      </a:lnTo>
                      <a:close/>
                    </a:path>
                  </a:pathLst>
                </a:custGeom>
                <a:solidFill>
                  <a:srgbClr val="31388A"/>
                </a:solidFill>
                <a:ln w="12692" cap="flat">
                  <a:noFill/>
                  <a:prstDash val="solid"/>
                  <a:miter/>
                </a:ln>
              </p:spPr>
              <p:txBody>
                <a:bodyPr rtlCol="0" anchor="ctr"/>
                <a:lstStyle/>
                <a:p>
                  <a:endParaRPr lang="en-US"/>
                </a:p>
              </p:txBody>
            </p:sp>
          </p:grpSp>
          <p:grpSp>
            <p:nvGrpSpPr>
              <p:cNvPr id="454" name="Graphic 1018">
                <a:extLst>
                  <a:ext uri="{FF2B5EF4-FFF2-40B4-BE49-F238E27FC236}">
                    <a16:creationId xmlns:a16="http://schemas.microsoft.com/office/drawing/2014/main" id="{0C322602-7269-494D-BFFC-0A06D8A0E87F}"/>
                  </a:ext>
                </a:extLst>
              </p:cNvPr>
              <p:cNvGrpSpPr/>
              <p:nvPr/>
            </p:nvGrpSpPr>
            <p:grpSpPr>
              <a:xfrm>
                <a:off x="7431726" y="7072802"/>
                <a:ext cx="581795" cy="62699"/>
                <a:chOff x="7431726" y="7072802"/>
                <a:chExt cx="581795" cy="62699"/>
              </a:xfrm>
              <a:solidFill>
                <a:srgbClr val="31388A"/>
              </a:solidFill>
            </p:grpSpPr>
            <p:sp>
              <p:nvSpPr>
                <p:cNvPr id="576" name="Freeform 575">
                  <a:extLst>
                    <a:ext uri="{FF2B5EF4-FFF2-40B4-BE49-F238E27FC236}">
                      <a16:creationId xmlns:a16="http://schemas.microsoft.com/office/drawing/2014/main" id="{39D093F4-C904-E94F-B42D-46B69B7A87F5}"/>
                    </a:ext>
                  </a:extLst>
                </p:cNvPr>
                <p:cNvSpPr/>
                <p:nvPr/>
              </p:nvSpPr>
              <p:spPr>
                <a:xfrm>
                  <a:off x="7506166" y="7074466"/>
                  <a:ext cx="35186" cy="930"/>
                </a:xfrm>
                <a:custGeom>
                  <a:avLst/>
                  <a:gdLst>
                    <a:gd name="connsiteX0" fmla="*/ 35187 w 35186"/>
                    <a:gd name="connsiteY0" fmla="*/ 931 h 930"/>
                    <a:gd name="connsiteX1" fmla="*/ 34679 w 35186"/>
                    <a:gd name="connsiteY1" fmla="*/ 931 h 930"/>
                    <a:gd name="connsiteX2" fmla="*/ 10543 w 35186"/>
                    <a:gd name="connsiteY2" fmla="*/ 41 h 930"/>
                    <a:gd name="connsiteX3" fmla="*/ 0 w 35186"/>
                    <a:gd name="connsiteY3" fmla="*/ 550 h 930"/>
                    <a:gd name="connsiteX4" fmla="*/ 35187 w 35186"/>
                    <a:gd name="connsiteY4" fmla="*/ 931 h 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86" h="930">
                      <a:moveTo>
                        <a:pt x="35187" y="931"/>
                      </a:moveTo>
                      <a:cubicBezTo>
                        <a:pt x="34933" y="931"/>
                        <a:pt x="34806" y="931"/>
                        <a:pt x="34679" y="931"/>
                      </a:cubicBezTo>
                      <a:cubicBezTo>
                        <a:pt x="27057" y="41"/>
                        <a:pt x="18673" y="-85"/>
                        <a:pt x="10543" y="41"/>
                      </a:cubicBezTo>
                      <a:cubicBezTo>
                        <a:pt x="6859" y="296"/>
                        <a:pt x="3429" y="296"/>
                        <a:pt x="0" y="550"/>
                      </a:cubicBezTo>
                      <a:cubicBezTo>
                        <a:pt x="11686" y="677"/>
                        <a:pt x="23500" y="804"/>
                        <a:pt x="35187" y="931"/>
                      </a:cubicBezTo>
                      <a:close/>
                    </a:path>
                  </a:pathLst>
                </a:custGeom>
                <a:solidFill>
                  <a:srgbClr val="31388A"/>
                </a:solidFill>
                <a:ln w="12692" cap="flat">
                  <a:noFill/>
                  <a:prstDash val="solid"/>
                  <a:miter/>
                </a:ln>
              </p:spPr>
              <p:txBody>
                <a:bodyPr rtlCol="0" anchor="ctr"/>
                <a:lstStyle/>
                <a:p>
                  <a:endParaRPr lang="en-US"/>
                </a:p>
              </p:txBody>
            </p:sp>
            <p:sp>
              <p:nvSpPr>
                <p:cNvPr id="577" name="Freeform 576">
                  <a:extLst>
                    <a:ext uri="{FF2B5EF4-FFF2-40B4-BE49-F238E27FC236}">
                      <a16:creationId xmlns:a16="http://schemas.microsoft.com/office/drawing/2014/main" id="{15CB437E-6635-A74A-96FD-BF24C5EF6D24}"/>
                    </a:ext>
                  </a:extLst>
                </p:cNvPr>
                <p:cNvSpPr/>
                <p:nvPr/>
              </p:nvSpPr>
              <p:spPr>
                <a:xfrm>
                  <a:off x="7431726" y="7072802"/>
                  <a:ext cx="581795" cy="62699"/>
                </a:xfrm>
                <a:custGeom>
                  <a:avLst/>
                  <a:gdLst>
                    <a:gd name="connsiteX0" fmla="*/ 5462 w 581795"/>
                    <a:gd name="connsiteY0" fmla="*/ 59390 h 62699"/>
                    <a:gd name="connsiteX1" fmla="*/ 12195 w 581795"/>
                    <a:gd name="connsiteY1" fmla="*/ 60153 h 62699"/>
                    <a:gd name="connsiteX2" fmla="*/ 32519 w 581795"/>
                    <a:gd name="connsiteY2" fmla="*/ 61932 h 62699"/>
                    <a:gd name="connsiteX3" fmla="*/ 45096 w 581795"/>
                    <a:gd name="connsiteY3" fmla="*/ 61804 h 62699"/>
                    <a:gd name="connsiteX4" fmla="*/ 63515 w 581795"/>
                    <a:gd name="connsiteY4" fmla="*/ 61296 h 62699"/>
                    <a:gd name="connsiteX5" fmla="*/ 79902 w 581795"/>
                    <a:gd name="connsiteY5" fmla="*/ 61169 h 62699"/>
                    <a:gd name="connsiteX6" fmla="*/ 82061 w 581795"/>
                    <a:gd name="connsiteY6" fmla="*/ 61423 h 62699"/>
                    <a:gd name="connsiteX7" fmla="*/ 93367 w 581795"/>
                    <a:gd name="connsiteY7" fmla="*/ 60915 h 62699"/>
                    <a:gd name="connsiteX8" fmla="*/ 227383 w 581795"/>
                    <a:gd name="connsiteY8" fmla="*/ 58501 h 62699"/>
                    <a:gd name="connsiteX9" fmla="*/ 274257 w 581795"/>
                    <a:gd name="connsiteY9" fmla="*/ 57611 h 62699"/>
                    <a:gd name="connsiteX10" fmla="*/ 358604 w 581795"/>
                    <a:gd name="connsiteY10" fmla="*/ 60153 h 62699"/>
                    <a:gd name="connsiteX11" fmla="*/ 398365 w 581795"/>
                    <a:gd name="connsiteY11" fmla="*/ 60153 h 62699"/>
                    <a:gd name="connsiteX12" fmla="*/ 428216 w 581795"/>
                    <a:gd name="connsiteY12" fmla="*/ 62694 h 62699"/>
                    <a:gd name="connsiteX13" fmla="*/ 463531 w 581795"/>
                    <a:gd name="connsiteY13" fmla="*/ 60533 h 62699"/>
                    <a:gd name="connsiteX14" fmla="*/ 557659 w 581795"/>
                    <a:gd name="connsiteY14" fmla="*/ 58374 h 62699"/>
                    <a:gd name="connsiteX15" fmla="*/ 575697 w 581795"/>
                    <a:gd name="connsiteY15" fmla="*/ 59518 h 62699"/>
                    <a:gd name="connsiteX16" fmla="*/ 581795 w 581795"/>
                    <a:gd name="connsiteY16" fmla="*/ 31183 h 62699"/>
                    <a:gd name="connsiteX17" fmla="*/ 575697 w 581795"/>
                    <a:gd name="connsiteY17" fmla="*/ 562 h 62699"/>
                    <a:gd name="connsiteX18" fmla="*/ 565281 w 581795"/>
                    <a:gd name="connsiteY18" fmla="*/ 308 h 62699"/>
                    <a:gd name="connsiteX19" fmla="*/ 479028 w 581795"/>
                    <a:gd name="connsiteY19" fmla="*/ 2467 h 62699"/>
                    <a:gd name="connsiteX20" fmla="*/ 244278 w 581795"/>
                    <a:gd name="connsiteY20" fmla="*/ 4501 h 62699"/>
                    <a:gd name="connsiteX21" fmla="*/ 192450 w 581795"/>
                    <a:gd name="connsiteY21" fmla="*/ 3611 h 62699"/>
                    <a:gd name="connsiteX22" fmla="*/ 131222 w 581795"/>
                    <a:gd name="connsiteY22" fmla="*/ 2849 h 62699"/>
                    <a:gd name="connsiteX23" fmla="*/ 109499 w 581795"/>
                    <a:gd name="connsiteY23" fmla="*/ 2595 h 62699"/>
                    <a:gd name="connsiteX24" fmla="*/ 74186 w 581795"/>
                    <a:gd name="connsiteY24" fmla="*/ 2214 h 62699"/>
                    <a:gd name="connsiteX25" fmla="*/ 5336 w 581795"/>
                    <a:gd name="connsiteY25" fmla="*/ 562 h 62699"/>
                    <a:gd name="connsiteX26" fmla="*/ 0 w 581795"/>
                    <a:gd name="connsiteY26" fmla="*/ 32835 h 62699"/>
                    <a:gd name="connsiteX27" fmla="*/ 5462 w 581795"/>
                    <a:gd name="connsiteY27" fmla="*/ 59390 h 6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1795" h="62699">
                      <a:moveTo>
                        <a:pt x="5462" y="59390"/>
                      </a:moveTo>
                      <a:cubicBezTo>
                        <a:pt x="7749" y="59644"/>
                        <a:pt x="9909" y="59898"/>
                        <a:pt x="12195" y="60153"/>
                      </a:cubicBezTo>
                      <a:cubicBezTo>
                        <a:pt x="19309" y="61042"/>
                        <a:pt x="25914" y="61804"/>
                        <a:pt x="32519" y="61932"/>
                      </a:cubicBezTo>
                      <a:cubicBezTo>
                        <a:pt x="36585" y="62185"/>
                        <a:pt x="40522" y="62185"/>
                        <a:pt x="45096" y="61804"/>
                      </a:cubicBezTo>
                      <a:cubicBezTo>
                        <a:pt x="50939" y="61042"/>
                        <a:pt x="57290" y="60915"/>
                        <a:pt x="63515" y="61296"/>
                      </a:cubicBezTo>
                      <a:cubicBezTo>
                        <a:pt x="63769" y="61296"/>
                        <a:pt x="74693" y="61169"/>
                        <a:pt x="79902" y="61169"/>
                      </a:cubicBezTo>
                      <a:cubicBezTo>
                        <a:pt x="80664" y="61296"/>
                        <a:pt x="81172" y="61423"/>
                        <a:pt x="82061" y="61423"/>
                      </a:cubicBezTo>
                      <a:cubicBezTo>
                        <a:pt x="85491" y="61804"/>
                        <a:pt x="89429" y="61423"/>
                        <a:pt x="93367" y="60915"/>
                      </a:cubicBezTo>
                      <a:cubicBezTo>
                        <a:pt x="137955" y="60406"/>
                        <a:pt x="182668" y="60915"/>
                        <a:pt x="227383" y="58501"/>
                      </a:cubicBezTo>
                      <a:cubicBezTo>
                        <a:pt x="243007" y="57611"/>
                        <a:pt x="258505" y="56467"/>
                        <a:pt x="274257" y="57611"/>
                      </a:cubicBezTo>
                      <a:cubicBezTo>
                        <a:pt x="302331" y="59644"/>
                        <a:pt x="330531" y="59644"/>
                        <a:pt x="358604" y="60153"/>
                      </a:cubicBezTo>
                      <a:cubicBezTo>
                        <a:pt x="371815" y="60406"/>
                        <a:pt x="380707" y="57484"/>
                        <a:pt x="398365" y="60153"/>
                      </a:cubicBezTo>
                      <a:cubicBezTo>
                        <a:pt x="406113" y="60661"/>
                        <a:pt x="420721" y="62820"/>
                        <a:pt x="428216" y="62694"/>
                      </a:cubicBezTo>
                      <a:cubicBezTo>
                        <a:pt x="442316" y="62312"/>
                        <a:pt x="449430" y="61169"/>
                        <a:pt x="463531" y="60533"/>
                      </a:cubicBezTo>
                      <a:cubicBezTo>
                        <a:pt x="494907" y="59263"/>
                        <a:pt x="526283" y="58755"/>
                        <a:pt x="557659" y="58374"/>
                      </a:cubicBezTo>
                      <a:cubicBezTo>
                        <a:pt x="563629" y="58246"/>
                        <a:pt x="569727" y="58882"/>
                        <a:pt x="575697" y="59518"/>
                      </a:cubicBezTo>
                      <a:lnTo>
                        <a:pt x="581795" y="31183"/>
                      </a:lnTo>
                      <a:lnTo>
                        <a:pt x="575697" y="562"/>
                      </a:lnTo>
                      <a:cubicBezTo>
                        <a:pt x="572268" y="435"/>
                        <a:pt x="568711" y="435"/>
                        <a:pt x="565281" y="308"/>
                      </a:cubicBezTo>
                      <a:cubicBezTo>
                        <a:pt x="536446" y="-963"/>
                        <a:pt x="507228" y="2087"/>
                        <a:pt x="479028" y="2467"/>
                      </a:cubicBezTo>
                      <a:cubicBezTo>
                        <a:pt x="400778" y="3357"/>
                        <a:pt x="322528" y="2467"/>
                        <a:pt x="244278" y="4501"/>
                      </a:cubicBezTo>
                      <a:cubicBezTo>
                        <a:pt x="229924" y="4882"/>
                        <a:pt x="195118" y="4119"/>
                        <a:pt x="192450" y="3611"/>
                      </a:cubicBezTo>
                      <a:cubicBezTo>
                        <a:pt x="172760" y="-73"/>
                        <a:pt x="151673" y="3103"/>
                        <a:pt x="131222" y="2849"/>
                      </a:cubicBezTo>
                      <a:cubicBezTo>
                        <a:pt x="123981" y="2722"/>
                        <a:pt x="116740" y="2722"/>
                        <a:pt x="109499" y="2595"/>
                      </a:cubicBezTo>
                      <a:cubicBezTo>
                        <a:pt x="97686" y="2467"/>
                        <a:pt x="85999" y="2341"/>
                        <a:pt x="74186" y="2214"/>
                      </a:cubicBezTo>
                      <a:cubicBezTo>
                        <a:pt x="51193" y="1959"/>
                        <a:pt x="28201" y="1452"/>
                        <a:pt x="5336" y="562"/>
                      </a:cubicBezTo>
                      <a:lnTo>
                        <a:pt x="0" y="32835"/>
                      </a:lnTo>
                      <a:lnTo>
                        <a:pt x="5462" y="59390"/>
                      </a:lnTo>
                      <a:close/>
                    </a:path>
                  </a:pathLst>
                </a:custGeom>
                <a:solidFill>
                  <a:srgbClr val="31388A"/>
                </a:solidFill>
                <a:ln w="12692" cap="flat">
                  <a:noFill/>
                  <a:prstDash val="solid"/>
                  <a:miter/>
                </a:ln>
              </p:spPr>
              <p:txBody>
                <a:bodyPr rtlCol="0" anchor="ctr"/>
                <a:lstStyle/>
                <a:p>
                  <a:endParaRPr lang="en-US"/>
                </a:p>
              </p:txBody>
            </p:sp>
          </p:grpSp>
          <p:grpSp>
            <p:nvGrpSpPr>
              <p:cNvPr id="455" name="Graphic 1018">
                <a:extLst>
                  <a:ext uri="{FF2B5EF4-FFF2-40B4-BE49-F238E27FC236}">
                    <a16:creationId xmlns:a16="http://schemas.microsoft.com/office/drawing/2014/main" id="{B40729D5-AB02-A64B-8374-43D15F296D77}"/>
                  </a:ext>
                </a:extLst>
              </p:cNvPr>
              <p:cNvGrpSpPr/>
              <p:nvPr/>
            </p:nvGrpSpPr>
            <p:grpSpPr>
              <a:xfrm>
                <a:off x="6861365" y="7072802"/>
                <a:ext cx="581921" cy="62699"/>
                <a:chOff x="6861365" y="7072802"/>
                <a:chExt cx="581921" cy="62699"/>
              </a:xfrm>
              <a:solidFill>
                <a:srgbClr val="31388A"/>
              </a:solidFill>
            </p:grpSpPr>
            <p:sp>
              <p:nvSpPr>
                <p:cNvPr id="574" name="Freeform 573">
                  <a:extLst>
                    <a:ext uri="{FF2B5EF4-FFF2-40B4-BE49-F238E27FC236}">
                      <a16:creationId xmlns:a16="http://schemas.microsoft.com/office/drawing/2014/main" id="{C65372E4-9800-094F-A7F5-50541376D453}"/>
                    </a:ext>
                  </a:extLst>
                </p:cNvPr>
                <p:cNvSpPr/>
                <p:nvPr/>
              </p:nvSpPr>
              <p:spPr>
                <a:xfrm>
                  <a:off x="6935931" y="7074466"/>
                  <a:ext cx="35187" cy="930"/>
                </a:xfrm>
                <a:custGeom>
                  <a:avLst/>
                  <a:gdLst>
                    <a:gd name="connsiteX0" fmla="*/ 35187 w 35187"/>
                    <a:gd name="connsiteY0" fmla="*/ 931 h 930"/>
                    <a:gd name="connsiteX1" fmla="*/ 34679 w 35187"/>
                    <a:gd name="connsiteY1" fmla="*/ 931 h 930"/>
                    <a:gd name="connsiteX2" fmla="*/ 10544 w 35187"/>
                    <a:gd name="connsiteY2" fmla="*/ 41 h 930"/>
                    <a:gd name="connsiteX3" fmla="*/ 0 w 35187"/>
                    <a:gd name="connsiteY3" fmla="*/ 550 h 930"/>
                    <a:gd name="connsiteX4" fmla="*/ 35187 w 35187"/>
                    <a:gd name="connsiteY4" fmla="*/ 931 h 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87" h="930">
                      <a:moveTo>
                        <a:pt x="35187" y="931"/>
                      </a:moveTo>
                      <a:cubicBezTo>
                        <a:pt x="34933" y="931"/>
                        <a:pt x="34806" y="931"/>
                        <a:pt x="34679" y="931"/>
                      </a:cubicBezTo>
                      <a:cubicBezTo>
                        <a:pt x="27057" y="41"/>
                        <a:pt x="18673" y="-85"/>
                        <a:pt x="10544" y="41"/>
                      </a:cubicBezTo>
                      <a:cubicBezTo>
                        <a:pt x="6859" y="296"/>
                        <a:pt x="3430" y="296"/>
                        <a:pt x="0" y="550"/>
                      </a:cubicBezTo>
                      <a:cubicBezTo>
                        <a:pt x="11559" y="677"/>
                        <a:pt x="23373" y="804"/>
                        <a:pt x="35187" y="931"/>
                      </a:cubicBezTo>
                      <a:close/>
                    </a:path>
                  </a:pathLst>
                </a:custGeom>
                <a:solidFill>
                  <a:srgbClr val="31388A"/>
                </a:solidFill>
                <a:ln w="12692" cap="flat">
                  <a:noFill/>
                  <a:prstDash val="solid"/>
                  <a:miter/>
                </a:ln>
              </p:spPr>
              <p:txBody>
                <a:bodyPr rtlCol="0" anchor="ctr"/>
                <a:lstStyle/>
                <a:p>
                  <a:endParaRPr lang="en-US"/>
                </a:p>
              </p:txBody>
            </p:sp>
            <p:sp>
              <p:nvSpPr>
                <p:cNvPr id="575" name="Freeform 574">
                  <a:extLst>
                    <a:ext uri="{FF2B5EF4-FFF2-40B4-BE49-F238E27FC236}">
                      <a16:creationId xmlns:a16="http://schemas.microsoft.com/office/drawing/2014/main" id="{632E1503-8D3E-A143-8DD8-5119290E3983}"/>
                    </a:ext>
                  </a:extLst>
                </p:cNvPr>
                <p:cNvSpPr/>
                <p:nvPr/>
              </p:nvSpPr>
              <p:spPr>
                <a:xfrm>
                  <a:off x="6861365" y="7072802"/>
                  <a:ext cx="581921" cy="62699"/>
                </a:xfrm>
                <a:custGeom>
                  <a:avLst/>
                  <a:gdLst>
                    <a:gd name="connsiteX0" fmla="*/ 5462 w 581921"/>
                    <a:gd name="connsiteY0" fmla="*/ 59390 h 62699"/>
                    <a:gd name="connsiteX1" fmla="*/ 12194 w 581921"/>
                    <a:gd name="connsiteY1" fmla="*/ 60153 h 62699"/>
                    <a:gd name="connsiteX2" fmla="*/ 32519 w 581921"/>
                    <a:gd name="connsiteY2" fmla="*/ 61932 h 62699"/>
                    <a:gd name="connsiteX3" fmla="*/ 45095 w 581921"/>
                    <a:gd name="connsiteY3" fmla="*/ 61804 h 62699"/>
                    <a:gd name="connsiteX4" fmla="*/ 63515 w 581921"/>
                    <a:gd name="connsiteY4" fmla="*/ 61296 h 62699"/>
                    <a:gd name="connsiteX5" fmla="*/ 79901 w 581921"/>
                    <a:gd name="connsiteY5" fmla="*/ 61169 h 62699"/>
                    <a:gd name="connsiteX6" fmla="*/ 82060 w 581921"/>
                    <a:gd name="connsiteY6" fmla="*/ 61423 h 62699"/>
                    <a:gd name="connsiteX7" fmla="*/ 93366 w 581921"/>
                    <a:gd name="connsiteY7" fmla="*/ 60915 h 62699"/>
                    <a:gd name="connsiteX8" fmla="*/ 227382 w 581921"/>
                    <a:gd name="connsiteY8" fmla="*/ 58501 h 62699"/>
                    <a:gd name="connsiteX9" fmla="*/ 274256 w 581921"/>
                    <a:gd name="connsiteY9" fmla="*/ 57611 h 62699"/>
                    <a:gd name="connsiteX10" fmla="*/ 358604 w 581921"/>
                    <a:gd name="connsiteY10" fmla="*/ 60153 h 62699"/>
                    <a:gd name="connsiteX11" fmla="*/ 398364 w 581921"/>
                    <a:gd name="connsiteY11" fmla="*/ 60153 h 62699"/>
                    <a:gd name="connsiteX12" fmla="*/ 428216 w 581921"/>
                    <a:gd name="connsiteY12" fmla="*/ 62694 h 62699"/>
                    <a:gd name="connsiteX13" fmla="*/ 463530 w 581921"/>
                    <a:gd name="connsiteY13" fmla="*/ 60533 h 62699"/>
                    <a:gd name="connsiteX14" fmla="*/ 557659 w 581921"/>
                    <a:gd name="connsiteY14" fmla="*/ 58374 h 62699"/>
                    <a:gd name="connsiteX15" fmla="*/ 575697 w 581921"/>
                    <a:gd name="connsiteY15" fmla="*/ 59518 h 62699"/>
                    <a:gd name="connsiteX16" fmla="*/ 581922 w 581921"/>
                    <a:gd name="connsiteY16" fmla="*/ 31183 h 62699"/>
                    <a:gd name="connsiteX17" fmla="*/ 575697 w 581921"/>
                    <a:gd name="connsiteY17" fmla="*/ 562 h 62699"/>
                    <a:gd name="connsiteX18" fmla="*/ 565281 w 581921"/>
                    <a:gd name="connsiteY18" fmla="*/ 308 h 62699"/>
                    <a:gd name="connsiteX19" fmla="*/ 479027 w 581921"/>
                    <a:gd name="connsiteY19" fmla="*/ 2467 h 62699"/>
                    <a:gd name="connsiteX20" fmla="*/ 244277 w 581921"/>
                    <a:gd name="connsiteY20" fmla="*/ 4501 h 62699"/>
                    <a:gd name="connsiteX21" fmla="*/ 192449 w 581921"/>
                    <a:gd name="connsiteY21" fmla="*/ 3611 h 62699"/>
                    <a:gd name="connsiteX22" fmla="*/ 131221 w 581921"/>
                    <a:gd name="connsiteY22" fmla="*/ 2849 h 62699"/>
                    <a:gd name="connsiteX23" fmla="*/ 109499 w 581921"/>
                    <a:gd name="connsiteY23" fmla="*/ 2595 h 62699"/>
                    <a:gd name="connsiteX24" fmla="*/ 74185 w 581921"/>
                    <a:gd name="connsiteY24" fmla="*/ 2214 h 62699"/>
                    <a:gd name="connsiteX25" fmla="*/ 5335 w 581921"/>
                    <a:gd name="connsiteY25" fmla="*/ 562 h 62699"/>
                    <a:gd name="connsiteX26" fmla="*/ 0 w 581921"/>
                    <a:gd name="connsiteY26" fmla="*/ 32835 h 62699"/>
                    <a:gd name="connsiteX27" fmla="*/ 5462 w 581921"/>
                    <a:gd name="connsiteY27" fmla="*/ 59390 h 6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1921" h="62699">
                      <a:moveTo>
                        <a:pt x="5462" y="59390"/>
                      </a:moveTo>
                      <a:cubicBezTo>
                        <a:pt x="7749" y="59644"/>
                        <a:pt x="9908" y="59898"/>
                        <a:pt x="12194" y="60153"/>
                      </a:cubicBezTo>
                      <a:cubicBezTo>
                        <a:pt x="19308" y="61042"/>
                        <a:pt x="25914" y="61804"/>
                        <a:pt x="32519" y="61932"/>
                      </a:cubicBezTo>
                      <a:cubicBezTo>
                        <a:pt x="36585" y="62185"/>
                        <a:pt x="40522" y="62185"/>
                        <a:pt x="45095" y="61804"/>
                      </a:cubicBezTo>
                      <a:cubicBezTo>
                        <a:pt x="50939" y="61042"/>
                        <a:pt x="57290" y="60915"/>
                        <a:pt x="63515" y="61296"/>
                      </a:cubicBezTo>
                      <a:cubicBezTo>
                        <a:pt x="63768" y="61296"/>
                        <a:pt x="74693" y="61169"/>
                        <a:pt x="79901" y="61169"/>
                      </a:cubicBezTo>
                      <a:cubicBezTo>
                        <a:pt x="80663" y="61296"/>
                        <a:pt x="81172" y="61423"/>
                        <a:pt x="82060" y="61423"/>
                      </a:cubicBezTo>
                      <a:cubicBezTo>
                        <a:pt x="85491" y="61804"/>
                        <a:pt x="89428" y="61423"/>
                        <a:pt x="93366" y="60915"/>
                      </a:cubicBezTo>
                      <a:cubicBezTo>
                        <a:pt x="137954" y="60406"/>
                        <a:pt x="182668" y="60915"/>
                        <a:pt x="227382" y="58501"/>
                      </a:cubicBezTo>
                      <a:cubicBezTo>
                        <a:pt x="243007" y="57611"/>
                        <a:pt x="258504" y="56467"/>
                        <a:pt x="274256" y="57611"/>
                      </a:cubicBezTo>
                      <a:cubicBezTo>
                        <a:pt x="302330" y="59644"/>
                        <a:pt x="330530" y="59644"/>
                        <a:pt x="358604" y="60153"/>
                      </a:cubicBezTo>
                      <a:cubicBezTo>
                        <a:pt x="371814" y="60406"/>
                        <a:pt x="380707" y="57484"/>
                        <a:pt x="398364" y="60153"/>
                      </a:cubicBezTo>
                      <a:cubicBezTo>
                        <a:pt x="406113" y="60661"/>
                        <a:pt x="420721" y="62820"/>
                        <a:pt x="428216" y="62694"/>
                      </a:cubicBezTo>
                      <a:cubicBezTo>
                        <a:pt x="442316" y="62312"/>
                        <a:pt x="449430" y="61169"/>
                        <a:pt x="463530" y="60533"/>
                      </a:cubicBezTo>
                      <a:cubicBezTo>
                        <a:pt x="494906" y="59263"/>
                        <a:pt x="526283" y="58755"/>
                        <a:pt x="557659" y="58374"/>
                      </a:cubicBezTo>
                      <a:cubicBezTo>
                        <a:pt x="563629" y="58246"/>
                        <a:pt x="569727" y="58882"/>
                        <a:pt x="575697" y="59518"/>
                      </a:cubicBezTo>
                      <a:lnTo>
                        <a:pt x="581922" y="31183"/>
                      </a:lnTo>
                      <a:lnTo>
                        <a:pt x="575697" y="562"/>
                      </a:lnTo>
                      <a:cubicBezTo>
                        <a:pt x="572267" y="435"/>
                        <a:pt x="568710" y="435"/>
                        <a:pt x="565281" y="308"/>
                      </a:cubicBezTo>
                      <a:cubicBezTo>
                        <a:pt x="536445" y="-963"/>
                        <a:pt x="507228" y="2087"/>
                        <a:pt x="479027" y="2467"/>
                      </a:cubicBezTo>
                      <a:cubicBezTo>
                        <a:pt x="400778" y="3357"/>
                        <a:pt x="322528" y="2467"/>
                        <a:pt x="244277" y="4501"/>
                      </a:cubicBezTo>
                      <a:cubicBezTo>
                        <a:pt x="229923" y="4882"/>
                        <a:pt x="195117" y="4119"/>
                        <a:pt x="192449" y="3611"/>
                      </a:cubicBezTo>
                      <a:cubicBezTo>
                        <a:pt x="172760" y="-73"/>
                        <a:pt x="151673" y="3103"/>
                        <a:pt x="131221" y="2849"/>
                      </a:cubicBezTo>
                      <a:cubicBezTo>
                        <a:pt x="123981" y="2722"/>
                        <a:pt x="116740" y="2722"/>
                        <a:pt x="109499" y="2595"/>
                      </a:cubicBezTo>
                      <a:cubicBezTo>
                        <a:pt x="97686" y="2467"/>
                        <a:pt x="85998" y="2341"/>
                        <a:pt x="74185" y="2214"/>
                      </a:cubicBezTo>
                      <a:cubicBezTo>
                        <a:pt x="51192" y="1959"/>
                        <a:pt x="28200" y="1452"/>
                        <a:pt x="5335" y="562"/>
                      </a:cubicBezTo>
                      <a:lnTo>
                        <a:pt x="0" y="32835"/>
                      </a:lnTo>
                      <a:lnTo>
                        <a:pt x="5462" y="59390"/>
                      </a:lnTo>
                      <a:close/>
                    </a:path>
                  </a:pathLst>
                </a:custGeom>
                <a:solidFill>
                  <a:srgbClr val="31388A"/>
                </a:solidFill>
                <a:ln w="12692" cap="flat">
                  <a:noFill/>
                  <a:prstDash val="solid"/>
                  <a:miter/>
                </a:ln>
              </p:spPr>
              <p:txBody>
                <a:bodyPr rtlCol="0" anchor="ctr"/>
                <a:lstStyle/>
                <a:p>
                  <a:endParaRPr lang="en-US"/>
                </a:p>
              </p:txBody>
            </p:sp>
          </p:grpSp>
          <p:grpSp>
            <p:nvGrpSpPr>
              <p:cNvPr id="456" name="Graphic 1018">
                <a:extLst>
                  <a:ext uri="{FF2B5EF4-FFF2-40B4-BE49-F238E27FC236}">
                    <a16:creationId xmlns:a16="http://schemas.microsoft.com/office/drawing/2014/main" id="{AEB252E2-E122-9F41-BC99-CE7871D177B9}"/>
                  </a:ext>
                </a:extLst>
              </p:cNvPr>
              <p:cNvGrpSpPr/>
              <p:nvPr/>
            </p:nvGrpSpPr>
            <p:grpSpPr>
              <a:xfrm>
                <a:off x="6290876" y="7072802"/>
                <a:ext cx="581921" cy="62699"/>
                <a:chOff x="6290876" y="7072802"/>
                <a:chExt cx="581921" cy="62699"/>
              </a:xfrm>
              <a:solidFill>
                <a:srgbClr val="31388A"/>
              </a:solidFill>
            </p:grpSpPr>
            <p:sp>
              <p:nvSpPr>
                <p:cNvPr id="572" name="Freeform 571">
                  <a:extLst>
                    <a:ext uri="{FF2B5EF4-FFF2-40B4-BE49-F238E27FC236}">
                      <a16:creationId xmlns:a16="http://schemas.microsoft.com/office/drawing/2014/main" id="{0B09FC4C-D0F7-1442-8214-7A13D158A271}"/>
                    </a:ext>
                  </a:extLst>
                </p:cNvPr>
                <p:cNvSpPr/>
                <p:nvPr/>
              </p:nvSpPr>
              <p:spPr>
                <a:xfrm>
                  <a:off x="6365442" y="7074466"/>
                  <a:ext cx="35314" cy="930"/>
                </a:xfrm>
                <a:custGeom>
                  <a:avLst/>
                  <a:gdLst>
                    <a:gd name="connsiteX0" fmla="*/ 35314 w 35314"/>
                    <a:gd name="connsiteY0" fmla="*/ 931 h 930"/>
                    <a:gd name="connsiteX1" fmla="*/ 34806 w 35314"/>
                    <a:gd name="connsiteY1" fmla="*/ 931 h 930"/>
                    <a:gd name="connsiteX2" fmla="*/ 10670 w 35314"/>
                    <a:gd name="connsiteY2" fmla="*/ 41 h 930"/>
                    <a:gd name="connsiteX3" fmla="*/ 0 w 35314"/>
                    <a:gd name="connsiteY3" fmla="*/ 550 h 930"/>
                    <a:gd name="connsiteX4" fmla="*/ 35314 w 35314"/>
                    <a:gd name="connsiteY4" fmla="*/ 931 h 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14" h="930">
                      <a:moveTo>
                        <a:pt x="35314" y="931"/>
                      </a:moveTo>
                      <a:cubicBezTo>
                        <a:pt x="35187" y="931"/>
                        <a:pt x="34933" y="931"/>
                        <a:pt x="34806" y="931"/>
                      </a:cubicBezTo>
                      <a:cubicBezTo>
                        <a:pt x="27184" y="41"/>
                        <a:pt x="18800" y="-85"/>
                        <a:pt x="10670" y="41"/>
                      </a:cubicBezTo>
                      <a:cubicBezTo>
                        <a:pt x="6986" y="296"/>
                        <a:pt x="3557" y="296"/>
                        <a:pt x="0" y="550"/>
                      </a:cubicBezTo>
                      <a:cubicBezTo>
                        <a:pt x="11814" y="677"/>
                        <a:pt x="23501" y="804"/>
                        <a:pt x="35314" y="931"/>
                      </a:cubicBezTo>
                      <a:close/>
                    </a:path>
                  </a:pathLst>
                </a:custGeom>
                <a:solidFill>
                  <a:srgbClr val="31388A"/>
                </a:solidFill>
                <a:ln w="12692" cap="flat">
                  <a:noFill/>
                  <a:prstDash val="solid"/>
                  <a:miter/>
                </a:ln>
              </p:spPr>
              <p:txBody>
                <a:bodyPr rtlCol="0" anchor="ctr"/>
                <a:lstStyle/>
                <a:p>
                  <a:endParaRPr lang="en-US"/>
                </a:p>
              </p:txBody>
            </p:sp>
            <p:sp>
              <p:nvSpPr>
                <p:cNvPr id="573" name="Freeform 572">
                  <a:extLst>
                    <a:ext uri="{FF2B5EF4-FFF2-40B4-BE49-F238E27FC236}">
                      <a16:creationId xmlns:a16="http://schemas.microsoft.com/office/drawing/2014/main" id="{424ACBA0-BF61-0047-8583-F3B16E216E78}"/>
                    </a:ext>
                  </a:extLst>
                </p:cNvPr>
                <p:cNvSpPr/>
                <p:nvPr/>
              </p:nvSpPr>
              <p:spPr>
                <a:xfrm>
                  <a:off x="6290876" y="7072802"/>
                  <a:ext cx="581921" cy="62699"/>
                </a:xfrm>
                <a:custGeom>
                  <a:avLst/>
                  <a:gdLst>
                    <a:gd name="connsiteX0" fmla="*/ 5589 w 581921"/>
                    <a:gd name="connsiteY0" fmla="*/ 59390 h 62699"/>
                    <a:gd name="connsiteX1" fmla="*/ 12195 w 581921"/>
                    <a:gd name="connsiteY1" fmla="*/ 60153 h 62699"/>
                    <a:gd name="connsiteX2" fmla="*/ 32519 w 581921"/>
                    <a:gd name="connsiteY2" fmla="*/ 61932 h 62699"/>
                    <a:gd name="connsiteX3" fmla="*/ 45095 w 581921"/>
                    <a:gd name="connsiteY3" fmla="*/ 61804 h 62699"/>
                    <a:gd name="connsiteX4" fmla="*/ 63515 w 581921"/>
                    <a:gd name="connsiteY4" fmla="*/ 61296 h 62699"/>
                    <a:gd name="connsiteX5" fmla="*/ 79901 w 581921"/>
                    <a:gd name="connsiteY5" fmla="*/ 61169 h 62699"/>
                    <a:gd name="connsiteX6" fmla="*/ 82061 w 581921"/>
                    <a:gd name="connsiteY6" fmla="*/ 61423 h 62699"/>
                    <a:gd name="connsiteX7" fmla="*/ 93366 w 581921"/>
                    <a:gd name="connsiteY7" fmla="*/ 60915 h 62699"/>
                    <a:gd name="connsiteX8" fmla="*/ 227383 w 581921"/>
                    <a:gd name="connsiteY8" fmla="*/ 58501 h 62699"/>
                    <a:gd name="connsiteX9" fmla="*/ 274256 w 581921"/>
                    <a:gd name="connsiteY9" fmla="*/ 57611 h 62699"/>
                    <a:gd name="connsiteX10" fmla="*/ 358604 w 581921"/>
                    <a:gd name="connsiteY10" fmla="*/ 60153 h 62699"/>
                    <a:gd name="connsiteX11" fmla="*/ 398364 w 581921"/>
                    <a:gd name="connsiteY11" fmla="*/ 60153 h 62699"/>
                    <a:gd name="connsiteX12" fmla="*/ 428216 w 581921"/>
                    <a:gd name="connsiteY12" fmla="*/ 62694 h 62699"/>
                    <a:gd name="connsiteX13" fmla="*/ 463530 w 581921"/>
                    <a:gd name="connsiteY13" fmla="*/ 60533 h 62699"/>
                    <a:gd name="connsiteX14" fmla="*/ 557659 w 581921"/>
                    <a:gd name="connsiteY14" fmla="*/ 58374 h 62699"/>
                    <a:gd name="connsiteX15" fmla="*/ 575697 w 581921"/>
                    <a:gd name="connsiteY15" fmla="*/ 59518 h 62699"/>
                    <a:gd name="connsiteX16" fmla="*/ 581921 w 581921"/>
                    <a:gd name="connsiteY16" fmla="*/ 31183 h 62699"/>
                    <a:gd name="connsiteX17" fmla="*/ 575697 w 581921"/>
                    <a:gd name="connsiteY17" fmla="*/ 562 h 62699"/>
                    <a:gd name="connsiteX18" fmla="*/ 565280 w 581921"/>
                    <a:gd name="connsiteY18" fmla="*/ 308 h 62699"/>
                    <a:gd name="connsiteX19" fmla="*/ 479028 w 581921"/>
                    <a:gd name="connsiteY19" fmla="*/ 2467 h 62699"/>
                    <a:gd name="connsiteX20" fmla="*/ 244278 w 581921"/>
                    <a:gd name="connsiteY20" fmla="*/ 4501 h 62699"/>
                    <a:gd name="connsiteX21" fmla="*/ 192449 w 581921"/>
                    <a:gd name="connsiteY21" fmla="*/ 3611 h 62699"/>
                    <a:gd name="connsiteX22" fmla="*/ 131221 w 581921"/>
                    <a:gd name="connsiteY22" fmla="*/ 2849 h 62699"/>
                    <a:gd name="connsiteX23" fmla="*/ 109499 w 581921"/>
                    <a:gd name="connsiteY23" fmla="*/ 2595 h 62699"/>
                    <a:gd name="connsiteX24" fmla="*/ 74185 w 581921"/>
                    <a:gd name="connsiteY24" fmla="*/ 2214 h 62699"/>
                    <a:gd name="connsiteX25" fmla="*/ 5335 w 581921"/>
                    <a:gd name="connsiteY25" fmla="*/ 562 h 62699"/>
                    <a:gd name="connsiteX26" fmla="*/ 0 w 581921"/>
                    <a:gd name="connsiteY26" fmla="*/ 32835 h 62699"/>
                    <a:gd name="connsiteX27" fmla="*/ 5589 w 581921"/>
                    <a:gd name="connsiteY27" fmla="*/ 59390 h 6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1921" h="62699">
                      <a:moveTo>
                        <a:pt x="5589" y="59390"/>
                      </a:moveTo>
                      <a:cubicBezTo>
                        <a:pt x="7876" y="59644"/>
                        <a:pt x="10035" y="59898"/>
                        <a:pt x="12195" y="60153"/>
                      </a:cubicBezTo>
                      <a:cubicBezTo>
                        <a:pt x="19308" y="61042"/>
                        <a:pt x="25914" y="61804"/>
                        <a:pt x="32519" y="61932"/>
                      </a:cubicBezTo>
                      <a:cubicBezTo>
                        <a:pt x="36584" y="62185"/>
                        <a:pt x="40522" y="62185"/>
                        <a:pt x="45095" y="61804"/>
                      </a:cubicBezTo>
                      <a:cubicBezTo>
                        <a:pt x="50939" y="61042"/>
                        <a:pt x="57290" y="60915"/>
                        <a:pt x="63515" y="61296"/>
                      </a:cubicBezTo>
                      <a:cubicBezTo>
                        <a:pt x="63641" y="61296"/>
                        <a:pt x="74693" y="61169"/>
                        <a:pt x="79901" y="61169"/>
                      </a:cubicBezTo>
                      <a:cubicBezTo>
                        <a:pt x="80663" y="61296"/>
                        <a:pt x="81172" y="61423"/>
                        <a:pt x="82061" y="61423"/>
                      </a:cubicBezTo>
                      <a:cubicBezTo>
                        <a:pt x="85491" y="61804"/>
                        <a:pt x="89428" y="61423"/>
                        <a:pt x="93366" y="60915"/>
                      </a:cubicBezTo>
                      <a:cubicBezTo>
                        <a:pt x="137954" y="60406"/>
                        <a:pt x="182668" y="60915"/>
                        <a:pt x="227383" y="58501"/>
                      </a:cubicBezTo>
                      <a:cubicBezTo>
                        <a:pt x="243007" y="57611"/>
                        <a:pt x="258505" y="56467"/>
                        <a:pt x="274256" y="57611"/>
                      </a:cubicBezTo>
                      <a:cubicBezTo>
                        <a:pt x="302330" y="59644"/>
                        <a:pt x="330530" y="59644"/>
                        <a:pt x="358604" y="60153"/>
                      </a:cubicBezTo>
                      <a:cubicBezTo>
                        <a:pt x="371815" y="60406"/>
                        <a:pt x="380707" y="57484"/>
                        <a:pt x="398364" y="60153"/>
                      </a:cubicBezTo>
                      <a:cubicBezTo>
                        <a:pt x="406113" y="60661"/>
                        <a:pt x="420721" y="62820"/>
                        <a:pt x="428216" y="62694"/>
                      </a:cubicBezTo>
                      <a:cubicBezTo>
                        <a:pt x="442316" y="62312"/>
                        <a:pt x="449430" y="61169"/>
                        <a:pt x="463530" y="60533"/>
                      </a:cubicBezTo>
                      <a:cubicBezTo>
                        <a:pt x="494906" y="59263"/>
                        <a:pt x="526282" y="58755"/>
                        <a:pt x="557659" y="58374"/>
                      </a:cubicBezTo>
                      <a:cubicBezTo>
                        <a:pt x="563629" y="58246"/>
                        <a:pt x="569727" y="58882"/>
                        <a:pt x="575697" y="59518"/>
                      </a:cubicBezTo>
                      <a:lnTo>
                        <a:pt x="581921" y="31183"/>
                      </a:lnTo>
                      <a:lnTo>
                        <a:pt x="575697" y="562"/>
                      </a:lnTo>
                      <a:cubicBezTo>
                        <a:pt x="572268" y="435"/>
                        <a:pt x="568710" y="435"/>
                        <a:pt x="565280" y="308"/>
                      </a:cubicBezTo>
                      <a:cubicBezTo>
                        <a:pt x="536445" y="-963"/>
                        <a:pt x="507228" y="2087"/>
                        <a:pt x="479028" y="2467"/>
                      </a:cubicBezTo>
                      <a:cubicBezTo>
                        <a:pt x="400778" y="3357"/>
                        <a:pt x="322527" y="2467"/>
                        <a:pt x="244278" y="4501"/>
                      </a:cubicBezTo>
                      <a:cubicBezTo>
                        <a:pt x="229923" y="4882"/>
                        <a:pt x="195117" y="4119"/>
                        <a:pt x="192449" y="3611"/>
                      </a:cubicBezTo>
                      <a:cubicBezTo>
                        <a:pt x="172760" y="-73"/>
                        <a:pt x="151673" y="3103"/>
                        <a:pt x="131221" y="2849"/>
                      </a:cubicBezTo>
                      <a:cubicBezTo>
                        <a:pt x="123980" y="2722"/>
                        <a:pt x="116740" y="2722"/>
                        <a:pt x="109499" y="2595"/>
                      </a:cubicBezTo>
                      <a:cubicBezTo>
                        <a:pt x="97686" y="2467"/>
                        <a:pt x="85999" y="2341"/>
                        <a:pt x="74185" y="2214"/>
                      </a:cubicBezTo>
                      <a:cubicBezTo>
                        <a:pt x="51193" y="1959"/>
                        <a:pt x="28201" y="1452"/>
                        <a:pt x="5335" y="562"/>
                      </a:cubicBezTo>
                      <a:lnTo>
                        <a:pt x="0" y="32835"/>
                      </a:lnTo>
                      <a:lnTo>
                        <a:pt x="5589" y="59390"/>
                      </a:lnTo>
                      <a:close/>
                    </a:path>
                  </a:pathLst>
                </a:custGeom>
                <a:solidFill>
                  <a:srgbClr val="31388A"/>
                </a:solidFill>
                <a:ln w="12692" cap="flat">
                  <a:noFill/>
                  <a:prstDash val="solid"/>
                  <a:miter/>
                </a:ln>
              </p:spPr>
              <p:txBody>
                <a:bodyPr rtlCol="0" anchor="ctr"/>
                <a:lstStyle/>
                <a:p>
                  <a:endParaRPr lang="en-US"/>
                </a:p>
              </p:txBody>
            </p:sp>
          </p:grpSp>
          <p:grpSp>
            <p:nvGrpSpPr>
              <p:cNvPr id="457" name="Graphic 1018">
                <a:extLst>
                  <a:ext uri="{FF2B5EF4-FFF2-40B4-BE49-F238E27FC236}">
                    <a16:creationId xmlns:a16="http://schemas.microsoft.com/office/drawing/2014/main" id="{CC76D35C-CB21-994B-9867-C1B76A560EE0}"/>
                  </a:ext>
                </a:extLst>
              </p:cNvPr>
              <p:cNvGrpSpPr/>
              <p:nvPr/>
            </p:nvGrpSpPr>
            <p:grpSpPr>
              <a:xfrm>
                <a:off x="5720641" y="7072802"/>
                <a:ext cx="581794" cy="62699"/>
                <a:chOff x="5720641" y="7072802"/>
                <a:chExt cx="581794" cy="62699"/>
              </a:xfrm>
              <a:solidFill>
                <a:srgbClr val="31388A"/>
              </a:solidFill>
            </p:grpSpPr>
            <p:sp>
              <p:nvSpPr>
                <p:cNvPr id="570" name="Freeform 569">
                  <a:extLst>
                    <a:ext uri="{FF2B5EF4-FFF2-40B4-BE49-F238E27FC236}">
                      <a16:creationId xmlns:a16="http://schemas.microsoft.com/office/drawing/2014/main" id="{6B5DEB6A-FA15-D94E-9F87-3FEF927D5B8D}"/>
                    </a:ext>
                  </a:extLst>
                </p:cNvPr>
                <p:cNvSpPr/>
                <p:nvPr/>
              </p:nvSpPr>
              <p:spPr>
                <a:xfrm>
                  <a:off x="5795080" y="7074466"/>
                  <a:ext cx="35314" cy="930"/>
                </a:xfrm>
                <a:custGeom>
                  <a:avLst/>
                  <a:gdLst>
                    <a:gd name="connsiteX0" fmla="*/ 35314 w 35314"/>
                    <a:gd name="connsiteY0" fmla="*/ 931 h 930"/>
                    <a:gd name="connsiteX1" fmla="*/ 34679 w 35314"/>
                    <a:gd name="connsiteY1" fmla="*/ 931 h 930"/>
                    <a:gd name="connsiteX2" fmla="*/ 10543 w 35314"/>
                    <a:gd name="connsiteY2" fmla="*/ 41 h 930"/>
                    <a:gd name="connsiteX3" fmla="*/ 0 w 35314"/>
                    <a:gd name="connsiteY3" fmla="*/ 550 h 930"/>
                    <a:gd name="connsiteX4" fmla="*/ 35314 w 35314"/>
                    <a:gd name="connsiteY4" fmla="*/ 931 h 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14" h="930">
                      <a:moveTo>
                        <a:pt x="35314" y="931"/>
                      </a:moveTo>
                      <a:cubicBezTo>
                        <a:pt x="35060" y="931"/>
                        <a:pt x="34933" y="931"/>
                        <a:pt x="34679" y="931"/>
                      </a:cubicBezTo>
                      <a:cubicBezTo>
                        <a:pt x="27057" y="41"/>
                        <a:pt x="18673" y="-85"/>
                        <a:pt x="10543" y="41"/>
                      </a:cubicBezTo>
                      <a:cubicBezTo>
                        <a:pt x="6859" y="296"/>
                        <a:pt x="3430" y="296"/>
                        <a:pt x="0" y="550"/>
                      </a:cubicBezTo>
                      <a:cubicBezTo>
                        <a:pt x="11814" y="677"/>
                        <a:pt x="23500" y="804"/>
                        <a:pt x="35314" y="931"/>
                      </a:cubicBezTo>
                      <a:close/>
                    </a:path>
                  </a:pathLst>
                </a:custGeom>
                <a:solidFill>
                  <a:srgbClr val="31388A"/>
                </a:solidFill>
                <a:ln w="12692" cap="flat">
                  <a:noFill/>
                  <a:prstDash val="solid"/>
                  <a:miter/>
                </a:ln>
              </p:spPr>
              <p:txBody>
                <a:bodyPr rtlCol="0" anchor="ctr"/>
                <a:lstStyle/>
                <a:p>
                  <a:endParaRPr lang="en-US"/>
                </a:p>
              </p:txBody>
            </p:sp>
            <p:sp>
              <p:nvSpPr>
                <p:cNvPr id="571" name="Freeform 570">
                  <a:extLst>
                    <a:ext uri="{FF2B5EF4-FFF2-40B4-BE49-F238E27FC236}">
                      <a16:creationId xmlns:a16="http://schemas.microsoft.com/office/drawing/2014/main" id="{15200366-0511-EA4E-B0B3-090A5AB88177}"/>
                    </a:ext>
                  </a:extLst>
                </p:cNvPr>
                <p:cNvSpPr/>
                <p:nvPr/>
              </p:nvSpPr>
              <p:spPr>
                <a:xfrm>
                  <a:off x="5720641" y="7072802"/>
                  <a:ext cx="581794" cy="62699"/>
                </a:xfrm>
                <a:custGeom>
                  <a:avLst/>
                  <a:gdLst>
                    <a:gd name="connsiteX0" fmla="*/ 5462 w 581794"/>
                    <a:gd name="connsiteY0" fmla="*/ 59390 h 62699"/>
                    <a:gd name="connsiteX1" fmla="*/ 12195 w 581794"/>
                    <a:gd name="connsiteY1" fmla="*/ 60153 h 62699"/>
                    <a:gd name="connsiteX2" fmla="*/ 32519 w 581794"/>
                    <a:gd name="connsiteY2" fmla="*/ 61932 h 62699"/>
                    <a:gd name="connsiteX3" fmla="*/ 45096 w 581794"/>
                    <a:gd name="connsiteY3" fmla="*/ 61804 h 62699"/>
                    <a:gd name="connsiteX4" fmla="*/ 63515 w 581794"/>
                    <a:gd name="connsiteY4" fmla="*/ 61296 h 62699"/>
                    <a:gd name="connsiteX5" fmla="*/ 79902 w 581794"/>
                    <a:gd name="connsiteY5" fmla="*/ 61169 h 62699"/>
                    <a:gd name="connsiteX6" fmla="*/ 82061 w 581794"/>
                    <a:gd name="connsiteY6" fmla="*/ 61423 h 62699"/>
                    <a:gd name="connsiteX7" fmla="*/ 93367 w 581794"/>
                    <a:gd name="connsiteY7" fmla="*/ 60915 h 62699"/>
                    <a:gd name="connsiteX8" fmla="*/ 227383 w 581794"/>
                    <a:gd name="connsiteY8" fmla="*/ 58501 h 62699"/>
                    <a:gd name="connsiteX9" fmla="*/ 274256 w 581794"/>
                    <a:gd name="connsiteY9" fmla="*/ 57611 h 62699"/>
                    <a:gd name="connsiteX10" fmla="*/ 358604 w 581794"/>
                    <a:gd name="connsiteY10" fmla="*/ 60153 h 62699"/>
                    <a:gd name="connsiteX11" fmla="*/ 398364 w 581794"/>
                    <a:gd name="connsiteY11" fmla="*/ 60153 h 62699"/>
                    <a:gd name="connsiteX12" fmla="*/ 428216 w 581794"/>
                    <a:gd name="connsiteY12" fmla="*/ 62694 h 62699"/>
                    <a:gd name="connsiteX13" fmla="*/ 463530 w 581794"/>
                    <a:gd name="connsiteY13" fmla="*/ 60533 h 62699"/>
                    <a:gd name="connsiteX14" fmla="*/ 557659 w 581794"/>
                    <a:gd name="connsiteY14" fmla="*/ 58374 h 62699"/>
                    <a:gd name="connsiteX15" fmla="*/ 575697 w 581794"/>
                    <a:gd name="connsiteY15" fmla="*/ 59518 h 62699"/>
                    <a:gd name="connsiteX16" fmla="*/ 581795 w 581794"/>
                    <a:gd name="connsiteY16" fmla="*/ 31183 h 62699"/>
                    <a:gd name="connsiteX17" fmla="*/ 575697 w 581794"/>
                    <a:gd name="connsiteY17" fmla="*/ 562 h 62699"/>
                    <a:gd name="connsiteX18" fmla="*/ 565281 w 581794"/>
                    <a:gd name="connsiteY18" fmla="*/ 308 h 62699"/>
                    <a:gd name="connsiteX19" fmla="*/ 479028 w 581794"/>
                    <a:gd name="connsiteY19" fmla="*/ 2467 h 62699"/>
                    <a:gd name="connsiteX20" fmla="*/ 244278 w 581794"/>
                    <a:gd name="connsiteY20" fmla="*/ 4501 h 62699"/>
                    <a:gd name="connsiteX21" fmla="*/ 192449 w 581794"/>
                    <a:gd name="connsiteY21" fmla="*/ 3611 h 62699"/>
                    <a:gd name="connsiteX22" fmla="*/ 131222 w 581794"/>
                    <a:gd name="connsiteY22" fmla="*/ 2849 h 62699"/>
                    <a:gd name="connsiteX23" fmla="*/ 109499 w 581794"/>
                    <a:gd name="connsiteY23" fmla="*/ 2595 h 62699"/>
                    <a:gd name="connsiteX24" fmla="*/ 74185 w 581794"/>
                    <a:gd name="connsiteY24" fmla="*/ 2214 h 62699"/>
                    <a:gd name="connsiteX25" fmla="*/ 5335 w 581794"/>
                    <a:gd name="connsiteY25" fmla="*/ 562 h 62699"/>
                    <a:gd name="connsiteX26" fmla="*/ 0 w 581794"/>
                    <a:gd name="connsiteY26" fmla="*/ 32835 h 62699"/>
                    <a:gd name="connsiteX27" fmla="*/ 5462 w 581794"/>
                    <a:gd name="connsiteY27" fmla="*/ 59390 h 6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1794" h="62699">
                      <a:moveTo>
                        <a:pt x="5462" y="59390"/>
                      </a:moveTo>
                      <a:cubicBezTo>
                        <a:pt x="7749" y="59644"/>
                        <a:pt x="9908" y="59898"/>
                        <a:pt x="12195" y="60153"/>
                      </a:cubicBezTo>
                      <a:cubicBezTo>
                        <a:pt x="19308" y="61042"/>
                        <a:pt x="25914" y="61804"/>
                        <a:pt x="32519" y="61932"/>
                      </a:cubicBezTo>
                      <a:cubicBezTo>
                        <a:pt x="36585" y="62185"/>
                        <a:pt x="40522" y="62185"/>
                        <a:pt x="45096" y="61804"/>
                      </a:cubicBezTo>
                      <a:cubicBezTo>
                        <a:pt x="50939" y="61042"/>
                        <a:pt x="57290" y="60915"/>
                        <a:pt x="63515" y="61296"/>
                      </a:cubicBezTo>
                      <a:cubicBezTo>
                        <a:pt x="63642" y="61296"/>
                        <a:pt x="74693" y="61169"/>
                        <a:pt x="79902" y="61169"/>
                      </a:cubicBezTo>
                      <a:cubicBezTo>
                        <a:pt x="80664" y="61296"/>
                        <a:pt x="81172" y="61423"/>
                        <a:pt x="82061" y="61423"/>
                      </a:cubicBezTo>
                      <a:cubicBezTo>
                        <a:pt x="85491" y="61804"/>
                        <a:pt x="89429" y="61423"/>
                        <a:pt x="93367" y="60915"/>
                      </a:cubicBezTo>
                      <a:cubicBezTo>
                        <a:pt x="137954" y="60406"/>
                        <a:pt x="182668" y="60915"/>
                        <a:pt x="227383" y="58501"/>
                      </a:cubicBezTo>
                      <a:cubicBezTo>
                        <a:pt x="243007" y="57611"/>
                        <a:pt x="258505" y="56467"/>
                        <a:pt x="274256" y="57611"/>
                      </a:cubicBezTo>
                      <a:cubicBezTo>
                        <a:pt x="302330" y="59644"/>
                        <a:pt x="330530" y="59644"/>
                        <a:pt x="358604" y="60153"/>
                      </a:cubicBezTo>
                      <a:cubicBezTo>
                        <a:pt x="371815" y="60406"/>
                        <a:pt x="380707" y="57484"/>
                        <a:pt x="398364" y="60153"/>
                      </a:cubicBezTo>
                      <a:cubicBezTo>
                        <a:pt x="406113" y="60661"/>
                        <a:pt x="420721" y="62820"/>
                        <a:pt x="428216" y="62694"/>
                      </a:cubicBezTo>
                      <a:cubicBezTo>
                        <a:pt x="442316" y="62312"/>
                        <a:pt x="449430" y="61169"/>
                        <a:pt x="463530" y="60533"/>
                      </a:cubicBezTo>
                      <a:cubicBezTo>
                        <a:pt x="494906" y="59263"/>
                        <a:pt x="526283" y="58755"/>
                        <a:pt x="557659" y="58374"/>
                      </a:cubicBezTo>
                      <a:cubicBezTo>
                        <a:pt x="563629" y="58246"/>
                        <a:pt x="569727" y="58882"/>
                        <a:pt x="575697" y="59518"/>
                      </a:cubicBezTo>
                      <a:lnTo>
                        <a:pt x="581795" y="31183"/>
                      </a:lnTo>
                      <a:lnTo>
                        <a:pt x="575697" y="562"/>
                      </a:lnTo>
                      <a:cubicBezTo>
                        <a:pt x="572268" y="435"/>
                        <a:pt x="568710" y="435"/>
                        <a:pt x="565281" y="308"/>
                      </a:cubicBezTo>
                      <a:cubicBezTo>
                        <a:pt x="536445" y="-963"/>
                        <a:pt x="507228" y="2087"/>
                        <a:pt x="479028" y="2467"/>
                      </a:cubicBezTo>
                      <a:cubicBezTo>
                        <a:pt x="400778" y="3357"/>
                        <a:pt x="322528" y="2467"/>
                        <a:pt x="244278" y="4501"/>
                      </a:cubicBezTo>
                      <a:cubicBezTo>
                        <a:pt x="229923" y="4882"/>
                        <a:pt x="195117" y="4119"/>
                        <a:pt x="192449" y="3611"/>
                      </a:cubicBezTo>
                      <a:cubicBezTo>
                        <a:pt x="172760" y="-73"/>
                        <a:pt x="151673" y="3103"/>
                        <a:pt x="131222" y="2849"/>
                      </a:cubicBezTo>
                      <a:cubicBezTo>
                        <a:pt x="123981" y="2722"/>
                        <a:pt x="116740" y="2722"/>
                        <a:pt x="109499" y="2595"/>
                      </a:cubicBezTo>
                      <a:cubicBezTo>
                        <a:pt x="97686" y="2467"/>
                        <a:pt x="85999" y="2341"/>
                        <a:pt x="74185" y="2214"/>
                      </a:cubicBezTo>
                      <a:cubicBezTo>
                        <a:pt x="51193" y="1959"/>
                        <a:pt x="28201" y="1452"/>
                        <a:pt x="5335" y="562"/>
                      </a:cubicBezTo>
                      <a:lnTo>
                        <a:pt x="0" y="32835"/>
                      </a:lnTo>
                      <a:lnTo>
                        <a:pt x="5462" y="59390"/>
                      </a:lnTo>
                      <a:close/>
                    </a:path>
                  </a:pathLst>
                </a:custGeom>
                <a:solidFill>
                  <a:srgbClr val="31388A"/>
                </a:solidFill>
                <a:ln w="12692" cap="flat">
                  <a:noFill/>
                  <a:prstDash val="solid"/>
                  <a:miter/>
                </a:ln>
              </p:spPr>
              <p:txBody>
                <a:bodyPr rtlCol="0" anchor="ctr"/>
                <a:lstStyle/>
                <a:p>
                  <a:endParaRPr lang="en-US"/>
                </a:p>
              </p:txBody>
            </p:sp>
          </p:grpSp>
          <p:grpSp>
            <p:nvGrpSpPr>
              <p:cNvPr id="458" name="Graphic 1018">
                <a:extLst>
                  <a:ext uri="{FF2B5EF4-FFF2-40B4-BE49-F238E27FC236}">
                    <a16:creationId xmlns:a16="http://schemas.microsoft.com/office/drawing/2014/main" id="{AEDF85BC-6B69-C044-AD1C-51E640439CC7}"/>
                  </a:ext>
                </a:extLst>
              </p:cNvPr>
              <p:cNvGrpSpPr/>
              <p:nvPr/>
            </p:nvGrpSpPr>
            <p:grpSpPr>
              <a:xfrm>
                <a:off x="5150406" y="7072802"/>
                <a:ext cx="581794" cy="62699"/>
                <a:chOff x="5150406" y="7072802"/>
                <a:chExt cx="581794" cy="62699"/>
              </a:xfrm>
              <a:solidFill>
                <a:srgbClr val="31388A"/>
              </a:solidFill>
            </p:grpSpPr>
            <p:sp>
              <p:nvSpPr>
                <p:cNvPr id="568" name="Freeform 567">
                  <a:extLst>
                    <a:ext uri="{FF2B5EF4-FFF2-40B4-BE49-F238E27FC236}">
                      <a16:creationId xmlns:a16="http://schemas.microsoft.com/office/drawing/2014/main" id="{DA727520-4900-7B44-8E1C-9C0073DF769C}"/>
                    </a:ext>
                  </a:extLst>
                </p:cNvPr>
                <p:cNvSpPr/>
                <p:nvPr/>
              </p:nvSpPr>
              <p:spPr>
                <a:xfrm>
                  <a:off x="5224845" y="7074466"/>
                  <a:ext cx="35186" cy="930"/>
                </a:xfrm>
                <a:custGeom>
                  <a:avLst/>
                  <a:gdLst>
                    <a:gd name="connsiteX0" fmla="*/ 35187 w 35186"/>
                    <a:gd name="connsiteY0" fmla="*/ 931 h 930"/>
                    <a:gd name="connsiteX1" fmla="*/ 34679 w 35186"/>
                    <a:gd name="connsiteY1" fmla="*/ 931 h 930"/>
                    <a:gd name="connsiteX2" fmla="*/ 10544 w 35186"/>
                    <a:gd name="connsiteY2" fmla="*/ 41 h 930"/>
                    <a:gd name="connsiteX3" fmla="*/ 0 w 35186"/>
                    <a:gd name="connsiteY3" fmla="*/ 550 h 930"/>
                    <a:gd name="connsiteX4" fmla="*/ 35187 w 35186"/>
                    <a:gd name="connsiteY4" fmla="*/ 931 h 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86" h="930">
                      <a:moveTo>
                        <a:pt x="35187" y="931"/>
                      </a:moveTo>
                      <a:cubicBezTo>
                        <a:pt x="34933" y="931"/>
                        <a:pt x="34806" y="931"/>
                        <a:pt x="34679" y="931"/>
                      </a:cubicBezTo>
                      <a:cubicBezTo>
                        <a:pt x="27057" y="41"/>
                        <a:pt x="18673" y="-85"/>
                        <a:pt x="10544" y="41"/>
                      </a:cubicBezTo>
                      <a:cubicBezTo>
                        <a:pt x="6860" y="296"/>
                        <a:pt x="3430" y="296"/>
                        <a:pt x="0" y="550"/>
                      </a:cubicBezTo>
                      <a:cubicBezTo>
                        <a:pt x="11687" y="677"/>
                        <a:pt x="23501" y="804"/>
                        <a:pt x="35187" y="931"/>
                      </a:cubicBezTo>
                      <a:close/>
                    </a:path>
                  </a:pathLst>
                </a:custGeom>
                <a:solidFill>
                  <a:srgbClr val="31388A"/>
                </a:solidFill>
                <a:ln w="12692" cap="flat">
                  <a:noFill/>
                  <a:prstDash val="solid"/>
                  <a:miter/>
                </a:ln>
              </p:spPr>
              <p:txBody>
                <a:bodyPr rtlCol="0" anchor="ctr"/>
                <a:lstStyle/>
                <a:p>
                  <a:endParaRPr lang="en-US"/>
                </a:p>
              </p:txBody>
            </p:sp>
            <p:sp>
              <p:nvSpPr>
                <p:cNvPr id="569" name="Freeform 568">
                  <a:extLst>
                    <a:ext uri="{FF2B5EF4-FFF2-40B4-BE49-F238E27FC236}">
                      <a16:creationId xmlns:a16="http://schemas.microsoft.com/office/drawing/2014/main" id="{D419F2BD-E285-A548-84FD-FE7BB84855C8}"/>
                    </a:ext>
                  </a:extLst>
                </p:cNvPr>
                <p:cNvSpPr/>
                <p:nvPr/>
              </p:nvSpPr>
              <p:spPr>
                <a:xfrm>
                  <a:off x="5150406" y="7072802"/>
                  <a:ext cx="581794" cy="62699"/>
                </a:xfrm>
                <a:custGeom>
                  <a:avLst/>
                  <a:gdLst>
                    <a:gd name="connsiteX0" fmla="*/ 5462 w 581794"/>
                    <a:gd name="connsiteY0" fmla="*/ 59390 h 62699"/>
                    <a:gd name="connsiteX1" fmla="*/ 12195 w 581794"/>
                    <a:gd name="connsiteY1" fmla="*/ 60153 h 62699"/>
                    <a:gd name="connsiteX2" fmla="*/ 32519 w 581794"/>
                    <a:gd name="connsiteY2" fmla="*/ 61932 h 62699"/>
                    <a:gd name="connsiteX3" fmla="*/ 45095 w 581794"/>
                    <a:gd name="connsiteY3" fmla="*/ 61804 h 62699"/>
                    <a:gd name="connsiteX4" fmla="*/ 63515 w 581794"/>
                    <a:gd name="connsiteY4" fmla="*/ 61296 h 62699"/>
                    <a:gd name="connsiteX5" fmla="*/ 79901 w 581794"/>
                    <a:gd name="connsiteY5" fmla="*/ 61169 h 62699"/>
                    <a:gd name="connsiteX6" fmla="*/ 82061 w 581794"/>
                    <a:gd name="connsiteY6" fmla="*/ 61423 h 62699"/>
                    <a:gd name="connsiteX7" fmla="*/ 93366 w 581794"/>
                    <a:gd name="connsiteY7" fmla="*/ 60915 h 62699"/>
                    <a:gd name="connsiteX8" fmla="*/ 227383 w 581794"/>
                    <a:gd name="connsiteY8" fmla="*/ 58501 h 62699"/>
                    <a:gd name="connsiteX9" fmla="*/ 274256 w 581794"/>
                    <a:gd name="connsiteY9" fmla="*/ 57611 h 62699"/>
                    <a:gd name="connsiteX10" fmla="*/ 358604 w 581794"/>
                    <a:gd name="connsiteY10" fmla="*/ 60153 h 62699"/>
                    <a:gd name="connsiteX11" fmla="*/ 398364 w 581794"/>
                    <a:gd name="connsiteY11" fmla="*/ 60153 h 62699"/>
                    <a:gd name="connsiteX12" fmla="*/ 428216 w 581794"/>
                    <a:gd name="connsiteY12" fmla="*/ 62694 h 62699"/>
                    <a:gd name="connsiteX13" fmla="*/ 463530 w 581794"/>
                    <a:gd name="connsiteY13" fmla="*/ 60533 h 62699"/>
                    <a:gd name="connsiteX14" fmla="*/ 557659 w 581794"/>
                    <a:gd name="connsiteY14" fmla="*/ 58374 h 62699"/>
                    <a:gd name="connsiteX15" fmla="*/ 575697 w 581794"/>
                    <a:gd name="connsiteY15" fmla="*/ 59518 h 62699"/>
                    <a:gd name="connsiteX16" fmla="*/ 581794 w 581794"/>
                    <a:gd name="connsiteY16" fmla="*/ 31183 h 62699"/>
                    <a:gd name="connsiteX17" fmla="*/ 575697 w 581794"/>
                    <a:gd name="connsiteY17" fmla="*/ 562 h 62699"/>
                    <a:gd name="connsiteX18" fmla="*/ 565281 w 581794"/>
                    <a:gd name="connsiteY18" fmla="*/ 308 h 62699"/>
                    <a:gd name="connsiteX19" fmla="*/ 479028 w 581794"/>
                    <a:gd name="connsiteY19" fmla="*/ 2467 h 62699"/>
                    <a:gd name="connsiteX20" fmla="*/ 244277 w 581794"/>
                    <a:gd name="connsiteY20" fmla="*/ 4501 h 62699"/>
                    <a:gd name="connsiteX21" fmla="*/ 192449 w 581794"/>
                    <a:gd name="connsiteY21" fmla="*/ 3611 h 62699"/>
                    <a:gd name="connsiteX22" fmla="*/ 131221 w 581794"/>
                    <a:gd name="connsiteY22" fmla="*/ 2849 h 62699"/>
                    <a:gd name="connsiteX23" fmla="*/ 109499 w 581794"/>
                    <a:gd name="connsiteY23" fmla="*/ 2595 h 62699"/>
                    <a:gd name="connsiteX24" fmla="*/ 74185 w 581794"/>
                    <a:gd name="connsiteY24" fmla="*/ 2214 h 62699"/>
                    <a:gd name="connsiteX25" fmla="*/ 5335 w 581794"/>
                    <a:gd name="connsiteY25" fmla="*/ 562 h 62699"/>
                    <a:gd name="connsiteX26" fmla="*/ 0 w 581794"/>
                    <a:gd name="connsiteY26" fmla="*/ 32835 h 62699"/>
                    <a:gd name="connsiteX27" fmla="*/ 5462 w 581794"/>
                    <a:gd name="connsiteY27" fmla="*/ 59390 h 6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1794" h="62699">
                      <a:moveTo>
                        <a:pt x="5462" y="59390"/>
                      </a:moveTo>
                      <a:cubicBezTo>
                        <a:pt x="7749" y="59644"/>
                        <a:pt x="9908" y="59898"/>
                        <a:pt x="12195" y="60153"/>
                      </a:cubicBezTo>
                      <a:cubicBezTo>
                        <a:pt x="19308" y="61042"/>
                        <a:pt x="25914" y="61804"/>
                        <a:pt x="32519" y="61932"/>
                      </a:cubicBezTo>
                      <a:cubicBezTo>
                        <a:pt x="36584" y="62185"/>
                        <a:pt x="40522" y="62185"/>
                        <a:pt x="45095" y="61804"/>
                      </a:cubicBezTo>
                      <a:cubicBezTo>
                        <a:pt x="50939" y="61042"/>
                        <a:pt x="57290" y="60915"/>
                        <a:pt x="63515" y="61296"/>
                      </a:cubicBezTo>
                      <a:cubicBezTo>
                        <a:pt x="63769" y="61296"/>
                        <a:pt x="74693" y="61169"/>
                        <a:pt x="79901" y="61169"/>
                      </a:cubicBezTo>
                      <a:cubicBezTo>
                        <a:pt x="80663" y="61296"/>
                        <a:pt x="81172" y="61423"/>
                        <a:pt x="82061" y="61423"/>
                      </a:cubicBezTo>
                      <a:cubicBezTo>
                        <a:pt x="85491" y="61804"/>
                        <a:pt x="89428" y="61423"/>
                        <a:pt x="93366" y="60915"/>
                      </a:cubicBezTo>
                      <a:cubicBezTo>
                        <a:pt x="137954" y="60406"/>
                        <a:pt x="182668" y="60915"/>
                        <a:pt x="227383" y="58501"/>
                      </a:cubicBezTo>
                      <a:cubicBezTo>
                        <a:pt x="243007" y="57611"/>
                        <a:pt x="258504" y="56467"/>
                        <a:pt x="274256" y="57611"/>
                      </a:cubicBezTo>
                      <a:cubicBezTo>
                        <a:pt x="302330" y="59644"/>
                        <a:pt x="330530" y="59644"/>
                        <a:pt x="358604" y="60153"/>
                      </a:cubicBezTo>
                      <a:cubicBezTo>
                        <a:pt x="371815" y="60406"/>
                        <a:pt x="380707" y="57484"/>
                        <a:pt x="398364" y="60153"/>
                      </a:cubicBezTo>
                      <a:cubicBezTo>
                        <a:pt x="406113" y="60661"/>
                        <a:pt x="420721" y="62820"/>
                        <a:pt x="428216" y="62694"/>
                      </a:cubicBezTo>
                      <a:cubicBezTo>
                        <a:pt x="442316" y="62312"/>
                        <a:pt x="449430" y="61169"/>
                        <a:pt x="463530" y="60533"/>
                      </a:cubicBezTo>
                      <a:cubicBezTo>
                        <a:pt x="494906" y="59263"/>
                        <a:pt x="526283" y="58755"/>
                        <a:pt x="557659" y="58374"/>
                      </a:cubicBezTo>
                      <a:cubicBezTo>
                        <a:pt x="563629" y="58246"/>
                        <a:pt x="569727" y="58882"/>
                        <a:pt x="575697" y="59518"/>
                      </a:cubicBezTo>
                      <a:lnTo>
                        <a:pt x="581794" y="31183"/>
                      </a:lnTo>
                      <a:lnTo>
                        <a:pt x="575697" y="562"/>
                      </a:lnTo>
                      <a:cubicBezTo>
                        <a:pt x="572267" y="435"/>
                        <a:pt x="568710" y="435"/>
                        <a:pt x="565281" y="308"/>
                      </a:cubicBezTo>
                      <a:cubicBezTo>
                        <a:pt x="536445" y="-963"/>
                        <a:pt x="507228" y="2087"/>
                        <a:pt x="479028" y="2467"/>
                      </a:cubicBezTo>
                      <a:cubicBezTo>
                        <a:pt x="400778" y="3357"/>
                        <a:pt x="322527" y="2467"/>
                        <a:pt x="244277" y="4501"/>
                      </a:cubicBezTo>
                      <a:cubicBezTo>
                        <a:pt x="229923" y="4882"/>
                        <a:pt x="195117" y="4119"/>
                        <a:pt x="192449" y="3611"/>
                      </a:cubicBezTo>
                      <a:cubicBezTo>
                        <a:pt x="172760" y="-73"/>
                        <a:pt x="151673" y="3103"/>
                        <a:pt x="131221" y="2849"/>
                      </a:cubicBezTo>
                      <a:cubicBezTo>
                        <a:pt x="123980" y="2722"/>
                        <a:pt x="116740" y="2722"/>
                        <a:pt x="109499" y="2595"/>
                      </a:cubicBezTo>
                      <a:cubicBezTo>
                        <a:pt x="97686" y="2467"/>
                        <a:pt x="85999" y="2341"/>
                        <a:pt x="74185" y="2214"/>
                      </a:cubicBezTo>
                      <a:cubicBezTo>
                        <a:pt x="51193" y="1959"/>
                        <a:pt x="28201" y="1452"/>
                        <a:pt x="5335" y="562"/>
                      </a:cubicBezTo>
                      <a:lnTo>
                        <a:pt x="0" y="32835"/>
                      </a:lnTo>
                      <a:lnTo>
                        <a:pt x="5462" y="59390"/>
                      </a:lnTo>
                      <a:close/>
                    </a:path>
                  </a:pathLst>
                </a:custGeom>
                <a:solidFill>
                  <a:srgbClr val="31388A"/>
                </a:solidFill>
                <a:ln w="12692" cap="flat">
                  <a:noFill/>
                  <a:prstDash val="solid"/>
                  <a:miter/>
                </a:ln>
              </p:spPr>
              <p:txBody>
                <a:bodyPr rtlCol="0" anchor="ctr"/>
                <a:lstStyle/>
                <a:p>
                  <a:endParaRPr lang="en-US"/>
                </a:p>
              </p:txBody>
            </p:sp>
          </p:grpSp>
          <p:grpSp>
            <p:nvGrpSpPr>
              <p:cNvPr id="459" name="Graphic 1018">
                <a:extLst>
                  <a:ext uri="{FF2B5EF4-FFF2-40B4-BE49-F238E27FC236}">
                    <a16:creationId xmlns:a16="http://schemas.microsoft.com/office/drawing/2014/main" id="{FDC4C4A9-1C86-3B4B-97EC-984823E3AFFA}"/>
                  </a:ext>
                </a:extLst>
              </p:cNvPr>
              <p:cNvGrpSpPr/>
              <p:nvPr/>
            </p:nvGrpSpPr>
            <p:grpSpPr>
              <a:xfrm>
                <a:off x="4579917" y="7072802"/>
                <a:ext cx="581921" cy="62699"/>
                <a:chOff x="4579917" y="7072802"/>
                <a:chExt cx="581921" cy="62699"/>
              </a:xfrm>
              <a:solidFill>
                <a:srgbClr val="31388A"/>
              </a:solidFill>
            </p:grpSpPr>
            <p:sp>
              <p:nvSpPr>
                <p:cNvPr id="539" name="Freeform 538">
                  <a:extLst>
                    <a:ext uri="{FF2B5EF4-FFF2-40B4-BE49-F238E27FC236}">
                      <a16:creationId xmlns:a16="http://schemas.microsoft.com/office/drawing/2014/main" id="{37630875-1B9A-2F43-8664-1794D457A024}"/>
                    </a:ext>
                  </a:extLst>
                </p:cNvPr>
                <p:cNvSpPr/>
                <p:nvPr/>
              </p:nvSpPr>
              <p:spPr>
                <a:xfrm>
                  <a:off x="4654483" y="7074466"/>
                  <a:ext cx="35314" cy="930"/>
                </a:xfrm>
                <a:custGeom>
                  <a:avLst/>
                  <a:gdLst>
                    <a:gd name="connsiteX0" fmla="*/ 35314 w 35314"/>
                    <a:gd name="connsiteY0" fmla="*/ 931 h 930"/>
                    <a:gd name="connsiteX1" fmla="*/ 34806 w 35314"/>
                    <a:gd name="connsiteY1" fmla="*/ 931 h 930"/>
                    <a:gd name="connsiteX2" fmla="*/ 10670 w 35314"/>
                    <a:gd name="connsiteY2" fmla="*/ 41 h 930"/>
                    <a:gd name="connsiteX3" fmla="*/ 0 w 35314"/>
                    <a:gd name="connsiteY3" fmla="*/ 550 h 930"/>
                    <a:gd name="connsiteX4" fmla="*/ 35314 w 35314"/>
                    <a:gd name="connsiteY4" fmla="*/ 931 h 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14" h="930">
                      <a:moveTo>
                        <a:pt x="35314" y="931"/>
                      </a:moveTo>
                      <a:cubicBezTo>
                        <a:pt x="35187" y="931"/>
                        <a:pt x="34933" y="931"/>
                        <a:pt x="34806" y="931"/>
                      </a:cubicBezTo>
                      <a:cubicBezTo>
                        <a:pt x="27184" y="41"/>
                        <a:pt x="18800" y="-85"/>
                        <a:pt x="10670" y="41"/>
                      </a:cubicBezTo>
                      <a:cubicBezTo>
                        <a:pt x="6986" y="296"/>
                        <a:pt x="3557" y="296"/>
                        <a:pt x="0" y="550"/>
                      </a:cubicBezTo>
                      <a:cubicBezTo>
                        <a:pt x="11686" y="677"/>
                        <a:pt x="23501" y="804"/>
                        <a:pt x="35314" y="931"/>
                      </a:cubicBezTo>
                      <a:close/>
                    </a:path>
                  </a:pathLst>
                </a:custGeom>
                <a:solidFill>
                  <a:srgbClr val="31388A"/>
                </a:solidFill>
                <a:ln w="12692" cap="flat">
                  <a:noFill/>
                  <a:prstDash val="solid"/>
                  <a:miter/>
                </a:ln>
              </p:spPr>
              <p:txBody>
                <a:bodyPr rtlCol="0" anchor="ctr"/>
                <a:lstStyle/>
                <a:p>
                  <a:endParaRPr lang="en-US"/>
                </a:p>
              </p:txBody>
            </p:sp>
            <p:sp>
              <p:nvSpPr>
                <p:cNvPr id="566" name="Freeform 565">
                  <a:extLst>
                    <a:ext uri="{FF2B5EF4-FFF2-40B4-BE49-F238E27FC236}">
                      <a16:creationId xmlns:a16="http://schemas.microsoft.com/office/drawing/2014/main" id="{0AFD5285-7ECF-1C47-85E2-DE769B2A0DC1}"/>
                    </a:ext>
                  </a:extLst>
                </p:cNvPr>
                <p:cNvSpPr/>
                <p:nvPr/>
              </p:nvSpPr>
              <p:spPr>
                <a:xfrm>
                  <a:off x="4579917" y="7072802"/>
                  <a:ext cx="581921" cy="62699"/>
                </a:xfrm>
                <a:custGeom>
                  <a:avLst/>
                  <a:gdLst>
                    <a:gd name="connsiteX0" fmla="*/ 5589 w 581921"/>
                    <a:gd name="connsiteY0" fmla="*/ 59390 h 62699"/>
                    <a:gd name="connsiteX1" fmla="*/ 12195 w 581921"/>
                    <a:gd name="connsiteY1" fmla="*/ 60153 h 62699"/>
                    <a:gd name="connsiteX2" fmla="*/ 32519 w 581921"/>
                    <a:gd name="connsiteY2" fmla="*/ 61932 h 62699"/>
                    <a:gd name="connsiteX3" fmla="*/ 45095 w 581921"/>
                    <a:gd name="connsiteY3" fmla="*/ 61804 h 62699"/>
                    <a:gd name="connsiteX4" fmla="*/ 63515 w 581921"/>
                    <a:gd name="connsiteY4" fmla="*/ 61296 h 62699"/>
                    <a:gd name="connsiteX5" fmla="*/ 79901 w 581921"/>
                    <a:gd name="connsiteY5" fmla="*/ 61169 h 62699"/>
                    <a:gd name="connsiteX6" fmla="*/ 82061 w 581921"/>
                    <a:gd name="connsiteY6" fmla="*/ 61423 h 62699"/>
                    <a:gd name="connsiteX7" fmla="*/ 93367 w 581921"/>
                    <a:gd name="connsiteY7" fmla="*/ 60915 h 62699"/>
                    <a:gd name="connsiteX8" fmla="*/ 227383 w 581921"/>
                    <a:gd name="connsiteY8" fmla="*/ 58501 h 62699"/>
                    <a:gd name="connsiteX9" fmla="*/ 274256 w 581921"/>
                    <a:gd name="connsiteY9" fmla="*/ 57611 h 62699"/>
                    <a:gd name="connsiteX10" fmla="*/ 358604 w 581921"/>
                    <a:gd name="connsiteY10" fmla="*/ 60153 h 62699"/>
                    <a:gd name="connsiteX11" fmla="*/ 398364 w 581921"/>
                    <a:gd name="connsiteY11" fmla="*/ 60153 h 62699"/>
                    <a:gd name="connsiteX12" fmla="*/ 428216 w 581921"/>
                    <a:gd name="connsiteY12" fmla="*/ 62694 h 62699"/>
                    <a:gd name="connsiteX13" fmla="*/ 463530 w 581921"/>
                    <a:gd name="connsiteY13" fmla="*/ 60533 h 62699"/>
                    <a:gd name="connsiteX14" fmla="*/ 557659 w 581921"/>
                    <a:gd name="connsiteY14" fmla="*/ 58374 h 62699"/>
                    <a:gd name="connsiteX15" fmla="*/ 575697 w 581921"/>
                    <a:gd name="connsiteY15" fmla="*/ 59518 h 62699"/>
                    <a:gd name="connsiteX16" fmla="*/ 581922 w 581921"/>
                    <a:gd name="connsiteY16" fmla="*/ 31183 h 62699"/>
                    <a:gd name="connsiteX17" fmla="*/ 575697 w 581921"/>
                    <a:gd name="connsiteY17" fmla="*/ 562 h 62699"/>
                    <a:gd name="connsiteX18" fmla="*/ 565281 w 581921"/>
                    <a:gd name="connsiteY18" fmla="*/ 308 h 62699"/>
                    <a:gd name="connsiteX19" fmla="*/ 479028 w 581921"/>
                    <a:gd name="connsiteY19" fmla="*/ 2467 h 62699"/>
                    <a:gd name="connsiteX20" fmla="*/ 244277 w 581921"/>
                    <a:gd name="connsiteY20" fmla="*/ 4501 h 62699"/>
                    <a:gd name="connsiteX21" fmla="*/ 192449 w 581921"/>
                    <a:gd name="connsiteY21" fmla="*/ 3611 h 62699"/>
                    <a:gd name="connsiteX22" fmla="*/ 131221 w 581921"/>
                    <a:gd name="connsiteY22" fmla="*/ 2849 h 62699"/>
                    <a:gd name="connsiteX23" fmla="*/ 109499 w 581921"/>
                    <a:gd name="connsiteY23" fmla="*/ 2595 h 62699"/>
                    <a:gd name="connsiteX24" fmla="*/ 74185 w 581921"/>
                    <a:gd name="connsiteY24" fmla="*/ 2214 h 62699"/>
                    <a:gd name="connsiteX25" fmla="*/ 5335 w 581921"/>
                    <a:gd name="connsiteY25" fmla="*/ 562 h 62699"/>
                    <a:gd name="connsiteX26" fmla="*/ 0 w 581921"/>
                    <a:gd name="connsiteY26" fmla="*/ 32835 h 62699"/>
                    <a:gd name="connsiteX27" fmla="*/ 5589 w 581921"/>
                    <a:gd name="connsiteY27" fmla="*/ 59390 h 6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1921" h="62699">
                      <a:moveTo>
                        <a:pt x="5589" y="59390"/>
                      </a:moveTo>
                      <a:cubicBezTo>
                        <a:pt x="7749" y="59644"/>
                        <a:pt x="10035" y="59898"/>
                        <a:pt x="12195" y="60153"/>
                      </a:cubicBezTo>
                      <a:cubicBezTo>
                        <a:pt x="19308" y="61042"/>
                        <a:pt x="25914" y="61804"/>
                        <a:pt x="32519" y="61932"/>
                      </a:cubicBezTo>
                      <a:cubicBezTo>
                        <a:pt x="36585" y="62185"/>
                        <a:pt x="40522" y="62185"/>
                        <a:pt x="45095" y="61804"/>
                      </a:cubicBezTo>
                      <a:cubicBezTo>
                        <a:pt x="50939" y="61042"/>
                        <a:pt x="57290" y="60915"/>
                        <a:pt x="63515" y="61296"/>
                      </a:cubicBezTo>
                      <a:cubicBezTo>
                        <a:pt x="63769" y="61296"/>
                        <a:pt x="74693" y="61169"/>
                        <a:pt x="79901" y="61169"/>
                      </a:cubicBezTo>
                      <a:cubicBezTo>
                        <a:pt x="80664" y="61296"/>
                        <a:pt x="81172" y="61423"/>
                        <a:pt x="82061" y="61423"/>
                      </a:cubicBezTo>
                      <a:cubicBezTo>
                        <a:pt x="85491" y="61804"/>
                        <a:pt x="89428" y="61423"/>
                        <a:pt x="93367" y="60915"/>
                      </a:cubicBezTo>
                      <a:cubicBezTo>
                        <a:pt x="137954" y="60406"/>
                        <a:pt x="182668" y="60915"/>
                        <a:pt x="227383" y="58501"/>
                      </a:cubicBezTo>
                      <a:cubicBezTo>
                        <a:pt x="243007" y="57611"/>
                        <a:pt x="258505" y="56467"/>
                        <a:pt x="274256" y="57611"/>
                      </a:cubicBezTo>
                      <a:cubicBezTo>
                        <a:pt x="302330" y="59644"/>
                        <a:pt x="330530" y="59644"/>
                        <a:pt x="358604" y="60153"/>
                      </a:cubicBezTo>
                      <a:cubicBezTo>
                        <a:pt x="371815" y="60406"/>
                        <a:pt x="380707" y="57484"/>
                        <a:pt x="398364" y="60153"/>
                      </a:cubicBezTo>
                      <a:cubicBezTo>
                        <a:pt x="406113" y="60661"/>
                        <a:pt x="420721" y="62820"/>
                        <a:pt x="428216" y="62694"/>
                      </a:cubicBezTo>
                      <a:cubicBezTo>
                        <a:pt x="442316" y="62312"/>
                        <a:pt x="449430" y="61169"/>
                        <a:pt x="463530" y="60533"/>
                      </a:cubicBezTo>
                      <a:cubicBezTo>
                        <a:pt x="494906" y="59263"/>
                        <a:pt x="526283" y="58755"/>
                        <a:pt x="557659" y="58374"/>
                      </a:cubicBezTo>
                      <a:cubicBezTo>
                        <a:pt x="563629" y="58246"/>
                        <a:pt x="569727" y="58882"/>
                        <a:pt x="575697" y="59518"/>
                      </a:cubicBezTo>
                      <a:lnTo>
                        <a:pt x="581922" y="31183"/>
                      </a:lnTo>
                      <a:lnTo>
                        <a:pt x="575697" y="562"/>
                      </a:lnTo>
                      <a:cubicBezTo>
                        <a:pt x="572267" y="435"/>
                        <a:pt x="568710" y="435"/>
                        <a:pt x="565281" y="308"/>
                      </a:cubicBezTo>
                      <a:cubicBezTo>
                        <a:pt x="536445" y="-963"/>
                        <a:pt x="507228" y="2087"/>
                        <a:pt x="479028" y="2467"/>
                      </a:cubicBezTo>
                      <a:cubicBezTo>
                        <a:pt x="400778" y="3357"/>
                        <a:pt x="322527" y="2467"/>
                        <a:pt x="244277" y="4501"/>
                      </a:cubicBezTo>
                      <a:cubicBezTo>
                        <a:pt x="229923" y="4882"/>
                        <a:pt x="195117" y="4119"/>
                        <a:pt x="192449" y="3611"/>
                      </a:cubicBezTo>
                      <a:cubicBezTo>
                        <a:pt x="172760" y="-73"/>
                        <a:pt x="151673" y="3103"/>
                        <a:pt x="131221" y="2849"/>
                      </a:cubicBezTo>
                      <a:cubicBezTo>
                        <a:pt x="123980" y="2722"/>
                        <a:pt x="116740" y="2722"/>
                        <a:pt x="109499" y="2595"/>
                      </a:cubicBezTo>
                      <a:cubicBezTo>
                        <a:pt x="97686" y="2467"/>
                        <a:pt x="85999" y="2341"/>
                        <a:pt x="74185" y="2214"/>
                      </a:cubicBezTo>
                      <a:cubicBezTo>
                        <a:pt x="51193" y="1959"/>
                        <a:pt x="28201" y="1452"/>
                        <a:pt x="5335" y="562"/>
                      </a:cubicBezTo>
                      <a:lnTo>
                        <a:pt x="0" y="32835"/>
                      </a:lnTo>
                      <a:lnTo>
                        <a:pt x="5589" y="59390"/>
                      </a:lnTo>
                      <a:close/>
                    </a:path>
                  </a:pathLst>
                </a:custGeom>
                <a:solidFill>
                  <a:srgbClr val="31388A"/>
                </a:solidFill>
                <a:ln w="12692" cap="flat">
                  <a:noFill/>
                  <a:prstDash val="solid"/>
                  <a:miter/>
                </a:ln>
              </p:spPr>
              <p:txBody>
                <a:bodyPr rtlCol="0" anchor="ctr"/>
                <a:lstStyle/>
                <a:p>
                  <a:endParaRPr lang="en-US"/>
                </a:p>
              </p:txBody>
            </p:sp>
          </p:grpSp>
          <p:grpSp>
            <p:nvGrpSpPr>
              <p:cNvPr id="460" name="Graphic 1018">
                <a:extLst>
                  <a:ext uri="{FF2B5EF4-FFF2-40B4-BE49-F238E27FC236}">
                    <a16:creationId xmlns:a16="http://schemas.microsoft.com/office/drawing/2014/main" id="{0232E1A8-A8F5-4647-8F29-ABD218C669ED}"/>
                  </a:ext>
                </a:extLst>
              </p:cNvPr>
              <p:cNvGrpSpPr/>
              <p:nvPr/>
            </p:nvGrpSpPr>
            <p:grpSpPr>
              <a:xfrm>
                <a:off x="4009682" y="7072802"/>
                <a:ext cx="581794" cy="62699"/>
                <a:chOff x="4009682" y="7072802"/>
                <a:chExt cx="581794" cy="62699"/>
              </a:xfrm>
              <a:solidFill>
                <a:srgbClr val="31388A"/>
              </a:solidFill>
            </p:grpSpPr>
            <p:sp>
              <p:nvSpPr>
                <p:cNvPr id="537" name="Freeform 536">
                  <a:extLst>
                    <a:ext uri="{FF2B5EF4-FFF2-40B4-BE49-F238E27FC236}">
                      <a16:creationId xmlns:a16="http://schemas.microsoft.com/office/drawing/2014/main" id="{F0B4E0A8-F023-E441-AEDF-59D4C88A4DFC}"/>
                    </a:ext>
                  </a:extLst>
                </p:cNvPr>
                <p:cNvSpPr/>
                <p:nvPr/>
              </p:nvSpPr>
              <p:spPr>
                <a:xfrm>
                  <a:off x="4084121" y="7074466"/>
                  <a:ext cx="35314" cy="930"/>
                </a:xfrm>
                <a:custGeom>
                  <a:avLst/>
                  <a:gdLst>
                    <a:gd name="connsiteX0" fmla="*/ 35314 w 35314"/>
                    <a:gd name="connsiteY0" fmla="*/ 931 h 930"/>
                    <a:gd name="connsiteX1" fmla="*/ 34679 w 35314"/>
                    <a:gd name="connsiteY1" fmla="*/ 931 h 930"/>
                    <a:gd name="connsiteX2" fmla="*/ 10543 w 35314"/>
                    <a:gd name="connsiteY2" fmla="*/ 41 h 930"/>
                    <a:gd name="connsiteX3" fmla="*/ 0 w 35314"/>
                    <a:gd name="connsiteY3" fmla="*/ 550 h 930"/>
                    <a:gd name="connsiteX4" fmla="*/ 35314 w 35314"/>
                    <a:gd name="connsiteY4" fmla="*/ 931 h 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14" h="930">
                      <a:moveTo>
                        <a:pt x="35314" y="931"/>
                      </a:moveTo>
                      <a:cubicBezTo>
                        <a:pt x="35060" y="931"/>
                        <a:pt x="34933" y="931"/>
                        <a:pt x="34679" y="931"/>
                      </a:cubicBezTo>
                      <a:cubicBezTo>
                        <a:pt x="27057" y="41"/>
                        <a:pt x="18673" y="-85"/>
                        <a:pt x="10543" y="41"/>
                      </a:cubicBezTo>
                      <a:cubicBezTo>
                        <a:pt x="6859" y="296"/>
                        <a:pt x="3430" y="296"/>
                        <a:pt x="0" y="550"/>
                      </a:cubicBezTo>
                      <a:cubicBezTo>
                        <a:pt x="11814" y="677"/>
                        <a:pt x="23500" y="804"/>
                        <a:pt x="35314" y="931"/>
                      </a:cubicBezTo>
                      <a:close/>
                    </a:path>
                  </a:pathLst>
                </a:custGeom>
                <a:solidFill>
                  <a:srgbClr val="31388A"/>
                </a:solidFill>
                <a:ln w="12692" cap="flat">
                  <a:noFill/>
                  <a:prstDash val="solid"/>
                  <a:miter/>
                </a:ln>
              </p:spPr>
              <p:txBody>
                <a:bodyPr rtlCol="0" anchor="ctr"/>
                <a:lstStyle/>
                <a:p>
                  <a:endParaRPr lang="en-US"/>
                </a:p>
              </p:txBody>
            </p:sp>
            <p:sp>
              <p:nvSpPr>
                <p:cNvPr id="538" name="Freeform 537">
                  <a:extLst>
                    <a:ext uri="{FF2B5EF4-FFF2-40B4-BE49-F238E27FC236}">
                      <a16:creationId xmlns:a16="http://schemas.microsoft.com/office/drawing/2014/main" id="{CAA2E7C0-C363-F746-A486-CB7C837AFA51}"/>
                    </a:ext>
                  </a:extLst>
                </p:cNvPr>
                <p:cNvSpPr/>
                <p:nvPr/>
              </p:nvSpPr>
              <p:spPr>
                <a:xfrm>
                  <a:off x="4009682" y="7072802"/>
                  <a:ext cx="581794" cy="62699"/>
                </a:xfrm>
                <a:custGeom>
                  <a:avLst/>
                  <a:gdLst>
                    <a:gd name="connsiteX0" fmla="*/ 5462 w 581794"/>
                    <a:gd name="connsiteY0" fmla="*/ 59390 h 62699"/>
                    <a:gd name="connsiteX1" fmla="*/ 12195 w 581794"/>
                    <a:gd name="connsiteY1" fmla="*/ 60153 h 62699"/>
                    <a:gd name="connsiteX2" fmla="*/ 32519 w 581794"/>
                    <a:gd name="connsiteY2" fmla="*/ 61932 h 62699"/>
                    <a:gd name="connsiteX3" fmla="*/ 45096 w 581794"/>
                    <a:gd name="connsiteY3" fmla="*/ 61804 h 62699"/>
                    <a:gd name="connsiteX4" fmla="*/ 63515 w 581794"/>
                    <a:gd name="connsiteY4" fmla="*/ 61296 h 62699"/>
                    <a:gd name="connsiteX5" fmla="*/ 79902 w 581794"/>
                    <a:gd name="connsiteY5" fmla="*/ 61169 h 62699"/>
                    <a:gd name="connsiteX6" fmla="*/ 82061 w 581794"/>
                    <a:gd name="connsiteY6" fmla="*/ 61423 h 62699"/>
                    <a:gd name="connsiteX7" fmla="*/ 93367 w 581794"/>
                    <a:gd name="connsiteY7" fmla="*/ 60915 h 62699"/>
                    <a:gd name="connsiteX8" fmla="*/ 227383 w 581794"/>
                    <a:gd name="connsiteY8" fmla="*/ 58501 h 62699"/>
                    <a:gd name="connsiteX9" fmla="*/ 274256 w 581794"/>
                    <a:gd name="connsiteY9" fmla="*/ 57611 h 62699"/>
                    <a:gd name="connsiteX10" fmla="*/ 358604 w 581794"/>
                    <a:gd name="connsiteY10" fmla="*/ 60153 h 62699"/>
                    <a:gd name="connsiteX11" fmla="*/ 398364 w 581794"/>
                    <a:gd name="connsiteY11" fmla="*/ 60153 h 62699"/>
                    <a:gd name="connsiteX12" fmla="*/ 428216 w 581794"/>
                    <a:gd name="connsiteY12" fmla="*/ 62694 h 62699"/>
                    <a:gd name="connsiteX13" fmla="*/ 463530 w 581794"/>
                    <a:gd name="connsiteY13" fmla="*/ 60533 h 62699"/>
                    <a:gd name="connsiteX14" fmla="*/ 557659 w 581794"/>
                    <a:gd name="connsiteY14" fmla="*/ 58374 h 62699"/>
                    <a:gd name="connsiteX15" fmla="*/ 575697 w 581794"/>
                    <a:gd name="connsiteY15" fmla="*/ 59518 h 62699"/>
                    <a:gd name="connsiteX16" fmla="*/ 581795 w 581794"/>
                    <a:gd name="connsiteY16" fmla="*/ 31183 h 62699"/>
                    <a:gd name="connsiteX17" fmla="*/ 575697 w 581794"/>
                    <a:gd name="connsiteY17" fmla="*/ 562 h 62699"/>
                    <a:gd name="connsiteX18" fmla="*/ 565281 w 581794"/>
                    <a:gd name="connsiteY18" fmla="*/ 308 h 62699"/>
                    <a:gd name="connsiteX19" fmla="*/ 479028 w 581794"/>
                    <a:gd name="connsiteY19" fmla="*/ 2467 h 62699"/>
                    <a:gd name="connsiteX20" fmla="*/ 244278 w 581794"/>
                    <a:gd name="connsiteY20" fmla="*/ 4501 h 62699"/>
                    <a:gd name="connsiteX21" fmla="*/ 192449 w 581794"/>
                    <a:gd name="connsiteY21" fmla="*/ 3611 h 62699"/>
                    <a:gd name="connsiteX22" fmla="*/ 131222 w 581794"/>
                    <a:gd name="connsiteY22" fmla="*/ 2849 h 62699"/>
                    <a:gd name="connsiteX23" fmla="*/ 109499 w 581794"/>
                    <a:gd name="connsiteY23" fmla="*/ 2595 h 62699"/>
                    <a:gd name="connsiteX24" fmla="*/ 74185 w 581794"/>
                    <a:gd name="connsiteY24" fmla="*/ 2214 h 62699"/>
                    <a:gd name="connsiteX25" fmla="*/ 5335 w 581794"/>
                    <a:gd name="connsiteY25" fmla="*/ 562 h 62699"/>
                    <a:gd name="connsiteX26" fmla="*/ 0 w 581794"/>
                    <a:gd name="connsiteY26" fmla="*/ 32835 h 62699"/>
                    <a:gd name="connsiteX27" fmla="*/ 5462 w 581794"/>
                    <a:gd name="connsiteY27" fmla="*/ 59390 h 6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1794" h="62699">
                      <a:moveTo>
                        <a:pt x="5462" y="59390"/>
                      </a:moveTo>
                      <a:cubicBezTo>
                        <a:pt x="7749" y="59644"/>
                        <a:pt x="9908" y="59898"/>
                        <a:pt x="12195" y="60153"/>
                      </a:cubicBezTo>
                      <a:cubicBezTo>
                        <a:pt x="19309" y="61042"/>
                        <a:pt x="25914" y="61804"/>
                        <a:pt x="32519" y="61932"/>
                      </a:cubicBezTo>
                      <a:cubicBezTo>
                        <a:pt x="36585" y="62185"/>
                        <a:pt x="40522" y="62185"/>
                        <a:pt x="45096" y="61804"/>
                      </a:cubicBezTo>
                      <a:cubicBezTo>
                        <a:pt x="50939" y="61042"/>
                        <a:pt x="57290" y="60915"/>
                        <a:pt x="63515" y="61296"/>
                      </a:cubicBezTo>
                      <a:cubicBezTo>
                        <a:pt x="63642" y="61296"/>
                        <a:pt x="74693" y="61169"/>
                        <a:pt x="79902" y="61169"/>
                      </a:cubicBezTo>
                      <a:cubicBezTo>
                        <a:pt x="80664" y="61296"/>
                        <a:pt x="81172" y="61423"/>
                        <a:pt x="82061" y="61423"/>
                      </a:cubicBezTo>
                      <a:cubicBezTo>
                        <a:pt x="85491" y="61804"/>
                        <a:pt x="89429" y="61423"/>
                        <a:pt x="93367" y="60915"/>
                      </a:cubicBezTo>
                      <a:cubicBezTo>
                        <a:pt x="137954" y="60406"/>
                        <a:pt x="182668" y="60915"/>
                        <a:pt x="227383" y="58501"/>
                      </a:cubicBezTo>
                      <a:cubicBezTo>
                        <a:pt x="243007" y="57611"/>
                        <a:pt x="258505" y="56467"/>
                        <a:pt x="274256" y="57611"/>
                      </a:cubicBezTo>
                      <a:cubicBezTo>
                        <a:pt x="302330" y="59644"/>
                        <a:pt x="330531" y="59644"/>
                        <a:pt x="358604" y="60153"/>
                      </a:cubicBezTo>
                      <a:cubicBezTo>
                        <a:pt x="371815" y="60406"/>
                        <a:pt x="380707" y="57484"/>
                        <a:pt x="398364" y="60153"/>
                      </a:cubicBezTo>
                      <a:cubicBezTo>
                        <a:pt x="406113" y="60661"/>
                        <a:pt x="420721" y="62820"/>
                        <a:pt x="428216" y="62694"/>
                      </a:cubicBezTo>
                      <a:cubicBezTo>
                        <a:pt x="442316" y="62312"/>
                        <a:pt x="449430" y="61169"/>
                        <a:pt x="463530" y="60533"/>
                      </a:cubicBezTo>
                      <a:cubicBezTo>
                        <a:pt x="494906" y="59263"/>
                        <a:pt x="526283" y="58755"/>
                        <a:pt x="557659" y="58374"/>
                      </a:cubicBezTo>
                      <a:cubicBezTo>
                        <a:pt x="563629" y="58246"/>
                        <a:pt x="569727" y="58882"/>
                        <a:pt x="575697" y="59518"/>
                      </a:cubicBezTo>
                      <a:lnTo>
                        <a:pt x="581795" y="31183"/>
                      </a:lnTo>
                      <a:lnTo>
                        <a:pt x="575697" y="562"/>
                      </a:lnTo>
                      <a:cubicBezTo>
                        <a:pt x="572268" y="435"/>
                        <a:pt x="568711" y="435"/>
                        <a:pt x="565281" y="308"/>
                      </a:cubicBezTo>
                      <a:cubicBezTo>
                        <a:pt x="536445" y="-963"/>
                        <a:pt x="507228" y="2087"/>
                        <a:pt x="479028" y="2467"/>
                      </a:cubicBezTo>
                      <a:cubicBezTo>
                        <a:pt x="400778" y="3357"/>
                        <a:pt x="322528" y="2467"/>
                        <a:pt x="244278" y="4501"/>
                      </a:cubicBezTo>
                      <a:cubicBezTo>
                        <a:pt x="229923" y="4882"/>
                        <a:pt x="195117" y="4119"/>
                        <a:pt x="192449" y="3611"/>
                      </a:cubicBezTo>
                      <a:cubicBezTo>
                        <a:pt x="172760" y="-73"/>
                        <a:pt x="151673" y="3103"/>
                        <a:pt x="131222" y="2849"/>
                      </a:cubicBezTo>
                      <a:cubicBezTo>
                        <a:pt x="123981" y="2722"/>
                        <a:pt x="116740" y="2722"/>
                        <a:pt x="109499" y="2595"/>
                      </a:cubicBezTo>
                      <a:cubicBezTo>
                        <a:pt x="97686" y="2467"/>
                        <a:pt x="85999" y="2341"/>
                        <a:pt x="74185" y="2214"/>
                      </a:cubicBezTo>
                      <a:cubicBezTo>
                        <a:pt x="51193" y="1959"/>
                        <a:pt x="28201" y="1452"/>
                        <a:pt x="5335" y="562"/>
                      </a:cubicBezTo>
                      <a:lnTo>
                        <a:pt x="0" y="32835"/>
                      </a:lnTo>
                      <a:lnTo>
                        <a:pt x="5462" y="59390"/>
                      </a:lnTo>
                      <a:close/>
                    </a:path>
                  </a:pathLst>
                </a:custGeom>
                <a:solidFill>
                  <a:srgbClr val="31388A"/>
                </a:solidFill>
                <a:ln w="12692" cap="flat">
                  <a:noFill/>
                  <a:prstDash val="solid"/>
                  <a:miter/>
                </a:ln>
              </p:spPr>
              <p:txBody>
                <a:bodyPr rtlCol="0" anchor="ctr"/>
                <a:lstStyle/>
                <a:p>
                  <a:endParaRPr lang="en-US"/>
                </a:p>
              </p:txBody>
            </p:sp>
          </p:grpSp>
          <p:grpSp>
            <p:nvGrpSpPr>
              <p:cNvPr id="461" name="Graphic 1018">
                <a:extLst>
                  <a:ext uri="{FF2B5EF4-FFF2-40B4-BE49-F238E27FC236}">
                    <a16:creationId xmlns:a16="http://schemas.microsoft.com/office/drawing/2014/main" id="{D58A1862-6B80-644C-A7FB-66DEA41C764A}"/>
                  </a:ext>
                </a:extLst>
              </p:cNvPr>
              <p:cNvGrpSpPr/>
              <p:nvPr/>
            </p:nvGrpSpPr>
            <p:grpSpPr>
              <a:xfrm>
                <a:off x="3439320" y="7072802"/>
                <a:ext cx="581794" cy="62699"/>
                <a:chOff x="3439320" y="7072802"/>
                <a:chExt cx="581794" cy="62699"/>
              </a:xfrm>
              <a:solidFill>
                <a:srgbClr val="31388A"/>
              </a:solidFill>
            </p:grpSpPr>
            <p:sp>
              <p:nvSpPr>
                <p:cNvPr id="535" name="Freeform 534">
                  <a:extLst>
                    <a:ext uri="{FF2B5EF4-FFF2-40B4-BE49-F238E27FC236}">
                      <a16:creationId xmlns:a16="http://schemas.microsoft.com/office/drawing/2014/main" id="{3B89812A-48D7-9845-8DF0-E4D3407ADC38}"/>
                    </a:ext>
                  </a:extLst>
                </p:cNvPr>
                <p:cNvSpPr/>
                <p:nvPr/>
              </p:nvSpPr>
              <p:spPr>
                <a:xfrm>
                  <a:off x="3513886" y="7074466"/>
                  <a:ext cx="35187" cy="930"/>
                </a:xfrm>
                <a:custGeom>
                  <a:avLst/>
                  <a:gdLst>
                    <a:gd name="connsiteX0" fmla="*/ 35187 w 35187"/>
                    <a:gd name="connsiteY0" fmla="*/ 931 h 930"/>
                    <a:gd name="connsiteX1" fmla="*/ 34679 w 35187"/>
                    <a:gd name="connsiteY1" fmla="*/ 931 h 930"/>
                    <a:gd name="connsiteX2" fmla="*/ 10544 w 35187"/>
                    <a:gd name="connsiteY2" fmla="*/ 41 h 930"/>
                    <a:gd name="connsiteX3" fmla="*/ 0 w 35187"/>
                    <a:gd name="connsiteY3" fmla="*/ 550 h 930"/>
                    <a:gd name="connsiteX4" fmla="*/ 35187 w 35187"/>
                    <a:gd name="connsiteY4" fmla="*/ 931 h 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87" h="930">
                      <a:moveTo>
                        <a:pt x="35187" y="931"/>
                      </a:moveTo>
                      <a:cubicBezTo>
                        <a:pt x="34933" y="931"/>
                        <a:pt x="34806" y="931"/>
                        <a:pt x="34679" y="931"/>
                      </a:cubicBezTo>
                      <a:cubicBezTo>
                        <a:pt x="27057" y="41"/>
                        <a:pt x="18673" y="-85"/>
                        <a:pt x="10544" y="41"/>
                      </a:cubicBezTo>
                      <a:cubicBezTo>
                        <a:pt x="6860" y="296"/>
                        <a:pt x="3430" y="296"/>
                        <a:pt x="0" y="550"/>
                      </a:cubicBezTo>
                      <a:cubicBezTo>
                        <a:pt x="11687" y="677"/>
                        <a:pt x="23501" y="804"/>
                        <a:pt x="35187" y="931"/>
                      </a:cubicBezTo>
                      <a:close/>
                    </a:path>
                  </a:pathLst>
                </a:custGeom>
                <a:solidFill>
                  <a:srgbClr val="31388A"/>
                </a:solidFill>
                <a:ln w="12692" cap="flat">
                  <a:noFill/>
                  <a:prstDash val="solid"/>
                  <a:miter/>
                </a:ln>
              </p:spPr>
              <p:txBody>
                <a:bodyPr rtlCol="0" anchor="ctr"/>
                <a:lstStyle/>
                <a:p>
                  <a:endParaRPr lang="en-US"/>
                </a:p>
              </p:txBody>
            </p:sp>
            <p:sp>
              <p:nvSpPr>
                <p:cNvPr id="536" name="Freeform 535">
                  <a:extLst>
                    <a:ext uri="{FF2B5EF4-FFF2-40B4-BE49-F238E27FC236}">
                      <a16:creationId xmlns:a16="http://schemas.microsoft.com/office/drawing/2014/main" id="{34FCB63F-A570-E640-AC35-89894251DB7F}"/>
                    </a:ext>
                  </a:extLst>
                </p:cNvPr>
                <p:cNvSpPr/>
                <p:nvPr/>
              </p:nvSpPr>
              <p:spPr>
                <a:xfrm>
                  <a:off x="3439320" y="7072802"/>
                  <a:ext cx="581794" cy="62699"/>
                </a:xfrm>
                <a:custGeom>
                  <a:avLst/>
                  <a:gdLst>
                    <a:gd name="connsiteX0" fmla="*/ 5462 w 581794"/>
                    <a:gd name="connsiteY0" fmla="*/ 59390 h 62699"/>
                    <a:gd name="connsiteX1" fmla="*/ 12195 w 581794"/>
                    <a:gd name="connsiteY1" fmla="*/ 60153 h 62699"/>
                    <a:gd name="connsiteX2" fmla="*/ 32519 w 581794"/>
                    <a:gd name="connsiteY2" fmla="*/ 61932 h 62699"/>
                    <a:gd name="connsiteX3" fmla="*/ 45095 w 581794"/>
                    <a:gd name="connsiteY3" fmla="*/ 61804 h 62699"/>
                    <a:gd name="connsiteX4" fmla="*/ 63515 w 581794"/>
                    <a:gd name="connsiteY4" fmla="*/ 61296 h 62699"/>
                    <a:gd name="connsiteX5" fmla="*/ 79902 w 581794"/>
                    <a:gd name="connsiteY5" fmla="*/ 61169 h 62699"/>
                    <a:gd name="connsiteX6" fmla="*/ 82061 w 581794"/>
                    <a:gd name="connsiteY6" fmla="*/ 61423 h 62699"/>
                    <a:gd name="connsiteX7" fmla="*/ 93367 w 581794"/>
                    <a:gd name="connsiteY7" fmla="*/ 60915 h 62699"/>
                    <a:gd name="connsiteX8" fmla="*/ 227383 w 581794"/>
                    <a:gd name="connsiteY8" fmla="*/ 58501 h 62699"/>
                    <a:gd name="connsiteX9" fmla="*/ 274256 w 581794"/>
                    <a:gd name="connsiteY9" fmla="*/ 57611 h 62699"/>
                    <a:gd name="connsiteX10" fmla="*/ 358604 w 581794"/>
                    <a:gd name="connsiteY10" fmla="*/ 60153 h 62699"/>
                    <a:gd name="connsiteX11" fmla="*/ 398364 w 581794"/>
                    <a:gd name="connsiteY11" fmla="*/ 60153 h 62699"/>
                    <a:gd name="connsiteX12" fmla="*/ 428216 w 581794"/>
                    <a:gd name="connsiteY12" fmla="*/ 62694 h 62699"/>
                    <a:gd name="connsiteX13" fmla="*/ 463530 w 581794"/>
                    <a:gd name="connsiteY13" fmla="*/ 60533 h 62699"/>
                    <a:gd name="connsiteX14" fmla="*/ 557659 w 581794"/>
                    <a:gd name="connsiteY14" fmla="*/ 58374 h 62699"/>
                    <a:gd name="connsiteX15" fmla="*/ 575697 w 581794"/>
                    <a:gd name="connsiteY15" fmla="*/ 59518 h 62699"/>
                    <a:gd name="connsiteX16" fmla="*/ 581794 w 581794"/>
                    <a:gd name="connsiteY16" fmla="*/ 31183 h 62699"/>
                    <a:gd name="connsiteX17" fmla="*/ 575697 w 581794"/>
                    <a:gd name="connsiteY17" fmla="*/ 562 h 62699"/>
                    <a:gd name="connsiteX18" fmla="*/ 565281 w 581794"/>
                    <a:gd name="connsiteY18" fmla="*/ 308 h 62699"/>
                    <a:gd name="connsiteX19" fmla="*/ 479028 w 581794"/>
                    <a:gd name="connsiteY19" fmla="*/ 2467 h 62699"/>
                    <a:gd name="connsiteX20" fmla="*/ 244278 w 581794"/>
                    <a:gd name="connsiteY20" fmla="*/ 4501 h 62699"/>
                    <a:gd name="connsiteX21" fmla="*/ 192449 w 581794"/>
                    <a:gd name="connsiteY21" fmla="*/ 3611 h 62699"/>
                    <a:gd name="connsiteX22" fmla="*/ 131221 w 581794"/>
                    <a:gd name="connsiteY22" fmla="*/ 2849 h 62699"/>
                    <a:gd name="connsiteX23" fmla="*/ 109499 w 581794"/>
                    <a:gd name="connsiteY23" fmla="*/ 2595 h 62699"/>
                    <a:gd name="connsiteX24" fmla="*/ 74185 w 581794"/>
                    <a:gd name="connsiteY24" fmla="*/ 2214 h 62699"/>
                    <a:gd name="connsiteX25" fmla="*/ 5335 w 581794"/>
                    <a:gd name="connsiteY25" fmla="*/ 562 h 62699"/>
                    <a:gd name="connsiteX26" fmla="*/ 0 w 581794"/>
                    <a:gd name="connsiteY26" fmla="*/ 32835 h 62699"/>
                    <a:gd name="connsiteX27" fmla="*/ 5462 w 581794"/>
                    <a:gd name="connsiteY27" fmla="*/ 59390 h 6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1794" h="62699">
                      <a:moveTo>
                        <a:pt x="5462" y="59390"/>
                      </a:moveTo>
                      <a:cubicBezTo>
                        <a:pt x="7749" y="59644"/>
                        <a:pt x="9908" y="59898"/>
                        <a:pt x="12195" y="60153"/>
                      </a:cubicBezTo>
                      <a:cubicBezTo>
                        <a:pt x="19308" y="61042"/>
                        <a:pt x="25914" y="61804"/>
                        <a:pt x="32519" y="61932"/>
                      </a:cubicBezTo>
                      <a:cubicBezTo>
                        <a:pt x="36585" y="62185"/>
                        <a:pt x="40522" y="62185"/>
                        <a:pt x="45095" y="61804"/>
                      </a:cubicBezTo>
                      <a:cubicBezTo>
                        <a:pt x="50939" y="61042"/>
                        <a:pt x="57290" y="60915"/>
                        <a:pt x="63515" y="61296"/>
                      </a:cubicBezTo>
                      <a:cubicBezTo>
                        <a:pt x="63769" y="61296"/>
                        <a:pt x="74693" y="61169"/>
                        <a:pt x="79902" y="61169"/>
                      </a:cubicBezTo>
                      <a:cubicBezTo>
                        <a:pt x="80664" y="61296"/>
                        <a:pt x="81172" y="61423"/>
                        <a:pt x="82061" y="61423"/>
                      </a:cubicBezTo>
                      <a:cubicBezTo>
                        <a:pt x="85491" y="61804"/>
                        <a:pt x="89429" y="61423"/>
                        <a:pt x="93367" y="60915"/>
                      </a:cubicBezTo>
                      <a:cubicBezTo>
                        <a:pt x="137954" y="60406"/>
                        <a:pt x="182668" y="60915"/>
                        <a:pt x="227383" y="58501"/>
                      </a:cubicBezTo>
                      <a:cubicBezTo>
                        <a:pt x="243007" y="57611"/>
                        <a:pt x="258505" y="56467"/>
                        <a:pt x="274256" y="57611"/>
                      </a:cubicBezTo>
                      <a:cubicBezTo>
                        <a:pt x="302330" y="59644"/>
                        <a:pt x="330530" y="59644"/>
                        <a:pt x="358604" y="60153"/>
                      </a:cubicBezTo>
                      <a:cubicBezTo>
                        <a:pt x="371815" y="60406"/>
                        <a:pt x="380707" y="57484"/>
                        <a:pt x="398364" y="60153"/>
                      </a:cubicBezTo>
                      <a:cubicBezTo>
                        <a:pt x="406113" y="60661"/>
                        <a:pt x="420721" y="62820"/>
                        <a:pt x="428216" y="62694"/>
                      </a:cubicBezTo>
                      <a:cubicBezTo>
                        <a:pt x="442316" y="62312"/>
                        <a:pt x="449430" y="61169"/>
                        <a:pt x="463530" y="60533"/>
                      </a:cubicBezTo>
                      <a:cubicBezTo>
                        <a:pt x="494906" y="59263"/>
                        <a:pt x="526283" y="58755"/>
                        <a:pt x="557659" y="58374"/>
                      </a:cubicBezTo>
                      <a:cubicBezTo>
                        <a:pt x="563629" y="58246"/>
                        <a:pt x="569727" y="58882"/>
                        <a:pt x="575697" y="59518"/>
                      </a:cubicBezTo>
                      <a:lnTo>
                        <a:pt x="581794" y="31183"/>
                      </a:lnTo>
                      <a:lnTo>
                        <a:pt x="575697" y="562"/>
                      </a:lnTo>
                      <a:cubicBezTo>
                        <a:pt x="572267" y="435"/>
                        <a:pt x="568710" y="435"/>
                        <a:pt x="565281" y="308"/>
                      </a:cubicBezTo>
                      <a:cubicBezTo>
                        <a:pt x="536445" y="-963"/>
                        <a:pt x="507228" y="2087"/>
                        <a:pt x="479028" y="2467"/>
                      </a:cubicBezTo>
                      <a:cubicBezTo>
                        <a:pt x="400778" y="3357"/>
                        <a:pt x="322528" y="2467"/>
                        <a:pt x="244278" y="4501"/>
                      </a:cubicBezTo>
                      <a:cubicBezTo>
                        <a:pt x="229923" y="4882"/>
                        <a:pt x="195117" y="4119"/>
                        <a:pt x="192449" y="3611"/>
                      </a:cubicBezTo>
                      <a:cubicBezTo>
                        <a:pt x="172760" y="-73"/>
                        <a:pt x="151673" y="3103"/>
                        <a:pt x="131221" y="2849"/>
                      </a:cubicBezTo>
                      <a:cubicBezTo>
                        <a:pt x="123981" y="2722"/>
                        <a:pt x="116740" y="2722"/>
                        <a:pt x="109499" y="2595"/>
                      </a:cubicBezTo>
                      <a:cubicBezTo>
                        <a:pt x="97686" y="2467"/>
                        <a:pt x="85999" y="2341"/>
                        <a:pt x="74185" y="2214"/>
                      </a:cubicBezTo>
                      <a:cubicBezTo>
                        <a:pt x="51193" y="1959"/>
                        <a:pt x="28201" y="1452"/>
                        <a:pt x="5335" y="562"/>
                      </a:cubicBezTo>
                      <a:lnTo>
                        <a:pt x="0" y="32835"/>
                      </a:lnTo>
                      <a:lnTo>
                        <a:pt x="5462" y="59390"/>
                      </a:lnTo>
                      <a:close/>
                    </a:path>
                  </a:pathLst>
                </a:custGeom>
                <a:solidFill>
                  <a:srgbClr val="31388A"/>
                </a:solidFill>
                <a:ln w="12692" cap="flat">
                  <a:noFill/>
                  <a:prstDash val="solid"/>
                  <a:miter/>
                </a:ln>
              </p:spPr>
              <p:txBody>
                <a:bodyPr rtlCol="0" anchor="ctr"/>
                <a:lstStyle/>
                <a:p>
                  <a:endParaRPr lang="en-US"/>
                </a:p>
              </p:txBody>
            </p:sp>
          </p:grpSp>
          <p:grpSp>
            <p:nvGrpSpPr>
              <p:cNvPr id="462" name="Graphic 1018">
                <a:extLst>
                  <a:ext uri="{FF2B5EF4-FFF2-40B4-BE49-F238E27FC236}">
                    <a16:creationId xmlns:a16="http://schemas.microsoft.com/office/drawing/2014/main" id="{598A9F16-756F-004D-99F2-DC74DDDEFB32}"/>
                  </a:ext>
                </a:extLst>
              </p:cNvPr>
              <p:cNvGrpSpPr/>
              <p:nvPr/>
            </p:nvGrpSpPr>
            <p:grpSpPr>
              <a:xfrm>
                <a:off x="2869085" y="7072802"/>
                <a:ext cx="581794" cy="62699"/>
                <a:chOff x="2869085" y="7072802"/>
                <a:chExt cx="581794" cy="62699"/>
              </a:xfrm>
              <a:solidFill>
                <a:srgbClr val="31388A"/>
              </a:solidFill>
            </p:grpSpPr>
            <p:sp>
              <p:nvSpPr>
                <p:cNvPr id="533" name="Freeform 532">
                  <a:extLst>
                    <a:ext uri="{FF2B5EF4-FFF2-40B4-BE49-F238E27FC236}">
                      <a16:creationId xmlns:a16="http://schemas.microsoft.com/office/drawing/2014/main" id="{8DAF80C9-6226-D446-8E07-82B6D6D4520D}"/>
                    </a:ext>
                  </a:extLst>
                </p:cNvPr>
                <p:cNvSpPr/>
                <p:nvPr/>
              </p:nvSpPr>
              <p:spPr>
                <a:xfrm>
                  <a:off x="2943524" y="7074466"/>
                  <a:ext cx="35187" cy="930"/>
                </a:xfrm>
                <a:custGeom>
                  <a:avLst/>
                  <a:gdLst>
                    <a:gd name="connsiteX0" fmla="*/ 35187 w 35187"/>
                    <a:gd name="connsiteY0" fmla="*/ 931 h 930"/>
                    <a:gd name="connsiteX1" fmla="*/ 34679 w 35187"/>
                    <a:gd name="connsiteY1" fmla="*/ 931 h 930"/>
                    <a:gd name="connsiteX2" fmla="*/ 10543 w 35187"/>
                    <a:gd name="connsiteY2" fmla="*/ 41 h 930"/>
                    <a:gd name="connsiteX3" fmla="*/ 0 w 35187"/>
                    <a:gd name="connsiteY3" fmla="*/ 550 h 930"/>
                    <a:gd name="connsiteX4" fmla="*/ 35187 w 35187"/>
                    <a:gd name="connsiteY4" fmla="*/ 931 h 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87" h="930">
                      <a:moveTo>
                        <a:pt x="35187" y="931"/>
                      </a:moveTo>
                      <a:cubicBezTo>
                        <a:pt x="34933" y="931"/>
                        <a:pt x="34806" y="931"/>
                        <a:pt x="34679" y="931"/>
                      </a:cubicBezTo>
                      <a:cubicBezTo>
                        <a:pt x="27057" y="41"/>
                        <a:pt x="18673" y="-85"/>
                        <a:pt x="10543" y="41"/>
                      </a:cubicBezTo>
                      <a:cubicBezTo>
                        <a:pt x="6860" y="296"/>
                        <a:pt x="3430" y="296"/>
                        <a:pt x="0" y="550"/>
                      </a:cubicBezTo>
                      <a:cubicBezTo>
                        <a:pt x="11687" y="677"/>
                        <a:pt x="23501" y="804"/>
                        <a:pt x="35187" y="931"/>
                      </a:cubicBezTo>
                      <a:close/>
                    </a:path>
                  </a:pathLst>
                </a:custGeom>
                <a:solidFill>
                  <a:srgbClr val="31388A"/>
                </a:solidFill>
                <a:ln w="12692" cap="flat">
                  <a:noFill/>
                  <a:prstDash val="solid"/>
                  <a:miter/>
                </a:ln>
              </p:spPr>
              <p:txBody>
                <a:bodyPr rtlCol="0" anchor="ctr"/>
                <a:lstStyle/>
                <a:p>
                  <a:endParaRPr lang="en-US"/>
                </a:p>
              </p:txBody>
            </p:sp>
            <p:sp>
              <p:nvSpPr>
                <p:cNvPr id="534" name="Freeform 533">
                  <a:extLst>
                    <a:ext uri="{FF2B5EF4-FFF2-40B4-BE49-F238E27FC236}">
                      <a16:creationId xmlns:a16="http://schemas.microsoft.com/office/drawing/2014/main" id="{BF9D658A-2667-D14C-8BD6-C4084A467B68}"/>
                    </a:ext>
                  </a:extLst>
                </p:cNvPr>
                <p:cNvSpPr/>
                <p:nvPr/>
              </p:nvSpPr>
              <p:spPr>
                <a:xfrm>
                  <a:off x="2869085" y="7072802"/>
                  <a:ext cx="581794" cy="62699"/>
                </a:xfrm>
                <a:custGeom>
                  <a:avLst/>
                  <a:gdLst>
                    <a:gd name="connsiteX0" fmla="*/ 5462 w 581794"/>
                    <a:gd name="connsiteY0" fmla="*/ 59390 h 62699"/>
                    <a:gd name="connsiteX1" fmla="*/ 12195 w 581794"/>
                    <a:gd name="connsiteY1" fmla="*/ 60153 h 62699"/>
                    <a:gd name="connsiteX2" fmla="*/ 32519 w 581794"/>
                    <a:gd name="connsiteY2" fmla="*/ 61932 h 62699"/>
                    <a:gd name="connsiteX3" fmla="*/ 45095 w 581794"/>
                    <a:gd name="connsiteY3" fmla="*/ 61804 h 62699"/>
                    <a:gd name="connsiteX4" fmla="*/ 63515 w 581794"/>
                    <a:gd name="connsiteY4" fmla="*/ 61296 h 62699"/>
                    <a:gd name="connsiteX5" fmla="*/ 79901 w 581794"/>
                    <a:gd name="connsiteY5" fmla="*/ 61169 h 62699"/>
                    <a:gd name="connsiteX6" fmla="*/ 82061 w 581794"/>
                    <a:gd name="connsiteY6" fmla="*/ 61423 h 62699"/>
                    <a:gd name="connsiteX7" fmla="*/ 93367 w 581794"/>
                    <a:gd name="connsiteY7" fmla="*/ 60915 h 62699"/>
                    <a:gd name="connsiteX8" fmla="*/ 227383 w 581794"/>
                    <a:gd name="connsiteY8" fmla="*/ 58501 h 62699"/>
                    <a:gd name="connsiteX9" fmla="*/ 274256 w 581794"/>
                    <a:gd name="connsiteY9" fmla="*/ 57611 h 62699"/>
                    <a:gd name="connsiteX10" fmla="*/ 358604 w 581794"/>
                    <a:gd name="connsiteY10" fmla="*/ 60153 h 62699"/>
                    <a:gd name="connsiteX11" fmla="*/ 398364 w 581794"/>
                    <a:gd name="connsiteY11" fmla="*/ 60153 h 62699"/>
                    <a:gd name="connsiteX12" fmla="*/ 428216 w 581794"/>
                    <a:gd name="connsiteY12" fmla="*/ 62694 h 62699"/>
                    <a:gd name="connsiteX13" fmla="*/ 463530 w 581794"/>
                    <a:gd name="connsiteY13" fmla="*/ 60533 h 62699"/>
                    <a:gd name="connsiteX14" fmla="*/ 557659 w 581794"/>
                    <a:gd name="connsiteY14" fmla="*/ 58374 h 62699"/>
                    <a:gd name="connsiteX15" fmla="*/ 575697 w 581794"/>
                    <a:gd name="connsiteY15" fmla="*/ 59518 h 62699"/>
                    <a:gd name="connsiteX16" fmla="*/ 581795 w 581794"/>
                    <a:gd name="connsiteY16" fmla="*/ 31183 h 62699"/>
                    <a:gd name="connsiteX17" fmla="*/ 575697 w 581794"/>
                    <a:gd name="connsiteY17" fmla="*/ 562 h 62699"/>
                    <a:gd name="connsiteX18" fmla="*/ 565281 w 581794"/>
                    <a:gd name="connsiteY18" fmla="*/ 308 h 62699"/>
                    <a:gd name="connsiteX19" fmla="*/ 479028 w 581794"/>
                    <a:gd name="connsiteY19" fmla="*/ 2467 h 62699"/>
                    <a:gd name="connsiteX20" fmla="*/ 244277 w 581794"/>
                    <a:gd name="connsiteY20" fmla="*/ 4501 h 62699"/>
                    <a:gd name="connsiteX21" fmla="*/ 192449 w 581794"/>
                    <a:gd name="connsiteY21" fmla="*/ 3611 h 62699"/>
                    <a:gd name="connsiteX22" fmla="*/ 131221 w 581794"/>
                    <a:gd name="connsiteY22" fmla="*/ 2849 h 62699"/>
                    <a:gd name="connsiteX23" fmla="*/ 109499 w 581794"/>
                    <a:gd name="connsiteY23" fmla="*/ 2595 h 62699"/>
                    <a:gd name="connsiteX24" fmla="*/ 74185 w 581794"/>
                    <a:gd name="connsiteY24" fmla="*/ 2214 h 62699"/>
                    <a:gd name="connsiteX25" fmla="*/ 5335 w 581794"/>
                    <a:gd name="connsiteY25" fmla="*/ 562 h 62699"/>
                    <a:gd name="connsiteX26" fmla="*/ 0 w 581794"/>
                    <a:gd name="connsiteY26" fmla="*/ 32835 h 62699"/>
                    <a:gd name="connsiteX27" fmla="*/ 5462 w 581794"/>
                    <a:gd name="connsiteY27" fmla="*/ 59390 h 6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1794" h="62699">
                      <a:moveTo>
                        <a:pt x="5462" y="59390"/>
                      </a:moveTo>
                      <a:cubicBezTo>
                        <a:pt x="7749" y="59644"/>
                        <a:pt x="9908" y="59898"/>
                        <a:pt x="12195" y="60153"/>
                      </a:cubicBezTo>
                      <a:cubicBezTo>
                        <a:pt x="19309" y="61042"/>
                        <a:pt x="25914" y="61804"/>
                        <a:pt x="32519" y="61932"/>
                      </a:cubicBezTo>
                      <a:cubicBezTo>
                        <a:pt x="36585" y="62185"/>
                        <a:pt x="40522" y="62185"/>
                        <a:pt x="45095" y="61804"/>
                      </a:cubicBezTo>
                      <a:cubicBezTo>
                        <a:pt x="50939" y="61042"/>
                        <a:pt x="57290" y="60915"/>
                        <a:pt x="63515" y="61296"/>
                      </a:cubicBezTo>
                      <a:cubicBezTo>
                        <a:pt x="63769" y="61296"/>
                        <a:pt x="74693" y="61169"/>
                        <a:pt x="79901" y="61169"/>
                      </a:cubicBezTo>
                      <a:cubicBezTo>
                        <a:pt x="80664" y="61296"/>
                        <a:pt x="81172" y="61423"/>
                        <a:pt x="82061" y="61423"/>
                      </a:cubicBezTo>
                      <a:cubicBezTo>
                        <a:pt x="85491" y="61804"/>
                        <a:pt x="89429" y="61423"/>
                        <a:pt x="93367" y="60915"/>
                      </a:cubicBezTo>
                      <a:cubicBezTo>
                        <a:pt x="137954" y="60406"/>
                        <a:pt x="182668" y="60915"/>
                        <a:pt x="227383" y="58501"/>
                      </a:cubicBezTo>
                      <a:cubicBezTo>
                        <a:pt x="243007" y="57611"/>
                        <a:pt x="258505" y="56467"/>
                        <a:pt x="274256" y="57611"/>
                      </a:cubicBezTo>
                      <a:cubicBezTo>
                        <a:pt x="302330" y="59644"/>
                        <a:pt x="330531" y="59644"/>
                        <a:pt x="358604" y="60153"/>
                      </a:cubicBezTo>
                      <a:cubicBezTo>
                        <a:pt x="371815" y="60406"/>
                        <a:pt x="380707" y="57484"/>
                        <a:pt x="398364" y="60153"/>
                      </a:cubicBezTo>
                      <a:cubicBezTo>
                        <a:pt x="406113" y="60661"/>
                        <a:pt x="420721" y="62820"/>
                        <a:pt x="428216" y="62694"/>
                      </a:cubicBezTo>
                      <a:cubicBezTo>
                        <a:pt x="442316" y="62312"/>
                        <a:pt x="449430" y="61169"/>
                        <a:pt x="463530" y="60533"/>
                      </a:cubicBezTo>
                      <a:cubicBezTo>
                        <a:pt x="494907" y="59263"/>
                        <a:pt x="526283" y="58755"/>
                        <a:pt x="557659" y="58374"/>
                      </a:cubicBezTo>
                      <a:cubicBezTo>
                        <a:pt x="563630" y="58246"/>
                        <a:pt x="569727" y="58882"/>
                        <a:pt x="575697" y="59518"/>
                      </a:cubicBezTo>
                      <a:lnTo>
                        <a:pt x="581795" y="31183"/>
                      </a:lnTo>
                      <a:lnTo>
                        <a:pt x="575697" y="562"/>
                      </a:lnTo>
                      <a:cubicBezTo>
                        <a:pt x="572267" y="435"/>
                        <a:pt x="568711" y="435"/>
                        <a:pt x="565281" y="308"/>
                      </a:cubicBezTo>
                      <a:cubicBezTo>
                        <a:pt x="536445" y="-963"/>
                        <a:pt x="507228" y="2087"/>
                        <a:pt x="479028" y="2467"/>
                      </a:cubicBezTo>
                      <a:cubicBezTo>
                        <a:pt x="400778" y="3357"/>
                        <a:pt x="322528" y="2467"/>
                        <a:pt x="244277" y="4501"/>
                      </a:cubicBezTo>
                      <a:cubicBezTo>
                        <a:pt x="229923" y="4882"/>
                        <a:pt x="195117" y="4119"/>
                        <a:pt x="192449" y="3611"/>
                      </a:cubicBezTo>
                      <a:cubicBezTo>
                        <a:pt x="172760" y="-73"/>
                        <a:pt x="151673" y="3103"/>
                        <a:pt x="131221" y="2849"/>
                      </a:cubicBezTo>
                      <a:cubicBezTo>
                        <a:pt x="123981" y="2722"/>
                        <a:pt x="116740" y="2722"/>
                        <a:pt x="109499" y="2595"/>
                      </a:cubicBezTo>
                      <a:cubicBezTo>
                        <a:pt x="97686" y="2467"/>
                        <a:pt x="85999" y="2341"/>
                        <a:pt x="74185" y="2214"/>
                      </a:cubicBezTo>
                      <a:cubicBezTo>
                        <a:pt x="51193" y="1959"/>
                        <a:pt x="28201" y="1452"/>
                        <a:pt x="5335" y="562"/>
                      </a:cubicBezTo>
                      <a:lnTo>
                        <a:pt x="0" y="32835"/>
                      </a:lnTo>
                      <a:lnTo>
                        <a:pt x="5462" y="59390"/>
                      </a:lnTo>
                      <a:close/>
                    </a:path>
                  </a:pathLst>
                </a:custGeom>
                <a:solidFill>
                  <a:srgbClr val="31388A"/>
                </a:solidFill>
                <a:ln w="12692" cap="flat">
                  <a:noFill/>
                  <a:prstDash val="solid"/>
                  <a:miter/>
                </a:ln>
              </p:spPr>
              <p:txBody>
                <a:bodyPr rtlCol="0" anchor="ctr"/>
                <a:lstStyle/>
                <a:p>
                  <a:endParaRPr lang="en-US"/>
                </a:p>
              </p:txBody>
            </p:sp>
          </p:grpSp>
          <p:grpSp>
            <p:nvGrpSpPr>
              <p:cNvPr id="463" name="Graphic 1018">
                <a:extLst>
                  <a:ext uri="{FF2B5EF4-FFF2-40B4-BE49-F238E27FC236}">
                    <a16:creationId xmlns:a16="http://schemas.microsoft.com/office/drawing/2014/main" id="{A7A7B89A-E6A2-2046-847C-CECBC0EF5D3C}"/>
                  </a:ext>
                </a:extLst>
              </p:cNvPr>
              <p:cNvGrpSpPr/>
              <p:nvPr/>
            </p:nvGrpSpPr>
            <p:grpSpPr>
              <a:xfrm>
                <a:off x="2298596" y="7072802"/>
                <a:ext cx="581921" cy="62699"/>
                <a:chOff x="2298596" y="7072802"/>
                <a:chExt cx="581921" cy="62699"/>
              </a:xfrm>
              <a:solidFill>
                <a:srgbClr val="31388A"/>
              </a:solidFill>
            </p:grpSpPr>
            <p:sp>
              <p:nvSpPr>
                <p:cNvPr id="531" name="Freeform 530">
                  <a:extLst>
                    <a:ext uri="{FF2B5EF4-FFF2-40B4-BE49-F238E27FC236}">
                      <a16:creationId xmlns:a16="http://schemas.microsoft.com/office/drawing/2014/main" id="{8D2B2AA6-6D75-2F45-90AB-F6CA79998BD4}"/>
                    </a:ext>
                  </a:extLst>
                </p:cNvPr>
                <p:cNvSpPr/>
                <p:nvPr/>
              </p:nvSpPr>
              <p:spPr>
                <a:xfrm>
                  <a:off x="2373163" y="7074466"/>
                  <a:ext cx="35314" cy="930"/>
                </a:xfrm>
                <a:custGeom>
                  <a:avLst/>
                  <a:gdLst>
                    <a:gd name="connsiteX0" fmla="*/ 35314 w 35314"/>
                    <a:gd name="connsiteY0" fmla="*/ 931 h 930"/>
                    <a:gd name="connsiteX1" fmla="*/ 34806 w 35314"/>
                    <a:gd name="connsiteY1" fmla="*/ 931 h 930"/>
                    <a:gd name="connsiteX2" fmla="*/ 10670 w 35314"/>
                    <a:gd name="connsiteY2" fmla="*/ 41 h 930"/>
                    <a:gd name="connsiteX3" fmla="*/ 0 w 35314"/>
                    <a:gd name="connsiteY3" fmla="*/ 550 h 930"/>
                    <a:gd name="connsiteX4" fmla="*/ 35314 w 35314"/>
                    <a:gd name="connsiteY4" fmla="*/ 931 h 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14" h="930">
                      <a:moveTo>
                        <a:pt x="35314" y="931"/>
                      </a:moveTo>
                      <a:cubicBezTo>
                        <a:pt x="35187" y="931"/>
                        <a:pt x="34933" y="931"/>
                        <a:pt x="34806" y="931"/>
                      </a:cubicBezTo>
                      <a:cubicBezTo>
                        <a:pt x="27184" y="41"/>
                        <a:pt x="18800" y="-85"/>
                        <a:pt x="10670" y="41"/>
                      </a:cubicBezTo>
                      <a:cubicBezTo>
                        <a:pt x="6986" y="296"/>
                        <a:pt x="3557" y="296"/>
                        <a:pt x="0" y="550"/>
                      </a:cubicBezTo>
                      <a:cubicBezTo>
                        <a:pt x="11687" y="677"/>
                        <a:pt x="23500" y="804"/>
                        <a:pt x="35314" y="931"/>
                      </a:cubicBezTo>
                      <a:close/>
                    </a:path>
                  </a:pathLst>
                </a:custGeom>
                <a:solidFill>
                  <a:srgbClr val="31388A"/>
                </a:solidFill>
                <a:ln w="12692" cap="flat">
                  <a:noFill/>
                  <a:prstDash val="solid"/>
                  <a:miter/>
                </a:ln>
              </p:spPr>
              <p:txBody>
                <a:bodyPr rtlCol="0" anchor="ctr"/>
                <a:lstStyle/>
                <a:p>
                  <a:endParaRPr lang="en-US"/>
                </a:p>
              </p:txBody>
            </p:sp>
            <p:sp>
              <p:nvSpPr>
                <p:cNvPr id="532" name="Freeform 531">
                  <a:extLst>
                    <a:ext uri="{FF2B5EF4-FFF2-40B4-BE49-F238E27FC236}">
                      <a16:creationId xmlns:a16="http://schemas.microsoft.com/office/drawing/2014/main" id="{EB87062F-EC91-574F-A4BE-2F1F3983707B}"/>
                    </a:ext>
                  </a:extLst>
                </p:cNvPr>
                <p:cNvSpPr/>
                <p:nvPr/>
              </p:nvSpPr>
              <p:spPr>
                <a:xfrm>
                  <a:off x="2298596" y="7072802"/>
                  <a:ext cx="581921" cy="62699"/>
                </a:xfrm>
                <a:custGeom>
                  <a:avLst/>
                  <a:gdLst>
                    <a:gd name="connsiteX0" fmla="*/ 5589 w 581921"/>
                    <a:gd name="connsiteY0" fmla="*/ 59390 h 62699"/>
                    <a:gd name="connsiteX1" fmla="*/ 12195 w 581921"/>
                    <a:gd name="connsiteY1" fmla="*/ 60153 h 62699"/>
                    <a:gd name="connsiteX2" fmla="*/ 32519 w 581921"/>
                    <a:gd name="connsiteY2" fmla="*/ 61932 h 62699"/>
                    <a:gd name="connsiteX3" fmla="*/ 45095 w 581921"/>
                    <a:gd name="connsiteY3" fmla="*/ 61804 h 62699"/>
                    <a:gd name="connsiteX4" fmla="*/ 63515 w 581921"/>
                    <a:gd name="connsiteY4" fmla="*/ 61296 h 62699"/>
                    <a:gd name="connsiteX5" fmla="*/ 79902 w 581921"/>
                    <a:gd name="connsiteY5" fmla="*/ 61169 h 62699"/>
                    <a:gd name="connsiteX6" fmla="*/ 82061 w 581921"/>
                    <a:gd name="connsiteY6" fmla="*/ 61423 h 62699"/>
                    <a:gd name="connsiteX7" fmla="*/ 93367 w 581921"/>
                    <a:gd name="connsiteY7" fmla="*/ 60915 h 62699"/>
                    <a:gd name="connsiteX8" fmla="*/ 227383 w 581921"/>
                    <a:gd name="connsiteY8" fmla="*/ 58501 h 62699"/>
                    <a:gd name="connsiteX9" fmla="*/ 274256 w 581921"/>
                    <a:gd name="connsiteY9" fmla="*/ 57611 h 62699"/>
                    <a:gd name="connsiteX10" fmla="*/ 358604 w 581921"/>
                    <a:gd name="connsiteY10" fmla="*/ 60153 h 62699"/>
                    <a:gd name="connsiteX11" fmla="*/ 398364 w 581921"/>
                    <a:gd name="connsiteY11" fmla="*/ 60153 h 62699"/>
                    <a:gd name="connsiteX12" fmla="*/ 428216 w 581921"/>
                    <a:gd name="connsiteY12" fmla="*/ 62694 h 62699"/>
                    <a:gd name="connsiteX13" fmla="*/ 463530 w 581921"/>
                    <a:gd name="connsiteY13" fmla="*/ 60533 h 62699"/>
                    <a:gd name="connsiteX14" fmla="*/ 557659 w 581921"/>
                    <a:gd name="connsiteY14" fmla="*/ 58374 h 62699"/>
                    <a:gd name="connsiteX15" fmla="*/ 575697 w 581921"/>
                    <a:gd name="connsiteY15" fmla="*/ 59518 h 62699"/>
                    <a:gd name="connsiteX16" fmla="*/ 581922 w 581921"/>
                    <a:gd name="connsiteY16" fmla="*/ 31183 h 62699"/>
                    <a:gd name="connsiteX17" fmla="*/ 575697 w 581921"/>
                    <a:gd name="connsiteY17" fmla="*/ 562 h 62699"/>
                    <a:gd name="connsiteX18" fmla="*/ 565281 w 581921"/>
                    <a:gd name="connsiteY18" fmla="*/ 308 h 62699"/>
                    <a:gd name="connsiteX19" fmla="*/ 479028 w 581921"/>
                    <a:gd name="connsiteY19" fmla="*/ 2467 h 62699"/>
                    <a:gd name="connsiteX20" fmla="*/ 244277 w 581921"/>
                    <a:gd name="connsiteY20" fmla="*/ 4501 h 62699"/>
                    <a:gd name="connsiteX21" fmla="*/ 192450 w 581921"/>
                    <a:gd name="connsiteY21" fmla="*/ 3611 h 62699"/>
                    <a:gd name="connsiteX22" fmla="*/ 131221 w 581921"/>
                    <a:gd name="connsiteY22" fmla="*/ 2849 h 62699"/>
                    <a:gd name="connsiteX23" fmla="*/ 109499 w 581921"/>
                    <a:gd name="connsiteY23" fmla="*/ 2595 h 62699"/>
                    <a:gd name="connsiteX24" fmla="*/ 74185 w 581921"/>
                    <a:gd name="connsiteY24" fmla="*/ 2214 h 62699"/>
                    <a:gd name="connsiteX25" fmla="*/ 5335 w 581921"/>
                    <a:gd name="connsiteY25" fmla="*/ 562 h 62699"/>
                    <a:gd name="connsiteX26" fmla="*/ 0 w 581921"/>
                    <a:gd name="connsiteY26" fmla="*/ 32835 h 62699"/>
                    <a:gd name="connsiteX27" fmla="*/ 5589 w 581921"/>
                    <a:gd name="connsiteY27" fmla="*/ 59390 h 6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1921" h="62699">
                      <a:moveTo>
                        <a:pt x="5589" y="59390"/>
                      </a:moveTo>
                      <a:cubicBezTo>
                        <a:pt x="7876" y="59644"/>
                        <a:pt x="10035" y="59898"/>
                        <a:pt x="12195" y="60153"/>
                      </a:cubicBezTo>
                      <a:cubicBezTo>
                        <a:pt x="19309" y="61042"/>
                        <a:pt x="25914" y="61804"/>
                        <a:pt x="32519" y="61932"/>
                      </a:cubicBezTo>
                      <a:cubicBezTo>
                        <a:pt x="36585" y="62185"/>
                        <a:pt x="40522" y="62185"/>
                        <a:pt x="45095" y="61804"/>
                      </a:cubicBezTo>
                      <a:cubicBezTo>
                        <a:pt x="50939" y="61042"/>
                        <a:pt x="57290" y="60915"/>
                        <a:pt x="63515" y="61296"/>
                      </a:cubicBezTo>
                      <a:cubicBezTo>
                        <a:pt x="63769" y="61296"/>
                        <a:pt x="74693" y="61169"/>
                        <a:pt x="79902" y="61169"/>
                      </a:cubicBezTo>
                      <a:cubicBezTo>
                        <a:pt x="80664" y="61296"/>
                        <a:pt x="81172" y="61423"/>
                        <a:pt x="82061" y="61423"/>
                      </a:cubicBezTo>
                      <a:cubicBezTo>
                        <a:pt x="85491" y="61804"/>
                        <a:pt x="89429" y="61423"/>
                        <a:pt x="93367" y="60915"/>
                      </a:cubicBezTo>
                      <a:cubicBezTo>
                        <a:pt x="137954" y="60406"/>
                        <a:pt x="182668" y="60915"/>
                        <a:pt x="227383" y="58501"/>
                      </a:cubicBezTo>
                      <a:cubicBezTo>
                        <a:pt x="243007" y="57611"/>
                        <a:pt x="258505" y="56467"/>
                        <a:pt x="274256" y="57611"/>
                      </a:cubicBezTo>
                      <a:cubicBezTo>
                        <a:pt x="302330" y="59644"/>
                        <a:pt x="330531" y="59644"/>
                        <a:pt x="358604" y="60153"/>
                      </a:cubicBezTo>
                      <a:cubicBezTo>
                        <a:pt x="371815" y="60406"/>
                        <a:pt x="380707" y="57484"/>
                        <a:pt x="398364" y="60153"/>
                      </a:cubicBezTo>
                      <a:cubicBezTo>
                        <a:pt x="406113" y="60661"/>
                        <a:pt x="420721" y="62820"/>
                        <a:pt x="428216" y="62694"/>
                      </a:cubicBezTo>
                      <a:cubicBezTo>
                        <a:pt x="442316" y="62312"/>
                        <a:pt x="449430" y="61169"/>
                        <a:pt x="463530" y="60533"/>
                      </a:cubicBezTo>
                      <a:cubicBezTo>
                        <a:pt x="494907" y="59263"/>
                        <a:pt x="526283" y="58755"/>
                        <a:pt x="557659" y="58374"/>
                      </a:cubicBezTo>
                      <a:cubicBezTo>
                        <a:pt x="563630" y="58246"/>
                        <a:pt x="569727" y="58882"/>
                        <a:pt x="575697" y="59518"/>
                      </a:cubicBezTo>
                      <a:lnTo>
                        <a:pt x="581922" y="31183"/>
                      </a:lnTo>
                      <a:lnTo>
                        <a:pt x="575697" y="562"/>
                      </a:lnTo>
                      <a:cubicBezTo>
                        <a:pt x="572267" y="435"/>
                        <a:pt x="568711" y="435"/>
                        <a:pt x="565281" y="308"/>
                      </a:cubicBezTo>
                      <a:cubicBezTo>
                        <a:pt x="536445" y="-963"/>
                        <a:pt x="507228" y="2087"/>
                        <a:pt x="479028" y="2467"/>
                      </a:cubicBezTo>
                      <a:cubicBezTo>
                        <a:pt x="400778" y="3357"/>
                        <a:pt x="322528" y="2467"/>
                        <a:pt x="244277" y="4501"/>
                      </a:cubicBezTo>
                      <a:cubicBezTo>
                        <a:pt x="229923" y="4882"/>
                        <a:pt x="195117" y="4119"/>
                        <a:pt x="192450" y="3611"/>
                      </a:cubicBezTo>
                      <a:cubicBezTo>
                        <a:pt x="172760" y="-73"/>
                        <a:pt x="151673" y="3103"/>
                        <a:pt x="131221" y="2849"/>
                      </a:cubicBezTo>
                      <a:cubicBezTo>
                        <a:pt x="123981" y="2722"/>
                        <a:pt x="116740" y="2722"/>
                        <a:pt x="109499" y="2595"/>
                      </a:cubicBezTo>
                      <a:cubicBezTo>
                        <a:pt x="97686" y="2467"/>
                        <a:pt x="85999" y="2341"/>
                        <a:pt x="74185" y="2214"/>
                      </a:cubicBezTo>
                      <a:cubicBezTo>
                        <a:pt x="51193" y="1959"/>
                        <a:pt x="28201" y="1452"/>
                        <a:pt x="5335" y="562"/>
                      </a:cubicBezTo>
                      <a:lnTo>
                        <a:pt x="0" y="32835"/>
                      </a:lnTo>
                      <a:lnTo>
                        <a:pt x="5589" y="59390"/>
                      </a:lnTo>
                      <a:close/>
                    </a:path>
                  </a:pathLst>
                </a:custGeom>
                <a:solidFill>
                  <a:srgbClr val="31388A"/>
                </a:solidFill>
                <a:ln w="12692" cap="flat">
                  <a:noFill/>
                  <a:prstDash val="solid"/>
                  <a:miter/>
                </a:ln>
              </p:spPr>
              <p:txBody>
                <a:bodyPr rtlCol="0" anchor="ctr"/>
                <a:lstStyle/>
                <a:p>
                  <a:endParaRPr lang="en-US"/>
                </a:p>
              </p:txBody>
            </p:sp>
          </p:grpSp>
          <p:grpSp>
            <p:nvGrpSpPr>
              <p:cNvPr id="464" name="Graphic 1018">
                <a:extLst>
                  <a:ext uri="{FF2B5EF4-FFF2-40B4-BE49-F238E27FC236}">
                    <a16:creationId xmlns:a16="http://schemas.microsoft.com/office/drawing/2014/main" id="{24DF3221-8A7C-AB41-9955-B6275665DB66}"/>
                  </a:ext>
                </a:extLst>
              </p:cNvPr>
              <p:cNvGrpSpPr/>
              <p:nvPr/>
            </p:nvGrpSpPr>
            <p:grpSpPr>
              <a:xfrm>
                <a:off x="1728361" y="7072802"/>
                <a:ext cx="581794" cy="62699"/>
                <a:chOff x="1728361" y="7072802"/>
                <a:chExt cx="581794" cy="62699"/>
              </a:xfrm>
              <a:solidFill>
                <a:srgbClr val="31388A"/>
              </a:solidFill>
            </p:grpSpPr>
            <p:sp>
              <p:nvSpPr>
                <p:cNvPr id="529" name="Freeform 528">
                  <a:extLst>
                    <a:ext uri="{FF2B5EF4-FFF2-40B4-BE49-F238E27FC236}">
                      <a16:creationId xmlns:a16="http://schemas.microsoft.com/office/drawing/2014/main" id="{C3C82228-4CE4-924D-B141-BDB892A49585}"/>
                    </a:ext>
                  </a:extLst>
                </p:cNvPr>
                <p:cNvSpPr/>
                <p:nvPr/>
              </p:nvSpPr>
              <p:spPr>
                <a:xfrm>
                  <a:off x="1802800" y="7074466"/>
                  <a:ext cx="35314" cy="930"/>
                </a:xfrm>
                <a:custGeom>
                  <a:avLst/>
                  <a:gdLst>
                    <a:gd name="connsiteX0" fmla="*/ 35314 w 35314"/>
                    <a:gd name="connsiteY0" fmla="*/ 931 h 930"/>
                    <a:gd name="connsiteX1" fmla="*/ 34806 w 35314"/>
                    <a:gd name="connsiteY1" fmla="*/ 931 h 930"/>
                    <a:gd name="connsiteX2" fmla="*/ 10670 w 35314"/>
                    <a:gd name="connsiteY2" fmla="*/ 41 h 930"/>
                    <a:gd name="connsiteX3" fmla="*/ 0 w 35314"/>
                    <a:gd name="connsiteY3" fmla="*/ 550 h 930"/>
                    <a:gd name="connsiteX4" fmla="*/ 35314 w 35314"/>
                    <a:gd name="connsiteY4" fmla="*/ 931 h 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14" h="930">
                      <a:moveTo>
                        <a:pt x="35314" y="931"/>
                      </a:moveTo>
                      <a:cubicBezTo>
                        <a:pt x="35187" y="931"/>
                        <a:pt x="34933" y="931"/>
                        <a:pt x="34806" y="931"/>
                      </a:cubicBezTo>
                      <a:cubicBezTo>
                        <a:pt x="27184" y="41"/>
                        <a:pt x="18800" y="-85"/>
                        <a:pt x="10670" y="41"/>
                      </a:cubicBezTo>
                      <a:cubicBezTo>
                        <a:pt x="6987" y="296"/>
                        <a:pt x="3557" y="296"/>
                        <a:pt x="0" y="550"/>
                      </a:cubicBezTo>
                      <a:cubicBezTo>
                        <a:pt x="11814" y="677"/>
                        <a:pt x="23501" y="804"/>
                        <a:pt x="35314" y="931"/>
                      </a:cubicBezTo>
                      <a:close/>
                    </a:path>
                  </a:pathLst>
                </a:custGeom>
                <a:solidFill>
                  <a:srgbClr val="31388A"/>
                </a:solidFill>
                <a:ln w="12692" cap="flat">
                  <a:noFill/>
                  <a:prstDash val="solid"/>
                  <a:miter/>
                </a:ln>
              </p:spPr>
              <p:txBody>
                <a:bodyPr rtlCol="0" anchor="ctr"/>
                <a:lstStyle/>
                <a:p>
                  <a:endParaRPr lang="en-US"/>
                </a:p>
              </p:txBody>
            </p:sp>
            <p:sp>
              <p:nvSpPr>
                <p:cNvPr id="530" name="Freeform 529">
                  <a:extLst>
                    <a:ext uri="{FF2B5EF4-FFF2-40B4-BE49-F238E27FC236}">
                      <a16:creationId xmlns:a16="http://schemas.microsoft.com/office/drawing/2014/main" id="{DA30C67B-38BF-784E-B321-6E59F655D2C9}"/>
                    </a:ext>
                  </a:extLst>
                </p:cNvPr>
                <p:cNvSpPr/>
                <p:nvPr/>
              </p:nvSpPr>
              <p:spPr>
                <a:xfrm>
                  <a:off x="1728361" y="7072802"/>
                  <a:ext cx="581794" cy="62699"/>
                </a:xfrm>
                <a:custGeom>
                  <a:avLst/>
                  <a:gdLst>
                    <a:gd name="connsiteX0" fmla="*/ 5462 w 581794"/>
                    <a:gd name="connsiteY0" fmla="*/ 59390 h 62699"/>
                    <a:gd name="connsiteX1" fmla="*/ 12195 w 581794"/>
                    <a:gd name="connsiteY1" fmla="*/ 60153 h 62699"/>
                    <a:gd name="connsiteX2" fmla="*/ 32519 w 581794"/>
                    <a:gd name="connsiteY2" fmla="*/ 61932 h 62699"/>
                    <a:gd name="connsiteX3" fmla="*/ 45095 w 581794"/>
                    <a:gd name="connsiteY3" fmla="*/ 61804 h 62699"/>
                    <a:gd name="connsiteX4" fmla="*/ 63515 w 581794"/>
                    <a:gd name="connsiteY4" fmla="*/ 61296 h 62699"/>
                    <a:gd name="connsiteX5" fmla="*/ 79902 w 581794"/>
                    <a:gd name="connsiteY5" fmla="*/ 61169 h 62699"/>
                    <a:gd name="connsiteX6" fmla="*/ 82061 w 581794"/>
                    <a:gd name="connsiteY6" fmla="*/ 61423 h 62699"/>
                    <a:gd name="connsiteX7" fmla="*/ 93367 w 581794"/>
                    <a:gd name="connsiteY7" fmla="*/ 60915 h 62699"/>
                    <a:gd name="connsiteX8" fmla="*/ 227383 w 581794"/>
                    <a:gd name="connsiteY8" fmla="*/ 58501 h 62699"/>
                    <a:gd name="connsiteX9" fmla="*/ 274256 w 581794"/>
                    <a:gd name="connsiteY9" fmla="*/ 57611 h 62699"/>
                    <a:gd name="connsiteX10" fmla="*/ 358604 w 581794"/>
                    <a:gd name="connsiteY10" fmla="*/ 60153 h 62699"/>
                    <a:gd name="connsiteX11" fmla="*/ 398364 w 581794"/>
                    <a:gd name="connsiteY11" fmla="*/ 60153 h 62699"/>
                    <a:gd name="connsiteX12" fmla="*/ 428216 w 581794"/>
                    <a:gd name="connsiteY12" fmla="*/ 62694 h 62699"/>
                    <a:gd name="connsiteX13" fmla="*/ 463530 w 581794"/>
                    <a:gd name="connsiteY13" fmla="*/ 60533 h 62699"/>
                    <a:gd name="connsiteX14" fmla="*/ 557659 w 581794"/>
                    <a:gd name="connsiteY14" fmla="*/ 58374 h 62699"/>
                    <a:gd name="connsiteX15" fmla="*/ 575697 w 581794"/>
                    <a:gd name="connsiteY15" fmla="*/ 59518 h 62699"/>
                    <a:gd name="connsiteX16" fmla="*/ 581795 w 581794"/>
                    <a:gd name="connsiteY16" fmla="*/ 31183 h 62699"/>
                    <a:gd name="connsiteX17" fmla="*/ 575697 w 581794"/>
                    <a:gd name="connsiteY17" fmla="*/ 562 h 62699"/>
                    <a:gd name="connsiteX18" fmla="*/ 565281 w 581794"/>
                    <a:gd name="connsiteY18" fmla="*/ 308 h 62699"/>
                    <a:gd name="connsiteX19" fmla="*/ 479028 w 581794"/>
                    <a:gd name="connsiteY19" fmla="*/ 2467 h 62699"/>
                    <a:gd name="connsiteX20" fmla="*/ 244277 w 581794"/>
                    <a:gd name="connsiteY20" fmla="*/ 4501 h 62699"/>
                    <a:gd name="connsiteX21" fmla="*/ 192450 w 581794"/>
                    <a:gd name="connsiteY21" fmla="*/ 3611 h 62699"/>
                    <a:gd name="connsiteX22" fmla="*/ 131221 w 581794"/>
                    <a:gd name="connsiteY22" fmla="*/ 2849 h 62699"/>
                    <a:gd name="connsiteX23" fmla="*/ 109499 w 581794"/>
                    <a:gd name="connsiteY23" fmla="*/ 2595 h 62699"/>
                    <a:gd name="connsiteX24" fmla="*/ 74185 w 581794"/>
                    <a:gd name="connsiteY24" fmla="*/ 2214 h 62699"/>
                    <a:gd name="connsiteX25" fmla="*/ 5335 w 581794"/>
                    <a:gd name="connsiteY25" fmla="*/ 562 h 62699"/>
                    <a:gd name="connsiteX26" fmla="*/ 0 w 581794"/>
                    <a:gd name="connsiteY26" fmla="*/ 32835 h 62699"/>
                    <a:gd name="connsiteX27" fmla="*/ 5462 w 581794"/>
                    <a:gd name="connsiteY27" fmla="*/ 59390 h 6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1794" h="62699">
                      <a:moveTo>
                        <a:pt x="5462" y="59390"/>
                      </a:moveTo>
                      <a:cubicBezTo>
                        <a:pt x="7749" y="59644"/>
                        <a:pt x="9908" y="59898"/>
                        <a:pt x="12195" y="60153"/>
                      </a:cubicBezTo>
                      <a:cubicBezTo>
                        <a:pt x="19309" y="61042"/>
                        <a:pt x="25914" y="61804"/>
                        <a:pt x="32519" y="61932"/>
                      </a:cubicBezTo>
                      <a:cubicBezTo>
                        <a:pt x="36585" y="62185"/>
                        <a:pt x="40522" y="62185"/>
                        <a:pt x="45095" y="61804"/>
                      </a:cubicBezTo>
                      <a:cubicBezTo>
                        <a:pt x="50939" y="61042"/>
                        <a:pt x="57290" y="60915"/>
                        <a:pt x="63515" y="61296"/>
                      </a:cubicBezTo>
                      <a:cubicBezTo>
                        <a:pt x="63642" y="61296"/>
                        <a:pt x="74693" y="61169"/>
                        <a:pt x="79902" y="61169"/>
                      </a:cubicBezTo>
                      <a:cubicBezTo>
                        <a:pt x="80664" y="61296"/>
                        <a:pt x="81172" y="61423"/>
                        <a:pt x="82061" y="61423"/>
                      </a:cubicBezTo>
                      <a:cubicBezTo>
                        <a:pt x="85491" y="61804"/>
                        <a:pt x="89429" y="61423"/>
                        <a:pt x="93367" y="60915"/>
                      </a:cubicBezTo>
                      <a:cubicBezTo>
                        <a:pt x="137954" y="60406"/>
                        <a:pt x="182668" y="60915"/>
                        <a:pt x="227383" y="58501"/>
                      </a:cubicBezTo>
                      <a:cubicBezTo>
                        <a:pt x="243007" y="57611"/>
                        <a:pt x="258505" y="56467"/>
                        <a:pt x="274256" y="57611"/>
                      </a:cubicBezTo>
                      <a:cubicBezTo>
                        <a:pt x="302330" y="59644"/>
                        <a:pt x="330531" y="59644"/>
                        <a:pt x="358604" y="60153"/>
                      </a:cubicBezTo>
                      <a:cubicBezTo>
                        <a:pt x="371815" y="60406"/>
                        <a:pt x="380707" y="57484"/>
                        <a:pt x="398364" y="60153"/>
                      </a:cubicBezTo>
                      <a:cubicBezTo>
                        <a:pt x="406113" y="60661"/>
                        <a:pt x="420721" y="62820"/>
                        <a:pt x="428216" y="62694"/>
                      </a:cubicBezTo>
                      <a:cubicBezTo>
                        <a:pt x="442316" y="62312"/>
                        <a:pt x="449430" y="61169"/>
                        <a:pt x="463530" y="60533"/>
                      </a:cubicBezTo>
                      <a:cubicBezTo>
                        <a:pt x="494907" y="59263"/>
                        <a:pt x="526283" y="58755"/>
                        <a:pt x="557659" y="58374"/>
                      </a:cubicBezTo>
                      <a:cubicBezTo>
                        <a:pt x="563629" y="58246"/>
                        <a:pt x="569727" y="58882"/>
                        <a:pt x="575697" y="59518"/>
                      </a:cubicBezTo>
                      <a:lnTo>
                        <a:pt x="581795" y="31183"/>
                      </a:lnTo>
                      <a:lnTo>
                        <a:pt x="575697" y="562"/>
                      </a:lnTo>
                      <a:cubicBezTo>
                        <a:pt x="572267" y="435"/>
                        <a:pt x="568711" y="435"/>
                        <a:pt x="565281" y="308"/>
                      </a:cubicBezTo>
                      <a:cubicBezTo>
                        <a:pt x="536445" y="-963"/>
                        <a:pt x="507228" y="2087"/>
                        <a:pt x="479028" y="2467"/>
                      </a:cubicBezTo>
                      <a:cubicBezTo>
                        <a:pt x="400778" y="3357"/>
                        <a:pt x="322528" y="2467"/>
                        <a:pt x="244277" y="4501"/>
                      </a:cubicBezTo>
                      <a:cubicBezTo>
                        <a:pt x="229923" y="4882"/>
                        <a:pt x="195117" y="4119"/>
                        <a:pt x="192450" y="3611"/>
                      </a:cubicBezTo>
                      <a:cubicBezTo>
                        <a:pt x="172760" y="-73"/>
                        <a:pt x="151673" y="3103"/>
                        <a:pt x="131221" y="2849"/>
                      </a:cubicBezTo>
                      <a:cubicBezTo>
                        <a:pt x="123981" y="2722"/>
                        <a:pt x="116740" y="2722"/>
                        <a:pt x="109499" y="2595"/>
                      </a:cubicBezTo>
                      <a:cubicBezTo>
                        <a:pt x="97686" y="2467"/>
                        <a:pt x="85999" y="2341"/>
                        <a:pt x="74185" y="2214"/>
                      </a:cubicBezTo>
                      <a:cubicBezTo>
                        <a:pt x="51193" y="1959"/>
                        <a:pt x="28201" y="1452"/>
                        <a:pt x="5335" y="562"/>
                      </a:cubicBezTo>
                      <a:lnTo>
                        <a:pt x="0" y="32835"/>
                      </a:lnTo>
                      <a:lnTo>
                        <a:pt x="5462" y="59390"/>
                      </a:lnTo>
                      <a:close/>
                    </a:path>
                  </a:pathLst>
                </a:custGeom>
                <a:solidFill>
                  <a:srgbClr val="31388A"/>
                </a:solidFill>
                <a:ln w="12692" cap="flat">
                  <a:noFill/>
                  <a:prstDash val="solid"/>
                  <a:miter/>
                </a:ln>
              </p:spPr>
              <p:txBody>
                <a:bodyPr rtlCol="0" anchor="ctr"/>
                <a:lstStyle/>
                <a:p>
                  <a:endParaRPr lang="en-US"/>
                </a:p>
              </p:txBody>
            </p:sp>
          </p:grpSp>
          <p:grpSp>
            <p:nvGrpSpPr>
              <p:cNvPr id="465" name="Graphic 1018">
                <a:extLst>
                  <a:ext uri="{FF2B5EF4-FFF2-40B4-BE49-F238E27FC236}">
                    <a16:creationId xmlns:a16="http://schemas.microsoft.com/office/drawing/2014/main" id="{5A2B51DC-D533-D84D-B3C8-2B71DC5837A6}"/>
                  </a:ext>
                </a:extLst>
              </p:cNvPr>
              <p:cNvGrpSpPr/>
              <p:nvPr/>
            </p:nvGrpSpPr>
            <p:grpSpPr>
              <a:xfrm>
                <a:off x="1158126" y="7072802"/>
                <a:ext cx="581921" cy="62699"/>
                <a:chOff x="1158126" y="7072802"/>
                <a:chExt cx="581921" cy="62699"/>
              </a:xfrm>
              <a:solidFill>
                <a:srgbClr val="31388A"/>
              </a:solidFill>
            </p:grpSpPr>
            <p:sp>
              <p:nvSpPr>
                <p:cNvPr id="527" name="Freeform 526">
                  <a:extLst>
                    <a:ext uri="{FF2B5EF4-FFF2-40B4-BE49-F238E27FC236}">
                      <a16:creationId xmlns:a16="http://schemas.microsoft.com/office/drawing/2014/main" id="{DF6399C8-722A-4C4F-9C2A-8C1AF9E7DF53}"/>
                    </a:ext>
                  </a:extLst>
                </p:cNvPr>
                <p:cNvSpPr/>
                <p:nvPr/>
              </p:nvSpPr>
              <p:spPr>
                <a:xfrm>
                  <a:off x="1232312" y="7074466"/>
                  <a:ext cx="35441" cy="930"/>
                </a:xfrm>
                <a:custGeom>
                  <a:avLst/>
                  <a:gdLst>
                    <a:gd name="connsiteX0" fmla="*/ 35441 w 35441"/>
                    <a:gd name="connsiteY0" fmla="*/ 931 h 930"/>
                    <a:gd name="connsiteX1" fmla="*/ 34806 w 35441"/>
                    <a:gd name="connsiteY1" fmla="*/ 931 h 930"/>
                    <a:gd name="connsiteX2" fmla="*/ 10670 w 35441"/>
                    <a:gd name="connsiteY2" fmla="*/ 41 h 930"/>
                    <a:gd name="connsiteX3" fmla="*/ 0 w 35441"/>
                    <a:gd name="connsiteY3" fmla="*/ 550 h 930"/>
                    <a:gd name="connsiteX4" fmla="*/ 35441 w 35441"/>
                    <a:gd name="connsiteY4" fmla="*/ 931 h 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41" h="930">
                      <a:moveTo>
                        <a:pt x="35441" y="931"/>
                      </a:moveTo>
                      <a:cubicBezTo>
                        <a:pt x="35314" y="931"/>
                        <a:pt x="35060" y="931"/>
                        <a:pt x="34806" y="931"/>
                      </a:cubicBezTo>
                      <a:cubicBezTo>
                        <a:pt x="27184" y="41"/>
                        <a:pt x="18800" y="-85"/>
                        <a:pt x="10670" y="41"/>
                      </a:cubicBezTo>
                      <a:cubicBezTo>
                        <a:pt x="6987" y="296"/>
                        <a:pt x="3557" y="296"/>
                        <a:pt x="0" y="550"/>
                      </a:cubicBezTo>
                      <a:cubicBezTo>
                        <a:pt x="11941" y="677"/>
                        <a:pt x="23754" y="804"/>
                        <a:pt x="35441" y="931"/>
                      </a:cubicBezTo>
                      <a:close/>
                    </a:path>
                  </a:pathLst>
                </a:custGeom>
                <a:solidFill>
                  <a:srgbClr val="31388A"/>
                </a:solidFill>
                <a:ln w="12692" cap="flat">
                  <a:noFill/>
                  <a:prstDash val="solid"/>
                  <a:miter/>
                </a:ln>
              </p:spPr>
              <p:txBody>
                <a:bodyPr rtlCol="0" anchor="ctr"/>
                <a:lstStyle/>
                <a:p>
                  <a:endParaRPr lang="en-US"/>
                </a:p>
              </p:txBody>
            </p:sp>
            <p:sp>
              <p:nvSpPr>
                <p:cNvPr id="528" name="Freeform 527">
                  <a:extLst>
                    <a:ext uri="{FF2B5EF4-FFF2-40B4-BE49-F238E27FC236}">
                      <a16:creationId xmlns:a16="http://schemas.microsoft.com/office/drawing/2014/main" id="{E63149DE-9163-AF45-B255-114A292C737D}"/>
                    </a:ext>
                  </a:extLst>
                </p:cNvPr>
                <p:cNvSpPr/>
                <p:nvPr/>
              </p:nvSpPr>
              <p:spPr>
                <a:xfrm>
                  <a:off x="1158126" y="7072802"/>
                  <a:ext cx="581921" cy="62699"/>
                </a:xfrm>
                <a:custGeom>
                  <a:avLst/>
                  <a:gdLst>
                    <a:gd name="connsiteX0" fmla="*/ 5462 w 581921"/>
                    <a:gd name="connsiteY0" fmla="*/ 59390 h 62699"/>
                    <a:gd name="connsiteX1" fmla="*/ 12195 w 581921"/>
                    <a:gd name="connsiteY1" fmla="*/ 60153 h 62699"/>
                    <a:gd name="connsiteX2" fmla="*/ 32520 w 581921"/>
                    <a:gd name="connsiteY2" fmla="*/ 61932 h 62699"/>
                    <a:gd name="connsiteX3" fmla="*/ 45095 w 581921"/>
                    <a:gd name="connsiteY3" fmla="*/ 61804 h 62699"/>
                    <a:gd name="connsiteX4" fmla="*/ 63515 w 581921"/>
                    <a:gd name="connsiteY4" fmla="*/ 61296 h 62699"/>
                    <a:gd name="connsiteX5" fmla="*/ 79901 w 581921"/>
                    <a:gd name="connsiteY5" fmla="*/ 61169 h 62699"/>
                    <a:gd name="connsiteX6" fmla="*/ 82061 w 581921"/>
                    <a:gd name="connsiteY6" fmla="*/ 61423 h 62699"/>
                    <a:gd name="connsiteX7" fmla="*/ 93367 w 581921"/>
                    <a:gd name="connsiteY7" fmla="*/ 60915 h 62699"/>
                    <a:gd name="connsiteX8" fmla="*/ 227383 w 581921"/>
                    <a:gd name="connsiteY8" fmla="*/ 58501 h 62699"/>
                    <a:gd name="connsiteX9" fmla="*/ 274257 w 581921"/>
                    <a:gd name="connsiteY9" fmla="*/ 57611 h 62699"/>
                    <a:gd name="connsiteX10" fmla="*/ 358604 w 581921"/>
                    <a:gd name="connsiteY10" fmla="*/ 60153 h 62699"/>
                    <a:gd name="connsiteX11" fmla="*/ 398364 w 581921"/>
                    <a:gd name="connsiteY11" fmla="*/ 60153 h 62699"/>
                    <a:gd name="connsiteX12" fmla="*/ 428216 w 581921"/>
                    <a:gd name="connsiteY12" fmla="*/ 62694 h 62699"/>
                    <a:gd name="connsiteX13" fmla="*/ 463530 w 581921"/>
                    <a:gd name="connsiteY13" fmla="*/ 60533 h 62699"/>
                    <a:gd name="connsiteX14" fmla="*/ 557659 w 581921"/>
                    <a:gd name="connsiteY14" fmla="*/ 58374 h 62699"/>
                    <a:gd name="connsiteX15" fmla="*/ 575697 w 581921"/>
                    <a:gd name="connsiteY15" fmla="*/ 59518 h 62699"/>
                    <a:gd name="connsiteX16" fmla="*/ 581922 w 581921"/>
                    <a:gd name="connsiteY16" fmla="*/ 31183 h 62699"/>
                    <a:gd name="connsiteX17" fmla="*/ 575697 w 581921"/>
                    <a:gd name="connsiteY17" fmla="*/ 562 h 62699"/>
                    <a:gd name="connsiteX18" fmla="*/ 565281 w 581921"/>
                    <a:gd name="connsiteY18" fmla="*/ 308 h 62699"/>
                    <a:gd name="connsiteX19" fmla="*/ 479028 w 581921"/>
                    <a:gd name="connsiteY19" fmla="*/ 2467 h 62699"/>
                    <a:gd name="connsiteX20" fmla="*/ 244278 w 581921"/>
                    <a:gd name="connsiteY20" fmla="*/ 4501 h 62699"/>
                    <a:gd name="connsiteX21" fmla="*/ 192450 w 581921"/>
                    <a:gd name="connsiteY21" fmla="*/ 3611 h 62699"/>
                    <a:gd name="connsiteX22" fmla="*/ 131221 w 581921"/>
                    <a:gd name="connsiteY22" fmla="*/ 2849 h 62699"/>
                    <a:gd name="connsiteX23" fmla="*/ 109499 w 581921"/>
                    <a:gd name="connsiteY23" fmla="*/ 2595 h 62699"/>
                    <a:gd name="connsiteX24" fmla="*/ 74185 w 581921"/>
                    <a:gd name="connsiteY24" fmla="*/ 2214 h 62699"/>
                    <a:gd name="connsiteX25" fmla="*/ 5335 w 581921"/>
                    <a:gd name="connsiteY25" fmla="*/ 562 h 62699"/>
                    <a:gd name="connsiteX26" fmla="*/ 0 w 581921"/>
                    <a:gd name="connsiteY26" fmla="*/ 32835 h 62699"/>
                    <a:gd name="connsiteX27" fmla="*/ 5462 w 581921"/>
                    <a:gd name="connsiteY27" fmla="*/ 59390 h 6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1921" h="62699">
                      <a:moveTo>
                        <a:pt x="5462" y="59390"/>
                      </a:moveTo>
                      <a:cubicBezTo>
                        <a:pt x="7749" y="59644"/>
                        <a:pt x="9908" y="59898"/>
                        <a:pt x="12195" y="60153"/>
                      </a:cubicBezTo>
                      <a:cubicBezTo>
                        <a:pt x="19309" y="61042"/>
                        <a:pt x="25914" y="61804"/>
                        <a:pt x="32520" y="61932"/>
                      </a:cubicBezTo>
                      <a:cubicBezTo>
                        <a:pt x="36585" y="62185"/>
                        <a:pt x="40522" y="62185"/>
                        <a:pt x="45095" y="61804"/>
                      </a:cubicBezTo>
                      <a:cubicBezTo>
                        <a:pt x="50939" y="61042"/>
                        <a:pt x="57290" y="60915"/>
                        <a:pt x="63515" y="61296"/>
                      </a:cubicBezTo>
                      <a:cubicBezTo>
                        <a:pt x="63642" y="61296"/>
                        <a:pt x="74693" y="61169"/>
                        <a:pt x="79901" y="61169"/>
                      </a:cubicBezTo>
                      <a:cubicBezTo>
                        <a:pt x="80664" y="61296"/>
                        <a:pt x="81172" y="61423"/>
                        <a:pt x="82061" y="61423"/>
                      </a:cubicBezTo>
                      <a:cubicBezTo>
                        <a:pt x="85491" y="61804"/>
                        <a:pt x="89429" y="61423"/>
                        <a:pt x="93367" y="60915"/>
                      </a:cubicBezTo>
                      <a:cubicBezTo>
                        <a:pt x="137954" y="60406"/>
                        <a:pt x="182668" y="60915"/>
                        <a:pt x="227383" y="58501"/>
                      </a:cubicBezTo>
                      <a:cubicBezTo>
                        <a:pt x="243007" y="57611"/>
                        <a:pt x="258505" y="56467"/>
                        <a:pt x="274257" y="57611"/>
                      </a:cubicBezTo>
                      <a:cubicBezTo>
                        <a:pt x="302330" y="59644"/>
                        <a:pt x="330531" y="59644"/>
                        <a:pt x="358604" y="60153"/>
                      </a:cubicBezTo>
                      <a:cubicBezTo>
                        <a:pt x="371815" y="60406"/>
                        <a:pt x="380707" y="57484"/>
                        <a:pt x="398364" y="60153"/>
                      </a:cubicBezTo>
                      <a:cubicBezTo>
                        <a:pt x="406113" y="60661"/>
                        <a:pt x="420721" y="62820"/>
                        <a:pt x="428216" y="62694"/>
                      </a:cubicBezTo>
                      <a:cubicBezTo>
                        <a:pt x="442316" y="62312"/>
                        <a:pt x="449430" y="61169"/>
                        <a:pt x="463530" y="60533"/>
                      </a:cubicBezTo>
                      <a:cubicBezTo>
                        <a:pt x="494907" y="59263"/>
                        <a:pt x="526283" y="58755"/>
                        <a:pt x="557659" y="58374"/>
                      </a:cubicBezTo>
                      <a:cubicBezTo>
                        <a:pt x="563629" y="58246"/>
                        <a:pt x="569727" y="58882"/>
                        <a:pt x="575697" y="59518"/>
                      </a:cubicBezTo>
                      <a:lnTo>
                        <a:pt x="581922" y="31183"/>
                      </a:lnTo>
                      <a:lnTo>
                        <a:pt x="575697" y="562"/>
                      </a:lnTo>
                      <a:cubicBezTo>
                        <a:pt x="572267" y="435"/>
                        <a:pt x="568711" y="435"/>
                        <a:pt x="565281" y="308"/>
                      </a:cubicBezTo>
                      <a:cubicBezTo>
                        <a:pt x="536445" y="-963"/>
                        <a:pt x="507228" y="2087"/>
                        <a:pt x="479028" y="2467"/>
                      </a:cubicBezTo>
                      <a:cubicBezTo>
                        <a:pt x="400778" y="3357"/>
                        <a:pt x="322528" y="2467"/>
                        <a:pt x="244278" y="4501"/>
                      </a:cubicBezTo>
                      <a:cubicBezTo>
                        <a:pt x="229923" y="4882"/>
                        <a:pt x="195117" y="4119"/>
                        <a:pt x="192450" y="3611"/>
                      </a:cubicBezTo>
                      <a:cubicBezTo>
                        <a:pt x="172760" y="-73"/>
                        <a:pt x="151673" y="3103"/>
                        <a:pt x="131221" y="2849"/>
                      </a:cubicBezTo>
                      <a:cubicBezTo>
                        <a:pt x="123981" y="2722"/>
                        <a:pt x="116740" y="2722"/>
                        <a:pt x="109499" y="2595"/>
                      </a:cubicBezTo>
                      <a:cubicBezTo>
                        <a:pt x="97686" y="2467"/>
                        <a:pt x="85999" y="2341"/>
                        <a:pt x="74185" y="2214"/>
                      </a:cubicBezTo>
                      <a:cubicBezTo>
                        <a:pt x="51193" y="1959"/>
                        <a:pt x="28201" y="1452"/>
                        <a:pt x="5335" y="562"/>
                      </a:cubicBezTo>
                      <a:lnTo>
                        <a:pt x="0" y="32835"/>
                      </a:lnTo>
                      <a:lnTo>
                        <a:pt x="5462" y="59390"/>
                      </a:lnTo>
                      <a:close/>
                    </a:path>
                  </a:pathLst>
                </a:custGeom>
                <a:solidFill>
                  <a:srgbClr val="31388A"/>
                </a:solidFill>
                <a:ln w="12692" cap="flat">
                  <a:noFill/>
                  <a:prstDash val="solid"/>
                  <a:miter/>
                </a:ln>
              </p:spPr>
              <p:txBody>
                <a:bodyPr rtlCol="0" anchor="ctr"/>
                <a:lstStyle/>
                <a:p>
                  <a:endParaRPr lang="en-US"/>
                </a:p>
              </p:txBody>
            </p:sp>
          </p:grpSp>
          <p:grpSp>
            <p:nvGrpSpPr>
              <p:cNvPr id="466" name="Graphic 1018">
                <a:extLst>
                  <a:ext uri="{FF2B5EF4-FFF2-40B4-BE49-F238E27FC236}">
                    <a16:creationId xmlns:a16="http://schemas.microsoft.com/office/drawing/2014/main" id="{FF51C40D-E299-6143-AF5E-64294B845B50}"/>
                  </a:ext>
                </a:extLst>
              </p:cNvPr>
              <p:cNvGrpSpPr/>
              <p:nvPr/>
            </p:nvGrpSpPr>
            <p:grpSpPr>
              <a:xfrm>
                <a:off x="587764" y="7072802"/>
                <a:ext cx="581921" cy="62699"/>
                <a:chOff x="587764" y="7072802"/>
                <a:chExt cx="581921" cy="62699"/>
              </a:xfrm>
              <a:solidFill>
                <a:srgbClr val="31388A"/>
              </a:solidFill>
            </p:grpSpPr>
            <p:sp>
              <p:nvSpPr>
                <p:cNvPr id="525" name="Freeform 524">
                  <a:extLst>
                    <a:ext uri="{FF2B5EF4-FFF2-40B4-BE49-F238E27FC236}">
                      <a16:creationId xmlns:a16="http://schemas.microsoft.com/office/drawing/2014/main" id="{F08E0B99-59C2-7948-AD9D-E4A473E382F6}"/>
                    </a:ext>
                  </a:extLst>
                </p:cNvPr>
                <p:cNvSpPr/>
                <p:nvPr/>
              </p:nvSpPr>
              <p:spPr>
                <a:xfrm>
                  <a:off x="662331" y="7074466"/>
                  <a:ext cx="35187" cy="930"/>
                </a:xfrm>
                <a:custGeom>
                  <a:avLst/>
                  <a:gdLst>
                    <a:gd name="connsiteX0" fmla="*/ 35187 w 35187"/>
                    <a:gd name="connsiteY0" fmla="*/ 931 h 930"/>
                    <a:gd name="connsiteX1" fmla="*/ 34679 w 35187"/>
                    <a:gd name="connsiteY1" fmla="*/ 931 h 930"/>
                    <a:gd name="connsiteX2" fmla="*/ 10543 w 35187"/>
                    <a:gd name="connsiteY2" fmla="*/ 41 h 930"/>
                    <a:gd name="connsiteX3" fmla="*/ 0 w 35187"/>
                    <a:gd name="connsiteY3" fmla="*/ 550 h 930"/>
                    <a:gd name="connsiteX4" fmla="*/ 35187 w 35187"/>
                    <a:gd name="connsiteY4" fmla="*/ 931 h 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87" h="930">
                      <a:moveTo>
                        <a:pt x="35187" y="931"/>
                      </a:moveTo>
                      <a:cubicBezTo>
                        <a:pt x="35060" y="931"/>
                        <a:pt x="34806" y="931"/>
                        <a:pt x="34679" y="931"/>
                      </a:cubicBezTo>
                      <a:cubicBezTo>
                        <a:pt x="27057" y="41"/>
                        <a:pt x="18673" y="-85"/>
                        <a:pt x="10543" y="41"/>
                      </a:cubicBezTo>
                      <a:cubicBezTo>
                        <a:pt x="6860" y="296"/>
                        <a:pt x="3430" y="296"/>
                        <a:pt x="0" y="550"/>
                      </a:cubicBezTo>
                      <a:cubicBezTo>
                        <a:pt x="11560" y="677"/>
                        <a:pt x="23373" y="804"/>
                        <a:pt x="35187" y="931"/>
                      </a:cubicBezTo>
                      <a:close/>
                    </a:path>
                  </a:pathLst>
                </a:custGeom>
                <a:solidFill>
                  <a:srgbClr val="31388A"/>
                </a:solidFill>
                <a:ln w="12692" cap="flat">
                  <a:noFill/>
                  <a:prstDash val="solid"/>
                  <a:miter/>
                </a:ln>
              </p:spPr>
              <p:txBody>
                <a:bodyPr rtlCol="0" anchor="ctr"/>
                <a:lstStyle/>
                <a:p>
                  <a:endParaRPr lang="en-US"/>
                </a:p>
              </p:txBody>
            </p:sp>
            <p:sp>
              <p:nvSpPr>
                <p:cNvPr id="526" name="Freeform 525">
                  <a:extLst>
                    <a:ext uri="{FF2B5EF4-FFF2-40B4-BE49-F238E27FC236}">
                      <a16:creationId xmlns:a16="http://schemas.microsoft.com/office/drawing/2014/main" id="{FC593188-C49E-C642-BF7D-DDAD17E967B9}"/>
                    </a:ext>
                  </a:extLst>
                </p:cNvPr>
                <p:cNvSpPr/>
                <p:nvPr/>
              </p:nvSpPr>
              <p:spPr>
                <a:xfrm>
                  <a:off x="587764" y="7072802"/>
                  <a:ext cx="581921" cy="62699"/>
                </a:xfrm>
                <a:custGeom>
                  <a:avLst/>
                  <a:gdLst>
                    <a:gd name="connsiteX0" fmla="*/ 5462 w 581921"/>
                    <a:gd name="connsiteY0" fmla="*/ 59390 h 62699"/>
                    <a:gd name="connsiteX1" fmla="*/ 12195 w 581921"/>
                    <a:gd name="connsiteY1" fmla="*/ 60153 h 62699"/>
                    <a:gd name="connsiteX2" fmla="*/ 32520 w 581921"/>
                    <a:gd name="connsiteY2" fmla="*/ 61932 h 62699"/>
                    <a:gd name="connsiteX3" fmla="*/ 45095 w 581921"/>
                    <a:gd name="connsiteY3" fmla="*/ 61804 h 62699"/>
                    <a:gd name="connsiteX4" fmla="*/ 63515 w 581921"/>
                    <a:gd name="connsiteY4" fmla="*/ 61296 h 62699"/>
                    <a:gd name="connsiteX5" fmla="*/ 79901 w 581921"/>
                    <a:gd name="connsiteY5" fmla="*/ 61169 h 62699"/>
                    <a:gd name="connsiteX6" fmla="*/ 82061 w 581921"/>
                    <a:gd name="connsiteY6" fmla="*/ 61423 h 62699"/>
                    <a:gd name="connsiteX7" fmla="*/ 93367 w 581921"/>
                    <a:gd name="connsiteY7" fmla="*/ 60915 h 62699"/>
                    <a:gd name="connsiteX8" fmla="*/ 227383 w 581921"/>
                    <a:gd name="connsiteY8" fmla="*/ 58501 h 62699"/>
                    <a:gd name="connsiteX9" fmla="*/ 274256 w 581921"/>
                    <a:gd name="connsiteY9" fmla="*/ 57611 h 62699"/>
                    <a:gd name="connsiteX10" fmla="*/ 358604 w 581921"/>
                    <a:gd name="connsiteY10" fmla="*/ 60153 h 62699"/>
                    <a:gd name="connsiteX11" fmla="*/ 398364 w 581921"/>
                    <a:gd name="connsiteY11" fmla="*/ 60153 h 62699"/>
                    <a:gd name="connsiteX12" fmla="*/ 428216 w 581921"/>
                    <a:gd name="connsiteY12" fmla="*/ 62694 h 62699"/>
                    <a:gd name="connsiteX13" fmla="*/ 463530 w 581921"/>
                    <a:gd name="connsiteY13" fmla="*/ 60533 h 62699"/>
                    <a:gd name="connsiteX14" fmla="*/ 557659 w 581921"/>
                    <a:gd name="connsiteY14" fmla="*/ 58374 h 62699"/>
                    <a:gd name="connsiteX15" fmla="*/ 575697 w 581921"/>
                    <a:gd name="connsiteY15" fmla="*/ 59518 h 62699"/>
                    <a:gd name="connsiteX16" fmla="*/ 581922 w 581921"/>
                    <a:gd name="connsiteY16" fmla="*/ 31183 h 62699"/>
                    <a:gd name="connsiteX17" fmla="*/ 575697 w 581921"/>
                    <a:gd name="connsiteY17" fmla="*/ 562 h 62699"/>
                    <a:gd name="connsiteX18" fmla="*/ 565281 w 581921"/>
                    <a:gd name="connsiteY18" fmla="*/ 308 h 62699"/>
                    <a:gd name="connsiteX19" fmla="*/ 479028 w 581921"/>
                    <a:gd name="connsiteY19" fmla="*/ 2467 h 62699"/>
                    <a:gd name="connsiteX20" fmla="*/ 244278 w 581921"/>
                    <a:gd name="connsiteY20" fmla="*/ 4501 h 62699"/>
                    <a:gd name="connsiteX21" fmla="*/ 192449 w 581921"/>
                    <a:gd name="connsiteY21" fmla="*/ 3611 h 62699"/>
                    <a:gd name="connsiteX22" fmla="*/ 131221 w 581921"/>
                    <a:gd name="connsiteY22" fmla="*/ 2849 h 62699"/>
                    <a:gd name="connsiteX23" fmla="*/ 109499 w 581921"/>
                    <a:gd name="connsiteY23" fmla="*/ 2595 h 62699"/>
                    <a:gd name="connsiteX24" fmla="*/ 74185 w 581921"/>
                    <a:gd name="connsiteY24" fmla="*/ 2214 h 62699"/>
                    <a:gd name="connsiteX25" fmla="*/ 5335 w 581921"/>
                    <a:gd name="connsiteY25" fmla="*/ 562 h 62699"/>
                    <a:gd name="connsiteX26" fmla="*/ 0 w 581921"/>
                    <a:gd name="connsiteY26" fmla="*/ 32835 h 62699"/>
                    <a:gd name="connsiteX27" fmla="*/ 5462 w 581921"/>
                    <a:gd name="connsiteY27" fmla="*/ 59390 h 6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1921" h="62699">
                      <a:moveTo>
                        <a:pt x="5462" y="59390"/>
                      </a:moveTo>
                      <a:cubicBezTo>
                        <a:pt x="7749" y="59644"/>
                        <a:pt x="9908" y="59898"/>
                        <a:pt x="12195" y="60153"/>
                      </a:cubicBezTo>
                      <a:cubicBezTo>
                        <a:pt x="19308" y="61042"/>
                        <a:pt x="25914" y="61804"/>
                        <a:pt x="32520" y="61932"/>
                      </a:cubicBezTo>
                      <a:cubicBezTo>
                        <a:pt x="36584" y="62185"/>
                        <a:pt x="40522" y="62185"/>
                        <a:pt x="45095" y="61804"/>
                      </a:cubicBezTo>
                      <a:cubicBezTo>
                        <a:pt x="50939" y="61042"/>
                        <a:pt x="57290" y="60915"/>
                        <a:pt x="63515" y="61296"/>
                      </a:cubicBezTo>
                      <a:cubicBezTo>
                        <a:pt x="63642" y="61296"/>
                        <a:pt x="74693" y="61169"/>
                        <a:pt x="79901" y="61169"/>
                      </a:cubicBezTo>
                      <a:cubicBezTo>
                        <a:pt x="80664" y="61296"/>
                        <a:pt x="81172" y="61423"/>
                        <a:pt x="82061" y="61423"/>
                      </a:cubicBezTo>
                      <a:cubicBezTo>
                        <a:pt x="85491" y="61804"/>
                        <a:pt x="89429" y="61423"/>
                        <a:pt x="93367" y="60915"/>
                      </a:cubicBezTo>
                      <a:cubicBezTo>
                        <a:pt x="137954" y="60406"/>
                        <a:pt x="182668" y="60915"/>
                        <a:pt x="227383" y="58501"/>
                      </a:cubicBezTo>
                      <a:cubicBezTo>
                        <a:pt x="243007" y="57611"/>
                        <a:pt x="258505" y="56467"/>
                        <a:pt x="274256" y="57611"/>
                      </a:cubicBezTo>
                      <a:cubicBezTo>
                        <a:pt x="302330" y="59644"/>
                        <a:pt x="330530" y="59644"/>
                        <a:pt x="358604" y="60153"/>
                      </a:cubicBezTo>
                      <a:cubicBezTo>
                        <a:pt x="371815" y="60406"/>
                        <a:pt x="380707" y="57484"/>
                        <a:pt x="398364" y="60153"/>
                      </a:cubicBezTo>
                      <a:cubicBezTo>
                        <a:pt x="406113" y="60661"/>
                        <a:pt x="420721" y="62820"/>
                        <a:pt x="428216" y="62694"/>
                      </a:cubicBezTo>
                      <a:cubicBezTo>
                        <a:pt x="442316" y="62312"/>
                        <a:pt x="449430" y="61169"/>
                        <a:pt x="463530" y="60533"/>
                      </a:cubicBezTo>
                      <a:cubicBezTo>
                        <a:pt x="494907" y="59263"/>
                        <a:pt x="526283" y="58755"/>
                        <a:pt x="557659" y="58374"/>
                      </a:cubicBezTo>
                      <a:cubicBezTo>
                        <a:pt x="563629" y="58246"/>
                        <a:pt x="569727" y="58882"/>
                        <a:pt x="575697" y="59518"/>
                      </a:cubicBezTo>
                      <a:lnTo>
                        <a:pt x="581922" y="31183"/>
                      </a:lnTo>
                      <a:lnTo>
                        <a:pt x="575697" y="562"/>
                      </a:lnTo>
                      <a:cubicBezTo>
                        <a:pt x="572267" y="435"/>
                        <a:pt x="568711" y="435"/>
                        <a:pt x="565281" y="308"/>
                      </a:cubicBezTo>
                      <a:cubicBezTo>
                        <a:pt x="536445" y="-963"/>
                        <a:pt x="507228" y="2087"/>
                        <a:pt x="479028" y="2467"/>
                      </a:cubicBezTo>
                      <a:cubicBezTo>
                        <a:pt x="400778" y="3357"/>
                        <a:pt x="322528" y="2467"/>
                        <a:pt x="244278" y="4501"/>
                      </a:cubicBezTo>
                      <a:cubicBezTo>
                        <a:pt x="229923" y="4882"/>
                        <a:pt x="195117" y="4119"/>
                        <a:pt x="192449" y="3611"/>
                      </a:cubicBezTo>
                      <a:cubicBezTo>
                        <a:pt x="172760" y="-73"/>
                        <a:pt x="151673" y="3103"/>
                        <a:pt x="131221" y="2849"/>
                      </a:cubicBezTo>
                      <a:cubicBezTo>
                        <a:pt x="123981" y="2722"/>
                        <a:pt x="116740" y="2722"/>
                        <a:pt x="109499" y="2595"/>
                      </a:cubicBezTo>
                      <a:cubicBezTo>
                        <a:pt x="97686" y="2467"/>
                        <a:pt x="85999" y="2341"/>
                        <a:pt x="74185" y="2214"/>
                      </a:cubicBezTo>
                      <a:cubicBezTo>
                        <a:pt x="51193" y="1959"/>
                        <a:pt x="28201" y="1452"/>
                        <a:pt x="5335" y="562"/>
                      </a:cubicBezTo>
                      <a:lnTo>
                        <a:pt x="0" y="32835"/>
                      </a:lnTo>
                      <a:lnTo>
                        <a:pt x="5462" y="59390"/>
                      </a:lnTo>
                      <a:close/>
                    </a:path>
                  </a:pathLst>
                </a:custGeom>
                <a:solidFill>
                  <a:srgbClr val="31388A"/>
                </a:solidFill>
                <a:ln w="12692" cap="flat">
                  <a:noFill/>
                  <a:prstDash val="solid"/>
                  <a:miter/>
                </a:ln>
              </p:spPr>
              <p:txBody>
                <a:bodyPr rtlCol="0" anchor="ctr"/>
                <a:lstStyle/>
                <a:p>
                  <a:endParaRPr lang="en-US"/>
                </a:p>
              </p:txBody>
            </p:sp>
          </p:grpSp>
          <p:grpSp>
            <p:nvGrpSpPr>
              <p:cNvPr id="467" name="Graphic 1018">
                <a:extLst>
                  <a:ext uri="{FF2B5EF4-FFF2-40B4-BE49-F238E27FC236}">
                    <a16:creationId xmlns:a16="http://schemas.microsoft.com/office/drawing/2014/main" id="{3CBE1F54-0FAC-0D4D-98FC-352EB6C27DB9}"/>
                  </a:ext>
                </a:extLst>
              </p:cNvPr>
              <p:cNvGrpSpPr/>
              <p:nvPr/>
            </p:nvGrpSpPr>
            <p:grpSpPr>
              <a:xfrm>
                <a:off x="350659" y="6728527"/>
                <a:ext cx="248537" cy="404994"/>
                <a:chOff x="350659" y="6728527"/>
                <a:chExt cx="248537" cy="404994"/>
              </a:xfrm>
              <a:solidFill>
                <a:srgbClr val="31388A"/>
              </a:solidFill>
            </p:grpSpPr>
            <p:sp>
              <p:nvSpPr>
                <p:cNvPr id="523" name="Freeform 522">
                  <a:extLst>
                    <a:ext uri="{FF2B5EF4-FFF2-40B4-BE49-F238E27FC236}">
                      <a16:creationId xmlns:a16="http://schemas.microsoft.com/office/drawing/2014/main" id="{E955E6B3-1485-B645-BDCC-9E043E2924AE}"/>
                    </a:ext>
                  </a:extLst>
                </p:cNvPr>
                <p:cNvSpPr/>
                <p:nvPr/>
              </p:nvSpPr>
              <p:spPr>
                <a:xfrm>
                  <a:off x="408780" y="6822296"/>
                  <a:ext cx="930" cy="29732"/>
                </a:xfrm>
                <a:custGeom>
                  <a:avLst/>
                  <a:gdLst>
                    <a:gd name="connsiteX0" fmla="*/ 0 w 930"/>
                    <a:gd name="connsiteY0" fmla="*/ 29732 h 29732"/>
                    <a:gd name="connsiteX1" fmla="*/ 0 w 930"/>
                    <a:gd name="connsiteY1" fmla="*/ 29223 h 29732"/>
                    <a:gd name="connsiteX2" fmla="*/ 889 w 930"/>
                    <a:gd name="connsiteY2" fmla="*/ 9275 h 29732"/>
                    <a:gd name="connsiteX3" fmla="*/ 381 w 930"/>
                    <a:gd name="connsiteY3" fmla="*/ 0 h 29732"/>
                    <a:gd name="connsiteX4" fmla="*/ 0 w 930"/>
                    <a:gd name="connsiteY4" fmla="*/ 29732 h 29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 h="29732">
                      <a:moveTo>
                        <a:pt x="0" y="29732"/>
                      </a:moveTo>
                      <a:lnTo>
                        <a:pt x="0" y="29223"/>
                      </a:lnTo>
                      <a:cubicBezTo>
                        <a:pt x="889" y="23125"/>
                        <a:pt x="1016" y="16263"/>
                        <a:pt x="889" y="9275"/>
                      </a:cubicBezTo>
                      <a:cubicBezTo>
                        <a:pt x="762" y="6099"/>
                        <a:pt x="635" y="3049"/>
                        <a:pt x="381" y="0"/>
                      </a:cubicBezTo>
                      <a:cubicBezTo>
                        <a:pt x="254" y="9910"/>
                        <a:pt x="127" y="19821"/>
                        <a:pt x="0" y="29732"/>
                      </a:cubicBezTo>
                      <a:close/>
                    </a:path>
                  </a:pathLst>
                </a:custGeom>
                <a:solidFill>
                  <a:srgbClr val="31388A"/>
                </a:solidFill>
                <a:ln w="12692" cap="flat">
                  <a:noFill/>
                  <a:prstDash val="solid"/>
                  <a:miter/>
                </a:ln>
              </p:spPr>
              <p:txBody>
                <a:bodyPr rtlCol="0" anchor="ctr"/>
                <a:lstStyle/>
                <a:p>
                  <a:endParaRPr lang="en-US"/>
                </a:p>
              </p:txBody>
            </p:sp>
            <p:sp>
              <p:nvSpPr>
                <p:cNvPr id="524" name="Freeform 523">
                  <a:extLst>
                    <a:ext uri="{FF2B5EF4-FFF2-40B4-BE49-F238E27FC236}">
                      <a16:creationId xmlns:a16="http://schemas.microsoft.com/office/drawing/2014/main" id="{B1B5DA56-EBD5-914D-B74F-B0410CF9E2DE}"/>
                    </a:ext>
                  </a:extLst>
                </p:cNvPr>
                <p:cNvSpPr/>
                <p:nvPr/>
              </p:nvSpPr>
              <p:spPr>
                <a:xfrm>
                  <a:off x="350659" y="6728527"/>
                  <a:ext cx="248537" cy="404994"/>
                </a:xfrm>
                <a:custGeom>
                  <a:avLst/>
                  <a:gdLst>
                    <a:gd name="connsiteX0" fmla="*/ 44783 w 248537"/>
                    <a:gd name="connsiteY0" fmla="*/ 0 h 404994"/>
                    <a:gd name="connsiteX1" fmla="*/ 37415 w 248537"/>
                    <a:gd name="connsiteY1" fmla="*/ 890 h 404994"/>
                    <a:gd name="connsiteX2" fmla="*/ 17217 w 248537"/>
                    <a:gd name="connsiteY2" fmla="*/ 11181 h 404994"/>
                    <a:gd name="connsiteX3" fmla="*/ 9215 w 248537"/>
                    <a:gd name="connsiteY3" fmla="*/ 22617 h 404994"/>
                    <a:gd name="connsiteX4" fmla="*/ 4769 w 248537"/>
                    <a:gd name="connsiteY4" fmla="*/ 41802 h 404994"/>
                    <a:gd name="connsiteX5" fmla="*/ 2990 w 248537"/>
                    <a:gd name="connsiteY5" fmla="*/ 59209 h 404994"/>
                    <a:gd name="connsiteX6" fmla="*/ 2482 w 248537"/>
                    <a:gd name="connsiteY6" fmla="*/ 61370 h 404994"/>
                    <a:gd name="connsiteX7" fmla="*/ 1847 w 248537"/>
                    <a:gd name="connsiteY7" fmla="*/ 73948 h 404994"/>
                    <a:gd name="connsiteX8" fmla="*/ 196 w 248537"/>
                    <a:gd name="connsiteY8" fmla="*/ 152090 h 404994"/>
                    <a:gd name="connsiteX9" fmla="*/ 831 w 248537"/>
                    <a:gd name="connsiteY9" fmla="*/ 191986 h 404994"/>
                    <a:gd name="connsiteX10" fmla="*/ 2101 w 248537"/>
                    <a:gd name="connsiteY10" fmla="*/ 228325 h 404994"/>
                    <a:gd name="connsiteX11" fmla="*/ 3117 w 248537"/>
                    <a:gd name="connsiteY11" fmla="*/ 284485 h 404994"/>
                    <a:gd name="connsiteX12" fmla="*/ 3879 w 248537"/>
                    <a:gd name="connsiteY12" fmla="*/ 331878 h 404994"/>
                    <a:gd name="connsiteX13" fmla="*/ 5785 w 248537"/>
                    <a:gd name="connsiteY13" fmla="*/ 354240 h 404994"/>
                    <a:gd name="connsiteX14" fmla="*/ 11247 w 248537"/>
                    <a:gd name="connsiteY14" fmla="*/ 375967 h 404994"/>
                    <a:gd name="connsiteX15" fmla="*/ 25220 w 248537"/>
                    <a:gd name="connsiteY15" fmla="*/ 390325 h 404994"/>
                    <a:gd name="connsiteX16" fmla="*/ 46053 w 248537"/>
                    <a:gd name="connsiteY16" fmla="*/ 398965 h 404994"/>
                    <a:gd name="connsiteX17" fmla="*/ 76032 w 248537"/>
                    <a:gd name="connsiteY17" fmla="*/ 404428 h 404994"/>
                    <a:gd name="connsiteX18" fmla="*/ 116554 w 248537"/>
                    <a:gd name="connsiteY18" fmla="*/ 404682 h 404994"/>
                    <a:gd name="connsiteX19" fmla="*/ 224275 w 248537"/>
                    <a:gd name="connsiteY19" fmla="*/ 402649 h 404994"/>
                    <a:gd name="connsiteX20" fmla="*/ 242314 w 248537"/>
                    <a:gd name="connsiteY20" fmla="*/ 403793 h 404994"/>
                    <a:gd name="connsiteX21" fmla="*/ 248538 w 248537"/>
                    <a:gd name="connsiteY21" fmla="*/ 375459 h 404994"/>
                    <a:gd name="connsiteX22" fmla="*/ 242314 w 248537"/>
                    <a:gd name="connsiteY22" fmla="*/ 344838 h 404994"/>
                    <a:gd name="connsiteX23" fmla="*/ 231897 w 248537"/>
                    <a:gd name="connsiteY23" fmla="*/ 344583 h 404994"/>
                    <a:gd name="connsiteX24" fmla="*/ 193407 w 248537"/>
                    <a:gd name="connsiteY24" fmla="*/ 345091 h 404994"/>
                    <a:gd name="connsiteX25" fmla="*/ 156823 w 248537"/>
                    <a:gd name="connsiteY25" fmla="*/ 346743 h 404994"/>
                    <a:gd name="connsiteX26" fmla="*/ 106773 w 248537"/>
                    <a:gd name="connsiteY26" fmla="*/ 347125 h 404994"/>
                    <a:gd name="connsiteX27" fmla="*/ 81748 w 248537"/>
                    <a:gd name="connsiteY27" fmla="*/ 346870 h 404994"/>
                    <a:gd name="connsiteX28" fmla="*/ 61678 w 248537"/>
                    <a:gd name="connsiteY28" fmla="*/ 333402 h 404994"/>
                    <a:gd name="connsiteX29" fmla="*/ 57613 w 248537"/>
                    <a:gd name="connsiteY29" fmla="*/ 321713 h 404994"/>
                    <a:gd name="connsiteX30" fmla="*/ 57359 w 248537"/>
                    <a:gd name="connsiteY30" fmla="*/ 309262 h 404994"/>
                    <a:gd name="connsiteX31" fmla="*/ 57105 w 248537"/>
                    <a:gd name="connsiteY31" fmla="*/ 284358 h 404994"/>
                    <a:gd name="connsiteX32" fmla="*/ 56088 w 248537"/>
                    <a:gd name="connsiteY32" fmla="*/ 236076 h 404994"/>
                    <a:gd name="connsiteX33" fmla="*/ 56215 w 248537"/>
                    <a:gd name="connsiteY33" fmla="*/ 212188 h 404994"/>
                    <a:gd name="connsiteX34" fmla="*/ 56978 w 248537"/>
                    <a:gd name="connsiteY34" fmla="*/ 190715 h 404994"/>
                    <a:gd name="connsiteX35" fmla="*/ 58629 w 248537"/>
                    <a:gd name="connsiteY35" fmla="*/ 178010 h 404994"/>
                    <a:gd name="connsiteX36" fmla="*/ 58629 w 248537"/>
                    <a:gd name="connsiteY36" fmla="*/ 166320 h 404994"/>
                    <a:gd name="connsiteX37" fmla="*/ 57740 w 248537"/>
                    <a:gd name="connsiteY37" fmla="*/ 141924 h 404994"/>
                    <a:gd name="connsiteX38" fmla="*/ 57994 w 248537"/>
                    <a:gd name="connsiteY38" fmla="*/ 123502 h 404994"/>
                    <a:gd name="connsiteX39" fmla="*/ 58375 w 248537"/>
                    <a:gd name="connsiteY39" fmla="*/ 93769 h 404994"/>
                    <a:gd name="connsiteX40" fmla="*/ 63202 w 248537"/>
                    <a:gd name="connsiteY40" fmla="*/ 65944 h 404994"/>
                    <a:gd name="connsiteX41" fmla="*/ 88354 w 248537"/>
                    <a:gd name="connsiteY41" fmla="*/ 53365 h 404994"/>
                    <a:gd name="connsiteX42" fmla="*/ 67394 w 248537"/>
                    <a:gd name="connsiteY42" fmla="*/ 21346 h 404994"/>
                    <a:gd name="connsiteX43" fmla="*/ 44783 w 248537"/>
                    <a:gd name="connsiteY43" fmla="*/ 0 h 404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48537" h="404994">
                      <a:moveTo>
                        <a:pt x="44783" y="0"/>
                      </a:moveTo>
                      <a:cubicBezTo>
                        <a:pt x="42369" y="127"/>
                        <a:pt x="39956" y="382"/>
                        <a:pt x="37415" y="890"/>
                      </a:cubicBezTo>
                      <a:cubicBezTo>
                        <a:pt x="29539" y="2541"/>
                        <a:pt x="22553" y="6099"/>
                        <a:pt x="17217" y="11181"/>
                      </a:cubicBezTo>
                      <a:cubicBezTo>
                        <a:pt x="13788" y="14231"/>
                        <a:pt x="11120" y="17789"/>
                        <a:pt x="9215" y="22617"/>
                      </a:cubicBezTo>
                      <a:cubicBezTo>
                        <a:pt x="6801" y="28970"/>
                        <a:pt x="5658" y="35576"/>
                        <a:pt x="4769" y="41802"/>
                      </a:cubicBezTo>
                      <a:cubicBezTo>
                        <a:pt x="4769" y="42056"/>
                        <a:pt x="3625" y="53619"/>
                        <a:pt x="2990" y="59209"/>
                      </a:cubicBezTo>
                      <a:cubicBezTo>
                        <a:pt x="2863" y="59845"/>
                        <a:pt x="2736" y="60480"/>
                        <a:pt x="2482" y="61370"/>
                      </a:cubicBezTo>
                      <a:cubicBezTo>
                        <a:pt x="1720" y="64673"/>
                        <a:pt x="1720" y="69247"/>
                        <a:pt x="1847" y="73948"/>
                      </a:cubicBezTo>
                      <a:cubicBezTo>
                        <a:pt x="-186" y="98343"/>
                        <a:pt x="-186" y="123755"/>
                        <a:pt x="196" y="152090"/>
                      </a:cubicBezTo>
                      <a:lnTo>
                        <a:pt x="831" y="191986"/>
                      </a:lnTo>
                      <a:lnTo>
                        <a:pt x="2101" y="228325"/>
                      </a:lnTo>
                      <a:cubicBezTo>
                        <a:pt x="2990" y="247130"/>
                        <a:pt x="4006" y="266061"/>
                        <a:pt x="3117" y="284485"/>
                      </a:cubicBezTo>
                      <a:cubicBezTo>
                        <a:pt x="2355" y="300748"/>
                        <a:pt x="2863" y="316630"/>
                        <a:pt x="3879" y="331878"/>
                      </a:cubicBezTo>
                      <a:lnTo>
                        <a:pt x="5785" y="354240"/>
                      </a:lnTo>
                      <a:cubicBezTo>
                        <a:pt x="6293" y="361610"/>
                        <a:pt x="7309" y="368979"/>
                        <a:pt x="11247" y="375967"/>
                      </a:cubicBezTo>
                      <a:cubicBezTo>
                        <a:pt x="14677" y="382447"/>
                        <a:pt x="19631" y="386640"/>
                        <a:pt x="25220" y="390325"/>
                      </a:cubicBezTo>
                      <a:cubicBezTo>
                        <a:pt x="30937" y="393882"/>
                        <a:pt x="37796" y="397059"/>
                        <a:pt x="46053" y="398965"/>
                      </a:cubicBezTo>
                      <a:cubicBezTo>
                        <a:pt x="53675" y="400235"/>
                        <a:pt x="67521" y="403920"/>
                        <a:pt x="76032" y="404428"/>
                      </a:cubicBezTo>
                      <a:cubicBezTo>
                        <a:pt x="91657" y="405444"/>
                        <a:pt x="100295" y="404809"/>
                        <a:pt x="116554" y="404682"/>
                      </a:cubicBezTo>
                      <a:cubicBezTo>
                        <a:pt x="152885" y="403666"/>
                        <a:pt x="189977" y="403031"/>
                        <a:pt x="224275" y="402649"/>
                      </a:cubicBezTo>
                      <a:cubicBezTo>
                        <a:pt x="230246" y="402522"/>
                        <a:pt x="236343" y="403157"/>
                        <a:pt x="242314" y="403793"/>
                      </a:cubicBezTo>
                      <a:lnTo>
                        <a:pt x="248538" y="375459"/>
                      </a:lnTo>
                      <a:lnTo>
                        <a:pt x="242314" y="344838"/>
                      </a:lnTo>
                      <a:lnTo>
                        <a:pt x="231897" y="344583"/>
                      </a:lnTo>
                      <a:cubicBezTo>
                        <a:pt x="216400" y="343948"/>
                        <a:pt x="206110" y="344456"/>
                        <a:pt x="193407" y="345091"/>
                      </a:cubicBezTo>
                      <a:cubicBezTo>
                        <a:pt x="181212" y="345727"/>
                        <a:pt x="168763" y="346617"/>
                        <a:pt x="156823" y="346743"/>
                      </a:cubicBezTo>
                      <a:lnTo>
                        <a:pt x="106773" y="347125"/>
                      </a:lnTo>
                      <a:cubicBezTo>
                        <a:pt x="98389" y="346998"/>
                        <a:pt x="90005" y="347633"/>
                        <a:pt x="81748" y="346870"/>
                      </a:cubicBezTo>
                      <a:cubicBezTo>
                        <a:pt x="73491" y="345600"/>
                        <a:pt x="65870" y="340518"/>
                        <a:pt x="61678" y="333402"/>
                      </a:cubicBezTo>
                      <a:cubicBezTo>
                        <a:pt x="59518" y="329845"/>
                        <a:pt x="58121" y="325779"/>
                        <a:pt x="57613" y="321713"/>
                      </a:cubicBezTo>
                      <a:cubicBezTo>
                        <a:pt x="57232" y="317520"/>
                        <a:pt x="57486" y="313454"/>
                        <a:pt x="57359" y="309262"/>
                      </a:cubicBezTo>
                      <a:lnTo>
                        <a:pt x="57105" y="284358"/>
                      </a:lnTo>
                      <a:cubicBezTo>
                        <a:pt x="56851" y="267840"/>
                        <a:pt x="56597" y="250687"/>
                        <a:pt x="56088" y="236076"/>
                      </a:cubicBezTo>
                      <a:cubicBezTo>
                        <a:pt x="55961" y="230485"/>
                        <a:pt x="55961" y="220828"/>
                        <a:pt x="56215" y="212188"/>
                      </a:cubicBezTo>
                      <a:cubicBezTo>
                        <a:pt x="56470" y="201388"/>
                        <a:pt x="56724" y="191986"/>
                        <a:pt x="56978" y="190715"/>
                      </a:cubicBezTo>
                      <a:cubicBezTo>
                        <a:pt x="57867" y="185252"/>
                        <a:pt x="58375" y="182076"/>
                        <a:pt x="58629" y="178010"/>
                      </a:cubicBezTo>
                      <a:cubicBezTo>
                        <a:pt x="58883" y="174198"/>
                        <a:pt x="58756" y="170259"/>
                        <a:pt x="58629" y="166320"/>
                      </a:cubicBezTo>
                      <a:cubicBezTo>
                        <a:pt x="58375" y="158188"/>
                        <a:pt x="57613" y="150564"/>
                        <a:pt x="57740" y="141924"/>
                      </a:cubicBezTo>
                      <a:cubicBezTo>
                        <a:pt x="57867" y="135826"/>
                        <a:pt x="57867" y="129727"/>
                        <a:pt x="57994" y="123502"/>
                      </a:cubicBezTo>
                      <a:cubicBezTo>
                        <a:pt x="58121" y="113591"/>
                        <a:pt x="58248" y="103680"/>
                        <a:pt x="58375" y="93769"/>
                      </a:cubicBezTo>
                      <a:cubicBezTo>
                        <a:pt x="58756" y="84367"/>
                        <a:pt x="57232" y="73948"/>
                        <a:pt x="63202" y="65944"/>
                      </a:cubicBezTo>
                      <a:cubicBezTo>
                        <a:pt x="68537" y="57812"/>
                        <a:pt x="78319" y="52983"/>
                        <a:pt x="88354" y="53365"/>
                      </a:cubicBezTo>
                      <a:cubicBezTo>
                        <a:pt x="81113" y="42692"/>
                        <a:pt x="73619" y="31510"/>
                        <a:pt x="67394" y="21346"/>
                      </a:cubicBezTo>
                      <a:cubicBezTo>
                        <a:pt x="60026" y="13976"/>
                        <a:pt x="52405" y="6988"/>
                        <a:pt x="44783" y="0"/>
                      </a:cubicBezTo>
                      <a:close/>
                    </a:path>
                  </a:pathLst>
                </a:custGeom>
                <a:solidFill>
                  <a:srgbClr val="31388A"/>
                </a:solidFill>
                <a:ln w="12692" cap="flat">
                  <a:noFill/>
                  <a:prstDash val="solid"/>
                  <a:miter/>
                </a:ln>
              </p:spPr>
              <p:txBody>
                <a:bodyPr rtlCol="0" anchor="ctr"/>
                <a:lstStyle/>
                <a:p>
                  <a:endParaRPr lang="en-US"/>
                </a:p>
              </p:txBody>
            </p:sp>
          </p:grpSp>
          <p:grpSp>
            <p:nvGrpSpPr>
              <p:cNvPr id="468" name="Graphic 1018">
                <a:extLst>
                  <a:ext uri="{FF2B5EF4-FFF2-40B4-BE49-F238E27FC236}">
                    <a16:creationId xmlns:a16="http://schemas.microsoft.com/office/drawing/2014/main" id="{09E9D9DC-C678-7147-BE7B-1E4F2297741F}"/>
                  </a:ext>
                </a:extLst>
              </p:cNvPr>
              <p:cNvGrpSpPr/>
              <p:nvPr/>
            </p:nvGrpSpPr>
            <p:grpSpPr>
              <a:xfrm>
                <a:off x="395569" y="6719627"/>
                <a:ext cx="594116" cy="62699"/>
                <a:chOff x="395569" y="6719627"/>
                <a:chExt cx="594116" cy="62699"/>
              </a:xfrm>
              <a:solidFill>
                <a:srgbClr val="31388A"/>
              </a:solidFill>
            </p:grpSpPr>
            <p:sp>
              <p:nvSpPr>
                <p:cNvPr id="521" name="Freeform 520">
                  <a:extLst>
                    <a:ext uri="{FF2B5EF4-FFF2-40B4-BE49-F238E27FC236}">
                      <a16:creationId xmlns:a16="http://schemas.microsoft.com/office/drawing/2014/main" id="{ADC9D78C-8BC3-F848-8588-BAAB34BF99D1}"/>
                    </a:ext>
                  </a:extLst>
                </p:cNvPr>
                <p:cNvSpPr/>
                <p:nvPr/>
              </p:nvSpPr>
              <p:spPr>
                <a:xfrm>
                  <a:off x="880186" y="6779732"/>
                  <a:ext cx="35441" cy="930"/>
                </a:xfrm>
                <a:custGeom>
                  <a:avLst/>
                  <a:gdLst>
                    <a:gd name="connsiteX0" fmla="*/ 0 w 35441"/>
                    <a:gd name="connsiteY0" fmla="*/ 0 h 930"/>
                    <a:gd name="connsiteX1" fmla="*/ 635 w 35441"/>
                    <a:gd name="connsiteY1" fmla="*/ 0 h 930"/>
                    <a:gd name="connsiteX2" fmla="*/ 24771 w 35441"/>
                    <a:gd name="connsiteY2" fmla="*/ 889 h 930"/>
                    <a:gd name="connsiteX3" fmla="*/ 35441 w 35441"/>
                    <a:gd name="connsiteY3" fmla="*/ 381 h 930"/>
                    <a:gd name="connsiteX4" fmla="*/ 0 w 35441"/>
                    <a:gd name="connsiteY4" fmla="*/ 0 h 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41" h="930">
                      <a:moveTo>
                        <a:pt x="0" y="0"/>
                      </a:moveTo>
                      <a:lnTo>
                        <a:pt x="635" y="0"/>
                      </a:lnTo>
                      <a:cubicBezTo>
                        <a:pt x="8257" y="889"/>
                        <a:pt x="16641" y="1016"/>
                        <a:pt x="24771" y="889"/>
                      </a:cubicBezTo>
                      <a:cubicBezTo>
                        <a:pt x="28455" y="762"/>
                        <a:pt x="31884" y="635"/>
                        <a:pt x="35441" y="381"/>
                      </a:cubicBezTo>
                      <a:cubicBezTo>
                        <a:pt x="23500" y="254"/>
                        <a:pt x="11687" y="126"/>
                        <a:pt x="0" y="0"/>
                      </a:cubicBezTo>
                      <a:close/>
                    </a:path>
                  </a:pathLst>
                </a:custGeom>
                <a:solidFill>
                  <a:srgbClr val="31388A"/>
                </a:solidFill>
                <a:ln w="12692" cap="flat">
                  <a:noFill/>
                  <a:prstDash val="solid"/>
                  <a:miter/>
                </a:ln>
              </p:spPr>
              <p:txBody>
                <a:bodyPr rtlCol="0" anchor="ctr"/>
                <a:lstStyle/>
                <a:p>
                  <a:endParaRPr lang="en-US"/>
                </a:p>
              </p:txBody>
            </p:sp>
            <p:sp>
              <p:nvSpPr>
                <p:cNvPr id="522" name="Freeform 521">
                  <a:extLst>
                    <a:ext uri="{FF2B5EF4-FFF2-40B4-BE49-F238E27FC236}">
                      <a16:creationId xmlns:a16="http://schemas.microsoft.com/office/drawing/2014/main" id="{965E3880-884A-A54C-8457-DD2C4902A98A}"/>
                    </a:ext>
                  </a:extLst>
                </p:cNvPr>
                <p:cNvSpPr/>
                <p:nvPr/>
              </p:nvSpPr>
              <p:spPr>
                <a:xfrm>
                  <a:off x="395569" y="6719627"/>
                  <a:ext cx="594116" cy="62699"/>
                </a:xfrm>
                <a:custGeom>
                  <a:avLst/>
                  <a:gdLst>
                    <a:gd name="connsiteX0" fmla="*/ 588781 w 594116"/>
                    <a:gd name="connsiteY0" fmla="*/ 3309 h 62699"/>
                    <a:gd name="connsiteX1" fmla="*/ 582049 w 594116"/>
                    <a:gd name="connsiteY1" fmla="*/ 2547 h 62699"/>
                    <a:gd name="connsiteX2" fmla="*/ 561724 w 594116"/>
                    <a:gd name="connsiteY2" fmla="*/ 768 h 62699"/>
                    <a:gd name="connsiteX3" fmla="*/ 549148 w 594116"/>
                    <a:gd name="connsiteY3" fmla="*/ 895 h 62699"/>
                    <a:gd name="connsiteX4" fmla="*/ 530729 w 594116"/>
                    <a:gd name="connsiteY4" fmla="*/ 1403 h 62699"/>
                    <a:gd name="connsiteX5" fmla="*/ 514342 w 594116"/>
                    <a:gd name="connsiteY5" fmla="*/ 1530 h 62699"/>
                    <a:gd name="connsiteX6" fmla="*/ 512182 w 594116"/>
                    <a:gd name="connsiteY6" fmla="*/ 1276 h 62699"/>
                    <a:gd name="connsiteX7" fmla="*/ 500877 w 594116"/>
                    <a:gd name="connsiteY7" fmla="*/ 1784 h 62699"/>
                    <a:gd name="connsiteX8" fmla="*/ 366861 w 594116"/>
                    <a:gd name="connsiteY8" fmla="*/ 4199 h 62699"/>
                    <a:gd name="connsiteX9" fmla="*/ 319987 w 594116"/>
                    <a:gd name="connsiteY9" fmla="*/ 5088 h 62699"/>
                    <a:gd name="connsiteX10" fmla="*/ 235640 w 594116"/>
                    <a:gd name="connsiteY10" fmla="*/ 2547 h 62699"/>
                    <a:gd name="connsiteX11" fmla="*/ 195879 w 594116"/>
                    <a:gd name="connsiteY11" fmla="*/ 2547 h 62699"/>
                    <a:gd name="connsiteX12" fmla="*/ 164630 w 594116"/>
                    <a:gd name="connsiteY12" fmla="*/ 5 h 62699"/>
                    <a:gd name="connsiteX13" fmla="*/ 123981 w 594116"/>
                    <a:gd name="connsiteY13" fmla="*/ 2166 h 62699"/>
                    <a:gd name="connsiteX14" fmla="*/ 70501 w 594116"/>
                    <a:gd name="connsiteY14" fmla="*/ 3817 h 62699"/>
                    <a:gd name="connsiteX15" fmla="*/ 19563 w 594116"/>
                    <a:gd name="connsiteY15" fmla="*/ 7883 h 62699"/>
                    <a:gd name="connsiteX16" fmla="*/ 0 w 594116"/>
                    <a:gd name="connsiteY16" fmla="*/ 8900 h 62699"/>
                    <a:gd name="connsiteX17" fmla="*/ 12449 w 594116"/>
                    <a:gd name="connsiteY17" fmla="*/ 32152 h 62699"/>
                    <a:gd name="connsiteX18" fmla="*/ 43698 w 594116"/>
                    <a:gd name="connsiteY18" fmla="*/ 62137 h 62699"/>
                    <a:gd name="connsiteX19" fmla="*/ 52590 w 594116"/>
                    <a:gd name="connsiteY19" fmla="*/ 62392 h 62699"/>
                    <a:gd name="connsiteX20" fmla="*/ 124108 w 594116"/>
                    <a:gd name="connsiteY20" fmla="*/ 60231 h 62699"/>
                    <a:gd name="connsiteX21" fmla="*/ 232464 w 594116"/>
                    <a:gd name="connsiteY21" fmla="*/ 59596 h 62699"/>
                    <a:gd name="connsiteX22" fmla="*/ 349839 w 594116"/>
                    <a:gd name="connsiteY22" fmla="*/ 58071 h 62699"/>
                    <a:gd name="connsiteX23" fmla="*/ 401667 w 594116"/>
                    <a:gd name="connsiteY23" fmla="*/ 58961 h 62699"/>
                    <a:gd name="connsiteX24" fmla="*/ 462895 w 594116"/>
                    <a:gd name="connsiteY24" fmla="*/ 59723 h 62699"/>
                    <a:gd name="connsiteX25" fmla="*/ 484617 w 594116"/>
                    <a:gd name="connsiteY25" fmla="*/ 59978 h 62699"/>
                    <a:gd name="connsiteX26" fmla="*/ 519931 w 594116"/>
                    <a:gd name="connsiteY26" fmla="*/ 60358 h 62699"/>
                    <a:gd name="connsiteX27" fmla="*/ 588781 w 594116"/>
                    <a:gd name="connsiteY27" fmla="*/ 62010 h 62699"/>
                    <a:gd name="connsiteX28" fmla="*/ 594117 w 594116"/>
                    <a:gd name="connsiteY28" fmla="*/ 29737 h 62699"/>
                    <a:gd name="connsiteX29" fmla="*/ 588781 w 594116"/>
                    <a:gd name="connsiteY29" fmla="*/ 3309 h 6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94116" h="62699">
                      <a:moveTo>
                        <a:pt x="588781" y="3309"/>
                      </a:moveTo>
                      <a:lnTo>
                        <a:pt x="582049" y="2547"/>
                      </a:lnTo>
                      <a:cubicBezTo>
                        <a:pt x="574935" y="1657"/>
                        <a:pt x="568329" y="895"/>
                        <a:pt x="561724" y="768"/>
                      </a:cubicBezTo>
                      <a:cubicBezTo>
                        <a:pt x="557659" y="514"/>
                        <a:pt x="553721" y="514"/>
                        <a:pt x="549148" y="895"/>
                      </a:cubicBezTo>
                      <a:cubicBezTo>
                        <a:pt x="543305" y="1657"/>
                        <a:pt x="536953" y="1784"/>
                        <a:pt x="530729" y="1403"/>
                      </a:cubicBezTo>
                      <a:cubicBezTo>
                        <a:pt x="530475" y="1403"/>
                        <a:pt x="519550" y="1530"/>
                        <a:pt x="514342" y="1530"/>
                      </a:cubicBezTo>
                      <a:cubicBezTo>
                        <a:pt x="513580" y="1403"/>
                        <a:pt x="513072" y="1403"/>
                        <a:pt x="512182" y="1276"/>
                      </a:cubicBezTo>
                      <a:cubicBezTo>
                        <a:pt x="508753" y="895"/>
                        <a:pt x="504815" y="1276"/>
                        <a:pt x="500877" y="1784"/>
                      </a:cubicBezTo>
                      <a:cubicBezTo>
                        <a:pt x="456290" y="2292"/>
                        <a:pt x="411575" y="1784"/>
                        <a:pt x="366861" y="4199"/>
                      </a:cubicBezTo>
                      <a:cubicBezTo>
                        <a:pt x="351236" y="5088"/>
                        <a:pt x="335739" y="6231"/>
                        <a:pt x="319987" y="5088"/>
                      </a:cubicBezTo>
                      <a:cubicBezTo>
                        <a:pt x="291914" y="3055"/>
                        <a:pt x="263713" y="3055"/>
                        <a:pt x="235640" y="2547"/>
                      </a:cubicBezTo>
                      <a:cubicBezTo>
                        <a:pt x="222428" y="2292"/>
                        <a:pt x="213536" y="5215"/>
                        <a:pt x="195879" y="2547"/>
                      </a:cubicBezTo>
                      <a:cubicBezTo>
                        <a:pt x="187876" y="2039"/>
                        <a:pt x="174411" y="-122"/>
                        <a:pt x="164630" y="5"/>
                      </a:cubicBezTo>
                      <a:cubicBezTo>
                        <a:pt x="148243" y="387"/>
                        <a:pt x="140113" y="1530"/>
                        <a:pt x="123981" y="2166"/>
                      </a:cubicBezTo>
                      <a:lnTo>
                        <a:pt x="70501" y="3817"/>
                      </a:lnTo>
                      <a:cubicBezTo>
                        <a:pt x="52844" y="4579"/>
                        <a:pt x="35822" y="6105"/>
                        <a:pt x="19563" y="7883"/>
                      </a:cubicBezTo>
                      <a:cubicBezTo>
                        <a:pt x="13211" y="8519"/>
                        <a:pt x="6733" y="8772"/>
                        <a:pt x="0" y="8900"/>
                      </a:cubicBezTo>
                      <a:lnTo>
                        <a:pt x="12449" y="32152"/>
                      </a:lnTo>
                      <a:cubicBezTo>
                        <a:pt x="23119" y="41935"/>
                        <a:pt x="33536" y="51973"/>
                        <a:pt x="43698" y="62137"/>
                      </a:cubicBezTo>
                      <a:lnTo>
                        <a:pt x="52590" y="62392"/>
                      </a:lnTo>
                      <a:cubicBezTo>
                        <a:pt x="77488" y="63662"/>
                        <a:pt x="100099" y="60613"/>
                        <a:pt x="124108" y="60231"/>
                      </a:cubicBezTo>
                      <a:lnTo>
                        <a:pt x="232464" y="59596"/>
                      </a:lnTo>
                      <a:cubicBezTo>
                        <a:pt x="271589" y="59469"/>
                        <a:pt x="310714" y="59088"/>
                        <a:pt x="349839" y="58071"/>
                      </a:cubicBezTo>
                      <a:cubicBezTo>
                        <a:pt x="364193" y="57691"/>
                        <a:pt x="398999" y="58453"/>
                        <a:pt x="401667" y="58961"/>
                      </a:cubicBezTo>
                      <a:cubicBezTo>
                        <a:pt x="421356" y="62645"/>
                        <a:pt x="442443" y="59469"/>
                        <a:pt x="462895" y="59723"/>
                      </a:cubicBezTo>
                      <a:cubicBezTo>
                        <a:pt x="470136" y="59850"/>
                        <a:pt x="477376" y="59850"/>
                        <a:pt x="484617" y="59978"/>
                      </a:cubicBezTo>
                      <a:cubicBezTo>
                        <a:pt x="496431" y="60105"/>
                        <a:pt x="508118" y="60231"/>
                        <a:pt x="519931" y="60358"/>
                      </a:cubicBezTo>
                      <a:cubicBezTo>
                        <a:pt x="542924" y="60613"/>
                        <a:pt x="565916" y="61121"/>
                        <a:pt x="588781" y="62010"/>
                      </a:cubicBezTo>
                      <a:lnTo>
                        <a:pt x="594117" y="29737"/>
                      </a:lnTo>
                      <a:lnTo>
                        <a:pt x="588781" y="3309"/>
                      </a:lnTo>
                      <a:close/>
                    </a:path>
                  </a:pathLst>
                </a:custGeom>
                <a:solidFill>
                  <a:srgbClr val="31388A"/>
                </a:solidFill>
                <a:ln w="12692" cap="flat">
                  <a:noFill/>
                  <a:prstDash val="solid"/>
                  <a:miter/>
                </a:ln>
              </p:spPr>
              <p:txBody>
                <a:bodyPr rtlCol="0" anchor="ctr"/>
                <a:lstStyle/>
                <a:p>
                  <a:endParaRPr lang="en-US"/>
                </a:p>
              </p:txBody>
            </p:sp>
          </p:grpSp>
          <p:grpSp>
            <p:nvGrpSpPr>
              <p:cNvPr id="469" name="Graphic 1018">
                <a:extLst>
                  <a:ext uri="{FF2B5EF4-FFF2-40B4-BE49-F238E27FC236}">
                    <a16:creationId xmlns:a16="http://schemas.microsoft.com/office/drawing/2014/main" id="{738882B3-1AEE-6141-92BC-653983400FE3}"/>
                  </a:ext>
                </a:extLst>
              </p:cNvPr>
              <p:cNvGrpSpPr/>
              <p:nvPr/>
            </p:nvGrpSpPr>
            <p:grpSpPr>
              <a:xfrm>
                <a:off x="978253" y="6719627"/>
                <a:ext cx="581921" cy="62699"/>
                <a:chOff x="978253" y="6719627"/>
                <a:chExt cx="581921" cy="62699"/>
              </a:xfrm>
              <a:solidFill>
                <a:srgbClr val="31388A"/>
              </a:solidFill>
            </p:grpSpPr>
            <p:sp>
              <p:nvSpPr>
                <p:cNvPr id="519" name="Freeform 518">
                  <a:extLst>
                    <a:ext uri="{FF2B5EF4-FFF2-40B4-BE49-F238E27FC236}">
                      <a16:creationId xmlns:a16="http://schemas.microsoft.com/office/drawing/2014/main" id="{78F6C6BC-188B-944B-BDC4-D7A20F52EC22}"/>
                    </a:ext>
                  </a:extLst>
                </p:cNvPr>
                <p:cNvSpPr/>
                <p:nvPr/>
              </p:nvSpPr>
              <p:spPr>
                <a:xfrm>
                  <a:off x="1450421" y="6779732"/>
                  <a:ext cx="35314" cy="930"/>
                </a:xfrm>
                <a:custGeom>
                  <a:avLst/>
                  <a:gdLst>
                    <a:gd name="connsiteX0" fmla="*/ 0 w 35314"/>
                    <a:gd name="connsiteY0" fmla="*/ 0 h 930"/>
                    <a:gd name="connsiteX1" fmla="*/ 635 w 35314"/>
                    <a:gd name="connsiteY1" fmla="*/ 0 h 930"/>
                    <a:gd name="connsiteX2" fmla="*/ 24771 w 35314"/>
                    <a:gd name="connsiteY2" fmla="*/ 889 h 930"/>
                    <a:gd name="connsiteX3" fmla="*/ 35314 w 35314"/>
                    <a:gd name="connsiteY3" fmla="*/ 381 h 930"/>
                    <a:gd name="connsiteX4" fmla="*/ 0 w 35314"/>
                    <a:gd name="connsiteY4" fmla="*/ 0 h 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14" h="930">
                      <a:moveTo>
                        <a:pt x="0" y="0"/>
                      </a:moveTo>
                      <a:cubicBezTo>
                        <a:pt x="254" y="0"/>
                        <a:pt x="381" y="0"/>
                        <a:pt x="635" y="0"/>
                      </a:cubicBezTo>
                      <a:cubicBezTo>
                        <a:pt x="8257" y="889"/>
                        <a:pt x="16641" y="1016"/>
                        <a:pt x="24771" y="889"/>
                      </a:cubicBezTo>
                      <a:cubicBezTo>
                        <a:pt x="28455" y="635"/>
                        <a:pt x="31884" y="635"/>
                        <a:pt x="35314" y="381"/>
                      </a:cubicBezTo>
                      <a:cubicBezTo>
                        <a:pt x="23627" y="254"/>
                        <a:pt x="11814" y="126"/>
                        <a:pt x="0" y="0"/>
                      </a:cubicBezTo>
                      <a:close/>
                    </a:path>
                  </a:pathLst>
                </a:custGeom>
                <a:solidFill>
                  <a:srgbClr val="31388A"/>
                </a:solidFill>
                <a:ln w="12692" cap="flat">
                  <a:noFill/>
                  <a:prstDash val="solid"/>
                  <a:miter/>
                </a:ln>
              </p:spPr>
              <p:txBody>
                <a:bodyPr rtlCol="0" anchor="ctr"/>
                <a:lstStyle/>
                <a:p>
                  <a:endParaRPr lang="en-US"/>
                </a:p>
              </p:txBody>
            </p:sp>
            <p:sp>
              <p:nvSpPr>
                <p:cNvPr id="520" name="Freeform 519">
                  <a:extLst>
                    <a:ext uri="{FF2B5EF4-FFF2-40B4-BE49-F238E27FC236}">
                      <a16:creationId xmlns:a16="http://schemas.microsoft.com/office/drawing/2014/main" id="{F4C63B50-D87A-124C-B9A3-109374632A54}"/>
                    </a:ext>
                  </a:extLst>
                </p:cNvPr>
                <p:cNvSpPr/>
                <p:nvPr/>
              </p:nvSpPr>
              <p:spPr>
                <a:xfrm>
                  <a:off x="978253" y="6719627"/>
                  <a:ext cx="581921" cy="62699"/>
                </a:xfrm>
                <a:custGeom>
                  <a:avLst/>
                  <a:gdLst>
                    <a:gd name="connsiteX0" fmla="*/ 576459 w 581921"/>
                    <a:gd name="connsiteY0" fmla="*/ 3309 h 62699"/>
                    <a:gd name="connsiteX1" fmla="*/ 569727 w 581921"/>
                    <a:gd name="connsiteY1" fmla="*/ 2547 h 62699"/>
                    <a:gd name="connsiteX2" fmla="*/ 549402 w 581921"/>
                    <a:gd name="connsiteY2" fmla="*/ 768 h 62699"/>
                    <a:gd name="connsiteX3" fmla="*/ 536826 w 581921"/>
                    <a:gd name="connsiteY3" fmla="*/ 895 h 62699"/>
                    <a:gd name="connsiteX4" fmla="*/ 518407 w 581921"/>
                    <a:gd name="connsiteY4" fmla="*/ 1403 h 62699"/>
                    <a:gd name="connsiteX5" fmla="*/ 502020 w 581921"/>
                    <a:gd name="connsiteY5" fmla="*/ 1530 h 62699"/>
                    <a:gd name="connsiteX6" fmla="*/ 499861 w 581921"/>
                    <a:gd name="connsiteY6" fmla="*/ 1276 h 62699"/>
                    <a:gd name="connsiteX7" fmla="*/ 488555 w 581921"/>
                    <a:gd name="connsiteY7" fmla="*/ 1784 h 62699"/>
                    <a:gd name="connsiteX8" fmla="*/ 354539 w 581921"/>
                    <a:gd name="connsiteY8" fmla="*/ 4199 h 62699"/>
                    <a:gd name="connsiteX9" fmla="*/ 307665 w 581921"/>
                    <a:gd name="connsiteY9" fmla="*/ 5088 h 62699"/>
                    <a:gd name="connsiteX10" fmla="*/ 223318 w 581921"/>
                    <a:gd name="connsiteY10" fmla="*/ 2547 h 62699"/>
                    <a:gd name="connsiteX11" fmla="*/ 183557 w 581921"/>
                    <a:gd name="connsiteY11" fmla="*/ 2547 h 62699"/>
                    <a:gd name="connsiteX12" fmla="*/ 153706 w 581921"/>
                    <a:gd name="connsiteY12" fmla="*/ 5 h 62699"/>
                    <a:gd name="connsiteX13" fmla="*/ 118391 w 581921"/>
                    <a:gd name="connsiteY13" fmla="*/ 2166 h 62699"/>
                    <a:gd name="connsiteX14" fmla="*/ 24263 w 581921"/>
                    <a:gd name="connsiteY14" fmla="*/ 4326 h 62699"/>
                    <a:gd name="connsiteX15" fmla="*/ 6224 w 581921"/>
                    <a:gd name="connsiteY15" fmla="*/ 3182 h 62699"/>
                    <a:gd name="connsiteX16" fmla="*/ 0 w 581921"/>
                    <a:gd name="connsiteY16" fmla="*/ 31517 h 62699"/>
                    <a:gd name="connsiteX17" fmla="*/ 6224 w 581921"/>
                    <a:gd name="connsiteY17" fmla="*/ 62137 h 62699"/>
                    <a:gd name="connsiteX18" fmla="*/ 16641 w 581921"/>
                    <a:gd name="connsiteY18" fmla="*/ 62392 h 62699"/>
                    <a:gd name="connsiteX19" fmla="*/ 102894 w 581921"/>
                    <a:gd name="connsiteY19" fmla="*/ 60231 h 62699"/>
                    <a:gd name="connsiteX20" fmla="*/ 337644 w 581921"/>
                    <a:gd name="connsiteY20" fmla="*/ 58199 h 62699"/>
                    <a:gd name="connsiteX21" fmla="*/ 389472 w 581921"/>
                    <a:gd name="connsiteY21" fmla="*/ 59088 h 62699"/>
                    <a:gd name="connsiteX22" fmla="*/ 450700 w 581921"/>
                    <a:gd name="connsiteY22" fmla="*/ 59850 h 62699"/>
                    <a:gd name="connsiteX23" fmla="*/ 472422 w 581921"/>
                    <a:gd name="connsiteY23" fmla="*/ 60105 h 62699"/>
                    <a:gd name="connsiteX24" fmla="*/ 507736 w 581921"/>
                    <a:gd name="connsiteY24" fmla="*/ 60486 h 62699"/>
                    <a:gd name="connsiteX25" fmla="*/ 576586 w 581921"/>
                    <a:gd name="connsiteY25" fmla="*/ 62137 h 62699"/>
                    <a:gd name="connsiteX26" fmla="*/ 581922 w 581921"/>
                    <a:gd name="connsiteY26" fmla="*/ 29865 h 62699"/>
                    <a:gd name="connsiteX27" fmla="*/ 576459 w 581921"/>
                    <a:gd name="connsiteY27" fmla="*/ 3309 h 6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1921" h="62699">
                      <a:moveTo>
                        <a:pt x="576459" y="3309"/>
                      </a:moveTo>
                      <a:cubicBezTo>
                        <a:pt x="574173" y="3055"/>
                        <a:pt x="572013" y="2801"/>
                        <a:pt x="569727" y="2547"/>
                      </a:cubicBezTo>
                      <a:cubicBezTo>
                        <a:pt x="562613" y="1657"/>
                        <a:pt x="556008" y="895"/>
                        <a:pt x="549402" y="768"/>
                      </a:cubicBezTo>
                      <a:cubicBezTo>
                        <a:pt x="545337" y="514"/>
                        <a:pt x="541399" y="514"/>
                        <a:pt x="536826" y="895"/>
                      </a:cubicBezTo>
                      <a:cubicBezTo>
                        <a:pt x="530983" y="1657"/>
                        <a:pt x="524631" y="1784"/>
                        <a:pt x="518407" y="1403"/>
                      </a:cubicBezTo>
                      <a:cubicBezTo>
                        <a:pt x="518280" y="1403"/>
                        <a:pt x="507228" y="1530"/>
                        <a:pt x="502020" y="1530"/>
                      </a:cubicBezTo>
                      <a:cubicBezTo>
                        <a:pt x="501258" y="1403"/>
                        <a:pt x="500750" y="1276"/>
                        <a:pt x="499861" y="1276"/>
                      </a:cubicBezTo>
                      <a:cubicBezTo>
                        <a:pt x="496431" y="895"/>
                        <a:pt x="492493" y="1276"/>
                        <a:pt x="488555" y="1784"/>
                      </a:cubicBezTo>
                      <a:cubicBezTo>
                        <a:pt x="443968" y="2292"/>
                        <a:pt x="399253" y="1784"/>
                        <a:pt x="354539" y="4199"/>
                      </a:cubicBezTo>
                      <a:cubicBezTo>
                        <a:pt x="338914" y="5088"/>
                        <a:pt x="323417" y="6231"/>
                        <a:pt x="307665" y="5088"/>
                      </a:cubicBezTo>
                      <a:cubicBezTo>
                        <a:pt x="279592" y="3055"/>
                        <a:pt x="251391" y="3055"/>
                        <a:pt x="223318" y="2547"/>
                      </a:cubicBezTo>
                      <a:cubicBezTo>
                        <a:pt x="210107" y="2292"/>
                        <a:pt x="201215" y="5215"/>
                        <a:pt x="183557" y="2547"/>
                      </a:cubicBezTo>
                      <a:cubicBezTo>
                        <a:pt x="175809" y="2039"/>
                        <a:pt x="161200" y="-122"/>
                        <a:pt x="153706" y="5"/>
                      </a:cubicBezTo>
                      <a:cubicBezTo>
                        <a:pt x="139605" y="387"/>
                        <a:pt x="132492" y="1530"/>
                        <a:pt x="118391" y="2166"/>
                      </a:cubicBezTo>
                      <a:cubicBezTo>
                        <a:pt x="87015" y="3436"/>
                        <a:pt x="55639" y="3944"/>
                        <a:pt x="24263" y="4326"/>
                      </a:cubicBezTo>
                      <a:cubicBezTo>
                        <a:pt x="18292" y="4453"/>
                        <a:pt x="12195" y="3817"/>
                        <a:pt x="6224" y="3182"/>
                      </a:cubicBezTo>
                      <a:lnTo>
                        <a:pt x="0" y="31517"/>
                      </a:lnTo>
                      <a:lnTo>
                        <a:pt x="6224" y="62137"/>
                      </a:lnTo>
                      <a:cubicBezTo>
                        <a:pt x="9654" y="62265"/>
                        <a:pt x="13211" y="62265"/>
                        <a:pt x="16641" y="62392"/>
                      </a:cubicBezTo>
                      <a:cubicBezTo>
                        <a:pt x="45476" y="63662"/>
                        <a:pt x="74693" y="60613"/>
                        <a:pt x="102894" y="60231"/>
                      </a:cubicBezTo>
                      <a:cubicBezTo>
                        <a:pt x="181144" y="59342"/>
                        <a:pt x="259394" y="60231"/>
                        <a:pt x="337644" y="58199"/>
                      </a:cubicBezTo>
                      <a:cubicBezTo>
                        <a:pt x="351998" y="57817"/>
                        <a:pt x="386804" y="58579"/>
                        <a:pt x="389472" y="59088"/>
                      </a:cubicBezTo>
                      <a:cubicBezTo>
                        <a:pt x="409162" y="62772"/>
                        <a:pt x="430248" y="59596"/>
                        <a:pt x="450700" y="59850"/>
                      </a:cubicBezTo>
                      <a:cubicBezTo>
                        <a:pt x="457941" y="59978"/>
                        <a:pt x="465182" y="59978"/>
                        <a:pt x="472422" y="60105"/>
                      </a:cubicBezTo>
                      <a:cubicBezTo>
                        <a:pt x="484236" y="60231"/>
                        <a:pt x="495923" y="60358"/>
                        <a:pt x="507736" y="60486"/>
                      </a:cubicBezTo>
                      <a:cubicBezTo>
                        <a:pt x="530729" y="60740"/>
                        <a:pt x="553721" y="61248"/>
                        <a:pt x="576586" y="62137"/>
                      </a:cubicBezTo>
                      <a:lnTo>
                        <a:pt x="581922" y="29865"/>
                      </a:lnTo>
                      <a:lnTo>
                        <a:pt x="576459" y="3309"/>
                      </a:lnTo>
                      <a:close/>
                    </a:path>
                  </a:pathLst>
                </a:custGeom>
                <a:solidFill>
                  <a:srgbClr val="31388A"/>
                </a:solidFill>
                <a:ln w="12692" cap="flat">
                  <a:noFill/>
                  <a:prstDash val="solid"/>
                  <a:miter/>
                </a:ln>
              </p:spPr>
              <p:txBody>
                <a:bodyPr rtlCol="0" anchor="ctr"/>
                <a:lstStyle/>
                <a:p>
                  <a:endParaRPr lang="en-US"/>
                </a:p>
              </p:txBody>
            </p:sp>
          </p:grpSp>
          <p:grpSp>
            <p:nvGrpSpPr>
              <p:cNvPr id="470" name="Graphic 1018">
                <a:extLst>
                  <a:ext uri="{FF2B5EF4-FFF2-40B4-BE49-F238E27FC236}">
                    <a16:creationId xmlns:a16="http://schemas.microsoft.com/office/drawing/2014/main" id="{6EA50DFF-B484-BE48-912D-F288CDEB3D84}"/>
                  </a:ext>
                </a:extLst>
              </p:cNvPr>
              <p:cNvGrpSpPr/>
              <p:nvPr/>
            </p:nvGrpSpPr>
            <p:grpSpPr>
              <a:xfrm>
                <a:off x="1548615" y="6719627"/>
                <a:ext cx="581921" cy="62699"/>
                <a:chOff x="1548615" y="6719627"/>
                <a:chExt cx="581921" cy="62699"/>
              </a:xfrm>
              <a:solidFill>
                <a:srgbClr val="31388A"/>
              </a:solidFill>
            </p:grpSpPr>
            <p:sp>
              <p:nvSpPr>
                <p:cNvPr id="517" name="Freeform 516">
                  <a:extLst>
                    <a:ext uri="{FF2B5EF4-FFF2-40B4-BE49-F238E27FC236}">
                      <a16:creationId xmlns:a16="http://schemas.microsoft.com/office/drawing/2014/main" id="{9E5A45D6-ACAD-4044-8FDB-1373E795ADCB}"/>
                    </a:ext>
                  </a:extLst>
                </p:cNvPr>
                <p:cNvSpPr/>
                <p:nvPr/>
              </p:nvSpPr>
              <p:spPr>
                <a:xfrm>
                  <a:off x="2020783" y="6779732"/>
                  <a:ext cx="35314" cy="930"/>
                </a:xfrm>
                <a:custGeom>
                  <a:avLst/>
                  <a:gdLst>
                    <a:gd name="connsiteX0" fmla="*/ 0 w 35314"/>
                    <a:gd name="connsiteY0" fmla="*/ 0 h 930"/>
                    <a:gd name="connsiteX1" fmla="*/ 635 w 35314"/>
                    <a:gd name="connsiteY1" fmla="*/ 0 h 930"/>
                    <a:gd name="connsiteX2" fmla="*/ 24771 w 35314"/>
                    <a:gd name="connsiteY2" fmla="*/ 889 h 930"/>
                    <a:gd name="connsiteX3" fmla="*/ 35314 w 35314"/>
                    <a:gd name="connsiteY3" fmla="*/ 381 h 930"/>
                    <a:gd name="connsiteX4" fmla="*/ 0 w 35314"/>
                    <a:gd name="connsiteY4" fmla="*/ 0 h 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14" h="930">
                      <a:moveTo>
                        <a:pt x="0" y="0"/>
                      </a:moveTo>
                      <a:cubicBezTo>
                        <a:pt x="254" y="0"/>
                        <a:pt x="381" y="0"/>
                        <a:pt x="635" y="0"/>
                      </a:cubicBezTo>
                      <a:cubicBezTo>
                        <a:pt x="8257" y="889"/>
                        <a:pt x="16641" y="1016"/>
                        <a:pt x="24771" y="889"/>
                      </a:cubicBezTo>
                      <a:cubicBezTo>
                        <a:pt x="28455" y="635"/>
                        <a:pt x="31884" y="635"/>
                        <a:pt x="35314" y="381"/>
                      </a:cubicBezTo>
                      <a:cubicBezTo>
                        <a:pt x="23500" y="254"/>
                        <a:pt x="11814" y="126"/>
                        <a:pt x="0" y="0"/>
                      </a:cubicBezTo>
                      <a:close/>
                    </a:path>
                  </a:pathLst>
                </a:custGeom>
                <a:solidFill>
                  <a:srgbClr val="31388A"/>
                </a:solidFill>
                <a:ln w="12692" cap="flat">
                  <a:noFill/>
                  <a:prstDash val="solid"/>
                  <a:miter/>
                </a:ln>
              </p:spPr>
              <p:txBody>
                <a:bodyPr rtlCol="0" anchor="ctr"/>
                <a:lstStyle/>
                <a:p>
                  <a:endParaRPr lang="en-US"/>
                </a:p>
              </p:txBody>
            </p:sp>
            <p:sp>
              <p:nvSpPr>
                <p:cNvPr id="518" name="Freeform 517">
                  <a:extLst>
                    <a:ext uri="{FF2B5EF4-FFF2-40B4-BE49-F238E27FC236}">
                      <a16:creationId xmlns:a16="http://schemas.microsoft.com/office/drawing/2014/main" id="{1E59B38B-31C2-4344-BBC2-17F41A838030}"/>
                    </a:ext>
                  </a:extLst>
                </p:cNvPr>
                <p:cNvSpPr/>
                <p:nvPr/>
              </p:nvSpPr>
              <p:spPr>
                <a:xfrm>
                  <a:off x="1548615" y="6719627"/>
                  <a:ext cx="581921" cy="62699"/>
                </a:xfrm>
                <a:custGeom>
                  <a:avLst/>
                  <a:gdLst>
                    <a:gd name="connsiteX0" fmla="*/ 576459 w 581921"/>
                    <a:gd name="connsiteY0" fmla="*/ 3309 h 62699"/>
                    <a:gd name="connsiteX1" fmla="*/ 569727 w 581921"/>
                    <a:gd name="connsiteY1" fmla="*/ 2547 h 62699"/>
                    <a:gd name="connsiteX2" fmla="*/ 549402 w 581921"/>
                    <a:gd name="connsiteY2" fmla="*/ 768 h 62699"/>
                    <a:gd name="connsiteX3" fmla="*/ 536826 w 581921"/>
                    <a:gd name="connsiteY3" fmla="*/ 895 h 62699"/>
                    <a:gd name="connsiteX4" fmla="*/ 518407 w 581921"/>
                    <a:gd name="connsiteY4" fmla="*/ 1403 h 62699"/>
                    <a:gd name="connsiteX5" fmla="*/ 502020 w 581921"/>
                    <a:gd name="connsiteY5" fmla="*/ 1530 h 62699"/>
                    <a:gd name="connsiteX6" fmla="*/ 499861 w 581921"/>
                    <a:gd name="connsiteY6" fmla="*/ 1276 h 62699"/>
                    <a:gd name="connsiteX7" fmla="*/ 488555 w 581921"/>
                    <a:gd name="connsiteY7" fmla="*/ 1784 h 62699"/>
                    <a:gd name="connsiteX8" fmla="*/ 354539 w 581921"/>
                    <a:gd name="connsiteY8" fmla="*/ 4199 h 62699"/>
                    <a:gd name="connsiteX9" fmla="*/ 307665 w 581921"/>
                    <a:gd name="connsiteY9" fmla="*/ 5088 h 62699"/>
                    <a:gd name="connsiteX10" fmla="*/ 223318 w 581921"/>
                    <a:gd name="connsiteY10" fmla="*/ 2547 h 62699"/>
                    <a:gd name="connsiteX11" fmla="*/ 183557 w 581921"/>
                    <a:gd name="connsiteY11" fmla="*/ 2547 h 62699"/>
                    <a:gd name="connsiteX12" fmla="*/ 153705 w 581921"/>
                    <a:gd name="connsiteY12" fmla="*/ 5 h 62699"/>
                    <a:gd name="connsiteX13" fmla="*/ 118391 w 581921"/>
                    <a:gd name="connsiteY13" fmla="*/ 2166 h 62699"/>
                    <a:gd name="connsiteX14" fmla="*/ 24263 w 581921"/>
                    <a:gd name="connsiteY14" fmla="*/ 4326 h 62699"/>
                    <a:gd name="connsiteX15" fmla="*/ 6224 w 581921"/>
                    <a:gd name="connsiteY15" fmla="*/ 3182 h 62699"/>
                    <a:gd name="connsiteX16" fmla="*/ 0 w 581921"/>
                    <a:gd name="connsiteY16" fmla="*/ 31517 h 62699"/>
                    <a:gd name="connsiteX17" fmla="*/ 6224 w 581921"/>
                    <a:gd name="connsiteY17" fmla="*/ 62137 h 62699"/>
                    <a:gd name="connsiteX18" fmla="*/ 16641 w 581921"/>
                    <a:gd name="connsiteY18" fmla="*/ 62392 h 62699"/>
                    <a:gd name="connsiteX19" fmla="*/ 102894 w 581921"/>
                    <a:gd name="connsiteY19" fmla="*/ 60231 h 62699"/>
                    <a:gd name="connsiteX20" fmla="*/ 337644 w 581921"/>
                    <a:gd name="connsiteY20" fmla="*/ 58199 h 62699"/>
                    <a:gd name="connsiteX21" fmla="*/ 389472 w 581921"/>
                    <a:gd name="connsiteY21" fmla="*/ 59088 h 62699"/>
                    <a:gd name="connsiteX22" fmla="*/ 450700 w 581921"/>
                    <a:gd name="connsiteY22" fmla="*/ 59850 h 62699"/>
                    <a:gd name="connsiteX23" fmla="*/ 472422 w 581921"/>
                    <a:gd name="connsiteY23" fmla="*/ 60105 h 62699"/>
                    <a:gd name="connsiteX24" fmla="*/ 507736 w 581921"/>
                    <a:gd name="connsiteY24" fmla="*/ 60486 h 62699"/>
                    <a:gd name="connsiteX25" fmla="*/ 576586 w 581921"/>
                    <a:gd name="connsiteY25" fmla="*/ 62137 h 62699"/>
                    <a:gd name="connsiteX26" fmla="*/ 581922 w 581921"/>
                    <a:gd name="connsiteY26" fmla="*/ 29865 h 62699"/>
                    <a:gd name="connsiteX27" fmla="*/ 576459 w 581921"/>
                    <a:gd name="connsiteY27" fmla="*/ 3309 h 6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1921" h="62699">
                      <a:moveTo>
                        <a:pt x="576459" y="3309"/>
                      </a:moveTo>
                      <a:cubicBezTo>
                        <a:pt x="574173" y="3055"/>
                        <a:pt x="572013" y="2801"/>
                        <a:pt x="569727" y="2547"/>
                      </a:cubicBezTo>
                      <a:cubicBezTo>
                        <a:pt x="562613" y="1657"/>
                        <a:pt x="556007" y="895"/>
                        <a:pt x="549402" y="768"/>
                      </a:cubicBezTo>
                      <a:cubicBezTo>
                        <a:pt x="545337" y="514"/>
                        <a:pt x="541399" y="514"/>
                        <a:pt x="536826" y="895"/>
                      </a:cubicBezTo>
                      <a:cubicBezTo>
                        <a:pt x="530983" y="1657"/>
                        <a:pt x="524631" y="1784"/>
                        <a:pt x="518407" y="1403"/>
                      </a:cubicBezTo>
                      <a:cubicBezTo>
                        <a:pt x="518280" y="1403"/>
                        <a:pt x="507228" y="1530"/>
                        <a:pt x="502020" y="1530"/>
                      </a:cubicBezTo>
                      <a:cubicBezTo>
                        <a:pt x="501258" y="1403"/>
                        <a:pt x="500750" y="1276"/>
                        <a:pt x="499861" y="1276"/>
                      </a:cubicBezTo>
                      <a:cubicBezTo>
                        <a:pt x="496431" y="895"/>
                        <a:pt x="492493" y="1276"/>
                        <a:pt x="488555" y="1784"/>
                      </a:cubicBezTo>
                      <a:cubicBezTo>
                        <a:pt x="443968" y="2292"/>
                        <a:pt x="399253" y="1784"/>
                        <a:pt x="354539" y="4199"/>
                      </a:cubicBezTo>
                      <a:cubicBezTo>
                        <a:pt x="338914" y="5088"/>
                        <a:pt x="323417" y="6231"/>
                        <a:pt x="307665" y="5088"/>
                      </a:cubicBezTo>
                      <a:cubicBezTo>
                        <a:pt x="279592" y="3055"/>
                        <a:pt x="251391" y="3055"/>
                        <a:pt x="223318" y="2547"/>
                      </a:cubicBezTo>
                      <a:cubicBezTo>
                        <a:pt x="210107" y="2292"/>
                        <a:pt x="201215" y="5215"/>
                        <a:pt x="183557" y="2547"/>
                      </a:cubicBezTo>
                      <a:cubicBezTo>
                        <a:pt x="175809" y="2039"/>
                        <a:pt x="161200" y="-122"/>
                        <a:pt x="153705" y="5"/>
                      </a:cubicBezTo>
                      <a:cubicBezTo>
                        <a:pt x="139605" y="387"/>
                        <a:pt x="132492" y="1530"/>
                        <a:pt x="118391" y="2166"/>
                      </a:cubicBezTo>
                      <a:cubicBezTo>
                        <a:pt x="87015" y="3436"/>
                        <a:pt x="55639" y="3944"/>
                        <a:pt x="24263" y="4326"/>
                      </a:cubicBezTo>
                      <a:cubicBezTo>
                        <a:pt x="18292" y="4453"/>
                        <a:pt x="12195" y="3817"/>
                        <a:pt x="6224" y="3182"/>
                      </a:cubicBezTo>
                      <a:lnTo>
                        <a:pt x="0" y="31517"/>
                      </a:lnTo>
                      <a:lnTo>
                        <a:pt x="6224" y="62137"/>
                      </a:lnTo>
                      <a:cubicBezTo>
                        <a:pt x="9654" y="62265"/>
                        <a:pt x="13211" y="62265"/>
                        <a:pt x="16641" y="62392"/>
                      </a:cubicBezTo>
                      <a:cubicBezTo>
                        <a:pt x="45476" y="63662"/>
                        <a:pt x="74693" y="60613"/>
                        <a:pt x="102894" y="60231"/>
                      </a:cubicBezTo>
                      <a:cubicBezTo>
                        <a:pt x="181144" y="59342"/>
                        <a:pt x="259394" y="60231"/>
                        <a:pt x="337644" y="58199"/>
                      </a:cubicBezTo>
                      <a:cubicBezTo>
                        <a:pt x="351998" y="57817"/>
                        <a:pt x="386804" y="58579"/>
                        <a:pt x="389472" y="59088"/>
                      </a:cubicBezTo>
                      <a:cubicBezTo>
                        <a:pt x="409162" y="62772"/>
                        <a:pt x="430248" y="59596"/>
                        <a:pt x="450700" y="59850"/>
                      </a:cubicBezTo>
                      <a:cubicBezTo>
                        <a:pt x="457941" y="59978"/>
                        <a:pt x="465182" y="59978"/>
                        <a:pt x="472422" y="60105"/>
                      </a:cubicBezTo>
                      <a:cubicBezTo>
                        <a:pt x="484236" y="60231"/>
                        <a:pt x="495923" y="60358"/>
                        <a:pt x="507736" y="60486"/>
                      </a:cubicBezTo>
                      <a:cubicBezTo>
                        <a:pt x="530729" y="60740"/>
                        <a:pt x="553721" y="61248"/>
                        <a:pt x="576586" y="62137"/>
                      </a:cubicBezTo>
                      <a:lnTo>
                        <a:pt x="581922" y="29865"/>
                      </a:lnTo>
                      <a:lnTo>
                        <a:pt x="576459" y="3309"/>
                      </a:lnTo>
                      <a:close/>
                    </a:path>
                  </a:pathLst>
                </a:custGeom>
                <a:solidFill>
                  <a:srgbClr val="31388A"/>
                </a:solidFill>
                <a:ln w="12692" cap="flat">
                  <a:noFill/>
                  <a:prstDash val="solid"/>
                  <a:miter/>
                </a:ln>
              </p:spPr>
              <p:txBody>
                <a:bodyPr rtlCol="0" anchor="ctr"/>
                <a:lstStyle/>
                <a:p>
                  <a:endParaRPr lang="en-US"/>
                </a:p>
              </p:txBody>
            </p:sp>
          </p:grpSp>
          <p:grpSp>
            <p:nvGrpSpPr>
              <p:cNvPr id="471" name="Graphic 1018">
                <a:extLst>
                  <a:ext uri="{FF2B5EF4-FFF2-40B4-BE49-F238E27FC236}">
                    <a16:creationId xmlns:a16="http://schemas.microsoft.com/office/drawing/2014/main" id="{50AFEE14-76C5-FA40-886F-1607934B5F95}"/>
                  </a:ext>
                </a:extLst>
              </p:cNvPr>
              <p:cNvGrpSpPr/>
              <p:nvPr/>
            </p:nvGrpSpPr>
            <p:grpSpPr>
              <a:xfrm>
                <a:off x="2119104" y="6719627"/>
                <a:ext cx="581794" cy="62699"/>
                <a:chOff x="2119104" y="6719627"/>
                <a:chExt cx="581794" cy="62699"/>
              </a:xfrm>
              <a:solidFill>
                <a:srgbClr val="31388A"/>
              </a:solidFill>
            </p:grpSpPr>
            <p:sp>
              <p:nvSpPr>
                <p:cNvPr id="515" name="Freeform 514">
                  <a:extLst>
                    <a:ext uri="{FF2B5EF4-FFF2-40B4-BE49-F238E27FC236}">
                      <a16:creationId xmlns:a16="http://schemas.microsoft.com/office/drawing/2014/main" id="{41D9A484-8E9A-644F-B5B0-5AC7D55C13F3}"/>
                    </a:ext>
                  </a:extLst>
                </p:cNvPr>
                <p:cNvSpPr/>
                <p:nvPr/>
              </p:nvSpPr>
              <p:spPr>
                <a:xfrm>
                  <a:off x="2591145" y="6779732"/>
                  <a:ext cx="35187" cy="930"/>
                </a:xfrm>
                <a:custGeom>
                  <a:avLst/>
                  <a:gdLst>
                    <a:gd name="connsiteX0" fmla="*/ 0 w 35187"/>
                    <a:gd name="connsiteY0" fmla="*/ 0 h 930"/>
                    <a:gd name="connsiteX1" fmla="*/ 508 w 35187"/>
                    <a:gd name="connsiteY1" fmla="*/ 0 h 930"/>
                    <a:gd name="connsiteX2" fmla="*/ 24644 w 35187"/>
                    <a:gd name="connsiteY2" fmla="*/ 889 h 930"/>
                    <a:gd name="connsiteX3" fmla="*/ 35187 w 35187"/>
                    <a:gd name="connsiteY3" fmla="*/ 381 h 930"/>
                    <a:gd name="connsiteX4" fmla="*/ 0 w 35187"/>
                    <a:gd name="connsiteY4" fmla="*/ 0 h 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87" h="930">
                      <a:moveTo>
                        <a:pt x="0" y="0"/>
                      </a:moveTo>
                      <a:cubicBezTo>
                        <a:pt x="254" y="0"/>
                        <a:pt x="381" y="0"/>
                        <a:pt x="508" y="0"/>
                      </a:cubicBezTo>
                      <a:cubicBezTo>
                        <a:pt x="8130" y="889"/>
                        <a:pt x="16514" y="1016"/>
                        <a:pt x="24644" y="889"/>
                      </a:cubicBezTo>
                      <a:cubicBezTo>
                        <a:pt x="28328" y="635"/>
                        <a:pt x="31757" y="635"/>
                        <a:pt x="35187" y="381"/>
                      </a:cubicBezTo>
                      <a:cubicBezTo>
                        <a:pt x="23501" y="254"/>
                        <a:pt x="11687" y="126"/>
                        <a:pt x="0" y="0"/>
                      </a:cubicBezTo>
                      <a:close/>
                    </a:path>
                  </a:pathLst>
                </a:custGeom>
                <a:solidFill>
                  <a:srgbClr val="31388A"/>
                </a:solidFill>
                <a:ln w="12692" cap="flat">
                  <a:noFill/>
                  <a:prstDash val="solid"/>
                  <a:miter/>
                </a:ln>
              </p:spPr>
              <p:txBody>
                <a:bodyPr rtlCol="0" anchor="ctr"/>
                <a:lstStyle/>
                <a:p>
                  <a:endParaRPr lang="en-US"/>
                </a:p>
              </p:txBody>
            </p:sp>
            <p:sp>
              <p:nvSpPr>
                <p:cNvPr id="516" name="Freeform 515">
                  <a:extLst>
                    <a:ext uri="{FF2B5EF4-FFF2-40B4-BE49-F238E27FC236}">
                      <a16:creationId xmlns:a16="http://schemas.microsoft.com/office/drawing/2014/main" id="{8ED8589F-7501-054C-B09C-8D0DC8CF6A7A}"/>
                    </a:ext>
                  </a:extLst>
                </p:cNvPr>
                <p:cNvSpPr/>
                <p:nvPr/>
              </p:nvSpPr>
              <p:spPr>
                <a:xfrm>
                  <a:off x="2119104" y="6719627"/>
                  <a:ext cx="581794" cy="62699"/>
                </a:xfrm>
                <a:custGeom>
                  <a:avLst/>
                  <a:gdLst>
                    <a:gd name="connsiteX0" fmla="*/ 576332 w 581794"/>
                    <a:gd name="connsiteY0" fmla="*/ 3309 h 62699"/>
                    <a:gd name="connsiteX1" fmla="*/ 569600 w 581794"/>
                    <a:gd name="connsiteY1" fmla="*/ 2547 h 62699"/>
                    <a:gd name="connsiteX2" fmla="*/ 549275 w 581794"/>
                    <a:gd name="connsiteY2" fmla="*/ 768 h 62699"/>
                    <a:gd name="connsiteX3" fmla="*/ 536699 w 581794"/>
                    <a:gd name="connsiteY3" fmla="*/ 895 h 62699"/>
                    <a:gd name="connsiteX4" fmla="*/ 518280 w 581794"/>
                    <a:gd name="connsiteY4" fmla="*/ 1403 h 62699"/>
                    <a:gd name="connsiteX5" fmla="*/ 501893 w 581794"/>
                    <a:gd name="connsiteY5" fmla="*/ 1530 h 62699"/>
                    <a:gd name="connsiteX6" fmla="*/ 499734 w 581794"/>
                    <a:gd name="connsiteY6" fmla="*/ 1276 h 62699"/>
                    <a:gd name="connsiteX7" fmla="*/ 488428 w 581794"/>
                    <a:gd name="connsiteY7" fmla="*/ 1784 h 62699"/>
                    <a:gd name="connsiteX8" fmla="*/ 354412 w 581794"/>
                    <a:gd name="connsiteY8" fmla="*/ 4199 h 62699"/>
                    <a:gd name="connsiteX9" fmla="*/ 307538 w 581794"/>
                    <a:gd name="connsiteY9" fmla="*/ 5088 h 62699"/>
                    <a:gd name="connsiteX10" fmla="*/ 223191 w 581794"/>
                    <a:gd name="connsiteY10" fmla="*/ 2547 h 62699"/>
                    <a:gd name="connsiteX11" fmla="*/ 183430 w 581794"/>
                    <a:gd name="connsiteY11" fmla="*/ 2547 h 62699"/>
                    <a:gd name="connsiteX12" fmla="*/ 153578 w 581794"/>
                    <a:gd name="connsiteY12" fmla="*/ 5 h 62699"/>
                    <a:gd name="connsiteX13" fmla="*/ 118264 w 581794"/>
                    <a:gd name="connsiteY13" fmla="*/ 2166 h 62699"/>
                    <a:gd name="connsiteX14" fmla="*/ 24136 w 581794"/>
                    <a:gd name="connsiteY14" fmla="*/ 4326 h 62699"/>
                    <a:gd name="connsiteX15" fmla="*/ 6097 w 581794"/>
                    <a:gd name="connsiteY15" fmla="*/ 3182 h 62699"/>
                    <a:gd name="connsiteX16" fmla="*/ 0 w 581794"/>
                    <a:gd name="connsiteY16" fmla="*/ 31517 h 62699"/>
                    <a:gd name="connsiteX17" fmla="*/ 6097 w 581794"/>
                    <a:gd name="connsiteY17" fmla="*/ 62137 h 62699"/>
                    <a:gd name="connsiteX18" fmla="*/ 16514 w 581794"/>
                    <a:gd name="connsiteY18" fmla="*/ 62392 h 62699"/>
                    <a:gd name="connsiteX19" fmla="*/ 102767 w 581794"/>
                    <a:gd name="connsiteY19" fmla="*/ 60231 h 62699"/>
                    <a:gd name="connsiteX20" fmla="*/ 337517 w 581794"/>
                    <a:gd name="connsiteY20" fmla="*/ 58199 h 62699"/>
                    <a:gd name="connsiteX21" fmla="*/ 389345 w 581794"/>
                    <a:gd name="connsiteY21" fmla="*/ 59088 h 62699"/>
                    <a:gd name="connsiteX22" fmla="*/ 450573 w 581794"/>
                    <a:gd name="connsiteY22" fmla="*/ 59850 h 62699"/>
                    <a:gd name="connsiteX23" fmla="*/ 472295 w 581794"/>
                    <a:gd name="connsiteY23" fmla="*/ 60105 h 62699"/>
                    <a:gd name="connsiteX24" fmla="*/ 507609 w 581794"/>
                    <a:gd name="connsiteY24" fmla="*/ 60486 h 62699"/>
                    <a:gd name="connsiteX25" fmla="*/ 576459 w 581794"/>
                    <a:gd name="connsiteY25" fmla="*/ 62137 h 62699"/>
                    <a:gd name="connsiteX26" fmla="*/ 581794 w 581794"/>
                    <a:gd name="connsiteY26" fmla="*/ 29865 h 62699"/>
                    <a:gd name="connsiteX27" fmla="*/ 576332 w 581794"/>
                    <a:gd name="connsiteY27" fmla="*/ 3309 h 6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1794" h="62699">
                      <a:moveTo>
                        <a:pt x="576332" y="3309"/>
                      </a:moveTo>
                      <a:cubicBezTo>
                        <a:pt x="574046" y="3055"/>
                        <a:pt x="571886" y="2801"/>
                        <a:pt x="569600" y="2547"/>
                      </a:cubicBezTo>
                      <a:cubicBezTo>
                        <a:pt x="562486" y="1657"/>
                        <a:pt x="555881" y="895"/>
                        <a:pt x="549275" y="768"/>
                      </a:cubicBezTo>
                      <a:cubicBezTo>
                        <a:pt x="545210" y="514"/>
                        <a:pt x="541272" y="514"/>
                        <a:pt x="536699" y="895"/>
                      </a:cubicBezTo>
                      <a:cubicBezTo>
                        <a:pt x="530856" y="1657"/>
                        <a:pt x="524504" y="1784"/>
                        <a:pt x="518280" y="1403"/>
                      </a:cubicBezTo>
                      <a:cubicBezTo>
                        <a:pt x="518026" y="1403"/>
                        <a:pt x="507101" y="1530"/>
                        <a:pt x="501893" y="1530"/>
                      </a:cubicBezTo>
                      <a:cubicBezTo>
                        <a:pt x="501131" y="1403"/>
                        <a:pt x="500623" y="1276"/>
                        <a:pt x="499734" y="1276"/>
                      </a:cubicBezTo>
                      <a:cubicBezTo>
                        <a:pt x="496304" y="895"/>
                        <a:pt x="492366" y="1276"/>
                        <a:pt x="488428" y="1784"/>
                      </a:cubicBezTo>
                      <a:cubicBezTo>
                        <a:pt x="443841" y="2292"/>
                        <a:pt x="399126" y="1784"/>
                        <a:pt x="354412" y="4199"/>
                      </a:cubicBezTo>
                      <a:cubicBezTo>
                        <a:pt x="338787" y="5088"/>
                        <a:pt x="323290" y="6231"/>
                        <a:pt x="307538" y="5088"/>
                      </a:cubicBezTo>
                      <a:cubicBezTo>
                        <a:pt x="279465" y="3055"/>
                        <a:pt x="251264" y="3055"/>
                        <a:pt x="223191" y="2547"/>
                      </a:cubicBezTo>
                      <a:cubicBezTo>
                        <a:pt x="209980" y="2292"/>
                        <a:pt x="201087" y="5215"/>
                        <a:pt x="183430" y="2547"/>
                      </a:cubicBezTo>
                      <a:cubicBezTo>
                        <a:pt x="175681" y="2039"/>
                        <a:pt x="161073" y="-122"/>
                        <a:pt x="153578" y="5"/>
                      </a:cubicBezTo>
                      <a:cubicBezTo>
                        <a:pt x="139478" y="387"/>
                        <a:pt x="132365" y="1530"/>
                        <a:pt x="118264" y="2166"/>
                      </a:cubicBezTo>
                      <a:cubicBezTo>
                        <a:pt x="86888" y="3436"/>
                        <a:pt x="55512" y="3944"/>
                        <a:pt x="24136" y="4326"/>
                      </a:cubicBezTo>
                      <a:cubicBezTo>
                        <a:pt x="18165" y="4453"/>
                        <a:pt x="12068" y="3817"/>
                        <a:pt x="6097" y="3182"/>
                      </a:cubicBezTo>
                      <a:lnTo>
                        <a:pt x="0" y="31517"/>
                      </a:lnTo>
                      <a:lnTo>
                        <a:pt x="6097" y="62137"/>
                      </a:lnTo>
                      <a:cubicBezTo>
                        <a:pt x="9527" y="62265"/>
                        <a:pt x="13084" y="62265"/>
                        <a:pt x="16514" y="62392"/>
                      </a:cubicBezTo>
                      <a:cubicBezTo>
                        <a:pt x="45349" y="63662"/>
                        <a:pt x="74566" y="60613"/>
                        <a:pt x="102767" y="60231"/>
                      </a:cubicBezTo>
                      <a:cubicBezTo>
                        <a:pt x="181017" y="59342"/>
                        <a:pt x="259267" y="60231"/>
                        <a:pt x="337517" y="58199"/>
                      </a:cubicBezTo>
                      <a:cubicBezTo>
                        <a:pt x="351871" y="57817"/>
                        <a:pt x="386677" y="58579"/>
                        <a:pt x="389345" y="59088"/>
                      </a:cubicBezTo>
                      <a:cubicBezTo>
                        <a:pt x="409035" y="62772"/>
                        <a:pt x="430121" y="59596"/>
                        <a:pt x="450573" y="59850"/>
                      </a:cubicBezTo>
                      <a:cubicBezTo>
                        <a:pt x="457814" y="59978"/>
                        <a:pt x="465054" y="59978"/>
                        <a:pt x="472295" y="60105"/>
                      </a:cubicBezTo>
                      <a:cubicBezTo>
                        <a:pt x="484109" y="60231"/>
                        <a:pt x="495796" y="60358"/>
                        <a:pt x="507609" y="60486"/>
                      </a:cubicBezTo>
                      <a:cubicBezTo>
                        <a:pt x="530602" y="60740"/>
                        <a:pt x="553594" y="61248"/>
                        <a:pt x="576459" y="62137"/>
                      </a:cubicBezTo>
                      <a:lnTo>
                        <a:pt x="581794" y="29865"/>
                      </a:lnTo>
                      <a:lnTo>
                        <a:pt x="576332" y="3309"/>
                      </a:lnTo>
                      <a:close/>
                    </a:path>
                  </a:pathLst>
                </a:custGeom>
                <a:solidFill>
                  <a:srgbClr val="31388A"/>
                </a:solidFill>
                <a:ln w="12692" cap="flat">
                  <a:noFill/>
                  <a:prstDash val="solid"/>
                  <a:miter/>
                </a:ln>
              </p:spPr>
              <p:txBody>
                <a:bodyPr rtlCol="0" anchor="ctr"/>
                <a:lstStyle/>
                <a:p>
                  <a:endParaRPr lang="en-US"/>
                </a:p>
              </p:txBody>
            </p:sp>
          </p:grpSp>
          <p:grpSp>
            <p:nvGrpSpPr>
              <p:cNvPr id="472" name="Graphic 1018">
                <a:extLst>
                  <a:ext uri="{FF2B5EF4-FFF2-40B4-BE49-F238E27FC236}">
                    <a16:creationId xmlns:a16="http://schemas.microsoft.com/office/drawing/2014/main" id="{C8219779-FCB0-324B-86CA-229A4B23CCB5}"/>
                  </a:ext>
                </a:extLst>
              </p:cNvPr>
              <p:cNvGrpSpPr/>
              <p:nvPr/>
            </p:nvGrpSpPr>
            <p:grpSpPr>
              <a:xfrm>
                <a:off x="2689339" y="6719627"/>
                <a:ext cx="581794" cy="62699"/>
                <a:chOff x="2689339" y="6719627"/>
                <a:chExt cx="581794" cy="62699"/>
              </a:xfrm>
              <a:solidFill>
                <a:srgbClr val="31388A"/>
              </a:solidFill>
            </p:grpSpPr>
            <p:sp>
              <p:nvSpPr>
                <p:cNvPr id="513" name="Freeform 512">
                  <a:extLst>
                    <a:ext uri="{FF2B5EF4-FFF2-40B4-BE49-F238E27FC236}">
                      <a16:creationId xmlns:a16="http://schemas.microsoft.com/office/drawing/2014/main" id="{ED80C701-975A-AE4B-829A-3A50B0A4492F}"/>
                    </a:ext>
                  </a:extLst>
                </p:cNvPr>
                <p:cNvSpPr/>
                <p:nvPr/>
              </p:nvSpPr>
              <p:spPr>
                <a:xfrm>
                  <a:off x="3161507" y="6779732"/>
                  <a:ext cx="35186" cy="930"/>
                </a:xfrm>
                <a:custGeom>
                  <a:avLst/>
                  <a:gdLst>
                    <a:gd name="connsiteX0" fmla="*/ 0 w 35186"/>
                    <a:gd name="connsiteY0" fmla="*/ 0 h 930"/>
                    <a:gd name="connsiteX1" fmla="*/ 508 w 35186"/>
                    <a:gd name="connsiteY1" fmla="*/ 0 h 930"/>
                    <a:gd name="connsiteX2" fmla="*/ 24644 w 35186"/>
                    <a:gd name="connsiteY2" fmla="*/ 889 h 930"/>
                    <a:gd name="connsiteX3" fmla="*/ 35187 w 35186"/>
                    <a:gd name="connsiteY3" fmla="*/ 381 h 930"/>
                    <a:gd name="connsiteX4" fmla="*/ 0 w 35186"/>
                    <a:gd name="connsiteY4" fmla="*/ 0 h 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86" h="930">
                      <a:moveTo>
                        <a:pt x="0" y="0"/>
                      </a:moveTo>
                      <a:cubicBezTo>
                        <a:pt x="254" y="0"/>
                        <a:pt x="381" y="0"/>
                        <a:pt x="508" y="0"/>
                      </a:cubicBezTo>
                      <a:cubicBezTo>
                        <a:pt x="8130" y="889"/>
                        <a:pt x="16514" y="1016"/>
                        <a:pt x="24644" y="889"/>
                      </a:cubicBezTo>
                      <a:cubicBezTo>
                        <a:pt x="28327" y="635"/>
                        <a:pt x="31757" y="635"/>
                        <a:pt x="35187" y="381"/>
                      </a:cubicBezTo>
                      <a:cubicBezTo>
                        <a:pt x="23500" y="254"/>
                        <a:pt x="11687" y="126"/>
                        <a:pt x="0" y="0"/>
                      </a:cubicBezTo>
                      <a:close/>
                    </a:path>
                  </a:pathLst>
                </a:custGeom>
                <a:solidFill>
                  <a:srgbClr val="31388A"/>
                </a:solidFill>
                <a:ln w="12692" cap="flat">
                  <a:noFill/>
                  <a:prstDash val="solid"/>
                  <a:miter/>
                </a:ln>
              </p:spPr>
              <p:txBody>
                <a:bodyPr rtlCol="0" anchor="ctr"/>
                <a:lstStyle/>
                <a:p>
                  <a:endParaRPr lang="en-US"/>
                </a:p>
              </p:txBody>
            </p:sp>
            <p:sp>
              <p:nvSpPr>
                <p:cNvPr id="514" name="Freeform 513">
                  <a:extLst>
                    <a:ext uri="{FF2B5EF4-FFF2-40B4-BE49-F238E27FC236}">
                      <a16:creationId xmlns:a16="http://schemas.microsoft.com/office/drawing/2014/main" id="{A1739745-68DB-9C4B-87A7-1C6886FFA37E}"/>
                    </a:ext>
                  </a:extLst>
                </p:cNvPr>
                <p:cNvSpPr/>
                <p:nvPr/>
              </p:nvSpPr>
              <p:spPr>
                <a:xfrm>
                  <a:off x="2689339" y="6719627"/>
                  <a:ext cx="581794" cy="62699"/>
                </a:xfrm>
                <a:custGeom>
                  <a:avLst/>
                  <a:gdLst>
                    <a:gd name="connsiteX0" fmla="*/ 576332 w 581794"/>
                    <a:gd name="connsiteY0" fmla="*/ 3309 h 62699"/>
                    <a:gd name="connsiteX1" fmla="*/ 569600 w 581794"/>
                    <a:gd name="connsiteY1" fmla="*/ 2547 h 62699"/>
                    <a:gd name="connsiteX2" fmla="*/ 549275 w 581794"/>
                    <a:gd name="connsiteY2" fmla="*/ 768 h 62699"/>
                    <a:gd name="connsiteX3" fmla="*/ 536699 w 581794"/>
                    <a:gd name="connsiteY3" fmla="*/ 895 h 62699"/>
                    <a:gd name="connsiteX4" fmla="*/ 518280 w 581794"/>
                    <a:gd name="connsiteY4" fmla="*/ 1403 h 62699"/>
                    <a:gd name="connsiteX5" fmla="*/ 501893 w 581794"/>
                    <a:gd name="connsiteY5" fmla="*/ 1530 h 62699"/>
                    <a:gd name="connsiteX6" fmla="*/ 499734 w 581794"/>
                    <a:gd name="connsiteY6" fmla="*/ 1276 h 62699"/>
                    <a:gd name="connsiteX7" fmla="*/ 488428 w 581794"/>
                    <a:gd name="connsiteY7" fmla="*/ 1784 h 62699"/>
                    <a:gd name="connsiteX8" fmla="*/ 354412 w 581794"/>
                    <a:gd name="connsiteY8" fmla="*/ 4199 h 62699"/>
                    <a:gd name="connsiteX9" fmla="*/ 307538 w 581794"/>
                    <a:gd name="connsiteY9" fmla="*/ 5088 h 62699"/>
                    <a:gd name="connsiteX10" fmla="*/ 223191 w 581794"/>
                    <a:gd name="connsiteY10" fmla="*/ 2547 h 62699"/>
                    <a:gd name="connsiteX11" fmla="*/ 183430 w 581794"/>
                    <a:gd name="connsiteY11" fmla="*/ 2547 h 62699"/>
                    <a:gd name="connsiteX12" fmla="*/ 153578 w 581794"/>
                    <a:gd name="connsiteY12" fmla="*/ 5 h 62699"/>
                    <a:gd name="connsiteX13" fmla="*/ 118264 w 581794"/>
                    <a:gd name="connsiteY13" fmla="*/ 2166 h 62699"/>
                    <a:gd name="connsiteX14" fmla="*/ 24136 w 581794"/>
                    <a:gd name="connsiteY14" fmla="*/ 4326 h 62699"/>
                    <a:gd name="connsiteX15" fmla="*/ 6097 w 581794"/>
                    <a:gd name="connsiteY15" fmla="*/ 3182 h 62699"/>
                    <a:gd name="connsiteX16" fmla="*/ 0 w 581794"/>
                    <a:gd name="connsiteY16" fmla="*/ 31517 h 62699"/>
                    <a:gd name="connsiteX17" fmla="*/ 6097 w 581794"/>
                    <a:gd name="connsiteY17" fmla="*/ 62137 h 62699"/>
                    <a:gd name="connsiteX18" fmla="*/ 16514 w 581794"/>
                    <a:gd name="connsiteY18" fmla="*/ 62392 h 62699"/>
                    <a:gd name="connsiteX19" fmla="*/ 102767 w 581794"/>
                    <a:gd name="connsiteY19" fmla="*/ 60231 h 62699"/>
                    <a:gd name="connsiteX20" fmla="*/ 337517 w 581794"/>
                    <a:gd name="connsiteY20" fmla="*/ 58199 h 62699"/>
                    <a:gd name="connsiteX21" fmla="*/ 389345 w 581794"/>
                    <a:gd name="connsiteY21" fmla="*/ 59088 h 62699"/>
                    <a:gd name="connsiteX22" fmla="*/ 450573 w 581794"/>
                    <a:gd name="connsiteY22" fmla="*/ 59850 h 62699"/>
                    <a:gd name="connsiteX23" fmla="*/ 472295 w 581794"/>
                    <a:gd name="connsiteY23" fmla="*/ 60105 h 62699"/>
                    <a:gd name="connsiteX24" fmla="*/ 507609 w 581794"/>
                    <a:gd name="connsiteY24" fmla="*/ 60486 h 62699"/>
                    <a:gd name="connsiteX25" fmla="*/ 576459 w 581794"/>
                    <a:gd name="connsiteY25" fmla="*/ 62137 h 62699"/>
                    <a:gd name="connsiteX26" fmla="*/ 581795 w 581794"/>
                    <a:gd name="connsiteY26" fmla="*/ 29865 h 62699"/>
                    <a:gd name="connsiteX27" fmla="*/ 576332 w 581794"/>
                    <a:gd name="connsiteY27" fmla="*/ 3309 h 6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1794" h="62699">
                      <a:moveTo>
                        <a:pt x="576332" y="3309"/>
                      </a:moveTo>
                      <a:cubicBezTo>
                        <a:pt x="574046" y="3055"/>
                        <a:pt x="571886" y="2801"/>
                        <a:pt x="569600" y="2547"/>
                      </a:cubicBezTo>
                      <a:cubicBezTo>
                        <a:pt x="562486" y="1657"/>
                        <a:pt x="555881" y="895"/>
                        <a:pt x="549275" y="768"/>
                      </a:cubicBezTo>
                      <a:cubicBezTo>
                        <a:pt x="545210" y="514"/>
                        <a:pt x="541272" y="514"/>
                        <a:pt x="536699" y="895"/>
                      </a:cubicBezTo>
                      <a:cubicBezTo>
                        <a:pt x="530856" y="1657"/>
                        <a:pt x="524504" y="1784"/>
                        <a:pt x="518280" y="1403"/>
                      </a:cubicBezTo>
                      <a:cubicBezTo>
                        <a:pt x="518026" y="1403"/>
                        <a:pt x="507101" y="1530"/>
                        <a:pt x="501893" y="1530"/>
                      </a:cubicBezTo>
                      <a:cubicBezTo>
                        <a:pt x="501131" y="1403"/>
                        <a:pt x="500623" y="1276"/>
                        <a:pt x="499734" y="1276"/>
                      </a:cubicBezTo>
                      <a:cubicBezTo>
                        <a:pt x="496304" y="895"/>
                        <a:pt x="492366" y="1276"/>
                        <a:pt x="488428" y="1784"/>
                      </a:cubicBezTo>
                      <a:cubicBezTo>
                        <a:pt x="443841" y="2292"/>
                        <a:pt x="399126" y="1784"/>
                        <a:pt x="354412" y="4199"/>
                      </a:cubicBezTo>
                      <a:cubicBezTo>
                        <a:pt x="338787" y="5088"/>
                        <a:pt x="323290" y="6231"/>
                        <a:pt x="307538" y="5088"/>
                      </a:cubicBezTo>
                      <a:cubicBezTo>
                        <a:pt x="279465" y="3055"/>
                        <a:pt x="251264" y="3055"/>
                        <a:pt x="223191" y="2547"/>
                      </a:cubicBezTo>
                      <a:cubicBezTo>
                        <a:pt x="209980" y="2292"/>
                        <a:pt x="201087" y="5215"/>
                        <a:pt x="183430" y="2547"/>
                      </a:cubicBezTo>
                      <a:cubicBezTo>
                        <a:pt x="175681" y="2039"/>
                        <a:pt x="161073" y="-122"/>
                        <a:pt x="153578" y="5"/>
                      </a:cubicBezTo>
                      <a:cubicBezTo>
                        <a:pt x="139478" y="387"/>
                        <a:pt x="132365" y="1530"/>
                        <a:pt x="118264" y="2166"/>
                      </a:cubicBezTo>
                      <a:cubicBezTo>
                        <a:pt x="86888" y="3436"/>
                        <a:pt x="55512" y="3944"/>
                        <a:pt x="24136" y="4326"/>
                      </a:cubicBezTo>
                      <a:cubicBezTo>
                        <a:pt x="18165" y="4453"/>
                        <a:pt x="12068" y="3817"/>
                        <a:pt x="6097" y="3182"/>
                      </a:cubicBezTo>
                      <a:lnTo>
                        <a:pt x="0" y="31517"/>
                      </a:lnTo>
                      <a:lnTo>
                        <a:pt x="6097" y="62137"/>
                      </a:lnTo>
                      <a:cubicBezTo>
                        <a:pt x="9527" y="62265"/>
                        <a:pt x="13084" y="62265"/>
                        <a:pt x="16514" y="62392"/>
                      </a:cubicBezTo>
                      <a:cubicBezTo>
                        <a:pt x="45349" y="63662"/>
                        <a:pt x="74566" y="60613"/>
                        <a:pt x="102767" y="60231"/>
                      </a:cubicBezTo>
                      <a:cubicBezTo>
                        <a:pt x="181017" y="59342"/>
                        <a:pt x="259267" y="60231"/>
                        <a:pt x="337517" y="58199"/>
                      </a:cubicBezTo>
                      <a:cubicBezTo>
                        <a:pt x="351871" y="57817"/>
                        <a:pt x="386677" y="58579"/>
                        <a:pt x="389345" y="59088"/>
                      </a:cubicBezTo>
                      <a:cubicBezTo>
                        <a:pt x="409035" y="62772"/>
                        <a:pt x="430122" y="59596"/>
                        <a:pt x="450573" y="59850"/>
                      </a:cubicBezTo>
                      <a:cubicBezTo>
                        <a:pt x="457814" y="59978"/>
                        <a:pt x="465055" y="59978"/>
                        <a:pt x="472295" y="60105"/>
                      </a:cubicBezTo>
                      <a:cubicBezTo>
                        <a:pt x="484109" y="60231"/>
                        <a:pt x="495796" y="60358"/>
                        <a:pt x="507609" y="60486"/>
                      </a:cubicBezTo>
                      <a:cubicBezTo>
                        <a:pt x="530602" y="60740"/>
                        <a:pt x="553594" y="61248"/>
                        <a:pt x="576459" y="62137"/>
                      </a:cubicBezTo>
                      <a:lnTo>
                        <a:pt x="581795" y="29865"/>
                      </a:lnTo>
                      <a:lnTo>
                        <a:pt x="576332" y="3309"/>
                      </a:lnTo>
                      <a:close/>
                    </a:path>
                  </a:pathLst>
                </a:custGeom>
                <a:solidFill>
                  <a:srgbClr val="31388A"/>
                </a:solidFill>
                <a:ln w="12692" cap="flat">
                  <a:noFill/>
                  <a:prstDash val="solid"/>
                  <a:miter/>
                </a:ln>
              </p:spPr>
              <p:txBody>
                <a:bodyPr rtlCol="0" anchor="ctr"/>
                <a:lstStyle/>
                <a:p>
                  <a:endParaRPr lang="en-US"/>
                </a:p>
              </p:txBody>
            </p:sp>
          </p:grpSp>
          <p:grpSp>
            <p:nvGrpSpPr>
              <p:cNvPr id="473" name="Graphic 1018">
                <a:extLst>
                  <a:ext uri="{FF2B5EF4-FFF2-40B4-BE49-F238E27FC236}">
                    <a16:creationId xmlns:a16="http://schemas.microsoft.com/office/drawing/2014/main" id="{056E8213-30D8-6040-A7DB-EE02F00B51C6}"/>
                  </a:ext>
                </a:extLst>
              </p:cNvPr>
              <p:cNvGrpSpPr/>
              <p:nvPr/>
            </p:nvGrpSpPr>
            <p:grpSpPr>
              <a:xfrm>
                <a:off x="3259700" y="6719627"/>
                <a:ext cx="581921" cy="62699"/>
                <a:chOff x="3259700" y="6719627"/>
                <a:chExt cx="581921" cy="62699"/>
              </a:xfrm>
              <a:solidFill>
                <a:srgbClr val="31388A"/>
              </a:solidFill>
            </p:grpSpPr>
            <p:sp>
              <p:nvSpPr>
                <p:cNvPr id="511" name="Freeform 510">
                  <a:extLst>
                    <a:ext uri="{FF2B5EF4-FFF2-40B4-BE49-F238E27FC236}">
                      <a16:creationId xmlns:a16="http://schemas.microsoft.com/office/drawing/2014/main" id="{C0548B4E-606A-204C-A8BF-35C961D434B8}"/>
                    </a:ext>
                  </a:extLst>
                </p:cNvPr>
                <p:cNvSpPr/>
                <p:nvPr/>
              </p:nvSpPr>
              <p:spPr>
                <a:xfrm>
                  <a:off x="3731742" y="6779732"/>
                  <a:ext cx="35314" cy="930"/>
                </a:xfrm>
                <a:custGeom>
                  <a:avLst/>
                  <a:gdLst>
                    <a:gd name="connsiteX0" fmla="*/ 0 w 35314"/>
                    <a:gd name="connsiteY0" fmla="*/ 0 h 930"/>
                    <a:gd name="connsiteX1" fmla="*/ 508 w 35314"/>
                    <a:gd name="connsiteY1" fmla="*/ 0 h 930"/>
                    <a:gd name="connsiteX2" fmla="*/ 24644 w 35314"/>
                    <a:gd name="connsiteY2" fmla="*/ 889 h 930"/>
                    <a:gd name="connsiteX3" fmla="*/ 35314 w 35314"/>
                    <a:gd name="connsiteY3" fmla="*/ 381 h 930"/>
                    <a:gd name="connsiteX4" fmla="*/ 0 w 35314"/>
                    <a:gd name="connsiteY4" fmla="*/ 0 h 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14" h="930">
                      <a:moveTo>
                        <a:pt x="0" y="0"/>
                      </a:moveTo>
                      <a:cubicBezTo>
                        <a:pt x="127" y="0"/>
                        <a:pt x="381" y="0"/>
                        <a:pt x="508" y="0"/>
                      </a:cubicBezTo>
                      <a:cubicBezTo>
                        <a:pt x="8130" y="889"/>
                        <a:pt x="16514" y="1016"/>
                        <a:pt x="24644" y="889"/>
                      </a:cubicBezTo>
                      <a:cubicBezTo>
                        <a:pt x="28328" y="635"/>
                        <a:pt x="31757" y="635"/>
                        <a:pt x="35314" y="381"/>
                      </a:cubicBezTo>
                      <a:cubicBezTo>
                        <a:pt x="23628" y="254"/>
                        <a:pt x="11814" y="126"/>
                        <a:pt x="0" y="0"/>
                      </a:cubicBezTo>
                      <a:close/>
                    </a:path>
                  </a:pathLst>
                </a:custGeom>
                <a:solidFill>
                  <a:srgbClr val="31388A"/>
                </a:solidFill>
                <a:ln w="12692" cap="flat">
                  <a:noFill/>
                  <a:prstDash val="solid"/>
                  <a:miter/>
                </a:ln>
              </p:spPr>
              <p:txBody>
                <a:bodyPr rtlCol="0" anchor="ctr"/>
                <a:lstStyle/>
                <a:p>
                  <a:endParaRPr lang="en-US"/>
                </a:p>
              </p:txBody>
            </p:sp>
            <p:sp>
              <p:nvSpPr>
                <p:cNvPr id="512" name="Freeform 511">
                  <a:extLst>
                    <a:ext uri="{FF2B5EF4-FFF2-40B4-BE49-F238E27FC236}">
                      <a16:creationId xmlns:a16="http://schemas.microsoft.com/office/drawing/2014/main" id="{14D9B551-0FFB-5246-9439-AF5385F6AC73}"/>
                    </a:ext>
                  </a:extLst>
                </p:cNvPr>
                <p:cNvSpPr/>
                <p:nvPr/>
              </p:nvSpPr>
              <p:spPr>
                <a:xfrm>
                  <a:off x="3259700" y="6719627"/>
                  <a:ext cx="581921" cy="62699"/>
                </a:xfrm>
                <a:custGeom>
                  <a:avLst/>
                  <a:gdLst>
                    <a:gd name="connsiteX0" fmla="*/ 576333 w 581921"/>
                    <a:gd name="connsiteY0" fmla="*/ 3309 h 62699"/>
                    <a:gd name="connsiteX1" fmla="*/ 569727 w 581921"/>
                    <a:gd name="connsiteY1" fmla="*/ 2547 h 62699"/>
                    <a:gd name="connsiteX2" fmla="*/ 549402 w 581921"/>
                    <a:gd name="connsiteY2" fmla="*/ 768 h 62699"/>
                    <a:gd name="connsiteX3" fmla="*/ 536826 w 581921"/>
                    <a:gd name="connsiteY3" fmla="*/ 895 h 62699"/>
                    <a:gd name="connsiteX4" fmla="*/ 518407 w 581921"/>
                    <a:gd name="connsiteY4" fmla="*/ 1403 h 62699"/>
                    <a:gd name="connsiteX5" fmla="*/ 502020 w 581921"/>
                    <a:gd name="connsiteY5" fmla="*/ 1530 h 62699"/>
                    <a:gd name="connsiteX6" fmla="*/ 499861 w 581921"/>
                    <a:gd name="connsiteY6" fmla="*/ 1276 h 62699"/>
                    <a:gd name="connsiteX7" fmla="*/ 488555 w 581921"/>
                    <a:gd name="connsiteY7" fmla="*/ 1784 h 62699"/>
                    <a:gd name="connsiteX8" fmla="*/ 354539 w 581921"/>
                    <a:gd name="connsiteY8" fmla="*/ 4199 h 62699"/>
                    <a:gd name="connsiteX9" fmla="*/ 307665 w 581921"/>
                    <a:gd name="connsiteY9" fmla="*/ 5088 h 62699"/>
                    <a:gd name="connsiteX10" fmla="*/ 223318 w 581921"/>
                    <a:gd name="connsiteY10" fmla="*/ 2547 h 62699"/>
                    <a:gd name="connsiteX11" fmla="*/ 183558 w 581921"/>
                    <a:gd name="connsiteY11" fmla="*/ 2547 h 62699"/>
                    <a:gd name="connsiteX12" fmla="*/ 153706 w 581921"/>
                    <a:gd name="connsiteY12" fmla="*/ 5 h 62699"/>
                    <a:gd name="connsiteX13" fmla="*/ 118391 w 581921"/>
                    <a:gd name="connsiteY13" fmla="*/ 2166 h 62699"/>
                    <a:gd name="connsiteX14" fmla="*/ 24263 w 581921"/>
                    <a:gd name="connsiteY14" fmla="*/ 4326 h 62699"/>
                    <a:gd name="connsiteX15" fmla="*/ 6225 w 581921"/>
                    <a:gd name="connsiteY15" fmla="*/ 3182 h 62699"/>
                    <a:gd name="connsiteX16" fmla="*/ 0 w 581921"/>
                    <a:gd name="connsiteY16" fmla="*/ 31517 h 62699"/>
                    <a:gd name="connsiteX17" fmla="*/ 6225 w 581921"/>
                    <a:gd name="connsiteY17" fmla="*/ 62137 h 62699"/>
                    <a:gd name="connsiteX18" fmla="*/ 16641 w 581921"/>
                    <a:gd name="connsiteY18" fmla="*/ 62392 h 62699"/>
                    <a:gd name="connsiteX19" fmla="*/ 102894 w 581921"/>
                    <a:gd name="connsiteY19" fmla="*/ 60231 h 62699"/>
                    <a:gd name="connsiteX20" fmla="*/ 337644 w 581921"/>
                    <a:gd name="connsiteY20" fmla="*/ 58199 h 62699"/>
                    <a:gd name="connsiteX21" fmla="*/ 389472 w 581921"/>
                    <a:gd name="connsiteY21" fmla="*/ 59088 h 62699"/>
                    <a:gd name="connsiteX22" fmla="*/ 450700 w 581921"/>
                    <a:gd name="connsiteY22" fmla="*/ 59850 h 62699"/>
                    <a:gd name="connsiteX23" fmla="*/ 472422 w 581921"/>
                    <a:gd name="connsiteY23" fmla="*/ 60105 h 62699"/>
                    <a:gd name="connsiteX24" fmla="*/ 507736 w 581921"/>
                    <a:gd name="connsiteY24" fmla="*/ 60486 h 62699"/>
                    <a:gd name="connsiteX25" fmla="*/ 576587 w 581921"/>
                    <a:gd name="connsiteY25" fmla="*/ 62137 h 62699"/>
                    <a:gd name="connsiteX26" fmla="*/ 581922 w 581921"/>
                    <a:gd name="connsiteY26" fmla="*/ 29865 h 62699"/>
                    <a:gd name="connsiteX27" fmla="*/ 576333 w 581921"/>
                    <a:gd name="connsiteY27" fmla="*/ 3309 h 6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1921" h="62699">
                      <a:moveTo>
                        <a:pt x="576333" y="3309"/>
                      </a:moveTo>
                      <a:cubicBezTo>
                        <a:pt x="574046" y="3055"/>
                        <a:pt x="571887" y="2801"/>
                        <a:pt x="569727" y="2547"/>
                      </a:cubicBezTo>
                      <a:cubicBezTo>
                        <a:pt x="562613" y="1657"/>
                        <a:pt x="556008" y="895"/>
                        <a:pt x="549402" y="768"/>
                      </a:cubicBezTo>
                      <a:cubicBezTo>
                        <a:pt x="545337" y="514"/>
                        <a:pt x="541400" y="514"/>
                        <a:pt x="536826" y="895"/>
                      </a:cubicBezTo>
                      <a:cubicBezTo>
                        <a:pt x="530983" y="1657"/>
                        <a:pt x="524632" y="1784"/>
                        <a:pt x="518407" y="1403"/>
                      </a:cubicBezTo>
                      <a:cubicBezTo>
                        <a:pt x="518153" y="1403"/>
                        <a:pt x="507229" y="1530"/>
                        <a:pt x="502020" y="1530"/>
                      </a:cubicBezTo>
                      <a:cubicBezTo>
                        <a:pt x="501258" y="1403"/>
                        <a:pt x="500750" y="1276"/>
                        <a:pt x="499861" y="1276"/>
                      </a:cubicBezTo>
                      <a:cubicBezTo>
                        <a:pt x="496431" y="895"/>
                        <a:pt x="492493" y="1276"/>
                        <a:pt x="488555" y="1784"/>
                      </a:cubicBezTo>
                      <a:cubicBezTo>
                        <a:pt x="443968" y="2292"/>
                        <a:pt x="399254" y="1784"/>
                        <a:pt x="354539" y="4199"/>
                      </a:cubicBezTo>
                      <a:cubicBezTo>
                        <a:pt x="338915" y="5088"/>
                        <a:pt x="323417" y="6231"/>
                        <a:pt x="307665" y="5088"/>
                      </a:cubicBezTo>
                      <a:cubicBezTo>
                        <a:pt x="279592" y="3055"/>
                        <a:pt x="251391" y="3055"/>
                        <a:pt x="223318" y="2547"/>
                      </a:cubicBezTo>
                      <a:cubicBezTo>
                        <a:pt x="210107" y="2292"/>
                        <a:pt x="201215" y="5215"/>
                        <a:pt x="183558" y="2547"/>
                      </a:cubicBezTo>
                      <a:cubicBezTo>
                        <a:pt x="175809" y="2039"/>
                        <a:pt x="161200" y="-122"/>
                        <a:pt x="153706" y="5"/>
                      </a:cubicBezTo>
                      <a:cubicBezTo>
                        <a:pt x="139606" y="387"/>
                        <a:pt x="132492" y="1530"/>
                        <a:pt x="118391" y="2166"/>
                      </a:cubicBezTo>
                      <a:cubicBezTo>
                        <a:pt x="87015" y="3436"/>
                        <a:pt x="55639" y="3944"/>
                        <a:pt x="24263" y="4326"/>
                      </a:cubicBezTo>
                      <a:cubicBezTo>
                        <a:pt x="18292" y="4453"/>
                        <a:pt x="12195" y="3817"/>
                        <a:pt x="6225" y="3182"/>
                      </a:cubicBezTo>
                      <a:lnTo>
                        <a:pt x="0" y="31517"/>
                      </a:lnTo>
                      <a:lnTo>
                        <a:pt x="6225" y="62137"/>
                      </a:lnTo>
                      <a:cubicBezTo>
                        <a:pt x="9654" y="62265"/>
                        <a:pt x="13211" y="62265"/>
                        <a:pt x="16641" y="62392"/>
                      </a:cubicBezTo>
                      <a:cubicBezTo>
                        <a:pt x="45477" y="63662"/>
                        <a:pt x="74693" y="60613"/>
                        <a:pt x="102894" y="60231"/>
                      </a:cubicBezTo>
                      <a:cubicBezTo>
                        <a:pt x="181144" y="59342"/>
                        <a:pt x="259394" y="60231"/>
                        <a:pt x="337644" y="58199"/>
                      </a:cubicBezTo>
                      <a:cubicBezTo>
                        <a:pt x="351999" y="57817"/>
                        <a:pt x="386805" y="58579"/>
                        <a:pt x="389472" y="59088"/>
                      </a:cubicBezTo>
                      <a:cubicBezTo>
                        <a:pt x="409162" y="62772"/>
                        <a:pt x="430249" y="59596"/>
                        <a:pt x="450700" y="59850"/>
                      </a:cubicBezTo>
                      <a:cubicBezTo>
                        <a:pt x="457941" y="59978"/>
                        <a:pt x="465182" y="59978"/>
                        <a:pt x="472422" y="60105"/>
                      </a:cubicBezTo>
                      <a:cubicBezTo>
                        <a:pt x="484236" y="60231"/>
                        <a:pt x="495923" y="60358"/>
                        <a:pt x="507736" y="60486"/>
                      </a:cubicBezTo>
                      <a:cubicBezTo>
                        <a:pt x="530729" y="60740"/>
                        <a:pt x="553721" y="61248"/>
                        <a:pt x="576587" y="62137"/>
                      </a:cubicBezTo>
                      <a:lnTo>
                        <a:pt x="581922" y="29865"/>
                      </a:lnTo>
                      <a:lnTo>
                        <a:pt x="576333" y="3309"/>
                      </a:lnTo>
                      <a:close/>
                    </a:path>
                  </a:pathLst>
                </a:custGeom>
                <a:solidFill>
                  <a:srgbClr val="31388A"/>
                </a:solidFill>
                <a:ln w="12692" cap="flat">
                  <a:noFill/>
                  <a:prstDash val="solid"/>
                  <a:miter/>
                </a:ln>
              </p:spPr>
              <p:txBody>
                <a:bodyPr rtlCol="0" anchor="ctr"/>
                <a:lstStyle/>
                <a:p>
                  <a:endParaRPr lang="en-US"/>
                </a:p>
              </p:txBody>
            </p:sp>
          </p:grpSp>
          <p:grpSp>
            <p:nvGrpSpPr>
              <p:cNvPr id="474" name="Graphic 1018">
                <a:extLst>
                  <a:ext uri="{FF2B5EF4-FFF2-40B4-BE49-F238E27FC236}">
                    <a16:creationId xmlns:a16="http://schemas.microsoft.com/office/drawing/2014/main" id="{6A52718F-B3E3-2B46-87A9-E6422859775F}"/>
                  </a:ext>
                </a:extLst>
              </p:cNvPr>
              <p:cNvGrpSpPr/>
              <p:nvPr/>
            </p:nvGrpSpPr>
            <p:grpSpPr>
              <a:xfrm>
                <a:off x="3830063" y="6719627"/>
                <a:ext cx="581794" cy="62699"/>
                <a:chOff x="3830063" y="6719627"/>
                <a:chExt cx="581794" cy="62699"/>
              </a:xfrm>
              <a:solidFill>
                <a:srgbClr val="31388A"/>
              </a:solidFill>
            </p:grpSpPr>
            <p:sp>
              <p:nvSpPr>
                <p:cNvPr id="509" name="Freeform 508">
                  <a:extLst>
                    <a:ext uri="{FF2B5EF4-FFF2-40B4-BE49-F238E27FC236}">
                      <a16:creationId xmlns:a16="http://schemas.microsoft.com/office/drawing/2014/main" id="{BAE51AD3-FF8B-7C45-B877-B8E2DF53ADF4}"/>
                    </a:ext>
                  </a:extLst>
                </p:cNvPr>
                <p:cNvSpPr/>
                <p:nvPr/>
              </p:nvSpPr>
              <p:spPr>
                <a:xfrm>
                  <a:off x="4302104" y="6779732"/>
                  <a:ext cx="35314" cy="930"/>
                </a:xfrm>
                <a:custGeom>
                  <a:avLst/>
                  <a:gdLst>
                    <a:gd name="connsiteX0" fmla="*/ 0 w 35314"/>
                    <a:gd name="connsiteY0" fmla="*/ 0 h 930"/>
                    <a:gd name="connsiteX1" fmla="*/ 635 w 35314"/>
                    <a:gd name="connsiteY1" fmla="*/ 0 h 930"/>
                    <a:gd name="connsiteX2" fmla="*/ 24770 w 35314"/>
                    <a:gd name="connsiteY2" fmla="*/ 889 h 930"/>
                    <a:gd name="connsiteX3" fmla="*/ 35314 w 35314"/>
                    <a:gd name="connsiteY3" fmla="*/ 381 h 930"/>
                    <a:gd name="connsiteX4" fmla="*/ 0 w 35314"/>
                    <a:gd name="connsiteY4" fmla="*/ 0 h 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14" h="930">
                      <a:moveTo>
                        <a:pt x="0" y="0"/>
                      </a:moveTo>
                      <a:cubicBezTo>
                        <a:pt x="254" y="0"/>
                        <a:pt x="381" y="0"/>
                        <a:pt x="635" y="0"/>
                      </a:cubicBezTo>
                      <a:cubicBezTo>
                        <a:pt x="8257" y="889"/>
                        <a:pt x="16641" y="1016"/>
                        <a:pt x="24770" y="889"/>
                      </a:cubicBezTo>
                      <a:cubicBezTo>
                        <a:pt x="28454" y="635"/>
                        <a:pt x="31884" y="635"/>
                        <a:pt x="35314" y="381"/>
                      </a:cubicBezTo>
                      <a:cubicBezTo>
                        <a:pt x="23500" y="254"/>
                        <a:pt x="11814" y="126"/>
                        <a:pt x="0" y="0"/>
                      </a:cubicBezTo>
                      <a:close/>
                    </a:path>
                  </a:pathLst>
                </a:custGeom>
                <a:solidFill>
                  <a:srgbClr val="31388A"/>
                </a:solidFill>
                <a:ln w="12692" cap="flat">
                  <a:noFill/>
                  <a:prstDash val="solid"/>
                  <a:miter/>
                </a:ln>
              </p:spPr>
              <p:txBody>
                <a:bodyPr rtlCol="0" anchor="ctr"/>
                <a:lstStyle/>
                <a:p>
                  <a:endParaRPr lang="en-US"/>
                </a:p>
              </p:txBody>
            </p:sp>
            <p:sp>
              <p:nvSpPr>
                <p:cNvPr id="510" name="Freeform 509">
                  <a:extLst>
                    <a:ext uri="{FF2B5EF4-FFF2-40B4-BE49-F238E27FC236}">
                      <a16:creationId xmlns:a16="http://schemas.microsoft.com/office/drawing/2014/main" id="{439C1DB1-7AFB-5044-8191-D8A5C109948D}"/>
                    </a:ext>
                  </a:extLst>
                </p:cNvPr>
                <p:cNvSpPr/>
                <p:nvPr/>
              </p:nvSpPr>
              <p:spPr>
                <a:xfrm>
                  <a:off x="3830063" y="6719627"/>
                  <a:ext cx="581794" cy="62699"/>
                </a:xfrm>
                <a:custGeom>
                  <a:avLst/>
                  <a:gdLst>
                    <a:gd name="connsiteX0" fmla="*/ 576332 w 581794"/>
                    <a:gd name="connsiteY0" fmla="*/ 3309 h 62699"/>
                    <a:gd name="connsiteX1" fmla="*/ 569600 w 581794"/>
                    <a:gd name="connsiteY1" fmla="*/ 2547 h 62699"/>
                    <a:gd name="connsiteX2" fmla="*/ 549275 w 581794"/>
                    <a:gd name="connsiteY2" fmla="*/ 768 h 62699"/>
                    <a:gd name="connsiteX3" fmla="*/ 536699 w 581794"/>
                    <a:gd name="connsiteY3" fmla="*/ 895 h 62699"/>
                    <a:gd name="connsiteX4" fmla="*/ 518280 w 581794"/>
                    <a:gd name="connsiteY4" fmla="*/ 1403 h 62699"/>
                    <a:gd name="connsiteX5" fmla="*/ 501893 w 581794"/>
                    <a:gd name="connsiteY5" fmla="*/ 1530 h 62699"/>
                    <a:gd name="connsiteX6" fmla="*/ 499734 w 581794"/>
                    <a:gd name="connsiteY6" fmla="*/ 1276 h 62699"/>
                    <a:gd name="connsiteX7" fmla="*/ 488428 w 581794"/>
                    <a:gd name="connsiteY7" fmla="*/ 1784 h 62699"/>
                    <a:gd name="connsiteX8" fmla="*/ 354412 w 581794"/>
                    <a:gd name="connsiteY8" fmla="*/ 4199 h 62699"/>
                    <a:gd name="connsiteX9" fmla="*/ 307538 w 581794"/>
                    <a:gd name="connsiteY9" fmla="*/ 5088 h 62699"/>
                    <a:gd name="connsiteX10" fmla="*/ 223190 w 581794"/>
                    <a:gd name="connsiteY10" fmla="*/ 2547 h 62699"/>
                    <a:gd name="connsiteX11" fmla="*/ 183430 w 581794"/>
                    <a:gd name="connsiteY11" fmla="*/ 2547 h 62699"/>
                    <a:gd name="connsiteX12" fmla="*/ 153578 w 581794"/>
                    <a:gd name="connsiteY12" fmla="*/ 5 h 62699"/>
                    <a:gd name="connsiteX13" fmla="*/ 118264 w 581794"/>
                    <a:gd name="connsiteY13" fmla="*/ 2166 h 62699"/>
                    <a:gd name="connsiteX14" fmla="*/ 24136 w 581794"/>
                    <a:gd name="connsiteY14" fmla="*/ 4326 h 62699"/>
                    <a:gd name="connsiteX15" fmla="*/ 6097 w 581794"/>
                    <a:gd name="connsiteY15" fmla="*/ 3182 h 62699"/>
                    <a:gd name="connsiteX16" fmla="*/ 0 w 581794"/>
                    <a:gd name="connsiteY16" fmla="*/ 31517 h 62699"/>
                    <a:gd name="connsiteX17" fmla="*/ 6097 w 581794"/>
                    <a:gd name="connsiteY17" fmla="*/ 62137 h 62699"/>
                    <a:gd name="connsiteX18" fmla="*/ 16514 w 581794"/>
                    <a:gd name="connsiteY18" fmla="*/ 62392 h 62699"/>
                    <a:gd name="connsiteX19" fmla="*/ 102767 w 581794"/>
                    <a:gd name="connsiteY19" fmla="*/ 60231 h 62699"/>
                    <a:gd name="connsiteX20" fmla="*/ 337517 w 581794"/>
                    <a:gd name="connsiteY20" fmla="*/ 58199 h 62699"/>
                    <a:gd name="connsiteX21" fmla="*/ 389345 w 581794"/>
                    <a:gd name="connsiteY21" fmla="*/ 59088 h 62699"/>
                    <a:gd name="connsiteX22" fmla="*/ 450573 w 581794"/>
                    <a:gd name="connsiteY22" fmla="*/ 59850 h 62699"/>
                    <a:gd name="connsiteX23" fmla="*/ 472295 w 581794"/>
                    <a:gd name="connsiteY23" fmla="*/ 60105 h 62699"/>
                    <a:gd name="connsiteX24" fmla="*/ 507609 w 581794"/>
                    <a:gd name="connsiteY24" fmla="*/ 60486 h 62699"/>
                    <a:gd name="connsiteX25" fmla="*/ 576459 w 581794"/>
                    <a:gd name="connsiteY25" fmla="*/ 62137 h 62699"/>
                    <a:gd name="connsiteX26" fmla="*/ 581794 w 581794"/>
                    <a:gd name="connsiteY26" fmla="*/ 29865 h 62699"/>
                    <a:gd name="connsiteX27" fmla="*/ 576332 w 581794"/>
                    <a:gd name="connsiteY27" fmla="*/ 3309 h 6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1794" h="62699">
                      <a:moveTo>
                        <a:pt x="576332" y="3309"/>
                      </a:moveTo>
                      <a:cubicBezTo>
                        <a:pt x="574046" y="3055"/>
                        <a:pt x="571886" y="2801"/>
                        <a:pt x="569600" y="2547"/>
                      </a:cubicBezTo>
                      <a:cubicBezTo>
                        <a:pt x="562486" y="1657"/>
                        <a:pt x="555880" y="895"/>
                        <a:pt x="549275" y="768"/>
                      </a:cubicBezTo>
                      <a:cubicBezTo>
                        <a:pt x="545210" y="514"/>
                        <a:pt x="541272" y="514"/>
                        <a:pt x="536699" y="895"/>
                      </a:cubicBezTo>
                      <a:cubicBezTo>
                        <a:pt x="530856" y="1657"/>
                        <a:pt x="524504" y="1784"/>
                        <a:pt x="518280" y="1403"/>
                      </a:cubicBezTo>
                      <a:cubicBezTo>
                        <a:pt x="518153" y="1403"/>
                        <a:pt x="507101" y="1530"/>
                        <a:pt x="501893" y="1530"/>
                      </a:cubicBezTo>
                      <a:cubicBezTo>
                        <a:pt x="501131" y="1403"/>
                        <a:pt x="500623" y="1276"/>
                        <a:pt x="499734" y="1276"/>
                      </a:cubicBezTo>
                      <a:cubicBezTo>
                        <a:pt x="496304" y="895"/>
                        <a:pt x="492366" y="1276"/>
                        <a:pt x="488428" y="1784"/>
                      </a:cubicBezTo>
                      <a:cubicBezTo>
                        <a:pt x="443841" y="2292"/>
                        <a:pt x="399126" y="1784"/>
                        <a:pt x="354412" y="4199"/>
                      </a:cubicBezTo>
                      <a:cubicBezTo>
                        <a:pt x="338787" y="5088"/>
                        <a:pt x="323290" y="6231"/>
                        <a:pt x="307538" y="5088"/>
                      </a:cubicBezTo>
                      <a:cubicBezTo>
                        <a:pt x="279465" y="3055"/>
                        <a:pt x="251264" y="3055"/>
                        <a:pt x="223190" y="2547"/>
                      </a:cubicBezTo>
                      <a:cubicBezTo>
                        <a:pt x="209980" y="2292"/>
                        <a:pt x="201087" y="5215"/>
                        <a:pt x="183430" y="2547"/>
                      </a:cubicBezTo>
                      <a:cubicBezTo>
                        <a:pt x="175681" y="2039"/>
                        <a:pt x="161073" y="-122"/>
                        <a:pt x="153578" y="5"/>
                      </a:cubicBezTo>
                      <a:cubicBezTo>
                        <a:pt x="139478" y="387"/>
                        <a:pt x="132364" y="1530"/>
                        <a:pt x="118264" y="2166"/>
                      </a:cubicBezTo>
                      <a:cubicBezTo>
                        <a:pt x="86888" y="3436"/>
                        <a:pt x="55512" y="3944"/>
                        <a:pt x="24136" y="4326"/>
                      </a:cubicBezTo>
                      <a:cubicBezTo>
                        <a:pt x="18165" y="4453"/>
                        <a:pt x="12068" y="3817"/>
                        <a:pt x="6097" y="3182"/>
                      </a:cubicBezTo>
                      <a:lnTo>
                        <a:pt x="0" y="31517"/>
                      </a:lnTo>
                      <a:lnTo>
                        <a:pt x="6097" y="62137"/>
                      </a:lnTo>
                      <a:cubicBezTo>
                        <a:pt x="9527" y="62265"/>
                        <a:pt x="13084" y="62265"/>
                        <a:pt x="16514" y="62392"/>
                      </a:cubicBezTo>
                      <a:cubicBezTo>
                        <a:pt x="45349" y="63662"/>
                        <a:pt x="74566" y="60613"/>
                        <a:pt x="102767" y="60231"/>
                      </a:cubicBezTo>
                      <a:cubicBezTo>
                        <a:pt x="181017" y="59342"/>
                        <a:pt x="259267" y="60231"/>
                        <a:pt x="337517" y="58199"/>
                      </a:cubicBezTo>
                      <a:cubicBezTo>
                        <a:pt x="351871" y="57817"/>
                        <a:pt x="386677" y="58579"/>
                        <a:pt x="389345" y="59088"/>
                      </a:cubicBezTo>
                      <a:cubicBezTo>
                        <a:pt x="409034" y="62772"/>
                        <a:pt x="430121" y="59596"/>
                        <a:pt x="450573" y="59850"/>
                      </a:cubicBezTo>
                      <a:cubicBezTo>
                        <a:pt x="457814" y="59978"/>
                        <a:pt x="465054" y="59978"/>
                        <a:pt x="472295" y="60105"/>
                      </a:cubicBezTo>
                      <a:cubicBezTo>
                        <a:pt x="484109" y="60231"/>
                        <a:pt x="495796" y="60358"/>
                        <a:pt x="507609" y="60486"/>
                      </a:cubicBezTo>
                      <a:cubicBezTo>
                        <a:pt x="530602" y="60740"/>
                        <a:pt x="553594" y="61248"/>
                        <a:pt x="576459" y="62137"/>
                      </a:cubicBezTo>
                      <a:lnTo>
                        <a:pt x="581794" y="29865"/>
                      </a:lnTo>
                      <a:lnTo>
                        <a:pt x="576332" y="3309"/>
                      </a:lnTo>
                      <a:close/>
                    </a:path>
                  </a:pathLst>
                </a:custGeom>
                <a:solidFill>
                  <a:srgbClr val="31388A"/>
                </a:solidFill>
                <a:ln w="12692" cap="flat">
                  <a:noFill/>
                  <a:prstDash val="solid"/>
                  <a:miter/>
                </a:ln>
              </p:spPr>
              <p:txBody>
                <a:bodyPr rtlCol="0" anchor="ctr"/>
                <a:lstStyle/>
                <a:p>
                  <a:endParaRPr lang="en-US"/>
                </a:p>
              </p:txBody>
            </p:sp>
          </p:grpSp>
          <p:grpSp>
            <p:nvGrpSpPr>
              <p:cNvPr id="475" name="Graphic 1018">
                <a:extLst>
                  <a:ext uri="{FF2B5EF4-FFF2-40B4-BE49-F238E27FC236}">
                    <a16:creationId xmlns:a16="http://schemas.microsoft.com/office/drawing/2014/main" id="{4B9EE5FA-C123-4E4B-B36E-66A4ECA983C7}"/>
                  </a:ext>
                </a:extLst>
              </p:cNvPr>
              <p:cNvGrpSpPr/>
              <p:nvPr/>
            </p:nvGrpSpPr>
            <p:grpSpPr>
              <a:xfrm>
                <a:off x="4400297" y="6719627"/>
                <a:ext cx="581794" cy="62699"/>
                <a:chOff x="4400297" y="6719627"/>
                <a:chExt cx="581794" cy="62699"/>
              </a:xfrm>
              <a:solidFill>
                <a:srgbClr val="31388A"/>
              </a:solidFill>
            </p:grpSpPr>
            <p:sp>
              <p:nvSpPr>
                <p:cNvPr id="507" name="Freeform 506">
                  <a:extLst>
                    <a:ext uri="{FF2B5EF4-FFF2-40B4-BE49-F238E27FC236}">
                      <a16:creationId xmlns:a16="http://schemas.microsoft.com/office/drawing/2014/main" id="{C514A1A7-C34E-C948-9E1C-22C7E729E37B}"/>
                    </a:ext>
                  </a:extLst>
                </p:cNvPr>
                <p:cNvSpPr/>
                <p:nvPr/>
              </p:nvSpPr>
              <p:spPr>
                <a:xfrm>
                  <a:off x="4872466" y="6779732"/>
                  <a:ext cx="35186" cy="930"/>
                </a:xfrm>
                <a:custGeom>
                  <a:avLst/>
                  <a:gdLst>
                    <a:gd name="connsiteX0" fmla="*/ 0 w 35186"/>
                    <a:gd name="connsiteY0" fmla="*/ 0 h 930"/>
                    <a:gd name="connsiteX1" fmla="*/ 508 w 35186"/>
                    <a:gd name="connsiteY1" fmla="*/ 0 h 930"/>
                    <a:gd name="connsiteX2" fmla="*/ 24644 w 35186"/>
                    <a:gd name="connsiteY2" fmla="*/ 889 h 930"/>
                    <a:gd name="connsiteX3" fmla="*/ 35187 w 35186"/>
                    <a:gd name="connsiteY3" fmla="*/ 381 h 930"/>
                    <a:gd name="connsiteX4" fmla="*/ 0 w 35186"/>
                    <a:gd name="connsiteY4" fmla="*/ 0 h 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86" h="930">
                      <a:moveTo>
                        <a:pt x="0" y="0"/>
                      </a:moveTo>
                      <a:cubicBezTo>
                        <a:pt x="254" y="0"/>
                        <a:pt x="381" y="0"/>
                        <a:pt x="508" y="0"/>
                      </a:cubicBezTo>
                      <a:cubicBezTo>
                        <a:pt x="8130" y="889"/>
                        <a:pt x="16514" y="1016"/>
                        <a:pt x="24644" y="889"/>
                      </a:cubicBezTo>
                      <a:cubicBezTo>
                        <a:pt x="28327" y="635"/>
                        <a:pt x="31757" y="635"/>
                        <a:pt x="35187" y="381"/>
                      </a:cubicBezTo>
                      <a:cubicBezTo>
                        <a:pt x="23501" y="254"/>
                        <a:pt x="11686" y="126"/>
                        <a:pt x="0" y="0"/>
                      </a:cubicBezTo>
                      <a:close/>
                    </a:path>
                  </a:pathLst>
                </a:custGeom>
                <a:solidFill>
                  <a:srgbClr val="31388A"/>
                </a:solidFill>
                <a:ln w="12692" cap="flat">
                  <a:noFill/>
                  <a:prstDash val="solid"/>
                  <a:miter/>
                </a:ln>
              </p:spPr>
              <p:txBody>
                <a:bodyPr rtlCol="0" anchor="ctr"/>
                <a:lstStyle/>
                <a:p>
                  <a:endParaRPr lang="en-US"/>
                </a:p>
              </p:txBody>
            </p:sp>
            <p:sp>
              <p:nvSpPr>
                <p:cNvPr id="508" name="Freeform 507">
                  <a:extLst>
                    <a:ext uri="{FF2B5EF4-FFF2-40B4-BE49-F238E27FC236}">
                      <a16:creationId xmlns:a16="http://schemas.microsoft.com/office/drawing/2014/main" id="{16AB409C-AA9F-AF47-A861-1A52D408898C}"/>
                    </a:ext>
                  </a:extLst>
                </p:cNvPr>
                <p:cNvSpPr/>
                <p:nvPr/>
              </p:nvSpPr>
              <p:spPr>
                <a:xfrm>
                  <a:off x="4400297" y="6719627"/>
                  <a:ext cx="581794" cy="62699"/>
                </a:xfrm>
                <a:custGeom>
                  <a:avLst/>
                  <a:gdLst>
                    <a:gd name="connsiteX0" fmla="*/ 576332 w 581794"/>
                    <a:gd name="connsiteY0" fmla="*/ 3309 h 62699"/>
                    <a:gd name="connsiteX1" fmla="*/ 569600 w 581794"/>
                    <a:gd name="connsiteY1" fmla="*/ 2547 h 62699"/>
                    <a:gd name="connsiteX2" fmla="*/ 549275 w 581794"/>
                    <a:gd name="connsiteY2" fmla="*/ 768 h 62699"/>
                    <a:gd name="connsiteX3" fmla="*/ 536699 w 581794"/>
                    <a:gd name="connsiteY3" fmla="*/ 895 h 62699"/>
                    <a:gd name="connsiteX4" fmla="*/ 518280 w 581794"/>
                    <a:gd name="connsiteY4" fmla="*/ 1403 h 62699"/>
                    <a:gd name="connsiteX5" fmla="*/ 501893 w 581794"/>
                    <a:gd name="connsiteY5" fmla="*/ 1530 h 62699"/>
                    <a:gd name="connsiteX6" fmla="*/ 499734 w 581794"/>
                    <a:gd name="connsiteY6" fmla="*/ 1276 h 62699"/>
                    <a:gd name="connsiteX7" fmla="*/ 488428 w 581794"/>
                    <a:gd name="connsiteY7" fmla="*/ 1784 h 62699"/>
                    <a:gd name="connsiteX8" fmla="*/ 354412 w 581794"/>
                    <a:gd name="connsiteY8" fmla="*/ 4199 h 62699"/>
                    <a:gd name="connsiteX9" fmla="*/ 307538 w 581794"/>
                    <a:gd name="connsiteY9" fmla="*/ 5088 h 62699"/>
                    <a:gd name="connsiteX10" fmla="*/ 223191 w 581794"/>
                    <a:gd name="connsiteY10" fmla="*/ 2547 h 62699"/>
                    <a:gd name="connsiteX11" fmla="*/ 183430 w 581794"/>
                    <a:gd name="connsiteY11" fmla="*/ 2547 h 62699"/>
                    <a:gd name="connsiteX12" fmla="*/ 153578 w 581794"/>
                    <a:gd name="connsiteY12" fmla="*/ 5 h 62699"/>
                    <a:gd name="connsiteX13" fmla="*/ 118264 w 581794"/>
                    <a:gd name="connsiteY13" fmla="*/ 2166 h 62699"/>
                    <a:gd name="connsiteX14" fmla="*/ 24136 w 581794"/>
                    <a:gd name="connsiteY14" fmla="*/ 4326 h 62699"/>
                    <a:gd name="connsiteX15" fmla="*/ 6098 w 581794"/>
                    <a:gd name="connsiteY15" fmla="*/ 3182 h 62699"/>
                    <a:gd name="connsiteX16" fmla="*/ 0 w 581794"/>
                    <a:gd name="connsiteY16" fmla="*/ 31517 h 62699"/>
                    <a:gd name="connsiteX17" fmla="*/ 6098 w 581794"/>
                    <a:gd name="connsiteY17" fmla="*/ 62137 h 62699"/>
                    <a:gd name="connsiteX18" fmla="*/ 16514 w 581794"/>
                    <a:gd name="connsiteY18" fmla="*/ 62392 h 62699"/>
                    <a:gd name="connsiteX19" fmla="*/ 102767 w 581794"/>
                    <a:gd name="connsiteY19" fmla="*/ 60231 h 62699"/>
                    <a:gd name="connsiteX20" fmla="*/ 337517 w 581794"/>
                    <a:gd name="connsiteY20" fmla="*/ 58199 h 62699"/>
                    <a:gd name="connsiteX21" fmla="*/ 389345 w 581794"/>
                    <a:gd name="connsiteY21" fmla="*/ 59088 h 62699"/>
                    <a:gd name="connsiteX22" fmla="*/ 450573 w 581794"/>
                    <a:gd name="connsiteY22" fmla="*/ 59850 h 62699"/>
                    <a:gd name="connsiteX23" fmla="*/ 472295 w 581794"/>
                    <a:gd name="connsiteY23" fmla="*/ 60105 h 62699"/>
                    <a:gd name="connsiteX24" fmla="*/ 507609 w 581794"/>
                    <a:gd name="connsiteY24" fmla="*/ 60486 h 62699"/>
                    <a:gd name="connsiteX25" fmla="*/ 576459 w 581794"/>
                    <a:gd name="connsiteY25" fmla="*/ 62137 h 62699"/>
                    <a:gd name="connsiteX26" fmla="*/ 581795 w 581794"/>
                    <a:gd name="connsiteY26" fmla="*/ 29865 h 62699"/>
                    <a:gd name="connsiteX27" fmla="*/ 576332 w 581794"/>
                    <a:gd name="connsiteY27" fmla="*/ 3309 h 6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1794" h="62699">
                      <a:moveTo>
                        <a:pt x="576332" y="3309"/>
                      </a:moveTo>
                      <a:cubicBezTo>
                        <a:pt x="574046" y="3055"/>
                        <a:pt x="571887" y="2801"/>
                        <a:pt x="569600" y="2547"/>
                      </a:cubicBezTo>
                      <a:cubicBezTo>
                        <a:pt x="562486" y="1657"/>
                        <a:pt x="555881" y="895"/>
                        <a:pt x="549275" y="768"/>
                      </a:cubicBezTo>
                      <a:cubicBezTo>
                        <a:pt x="545210" y="514"/>
                        <a:pt x="541272" y="514"/>
                        <a:pt x="536699" y="895"/>
                      </a:cubicBezTo>
                      <a:cubicBezTo>
                        <a:pt x="530856" y="1657"/>
                        <a:pt x="524504" y="1784"/>
                        <a:pt x="518280" y="1403"/>
                      </a:cubicBezTo>
                      <a:cubicBezTo>
                        <a:pt x="518026" y="1403"/>
                        <a:pt x="507101" y="1530"/>
                        <a:pt x="501893" y="1530"/>
                      </a:cubicBezTo>
                      <a:cubicBezTo>
                        <a:pt x="501131" y="1403"/>
                        <a:pt x="500623" y="1276"/>
                        <a:pt x="499734" y="1276"/>
                      </a:cubicBezTo>
                      <a:cubicBezTo>
                        <a:pt x="496304" y="895"/>
                        <a:pt x="492366" y="1276"/>
                        <a:pt x="488428" y="1784"/>
                      </a:cubicBezTo>
                      <a:cubicBezTo>
                        <a:pt x="443841" y="2292"/>
                        <a:pt x="399127" y="1784"/>
                        <a:pt x="354412" y="4199"/>
                      </a:cubicBezTo>
                      <a:cubicBezTo>
                        <a:pt x="338788" y="5088"/>
                        <a:pt x="323290" y="6231"/>
                        <a:pt x="307538" y="5088"/>
                      </a:cubicBezTo>
                      <a:cubicBezTo>
                        <a:pt x="279465" y="3055"/>
                        <a:pt x="251264" y="3055"/>
                        <a:pt x="223191" y="2547"/>
                      </a:cubicBezTo>
                      <a:cubicBezTo>
                        <a:pt x="209980" y="2292"/>
                        <a:pt x="201088" y="5215"/>
                        <a:pt x="183430" y="2547"/>
                      </a:cubicBezTo>
                      <a:cubicBezTo>
                        <a:pt x="175682" y="2039"/>
                        <a:pt x="161073" y="-122"/>
                        <a:pt x="153578" y="5"/>
                      </a:cubicBezTo>
                      <a:cubicBezTo>
                        <a:pt x="139478" y="387"/>
                        <a:pt x="132365" y="1530"/>
                        <a:pt x="118264" y="2166"/>
                      </a:cubicBezTo>
                      <a:cubicBezTo>
                        <a:pt x="86888" y="3436"/>
                        <a:pt x="55512" y="3944"/>
                        <a:pt x="24136" y="4326"/>
                      </a:cubicBezTo>
                      <a:cubicBezTo>
                        <a:pt x="18165" y="4453"/>
                        <a:pt x="12068" y="3817"/>
                        <a:pt x="6098" y="3182"/>
                      </a:cubicBezTo>
                      <a:lnTo>
                        <a:pt x="0" y="31517"/>
                      </a:lnTo>
                      <a:lnTo>
                        <a:pt x="6098" y="62137"/>
                      </a:lnTo>
                      <a:cubicBezTo>
                        <a:pt x="9527" y="62265"/>
                        <a:pt x="13084" y="62265"/>
                        <a:pt x="16514" y="62392"/>
                      </a:cubicBezTo>
                      <a:cubicBezTo>
                        <a:pt x="45350" y="63662"/>
                        <a:pt x="74566" y="60613"/>
                        <a:pt x="102767" y="60231"/>
                      </a:cubicBezTo>
                      <a:cubicBezTo>
                        <a:pt x="181017" y="59342"/>
                        <a:pt x="259267" y="60231"/>
                        <a:pt x="337517" y="58199"/>
                      </a:cubicBezTo>
                      <a:cubicBezTo>
                        <a:pt x="351872" y="57817"/>
                        <a:pt x="386677" y="58579"/>
                        <a:pt x="389345" y="59088"/>
                      </a:cubicBezTo>
                      <a:cubicBezTo>
                        <a:pt x="409035" y="62772"/>
                        <a:pt x="430122" y="59596"/>
                        <a:pt x="450573" y="59850"/>
                      </a:cubicBezTo>
                      <a:cubicBezTo>
                        <a:pt x="457814" y="59978"/>
                        <a:pt x="465055" y="59978"/>
                        <a:pt x="472295" y="60105"/>
                      </a:cubicBezTo>
                      <a:cubicBezTo>
                        <a:pt x="484109" y="60231"/>
                        <a:pt x="495796" y="60358"/>
                        <a:pt x="507609" y="60486"/>
                      </a:cubicBezTo>
                      <a:cubicBezTo>
                        <a:pt x="530602" y="60740"/>
                        <a:pt x="553594" y="61248"/>
                        <a:pt x="576459" y="62137"/>
                      </a:cubicBezTo>
                      <a:lnTo>
                        <a:pt x="581795" y="29865"/>
                      </a:lnTo>
                      <a:lnTo>
                        <a:pt x="576332" y="3309"/>
                      </a:lnTo>
                      <a:close/>
                    </a:path>
                  </a:pathLst>
                </a:custGeom>
                <a:solidFill>
                  <a:srgbClr val="31388A"/>
                </a:solidFill>
                <a:ln w="12692" cap="flat">
                  <a:noFill/>
                  <a:prstDash val="solid"/>
                  <a:miter/>
                </a:ln>
              </p:spPr>
              <p:txBody>
                <a:bodyPr rtlCol="0" anchor="ctr"/>
                <a:lstStyle/>
                <a:p>
                  <a:endParaRPr lang="en-US"/>
                </a:p>
              </p:txBody>
            </p:sp>
          </p:grpSp>
          <p:grpSp>
            <p:nvGrpSpPr>
              <p:cNvPr id="476" name="Graphic 1018">
                <a:extLst>
                  <a:ext uri="{FF2B5EF4-FFF2-40B4-BE49-F238E27FC236}">
                    <a16:creationId xmlns:a16="http://schemas.microsoft.com/office/drawing/2014/main" id="{DE2040B7-7287-064F-989F-AFE09C1EC07A}"/>
                  </a:ext>
                </a:extLst>
              </p:cNvPr>
              <p:cNvGrpSpPr/>
              <p:nvPr/>
            </p:nvGrpSpPr>
            <p:grpSpPr>
              <a:xfrm>
                <a:off x="4970532" y="6719627"/>
                <a:ext cx="581921" cy="62699"/>
                <a:chOff x="4970532" y="6719627"/>
                <a:chExt cx="581921" cy="62699"/>
              </a:xfrm>
              <a:solidFill>
                <a:srgbClr val="31388A"/>
              </a:solidFill>
            </p:grpSpPr>
            <p:sp>
              <p:nvSpPr>
                <p:cNvPr id="505" name="Freeform 504">
                  <a:extLst>
                    <a:ext uri="{FF2B5EF4-FFF2-40B4-BE49-F238E27FC236}">
                      <a16:creationId xmlns:a16="http://schemas.microsoft.com/office/drawing/2014/main" id="{96E5BD03-994E-3A43-A2B1-4BB5139BF535}"/>
                    </a:ext>
                  </a:extLst>
                </p:cNvPr>
                <p:cNvSpPr/>
                <p:nvPr/>
              </p:nvSpPr>
              <p:spPr>
                <a:xfrm>
                  <a:off x="5442700" y="6779732"/>
                  <a:ext cx="35314" cy="930"/>
                </a:xfrm>
                <a:custGeom>
                  <a:avLst/>
                  <a:gdLst>
                    <a:gd name="connsiteX0" fmla="*/ 0 w 35314"/>
                    <a:gd name="connsiteY0" fmla="*/ 0 h 930"/>
                    <a:gd name="connsiteX1" fmla="*/ 508 w 35314"/>
                    <a:gd name="connsiteY1" fmla="*/ 0 h 930"/>
                    <a:gd name="connsiteX2" fmla="*/ 24644 w 35314"/>
                    <a:gd name="connsiteY2" fmla="*/ 889 h 930"/>
                    <a:gd name="connsiteX3" fmla="*/ 35314 w 35314"/>
                    <a:gd name="connsiteY3" fmla="*/ 381 h 930"/>
                    <a:gd name="connsiteX4" fmla="*/ 0 w 35314"/>
                    <a:gd name="connsiteY4" fmla="*/ 0 h 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14" h="930">
                      <a:moveTo>
                        <a:pt x="0" y="0"/>
                      </a:moveTo>
                      <a:cubicBezTo>
                        <a:pt x="127" y="0"/>
                        <a:pt x="381" y="0"/>
                        <a:pt x="508" y="0"/>
                      </a:cubicBezTo>
                      <a:cubicBezTo>
                        <a:pt x="8130" y="889"/>
                        <a:pt x="16514" y="1016"/>
                        <a:pt x="24644" y="889"/>
                      </a:cubicBezTo>
                      <a:cubicBezTo>
                        <a:pt x="28328" y="635"/>
                        <a:pt x="31757" y="635"/>
                        <a:pt x="35314" y="381"/>
                      </a:cubicBezTo>
                      <a:cubicBezTo>
                        <a:pt x="23628" y="254"/>
                        <a:pt x="11814" y="126"/>
                        <a:pt x="0" y="0"/>
                      </a:cubicBezTo>
                      <a:close/>
                    </a:path>
                  </a:pathLst>
                </a:custGeom>
                <a:solidFill>
                  <a:srgbClr val="31388A"/>
                </a:solidFill>
                <a:ln w="12692" cap="flat">
                  <a:noFill/>
                  <a:prstDash val="solid"/>
                  <a:miter/>
                </a:ln>
              </p:spPr>
              <p:txBody>
                <a:bodyPr rtlCol="0" anchor="ctr"/>
                <a:lstStyle/>
                <a:p>
                  <a:endParaRPr lang="en-US"/>
                </a:p>
              </p:txBody>
            </p:sp>
            <p:sp>
              <p:nvSpPr>
                <p:cNvPr id="506" name="Freeform 505">
                  <a:extLst>
                    <a:ext uri="{FF2B5EF4-FFF2-40B4-BE49-F238E27FC236}">
                      <a16:creationId xmlns:a16="http://schemas.microsoft.com/office/drawing/2014/main" id="{DF4FAF4B-D60E-1D4D-A3DE-2E8D3EB0063E}"/>
                    </a:ext>
                  </a:extLst>
                </p:cNvPr>
                <p:cNvSpPr/>
                <p:nvPr/>
              </p:nvSpPr>
              <p:spPr>
                <a:xfrm>
                  <a:off x="4970532" y="6719627"/>
                  <a:ext cx="581921" cy="62699"/>
                </a:xfrm>
                <a:custGeom>
                  <a:avLst/>
                  <a:gdLst>
                    <a:gd name="connsiteX0" fmla="*/ 576459 w 581921"/>
                    <a:gd name="connsiteY0" fmla="*/ 3309 h 62699"/>
                    <a:gd name="connsiteX1" fmla="*/ 569727 w 581921"/>
                    <a:gd name="connsiteY1" fmla="*/ 2547 h 62699"/>
                    <a:gd name="connsiteX2" fmla="*/ 549402 w 581921"/>
                    <a:gd name="connsiteY2" fmla="*/ 768 h 62699"/>
                    <a:gd name="connsiteX3" fmla="*/ 536826 w 581921"/>
                    <a:gd name="connsiteY3" fmla="*/ 895 h 62699"/>
                    <a:gd name="connsiteX4" fmla="*/ 518407 w 581921"/>
                    <a:gd name="connsiteY4" fmla="*/ 1403 h 62699"/>
                    <a:gd name="connsiteX5" fmla="*/ 502020 w 581921"/>
                    <a:gd name="connsiteY5" fmla="*/ 1530 h 62699"/>
                    <a:gd name="connsiteX6" fmla="*/ 499861 w 581921"/>
                    <a:gd name="connsiteY6" fmla="*/ 1276 h 62699"/>
                    <a:gd name="connsiteX7" fmla="*/ 488555 w 581921"/>
                    <a:gd name="connsiteY7" fmla="*/ 1784 h 62699"/>
                    <a:gd name="connsiteX8" fmla="*/ 354539 w 581921"/>
                    <a:gd name="connsiteY8" fmla="*/ 4199 h 62699"/>
                    <a:gd name="connsiteX9" fmla="*/ 307665 w 581921"/>
                    <a:gd name="connsiteY9" fmla="*/ 5088 h 62699"/>
                    <a:gd name="connsiteX10" fmla="*/ 223317 w 581921"/>
                    <a:gd name="connsiteY10" fmla="*/ 2547 h 62699"/>
                    <a:gd name="connsiteX11" fmla="*/ 183557 w 581921"/>
                    <a:gd name="connsiteY11" fmla="*/ 2547 h 62699"/>
                    <a:gd name="connsiteX12" fmla="*/ 153706 w 581921"/>
                    <a:gd name="connsiteY12" fmla="*/ 5 h 62699"/>
                    <a:gd name="connsiteX13" fmla="*/ 118391 w 581921"/>
                    <a:gd name="connsiteY13" fmla="*/ 2166 h 62699"/>
                    <a:gd name="connsiteX14" fmla="*/ 24263 w 581921"/>
                    <a:gd name="connsiteY14" fmla="*/ 4326 h 62699"/>
                    <a:gd name="connsiteX15" fmla="*/ 6224 w 581921"/>
                    <a:gd name="connsiteY15" fmla="*/ 3182 h 62699"/>
                    <a:gd name="connsiteX16" fmla="*/ 0 w 581921"/>
                    <a:gd name="connsiteY16" fmla="*/ 31517 h 62699"/>
                    <a:gd name="connsiteX17" fmla="*/ 6224 w 581921"/>
                    <a:gd name="connsiteY17" fmla="*/ 62137 h 62699"/>
                    <a:gd name="connsiteX18" fmla="*/ 16641 w 581921"/>
                    <a:gd name="connsiteY18" fmla="*/ 62392 h 62699"/>
                    <a:gd name="connsiteX19" fmla="*/ 102894 w 581921"/>
                    <a:gd name="connsiteY19" fmla="*/ 60231 h 62699"/>
                    <a:gd name="connsiteX20" fmla="*/ 337644 w 581921"/>
                    <a:gd name="connsiteY20" fmla="*/ 58199 h 62699"/>
                    <a:gd name="connsiteX21" fmla="*/ 389472 w 581921"/>
                    <a:gd name="connsiteY21" fmla="*/ 59088 h 62699"/>
                    <a:gd name="connsiteX22" fmla="*/ 450700 w 581921"/>
                    <a:gd name="connsiteY22" fmla="*/ 59850 h 62699"/>
                    <a:gd name="connsiteX23" fmla="*/ 472422 w 581921"/>
                    <a:gd name="connsiteY23" fmla="*/ 60105 h 62699"/>
                    <a:gd name="connsiteX24" fmla="*/ 507736 w 581921"/>
                    <a:gd name="connsiteY24" fmla="*/ 60486 h 62699"/>
                    <a:gd name="connsiteX25" fmla="*/ 576586 w 581921"/>
                    <a:gd name="connsiteY25" fmla="*/ 62137 h 62699"/>
                    <a:gd name="connsiteX26" fmla="*/ 581922 w 581921"/>
                    <a:gd name="connsiteY26" fmla="*/ 29865 h 62699"/>
                    <a:gd name="connsiteX27" fmla="*/ 576459 w 581921"/>
                    <a:gd name="connsiteY27" fmla="*/ 3309 h 6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1921" h="62699">
                      <a:moveTo>
                        <a:pt x="576459" y="3309"/>
                      </a:moveTo>
                      <a:cubicBezTo>
                        <a:pt x="574173" y="3055"/>
                        <a:pt x="572013" y="2801"/>
                        <a:pt x="569727" y="2547"/>
                      </a:cubicBezTo>
                      <a:cubicBezTo>
                        <a:pt x="562613" y="1657"/>
                        <a:pt x="556007" y="895"/>
                        <a:pt x="549402" y="768"/>
                      </a:cubicBezTo>
                      <a:cubicBezTo>
                        <a:pt x="545337" y="514"/>
                        <a:pt x="541399" y="514"/>
                        <a:pt x="536826" y="895"/>
                      </a:cubicBezTo>
                      <a:cubicBezTo>
                        <a:pt x="530983" y="1657"/>
                        <a:pt x="524631" y="1784"/>
                        <a:pt x="518407" y="1403"/>
                      </a:cubicBezTo>
                      <a:cubicBezTo>
                        <a:pt x="518153" y="1403"/>
                        <a:pt x="507228" y="1530"/>
                        <a:pt x="502020" y="1530"/>
                      </a:cubicBezTo>
                      <a:cubicBezTo>
                        <a:pt x="501258" y="1403"/>
                        <a:pt x="500750" y="1276"/>
                        <a:pt x="499861" y="1276"/>
                      </a:cubicBezTo>
                      <a:cubicBezTo>
                        <a:pt x="496431" y="895"/>
                        <a:pt x="492493" y="1276"/>
                        <a:pt x="488555" y="1784"/>
                      </a:cubicBezTo>
                      <a:cubicBezTo>
                        <a:pt x="443967" y="2292"/>
                        <a:pt x="399253" y="1784"/>
                        <a:pt x="354539" y="4199"/>
                      </a:cubicBezTo>
                      <a:cubicBezTo>
                        <a:pt x="338914" y="5088"/>
                        <a:pt x="323417" y="6231"/>
                        <a:pt x="307665" y="5088"/>
                      </a:cubicBezTo>
                      <a:cubicBezTo>
                        <a:pt x="279591" y="3055"/>
                        <a:pt x="251391" y="3055"/>
                        <a:pt x="223317" y="2547"/>
                      </a:cubicBezTo>
                      <a:cubicBezTo>
                        <a:pt x="210106" y="2292"/>
                        <a:pt x="201215" y="5215"/>
                        <a:pt x="183557" y="2547"/>
                      </a:cubicBezTo>
                      <a:cubicBezTo>
                        <a:pt x="175809" y="2039"/>
                        <a:pt x="161200" y="-122"/>
                        <a:pt x="153706" y="5"/>
                      </a:cubicBezTo>
                      <a:cubicBezTo>
                        <a:pt x="139605" y="387"/>
                        <a:pt x="132492" y="1530"/>
                        <a:pt x="118391" y="2166"/>
                      </a:cubicBezTo>
                      <a:cubicBezTo>
                        <a:pt x="87015" y="3436"/>
                        <a:pt x="55639" y="3944"/>
                        <a:pt x="24263" y="4326"/>
                      </a:cubicBezTo>
                      <a:cubicBezTo>
                        <a:pt x="18292" y="4453"/>
                        <a:pt x="12195" y="3817"/>
                        <a:pt x="6224" y="3182"/>
                      </a:cubicBezTo>
                      <a:lnTo>
                        <a:pt x="0" y="31517"/>
                      </a:lnTo>
                      <a:lnTo>
                        <a:pt x="6224" y="62137"/>
                      </a:lnTo>
                      <a:cubicBezTo>
                        <a:pt x="9654" y="62265"/>
                        <a:pt x="13211" y="62265"/>
                        <a:pt x="16641" y="62392"/>
                      </a:cubicBezTo>
                      <a:cubicBezTo>
                        <a:pt x="45476" y="63662"/>
                        <a:pt x="74693" y="60613"/>
                        <a:pt x="102894" y="60231"/>
                      </a:cubicBezTo>
                      <a:cubicBezTo>
                        <a:pt x="181144" y="59342"/>
                        <a:pt x="259394" y="60231"/>
                        <a:pt x="337644" y="58199"/>
                      </a:cubicBezTo>
                      <a:cubicBezTo>
                        <a:pt x="351998" y="57817"/>
                        <a:pt x="386804" y="58579"/>
                        <a:pt x="389472" y="59088"/>
                      </a:cubicBezTo>
                      <a:cubicBezTo>
                        <a:pt x="409162" y="62772"/>
                        <a:pt x="430248" y="59596"/>
                        <a:pt x="450700" y="59850"/>
                      </a:cubicBezTo>
                      <a:cubicBezTo>
                        <a:pt x="457941" y="59978"/>
                        <a:pt x="465182" y="59978"/>
                        <a:pt x="472422" y="60105"/>
                      </a:cubicBezTo>
                      <a:cubicBezTo>
                        <a:pt x="484236" y="60231"/>
                        <a:pt x="495922" y="60358"/>
                        <a:pt x="507736" y="60486"/>
                      </a:cubicBezTo>
                      <a:cubicBezTo>
                        <a:pt x="530729" y="60740"/>
                        <a:pt x="553721" y="61248"/>
                        <a:pt x="576586" y="62137"/>
                      </a:cubicBezTo>
                      <a:lnTo>
                        <a:pt x="581922" y="29865"/>
                      </a:lnTo>
                      <a:lnTo>
                        <a:pt x="576459" y="3309"/>
                      </a:lnTo>
                      <a:close/>
                    </a:path>
                  </a:pathLst>
                </a:custGeom>
                <a:solidFill>
                  <a:srgbClr val="31388A"/>
                </a:solidFill>
                <a:ln w="12692" cap="flat">
                  <a:noFill/>
                  <a:prstDash val="solid"/>
                  <a:miter/>
                </a:ln>
              </p:spPr>
              <p:txBody>
                <a:bodyPr rtlCol="0" anchor="ctr"/>
                <a:lstStyle/>
                <a:p>
                  <a:endParaRPr lang="en-US"/>
                </a:p>
              </p:txBody>
            </p:sp>
          </p:grpSp>
          <p:grpSp>
            <p:nvGrpSpPr>
              <p:cNvPr id="477" name="Graphic 1018">
                <a:extLst>
                  <a:ext uri="{FF2B5EF4-FFF2-40B4-BE49-F238E27FC236}">
                    <a16:creationId xmlns:a16="http://schemas.microsoft.com/office/drawing/2014/main" id="{C9148FC9-D2E6-AE45-A421-C8D31ACFC9BE}"/>
                  </a:ext>
                </a:extLst>
              </p:cNvPr>
              <p:cNvGrpSpPr/>
              <p:nvPr/>
            </p:nvGrpSpPr>
            <p:grpSpPr>
              <a:xfrm>
                <a:off x="5540894" y="6719627"/>
                <a:ext cx="581921" cy="62699"/>
                <a:chOff x="5540894" y="6719627"/>
                <a:chExt cx="581921" cy="62699"/>
              </a:xfrm>
              <a:solidFill>
                <a:srgbClr val="31388A"/>
              </a:solidFill>
            </p:grpSpPr>
            <p:sp>
              <p:nvSpPr>
                <p:cNvPr id="503" name="Freeform 502">
                  <a:extLst>
                    <a:ext uri="{FF2B5EF4-FFF2-40B4-BE49-F238E27FC236}">
                      <a16:creationId xmlns:a16="http://schemas.microsoft.com/office/drawing/2014/main" id="{8FF27F14-69C3-D447-84F8-BF5B7304525F}"/>
                    </a:ext>
                  </a:extLst>
                </p:cNvPr>
                <p:cNvSpPr/>
                <p:nvPr/>
              </p:nvSpPr>
              <p:spPr>
                <a:xfrm>
                  <a:off x="6013062" y="6779732"/>
                  <a:ext cx="35314" cy="930"/>
                </a:xfrm>
                <a:custGeom>
                  <a:avLst/>
                  <a:gdLst>
                    <a:gd name="connsiteX0" fmla="*/ 0 w 35314"/>
                    <a:gd name="connsiteY0" fmla="*/ 0 h 930"/>
                    <a:gd name="connsiteX1" fmla="*/ 635 w 35314"/>
                    <a:gd name="connsiteY1" fmla="*/ 0 h 930"/>
                    <a:gd name="connsiteX2" fmla="*/ 24771 w 35314"/>
                    <a:gd name="connsiteY2" fmla="*/ 889 h 930"/>
                    <a:gd name="connsiteX3" fmla="*/ 35315 w 35314"/>
                    <a:gd name="connsiteY3" fmla="*/ 381 h 930"/>
                    <a:gd name="connsiteX4" fmla="*/ 0 w 35314"/>
                    <a:gd name="connsiteY4" fmla="*/ 0 h 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14" h="930">
                      <a:moveTo>
                        <a:pt x="0" y="0"/>
                      </a:moveTo>
                      <a:cubicBezTo>
                        <a:pt x="254" y="0"/>
                        <a:pt x="381" y="0"/>
                        <a:pt x="635" y="0"/>
                      </a:cubicBezTo>
                      <a:cubicBezTo>
                        <a:pt x="8257" y="889"/>
                        <a:pt x="16641" y="1016"/>
                        <a:pt x="24771" y="889"/>
                      </a:cubicBezTo>
                      <a:cubicBezTo>
                        <a:pt x="28455" y="635"/>
                        <a:pt x="31885" y="635"/>
                        <a:pt x="35315" y="381"/>
                      </a:cubicBezTo>
                      <a:cubicBezTo>
                        <a:pt x="23628" y="254"/>
                        <a:pt x="11814" y="126"/>
                        <a:pt x="0" y="0"/>
                      </a:cubicBezTo>
                      <a:close/>
                    </a:path>
                  </a:pathLst>
                </a:custGeom>
                <a:solidFill>
                  <a:srgbClr val="31388A"/>
                </a:solidFill>
                <a:ln w="12692" cap="flat">
                  <a:noFill/>
                  <a:prstDash val="solid"/>
                  <a:miter/>
                </a:ln>
              </p:spPr>
              <p:txBody>
                <a:bodyPr rtlCol="0" anchor="ctr"/>
                <a:lstStyle/>
                <a:p>
                  <a:endParaRPr lang="en-US"/>
                </a:p>
              </p:txBody>
            </p:sp>
            <p:sp>
              <p:nvSpPr>
                <p:cNvPr id="504" name="Freeform 503">
                  <a:extLst>
                    <a:ext uri="{FF2B5EF4-FFF2-40B4-BE49-F238E27FC236}">
                      <a16:creationId xmlns:a16="http://schemas.microsoft.com/office/drawing/2014/main" id="{9D3AB050-1953-844D-90FF-0AD7197CFF9A}"/>
                    </a:ext>
                  </a:extLst>
                </p:cNvPr>
                <p:cNvSpPr/>
                <p:nvPr/>
              </p:nvSpPr>
              <p:spPr>
                <a:xfrm>
                  <a:off x="5540894" y="6719627"/>
                  <a:ext cx="581921" cy="62699"/>
                </a:xfrm>
                <a:custGeom>
                  <a:avLst/>
                  <a:gdLst>
                    <a:gd name="connsiteX0" fmla="*/ 576459 w 581921"/>
                    <a:gd name="connsiteY0" fmla="*/ 3309 h 62699"/>
                    <a:gd name="connsiteX1" fmla="*/ 569727 w 581921"/>
                    <a:gd name="connsiteY1" fmla="*/ 2547 h 62699"/>
                    <a:gd name="connsiteX2" fmla="*/ 549402 w 581921"/>
                    <a:gd name="connsiteY2" fmla="*/ 768 h 62699"/>
                    <a:gd name="connsiteX3" fmla="*/ 536826 w 581921"/>
                    <a:gd name="connsiteY3" fmla="*/ 895 h 62699"/>
                    <a:gd name="connsiteX4" fmla="*/ 518407 w 581921"/>
                    <a:gd name="connsiteY4" fmla="*/ 1403 h 62699"/>
                    <a:gd name="connsiteX5" fmla="*/ 502020 w 581921"/>
                    <a:gd name="connsiteY5" fmla="*/ 1530 h 62699"/>
                    <a:gd name="connsiteX6" fmla="*/ 499861 w 581921"/>
                    <a:gd name="connsiteY6" fmla="*/ 1276 h 62699"/>
                    <a:gd name="connsiteX7" fmla="*/ 488555 w 581921"/>
                    <a:gd name="connsiteY7" fmla="*/ 1784 h 62699"/>
                    <a:gd name="connsiteX8" fmla="*/ 354539 w 581921"/>
                    <a:gd name="connsiteY8" fmla="*/ 4199 h 62699"/>
                    <a:gd name="connsiteX9" fmla="*/ 307665 w 581921"/>
                    <a:gd name="connsiteY9" fmla="*/ 5088 h 62699"/>
                    <a:gd name="connsiteX10" fmla="*/ 223317 w 581921"/>
                    <a:gd name="connsiteY10" fmla="*/ 2547 h 62699"/>
                    <a:gd name="connsiteX11" fmla="*/ 183558 w 581921"/>
                    <a:gd name="connsiteY11" fmla="*/ 2547 h 62699"/>
                    <a:gd name="connsiteX12" fmla="*/ 153706 w 581921"/>
                    <a:gd name="connsiteY12" fmla="*/ 5 h 62699"/>
                    <a:gd name="connsiteX13" fmla="*/ 118391 w 581921"/>
                    <a:gd name="connsiteY13" fmla="*/ 2166 h 62699"/>
                    <a:gd name="connsiteX14" fmla="*/ 24263 w 581921"/>
                    <a:gd name="connsiteY14" fmla="*/ 4326 h 62699"/>
                    <a:gd name="connsiteX15" fmla="*/ 6224 w 581921"/>
                    <a:gd name="connsiteY15" fmla="*/ 3182 h 62699"/>
                    <a:gd name="connsiteX16" fmla="*/ 0 w 581921"/>
                    <a:gd name="connsiteY16" fmla="*/ 31517 h 62699"/>
                    <a:gd name="connsiteX17" fmla="*/ 6224 w 581921"/>
                    <a:gd name="connsiteY17" fmla="*/ 62137 h 62699"/>
                    <a:gd name="connsiteX18" fmla="*/ 16641 w 581921"/>
                    <a:gd name="connsiteY18" fmla="*/ 62392 h 62699"/>
                    <a:gd name="connsiteX19" fmla="*/ 102894 w 581921"/>
                    <a:gd name="connsiteY19" fmla="*/ 60231 h 62699"/>
                    <a:gd name="connsiteX20" fmla="*/ 337644 w 581921"/>
                    <a:gd name="connsiteY20" fmla="*/ 58199 h 62699"/>
                    <a:gd name="connsiteX21" fmla="*/ 389472 w 581921"/>
                    <a:gd name="connsiteY21" fmla="*/ 59088 h 62699"/>
                    <a:gd name="connsiteX22" fmla="*/ 450700 w 581921"/>
                    <a:gd name="connsiteY22" fmla="*/ 59850 h 62699"/>
                    <a:gd name="connsiteX23" fmla="*/ 472422 w 581921"/>
                    <a:gd name="connsiteY23" fmla="*/ 60105 h 62699"/>
                    <a:gd name="connsiteX24" fmla="*/ 507736 w 581921"/>
                    <a:gd name="connsiteY24" fmla="*/ 60486 h 62699"/>
                    <a:gd name="connsiteX25" fmla="*/ 576586 w 581921"/>
                    <a:gd name="connsiteY25" fmla="*/ 62137 h 62699"/>
                    <a:gd name="connsiteX26" fmla="*/ 581922 w 581921"/>
                    <a:gd name="connsiteY26" fmla="*/ 29865 h 62699"/>
                    <a:gd name="connsiteX27" fmla="*/ 576459 w 581921"/>
                    <a:gd name="connsiteY27" fmla="*/ 3309 h 6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1921" h="62699">
                      <a:moveTo>
                        <a:pt x="576459" y="3309"/>
                      </a:moveTo>
                      <a:cubicBezTo>
                        <a:pt x="574173" y="3055"/>
                        <a:pt x="572013" y="2801"/>
                        <a:pt x="569727" y="2547"/>
                      </a:cubicBezTo>
                      <a:cubicBezTo>
                        <a:pt x="562613" y="1657"/>
                        <a:pt x="556007" y="895"/>
                        <a:pt x="549402" y="768"/>
                      </a:cubicBezTo>
                      <a:cubicBezTo>
                        <a:pt x="545337" y="514"/>
                        <a:pt x="541399" y="514"/>
                        <a:pt x="536826" y="895"/>
                      </a:cubicBezTo>
                      <a:cubicBezTo>
                        <a:pt x="530983" y="1657"/>
                        <a:pt x="524631" y="1784"/>
                        <a:pt x="518407" y="1403"/>
                      </a:cubicBezTo>
                      <a:cubicBezTo>
                        <a:pt x="518280" y="1403"/>
                        <a:pt x="507228" y="1530"/>
                        <a:pt x="502020" y="1530"/>
                      </a:cubicBezTo>
                      <a:cubicBezTo>
                        <a:pt x="501258" y="1403"/>
                        <a:pt x="500750" y="1276"/>
                        <a:pt x="499861" y="1276"/>
                      </a:cubicBezTo>
                      <a:cubicBezTo>
                        <a:pt x="496431" y="895"/>
                        <a:pt x="492493" y="1276"/>
                        <a:pt x="488555" y="1784"/>
                      </a:cubicBezTo>
                      <a:cubicBezTo>
                        <a:pt x="443968" y="2292"/>
                        <a:pt x="399253" y="1784"/>
                        <a:pt x="354539" y="4199"/>
                      </a:cubicBezTo>
                      <a:cubicBezTo>
                        <a:pt x="338914" y="5088"/>
                        <a:pt x="323417" y="6231"/>
                        <a:pt x="307665" y="5088"/>
                      </a:cubicBezTo>
                      <a:cubicBezTo>
                        <a:pt x="279592" y="3055"/>
                        <a:pt x="251391" y="3055"/>
                        <a:pt x="223317" y="2547"/>
                      </a:cubicBezTo>
                      <a:cubicBezTo>
                        <a:pt x="210107" y="2292"/>
                        <a:pt x="201215" y="5215"/>
                        <a:pt x="183558" y="2547"/>
                      </a:cubicBezTo>
                      <a:cubicBezTo>
                        <a:pt x="175809" y="2039"/>
                        <a:pt x="161200" y="-122"/>
                        <a:pt x="153706" y="5"/>
                      </a:cubicBezTo>
                      <a:cubicBezTo>
                        <a:pt x="139605" y="387"/>
                        <a:pt x="132492" y="1530"/>
                        <a:pt x="118391" y="2166"/>
                      </a:cubicBezTo>
                      <a:cubicBezTo>
                        <a:pt x="87015" y="3436"/>
                        <a:pt x="55639" y="3944"/>
                        <a:pt x="24263" y="4326"/>
                      </a:cubicBezTo>
                      <a:cubicBezTo>
                        <a:pt x="18292" y="4453"/>
                        <a:pt x="12195" y="3817"/>
                        <a:pt x="6224" y="3182"/>
                      </a:cubicBezTo>
                      <a:lnTo>
                        <a:pt x="0" y="31517"/>
                      </a:lnTo>
                      <a:lnTo>
                        <a:pt x="6224" y="62137"/>
                      </a:lnTo>
                      <a:cubicBezTo>
                        <a:pt x="9654" y="62265"/>
                        <a:pt x="13211" y="62265"/>
                        <a:pt x="16641" y="62392"/>
                      </a:cubicBezTo>
                      <a:cubicBezTo>
                        <a:pt x="45476" y="63662"/>
                        <a:pt x="74693" y="60613"/>
                        <a:pt x="102894" y="60231"/>
                      </a:cubicBezTo>
                      <a:cubicBezTo>
                        <a:pt x="181144" y="59342"/>
                        <a:pt x="259394" y="60231"/>
                        <a:pt x="337644" y="58199"/>
                      </a:cubicBezTo>
                      <a:cubicBezTo>
                        <a:pt x="351998" y="57817"/>
                        <a:pt x="386805" y="58579"/>
                        <a:pt x="389472" y="59088"/>
                      </a:cubicBezTo>
                      <a:cubicBezTo>
                        <a:pt x="409162" y="62772"/>
                        <a:pt x="430248" y="59596"/>
                        <a:pt x="450700" y="59850"/>
                      </a:cubicBezTo>
                      <a:cubicBezTo>
                        <a:pt x="457941" y="59978"/>
                        <a:pt x="465182" y="59978"/>
                        <a:pt x="472422" y="60105"/>
                      </a:cubicBezTo>
                      <a:cubicBezTo>
                        <a:pt x="484236" y="60231"/>
                        <a:pt x="495923" y="60358"/>
                        <a:pt x="507736" y="60486"/>
                      </a:cubicBezTo>
                      <a:cubicBezTo>
                        <a:pt x="530729" y="60740"/>
                        <a:pt x="553721" y="61248"/>
                        <a:pt x="576586" y="62137"/>
                      </a:cubicBezTo>
                      <a:lnTo>
                        <a:pt x="581922" y="29865"/>
                      </a:lnTo>
                      <a:lnTo>
                        <a:pt x="576459" y="3309"/>
                      </a:lnTo>
                      <a:close/>
                    </a:path>
                  </a:pathLst>
                </a:custGeom>
                <a:solidFill>
                  <a:srgbClr val="31388A"/>
                </a:solidFill>
                <a:ln w="12692" cap="flat">
                  <a:noFill/>
                  <a:prstDash val="solid"/>
                  <a:miter/>
                </a:ln>
              </p:spPr>
              <p:txBody>
                <a:bodyPr rtlCol="0" anchor="ctr"/>
                <a:lstStyle/>
                <a:p>
                  <a:endParaRPr lang="en-US"/>
                </a:p>
              </p:txBody>
            </p:sp>
          </p:grpSp>
          <p:grpSp>
            <p:nvGrpSpPr>
              <p:cNvPr id="478" name="Graphic 1018">
                <a:extLst>
                  <a:ext uri="{FF2B5EF4-FFF2-40B4-BE49-F238E27FC236}">
                    <a16:creationId xmlns:a16="http://schemas.microsoft.com/office/drawing/2014/main" id="{8D53EAA9-2A7C-C241-8A0E-39DB4D5D636D}"/>
                  </a:ext>
                </a:extLst>
              </p:cNvPr>
              <p:cNvGrpSpPr/>
              <p:nvPr/>
            </p:nvGrpSpPr>
            <p:grpSpPr>
              <a:xfrm>
                <a:off x="6111383" y="6719627"/>
                <a:ext cx="581794" cy="62699"/>
                <a:chOff x="6111383" y="6719627"/>
                <a:chExt cx="581794" cy="62699"/>
              </a:xfrm>
              <a:solidFill>
                <a:srgbClr val="31388A"/>
              </a:solidFill>
            </p:grpSpPr>
            <p:sp>
              <p:nvSpPr>
                <p:cNvPr id="501" name="Freeform 500">
                  <a:extLst>
                    <a:ext uri="{FF2B5EF4-FFF2-40B4-BE49-F238E27FC236}">
                      <a16:creationId xmlns:a16="http://schemas.microsoft.com/office/drawing/2014/main" id="{3693ED61-B1FF-A34C-A58A-95D6958DF007}"/>
                    </a:ext>
                  </a:extLst>
                </p:cNvPr>
                <p:cNvSpPr/>
                <p:nvPr/>
              </p:nvSpPr>
              <p:spPr>
                <a:xfrm>
                  <a:off x="6583424" y="6779732"/>
                  <a:ext cx="35187" cy="930"/>
                </a:xfrm>
                <a:custGeom>
                  <a:avLst/>
                  <a:gdLst>
                    <a:gd name="connsiteX0" fmla="*/ 0 w 35187"/>
                    <a:gd name="connsiteY0" fmla="*/ 0 h 930"/>
                    <a:gd name="connsiteX1" fmla="*/ 508 w 35187"/>
                    <a:gd name="connsiteY1" fmla="*/ 0 h 930"/>
                    <a:gd name="connsiteX2" fmla="*/ 24644 w 35187"/>
                    <a:gd name="connsiteY2" fmla="*/ 889 h 930"/>
                    <a:gd name="connsiteX3" fmla="*/ 35187 w 35187"/>
                    <a:gd name="connsiteY3" fmla="*/ 381 h 930"/>
                    <a:gd name="connsiteX4" fmla="*/ 0 w 35187"/>
                    <a:gd name="connsiteY4" fmla="*/ 0 h 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87" h="930">
                      <a:moveTo>
                        <a:pt x="0" y="0"/>
                      </a:moveTo>
                      <a:cubicBezTo>
                        <a:pt x="254" y="0"/>
                        <a:pt x="381" y="0"/>
                        <a:pt x="508" y="0"/>
                      </a:cubicBezTo>
                      <a:cubicBezTo>
                        <a:pt x="8130" y="889"/>
                        <a:pt x="16514" y="1016"/>
                        <a:pt x="24644" y="889"/>
                      </a:cubicBezTo>
                      <a:cubicBezTo>
                        <a:pt x="28327" y="635"/>
                        <a:pt x="31757" y="635"/>
                        <a:pt x="35187" y="381"/>
                      </a:cubicBezTo>
                      <a:cubicBezTo>
                        <a:pt x="23500" y="254"/>
                        <a:pt x="11814" y="126"/>
                        <a:pt x="0" y="0"/>
                      </a:cubicBezTo>
                      <a:close/>
                    </a:path>
                  </a:pathLst>
                </a:custGeom>
                <a:solidFill>
                  <a:srgbClr val="31388A"/>
                </a:solidFill>
                <a:ln w="12692" cap="flat">
                  <a:noFill/>
                  <a:prstDash val="solid"/>
                  <a:miter/>
                </a:ln>
              </p:spPr>
              <p:txBody>
                <a:bodyPr rtlCol="0" anchor="ctr"/>
                <a:lstStyle/>
                <a:p>
                  <a:endParaRPr lang="en-US"/>
                </a:p>
              </p:txBody>
            </p:sp>
            <p:sp>
              <p:nvSpPr>
                <p:cNvPr id="502" name="Freeform 501">
                  <a:extLst>
                    <a:ext uri="{FF2B5EF4-FFF2-40B4-BE49-F238E27FC236}">
                      <a16:creationId xmlns:a16="http://schemas.microsoft.com/office/drawing/2014/main" id="{ED419FC9-8F68-A546-AF13-597BD51918FC}"/>
                    </a:ext>
                  </a:extLst>
                </p:cNvPr>
                <p:cNvSpPr/>
                <p:nvPr/>
              </p:nvSpPr>
              <p:spPr>
                <a:xfrm>
                  <a:off x="6111383" y="6719627"/>
                  <a:ext cx="581794" cy="62699"/>
                </a:xfrm>
                <a:custGeom>
                  <a:avLst/>
                  <a:gdLst>
                    <a:gd name="connsiteX0" fmla="*/ 576332 w 581794"/>
                    <a:gd name="connsiteY0" fmla="*/ 3309 h 62699"/>
                    <a:gd name="connsiteX1" fmla="*/ 569600 w 581794"/>
                    <a:gd name="connsiteY1" fmla="*/ 2547 h 62699"/>
                    <a:gd name="connsiteX2" fmla="*/ 549275 w 581794"/>
                    <a:gd name="connsiteY2" fmla="*/ 768 h 62699"/>
                    <a:gd name="connsiteX3" fmla="*/ 536699 w 581794"/>
                    <a:gd name="connsiteY3" fmla="*/ 895 h 62699"/>
                    <a:gd name="connsiteX4" fmla="*/ 518280 w 581794"/>
                    <a:gd name="connsiteY4" fmla="*/ 1403 h 62699"/>
                    <a:gd name="connsiteX5" fmla="*/ 501893 w 581794"/>
                    <a:gd name="connsiteY5" fmla="*/ 1530 h 62699"/>
                    <a:gd name="connsiteX6" fmla="*/ 499734 w 581794"/>
                    <a:gd name="connsiteY6" fmla="*/ 1276 h 62699"/>
                    <a:gd name="connsiteX7" fmla="*/ 488428 w 581794"/>
                    <a:gd name="connsiteY7" fmla="*/ 1784 h 62699"/>
                    <a:gd name="connsiteX8" fmla="*/ 354412 w 581794"/>
                    <a:gd name="connsiteY8" fmla="*/ 4199 h 62699"/>
                    <a:gd name="connsiteX9" fmla="*/ 307538 w 581794"/>
                    <a:gd name="connsiteY9" fmla="*/ 5088 h 62699"/>
                    <a:gd name="connsiteX10" fmla="*/ 223191 w 581794"/>
                    <a:gd name="connsiteY10" fmla="*/ 2547 h 62699"/>
                    <a:gd name="connsiteX11" fmla="*/ 183430 w 581794"/>
                    <a:gd name="connsiteY11" fmla="*/ 2547 h 62699"/>
                    <a:gd name="connsiteX12" fmla="*/ 153578 w 581794"/>
                    <a:gd name="connsiteY12" fmla="*/ 5 h 62699"/>
                    <a:gd name="connsiteX13" fmla="*/ 118264 w 581794"/>
                    <a:gd name="connsiteY13" fmla="*/ 2166 h 62699"/>
                    <a:gd name="connsiteX14" fmla="*/ 24136 w 581794"/>
                    <a:gd name="connsiteY14" fmla="*/ 4326 h 62699"/>
                    <a:gd name="connsiteX15" fmla="*/ 6097 w 581794"/>
                    <a:gd name="connsiteY15" fmla="*/ 3182 h 62699"/>
                    <a:gd name="connsiteX16" fmla="*/ 0 w 581794"/>
                    <a:gd name="connsiteY16" fmla="*/ 31517 h 62699"/>
                    <a:gd name="connsiteX17" fmla="*/ 6097 w 581794"/>
                    <a:gd name="connsiteY17" fmla="*/ 62137 h 62699"/>
                    <a:gd name="connsiteX18" fmla="*/ 16514 w 581794"/>
                    <a:gd name="connsiteY18" fmla="*/ 62392 h 62699"/>
                    <a:gd name="connsiteX19" fmla="*/ 102767 w 581794"/>
                    <a:gd name="connsiteY19" fmla="*/ 60231 h 62699"/>
                    <a:gd name="connsiteX20" fmla="*/ 337517 w 581794"/>
                    <a:gd name="connsiteY20" fmla="*/ 58199 h 62699"/>
                    <a:gd name="connsiteX21" fmla="*/ 389345 w 581794"/>
                    <a:gd name="connsiteY21" fmla="*/ 59088 h 62699"/>
                    <a:gd name="connsiteX22" fmla="*/ 450573 w 581794"/>
                    <a:gd name="connsiteY22" fmla="*/ 59850 h 62699"/>
                    <a:gd name="connsiteX23" fmla="*/ 472296 w 581794"/>
                    <a:gd name="connsiteY23" fmla="*/ 60105 h 62699"/>
                    <a:gd name="connsiteX24" fmla="*/ 507609 w 581794"/>
                    <a:gd name="connsiteY24" fmla="*/ 60486 h 62699"/>
                    <a:gd name="connsiteX25" fmla="*/ 576459 w 581794"/>
                    <a:gd name="connsiteY25" fmla="*/ 62137 h 62699"/>
                    <a:gd name="connsiteX26" fmla="*/ 581795 w 581794"/>
                    <a:gd name="connsiteY26" fmla="*/ 29865 h 62699"/>
                    <a:gd name="connsiteX27" fmla="*/ 576332 w 581794"/>
                    <a:gd name="connsiteY27" fmla="*/ 3309 h 6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1794" h="62699">
                      <a:moveTo>
                        <a:pt x="576332" y="3309"/>
                      </a:moveTo>
                      <a:cubicBezTo>
                        <a:pt x="574045" y="3055"/>
                        <a:pt x="571886" y="2801"/>
                        <a:pt x="569600" y="2547"/>
                      </a:cubicBezTo>
                      <a:cubicBezTo>
                        <a:pt x="562486" y="1657"/>
                        <a:pt x="555880" y="895"/>
                        <a:pt x="549275" y="768"/>
                      </a:cubicBezTo>
                      <a:cubicBezTo>
                        <a:pt x="545210" y="514"/>
                        <a:pt x="541272" y="514"/>
                        <a:pt x="536699" y="895"/>
                      </a:cubicBezTo>
                      <a:cubicBezTo>
                        <a:pt x="530856" y="1657"/>
                        <a:pt x="524504" y="1784"/>
                        <a:pt x="518280" y="1403"/>
                      </a:cubicBezTo>
                      <a:cubicBezTo>
                        <a:pt x="518026" y="1403"/>
                        <a:pt x="507101" y="1530"/>
                        <a:pt x="501893" y="1530"/>
                      </a:cubicBezTo>
                      <a:cubicBezTo>
                        <a:pt x="501131" y="1403"/>
                        <a:pt x="500623" y="1276"/>
                        <a:pt x="499734" y="1276"/>
                      </a:cubicBezTo>
                      <a:cubicBezTo>
                        <a:pt x="496304" y="895"/>
                        <a:pt x="492366" y="1276"/>
                        <a:pt x="488428" y="1784"/>
                      </a:cubicBezTo>
                      <a:cubicBezTo>
                        <a:pt x="443840" y="2292"/>
                        <a:pt x="399127" y="1784"/>
                        <a:pt x="354412" y="4199"/>
                      </a:cubicBezTo>
                      <a:cubicBezTo>
                        <a:pt x="338787" y="5088"/>
                        <a:pt x="323290" y="6231"/>
                        <a:pt x="307538" y="5088"/>
                      </a:cubicBezTo>
                      <a:cubicBezTo>
                        <a:pt x="279465" y="3055"/>
                        <a:pt x="251264" y="3055"/>
                        <a:pt x="223191" y="2547"/>
                      </a:cubicBezTo>
                      <a:cubicBezTo>
                        <a:pt x="209980" y="2292"/>
                        <a:pt x="201087" y="5215"/>
                        <a:pt x="183430" y="2547"/>
                      </a:cubicBezTo>
                      <a:cubicBezTo>
                        <a:pt x="175681" y="2039"/>
                        <a:pt x="161073" y="-122"/>
                        <a:pt x="153578" y="5"/>
                      </a:cubicBezTo>
                      <a:cubicBezTo>
                        <a:pt x="139478" y="387"/>
                        <a:pt x="132364" y="1530"/>
                        <a:pt x="118264" y="2166"/>
                      </a:cubicBezTo>
                      <a:cubicBezTo>
                        <a:pt x="86888" y="3436"/>
                        <a:pt x="55512" y="3944"/>
                        <a:pt x="24136" y="4326"/>
                      </a:cubicBezTo>
                      <a:cubicBezTo>
                        <a:pt x="18165" y="4453"/>
                        <a:pt x="12068" y="3817"/>
                        <a:pt x="6097" y="3182"/>
                      </a:cubicBezTo>
                      <a:lnTo>
                        <a:pt x="0" y="31517"/>
                      </a:lnTo>
                      <a:lnTo>
                        <a:pt x="6097" y="62137"/>
                      </a:lnTo>
                      <a:cubicBezTo>
                        <a:pt x="9527" y="62265"/>
                        <a:pt x="13084" y="62265"/>
                        <a:pt x="16514" y="62392"/>
                      </a:cubicBezTo>
                      <a:cubicBezTo>
                        <a:pt x="45350" y="63662"/>
                        <a:pt x="74566" y="60613"/>
                        <a:pt x="102767" y="60231"/>
                      </a:cubicBezTo>
                      <a:cubicBezTo>
                        <a:pt x="181017" y="59342"/>
                        <a:pt x="259267" y="60231"/>
                        <a:pt x="337517" y="58199"/>
                      </a:cubicBezTo>
                      <a:cubicBezTo>
                        <a:pt x="351871" y="57817"/>
                        <a:pt x="386677" y="58579"/>
                        <a:pt x="389345" y="59088"/>
                      </a:cubicBezTo>
                      <a:cubicBezTo>
                        <a:pt x="409034" y="62772"/>
                        <a:pt x="430122" y="59596"/>
                        <a:pt x="450573" y="59850"/>
                      </a:cubicBezTo>
                      <a:cubicBezTo>
                        <a:pt x="457814" y="59978"/>
                        <a:pt x="465055" y="59978"/>
                        <a:pt x="472296" y="60105"/>
                      </a:cubicBezTo>
                      <a:cubicBezTo>
                        <a:pt x="484109" y="60231"/>
                        <a:pt x="495796" y="60358"/>
                        <a:pt x="507609" y="60486"/>
                      </a:cubicBezTo>
                      <a:cubicBezTo>
                        <a:pt x="530602" y="60740"/>
                        <a:pt x="553594" y="61248"/>
                        <a:pt x="576459" y="62137"/>
                      </a:cubicBezTo>
                      <a:lnTo>
                        <a:pt x="581795" y="29865"/>
                      </a:lnTo>
                      <a:lnTo>
                        <a:pt x="576332" y="3309"/>
                      </a:lnTo>
                      <a:close/>
                    </a:path>
                  </a:pathLst>
                </a:custGeom>
                <a:solidFill>
                  <a:srgbClr val="31388A"/>
                </a:solidFill>
                <a:ln w="12692" cap="flat">
                  <a:noFill/>
                  <a:prstDash val="solid"/>
                  <a:miter/>
                </a:ln>
              </p:spPr>
              <p:txBody>
                <a:bodyPr rtlCol="0" anchor="ctr"/>
                <a:lstStyle/>
                <a:p>
                  <a:endParaRPr lang="en-US"/>
                </a:p>
              </p:txBody>
            </p:sp>
          </p:grpSp>
          <p:grpSp>
            <p:nvGrpSpPr>
              <p:cNvPr id="479" name="Graphic 1018">
                <a:extLst>
                  <a:ext uri="{FF2B5EF4-FFF2-40B4-BE49-F238E27FC236}">
                    <a16:creationId xmlns:a16="http://schemas.microsoft.com/office/drawing/2014/main" id="{DD9972C0-FE91-DC42-B0FD-C9C3848093FE}"/>
                  </a:ext>
                </a:extLst>
              </p:cNvPr>
              <p:cNvGrpSpPr/>
              <p:nvPr/>
            </p:nvGrpSpPr>
            <p:grpSpPr>
              <a:xfrm>
                <a:off x="6681618" y="6719627"/>
                <a:ext cx="581794" cy="62699"/>
                <a:chOff x="6681618" y="6719627"/>
                <a:chExt cx="581794" cy="62699"/>
              </a:xfrm>
              <a:solidFill>
                <a:srgbClr val="31388A"/>
              </a:solidFill>
            </p:grpSpPr>
            <p:sp>
              <p:nvSpPr>
                <p:cNvPr id="499" name="Freeform 498">
                  <a:extLst>
                    <a:ext uri="{FF2B5EF4-FFF2-40B4-BE49-F238E27FC236}">
                      <a16:creationId xmlns:a16="http://schemas.microsoft.com/office/drawing/2014/main" id="{E0649598-65DC-434F-9B82-D39B6C774AA4}"/>
                    </a:ext>
                  </a:extLst>
                </p:cNvPr>
                <p:cNvSpPr/>
                <p:nvPr/>
              </p:nvSpPr>
              <p:spPr>
                <a:xfrm>
                  <a:off x="7153786" y="6779732"/>
                  <a:ext cx="35187" cy="930"/>
                </a:xfrm>
                <a:custGeom>
                  <a:avLst/>
                  <a:gdLst>
                    <a:gd name="connsiteX0" fmla="*/ 0 w 35187"/>
                    <a:gd name="connsiteY0" fmla="*/ 0 h 930"/>
                    <a:gd name="connsiteX1" fmla="*/ 509 w 35187"/>
                    <a:gd name="connsiteY1" fmla="*/ 0 h 930"/>
                    <a:gd name="connsiteX2" fmla="*/ 24644 w 35187"/>
                    <a:gd name="connsiteY2" fmla="*/ 889 h 930"/>
                    <a:gd name="connsiteX3" fmla="*/ 35187 w 35187"/>
                    <a:gd name="connsiteY3" fmla="*/ 381 h 930"/>
                    <a:gd name="connsiteX4" fmla="*/ 0 w 35187"/>
                    <a:gd name="connsiteY4" fmla="*/ 0 h 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87" h="930">
                      <a:moveTo>
                        <a:pt x="0" y="0"/>
                      </a:moveTo>
                      <a:cubicBezTo>
                        <a:pt x="254" y="0"/>
                        <a:pt x="381" y="0"/>
                        <a:pt x="509" y="0"/>
                      </a:cubicBezTo>
                      <a:cubicBezTo>
                        <a:pt x="8130" y="889"/>
                        <a:pt x="16514" y="1016"/>
                        <a:pt x="24644" y="889"/>
                      </a:cubicBezTo>
                      <a:cubicBezTo>
                        <a:pt x="28328" y="635"/>
                        <a:pt x="31757" y="635"/>
                        <a:pt x="35187" y="381"/>
                      </a:cubicBezTo>
                      <a:cubicBezTo>
                        <a:pt x="23501" y="254"/>
                        <a:pt x="11687" y="126"/>
                        <a:pt x="0" y="0"/>
                      </a:cubicBezTo>
                      <a:close/>
                    </a:path>
                  </a:pathLst>
                </a:custGeom>
                <a:solidFill>
                  <a:srgbClr val="31388A"/>
                </a:solidFill>
                <a:ln w="12692" cap="flat">
                  <a:noFill/>
                  <a:prstDash val="solid"/>
                  <a:miter/>
                </a:ln>
              </p:spPr>
              <p:txBody>
                <a:bodyPr rtlCol="0" anchor="ctr"/>
                <a:lstStyle/>
                <a:p>
                  <a:endParaRPr lang="en-US"/>
                </a:p>
              </p:txBody>
            </p:sp>
            <p:sp>
              <p:nvSpPr>
                <p:cNvPr id="500" name="Freeform 499">
                  <a:extLst>
                    <a:ext uri="{FF2B5EF4-FFF2-40B4-BE49-F238E27FC236}">
                      <a16:creationId xmlns:a16="http://schemas.microsoft.com/office/drawing/2014/main" id="{6364FB2A-2E23-DD4E-B7A5-54213C83A249}"/>
                    </a:ext>
                  </a:extLst>
                </p:cNvPr>
                <p:cNvSpPr/>
                <p:nvPr/>
              </p:nvSpPr>
              <p:spPr>
                <a:xfrm>
                  <a:off x="6681618" y="6719627"/>
                  <a:ext cx="581794" cy="62699"/>
                </a:xfrm>
                <a:custGeom>
                  <a:avLst/>
                  <a:gdLst>
                    <a:gd name="connsiteX0" fmla="*/ 576332 w 581794"/>
                    <a:gd name="connsiteY0" fmla="*/ 3309 h 62699"/>
                    <a:gd name="connsiteX1" fmla="*/ 569600 w 581794"/>
                    <a:gd name="connsiteY1" fmla="*/ 2547 h 62699"/>
                    <a:gd name="connsiteX2" fmla="*/ 549275 w 581794"/>
                    <a:gd name="connsiteY2" fmla="*/ 768 h 62699"/>
                    <a:gd name="connsiteX3" fmla="*/ 536699 w 581794"/>
                    <a:gd name="connsiteY3" fmla="*/ 895 h 62699"/>
                    <a:gd name="connsiteX4" fmla="*/ 518280 w 581794"/>
                    <a:gd name="connsiteY4" fmla="*/ 1403 h 62699"/>
                    <a:gd name="connsiteX5" fmla="*/ 501893 w 581794"/>
                    <a:gd name="connsiteY5" fmla="*/ 1530 h 62699"/>
                    <a:gd name="connsiteX6" fmla="*/ 499734 w 581794"/>
                    <a:gd name="connsiteY6" fmla="*/ 1276 h 62699"/>
                    <a:gd name="connsiteX7" fmla="*/ 488428 w 581794"/>
                    <a:gd name="connsiteY7" fmla="*/ 1784 h 62699"/>
                    <a:gd name="connsiteX8" fmla="*/ 354412 w 581794"/>
                    <a:gd name="connsiteY8" fmla="*/ 4199 h 62699"/>
                    <a:gd name="connsiteX9" fmla="*/ 307538 w 581794"/>
                    <a:gd name="connsiteY9" fmla="*/ 5088 h 62699"/>
                    <a:gd name="connsiteX10" fmla="*/ 223191 w 581794"/>
                    <a:gd name="connsiteY10" fmla="*/ 2547 h 62699"/>
                    <a:gd name="connsiteX11" fmla="*/ 183430 w 581794"/>
                    <a:gd name="connsiteY11" fmla="*/ 2547 h 62699"/>
                    <a:gd name="connsiteX12" fmla="*/ 153579 w 581794"/>
                    <a:gd name="connsiteY12" fmla="*/ 5 h 62699"/>
                    <a:gd name="connsiteX13" fmla="*/ 118264 w 581794"/>
                    <a:gd name="connsiteY13" fmla="*/ 2166 h 62699"/>
                    <a:gd name="connsiteX14" fmla="*/ 24136 w 581794"/>
                    <a:gd name="connsiteY14" fmla="*/ 4326 h 62699"/>
                    <a:gd name="connsiteX15" fmla="*/ 6097 w 581794"/>
                    <a:gd name="connsiteY15" fmla="*/ 3182 h 62699"/>
                    <a:gd name="connsiteX16" fmla="*/ 0 w 581794"/>
                    <a:gd name="connsiteY16" fmla="*/ 31517 h 62699"/>
                    <a:gd name="connsiteX17" fmla="*/ 6097 w 581794"/>
                    <a:gd name="connsiteY17" fmla="*/ 62137 h 62699"/>
                    <a:gd name="connsiteX18" fmla="*/ 16514 w 581794"/>
                    <a:gd name="connsiteY18" fmla="*/ 62392 h 62699"/>
                    <a:gd name="connsiteX19" fmla="*/ 102767 w 581794"/>
                    <a:gd name="connsiteY19" fmla="*/ 60231 h 62699"/>
                    <a:gd name="connsiteX20" fmla="*/ 337517 w 581794"/>
                    <a:gd name="connsiteY20" fmla="*/ 58199 h 62699"/>
                    <a:gd name="connsiteX21" fmla="*/ 389345 w 581794"/>
                    <a:gd name="connsiteY21" fmla="*/ 59088 h 62699"/>
                    <a:gd name="connsiteX22" fmla="*/ 450574 w 581794"/>
                    <a:gd name="connsiteY22" fmla="*/ 59850 h 62699"/>
                    <a:gd name="connsiteX23" fmla="*/ 472295 w 581794"/>
                    <a:gd name="connsiteY23" fmla="*/ 60105 h 62699"/>
                    <a:gd name="connsiteX24" fmla="*/ 507610 w 581794"/>
                    <a:gd name="connsiteY24" fmla="*/ 60486 h 62699"/>
                    <a:gd name="connsiteX25" fmla="*/ 576459 w 581794"/>
                    <a:gd name="connsiteY25" fmla="*/ 62137 h 62699"/>
                    <a:gd name="connsiteX26" fmla="*/ 581794 w 581794"/>
                    <a:gd name="connsiteY26" fmla="*/ 29865 h 62699"/>
                    <a:gd name="connsiteX27" fmla="*/ 576332 w 581794"/>
                    <a:gd name="connsiteY27" fmla="*/ 3309 h 6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1794" h="62699">
                      <a:moveTo>
                        <a:pt x="576332" y="3309"/>
                      </a:moveTo>
                      <a:cubicBezTo>
                        <a:pt x="574046" y="3055"/>
                        <a:pt x="571887" y="2801"/>
                        <a:pt x="569600" y="2547"/>
                      </a:cubicBezTo>
                      <a:cubicBezTo>
                        <a:pt x="562487" y="1657"/>
                        <a:pt x="555881" y="895"/>
                        <a:pt x="549275" y="768"/>
                      </a:cubicBezTo>
                      <a:cubicBezTo>
                        <a:pt x="545210" y="514"/>
                        <a:pt x="541272" y="514"/>
                        <a:pt x="536699" y="895"/>
                      </a:cubicBezTo>
                      <a:cubicBezTo>
                        <a:pt x="530856" y="1657"/>
                        <a:pt x="524505" y="1784"/>
                        <a:pt x="518280" y="1403"/>
                      </a:cubicBezTo>
                      <a:cubicBezTo>
                        <a:pt x="518026" y="1403"/>
                        <a:pt x="507101" y="1530"/>
                        <a:pt x="501893" y="1530"/>
                      </a:cubicBezTo>
                      <a:cubicBezTo>
                        <a:pt x="501131" y="1403"/>
                        <a:pt x="500623" y="1276"/>
                        <a:pt x="499734" y="1276"/>
                      </a:cubicBezTo>
                      <a:cubicBezTo>
                        <a:pt x="496304" y="895"/>
                        <a:pt x="492366" y="1276"/>
                        <a:pt x="488428" y="1784"/>
                      </a:cubicBezTo>
                      <a:cubicBezTo>
                        <a:pt x="443841" y="2292"/>
                        <a:pt x="399126" y="1784"/>
                        <a:pt x="354412" y="4199"/>
                      </a:cubicBezTo>
                      <a:cubicBezTo>
                        <a:pt x="338787" y="5088"/>
                        <a:pt x="323290" y="6231"/>
                        <a:pt x="307538" y="5088"/>
                      </a:cubicBezTo>
                      <a:cubicBezTo>
                        <a:pt x="279465" y="3055"/>
                        <a:pt x="251264" y="3055"/>
                        <a:pt x="223191" y="2547"/>
                      </a:cubicBezTo>
                      <a:cubicBezTo>
                        <a:pt x="209980" y="2292"/>
                        <a:pt x="201088" y="5215"/>
                        <a:pt x="183430" y="2547"/>
                      </a:cubicBezTo>
                      <a:cubicBezTo>
                        <a:pt x="175682" y="2039"/>
                        <a:pt x="161073" y="-122"/>
                        <a:pt x="153579" y="5"/>
                      </a:cubicBezTo>
                      <a:cubicBezTo>
                        <a:pt x="139478" y="387"/>
                        <a:pt x="132364" y="1530"/>
                        <a:pt x="118264" y="2166"/>
                      </a:cubicBezTo>
                      <a:cubicBezTo>
                        <a:pt x="86888" y="3436"/>
                        <a:pt x="55512" y="3944"/>
                        <a:pt x="24136" y="4326"/>
                      </a:cubicBezTo>
                      <a:cubicBezTo>
                        <a:pt x="18165" y="4453"/>
                        <a:pt x="12068" y="3817"/>
                        <a:pt x="6097" y="3182"/>
                      </a:cubicBezTo>
                      <a:lnTo>
                        <a:pt x="0" y="31517"/>
                      </a:lnTo>
                      <a:lnTo>
                        <a:pt x="6097" y="62137"/>
                      </a:lnTo>
                      <a:cubicBezTo>
                        <a:pt x="9527" y="62265"/>
                        <a:pt x="13084" y="62265"/>
                        <a:pt x="16514" y="62392"/>
                      </a:cubicBezTo>
                      <a:cubicBezTo>
                        <a:pt x="45350" y="63662"/>
                        <a:pt x="74566" y="60613"/>
                        <a:pt x="102767" y="60231"/>
                      </a:cubicBezTo>
                      <a:cubicBezTo>
                        <a:pt x="181017" y="59342"/>
                        <a:pt x="259267" y="60231"/>
                        <a:pt x="337517" y="58199"/>
                      </a:cubicBezTo>
                      <a:cubicBezTo>
                        <a:pt x="351872" y="57817"/>
                        <a:pt x="386677" y="58579"/>
                        <a:pt x="389345" y="59088"/>
                      </a:cubicBezTo>
                      <a:cubicBezTo>
                        <a:pt x="409035" y="62772"/>
                        <a:pt x="430121" y="59596"/>
                        <a:pt x="450574" y="59850"/>
                      </a:cubicBezTo>
                      <a:cubicBezTo>
                        <a:pt x="457814" y="59978"/>
                        <a:pt x="465054" y="59978"/>
                        <a:pt x="472295" y="60105"/>
                      </a:cubicBezTo>
                      <a:cubicBezTo>
                        <a:pt x="484109" y="60231"/>
                        <a:pt x="495796" y="60358"/>
                        <a:pt x="507610" y="60486"/>
                      </a:cubicBezTo>
                      <a:cubicBezTo>
                        <a:pt x="530602" y="60740"/>
                        <a:pt x="553594" y="61248"/>
                        <a:pt x="576459" y="62137"/>
                      </a:cubicBezTo>
                      <a:lnTo>
                        <a:pt x="581794" y="29865"/>
                      </a:lnTo>
                      <a:lnTo>
                        <a:pt x="576332" y="3309"/>
                      </a:lnTo>
                      <a:close/>
                    </a:path>
                  </a:pathLst>
                </a:custGeom>
                <a:solidFill>
                  <a:srgbClr val="31388A"/>
                </a:solidFill>
                <a:ln w="12692" cap="flat">
                  <a:noFill/>
                  <a:prstDash val="solid"/>
                  <a:miter/>
                </a:ln>
              </p:spPr>
              <p:txBody>
                <a:bodyPr rtlCol="0" anchor="ctr"/>
                <a:lstStyle/>
                <a:p>
                  <a:endParaRPr lang="en-US"/>
                </a:p>
              </p:txBody>
            </p:sp>
          </p:grpSp>
          <p:grpSp>
            <p:nvGrpSpPr>
              <p:cNvPr id="480" name="Graphic 1018">
                <a:extLst>
                  <a:ext uri="{FF2B5EF4-FFF2-40B4-BE49-F238E27FC236}">
                    <a16:creationId xmlns:a16="http://schemas.microsoft.com/office/drawing/2014/main" id="{C8AD45AB-B1D1-9B4C-BA93-01CC74EC583B}"/>
                  </a:ext>
                </a:extLst>
              </p:cNvPr>
              <p:cNvGrpSpPr/>
              <p:nvPr/>
            </p:nvGrpSpPr>
            <p:grpSpPr>
              <a:xfrm>
                <a:off x="7251980" y="6719627"/>
                <a:ext cx="581921" cy="62699"/>
                <a:chOff x="7251980" y="6719627"/>
                <a:chExt cx="581921" cy="62699"/>
              </a:xfrm>
              <a:solidFill>
                <a:srgbClr val="31388A"/>
              </a:solidFill>
            </p:grpSpPr>
            <p:sp>
              <p:nvSpPr>
                <p:cNvPr id="497" name="Freeform 496">
                  <a:extLst>
                    <a:ext uri="{FF2B5EF4-FFF2-40B4-BE49-F238E27FC236}">
                      <a16:creationId xmlns:a16="http://schemas.microsoft.com/office/drawing/2014/main" id="{F9610584-7A8F-0848-8830-05270B66924A}"/>
                    </a:ext>
                  </a:extLst>
                </p:cNvPr>
                <p:cNvSpPr/>
                <p:nvPr/>
              </p:nvSpPr>
              <p:spPr>
                <a:xfrm>
                  <a:off x="7724021" y="6779732"/>
                  <a:ext cx="35314" cy="930"/>
                </a:xfrm>
                <a:custGeom>
                  <a:avLst/>
                  <a:gdLst>
                    <a:gd name="connsiteX0" fmla="*/ 0 w 35314"/>
                    <a:gd name="connsiteY0" fmla="*/ 0 h 930"/>
                    <a:gd name="connsiteX1" fmla="*/ 509 w 35314"/>
                    <a:gd name="connsiteY1" fmla="*/ 0 h 930"/>
                    <a:gd name="connsiteX2" fmla="*/ 24644 w 35314"/>
                    <a:gd name="connsiteY2" fmla="*/ 889 h 930"/>
                    <a:gd name="connsiteX3" fmla="*/ 35315 w 35314"/>
                    <a:gd name="connsiteY3" fmla="*/ 381 h 930"/>
                    <a:gd name="connsiteX4" fmla="*/ 0 w 35314"/>
                    <a:gd name="connsiteY4" fmla="*/ 0 h 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14" h="930">
                      <a:moveTo>
                        <a:pt x="0" y="0"/>
                      </a:moveTo>
                      <a:cubicBezTo>
                        <a:pt x="127" y="0"/>
                        <a:pt x="381" y="0"/>
                        <a:pt x="509" y="0"/>
                      </a:cubicBezTo>
                      <a:cubicBezTo>
                        <a:pt x="8130" y="889"/>
                        <a:pt x="16514" y="1016"/>
                        <a:pt x="24644" y="889"/>
                      </a:cubicBezTo>
                      <a:cubicBezTo>
                        <a:pt x="28328" y="635"/>
                        <a:pt x="31757" y="635"/>
                        <a:pt x="35315" y="381"/>
                      </a:cubicBezTo>
                      <a:cubicBezTo>
                        <a:pt x="23627" y="254"/>
                        <a:pt x="11814" y="126"/>
                        <a:pt x="0" y="0"/>
                      </a:cubicBezTo>
                      <a:close/>
                    </a:path>
                  </a:pathLst>
                </a:custGeom>
                <a:solidFill>
                  <a:srgbClr val="31388A"/>
                </a:solidFill>
                <a:ln w="12692" cap="flat">
                  <a:noFill/>
                  <a:prstDash val="solid"/>
                  <a:miter/>
                </a:ln>
              </p:spPr>
              <p:txBody>
                <a:bodyPr rtlCol="0" anchor="ctr"/>
                <a:lstStyle/>
                <a:p>
                  <a:endParaRPr lang="en-US"/>
                </a:p>
              </p:txBody>
            </p:sp>
            <p:sp>
              <p:nvSpPr>
                <p:cNvPr id="498" name="Freeform 497">
                  <a:extLst>
                    <a:ext uri="{FF2B5EF4-FFF2-40B4-BE49-F238E27FC236}">
                      <a16:creationId xmlns:a16="http://schemas.microsoft.com/office/drawing/2014/main" id="{3B71C140-51EA-6E4E-8AA9-4F1B2ED9D0EF}"/>
                    </a:ext>
                  </a:extLst>
                </p:cNvPr>
                <p:cNvSpPr/>
                <p:nvPr/>
              </p:nvSpPr>
              <p:spPr>
                <a:xfrm>
                  <a:off x="7251980" y="6719627"/>
                  <a:ext cx="581921" cy="62699"/>
                </a:xfrm>
                <a:custGeom>
                  <a:avLst/>
                  <a:gdLst>
                    <a:gd name="connsiteX0" fmla="*/ 576332 w 581921"/>
                    <a:gd name="connsiteY0" fmla="*/ 3309 h 62699"/>
                    <a:gd name="connsiteX1" fmla="*/ 569727 w 581921"/>
                    <a:gd name="connsiteY1" fmla="*/ 2547 h 62699"/>
                    <a:gd name="connsiteX2" fmla="*/ 549402 w 581921"/>
                    <a:gd name="connsiteY2" fmla="*/ 768 h 62699"/>
                    <a:gd name="connsiteX3" fmla="*/ 536826 w 581921"/>
                    <a:gd name="connsiteY3" fmla="*/ 895 h 62699"/>
                    <a:gd name="connsiteX4" fmla="*/ 518407 w 581921"/>
                    <a:gd name="connsiteY4" fmla="*/ 1403 h 62699"/>
                    <a:gd name="connsiteX5" fmla="*/ 502020 w 581921"/>
                    <a:gd name="connsiteY5" fmla="*/ 1530 h 62699"/>
                    <a:gd name="connsiteX6" fmla="*/ 499860 w 581921"/>
                    <a:gd name="connsiteY6" fmla="*/ 1276 h 62699"/>
                    <a:gd name="connsiteX7" fmla="*/ 488555 w 581921"/>
                    <a:gd name="connsiteY7" fmla="*/ 1784 h 62699"/>
                    <a:gd name="connsiteX8" fmla="*/ 354539 w 581921"/>
                    <a:gd name="connsiteY8" fmla="*/ 4199 h 62699"/>
                    <a:gd name="connsiteX9" fmla="*/ 307665 w 581921"/>
                    <a:gd name="connsiteY9" fmla="*/ 5088 h 62699"/>
                    <a:gd name="connsiteX10" fmla="*/ 223317 w 581921"/>
                    <a:gd name="connsiteY10" fmla="*/ 2547 h 62699"/>
                    <a:gd name="connsiteX11" fmla="*/ 183558 w 581921"/>
                    <a:gd name="connsiteY11" fmla="*/ 2547 h 62699"/>
                    <a:gd name="connsiteX12" fmla="*/ 153705 w 581921"/>
                    <a:gd name="connsiteY12" fmla="*/ 5 h 62699"/>
                    <a:gd name="connsiteX13" fmla="*/ 118391 w 581921"/>
                    <a:gd name="connsiteY13" fmla="*/ 2166 h 62699"/>
                    <a:gd name="connsiteX14" fmla="*/ 24262 w 581921"/>
                    <a:gd name="connsiteY14" fmla="*/ 4326 h 62699"/>
                    <a:gd name="connsiteX15" fmla="*/ 6224 w 581921"/>
                    <a:gd name="connsiteY15" fmla="*/ 3182 h 62699"/>
                    <a:gd name="connsiteX16" fmla="*/ 0 w 581921"/>
                    <a:gd name="connsiteY16" fmla="*/ 31517 h 62699"/>
                    <a:gd name="connsiteX17" fmla="*/ 6224 w 581921"/>
                    <a:gd name="connsiteY17" fmla="*/ 62137 h 62699"/>
                    <a:gd name="connsiteX18" fmla="*/ 16641 w 581921"/>
                    <a:gd name="connsiteY18" fmla="*/ 62392 h 62699"/>
                    <a:gd name="connsiteX19" fmla="*/ 102893 w 581921"/>
                    <a:gd name="connsiteY19" fmla="*/ 60231 h 62699"/>
                    <a:gd name="connsiteX20" fmla="*/ 337644 w 581921"/>
                    <a:gd name="connsiteY20" fmla="*/ 58199 h 62699"/>
                    <a:gd name="connsiteX21" fmla="*/ 389472 w 581921"/>
                    <a:gd name="connsiteY21" fmla="*/ 59088 h 62699"/>
                    <a:gd name="connsiteX22" fmla="*/ 450700 w 581921"/>
                    <a:gd name="connsiteY22" fmla="*/ 59850 h 62699"/>
                    <a:gd name="connsiteX23" fmla="*/ 472422 w 581921"/>
                    <a:gd name="connsiteY23" fmla="*/ 60105 h 62699"/>
                    <a:gd name="connsiteX24" fmla="*/ 507736 w 581921"/>
                    <a:gd name="connsiteY24" fmla="*/ 60486 h 62699"/>
                    <a:gd name="connsiteX25" fmla="*/ 576587 w 581921"/>
                    <a:gd name="connsiteY25" fmla="*/ 62137 h 62699"/>
                    <a:gd name="connsiteX26" fmla="*/ 581922 w 581921"/>
                    <a:gd name="connsiteY26" fmla="*/ 29865 h 62699"/>
                    <a:gd name="connsiteX27" fmla="*/ 576332 w 581921"/>
                    <a:gd name="connsiteY27" fmla="*/ 3309 h 6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1921" h="62699">
                      <a:moveTo>
                        <a:pt x="576332" y="3309"/>
                      </a:moveTo>
                      <a:cubicBezTo>
                        <a:pt x="574046" y="3055"/>
                        <a:pt x="571886" y="2801"/>
                        <a:pt x="569727" y="2547"/>
                      </a:cubicBezTo>
                      <a:cubicBezTo>
                        <a:pt x="562613" y="1657"/>
                        <a:pt x="556007" y="895"/>
                        <a:pt x="549402" y="768"/>
                      </a:cubicBezTo>
                      <a:cubicBezTo>
                        <a:pt x="545337" y="514"/>
                        <a:pt x="541399" y="514"/>
                        <a:pt x="536826" y="895"/>
                      </a:cubicBezTo>
                      <a:cubicBezTo>
                        <a:pt x="530983" y="1657"/>
                        <a:pt x="524631" y="1784"/>
                        <a:pt x="518407" y="1403"/>
                      </a:cubicBezTo>
                      <a:cubicBezTo>
                        <a:pt x="518153" y="1403"/>
                        <a:pt x="507228" y="1530"/>
                        <a:pt x="502020" y="1530"/>
                      </a:cubicBezTo>
                      <a:cubicBezTo>
                        <a:pt x="501257" y="1403"/>
                        <a:pt x="500750" y="1276"/>
                        <a:pt x="499860" y="1276"/>
                      </a:cubicBezTo>
                      <a:cubicBezTo>
                        <a:pt x="496430" y="895"/>
                        <a:pt x="492492" y="1276"/>
                        <a:pt x="488555" y="1784"/>
                      </a:cubicBezTo>
                      <a:cubicBezTo>
                        <a:pt x="443968" y="2292"/>
                        <a:pt x="399253" y="1784"/>
                        <a:pt x="354539" y="4199"/>
                      </a:cubicBezTo>
                      <a:cubicBezTo>
                        <a:pt x="338914" y="5088"/>
                        <a:pt x="323416" y="6231"/>
                        <a:pt x="307665" y="5088"/>
                      </a:cubicBezTo>
                      <a:cubicBezTo>
                        <a:pt x="279592" y="3055"/>
                        <a:pt x="251391" y="3055"/>
                        <a:pt x="223317" y="2547"/>
                      </a:cubicBezTo>
                      <a:cubicBezTo>
                        <a:pt x="210106" y="2292"/>
                        <a:pt x="201214" y="5215"/>
                        <a:pt x="183558" y="2547"/>
                      </a:cubicBezTo>
                      <a:cubicBezTo>
                        <a:pt x="175808" y="2039"/>
                        <a:pt x="161200" y="-122"/>
                        <a:pt x="153705" y="5"/>
                      </a:cubicBezTo>
                      <a:cubicBezTo>
                        <a:pt x="139605" y="387"/>
                        <a:pt x="132492" y="1530"/>
                        <a:pt x="118391" y="2166"/>
                      </a:cubicBezTo>
                      <a:cubicBezTo>
                        <a:pt x="87015" y="3436"/>
                        <a:pt x="55639" y="3944"/>
                        <a:pt x="24262" y="4326"/>
                      </a:cubicBezTo>
                      <a:cubicBezTo>
                        <a:pt x="18292" y="4453"/>
                        <a:pt x="12194" y="3817"/>
                        <a:pt x="6224" y="3182"/>
                      </a:cubicBezTo>
                      <a:lnTo>
                        <a:pt x="0" y="31517"/>
                      </a:lnTo>
                      <a:lnTo>
                        <a:pt x="6224" y="62137"/>
                      </a:lnTo>
                      <a:cubicBezTo>
                        <a:pt x="9654" y="62265"/>
                        <a:pt x="13211" y="62265"/>
                        <a:pt x="16641" y="62392"/>
                      </a:cubicBezTo>
                      <a:cubicBezTo>
                        <a:pt x="45476" y="63662"/>
                        <a:pt x="74693" y="60613"/>
                        <a:pt x="102893" y="60231"/>
                      </a:cubicBezTo>
                      <a:cubicBezTo>
                        <a:pt x="181144" y="59342"/>
                        <a:pt x="259394" y="60231"/>
                        <a:pt x="337644" y="58199"/>
                      </a:cubicBezTo>
                      <a:cubicBezTo>
                        <a:pt x="351998" y="57817"/>
                        <a:pt x="386805" y="58579"/>
                        <a:pt x="389472" y="59088"/>
                      </a:cubicBezTo>
                      <a:cubicBezTo>
                        <a:pt x="409161" y="62772"/>
                        <a:pt x="430248" y="59596"/>
                        <a:pt x="450700" y="59850"/>
                      </a:cubicBezTo>
                      <a:cubicBezTo>
                        <a:pt x="457941" y="59978"/>
                        <a:pt x="465182" y="59978"/>
                        <a:pt x="472422" y="60105"/>
                      </a:cubicBezTo>
                      <a:cubicBezTo>
                        <a:pt x="484236" y="60231"/>
                        <a:pt x="495922" y="60358"/>
                        <a:pt x="507736" y="60486"/>
                      </a:cubicBezTo>
                      <a:cubicBezTo>
                        <a:pt x="530728" y="60740"/>
                        <a:pt x="553721" y="61248"/>
                        <a:pt x="576587" y="62137"/>
                      </a:cubicBezTo>
                      <a:lnTo>
                        <a:pt x="581922" y="29865"/>
                      </a:lnTo>
                      <a:lnTo>
                        <a:pt x="576332" y="3309"/>
                      </a:lnTo>
                      <a:close/>
                    </a:path>
                  </a:pathLst>
                </a:custGeom>
                <a:solidFill>
                  <a:srgbClr val="31388A"/>
                </a:solidFill>
                <a:ln w="12692" cap="flat">
                  <a:noFill/>
                  <a:prstDash val="solid"/>
                  <a:miter/>
                </a:ln>
              </p:spPr>
              <p:txBody>
                <a:bodyPr rtlCol="0" anchor="ctr"/>
                <a:lstStyle/>
                <a:p>
                  <a:endParaRPr lang="en-US"/>
                </a:p>
              </p:txBody>
            </p:sp>
          </p:grpSp>
          <p:grpSp>
            <p:nvGrpSpPr>
              <p:cNvPr id="481" name="Graphic 1018">
                <a:extLst>
                  <a:ext uri="{FF2B5EF4-FFF2-40B4-BE49-F238E27FC236}">
                    <a16:creationId xmlns:a16="http://schemas.microsoft.com/office/drawing/2014/main" id="{11B7CC18-0C49-8340-A352-B8BA82B6380D}"/>
                  </a:ext>
                </a:extLst>
              </p:cNvPr>
              <p:cNvGrpSpPr/>
              <p:nvPr/>
            </p:nvGrpSpPr>
            <p:grpSpPr>
              <a:xfrm>
                <a:off x="7822342" y="6719627"/>
                <a:ext cx="581795" cy="62699"/>
                <a:chOff x="7822342" y="6719627"/>
                <a:chExt cx="581795" cy="62699"/>
              </a:xfrm>
              <a:solidFill>
                <a:srgbClr val="31388A"/>
              </a:solidFill>
            </p:grpSpPr>
            <p:sp>
              <p:nvSpPr>
                <p:cNvPr id="495" name="Freeform 494">
                  <a:extLst>
                    <a:ext uri="{FF2B5EF4-FFF2-40B4-BE49-F238E27FC236}">
                      <a16:creationId xmlns:a16="http://schemas.microsoft.com/office/drawing/2014/main" id="{9FC63688-9231-4E46-9EF6-C37B1CAE0C37}"/>
                    </a:ext>
                  </a:extLst>
                </p:cNvPr>
                <p:cNvSpPr/>
                <p:nvPr/>
              </p:nvSpPr>
              <p:spPr>
                <a:xfrm>
                  <a:off x="8294383" y="6779732"/>
                  <a:ext cx="35313" cy="930"/>
                </a:xfrm>
                <a:custGeom>
                  <a:avLst/>
                  <a:gdLst>
                    <a:gd name="connsiteX0" fmla="*/ 0 w 35313"/>
                    <a:gd name="connsiteY0" fmla="*/ 0 h 930"/>
                    <a:gd name="connsiteX1" fmla="*/ 635 w 35313"/>
                    <a:gd name="connsiteY1" fmla="*/ 0 h 930"/>
                    <a:gd name="connsiteX2" fmla="*/ 24771 w 35313"/>
                    <a:gd name="connsiteY2" fmla="*/ 889 h 930"/>
                    <a:gd name="connsiteX3" fmla="*/ 35314 w 35313"/>
                    <a:gd name="connsiteY3" fmla="*/ 381 h 930"/>
                    <a:gd name="connsiteX4" fmla="*/ 0 w 35313"/>
                    <a:gd name="connsiteY4" fmla="*/ 0 h 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13" h="930">
                      <a:moveTo>
                        <a:pt x="0" y="0"/>
                      </a:moveTo>
                      <a:cubicBezTo>
                        <a:pt x="254" y="0"/>
                        <a:pt x="381" y="0"/>
                        <a:pt x="635" y="0"/>
                      </a:cubicBezTo>
                      <a:cubicBezTo>
                        <a:pt x="8256" y="889"/>
                        <a:pt x="16641" y="1016"/>
                        <a:pt x="24771" y="889"/>
                      </a:cubicBezTo>
                      <a:cubicBezTo>
                        <a:pt x="28454" y="635"/>
                        <a:pt x="31885" y="635"/>
                        <a:pt x="35314" y="381"/>
                      </a:cubicBezTo>
                      <a:cubicBezTo>
                        <a:pt x="23500" y="254"/>
                        <a:pt x="11814" y="126"/>
                        <a:pt x="0" y="0"/>
                      </a:cubicBezTo>
                      <a:close/>
                    </a:path>
                  </a:pathLst>
                </a:custGeom>
                <a:solidFill>
                  <a:srgbClr val="31388A"/>
                </a:solidFill>
                <a:ln w="12692" cap="flat">
                  <a:noFill/>
                  <a:prstDash val="solid"/>
                  <a:miter/>
                </a:ln>
              </p:spPr>
              <p:txBody>
                <a:bodyPr rtlCol="0" anchor="ctr"/>
                <a:lstStyle/>
                <a:p>
                  <a:endParaRPr lang="en-US"/>
                </a:p>
              </p:txBody>
            </p:sp>
            <p:sp>
              <p:nvSpPr>
                <p:cNvPr id="496" name="Freeform 495">
                  <a:extLst>
                    <a:ext uri="{FF2B5EF4-FFF2-40B4-BE49-F238E27FC236}">
                      <a16:creationId xmlns:a16="http://schemas.microsoft.com/office/drawing/2014/main" id="{0A04666D-576C-DC43-B0F8-CDEDCE444940}"/>
                    </a:ext>
                  </a:extLst>
                </p:cNvPr>
                <p:cNvSpPr/>
                <p:nvPr/>
              </p:nvSpPr>
              <p:spPr>
                <a:xfrm>
                  <a:off x="7822342" y="6719627"/>
                  <a:ext cx="581795" cy="62699"/>
                </a:xfrm>
                <a:custGeom>
                  <a:avLst/>
                  <a:gdLst>
                    <a:gd name="connsiteX0" fmla="*/ 576332 w 581795"/>
                    <a:gd name="connsiteY0" fmla="*/ 3309 h 62699"/>
                    <a:gd name="connsiteX1" fmla="*/ 569600 w 581795"/>
                    <a:gd name="connsiteY1" fmla="*/ 2547 h 62699"/>
                    <a:gd name="connsiteX2" fmla="*/ 549276 w 581795"/>
                    <a:gd name="connsiteY2" fmla="*/ 768 h 62699"/>
                    <a:gd name="connsiteX3" fmla="*/ 536699 w 581795"/>
                    <a:gd name="connsiteY3" fmla="*/ 895 h 62699"/>
                    <a:gd name="connsiteX4" fmla="*/ 518281 w 581795"/>
                    <a:gd name="connsiteY4" fmla="*/ 1403 h 62699"/>
                    <a:gd name="connsiteX5" fmla="*/ 501893 w 581795"/>
                    <a:gd name="connsiteY5" fmla="*/ 1530 h 62699"/>
                    <a:gd name="connsiteX6" fmla="*/ 499734 w 581795"/>
                    <a:gd name="connsiteY6" fmla="*/ 1276 h 62699"/>
                    <a:gd name="connsiteX7" fmla="*/ 488428 w 581795"/>
                    <a:gd name="connsiteY7" fmla="*/ 1784 h 62699"/>
                    <a:gd name="connsiteX8" fmla="*/ 354412 w 581795"/>
                    <a:gd name="connsiteY8" fmla="*/ 4199 h 62699"/>
                    <a:gd name="connsiteX9" fmla="*/ 307538 w 581795"/>
                    <a:gd name="connsiteY9" fmla="*/ 5088 h 62699"/>
                    <a:gd name="connsiteX10" fmla="*/ 223191 w 581795"/>
                    <a:gd name="connsiteY10" fmla="*/ 2547 h 62699"/>
                    <a:gd name="connsiteX11" fmla="*/ 183430 w 581795"/>
                    <a:gd name="connsiteY11" fmla="*/ 2547 h 62699"/>
                    <a:gd name="connsiteX12" fmla="*/ 153579 w 581795"/>
                    <a:gd name="connsiteY12" fmla="*/ 5 h 62699"/>
                    <a:gd name="connsiteX13" fmla="*/ 118264 w 581795"/>
                    <a:gd name="connsiteY13" fmla="*/ 2166 h 62699"/>
                    <a:gd name="connsiteX14" fmla="*/ 24136 w 581795"/>
                    <a:gd name="connsiteY14" fmla="*/ 4326 h 62699"/>
                    <a:gd name="connsiteX15" fmla="*/ 6098 w 581795"/>
                    <a:gd name="connsiteY15" fmla="*/ 3182 h 62699"/>
                    <a:gd name="connsiteX16" fmla="*/ 0 w 581795"/>
                    <a:gd name="connsiteY16" fmla="*/ 31517 h 62699"/>
                    <a:gd name="connsiteX17" fmla="*/ 6098 w 581795"/>
                    <a:gd name="connsiteY17" fmla="*/ 62137 h 62699"/>
                    <a:gd name="connsiteX18" fmla="*/ 16514 w 581795"/>
                    <a:gd name="connsiteY18" fmla="*/ 62392 h 62699"/>
                    <a:gd name="connsiteX19" fmla="*/ 102767 w 581795"/>
                    <a:gd name="connsiteY19" fmla="*/ 60231 h 62699"/>
                    <a:gd name="connsiteX20" fmla="*/ 337517 w 581795"/>
                    <a:gd name="connsiteY20" fmla="*/ 58199 h 62699"/>
                    <a:gd name="connsiteX21" fmla="*/ 389345 w 581795"/>
                    <a:gd name="connsiteY21" fmla="*/ 59088 h 62699"/>
                    <a:gd name="connsiteX22" fmla="*/ 450574 w 581795"/>
                    <a:gd name="connsiteY22" fmla="*/ 59850 h 62699"/>
                    <a:gd name="connsiteX23" fmla="*/ 472295 w 581795"/>
                    <a:gd name="connsiteY23" fmla="*/ 60105 h 62699"/>
                    <a:gd name="connsiteX24" fmla="*/ 507610 w 581795"/>
                    <a:gd name="connsiteY24" fmla="*/ 60486 h 62699"/>
                    <a:gd name="connsiteX25" fmla="*/ 576459 w 581795"/>
                    <a:gd name="connsiteY25" fmla="*/ 62137 h 62699"/>
                    <a:gd name="connsiteX26" fmla="*/ 581795 w 581795"/>
                    <a:gd name="connsiteY26" fmla="*/ 29865 h 62699"/>
                    <a:gd name="connsiteX27" fmla="*/ 576332 w 581795"/>
                    <a:gd name="connsiteY27" fmla="*/ 3309 h 6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1795" h="62699">
                      <a:moveTo>
                        <a:pt x="576332" y="3309"/>
                      </a:moveTo>
                      <a:cubicBezTo>
                        <a:pt x="574046" y="3055"/>
                        <a:pt x="571887" y="2801"/>
                        <a:pt x="569600" y="2547"/>
                      </a:cubicBezTo>
                      <a:cubicBezTo>
                        <a:pt x="562487" y="1657"/>
                        <a:pt x="555881" y="895"/>
                        <a:pt x="549276" y="768"/>
                      </a:cubicBezTo>
                      <a:cubicBezTo>
                        <a:pt x="545211" y="514"/>
                        <a:pt x="541273" y="514"/>
                        <a:pt x="536699" y="895"/>
                      </a:cubicBezTo>
                      <a:cubicBezTo>
                        <a:pt x="530856" y="1657"/>
                        <a:pt x="524505" y="1784"/>
                        <a:pt x="518281" y="1403"/>
                      </a:cubicBezTo>
                      <a:cubicBezTo>
                        <a:pt x="518153" y="1403"/>
                        <a:pt x="507102" y="1530"/>
                        <a:pt x="501893" y="1530"/>
                      </a:cubicBezTo>
                      <a:cubicBezTo>
                        <a:pt x="501131" y="1403"/>
                        <a:pt x="500623" y="1276"/>
                        <a:pt x="499734" y="1276"/>
                      </a:cubicBezTo>
                      <a:cubicBezTo>
                        <a:pt x="496304" y="895"/>
                        <a:pt x="492366" y="1276"/>
                        <a:pt x="488428" y="1784"/>
                      </a:cubicBezTo>
                      <a:cubicBezTo>
                        <a:pt x="443841" y="2292"/>
                        <a:pt x="399127" y="1784"/>
                        <a:pt x="354412" y="4199"/>
                      </a:cubicBezTo>
                      <a:cubicBezTo>
                        <a:pt x="338788" y="5088"/>
                        <a:pt x="323290" y="6231"/>
                        <a:pt x="307538" y="5088"/>
                      </a:cubicBezTo>
                      <a:cubicBezTo>
                        <a:pt x="279465" y="3055"/>
                        <a:pt x="251264" y="3055"/>
                        <a:pt x="223191" y="2547"/>
                      </a:cubicBezTo>
                      <a:cubicBezTo>
                        <a:pt x="209980" y="2292"/>
                        <a:pt x="201088" y="5215"/>
                        <a:pt x="183430" y="2547"/>
                      </a:cubicBezTo>
                      <a:cubicBezTo>
                        <a:pt x="175682" y="2039"/>
                        <a:pt x="161073" y="-122"/>
                        <a:pt x="153579" y="5"/>
                      </a:cubicBezTo>
                      <a:cubicBezTo>
                        <a:pt x="139479" y="387"/>
                        <a:pt x="132365" y="1530"/>
                        <a:pt x="118264" y="2166"/>
                      </a:cubicBezTo>
                      <a:cubicBezTo>
                        <a:pt x="86888" y="3436"/>
                        <a:pt x="55512" y="3944"/>
                        <a:pt x="24136" y="4326"/>
                      </a:cubicBezTo>
                      <a:cubicBezTo>
                        <a:pt x="18165" y="4453"/>
                        <a:pt x="12068" y="3817"/>
                        <a:pt x="6098" y="3182"/>
                      </a:cubicBezTo>
                      <a:lnTo>
                        <a:pt x="0" y="31517"/>
                      </a:lnTo>
                      <a:lnTo>
                        <a:pt x="6098" y="62137"/>
                      </a:lnTo>
                      <a:cubicBezTo>
                        <a:pt x="9527" y="62265"/>
                        <a:pt x="13084" y="62265"/>
                        <a:pt x="16514" y="62392"/>
                      </a:cubicBezTo>
                      <a:cubicBezTo>
                        <a:pt x="45350" y="63662"/>
                        <a:pt x="74566" y="60613"/>
                        <a:pt x="102767" y="60231"/>
                      </a:cubicBezTo>
                      <a:cubicBezTo>
                        <a:pt x="181017" y="59342"/>
                        <a:pt x="259267" y="60231"/>
                        <a:pt x="337517" y="58199"/>
                      </a:cubicBezTo>
                      <a:cubicBezTo>
                        <a:pt x="351872" y="57817"/>
                        <a:pt x="386677" y="58579"/>
                        <a:pt x="389345" y="59088"/>
                      </a:cubicBezTo>
                      <a:cubicBezTo>
                        <a:pt x="409035" y="62772"/>
                        <a:pt x="430122" y="59596"/>
                        <a:pt x="450574" y="59850"/>
                      </a:cubicBezTo>
                      <a:cubicBezTo>
                        <a:pt x="457814" y="59978"/>
                        <a:pt x="465055" y="59978"/>
                        <a:pt x="472295" y="60105"/>
                      </a:cubicBezTo>
                      <a:cubicBezTo>
                        <a:pt x="484110" y="60231"/>
                        <a:pt x="495796" y="60358"/>
                        <a:pt x="507610" y="60486"/>
                      </a:cubicBezTo>
                      <a:cubicBezTo>
                        <a:pt x="530602" y="60740"/>
                        <a:pt x="553594" y="61248"/>
                        <a:pt x="576459" y="62137"/>
                      </a:cubicBezTo>
                      <a:lnTo>
                        <a:pt x="581795" y="29865"/>
                      </a:lnTo>
                      <a:lnTo>
                        <a:pt x="576332" y="3309"/>
                      </a:lnTo>
                      <a:close/>
                    </a:path>
                  </a:pathLst>
                </a:custGeom>
                <a:solidFill>
                  <a:srgbClr val="31388A"/>
                </a:solidFill>
                <a:ln w="12692" cap="flat">
                  <a:noFill/>
                  <a:prstDash val="solid"/>
                  <a:miter/>
                </a:ln>
              </p:spPr>
              <p:txBody>
                <a:bodyPr rtlCol="0" anchor="ctr"/>
                <a:lstStyle/>
                <a:p>
                  <a:endParaRPr lang="en-US"/>
                </a:p>
              </p:txBody>
            </p:sp>
          </p:grpSp>
          <p:grpSp>
            <p:nvGrpSpPr>
              <p:cNvPr id="482" name="Graphic 1018">
                <a:extLst>
                  <a:ext uri="{FF2B5EF4-FFF2-40B4-BE49-F238E27FC236}">
                    <a16:creationId xmlns:a16="http://schemas.microsoft.com/office/drawing/2014/main" id="{55448682-B78C-704F-A5CA-F14EA2F617F2}"/>
                  </a:ext>
                </a:extLst>
              </p:cNvPr>
              <p:cNvGrpSpPr/>
              <p:nvPr/>
            </p:nvGrpSpPr>
            <p:grpSpPr>
              <a:xfrm>
                <a:off x="8392704" y="6719627"/>
                <a:ext cx="581794" cy="62699"/>
                <a:chOff x="8392704" y="6719627"/>
                <a:chExt cx="581794" cy="62699"/>
              </a:xfrm>
              <a:solidFill>
                <a:srgbClr val="31388A"/>
              </a:solidFill>
            </p:grpSpPr>
            <p:sp>
              <p:nvSpPr>
                <p:cNvPr id="493" name="Freeform 492">
                  <a:extLst>
                    <a:ext uri="{FF2B5EF4-FFF2-40B4-BE49-F238E27FC236}">
                      <a16:creationId xmlns:a16="http://schemas.microsoft.com/office/drawing/2014/main" id="{D5B31CA8-9300-B940-8A07-8B50AB097B8B}"/>
                    </a:ext>
                  </a:extLst>
                </p:cNvPr>
                <p:cNvSpPr/>
                <p:nvPr/>
              </p:nvSpPr>
              <p:spPr>
                <a:xfrm>
                  <a:off x="8864745" y="6779732"/>
                  <a:ext cx="35187" cy="930"/>
                </a:xfrm>
                <a:custGeom>
                  <a:avLst/>
                  <a:gdLst>
                    <a:gd name="connsiteX0" fmla="*/ 0 w 35187"/>
                    <a:gd name="connsiteY0" fmla="*/ 0 h 930"/>
                    <a:gd name="connsiteX1" fmla="*/ 509 w 35187"/>
                    <a:gd name="connsiteY1" fmla="*/ 0 h 930"/>
                    <a:gd name="connsiteX2" fmla="*/ 24644 w 35187"/>
                    <a:gd name="connsiteY2" fmla="*/ 889 h 930"/>
                    <a:gd name="connsiteX3" fmla="*/ 35187 w 35187"/>
                    <a:gd name="connsiteY3" fmla="*/ 381 h 930"/>
                    <a:gd name="connsiteX4" fmla="*/ 0 w 35187"/>
                    <a:gd name="connsiteY4" fmla="*/ 0 h 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87" h="930">
                      <a:moveTo>
                        <a:pt x="0" y="0"/>
                      </a:moveTo>
                      <a:cubicBezTo>
                        <a:pt x="254" y="0"/>
                        <a:pt x="381" y="0"/>
                        <a:pt x="509" y="0"/>
                      </a:cubicBezTo>
                      <a:cubicBezTo>
                        <a:pt x="8130" y="889"/>
                        <a:pt x="16514" y="1016"/>
                        <a:pt x="24644" y="889"/>
                      </a:cubicBezTo>
                      <a:cubicBezTo>
                        <a:pt x="28328" y="635"/>
                        <a:pt x="31757" y="635"/>
                        <a:pt x="35187" y="381"/>
                      </a:cubicBezTo>
                      <a:cubicBezTo>
                        <a:pt x="23501" y="254"/>
                        <a:pt x="11814" y="126"/>
                        <a:pt x="0" y="0"/>
                      </a:cubicBezTo>
                      <a:close/>
                    </a:path>
                  </a:pathLst>
                </a:custGeom>
                <a:solidFill>
                  <a:srgbClr val="31388A"/>
                </a:solidFill>
                <a:ln w="12692" cap="flat">
                  <a:noFill/>
                  <a:prstDash val="solid"/>
                  <a:miter/>
                </a:ln>
              </p:spPr>
              <p:txBody>
                <a:bodyPr rtlCol="0" anchor="ctr"/>
                <a:lstStyle/>
                <a:p>
                  <a:endParaRPr lang="en-US"/>
                </a:p>
              </p:txBody>
            </p:sp>
            <p:sp>
              <p:nvSpPr>
                <p:cNvPr id="494" name="Freeform 493">
                  <a:extLst>
                    <a:ext uri="{FF2B5EF4-FFF2-40B4-BE49-F238E27FC236}">
                      <a16:creationId xmlns:a16="http://schemas.microsoft.com/office/drawing/2014/main" id="{1F15D2F3-D259-6644-89F8-D0A0E2447987}"/>
                    </a:ext>
                  </a:extLst>
                </p:cNvPr>
                <p:cNvSpPr/>
                <p:nvPr/>
              </p:nvSpPr>
              <p:spPr>
                <a:xfrm>
                  <a:off x="8392704" y="6719627"/>
                  <a:ext cx="581794" cy="62699"/>
                </a:xfrm>
                <a:custGeom>
                  <a:avLst/>
                  <a:gdLst>
                    <a:gd name="connsiteX0" fmla="*/ 576332 w 581794"/>
                    <a:gd name="connsiteY0" fmla="*/ 3309 h 62699"/>
                    <a:gd name="connsiteX1" fmla="*/ 569600 w 581794"/>
                    <a:gd name="connsiteY1" fmla="*/ 2547 h 62699"/>
                    <a:gd name="connsiteX2" fmla="*/ 549275 w 581794"/>
                    <a:gd name="connsiteY2" fmla="*/ 768 h 62699"/>
                    <a:gd name="connsiteX3" fmla="*/ 536699 w 581794"/>
                    <a:gd name="connsiteY3" fmla="*/ 895 h 62699"/>
                    <a:gd name="connsiteX4" fmla="*/ 518280 w 581794"/>
                    <a:gd name="connsiteY4" fmla="*/ 1403 h 62699"/>
                    <a:gd name="connsiteX5" fmla="*/ 501893 w 581794"/>
                    <a:gd name="connsiteY5" fmla="*/ 1530 h 62699"/>
                    <a:gd name="connsiteX6" fmla="*/ 499734 w 581794"/>
                    <a:gd name="connsiteY6" fmla="*/ 1276 h 62699"/>
                    <a:gd name="connsiteX7" fmla="*/ 488428 w 581794"/>
                    <a:gd name="connsiteY7" fmla="*/ 1784 h 62699"/>
                    <a:gd name="connsiteX8" fmla="*/ 354412 w 581794"/>
                    <a:gd name="connsiteY8" fmla="*/ 4199 h 62699"/>
                    <a:gd name="connsiteX9" fmla="*/ 307538 w 581794"/>
                    <a:gd name="connsiteY9" fmla="*/ 5088 h 62699"/>
                    <a:gd name="connsiteX10" fmla="*/ 223191 w 581794"/>
                    <a:gd name="connsiteY10" fmla="*/ 2547 h 62699"/>
                    <a:gd name="connsiteX11" fmla="*/ 183430 w 581794"/>
                    <a:gd name="connsiteY11" fmla="*/ 2547 h 62699"/>
                    <a:gd name="connsiteX12" fmla="*/ 153579 w 581794"/>
                    <a:gd name="connsiteY12" fmla="*/ 5 h 62699"/>
                    <a:gd name="connsiteX13" fmla="*/ 118264 w 581794"/>
                    <a:gd name="connsiteY13" fmla="*/ 2166 h 62699"/>
                    <a:gd name="connsiteX14" fmla="*/ 24136 w 581794"/>
                    <a:gd name="connsiteY14" fmla="*/ 4326 h 62699"/>
                    <a:gd name="connsiteX15" fmla="*/ 6097 w 581794"/>
                    <a:gd name="connsiteY15" fmla="*/ 3182 h 62699"/>
                    <a:gd name="connsiteX16" fmla="*/ 0 w 581794"/>
                    <a:gd name="connsiteY16" fmla="*/ 31517 h 62699"/>
                    <a:gd name="connsiteX17" fmla="*/ 6097 w 581794"/>
                    <a:gd name="connsiteY17" fmla="*/ 62137 h 62699"/>
                    <a:gd name="connsiteX18" fmla="*/ 16514 w 581794"/>
                    <a:gd name="connsiteY18" fmla="*/ 62392 h 62699"/>
                    <a:gd name="connsiteX19" fmla="*/ 102767 w 581794"/>
                    <a:gd name="connsiteY19" fmla="*/ 60231 h 62699"/>
                    <a:gd name="connsiteX20" fmla="*/ 337517 w 581794"/>
                    <a:gd name="connsiteY20" fmla="*/ 58199 h 62699"/>
                    <a:gd name="connsiteX21" fmla="*/ 389345 w 581794"/>
                    <a:gd name="connsiteY21" fmla="*/ 59088 h 62699"/>
                    <a:gd name="connsiteX22" fmla="*/ 450573 w 581794"/>
                    <a:gd name="connsiteY22" fmla="*/ 59850 h 62699"/>
                    <a:gd name="connsiteX23" fmla="*/ 472295 w 581794"/>
                    <a:gd name="connsiteY23" fmla="*/ 60105 h 62699"/>
                    <a:gd name="connsiteX24" fmla="*/ 507610 w 581794"/>
                    <a:gd name="connsiteY24" fmla="*/ 60486 h 62699"/>
                    <a:gd name="connsiteX25" fmla="*/ 576459 w 581794"/>
                    <a:gd name="connsiteY25" fmla="*/ 62137 h 62699"/>
                    <a:gd name="connsiteX26" fmla="*/ 581794 w 581794"/>
                    <a:gd name="connsiteY26" fmla="*/ 29865 h 62699"/>
                    <a:gd name="connsiteX27" fmla="*/ 576332 w 581794"/>
                    <a:gd name="connsiteY27" fmla="*/ 3309 h 6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1794" h="62699">
                      <a:moveTo>
                        <a:pt x="576332" y="3309"/>
                      </a:moveTo>
                      <a:cubicBezTo>
                        <a:pt x="574046" y="3055"/>
                        <a:pt x="571887" y="2801"/>
                        <a:pt x="569600" y="2547"/>
                      </a:cubicBezTo>
                      <a:cubicBezTo>
                        <a:pt x="562486" y="1657"/>
                        <a:pt x="555881" y="895"/>
                        <a:pt x="549275" y="768"/>
                      </a:cubicBezTo>
                      <a:cubicBezTo>
                        <a:pt x="545210" y="514"/>
                        <a:pt x="541272" y="514"/>
                        <a:pt x="536699" y="895"/>
                      </a:cubicBezTo>
                      <a:cubicBezTo>
                        <a:pt x="530856" y="1657"/>
                        <a:pt x="524504" y="1784"/>
                        <a:pt x="518280" y="1403"/>
                      </a:cubicBezTo>
                      <a:cubicBezTo>
                        <a:pt x="518025" y="1403"/>
                        <a:pt x="507101" y="1530"/>
                        <a:pt x="501893" y="1530"/>
                      </a:cubicBezTo>
                      <a:cubicBezTo>
                        <a:pt x="501131" y="1403"/>
                        <a:pt x="500622" y="1276"/>
                        <a:pt x="499734" y="1276"/>
                      </a:cubicBezTo>
                      <a:cubicBezTo>
                        <a:pt x="496304" y="895"/>
                        <a:pt x="492366" y="1276"/>
                        <a:pt x="488428" y="1784"/>
                      </a:cubicBezTo>
                      <a:cubicBezTo>
                        <a:pt x="443841" y="2292"/>
                        <a:pt x="399126" y="1784"/>
                        <a:pt x="354412" y="4199"/>
                      </a:cubicBezTo>
                      <a:cubicBezTo>
                        <a:pt x="338787" y="5088"/>
                        <a:pt x="323290" y="6231"/>
                        <a:pt x="307538" y="5088"/>
                      </a:cubicBezTo>
                      <a:cubicBezTo>
                        <a:pt x="279465" y="3055"/>
                        <a:pt x="251264" y="3055"/>
                        <a:pt x="223191" y="2547"/>
                      </a:cubicBezTo>
                      <a:cubicBezTo>
                        <a:pt x="209979" y="2292"/>
                        <a:pt x="201088" y="5215"/>
                        <a:pt x="183430" y="2547"/>
                      </a:cubicBezTo>
                      <a:cubicBezTo>
                        <a:pt x="175682" y="2039"/>
                        <a:pt x="161073" y="-122"/>
                        <a:pt x="153579" y="5"/>
                      </a:cubicBezTo>
                      <a:cubicBezTo>
                        <a:pt x="139478" y="387"/>
                        <a:pt x="132364" y="1530"/>
                        <a:pt x="118264" y="2166"/>
                      </a:cubicBezTo>
                      <a:cubicBezTo>
                        <a:pt x="86888" y="3436"/>
                        <a:pt x="55512" y="3944"/>
                        <a:pt x="24136" y="4326"/>
                      </a:cubicBezTo>
                      <a:cubicBezTo>
                        <a:pt x="18165" y="4453"/>
                        <a:pt x="12068" y="3817"/>
                        <a:pt x="6097" y="3182"/>
                      </a:cubicBezTo>
                      <a:lnTo>
                        <a:pt x="0" y="31517"/>
                      </a:lnTo>
                      <a:lnTo>
                        <a:pt x="6097" y="62137"/>
                      </a:lnTo>
                      <a:cubicBezTo>
                        <a:pt x="9527" y="62265"/>
                        <a:pt x="13084" y="62265"/>
                        <a:pt x="16514" y="62392"/>
                      </a:cubicBezTo>
                      <a:cubicBezTo>
                        <a:pt x="45350" y="63662"/>
                        <a:pt x="74566" y="60613"/>
                        <a:pt x="102767" y="60231"/>
                      </a:cubicBezTo>
                      <a:cubicBezTo>
                        <a:pt x="181017" y="59342"/>
                        <a:pt x="259267" y="60231"/>
                        <a:pt x="337517" y="58199"/>
                      </a:cubicBezTo>
                      <a:cubicBezTo>
                        <a:pt x="351872" y="57817"/>
                        <a:pt x="386677" y="58579"/>
                        <a:pt x="389345" y="59088"/>
                      </a:cubicBezTo>
                      <a:cubicBezTo>
                        <a:pt x="409035" y="62772"/>
                        <a:pt x="430121" y="59596"/>
                        <a:pt x="450573" y="59850"/>
                      </a:cubicBezTo>
                      <a:cubicBezTo>
                        <a:pt x="457814" y="59978"/>
                        <a:pt x="465054" y="59978"/>
                        <a:pt x="472295" y="60105"/>
                      </a:cubicBezTo>
                      <a:cubicBezTo>
                        <a:pt x="484109" y="60231"/>
                        <a:pt x="495795" y="60358"/>
                        <a:pt x="507610" y="60486"/>
                      </a:cubicBezTo>
                      <a:cubicBezTo>
                        <a:pt x="530602" y="60740"/>
                        <a:pt x="553594" y="61248"/>
                        <a:pt x="576459" y="62137"/>
                      </a:cubicBezTo>
                      <a:lnTo>
                        <a:pt x="581794" y="29865"/>
                      </a:lnTo>
                      <a:lnTo>
                        <a:pt x="576332" y="3309"/>
                      </a:lnTo>
                      <a:close/>
                    </a:path>
                  </a:pathLst>
                </a:custGeom>
                <a:solidFill>
                  <a:srgbClr val="31388A"/>
                </a:solidFill>
                <a:ln w="12692" cap="flat">
                  <a:noFill/>
                  <a:prstDash val="solid"/>
                  <a:miter/>
                </a:ln>
              </p:spPr>
              <p:txBody>
                <a:bodyPr rtlCol="0" anchor="ctr"/>
                <a:lstStyle/>
                <a:p>
                  <a:endParaRPr lang="en-US"/>
                </a:p>
              </p:txBody>
            </p:sp>
          </p:grpSp>
          <p:grpSp>
            <p:nvGrpSpPr>
              <p:cNvPr id="483" name="Graphic 1018">
                <a:extLst>
                  <a:ext uri="{FF2B5EF4-FFF2-40B4-BE49-F238E27FC236}">
                    <a16:creationId xmlns:a16="http://schemas.microsoft.com/office/drawing/2014/main" id="{77F2A9A1-C710-6542-A113-E792D6D56D36}"/>
                  </a:ext>
                </a:extLst>
              </p:cNvPr>
              <p:cNvGrpSpPr/>
              <p:nvPr/>
            </p:nvGrpSpPr>
            <p:grpSpPr>
              <a:xfrm>
                <a:off x="8962812" y="6719627"/>
                <a:ext cx="581921" cy="62699"/>
                <a:chOff x="8962812" y="6719627"/>
                <a:chExt cx="581921" cy="62699"/>
              </a:xfrm>
              <a:solidFill>
                <a:srgbClr val="31388A"/>
              </a:solidFill>
            </p:grpSpPr>
            <p:sp>
              <p:nvSpPr>
                <p:cNvPr id="491" name="Freeform 490">
                  <a:extLst>
                    <a:ext uri="{FF2B5EF4-FFF2-40B4-BE49-F238E27FC236}">
                      <a16:creationId xmlns:a16="http://schemas.microsoft.com/office/drawing/2014/main" id="{8843EAE1-7865-3445-BAE8-2F23C48F87A9}"/>
                    </a:ext>
                  </a:extLst>
                </p:cNvPr>
                <p:cNvSpPr/>
                <p:nvPr/>
              </p:nvSpPr>
              <p:spPr>
                <a:xfrm>
                  <a:off x="9435107" y="6779732"/>
                  <a:ext cx="35314" cy="930"/>
                </a:xfrm>
                <a:custGeom>
                  <a:avLst/>
                  <a:gdLst>
                    <a:gd name="connsiteX0" fmla="*/ 0 w 35314"/>
                    <a:gd name="connsiteY0" fmla="*/ 0 h 930"/>
                    <a:gd name="connsiteX1" fmla="*/ 508 w 35314"/>
                    <a:gd name="connsiteY1" fmla="*/ 0 h 930"/>
                    <a:gd name="connsiteX2" fmla="*/ 24644 w 35314"/>
                    <a:gd name="connsiteY2" fmla="*/ 889 h 930"/>
                    <a:gd name="connsiteX3" fmla="*/ 35315 w 35314"/>
                    <a:gd name="connsiteY3" fmla="*/ 381 h 930"/>
                    <a:gd name="connsiteX4" fmla="*/ 0 w 35314"/>
                    <a:gd name="connsiteY4" fmla="*/ 0 h 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14" h="930">
                      <a:moveTo>
                        <a:pt x="0" y="0"/>
                      </a:moveTo>
                      <a:cubicBezTo>
                        <a:pt x="127" y="0"/>
                        <a:pt x="381" y="0"/>
                        <a:pt x="508" y="0"/>
                      </a:cubicBezTo>
                      <a:cubicBezTo>
                        <a:pt x="8130" y="889"/>
                        <a:pt x="16514" y="1016"/>
                        <a:pt x="24644" y="889"/>
                      </a:cubicBezTo>
                      <a:cubicBezTo>
                        <a:pt x="28327" y="635"/>
                        <a:pt x="31757" y="635"/>
                        <a:pt x="35315" y="381"/>
                      </a:cubicBezTo>
                      <a:cubicBezTo>
                        <a:pt x="23500" y="254"/>
                        <a:pt x="11686" y="126"/>
                        <a:pt x="0" y="0"/>
                      </a:cubicBezTo>
                      <a:close/>
                    </a:path>
                  </a:pathLst>
                </a:custGeom>
                <a:solidFill>
                  <a:srgbClr val="31388A"/>
                </a:solidFill>
                <a:ln w="12692" cap="flat">
                  <a:noFill/>
                  <a:prstDash val="solid"/>
                  <a:miter/>
                </a:ln>
              </p:spPr>
              <p:txBody>
                <a:bodyPr rtlCol="0" anchor="ctr"/>
                <a:lstStyle/>
                <a:p>
                  <a:endParaRPr lang="en-US"/>
                </a:p>
              </p:txBody>
            </p:sp>
            <p:sp>
              <p:nvSpPr>
                <p:cNvPr id="492" name="Freeform 491">
                  <a:extLst>
                    <a:ext uri="{FF2B5EF4-FFF2-40B4-BE49-F238E27FC236}">
                      <a16:creationId xmlns:a16="http://schemas.microsoft.com/office/drawing/2014/main" id="{F58DE4F4-B4B9-0F42-BC6D-1B64D27E11AA}"/>
                    </a:ext>
                  </a:extLst>
                </p:cNvPr>
                <p:cNvSpPr/>
                <p:nvPr/>
              </p:nvSpPr>
              <p:spPr>
                <a:xfrm>
                  <a:off x="8962812" y="6719627"/>
                  <a:ext cx="581921" cy="62699"/>
                </a:xfrm>
                <a:custGeom>
                  <a:avLst/>
                  <a:gdLst>
                    <a:gd name="connsiteX0" fmla="*/ 576459 w 581921"/>
                    <a:gd name="connsiteY0" fmla="*/ 3309 h 62699"/>
                    <a:gd name="connsiteX1" fmla="*/ 569727 w 581921"/>
                    <a:gd name="connsiteY1" fmla="*/ 2547 h 62699"/>
                    <a:gd name="connsiteX2" fmla="*/ 549402 w 581921"/>
                    <a:gd name="connsiteY2" fmla="*/ 768 h 62699"/>
                    <a:gd name="connsiteX3" fmla="*/ 536826 w 581921"/>
                    <a:gd name="connsiteY3" fmla="*/ 895 h 62699"/>
                    <a:gd name="connsiteX4" fmla="*/ 518407 w 581921"/>
                    <a:gd name="connsiteY4" fmla="*/ 1403 h 62699"/>
                    <a:gd name="connsiteX5" fmla="*/ 502020 w 581921"/>
                    <a:gd name="connsiteY5" fmla="*/ 1530 h 62699"/>
                    <a:gd name="connsiteX6" fmla="*/ 499860 w 581921"/>
                    <a:gd name="connsiteY6" fmla="*/ 1276 h 62699"/>
                    <a:gd name="connsiteX7" fmla="*/ 488555 w 581921"/>
                    <a:gd name="connsiteY7" fmla="*/ 1784 h 62699"/>
                    <a:gd name="connsiteX8" fmla="*/ 354539 w 581921"/>
                    <a:gd name="connsiteY8" fmla="*/ 4199 h 62699"/>
                    <a:gd name="connsiteX9" fmla="*/ 307665 w 581921"/>
                    <a:gd name="connsiteY9" fmla="*/ 5088 h 62699"/>
                    <a:gd name="connsiteX10" fmla="*/ 223318 w 581921"/>
                    <a:gd name="connsiteY10" fmla="*/ 2547 h 62699"/>
                    <a:gd name="connsiteX11" fmla="*/ 183558 w 581921"/>
                    <a:gd name="connsiteY11" fmla="*/ 2547 h 62699"/>
                    <a:gd name="connsiteX12" fmla="*/ 153705 w 581921"/>
                    <a:gd name="connsiteY12" fmla="*/ 5 h 62699"/>
                    <a:gd name="connsiteX13" fmla="*/ 118391 w 581921"/>
                    <a:gd name="connsiteY13" fmla="*/ 2166 h 62699"/>
                    <a:gd name="connsiteX14" fmla="*/ 24262 w 581921"/>
                    <a:gd name="connsiteY14" fmla="*/ 4326 h 62699"/>
                    <a:gd name="connsiteX15" fmla="*/ 6224 w 581921"/>
                    <a:gd name="connsiteY15" fmla="*/ 3182 h 62699"/>
                    <a:gd name="connsiteX16" fmla="*/ 0 w 581921"/>
                    <a:gd name="connsiteY16" fmla="*/ 31517 h 62699"/>
                    <a:gd name="connsiteX17" fmla="*/ 6224 w 581921"/>
                    <a:gd name="connsiteY17" fmla="*/ 62137 h 62699"/>
                    <a:gd name="connsiteX18" fmla="*/ 16641 w 581921"/>
                    <a:gd name="connsiteY18" fmla="*/ 62392 h 62699"/>
                    <a:gd name="connsiteX19" fmla="*/ 102893 w 581921"/>
                    <a:gd name="connsiteY19" fmla="*/ 60231 h 62699"/>
                    <a:gd name="connsiteX20" fmla="*/ 337644 w 581921"/>
                    <a:gd name="connsiteY20" fmla="*/ 58199 h 62699"/>
                    <a:gd name="connsiteX21" fmla="*/ 389472 w 581921"/>
                    <a:gd name="connsiteY21" fmla="*/ 59088 h 62699"/>
                    <a:gd name="connsiteX22" fmla="*/ 450700 w 581921"/>
                    <a:gd name="connsiteY22" fmla="*/ 59850 h 62699"/>
                    <a:gd name="connsiteX23" fmla="*/ 472422 w 581921"/>
                    <a:gd name="connsiteY23" fmla="*/ 60105 h 62699"/>
                    <a:gd name="connsiteX24" fmla="*/ 507736 w 581921"/>
                    <a:gd name="connsiteY24" fmla="*/ 60486 h 62699"/>
                    <a:gd name="connsiteX25" fmla="*/ 576587 w 581921"/>
                    <a:gd name="connsiteY25" fmla="*/ 62137 h 62699"/>
                    <a:gd name="connsiteX26" fmla="*/ 581922 w 581921"/>
                    <a:gd name="connsiteY26" fmla="*/ 29865 h 62699"/>
                    <a:gd name="connsiteX27" fmla="*/ 576459 w 581921"/>
                    <a:gd name="connsiteY27" fmla="*/ 3309 h 6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1921" h="62699">
                      <a:moveTo>
                        <a:pt x="576459" y="3309"/>
                      </a:moveTo>
                      <a:cubicBezTo>
                        <a:pt x="574173" y="3055"/>
                        <a:pt x="572013" y="2801"/>
                        <a:pt x="569727" y="2547"/>
                      </a:cubicBezTo>
                      <a:cubicBezTo>
                        <a:pt x="562613" y="1657"/>
                        <a:pt x="556008" y="895"/>
                        <a:pt x="549402" y="768"/>
                      </a:cubicBezTo>
                      <a:cubicBezTo>
                        <a:pt x="545337" y="514"/>
                        <a:pt x="541399" y="514"/>
                        <a:pt x="536826" y="895"/>
                      </a:cubicBezTo>
                      <a:cubicBezTo>
                        <a:pt x="530983" y="1657"/>
                        <a:pt x="524631" y="1784"/>
                        <a:pt x="518407" y="1403"/>
                      </a:cubicBezTo>
                      <a:cubicBezTo>
                        <a:pt x="518153" y="1403"/>
                        <a:pt x="507228" y="1530"/>
                        <a:pt x="502020" y="1530"/>
                      </a:cubicBezTo>
                      <a:cubicBezTo>
                        <a:pt x="501258" y="1403"/>
                        <a:pt x="500750" y="1276"/>
                        <a:pt x="499860" y="1276"/>
                      </a:cubicBezTo>
                      <a:cubicBezTo>
                        <a:pt x="496431" y="895"/>
                        <a:pt x="492493" y="1276"/>
                        <a:pt x="488555" y="1784"/>
                      </a:cubicBezTo>
                      <a:cubicBezTo>
                        <a:pt x="443968" y="2292"/>
                        <a:pt x="399253" y="1784"/>
                        <a:pt x="354539" y="4199"/>
                      </a:cubicBezTo>
                      <a:cubicBezTo>
                        <a:pt x="338914" y="5088"/>
                        <a:pt x="323417" y="6231"/>
                        <a:pt x="307665" y="5088"/>
                      </a:cubicBezTo>
                      <a:cubicBezTo>
                        <a:pt x="279592" y="3055"/>
                        <a:pt x="251391" y="3055"/>
                        <a:pt x="223318" y="2547"/>
                      </a:cubicBezTo>
                      <a:cubicBezTo>
                        <a:pt x="210106" y="2292"/>
                        <a:pt x="201214" y="5215"/>
                        <a:pt x="183558" y="2547"/>
                      </a:cubicBezTo>
                      <a:cubicBezTo>
                        <a:pt x="175808" y="2039"/>
                        <a:pt x="161200" y="-122"/>
                        <a:pt x="153705" y="5"/>
                      </a:cubicBezTo>
                      <a:cubicBezTo>
                        <a:pt x="139605" y="387"/>
                        <a:pt x="132492" y="1530"/>
                        <a:pt x="118391" y="2166"/>
                      </a:cubicBezTo>
                      <a:cubicBezTo>
                        <a:pt x="87015" y="3436"/>
                        <a:pt x="55639" y="3944"/>
                        <a:pt x="24262" y="4326"/>
                      </a:cubicBezTo>
                      <a:cubicBezTo>
                        <a:pt x="18292" y="4453"/>
                        <a:pt x="12195" y="3817"/>
                        <a:pt x="6224" y="3182"/>
                      </a:cubicBezTo>
                      <a:lnTo>
                        <a:pt x="0" y="31517"/>
                      </a:lnTo>
                      <a:lnTo>
                        <a:pt x="6224" y="62137"/>
                      </a:lnTo>
                      <a:cubicBezTo>
                        <a:pt x="9654" y="62265"/>
                        <a:pt x="13211" y="62265"/>
                        <a:pt x="16641" y="62392"/>
                      </a:cubicBezTo>
                      <a:cubicBezTo>
                        <a:pt x="45477" y="63662"/>
                        <a:pt x="74693" y="60613"/>
                        <a:pt x="102893" y="60231"/>
                      </a:cubicBezTo>
                      <a:cubicBezTo>
                        <a:pt x="181144" y="59342"/>
                        <a:pt x="259394" y="60231"/>
                        <a:pt x="337644" y="58199"/>
                      </a:cubicBezTo>
                      <a:cubicBezTo>
                        <a:pt x="351999" y="57817"/>
                        <a:pt x="386805" y="58579"/>
                        <a:pt x="389472" y="59088"/>
                      </a:cubicBezTo>
                      <a:cubicBezTo>
                        <a:pt x="409162" y="62772"/>
                        <a:pt x="430248" y="59596"/>
                        <a:pt x="450700" y="59850"/>
                      </a:cubicBezTo>
                      <a:cubicBezTo>
                        <a:pt x="457941" y="59978"/>
                        <a:pt x="465182" y="59978"/>
                        <a:pt x="472422" y="60105"/>
                      </a:cubicBezTo>
                      <a:cubicBezTo>
                        <a:pt x="484236" y="60231"/>
                        <a:pt x="495922" y="60358"/>
                        <a:pt x="507736" y="60486"/>
                      </a:cubicBezTo>
                      <a:cubicBezTo>
                        <a:pt x="530728" y="60740"/>
                        <a:pt x="553721" y="61248"/>
                        <a:pt x="576587" y="62137"/>
                      </a:cubicBezTo>
                      <a:lnTo>
                        <a:pt x="581922" y="29865"/>
                      </a:lnTo>
                      <a:lnTo>
                        <a:pt x="576459" y="3309"/>
                      </a:lnTo>
                      <a:close/>
                    </a:path>
                  </a:pathLst>
                </a:custGeom>
                <a:solidFill>
                  <a:srgbClr val="31388A"/>
                </a:solidFill>
                <a:ln w="12692" cap="flat">
                  <a:noFill/>
                  <a:prstDash val="solid"/>
                  <a:miter/>
                </a:ln>
              </p:spPr>
              <p:txBody>
                <a:bodyPr rtlCol="0" anchor="ctr"/>
                <a:lstStyle/>
                <a:p>
                  <a:endParaRPr lang="en-US"/>
                </a:p>
              </p:txBody>
            </p:sp>
          </p:grpSp>
          <p:grpSp>
            <p:nvGrpSpPr>
              <p:cNvPr id="484" name="Graphic 1018">
                <a:extLst>
                  <a:ext uri="{FF2B5EF4-FFF2-40B4-BE49-F238E27FC236}">
                    <a16:creationId xmlns:a16="http://schemas.microsoft.com/office/drawing/2014/main" id="{1CCB6DC0-A2F3-D849-860D-91EA2DB55B80}"/>
                  </a:ext>
                </a:extLst>
              </p:cNvPr>
              <p:cNvGrpSpPr/>
              <p:nvPr/>
            </p:nvGrpSpPr>
            <p:grpSpPr>
              <a:xfrm>
                <a:off x="9533173" y="6719627"/>
                <a:ext cx="581922" cy="62699"/>
                <a:chOff x="9533173" y="6719627"/>
                <a:chExt cx="581922" cy="62699"/>
              </a:xfrm>
              <a:solidFill>
                <a:srgbClr val="31388A"/>
              </a:solidFill>
            </p:grpSpPr>
            <p:sp>
              <p:nvSpPr>
                <p:cNvPr id="489" name="Freeform 488">
                  <a:extLst>
                    <a:ext uri="{FF2B5EF4-FFF2-40B4-BE49-F238E27FC236}">
                      <a16:creationId xmlns:a16="http://schemas.microsoft.com/office/drawing/2014/main" id="{823E885B-EBE1-D14D-A466-4D33A8B8D0CD}"/>
                    </a:ext>
                  </a:extLst>
                </p:cNvPr>
                <p:cNvSpPr/>
                <p:nvPr/>
              </p:nvSpPr>
              <p:spPr>
                <a:xfrm>
                  <a:off x="10005342" y="6779732"/>
                  <a:ext cx="35186" cy="930"/>
                </a:xfrm>
                <a:custGeom>
                  <a:avLst/>
                  <a:gdLst>
                    <a:gd name="connsiteX0" fmla="*/ 0 w 35186"/>
                    <a:gd name="connsiteY0" fmla="*/ 0 h 930"/>
                    <a:gd name="connsiteX1" fmla="*/ 508 w 35186"/>
                    <a:gd name="connsiteY1" fmla="*/ 0 h 930"/>
                    <a:gd name="connsiteX2" fmla="*/ 24644 w 35186"/>
                    <a:gd name="connsiteY2" fmla="*/ 889 h 930"/>
                    <a:gd name="connsiteX3" fmla="*/ 35187 w 35186"/>
                    <a:gd name="connsiteY3" fmla="*/ 381 h 930"/>
                    <a:gd name="connsiteX4" fmla="*/ 0 w 35186"/>
                    <a:gd name="connsiteY4" fmla="*/ 0 h 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86" h="930">
                      <a:moveTo>
                        <a:pt x="0" y="0"/>
                      </a:moveTo>
                      <a:cubicBezTo>
                        <a:pt x="127" y="0"/>
                        <a:pt x="381" y="0"/>
                        <a:pt x="508" y="0"/>
                      </a:cubicBezTo>
                      <a:cubicBezTo>
                        <a:pt x="8130" y="889"/>
                        <a:pt x="16514" y="1016"/>
                        <a:pt x="24644" y="889"/>
                      </a:cubicBezTo>
                      <a:cubicBezTo>
                        <a:pt x="28327" y="635"/>
                        <a:pt x="31757" y="635"/>
                        <a:pt x="35187" y="381"/>
                      </a:cubicBezTo>
                      <a:cubicBezTo>
                        <a:pt x="23627" y="254"/>
                        <a:pt x="11814" y="126"/>
                        <a:pt x="0" y="0"/>
                      </a:cubicBezTo>
                      <a:close/>
                    </a:path>
                  </a:pathLst>
                </a:custGeom>
                <a:solidFill>
                  <a:srgbClr val="31388A"/>
                </a:solidFill>
                <a:ln w="12692" cap="flat">
                  <a:noFill/>
                  <a:prstDash val="solid"/>
                  <a:miter/>
                </a:ln>
              </p:spPr>
              <p:txBody>
                <a:bodyPr rtlCol="0" anchor="ctr"/>
                <a:lstStyle/>
                <a:p>
                  <a:endParaRPr lang="en-US"/>
                </a:p>
              </p:txBody>
            </p:sp>
            <p:sp>
              <p:nvSpPr>
                <p:cNvPr id="490" name="Freeform 489">
                  <a:extLst>
                    <a:ext uri="{FF2B5EF4-FFF2-40B4-BE49-F238E27FC236}">
                      <a16:creationId xmlns:a16="http://schemas.microsoft.com/office/drawing/2014/main" id="{59DF6179-ECD4-ED4B-9E04-CB9229305FE0}"/>
                    </a:ext>
                  </a:extLst>
                </p:cNvPr>
                <p:cNvSpPr/>
                <p:nvPr/>
              </p:nvSpPr>
              <p:spPr>
                <a:xfrm>
                  <a:off x="9533173" y="6719627"/>
                  <a:ext cx="581922" cy="62699"/>
                </a:xfrm>
                <a:custGeom>
                  <a:avLst/>
                  <a:gdLst>
                    <a:gd name="connsiteX0" fmla="*/ 576459 w 581922"/>
                    <a:gd name="connsiteY0" fmla="*/ 3309 h 62699"/>
                    <a:gd name="connsiteX1" fmla="*/ 569727 w 581922"/>
                    <a:gd name="connsiteY1" fmla="*/ 2547 h 62699"/>
                    <a:gd name="connsiteX2" fmla="*/ 549402 w 581922"/>
                    <a:gd name="connsiteY2" fmla="*/ 768 h 62699"/>
                    <a:gd name="connsiteX3" fmla="*/ 536826 w 581922"/>
                    <a:gd name="connsiteY3" fmla="*/ 895 h 62699"/>
                    <a:gd name="connsiteX4" fmla="*/ 518408 w 581922"/>
                    <a:gd name="connsiteY4" fmla="*/ 1403 h 62699"/>
                    <a:gd name="connsiteX5" fmla="*/ 502020 w 581922"/>
                    <a:gd name="connsiteY5" fmla="*/ 1530 h 62699"/>
                    <a:gd name="connsiteX6" fmla="*/ 499861 w 581922"/>
                    <a:gd name="connsiteY6" fmla="*/ 1276 h 62699"/>
                    <a:gd name="connsiteX7" fmla="*/ 488555 w 581922"/>
                    <a:gd name="connsiteY7" fmla="*/ 1784 h 62699"/>
                    <a:gd name="connsiteX8" fmla="*/ 354539 w 581922"/>
                    <a:gd name="connsiteY8" fmla="*/ 4199 h 62699"/>
                    <a:gd name="connsiteX9" fmla="*/ 307666 w 581922"/>
                    <a:gd name="connsiteY9" fmla="*/ 5088 h 62699"/>
                    <a:gd name="connsiteX10" fmla="*/ 223318 w 581922"/>
                    <a:gd name="connsiteY10" fmla="*/ 2547 h 62699"/>
                    <a:gd name="connsiteX11" fmla="*/ 183558 w 581922"/>
                    <a:gd name="connsiteY11" fmla="*/ 2547 h 62699"/>
                    <a:gd name="connsiteX12" fmla="*/ 153706 w 581922"/>
                    <a:gd name="connsiteY12" fmla="*/ 5 h 62699"/>
                    <a:gd name="connsiteX13" fmla="*/ 118391 w 581922"/>
                    <a:gd name="connsiteY13" fmla="*/ 2166 h 62699"/>
                    <a:gd name="connsiteX14" fmla="*/ 24263 w 581922"/>
                    <a:gd name="connsiteY14" fmla="*/ 4326 h 62699"/>
                    <a:gd name="connsiteX15" fmla="*/ 6225 w 581922"/>
                    <a:gd name="connsiteY15" fmla="*/ 3182 h 62699"/>
                    <a:gd name="connsiteX16" fmla="*/ 0 w 581922"/>
                    <a:gd name="connsiteY16" fmla="*/ 31517 h 62699"/>
                    <a:gd name="connsiteX17" fmla="*/ 6225 w 581922"/>
                    <a:gd name="connsiteY17" fmla="*/ 62137 h 62699"/>
                    <a:gd name="connsiteX18" fmla="*/ 16642 w 581922"/>
                    <a:gd name="connsiteY18" fmla="*/ 62392 h 62699"/>
                    <a:gd name="connsiteX19" fmla="*/ 102894 w 581922"/>
                    <a:gd name="connsiteY19" fmla="*/ 60231 h 62699"/>
                    <a:gd name="connsiteX20" fmla="*/ 337644 w 581922"/>
                    <a:gd name="connsiteY20" fmla="*/ 58199 h 62699"/>
                    <a:gd name="connsiteX21" fmla="*/ 389473 w 581922"/>
                    <a:gd name="connsiteY21" fmla="*/ 59088 h 62699"/>
                    <a:gd name="connsiteX22" fmla="*/ 450701 w 581922"/>
                    <a:gd name="connsiteY22" fmla="*/ 59850 h 62699"/>
                    <a:gd name="connsiteX23" fmla="*/ 472422 w 581922"/>
                    <a:gd name="connsiteY23" fmla="*/ 60105 h 62699"/>
                    <a:gd name="connsiteX24" fmla="*/ 507737 w 581922"/>
                    <a:gd name="connsiteY24" fmla="*/ 60486 h 62699"/>
                    <a:gd name="connsiteX25" fmla="*/ 576587 w 581922"/>
                    <a:gd name="connsiteY25" fmla="*/ 62137 h 62699"/>
                    <a:gd name="connsiteX26" fmla="*/ 581922 w 581922"/>
                    <a:gd name="connsiteY26" fmla="*/ 29865 h 62699"/>
                    <a:gd name="connsiteX27" fmla="*/ 576459 w 581922"/>
                    <a:gd name="connsiteY27" fmla="*/ 3309 h 6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1922" h="62699">
                      <a:moveTo>
                        <a:pt x="576459" y="3309"/>
                      </a:moveTo>
                      <a:cubicBezTo>
                        <a:pt x="574173" y="3055"/>
                        <a:pt x="572014" y="2801"/>
                        <a:pt x="569727" y="2547"/>
                      </a:cubicBezTo>
                      <a:cubicBezTo>
                        <a:pt x="562614" y="1657"/>
                        <a:pt x="556008" y="895"/>
                        <a:pt x="549402" y="768"/>
                      </a:cubicBezTo>
                      <a:cubicBezTo>
                        <a:pt x="545338" y="514"/>
                        <a:pt x="541400" y="514"/>
                        <a:pt x="536826" y="895"/>
                      </a:cubicBezTo>
                      <a:cubicBezTo>
                        <a:pt x="530983" y="1657"/>
                        <a:pt x="524632" y="1784"/>
                        <a:pt x="518408" y="1403"/>
                      </a:cubicBezTo>
                      <a:cubicBezTo>
                        <a:pt x="518281" y="1403"/>
                        <a:pt x="507229" y="1530"/>
                        <a:pt x="502020" y="1530"/>
                      </a:cubicBezTo>
                      <a:cubicBezTo>
                        <a:pt x="501258" y="1403"/>
                        <a:pt x="500750" y="1276"/>
                        <a:pt x="499861" y="1276"/>
                      </a:cubicBezTo>
                      <a:cubicBezTo>
                        <a:pt x="496431" y="895"/>
                        <a:pt x="492493" y="1276"/>
                        <a:pt x="488555" y="1784"/>
                      </a:cubicBezTo>
                      <a:cubicBezTo>
                        <a:pt x="443968" y="2292"/>
                        <a:pt x="399254" y="1784"/>
                        <a:pt x="354539" y="4199"/>
                      </a:cubicBezTo>
                      <a:cubicBezTo>
                        <a:pt x="338915" y="5088"/>
                        <a:pt x="323417" y="6231"/>
                        <a:pt x="307666" y="5088"/>
                      </a:cubicBezTo>
                      <a:cubicBezTo>
                        <a:pt x="279592" y="3055"/>
                        <a:pt x="251392" y="3055"/>
                        <a:pt x="223318" y="2547"/>
                      </a:cubicBezTo>
                      <a:cubicBezTo>
                        <a:pt x="210107" y="2292"/>
                        <a:pt x="201215" y="5215"/>
                        <a:pt x="183558" y="2547"/>
                      </a:cubicBezTo>
                      <a:cubicBezTo>
                        <a:pt x="175809" y="2039"/>
                        <a:pt x="161200" y="-122"/>
                        <a:pt x="153706" y="5"/>
                      </a:cubicBezTo>
                      <a:cubicBezTo>
                        <a:pt x="139606" y="387"/>
                        <a:pt x="132492" y="1530"/>
                        <a:pt x="118391" y="2166"/>
                      </a:cubicBezTo>
                      <a:cubicBezTo>
                        <a:pt x="87016" y="3436"/>
                        <a:pt x="55639" y="3944"/>
                        <a:pt x="24263" y="4326"/>
                      </a:cubicBezTo>
                      <a:cubicBezTo>
                        <a:pt x="18292" y="4453"/>
                        <a:pt x="12195" y="3817"/>
                        <a:pt x="6225" y="3182"/>
                      </a:cubicBezTo>
                      <a:lnTo>
                        <a:pt x="0" y="31517"/>
                      </a:lnTo>
                      <a:lnTo>
                        <a:pt x="6225" y="62137"/>
                      </a:lnTo>
                      <a:cubicBezTo>
                        <a:pt x="9654" y="62265"/>
                        <a:pt x="13212" y="62265"/>
                        <a:pt x="16642" y="62392"/>
                      </a:cubicBezTo>
                      <a:cubicBezTo>
                        <a:pt x="45477" y="63662"/>
                        <a:pt x="74693" y="60613"/>
                        <a:pt x="102894" y="60231"/>
                      </a:cubicBezTo>
                      <a:cubicBezTo>
                        <a:pt x="181144" y="59342"/>
                        <a:pt x="259395" y="60231"/>
                        <a:pt x="337644" y="58199"/>
                      </a:cubicBezTo>
                      <a:cubicBezTo>
                        <a:pt x="351999" y="57817"/>
                        <a:pt x="386805" y="58579"/>
                        <a:pt x="389473" y="59088"/>
                      </a:cubicBezTo>
                      <a:cubicBezTo>
                        <a:pt x="409162" y="62772"/>
                        <a:pt x="430249" y="59596"/>
                        <a:pt x="450701" y="59850"/>
                      </a:cubicBezTo>
                      <a:cubicBezTo>
                        <a:pt x="457942" y="59978"/>
                        <a:pt x="465182" y="59978"/>
                        <a:pt x="472422" y="60105"/>
                      </a:cubicBezTo>
                      <a:cubicBezTo>
                        <a:pt x="484237" y="60231"/>
                        <a:pt x="495923" y="60358"/>
                        <a:pt x="507737" y="60486"/>
                      </a:cubicBezTo>
                      <a:cubicBezTo>
                        <a:pt x="530729" y="60740"/>
                        <a:pt x="553721" y="61248"/>
                        <a:pt x="576587" y="62137"/>
                      </a:cubicBezTo>
                      <a:lnTo>
                        <a:pt x="581922" y="29865"/>
                      </a:lnTo>
                      <a:lnTo>
                        <a:pt x="576459" y="3309"/>
                      </a:lnTo>
                      <a:close/>
                    </a:path>
                  </a:pathLst>
                </a:custGeom>
                <a:solidFill>
                  <a:srgbClr val="31388A"/>
                </a:solidFill>
                <a:ln w="12692" cap="flat">
                  <a:noFill/>
                  <a:prstDash val="solid"/>
                  <a:miter/>
                </a:ln>
              </p:spPr>
              <p:txBody>
                <a:bodyPr rtlCol="0" anchor="ctr"/>
                <a:lstStyle/>
                <a:p>
                  <a:endParaRPr lang="en-US"/>
                </a:p>
              </p:txBody>
            </p:sp>
          </p:grpSp>
          <p:grpSp>
            <p:nvGrpSpPr>
              <p:cNvPr id="485" name="Graphic 1018">
                <a:extLst>
                  <a:ext uri="{FF2B5EF4-FFF2-40B4-BE49-F238E27FC236}">
                    <a16:creationId xmlns:a16="http://schemas.microsoft.com/office/drawing/2014/main" id="{2D5FE9F3-2FF6-5841-8334-C6F7AA8EBCC3}"/>
                  </a:ext>
                </a:extLst>
              </p:cNvPr>
              <p:cNvGrpSpPr/>
              <p:nvPr/>
            </p:nvGrpSpPr>
            <p:grpSpPr>
              <a:xfrm>
                <a:off x="10103790" y="6721607"/>
                <a:ext cx="248410" cy="404995"/>
                <a:chOff x="10103790" y="6721607"/>
                <a:chExt cx="248410" cy="404995"/>
              </a:xfrm>
              <a:solidFill>
                <a:srgbClr val="31388A"/>
              </a:solidFill>
            </p:grpSpPr>
            <p:sp>
              <p:nvSpPr>
                <p:cNvPr id="487" name="Freeform 486">
                  <a:extLst>
                    <a:ext uri="{FF2B5EF4-FFF2-40B4-BE49-F238E27FC236}">
                      <a16:creationId xmlns:a16="http://schemas.microsoft.com/office/drawing/2014/main" id="{205A8E36-0A7F-D745-A7C5-429B4BADF8F0}"/>
                    </a:ext>
                  </a:extLst>
                </p:cNvPr>
                <p:cNvSpPr/>
                <p:nvPr/>
              </p:nvSpPr>
              <p:spPr>
                <a:xfrm>
                  <a:off x="10293148" y="7003100"/>
                  <a:ext cx="931" cy="29732"/>
                </a:xfrm>
                <a:custGeom>
                  <a:avLst/>
                  <a:gdLst>
                    <a:gd name="connsiteX0" fmla="*/ 931 w 931"/>
                    <a:gd name="connsiteY0" fmla="*/ 0 h 29732"/>
                    <a:gd name="connsiteX1" fmla="*/ 931 w 931"/>
                    <a:gd name="connsiteY1" fmla="*/ 509 h 29732"/>
                    <a:gd name="connsiteX2" fmla="*/ 42 w 931"/>
                    <a:gd name="connsiteY2" fmla="*/ 20457 h 29732"/>
                    <a:gd name="connsiteX3" fmla="*/ 550 w 931"/>
                    <a:gd name="connsiteY3" fmla="*/ 29732 h 29732"/>
                    <a:gd name="connsiteX4" fmla="*/ 931 w 931"/>
                    <a:gd name="connsiteY4" fmla="*/ 0 h 29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 h="29732">
                      <a:moveTo>
                        <a:pt x="931" y="0"/>
                      </a:moveTo>
                      <a:lnTo>
                        <a:pt x="931" y="509"/>
                      </a:lnTo>
                      <a:cubicBezTo>
                        <a:pt x="42" y="6607"/>
                        <a:pt x="-85" y="13468"/>
                        <a:pt x="42" y="20457"/>
                      </a:cubicBezTo>
                      <a:cubicBezTo>
                        <a:pt x="169" y="23634"/>
                        <a:pt x="296" y="26683"/>
                        <a:pt x="550" y="29732"/>
                      </a:cubicBezTo>
                      <a:cubicBezTo>
                        <a:pt x="677" y="19821"/>
                        <a:pt x="804" y="9911"/>
                        <a:pt x="931" y="0"/>
                      </a:cubicBezTo>
                      <a:close/>
                    </a:path>
                  </a:pathLst>
                </a:custGeom>
                <a:solidFill>
                  <a:srgbClr val="31388A"/>
                </a:solidFill>
                <a:ln w="12692" cap="flat">
                  <a:noFill/>
                  <a:prstDash val="solid"/>
                  <a:miter/>
                </a:ln>
              </p:spPr>
              <p:txBody>
                <a:bodyPr rtlCol="0" anchor="ctr"/>
                <a:lstStyle/>
                <a:p>
                  <a:endParaRPr lang="en-US"/>
                </a:p>
              </p:txBody>
            </p:sp>
            <p:sp>
              <p:nvSpPr>
                <p:cNvPr id="488" name="Freeform 487">
                  <a:extLst>
                    <a:ext uri="{FF2B5EF4-FFF2-40B4-BE49-F238E27FC236}">
                      <a16:creationId xmlns:a16="http://schemas.microsoft.com/office/drawing/2014/main" id="{D078A070-F9DD-6845-AA00-DA2F7512EB9A}"/>
                    </a:ext>
                  </a:extLst>
                </p:cNvPr>
                <p:cNvSpPr/>
                <p:nvPr/>
              </p:nvSpPr>
              <p:spPr>
                <a:xfrm>
                  <a:off x="10103790" y="6721607"/>
                  <a:ext cx="248410" cy="404995"/>
                </a:xfrm>
                <a:custGeom>
                  <a:avLst/>
                  <a:gdLst>
                    <a:gd name="connsiteX0" fmla="*/ 203628 w 248410"/>
                    <a:gd name="connsiteY0" fmla="*/ 404995 h 404995"/>
                    <a:gd name="connsiteX1" fmla="*/ 210996 w 248410"/>
                    <a:gd name="connsiteY1" fmla="*/ 404106 h 404995"/>
                    <a:gd name="connsiteX2" fmla="*/ 231194 w 248410"/>
                    <a:gd name="connsiteY2" fmla="*/ 393814 h 404995"/>
                    <a:gd name="connsiteX3" fmla="*/ 239196 w 248410"/>
                    <a:gd name="connsiteY3" fmla="*/ 382378 h 404995"/>
                    <a:gd name="connsiteX4" fmla="*/ 243642 w 248410"/>
                    <a:gd name="connsiteY4" fmla="*/ 363192 h 404995"/>
                    <a:gd name="connsiteX5" fmla="*/ 245421 w 248410"/>
                    <a:gd name="connsiteY5" fmla="*/ 345785 h 404995"/>
                    <a:gd name="connsiteX6" fmla="*/ 245929 w 248410"/>
                    <a:gd name="connsiteY6" fmla="*/ 343626 h 404995"/>
                    <a:gd name="connsiteX7" fmla="*/ 246564 w 248410"/>
                    <a:gd name="connsiteY7" fmla="*/ 331047 h 404995"/>
                    <a:gd name="connsiteX8" fmla="*/ 248215 w 248410"/>
                    <a:gd name="connsiteY8" fmla="*/ 252905 h 404995"/>
                    <a:gd name="connsiteX9" fmla="*/ 247580 w 248410"/>
                    <a:gd name="connsiteY9" fmla="*/ 213010 h 404995"/>
                    <a:gd name="connsiteX10" fmla="*/ 246310 w 248410"/>
                    <a:gd name="connsiteY10" fmla="*/ 176670 h 404995"/>
                    <a:gd name="connsiteX11" fmla="*/ 245294 w 248410"/>
                    <a:gd name="connsiteY11" fmla="*/ 120510 h 404995"/>
                    <a:gd name="connsiteX12" fmla="*/ 244532 w 248410"/>
                    <a:gd name="connsiteY12" fmla="*/ 73118 h 404995"/>
                    <a:gd name="connsiteX13" fmla="*/ 242626 w 248410"/>
                    <a:gd name="connsiteY13" fmla="*/ 50755 h 404995"/>
                    <a:gd name="connsiteX14" fmla="*/ 237164 w 248410"/>
                    <a:gd name="connsiteY14" fmla="*/ 29028 h 404995"/>
                    <a:gd name="connsiteX15" fmla="*/ 223191 w 248410"/>
                    <a:gd name="connsiteY15" fmla="*/ 14670 h 404995"/>
                    <a:gd name="connsiteX16" fmla="*/ 202358 w 248410"/>
                    <a:gd name="connsiteY16" fmla="*/ 6030 h 404995"/>
                    <a:gd name="connsiteX17" fmla="*/ 172379 w 248410"/>
                    <a:gd name="connsiteY17" fmla="*/ 567 h 404995"/>
                    <a:gd name="connsiteX18" fmla="*/ 131857 w 248410"/>
                    <a:gd name="connsiteY18" fmla="*/ 312 h 404995"/>
                    <a:gd name="connsiteX19" fmla="*/ 24135 w 248410"/>
                    <a:gd name="connsiteY19" fmla="*/ 2346 h 404995"/>
                    <a:gd name="connsiteX20" fmla="*/ 6097 w 248410"/>
                    <a:gd name="connsiteY20" fmla="*/ 1202 h 404995"/>
                    <a:gd name="connsiteX21" fmla="*/ 0 w 248410"/>
                    <a:gd name="connsiteY21" fmla="*/ 29537 h 404995"/>
                    <a:gd name="connsiteX22" fmla="*/ 6097 w 248410"/>
                    <a:gd name="connsiteY22" fmla="*/ 60157 h 404995"/>
                    <a:gd name="connsiteX23" fmla="*/ 16514 w 248410"/>
                    <a:gd name="connsiteY23" fmla="*/ 60412 h 404995"/>
                    <a:gd name="connsiteX24" fmla="*/ 55003 w 248410"/>
                    <a:gd name="connsiteY24" fmla="*/ 59903 h 404995"/>
                    <a:gd name="connsiteX25" fmla="*/ 91588 w 248410"/>
                    <a:gd name="connsiteY25" fmla="*/ 58251 h 404995"/>
                    <a:gd name="connsiteX26" fmla="*/ 141637 w 248410"/>
                    <a:gd name="connsiteY26" fmla="*/ 57870 h 404995"/>
                    <a:gd name="connsiteX27" fmla="*/ 166662 w 248410"/>
                    <a:gd name="connsiteY27" fmla="*/ 58125 h 404995"/>
                    <a:gd name="connsiteX28" fmla="*/ 186733 w 248410"/>
                    <a:gd name="connsiteY28" fmla="*/ 71593 h 404995"/>
                    <a:gd name="connsiteX29" fmla="*/ 190798 w 248410"/>
                    <a:gd name="connsiteY29" fmla="*/ 83282 h 404995"/>
                    <a:gd name="connsiteX30" fmla="*/ 191052 w 248410"/>
                    <a:gd name="connsiteY30" fmla="*/ 95734 h 404995"/>
                    <a:gd name="connsiteX31" fmla="*/ 191306 w 248410"/>
                    <a:gd name="connsiteY31" fmla="*/ 120638 h 404995"/>
                    <a:gd name="connsiteX32" fmla="*/ 192323 w 248410"/>
                    <a:gd name="connsiteY32" fmla="*/ 168920 h 404995"/>
                    <a:gd name="connsiteX33" fmla="*/ 192196 w 248410"/>
                    <a:gd name="connsiteY33" fmla="*/ 192807 h 404995"/>
                    <a:gd name="connsiteX34" fmla="*/ 191433 w 248410"/>
                    <a:gd name="connsiteY34" fmla="*/ 214280 h 404995"/>
                    <a:gd name="connsiteX35" fmla="*/ 189782 w 248410"/>
                    <a:gd name="connsiteY35" fmla="*/ 226986 h 404995"/>
                    <a:gd name="connsiteX36" fmla="*/ 189782 w 248410"/>
                    <a:gd name="connsiteY36" fmla="*/ 238675 h 404995"/>
                    <a:gd name="connsiteX37" fmla="*/ 190671 w 248410"/>
                    <a:gd name="connsiteY37" fmla="*/ 263070 h 404995"/>
                    <a:gd name="connsiteX38" fmla="*/ 190417 w 248410"/>
                    <a:gd name="connsiteY38" fmla="*/ 281494 h 404995"/>
                    <a:gd name="connsiteX39" fmla="*/ 190035 w 248410"/>
                    <a:gd name="connsiteY39" fmla="*/ 311226 h 404995"/>
                    <a:gd name="connsiteX40" fmla="*/ 185208 w 248410"/>
                    <a:gd name="connsiteY40" fmla="*/ 339052 h 404995"/>
                    <a:gd name="connsiteX41" fmla="*/ 160057 w 248410"/>
                    <a:gd name="connsiteY41" fmla="*/ 351630 h 404995"/>
                    <a:gd name="connsiteX42" fmla="*/ 182033 w 248410"/>
                    <a:gd name="connsiteY42" fmla="*/ 387079 h 404995"/>
                    <a:gd name="connsiteX43" fmla="*/ 203628 w 248410"/>
                    <a:gd name="connsiteY43" fmla="*/ 404995 h 40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48410" h="404995">
                      <a:moveTo>
                        <a:pt x="203628" y="404995"/>
                      </a:moveTo>
                      <a:cubicBezTo>
                        <a:pt x="206041" y="404868"/>
                        <a:pt x="208455" y="404614"/>
                        <a:pt x="210996" y="404106"/>
                      </a:cubicBezTo>
                      <a:cubicBezTo>
                        <a:pt x="218871" y="402454"/>
                        <a:pt x="225858" y="398896"/>
                        <a:pt x="231194" y="393814"/>
                      </a:cubicBezTo>
                      <a:cubicBezTo>
                        <a:pt x="234623" y="390765"/>
                        <a:pt x="237291" y="387207"/>
                        <a:pt x="239196" y="382378"/>
                      </a:cubicBezTo>
                      <a:cubicBezTo>
                        <a:pt x="241609" y="376025"/>
                        <a:pt x="242753" y="369419"/>
                        <a:pt x="243642" y="363192"/>
                      </a:cubicBezTo>
                      <a:cubicBezTo>
                        <a:pt x="243642" y="362939"/>
                        <a:pt x="244785" y="351376"/>
                        <a:pt x="245421" y="345785"/>
                      </a:cubicBezTo>
                      <a:cubicBezTo>
                        <a:pt x="245547" y="345150"/>
                        <a:pt x="245674" y="344515"/>
                        <a:pt x="245929" y="343626"/>
                      </a:cubicBezTo>
                      <a:cubicBezTo>
                        <a:pt x="246691" y="340322"/>
                        <a:pt x="246691" y="335748"/>
                        <a:pt x="246564" y="331047"/>
                      </a:cubicBezTo>
                      <a:cubicBezTo>
                        <a:pt x="248597" y="306652"/>
                        <a:pt x="248597" y="281240"/>
                        <a:pt x="248215" y="252905"/>
                      </a:cubicBezTo>
                      <a:lnTo>
                        <a:pt x="247580" y="213010"/>
                      </a:lnTo>
                      <a:lnTo>
                        <a:pt x="246310" y="176670"/>
                      </a:lnTo>
                      <a:cubicBezTo>
                        <a:pt x="245421" y="157866"/>
                        <a:pt x="244404" y="138934"/>
                        <a:pt x="245294" y="120510"/>
                      </a:cubicBezTo>
                      <a:cubicBezTo>
                        <a:pt x="246056" y="104246"/>
                        <a:pt x="245547" y="88364"/>
                        <a:pt x="244532" y="73118"/>
                      </a:cubicBezTo>
                      <a:lnTo>
                        <a:pt x="242626" y="50755"/>
                      </a:lnTo>
                      <a:cubicBezTo>
                        <a:pt x="242118" y="43386"/>
                        <a:pt x="241102" y="36016"/>
                        <a:pt x="237164" y="29028"/>
                      </a:cubicBezTo>
                      <a:cubicBezTo>
                        <a:pt x="233734" y="22548"/>
                        <a:pt x="228780" y="18355"/>
                        <a:pt x="223191" y="14670"/>
                      </a:cubicBezTo>
                      <a:cubicBezTo>
                        <a:pt x="217474" y="11113"/>
                        <a:pt x="210614" y="7936"/>
                        <a:pt x="202358" y="6030"/>
                      </a:cubicBezTo>
                      <a:cubicBezTo>
                        <a:pt x="194735" y="4760"/>
                        <a:pt x="180890" y="1075"/>
                        <a:pt x="172379" y="567"/>
                      </a:cubicBezTo>
                      <a:cubicBezTo>
                        <a:pt x="156754" y="-450"/>
                        <a:pt x="148116" y="186"/>
                        <a:pt x="131857" y="312"/>
                      </a:cubicBezTo>
                      <a:cubicBezTo>
                        <a:pt x="95526" y="1329"/>
                        <a:pt x="58433" y="1964"/>
                        <a:pt x="24135" y="2346"/>
                      </a:cubicBezTo>
                      <a:cubicBezTo>
                        <a:pt x="18165" y="2473"/>
                        <a:pt x="12068" y="1837"/>
                        <a:pt x="6097" y="1202"/>
                      </a:cubicBezTo>
                      <a:lnTo>
                        <a:pt x="0" y="29537"/>
                      </a:lnTo>
                      <a:lnTo>
                        <a:pt x="6097" y="60157"/>
                      </a:lnTo>
                      <a:lnTo>
                        <a:pt x="16514" y="60412"/>
                      </a:lnTo>
                      <a:cubicBezTo>
                        <a:pt x="32011" y="61047"/>
                        <a:pt x="42300" y="60539"/>
                        <a:pt x="55003" y="59903"/>
                      </a:cubicBezTo>
                      <a:cubicBezTo>
                        <a:pt x="67198" y="59268"/>
                        <a:pt x="79647" y="58378"/>
                        <a:pt x="91588" y="58251"/>
                      </a:cubicBezTo>
                      <a:lnTo>
                        <a:pt x="141637" y="57870"/>
                      </a:lnTo>
                      <a:cubicBezTo>
                        <a:pt x="150022" y="57998"/>
                        <a:pt x="158405" y="57362"/>
                        <a:pt x="166662" y="58125"/>
                      </a:cubicBezTo>
                      <a:cubicBezTo>
                        <a:pt x="174919" y="59395"/>
                        <a:pt x="182541" y="64478"/>
                        <a:pt x="186733" y="71593"/>
                      </a:cubicBezTo>
                      <a:cubicBezTo>
                        <a:pt x="188893" y="75150"/>
                        <a:pt x="190290" y="79216"/>
                        <a:pt x="190798" y="83282"/>
                      </a:cubicBezTo>
                      <a:cubicBezTo>
                        <a:pt x="191179" y="87475"/>
                        <a:pt x="190925" y="91541"/>
                        <a:pt x="191052" y="95734"/>
                      </a:cubicBezTo>
                      <a:lnTo>
                        <a:pt x="191306" y="120638"/>
                      </a:lnTo>
                      <a:cubicBezTo>
                        <a:pt x="191560" y="137155"/>
                        <a:pt x="191814" y="154308"/>
                        <a:pt x="192323" y="168920"/>
                      </a:cubicBezTo>
                      <a:cubicBezTo>
                        <a:pt x="192449" y="174510"/>
                        <a:pt x="192449" y="184167"/>
                        <a:pt x="192196" y="192807"/>
                      </a:cubicBezTo>
                      <a:cubicBezTo>
                        <a:pt x="191941" y="203607"/>
                        <a:pt x="191687" y="213010"/>
                        <a:pt x="191433" y="214280"/>
                      </a:cubicBezTo>
                      <a:cubicBezTo>
                        <a:pt x="190544" y="219743"/>
                        <a:pt x="190035" y="222920"/>
                        <a:pt x="189782" y="226986"/>
                      </a:cubicBezTo>
                      <a:cubicBezTo>
                        <a:pt x="189528" y="230797"/>
                        <a:pt x="189655" y="234736"/>
                        <a:pt x="189782" y="238675"/>
                      </a:cubicBezTo>
                      <a:cubicBezTo>
                        <a:pt x="190035" y="246807"/>
                        <a:pt x="190798" y="254430"/>
                        <a:pt x="190671" y="263070"/>
                      </a:cubicBezTo>
                      <a:cubicBezTo>
                        <a:pt x="190544" y="269169"/>
                        <a:pt x="190544" y="275268"/>
                        <a:pt x="190417" y="281494"/>
                      </a:cubicBezTo>
                      <a:cubicBezTo>
                        <a:pt x="190290" y="291405"/>
                        <a:pt x="190163" y="301315"/>
                        <a:pt x="190035" y="311226"/>
                      </a:cubicBezTo>
                      <a:cubicBezTo>
                        <a:pt x="189655" y="320628"/>
                        <a:pt x="191179" y="331047"/>
                        <a:pt x="185208" y="339052"/>
                      </a:cubicBezTo>
                      <a:cubicBezTo>
                        <a:pt x="179873" y="347184"/>
                        <a:pt x="170093" y="352011"/>
                        <a:pt x="160057" y="351630"/>
                      </a:cubicBezTo>
                      <a:lnTo>
                        <a:pt x="182033" y="387079"/>
                      </a:lnTo>
                      <a:lnTo>
                        <a:pt x="203628" y="404995"/>
                      </a:lnTo>
                      <a:close/>
                    </a:path>
                  </a:pathLst>
                </a:custGeom>
                <a:solidFill>
                  <a:srgbClr val="31388A"/>
                </a:solidFill>
                <a:ln w="12692" cap="flat">
                  <a:noFill/>
                  <a:prstDash val="solid"/>
                  <a:miter/>
                </a:ln>
              </p:spPr>
              <p:txBody>
                <a:bodyPr rtlCol="0" anchor="ctr"/>
                <a:lstStyle/>
                <a:p>
                  <a:endParaRPr lang="en-US"/>
                </a:p>
              </p:txBody>
            </p:sp>
          </p:grpSp>
        </p:grpSp>
        <p:sp>
          <p:nvSpPr>
            <p:cNvPr id="435" name="TextBox 434">
              <a:extLst>
                <a:ext uri="{FF2B5EF4-FFF2-40B4-BE49-F238E27FC236}">
                  <a16:creationId xmlns:a16="http://schemas.microsoft.com/office/drawing/2014/main" id="{89846F38-22E6-924F-A1C0-E033A8D699DF}"/>
                </a:ext>
              </a:extLst>
            </p:cNvPr>
            <p:cNvSpPr txBox="1"/>
            <p:nvPr/>
          </p:nvSpPr>
          <p:spPr>
            <a:xfrm>
              <a:off x="507252" y="6765242"/>
              <a:ext cx="3941144" cy="307777"/>
            </a:xfrm>
            <a:prstGeom prst="rect">
              <a:avLst/>
            </a:prstGeom>
            <a:noFill/>
          </p:spPr>
          <p:txBody>
            <a:bodyPr wrap="none" rtlCol="0">
              <a:spAutoFit/>
            </a:bodyPr>
            <a:lstStyle/>
            <a:p>
              <a:pPr algn="l"/>
              <a:r>
                <a:rPr lang="en-US" sz="1400" spc="30" dirty="0">
                  <a:solidFill>
                    <a:srgbClr val="FFFFFF"/>
                  </a:solidFill>
                  <a:latin typeface="LondrinaSolid-Black"/>
                  <a:sym typeface="LondrinaSolid-Black"/>
                  <a:rtl val="0"/>
                </a:rPr>
                <a:t>Share your thoughts and read the opinions of others</a:t>
              </a:r>
            </a:p>
          </p:txBody>
        </p:sp>
        <p:sp>
          <p:nvSpPr>
            <p:cNvPr id="436" name="Freeform 435">
              <a:hlinkClick r:id="rId7"/>
              <a:extLst>
                <a:ext uri="{FF2B5EF4-FFF2-40B4-BE49-F238E27FC236}">
                  <a16:creationId xmlns:a16="http://schemas.microsoft.com/office/drawing/2014/main" id="{838FEA1B-BBE9-DD46-9574-F2DB0D683766}"/>
                </a:ext>
              </a:extLst>
            </p:cNvPr>
            <p:cNvSpPr/>
            <p:nvPr/>
          </p:nvSpPr>
          <p:spPr>
            <a:xfrm>
              <a:off x="9450351" y="6781129"/>
              <a:ext cx="288102" cy="288423"/>
            </a:xfrm>
            <a:custGeom>
              <a:avLst/>
              <a:gdLst>
                <a:gd name="connsiteX0" fmla="*/ 144051 w 288102"/>
                <a:gd name="connsiteY0" fmla="*/ 0 h 288423"/>
                <a:gd name="connsiteX1" fmla="*/ 0 w 288102"/>
                <a:gd name="connsiteY1" fmla="*/ 144211 h 288423"/>
                <a:gd name="connsiteX2" fmla="*/ 144051 w 288102"/>
                <a:gd name="connsiteY2" fmla="*/ 288424 h 288423"/>
                <a:gd name="connsiteX3" fmla="*/ 288103 w 288102"/>
                <a:gd name="connsiteY3" fmla="*/ 144211 h 288423"/>
                <a:gd name="connsiteX4" fmla="*/ 144051 w 288102"/>
                <a:gd name="connsiteY4" fmla="*/ 0 h 288423"/>
                <a:gd name="connsiteX5" fmla="*/ 221793 w 288102"/>
                <a:gd name="connsiteY5" fmla="*/ 113718 h 288423"/>
                <a:gd name="connsiteX6" fmla="*/ 222174 w 288102"/>
                <a:gd name="connsiteY6" fmla="*/ 118165 h 288423"/>
                <a:gd name="connsiteX7" fmla="*/ 215441 w 288102"/>
                <a:gd name="connsiteY7" fmla="*/ 153995 h 288423"/>
                <a:gd name="connsiteX8" fmla="*/ 196261 w 288102"/>
                <a:gd name="connsiteY8" fmla="*/ 186522 h 288423"/>
                <a:gd name="connsiteX9" fmla="*/ 164249 w 288102"/>
                <a:gd name="connsiteY9" fmla="*/ 210409 h 288423"/>
                <a:gd name="connsiteX10" fmla="*/ 120931 w 288102"/>
                <a:gd name="connsiteY10" fmla="*/ 219557 h 288423"/>
                <a:gd name="connsiteX11" fmla="*/ 66436 w 288102"/>
                <a:gd name="connsiteY11" fmla="*/ 203675 h 288423"/>
                <a:gd name="connsiteX12" fmla="*/ 74947 w 288102"/>
                <a:gd name="connsiteY12" fmla="*/ 204056 h 288423"/>
                <a:gd name="connsiteX13" fmla="*/ 119281 w 288102"/>
                <a:gd name="connsiteY13" fmla="*/ 188809 h 288423"/>
                <a:gd name="connsiteX14" fmla="*/ 98448 w 288102"/>
                <a:gd name="connsiteY14" fmla="*/ 181821 h 288423"/>
                <a:gd name="connsiteX15" fmla="*/ 86126 w 288102"/>
                <a:gd name="connsiteY15" fmla="*/ 164414 h 288423"/>
                <a:gd name="connsiteX16" fmla="*/ 92604 w 288102"/>
                <a:gd name="connsiteY16" fmla="*/ 164795 h 288423"/>
                <a:gd name="connsiteX17" fmla="*/ 102131 w 288102"/>
                <a:gd name="connsiteY17" fmla="*/ 163779 h 288423"/>
                <a:gd name="connsiteX18" fmla="*/ 87523 w 288102"/>
                <a:gd name="connsiteY18" fmla="*/ 157045 h 288423"/>
                <a:gd name="connsiteX19" fmla="*/ 77360 w 288102"/>
                <a:gd name="connsiteY19" fmla="*/ 144720 h 288423"/>
                <a:gd name="connsiteX20" fmla="*/ 73677 w 288102"/>
                <a:gd name="connsiteY20" fmla="*/ 128964 h 288423"/>
                <a:gd name="connsiteX21" fmla="*/ 73677 w 288102"/>
                <a:gd name="connsiteY21" fmla="*/ 128329 h 288423"/>
                <a:gd name="connsiteX22" fmla="*/ 89556 w 288102"/>
                <a:gd name="connsiteY22" fmla="*/ 133030 h 288423"/>
                <a:gd name="connsiteX23" fmla="*/ 73677 w 288102"/>
                <a:gd name="connsiteY23" fmla="*/ 103172 h 288423"/>
                <a:gd name="connsiteX24" fmla="*/ 78758 w 288102"/>
                <a:gd name="connsiteY24" fmla="*/ 85256 h 288423"/>
                <a:gd name="connsiteX25" fmla="*/ 111151 w 288102"/>
                <a:gd name="connsiteY25" fmla="*/ 111684 h 288423"/>
                <a:gd name="connsiteX26" fmla="*/ 151927 w 288102"/>
                <a:gd name="connsiteY26" fmla="*/ 122485 h 288423"/>
                <a:gd name="connsiteX27" fmla="*/ 151292 w 288102"/>
                <a:gd name="connsiteY27" fmla="*/ 114353 h 288423"/>
                <a:gd name="connsiteX28" fmla="*/ 161581 w 288102"/>
                <a:gd name="connsiteY28" fmla="*/ 89195 h 288423"/>
                <a:gd name="connsiteX29" fmla="*/ 186479 w 288102"/>
                <a:gd name="connsiteY29" fmla="*/ 78649 h 288423"/>
                <a:gd name="connsiteX30" fmla="*/ 212520 w 288102"/>
                <a:gd name="connsiteY30" fmla="*/ 89831 h 288423"/>
                <a:gd name="connsiteX31" fmla="*/ 235258 w 288102"/>
                <a:gd name="connsiteY31" fmla="*/ 81317 h 288423"/>
                <a:gd name="connsiteX32" fmla="*/ 219634 w 288102"/>
                <a:gd name="connsiteY32" fmla="*/ 101012 h 288423"/>
                <a:gd name="connsiteX33" fmla="*/ 239959 w 288102"/>
                <a:gd name="connsiteY33" fmla="*/ 95294 h 288423"/>
                <a:gd name="connsiteX34" fmla="*/ 221793 w 288102"/>
                <a:gd name="connsiteY34" fmla="*/ 113718 h 288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88102" h="288423">
                  <a:moveTo>
                    <a:pt x="144051" y="0"/>
                  </a:moveTo>
                  <a:cubicBezTo>
                    <a:pt x="64531" y="0"/>
                    <a:pt x="0" y="64546"/>
                    <a:pt x="0" y="144211"/>
                  </a:cubicBezTo>
                  <a:cubicBezTo>
                    <a:pt x="0" y="223878"/>
                    <a:pt x="64531" y="288424"/>
                    <a:pt x="144051" y="288424"/>
                  </a:cubicBezTo>
                  <a:cubicBezTo>
                    <a:pt x="223571" y="288424"/>
                    <a:pt x="288103" y="223878"/>
                    <a:pt x="288103" y="144211"/>
                  </a:cubicBezTo>
                  <a:cubicBezTo>
                    <a:pt x="288103" y="64546"/>
                    <a:pt x="223699" y="0"/>
                    <a:pt x="144051" y="0"/>
                  </a:cubicBezTo>
                  <a:close/>
                  <a:moveTo>
                    <a:pt x="221793" y="113718"/>
                  </a:moveTo>
                  <a:cubicBezTo>
                    <a:pt x="222047" y="114607"/>
                    <a:pt x="222174" y="116132"/>
                    <a:pt x="222174" y="118165"/>
                  </a:cubicBezTo>
                  <a:cubicBezTo>
                    <a:pt x="222174" y="130108"/>
                    <a:pt x="219888" y="142052"/>
                    <a:pt x="215441" y="153995"/>
                  </a:cubicBezTo>
                  <a:cubicBezTo>
                    <a:pt x="210868" y="165812"/>
                    <a:pt x="204517" y="176738"/>
                    <a:pt x="196261" y="186522"/>
                  </a:cubicBezTo>
                  <a:cubicBezTo>
                    <a:pt x="188003" y="196306"/>
                    <a:pt x="177333" y="204311"/>
                    <a:pt x="164249" y="210409"/>
                  </a:cubicBezTo>
                  <a:cubicBezTo>
                    <a:pt x="151165" y="216508"/>
                    <a:pt x="136684" y="219557"/>
                    <a:pt x="120931" y="219557"/>
                  </a:cubicBezTo>
                  <a:cubicBezTo>
                    <a:pt x="101115" y="219557"/>
                    <a:pt x="82823" y="214221"/>
                    <a:pt x="66436" y="203675"/>
                  </a:cubicBezTo>
                  <a:cubicBezTo>
                    <a:pt x="68977" y="203929"/>
                    <a:pt x="71771" y="204056"/>
                    <a:pt x="74947" y="204056"/>
                  </a:cubicBezTo>
                  <a:cubicBezTo>
                    <a:pt x="91461" y="204056"/>
                    <a:pt x="106196" y="198974"/>
                    <a:pt x="119281" y="188809"/>
                  </a:cubicBezTo>
                  <a:cubicBezTo>
                    <a:pt x="111404" y="188809"/>
                    <a:pt x="104418" y="186522"/>
                    <a:pt x="98448" y="181821"/>
                  </a:cubicBezTo>
                  <a:cubicBezTo>
                    <a:pt x="92477" y="177247"/>
                    <a:pt x="88286" y="171402"/>
                    <a:pt x="86126" y="164414"/>
                  </a:cubicBezTo>
                  <a:cubicBezTo>
                    <a:pt x="88412" y="164668"/>
                    <a:pt x="90572" y="164795"/>
                    <a:pt x="92604" y="164795"/>
                  </a:cubicBezTo>
                  <a:cubicBezTo>
                    <a:pt x="95780" y="164795"/>
                    <a:pt x="98956" y="164414"/>
                    <a:pt x="102131" y="163779"/>
                  </a:cubicBezTo>
                  <a:cubicBezTo>
                    <a:pt x="96669" y="162635"/>
                    <a:pt x="91842" y="160348"/>
                    <a:pt x="87523" y="157045"/>
                  </a:cubicBezTo>
                  <a:cubicBezTo>
                    <a:pt x="83204" y="153741"/>
                    <a:pt x="79901" y="149548"/>
                    <a:pt x="77360" y="144720"/>
                  </a:cubicBezTo>
                  <a:cubicBezTo>
                    <a:pt x="74820" y="139892"/>
                    <a:pt x="73677" y="134555"/>
                    <a:pt x="73677" y="128964"/>
                  </a:cubicBezTo>
                  <a:lnTo>
                    <a:pt x="73677" y="128329"/>
                  </a:lnTo>
                  <a:cubicBezTo>
                    <a:pt x="78631" y="131252"/>
                    <a:pt x="83966" y="132903"/>
                    <a:pt x="89556" y="133030"/>
                  </a:cubicBezTo>
                  <a:cubicBezTo>
                    <a:pt x="78885" y="125788"/>
                    <a:pt x="73677" y="115878"/>
                    <a:pt x="73677" y="103172"/>
                  </a:cubicBezTo>
                  <a:cubicBezTo>
                    <a:pt x="73677" y="96819"/>
                    <a:pt x="75328" y="90847"/>
                    <a:pt x="78758" y="85256"/>
                  </a:cubicBezTo>
                  <a:cubicBezTo>
                    <a:pt x="87523" y="96311"/>
                    <a:pt x="98321" y="105204"/>
                    <a:pt x="111151" y="111684"/>
                  </a:cubicBezTo>
                  <a:cubicBezTo>
                    <a:pt x="123854" y="118292"/>
                    <a:pt x="137573" y="121849"/>
                    <a:pt x="151927" y="122485"/>
                  </a:cubicBezTo>
                  <a:cubicBezTo>
                    <a:pt x="151419" y="119816"/>
                    <a:pt x="151292" y="117021"/>
                    <a:pt x="151292" y="114353"/>
                  </a:cubicBezTo>
                  <a:cubicBezTo>
                    <a:pt x="151292" y="104569"/>
                    <a:pt x="154722" y="96311"/>
                    <a:pt x="161581" y="89195"/>
                  </a:cubicBezTo>
                  <a:cubicBezTo>
                    <a:pt x="168441" y="82207"/>
                    <a:pt x="176825" y="78649"/>
                    <a:pt x="186479" y="78649"/>
                  </a:cubicBezTo>
                  <a:cubicBezTo>
                    <a:pt x="196896" y="78649"/>
                    <a:pt x="205533" y="82334"/>
                    <a:pt x="212520" y="89831"/>
                  </a:cubicBezTo>
                  <a:cubicBezTo>
                    <a:pt x="220650" y="88306"/>
                    <a:pt x="228271" y="85383"/>
                    <a:pt x="235258" y="81317"/>
                  </a:cubicBezTo>
                  <a:cubicBezTo>
                    <a:pt x="232591" y="89704"/>
                    <a:pt x="227382" y="96184"/>
                    <a:pt x="219634" y="101012"/>
                  </a:cubicBezTo>
                  <a:cubicBezTo>
                    <a:pt x="226366" y="100122"/>
                    <a:pt x="233226" y="98216"/>
                    <a:pt x="239959" y="95294"/>
                  </a:cubicBezTo>
                  <a:cubicBezTo>
                    <a:pt x="234877" y="102282"/>
                    <a:pt x="228906" y="108508"/>
                    <a:pt x="221793" y="113718"/>
                  </a:cubicBezTo>
                  <a:close/>
                </a:path>
              </a:pathLst>
            </a:custGeom>
            <a:solidFill>
              <a:srgbClr val="FFFFFF"/>
            </a:solidFill>
            <a:ln w="12692" cap="flat">
              <a:noFill/>
              <a:prstDash val="solid"/>
              <a:miter/>
            </a:ln>
          </p:spPr>
          <p:txBody>
            <a:bodyPr rtlCol="0" anchor="ctr"/>
            <a:lstStyle/>
            <a:p>
              <a:endParaRPr lang="en-US"/>
            </a:p>
          </p:txBody>
        </p:sp>
        <p:grpSp>
          <p:nvGrpSpPr>
            <p:cNvPr id="437" name="Graphic 1018">
              <a:extLst>
                <a:ext uri="{FF2B5EF4-FFF2-40B4-BE49-F238E27FC236}">
                  <a16:creationId xmlns:a16="http://schemas.microsoft.com/office/drawing/2014/main" id="{FA3EFB37-DA6F-314E-8975-11D181B2DED3}"/>
                </a:ext>
              </a:extLst>
            </p:cNvPr>
            <p:cNvGrpSpPr/>
            <p:nvPr/>
          </p:nvGrpSpPr>
          <p:grpSpPr>
            <a:xfrm>
              <a:off x="9842871" y="6781129"/>
              <a:ext cx="288103" cy="288423"/>
              <a:chOff x="9842871" y="6781129"/>
              <a:chExt cx="288103" cy="288423"/>
            </a:xfrm>
            <a:solidFill>
              <a:srgbClr val="FFFFFF"/>
            </a:solidFill>
          </p:grpSpPr>
          <p:sp>
            <p:nvSpPr>
              <p:cNvPr id="448" name="Freeform 447">
                <a:extLst>
                  <a:ext uri="{FF2B5EF4-FFF2-40B4-BE49-F238E27FC236}">
                    <a16:creationId xmlns:a16="http://schemas.microsoft.com/office/drawing/2014/main" id="{9205AFC3-2745-0A46-BD56-02012D05C593}"/>
                  </a:ext>
                </a:extLst>
              </p:cNvPr>
              <p:cNvSpPr/>
              <p:nvPr/>
            </p:nvSpPr>
            <p:spPr>
              <a:xfrm>
                <a:off x="9964438" y="6875343"/>
                <a:ext cx="44714" cy="44533"/>
              </a:xfrm>
              <a:custGeom>
                <a:avLst/>
                <a:gdLst>
                  <a:gd name="connsiteX0" fmla="*/ 38236 w 44714"/>
                  <a:gd name="connsiteY0" fmla="*/ 6798 h 44533"/>
                  <a:gd name="connsiteX1" fmla="*/ 30995 w 44714"/>
                  <a:gd name="connsiteY1" fmla="*/ 1715 h 44533"/>
                  <a:gd name="connsiteX2" fmla="*/ 13847 w 44714"/>
                  <a:gd name="connsiteY2" fmla="*/ 1715 h 44533"/>
                  <a:gd name="connsiteX3" fmla="*/ 6733 w 44714"/>
                  <a:gd name="connsiteY3" fmla="*/ 6798 h 44533"/>
                  <a:gd name="connsiteX4" fmla="*/ 1906 w 44714"/>
                  <a:gd name="connsiteY4" fmla="*/ 13659 h 44533"/>
                  <a:gd name="connsiteX5" fmla="*/ 0 w 44714"/>
                  <a:gd name="connsiteY5" fmla="*/ 22553 h 44533"/>
                  <a:gd name="connsiteX6" fmla="*/ 1906 w 44714"/>
                  <a:gd name="connsiteY6" fmla="*/ 31193 h 44533"/>
                  <a:gd name="connsiteX7" fmla="*/ 6733 w 44714"/>
                  <a:gd name="connsiteY7" fmla="*/ 38181 h 44533"/>
                  <a:gd name="connsiteX8" fmla="*/ 13847 w 44714"/>
                  <a:gd name="connsiteY8" fmla="*/ 42882 h 44533"/>
                  <a:gd name="connsiteX9" fmla="*/ 22357 w 44714"/>
                  <a:gd name="connsiteY9" fmla="*/ 44534 h 44533"/>
                  <a:gd name="connsiteX10" fmla="*/ 30868 w 44714"/>
                  <a:gd name="connsiteY10" fmla="*/ 42882 h 44533"/>
                  <a:gd name="connsiteX11" fmla="*/ 37982 w 44714"/>
                  <a:gd name="connsiteY11" fmla="*/ 38181 h 44533"/>
                  <a:gd name="connsiteX12" fmla="*/ 42809 w 44714"/>
                  <a:gd name="connsiteY12" fmla="*/ 31193 h 44533"/>
                  <a:gd name="connsiteX13" fmla="*/ 44715 w 44714"/>
                  <a:gd name="connsiteY13" fmla="*/ 22553 h 44533"/>
                  <a:gd name="connsiteX14" fmla="*/ 42809 w 44714"/>
                  <a:gd name="connsiteY14" fmla="*/ 13659 h 44533"/>
                  <a:gd name="connsiteX15" fmla="*/ 38236 w 44714"/>
                  <a:gd name="connsiteY15" fmla="*/ 6798 h 44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714" h="44533">
                    <a:moveTo>
                      <a:pt x="38236" y="6798"/>
                    </a:moveTo>
                    <a:cubicBezTo>
                      <a:pt x="36204" y="4510"/>
                      <a:pt x="33790" y="2859"/>
                      <a:pt x="30995" y="1715"/>
                    </a:cubicBezTo>
                    <a:cubicBezTo>
                      <a:pt x="25533" y="-572"/>
                      <a:pt x="19309" y="-572"/>
                      <a:pt x="13847" y="1715"/>
                    </a:cubicBezTo>
                    <a:cubicBezTo>
                      <a:pt x="11051" y="2859"/>
                      <a:pt x="8638" y="4637"/>
                      <a:pt x="6733" y="6798"/>
                    </a:cubicBezTo>
                    <a:cubicBezTo>
                      <a:pt x="4827" y="8703"/>
                      <a:pt x="3176" y="11117"/>
                      <a:pt x="1906" y="13659"/>
                    </a:cubicBezTo>
                    <a:cubicBezTo>
                      <a:pt x="635" y="16327"/>
                      <a:pt x="0" y="19249"/>
                      <a:pt x="0" y="22553"/>
                    </a:cubicBezTo>
                    <a:cubicBezTo>
                      <a:pt x="0" y="25602"/>
                      <a:pt x="635" y="28524"/>
                      <a:pt x="1906" y="31193"/>
                    </a:cubicBezTo>
                    <a:cubicBezTo>
                      <a:pt x="3176" y="33861"/>
                      <a:pt x="4700" y="36275"/>
                      <a:pt x="6733" y="38181"/>
                    </a:cubicBezTo>
                    <a:cubicBezTo>
                      <a:pt x="8765" y="40214"/>
                      <a:pt x="11179" y="41739"/>
                      <a:pt x="13847" y="42882"/>
                    </a:cubicBezTo>
                    <a:cubicBezTo>
                      <a:pt x="16514" y="44026"/>
                      <a:pt x="19436" y="44534"/>
                      <a:pt x="22357" y="44534"/>
                    </a:cubicBezTo>
                    <a:cubicBezTo>
                      <a:pt x="25279" y="44534"/>
                      <a:pt x="28201" y="44026"/>
                      <a:pt x="30868" y="42882"/>
                    </a:cubicBezTo>
                    <a:cubicBezTo>
                      <a:pt x="33536" y="41739"/>
                      <a:pt x="35950" y="40214"/>
                      <a:pt x="37982" y="38181"/>
                    </a:cubicBezTo>
                    <a:cubicBezTo>
                      <a:pt x="40015" y="36148"/>
                      <a:pt x="41539" y="33861"/>
                      <a:pt x="42809" y="31193"/>
                    </a:cubicBezTo>
                    <a:cubicBezTo>
                      <a:pt x="44080" y="28397"/>
                      <a:pt x="44715" y="25475"/>
                      <a:pt x="44715" y="22553"/>
                    </a:cubicBezTo>
                    <a:cubicBezTo>
                      <a:pt x="44715" y="19377"/>
                      <a:pt x="44080" y="16327"/>
                      <a:pt x="42809" y="13659"/>
                    </a:cubicBezTo>
                    <a:cubicBezTo>
                      <a:pt x="41666" y="10863"/>
                      <a:pt x="40142" y="8576"/>
                      <a:pt x="38236" y="6798"/>
                    </a:cubicBezTo>
                    <a:close/>
                  </a:path>
                </a:pathLst>
              </a:custGeom>
              <a:solidFill>
                <a:srgbClr val="FFFFFF"/>
              </a:solidFill>
              <a:ln w="12692" cap="flat">
                <a:noFill/>
                <a:prstDash val="solid"/>
                <a:miter/>
              </a:ln>
            </p:spPr>
            <p:txBody>
              <a:bodyPr rtlCol="0" anchor="ctr"/>
              <a:lstStyle/>
              <a:p>
                <a:endParaRPr lang="en-US"/>
              </a:p>
            </p:txBody>
          </p:sp>
          <p:sp>
            <p:nvSpPr>
              <p:cNvPr id="449" name="Freeform 448">
                <a:hlinkClick r:id="rId8"/>
                <a:extLst>
                  <a:ext uri="{FF2B5EF4-FFF2-40B4-BE49-F238E27FC236}">
                    <a16:creationId xmlns:a16="http://schemas.microsoft.com/office/drawing/2014/main" id="{30FAB94C-1799-EA4E-AEF7-119D6B39E4BF}"/>
                  </a:ext>
                </a:extLst>
              </p:cNvPr>
              <p:cNvSpPr/>
              <p:nvPr/>
            </p:nvSpPr>
            <p:spPr>
              <a:xfrm>
                <a:off x="9842871" y="6781129"/>
                <a:ext cx="288103" cy="288423"/>
              </a:xfrm>
              <a:custGeom>
                <a:avLst/>
                <a:gdLst>
                  <a:gd name="connsiteX0" fmla="*/ 144052 w 288103"/>
                  <a:gd name="connsiteY0" fmla="*/ 0 h 288423"/>
                  <a:gd name="connsiteX1" fmla="*/ 0 w 288103"/>
                  <a:gd name="connsiteY1" fmla="*/ 144211 h 288423"/>
                  <a:gd name="connsiteX2" fmla="*/ 144052 w 288103"/>
                  <a:gd name="connsiteY2" fmla="*/ 288424 h 288423"/>
                  <a:gd name="connsiteX3" fmla="*/ 288103 w 288103"/>
                  <a:gd name="connsiteY3" fmla="*/ 144211 h 288423"/>
                  <a:gd name="connsiteX4" fmla="*/ 144052 w 288103"/>
                  <a:gd name="connsiteY4" fmla="*/ 0 h 288423"/>
                  <a:gd name="connsiteX5" fmla="*/ 202612 w 288103"/>
                  <a:gd name="connsiteY5" fmla="*/ 124390 h 288423"/>
                  <a:gd name="connsiteX6" fmla="*/ 201088 w 288103"/>
                  <a:gd name="connsiteY6" fmla="*/ 132141 h 288423"/>
                  <a:gd name="connsiteX7" fmla="*/ 198547 w 288103"/>
                  <a:gd name="connsiteY7" fmla="*/ 139256 h 288423"/>
                  <a:gd name="connsiteX8" fmla="*/ 195244 w 288103"/>
                  <a:gd name="connsiteY8" fmla="*/ 145990 h 288423"/>
                  <a:gd name="connsiteX9" fmla="*/ 144052 w 288103"/>
                  <a:gd name="connsiteY9" fmla="*/ 234677 h 288423"/>
                  <a:gd name="connsiteX10" fmla="*/ 92858 w 288103"/>
                  <a:gd name="connsiteY10" fmla="*/ 146118 h 288423"/>
                  <a:gd name="connsiteX11" fmla="*/ 89556 w 288103"/>
                  <a:gd name="connsiteY11" fmla="*/ 139383 h 288423"/>
                  <a:gd name="connsiteX12" fmla="*/ 87016 w 288103"/>
                  <a:gd name="connsiteY12" fmla="*/ 132268 h 288423"/>
                  <a:gd name="connsiteX13" fmla="*/ 85491 w 288103"/>
                  <a:gd name="connsiteY13" fmla="*/ 124390 h 288423"/>
                  <a:gd name="connsiteX14" fmla="*/ 84983 w 288103"/>
                  <a:gd name="connsiteY14" fmla="*/ 116640 h 288423"/>
                  <a:gd name="connsiteX15" fmla="*/ 89683 w 288103"/>
                  <a:gd name="connsiteY15" fmla="*/ 93388 h 288423"/>
                  <a:gd name="connsiteX16" fmla="*/ 102259 w 288103"/>
                  <a:gd name="connsiteY16" fmla="*/ 74711 h 288423"/>
                  <a:gd name="connsiteX17" fmla="*/ 121187 w 288103"/>
                  <a:gd name="connsiteY17" fmla="*/ 62132 h 288423"/>
                  <a:gd name="connsiteX18" fmla="*/ 144052 w 288103"/>
                  <a:gd name="connsiteY18" fmla="*/ 57430 h 288423"/>
                  <a:gd name="connsiteX19" fmla="*/ 166917 w 288103"/>
                  <a:gd name="connsiteY19" fmla="*/ 62132 h 288423"/>
                  <a:gd name="connsiteX20" fmla="*/ 185844 w 288103"/>
                  <a:gd name="connsiteY20" fmla="*/ 74711 h 288423"/>
                  <a:gd name="connsiteX21" fmla="*/ 198547 w 288103"/>
                  <a:gd name="connsiteY21" fmla="*/ 93388 h 288423"/>
                  <a:gd name="connsiteX22" fmla="*/ 203247 w 288103"/>
                  <a:gd name="connsiteY22" fmla="*/ 116640 h 288423"/>
                  <a:gd name="connsiteX23" fmla="*/ 202612 w 288103"/>
                  <a:gd name="connsiteY23" fmla="*/ 124390 h 288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8103" h="288423">
                    <a:moveTo>
                      <a:pt x="144052" y="0"/>
                    </a:moveTo>
                    <a:cubicBezTo>
                      <a:pt x="64658" y="0"/>
                      <a:pt x="0" y="64673"/>
                      <a:pt x="0" y="144211"/>
                    </a:cubicBezTo>
                    <a:cubicBezTo>
                      <a:pt x="0" y="223750"/>
                      <a:pt x="64658" y="288424"/>
                      <a:pt x="144052" y="288424"/>
                    </a:cubicBezTo>
                    <a:cubicBezTo>
                      <a:pt x="223445" y="288424"/>
                      <a:pt x="288103" y="223750"/>
                      <a:pt x="288103" y="144211"/>
                    </a:cubicBezTo>
                    <a:cubicBezTo>
                      <a:pt x="288103" y="64673"/>
                      <a:pt x="223445" y="0"/>
                      <a:pt x="144052" y="0"/>
                    </a:cubicBezTo>
                    <a:close/>
                    <a:moveTo>
                      <a:pt x="202612" y="124390"/>
                    </a:moveTo>
                    <a:cubicBezTo>
                      <a:pt x="202231" y="127059"/>
                      <a:pt x="201723" y="129600"/>
                      <a:pt x="201088" y="132141"/>
                    </a:cubicBezTo>
                    <a:cubicBezTo>
                      <a:pt x="200326" y="134555"/>
                      <a:pt x="199563" y="136842"/>
                      <a:pt x="198547" y="139256"/>
                    </a:cubicBezTo>
                    <a:cubicBezTo>
                      <a:pt x="197531" y="141670"/>
                      <a:pt x="196388" y="143958"/>
                      <a:pt x="195244" y="145990"/>
                    </a:cubicBezTo>
                    <a:lnTo>
                      <a:pt x="144052" y="234677"/>
                    </a:lnTo>
                    <a:lnTo>
                      <a:pt x="92858" y="146118"/>
                    </a:lnTo>
                    <a:cubicBezTo>
                      <a:pt x="91716" y="144084"/>
                      <a:pt x="90572" y="141797"/>
                      <a:pt x="89556" y="139383"/>
                    </a:cubicBezTo>
                    <a:cubicBezTo>
                      <a:pt x="88540" y="136969"/>
                      <a:pt x="87651" y="134555"/>
                      <a:pt x="87016" y="132268"/>
                    </a:cubicBezTo>
                    <a:cubicBezTo>
                      <a:pt x="86253" y="129727"/>
                      <a:pt x="85745" y="127059"/>
                      <a:pt x="85491" y="124390"/>
                    </a:cubicBezTo>
                    <a:cubicBezTo>
                      <a:pt x="85110" y="121723"/>
                      <a:pt x="84983" y="119181"/>
                      <a:pt x="84983" y="116640"/>
                    </a:cubicBezTo>
                    <a:cubicBezTo>
                      <a:pt x="84983" y="108381"/>
                      <a:pt x="86507" y="100630"/>
                      <a:pt x="89683" y="93388"/>
                    </a:cubicBezTo>
                    <a:cubicBezTo>
                      <a:pt x="92732" y="86273"/>
                      <a:pt x="97051" y="80047"/>
                      <a:pt x="102259" y="74711"/>
                    </a:cubicBezTo>
                    <a:cubicBezTo>
                      <a:pt x="107721" y="69374"/>
                      <a:pt x="114200" y="65181"/>
                      <a:pt x="121187" y="62132"/>
                    </a:cubicBezTo>
                    <a:cubicBezTo>
                      <a:pt x="128300" y="59082"/>
                      <a:pt x="136049" y="57430"/>
                      <a:pt x="144052" y="57430"/>
                    </a:cubicBezTo>
                    <a:cubicBezTo>
                      <a:pt x="152055" y="57430"/>
                      <a:pt x="159803" y="58955"/>
                      <a:pt x="166917" y="62132"/>
                    </a:cubicBezTo>
                    <a:cubicBezTo>
                      <a:pt x="174030" y="65181"/>
                      <a:pt x="180382" y="69501"/>
                      <a:pt x="185844" y="74711"/>
                    </a:cubicBezTo>
                    <a:cubicBezTo>
                      <a:pt x="191180" y="80047"/>
                      <a:pt x="195371" y="86273"/>
                      <a:pt x="198547" y="93388"/>
                    </a:cubicBezTo>
                    <a:cubicBezTo>
                      <a:pt x="201596" y="100503"/>
                      <a:pt x="203247" y="108381"/>
                      <a:pt x="203247" y="116640"/>
                    </a:cubicBezTo>
                    <a:cubicBezTo>
                      <a:pt x="203121" y="119054"/>
                      <a:pt x="202993" y="121723"/>
                      <a:pt x="202612" y="124390"/>
                    </a:cubicBezTo>
                    <a:close/>
                  </a:path>
                </a:pathLst>
              </a:custGeom>
              <a:solidFill>
                <a:srgbClr val="FFFFFF"/>
              </a:solidFill>
              <a:ln w="12692" cap="flat">
                <a:noFill/>
                <a:prstDash val="solid"/>
                <a:miter/>
              </a:ln>
            </p:spPr>
            <p:txBody>
              <a:bodyPr rtlCol="0" anchor="ctr"/>
              <a:lstStyle/>
              <a:p>
                <a:endParaRPr lang="en-US"/>
              </a:p>
            </p:txBody>
          </p:sp>
        </p:grpSp>
        <p:grpSp>
          <p:nvGrpSpPr>
            <p:cNvPr id="441" name="Graphic 1018">
              <a:extLst>
                <a:ext uri="{FF2B5EF4-FFF2-40B4-BE49-F238E27FC236}">
                  <a16:creationId xmlns:a16="http://schemas.microsoft.com/office/drawing/2014/main" id="{12FCBD36-85FB-8640-BA15-6BF8DFB345A2}"/>
                </a:ext>
              </a:extLst>
            </p:cNvPr>
            <p:cNvGrpSpPr/>
            <p:nvPr/>
          </p:nvGrpSpPr>
          <p:grpSpPr>
            <a:xfrm>
              <a:off x="9057957" y="6781129"/>
              <a:ext cx="288102" cy="288423"/>
              <a:chOff x="9057957" y="6781129"/>
              <a:chExt cx="288102" cy="288423"/>
            </a:xfrm>
            <a:solidFill>
              <a:srgbClr val="FFFFFF"/>
            </a:solidFill>
          </p:grpSpPr>
          <p:sp>
            <p:nvSpPr>
              <p:cNvPr id="446" name="Freeform 445">
                <a:extLst>
                  <a:ext uri="{FF2B5EF4-FFF2-40B4-BE49-F238E27FC236}">
                    <a16:creationId xmlns:a16="http://schemas.microsoft.com/office/drawing/2014/main" id="{D385499C-8DDC-D445-BA3E-55A8655EAC27}"/>
                  </a:ext>
                </a:extLst>
              </p:cNvPr>
              <p:cNvSpPr/>
              <p:nvPr/>
            </p:nvSpPr>
            <p:spPr>
              <a:xfrm>
                <a:off x="9111690" y="6867275"/>
                <a:ext cx="180636" cy="116131"/>
              </a:xfrm>
              <a:custGeom>
                <a:avLst/>
                <a:gdLst>
                  <a:gd name="connsiteX0" fmla="*/ 0 w 180636"/>
                  <a:gd name="connsiteY0" fmla="*/ 116132 h 116131"/>
                  <a:gd name="connsiteX1" fmla="*/ 180636 w 180636"/>
                  <a:gd name="connsiteY1" fmla="*/ 116132 h 116131"/>
                  <a:gd name="connsiteX2" fmla="*/ 180636 w 180636"/>
                  <a:gd name="connsiteY2" fmla="*/ 0 h 116131"/>
                  <a:gd name="connsiteX3" fmla="*/ 0 w 180636"/>
                  <a:gd name="connsiteY3" fmla="*/ 0 h 116131"/>
                  <a:gd name="connsiteX4" fmla="*/ 0 w 180636"/>
                  <a:gd name="connsiteY4" fmla="*/ 116132 h 116131"/>
                  <a:gd name="connsiteX5" fmla="*/ 9019 w 180636"/>
                  <a:gd name="connsiteY5" fmla="*/ 101520 h 116131"/>
                  <a:gd name="connsiteX6" fmla="*/ 9019 w 180636"/>
                  <a:gd name="connsiteY6" fmla="*/ 12960 h 116131"/>
                  <a:gd name="connsiteX7" fmla="*/ 53225 w 180636"/>
                  <a:gd name="connsiteY7" fmla="*/ 57304 h 116131"/>
                  <a:gd name="connsiteX8" fmla="*/ 9019 w 180636"/>
                  <a:gd name="connsiteY8" fmla="*/ 101520 h 116131"/>
                  <a:gd name="connsiteX9" fmla="*/ 84093 w 180636"/>
                  <a:gd name="connsiteY9" fmla="*/ 86401 h 116131"/>
                  <a:gd name="connsiteX10" fmla="*/ 96543 w 180636"/>
                  <a:gd name="connsiteY10" fmla="*/ 86401 h 116131"/>
                  <a:gd name="connsiteX11" fmla="*/ 101878 w 180636"/>
                  <a:gd name="connsiteY11" fmla="*/ 82588 h 116131"/>
                  <a:gd name="connsiteX12" fmla="*/ 120932 w 180636"/>
                  <a:gd name="connsiteY12" fmla="*/ 63529 h 116131"/>
                  <a:gd name="connsiteX13" fmla="*/ 164758 w 180636"/>
                  <a:gd name="connsiteY13" fmla="*/ 106984 h 116131"/>
                  <a:gd name="connsiteX14" fmla="*/ 15879 w 180636"/>
                  <a:gd name="connsiteY14" fmla="*/ 106984 h 116131"/>
                  <a:gd name="connsiteX15" fmla="*/ 59704 w 180636"/>
                  <a:gd name="connsiteY15" fmla="*/ 63529 h 116131"/>
                  <a:gd name="connsiteX16" fmla="*/ 78631 w 180636"/>
                  <a:gd name="connsiteY16" fmla="*/ 82588 h 116131"/>
                  <a:gd name="connsiteX17" fmla="*/ 84093 w 180636"/>
                  <a:gd name="connsiteY17" fmla="*/ 86401 h 116131"/>
                  <a:gd name="connsiteX18" fmla="*/ 95526 w 180636"/>
                  <a:gd name="connsiteY18" fmla="*/ 76235 h 116131"/>
                  <a:gd name="connsiteX19" fmla="*/ 90318 w 180636"/>
                  <a:gd name="connsiteY19" fmla="*/ 78522 h 116131"/>
                  <a:gd name="connsiteX20" fmla="*/ 85110 w 180636"/>
                  <a:gd name="connsiteY20" fmla="*/ 76235 h 116131"/>
                  <a:gd name="connsiteX21" fmla="*/ 17530 w 180636"/>
                  <a:gd name="connsiteY21" fmla="*/ 9021 h 116131"/>
                  <a:gd name="connsiteX22" fmla="*/ 163106 w 180636"/>
                  <a:gd name="connsiteY22" fmla="*/ 9021 h 116131"/>
                  <a:gd name="connsiteX23" fmla="*/ 95526 w 180636"/>
                  <a:gd name="connsiteY23" fmla="*/ 76235 h 116131"/>
                  <a:gd name="connsiteX24" fmla="*/ 127411 w 180636"/>
                  <a:gd name="connsiteY24" fmla="*/ 57176 h 116131"/>
                  <a:gd name="connsiteX25" fmla="*/ 171617 w 180636"/>
                  <a:gd name="connsiteY25" fmla="*/ 12833 h 116131"/>
                  <a:gd name="connsiteX26" fmla="*/ 171617 w 180636"/>
                  <a:gd name="connsiteY26" fmla="*/ 101393 h 116131"/>
                  <a:gd name="connsiteX27" fmla="*/ 127411 w 180636"/>
                  <a:gd name="connsiteY27" fmla="*/ 57176 h 116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80636" h="116131">
                    <a:moveTo>
                      <a:pt x="0" y="116132"/>
                    </a:moveTo>
                    <a:lnTo>
                      <a:pt x="180636" y="116132"/>
                    </a:lnTo>
                    <a:lnTo>
                      <a:pt x="180636" y="0"/>
                    </a:lnTo>
                    <a:lnTo>
                      <a:pt x="0" y="0"/>
                    </a:lnTo>
                    <a:lnTo>
                      <a:pt x="0" y="116132"/>
                    </a:lnTo>
                    <a:close/>
                    <a:moveTo>
                      <a:pt x="9019" y="101520"/>
                    </a:moveTo>
                    <a:lnTo>
                      <a:pt x="9019" y="12960"/>
                    </a:lnTo>
                    <a:lnTo>
                      <a:pt x="53225" y="57304"/>
                    </a:lnTo>
                    <a:lnTo>
                      <a:pt x="9019" y="101520"/>
                    </a:lnTo>
                    <a:close/>
                    <a:moveTo>
                      <a:pt x="84093" y="86401"/>
                    </a:moveTo>
                    <a:cubicBezTo>
                      <a:pt x="88158" y="87925"/>
                      <a:pt x="92351" y="87925"/>
                      <a:pt x="96543" y="86401"/>
                    </a:cubicBezTo>
                    <a:cubicBezTo>
                      <a:pt x="98702" y="85638"/>
                      <a:pt x="100481" y="84367"/>
                      <a:pt x="101878" y="82588"/>
                    </a:cubicBezTo>
                    <a:lnTo>
                      <a:pt x="120932" y="63529"/>
                    </a:lnTo>
                    <a:lnTo>
                      <a:pt x="164758" y="106984"/>
                    </a:lnTo>
                    <a:lnTo>
                      <a:pt x="15879" y="106984"/>
                    </a:lnTo>
                    <a:lnTo>
                      <a:pt x="59704" y="63529"/>
                    </a:lnTo>
                    <a:lnTo>
                      <a:pt x="78631" y="82588"/>
                    </a:lnTo>
                    <a:cubicBezTo>
                      <a:pt x="80156" y="84367"/>
                      <a:pt x="82061" y="85638"/>
                      <a:pt x="84093" y="86401"/>
                    </a:cubicBezTo>
                    <a:close/>
                    <a:moveTo>
                      <a:pt x="95526" y="76235"/>
                    </a:moveTo>
                    <a:cubicBezTo>
                      <a:pt x="94002" y="77760"/>
                      <a:pt x="92351" y="78522"/>
                      <a:pt x="90318" y="78522"/>
                    </a:cubicBezTo>
                    <a:cubicBezTo>
                      <a:pt x="88286" y="78522"/>
                      <a:pt x="86634" y="77760"/>
                      <a:pt x="85110" y="76235"/>
                    </a:cubicBezTo>
                    <a:lnTo>
                      <a:pt x="17530" y="9021"/>
                    </a:lnTo>
                    <a:lnTo>
                      <a:pt x="163106" y="9021"/>
                    </a:lnTo>
                    <a:lnTo>
                      <a:pt x="95526" y="76235"/>
                    </a:lnTo>
                    <a:close/>
                    <a:moveTo>
                      <a:pt x="127411" y="57176"/>
                    </a:moveTo>
                    <a:lnTo>
                      <a:pt x="171617" y="12833"/>
                    </a:lnTo>
                    <a:lnTo>
                      <a:pt x="171617" y="101393"/>
                    </a:lnTo>
                    <a:lnTo>
                      <a:pt x="127411" y="57176"/>
                    </a:lnTo>
                    <a:close/>
                  </a:path>
                </a:pathLst>
              </a:custGeom>
              <a:solidFill>
                <a:srgbClr val="FFFFFF"/>
              </a:solidFill>
              <a:ln w="12692" cap="flat">
                <a:noFill/>
                <a:prstDash val="solid"/>
                <a:miter/>
              </a:ln>
            </p:spPr>
            <p:txBody>
              <a:bodyPr rtlCol="0" anchor="ctr"/>
              <a:lstStyle/>
              <a:p>
                <a:endParaRPr lang="en-US"/>
              </a:p>
            </p:txBody>
          </p:sp>
          <p:sp>
            <p:nvSpPr>
              <p:cNvPr id="447" name="Freeform 446">
                <a:hlinkClick r:id="rId9"/>
                <a:extLst>
                  <a:ext uri="{FF2B5EF4-FFF2-40B4-BE49-F238E27FC236}">
                    <a16:creationId xmlns:a16="http://schemas.microsoft.com/office/drawing/2014/main" id="{946EACFD-2952-0044-983C-CF71A209CD7D}"/>
                  </a:ext>
                </a:extLst>
              </p:cNvPr>
              <p:cNvSpPr/>
              <p:nvPr/>
            </p:nvSpPr>
            <p:spPr>
              <a:xfrm>
                <a:off x="9057957" y="6781129"/>
                <a:ext cx="288102" cy="288423"/>
              </a:xfrm>
              <a:custGeom>
                <a:avLst/>
                <a:gdLst>
                  <a:gd name="connsiteX0" fmla="*/ 144052 w 288102"/>
                  <a:gd name="connsiteY0" fmla="*/ 0 h 288423"/>
                  <a:gd name="connsiteX1" fmla="*/ 0 w 288102"/>
                  <a:gd name="connsiteY1" fmla="*/ 144211 h 288423"/>
                  <a:gd name="connsiteX2" fmla="*/ 144052 w 288102"/>
                  <a:gd name="connsiteY2" fmla="*/ 288424 h 288423"/>
                  <a:gd name="connsiteX3" fmla="*/ 288103 w 288102"/>
                  <a:gd name="connsiteY3" fmla="*/ 144211 h 288423"/>
                  <a:gd name="connsiteX4" fmla="*/ 144052 w 288102"/>
                  <a:gd name="connsiteY4" fmla="*/ 0 h 288423"/>
                  <a:gd name="connsiteX5" fmla="*/ 234369 w 288102"/>
                  <a:gd name="connsiteY5" fmla="*/ 202277 h 288423"/>
                  <a:gd name="connsiteX6" fmla="*/ 53733 w 288102"/>
                  <a:gd name="connsiteY6" fmla="*/ 202277 h 288423"/>
                  <a:gd name="connsiteX7" fmla="*/ 53733 w 288102"/>
                  <a:gd name="connsiteY7" fmla="*/ 86145 h 288423"/>
                  <a:gd name="connsiteX8" fmla="*/ 234369 w 288102"/>
                  <a:gd name="connsiteY8" fmla="*/ 86145 h 288423"/>
                  <a:gd name="connsiteX9" fmla="*/ 234369 w 288102"/>
                  <a:gd name="connsiteY9" fmla="*/ 202277 h 288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8102" h="288423">
                    <a:moveTo>
                      <a:pt x="144052" y="0"/>
                    </a:moveTo>
                    <a:cubicBezTo>
                      <a:pt x="64658" y="0"/>
                      <a:pt x="0" y="64673"/>
                      <a:pt x="0" y="144211"/>
                    </a:cubicBezTo>
                    <a:cubicBezTo>
                      <a:pt x="0" y="223750"/>
                      <a:pt x="64658" y="288424"/>
                      <a:pt x="144052" y="288424"/>
                    </a:cubicBezTo>
                    <a:cubicBezTo>
                      <a:pt x="223445" y="288424"/>
                      <a:pt x="288103" y="223750"/>
                      <a:pt x="288103" y="144211"/>
                    </a:cubicBezTo>
                    <a:cubicBezTo>
                      <a:pt x="288103" y="64673"/>
                      <a:pt x="223445" y="0"/>
                      <a:pt x="144052" y="0"/>
                    </a:cubicBezTo>
                    <a:close/>
                    <a:moveTo>
                      <a:pt x="234369" y="202277"/>
                    </a:moveTo>
                    <a:lnTo>
                      <a:pt x="53733" y="202277"/>
                    </a:lnTo>
                    <a:lnTo>
                      <a:pt x="53733" y="86145"/>
                    </a:lnTo>
                    <a:lnTo>
                      <a:pt x="234369" y="86145"/>
                    </a:lnTo>
                    <a:lnTo>
                      <a:pt x="234369" y="202277"/>
                    </a:lnTo>
                    <a:close/>
                  </a:path>
                </a:pathLst>
              </a:custGeom>
              <a:solidFill>
                <a:srgbClr val="FFFFFF"/>
              </a:solidFill>
              <a:ln w="12692" cap="flat">
                <a:noFill/>
                <a:prstDash val="solid"/>
                <a:miter/>
              </a:ln>
            </p:spPr>
            <p:txBody>
              <a:bodyPr rtlCol="0" anchor="ctr"/>
              <a:lstStyle/>
              <a:p>
                <a:endParaRPr lang="en-US"/>
              </a:p>
            </p:txBody>
          </p:sp>
        </p:grpSp>
        <p:grpSp>
          <p:nvGrpSpPr>
            <p:cNvPr id="442" name="Graphic 1018">
              <a:extLst>
                <a:ext uri="{FF2B5EF4-FFF2-40B4-BE49-F238E27FC236}">
                  <a16:creationId xmlns:a16="http://schemas.microsoft.com/office/drawing/2014/main" id="{F86C1EB9-E910-B24C-90FC-45333176EB05}"/>
                </a:ext>
              </a:extLst>
            </p:cNvPr>
            <p:cNvGrpSpPr/>
            <p:nvPr/>
          </p:nvGrpSpPr>
          <p:grpSpPr>
            <a:xfrm>
              <a:off x="8665563" y="6781129"/>
              <a:ext cx="288102" cy="288423"/>
              <a:chOff x="8665563" y="6781129"/>
              <a:chExt cx="288102" cy="288423"/>
            </a:xfrm>
            <a:solidFill>
              <a:srgbClr val="FFFFFF"/>
            </a:solidFill>
          </p:grpSpPr>
          <p:sp>
            <p:nvSpPr>
              <p:cNvPr id="444" name="Freeform 443">
                <a:hlinkClick r:id="rId10"/>
                <a:extLst>
                  <a:ext uri="{FF2B5EF4-FFF2-40B4-BE49-F238E27FC236}">
                    <a16:creationId xmlns:a16="http://schemas.microsoft.com/office/drawing/2014/main" id="{6502742E-108D-CF4C-91CF-93E7239C9FCA}"/>
                  </a:ext>
                </a:extLst>
              </p:cNvPr>
              <p:cNvSpPr/>
              <p:nvPr/>
            </p:nvSpPr>
            <p:spPr>
              <a:xfrm>
                <a:off x="8665563" y="6781129"/>
                <a:ext cx="288102" cy="288423"/>
              </a:xfrm>
              <a:custGeom>
                <a:avLst/>
                <a:gdLst>
                  <a:gd name="connsiteX0" fmla="*/ 144052 w 288102"/>
                  <a:gd name="connsiteY0" fmla="*/ 0 h 288423"/>
                  <a:gd name="connsiteX1" fmla="*/ 0 w 288102"/>
                  <a:gd name="connsiteY1" fmla="*/ 144211 h 288423"/>
                  <a:gd name="connsiteX2" fmla="*/ 144052 w 288102"/>
                  <a:gd name="connsiteY2" fmla="*/ 288424 h 288423"/>
                  <a:gd name="connsiteX3" fmla="*/ 288103 w 288102"/>
                  <a:gd name="connsiteY3" fmla="*/ 144211 h 288423"/>
                  <a:gd name="connsiteX4" fmla="*/ 144052 w 288102"/>
                  <a:gd name="connsiteY4" fmla="*/ 0 h 288423"/>
                  <a:gd name="connsiteX5" fmla="*/ 227510 w 288102"/>
                  <a:gd name="connsiteY5" fmla="*/ 187030 h 288423"/>
                  <a:gd name="connsiteX6" fmla="*/ 149387 w 288102"/>
                  <a:gd name="connsiteY6" fmla="*/ 187030 h 288423"/>
                  <a:gd name="connsiteX7" fmla="*/ 149387 w 288102"/>
                  <a:gd name="connsiteY7" fmla="*/ 207614 h 288423"/>
                  <a:gd name="connsiteX8" fmla="*/ 170982 w 288102"/>
                  <a:gd name="connsiteY8" fmla="*/ 207614 h 288423"/>
                  <a:gd name="connsiteX9" fmla="*/ 170982 w 288102"/>
                  <a:gd name="connsiteY9" fmla="*/ 223242 h 288423"/>
                  <a:gd name="connsiteX10" fmla="*/ 116867 w 288102"/>
                  <a:gd name="connsiteY10" fmla="*/ 223242 h 288423"/>
                  <a:gd name="connsiteX11" fmla="*/ 116867 w 288102"/>
                  <a:gd name="connsiteY11" fmla="*/ 207614 h 288423"/>
                  <a:gd name="connsiteX12" fmla="*/ 138462 w 288102"/>
                  <a:gd name="connsiteY12" fmla="*/ 207614 h 288423"/>
                  <a:gd name="connsiteX13" fmla="*/ 138462 w 288102"/>
                  <a:gd name="connsiteY13" fmla="*/ 187030 h 288423"/>
                  <a:gd name="connsiteX14" fmla="*/ 60339 w 288102"/>
                  <a:gd name="connsiteY14" fmla="*/ 187030 h 288423"/>
                  <a:gd name="connsiteX15" fmla="*/ 60339 w 288102"/>
                  <a:gd name="connsiteY15" fmla="*/ 70136 h 288423"/>
                  <a:gd name="connsiteX16" fmla="*/ 227383 w 288102"/>
                  <a:gd name="connsiteY16" fmla="*/ 70136 h 288423"/>
                  <a:gd name="connsiteX17" fmla="*/ 227383 w 288102"/>
                  <a:gd name="connsiteY17" fmla="*/ 187030 h 288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8102" h="288423">
                    <a:moveTo>
                      <a:pt x="144052" y="0"/>
                    </a:moveTo>
                    <a:cubicBezTo>
                      <a:pt x="64658" y="0"/>
                      <a:pt x="0" y="64673"/>
                      <a:pt x="0" y="144211"/>
                    </a:cubicBezTo>
                    <a:cubicBezTo>
                      <a:pt x="0" y="223750"/>
                      <a:pt x="64658" y="288424"/>
                      <a:pt x="144052" y="288424"/>
                    </a:cubicBezTo>
                    <a:cubicBezTo>
                      <a:pt x="223445" y="288424"/>
                      <a:pt x="288103" y="223750"/>
                      <a:pt x="288103" y="144211"/>
                    </a:cubicBezTo>
                    <a:cubicBezTo>
                      <a:pt x="288103" y="64673"/>
                      <a:pt x="223445" y="0"/>
                      <a:pt x="144052" y="0"/>
                    </a:cubicBezTo>
                    <a:close/>
                    <a:moveTo>
                      <a:pt x="227510" y="187030"/>
                    </a:moveTo>
                    <a:lnTo>
                      <a:pt x="149387" y="187030"/>
                    </a:lnTo>
                    <a:lnTo>
                      <a:pt x="149387" y="207614"/>
                    </a:lnTo>
                    <a:lnTo>
                      <a:pt x="170982" y="207614"/>
                    </a:lnTo>
                    <a:lnTo>
                      <a:pt x="170982" y="223242"/>
                    </a:lnTo>
                    <a:lnTo>
                      <a:pt x="116867" y="223242"/>
                    </a:lnTo>
                    <a:lnTo>
                      <a:pt x="116867" y="207614"/>
                    </a:lnTo>
                    <a:lnTo>
                      <a:pt x="138462" y="207614"/>
                    </a:lnTo>
                    <a:lnTo>
                      <a:pt x="138462" y="187030"/>
                    </a:lnTo>
                    <a:lnTo>
                      <a:pt x="60339" y="187030"/>
                    </a:lnTo>
                    <a:lnTo>
                      <a:pt x="60339" y="70136"/>
                    </a:lnTo>
                    <a:lnTo>
                      <a:pt x="227383" y="70136"/>
                    </a:lnTo>
                    <a:lnTo>
                      <a:pt x="227383" y="187030"/>
                    </a:lnTo>
                    <a:close/>
                  </a:path>
                </a:pathLst>
              </a:custGeom>
              <a:solidFill>
                <a:srgbClr val="FFFFFF"/>
              </a:solidFill>
              <a:ln w="12692" cap="flat">
                <a:noFill/>
                <a:prstDash val="solid"/>
                <a:miter/>
              </a:ln>
            </p:spPr>
            <p:txBody>
              <a:bodyPr rtlCol="0" anchor="ctr"/>
              <a:lstStyle/>
              <a:p>
                <a:endParaRPr lang="en-US"/>
              </a:p>
            </p:txBody>
          </p:sp>
          <p:sp>
            <p:nvSpPr>
              <p:cNvPr id="445" name="Freeform 444">
                <a:extLst>
                  <a:ext uri="{FF2B5EF4-FFF2-40B4-BE49-F238E27FC236}">
                    <a16:creationId xmlns:a16="http://schemas.microsoft.com/office/drawing/2014/main" id="{180318E3-8A6C-0846-993B-CCEC1D3EE1A5}"/>
                  </a:ext>
                </a:extLst>
              </p:cNvPr>
              <p:cNvSpPr/>
              <p:nvPr/>
            </p:nvSpPr>
            <p:spPr>
              <a:xfrm>
                <a:off x="8749148" y="6873120"/>
                <a:ext cx="120932" cy="73058"/>
              </a:xfrm>
              <a:custGeom>
                <a:avLst/>
                <a:gdLst>
                  <a:gd name="connsiteX0" fmla="*/ 120932 w 120932"/>
                  <a:gd name="connsiteY0" fmla="*/ 0 h 73058"/>
                  <a:gd name="connsiteX1" fmla="*/ 120932 w 120932"/>
                  <a:gd name="connsiteY1" fmla="*/ 73059 h 73058"/>
                  <a:gd name="connsiteX2" fmla="*/ 0 w 120932"/>
                  <a:gd name="connsiteY2" fmla="*/ 73059 h 73058"/>
                  <a:gd name="connsiteX3" fmla="*/ 0 w 120932"/>
                  <a:gd name="connsiteY3" fmla="*/ 0 h 73058"/>
                </a:gdLst>
                <a:ahLst/>
                <a:cxnLst>
                  <a:cxn ang="0">
                    <a:pos x="connsiteX0" y="connsiteY0"/>
                  </a:cxn>
                  <a:cxn ang="0">
                    <a:pos x="connsiteX1" y="connsiteY1"/>
                  </a:cxn>
                  <a:cxn ang="0">
                    <a:pos x="connsiteX2" y="connsiteY2"/>
                  </a:cxn>
                  <a:cxn ang="0">
                    <a:pos x="connsiteX3" y="connsiteY3"/>
                  </a:cxn>
                </a:cxnLst>
                <a:rect l="l" t="t" r="r" b="b"/>
                <a:pathLst>
                  <a:path w="120932" h="73058">
                    <a:moveTo>
                      <a:pt x="120932" y="0"/>
                    </a:moveTo>
                    <a:lnTo>
                      <a:pt x="120932" y="73059"/>
                    </a:lnTo>
                    <a:lnTo>
                      <a:pt x="0" y="73059"/>
                    </a:lnTo>
                    <a:lnTo>
                      <a:pt x="0" y="0"/>
                    </a:lnTo>
                  </a:path>
                </a:pathLst>
              </a:custGeom>
              <a:solidFill>
                <a:srgbClr val="FFFFFF"/>
              </a:solidFill>
              <a:ln w="12692" cap="flat">
                <a:noFill/>
                <a:prstDash val="solid"/>
                <a:miter/>
              </a:ln>
            </p:spPr>
            <p:txBody>
              <a:bodyPr rtlCol="0" anchor="ctr"/>
              <a:lstStyle/>
              <a:p>
                <a:endParaRPr lang="en-US"/>
              </a:p>
            </p:txBody>
          </p:sp>
        </p:grpSp>
        <p:sp>
          <p:nvSpPr>
            <p:cNvPr id="443" name="TextBox 442">
              <a:hlinkClick r:id="rId10"/>
              <a:extLst>
                <a:ext uri="{FF2B5EF4-FFF2-40B4-BE49-F238E27FC236}">
                  <a16:creationId xmlns:a16="http://schemas.microsoft.com/office/drawing/2014/main" id="{27660427-2867-CA4C-9CEB-8EF64C72B1FD}"/>
                </a:ext>
              </a:extLst>
            </p:cNvPr>
            <p:cNvSpPr txBox="1"/>
            <p:nvPr/>
          </p:nvSpPr>
          <p:spPr>
            <a:xfrm>
              <a:off x="5261425" y="6790654"/>
              <a:ext cx="2418597" cy="269322"/>
            </a:xfrm>
            <a:prstGeom prst="rect">
              <a:avLst/>
            </a:prstGeom>
            <a:noFill/>
          </p:spPr>
          <p:txBody>
            <a:bodyPr wrap="none" rtlCol="0">
              <a:spAutoFit/>
            </a:bodyPr>
            <a:lstStyle/>
            <a:p>
              <a:pPr algn="l"/>
              <a:r>
                <a:rPr lang="en-US" sz="1200" spc="0" baseline="0" dirty="0" err="1">
                  <a:solidFill>
                    <a:srgbClr val="FFFFFF"/>
                  </a:solidFill>
                  <a:latin typeface="Roboto-Regular"/>
                  <a:ea typeface="Roboto-Regular"/>
                  <a:cs typeface="Roboto-Regular"/>
                  <a:sym typeface="Roboto-Regular"/>
                  <a:rtl val="0"/>
                </a:rPr>
                <a:t>www.picture-news.co.uk</a:t>
              </a:r>
              <a:r>
                <a:rPr lang="en-US" sz="1200" spc="0" baseline="0" dirty="0">
                  <a:solidFill>
                    <a:srgbClr val="FFFFFF"/>
                  </a:solidFill>
                  <a:latin typeface="Roboto-Regular"/>
                  <a:ea typeface="Roboto-Regular"/>
                  <a:cs typeface="Roboto-Regular"/>
                  <a:sym typeface="Roboto-Regular"/>
                  <a:rtl val="0"/>
                </a:rPr>
                <a:t>/discuss</a:t>
              </a:r>
            </a:p>
          </p:txBody>
        </p:sp>
      </p:grpSp>
      <p:grpSp>
        <p:nvGrpSpPr>
          <p:cNvPr id="540" name="Graphic 8">
            <a:extLst>
              <a:ext uri="{FF2B5EF4-FFF2-40B4-BE49-F238E27FC236}">
                <a16:creationId xmlns:a16="http://schemas.microsoft.com/office/drawing/2014/main" id="{338988B9-DA20-2447-81BB-6417D9151639}"/>
              </a:ext>
            </a:extLst>
          </p:cNvPr>
          <p:cNvGrpSpPr/>
          <p:nvPr/>
        </p:nvGrpSpPr>
        <p:grpSpPr>
          <a:xfrm>
            <a:off x="4459465" y="679474"/>
            <a:ext cx="698036" cy="602689"/>
            <a:chOff x="4459465" y="679474"/>
            <a:chExt cx="698036" cy="602689"/>
          </a:xfrm>
        </p:grpSpPr>
        <p:sp>
          <p:nvSpPr>
            <p:cNvPr id="542" name="Freeform 541">
              <a:extLst>
                <a:ext uri="{FF2B5EF4-FFF2-40B4-BE49-F238E27FC236}">
                  <a16:creationId xmlns:a16="http://schemas.microsoft.com/office/drawing/2014/main" id="{EBB65045-96A7-7949-8290-38D51A04D217}"/>
                </a:ext>
              </a:extLst>
            </p:cNvPr>
            <p:cNvSpPr/>
            <p:nvPr/>
          </p:nvSpPr>
          <p:spPr>
            <a:xfrm>
              <a:off x="4684209" y="998265"/>
              <a:ext cx="115215" cy="40802"/>
            </a:xfrm>
            <a:custGeom>
              <a:avLst/>
              <a:gdLst>
                <a:gd name="connsiteX0" fmla="*/ 55512 w 115215"/>
                <a:gd name="connsiteY0" fmla="*/ 40786 h 40802"/>
                <a:gd name="connsiteX1" fmla="*/ 0 w 115215"/>
                <a:gd name="connsiteY1" fmla="*/ 16645 h 40802"/>
                <a:gd name="connsiteX2" fmla="*/ 15879 w 115215"/>
                <a:gd name="connsiteY2" fmla="*/ 0 h 40802"/>
                <a:gd name="connsiteX3" fmla="*/ 100861 w 115215"/>
                <a:gd name="connsiteY3" fmla="*/ 2287 h 40802"/>
                <a:gd name="connsiteX4" fmla="*/ 115216 w 115215"/>
                <a:gd name="connsiteY4" fmla="*/ 20075 h 40802"/>
                <a:gd name="connsiteX5" fmla="*/ 55512 w 115215"/>
                <a:gd name="connsiteY5" fmla="*/ 40786 h 40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215" h="40802">
                  <a:moveTo>
                    <a:pt x="55512" y="40786"/>
                  </a:moveTo>
                  <a:cubicBezTo>
                    <a:pt x="37473" y="40405"/>
                    <a:pt x="18038" y="33925"/>
                    <a:pt x="0" y="16645"/>
                  </a:cubicBezTo>
                  <a:lnTo>
                    <a:pt x="15879" y="0"/>
                  </a:lnTo>
                  <a:cubicBezTo>
                    <a:pt x="55385" y="37736"/>
                    <a:pt x="99083" y="3685"/>
                    <a:pt x="100861" y="2287"/>
                  </a:cubicBezTo>
                  <a:lnTo>
                    <a:pt x="115216" y="20075"/>
                  </a:lnTo>
                  <a:cubicBezTo>
                    <a:pt x="103021" y="29986"/>
                    <a:pt x="80664" y="41294"/>
                    <a:pt x="55512" y="40786"/>
                  </a:cubicBezTo>
                  <a:close/>
                </a:path>
              </a:pathLst>
            </a:custGeom>
            <a:solidFill>
              <a:srgbClr val="FFFFFF"/>
            </a:solidFill>
            <a:ln w="12692" cap="flat">
              <a:noFill/>
              <a:prstDash val="solid"/>
              <a:miter/>
            </a:ln>
          </p:spPr>
          <p:txBody>
            <a:bodyPr rtlCol="0" anchor="ctr"/>
            <a:lstStyle/>
            <a:p>
              <a:endParaRPr lang="en-US"/>
            </a:p>
          </p:txBody>
        </p:sp>
        <p:sp>
          <p:nvSpPr>
            <p:cNvPr id="543" name="Freeform 542">
              <a:extLst>
                <a:ext uri="{FF2B5EF4-FFF2-40B4-BE49-F238E27FC236}">
                  <a16:creationId xmlns:a16="http://schemas.microsoft.com/office/drawing/2014/main" id="{D169B268-C7D0-BE47-9CAF-1034E29C46C0}"/>
                </a:ext>
              </a:extLst>
            </p:cNvPr>
            <p:cNvSpPr/>
            <p:nvPr/>
          </p:nvSpPr>
          <p:spPr>
            <a:xfrm>
              <a:off x="4662132" y="972799"/>
              <a:ext cx="42054" cy="45621"/>
            </a:xfrm>
            <a:custGeom>
              <a:avLst/>
              <a:gdLst>
                <a:gd name="connsiteX0" fmla="*/ 23602 w 42054"/>
                <a:gd name="connsiteY0" fmla="*/ 44270 h 45621"/>
                <a:gd name="connsiteX1" fmla="*/ 41640 w 42054"/>
                <a:gd name="connsiteY1" fmla="*/ 27880 h 45621"/>
                <a:gd name="connsiteX2" fmla="*/ 5182 w 42054"/>
                <a:gd name="connsiteY2" fmla="*/ 3866 h 45621"/>
                <a:gd name="connsiteX3" fmla="*/ 23602 w 42054"/>
                <a:gd name="connsiteY3" fmla="*/ 44270 h 45621"/>
              </a:gdLst>
              <a:ahLst/>
              <a:cxnLst>
                <a:cxn ang="0">
                  <a:pos x="connsiteX0" y="connsiteY0"/>
                </a:cxn>
                <a:cxn ang="0">
                  <a:pos x="connsiteX1" y="connsiteY1"/>
                </a:cxn>
                <a:cxn ang="0">
                  <a:pos x="connsiteX2" y="connsiteY2"/>
                </a:cxn>
                <a:cxn ang="0">
                  <a:pos x="connsiteX3" y="connsiteY3"/>
                </a:cxn>
              </a:cxnLst>
              <a:rect l="l" t="t" r="r" b="b"/>
              <a:pathLst>
                <a:path w="42054" h="45621">
                  <a:moveTo>
                    <a:pt x="23602" y="44270"/>
                  </a:moveTo>
                  <a:cubicBezTo>
                    <a:pt x="34653" y="49226"/>
                    <a:pt x="44180" y="39823"/>
                    <a:pt x="41640" y="27880"/>
                  </a:cubicBezTo>
                  <a:cubicBezTo>
                    <a:pt x="37702" y="9837"/>
                    <a:pt x="16107" y="-8078"/>
                    <a:pt x="5182" y="3866"/>
                  </a:cubicBezTo>
                  <a:cubicBezTo>
                    <a:pt x="-7140" y="16953"/>
                    <a:pt x="3912" y="35376"/>
                    <a:pt x="23602" y="44270"/>
                  </a:cubicBezTo>
                  <a:close/>
                </a:path>
              </a:pathLst>
            </a:custGeom>
            <a:solidFill>
              <a:srgbClr val="FFFFFF"/>
            </a:solidFill>
            <a:ln w="12692" cap="flat">
              <a:noFill/>
              <a:prstDash val="solid"/>
              <a:miter/>
            </a:ln>
          </p:spPr>
          <p:txBody>
            <a:bodyPr rtlCol="0" anchor="ctr"/>
            <a:lstStyle/>
            <a:p>
              <a:endParaRPr lang="en-US"/>
            </a:p>
          </p:txBody>
        </p:sp>
        <p:grpSp>
          <p:nvGrpSpPr>
            <p:cNvPr id="544" name="Graphic 8">
              <a:extLst>
                <a:ext uri="{FF2B5EF4-FFF2-40B4-BE49-F238E27FC236}">
                  <a16:creationId xmlns:a16="http://schemas.microsoft.com/office/drawing/2014/main" id="{765A4E66-9F08-8E45-BAE9-4A28E7F729EA}"/>
                </a:ext>
              </a:extLst>
            </p:cNvPr>
            <p:cNvGrpSpPr/>
            <p:nvPr/>
          </p:nvGrpSpPr>
          <p:grpSpPr>
            <a:xfrm>
              <a:off x="4822197" y="1120167"/>
              <a:ext cx="192004" cy="161996"/>
              <a:chOff x="4822197" y="1120167"/>
              <a:chExt cx="192004" cy="161996"/>
            </a:xfrm>
            <a:solidFill>
              <a:srgbClr val="FFFFFF"/>
            </a:solidFill>
          </p:grpSpPr>
          <p:grpSp>
            <p:nvGrpSpPr>
              <p:cNvPr id="560" name="Graphic 8">
                <a:extLst>
                  <a:ext uri="{FF2B5EF4-FFF2-40B4-BE49-F238E27FC236}">
                    <a16:creationId xmlns:a16="http://schemas.microsoft.com/office/drawing/2014/main" id="{38F04577-62D5-2348-9D98-909A72C20918}"/>
                  </a:ext>
                </a:extLst>
              </p:cNvPr>
              <p:cNvGrpSpPr/>
              <p:nvPr/>
            </p:nvGrpSpPr>
            <p:grpSpPr>
              <a:xfrm>
                <a:off x="4944450" y="1121547"/>
                <a:ext cx="69751" cy="160616"/>
                <a:chOff x="4944450" y="1121547"/>
                <a:chExt cx="69751" cy="160616"/>
              </a:xfrm>
              <a:solidFill>
                <a:srgbClr val="FFFFFF"/>
              </a:solidFill>
            </p:grpSpPr>
            <p:sp>
              <p:nvSpPr>
                <p:cNvPr id="564" name="Freeform 563">
                  <a:extLst>
                    <a:ext uri="{FF2B5EF4-FFF2-40B4-BE49-F238E27FC236}">
                      <a16:creationId xmlns:a16="http://schemas.microsoft.com/office/drawing/2014/main" id="{2D098649-3A6C-C747-8791-EBEBA0AFE4A3}"/>
                    </a:ext>
                  </a:extLst>
                </p:cNvPr>
                <p:cNvSpPr/>
                <p:nvPr/>
              </p:nvSpPr>
              <p:spPr>
                <a:xfrm>
                  <a:off x="4944450" y="1121547"/>
                  <a:ext cx="33590" cy="155360"/>
                </a:xfrm>
                <a:custGeom>
                  <a:avLst/>
                  <a:gdLst>
                    <a:gd name="connsiteX0" fmla="*/ 14143 w 33590"/>
                    <a:gd name="connsiteY0" fmla="*/ 155357 h 155360"/>
                    <a:gd name="connsiteX1" fmla="*/ 11221 w 33590"/>
                    <a:gd name="connsiteY1" fmla="*/ 154976 h 155360"/>
                    <a:gd name="connsiteX2" fmla="*/ 3346 w 33590"/>
                    <a:gd name="connsiteY2" fmla="*/ 140746 h 155360"/>
                    <a:gd name="connsiteX3" fmla="*/ 551 w 33590"/>
                    <a:gd name="connsiteY3" fmla="*/ 15084 h 155360"/>
                    <a:gd name="connsiteX4" fmla="*/ 7919 w 33590"/>
                    <a:gd name="connsiteY4" fmla="*/ 600 h 155360"/>
                    <a:gd name="connsiteX5" fmla="*/ 22400 w 33590"/>
                    <a:gd name="connsiteY5" fmla="*/ 7969 h 155360"/>
                    <a:gd name="connsiteX6" fmla="*/ 25449 w 33590"/>
                    <a:gd name="connsiteY6" fmla="*/ 147099 h 155360"/>
                    <a:gd name="connsiteX7" fmla="*/ 14143 w 33590"/>
                    <a:gd name="connsiteY7" fmla="*/ 155357 h 155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90" h="155360">
                      <a:moveTo>
                        <a:pt x="14143" y="155357"/>
                      </a:moveTo>
                      <a:cubicBezTo>
                        <a:pt x="13127" y="155357"/>
                        <a:pt x="12238" y="155230"/>
                        <a:pt x="11221" y="154976"/>
                      </a:cubicBezTo>
                      <a:cubicBezTo>
                        <a:pt x="5124" y="153197"/>
                        <a:pt x="1567" y="146844"/>
                        <a:pt x="3346" y="140746"/>
                      </a:cubicBezTo>
                      <a:cubicBezTo>
                        <a:pt x="21003" y="78995"/>
                        <a:pt x="678" y="15720"/>
                        <a:pt x="551" y="15084"/>
                      </a:cubicBezTo>
                      <a:cubicBezTo>
                        <a:pt x="-1354" y="9113"/>
                        <a:pt x="1821" y="2633"/>
                        <a:pt x="7919" y="600"/>
                      </a:cubicBezTo>
                      <a:cubicBezTo>
                        <a:pt x="13889" y="-1433"/>
                        <a:pt x="20368" y="1870"/>
                        <a:pt x="22400" y="7969"/>
                      </a:cubicBezTo>
                      <a:cubicBezTo>
                        <a:pt x="23289" y="10764"/>
                        <a:pt x="45011" y="78741"/>
                        <a:pt x="25449" y="147099"/>
                      </a:cubicBezTo>
                      <a:cubicBezTo>
                        <a:pt x="23924" y="152181"/>
                        <a:pt x="19224" y="155484"/>
                        <a:pt x="14143" y="155357"/>
                      </a:cubicBezTo>
                      <a:close/>
                    </a:path>
                  </a:pathLst>
                </a:custGeom>
                <a:solidFill>
                  <a:srgbClr val="FFFFFF"/>
                </a:solidFill>
                <a:ln w="12692" cap="flat">
                  <a:noFill/>
                  <a:prstDash val="solid"/>
                  <a:miter/>
                </a:ln>
              </p:spPr>
              <p:txBody>
                <a:bodyPr rtlCol="0" anchor="ctr"/>
                <a:lstStyle/>
                <a:p>
                  <a:endParaRPr lang="en-US"/>
                </a:p>
              </p:txBody>
            </p:sp>
            <p:sp>
              <p:nvSpPr>
                <p:cNvPr id="565" name="Freeform 564">
                  <a:extLst>
                    <a:ext uri="{FF2B5EF4-FFF2-40B4-BE49-F238E27FC236}">
                      <a16:creationId xmlns:a16="http://schemas.microsoft.com/office/drawing/2014/main" id="{A6391778-02A8-664E-82C6-12B97802502F}"/>
                    </a:ext>
                  </a:extLst>
                </p:cNvPr>
                <p:cNvSpPr/>
                <p:nvPr/>
              </p:nvSpPr>
              <p:spPr>
                <a:xfrm>
                  <a:off x="4950577" y="1249427"/>
                  <a:ext cx="63624" cy="32736"/>
                </a:xfrm>
                <a:custGeom>
                  <a:avLst/>
                  <a:gdLst>
                    <a:gd name="connsiteX0" fmla="*/ 5857 w 63624"/>
                    <a:gd name="connsiteY0" fmla="*/ 27223 h 32736"/>
                    <a:gd name="connsiteX1" fmla="*/ 4078 w 63624"/>
                    <a:gd name="connsiteY1" fmla="*/ 12993 h 32736"/>
                    <a:gd name="connsiteX2" fmla="*/ 62893 w 63624"/>
                    <a:gd name="connsiteY2" fmla="*/ 14263 h 32736"/>
                    <a:gd name="connsiteX3" fmla="*/ 5857 w 63624"/>
                    <a:gd name="connsiteY3" fmla="*/ 27223 h 32736"/>
                  </a:gdLst>
                  <a:ahLst/>
                  <a:cxnLst>
                    <a:cxn ang="0">
                      <a:pos x="connsiteX0" y="connsiteY0"/>
                    </a:cxn>
                    <a:cxn ang="0">
                      <a:pos x="connsiteX1" y="connsiteY1"/>
                    </a:cxn>
                    <a:cxn ang="0">
                      <a:pos x="connsiteX2" y="connsiteY2"/>
                    </a:cxn>
                    <a:cxn ang="0">
                      <a:pos x="connsiteX3" y="connsiteY3"/>
                    </a:cxn>
                  </a:cxnLst>
                  <a:rect l="l" t="t" r="r" b="b"/>
                  <a:pathLst>
                    <a:path w="63624" h="32736">
                      <a:moveTo>
                        <a:pt x="5857" y="27223"/>
                      </a:moveTo>
                      <a:cubicBezTo>
                        <a:pt x="-1003" y="25445"/>
                        <a:pt x="-2146" y="16296"/>
                        <a:pt x="4078" y="12993"/>
                      </a:cubicBezTo>
                      <a:cubicBezTo>
                        <a:pt x="23895" y="2320"/>
                        <a:pt x="56414" y="-10513"/>
                        <a:pt x="62893" y="14263"/>
                      </a:cubicBezTo>
                      <a:cubicBezTo>
                        <a:pt x="69498" y="39802"/>
                        <a:pt x="29865" y="33322"/>
                        <a:pt x="5857" y="27223"/>
                      </a:cubicBezTo>
                      <a:close/>
                    </a:path>
                  </a:pathLst>
                </a:custGeom>
                <a:solidFill>
                  <a:srgbClr val="FFFFFF"/>
                </a:solidFill>
                <a:ln w="12692" cap="flat">
                  <a:noFill/>
                  <a:prstDash val="solid"/>
                  <a:miter/>
                </a:ln>
              </p:spPr>
              <p:txBody>
                <a:bodyPr rtlCol="0" anchor="ctr"/>
                <a:lstStyle/>
                <a:p>
                  <a:endParaRPr lang="en-US"/>
                </a:p>
              </p:txBody>
            </p:sp>
          </p:grpSp>
          <p:grpSp>
            <p:nvGrpSpPr>
              <p:cNvPr id="561" name="Graphic 8">
                <a:extLst>
                  <a:ext uri="{FF2B5EF4-FFF2-40B4-BE49-F238E27FC236}">
                    <a16:creationId xmlns:a16="http://schemas.microsoft.com/office/drawing/2014/main" id="{EB72C049-6E56-644F-B526-8E41E849DE57}"/>
                  </a:ext>
                </a:extLst>
              </p:cNvPr>
              <p:cNvGrpSpPr/>
              <p:nvPr/>
            </p:nvGrpSpPr>
            <p:grpSpPr>
              <a:xfrm>
                <a:off x="4822197" y="1120167"/>
                <a:ext cx="75241" cy="158898"/>
                <a:chOff x="4822197" y="1120167"/>
                <a:chExt cx="75241" cy="158898"/>
              </a:xfrm>
              <a:solidFill>
                <a:srgbClr val="FFFFFF"/>
              </a:solidFill>
            </p:grpSpPr>
            <p:sp>
              <p:nvSpPr>
                <p:cNvPr id="562" name="Freeform 561">
                  <a:extLst>
                    <a:ext uri="{FF2B5EF4-FFF2-40B4-BE49-F238E27FC236}">
                      <a16:creationId xmlns:a16="http://schemas.microsoft.com/office/drawing/2014/main" id="{BD918269-94F5-A54F-A819-6A0113B298A0}"/>
                    </a:ext>
                  </a:extLst>
                </p:cNvPr>
                <p:cNvSpPr/>
                <p:nvPr/>
              </p:nvSpPr>
              <p:spPr>
                <a:xfrm>
                  <a:off x="4860595" y="1120167"/>
                  <a:ext cx="36843" cy="155085"/>
                </a:xfrm>
                <a:custGeom>
                  <a:avLst/>
                  <a:gdLst>
                    <a:gd name="connsiteX0" fmla="*/ 16699 w 36843"/>
                    <a:gd name="connsiteY0" fmla="*/ 155086 h 155085"/>
                    <a:gd name="connsiteX1" fmla="*/ 5774 w 36843"/>
                    <a:gd name="connsiteY1" fmla="*/ 146319 h 155085"/>
                    <a:gd name="connsiteX2" fmla="*/ 14666 w 36843"/>
                    <a:gd name="connsiteY2" fmla="*/ 7444 h 155085"/>
                    <a:gd name="connsiteX3" fmla="*/ 29401 w 36843"/>
                    <a:gd name="connsiteY3" fmla="*/ 709 h 155085"/>
                    <a:gd name="connsiteX4" fmla="*/ 36134 w 36843"/>
                    <a:gd name="connsiteY4" fmla="*/ 15448 h 155085"/>
                    <a:gd name="connsiteX5" fmla="*/ 36134 w 36843"/>
                    <a:gd name="connsiteY5" fmla="*/ 15448 h 155085"/>
                    <a:gd name="connsiteX6" fmla="*/ 28004 w 36843"/>
                    <a:gd name="connsiteY6" fmla="*/ 140982 h 155085"/>
                    <a:gd name="connsiteX7" fmla="*/ 19493 w 36843"/>
                    <a:gd name="connsiteY7" fmla="*/ 154832 h 155085"/>
                    <a:gd name="connsiteX8" fmla="*/ 16699 w 36843"/>
                    <a:gd name="connsiteY8" fmla="*/ 155086 h 155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43" h="155085">
                      <a:moveTo>
                        <a:pt x="16699" y="155086"/>
                      </a:moveTo>
                      <a:cubicBezTo>
                        <a:pt x="11617" y="154959"/>
                        <a:pt x="7045" y="151528"/>
                        <a:pt x="5774" y="146319"/>
                      </a:cubicBezTo>
                      <a:cubicBezTo>
                        <a:pt x="-10867" y="77199"/>
                        <a:pt x="13650" y="10239"/>
                        <a:pt x="14666" y="7444"/>
                      </a:cubicBezTo>
                      <a:cubicBezTo>
                        <a:pt x="16826" y="1472"/>
                        <a:pt x="23431" y="-1451"/>
                        <a:pt x="29401" y="709"/>
                      </a:cubicBezTo>
                      <a:cubicBezTo>
                        <a:pt x="35372" y="2869"/>
                        <a:pt x="38294" y="9476"/>
                        <a:pt x="36134" y="15448"/>
                      </a:cubicBezTo>
                      <a:lnTo>
                        <a:pt x="36134" y="15448"/>
                      </a:lnTo>
                      <a:cubicBezTo>
                        <a:pt x="35880" y="16084"/>
                        <a:pt x="13015" y="78851"/>
                        <a:pt x="28004" y="140982"/>
                      </a:cubicBezTo>
                      <a:cubicBezTo>
                        <a:pt x="29529" y="147081"/>
                        <a:pt x="25718" y="153307"/>
                        <a:pt x="19493" y="154832"/>
                      </a:cubicBezTo>
                      <a:cubicBezTo>
                        <a:pt x="18731" y="154959"/>
                        <a:pt x="17715" y="155086"/>
                        <a:pt x="16699" y="155086"/>
                      </a:cubicBezTo>
                      <a:close/>
                    </a:path>
                  </a:pathLst>
                </a:custGeom>
                <a:solidFill>
                  <a:srgbClr val="FFFFFF"/>
                </a:solidFill>
                <a:ln w="12692" cap="flat">
                  <a:noFill/>
                  <a:prstDash val="solid"/>
                  <a:miter/>
                </a:ln>
              </p:spPr>
              <p:txBody>
                <a:bodyPr rtlCol="0" anchor="ctr"/>
                <a:lstStyle/>
                <a:p>
                  <a:endParaRPr lang="en-US"/>
                </a:p>
              </p:txBody>
            </p:sp>
            <p:sp>
              <p:nvSpPr>
                <p:cNvPr id="563" name="Freeform 562">
                  <a:extLst>
                    <a:ext uri="{FF2B5EF4-FFF2-40B4-BE49-F238E27FC236}">
                      <a16:creationId xmlns:a16="http://schemas.microsoft.com/office/drawing/2014/main" id="{EA48F8FD-543B-A64C-B35A-89984A81AF36}"/>
                    </a:ext>
                  </a:extLst>
                </p:cNvPr>
                <p:cNvSpPr/>
                <p:nvPr/>
              </p:nvSpPr>
              <p:spPr>
                <a:xfrm>
                  <a:off x="4822197" y="1246085"/>
                  <a:ext cx="63567" cy="32980"/>
                </a:xfrm>
                <a:custGeom>
                  <a:avLst/>
                  <a:gdLst>
                    <a:gd name="connsiteX0" fmla="*/ 57384 w 63567"/>
                    <a:gd name="connsiteY0" fmla="*/ 28914 h 32980"/>
                    <a:gd name="connsiteX1" fmla="*/ 59797 w 63567"/>
                    <a:gd name="connsiteY1" fmla="*/ 14684 h 32980"/>
                    <a:gd name="connsiteX2" fmla="*/ 983 w 63567"/>
                    <a:gd name="connsiteY2" fmla="*/ 13540 h 32980"/>
                    <a:gd name="connsiteX3" fmla="*/ 57384 w 63567"/>
                    <a:gd name="connsiteY3" fmla="*/ 28914 h 32980"/>
                  </a:gdLst>
                  <a:ahLst/>
                  <a:cxnLst>
                    <a:cxn ang="0">
                      <a:pos x="connsiteX0" y="connsiteY0"/>
                    </a:cxn>
                    <a:cxn ang="0">
                      <a:pos x="connsiteX1" y="connsiteY1"/>
                    </a:cxn>
                    <a:cxn ang="0">
                      <a:pos x="connsiteX2" y="connsiteY2"/>
                    </a:cxn>
                    <a:cxn ang="0">
                      <a:pos x="connsiteX3" y="connsiteY3"/>
                    </a:cxn>
                  </a:cxnLst>
                  <a:rect l="l" t="t" r="r" b="b"/>
                  <a:pathLst>
                    <a:path w="63567" h="32980">
                      <a:moveTo>
                        <a:pt x="57384" y="28914"/>
                      </a:moveTo>
                      <a:cubicBezTo>
                        <a:pt x="64243" y="27517"/>
                        <a:pt x="65894" y="18241"/>
                        <a:pt x="59797" y="14684"/>
                      </a:cubicBezTo>
                      <a:cubicBezTo>
                        <a:pt x="40362" y="3248"/>
                        <a:pt x="8477" y="-11109"/>
                        <a:pt x="983" y="13540"/>
                      </a:cubicBezTo>
                      <a:cubicBezTo>
                        <a:pt x="-6766" y="38825"/>
                        <a:pt x="33121" y="33997"/>
                        <a:pt x="57384" y="28914"/>
                      </a:cubicBezTo>
                      <a:close/>
                    </a:path>
                  </a:pathLst>
                </a:custGeom>
                <a:solidFill>
                  <a:srgbClr val="FFFFFF"/>
                </a:solidFill>
                <a:ln w="12692" cap="flat">
                  <a:noFill/>
                  <a:prstDash val="solid"/>
                  <a:miter/>
                </a:ln>
              </p:spPr>
              <p:txBody>
                <a:bodyPr rtlCol="0" anchor="ctr"/>
                <a:lstStyle/>
                <a:p>
                  <a:endParaRPr lang="en-US"/>
                </a:p>
              </p:txBody>
            </p:sp>
          </p:grpSp>
        </p:grpSp>
        <p:grpSp>
          <p:nvGrpSpPr>
            <p:cNvPr id="545" name="Graphic 8">
              <a:extLst>
                <a:ext uri="{FF2B5EF4-FFF2-40B4-BE49-F238E27FC236}">
                  <a16:creationId xmlns:a16="http://schemas.microsoft.com/office/drawing/2014/main" id="{2EEC0F6F-7FB8-3F43-A5B4-A65FA413C86B}"/>
                </a:ext>
              </a:extLst>
            </p:cNvPr>
            <p:cNvGrpSpPr/>
            <p:nvPr/>
          </p:nvGrpSpPr>
          <p:grpSpPr>
            <a:xfrm>
              <a:off x="4754584" y="730529"/>
              <a:ext cx="402917" cy="440242"/>
              <a:chOff x="4754584" y="730529"/>
              <a:chExt cx="402917" cy="440242"/>
            </a:xfrm>
          </p:grpSpPr>
          <p:grpSp>
            <p:nvGrpSpPr>
              <p:cNvPr id="550" name="Graphic 8">
                <a:extLst>
                  <a:ext uri="{FF2B5EF4-FFF2-40B4-BE49-F238E27FC236}">
                    <a16:creationId xmlns:a16="http://schemas.microsoft.com/office/drawing/2014/main" id="{F2D86316-5107-9F47-8F77-01E488EB347E}"/>
                  </a:ext>
                </a:extLst>
              </p:cNvPr>
              <p:cNvGrpSpPr/>
              <p:nvPr/>
            </p:nvGrpSpPr>
            <p:grpSpPr>
              <a:xfrm>
                <a:off x="5070125" y="1039940"/>
                <a:ext cx="65103" cy="130831"/>
                <a:chOff x="5070125" y="1039940"/>
                <a:chExt cx="65103" cy="130831"/>
              </a:xfrm>
              <a:solidFill>
                <a:srgbClr val="FFFFFF"/>
              </a:solidFill>
            </p:grpSpPr>
            <p:sp>
              <p:nvSpPr>
                <p:cNvPr id="558" name="Freeform 557">
                  <a:extLst>
                    <a:ext uri="{FF2B5EF4-FFF2-40B4-BE49-F238E27FC236}">
                      <a16:creationId xmlns:a16="http://schemas.microsoft.com/office/drawing/2014/main" id="{E33D4038-64A6-AA48-B5F3-BF2F2B16DEEC}"/>
                    </a:ext>
                  </a:extLst>
                </p:cNvPr>
                <p:cNvSpPr/>
                <p:nvPr/>
              </p:nvSpPr>
              <p:spPr>
                <a:xfrm>
                  <a:off x="5070125" y="1039940"/>
                  <a:ext cx="65103" cy="109143"/>
                </a:xfrm>
                <a:custGeom>
                  <a:avLst/>
                  <a:gdLst>
                    <a:gd name="connsiteX0" fmla="*/ 58941 w 65103"/>
                    <a:gd name="connsiteY0" fmla="*/ 109143 h 109143"/>
                    <a:gd name="connsiteX1" fmla="*/ 37092 w 65103"/>
                    <a:gd name="connsiteY1" fmla="*/ 102028 h 109143"/>
                    <a:gd name="connsiteX2" fmla="*/ 35949 w 65103"/>
                    <a:gd name="connsiteY2" fmla="*/ 48409 h 109143"/>
                    <a:gd name="connsiteX3" fmla="*/ 0 w 65103"/>
                    <a:gd name="connsiteY3" fmla="*/ 22362 h 109143"/>
                    <a:gd name="connsiteX4" fmla="*/ 4954 w 65103"/>
                    <a:gd name="connsiteY4" fmla="*/ 0 h 109143"/>
                    <a:gd name="connsiteX5" fmla="*/ 55766 w 65103"/>
                    <a:gd name="connsiteY5" fmla="*/ 36847 h 109143"/>
                    <a:gd name="connsiteX6" fmla="*/ 58941 w 65103"/>
                    <a:gd name="connsiteY6" fmla="*/ 109143 h 10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03" h="109143">
                      <a:moveTo>
                        <a:pt x="58941" y="109143"/>
                      </a:moveTo>
                      <a:lnTo>
                        <a:pt x="37092" y="102028"/>
                      </a:lnTo>
                      <a:cubicBezTo>
                        <a:pt x="44206" y="80301"/>
                        <a:pt x="43825" y="62259"/>
                        <a:pt x="35949" y="48409"/>
                      </a:cubicBezTo>
                      <a:cubicBezTo>
                        <a:pt x="24517" y="28207"/>
                        <a:pt x="254" y="22489"/>
                        <a:pt x="0" y="22362"/>
                      </a:cubicBezTo>
                      <a:lnTo>
                        <a:pt x="4954" y="0"/>
                      </a:lnTo>
                      <a:cubicBezTo>
                        <a:pt x="6351" y="254"/>
                        <a:pt x="39125" y="7751"/>
                        <a:pt x="55766" y="36847"/>
                      </a:cubicBezTo>
                      <a:cubicBezTo>
                        <a:pt x="67072" y="56668"/>
                        <a:pt x="68088" y="80937"/>
                        <a:pt x="58941" y="109143"/>
                      </a:cubicBezTo>
                      <a:close/>
                    </a:path>
                  </a:pathLst>
                </a:custGeom>
                <a:solidFill>
                  <a:srgbClr val="FFFFFF"/>
                </a:solidFill>
                <a:ln w="12692" cap="flat">
                  <a:noFill/>
                  <a:prstDash val="solid"/>
                  <a:miter/>
                </a:ln>
              </p:spPr>
              <p:txBody>
                <a:bodyPr rtlCol="0" anchor="ctr"/>
                <a:lstStyle/>
                <a:p>
                  <a:endParaRPr lang="en-US"/>
                </a:p>
              </p:txBody>
            </p:sp>
            <p:sp>
              <p:nvSpPr>
                <p:cNvPr id="559" name="Freeform 558">
                  <a:extLst>
                    <a:ext uri="{FF2B5EF4-FFF2-40B4-BE49-F238E27FC236}">
                      <a16:creationId xmlns:a16="http://schemas.microsoft.com/office/drawing/2014/main" id="{66987C62-255B-F043-B35F-E3F9D4CD386B}"/>
                    </a:ext>
                  </a:extLst>
                </p:cNvPr>
                <p:cNvSpPr/>
                <p:nvPr/>
              </p:nvSpPr>
              <p:spPr>
                <a:xfrm>
                  <a:off x="5093333" y="1122333"/>
                  <a:ext cx="38655" cy="48438"/>
                </a:xfrm>
                <a:custGeom>
                  <a:avLst/>
                  <a:gdLst>
                    <a:gd name="connsiteX0" fmla="*/ 17695 w 38655"/>
                    <a:gd name="connsiteY0" fmla="*/ 2864 h 48438"/>
                    <a:gd name="connsiteX1" fmla="*/ 38655 w 38655"/>
                    <a:gd name="connsiteY1" fmla="*/ 15188 h 48438"/>
                    <a:gd name="connsiteX2" fmla="*/ 7913 w 38655"/>
                    <a:gd name="connsiteY2" fmla="*/ 46191 h 48438"/>
                    <a:gd name="connsiteX3" fmla="*/ 17695 w 38655"/>
                    <a:gd name="connsiteY3" fmla="*/ 2864 h 48438"/>
                  </a:gdLst>
                  <a:ahLst/>
                  <a:cxnLst>
                    <a:cxn ang="0">
                      <a:pos x="connsiteX0" y="connsiteY0"/>
                    </a:cxn>
                    <a:cxn ang="0">
                      <a:pos x="connsiteX1" y="connsiteY1"/>
                    </a:cxn>
                    <a:cxn ang="0">
                      <a:pos x="connsiteX2" y="connsiteY2"/>
                    </a:cxn>
                    <a:cxn ang="0">
                      <a:pos x="connsiteX3" y="connsiteY3"/>
                    </a:cxn>
                  </a:cxnLst>
                  <a:rect l="l" t="t" r="r" b="b"/>
                  <a:pathLst>
                    <a:path w="38655" h="48438">
                      <a:moveTo>
                        <a:pt x="17695" y="2864"/>
                      </a:moveTo>
                      <a:cubicBezTo>
                        <a:pt x="27476" y="-4379"/>
                        <a:pt x="38782" y="2991"/>
                        <a:pt x="38655" y="15188"/>
                      </a:cubicBezTo>
                      <a:cubicBezTo>
                        <a:pt x="38528" y="33612"/>
                        <a:pt x="21125" y="55593"/>
                        <a:pt x="7913" y="46191"/>
                      </a:cubicBezTo>
                      <a:cubicBezTo>
                        <a:pt x="-6695" y="35772"/>
                        <a:pt x="292" y="15569"/>
                        <a:pt x="17695" y="2864"/>
                      </a:cubicBezTo>
                      <a:close/>
                    </a:path>
                  </a:pathLst>
                </a:custGeom>
                <a:solidFill>
                  <a:srgbClr val="FFFFFF"/>
                </a:solidFill>
                <a:ln w="12692" cap="flat">
                  <a:noFill/>
                  <a:prstDash val="solid"/>
                  <a:miter/>
                </a:ln>
              </p:spPr>
              <p:txBody>
                <a:bodyPr rtlCol="0" anchor="ctr"/>
                <a:lstStyle/>
                <a:p>
                  <a:endParaRPr lang="en-US"/>
                </a:p>
              </p:txBody>
            </p:sp>
          </p:grpSp>
          <p:sp>
            <p:nvSpPr>
              <p:cNvPr id="551" name="Freeform 550">
                <a:extLst>
                  <a:ext uri="{FF2B5EF4-FFF2-40B4-BE49-F238E27FC236}">
                    <a16:creationId xmlns:a16="http://schemas.microsoft.com/office/drawing/2014/main" id="{A191D1D4-CB36-2A4B-A9EB-3E4AB90D9CD8}"/>
                  </a:ext>
                </a:extLst>
              </p:cNvPr>
              <p:cNvSpPr/>
              <p:nvPr/>
            </p:nvSpPr>
            <p:spPr>
              <a:xfrm>
                <a:off x="4754584" y="730529"/>
                <a:ext cx="402917" cy="419711"/>
              </a:xfrm>
              <a:custGeom>
                <a:avLst/>
                <a:gdLst>
                  <a:gd name="connsiteX0" fmla="*/ 398618 w 402917"/>
                  <a:gd name="connsiteY0" fmla="*/ 224790 h 419711"/>
                  <a:gd name="connsiteX1" fmla="*/ 378294 w 402917"/>
                  <a:gd name="connsiteY1" fmla="*/ 207891 h 419711"/>
                  <a:gd name="connsiteX2" fmla="*/ 377277 w 402917"/>
                  <a:gd name="connsiteY2" fmla="*/ 190865 h 419711"/>
                  <a:gd name="connsiteX3" fmla="*/ 372704 w 402917"/>
                  <a:gd name="connsiteY3" fmla="*/ 171044 h 419711"/>
                  <a:gd name="connsiteX4" fmla="*/ 341074 w 402917"/>
                  <a:gd name="connsiteY4" fmla="*/ 125430 h 419711"/>
                  <a:gd name="connsiteX5" fmla="*/ 291024 w 402917"/>
                  <a:gd name="connsiteY5" fmla="*/ 105608 h 419711"/>
                  <a:gd name="connsiteX6" fmla="*/ 327736 w 402917"/>
                  <a:gd name="connsiteY6" fmla="*/ 38903 h 419711"/>
                  <a:gd name="connsiteX7" fmla="*/ 329387 w 402917"/>
                  <a:gd name="connsiteY7" fmla="*/ 24291 h 419711"/>
                  <a:gd name="connsiteX8" fmla="*/ 330022 w 402917"/>
                  <a:gd name="connsiteY8" fmla="*/ 18319 h 419711"/>
                  <a:gd name="connsiteX9" fmla="*/ 331801 w 402917"/>
                  <a:gd name="connsiteY9" fmla="*/ 23 h 419711"/>
                  <a:gd name="connsiteX10" fmla="*/ 292294 w 402917"/>
                  <a:gd name="connsiteY10" fmla="*/ 3326 h 419711"/>
                  <a:gd name="connsiteX11" fmla="*/ 277940 w 402917"/>
                  <a:gd name="connsiteY11" fmla="*/ 7138 h 419711"/>
                  <a:gd name="connsiteX12" fmla="*/ 223317 w 402917"/>
                  <a:gd name="connsiteY12" fmla="*/ 49575 h 419711"/>
                  <a:gd name="connsiteX13" fmla="*/ 207947 w 402917"/>
                  <a:gd name="connsiteY13" fmla="*/ 102051 h 419711"/>
                  <a:gd name="connsiteX14" fmla="*/ 143289 w 402917"/>
                  <a:gd name="connsiteY14" fmla="*/ 76385 h 419711"/>
                  <a:gd name="connsiteX15" fmla="*/ 91842 w 402917"/>
                  <a:gd name="connsiteY15" fmla="*/ 81721 h 419711"/>
                  <a:gd name="connsiteX16" fmla="*/ 42301 w 402917"/>
                  <a:gd name="connsiteY16" fmla="*/ 127971 h 419711"/>
                  <a:gd name="connsiteX17" fmla="*/ 38998 w 402917"/>
                  <a:gd name="connsiteY17" fmla="*/ 134832 h 419711"/>
                  <a:gd name="connsiteX18" fmla="*/ 37982 w 402917"/>
                  <a:gd name="connsiteY18" fmla="*/ 140804 h 419711"/>
                  <a:gd name="connsiteX19" fmla="*/ 9781 w 402917"/>
                  <a:gd name="connsiteY19" fmla="*/ 151223 h 419711"/>
                  <a:gd name="connsiteX20" fmla="*/ 0 w 402917"/>
                  <a:gd name="connsiteY20" fmla="*/ 179938 h 419711"/>
                  <a:gd name="connsiteX21" fmla="*/ 1270 w 402917"/>
                  <a:gd name="connsiteY21" fmla="*/ 250201 h 419711"/>
                  <a:gd name="connsiteX22" fmla="*/ 31757 w 402917"/>
                  <a:gd name="connsiteY22" fmla="*/ 286159 h 419711"/>
                  <a:gd name="connsiteX23" fmla="*/ 35822 w 402917"/>
                  <a:gd name="connsiteY23" fmla="*/ 287176 h 419711"/>
                  <a:gd name="connsiteX24" fmla="*/ 57544 w 402917"/>
                  <a:gd name="connsiteY24" fmla="*/ 343208 h 419711"/>
                  <a:gd name="connsiteX25" fmla="*/ 98702 w 402917"/>
                  <a:gd name="connsiteY25" fmla="*/ 393651 h 419711"/>
                  <a:gd name="connsiteX26" fmla="*/ 148497 w 402917"/>
                  <a:gd name="connsiteY26" fmla="*/ 403434 h 419711"/>
                  <a:gd name="connsiteX27" fmla="*/ 160057 w 402917"/>
                  <a:gd name="connsiteY27" fmla="*/ 401783 h 419711"/>
                  <a:gd name="connsiteX28" fmla="*/ 175046 w 402917"/>
                  <a:gd name="connsiteY28" fmla="*/ 408008 h 419711"/>
                  <a:gd name="connsiteX29" fmla="*/ 209217 w 402917"/>
                  <a:gd name="connsiteY29" fmla="*/ 419698 h 419711"/>
                  <a:gd name="connsiteX30" fmla="*/ 214680 w 402917"/>
                  <a:gd name="connsiteY30" fmla="*/ 419317 h 419711"/>
                  <a:gd name="connsiteX31" fmla="*/ 257235 w 402917"/>
                  <a:gd name="connsiteY31" fmla="*/ 405467 h 419711"/>
                  <a:gd name="connsiteX32" fmla="*/ 311476 w 402917"/>
                  <a:gd name="connsiteY32" fmla="*/ 358837 h 419711"/>
                  <a:gd name="connsiteX33" fmla="*/ 321384 w 402917"/>
                  <a:gd name="connsiteY33" fmla="*/ 346639 h 419711"/>
                  <a:gd name="connsiteX34" fmla="*/ 324179 w 402917"/>
                  <a:gd name="connsiteY34" fmla="*/ 343081 h 419711"/>
                  <a:gd name="connsiteX35" fmla="*/ 329260 w 402917"/>
                  <a:gd name="connsiteY35" fmla="*/ 344098 h 419711"/>
                  <a:gd name="connsiteX36" fmla="*/ 371053 w 402917"/>
                  <a:gd name="connsiteY36" fmla="*/ 321608 h 419711"/>
                  <a:gd name="connsiteX37" fmla="*/ 400905 w 402917"/>
                  <a:gd name="connsiteY37" fmla="*/ 251980 h 419711"/>
                  <a:gd name="connsiteX38" fmla="*/ 398618 w 402917"/>
                  <a:gd name="connsiteY38" fmla="*/ 224790 h 41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02917" h="419711">
                    <a:moveTo>
                      <a:pt x="398618" y="224790"/>
                    </a:moveTo>
                    <a:cubicBezTo>
                      <a:pt x="394172" y="216912"/>
                      <a:pt x="387440" y="210813"/>
                      <a:pt x="378294" y="207891"/>
                    </a:cubicBezTo>
                    <a:cubicBezTo>
                      <a:pt x="377912" y="202427"/>
                      <a:pt x="377658" y="196837"/>
                      <a:pt x="377277" y="190865"/>
                    </a:cubicBezTo>
                    <a:cubicBezTo>
                      <a:pt x="376515" y="184004"/>
                      <a:pt x="374863" y="177524"/>
                      <a:pt x="372704" y="171044"/>
                    </a:cubicBezTo>
                    <a:cubicBezTo>
                      <a:pt x="366226" y="151223"/>
                      <a:pt x="356063" y="136230"/>
                      <a:pt x="341074" y="125430"/>
                    </a:cubicBezTo>
                    <a:cubicBezTo>
                      <a:pt x="326592" y="115011"/>
                      <a:pt x="310206" y="108277"/>
                      <a:pt x="291024" y="105608"/>
                    </a:cubicBezTo>
                    <a:cubicBezTo>
                      <a:pt x="311095" y="90488"/>
                      <a:pt x="323036" y="68634"/>
                      <a:pt x="327736" y="38903"/>
                    </a:cubicBezTo>
                    <a:cubicBezTo>
                      <a:pt x="328752" y="33820"/>
                      <a:pt x="328879" y="29246"/>
                      <a:pt x="329387" y="24291"/>
                    </a:cubicBezTo>
                    <a:cubicBezTo>
                      <a:pt x="329895" y="22512"/>
                      <a:pt x="329895" y="20225"/>
                      <a:pt x="330022" y="18319"/>
                    </a:cubicBezTo>
                    <a:lnTo>
                      <a:pt x="331801" y="23"/>
                    </a:lnTo>
                    <a:cubicBezTo>
                      <a:pt x="331801" y="23"/>
                      <a:pt x="307919" y="-486"/>
                      <a:pt x="292294" y="3326"/>
                    </a:cubicBezTo>
                    <a:cubicBezTo>
                      <a:pt x="287721" y="4088"/>
                      <a:pt x="283021" y="5486"/>
                      <a:pt x="277940" y="7138"/>
                    </a:cubicBezTo>
                    <a:cubicBezTo>
                      <a:pt x="253042" y="15270"/>
                      <a:pt x="234750" y="30135"/>
                      <a:pt x="223317" y="49575"/>
                    </a:cubicBezTo>
                    <a:cubicBezTo>
                      <a:pt x="212901" y="67745"/>
                      <a:pt x="209725" y="86931"/>
                      <a:pt x="207947" y="102051"/>
                    </a:cubicBezTo>
                    <a:cubicBezTo>
                      <a:pt x="186225" y="88328"/>
                      <a:pt x="165265" y="80070"/>
                      <a:pt x="143289" y="76385"/>
                    </a:cubicBezTo>
                    <a:cubicBezTo>
                      <a:pt x="124997" y="73717"/>
                      <a:pt x="107975" y="75241"/>
                      <a:pt x="91842" y="81721"/>
                    </a:cubicBezTo>
                    <a:cubicBezTo>
                      <a:pt x="71009" y="89980"/>
                      <a:pt x="54622" y="105736"/>
                      <a:pt x="42301" y="127971"/>
                    </a:cubicBezTo>
                    <a:cubicBezTo>
                      <a:pt x="41285" y="130258"/>
                      <a:pt x="39887" y="132545"/>
                      <a:pt x="38998" y="134832"/>
                    </a:cubicBezTo>
                    <a:lnTo>
                      <a:pt x="37982" y="140804"/>
                    </a:lnTo>
                    <a:cubicBezTo>
                      <a:pt x="24262" y="139660"/>
                      <a:pt x="14989" y="145886"/>
                      <a:pt x="9781" y="151223"/>
                    </a:cubicBezTo>
                    <a:cubicBezTo>
                      <a:pt x="-127" y="162023"/>
                      <a:pt x="127" y="175364"/>
                      <a:pt x="0" y="179938"/>
                    </a:cubicBezTo>
                    <a:cubicBezTo>
                      <a:pt x="0" y="179938"/>
                      <a:pt x="1143" y="235463"/>
                      <a:pt x="1270" y="250201"/>
                    </a:cubicBezTo>
                    <a:cubicBezTo>
                      <a:pt x="1778" y="268117"/>
                      <a:pt x="13846" y="282601"/>
                      <a:pt x="31757" y="286159"/>
                    </a:cubicBezTo>
                    <a:cubicBezTo>
                      <a:pt x="33154" y="286667"/>
                      <a:pt x="34552" y="286667"/>
                      <a:pt x="35822" y="287176"/>
                    </a:cubicBezTo>
                    <a:cubicBezTo>
                      <a:pt x="41792" y="307886"/>
                      <a:pt x="49160" y="326437"/>
                      <a:pt x="57544" y="343208"/>
                    </a:cubicBezTo>
                    <a:cubicBezTo>
                      <a:pt x="65928" y="359472"/>
                      <a:pt x="77869" y="379420"/>
                      <a:pt x="98702" y="393651"/>
                    </a:cubicBezTo>
                    <a:cubicBezTo>
                      <a:pt x="114072" y="404070"/>
                      <a:pt x="130967" y="407627"/>
                      <a:pt x="148497" y="403434"/>
                    </a:cubicBezTo>
                    <a:cubicBezTo>
                      <a:pt x="152181" y="402545"/>
                      <a:pt x="155865" y="402164"/>
                      <a:pt x="160057" y="401783"/>
                    </a:cubicBezTo>
                    <a:cubicBezTo>
                      <a:pt x="164630" y="401401"/>
                      <a:pt x="169203" y="403816"/>
                      <a:pt x="175046" y="408008"/>
                    </a:cubicBezTo>
                    <a:cubicBezTo>
                      <a:pt x="184955" y="415505"/>
                      <a:pt x="196387" y="419444"/>
                      <a:pt x="209217" y="419698"/>
                    </a:cubicBezTo>
                    <a:cubicBezTo>
                      <a:pt x="210996" y="419698"/>
                      <a:pt x="212901" y="419825"/>
                      <a:pt x="214680" y="419317"/>
                    </a:cubicBezTo>
                    <a:cubicBezTo>
                      <a:pt x="228907" y="418300"/>
                      <a:pt x="242372" y="413980"/>
                      <a:pt x="257235" y="405467"/>
                    </a:cubicBezTo>
                    <a:cubicBezTo>
                      <a:pt x="275781" y="394794"/>
                      <a:pt x="292675" y="380564"/>
                      <a:pt x="311476" y="358837"/>
                    </a:cubicBezTo>
                    <a:cubicBezTo>
                      <a:pt x="315287" y="354390"/>
                      <a:pt x="318590" y="350324"/>
                      <a:pt x="321384" y="346639"/>
                    </a:cubicBezTo>
                    <a:lnTo>
                      <a:pt x="324179" y="343081"/>
                    </a:lnTo>
                    <a:lnTo>
                      <a:pt x="329260" y="344098"/>
                    </a:lnTo>
                    <a:cubicBezTo>
                      <a:pt x="348060" y="347274"/>
                      <a:pt x="362796" y="339270"/>
                      <a:pt x="371053" y="321608"/>
                    </a:cubicBezTo>
                    <a:cubicBezTo>
                      <a:pt x="375372" y="312460"/>
                      <a:pt x="397094" y="262526"/>
                      <a:pt x="400905" y="251980"/>
                    </a:cubicBezTo>
                    <a:cubicBezTo>
                      <a:pt x="404207" y="243213"/>
                      <a:pt x="403445" y="233175"/>
                      <a:pt x="398618" y="224790"/>
                    </a:cubicBezTo>
                    <a:close/>
                  </a:path>
                </a:pathLst>
              </a:custGeom>
              <a:solidFill>
                <a:srgbClr val="FFFFFF"/>
              </a:solidFill>
              <a:ln w="12692" cap="flat">
                <a:noFill/>
                <a:prstDash val="solid"/>
                <a:miter/>
              </a:ln>
            </p:spPr>
            <p:txBody>
              <a:bodyPr rtlCol="0" anchor="ctr"/>
              <a:lstStyle/>
              <a:p>
                <a:endParaRPr lang="en-US"/>
              </a:p>
            </p:txBody>
          </p:sp>
          <p:sp>
            <p:nvSpPr>
              <p:cNvPr id="552" name="Freeform 551">
                <a:extLst>
                  <a:ext uri="{FF2B5EF4-FFF2-40B4-BE49-F238E27FC236}">
                    <a16:creationId xmlns:a16="http://schemas.microsoft.com/office/drawing/2014/main" id="{192B32C1-741B-4F4B-869B-78C9A41877CB}"/>
                  </a:ext>
                </a:extLst>
              </p:cNvPr>
              <p:cNvSpPr/>
              <p:nvPr/>
            </p:nvSpPr>
            <p:spPr>
              <a:xfrm>
                <a:off x="4804125" y="822525"/>
                <a:ext cx="312255" cy="310553"/>
              </a:xfrm>
              <a:custGeom>
                <a:avLst/>
                <a:gdLst>
                  <a:gd name="connsiteX0" fmla="*/ 170600 w 312255"/>
                  <a:gd name="connsiteY0" fmla="*/ 201914 h 310553"/>
                  <a:gd name="connsiteX1" fmla="*/ 172506 w 312255"/>
                  <a:gd name="connsiteY1" fmla="*/ 110177 h 310553"/>
                  <a:gd name="connsiteX2" fmla="*/ 311984 w 312255"/>
                  <a:gd name="connsiteY2" fmla="*/ 129109 h 310553"/>
                  <a:gd name="connsiteX3" fmla="*/ 307411 w 312255"/>
                  <a:gd name="connsiteY3" fmla="*/ 84003 h 310553"/>
                  <a:gd name="connsiteX4" fmla="*/ 282005 w 312255"/>
                  <a:gd name="connsiteY4" fmla="*/ 46775 h 310553"/>
                  <a:gd name="connsiteX5" fmla="*/ 225985 w 312255"/>
                  <a:gd name="connsiteY5" fmla="*/ 29114 h 310553"/>
                  <a:gd name="connsiteX6" fmla="*/ 170346 w 312255"/>
                  <a:gd name="connsiteY6" fmla="*/ 36229 h 310553"/>
                  <a:gd name="connsiteX7" fmla="*/ 165392 w 312255"/>
                  <a:gd name="connsiteY7" fmla="*/ 34705 h 310553"/>
                  <a:gd name="connsiteX8" fmla="*/ 92731 w 312255"/>
                  <a:gd name="connsiteY8" fmla="*/ 1034 h 310553"/>
                  <a:gd name="connsiteX9" fmla="*/ 50431 w 312255"/>
                  <a:gd name="connsiteY9" fmla="*/ 5227 h 310553"/>
                  <a:gd name="connsiteX10" fmla="*/ 9654 w 312255"/>
                  <a:gd name="connsiteY10" fmla="*/ 43853 h 310553"/>
                  <a:gd name="connsiteX11" fmla="*/ 0 w 312255"/>
                  <a:gd name="connsiteY11" fmla="*/ 67486 h 310553"/>
                  <a:gd name="connsiteX12" fmla="*/ 132238 w 312255"/>
                  <a:gd name="connsiteY12" fmla="*/ 104841 h 310553"/>
                  <a:gd name="connsiteX13" fmla="*/ 98321 w 312255"/>
                  <a:gd name="connsiteY13" fmla="*/ 191241 h 310553"/>
                  <a:gd name="connsiteX14" fmla="*/ 381 w 312255"/>
                  <a:gd name="connsiteY14" fmla="*/ 180441 h 310553"/>
                  <a:gd name="connsiteX15" fmla="*/ 24263 w 312255"/>
                  <a:gd name="connsiteY15" fmla="*/ 243335 h 310553"/>
                  <a:gd name="connsiteX16" fmla="*/ 60085 w 312255"/>
                  <a:gd name="connsiteY16" fmla="*/ 287679 h 310553"/>
                  <a:gd name="connsiteX17" fmla="*/ 96161 w 312255"/>
                  <a:gd name="connsiteY17" fmla="*/ 294921 h 310553"/>
                  <a:gd name="connsiteX18" fmla="*/ 111277 w 312255"/>
                  <a:gd name="connsiteY18" fmla="*/ 292888 h 310553"/>
                  <a:gd name="connsiteX19" fmla="*/ 136811 w 312255"/>
                  <a:gd name="connsiteY19" fmla="*/ 302545 h 310553"/>
                  <a:gd name="connsiteX20" fmla="*/ 164630 w 312255"/>
                  <a:gd name="connsiteY20" fmla="*/ 310422 h 310553"/>
                  <a:gd name="connsiteX21" fmla="*/ 199690 w 312255"/>
                  <a:gd name="connsiteY21" fmla="*/ 298733 h 310553"/>
                  <a:gd name="connsiteX22" fmla="*/ 249613 w 312255"/>
                  <a:gd name="connsiteY22" fmla="*/ 255787 h 310553"/>
                  <a:gd name="connsiteX23" fmla="*/ 268032 w 312255"/>
                  <a:gd name="connsiteY23" fmla="*/ 232789 h 310553"/>
                  <a:gd name="connsiteX24" fmla="*/ 170600 w 312255"/>
                  <a:gd name="connsiteY24" fmla="*/ 201914 h 310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12255" h="310553">
                    <a:moveTo>
                      <a:pt x="170600" y="201914"/>
                    </a:moveTo>
                    <a:lnTo>
                      <a:pt x="172506" y="110177"/>
                    </a:lnTo>
                    <a:lnTo>
                      <a:pt x="311984" y="129109"/>
                    </a:lnTo>
                    <a:cubicBezTo>
                      <a:pt x="312746" y="113989"/>
                      <a:pt x="312111" y="98869"/>
                      <a:pt x="307411" y="84003"/>
                    </a:cubicBezTo>
                    <a:cubicBezTo>
                      <a:pt x="302711" y="69265"/>
                      <a:pt x="294708" y="56177"/>
                      <a:pt x="282005" y="46775"/>
                    </a:cubicBezTo>
                    <a:cubicBezTo>
                      <a:pt x="265237" y="34450"/>
                      <a:pt x="246183" y="29495"/>
                      <a:pt x="225985" y="29114"/>
                    </a:cubicBezTo>
                    <a:cubicBezTo>
                      <a:pt x="207185" y="28225"/>
                      <a:pt x="188384" y="31020"/>
                      <a:pt x="170346" y="36229"/>
                    </a:cubicBezTo>
                    <a:cubicBezTo>
                      <a:pt x="168949" y="36610"/>
                      <a:pt x="166281" y="35721"/>
                      <a:pt x="165392" y="34705"/>
                    </a:cubicBezTo>
                    <a:cubicBezTo>
                      <a:pt x="143670" y="18187"/>
                      <a:pt x="120170" y="5354"/>
                      <a:pt x="92731" y="1034"/>
                    </a:cubicBezTo>
                    <a:cubicBezTo>
                      <a:pt x="78123" y="-1126"/>
                      <a:pt x="63896" y="17"/>
                      <a:pt x="50431" y="5227"/>
                    </a:cubicBezTo>
                    <a:cubicBezTo>
                      <a:pt x="31884" y="12596"/>
                      <a:pt x="18800" y="26573"/>
                      <a:pt x="9654" y="43853"/>
                    </a:cubicBezTo>
                    <a:cubicBezTo>
                      <a:pt x="5843" y="51095"/>
                      <a:pt x="3303" y="59735"/>
                      <a:pt x="0" y="67486"/>
                    </a:cubicBezTo>
                    <a:lnTo>
                      <a:pt x="132238" y="104841"/>
                    </a:lnTo>
                    <a:lnTo>
                      <a:pt x="98321" y="191241"/>
                    </a:lnTo>
                    <a:lnTo>
                      <a:pt x="381" y="180441"/>
                    </a:lnTo>
                    <a:cubicBezTo>
                      <a:pt x="762" y="181839"/>
                      <a:pt x="11941" y="221481"/>
                      <a:pt x="24263" y="243335"/>
                    </a:cubicBezTo>
                    <a:cubicBezTo>
                      <a:pt x="33536" y="260107"/>
                      <a:pt x="43698" y="276370"/>
                      <a:pt x="60085" y="287679"/>
                    </a:cubicBezTo>
                    <a:cubicBezTo>
                      <a:pt x="71390" y="295302"/>
                      <a:pt x="82823" y="298225"/>
                      <a:pt x="96161" y="294921"/>
                    </a:cubicBezTo>
                    <a:cubicBezTo>
                      <a:pt x="101242" y="293650"/>
                      <a:pt x="105815" y="293269"/>
                      <a:pt x="111277" y="292888"/>
                    </a:cubicBezTo>
                    <a:cubicBezTo>
                      <a:pt x="120932" y="292634"/>
                      <a:pt x="129062" y="296446"/>
                      <a:pt x="136811" y="302545"/>
                    </a:cubicBezTo>
                    <a:cubicBezTo>
                      <a:pt x="144941" y="308643"/>
                      <a:pt x="154468" y="311185"/>
                      <a:pt x="164630" y="310422"/>
                    </a:cubicBezTo>
                    <a:cubicBezTo>
                      <a:pt x="177460" y="309787"/>
                      <a:pt x="189020" y="304959"/>
                      <a:pt x="199690" y="298733"/>
                    </a:cubicBezTo>
                    <a:cubicBezTo>
                      <a:pt x="219252" y="287170"/>
                      <a:pt x="235131" y="271923"/>
                      <a:pt x="249613" y="255787"/>
                    </a:cubicBezTo>
                    <a:cubicBezTo>
                      <a:pt x="256218" y="248545"/>
                      <a:pt x="261807" y="240413"/>
                      <a:pt x="268032" y="232789"/>
                    </a:cubicBezTo>
                    <a:lnTo>
                      <a:pt x="170600" y="201914"/>
                    </a:lnTo>
                    <a:close/>
                  </a:path>
                </a:pathLst>
              </a:custGeom>
              <a:solidFill>
                <a:srgbClr val="A5AD61"/>
              </a:solidFill>
              <a:ln w="12692" cap="flat">
                <a:noFill/>
                <a:prstDash val="solid"/>
                <a:miter/>
              </a:ln>
            </p:spPr>
            <p:txBody>
              <a:bodyPr rtlCol="0" anchor="ctr"/>
              <a:lstStyle/>
              <a:p>
                <a:endParaRPr lang="en-US"/>
              </a:p>
            </p:txBody>
          </p:sp>
          <p:sp>
            <p:nvSpPr>
              <p:cNvPr id="553" name="Freeform 552">
                <a:extLst>
                  <a:ext uri="{FF2B5EF4-FFF2-40B4-BE49-F238E27FC236}">
                    <a16:creationId xmlns:a16="http://schemas.microsoft.com/office/drawing/2014/main" id="{28D8F565-B1D1-0341-856E-6539CC3590DC}"/>
                  </a:ext>
                </a:extLst>
              </p:cNvPr>
              <p:cNvSpPr/>
              <p:nvPr/>
            </p:nvSpPr>
            <p:spPr>
              <a:xfrm>
                <a:off x="4771098" y="888273"/>
                <a:ext cx="368877" cy="171242"/>
              </a:xfrm>
              <a:custGeom>
                <a:avLst/>
                <a:gdLst>
                  <a:gd name="connsiteX0" fmla="*/ 354666 w 368877"/>
                  <a:gd name="connsiteY0" fmla="*/ 65521 h 171242"/>
                  <a:gd name="connsiteX1" fmla="*/ 218491 w 368877"/>
                  <a:gd name="connsiteY1" fmla="*/ 38839 h 171242"/>
                  <a:gd name="connsiteX2" fmla="*/ 195625 w 368877"/>
                  <a:gd name="connsiteY2" fmla="*/ 56754 h 171242"/>
                  <a:gd name="connsiteX3" fmla="*/ 195371 w 368877"/>
                  <a:gd name="connsiteY3" fmla="*/ 65902 h 171242"/>
                  <a:gd name="connsiteX4" fmla="*/ 168822 w 368877"/>
                  <a:gd name="connsiteY4" fmla="*/ 60820 h 171242"/>
                  <a:gd name="connsiteX5" fmla="*/ 171744 w 368877"/>
                  <a:gd name="connsiteY5" fmla="*/ 54467 h 171242"/>
                  <a:gd name="connsiteX6" fmla="*/ 158152 w 368877"/>
                  <a:gd name="connsiteY6" fmla="*/ 27530 h 171242"/>
                  <a:gd name="connsiteX7" fmla="*/ 22992 w 368877"/>
                  <a:gd name="connsiteY7" fmla="*/ 340 h 171242"/>
                  <a:gd name="connsiteX8" fmla="*/ 5462 w 368877"/>
                  <a:gd name="connsiteY8" fmla="*/ 5422 h 171242"/>
                  <a:gd name="connsiteX9" fmla="*/ 0 w 368877"/>
                  <a:gd name="connsiteY9" fmla="*/ 22321 h 171242"/>
                  <a:gd name="connsiteX10" fmla="*/ 1270 w 368877"/>
                  <a:gd name="connsiteY10" fmla="*/ 92584 h 171242"/>
                  <a:gd name="connsiteX11" fmla="*/ 18292 w 368877"/>
                  <a:gd name="connsiteY11" fmla="*/ 112151 h 171242"/>
                  <a:gd name="connsiteX12" fmla="*/ 121567 w 368877"/>
                  <a:gd name="connsiteY12" fmla="*/ 132227 h 171242"/>
                  <a:gd name="connsiteX13" fmla="*/ 141892 w 368877"/>
                  <a:gd name="connsiteY13" fmla="*/ 122570 h 171242"/>
                  <a:gd name="connsiteX14" fmla="*/ 163614 w 368877"/>
                  <a:gd name="connsiteY14" fmla="*/ 73526 h 171242"/>
                  <a:gd name="connsiteX15" fmla="*/ 196006 w 368877"/>
                  <a:gd name="connsiteY15" fmla="*/ 80133 h 171242"/>
                  <a:gd name="connsiteX16" fmla="*/ 196768 w 368877"/>
                  <a:gd name="connsiteY16" fmla="*/ 131083 h 171242"/>
                  <a:gd name="connsiteX17" fmla="*/ 212012 w 368877"/>
                  <a:gd name="connsiteY17" fmla="*/ 150269 h 171242"/>
                  <a:gd name="connsiteX18" fmla="*/ 314779 w 368877"/>
                  <a:gd name="connsiteY18" fmla="*/ 170726 h 171242"/>
                  <a:gd name="connsiteX19" fmla="*/ 338025 w 368877"/>
                  <a:gd name="connsiteY19" fmla="*/ 158401 h 171242"/>
                  <a:gd name="connsiteX20" fmla="*/ 350093 w 368877"/>
                  <a:gd name="connsiteY20" fmla="*/ 131083 h 171242"/>
                  <a:gd name="connsiteX21" fmla="*/ 367496 w 368877"/>
                  <a:gd name="connsiteY21" fmla="*/ 89662 h 171242"/>
                  <a:gd name="connsiteX22" fmla="*/ 354666 w 368877"/>
                  <a:gd name="connsiteY22" fmla="*/ 65521 h 171242"/>
                  <a:gd name="connsiteX23" fmla="*/ 159041 w 368877"/>
                  <a:gd name="connsiteY23" fmla="*/ 49511 h 171242"/>
                  <a:gd name="connsiteX24" fmla="*/ 130586 w 368877"/>
                  <a:gd name="connsiteY24" fmla="*/ 114947 h 171242"/>
                  <a:gd name="connsiteX25" fmla="*/ 122202 w 368877"/>
                  <a:gd name="connsiteY25" fmla="*/ 118886 h 171242"/>
                  <a:gd name="connsiteX26" fmla="*/ 22611 w 368877"/>
                  <a:gd name="connsiteY26" fmla="*/ 99319 h 171242"/>
                  <a:gd name="connsiteX27" fmla="*/ 16641 w 368877"/>
                  <a:gd name="connsiteY27" fmla="*/ 96904 h 171242"/>
                  <a:gd name="connsiteX28" fmla="*/ 14989 w 368877"/>
                  <a:gd name="connsiteY28" fmla="*/ 90424 h 171242"/>
                  <a:gd name="connsiteX29" fmla="*/ 13592 w 368877"/>
                  <a:gd name="connsiteY29" fmla="*/ 23464 h 171242"/>
                  <a:gd name="connsiteX30" fmla="*/ 13592 w 368877"/>
                  <a:gd name="connsiteY30" fmla="*/ 21177 h 171242"/>
                  <a:gd name="connsiteX31" fmla="*/ 21976 w 368877"/>
                  <a:gd name="connsiteY31" fmla="*/ 14443 h 171242"/>
                  <a:gd name="connsiteX32" fmla="*/ 153578 w 368877"/>
                  <a:gd name="connsiteY32" fmla="*/ 40109 h 171242"/>
                  <a:gd name="connsiteX33" fmla="*/ 159041 w 368877"/>
                  <a:gd name="connsiteY33" fmla="*/ 42523 h 171242"/>
                  <a:gd name="connsiteX34" fmla="*/ 159041 w 368877"/>
                  <a:gd name="connsiteY34" fmla="*/ 49511 h 171242"/>
                  <a:gd name="connsiteX35" fmla="*/ 354158 w 368877"/>
                  <a:gd name="connsiteY35" fmla="*/ 87502 h 171242"/>
                  <a:gd name="connsiteX36" fmla="*/ 326211 w 368877"/>
                  <a:gd name="connsiteY36" fmla="*/ 151667 h 171242"/>
                  <a:gd name="connsiteX37" fmla="*/ 316938 w 368877"/>
                  <a:gd name="connsiteY37" fmla="*/ 156495 h 171242"/>
                  <a:gd name="connsiteX38" fmla="*/ 218236 w 368877"/>
                  <a:gd name="connsiteY38" fmla="*/ 137436 h 171242"/>
                  <a:gd name="connsiteX39" fmla="*/ 210996 w 368877"/>
                  <a:gd name="connsiteY39" fmla="*/ 133116 h 171242"/>
                  <a:gd name="connsiteX40" fmla="*/ 210233 w 368877"/>
                  <a:gd name="connsiteY40" fmla="*/ 127144 h 171242"/>
                  <a:gd name="connsiteX41" fmla="*/ 208836 w 368877"/>
                  <a:gd name="connsiteY41" fmla="*/ 60184 h 171242"/>
                  <a:gd name="connsiteX42" fmla="*/ 209471 w 368877"/>
                  <a:gd name="connsiteY42" fmla="*/ 54721 h 171242"/>
                  <a:gd name="connsiteX43" fmla="*/ 214553 w 368877"/>
                  <a:gd name="connsiteY43" fmla="*/ 51671 h 171242"/>
                  <a:gd name="connsiteX44" fmla="*/ 349712 w 368877"/>
                  <a:gd name="connsiteY44" fmla="*/ 78354 h 171242"/>
                  <a:gd name="connsiteX45" fmla="*/ 355555 w 368877"/>
                  <a:gd name="connsiteY45" fmla="*/ 81276 h 171242"/>
                  <a:gd name="connsiteX46" fmla="*/ 354158 w 368877"/>
                  <a:gd name="connsiteY46" fmla="*/ 87502 h 171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68877" h="171242">
                    <a:moveTo>
                      <a:pt x="354666" y="65521"/>
                    </a:moveTo>
                    <a:cubicBezTo>
                      <a:pt x="351490" y="64504"/>
                      <a:pt x="251899" y="45446"/>
                      <a:pt x="218491" y="38839"/>
                    </a:cubicBezTo>
                    <a:cubicBezTo>
                      <a:pt x="205661" y="36297"/>
                      <a:pt x="196387" y="43921"/>
                      <a:pt x="195625" y="56754"/>
                    </a:cubicBezTo>
                    <a:lnTo>
                      <a:pt x="195371" y="65902"/>
                    </a:lnTo>
                    <a:cubicBezTo>
                      <a:pt x="186225" y="63869"/>
                      <a:pt x="177587" y="62344"/>
                      <a:pt x="168822" y="60820"/>
                    </a:cubicBezTo>
                    <a:cubicBezTo>
                      <a:pt x="169838" y="58533"/>
                      <a:pt x="170728" y="56246"/>
                      <a:pt x="171744" y="54467"/>
                    </a:cubicBezTo>
                    <a:cubicBezTo>
                      <a:pt x="176571" y="42650"/>
                      <a:pt x="172760" y="29690"/>
                      <a:pt x="158152" y="27530"/>
                    </a:cubicBezTo>
                    <a:cubicBezTo>
                      <a:pt x="150403" y="26006"/>
                      <a:pt x="26168" y="848"/>
                      <a:pt x="22992" y="340"/>
                    </a:cubicBezTo>
                    <a:cubicBezTo>
                      <a:pt x="16133" y="-677"/>
                      <a:pt x="10162" y="467"/>
                      <a:pt x="5462" y="5422"/>
                    </a:cubicBezTo>
                    <a:cubicBezTo>
                      <a:pt x="762" y="10377"/>
                      <a:pt x="254" y="15841"/>
                      <a:pt x="0" y="22321"/>
                    </a:cubicBezTo>
                    <a:lnTo>
                      <a:pt x="1270" y="92584"/>
                    </a:lnTo>
                    <a:cubicBezTo>
                      <a:pt x="1524" y="102622"/>
                      <a:pt x="8257" y="110118"/>
                      <a:pt x="18292" y="112151"/>
                    </a:cubicBezTo>
                    <a:cubicBezTo>
                      <a:pt x="22865" y="113168"/>
                      <a:pt x="99210" y="127653"/>
                      <a:pt x="121567" y="132227"/>
                    </a:cubicBezTo>
                    <a:cubicBezTo>
                      <a:pt x="129316" y="133751"/>
                      <a:pt x="139097" y="128923"/>
                      <a:pt x="141892" y="122570"/>
                    </a:cubicBezTo>
                    <a:cubicBezTo>
                      <a:pt x="144305" y="117107"/>
                      <a:pt x="158787" y="84834"/>
                      <a:pt x="163614" y="73526"/>
                    </a:cubicBezTo>
                    <a:cubicBezTo>
                      <a:pt x="174538" y="75559"/>
                      <a:pt x="185590" y="78100"/>
                      <a:pt x="196006" y="80133"/>
                    </a:cubicBezTo>
                    <a:cubicBezTo>
                      <a:pt x="196514" y="97540"/>
                      <a:pt x="196642" y="114057"/>
                      <a:pt x="196768" y="131083"/>
                    </a:cubicBezTo>
                    <a:cubicBezTo>
                      <a:pt x="197023" y="140231"/>
                      <a:pt x="203247" y="148236"/>
                      <a:pt x="212012" y="150269"/>
                    </a:cubicBezTo>
                    <a:cubicBezTo>
                      <a:pt x="235258" y="154843"/>
                      <a:pt x="310206" y="169709"/>
                      <a:pt x="314779" y="170726"/>
                    </a:cubicBezTo>
                    <a:cubicBezTo>
                      <a:pt x="326211" y="172759"/>
                      <a:pt x="333579" y="168820"/>
                      <a:pt x="338025" y="158401"/>
                    </a:cubicBezTo>
                    <a:cubicBezTo>
                      <a:pt x="341836" y="149253"/>
                      <a:pt x="346155" y="140231"/>
                      <a:pt x="350093" y="131083"/>
                    </a:cubicBezTo>
                    <a:cubicBezTo>
                      <a:pt x="355936" y="117488"/>
                      <a:pt x="362161" y="103384"/>
                      <a:pt x="367496" y="89662"/>
                    </a:cubicBezTo>
                    <a:cubicBezTo>
                      <a:pt x="371815" y="78735"/>
                      <a:pt x="365591" y="68062"/>
                      <a:pt x="354666" y="65521"/>
                    </a:cubicBezTo>
                    <a:close/>
                    <a:moveTo>
                      <a:pt x="159041" y="49511"/>
                    </a:moveTo>
                    <a:cubicBezTo>
                      <a:pt x="149895" y="71366"/>
                      <a:pt x="140241" y="93220"/>
                      <a:pt x="130586" y="114947"/>
                    </a:cubicBezTo>
                    <a:cubicBezTo>
                      <a:pt x="129189" y="118632"/>
                      <a:pt x="125886" y="119394"/>
                      <a:pt x="122202" y="118886"/>
                    </a:cubicBezTo>
                    <a:cubicBezTo>
                      <a:pt x="98956" y="114311"/>
                      <a:pt x="32647" y="100970"/>
                      <a:pt x="22611" y="99319"/>
                    </a:cubicBezTo>
                    <a:cubicBezTo>
                      <a:pt x="19435" y="98810"/>
                      <a:pt x="17530" y="98302"/>
                      <a:pt x="16641" y="96904"/>
                    </a:cubicBezTo>
                    <a:cubicBezTo>
                      <a:pt x="15244" y="95507"/>
                      <a:pt x="14863" y="93601"/>
                      <a:pt x="14989" y="90424"/>
                    </a:cubicBezTo>
                    <a:cubicBezTo>
                      <a:pt x="14735" y="79370"/>
                      <a:pt x="13846" y="34391"/>
                      <a:pt x="13592" y="23464"/>
                    </a:cubicBezTo>
                    <a:lnTo>
                      <a:pt x="13592" y="21177"/>
                    </a:lnTo>
                    <a:cubicBezTo>
                      <a:pt x="13719" y="14697"/>
                      <a:pt x="15625" y="13427"/>
                      <a:pt x="21976" y="14443"/>
                    </a:cubicBezTo>
                    <a:cubicBezTo>
                      <a:pt x="50812" y="20034"/>
                      <a:pt x="138462" y="37568"/>
                      <a:pt x="153578" y="40109"/>
                    </a:cubicBezTo>
                    <a:cubicBezTo>
                      <a:pt x="156373" y="40617"/>
                      <a:pt x="158152" y="41126"/>
                      <a:pt x="159041" y="42523"/>
                    </a:cubicBezTo>
                    <a:cubicBezTo>
                      <a:pt x="161073" y="43159"/>
                      <a:pt x="160946" y="45446"/>
                      <a:pt x="159041" y="49511"/>
                    </a:cubicBezTo>
                    <a:close/>
                    <a:moveTo>
                      <a:pt x="354158" y="87502"/>
                    </a:moveTo>
                    <a:cubicBezTo>
                      <a:pt x="349839" y="97921"/>
                      <a:pt x="331039" y="140740"/>
                      <a:pt x="326211" y="151667"/>
                    </a:cubicBezTo>
                    <a:cubicBezTo>
                      <a:pt x="324306" y="156241"/>
                      <a:pt x="322020" y="157511"/>
                      <a:pt x="316938" y="156495"/>
                    </a:cubicBezTo>
                    <a:cubicBezTo>
                      <a:pt x="284038" y="150269"/>
                      <a:pt x="251137" y="143662"/>
                      <a:pt x="218236" y="137436"/>
                    </a:cubicBezTo>
                    <a:cubicBezTo>
                      <a:pt x="214171" y="136420"/>
                      <a:pt x="211885" y="135403"/>
                      <a:pt x="210996" y="133116"/>
                    </a:cubicBezTo>
                    <a:cubicBezTo>
                      <a:pt x="210107" y="131719"/>
                      <a:pt x="210107" y="129940"/>
                      <a:pt x="210233" y="127144"/>
                    </a:cubicBezTo>
                    <a:cubicBezTo>
                      <a:pt x="209852" y="104655"/>
                      <a:pt x="209345" y="82674"/>
                      <a:pt x="208836" y="60184"/>
                    </a:cubicBezTo>
                    <a:cubicBezTo>
                      <a:pt x="208836" y="58406"/>
                      <a:pt x="208455" y="56500"/>
                      <a:pt x="209471" y="54721"/>
                    </a:cubicBezTo>
                    <a:cubicBezTo>
                      <a:pt x="210488" y="52942"/>
                      <a:pt x="211885" y="50655"/>
                      <a:pt x="214553" y="51671"/>
                    </a:cubicBezTo>
                    <a:cubicBezTo>
                      <a:pt x="225477" y="53704"/>
                      <a:pt x="315922" y="71747"/>
                      <a:pt x="349712" y="78354"/>
                    </a:cubicBezTo>
                    <a:cubicBezTo>
                      <a:pt x="352888" y="78862"/>
                      <a:pt x="354666" y="79879"/>
                      <a:pt x="355555" y="81276"/>
                    </a:cubicBezTo>
                    <a:cubicBezTo>
                      <a:pt x="356063" y="82547"/>
                      <a:pt x="355555" y="84326"/>
                      <a:pt x="354158" y="87502"/>
                    </a:cubicBezTo>
                    <a:close/>
                  </a:path>
                </a:pathLst>
              </a:custGeom>
              <a:solidFill>
                <a:srgbClr val="6C7544"/>
              </a:solidFill>
              <a:ln w="12692" cap="flat">
                <a:noFill/>
                <a:prstDash val="solid"/>
                <a:miter/>
              </a:ln>
            </p:spPr>
            <p:txBody>
              <a:bodyPr rtlCol="0" anchor="ctr"/>
              <a:lstStyle/>
              <a:p>
                <a:endParaRPr lang="en-US"/>
              </a:p>
            </p:txBody>
          </p:sp>
          <p:sp>
            <p:nvSpPr>
              <p:cNvPr id="554" name="Freeform 553">
                <a:extLst>
                  <a:ext uri="{FF2B5EF4-FFF2-40B4-BE49-F238E27FC236}">
                    <a16:creationId xmlns:a16="http://schemas.microsoft.com/office/drawing/2014/main" id="{58F40240-0A8B-A943-BA4F-A991C227A70B}"/>
                  </a:ext>
                </a:extLst>
              </p:cNvPr>
              <p:cNvSpPr/>
              <p:nvPr/>
            </p:nvSpPr>
            <p:spPr>
              <a:xfrm>
                <a:off x="4889060" y="1035572"/>
                <a:ext cx="89618" cy="35514"/>
              </a:xfrm>
              <a:custGeom>
                <a:avLst/>
                <a:gdLst>
                  <a:gd name="connsiteX0" fmla="*/ 46668 w 89618"/>
                  <a:gd name="connsiteY0" fmla="*/ 35497 h 35514"/>
                  <a:gd name="connsiteX1" fmla="*/ 37267 w 89618"/>
                  <a:gd name="connsiteY1" fmla="*/ 34608 h 35514"/>
                  <a:gd name="connsiteX2" fmla="*/ 302 w 89618"/>
                  <a:gd name="connsiteY2" fmla="*/ 6274 h 35514"/>
                  <a:gd name="connsiteX3" fmla="*/ 2843 w 89618"/>
                  <a:gd name="connsiteY3" fmla="*/ 302 h 35514"/>
                  <a:gd name="connsiteX4" fmla="*/ 8813 w 89618"/>
                  <a:gd name="connsiteY4" fmla="*/ 2843 h 35514"/>
                  <a:gd name="connsiteX5" fmla="*/ 38792 w 89618"/>
                  <a:gd name="connsiteY5" fmla="*/ 25459 h 35514"/>
                  <a:gd name="connsiteX6" fmla="*/ 82617 w 89618"/>
                  <a:gd name="connsiteY6" fmla="*/ 16947 h 35514"/>
                  <a:gd name="connsiteX7" fmla="*/ 88969 w 89618"/>
                  <a:gd name="connsiteY7" fmla="*/ 18471 h 35514"/>
                  <a:gd name="connsiteX8" fmla="*/ 87444 w 89618"/>
                  <a:gd name="connsiteY8" fmla="*/ 24824 h 35514"/>
                  <a:gd name="connsiteX9" fmla="*/ 46668 w 89618"/>
                  <a:gd name="connsiteY9" fmla="*/ 35497 h 35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618" h="35514">
                    <a:moveTo>
                      <a:pt x="46668" y="35497"/>
                    </a:moveTo>
                    <a:cubicBezTo>
                      <a:pt x="43619" y="35370"/>
                      <a:pt x="40443" y="35116"/>
                      <a:pt x="37267" y="34608"/>
                    </a:cubicBezTo>
                    <a:cubicBezTo>
                      <a:pt x="9829" y="29525"/>
                      <a:pt x="683" y="7290"/>
                      <a:pt x="302" y="6274"/>
                    </a:cubicBezTo>
                    <a:cubicBezTo>
                      <a:pt x="-587" y="3860"/>
                      <a:pt x="556" y="1191"/>
                      <a:pt x="2843" y="302"/>
                    </a:cubicBezTo>
                    <a:cubicBezTo>
                      <a:pt x="5129" y="-588"/>
                      <a:pt x="7797" y="556"/>
                      <a:pt x="8813" y="2843"/>
                    </a:cubicBezTo>
                    <a:cubicBezTo>
                      <a:pt x="9194" y="3605"/>
                      <a:pt x="16689" y="21394"/>
                      <a:pt x="38792" y="25459"/>
                    </a:cubicBezTo>
                    <a:cubicBezTo>
                      <a:pt x="61784" y="29271"/>
                      <a:pt x="82363" y="17074"/>
                      <a:pt x="82617" y="16947"/>
                    </a:cubicBezTo>
                    <a:cubicBezTo>
                      <a:pt x="84776" y="15676"/>
                      <a:pt x="87571" y="16311"/>
                      <a:pt x="88969" y="18471"/>
                    </a:cubicBezTo>
                    <a:cubicBezTo>
                      <a:pt x="90239" y="20631"/>
                      <a:pt x="89604" y="23427"/>
                      <a:pt x="87444" y="24824"/>
                    </a:cubicBezTo>
                    <a:cubicBezTo>
                      <a:pt x="86555" y="25459"/>
                      <a:pt x="68898" y="36005"/>
                      <a:pt x="46668" y="35497"/>
                    </a:cubicBezTo>
                    <a:close/>
                  </a:path>
                </a:pathLst>
              </a:custGeom>
              <a:solidFill>
                <a:srgbClr val="6C7544"/>
              </a:solidFill>
              <a:ln w="12692" cap="flat">
                <a:noFill/>
                <a:prstDash val="solid"/>
                <a:miter/>
              </a:ln>
            </p:spPr>
            <p:txBody>
              <a:bodyPr rtlCol="0" anchor="ctr"/>
              <a:lstStyle/>
              <a:p>
                <a:endParaRPr lang="en-US"/>
              </a:p>
            </p:txBody>
          </p:sp>
          <p:sp>
            <p:nvSpPr>
              <p:cNvPr id="555" name="Freeform 554">
                <a:extLst>
                  <a:ext uri="{FF2B5EF4-FFF2-40B4-BE49-F238E27FC236}">
                    <a16:creationId xmlns:a16="http://schemas.microsoft.com/office/drawing/2014/main" id="{FA136034-553D-B941-9718-79F20DFD6543}"/>
                  </a:ext>
                </a:extLst>
              </p:cNvPr>
              <p:cNvSpPr/>
              <p:nvPr/>
            </p:nvSpPr>
            <p:spPr>
              <a:xfrm>
                <a:off x="4980234" y="747069"/>
                <a:ext cx="87858" cy="94912"/>
              </a:xfrm>
              <a:custGeom>
                <a:avLst/>
                <a:gdLst>
                  <a:gd name="connsiteX0" fmla="*/ 81 w 87858"/>
                  <a:gd name="connsiteY0" fmla="*/ 94913 h 94912"/>
                  <a:gd name="connsiteX1" fmla="*/ 19262 w 87858"/>
                  <a:gd name="connsiteY1" fmla="*/ 32019 h 94912"/>
                  <a:gd name="connsiteX2" fmla="*/ 87858 w 87858"/>
                  <a:gd name="connsiteY2" fmla="*/ 0 h 94912"/>
                  <a:gd name="connsiteX3" fmla="*/ 62960 w 87858"/>
                  <a:gd name="connsiteY3" fmla="*/ 68739 h 94912"/>
                  <a:gd name="connsiteX4" fmla="*/ 81 w 87858"/>
                  <a:gd name="connsiteY4" fmla="*/ 94913 h 94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58" h="94912">
                    <a:moveTo>
                      <a:pt x="81" y="94913"/>
                    </a:moveTo>
                    <a:cubicBezTo>
                      <a:pt x="81" y="94913"/>
                      <a:pt x="-2333" y="59972"/>
                      <a:pt x="19262" y="32019"/>
                    </a:cubicBezTo>
                    <a:cubicBezTo>
                      <a:pt x="40857" y="4066"/>
                      <a:pt x="87858" y="0"/>
                      <a:pt x="87858" y="0"/>
                    </a:cubicBezTo>
                    <a:cubicBezTo>
                      <a:pt x="87858" y="0"/>
                      <a:pt x="88239" y="44471"/>
                      <a:pt x="62960" y="68739"/>
                    </a:cubicBezTo>
                    <a:cubicBezTo>
                      <a:pt x="37808" y="93007"/>
                      <a:pt x="81" y="94913"/>
                      <a:pt x="81" y="94913"/>
                    </a:cubicBezTo>
                    <a:close/>
                  </a:path>
                </a:pathLst>
              </a:custGeom>
              <a:solidFill>
                <a:srgbClr val="C6C865"/>
              </a:solidFill>
              <a:ln w="12692" cap="flat">
                <a:noFill/>
                <a:prstDash val="solid"/>
                <a:miter/>
              </a:ln>
            </p:spPr>
            <p:txBody>
              <a:bodyPr rtlCol="0" anchor="ctr"/>
              <a:lstStyle/>
              <a:p>
                <a:endParaRPr lang="en-US"/>
              </a:p>
            </p:txBody>
          </p:sp>
          <p:sp>
            <p:nvSpPr>
              <p:cNvPr id="556" name="Freeform 555">
                <a:extLst>
                  <a:ext uri="{FF2B5EF4-FFF2-40B4-BE49-F238E27FC236}">
                    <a16:creationId xmlns:a16="http://schemas.microsoft.com/office/drawing/2014/main" id="{CD08E423-4554-574A-854C-C8533C268B59}"/>
                  </a:ext>
                </a:extLst>
              </p:cNvPr>
              <p:cNvSpPr/>
              <p:nvPr/>
            </p:nvSpPr>
            <p:spPr>
              <a:xfrm rot="-4655803">
                <a:off x="4846491" y="944038"/>
                <a:ext cx="43953" cy="32020"/>
              </a:xfrm>
              <a:custGeom>
                <a:avLst/>
                <a:gdLst>
                  <a:gd name="connsiteX0" fmla="*/ 43954 w 43953"/>
                  <a:gd name="connsiteY0" fmla="*/ 16010 h 32020"/>
                  <a:gd name="connsiteX1" fmla="*/ 21977 w 43953"/>
                  <a:gd name="connsiteY1" fmla="*/ 32020 h 32020"/>
                  <a:gd name="connsiteX2" fmla="*/ 0 w 43953"/>
                  <a:gd name="connsiteY2" fmla="*/ 16010 h 32020"/>
                  <a:gd name="connsiteX3" fmla="*/ 21977 w 43953"/>
                  <a:gd name="connsiteY3" fmla="*/ 0 h 32020"/>
                  <a:gd name="connsiteX4" fmla="*/ 43954 w 43953"/>
                  <a:gd name="connsiteY4" fmla="*/ 16010 h 32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53" h="32020">
                    <a:moveTo>
                      <a:pt x="43954" y="16010"/>
                    </a:moveTo>
                    <a:cubicBezTo>
                      <a:pt x="43954" y="24852"/>
                      <a:pt x="34115" y="32020"/>
                      <a:pt x="21977" y="32020"/>
                    </a:cubicBezTo>
                    <a:cubicBezTo>
                      <a:pt x="9840" y="32020"/>
                      <a:pt x="0" y="24852"/>
                      <a:pt x="0" y="16010"/>
                    </a:cubicBezTo>
                    <a:cubicBezTo>
                      <a:pt x="0" y="7168"/>
                      <a:pt x="9839" y="0"/>
                      <a:pt x="21977" y="0"/>
                    </a:cubicBezTo>
                    <a:cubicBezTo>
                      <a:pt x="34114" y="0"/>
                      <a:pt x="43954" y="7168"/>
                      <a:pt x="43954" y="16010"/>
                    </a:cubicBezTo>
                    <a:close/>
                  </a:path>
                </a:pathLst>
              </a:custGeom>
              <a:solidFill>
                <a:srgbClr val="6C7544"/>
              </a:solidFill>
              <a:ln w="12693" cap="flat">
                <a:noFill/>
                <a:prstDash val="solid"/>
                <a:miter/>
              </a:ln>
            </p:spPr>
            <p:txBody>
              <a:bodyPr rtlCol="0" anchor="ctr"/>
              <a:lstStyle/>
              <a:p>
                <a:endParaRPr lang="en-US"/>
              </a:p>
            </p:txBody>
          </p:sp>
          <p:sp>
            <p:nvSpPr>
              <p:cNvPr id="557" name="Freeform 556">
                <a:extLst>
                  <a:ext uri="{FF2B5EF4-FFF2-40B4-BE49-F238E27FC236}">
                    <a16:creationId xmlns:a16="http://schemas.microsoft.com/office/drawing/2014/main" id="{A7366807-DEE7-9E46-9109-DD2ACBC62FED}"/>
                  </a:ext>
                </a:extLst>
              </p:cNvPr>
              <p:cNvSpPr/>
              <p:nvPr/>
            </p:nvSpPr>
            <p:spPr>
              <a:xfrm rot="-4655803">
                <a:off x="5005973" y="975641"/>
                <a:ext cx="43953" cy="32020"/>
              </a:xfrm>
              <a:custGeom>
                <a:avLst/>
                <a:gdLst>
                  <a:gd name="connsiteX0" fmla="*/ 43954 w 43953"/>
                  <a:gd name="connsiteY0" fmla="*/ 16010 h 32020"/>
                  <a:gd name="connsiteX1" fmla="*/ 21977 w 43953"/>
                  <a:gd name="connsiteY1" fmla="*/ 32020 h 32020"/>
                  <a:gd name="connsiteX2" fmla="*/ 0 w 43953"/>
                  <a:gd name="connsiteY2" fmla="*/ 16010 h 32020"/>
                  <a:gd name="connsiteX3" fmla="*/ 21977 w 43953"/>
                  <a:gd name="connsiteY3" fmla="*/ 0 h 32020"/>
                  <a:gd name="connsiteX4" fmla="*/ 43954 w 43953"/>
                  <a:gd name="connsiteY4" fmla="*/ 16010 h 32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53" h="32020">
                    <a:moveTo>
                      <a:pt x="43954" y="16010"/>
                    </a:moveTo>
                    <a:cubicBezTo>
                      <a:pt x="43954" y="24852"/>
                      <a:pt x="34115" y="32020"/>
                      <a:pt x="21977" y="32020"/>
                    </a:cubicBezTo>
                    <a:cubicBezTo>
                      <a:pt x="9839" y="32020"/>
                      <a:pt x="0" y="24852"/>
                      <a:pt x="0" y="16010"/>
                    </a:cubicBezTo>
                    <a:cubicBezTo>
                      <a:pt x="0" y="7168"/>
                      <a:pt x="9839" y="0"/>
                      <a:pt x="21977" y="0"/>
                    </a:cubicBezTo>
                    <a:cubicBezTo>
                      <a:pt x="34114" y="0"/>
                      <a:pt x="43954" y="7168"/>
                      <a:pt x="43954" y="16010"/>
                    </a:cubicBezTo>
                    <a:close/>
                  </a:path>
                </a:pathLst>
              </a:custGeom>
              <a:solidFill>
                <a:srgbClr val="6C7544"/>
              </a:solidFill>
              <a:ln w="12693" cap="flat">
                <a:noFill/>
                <a:prstDash val="solid"/>
                <a:miter/>
              </a:ln>
            </p:spPr>
            <p:txBody>
              <a:bodyPr rtlCol="0" anchor="ctr"/>
              <a:lstStyle/>
              <a:p>
                <a:endParaRPr lang="en-US"/>
              </a:p>
            </p:txBody>
          </p:sp>
        </p:grpSp>
        <p:sp>
          <p:nvSpPr>
            <p:cNvPr id="546" name="Freeform 545">
              <a:extLst>
                <a:ext uri="{FF2B5EF4-FFF2-40B4-BE49-F238E27FC236}">
                  <a16:creationId xmlns:a16="http://schemas.microsoft.com/office/drawing/2014/main" id="{2C3B0A28-E30F-EA4C-9EFC-E33FFD3478E0}"/>
                </a:ext>
              </a:extLst>
            </p:cNvPr>
            <p:cNvSpPr/>
            <p:nvPr/>
          </p:nvSpPr>
          <p:spPr>
            <a:xfrm>
              <a:off x="4653332" y="787962"/>
              <a:ext cx="33173" cy="254646"/>
            </a:xfrm>
            <a:custGeom>
              <a:avLst/>
              <a:gdLst>
                <a:gd name="connsiteX0" fmla="*/ 21478 w 33173"/>
                <a:gd name="connsiteY0" fmla="*/ 254647 h 254646"/>
                <a:gd name="connsiteX1" fmla="*/ 10299 w 33173"/>
                <a:gd name="connsiteY1" fmla="*/ 243719 h 254646"/>
                <a:gd name="connsiteX2" fmla="*/ 10 w 33173"/>
                <a:gd name="connsiteY2" fmla="*/ 11964 h 254646"/>
                <a:gd name="connsiteX3" fmla="*/ 10934 w 33173"/>
                <a:gd name="connsiteY3" fmla="*/ 21 h 254646"/>
                <a:gd name="connsiteX4" fmla="*/ 22875 w 33173"/>
                <a:gd name="connsiteY4" fmla="*/ 10948 h 254646"/>
                <a:gd name="connsiteX5" fmla="*/ 33164 w 33173"/>
                <a:gd name="connsiteY5" fmla="*/ 242703 h 254646"/>
                <a:gd name="connsiteX6" fmla="*/ 22240 w 33173"/>
                <a:gd name="connsiteY6" fmla="*/ 254647 h 254646"/>
                <a:gd name="connsiteX7" fmla="*/ 21478 w 33173"/>
                <a:gd name="connsiteY7" fmla="*/ 254647 h 254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173" h="254646">
                  <a:moveTo>
                    <a:pt x="21478" y="254647"/>
                  </a:moveTo>
                  <a:cubicBezTo>
                    <a:pt x="15507" y="254519"/>
                    <a:pt x="10553" y="249818"/>
                    <a:pt x="10299" y="243719"/>
                  </a:cubicBezTo>
                  <a:lnTo>
                    <a:pt x="10" y="11964"/>
                  </a:lnTo>
                  <a:cubicBezTo>
                    <a:pt x="-245" y="5611"/>
                    <a:pt x="4582" y="275"/>
                    <a:pt x="10934" y="21"/>
                  </a:cubicBezTo>
                  <a:cubicBezTo>
                    <a:pt x="17158" y="-361"/>
                    <a:pt x="22621" y="4595"/>
                    <a:pt x="22875" y="10948"/>
                  </a:cubicBezTo>
                  <a:lnTo>
                    <a:pt x="33164" y="242703"/>
                  </a:lnTo>
                  <a:cubicBezTo>
                    <a:pt x="33418" y="249056"/>
                    <a:pt x="28591" y="254392"/>
                    <a:pt x="22240" y="254647"/>
                  </a:cubicBezTo>
                  <a:cubicBezTo>
                    <a:pt x="21985" y="254647"/>
                    <a:pt x="21732" y="254647"/>
                    <a:pt x="21478" y="254647"/>
                  </a:cubicBezTo>
                  <a:close/>
                </a:path>
              </a:pathLst>
            </a:custGeom>
            <a:solidFill>
              <a:srgbClr val="FFFFFF"/>
            </a:solidFill>
            <a:ln w="12692" cap="flat">
              <a:noFill/>
              <a:prstDash val="solid"/>
              <a:miter/>
            </a:ln>
          </p:spPr>
          <p:txBody>
            <a:bodyPr rtlCol="0" anchor="ctr"/>
            <a:lstStyle/>
            <a:p>
              <a:endParaRPr lang="en-US"/>
            </a:p>
          </p:txBody>
        </p:sp>
        <p:grpSp>
          <p:nvGrpSpPr>
            <p:cNvPr id="547" name="Graphic 8">
              <a:extLst>
                <a:ext uri="{FF2B5EF4-FFF2-40B4-BE49-F238E27FC236}">
                  <a16:creationId xmlns:a16="http://schemas.microsoft.com/office/drawing/2014/main" id="{44089793-2AF5-C44A-B64F-10A4A22B207F}"/>
                </a:ext>
              </a:extLst>
            </p:cNvPr>
            <p:cNvGrpSpPr/>
            <p:nvPr/>
          </p:nvGrpSpPr>
          <p:grpSpPr>
            <a:xfrm>
              <a:off x="4459465" y="679474"/>
              <a:ext cx="405996" cy="245731"/>
              <a:chOff x="4459465" y="679474"/>
              <a:chExt cx="405996" cy="245731"/>
            </a:xfrm>
          </p:grpSpPr>
          <p:sp>
            <p:nvSpPr>
              <p:cNvPr id="548" name="Freeform 547">
                <a:extLst>
                  <a:ext uri="{FF2B5EF4-FFF2-40B4-BE49-F238E27FC236}">
                    <a16:creationId xmlns:a16="http://schemas.microsoft.com/office/drawing/2014/main" id="{B9F2A59C-7EE9-FE42-9A05-388206969817}"/>
                  </a:ext>
                </a:extLst>
              </p:cNvPr>
              <p:cNvSpPr/>
              <p:nvPr/>
            </p:nvSpPr>
            <p:spPr>
              <a:xfrm>
                <a:off x="4459465" y="687225"/>
                <a:ext cx="394264" cy="230103"/>
              </a:xfrm>
              <a:custGeom>
                <a:avLst/>
                <a:gdLst>
                  <a:gd name="connsiteX0" fmla="*/ 26572 w 340610"/>
                  <a:gd name="connsiteY0" fmla="*/ 230104 h 230103"/>
                  <a:gd name="connsiteX1" fmla="*/ 9168 w 340610"/>
                  <a:gd name="connsiteY1" fmla="*/ 214475 h 230103"/>
                  <a:gd name="connsiteX2" fmla="*/ 23 w 340610"/>
                  <a:gd name="connsiteY2" fmla="*/ 25412 h 230103"/>
                  <a:gd name="connsiteX3" fmla="*/ 5104 w 340610"/>
                  <a:gd name="connsiteY3" fmla="*/ 13214 h 230103"/>
                  <a:gd name="connsiteX4" fmla="*/ 17171 w 340610"/>
                  <a:gd name="connsiteY4" fmla="*/ 8386 h 230103"/>
                  <a:gd name="connsiteX5" fmla="*/ 313150 w 340610"/>
                  <a:gd name="connsiteY5" fmla="*/ 0 h 230103"/>
                  <a:gd name="connsiteX6" fmla="*/ 331442 w 340610"/>
                  <a:gd name="connsiteY6" fmla="*/ 15628 h 230103"/>
                  <a:gd name="connsiteX7" fmla="*/ 340588 w 340610"/>
                  <a:gd name="connsiteY7" fmla="*/ 204692 h 230103"/>
                  <a:gd name="connsiteX8" fmla="*/ 335380 w 340610"/>
                  <a:gd name="connsiteY8" fmla="*/ 216889 h 230103"/>
                  <a:gd name="connsiteX9" fmla="*/ 323439 w 340610"/>
                  <a:gd name="connsiteY9" fmla="*/ 221718 h 230103"/>
                  <a:gd name="connsiteX10" fmla="*/ 26572 w 340610"/>
                  <a:gd name="connsiteY10" fmla="*/ 230104 h 230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0610" h="230103">
                    <a:moveTo>
                      <a:pt x="26572" y="230104"/>
                    </a:moveTo>
                    <a:cubicBezTo>
                      <a:pt x="17298" y="229849"/>
                      <a:pt x="9550" y="222988"/>
                      <a:pt x="9168" y="214475"/>
                    </a:cubicBezTo>
                    <a:lnTo>
                      <a:pt x="23" y="25412"/>
                    </a:lnTo>
                    <a:cubicBezTo>
                      <a:pt x="-232" y="20838"/>
                      <a:pt x="1674" y="16391"/>
                      <a:pt x="5104" y="13214"/>
                    </a:cubicBezTo>
                    <a:cubicBezTo>
                      <a:pt x="8279" y="10292"/>
                      <a:pt x="12598" y="8513"/>
                      <a:pt x="17171" y="8386"/>
                    </a:cubicBezTo>
                    <a:cubicBezTo>
                      <a:pt x="17171" y="8386"/>
                      <a:pt x="313150" y="0"/>
                      <a:pt x="313150" y="0"/>
                    </a:cubicBezTo>
                    <a:cubicBezTo>
                      <a:pt x="323058" y="0"/>
                      <a:pt x="331061" y="6988"/>
                      <a:pt x="331442" y="15628"/>
                    </a:cubicBezTo>
                    <a:lnTo>
                      <a:pt x="340588" y="204692"/>
                    </a:lnTo>
                    <a:cubicBezTo>
                      <a:pt x="340842" y="209266"/>
                      <a:pt x="338937" y="213713"/>
                      <a:pt x="335380" y="216889"/>
                    </a:cubicBezTo>
                    <a:cubicBezTo>
                      <a:pt x="332204" y="219812"/>
                      <a:pt x="328012" y="221464"/>
                      <a:pt x="323439" y="221718"/>
                    </a:cubicBezTo>
                    <a:lnTo>
                      <a:pt x="26572" y="230104"/>
                    </a:lnTo>
                    <a:close/>
                  </a:path>
                </a:pathLst>
              </a:custGeom>
              <a:solidFill>
                <a:schemeClr val="accent2"/>
              </a:solidFill>
              <a:ln w="12692" cap="flat">
                <a:noFill/>
                <a:prstDash val="solid"/>
                <a:miter/>
              </a:ln>
            </p:spPr>
            <p:txBody>
              <a:bodyPr rtlCol="0" anchor="ctr"/>
              <a:lstStyle/>
              <a:p>
                <a:endParaRPr lang="en-US"/>
              </a:p>
            </p:txBody>
          </p:sp>
          <p:sp>
            <p:nvSpPr>
              <p:cNvPr id="549" name="Freeform 548">
                <a:extLst>
                  <a:ext uri="{FF2B5EF4-FFF2-40B4-BE49-F238E27FC236}">
                    <a16:creationId xmlns:a16="http://schemas.microsoft.com/office/drawing/2014/main" id="{52F337B3-0D11-0841-BAA4-DFC2FE8E46DF}"/>
                  </a:ext>
                </a:extLst>
              </p:cNvPr>
              <p:cNvSpPr/>
              <p:nvPr/>
            </p:nvSpPr>
            <p:spPr>
              <a:xfrm>
                <a:off x="4459465" y="679474"/>
                <a:ext cx="405996" cy="245731"/>
              </a:xfrm>
              <a:custGeom>
                <a:avLst/>
                <a:gdLst>
                  <a:gd name="connsiteX0" fmla="*/ 321419 w 356259"/>
                  <a:gd name="connsiteY0" fmla="*/ 15501 h 245731"/>
                  <a:gd name="connsiteX1" fmla="*/ 331454 w 356259"/>
                  <a:gd name="connsiteY1" fmla="*/ 23760 h 245731"/>
                  <a:gd name="connsiteX2" fmla="*/ 340600 w 356259"/>
                  <a:gd name="connsiteY2" fmla="*/ 212823 h 245731"/>
                  <a:gd name="connsiteX3" fmla="*/ 337933 w 356259"/>
                  <a:gd name="connsiteY3" fmla="*/ 218922 h 245731"/>
                  <a:gd name="connsiteX4" fmla="*/ 330946 w 356259"/>
                  <a:gd name="connsiteY4" fmla="*/ 221591 h 245731"/>
                  <a:gd name="connsiteX5" fmla="*/ 34968 w 356259"/>
                  <a:gd name="connsiteY5" fmla="*/ 229976 h 245731"/>
                  <a:gd name="connsiteX6" fmla="*/ 34713 w 356259"/>
                  <a:gd name="connsiteY6" fmla="*/ 229976 h 245731"/>
                  <a:gd name="connsiteX7" fmla="*/ 34459 w 356259"/>
                  <a:gd name="connsiteY7" fmla="*/ 229976 h 245731"/>
                  <a:gd name="connsiteX8" fmla="*/ 24678 w 356259"/>
                  <a:gd name="connsiteY8" fmla="*/ 221718 h 245731"/>
                  <a:gd name="connsiteX9" fmla="*/ 15532 w 356259"/>
                  <a:gd name="connsiteY9" fmla="*/ 32654 h 245731"/>
                  <a:gd name="connsiteX10" fmla="*/ 18200 w 356259"/>
                  <a:gd name="connsiteY10" fmla="*/ 26555 h 245731"/>
                  <a:gd name="connsiteX11" fmla="*/ 25186 w 356259"/>
                  <a:gd name="connsiteY11" fmla="*/ 23887 h 245731"/>
                  <a:gd name="connsiteX12" fmla="*/ 321165 w 356259"/>
                  <a:gd name="connsiteY12" fmla="*/ 15501 h 245731"/>
                  <a:gd name="connsiteX13" fmla="*/ 321419 w 356259"/>
                  <a:gd name="connsiteY13" fmla="*/ 15501 h 245731"/>
                  <a:gd name="connsiteX14" fmla="*/ 321419 w 356259"/>
                  <a:gd name="connsiteY14" fmla="*/ 0 h 245731"/>
                  <a:gd name="connsiteX15" fmla="*/ 321165 w 356259"/>
                  <a:gd name="connsiteY15" fmla="*/ 0 h 245731"/>
                  <a:gd name="connsiteX16" fmla="*/ 320529 w 356259"/>
                  <a:gd name="connsiteY16" fmla="*/ 0 h 245731"/>
                  <a:gd name="connsiteX17" fmla="*/ 24678 w 356259"/>
                  <a:gd name="connsiteY17" fmla="*/ 8259 h 245731"/>
                  <a:gd name="connsiteX18" fmla="*/ 7656 w 356259"/>
                  <a:gd name="connsiteY18" fmla="*/ 15120 h 245731"/>
                  <a:gd name="connsiteX19" fmla="*/ 34 w 356259"/>
                  <a:gd name="connsiteY19" fmla="*/ 33544 h 245731"/>
                  <a:gd name="connsiteX20" fmla="*/ 9181 w 356259"/>
                  <a:gd name="connsiteY20" fmla="*/ 222607 h 245731"/>
                  <a:gd name="connsiteX21" fmla="*/ 34205 w 356259"/>
                  <a:gd name="connsiteY21" fmla="*/ 245732 h 245731"/>
                  <a:gd name="connsiteX22" fmla="*/ 34586 w 356259"/>
                  <a:gd name="connsiteY22" fmla="*/ 245732 h 245731"/>
                  <a:gd name="connsiteX23" fmla="*/ 35603 w 356259"/>
                  <a:gd name="connsiteY23" fmla="*/ 245732 h 245731"/>
                  <a:gd name="connsiteX24" fmla="*/ 331581 w 356259"/>
                  <a:gd name="connsiteY24" fmla="*/ 237473 h 245731"/>
                  <a:gd name="connsiteX25" fmla="*/ 348603 w 356259"/>
                  <a:gd name="connsiteY25" fmla="*/ 230612 h 245731"/>
                  <a:gd name="connsiteX26" fmla="*/ 356225 w 356259"/>
                  <a:gd name="connsiteY26" fmla="*/ 212188 h 245731"/>
                  <a:gd name="connsiteX27" fmla="*/ 347078 w 356259"/>
                  <a:gd name="connsiteY27" fmla="*/ 23125 h 245731"/>
                  <a:gd name="connsiteX28" fmla="*/ 321419 w 356259"/>
                  <a:gd name="connsiteY28" fmla="*/ 0 h 245731"/>
                  <a:gd name="connsiteX29" fmla="*/ 321419 w 356259"/>
                  <a:gd name="connsiteY29" fmla="*/ 0 h 24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56259" h="245731">
                    <a:moveTo>
                      <a:pt x="321419" y="15501"/>
                    </a:moveTo>
                    <a:cubicBezTo>
                      <a:pt x="326500" y="15501"/>
                      <a:pt x="331200" y="19186"/>
                      <a:pt x="331454" y="23760"/>
                    </a:cubicBezTo>
                    <a:lnTo>
                      <a:pt x="340600" y="212823"/>
                    </a:lnTo>
                    <a:cubicBezTo>
                      <a:pt x="340727" y="215111"/>
                      <a:pt x="339711" y="217271"/>
                      <a:pt x="337933" y="218922"/>
                    </a:cubicBezTo>
                    <a:cubicBezTo>
                      <a:pt x="336154" y="220574"/>
                      <a:pt x="333613" y="221591"/>
                      <a:pt x="330946" y="221591"/>
                    </a:cubicBezTo>
                    <a:lnTo>
                      <a:pt x="34968" y="229976"/>
                    </a:lnTo>
                    <a:cubicBezTo>
                      <a:pt x="34840" y="229976"/>
                      <a:pt x="34713" y="229976"/>
                      <a:pt x="34713" y="229976"/>
                    </a:cubicBezTo>
                    <a:cubicBezTo>
                      <a:pt x="34586" y="229976"/>
                      <a:pt x="34586" y="229976"/>
                      <a:pt x="34459" y="229976"/>
                    </a:cubicBezTo>
                    <a:cubicBezTo>
                      <a:pt x="29251" y="229849"/>
                      <a:pt x="24932" y="226292"/>
                      <a:pt x="24678" y="221718"/>
                    </a:cubicBezTo>
                    <a:lnTo>
                      <a:pt x="15532" y="32654"/>
                    </a:lnTo>
                    <a:cubicBezTo>
                      <a:pt x="15405" y="30367"/>
                      <a:pt x="16421" y="28207"/>
                      <a:pt x="18200" y="26555"/>
                    </a:cubicBezTo>
                    <a:cubicBezTo>
                      <a:pt x="19978" y="24904"/>
                      <a:pt x="22519" y="23887"/>
                      <a:pt x="25186" y="23887"/>
                    </a:cubicBezTo>
                    <a:lnTo>
                      <a:pt x="321165" y="15501"/>
                    </a:lnTo>
                    <a:cubicBezTo>
                      <a:pt x="321165" y="15501"/>
                      <a:pt x="321292" y="15501"/>
                      <a:pt x="321419" y="15501"/>
                    </a:cubicBezTo>
                    <a:moveTo>
                      <a:pt x="321419" y="0"/>
                    </a:moveTo>
                    <a:lnTo>
                      <a:pt x="321165" y="0"/>
                    </a:lnTo>
                    <a:lnTo>
                      <a:pt x="320529" y="0"/>
                    </a:lnTo>
                    <a:lnTo>
                      <a:pt x="24678" y="8259"/>
                    </a:lnTo>
                    <a:cubicBezTo>
                      <a:pt x="18200" y="8386"/>
                      <a:pt x="12229" y="10800"/>
                      <a:pt x="7656" y="15120"/>
                    </a:cubicBezTo>
                    <a:cubicBezTo>
                      <a:pt x="2448" y="19948"/>
                      <a:pt x="-347" y="26555"/>
                      <a:pt x="34" y="33544"/>
                    </a:cubicBezTo>
                    <a:lnTo>
                      <a:pt x="9181" y="222607"/>
                    </a:lnTo>
                    <a:cubicBezTo>
                      <a:pt x="9816" y="235313"/>
                      <a:pt x="20740" y="245351"/>
                      <a:pt x="34205" y="245732"/>
                    </a:cubicBezTo>
                    <a:lnTo>
                      <a:pt x="34586" y="245732"/>
                    </a:lnTo>
                    <a:lnTo>
                      <a:pt x="35603" y="245732"/>
                    </a:lnTo>
                    <a:lnTo>
                      <a:pt x="331581" y="237473"/>
                    </a:lnTo>
                    <a:cubicBezTo>
                      <a:pt x="338059" y="237346"/>
                      <a:pt x="344030" y="234805"/>
                      <a:pt x="348603" y="230612"/>
                    </a:cubicBezTo>
                    <a:cubicBezTo>
                      <a:pt x="353811" y="225784"/>
                      <a:pt x="356606" y="219176"/>
                      <a:pt x="356225" y="212188"/>
                    </a:cubicBezTo>
                    <a:lnTo>
                      <a:pt x="347078" y="23125"/>
                    </a:lnTo>
                    <a:cubicBezTo>
                      <a:pt x="346316" y="10038"/>
                      <a:pt x="335138" y="0"/>
                      <a:pt x="321419" y="0"/>
                    </a:cubicBezTo>
                    <a:lnTo>
                      <a:pt x="321419" y="0"/>
                    </a:lnTo>
                    <a:close/>
                  </a:path>
                </a:pathLst>
              </a:custGeom>
              <a:solidFill>
                <a:srgbClr val="FFFFFF"/>
              </a:solidFill>
              <a:ln w="12692" cap="flat">
                <a:noFill/>
                <a:prstDash val="solid"/>
                <a:miter/>
              </a:ln>
            </p:spPr>
            <p:txBody>
              <a:bodyPr rtlCol="0" anchor="ctr"/>
              <a:lstStyle/>
              <a:p>
                <a:endParaRPr lang="en-US"/>
              </a:p>
            </p:txBody>
          </p:sp>
        </p:grpSp>
      </p:grpSp>
      <p:sp>
        <p:nvSpPr>
          <p:cNvPr id="541" name="TextBox 540">
            <a:extLst>
              <a:ext uri="{FF2B5EF4-FFF2-40B4-BE49-F238E27FC236}">
                <a16:creationId xmlns:a16="http://schemas.microsoft.com/office/drawing/2014/main" id="{0AD8DF33-C5F9-2345-A96B-1444822FA697}"/>
              </a:ext>
            </a:extLst>
          </p:cNvPr>
          <p:cNvSpPr txBox="1"/>
          <p:nvPr/>
        </p:nvSpPr>
        <p:spPr>
          <a:xfrm rot="21412891">
            <a:off x="4365800" y="673386"/>
            <a:ext cx="592221" cy="277127"/>
          </a:xfrm>
          <a:prstGeom prst="rect">
            <a:avLst/>
          </a:prstGeom>
          <a:noFill/>
        </p:spPr>
        <p:txBody>
          <a:bodyPr wrap="square" rtlCol="0">
            <a:spAutoFit/>
          </a:bodyPr>
          <a:lstStyle/>
          <a:p>
            <a:pPr algn="ctr">
              <a:lnSpc>
                <a:spcPct val="80000"/>
              </a:lnSpc>
            </a:pPr>
            <a:r>
              <a:rPr lang="en-US" sz="750" baseline="0" dirty="0">
                <a:solidFill>
                  <a:srgbClr val="FFFFFF"/>
                </a:solidFill>
                <a:latin typeface="LondrinaSolid-Regular"/>
                <a:sym typeface="LondrinaSolid-Regular"/>
                <a:rtl val="0"/>
              </a:rPr>
              <a:t>20 – 26</a:t>
            </a:r>
            <a:br>
              <a:rPr lang="en-US" sz="750" baseline="0" dirty="0">
                <a:solidFill>
                  <a:srgbClr val="FFFFFF"/>
                </a:solidFill>
                <a:latin typeface="LondrinaSolid-Regular"/>
                <a:sym typeface="LondrinaSolid-Regular"/>
                <a:rtl val="0"/>
              </a:rPr>
            </a:br>
            <a:r>
              <a:rPr lang="en-US" sz="750" baseline="0" dirty="0">
                <a:solidFill>
                  <a:srgbClr val="FFFFFF"/>
                </a:solidFill>
                <a:latin typeface="LondrinaSolid-Regular"/>
                <a:sym typeface="LondrinaSolid-Regular"/>
                <a:rtl val="0"/>
              </a:rPr>
              <a:t>June</a:t>
            </a:r>
          </a:p>
        </p:txBody>
      </p:sp>
      <p:sp>
        <p:nvSpPr>
          <p:cNvPr id="428" name="TextBox 427">
            <a:extLst>
              <a:ext uri="{FF2B5EF4-FFF2-40B4-BE49-F238E27FC236}">
                <a16:creationId xmlns:a16="http://schemas.microsoft.com/office/drawing/2014/main" id="{79ED18B0-21D3-CB47-AE8C-4D06962BF4CC}"/>
              </a:ext>
            </a:extLst>
          </p:cNvPr>
          <p:cNvSpPr txBox="1"/>
          <p:nvPr/>
        </p:nvSpPr>
        <p:spPr>
          <a:xfrm>
            <a:off x="368024" y="2244957"/>
            <a:ext cx="2376000" cy="3893374"/>
          </a:xfrm>
          <a:prstGeom prst="rect">
            <a:avLst/>
          </a:prstGeom>
          <a:noFill/>
        </p:spPr>
        <p:txBody>
          <a:bodyPr wrap="square" lIns="0" tIns="0" rIns="0" bIns="0" rtlCol="0">
            <a:spAutoFit/>
          </a:bodyPr>
          <a:lstStyle/>
          <a:p>
            <a:pPr defTabSz="288000"/>
            <a:r>
              <a:rPr lang="en-GB" sz="1100" dirty="0">
                <a:latin typeface="Roboto Condensed" panose="02000000000000000000" pitchFamily="2" charset="0"/>
                <a:ea typeface="Roboto Condensed" panose="02000000000000000000" pitchFamily="2" charset="0"/>
              </a:rPr>
              <a:t>	</a:t>
            </a:r>
            <a:r>
              <a:rPr lang="en-GB" sz="1100" dirty="0" err="1">
                <a:latin typeface="Roboto Condensed" panose="02000000000000000000" pitchFamily="2" charset="0"/>
                <a:ea typeface="Roboto Condensed" panose="02000000000000000000" pitchFamily="2" charset="0"/>
              </a:rPr>
              <a:t>ictures</a:t>
            </a:r>
            <a:r>
              <a:rPr lang="en-GB" sz="1100" dirty="0">
                <a:latin typeface="Roboto Condensed" panose="02000000000000000000" pitchFamily="2" charset="0"/>
                <a:ea typeface="Roboto Condensed" panose="02000000000000000000" pitchFamily="2" charset="0"/>
              </a:rPr>
              <a:t> of a shipwreck, containing 	lots of lost treasure, have recently been shared by Colombia’s army. The video shows the legendary San Jose galleon shipwreck, the Spanish flagship sunk by the British Royal Navy in 1708. It had been hidden underwater for hundreds of years, until its discovery in 2015, and is believed to have been carrying riches that would be worth billions of pounds today! The Colombian army are keeping the exact location of the treasure a secret, but the video shows an enormous bounty aboard the vessel including, gold and silver coins, emeralds, ancient cannons, intact Chinese porcelain, pottery, and gold ingots! The Colombian army used a remotely operated submersible vehicle that dived to a depth of almost a kilometre. They also found two other shipwrecks, one of a colonial galleon and another of a schooner, which is thought to date back to Colombia's war for independence from Spain in 1819.</a:t>
            </a:r>
          </a:p>
        </p:txBody>
      </p:sp>
      <p:sp>
        <p:nvSpPr>
          <p:cNvPr id="439" name="TextBox 438">
            <a:extLst>
              <a:ext uri="{FF2B5EF4-FFF2-40B4-BE49-F238E27FC236}">
                <a16:creationId xmlns:a16="http://schemas.microsoft.com/office/drawing/2014/main" id="{857A345C-A1CE-5940-888D-B09CEAE952B6}"/>
              </a:ext>
            </a:extLst>
          </p:cNvPr>
          <p:cNvSpPr txBox="1"/>
          <p:nvPr/>
        </p:nvSpPr>
        <p:spPr>
          <a:xfrm>
            <a:off x="374202" y="2135835"/>
            <a:ext cx="242054" cy="553998"/>
          </a:xfrm>
          <a:prstGeom prst="rect">
            <a:avLst/>
          </a:prstGeom>
          <a:noFill/>
        </p:spPr>
        <p:txBody>
          <a:bodyPr wrap="none" lIns="0" tIns="0" rIns="0" bIns="0" rtlCol="0">
            <a:spAutoFit/>
          </a:bodyPr>
          <a:lstStyle/>
          <a:p>
            <a:pPr algn="l"/>
            <a:r>
              <a:rPr lang="en-US" sz="3600" spc="100" baseline="0" dirty="0">
                <a:solidFill>
                  <a:srgbClr val="31388C"/>
                </a:solidFill>
                <a:latin typeface="LondrinaSolid-Black"/>
                <a:sym typeface="LondrinaSolid-Black"/>
                <a:rtl val="0"/>
              </a:rPr>
              <a:t>P</a:t>
            </a:r>
          </a:p>
        </p:txBody>
      </p:sp>
      <p:sp>
        <p:nvSpPr>
          <p:cNvPr id="430" name="TextBox 429">
            <a:extLst>
              <a:ext uri="{FF2B5EF4-FFF2-40B4-BE49-F238E27FC236}">
                <a16:creationId xmlns:a16="http://schemas.microsoft.com/office/drawing/2014/main" id="{B63AC559-5085-2249-A0B5-C3B9933852CA}"/>
              </a:ext>
            </a:extLst>
          </p:cNvPr>
          <p:cNvSpPr txBox="1"/>
          <p:nvPr/>
        </p:nvSpPr>
        <p:spPr>
          <a:xfrm>
            <a:off x="306636" y="6155161"/>
            <a:ext cx="2647510" cy="461665"/>
          </a:xfrm>
          <a:prstGeom prst="rect">
            <a:avLst/>
          </a:prstGeom>
          <a:solidFill>
            <a:srgbClr val="FFFFFF">
              <a:alpha val="69000"/>
            </a:srgbClr>
          </a:solidFill>
        </p:spPr>
        <p:txBody>
          <a:bodyPr wrap="square" lIns="72000" rIns="0" rtlCol="0">
            <a:spAutoFit/>
          </a:bodyPr>
          <a:lstStyle/>
          <a:p>
            <a:r>
              <a:rPr lang="en-GB" sz="800" b="1" dirty="0">
                <a:latin typeface="Roboto Condensed" panose="02000000000000000000" pitchFamily="2" charset="0"/>
                <a:ea typeface="Roboto Condensed" panose="02000000000000000000" pitchFamily="2" charset="0"/>
              </a:rPr>
              <a:t>Pictured: </a:t>
            </a:r>
            <a:r>
              <a:rPr lang="en-GB" sz="800" dirty="0">
                <a:latin typeface="Roboto Condensed" panose="02000000000000000000" pitchFamily="2" charset="0"/>
                <a:ea typeface="Roboto Condensed" panose="02000000000000000000" pitchFamily="2" charset="0"/>
              </a:rPr>
              <a:t>The shipwreck and treasure shared by the </a:t>
            </a:r>
            <a:br>
              <a:rPr lang="en-GB" sz="800" dirty="0">
                <a:latin typeface="Roboto Condensed" panose="02000000000000000000" pitchFamily="2" charset="0"/>
                <a:ea typeface="Roboto Condensed" panose="02000000000000000000" pitchFamily="2" charset="0"/>
              </a:rPr>
            </a:br>
            <a:r>
              <a:rPr lang="en-GB" sz="800" dirty="0">
                <a:latin typeface="Roboto Condensed" panose="02000000000000000000" pitchFamily="2" charset="0"/>
                <a:ea typeface="Roboto Condensed" panose="02000000000000000000" pitchFamily="2" charset="0"/>
              </a:rPr>
              <a:t>Colombian army.</a:t>
            </a:r>
          </a:p>
          <a:p>
            <a:r>
              <a:rPr lang="en-GB" sz="800" b="1" dirty="0">
                <a:latin typeface="Roboto Condensed" panose="02000000000000000000" pitchFamily="2" charset="0"/>
                <a:ea typeface="Roboto Condensed" panose="02000000000000000000" pitchFamily="2" charset="0"/>
              </a:rPr>
              <a:t>Source: </a:t>
            </a:r>
            <a:r>
              <a:rPr lang="en-GB" sz="800" dirty="0">
                <a:latin typeface="Roboto Condensed" panose="02000000000000000000" pitchFamily="2" charset="0"/>
                <a:ea typeface="Roboto Condensed" panose="02000000000000000000" pitchFamily="2" charset="0"/>
              </a:rPr>
              <a:t>Colombian National Navy.</a:t>
            </a:r>
          </a:p>
        </p:txBody>
      </p:sp>
      <p:sp>
        <p:nvSpPr>
          <p:cNvPr id="402" name="TextBox 401">
            <a:extLst>
              <a:ext uri="{FF2B5EF4-FFF2-40B4-BE49-F238E27FC236}">
                <a16:creationId xmlns:a16="http://schemas.microsoft.com/office/drawing/2014/main" id="{04E36367-511E-8045-BFC8-1A6D1B8681B7}"/>
              </a:ext>
            </a:extLst>
          </p:cNvPr>
          <p:cNvSpPr txBox="1"/>
          <p:nvPr/>
        </p:nvSpPr>
        <p:spPr>
          <a:xfrm>
            <a:off x="8051853" y="4380002"/>
            <a:ext cx="2259763" cy="1862048"/>
          </a:xfrm>
          <a:prstGeom prst="rect">
            <a:avLst/>
          </a:prstGeom>
          <a:noFill/>
        </p:spPr>
        <p:txBody>
          <a:bodyPr wrap="square" lIns="0" tIns="0" rIns="0" bIns="0" rtlCol="0">
            <a:spAutoFit/>
          </a:bodyPr>
          <a:lstStyle/>
          <a:p>
            <a:r>
              <a:rPr lang="en-GB" sz="1100" dirty="0">
                <a:latin typeface="Roboto Condensed" panose="02000000000000000000" pitchFamily="2" charset="0"/>
                <a:ea typeface="Roboto Condensed" panose="02000000000000000000" pitchFamily="2" charset="0"/>
              </a:rPr>
              <a:t>help create cleaner waters across the globe. “I was born with auto-immune health problems, and I started swimming because my lungs collapsed,” </a:t>
            </a:r>
            <a:r>
              <a:rPr lang="en-GB" sz="1100" dirty="0" err="1">
                <a:latin typeface="Roboto Condensed" panose="02000000000000000000" pitchFamily="2" charset="0"/>
                <a:ea typeface="Roboto Condensed" panose="02000000000000000000" pitchFamily="2" charset="0"/>
              </a:rPr>
              <a:t>Liivand</a:t>
            </a:r>
            <a:r>
              <a:rPr lang="en-GB" sz="1100" dirty="0">
                <a:latin typeface="Roboto Condensed" panose="02000000000000000000" pitchFamily="2" charset="0"/>
                <a:ea typeface="Roboto Condensed" panose="02000000000000000000" pitchFamily="2" charset="0"/>
              </a:rPr>
              <a:t> told Guinness World Records. “Today, my intention is to fight for Mother </a:t>
            </a:r>
            <a:br>
              <a:rPr lang="en-GB" sz="1100" dirty="0">
                <a:latin typeface="Roboto Condensed" panose="02000000000000000000" pitchFamily="2" charset="0"/>
                <a:ea typeface="Roboto Condensed" panose="02000000000000000000" pitchFamily="2" charset="0"/>
              </a:rPr>
            </a:br>
            <a:r>
              <a:rPr lang="en-GB" sz="1100" dirty="0">
                <a:latin typeface="Roboto Condensed" panose="02000000000000000000" pitchFamily="2" charset="0"/>
                <a:ea typeface="Roboto Condensed" panose="02000000000000000000" pitchFamily="2" charset="0"/>
              </a:rPr>
              <a:t>Earth's lungs.” Although she was stung by a jellyfish during the swimming challenge, she also had positive interactions with some dolphins and </a:t>
            </a:r>
            <a:br>
              <a:rPr lang="en-GB" sz="1100" dirty="0">
                <a:latin typeface="Roboto Condensed" panose="02000000000000000000" pitchFamily="2" charset="0"/>
                <a:ea typeface="Roboto Condensed" panose="02000000000000000000" pitchFamily="2" charset="0"/>
              </a:rPr>
            </a:br>
            <a:r>
              <a:rPr lang="en-GB" sz="1100" dirty="0">
                <a:latin typeface="Roboto Condensed" panose="02000000000000000000" pitchFamily="2" charset="0"/>
                <a:ea typeface="Roboto Condensed" panose="02000000000000000000" pitchFamily="2" charset="0"/>
              </a:rPr>
              <a:t>a mother manatee with a baby.</a:t>
            </a:r>
          </a:p>
        </p:txBody>
      </p:sp>
      <p:sp>
        <p:nvSpPr>
          <p:cNvPr id="401" name="TextBox 400">
            <a:extLst>
              <a:ext uri="{FF2B5EF4-FFF2-40B4-BE49-F238E27FC236}">
                <a16:creationId xmlns:a16="http://schemas.microsoft.com/office/drawing/2014/main" id="{76EE1DEF-F581-F843-86BA-B17CAB654D46}"/>
              </a:ext>
            </a:extLst>
          </p:cNvPr>
          <p:cNvSpPr txBox="1"/>
          <p:nvPr/>
        </p:nvSpPr>
        <p:spPr>
          <a:xfrm>
            <a:off x="5464948" y="4306975"/>
            <a:ext cx="218008" cy="492443"/>
          </a:xfrm>
          <a:prstGeom prst="rect">
            <a:avLst/>
          </a:prstGeom>
          <a:noFill/>
        </p:spPr>
        <p:txBody>
          <a:bodyPr wrap="none" lIns="0" tIns="0" rIns="0" bIns="0" rtlCol="0">
            <a:spAutoFit/>
          </a:bodyPr>
          <a:lstStyle/>
          <a:p>
            <a:pPr algn="l"/>
            <a:r>
              <a:rPr lang="en-US" sz="3200" spc="100" baseline="0" dirty="0">
                <a:solidFill>
                  <a:srgbClr val="31388C"/>
                </a:solidFill>
                <a:latin typeface="LondrinaSolid-Black"/>
                <a:sym typeface="LondrinaSolid-Black"/>
                <a:rtl val="0"/>
              </a:rPr>
              <a:t>M</a:t>
            </a:r>
          </a:p>
        </p:txBody>
      </p:sp>
    </p:spTree>
    <p:extLst>
      <p:ext uri="{BB962C8B-B14F-4D97-AF65-F5344CB8AC3E}">
        <p14:creationId xmlns:p14="http://schemas.microsoft.com/office/powerpoint/2010/main" val="1954927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Freeform 179">
            <a:extLst>
              <a:ext uri="{FF2B5EF4-FFF2-40B4-BE49-F238E27FC236}">
                <a16:creationId xmlns:a16="http://schemas.microsoft.com/office/drawing/2014/main" id="{619CFF28-7C47-FE40-A5E8-5065A0519366}"/>
              </a:ext>
            </a:extLst>
          </p:cNvPr>
          <p:cNvSpPr/>
          <p:nvPr/>
        </p:nvSpPr>
        <p:spPr>
          <a:xfrm>
            <a:off x="5459597" y="337924"/>
            <a:ext cx="4867385" cy="6201829"/>
          </a:xfrm>
          <a:custGeom>
            <a:avLst/>
            <a:gdLst>
              <a:gd name="connsiteX0" fmla="*/ 216077 w 4867385"/>
              <a:gd name="connsiteY0" fmla="*/ 0 h 6201829"/>
              <a:gd name="connsiteX1" fmla="*/ 4651308 w 4867385"/>
              <a:gd name="connsiteY1" fmla="*/ 0 h 6201829"/>
              <a:gd name="connsiteX2" fmla="*/ 4867385 w 4867385"/>
              <a:gd name="connsiteY2" fmla="*/ 216127 h 6201829"/>
              <a:gd name="connsiteX3" fmla="*/ 4867385 w 4867385"/>
              <a:gd name="connsiteY3" fmla="*/ 370210 h 6201829"/>
              <a:gd name="connsiteX4" fmla="*/ 4867385 w 4867385"/>
              <a:gd name="connsiteY4" fmla="*/ 5831619 h 6201829"/>
              <a:gd name="connsiteX5" fmla="*/ 4867385 w 4867385"/>
              <a:gd name="connsiteY5" fmla="*/ 5985702 h 6201829"/>
              <a:gd name="connsiteX6" fmla="*/ 4651308 w 4867385"/>
              <a:gd name="connsiteY6" fmla="*/ 6201829 h 6201829"/>
              <a:gd name="connsiteX7" fmla="*/ 216077 w 4867385"/>
              <a:gd name="connsiteY7" fmla="*/ 6201829 h 6201829"/>
              <a:gd name="connsiteX8" fmla="*/ 0 w 4867385"/>
              <a:gd name="connsiteY8" fmla="*/ 5985702 h 6201829"/>
              <a:gd name="connsiteX9" fmla="*/ 0 w 4867385"/>
              <a:gd name="connsiteY9" fmla="*/ 5831619 h 6201829"/>
              <a:gd name="connsiteX10" fmla="*/ 0 w 4867385"/>
              <a:gd name="connsiteY10" fmla="*/ 370210 h 6201829"/>
              <a:gd name="connsiteX11" fmla="*/ 0 w 4867385"/>
              <a:gd name="connsiteY11" fmla="*/ 216127 h 6201829"/>
              <a:gd name="connsiteX12" fmla="*/ 216077 w 4867385"/>
              <a:gd name="connsiteY12" fmla="*/ 0 h 6201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67385" h="6201829">
                <a:moveTo>
                  <a:pt x="216077" y="0"/>
                </a:moveTo>
                <a:lnTo>
                  <a:pt x="4651308" y="0"/>
                </a:lnTo>
                <a:cubicBezTo>
                  <a:pt x="4770589" y="0"/>
                  <a:pt x="4867385" y="96692"/>
                  <a:pt x="4867385" y="216127"/>
                </a:cubicBezTo>
                <a:lnTo>
                  <a:pt x="4867385" y="370210"/>
                </a:lnTo>
                <a:lnTo>
                  <a:pt x="4867385" y="5831619"/>
                </a:lnTo>
                <a:lnTo>
                  <a:pt x="4867385" y="5985702"/>
                </a:lnTo>
                <a:cubicBezTo>
                  <a:pt x="4867385" y="6105137"/>
                  <a:pt x="4770589" y="6201829"/>
                  <a:pt x="4651308" y="6201829"/>
                </a:cubicBezTo>
                <a:lnTo>
                  <a:pt x="216077" y="6201829"/>
                </a:lnTo>
                <a:cubicBezTo>
                  <a:pt x="96796" y="6201829"/>
                  <a:pt x="0" y="6105137"/>
                  <a:pt x="0" y="5985702"/>
                </a:cubicBezTo>
                <a:lnTo>
                  <a:pt x="0" y="5831619"/>
                </a:lnTo>
                <a:lnTo>
                  <a:pt x="0" y="370210"/>
                </a:lnTo>
                <a:lnTo>
                  <a:pt x="0" y="216127"/>
                </a:lnTo>
                <a:cubicBezTo>
                  <a:pt x="0" y="96819"/>
                  <a:pt x="96669" y="0"/>
                  <a:pt x="216077" y="0"/>
                </a:cubicBezTo>
                <a:close/>
              </a:path>
            </a:pathLst>
          </a:custGeom>
          <a:solidFill>
            <a:srgbClr val="F4D200"/>
          </a:solidFill>
          <a:ln w="12692" cap="flat">
            <a:solidFill>
              <a:srgbClr val="F4D200"/>
            </a:solidFill>
            <a:prstDash val="solid"/>
            <a:miter/>
          </a:ln>
        </p:spPr>
        <p:txBody>
          <a:bodyPr wrap="square" rtlCol="0" anchor="ctr">
            <a:noAutofit/>
          </a:bodyPr>
          <a:lstStyle/>
          <a:p>
            <a:endParaRPr lang="en-US"/>
          </a:p>
        </p:txBody>
      </p:sp>
      <p:pic>
        <p:nvPicPr>
          <p:cNvPr id="171" name="Picture 170" descr="A person holding a sign&#10;&#10;Description automatically generated with low confidence">
            <a:extLst>
              <a:ext uri="{FF2B5EF4-FFF2-40B4-BE49-F238E27FC236}">
                <a16:creationId xmlns:a16="http://schemas.microsoft.com/office/drawing/2014/main" id="{8B0FF7D6-3554-DC37-9B58-B0E5BA6DDEE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78471" y="1230106"/>
            <a:ext cx="2188350" cy="2346415"/>
          </a:xfrm>
          <a:prstGeom prst="rect">
            <a:avLst/>
          </a:prstGeom>
        </p:spPr>
      </p:pic>
      <p:grpSp>
        <p:nvGrpSpPr>
          <p:cNvPr id="3" name="Group 2">
            <a:extLst>
              <a:ext uri="{FF2B5EF4-FFF2-40B4-BE49-F238E27FC236}">
                <a16:creationId xmlns:a16="http://schemas.microsoft.com/office/drawing/2014/main" id="{DF2AF9C7-3EFE-F26A-B4B7-122F7184A644}"/>
              </a:ext>
            </a:extLst>
          </p:cNvPr>
          <p:cNvGrpSpPr/>
          <p:nvPr/>
        </p:nvGrpSpPr>
        <p:grpSpPr>
          <a:xfrm>
            <a:off x="368022" y="3542270"/>
            <a:ext cx="4838400" cy="3075021"/>
            <a:chOff x="368022" y="3542270"/>
            <a:chExt cx="4838401" cy="3075021"/>
          </a:xfrm>
        </p:grpSpPr>
        <p:pic>
          <p:nvPicPr>
            <p:cNvPr id="172" name="Picture 171" descr="Image">
              <a:extLst>
                <a:ext uri="{FF2B5EF4-FFF2-40B4-BE49-F238E27FC236}">
                  <a16:creationId xmlns:a16="http://schemas.microsoft.com/office/drawing/2014/main" id="{B0A83EC5-4A08-5E31-0DE3-5B7393B38C6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368022" y="3542270"/>
              <a:ext cx="2644857" cy="3075021"/>
            </a:xfrm>
            <a:prstGeom prst="rect">
              <a:avLst/>
            </a:prstGeom>
            <a:noFill/>
            <a:ln>
              <a:noFill/>
            </a:ln>
          </p:spPr>
        </p:pic>
        <p:pic>
          <p:nvPicPr>
            <p:cNvPr id="174" name="Picture 173" descr="A picture containing sky&#10;&#10;Description automatically generated">
              <a:extLst>
                <a:ext uri="{FF2B5EF4-FFF2-40B4-BE49-F238E27FC236}">
                  <a16:creationId xmlns:a16="http://schemas.microsoft.com/office/drawing/2014/main" id="{1F67315B-ADF4-90E6-83E5-5B55C03FA00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012879" y="3542270"/>
              <a:ext cx="2193544" cy="3075021"/>
            </a:xfrm>
            <a:prstGeom prst="rect">
              <a:avLst/>
            </a:prstGeom>
          </p:spPr>
        </p:pic>
      </p:grpSp>
      <p:sp>
        <p:nvSpPr>
          <p:cNvPr id="170" name="TextBox 169">
            <a:extLst>
              <a:ext uri="{FF2B5EF4-FFF2-40B4-BE49-F238E27FC236}">
                <a16:creationId xmlns:a16="http://schemas.microsoft.com/office/drawing/2014/main" id="{C6E47116-61B9-7545-9A1C-06283781B017}"/>
              </a:ext>
            </a:extLst>
          </p:cNvPr>
          <p:cNvSpPr txBox="1"/>
          <p:nvPr/>
        </p:nvSpPr>
        <p:spPr>
          <a:xfrm>
            <a:off x="2864773" y="942383"/>
            <a:ext cx="2376000" cy="2036968"/>
          </a:xfrm>
          <a:prstGeom prst="rect">
            <a:avLst/>
          </a:prstGeom>
          <a:noFill/>
        </p:spPr>
        <p:txBody>
          <a:bodyPr wrap="square" lIns="0" tIns="0" rIns="0" bIns="0" rtlCol="0">
            <a:spAutoFit/>
          </a:bodyPr>
          <a:lstStyle/>
          <a:p>
            <a:pPr>
              <a:lnSpc>
                <a:spcPct val="110000"/>
              </a:lnSpc>
            </a:pPr>
            <a:r>
              <a:rPr lang="en-GB" sz="1100" dirty="0">
                <a:latin typeface="Roboto Condensed" panose="02000000000000000000" pitchFamily="2" charset="0"/>
                <a:ea typeface="Roboto Condensed" panose="02000000000000000000" pitchFamily="2" charset="0"/>
              </a:rPr>
              <a:t>victim and come back for a tasty treat.” The rats have a great sense of smell, can move through small spaces and can be trained very quickly – it only took two weeks to train the seven rats! When they locate a person, they pull a rubber ball on their backpack, which provides a signal to rescuers. The smart rat then returns to its trainer to be fed a reward of powdered rat pellets mixed with avocado and banana through a syringe, as pictured.</a:t>
            </a:r>
          </a:p>
        </p:txBody>
      </p:sp>
      <p:grpSp>
        <p:nvGrpSpPr>
          <p:cNvPr id="95" name="Graphic 4">
            <a:extLst>
              <a:ext uri="{FF2B5EF4-FFF2-40B4-BE49-F238E27FC236}">
                <a16:creationId xmlns:a16="http://schemas.microsoft.com/office/drawing/2014/main" id="{3562C34E-4562-CE42-8531-554FA3A47D1B}"/>
              </a:ext>
            </a:extLst>
          </p:cNvPr>
          <p:cNvGrpSpPr/>
          <p:nvPr/>
        </p:nvGrpSpPr>
        <p:grpSpPr>
          <a:xfrm>
            <a:off x="7958981" y="1266469"/>
            <a:ext cx="2150591" cy="1015621"/>
            <a:chOff x="6101585" y="453674"/>
            <a:chExt cx="2150591" cy="1015471"/>
          </a:xfrm>
          <a:solidFill>
            <a:srgbClr val="31388C"/>
          </a:solidFill>
        </p:grpSpPr>
        <p:sp>
          <p:nvSpPr>
            <p:cNvPr id="96" name="Freeform 95">
              <a:extLst>
                <a:ext uri="{FF2B5EF4-FFF2-40B4-BE49-F238E27FC236}">
                  <a16:creationId xmlns:a16="http://schemas.microsoft.com/office/drawing/2014/main" id="{2122B47B-DC65-A048-9125-F5A54534BEB5}"/>
                </a:ext>
              </a:extLst>
            </p:cNvPr>
            <p:cNvSpPr/>
            <p:nvPr/>
          </p:nvSpPr>
          <p:spPr>
            <a:xfrm>
              <a:off x="6101585" y="624862"/>
              <a:ext cx="466713" cy="220032"/>
            </a:xfrm>
            <a:custGeom>
              <a:avLst/>
              <a:gdLst>
                <a:gd name="connsiteX0" fmla="*/ 260110 w 466713"/>
                <a:gd name="connsiteY0" fmla="*/ 29474 h 220032"/>
                <a:gd name="connsiteX1" fmla="*/ 7830 w 466713"/>
                <a:gd name="connsiteY1" fmla="*/ 190966 h 220032"/>
                <a:gd name="connsiteX2" fmla="*/ 8973 w 466713"/>
                <a:gd name="connsiteY2" fmla="*/ 206467 h 220032"/>
                <a:gd name="connsiteX3" fmla="*/ 435664 w 466713"/>
                <a:gd name="connsiteY3" fmla="*/ 190711 h 220032"/>
                <a:gd name="connsiteX4" fmla="*/ 274083 w 466713"/>
                <a:gd name="connsiteY4" fmla="*/ 26170 h 220032"/>
                <a:gd name="connsiteX5" fmla="*/ 260110 w 466713"/>
                <a:gd name="connsiteY5" fmla="*/ 29474 h 22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13" h="220032">
                  <a:moveTo>
                    <a:pt x="260110" y="29474"/>
                  </a:moveTo>
                  <a:cubicBezTo>
                    <a:pt x="347125" y="-92376"/>
                    <a:pt x="-57210" y="203799"/>
                    <a:pt x="7830" y="190966"/>
                  </a:cubicBezTo>
                  <a:cubicBezTo>
                    <a:pt x="-3222" y="193126"/>
                    <a:pt x="-2333" y="205196"/>
                    <a:pt x="8973" y="206467"/>
                  </a:cubicBezTo>
                  <a:cubicBezTo>
                    <a:pt x="120504" y="218664"/>
                    <a:pt x="343314" y="235690"/>
                    <a:pt x="435664" y="190711"/>
                  </a:cubicBezTo>
                  <a:cubicBezTo>
                    <a:pt x="547959" y="136076"/>
                    <a:pt x="323244" y="44975"/>
                    <a:pt x="274083" y="26170"/>
                  </a:cubicBezTo>
                  <a:cubicBezTo>
                    <a:pt x="268875" y="24137"/>
                    <a:pt x="262778" y="25662"/>
                    <a:pt x="260110" y="29474"/>
                  </a:cubicBezTo>
                  <a:close/>
                </a:path>
              </a:pathLst>
            </a:custGeom>
            <a:solidFill>
              <a:srgbClr val="31388C"/>
            </a:solidFill>
            <a:ln w="12692" cap="flat">
              <a:noFill/>
              <a:prstDash val="solid"/>
              <a:miter/>
            </a:ln>
          </p:spPr>
          <p:txBody>
            <a:bodyPr rtlCol="0" anchor="ctr"/>
            <a:lstStyle/>
            <a:p>
              <a:pPr>
                <a:spcAft>
                  <a:spcPts val="300"/>
                </a:spcAft>
              </a:pPr>
              <a:endParaRPr lang="en-US">
                <a:solidFill>
                  <a:srgbClr val="FFFFFF"/>
                </a:solidFill>
              </a:endParaRPr>
            </a:p>
          </p:txBody>
        </p:sp>
        <p:sp>
          <p:nvSpPr>
            <p:cNvPr id="97" name="Freeform 96">
              <a:extLst>
                <a:ext uri="{FF2B5EF4-FFF2-40B4-BE49-F238E27FC236}">
                  <a16:creationId xmlns:a16="http://schemas.microsoft.com/office/drawing/2014/main" id="{FD516082-1B27-5046-B70D-1A55BEBA4199}"/>
                </a:ext>
              </a:extLst>
            </p:cNvPr>
            <p:cNvSpPr/>
            <p:nvPr/>
          </p:nvSpPr>
          <p:spPr>
            <a:xfrm>
              <a:off x="6281321" y="453674"/>
              <a:ext cx="1970855" cy="1015471"/>
            </a:xfrm>
            <a:custGeom>
              <a:avLst/>
              <a:gdLst>
                <a:gd name="connsiteX0" fmla="*/ 8965 w 2468479"/>
                <a:gd name="connsiteY0" fmla="*/ 92801 h 769818"/>
                <a:gd name="connsiteX1" fmla="*/ 162163 w 2468479"/>
                <a:gd name="connsiteY1" fmla="*/ 48 h 769818"/>
                <a:gd name="connsiteX2" fmla="*/ 1282689 w 2468479"/>
                <a:gd name="connsiteY2" fmla="*/ 4114 h 769818"/>
                <a:gd name="connsiteX3" fmla="*/ 2239983 w 2468479"/>
                <a:gd name="connsiteY3" fmla="*/ 19234 h 769818"/>
                <a:gd name="connsiteX4" fmla="*/ 2456568 w 2468479"/>
                <a:gd name="connsiteY4" fmla="*/ 242604 h 769818"/>
                <a:gd name="connsiteX5" fmla="*/ 2445898 w 2468479"/>
                <a:gd name="connsiteY5" fmla="*/ 614505 h 769818"/>
                <a:gd name="connsiteX6" fmla="*/ 2239856 w 2468479"/>
                <a:gd name="connsiteY6" fmla="*/ 767738 h 769818"/>
                <a:gd name="connsiteX7" fmla="*/ 467288 w 2468479"/>
                <a:gd name="connsiteY7" fmla="*/ 767738 h 769818"/>
                <a:gd name="connsiteX8" fmla="*/ 165974 w 2468479"/>
                <a:gd name="connsiteY8" fmla="*/ 759860 h 769818"/>
                <a:gd name="connsiteX9" fmla="*/ 29417 w 2468479"/>
                <a:gd name="connsiteY9" fmla="*/ 687818 h 769818"/>
                <a:gd name="connsiteX10" fmla="*/ 3249 w 2468479"/>
                <a:gd name="connsiteY10" fmla="*/ 523023 h 769818"/>
                <a:gd name="connsiteX11" fmla="*/ 8965 w 2468479"/>
                <a:gd name="connsiteY11" fmla="*/ 92801 h 769818"/>
                <a:gd name="connsiteX0" fmla="*/ 8965 w 2463387"/>
                <a:gd name="connsiteY0" fmla="*/ 92753 h 767691"/>
                <a:gd name="connsiteX1" fmla="*/ 162163 w 2463387"/>
                <a:gd name="connsiteY1" fmla="*/ 0 h 767691"/>
                <a:gd name="connsiteX2" fmla="*/ 1282689 w 2463387"/>
                <a:gd name="connsiteY2" fmla="*/ 4066 h 767691"/>
                <a:gd name="connsiteX3" fmla="*/ 2239983 w 2463387"/>
                <a:gd name="connsiteY3" fmla="*/ 19186 h 767691"/>
                <a:gd name="connsiteX4" fmla="*/ 2456568 w 2463387"/>
                <a:gd name="connsiteY4" fmla="*/ 242556 h 767691"/>
                <a:gd name="connsiteX5" fmla="*/ 2445898 w 2463387"/>
                <a:gd name="connsiteY5" fmla="*/ 614457 h 767691"/>
                <a:gd name="connsiteX6" fmla="*/ 2239856 w 2463387"/>
                <a:gd name="connsiteY6" fmla="*/ 767690 h 767691"/>
                <a:gd name="connsiteX7" fmla="*/ 467288 w 2463387"/>
                <a:gd name="connsiteY7" fmla="*/ 767690 h 767691"/>
                <a:gd name="connsiteX8" fmla="*/ 165974 w 2463387"/>
                <a:gd name="connsiteY8" fmla="*/ 759812 h 767691"/>
                <a:gd name="connsiteX9" fmla="*/ 29417 w 2463387"/>
                <a:gd name="connsiteY9" fmla="*/ 687770 h 767691"/>
                <a:gd name="connsiteX10" fmla="*/ 3249 w 2463387"/>
                <a:gd name="connsiteY10" fmla="*/ 522975 h 767691"/>
                <a:gd name="connsiteX11" fmla="*/ 8965 w 2463387"/>
                <a:gd name="connsiteY11" fmla="*/ 92753 h 767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63387" h="767691">
                  <a:moveTo>
                    <a:pt x="8965" y="92753"/>
                  </a:moveTo>
                  <a:cubicBezTo>
                    <a:pt x="11887" y="48156"/>
                    <a:pt x="60032" y="128"/>
                    <a:pt x="162163" y="0"/>
                  </a:cubicBezTo>
                  <a:lnTo>
                    <a:pt x="1282689" y="4066"/>
                  </a:lnTo>
                  <a:lnTo>
                    <a:pt x="2239983" y="19186"/>
                  </a:lnTo>
                  <a:cubicBezTo>
                    <a:pt x="2427732" y="25793"/>
                    <a:pt x="2448184" y="146499"/>
                    <a:pt x="2456568" y="242556"/>
                  </a:cubicBezTo>
                  <a:cubicBezTo>
                    <a:pt x="2472193" y="419803"/>
                    <a:pt x="2457665" y="530688"/>
                    <a:pt x="2445898" y="614457"/>
                  </a:cubicBezTo>
                  <a:cubicBezTo>
                    <a:pt x="2435227" y="703906"/>
                    <a:pt x="2352785" y="767690"/>
                    <a:pt x="2239856" y="767690"/>
                  </a:cubicBezTo>
                  <a:lnTo>
                    <a:pt x="467288" y="767690"/>
                  </a:lnTo>
                  <a:lnTo>
                    <a:pt x="165974" y="759812"/>
                  </a:lnTo>
                  <a:cubicBezTo>
                    <a:pt x="153779" y="759177"/>
                    <a:pt x="70321" y="763243"/>
                    <a:pt x="29417" y="687770"/>
                  </a:cubicBezTo>
                  <a:cubicBezTo>
                    <a:pt x="-54" y="633643"/>
                    <a:pt x="-4245" y="582184"/>
                    <a:pt x="3249" y="522975"/>
                  </a:cubicBezTo>
                  <a:cubicBezTo>
                    <a:pt x="5154" y="379568"/>
                    <a:pt x="7060" y="236160"/>
                    <a:pt x="8965" y="92753"/>
                  </a:cubicBezTo>
                  <a:close/>
                </a:path>
              </a:pathLst>
            </a:custGeom>
            <a:solidFill>
              <a:srgbClr val="31388C"/>
            </a:solidFill>
            <a:ln w="12692" cap="flat">
              <a:noFill/>
              <a:prstDash val="solid"/>
              <a:miter/>
            </a:ln>
          </p:spPr>
          <p:txBody>
            <a:bodyPr rtlCol="0" anchor="ctr"/>
            <a:lstStyle/>
            <a:p>
              <a:pPr>
                <a:spcAft>
                  <a:spcPts val="300"/>
                </a:spcAft>
              </a:pPr>
              <a:endParaRPr lang="en-US" dirty="0">
                <a:solidFill>
                  <a:srgbClr val="FFFFFF"/>
                </a:solidFill>
              </a:endParaRPr>
            </a:p>
          </p:txBody>
        </p:sp>
      </p:grpSp>
      <p:sp>
        <p:nvSpPr>
          <p:cNvPr id="81" name="TextBox 80">
            <a:extLst>
              <a:ext uri="{FF2B5EF4-FFF2-40B4-BE49-F238E27FC236}">
                <a16:creationId xmlns:a16="http://schemas.microsoft.com/office/drawing/2014/main" id="{C2743471-829B-4740-A6A1-033F757E6B9F}"/>
              </a:ext>
            </a:extLst>
          </p:cNvPr>
          <p:cNvSpPr txBox="1"/>
          <p:nvPr/>
        </p:nvSpPr>
        <p:spPr>
          <a:xfrm>
            <a:off x="8203380" y="1351052"/>
            <a:ext cx="1814032" cy="778675"/>
          </a:xfrm>
          <a:prstGeom prst="rect">
            <a:avLst/>
          </a:prstGeom>
          <a:noFill/>
        </p:spPr>
        <p:txBody>
          <a:bodyPr wrap="square" rtlCol="0">
            <a:spAutoFit/>
          </a:bodyPr>
          <a:lstStyle/>
          <a:p>
            <a:pPr>
              <a:lnSpc>
                <a:spcPct val="90000"/>
              </a:lnSpc>
              <a:spcAft>
                <a:spcPts val="600"/>
              </a:spcAft>
            </a:pPr>
            <a:r>
              <a:rPr lang="en-GB" sz="1100" dirty="0">
                <a:solidFill>
                  <a:srgbClr val="FFFFFF"/>
                </a:solidFill>
                <a:latin typeface="Roboto Condensed" panose="02000000000000000000" pitchFamily="2" charset="0"/>
                <a:ea typeface="Roboto Condensed" panose="02000000000000000000" pitchFamily="2" charset="0"/>
              </a:rPr>
              <a:t>I think we all could be, but </a:t>
            </a:r>
            <a:br>
              <a:rPr lang="en-GB" sz="1100" dirty="0">
                <a:solidFill>
                  <a:srgbClr val="FFFFFF"/>
                </a:solidFill>
                <a:latin typeface="Roboto Condensed" panose="02000000000000000000" pitchFamily="2" charset="0"/>
                <a:ea typeface="Roboto Condensed" panose="02000000000000000000" pitchFamily="2" charset="0"/>
              </a:rPr>
            </a:br>
            <a:r>
              <a:rPr lang="en-GB" sz="1100" dirty="0">
                <a:solidFill>
                  <a:srgbClr val="FFFFFF"/>
                </a:solidFill>
                <a:latin typeface="Roboto Condensed" panose="02000000000000000000" pitchFamily="2" charset="0"/>
                <a:ea typeface="Roboto Condensed" panose="02000000000000000000" pitchFamily="2" charset="0"/>
              </a:rPr>
              <a:t>we aren't as not everyone chooses to do the right thing.</a:t>
            </a:r>
          </a:p>
          <a:p>
            <a:pPr>
              <a:lnSpc>
                <a:spcPct val="90000"/>
              </a:lnSpc>
              <a:spcAft>
                <a:spcPts val="600"/>
              </a:spcAft>
            </a:pPr>
            <a:r>
              <a:rPr lang="en-GB" sz="1100" dirty="0">
                <a:solidFill>
                  <a:srgbClr val="FFFFFF"/>
                </a:solidFill>
                <a:latin typeface="Roboto Condensed" panose="02000000000000000000" pitchFamily="2" charset="0"/>
                <a:ea typeface="Roboto Condensed" panose="02000000000000000000" pitchFamily="2" charset="0"/>
              </a:rPr>
              <a:t>Lainey</a:t>
            </a:r>
          </a:p>
        </p:txBody>
      </p:sp>
      <p:grpSp>
        <p:nvGrpSpPr>
          <p:cNvPr id="77" name="Graphic 4">
            <a:extLst>
              <a:ext uri="{FF2B5EF4-FFF2-40B4-BE49-F238E27FC236}">
                <a16:creationId xmlns:a16="http://schemas.microsoft.com/office/drawing/2014/main" id="{F8A05560-2ABE-5D47-A6D1-2EA2A974D72A}"/>
              </a:ext>
            </a:extLst>
          </p:cNvPr>
          <p:cNvGrpSpPr/>
          <p:nvPr/>
        </p:nvGrpSpPr>
        <p:grpSpPr>
          <a:xfrm>
            <a:off x="8070876" y="2471906"/>
            <a:ext cx="2090514" cy="968106"/>
            <a:chOff x="6909458" y="1983162"/>
            <a:chExt cx="2090514" cy="968106"/>
          </a:xfrm>
          <a:solidFill>
            <a:srgbClr val="31388C"/>
          </a:solidFill>
        </p:grpSpPr>
        <p:sp>
          <p:nvSpPr>
            <p:cNvPr id="78" name="Freeform 77">
              <a:extLst>
                <a:ext uri="{FF2B5EF4-FFF2-40B4-BE49-F238E27FC236}">
                  <a16:creationId xmlns:a16="http://schemas.microsoft.com/office/drawing/2014/main" id="{85857789-CB00-AF49-9C70-5B881FCD1F2C}"/>
                </a:ext>
              </a:extLst>
            </p:cNvPr>
            <p:cNvSpPr/>
            <p:nvPr/>
          </p:nvSpPr>
          <p:spPr>
            <a:xfrm>
              <a:off x="8533259" y="2388077"/>
              <a:ext cx="466713" cy="220032"/>
            </a:xfrm>
            <a:custGeom>
              <a:avLst/>
              <a:gdLst>
                <a:gd name="connsiteX0" fmla="*/ 206604 w 466713"/>
                <a:gd name="connsiteY0" fmla="*/ 29474 h 220032"/>
                <a:gd name="connsiteX1" fmla="*/ 458884 w 466713"/>
                <a:gd name="connsiteY1" fmla="*/ 190966 h 220032"/>
                <a:gd name="connsiteX2" fmla="*/ 457740 w 466713"/>
                <a:gd name="connsiteY2" fmla="*/ 206467 h 220032"/>
                <a:gd name="connsiteX3" fmla="*/ 31049 w 466713"/>
                <a:gd name="connsiteY3" fmla="*/ 190711 h 220032"/>
                <a:gd name="connsiteX4" fmla="*/ 192630 w 466713"/>
                <a:gd name="connsiteY4" fmla="*/ 26043 h 220032"/>
                <a:gd name="connsiteX5" fmla="*/ 206604 w 466713"/>
                <a:gd name="connsiteY5" fmla="*/ 29474 h 22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13" h="220032">
                  <a:moveTo>
                    <a:pt x="206604" y="29474"/>
                  </a:moveTo>
                  <a:cubicBezTo>
                    <a:pt x="119588" y="-92376"/>
                    <a:pt x="523923" y="203799"/>
                    <a:pt x="458884" y="190966"/>
                  </a:cubicBezTo>
                  <a:cubicBezTo>
                    <a:pt x="469935" y="193126"/>
                    <a:pt x="469046" y="205196"/>
                    <a:pt x="457740" y="206467"/>
                  </a:cubicBezTo>
                  <a:cubicBezTo>
                    <a:pt x="346209" y="218664"/>
                    <a:pt x="123399" y="235690"/>
                    <a:pt x="31049" y="190711"/>
                  </a:cubicBezTo>
                  <a:cubicBezTo>
                    <a:pt x="-81245" y="136076"/>
                    <a:pt x="143470" y="44975"/>
                    <a:pt x="192630" y="26043"/>
                  </a:cubicBezTo>
                  <a:cubicBezTo>
                    <a:pt x="197838" y="24264"/>
                    <a:pt x="203936" y="25662"/>
                    <a:pt x="206604" y="29474"/>
                  </a:cubicBezTo>
                  <a:close/>
                </a:path>
              </a:pathLst>
            </a:custGeom>
            <a:solidFill>
              <a:srgbClr val="31388C"/>
            </a:solidFill>
            <a:ln w="12692" cap="flat">
              <a:noFill/>
              <a:prstDash val="solid"/>
              <a:miter/>
            </a:ln>
          </p:spPr>
          <p:txBody>
            <a:bodyPr rtlCol="0" anchor="ctr"/>
            <a:lstStyle/>
            <a:p>
              <a:pPr>
                <a:spcAft>
                  <a:spcPts val="300"/>
                </a:spcAft>
              </a:pPr>
              <a:endParaRPr lang="en-US">
                <a:solidFill>
                  <a:srgbClr val="FFFFFF"/>
                </a:solidFill>
              </a:endParaRPr>
            </a:p>
          </p:txBody>
        </p:sp>
        <p:sp>
          <p:nvSpPr>
            <p:cNvPr id="79" name="Freeform 78">
              <a:extLst>
                <a:ext uri="{FF2B5EF4-FFF2-40B4-BE49-F238E27FC236}">
                  <a16:creationId xmlns:a16="http://schemas.microsoft.com/office/drawing/2014/main" id="{17133115-8CB9-C64E-88F7-62F38F270A28}"/>
                </a:ext>
              </a:extLst>
            </p:cNvPr>
            <p:cNvSpPr/>
            <p:nvPr/>
          </p:nvSpPr>
          <p:spPr>
            <a:xfrm>
              <a:off x="6909458" y="1983162"/>
              <a:ext cx="1964129" cy="968106"/>
            </a:xfrm>
            <a:custGeom>
              <a:avLst/>
              <a:gdLst>
                <a:gd name="connsiteX0" fmla="*/ 2284582 w 2293915"/>
                <a:gd name="connsiteY0" fmla="*/ 92781 h 964863"/>
                <a:gd name="connsiteX1" fmla="*/ 2131384 w 2293915"/>
                <a:gd name="connsiteY1" fmla="*/ 29 h 964863"/>
                <a:gd name="connsiteX2" fmla="*/ 575528 w 2293915"/>
                <a:gd name="connsiteY2" fmla="*/ 4094 h 964863"/>
                <a:gd name="connsiteX3" fmla="*/ 282472 w 2293915"/>
                <a:gd name="connsiteY3" fmla="*/ 14005 h 964863"/>
                <a:gd name="connsiteX4" fmla="*/ 15074 w 2293915"/>
                <a:gd name="connsiteY4" fmla="*/ 187059 h 964863"/>
                <a:gd name="connsiteX5" fmla="*/ 15074 w 2293915"/>
                <a:gd name="connsiteY5" fmla="*/ 713083 h 964863"/>
                <a:gd name="connsiteX6" fmla="*/ 405436 w 2293915"/>
                <a:gd name="connsiteY6" fmla="*/ 958433 h 964863"/>
                <a:gd name="connsiteX7" fmla="*/ 1826259 w 2293915"/>
                <a:gd name="connsiteY7" fmla="*/ 958433 h 964863"/>
                <a:gd name="connsiteX8" fmla="*/ 2212302 w 2293915"/>
                <a:gd name="connsiteY8" fmla="*/ 938739 h 964863"/>
                <a:gd name="connsiteX9" fmla="*/ 2264257 w 2293915"/>
                <a:gd name="connsiteY9" fmla="*/ 878640 h 964863"/>
                <a:gd name="connsiteX10" fmla="*/ 2290425 w 2293915"/>
                <a:gd name="connsiteY10" fmla="*/ 713845 h 964863"/>
                <a:gd name="connsiteX11" fmla="*/ 2284582 w 2293915"/>
                <a:gd name="connsiteY11" fmla="*/ 92781 h 964863"/>
                <a:gd name="connsiteX0" fmla="*/ 2283502 w 2292835"/>
                <a:gd name="connsiteY0" fmla="*/ 92752 h 964833"/>
                <a:gd name="connsiteX1" fmla="*/ 2130304 w 2292835"/>
                <a:gd name="connsiteY1" fmla="*/ 0 h 964833"/>
                <a:gd name="connsiteX2" fmla="*/ 574448 w 2292835"/>
                <a:gd name="connsiteY2" fmla="*/ 4065 h 964833"/>
                <a:gd name="connsiteX3" fmla="*/ 202908 w 2292835"/>
                <a:gd name="connsiteY3" fmla="*/ 6168 h 964833"/>
                <a:gd name="connsiteX4" fmla="*/ 13994 w 2292835"/>
                <a:gd name="connsiteY4" fmla="*/ 187030 h 964833"/>
                <a:gd name="connsiteX5" fmla="*/ 13994 w 2292835"/>
                <a:gd name="connsiteY5" fmla="*/ 713054 h 964833"/>
                <a:gd name="connsiteX6" fmla="*/ 404356 w 2292835"/>
                <a:gd name="connsiteY6" fmla="*/ 958404 h 964833"/>
                <a:gd name="connsiteX7" fmla="*/ 1825179 w 2292835"/>
                <a:gd name="connsiteY7" fmla="*/ 958404 h 964833"/>
                <a:gd name="connsiteX8" fmla="*/ 2211222 w 2292835"/>
                <a:gd name="connsiteY8" fmla="*/ 938710 h 964833"/>
                <a:gd name="connsiteX9" fmla="*/ 2263177 w 2292835"/>
                <a:gd name="connsiteY9" fmla="*/ 878611 h 964833"/>
                <a:gd name="connsiteX10" fmla="*/ 2289345 w 2292835"/>
                <a:gd name="connsiteY10" fmla="*/ 713816 h 964833"/>
                <a:gd name="connsiteX11" fmla="*/ 2283502 w 2292835"/>
                <a:gd name="connsiteY11" fmla="*/ 92752 h 964833"/>
                <a:gd name="connsiteX0" fmla="*/ 2283502 w 2292835"/>
                <a:gd name="connsiteY0" fmla="*/ 92752 h 964833"/>
                <a:gd name="connsiteX1" fmla="*/ 2130304 w 2292835"/>
                <a:gd name="connsiteY1" fmla="*/ 0 h 964833"/>
                <a:gd name="connsiteX2" fmla="*/ 574448 w 2292835"/>
                <a:gd name="connsiteY2" fmla="*/ 4065 h 964833"/>
                <a:gd name="connsiteX3" fmla="*/ 202908 w 2292835"/>
                <a:gd name="connsiteY3" fmla="*/ 6168 h 964833"/>
                <a:gd name="connsiteX4" fmla="*/ 13994 w 2292835"/>
                <a:gd name="connsiteY4" fmla="*/ 187030 h 964833"/>
                <a:gd name="connsiteX5" fmla="*/ 13994 w 2292835"/>
                <a:gd name="connsiteY5" fmla="*/ 713054 h 964833"/>
                <a:gd name="connsiteX6" fmla="*/ 404356 w 2292835"/>
                <a:gd name="connsiteY6" fmla="*/ 958404 h 964833"/>
                <a:gd name="connsiteX7" fmla="*/ 1825179 w 2292835"/>
                <a:gd name="connsiteY7" fmla="*/ 958404 h 964833"/>
                <a:gd name="connsiteX8" fmla="*/ 2211222 w 2292835"/>
                <a:gd name="connsiteY8" fmla="*/ 938710 h 964833"/>
                <a:gd name="connsiteX9" fmla="*/ 2263177 w 2292835"/>
                <a:gd name="connsiteY9" fmla="*/ 878611 h 964833"/>
                <a:gd name="connsiteX10" fmla="*/ 2289345 w 2292835"/>
                <a:gd name="connsiteY10" fmla="*/ 713816 h 964833"/>
                <a:gd name="connsiteX11" fmla="*/ 2283502 w 2292835"/>
                <a:gd name="connsiteY11" fmla="*/ 92752 h 964833"/>
                <a:gd name="connsiteX0" fmla="*/ 2275663 w 2284996"/>
                <a:gd name="connsiteY0" fmla="*/ 92752 h 964833"/>
                <a:gd name="connsiteX1" fmla="*/ 2122465 w 2284996"/>
                <a:gd name="connsiteY1" fmla="*/ 0 h 964833"/>
                <a:gd name="connsiteX2" fmla="*/ 566609 w 2284996"/>
                <a:gd name="connsiteY2" fmla="*/ 4065 h 964833"/>
                <a:gd name="connsiteX3" fmla="*/ 195069 w 2284996"/>
                <a:gd name="connsiteY3" fmla="*/ 6168 h 964833"/>
                <a:gd name="connsiteX4" fmla="*/ 6155 w 2284996"/>
                <a:gd name="connsiteY4" fmla="*/ 187030 h 964833"/>
                <a:gd name="connsiteX5" fmla="*/ 6155 w 2284996"/>
                <a:gd name="connsiteY5" fmla="*/ 713054 h 964833"/>
                <a:gd name="connsiteX6" fmla="*/ 396517 w 2284996"/>
                <a:gd name="connsiteY6" fmla="*/ 958404 h 964833"/>
                <a:gd name="connsiteX7" fmla="*/ 1817340 w 2284996"/>
                <a:gd name="connsiteY7" fmla="*/ 958404 h 964833"/>
                <a:gd name="connsiteX8" fmla="*/ 2203383 w 2284996"/>
                <a:gd name="connsiteY8" fmla="*/ 938710 h 964833"/>
                <a:gd name="connsiteX9" fmla="*/ 2255338 w 2284996"/>
                <a:gd name="connsiteY9" fmla="*/ 878611 h 964833"/>
                <a:gd name="connsiteX10" fmla="*/ 2281506 w 2284996"/>
                <a:gd name="connsiteY10" fmla="*/ 713816 h 964833"/>
                <a:gd name="connsiteX11" fmla="*/ 2275663 w 2284996"/>
                <a:gd name="connsiteY11" fmla="*/ 92752 h 964833"/>
                <a:gd name="connsiteX0" fmla="*/ 2283501 w 2292834"/>
                <a:gd name="connsiteY0" fmla="*/ 92752 h 968592"/>
                <a:gd name="connsiteX1" fmla="*/ 2130303 w 2292834"/>
                <a:gd name="connsiteY1" fmla="*/ 0 h 968592"/>
                <a:gd name="connsiteX2" fmla="*/ 574447 w 2292834"/>
                <a:gd name="connsiteY2" fmla="*/ 4065 h 968592"/>
                <a:gd name="connsiteX3" fmla="*/ 202907 w 2292834"/>
                <a:gd name="connsiteY3" fmla="*/ 6168 h 968592"/>
                <a:gd name="connsiteX4" fmla="*/ 13993 w 2292834"/>
                <a:gd name="connsiteY4" fmla="*/ 187030 h 968592"/>
                <a:gd name="connsiteX5" fmla="*/ 13993 w 2292834"/>
                <a:gd name="connsiteY5" fmla="*/ 802846 h 968592"/>
                <a:gd name="connsiteX6" fmla="*/ 404355 w 2292834"/>
                <a:gd name="connsiteY6" fmla="*/ 958404 h 968592"/>
                <a:gd name="connsiteX7" fmla="*/ 1825178 w 2292834"/>
                <a:gd name="connsiteY7" fmla="*/ 958404 h 968592"/>
                <a:gd name="connsiteX8" fmla="*/ 2211221 w 2292834"/>
                <a:gd name="connsiteY8" fmla="*/ 938710 h 968592"/>
                <a:gd name="connsiteX9" fmla="*/ 2263176 w 2292834"/>
                <a:gd name="connsiteY9" fmla="*/ 878611 h 968592"/>
                <a:gd name="connsiteX10" fmla="*/ 2289344 w 2292834"/>
                <a:gd name="connsiteY10" fmla="*/ 713816 h 968592"/>
                <a:gd name="connsiteX11" fmla="*/ 2283501 w 2292834"/>
                <a:gd name="connsiteY11" fmla="*/ 92752 h 968592"/>
                <a:gd name="connsiteX0" fmla="*/ 2283501 w 2292834"/>
                <a:gd name="connsiteY0" fmla="*/ 92752 h 962774"/>
                <a:gd name="connsiteX1" fmla="*/ 2130303 w 2292834"/>
                <a:gd name="connsiteY1" fmla="*/ 0 h 962774"/>
                <a:gd name="connsiteX2" fmla="*/ 574447 w 2292834"/>
                <a:gd name="connsiteY2" fmla="*/ 4065 h 962774"/>
                <a:gd name="connsiteX3" fmla="*/ 202907 w 2292834"/>
                <a:gd name="connsiteY3" fmla="*/ 6168 h 962774"/>
                <a:gd name="connsiteX4" fmla="*/ 13993 w 2292834"/>
                <a:gd name="connsiteY4" fmla="*/ 187030 h 962774"/>
                <a:gd name="connsiteX5" fmla="*/ 13993 w 2292834"/>
                <a:gd name="connsiteY5" fmla="*/ 802846 h 962774"/>
                <a:gd name="connsiteX6" fmla="*/ 252004 w 2292834"/>
                <a:gd name="connsiteY6" fmla="*/ 946693 h 962774"/>
                <a:gd name="connsiteX7" fmla="*/ 1825178 w 2292834"/>
                <a:gd name="connsiteY7" fmla="*/ 958404 h 962774"/>
                <a:gd name="connsiteX8" fmla="*/ 2211221 w 2292834"/>
                <a:gd name="connsiteY8" fmla="*/ 938710 h 962774"/>
                <a:gd name="connsiteX9" fmla="*/ 2263176 w 2292834"/>
                <a:gd name="connsiteY9" fmla="*/ 878611 h 962774"/>
                <a:gd name="connsiteX10" fmla="*/ 2289344 w 2292834"/>
                <a:gd name="connsiteY10" fmla="*/ 713816 h 962774"/>
                <a:gd name="connsiteX11" fmla="*/ 2283501 w 2292834"/>
                <a:gd name="connsiteY11" fmla="*/ 92752 h 962774"/>
                <a:gd name="connsiteX0" fmla="*/ 2283501 w 2292834"/>
                <a:gd name="connsiteY0" fmla="*/ 92752 h 967105"/>
                <a:gd name="connsiteX1" fmla="*/ 2130303 w 2292834"/>
                <a:gd name="connsiteY1" fmla="*/ 0 h 967105"/>
                <a:gd name="connsiteX2" fmla="*/ 574447 w 2292834"/>
                <a:gd name="connsiteY2" fmla="*/ 4065 h 967105"/>
                <a:gd name="connsiteX3" fmla="*/ 202907 w 2292834"/>
                <a:gd name="connsiteY3" fmla="*/ 6168 h 967105"/>
                <a:gd name="connsiteX4" fmla="*/ 13993 w 2292834"/>
                <a:gd name="connsiteY4" fmla="*/ 187030 h 967105"/>
                <a:gd name="connsiteX5" fmla="*/ 13993 w 2292834"/>
                <a:gd name="connsiteY5" fmla="*/ 802846 h 967105"/>
                <a:gd name="connsiteX6" fmla="*/ 252004 w 2292834"/>
                <a:gd name="connsiteY6" fmla="*/ 946693 h 967105"/>
                <a:gd name="connsiteX7" fmla="*/ 1825178 w 2292834"/>
                <a:gd name="connsiteY7" fmla="*/ 958404 h 967105"/>
                <a:gd name="connsiteX8" fmla="*/ 2211221 w 2292834"/>
                <a:gd name="connsiteY8" fmla="*/ 938710 h 967105"/>
                <a:gd name="connsiteX9" fmla="*/ 2263176 w 2292834"/>
                <a:gd name="connsiteY9" fmla="*/ 878611 h 967105"/>
                <a:gd name="connsiteX10" fmla="*/ 2289344 w 2292834"/>
                <a:gd name="connsiteY10" fmla="*/ 713816 h 967105"/>
                <a:gd name="connsiteX11" fmla="*/ 2283501 w 2292834"/>
                <a:gd name="connsiteY11" fmla="*/ 92752 h 967105"/>
                <a:gd name="connsiteX0" fmla="*/ 2283501 w 2292834"/>
                <a:gd name="connsiteY0" fmla="*/ 92752 h 961647"/>
                <a:gd name="connsiteX1" fmla="*/ 2130303 w 2292834"/>
                <a:gd name="connsiteY1" fmla="*/ 0 h 961647"/>
                <a:gd name="connsiteX2" fmla="*/ 574447 w 2292834"/>
                <a:gd name="connsiteY2" fmla="*/ 4065 h 961647"/>
                <a:gd name="connsiteX3" fmla="*/ 202907 w 2292834"/>
                <a:gd name="connsiteY3" fmla="*/ 6168 h 961647"/>
                <a:gd name="connsiteX4" fmla="*/ 13993 w 2292834"/>
                <a:gd name="connsiteY4" fmla="*/ 187030 h 961647"/>
                <a:gd name="connsiteX5" fmla="*/ 13993 w 2292834"/>
                <a:gd name="connsiteY5" fmla="*/ 802846 h 961647"/>
                <a:gd name="connsiteX6" fmla="*/ 252004 w 2292834"/>
                <a:gd name="connsiteY6" fmla="*/ 946693 h 961647"/>
                <a:gd name="connsiteX7" fmla="*/ 1825178 w 2292834"/>
                <a:gd name="connsiteY7" fmla="*/ 958404 h 961647"/>
                <a:gd name="connsiteX8" fmla="*/ 2211221 w 2292834"/>
                <a:gd name="connsiteY8" fmla="*/ 938710 h 961647"/>
                <a:gd name="connsiteX9" fmla="*/ 2263176 w 2292834"/>
                <a:gd name="connsiteY9" fmla="*/ 878611 h 961647"/>
                <a:gd name="connsiteX10" fmla="*/ 2289344 w 2292834"/>
                <a:gd name="connsiteY10" fmla="*/ 713816 h 961647"/>
                <a:gd name="connsiteX11" fmla="*/ 2283501 w 2292834"/>
                <a:gd name="connsiteY11" fmla="*/ 92752 h 961647"/>
                <a:gd name="connsiteX0" fmla="*/ 2283501 w 2292834"/>
                <a:gd name="connsiteY0" fmla="*/ 92752 h 961647"/>
                <a:gd name="connsiteX1" fmla="*/ 2130303 w 2292834"/>
                <a:gd name="connsiteY1" fmla="*/ 0 h 961647"/>
                <a:gd name="connsiteX2" fmla="*/ 574447 w 2292834"/>
                <a:gd name="connsiteY2" fmla="*/ 4065 h 961647"/>
                <a:gd name="connsiteX3" fmla="*/ 202907 w 2292834"/>
                <a:gd name="connsiteY3" fmla="*/ 6168 h 961647"/>
                <a:gd name="connsiteX4" fmla="*/ 13993 w 2292834"/>
                <a:gd name="connsiteY4" fmla="*/ 187030 h 961647"/>
                <a:gd name="connsiteX5" fmla="*/ 13993 w 2292834"/>
                <a:gd name="connsiteY5" fmla="*/ 802846 h 961647"/>
                <a:gd name="connsiteX6" fmla="*/ 252004 w 2292834"/>
                <a:gd name="connsiteY6" fmla="*/ 946693 h 961647"/>
                <a:gd name="connsiteX7" fmla="*/ 1825178 w 2292834"/>
                <a:gd name="connsiteY7" fmla="*/ 958404 h 961647"/>
                <a:gd name="connsiteX8" fmla="*/ 2211221 w 2292834"/>
                <a:gd name="connsiteY8" fmla="*/ 938710 h 961647"/>
                <a:gd name="connsiteX9" fmla="*/ 2263176 w 2292834"/>
                <a:gd name="connsiteY9" fmla="*/ 878611 h 961647"/>
                <a:gd name="connsiteX10" fmla="*/ 2289344 w 2292834"/>
                <a:gd name="connsiteY10" fmla="*/ 713816 h 961647"/>
                <a:gd name="connsiteX11" fmla="*/ 2283501 w 2292834"/>
                <a:gd name="connsiteY11" fmla="*/ 92752 h 961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92834" h="961647">
                  <a:moveTo>
                    <a:pt x="2283501" y="92752"/>
                  </a:moveTo>
                  <a:cubicBezTo>
                    <a:pt x="2280579" y="48155"/>
                    <a:pt x="2232435" y="127"/>
                    <a:pt x="2130303" y="0"/>
                  </a:cubicBezTo>
                  <a:lnTo>
                    <a:pt x="574447" y="4065"/>
                  </a:lnTo>
                  <a:cubicBezTo>
                    <a:pt x="253214" y="5093"/>
                    <a:pt x="339874" y="-4342"/>
                    <a:pt x="202907" y="6168"/>
                  </a:cubicBezTo>
                  <a:cubicBezTo>
                    <a:pt x="65940" y="16678"/>
                    <a:pt x="45479" y="54250"/>
                    <a:pt x="13993" y="187030"/>
                  </a:cubicBezTo>
                  <a:cubicBezTo>
                    <a:pt x="-17493" y="319810"/>
                    <a:pt x="13993" y="662573"/>
                    <a:pt x="13993" y="802846"/>
                  </a:cubicBezTo>
                  <a:cubicBezTo>
                    <a:pt x="16657" y="921814"/>
                    <a:pt x="102409" y="942645"/>
                    <a:pt x="252004" y="946693"/>
                  </a:cubicBezTo>
                  <a:cubicBezTo>
                    <a:pt x="587020" y="955759"/>
                    <a:pt x="1498642" y="959734"/>
                    <a:pt x="1825178" y="958404"/>
                  </a:cubicBezTo>
                  <a:cubicBezTo>
                    <a:pt x="2151714" y="957074"/>
                    <a:pt x="2162950" y="974922"/>
                    <a:pt x="2211221" y="938710"/>
                  </a:cubicBezTo>
                  <a:cubicBezTo>
                    <a:pt x="2221002" y="931341"/>
                    <a:pt x="2252760" y="896527"/>
                    <a:pt x="2263176" y="878611"/>
                  </a:cubicBezTo>
                  <a:cubicBezTo>
                    <a:pt x="2294044" y="825247"/>
                    <a:pt x="2296838" y="773025"/>
                    <a:pt x="2289344" y="713816"/>
                  </a:cubicBezTo>
                  <a:cubicBezTo>
                    <a:pt x="2287396" y="506795"/>
                    <a:pt x="2285449" y="299773"/>
                    <a:pt x="2283501" y="92752"/>
                  </a:cubicBezTo>
                  <a:close/>
                </a:path>
              </a:pathLst>
            </a:custGeom>
            <a:solidFill>
              <a:srgbClr val="31388C"/>
            </a:solidFill>
            <a:ln w="12692" cap="flat">
              <a:noFill/>
              <a:prstDash val="solid"/>
              <a:miter/>
            </a:ln>
          </p:spPr>
          <p:txBody>
            <a:bodyPr rtlCol="0" anchor="ctr"/>
            <a:lstStyle/>
            <a:p>
              <a:pPr>
                <a:spcAft>
                  <a:spcPts val="300"/>
                </a:spcAft>
              </a:pPr>
              <a:endParaRPr lang="en-US">
                <a:solidFill>
                  <a:srgbClr val="FFFFFF"/>
                </a:solidFill>
              </a:endParaRPr>
            </a:p>
          </p:txBody>
        </p:sp>
      </p:grpSp>
      <p:sp>
        <p:nvSpPr>
          <p:cNvPr id="99" name="TextBox 98">
            <a:extLst>
              <a:ext uri="{FF2B5EF4-FFF2-40B4-BE49-F238E27FC236}">
                <a16:creationId xmlns:a16="http://schemas.microsoft.com/office/drawing/2014/main" id="{57EBB828-9D17-F049-B0C6-034F7B18B4C4}"/>
              </a:ext>
            </a:extLst>
          </p:cNvPr>
          <p:cNvSpPr txBox="1"/>
          <p:nvPr/>
        </p:nvSpPr>
        <p:spPr>
          <a:xfrm>
            <a:off x="8167808" y="2537264"/>
            <a:ext cx="1814480" cy="778675"/>
          </a:xfrm>
          <a:prstGeom prst="rect">
            <a:avLst/>
          </a:prstGeom>
          <a:noFill/>
        </p:spPr>
        <p:txBody>
          <a:bodyPr wrap="square" rtlCol="0">
            <a:spAutoFit/>
          </a:bodyPr>
          <a:lstStyle/>
          <a:p>
            <a:pPr>
              <a:lnSpc>
                <a:spcPct val="90000"/>
              </a:lnSpc>
              <a:spcAft>
                <a:spcPts val="600"/>
              </a:spcAft>
            </a:pPr>
            <a:r>
              <a:rPr lang="en-GB" sz="1100" dirty="0">
                <a:solidFill>
                  <a:srgbClr val="FFFFFF"/>
                </a:solidFill>
                <a:latin typeface="Roboto Condensed" panose="02000000000000000000" pitchFamily="2" charset="0"/>
                <a:ea typeface="Roboto Condensed" panose="02000000000000000000" pitchFamily="2" charset="0"/>
              </a:rPr>
              <a:t>No. Some people just want to help and not be the centre of attention like a hero often is.</a:t>
            </a:r>
          </a:p>
          <a:p>
            <a:pPr>
              <a:lnSpc>
                <a:spcPct val="90000"/>
              </a:lnSpc>
              <a:spcAft>
                <a:spcPts val="600"/>
              </a:spcAft>
            </a:pPr>
            <a:r>
              <a:rPr lang="en-GB" sz="1100" dirty="0">
                <a:solidFill>
                  <a:srgbClr val="FFFFFF"/>
                </a:solidFill>
                <a:latin typeface="Roboto Condensed" panose="02000000000000000000" pitchFamily="2" charset="0"/>
                <a:ea typeface="Roboto Condensed" panose="02000000000000000000" pitchFamily="2" charset="0"/>
              </a:rPr>
              <a:t>Alec</a:t>
            </a:r>
          </a:p>
        </p:txBody>
      </p:sp>
      <p:grpSp>
        <p:nvGrpSpPr>
          <p:cNvPr id="86" name="Graphic 4">
            <a:extLst>
              <a:ext uri="{FF2B5EF4-FFF2-40B4-BE49-F238E27FC236}">
                <a16:creationId xmlns:a16="http://schemas.microsoft.com/office/drawing/2014/main" id="{4EF46F89-B32F-B745-A8A9-DCC221671C93}"/>
              </a:ext>
            </a:extLst>
          </p:cNvPr>
          <p:cNvGrpSpPr/>
          <p:nvPr/>
        </p:nvGrpSpPr>
        <p:grpSpPr>
          <a:xfrm>
            <a:off x="5556200" y="3746395"/>
            <a:ext cx="4625244" cy="1037802"/>
            <a:chOff x="5796378" y="3345575"/>
            <a:chExt cx="4625244" cy="1037802"/>
          </a:xfrm>
          <a:solidFill>
            <a:srgbClr val="31388C"/>
          </a:solidFill>
        </p:grpSpPr>
        <p:sp>
          <p:nvSpPr>
            <p:cNvPr id="87" name="Freeform 86">
              <a:extLst>
                <a:ext uri="{FF2B5EF4-FFF2-40B4-BE49-F238E27FC236}">
                  <a16:creationId xmlns:a16="http://schemas.microsoft.com/office/drawing/2014/main" id="{57700570-E5C8-2046-9C72-83E0FAD53E9B}"/>
                </a:ext>
              </a:extLst>
            </p:cNvPr>
            <p:cNvSpPr/>
            <p:nvPr/>
          </p:nvSpPr>
          <p:spPr>
            <a:xfrm>
              <a:off x="5796378" y="3663451"/>
              <a:ext cx="466713" cy="220032"/>
            </a:xfrm>
            <a:custGeom>
              <a:avLst/>
              <a:gdLst>
                <a:gd name="connsiteX0" fmla="*/ 260110 w 466713"/>
                <a:gd name="connsiteY0" fmla="*/ 29474 h 220032"/>
                <a:gd name="connsiteX1" fmla="*/ 7829 w 466713"/>
                <a:gd name="connsiteY1" fmla="*/ 190966 h 220032"/>
                <a:gd name="connsiteX2" fmla="*/ 8973 w 466713"/>
                <a:gd name="connsiteY2" fmla="*/ 206467 h 220032"/>
                <a:gd name="connsiteX3" fmla="*/ 435664 w 466713"/>
                <a:gd name="connsiteY3" fmla="*/ 190712 h 220032"/>
                <a:gd name="connsiteX4" fmla="*/ 274083 w 466713"/>
                <a:gd name="connsiteY4" fmla="*/ 26170 h 220032"/>
                <a:gd name="connsiteX5" fmla="*/ 260110 w 466713"/>
                <a:gd name="connsiteY5" fmla="*/ 29474 h 22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13" h="220032">
                  <a:moveTo>
                    <a:pt x="260110" y="29474"/>
                  </a:moveTo>
                  <a:cubicBezTo>
                    <a:pt x="347125" y="-92376"/>
                    <a:pt x="-57209" y="203799"/>
                    <a:pt x="7829" y="190966"/>
                  </a:cubicBezTo>
                  <a:cubicBezTo>
                    <a:pt x="-3222" y="193126"/>
                    <a:pt x="-2333" y="205196"/>
                    <a:pt x="8973" y="206467"/>
                  </a:cubicBezTo>
                  <a:cubicBezTo>
                    <a:pt x="120504" y="218664"/>
                    <a:pt x="343315" y="235690"/>
                    <a:pt x="435664" y="190712"/>
                  </a:cubicBezTo>
                  <a:cubicBezTo>
                    <a:pt x="547959" y="136076"/>
                    <a:pt x="323244" y="44975"/>
                    <a:pt x="274083" y="26170"/>
                  </a:cubicBezTo>
                  <a:cubicBezTo>
                    <a:pt x="269002" y="24264"/>
                    <a:pt x="262905" y="25789"/>
                    <a:pt x="260110" y="29474"/>
                  </a:cubicBezTo>
                  <a:close/>
                </a:path>
              </a:pathLst>
            </a:custGeom>
            <a:solidFill>
              <a:srgbClr val="31388C"/>
            </a:solidFill>
            <a:ln w="12692" cap="flat">
              <a:noFill/>
              <a:prstDash val="solid"/>
              <a:miter/>
            </a:ln>
          </p:spPr>
          <p:txBody>
            <a:bodyPr rtlCol="0" anchor="ctr"/>
            <a:lstStyle/>
            <a:p>
              <a:pPr>
                <a:spcAft>
                  <a:spcPts val="300"/>
                </a:spcAft>
              </a:pPr>
              <a:endParaRPr lang="en-US"/>
            </a:p>
          </p:txBody>
        </p:sp>
        <p:sp>
          <p:nvSpPr>
            <p:cNvPr id="88" name="Freeform 87">
              <a:extLst>
                <a:ext uri="{FF2B5EF4-FFF2-40B4-BE49-F238E27FC236}">
                  <a16:creationId xmlns:a16="http://schemas.microsoft.com/office/drawing/2014/main" id="{9449911A-D4CC-C847-BF62-353045A94293}"/>
                </a:ext>
              </a:extLst>
            </p:cNvPr>
            <p:cNvSpPr/>
            <p:nvPr/>
          </p:nvSpPr>
          <p:spPr>
            <a:xfrm>
              <a:off x="5953626" y="3345575"/>
              <a:ext cx="4467996" cy="1037802"/>
            </a:xfrm>
            <a:custGeom>
              <a:avLst/>
              <a:gdLst>
                <a:gd name="connsiteX0" fmla="*/ 9334 w 2497162"/>
                <a:gd name="connsiteY0" fmla="*/ 92781 h 952157"/>
                <a:gd name="connsiteX1" fmla="*/ 162532 w 2497162"/>
                <a:gd name="connsiteY1" fmla="*/ 29 h 952157"/>
                <a:gd name="connsiteX2" fmla="*/ 1464328 w 2497162"/>
                <a:gd name="connsiteY2" fmla="*/ 4094 h 952157"/>
                <a:gd name="connsiteX3" fmla="*/ 2214691 w 2497162"/>
                <a:gd name="connsiteY3" fmla="*/ 14005 h 952157"/>
                <a:gd name="connsiteX4" fmla="*/ 2482088 w 2497162"/>
                <a:gd name="connsiteY4" fmla="*/ 187059 h 952157"/>
                <a:gd name="connsiteX5" fmla="*/ 2482088 w 2497162"/>
                <a:gd name="connsiteY5" fmla="*/ 700377 h 952157"/>
                <a:gd name="connsiteX6" fmla="*/ 2142539 w 2497162"/>
                <a:gd name="connsiteY6" fmla="*/ 945727 h 952157"/>
                <a:gd name="connsiteX7" fmla="*/ 467656 w 2497162"/>
                <a:gd name="connsiteY7" fmla="*/ 945727 h 952157"/>
                <a:gd name="connsiteX8" fmla="*/ 81614 w 2497162"/>
                <a:gd name="connsiteY8" fmla="*/ 926033 h 952157"/>
                <a:gd name="connsiteX9" fmla="*/ 29659 w 2497162"/>
                <a:gd name="connsiteY9" fmla="*/ 865935 h 952157"/>
                <a:gd name="connsiteX10" fmla="*/ 3491 w 2497162"/>
                <a:gd name="connsiteY10" fmla="*/ 701139 h 952157"/>
                <a:gd name="connsiteX11" fmla="*/ 9334 w 2497162"/>
                <a:gd name="connsiteY11" fmla="*/ 92781 h 952157"/>
                <a:gd name="connsiteX0" fmla="*/ 9334 w 2496970"/>
                <a:gd name="connsiteY0" fmla="*/ 92752 h 952127"/>
                <a:gd name="connsiteX1" fmla="*/ 162532 w 2496970"/>
                <a:gd name="connsiteY1" fmla="*/ 0 h 952127"/>
                <a:gd name="connsiteX2" fmla="*/ 1464328 w 2496970"/>
                <a:gd name="connsiteY2" fmla="*/ 4065 h 952127"/>
                <a:gd name="connsiteX3" fmla="*/ 2281169 w 2496970"/>
                <a:gd name="connsiteY3" fmla="*/ 8222 h 952127"/>
                <a:gd name="connsiteX4" fmla="*/ 2482088 w 2496970"/>
                <a:gd name="connsiteY4" fmla="*/ 187030 h 952127"/>
                <a:gd name="connsiteX5" fmla="*/ 2482088 w 2496970"/>
                <a:gd name="connsiteY5" fmla="*/ 700348 h 952127"/>
                <a:gd name="connsiteX6" fmla="*/ 2142539 w 2496970"/>
                <a:gd name="connsiteY6" fmla="*/ 945698 h 952127"/>
                <a:gd name="connsiteX7" fmla="*/ 467656 w 2496970"/>
                <a:gd name="connsiteY7" fmla="*/ 945698 h 952127"/>
                <a:gd name="connsiteX8" fmla="*/ 81614 w 2496970"/>
                <a:gd name="connsiteY8" fmla="*/ 926004 h 952127"/>
                <a:gd name="connsiteX9" fmla="*/ 29659 w 2496970"/>
                <a:gd name="connsiteY9" fmla="*/ 865906 h 952127"/>
                <a:gd name="connsiteX10" fmla="*/ 3491 w 2496970"/>
                <a:gd name="connsiteY10" fmla="*/ 701110 h 952127"/>
                <a:gd name="connsiteX11" fmla="*/ 9334 w 2496970"/>
                <a:gd name="connsiteY11" fmla="*/ 92752 h 952127"/>
                <a:gd name="connsiteX0" fmla="*/ 9334 w 2496970"/>
                <a:gd name="connsiteY0" fmla="*/ 92752 h 952127"/>
                <a:gd name="connsiteX1" fmla="*/ 162532 w 2496970"/>
                <a:gd name="connsiteY1" fmla="*/ 0 h 952127"/>
                <a:gd name="connsiteX2" fmla="*/ 1464328 w 2496970"/>
                <a:gd name="connsiteY2" fmla="*/ 4065 h 952127"/>
                <a:gd name="connsiteX3" fmla="*/ 2281169 w 2496970"/>
                <a:gd name="connsiteY3" fmla="*/ 8222 h 952127"/>
                <a:gd name="connsiteX4" fmla="*/ 2482088 w 2496970"/>
                <a:gd name="connsiteY4" fmla="*/ 187030 h 952127"/>
                <a:gd name="connsiteX5" fmla="*/ 2482088 w 2496970"/>
                <a:gd name="connsiteY5" fmla="*/ 700348 h 952127"/>
                <a:gd name="connsiteX6" fmla="*/ 2142539 w 2496970"/>
                <a:gd name="connsiteY6" fmla="*/ 945698 h 952127"/>
                <a:gd name="connsiteX7" fmla="*/ 467656 w 2496970"/>
                <a:gd name="connsiteY7" fmla="*/ 945698 h 952127"/>
                <a:gd name="connsiteX8" fmla="*/ 81614 w 2496970"/>
                <a:gd name="connsiteY8" fmla="*/ 926004 h 952127"/>
                <a:gd name="connsiteX9" fmla="*/ 29659 w 2496970"/>
                <a:gd name="connsiteY9" fmla="*/ 865906 h 952127"/>
                <a:gd name="connsiteX10" fmla="*/ 3491 w 2496970"/>
                <a:gd name="connsiteY10" fmla="*/ 701110 h 952127"/>
                <a:gd name="connsiteX11" fmla="*/ 9334 w 2496970"/>
                <a:gd name="connsiteY11" fmla="*/ 92752 h 952127"/>
                <a:gd name="connsiteX0" fmla="*/ 9334 w 2499539"/>
                <a:gd name="connsiteY0" fmla="*/ 92752 h 960794"/>
                <a:gd name="connsiteX1" fmla="*/ 162532 w 2499539"/>
                <a:gd name="connsiteY1" fmla="*/ 0 h 960794"/>
                <a:gd name="connsiteX2" fmla="*/ 1464328 w 2499539"/>
                <a:gd name="connsiteY2" fmla="*/ 4065 h 960794"/>
                <a:gd name="connsiteX3" fmla="*/ 2281169 w 2499539"/>
                <a:gd name="connsiteY3" fmla="*/ 8222 h 960794"/>
                <a:gd name="connsiteX4" fmla="*/ 2482088 w 2499539"/>
                <a:gd name="connsiteY4" fmla="*/ 187030 h 960794"/>
                <a:gd name="connsiteX5" fmla="*/ 2489086 w 2499539"/>
                <a:gd name="connsiteY5" fmla="*/ 723363 h 960794"/>
                <a:gd name="connsiteX6" fmla="*/ 2142539 w 2499539"/>
                <a:gd name="connsiteY6" fmla="*/ 945698 h 960794"/>
                <a:gd name="connsiteX7" fmla="*/ 467656 w 2499539"/>
                <a:gd name="connsiteY7" fmla="*/ 945698 h 960794"/>
                <a:gd name="connsiteX8" fmla="*/ 81614 w 2499539"/>
                <a:gd name="connsiteY8" fmla="*/ 926004 h 960794"/>
                <a:gd name="connsiteX9" fmla="*/ 29659 w 2499539"/>
                <a:gd name="connsiteY9" fmla="*/ 865906 h 960794"/>
                <a:gd name="connsiteX10" fmla="*/ 3491 w 2499539"/>
                <a:gd name="connsiteY10" fmla="*/ 701110 h 960794"/>
                <a:gd name="connsiteX11" fmla="*/ 9334 w 2499539"/>
                <a:gd name="connsiteY11" fmla="*/ 92752 h 960794"/>
                <a:gd name="connsiteX0" fmla="*/ 9334 w 2499539"/>
                <a:gd name="connsiteY0" fmla="*/ 92752 h 952127"/>
                <a:gd name="connsiteX1" fmla="*/ 162532 w 2499539"/>
                <a:gd name="connsiteY1" fmla="*/ 0 h 952127"/>
                <a:gd name="connsiteX2" fmla="*/ 1464328 w 2499539"/>
                <a:gd name="connsiteY2" fmla="*/ 4065 h 952127"/>
                <a:gd name="connsiteX3" fmla="*/ 2281169 w 2499539"/>
                <a:gd name="connsiteY3" fmla="*/ 8222 h 952127"/>
                <a:gd name="connsiteX4" fmla="*/ 2482088 w 2499539"/>
                <a:gd name="connsiteY4" fmla="*/ 187030 h 952127"/>
                <a:gd name="connsiteX5" fmla="*/ 2489086 w 2499539"/>
                <a:gd name="connsiteY5" fmla="*/ 723363 h 952127"/>
                <a:gd name="connsiteX6" fmla="*/ 2142539 w 2499539"/>
                <a:gd name="connsiteY6" fmla="*/ 945698 h 952127"/>
                <a:gd name="connsiteX7" fmla="*/ 467656 w 2499539"/>
                <a:gd name="connsiteY7" fmla="*/ 945698 h 952127"/>
                <a:gd name="connsiteX8" fmla="*/ 81614 w 2499539"/>
                <a:gd name="connsiteY8" fmla="*/ 926004 h 952127"/>
                <a:gd name="connsiteX9" fmla="*/ 29659 w 2499539"/>
                <a:gd name="connsiteY9" fmla="*/ 865906 h 952127"/>
                <a:gd name="connsiteX10" fmla="*/ 3491 w 2499539"/>
                <a:gd name="connsiteY10" fmla="*/ 701110 h 952127"/>
                <a:gd name="connsiteX11" fmla="*/ 9334 w 2499539"/>
                <a:gd name="connsiteY11" fmla="*/ 92752 h 952127"/>
                <a:gd name="connsiteX0" fmla="*/ 9334 w 2499539"/>
                <a:gd name="connsiteY0" fmla="*/ 92752 h 952127"/>
                <a:gd name="connsiteX1" fmla="*/ 162532 w 2499539"/>
                <a:gd name="connsiteY1" fmla="*/ 0 h 952127"/>
                <a:gd name="connsiteX2" fmla="*/ 1464328 w 2499539"/>
                <a:gd name="connsiteY2" fmla="*/ 4065 h 952127"/>
                <a:gd name="connsiteX3" fmla="*/ 2281169 w 2499539"/>
                <a:gd name="connsiteY3" fmla="*/ 8222 h 952127"/>
                <a:gd name="connsiteX4" fmla="*/ 2482088 w 2499539"/>
                <a:gd name="connsiteY4" fmla="*/ 187030 h 952127"/>
                <a:gd name="connsiteX5" fmla="*/ 2489086 w 2499539"/>
                <a:gd name="connsiteY5" fmla="*/ 723363 h 952127"/>
                <a:gd name="connsiteX6" fmla="*/ 2142539 w 2499539"/>
                <a:gd name="connsiteY6" fmla="*/ 945698 h 952127"/>
                <a:gd name="connsiteX7" fmla="*/ 467656 w 2499539"/>
                <a:gd name="connsiteY7" fmla="*/ 945698 h 952127"/>
                <a:gd name="connsiteX8" fmla="*/ 81614 w 2499539"/>
                <a:gd name="connsiteY8" fmla="*/ 926004 h 952127"/>
                <a:gd name="connsiteX9" fmla="*/ 29659 w 2499539"/>
                <a:gd name="connsiteY9" fmla="*/ 865906 h 952127"/>
                <a:gd name="connsiteX10" fmla="*/ 3491 w 2499539"/>
                <a:gd name="connsiteY10" fmla="*/ 701110 h 952127"/>
                <a:gd name="connsiteX11" fmla="*/ 9334 w 2499539"/>
                <a:gd name="connsiteY11" fmla="*/ 92752 h 952127"/>
                <a:gd name="connsiteX0" fmla="*/ 9334 w 2499539"/>
                <a:gd name="connsiteY0" fmla="*/ 88687 h 948062"/>
                <a:gd name="connsiteX1" fmla="*/ 131043 w 2499539"/>
                <a:gd name="connsiteY1" fmla="*/ 1689 h 948062"/>
                <a:gd name="connsiteX2" fmla="*/ 1464328 w 2499539"/>
                <a:gd name="connsiteY2" fmla="*/ 0 h 948062"/>
                <a:gd name="connsiteX3" fmla="*/ 2281169 w 2499539"/>
                <a:gd name="connsiteY3" fmla="*/ 4157 h 948062"/>
                <a:gd name="connsiteX4" fmla="*/ 2482088 w 2499539"/>
                <a:gd name="connsiteY4" fmla="*/ 182965 h 948062"/>
                <a:gd name="connsiteX5" fmla="*/ 2489086 w 2499539"/>
                <a:gd name="connsiteY5" fmla="*/ 719298 h 948062"/>
                <a:gd name="connsiteX6" fmla="*/ 2142539 w 2499539"/>
                <a:gd name="connsiteY6" fmla="*/ 941633 h 948062"/>
                <a:gd name="connsiteX7" fmla="*/ 467656 w 2499539"/>
                <a:gd name="connsiteY7" fmla="*/ 941633 h 948062"/>
                <a:gd name="connsiteX8" fmla="*/ 81614 w 2499539"/>
                <a:gd name="connsiteY8" fmla="*/ 921939 h 948062"/>
                <a:gd name="connsiteX9" fmla="*/ 29659 w 2499539"/>
                <a:gd name="connsiteY9" fmla="*/ 861841 h 948062"/>
                <a:gd name="connsiteX10" fmla="*/ 3491 w 2499539"/>
                <a:gd name="connsiteY10" fmla="*/ 697045 h 948062"/>
                <a:gd name="connsiteX11" fmla="*/ 9334 w 2499539"/>
                <a:gd name="connsiteY11" fmla="*/ 88687 h 948062"/>
                <a:gd name="connsiteX0" fmla="*/ 27463 w 2521167"/>
                <a:gd name="connsiteY0" fmla="*/ 168049 h 958379"/>
                <a:gd name="connsiteX1" fmla="*/ 152671 w 2521167"/>
                <a:gd name="connsiteY1" fmla="*/ 12006 h 958379"/>
                <a:gd name="connsiteX2" fmla="*/ 1485956 w 2521167"/>
                <a:gd name="connsiteY2" fmla="*/ 10317 h 958379"/>
                <a:gd name="connsiteX3" fmla="*/ 2302797 w 2521167"/>
                <a:gd name="connsiteY3" fmla="*/ 14474 h 958379"/>
                <a:gd name="connsiteX4" fmla="*/ 2503716 w 2521167"/>
                <a:gd name="connsiteY4" fmla="*/ 193282 h 958379"/>
                <a:gd name="connsiteX5" fmla="*/ 2510714 w 2521167"/>
                <a:gd name="connsiteY5" fmla="*/ 729615 h 958379"/>
                <a:gd name="connsiteX6" fmla="*/ 2164167 w 2521167"/>
                <a:gd name="connsiteY6" fmla="*/ 951950 h 958379"/>
                <a:gd name="connsiteX7" fmla="*/ 489284 w 2521167"/>
                <a:gd name="connsiteY7" fmla="*/ 951950 h 958379"/>
                <a:gd name="connsiteX8" fmla="*/ 103242 w 2521167"/>
                <a:gd name="connsiteY8" fmla="*/ 932256 h 958379"/>
                <a:gd name="connsiteX9" fmla="*/ 51287 w 2521167"/>
                <a:gd name="connsiteY9" fmla="*/ 872158 h 958379"/>
                <a:gd name="connsiteX10" fmla="*/ 25119 w 2521167"/>
                <a:gd name="connsiteY10" fmla="*/ 707362 h 958379"/>
                <a:gd name="connsiteX11" fmla="*/ 27463 w 2521167"/>
                <a:gd name="connsiteY11" fmla="*/ 168049 h 958379"/>
                <a:gd name="connsiteX0" fmla="*/ 5836 w 2499540"/>
                <a:gd name="connsiteY0" fmla="*/ 165247 h 955577"/>
                <a:gd name="connsiteX1" fmla="*/ 131044 w 2499540"/>
                <a:gd name="connsiteY1" fmla="*/ 9204 h 955577"/>
                <a:gd name="connsiteX2" fmla="*/ 1464329 w 2499540"/>
                <a:gd name="connsiteY2" fmla="*/ 7515 h 955577"/>
                <a:gd name="connsiteX3" fmla="*/ 2281170 w 2499540"/>
                <a:gd name="connsiteY3" fmla="*/ 11672 h 955577"/>
                <a:gd name="connsiteX4" fmla="*/ 2482089 w 2499540"/>
                <a:gd name="connsiteY4" fmla="*/ 190480 h 955577"/>
                <a:gd name="connsiteX5" fmla="*/ 2489087 w 2499540"/>
                <a:gd name="connsiteY5" fmla="*/ 726813 h 955577"/>
                <a:gd name="connsiteX6" fmla="*/ 2142540 w 2499540"/>
                <a:gd name="connsiteY6" fmla="*/ 949148 h 955577"/>
                <a:gd name="connsiteX7" fmla="*/ 467657 w 2499540"/>
                <a:gd name="connsiteY7" fmla="*/ 949148 h 955577"/>
                <a:gd name="connsiteX8" fmla="*/ 81615 w 2499540"/>
                <a:gd name="connsiteY8" fmla="*/ 929454 h 955577"/>
                <a:gd name="connsiteX9" fmla="*/ 29660 w 2499540"/>
                <a:gd name="connsiteY9" fmla="*/ 869356 h 955577"/>
                <a:gd name="connsiteX10" fmla="*/ 3492 w 2499540"/>
                <a:gd name="connsiteY10" fmla="*/ 704560 h 955577"/>
                <a:gd name="connsiteX11" fmla="*/ 5836 w 2499540"/>
                <a:gd name="connsiteY11" fmla="*/ 165247 h 955577"/>
                <a:gd name="connsiteX0" fmla="*/ 5836 w 2499540"/>
                <a:gd name="connsiteY0" fmla="*/ 165247 h 955577"/>
                <a:gd name="connsiteX1" fmla="*/ 131044 w 2499540"/>
                <a:gd name="connsiteY1" fmla="*/ 9204 h 955577"/>
                <a:gd name="connsiteX2" fmla="*/ 1464329 w 2499540"/>
                <a:gd name="connsiteY2" fmla="*/ 7515 h 955577"/>
                <a:gd name="connsiteX3" fmla="*/ 2281170 w 2499540"/>
                <a:gd name="connsiteY3" fmla="*/ 11672 h 955577"/>
                <a:gd name="connsiteX4" fmla="*/ 2482089 w 2499540"/>
                <a:gd name="connsiteY4" fmla="*/ 190480 h 955577"/>
                <a:gd name="connsiteX5" fmla="*/ 2489087 w 2499540"/>
                <a:gd name="connsiteY5" fmla="*/ 726813 h 955577"/>
                <a:gd name="connsiteX6" fmla="*/ 2142540 w 2499540"/>
                <a:gd name="connsiteY6" fmla="*/ 949148 h 955577"/>
                <a:gd name="connsiteX7" fmla="*/ 467657 w 2499540"/>
                <a:gd name="connsiteY7" fmla="*/ 949148 h 955577"/>
                <a:gd name="connsiteX8" fmla="*/ 81615 w 2499540"/>
                <a:gd name="connsiteY8" fmla="*/ 929454 h 955577"/>
                <a:gd name="connsiteX9" fmla="*/ 29660 w 2499540"/>
                <a:gd name="connsiteY9" fmla="*/ 869356 h 955577"/>
                <a:gd name="connsiteX10" fmla="*/ 3492 w 2499540"/>
                <a:gd name="connsiteY10" fmla="*/ 647023 h 955577"/>
                <a:gd name="connsiteX11" fmla="*/ 5836 w 2499540"/>
                <a:gd name="connsiteY11" fmla="*/ 165247 h 955577"/>
                <a:gd name="connsiteX0" fmla="*/ 2344 w 2496048"/>
                <a:gd name="connsiteY0" fmla="*/ 165247 h 955577"/>
                <a:gd name="connsiteX1" fmla="*/ 127552 w 2496048"/>
                <a:gd name="connsiteY1" fmla="*/ 9204 h 955577"/>
                <a:gd name="connsiteX2" fmla="*/ 1460837 w 2496048"/>
                <a:gd name="connsiteY2" fmla="*/ 7515 h 955577"/>
                <a:gd name="connsiteX3" fmla="*/ 2277678 w 2496048"/>
                <a:gd name="connsiteY3" fmla="*/ 11672 h 955577"/>
                <a:gd name="connsiteX4" fmla="*/ 2478597 w 2496048"/>
                <a:gd name="connsiteY4" fmla="*/ 190480 h 955577"/>
                <a:gd name="connsiteX5" fmla="*/ 2485595 w 2496048"/>
                <a:gd name="connsiteY5" fmla="*/ 726813 h 955577"/>
                <a:gd name="connsiteX6" fmla="*/ 2139048 w 2496048"/>
                <a:gd name="connsiteY6" fmla="*/ 949148 h 955577"/>
                <a:gd name="connsiteX7" fmla="*/ 464165 w 2496048"/>
                <a:gd name="connsiteY7" fmla="*/ 949148 h 955577"/>
                <a:gd name="connsiteX8" fmla="*/ 78123 w 2496048"/>
                <a:gd name="connsiteY8" fmla="*/ 929454 h 955577"/>
                <a:gd name="connsiteX9" fmla="*/ 26168 w 2496048"/>
                <a:gd name="connsiteY9" fmla="*/ 869356 h 955577"/>
                <a:gd name="connsiteX10" fmla="*/ 0 w 2496048"/>
                <a:gd name="connsiteY10" fmla="*/ 647023 h 955577"/>
                <a:gd name="connsiteX11" fmla="*/ 2344 w 2496048"/>
                <a:gd name="connsiteY11" fmla="*/ 165247 h 9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96048" h="955577">
                  <a:moveTo>
                    <a:pt x="2344" y="165247"/>
                  </a:moveTo>
                  <a:cubicBezTo>
                    <a:pt x="5266" y="120650"/>
                    <a:pt x="17426" y="18232"/>
                    <a:pt x="127552" y="9204"/>
                  </a:cubicBezTo>
                  <a:cubicBezTo>
                    <a:pt x="371234" y="-10773"/>
                    <a:pt x="1016409" y="8078"/>
                    <a:pt x="1460837" y="7515"/>
                  </a:cubicBezTo>
                  <a:lnTo>
                    <a:pt x="2277678" y="11672"/>
                  </a:lnTo>
                  <a:cubicBezTo>
                    <a:pt x="2426941" y="24032"/>
                    <a:pt x="2443944" y="71290"/>
                    <a:pt x="2478597" y="190480"/>
                  </a:cubicBezTo>
                  <a:cubicBezTo>
                    <a:pt x="2513250" y="309670"/>
                    <a:pt x="2485595" y="586540"/>
                    <a:pt x="2485595" y="726813"/>
                  </a:cubicBezTo>
                  <a:cubicBezTo>
                    <a:pt x="2469081" y="978516"/>
                    <a:pt x="2428897" y="952233"/>
                    <a:pt x="2139048" y="949148"/>
                  </a:cubicBezTo>
                  <a:cubicBezTo>
                    <a:pt x="1805558" y="945599"/>
                    <a:pt x="648104" y="942541"/>
                    <a:pt x="464165" y="949148"/>
                  </a:cubicBezTo>
                  <a:cubicBezTo>
                    <a:pt x="280226" y="955755"/>
                    <a:pt x="126394" y="965666"/>
                    <a:pt x="78123" y="929454"/>
                  </a:cubicBezTo>
                  <a:cubicBezTo>
                    <a:pt x="68341" y="922085"/>
                    <a:pt x="36584" y="887271"/>
                    <a:pt x="26168" y="869356"/>
                  </a:cubicBezTo>
                  <a:cubicBezTo>
                    <a:pt x="-4701" y="815991"/>
                    <a:pt x="6501" y="723495"/>
                    <a:pt x="0" y="647023"/>
                  </a:cubicBezTo>
                  <a:cubicBezTo>
                    <a:pt x="1948" y="444237"/>
                    <a:pt x="396" y="368033"/>
                    <a:pt x="2344" y="165247"/>
                  </a:cubicBezTo>
                  <a:close/>
                </a:path>
              </a:pathLst>
            </a:custGeom>
            <a:solidFill>
              <a:srgbClr val="31388C"/>
            </a:solidFill>
            <a:ln w="12692" cap="flat">
              <a:noFill/>
              <a:prstDash val="solid"/>
              <a:miter/>
            </a:ln>
          </p:spPr>
          <p:txBody>
            <a:bodyPr rtlCol="0" anchor="ctr"/>
            <a:lstStyle/>
            <a:p>
              <a:pPr>
                <a:spcAft>
                  <a:spcPts val="300"/>
                </a:spcAft>
              </a:pPr>
              <a:endParaRPr lang="en-US"/>
            </a:p>
          </p:txBody>
        </p:sp>
      </p:grpSp>
      <p:sp>
        <p:nvSpPr>
          <p:cNvPr id="90" name="TextBox 89">
            <a:extLst>
              <a:ext uri="{FF2B5EF4-FFF2-40B4-BE49-F238E27FC236}">
                <a16:creationId xmlns:a16="http://schemas.microsoft.com/office/drawing/2014/main" id="{DA9F7371-0E88-FA46-A99E-26612BAB17E2}"/>
              </a:ext>
            </a:extLst>
          </p:cNvPr>
          <p:cNvSpPr txBox="1"/>
          <p:nvPr/>
        </p:nvSpPr>
        <p:spPr>
          <a:xfrm>
            <a:off x="5823873" y="3801354"/>
            <a:ext cx="4337517" cy="938719"/>
          </a:xfrm>
          <a:prstGeom prst="rect">
            <a:avLst/>
          </a:prstGeom>
          <a:noFill/>
        </p:spPr>
        <p:txBody>
          <a:bodyPr wrap="square" rtlCol="0">
            <a:spAutoFit/>
          </a:bodyPr>
          <a:lstStyle/>
          <a:p>
            <a:pPr>
              <a:lnSpc>
                <a:spcPct val="90000"/>
              </a:lnSpc>
              <a:spcAft>
                <a:spcPts val="600"/>
              </a:spcAft>
            </a:pPr>
            <a:r>
              <a:rPr lang="en-GB" sz="1100" dirty="0">
                <a:solidFill>
                  <a:srgbClr val="FFFFFF"/>
                </a:solidFill>
                <a:latin typeface="Roboto Condensed" panose="02000000000000000000" pitchFamily="2" charset="0"/>
                <a:ea typeface="Roboto Condensed" panose="02000000000000000000" pitchFamily="2" charset="0"/>
              </a:rPr>
              <a:t>You can be a hero but not those who fly. You can be a doctor and save lives, be a scientist and discover ways to heal mankind, you can be an astronaut and see new planets ahead for humans and finally, you can be </a:t>
            </a:r>
            <a:br>
              <a:rPr lang="en-GB" sz="1100" dirty="0">
                <a:solidFill>
                  <a:srgbClr val="FFFFFF"/>
                </a:solidFill>
                <a:latin typeface="Roboto Condensed" panose="02000000000000000000" pitchFamily="2" charset="0"/>
                <a:ea typeface="Roboto Condensed" panose="02000000000000000000" pitchFamily="2" charset="0"/>
              </a:rPr>
            </a:br>
            <a:r>
              <a:rPr lang="en-GB" sz="1100" dirty="0">
                <a:solidFill>
                  <a:srgbClr val="FFFFFF"/>
                </a:solidFill>
                <a:latin typeface="Roboto Condensed" panose="02000000000000000000" pitchFamily="2" charset="0"/>
                <a:ea typeface="Roboto Condensed" panose="02000000000000000000" pitchFamily="2" charset="0"/>
              </a:rPr>
              <a:t>a parent going in the day working hard to bring food on the table.</a:t>
            </a:r>
          </a:p>
          <a:p>
            <a:pPr>
              <a:lnSpc>
                <a:spcPct val="90000"/>
              </a:lnSpc>
              <a:spcAft>
                <a:spcPts val="600"/>
              </a:spcAft>
            </a:pPr>
            <a:r>
              <a:rPr lang="en-GB" sz="1100" dirty="0" err="1">
                <a:solidFill>
                  <a:srgbClr val="FFFFFF"/>
                </a:solidFill>
                <a:latin typeface="Roboto Condensed" panose="02000000000000000000" pitchFamily="2" charset="0"/>
                <a:ea typeface="Roboto Condensed" panose="02000000000000000000" pitchFamily="2" charset="0"/>
              </a:rPr>
              <a:t>Atnasya</a:t>
            </a:r>
            <a:r>
              <a:rPr lang="en-GB" sz="1100" dirty="0">
                <a:solidFill>
                  <a:srgbClr val="FFFFFF"/>
                </a:solidFill>
                <a:latin typeface="Roboto Condensed" panose="02000000000000000000" pitchFamily="2" charset="0"/>
                <a:ea typeface="Roboto Condensed" panose="02000000000000000000" pitchFamily="2" charset="0"/>
              </a:rPr>
              <a:t> – age 10</a:t>
            </a:r>
          </a:p>
        </p:txBody>
      </p:sp>
      <p:sp>
        <p:nvSpPr>
          <p:cNvPr id="106" name="Freeform 105">
            <a:extLst>
              <a:ext uri="{FF2B5EF4-FFF2-40B4-BE49-F238E27FC236}">
                <a16:creationId xmlns:a16="http://schemas.microsoft.com/office/drawing/2014/main" id="{4AD7A7D5-E0D9-884C-9309-5C466F8A51D0}"/>
              </a:ext>
            </a:extLst>
          </p:cNvPr>
          <p:cNvSpPr/>
          <p:nvPr/>
        </p:nvSpPr>
        <p:spPr>
          <a:xfrm>
            <a:off x="7668640" y="4335126"/>
            <a:ext cx="2217297" cy="331369"/>
          </a:xfrm>
          <a:custGeom>
            <a:avLst/>
            <a:gdLst>
              <a:gd name="connsiteX0" fmla="*/ 0 w 2217297"/>
              <a:gd name="connsiteY0" fmla="*/ 0 h 331369"/>
              <a:gd name="connsiteX1" fmla="*/ 2217298 w 2217297"/>
              <a:gd name="connsiteY1" fmla="*/ 0 h 331369"/>
              <a:gd name="connsiteX2" fmla="*/ 2217298 w 2217297"/>
              <a:gd name="connsiteY2" fmla="*/ 331369 h 331369"/>
              <a:gd name="connsiteX3" fmla="*/ 0 w 2217297"/>
              <a:gd name="connsiteY3" fmla="*/ 331369 h 331369"/>
            </a:gdLst>
            <a:ahLst/>
            <a:cxnLst>
              <a:cxn ang="0">
                <a:pos x="connsiteX0" y="connsiteY0"/>
              </a:cxn>
              <a:cxn ang="0">
                <a:pos x="connsiteX1" y="connsiteY1"/>
              </a:cxn>
              <a:cxn ang="0">
                <a:pos x="connsiteX2" y="connsiteY2"/>
              </a:cxn>
              <a:cxn ang="0">
                <a:pos x="connsiteX3" y="connsiteY3"/>
              </a:cxn>
            </a:cxnLst>
            <a:rect l="l" t="t" r="r" b="b"/>
            <a:pathLst>
              <a:path w="2217297" h="331369">
                <a:moveTo>
                  <a:pt x="0" y="0"/>
                </a:moveTo>
                <a:lnTo>
                  <a:pt x="2217298" y="0"/>
                </a:lnTo>
                <a:lnTo>
                  <a:pt x="2217298" y="331369"/>
                </a:lnTo>
                <a:lnTo>
                  <a:pt x="0" y="331369"/>
                </a:lnTo>
                <a:close/>
              </a:path>
            </a:pathLst>
          </a:custGeom>
          <a:noFill/>
          <a:ln w="12692" cap="flat">
            <a:noFill/>
            <a:prstDash val="solid"/>
            <a:miter/>
          </a:ln>
        </p:spPr>
        <p:txBody>
          <a:bodyPr rtlCol="0" anchor="ctr"/>
          <a:lstStyle/>
          <a:p>
            <a:pPr>
              <a:spcAft>
                <a:spcPts val="300"/>
              </a:spcAft>
            </a:pPr>
            <a:endParaRPr lang="en-US"/>
          </a:p>
        </p:txBody>
      </p:sp>
      <p:grpSp>
        <p:nvGrpSpPr>
          <p:cNvPr id="6" name="Group 5">
            <a:extLst>
              <a:ext uri="{FF2B5EF4-FFF2-40B4-BE49-F238E27FC236}">
                <a16:creationId xmlns:a16="http://schemas.microsoft.com/office/drawing/2014/main" id="{7600AF92-CD31-6742-B465-EB1F4BD51228}"/>
              </a:ext>
            </a:extLst>
          </p:cNvPr>
          <p:cNvGrpSpPr/>
          <p:nvPr/>
        </p:nvGrpSpPr>
        <p:grpSpPr>
          <a:xfrm>
            <a:off x="8164214" y="5364494"/>
            <a:ext cx="1853198" cy="972729"/>
            <a:chOff x="8247513" y="5364494"/>
            <a:chExt cx="1853198" cy="972729"/>
          </a:xfrm>
        </p:grpSpPr>
        <p:sp>
          <p:nvSpPr>
            <p:cNvPr id="15" name="TextBox 14">
              <a:hlinkClick r:id="rId6"/>
              <a:extLst>
                <a:ext uri="{FF2B5EF4-FFF2-40B4-BE49-F238E27FC236}">
                  <a16:creationId xmlns:a16="http://schemas.microsoft.com/office/drawing/2014/main" id="{73440580-BE05-354D-B8C4-480004D3616C}"/>
                </a:ext>
              </a:extLst>
            </p:cNvPr>
            <p:cNvSpPr txBox="1"/>
            <p:nvPr/>
          </p:nvSpPr>
          <p:spPr>
            <a:xfrm>
              <a:off x="8473342" y="5365354"/>
              <a:ext cx="1627369" cy="971869"/>
            </a:xfrm>
            <a:prstGeom prst="rect">
              <a:avLst/>
            </a:prstGeom>
            <a:noFill/>
          </p:spPr>
          <p:txBody>
            <a:bodyPr wrap="none" rtlCol="0">
              <a:spAutoFit/>
            </a:bodyPr>
            <a:lstStyle/>
            <a:p>
              <a:pPr algn="l">
                <a:lnSpc>
                  <a:spcPct val="105000"/>
                </a:lnSpc>
              </a:pPr>
              <a:r>
                <a:rPr lang="en-US" sz="1100" spc="0" baseline="0" dirty="0">
                  <a:solidFill>
                    <a:srgbClr val="31388A"/>
                  </a:solidFill>
                  <a:latin typeface="Roboto Condensed" panose="02000000000000000000" pitchFamily="2" charset="0"/>
                  <a:ea typeface="Roboto Condensed" panose="02000000000000000000" pitchFamily="2" charset="0"/>
                  <a:cs typeface="Roboto-Regular"/>
                  <a:sym typeface="Roboto-Regular"/>
                  <a:rtl val="0"/>
                </a:rPr>
                <a:t>Picture News Ltd,</a:t>
              </a:r>
            </a:p>
            <a:p>
              <a:pPr>
                <a:lnSpc>
                  <a:spcPct val="105000"/>
                </a:lnSpc>
              </a:pPr>
              <a:r>
                <a:rPr lang="en-US" sz="1100" dirty="0" err="1">
                  <a:solidFill>
                    <a:srgbClr val="31388A"/>
                  </a:solidFill>
                  <a:latin typeface="Roboto Condensed" panose="02000000000000000000" pitchFamily="2" charset="0"/>
                  <a:ea typeface="Roboto Condensed" panose="02000000000000000000" pitchFamily="2" charset="0"/>
                  <a:cs typeface="Roboto-Regular"/>
                  <a:sym typeface="Roboto-Regular"/>
                  <a:rtl val="0"/>
                </a:rPr>
                <a:t>Colber</a:t>
              </a:r>
              <a:r>
                <a:rPr lang="en-US" sz="1100" dirty="0">
                  <a:solidFill>
                    <a:srgbClr val="31388A"/>
                  </a:solidFill>
                  <a:latin typeface="Roboto Condensed" panose="02000000000000000000" pitchFamily="2" charset="0"/>
                  <a:ea typeface="Roboto Condensed" panose="02000000000000000000" pitchFamily="2" charset="0"/>
                  <a:cs typeface="Roboto-Regular"/>
                  <a:sym typeface="Roboto-Regular"/>
                  <a:rtl val="0"/>
                </a:rPr>
                <a:t> Lane, </a:t>
              </a:r>
            </a:p>
            <a:p>
              <a:pPr algn="l">
                <a:lnSpc>
                  <a:spcPct val="105000"/>
                </a:lnSpc>
              </a:pPr>
              <a:r>
                <a:rPr lang="en-US" sz="1100" spc="0" baseline="0" dirty="0">
                  <a:solidFill>
                    <a:srgbClr val="31388A"/>
                  </a:solidFill>
                  <a:latin typeface="Roboto Condensed" panose="02000000000000000000" pitchFamily="2" charset="0"/>
                  <a:ea typeface="Roboto Condensed" panose="02000000000000000000" pitchFamily="2" charset="0"/>
                  <a:cs typeface="Roboto-Regular"/>
                  <a:sym typeface="Roboto-Regular"/>
                  <a:rtl val="0"/>
                </a:rPr>
                <a:t>Bishop Thornton,</a:t>
              </a:r>
            </a:p>
            <a:p>
              <a:pPr algn="l">
                <a:lnSpc>
                  <a:spcPct val="105000"/>
                </a:lnSpc>
              </a:pPr>
              <a:r>
                <a:rPr lang="en-US" sz="1100" dirty="0">
                  <a:solidFill>
                    <a:srgbClr val="31388A"/>
                  </a:solidFill>
                  <a:latin typeface="Roboto Condensed" panose="02000000000000000000" pitchFamily="2" charset="0"/>
                  <a:ea typeface="Roboto Condensed" panose="02000000000000000000" pitchFamily="2" charset="0"/>
                  <a:cs typeface="Roboto-Regular"/>
                  <a:sym typeface="Roboto-Regular"/>
                  <a:rtl val="0"/>
                </a:rPr>
                <a:t>Harrogate,</a:t>
              </a:r>
            </a:p>
            <a:p>
              <a:pPr algn="l">
                <a:lnSpc>
                  <a:spcPct val="105000"/>
                </a:lnSpc>
              </a:pPr>
              <a:r>
                <a:rPr lang="en-US" sz="1100" spc="0" baseline="0" dirty="0">
                  <a:solidFill>
                    <a:srgbClr val="31388A"/>
                  </a:solidFill>
                  <a:latin typeface="Roboto Condensed" panose="02000000000000000000" pitchFamily="2" charset="0"/>
                  <a:ea typeface="Roboto Condensed" panose="02000000000000000000" pitchFamily="2" charset="0"/>
                  <a:cs typeface="Roboto-Regular"/>
                  <a:sym typeface="Roboto-Regular"/>
                  <a:rtl val="0"/>
                </a:rPr>
                <a:t>North Yorkshire, HG</a:t>
              </a:r>
              <a:r>
                <a:rPr lang="en-US" sz="1100" dirty="0">
                  <a:solidFill>
                    <a:srgbClr val="31388A"/>
                  </a:solidFill>
                  <a:latin typeface="Roboto Condensed" panose="02000000000000000000" pitchFamily="2" charset="0"/>
                  <a:ea typeface="Roboto Condensed" panose="02000000000000000000" pitchFamily="2" charset="0"/>
                  <a:cs typeface="Roboto-Regular"/>
                  <a:sym typeface="Roboto-Regular"/>
                  <a:rtl val="0"/>
                </a:rPr>
                <a:t>3 3JR</a:t>
              </a:r>
              <a:r>
                <a:rPr lang="en-US" sz="1100" spc="0" baseline="0" dirty="0">
                  <a:solidFill>
                    <a:srgbClr val="31388A"/>
                  </a:solidFill>
                  <a:latin typeface="Roboto Condensed" panose="02000000000000000000" pitchFamily="2" charset="0"/>
                  <a:ea typeface="Roboto Condensed" panose="02000000000000000000" pitchFamily="2" charset="0"/>
                  <a:cs typeface="Roboto-Regular"/>
                  <a:sym typeface="Roboto-Regular"/>
                  <a:rtl val="0"/>
                </a:rPr>
                <a:t> </a:t>
              </a:r>
            </a:p>
          </p:txBody>
        </p:sp>
        <p:sp>
          <p:nvSpPr>
            <p:cNvPr id="21" name="Freeform 20">
              <a:extLst>
                <a:ext uri="{FF2B5EF4-FFF2-40B4-BE49-F238E27FC236}">
                  <a16:creationId xmlns:a16="http://schemas.microsoft.com/office/drawing/2014/main" id="{2E1B4E83-6441-2B4B-98FA-F224492B27D5}"/>
                </a:ext>
              </a:extLst>
            </p:cNvPr>
            <p:cNvSpPr/>
            <p:nvPr/>
          </p:nvSpPr>
          <p:spPr>
            <a:xfrm>
              <a:off x="8353964" y="5446924"/>
              <a:ext cx="39125" cy="38911"/>
            </a:xfrm>
            <a:custGeom>
              <a:avLst/>
              <a:gdLst>
                <a:gd name="connsiteX0" fmla="*/ 33409 w 39125"/>
                <a:gd name="connsiteY0" fmla="*/ 5876 h 38911"/>
                <a:gd name="connsiteX1" fmla="*/ 27057 w 39125"/>
                <a:gd name="connsiteY1" fmla="*/ 1430 h 38911"/>
                <a:gd name="connsiteX2" fmla="*/ 12068 w 39125"/>
                <a:gd name="connsiteY2" fmla="*/ 1430 h 38911"/>
                <a:gd name="connsiteX3" fmla="*/ 5844 w 39125"/>
                <a:gd name="connsiteY3" fmla="*/ 5876 h 38911"/>
                <a:gd name="connsiteX4" fmla="*/ 1651 w 39125"/>
                <a:gd name="connsiteY4" fmla="*/ 11848 h 38911"/>
                <a:gd name="connsiteX5" fmla="*/ 0 w 39125"/>
                <a:gd name="connsiteY5" fmla="*/ 19599 h 38911"/>
                <a:gd name="connsiteX6" fmla="*/ 1651 w 39125"/>
                <a:gd name="connsiteY6" fmla="*/ 27223 h 38911"/>
                <a:gd name="connsiteX7" fmla="*/ 5844 w 39125"/>
                <a:gd name="connsiteY7" fmla="*/ 33321 h 38911"/>
                <a:gd name="connsiteX8" fmla="*/ 12068 w 39125"/>
                <a:gd name="connsiteY8" fmla="*/ 37387 h 38911"/>
                <a:gd name="connsiteX9" fmla="*/ 19562 w 39125"/>
                <a:gd name="connsiteY9" fmla="*/ 38912 h 38911"/>
                <a:gd name="connsiteX10" fmla="*/ 27057 w 39125"/>
                <a:gd name="connsiteY10" fmla="*/ 37387 h 38911"/>
                <a:gd name="connsiteX11" fmla="*/ 33282 w 39125"/>
                <a:gd name="connsiteY11" fmla="*/ 33321 h 38911"/>
                <a:gd name="connsiteX12" fmla="*/ 37474 w 39125"/>
                <a:gd name="connsiteY12" fmla="*/ 27223 h 38911"/>
                <a:gd name="connsiteX13" fmla="*/ 39125 w 39125"/>
                <a:gd name="connsiteY13" fmla="*/ 19599 h 38911"/>
                <a:gd name="connsiteX14" fmla="*/ 37474 w 39125"/>
                <a:gd name="connsiteY14" fmla="*/ 11848 h 38911"/>
                <a:gd name="connsiteX15" fmla="*/ 33409 w 39125"/>
                <a:gd name="connsiteY15" fmla="*/ 5876 h 38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125" h="38911">
                  <a:moveTo>
                    <a:pt x="33409" y="5876"/>
                  </a:moveTo>
                  <a:cubicBezTo>
                    <a:pt x="31630" y="3843"/>
                    <a:pt x="29471" y="2446"/>
                    <a:pt x="27057" y="1430"/>
                  </a:cubicBezTo>
                  <a:cubicBezTo>
                    <a:pt x="22230" y="-477"/>
                    <a:pt x="16768" y="-477"/>
                    <a:pt x="12068" y="1430"/>
                  </a:cubicBezTo>
                  <a:cubicBezTo>
                    <a:pt x="9654" y="2446"/>
                    <a:pt x="7495" y="3971"/>
                    <a:pt x="5844" y="5876"/>
                  </a:cubicBezTo>
                  <a:cubicBezTo>
                    <a:pt x="4192" y="7655"/>
                    <a:pt x="2668" y="9561"/>
                    <a:pt x="1651" y="11848"/>
                  </a:cubicBezTo>
                  <a:cubicBezTo>
                    <a:pt x="508" y="14136"/>
                    <a:pt x="0" y="16804"/>
                    <a:pt x="0" y="19599"/>
                  </a:cubicBezTo>
                  <a:cubicBezTo>
                    <a:pt x="0" y="22267"/>
                    <a:pt x="508" y="24808"/>
                    <a:pt x="1651" y="27223"/>
                  </a:cubicBezTo>
                  <a:cubicBezTo>
                    <a:pt x="2668" y="29636"/>
                    <a:pt x="4192" y="31669"/>
                    <a:pt x="5844" y="33321"/>
                  </a:cubicBezTo>
                  <a:cubicBezTo>
                    <a:pt x="7621" y="35100"/>
                    <a:pt x="9654" y="36498"/>
                    <a:pt x="12068" y="37387"/>
                  </a:cubicBezTo>
                  <a:cubicBezTo>
                    <a:pt x="14482" y="38403"/>
                    <a:pt x="17022" y="38912"/>
                    <a:pt x="19562" y="38912"/>
                  </a:cubicBezTo>
                  <a:cubicBezTo>
                    <a:pt x="22103" y="38912"/>
                    <a:pt x="24644" y="38403"/>
                    <a:pt x="27057" y="37387"/>
                  </a:cubicBezTo>
                  <a:cubicBezTo>
                    <a:pt x="29471" y="36371"/>
                    <a:pt x="31503" y="34973"/>
                    <a:pt x="33282" y="33321"/>
                  </a:cubicBezTo>
                  <a:cubicBezTo>
                    <a:pt x="35060" y="31543"/>
                    <a:pt x="36457" y="29510"/>
                    <a:pt x="37474" y="27223"/>
                  </a:cubicBezTo>
                  <a:cubicBezTo>
                    <a:pt x="38617" y="24808"/>
                    <a:pt x="39125" y="22267"/>
                    <a:pt x="39125" y="19599"/>
                  </a:cubicBezTo>
                  <a:cubicBezTo>
                    <a:pt x="39125" y="16804"/>
                    <a:pt x="38617" y="14136"/>
                    <a:pt x="37474" y="11848"/>
                  </a:cubicBezTo>
                  <a:cubicBezTo>
                    <a:pt x="36457" y="9561"/>
                    <a:pt x="34933" y="7528"/>
                    <a:pt x="33409" y="5876"/>
                  </a:cubicBezTo>
                  <a:close/>
                </a:path>
              </a:pathLst>
            </a:custGeom>
            <a:solidFill>
              <a:srgbClr val="31388A"/>
            </a:solidFill>
            <a:ln w="12692" cap="flat">
              <a:noFill/>
              <a:prstDash val="solid"/>
              <a:miter/>
            </a:ln>
          </p:spPr>
          <p:txBody>
            <a:bodyPr rtlCol="0" anchor="ctr"/>
            <a:lstStyle/>
            <a:p>
              <a:endParaRPr lang="en-US"/>
            </a:p>
          </p:txBody>
        </p:sp>
        <p:sp>
          <p:nvSpPr>
            <p:cNvPr id="22" name="Freeform 21">
              <a:hlinkClick r:id="rId6"/>
              <a:extLst>
                <a:ext uri="{FF2B5EF4-FFF2-40B4-BE49-F238E27FC236}">
                  <a16:creationId xmlns:a16="http://schemas.microsoft.com/office/drawing/2014/main" id="{58801B52-1EBA-5F4F-8684-88A8A4AF4662}"/>
                </a:ext>
              </a:extLst>
            </p:cNvPr>
            <p:cNvSpPr/>
            <p:nvPr/>
          </p:nvSpPr>
          <p:spPr>
            <a:xfrm>
              <a:off x="8247513" y="5364494"/>
              <a:ext cx="252026" cy="252338"/>
            </a:xfrm>
            <a:custGeom>
              <a:avLst/>
              <a:gdLst>
                <a:gd name="connsiteX0" fmla="*/ 126013 w 252026"/>
                <a:gd name="connsiteY0" fmla="*/ 0 h 252338"/>
                <a:gd name="connsiteX1" fmla="*/ 0 w 252026"/>
                <a:gd name="connsiteY1" fmla="*/ 126169 h 252338"/>
                <a:gd name="connsiteX2" fmla="*/ 126013 w 252026"/>
                <a:gd name="connsiteY2" fmla="*/ 252339 h 252338"/>
                <a:gd name="connsiteX3" fmla="*/ 252027 w 252026"/>
                <a:gd name="connsiteY3" fmla="*/ 126169 h 252338"/>
                <a:gd name="connsiteX4" fmla="*/ 126013 w 252026"/>
                <a:gd name="connsiteY4" fmla="*/ 0 h 252338"/>
                <a:gd name="connsiteX5" fmla="*/ 177333 w 252026"/>
                <a:gd name="connsiteY5" fmla="*/ 108762 h 252338"/>
                <a:gd name="connsiteX6" fmla="*/ 175935 w 252026"/>
                <a:gd name="connsiteY6" fmla="*/ 115624 h 252338"/>
                <a:gd name="connsiteX7" fmla="*/ 173649 w 252026"/>
                <a:gd name="connsiteY7" fmla="*/ 121849 h 252338"/>
                <a:gd name="connsiteX8" fmla="*/ 170855 w 252026"/>
                <a:gd name="connsiteY8" fmla="*/ 127694 h 252338"/>
                <a:gd name="connsiteX9" fmla="*/ 126013 w 252026"/>
                <a:gd name="connsiteY9" fmla="*/ 205200 h 252338"/>
                <a:gd name="connsiteX10" fmla="*/ 81299 w 252026"/>
                <a:gd name="connsiteY10" fmla="*/ 127694 h 252338"/>
                <a:gd name="connsiteX11" fmla="*/ 78377 w 252026"/>
                <a:gd name="connsiteY11" fmla="*/ 121849 h 252338"/>
                <a:gd name="connsiteX12" fmla="*/ 76090 w 252026"/>
                <a:gd name="connsiteY12" fmla="*/ 115624 h 252338"/>
                <a:gd name="connsiteX13" fmla="*/ 74693 w 252026"/>
                <a:gd name="connsiteY13" fmla="*/ 108762 h 252338"/>
                <a:gd name="connsiteX14" fmla="*/ 74186 w 252026"/>
                <a:gd name="connsiteY14" fmla="*/ 101901 h 252338"/>
                <a:gd name="connsiteX15" fmla="*/ 78250 w 252026"/>
                <a:gd name="connsiteY15" fmla="*/ 81572 h 252338"/>
                <a:gd name="connsiteX16" fmla="*/ 89302 w 252026"/>
                <a:gd name="connsiteY16" fmla="*/ 65181 h 252338"/>
                <a:gd name="connsiteX17" fmla="*/ 105943 w 252026"/>
                <a:gd name="connsiteY17" fmla="*/ 54127 h 252338"/>
                <a:gd name="connsiteX18" fmla="*/ 125886 w 252026"/>
                <a:gd name="connsiteY18" fmla="*/ 50061 h 252338"/>
                <a:gd name="connsiteX19" fmla="*/ 145829 w 252026"/>
                <a:gd name="connsiteY19" fmla="*/ 54127 h 252338"/>
                <a:gd name="connsiteX20" fmla="*/ 162344 w 252026"/>
                <a:gd name="connsiteY20" fmla="*/ 65181 h 252338"/>
                <a:gd name="connsiteX21" fmla="*/ 173395 w 252026"/>
                <a:gd name="connsiteY21" fmla="*/ 81572 h 252338"/>
                <a:gd name="connsiteX22" fmla="*/ 177460 w 252026"/>
                <a:gd name="connsiteY22" fmla="*/ 101901 h 252338"/>
                <a:gd name="connsiteX23" fmla="*/ 177333 w 252026"/>
                <a:gd name="connsiteY23" fmla="*/ 108762 h 252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026" h="252338">
                  <a:moveTo>
                    <a:pt x="126013" y="0"/>
                  </a:moveTo>
                  <a:cubicBezTo>
                    <a:pt x="56528" y="0"/>
                    <a:pt x="0" y="56541"/>
                    <a:pt x="0" y="126169"/>
                  </a:cubicBezTo>
                  <a:cubicBezTo>
                    <a:pt x="0" y="195671"/>
                    <a:pt x="56528" y="252339"/>
                    <a:pt x="126013" y="252339"/>
                  </a:cubicBezTo>
                  <a:cubicBezTo>
                    <a:pt x="195498" y="252339"/>
                    <a:pt x="252027" y="195798"/>
                    <a:pt x="252027" y="126169"/>
                  </a:cubicBezTo>
                  <a:cubicBezTo>
                    <a:pt x="252027" y="56541"/>
                    <a:pt x="195498" y="0"/>
                    <a:pt x="126013" y="0"/>
                  </a:cubicBezTo>
                  <a:close/>
                  <a:moveTo>
                    <a:pt x="177333" y="108762"/>
                  </a:moveTo>
                  <a:cubicBezTo>
                    <a:pt x="177079" y="111049"/>
                    <a:pt x="176571" y="113336"/>
                    <a:pt x="175935" y="115624"/>
                  </a:cubicBezTo>
                  <a:cubicBezTo>
                    <a:pt x="175300" y="117656"/>
                    <a:pt x="174538" y="119816"/>
                    <a:pt x="173649" y="121849"/>
                  </a:cubicBezTo>
                  <a:cubicBezTo>
                    <a:pt x="172760" y="123882"/>
                    <a:pt x="171744" y="125915"/>
                    <a:pt x="170855" y="127694"/>
                  </a:cubicBezTo>
                  <a:lnTo>
                    <a:pt x="126013" y="205200"/>
                  </a:lnTo>
                  <a:lnTo>
                    <a:pt x="81299" y="127694"/>
                  </a:lnTo>
                  <a:cubicBezTo>
                    <a:pt x="80283" y="125915"/>
                    <a:pt x="79266" y="123882"/>
                    <a:pt x="78377" y="121849"/>
                  </a:cubicBezTo>
                  <a:cubicBezTo>
                    <a:pt x="77488" y="119816"/>
                    <a:pt x="76725" y="117656"/>
                    <a:pt x="76090" y="115624"/>
                  </a:cubicBezTo>
                  <a:cubicBezTo>
                    <a:pt x="75455" y="113336"/>
                    <a:pt x="75074" y="111049"/>
                    <a:pt x="74693" y="108762"/>
                  </a:cubicBezTo>
                  <a:cubicBezTo>
                    <a:pt x="74439" y="106475"/>
                    <a:pt x="74186" y="104188"/>
                    <a:pt x="74186" y="101901"/>
                  </a:cubicBezTo>
                  <a:cubicBezTo>
                    <a:pt x="74186" y="94659"/>
                    <a:pt x="75583" y="87798"/>
                    <a:pt x="78250" y="81572"/>
                  </a:cubicBezTo>
                  <a:cubicBezTo>
                    <a:pt x="80918" y="75346"/>
                    <a:pt x="84728" y="69882"/>
                    <a:pt x="89302" y="65181"/>
                  </a:cubicBezTo>
                  <a:cubicBezTo>
                    <a:pt x="94128" y="60607"/>
                    <a:pt x="99718" y="56795"/>
                    <a:pt x="105943" y="54127"/>
                  </a:cubicBezTo>
                  <a:cubicBezTo>
                    <a:pt x="112167" y="51459"/>
                    <a:pt x="118899" y="50061"/>
                    <a:pt x="125886" y="50061"/>
                  </a:cubicBezTo>
                  <a:cubicBezTo>
                    <a:pt x="132873" y="50061"/>
                    <a:pt x="139605" y="51459"/>
                    <a:pt x="145829" y="54127"/>
                  </a:cubicBezTo>
                  <a:cubicBezTo>
                    <a:pt x="152055" y="56795"/>
                    <a:pt x="157643" y="60480"/>
                    <a:pt x="162344" y="65181"/>
                  </a:cubicBezTo>
                  <a:cubicBezTo>
                    <a:pt x="167044" y="69882"/>
                    <a:pt x="170728" y="75346"/>
                    <a:pt x="173395" y="81572"/>
                  </a:cubicBezTo>
                  <a:cubicBezTo>
                    <a:pt x="176063" y="87798"/>
                    <a:pt x="177460" y="94659"/>
                    <a:pt x="177460" y="101901"/>
                  </a:cubicBezTo>
                  <a:cubicBezTo>
                    <a:pt x="177714" y="104188"/>
                    <a:pt x="177587" y="106475"/>
                    <a:pt x="177333" y="108762"/>
                  </a:cubicBezTo>
                  <a:close/>
                </a:path>
              </a:pathLst>
            </a:custGeom>
            <a:solidFill>
              <a:srgbClr val="31388A"/>
            </a:solidFill>
            <a:ln w="12692" cap="flat">
              <a:noFill/>
              <a:prstDash val="solid"/>
              <a:miter/>
            </a:ln>
          </p:spPr>
          <p:txBody>
            <a:bodyPr rtlCol="0" anchor="ctr"/>
            <a:lstStyle/>
            <a:p>
              <a:endParaRPr lang="en-US"/>
            </a:p>
          </p:txBody>
        </p:sp>
      </p:grpSp>
      <p:sp>
        <p:nvSpPr>
          <p:cNvPr id="24" name="Freeform 23">
            <a:extLst>
              <a:ext uri="{FF2B5EF4-FFF2-40B4-BE49-F238E27FC236}">
                <a16:creationId xmlns:a16="http://schemas.microsoft.com/office/drawing/2014/main" id="{B74CE71D-60E2-014C-8C0F-D48728E6563D}"/>
              </a:ext>
            </a:extLst>
          </p:cNvPr>
          <p:cNvSpPr/>
          <p:nvPr/>
        </p:nvSpPr>
        <p:spPr>
          <a:xfrm>
            <a:off x="5995790" y="5794207"/>
            <a:ext cx="2188081" cy="137223"/>
          </a:xfrm>
          <a:custGeom>
            <a:avLst/>
            <a:gdLst>
              <a:gd name="connsiteX0" fmla="*/ 0 w 2188081"/>
              <a:gd name="connsiteY0" fmla="*/ 0 h 137223"/>
              <a:gd name="connsiteX1" fmla="*/ 2188081 w 2188081"/>
              <a:gd name="connsiteY1" fmla="*/ 0 h 137223"/>
              <a:gd name="connsiteX2" fmla="*/ 2188081 w 2188081"/>
              <a:gd name="connsiteY2" fmla="*/ 137223 h 137223"/>
              <a:gd name="connsiteX3" fmla="*/ 0 w 2188081"/>
              <a:gd name="connsiteY3" fmla="*/ 137223 h 137223"/>
            </a:gdLst>
            <a:ahLst/>
            <a:cxnLst>
              <a:cxn ang="0">
                <a:pos x="connsiteX0" y="connsiteY0"/>
              </a:cxn>
              <a:cxn ang="0">
                <a:pos x="connsiteX1" y="connsiteY1"/>
              </a:cxn>
              <a:cxn ang="0">
                <a:pos x="connsiteX2" y="connsiteY2"/>
              </a:cxn>
              <a:cxn ang="0">
                <a:pos x="connsiteX3" y="connsiteY3"/>
              </a:cxn>
            </a:cxnLst>
            <a:rect l="l" t="t" r="r" b="b"/>
            <a:pathLst>
              <a:path w="2188081" h="137223">
                <a:moveTo>
                  <a:pt x="0" y="0"/>
                </a:moveTo>
                <a:lnTo>
                  <a:pt x="2188081" y="0"/>
                </a:lnTo>
                <a:lnTo>
                  <a:pt x="2188081" y="137223"/>
                </a:lnTo>
                <a:lnTo>
                  <a:pt x="0" y="137223"/>
                </a:lnTo>
                <a:close/>
              </a:path>
            </a:pathLst>
          </a:custGeom>
          <a:noFill/>
          <a:ln w="12692" cap="flat">
            <a:noFill/>
            <a:prstDash val="solid"/>
            <a:miter/>
          </a:ln>
        </p:spPr>
        <p:txBody>
          <a:bodyPr rtlCol="0" anchor="ctr"/>
          <a:lstStyle/>
          <a:p>
            <a:endParaRPr lang="en-US"/>
          </a:p>
        </p:txBody>
      </p:sp>
      <p:grpSp>
        <p:nvGrpSpPr>
          <p:cNvPr id="5" name="Group 4">
            <a:extLst>
              <a:ext uri="{FF2B5EF4-FFF2-40B4-BE49-F238E27FC236}">
                <a16:creationId xmlns:a16="http://schemas.microsoft.com/office/drawing/2014/main" id="{F7D5335C-1D7F-5E4D-8E5A-12106DC8CBAC}"/>
              </a:ext>
            </a:extLst>
          </p:cNvPr>
          <p:cNvGrpSpPr/>
          <p:nvPr/>
        </p:nvGrpSpPr>
        <p:grpSpPr>
          <a:xfrm>
            <a:off x="5678598" y="5364494"/>
            <a:ext cx="2258719" cy="975855"/>
            <a:chOff x="5678598" y="5364494"/>
            <a:chExt cx="2258719" cy="975855"/>
          </a:xfrm>
        </p:grpSpPr>
        <p:sp>
          <p:nvSpPr>
            <p:cNvPr id="10" name="Freeform 9">
              <a:extLst>
                <a:ext uri="{FF2B5EF4-FFF2-40B4-BE49-F238E27FC236}">
                  <a16:creationId xmlns:a16="http://schemas.microsoft.com/office/drawing/2014/main" id="{33D64C73-4E96-6C49-97FC-7E086A0C690D}"/>
                </a:ext>
              </a:extLst>
            </p:cNvPr>
            <p:cNvSpPr/>
            <p:nvPr/>
          </p:nvSpPr>
          <p:spPr>
            <a:xfrm>
              <a:off x="6008620" y="6146668"/>
              <a:ext cx="1521684" cy="142560"/>
            </a:xfrm>
            <a:custGeom>
              <a:avLst/>
              <a:gdLst>
                <a:gd name="connsiteX0" fmla="*/ 0 w 1521684"/>
                <a:gd name="connsiteY0" fmla="*/ 0 h 142560"/>
                <a:gd name="connsiteX1" fmla="*/ 1521685 w 1521684"/>
                <a:gd name="connsiteY1" fmla="*/ 0 h 142560"/>
                <a:gd name="connsiteX2" fmla="*/ 1521685 w 1521684"/>
                <a:gd name="connsiteY2" fmla="*/ 142560 h 142560"/>
                <a:gd name="connsiteX3" fmla="*/ 0 w 1521684"/>
                <a:gd name="connsiteY3" fmla="*/ 142560 h 142560"/>
              </a:gdLst>
              <a:ahLst/>
              <a:cxnLst>
                <a:cxn ang="0">
                  <a:pos x="connsiteX0" y="connsiteY0"/>
                </a:cxn>
                <a:cxn ang="0">
                  <a:pos x="connsiteX1" y="connsiteY1"/>
                </a:cxn>
                <a:cxn ang="0">
                  <a:pos x="connsiteX2" y="connsiteY2"/>
                </a:cxn>
                <a:cxn ang="0">
                  <a:pos x="connsiteX3" y="connsiteY3"/>
                </a:cxn>
              </a:cxnLst>
              <a:rect l="l" t="t" r="r" b="b"/>
              <a:pathLst>
                <a:path w="1521684" h="142560">
                  <a:moveTo>
                    <a:pt x="0" y="0"/>
                  </a:moveTo>
                  <a:lnTo>
                    <a:pt x="1521685" y="0"/>
                  </a:lnTo>
                  <a:lnTo>
                    <a:pt x="1521685" y="142560"/>
                  </a:lnTo>
                  <a:lnTo>
                    <a:pt x="0" y="142560"/>
                  </a:lnTo>
                  <a:close/>
                </a:path>
              </a:pathLst>
            </a:custGeom>
            <a:noFill/>
            <a:ln w="12692" cap="flat">
              <a:noFill/>
              <a:prstDash val="solid"/>
              <a:miter/>
            </a:ln>
          </p:spPr>
          <p:txBody>
            <a:bodyPr rtlCol="0" anchor="ctr"/>
            <a:lstStyle/>
            <a:p>
              <a:endParaRPr lang="en-US"/>
            </a:p>
          </p:txBody>
        </p:sp>
        <p:sp>
          <p:nvSpPr>
            <p:cNvPr id="11" name="TextBox 10">
              <a:hlinkClick r:id="rId7"/>
              <a:extLst>
                <a:ext uri="{FF2B5EF4-FFF2-40B4-BE49-F238E27FC236}">
                  <a16:creationId xmlns:a16="http://schemas.microsoft.com/office/drawing/2014/main" id="{4B9A0590-4B00-9148-B456-F194A9C0CA0B}"/>
                </a:ext>
              </a:extLst>
            </p:cNvPr>
            <p:cNvSpPr txBox="1"/>
            <p:nvPr/>
          </p:nvSpPr>
          <p:spPr>
            <a:xfrm>
              <a:off x="5917142" y="6078739"/>
              <a:ext cx="944489" cy="261610"/>
            </a:xfrm>
            <a:prstGeom prst="rect">
              <a:avLst/>
            </a:prstGeom>
            <a:noFill/>
          </p:spPr>
          <p:txBody>
            <a:bodyPr wrap="none" rtlCol="0">
              <a:spAutoFit/>
            </a:bodyPr>
            <a:lstStyle/>
            <a:p>
              <a:pPr algn="l"/>
              <a:r>
                <a:rPr lang="en-US" sz="1100" spc="0" baseline="0" dirty="0">
                  <a:solidFill>
                    <a:srgbClr val="31388A"/>
                  </a:solidFill>
                  <a:latin typeface="Roboto Condensed" panose="02000000000000000000" pitchFamily="2" charset="0"/>
                  <a:ea typeface="Roboto Condensed" panose="02000000000000000000" pitchFamily="2" charset="0"/>
                  <a:cs typeface="Roboto-Regular"/>
                  <a:sym typeface="Roboto-Regular"/>
                  <a:rtl val="0"/>
                </a:rPr>
                <a:t>@</a:t>
              </a:r>
              <a:r>
                <a:rPr lang="en-US" sz="1100" spc="0" baseline="0" dirty="0" err="1">
                  <a:solidFill>
                    <a:srgbClr val="31388A"/>
                  </a:solidFill>
                  <a:latin typeface="Roboto Condensed" panose="02000000000000000000" pitchFamily="2" charset="0"/>
                  <a:ea typeface="Roboto Condensed" panose="02000000000000000000" pitchFamily="2" charset="0"/>
                  <a:cs typeface="Roboto-Regular"/>
                  <a:sym typeface="Roboto-Regular"/>
                  <a:rtl val="0"/>
                </a:rPr>
                <a:t>HelpPicture</a:t>
              </a:r>
              <a:endParaRPr lang="en-US" sz="1100" spc="0" baseline="0" dirty="0">
                <a:solidFill>
                  <a:srgbClr val="31388A"/>
                </a:solidFill>
                <a:latin typeface="Roboto Condensed" panose="02000000000000000000" pitchFamily="2" charset="0"/>
                <a:ea typeface="Roboto Condensed" panose="02000000000000000000" pitchFamily="2" charset="0"/>
                <a:cs typeface="Roboto-Regular"/>
                <a:sym typeface="Roboto-Regular"/>
                <a:rtl val="0"/>
              </a:endParaRPr>
            </a:p>
          </p:txBody>
        </p:sp>
        <p:sp>
          <p:nvSpPr>
            <p:cNvPr id="12" name="Freeform 11">
              <a:extLst>
                <a:ext uri="{FF2B5EF4-FFF2-40B4-BE49-F238E27FC236}">
                  <a16:creationId xmlns:a16="http://schemas.microsoft.com/office/drawing/2014/main" id="{98D3BCB1-0540-E642-B5B7-F90A07BA967A}"/>
                </a:ext>
              </a:extLst>
            </p:cNvPr>
            <p:cNvSpPr/>
            <p:nvPr/>
          </p:nvSpPr>
          <p:spPr>
            <a:xfrm>
              <a:off x="5691301" y="6087713"/>
              <a:ext cx="252026" cy="252339"/>
            </a:xfrm>
            <a:custGeom>
              <a:avLst/>
              <a:gdLst>
                <a:gd name="connsiteX0" fmla="*/ 126013 w 252026"/>
                <a:gd name="connsiteY0" fmla="*/ 0 h 252339"/>
                <a:gd name="connsiteX1" fmla="*/ 0 w 252026"/>
                <a:gd name="connsiteY1" fmla="*/ 126170 h 252339"/>
                <a:gd name="connsiteX2" fmla="*/ 126013 w 252026"/>
                <a:gd name="connsiteY2" fmla="*/ 252339 h 252339"/>
                <a:gd name="connsiteX3" fmla="*/ 252027 w 252026"/>
                <a:gd name="connsiteY3" fmla="*/ 126170 h 252339"/>
                <a:gd name="connsiteX4" fmla="*/ 126013 w 252026"/>
                <a:gd name="connsiteY4" fmla="*/ 0 h 252339"/>
                <a:gd name="connsiteX5" fmla="*/ 193974 w 252026"/>
                <a:gd name="connsiteY5" fmla="*/ 99487 h 252339"/>
                <a:gd name="connsiteX6" fmla="*/ 194228 w 252026"/>
                <a:gd name="connsiteY6" fmla="*/ 103299 h 252339"/>
                <a:gd name="connsiteX7" fmla="*/ 188258 w 252026"/>
                <a:gd name="connsiteY7" fmla="*/ 134555 h 252339"/>
                <a:gd name="connsiteX8" fmla="*/ 171490 w 252026"/>
                <a:gd name="connsiteY8" fmla="*/ 163017 h 252339"/>
                <a:gd name="connsiteX9" fmla="*/ 143416 w 252026"/>
                <a:gd name="connsiteY9" fmla="*/ 183981 h 252339"/>
                <a:gd name="connsiteX10" fmla="*/ 105435 w 252026"/>
                <a:gd name="connsiteY10" fmla="*/ 191986 h 252339"/>
                <a:gd name="connsiteX11" fmla="*/ 57671 w 252026"/>
                <a:gd name="connsiteY11" fmla="*/ 178010 h 252339"/>
                <a:gd name="connsiteX12" fmla="*/ 65039 w 252026"/>
                <a:gd name="connsiteY12" fmla="*/ 178264 h 252339"/>
                <a:gd name="connsiteX13" fmla="*/ 103910 w 252026"/>
                <a:gd name="connsiteY13" fmla="*/ 164923 h 252339"/>
                <a:gd name="connsiteX14" fmla="*/ 85618 w 252026"/>
                <a:gd name="connsiteY14" fmla="*/ 158824 h 252339"/>
                <a:gd name="connsiteX15" fmla="*/ 74820 w 252026"/>
                <a:gd name="connsiteY15" fmla="*/ 143577 h 252339"/>
                <a:gd name="connsiteX16" fmla="*/ 80410 w 252026"/>
                <a:gd name="connsiteY16" fmla="*/ 143831 h 252339"/>
                <a:gd name="connsiteX17" fmla="*/ 88667 w 252026"/>
                <a:gd name="connsiteY17" fmla="*/ 142941 h 252339"/>
                <a:gd name="connsiteX18" fmla="*/ 75964 w 252026"/>
                <a:gd name="connsiteY18" fmla="*/ 136969 h 252339"/>
                <a:gd name="connsiteX19" fmla="*/ 67072 w 252026"/>
                <a:gd name="connsiteY19" fmla="*/ 126170 h 252339"/>
                <a:gd name="connsiteX20" fmla="*/ 63769 w 252026"/>
                <a:gd name="connsiteY20" fmla="*/ 112320 h 252339"/>
                <a:gd name="connsiteX21" fmla="*/ 63769 w 252026"/>
                <a:gd name="connsiteY21" fmla="*/ 111685 h 252339"/>
                <a:gd name="connsiteX22" fmla="*/ 77742 w 252026"/>
                <a:gd name="connsiteY22" fmla="*/ 115878 h 252339"/>
                <a:gd name="connsiteX23" fmla="*/ 63769 w 252026"/>
                <a:gd name="connsiteY23" fmla="*/ 89704 h 252339"/>
                <a:gd name="connsiteX24" fmla="*/ 68215 w 252026"/>
                <a:gd name="connsiteY24" fmla="*/ 73948 h 252339"/>
                <a:gd name="connsiteX25" fmla="*/ 96542 w 252026"/>
                <a:gd name="connsiteY25" fmla="*/ 97073 h 252339"/>
                <a:gd name="connsiteX26" fmla="*/ 132238 w 252026"/>
                <a:gd name="connsiteY26" fmla="*/ 106603 h 252339"/>
                <a:gd name="connsiteX27" fmla="*/ 131603 w 252026"/>
                <a:gd name="connsiteY27" fmla="*/ 99487 h 252339"/>
                <a:gd name="connsiteX28" fmla="*/ 140622 w 252026"/>
                <a:gd name="connsiteY28" fmla="*/ 77506 h 252339"/>
                <a:gd name="connsiteX29" fmla="*/ 162471 w 252026"/>
                <a:gd name="connsiteY29" fmla="*/ 68358 h 252339"/>
                <a:gd name="connsiteX30" fmla="*/ 185336 w 252026"/>
                <a:gd name="connsiteY30" fmla="*/ 78141 h 252339"/>
                <a:gd name="connsiteX31" fmla="*/ 205153 w 252026"/>
                <a:gd name="connsiteY31" fmla="*/ 70772 h 252339"/>
                <a:gd name="connsiteX32" fmla="*/ 191561 w 252026"/>
                <a:gd name="connsiteY32" fmla="*/ 87925 h 252339"/>
                <a:gd name="connsiteX33" fmla="*/ 209345 w 252026"/>
                <a:gd name="connsiteY33" fmla="*/ 82843 h 252339"/>
                <a:gd name="connsiteX34" fmla="*/ 193974 w 252026"/>
                <a:gd name="connsiteY34" fmla="*/ 99487 h 252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52026" h="252339">
                  <a:moveTo>
                    <a:pt x="126013" y="0"/>
                  </a:moveTo>
                  <a:cubicBezTo>
                    <a:pt x="56401" y="0"/>
                    <a:pt x="0" y="56541"/>
                    <a:pt x="0" y="126170"/>
                  </a:cubicBezTo>
                  <a:cubicBezTo>
                    <a:pt x="0" y="195798"/>
                    <a:pt x="56401" y="252339"/>
                    <a:pt x="126013" y="252339"/>
                  </a:cubicBezTo>
                  <a:cubicBezTo>
                    <a:pt x="195626" y="252339"/>
                    <a:pt x="252027" y="195798"/>
                    <a:pt x="252027" y="126170"/>
                  </a:cubicBezTo>
                  <a:cubicBezTo>
                    <a:pt x="252027" y="56414"/>
                    <a:pt x="195626" y="0"/>
                    <a:pt x="126013" y="0"/>
                  </a:cubicBezTo>
                  <a:close/>
                  <a:moveTo>
                    <a:pt x="193974" y="99487"/>
                  </a:moveTo>
                  <a:cubicBezTo>
                    <a:pt x="194228" y="100250"/>
                    <a:pt x="194228" y="101520"/>
                    <a:pt x="194228" y="103299"/>
                  </a:cubicBezTo>
                  <a:cubicBezTo>
                    <a:pt x="194228" y="113845"/>
                    <a:pt x="192196" y="124264"/>
                    <a:pt x="188258" y="134555"/>
                  </a:cubicBezTo>
                  <a:cubicBezTo>
                    <a:pt x="184320" y="144974"/>
                    <a:pt x="178730" y="154376"/>
                    <a:pt x="171490" y="163017"/>
                  </a:cubicBezTo>
                  <a:cubicBezTo>
                    <a:pt x="164249" y="171657"/>
                    <a:pt x="154976" y="178645"/>
                    <a:pt x="143416" y="183981"/>
                  </a:cubicBezTo>
                  <a:cubicBezTo>
                    <a:pt x="131984" y="189318"/>
                    <a:pt x="119281" y="191986"/>
                    <a:pt x="105435" y="191986"/>
                  </a:cubicBezTo>
                  <a:cubicBezTo>
                    <a:pt x="88032" y="191986"/>
                    <a:pt x="72153" y="187285"/>
                    <a:pt x="57671" y="178010"/>
                  </a:cubicBezTo>
                  <a:cubicBezTo>
                    <a:pt x="59831" y="178264"/>
                    <a:pt x="62371" y="178264"/>
                    <a:pt x="65039" y="178264"/>
                  </a:cubicBezTo>
                  <a:cubicBezTo>
                    <a:pt x="79521" y="178264"/>
                    <a:pt x="92351" y="173817"/>
                    <a:pt x="103910" y="164923"/>
                  </a:cubicBezTo>
                  <a:cubicBezTo>
                    <a:pt x="97051" y="164923"/>
                    <a:pt x="90953" y="162890"/>
                    <a:pt x="85618" y="158824"/>
                  </a:cubicBezTo>
                  <a:cubicBezTo>
                    <a:pt x="80410" y="154758"/>
                    <a:pt x="76726" y="149675"/>
                    <a:pt x="74820" y="143577"/>
                  </a:cubicBezTo>
                  <a:cubicBezTo>
                    <a:pt x="76853" y="143831"/>
                    <a:pt x="78631" y="143831"/>
                    <a:pt x="80410" y="143831"/>
                  </a:cubicBezTo>
                  <a:cubicBezTo>
                    <a:pt x="83204" y="143831"/>
                    <a:pt x="85999" y="143577"/>
                    <a:pt x="88667" y="142941"/>
                  </a:cubicBezTo>
                  <a:cubicBezTo>
                    <a:pt x="83967" y="141925"/>
                    <a:pt x="79648" y="140019"/>
                    <a:pt x="75964" y="136969"/>
                  </a:cubicBezTo>
                  <a:cubicBezTo>
                    <a:pt x="72153" y="134047"/>
                    <a:pt x="69231" y="130362"/>
                    <a:pt x="67072" y="126170"/>
                  </a:cubicBezTo>
                  <a:cubicBezTo>
                    <a:pt x="64912" y="121977"/>
                    <a:pt x="63769" y="117275"/>
                    <a:pt x="63769" y="112320"/>
                  </a:cubicBezTo>
                  <a:lnTo>
                    <a:pt x="63769" y="111685"/>
                  </a:lnTo>
                  <a:cubicBezTo>
                    <a:pt x="68088" y="114226"/>
                    <a:pt x="72788" y="115624"/>
                    <a:pt x="77742" y="115878"/>
                  </a:cubicBezTo>
                  <a:cubicBezTo>
                    <a:pt x="68469" y="109525"/>
                    <a:pt x="63769" y="100885"/>
                    <a:pt x="63769" y="89704"/>
                  </a:cubicBezTo>
                  <a:cubicBezTo>
                    <a:pt x="63769" y="84113"/>
                    <a:pt x="65293" y="78904"/>
                    <a:pt x="68215" y="73948"/>
                  </a:cubicBezTo>
                  <a:cubicBezTo>
                    <a:pt x="75964" y="83605"/>
                    <a:pt x="85364" y="91355"/>
                    <a:pt x="96542" y="97073"/>
                  </a:cubicBezTo>
                  <a:cubicBezTo>
                    <a:pt x="107721" y="102791"/>
                    <a:pt x="119662" y="105967"/>
                    <a:pt x="132238" y="106603"/>
                  </a:cubicBezTo>
                  <a:cubicBezTo>
                    <a:pt x="131857" y="104188"/>
                    <a:pt x="131603" y="101901"/>
                    <a:pt x="131603" y="99487"/>
                  </a:cubicBezTo>
                  <a:cubicBezTo>
                    <a:pt x="131603" y="90974"/>
                    <a:pt x="134651" y="83605"/>
                    <a:pt x="140622" y="77506"/>
                  </a:cubicBezTo>
                  <a:cubicBezTo>
                    <a:pt x="146592" y="71407"/>
                    <a:pt x="153960" y="68358"/>
                    <a:pt x="162471" y="68358"/>
                  </a:cubicBezTo>
                  <a:cubicBezTo>
                    <a:pt x="171617" y="68358"/>
                    <a:pt x="179112" y="71661"/>
                    <a:pt x="185336" y="78141"/>
                  </a:cubicBezTo>
                  <a:cubicBezTo>
                    <a:pt x="192450" y="76744"/>
                    <a:pt x="199055" y="74329"/>
                    <a:pt x="205153" y="70772"/>
                  </a:cubicBezTo>
                  <a:cubicBezTo>
                    <a:pt x="202739" y="78141"/>
                    <a:pt x="198293" y="83859"/>
                    <a:pt x="191561" y="87925"/>
                  </a:cubicBezTo>
                  <a:cubicBezTo>
                    <a:pt x="197531" y="87163"/>
                    <a:pt x="203374" y="85511"/>
                    <a:pt x="209345" y="82843"/>
                  </a:cubicBezTo>
                  <a:cubicBezTo>
                    <a:pt x="205407" y="89577"/>
                    <a:pt x="200198" y="95040"/>
                    <a:pt x="193974" y="99487"/>
                  </a:cubicBezTo>
                  <a:close/>
                </a:path>
              </a:pathLst>
            </a:custGeom>
            <a:solidFill>
              <a:srgbClr val="31388A"/>
            </a:solidFill>
            <a:ln w="12692" cap="flat">
              <a:noFill/>
              <a:prstDash val="solid"/>
              <a:miter/>
            </a:ln>
          </p:spPr>
          <p:txBody>
            <a:bodyPr rtlCol="0" anchor="ctr"/>
            <a:lstStyle/>
            <a:p>
              <a:endParaRPr lang="en-US"/>
            </a:p>
          </p:txBody>
        </p:sp>
        <p:sp>
          <p:nvSpPr>
            <p:cNvPr id="25" name="TextBox 24">
              <a:hlinkClick r:id="rId8"/>
              <a:extLst>
                <a:ext uri="{FF2B5EF4-FFF2-40B4-BE49-F238E27FC236}">
                  <a16:creationId xmlns:a16="http://schemas.microsoft.com/office/drawing/2014/main" id="{DD256166-7763-4F4D-8FE9-D3554BEFACFF}"/>
                </a:ext>
              </a:extLst>
            </p:cNvPr>
            <p:cNvSpPr txBox="1"/>
            <p:nvPr/>
          </p:nvSpPr>
          <p:spPr>
            <a:xfrm>
              <a:off x="5904388" y="5726188"/>
              <a:ext cx="1582484" cy="261610"/>
            </a:xfrm>
            <a:prstGeom prst="rect">
              <a:avLst/>
            </a:prstGeom>
            <a:noFill/>
          </p:spPr>
          <p:txBody>
            <a:bodyPr wrap="none" rtlCol="0">
              <a:spAutoFit/>
            </a:bodyPr>
            <a:lstStyle/>
            <a:p>
              <a:pPr algn="l"/>
              <a:r>
                <a:rPr lang="en-US" sz="1100" spc="0" baseline="0" dirty="0" err="1">
                  <a:solidFill>
                    <a:srgbClr val="31388A"/>
                  </a:solidFill>
                  <a:latin typeface="Roboto Condensed" panose="02000000000000000000" pitchFamily="2" charset="0"/>
                  <a:ea typeface="Roboto Condensed" panose="02000000000000000000" pitchFamily="2" charset="0"/>
                  <a:cs typeface="Roboto-Regular"/>
                  <a:sym typeface="Roboto-Regular"/>
                  <a:rtl val="0"/>
                </a:rPr>
                <a:t>help@picture-news.co.uk</a:t>
              </a:r>
              <a:endParaRPr lang="en-US" sz="1100" spc="0" baseline="0" dirty="0">
                <a:solidFill>
                  <a:srgbClr val="31388A"/>
                </a:solidFill>
                <a:latin typeface="Roboto Condensed" panose="02000000000000000000" pitchFamily="2" charset="0"/>
                <a:ea typeface="Roboto Condensed" panose="02000000000000000000" pitchFamily="2" charset="0"/>
                <a:cs typeface="Roboto-Regular"/>
                <a:sym typeface="Roboto-Regular"/>
                <a:rtl val="0"/>
              </a:endParaRPr>
            </a:p>
          </p:txBody>
        </p:sp>
        <p:grpSp>
          <p:nvGrpSpPr>
            <p:cNvPr id="26" name="Graphic 4">
              <a:extLst>
                <a:ext uri="{FF2B5EF4-FFF2-40B4-BE49-F238E27FC236}">
                  <a16:creationId xmlns:a16="http://schemas.microsoft.com/office/drawing/2014/main" id="{7E56B23E-4E41-1540-947C-42EA73D9835D}"/>
                </a:ext>
              </a:extLst>
            </p:cNvPr>
            <p:cNvGrpSpPr/>
            <p:nvPr/>
          </p:nvGrpSpPr>
          <p:grpSpPr>
            <a:xfrm>
              <a:off x="5678598" y="5726104"/>
              <a:ext cx="252026" cy="252338"/>
              <a:chOff x="5647472" y="5698588"/>
              <a:chExt cx="252026" cy="252338"/>
            </a:xfrm>
            <a:solidFill>
              <a:srgbClr val="31388A"/>
            </a:solidFill>
          </p:grpSpPr>
          <p:sp>
            <p:nvSpPr>
              <p:cNvPr id="27" name="Freeform 26">
                <a:extLst>
                  <a:ext uri="{FF2B5EF4-FFF2-40B4-BE49-F238E27FC236}">
                    <a16:creationId xmlns:a16="http://schemas.microsoft.com/office/drawing/2014/main" id="{DFCBD93F-5D0B-D643-8ED8-B1D128946CC3}"/>
                  </a:ext>
                </a:extLst>
              </p:cNvPr>
              <p:cNvSpPr/>
              <p:nvPr/>
            </p:nvSpPr>
            <p:spPr>
              <a:xfrm>
                <a:off x="5694345" y="5773934"/>
                <a:ext cx="158024" cy="101647"/>
              </a:xfrm>
              <a:custGeom>
                <a:avLst/>
                <a:gdLst>
                  <a:gd name="connsiteX0" fmla="*/ 0 w 158024"/>
                  <a:gd name="connsiteY0" fmla="*/ 101647 h 101647"/>
                  <a:gd name="connsiteX1" fmla="*/ 158025 w 158024"/>
                  <a:gd name="connsiteY1" fmla="*/ 101647 h 101647"/>
                  <a:gd name="connsiteX2" fmla="*/ 158025 w 158024"/>
                  <a:gd name="connsiteY2" fmla="*/ 0 h 101647"/>
                  <a:gd name="connsiteX3" fmla="*/ 0 w 158024"/>
                  <a:gd name="connsiteY3" fmla="*/ 0 h 101647"/>
                  <a:gd name="connsiteX4" fmla="*/ 0 w 158024"/>
                  <a:gd name="connsiteY4" fmla="*/ 101647 h 101647"/>
                  <a:gd name="connsiteX5" fmla="*/ 8003 w 158024"/>
                  <a:gd name="connsiteY5" fmla="*/ 88814 h 101647"/>
                  <a:gd name="connsiteX6" fmla="*/ 8003 w 158024"/>
                  <a:gd name="connsiteY6" fmla="*/ 11308 h 101647"/>
                  <a:gd name="connsiteX7" fmla="*/ 46747 w 158024"/>
                  <a:gd name="connsiteY7" fmla="*/ 50061 h 101647"/>
                  <a:gd name="connsiteX8" fmla="*/ 8003 w 158024"/>
                  <a:gd name="connsiteY8" fmla="*/ 88814 h 101647"/>
                  <a:gd name="connsiteX9" fmla="*/ 73677 w 158024"/>
                  <a:gd name="connsiteY9" fmla="*/ 75600 h 101647"/>
                  <a:gd name="connsiteX10" fmla="*/ 84475 w 158024"/>
                  <a:gd name="connsiteY10" fmla="*/ 75600 h 101647"/>
                  <a:gd name="connsiteX11" fmla="*/ 89175 w 158024"/>
                  <a:gd name="connsiteY11" fmla="*/ 72297 h 101647"/>
                  <a:gd name="connsiteX12" fmla="*/ 105816 w 158024"/>
                  <a:gd name="connsiteY12" fmla="*/ 55652 h 101647"/>
                  <a:gd name="connsiteX13" fmla="*/ 144178 w 158024"/>
                  <a:gd name="connsiteY13" fmla="*/ 93642 h 101647"/>
                  <a:gd name="connsiteX14" fmla="*/ 13846 w 158024"/>
                  <a:gd name="connsiteY14" fmla="*/ 93642 h 101647"/>
                  <a:gd name="connsiteX15" fmla="*/ 52209 w 158024"/>
                  <a:gd name="connsiteY15" fmla="*/ 55652 h 101647"/>
                  <a:gd name="connsiteX16" fmla="*/ 68850 w 158024"/>
                  <a:gd name="connsiteY16" fmla="*/ 72297 h 101647"/>
                  <a:gd name="connsiteX17" fmla="*/ 73677 w 158024"/>
                  <a:gd name="connsiteY17" fmla="*/ 75600 h 101647"/>
                  <a:gd name="connsiteX18" fmla="*/ 83586 w 158024"/>
                  <a:gd name="connsiteY18" fmla="*/ 66706 h 101647"/>
                  <a:gd name="connsiteX19" fmla="*/ 79012 w 158024"/>
                  <a:gd name="connsiteY19" fmla="*/ 68612 h 101647"/>
                  <a:gd name="connsiteX20" fmla="*/ 74439 w 158024"/>
                  <a:gd name="connsiteY20" fmla="*/ 66706 h 101647"/>
                  <a:gd name="connsiteX21" fmla="*/ 15371 w 158024"/>
                  <a:gd name="connsiteY21" fmla="*/ 7878 h 101647"/>
                  <a:gd name="connsiteX22" fmla="*/ 142781 w 158024"/>
                  <a:gd name="connsiteY22" fmla="*/ 7878 h 101647"/>
                  <a:gd name="connsiteX23" fmla="*/ 83586 w 158024"/>
                  <a:gd name="connsiteY23" fmla="*/ 66706 h 101647"/>
                  <a:gd name="connsiteX24" fmla="*/ 111405 w 158024"/>
                  <a:gd name="connsiteY24" fmla="*/ 50061 h 101647"/>
                  <a:gd name="connsiteX25" fmla="*/ 150149 w 158024"/>
                  <a:gd name="connsiteY25" fmla="*/ 11308 h 101647"/>
                  <a:gd name="connsiteX26" fmla="*/ 150149 w 158024"/>
                  <a:gd name="connsiteY26" fmla="*/ 88814 h 101647"/>
                  <a:gd name="connsiteX27" fmla="*/ 111405 w 158024"/>
                  <a:gd name="connsiteY27" fmla="*/ 50061 h 101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8024" h="101647">
                    <a:moveTo>
                      <a:pt x="0" y="101647"/>
                    </a:moveTo>
                    <a:lnTo>
                      <a:pt x="158025" y="101647"/>
                    </a:lnTo>
                    <a:lnTo>
                      <a:pt x="158025" y="0"/>
                    </a:lnTo>
                    <a:lnTo>
                      <a:pt x="0" y="0"/>
                    </a:lnTo>
                    <a:lnTo>
                      <a:pt x="0" y="101647"/>
                    </a:lnTo>
                    <a:close/>
                    <a:moveTo>
                      <a:pt x="8003" y="88814"/>
                    </a:moveTo>
                    <a:lnTo>
                      <a:pt x="8003" y="11308"/>
                    </a:lnTo>
                    <a:lnTo>
                      <a:pt x="46747" y="50061"/>
                    </a:lnTo>
                    <a:lnTo>
                      <a:pt x="8003" y="88814"/>
                    </a:lnTo>
                    <a:close/>
                    <a:moveTo>
                      <a:pt x="73677" y="75600"/>
                    </a:moveTo>
                    <a:cubicBezTo>
                      <a:pt x="77234" y="76871"/>
                      <a:pt x="80918" y="76871"/>
                      <a:pt x="84475" y="75600"/>
                    </a:cubicBezTo>
                    <a:cubicBezTo>
                      <a:pt x="86380" y="74965"/>
                      <a:pt x="87905" y="73821"/>
                      <a:pt x="89175" y="72297"/>
                    </a:cubicBezTo>
                    <a:lnTo>
                      <a:pt x="105816" y="55652"/>
                    </a:lnTo>
                    <a:lnTo>
                      <a:pt x="144178" y="93642"/>
                    </a:lnTo>
                    <a:lnTo>
                      <a:pt x="13846" y="93642"/>
                    </a:lnTo>
                    <a:lnTo>
                      <a:pt x="52209" y="55652"/>
                    </a:lnTo>
                    <a:lnTo>
                      <a:pt x="68850" y="72297"/>
                    </a:lnTo>
                    <a:cubicBezTo>
                      <a:pt x="70247" y="73821"/>
                      <a:pt x="71772" y="74965"/>
                      <a:pt x="73677" y="75600"/>
                    </a:cubicBezTo>
                    <a:close/>
                    <a:moveTo>
                      <a:pt x="83586" y="66706"/>
                    </a:moveTo>
                    <a:cubicBezTo>
                      <a:pt x="82315" y="67977"/>
                      <a:pt x="80791" y="68612"/>
                      <a:pt x="79012" y="68612"/>
                    </a:cubicBezTo>
                    <a:cubicBezTo>
                      <a:pt x="77234" y="68612"/>
                      <a:pt x="75837" y="67977"/>
                      <a:pt x="74439" y="66706"/>
                    </a:cubicBezTo>
                    <a:lnTo>
                      <a:pt x="15371" y="7878"/>
                    </a:lnTo>
                    <a:lnTo>
                      <a:pt x="142781" y="7878"/>
                    </a:lnTo>
                    <a:lnTo>
                      <a:pt x="83586" y="66706"/>
                    </a:lnTo>
                    <a:close/>
                    <a:moveTo>
                      <a:pt x="111405" y="50061"/>
                    </a:moveTo>
                    <a:lnTo>
                      <a:pt x="150149" y="11308"/>
                    </a:lnTo>
                    <a:lnTo>
                      <a:pt x="150149" y="88814"/>
                    </a:lnTo>
                    <a:lnTo>
                      <a:pt x="111405" y="50061"/>
                    </a:lnTo>
                    <a:close/>
                  </a:path>
                </a:pathLst>
              </a:custGeom>
              <a:solidFill>
                <a:srgbClr val="31388A"/>
              </a:solidFill>
              <a:ln w="12692"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A7FC34AE-0C1A-BC43-90D8-8D42694680D1}"/>
                  </a:ext>
                </a:extLst>
              </p:cNvPr>
              <p:cNvSpPr/>
              <p:nvPr/>
            </p:nvSpPr>
            <p:spPr>
              <a:xfrm>
                <a:off x="5647472" y="5698588"/>
                <a:ext cx="252026" cy="252338"/>
              </a:xfrm>
              <a:custGeom>
                <a:avLst/>
                <a:gdLst>
                  <a:gd name="connsiteX0" fmla="*/ 126013 w 252026"/>
                  <a:gd name="connsiteY0" fmla="*/ 0 h 252338"/>
                  <a:gd name="connsiteX1" fmla="*/ 0 w 252026"/>
                  <a:gd name="connsiteY1" fmla="*/ 126169 h 252338"/>
                  <a:gd name="connsiteX2" fmla="*/ 126013 w 252026"/>
                  <a:gd name="connsiteY2" fmla="*/ 252339 h 252338"/>
                  <a:gd name="connsiteX3" fmla="*/ 252027 w 252026"/>
                  <a:gd name="connsiteY3" fmla="*/ 126169 h 252338"/>
                  <a:gd name="connsiteX4" fmla="*/ 126013 w 252026"/>
                  <a:gd name="connsiteY4" fmla="*/ 0 h 252338"/>
                  <a:gd name="connsiteX5" fmla="*/ 205026 w 252026"/>
                  <a:gd name="connsiteY5" fmla="*/ 176993 h 252338"/>
                  <a:gd name="connsiteX6" fmla="*/ 47001 w 252026"/>
                  <a:gd name="connsiteY6" fmla="*/ 176993 h 252338"/>
                  <a:gd name="connsiteX7" fmla="*/ 47001 w 252026"/>
                  <a:gd name="connsiteY7" fmla="*/ 75346 h 252338"/>
                  <a:gd name="connsiteX8" fmla="*/ 205026 w 252026"/>
                  <a:gd name="connsiteY8" fmla="*/ 75346 h 252338"/>
                  <a:gd name="connsiteX9" fmla="*/ 205026 w 252026"/>
                  <a:gd name="connsiteY9" fmla="*/ 176993 h 252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2026" h="252338">
                    <a:moveTo>
                      <a:pt x="126013" y="0"/>
                    </a:moveTo>
                    <a:cubicBezTo>
                      <a:pt x="56528" y="0"/>
                      <a:pt x="0" y="56541"/>
                      <a:pt x="0" y="126169"/>
                    </a:cubicBezTo>
                    <a:cubicBezTo>
                      <a:pt x="0" y="195671"/>
                      <a:pt x="56528" y="252339"/>
                      <a:pt x="126013" y="252339"/>
                    </a:cubicBezTo>
                    <a:cubicBezTo>
                      <a:pt x="195498" y="252339"/>
                      <a:pt x="252027" y="195798"/>
                      <a:pt x="252027" y="126169"/>
                    </a:cubicBezTo>
                    <a:cubicBezTo>
                      <a:pt x="252027" y="56541"/>
                      <a:pt x="195498" y="0"/>
                      <a:pt x="126013" y="0"/>
                    </a:cubicBezTo>
                    <a:close/>
                    <a:moveTo>
                      <a:pt x="205026" y="176993"/>
                    </a:moveTo>
                    <a:lnTo>
                      <a:pt x="47001" y="176993"/>
                    </a:lnTo>
                    <a:lnTo>
                      <a:pt x="47001" y="75346"/>
                    </a:lnTo>
                    <a:lnTo>
                      <a:pt x="205026" y="75346"/>
                    </a:lnTo>
                    <a:lnTo>
                      <a:pt x="205026" y="176993"/>
                    </a:lnTo>
                    <a:close/>
                  </a:path>
                </a:pathLst>
              </a:custGeom>
              <a:solidFill>
                <a:srgbClr val="31388A"/>
              </a:solidFill>
              <a:ln w="12692" cap="flat">
                <a:noFill/>
                <a:prstDash val="solid"/>
                <a:miter/>
              </a:ln>
            </p:spPr>
            <p:txBody>
              <a:bodyPr rtlCol="0" anchor="ctr"/>
              <a:lstStyle/>
              <a:p>
                <a:endParaRPr lang="en-US"/>
              </a:p>
            </p:txBody>
          </p:sp>
        </p:grpSp>
        <p:sp>
          <p:nvSpPr>
            <p:cNvPr id="31" name="TextBox 30">
              <a:hlinkClick r:id="rId9"/>
              <a:extLst>
                <a:ext uri="{FF2B5EF4-FFF2-40B4-BE49-F238E27FC236}">
                  <a16:creationId xmlns:a16="http://schemas.microsoft.com/office/drawing/2014/main" id="{59D14ED3-6838-7241-8635-E87184653AC5}"/>
                </a:ext>
              </a:extLst>
            </p:cNvPr>
            <p:cNvSpPr txBox="1"/>
            <p:nvPr/>
          </p:nvSpPr>
          <p:spPr>
            <a:xfrm>
              <a:off x="5904388" y="5364566"/>
              <a:ext cx="2032929" cy="261610"/>
            </a:xfrm>
            <a:prstGeom prst="rect">
              <a:avLst/>
            </a:prstGeom>
            <a:noFill/>
          </p:spPr>
          <p:txBody>
            <a:bodyPr wrap="none" rtlCol="0">
              <a:spAutoFit/>
            </a:bodyPr>
            <a:lstStyle/>
            <a:p>
              <a:pPr algn="l"/>
              <a:r>
                <a:rPr lang="en-US" sz="1100" spc="0" baseline="0" dirty="0" err="1">
                  <a:solidFill>
                    <a:srgbClr val="31388A"/>
                  </a:solidFill>
                  <a:latin typeface="Roboto Condensed" panose="02000000000000000000" pitchFamily="2" charset="0"/>
                  <a:ea typeface="Roboto Condensed" panose="02000000000000000000" pitchFamily="2" charset="0"/>
                  <a:cs typeface="Roboto-Regular"/>
                  <a:sym typeface="Roboto-Regular"/>
                  <a:rtl val="0"/>
                </a:rPr>
                <a:t>www.picture-news.co.uk</a:t>
              </a:r>
              <a:r>
                <a:rPr lang="en-US" sz="1100" spc="0" baseline="0" dirty="0">
                  <a:solidFill>
                    <a:srgbClr val="31388A"/>
                  </a:solidFill>
                  <a:latin typeface="Roboto Condensed" panose="02000000000000000000" pitchFamily="2" charset="0"/>
                  <a:ea typeface="Roboto Condensed" panose="02000000000000000000" pitchFamily="2" charset="0"/>
                  <a:cs typeface="Roboto-Regular"/>
                  <a:sym typeface="Roboto-Regular"/>
                  <a:rtl val="0"/>
                </a:rPr>
                <a:t>/discuss</a:t>
              </a:r>
            </a:p>
          </p:txBody>
        </p:sp>
        <p:grpSp>
          <p:nvGrpSpPr>
            <p:cNvPr id="32" name="Graphic 4">
              <a:extLst>
                <a:ext uri="{FF2B5EF4-FFF2-40B4-BE49-F238E27FC236}">
                  <a16:creationId xmlns:a16="http://schemas.microsoft.com/office/drawing/2014/main" id="{EB9406DF-B524-3B4A-9AA1-0FF6A52BAB8D}"/>
                </a:ext>
              </a:extLst>
            </p:cNvPr>
            <p:cNvGrpSpPr/>
            <p:nvPr/>
          </p:nvGrpSpPr>
          <p:grpSpPr>
            <a:xfrm>
              <a:off x="5678598" y="5364494"/>
              <a:ext cx="252026" cy="252338"/>
              <a:chOff x="5647472" y="5336978"/>
              <a:chExt cx="252026" cy="252338"/>
            </a:xfrm>
            <a:solidFill>
              <a:srgbClr val="31388A"/>
            </a:solidFill>
          </p:grpSpPr>
          <p:sp>
            <p:nvSpPr>
              <p:cNvPr id="33" name="Freeform 32">
                <a:extLst>
                  <a:ext uri="{FF2B5EF4-FFF2-40B4-BE49-F238E27FC236}">
                    <a16:creationId xmlns:a16="http://schemas.microsoft.com/office/drawing/2014/main" id="{2C4F7CB7-8ADE-5D47-8833-8D440A785E7F}"/>
                  </a:ext>
                </a:extLst>
              </p:cNvPr>
              <p:cNvSpPr/>
              <p:nvPr/>
            </p:nvSpPr>
            <p:spPr>
              <a:xfrm>
                <a:off x="5647472" y="5336978"/>
                <a:ext cx="252026" cy="252338"/>
              </a:xfrm>
              <a:custGeom>
                <a:avLst/>
                <a:gdLst>
                  <a:gd name="connsiteX0" fmla="*/ 126013 w 252026"/>
                  <a:gd name="connsiteY0" fmla="*/ 0 h 252338"/>
                  <a:gd name="connsiteX1" fmla="*/ 0 w 252026"/>
                  <a:gd name="connsiteY1" fmla="*/ 126169 h 252338"/>
                  <a:gd name="connsiteX2" fmla="*/ 126013 w 252026"/>
                  <a:gd name="connsiteY2" fmla="*/ 252339 h 252338"/>
                  <a:gd name="connsiteX3" fmla="*/ 252027 w 252026"/>
                  <a:gd name="connsiteY3" fmla="*/ 126169 h 252338"/>
                  <a:gd name="connsiteX4" fmla="*/ 126013 w 252026"/>
                  <a:gd name="connsiteY4" fmla="*/ 0 h 252338"/>
                  <a:gd name="connsiteX5" fmla="*/ 199055 w 252026"/>
                  <a:gd name="connsiteY5" fmla="*/ 163652 h 252338"/>
                  <a:gd name="connsiteX6" fmla="*/ 130713 w 252026"/>
                  <a:gd name="connsiteY6" fmla="*/ 163652 h 252338"/>
                  <a:gd name="connsiteX7" fmla="*/ 130713 w 252026"/>
                  <a:gd name="connsiteY7" fmla="*/ 181694 h 252338"/>
                  <a:gd name="connsiteX8" fmla="*/ 149641 w 252026"/>
                  <a:gd name="connsiteY8" fmla="*/ 181694 h 252338"/>
                  <a:gd name="connsiteX9" fmla="*/ 149641 w 252026"/>
                  <a:gd name="connsiteY9" fmla="*/ 195417 h 252338"/>
                  <a:gd name="connsiteX10" fmla="*/ 102259 w 252026"/>
                  <a:gd name="connsiteY10" fmla="*/ 195417 h 252338"/>
                  <a:gd name="connsiteX11" fmla="*/ 102259 w 252026"/>
                  <a:gd name="connsiteY11" fmla="*/ 181694 h 252338"/>
                  <a:gd name="connsiteX12" fmla="*/ 121186 w 252026"/>
                  <a:gd name="connsiteY12" fmla="*/ 181694 h 252338"/>
                  <a:gd name="connsiteX13" fmla="*/ 121186 w 252026"/>
                  <a:gd name="connsiteY13" fmla="*/ 163652 h 252338"/>
                  <a:gd name="connsiteX14" fmla="*/ 52844 w 252026"/>
                  <a:gd name="connsiteY14" fmla="*/ 163652 h 252338"/>
                  <a:gd name="connsiteX15" fmla="*/ 52844 w 252026"/>
                  <a:gd name="connsiteY15" fmla="*/ 61369 h 252338"/>
                  <a:gd name="connsiteX16" fmla="*/ 198928 w 252026"/>
                  <a:gd name="connsiteY16" fmla="*/ 61369 h 252338"/>
                  <a:gd name="connsiteX17" fmla="*/ 198928 w 252026"/>
                  <a:gd name="connsiteY17" fmla="*/ 163652 h 252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2026" h="252338">
                    <a:moveTo>
                      <a:pt x="126013" y="0"/>
                    </a:moveTo>
                    <a:cubicBezTo>
                      <a:pt x="56528" y="0"/>
                      <a:pt x="0" y="56541"/>
                      <a:pt x="0" y="126169"/>
                    </a:cubicBezTo>
                    <a:cubicBezTo>
                      <a:pt x="0" y="195671"/>
                      <a:pt x="56528" y="252339"/>
                      <a:pt x="126013" y="252339"/>
                    </a:cubicBezTo>
                    <a:cubicBezTo>
                      <a:pt x="195498" y="252339"/>
                      <a:pt x="252027" y="195798"/>
                      <a:pt x="252027" y="126169"/>
                    </a:cubicBezTo>
                    <a:cubicBezTo>
                      <a:pt x="252027" y="56541"/>
                      <a:pt x="195498" y="0"/>
                      <a:pt x="126013" y="0"/>
                    </a:cubicBezTo>
                    <a:close/>
                    <a:moveTo>
                      <a:pt x="199055" y="163652"/>
                    </a:moveTo>
                    <a:lnTo>
                      <a:pt x="130713" y="163652"/>
                    </a:lnTo>
                    <a:lnTo>
                      <a:pt x="130713" y="181694"/>
                    </a:lnTo>
                    <a:lnTo>
                      <a:pt x="149641" y="181694"/>
                    </a:lnTo>
                    <a:lnTo>
                      <a:pt x="149641" y="195417"/>
                    </a:lnTo>
                    <a:lnTo>
                      <a:pt x="102259" y="195417"/>
                    </a:lnTo>
                    <a:lnTo>
                      <a:pt x="102259" y="181694"/>
                    </a:lnTo>
                    <a:lnTo>
                      <a:pt x="121186" y="181694"/>
                    </a:lnTo>
                    <a:lnTo>
                      <a:pt x="121186" y="163652"/>
                    </a:lnTo>
                    <a:lnTo>
                      <a:pt x="52844" y="163652"/>
                    </a:lnTo>
                    <a:lnTo>
                      <a:pt x="52844" y="61369"/>
                    </a:lnTo>
                    <a:lnTo>
                      <a:pt x="198928" y="61369"/>
                    </a:lnTo>
                    <a:lnTo>
                      <a:pt x="198928" y="163652"/>
                    </a:lnTo>
                    <a:close/>
                  </a:path>
                </a:pathLst>
              </a:custGeom>
              <a:solidFill>
                <a:srgbClr val="31388A"/>
              </a:solidFill>
              <a:ln w="12692"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2B8DF31-6A37-554B-8A49-F5DFBD82499C}"/>
                  </a:ext>
                </a:extLst>
              </p:cNvPr>
              <p:cNvSpPr/>
              <p:nvPr/>
            </p:nvSpPr>
            <p:spPr>
              <a:xfrm>
                <a:off x="5719370" y="5416771"/>
                <a:ext cx="108102" cy="65308"/>
              </a:xfrm>
              <a:custGeom>
                <a:avLst/>
                <a:gdLst>
                  <a:gd name="connsiteX0" fmla="*/ 0 w 108102"/>
                  <a:gd name="connsiteY0" fmla="*/ 0 h 65308"/>
                  <a:gd name="connsiteX1" fmla="*/ 108102 w 108102"/>
                  <a:gd name="connsiteY1" fmla="*/ 0 h 65308"/>
                  <a:gd name="connsiteX2" fmla="*/ 108102 w 108102"/>
                  <a:gd name="connsiteY2" fmla="*/ 65309 h 65308"/>
                  <a:gd name="connsiteX3" fmla="*/ 0 w 108102"/>
                  <a:gd name="connsiteY3" fmla="*/ 65309 h 65308"/>
                </a:gdLst>
                <a:ahLst/>
                <a:cxnLst>
                  <a:cxn ang="0">
                    <a:pos x="connsiteX0" y="connsiteY0"/>
                  </a:cxn>
                  <a:cxn ang="0">
                    <a:pos x="connsiteX1" y="connsiteY1"/>
                  </a:cxn>
                  <a:cxn ang="0">
                    <a:pos x="connsiteX2" y="connsiteY2"/>
                  </a:cxn>
                  <a:cxn ang="0">
                    <a:pos x="connsiteX3" y="connsiteY3"/>
                  </a:cxn>
                </a:cxnLst>
                <a:rect l="l" t="t" r="r" b="b"/>
                <a:pathLst>
                  <a:path w="108102" h="65308">
                    <a:moveTo>
                      <a:pt x="0" y="0"/>
                    </a:moveTo>
                    <a:lnTo>
                      <a:pt x="108102" y="0"/>
                    </a:lnTo>
                    <a:lnTo>
                      <a:pt x="108102" y="65309"/>
                    </a:lnTo>
                    <a:lnTo>
                      <a:pt x="0" y="65309"/>
                    </a:lnTo>
                    <a:close/>
                  </a:path>
                </a:pathLst>
              </a:custGeom>
              <a:solidFill>
                <a:srgbClr val="31388A"/>
              </a:solidFill>
              <a:ln w="12692" cap="flat">
                <a:noFill/>
                <a:prstDash val="solid"/>
                <a:miter/>
              </a:ln>
            </p:spPr>
            <p:txBody>
              <a:bodyPr rtlCol="0" anchor="ctr"/>
              <a:lstStyle/>
              <a:p>
                <a:endParaRPr lang="en-US"/>
              </a:p>
            </p:txBody>
          </p:sp>
        </p:grpSp>
      </p:grpSp>
      <p:sp>
        <p:nvSpPr>
          <p:cNvPr id="235" name="TextBox 234">
            <a:extLst>
              <a:ext uri="{FF2B5EF4-FFF2-40B4-BE49-F238E27FC236}">
                <a16:creationId xmlns:a16="http://schemas.microsoft.com/office/drawing/2014/main" id="{4804E2B7-2BCD-BF4B-8E0D-CE27FA6C2AAA}"/>
              </a:ext>
            </a:extLst>
          </p:cNvPr>
          <p:cNvSpPr txBox="1"/>
          <p:nvPr/>
        </p:nvSpPr>
        <p:spPr>
          <a:xfrm>
            <a:off x="5678471" y="5039371"/>
            <a:ext cx="4469990" cy="214546"/>
          </a:xfrm>
          <a:prstGeom prst="rect">
            <a:avLst/>
          </a:prstGeom>
          <a:noFill/>
        </p:spPr>
        <p:txBody>
          <a:bodyPr wrap="square" lIns="0" tIns="0" rIns="0" bIns="0" rtlCol="0">
            <a:spAutoFit/>
          </a:bodyPr>
          <a:lstStyle/>
          <a:p>
            <a:pPr algn="l">
              <a:lnSpc>
                <a:spcPct val="82000"/>
              </a:lnSpc>
            </a:pPr>
            <a:r>
              <a:rPr lang="en-US" sz="1700" spc="0" baseline="0" dirty="0">
                <a:solidFill>
                  <a:srgbClr val="31388A"/>
                </a:solidFill>
                <a:latin typeface="LondrinaSolid-Regular"/>
                <a:sym typeface="LondrinaSolid-Regular"/>
                <a:rtl val="0"/>
              </a:rPr>
              <a:t>Let us know what you think about this week’s news?</a:t>
            </a:r>
          </a:p>
        </p:txBody>
      </p:sp>
      <p:sp>
        <p:nvSpPr>
          <p:cNvPr id="181" name="TextBox 180">
            <a:extLst>
              <a:ext uri="{FF2B5EF4-FFF2-40B4-BE49-F238E27FC236}">
                <a16:creationId xmlns:a16="http://schemas.microsoft.com/office/drawing/2014/main" id="{0240FBED-334F-C64E-8E1A-6D120A3A14B8}"/>
              </a:ext>
            </a:extLst>
          </p:cNvPr>
          <p:cNvSpPr txBox="1"/>
          <p:nvPr/>
        </p:nvSpPr>
        <p:spPr>
          <a:xfrm>
            <a:off x="5678471" y="822607"/>
            <a:ext cx="2336217" cy="277640"/>
          </a:xfrm>
          <a:prstGeom prst="rect">
            <a:avLst/>
          </a:prstGeom>
          <a:noFill/>
        </p:spPr>
        <p:txBody>
          <a:bodyPr wrap="none" lIns="0" tIns="0" rIns="0" bIns="0" rtlCol="0">
            <a:spAutoFit/>
          </a:bodyPr>
          <a:lstStyle/>
          <a:p>
            <a:pPr algn="l">
              <a:lnSpc>
                <a:spcPct val="82000"/>
              </a:lnSpc>
            </a:pPr>
            <a:r>
              <a:rPr lang="en-US" sz="2200" spc="-20" dirty="0">
                <a:solidFill>
                  <a:srgbClr val="31388A"/>
                </a:solidFill>
                <a:latin typeface="LondrinaSolid-Regular"/>
                <a:sym typeface="LondrinaSolid-Regular"/>
                <a:rtl val="0"/>
              </a:rPr>
              <a:t>Can anyone be a hero?</a:t>
            </a:r>
          </a:p>
        </p:txBody>
      </p:sp>
      <p:sp>
        <p:nvSpPr>
          <p:cNvPr id="39" name="TextBox 38">
            <a:extLst>
              <a:ext uri="{FF2B5EF4-FFF2-40B4-BE49-F238E27FC236}">
                <a16:creationId xmlns:a16="http://schemas.microsoft.com/office/drawing/2014/main" id="{4E77AF72-FAA0-AC4C-9753-5EF48FAC02CA}"/>
              </a:ext>
            </a:extLst>
          </p:cNvPr>
          <p:cNvSpPr txBox="1"/>
          <p:nvPr/>
        </p:nvSpPr>
        <p:spPr>
          <a:xfrm>
            <a:off x="345136" y="485127"/>
            <a:ext cx="4887556" cy="486865"/>
          </a:xfrm>
          <a:prstGeom prst="rect">
            <a:avLst/>
          </a:prstGeom>
          <a:noFill/>
        </p:spPr>
        <p:txBody>
          <a:bodyPr wrap="none" lIns="0" rIns="0" rtlCol="0">
            <a:spAutoFit/>
          </a:bodyPr>
          <a:lstStyle/>
          <a:p>
            <a:pPr algn="l">
              <a:lnSpc>
                <a:spcPct val="80000"/>
              </a:lnSpc>
            </a:pPr>
            <a:r>
              <a:rPr lang="en-US" sz="3200" spc="50" dirty="0">
                <a:solidFill>
                  <a:srgbClr val="31388C"/>
                </a:solidFill>
                <a:latin typeface="LondrinaSolid-Black"/>
                <a:sym typeface="LondrinaSolid-Black"/>
                <a:rtl val="0"/>
              </a:rPr>
              <a:t>Search and rescue ’Hero Rats’</a:t>
            </a:r>
          </a:p>
        </p:txBody>
      </p:sp>
      <p:grpSp>
        <p:nvGrpSpPr>
          <p:cNvPr id="2" name="Group 1">
            <a:extLst>
              <a:ext uri="{FF2B5EF4-FFF2-40B4-BE49-F238E27FC236}">
                <a16:creationId xmlns:a16="http://schemas.microsoft.com/office/drawing/2014/main" id="{C4502AED-B39D-5749-93EF-368F105D9695}"/>
              </a:ext>
            </a:extLst>
          </p:cNvPr>
          <p:cNvGrpSpPr/>
          <p:nvPr/>
        </p:nvGrpSpPr>
        <p:grpSpPr>
          <a:xfrm>
            <a:off x="345136" y="6719627"/>
            <a:ext cx="10001541" cy="415874"/>
            <a:chOff x="345136" y="6719627"/>
            <a:chExt cx="10001541" cy="415874"/>
          </a:xfrm>
        </p:grpSpPr>
        <p:sp>
          <p:nvSpPr>
            <p:cNvPr id="370" name="Freeform 369">
              <a:extLst>
                <a:ext uri="{FF2B5EF4-FFF2-40B4-BE49-F238E27FC236}">
                  <a16:creationId xmlns:a16="http://schemas.microsoft.com/office/drawing/2014/main" id="{04FED039-7760-414F-AE72-FA2C88303AE7}"/>
                </a:ext>
              </a:extLst>
            </p:cNvPr>
            <p:cNvSpPr/>
            <p:nvPr/>
          </p:nvSpPr>
          <p:spPr>
            <a:xfrm>
              <a:off x="374802" y="6751143"/>
              <a:ext cx="9942335" cy="352714"/>
            </a:xfrm>
            <a:custGeom>
              <a:avLst/>
              <a:gdLst>
                <a:gd name="connsiteX0" fmla="*/ 9908419 w 9942335"/>
                <a:gd name="connsiteY0" fmla="*/ 352715 h 352714"/>
                <a:gd name="connsiteX1" fmla="*/ 33790 w 9942335"/>
                <a:gd name="connsiteY1" fmla="*/ 352715 h 352714"/>
                <a:gd name="connsiteX2" fmla="*/ 0 w 9942335"/>
                <a:gd name="connsiteY2" fmla="*/ 318917 h 352714"/>
                <a:gd name="connsiteX3" fmla="*/ 0 w 9942335"/>
                <a:gd name="connsiteY3" fmla="*/ 33797 h 352714"/>
                <a:gd name="connsiteX4" fmla="*/ 33790 w 9942335"/>
                <a:gd name="connsiteY4" fmla="*/ 0 h 352714"/>
                <a:gd name="connsiteX5" fmla="*/ 9908546 w 9942335"/>
                <a:gd name="connsiteY5" fmla="*/ 0 h 352714"/>
                <a:gd name="connsiteX6" fmla="*/ 9942336 w 9942335"/>
                <a:gd name="connsiteY6" fmla="*/ 33797 h 352714"/>
                <a:gd name="connsiteX7" fmla="*/ 9942336 w 9942335"/>
                <a:gd name="connsiteY7" fmla="*/ 318917 h 352714"/>
                <a:gd name="connsiteX8" fmla="*/ 9908419 w 9942335"/>
                <a:gd name="connsiteY8" fmla="*/ 352715 h 35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2335" h="352714">
                  <a:moveTo>
                    <a:pt x="9908419" y="352715"/>
                  </a:moveTo>
                  <a:lnTo>
                    <a:pt x="33790" y="352715"/>
                  </a:lnTo>
                  <a:cubicBezTo>
                    <a:pt x="15116" y="352715"/>
                    <a:pt x="0" y="337595"/>
                    <a:pt x="0" y="318917"/>
                  </a:cubicBezTo>
                  <a:lnTo>
                    <a:pt x="0" y="33797"/>
                  </a:lnTo>
                  <a:cubicBezTo>
                    <a:pt x="0" y="15120"/>
                    <a:pt x="15116" y="0"/>
                    <a:pt x="33790" y="0"/>
                  </a:cubicBezTo>
                  <a:lnTo>
                    <a:pt x="9908546" y="0"/>
                  </a:lnTo>
                  <a:cubicBezTo>
                    <a:pt x="9927219" y="0"/>
                    <a:pt x="9942336" y="15120"/>
                    <a:pt x="9942336" y="33797"/>
                  </a:cubicBezTo>
                  <a:lnTo>
                    <a:pt x="9942336" y="318917"/>
                  </a:lnTo>
                  <a:cubicBezTo>
                    <a:pt x="9942208" y="337595"/>
                    <a:pt x="9927092" y="352715"/>
                    <a:pt x="9908419" y="352715"/>
                  </a:cubicBezTo>
                  <a:close/>
                </a:path>
              </a:pathLst>
            </a:custGeom>
            <a:solidFill>
              <a:srgbClr val="31388A"/>
            </a:solidFill>
            <a:ln w="12692" cap="flat">
              <a:noFill/>
              <a:prstDash val="solid"/>
              <a:miter/>
            </a:ln>
          </p:spPr>
          <p:txBody>
            <a:bodyPr rtlCol="0" anchor="ctr"/>
            <a:lstStyle/>
            <a:p>
              <a:endParaRPr lang="en-US"/>
            </a:p>
          </p:txBody>
        </p:sp>
        <p:grpSp>
          <p:nvGrpSpPr>
            <p:cNvPr id="371" name="Graphic 1018">
              <a:extLst>
                <a:ext uri="{FF2B5EF4-FFF2-40B4-BE49-F238E27FC236}">
                  <a16:creationId xmlns:a16="http://schemas.microsoft.com/office/drawing/2014/main" id="{89CAAB74-0704-1846-9A10-B63BD57A0081}"/>
                </a:ext>
              </a:extLst>
            </p:cNvPr>
            <p:cNvGrpSpPr/>
            <p:nvPr/>
          </p:nvGrpSpPr>
          <p:grpSpPr>
            <a:xfrm>
              <a:off x="345136" y="6719627"/>
              <a:ext cx="10001541" cy="415874"/>
              <a:chOff x="350659" y="6719627"/>
              <a:chExt cx="10001541" cy="415874"/>
            </a:xfrm>
            <a:solidFill>
              <a:srgbClr val="31388A"/>
            </a:solidFill>
          </p:grpSpPr>
          <p:grpSp>
            <p:nvGrpSpPr>
              <p:cNvPr id="372" name="Graphic 1018">
                <a:extLst>
                  <a:ext uri="{FF2B5EF4-FFF2-40B4-BE49-F238E27FC236}">
                    <a16:creationId xmlns:a16="http://schemas.microsoft.com/office/drawing/2014/main" id="{6CC4A9A0-DFF6-4344-B4AB-078A4266338D}"/>
                  </a:ext>
                </a:extLst>
              </p:cNvPr>
              <p:cNvGrpSpPr/>
              <p:nvPr/>
            </p:nvGrpSpPr>
            <p:grpSpPr>
              <a:xfrm>
                <a:off x="9713174" y="7072802"/>
                <a:ext cx="594115" cy="62699"/>
                <a:chOff x="9713174" y="7072802"/>
                <a:chExt cx="594115" cy="62699"/>
              </a:xfrm>
              <a:solidFill>
                <a:srgbClr val="31388A"/>
              </a:solidFill>
            </p:grpSpPr>
            <p:sp>
              <p:nvSpPr>
                <p:cNvPr id="478" name="Freeform 477">
                  <a:extLst>
                    <a:ext uri="{FF2B5EF4-FFF2-40B4-BE49-F238E27FC236}">
                      <a16:creationId xmlns:a16="http://schemas.microsoft.com/office/drawing/2014/main" id="{F0B7181B-726B-7843-AB6A-7DEBCE339EB7}"/>
                    </a:ext>
                  </a:extLst>
                </p:cNvPr>
                <p:cNvSpPr/>
                <p:nvPr/>
              </p:nvSpPr>
              <p:spPr>
                <a:xfrm>
                  <a:off x="9787359" y="7074466"/>
                  <a:ext cx="35314" cy="930"/>
                </a:xfrm>
                <a:custGeom>
                  <a:avLst/>
                  <a:gdLst>
                    <a:gd name="connsiteX0" fmla="*/ 35315 w 35314"/>
                    <a:gd name="connsiteY0" fmla="*/ 931 h 930"/>
                    <a:gd name="connsiteX1" fmla="*/ 34680 w 35314"/>
                    <a:gd name="connsiteY1" fmla="*/ 931 h 930"/>
                    <a:gd name="connsiteX2" fmla="*/ 10544 w 35314"/>
                    <a:gd name="connsiteY2" fmla="*/ 41 h 930"/>
                    <a:gd name="connsiteX3" fmla="*/ 0 w 35314"/>
                    <a:gd name="connsiteY3" fmla="*/ 550 h 930"/>
                    <a:gd name="connsiteX4" fmla="*/ 35315 w 35314"/>
                    <a:gd name="connsiteY4" fmla="*/ 931 h 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14" h="930">
                      <a:moveTo>
                        <a:pt x="35315" y="931"/>
                      </a:moveTo>
                      <a:lnTo>
                        <a:pt x="34680" y="931"/>
                      </a:lnTo>
                      <a:cubicBezTo>
                        <a:pt x="27057" y="41"/>
                        <a:pt x="18674" y="-85"/>
                        <a:pt x="10544" y="41"/>
                      </a:cubicBezTo>
                      <a:cubicBezTo>
                        <a:pt x="6860" y="169"/>
                        <a:pt x="3430" y="296"/>
                        <a:pt x="0" y="550"/>
                      </a:cubicBezTo>
                      <a:cubicBezTo>
                        <a:pt x="11814" y="677"/>
                        <a:pt x="23628" y="804"/>
                        <a:pt x="35315" y="931"/>
                      </a:cubicBezTo>
                      <a:close/>
                    </a:path>
                  </a:pathLst>
                </a:custGeom>
                <a:solidFill>
                  <a:srgbClr val="31388A"/>
                </a:solidFill>
                <a:ln w="12692" cap="flat">
                  <a:noFill/>
                  <a:prstDash val="solid"/>
                  <a:miter/>
                </a:ln>
              </p:spPr>
              <p:txBody>
                <a:bodyPr rtlCol="0" anchor="ctr"/>
                <a:lstStyle/>
                <a:p>
                  <a:endParaRPr lang="en-US"/>
                </a:p>
              </p:txBody>
            </p:sp>
            <p:sp>
              <p:nvSpPr>
                <p:cNvPr id="479" name="Freeform 478">
                  <a:extLst>
                    <a:ext uri="{FF2B5EF4-FFF2-40B4-BE49-F238E27FC236}">
                      <a16:creationId xmlns:a16="http://schemas.microsoft.com/office/drawing/2014/main" id="{F6674479-A4D7-3747-BFAE-0EA30A8D253D}"/>
                    </a:ext>
                  </a:extLst>
                </p:cNvPr>
                <p:cNvSpPr/>
                <p:nvPr/>
              </p:nvSpPr>
              <p:spPr>
                <a:xfrm>
                  <a:off x="9713174" y="7072802"/>
                  <a:ext cx="594115" cy="62699"/>
                </a:xfrm>
                <a:custGeom>
                  <a:avLst/>
                  <a:gdLst>
                    <a:gd name="connsiteX0" fmla="*/ 5335 w 594115"/>
                    <a:gd name="connsiteY0" fmla="*/ 59390 h 62699"/>
                    <a:gd name="connsiteX1" fmla="*/ 12068 w 594115"/>
                    <a:gd name="connsiteY1" fmla="*/ 60153 h 62699"/>
                    <a:gd name="connsiteX2" fmla="*/ 32392 w 594115"/>
                    <a:gd name="connsiteY2" fmla="*/ 61932 h 62699"/>
                    <a:gd name="connsiteX3" fmla="*/ 44968 w 594115"/>
                    <a:gd name="connsiteY3" fmla="*/ 61804 h 62699"/>
                    <a:gd name="connsiteX4" fmla="*/ 63388 w 594115"/>
                    <a:gd name="connsiteY4" fmla="*/ 61296 h 62699"/>
                    <a:gd name="connsiteX5" fmla="*/ 79774 w 594115"/>
                    <a:gd name="connsiteY5" fmla="*/ 61169 h 62699"/>
                    <a:gd name="connsiteX6" fmla="*/ 81934 w 594115"/>
                    <a:gd name="connsiteY6" fmla="*/ 61423 h 62699"/>
                    <a:gd name="connsiteX7" fmla="*/ 93239 w 594115"/>
                    <a:gd name="connsiteY7" fmla="*/ 60915 h 62699"/>
                    <a:gd name="connsiteX8" fmla="*/ 227256 w 594115"/>
                    <a:gd name="connsiteY8" fmla="*/ 58501 h 62699"/>
                    <a:gd name="connsiteX9" fmla="*/ 274129 w 594115"/>
                    <a:gd name="connsiteY9" fmla="*/ 57611 h 62699"/>
                    <a:gd name="connsiteX10" fmla="*/ 358477 w 594115"/>
                    <a:gd name="connsiteY10" fmla="*/ 60153 h 62699"/>
                    <a:gd name="connsiteX11" fmla="*/ 398237 w 594115"/>
                    <a:gd name="connsiteY11" fmla="*/ 60153 h 62699"/>
                    <a:gd name="connsiteX12" fmla="*/ 429486 w 594115"/>
                    <a:gd name="connsiteY12" fmla="*/ 62694 h 62699"/>
                    <a:gd name="connsiteX13" fmla="*/ 470136 w 594115"/>
                    <a:gd name="connsiteY13" fmla="*/ 60533 h 62699"/>
                    <a:gd name="connsiteX14" fmla="*/ 523615 w 594115"/>
                    <a:gd name="connsiteY14" fmla="*/ 58882 h 62699"/>
                    <a:gd name="connsiteX15" fmla="*/ 574554 w 594115"/>
                    <a:gd name="connsiteY15" fmla="*/ 54816 h 62699"/>
                    <a:gd name="connsiteX16" fmla="*/ 594116 w 594115"/>
                    <a:gd name="connsiteY16" fmla="*/ 53800 h 62699"/>
                    <a:gd name="connsiteX17" fmla="*/ 580397 w 594115"/>
                    <a:gd name="connsiteY17" fmla="*/ 27117 h 62699"/>
                    <a:gd name="connsiteX18" fmla="*/ 550418 w 594115"/>
                    <a:gd name="connsiteY18" fmla="*/ 562 h 62699"/>
                    <a:gd name="connsiteX19" fmla="*/ 541526 w 594115"/>
                    <a:gd name="connsiteY19" fmla="*/ 308 h 62699"/>
                    <a:gd name="connsiteX20" fmla="*/ 470009 w 594115"/>
                    <a:gd name="connsiteY20" fmla="*/ 2467 h 62699"/>
                    <a:gd name="connsiteX21" fmla="*/ 361652 w 594115"/>
                    <a:gd name="connsiteY21" fmla="*/ 3103 h 62699"/>
                    <a:gd name="connsiteX22" fmla="*/ 244277 w 594115"/>
                    <a:gd name="connsiteY22" fmla="*/ 4628 h 62699"/>
                    <a:gd name="connsiteX23" fmla="*/ 192449 w 594115"/>
                    <a:gd name="connsiteY23" fmla="*/ 3739 h 62699"/>
                    <a:gd name="connsiteX24" fmla="*/ 131221 w 594115"/>
                    <a:gd name="connsiteY24" fmla="*/ 2976 h 62699"/>
                    <a:gd name="connsiteX25" fmla="*/ 109499 w 594115"/>
                    <a:gd name="connsiteY25" fmla="*/ 2722 h 62699"/>
                    <a:gd name="connsiteX26" fmla="*/ 74185 w 594115"/>
                    <a:gd name="connsiteY26" fmla="*/ 2341 h 62699"/>
                    <a:gd name="connsiteX27" fmla="*/ 5335 w 594115"/>
                    <a:gd name="connsiteY27" fmla="*/ 689 h 62699"/>
                    <a:gd name="connsiteX28" fmla="*/ 0 w 594115"/>
                    <a:gd name="connsiteY28" fmla="*/ 32962 h 62699"/>
                    <a:gd name="connsiteX29" fmla="*/ 5335 w 594115"/>
                    <a:gd name="connsiteY29" fmla="*/ 59390 h 6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94115" h="62699">
                      <a:moveTo>
                        <a:pt x="5335" y="59390"/>
                      </a:moveTo>
                      <a:lnTo>
                        <a:pt x="12068" y="60153"/>
                      </a:lnTo>
                      <a:cubicBezTo>
                        <a:pt x="19182" y="61042"/>
                        <a:pt x="25787" y="61804"/>
                        <a:pt x="32392" y="61932"/>
                      </a:cubicBezTo>
                      <a:cubicBezTo>
                        <a:pt x="36457" y="62185"/>
                        <a:pt x="40395" y="62185"/>
                        <a:pt x="44968" y="61804"/>
                      </a:cubicBezTo>
                      <a:cubicBezTo>
                        <a:pt x="50812" y="61042"/>
                        <a:pt x="57163" y="60915"/>
                        <a:pt x="63388" y="61296"/>
                      </a:cubicBezTo>
                      <a:cubicBezTo>
                        <a:pt x="63642" y="61296"/>
                        <a:pt x="74566" y="61169"/>
                        <a:pt x="79774" y="61169"/>
                      </a:cubicBezTo>
                      <a:cubicBezTo>
                        <a:pt x="80536" y="61296"/>
                        <a:pt x="81045" y="61296"/>
                        <a:pt x="81934" y="61423"/>
                      </a:cubicBezTo>
                      <a:cubicBezTo>
                        <a:pt x="85363" y="61804"/>
                        <a:pt x="89301" y="61423"/>
                        <a:pt x="93239" y="60915"/>
                      </a:cubicBezTo>
                      <a:cubicBezTo>
                        <a:pt x="137827" y="60406"/>
                        <a:pt x="182541" y="60915"/>
                        <a:pt x="227256" y="58501"/>
                      </a:cubicBezTo>
                      <a:cubicBezTo>
                        <a:pt x="242880" y="57611"/>
                        <a:pt x="258377" y="56467"/>
                        <a:pt x="274129" y="57611"/>
                      </a:cubicBezTo>
                      <a:cubicBezTo>
                        <a:pt x="302203" y="59644"/>
                        <a:pt x="330404" y="59644"/>
                        <a:pt x="358477" y="60153"/>
                      </a:cubicBezTo>
                      <a:cubicBezTo>
                        <a:pt x="371688" y="60406"/>
                        <a:pt x="380580" y="57484"/>
                        <a:pt x="398237" y="60153"/>
                      </a:cubicBezTo>
                      <a:cubicBezTo>
                        <a:pt x="406240" y="60661"/>
                        <a:pt x="419705" y="62820"/>
                        <a:pt x="429486" y="62694"/>
                      </a:cubicBezTo>
                      <a:cubicBezTo>
                        <a:pt x="445873" y="62312"/>
                        <a:pt x="454003" y="61169"/>
                        <a:pt x="470136" y="60533"/>
                      </a:cubicBezTo>
                      <a:lnTo>
                        <a:pt x="523615" y="58882"/>
                      </a:lnTo>
                      <a:cubicBezTo>
                        <a:pt x="541145" y="58119"/>
                        <a:pt x="558294" y="56595"/>
                        <a:pt x="574554" y="54816"/>
                      </a:cubicBezTo>
                      <a:cubicBezTo>
                        <a:pt x="580905" y="54180"/>
                        <a:pt x="587384" y="53927"/>
                        <a:pt x="594116" y="53800"/>
                      </a:cubicBezTo>
                      <a:lnTo>
                        <a:pt x="580397" y="27117"/>
                      </a:lnTo>
                      <a:lnTo>
                        <a:pt x="550418" y="562"/>
                      </a:lnTo>
                      <a:lnTo>
                        <a:pt x="541526" y="308"/>
                      </a:lnTo>
                      <a:cubicBezTo>
                        <a:pt x="516628" y="-963"/>
                        <a:pt x="494017" y="2087"/>
                        <a:pt x="470009" y="2467"/>
                      </a:cubicBezTo>
                      <a:lnTo>
                        <a:pt x="361652" y="3103"/>
                      </a:lnTo>
                      <a:cubicBezTo>
                        <a:pt x="322528" y="3230"/>
                        <a:pt x="283403" y="3611"/>
                        <a:pt x="244277" y="4628"/>
                      </a:cubicBezTo>
                      <a:cubicBezTo>
                        <a:pt x="229923" y="5009"/>
                        <a:pt x="195117" y="4246"/>
                        <a:pt x="192449" y="3739"/>
                      </a:cubicBezTo>
                      <a:cubicBezTo>
                        <a:pt x="172760" y="53"/>
                        <a:pt x="151673" y="3230"/>
                        <a:pt x="131221" y="2976"/>
                      </a:cubicBezTo>
                      <a:cubicBezTo>
                        <a:pt x="123981" y="2849"/>
                        <a:pt x="116740" y="2849"/>
                        <a:pt x="109499" y="2722"/>
                      </a:cubicBezTo>
                      <a:cubicBezTo>
                        <a:pt x="97686" y="2595"/>
                        <a:pt x="85998" y="2467"/>
                        <a:pt x="74185" y="2341"/>
                      </a:cubicBezTo>
                      <a:cubicBezTo>
                        <a:pt x="51192" y="2087"/>
                        <a:pt x="28200" y="1579"/>
                        <a:pt x="5335" y="689"/>
                      </a:cubicBezTo>
                      <a:lnTo>
                        <a:pt x="0" y="32962"/>
                      </a:lnTo>
                      <a:lnTo>
                        <a:pt x="5335" y="59390"/>
                      </a:lnTo>
                      <a:close/>
                    </a:path>
                  </a:pathLst>
                </a:custGeom>
                <a:solidFill>
                  <a:srgbClr val="31388A"/>
                </a:solidFill>
                <a:ln w="12692" cap="flat">
                  <a:noFill/>
                  <a:prstDash val="solid"/>
                  <a:miter/>
                </a:ln>
              </p:spPr>
              <p:txBody>
                <a:bodyPr rtlCol="0" anchor="ctr"/>
                <a:lstStyle/>
                <a:p>
                  <a:endParaRPr lang="en-US"/>
                </a:p>
              </p:txBody>
            </p:sp>
          </p:grpSp>
          <p:grpSp>
            <p:nvGrpSpPr>
              <p:cNvPr id="373" name="Graphic 1018">
                <a:extLst>
                  <a:ext uri="{FF2B5EF4-FFF2-40B4-BE49-F238E27FC236}">
                    <a16:creationId xmlns:a16="http://schemas.microsoft.com/office/drawing/2014/main" id="{029CF3B4-66A2-9B41-A8C8-C11DEE330381}"/>
                  </a:ext>
                </a:extLst>
              </p:cNvPr>
              <p:cNvGrpSpPr/>
              <p:nvPr/>
            </p:nvGrpSpPr>
            <p:grpSpPr>
              <a:xfrm>
                <a:off x="9142685" y="7072802"/>
                <a:ext cx="581795" cy="62699"/>
                <a:chOff x="9142685" y="7072802"/>
                <a:chExt cx="581795" cy="62699"/>
              </a:xfrm>
              <a:solidFill>
                <a:srgbClr val="31388A"/>
              </a:solidFill>
            </p:grpSpPr>
            <p:sp>
              <p:nvSpPr>
                <p:cNvPr id="476" name="Freeform 475">
                  <a:extLst>
                    <a:ext uri="{FF2B5EF4-FFF2-40B4-BE49-F238E27FC236}">
                      <a16:creationId xmlns:a16="http://schemas.microsoft.com/office/drawing/2014/main" id="{6C4A210D-B279-3641-A24F-ECD3FF56E17B}"/>
                    </a:ext>
                  </a:extLst>
                </p:cNvPr>
                <p:cNvSpPr/>
                <p:nvPr/>
              </p:nvSpPr>
              <p:spPr>
                <a:xfrm>
                  <a:off x="9217251" y="7074466"/>
                  <a:ext cx="35187" cy="930"/>
                </a:xfrm>
                <a:custGeom>
                  <a:avLst/>
                  <a:gdLst>
                    <a:gd name="connsiteX0" fmla="*/ 35187 w 35187"/>
                    <a:gd name="connsiteY0" fmla="*/ 931 h 930"/>
                    <a:gd name="connsiteX1" fmla="*/ 34680 w 35187"/>
                    <a:gd name="connsiteY1" fmla="*/ 931 h 930"/>
                    <a:gd name="connsiteX2" fmla="*/ 10544 w 35187"/>
                    <a:gd name="connsiteY2" fmla="*/ 41 h 930"/>
                    <a:gd name="connsiteX3" fmla="*/ 0 w 35187"/>
                    <a:gd name="connsiteY3" fmla="*/ 550 h 930"/>
                    <a:gd name="connsiteX4" fmla="*/ 35187 w 35187"/>
                    <a:gd name="connsiteY4" fmla="*/ 931 h 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87" h="930">
                      <a:moveTo>
                        <a:pt x="35187" y="931"/>
                      </a:moveTo>
                      <a:cubicBezTo>
                        <a:pt x="34933" y="931"/>
                        <a:pt x="34807" y="931"/>
                        <a:pt x="34680" y="931"/>
                      </a:cubicBezTo>
                      <a:cubicBezTo>
                        <a:pt x="27057" y="41"/>
                        <a:pt x="18674" y="-85"/>
                        <a:pt x="10544" y="41"/>
                      </a:cubicBezTo>
                      <a:cubicBezTo>
                        <a:pt x="6860" y="296"/>
                        <a:pt x="3430" y="296"/>
                        <a:pt x="0" y="550"/>
                      </a:cubicBezTo>
                      <a:cubicBezTo>
                        <a:pt x="11560" y="677"/>
                        <a:pt x="23374" y="804"/>
                        <a:pt x="35187" y="931"/>
                      </a:cubicBezTo>
                      <a:close/>
                    </a:path>
                  </a:pathLst>
                </a:custGeom>
                <a:solidFill>
                  <a:srgbClr val="31388A"/>
                </a:solidFill>
                <a:ln w="12692" cap="flat">
                  <a:noFill/>
                  <a:prstDash val="solid"/>
                  <a:miter/>
                </a:ln>
              </p:spPr>
              <p:txBody>
                <a:bodyPr rtlCol="0" anchor="ctr"/>
                <a:lstStyle/>
                <a:p>
                  <a:endParaRPr lang="en-US"/>
                </a:p>
              </p:txBody>
            </p:sp>
            <p:sp>
              <p:nvSpPr>
                <p:cNvPr id="477" name="Freeform 476">
                  <a:extLst>
                    <a:ext uri="{FF2B5EF4-FFF2-40B4-BE49-F238E27FC236}">
                      <a16:creationId xmlns:a16="http://schemas.microsoft.com/office/drawing/2014/main" id="{9A28E4BA-4FF0-A340-A927-07D337A7BA61}"/>
                    </a:ext>
                  </a:extLst>
                </p:cNvPr>
                <p:cNvSpPr/>
                <p:nvPr/>
              </p:nvSpPr>
              <p:spPr>
                <a:xfrm>
                  <a:off x="9142685" y="7072802"/>
                  <a:ext cx="581795" cy="62699"/>
                </a:xfrm>
                <a:custGeom>
                  <a:avLst/>
                  <a:gdLst>
                    <a:gd name="connsiteX0" fmla="*/ 5462 w 581795"/>
                    <a:gd name="connsiteY0" fmla="*/ 59390 h 62699"/>
                    <a:gd name="connsiteX1" fmla="*/ 12195 w 581795"/>
                    <a:gd name="connsiteY1" fmla="*/ 60153 h 62699"/>
                    <a:gd name="connsiteX2" fmla="*/ 32519 w 581795"/>
                    <a:gd name="connsiteY2" fmla="*/ 61932 h 62699"/>
                    <a:gd name="connsiteX3" fmla="*/ 45096 w 581795"/>
                    <a:gd name="connsiteY3" fmla="*/ 61804 h 62699"/>
                    <a:gd name="connsiteX4" fmla="*/ 63515 w 581795"/>
                    <a:gd name="connsiteY4" fmla="*/ 61296 h 62699"/>
                    <a:gd name="connsiteX5" fmla="*/ 79902 w 581795"/>
                    <a:gd name="connsiteY5" fmla="*/ 61169 h 62699"/>
                    <a:gd name="connsiteX6" fmla="*/ 82061 w 581795"/>
                    <a:gd name="connsiteY6" fmla="*/ 61423 h 62699"/>
                    <a:gd name="connsiteX7" fmla="*/ 93367 w 581795"/>
                    <a:gd name="connsiteY7" fmla="*/ 60915 h 62699"/>
                    <a:gd name="connsiteX8" fmla="*/ 227383 w 581795"/>
                    <a:gd name="connsiteY8" fmla="*/ 58501 h 62699"/>
                    <a:gd name="connsiteX9" fmla="*/ 274257 w 581795"/>
                    <a:gd name="connsiteY9" fmla="*/ 57611 h 62699"/>
                    <a:gd name="connsiteX10" fmla="*/ 358604 w 581795"/>
                    <a:gd name="connsiteY10" fmla="*/ 60153 h 62699"/>
                    <a:gd name="connsiteX11" fmla="*/ 398365 w 581795"/>
                    <a:gd name="connsiteY11" fmla="*/ 60153 h 62699"/>
                    <a:gd name="connsiteX12" fmla="*/ 428216 w 581795"/>
                    <a:gd name="connsiteY12" fmla="*/ 62694 h 62699"/>
                    <a:gd name="connsiteX13" fmla="*/ 463530 w 581795"/>
                    <a:gd name="connsiteY13" fmla="*/ 60533 h 62699"/>
                    <a:gd name="connsiteX14" fmla="*/ 557659 w 581795"/>
                    <a:gd name="connsiteY14" fmla="*/ 58374 h 62699"/>
                    <a:gd name="connsiteX15" fmla="*/ 575697 w 581795"/>
                    <a:gd name="connsiteY15" fmla="*/ 59518 h 62699"/>
                    <a:gd name="connsiteX16" fmla="*/ 581795 w 581795"/>
                    <a:gd name="connsiteY16" fmla="*/ 31183 h 62699"/>
                    <a:gd name="connsiteX17" fmla="*/ 575697 w 581795"/>
                    <a:gd name="connsiteY17" fmla="*/ 562 h 62699"/>
                    <a:gd name="connsiteX18" fmla="*/ 565281 w 581795"/>
                    <a:gd name="connsiteY18" fmla="*/ 308 h 62699"/>
                    <a:gd name="connsiteX19" fmla="*/ 479028 w 581795"/>
                    <a:gd name="connsiteY19" fmla="*/ 2467 h 62699"/>
                    <a:gd name="connsiteX20" fmla="*/ 244278 w 581795"/>
                    <a:gd name="connsiteY20" fmla="*/ 4501 h 62699"/>
                    <a:gd name="connsiteX21" fmla="*/ 192450 w 581795"/>
                    <a:gd name="connsiteY21" fmla="*/ 3611 h 62699"/>
                    <a:gd name="connsiteX22" fmla="*/ 131222 w 581795"/>
                    <a:gd name="connsiteY22" fmla="*/ 2849 h 62699"/>
                    <a:gd name="connsiteX23" fmla="*/ 109499 w 581795"/>
                    <a:gd name="connsiteY23" fmla="*/ 2595 h 62699"/>
                    <a:gd name="connsiteX24" fmla="*/ 74186 w 581795"/>
                    <a:gd name="connsiteY24" fmla="*/ 2214 h 62699"/>
                    <a:gd name="connsiteX25" fmla="*/ 5336 w 581795"/>
                    <a:gd name="connsiteY25" fmla="*/ 562 h 62699"/>
                    <a:gd name="connsiteX26" fmla="*/ 0 w 581795"/>
                    <a:gd name="connsiteY26" fmla="*/ 32835 h 62699"/>
                    <a:gd name="connsiteX27" fmla="*/ 5462 w 581795"/>
                    <a:gd name="connsiteY27" fmla="*/ 59390 h 6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1795" h="62699">
                      <a:moveTo>
                        <a:pt x="5462" y="59390"/>
                      </a:moveTo>
                      <a:cubicBezTo>
                        <a:pt x="7749" y="59644"/>
                        <a:pt x="9909" y="59898"/>
                        <a:pt x="12195" y="60153"/>
                      </a:cubicBezTo>
                      <a:cubicBezTo>
                        <a:pt x="19309" y="61042"/>
                        <a:pt x="25914" y="61804"/>
                        <a:pt x="32519" y="61932"/>
                      </a:cubicBezTo>
                      <a:cubicBezTo>
                        <a:pt x="36585" y="62185"/>
                        <a:pt x="40522" y="62185"/>
                        <a:pt x="45096" y="61804"/>
                      </a:cubicBezTo>
                      <a:cubicBezTo>
                        <a:pt x="50939" y="61042"/>
                        <a:pt x="57290" y="60915"/>
                        <a:pt x="63515" y="61296"/>
                      </a:cubicBezTo>
                      <a:cubicBezTo>
                        <a:pt x="63769" y="61296"/>
                        <a:pt x="74693" y="61169"/>
                        <a:pt x="79902" y="61169"/>
                      </a:cubicBezTo>
                      <a:cubicBezTo>
                        <a:pt x="80664" y="61296"/>
                        <a:pt x="81172" y="61423"/>
                        <a:pt x="82061" y="61423"/>
                      </a:cubicBezTo>
                      <a:cubicBezTo>
                        <a:pt x="85491" y="61804"/>
                        <a:pt x="89429" y="61423"/>
                        <a:pt x="93367" y="60915"/>
                      </a:cubicBezTo>
                      <a:cubicBezTo>
                        <a:pt x="137955" y="60406"/>
                        <a:pt x="182668" y="60915"/>
                        <a:pt x="227383" y="58501"/>
                      </a:cubicBezTo>
                      <a:cubicBezTo>
                        <a:pt x="243007" y="57611"/>
                        <a:pt x="258505" y="56467"/>
                        <a:pt x="274257" y="57611"/>
                      </a:cubicBezTo>
                      <a:cubicBezTo>
                        <a:pt x="302331" y="59644"/>
                        <a:pt x="330531" y="59644"/>
                        <a:pt x="358604" y="60153"/>
                      </a:cubicBezTo>
                      <a:cubicBezTo>
                        <a:pt x="371815" y="60406"/>
                        <a:pt x="380707" y="57484"/>
                        <a:pt x="398365" y="60153"/>
                      </a:cubicBezTo>
                      <a:cubicBezTo>
                        <a:pt x="406113" y="60661"/>
                        <a:pt x="420721" y="62820"/>
                        <a:pt x="428216" y="62694"/>
                      </a:cubicBezTo>
                      <a:cubicBezTo>
                        <a:pt x="442316" y="62312"/>
                        <a:pt x="449430" y="61169"/>
                        <a:pt x="463530" y="60533"/>
                      </a:cubicBezTo>
                      <a:cubicBezTo>
                        <a:pt x="494907" y="59263"/>
                        <a:pt x="526283" y="58755"/>
                        <a:pt x="557659" y="58374"/>
                      </a:cubicBezTo>
                      <a:cubicBezTo>
                        <a:pt x="563629" y="58246"/>
                        <a:pt x="569727" y="58882"/>
                        <a:pt x="575697" y="59518"/>
                      </a:cubicBezTo>
                      <a:lnTo>
                        <a:pt x="581795" y="31183"/>
                      </a:lnTo>
                      <a:lnTo>
                        <a:pt x="575697" y="562"/>
                      </a:lnTo>
                      <a:cubicBezTo>
                        <a:pt x="572268" y="435"/>
                        <a:pt x="568711" y="435"/>
                        <a:pt x="565281" y="308"/>
                      </a:cubicBezTo>
                      <a:cubicBezTo>
                        <a:pt x="536446" y="-963"/>
                        <a:pt x="507228" y="2087"/>
                        <a:pt x="479028" y="2467"/>
                      </a:cubicBezTo>
                      <a:cubicBezTo>
                        <a:pt x="400778" y="3357"/>
                        <a:pt x="322528" y="2467"/>
                        <a:pt x="244278" y="4501"/>
                      </a:cubicBezTo>
                      <a:cubicBezTo>
                        <a:pt x="229924" y="4882"/>
                        <a:pt x="195118" y="4119"/>
                        <a:pt x="192450" y="3611"/>
                      </a:cubicBezTo>
                      <a:cubicBezTo>
                        <a:pt x="172760" y="-73"/>
                        <a:pt x="151673" y="3103"/>
                        <a:pt x="131222" y="2849"/>
                      </a:cubicBezTo>
                      <a:cubicBezTo>
                        <a:pt x="123981" y="2722"/>
                        <a:pt x="116740" y="2722"/>
                        <a:pt x="109499" y="2595"/>
                      </a:cubicBezTo>
                      <a:cubicBezTo>
                        <a:pt x="97686" y="2467"/>
                        <a:pt x="85999" y="2341"/>
                        <a:pt x="74186" y="2214"/>
                      </a:cubicBezTo>
                      <a:cubicBezTo>
                        <a:pt x="51193" y="1959"/>
                        <a:pt x="28201" y="1452"/>
                        <a:pt x="5336" y="562"/>
                      </a:cubicBezTo>
                      <a:lnTo>
                        <a:pt x="0" y="32835"/>
                      </a:lnTo>
                      <a:lnTo>
                        <a:pt x="5462" y="59390"/>
                      </a:lnTo>
                      <a:close/>
                    </a:path>
                  </a:pathLst>
                </a:custGeom>
                <a:solidFill>
                  <a:srgbClr val="31388A"/>
                </a:solidFill>
                <a:ln w="12692" cap="flat">
                  <a:noFill/>
                  <a:prstDash val="solid"/>
                  <a:miter/>
                </a:ln>
              </p:spPr>
              <p:txBody>
                <a:bodyPr rtlCol="0" anchor="ctr"/>
                <a:lstStyle/>
                <a:p>
                  <a:endParaRPr lang="en-US"/>
                </a:p>
              </p:txBody>
            </p:sp>
          </p:grpSp>
          <p:grpSp>
            <p:nvGrpSpPr>
              <p:cNvPr id="374" name="Graphic 1018">
                <a:extLst>
                  <a:ext uri="{FF2B5EF4-FFF2-40B4-BE49-F238E27FC236}">
                    <a16:creationId xmlns:a16="http://schemas.microsoft.com/office/drawing/2014/main" id="{F2AB1683-B4AE-8547-90C3-3B3F1B5F689D}"/>
                  </a:ext>
                </a:extLst>
              </p:cNvPr>
              <p:cNvGrpSpPr/>
              <p:nvPr/>
            </p:nvGrpSpPr>
            <p:grpSpPr>
              <a:xfrm>
                <a:off x="8572196" y="7072802"/>
                <a:ext cx="581921" cy="62699"/>
                <a:chOff x="8572196" y="7072802"/>
                <a:chExt cx="581921" cy="62699"/>
              </a:xfrm>
              <a:solidFill>
                <a:srgbClr val="31388A"/>
              </a:solidFill>
            </p:grpSpPr>
            <p:sp>
              <p:nvSpPr>
                <p:cNvPr id="474" name="Freeform 473">
                  <a:extLst>
                    <a:ext uri="{FF2B5EF4-FFF2-40B4-BE49-F238E27FC236}">
                      <a16:creationId xmlns:a16="http://schemas.microsoft.com/office/drawing/2014/main" id="{07FD7026-DAD6-4C49-AB06-F88854629983}"/>
                    </a:ext>
                  </a:extLst>
                </p:cNvPr>
                <p:cNvSpPr/>
                <p:nvPr/>
              </p:nvSpPr>
              <p:spPr>
                <a:xfrm>
                  <a:off x="8646763" y="7074466"/>
                  <a:ext cx="35313" cy="930"/>
                </a:xfrm>
                <a:custGeom>
                  <a:avLst/>
                  <a:gdLst>
                    <a:gd name="connsiteX0" fmla="*/ 35314 w 35313"/>
                    <a:gd name="connsiteY0" fmla="*/ 931 h 930"/>
                    <a:gd name="connsiteX1" fmla="*/ 34806 w 35313"/>
                    <a:gd name="connsiteY1" fmla="*/ 931 h 930"/>
                    <a:gd name="connsiteX2" fmla="*/ 10671 w 35313"/>
                    <a:gd name="connsiteY2" fmla="*/ 41 h 930"/>
                    <a:gd name="connsiteX3" fmla="*/ 0 w 35313"/>
                    <a:gd name="connsiteY3" fmla="*/ 550 h 930"/>
                    <a:gd name="connsiteX4" fmla="*/ 35314 w 35313"/>
                    <a:gd name="connsiteY4" fmla="*/ 931 h 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13" h="930">
                      <a:moveTo>
                        <a:pt x="35314" y="931"/>
                      </a:moveTo>
                      <a:cubicBezTo>
                        <a:pt x="35187" y="931"/>
                        <a:pt x="34933" y="931"/>
                        <a:pt x="34806" y="931"/>
                      </a:cubicBezTo>
                      <a:cubicBezTo>
                        <a:pt x="27184" y="41"/>
                        <a:pt x="18800" y="-85"/>
                        <a:pt x="10671" y="41"/>
                      </a:cubicBezTo>
                      <a:cubicBezTo>
                        <a:pt x="6986" y="296"/>
                        <a:pt x="3556" y="296"/>
                        <a:pt x="0" y="550"/>
                      </a:cubicBezTo>
                      <a:cubicBezTo>
                        <a:pt x="11686" y="677"/>
                        <a:pt x="23500" y="804"/>
                        <a:pt x="35314" y="931"/>
                      </a:cubicBezTo>
                      <a:close/>
                    </a:path>
                  </a:pathLst>
                </a:custGeom>
                <a:solidFill>
                  <a:srgbClr val="31388A"/>
                </a:solidFill>
                <a:ln w="12692" cap="flat">
                  <a:noFill/>
                  <a:prstDash val="solid"/>
                  <a:miter/>
                </a:ln>
              </p:spPr>
              <p:txBody>
                <a:bodyPr rtlCol="0" anchor="ctr"/>
                <a:lstStyle/>
                <a:p>
                  <a:endParaRPr lang="en-US"/>
                </a:p>
              </p:txBody>
            </p:sp>
            <p:sp>
              <p:nvSpPr>
                <p:cNvPr id="475" name="Freeform 474">
                  <a:extLst>
                    <a:ext uri="{FF2B5EF4-FFF2-40B4-BE49-F238E27FC236}">
                      <a16:creationId xmlns:a16="http://schemas.microsoft.com/office/drawing/2014/main" id="{CDA4B6B1-6D53-134F-98A2-22F8BEF79F0B}"/>
                    </a:ext>
                  </a:extLst>
                </p:cNvPr>
                <p:cNvSpPr/>
                <p:nvPr/>
              </p:nvSpPr>
              <p:spPr>
                <a:xfrm>
                  <a:off x="8572196" y="7072802"/>
                  <a:ext cx="581921" cy="62699"/>
                </a:xfrm>
                <a:custGeom>
                  <a:avLst/>
                  <a:gdLst>
                    <a:gd name="connsiteX0" fmla="*/ 5589 w 581921"/>
                    <a:gd name="connsiteY0" fmla="*/ 59390 h 62699"/>
                    <a:gd name="connsiteX1" fmla="*/ 12195 w 581921"/>
                    <a:gd name="connsiteY1" fmla="*/ 60153 h 62699"/>
                    <a:gd name="connsiteX2" fmla="*/ 32519 w 581921"/>
                    <a:gd name="connsiteY2" fmla="*/ 61932 h 62699"/>
                    <a:gd name="connsiteX3" fmla="*/ 45095 w 581921"/>
                    <a:gd name="connsiteY3" fmla="*/ 61804 h 62699"/>
                    <a:gd name="connsiteX4" fmla="*/ 63515 w 581921"/>
                    <a:gd name="connsiteY4" fmla="*/ 61296 h 62699"/>
                    <a:gd name="connsiteX5" fmla="*/ 79901 w 581921"/>
                    <a:gd name="connsiteY5" fmla="*/ 61169 h 62699"/>
                    <a:gd name="connsiteX6" fmla="*/ 82061 w 581921"/>
                    <a:gd name="connsiteY6" fmla="*/ 61423 h 62699"/>
                    <a:gd name="connsiteX7" fmla="*/ 93366 w 581921"/>
                    <a:gd name="connsiteY7" fmla="*/ 60915 h 62699"/>
                    <a:gd name="connsiteX8" fmla="*/ 227382 w 581921"/>
                    <a:gd name="connsiteY8" fmla="*/ 58501 h 62699"/>
                    <a:gd name="connsiteX9" fmla="*/ 274256 w 581921"/>
                    <a:gd name="connsiteY9" fmla="*/ 57611 h 62699"/>
                    <a:gd name="connsiteX10" fmla="*/ 358604 w 581921"/>
                    <a:gd name="connsiteY10" fmla="*/ 60153 h 62699"/>
                    <a:gd name="connsiteX11" fmla="*/ 398364 w 581921"/>
                    <a:gd name="connsiteY11" fmla="*/ 60153 h 62699"/>
                    <a:gd name="connsiteX12" fmla="*/ 428216 w 581921"/>
                    <a:gd name="connsiteY12" fmla="*/ 62694 h 62699"/>
                    <a:gd name="connsiteX13" fmla="*/ 463530 w 581921"/>
                    <a:gd name="connsiteY13" fmla="*/ 60533 h 62699"/>
                    <a:gd name="connsiteX14" fmla="*/ 557659 w 581921"/>
                    <a:gd name="connsiteY14" fmla="*/ 58374 h 62699"/>
                    <a:gd name="connsiteX15" fmla="*/ 575697 w 581921"/>
                    <a:gd name="connsiteY15" fmla="*/ 59518 h 62699"/>
                    <a:gd name="connsiteX16" fmla="*/ 581922 w 581921"/>
                    <a:gd name="connsiteY16" fmla="*/ 31183 h 62699"/>
                    <a:gd name="connsiteX17" fmla="*/ 575697 w 581921"/>
                    <a:gd name="connsiteY17" fmla="*/ 562 h 62699"/>
                    <a:gd name="connsiteX18" fmla="*/ 565281 w 581921"/>
                    <a:gd name="connsiteY18" fmla="*/ 308 h 62699"/>
                    <a:gd name="connsiteX19" fmla="*/ 479028 w 581921"/>
                    <a:gd name="connsiteY19" fmla="*/ 2467 h 62699"/>
                    <a:gd name="connsiteX20" fmla="*/ 244277 w 581921"/>
                    <a:gd name="connsiteY20" fmla="*/ 4501 h 62699"/>
                    <a:gd name="connsiteX21" fmla="*/ 192449 w 581921"/>
                    <a:gd name="connsiteY21" fmla="*/ 3611 h 62699"/>
                    <a:gd name="connsiteX22" fmla="*/ 131222 w 581921"/>
                    <a:gd name="connsiteY22" fmla="*/ 2849 h 62699"/>
                    <a:gd name="connsiteX23" fmla="*/ 109499 w 581921"/>
                    <a:gd name="connsiteY23" fmla="*/ 2595 h 62699"/>
                    <a:gd name="connsiteX24" fmla="*/ 74185 w 581921"/>
                    <a:gd name="connsiteY24" fmla="*/ 2214 h 62699"/>
                    <a:gd name="connsiteX25" fmla="*/ 5335 w 581921"/>
                    <a:gd name="connsiteY25" fmla="*/ 562 h 62699"/>
                    <a:gd name="connsiteX26" fmla="*/ 0 w 581921"/>
                    <a:gd name="connsiteY26" fmla="*/ 32835 h 62699"/>
                    <a:gd name="connsiteX27" fmla="*/ 5589 w 581921"/>
                    <a:gd name="connsiteY27" fmla="*/ 59390 h 6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1921" h="62699">
                      <a:moveTo>
                        <a:pt x="5589" y="59390"/>
                      </a:moveTo>
                      <a:cubicBezTo>
                        <a:pt x="7749" y="59644"/>
                        <a:pt x="10035" y="59898"/>
                        <a:pt x="12195" y="60153"/>
                      </a:cubicBezTo>
                      <a:cubicBezTo>
                        <a:pt x="19309" y="61042"/>
                        <a:pt x="25914" y="61804"/>
                        <a:pt x="32519" y="61932"/>
                      </a:cubicBezTo>
                      <a:cubicBezTo>
                        <a:pt x="36585" y="62185"/>
                        <a:pt x="40522" y="62185"/>
                        <a:pt x="45095" y="61804"/>
                      </a:cubicBezTo>
                      <a:cubicBezTo>
                        <a:pt x="50939" y="61042"/>
                        <a:pt x="57290" y="60915"/>
                        <a:pt x="63515" y="61296"/>
                      </a:cubicBezTo>
                      <a:cubicBezTo>
                        <a:pt x="63769" y="61296"/>
                        <a:pt x="74693" y="61169"/>
                        <a:pt x="79901" y="61169"/>
                      </a:cubicBezTo>
                      <a:cubicBezTo>
                        <a:pt x="80663" y="61296"/>
                        <a:pt x="81172" y="61423"/>
                        <a:pt x="82061" y="61423"/>
                      </a:cubicBezTo>
                      <a:cubicBezTo>
                        <a:pt x="85491" y="61804"/>
                        <a:pt x="89428" y="61423"/>
                        <a:pt x="93366" y="60915"/>
                      </a:cubicBezTo>
                      <a:cubicBezTo>
                        <a:pt x="137954" y="60406"/>
                        <a:pt x="182668" y="60915"/>
                        <a:pt x="227382" y="58501"/>
                      </a:cubicBezTo>
                      <a:cubicBezTo>
                        <a:pt x="243007" y="57611"/>
                        <a:pt x="258504" y="56467"/>
                        <a:pt x="274256" y="57611"/>
                      </a:cubicBezTo>
                      <a:cubicBezTo>
                        <a:pt x="302330" y="59644"/>
                        <a:pt x="330531" y="59644"/>
                        <a:pt x="358604" y="60153"/>
                      </a:cubicBezTo>
                      <a:cubicBezTo>
                        <a:pt x="371815" y="60406"/>
                        <a:pt x="380707" y="57484"/>
                        <a:pt x="398364" y="60153"/>
                      </a:cubicBezTo>
                      <a:cubicBezTo>
                        <a:pt x="406113" y="60661"/>
                        <a:pt x="420721" y="62820"/>
                        <a:pt x="428216" y="62694"/>
                      </a:cubicBezTo>
                      <a:cubicBezTo>
                        <a:pt x="442316" y="62312"/>
                        <a:pt x="449430" y="61169"/>
                        <a:pt x="463530" y="60533"/>
                      </a:cubicBezTo>
                      <a:cubicBezTo>
                        <a:pt x="494907" y="59263"/>
                        <a:pt x="526283" y="58755"/>
                        <a:pt x="557659" y="58374"/>
                      </a:cubicBezTo>
                      <a:cubicBezTo>
                        <a:pt x="563629" y="58246"/>
                        <a:pt x="569727" y="58882"/>
                        <a:pt x="575697" y="59518"/>
                      </a:cubicBezTo>
                      <a:lnTo>
                        <a:pt x="581922" y="31183"/>
                      </a:lnTo>
                      <a:lnTo>
                        <a:pt x="575697" y="562"/>
                      </a:lnTo>
                      <a:cubicBezTo>
                        <a:pt x="572267" y="435"/>
                        <a:pt x="568711" y="435"/>
                        <a:pt x="565281" y="308"/>
                      </a:cubicBezTo>
                      <a:cubicBezTo>
                        <a:pt x="536445" y="-963"/>
                        <a:pt x="507228" y="2087"/>
                        <a:pt x="479028" y="2467"/>
                      </a:cubicBezTo>
                      <a:cubicBezTo>
                        <a:pt x="400778" y="3357"/>
                        <a:pt x="322528" y="2467"/>
                        <a:pt x="244277" y="4501"/>
                      </a:cubicBezTo>
                      <a:cubicBezTo>
                        <a:pt x="229923" y="4882"/>
                        <a:pt x="195117" y="4119"/>
                        <a:pt x="192449" y="3611"/>
                      </a:cubicBezTo>
                      <a:cubicBezTo>
                        <a:pt x="172760" y="-73"/>
                        <a:pt x="151673" y="3103"/>
                        <a:pt x="131222" y="2849"/>
                      </a:cubicBezTo>
                      <a:cubicBezTo>
                        <a:pt x="123981" y="2722"/>
                        <a:pt x="116740" y="2722"/>
                        <a:pt x="109499" y="2595"/>
                      </a:cubicBezTo>
                      <a:cubicBezTo>
                        <a:pt x="97686" y="2467"/>
                        <a:pt x="85999" y="2341"/>
                        <a:pt x="74185" y="2214"/>
                      </a:cubicBezTo>
                      <a:cubicBezTo>
                        <a:pt x="51192" y="1959"/>
                        <a:pt x="28200" y="1452"/>
                        <a:pt x="5335" y="562"/>
                      </a:cubicBezTo>
                      <a:lnTo>
                        <a:pt x="0" y="32835"/>
                      </a:lnTo>
                      <a:lnTo>
                        <a:pt x="5589" y="59390"/>
                      </a:lnTo>
                      <a:close/>
                    </a:path>
                  </a:pathLst>
                </a:custGeom>
                <a:solidFill>
                  <a:srgbClr val="31388A"/>
                </a:solidFill>
                <a:ln w="12692" cap="flat">
                  <a:noFill/>
                  <a:prstDash val="solid"/>
                  <a:miter/>
                </a:ln>
              </p:spPr>
              <p:txBody>
                <a:bodyPr rtlCol="0" anchor="ctr"/>
                <a:lstStyle/>
                <a:p>
                  <a:endParaRPr lang="en-US"/>
                </a:p>
              </p:txBody>
            </p:sp>
          </p:grpSp>
          <p:grpSp>
            <p:nvGrpSpPr>
              <p:cNvPr id="375" name="Graphic 1018">
                <a:extLst>
                  <a:ext uri="{FF2B5EF4-FFF2-40B4-BE49-F238E27FC236}">
                    <a16:creationId xmlns:a16="http://schemas.microsoft.com/office/drawing/2014/main" id="{BC16B6A1-DD46-2840-A3C5-572D249FF7E4}"/>
                  </a:ext>
                </a:extLst>
              </p:cNvPr>
              <p:cNvGrpSpPr/>
              <p:nvPr/>
            </p:nvGrpSpPr>
            <p:grpSpPr>
              <a:xfrm>
                <a:off x="8001961" y="7072802"/>
                <a:ext cx="581794" cy="62699"/>
                <a:chOff x="8001961" y="7072802"/>
                <a:chExt cx="581794" cy="62699"/>
              </a:xfrm>
              <a:solidFill>
                <a:srgbClr val="31388A"/>
              </a:solidFill>
            </p:grpSpPr>
            <p:sp>
              <p:nvSpPr>
                <p:cNvPr id="472" name="Freeform 471">
                  <a:extLst>
                    <a:ext uri="{FF2B5EF4-FFF2-40B4-BE49-F238E27FC236}">
                      <a16:creationId xmlns:a16="http://schemas.microsoft.com/office/drawing/2014/main" id="{1DC24203-396A-7442-910B-7D311D8D8FA0}"/>
                    </a:ext>
                  </a:extLst>
                </p:cNvPr>
                <p:cNvSpPr/>
                <p:nvPr/>
              </p:nvSpPr>
              <p:spPr>
                <a:xfrm>
                  <a:off x="8076400" y="7074466"/>
                  <a:ext cx="35314" cy="930"/>
                </a:xfrm>
                <a:custGeom>
                  <a:avLst/>
                  <a:gdLst>
                    <a:gd name="connsiteX0" fmla="*/ 35315 w 35314"/>
                    <a:gd name="connsiteY0" fmla="*/ 931 h 930"/>
                    <a:gd name="connsiteX1" fmla="*/ 34680 w 35314"/>
                    <a:gd name="connsiteY1" fmla="*/ 931 h 930"/>
                    <a:gd name="connsiteX2" fmla="*/ 10544 w 35314"/>
                    <a:gd name="connsiteY2" fmla="*/ 41 h 930"/>
                    <a:gd name="connsiteX3" fmla="*/ 0 w 35314"/>
                    <a:gd name="connsiteY3" fmla="*/ 550 h 930"/>
                    <a:gd name="connsiteX4" fmla="*/ 35315 w 35314"/>
                    <a:gd name="connsiteY4" fmla="*/ 931 h 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14" h="930">
                      <a:moveTo>
                        <a:pt x="35315" y="931"/>
                      </a:moveTo>
                      <a:cubicBezTo>
                        <a:pt x="35060" y="931"/>
                        <a:pt x="34933" y="931"/>
                        <a:pt x="34680" y="931"/>
                      </a:cubicBezTo>
                      <a:cubicBezTo>
                        <a:pt x="27057" y="41"/>
                        <a:pt x="18674" y="-85"/>
                        <a:pt x="10544" y="41"/>
                      </a:cubicBezTo>
                      <a:cubicBezTo>
                        <a:pt x="6860" y="296"/>
                        <a:pt x="3430" y="296"/>
                        <a:pt x="0" y="550"/>
                      </a:cubicBezTo>
                      <a:cubicBezTo>
                        <a:pt x="11814" y="677"/>
                        <a:pt x="23501" y="804"/>
                        <a:pt x="35315" y="931"/>
                      </a:cubicBezTo>
                      <a:close/>
                    </a:path>
                  </a:pathLst>
                </a:custGeom>
                <a:solidFill>
                  <a:srgbClr val="31388A"/>
                </a:solidFill>
                <a:ln w="12692" cap="flat">
                  <a:noFill/>
                  <a:prstDash val="solid"/>
                  <a:miter/>
                </a:ln>
              </p:spPr>
              <p:txBody>
                <a:bodyPr rtlCol="0" anchor="ctr"/>
                <a:lstStyle/>
                <a:p>
                  <a:endParaRPr lang="en-US"/>
                </a:p>
              </p:txBody>
            </p:sp>
            <p:sp>
              <p:nvSpPr>
                <p:cNvPr id="473" name="Freeform 472">
                  <a:extLst>
                    <a:ext uri="{FF2B5EF4-FFF2-40B4-BE49-F238E27FC236}">
                      <a16:creationId xmlns:a16="http://schemas.microsoft.com/office/drawing/2014/main" id="{9E17B214-8AB0-1C4F-A494-2723ADD0A92A}"/>
                    </a:ext>
                  </a:extLst>
                </p:cNvPr>
                <p:cNvSpPr/>
                <p:nvPr/>
              </p:nvSpPr>
              <p:spPr>
                <a:xfrm>
                  <a:off x="8001961" y="7072802"/>
                  <a:ext cx="581794" cy="62699"/>
                </a:xfrm>
                <a:custGeom>
                  <a:avLst/>
                  <a:gdLst>
                    <a:gd name="connsiteX0" fmla="*/ 5462 w 581794"/>
                    <a:gd name="connsiteY0" fmla="*/ 59390 h 62699"/>
                    <a:gd name="connsiteX1" fmla="*/ 12195 w 581794"/>
                    <a:gd name="connsiteY1" fmla="*/ 60153 h 62699"/>
                    <a:gd name="connsiteX2" fmla="*/ 32519 w 581794"/>
                    <a:gd name="connsiteY2" fmla="*/ 61932 h 62699"/>
                    <a:gd name="connsiteX3" fmla="*/ 45095 w 581794"/>
                    <a:gd name="connsiteY3" fmla="*/ 61804 h 62699"/>
                    <a:gd name="connsiteX4" fmla="*/ 63515 w 581794"/>
                    <a:gd name="connsiteY4" fmla="*/ 61296 h 62699"/>
                    <a:gd name="connsiteX5" fmla="*/ 79901 w 581794"/>
                    <a:gd name="connsiteY5" fmla="*/ 61169 h 62699"/>
                    <a:gd name="connsiteX6" fmla="*/ 82061 w 581794"/>
                    <a:gd name="connsiteY6" fmla="*/ 61423 h 62699"/>
                    <a:gd name="connsiteX7" fmla="*/ 93367 w 581794"/>
                    <a:gd name="connsiteY7" fmla="*/ 60915 h 62699"/>
                    <a:gd name="connsiteX8" fmla="*/ 227383 w 581794"/>
                    <a:gd name="connsiteY8" fmla="*/ 58501 h 62699"/>
                    <a:gd name="connsiteX9" fmla="*/ 274257 w 581794"/>
                    <a:gd name="connsiteY9" fmla="*/ 57611 h 62699"/>
                    <a:gd name="connsiteX10" fmla="*/ 358604 w 581794"/>
                    <a:gd name="connsiteY10" fmla="*/ 60153 h 62699"/>
                    <a:gd name="connsiteX11" fmla="*/ 398364 w 581794"/>
                    <a:gd name="connsiteY11" fmla="*/ 60153 h 62699"/>
                    <a:gd name="connsiteX12" fmla="*/ 428216 w 581794"/>
                    <a:gd name="connsiteY12" fmla="*/ 62694 h 62699"/>
                    <a:gd name="connsiteX13" fmla="*/ 463530 w 581794"/>
                    <a:gd name="connsiteY13" fmla="*/ 60533 h 62699"/>
                    <a:gd name="connsiteX14" fmla="*/ 557659 w 581794"/>
                    <a:gd name="connsiteY14" fmla="*/ 58374 h 62699"/>
                    <a:gd name="connsiteX15" fmla="*/ 575697 w 581794"/>
                    <a:gd name="connsiteY15" fmla="*/ 59518 h 62699"/>
                    <a:gd name="connsiteX16" fmla="*/ 581794 w 581794"/>
                    <a:gd name="connsiteY16" fmla="*/ 31183 h 62699"/>
                    <a:gd name="connsiteX17" fmla="*/ 575697 w 581794"/>
                    <a:gd name="connsiteY17" fmla="*/ 562 h 62699"/>
                    <a:gd name="connsiteX18" fmla="*/ 565281 w 581794"/>
                    <a:gd name="connsiteY18" fmla="*/ 308 h 62699"/>
                    <a:gd name="connsiteX19" fmla="*/ 479028 w 581794"/>
                    <a:gd name="connsiteY19" fmla="*/ 2467 h 62699"/>
                    <a:gd name="connsiteX20" fmla="*/ 244277 w 581794"/>
                    <a:gd name="connsiteY20" fmla="*/ 4501 h 62699"/>
                    <a:gd name="connsiteX21" fmla="*/ 192450 w 581794"/>
                    <a:gd name="connsiteY21" fmla="*/ 3611 h 62699"/>
                    <a:gd name="connsiteX22" fmla="*/ 131222 w 581794"/>
                    <a:gd name="connsiteY22" fmla="*/ 2849 h 62699"/>
                    <a:gd name="connsiteX23" fmla="*/ 109499 w 581794"/>
                    <a:gd name="connsiteY23" fmla="*/ 2595 h 62699"/>
                    <a:gd name="connsiteX24" fmla="*/ 74186 w 581794"/>
                    <a:gd name="connsiteY24" fmla="*/ 2214 h 62699"/>
                    <a:gd name="connsiteX25" fmla="*/ 5335 w 581794"/>
                    <a:gd name="connsiteY25" fmla="*/ 562 h 62699"/>
                    <a:gd name="connsiteX26" fmla="*/ 0 w 581794"/>
                    <a:gd name="connsiteY26" fmla="*/ 32835 h 62699"/>
                    <a:gd name="connsiteX27" fmla="*/ 5462 w 581794"/>
                    <a:gd name="connsiteY27" fmla="*/ 59390 h 6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1794" h="62699">
                      <a:moveTo>
                        <a:pt x="5462" y="59390"/>
                      </a:moveTo>
                      <a:cubicBezTo>
                        <a:pt x="7749" y="59644"/>
                        <a:pt x="9909" y="59898"/>
                        <a:pt x="12195" y="60153"/>
                      </a:cubicBezTo>
                      <a:cubicBezTo>
                        <a:pt x="19309" y="61042"/>
                        <a:pt x="25914" y="61804"/>
                        <a:pt x="32519" y="61932"/>
                      </a:cubicBezTo>
                      <a:cubicBezTo>
                        <a:pt x="36585" y="62185"/>
                        <a:pt x="40522" y="62185"/>
                        <a:pt x="45095" y="61804"/>
                      </a:cubicBezTo>
                      <a:cubicBezTo>
                        <a:pt x="50939" y="61042"/>
                        <a:pt x="57290" y="60915"/>
                        <a:pt x="63515" y="61296"/>
                      </a:cubicBezTo>
                      <a:cubicBezTo>
                        <a:pt x="63642" y="61296"/>
                        <a:pt x="74693" y="61169"/>
                        <a:pt x="79901" y="61169"/>
                      </a:cubicBezTo>
                      <a:cubicBezTo>
                        <a:pt x="80664" y="61296"/>
                        <a:pt x="81172" y="61423"/>
                        <a:pt x="82061" y="61423"/>
                      </a:cubicBezTo>
                      <a:cubicBezTo>
                        <a:pt x="85491" y="61804"/>
                        <a:pt x="89428" y="61423"/>
                        <a:pt x="93367" y="60915"/>
                      </a:cubicBezTo>
                      <a:cubicBezTo>
                        <a:pt x="137954" y="60406"/>
                        <a:pt x="182668" y="60915"/>
                        <a:pt x="227383" y="58501"/>
                      </a:cubicBezTo>
                      <a:cubicBezTo>
                        <a:pt x="243007" y="57611"/>
                        <a:pt x="258505" y="56467"/>
                        <a:pt x="274257" y="57611"/>
                      </a:cubicBezTo>
                      <a:cubicBezTo>
                        <a:pt x="302330" y="59644"/>
                        <a:pt x="330531" y="59644"/>
                        <a:pt x="358604" y="60153"/>
                      </a:cubicBezTo>
                      <a:cubicBezTo>
                        <a:pt x="371815" y="60406"/>
                        <a:pt x="380707" y="57484"/>
                        <a:pt x="398364" y="60153"/>
                      </a:cubicBezTo>
                      <a:cubicBezTo>
                        <a:pt x="406113" y="60661"/>
                        <a:pt x="420721" y="62820"/>
                        <a:pt x="428216" y="62694"/>
                      </a:cubicBezTo>
                      <a:cubicBezTo>
                        <a:pt x="442316" y="62312"/>
                        <a:pt x="449430" y="61169"/>
                        <a:pt x="463530" y="60533"/>
                      </a:cubicBezTo>
                      <a:cubicBezTo>
                        <a:pt x="494907" y="59263"/>
                        <a:pt x="526283" y="58755"/>
                        <a:pt x="557659" y="58374"/>
                      </a:cubicBezTo>
                      <a:cubicBezTo>
                        <a:pt x="563629" y="58246"/>
                        <a:pt x="569727" y="58882"/>
                        <a:pt x="575697" y="59518"/>
                      </a:cubicBezTo>
                      <a:lnTo>
                        <a:pt x="581794" y="31183"/>
                      </a:lnTo>
                      <a:lnTo>
                        <a:pt x="575697" y="562"/>
                      </a:lnTo>
                      <a:cubicBezTo>
                        <a:pt x="572267" y="435"/>
                        <a:pt x="568711" y="435"/>
                        <a:pt x="565281" y="308"/>
                      </a:cubicBezTo>
                      <a:cubicBezTo>
                        <a:pt x="536445" y="-963"/>
                        <a:pt x="507228" y="2087"/>
                        <a:pt x="479028" y="2467"/>
                      </a:cubicBezTo>
                      <a:cubicBezTo>
                        <a:pt x="400778" y="3357"/>
                        <a:pt x="322528" y="2467"/>
                        <a:pt x="244277" y="4501"/>
                      </a:cubicBezTo>
                      <a:cubicBezTo>
                        <a:pt x="229924" y="4882"/>
                        <a:pt x="195117" y="4119"/>
                        <a:pt x="192450" y="3611"/>
                      </a:cubicBezTo>
                      <a:cubicBezTo>
                        <a:pt x="172760" y="-73"/>
                        <a:pt x="151673" y="3103"/>
                        <a:pt x="131222" y="2849"/>
                      </a:cubicBezTo>
                      <a:cubicBezTo>
                        <a:pt x="123981" y="2722"/>
                        <a:pt x="116740" y="2722"/>
                        <a:pt x="109499" y="2595"/>
                      </a:cubicBezTo>
                      <a:cubicBezTo>
                        <a:pt x="97686" y="2467"/>
                        <a:pt x="85999" y="2341"/>
                        <a:pt x="74186" y="2214"/>
                      </a:cubicBezTo>
                      <a:cubicBezTo>
                        <a:pt x="51193" y="1959"/>
                        <a:pt x="28201" y="1452"/>
                        <a:pt x="5335" y="562"/>
                      </a:cubicBezTo>
                      <a:lnTo>
                        <a:pt x="0" y="32835"/>
                      </a:lnTo>
                      <a:lnTo>
                        <a:pt x="5462" y="59390"/>
                      </a:lnTo>
                      <a:close/>
                    </a:path>
                  </a:pathLst>
                </a:custGeom>
                <a:solidFill>
                  <a:srgbClr val="31388A"/>
                </a:solidFill>
                <a:ln w="12692" cap="flat">
                  <a:noFill/>
                  <a:prstDash val="solid"/>
                  <a:miter/>
                </a:ln>
              </p:spPr>
              <p:txBody>
                <a:bodyPr rtlCol="0" anchor="ctr"/>
                <a:lstStyle/>
                <a:p>
                  <a:endParaRPr lang="en-US"/>
                </a:p>
              </p:txBody>
            </p:sp>
          </p:grpSp>
          <p:grpSp>
            <p:nvGrpSpPr>
              <p:cNvPr id="376" name="Graphic 1018">
                <a:extLst>
                  <a:ext uri="{FF2B5EF4-FFF2-40B4-BE49-F238E27FC236}">
                    <a16:creationId xmlns:a16="http://schemas.microsoft.com/office/drawing/2014/main" id="{26D43CEB-FDCF-E64E-ABA7-512BBE1BA3E6}"/>
                  </a:ext>
                </a:extLst>
              </p:cNvPr>
              <p:cNvGrpSpPr/>
              <p:nvPr/>
            </p:nvGrpSpPr>
            <p:grpSpPr>
              <a:xfrm>
                <a:off x="7431726" y="7072802"/>
                <a:ext cx="581795" cy="62699"/>
                <a:chOff x="7431726" y="7072802"/>
                <a:chExt cx="581795" cy="62699"/>
              </a:xfrm>
              <a:solidFill>
                <a:srgbClr val="31388A"/>
              </a:solidFill>
            </p:grpSpPr>
            <p:sp>
              <p:nvSpPr>
                <p:cNvPr id="470" name="Freeform 469">
                  <a:extLst>
                    <a:ext uri="{FF2B5EF4-FFF2-40B4-BE49-F238E27FC236}">
                      <a16:creationId xmlns:a16="http://schemas.microsoft.com/office/drawing/2014/main" id="{A8869E57-1C26-6848-BA07-466DE7C59DE4}"/>
                    </a:ext>
                  </a:extLst>
                </p:cNvPr>
                <p:cNvSpPr/>
                <p:nvPr/>
              </p:nvSpPr>
              <p:spPr>
                <a:xfrm>
                  <a:off x="7506166" y="7074466"/>
                  <a:ext cx="35186" cy="930"/>
                </a:xfrm>
                <a:custGeom>
                  <a:avLst/>
                  <a:gdLst>
                    <a:gd name="connsiteX0" fmla="*/ 35187 w 35186"/>
                    <a:gd name="connsiteY0" fmla="*/ 931 h 930"/>
                    <a:gd name="connsiteX1" fmla="*/ 34679 w 35186"/>
                    <a:gd name="connsiteY1" fmla="*/ 931 h 930"/>
                    <a:gd name="connsiteX2" fmla="*/ 10543 w 35186"/>
                    <a:gd name="connsiteY2" fmla="*/ 41 h 930"/>
                    <a:gd name="connsiteX3" fmla="*/ 0 w 35186"/>
                    <a:gd name="connsiteY3" fmla="*/ 550 h 930"/>
                    <a:gd name="connsiteX4" fmla="*/ 35187 w 35186"/>
                    <a:gd name="connsiteY4" fmla="*/ 931 h 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86" h="930">
                      <a:moveTo>
                        <a:pt x="35187" y="931"/>
                      </a:moveTo>
                      <a:cubicBezTo>
                        <a:pt x="34933" y="931"/>
                        <a:pt x="34806" y="931"/>
                        <a:pt x="34679" y="931"/>
                      </a:cubicBezTo>
                      <a:cubicBezTo>
                        <a:pt x="27057" y="41"/>
                        <a:pt x="18673" y="-85"/>
                        <a:pt x="10543" y="41"/>
                      </a:cubicBezTo>
                      <a:cubicBezTo>
                        <a:pt x="6859" y="296"/>
                        <a:pt x="3429" y="296"/>
                        <a:pt x="0" y="550"/>
                      </a:cubicBezTo>
                      <a:cubicBezTo>
                        <a:pt x="11686" y="677"/>
                        <a:pt x="23500" y="804"/>
                        <a:pt x="35187" y="931"/>
                      </a:cubicBezTo>
                      <a:close/>
                    </a:path>
                  </a:pathLst>
                </a:custGeom>
                <a:solidFill>
                  <a:srgbClr val="31388A"/>
                </a:solidFill>
                <a:ln w="12692" cap="flat">
                  <a:noFill/>
                  <a:prstDash val="solid"/>
                  <a:miter/>
                </a:ln>
              </p:spPr>
              <p:txBody>
                <a:bodyPr rtlCol="0" anchor="ctr"/>
                <a:lstStyle/>
                <a:p>
                  <a:endParaRPr lang="en-US"/>
                </a:p>
              </p:txBody>
            </p:sp>
            <p:sp>
              <p:nvSpPr>
                <p:cNvPr id="471" name="Freeform 470">
                  <a:extLst>
                    <a:ext uri="{FF2B5EF4-FFF2-40B4-BE49-F238E27FC236}">
                      <a16:creationId xmlns:a16="http://schemas.microsoft.com/office/drawing/2014/main" id="{B2DE0B1D-6948-A840-9167-3E999E534835}"/>
                    </a:ext>
                  </a:extLst>
                </p:cNvPr>
                <p:cNvSpPr/>
                <p:nvPr/>
              </p:nvSpPr>
              <p:spPr>
                <a:xfrm>
                  <a:off x="7431726" y="7072802"/>
                  <a:ext cx="581795" cy="62699"/>
                </a:xfrm>
                <a:custGeom>
                  <a:avLst/>
                  <a:gdLst>
                    <a:gd name="connsiteX0" fmla="*/ 5462 w 581795"/>
                    <a:gd name="connsiteY0" fmla="*/ 59390 h 62699"/>
                    <a:gd name="connsiteX1" fmla="*/ 12195 w 581795"/>
                    <a:gd name="connsiteY1" fmla="*/ 60153 h 62699"/>
                    <a:gd name="connsiteX2" fmla="*/ 32519 w 581795"/>
                    <a:gd name="connsiteY2" fmla="*/ 61932 h 62699"/>
                    <a:gd name="connsiteX3" fmla="*/ 45096 w 581795"/>
                    <a:gd name="connsiteY3" fmla="*/ 61804 h 62699"/>
                    <a:gd name="connsiteX4" fmla="*/ 63515 w 581795"/>
                    <a:gd name="connsiteY4" fmla="*/ 61296 h 62699"/>
                    <a:gd name="connsiteX5" fmla="*/ 79902 w 581795"/>
                    <a:gd name="connsiteY5" fmla="*/ 61169 h 62699"/>
                    <a:gd name="connsiteX6" fmla="*/ 82061 w 581795"/>
                    <a:gd name="connsiteY6" fmla="*/ 61423 h 62699"/>
                    <a:gd name="connsiteX7" fmla="*/ 93367 w 581795"/>
                    <a:gd name="connsiteY7" fmla="*/ 60915 h 62699"/>
                    <a:gd name="connsiteX8" fmla="*/ 227383 w 581795"/>
                    <a:gd name="connsiteY8" fmla="*/ 58501 h 62699"/>
                    <a:gd name="connsiteX9" fmla="*/ 274257 w 581795"/>
                    <a:gd name="connsiteY9" fmla="*/ 57611 h 62699"/>
                    <a:gd name="connsiteX10" fmla="*/ 358604 w 581795"/>
                    <a:gd name="connsiteY10" fmla="*/ 60153 h 62699"/>
                    <a:gd name="connsiteX11" fmla="*/ 398365 w 581795"/>
                    <a:gd name="connsiteY11" fmla="*/ 60153 h 62699"/>
                    <a:gd name="connsiteX12" fmla="*/ 428216 w 581795"/>
                    <a:gd name="connsiteY12" fmla="*/ 62694 h 62699"/>
                    <a:gd name="connsiteX13" fmla="*/ 463531 w 581795"/>
                    <a:gd name="connsiteY13" fmla="*/ 60533 h 62699"/>
                    <a:gd name="connsiteX14" fmla="*/ 557659 w 581795"/>
                    <a:gd name="connsiteY14" fmla="*/ 58374 h 62699"/>
                    <a:gd name="connsiteX15" fmla="*/ 575697 w 581795"/>
                    <a:gd name="connsiteY15" fmla="*/ 59518 h 62699"/>
                    <a:gd name="connsiteX16" fmla="*/ 581795 w 581795"/>
                    <a:gd name="connsiteY16" fmla="*/ 31183 h 62699"/>
                    <a:gd name="connsiteX17" fmla="*/ 575697 w 581795"/>
                    <a:gd name="connsiteY17" fmla="*/ 562 h 62699"/>
                    <a:gd name="connsiteX18" fmla="*/ 565281 w 581795"/>
                    <a:gd name="connsiteY18" fmla="*/ 308 h 62699"/>
                    <a:gd name="connsiteX19" fmla="*/ 479028 w 581795"/>
                    <a:gd name="connsiteY19" fmla="*/ 2467 h 62699"/>
                    <a:gd name="connsiteX20" fmla="*/ 244278 w 581795"/>
                    <a:gd name="connsiteY20" fmla="*/ 4501 h 62699"/>
                    <a:gd name="connsiteX21" fmla="*/ 192450 w 581795"/>
                    <a:gd name="connsiteY21" fmla="*/ 3611 h 62699"/>
                    <a:gd name="connsiteX22" fmla="*/ 131222 w 581795"/>
                    <a:gd name="connsiteY22" fmla="*/ 2849 h 62699"/>
                    <a:gd name="connsiteX23" fmla="*/ 109499 w 581795"/>
                    <a:gd name="connsiteY23" fmla="*/ 2595 h 62699"/>
                    <a:gd name="connsiteX24" fmla="*/ 74186 w 581795"/>
                    <a:gd name="connsiteY24" fmla="*/ 2214 h 62699"/>
                    <a:gd name="connsiteX25" fmla="*/ 5336 w 581795"/>
                    <a:gd name="connsiteY25" fmla="*/ 562 h 62699"/>
                    <a:gd name="connsiteX26" fmla="*/ 0 w 581795"/>
                    <a:gd name="connsiteY26" fmla="*/ 32835 h 62699"/>
                    <a:gd name="connsiteX27" fmla="*/ 5462 w 581795"/>
                    <a:gd name="connsiteY27" fmla="*/ 59390 h 6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1795" h="62699">
                      <a:moveTo>
                        <a:pt x="5462" y="59390"/>
                      </a:moveTo>
                      <a:cubicBezTo>
                        <a:pt x="7749" y="59644"/>
                        <a:pt x="9909" y="59898"/>
                        <a:pt x="12195" y="60153"/>
                      </a:cubicBezTo>
                      <a:cubicBezTo>
                        <a:pt x="19309" y="61042"/>
                        <a:pt x="25914" y="61804"/>
                        <a:pt x="32519" y="61932"/>
                      </a:cubicBezTo>
                      <a:cubicBezTo>
                        <a:pt x="36585" y="62185"/>
                        <a:pt x="40522" y="62185"/>
                        <a:pt x="45096" y="61804"/>
                      </a:cubicBezTo>
                      <a:cubicBezTo>
                        <a:pt x="50939" y="61042"/>
                        <a:pt x="57290" y="60915"/>
                        <a:pt x="63515" y="61296"/>
                      </a:cubicBezTo>
                      <a:cubicBezTo>
                        <a:pt x="63769" y="61296"/>
                        <a:pt x="74693" y="61169"/>
                        <a:pt x="79902" y="61169"/>
                      </a:cubicBezTo>
                      <a:cubicBezTo>
                        <a:pt x="80664" y="61296"/>
                        <a:pt x="81172" y="61423"/>
                        <a:pt x="82061" y="61423"/>
                      </a:cubicBezTo>
                      <a:cubicBezTo>
                        <a:pt x="85491" y="61804"/>
                        <a:pt x="89429" y="61423"/>
                        <a:pt x="93367" y="60915"/>
                      </a:cubicBezTo>
                      <a:cubicBezTo>
                        <a:pt x="137955" y="60406"/>
                        <a:pt x="182668" y="60915"/>
                        <a:pt x="227383" y="58501"/>
                      </a:cubicBezTo>
                      <a:cubicBezTo>
                        <a:pt x="243007" y="57611"/>
                        <a:pt x="258505" y="56467"/>
                        <a:pt x="274257" y="57611"/>
                      </a:cubicBezTo>
                      <a:cubicBezTo>
                        <a:pt x="302331" y="59644"/>
                        <a:pt x="330531" y="59644"/>
                        <a:pt x="358604" y="60153"/>
                      </a:cubicBezTo>
                      <a:cubicBezTo>
                        <a:pt x="371815" y="60406"/>
                        <a:pt x="380707" y="57484"/>
                        <a:pt x="398365" y="60153"/>
                      </a:cubicBezTo>
                      <a:cubicBezTo>
                        <a:pt x="406113" y="60661"/>
                        <a:pt x="420721" y="62820"/>
                        <a:pt x="428216" y="62694"/>
                      </a:cubicBezTo>
                      <a:cubicBezTo>
                        <a:pt x="442316" y="62312"/>
                        <a:pt x="449430" y="61169"/>
                        <a:pt x="463531" y="60533"/>
                      </a:cubicBezTo>
                      <a:cubicBezTo>
                        <a:pt x="494907" y="59263"/>
                        <a:pt x="526283" y="58755"/>
                        <a:pt x="557659" y="58374"/>
                      </a:cubicBezTo>
                      <a:cubicBezTo>
                        <a:pt x="563629" y="58246"/>
                        <a:pt x="569727" y="58882"/>
                        <a:pt x="575697" y="59518"/>
                      </a:cubicBezTo>
                      <a:lnTo>
                        <a:pt x="581795" y="31183"/>
                      </a:lnTo>
                      <a:lnTo>
                        <a:pt x="575697" y="562"/>
                      </a:lnTo>
                      <a:cubicBezTo>
                        <a:pt x="572268" y="435"/>
                        <a:pt x="568711" y="435"/>
                        <a:pt x="565281" y="308"/>
                      </a:cubicBezTo>
                      <a:cubicBezTo>
                        <a:pt x="536446" y="-963"/>
                        <a:pt x="507228" y="2087"/>
                        <a:pt x="479028" y="2467"/>
                      </a:cubicBezTo>
                      <a:cubicBezTo>
                        <a:pt x="400778" y="3357"/>
                        <a:pt x="322528" y="2467"/>
                        <a:pt x="244278" y="4501"/>
                      </a:cubicBezTo>
                      <a:cubicBezTo>
                        <a:pt x="229924" y="4882"/>
                        <a:pt x="195118" y="4119"/>
                        <a:pt x="192450" y="3611"/>
                      </a:cubicBezTo>
                      <a:cubicBezTo>
                        <a:pt x="172760" y="-73"/>
                        <a:pt x="151673" y="3103"/>
                        <a:pt x="131222" y="2849"/>
                      </a:cubicBezTo>
                      <a:cubicBezTo>
                        <a:pt x="123981" y="2722"/>
                        <a:pt x="116740" y="2722"/>
                        <a:pt x="109499" y="2595"/>
                      </a:cubicBezTo>
                      <a:cubicBezTo>
                        <a:pt x="97686" y="2467"/>
                        <a:pt x="85999" y="2341"/>
                        <a:pt x="74186" y="2214"/>
                      </a:cubicBezTo>
                      <a:cubicBezTo>
                        <a:pt x="51193" y="1959"/>
                        <a:pt x="28201" y="1452"/>
                        <a:pt x="5336" y="562"/>
                      </a:cubicBezTo>
                      <a:lnTo>
                        <a:pt x="0" y="32835"/>
                      </a:lnTo>
                      <a:lnTo>
                        <a:pt x="5462" y="59390"/>
                      </a:lnTo>
                      <a:close/>
                    </a:path>
                  </a:pathLst>
                </a:custGeom>
                <a:solidFill>
                  <a:srgbClr val="31388A"/>
                </a:solidFill>
                <a:ln w="12692" cap="flat">
                  <a:noFill/>
                  <a:prstDash val="solid"/>
                  <a:miter/>
                </a:ln>
              </p:spPr>
              <p:txBody>
                <a:bodyPr rtlCol="0" anchor="ctr"/>
                <a:lstStyle/>
                <a:p>
                  <a:endParaRPr lang="en-US"/>
                </a:p>
              </p:txBody>
            </p:sp>
          </p:grpSp>
          <p:grpSp>
            <p:nvGrpSpPr>
              <p:cNvPr id="377" name="Graphic 1018">
                <a:extLst>
                  <a:ext uri="{FF2B5EF4-FFF2-40B4-BE49-F238E27FC236}">
                    <a16:creationId xmlns:a16="http://schemas.microsoft.com/office/drawing/2014/main" id="{7B04FA07-41EB-9949-96B2-8E27F88BC8F5}"/>
                  </a:ext>
                </a:extLst>
              </p:cNvPr>
              <p:cNvGrpSpPr/>
              <p:nvPr/>
            </p:nvGrpSpPr>
            <p:grpSpPr>
              <a:xfrm>
                <a:off x="6861365" y="7072802"/>
                <a:ext cx="581921" cy="62699"/>
                <a:chOff x="6861365" y="7072802"/>
                <a:chExt cx="581921" cy="62699"/>
              </a:xfrm>
              <a:solidFill>
                <a:srgbClr val="31388A"/>
              </a:solidFill>
            </p:grpSpPr>
            <p:sp>
              <p:nvSpPr>
                <p:cNvPr id="468" name="Freeform 467">
                  <a:extLst>
                    <a:ext uri="{FF2B5EF4-FFF2-40B4-BE49-F238E27FC236}">
                      <a16:creationId xmlns:a16="http://schemas.microsoft.com/office/drawing/2014/main" id="{01D6B076-5E43-EC4F-9C77-79410CC2B967}"/>
                    </a:ext>
                  </a:extLst>
                </p:cNvPr>
                <p:cNvSpPr/>
                <p:nvPr/>
              </p:nvSpPr>
              <p:spPr>
                <a:xfrm>
                  <a:off x="6935931" y="7074466"/>
                  <a:ext cx="35187" cy="930"/>
                </a:xfrm>
                <a:custGeom>
                  <a:avLst/>
                  <a:gdLst>
                    <a:gd name="connsiteX0" fmla="*/ 35187 w 35187"/>
                    <a:gd name="connsiteY0" fmla="*/ 931 h 930"/>
                    <a:gd name="connsiteX1" fmla="*/ 34679 w 35187"/>
                    <a:gd name="connsiteY1" fmla="*/ 931 h 930"/>
                    <a:gd name="connsiteX2" fmla="*/ 10544 w 35187"/>
                    <a:gd name="connsiteY2" fmla="*/ 41 h 930"/>
                    <a:gd name="connsiteX3" fmla="*/ 0 w 35187"/>
                    <a:gd name="connsiteY3" fmla="*/ 550 h 930"/>
                    <a:gd name="connsiteX4" fmla="*/ 35187 w 35187"/>
                    <a:gd name="connsiteY4" fmla="*/ 931 h 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87" h="930">
                      <a:moveTo>
                        <a:pt x="35187" y="931"/>
                      </a:moveTo>
                      <a:cubicBezTo>
                        <a:pt x="34933" y="931"/>
                        <a:pt x="34806" y="931"/>
                        <a:pt x="34679" y="931"/>
                      </a:cubicBezTo>
                      <a:cubicBezTo>
                        <a:pt x="27057" y="41"/>
                        <a:pt x="18673" y="-85"/>
                        <a:pt x="10544" y="41"/>
                      </a:cubicBezTo>
                      <a:cubicBezTo>
                        <a:pt x="6859" y="296"/>
                        <a:pt x="3430" y="296"/>
                        <a:pt x="0" y="550"/>
                      </a:cubicBezTo>
                      <a:cubicBezTo>
                        <a:pt x="11559" y="677"/>
                        <a:pt x="23373" y="804"/>
                        <a:pt x="35187" y="931"/>
                      </a:cubicBezTo>
                      <a:close/>
                    </a:path>
                  </a:pathLst>
                </a:custGeom>
                <a:solidFill>
                  <a:srgbClr val="31388A"/>
                </a:solidFill>
                <a:ln w="12692" cap="flat">
                  <a:noFill/>
                  <a:prstDash val="solid"/>
                  <a:miter/>
                </a:ln>
              </p:spPr>
              <p:txBody>
                <a:bodyPr rtlCol="0" anchor="ctr"/>
                <a:lstStyle/>
                <a:p>
                  <a:endParaRPr lang="en-US"/>
                </a:p>
              </p:txBody>
            </p:sp>
            <p:sp>
              <p:nvSpPr>
                <p:cNvPr id="469" name="Freeform 468">
                  <a:extLst>
                    <a:ext uri="{FF2B5EF4-FFF2-40B4-BE49-F238E27FC236}">
                      <a16:creationId xmlns:a16="http://schemas.microsoft.com/office/drawing/2014/main" id="{FFF80261-2432-D645-B707-5C0A7C0B85B5}"/>
                    </a:ext>
                  </a:extLst>
                </p:cNvPr>
                <p:cNvSpPr/>
                <p:nvPr/>
              </p:nvSpPr>
              <p:spPr>
                <a:xfrm>
                  <a:off x="6861365" y="7072802"/>
                  <a:ext cx="581921" cy="62699"/>
                </a:xfrm>
                <a:custGeom>
                  <a:avLst/>
                  <a:gdLst>
                    <a:gd name="connsiteX0" fmla="*/ 5462 w 581921"/>
                    <a:gd name="connsiteY0" fmla="*/ 59390 h 62699"/>
                    <a:gd name="connsiteX1" fmla="*/ 12194 w 581921"/>
                    <a:gd name="connsiteY1" fmla="*/ 60153 h 62699"/>
                    <a:gd name="connsiteX2" fmla="*/ 32519 w 581921"/>
                    <a:gd name="connsiteY2" fmla="*/ 61932 h 62699"/>
                    <a:gd name="connsiteX3" fmla="*/ 45095 w 581921"/>
                    <a:gd name="connsiteY3" fmla="*/ 61804 h 62699"/>
                    <a:gd name="connsiteX4" fmla="*/ 63515 w 581921"/>
                    <a:gd name="connsiteY4" fmla="*/ 61296 h 62699"/>
                    <a:gd name="connsiteX5" fmla="*/ 79901 w 581921"/>
                    <a:gd name="connsiteY5" fmla="*/ 61169 h 62699"/>
                    <a:gd name="connsiteX6" fmla="*/ 82060 w 581921"/>
                    <a:gd name="connsiteY6" fmla="*/ 61423 h 62699"/>
                    <a:gd name="connsiteX7" fmla="*/ 93366 w 581921"/>
                    <a:gd name="connsiteY7" fmla="*/ 60915 h 62699"/>
                    <a:gd name="connsiteX8" fmla="*/ 227382 w 581921"/>
                    <a:gd name="connsiteY8" fmla="*/ 58501 h 62699"/>
                    <a:gd name="connsiteX9" fmla="*/ 274256 w 581921"/>
                    <a:gd name="connsiteY9" fmla="*/ 57611 h 62699"/>
                    <a:gd name="connsiteX10" fmla="*/ 358604 w 581921"/>
                    <a:gd name="connsiteY10" fmla="*/ 60153 h 62699"/>
                    <a:gd name="connsiteX11" fmla="*/ 398364 w 581921"/>
                    <a:gd name="connsiteY11" fmla="*/ 60153 h 62699"/>
                    <a:gd name="connsiteX12" fmla="*/ 428216 w 581921"/>
                    <a:gd name="connsiteY12" fmla="*/ 62694 h 62699"/>
                    <a:gd name="connsiteX13" fmla="*/ 463530 w 581921"/>
                    <a:gd name="connsiteY13" fmla="*/ 60533 h 62699"/>
                    <a:gd name="connsiteX14" fmla="*/ 557659 w 581921"/>
                    <a:gd name="connsiteY14" fmla="*/ 58374 h 62699"/>
                    <a:gd name="connsiteX15" fmla="*/ 575697 w 581921"/>
                    <a:gd name="connsiteY15" fmla="*/ 59518 h 62699"/>
                    <a:gd name="connsiteX16" fmla="*/ 581922 w 581921"/>
                    <a:gd name="connsiteY16" fmla="*/ 31183 h 62699"/>
                    <a:gd name="connsiteX17" fmla="*/ 575697 w 581921"/>
                    <a:gd name="connsiteY17" fmla="*/ 562 h 62699"/>
                    <a:gd name="connsiteX18" fmla="*/ 565281 w 581921"/>
                    <a:gd name="connsiteY18" fmla="*/ 308 h 62699"/>
                    <a:gd name="connsiteX19" fmla="*/ 479027 w 581921"/>
                    <a:gd name="connsiteY19" fmla="*/ 2467 h 62699"/>
                    <a:gd name="connsiteX20" fmla="*/ 244277 w 581921"/>
                    <a:gd name="connsiteY20" fmla="*/ 4501 h 62699"/>
                    <a:gd name="connsiteX21" fmla="*/ 192449 w 581921"/>
                    <a:gd name="connsiteY21" fmla="*/ 3611 h 62699"/>
                    <a:gd name="connsiteX22" fmla="*/ 131221 w 581921"/>
                    <a:gd name="connsiteY22" fmla="*/ 2849 h 62699"/>
                    <a:gd name="connsiteX23" fmla="*/ 109499 w 581921"/>
                    <a:gd name="connsiteY23" fmla="*/ 2595 h 62699"/>
                    <a:gd name="connsiteX24" fmla="*/ 74185 w 581921"/>
                    <a:gd name="connsiteY24" fmla="*/ 2214 h 62699"/>
                    <a:gd name="connsiteX25" fmla="*/ 5335 w 581921"/>
                    <a:gd name="connsiteY25" fmla="*/ 562 h 62699"/>
                    <a:gd name="connsiteX26" fmla="*/ 0 w 581921"/>
                    <a:gd name="connsiteY26" fmla="*/ 32835 h 62699"/>
                    <a:gd name="connsiteX27" fmla="*/ 5462 w 581921"/>
                    <a:gd name="connsiteY27" fmla="*/ 59390 h 6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1921" h="62699">
                      <a:moveTo>
                        <a:pt x="5462" y="59390"/>
                      </a:moveTo>
                      <a:cubicBezTo>
                        <a:pt x="7749" y="59644"/>
                        <a:pt x="9908" y="59898"/>
                        <a:pt x="12194" y="60153"/>
                      </a:cubicBezTo>
                      <a:cubicBezTo>
                        <a:pt x="19308" y="61042"/>
                        <a:pt x="25914" y="61804"/>
                        <a:pt x="32519" y="61932"/>
                      </a:cubicBezTo>
                      <a:cubicBezTo>
                        <a:pt x="36585" y="62185"/>
                        <a:pt x="40522" y="62185"/>
                        <a:pt x="45095" y="61804"/>
                      </a:cubicBezTo>
                      <a:cubicBezTo>
                        <a:pt x="50939" y="61042"/>
                        <a:pt x="57290" y="60915"/>
                        <a:pt x="63515" y="61296"/>
                      </a:cubicBezTo>
                      <a:cubicBezTo>
                        <a:pt x="63768" y="61296"/>
                        <a:pt x="74693" y="61169"/>
                        <a:pt x="79901" y="61169"/>
                      </a:cubicBezTo>
                      <a:cubicBezTo>
                        <a:pt x="80663" y="61296"/>
                        <a:pt x="81172" y="61423"/>
                        <a:pt x="82060" y="61423"/>
                      </a:cubicBezTo>
                      <a:cubicBezTo>
                        <a:pt x="85491" y="61804"/>
                        <a:pt x="89428" y="61423"/>
                        <a:pt x="93366" y="60915"/>
                      </a:cubicBezTo>
                      <a:cubicBezTo>
                        <a:pt x="137954" y="60406"/>
                        <a:pt x="182668" y="60915"/>
                        <a:pt x="227382" y="58501"/>
                      </a:cubicBezTo>
                      <a:cubicBezTo>
                        <a:pt x="243007" y="57611"/>
                        <a:pt x="258504" y="56467"/>
                        <a:pt x="274256" y="57611"/>
                      </a:cubicBezTo>
                      <a:cubicBezTo>
                        <a:pt x="302330" y="59644"/>
                        <a:pt x="330530" y="59644"/>
                        <a:pt x="358604" y="60153"/>
                      </a:cubicBezTo>
                      <a:cubicBezTo>
                        <a:pt x="371814" y="60406"/>
                        <a:pt x="380707" y="57484"/>
                        <a:pt x="398364" y="60153"/>
                      </a:cubicBezTo>
                      <a:cubicBezTo>
                        <a:pt x="406113" y="60661"/>
                        <a:pt x="420721" y="62820"/>
                        <a:pt x="428216" y="62694"/>
                      </a:cubicBezTo>
                      <a:cubicBezTo>
                        <a:pt x="442316" y="62312"/>
                        <a:pt x="449430" y="61169"/>
                        <a:pt x="463530" y="60533"/>
                      </a:cubicBezTo>
                      <a:cubicBezTo>
                        <a:pt x="494906" y="59263"/>
                        <a:pt x="526283" y="58755"/>
                        <a:pt x="557659" y="58374"/>
                      </a:cubicBezTo>
                      <a:cubicBezTo>
                        <a:pt x="563629" y="58246"/>
                        <a:pt x="569727" y="58882"/>
                        <a:pt x="575697" y="59518"/>
                      </a:cubicBezTo>
                      <a:lnTo>
                        <a:pt x="581922" y="31183"/>
                      </a:lnTo>
                      <a:lnTo>
                        <a:pt x="575697" y="562"/>
                      </a:lnTo>
                      <a:cubicBezTo>
                        <a:pt x="572267" y="435"/>
                        <a:pt x="568710" y="435"/>
                        <a:pt x="565281" y="308"/>
                      </a:cubicBezTo>
                      <a:cubicBezTo>
                        <a:pt x="536445" y="-963"/>
                        <a:pt x="507228" y="2087"/>
                        <a:pt x="479027" y="2467"/>
                      </a:cubicBezTo>
                      <a:cubicBezTo>
                        <a:pt x="400778" y="3357"/>
                        <a:pt x="322528" y="2467"/>
                        <a:pt x="244277" y="4501"/>
                      </a:cubicBezTo>
                      <a:cubicBezTo>
                        <a:pt x="229923" y="4882"/>
                        <a:pt x="195117" y="4119"/>
                        <a:pt x="192449" y="3611"/>
                      </a:cubicBezTo>
                      <a:cubicBezTo>
                        <a:pt x="172760" y="-73"/>
                        <a:pt x="151673" y="3103"/>
                        <a:pt x="131221" y="2849"/>
                      </a:cubicBezTo>
                      <a:cubicBezTo>
                        <a:pt x="123981" y="2722"/>
                        <a:pt x="116740" y="2722"/>
                        <a:pt x="109499" y="2595"/>
                      </a:cubicBezTo>
                      <a:cubicBezTo>
                        <a:pt x="97686" y="2467"/>
                        <a:pt x="85998" y="2341"/>
                        <a:pt x="74185" y="2214"/>
                      </a:cubicBezTo>
                      <a:cubicBezTo>
                        <a:pt x="51192" y="1959"/>
                        <a:pt x="28200" y="1452"/>
                        <a:pt x="5335" y="562"/>
                      </a:cubicBezTo>
                      <a:lnTo>
                        <a:pt x="0" y="32835"/>
                      </a:lnTo>
                      <a:lnTo>
                        <a:pt x="5462" y="59390"/>
                      </a:lnTo>
                      <a:close/>
                    </a:path>
                  </a:pathLst>
                </a:custGeom>
                <a:solidFill>
                  <a:srgbClr val="31388A"/>
                </a:solidFill>
                <a:ln w="12692" cap="flat">
                  <a:noFill/>
                  <a:prstDash val="solid"/>
                  <a:miter/>
                </a:ln>
              </p:spPr>
              <p:txBody>
                <a:bodyPr rtlCol="0" anchor="ctr"/>
                <a:lstStyle/>
                <a:p>
                  <a:endParaRPr lang="en-US"/>
                </a:p>
              </p:txBody>
            </p:sp>
          </p:grpSp>
          <p:grpSp>
            <p:nvGrpSpPr>
              <p:cNvPr id="378" name="Graphic 1018">
                <a:extLst>
                  <a:ext uri="{FF2B5EF4-FFF2-40B4-BE49-F238E27FC236}">
                    <a16:creationId xmlns:a16="http://schemas.microsoft.com/office/drawing/2014/main" id="{D693FBD9-60B1-F743-9501-D9389FAD4281}"/>
                  </a:ext>
                </a:extLst>
              </p:cNvPr>
              <p:cNvGrpSpPr/>
              <p:nvPr/>
            </p:nvGrpSpPr>
            <p:grpSpPr>
              <a:xfrm>
                <a:off x="6290876" y="7072802"/>
                <a:ext cx="581921" cy="62699"/>
                <a:chOff x="6290876" y="7072802"/>
                <a:chExt cx="581921" cy="62699"/>
              </a:xfrm>
              <a:solidFill>
                <a:srgbClr val="31388A"/>
              </a:solidFill>
            </p:grpSpPr>
            <p:sp>
              <p:nvSpPr>
                <p:cNvPr id="466" name="Freeform 465">
                  <a:extLst>
                    <a:ext uri="{FF2B5EF4-FFF2-40B4-BE49-F238E27FC236}">
                      <a16:creationId xmlns:a16="http://schemas.microsoft.com/office/drawing/2014/main" id="{E175E0AB-E340-3D41-9CC1-968EEB9C00A9}"/>
                    </a:ext>
                  </a:extLst>
                </p:cNvPr>
                <p:cNvSpPr/>
                <p:nvPr/>
              </p:nvSpPr>
              <p:spPr>
                <a:xfrm>
                  <a:off x="6365442" y="7074466"/>
                  <a:ext cx="35314" cy="930"/>
                </a:xfrm>
                <a:custGeom>
                  <a:avLst/>
                  <a:gdLst>
                    <a:gd name="connsiteX0" fmla="*/ 35314 w 35314"/>
                    <a:gd name="connsiteY0" fmla="*/ 931 h 930"/>
                    <a:gd name="connsiteX1" fmla="*/ 34806 w 35314"/>
                    <a:gd name="connsiteY1" fmla="*/ 931 h 930"/>
                    <a:gd name="connsiteX2" fmla="*/ 10670 w 35314"/>
                    <a:gd name="connsiteY2" fmla="*/ 41 h 930"/>
                    <a:gd name="connsiteX3" fmla="*/ 0 w 35314"/>
                    <a:gd name="connsiteY3" fmla="*/ 550 h 930"/>
                    <a:gd name="connsiteX4" fmla="*/ 35314 w 35314"/>
                    <a:gd name="connsiteY4" fmla="*/ 931 h 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14" h="930">
                      <a:moveTo>
                        <a:pt x="35314" y="931"/>
                      </a:moveTo>
                      <a:cubicBezTo>
                        <a:pt x="35187" y="931"/>
                        <a:pt x="34933" y="931"/>
                        <a:pt x="34806" y="931"/>
                      </a:cubicBezTo>
                      <a:cubicBezTo>
                        <a:pt x="27184" y="41"/>
                        <a:pt x="18800" y="-85"/>
                        <a:pt x="10670" y="41"/>
                      </a:cubicBezTo>
                      <a:cubicBezTo>
                        <a:pt x="6986" y="296"/>
                        <a:pt x="3557" y="296"/>
                        <a:pt x="0" y="550"/>
                      </a:cubicBezTo>
                      <a:cubicBezTo>
                        <a:pt x="11814" y="677"/>
                        <a:pt x="23501" y="804"/>
                        <a:pt x="35314" y="931"/>
                      </a:cubicBezTo>
                      <a:close/>
                    </a:path>
                  </a:pathLst>
                </a:custGeom>
                <a:solidFill>
                  <a:srgbClr val="31388A"/>
                </a:solidFill>
                <a:ln w="12692" cap="flat">
                  <a:noFill/>
                  <a:prstDash val="solid"/>
                  <a:miter/>
                </a:ln>
              </p:spPr>
              <p:txBody>
                <a:bodyPr rtlCol="0" anchor="ctr"/>
                <a:lstStyle/>
                <a:p>
                  <a:endParaRPr lang="en-US"/>
                </a:p>
              </p:txBody>
            </p:sp>
            <p:sp>
              <p:nvSpPr>
                <p:cNvPr id="467" name="Freeform 466">
                  <a:extLst>
                    <a:ext uri="{FF2B5EF4-FFF2-40B4-BE49-F238E27FC236}">
                      <a16:creationId xmlns:a16="http://schemas.microsoft.com/office/drawing/2014/main" id="{B0F9537D-FAA8-9C4D-9E70-9998D43D5EAD}"/>
                    </a:ext>
                  </a:extLst>
                </p:cNvPr>
                <p:cNvSpPr/>
                <p:nvPr/>
              </p:nvSpPr>
              <p:spPr>
                <a:xfrm>
                  <a:off x="6290876" y="7072802"/>
                  <a:ext cx="581921" cy="62699"/>
                </a:xfrm>
                <a:custGeom>
                  <a:avLst/>
                  <a:gdLst>
                    <a:gd name="connsiteX0" fmla="*/ 5589 w 581921"/>
                    <a:gd name="connsiteY0" fmla="*/ 59390 h 62699"/>
                    <a:gd name="connsiteX1" fmla="*/ 12195 w 581921"/>
                    <a:gd name="connsiteY1" fmla="*/ 60153 h 62699"/>
                    <a:gd name="connsiteX2" fmla="*/ 32519 w 581921"/>
                    <a:gd name="connsiteY2" fmla="*/ 61932 h 62699"/>
                    <a:gd name="connsiteX3" fmla="*/ 45095 w 581921"/>
                    <a:gd name="connsiteY3" fmla="*/ 61804 h 62699"/>
                    <a:gd name="connsiteX4" fmla="*/ 63515 w 581921"/>
                    <a:gd name="connsiteY4" fmla="*/ 61296 h 62699"/>
                    <a:gd name="connsiteX5" fmla="*/ 79901 w 581921"/>
                    <a:gd name="connsiteY5" fmla="*/ 61169 h 62699"/>
                    <a:gd name="connsiteX6" fmla="*/ 82061 w 581921"/>
                    <a:gd name="connsiteY6" fmla="*/ 61423 h 62699"/>
                    <a:gd name="connsiteX7" fmla="*/ 93366 w 581921"/>
                    <a:gd name="connsiteY7" fmla="*/ 60915 h 62699"/>
                    <a:gd name="connsiteX8" fmla="*/ 227383 w 581921"/>
                    <a:gd name="connsiteY8" fmla="*/ 58501 h 62699"/>
                    <a:gd name="connsiteX9" fmla="*/ 274256 w 581921"/>
                    <a:gd name="connsiteY9" fmla="*/ 57611 h 62699"/>
                    <a:gd name="connsiteX10" fmla="*/ 358604 w 581921"/>
                    <a:gd name="connsiteY10" fmla="*/ 60153 h 62699"/>
                    <a:gd name="connsiteX11" fmla="*/ 398364 w 581921"/>
                    <a:gd name="connsiteY11" fmla="*/ 60153 h 62699"/>
                    <a:gd name="connsiteX12" fmla="*/ 428216 w 581921"/>
                    <a:gd name="connsiteY12" fmla="*/ 62694 h 62699"/>
                    <a:gd name="connsiteX13" fmla="*/ 463530 w 581921"/>
                    <a:gd name="connsiteY13" fmla="*/ 60533 h 62699"/>
                    <a:gd name="connsiteX14" fmla="*/ 557659 w 581921"/>
                    <a:gd name="connsiteY14" fmla="*/ 58374 h 62699"/>
                    <a:gd name="connsiteX15" fmla="*/ 575697 w 581921"/>
                    <a:gd name="connsiteY15" fmla="*/ 59518 h 62699"/>
                    <a:gd name="connsiteX16" fmla="*/ 581921 w 581921"/>
                    <a:gd name="connsiteY16" fmla="*/ 31183 h 62699"/>
                    <a:gd name="connsiteX17" fmla="*/ 575697 w 581921"/>
                    <a:gd name="connsiteY17" fmla="*/ 562 h 62699"/>
                    <a:gd name="connsiteX18" fmla="*/ 565280 w 581921"/>
                    <a:gd name="connsiteY18" fmla="*/ 308 h 62699"/>
                    <a:gd name="connsiteX19" fmla="*/ 479028 w 581921"/>
                    <a:gd name="connsiteY19" fmla="*/ 2467 h 62699"/>
                    <a:gd name="connsiteX20" fmla="*/ 244278 w 581921"/>
                    <a:gd name="connsiteY20" fmla="*/ 4501 h 62699"/>
                    <a:gd name="connsiteX21" fmla="*/ 192449 w 581921"/>
                    <a:gd name="connsiteY21" fmla="*/ 3611 h 62699"/>
                    <a:gd name="connsiteX22" fmla="*/ 131221 w 581921"/>
                    <a:gd name="connsiteY22" fmla="*/ 2849 h 62699"/>
                    <a:gd name="connsiteX23" fmla="*/ 109499 w 581921"/>
                    <a:gd name="connsiteY23" fmla="*/ 2595 h 62699"/>
                    <a:gd name="connsiteX24" fmla="*/ 74185 w 581921"/>
                    <a:gd name="connsiteY24" fmla="*/ 2214 h 62699"/>
                    <a:gd name="connsiteX25" fmla="*/ 5335 w 581921"/>
                    <a:gd name="connsiteY25" fmla="*/ 562 h 62699"/>
                    <a:gd name="connsiteX26" fmla="*/ 0 w 581921"/>
                    <a:gd name="connsiteY26" fmla="*/ 32835 h 62699"/>
                    <a:gd name="connsiteX27" fmla="*/ 5589 w 581921"/>
                    <a:gd name="connsiteY27" fmla="*/ 59390 h 6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1921" h="62699">
                      <a:moveTo>
                        <a:pt x="5589" y="59390"/>
                      </a:moveTo>
                      <a:cubicBezTo>
                        <a:pt x="7876" y="59644"/>
                        <a:pt x="10035" y="59898"/>
                        <a:pt x="12195" y="60153"/>
                      </a:cubicBezTo>
                      <a:cubicBezTo>
                        <a:pt x="19308" y="61042"/>
                        <a:pt x="25914" y="61804"/>
                        <a:pt x="32519" y="61932"/>
                      </a:cubicBezTo>
                      <a:cubicBezTo>
                        <a:pt x="36584" y="62185"/>
                        <a:pt x="40522" y="62185"/>
                        <a:pt x="45095" y="61804"/>
                      </a:cubicBezTo>
                      <a:cubicBezTo>
                        <a:pt x="50939" y="61042"/>
                        <a:pt x="57290" y="60915"/>
                        <a:pt x="63515" y="61296"/>
                      </a:cubicBezTo>
                      <a:cubicBezTo>
                        <a:pt x="63641" y="61296"/>
                        <a:pt x="74693" y="61169"/>
                        <a:pt x="79901" y="61169"/>
                      </a:cubicBezTo>
                      <a:cubicBezTo>
                        <a:pt x="80663" y="61296"/>
                        <a:pt x="81172" y="61423"/>
                        <a:pt x="82061" y="61423"/>
                      </a:cubicBezTo>
                      <a:cubicBezTo>
                        <a:pt x="85491" y="61804"/>
                        <a:pt x="89428" y="61423"/>
                        <a:pt x="93366" y="60915"/>
                      </a:cubicBezTo>
                      <a:cubicBezTo>
                        <a:pt x="137954" y="60406"/>
                        <a:pt x="182668" y="60915"/>
                        <a:pt x="227383" y="58501"/>
                      </a:cubicBezTo>
                      <a:cubicBezTo>
                        <a:pt x="243007" y="57611"/>
                        <a:pt x="258505" y="56467"/>
                        <a:pt x="274256" y="57611"/>
                      </a:cubicBezTo>
                      <a:cubicBezTo>
                        <a:pt x="302330" y="59644"/>
                        <a:pt x="330530" y="59644"/>
                        <a:pt x="358604" y="60153"/>
                      </a:cubicBezTo>
                      <a:cubicBezTo>
                        <a:pt x="371815" y="60406"/>
                        <a:pt x="380707" y="57484"/>
                        <a:pt x="398364" y="60153"/>
                      </a:cubicBezTo>
                      <a:cubicBezTo>
                        <a:pt x="406113" y="60661"/>
                        <a:pt x="420721" y="62820"/>
                        <a:pt x="428216" y="62694"/>
                      </a:cubicBezTo>
                      <a:cubicBezTo>
                        <a:pt x="442316" y="62312"/>
                        <a:pt x="449430" y="61169"/>
                        <a:pt x="463530" y="60533"/>
                      </a:cubicBezTo>
                      <a:cubicBezTo>
                        <a:pt x="494906" y="59263"/>
                        <a:pt x="526282" y="58755"/>
                        <a:pt x="557659" y="58374"/>
                      </a:cubicBezTo>
                      <a:cubicBezTo>
                        <a:pt x="563629" y="58246"/>
                        <a:pt x="569727" y="58882"/>
                        <a:pt x="575697" y="59518"/>
                      </a:cubicBezTo>
                      <a:lnTo>
                        <a:pt x="581921" y="31183"/>
                      </a:lnTo>
                      <a:lnTo>
                        <a:pt x="575697" y="562"/>
                      </a:lnTo>
                      <a:cubicBezTo>
                        <a:pt x="572268" y="435"/>
                        <a:pt x="568710" y="435"/>
                        <a:pt x="565280" y="308"/>
                      </a:cubicBezTo>
                      <a:cubicBezTo>
                        <a:pt x="536445" y="-963"/>
                        <a:pt x="507228" y="2087"/>
                        <a:pt x="479028" y="2467"/>
                      </a:cubicBezTo>
                      <a:cubicBezTo>
                        <a:pt x="400778" y="3357"/>
                        <a:pt x="322527" y="2467"/>
                        <a:pt x="244278" y="4501"/>
                      </a:cubicBezTo>
                      <a:cubicBezTo>
                        <a:pt x="229923" y="4882"/>
                        <a:pt x="195117" y="4119"/>
                        <a:pt x="192449" y="3611"/>
                      </a:cubicBezTo>
                      <a:cubicBezTo>
                        <a:pt x="172760" y="-73"/>
                        <a:pt x="151673" y="3103"/>
                        <a:pt x="131221" y="2849"/>
                      </a:cubicBezTo>
                      <a:cubicBezTo>
                        <a:pt x="123980" y="2722"/>
                        <a:pt x="116740" y="2722"/>
                        <a:pt x="109499" y="2595"/>
                      </a:cubicBezTo>
                      <a:cubicBezTo>
                        <a:pt x="97686" y="2467"/>
                        <a:pt x="85999" y="2341"/>
                        <a:pt x="74185" y="2214"/>
                      </a:cubicBezTo>
                      <a:cubicBezTo>
                        <a:pt x="51193" y="1959"/>
                        <a:pt x="28201" y="1452"/>
                        <a:pt x="5335" y="562"/>
                      </a:cubicBezTo>
                      <a:lnTo>
                        <a:pt x="0" y="32835"/>
                      </a:lnTo>
                      <a:lnTo>
                        <a:pt x="5589" y="59390"/>
                      </a:lnTo>
                      <a:close/>
                    </a:path>
                  </a:pathLst>
                </a:custGeom>
                <a:solidFill>
                  <a:srgbClr val="31388A"/>
                </a:solidFill>
                <a:ln w="12692" cap="flat">
                  <a:noFill/>
                  <a:prstDash val="solid"/>
                  <a:miter/>
                </a:ln>
              </p:spPr>
              <p:txBody>
                <a:bodyPr rtlCol="0" anchor="ctr"/>
                <a:lstStyle/>
                <a:p>
                  <a:endParaRPr lang="en-US"/>
                </a:p>
              </p:txBody>
            </p:sp>
          </p:grpSp>
          <p:grpSp>
            <p:nvGrpSpPr>
              <p:cNvPr id="379" name="Graphic 1018">
                <a:extLst>
                  <a:ext uri="{FF2B5EF4-FFF2-40B4-BE49-F238E27FC236}">
                    <a16:creationId xmlns:a16="http://schemas.microsoft.com/office/drawing/2014/main" id="{FA724915-5251-774E-88D0-779E8B3D5358}"/>
                  </a:ext>
                </a:extLst>
              </p:cNvPr>
              <p:cNvGrpSpPr/>
              <p:nvPr/>
            </p:nvGrpSpPr>
            <p:grpSpPr>
              <a:xfrm>
                <a:off x="5720641" y="7072802"/>
                <a:ext cx="581794" cy="62699"/>
                <a:chOff x="5720641" y="7072802"/>
                <a:chExt cx="581794" cy="62699"/>
              </a:xfrm>
              <a:solidFill>
                <a:srgbClr val="31388A"/>
              </a:solidFill>
            </p:grpSpPr>
            <p:sp>
              <p:nvSpPr>
                <p:cNvPr id="464" name="Freeform 463">
                  <a:extLst>
                    <a:ext uri="{FF2B5EF4-FFF2-40B4-BE49-F238E27FC236}">
                      <a16:creationId xmlns:a16="http://schemas.microsoft.com/office/drawing/2014/main" id="{71E572C6-859D-7146-97D7-F68CD730CE17}"/>
                    </a:ext>
                  </a:extLst>
                </p:cNvPr>
                <p:cNvSpPr/>
                <p:nvPr/>
              </p:nvSpPr>
              <p:spPr>
                <a:xfrm>
                  <a:off x="5795080" y="7074466"/>
                  <a:ext cx="35314" cy="930"/>
                </a:xfrm>
                <a:custGeom>
                  <a:avLst/>
                  <a:gdLst>
                    <a:gd name="connsiteX0" fmla="*/ 35314 w 35314"/>
                    <a:gd name="connsiteY0" fmla="*/ 931 h 930"/>
                    <a:gd name="connsiteX1" fmla="*/ 34679 w 35314"/>
                    <a:gd name="connsiteY1" fmla="*/ 931 h 930"/>
                    <a:gd name="connsiteX2" fmla="*/ 10543 w 35314"/>
                    <a:gd name="connsiteY2" fmla="*/ 41 h 930"/>
                    <a:gd name="connsiteX3" fmla="*/ 0 w 35314"/>
                    <a:gd name="connsiteY3" fmla="*/ 550 h 930"/>
                    <a:gd name="connsiteX4" fmla="*/ 35314 w 35314"/>
                    <a:gd name="connsiteY4" fmla="*/ 931 h 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14" h="930">
                      <a:moveTo>
                        <a:pt x="35314" y="931"/>
                      </a:moveTo>
                      <a:cubicBezTo>
                        <a:pt x="35060" y="931"/>
                        <a:pt x="34933" y="931"/>
                        <a:pt x="34679" y="931"/>
                      </a:cubicBezTo>
                      <a:cubicBezTo>
                        <a:pt x="27057" y="41"/>
                        <a:pt x="18673" y="-85"/>
                        <a:pt x="10543" y="41"/>
                      </a:cubicBezTo>
                      <a:cubicBezTo>
                        <a:pt x="6859" y="296"/>
                        <a:pt x="3430" y="296"/>
                        <a:pt x="0" y="550"/>
                      </a:cubicBezTo>
                      <a:cubicBezTo>
                        <a:pt x="11814" y="677"/>
                        <a:pt x="23500" y="804"/>
                        <a:pt x="35314" y="931"/>
                      </a:cubicBezTo>
                      <a:close/>
                    </a:path>
                  </a:pathLst>
                </a:custGeom>
                <a:solidFill>
                  <a:srgbClr val="31388A"/>
                </a:solidFill>
                <a:ln w="12692" cap="flat">
                  <a:noFill/>
                  <a:prstDash val="solid"/>
                  <a:miter/>
                </a:ln>
              </p:spPr>
              <p:txBody>
                <a:bodyPr rtlCol="0" anchor="ctr"/>
                <a:lstStyle/>
                <a:p>
                  <a:endParaRPr lang="en-US"/>
                </a:p>
              </p:txBody>
            </p:sp>
            <p:sp>
              <p:nvSpPr>
                <p:cNvPr id="465" name="Freeform 464">
                  <a:extLst>
                    <a:ext uri="{FF2B5EF4-FFF2-40B4-BE49-F238E27FC236}">
                      <a16:creationId xmlns:a16="http://schemas.microsoft.com/office/drawing/2014/main" id="{B6D39666-1BE3-6F4A-8B41-D801CE215025}"/>
                    </a:ext>
                  </a:extLst>
                </p:cNvPr>
                <p:cNvSpPr/>
                <p:nvPr/>
              </p:nvSpPr>
              <p:spPr>
                <a:xfrm>
                  <a:off x="5720641" y="7072802"/>
                  <a:ext cx="581794" cy="62699"/>
                </a:xfrm>
                <a:custGeom>
                  <a:avLst/>
                  <a:gdLst>
                    <a:gd name="connsiteX0" fmla="*/ 5462 w 581794"/>
                    <a:gd name="connsiteY0" fmla="*/ 59390 h 62699"/>
                    <a:gd name="connsiteX1" fmla="*/ 12195 w 581794"/>
                    <a:gd name="connsiteY1" fmla="*/ 60153 h 62699"/>
                    <a:gd name="connsiteX2" fmla="*/ 32519 w 581794"/>
                    <a:gd name="connsiteY2" fmla="*/ 61932 h 62699"/>
                    <a:gd name="connsiteX3" fmla="*/ 45096 w 581794"/>
                    <a:gd name="connsiteY3" fmla="*/ 61804 h 62699"/>
                    <a:gd name="connsiteX4" fmla="*/ 63515 w 581794"/>
                    <a:gd name="connsiteY4" fmla="*/ 61296 h 62699"/>
                    <a:gd name="connsiteX5" fmla="*/ 79902 w 581794"/>
                    <a:gd name="connsiteY5" fmla="*/ 61169 h 62699"/>
                    <a:gd name="connsiteX6" fmla="*/ 82061 w 581794"/>
                    <a:gd name="connsiteY6" fmla="*/ 61423 h 62699"/>
                    <a:gd name="connsiteX7" fmla="*/ 93367 w 581794"/>
                    <a:gd name="connsiteY7" fmla="*/ 60915 h 62699"/>
                    <a:gd name="connsiteX8" fmla="*/ 227383 w 581794"/>
                    <a:gd name="connsiteY8" fmla="*/ 58501 h 62699"/>
                    <a:gd name="connsiteX9" fmla="*/ 274256 w 581794"/>
                    <a:gd name="connsiteY9" fmla="*/ 57611 h 62699"/>
                    <a:gd name="connsiteX10" fmla="*/ 358604 w 581794"/>
                    <a:gd name="connsiteY10" fmla="*/ 60153 h 62699"/>
                    <a:gd name="connsiteX11" fmla="*/ 398364 w 581794"/>
                    <a:gd name="connsiteY11" fmla="*/ 60153 h 62699"/>
                    <a:gd name="connsiteX12" fmla="*/ 428216 w 581794"/>
                    <a:gd name="connsiteY12" fmla="*/ 62694 h 62699"/>
                    <a:gd name="connsiteX13" fmla="*/ 463530 w 581794"/>
                    <a:gd name="connsiteY13" fmla="*/ 60533 h 62699"/>
                    <a:gd name="connsiteX14" fmla="*/ 557659 w 581794"/>
                    <a:gd name="connsiteY14" fmla="*/ 58374 h 62699"/>
                    <a:gd name="connsiteX15" fmla="*/ 575697 w 581794"/>
                    <a:gd name="connsiteY15" fmla="*/ 59518 h 62699"/>
                    <a:gd name="connsiteX16" fmla="*/ 581795 w 581794"/>
                    <a:gd name="connsiteY16" fmla="*/ 31183 h 62699"/>
                    <a:gd name="connsiteX17" fmla="*/ 575697 w 581794"/>
                    <a:gd name="connsiteY17" fmla="*/ 562 h 62699"/>
                    <a:gd name="connsiteX18" fmla="*/ 565281 w 581794"/>
                    <a:gd name="connsiteY18" fmla="*/ 308 h 62699"/>
                    <a:gd name="connsiteX19" fmla="*/ 479028 w 581794"/>
                    <a:gd name="connsiteY19" fmla="*/ 2467 h 62699"/>
                    <a:gd name="connsiteX20" fmla="*/ 244278 w 581794"/>
                    <a:gd name="connsiteY20" fmla="*/ 4501 h 62699"/>
                    <a:gd name="connsiteX21" fmla="*/ 192449 w 581794"/>
                    <a:gd name="connsiteY21" fmla="*/ 3611 h 62699"/>
                    <a:gd name="connsiteX22" fmla="*/ 131222 w 581794"/>
                    <a:gd name="connsiteY22" fmla="*/ 2849 h 62699"/>
                    <a:gd name="connsiteX23" fmla="*/ 109499 w 581794"/>
                    <a:gd name="connsiteY23" fmla="*/ 2595 h 62699"/>
                    <a:gd name="connsiteX24" fmla="*/ 74185 w 581794"/>
                    <a:gd name="connsiteY24" fmla="*/ 2214 h 62699"/>
                    <a:gd name="connsiteX25" fmla="*/ 5335 w 581794"/>
                    <a:gd name="connsiteY25" fmla="*/ 562 h 62699"/>
                    <a:gd name="connsiteX26" fmla="*/ 0 w 581794"/>
                    <a:gd name="connsiteY26" fmla="*/ 32835 h 62699"/>
                    <a:gd name="connsiteX27" fmla="*/ 5462 w 581794"/>
                    <a:gd name="connsiteY27" fmla="*/ 59390 h 6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1794" h="62699">
                      <a:moveTo>
                        <a:pt x="5462" y="59390"/>
                      </a:moveTo>
                      <a:cubicBezTo>
                        <a:pt x="7749" y="59644"/>
                        <a:pt x="9908" y="59898"/>
                        <a:pt x="12195" y="60153"/>
                      </a:cubicBezTo>
                      <a:cubicBezTo>
                        <a:pt x="19308" y="61042"/>
                        <a:pt x="25914" y="61804"/>
                        <a:pt x="32519" y="61932"/>
                      </a:cubicBezTo>
                      <a:cubicBezTo>
                        <a:pt x="36585" y="62185"/>
                        <a:pt x="40522" y="62185"/>
                        <a:pt x="45096" y="61804"/>
                      </a:cubicBezTo>
                      <a:cubicBezTo>
                        <a:pt x="50939" y="61042"/>
                        <a:pt x="57290" y="60915"/>
                        <a:pt x="63515" y="61296"/>
                      </a:cubicBezTo>
                      <a:cubicBezTo>
                        <a:pt x="63642" y="61296"/>
                        <a:pt x="74693" y="61169"/>
                        <a:pt x="79902" y="61169"/>
                      </a:cubicBezTo>
                      <a:cubicBezTo>
                        <a:pt x="80664" y="61296"/>
                        <a:pt x="81172" y="61423"/>
                        <a:pt x="82061" y="61423"/>
                      </a:cubicBezTo>
                      <a:cubicBezTo>
                        <a:pt x="85491" y="61804"/>
                        <a:pt x="89429" y="61423"/>
                        <a:pt x="93367" y="60915"/>
                      </a:cubicBezTo>
                      <a:cubicBezTo>
                        <a:pt x="137954" y="60406"/>
                        <a:pt x="182668" y="60915"/>
                        <a:pt x="227383" y="58501"/>
                      </a:cubicBezTo>
                      <a:cubicBezTo>
                        <a:pt x="243007" y="57611"/>
                        <a:pt x="258505" y="56467"/>
                        <a:pt x="274256" y="57611"/>
                      </a:cubicBezTo>
                      <a:cubicBezTo>
                        <a:pt x="302330" y="59644"/>
                        <a:pt x="330530" y="59644"/>
                        <a:pt x="358604" y="60153"/>
                      </a:cubicBezTo>
                      <a:cubicBezTo>
                        <a:pt x="371815" y="60406"/>
                        <a:pt x="380707" y="57484"/>
                        <a:pt x="398364" y="60153"/>
                      </a:cubicBezTo>
                      <a:cubicBezTo>
                        <a:pt x="406113" y="60661"/>
                        <a:pt x="420721" y="62820"/>
                        <a:pt x="428216" y="62694"/>
                      </a:cubicBezTo>
                      <a:cubicBezTo>
                        <a:pt x="442316" y="62312"/>
                        <a:pt x="449430" y="61169"/>
                        <a:pt x="463530" y="60533"/>
                      </a:cubicBezTo>
                      <a:cubicBezTo>
                        <a:pt x="494906" y="59263"/>
                        <a:pt x="526283" y="58755"/>
                        <a:pt x="557659" y="58374"/>
                      </a:cubicBezTo>
                      <a:cubicBezTo>
                        <a:pt x="563629" y="58246"/>
                        <a:pt x="569727" y="58882"/>
                        <a:pt x="575697" y="59518"/>
                      </a:cubicBezTo>
                      <a:lnTo>
                        <a:pt x="581795" y="31183"/>
                      </a:lnTo>
                      <a:lnTo>
                        <a:pt x="575697" y="562"/>
                      </a:lnTo>
                      <a:cubicBezTo>
                        <a:pt x="572268" y="435"/>
                        <a:pt x="568710" y="435"/>
                        <a:pt x="565281" y="308"/>
                      </a:cubicBezTo>
                      <a:cubicBezTo>
                        <a:pt x="536445" y="-963"/>
                        <a:pt x="507228" y="2087"/>
                        <a:pt x="479028" y="2467"/>
                      </a:cubicBezTo>
                      <a:cubicBezTo>
                        <a:pt x="400778" y="3357"/>
                        <a:pt x="322528" y="2467"/>
                        <a:pt x="244278" y="4501"/>
                      </a:cubicBezTo>
                      <a:cubicBezTo>
                        <a:pt x="229923" y="4882"/>
                        <a:pt x="195117" y="4119"/>
                        <a:pt x="192449" y="3611"/>
                      </a:cubicBezTo>
                      <a:cubicBezTo>
                        <a:pt x="172760" y="-73"/>
                        <a:pt x="151673" y="3103"/>
                        <a:pt x="131222" y="2849"/>
                      </a:cubicBezTo>
                      <a:cubicBezTo>
                        <a:pt x="123981" y="2722"/>
                        <a:pt x="116740" y="2722"/>
                        <a:pt x="109499" y="2595"/>
                      </a:cubicBezTo>
                      <a:cubicBezTo>
                        <a:pt x="97686" y="2467"/>
                        <a:pt x="85999" y="2341"/>
                        <a:pt x="74185" y="2214"/>
                      </a:cubicBezTo>
                      <a:cubicBezTo>
                        <a:pt x="51193" y="1959"/>
                        <a:pt x="28201" y="1452"/>
                        <a:pt x="5335" y="562"/>
                      </a:cubicBezTo>
                      <a:lnTo>
                        <a:pt x="0" y="32835"/>
                      </a:lnTo>
                      <a:lnTo>
                        <a:pt x="5462" y="59390"/>
                      </a:lnTo>
                      <a:close/>
                    </a:path>
                  </a:pathLst>
                </a:custGeom>
                <a:solidFill>
                  <a:srgbClr val="31388A"/>
                </a:solidFill>
                <a:ln w="12692" cap="flat">
                  <a:noFill/>
                  <a:prstDash val="solid"/>
                  <a:miter/>
                </a:ln>
              </p:spPr>
              <p:txBody>
                <a:bodyPr rtlCol="0" anchor="ctr"/>
                <a:lstStyle/>
                <a:p>
                  <a:endParaRPr lang="en-US"/>
                </a:p>
              </p:txBody>
            </p:sp>
          </p:grpSp>
          <p:grpSp>
            <p:nvGrpSpPr>
              <p:cNvPr id="380" name="Graphic 1018">
                <a:extLst>
                  <a:ext uri="{FF2B5EF4-FFF2-40B4-BE49-F238E27FC236}">
                    <a16:creationId xmlns:a16="http://schemas.microsoft.com/office/drawing/2014/main" id="{FF5FE62F-1E74-244D-BCDC-6A92BFC8D341}"/>
                  </a:ext>
                </a:extLst>
              </p:cNvPr>
              <p:cNvGrpSpPr/>
              <p:nvPr/>
            </p:nvGrpSpPr>
            <p:grpSpPr>
              <a:xfrm>
                <a:off x="5150406" y="7072802"/>
                <a:ext cx="581794" cy="62699"/>
                <a:chOff x="5150406" y="7072802"/>
                <a:chExt cx="581794" cy="62699"/>
              </a:xfrm>
              <a:solidFill>
                <a:srgbClr val="31388A"/>
              </a:solidFill>
            </p:grpSpPr>
            <p:sp>
              <p:nvSpPr>
                <p:cNvPr id="462" name="Freeform 461">
                  <a:extLst>
                    <a:ext uri="{FF2B5EF4-FFF2-40B4-BE49-F238E27FC236}">
                      <a16:creationId xmlns:a16="http://schemas.microsoft.com/office/drawing/2014/main" id="{E1111257-3F6C-C041-B3C8-9D5A4422AC09}"/>
                    </a:ext>
                  </a:extLst>
                </p:cNvPr>
                <p:cNvSpPr/>
                <p:nvPr/>
              </p:nvSpPr>
              <p:spPr>
                <a:xfrm>
                  <a:off x="5224845" y="7074466"/>
                  <a:ext cx="35186" cy="930"/>
                </a:xfrm>
                <a:custGeom>
                  <a:avLst/>
                  <a:gdLst>
                    <a:gd name="connsiteX0" fmla="*/ 35187 w 35186"/>
                    <a:gd name="connsiteY0" fmla="*/ 931 h 930"/>
                    <a:gd name="connsiteX1" fmla="*/ 34679 w 35186"/>
                    <a:gd name="connsiteY1" fmla="*/ 931 h 930"/>
                    <a:gd name="connsiteX2" fmla="*/ 10544 w 35186"/>
                    <a:gd name="connsiteY2" fmla="*/ 41 h 930"/>
                    <a:gd name="connsiteX3" fmla="*/ 0 w 35186"/>
                    <a:gd name="connsiteY3" fmla="*/ 550 h 930"/>
                    <a:gd name="connsiteX4" fmla="*/ 35187 w 35186"/>
                    <a:gd name="connsiteY4" fmla="*/ 931 h 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86" h="930">
                      <a:moveTo>
                        <a:pt x="35187" y="931"/>
                      </a:moveTo>
                      <a:cubicBezTo>
                        <a:pt x="34933" y="931"/>
                        <a:pt x="34806" y="931"/>
                        <a:pt x="34679" y="931"/>
                      </a:cubicBezTo>
                      <a:cubicBezTo>
                        <a:pt x="27057" y="41"/>
                        <a:pt x="18673" y="-85"/>
                        <a:pt x="10544" y="41"/>
                      </a:cubicBezTo>
                      <a:cubicBezTo>
                        <a:pt x="6860" y="296"/>
                        <a:pt x="3430" y="296"/>
                        <a:pt x="0" y="550"/>
                      </a:cubicBezTo>
                      <a:cubicBezTo>
                        <a:pt x="11687" y="677"/>
                        <a:pt x="23501" y="804"/>
                        <a:pt x="35187" y="931"/>
                      </a:cubicBezTo>
                      <a:close/>
                    </a:path>
                  </a:pathLst>
                </a:custGeom>
                <a:solidFill>
                  <a:srgbClr val="31388A"/>
                </a:solidFill>
                <a:ln w="12692" cap="flat">
                  <a:noFill/>
                  <a:prstDash val="solid"/>
                  <a:miter/>
                </a:ln>
              </p:spPr>
              <p:txBody>
                <a:bodyPr rtlCol="0" anchor="ctr"/>
                <a:lstStyle/>
                <a:p>
                  <a:endParaRPr lang="en-US"/>
                </a:p>
              </p:txBody>
            </p:sp>
            <p:sp>
              <p:nvSpPr>
                <p:cNvPr id="463" name="Freeform 462">
                  <a:extLst>
                    <a:ext uri="{FF2B5EF4-FFF2-40B4-BE49-F238E27FC236}">
                      <a16:creationId xmlns:a16="http://schemas.microsoft.com/office/drawing/2014/main" id="{60853A0F-1EBB-A34E-8765-F9180BA7AB53}"/>
                    </a:ext>
                  </a:extLst>
                </p:cNvPr>
                <p:cNvSpPr/>
                <p:nvPr/>
              </p:nvSpPr>
              <p:spPr>
                <a:xfrm>
                  <a:off x="5150406" y="7072802"/>
                  <a:ext cx="581794" cy="62699"/>
                </a:xfrm>
                <a:custGeom>
                  <a:avLst/>
                  <a:gdLst>
                    <a:gd name="connsiteX0" fmla="*/ 5462 w 581794"/>
                    <a:gd name="connsiteY0" fmla="*/ 59390 h 62699"/>
                    <a:gd name="connsiteX1" fmla="*/ 12195 w 581794"/>
                    <a:gd name="connsiteY1" fmla="*/ 60153 h 62699"/>
                    <a:gd name="connsiteX2" fmla="*/ 32519 w 581794"/>
                    <a:gd name="connsiteY2" fmla="*/ 61932 h 62699"/>
                    <a:gd name="connsiteX3" fmla="*/ 45095 w 581794"/>
                    <a:gd name="connsiteY3" fmla="*/ 61804 h 62699"/>
                    <a:gd name="connsiteX4" fmla="*/ 63515 w 581794"/>
                    <a:gd name="connsiteY4" fmla="*/ 61296 h 62699"/>
                    <a:gd name="connsiteX5" fmla="*/ 79901 w 581794"/>
                    <a:gd name="connsiteY5" fmla="*/ 61169 h 62699"/>
                    <a:gd name="connsiteX6" fmla="*/ 82061 w 581794"/>
                    <a:gd name="connsiteY6" fmla="*/ 61423 h 62699"/>
                    <a:gd name="connsiteX7" fmla="*/ 93366 w 581794"/>
                    <a:gd name="connsiteY7" fmla="*/ 60915 h 62699"/>
                    <a:gd name="connsiteX8" fmla="*/ 227383 w 581794"/>
                    <a:gd name="connsiteY8" fmla="*/ 58501 h 62699"/>
                    <a:gd name="connsiteX9" fmla="*/ 274256 w 581794"/>
                    <a:gd name="connsiteY9" fmla="*/ 57611 h 62699"/>
                    <a:gd name="connsiteX10" fmla="*/ 358604 w 581794"/>
                    <a:gd name="connsiteY10" fmla="*/ 60153 h 62699"/>
                    <a:gd name="connsiteX11" fmla="*/ 398364 w 581794"/>
                    <a:gd name="connsiteY11" fmla="*/ 60153 h 62699"/>
                    <a:gd name="connsiteX12" fmla="*/ 428216 w 581794"/>
                    <a:gd name="connsiteY12" fmla="*/ 62694 h 62699"/>
                    <a:gd name="connsiteX13" fmla="*/ 463530 w 581794"/>
                    <a:gd name="connsiteY13" fmla="*/ 60533 h 62699"/>
                    <a:gd name="connsiteX14" fmla="*/ 557659 w 581794"/>
                    <a:gd name="connsiteY14" fmla="*/ 58374 h 62699"/>
                    <a:gd name="connsiteX15" fmla="*/ 575697 w 581794"/>
                    <a:gd name="connsiteY15" fmla="*/ 59518 h 62699"/>
                    <a:gd name="connsiteX16" fmla="*/ 581794 w 581794"/>
                    <a:gd name="connsiteY16" fmla="*/ 31183 h 62699"/>
                    <a:gd name="connsiteX17" fmla="*/ 575697 w 581794"/>
                    <a:gd name="connsiteY17" fmla="*/ 562 h 62699"/>
                    <a:gd name="connsiteX18" fmla="*/ 565281 w 581794"/>
                    <a:gd name="connsiteY18" fmla="*/ 308 h 62699"/>
                    <a:gd name="connsiteX19" fmla="*/ 479028 w 581794"/>
                    <a:gd name="connsiteY19" fmla="*/ 2467 h 62699"/>
                    <a:gd name="connsiteX20" fmla="*/ 244277 w 581794"/>
                    <a:gd name="connsiteY20" fmla="*/ 4501 h 62699"/>
                    <a:gd name="connsiteX21" fmla="*/ 192449 w 581794"/>
                    <a:gd name="connsiteY21" fmla="*/ 3611 h 62699"/>
                    <a:gd name="connsiteX22" fmla="*/ 131221 w 581794"/>
                    <a:gd name="connsiteY22" fmla="*/ 2849 h 62699"/>
                    <a:gd name="connsiteX23" fmla="*/ 109499 w 581794"/>
                    <a:gd name="connsiteY23" fmla="*/ 2595 h 62699"/>
                    <a:gd name="connsiteX24" fmla="*/ 74185 w 581794"/>
                    <a:gd name="connsiteY24" fmla="*/ 2214 h 62699"/>
                    <a:gd name="connsiteX25" fmla="*/ 5335 w 581794"/>
                    <a:gd name="connsiteY25" fmla="*/ 562 h 62699"/>
                    <a:gd name="connsiteX26" fmla="*/ 0 w 581794"/>
                    <a:gd name="connsiteY26" fmla="*/ 32835 h 62699"/>
                    <a:gd name="connsiteX27" fmla="*/ 5462 w 581794"/>
                    <a:gd name="connsiteY27" fmla="*/ 59390 h 6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1794" h="62699">
                      <a:moveTo>
                        <a:pt x="5462" y="59390"/>
                      </a:moveTo>
                      <a:cubicBezTo>
                        <a:pt x="7749" y="59644"/>
                        <a:pt x="9908" y="59898"/>
                        <a:pt x="12195" y="60153"/>
                      </a:cubicBezTo>
                      <a:cubicBezTo>
                        <a:pt x="19308" y="61042"/>
                        <a:pt x="25914" y="61804"/>
                        <a:pt x="32519" y="61932"/>
                      </a:cubicBezTo>
                      <a:cubicBezTo>
                        <a:pt x="36584" y="62185"/>
                        <a:pt x="40522" y="62185"/>
                        <a:pt x="45095" y="61804"/>
                      </a:cubicBezTo>
                      <a:cubicBezTo>
                        <a:pt x="50939" y="61042"/>
                        <a:pt x="57290" y="60915"/>
                        <a:pt x="63515" y="61296"/>
                      </a:cubicBezTo>
                      <a:cubicBezTo>
                        <a:pt x="63769" y="61296"/>
                        <a:pt x="74693" y="61169"/>
                        <a:pt x="79901" y="61169"/>
                      </a:cubicBezTo>
                      <a:cubicBezTo>
                        <a:pt x="80663" y="61296"/>
                        <a:pt x="81172" y="61423"/>
                        <a:pt x="82061" y="61423"/>
                      </a:cubicBezTo>
                      <a:cubicBezTo>
                        <a:pt x="85491" y="61804"/>
                        <a:pt x="89428" y="61423"/>
                        <a:pt x="93366" y="60915"/>
                      </a:cubicBezTo>
                      <a:cubicBezTo>
                        <a:pt x="137954" y="60406"/>
                        <a:pt x="182668" y="60915"/>
                        <a:pt x="227383" y="58501"/>
                      </a:cubicBezTo>
                      <a:cubicBezTo>
                        <a:pt x="243007" y="57611"/>
                        <a:pt x="258504" y="56467"/>
                        <a:pt x="274256" y="57611"/>
                      </a:cubicBezTo>
                      <a:cubicBezTo>
                        <a:pt x="302330" y="59644"/>
                        <a:pt x="330530" y="59644"/>
                        <a:pt x="358604" y="60153"/>
                      </a:cubicBezTo>
                      <a:cubicBezTo>
                        <a:pt x="371815" y="60406"/>
                        <a:pt x="380707" y="57484"/>
                        <a:pt x="398364" y="60153"/>
                      </a:cubicBezTo>
                      <a:cubicBezTo>
                        <a:pt x="406113" y="60661"/>
                        <a:pt x="420721" y="62820"/>
                        <a:pt x="428216" y="62694"/>
                      </a:cubicBezTo>
                      <a:cubicBezTo>
                        <a:pt x="442316" y="62312"/>
                        <a:pt x="449430" y="61169"/>
                        <a:pt x="463530" y="60533"/>
                      </a:cubicBezTo>
                      <a:cubicBezTo>
                        <a:pt x="494906" y="59263"/>
                        <a:pt x="526283" y="58755"/>
                        <a:pt x="557659" y="58374"/>
                      </a:cubicBezTo>
                      <a:cubicBezTo>
                        <a:pt x="563629" y="58246"/>
                        <a:pt x="569727" y="58882"/>
                        <a:pt x="575697" y="59518"/>
                      </a:cubicBezTo>
                      <a:lnTo>
                        <a:pt x="581794" y="31183"/>
                      </a:lnTo>
                      <a:lnTo>
                        <a:pt x="575697" y="562"/>
                      </a:lnTo>
                      <a:cubicBezTo>
                        <a:pt x="572267" y="435"/>
                        <a:pt x="568710" y="435"/>
                        <a:pt x="565281" y="308"/>
                      </a:cubicBezTo>
                      <a:cubicBezTo>
                        <a:pt x="536445" y="-963"/>
                        <a:pt x="507228" y="2087"/>
                        <a:pt x="479028" y="2467"/>
                      </a:cubicBezTo>
                      <a:cubicBezTo>
                        <a:pt x="400778" y="3357"/>
                        <a:pt x="322527" y="2467"/>
                        <a:pt x="244277" y="4501"/>
                      </a:cubicBezTo>
                      <a:cubicBezTo>
                        <a:pt x="229923" y="4882"/>
                        <a:pt x="195117" y="4119"/>
                        <a:pt x="192449" y="3611"/>
                      </a:cubicBezTo>
                      <a:cubicBezTo>
                        <a:pt x="172760" y="-73"/>
                        <a:pt x="151673" y="3103"/>
                        <a:pt x="131221" y="2849"/>
                      </a:cubicBezTo>
                      <a:cubicBezTo>
                        <a:pt x="123980" y="2722"/>
                        <a:pt x="116740" y="2722"/>
                        <a:pt x="109499" y="2595"/>
                      </a:cubicBezTo>
                      <a:cubicBezTo>
                        <a:pt x="97686" y="2467"/>
                        <a:pt x="85999" y="2341"/>
                        <a:pt x="74185" y="2214"/>
                      </a:cubicBezTo>
                      <a:cubicBezTo>
                        <a:pt x="51193" y="1959"/>
                        <a:pt x="28201" y="1452"/>
                        <a:pt x="5335" y="562"/>
                      </a:cubicBezTo>
                      <a:lnTo>
                        <a:pt x="0" y="32835"/>
                      </a:lnTo>
                      <a:lnTo>
                        <a:pt x="5462" y="59390"/>
                      </a:lnTo>
                      <a:close/>
                    </a:path>
                  </a:pathLst>
                </a:custGeom>
                <a:solidFill>
                  <a:srgbClr val="31388A"/>
                </a:solidFill>
                <a:ln w="12692" cap="flat">
                  <a:noFill/>
                  <a:prstDash val="solid"/>
                  <a:miter/>
                </a:ln>
              </p:spPr>
              <p:txBody>
                <a:bodyPr rtlCol="0" anchor="ctr"/>
                <a:lstStyle/>
                <a:p>
                  <a:endParaRPr lang="en-US"/>
                </a:p>
              </p:txBody>
            </p:sp>
          </p:grpSp>
          <p:grpSp>
            <p:nvGrpSpPr>
              <p:cNvPr id="381" name="Graphic 1018">
                <a:extLst>
                  <a:ext uri="{FF2B5EF4-FFF2-40B4-BE49-F238E27FC236}">
                    <a16:creationId xmlns:a16="http://schemas.microsoft.com/office/drawing/2014/main" id="{881A9623-FA11-D545-9BE3-70BEA82F1E41}"/>
                  </a:ext>
                </a:extLst>
              </p:cNvPr>
              <p:cNvGrpSpPr/>
              <p:nvPr/>
            </p:nvGrpSpPr>
            <p:grpSpPr>
              <a:xfrm>
                <a:off x="4579917" y="7072802"/>
                <a:ext cx="581921" cy="62699"/>
                <a:chOff x="4579917" y="7072802"/>
                <a:chExt cx="581921" cy="62699"/>
              </a:xfrm>
              <a:solidFill>
                <a:srgbClr val="31388A"/>
              </a:solidFill>
            </p:grpSpPr>
            <p:sp>
              <p:nvSpPr>
                <p:cNvPr id="460" name="Freeform 459">
                  <a:extLst>
                    <a:ext uri="{FF2B5EF4-FFF2-40B4-BE49-F238E27FC236}">
                      <a16:creationId xmlns:a16="http://schemas.microsoft.com/office/drawing/2014/main" id="{DBCAA5CA-0325-1B4B-BBE4-5343DB973870}"/>
                    </a:ext>
                  </a:extLst>
                </p:cNvPr>
                <p:cNvSpPr/>
                <p:nvPr/>
              </p:nvSpPr>
              <p:spPr>
                <a:xfrm>
                  <a:off x="4654483" y="7074466"/>
                  <a:ext cx="35314" cy="930"/>
                </a:xfrm>
                <a:custGeom>
                  <a:avLst/>
                  <a:gdLst>
                    <a:gd name="connsiteX0" fmla="*/ 35314 w 35314"/>
                    <a:gd name="connsiteY0" fmla="*/ 931 h 930"/>
                    <a:gd name="connsiteX1" fmla="*/ 34806 w 35314"/>
                    <a:gd name="connsiteY1" fmla="*/ 931 h 930"/>
                    <a:gd name="connsiteX2" fmla="*/ 10670 w 35314"/>
                    <a:gd name="connsiteY2" fmla="*/ 41 h 930"/>
                    <a:gd name="connsiteX3" fmla="*/ 0 w 35314"/>
                    <a:gd name="connsiteY3" fmla="*/ 550 h 930"/>
                    <a:gd name="connsiteX4" fmla="*/ 35314 w 35314"/>
                    <a:gd name="connsiteY4" fmla="*/ 931 h 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14" h="930">
                      <a:moveTo>
                        <a:pt x="35314" y="931"/>
                      </a:moveTo>
                      <a:cubicBezTo>
                        <a:pt x="35187" y="931"/>
                        <a:pt x="34933" y="931"/>
                        <a:pt x="34806" y="931"/>
                      </a:cubicBezTo>
                      <a:cubicBezTo>
                        <a:pt x="27184" y="41"/>
                        <a:pt x="18800" y="-85"/>
                        <a:pt x="10670" y="41"/>
                      </a:cubicBezTo>
                      <a:cubicBezTo>
                        <a:pt x="6986" y="296"/>
                        <a:pt x="3557" y="296"/>
                        <a:pt x="0" y="550"/>
                      </a:cubicBezTo>
                      <a:cubicBezTo>
                        <a:pt x="11686" y="677"/>
                        <a:pt x="23501" y="804"/>
                        <a:pt x="35314" y="931"/>
                      </a:cubicBezTo>
                      <a:close/>
                    </a:path>
                  </a:pathLst>
                </a:custGeom>
                <a:solidFill>
                  <a:srgbClr val="31388A"/>
                </a:solidFill>
                <a:ln w="12692" cap="flat">
                  <a:noFill/>
                  <a:prstDash val="solid"/>
                  <a:miter/>
                </a:ln>
              </p:spPr>
              <p:txBody>
                <a:bodyPr rtlCol="0" anchor="ctr"/>
                <a:lstStyle/>
                <a:p>
                  <a:endParaRPr lang="en-US"/>
                </a:p>
              </p:txBody>
            </p:sp>
            <p:sp>
              <p:nvSpPr>
                <p:cNvPr id="461" name="Freeform 460">
                  <a:extLst>
                    <a:ext uri="{FF2B5EF4-FFF2-40B4-BE49-F238E27FC236}">
                      <a16:creationId xmlns:a16="http://schemas.microsoft.com/office/drawing/2014/main" id="{CFDAB12A-C01D-8347-9F42-00238D1C0625}"/>
                    </a:ext>
                  </a:extLst>
                </p:cNvPr>
                <p:cNvSpPr/>
                <p:nvPr/>
              </p:nvSpPr>
              <p:spPr>
                <a:xfrm>
                  <a:off x="4579917" y="7072802"/>
                  <a:ext cx="581921" cy="62699"/>
                </a:xfrm>
                <a:custGeom>
                  <a:avLst/>
                  <a:gdLst>
                    <a:gd name="connsiteX0" fmla="*/ 5589 w 581921"/>
                    <a:gd name="connsiteY0" fmla="*/ 59390 h 62699"/>
                    <a:gd name="connsiteX1" fmla="*/ 12195 w 581921"/>
                    <a:gd name="connsiteY1" fmla="*/ 60153 h 62699"/>
                    <a:gd name="connsiteX2" fmla="*/ 32519 w 581921"/>
                    <a:gd name="connsiteY2" fmla="*/ 61932 h 62699"/>
                    <a:gd name="connsiteX3" fmla="*/ 45095 w 581921"/>
                    <a:gd name="connsiteY3" fmla="*/ 61804 h 62699"/>
                    <a:gd name="connsiteX4" fmla="*/ 63515 w 581921"/>
                    <a:gd name="connsiteY4" fmla="*/ 61296 h 62699"/>
                    <a:gd name="connsiteX5" fmla="*/ 79901 w 581921"/>
                    <a:gd name="connsiteY5" fmla="*/ 61169 h 62699"/>
                    <a:gd name="connsiteX6" fmla="*/ 82061 w 581921"/>
                    <a:gd name="connsiteY6" fmla="*/ 61423 h 62699"/>
                    <a:gd name="connsiteX7" fmla="*/ 93367 w 581921"/>
                    <a:gd name="connsiteY7" fmla="*/ 60915 h 62699"/>
                    <a:gd name="connsiteX8" fmla="*/ 227383 w 581921"/>
                    <a:gd name="connsiteY8" fmla="*/ 58501 h 62699"/>
                    <a:gd name="connsiteX9" fmla="*/ 274256 w 581921"/>
                    <a:gd name="connsiteY9" fmla="*/ 57611 h 62699"/>
                    <a:gd name="connsiteX10" fmla="*/ 358604 w 581921"/>
                    <a:gd name="connsiteY10" fmla="*/ 60153 h 62699"/>
                    <a:gd name="connsiteX11" fmla="*/ 398364 w 581921"/>
                    <a:gd name="connsiteY11" fmla="*/ 60153 h 62699"/>
                    <a:gd name="connsiteX12" fmla="*/ 428216 w 581921"/>
                    <a:gd name="connsiteY12" fmla="*/ 62694 h 62699"/>
                    <a:gd name="connsiteX13" fmla="*/ 463530 w 581921"/>
                    <a:gd name="connsiteY13" fmla="*/ 60533 h 62699"/>
                    <a:gd name="connsiteX14" fmla="*/ 557659 w 581921"/>
                    <a:gd name="connsiteY14" fmla="*/ 58374 h 62699"/>
                    <a:gd name="connsiteX15" fmla="*/ 575697 w 581921"/>
                    <a:gd name="connsiteY15" fmla="*/ 59518 h 62699"/>
                    <a:gd name="connsiteX16" fmla="*/ 581922 w 581921"/>
                    <a:gd name="connsiteY16" fmla="*/ 31183 h 62699"/>
                    <a:gd name="connsiteX17" fmla="*/ 575697 w 581921"/>
                    <a:gd name="connsiteY17" fmla="*/ 562 h 62699"/>
                    <a:gd name="connsiteX18" fmla="*/ 565281 w 581921"/>
                    <a:gd name="connsiteY18" fmla="*/ 308 h 62699"/>
                    <a:gd name="connsiteX19" fmla="*/ 479028 w 581921"/>
                    <a:gd name="connsiteY19" fmla="*/ 2467 h 62699"/>
                    <a:gd name="connsiteX20" fmla="*/ 244277 w 581921"/>
                    <a:gd name="connsiteY20" fmla="*/ 4501 h 62699"/>
                    <a:gd name="connsiteX21" fmla="*/ 192449 w 581921"/>
                    <a:gd name="connsiteY21" fmla="*/ 3611 h 62699"/>
                    <a:gd name="connsiteX22" fmla="*/ 131221 w 581921"/>
                    <a:gd name="connsiteY22" fmla="*/ 2849 h 62699"/>
                    <a:gd name="connsiteX23" fmla="*/ 109499 w 581921"/>
                    <a:gd name="connsiteY23" fmla="*/ 2595 h 62699"/>
                    <a:gd name="connsiteX24" fmla="*/ 74185 w 581921"/>
                    <a:gd name="connsiteY24" fmla="*/ 2214 h 62699"/>
                    <a:gd name="connsiteX25" fmla="*/ 5335 w 581921"/>
                    <a:gd name="connsiteY25" fmla="*/ 562 h 62699"/>
                    <a:gd name="connsiteX26" fmla="*/ 0 w 581921"/>
                    <a:gd name="connsiteY26" fmla="*/ 32835 h 62699"/>
                    <a:gd name="connsiteX27" fmla="*/ 5589 w 581921"/>
                    <a:gd name="connsiteY27" fmla="*/ 59390 h 6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1921" h="62699">
                      <a:moveTo>
                        <a:pt x="5589" y="59390"/>
                      </a:moveTo>
                      <a:cubicBezTo>
                        <a:pt x="7749" y="59644"/>
                        <a:pt x="10035" y="59898"/>
                        <a:pt x="12195" y="60153"/>
                      </a:cubicBezTo>
                      <a:cubicBezTo>
                        <a:pt x="19308" y="61042"/>
                        <a:pt x="25914" y="61804"/>
                        <a:pt x="32519" y="61932"/>
                      </a:cubicBezTo>
                      <a:cubicBezTo>
                        <a:pt x="36585" y="62185"/>
                        <a:pt x="40522" y="62185"/>
                        <a:pt x="45095" y="61804"/>
                      </a:cubicBezTo>
                      <a:cubicBezTo>
                        <a:pt x="50939" y="61042"/>
                        <a:pt x="57290" y="60915"/>
                        <a:pt x="63515" y="61296"/>
                      </a:cubicBezTo>
                      <a:cubicBezTo>
                        <a:pt x="63769" y="61296"/>
                        <a:pt x="74693" y="61169"/>
                        <a:pt x="79901" y="61169"/>
                      </a:cubicBezTo>
                      <a:cubicBezTo>
                        <a:pt x="80664" y="61296"/>
                        <a:pt x="81172" y="61423"/>
                        <a:pt x="82061" y="61423"/>
                      </a:cubicBezTo>
                      <a:cubicBezTo>
                        <a:pt x="85491" y="61804"/>
                        <a:pt x="89428" y="61423"/>
                        <a:pt x="93367" y="60915"/>
                      </a:cubicBezTo>
                      <a:cubicBezTo>
                        <a:pt x="137954" y="60406"/>
                        <a:pt x="182668" y="60915"/>
                        <a:pt x="227383" y="58501"/>
                      </a:cubicBezTo>
                      <a:cubicBezTo>
                        <a:pt x="243007" y="57611"/>
                        <a:pt x="258505" y="56467"/>
                        <a:pt x="274256" y="57611"/>
                      </a:cubicBezTo>
                      <a:cubicBezTo>
                        <a:pt x="302330" y="59644"/>
                        <a:pt x="330530" y="59644"/>
                        <a:pt x="358604" y="60153"/>
                      </a:cubicBezTo>
                      <a:cubicBezTo>
                        <a:pt x="371815" y="60406"/>
                        <a:pt x="380707" y="57484"/>
                        <a:pt x="398364" y="60153"/>
                      </a:cubicBezTo>
                      <a:cubicBezTo>
                        <a:pt x="406113" y="60661"/>
                        <a:pt x="420721" y="62820"/>
                        <a:pt x="428216" y="62694"/>
                      </a:cubicBezTo>
                      <a:cubicBezTo>
                        <a:pt x="442316" y="62312"/>
                        <a:pt x="449430" y="61169"/>
                        <a:pt x="463530" y="60533"/>
                      </a:cubicBezTo>
                      <a:cubicBezTo>
                        <a:pt x="494906" y="59263"/>
                        <a:pt x="526283" y="58755"/>
                        <a:pt x="557659" y="58374"/>
                      </a:cubicBezTo>
                      <a:cubicBezTo>
                        <a:pt x="563629" y="58246"/>
                        <a:pt x="569727" y="58882"/>
                        <a:pt x="575697" y="59518"/>
                      </a:cubicBezTo>
                      <a:lnTo>
                        <a:pt x="581922" y="31183"/>
                      </a:lnTo>
                      <a:lnTo>
                        <a:pt x="575697" y="562"/>
                      </a:lnTo>
                      <a:cubicBezTo>
                        <a:pt x="572267" y="435"/>
                        <a:pt x="568710" y="435"/>
                        <a:pt x="565281" y="308"/>
                      </a:cubicBezTo>
                      <a:cubicBezTo>
                        <a:pt x="536445" y="-963"/>
                        <a:pt x="507228" y="2087"/>
                        <a:pt x="479028" y="2467"/>
                      </a:cubicBezTo>
                      <a:cubicBezTo>
                        <a:pt x="400778" y="3357"/>
                        <a:pt x="322527" y="2467"/>
                        <a:pt x="244277" y="4501"/>
                      </a:cubicBezTo>
                      <a:cubicBezTo>
                        <a:pt x="229923" y="4882"/>
                        <a:pt x="195117" y="4119"/>
                        <a:pt x="192449" y="3611"/>
                      </a:cubicBezTo>
                      <a:cubicBezTo>
                        <a:pt x="172760" y="-73"/>
                        <a:pt x="151673" y="3103"/>
                        <a:pt x="131221" y="2849"/>
                      </a:cubicBezTo>
                      <a:cubicBezTo>
                        <a:pt x="123980" y="2722"/>
                        <a:pt x="116740" y="2722"/>
                        <a:pt x="109499" y="2595"/>
                      </a:cubicBezTo>
                      <a:cubicBezTo>
                        <a:pt x="97686" y="2467"/>
                        <a:pt x="85999" y="2341"/>
                        <a:pt x="74185" y="2214"/>
                      </a:cubicBezTo>
                      <a:cubicBezTo>
                        <a:pt x="51193" y="1959"/>
                        <a:pt x="28201" y="1452"/>
                        <a:pt x="5335" y="562"/>
                      </a:cubicBezTo>
                      <a:lnTo>
                        <a:pt x="0" y="32835"/>
                      </a:lnTo>
                      <a:lnTo>
                        <a:pt x="5589" y="59390"/>
                      </a:lnTo>
                      <a:close/>
                    </a:path>
                  </a:pathLst>
                </a:custGeom>
                <a:solidFill>
                  <a:srgbClr val="31388A"/>
                </a:solidFill>
                <a:ln w="12692" cap="flat">
                  <a:noFill/>
                  <a:prstDash val="solid"/>
                  <a:miter/>
                </a:ln>
              </p:spPr>
              <p:txBody>
                <a:bodyPr rtlCol="0" anchor="ctr"/>
                <a:lstStyle/>
                <a:p>
                  <a:endParaRPr lang="en-US"/>
                </a:p>
              </p:txBody>
            </p:sp>
          </p:grpSp>
          <p:grpSp>
            <p:nvGrpSpPr>
              <p:cNvPr id="382" name="Graphic 1018">
                <a:extLst>
                  <a:ext uri="{FF2B5EF4-FFF2-40B4-BE49-F238E27FC236}">
                    <a16:creationId xmlns:a16="http://schemas.microsoft.com/office/drawing/2014/main" id="{B452DC86-3F7A-A94E-837B-7F2083BD76D7}"/>
                  </a:ext>
                </a:extLst>
              </p:cNvPr>
              <p:cNvGrpSpPr/>
              <p:nvPr/>
            </p:nvGrpSpPr>
            <p:grpSpPr>
              <a:xfrm>
                <a:off x="4009682" y="7072802"/>
                <a:ext cx="581794" cy="62699"/>
                <a:chOff x="4009682" y="7072802"/>
                <a:chExt cx="581794" cy="62699"/>
              </a:xfrm>
              <a:solidFill>
                <a:srgbClr val="31388A"/>
              </a:solidFill>
            </p:grpSpPr>
            <p:sp>
              <p:nvSpPr>
                <p:cNvPr id="458" name="Freeform 457">
                  <a:extLst>
                    <a:ext uri="{FF2B5EF4-FFF2-40B4-BE49-F238E27FC236}">
                      <a16:creationId xmlns:a16="http://schemas.microsoft.com/office/drawing/2014/main" id="{9F00078F-E3C9-7B4F-9645-8737324EABCA}"/>
                    </a:ext>
                  </a:extLst>
                </p:cNvPr>
                <p:cNvSpPr/>
                <p:nvPr/>
              </p:nvSpPr>
              <p:spPr>
                <a:xfrm>
                  <a:off x="4084121" y="7074466"/>
                  <a:ext cx="35314" cy="930"/>
                </a:xfrm>
                <a:custGeom>
                  <a:avLst/>
                  <a:gdLst>
                    <a:gd name="connsiteX0" fmla="*/ 35314 w 35314"/>
                    <a:gd name="connsiteY0" fmla="*/ 931 h 930"/>
                    <a:gd name="connsiteX1" fmla="*/ 34679 w 35314"/>
                    <a:gd name="connsiteY1" fmla="*/ 931 h 930"/>
                    <a:gd name="connsiteX2" fmla="*/ 10543 w 35314"/>
                    <a:gd name="connsiteY2" fmla="*/ 41 h 930"/>
                    <a:gd name="connsiteX3" fmla="*/ 0 w 35314"/>
                    <a:gd name="connsiteY3" fmla="*/ 550 h 930"/>
                    <a:gd name="connsiteX4" fmla="*/ 35314 w 35314"/>
                    <a:gd name="connsiteY4" fmla="*/ 931 h 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14" h="930">
                      <a:moveTo>
                        <a:pt x="35314" y="931"/>
                      </a:moveTo>
                      <a:cubicBezTo>
                        <a:pt x="35060" y="931"/>
                        <a:pt x="34933" y="931"/>
                        <a:pt x="34679" y="931"/>
                      </a:cubicBezTo>
                      <a:cubicBezTo>
                        <a:pt x="27057" y="41"/>
                        <a:pt x="18673" y="-85"/>
                        <a:pt x="10543" y="41"/>
                      </a:cubicBezTo>
                      <a:cubicBezTo>
                        <a:pt x="6859" y="296"/>
                        <a:pt x="3430" y="296"/>
                        <a:pt x="0" y="550"/>
                      </a:cubicBezTo>
                      <a:cubicBezTo>
                        <a:pt x="11814" y="677"/>
                        <a:pt x="23500" y="804"/>
                        <a:pt x="35314" y="931"/>
                      </a:cubicBezTo>
                      <a:close/>
                    </a:path>
                  </a:pathLst>
                </a:custGeom>
                <a:solidFill>
                  <a:srgbClr val="31388A"/>
                </a:solidFill>
                <a:ln w="12692" cap="flat">
                  <a:noFill/>
                  <a:prstDash val="solid"/>
                  <a:miter/>
                </a:ln>
              </p:spPr>
              <p:txBody>
                <a:bodyPr rtlCol="0" anchor="ctr"/>
                <a:lstStyle/>
                <a:p>
                  <a:endParaRPr lang="en-US"/>
                </a:p>
              </p:txBody>
            </p:sp>
            <p:sp>
              <p:nvSpPr>
                <p:cNvPr id="459" name="Freeform 458">
                  <a:extLst>
                    <a:ext uri="{FF2B5EF4-FFF2-40B4-BE49-F238E27FC236}">
                      <a16:creationId xmlns:a16="http://schemas.microsoft.com/office/drawing/2014/main" id="{3BCEC832-3E20-8D4E-AD99-0DB5C80E2219}"/>
                    </a:ext>
                  </a:extLst>
                </p:cNvPr>
                <p:cNvSpPr/>
                <p:nvPr/>
              </p:nvSpPr>
              <p:spPr>
                <a:xfrm>
                  <a:off x="4009682" y="7072802"/>
                  <a:ext cx="581794" cy="62699"/>
                </a:xfrm>
                <a:custGeom>
                  <a:avLst/>
                  <a:gdLst>
                    <a:gd name="connsiteX0" fmla="*/ 5462 w 581794"/>
                    <a:gd name="connsiteY0" fmla="*/ 59390 h 62699"/>
                    <a:gd name="connsiteX1" fmla="*/ 12195 w 581794"/>
                    <a:gd name="connsiteY1" fmla="*/ 60153 h 62699"/>
                    <a:gd name="connsiteX2" fmla="*/ 32519 w 581794"/>
                    <a:gd name="connsiteY2" fmla="*/ 61932 h 62699"/>
                    <a:gd name="connsiteX3" fmla="*/ 45096 w 581794"/>
                    <a:gd name="connsiteY3" fmla="*/ 61804 h 62699"/>
                    <a:gd name="connsiteX4" fmla="*/ 63515 w 581794"/>
                    <a:gd name="connsiteY4" fmla="*/ 61296 h 62699"/>
                    <a:gd name="connsiteX5" fmla="*/ 79902 w 581794"/>
                    <a:gd name="connsiteY5" fmla="*/ 61169 h 62699"/>
                    <a:gd name="connsiteX6" fmla="*/ 82061 w 581794"/>
                    <a:gd name="connsiteY6" fmla="*/ 61423 h 62699"/>
                    <a:gd name="connsiteX7" fmla="*/ 93367 w 581794"/>
                    <a:gd name="connsiteY7" fmla="*/ 60915 h 62699"/>
                    <a:gd name="connsiteX8" fmla="*/ 227383 w 581794"/>
                    <a:gd name="connsiteY8" fmla="*/ 58501 h 62699"/>
                    <a:gd name="connsiteX9" fmla="*/ 274256 w 581794"/>
                    <a:gd name="connsiteY9" fmla="*/ 57611 h 62699"/>
                    <a:gd name="connsiteX10" fmla="*/ 358604 w 581794"/>
                    <a:gd name="connsiteY10" fmla="*/ 60153 h 62699"/>
                    <a:gd name="connsiteX11" fmla="*/ 398364 w 581794"/>
                    <a:gd name="connsiteY11" fmla="*/ 60153 h 62699"/>
                    <a:gd name="connsiteX12" fmla="*/ 428216 w 581794"/>
                    <a:gd name="connsiteY12" fmla="*/ 62694 h 62699"/>
                    <a:gd name="connsiteX13" fmla="*/ 463530 w 581794"/>
                    <a:gd name="connsiteY13" fmla="*/ 60533 h 62699"/>
                    <a:gd name="connsiteX14" fmla="*/ 557659 w 581794"/>
                    <a:gd name="connsiteY14" fmla="*/ 58374 h 62699"/>
                    <a:gd name="connsiteX15" fmla="*/ 575697 w 581794"/>
                    <a:gd name="connsiteY15" fmla="*/ 59518 h 62699"/>
                    <a:gd name="connsiteX16" fmla="*/ 581795 w 581794"/>
                    <a:gd name="connsiteY16" fmla="*/ 31183 h 62699"/>
                    <a:gd name="connsiteX17" fmla="*/ 575697 w 581794"/>
                    <a:gd name="connsiteY17" fmla="*/ 562 h 62699"/>
                    <a:gd name="connsiteX18" fmla="*/ 565281 w 581794"/>
                    <a:gd name="connsiteY18" fmla="*/ 308 h 62699"/>
                    <a:gd name="connsiteX19" fmla="*/ 479028 w 581794"/>
                    <a:gd name="connsiteY19" fmla="*/ 2467 h 62699"/>
                    <a:gd name="connsiteX20" fmla="*/ 244278 w 581794"/>
                    <a:gd name="connsiteY20" fmla="*/ 4501 h 62699"/>
                    <a:gd name="connsiteX21" fmla="*/ 192449 w 581794"/>
                    <a:gd name="connsiteY21" fmla="*/ 3611 h 62699"/>
                    <a:gd name="connsiteX22" fmla="*/ 131222 w 581794"/>
                    <a:gd name="connsiteY22" fmla="*/ 2849 h 62699"/>
                    <a:gd name="connsiteX23" fmla="*/ 109499 w 581794"/>
                    <a:gd name="connsiteY23" fmla="*/ 2595 h 62699"/>
                    <a:gd name="connsiteX24" fmla="*/ 74185 w 581794"/>
                    <a:gd name="connsiteY24" fmla="*/ 2214 h 62699"/>
                    <a:gd name="connsiteX25" fmla="*/ 5335 w 581794"/>
                    <a:gd name="connsiteY25" fmla="*/ 562 h 62699"/>
                    <a:gd name="connsiteX26" fmla="*/ 0 w 581794"/>
                    <a:gd name="connsiteY26" fmla="*/ 32835 h 62699"/>
                    <a:gd name="connsiteX27" fmla="*/ 5462 w 581794"/>
                    <a:gd name="connsiteY27" fmla="*/ 59390 h 6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1794" h="62699">
                      <a:moveTo>
                        <a:pt x="5462" y="59390"/>
                      </a:moveTo>
                      <a:cubicBezTo>
                        <a:pt x="7749" y="59644"/>
                        <a:pt x="9908" y="59898"/>
                        <a:pt x="12195" y="60153"/>
                      </a:cubicBezTo>
                      <a:cubicBezTo>
                        <a:pt x="19309" y="61042"/>
                        <a:pt x="25914" y="61804"/>
                        <a:pt x="32519" y="61932"/>
                      </a:cubicBezTo>
                      <a:cubicBezTo>
                        <a:pt x="36585" y="62185"/>
                        <a:pt x="40522" y="62185"/>
                        <a:pt x="45096" y="61804"/>
                      </a:cubicBezTo>
                      <a:cubicBezTo>
                        <a:pt x="50939" y="61042"/>
                        <a:pt x="57290" y="60915"/>
                        <a:pt x="63515" y="61296"/>
                      </a:cubicBezTo>
                      <a:cubicBezTo>
                        <a:pt x="63642" y="61296"/>
                        <a:pt x="74693" y="61169"/>
                        <a:pt x="79902" y="61169"/>
                      </a:cubicBezTo>
                      <a:cubicBezTo>
                        <a:pt x="80664" y="61296"/>
                        <a:pt x="81172" y="61423"/>
                        <a:pt x="82061" y="61423"/>
                      </a:cubicBezTo>
                      <a:cubicBezTo>
                        <a:pt x="85491" y="61804"/>
                        <a:pt x="89429" y="61423"/>
                        <a:pt x="93367" y="60915"/>
                      </a:cubicBezTo>
                      <a:cubicBezTo>
                        <a:pt x="137954" y="60406"/>
                        <a:pt x="182668" y="60915"/>
                        <a:pt x="227383" y="58501"/>
                      </a:cubicBezTo>
                      <a:cubicBezTo>
                        <a:pt x="243007" y="57611"/>
                        <a:pt x="258505" y="56467"/>
                        <a:pt x="274256" y="57611"/>
                      </a:cubicBezTo>
                      <a:cubicBezTo>
                        <a:pt x="302330" y="59644"/>
                        <a:pt x="330531" y="59644"/>
                        <a:pt x="358604" y="60153"/>
                      </a:cubicBezTo>
                      <a:cubicBezTo>
                        <a:pt x="371815" y="60406"/>
                        <a:pt x="380707" y="57484"/>
                        <a:pt x="398364" y="60153"/>
                      </a:cubicBezTo>
                      <a:cubicBezTo>
                        <a:pt x="406113" y="60661"/>
                        <a:pt x="420721" y="62820"/>
                        <a:pt x="428216" y="62694"/>
                      </a:cubicBezTo>
                      <a:cubicBezTo>
                        <a:pt x="442316" y="62312"/>
                        <a:pt x="449430" y="61169"/>
                        <a:pt x="463530" y="60533"/>
                      </a:cubicBezTo>
                      <a:cubicBezTo>
                        <a:pt x="494906" y="59263"/>
                        <a:pt x="526283" y="58755"/>
                        <a:pt x="557659" y="58374"/>
                      </a:cubicBezTo>
                      <a:cubicBezTo>
                        <a:pt x="563629" y="58246"/>
                        <a:pt x="569727" y="58882"/>
                        <a:pt x="575697" y="59518"/>
                      </a:cubicBezTo>
                      <a:lnTo>
                        <a:pt x="581795" y="31183"/>
                      </a:lnTo>
                      <a:lnTo>
                        <a:pt x="575697" y="562"/>
                      </a:lnTo>
                      <a:cubicBezTo>
                        <a:pt x="572268" y="435"/>
                        <a:pt x="568711" y="435"/>
                        <a:pt x="565281" y="308"/>
                      </a:cubicBezTo>
                      <a:cubicBezTo>
                        <a:pt x="536445" y="-963"/>
                        <a:pt x="507228" y="2087"/>
                        <a:pt x="479028" y="2467"/>
                      </a:cubicBezTo>
                      <a:cubicBezTo>
                        <a:pt x="400778" y="3357"/>
                        <a:pt x="322528" y="2467"/>
                        <a:pt x="244278" y="4501"/>
                      </a:cubicBezTo>
                      <a:cubicBezTo>
                        <a:pt x="229923" y="4882"/>
                        <a:pt x="195117" y="4119"/>
                        <a:pt x="192449" y="3611"/>
                      </a:cubicBezTo>
                      <a:cubicBezTo>
                        <a:pt x="172760" y="-73"/>
                        <a:pt x="151673" y="3103"/>
                        <a:pt x="131222" y="2849"/>
                      </a:cubicBezTo>
                      <a:cubicBezTo>
                        <a:pt x="123981" y="2722"/>
                        <a:pt x="116740" y="2722"/>
                        <a:pt x="109499" y="2595"/>
                      </a:cubicBezTo>
                      <a:cubicBezTo>
                        <a:pt x="97686" y="2467"/>
                        <a:pt x="85999" y="2341"/>
                        <a:pt x="74185" y="2214"/>
                      </a:cubicBezTo>
                      <a:cubicBezTo>
                        <a:pt x="51193" y="1959"/>
                        <a:pt x="28201" y="1452"/>
                        <a:pt x="5335" y="562"/>
                      </a:cubicBezTo>
                      <a:lnTo>
                        <a:pt x="0" y="32835"/>
                      </a:lnTo>
                      <a:lnTo>
                        <a:pt x="5462" y="59390"/>
                      </a:lnTo>
                      <a:close/>
                    </a:path>
                  </a:pathLst>
                </a:custGeom>
                <a:solidFill>
                  <a:srgbClr val="31388A"/>
                </a:solidFill>
                <a:ln w="12692" cap="flat">
                  <a:noFill/>
                  <a:prstDash val="solid"/>
                  <a:miter/>
                </a:ln>
              </p:spPr>
              <p:txBody>
                <a:bodyPr rtlCol="0" anchor="ctr"/>
                <a:lstStyle/>
                <a:p>
                  <a:endParaRPr lang="en-US"/>
                </a:p>
              </p:txBody>
            </p:sp>
          </p:grpSp>
          <p:grpSp>
            <p:nvGrpSpPr>
              <p:cNvPr id="383" name="Graphic 1018">
                <a:extLst>
                  <a:ext uri="{FF2B5EF4-FFF2-40B4-BE49-F238E27FC236}">
                    <a16:creationId xmlns:a16="http://schemas.microsoft.com/office/drawing/2014/main" id="{AB6CAA8B-67E4-2947-8714-F871826EBF60}"/>
                  </a:ext>
                </a:extLst>
              </p:cNvPr>
              <p:cNvGrpSpPr/>
              <p:nvPr/>
            </p:nvGrpSpPr>
            <p:grpSpPr>
              <a:xfrm>
                <a:off x="3439320" y="7072802"/>
                <a:ext cx="581794" cy="62699"/>
                <a:chOff x="3439320" y="7072802"/>
                <a:chExt cx="581794" cy="62699"/>
              </a:xfrm>
              <a:solidFill>
                <a:srgbClr val="31388A"/>
              </a:solidFill>
            </p:grpSpPr>
            <p:sp>
              <p:nvSpPr>
                <p:cNvPr id="456" name="Freeform 455">
                  <a:extLst>
                    <a:ext uri="{FF2B5EF4-FFF2-40B4-BE49-F238E27FC236}">
                      <a16:creationId xmlns:a16="http://schemas.microsoft.com/office/drawing/2014/main" id="{AAC3CB2B-9FAC-424D-8E20-75EE69E69926}"/>
                    </a:ext>
                  </a:extLst>
                </p:cNvPr>
                <p:cNvSpPr/>
                <p:nvPr/>
              </p:nvSpPr>
              <p:spPr>
                <a:xfrm>
                  <a:off x="3513886" y="7074466"/>
                  <a:ext cx="35187" cy="930"/>
                </a:xfrm>
                <a:custGeom>
                  <a:avLst/>
                  <a:gdLst>
                    <a:gd name="connsiteX0" fmla="*/ 35187 w 35187"/>
                    <a:gd name="connsiteY0" fmla="*/ 931 h 930"/>
                    <a:gd name="connsiteX1" fmla="*/ 34679 w 35187"/>
                    <a:gd name="connsiteY1" fmla="*/ 931 h 930"/>
                    <a:gd name="connsiteX2" fmla="*/ 10544 w 35187"/>
                    <a:gd name="connsiteY2" fmla="*/ 41 h 930"/>
                    <a:gd name="connsiteX3" fmla="*/ 0 w 35187"/>
                    <a:gd name="connsiteY3" fmla="*/ 550 h 930"/>
                    <a:gd name="connsiteX4" fmla="*/ 35187 w 35187"/>
                    <a:gd name="connsiteY4" fmla="*/ 931 h 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87" h="930">
                      <a:moveTo>
                        <a:pt x="35187" y="931"/>
                      </a:moveTo>
                      <a:cubicBezTo>
                        <a:pt x="34933" y="931"/>
                        <a:pt x="34806" y="931"/>
                        <a:pt x="34679" y="931"/>
                      </a:cubicBezTo>
                      <a:cubicBezTo>
                        <a:pt x="27057" y="41"/>
                        <a:pt x="18673" y="-85"/>
                        <a:pt x="10544" y="41"/>
                      </a:cubicBezTo>
                      <a:cubicBezTo>
                        <a:pt x="6860" y="296"/>
                        <a:pt x="3430" y="296"/>
                        <a:pt x="0" y="550"/>
                      </a:cubicBezTo>
                      <a:cubicBezTo>
                        <a:pt x="11687" y="677"/>
                        <a:pt x="23501" y="804"/>
                        <a:pt x="35187" y="931"/>
                      </a:cubicBezTo>
                      <a:close/>
                    </a:path>
                  </a:pathLst>
                </a:custGeom>
                <a:solidFill>
                  <a:srgbClr val="31388A"/>
                </a:solidFill>
                <a:ln w="12692" cap="flat">
                  <a:noFill/>
                  <a:prstDash val="solid"/>
                  <a:miter/>
                </a:ln>
              </p:spPr>
              <p:txBody>
                <a:bodyPr rtlCol="0" anchor="ctr"/>
                <a:lstStyle/>
                <a:p>
                  <a:endParaRPr lang="en-US"/>
                </a:p>
              </p:txBody>
            </p:sp>
            <p:sp>
              <p:nvSpPr>
                <p:cNvPr id="457" name="Freeform 456">
                  <a:extLst>
                    <a:ext uri="{FF2B5EF4-FFF2-40B4-BE49-F238E27FC236}">
                      <a16:creationId xmlns:a16="http://schemas.microsoft.com/office/drawing/2014/main" id="{DE75326F-A034-2844-BC06-17DF0A15CD66}"/>
                    </a:ext>
                  </a:extLst>
                </p:cNvPr>
                <p:cNvSpPr/>
                <p:nvPr/>
              </p:nvSpPr>
              <p:spPr>
                <a:xfrm>
                  <a:off x="3439320" y="7072802"/>
                  <a:ext cx="581794" cy="62699"/>
                </a:xfrm>
                <a:custGeom>
                  <a:avLst/>
                  <a:gdLst>
                    <a:gd name="connsiteX0" fmla="*/ 5462 w 581794"/>
                    <a:gd name="connsiteY0" fmla="*/ 59390 h 62699"/>
                    <a:gd name="connsiteX1" fmla="*/ 12195 w 581794"/>
                    <a:gd name="connsiteY1" fmla="*/ 60153 h 62699"/>
                    <a:gd name="connsiteX2" fmla="*/ 32519 w 581794"/>
                    <a:gd name="connsiteY2" fmla="*/ 61932 h 62699"/>
                    <a:gd name="connsiteX3" fmla="*/ 45095 w 581794"/>
                    <a:gd name="connsiteY3" fmla="*/ 61804 h 62699"/>
                    <a:gd name="connsiteX4" fmla="*/ 63515 w 581794"/>
                    <a:gd name="connsiteY4" fmla="*/ 61296 h 62699"/>
                    <a:gd name="connsiteX5" fmla="*/ 79902 w 581794"/>
                    <a:gd name="connsiteY5" fmla="*/ 61169 h 62699"/>
                    <a:gd name="connsiteX6" fmla="*/ 82061 w 581794"/>
                    <a:gd name="connsiteY6" fmla="*/ 61423 h 62699"/>
                    <a:gd name="connsiteX7" fmla="*/ 93367 w 581794"/>
                    <a:gd name="connsiteY7" fmla="*/ 60915 h 62699"/>
                    <a:gd name="connsiteX8" fmla="*/ 227383 w 581794"/>
                    <a:gd name="connsiteY8" fmla="*/ 58501 h 62699"/>
                    <a:gd name="connsiteX9" fmla="*/ 274256 w 581794"/>
                    <a:gd name="connsiteY9" fmla="*/ 57611 h 62699"/>
                    <a:gd name="connsiteX10" fmla="*/ 358604 w 581794"/>
                    <a:gd name="connsiteY10" fmla="*/ 60153 h 62699"/>
                    <a:gd name="connsiteX11" fmla="*/ 398364 w 581794"/>
                    <a:gd name="connsiteY11" fmla="*/ 60153 h 62699"/>
                    <a:gd name="connsiteX12" fmla="*/ 428216 w 581794"/>
                    <a:gd name="connsiteY12" fmla="*/ 62694 h 62699"/>
                    <a:gd name="connsiteX13" fmla="*/ 463530 w 581794"/>
                    <a:gd name="connsiteY13" fmla="*/ 60533 h 62699"/>
                    <a:gd name="connsiteX14" fmla="*/ 557659 w 581794"/>
                    <a:gd name="connsiteY14" fmla="*/ 58374 h 62699"/>
                    <a:gd name="connsiteX15" fmla="*/ 575697 w 581794"/>
                    <a:gd name="connsiteY15" fmla="*/ 59518 h 62699"/>
                    <a:gd name="connsiteX16" fmla="*/ 581794 w 581794"/>
                    <a:gd name="connsiteY16" fmla="*/ 31183 h 62699"/>
                    <a:gd name="connsiteX17" fmla="*/ 575697 w 581794"/>
                    <a:gd name="connsiteY17" fmla="*/ 562 h 62699"/>
                    <a:gd name="connsiteX18" fmla="*/ 565281 w 581794"/>
                    <a:gd name="connsiteY18" fmla="*/ 308 h 62699"/>
                    <a:gd name="connsiteX19" fmla="*/ 479028 w 581794"/>
                    <a:gd name="connsiteY19" fmla="*/ 2467 h 62699"/>
                    <a:gd name="connsiteX20" fmla="*/ 244278 w 581794"/>
                    <a:gd name="connsiteY20" fmla="*/ 4501 h 62699"/>
                    <a:gd name="connsiteX21" fmla="*/ 192449 w 581794"/>
                    <a:gd name="connsiteY21" fmla="*/ 3611 h 62699"/>
                    <a:gd name="connsiteX22" fmla="*/ 131221 w 581794"/>
                    <a:gd name="connsiteY22" fmla="*/ 2849 h 62699"/>
                    <a:gd name="connsiteX23" fmla="*/ 109499 w 581794"/>
                    <a:gd name="connsiteY23" fmla="*/ 2595 h 62699"/>
                    <a:gd name="connsiteX24" fmla="*/ 74185 w 581794"/>
                    <a:gd name="connsiteY24" fmla="*/ 2214 h 62699"/>
                    <a:gd name="connsiteX25" fmla="*/ 5335 w 581794"/>
                    <a:gd name="connsiteY25" fmla="*/ 562 h 62699"/>
                    <a:gd name="connsiteX26" fmla="*/ 0 w 581794"/>
                    <a:gd name="connsiteY26" fmla="*/ 32835 h 62699"/>
                    <a:gd name="connsiteX27" fmla="*/ 5462 w 581794"/>
                    <a:gd name="connsiteY27" fmla="*/ 59390 h 6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1794" h="62699">
                      <a:moveTo>
                        <a:pt x="5462" y="59390"/>
                      </a:moveTo>
                      <a:cubicBezTo>
                        <a:pt x="7749" y="59644"/>
                        <a:pt x="9908" y="59898"/>
                        <a:pt x="12195" y="60153"/>
                      </a:cubicBezTo>
                      <a:cubicBezTo>
                        <a:pt x="19308" y="61042"/>
                        <a:pt x="25914" y="61804"/>
                        <a:pt x="32519" y="61932"/>
                      </a:cubicBezTo>
                      <a:cubicBezTo>
                        <a:pt x="36585" y="62185"/>
                        <a:pt x="40522" y="62185"/>
                        <a:pt x="45095" y="61804"/>
                      </a:cubicBezTo>
                      <a:cubicBezTo>
                        <a:pt x="50939" y="61042"/>
                        <a:pt x="57290" y="60915"/>
                        <a:pt x="63515" y="61296"/>
                      </a:cubicBezTo>
                      <a:cubicBezTo>
                        <a:pt x="63769" y="61296"/>
                        <a:pt x="74693" y="61169"/>
                        <a:pt x="79902" y="61169"/>
                      </a:cubicBezTo>
                      <a:cubicBezTo>
                        <a:pt x="80664" y="61296"/>
                        <a:pt x="81172" y="61423"/>
                        <a:pt x="82061" y="61423"/>
                      </a:cubicBezTo>
                      <a:cubicBezTo>
                        <a:pt x="85491" y="61804"/>
                        <a:pt x="89429" y="61423"/>
                        <a:pt x="93367" y="60915"/>
                      </a:cubicBezTo>
                      <a:cubicBezTo>
                        <a:pt x="137954" y="60406"/>
                        <a:pt x="182668" y="60915"/>
                        <a:pt x="227383" y="58501"/>
                      </a:cubicBezTo>
                      <a:cubicBezTo>
                        <a:pt x="243007" y="57611"/>
                        <a:pt x="258505" y="56467"/>
                        <a:pt x="274256" y="57611"/>
                      </a:cubicBezTo>
                      <a:cubicBezTo>
                        <a:pt x="302330" y="59644"/>
                        <a:pt x="330530" y="59644"/>
                        <a:pt x="358604" y="60153"/>
                      </a:cubicBezTo>
                      <a:cubicBezTo>
                        <a:pt x="371815" y="60406"/>
                        <a:pt x="380707" y="57484"/>
                        <a:pt x="398364" y="60153"/>
                      </a:cubicBezTo>
                      <a:cubicBezTo>
                        <a:pt x="406113" y="60661"/>
                        <a:pt x="420721" y="62820"/>
                        <a:pt x="428216" y="62694"/>
                      </a:cubicBezTo>
                      <a:cubicBezTo>
                        <a:pt x="442316" y="62312"/>
                        <a:pt x="449430" y="61169"/>
                        <a:pt x="463530" y="60533"/>
                      </a:cubicBezTo>
                      <a:cubicBezTo>
                        <a:pt x="494906" y="59263"/>
                        <a:pt x="526283" y="58755"/>
                        <a:pt x="557659" y="58374"/>
                      </a:cubicBezTo>
                      <a:cubicBezTo>
                        <a:pt x="563629" y="58246"/>
                        <a:pt x="569727" y="58882"/>
                        <a:pt x="575697" y="59518"/>
                      </a:cubicBezTo>
                      <a:lnTo>
                        <a:pt x="581794" y="31183"/>
                      </a:lnTo>
                      <a:lnTo>
                        <a:pt x="575697" y="562"/>
                      </a:lnTo>
                      <a:cubicBezTo>
                        <a:pt x="572267" y="435"/>
                        <a:pt x="568710" y="435"/>
                        <a:pt x="565281" y="308"/>
                      </a:cubicBezTo>
                      <a:cubicBezTo>
                        <a:pt x="536445" y="-963"/>
                        <a:pt x="507228" y="2087"/>
                        <a:pt x="479028" y="2467"/>
                      </a:cubicBezTo>
                      <a:cubicBezTo>
                        <a:pt x="400778" y="3357"/>
                        <a:pt x="322528" y="2467"/>
                        <a:pt x="244278" y="4501"/>
                      </a:cubicBezTo>
                      <a:cubicBezTo>
                        <a:pt x="229923" y="4882"/>
                        <a:pt x="195117" y="4119"/>
                        <a:pt x="192449" y="3611"/>
                      </a:cubicBezTo>
                      <a:cubicBezTo>
                        <a:pt x="172760" y="-73"/>
                        <a:pt x="151673" y="3103"/>
                        <a:pt x="131221" y="2849"/>
                      </a:cubicBezTo>
                      <a:cubicBezTo>
                        <a:pt x="123981" y="2722"/>
                        <a:pt x="116740" y="2722"/>
                        <a:pt x="109499" y="2595"/>
                      </a:cubicBezTo>
                      <a:cubicBezTo>
                        <a:pt x="97686" y="2467"/>
                        <a:pt x="85999" y="2341"/>
                        <a:pt x="74185" y="2214"/>
                      </a:cubicBezTo>
                      <a:cubicBezTo>
                        <a:pt x="51193" y="1959"/>
                        <a:pt x="28201" y="1452"/>
                        <a:pt x="5335" y="562"/>
                      </a:cubicBezTo>
                      <a:lnTo>
                        <a:pt x="0" y="32835"/>
                      </a:lnTo>
                      <a:lnTo>
                        <a:pt x="5462" y="59390"/>
                      </a:lnTo>
                      <a:close/>
                    </a:path>
                  </a:pathLst>
                </a:custGeom>
                <a:solidFill>
                  <a:srgbClr val="31388A"/>
                </a:solidFill>
                <a:ln w="12692" cap="flat">
                  <a:noFill/>
                  <a:prstDash val="solid"/>
                  <a:miter/>
                </a:ln>
              </p:spPr>
              <p:txBody>
                <a:bodyPr rtlCol="0" anchor="ctr"/>
                <a:lstStyle/>
                <a:p>
                  <a:endParaRPr lang="en-US"/>
                </a:p>
              </p:txBody>
            </p:sp>
          </p:grpSp>
          <p:grpSp>
            <p:nvGrpSpPr>
              <p:cNvPr id="384" name="Graphic 1018">
                <a:extLst>
                  <a:ext uri="{FF2B5EF4-FFF2-40B4-BE49-F238E27FC236}">
                    <a16:creationId xmlns:a16="http://schemas.microsoft.com/office/drawing/2014/main" id="{3E1036BA-D2DD-C343-934F-10679FCC8E1C}"/>
                  </a:ext>
                </a:extLst>
              </p:cNvPr>
              <p:cNvGrpSpPr/>
              <p:nvPr/>
            </p:nvGrpSpPr>
            <p:grpSpPr>
              <a:xfrm>
                <a:off x="2869085" y="7072802"/>
                <a:ext cx="581794" cy="62699"/>
                <a:chOff x="2869085" y="7072802"/>
                <a:chExt cx="581794" cy="62699"/>
              </a:xfrm>
              <a:solidFill>
                <a:srgbClr val="31388A"/>
              </a:solidFill>
            </p:grpSpPr>
            <p:sp>
              <p:nvSpPr>
                <p:cNvPr id="454" name="Freeform 453">
                  <a:extLst>
                    <a:ext uri="{FF2B5EF4-FFF2-40B4-BE49-F238E27FC236}">
                      <a16:creationId xmlns:a16="http://schemas.microsoft.com/office/drawing/2014/main" id="{774A4544-5510-9241-B80E-0CA737D95FD3}"/>
                    </a:ext>
                  </a:extLst>
                </p:cNvPr>
                <p:cNvSpPr/>
                <p:nvPr/>
              </p:nvSpPr>
              <p:spPr>
                <a:xfrm>
                  <a:off x="2943524" y="7074466"/>
                  <a:ext cx="35187" cy="930"/>
                </a:xfrm>
                <a:custGeom>
                  <a:avLst/>
                  <a:gdLst>
                    <a:gd name="connsiteX0" fmla="*/ 35187 w 35187"/>
                    <a:gd name="connsiteY0" fmla="*/ 931 h 930"/>
                    <a:gd name="connsiteX1" fmla="*/ 34679 w 35187"/>
                    <a:gd name="connsiteY1" fmla="*/ 931 h 930"/>
                    <a:gd name="connsiteX2" fmla="*/ 10543 w 35187"/>
                    <a:gd name="connsiteY2" fmla="*/ 41 h 930"/>
                    <a:gd name="connsiteX3" fmla="*/ 0 w 35187"/>
                    <a:gd name="connsiteY3" fmla="*/ 550 h 930"/>
                    <a:gd name="connsiteX4" fmla="*/ 35187 w 35187"/>
                    <a:gd name="connsiteY4" fmla="*/ 931 h 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87" h="930">
                      <a:moveTo>
                        <a:pt x="35187" y="931"/>
                      </a:moveTo>
                      <a:cubicBezTo>
                        <a:pt x="34933" y="931"/>
                        <a:pt x="34806" y="931"/>
                        <a:pt x="34679" y="931"/>
                      </a:cubicBezTo>
                      <a:cubicBezTo>
                        <a:pt x="27057" y="41"/>
                        <a:pt x="18673" y="-85"/>
                        <a:pt x="10543" y="41"/>
                      </a:cubicBezTo>
                      <a:cubicBezTo>
                        <a:pt x="6860" y="296"/>
                        <a:pt x="3430" y="296"/>
                        <a:pt x="0" y="550"/>
                      </a:cubicBezTo>
                      <a:cubicBezTo>
                        <a:pt x="11687" y="677"/>
                        <a:pt x="23501" y="804"/>
                        <a:pt x="35187" y="931"/>
                      </a:cubicBezTo>
                      <a:close/>
                    </a:path>
                  </a:pathLst>
                </a:custGeom>
                <a:solidFill>
                  <a:srgbClr val="31388A"/>
                </a:solidFill>
                <a:ln w="12692" cap="flat">
                  <a:noFill/>
                  <a:prstDash val="solid"/>
                  <a:miter/>
                </a:ln>
              </p:spPr>
              <p:txBody>
                <a:bodyPr rtlCol="0" anchor="ctr"/>
                <a:lstStyle/>
                <a:p>
                  <a:endParaRPr lang="en-US"/>
                </a:p>
              </p:txBody>
            </p:sp>
            <p:sp>
              <p:nvSpPr>
                <p:cNvPr id="455" name="Freeform 454">
                  <a:extLst>
                    <a:ext uri="{FF2B5EF4-FFF2-40B4-BE49-F238E27FC236}">
                      <a16:creationId xmlns:a16="http://schemas.microsoft.com/office/drawing/2014/main" id="{6A845629-0ADC-514F-9944-662F3D09A20C}"/>
                    </a:ext>
                  </a:extLst>
                </p:cNvPr>
                <p:cNvSpPr/>
                <p:nvPr/>
              </p:nvSpPr>
              <p:spPr>
                <a:xfrm>
                  <a:off x="2869085" y="7072802"/>
                  <a:ext cx="581794" cy="62699"/>
                </a:xfrm>
                <a:custGeom>
                  <a:avLst/>
                  <a:gdLst>
                    <a:gd name="connsiteX0" fmla="*/ 5462 w 581794"/>
                    <a:gd name="connsiteY0" fmla="*/ 59390 h 62699"/>
                    <a:gd name="connsiteX1" fmla="*/ 12195 w 581794"/>
                    <a:gd name="connsiteY1" fmla="*/ 60153 h 62699"/>
                    <a:gd name="connsiteX2" fmla="*/ 32519 w 581794"/>
                    <a:gd name="connsiteY2" fmla="*/ 61932 h 62699"/>
                    <a:gd name="connsiteX3" fmla="*/ 45095 w 581794"/>
                    <a:gd name="connsiteY3" fmla="*/ 61804 h 62699"/>
                    <a:gd name="connsiteX4" fmla="*/ 63515 w 581794"/>
                    <a:gd name="connsiteY4" fmla="*/ 61296 h 62699"/>
                    <a:gd name="connsiteX5" fmla="*/ 79901 w 581794"/>
                    <a:gd name="connsiteY5" fmla="*/ 61169 h 62699"/>
                    <a:gd name="connsiteX6" fmla="*/ 82061 w 581794"/>
                    <a:gd name="connsiteY6" fmla="*/ 61423 h 62699"/>
                    <a:gd name="connsiteX7" fmla="*/ 93367 w 581794"/>
                    <a:gd name="connsiteY7" fmla="*/ 60915 h 62699"/>
                    <a:gd name="connsiteX8" fmla="*/ 227383 w 581794"/>
                    <a:gd name="connsiteY8" fmla="*/ 58501 h 62699"/>
                    <a:gd name="connsiteX9" fmla="*/ 274256 w 581794"/>
                    <a:gd name="connsiteY9" fmla="*/ 57611 h 62699"/>
                    <a:gd name="connsiteX10" fmla="*/ 358604 w 581794"/>
                    <a:gd name="connsiteY10" fmla="*/ 60153 h 62699"/>
                    <a:gd name="connsiteX11" fmla="*/ 398364 w 581794"/>
                    <a:gd name="connsiteY11" fmla="*/ 60153 h 62699"/>
                    <a:gd name="connsiteX12" fmla="*/ 428216 w 581794"/>
                    <a:gd name="connsiteY12" fmla="*/ 62694 h 62699"/>
                    <a:gd name="connsiteX13" fmla="*/ 463530 w 581794"/>
                    <a:gd name="connsiteY13" fmla="*/ 60533 h 62699"/>
                    <a:gd name="connsiteX14" fmla="*/ 557659 w 581794"/>
                    <a:gd name="connsiteY14" fmla="*/ 58374 h 62699"/>
                    <a:gd name="connsiteX15" fmla="*/ 575697 w 581794"/>
                    <a:gd name="connsiteY15" fmla="*/ 59518 h 62699"/>
                    <a:gd name="connsiteX16" fmla="*/ 581795 w 581794"/>
                    <a:gd name="connsiteY16" fmla="*/ 31183 h 62699"/>
                    <a:gd name="connsiteX17" fmla="*/ 575697 w 581794"/>
                    <a:gd name="connsiteY17" fmla="*/ 562 h 62699"/>
                    <a:gd name="connsiteX18" fmla="*/ 565281 w 581794"/>
                    <a:gd name="connsiteY18" fmla="*/ 308 h 62699"/>
                    <a:gd name="connsiteX19" fmla="*/ 479028 w 581794"/>
                    <a:gd name="connsiteY19" fmla="*/ 2467 h 62699"/>
                    <a:gd name="connsiteX20" fmla="*/ 244277 w 581794"/>
                    <a:gd name="connsiteY20" fmla="*/ 4501 h 62699"/>
                    <a:gd name="connsiteX21" fmla="*/ 192449 w 581794"/>
                    <a:gd name="connsiteY21" fmla="*/ 3611 h 62699"/>
                    <a:gd name="connsiteX22" fmla="*/ 131221 w 581794"/>
                    <a:gd name="connsiteY22" fmla="*/ 2849 h 62699"/>
                    <a:gd name="connsiteX23" fmla="*/ 109499 w 581794"/>
                    <a:gd name="connsiteY23" fmla="*/ 2595 h 62699"/>
                    <a:gd name="connsiteX24" fmla="*/ 74185 w 581794"/>
                    <a:gd name="connsiteY24" fmla="*/ 2214 h 62699"/>
                    <a:gd name="connsiteX25" fmla="*/ 5335 w 581794"/>
                    <a:gd name="connsiteY25" fmla="*/ 562 h 62699"/>
                    <a:gd name="connsiteX26" fmla="*/ 0 w 581794"/>
                    <a:gd name="connsiteY26" fmla="*/ 32835 h 62699"/>
                    <a:gd name="connsiteX27" fmla="*/ 5462 w 581794"/>
                    <a:gd name="connsiteY27" fmla="*/ 59390 h 6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1794" h="62699">
                      <a:moveTo>
                        <a:pt x="5462" y="59390"/>
                      </a:moveTo>
                      <a:cubicBezTo>
                        <a:pt x="7749" y="59644"/>
                        <a:pt x="9908" y="59898"/>
                        <a:pt x="12195" y="60153"/>
                      </a:cubicBezTo>
                      <a:cubicBezTo>
                        <a:pt x="19309" y="61042"/>
                        <a:pt x="25914" y="61804"/>
                        <a:pt x="32519" y="61932"/>
                      </a:cubicBezTo>
                      <a:cubicBezTo>
                        <a:pt x="36585" y="62185"/>
                        <a:pt x="40522" y="62185"/>
                        <a:pt x="45095" y="61804"/>
                      </a:cubicBezTo>
                      <a:cubicBezTo>
                        <a:pt x="50939" y="61042"/>
                        <a:pt x="57290" y="60915"/>
                        <a:pt x="63515" y="61296"/>
                      </a:cubicBezTo>
                      <a:cubicBezTo>
                        <a:pt x="63769" y="61296"/>
                        <a:pt x="74693" y="61169"/>
                        <a:pt x="79901" y="61169"/>
                      </a:cubicBezTo>
                      <a:cubicBezTo>
                        <a:pt x="80664" y="61296"/>
                        <a:pt x="81172" y="61423"/>
                        <a:pt x="82061" y="61423"/>
                      </a:cubicBezTo>
                      <a:cubicBezTo>
                        <a:pt x="85491" y="61804"/>
                        <a:pt x="89429" y="61423"/>
                        <a:pt x="93367" y="60915"/>
                      </a:cubicBezTo>
                      <a:cubicBezTo>
                        <a:pt x="137954" y="60406"/>
                        <a:pt x="182668" y="60915"/>
                        <a:pt x="227383" y="58501"/>
                      </a:cubicBezTo>
                      <a:cubicBezTo>
                        <a:pt x="243007" y="57611"/>
                        <a:pt x="258505" y="56467"/>
                        <a:pt x="274256" y="57611"/>
                      </a:cubicBezTo>
                      <a:cubicBezTo>
                        <a:pt x="302330" y="59644"/>
                        <a:pt x="330531" y="59644"/>
                        <a:pt x="358604" y="60153"/>
                      </a:cubicBezTo>
                      <a:cubicBezTo>
                        <a:pt x="371815" y="60406"/>
                        <a:pt x="380707" y="57484"/>
                        <a:pt x="398364" y="60153"/>
                      </a:cubicBezTo>
                      <a:cubicBezTo>
                        <a:pt x="406113" y="60661"/>
                        <a:pt x="420721" y="62820"/>
                        <a:pt x="428216" y="62694"/>
                      </a:cubicBezTo>
                      <a:cubicBezTo>
                        <a:pt x="442316" y="62312"/>
                        <a:pt x="449430" y="61169"/>
                        <a:pt x="463530" y="60533"/>
                      </a:cubicBezTo>
                      <a:cubicBezTo>
                        <a:pt x="494907" y="59263"/>
                        <a:pt x="526283" y="58755"/>
                        <a:pt x="557659" y="58374"/>
                      </a:cubicBezTo>
                      <a:cubicBezTo>
                        <a:pt x="563630" y="58246"/>
                        <a:pt x="569727" y="58882"/>
                        <a:pt x="575697" y="59518"/>
                      </a:cubicBezTo>
                      <a:lnTo>
                        <a:pt x="581795" y="31183"/>
                      </a:lnTo>
                      <a:lnTo>
                        <a:pt x="575697" y="562"/>
                      </a:lnTo>
                      <a:cubicBezTo>
                        <a:pt x="572267" y="435"/>
                        <a:pt x="568711" y="435"/>
                        <a:pt x="565281" y="308"/>
                      </a:cubicBezTo>
                      <a:cubicBezTo>
                        <a:pt x="536445" y="-963"/>
                        <a:pt x="507228" y="2087"/>
                        <a:pt x="479028" y="2467"/>
                      </a:cubicBezTo>
                      <a:cubicBezTo>
                        <a:pt x="400778" y="3357"/>
                        <a:pt x="322528" y="2467"/>
                        <a:pt x="244277" y="4501"/>
                      </a:cubicBezTo>
                      <a:cubicBezTo>
                        <a:pt x="229923" y="4882"/>
                        <a:pt x="195117" y="4119"/>
                        <a:pt x="192449" y="3611"/>
                      </a:cubicBezTo>
                      <a:cubicBezTo>
                        <a:pt x="172760" y="-73"/>
                        <a:pt x="151673" y="3103"/>
                        <a:pt x="131221" y="2849"/>
                      </a:cubicBezTo>
                      <a:cubicBezTo>
                        <a:pt x="123981" y="2722"/>
                        <a:pt x="116740" y="2722"/>
                        <a:pt x="109499" y="2595"/>
                      </a:cubicBezTo>
                      <a:cubicBezTo>
                        <a:pt x="97686" y="2467"/>
                        <a:pt x="85999" y="2341"/>
                        <a:pt x="74185" y="2214"/>
                      </a:cubicBezTo>
                      <a:cubicBezTo>
                        <a:pt x="51193" y="1959"/>
                        <a:pt x="28201" y="1452"/>
                        <a:pt x="5335" y="562"/>
                      </a:cubicBezTo>
                      <a:lnTo>
                        <a:pt x="0" y="32835"/>
                      </a:lnTo>
                      <a:lnTo>
                        <a:pt x="5462" y="59390"/>
                      </a:lnTo>
                      <a:close/>
                    </a:path>
                  </a:pathLst>
                </a:custGeom>
                <a:solidFill>
                  <a:srgbClr val="31388A"/>
                </a:solidFill>
                <a:ln w="12692" cap="flat">
                  <a:noFill/>
                  <a:prstDash val="solid"/>
                  <a:miter/>
                </a:ln>
              </p:spPr>
              <p:txBody>
                <a:bodyPr rtlCol="0" anchor="ctr"/>
                <a:lstStyle/>
                <a:p>
                  <a:endParaRPr lang="en-US"/>
                </a:p>
              </p:txBody>
            </p:sp>
          </p:grpSp>
          <p:grpSp>
            <p:nvGrpSpPr>
              <p:cNvPr id="385" name="Graphic 1018">
                <a:extLst>
                  <a:ext uri="{FF2B5EF4-FFF2-40B4-BE49-F238E27FC236}">
                    <a16:creationId xmlns:a16="http://schemas.microsoft.com/office/drawing/2014/main" id="{2F4E93B4-059A-BF45-A3C7-DF5B0C91645A}"/>
                  </a:ext>
                </a:extLst>
              </p:cNvPr>
              <p:cNvGrpSpPr/>
              <p:nvPr/>
            </p:nvGrpSpPr>
            <p:grpSpPr>
              <a:xfrm>
                <a:off x="2298596" y="7072802"/>
                <a:ext cx="581921" cy="62699"/>
                <a:chOff x="2298596" y="7072802"/>
                <a:chExt cx="581921" cy="62699"/>
              </a:xfrm>
              <a:solidFill>
                <a:srgbClr val="31388A"/>
              </a:solidFill>
            </p:grpSpPr>
            <p:sp>
              <p:nvSpPr>
                <p:cNvPr id="452" name="Freeform 451">
                  <a:extLst>
                    <a:ext uri="{FF2B5EF4-FFF2-40B4-BE49-F238E27FC236}">
                      <a16:creationId xmlns:a16="http://schemas.microsoft.com/office/drawing/2014/main" id="{4F4E387F-0B65-3046-9776-34BE7282FA56}"/>
                    </a:ext>
                  </a:extLst>
                </p:cNvPr>
                <p:cNvSpPr/>
                <p:nvPr/>
              </p:nvSpPr>
              <p:spPr>
                <a:xfrm>
                  <a:off x="2373163" y="7074466"/>
                  <a:ext cx="35314" cy="930"/>
                </a:xfrm>
                <a:custGeom>
                  <a:avLst/>
                  <a:gdLst>
                    <a:gd name="connsiteX0" fmla="*/ 35314 w 35314"/>
                    <a:gd name="connsiteY0" fmla="*/ 931 h 930"/>
                    <a:gd name="connsiteX1" fmla="*/ 34806 w 35314"/>
                    <a:gd name="connsiteY1" fmla="*/ 931 h 930"/>
                    <a:gd name="connsiteX2" fmla="*/ 10670 w 35314"/>
                    <a:gd name="connsiteY2" fmla="*/ 41 h 930"/>
                    <a:gd name="connsiteX3" fmla="*/ 0 w 35314"/>
                    <a:gd name="connsiteY3" fmla="*/ 550 h 930"/>
                    <a:gd name="connsiteX4" fmla="*/ 35314 w 35314"/>
                    <a:gd name="connsiteY4" fmla="*/ 931 h 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14" h="930">
                      <a:moveTo>
                        <a:pt x="35314" y="931"/>
                      </a:moveTo>
                      <a:cubicBezTo>
                        <a:pt x="35187" y="931"/>
                        <a:pt x="34933" y="931"/>
                        <a:pt x="34806" y="931"/>
                      </a:cubicBezTo>
                      <a:cubicBezTo>
                        <a:pt x="27184" y="41"/>
                        <a:pt x="18800" y="-85"/>
                        <a:pt x="10670" y="41"/>
                      </a:cubicBezTo>
                      <a:cubicBezTo>
                        <a:pt x="6986" y="296"/>
                        <a:pt x="3557" y="296"/>
                        <a:pt x="0" y="550"/>
                      </a:cubicBezTo>
                      <a:cubicBezTo>
                        <a:pt x="11687" y="677"/>
                        <a:pt x="23500" y="804"/>
                        <a:pt x="35314" y="931"/>
                      </a:cubicBezTo>
                      <a:close/>
                    </a:path>
                  </a:pathLst>
                </a:custGeom>
                <a:solidFill>
                  <a:srgbClr val="31388A"/>
                </a:solidFill>
                <a:ln w="12692" cap="flat">
                  <a:noFill/>
                  <a:prstDash val="solid"/>
                  <a:miter/>
                </a:ln>
              </p:spPr>
              <p:txBody>
                <a:bodyPr rtlCol="0" anchor="ctr"/>
                <a:lstStyle/>
                <a:p>
                  <a:endParaRPr lang="en-US"/>
                </a:p>
              </p:txBody>
            </p:sp>
            <p:sp>
              <p:nvSpPr>
                <p:cNvPr id="453" name="Freeform 452">
                  <a:extLst>
                    <a:ext uri="{FF2B5EF4-FFF2-40B4-BE49-F238E27FC236}">
                      <a16:creationId xmlns:a16="http://schemas.microsoft.com/office/drawing/2014/main" id="{C14A9C2A-FED7-834D-BF9D-612EBEFA7BD3}"/>
                    </a:ext>
                  </a:extLst>
                </p:cNvPr>
                <p:cNvSpPr/>
                <p:nvPr/>
              </p:nvSpPr>
              <p:spPr>
                <a:xfrm>
                  <a:off x="2298596" y="7072802"/>
                  <a:ext cx="581921" cy="62699"/>
                </a:xfrm>
                <a:custGeom>
                  <a:avLst/>
                  <a:gdLst>
                    <a:gd name="connsiteX0" fmla="*/ 5589 w 581921"/>
                    <a:gd name="connsiteY0" fmla="*/ 59390 h 62699"/>
                    <a:gd name="connsiteX1" fmla="*/ 12195 w 581921"/>
                    <a:gd name="connsiteY1" fmla="*/ 60153 h 62699"/>
                    <a:gd name="connsiteX2" fmla="*/ 32519 w 581921"/>
                    <a:gd name="connsiteY2" fmla="*/ 61932 h 62699"/>
                    <a:gd name="connsiteX3" fmla="*/ 45095 w 581921"/>
                    <a:gd name="connsiteY3" fmla="*/ 61804 h 62699"/>
                    <a:gd name="connsiteX4" fmla="*/ 63515 w 581921"/>
                    <a:gd name="connsiteY4" fmla="*/ 61296 h 62699"/>
                    <a:gd name="connsiteX5" fmla="*/ 79902 w 581921"/>
                    <a:gd name="connsiteY5" fmla="*/ 61169 h 62699"/>
                    <a:gd name="connsiteX6" fmla="*/ 82061 w 581921"/>
                    <a:gd name="connsiteY6" fmla="*/ 61423 h 62699"/>
                    <a:gd name="connsiteX7" fmla="*/ 93367 w 581921"/>
                    <a:gd name="connsiteY7" fmla="*/ 60915 h 62699"/>
                    <a:gd name="connsiteX8" fmla="*/ 227383 w 581921"/>
                    <a:gd name="connsiteY8" fmla="*/ 58501 h 62699"/>
                    <a:gd name="connsiteX9" fmla="*/ 274256 w 581921"/>
                    <a:gd name="connsiteY9" fmla="*/ 57611 h 62699"/>
                    <a:gd name="connsiteX10" fmla="*/ 358604 w 581921"/>
                    <a:gd name="connsiteY10" fmla="*/ 60153 h 62699"/>
                    <a:gd name="connsiteX11" fmla="*/ 398364 w 581921"/>
                    <a:gd name="connsiteY11" fmla="*/ 60153 h 62699"/>
                    <a:gd name="connsiteX12" fmla="*/ 428216 w 581921"/>
                    <a:gd name="connsiteY12" fmla="*/ 62694 h 62699"/>
                    <a:gd name="connsiteX13" fmla="*/ 463530 w 581921"/>
                    <a:gd name="connsiteY13" fmla="*/ 60533 h 62699"/>
                    <a:gd name="connsiteX14" fmla="*/ 557659 w 581921"/>
                    <a:gd name="connsiteY14" fmla="*/ 58374 h 62699"/>
                    <a:gd name="connsiteX15" fmla="*/ 575697 w 581921"/>
                    <a:gd name="connsiteY15" fmla="*/ 59518 h 62699"/>
                    <a:gd name="connsiteX16" fmla="*/ 581922 w 581921"/>
                    <a:gd name="connsiteY16" fmla="*/ 31183 h 62699"/>
                    <a:gd name="connsiteX17" fmla="*/ 575697 w 581921"/>
                    <a:gd name="connsiteY17" fmla="*/ 562 h 62699"/>
                    <a:gd name="connsiteX18" fmla="*/ 565281 w 581921"/>
                    <a:gd name="connsiteY18" fmla="*/ 308 h 62699"/>
                    <a:gd name="connsiteX19" fmla="*/ 479028 w 581921"/>
                    <a:gd name="connsiteY19" fmla="*/ 2467 h 62699"/>
                    <a:gd name="connsiteX20" fmla="*/ 244277 w 581921"/>
                    <a:gd name="connsiteY20" fmla="*/ 4501 h 62699"/>
                    <a:gd name="connsiteX21" fmla="*/ 192450 w 581921"/>
                    <a:gd name="connsiteY21" fmla="*/ 3611 h 62699"/>
                    <a:gd name="connsiteX22" fmla="*/ 131221 w 581921"/>
                    <a:gd name="connsiteY22" fmla="*/ 2849 h 62699"/>
                    <a:gd name="connsiteX23" fmla="*/ 109499 w 581921"/>
                    <a:gd name="connsiteY23" fmla="*/ 2595 h 62699"/>
                    <a:gd name="connsiteX24" fmla="*/ 74185 w 581921"/>
                    <a:gd name="connsiteY24" fmla="*/ 2214 h 62699"/>
                    <a:gd name="connsiteX25" fmla="*/ 5335 w 581921"/>
                    <a:gd name="connsiteY25" fmla="*/ 562 h 62699"/>
                    <a:gd name="connsiteX26" fmla="*/ 0 w 581921"/>
                    <a:gd name="connsiteY26" fmla="*/ 32835 h 62699"/>
                    <a:gd name="connsiteX27" fmla="*/ 5589 w 581921"/>
                    <a:gd name="connsiteY27" fmla="*/ 59390 h 6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1921" h="62699">
                      <a:moveTo>
                        <a:pt x="5589" y="59390"/>
                      </a:moveTo>
                      <a:cubicBezTo>
                        <a:pt x="7876" y="59644"/>
                        <a:pt x="10035" y="59898"/>
                        <a:pt x="12195" y="60153"/>
                      </a:cubicBezTo>
                      <a:cubicBezTo>
                        <a:pt x="19309" y="61042"/>
                        <a:pt x="25914" y="61804"/>
                        <a:pt x="32519" y="61932"/>
                      </a:cubicBezTo>
                      <a:cubicBezTo>
                        <a:pt x="36585" y="62185"/>
                        <a:pt x="40522" y="62185"/>
                        <a:pt x="45095" y="61804"/>
                      </a:cubicBezTo>
                      <a:cubicBezTo>
                        <a:pt x="50939" y="61042"/>
                        <a:pt x="57290" y="60915"/>
                        <a:pt x="63515" y="61296"/>
                      </a:cubicBezTo>
                      <a:cubicBezTo>
                        <a:pt x="63769" y="61296"/>
                        <a:pt x="74693" y="61169"/>
                        <a:pt x="79902" y="61169"/>
                      </a:cubicBezTo>
                      <a:cubicBezTo>
                        <a:pt x="80664" y="61296"/>
                        <a:pt x="81172" y="61423"/>
                        <a:pt x="82061" y="61423"/>
                      </a:cubicBezTo>
                      <a:cubicBezTo>
                        <a:pt x="85491" y="61804"/>
                        <a:pt x="89429" y="61423"/>
                        <a:pt x="93367" y="60915"/>
                      </a:cubicBezTo>
                      <a:cubicBezTo>
                        <a:pt x="137954" y="60406"/>
                        <a:pt x="182668" y="60915"/>
                        <a:pt x="227383" y="58501"/>
                      </a:cubicBezTo>
                      <a:cubicBezTo>
                        <a:pt x="243007" y="57611"/>
                        <a:pt x="258505" y="56467"/>
                        <a:pt x="274256" y="57611"/>
                      </a:cubicBezTo>
                      <a:cubicBezTo>
                        <a:pt x="302330" y="59644"/>
                        <a:pt x="330531" y="59644"/>
                        <a:pt x="358604" y="60153"/>
                      </a:cubicBezTo>
                      <a:cubicBezTo>
                        <a:pt x="371815" y="60406"/>
                        <a:pt x="380707" y="57484"/>
                        <a:pt x="398364" y="60153"/>
                      </a:cubicBezTo>
                      <a:cubicBezTo>
                        <a:pt x="406113" y="60661"/>
                        <a:pt x="420721" y="62820"/>
                        <a:pt x="428216" y="62694"/>
                      </a:cubicBezTo>
                      <a:cubicBezTo>
                        <a:pt x="442316" y="62312"/>
                        <a:pt x="449430" y="61169"/>
                        <a:pt x="463530" y="60533"/>
                      </a:cubicBezTo>
                      <a:cubicBezTo>
                        <a:pt x="494907" y="59263"/>
                        <a:pt x="526283" y="58755"/>
                        <a:pt x="557659" y="58374"/>
                      </a:cubicBezTo>
                      <a:cubicBezTo>
                        <a:pt x="563630" y="58246"/>
                        <a:pt x="569727" y="58882"/>
                        <a:pt x="575697" y="59518"/>
                      </a:cubicBezTo>
                      <a:lnTo>
                        <a:pt x="581922" y="31183"/>
                      </a:lnTo>
                      <a:lnTo>
                        <a:pt x="575697" y="562"/>
                      </a:lnTo>
                      <a:cubicBezTo>
                        <a:pt x="572267" y="435"/>
                        <a:pt x="568711" y="435"/>
                        <a:pt x="565281" y="308"/>
                      </a:cubicBezTo>
                      <a:cubicBezTo>
                        <a:pt x="536445" y="-963"/>
                        <a:pt x="507228" y="2087"/>
                        <a:pt x="479028" y="2467"/>
                      </a:cubicBezTo>
                      <a:cubicBezTo>
                        <a:pt x="400778" y="3357"/>
                        <a:pt x="322528" y="2467"/>
                        <a:pt x="244277" y="4501"/>
                      </a:cubicBezTo>
                      <a:cubicBezTo>
                        <a:pt x="229923" y="4882"/>
                        <a:pt x="195117" y="4119"/>
                        <a:pt x="192450" y="3611"/>
                      </a:cubicBezTo>
                      <a:cubicBezTo>
                        <a:pt x="172760" y="-73"/>
                        <a:pt x="151673" y="3103"/>
                        <a:pt x="131221" y="2849"/>
                      </a:cubicBezTo>
                      <a:cubicBezTo>
                        <a:pt x="123981" y="2722"/>
                        <a:pt x="116740" y="2722"/>
                        <a:pt x="109499" y="2595"/>
                      </a:cubicBezTo>
                      <a:cubicBezTo>
                        <a:pt x="97686" y="2467"/>
                        <a:pt x="85999" y="2341"/>
                        <a:pt x="74185" y="2214"/>
                      </a:cubicBezTo>
                      <a:cubicBezTo>
                        <a:pt x="51193" y="1959"/>
                        <a:pt x="28201" y="1452"/>
                        <a:pt x="5335" y="562"/>
                      </a:cubicBezTo>
                      <a:lnTo>
                        <a:pt x="0" y="32835"/>
                      </a:lnTo>
                      <a:lnTo>
                        <a:pt x="5589" y="59390"/>
                      </a:lnTo>
                      <a:close/>
                    </a:path>
                  </a:pathLst>
                </a:custGeom>
                <a:solidFill>
                  <a:srgbClr val="31388A"/>
                </a:solidFill>
                <a:ln w="12692" cap="flat">
                  <a:noFill/>
                  <a:prstDash val="solid"/>
                  <a:miter/>
                </a:ln>
              </p:spPr>
              <p:txBody>
                <a:bodyPr rtlCol="0" anchor="ctr"/>
                <a:lstStyle/>
                <a:p>
                  <a:endParaRPr lang="en-US"/>
                </a:p>
              </p:txBody>
            </p:sp>
          </p:grpSp>
          <p:grpSp>
            <p:nvGrpSpPr>
              <p:cNvPr id="386" name="Graphic 1018">
                <a:extLst>
                  <a:ext uri="{FF2B5EF4-FFF2-40B4-BE49-F238E27FC236}">
                    <a16:creationId xmlns:a16="http://schemas.microsoft.com/office/drawing/2014/main" id="{79C18270-BC35-324B-86B6-F95B5C26388D}"/>
                  </a:ext>
                </a:extLst>
              </p:cNvPr>
              <p:cNvGrpSpPr/>
              <p:nvPr/>
            </p:nvGrpSpPr>
            <p:grpSpPr>
              <a:xfrm>
                <a:off x="1728361" y="7072802"/>
                <a:ext cx="581794" cy="62699"/>
                <a:chOff x="1728361" y="7072802"/>
                <a:chExt cx="581794" cy="62699"/>
              </a:xfrm>
              <a:solidFill>
                <a:srgbClr val="31388A"/>
              </a:solidFill>
            </p:grpSpPr>
            <p:sp>
              <p:nvSpPr>
                <p:cNvPr id="450" name="Freeform 449">
                  <a:extLst>
                    <a:ext uri="{FF2B5EF4-FFF2-40B4-BE49-F238E27FC236}">
                      <a16:creationId xmlns:a16="http://schemas.microsoft.com/office/drawing/2014/main" id="{CD0F27ED-A151-6C43-A291-30B248F81A7E}"/>
                    </a:ext>
                  </a:extLst>
                </p:cNvPr>
                <p:cNvSpPr/>
                <p:nvPr/>
              </p:nvSpPr>
              <p:spPr>
                <a:xfrm>
                  <a:off x="1802800" y="7074466"/>
                  <a:ext cx="35314" cy="930"/>
                </a:xfrm>
                <a:custGeom>
                  <a:avLst/>
                  <a:gdLst>
                    <a:gd name="connsiteX0" fmla="*/ 35314 w 35314"/>
                    <a:gd name="connsiteY0" fmla="*/ 931 h 930"/>
                    <a:gd name="connsiteX1" fmla="*/ 34806 w 35314"/>
                    <a:gd name="connsiteY1" fmla="*/ 931 h 930"/>
                    <a:gd name="connsiteX2" fmla="*/ 10670 w 35314"/>
                    <a:gd name="connsiteY2" fmla="*/ 41 h 930"/>
                    <a:gd name="connsiteX3" fmla="*/ 0 w 35314"/>
                    <a:gd name="connsiteY3" fmla="*/ 550 h 930"/>
                    <a:gd name="connsiteX4" fmla="*/ 35314 w 35314"/>
                    <a:gd name="connsiteY4" fmla="*/ 931 h 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14" h="930">
                      <a:moveTo>
                        <a:pt x="35314" y="931"/>
                      </a:moveTo>
                      <a:cubicBezTo>
                        <a:pt x="35187" y="931"/>
                        <a:pt x="34933" y="931"/>
                        <a:pt x="34806" y="931"/>
                      </a:cubicBezTo>
                      <a:cubicBezTo>
                        <a:pt x="27184" y="41"/>
                        <a:pt x="18800" y="-85"/>
                        <a:pt x="10670" y="41"/>
                      </a:cubicBezTo>
                      <a:cubicBezTo>
                        <a:pt x="6987" y="296"/>
                        <a:pt x="3557" y="296"/>
                        <a:pt x="0" y="550"/>
                      </a:cubicBezTo>
                      <a:cubicBezTo>
                        <a:pt x="11814" y="677"/>
                        <a:pt x="23501" y="804"/>
                        <a:pt x="35314" y="931"/>
                      </a:cubicBezTo>
                      <a:close/>
                    </a:path>
                  </a:pathLst>
                </a:custGeom>
                <a:solidFill>
                  <a:srgbClr val="31388A"/>
                </a:solidFill>
                <a:ln w="12692" cap="flat">
                  <a:noFill/>
                  <a:prstDash val="solid"/>
                  <a:miter/>
                </a:ln>
              </p:spPr>
              <p:txBody>
                <a:bodyPr rtlCol="0" anchor="ctr"/>
                <a:lstStyle/>
                <a:p>
                  <a:endParaRPr lang="en-US"/>
                </a:p>
              </p:txBody>
            </p:sp>
            <p:sp>
              <p:nvSpPr>
                <p:cNvPr id="451" name="Freeform 450">
                  <a:extLst>
                    <a:ext uri="{FF2B5EF4-FFF2-40B4-BE49-F238E27FC236}">
                      <a16:creationId xmlns:a16="http://schemas.microsoft.com/office/drawing/2014/main" id="{4FA74503-E358-1A45-89AE-3014F9A59A94}"/>
                    </a:ext>
                  </a:extLst>
                </p:cNvPr>
                <p:cNvSpPr/>
                <p:nvPr/>
              </p:nvSpPr>
              <p:spPr>
                <a:xfrm>
                  <a:off x="1728361" y="7072802"/>
                  <a:ext cx="581794" cy="62699"/>
                </a:xfrm>
                <a:custGeom>
                  <a:avLst/>
                  <a:gdLst>
                    <a:gd name="connsiteX0" fmla="*/ 5462 w 581794"/>
                    <a:gd name="connsiteY0" fmla="*/ 59390 h 62699"/>
                    <a:gd name="connsiteX1" fmla="*/ 12195 w 581794"/>
                    <a:gd name="connsiteY1" fmla="*/ 60153 h 62699"/>
                    <a:gd name="connsiteX2" fmla="*/ 32519 w 581794"/>
                    <a:gd name="connsiteY2" fmla="*/ 61932 h 62699"/>
                    <a:gd name="connsiteX3" fmla="*/ 45095 w 581794"/>
                    <a:gd name="connsiteY3" fmla="*/ 61804 h 62699"/>
                    <a:gd name="connsiteX4" fmla="*/ 63515 w 581794"/>
                    <a:gd name="connsiteY4" fmla="*/ 61296 h 62699"/>
                    <a:gd name="connsiteX5" fmla="*/ 79902 w 581794"/>
                    <a:gd name="connsiteY5" fmla="*/ 61169 h 62699"/>
                    <a:gd name="connsiteX6" fmla="*/ 82061 w 581794"/>
                    <a:gd name="connsiteY6" fmla="*/ 61423 h 62699"/>
                    <a:gd name="connsiteX7" fmla="*/ 93367 w 581794"/>
                    <a:gd name="connsiteY7" fmla="*/ 60915 h 62699"/>
                    <a:gd name="connsiteX8" fmla="*/ 227383 w 581794"/>
                    <a:gd name="connsiteY8" fmla="*/ 58501 h 62699"/>
                    <a:gd name="connsiteX9" fmla="*/ 274256 w 581794"/>
                    <a:gd name="connsiteY9" fmla="*/ 57611 h 62699"/>
                    <a:gd name="connsiteX10" fmla="*/ 358604 w 581794"/>
                    <a:gd name="connsiteY10" fmla="*/ 60153 h 62699"/>
                    <a:gd name="connsiteX11" fmla="*/ 398364 w 581794"/>
                    <a:gd name="connsiteY11" fmla="*/ 60153 h 62699"/>
                    <a:gd name="connsiteX12" fmla="*/ 428216 w 581794"/>
                    <a:gd name="connsiteY12" fmla="*/ 62694 h 62699"/>
                    <a:gd name="connsiteX13" fmla="*/ 463530 w 581794"/>
                    <a:gd name="connsiteY13" fmla="*/ 60533 h 62699"/>
                    <a:gd name="connsiteX14" fmla="*/ 557659 w 581794"/>
                    <a:gd name="connsiteY14" fmla="*/ 58374 h 62699"/>
                    <a:gd name="connsiteX15" fmla="*/ 575697 w 581794"/>
                    <a:gd name="connsiteY15" fmla="*/ 59518 h 62699"/>
                    <a:gd name="connsiteX16" fmla="*/ 581795 w 581794"/>
                    <a:gd name="connsiteY16" fmla="*/ 31183 h 62699"/>
                    <a:gd name="connsiteX17" fmla="*/ 575697 w 581794"/>
                    <a:gd name="connsiteY17" fmla="*/ 562 h 62699"/>
                    <a:gd name="connsiteX18" fmla="*/ 565281 w 581794"/>
                    <a:gd name="connsiteY18" fmla="*/ 308 h 62699"/>
                    <a:gd name="connsiteX19" fmla="*/ 479028 w 581794"/>
                    <a:gd name="connsiteY19" fmla="*/ 2467 h 62699"/>
                    <a:gd name="connsiteX20" fmla="*/ 244277 w 581794"/>
                    <a:gd name="connsiteY20" fmla="*/ 4501 h 62699"/>
                    <a:gd name="connsiteX21" fmla="*/ 192450 w 581794"/>
                    <a:gd name="connsiteY21" fmla="*/ 3611 h 62699"/>
                    <a:gd name="connsiteX22" fmla="*/ 131221 w 581794"/>
                    <a:gd name="connsiteY22" fmla="*/ 2849 h 62699"/>
                    <a:gd name="connsiteX23" fmla="*/ 109499 w 581794"/>
                    <a:gd name="connsiteY23" fmla="*/ 2595 h 62699"/>
                    <a:gd name="connsiteX24" fmla="*/ 74185 w 581794"/>
                    <a:gd name="connsiteY24" fmla="*/ 2214 h 62699"/>
                    <a:gd name="connsiteX25" fmla="*/ 5335 w 581794"/>
                    <a:gd name="connsiteY25" fmla="*/ 562 h 62699"/>
                    <a:gd name="connsiteX26" fmla="*/ 0 w 581794"/>
                    <a:gd name="connsiteY26" fmla="*/ 32835 h 62699"/>
                    <a:gd name="connsiteX27" fmla="*/ 5462 w 581794"/>
                    <a:gd name="connsiteY27" fmla="*/ 59390 h 6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1794" h="62699">
                      <a:moveTo>
                        <a:pt x="5462" y="59390"/>
                      </a:moveTo>
                      <a:cubicBezTo>
                        <a:pt x="7749" y="59644"/>
                        <a:pt x="9908" y="59898"/>
                        <a:pt x="12195" y="60153"/>
                      </a:cubicBezTo>
                      <a:cubicBezTo>
                        <a:pt x="19309" y="61042"/>
                        <a:pt x="25914" y="61804"/>
                        <a:pt x="32519" y="61932"/>
                      </a:cubicBezTo>
                      <a:cubicBezTo>
                        <a:pt x="36585" y="62185"/>
                        <a:pt x="40522" y="62185"/>
                        <a:pt x="45095" y="61804"/>
                      </a:cubicBezTo>
                      <a:cubicBezTo>
                        <a:pt x="50939" y="61042"/>
                        <a:pt x="57290" y="60915"/>
                        <a:pt x="63515" y="61296"/>
                      </a:cubicBezTo>
                      <a:cubicBezTo>
                        <a:pt x="63642" y="61296"/>
                        <a:pt x="74693" y="61169"/>
                        <a:pt x="79902" y="61169"/>
                      </a:cubicBezTo>
                      <a:cubicBezTo>
                        <a:pt x="80664" y="61296"/>
                        <a:pt x="81172" y="61423"/>
                        <a:pt x="82061" y="61423"/>
                      </a:cubicBezTo>
                      <a:cubicBezTo>
                        <a:pt x="85491" y="61804"/>
                        <a:pt x="89429" y="61423"/>
                        <a:pt x="93367" y="60915"/>
                      </a:cubicBezTo>
                      <a:cubicBezTo>
                        <a:pt x="137954" y="60406"/>
                        <a:pt x="182668" y="60915"/>
                        <a:pt x="227383" y="58501"/>
                      </a:cubicBezTo>
                      <a:cubicBezTo>
                        <a:pt x="243007" y="57611"/>
                        <a:pt x="258505" y="56467"/>
                        <a:pt x="274256" y="57611"/>
                      </a:cubicBezTo>
                      <a:cubicBezTo>
                        <a:pt x="302330" y="59644"/>
                        <a:pt x="330531" y="59644"/>
                        <a:pt x="358604" y="60153"/>
                      </a:cubicBezTo>
                      <a:cubicBezTo>
                        <a:pt x="371815" y="60406"/>
                        <a:pt x="380707" y="57484"/>
                        <a:pt x="398364" y="60153"/>
                      </a:cubicBezTo>
                      <a:cubicBezTo>
                        <a:pt x="406113" y="60661"/>
                        <a:pt x="420721" y="62820"/>
                        <a:pt x="428216" y="62694"/>
                      </a:cubicBezTo>
                      <a:cubicBezTo>
                        <a:pt x="442316" y="62312"/>
                        <a:pt x="449430" y="61169"/>
                        <a:pt x="463530" y="60533"/>
                      </a:cubicBezTo>
                      <a:cubicBezTo>
                        <a:pt x="494907" y="59263"/>
                        <a:pt x="526283" y="58755"/>
                        <a:pt x="557659" y="58374"/>
                      </a:cubicBezTo>
                      <a:cubicBezTo>
                        <a:pt x="563629" y="58246"/>
                        <a:pt x="569727" y="58882"/>
                        <a:pt x="575697" y="59518"/>
                      </a:cubicBezTo>
                      <a:lnTo>
                        <a:pt x="581795" y="31183"/>
                      </a:lnTo>
                      <a:lnTo>
                        <a:pt x="575697" y="562"/>
                      </a:lnTo>
                      <a:cubicBezTo>
                        <a:pt x="572267" y="435"/>
                        <a:pt x="568711" y="435"/>
                        <a:pt x="565281" y="308"/>
                      </a:cubicBezTo>
                      <a:cubicBezTo>
                        <a:pt x="536445" y="-963"/>
                        <a:pt x="507228" y="2087"/>
                        <a:pt x="479028" y="2467"/>
                      </a:cubicBezTo>
                      <a:cubicBezTo>
                        <a:pt x="400778" y="3357"/>
                        <a:pt x="322528" y="2467"/>
                        <a:pt x="244277" y="4501"/>
                      </a:cubicBezTo>
                      <a:cubicBezTo>
                        <a:pt x="229923" y="4882"/>
                        <a:pt x="195117" y="4119"/>
                        <a:pt x="192450" y="3611"/>
                      </a:cubicBezTo>
                      <a:cubicBezTo>
                        <a:pt x="172760" y="-73"/>
                        <a:pt x="151673" y="3103"/>
                        <a:pt x="131221" y="2849"/>
                      </a:cubicBezTo>
                      <a:cubicBezTo>
                        <a:pt x="123981" y="2722"/>
                        <a:pt x="116740" y="2722"/>
                        <a:pt x="109499" y="2595"/>
                      </a:cubicBezTo>
                      <a:cubicBezTo>
                        <a:pt x="97686" y="2467"/>
                        <a:pt x="85999" y="2341"/>
                        <a:pt x="74185" y="2214"/>
                      </a:cubicBezTo>
                      <a:cubicBezTo>
                        <a:pt x="51193" y="1959"/>
                        <a:pt x="28201" y="1452"/>
                        <a:pt x="5335" y="562"/>
                      </a:cubicBezTo>
                      <a:lnTo>
                        <a:pt x="0" y="32835"/>
                      </a:lnTo>
                      <a:lnTo>
                        <a:pt x="5462" y="59390"/>
                      </a:lnTo>
                      <a:close/>
                    </a:path>
                  </a:pathLst>
                </a:custGeom>
                <a:solidFill>
                  <a:srgbClr val="31388A"/>
                </a:solidFill>
                <a:ln w="12692" cap="flat">
                  <a:noFill/>
                  <a:prstDash val="solid"/>
                  <a:miter/>
                </a:ln>
              </p:spPr>
              <p:txBody>
                <a:bodyPr rtlCol="0" anchor="ctr"/>
                <a:lstStyle/>
                <a:p>
                  <a:endParaRPr lang="en-US"/>
                </a:p>
              </p:txBody>
            </p:sp>
          </p:grpSp>
          <p:grpSp>
            <p:nvGrpSpPr>
              <p:cNvPr id="387" name="Graphic 1018">
                <a:extLst>
                  <a:ext uri="{FF2B5EF4-FFF2-40B4-BE49-F238E27FC236}">
                    <a16:creationId xmlns:a16="http://schemas.microsoft.com/office/drawing/2014/main" id="{F115122D-1B93-EC4B-AAE0-5AF1F0F147EE}"/>
                  </a:ext>
                </a:extLst>
              </p:cNvPr>
              <p:cNvGrpSpPr/>
              <p:nvPr/>
            </p:nvGrpSpPr>
            <p:grpSpPr>
              <a:xfrm>
                <a:off x="1158126" y="7072802"/>
                <a:ext cx="581921" cy="62699"/>
                <a:chOff x="1158126" y="7072802"/>
                <a:chExt cx="581921" cy="62699"/>
              </a:xfrm>
              <a:solidFill>
                <a:srgbClr val="31388A"/>
              </a:solidFill>
            </p:grpSpPr>
            <p:sp>
              <p:nvSpPr>
                <p:cNvPr id="448" name="Freeform 447">
                  <a:extLst>
                    <a:ext uri="{FF2B5EF4-FFF2-40B4-BE49-F238E27FC236}">
                      <a16:creationId xmlns:a16="http://schemas.microsoft.com/office/drawing/2014/main" id="{3A148304-8938-D547-B7B1-9285CF8FF23C}"/>
                    </a:ext>
                  </a:extLst>
                </p:cNvPr>
                <p:cNvSpPr/>
                <p:nvPr/>
              </p:nvSpPr>
              <p:spPr>
                <a:xfrm>
                  <a:off x="1232312" y="7074466"/>
                  <a:ext cx="35441" cy="930"/>
                </a:xfrm>
                <a:custGeom>
                  <a:avLst/>
                  <a:gdLst>
                    <a:gd name="connsiteX0" fmla="*/ 35441 w 35441"/>
                    <a:gd name="connsiteY0" fmla="*/ 931 h 930"/>
                    <a:gd name="connsiteX1" fmla="*/ 34806 w 35441"/>
                    <a:gd name="connsiteY1" fmla="*/ 931 h 930"/>
                    <a:gd name="connsiteX2" fmla="*/ 10670 w 35441"/>
                    <a:gd name="connsiteY2" fmla="*/ 41 h 930"/>
                    <a:gd name="connsiteX3" fmla="*/ 0 w 35441"/>
                    <a:gd name="connsiteY3" fmla="*/ 550 h 930"/>
                    <a:gd name="connsiteX4" fmla="*/ 35441 w 35441"/>
                    <a:gd name="connsiteY4" fmla="*/ 931 h 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41" h="930">
                      <a:moveTo>
                        <a:pt x="35441" y="931"/>
                      </a:moveTo>
                      <a:cubicBezTo>
                        <a:pt x="35314" y="931"/>
                        <a:pt x="35060" y="931"/>
                        <a:pt x="34806" y="931"/>
                      </a:cubicBezTo>
                      <a:cubicBezTo>
                        <a:pt x="27184" y="41"/>
                        <a:pt x="18800" y="-85"/>
                        <a:pt x="10670" y="41"/>
                      </a:cubicBezTo>
                      <a:cubicBezTo>
                        <a:pt x="6987" y="296"/>
                        <a:pt x="3557" y="296"/>
                        <a:pt x="0" y="550"/>
                      </a:cubicBezTo>
                      <a:cubicBezTo>
                        <a:pt x="11941" y="677"/>
                        <a:pt x="23754" y="804"/>
                        <a:pt x="35441" y="931"/>
                      </a:cubicBezTo>
                      <a:close/>
                    </a:path>
                  </a:pathLst>
                </a:custGeom>
                <a:solidFill>
                  <a:srgbClr val="31388A"/>
                </a:solidFill>
                <a:ln w="12692" cap="flat">
                  <a:noFill/>
                  <a:prstDash val="solid"/>
                  <a:miter/>
                </a:ln>
              </p:spPr>
              <p:txBody>
                <a:bodyPr rtlCol="0" anchor="ctr"/>
                <a:lstStyle/>
                <a:p>
                  <a:endParaRPr lang="en-US"/>
                </a:p>
              </p:txBody>
            </p:sp>
            <p:sp>
              <p:nvSpPr>
                <p:cNvPr id="449" name="Freeform 448">
                  <a:extLst>
                    <a:ext uri="{FF2B5EF4-FFF2-40B4-BE49-F238E27FC236}">
                      <a16:creationId xmlns:a16="http://schemas.microsoft.com/office/drawing/2014/main" id="{F7063E7D-1495-A147-A397-7E945568380B}"/>
                    </a:ext>
                  </a:extLst>
                </p:cNvPr>
                <p:cNvSpPr/>
                <p:nvPr/>
              </p:nvSpPr>
              <p:spPr>
                <a:xfrm>
                  <a:off x="1158126" y="7072802"/>
                  <a:ext cx="581921" cy="62699"/>
                </a:xfrm>
                <a:custGeom>
                  <a:avLst/>
                  <a:gdLst>
                    <a:gd name="connsiteX0" fmla="*/ 5462 w 581921"/>
                    <a:gd name="connsiteY0" fmla="*/ 59390 h 62699"/>
                    <a:gd name="connsiteX1" fmla="*/ 12195 w 581921"/>
                    <a:gd name="connsiteY1" fmla="*/ 60153 h 62699"/>
                    <a:gd name="connsiteX2" fmla="*/ 32520 w 581921"/>
                    <a:gd name="connsiteY2" fmla="*/ 61932 h 62699"/>
                    <a:gd name="connsiteX3" fmla="*/ 45095 w 581921"/>
                    <a:gd name="connsiteY3" fmla="*/ 61804 h 62699"/>
                    <a:gd name="connsiteX4" fmla="*/ 63515 w 581921"/>
                    <a:gd name="connsiteY4" fmla="*/ 61296 h 62699"/>
                    <a:gd name="connsiteX5" fmla="*/ 79901 w 581921"/>
                    <a:gd name="connsiteY5" fmla="*/ 61169 h 62699"/>
                    <a:gd name="connsiteX6" fmla="*/ 82061 w 581921"/>
                    <a:gd name="connsiteY6" fmla="*/ 61423 h 62699"/>
                    <a:gd name="connsiteX7" fmla="*/ 93367 w 581921"/>
                    <a:gd name="connsiteY7" fmla="*/ 60915 h 62699"/>
                    <a:gd name="connsiteX8" fmla="*/ 227383 w 581921"/>
                    <a:gd name="connsiteY8" fmla="*/ 58501 h 62699"/>
                    <a:gd name="connsiteX9" fmla="*/ 274257 w 581921"/>
                    <a:gd name="connsiteY9" fmla="*/ 57611 h 62699"/>
                    <a:gd name="connsiteX10" fmla="*/ 358604 w 581921"/>
                    <a:gd name="connsiteY10" fmla="*/ 60153 h 62699"/>
                    <a:gd name="connsiteX11" fmla="*/ 398364 w 581921"/>
                    <a:gd name="connsiteY11" fmla="*/ 60153 h 62699"/>
                    <a:gd name="connsiteX12" fmla="*/ 428216 w 581921"/>
                    <a:gd name="connsiteY12" fmla="*/ 62694 h 62699"/>
                    <a:gd name="connsiteX13" fmla="*/ 463530 w 581921"/>
                    <a:gd name="connsiteY13" fmla="*/ 60533 h 62699"/>
                    <a:gd name="connsiteX14" fmla="*/ 557659 w 581921"/>
                    <a:gd name="connsiteY14" fmla="*/ 58374 h 62699"/>
                    <a:gd name="connsiteX15" fmla="*/ 575697 w 581921"/>
                    <a:gd name="connsiteY15" fmla="*/ 59518 h 62699"/>
                    <a:gd name="connsiteX16" fmla="*/ 581922 w 581921"/>
                    <a:gd name="connsiteY16" fmla="*/ 31183 h 62699"/>
                    <a:gd name="connsiteX17" fmla="*/ 575697 w 581921"/>
                    <a:gd name="connsiteY17" fmla="*/ 562 h 62699"/>
                    <a:gd name="connsiteX18" fmla="*/ 565281 w 581921"/>
                    <a:gd name="connsiteY18" fmla="*/ 308 h 62699"/>
                    <a:gd name="connsiteX19" fmla="*/ 479028 w 581921"/>
                    <a:gd name="connsiteY19" fmla="*/ 2467 h 62699"/>
                    <a:gd name="connsiteX20" fmla="*/ 244278 w 581921"/>
                    <a:gd name="connsiteY20" fmla="*/ 4501 h 62699"/>
                    <a:gd name="connsiteX21" fmla="*/ 192450 w 581921"/>
                    <a:gd name="connsiteY21" fmla="*/ 3611 h 62699"/>
                    <a:gd name="connsiteX22" fmla="*/ 131221 w 581921"/>
                    <a:gd name="connsiteY22" fmla="*/ 2849 h 62699"/>
                    <a:gd name="connsiteX23" fmla="*/ 109499 w 581921"/>
                    <a:gd name="connsiteY23" fmla="*/ 2595 h 62699"/>
                    <a:gd name="connsiteX24" fmla="*/ 74185 w 581921"/>
                    <a:gd name="connsiteY24" fmla="*/ 2214 h 62699"/>
                    <a:gd name="connsiteX25" fmla="*/ 5335 w 581921"/>
                    <a:gd name="connsiteY25" fmla="*/ 562 h 62699"/>
                    <a:gd name="connsiteX26" fmla="*/ 0 w 581921"/>
                    <a:gd name="connsiteY26" fmla="*/ 32835 h 62699"/>
                    <a:gd name="connsiteX27" fmla="*/ 5462 w 581921"/>
                    <a:gd name="connsiteY27" fmla="*/ 59390 h 6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1921" h="62699">
                      <a:moveTo>
                        <a:pt x="5462" y="59390"/>
                      </a:moveTo>
                      <a:cubicBezTo>
                        <a:pt x="7749" y="59644"/>
                        <a:pt x="9908" y="59898"/>
                        <a:pt x="12195" y="60153"/>
                      </a:cubicBezTo>
                      <a:cubicBezTo>
                        <a:pt x="19309" y="61042"/>
                        <a:pt x="25914" y="61804"/>
                        <a:pt x="32520" y="61932"/>
                      </a:cubicBezTo>
                      <a:cubicBezTo>
                        <a:pt x="36585" y="62185"/>
                        <a:pt x="40522" y="62185"/>
                        <a:pt x="45095" y="61804"/>
                      </a:cubicBezTo>
                      <a:cubicBezTo>
                        <a:pt x="50939" y="61042"/>
                        <a:pt x="57290" y="60915"/>
                        <a:pt x="63515" y="61296"/>
                      </a:cubicBezTo>
                      <a:cubicBezTo>
                        <a:pt x="63642" y="61296"/>
                        <a:pt x="74693" y="61169"/>
                        <a:pt x="79901" y="61169"/>
                      </a:cubicBezTo>
                      <a:cubicBezTo>
                        <a:pt x="80664" y="61296"/>
                        <a:pt x="81172" y="61423"/>
                        <a:pt x="82061" y="61423"/>
                      </a:cubicBezTo>
                      <a:cubicBezTo>
                        <a:pt x="85491" y="61804"/>
                        <a:pt x="89429" y="61423"/>
                        <a:pt x="93367" y="60915"/>
                      </a:cubicBezTo>
                      <a:cubicBezTo>
                        <a:pt x="137954" y="60406"/>
                        <a:pt x="182668" y="60915"/>
                        <a:pt x="227383" y="58501"/>
                      </a:cubicBezTo>
                      <a:cubicBezTo>
                        <a:pt x="243007" y="57611"/>
                        <a:pt x="258505" y="56467"/>
                        <a:pt x="274257" y="57611"/>
                      </a:cubicBezTo>
                      <a:cubicBezTo>
                        <a:pt x="302330" y="59644"/>
                        <a:pt x="330531" y="59644"/>
                        <a:pt x="358604" y="60153"/>
                      </a:cubicBezTo>
                      <a:cubicBezTo>
                        <a:pt x="371815" y="60406"/>
                        <a:pt x="380707" y="57484"/>
                        <a:pt x="398364" y="60153"/>
                      </a:cubicBezTo>
                      <a:cubicBezTo>
                        <a:pt x="406113" y="60661"/>
                        <a:pt x="420721" y="62820"/>
                        <a:pt x="428216" y="62694"/>
                      </a:cubicBezTo>
                      <a:cubicBezTo>
                        <a:pt x="442316" y="62312"/>
                        <a:pt x="449430" y="61169"/>
                        <a:pt x="463530" y="60533"/>
                      </a:cubicBezTo>
                      <a:cubicBezTo>
                        <a:pt x="494907" y="59263"/>
                        <a:pt x="526283" y="58755"/>
                        <a:pt x="557659" y="58374"/>
                      </a:cubicBezTo>
                      <a:cubicBezTo>
                        <a:pt x="563629" y="58246"/>
                        <a:pt x="569727" y="58882"/>
                        <a:pt x="575697" y="59518"/>
                      </a:cubicBezTo>
                      <a:lnTo>
                        <a:pt x="581922" y="31183"/>
                      </a:lnTo>
                      <a:lnTo>
                        <a:pt x="575697" y="562"/>
                      </a:lnTo>
                      <a:cubicBezTo>
                        <a:pt x="572267" y="435"/>
                        <a:pt x="568711" y="435"/>
                        <a:pt x="565281" y="308"/>
                      </a:cubicBezTo>
                      <a:cubicBezTo>
                        <a:pt x="536445" y="-963"/>
                        <a:pt x="507228" y="2087"/>
                        <a:pt x="479028" y="2467"/>
                      </a:cubicBezTo>
                      <a:cubicBezTo>
                        <a:pt x="400778" y="3357"/>
                        <a:pt x="322528" y="2467"/>
                        <a:pt x="244278" y="4501"/>
                      </a:cubicBezTo>
                      <a:cubicBezTo>
                        <a:pt x="229923" y="4882"/>
                        <a:pt x="195117" y="4119"/>
                        <a:pt x="192450" y="3611"/>
                      </a:cubicBezTo>
                      <a:cubicBezTo>
                        <a:pt x="172760" y="-73"/>
                        <a:pt x="151673" y="3103"/>
                        <a:pt x="131221" y="2849"/>
                      </a:cubicBezTo>
                      <a:cubicBezTo>
                        <a:pt x="123981" y="2722"/>
                        <a:pt x="116740" y="2722"/>
                        <a:pt x="109499" y="2595"/>
                      </a:cubicBezTo>
                      <a:cubicBezTo>
                        <a:pt x="97686" y="2467"/>
                        <a:pt x="85999" y="2341"/>
                        <a:pt x="74185" y="2214"/>
                      </a:cubicBezTo>
                      <a:cubicBezTo>
                        <a:pt x="51193" y="1959"/>
                        <a:pt x="28201" y="1452"/>
                        <a:pt x="5335" y="562"/>
                      </a:cubicBezTo>
                      <a:lnTo>
                        <a:pt x="0" y="32835"/>
                      </a:lnTo>
                      <a:lnTo>
                        <a:pt x="5462" y="59390"/>
                      </a:lnTo>
                      <a:close/>
                    </a:path>
                  </a:pathLst>
                </a:custGeom>
                <a:solidFill>
                  <a:srgbClr val="31388A"/>
                </a:solidFill>
                <a:ln w="12692" cap="flat">
                  <a:noFill/>
                  <a:prstDash val="solid"/>
                  <a:miter/>
                </a:ln>
              </p:spPr>
              <p:txBody>
                <a:bodyPr rtlCol="0" anchor="ctr"/>
                <a:lstStyle/>
                <a:p>
                  <a:endParaRPr lang="en-US"/>
                </a:p>
              </p:txBody>
            </p:sp>
          </p:grpSp>
          <p:grpSp>
            <p:nvGrpSpPr>
              <p:cNvPr id="388" name="Graphic 1018">
                <a:extLst>
                  <a:ext uri="{FF2B5EF4-FFF2-40B4-BE49-F238E27FC236}">
                    <a16:creationId xmlns:a16="http://schemas.microsoft.com/office/drawing/2014/main" id="{968E910D-4540-754F-9BD5-B33252800C30}"/>
                  </a:ext>
                </a:extLst>
              </p:cNvPr>
              <p:cNvGrpSpPr/>
              <p:nvPr/>
            </p:nvGrpSpPr>
            <p:grpSpPr>
              <a:xfrm>
                <a:off x="587764" y="7072802"/>
                <a:ext cx="581921" cy="62699"/>
                <a:chOff x="587764" y="7072802"/>
                <a:chExt cx="581921" cy="62699"/>
              </a:xfrm>
              <a:solidFill>
                <a:srgbClr val="31388A"/>
              </a:solidFill>
            </p:grpSpPr>
            <p:sp>
              <p:nvSpPr>
                <p:cNvPr id="446" name="Freeform 445">
                  <a:extLst>
                    <a:ext uri="{FF2B5EF4-FFF2-40B4-BE49-F238E27FC236}">
                      <a16:creationId xmlns:a16="http://schemas.microsoft.com/office/drawing/2014/main" id="{4ACB8A04-9F27-EE44-A674-7495A2C11A42}"/>
                    </a:ext>
                  </a:extLst>
                </p:cNvPr>
                <p:cNvSpPr/>
                <p:nvPr/>
              </p:nvSpPr>
              <p:spPr>
                <a:xfrm>
                  <a:off x="662331" y="7074466"/>
                  <a:ext cx="35187" cy="930"/>
                </a:xfrm>
                <a:custGeom>
                  <a:avLst/>
                  <a:gdLst>
                    <a:gd name="connsiteX0" fmla="*/ 35187 w 35187"/>
                    <a:gd name="connsiteY0" fmla="*/ 931 h 930"/>
                    <a:gd name="connsiteX1" fmla="*/ 34679 w 35187"/>
                    <a:gd name="connsiteY1" fmla="*/ 931 h 930"/>
                    <a:gd name="connsiteX2" fmla="*/ 10543 w 35187"/>
                    <a:gd name="connsiteY2" fmla="*/ 41 h 930"/>
                    <a:gd name="connsiteX3" fmla="*/ 0 w 35187"/>
                    <a:gd name="connsiteY3" fmla="*/ 550 h 930"/>
                    <a:gd name="connsiteX4" fmla="*/ 35187 w 35187"/>
                    <a:gd name="connsiteY4" fmla="*/ 931 h 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87" h="930">
                      <a:moveTo>
                        <a:pt x="35187" y="931"/>
                      </a:moveTo>
                      <a:cubicBezTo>
                        <a:pt x="35060" y="931"/>
                        <a:pt x="34806" y="931"/>
                        <a:pt x="34679" y="931"/>
                      </a:cubicBezTo>
                      <a:cubicBezTo>
                        <a:pt x="27057" y="41"/>
                        <a:pt x="18673" y="-85"/>
                        <a:pt x="10543" y="41"/>
                      </a:cubicBezTo>
                      <a:cubicBezTo>
                        <a:pt x="6860" y="296"/>
                        <a:pt x="3430" y="296"/>
                        <a:pt x="0" y="550"/>
                      </a:cubicBezTo>
                      <a:cubicBezTo>
                        <a:pt x="11560" y="677"/>
                        <a:pt x="23373" y="804"/>
                        <a:pt x="35187" y="931"/>
                      </a:cubicBezTo>
                      <a:close/>
                    </a:path>
                  </a:pathLst>
                </a:custGeom>
                <a:solidFill>
                  <a:srgbClr val="31388A"/>
                </a:solidFill>
                <a:ln w="12692" cap="flat">
                  <a:noFill/>
                  <a:prstDash val="solid"/>
                  <a:miter/>
                </a:ln>
              </p:spPr>
              <p:txBody>
                <a:bodyPr rtlCol="0" anchor="ctr"/>
                <a:lstStyle/>
                <a:p>
                  <a:endParaRPr lang="en-US"/>
                </a:p>
              </p:txBody>
            </p:sp>
            <p:sp>
              <p:nvSpPr>
                <p:cNvPr id="447" name="Freeform 446">
                  <a:extLst>
                    <a:ext uri="{FF2B5EF4-FFF2-40B4-BE49-F238E27FC236}">
                      <a16:creationId xmlns:a16="http://schemas.microsoft.com/office/drawing/2014/main" id="{DA8175BD-AEC6-CD4A-A86B-FFAC2EC32FBB}"/>
                    </a:ext>
                  </a:extLst>
                </p:cNvPr>
                <p:cNvSpPr/>
                <p:nvPr/>
              </p:nvSpPr>
              <p:spPr>
                <a:xfrm>
                  <a:off x="587764" y="7072802"/>
                  <a:ext cx="581921" cy="62699"/>
                </a:xfrm>
                <a:custGeom>
                  <a:avLst/>
                  <a:gdLst>
                    <a:gd name="connsiteX0" fmla="*/ 5462 w 581921"/>
                    <a:gd name="connsiteY0" fmla="*/ 59390 h 62699"/>
                    <a:gd name="connsiteX1" fmla="*/ 12195 w 581921"/>
                    <a:gd name="connsiteY1" fmla="*/ 60153 h 62699"/>
                    <a:gd name="connsiteX2" fmla="*/ 32520 w 581921"/>
                    <a:gd name="connsiteY2" fmla="*/ 61932 h 62699"/>
                    <a:gd name="connsiteX3" fmla="*/ 45095 w 581921"/>
                    <a:gd name="connsiteY3" fmla="*/ 61804 h 62699"/>
                    <a:gd name="connsiteX4" fmla="*/ 63515 w 581921"/>
                    <a:gd name="connsiteY4" fmla="*/ 61296 h 62699"/>
                    <a:gd name="connsiteX5" fmla="*/ 79901 w 581921"/>
                    <a:gd name="connsiteY5" fmla="*/ 61169 h 62699"/>
                    <a:gd name="connsiteX6" fmla="*/ 82061 w 581921"/>
                    <a:gd name="connsiteY6" fmla="*/ 61423 h 62699"/>
                    <a:gd name="connsiteX7" fmla="*/ 93367 w 581921"/>
                    <a:gd name="connsiteY7" fmla="*/ 60915 h 62699"/>
                    <a:gd name="connsiteX8" fmla="*/ 227383 w 581921"/>
                    <a:gd name="connsiteY8" fmla="*/ 58501 h 62699"/>
                    <a:gd name="connsiteX9" fmla="*/ 274256 w 581921"/>
                    <a:gd name="connsiteY9" fmla="*/ 57611 h 62699"/>
                    <a:gd name="connsiteX10" fmla="*/ 358604 w 581921"/>
                    <a:gd name="connsiteY10" fmla="*/ 60153 h 62699"/>
                    <a:gd name="connsiteX11" fmla="*/ 398364 w 581921"/>
                    <a:gd name="connsiteY11" fmla="*/ 60153 h 62699"/>
                    <a:gd name="connsiteX12" fmla="*/ 428216 w 581921"/>
                    <a:gd name="connsiteY12" fmla="*/ 62694 h 62699"/>
                    <a:gd name="connsiteX13" fmla="*/ 463530 w 581921"/>
                    <a:gd name="connsiteY13" fmla="*/ 60533 h 62699"/>
                    <a:gd name="connsiteX14" fmla="*/ 557659 w 581921"/>
                    <a:gd name="connsiteY14" fmla="*/ 58374 h 62699"/>
                    <a:gd name="connsiteX15" fmla="*/ 575697 w 581921"/>
                    <a:gd name="connsiteY15" fmla="*/ 59518 h 62699"/>
                    <a:gd name="connsiteX16" fmla="*/ 581922 w 581921"/>
                    <a:gd name="connsiteY16" fmla="*/ 31183 h 62699"/>
                    <a:gd name="connsiteX17" fmla="*/ 575697 w 581921"/>
                    <a:gd name="connsiteY17" fmla="*/ 562 h 62699"/>
                    <a:gd name="connsiteX18" fmla="*/ 565281 w 581921"/>
                    <a:gd name="connsiteY18" fmla="*/ 308 h 62699"/>
                    <a:gd name="connsiteX19" fmla="*/ 479028 w 581921"/>
                    <a:gd name="connsiteY19" fmla="*/ 2467 h 62699"/>
                    <a:gd name="connsiteX20" fmla="*/ 244278 w 581921"/>
                    <a:gd name="connsiteY20" fmla="*/ 4501 h 62699"/>
                    <a:gd name="connsiteX21" fmla="*/ 192449 w 581921"/>
                    <a:gd name="connsiteY21" fmla="*/ 3611 h 62699"/>
                    <a:gd name="connsiteX22" fmla="*/ 131221 w 581921"/>
                    <a:gd name="connsiteY22" fmla="*/ 2849 h 62699"/>
                    <a:gd name="connsiteX23" fmla="*/ 109499 w 581921"/>
                    <a:gd name="connsiteY23" fmla="*/ 2595 h 62699"/>
                    <a:gd name="connsiteX24" fmla="*/ 74185 w 581921"/>
                    <a:gd name="connsiteY24" fmla="*/ 2214 h 62699"/>
                    <a:gd name="connsiteX25" fmla="*/ 5335 w 581921"/>
                    <a:gd name="connsiteY25" fmla="*/ 562 h 62699"/>
                    <a:gd name="connsiteX26" fmla="*/ 0 w 581921"/>
                    <a:gd name="connsiteY26" fmla="*/ 32835 h 62699"/>
                    <a:gd name="connsiteX27" fmla="*/ 5462 w 581921"/>
                    <a:gd name="connsiteY27" fmla="*/ 59390 h 6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1921" h="62699">
                      <a:moveTo>
                        <a:pt x="5462" y="59390"/>
                      </a:moveTo>
                      <a:cubicBezTo>
                        <a:pt x="7749" y="59644"/>
                        <a:pt x="9908" y="59898"/>
                        <a:pt x="12195" y="60153"/>
                      </a:cubicBezTo>
                      <a:cubicBezTo>
                        <a:pt x="19308" y="61042"/>
                        <a:pt x="25914" y="61804"/>
                        <a:pt x="32520" y="61932"/>
                      </a:cubicBezTo>
                      <a:cubicBezTo>
                        <a:pt x="36584" y="62185"/>
                        <a:pt x="40522" y="62185"/>
                        <a:pt x="45095" y="61804"/>
                      </a:cubicBezTo>
                      <a:cubicBezTo>
                        <a:pt x="50939" y="61042"/>
                        <a:pt x="57290" y="60915"/>
                        <a:pt x="63515" y="61296"/>
                      </a:cubicBezTo>
                      <a:cubicBezTo>
                        <a:pt x="63642" y="61296"/>
                        <a:pt x="74693" y="61169"/>
                        <a:pt x="79901" y="61169"/>
                      </a:cubicBezTo>
                      <a:cubicBezTo>
                        <a:pt x="80664" y="61296"/>
                        <a:pt x="81172" y="61423"/>
                        <a:pt x="82061" y="61423"/>
                      </a:cubicBezTo>
                      <a:cubicBezTo>
                        <a:pt x="85491" y="61804"/>
                        <a:pt x="89429" y="61423"/>
                        <a:pt x="93367" y="60915"/>
                      </a:cubicBezTo>
                      <a:cubicBezTo>
                        <a:pt x="137954" y="60406"/>
                        <a:pt x="182668" y="60915"/>
                        <a:pt x="227383" y="58501"/>
                      </a:cubicBezTo>
                      <a:cubicBezTo>
                        <a:pt x="243007" y="57611"/>
                        <a:pt x="258505" y="56467"/>
                        <a:pt x="274256" y="57611"/>
                      </a:cubicBezTo>
                      <a:cubicBezTo>
                        <a:pt x="302330" y="59644"/>
                        <a:pt x="330530" y="59644"/>
                        <a:pt x="358604" y="60153"/>
                      </a:cubicBezTo>
                      <a:cubicBezTo>
                        <a:pt x="371815" y="60406"/>
                        <a:pt x="380707" y="57484"/>
                        <a:pt x="398364" y="60153"/>
                      </a:cubicBezTo>
                      <a:cubicBezTo>
                        <a:pt x="406113" y="60661"/>
                        <a:pt x="420721" y="62820"/>
                        <a:pt x="428216" y="62694"/>
                      </a:cubicBezTo>
                      <a:cubicBezTo>
                        <a:pt x="442316" y="62312"/>
                        <a:pt x="449430" y="61169"/>
                        <a:pt x="463530" y="60533"/>
                      </a:cubicBezTo>
                      <a:cubicBezTo>
                        <a:pt x="494907" y="59263"/>
                        <a:pt x="526283" y="58755"/>
                        <a:pt x="557659" y="58374"/>
                      </a:cubicBezTo>
                      <a:cubicBezTo>
                        <a:pt x="563629" y="58246"/>
                        <a:pt x="569727" y="58882"/>
                        <a:pt x="575697" y="59518"/>
                      </a:cubicBezTo>
                      <a:lnTo>
                        <a:pt x="581922" y="31183"/>
                      </a:lnTo>
                      <a:lnTo>
                        <a:pt x="575697" y="562"/>
                      </a:lnTo>
                      <a:cubicBezTo>
                        <a:pt x="572267" y="435"/>
                        <a:pt x="568711" y="435"/>
                        <a:pt x="565281" y="308"/>
                      </a:cubicBezTo>
                      <a:cubicBezTo>
                        <a:pt x="536445" y="-963"/>
                        <a:pt x="507228" y="2087"/>
                        <a:pt x="479028" y="2467"/>
                      </a:cubicBezTo>
                      <a:cubicBezTo>
                        <a:pt x="400778" y="3357"/>
                        <a:pt x="322528" y="2467"/>
                        <a:pt x="244278" y="4501"/>
                      </a:cubicBezTo>
                      <a:cubicBezTo>
                        <a:pt x="229923" y="4882"/>
                        <a:pt x="195117" y="4119"/>
                        <a:pt x="192449" y="3611"/>
                      </a:cubicBezTo>
                      <a:cubicBezTo>
                        <a:pt x="172760" y="-73"/>
                        <a:pt x="151673" y="3103"/>
                        <a:pt x="131221" y="2849"/>
                      </a:cubicBezTo>
                      <a:cubicBezTo>
                        <a:pt x="123981" y="2722"/>
                        <a:pt x="116740" y="2722"/>
                        <a:pt x="109499" y="2595"/>
                      </a:cubicBezTo>
                      <a:cubicBezTo>
                        <a:pt x="97686" y="2467"/>
                        <a:pt x="85999" y="2341"/>
                        <a:pt x="74185" y="2214"/>
                      </a:cubicBezTo>
                      <a:cubicBezTo>
                        <a:pt x="51193" y="1959"/>
                        <a:pt x="28201" y="1452"/>
                        <a:pt x="5335" y="562"/>
                      </a:cubicBezTo>
                      <a:lnTo>
                        <a:pt x="0" y="32835"/>
                      </a:lnTo>
                      <a:lnTo>
                        <a:pt x="5462" y="59390"/>
                      </a:lnTo>
                      <a:close/>
                    </a:path>
                  </a:pathLst>
                </a:custGeom>
                <a:solidFill>
                  <a:srgbClr val="31388A"/>
                </a:solidFill>
                <a:ln w="12692" cap="flat">
                  <a:noFill/>
                  <a:prstDash val="solid"/>
                  <a:miter/>
                </a:ln>
              </p:spPr>
              <p:txBody>
                <a:bodyPr rtlCol="0" anchor="ctr"/>
                <a:lstStyle/>
                <a:p>
                  <a:endParaRPr lang="en-US"/>
                </a:p>
              </p:txBody>
            </p:sp>
          </p:grpSp>
          <p:grpSp>
            <p:nvGrpSpPr>
              <p:cNvPr id="389" name="Graphic 1018">
                <a:extLst>
                  <a:ext uri="{FF2B5EF4-FFF2-40B4-BE49-F238E27FC236}">
                    <a16:creationId xmlns:a16="http://schemas.microsoft.com/office/drawing/2014/main" id="{ED335B5B-B604-B749-90DA-AEB2906E8DB1}"/>
                  </a:ext>
                </a:extLst>
              </p:cNvPr>
              <p:cNvGrpSpPr/>
              <p:nvPr/>
            </p:nvGrpSpPr>
            <p:grpSpPr>
              <a:xfrm>
                <a:off x="350659" y="6728527"/>
                <a:ext cx="248537" cy="404994"/>
                <a:chOff x="350659" y="6728527"/>
                <a:chExt cx="248537" cy="404994"/>
              </a:xfrm>
              <a:solidFill>
                <a:srgbClr val="31388A"/>
              </a:solidFill>
            </p:grpSpPr>
            <p:sp>
              <p:nvSpPr>
                <p:cNvPr id="444" name="Freeform 443">
                  <a:extLst>
                    <a:ext uri="{FF2B5EF4-FFF2-40B4-BE49-F238E27FC236}">
                      <a16:creationId xmlns:a16="http://schemas.microsoft.com/office/drawing/2014/main" id="{3F38859F-D70A-124C-9EFB-E31BF9F556C1}"/>
                    </a:ext>
                  </a:extLst>
                </p:cNvPr>
                <p:cNvSpPr/>
                <p:nvPr/>
              </p:nvSpPr>
              <p:spPr>
                <a:xfrm>
                  <a:off x="408780" y="6822296"/>
                  <a:ext cx="930" cy="29732"/>
                </a:xfrm>
                <a:custGeom>
                  <a:avLst/>
                  <a:gdLst>
                    <a:gd name="connsiteX0" fmla="*/ 0 w 930"/>
                    <a:gd name="connsiteY0" fmla="*/ 29732 h 29732"/>
                    <a:gd name="connsiteX1" fmla="*/ 0 w 930"/>
                    <a:gd name="connsiteY1" fmla="*/ 29223 h 29732"/>
                    <a:gd name="connsiteX2" fmla="*/ 889 w 930"/>
                    <a:gd name="connsiteY2" fmla="*/ 9275 h 29732"/>
                    <a:gd name="connsiteX3" fmla="*/ 381 w 930"/>
                    <a:gd name="connsiteY3" fmla="*/ 0 h 29732"/>
                    <a:gd name="connsiteX4" fmla="*/ 0 w 930"/>
                    <a:gd name="connsiteY4" fmla="*/ 29732 h 29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 h="29732">
                      <a:moveTo>
                        <a:pt x="0" y="29732"/>
                      </a:moveTo>
                      <a:lnTo>
                        <a:pt x="0" y="29223"/>
                      </a:lnTo>
                      <a:cubicBezTo>
                        <a:pt x="889" y="23125"/>
                        <a:pt x="1016" y="16263"/>
                        <a:pt x="889" y="9275"/>
                      </a:cubicBezTo>
                      <a:cubicBezTo>
                        <a:pt x="762" y="6099"/>
                        <a:pt x="635" y="3049"/>
                        <a:pt x="381" y="0"/>
                      </a:cubicBezTo>
                      <a:cubicBezTo>
                        <a:pt x="254" y="9910"/>
                        <a:pt x="127" y="19821"/>
                        <a:pt x="0" y="29732"/>
                      </a:cubicBezTo>
                      <a:close/>
                    </a:path>
                  </a:pathLst>
                </a:custGeom>
                <a:solidFill>
                  <a:srgbClr val="31388A"/>
                </a:solidFill>
                <a:ln w="12692" cap="flat">
                  <a:noFill/>
                  <a:prstDash val="solid"/>
                  <a:miter/>
                </a:ln>
              </p:spPr>
              <p:txBody>
                <a:bodyPr rtlCol="0" anchor="ctr"/>
                <a:lstStyle/>
                <a:p>
                  <a:endParaRPr lang="en-US"/>
                </a:p>
              </p:txBody>
            </p:sp>
            <p:sp>
              <p:nvSpPr>
                <p:cNvPr id="445" name="Freeform 444">
                  <a:extLst>
                    <a:ext uri="{FF2B5EF4-FFF2-40B4-BE49-F238E27FC236}">
                      <a16:creationId xmlns:a16="http://schemas.microsoft.com/office/drawing/2014/main" id="{6CFB1621-3469-D746-B8DB-BB20E10003BA}"/>
                    </a:ext>
                  </a:extLst>
                </p:cNvPr>
                <p:cNvSpPr/>
                <p:nvPr/>
              </p:nvSpPr>
              <p:spPr>
                <a:xfrm>
                  <a:off x="350659" y="6728527"/>
                  <a:ext cx="248537" cy="404994"/>
                </a:xfrm>
                <a:custGeom>
                  <a:avLst/>
                  <a:gdLst>
                    <a:gd name="connsiteX0" fmla="*/ 44783 w 248537"/>
                    <a:gd name="connsiteY0" fmla="*/ 0 h 404994"/>
                    <a:gd name="connsiteX1" fmla="*/ 37415 w 248537"/>
                    <a:gd name="connsiteY1" fmla="*/ 890 h 404994"/>
                    <a:gd name="connsiteX2" fmla="*/ 17217 w 248537"/>
                    <a:gd name="connsiteY2" fmla="*/ 11181 h 404994"/>
                    <a:gd name="connsiteX3" fmla="*/ 9215 w 248537"/>
                    <a:gd name="connsiteY3" fmla="*/ 22617 h 404994"/>
                    <a:gd name="connsiteX4" fmla="*/ 4769 w 248537"/>
                    <a:gd name="connsiteY4" fmla="*/ 41802 h 404994"/>
                    <a:gd name="connsiteX5" fmla="*/ 2990 w 248537"/>
                    <a:gd name="connsiteY5" fmla="*/ 59209 h 404994"/>
                    <a:gd name="connsiteX6" fmla="*/ 2482 w 248537"/>
                    <a:gd name="connsiteY6" fmla="*/ 61370 h 404994"/>
                    <a:gd name="connsiteX7" fmla="*/ 1847 w 248537"/>
                    <a:gd name="connsiteY7" fmla="*/ 73948 h 404994"/>
                    <a:gd name="connsiteX8" fmla="*/ 196 w 248537"/>
                    <a:gd name="connsiteY8" fmla="*/ 152090 h 404994"/>
                    <a:gd name="connsiteX9" fmla="*/ 831 w 248537"/>
                    <a:gd name="connsiteY9" fmla="*/ 191986 h 404994"/>
                    <a:gd name="connsiteX10" fmla="*/ 2101 w 248537"/>
                    <a:gd name="connsiteY10" fmla="*/ 228325 h 404994"/>
                    <a:gd name="connsiteX11" fmla="*/ 3117 w 248537"/>
                    <a:gd name="connsiteY11" fmla="*/ 284485 h 404994"/>
                    <a:gd name="connsiteX12" fmla="*/ 3879 w 248537"/>
                    <a:gd name="connsiteY12" fmla="*/ 331878 h 404994"/>
                    <a:gd name="connsiteX13" fmla="*/ 5785 w 248537"/>
                    <a:gd name="connsiteY13" fmla="*/ 354240 h 404994"/>
                    <a:gd name="connsiteX14" fmla="*/ 11247 w 248537"/>
                    <a:gd name="connsiteY14" fmla="*/ 375967 h 404994"/>
                    <a:gd name="connsiteX15" fmla="*/ 25220 w 248537"/>
                    <a:gd name="connsiteY15" fmla="*/ 390325 h 404994"/>
                    <a:gd name="connsiteX16" fmla="*/ 46053 w 248537"/>
                    <a:gd name="connsiteY16" fmla="*/ 398965 h 404994"/>
                    <a:gd name="connsiteX17" fmla="*/ 76032 w 248537"/>
                    <a:gd name="connsiteY17" fmla="*/ 404428 h 404994"/>
                    <a:gd name="connsiteX18" fmla="*/ 116554 w 248537"/>
                    <a:gd name="connsiteY18" fmla="*/ 404682 h 404994"/>
                    <a:gd name="connsiteX19" fmla="*/ 224275 w 248537"/>
                    <a:gd name="connsiteY19" fmla="*/ 402649 h 404994"/>
                    <a:gd name="connsiteX20" fmla="*/ 242314 w 248537"/>
                    <a:gd name="connsiteY20" fmla="*/ 403793 h 404994"/>
                    <a:gd name="connsiteX21" fmla="*/ 248538 w 248537"/>
                    <a:gd name="connsiteY21" fmla="*/ 375459 h 404994"/>
                    <a:gd name="connsiteX22" fmla="*/ 242314 w 248537"/>
                    <a:gd name="connsiteY22" fmla="*/ 344838 h 404994"/>
                    <a:gd name="connsiteX23" fmla="*/ 231897 w 248537"/>
                    <a:gd name="connsiteY23" fmla="*/ 344583 h 404994"/>
                    <a:gd name="connsiteX24" fmla="*/ 193407 w 248537"/>
                    <a:gd name="connsiteY24" fmla="*/ 345091 h 404994"/>
                    <a:gd name="connsiteX25" fmla="*/ 156823 w 248537"/>
                    <a:gd name="connsiteY25" fmla="*/ 346743 h 404994"/>
                    <a:gd name="connsiteX26" fmla="*/ 106773 w 248537"/>
                    <a:gd name="connsiteY26" fmla="*/ 347125 h 404994"/>
                    <a:gd name="connsiteX27" fmla="*/ 81748 w 248537"/>
                    <a:gd name="connsiteY27" fmla="*/ 346870 h 404994"/>
                    <a:gd name="connsiteX28" fmla="*/ 61678 w 248537"/>
                    <a:gd name="connsiteY28" fmla="*/ 333402 h 404994"/>
                    <a:gd name="connsiteX29" fmla="*/ 57613 w 248537"/>
                    <a:gd name="connsiteY29" fmla="*/ 321713 h 404994"/>
                    <a:gd name="connsiteX30" fmla="*/ 57359 w 248537"/>
                    <a:gd name="connsiteY30" fmla="*/ 309262 h 404994"/>
                    <a:gd name="connsiteX31" fmla="*/ 57105 w 248537"/>
                    <a:gd name="connsiteY31" fmla="*/ 284358 h 404994"/>
                    <a:gd name="connsiteX32" fmla="*/ 56088 w 248537"/>
                    <a:gd name="connsiteY32" fmla="*/ 236076 h 404994"/>
                    <a:gd name="connsiteX33" fmla="*/ 56215 w 248537"/>
                    <a:gd name="connsiteY33" fmla="*/ 212188 h 404994"/>
                    <a:gd name="connsiteX34" fmla="*/ 56978 w 248537"/>
                    <a:gd name="connsiteY34" fmla="*/ 190715 h 404994"/>
                    <a:gd name="connsiteX35" fmla="*/ 58629 w 248537"/>
                    <a:gd name="connsiteY35" fmla="*/ 178010 h 404994"/>
                    <a:gd name="connsiteX36" fmla="*/ 58629 w 248537"/>
                    <a:gd name="connsiteY36" fmla="*/ 166320 h 404994"/>
                    <a:gd name="connsiteX37" fmla="*/ 57740 w 248537"/>
                    <a:gd name="connsiteY37" fmla="*/ 141924 h 404994"/>
                    <a:gd name="connsiteX38" fmla="*/ 57994 w 248537"/>
                    <a:gd name="connsiteY38" fmla="*/ 123502 h 404994"/>
                    <a:gd name="connsiteX39" fmla="*/ 58375 w 248537"/>
                    <a:gd name="connsiteY39" fmla="*/ 93769 h 404994"/>
                    <a:gd name="connsiteX40" fmla="*/ 63202 w 248537"/>
                    <a:gd name="connsiteY40" fmla="*/ 65944 h 404994"/>
                    <a:gd name="connsiteX41" fmla="*/ 88354 w 248537"/>
                    <a:gd name="connsiteY41" fmla="*/ 53365 h 404994"/>
                    <a:gd name="connsiteX42" fmla="*/ 67394 w 248537"/>
                    <a:gd name="connsiteY42" fmla="*/ 21346 h 404994"/>
                    <a:gd name="connsiteX43" fmla="*/ 44783 w 248537"/>
                    <a:gd name="connsiteY43" fmla="*/ 0 h 404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48537" h="404994">
                      <a:moveTo>
                        <a:pt x="44783" y="0"/>
                      </a:moveTo>
                      <a:cubicBezTo>
                        <a:pt x="42369" y="127"/>
                        <a:pt x="39956" y="382"/>
                        <a:pt x="37415" y="890"/>
                      </a:cubicBezTo>
                      <a:cubicBezTo>
                        <a:pt x="29539" y="2541"/>
                        <a:pt x="22553" y="6099"/>
                        <a:pt x="17217" y="11181"/>
                      </a:cubicBezTo>
                      <a:cubicBezTo>
                        <a:pt x="13788" y="14231"/>
                        <a:pt x="11120" y="17789"/>
                        <a:pt x="9215" y="22617"/>
                      </a:cubicBezTo>
                      <a:cubicBezTo>
                        <a:pt x="6801" y="28970"/>
                        <a:pt x="5658" y="35576"/>
                        <a:pt x="4769" y="41802"/>
                      </a:cubicBezTo>
                      <a:cubicBezTo>
                        <a:pt x="4769" y="42056"/>
                        <a:pt x="3625" y="53619"/>
                        <a:pt x="2990" y="59209"/>
                      </a:cubicBezTo>
                      <a:cubicBezTo>
                        <a:pt x="2863" y="59845"/>
                        <a:pt x="2736" y="60480"/>
                        <a:pt x="2482" y="61370"/>
                      </a:cubicBezTo>
                      <a:cubicBezTo>
                        <a:pt x="1720" y="64673"/>
                        <a:pt x="1720" y="69247"/>
                        <a:pt x="1847" y="73948"/>
                      </a:cubicBezTo>
                      <a:cubicBezTo>
                        <a:pt x="-186" y="98343"/>
                        <a:pt x="-186" y="123755"/>
                        <a:pt x="196" y="152090"/>
                      </a:cubicBezTo>
                      <a:lnTo>
                        <a:pt x="831" y="191986"/>
                      </a:lnTo>
                      <a:lnTo>
                        <a:pt x="2101" y="228325"/>
                      </a:lnTo>
                      <a:cubicBezTo>
                        <a:pt x="2990" y="247130"/>
                        <a:pt x="4006" y="266061"/>
                        <a:pt x="3117" y="284485"/>
                      </a:cubicBezTo>
                      <a:cubicBezTo>
                        <a:pt x="2355" y="300748"/>
                        <a:pt x="2863" y="316630"/>
                        <a:pt x="3879" y="331878"/>
                      </a:cubicBezTo>
                      <a:lnTo>
                        <a:pt x="5785" y="354240"/>
                      </a:lnTo>
                      <a:cubicBezTo>
                        <a:pt x="6293" y="361610"/>
                        <a:pt x="7309" y="368979"/>
                        <a:pt x="11247" y="375967"/>
                      </a:cubicBezTo>
                      <a:cubicBezTo>
                        <a:pt x="14677" y="382447"/>
                        <a:pt x="19631" y="386640"/>
                        <a:pt x="25220" y="390325"/>
                      </a:cubicBezTo>
                      <a:cubicBezTo>
                        <a:pt x="30937" y="393882"/>
                        <a:pt x="37796" y="397059"/>
                        <a:pt x="46053" y="398965"/>
                      </a:cubicBezTo>
                      <a:cubicBezTo>
                        <a:pt x="53675" y="400235"/>
                        <a:pt x="67521" y="403920"/>
                        <a:pt x="76032" y="404428"/>
                      </a:cubicBezTo>
                      <a:cubicBezTo>
                        <a:pt x="91657" y="405444"/>
                        <a:pt x="100295" y="404809"/>
                        <a:pt x="116554" y="404682"/>
                      </a:cubicBezTo>
                      <a:cubicBezTo>
                        <a:pt x="152885" y="403666"/>
                        <a:pt x="189977" y="403031"/>
                        <a:pt x="224275" y="402649"/>
                      </a:cubicBezTo>
                      <a:cubicBezTo>
                        <a:pt x="230246" y="402522"/>
                        <a:pt x="236343" y="403157"/>
                        <a:pt x="242314" y="403793"/>
                      </a:cubicBezTo>
                      <a:lnTo>
                        <a:pt x="248538" y="375459"/>
                      </a:lnTo>
                      <a:lnTo>
                        <a:pt x="242314" y="344838"/>
                      </a:lnTo>
                      <a:lnTo>
                        <a:pt x="231897" y="344583"/>
                      </a:lnTo>
                      <a:cubicBezTo>
                        <a:pt x="216400" y="343948"/>
                        <a:pt x="206110" y="344456"/>
                        <a:pt x="193407" y="345091"/>
                      </a:cubicBezTo>
                      <a:cubicBezTo>
                        <a:pt x="181212" y="345727"/>
                        <a:pt x="168763" y="346617"/>
                        <a:pt x="156823" y="346743"/>
                      </a:cubicBezTo>
                      <a:lnTo>
                        <a:pt x="106773" y="347125"/>
                      </a:lnTo>
                      <a:cubicBezTo>
                        <a:pt x="98389" y="346998"/>
                        <a:pt x="90005" y="347633"/>
                        <a:pt x="81748" y="346870"/>
                      </a:cubicBezTo>
                      <a:cubicBezTo>
                        <a:pt x="73491" y="345600"/>
                        <a:pt x="65870" y="340518"/>
                        <a:pt x="61678" y="333402"/>
                      </a:cubicBezTo>
                      <a:cubicBezTo>
                        <a:pt x="59518" y="329845"/>
                        <a:pt x="58121" y="325779"/>
                        <a:pt x="57613" y="321713"/>
                      </a:cubicBezTo>
                      <a:cubicBezTo>
                        <a:pt x="57232" y="317520"/>
                        <a:pt x="57486" y="313454"/>
                        <a:pt x="57359" y="309262"/>
                      </a:cubicBezTo>
                      <a:lnTo>
                        <a:pt x="57105" y="284358"/>
                      </a:lnTo>
                      <a:cubicBezTo>
                        <a:pt x="56851" y="267840"/>
                        <a:pt x="56597" y="250687"/>
                        <a:pt x="56088" y="236076"/>
                      </a:cubicBezTo>
                      <a:cubicBezTo>
                        <a:pt x="55961" y="230485"/>
                        <a:pt x="55961" y="220828"/>
                        <a:pt x="56215" y="212188"/>
                      </a:cubicBezTo>
                      <a:cubicBezTo>
                        <a:pt x="56470" y="201388"/>
                        <a:pt x="56724" y="191986"/>
                        <a:pt x="56978" y="190715"/>
                      </a:cubicBezTo>
                      <a:cubicBezTo>
                        <a:pt x="57867" y="185252"/>
                        <a:pt x="58375" y="182076"/>
                        <a:pt x="58629" y="178010"/>
                      </a:cubicBezTo>
                      <a:cubicBezTo>
                        <a:pt x="58883" y="174198"/>
                        <a:pt x="58756" y="170259"/>
                        <a:pt x="58629" y="166320"/>
                      </a:cubicBezTo>
                      <a:cubicBezTo>
                        <a:pt x="58375" y="158188"/>
                        <a:pt x="57613" y="150564"/>
                        <a:pt x="57740" y="141924"/>
                      </a:cubicBezTo>
                      <a:cubicBezTo>
                        <a:pt x="57867" y="135826"/>
                        <a:pt x="57867" y="129727"/>
                        <a:pt x="57994" y="123502"/>
                      </a:cubicBezTo>
                      <a:cubicBezTo>
                        <a:pt x="58121" y="113591"/>
                        <a:pt x="58248" y="103680"/>
                        <a:pt x="58375" y="93769"/>
                      </a:cubicBezTo>
                      <a:cubicBezTo>
                        <a:pt x="58756" y="84367"/>
                        <a:pt x="57232" y="73948"/>
                        <a:pt x="63202" y="65944"/>
                      </a:cubicBezTo>
                      <a:cubicBezTo>
                        <a:pt x="68537" y="57812"/>
                        <a:pt x="78319" y="52983"/>
                        <a:pt x="88354" y="53365"/>
                      </a:cubicBezTo>
                      <a:cubicBezTo>
                        <a:pt x="81113" y="42692"/>
                        <a:pt x="73619" y="31510"/>
                        <a:pt x="67394" y="21346"/>
                      </a:cubicBezTo>
                      <a:cubicBezTo>
                        <a:pt x="60026" y="13976"/>
                        <a:pt x="52405" y="6988"/>
                        <a:pt x="44783" y="0"/>
                      </a:cubicBezTo>
                      <a:close/>
                    </a:path>
                  </a:pathLst>
                </a:custGeom>
                <a:solidFill>
                  <a:srgbClr val="31388A"/>
                </a:solidFill>
                <a:ln w="12692" cap="flat">
                  <a:noFill/>
                  <a:prstDash val="solid"/>
                  <a:miter/>
                </a:ln>
              </p:spPr>
              <p:txBody>
                <a:bodyPr rtlCol="0" anchor="ctr"/>
                <a:lstStyle/>
                <a:p>
                  <a:endParaRPr lang="en-US"/>
                </a:p>
              </p:txBody>
            </p:sp>
          </p:grpSp>
          <p:grpSp>
            <p:nvGrpSpPr>
              <p:cNvPr id="390" name="Graphic 1018">
                <a:extLst>
                  <a:ext uri="{FF2B5EF4-FFF2-40B4-BE49-F238E27FC236}">
                    <a16:creationId xmlns:a16="http://schemas.microsoft.com/office/drawing/2014/main" id="{8E67981A-6361-4946-9ABC-F3E8BA573252}"/>
                  </a:ext>
                </a:extLst>
              </p:cNvPr>
              <p:cNvGrpSpPr/>
              <p:nvPr/>
            </p:nvGrpSpPr>
            <p:grpSpPr>
              <a:xfrm>
                <a:off x="395569" y="6719627"/>
                <a:ext cx="594116" cy="62699"/>
                <a:chOff x="395569" y="6719627"/>
                <a:chExt cx="594116" cy="62699"/>
              </a:xfrm>
              <a:solidFill>
                <a:srgbClr val="31388A"/>
              </a:solidFill>
            </p:grpSpPr>
            <p:sp>
              <p:nvSpPr>
                <p:cNvPr id="442" name="Freeform 441">
                  <a:extLst>
                    <a:ext uri="{FF2B5EF4-FFF2-40B4-BE49-F238E27FC236}">
                      <a16:creationId xmlns:a16="http://schemas.microsoft.com/office/drawing/2014/main" id="{8CDA1F3F-D1AA-474C-A74D-DF32CF1B3E1A}"/>
                    </a:ext>
                  </a:extLst>
                </p:cNvPr>
                <p:cNvSpPr/>
                <p:nvPr/>
              </p:nvSpPr>
              <p:spPr>
                <a:xfrm>
                  <a:off x="880186" y="6779732"/>
                  <a:ext cx="35441" cy="930"/>
                </a:xfrm>
                <a:custGeom>
                  <a:avLst/>
                  <a:gdLst>
                    <a:gd name="connsiteX0" fmla="*/ 0 w 35441"/>
                    <a:gd name="connsiteY0" fmla="*/ 0 h 930"/>
                    <a:gd name="connsiteX1" fmla="*/ 635 w 35441"/>
                    <a:gd name="connsiteY1" fmla="*/ 0 h 930"/>
                    <a:gd name="connsiteX2" fmla="*/ 24771 w 35441"/>
                    <a:gd name="connsiteY2" fmla="*/ 889 h 930"/>
                    <a:gd name="connsiteX3" fmla="*/ 35441 w 35441"/>
                    <a:gd name="connsiteY3" fmla="*/ 381 h 930"/>
                    <a:gd name="connsiteX4" fmla="*/ 0 w 35441"/>
                    <a:gd name="connsiteY4" fmla="*/ 0 h 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41" h="930">
                      <a:moveTo>
                        <a:pt x="0" y="0"/>
                      </a:moveTo>
                      <a:lnTo>
                        <a:pt x="635" y="0"/>
                      </a:lnTo>
                      <a:cubicBezTo>
                        <a:pt x="8257" y="889"/>
                        <a:pt x="16641" y="1016"/>
                        <a:pt x="24771" y="889"/>
                      </a:cubicBezTo>
                      <a:cubicBezTo>
                        <a:pt x="28455" y="762"/>
                        <a:pt x="31884" y="635"/>
                        <a:pt x="35441" y="381"/>
                      </a:cubicBezTo>
                      <a:cubicBezTo>
                        <a:pt x="23500" y="254"/>
                        <a:pt x="11687" y="126"/>
                        <a:pt x="0" y="0"/>
                      </a:cubicBezTo>
                      <a:close/>
                    </a:path>
                  </a:pathLst>
                </a:custGeom>
                <a:solidFill>
                  <a:srgbClr val="31388A"/>
                </a:solidFill>
                <a:ln w="12692" cap="flat">
                  <a:noFill/>
                  <a:prstDash val="solid"/>
                  <a:miter/>
                </a:ln>
              </p:spPr>
              <p:txBody>
                <a:bodyPr rtlCol="0" anchor="ctr"/>
                <a:lstStyle/>
                <a:p>
                  <a:endParaRPr lang="en-US"/>
                </a:p>
              </p:txBody>
            </p:sp>
            <p:sp>
              <p:nvSpPr>
                <p:cNvPr id="443" name="Freeform 442">
                  <a:extLst>
                    <a:ext uri="{FF2B5EF4-FFF2-40B4-BE49-F238E27FC236}">
                      <a16:creationId xmlns:a16="http://schemas.microsoft.com/office/drawing/2014/main" id="{B17683C5-1F7E-3644-9D56-852D7DFFD938}"/>
                    </a:ext>
                  </a:extLst>
                </p:cNvPr>
                <p:cNvSpPr/>
                <p:nvPr/>
              </p:nvSpPr>
              <p:spPr>
                <a:xfrm>
                  <a:off x="395569" y="6719627"/>
                  <a:ext cx="594116" cy="62699"/>
                </a:xfrm>
                <a:custGeom>
                  <a:avLst/>
                  <a:gdLst>
                    <a:gd name="connsiteX0" fmla="*/ 588781 w 594116"/>
                    <a:gd name="connsiteY0" fmla="*/ 3309 h 62699"/>
                    <a:gd name="connsiteX1" fmla="*/ 582049 w 594116"/>
                    <a:gd name="connsiteY1" fmla="*/ 2547 h 62699"/>
                    <a:gd name="connsiteX2" fmla="*/ 561724 w 594116"/>
                    <a:gd name="connsiteY2" fmla="*/ 768 h 62699"/>
                    <a:gd name="connsiteX3" fmla="*/ 549148 w 594116"/>
                    <a:gd name="connsiteY3" fmla="*/ 895 h 62699"/>
                    <a:gd name="connsiteX4" fmla="*/ 530729 w 594116"/>
                    <a:gd name="connsiteY4" fmla="*/ 1403 h 62699"/>
                    <a:gd name="connsiteX5" fmla="*/ 514342 w 594116"/>
                    <a:gd name="connsiteY5" fmla="*/ 1530 h 62699"/>
                    <a:gd name="connsiteX6" fmla="*/ 512182 w 594116"/>
                    <a:gd name="connsiteY6" fmla="*/ 1276 h 62699"/>
                    <a:gd name="connsiteX7" fmla="*/ 500877 w 594116"/>
                    <a:gd name="connsiteY7" fmla="*/ 1784 h 62699"/>
                    <a:gd name="connsiteX8" fmla="*/ 366861 w 594116"/>
                    <a:gd name="connsiteY8" fmla="*/ 4199 h 62699"/>
                    <a:gd name="connsiteX9" fmla="*/ 319987 w 594116"/>
                    <a:gd name="connsiteY9" fmla="*/ 5088 h 62699"/>
                    <a:gd name="connsiteX10" fmla="*/ 235640 w 594116"/>
                    <a:gd name="connsiteY10" fmla="*/ 2547 h 62699"/>
                    <a:gd name="connsiteX11" fmla="*/ 195879 w 594116"/>
                    <a:gd name="connsiteY11" fmla="*/ 2547 h 62699"/>
                    <a:gd name="connsiteX12" fmla="*/ 164630 w 594116"/>
                    <a:gd name="connsiteY12" fmla="*/ 5 h 62699"/>
                    <a:gd name="connsiteX13" fmla="*/ 123981 w 594116"/>
                    <a:gd name="connsiteY13" fmla="*/ 2166 h 62699"/>
                    <a:gd name="connsiteX14" fmla="*/ 70501 w 594116"/>
                    <a:gd name="connsiteY14" fmla="*/ 3817 h 62699"/>
                    <a:gd name="connsiteX15" fmla="*/ 19563 w 594116"/>
                    <a:gd name="connsiteY15" fmla="*/ 7883 h 62699"/>
                    <a:gd name="connsiteX16" fmla="*/ 0 w 594116"/>
                    <a:gd name="connsiteY16" fmla="*/ 8900 h 62699"/>
                    <a:gd name="connsiteX17" fmla="*/ 12449 w 594116"/>
                    <a:gd name="connsiteY17" fmla="*/ 32152 h 62699"/>
                    <a:gd name="connsiteX18" fmla="*/ 43698 w 594116"/>
                    <a:gd name="connsiteY18" fmla="*/ 62137 h 62699"/>
                    <a:gd name="connsiteX19" fmla="*/ 52590 w 594116"/>
                    <a:gd name="connsiteY19" fmla="*/ 62392 h 62699"/>
                    <a:gd name="connsiteX20" fmla="*/ 124108 w 594116"/>
                    <a:gd name="connsiteY20" fmla="*/ 60231 h 62699"/>
                    <a:gd name="connsiteX21" fmla="*/ 232464 w 594116"/>
                    <a:gd name="connsiteY21" fmla="*/ 59596 h 62699"/>
                    <a:gd name="connsiteX22" fmla="*/ 349839 w 594116"/>
                    <a:gd name="connsiteY22" fmla="*/ 58071 h 62699"/>
                    <a:gd name="connsiteX23" fmla="*/ 401667 w 594116"/>
                    <a:gd name="connsiteY23" fmla="*/ 58961 h 62699"/>
                    <a:gd name="connsiteX24" fmla="*/ 462895 w 594116"/>
                    <a:gd name="connsiteY24" fmla="*/ 59723 h 62699"/>
                    <a:gd name="connsiteX25" fmla="*/ 484617 w 594116"/>
                    <a:gd name="connsiteY25" fmla="*/ 59978 h 62699"/>
                    <a:gd name="connsiteX26" fmla="*/ 519931 w 594116"/>
                    <a:gd name="connsiteY26" fmla="*/ 60358 h 62699"/>
                    <a:gd name="connsiteX27" fmla="*/ 588781 w 594116"/>
                    <a:gd name="connsiteY27" fmla="*/ 62010 h 62699"/>
                    <a:gd name="connsiteX28" fmla="*/ 594117 w 594116"/>
                    <a:gd name="connsiteY28" fmla="*/ 29737 h 62699"/>
                    <a:gd name="connsiteX29" fmla="*/ 588781 w 594116"/>
                    <a:gd name="connsiteY29" fmla="*/ 3309 h 6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94116" h="62699">
                      <a:moveTo>
                        <a:pt x="588781" y="3309"/>
                      </a:moveTo>
                      <a:lnTo>
                        <a:pt x="582049" y="2547"/>
                      </a:lnTo>
                      <a:cubicBezTo>
                        <a:pt x="574935" y="1657"/>
                        <a:pt x="568329" y="895"/>
                        <a:pt x="561724" y="768"/>
                      </a:cubicBezTo>
                      <a:cubicBezTo>
                        <a:pt x="557659" y="514"/>
                        <a:pt x="553721" y="514"/>
                        <a:pt x="549148" y="895"/>
                      </a:cubicBezTo>
                      <a:cubicBezTo>
                        <a:pt x="543305" y="1657"/>
                        <a:pt x="536953" y="1784"/>
                        <a:pt x="530729" y="1403"/>
                      </a:cubicBezTo>
                      <a:cubicBezTo>
                        <a:pt x="530475" y="1403"/>
                        <a:pt x="519550" y="1530"/>
                        <a:pt x="514342" y="1530"/>
                      </a:cubicBezTo>
                      <a:cubicBezTo>
                        <a:pt x="513580" y="1403"/>
                        <a:pt x="513072" y="1403"/>
                        <a:pt x="512182" y="1276"/>
                      </a:cubicBezTo>
                      <a:cubicBezTo>
                        <a:pt x="508753" y="895"/>
                        <a:pt x="504815" y="1276"/>
                        <a:pt x="500877" y="1784"/>
                      </a:cubicBezTo>
                      <a:cubicBezTo>
                        <a:pt x="456290" y="2292"/>
                        <a:pt x="411575" y="1784"/>
                        <a:pt x="366861" y="4199"/>
                      </a:cubicBezTo>
                      <a:cubicBezTo>
                        <a:pt x="351236" y="5088"/>
                        <a:pt x="335739" y="6231"/>
                        <a:pt x="319987" y="5088"/>
                      </a:cubicBezTo>
                      <a:cubicBezTo>
                        <a:pt x="291914" y="3055"/>
                        <a:pt x="263713" y="3055"/>
                        <a:pt x="235640" y="2547"/>
                      </a:cubicBezTo>
                      <a:cubicBezTo>
                        <a:pt x="222428" y="2292"/>
                        <a:pt x="213536" y="5215"/>
                        <a:pt x="195879" y="2547"/>
                      </a:cubicBezTo>
                      <a:cubicBezTo>
                        <a:pt x="187876" y="2039"/>
                        <a:pt x="174411" y="-122"/>
                        <a:pt x="164630" y="5"/>
                      </a:cubicBezTo>
                      <a:cubicBezTo>
                        <a:pt x="148243" y="387"/>
                        <a:pt x="140113" y="1530"/>
                        <a:pt x="123981" y="2166"/>
                      </a:cubicBezTo>
                      <a:lnTo>
                        <a:pt x="70501" y="3817"/>
                      </a:lnTo>
                      <a:cubicBezTo>
                        <a:pt x="52844" y="4579"/>
                        <a:pt x="35822" y="6105"/>
                        <a:pt x="19563" y="7883"/>
                      </a:cubicBezTo>
                      <a:cubicBezTo>
                        <a:pt x="13211" y="8519"/>
                        <a:pt x="6733" y="8772"/>
                        <a:pt x="0" y="8900"/>
                      </a:cubicBezTo>
                      <a:lnTo>
                        <a:pt x="12449" y="32152"/>
                      </a:lnTo>
                      <a:cubicBezTo>
                        <a:pt x="23119" y="41935"/>
                        <a:pt x="33536" y="51973"/>
                        <a:pt x="43698" y="62137"/>
                      </a:cubicBezTo>
                      <a:lnTo>
                        <a:pt x="52590" y="62392"/>
                      </a:lnTo>
                      <a:cubicBezTo>
                        <a:pt x="77488" y="63662"/>
                        <a:pt x="100099" y="60613"/>
                        <a:pt x="124108" y="60231"/>
                      </a:cubicBezTo>
                      <a:lnTo>
                        <a:pt x="232464" y="59596"/>
                      </a:lnTo>
                      <a:cubicBezTo>
                        <a:pt x="271589" y="59469"/>
                        <a:pt x="310714" y="59088"/>
                        <a:pt x="349839" y="58071"/>
                      </a:cubicBezTo>
                      <a:cubicBezTo>
                        <a:pt x="364193" y="57691"/>
                        <a:pt x="398999" y="58453"/>
                        <a:pt x="401667" y="58961"/>
                      </a:cubicBezTo>
                      <a:cubicBezTo>
                        <a:pt x="421356" y="62645"/>
                        <a:pt x="442443" y="59469"/>
                        <a:pt x="462895" y="59723"/>
                      </a:cubicBezTo>
                      <a:cubicBezTo>
                        <a:pt x="470136" y="59850"/>
                        <a:pt x="477376" y="59850"/>
                        <a:pt x="484617" y="59978"/>
                      </a:cubicBezTo>
                      <a:cubicBezTo>
                        <a:pt x="496431" y="60105"/>
                        <a:pt x="508118" y="60231"/>
                        <a:pt x="519931" y="60358"/>
                      </a:cubicBezTo>
                      <a:cubicBezTo>
                        <a:pt x="542924" y="60613"/>
                        <a:pt x="565916" y="61121"/>
                        <a:pt x="588781" y="62010"/>
                      </a:cubicBezTo>
                      <a:lnTo>
                        <a:pt x="594117" y="29737"/>
                      </a:lnTo>
                      <a:lnTo>
                        <a:pt x="588781" y="3309"/>
                      </a:lnTo>
                      <a:close/>
                    </a:path>
                  </a:pathLst>
                </a:custGeom>
                <a:solidFill>
                  <a:srgbClr val="31388A"/>
                </a:solidFill>
                <a:ln w="12692" cap="flat">
                  <a:noFill/>
                  <a:prstDash val="solid"/>
                  <a:miter/>
                </a:ln>
              </p:spPr>
              <p:txBody>
                <a:bodyPr rtlCol="0" anchor="ctr"/>
                <a:lstStyle/>
                <a:p>
                  <a:endParaRPr lang="en-US"/>
                </a:p>
              </p:txBody>
            </p:sp>
          </p:grpSp>
          <p:grpSp>
            <p:nvGrpSpPr>
              <p:cNvPr id="391" name="Graphic 1018">
                <a:extLst>
                  <a:ext uri="{FF2B5EF4-FFF2-40B4-BE49-F238E27FC236}">
                    <a16:creationId xmlns:a16="http://schemas.microsoft.com/office/drawing/2014/main" id="{BF3F909A-3DA6-1643-A4EE-30D99C68D129}"/>
                  </a:ext>
                </a:extLst>
              </p:cNvPr>
              <p:cNvGrpSpPr/>
              <p:nvPr/>
            </p:nvGrpSpPr>
            <p:grpSpPr>
              <a:xfrm>
                <a:off x="978253" y="6719627"/>
                <a:ext cx="581921" cy="62699"/>
                <a:chOff x="978253" y="6719627"/>
                <a:chExt cx="581921" cy="62699"/>
              </a:xfrm>
              <a:solidFill>
                <a:srgbClr val="31388A"/>
              </a:solidFill>
            </p:grpSpPr>
            <p:sp>
              <p:nvSpPr>
                <p:cNvPr id="440" name="Freeform 439">
                  <a:extLst>
                    <a:ext uri="{FF2B5EF4-FFF2-40B4-BE49-F238E27FC236}">
                      <a16:creationId xmlns:a16="http://schemas.microsoft.com/office/drawing/2014/main" id="{3E449406-DAEB-344B-B335-0E9516887FDC}"/>
                    </a:ext>
                  </a:extLst>
                </p:cNvPr>
                <p:cNvSpPr/>
                <p:nvPr/>
              </p:nvSpPr>
              <p:spPr>
                <a:xfrm>
                  <a:off x="1450421" y="6779732"/>
                  <a:ext cx="35314" cy="930"/>
                </a:xfrm>
                <a:custGeom>
                  <a:avLst/>
                  <a:gdLst>
                    <a:gd name="connsiteX0" fmla="*/ 0 w 35314"/>
                    <a:gd name="connsiteY0" fmla="*/ 0 h 930"/>
                    <a:gd name="connsiteX1" fmla="*/ 635 w 35314"/>
                    <a:gd name="connsiteY1" fmla="*/ 0 h 930"/>
                    <a:gd name="connsiteX2" fmla="*/ 24771 w 35314"/>
                    <a:gd name="connsiteY2" fmla="*/ 889 h 930"/>
                    <a:gd name="connsiteX3" fmla="*/ 35314 w 35314"/>
                    <a:gd name="connsiteY3" fmla="*/ 381 h 930"/>
                    <a:gd name="connsiteX4" fmla="*/ 0 w 35314"/>
                    <a:gd name="connsiteY4" fmla="*/ 0 h 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14" h="930">
                      <a:moveTo>
                        <a:pt x="0" y="0"/>
                      </a:moveTo>
                      <a:cubicBezTo>
                        <a:pt x="254" y="0"/>
                        <a:pt x="381" y="0"/>
                        <a:pt x="635" y="0"/>
                      </a:cubicBezTo>
                      <a:cubicBezTo>
                        <a:pt x="8257" y="889"/>
                        <a:pt x="16641" y="1016"/>
                        <a:pt x="24771" y="889"/>
                      </a:cubicBezTo>
                      <a:cubicBezTo>
                        <a:pt x="28455" y="635"/>
                        <a:pt x="31884" y="635"/>
                        <a:pt x="35314" y="381"/>
                      </a:cubicBezTo>
                      <a:cubicBezTo>
                        <a:pt x="23627" y="254"/>
                        <a:pt x="11814" y="126"/>
                        <a:pt x="0" y="0"/>
                      </a:cubicBezTo>
                      <a:close/>
                    </a:path>
                  </a:pathLst>
                </a:custGeom>
                <a:solidFill>
                  <a:srgbClr val="31388A"/>
                </a:solidFill>
                <a:ln w="12692" cap="flat">
                  <a:noFill/>
                  <a:prstDash val="solid"/>
                  <a:miter/>
                </a:ln>
              </p:spPr>
              <p:txBody>
                <a:bodyPr rtlCol="0" anchor="ctr"/>
                <a:lstStyle/>
                <a:p>
                  <a:endParaRPr lang="en-US"/>
                </a:p>
              </p:txBody>
            </p:sp>
            <p:sp>
              <p:nvSpPr>
                <p:cNvPr id="441" name="Freeform 440">
                  <a:extLst>
                    <a:ext uri="{FF2B5EF4-FFF2-40B4-BE49-F238E27FC236}">
                      <a16:creationId xmlns:a16="http://schemas.microsoft.com/office/drawing/2014/main" id="{04484BF2-4F99-2F4F-844F-E134C03B695B}"/>
                    </a:ext>
                  </a:extLst>
                </p:cNvPr>
                <p:cNvSpPr/>
                <p:nvPr/>
              </p:nvSpPr>
              <p:spPr>
                <a:xfrm>
                  <a:off x="978253" y="6719627"/>
                  <a:ext cx="581921" cy="62699"/>
                </a:xfrm>
                <a:custGeom>
                  <a:avLst/>
                  <a:gdLst>
                    <a:gd name="connsiteX0" fmla="*/ 576459 w 581921"/>
                    <a:gd name="connsiteY0" fmla="*/ 3309 h 62699"/>
                    <a:gd name="connsiteX1" fmla="*/ 569727 w 581921"/>
                    <a:gd name="connsiteY1" fmla="*/ 2547 h 62699"/>
                    <a:gd name="connsiteX2" fmla="*/ 549402 w 581921"/>
                    <a:gd name="connsiteY2" fmla="*/ 768 h 62699"/>
                    <a:gd name="connsiteX3" fmla="*/ 536826 w 581921"/>
                    <a:gd name="connsiteY3" fmla="*/ 895 h 62699"/>
                    <a:gd name="connsiteX4" fmla="*/ 518407 w 581921"/>
                    <a:gd name="connsiteY4" fmla="*/ 1403 h 62699"/>
                    <a:gd name="connsiteX5" fmla="*/ 502020 w 581921"/>
                    <a:gd name="connsiteY5" fmla="*/ 1530 h 62699"/>
                    <a:gd name="connsiteX6" fmla="*/ 499861 w 581921"/>
                    <a:gd name="connsiteY6" fmla="*/ 1276 h 62699"/>
                    <a:gd name="connsiteX7" fmla="*/ 488555 w 581921"/>
                    <a:gd name="connsiteY7" fmla="*/ 1784 h 62699"/>
                    <a:gd name="connsiteX8" fmla="*/ 354539 w 581921"/>
                    <a:gd name="connsiteY8" fmla="*/ 4199 h 62699"/>
                    <a:gd name="connsiteX9" fmla="*/ 307665 w 581921"/>
                    <a:gd name="connsiteY9" fmla="*/ 5088 h 62699"/>
                    <a:gd name="connsiteX10" fmla="*/ 223318 w 581921"/>
                    <a:gd name="connsiteY10" fmla="*/ 2547 h 62699"/>
                    <a:gd name="connsiteX11" fmla="*/ 183557 w 581921"/>
                    <a:gd name="connsiteY11" fmla="*/ 2547 h 62699"/>
                    <a:gd name="connsiteX12" fmla="*/ 153706 w 581921"/>
                    <a:gd name="connsiteY12" fmla="*/ 5 h 62699"/>
                    <a:gd name="connsiteX13" fmla="*/ 118391 w 581921"/>
                    <a:gd name="connsiteY13" fmla="*/ 2166 h 62699"/>
                    <a:gd name="connsiteX14" fmla="*/ 24263 w 581921"/>
                    <a:gd name="connsiteY14" fmla="*/ 4326 h 62699"/>
                    <a:gd name="connsiteX15" fmla="*/ 6224 w 581921"/>
                    <a:gd name="connsiteY15" fmla="*/ 3182 h 62699"/>
                    <a:gd name="connsiteX16" fmla="*/ 0 w 581921"/>
                    <a:gd name="connsiteY16" fmla="*/ 31517 h 62699"/>
                    <a:gd name="connsiteX17" fmla="*/ 6224 w 581921"/>
                    <a:gd name="connsiteY17" fmla="*/ 62137 h 62699"/>
                    <a:gd name="connsiteX18" fmla="*/ 16641 w 581921"/>
                    <a:gd name="connsiteY18" fmla="*/ 62392 h 62699"/>
                    <a:gd name="connsiteX19" fmla="*/ 102894 w 581921"/>
                    <a:gd name="connsiteY19" fmla="*/ 60231 h 62699"/>
                    <a:gd name="connsiteX20" fmla="*/ 337644 w 581921"/>
                    <a:gd name="connsiteY20" fmla="*/ 58199 h 62699"/>
                    <a:gd name="connsiteX21" fmla="*/ 389472 w 581921"/>
                    <a:gd name="connsiteY21" fmla="*/ 59088 h 62699"/>
                    <a:gd name="connsiteX22" fmla="*/ 450700 w 581921"/>
                    <a:gd name="connsiteY22" fmla="*/ 59850 h 62699"/>
                    <a:gd name="connsiteX23" fmla="*/ 472422 w 581921"/>
                    <a:gd name="connsiteY23" fmla="*/ 60105 h 62699"/>
                    <a:gd name="connsiteX24" fmla="*/ 507736 w 581921"/>
                    <a:gd name="connsiteY24" fmla="*/ 60486 h 62699"/>
                    <a:gd name="connsiteX25" fmla="*/ 576586 w 581921"/>
                    <a:gd name="connsiteY25" fmla="*/ 62137 h 62699"/>
                    <a:gd name="connsiteX26" fmla="*/ 581922 w 581921"/>
                    <a:gd name="connsiteY26" fmla="*/ 29865 h 62699"/>
                    <a:gd name="connsiteX27" fmla="*/ 576459 w 581921"/>
                    <a:gd name="connsiteY27" fmla="*/ 3309 h 6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1921" h="62699">
                      <a:moveTo>
                        <a:pt x="576459" y="3309"/>
                      </a:moveTo>
                      <a:cubicBezTo>
                        <a:pt x="574173" y="3055"/>
                        <a:pt x="572013" y="2801"/>
                        <a:pt x="569727" y="2547"/>
                      </a:cubicBezTo>
                      <a:cubicBezTo>
                        <a:pt x="562613" y="1657"/>
                        <a:pt x="556008" y="895"/>
                        <a:pt x="549402" y="768"/>
                      </a:cubicBezTo>
                      <a:cubicBezTo>
                        <a:pt x="545337" y="514"/>
                        <a:pt x="541399" y="514"/>
                        <a:pt x="536826" y="895"/>
                      </a:cubicBezTo>
                      <a:cubicBezTo>
                        <a:pt x="530983" y="1657"/>
                        <a:pt x="524631" y="1784"/>
                        <a:pt x="518407" y="1403"/>
                      </a:cubicBezTo>
                      <a:cubicBezTo>
                        <a:pt x="518280" y="1403"/>
                        <a:pt x="507228" y="1530"/>
                        <a:pt x="502020" y="1530"/>
                      </a:cubicBezTo>
                      <a:cubicBezTo>
                        <a:pt x="501258" y="1403"/>
                        <a:pt x="500750" y="1276"/>
                        <a:pt x="499861" y="1276"/>
                      </a:cubicBezTo>
                      <a:cubicBezTo>
                        <a:pt x="496431" y="895"/>
                        <a:pt x="492493" y="1276"/>
                        <a:pt x="488555" y="1784"/>
                      </a:cubicBezTo>
                      <a:cubicBezTo>
                        <a:pt x="443968" y="2292"/>
                        <a:pt x="399253" y="1784"/>
                        <a:pt x="354539" y="4199"/>
                      </a:cubicBezTo>
                      <a:cubicBezTo>
                        <a:pt x="338914" y="5088"/>
                        <a:pt x="323417" y="6231"/>
                        <a:pt x="307665" y="5088"/>
                      </a:cubicBezTo>
                      <a:cubicBezTo>
                        <a:pt x="279592" y="3055"/>
                        <a:pt x="251391" y="3055"/>
                        <a:pt x="223318" y="2547"/>
                      </a:cubicBezTo>
                      <a:cubicBezTo>
                        <a:pt x="210107" y="2292"/>
                        <a:pt x="201215" y="5215"/>
                        <a:pt x="183557" y="2547"/>
                      </a:cubicBezTo>
                      <a:cubicBezTo>
                        <a:pt x="175809" y="2039"/>
                        <a:pt x="161200" y="-122"/>
                        <a:pt x="153706" y="5"/>
                      </a:cubicBezTo>
                      <a:cubicBezTo>
                        <a:pt x="139605" y="387"/>
                        <a:pt x="132492" y="1530"/>
                        <a:pt x="118391" y="2166"/>
                      </a:cubicBezTo>
                      <a:cubicBezTo>
                        <a:pt x="87015" y="3436"/>
                        <a:pt x="55639" y="3944"/>
                        <a:pt x="24263" y="4326"/>
                      </a:cubicBezTo>
                      <a:cubicBezTo>
                        <a:pt x="18292" y="4453"/>
                        <a:pt x="12195" y="3817"/>
                        <a:pt x="6224" y="3182"/>
                      </a:cubicBezTo>
                      <a:lnTo>
                        <a:pt x="0" y="31517"/>
                      </a:lnTo>
                      <a:lnTo>
                        <a:pt x="6224" y="62137"/>
                      </a:lnTo>
                      <a:cubicBezTo>
                        <a:pt x="9654" y="62265"/>
                        <a:pt x="13211" y="62265"/>
                        <a:pt x="16641" y="62392"/>
                      </a:cubicBezTo>
                      <a:cubicBezTo>
                        <a:pt x="45476" y="63662"/>
                        <a:pt x="74693" y="60613"/>
                        <a:pt x="102894" y="60231"/>
                      </a:cubicBezTo>
                      <a:cubicBezTo>
                        <a:pt x="181144" y="59342"/>
                        <a:pt x="259394" y="60231"/>
                        <a:pt x="337644" y="58199"/>
                      </a:cubicBezTo>
                      <a:cubicBezTo>
                        <a:pt x="351998" y="57817"/>
                        <a:pt x="386804" y="58579"/>
                        <a:pt x="389472" y="59088"/>
                      </a:cubicBezTo>
                      <a:cubicBezTo>
                        <a:pt x="409162" y="62772"/>
                        <a:pt x="430248" y="59596"/>
                        <a:pt x="450700" y="59850"/>
                      </a:cubicBezTo>
                      <a:cubicBezTo>
                        <a:pt x="457941" y="59978"/>
                        <a:pt x="465182" y="59978"/>
                        <a:pt x="472422" y="60105"/>
                      </a:cubicBezTo>
                      <a:cubicBezTo>
                        <a:pt x="484236" y="60231"/>
                        <a:pt x="495923" y="60358"/>
                        <a:pt x="507736" y="60486"/>
                      </a:cubicBezTo>
                      <a:cubicBezTo>
                        <a:pt x="530729" y="60740"/>
                        <a:pt x="553721" y="61248"/>
                        <a:pt x="576586" y="62137"/>
                      </a:cubicBezTo>
                      <a:lnTo>
                        <a:pt x="581922" y="29865"/>
                      </a:lnTo>
                      <a:lnTo>
                        <a:pt x="576459" y="3309"/>
                      </a:lnTo>
                      <a:close/>
                    </a:path>
                  </a:pathLst>
                </a:custGeom>
                <a:solidFill>
                  <a:srgbClr val="31388A"/>
                </a:solidFill>
                <a:ln w="12692" cap="flat">
                  <a:noFill/>
                  <a:prstDash val="solid"/>
                  <a:miter/>
                </a:ln>
              </p:spPr>
              <p:txBody>
                <a:bodyPr rtlCol="0" anchor="ctr"/>
                <a:lstStyle/>
                <a:p>
                  <a:endParaRPr lang="en-US"/>
                </a:p>
              </p:txBody>
            </p:sp>
          </p:grpSp>
          <p:grpSp>
            <p:nvGrpSpPr>
              <p:cNvPr id="392" name="Graphic 1018">
                <a:extLst>
                  <a:ext uri="{FF2B5EF4-FFF2-40B4-BE49-F238E27FC236}">
                    <a16:creationId xmlns:a16="http://schemas.microsoft.com/office/drawing/2014/main" id="{BB52E49D-92B2-D54E-80F2-644FC45BE6D0}"/>
                  </a:ext>
                </a:extLst>
              </p:cNvPr>
              <p:cNvGrpSpPr/>
              <p:nvPr/>
            </p:nvGrpSpPr>
            <p:grpSpPr>
              <a:xfrm>
                <a:off x="1548615" y="6719627"/>
                <a:ext cx="581921" cy="62699"/>
                <a:chOff x="1548615" y="6719627"/>
                <a:chExt cx="581921" cy="62699"/>
              </a:xfrm>
              <a:solidFill>
                <a:srgbClr val="31388A"/>
              </a:solidFill>
            </p:grpSpPr>
            <p:sp>
              <p:nvSpPr>
                <p:cNvPr id="438" name="Freeform 437">
                  <a:extLst>
                    <a:ext uri="{FF2B5EF4-FFF2-40B4-BE49-F238E27FC236}">
                      <a16:creationId xmlns:a16="http://schemas.microsoft.com/office/drawing/2014/main" id="{1D261126-33C8-634C-97B6-0F2C688836F3}"/>
                    </a:ext>
                  </a:extLst>
                </p:cNvPr>
                <p:cNvSpPr/>
                <p:nvPr/>
              </p:nvSpPr>
              <p:spPr>
                <a:xfrm>
                  <a:off x="2020783" y="6779732"/>
                  <a:ext cx="35314" cy="930"/>
                </a:xfrm>
                <a:custGeom>
                  <a:avLst/>
                  <a:gdLst>
                    <a:gd name="connsiteX0" fmla="*/ 0 w 35314"/>
                    <a:gd name="connsiteY0" fmla="*/ 0 h 930"/>
                    <a:gd name="connsiteX1" fmla="*/ 635 w 35314"/>
                    <a:gd name="connsiteY1" fmla="*/ 0 h 930"/>
                    <a:gd name="connsiteX2" fmla="*/ 24771 w 35314"/>
                    <a:gd name="connsiteY2" fmla="*/ 889 h 930"/>
                    <a:gd name="connsiteX3" fmla="*/ 35314 w 35314"/>
                    <a:gd name="connsiteY3" fmla="*/ 381 h 930"/>
                    <a:gd name="connsiteX4" fmla="*/ 0 w 35314"/>
                    <a:gd name="connsiteY4" fmla="*/ 0 h 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14" h="930">
                      <a:moveTo>
                        <a:pt x="0" y="0"/>
                      </a:moveTo>
                      <a:cubicBezTo>
                        <a:pt x="254" y="0"/>
                        <a:pt x="381" y="0"/>
                        <a:pt x="635" y="0"/>
                      </a:cubicBezTo>
                      <a:cubicBezTo>
                        <a:pt x="8257" y="889"/>
                        <a:pt x="16641" y="1016"/>
                        <a:pt x="24771" y="889"/>
                      </a:cubicBezTo>
                      <a:cubicBezTo>
                        <a:pt x="28455" y="635"/>
                        <a:pt x="31884" y="635"/>
                        <a:pt x="35314" y="381"/>
                      </a:cubicBezTo>
                      <a:cubicBezTo>
                        <a:pt x="23500" y="254"/>
                        <a:pt x="11814" y="126"/>
                        <a:pt x="0" y="0"/>
                      </a:cubicBezTo>
                      <a:close/>
                    </a:path>
                  </a:pathLst>
                </a:custGeom>
                <a:solidFill>
                  <a:srgbClr val="31388A"/>
                </a:solidFill>
                <a:ln w="12692" cap="flat">
                  <a:noFill/>
                  <a:prstDash val="solid"/>
                  <a:miter/>
                </a:ln>
              </p:spPr>
              <p:txBody>
                <a:bodyPr rtlCol="0" anchor="ctr"/>
                <a:lstStyle/>
                <a:p>
                  <a:endParaRPr lang="en-US"/>
                </a:p>
              </p:txBody>
            </p:sp>
            <p:sp>
              <p:nvSpPr>
                <p:cNvPr id="439" name="Freeform 438">
                  <a:extLst>
                    <a:ext uri="{FF2B5EF4-FFF2-40B4-BE49-F238E27FC236}">
                      <a16:creationId xmlns:a16="http://schemas.microsoft.com/office/drawing/2014/main" id="{290A38E2-2BE7-AE47-960F-D54078D44B08}"/>
                    </a:ext>
                  </a:extLst>
                </p:cNvPr>
                <p:cNvSpPr/>
                <p:nvPr/>
              </p:nvSpPr>
              <p:spPr>
                <a:xfrm>
                  <a:off x="1548615" y="6719627"/>
                  <a:ext cx="581921" cy="62699"/>
                </a:xfrm>
                <a:custGeom>
                  <a:avLst/>
                  <a:gdLst>
                    <a:gd name="connsiteX0" fmla="*/ 576459 w 581921"/>
                    <a:gd name="connsiteY0" fmla="*/ 3309 h 62699"/>
                    <a:gd name="connsiteX1" fmla="*/ 569727 w 581921"/>
                    <a:gd name="connsiteY1" fmla="*/ 2547 h 62699"/>
                    <a:gd name="connsiteX2" fmla="*/ 549402 w 581921"/>
                    <a:gd name="connsiteY2" fmla="*/ 768 h 62699"/>
                    <a:gd name="connsiteX3" fmla="*/ 536826 w 581921"/>
                    <a:gd name="connsiteY3" fmla="*/ 895 h 62699"/>
                    <a:gd name="connsiteX4" fmla="*/ 518407 w 581921"/>
                    <a:gd name="connsiteY4" fmla="*/ 1403 h 62699"/>
                    <a:gd name="connsiteX5" fmla="*/ 502020 w 581921"/>
                    <a:gd name="connsiteY5" fmla="*/ 1530 h 62699"/>
                    <a:gd name="connsiteX6" fmla="*/ 499861 w 581921"/>
                    <a:gd name="connsiteY6" fmla="*/ 1276 h 62699"/>
                    <a:gd name="connsiteX7" fmla="*/ 488555 w 581921"/>
                    <a:gd name="connsiteY7" fmla="*/ 1784 h 62699"/>
                    <a:gd name="connsiteX8" fmla="*/ 354539 w 581921"/>
                    <a:gd name="connsiteY8" fmla="*/ 4199 h 62699"/>
                    <a:gd name="connsiteX9" fmla="*/ 307665 w 581921"/>
                    <a:gd name="connsiteY9" fmla="*/ 5088 h 62699"/>
                    <a:gd name="connsiteX10" fmla="*/ 223318 w 581921"/>
                    <a:gd name="connsiteY10" fmla="*/ 2547 h 62699"/>
                    <a:gd name="connsiteX11" fmla="*/ 183557 w 581921"/>
                    <a:gd name="connsiteY11" fmla="*/ 2547 h 62699"/>
                    <a:gd name="connsiteX12" fmla="*/ 153705 w 581921"/>
                    <a:gd name="connsiteY12" fmla="*/ 5 h 62699"/>
                    <a:gd name="connsiteX13" fmla="*/ 118391 w 581921"/>
                    <a:gd name="connsiteY13" fmla="*/ 2166 h 62699"/>
                    <a:gd name="connsiteX14" fmla="*/ 24263 w 581921"/>
                    <a:gd name="connsiteY14" fmla="*/ 4326 h 62699"/>
                    <a:gd name="connsiteX15" fmla="*/ 6224 w 581921"/>
                    <a:gd name="connsiteY15" fmla="*/ 3182 h 62699"/>
                    <a:gd name="connsiteX16" fmla="*/ 0 w 581921"/>
                    <a:gd name="connsiteY16" fmla="*/ 31517 h 62699"/>
                    <a:gd name="connsiteX17" fmla="*/ 6224 w 581921"/>
                    <a:gd name="connsiteY17" fmla="*/ 62137 h 62699"/>
                    <a:gd name="connsiteX18" fmla="*/ 16641 w 581921"/>
                    <a:gd name="connsiteY18" fmla="*/ 62392 h 62699"/>
                    <a:gd name="connsiteX19" fmla="*/ 102894 w 581921"/>
                    <a:gd name="connsiteY19" fmla="*/ 60231 h 62699"/>
                    <a:gd name="connsiteX20" fmla="*/ 337644 w 581921"/>
                    <a:gd name="connsiteY20" fmla="*/ 58199 h 62699"/>
                    <a:gd name="connsiteX21" fmla="*/ 389472 w 581921"/>
                    <a:gd name="connsiteY21" fmla="*/ 59088 h 62699"/>
                    <a:gd name="connsiteX22" fmla="*/ 450700 w 581921"/>
                    <a:gd name="connsiteY22" fmla="*/ 59850 h 62699"/>
                    <a:gd name="connsiteX23" fmla="*/ 472422 w 581921"/>
                    <a:gd name="connsiteY23" fmla="*/ 60105 h 62699"/>
                    <a:gd name="connsiteX24" fmla="*/ 507736 w 581921"/>
                    <a:gd name="connsiteY24" fmla="*/ 60486 h 62699"/>
                    <a:gd name="connsiteX25" fmla="*/ 576586 w 581921"/>
                    <a:gd name="connsiteY25" fmla="*/ 62137 h 62699"/>
                    <a:gd name="connsiteX26" fmla="*/ 581922 w 581921"/>
                    <a:gd name="connsiteY26" fmla="*/ 29865 h 62699"/>
                    <a:gd name="connsiteX27" fmla="*/ 576459 w 581921"/>
                    <a:gd name="connsiteY27" fmla="*/ 3309 h 6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1921" h="62699">
                      <a:moveTo>
                        <a:pt x="576459" y="3309"/>
                      </a:moveTo>
                      <a:cubicBezTo>
                        <a:pt x="574173" y="3055"/>
                        <a:pt x="572013" y="2801"/>
                        <a:pt x="569727" y="2547"/>
                      </a:cubicBezTo>
                      <a:cubicBezTo>
                        <a:pt x="562613" y="1657"/>
                        <a:pt x="556007" y="895"/>
                        <a:pt x="549402" y="768"/>
                      </a:cubicBezTo>
                      <a:cubicBezTo>
                        <a:pt x="545337" y="514"/>
                        <a:pt x="541399" y="514"/>
                        <a:pt x="536826" y="895"/>
                      </a:cubicBezTo>
                      <a:cubicBezTo>
                        <a:pt x="530983" y="1657"/>
                        <a:pt x="524631" y="1784"/>
                        <a:pt x="518407" y="1403"/>
                      </a:cubicBezTo>
                      <a:cubicBezTo>
                        <a:pt x="518280" y="1403"/>
                        <a:pt x="507228" y="1530"/>
                        <a:pt x="502020" y="1530"/>
                      </a:cubicBezTo>
                      <a:cubicBezTo>
                        <a:pt x="501258" y="1403"/>
                        <a:pt x="500750" y="1276"/>
                        <a:pt x="499861" y="1276"/>
                      </a:cubicBezTo>
                      <a:cubicBezTo>
                        <a:pt x="496431" y="895"/>
                        <a:pt x="492493" y="1276"/>
                        <a:pt x="488555" y="1784"/>
                      </a:cubicBezTo>
                      <a:cubicBezTo>
                        <a:pt x="443968" y="2292"/>
                        <a:pt x="399253" y="1784"/>
                        <a:pt x="354539" y="4199"/>
                      </a:cubicBezTo>
                      <a:cubicBezTo>
                        <a:pt x="338914" y="5088"/>
                        <a:pt x="323417" y="6231"/>
                        <a:pt x="307665" y="5088"/>
                      </a:cubicBezTo>
                      <a:cubicBezTo>
                        <a:pt x="279592" y="3055"/>
                        <a:pt x="251391" y="3055"/>
                        <a:pt x="223318" y="2547"/>
                      </a:cubicBezTo>
                      <a:cubicBezTo>
                        <a:pt x="210107" y="2292"/>
                        <a:pt x="201215" y="5215"/>
                        <a:pt x="183557" y="2547"/>
                      </a:cubicBezTo>
                      <a:cubicBezTo>
                        <a:pt x="175809" y="2039"/>
                        <a:pt x="161200" y="-122"/>
                        <a:pt x="153705" y="5"/>
                      </a:cubicBezTo>
                      <a:cubicBezTo>
                        <a:pt x="139605" y="387"/>
                        <a:pt x="132492" y="1530"/>
                        <a:pt x="118391" y="2166"/>
                      </a:cubicBezTo>
                      <a:cubicBezTo>
                        <a:pt x="87015" y="3436"/>
                        <a:pt x="55639" y="3944"/>
                        <a:pt x="24263" y="4326"/>
                      </a:cubicBezTo>
                      <a:cubicBezTo>
                        <a:pt x="18292" y="4453"/>
                        <a:pt x="12195" y="3817"/>
                        <a:pt x="6224" y="3182"/>
                      </a:cubicBezTo>
                      <a:lnTo>
                        <a:pt x="0" y="31517"/>
                      </a:lnTo>
                      <a:lnTo>
                        <a:pt x="6224" y="62137"/>
                      </a:lnTo>
                      <a:cubicBezTo>
                        <a:pt x="9654" y="62265"/>
                        <a:pt x="13211" y="62265"/>
                        <a:pt x="16641" y="62392"/>
                      </a:cubicBezTo>
                      <a:cubicBezTo>
                        <a:pt x="45476" y="63662"/>
                        <a:pt x="74693" y="60613"/>
                        <a:pt x="102894" y="60231"/>
                      </a:cubicBezTo>
                      <a:cubicBezTo>
                        <a:pt x="181144" y="59342"/>
                        <a:pt x="259394" y="60231"/>
                        <a:pt x="337644" y="58199"/>
                      </a:cubicBezTo>
                      <a:cubicBezTo>
                        <a:pt x="351998" y="57817"/>
                        <a:pt x="386804" y="58579"/>
                        <a:pt x="389472" y="59088"/>
                      </a:cubicBezTo>
                      <a:cubicBezTo>
                        <a:pt x="409162" y="62772"/>
                        <a:pt x="430248" y="59596"/>
                        <a:pt x="450700" y="59850"/>
                      </a:cubicBezTo>
                      <a:cubicBezTo>
                        <a:pt x="457941" y="59978"/>
                        <a:pt x="465182" y="59978"/>
                        <a:pt x="472422" y="60105"/>
                      </a:cubicBezTo>
                      <a:cubicBezTo>
                        <a:pt x="484236" y="60231"/>
                        <a:pt x="495923" y="60358"/>
                        <a:pt x="507736" y="60486"/>
                      </a:cubicBezTo>
                      <a:cubicBezTo>
                        <a:pt x="530729" y="60740"/>
                        <a:pt x="553721" y="61248"/>
                        <a:pt x="576586" y="62137"/>
                      </a:cubicBezTo>
                      <a:lnTo>
                        <a:pt x="581922" y="29865"/>
                      </a:lnTo>
                      <a:lnTo>
                        <a:pt x="576459" y="3309"/>
                      </a:lnTo>
                      <a:close/>
                    </a:path>
                  </a:pathLst>
                </a:custGeom>
                <a:solidFill>
                  <a:srgbClr val="31388A"/>
                </a:solidFill>
                <a:ln w="12692" cap="flat">
                  <a:noFill/>
                  <a:prstDash val="solid"/>
                  <a:miter/>
                </a:ln>
              </p:spPr>
              <p:txBody>
                <a:bodyPr rtlCol="0" anchor="ctr"/>
                <a:lstStyle/>
                <a:p>
                  <a:endParaRPr lang="en-US"/>
                </a:p>
              </p:txBody>
            </p:sp>
          </p:grpSp>
          <p:grpSp>
            <p:nvGrpSpPr>
              <p:cNvPr id="393" name="Graphic 1018">
                <a:extLst>
                  <a:ext uri="{FF2B5EF4-FFF2-40B4-BE49-F238E27FC236}">
                    <a16:creationId xmlns:a16="http://schemas.microsoft.com/office/drawing/2014/main" id="{0EC6D4BA-33CC-0B45-8F15-451CD8BF2570}"/>
                  </a:ext>
                </a:extLst>
              </p:cNvPr>
              <p:cNvGrpSpPr/>
              <p:nvPr/>
            </p:nvGrpSpPr>
            <p:grpSpPr>
              <a:xfrm>
                <a:off x="2119104" y="6719627"/>
                <a:ext cx="581794" cy="62699"/>
                <a:chOff x="2119104" y="6719627"/>
                <a:chExt cx="581794" cy="62699"/>
              </a:xfrm>
              <a:solidFill>
                <a:srgbClr val="31388A"/>
              </a:solidFill>
            </p:grpSpPr>
            <p:sp>
              <p:nvSpPr>
                <p:cNvPr id="436" name="Freeform 435">
                  <a:extLst>
                    <a:ext uri="{FF2B5EF4-FFF2-40B4-BE49-F238E27FC236}">
                      <a16:creationId xmlns:a16="http://schemas.microsoft.com/office/drawing/2014/main" id="{DAAD21AA-1D65-BB41-91C7-890A607612DA}"/>
                    </a:ext>
                  </a:extLst>
                </p:cNvPr>
                <p:cNvSpPr/>
                <p:nvPr/>
              </p:nvSpPr>
              <p:spPr>
                <a:xfrm>
                  <a:off x="2591145" y="6779732"/>
                  <a:ext cx="35187" cy="930"/>
                </a:xfrm>
                <a:custGeom>
                  <a:avLst/>
                  <a:gdLst>
                    <a:gd name="connsiteX0" fmla="*/ 0 w 35187"/>
                    <a:gd name="connsiteY0" fmla="*/ 0 h 930"/>
                    <a:gd name="connsiteX1" fmla="*/ 508 w 35187"/>
                    <a:gd name="connsiteY1" fmla="*/ 0 h 930"/>
                    <a:gd name="connsiteX2" fmla="*/ 24644 w 35187"/>
                    <a:gd name="connsiteY2" fmla="*/ 889 h 930"/>
                    <a:gd name="connsiteX3" fmla="*/ 35187 w 35187"/>
                    <a:gd name="connsiteY3" fmla="*/ 381 h 930"/>
                    <a:gd name="connsiteX4" fmla="*/ 0 w 35187"/>
                    <a:gd name="connsiteY4" fmla="*/ 0 h 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87" h="930">
                      <a:moveTo>
                        <a:pt x="0" y="0"/>
                      </a:moveTo>
                      <a:cubicBezTo>
                        <a:pt x="254" y="0"/>
                        <a:pt x="381" y="0"/>
                        <a:pt x="508" y="0"/>
                      </a:cubicBezTo>
                      <a:cubicBezTo>
                        <a:pt x="8130" y="889"/>
                        <a:pt x="16514" y="1016"/>
                        <a:pt x="24644" y="889"/>
                      </a:cubicBezTo>
                      <a:cubicBezTo>
                        <a:pt x="28328" y="635"/>
                        <a:pt x="31757" y="635"/>
                        <a:pt x="35187" y="381"/>
                      </a:cubicBezTo>
                      <a:cubicBezTo>
                        <a:pt x="23501" y="254"/>
                        <a:pt x="11687" y="126"/>
                        <a:pt x="0" y="0"/>
                      </a:cubicBezTo>
                      <a:close/>
                    </a:path>
                  </a:pathLst>
                </a:custGeom>
                <a:solidFill>
                  <a:srgbClr val="31388A"/>
                </a:solidFill>
                <a:ln w="12692" cap="flat">
                  <a:noFill/>
                  <a:prstDash val="solid"/>
                  <a:miter/>
                </a:ln>
              </p:spPr>
              <p:txBody>
                <a:bodyPr rtlCol="0" anchor="ctr"/>
                <a:lstStyle/>
                <a:p>
                  <a:endParaRPr lang="en-US"/>
                </a:p>
              </p:txBody>
            </p:sp>
            <p:sp>
              <p:nvSpPr>
                <p:cNvPr id="437" name="Freeform 436">
                  <a:extLst>
                    <a:ext uri="{FF2B5EF4-FFF2-40B4-BE49-F238E27FC236}">
                      <a16:creationId xmlns:a16="http://schemas.microsoft.com/office/drawing/2014/main" id="{2D56D289-7C90-8646-8B75-3119E1C957ED}"/>
                    </a:ext>
                  </a:extLst>
                </p:cNvPr>
                <p:cNvSpPr/>
                <p:nvPr/>
              </p:nvSpPr>
              <p:spPr>
                <a:xfrm>
                  <a:off x="2119104" y="6719627"/>
                  <a:ext cx="581794" cy="62699"/>
                </a:xfrm>
                <a:custGeom>
                  <a:avLst/>
                  <a:gdLst>
                    <a:gd name="connsiteX0" fmla="*/ 576332 w 581794"/>
                    <a:gd name="connsiteY0" fmla="*/ 3309 h 62699"/>
                    <a:gd name="connsiteX1" fmla="*/ 569600 w 581794"/>
                    <a:gd name="connsiteY1" fmla="*/ 2547 h 62699"/>
                    <a:gd name="connsiteX2" fmla="*/ 549275 w 581794"/>
                    <a:gd name="connsiteY2" fmla="*/ 768 h 62699"/>
                    <a:gd name="connsiteX3" fmla="*/ 536699 w 581794"/>
                    <a:gd name="connsiteY3" fmla="*/ 895 h 62699"/>
                    <a:gd name="connsiteX4" fmla="*/ 518280 w 581794"/>
                    <a:gd name="connsiteY4" fmla="*/ 1403 h 62699"/>
                    <a:gd name="connsiteX5" fmla="*/ 501893 w 581794"/>
                    <a:gd name="connsiteY5" fmla="*/ 1530 h 62699"/>
                    <a:gd name="connsiteX6" fmla="*/ 499734 w 581794"/>
                    <a:gd name="connsiteY6" fmla="*/ 1276 h 62699"/>
                    <a:gd name="connsiteX7" fmla="*/ 488428 w 581794"/>
                    <a:gd name="connsiteY7" fmla="*/ 1784 h 62699"/>
                    <a:gd name="connsiteX8" fmla="*/ 354412 w 581794"/>
                    <a:gd name="connsiteY8" fmla="*/ 4199 h 62699"/>
                    <a:gd name="connsiteX9" fmla="*/ 307538 w 581794"/>
                    <a:gd name="connsiteY9" fmla="*/ 5088 h 62699"/>
                    <a:gd name="connsiteX10" fmla="*/ 223191 w 581794"/>
                    <a:gd name="connsiteY10" fmla="*/ 2547 h 62699"/>
                    <a:gd name="connsiteX11" fmla="*/ 183430 w 581794"/>
                    <a:gd name="connsiteY11" fmla="*/ 2547 h 62699"/>
                    <a:gd name="connsiteX12" fmla="*/ 153578 w 581794"/>
                    <a:gd name="connsiteY12" fmla="*/ 5 h 62699"/>
                    <a:gd name="connsiteX13" fmla="*/ 118264 w 581794"/>
                    <a:gd name="connsiteY13" fmla="*/ 2166 h 62699"/>
                    <a:gd name="connsiteX14" fmla="*/ 24136 w 581794"/>
                    <a:gd name="connsiteY14" fmla="*/ 4326 h 62699"/>
                    <a:gd name="connsiteX15" fmla="*/ 6097 w 581794"/>
                    <a:gd name="connsiteY15" fmla="*/ 3182 h 62699"/>
                    <a:gd name="connsiteX16" fmla="*/ 0 w 581794"/>
                    <a:gd name="connsiteY16" fmla="*/ 31517 h 62699"/>
                    <a:gd name="connsiteX17" fmla="*/ 6097 w 581794"/>
                    <a:gd name="connsiteY17" fmla="*/ 62137 h 62699"/>
                    <a:gd name="connsiteX18" fmla="*/ 16514 w 581794"/>
                    <a:gd name="connsiteY18" fmla="*/ 62392 h 62699"/>
                    <a:gd name="connsiteX19" fmla="*/ 102767 w 581794"/>
                    <a:gd name="connsiteY19" fmla="*/ 60231 h 62699"/>
                    <a:gd name="connsiteX20" fmla="*/ 337517 w 581794"/>
                    <a:gd name="connsiteY20" fmla="*/ 58199 h 62699"/>
                    <a:gd name="connsiteX21" fmla="*/ 389345 w 581794"/>
                    <a:gd name="connsiteY21" fmla="*/ 59088 h 62699"/>
                    <a:gd name="connsiteX22" fmla="*/ 450573 w 581794"/>
                    <a:gd name="connsiteY22" fmla="*/ 59850 h 62699"/>
                    <a:gd name="connsiteX23" fmla="*/ 472295 w 581794"/>
                    <a:gd name="connsiteY23" fmla="*/ 60105 h 62699"/>
                    <a:gd name="connsiteX24" fmla="*/ 507609 w 581794"/>
                    <a:gd name="connsiteY24" fmla="*/ 60486 h 62699"/>
                    <a:gd name="connsiteX25" fmla="*/ 576459 w 581794"/>
                    <a:gd name="connsiteY25" fmla="*/ 62137 h 62699"/>
                    <a:gd name="connsiteX26" fmla="*/ 581794 w 581794"/>
                    <a:gd name="connsiteY26" fmla="*/ 29865 h 62699"/>
                    <a:gd name="connsiteX27" fmla="*/ 576332 w 581794"/>
                    <a:gd name="connsiteY27" fmla="*/ 3309 h 6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1794" h="62699">
                      <a:moveTo>
                        <a:pt x="576332" y="3309"/>
                      </a:moveTo>
                      <a:cubicBezTo>
                        <a:pt x="574046" y="3055"/>
                        <a:pt x="571886" y="2801"/>
                        <a:pt x="569600" y="2547"/>
                      </a:cubicBezTo>
                      <a:cubicBezTo>
                        <a:pt x="562486" y="1657"/>
                        <a:pt x="555881" y="895"/>
                        <a:pt x="549275" y="768"/>
                      </a:cubicBezTo>
                      <a:cubicBezTo>
                        <a:pt x="545210" y="514"/>
                        <a:pt x="541272" y="514"/>
                        <a:pt x="536699" y="895"/>
                      </a:cubicBezTo>
                      <a:cubicBezTo>
                        <a:pt x="530856" y="1657"/>
                        <a:pt x="524504" y="1784"/>
                        <a:pt x="518280" y="1403"/>
                      </a:cubicBezTo>
                      <a:cubicBezTo>
                        <a:pt x="518026" y="1403"/>
                        <a:pt x="507101" y="1530"/>
                        <a:pt x="501893" y="1530"/>
                      </a:cubicBezTo>
                      <a:cubicBezTo>
                        <a:pt x="501131" y="1403"/>
                        <a:pt x="500623" y="1276"/>
                        <a:pt x="499734" y="1276"/>
                      </a:cubicBezTo>
                      <a:cubicBezTo>
                        <a:pt x="496304" y="895"/>
                        <a:pt x="492366" y="1276"/>
                        <a:pt x="488428" y="1784"/>
                      </a:cubicBezTo>
                      <a:cubicBezTo>
                        <a:pt x="443841" y="2292"/>
                        <a:pt x="399126" y="1784"/>
                        <a:pt x="354412" y="4199"/>
                      </a:cubicBezTo>
                      <a:cubicBezTo>
                        <a:pt x="338787" y="5088"/>
                        <a:pt x="323290" y="6231"/>
                        <a:pt x="307538" y="5088"/>
                      </a:cubicBezTo>
                      <a:cubicBezTo>
                        <a:pt x="279465" y="3055"/>
                        <a:pt x="251264" y="3055"/>
                        <a:pt x="223191" y="2547"/>
                      </a:cubicBezTo>
                      <a:cubicBezTo>
                        <a:pt x="209980" y="2292"/>
                        <a:pt x="201087" y="5215"/>
                        <a:pt x="183430" y="2547"/>
                      </a:cubicBezTo>
                      <a:cubicBezTo>
                        <a:pt x="175681" y="2039"/>
                        <a:pt x="161073" y="-122"/>
                        <a:pt x="153578" y="5"/>
                      </a:cubicBezTo>
                      <a:cubicBezTo>
                        <a:pt x="139478" y="387"/>
                        <a:pt x="132365" y="1530"/>
                        <a:pt x="118264" y="2166"/>
                      </a:cubicBezTo>
                      <a:cubicBezTo>
                        <a:pt x="86888" y="3436"/>
                        <a:pt x="55512" y="3944"/>
                        <a:pt x="24136" y="4326"/>
                      </a:cubicBezTo>
                      <a:cubicBezTo>
                        <a:pt x="18165" y="4453"/>
                        <a:pt x="12068" y="3817"/>
                        <a:pt x="6097" y="3182"/>
                      </a:cubicBezTo>
                      <a:lnTo>
                        <a:pt x="0" y="31517"/>
                      </a:lnTo>
                      <a:lnTo>
                        <a:pt x="6097" y="62137"/>
                      </a:lnTo>
                      <a:cubicBezTo>
                        <a:pt x="9527" y="62265"/>
                        <a:pt x="13084" y="62265"/>
                        <a:pt x="16514" y="62392"/>
                      </a:cubicBezTo>
                      <a:cubicBezTo>
                        <a:pt x="45349" y="63662"/>
                        <a:pt x="74566" y="60613"/>
                        <a:pt x="102767" y="60231"/>
                      </a:cubicBezTo>
                      <a:cubicBezTo>
                        <a:pt x="181017" y="59342"/>
                        <a:pt x="259267" y="60231"/>
                        <a:pt x="337517" y="58199"/>
                      </a:cubicBezTo>
                      <a:cubicBezTo>
                        <a:pt x="351871" y="57817"/>
                        <a:pt x="386677" y="58579"/>
                        <a:pt x="389345" y="59088"/>
                      </a:cubicBezTo>
                      <a:cubicBezTo>
                        <a:pt x="409035" y="62772"/>
                        <a:pt x="430121" y="59596"/>
                        <a:pt x="450573" y="59850"/>
                      </a:cubicBezTo>
                      <a:cubicBezTo>
                        <a:pt x="457814" y="59978"/>
                        <a:pt x="465054" y="59978"/>
                        <a:pt x="472295" y="60105"/>
                      </a:cubicBezTo>
                      <a:cubicBezTo>
                        <a:pt x="484109" y="60231"/>
                        <a:pt x="495796" y="60358"/>
                        <a:pt x="507609" y="60486"/>
                      </a:cubicBezTo>
                      <a:cubicBezTo>
                        <a:pt x="530602" y="60740"/>
                        <a:pt x="553594" y="61248"/>
                        <a:pt x="576459" y="62137"/>
                      </a:cubicBezTo>
                      <a:lnTo>
                        <a:pt x="581794" y="29865"/>
                      </a:lnTo>
                      <a:lnTo>
                        <a:pt x="576332" y="3309"/>
                      </a:lnTo>
                      <a:close/>
                    </a:path>
                  </a:pathLst>
                </a:custGeom>
                <a:solidFill>
                  <a:srgbClr val="31388A"/>
                </a:solidFill>
                <a:ln w="12692" cap="flat">
                  <a:noFill/>
                  <a:prstDash val="solid"/>
                  <a:miter/>
                </a:ln>
              </p:spPr>
              <p:txBody>
                <a:bodyPr rtlCol="0" anchor="ctr"/>
                <a:lstStyle/>
                <a:p>
                  <a:endParaRPr lang="en-US"/>
                </a:p>
              </p:txBody>
            </p:sp>
          </p:grpSp>
          <p:grpSp>
            <p:nvGrpSpPr>
              <p:cNvPr id="394" name="Graphic 1018">
                <a:extLst>
                  <a:ext uri="{FF2B5EF4-FFF2-40B4-BE49-F238E27FC236}">
                    <a16:creationId xmlns:a16="http://schemas.microsoft.com/office/drawing/2014/main" id="{33683BF8-5516-154C-A93A-2CC2E4AC6B69}"/>
                  </a:ext>
                </a:extLst>
              </p:cNvPr>
              <p:cNvGrpSpPr/>
              <p:nvPr/>
            </p:nvGrpSpPr>
            <p:grpSpPr>
              <a:xfrm>
                <a:off x="2689339" y="6719627"/>
                <a:ext cx="581794" cy="62699"/>
                <a:chOff x="2689339" y="6719627"/>
                <a:chExt cx="581794" cy="62699"/>
              </a:xfrm>
              <a:solidFill>
                <a:srgbClr val="31388A"/>
              </a:solidFill>
            </p:grpSpPr>
            <p:sp>
              <p:nvSpPr>
                <p:cNvPr id="434" name="Freeform 433">
                  <a:extLst>
                    <a:ext uri="{FF2B5EF4-FFF2-40B4-BE49-F238E27FC236}">
                      <a16:creationId xmlns:a16="http://schemas.microsoft.com/office/drawing/2014/main" id="{1E752FC9-9956-C548-8829-ABF1A3EB62E5}"/>
                    </a:ext>
                  </a:extLst>
                </p:cNvPr>
                <p:cNvSpPr/>
                <p:nvPr/>
              </p:nvSpPr>
              <p:spPr>
                <a:xfrm>
                  <a:off x="3161507" y="6779732"/>
                  <a:ext cx="35186" cy="930"/>
                </a:xfrm>
                <a:custGeom>
                  <a:avLst/>
                  <a:gdLst>
                    <a:gd name="connsiteX0" fmla="*/ 0 w 35186"/>
                    <a:gd name="connsiteY0" fmla="*/ 0 h 930"/>
                    <a:gd name="connsiteX1" fmla="*/ 508 w 35186"/>
                    <a:gd name="connsiteY1" fmla="*/ 0 h 930"/>
                    <a:gd name="connsiteX2" fmla="*/ 24644 w 35186"/>
                    <a:gd name="connsiteY2" fmla="*/ 889 h 930"/>
                    <a:gd name="connsiteX3" fmla="*/ 35187 w 35186"/>
                    <a:gd name="connsiteY3" fmla="*/ 381 h 930"/>
                    <a:gd name="connsiteX4" fmla="*/ 0 w 35186"/>
                    <a:gd name="connsiteY4" fmla="*/ 0 h 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86" h="930">
                      <a:moveTo>
                        <a:pt x="0" y="0"/>
                      </a:moveTo>
                      <a:cubicBezTo>
                        <a:pt x="254" y="0"/>
                        <a:pt x="381" y="0"/>
                        <a:pt x="508" y="0"/>
                      </a:cubicBezTo>
                      <a:cubicBezTo>
                        <a:pt x="8130" y="889"/>
                        <a:pt x="16514" y="1016"/>
                        <a:pt x="24644" y="889"/>
                      </a:cubicBezTo>
                      <a:cubicBezTo>
                        <a:pt x="28327" y="635"/>
                        <a:pt x="31757" y="635"/>
                        <a:pt x="35187" y="381"/>
                      </a:cubicBezTo>
                      <a:cubicBezTo>
                        <a:pt x="23500" y="254"/>
                        <a:pt x="11687" y="126"/>
                        <a:pt x="0" y="0"/>
                      </a:cubicBezTo>
                      <a:close/>
                    </a:path>
                  </a:pathLst>
                </a:custGeom>
                <a:solidFill>
                  <a:srgbClr val="31388A"/>
                </a:solidFill>
                <a:ln w="12692" cap="flat">
                  <a:noFill/>
                  <a:prstDash val="solid"/>
                  <a:miter/>
                </a:ln>
              </p:spPr>
              <p:txBody>
                <a:bodyPr rtlCol="0" anchor="ctr"/>
                <a:lstStyle/>
                <a:p>
                  <a:endParaRPr lang="en-US"/>
                </a:p>
              </p:txBody>
            </p:sp>
            <p:sp>
              <p:nvSpPr>
                <p:cNvPr id="435" name="Freeform 434">
                  <a:extLst>
                    <a:ext uri="{FF2B5EF4-FFF2-40B4-BE49-F238E27FC236}">
                      <a16:creationId xmlns:a16="http://schemas.microsoft.com/office/drawing/2014/main" id="{7A208DE5-3FFA-2F4F-BE87-B12ED9636072}"/>
                    </a:ext>
                  </a:extLst>
                </p:cNvPr>
                <p:cNvSpPr/>
                <p:nvPr/>
              </p:nvSpPr>
              <p:spPr>
                <a:xfrm>
                  <a:off x="2689339" y="6719627"/>
                  <a:ext cx="581794" cy="62699"/>
                </a:xfrm>
                <a:custGeom>
                  <a:avLst/>
                  <a:gdLst>
                    <a:gd name="connsiteX0" fmla="*/ 576332 w 581794"/>
                    <a:gd name="connsiteY0" fmla="*/ 3309 h 62699"/>
                    <a:gd name="connsiteX1" fmla="*/ 569600 w 581794"/>
                    <a:gd name="connsiteY1" fmla="*/ 2547 h 62699"/>
                    <a:gd name="connsiteX2" fmla="*/ 549275 w 581794"/>
                    <a:gd name="connsiteY2" fmla="*/ 768 h 62699"/>
                    <a:gd name="connsiteX3" fmla="*/ 536699 w 581794"/>
                    <a:gd name="connsiteY3" fmla="*/ 895 h 62699"/>
                    <a:gd name="connsiteX4" fmla="*/ 518280 w 581794"/>
                    <a:gd name="connsiteY4" fmla="*/ 1403 h 62699"/>
                    <a:gd name="connsiteX5" fmla="*/ 501893 w 581794"/>
                    <a:gd name="connsiteY5" fmla="*/ 1530 h 62699"/>
                    <a:gd name="connsiteX6" fmla="*/ 499734 w 581794"/>
                    <a:gd name="connsiteY6" fmla="*/ 1276 h 62699"/>
                    <a:gd name="connsiteX7" fmla="*/ 488428 w 581794"/>
                    <a:gd name="connsiteY7" fmla="*/ 1784 h 62699"/>
                    <a:gd name="connsiteX8" fmla="*/ 354412 w 581794"/>
                    <a:gd name="connsiteY8" fmla="*/ 4199 h 62699"/>
                    <a:gd name="connsiteX9" fmla="*/ 307538 w 581794"/>
                    <a:gd name="connsiteY9" fmla="*/ 5088 h 62699"/>
                    <a:gd name="connsiteX10" fmla="*/ 223191 w 581794"/>
                    <a:gd name="connsiteY10" fmla="*/ 2547 h 62699"/>
                    <a:gd name="connsiteX11" fmla="*/ 183430 w 581794"/>
                    <a:gd name="connsiteY11" fmla="*/ 2547 h 62699"/>
                    <a:gd name="connsiteX12" fmla="*/ 153578 w 581794"/>
                    <a:gd name="connsiteY12" fmla="*/ 5 h 62699"/>
                    <a:gd name="connsiteX13" fmla="*/ 118264 w 581794"/>
                    <a:gd name="connsiteY13" fmla="*/ 2166 h 62699"/>
                    <a:gd name="connsiteX14" fmla="*/ 24136 w 581794"/>
                    <a:gd name="connsiteY14" fmla="*/ 4326 h 62699"/>
                    <a:gd name="connsiteX15" fmla="*/ 6097 w 581794"/>
                    <a:gd name="connsiteY15" fmla="*/ 3182 h 62699"/>
                    <a:gd name="connsiteX16" fmla="*/ 0 w 581794"/>
                    <a:gd name="connsiteY16" fmla="*/ 31517 h 62699"/>
                    <a:gd name="connsiteX17" fmla="*/ 6097 w 581794"/>
                    <a:gd name="connsiteY17" fmla="*/ 62137 h 62699"/>
                    <a:gd name="connsiteX18" fmla="*/ 16514 w 581794"/>
                    <a:gd name="connsiteY18" fmla="*/ 62392 h 62699"/>
                    <a:gd name="connsiteX19" fmla="*/ 102767 w 581794"/>
                    <a:gd name="connsiteY19" fmla="*/ 60231 h 62699"/>
                    <a:gd name="connsiteX20" fmla="*/ 337517 w 581794"/>
                    <a:gd name="connsiteY20" fmla="*/ 58199 h 62699"/>
                    <a:gd name="connsiteX21" fmla="*/ 389345 w 581794"/>
                    <a:gd name="connsiteY21" fmla="*/ 59088 h 62699"/>
                    <a:gd name="connsiteX22" fmla="*/ 450573 w 581794"/>
                    <a:gd name="connsiteY22" fmla="*/ 59850 h 62699"/>
                    <a:gd name="connsiteX23" fmla="*/ 472295 w 581794"/>
                    <a:gd name="connsiteY23" fmla="*/ 60105 h 62699"/>
                    <a:gd name="connsiteX24" fmla="*/ 507609 w 581794"/>
                    <a:gd name="connsiteY24" fmla="*/ 60486 h 62699"/>
                    <a:gd name="connsiteX25" fmla="*/ 576459 w 581794"/>
                    <a:gd name="connsiteY25" fmla="*/ 62137 h 62699"/>
                    <a:gd name="connsiteX26" fmla="*/ 581795 w 581794"/>
                    <a:gd name="connsiteY26" fmla="*/ 29865 h 62699"/>
                    <a:gd name="connsiteX27" fmla="*/ 576332 w 581794"/>
                    <a:gd name="connsiteY27" fmla="*/ 3309 h 6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1794" h="62699">
                      <a:moveTo>
                        <a:pt x="576332" y="3309"/>
                      </a:moveTo>
                      <a:cubicBezTo>
                        <a:pt x="574046" y="3055"/>
                        <a:pt x="571886" y="2801"/>
                        <a:pt x="569600" y="2547"/>
                      </a:cubicBezTo>
                      <a:cubicBezTo>
                        <a:pt x="562486" y="1657"/>
                        <a:pt x="555881" y="895"/>
                        <a:pt x="549275" y="768"/>
                      </a:cubicBezTo>
                      <a:cubicBezTo>
                        <a:pt x="545210" y="514"/>
                        <a:pt x="541272" y="514"/>
                        <a:pt x="536699" y="895"/>
                      </a:cubicBezTo>
                      <a:cubicBezTo>
                        <a:pt x="530856" y="1657"/>
                        <a:pt x="524504" y="1784"/>
                        <a:pt x="518280" y="1403"/>
                      </a:cubicBezTo>
                      <a:cubicBezTo>
                        <a:pt x="518026" y="1403"/>
                        <a:pt x="507101" y="1530"/>
                        <a:pt x="501893" y="1530"/>
                      </a:cubicBezTo>
                      <a:cubicBezTo>
                        <a:pt x="501131" y="1403"/>
                        <a:pt x="500623" y="1276"/>
                        <a:pt x="499734" y="1276"/>
                      </a:cubicBezTo>
                      <a:cubicBezTo>
                        <a:pt x="496304" y="895"/>
                        <a:pt x="492366" y="1276"/>
                        <a:pt x="488428" y="1784"/>
                      </a:cubicBezTo>
                      <a:cubicBezTo>
                        <a:pt x="443841" y="2292"/>
                        <a:pt x="399126" y="1784"/>
                        <a:pt x="354412" y="4199"/>
                      </a:cubicBezTo>
                      <a:cubicBezTo>
                        <a:pt x="338787" y="5088"/>
                        <a:pt x="323290" y="6231"/>
                        <a:pt x="307538" y="5088"/>
                      </a:cubicBezTo>
                      <a:cubicBezTo>
                        <a:pt x="279465" y="3055"/>
                        <a:pt x="251264" y="3055"/>
                        <a:pt x="223191" y="2547"/>
                      </a:cubicBezTo>
                      <a:cubicBezTo>
                        <a:pt x="209980" y="2292"/>
                        <a:pt x="201087" y="5215"/>
                        <a:pt x="183430" y="2547"/>
                      </a:cubicBezTo>
                      <a:cubicBezTo>
                        <a:pt x="175681" y="2039"/>
                        <a:pt x="161073" y="-122"/>
                        <a:pt x="153578" y="5"/>
                      </a:cubicBezTo>
                      <a:cubicBezTo>
                        <a:pt x="139478" y="387"/>
                        <a:pt x="132365" y="1530"/>
                        <a:pt x="118264" y="2166"/>
                      </a:cubicBezTo>
                      <a:cubicBezTo>
                        <a:pt x="86888" y="3436"/>
                        <a:pt x="55512" y="3944"/>
                        <a:pt x="24136" y="4326"/>
                      </a:cubicBezTo>
                      <a:cubicBezTo>
                        <a:pt x="18165" y="4453"/>
                        <a:pt x="12068" y="3817"/>
                        <a:pt x="6097" y="3182"/>
                      </a:cubicBezTo>
                      <a:lnTo>
                        <a:pt x="0" y="31517"/>
                      </a:lnTo>
                      <a:lnTo>
                        <a:pt x="6097" y="62137"/>
                      </a:lnTo>
                      <a:cubicBezTo>
                        <a:pt x="9527" y="62265"/>
                        <a:pt x="13084" y="62265"/>
                        <a:pt x="16514" y="62392"/>
                      </a:cubicBezTo>
                      <a:cubicBezTo>
                        <a:pt x="45349" y="63662"/>
                        <a:pt x="74566" y="60613"/>
                        <a:pt x="102767" y="60231"/>
                      </a:cubicBezTo>
                      <a:cubicBezTo>
                        <a:pt x="181017" y="59342"/>
                        <a:pt x="259267" y="60231"/>
                        <a:pt x="337517" y="58199"/>
                      </a:cubicBezTo>
                      <a:cubicBezTo>
                        <a:pt x="351871" y="57817"/>
                        <a:pt x="386677" y="58579"/>
                        <a:pt x="389345" y="59088"/>
                      </a:cubicBezTo>
                      <a:cubicBezTo>
                        <a:pt x="409035" y="62772"/>
                        <a:pt x="430122" y="59596"/>
                        <a:pt x="450573" y="59850"/>
                      </a:cubicBezTo>
                      <a:cubicBezTo>
                        <a:pt x="457814" y="59978"/>
                        <a:pt x="465055" y="59978"/>
                        <a:pt x="472295" y="60105"/>
                      </a:cubicBezTo>
                      <a:cubicBezTo>
                        <a:pt x="484109" y="60231"/>
                        <a:pt x="495796" y="60358"/>
                        <a:pt x="507609" y="60486"/>
                      </a:cubicBezTo>
                      <a:cubicBezTo>
                        <a:pt x="530602" y="60740"/>
                        <a:pt x="553594" y="61248"/>
                        <a:pt x="576459" y="62137"/>
                      </a:cubicBezTo>
                      <a:lnTo>
                        <a:pt x="581795" y="29865"/>
                      </a:lnTo>
                      <a:lnTo>
                        <a:pt x="576332" y="3309"/>
                      </a:lnTo>
                      <a:close/>
                    </a:path>
                  </a:pathLst>
                </a:custGeom>
                <a:solidFill>
                  <a:srgbClr val="31388A"/>
                </a:solidFill>
                <a:ln w="12692" cap="flat">
                  <a:noFill/>
                  <a:prstDash val="solid"/>
                  <a:miter/>
                </a:ln>
              </p:spPr>
              <p:txBody>
                <a:bodyPr rtlCol="0" anchor="ctr"/>
                <a:lstStyle/>
                <a:p>
                  <a:endParaRPr lang="en-US"/>
                </a:p>
              </p:txBody>
            </p:sp>
          </p:grpSp>
          <p:grpSp>
            <p:nvGrpSpPr>
              <p:cNvPr id="395" name="Graphic 1018">
                <a:extLst>
                  <a:ext uri="{FF2B5EF4-FFF2-40B4-BE49-F238E27FC236}">
                    <a16:creationId xmlns:a16="http://schemas.microsoft.com/office/drawing/2014/main" id="{BAC41963-8ADE-9D4C-A2D0-14F7E6815E5D}"/>
                  </a:ext>
                </a:extLst>
              </p:cNvPr>
              <p:cNvGrpSpPr/>
              <p:nvPr/>
            </p:nvGrpSpPr>
            <p:grpSpPr>
              <a:xfrm>
                <a:off x="3259700" y="6719627"/>
                <a:ext cx="581921" cy="62699"/>
                <a:chOff x="3259700" y="6719627"/>
                <a:chExt cx="581921" cy="62699"/>
              </a:xfrm>
              <a:solidFill>
                <a:srgbClr val="31388A"/>
              </a:solidFill>
            </p:grpSpPr>
            <p:sp>
              <p:nvSpPr>
                <p:cNvPr id="432" name="Freeform 431">
                  <a:extLst>
                    <a:ext uri="{FF2B5EF4-FFF2-40B4-BE49-F238E27FC236}">
                      <a16:creationId xmlns:a16="http://schemas.microsoft.com/office/drawing/2014/main" id="{5CD61843-7BD8-EF43-A3A0-DCE54E84DC4D}"/>
                    </a:ext>
                  </a:extLst>
                </p:cNvPr>
                <p:cNvSpPr/>
                <p:nvPr/>
              </p:nvSpPr>
              <p:spPr>
                <a:xfrm>
                  <a:off x="3731742" y="6779732"/>
                  <a:ext cx="35314" cy="930"/>
                </a:xfrm>
                <a:custGeom>
                  <a:avLst/>
                  <a:gdLst>
                    <a:gd name="connsiteX0" fmla="*/ 0 w 35314"/>
                    <a:gd name="connsiteY0" fmla="*/ 0 h 930"/>
                    <a:gd name="connsiteX1" fmla="*/ 508 w 35314"/>
                    <a:gd name="connsiteY1" fmla="*/ 0 h 930"/>
                    <a:gd name="connsiteX2" fmla="*/ 24644 w 35314"/>
                    <a:gd name="connsiteY2" fmla="*/ 889 h 930"/>
                    <a:gd name="connsiteX3" fmla="*/ 35314 w 35314"/>
                    <a:gd name="connsiteY3" fmla="*/ 381 h 930"/>
                    <a:gd name="connsiteX4" fmla="*/ 0 w 35314"/>
                    <a:gd name="connsiteY4" fmla="*/ 0 h 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14" h="930">
                      <a:moveTo>
                        <a:pt x="0" y="0"/>
                      </a:moveTo>
                      <a:cubicBezTo>
                        <a:pt x="127" y="0"/>
                        <a:pt x="381" y="0"/>
                        <a:pt x="508" y="0"/>
                      </a:cubicBezTo>
                      <a:cubicBezTo>
                        <a:pt x="8130" y="889"/>
                        <a:pt x="16514" y="1016"/>
                        <a:pt x="24644" y="889"/>
                      </a:cubicBezTo>
                      <a:cubicBezTo>
                        <a:pt x="28328" y="635"/>
                        <a:pt x="31757" y="635"/>
                        <a:pt x="35314" y="381"/>
                      </a:cubicBezTo>
                      <a:cubicBezTo>
                        <a:pt x="23628" y="254"/>
                        <a:pt x="11814" y="126"/>
                        <a:pt x="0" y="0"/>
                      </a:cubicBezTo>
                      <a:close/>
                    </a:path>
                  </a:pathLst>
                </a:custGeom>
                <a:solidFill>
                  <a:srgbClr val="31388A"/>
                </a:solidFill>
                <a:ln w="12692" cap="flat">
                  <a:noFill/>
                  <a:prstDash val="solid"/>
                  <a:miter/>
                </a:ln>
              </p:spPr>
              <p:txBody>
                <a:bodyPr rtlCol="0" anchor="ctr"/>
                <a:lstStyle/>
                <a:p>
                  <a:endParaRPr lang="en-US"/>
                </a:p>
              </p:txBody>
            </p:sp>
            <p:sp>
              <p:nvSpPr>
                <p:cNvPr id="433" name="Freeform 432">
                  <a:extLst>
                    <a:ext uri="{FF2B5EF4-FFF2-40B4-BE49-F238E27FC236}">
                      <a16:creationId xmlns:a16="http://schemas.microsoft.com/office/drawing/2014/main" id="{BC3ACE55-0389-2141-A33C-804921B5A20A}"/>
                    </a:ext>
                  </a:extLst>
                </p:cNvPr>
                <p:cNvSpPr/>
                <p:nvPr/>
              </p:nvSpPr>
              <p:spPr>
                <a:xfrm>
                  <a:off x="3259700" y="6719627"/>
                  <a:ext cx="581921" cy="62699"/>
                </a:xfrm>
                <a:custGeom>
                  <a:avLst/>
                  <a:gdLst>
                    <a:gd name="connsiteX0" fmla="*/ 576333 w 581921"/>
                    <a:gd name="connsiteY0" fmla="*/ 3309 h 62699"/>
                    <a:gd name="connsiteX1" fmla="*/ 569727 w 581921"/>
                    <a:gd name="connsiteY1" fmla="*/ 2547 h 62699"/>
                    <a:gd name="connsiteX2" fmla="*/ 549402 w 581921"/>
                    <a:gd name="connsiteY2" fmla="*/ 768 h 62699"/>
                    <a:gd name="connsiteX3" fmla="*/ 536826 w 581921"/>
                    <a:gd name="connsiteY3" fmla="*/ 895 h 62699"/>
                    <a:gd name="connsiteX4" fmla="*/ 518407 w 581921"/>
                    <a:gd name="connsiteY4" fmla="*/ 1403 h 62699"/>
                    <a:gd name="connsiteX5" fmla="*/ 502020 w 581921"/>
                    <a:gd name="connsiteY5" fmla="*/ 1530 h 62699"/>
                    <a:gd name="connsiteX6" fmla="*/ 499861 w 581921"/>
                    <a:gd name="connsiteY6" fmla="*/ 1276 h 62699"/>
                    <a:gd name="connsiteX7" fmla="*/ 488555 w 581921"/>
                    <a:gd name="connsiteY7" fmla="*/ 1784 h 62699"/>
                    <a:gd name="connsiteX8" fmla="*/ 354539 w 581921"/>
                    <a:gd name="connsiteY8" fmla="*/ 4199 h 62699"/>
                    <a:gd name="connsiteX9" fmla="*/ 307665 w 581921"/>
                    <a:gd name="connsiteY9" fmla="*/ 5088 h 62699"/>
                    <a:gd name="connsiteX10" fmla="*/ 223318 w 581921"/>
                    <a:gd name="connsiteY10" fmla="*/ 2547 h 62699"/>
                    <a:gd name="connsiteX11" fmla="*/ 183558 w 581921"/>
                    <a:gd name="connsiteY11" fmla="*/ 2547 h 62699"/>
                    <a:gd name="connsiteX12" fmla="*/ 153706 w 581921"/>
                    <a:gd name="connsiteY12" fmla="*/ 5 h 62699"/>
                    <a:gd name="connsiteX13" fmla="*/ 118391 w 581921"/>
                    <a:gd name="connsiteY13" fmla="*/ 2166 h 62699"/>
                    <a:gd name="connsiteX14" fmla="*/ 24263 w 581921"/>
                    <a:gd name="connsiteY14" fmla="*/ 4326 h 62699"/>
                    <a:gd name="connsiteX15" fmla="*/ 6225 w 581921"/>
                    <a:gd name="connsiteY15" fmla="*/ 3182 h 62699"/>
                    <a:gd name="connsiteX16" fmla="*/ 0 w 581921"/>
                    <a:gd name="connsiteY16" fmla="*/ 31517 h 62699"/>
                    <a:gd name="connsiteX17" fmla="*/ 6225 w 581921"/>
                    <a:gd name="connsiteY17" fmla="*/ 62137 h 62699"/>
                    <a:gd name="connsiteX18" fmla="*/ 16641 w 581921"/>
                    <a:gd name="connsiteY18" fmla="*/ 62392 h 62699"/>
                    <a:gd name="connsiteX19" fmla="*/ 102894 w 581921"/>
                    <a:gd name="connsiteY19" fmla="*/ 60231 h 62699"/>
                    <a:gd name="connsiteX20" fmla="*/ 337644 w 581921"/>
                    <a:gd name="connsiteY20" fmla="*/ 58199 h 62699"/>
                    <a:gd name="connsiteX21" fmla="*/ 389472 w 581921"/>
                    <a:gd name="connsiteY21" fmla="*/ 59088 h 62699"/>
                    <a:gd name="connsiteX22" fmla="*/ 450700 w 581921"/>
                    <a:gd name="connsiteY22" fmla="*/ 59850 h 62699"/>
                    <a:gd name="connsiteX23" fmla="*/ 472422 w 581921"/>
                    <a:gd name="connsiteY23" fmla="*/ 60105 h 62699"/>
                    <a:gd name="connsiteX24" fmla="*/ 507736 w 581921"/>
                    <a:gd name="connsiteY24" fmla="*/ 60486 h 62699"/>
                    <a:gd name="connsiteX25" fmla="*/ 576587 w 581921"/>
                    <a:gd name="connsiteY25" fmla="*/ 62137 h 62699"/>
                    <a:gd name="connsiteX26" fmla="*/ 581922 w 581921"/>
                    <a:gd name="connsiteY26" fmla="*/ 29865 h 62699"/>
                    <a:gd name="connsiteX27" fmla="*/ 576333 w 581921"/>
                    <a:gd name="connsiteY27" fmla="*/ 3309 h 6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1921" h="62699">
                      <a:moveTo>
                        <a:pt x="576333" y="3309"/>
                      </a:moveTo>
                      <a:cubicBezTo>
                        <a:pt x="574046" y="3055"/>
                        <a:pt x="571887" y="2801"/>
                        <a:pt x="569727" y="2547"/>
                      </a:cubicBezTo>
                      <a:cubicBezTo>
                        <a:pt x="562613" y="1657"/>
                        <a:pt x="556008" y="895"/>
                        <a:pt x="549402" y="768"/>
                      </a:cubicBezTo>
                      <a:cubicBezTo>
                        <a:pt x="545337" y="514"/>
                        <a:pt x="541400" y="514"/>
                        <a:pt x="536826" y="895"/>
                      </a:cubicBezTo>
                      <a:cubicBezTo>
                        <a:pt x="530983" y="1657"/>
                        <a:pt x="524632" y="1784"/>
                        <a:pt x="518407" y="1403"/>
                      </a:cubicBezTo>
                      <a:cubicBezTo>
                        <a:pt x="518153" y="1403"/>
                        <a:pt x="507229" y="1530"/>
                        <a:pt x="502020" y="1530"/>
                      </a:cubicBezTo>
                      <a:cubicBezTo>
                        <a:pt x="501258" y="1403"/>
                        <a:pt x="500750" y="1276"/>
                        <a:pt x="499861" y="1276"/>
                      </a:cubicBezTo>
                      <a:cubicBezTo>
                        <a:pt x="496431" y="895"/>
                        <a:pt x="492493" y="1276"/>
                        <a:pt x="488555" y="1784"/>
                      </a:cubicBezTo>
                      <a:cubicBezTo>
                        <a:pt x="443968" y="2292"/>
                        <a:pt x="399254" y="1784"/>
                        <a:pt x="354539" y="4199"/>
                      </a:cubicBezTo>
                      <a:cubicBezTo>
                        <a:pt x="338915" y="5088"/>
                        <a:pt x="323417" y="6231"/>
                        <a:pt x="307665" y="5088"/>
                      </a:cubicBezTo>
                      <a:cubicBezTo>
                        <a:pt x="279592" y="3055"/>
                        <a:pt x="251391" y="3055"/>
                        <a:pt x="223318" y="2547"/>
                      </a:cubicBezTo>
                      <a:cubicBezTo>
                        <a:pt x="210107" y="2292"/>
                        <a:pt x="201215" y="5215"/>
                        <a:pt x="183558" y="2547"/>
                      </a:cubicBezTo>
                      <a:cubicBezTo>
                        <a:pt x="175809" y="2039"/>
                        <a:pt x="161200" y="-122"/>
                        <a:pt x="153706" y="5"/>
                      </a:cubicBezTo>
                      <a:cubicBezTo>
                        <a:pt x="139606" y="387"/>
                        <a:pt x="132492" y="1530"/>
                        <a:pt x="118391" y="2166"/>
                      </a:cubicBezTo>
                      <a:cubicBezTo>
                        <a:pt x="87015" y="3436"/>
                        <a:pt x="55639" y="3944"/>
                        <a:pt x="24263" y="4326"/>
                      </a:cubicBezTo>
                      <a:cubicBezTo>
                        <a:pt x="18292" y="4453"/>
                        <a:pt x="12195" y="3817"/>
                        <a:pt x="6225" y="3182"/>
                      </a:cubicBezTo>
                      <a:lnTo>
                        <a:pt x="0" y="31517"/>
                      </a:lnTo>
                      <a:lnTo>
                        <a:pt x="6225" y="62137"/>
                      </a:lnTo>
                      <a:cubicBezTo>
                        <a:pt x="9654" y="62265"/>
                        <a:pt x="13211" y="62265"/>
                        <a:pt x="16641" y="62392"/>
                      </a:cubicBezTo>
                      <a:cubicBezTo>
                        <a:pt x="45477" y="63662"/>
                        <a:pt x="74693" y="60613"/>
                        <a:pt x="102894" y="60231"/>
                      </a:cubicBezTo>
                      <a:cubicBezTo>
                        <a:pt x="181144" y="59342"/>
                        <a:pt x="259394" y="60231"/>
                        <a:pt x="337644" y="58199"/>
                      </a:cubicBezTo>
                      <a:cubicBezTo>
                        <a:pt x="351999" y="57817"/>
                        <a:pt x="386805" y="58579"/>
                        <a:pt x="389472" y="59088"/>
                      </a:cubicBezTo>
                      <a:cubicBezTo>
                        <a:pt x="409162" y="62772"/>
                        <a:pt x="430249" y="59596"/>
                        <a:pt x="450700" y="59850"/>
                      </a:cubicBezTo>
                      <a:cubicBezTo>
                        <a:pt x="457941" y="59978"/>
                        <a:pt x="465182" y="59978"/>
                        <a:pt x="472422" y="60105"/>
                      </a:cubicBezTo>
                      <a:cubicBezTo>
                        <a:pt x="484236" y="60231"/>
                        <a:pt x="495923" y="60358"/>
                        <a:pt x="507736" y="60486"/>
                      </a:cubicBezTo>
                      <a:cubicBezTo>
                        <a:pt x="530729" y="60740"/>
                        <a:pt x="553721" y="61248"/>
                        <a:pt x="576587" y="62137"/>
                      </a:cubicBezTo>
                      <a:lnTo>
                        <a:pt x="581922" y="29865"/>
                      </a:lnTo>
                      <a:lnTo>
                        <a:pt x="576333" y="3309"/>
                      </a:lnTo>
                      <a:close/>
                    </a:path>
                  </a:pathLst>
                </a:custGeom>
                <a:solidFill>
                  <a:srgbClr val="31388A"/>
                </a:solidFill>
                <a:ln w="12692" cap="flat">
                  <a:noFill/>
                  <a:prstDash val="solid"/>
                  <a:miter/>
                </a:ln>
              </p:spPr>
              <p:txBody>
                <a:bodyPr rtlCol="0" anchor="ctr"/>
                <a:lstStyle/>
                <a:p>
                  <a:endParaRPr lang="en-US"/>
                </a:p>
              </p:txBody>
            </p:sp>
          </p:grpSp>
          <p:grpSp>
            <p:nvGrpSpPr>
              <p:cNvPr id="396" name="Graphic 1018">
                <a:extLst>
                  <a:ext uri="{FF2B5EF4-FFF2-40B4-BE49-F238E27FC236}">
                    <a16:creationId xmlns:a16="http://schemas.microsoft.com/office/drawing/2014/main" id="{D366447A-F001-1E4C-A2C1-01F2CC6BC4F0}"/>
                  </a:ext>
                </a:extLst>
              </p:cNvPr>
              <p:cNvGrpSpPr/>
              <p:nvPr/>
            </p:nvGrpSpPr>
            <p:grpSpPr>
              <a:xfrm>
                <a:off x="3830063" y="6719627"/>
                <a:ext cx="581794" cy="62699"/>
                <a:chOff x="3830063" y="6719627"/>
                <a:chExt cx="581794" cy="62699"/>
              </a:xfrm>
              <a:solidFill>
                <a:srgbClr val="31388A"/>
              </a:solidFill>
            </p:grpSpPr>
            <p:sp>
              <p:nvSpPr>
                <p:cNvPr id="430" name="Freeform 429">
                  <a:extLst>
                    <a:ext uri="{FF2B5EF4-FFF2-40B4-BE49-F238E27FC236}">
                      <a16:creationId xmlns:a16="http://schemas.microsoft.com/office/drawing/2014/main" id="{5EC1265A-4352-664A-B4B6-A1E2FD555D83}"/>
                    </a:ext>
                  </a:extLst>
                </p:cNvPr>
                <p:cNvSpPr/>
                <p:nvPr/>
              </p:nvSpPr>
              <p:spPr>
                <a:xfrm>
                  <a:off x="4302104" y="6779732"/>
                  <a:ext cx="35314" cy="930"/>
                </a:xfrm>
                <a:custGeom>
                  <a:avLst/>
                  <a:gdLst>
                    <a:gd name="connsiteX0" fmla="*/ 0 w 35314"/>
                    <a:gd name="connsiteY0" fmla="*/ 0 h 930"/>
                    <a:gd name="connsiteX1" fmla="*/ 635 w 35314"/>
                    <a:gd name="connsiteY1" fmla="*/ 0 h 930"/>
                    <a:gd name="connsiteX2" fmla="*/ 24770 w 35314"/>
                    <a:gd name="connsiteY2" fmla="*/ 889 h 930"/>
                    <a:gd name="connsiteX3" fmla="*/ 35314 w 35314"/>
                    <a:gd name="connsiteY3" fmla="*/ 381 h 930"/>
                    <a:gd name="connsiteX4" fmla="*/ 0 w 35314"/>
                    <a:gd name="connsiteY4" fmla="*/ 0 h 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14" h="930">
                      <a:moveTo>
                        <a:pt x="0" y="0"/>
                      </a:moveTo>
                      <a:cubicBezTo>
                        <a:pt x="254" y="0"/>
                        <a:pt x="381" y="0"/>
                        <a:pt x="635" y="0"/>
                      </a:cubicBezTo>
                      <a:cubicBezTo>
                        <a:pt x="8257" y="889"/>
                        <a:pt x="16641" y="1016"/>
                        <a:pt x="24770" y="889"/>
                      </a:cubicBezTo>
                      <a:cubicBezTo>
                        <a:pt x="28454" y="635"/>
                        <a:pt x="31884" y="635"/>
                        <a:pt x="35314" y="381"/>
                      </a:cubicBezTo>
                      <a:cubicBezTo>
                        <a:pt x="23500" y="254"/>
                        <a:pt x="11814" y="126"/>
                        <a:pt x="0" y="0"/>
                      </a:cubicBezTo>
                      <a:close/>
                    </a:path>
                  </a:pathLst>
                </a:custGeom>
                <a:solidFill>
                  <a:srgbClr val="31388A"/>
                </a:solidFill>
                <a:ln w="12692" cap="flat">
                  <a:noFill/>
                  <a:prstDash val="solid"/>
                  <a:miter/>
                </a:ln>
              </p:spPr>
              <p:txBody>
                <a:bodyPr rtlCol="0" anchor="ctr"/>
                <a:lstStyle/>
                <a:p>
                  <a:endParaRPr lang="en-US"/>
                </a:p>
              </p:txBody>
            </p:sp>
            <p:sp>
              <p:nvSpPr>
                <p:cNvPr id="431" name="Freeform 430">
                  <a:extLst>
                    <a:ext uri="{FF2B5EF4-FFF2-40B4-BE49-F238E27FC236}">
                      <a16:creationId xmlns:a16="http://schemas.microsoft.com/office/drawing/2014/main" id="{C6A59FBF-883B-FA40-BED3-22CF2B88F598}"/>
                    </a:ext>
                  </a:extLst>
                </p:cNvPr>
                <p:cNvSpPr/>
                <p:nvPr/>
              </p:nvSpPr>
              <p:spPr>
                <a:xfrm>
                  <a:off x="3830063" y="6719627"/>
                  <a:ext cx="581794" cy="62699"/>
                </a:xfrm>
                <a:custGeom>
                  <a:avLst/>
                  <a:gdLst>
                    <a:gd name="connsiteX0" fmla="*/ 576332 w 581794"/>
                    <a:gd name="connsiteY0" fmla="*/ 3309 h 62699"/>
                    <a:gd name="connsiteX1" fmla="*/ 569600 w 581794"/>
                    <a:gd name="connsiteY1" fmla="*/ 2547 h 62699"/>
                    <a:gd name="connsiteX2" fmla="*/ 549275 w 581794"/>
                    <a:gd name="connsiteY2" fmla="*/ 768 h 62699"/>
                    <a:gd name="connsiteX3" fmla="*/ 536699 w 581794"/>
                    <a:gd name="connsiteY3" fmla="*/ 895 h 62699"/>
                    <a:gd name="connsiteX4" fmla="*/ 518280 w 581794"/>
                    <a:gd name="connsiteY4" fmla="*/ 1403 h 62699"/>
                    <a:gd name="connsiteX5" fmla="*/ 501893 w 581794"/>
                    <a:gd name="connsiteY5" fmla="*/ 1530 h 62699"/>
                    <a:gd name="connsiteX6" fmla="*/ 499734 w 581794"/>
                    <a:gd name="connsiteY6" fmla="*/ 1276 h 62699"/>
                    <a:gd name="connsiteX7" fmla="*/ 488428 w 581794"/>
                    <a:gd name="connsiteY7" fmla="*/ 1784 h 62699"/>
                    <a:gd name="connsiteX8" fmla="*/ 354412 w 581794"/>
                    <a:gd name="connsiteY8" fmla="*/ 4199 h 62699"/>
                    <a:gd name="connsiteX9" fmla="*/ 307538 w 581794"/>
                    <a:gd name="connsiteY9" fmla="*/ 5088 h 62699"/>
                    <a:gd name="connsiteX10" fmla="*/ 223190 w 581794"/>
                    <a:gd name="connsiteY10" fmla="*/ 2547 h 62699"/>
                    <a:gd name="connsiteX11" fmla="*/ 183430 w 581794"/>
                    <a:gd name="connsiteY11" fmla="*/ 2547 h 62699"/>
                    <a:gd name="connsiteX12" fmla="*/ 153578 w 581794"/>
                    <a:gd name="connsiteY12" fmla="*/ 5 h 62699"/>
                    <a:gd name="connsiteX13" fmla="*/ 118264 w 581794"/>
                    <a:gd name="connsiteY13" fmla="*/ 2166 h 62699"/>
                    <a:gd name="connsiteX14" fmla="*/ 24136 w 581794"/>
                    <a:gd name="connsiteY14" fmla="*/ 4326 h 62699"/>
                    <a:gd name="connsiteX15" fmla="*/ 6097 w 581794"/>
                    <a:gd name="connsiteY15" fmla="*/ 3182 h 62699"/>
                    <a:gd name="connsiteX16" fmla="*/ 0 w 581794"/>
                    <a:gd name="connsiteY16" fmla="*/ 31517 h 62699"/>
                    <a:gd name="connsiteX17" fmla="*/ 6097 w 581794"/>
                    <a:gd name="connsiteY17" fmla="*/ 62137 h 62699"/>
                    <a:gd name="connsiteX18" fmla="*/ 16514 w 581794"/>
                    <a:gd name="connsiteY18" fmla="*/ 62392 h 62699"/>
                    <a:gd name="connsiteX19" fmla="*/ 102767 w 581794"/>
                    <a:gd name="connsiteY19" fmla="*/ 60231 h 62699"/>
                    <a:gd name="connsiteX20" fmla="*/ 337517 w 581794"/>
                    <a:gd name="connsiteY20" fmla="*/ 58199 h 62699"/>
                    <a:gd name="connsiteX21" fmla="*/ 389345 w 581794"/>
                    <a:gd name="connsiteY21" fmla="*/ 59088 h 62699"/>
                    <a:gd name="connsiteX22" fmla="*/ 450573 w 581794"/>
                    <a:gd name="connsiteY22" fmla="*/ 59850 h 62699"/>
                    <a:gd name="connsiteX23" fmla="*/ 472295 w 581794"/>
                    <a:gd name="connsiteY23" fmla="*/ 60105 h 62699"/>
                    <a:gd name="connsiteX24" fmla="*/ 507609 w 581794"/>
                    <a:gd name="connsiteY24" fmla="*/ 60486 h 62699"/>
                    <a:gd name="connsiteX25" fmla="*/ 576459 w 581794"/>
                    <a:gd name="connsiteY25" fmla="*/ 62137 h 62699"/>
                    <a:gd name="connsiteX26" fmla="*/ 581794 w 581794"/>
                    <a:gd name="connsiteY26" fmla="*/ 29865 h 62699"/>
                    <a:gd name="connsiteX27" fmla="*/ 576332 w 581794"/>
                    <a:gd name="connsiteY27" fmla="*/ 3309 h 6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1794" h="62699">
                      <a:moveTo>
                        <a:pt x="576332" y="3309"/>
                      </a:moveTo>
                      <a:cubicBezTo>
                        <a:pt x="574046" y="3055"/>
                        <a:pt x="571886" y="2801"/>
                        <a:pt x="569600" y="2547"/>
                      </a:cubicBezTo>
                      <a:cubicBezTo>
                        <a:pt x="562486" y="1657"/>
                        <a:pt x="555880" y="895"/>
                        <a:pt x="549275" y="768"/>
                      </a:cubicBezTo>
                      <a:cubicBezTo>
                        <a:pt x="545210" y="514"/>
                        <a:pt x="541272" y="514"/>
                        <a:pt x="536699" y="895"/>
                      </a:cubicBezTo>
                      <a:cubicBezTo>
                        <a:pt x="530856" y="1657"/>
                        <a:pt x="524504" y="1784"/>
                        <a:pt x="518280" y="1403"/>
                      </a:cubicBezTo>
                      <a:cubicBezTo>
                        <a:pt x="518153" y="1403"/>
                        <a:pt x="507101" y="1530"/>
                        <a:pt x="501893" y="1530"/>
                      </a:cubicBezTo>
                      <a:cubicBezTo>
                        <a:pt x="501131" y="1403"/>
                        <a:pt x="500623" y="1276"/>
                        <a:pt x="499734" y="1276"/>
                      </a:cubicBezTo>
                      <a:cubicBezTo>
                        <a:pt x="496304" y="895"/>
                        <a:pt x="492366" y="1276"/>
                        <a:pt x="488428" y="1784"/>
                      </a:cubicBezTo>
                      <a:cubicBezTo>
                        <a:pt x="443841" y="2292"/>
                        <a:pt x="399126" y="1784"/>
                        <a:pt x="354412" y="4199"/>
                      </a:cubicBezTo>
                      <a:cubicBezTo>
                        <a:pt x="338787" y="5088"/>
                        <a:pt x="323290" y="6231"/>
                        <a:pt x="307538" y="5088"/>
                      </a:cubicBezTo>
                      <a:cubicBezTo>
                        <a:pt x="279465" y="3055"/>
                        <a:pt x="251264" y="3055"/>
                        <a:pt x="223190" y="2547"/>
                      </a:cubicBezTo>
                      <a:cubicBezTo>
                        <a:pt x="209980" y="2292"/>
                        <a:pt x="201087" y="5215"/>
                        <a:pt x="183430" y="2547"/>
                      </a:cubicBezTo>
                      <a:cubicBezTo>
                        <a:pt x="175681" y="2039"/>
                        <a:pt x="161073" y="-122"/>
                        <a:pt x="153578" y="5"/>
                      </a:cubicBezTo>
                      <a:cubicBezTo>
                        <a:pt x="139478" y="387"/>
                        <a:pt x="132364" y="1530"/>
                        <a:pt x="118264" y="2166"/>
                      </a:cubicBezTo>
                      <a:cubicBezTo>
                        <a:pt x="86888" y="3436"/>
                        <a:pt x="55512" y="3944"/>
                        <a:pt x="24136" y="4326"/>
                      </a:cubicBezTo>
                      <a:cubicBezTo>
                        <a:pt x="18165" y="4453"/>
                        <a:pt x="12068" y="3817"/>
                        <a:pt x="6097" y="3182"/>
                      </a:cubicBezTo>
                      <a:lnTo>
                        <a:pt x="0" y="31517"/>
                      </a:lnTo>
                      <a:lnTo>
                        <a:pt x="6097" y="62137"/>
                      </a:lnTo>
                      <a:cubicBezTo>
                        <a:pt x="9527" y="62265"/>
                        <a:pt x="13084" y="62265"/>
                        <a:pt x="16514" y="62392"/>
                      </a:cubicBezTo>
                      <a:cubicBezTo>
                        <a:pt x="45349" y="63662"/>
                        <a:pt x="74566" y="60613"/>
                        <a:pt x="102767" y="60231"/>
                      </a:cubicBezTo>
                      <a:cubicBezTo>
                        <a:pt x="181017" y="59342"/>
                        <a:pt x="259267" y="60231"/>
                        <a:pt x="337517" y="58199"/>
                      </a:cubicBezTo>
                      <a:cubicBezTo>
                        <a:pt x="351871" y="57817"/>
                        <a:pt x="386677" y="58579"/>
                        <a:pt x="389345" y="59088"/>
                      </a:cubicBezTo>
                      <a:cubicBezTo>
                        <a:pt x="409034" y="62772"/>
                        <a:pt x="430121" y="59596"/>
                        <a:pt x="450573" y="59850"/>
                      </a:cubicBezTo>
                      <a:cubicBezTo>
                        <a:pt x="457814" y="59978"/>
                        <a:pt x="465054" y="59978"/>
                        <a:pt x="472295" y="60105"/>
                      </a:cubicBezTo>
                      <a:cubicBezTo>
                        <a:pt x="484109" y="60231"/>
                        <a:pt x="495796" y="60358"/>
                        <a:pt x="507609" y="60486"/>
                      </a:cubicBezTo>
                      <a:cubicBezTo>
                        <a:pt x="530602" y="60740"/>
                        <a:pt x="553594" y="61248"/>
                        <a:pt x="576459" y="62137"/>
                      </a:cubicBezTo>
                      <a:lnTo>
                        <a:pt x="581794" y="29865"/>
                      </a:lnTo>
                      <a:lnTo>
                        <a:pt x="576332" y="3309"/>
                      </a:lnTo>
                      <a:close/>
                    </a:path>
                  </a:pathLst>
                </a:custGeom>
                <a:solidFill>
                  <a:srgbClr val="31388A"/>
                </a:solidFill>
                <a:ln w="12692" cap="flat">
                  <a:noFill/>
                  <a:prstDash val="solid"/>
                  <a:miter/>
                </a:ln>
              </p:spPr>
              <p:txBody>
                <a:bodyPr rtlCol="0" anchor="ctr"/>
                <a:lstStyle/>
                <a:p>
                  <a:endParaRPr lang="en-US"/>
                </a:p>
              </p:txBody>
            </p:sp>
          </p:grpSp>
          <p:grpSp>
            <p:nvGrpSpPr>
              <p:cNvPr id="397" name="Graphic 1018">
                <a:extLst>
                  <a:ext uri="{FF2B5EF4-FFF2-40B4-BE49-F238E27FC236}">
                    <a16:creationId xmlns:a16="http://schemas.microsoft.com/office/drawing/2014/main" id="{D8EA01C4-A38D-AD4E-9793-0055963F5751}"/>
                  </a:ext>
                </a:extLst>
              </p:cNvPr>
              <p:cNvGrpSpPr/>
              <p:nvPr/>
            </p:nvGrpSpPr>
            <p:grpSpPr>
              <a:xfrm>
                <a:off x="4400297" y="6719627"/>
                <a:ext cx="581794" cy="62699"/>
                <a:chOff x="4400297" y="6719627"/>
                <a:chExt cx="581794" cy="62699"/>
              </a:xfrm>
              <a:solidFill>
                <a:srgbClr val="31388A"/>
              </a:solidFill>
            </p:grpSpPr>
            <p:sp>
              <p:nvSpPr>
                <p:cNvPr id="428" name="Freeform 427">
                  <a:extLst>
                    <a:ext uri="{FF2B5EF4-FFF2-40B4-BE49-F238E27FC236}">
                      <a16:creationId xmlns:a16="http://schemas.microsoft.com/office/drawing/2014/main" id="{AA626662-C799-4842-9F80-EA1D73170DEC}"/>
                    </a:ext>
                  </a:extLst>
                </p:cNvPr>
                <p:cNvSpPr/>
                <p:nvPr/>
              </p:nvSpPr>
              <p:spPr>
                <a:xfrm>
                  <a:off x="4872466" y="6779732"/>
                  <a:ext cx="35186" cy="930"/>
                </a:xfrm>
                <a:custGeom>
                  <a:avLst/>
                  <a:gdLst>
                    <a:gd name="connsiteX0" fmla="*/ 0 w 35186"/>
                    <a:gd name="connsiteY0" fmla="*/ 0 h 930"/>
                    <a:gd name="connsiteX1" fmla="*/ 508 w 35186"/>
                    <a:gd name="connsiteY1" fmla="*/ 0 h 930"/>
                    <a:gd name="connsiteX2" fmla="*/ 24644 w 35186"/>
                    <a:gd name="connsiteY2" fmla="*/ 889 h 930"/>
                    <a:gd name="connsiteX3" fmla="*/ 35187 w 35186"/>
                    <a:gd name="connsiteY3" fmla="*/ 381 h 930"/>
                    <a:gd name="connsiteX4" fmla="*/ 0 w 35186"/>
                    <a:gd name="connsiteY4" fmla="*/ 0 h 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86" h="930">
                      <a:moveTo>
                        <a:pt x="0" y="0"/>
                      </a:moveTo>
                      <a:cubicBezTo>
                        <a:pt x="254" y="0"/>
                        <a:pt x="381" y="0"/>
                        <a:pt x="508" y="0"/>
                      </a:cubicBezTo>
                      <a:cubicBezTo>
                        <a:pt x="8130" y="889"/>
                        <a:pt x="16514" y="1016"/>
                        <a:pt x="24644" y="889"/>
                      </a:cubicBezTo>
                      <a:cubicBezTo>
                        <a:pt x="28327" y="635"/>
                        <a:pt x="31757" y="635"/>
                        <a:pt x="35187" y="381"/>
                      </a:cubicBezTo>
                      <a:cubicBezTo>
                        <a:pt x="23501" y="254"/>
                        <a:pt x="11686" y="126"/>
                        <a:pt x="0" y="0"/>
                      </a:cubicBezTo>
                      <a:close/>
                    </a:path>
                  </a:pathLst>
                </a:custGeom>
                <a:solidFill>
                  <a:srgbClr val="31388A"/>
                </a:solidFill>
                <a:ln w="12692" cap="flat">
                  <a:noFill/>
                  <a:prstDash val="solid"/>
                  <a:miter/>
                </a:ln>
              </p:spPr>
              <p:txBody>
                <a:bodyPr rtlCol="0" anchor="ctr"/>
                <a:lstStyle/>
                <a:p>
                  <a:endParaRPr lang="en-US"/>
                </a:p>
              </p:txBody>
            </p:sp>
            <p:sp>
              <p:nvSpPr>
                <p:cNvPr id="429" name="Freeform 428">
                  <a:extLst>
                    <a:ext uri="{FF2B5EF4-FFF2-40B4-BE49-F238E27FC236}">
                      <a16:creationId xmlns:a16="http://schemas.microsoft.com/office/drawing/2014/main" id="{E0CC65A1-CA02-9541-B9E1-1E323C32E7BB}"/>
                    </a:ext>
                  </a:extLst>
                </p:cNvPr>
                <p:cNvSpPr/>
                <p:nvPr/>
              </p:nvSpPr>
              <p:spPr>
                <a:xfrm>
                  <a:off x="4400297" y="6719627"/>
                  <a:ext cx="581794" cy="62699"/>
                </a:xfrm>
                <a:custGeom>
                  <a:avLst/>
                  <a:gdLst>
                    <a:gd name="connsiteX0" fmla="*/ 576332 w 581794"/>
                    <a:gd name="connsiteY0" fmla="*/ 3309 h 62699"/>
                    <a:gd name="connsiteX1" fmla="*/ 569600 w 581794"/>
                    <a:gd name="connsiteY1" fmla="*/ 2547 h 62699"/>
                    <a:gd name="connsiteX2" fmla="*/ 549275 w 581794"/>
                    <a:gd name="connsiteY2" fmla="*/ 768 h 62699"/>
                    <a:gd name="connsiteX3" fmla="*/ 536699 w 581794"/>
                    <a:gd name="connsiteY3" fmla="*/ 895 h 62699"/>
                    <a:gd name="connsiteX4" fmla="*/ 518280 w 581794"/>
                    <a:gd name="connsiteY4" fmla="*/ 1403 h 62699"/>
                    <a:gd name="connsiteX5" fmla="*/ 501893 w 581794"/>
                    <a:gd name="connsiteY5" fmla="*/ 1530 h 62699"/>
                    <a:gd name="connsiteX6" fmla="*/ 499734 w 581794"/>
                    <a:gd name="connsiteY6" fmla="*/ 1276 h 62699"/>
                    <a:gd name="connsiteX7" fmla="*/ 488428 w 581794"/>
                    <a:gd name="connsiteY7" fmla="*/ 1784 h 62699"/>
                    <a:gd name="connsiteX8" fmla="*/ 354412 w 581794"/>
                    <a:gd name="connsiteY8" fmla="*/ 4199 h 62699"/>
                    <a:gd name="connsiteX9" fmla="*/ 307538 w 581794"/>
                    <a:gd name="connsiteY9" fmla="*/ 5088 h 62699"/>
                    <a:gd name="connsiteX10" fmla="*/ 223191 w 581794"/>
                    <a:gd name="connsiteY10" fmla="*/ 2547 h 62699"/>
                    <a:gd name="connsiteX11" fmla="*/ 183430 w 581794"/>
                    <a:gd name="connsiteY11" fmla="*/ 2547 h 62699"/>
                    <a:gd name="connsiteX12" fmla="*/ 153578 w 581794"/>
                    <a:gd name="connsiteY12" fmla="*/ 5 h 62699"/>
                    <a:gd name="connsiteX13" fmla="*/ 118264 w 581794"/>
                    <a:gd name="connsiteY13" fmla="*/ 2166 h 62699"/>
                    <a:gd name="connsiteX14" fmla="*/ 24136 w 581794"/>
                    <a:gd name="connsiteY14" fmla="*/ 4326 h 62699"/>
                    <a:gd name="connsiteX15" fmla="*/ 6098 w 581794"/>
                    <a:gd name="connsiteY15" fmla="*/ 3182 h 62699"/>
                    <a:gd name="connsiteX16" fmla="*/ 0 w 581794"/>
                    <a:gd name="connsiteY16" fmla="*/ 31517 h 62699"/>
                    <a:gd name="connsiteX17" fmla="*/ 6098 w 581794"/>
                    <a:gd name="connsiteY17" fmla="*/ 62137 h 62699"/>
                    <a:gd name="connsiteX18" fmla="*/ 16514 w 581794"/>
                    <a:gd name="connsiteY18" fmla="*/ 62392 h 62699"/>
                    <a:gd name="connsiteX19" fmla="*/ 102767 w 581794"/>
                    <a:gd name="connsiteY19" fmla="*/ 60231 h 62699"/>
                    <a:gd name="connsiteX20" fmla="*/ 337517 w 581794"/>
                    <a:gd name="connsiteY20" fmla="*/ 58199 h 62699"/>
                    <a:gd name="connsiteX21" fmla="*/ 389345 w 581794"/>
                    <a:gd name="connsiteY21" fmla="*/ 59088 h 62699"/>
                    <a:gd name="connsiteX22" fmla="*/ 450573 w 581794"/>
                    <a:gd name="connsiteY22" fmla="*/ 59850 h 62699"/>
                    <a:gd name="connsiteX23" fmla="*/ 472295 w 581794"/>
                    <a:gd name="connsiteY23" fmla="*/ 60105 h 62699"/>
                    <a:gd name="connsiteX24" fmla="*/ 507609 w 581794"/>
                    <a:gd name="connsiteY24" fmla="*/ 60486 h 62699"/>
                    <a:gd name="connsiteX25" fmla="*/ 576459 w 581794"/>
                    <a:gd name="connsiteY25" fmla="*/ 62137 h 62699"/>
                    <a:gd name="connsiteX26" fmla="*/ 581795 w 581794"/>
                    <a:gd name="connsiteY26" fmla="*/ 29865 h 62699"/>
                    <a:gd name="connsiteX27" fmla="*/ 576332 w 581794"/>
                    <a:gd name="connsiteY27" fmla="*/ 3309 h 6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1794" h="62699">
                      <a:moveTo>
                        <a:pt x="576332" y="3309"/>
                      </a:moveTo>
                      <a:cubicBezTo>
                        <a:pt x="574046" y="3055"/>
                        <a:pt x="571887" y="2801"/>
                        <a:pt x="569600" y="2547"/>
                      </a:cubicBezTo>
                      <a:cubicBezTo>
                        <a:pt x="562486" y="1657"/>
                        <a:pt x="555881" y="895"/>
                        <a:pt x="549275" y="768"/>
                      </a:cubicBezTo>
                      <a:cubicBezTo>
                        <a:pt x="545210" y="514"/>
                        <a:pt x="541272" y="514"/>
                        <a:pt x="536699" y="895"/>
                      </a:cubicBezTo>
                      <a:cubicBezTo>
                        <a:pt x="530856" y="1657"/>
                        <a:pt x="524504" y="1784"/>
                        <a:pt x="518280" y="1403"/>
                      </a:cubicBezTo>
                      <a:cubicBezTo>
                        <a:pt x="518026" y="1403"/>
                        <a:pt x="507101" y="1530"/>
                        <a:pt x="501893" y="1530"/>
                      </a:cubicBezTo>
                      <a:cubicBezTo>
                        <a:pt x="501131" y="1403"/>
                        <a:pt x="500623" y="1276"/>
                        <a:pt x="499734" y="1276"/>
                      </a:cubicBezTo>
                      <a:cubicBezTo>
                        <a:pt x="496304" y="895"/>
                        <a:pt x="492366" y="1276"/>
                        <a:pt x="488428" y="1784"/>
                      </a:cubicBezTo>
                      <a:cubicBezTo>
                        <a:pt x="443841" y="2292"/>
                        <a:pt x="399127" y="1784"/>
                        <a:pt x="354412" y="4199"/>
                      </a:cubicBezTo>
                      <a:cubicBezTo>
                        <a:pt x="338788" y="5088"/>
                        <a:pt x="323290" y="6231"/>
                        <a:pt x="307538" y="5088"/>
                      </a:cubicBezTo>
                      <a:cubicBezTo>
                        <a:pt x="279465" y="3055"/>
                        <a:pt x="251264" y="3055"/>
                        <a:pt x="223191" y="2547"/>
                      </a:cubicBezTo>
                      <a:cubicBezTo>
                        <a:pt x="209980" y="2292"/>
                        <a:pt x="201088" y="5215"/>
                        <a:pt x="183430" y="2547"/>
                      </a:cubicBezTo>
                      <a:cubicBezTo>
                        <a:pt x="175682" y="2039"/>
                        <a:pt x="161073" y="-122"/>
                        <a:pt x="153578" y="5"/>
                      </a:cubicBezTo>
                      <a:cubicBezTo>
                        <a:pt x="139478" y="387"/>
                        <a:pt x="132365" y="1530"/>
                        <a:pt x="118264" y="2166"/>
                      </a:cubicBezTo>
                      <a:cubicBezTo>
                        <a:pt x="86888" y="3436"/>
                        <a:pt x="55512" y="3944"/>
                        <a:pt x="24136" y="4326"/>
                      </a:cubicBezTo>
                      <a:cubicBezTo>
                        <a:pt x="18165" y="4453"/>
                        <a:pt x="12068" y="3817"/>
                        <a:pt x="6098" y="3182"/>
                      </a:cubicBezTo>
                      <a:lnTo>
                        <a:pt x="0" y="31517"/>
                      </a:lnTo>
                      <a:lnTo>
                        <a:pt x="6098" y="62137"/>
                      </a:lnTo>
                      <a:cubicBezTo>
                        <a:pt x="9527" y="62265"/>
                        <a:pt x="13084" y="62265"/>
                        <a:pt x="16514" y="62392"/>
                      </a:cubicBezTo>
                      <a:cubicBezTo>
                        <a:pt x="45350" y="63662"/>
                        <a:pt x="74566" y="60613"/>
                        <a:pt x="102767" y="60231"/>
                      </a:cubicBezTo>
                      <a:cubicBezTo>
                        <a:pt x="181017" y="59342"/>
                        <a:pt x="259267" y="60231"/>
                        <a:pt x="337517" y="58199"/>
                      </a:cubicBezTo>
                      <a:cubicBezTo>
                        <a:pt x="351872" y="57817"/>
                        <a:pt x="386677" y="58579"/>
                        <a:pt x="389345" y="59088"/>
                      </a:cubicBezTo>
                      <a:cubicBezTo>
                        <a:pt x="409035" y="62772"/>
                        <a:pt x="430122" y="59596"/>
                        <a:pt x="450573" y="59850"/>
                      </a:cubicBezTo>
                      <a:cubicBezTo>
                        <a:pt x="457814" y="59978"/>
                        <a:pt x="465055" y="59978"/>
                        <a:pt x="472295" y="60105"/>
                      </a:cubicBezTo>
                      <a:cubicBezTo>
                        <a:pt x="484109" y="60231"/>
                        <a:pt x="495796" y="60358"/>
                        <a:pt x="507609" y="60486"/>
                      </a:cubicBezTo>
                      <a:cubicBezTo>
                        <a:pt x="530602" y="60740"/>
                        <a:pt x="553594" y="61248"/>
                        <a:pt x="576459" y="62137"/>
                      </a:cubicBezTo>
                      <a:lnTo>
                        <a:pt x="581795" y="29865"/>
                      </a:lnTo>
                      <a:lnTo>
                        <a:pt x="576332" y="3309"/>
                      </a:lnTo>
                      <a:close/>
                    </a:path>
                  </a:pathLst>
                </a:custGeom>
                <a:solidFill>
                  <a:srgbClr val="31388A"/>
                </a:solidFill>
                <a:ln w="12692" cap="flat">
                  <a:noFill/>
                  <a:prstDash val="solid"/>
                  <a:miter/>
                </a:ln>
              </p:spPr>
              <p:txBody>
                <a:bodyPr rtlCol="0" anchor="ctr"/>
                <a:lstStyle/>
                <a:p>
                  <a:endParaRPr lang="en-US"/>
                </a:p>
              </p:txBody>
            </p:sp>
          </p:grpSp>
          <p:grpSp>
            <p:nvGrpSpPr>
              <p:cNvPr id="398" name="Graphic 1018">
                <a:extLst>
                  <a:ext uri="{FF2B5EF4-FFF2-40B4-BE49-F238E27FC236}">
                    <a16:creationId xmlns:a16="http://schemas.microsoft.com/office/drawing/2014/main" id="{067B966D-13B5-0D4F-A5E6-2129EB462DBD}"/>
                  </a:ext>
                </a:extLst>
              </p:cNvPr>
              <p:cNvGrpSpPr/>
              <p:nvPr/>
            </p:nvGrpSpPr>
            <p:grpSpPr>
              <a:xfrm>
                <a:off x="4970532" y="6719627"/>
                <a:ext cx="581921" cy="62699"/>
                <a:chOff x="4970532" y="6719627"/>
                <a:chExt cx="581921" cy="62699"/>
              </a:xfrm>
              <a:solidFill>
                <a:srgbClr val="31388A"/>
              </a:solidFill>
            </p:grpSpPr>
            <p:sp>
              <p:nvSpPr>
                <p:cNvPr id="426" name="Freeform 425">
                  <a:extLst>
                    <a:ext uri="{FF2B5EF4-FFF2-40B4-BE49-F238E27FC236}">
                      <a16:creationId xmlns:a16="http://schemas.microsoft.com/office/drawing/2014/main" id="{F59FE9B1-30A4-A840-A670-EFBFC2783134}"/>
                    </a:ext>
                  </a:extLst>
                </p:cNvPr>
                <p:cNvSpPr/>
                <p:nvPr/>
              </p:nvSpPr>
              <p:spPr>
                <a:xfrm>
                  <a:off x="5442700" y="6779732"/>
                  <a:ext cx="35314" cy="930"/>
                </a:xfrm>
                <a:custGeom>
                  <a:avLst/>
                  <a:gdLst>
                    <a:gd name="connsiteX0" fmla="*/ 0 w 35314"/>
                    <a:gd name="connsiteY0" fmla="*/ 0 h 930"/>
                    <a:gd name="connsiteX1" fmla="*/ 508 w 35314"/>
                    <a:gd name="connsiteY1" fmla="*/ 0 h 930"/>
                    <a:gd name="connsiteX2" fmla="*/ 24644 w 35314"/>
                    <a:gd name="connsiteY2" fmla="*/ 889 h 930"/>
                    <a:gd name="connsiteX3" fmla="*/ 35314 w 35314"/>
                    <a:gd name="connsiteY3" fmla="*/ 381 h 930"/>
                    <a:gd name="connsiteX4" fmla="*/ 0 w 35314"/>
                    <a:gd name="connsiteY4" fmla="*/ 0 h 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14" h="930">
                      <a:moveTo>
                        <a:pt x="0" y="0"/>
                      </a:moveTo>
                      <a:cubicBezTo>
                        <a:pt x="127" y="0"/>
                        <a:pt x="381" y="0"/>
                        <a:pt x="508" y="0"/>
                      </a:cubicBezTo>
                      <a:cubicBezTo>
                        <a:pt x="8130" y="889"/>
                        <a:pt x="16514" y="1016"/>
                        <a:pt x="24644" y="889"/>
                      </a:cubicBezTo>
                      <a:cubicBezTo>
                        <a:pt x="28328" y="635"/>
                        <a:pt x="31757" y="635"/>
                        <a:pt x="35314" y="381"/>
                      </a:cubicBezTo>
                      <a:cubicBezTo>
                        <a:pt x="23628" y="254"/>
                        <a:pt x="11814" y="126"/>
                        <a:pt x="0" y="0"/>
                      </a:cubicBezTo>
                      <a:close/>
                    </a:path>
                  </a:pathLst>
                </a:custGeom>
                <a:solidFill>
                  <a:srgbClr val="31388A"/>
                </a:solidFill>
                <a:ln w="12692" cap="flat">
                  <a:noFill/>
                  <a:prstDash val="solid"/>
                  <a:miter/>
                </a:ln>
              </p:spPr>
              <p:txBody>
                <a:bodyPr rtlCol="0" anchor="ctr"/>
                <a:lstStyle/>
                <a:p>
                  <a:endParaRPr lang="en-US"/>
                </a:p>
              </p:txBody>
            </p:sp>
            <p:sp>
              <p:nvSpPr>
                <p:cNvPr id="427" name="Freeform 426">
                  <a:extLst>
                    <a:ext uri="{FF2B5EF4-FFF2-40B4-BE49-F238E27FC236}">
                      <a16:creationId xmlns:a16="http://schemas.microsoft.com/office/drawing/2014/main" id="{ECE2EC7D-8FFB-E844-AABC-21932F723E5C}"/>
                    </a:ext>
                  </a:extLst>
                </p:cNvPr>
                <p:cNvSpPr/>
                <p:nvPr/>
              </p:nvSpPr>
              <p:spPr>
                <a:xfrm>
                  <a:off x="4970532" y="6719627"/>
                  <a:ext cx="581921" cy="62699"/>
                </a:xfrm>
                <a:custGeom>
                  <a:avLst/>
                  <a:gdLst>
                    <a:gd name="connsiteX0" fmla="*/ 576459 w 581921"/>
                    <a:gd name="connsiteY0" fmla="*/ 3309 h 62699"/>
                    <a:gd name="connsiteX1" fmla="*/ 569727 w 581921"/>
                    <a:gd name="connsiteY1" fmla="*/ 2547 h 62699"/>
                    <a:gd name="connsiteX2" fmla="*/ 549402 w 581921"/>
                    <a:gd name="connsiteY2" fmla="*/ 768 h 62699"/>
                    <a:gd name="connsiteX3" fmla="*/ 536826 w 581921"/>
                    <a:gd name="connsiteY3" fmla="*/ 895 h 62699"/>
                    <a:gd name="connsiteX4" fmla="*/ 518407 w 581921"/>
                    <a:gd name="connsiteY4" fmla="*/ 1403 h 62699"/>
                    <a:gd name="connsiteX5" fmla="*/ 502020 w 581921"/>
                    <a:gd name="connsiteY5" fmla="*/ 1530 h 62699"/>
                    <a:gd name="connsiteX6" fmla="*/ 499861 w 581921"/>
                    <a:gd name="connsiteY6" fmla="*/ 1276 h 62699"/>
                    <a:gd name="connsiteX7" fmla="*/ 488555 w 581921"/>
                    <a:gd name="connsiteY7" fmla="*/ 1784 h 62699"/>
                    <a:gd name="connsiteX8" fmla="*/ 354539 w 581921"/>
                    <a:gd name="connsiteY8" fmla="*/ 4199 h 62699"/>
                    <a:gd name="connsiteX9" fmla="*/ 307665 w 581921"/>
                    <a:gd name="connsiteY9" fmla="*/ 5088 h 62699"/>
                    <a:gd name="connsiteX10" fmla="*/ 223317 w 581921"/>
                    <a:gd name="connsiteY10" fmla="*/ 2547 h 62699"/>
                    <a:gd name="connsiteX11" fmla="*/ 183557 w 581921"/>
                    <a:gd name="connsiteY11" fmla="*/ 2547 h 62699"/>
                    <a:gd name="connsiteX12" fmla="*/ 153706 w 581921"/>
                    <a:gd name="connsiteY12" fmla="*/ 5 h 62699"/>
                    <a:gd name="connsiteX13" fmla="*/ 118391 w 581921"/>
                    <a:gd name="connsiteY13" fmla="*/ 2166 h 62699"/>
                    <a:gd name="connsiteX14" fmla="*/ 24263 w 581921"/>
                    <a:gd name="connsiteY14" fmla="*/ 4326 h 62699"/>
                    <a:gd name="connsiteX15" fmla="*/ 6224 w 581921"/>
                    <a:gd name="connsiteY15" fmla="*/ 3182 h 62699"/>
                    <a:gd name="connsiteX16" fmla="*/ 0 w 581921"/>
                    <a:gd name="connsiteY16" fmla="*/ 31517 h 62699"/>
                    <a:gd name="connsiteX17" fmla="*/ 6224 w 581921"/>
                    <a:gd name="connsiteY17" fmla="*/ 62137 h 62699"/>
                    <a:gd name="connsiteX18" fmla="*/ 16641 w 581921"/>
                    <a:gd name="connsiteY18" fmla="*/ 62392 h 62699"/>
                    <a:gd name="connsiteX19" fmla="*/ 102894 w 581921"/>
                    <a:gd name="connsiteY19" fmla="*/ 60231 h 62699"/>
                    <a:gd name="connsiteX20" fmla="*/ 337644 w 581921"/>
                    <a:gd name="connsiteY20" fmla="*/ 58199 h 62699"/>
                    <a:gd name="connsiteX21" fmla="*/ 389472 w 581921"/>
                    <a:gd name="connsiteY21" fmla="*/ 59088 h 62699"/>
                    <a:gd name="connsiteX22" fmla="*/ 450700 w 581921"/>
                    <a:gd name="connsiteY22" fmla="*/ 59850 h 62699"/>
                    <a:gd name="connsiteX23" fmla="*/ 472422 w 581921"/>
                    <a:gd name="connsiteY23" fmla="*/ 60105 h 62699"/>
                    <a:gd name="connsiteX24" fmla="*/ 507736 w 581921"/>
                    <a:gd name="connsiteY24" fmla="*/ 60486 h 62699"/>
                    <a:gd name="connsiteX25" fmla="*/ 576586 w 581921"/>
                    <a:gd name="connsiteY25" fmla="*/ 62137 h 62699"/>
                    <a:gd name="connsiteX26" fmla="*/ 581922 w 581921"/>
                    <a:gd name="connsiteY26" fmla="*/ 29865 h 62699"/>
                    <a:gd name="connsiteX27" fmla="*/ 576459 w 581921"/>
                    <a:gd name="connsiteY27" fmla="*/ 3309 h 6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1921" h="62699">
                      <a:moveTo>
                        <a:pt x="576459" y="3309"/>
                      </a:moveTo>
                      <a:cubicBezTo>
                        <a:pt x="574173" y="3055"/>
                        <a:pt x="572013" y="2801"/>
                        <a:pt x="569727" y="2547"/>
                      </a:cubicBezTo>
                      <a:cubicBezTo>
                        <a:pt x="562613" y="1657"/>
                        <a:pt x="556007" y="895"/>
                        <a:pt x="549402" y="768"/>
                      </a:cubicBezTo>
                      <a:cubicBezTo>
                        <a:pt x="545337" y="514"/>
                        <a:pt x="541399" y="514"/>
                        <a:pt x="536826" y="895"/>
                      </a:cubicBezTo>
                      <a:cubicBezTo>
                        <a:pt x="530983" y="1657"/>
                        <a:pt x="524631" y="1784"/>
                        <a:pt x="518407" y="1403"/>
                      </a:cubicBezTo>
                      <a:cubicBezTo>
                        <a:pt x="518153" y="1403"/>
                        <a:pt x="507228" y="1530"/>
                        <a:pt x="502020" y="1530"/>
                      </a:cubicBezTo>
                      <a:cubicBezTo>
                        <a:pt x="501258" y="1403"/>
                        <a:pt x="500750" y="1276"/>
                        <a:pt x="499861" y="1276"/>
                      </a:cubicBezTo>
                      <a:cubicBezTo>
                        <a:pt x="496431" y="895"/>
                        <a:pt x="492493" y="1276"/>
                        <a:pt x="488555" y="1784"/>
                      </a:cubicBezTo>
                      <a:cubicBezTo>
                        <a:pt x="443967" y="2292"/>
                        <a:pt x="399253" y="1784"/>
                        <a:pt x="354539" y="4199"/>
                      </a:cubicBezTo>
                      <a:cubicBezTo>
                        <a:pt x="338914" y="5088"/>
                        <a:pt x="323417" y="6231"/>
                        <a:pt x="307665" y="5088"/>
                      </a:cubicBezTo>
                      <a:cubicBezTo>
                        <a:pt x="279591" y="3055"/>
                        <a:pt x="251391" y="3055"/>
                        <a:pt x="223317" y="2547"/>
                      </a:cubicBezTo>
                      <a:cubicBezTo>
                        <a:pt x="210106" y="2292"/>
                        <a:pt x="201215" y="5215"/>
                        <a:pt x="183557" y="2547"/>
                      </a:cubicBezTo>
                      <a:cubicBezTo>
                        <a:pt x="175809" y="2039"/>
                        <a:pt x="161200" y="-122"/>
                        <a:pt x="153706" y="5"/>
                      </a:cubicBezTo>
                      <a:cubicBezTo>
                        <a:pt x="139605" y="387"/>
                        <a:pt x="132492" y="1530"/>
                        <a:pt x="118391" y="2166"/>
                      </a:cubicBezTo>
                      <a:cubicBezTo>
                        <a:pt x="87015" y="3436"/>
                        <a:pt x="55639" y="3944"/>
                        <a:pt x="24263" y="4326"/>
                      </a:cubicBezTo>
                      <a:cubicBezTo>
                        <a:pt x="18292" y="4453"/>
                        <a:pt x="12195" y="3817"/>
                        <a:pt x="6224" y="3182"/>
                      </a:cubicBezTo>
                      <a:lnTo>
                        <a:pt x="0" y="31517"/>
                      </a:lnTo>
                      <a:lnTo>
                        <a:pt x="6224" y="62137"/>
                      </a:lnTo>
                      <a:cubicBezTo>
                        <a:pt x="9654" y="62265"/>
                        <a:pt x="13211" y="62265"/>
                        <a:pt x="16641" y="62392"/>
                      </a:cubicBezTo>
                      <a:cubicBezTo>
                        <a:pt x="45476" y="63662"/>
                        <a:pt x="74693" y="60613"/>
                        <a:pt x="102894" y="60231"/>
                      </a:cubicBezTo>
                      <a:cubicBezTo>
                        <a:pt x="181144" y="59342"/>
                        <a:pt x="259394" y="60231"/>
                        <a:pt x="337644" y="58199"/>
                      </a:cubicBezTo>
                      <a:cubicBezTo>
                        <a:pt x="351998" y="57817"/>
                        <a:pt x="386804" y="58579"/>
                        <a:pt x="389472" y="59088"/>
                      </a:cubicBezTo>
                      <a:cubicBezTo>
                        <a:pt x="409162" y="62772"/>
                        <a:pt x="430248" y="59596"/>
                        <a:pt x="450700" y="59850"/>
                      </a:cubicBezTo>
                      <a:cubicBezTo>
                        <a:pt x="457941" y="59978"/>
                        <a:pt x="465182" y="59978"/>
                        <a:pt x="472422" y="60105"/>
                      </a:cubicBezTo>
                      <a:cubicBezTo>
                        <a:pt x="484236" y="60231"/>
                        <a:pt x="495922" y="60358"/>
                        <a:pt x="507736" y="60486"/>
                      </a:cubicBezTo>
                      <a:cubicBezTo>
                        <a:pt x="530729" y="60740"/>
                        <a:pt x="553721" y="61248"/>
                        <a:pt x="576586" y="62137"/>
                      </a:cubicBezTo>
                      <a:lnTo>
                        <a:pt x="581922" y="29865"/>
                      </a:lnTo>
                      <a:lnTo>
                        <a:pt x="576459" y="3309"/>
                      </a:lnTo>
                      <a:close/>
                    </a:path>
                  </a:pathLst>
                </a:custGeom>
                <a:solidFill>
                  <a:srgbClr val="31388A"/>
                </a:solidFill>
                <a:ln w="12692" cap="flat">
                  <a:noFill/>
                  <a:prstDash val="solid"/>
                  <a:miter/>
                </a:ln>
              </p:spPr>
              <p:txBody>
                <a:bodyPr rtlCol="0" anchor="ctr"/>
                <a:lstStyle/>
                <a:p>
                  <a:endParaRPr lang="en-US"/>
                </a:p>
              </p:txBody>
            </p:sp>
          </p:grpSp>
          <p:grpSp>
            <p:nvGrpSpPr>
              <p:cNvPr id="399" name="Graphic 1018">
                <a:extLst>
                  <a:ext uri="{FF2B5EF4-FFF2-40B4-BE49-F238E27FC236}">
                    <a16:creationId xmlns:a16="http://schemas.microsoft.com/office/drawing/2014/main" id="{863CDB74-CB58-4E4B-A6F2-AB7FE9156358}"/>
                  </a:ext>
                </a:extLst>
              </p:cNvPr>
              <p:cNvGrpSpPr/>
              <p:nvPr/>
            </p:nvGrpSpPr>
            <p:grpSpPr>
              <a:xfrm>
                <a:off x="5540894" y="6719627"/>
                <a:ext cx="581921" cy="62699"/>
                <a:chOff x="5540894" y="6719627"/>
                <a:chExt cx="581921" cy="62699"/>
              </a:xfrm>
              <a:solidFill>
                <a:srgbClr val="31388A"/>
              </a:solidFill>
            </p:grpSpPr>
            <p:sp>
              <p:nvSpPr>
                <p:cNvPr id="424" name="Freeform 423">
                  <a:extLst>
                    <a:ext uri="{FF2B5EF4-FFF2-40B4-BE49-F238E27FC236}">
                      <a16:creationId xmlns:a16="http://schemas.microsoft.com/office/drawing/2014/main" id="{19EF6A70-90D7-3B4C-A6CB-E44B9349677A}"/>
                    </a:ext>
                  </a:extLst>
                </p:cNvPr>
                <p:cNvSpPr/>
                <p:nvPr/>
              </p:nvSpPr>
              <p:spPr>
                <a:xfrm>
                  <a:off x="6013062" y="6779732"/>
                  <a:ext cx="35314" cy="930"/>
                </a:xfrm>
                <a:custGeom>
                  <a:avLst/>
                  <a:gdLst>
                    <a:gd name="connsiteX0" fmla="*/ 0 w 35314"/>
                    <a:gd name="connsiteY0" fmla="*/ 0 h 930"/>
                    <a:gd name="connsiteX1" fmla="*/ 635 w 35314"/>
                    <a:gd name="connsiteY1" fmla="*/ 0 h 930"/>
                    <a:gd name="connsiteX2" fmla="*/ 24771 w 35314"/>
                    <a:gd name="connsiteY2" fmla="*/ 889 h 930"/>
                    <a:gd name="connsiteX3" fmla="*/ 35315 w 35314"/>
                    <a:gd name="connsiteY3" fmla="*/ 381 h 930"/>
                    <a:gd name="connsiteX4" fmla="*/ 0 w 35314"/>
                    <a:gd name="connsiteY4" fmla="*/ 0 h 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14" h="930">
                      <a:moveTo>
                        <a:pt x="0" y="0"/>
                      </a:moveTo>
                      <a:cubicBezTo>
                        <a:pt x="254" y="0"/>
                        <a:pt x="381" y="0"/>
                        <a:pt x="635" y="0"/>
                      </a:cubicBezTo>
                      <a:cubicBezTo>
                        <a:pt x="8257" y="889"/>
                        <a:pt x="16641" y="1016"/>
                        <a:pt x="24771" y="889"/>
                      </a:cubicBezTo>
                      <a:cubicBezTo>
                        <a:pt x="28455" y="635"/>
                        <a:pt x="31885" y="635"/>
                        <a:pt x="35315" y="381"/>
                      </a:cubicBezTo>
                      <a:cubicBezTo>
                        <a:pt x="23628" y="254"/>
                        <a:pt x="11814" y="126"/>
                        <a:pt x="0" y="0"/>
                      </a:cubicBezTo>
                      <a:close/>
                    </a:path>
                  </a:pathLst>
                </a:custGeom>
                <a:solidFill>
                  <a:srgbClr val="31388A"/>
                </a:solidFill>
                <a:ln w="12692" cap="flat">
                  <a:noFill/>
                  <a:prstDash val="solid"/>
                  <a:miter/>
                </a:ln>
              </p:spPr>
              <p:txBody>
                <a:bodyPr rtlCol="0" anchor="ctr"/>
                <a:lstStyle/>
                <a:p>
                  <a:endParaRPr lang="en-US"/>
                </a:p>
              </p:txBody>
            </p:sp>
            <p:sp>
              <p:nvSpPr>
                <p:cNvPr id="425" name="Freeform 424">
                  <a:extLst>
                    <a:ext uri="{FF2B5EF4-FFF2-40B4-BE49-F238E27FC236}">
                      <a16:creationId xmlns:a16="http://schemas.microsoft.com/office/drawing/2014/main" id="{3E42C210-501E-C045-8EDC-2BB47FE9E7B4}"/>
                    </a:ext>
                  </a:extLst>
                </p:cNvPr>
                <p:cNvSpPr/>
                <p:nvPr/>
              </p:nvSpPr>
              <p:spPr>
                <a:xfrm>
                  <a:off x="5540894" y="6719627"/>
                  <a:ext cx="581921" cy="62699"/>
                </a:xfrm>
                <a:custGeom>
                  <a:avLst/>
                  <a:gdLst>
                    <a:gd name="connsiteX0" fmla="*/ 576459 w 581921"/>
                    <a:gd name="connsiteY0" fmla="*/ 3309 h 62699"/>
                    <a:gd name="connsiteX1" fmla="*/ 569727 w 581921"/>
                    <a:gd name="connsiteY1" fmla="*/ 2547 h 62699"/>
                    <a:gd name="connsiteX2" fmla="*/ 549402 w 581921"/>
                    <a:gd name="connsiteY2" fmla="*/ 768 h 62699"/>
                    <a:gd name="connsiteX3" fmla="*/ 536826 w 581921"/>
                    <a:gd name="connsiteY3" fmla="*/ 895 h 62699"/>
                    <a:gd name="connsiteX4" fmla="*/ 518407 w 581921"/>
                    <a:gd name="connsiteY4" fmla="*/ 1403 h 62699"/>
                    <a:gd name="connsiteX5" fmla="*/ 502020 w 581921"/>
                    <a:gd name="connsiteY5" fmla="*/ 1530 h 62699"/>
                    <a:gd name="connsiteX6" fmla="*/ 499861 w 581921"/>
                    <a:gd name="connsiteY6" fmla="*/ 1276 h 62699"/>
                    <a:gd name="connsiteX7" fmla="*/ 488555 w 581921"/>
                    <a:gd name="connsiteY7" fmla="*/ 1784 h 62699"/>
                    <a:gd name="connsiteX8" fmla="*/ 354539 w 581921"/>
                    <a:gd name="connsiteY8" fmla="*/ 4199 h 62699"/>
                    <a:gd name="connsiteX9" fmla="*/ 307665 w 581921"/>
                    <a:gd name="connsiteY9" fmla="*/ 5088 h 62699"/>
                    <a:gd name="connsiteX10" fmla="*/ 223317 w 581921"/>
                    <a:gd name="connsiteY10" fmla="*/ 2547 h 62699"/>
                    <a:gd name="connsiteX11" fmla="*/ 183558 w 581921"/>
                    <a:gd name="connsiteY11" fmla="*/ 2547 h 62699"/>
                    <a:gd name="connsiteX12" fmla="*/ 153706 w 581921"/>
                    <a:gd name="connsiteY12" fmla="*/ 5 h 62699"/>
                    <a:gd name="connsiteX13" fmla="*/ 118391 w 581921"/>
                    <a:gd name="connsiteY13" fmla="*/ 2166 h 62699"/>
                    <a:gd name="connsiteX14" fmla="*/ 24263 w 581921"/>
                    <a:gd name="connsiteY14" fmla="*/ 4326 h 62699"/>
                    <a:gd name="connsiteX15" fmla="*/ 6224 w 581921"/>
                    <a:gd name="connsiteY15" fmla="*/ 3182 h 62699"/>
                    <a:gd name="connsiteX16" fmla="*/ 0 w 581921"/>
                    <a:gd name="connsiteY16" fmla="*/ 31517 h 62699"/>
                    <a:gd name="connsiteX17" fmla="*/ 6224 w 581921"/>
                    <a:gd name="connsiteY17" fmla="*/ 62137 h 62699"/>
                    <a:gd name="connsiteX18" fmla="*/ 16641 w 581921"/>
                    <a:gd name="connsiteY18" fmla="*/ 62392 h 62699"/>
                    <a:gd name="connsiteX19" fmla="*/ 102894 w 581921"/>
                    <a:gd name="connsiteY19" fmla="*/ 60231 h 62699"/>
                    <a:gd name="connsiteX20" fmla="*/ 337644 w 581921"/>
                    <a:gd name="connsiteY20" fmla="*/ 58199 h 62699"/>
                    <a:gd name="connsiteX21" fmla="*/ 389472 w 581921"/>
                    <a:gd name="connsiteY21" fmla="*/ 59088 h 62699"/>
                    <a:gd name="connsiteX22" fmla="*/ 450700 w 581921"/>
                    <a:gd name="connsiteY22" fmla="*/ 59850 h 62699"/>
                    <a:gd name="connsiteX23" fmla="*/ 472422 w 581921"/>
                    <a:gd name="connsiteY23" fmla="*/ 60105 h 62699"/>
                    <a:gd name="connsiteX24" fmla="*/ 507736 w 581921"/>
                    <a:gd name="connsiteY24" fmla="*/ 60486 h 62699"/>
                    <a:gd name="connsiteX25" fmla="*/ 576586 w 581921"/>
                    <a:gd name="connsiteY25" fmla="*/ 62137 h 62699"/>
                    <a:gd name="connsiteX26" fmla="*/ 581922 w 581921"/>
                    <a:gd name="connsiteY26" fmla="*/ 29865 h 62699"/>
                    <a:gd name="connsiteX27" fmla="*/ 576459 w 581921"/>
                    <a:gd name="connsiteY27" fmla="*/ 3309 h 6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1921" h="62699">
                      <a:moveTo>
                        <a:pt x="576459" y="3309"/>
                      </a:moveTo>
                      <a:cubicBezTo>
                        <a:pt x="574173" y="3055"/>
                        <a:pt x="572013" y="2801"/>
                        <a:pt x="569727" y="2547"/>
                      </a:cubicBezTo>
                      <a:cubicBezTo>
                        <a:pt x="562613" y="1657"/>
                        <a:pt x="556007" y="895"/>
                        <a:pt x="549402" y="768"/>
                      </a:cubicBezTo>
                      <a:cubicBezTo>
                        <a:pt x="545337" y="514"/>
                        <a:pt x="541399" y="514"/>
                        <a:pt x="536826" y="895"/>
                      </a:cubicBezTo>
                      <a:cubicBezTo>
                        <a:pt x="530983" y="1657"/>
                        <a:pt x="524631" y="1784"/>
                        <a:pt x="518407" y="1403"/>
                      </a:cubicBezTo>
                      <a:cubicBezTo>
                        <a:pt x="518280" y="1403"/>
                        <a:pt x="507228" y="1530"/>
                        <a:pt x="502020" y="1530"/>
                      </a:cubicBezTo>
                      <a:cubicBezTo>
                        <a:pt x="501258" y="1403"/>
                        <a:pt x="500750" y="1276"/>
                        <a:pt x="499861" y="1276"/>
                      </a:cubicBezTo>
                      <a:cubicBezTo>
                        <a:pt x="496431" y="895"/>
                        <a:pt x="492493" y="1276"/>
                        <a:pt x="488555" y="1784"/>
                      </a:cubicBezTo>
                      <a:cubicBezTo>
                        <a:pt x="443968" y="2292"/>
                        <a:pt x="399253" y="1784"/>
                        <a:pt x="354539" y="4199"/>
                      </a:cubicBezTo>
                      <a:cubicBezTo>
                        <a:pt x="338914" y="5088"/>
                        <a:pt x="323417" y="6231"/>
                        <a:pt x="307665" y="5088"/>
                      </a:cubicBezTo>
                      <a:cubicBezTo>
                        <a:pt x="279592" y="3055"/>
                        <a:pt x="251391" y="3055"/>
                        <a:pt x="223317" y="2547"/>
                      </a:cubicBezTo>
                      <a:cubicBezTo>
                        <a:pt x="210107" y="2292"/>
                        <a:pt x="201215" y="5215"/>
                        <a:pt x="183558" y="2547"/>
                      </a:cubicBezTo>
                      <a:cubicBezTo>
                        <a:pt x="175809" y="2039"/>
                        <a:pt x="161200" y="-122"/>
                        <a:pt x="153706" y="5"/>
                      </a:cubicBezTo>
                      <a:cubicBezTo>
                        <a:pt x="139605" y="387"/>
                        <a:pt x="132492" y="1530"/>
                        <a:pt x="118391" y="2166"/>
                      </a:cubicBezTo>
                      <a:cubicBezTo>
                        <a:pt x="87015" y="3436"/>
                        <a:pt x="55639" y="3944"/>
                        <a:pt x="24263" y="4326"/>
                      </a:cubicBezTo>
                      <a:cubicBezTo>
                        <a:pt x="18292" y="4453"/>
                        <a:pt x="12195" y="3817"/>
                        <a:pt x="6224" y="3182"/>
                      </a:cubicBezTo>
                      <a:lnTo>
                        <a:pt x="0" y="31517"/>
                      </a:lnTo>
                      <a:lnTo>
                        <a:pt x="6224" y="62137"/>
                      </a:lnTo>
                      <a:cubicBezTo>
                        <a:pt x="9654" y="62265"/>
                        <a:pt x="13211" y="62265"/>
                        <a:pt x="16641" y="62392"/>
                      </a:cubicBezTo>
                      <a:cubicBezTo>
                        <a:pt x="45476" y="63662"/>
                        <a:pt x="74693" y="60613"/>
                        <a:pt x="102894" y="60231"/>
                      </a:cubicBezTo>
                      <a:cubicBezTo>
                        <a:pt x="181144" y="59342"/>
                        <a:pt x="259394" y="60231"/>
                        <a:pt x="337644" y="58199"/>
                      </a:cubicBezTo>
                      <a:cubicBezTo>
                        <a:pt x="351998" y="57817"/>
                        <a:pt x="386805" y="58579"/>
                        <a:pt x="389472" y="59088"/>
                      </a:cubicBezTo>
                      <a:cubicBezTo>
                        <a:pt x="409162" y="62772"/>
                        <a:pt x="430248" y="59596"/>
                        <a:pt x="450700" y="59850"/>
                      </a:cubicBezTo>
                      <a:cubicBezTo>
                        <a:pt x="457941" y="59978"/>
                        <a:pt x="465182" y="59978"/>
                        <a:pt x="472422" y="60105"/>
                      </a:cubicBezTo>
                      <a:cubicBezTo>
                        <a:pt x="484236" y="60231"/>
                        <a:pt x="495923" y="60358"/>
                        <a:pt x="507736" y="60486"/>
                      </a:cubicBezTo>
                      <a:cubicBezTo>
                        <a:pt x="530729" y="60740"/>
                        <a:pt x="553721" y="61248"/>
                        <a:pt x="576586" y="62137"/>
                      </a:cubicBezTo>
                      <a:lnTo>
                        <a:pt x="581922" y="29865"/>
                      </a:lnTo>
                      <a:lnTo>
                        <a:pt x="576459" y="3309"/>
                      </a:lnTo>
                      <a:close/>
                    </a:path>
                  </a:pathLst>
                </a:custGeom>
                <a:solidFill>
                  <a:srgbClr val="31388A"/>
                </a:solidFill>
                <a:ln w="12692" cap="flat">
                  <a:noFill/>
                  <a:prstDash val="solid"/>
                  <a:miter/>
                </a:ln>
              </p:spPr>
              <p:txBody>
                <a:bodyPr rtlCol="0" anchor="ctr"/>
                <a:lstStyle/>
                <a:p>
                  <a:endParaRPr lang="en-US"/>
                </a:p>
              </p:txBody>
            </p:sp>
          </p:grpSp>
          <p:grpSp>
            <p:nvGrpSpPr>
              <p:cNvPr id="400" name="Graphic 1018">
                <a:extLst>
                  <a:ext uri="{FF2B5EF4-FFF2-40B4-BE49-F238E27FC236}">
                    <a16:creationId xmlns:a16="http://schemas.microsoft.com/office/drawing/2014/main" id="{ECC3B507-71AF-F34C-ABE5-33436E4C37FC}"/>
                  </a:ext>
                </a:extLst>
              </p:cNvPr>
              <p:cNvGrpSpPr/>
              <p:nvPr/>
            </p:nvGrpSpPr>
            <p:grpSpPr>
              <a:xfrm>
                <a:off x="6111383" y="6719627"/>
                <a:ext cx="581794" cy="62699"/>
                <a:chOff x="6111383" y="6719627"/>
                <a:chExt cx="581794" cy="62699"/>
              </a:xfrm>
              <a:solidFill>
                <a:srgbClr val="31388A"/>
              </a:solidFill>
            </p:grpSpPr>
            <p:sp>
              <p:nvSpPr>
                <p:cNvPr id="422" name="Freeform 421">
                  <a:extLst>
                    <a:ext uri="{FF2B5EF4-FFF2-40B4-BE49-F238E27FC236}">
                      <a16:creationId xmlns:a16="http://schemas.microsoft.com/office/drawing/2014/main" id="{C2A7482B-2D60-1649-B8CA-88704E927787}"/>
                    </a:ext>
                  </a:extLst>
                </p:cNvPr>
                <p:cNvSpPr/>
                <p:nvPr/>
              </p:nvSpPr>
              <p:spPr>
                <a:xfrm>
                  <a:off x="6583424" y="6779732"/>
                  <a:ext cx="35187" cy="930"/>
                </a:xfrm>
                <a:custGeom>
                  <a:avLst/>
                  <a:gdLst>
                    <a:gd name="connsiteX0" fmla="*/ 0 w 35187"/>
                    <a:gd name="connsiteY0" fmla="*/ 0 h 930"/>
                    <a:gd name="connsiteX1" fmla="*/ 508 w 35187"/>
                    <a:gd name="connsiteY1" fmla="*/ 0 h 930"/>
                    <a:gd name="connsiteX2" fmla="*/ 24644 w 35187"/>
                    <a:gd name="connsiteY2" fmla="*/ 889 h 930"/>
                    <a:gd name="connsiteX3" fmla="*/ 35187 w 35187"/>
                    <a:gd name="connsiteY3" fmla="*/ 381 h 930"/>
                    <a:gd name="connsiteX4" fmla="*/ 0 w 35187"/>
                    <a:gd name="connsiteY4" fmla="*/ 0 h 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87" h="930">
                      <a:moveTo>
                        <a:pt x="0" y="0"/>
                      </a:moveTo>
                      <a:cubicBezTo>
                        <a:pt x="254" y="0"/>
                        <a:pt x="381" y="0"/>
                        <a:pt x="508" y="0"/>
                      </a:cubicBezTo>
                      <a:cubicBezTo>
                        <a:pt x="8130" y="889"/>
                        <a:pt x="16514" y="1016"/>
                        <a:pt x="24644" y="889"/>
                      </a:cubicBezTo>
                      <a:cubicBezTo>
                        <a:pt x="28327" y="635"/>
                        <a:pt x="31757" y="635"/>
                        <a:pt x="35187" y="381"/>
                      </a:cubicBezTo>
                      <a:cubicBezTo>
                        <a:pt x="23500" y="254"/>
                        <a:pt x="11814" y="126"/>
                        <a:pt x="0" y="0"/>
                      </a:cubicBezTo>
                      <a:close/>
                    </a:path>
                  </a:pathLst>
                </a:custGeom>
                <a:solidFill>
                  <a:srgbClr val="31388A"/>
                </a:solidFill>
                <a:ln w="12692" cap="flat">
                  <a:noFill/>
                  <a:prstDash val="solid"/>
                  <a:miter/>
                </a:ln>
              </p:spPr>
              <p:txBody>
                <a:bodyPr rtlCol="0" anchor="ctr"/>
                <a:lstStyle/>
                <a:p>
                  <a:endParaRPr lang="en-US"/>
                </a:p>
              </p:txBody>
            </p:sp>
            <p:sp>
              <p:nvSpPr>
                <p:cNvPr id="423" name="Freeform 422">
                  <a:extLst>
                    <a:ext uri="{FF2B5EF4-FFF2-40B4-BE49-F238E27FC236}">
                      <a16:creationId xmlns:a16="http://schemas.microsoft.com/office/drawing/2014/main" id="{A2F8AF05-B706-F648-AD28-D8C3DE1960BA}"/>
                    </a:ext>
                  </a:extLst>
                </p:cNvPr>
                <p:cNvSpPr/>
                <p:nvPr/>
              </p:nvSpPr>
              <p:spPr>
                <a:xfrm>
                  <a:off x="6111383" y="6719627"/>
                  <a:ext cx="581794" cy="62699"/>
                </a:xfrm>
                <a:custGeom>
                  <a:avLst/>
                  <a:gdLst>
                    <a:gd name="connsiteX0" fmla="*/ 576332 w 581794"/>
                    <a:gd name="connsiteY0" fmla="*/ 3309 h 62699"/>
                    <a:gd name="connsiteX1" fmla="*/ 569600 w 581794"/>
                    <a:gd name="connsiteY1" fmla="*/ 2547 h 62699"/>
                    <a:gd name="connsiteX2" fmla="*/ 549275 w 581794"/>
                    <a:gd name="connsiteY2" fmla="*/ 768 h 62699"/>
                    <a:gd name="connsiteX3" fmla="*/ 536699 w 581794"/>
                    <a:gd name="connsiteY3" fmla="*/ 895 h 62699"/>
                    <a:gd name="connsiteX4" fmla="*/ 518280 w 581794"/>
                    <a:gd name="connsiteY4" fmla="*/ 1403 h 62699"/>
                    <a:gd name="connsiteX5" fmla="*/ 501893 w 581794"/>
                    <a:gd name="connsiteY5" fmla="*/ 1530 h 62699"/>
                    <a:gd name="connsiteX6" fmla="*/ 499734 w 581794"/>
                    <a:gd name="connsiteY6" fmla="*/ 1276 h 62699"/>
                    <a:gd name="connsiteX7" fmla="*/ 488428 w 581794"/>
                    <a:gd name="connsiteY7" fmla="*/ 1784 h 62699"/>
                    <a:gd name="connsiteX8" fmla="*/ 354412 w 581794"/>
                    <a:gd name="connsiteY8" fmla="*/ 4199 h 62699"/>
                    <a:gd name="connsiteX9" fmla="*/ 307538 w 581794"/>
                    <a:gd name="connsiteY9" fmla="*/ 5088 h 62699"/>
                    <a:gd name="connsiteX10" fmla="*/ 223191 w 581794"/>
                    <a:gd name="connsiteY10" fmla="*/ 2547 h 62699"/>
                    <a:gd name="connsiteX11" fmla="*/ 183430 w 581794"/>
                    <a:gd name="connsiteY11" fmla="*/ 2547 h 62699"/>
                    <a:gd name="connsiteX12" fmla="*/ 153578 w 581794"/>
                    <a:gd name="connsiteY12" fmla="*/ 5 h 62699"/>
                    <a:gd name="connsiteX13" fmla="*/ 118264 w 581794"/>
                    <a:gd name="connsiteY13" fmla="*/ 2166 h 62699"/>
                    <a:gd name="connsiteX14" fmla="*/ 24136 w 581794"/>
                    <a:gd name="connsiteY14" fmla="*/ 4326 h 62699"/>
                    <a:gd name="connsiteX15" fmla="*/ 6097 w 581794"/>
                    <a:gd name="connsiteY15" fmla="*/ 3182 h 62699"/>
                    <a:gd name="connsiteX16" fmla="*/ 0 w 581794"/>
                    <a:gd name="connsiteY16" fmla="*/ 31517 h 62699"/>
                    <a:gd name="connsiteX17" fmla="*/ 6097 w 581794"/>
                    <a:gd name="connsiteY17" fmla="*/ 62137 h 62699"/>
                    <a:gd name="connsiteX18" fmla="*/ 16514 w 581794"/>
                    <a:gd name="connsiteY18" fmla="*/ 62392 h 62699"/>
                    <a:gd name="connsiteX19" fmla="*/ 102767 w 581794"/>
                    <a:gd name="connsiteY19" fmla="*/ 60231 h 62699"/>
                    <a:gd name="connsiteX20" fmla="*/ 337517 w 581794"/>
                    <a:gd name="connsiteY20" fmla="*/ 58199 h 62699"/>
                    <a:gd name="connsiteX21" fmla="*/ 389345 w 581794"/>
                    <a:gd name="connsiteY21" fmla="*/ 59088 h 62699"/>
                    <a:gd name="connsiteX22" fmla="*/ 450573 w 581794"/>
                    <a:gd name="connsiteY22" fmla="*/ 59850 h 62699"/>
                    <a:gd name="connsiteX23" fmla="*/ 472296 w 581794"/>
                    <a:gd name="connsiteY23" fmla="*/ 60105 h 62699"/>
                    <a:gd name="connsiteX24" fmla="*/ 507609 w 581794"/>
                    <a:gd name="connsiteY24" fmla="*/ 60486 h 62699"/>
                    <a:gd name="connsiteX25" fmla="*/ 576459 w 581794"/>
                    <a:gd name="connsiteY25" fmla="*/ 62137 h 62699"/>
                    <a:gd name="connsiteX26" fmla="*/ 581795 w 581794"/>
                    <a:gd name="connsiteY26" fmla="*/ 29865 h 62699"/>
                    <a:gd name="connsiteX27" fmla="*/ 576332 w 581794"/>
                    <a:gd name="connsiteY27" fmla="*/ 3309 h 6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1794" h="62699">
                      <a:moveTo>
                        <a:pt x="576332" y="3309"/>
                      </a:moveTo>
                      <a:cubicBezTo>
                        <a:pt x="574045" y="3055"/>
                        <a:pt x="571886" y="2801"/>
                        <a:pt x="569600" y="2547"/>
                      </a:cubicBezTo>
                      <a:cubicBezTo>
                        <a:pt x="562486" y="1657"/>
                        <a:pt x="555880" y="895"/>
                        <a:pt x="549275" y="768"/>
                      </a:cubicBezTo>
                      <a:cubicBezTo>
                        <a:pt x="545210" y="514"/>
                        <a:pt x="541272" y="514"/>
                        <a:pt x="536699" y="895"/>
                      </a:cubicBezTo>
                      <a:cubicBezTo>
                        <a:pt x="530856" y="1657"/>
                        <a:pt x="524504" y="1784"/>
                        <a:pt x="518280" y="1403"/>
                      </a:cubicBezTo>
                      <a:cubicBezTo>
                        <a:pt x="518026" y="1403"/>
                        <a:pt x="507101" y="1530"/>
                        <a:pt x="501893" y="1530"/>
                      </a:cubicBezTo>
                      <a:cubicBezTo>
                        <a:pt x="501131" y="1403"/>
                        <a:pt x="500623" y="1276"/>
                        <a:pt x="499734" y="1276"/>
                      </a:cubicBezTo>
                      <a:cubicBezTo>
                        <a:pt x="496304" y="895"/>
                        <a:pt x="492366" y="1276"/>
                        <a:pt x="488428" y="1784"/>
                      </a:cubicBezTo>
                      <a:cubicBezTo>
                        <a:pt x="443840" y="2292"/>
                        <a:pt x="399127" y="1784"/>
                        <a:pt x="354412" y="4199"/>
                      </a:cubicBezTo>
                      <a:cubicBezTo>
                        <a:pt x="338787" y="5088"/>
                        <a:pt x="323290" y="6231"/>
                        <a:pt x="307538" y="5088"/>
                      </a:cubicBezTo>
                      <a:cubicBezTo>
                        <a:pt x="279465" y="3055"/>
                        <a:pt x="251264" y="3055"/>
                        <a:pt x="223191" y="2547"/>
                      </a:cubicBezTo>
                      <a:cubicBezTo>
                        <a:pt x="209980" y="2292"/>
                        <a:pt x="201087" y="5215"/>
                        <a:pt x="183430" y="2547"/>
                      </a:cubicBezTo>
                      <a:cubicBezTo>
                        <a:pt x="175681" y="2039"/>
                        <a:pt x="161073" y="-122"/>
                        <a:pt x="153578" y="5"/>
                      </a:cubicBezTo>
                      <a:cubicBezTo>
                        <a:pt x="139478" y="387"/>
                        <a:pt x="132364" y="1530"/>
                        <a:pt x="118264" y="2166"/>
                      </a:cubicBezTo>
                      <a:cubicBezTo>
                        <a:pt x="86888" y="3436"/>
                        <a:pt x="55512" y="3944"/>
                        <a:pt x="24136" y="4326"/>
                      </a:cubicBezTo>
                      <a:cubicBezTo>
                        <a:pt x="18165" y="4453"/>
                        <a:pt x="12068" y="3817"/>
                        <a:pt x="6097" y="3182"/>
                      </a:cubicBezTo>
                      <a:lnTo>
                        <a:pt x="0" y="31517"/>
                      </a:lnTo>
                      <a:lnTo>
                        <a:pt x="6097" y="62137"/>
                      </a:lnTo>
                      <a:cubicBezTo>
                        <a:pt x="9527" y="62265"/>
                        <a:pt x="13084" y="62265"/>
                        <a:pt x="16514" y="62392"/>
                      </a:cubicBezTo>
                      <a:cubicBezTo>
                        <a:pt x="45350" y="63662"/>
                        <a:pt x="74566" y="60613"/>
                        <a:pt x="102767" y="60231"/>
                      </a:cubicBezTo>
                      <a:cubicBezTo>
                        <a:pt x="181017" y="59342"/>
                        <a:pt x="259267" y="60231"/>
                        <a:pt x="337517" y="58199"/>
                      </a:cubicBezTo>
                      <a:cubicBezTo>
                        <a:pt x="351871" y="57817"/>
                        <a:pt x="386677" y="58579"/>
                        <a:pt x="389345" y="59088"/>
                      </a:cubicBezTo>
                      <a:cubicBezTo>
                        <a:pt x="409034" y="62772"/>
                        <a:pt x="430122" y="59596"/>
                        <a:pt x="450573" y="59850"/>
                      </a:cubicBezTo>
                      <a:cubicBezTo>
                        <a:pt x="457814" y="59978"/>
                        <a:pt x="465055" y="59978"/>
                        <a:pt x="472296" y="60105"/>
                      </a:cubicBezTo>
                      <a:cubicBezTo>
                        <a:pt x="484109" y="60231"/>
                        <a:pt x="495796" y="60358"/>
                        <a:pt x="507609" y="60486"/>
                      </a:cubicBezTo>
                      <a:cubicBezTo>
                        <a:pt x="530602" y="60740"/>
                        <a:pt x="553594" y="61248"/>
                        <a:pt x="576459" y="62137"/>
                      </a:cubicBezTo>
                      <a:lnTo>
                        <a:pt x="581795" y="29865"/>
                      </a:lnTo>
                      <a:lnTo>
                        <a:pt x="576332" y="3309"/>
                      </a:lnTo>
                      <a:close/>
                    </a:path>
                  </a:pathLst>
                </a:custGeom>
                <a:solidFill>
                  <a:srgbClr val="31388A"/>
                </a:solidFill>
                <a:ln w="12692" cap="flat">
                  <a:noFill/>
                  <a:prstDash val="solid"/>
                  <a:miter/>
                </a:ln>
              </p:spPr>
              <p:txBody>
                <a:bodyPr rtlCol="0" anchor="ctr"/>
                <a:lstStyle/>
                <a:p>
                  <a:endParaRPr lang="en-US"/>
                </a:p>
              </p:txBody>
            </p:sp>
          </p:grpSp>
          <p:grpSp>
            <p:nvGrpSpPr>
              <p:cNvPr id="401" name="Graphic 1018">
                <a:extLst>
                  <a:ext uri="{FF2B5EF4-FFF2-40B4-BE49-F238E27FC236}">
                    <a16:creationId xmlns:a16="http://schemas.microsoft.com/office/drawing/2014/main" id="{079F06F1-715D-1247-B87E-B46E221D6729}"/>
                  </a:ext>
                </a:extLst>
              </p:cNvPr>
              <p:cNvGrpSpPr/>
              <p:nvPr/>
            </p:nvGrpSpPr>
            <p:grpSpPr>
              <a:xfrm>
                <a:off x="6681618" y="6719627"/>
                <a:ext cx="581794" cy="62699"/>
                <a:chOff x="6681618" y="6719627"/>
                <a:chExt cx="581794" cy="62699"/>
              </a:xfrm>
              <a:solidFill>
                <a:srgbClr val="31388A"/>
              </a:solidFill>
            </p:grpSpPr>
            <p:sp>
              <p:nvSpPr>
                <p:cNvPr id="420" name="Freeform 419">
                  <a:extLst>
                    <a:ext uri="{FF2B5EF4-FFF2-40B4-BE49-F238E27FC236}">
                      <a16:creationId xmlns:a16="http://schemas.microsoft.com/office/drawing/2014/main" id="{847CB0C7-D768-464E-B3F6-9117868912AA}"/>
                    </a:ext>
                  </a:extLst>
                </p:cNvPr>
                <p:cNvSpPr/>
                <p:nvPr/>
              </p:nvSpPr>
              <p:spPr>
                <a:xfrm>
                  <a:off x="7153786" y="6779732"/>
                  <a:ext cx="35187" cy="930"/>
                </a:xfrm>
                <a:custGeom>
                  <a:avLst/>
                  <a:gdLst>
                    <a:gd name="connsiteX0" fmla="*/ 0 w 35187"/>
                    <a:gd name="connsiteY0" fmla="*/ 0 h 930"/>
                    <a:gd name="connsiteX1" fmla="*/ 509 w 35187"/>
                    <a:gd name="connsiteY1" fmla="*/ 0 h 930"/>
                    <a:gd name="connsiteX2" fmla="*/ 24644 w 35187"/>
                    <a:gd name="connsiteY2" fmla="*/ 889 h 930"/>
                    <a:gd name="connsiteX3" fmla="*/ 35187 w 35187"/>
                    <a:gd name="connsiteY3" fmla="*/ 381 h 930"/>
                    <a:gd name="connsiteX4" fmla="*/ 0 w 35187"/>
                    <a:gd name="connsiteY4" fmla="*/ 0 h 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87" h="930">
                      <a:moveTo>
                        <a:pt x="0" y="0"/>
                      </a:moveTo>
                      <a:cubicBezTo>
                        <a:pt x="254" y="0"/>
                        <a:pt x="381" y="0"/>
                        <a:pt x="509" y="0"/>
                      </a:cubicBezTo>
                      <a:cubicBezTo>
                        <a:pt x="8130" y="889"/>
                        <a:pt x="16514" y="1016"/>
                        <a:pt x="24644" y="889"/>
                      </a:cubicBezTo>
                      <a:cubicBezTo>
                        <a:pt x="28328" y="635"/>
                        <a:pt x="31757" y="635"/>
                        <a:pt x="35187" y="381"/>
                      </a:cubicBezTo>
                      <a:cubicBezTo>
                        <a:pt x="23501" y="254"/>
                        <a:pt x="11687" y="126"/>
                        <a:pt x="0" y="0"/>
                      </a:cubicBezTo>
                      <a:close/>
                    </a:path>
                  </a:pathLst>
                </a:custGeom>
                <a:solidFill>
                  <a:srgbClr val="31388A"/>
                </a:solidFill>
                <a:ln w="12692" cap="flat">
                  <a:noFill/>
                  <a:prstDash val="solid"/>
                  <a:miter/>
                </a:ln>
              </p:spPr>
              <p:txBody>
                <a:bodyPr rtlCol="0" anchor="ctr"/>
                <a:lstStyle/>
                <a:p>
                  <a:endParaRPr lang="en-US"/>
                </a:p>
              </p:txBody>
            </p:sp>
            <p:sp>
              <p:nvSpPr>
                <p:cNvPr id="421" name="Freeform 420">
                  <a:extLst>
                    <a:ext uri="{FF2B5EF4-FFF2-40B4-BE49-F238E27FC236}">
                      <a16:creationId xmlns:a16="http://schemas.microsoft.com/office/drawing/2014/main" id="{5C24696C-EDC9-9B4B-91B0-E860BCF8CF7E}"/>
                    </a:ext>
                  </a:extLst>
                </p:cNvPr>
                <p:cNvSpPr/>
                <p:nvPr/>
              </p:nvSpPr>
              <p:spPr>
                <a:xfrm>
                  <a:off x="6681618" y="6719627"/>
                  <a:ext cx="581794" cy="62699"/>
                </a:xfrm>
                <a:custGeom>
                  <a:avLst/>
                  <a:gdLst>
                    <a:gd name="connsiteX0" fmla="*/ 576332 w 581794"/>
                    <a:gd name="connsiteY0" fmla="*/ 3309 h 62699"/>
                    <a:gd name="connsiteX1" fmla="*/ 569600 w 581794"/>
                    <a:gd name="connsiteY1" fmla="*/ 2547 h 62699"/>
                    <a:gd name="connsiteX2" fmla="*/ 549275 w 581794"/>
                    <a:gd name="connsiteY2" fmla="*/ 768 h 62699"/>
                    <a:gd name="connsiteX3" fmla="*/ 536699 w 581794"/>
                    <a:gd name="connsiteY3" fmla="*/ 895 h 62699"/>
                    <a:gd name="connsiteX4" fmla="*/ 518280 w 581794"/>
                    <a:gd name="connsiteY4" fmla="*/ 1403 h 62699"/>
                    <a:gd name="connsiteX5" fmla="*/ 501893 w 581794"/>
                    <a:gd name="connsiteY5" fmla="*/ 1530 h 62699"/>
                    <a:gd name="connsiteX6" fmla="*/ 499734 w 581794"/>
                    <a:gd name="connsiteY6" fmla="*/ 1276 h 62699"/>
                    <a:gd name="connsiteX7" fmla="*/ 488428 w 581794"/>
                    <a:gd name="connsiteY7" fmla="*/ 1784 h 62699"/>
                    <a:gd name="connsiteX8" fmla="*/ 354412 w 581794"/>
                    <a:gd name="connsiteY8" fmla="*/ 4199 h 62699"/>
                    <a:gd name="connsiteX9" fmla="*/ 307538 w 581794"/>
                    <a:gd name="connsiteY9" fmla="*/ 5088 h 62699"/>
                    <a:gd name="connsiteX10" fmla="*/ 223191 w 581794"/>
                    <a:gd name="connsiteY10" fmla="*/ 2547 h 62699"/>
                    <a:gd name="connsiteX11" fmla="*/ 183430 w 581794"/>
                    <a:gd name="connsiteY11" fmla="*/ 2547 h 62699"/>
                    <a:gd name="connsiteX12" fmla="*/ 153579 w 581794"/>
                    <a:gd name="connsiteY12" fmla="*/ 5 h 62699"/>
                    <a:gd name="connsiteX13" fmla="*/ 118264 w 581794"/>
                    <a:gd name="connsiteY13" fmla="*/ 2166 h 62699"/>
                    <a:gd name="connsiteX14" fmla="*/ 24136 w 581794"/>
                    <a:gd name="connsiteY14" fmla="*/ 4326 h 62699"/>
                    <a:gd name="connsiteX15" fmla="*/ 6097 w 581794"/>
                    <a:gd name="connsiteY15" fmla="*/ 3182 h 62699"/>
                    <a:gd name="connsiteX16" fmla="*/ 0 w 581794"/>
                    <a:gd name="connsiteY16" fmla="*/ 31517 h 62699"/>
                    <a:gd name="connsiteX17" fmla="*/ 6097 w 581794"/>
                    <a:gd name="connsiteY17" fmla="*/ 62137 h 62699"/>
                    <a:gd name="connsiteX18" fmla="*/ 16514 w 581794"/>
                    <a:gd name="connsiteY18" fmla="*/ 62392 h 62699"/>
                    <a:gd name="connsiteX19" fmla="*/ 102767 w 581794"/>
                    <a:gd name="connsiteY19" fmla="*/ 60231 h 62699"/>
                    <a:gd name="connsiteX20" fmla="*/ 337517 w 581794"/>
                    <a:gd name="connsiteY20" fmla="*/ 58199 h 62699"/>
                    <a:gd name="connsiteX21" fmla="*/ 389345 w 581794"/>
                    <a:gd name="connsiteY21" fmla="*/ 59088 h 62699"/>
                    <a:gd name="connsiteX22" fmla="*/ 450574 w 581794"/>
                    <a:gd name="connsiteY22" fmla="*/ 59850 h 62699"/>
                    <a:gd name="connsiteX23" fmla="*/ 472295 w 581794"/>
                    <a:gd name="connsiteY23" fmla="*/ 60105 h 62699"/>
                    <a:gd name="connsiteX24" fmla="*/ 507610 w 581794"/>
                    <a:gd name="connsiteY24" fmla="*/ 60486 h 62699"/>
                    <a:gd name="connsiteX25" fmla="*/ 576459 w 581794"/>
                    <a:gd name="connsiteY25" fmla="*/ 62137 h 62699"/>
                    <a:gd name="connsiteX26" fmla="*/ 581794 w 581794"/>
                    <a:gd name="connsiteY26" fmla="*/ 29865 h 62699"/>
                    <a:gd name="connsiteX27" fmla="*/ 576332 w 581794"/>
                    <a:gd name="connsiteY27" fmla="*/ 3309 h 6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1794" h="62699">
                      <a:moveTo>
                        <a:pt x="576332" y="3309"/>
                      </a:moveTo>
                      <a:cubicBezTo>
                        <a:pt x="574046" y="3055"/>
                        <a:pt x="571887" y="2801"/>
                        <a:pt x="569600" y="2547"/>
                      </a:cubicBezTo>
                      <a:cubicBezTo>
                        <a:pt x="562487" y="1657"/>
                        <a:pt x="555881" y="895"/>
                        <a:pt x="549275" y="768"/>
                      </a:cubicBezTo>
                      <a:cubicBezTo>
                        <a:pt x="545210" y="514"/>
                        <a:pt x="541272" y="514"/>
                        <a:pt x="536699" y="895"/>
                      </a:cubicBezTo>
                      <a:cubicBezTo>
                        <a:pt x="530856" y="1657"/>
                        <a:pt x="524505" y="1784"/>
                        <a:pt x="518280" y="1403"/>
                      </a:cubicBezTo>
                      <a:cubicBezTo>
                        <a:pt x="518026" y="1403"/>
                        <a:pt x="507101" y="1530"/>
                        <a:pt x="501893" y="1530"/>
                      </a:cubicBezTo>
                      <a:cubicBezTo>
                        <a:pt x="501131" y="1403"/>
                        <a:pt x="500623" y="1276"/>
                        <a:pt x="499734" y="1276"/>
                      </a:cubicBezTo>
                      <a:cubicBezTo>
                        <a:pt x="496304" y="895"/>
                        <a:pt x="492366" y="1276"/>
                        <a:pt x="488428" y="1784"/>
                      </a:cubicBezTo>
                      <a:cubicBezTo>
                        <a:pt x="443841" y="2292"/>
                        <a:pt x="399126" y="1784"/>
                        <a:pt x="354412" y="4199"/>
                      </a:cubicBezTo>
                      <a:cubicBezTo>
                        <a:pt x="338787" y="5088"/>
                        <a:pt x="323290" y="6231"/>
                        <a:pt x="307538" y="5088"/>
                      </a:cubicBezTo>
                      <a:cubicBezTo>
                        <a:pt x="279465" y="3055"/>
                        <a:pt x="251264" y="3055"/>
                        <a:pt x="223191" y="2547"/>
                      </a:cubicBezTo>
                      <a:cubicBezTo>
                        <a:pt x="209980" y="2292"/>
                        <a:pt x="201088" y="5215"/>
                        <a:pt x="183430" y="2547"/>
                      </a:cubicBezTo>
                      <a:cubicBezTo>
                        <a:pt x="175682" y="2039"/>
                        <a:pt x="161073" y="-122"/>
                        <a:pt x="153579" y="5"/>
                      </a:cubicBezTo>
                      <a:cubicBezTo>
                        <a:pt x="139478" y="387"/>
                        <a:pt x="132364" y="1530"/>
                        <a:pt x="118264" y="2166"/>
                      </a:cubicBezTo>
                      <a:cubicBezTo>
                        <a:pt x="86888" y="3436"/>
                        <a:pt x="55512" y="3944"/>
                        <a:pt x="24136" y="4326"/>
                      </a:cubicBezTo>
                      <a:cubicBezTo>
                        <a:pt x="18165" y="4453"/>
                        <a:pt x="12068" y="3817"/>
                        <a:pt x="6097" y="3182"/>
                      </a:cubicBezTo>
                      <a:lnTo>
                        <a:pt x="0" y="31517"/>
                      </a:lnTo>
                      <a:lnTo>
                        <a:pt x="6097" y="62137"/>
                      </a:lnTo>
                      <a:cubicBezTo>
                        <a:pt x="9527" y="62265"/>
                        <a:pt x="13084" y="62265"/>
                        <a:pt x="16514" y="62392"/>
                      </a:cubicBezTo>
                      <a:cubicBezTo>
                        <a:pt x="45350" y="63662"/>
                        <a:pt x="74566" y="60613"/>
                        <a:pt x="102767" y="60231"/>
                      </a:cubicBezTo>
                      <a:cubicBezTo>
                        <a:pt x="181017" y="59342"/>
                        <a:pt x="259267" y="60231"/>
                        <a:pt x="337517" y="58199"/>
                      </a:cubicBezTo>
                      <a:cubicBezTo>
                        <a:pt x="351872" y="57817"/>
                        <a:pt x="386677" y="58579"/>
                        <a:pt x="389345" y="59088"/>
                      </a:cubicBezTo>
                      <a:cubicBezTo>
                        <a:pt x="409035" y="62772"/>
                        <a:pt x="430121" y="59596"/>
                        <a:pt x="450574" y="59850"/>
                      </a:cubicBezTo>
                      <a:cubicBezTo>
                        <a:pt x="457814" y="59978"/>
                        <a:pt x="465054" y="59978"/>
                        <a:pt x="472295" y="60105"/>
                      </a:cubicBezTo>
                      <a:cubicBezTo>
                        <a:pt x="484109" y="60231"/>
                        <a:pt x="495796" y="60358"/>
                        <a:pt x="507610" y="60486"/>
                      </a:cubicBezTo>
                      <a:cubicBezTo>
                        <a:pt x="530602" y="60740"/>
                        <a:pt x="553594" y="61248"/>
                        <a:pt x="576459" y="62137"/>
                      </a:cubicBezTo>
                      <a:lnTo>
                        <a:pt x="581794" y="29865"/>
                      </a:lnTo>
                      <a:lnTo>
                        <a:pt x="576332" y="3309"/>
                      </a:lnTo>
                      <a:close/>
                    </a:path>
                  </a:pathLst>
                </a:custGeom>
                <a:solidFill>
                  <a:srgbClr val="31388A"/>
                </a:solidFill>
                <a:ln w="12692" cap="flat">
                  <a:noFill/>
                  <a:prstDash val="solid"/>
                  <a:miter/>
                </a:ln>
              </p:spPr>
              <p:txBody>
                <a:bodyPr rtlCol="0" anchor="ctr"/>
                <a:lstStyle/>
                <a:p>
                  <a:endParaRPr lang="en-US"/>
                </a:p>
              </p:txBody>
            </p:sp>
          </p:grpSp>
          <p:grpSp>
            <p:nvGrpSpPr>
              <p:cNvPr id="402" name="Graphic 1018">
                <a:extLst>
                  <a:ext uri="{FF2B5EF4-FFF2-40B4-BE49-F238E27FC236}">
                    <a16:creationId xmlns:a16="http://schemas.microsoft.com/office/drawing/2014/main" id="{1DBC8C62-CDE2-D643-BD8E-A11DAF719F02}"/>
                  </a:ext>
                </a:extLst>
              </p:cNvPr>
              <p:cNvGrpSpPr/>
              <p:nvPr/>
            </p:nvGrpSpPr>
            <p:grpSpPr>
              <a:xfrm>
                <a:off x="7251980" y="6719627"/>
                <a:ext cx="581921" cy="62699"/>
                <a:chOff x="7251980" y="6719627"/>
                <a:chExt cx="581921" cy="62699"/>
              </a:xfrm>
              <a:solidFill>
                <a:srgbClr val="31388A"/>
              </a:solidFill>
            </p:grpSpPr>
            <p:sp>
              <p:nvSpPr>
                <p:cNvPr id="418" name="Freeform 417">
                  <a:extLst>
                    <a:ext uri="{FF2B5EF4-FFF2-40B4-BE49-F238E27FC236}">
                      <a16:creationId xmlns:a16="http://schemas.microsoft.com/office/drawing/2014/main" id="{C021E044-A264-6346-AE88-9CE7DE6F67B1}"/>
                    </a:ext>
                  </a:extLst>
                </p:cNvPr>
                <p:cNvSpPr/>
                <p:nvPr/>
              </p:nvSpPr>
              <p:spPr>
                <a:xfrm>
                  <a:off x="7724021" y="6779732"/>
                  <a:ext cx="35314" cy="930"/>
                </a:xfrm>
                <a:custGeom>
                  <a:avLst/>
                  <a:gdLst>
                    <a:gd name="connsiteX0" fmla="*/ 0 w 35314"/>
                    <a:gd name="connsiteY0" fmla="*/ 0 h 930"/>
                    <a:gd name="connsiteX1" fmla="*/ 509 w 35314"/>
                    <a:gd name="connsiteY1" fmla="*/ 0 h 930"/>
                    <a:gd name="connsiteX2" fmla="*/ 24644 w 35314"/>
                    <a:gd name="connsiteY2" fmla="*/ 889 h 930"/>
                    <a:gd name="connsiteX3" fmla="*/ 35315 w 35314"/>
                    <a:gd name="connsiteY3" fmla="*/ 381 h 930"/>
                    <a:gd name="connsiteX4" fmla="*/ 0 w 35314"/>
                    <a:gd name="connsiteY4" fmla="*/ 0 h 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14" h="930">
                      <a:moveTo>
                        <a:pt x="0" y="0"/>
                      </a:moveTo>
                      <a:cubicBezTo>
                        <a:pt x="127" y="0"/>
                        <a:pt x="381" y="0"/>
                        <a:pt x="509" y="0"/>
                      </a:cubicBezTo>
                      <a:cubicBezTo>
                        <a:pt x="8130" y="889"/>
                        <a:pt x="16514" y="1016"/>
                        <a:pt x="24644" y="889"/>
                      </a:cubicBezTo>
                      <a:cubicBezTo>
                        <a:pt x="28328" y="635"/>
                        <a:pt x="31757" y="635"/>
                        <a:pt x="35315" y="381"/>
                      </a:cubicBezTo>
                      <a:cubicBezTo>
                        <a:pt x="23627" y="254"/>
                        <a:pt x="11814" y="126"/>
                        <a:pt x="0" y="0"/>
                      </a:cubicBezTo>
                      <a:close/>
                    </a:path>
                  </a:pathLst>
                </a:custGeom>
                <a:solidFill>
                  <a:srgbClr val="31388A"/>
                </a:solidFill>
                <a:ln w="12692" cap="flat">
                  <a:noFill/>
                  <a:prstDash val="solid"/>
                  <a:miter/>
                </a:ln>
              </p:spPr>
              <p:txBody>
                <a:bodyPr rtlCol="0" anchor="ctr"/>
                <a:lstStyle/>
                <a:p>
                  <a:endParaRPr lang="en-US"/>
                </a:p>
              </p:txBody>
            </p:sp>
            <p:sp>
              <p:nvSpPr>
                <p:cNvPr id="419" name="Freeform 418">
                  <a:extLst>
                    <a:ext uri="{FF2B5EF4-FFF2-40B4-BE49-F238E27FC236}">
                      <a16:creationId xmlns:a16="http://schemas.microsoft.com/office/drawing/2014/main" id="{54D84FB8-56F8-B446-860B-D53F3B2D4C65}"/>
                    </a:ext>
                  </a:extLst>
                </p:cNvPr>
                <p:cNvSpPr/>
                <p:nvPr/>
              </p:nvSpPr>
              <p:spPr>
                <a:xfrm>
                  <a:off x="7251980" y="6719627"/>
                  <a:ext cx="581921" cy="62699"/>
                </a:xfrm>
                <a:custGeom>
                  <a:avLst/>
                  <a:gdLst>
                    <a:gd name="connsiteX0" fmla="*/ 576332 w 581921"/>
                    <a:gd name="connsiteY0" fmla="*/ 3309 h 62699"/>
                    <a:gd name="connsiteX1" fmla="*/ 569727 w 581921"/>
                    <a:gd name="connsiteY1" fmla="*/ 2547 h 62699"/>
                    <a:gd name="connsiteX2" fmla="*/ 549402 w 581921"/>
                    <a:gd name="connsiteY2" fmla="*/ 768 h 62699"/>
                    <a:gd name="connsiteX3" fmla="*/ 536826 w 581921"/>
                    <a:gd name="connsiteY3" fmla="*/ 895 h 62699"/>
                    <a:gd name="connsiteX4" fmla="*/ 518407 w 581921"/>
                    <a:gd name="connsiteY4" fmla="*/ 1403 h 62699"/>
                    <a:gd name="connsiteX5" fmla="*/ 502020 w 581921"/>
                    <a:gd name="connsiteY5" fmla="*/ 1530 h 62699"/>
                    <a:gd name="connsiteX6" fmla="*/ 499860 w 581921"/>
                    <a:gd name="connsiteY6" fmla="*/ 1276 h 62699"/>
                    <a:gd name="connsiteX7" fmla="*/ 488555 w 581921"/>
                    <a:gd name="connsiteY7" fmla="*/ 1784 h 62699"/>
                    <a:gd name="connsiteX8" fmla="*/ 354539 w 581921"/>
                    <a:gd name="connsiteY8" fmla="*/ 4199 h 62699"/>
                    <a:gd name="connsiteX9" fmla="*/ 307665 w 581921"/>
                    <a:gd name="connsiteY9" fmla="*/ 5088 h 62699"/>
                    <a:gd name="connsiteX10" fmla="*/ 223317 w 581921"/>
                    <a:gd name="connsiteY10" fmla="*/ 2547 h 62699"/>
                    <a:gd name="connsiteX11" fmla="*/ 183558 w 581921"/>
                    <a:gd name="connsiteY11" fmla="*/ 2547 h 62699"/>
                    <a:gd name="connsiteX12" fmla="*/ 153705 w 581921"/>
                    <a:gd name="connsiteY12" fmla="*/ 5 h 62699"/>
                    <a:gd name="connsiteX13" fmla="*/ 118391 w 581921"/>
                    <a:gd name="connsiteY13" fmla="*/ 2166 h 62699"/>
                    <a:gd name="connsiteX14" fmla="*/ 24262 w 581921"/>
                    <a:gd name="connsiteY14" fmla="*/ 4326 h 62699"/>
                    <a:gd name="connsiteX15" fmla="*/ 6224 w 581921"/>
                    <a:gd name="connsiteY15" fmla="*/ 3182 h 62699"/>
                    <a:gd name="connsiteX16" fmla="*/ 0 w 581921"/>
                    <a:gd name="connsiteY16" fmla="*/ 31517 h 62699"/>
                    <a:gd name="connsiteX17" fmla="*/ 6224 w 581921"/>
                    <a:gd name="connsiteY17" fmla="*/ 62137 h 62699"/>
                    <a:gd name="connsiteX18" fmla="*/ 16641 w 581921"/>
                    <a:gd name="connsiteY18" fmla="*/ 62392 h 62699"/>
                    <a:gd name="connsiteX19" fmla="*/ 102893 w 581921"/>
                    <a:gd name="connsiteY19" fmla="*/ 60231 h 62699"/>
                    <a:gd name="connsiteX20" fmla="*/ 337644 w 581921"/>
                    <a:gd name="connsiteY20" fmla="*/ 58199 h 62699"/>
                    <a:gd name="connsiteX21" fmla="*/ 389472 w 581921"/>
                    <a:gd name="connsiteY21" fmla="*/ 59088 h 62699"/>
                    <a:gd name="connsiteX22" fmla="*/ 450700 w 581921"/>
                    <a:gd name="connsiteY22" fmla="*/ 59850 h 62699"/>
                    <a:gd name="connsiteX23" fmla="*/ 472422 w 581921"/>
                    <a:gd name="connsiteY23" fmla="*/ 60105 h 62699"/>
                    <a:gd name="connsiteX24" fmla="*/ 507736 w 581921"/>
                    <a:gd name="connsiteY24" fmla="*/ 60486 h 62699"/>
                    <a:gd name="connsiteX25" fmla="*/ 576587 w 581921"/>
                    <a:gd name="connsiteY25" fmla="*/ 62137 h 62699"/>
                    <a:gd name="connsiteX26" fmla="*/ 581922 w 581921"/>
                    <a:gd name="connsiteY26" fmla="*/ 29865 h 62699"/>
                    <a:gd name="connsiteX27" fmla="*/ 576332 w 581921"/>
                    <a:gd name="connsiteY27" fmla="*/ 3309 h 6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1921" h="62699">
                      <a:moveTo>
                        <a:pt x="576332" y="3309"/>
                      </a:moveTo>
                      <a:cubicBezTo>
                        <a:pt x="574046" y="3055"/>
                        <a:pt x="571886" y="2801"/>
                        <a:pt x="569727" y="2547"/>
                      </a:cubicBezTo>
                      <a:cubicBezTo>
                        <a:pt x="562613" y="1657"/>
                        <a:pt x="556007" y="895"/>
                        <a:pt x="549402" y="768"/>
                      </a:cubicBezTo>
                      <a:cubicBezTo>
                        <a:pt x="545337" y="514"/>
                        <a:pt x="541399" y="514"/>
                        <a:pt x="536826" y="895"/>
                      </a:cubicBezTo>
                      <a:cubicBezTo>
                        <a:pt x="530983" y="1657"/>
                        <a:pt x="524631" y="1784"/>
                        <a:pt x="518407" y="1403"/>
                      </a:cubicBezTo>
                      <a:cubicBezTo>
                        <a:pt x="518153" y="1403"/>
                        <a:pt x="507228" y="1530"/>
                        <a:pt x="502020" y="1530"/>
                      </a:cubicBezTo>
                      <a:cubicBezTo>
                        <a:pt x="501257" y="1403"/>
                        <a:pt x="500750" y="1276"/>
                        <a:pt x="499860" y="1276"/>
                      </a:cubicBezTo>
                      <a:cubicBezTo>
                        <a:pt x="496430" y="895"/>
                        <a:pt x="492492" y="1276"/>
                        <a:pt x="488555" y="1784"/>
                      </a:cubicBezTo>
                      <a:cubicBezTo>
                        <a:pt x="443968" y="2292"/>
                        <a:pt x="399253" y="1784"/>
                        <a:pt x="354539" y="4199"/>
                      </a:cubicBezTo>
                      <a:cubicBezTo>
                        <a:pt x="338914" y="5088"/>
                        <a:pt x="323416" y="6231"/>
                        <a:pt x="307665" y="5088"/>
                      </a:cubicBezTo>
                      <a:cubicBezTo>
                        <a:pt x="279592" y="3055"/>
                        <a:pt x="251391" y="3055"/>
                        <a:pt x="223317" y="2547"/>
                      </a:cubicBezTo>
                      <a:cubicBezTo>
                        <a:pt x="210106" y="2292"/>
                        <a:pt x="201214" y="5215"/>
                        <a:pt x="183558" y="2547"/>
                      </a:cubicBezTo>
                      <a:cubicBezTo>
                        <a:pt x="175808" y="2039"/>
                        <a:pt x="161200" y="-122"/>
                        <a:pt x="153705" y="5"/>
                      </a:cubicBezTo>
                      <a:cubicBezTo>
                        <a:pt x="139605" y="387"/>
                        <a:pt x="132492" y="1530"/>
                        <a:pt x="118391" y="2166"/>
                      </a:cubicBezTo>
                      <a:cubicBezTo>
                        <a:pt x="87015" y="3436"/>
                        <a:pt x="55639" y="3944"/>
                        <a:pt x="24262" y="4326"/>
                      </a:cubicBezTo>
                      <a:cubicBezTo>
                        <a:pt x="18292" y="4453"/>
                        <a:pt x="12194" y="3817"/>
                        <a:pt x="6224" y="3182"/>
                      </a:cubicBezTo>
                      <a:lnTo>
                        <a:pt x="0" y="31517"/>
                      </a:lnTo>
                      <a:lnTo>
                        <a:pt x="6224" y="62137"/>
                      </a:lnTo>
                      <a:cubicBezTo>
                        <a:pt x="9654" y="62265"/>
                        <a:pt x="13211" y="62265"/>
                        <a:pt x="16641" y="62392"/>
                      </a:cubicBezTo>
                      <a:cubicBezTo>
                        <a:pt x="45476" y="63662"/>
                        <a:pt x="74693" y="60613"/>
                        <a:pt x="102893" y="60231"/>
                      </a:cubicBezTo>
                      <a:cubicBezTo>
                        <a:pt x="181144" y="59342"/>
                        <a:pt x="259394" y="60231"/>
                        <a:pt x="337644" y="58199"/>
                      </a:cubicBezTo>
                      <a:cubicBezTo>
                        <a:pt x="351998" y="57817"/>
                        <a:pt x="386805" y="58579"/>
                        <a:pt x="389472" y="59088"/>
                      </a:cubicBezTo>
                      <a:cubicBezTo>
                        <a:pt x="409161" y="62772"/>
                        <a:pt x="430248" y="59596"/>
                        <a:pt x="450700" y="59850"/>
                      </a:cubicBezTo>
                      <a:cubicBezTo>
                        <a:pt x="457941" y="59978"/>
                        <a:pt x="465182" y="59978"/>
                        <a:pt x="472422" y="60105"/>
                      </a:cubicBezTo>
                      <a:cubicBezTo>
                        <a:pt x="484236" y="60231"/>
                        <a:pt x="495922" y="60358"/>
                        <a:pt x="507736" y="60486"/>
                      </a:cubicBezTo>
                      <a:cubicBezTo>
                        <a:pt x="530728" y="60740"/>
                        <a:pt x="553721" y="61248"/>
                        <a:pt x="576587" y="62137"/>
                      </a:cubicBezTo>
                      <a:lnTo>
                        <a:pt x="581922" y="29865"/>
                      </a:lnTo>
                      <a:lnTo>
                        <a:pt x="576332" y="3309"/>
                      </a:lnTo>
                      <a:close/>
                    </a:path>
                  </a:pathLst>
                </a:custGeom>
                <a:solidFill>
                  <a:srgbClr val="31388A"/>
                </a:solidFill>
                <a:ln w="12692" cap="flat">
                  <a:noFill/>
                  <a:prstDash val="solid"/>
                  <a:miter/>
                </a:ln>
              </p:spPr>
              <p:txBody>
                <a:bodyPr rtlCol="0" anchor="ctr"/>
                <a:lstStyle/>
                <a:p>
                  <a:endParaRPr lang="en-US"/>
                </a:p>
              </p:txBody>
            </p:sp>
          </p:grpSp>
          <p:grpSp>
            <p:nvGrpSpPr>
              <p:cNvPr id="403" name="Graphic 1018">
                <a:extLst>
                  <a:ext uri="{FF2B5EF4-FFF2-40B4-BE49-F238E27FC236}">
                    <a16:creationId xmlns:a16="http://schemas.microsoft.com/office/drawing/2014/main" id="{45B89717-F1A5-B14E-B27A-825C16FC4615}"/>
                  </a:ext>
                </a:extLst>
              </p:cNvPr>
              <p:cNvGrpSpPr/>
              <p:nvPr/>
            </p:nvGrpSpPr>
            <p:grpSpPr>
              <a:xfrm>
                <a:off x="7822342" y="6719627"/>
                <a:ext cx="581795" cy="62699"/>
                <a:chOff x="7822342" y="6719627"/>
                <a:chExt cx="581795" cy="62699"/>
              </a:xfrm>
              <a:solidFill>
                <a:srgbClr val="31388A"/>
              </a:solidFill>
            </p:grpSpPr>
            <p:sp>
              <p:nvSpPr>
                <p:cNvPr id="416" name="Freeform 415">
                  <a:extLst>
                    <a:ext uri="{FF2B5EF4-FFF2-40B4-BE49-F238E27FC236}">
                      <a16:creationId xmlns:a16="http://schemas.microsoft.com/office/drawing/2014/main" id="{005727F6-E551-8746-8E15-06C01A01649F}"/>
                    </a:ext>
                  </a:extLst>
                </p:cNvPr>
                <p:cNvSpPr/>
                <p:nvPr/>
              </p:nvSpPr>
              <p:spPr>
                <a:xfrm>
                  <a:off x="8294383" y="6779732"/>
                  <a:ext cx="35313" cy="930"/>
                </a:xfrm>
                <a:custGeom>
                  <a:avLst/>
                  <a:gdLst>
                    <a:gd name="connsiteX0" fmla="*/ 0 w 35313"/>
                    <a:gd name="connsiteY0" fmla="*/ 0 h 930"/>
                    <a:gd name="connsiteX1" fmla="*/ 635 w 35313"/>
                    <a:gd name="connsiteY1" fmla="*/ 0 h 930"/>
                    <a:gd name="connsiteX2" fmla="*/ 24771 w 35313"/>
                    <a:gd name="connsiteY2" fmla="*/ 889 h 930"/>
                    <a:gd name="connsiteX3" fmla="*/ 35314 w 35313"/>
                    <a:gd name="connsiteY3" fmla="*/ 381 h 930"/>
                    <a:gd name="connsiteX4" fmla="*/ 0 w 35313"/>
                    <a:gd name="connsiteY4" fmla="*/ 0 h 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13" h="930">
                      <a:moveTo>
                        <a:pt x="0" y="0"/>
                      </a:moveTo>
                      <a:cubicBezTo>
                        <a:pt x="254" y="0"/>
                        <a:pt x="381" y="0"/>
                        <a:pt x="635" y="0"/>
                      </a:cubicBezTo>
                      <a:cubicBezTo>
                        <a:pt x="8256" y="889"/>
                        <a:pt x="16641" y="1016"/>
                        <a:pt x="24771" y="889"/>
                      </a:cubicBezTo>
                      <a:cubicBezTo>
                        <a:pt x="28454" y="635"/>
                        <a:pt x="31885" y="635"/>
                        <a:pt x="35314" y="381"/>
                      </a:cubicBezTo>
                      <a:cubicBezTo>
                        <a:pt x="23500" y="254"/>
                        <a:pt x="11814" y="126"/>
                        <a:pt x="0" y="0"/>
                      </a:cubicBezTo>
                      <a:close/>
                    </a:path>
                  </a:pathLst>
                </a:custGeom>
                <a:solidFill>
                  <a:srgbClr val="31388A"/>
                </a:solidFill>
                <a:ln w="12692" cap="flat">
                  <a:noFill/>
                  <a:prstDash val="solid"/>
                  <a:miter/>
                </a:ln>
              </p:spPr>
              <p:txBody>
                <a:bodyPr rtlCol="0" anchor="ctr"/>
                <a:lstStyle/>
                <a:p>
                  <a:endParaRPr lang="en-US"/>
                </a:p>
              </p:txBody>
            </p:sp>
            <p:sp>
              <p:nvSpPr>
                <p:cNvPr id="417" name="Freeform 416">
                  <a:extLst>
                    <a:ext uri="{FF2B5EF4-FFF2-40B4-BE49-F238E27FC236}">
                      <a16:creationId xmlns:a16="http://schemas.microsoft.com/office/drawing/2014/main" id="{3BF22B7E-F753-9F41-81A3-4F4B0B28F039}"/>
                    </a:ext>
                  </a:extLst>
                </p:cNvPr>
                <p:cNvSpPr/>
                <p:nvPr/>
              </p:nvSpPr>
              <p:spPr>
                <a:xfrm>
                  <a:off x="7822342" y="6719627"/>
                  <a:ext cx="581795" cy="62699"/>
                </a:xfrm>
                <a:custGeom>
                  <a:avLst/>
                  <a:gdLst>
                    <a:gd name="connsiteX0" fmla="*/ 576332 w 581795"/>
                    <a:gd name="connsiteY0" fmla="*/ 3309 h 62699"/>
                    <a:gd name="connsiteX1" fmla="*/ 569600 w 581795"/>
                    <a:gd name="connsiteY1" fmla="*/ 2547 h 62699"/>
                    <a:gd name="connsiteX2" fmla="*/ 549276 w 581795"/>
                    <a:gd name="connsiteY2" fmla="*/ 768 h 62699"/>
                    <a:gd name="connsiteX3" fmla="*/ 536699 w 581795"/>
                    <a:gd name="connsiteY3" fmla="*/ 895 h 62699"/>
                    <a:gd name="connsiteX4" fmla="*/ 518281 w 581795"/>
                    <a:gd name="connsiteY4" fmla="*/ 1403 h 62699"/>
                    <a:gd name="connsiteX5" fmla="*/ 501893 w 581795"/>
                    <a:gd name="connsiteY5" fmla="*/ 1530 h 62699"/>
                    <a:gd name="connsiteX6" fmla="*/ 499734 w 581795"/>
                    <a:gd name="connsiteY6" fmla="*/ 1276 h 62699"/>
                    <a:gd name="connsiteX7" fmla="*/ 488428 w 581795"/>
                    <a:gd name="connsiteY7" fmla="*/ 1784 h 62699"/>
                    <a:gd name="connsiteX8" fmla="*/ 354412 w 581795"/>
                    <a:gd name="connsiteY8" fmla="*/ 4199 h 62699"/>
                    <a:gd name="connsiteX9" fmla="*/ 307538 w 581795"/>
                    <a:gd name="connsiteY9" fmla="*/ 5088 h 62699"/>
                    <a:gd name="connsiteX10" fmla="*/ 223191 w 581795"/>
                    <a:gd name="connsiteY10" fmla="*/ 2547 h 62699"/>
                    <a:gd name="connsiteX11" fmla="*/ 183430 w 581795"/>
                    <a:gd name="connsiteY11" fmla="*/ 2547 h 62699"/>
                    <a:gd name="connsiteX12" fmla="*/ 153579 w 581795"/>
                    <a:gd name="connsiteY12" fmla="*/ 5 h 62699"/>
                    <a:gd name="connsiteX13" fmla="*/ 118264 w 581795"/>
                    <a:gd name="connsiteY13" fmla="*/ 2166 h 62699"/>
                    <a:gd name="connsiteX14" fmla="*/ 24136 w 581795"/>
                    <a:gd name="connsiteY14" fmla="*/ 4326 h 62699"/>
                    <a:gd name="connsiteX15" fmla="*/ 6098 w 581795"/>
                    <a:gd name="connsiteY15" fmla="*/ 3182 h 62699"/>
                    <a:gd name="connsiteX16" fmla="*/ 0 w 581795"/>
                    <a:gd name="connsiteY16" fmla="*/ 31517 h 62699"/>
                    <a:gd name="connsiteX17" fmla="*/ 6098 w 581795"/>
                    <a:gd name="connsiteY17" fmla="*/ 62137 h 62699"/>
                    <a:gd name="connsiteX18" fmla="*/ 16514 w 581795"/>
                    <a:gd name="connsiteY18" fmla="*/ 62392 h 62699"/>
                    <a:gd name="connsiteX19" fmla="*/ 102767 w 581795"/>
                    <a:gd name="connsiteY19" fmla="*/ 60231 h 62699"/>
                    <a:gd name="connsiteX20" fmla="*/ 337517 w 581795"/>
                    <a:gd name="connsiteY20" fmla="*/ 58199 h 62699"/>
                    <a:gd name="connsiteX21" fmla="*/ 389345 w 581795"/>
                    <a:gd name="connsiteY21" fmla="*/ 59088 h 62699"/>
                    <a:gd name="connsiteX22" fmla="*/ 450574 w 581795"/>
                    <a:gd name="connsiteY22" fmla="*/ 59850 h 62699"/>
                    <a:gd name="connsiteX23" fmla="*/ 472295 w 581795"/>
                    <a:gd name="connsiteY23" fmla="*/ 60105 h 62699"/>
                    <a:gd name="connsiteX24" fmla="*/ 507610 w 581795"/>
                    <a:gd name="connsiteY24" fmla="*/ 60486 h 62699"/>
                    <a:gd name="connsiteX25" fmla="*/ 576459 w 581795"/>
                    <a:gd name="connsiteY25" fmla="*/ 62137 h 62699"/>
                    <a:gd name="connsiteX26" fmla="*/ 581795 w 581795"/>
                    <a:gd name="connsiteY26" fmla="*/ 29865 h 62699"/>
                    <a:gd name="connsiteX27" fmla="*/ 576332 w 581795"/>
                    <a:gd name="connsiteY27" fmla="*/ 3309 h 6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1795" h="62699">
                      <a:moveTo>
                        <a:pt x="576332" y="3309"/>
                      </a:moveTo>
                      <a:cubicBezTo>
                        <a:pt x="574046" y="3055"/>
                        <a:pt x="571887" y="2801"/>
                        <a:pt x="569600" y="2547"/>
                      </a:cubicBezTo>
                      <a:cubicBezTo>
                        <a:pt x="562487" y="1657"/>
                        <a:pt x="555881" y="895"/>
                        <a:pt x="549276" y="768"/>
                      </a:cubicBezTo>
                      <a:cubicBezTo>
                        <a:pt x="545211" y="514"/>
                        <a:pt x="541273" y="514"/>
                        <a:pt x="536699" y="895"/>
                      </a:cubicBezTo>
                      <a:cubicBezTo>
                        <a:pt x="530856" y="1657"/>
                        <a:pt x="524505" y="1784"/>
                        <a:pt x="518281" y="1403"/>
                      </a:cubicBezTo>
                      <a:cubicBezTo>
                        <a:pt x="518153" y="1403"/>
                        <a:pt x="507102" y="1530"/>
                        <a:pt x="501893" y="1530"/>
                      </a:cubicBezTo>
                      <a:cubicBezTo>
                        <a:pt x="501131" y="1403"/>
                        <a:pt x="500623" y="1276"/>
                        <a:pt x="499734" y="1276"/>
                      </a:cubicBezTo>
                      <a:cubicBezTo>
                        <a:pt x="496304" y="895"/>
                        <a:pt x="492366" y="1276"/>
                        <a:pt x="488428" y="1784"/>
                      </a:cubicBezTo>
                      <a:cubicBezTo>
                        <a:pt x="443841" y="2292"/>
                        <a:pt x="399127" y="1784"/>
                        <a:pt x="354412" y="4199"/>
                      </a:cubicBezTo>
                      <a:cubicBezTo>
                        <a:pt x="338788" y="5088"/>
                        <a:pt x="323290" y="6231"/>
                        <a:pt x="307538" y="5088"/>
                      </a:cubicBezTo>
                      <a:cubicBezTo>
                        <a:pt x="279465" y="3055"/>
                        <a:pt x="251264" y="3055"/>
                        <a:pt x="223191" y="2547"/>
                      </a:cubicBezTo>
                      <a:cubicBezTo>
                        <a:pt x="209980" y="2292"/>
                        <a:pt x="201088" y="5215"/>
                        <a:pt x="183430" y="2547"/>
                      </a:cubicBezTo>
                      <a:cubicBezTo>
                        <a:pt x="175682" y="2039"/>
                        <a:pt x="161073" y="-122"/>
                        <a:pt x="153579" y="5"/>
                      </a:cubicBezTo>
                      <a:cubicBezTo>
                        <a:pt x="139479" y="387"/>
                        <a:pt x="132365" y="1530"/>
                        <a:pt x="118264" y="2166"/>
                      </a:cubicBezTo>
                      <a:cubicBezTo>
                        <a:pt x="86888" y="3436"/>
                        <a:pt x="55512" y="3944"/>
                        <a:pt x="24136" y="4326"/>
                      </a:cubicBezTo>
                      <a:cubicBezTo>
                        <a:pt x="18165" y="4453"/>
                        <a:pt x="12068" y="3817"/>
                        <a:pt x="6098" y="3182"/>
                      </a:cubicBezTo>
                      <a:lnTo>
                        <a:pt x="0" y="31517"/>
                      </a:lnTo>
                      <a:lnTo>
                        <a:pt x="6098" y="62137"/>
                      </a:lnTo>
                      <a:cubicBezTo>
                        <a:pt x="9527" y="62265"/>
                        <a:pt x="13084" y="62265"/>
                        <a:pt x="16514" y="62392"/>
                      </a:cubicBezTo>
                      <a:cubicBezTo>
                        <a:pt x="45350" y="63662"/>
                        <a:pt x="74566" y="60613"/>
                        <a:pt x="102767" y="60231"/>
                      </a:cubicBezTo>
                      <a:cubicBezTo>
                        <a:pt x="181017" y="59342"/>
                        <a:pt x="259267" y="60231"/>
                        <a:pt x="337517" y="58199"/>
                      </a:cubicBezTo>
                      <a:cubicBezTo>
                        <a:pt x="351872" y="57817"/>
                        <a:pt x="386677" y="58579"/>
                        <a:pt x="389345" y="59088"/>
                      </a:cubicBezTo>
                      <a:cubicBezTo>
                        <a:pt x="409035" y="62772"/>
                        <a:pt x="430122" y="59596"/>
                        <a:pt x="450574" y="59850"/>
                      </a:cubicBezTo>
                      <a:cubicBezTo>
                        <a:pt x="457814" y="59978"/>
                        <a:pt x="465055" y="59978"/>
                        <a:pt x="472295" y="60105"/>
                      </a:cubicBezTo>
                      <a:cubicBezTo>
                        <a:pt x="484110" y="60231"/>
                        <a:pt x="495796" y="60358"/>
                        <a:pt x="507610" y="60486"/>
                      </a:cubicBezTo>
                      <a:cubicBezTo>
                        <a:pt x="530602" y="60740"/>
                        <a:pt x="553594" y="61248"/>
                        <a:pt x="576459" y="62137"/>
                      </a:cubicBezTo>
                      <a:lnTo>
                        <a:pt x="581795" y="29865"/>
                      </a:lnTo>
                      <a:lnTo>
                        <a:pt x="576332" y="3309"/>
                      </a:lnTo>
                      <a:close/>
                    </a:path>
                  </a:pathLst>
                </a:custGeom>
                <a:solidFill>
                  <a:srgbClr val="31388A"/>
                </a:solidFill>
                <a:ln w="12692" cap="flat">
                  <a:noFill/>
                  <a:prstDash val="solid"/>
                  <a:miter/>
                </a:ln>
              </p:spPr>
              <p:txBody>
                <a:bodyPr rtlCol="0" anchor="ctr"/>
                <a:lstStyle/>
                <a:p>
                  <a:endParaRPr lang="en-US"/>
                </a:p>
              </p:txBody>
            </p:sp>
          </p:grpSp>
          <p:grpSp>
            <p:nvGrpSpPr>
              <p:cNvPr id="404" name="Graphic 1018">
                <a:extLst>
                  <a:ext uri="{FF2B5EF4-FFF2-40B4-BE49-F238E27FC236}">
                    <a16:creationId xmlns:a16="http://schemas.microsoft.com/office/drawing/2014/main" id="{0D9A3C8C-BEAA-BA4B-9EAF-2F16867651D0}"/>
                  </a:ext>
                </a:extLst>
              </p:cNvPr>
              <p:cNvGrpSpPr/>
              <p:nvPr/>
            </p:nvGrpSpPr>
            <p:grpSpPr>
              <a:xfrm>
                <a:off x="8392704" y="6719627"/>
                <a:ext cx="581794" cy="62699"/>
                <a:chOff x="8392704" y="6719627"/>
                <a:chExt cx="581794" cy="62699"/>
              </a:xfrm>
              <a:solidFill>
                <a:srgbClr val="31388A"/>
              </a:solidFill>
            </p:grpSpPr>
            <p:sp>
              <p:nvSpPr>
                <p:cNvPr id="414" name="Freeform 413">
                  <a:extLst>
                    <a:ext uri="{FF2B5EF4-FFF2-40B4-BE49-F238E27FC236}">
                      <a16:creationId xmlns:a16="http://schemas.microsoft.com/office/drawing/2014/main" id="{2FF65A51-D89D-1042-BF62-C728B05FE75D}"/>
                    </a:ext>
                  </a:extLst>
                </p:cNvPr>
                <p:cNvSpPr/>
                <p:nvPr/>
              </p:nvSpPr>
              <p:spPr>
                <a:xfrm>
                  <a:off x="8864745" y="6779732"/>
                  <a:ext cx="35187" cy="930"/>
                </a:xfrm>
                <a:custGeom>
                  <a:avLst/>
                  <a:gdLst>
                    <a:gd name="connsiteX0" fmla="*/ 0 w 35187"/>
                    <a:gd name="connsiteY0" fmla="*/ 0 h 930"/>
                    <a:gd name="connsiteX1" fmla="*/ 509 w 35187"/>
                    <a:gd name="connsiteY1" fmla="*/ 0 h 930"/>
                    <a:gd name="connsiteX2" fmla="*/ 24644 w 35187"/>
                    <a:gd name="connsiteY2" fmla="*/ 889 h 930"/>
                    <a:gd name="connsiteX3" fmla="*/ 35187 w 35187"/>
                    <a:gd name="connsiteY3" fmla="*/ 381 h 930"/>
                    <a:gd name="connsiteX4" fmla="*/ 0 w 35187"/>
                    <a:gd name="connsiteY4" fmla="*/ 0 h 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87" h="930">
                      <a:moveTo>
                        <a:pt x="0" y="0"/>
                      </a:moveTo>
                      <a:cubicBezTo>
                        <a:pt x="254" y="0"/>
                        <a:pt x="381" y="0"/>
                        <a:pt x="509" y="0"/>
                      </a:cubicBezTo>
                      <a:cubicBezTo>
                        <a:pt x="8130" y="889"/>
                        <a:pt x="16514" y="1016"/>
                        <a:pt x="24644" y="889"/>
                      </a:cubicBezTo>
                      <a:cubicBezTo>
                        <a:pt x="28328" y="635"/>
                        <a:pt x="31757" y="635"/>
                        <a:pt x="35187" y="381"/>
                      </a:cubicBezTo>
                      <a:cubicBezTo>
                        <a:pt x="23501" y="254"/>
                        <a:pt x="11814" y="126"/>
                        <a:pt x="0" y="0"/>
                      </a:cubicBezTo>
                      <a:close/>
                    </a:path>
                  </a:pathLst>
                </a:custGeom>
                <a:solidFill>
                  <a:srgbClr val="31388A"/>
                </a:solidFill>
                <a:ln w="12692" cap="flat">
                  <a:noFill/>
                  <a:prstDash val="solid"/>
                  <a:miter/>
                </a:ln>
              </p:spPr>
              <p:txBody>
                <a:bodyPr rtlCol="0" anchor="ctr"/>
                <a:lstStyle/>
                <a:p>
                  <a:endParaRPr lang="en-US"/>
                </a:p>
              </p:txBody>
            </p:sp>
            <p:sp>
              <p:nvSpPr>
                <p:cNvPr id="415" name="Freeform 414">
                  <a:extLst>
                    <a:ext uri="{FF2B5EF4-FFF2-40B4-BE49-F238E27FC236}">
                      <a16:creationId xmlns:a16="http://schemas.microsoft.com/office/drawing/2014/main" id="{D5DD068C-E08E-0C4E-9452-8C54F8CB11D1}"/>
                    </a:ext>
                  </a:extLst>
                </p:cNvPr>
                <p:cNvSpPr/>
                <p:nvPr/>
              </p:nvSpPr>
              <p:spPr>
                <a:xfrm>
                  <a:off x="8392704" y="6719627"/>
                  <a:ext cx="581794" cy="62699"/>
                </a:xfrm>
                <a:custGeom>
                  <a:avLst/>
                  <a:gdLst>
                    <a:gd name="connsiteX0" fmla="*/ 576332 w 581794"/>
                    <a:gd name="connsiteY0" fmla="*/ 3309 h 62699"/>
                    <a:gd name="connsiteX1" fmla="*/ 569600 w 581794"/>
                    <a:gd name="connsiteY1" fmla="*/ 2547 h 62699"/>
                    <a:gd name="connsiteX2" fmla="*/ 549275 w 581794"/>
                    <a:gd name="connsiteY2" fmla="*/ 768 h 62699"/>
                    <a:gd name="connsiteX3" fmla="*/ 536699 w 581794"/>
                    <a:gd name="connsiteY3" fmla="*/ 895 h 62699"/>
                    <a:gd name="connsiteX4" fmla="*/ 518280 w 581794"/>
                    <a:gd name="connsiteY4" fmla="*/ 1403 h 62699"/>
                    <a:gd name="connsiteX5" fmla="*/ 501893 w 581794"/>
                    <a:gd name="connsiteY5" fmla="*/ 1530 h 62699"/>
                    <a:gd name="connsiteX6" fmla="*/ 499734 w 581794"/>
                    <a:gd name="connsiteY6" fmla="*/ 1276 h 62699"/>
                    <a:gd name="connsiteX7" fmla="*/ 488428 w 581794"/>
                    <a:gd name="connsiteY7" fmla="*/ 1784 h 62699"/>
                    <a:gd name="connsiteX8" fmla="*/ 354412 w 581794"/>
                    <a:gd name="connsiteY8" fmla="*/ 4199 h 62699"/>
                    <a:gd name="connsiteX9" fmla="*/ 307538 w 581794"/>
                    <a:gd name="connsiteY9" fmla="*/ 5088 h 62699"/>
                    <a:gd name="connsiteX10" fmla="*/ 223191 w 581794"/>
                    <a:gd name="connsiteY10" fmla="*/ 2547 h 62699"/>
                    <a:gd name="connsiteX11" fmla="*/ 183430 w 581794"/>
                    <a:gd name="connsiteY11" fmla="*/ 2547 h 62699"/>
                    <a:gd name="connsiteX12" fmla="*/ 153579 w 581794"/>
                    <a:gd name="connsiteY12" fmla="*/ 5 h 62699"/>
                    <a:gd name="connsiteX13" fmla="*/ 118264 w 581794"/>
                    <a:gd name="connsiteY13" fmla="*/ 2166 h 62699"/>
                    <a:gd name="connsiteX14" fmla="*/ 24136 w 581794"/>
                    <a:gd name="connsiteY14" fmla="*/ 4326 h 62699"/>
                    <a:gd name="connsiteX15" fmla="*/ 6097 w 581794"/>
                    <a:gd name="connsiteY15" fmla="*/ 3182 h 62699"/>
                    <a:gd name="connsiteX16" fmla="*/ 0 w 581794"/>
                    <a:gd name="connsiteY16" fmla="*/ 31517 h 62699"/>
                    <a:gd name="connsiteX17" fmla="*/ 6097 w 581794"/>
                    <a:gd name="connsiteY17" fmla="*/ 62137 h 62699"/>
                    <a:gd name="connsiteX18" fmla="*/ 16514 w 581794"/>
                    <a:gd name="connsiteY18" fmla="*/ 62392 h 62699"/>
                    <a:gd name="connsiteX19" fmla="*/ 102767 w 581794"/>
                    <a:gd name="connsiteY19" fmla="*/ 60231 h 62699"/>
                    <a:gd name="connsiteX20" fmla="*/ 337517 w 581794"/>
                    <a:gd name="connsiteY20" fmla="*/ 58199 h 62699"/>
                    <a:gd name="connsiteX21" fmla="*/ 389345 w 581794"/>
                    <a:gd name="connsiteY21" fmla="*/ 59088 h 62699"/>
                    <a:gd name="connsiteX22" fmla="*/ 450573 w 581794"/>
                    <a:gd name="connsiteY22" fmla="*/ 59850 h 62699"/>
                    <a:gd name="connsiteX23" fmla="*/ 472295 w 581794"/>
                    <a:gd name="connsiteY23" fmla="*/ 60105 h 62699"/>
                    <a:gd name="connsiteX24" fmla="*/ 507610 w 581794"/>
                    <a:gd name="connsiteY24" fmla="*/ 60486 h 62699"/>
                    <a:gd name="connsiteX25" fmla="*/ 576459 w 581794"/>
                    <a:gd name="connsiteY25" fmla="*/ 62137 h 62699"/>
                    <a:gd name="connsiteX26" fmla="*/ 581794 w 581794"/>
                    <a:gd name="connsiteY26" fmla="*/ 29865 h 62699"/>
                    <a:gd name="connsiteX27" fmla="*/ 576332 w 581794"/>
                    <a:gd name="connsiteY27" fmla="*/ 3309 h 6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1794" h="62699">
                      <a:moveTo>
                        <a:pt x="576332" y="3309"/>
                      </a:moveTo>
                      <a:cubicBezTo>
                        <a:pt x="574046" y="3055"/>
                        <a:pt x="571887" y="2801"/>
                        <a:pt x="569600" y="2547"/>
                      </a:cubicBezTo>
                      <a:cubicBezTo>
                        <a:pt x="562486" y="1657"/>
                        <a:pt x="555881" y="895"/>
                        <a:pt x="549275" y="768"/>
                      </a:cubicBezTo>
                      <a:cubicBezTo>
                        <a:pt x="545210" y="514"/>
                        <a:pt x="541272" y="514"/>
                        <a:pt x="536699" y="895"/>
                      </a:cubicBezTo>
                      <a:cubicBezTo>
                        <a:pt x="530856" y="1657"/>
                        <a:pt x="524504" y="1784"/>
                        <a:pt x="518280" y="1403"/>
                      </a:cubicBezTo>
                      <a:cubicBezTo>
                        <a:pt x="518025" y="1403"/>
                        <a:pt x="507101" y="1530"/>
                        <a:pt x="501893" y="1530"/>
                      </a:cubicBezTo>
                      <a:cubicBezTo>
                        <a:pt x="501131" y="1403"/>
                        <a:pt x="500622" y="1276"/>
                        <a:pt x="499734" y="1276"/>
                      </a:cubicBezTo>
                      <a:cubicBezTo>
                        <a:pt x="496304" y="895"/>
                        <a:pt x="492366" y="1276"/>
                        <a:pt x="488428" y="1784"/>
                      </a:cubicBezTo>
                      <a:cubicBezTo>
                        <a:pt x="443841" y="2292"/>
                        <a:pt x="399126" y="1784"/>
                        <a:pt x="354412" y="4199"/>
                      </a:cubicBezTo>
                      <a:cubicBezTo>
                        <a:pt x="338787" y="5088"/>
                        <a:pt x="323290" y="6231"/>
                        <a:pt x="307538" y="5088"/>
                      </a:cubicBezTo>
                      <a:cubicBezTo>
                        <a:pt x="279465" y="3055"/>
                        <a:pt x="251264" y="3055"/>
                        <a:pt x="223191" y="2547"/>
                      </a:cubicBezTo>
                      <a:cubicBezTo>
                        <a:pt x="209979" y="2292"/>
                        <a:pt x="201088" y="5215"/>
                        <a:pt x="183430" y="2547"/>
                      </a:cubicBezTo>
                      <a:cubicBezTo>
                        <a:pt x="175682" y="2039"/>
                        <a:pt x="161073" y="-122"/>
                        <a:pt x="153579" y="5"/>
                      </a:cubicBezTo>
                      <a:cubicBezTo>
                        <a:pt x="139478" y="387"/>
                        <a:pt x="132364" y="1530"/>
                        <a:pt x="118264" y="2166"/>
                      </a:cubicBezTo>
                      <a:cubicBezTo>
                        <a:pt x="86888" y="3436"/>
                        <a:pt x="55512" y="3944"/>
                        <a:pt x="24136" y="4326"/>
                      </a:cubicBezTo>
                      <a:cubicBezTo>
                        <a:pt x="18165" y="4453"/>
                        <a:pt x="12068" y="3817"/>
                        <a:pt x="6097" y="3182"/>
                      </a:cubicBezTo>
                      <a:lnTo>
                        <a:pt x="0" y="31517"/>
                      </a:lnTo>
                      <a:lnTo>
                        <a:pt x="6097" y="62137"/>
                      </a:lnTo>
                      <a:cubicBezTo>
                        <a:pt x="9527" y="62265"/>
                        <a:pt x="13084" y="62265"/>
                        <a:pt x="16514" y="62392"/>
                      </a:cubicBezTo>
                      <a:cubicBezTo>
                        <a:pt x="45350" y="63662"/>
                        <a:pt x="74566" y="60613"/>
                        <a:pt x="102767" y="60231"/>
                      </a:cubicBezTo>
                      <a:cubicBezTo>
                        <a:pt x="181017" y="59342"/>
                        <a:pt x="259267" y="60231"/>
                        <a:pt x="337517" y="58199"/>
                      </a:cubicBezTo>
                      <a:cubicBezTo>
                        <a:pt x="351872" y="57817"/>
                        <a:pt x="386677" y="58579"/>
                        <a:pt x="389345" y="59088"/>
                      </a:cubicBezTo>
                      <a:cubicBezTo>
                        <a:pt x="409035" y="62772"/>
                        <a:pt x="430121" y="59596"/>
                        <a:pt x="450573" y="59850"/>
                      </a:cubicBezTo>
                      <a:cubicBezTo>
                        <a:pt x="457814" y="59978"/>
                        <a:pt x="465054" y="59978"/>
                        <a:pt x="472295" y="60105"/>
                      </a:cubicBezTo>
                      <a:cubicBezTo>
                        <a:pt x="484109" y="60231"/>
                        <a:pt x="495795" y="60358"/>
                        <a:pt x="507610" y="60486"/>
                      </a:cubicBezTo>
                      <a:cubicBezTo>
                        <a:pt x="530602" y="60740"/>
                        <a:pt x="553594" y="61248"/>
                        <a:pt x="576459" y="62137"/>
                      </a:cubicBezTo>
                      <a:lnTo>
                        <a:pt x="581794" y="29865"/>
                      </a:lnTo>
                      <a:lnTo>
                        <a:pt x="576332" y="3309"/>
                      </a:lnTo>
                      <a:close/>
                    </a:path>
                  </a:pathLst>
                </a:custGeom>
                <a:solidFill>
                  <a:srgbClr val="31388A"/>
                </a:solidFill>
                <a:ln w="12692" cap="flat">
                  <a:noFill/>
                  <a:prstDash val="solid"/>
                  <a:miter/>
                </a:ln>
              </p:spPr>
              <p:txBody>
                <a:bodyPr rtlCol="0" anchor="ctr"/>
                <a:lstStyle/>
                <a:p>
                  <a:endParaRPr lang="en-US"/>
                </a:p>
              </p:txBody>
            </p:sp>
          </p:grpSp>
          <p:grpSp>
            <p:nvGrpSpPr>
              <p:cNvPr id="405" name="Graphic 1018">
                <a:extLst>
                  <a:ext uri="{FF2B5EF4-FFF2-40B4-BE49-F238E27FC236}">
                    <a16:creationId xmlns:a16="http://schemas.microsoft.com/office/drawing/2014/main" id="{31B3DF11-AA6A-204D-9876-3BA15392C9DA}"/>
                  </a:ext>
                </a:extLst>
              </p:cNvPr>
              <p:cNvGrpSpPr/>
              <p:nvPr/>
            </p:nvGrpSpPr>
            <p:grpSpPr>
              <a:xfrm>
                <a:off x="8962812" y="6719627"/>
                <a:ext cx="581921" cy="62699"/>
                <a:chOff x="8962812" y="6719627"/>
                <a:chExt cx="581921" cy="62699"/>
              </a:xfrm>
              <a:solidFill>
                <a:srgbClr val="31388A"/>
              </a:solidFill>
            </p:grpSpPr>
            <p:sp>
              <p:nvSpPr>
                <p:cNvPr id="412" name="Freeform 411">
                  <a:extLst>
                    <a:ext uri="{FF2B5EF4-FFF2-40B4-BE49-F238E27FC236}">
                      <a16:creationId xmlns:a16="http://schemas.microsoft.com/office/drawing/2014/main" id="{54D6F8E4-444C-DE44-AA76-5A77E7D56225}"/>
                    </a:ext>
                  </a:extLst>
                </p:cNvPr>
                <p:cNvSpPr/>
                <p:nvPr/>
              </p:nvSpPr>
              <p:spPr>
                <a:xfrm>
                  <a:off x="9435107" y="6779732"/>
                  <a:ext cx="35314" cy="930"/>
                </a:xfrm>
                <a:custGeom>
                  <a:avLst/>
                  <a:gdLst>
                    <a:gd name="connsiteX0" fmla="*/ 0 w 35314"/>
                    <a:gd name="connsiteY0" fmla="*/ 0 h 930"/>
                    <a:gd name="connsiteX1" fmla="*/ 508 w 35314"/>
                    <a:gd name="connsiteY1" fmla="*/ 0 h 930"/>
                    <a:gd name="connsiteX2" fmla="*/ 24644 w 35314"/>
                    <a:gd name="connsiteY2" fmla="*/ 889 h 930"/>
                    <a:gd name="connsiteX3" fmla="*/ 35315 w 35314"/>
                    <a:gd name="connsiteY3" fmla="*/ 381 h 930"/>
                    <a:gd name="connsiteX4" fmla="*/ 0 w 35314"/>
                    <a:gd name="connsiteY4" fmla="*/ 0 h 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14" h="930">
                      <a:moveTo>
                        <a:pt x="0" y="0"/>
                      </a:moveTo>
                      <a:cubicBezTo>
                        <a:pt x="127" y="0"/>
                        <a:pt x="381" y="0"/>
                        <a:pt x="508" y="0"/>
                      </a:cubicBezTo>
                      <a:cubicBezTo>
                        <a:pt x="8130" y="889"/>
                        <a:pt x="16514" y="1016"/>
                        <a:pt x="24644" y="889"/>
                      </a:cubicBezTo>
                      <a:cubicBezTo>
                        <a:pt x="28327" y="635"/>
                        <a:pt x="31757" y="635"/>
                        <a:pt x="35315" y="381"/>
                      </a:cubicBezTo>
                      <a:cubicBezTo>
                        <a:pt x="23500" y="254"/>
                        <a:pt x="11686" y="126"/>
                        <a:pt x="0" y="0"/>
                      </a:cubicBezTo>
                      <a:close/>
                    </a:path>
                  </a:pathLst>
                </a:custGeom>
                <a:solidFill>
                  <a:srgbClr val="31388A"/>
                </a:solidFill>
                <a:ln w="12692" cap="flat">
                  <a:noFill/>
                  <a:prstDash val="solid"/>
                  <a:miter/>
                </a:ln>
              </p:spPr>
              <p:txBody>
                <a:bodyPr rtlCol="0" anchor="ctr"/>
                <a:lstStyle/>
                <a:p>
                  <a:endParaRPr lang="en-US"/>
                </a:p>
              </p:txBody>
            </p:sp>
            <p:sp>
              <p:nvSpPr>
                <p:cNvPr id="413" name="Freeform 412">
                  <a:extLst>
                    <a:ext uri="{FF2B5EF4-FFF2-40B4-BE49-F238E27FC236}">
                      <a16:creationId xmlns:a16="http://schemas.microsoft.com/office/drawing/2014/main" id="{A16162AC-B7D9-DB42-B9F8-0B261ED93A06}"/>
                    </a:ext>
                  </a:extLst>
                </p:cNvPr>
                <p:cNvSpPr/>
                <p:nvPr/>
              </p:nvSpPr>
              <p:spPr>
                <a:xfrm>
                  <a:off x="8962812" y="6719627"/>
                  <a:ext cx="581921" cy="62699"/>
                </a:xfrm>
                <a:custGeom>
                  <a:avLst/>
                  <a:gdLst>
                    <a:gd name="connsiteX0" fmla="*/ 576459 w 581921"/>
                    <a:gd name="connsiteY0" fmla="*/ 3309 h 62699"/>
                    <a:gd name="connsiteX1" fmla="*/ 569727 w 581921"/>
                    <a:gd name="connsiteY1" fmla="*/ 2547 h 62699"/>
                    <a:gd name="connsiteX2" fmla="*/ 549402 w 581921"/>
                    <a:gd name="connsiteY2" fmla="*/ 768 h 62699"/>
                    <a:gd name="connsiteX3" fmla="*/ 536826 w 581921"/>
                    <a:gd name="connsiteY3" fmla="*/ 895 h 62699"/>
                    <a:gd name="connsiteX4" fmla="*/ 518407 w 581921"/>
                    <a:gd name="connsiteY4" fmla="*/ 1403 h 62699"/>
                    <a:gd name="connsiteX5" fmla="*/ 502020 w 581921"/>
                    <a:gd name="connsiteY5" fmla="*/ 1530 h 62699"/>
                    <a:gd name="connsiteX6" fmla="*/ 499860 w 581921"/>
                    <a:gd name="connsiteY6" fmla="*/ 1276 h 62699"/>
                    <a:gd name="connsiteX7" fmla="*/ 488555 w 581921"/>
                    <a:gd name="connsiteY7" fmla="*/ 1784 h 62699"/>
                    <a:gd name="connsiteX8" fmla="*/ 354539 w 581921"/>
                    <a:gd name="connsiteY8" fmla="*/ 4199 h 62699"/>
                    <a:gd name="connsiteX9" fmla="*/ 307665 w 581921"/>
                    <a:gd name="connsiteY9" fmla="*/ 5088 h 62699"/>
                    <a:gd name="connsiteX10" fmla="*/ 223318 w 581921"/>
                    <a:gd name="connsiteY10" fmla="*/ 2547 h 62699"/>
                    <a:gd name="connsiteX11" fmla="*/ 183558 w 581921"/>
                    <a:gd name="connsiteY11" fmla="*/ 2547 h 62699"/>
                    <a:gd name="connsiteX12" fmla="*/ 153705 w 581921"/>
                    <a:gd name="connsiteY12" fmla="*/ 5 h 62699"/>
                    <a:gd name="connsiteX13" fmla="*/ 118391 w 581921"/>
                    <a:gd name="connsiteY13" fmla="*/ 2166 h 62699"/>
                    <a:gd name="connsiteX14" fmla="*/ 24262 w 581921"/>
                    <a:gd name="connsiteY14" fmla="*/ 4326 h 62699"/>
                    <a:gd name="connsiteX15" fmla="*/ 6224 w 581921"/>
                    <a:gd name="connsiteY15" fmla="*/ 3182 h 62699"/>
                    <a:gd name="connsiteX16" fmla="*/ 0 w 581921"/>
                    <a:gd name="connsiteY16" fmla="*/ 31517 h 62699"/>
                    <a:gd name="connsiteX17" fmla="*/ 6224 w 581921"/>
                    <a:gd name="connsiteY17" fmla="*/ 62137 h 62699"/>
                    <a:gd name="connsiteX18" fmla="*/ 16641 w 581921"/>
                    <a:gd name="connsiteY18" fmla="*/ 62392 h 62699"/>
                    <a:gd name="connsiteX19" fmla="*/ 102893 w 581921"/>
                    <a:gd name="connsiteY19" fmla="*/ 60231 h 62699"/>
                    <a:gd name="connsiteX20" fmla="*/ 337644 w 581921"/>
                    <a:gd name="connsiteY20" fmla="*/ 58199 h 62699"/>
                    <a:gd name="connsiteX21" fmla="*/ 389472 w 581921"/>
                    <a:gd name="connsiteY21" fmla="*/ 59088 h 62699"/>
                    <a:gd name="connsiteX22" fmla="*/ 450700 w 581921"/>
                    <a:gd name="connsiteY22" fmla="*/ 59850 h 62699"/>
                    <a:gd name="connsiteX23" fmla="*/ 472422 w 581921"/>
                    <a:gd name="connsiteY23" fmla="*/ 60105 h 62699"/>
                    <a:gd name="connsiteX24" fmla="*/ 507736 w 581921"/>
                    <a:gd name="connsiteY24" fmla="*/ 60486 h 62699"/>
                    <a:gd name="connsiteX25" fmla="*/ 576587 w 581921"/>
                    <a:gd name="connsiteY25" fmla="*/ 62137 h 62699"/>
                    <a:gd name="connsiteX26" fmla="*/ 581922 w 581921"/>
                    <a:gd name="connsiteY26" fmla="*/ 29865 h 62699"/>
                    <a:gd name="connsiteX27" fmla="*/ 576459 w 581921"/>
                    <a:gd name="connsiteY27" fmla="*/ 3309 h 6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1921" h="62699">
                      <a:moveTo>
                        <a:pt x="576459" y="3309"/>
                      </a:moveTo>
                      <a:cubicBezTo>
                        <a:pt x="574173" y="3055"/>
                        <a:pt x="572013" y="2801"/>
                        <a:pt x="569727" y="2547"/>
                      </a:cubicBezTo>
                      <a:cubicBezTo>
                        <a:pt x="562613" y="1657"/>
                        <a:pt x="556008" y="895"/>
                        <a:pt x="549402" y="768"/>
                      </a:cubicBezTo>
                      <a:cubicBezTo>
                        <a:pt x="545337" y="514"/>
                        <a:pt x="541399" y="514"/>
                        <a:pt x="536826" y="895"/>
                      </a:cubicBezTo>
                      <a:cubicBezTo>
                        <a:pt x="530983" y="1657"/>
                        <a:pt x="524631" y="1784"/>
                        <a:pt x="518407" y="1403"/>
                      </a:cubicBezTo>
                      <a:cubicBezTo>
                        <a:pt x="518153" y="1403"/>
                        <a:pt x="507228" y="1530"/>
                        <a:pt x="502020" y="1530"/>
                      </a:cubicBezTo>
                      <a:cubicBezTo>
                        <a:pt x="501258" y="1403"/>
                        <a:pt x="500750" y="1276"/>
                        <a:pt x="499860" y="1276"/>
                      </a:cubicBezTo>
                      <a:cubicBezTo>
                        <a:pt x="496431" y="895"/>
                        <a:pt x="492493" y="1276"/>
                        <a:pt x="488555" y="1784"/>
                      </a:cubicBezTo>
                      <a:cubicBezTo>
                        <a:pt x="443968" y="2292"/>
                        <a:pt x="399253" y="1784"/>
                        <a:pt x="354539" y="4199"/>
                      </a:cubicBezTo>
                      <a:cubicBezTo>
                        <a:pt x="338914" y="5088"/>
                        <a:pt x="323417" y="6231"/>
                        <a:pt x="307665" y="5088"/>
                      </a:cubicBezTo>
                      <a:cubicBezTo>
                        <a:pt x="279592" y="3055"/>
                        <a:pt x="251391" y="3055"/>
                        <a:pt x="223318" y="2547"/>
                      </a:cubicBezTo>
                      <a:cubicBezTo>
                        <a:pt x="210106" y="2292"/>
                        <a:pt x="201214" y="5215"/>
                        <a:pt x="183558" y="2547"/>
                      </a:cubicBezTo>
                      <a:cubicBezTo>
                        <a:pt x="175808" y="2039"/>
                        <a:pt x="161200" y="-122"/>
                        <a:pt x="153705" y="5"/>
                      </a:cubicBezTo>
                      <a:cubicBezTo>
                        <a:pt x="139605" y="387"/>
                        <a:pt x="132492" y="1530"/>
                        <a:pt x="118391" y="2166"/>
                      </a:cubicBezTo>
                      <a:cubicBezTo>
                        <a:pt x="87015" y="3436"/>
                        <a:pt x="55639" y="3944"/>
                        <a:pt x="24262" y="4326"/>
                      </a:cubicBezTo>
                      <a:cubicBezTo>
                        <a:pt x="18292" y="4453"/>
                        <a:pt x="12195" y="3817"/>
                        <a:pt x="6224" y="3182"/>
                      </a:cubicBezTo>
                      <a:lnTo>
                        <a:pt x="0" y="31517"/>
                      </a:lnTo>
                      <a:lnTo>
                        <a:pt x="6224" y="62137"/>
                      </a:lnTo>
                      <a:cubicBezTo>
                        <a:pt x="9654" y="62265"/>
                        <a:pt x="13211" y="62265"/>
                        <a:pt x="16641" y="62392"/>
                      </a:cubicBezTo>
                      <a:cubicBezTo>
                        <a:pt x="45477" y="63662"/>
                        <a:pt x="74693" y="60613"/>
                        <a:pt x="102893" y="60231"/>
                      </a:cubicBezTo>
                      <a:cubicBezTo>
                        <a:pt x="181144" y="59342"/>
                        <a:pt x="259394" y="60231"/>
                        <a:pt x="337644" y="58199"/>
                      </a:cubicBezTo>
                      <a:cubicBezTo>
                        <a:pt x="351999" y="57817"/>
                        <a:pt x="386805" y="58579"/>
                        <a:pt x="389472" y="59088"/>
                      </a:cubicBezTo>
                      <a:cubicBezTo>
                        <a:pt x="409162" y="62772"/>
                        <a:pt x="430248" y="59596"/>
                        <a:pt x="450700" y="59850"/>
                      </a:cubicBezTo>
                      <a:cubicBezTo>
                        <a:pt x="457941" y="59978"/>
                        <a:pt x="465182" y="59978"/>
                        <a:pt x="472422" y="60105"/>
                      </a:cubicBezTo>
                      <a:cubicBezTo>
                        <a:pt x="484236" y="60231"/>
                        <a:pt x="495922" y="60358"/>
                        <a:pt x="507736" y="60486"/>
                      </a:cubicBezTo>
                      <a:cubicBezTo>
                        <a:pt x="530728" y="60740"/>
                        <a:pt x="553721" y="61248"/>
                        <a:pt x="576587" y="62137"/>
                      </a:cubicBezTo>
                      <a:lnTo>
                        <a:pt x="581922" y="29865"/>
                      </a:lnTo>
                      <a:lnTo>
                        <a:pt x="576459" y="3309"/>
                      </a:lnTo>
                      <a:close/>
                    </a:path>
                  </a:pathLst>
                </a:custGeom>
                <a:solidFill>
                  <a:srgbClr val="31388A"/>
                </a:solidFill>
                <a:ln w="12692" cap="flat">
                  <a:noFill/>
                  <a:prstDash val="solid"/>
                  <a:miter/>
                </a:ln>
              </p:spPr>
              <p:txBody>
                <a:bodyPr rtlCol="0" anchor="ctr"/>
                <a:lstStyle/>
                <a:p>
                  <a:endParaRPr lang="en-US"/>
                </a:p>
              </p:txBody>
            </p:sp>
          </p:grpSp>
          <p:grpSp>
            <p:nvGrpSpPr>
              <p:cNvPr id="406" name="Graphic 1018">
                <a:extLst>
                  <a:ext uri="{FF2B5EF4-FFF2-40B4-BE49-F238E27FC236}">
                    <a16:creationId xmlns:a16="http://schemas.microsoft.com/office/drawing/2014/main" id="{8D4108E5-F56E-584B-8431-6C570355DE18}"/>
                  </a:ext>
                </a:extLst>
              </p:cNvPr>
              <p:cNvGrpSpPr/>
              <p:nvPr/>
            </p:nvGrpSpPr>
            <p:grpSpPr>
              <a:xfrm>
                <a:off x="9533173" y="6719627"/>
                <a:ext cx="581922" cy="62699"/>
                <a:chOff x="9533173" y="6719627"/>
                <a:chExt cx="581922" cy="62699"/>
              </a:xfrm>
              <a:solidFill>
                <a:srgbClr val="31388A"/>
              </a:solidFill>
            </p:grpSpPr>
            <p:sp>
              <p:nvSpPr>
                <p:cNvPr id="410" name="Freeform 409">
                  <a:extLst>
                    <a:ext uri="{FF2B5EF4-FFF2-40B4-BE49-F238E27FC236}">
                      <a16:creationId xmlns:a16="http://schemas.microsoft.com/office/drawing/2014/main" id="{A895570D-E72C-BE44-ABDE-F12A253E8127}"/>
                    </a:ext>
                  </a:extLst>
                </p:cNvPr>
                <p:cNvSpPr/>
                <p:nvPr/>
              </p:nvSpPr>
              <p:spPr>
                <a:xfrm>
                  <a:off x="10005342" y="6779732"/>
                  <a:ext cx="35186" cy="930"/>
                </a:xfrm>
                <a:custGeom>
                  <a:avLst/>
                  <a:gdLst>
                    <a:gd name="connsiteX0" fmla="*/ 0 w 35186"/>
                    <a:gd name="connsiteY0" fmla="*/ 0 h 930"/>
                    <a:gd name="connsiteX1" fmla="*/ 508 w 35186"/>
                    <a:gd name="connsiteY1" fmla="*/ 0 h 930"/>
                    <a:gd name="connsiteX2" fmla="*/ 24644 w 35186"/>
                    <a:gd name="connsiteY2" fmla="*/ 889 h 930"/>
                    <a:gd name="connsiteX3" fmla="*/ 35187 w 35186"/>
                    <a:gd name="connsiteY3" fmla="*/ 381 h 930"/>
                    <a:gd name="connsiteX4" fmla="*/ 0 w 35186"/>
                    <a:gd name="connsiteY4" fmla="*/ 0 h 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86" h="930">
                      <a:moveTo>
                        <a:pt x="0" y="0"/>
                      </a:moveTo>
                      <a:cubicBezTo>
                        <a:pt x="127" y="0"/>
                        <a:pt x="381" y="0"/>
                        <a:pt x="508" y="0"/>
                      </a:cubicBezTo>
                      <a:cubicBezTo>
                        <a:pt x="8130" y="889"/>
                        <a:pt x="16514" y="1016"/>
                        <a:pt x="24644" y="889"/>
                      </a:cubicBezTo>
                      <a:cubicBezTo>
                        <a:pt x="28327" y="635"/>
                        <a:pt x="31757" y="635"/>
                        <a:pt x="35187" y="381"/>
                      </a:cubicBezTo>
                      <a:cubicBezTo>
                        <a:pt x="23627" y="254"/>
                        <a:pt x="11814" y="126"/>
                        <a:pt x="0" y="0"/>
                      </a:cubicBezTo>
                      <a:close/>
                    </a:path>
                  </a:pathLst>
                </a:custGeom>
                <a:solidFill>
                  <a:srgbClr val="31388A"/>
                </a:solidFill>
                <a:ln w="12692" cap="flat">
                  <a:noFill/>
                  <a:prstDash val="solid"/>
                  <a:miter/>
                </a:ln>
              </p:spPr>
              <p:txBody>
                <a:bodyPr rtlCol="0" anchor="ctr"/>
                <a:lstStyle/>
                <a:p>
                  <a:endParaRPr lang="en-US"/>
                </a:p>
              </p:txBody>
            </p:sp>
            <p:sp>
              <p:nvSpPr>
                <p:cNvPr id="411" name="Freeform 410">
                  <a:extLst>
                    <a:ext uri="{FF2B5EF4-FFF2-40B4-BE49-F238E27FC236}">
                      <a16:creationId xmlns:a16="http://schemas.microsoft.com/office/drawing/2014/main" id="{A36AB894-6438-CD41-875E-B7296503DBE6}"/>
                    </a:ext>
                  </a:extLst>
                </p:cNvPr>
                <p:cNvSpPr/>
                <p:nvPr/>
              </p:nvSpPr>
              <p:spPr>
                <a:xfrm>
                  <a:off x="9533173" y="6719627"/>
                  <a:ext cx="581922" cy="62699"/>
                </a:xfrm>
                <a:custGeom>
                  <a:avLst/>
                  <a:gdLst>
                    <a:gd name="connsiteX0" fmla="*/ 576459 w 581922"/>
                    <a:gd name="connsiteY0" fmla="*/ 3309 h 62699"/>
                    <a:gd name="connsiteX1" fmla="*/ 569727 w 581922"/>
                    <a:gd name="connsiteY1" fmla="*/ 2547 h 62699"/>
                    <a:gd name="connsiteX2" fmla="*/ 549402 w 581922"/>
                    <a:gd name="connsiteY2" fmla="*/ 768 h 62699"/>
                    <a:gd name="connsiteX3" fmla="*/ 536826 w 581922"/>
                    <a:gd name="connsiteY3" fmla="*/ 895 h 62699"/>
                    <a:gd name="connsiteX4" fmla="*/ 518408 w 581922"/>
                    <a:gd name="connsiteY4" fmla="*/ 1403 h 62699"/>
                    <a:gd name="connsiteX5" fmla="*/ 502020 w 581922"/>
                    <a:gd name="connsiteY5" fmla="*/ 1530 h 62699"/>
                    <a:gd name="connsiteX6" fmla="*/ 499861 w 581922"/>
                    <a:gd name="connsiteY6" fmla="*/ 1276 h 62699"/>
                    <a:gd name="connsiteX7" fmla="*/ 488555 w 581922"/>
                    <a:gd name="connsiteY7" fmla="*/ 1784 h 62699"/>
                    <a:gd name="connsiteX8" fmla="*/ 354539 w 581922"/>
                    <a:gd name="connsiteY8" fmla="*/ 4199 h 62699"/>
                    <a:gd name="connsiteX9" fmla="*/ 307666 w 581922"/>
                    <a:gd name="connsiteY9" fmla="*/ 5088 h 62699"/>
                    <a:gd name="connsiteX10" fmla="*/ 223318 w 581922"/>
                    <a:gd name="connsiteY10" fmla="*/ 2547 h 62699"/>
                    <a:gd name="connsiteX11" fmla="*/ 183558 w 581922"/>
                    <a:gd name="connsiteY11" fmla="*/ 2547 h 62699"/>
                    <a:gd name="connsiteX12" fmla="*/ 153706 w 581922"/>
                    <a:gd name="connsiteY12" fmla="*/ 5 h 62699"/>
                    <a:gd name="connsiteX13" fmla="*/ 118391 w 581922"/>
                    <a:gd name="connsiteY13" fmla="*/ 2166 h 62699"/>
                    <a:gd name="connsiteX14" fmla="*/ 24263 w 581922"/>
                    <a:gd name="connsiteY14" fmla="*/ 4326 h 62699"/>
                    <a:gd name="connsiteX15" fmla="*/ 6225 w 581922"/>
                    <a:gd name="connsiteY15" fmla="*/ 3182 h 62699"/>
                    <a:gd name="connsiteX16" fmla="*/ 0 w 581922"/>
                    <a:gd name="connsiteY16" fmla="*/ 31517 h 62699"/>
                    <a:gd name="connsiteX17" fmla="*/ 6225 w 581922"/>
                    <a:gd name="connsiteY17" fmla="*/ 62137 h 62699"/>
                    <a:gd name="connsiteX18" fmla="*/ 16642 w 581922"/>
                    <a:gd name="connsiteY18" fmla="*/ 62392 h 62699"/>
                    <a:gd name="connsiteX19" fmla="*/ 102894 w 581922"/>
                    <a:gd name="connsiteY19" fmla="*/ 60231 h 62699"/>
                    <a:gd name="connsiteX20" fmla="*/ 337644 w 581922"/>
                    <a:gd name="connsiteY20" fmla="*/ 58199 h 62699"/>
                    <a:gd name="connsiteX21" fmla="*/ 389473 w 581922"/>
                    <a:gd name="connsiteY21" fmla="*/ 59088 h 62699"/>
                    <a:gd name="connsiteX22" fmla="*/ 450701 w 581922"/>
                    <a:gd name="connsiteY22" fmla="*/ 59850 h 62699"/>
                    <a:gd name="connsiteX23" fmla="*/ 472422 w 581922"/>
                    <a:gd name="connsiteY23" fmla="*/ 60105 h 62699"/>
                    <a:gd name="connsiteX24" fmla="*/ 507737 w 581922"/>
                    <a:gd name="connsiteY24" fmla="*/ 60486 h 62699"/>
                    <a:gd name="connsiteX25" fmla="*/ 576587 w 581922"/>
                    <a:gd name="connsiteY25" fmla="*/ 62137 h 62699"/>
                    <a:gd name="connsiteX26" fmla="*/ 581922 w 581922"/>
                    <a:gd name="connsiteY26" fmla="*/ 29865 h 62699"/>
                    <a:gd name="connsiteX27" fmla="*/ 576459 w 581922"/>
                    <a:gd name="connsiteY27" fmla="*/ 3309 h 6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1922" h="62699">
                      <a:moveTo>
                        <a:pt x="576459" y="3309"/>
                      </a:moveTo>
                      <a:cubicBezTo>
                        <a:pt x="574173" y="3055"/>
                        <a:pt x="572014" y="2801"/>
                        <a:pt x="569727" y="2547"/>
                      </a:cubicBezTo>
                      <a:cubicBezTo>
                        <a:pt x="562614" y="1657"/>
                        <a:pt x="556008" y="895"/>
                        <a:pt x="549402" y="768"/>
                      </a:cubicBezTo>
                      <a:cubicBezTo>
                        <a:pt x="545338" y="514"/>
                        <a:pt x="541400" y="514"/>
                        <a:pt x="536826" y="895"/>
                      </a:cubicBezTo>
                      <a:cubicBezTo>
                        <a:pt x="530983" y="1657"/>
                        <a:pt x="524632" y="1784"/>
                        <a:pt x="518408" y="1403"/>
                      </a:cubicBezTo>
                      <a:cubicBezTo>
                        <a:pt x="518281" y="1403"/>
                        <a:pt x="507229" y="1530"/>
                        <a:pt x="502020" y="1530"/>
                      </a:cubicBezTo>
                      <a:cubicBezTo>
                        <a:pt x="501258" y="1403"/>
                        <a:pt x="500750" y="1276"/>
                        <a:pt x="499861" y="1276"/>
                      </a:cubicBezTo>
                      <a:cubicBezTo>
                        <a:pt x="496431" y="895"/>
                        <a:pt x="492493" y="1276"/>
                        <a:pt x="488555" y="1784"/>
                      </a:cubicBezTo>
                      <a:cubicBezTo>
                        <a:pt x="443968" y="2292"/>
                        <a:pt x="399254" y="1784"/>
                        <a:pt x="354539" y="4199"/>
                      </a:cubicBezTo>
                      <a:cubicBezTo>
                        <a:pt x="338915" y="5088"/>
                        <a:pt x="323417" y="6231"/>
                        <a:pt x="307666" y="5088"/>
                      </a:cubicBezTo>
                      <a:cubicBezTo>
                        <a:pt x="279592" y="3055"/>
                        <a:pt x="251392" y="3055"/>
                        <a:pt x="223318" y="2547"/>
                      </a:cubicBezTo>
                      <a:cubicBezTo>
                        <a:pt x="210107" y="2292"/>
                        <a:pt x="201215" y="5215"/>
                        <a:pt x="183558" y="2547"/>
                      </a:cubicBezTo>
                      <a:cubicBezTo>
                        <a:pt x="175809" y="2039"/>
                        <a:pt x="161200" y="-122"/>
                        <a:pt x="153706" y="5"/>
                      </a:cubicBezTo>
                      <a:cubicBezTo>
                        <a:pt x="139606" y="387"/>
                        <a:pt x="132492" y="1530"/>
                        <a:pt x="118391" y="2166"/>
                      </a:cubicBezTo>
                      <a:cubicBezTo>
                        <a:pt x="87016" y="3436"/>
                        <a:pt x="55639" y="3944"/>
                        <a:pt x="24263" y="4326"/>
                      </a:cubicBezTo>
                      <a:cubicBezTo>
                        <a:pt x="18292" y="4453"/>
                        <a:pt x="12195" y="3817"/>
                        <a:pt x="6225" y="3182"/>
                      </a:cubicBezTo>
                      <a:lnTo>
                        <a:pt x="0" y="31517"/>
                      </a:lnTo>
                      <a:lnTo>
                        <a:pt x="6225" y="62137"/>
                      </a:lnTo>
                      <a:cubicBezTo>
                        <a:pt x="9654" y="62265"/>
                        <a:pt x="13212" y="62265"/>
                        <a:pt x="16642" y="62392"/>
                      </a:cubicBezTo>
                      <a:cubicBezTo>
                        <a:pt x="45477" y="63662"/>
                        <a:pt x="74693" y="60613"/>
                        <a:pt x="102894" y="60231"/>
                      </a:cubicBezTo>
                      <a:cubicBezTo>
                        <a:pt x="181144" y="59342"/>
                        <a:pt x="259395" y="60231"/>
                        <a:pt x="337644" y="58199"/>
                      </a:cubicBezTo>
                      <a:cubicBezTo>
                        <a:pt x="351999" y="57817"/>
                        <a:pt x="386805" y="58579"/>
                        <a:pt x="389473" y="59088"/>
                      </a:cubicBezTo>
                      <a:cubicBezTo>
                        <a:pt x="409162" y="62772"/>
                        <a:pt x="430249" y="59596"/>
                        <a:pt x="450701" y="59850"/>
                      </a:cubicBezTo>
                      <a:cubicBezTo>
                        <a:pt x="457942" y="59978"/>
                        <a:pt x="465182" y="59978"/>
                        <a:pt x="472422" y="60105"/>
                      </a:cubicBezTo>
                      <a:cubicBezTo>
                        <a:pt x="484237" y="60231"/>
                        <a:pt x="495923" y="60358"/>
                        <a:pt x="507737" y="60486"/>
                      </a:cubicBezTo>
                      <a:cubicBezTo>
                        <a:pt x="530729" y="60740"/>
                        <a:pt x="553721" y="61248"/>
                        <a:pt x="576587" y="62137"/>
                      </a:cubicBezTo>
                      <a:lnTo>
                        <a:pt x="581922" y="29865"/>
                      </a:lnTo>
                      <a:lnTo>
                        <a:pt x="576459" y="3309"/>
                      </a:lnTo>
                      <a:close/>
                    </a:path>
                  </a:pathLst>
                </a:custGeom>
                <a:solidFill>
                  <a:srgbClr val="31388A"/>
                </a:solidFill>
                <a:ln w="12692" cap="flat">
                  <a:noFill/>
                  <a:prstDash val="solid"/>
                  <a:miter/>
                </a:ln>
              </p:spPr>
              <p:txBody>
                <a:bodyPr rtlCol="0" anchor="ctr"/>
                <a:lstStyle/>
                <a:p>
                  <a:endParaRPr lang="en-US"/>
                </a:p>
              </p:txBody>
            </p:sp>
          </p:grpSp>
          <p:grpSp>
            <p:nvGrpSpPr>
              <p:cNvPr id="407" name="Graphic 1018">
                <a:extLst>
                  <a:ext uri="{FF2B5EF4-FFF2-40B4-BE49-F238E27FC236}">
                    <a16:creationId xmlns:a16="http://schemas.microsoft.com/office/drawing/2014/main" id="{0ED34DB9-8B6D-9749-B835-4D0E459E8447}"/>
                  </a:ext>
                </a:extLst>
              </p:cNvPr>
              <p:cNvGrpSpPr/>
              <p:nvPr/>
            </p:nvGrpSpPr>
            <p:grpSpPr>
              <a:xfrm>
                <a:off x="10103790" y="6721607"/>
                <a:ext cx="248410" cy="404995"/>
                <a:chOff x="10103790" y="6721607"/>
                <a:chExt cx="248410" cy="404995"/>
              </a:xfrm>
              <a:solidFill>
                <a:srgbClr val="31388A"/>
              </a:solidFill>
            </p:grpSpPr>
            <p:sp>
              <p:nvSpPr>
                <p:cNvPr id="408" name="Freeform 407">
                  <a:extLst>
                    <a:ext uri="{FF2B5EF4-FFF2-40B4-BE49-F238E27FC236}">
                      <a16:creationId xmlns:a16="http://schemas.microsoft.com/office/drawing/2014/main" id="{B2A39D04-697D-2C4A-93B1-2637118BF9AF}"/>
                    </a:ext>
                  </a:extLst>
                </p:cNvPr>
                <p:cNvSpPr/>
                <p:nvPr/>
              </p:nvSpPr>
              <p:spPr>
                <a:xfrm>
                  <a:off x="10293148" y="7003100"/>
                  <a:ext cx="931" cy="29732"/>
                </a:xfrm>
                <a:custGeom>
                  <a:avLst/>
                  <a:gdLst>
                    <a:gd name="connsiteX0" fmla="*/ 931 w 931"/>
                    <a:gd name="connsiteY0" fmla="*/ 0 h 29732"/>
                    <a:gd name="connsiteX1" fmla="*/ 931 w 931"/>
                    <a:gd name="connsiteY1" fmla="*/ 509 h 29732"/>
                    <a:gd name="connsiteX2" fmla="*/ 42 w 931"/>
                    <a:gd name="connsiteY2" fmla="*/ 20457 h 29732"/>
                    <a:gd name="connsiteX3" fmla="*/ 550 w 931"/>
                    <a:gd name="connsiteY3" fmla="*/ 29732 h 29732"/>
                    <a:gd name="connsiteX4" fmla="*/ 931 w 931"/>
                    <a:gd name="connsiteY4" fmla="*/ 0 h 29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 h="29732">
                      <a:moveTo>
                        <a:pt x="931" y="0"/>
                      </a:moveTo>
                      <a:lnTo>
                        <a:pt x="931" y="509"/>
                      </a:lnTo>
                      <a:cubicBezTo>
                        <a:pt x="42" y="6607"/>
                        <a:pt x="-85" y="13468"/>
                        <a:pt x="42" y="20457"/>
                      </a:cubicBezTo>
                      <a:cubicBezTo>
                        <a:pt x="169" y="23634"/>
                        <a:pt x="296" y="26683"/>
                        <a:pt x="550" y="29732"/>
                      </a:cubicBezTo>
                      <a:cubicBezTo>
                        <a:pt x="677" y="19821"/>
                        <a:pt x="804" y="9911"/>
                        <a:pt x="931" y="0"/>
                      </a:cubicBezTo>
                      <a:close/>
                    </a:path>
                  </a:pathLst>
                </a:custGeom>
                <a:solidFill>
                  <a:srgbClr val="31388A"/>
                </a:solidFill>
                <a:ln w="12692" cap="flat">
                  <a:noFill/>
                  <a:prstDash val="solid"/>
                  <a:miter/>
                </a:ln>
              </p:spPr>
              <p:txBody>
                <a:bodyPr rtlCol="0" anchor="ctr"/>
                <a:lstStyle/>
                <a:p>
                  <a:endParaRPr lang="en-US"/>
                </a:p>
              </p:txBody>
            </p:sp>
            <p:sp>
              <p:nvSpPr>
                <p:cNvPr id="409" name="Freeform 408">
                  <a:extLst>
                    <a:ext uri="{FF2B5EF4-FFF2-40B4-BE49-F238E27FC236}">
                      <a16:creationId xmlns:a16="http://schemas.microsoft.com/office/drawing/2014/main" id="{904A7461-39EB-8E41-A6CC-8A0B81E1FB5E}"/>
                    </a:ext>
                  </a:extLst>
                </p:cNvPr>
                <p:cNvSpPr/>
                <p:nvPr/>
              </p:nvSpPr>
              <p:spPr>
                <a:xfrm>
                  <a:off x="10103790" y="6721607"/>
                  <a:ext cx="248410" cy="404995"/>
                </a:xfrm>
                <a:custGeom>
                  <a:avLst/>
                  <a:gdLst>
                    <a:gd name="connsiteX0" fmla="*/ 203628 w 248410"/>
                    <a:gd name="connsiteY0" fmla="*/ 404995 h 404995"/>
                    <a:gd name="connsiteX1" fmla="*/ 210996 w 248410"/>
                    <a:gd name="connsiteY1" fmla="*/ 404106 h 404995"/>
                    <a:gd name="connsiteX2" fmla="*/ 231194 w 248410"/>
                    <a:gd name="connsiteY2" fmla="*/ 393814 h 404995"/>
                    <a:gd name="connsiteX3" fmla="*/ 239196 w 248410"/>
                    <a:gd name="connsiteY3" fmla="*/ 382378 h 404995"/>
                    <a:gd name="connsiteX4" fmla="*/ 243642 w 248410"/>
                    <a:gd name="connsiteY4" fmla="*/ 363192 h 404995"/>
                    <a:gd name="connsiteX5" fmla="*/ 245421 w 248410"/>
                    <a:gd name="connsiteY5" fmla="*/ 345785 h 404995"/>
                    <a:gd name="connsiteX6" fmla="*/ 245929 w 248410"/>
                    <a:gd name="connsiteY6" fmla="*/ 343626 h 404995"/>
                    <a:gd name="connsiteX7" fmla="*/ 246564 w 248410"/>
                    <a:gd name="connsiteY7" fmla="*/ 331047 h 404995"/>
                    <a:gd name="connsiteX8" fmla="*/ 248215 w 248410"/>
                    <a:gd name="connsiteY8" fmla="*/ 252905 h 404995"/>
                    <a:gd name="connsiteX9" fmla="*/ 247580 w 248410"/>
                    <a:gd name="connsiteY9" fmla="*/ 213010 h 404995"/>
                    <a:gd name="connsiteX10" fmla="*/ 246310 w 248410"/>
                    <a:gd name="connsiteY10" fmla="*/ 176670 h 404995"/>
                    <a:gd name="connsiteX11" fmla="*/ 245294 w 248410"/>
                    <a:gd name="connsiteY11" fmla="*/ 120510 h 404995"/>
                    <a:gd name="connsiteX12" fmla="*/ 244532 w 248410"/>
                    <a:gd name="connsiteY12" fmla="*/ 73118 h 404995"/>
                    <a:gd name="connsiteX13" fmla="*/ 242626 w 248410"/>
                    <a:gd name="connsiteY13" fmla="*/ 50755 h 404995"/>
                    <a:gd name="connsiteX14" fmla="*/ 237164 w 248410"/>
                    <a:gd name="connsiteY14" fmla="*/ 29028 h 404995"/>
                    <a:gd name="connsiteX15" fmla="*/ 223191 w 248410"/>
                    <a:gd name="connsiteY15" fmla="*/ 14670 h 404995"/>
                    <a:gd name="connsiteX16" fmla="*/ 202358 w 248410"/>
                    <a:gd name="connsiteY16" fmla="*/ 6030 h 404995"/>
                    <a:gd name="connsiteX17" fmla="*/ 172379 w 248410"/>
                    <a:gd name="connsiteY17" fmla="*/ 567 h 404995"/>
                    <a:gd name="connsiteX18" fmla="*/ 131857 w 248410"/>
                    <a:gd name="connsiteY18" fmla="*/ 312 h 404995"/>
                    <a:gd name="connsiteX19" fmla="*/ 24135 w 248410"/>
                    <a:gd name="connsiteY19" fmla="*/ 2346 h 404995"/>
                    <a:gd name="connsiteX20" fmla="*/ 6097 w 248410"/>
                    <a:gd name="connsiteY20" fmla="*/ 1202 h 404995"/>
                    <a:gd name="connsiteX21" fmla="*/ 0 w 248410"/>
                    <a:gd name="connsiteY21" fmla="*/ 29537 h 404995"/>
                    <a:gd name="connsiteX22" fmla="*/ 6097 w 248410"/>
                    <a:gd name="connsiteY22" fmla="*/ 60157 h 404995"/>
                    <a:gd name="connsiteX23" fmla="*/ 16514 w 248410"/>
                    <a:gd name="connsiteY23" fmla="*/ 60412 h 404995"/>
                    <a:gd name="connsiteX24" fmla="*/ 55003 w 248410"/>
                    <a:gd name="connsiteY24" fmla="*/ 59903 h 404995"/>
                    <a:gd name="connsiteX25" fmla="*/ 91588 w 248410"/>
                    <a:gd name="connsiteY25" fmla="*/ 58251 h 404995"/>
                    <a:gd name="connsiteX26" fmla="*/ 141637 w 248410"/>
                    <a:gd name="connsiteY26" fmla="*/ 57870 h 404995"/>
                    <a:gd name="connsiteX27" fmla="*/ 166662 w 248410"/>
                    <a:gd name="connsiteY27" fmla="*/ 58125 h 404995"/>
                    <a:gd name="connsiteX28" fmla="*/ 186733 w 248410"/>
                    <a:gd name="connsiteY28" fmla="*/ 71593 h 404995"/>
                    <a:gd name="connsiteX29" fmla="*/ 190798 w 248410"/>
                    <a:gd name="connsiteY29" fmla="*/ 83282 h 404995"/>
                    <a:gd name="connsiteX30" fmla="*/ 191052 w 248410"/>
                    <a:gd name="connsiteY30" fmla="*/ 95734 h 404995"/>
                    <a:gd name="connsiteX31" fmla="*/ 191306 w 248410"/>
                    <a:gd name="connsiteY31" fmla="*/ 120638 h 404995"/>
                    <a:gd name="connsiteX32" fmla="*/ 192323 w 248410"/>
                    <a:gd name="connsiteY32" fmla="*/ 168920 h 404995"/>
                    <a:gd name="connsiteX33" fmla="*/ 192196 w 248410"/>
                    <a:gd name="connsiteY33" fmla="*/ 192807 h 404995"/>
                    <a:gd name="connsiteX34" fmla="*/ 191433 w 248410"/>
                    <a:gd name="connsiteY34" fmla="*/ 214280 h 404995"/>
                    <a:gd name="connsiteX35" fmla="*/ 189782 w 248410"/>
                    <a:gd name="connsiteY35" fmla="*/ 226986 h 404995"/>
                    <a:gd name="connsiteX36" fmla="*/ 189782 w 248410"/>
                    <a:gd name="connsiteY36" fmla="*/ 238675 h 404995"/>
                    <a:gd name="connsiteX37" fmla="*/ 190671 w 248410"/>
                    <a:gd name="connsiteY37" fmla="*/ 263070 h 404995"/>
                    <a:gd name="connsiteX38" fmla="*/ 190417 w 248410"/>
                    <a:gd name="connsiteY38" fmla="*/ 281494 h 404995"/>
                    <a:gd name="connsiteX39" fmla="*/ 190035 w 248410"/>
                    <a:gd name="connsiteY39" fmla="*/ 311226 h 404995"/>
                    <a:gd name="connsiteX40" fmla="*/ 185208 w 248410"/>
                    <a:gd name="connsiteY40" fmla="*/ 339052 h 404995"/>
                    <a:gd name="connsiteX41" fmla="*/ 160057 w 248410"/>
                    <a:gd name="connsiteY41" fmla="*/ 351630 h 404995"/>
                    <a:gd name="connsiteX42" fmla="*/ 182033 w 248410"/>
                    <a:gd name="connsiteY42" fmla="*/ 387079 h 404995"/>
                    <a:gd name="connsiteX43" fmla="*/ 203628 w 248410"/>
                    <a:gd name="connsiteY43" fmla="*/ 404995 h 40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48410" h="404995">
                      <a:moveTo>
                        <a:pt x="203628" y="404995"/>
                      </a:moveTo>
                      <a:cubicBezTo>
                        <a:pt x="206041" y="404868"/>
                        <a:pt x="208455" y="404614"/>
                        <a:pt x="210996" y="404106"/>
                      </a:cubicBezTo>
                      <a:cubicBezTo>
                        <a:pt x="218871" y="402454"/>
                        <a:pt x="225858" y="398896"/>
                        <a:pt x="231194" y="393814"/>
                      </a:cubicBezTo>
                      <a:cubicBezTo>
                        <a:pt x="234623" y="390765"/>
                        <a:pt x="237291" y="387207"/>
                        <a:pt x="239196" y="382378"/>
                      </a:cubicBezTo>
                      <a:cubicBezTo>
                        <a:pt x="241609" y="376025"/>
                        <a:pt x="242753" y="369419"/>
                        <a:pt x="243642" y="363192"/>
                      </a:cubicBezTo>
                      <a:cubicBezTo>
                        <a:pt x="243642" y="362939"/>
                        <a:pt x="244785" y="351376"/>
                        <a:pt x="245421" y="345785"/>
                      </a:cubicBezTo>
                      <a:cubicBezTo>
                        <a:pt x="245547" y="345150"/>
                        <a:pt x="245674" y="344515"/>
                        <a:pt x="245929" y="343626"/>
                      </a:cubicBezTo>
                      <a:cubicBezTo>
                        <a:pt x="246691" y="340322"/>
                        <a:pt x="246691" y="335748"/>
                        <a:pt x="246564" y="331047"/>
                      </a:cubicBezTo>
                      <a:cubicBezTo>
                        <a:pt x="248597" y="306652"/>
                        <a:pt x="248597" y="281240"/>
                        <a:pt x="248215" y="252905"/>
                      </a:cubicBezTo>
                      <a:lnTo>
                        <a:pt x="247580" y="213010"/>
                      </a:lnTo>
                      <a:lnTo>
                        <a:pt x="246310" y="176670"/>
                      </a:lnTo>
                      <a:cubicBezTo>
                        <a:pt x="245421" y="157866"/>
                        <a:pt x="244404" y="138934"/>
                        <a:pt x="245294" y="120510"/>
                      </a:cubicBezTo>
                      <a:cubicBezTo>
                        <a:pt x="246056" y="104246"/>
                        <a:pt x="245547" y="88364"/>
                        <a:pt x="244532" y="73118"/>
                      </a:cubicBezTo>
                      <a:lnTo>
                        <a:pt x="242626" y="50755"/>
                      </a:lnTo>
                      <a:cubicBezTo>
                        <a:pt x="242118" y="43386"/>
                        <a:pt x="241102" y="36016"/>
                        <a:pt x="237164" y="29028"/>
                      </a:cubicBezTo>
                      <a:cubicBezTo>
                        <a:pt x="233734" y="22548"/>
                        <a:pt x="228780" y="18355"/>
                        <a:pt x="223191" y="14670"/>
                      </a:cubicBezTo>
                      <a:cubicBezTo>
                        <a:pt x="217474" y="11113"/>
                        <a:pt x="210614" y="7936"/>
                        <a:pt x="202358" y="6030"/>
                      </a:cubicBezTo>
                      <a:cubicBezTo>
                        <a:pt x="194735" y="4760"/>
                        <a:pt x="180890" y="1075"/>
                        <a:pt x="172379" y="567"/>
                      </a:cubicBezTo>
                      <a:cubicBezTo>
                        <a:pt x="156754" y="-450"/>
                        <a:pt x="148116" y="186"/>
                        <a:pt x="131857" y="312"/>
                      </a:cubicBezTo>
                      <a:cubicBezTo>
                        <a:pt x="95526" y="1329"/>
                        <a:pt x="58433" y="1964"/>
                        <a:pt x="24135" y="2346"/>
                      </a:cubicBezTo>
                      <a:cubicBezTo>
                        <a:pt x="18165" y="2473"/>
                        <a:pt x="12068" y="1837"/>
                        <a:pt x="6097" y="1202"/>
                      </a:cubicBezTo>
                      <a:lnTo>
                        <a:pt x="0" y="29537"/>
                      </a:lnTo>
                      <a:lnTo>
                        <a:pt x="6097" y="60157"/>
                      </a:lnTo>
                      <a:lnTo>
                        <a:pt x="16514" y="60412"/>
                      </a:lnTo>
                      <a:cubicBezTo>
                        <a:pt x="32011" y="61047"/>
                        <a:pt x="42300" y="60539"/>
                        <a:pt x="55003" y="59903"/>
                      </a:cubicBezTo>
                      <a:cubicBezTo>
                        <a:pt x="67198" y="59268"/>
                        <a:pt x="79647" y="58378"/>
                        <a:pt x="91588" y="58251"/>
                      </a:cubicBezTo>
                      <a:lnTo>
                        <a:pt x="141637" y="57870"/>
                      </a:lnTo>
                      <a:cubicBezTo>
                        <a:pt x="150022" y="57998"/>
                        <a:pt x="158405" y="57362"/>
                        <a:pt x="166662" y="58125"/>
                      </a:cubicBezTo>
                      <a:cubicBezTo>
                        <a:pt x="174919" y="59395"/>
                        <a:pt x="182541" y="64478"/>
                        <a:pt x="186733" y="71593"/>
                      </a:cubicBezTo>
                      <a:cubicBezTo>
                        <a:pt x="188893" y="75150"/>
                        <a:pt x="190290" y="79216"/>
                        <a:pt x="190798" y="83282"/>
                      </a:cubicBezTo>
                      <a:cubicBezTo>
                        <a:pt x="191179" y="87475"/>
                        <a:pt x="190925" y="91541"/>
                        <a:pt x="191052" y="95734"/>
                      </a:cubicBezTo>
                      <a:lnTo>
                        <a:pt x="191306" y="120638"/>
                      </a:lnTo>
                      <a:cubicBezTo>
                        <a:pt x="191560" y="137155"/>
                        <a:pt x="191814" y="154308"/>
                        <a:pt x="192323" y="168920"/>
                      </a:cubicBezTo>
                      <a:cubicBezTo>
                        <a:pt x="192449" y="174510"/>
                        <a:pt x="192449" y="184167"/>
                        <a:pt x="192196" y="192807"/>
                      </a:cubicBezTo>
                      <a:cubicBezTo>
                        <a:pt x="191941" y="203607"/>
                        <a:pt x="191687" y="213010"/>
                        <a:pt x="191433" y="214280"/>
                      </a:cubicBezTo>
                      <a:cubicBezTo>
                        <a:pt x="190544" y="219743"/>
                        <a:pt x="190035" y="222920"/>
                        <a:pt x="189782" y="226986"/>
                      </a:cubicBezTo>
                      <a:cubicBezTo>
                        <a:pt x="189528" y="230797"/>
                        <a:pt x="189655" y="234736"/>
                        <a:pt x="189782" y="238675"/>
                      </a:cubicBezTo>
                      <a:cubicBezTo>
                        <a:pt x="190035" y="246807"/>
                        <a:pt x="190798" y="254430"/>
                        <a:pt x="190671" y="263070"/>
                      </a:cubicBezTo>
                      <a:cubicBezTo>
                        <a:pt x="190544" y="269169"/>
                        <a:pt x="190544" y="275268"/>
                        <a:pt x="190417" y="281494"/>
                      </a:cubicBezTo>
                      <a:cubicBezTo>
                        <a:pt x="190290" y="291405"/>
                        <a:pt x="190163" y="301315"/>
                        <a:pt x="190035" y="311226"/>
                      </a:cubicBezTo>
                      <a:cubicBezTo>
                        <a:pt x="189655" y="320628"/>
                        <a:pt x="191179" y="331047"/>
                        <a:pt x="185208" y="339052"/>
                      </a:cubicBezTo>
                      <a:cubicBezTo>
                        <a:pt x="179873" y="347184"/>
                        <a:pt x="170093" y="352011"/>
                        <a:pt x="160057" y="351630"/>
                      </a:cubicBezTo>
                      <a:lnTo>
                        <a:pt x="182033" y="387079"/>
                      </a:lnTo>
                      <a:lnTo>
                        <a:pt x="203628" y="404995"/>
                      </a:lnTo>
                      <a:close/>
                    </a:path>
                  </a:pathLst>
                </a:custGeom>
                <a:solidFill>
                  <a:srgbClr val="31388A"/>
                </a:solidFill>
                <a:ln w="12692" cap="flat">
                  <a:noFill/>
                  <a:prstDash val="solid"/>
                  <a:miter/>
                </a:ln>
              </p:spPr>
              <p:txBody>
                <a:bodyPr rtlCol="0" anchor="ctr"/>
                <a:lstStyle/>
                <a:p>
                  <a:endParaRPr lang="en-US"/>
                </a:p>
              </p:txBody>
            </p:sp>
          </p:grpSp>
        </p:grpSp>
        <p:sp>
          <p:nvSpPr>
            <p:cNvPr id="480" name="TextBox 479">
              <a:extLst>
                <a:ext uri="{FF2B5EF4-FFF2-40B4-BE49-F238E27FC236}">
                  <a16:creationId xmlns:a16="http://schemas.microsoft.com/office/drawing/2014/main" id="{BC86EB81-AC88-744E-A946-FF45947E41D5}"/>
                </a:ext>
              </a:extLst>
            </p:cNvPr>
            <p:cNvSpPr txBox="1"/>
            <p:nvPr/>
          </p:nvSpPr>
          <p:spPr>
            <a:xfrm>
              <a:off x="507252" y="6765242"/>
              <a:ext cx="3941144" cy="307777"/>
            </a:xfrm>
            <a:prstGeom prst="rect">
              <a:avLst/>
            </a:prstGeom>
            <a:noFill/>
          </p:spPr>
          <p:txBody>
            <a:bodyPr wrap="none" rtlCol="0">
              <a:spAutoFit/>
            </a:bodyPr>
            <a:lstStyle/>
            <a:p>
              <a:pPr algn="l"/>
              <a:r>
                <a:rPr lang="en-US" sz="1400" spc="30" dirty="0">
                  <a:solidFill>
                    <a:srgbClr val="FFFFFF"/>
                  </a:solidFill>
                  <a:latin typeface="LondrinaSolid-Black"/>
                  <a:sym typeface="LondrinaSolid-Black"/>
                  <a:rtl val="0"/>
                </a:rPr>
                <a:t>Share your thoughts and read the opinions of others</a:t>
              </a:r>
            </a:p>
          </p:txBody>
        </p:sp>
        <p:sp>
          <p:nvSpPr>
            <p:cNvPr id="482" name="Freeform 481">
              <a:hlinkClick r:id="rId7"/>
              <a:extLst>
                <a:ext uri="{FF2B5EF4-FFF2-40B4-BE49-F238E27FC236}">
                  <a16:creationId xmlns:a16="http://schemas.microsoft.com/office/drawing/2014/main" id="{FF017495-CD05-0F4B-B352-431C895109C0}"/>
                </a:ext>
              </a:extLst>
            </p:cNvPr>
            <p:cNvSpPr/>
            <p:nvPr/>
          </p:nvSpPr>
          <p:spPr>
            <a:xfrm>
              <a:off x="9450351" y="6781129"/>
              <a:ext cx="288102" cy="288423"/>
            </a:xfrm>
            <a:custGeom>
              <a:avLst/>
              <a:gdLst>
                <a:gd name="connsiteX0" fmla="*/ 144051 w 288102"/>
                <a:gd name="connsiteY0" fmla="*/ 0 h 288423"/>
                <a:gd name="connsiteX1" fmla="*/ 0 w 288102"/>
                <a:gd name="connsiteY1" fmla="*/ 144211 h 288423"/>
                <a:gd name="connsiteX2" fmla="*/ 144051 w 288102"/>
                <a:gd name="connsiteY2" fmla="*/ 288424 h 288423"/>
                <a:gd name="connsiteX3" fmla="*/ 288103 w 288102"/>
                <a:gd name="connsiteY3" fmla="*/ 144211 h 288423"/>
                <a:gd name="connsiteX4" fmla="*/ 144051 w 288102"/>
                <a:gd name="connsiteY4" fmla="*/ 0 h 288423"/>
                <a:gd name="connsiteX5" fmla="*/ 221793 w 288102"/>
                <a:gd name="connsiteY5" fmla="*/ 113718 h 288423"/>
                <a:gd name="connsiteX6" fmla="*/ 222174 w 288102"/>
                <a:gd name="connsiteY6" fmla="*/ 118165 h 288423"/>
                <a:gd name="connsiteX7" fmla="*/ 215441 w 288102"/>
                <a:gd name="connsiteY7" fmla="*/ 153995 h 288423"/>
                <a:gd name="connsiteX8" fmla="*/ 196261 w 288102"/>
                <a:gd name="connsiteY8" fmla="*/ 186522 h 288423"/>
                <a:gd name="connsiteX9" fmla="*/ 164249 w 288102"/>
                <a:gd name="connsiteY9" fmla="*/ 210409 h 288423"/>
                <a:gd name="connsiteX10" fmla="*/ 120931 w 288102"/>
                <a:gd name="connsiteY10" fmla="*/ 219557 h 288423"/>
                <a:gd name="connsiteX11" fmla="*/ 66436 w 288102"/>
                <a:gd name="connsiteY11" fmla="*/ 203675 h 288423"/>
                <a:gd name="connsiteX12" fmla="*/ 74947 w 288102"/>
                <a:gd name="connsiteY12" fmla="*/ 204056 h 288423"/>
                <a:gd name="connsiteX13" fmla="*/ 119281 w 288102"/>
                <a:gd name="connsiteY13" fmla="*/ 188809 h 288423"/>
                <a:gd name="connsiteX14" fmla="*/ 98448 w 288102"/>
                <a:gd name="connsiteY14" fmla="*/ 181821 h 288423"/>
                <a:gd name="connsiteX15" fmla="*/ 86126 w 288102"/>
                <a:gd name="connsiteY15" fmla="*/ 164414 h 288423"/>
                <a:gd name="connsiteX16" fmla="*/ 92604 w 288102"/>
                <a:gd name="connsiteY16" fmla="*/ 164795 h 288423"/>
                <a:gd name="connsiteX17" fmla="*/ 102131 w 288102"/>
                <a:gd name="connsiteY17" fmla="*/ 163779 h 288423"/>
                <a:gd name="connsiteX18" fmla="*/ 87523 w 288102"/>
                <a:gd name="connsiteY18" fmla="*/ 157045 h 288423"/>
                <a:gd name="connsiteX19" fmla="*/ 77360 w 288102"/>
                <a:gd name="connsiteY19" fmla="*/ 144720 h 288423"/>
                <a:gd name="connsiteX20" fmla="*/ 73677 w 288102"/>
                <a:gd name="connsiteY20" fmla="*/ 128964 h 288423"/>
                <a:gd name="connsiteX21" fmla="*/ 73677 w 288102"/>
                <a:gd name="connsiteY21" fmla="*/ 128329 h 288423"/>
                <a:gd name="connsiteX22" fmla="*/ 89556 w 288102"/>
                <a:gd name="connsiteY22" fmla="*/ 133030 h 288423"/>
                <a:gd name="connsiteX23" fmla="*/ 73677 w 288102"/>
                <a:gd name="connsiteY23" fmla="*/ 103172 h 288423"/>
                <a:gd name="connsiteX24" fmla="*/ 78758 w 288102"/>
                <a:gd name="connsiteY24" fmla="*/ 85256 h 288423"/>
                <a:gd name="connsiteX25" fmla="*/ 111151 w 288102"/>
                <a:gd name="connsiteY25" fmla="*/ 111684 h 288423"/>
                <a:gd name="connsiteX26" fmla="*/ 151927 w 288102"/>
                <a:gd name="connsiteY26" fmla="*/ 122485 h 288423"/>
                <a:gd name="connsiteX27" fmla="*/ 151292 w 288102"/>
                <a:gd name="connsiteY27" fmla="*/ 114353 h 288423"/>
                <a:gd name="connsiteX28" fmla="*/ 161581 w 288102"/>
                <a:gd name="connsiteY28" fmla="*/ 89195 h 288423"/>
                <a:gd name="connsiteX29" fmla="*/ 186479 w 288102"/>
                <a:gd name="connsiteY29" fmla="*/ 78649 h 288423"/>
                <a:gd name="connsiteX30" fmla="*/ 212520 w 288102"/>
                <a:gd name="connsiteY30" fmla="*/ 89831 h 288423"/>
                <a:gd name="connsiteX31" fmla="*/ 235258 w 288102"/>
                <a:gd name="connsiteY31" fmla="*/ 81317 h 288423"/>
                <a:gd name="connsiteX32" fmla="*/ 219634 w 288102"/>
                <a:gd name="connsiteY32" fmla="*/ 101012 h 288423"/>
                <a:gd name="connsiteX33" fmla="*/ 239959 w 288102"/>
                <a:gd name="connsiteY33" fmla="*/ 95294 h 288423"/>
                <a:gd name="connsiteX34" fmla="*/ 221793 w 288102"/>
                <a:gd name="connsiteY34" fmla="*/ 113718 h 288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88102" h="288423">
                  <a:moveTo>
                    <a:pt x="144051" y="0"/>
                  </a:moveTo>
                  <a:cubicBezTo>
                    <a:pt x="64531" y="0"/>
                    <a:pt x="0" y="64546"/>
                    <a:pt x="0" y="144211"/>
                  </a:cubicBezTo>
                  <a:cubicBezTo>
                    <a:pt x="0" y="223878"/>
                    <a:pt x="64531" y="288424"/>
                    <a:pt x="144051" y="288424"/>
                  </a:cubicBezTo>
                  <a:cubicBezTo>
                    <a:pt x="223571" y="288424"/>
                    <a:pt x="288103" y="223878"/>
                    <a:pt x="288103" y="144211"/>
                  </a:cubicBezTo>
                  <a:cubicBezTo>
                    <a:pt x="288103" y="64546"/>
                    <a:pt x="223699" y="0"/>
                    <a:pt x="144051" y="0"/>
                  </a:cubicBezTo>
                  <a:close/>
                  <a:moveTo>
                    <a:pt x="221793" y="113718"/>
                  </a:moveTo>
                  <a:cubicBezTo>
                    <a:pt x="222047" y="114607"/>
                    <a:pt x="222174" y="116132"/>
                    <a:pt x="222174" y="118165"/>
                  </a:cubicBezTo>
                  <a:cubicBezTo>
                    <a:pt x="222174" y="130108"/>
                    <a:pt x="219888" y="142052"/>
                    <a:pt x="215441" y="153995"/>
                  </a:cubicBezTo>
                  <a:cubicBezTo>
                    <a:pt x="210868" y="165812"/>
                    <a:pt x="204517" y="176738"/>
                    <a:pt x="196261" y="186522"/>
                  </a:cubicBezTo>
                  <a:cubicBezTo>
                    <a:pt x="188003" y="196306"/>
                    <a:pt x="177333" y="204311"/>
                    <a:pt x="164249" y="210409"/>
                  </a:cubicBezTo>
                  <a:cubicBezTo>
                    <a:pt x="151165" y="216508"/>
                    <a:pt x="136684" y="219557"/>
                    <a:pt x="120931" y="219557"/>
                  </a:cubicBezTo>
                  <a:cubicBezTo>
                    <a:pt x="101115" y="219557"/>
                    <a:pt x="82823" y="214221"/>
                    <a:pt x="66436" y="203675"/>
                  </a:cubicBezTo>
                  <a:cubicBezTo>
                    <a:pt x="68977" y="203929"/>
                    <a:pt x="71771" y="204056"/>
                    <a:pt x="74947" y="204056"/>
                  </a:cubicBezTo>
                  <a:cubicBezTo>
                    <a:pt x="91461" y="204056"/>
                    <a:pt x="106196" y="198974"/>
                    <a:pt x="119281" y="188809"/>
                  </a:cubicBezTo>
                  <a:cubicBezTo>
                    <a:pt x="111404" y="188809"/>
                    <a:pt x="104418" y="186522"/>
                    <a:pt x="98448" y="181821"/>
                  </a:cubicBezTo>
                  <a:cubicBezTo>
                    <a:pt x="92477" y="177247"/>
                    <a:pt x="88286" y="171402"/>
                    <a:pt x="86126" y="164414"/>
                  </a:cubicBezTo>
                  <a:cubicBezTo>
                    <a:pt x="88412" y="164668"/>
                    <a:pt x="90572" y="164795"/>
                    <a:pt x="92604" y="164795"/>
                  </a:cubicBezTo>
                  <a:cubicBezTo>
                    <a:pt x="95780" y="164795"/>
                    <a:pt x="98956" y="164414"/>
                    <a:pt x="102131" y="163779"/>
                  </a:cubicBezTo>
                  <a:cubicBezTo>
                    <a:pt x="96669" y="162635"/>
                    <a:pt x="91842" y="160348"/>
                    <a:pt x="87523" y="157045"/>
                  </a:cubicBezTo>
                  <a:cubicBezTo>
                    <a:pt x="83204" y="153741"/>
                    <a:pt x="79901" y="149548"/>
                    <a:pt x="77360" y="144720"/>
                  </a:cubicBezTo>
                  <a:cubicBezTo>
                    <a:pt x="74820" y="139892"/>
                    <a:pt x="73677" y="134555"/>
                    <a:pt x="73677" y="128964"/>
                  </a:cubicBezTo>
                  <a:lnTo>
                    <a:pt x="73677" y="128329"/>
                  </a:lnTo>
                  <a:cubicBezTo>
                    <a:pt x="78631" y="131252"/>
                    <a:pt x="83966" y="132903"/>
                    <a:pt x="89556" y="133030"/>
                  </a:cubicBezTo>
                  <a:cubicBezTo>
                    <a:pt x="78885" y="125788"/>
                    <a:pt x="73677" y="115878"/>
                    <a:pt x="73677" y="103172"/>
                  </a:cubicBezTo>
                  <a:cubicBezTo>
                    <a:pt x="73677" y="96819"/>
                    <a:pt x="75328" y="90847"/>
                    <a:pt x="78758" y="85256"/>
                  </a:cubicBezTo>
                  <a:cubicBezTo>
                    <a:pt x="87523" y="96311"/>
                    <a:pt x="98321" y="105204"/>
                    <a:pt x="111151" y="111684"/>
                  </a:cubicBezTo>
                  <a:cubicBezTo>
                    <a:pt x="123854" y="118292"/>
                    <a:pt x="137573" y="121849"/>
                    <a:pt x="151927" y="122485"/>
                  </a:cubicBezTo>
                  <a:cubicBezTo>
                    <a:pt x="151419" y="119816"/>
                    <a:pt x="151292" y="117021"/>
                    <a:pt x="151292" y="114353"/>
                  </a:cubicBezTo>
                  <a:cubicBezTo>
                    <a:pt x="151292" y="104569"/>
                    <a:pt x="154722" y="96311"/>
                    <a:pt x="161581" y="89195"/>
                  </a:cubicBezTo>
                  <a:cubicBezTo>
                    <a:pt x="168441" y="82207"/>
                    <a:pt x="176825" y="78649"/>
                    <a:pt x="186479" y="78649"/>
                  </a:cubicBezTo>
                  <a:cubicBezTo>
                    <a:pt x="196896" y="78649"/>
                    <a:pt x="205533" y="82334"/>
                    <a:pt x="212520" y="89831"/>
                  </a:cubicBezTo>
                  <a:cubicBezTo>
                    <a:pt x="220650" y="88306"/>
                    <a:pt x="228271" y="85383"/>
                    <a:pt x="235258" y="81317"/>
                  </a:cubicBezTo>
                  <a:cubicBezTo>
                    <a:pt x="232591" y="89704"/>
                    <a:pt x="227382" y="96184"/>
                    <a:pt x="219634" y="101012"/>
                  </a:cubicBezTo>
                  <a:cubicBezTo>
                    <a:pt x="226366" y="100122"/>
                    <a:pt x="233226" y="98216"/>
                    <a:pt x="239959" y="95294"/>
                  </a:cubicBezTo>
                  <a:cubicBezTo>
                    <a:pt x="234877" y="102282"/>
                    <a:pt x="228906" y="108508"/>
                    <a:pt x="221793" y="113718"/>
                  </a:cubicBezTo>
                  <a:close/>
                </a:path>
              </a:pathLst>
            </a:custGeom>
            <a:solidFill>
              <a:srgbClr val="FFFFFF"/>
            </a:solidFill>
            <a:ln w="12692" cap="flat">
              <a:noFill/>
              <a:prstDash val="solid"/>
              <a:miter/>
            </a:ln>
          </p:spPr>
          <p:txBody>
            <a:bodyPr rtlCol="0" anchor="ctr"/>
            <a:lstStyle/>
            <a:p>
              <a:endParaRPr lang="en-US"/>
            </a:p>
          </p:txBody>
        </p:sp>
        <p:grpSp>
          <p:nvGrpSpPr>
            <p:cNvPr id="483" name="Graphic 1018">
              <a:extLst>
                <a:ext uri="{FF2B5EF4-FFF2-40B4-BE49-F238E27FC236}">
                  <a16:creationId xmlns:a16="http://schemas.microsoft.com/office/drawing/2014/main" id="{4024899A-88D0-5E41-88D1-2CF8B4AF40F5}"/>
                </a:ext>
              </a:extLst>
            </p:cNvPr>
            <p:cNvGrpSpPr/>
            <p:nvPr/>
          </p:nvGrpSpPr>
          <p:grpSpPr>
            <a:xfrm>
              <a:off x="9842871" y="6781129"/>
              <a:ext cx="288103" cy="288423"/>
              <a:chOff x="9842871" y="6781129"/>
              <a:chExt cx="288103" cy="288423"/>
            </a:xfrm>
            <a:solidFill>
              <a:srgbClr val="FFFFFF"/>
            </a:solidFill>
          </p:grpSpPr>
          <p:sp>
            <p:nvSpPr>
              <p:cNvPr id="490" name="Freeform 489">
                <a:extLst>
                  <a:ext uri="{FF2B5EF4-FFF2-40B4-BE49-F238E27FC236}">
                    <a16:creationId xmlns:a16="http://schemas.microsoft.com/office/drawing/2014/main" id="{53319C3F-AD8A-EC44-838A-1E80472B8CDE}"/>
                  </a:ext>
                </a:extLst>
              </p:cNvPr>
              <p:cNvSpPr/>
              <p:nvPr/>
            </p:nvSpPr>
            <p:spPr>
              <a:xfrm>
                <a:off x="9964438" y="6875343"/>
                <a:ext cx="44714" cy="44533"/>
              </a:xfrm>
              <a:custGeom>
                <a:avLst/>
                <a:gdLst>
                  <a:gd name="connsiteX0" fmla="*/ 38236 w 44714"/>
                  <a:gd name="connsiteY0" fmla="*/ 6798 h 44533"/>
                  <a:gd name="connsiteX1" fmla="*/ 30995 w 44714"/>
                  <a:gd name="connsiteY1" fmla="*/ 1715 h 44533"/>
                  <a:gd name="connsiteX2" fmla="*/ 13847 w 44714"/>
                  <a:gd name="connsiteY2" fmla="*/ 1715 h 44533"/>
                  <a:gd name="connsiteX3" fmla="*/ 6733 w 44714"/>
                  <a:gd name="connsiteY3" fmla="*/ 6798 h 44533"/>
                  <a:gd name="connsiteX4" fmla="*/ 1906 w 44714"/>
                  <a:gd name="connsiteY4" fmla="*/ 13659 h 44533"/>
                  <a:gd name="connsiteX5" fmla="*/ 0 w 44714"/>
                  <a:gd name="connsiteY5" fmla="*/ 22553 h 44533"/>
                  <a:gd name="connsiteX6" fmla="*/ 1906 w 44714"/>
                  <a:gd name="connsiteY6" fmla="*/ 31193 h 44533"/>
                  <a:gd name="connsiteX7" fmla="*/ 6733 w 44714"/>
                  <a:gd name="connsiteY7" fmla="*/ 38181 h 44533"/>
                  <a:gd name="connsiteX8" fmla="*/ 13847 w 44714"/>
                  <a:gd name="connsiteY8" fmla="*/ 42882 h 44533"/>
                  <a:gd name="connsiteX9" fmla="*/ 22357 w 44714"/>
                  <a:gd name="connsiteY9" fmla="*/ 44534 h 44533"/>
                  <a:gd name="connsiteX10" fmla="*/ 30868 w 44714"/>
                  <a:gd name="connsiteY10" fmla="*/ 42882 h 44533"/>
                  <a:gd name="connsiteX11" fmla="*/ 37982 w 44714"/>
                  <a:gd name="connsiteY11" fmla="*/ 38181 h 44533"/>
                  <a:gd name="connsiteX12" fmla="*/ 42809 w 44714"/>
                  <a:gd name="connsiteY12" fmla="*/ 31193 h 44533"/>
                  <a:gd name="connsiteX13" fmla="*/ 44715 w 44714"/>
                  <a:gd name="connsiteY13" fmla="*/ 22553 h 44533"/>
                  <a:gd name="connsiteX14" fmla="*/ 42809 w 44714"/>
                  <a:gd name="connsiteY14" fmla="*/ 13659 h 44533"/>
                  <a:gd name="connsiteX15" fmla="*/ 38236 w 44714"/>
                  <a:gd name="connsiteY15" fmla="*/ 6798 h 44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714" h="44533">
                    <a:moveTo>
                      <a:pt x="38236" y="6798"/>
                    </a:moveTo>
                    <a:cubicBezTo>
                      <a:pt x="36204" y="4510"/>
                      <a:pt x="33790" y="2859"/>
                      <a:pt x="30995" y="1715"/>
                    </a:cubicBezTo>
                    <a:cubicBezTo>
                      <a:pt x="25533" y="-572"/>
                      <a:pt x="19309" y="-572"/>
                      <a:pt x="13847" y="1715"/>
                    </a:cubicBezTo>
                    <a:cubicBezTo>
                      <a:pt x="11051" y="2859"/>
                      <a:pt x="8638" y="4637"/>
                      <a:pt x="6733" y="6798"/>
                    </a:cubicBezTo>
                    <a:cubicBezTo>
                      <a:pt x="4827" y="8703"/>
                      <a:pt x="3176" y="11117"/>
                      <a:pt x="1906" y="13659"/>
                    </a:cubicBezTo>
                    <a:cubicBezTo>
                      <a:pt x="635" y="16327"/>
                      <a:pt x="0" y="19249"/>
                      <a:pt x="0" y="22553"/>
                    </a:cubicBezTo>
                    <a:cubicBezTo>
                      <a:pt x="0" y="25602"/>
                      <a:pt x="635" y="28524"/>
                      <a:pt x="1906" y="31193"/>
                    </a:cubicBezTo>
                    <a:cubicBezTo>
                      <a:pt x="3176" y="33861"/>
                      <a:pt x="4700" y="36275"/>
                      <a:pt x="6733" y="38181"/>
                    </a:cubicBezTo>
                    <a:cubicBezTo>
                      <a:pt x="8765" y="40214"/>
                      <a:pt x="11179" y="41739"/>
                      <a:pt x="13847" y="42882"/>
                    </a:cubicBezTo>
                    <a:cubicBezTo>
                      <a:pt x="16514" y="44026"/>
                      <a:pt x="19436" y="44534"/>
                      <a:pt x="22357" y="44534"/>
                    </a:cubicBezTo>
                    <a:cubicBezTo>
                      <a:pt x="25279" y="44534"/>
                      <a:pt x="28201" y="44026"/>
                      <a:pt x="30868" y="42882"/>
                    </a:cubicBezTo>
                    <a:cubicBezTo>
                      <a:pt x="33536" y="41739"/>
                      <a:pt x="35950" y="40214"/>
                      <a:pt x="37982" y="38181"/>
                    </a:cubicBezTo>
                    <a:cubicBezTo>
                      <a:pt x="40015" y="36148"/>
                      <a:pt x="41539" y="33861"/>
                      <a:pt x="42809" y="31193"/>
                    </a:cubicBezTo>
                    <a:cubicBezTo>
                      <a:pt x="44080" y="28397"/>
                      <a:pt x="44715" y="25475"/>
                      <a:pt x="44715" y="22553"/>
                    </a:cubicBezTo>
                    <a:cubicBezTo>
                      <a:pt x="44715" y="19377"/>
                      <a:pt x="44080" y="16327"/>
                      <a:pt x="42809" y="13659"/>
                    </a:cubicBezTo>
                    <a:cubicBezTo>
                      <a:pt x="41666" y="10863"/>
                      <a:pt x="40142" y="8576"/>
                      <a:pt x="38236" y="6798"/>
                    </a:cubicBezTo>
                    <a:close/>
                  </a:path>
                </a:pathLst>
              </a:custGeom>
              <a:solidFill>
                <a:srgbClr val="FFFFFF"/>
              </a:solidFill>
              <a:ln w="12692" cap="flat">
                <a:noFill/>
                <a:prstDash val="solid"/>
                <a:miter/>
              </a:ln>
            </p:spPr>
            <p:txBody>
              <a:bodyPr rtlCol="0" anchor="ctr"/>
              <a:lstStyle/>
              <a:p>
                <a:endParaRPr lang="en-US"/>
              </a:p>
            </p:txBody>
          </p:sp>
          <p:sp>
            <p:nvSpPr>
              <p:cNvPr id="491" name="Freeform 490">
                <a:hlinkClick r:id="rId6"/>
                <a:extLst>
                  <a:ext uri="{FF2B5EF4-FFF2-40B4-BE49-F238E27FC236}">
                    <a16:creationId xmlns:a16="http://schemas.microsoft.com/office/drawing/2014/main" id="{B6703E1A-98D1-A34E-90FF-B4495E322543}"/>
                  </a:ext>
                </a:extLst>
              </p:cNvPr>
              <p:cNvSpPr/>
              <p:nvPr/>
            </p:nvSpPr>
            <p:spPr>
              <a:xfrm>
                <a:off x="9842871" y="6781129"/>
                <a:ext cx="288103" cy="288423"/>
              </a:xfrm>
              <a:custGeom>
                <a:avLst/>
                <a:gdLst>
                  <a:gd name="connsiteX0" fmla="*/ 144052 w 288103"/>
                  <a:gd name="connsiteY0" fmla="*/ 0 h 288423"/>
                  <a:gd name="connsiteX1" fmla="*/ 0 w 288103"/>
                  <a:gd name="connsiteY1" fmla="*/ 144211 h 288423"/>
                  <a:gd name="connsiteX2" fmla="*/ 144052 w 288103"/>
                  <a:gd name="connsiteY2" fmla="*/ 288424 h 288423"/>
                  <a:gd name="connsiteX3" fmla="*/ 288103 w 288103"/>
                  <a:gd name="connsiteY3" fmla="*/ 144211 h 288423"/>
                  <a:gd name="connsiteX4" fmla="*/ 144052 w 288103"/>
                  <a:gd name="connsiteY4" fmla="*/ 0 h 288423"/>
                  <a:gd name="connsiteX5" fmla="*/ 202612 w 288103"/>
                  <a:gd name="connsiteY5" fmla="*/ 124390 h 288423"/>
                  <a:gd name="connsiteX6" fmla="*/ 201088 w 288103"/>
                  <a:gd name="connsiteY6" fmla="*/ 132141 h 288423"/>
                  <a:gd name="connsiteX7" fmla="*/ 198547 w 288103"/>
                  <a:gd name="connsiteY7" fmla="*/ 139256 h 288423"/>
                  <a:gd name="connsiteX8" fmla="*/ 195244 w 288103"/>
                  <a:gd name="connsiteY8" fmla="*/ 145990 h 288423"/>
                  <a:gd name="connsiteX9" fmla="*/ 144052 w 288103"/>
                  <a:gd name="connsiteY9" fmla="*/ 234677 h 288423"/>
                  <a:gd name="connsiteX10" fmla="*/ 92858 w 288103"/>
                  <a:gd name="connsiteY10" fmla="*/ 146118 h 288423"/>
                  <a:gd name="connsiteX11" fmla="*/ 89556 w 288103"/>
                  <a:gd name="connsiteY11" fmla="*/ 139383 h 288423"/>
                  <a:gd name="connsiteX12" fmla="*/ 87016 w 288103"/>
                  <a:gd name="connsiteY12" fmla="*/ 132268 h 288423"/>
                  <a:gd name="connsiteX13" fmla="*/ 85491 w 288103"/>
                  <a:gd name="connsiteY13" fmla="*/ 124390 h 288423"/>
                  <a:gd name="connsiteX14" fmla="*/ 84983 w 288103"/>
                  <a:gd name="connsiteY14" fmla="*/ 116640 h 288423"/>
                  <a:gd name="connsiteX15" fmla="*/ 89683 w 288103"/>
                  <a:gd name="connsiteY15" fmla="*/ 93388 h 288423"/>
                  <a:gd name="connsiteX16" fmla="*/ 102259 w 288103"/>
                  <a:gd name="connsiteY16" fmla="*/ 74711 h 288423"/>
                  <a:gd name="connsiteX17" fmla="*/ 121187 w 288103"/>
                  <a:gd name="connsiteY17" fmla="*/ 62132 h 288423"/>
                  <a:gd name="connsiteX18" fmla="*/ 144052 w 288103"/>
                  <a:gd name="connsiteY18" fmla="*/ 57430 h 288423"/>
                  <a:gd name="connsiteX19" fmla="*/ 166917 w 288103"/>
                  <a:gd name="connsiteY19" fmla="*/ 62132 h 288423"/>
                  <a:gd name="connsiteX20" fmla="*/ 185844 w 288103"/>
                  <a:gd name="connsiteY20" fmla="*/ 74711 h 288423"/>
                  <a:gd name="connsiteX21" fmla="*/ 198547 w 288103"/>
                  <a:gd name="connsiteY21" fmla="*/ 93388 h 288423"/>
                  <a:gd name="connsiteX22" fmla="*/ 203247 w 288103"/>
                  <a:gd name="connsiteY22" fmla="*/ 116640 h 288423"/>
                  <a:gd name="connsiteX23" fmla="*/ 202612 w 288103"/>
                  <a:gd name="connsiteY23" fmla="*/ 124390 h 288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8103" h="288423">
                    <a:moveTo>
                      <a:pt x="144052" y="0"/>
                    </a:moveTo>
                    <a:cubicBezTo>
                      <a:pt x="64658" y="0"/>
                      <a:pt x="0" y="64673"/>
                      <a:pt x="0" y="144211"/>
                    </a:cubicBezTo>
                    <a:cubicBezTo>
                      <a:pt x="0" y="223750"/>
                      <a:pt x="64658" y="288424"/>
                      <a:pt x="144052" y="288424"/>
                    </a:cubicBezTo>
                    <a:cubicBezTo>
                      <a:pt x="223445" y="288424"/>
                      <a:pt x="288103" y="223750"/>
                      <a:pt x="288103" y="144211"/>
                    </a:cubicBezTo>
                    <a:cubicBezTo>
                      <a:pt x="288103" y="64673"/>
                      <a:pt x="223445" y="0"/>
                      <a:pt x="144052" y="0"/>
                    </a:cubicBezTo>
                    <a:close/>
                    <a:moveTo>
                      <a:pt x="202612" y="124390"/>
                    </a:moveTo>
                    <a:cubicBezTo>
                      <a:pt x="202231" y="127059"/>
                      <a:pt x="201723" y="129600"/>
                      <a:pt x="201088" y="132141"/>
                    </a:cubicBezTo>
                    <a:cubicBezTo>
                      <a:pt x="200326" y="134555"/>
                      <a:pt x="199563" y="136842"/>
                      <a:pt x="198547" y="139256"/>
                    </a:cubicBezTo>
                    <a:cubicBezTo>
                      <a:pt x="197531" y="141670"/>
                      <a:pt x="196388" y="143958"/>
                      <a:pt x="195244" y="145990"/>
                    </a:cubicBezTo>
                    <a:lnTo>
                      <a:pt x="144052" y="234677"/>
                    </a:lnTo>
                    <a:lnTo>
                      <a:pt x="92858" y="146118"/>
                    </a:lnTo>
                    <a:cubicBezTo>
                      <a:pt x="91716" y="144084"/>
                      <a:pt x="90572" y="141797"/>
                      <a:pt x="89556" y="139383"/>
                    </a:cubicBezTo>
                    <a:cubicBezTo>
                      <a:pt x="88540" y="136969"/>
                      <a:pt x="87651" y="134555"/>
                      <a:pt x="87016" y="132268"/>
                    </a:cubicBezTo>
                    <a:cubicBezTo>
                      <a:pt x="86253" y="129727"/>
                      <a:pt x="85745" y="127059"/>
                      <a:pt x="85491" y="124390"/>
                    </a:cubicBezTo>
                    <a:cubicBezTo>
                      <a:pt x="85110" y="121723"/>
                      <a:pt x="84983" y="119181"/>
                      <a:pt x="84983" y="116640"/>
                    </a:cubicBezTo>
                    <a:cubicBezTo>
                      <a:pt x="84983" y="108381"/>
                      <a:pt x="86507" y="100630"/>
                      <a:pt x="89683" y="93388"/>
                    </a:cubicBezTo>
                    <a:cubicBezTo>
                      <a:pt x="92732" y="86273"/>
                      <a:pt x="97051" y="80047"/>
                      <a:pt x="102259" y="74711"/>
                    </a:cubicBezTo>
                    <a:cubicBezTo>
                      <a:pt x="107721" y="69374"/>
                      <a:pt x="114200" y="65181"/>
                      <a:pt x="121187" y="62132"/>
                    </a:cubicBezTo>
                    <a:cubicBezTo>
                      <a:pt x="128300" y="59082"/>
                      <a:pt x="136049" y="57430"/>
                      <a:pt x="144052" y="57430"/>
                    </a:cubicBezTo>
                    <a:cubicBezTo>
                      <a:pt x="152055" y="57430"/>
                      <a:pt x="159803" y="58955"/>
                      <a:pt x="166917" y="62132"/>
                    </a:cubicBezTo>
                    <a:cubicBezTo>
                      <a:pt x="174030" y="65181"/>
                      <a:pt x="180382" y="69501"/>
                      <a:pt x="185844" y="74711"/>
                    </a:cubicBezTo>
                    <a:cubicBezTo>
                      <a:pt x="191180" y="80047"/>
                      <a:pt x="195371" y="86273"/>
                      <a:pt x="198547" y="93388"/>
                    </a:cubicBezTo>
                    <a:cubicBezTo>
                      <a:pt x="201596" y="100503"/>
                      <a:pt x="203247" y="108381"/>
                      <a:pt x="203247" y="116640"/>
                    </a:cubicBezTo>
                    <a:cubicBezTo>
                      <a:pt x="203121" y="119054"/>
                      <a:pt x="202993" y="121723"/>
                      <a:pt x="202612" y="124390"/>
                    </a:cubicBezTo>
                    <a:close/>
                  </a:path>
                </a:pathLst>
              </a:custGeom>
              <a:solidFill>
                <a:srgbClr val="FFFFFF"/>
              </a:solidFill>
              <a:ln w="12692" cap="flat">
                <a:noFill/>
                <a:prstDash val="solid"/>
                <a:miter/>
              </a:ln>
            </p:spPr>
            <p:txBody>
              <a:bodyPr rtlCol="0" anchor="ctr"/>
              <a:lstStyle/>
              <a:p>
                <a:endParaRPr lang="en-US"/>
              </a:p>
            </p:txBody>
          </p:sp>
        </p:grpSp>
        <p:grpSp>
          <p:nvGrpSpPr>
            <p:cNvPr id="484" name="Graphic 1018">
              <a:extLst>
                <a:ext uri="{FF2B5EF4-FFF2-40B4-BE49-F238E27FC236}">
                  <a16:creationId xmlns:a16="http://schemas.microsoft.com/office/drawing/2014/main" id="{DEFD1FD8-5831-7742-B7EA-358D7CBC9693}"/>
                </a:ext>
              </a:extLst>
            </p:cNvPr>
            <p:cNvGrpSpPr/>
            <p:nvPr/>
          </p:nvGrpSpPr>
          <p:grpSpPr>
            <a:xfrm>
              <a:off x="9057957" y="6781129"/>
              <a:ext cx="288102" cy="288423"/>
              <a:chOff x="9057957" y="6781129"/>
              <a:chExt cx="288102" cy="288423"/>
            </a:xfrm>
            <a:solidFill>
              <a:srgbClr val="FFFFFF"/>
            </a:solidFill>
          </p:grpSpPr>
          <p:sp>
            <p:nvSpPr>
              <p:cNvPr id="488" name="Freeform 487">
                <a:extLst>
                  <a:ext uri="{FF2B5EF4-FFF2-40B4-BE49-F238E27FC236}">
                    <a16:creationId xmlns:a16="http://schemas.microsoft.com/office/drawing/2014/main" id="{3A26D989-7B00-7D4E-899F-0D54CE51258D}"/>
                  </a:ext>
                </a:extLst>
              </p:cNvPr>
              <p:cNvSpPr/>
              <p:nvPr/>
            </p:nvSpPr>
            <p:spPr>
              <a:xfrm>
                <a:off x="9111690" y="6867275"/>
                <a:ext cx="180636" cy="116131"/>
              </a:xfrm>
              <a:custGeom>
                <a:avLst/>
                <a:gdLst>
                  <a:gd name="connsiteX0" fmla="*/ 0 w 180636"/>
                  <a:gd name="connsiteY0" fmla="*/ 116132 h 116131"/>
                  <a:gd name="connsiteX1" fmla="*/ 180636 w 180636"/>
                  <a:gd name="connsiteY1" fmla="*/ 116132 h 116131"/>
                  <a:gd name="connsiteX2" fmla="*/ 180636 w 180636"/>
                  <a:gd name="connsiteY2" fmla="*/ 0 h 116131"/>
                  <a:gd name="connsiteX3" fmla="*/ 0 w 180636"/>
                  <a:gd name="connsiteY3" fmla="*/ 0 h 116131"/>
                  <a:gd name="connsiteX4" fmla="*/ 0 w 180636"/>
                  <a:gd name="connsiteY4" fmla="*/ 116132 h 116131"/>
                  <a:gd name="connsiteX5" fmla="*/ 9019 w 180636"/>
                  <a:gd name="connsiteY5" fmla="*/ 101520 h 116131"/>
                  <a:gd name="connsiteX6" fmla="*/ 9019 w 180636"/>
                  <a:gd name="connsiteY6" fmla="*/ 12960 h 116131"/>
                  <a:gd name="connsiteX7" fmla="*/ 53225 w 180636"/>
                  <a:gd name="connsiteY7" fmla="*/ 57304 h 116131"/>
                  <a:gd name="connsiteX8" fmla="*/ 9019 w 180636"/>
                  <a:gd name="connsiteY8" fmla="*/ 101520 h 116131"/>
                  <a:gd name="connsiteX9" fmla="*/ 84093 w 180636"/>
                  <a:gd name="connsiteY9" fmla="*/ 86401 h 116131"/>
                  <a:gd name="connsiteX10" fmla="*/ 96543 w 180636"/>
                  <a:gd name="connsiteY10" fmla="*/ 86401 h 116131"/>
                  <a:gd name="connsiteX11" fmla="*/ 101878 w 180636"/>
                  <a:gd name="connsiteY11" fmla="*/ 82588 h 116131"/>
                  <a:gd name="connsiteX12" fmla="*/ 120932 w 180636"/>
                  <a:gd name="connsiteY12" fmla="*/ 63529 h 116131"/>
                  <a:gd name="connsiteX13" fmla="*/ 164758 w 180636"/>
                  <a:gd name="connsiteY13" fmla="*/ 106984 h 116131"/>
                  <a:gd name="connsiteX14" fmla="*/ 15879 w 180636"/>
                  <a:gd name="connsiteY14" fmla="*/ 106984 h 116131"/>
                  <a:gd name="connsiteX15" fmla="*/ 59704 w 180636"/>
                  <a:gd name="connsiteY15" fmla="*/ 63529 h 116131"/>
                  <a:gd name="connsiteX16" fmla="*/ 78631 w 180636"/>
                  <a:gd name="connsiteY16" fmla="*/ 82588 h 116131"/>
                  <a:gd name="connsiteX17" fmla="*/ 84093 w 180636"/>
                  <a:gd name="connsiteY17" fmla="*/ 86401 h 116131"/>
                  <a:gd name="connsiteX18" fmla="*/ 95526 w 180636"/>
                  <a:gd name="connsiteY18" fmla="*/ 76235 h 116131"/>
                  <a:gd name="connsiteX19" fmla="*/ 90318 w 180636"/>
                  <a:gd name="connsiteY19" fmla="*/ 78522 h 116131"/>
                  <a:gd name="connsiteX20" fmla="*/ 85110 w 180636"/>
                  <a:gd name="connsiteY20" fmla="*/ 76235 h 116131"/>
                  <a:gd name="connsiteX21" fmla="*/ 17530 w 180636"/>
                  <a:gd name="connsiteY21" fmla="*/ 9021 h 116131"/>
                  <a:gd name="connsiteX22" fmla="*/ 163106 w 180636"/>
                  <a:gd name="connsiteY22" fmla="*/ 9021 h 116131"/>
                  <a:gd name="connsiteX23" fmla="*/ 95526 w 180636"/>
                  <a:gd name="connsiteY23" fmla="*/ 76235 h 116131"/>
                  <a:gd name="connsiteX24" fmla="*/ 127411 w 180636"/>
                  <a:gd name="connsiteY24" fmla="*/ 57176 h 116131"/>
                  <a:gd name="connsiteX25" fmla="*/ 171617 w 180636"/>
                  <a:gd name="connsiteY25" fmla="*/ 12833 h 116131"/>
                  <a:gd name="connsiteX26" fmla="*/ 171617 w 180636"/>
                  <a:gd name="connsiteY26" fmla="*/ 101393 h 116131"/>
                  <a:gd name="connsiteX27" fmla="*/ 127411 w 180636"/>
                  <a:gd name="connsiteY27" fmla="*/ 57176 h 116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80636" h="116131">
                    <a:moveTo>
                      <a:pt x="0" y="116132"/>
                    </a:moveTo>
                    <a:lnTo>
                      <a:pt x="180636" y="116132"/>
                    </a:lnTo>
                    <a:lnTo>
                      <a:pt x="180636" y="0"/>
                    </a:lnTo>
                    <a:lnTo>
                      <a:pt x="0" y="0"/>
                    </a:lnTo>
                    <a:lnTo>
                      <a:pt x="0" y="116132"/>
                    </a:lnTo>
                    <a:close/>
                    <a:moveTo>
                      <a:pt x="9019" y="101520"/>
                    </a:moveTo>
                    <a:lnTo>
                      <a:pt x="9019" y="12960"/>
                    </a:lnTo>
                    <a:lnTo>
                      <a:pt x="53225" y="57304"/>
                    </a:lnTo>
                    <a:lnTo>
                      <a:pt x="9019" y="101520"/>
                    </a:lnTo>
                    <a:close/>
                    <a:moveTo>
                      <a:pt x="84093" y="86401"/>
                    </a:moveTo>
                    <a:cubicBezTo>
                      <a:pt x="88158" y="87925"/>
                      <a:pt x="92351" y="87925"/>
                      <a:pt x="96543" y="86401"/>
                    </a:cubicBezTo>
                    <a:cubicBezTo>
                      <a:pt x="98702" y="85638"/>
                      <a:pt x="100481" y="84367"/>
                      <a:pt x="101878" y="82588"/>
                    </a:cubicBezTo>
                    <a:lnTo>
                      <a:pt x="120932" y="63529"/>
                    </a:lnTo>
                    <a:lnTo>
                      <a:pt x="164758" y="106984"/>
                    </a:lnTo>
                    <a:lnTo>
                      <a:pt x="15879" y="106984"/>
                    </a:lnTo>
                    <a:lnTo>
                      <a:pt x="59704" y="63529"/>
                    </a:lnTo>
                    <a:lnTo>
                      <a:pt x="78631" y="82588"/>
                    </a:lnTo>
                    <a:cubicBezTo>
                      <a:pt x="80156" y="84367"/>
                      <a:pt x="82061" y="85638"/>
                      <a:pt x="84093" y="86401"/>
                    </a:cubicBezTo>
                    <a:close/>
                    <a:moveTo>
                      <a:pt x="95526" y="76235"/>
                    </a:moveTo>
                    <a:cubicBezTo>
                      <a:pt x="94002" y="77760"/>
                      <a:pt x="92351" y="78522"/>
                      <a:pt x="90318" y="78522"/>
                    </a:cubicBezTo>
                    <a:cubicBezTo>
                      <a:pt x="88286" y="78522"/>
                      <a:pt x="86634" y="77760"/>
                      <a:pt x="85110" y="76235"/>
                    </a:cubicBezTo>
                    <a:lnTo>
                      <a:pt x="17530" y="9021"/>
                    </a:lnTo>
                    <a:lnTo>
                      <a:pt x="163106" y="9021"/>
                    </a:lnTo>
                    <a:lnTo>
                      <a:pt x="95526" y="76235"/>
                    </a:lnTo>
                    <a:close/>
                    <a:moveTo>
                      <a:pt x="127411" y="57176"/>
                    </a:moveTo>
                    <a:lnTo>
                      <a:pt x="171617" y="12833"/>
                    </a:lnTo>
                    <a:lnTo>
                      <a:pt x="171617" y="101393"/>
                    </a:lnTo>
                    <a:lnTo>
                      <a:pt x="127411" y="57176"/>
                    </a:lnTo>
                    <a:close/>
                  </a:path>
                </a:pathLst>
              </a:custGeom>
              <a:solidFill>
                <a:srgbClr val="FFFFFF"/>
              </a:solidFill>
              <a:ln w="12692" cap="flat">
                <a:noFill/>
                <a:prstDash val="solid"/>
                <a:miter/>
              </a:ln>
            </p:spPr>
            <p:txBody>
              <a:bodyPr rtlCol="0" anchor="ctr"/>
              <a:lstStyle/>
              <a:p>
                <a:endParaRPr lang="en-US"/>
              </a:p>
            </p:txBody>
          </p:sp>
          <p:sp>
            <p:nvSpPr>
              <p:cNvPr id="489" name="Freeform 488">
                <a:hlinkClick r:id="rId8"/>
                <a:extLst>
                  <a:ext uri="{FF2B5EF4-FFF2-40B4-BE49-F238E27FC236}">
                    <a16:creationId xmlns:a16="http://schemas.microsoft.com/office/drawing/2014/main" id="{6962D93C-0424-9640-8DBD-A4A642EA79A0}"/>
                  </a:ext>
                </a:extLst>
              </p:cNvPr>
              <p:cNvSpPr/>
              <p:nvPr/>
            </p:nvSpPr>
            <p:spPr>
              <a:xfrm>
                <a:off x="9057957" y="6781129"/>
                <a:ext cx="288102" cy="288423"/>
              </a:xfrm>
              <a:custGeom>
                <a:avLst/>
                <a:gdLst>
                  <a:gd name="connsiteX0" fmla="*/ 144052 w 288102"/>
                  <a:gd name="connsiteY0" fmla="*/ 0 h 288423"/>
                  <a:gd name="connsiteX1" fmla="*/ 0 w 288102"/>
                  <a:gd name="connsiteY1" fmla="*/ 144211 h 288423"/>
                  <a:gd name="connsiteX2" fmla="*/ 144052 w 288102"/>
                  <a:gd name="connsiteY2" fmla="*/ 288424 h 288423"/>
                  <a:gd name="connsiteX3" fmla="*/ 288103 w 288102"/>
                  <a:gd name="connsiteY3" fmla="*/ 144211 h 288423"/>
                  <a:gd name="connsiteX4" fmla="*/ 144052 w 288102"/>
                  <a:gd name="connsiteY4" fmla="*/ 0 h 288423"/>
                  <a:gd name="connsiteX5" fmla="*/ 234369 w 288102"/>
                  <a:gd name="connsiteY5" fmla="*/ 202277 h 288423"/>
                  <a:gd name="connsiteX6" fmla="*/ 53733 w 288102"/>
                  <a:gd name="connsiteY6" fmla="*/ 202277 h 288423"/>
                  <a:gd name="connsiteX7" fmla="*/ 53733 w 288102"/>
                  <a:gd name="connsiteY7" fmla="*/ 86145 h 288423"/>
                  <a:gd name="connsiteX8" fmla="*/ 234369 w 288102"/>
                  <a:gd name="connsiteY8" fmla="*/ 86145 h 288423"/>
                  <a:gd name="connsiteX9" fmla="*/ 234369 w 288102"/>
                  <a:gd name="connsiteY9" fmla="*/ 202277 h 288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8102" h="288423">
                    <a:moveTo>
                      <a:pt x="144052" y="0"/>
                    </a:moveTo>
                    <a:cubicBezTo>
                      <a:pt x="64658" y="0"/>
                      <a:pt x="0" y="64673"/>
                      <a:pt x="0" y="144211"/>
                    </a:cubicBezTo>
                    <a:cubicBezTo>
                      <a:pt x="0" y="223750"/>
                      <a:pt x="64658" y="288424"/>
                      <a:pt x="144052" y="288424"/>
                    </a:cubicBezTo>
                    <a:cubicBezTo>
                      <a:pt x="223445" y="288424"/>
                      <a:pt x="288103" y="223750"/>
                      <a:pt x="288103" y="144211"/>
                    </a:cubicBezTo>
                    <a:cubicBezTo>
                      <a:pt x="288103" y="64673"/>
                      <a:pt x="223445" y="0"/>
                      <a:pt x="144052" y="0"/>
                    </a:cubicBezTo>
                    <a:close/>
                    <a:moveTo>
                      <a:pt x="234369" y="202277"/>
                    </a:moveTo>
                    <a:lnTo>
                      <a:pt x="53733" y="202277"/>
                    </a:lnTo>
                    <a:lnTo>
                      <a:pt x="53733" y="86145"/>
                    </a:lnTo>
                    <a:lnTo>
                      <a:pt x="234369" y="86145"/>
                    </a:lnTo>
                    <a:lnTo>
                      <a:pt x="234369" y="202277"/>
                    </a:lnTo>
                    <a:close/>
                  </a:path>
                </a:pathLst>
              </a:custGeom>
              <a:solidFill>
                <a:srgbClr val="FFFFFF"/>
              </a:solidFill>
              <a:ln w="12692" cap="flat">
                <a:noFill/>
                <a:prstDash val="solid"/>
                <a:miter/>
              </a:ln>
            </p:spPr>
            <p:txBody>
              <a:bodyPr rtlCol="0" anchor="ctr"/>
              <a:lstStyle/>
              <a:p>
                <a:endParaRPr lang="en-US"/>
              </a:p>
            </p:txBody>
          </p:sp>
        </p:grpSp>
        <p:grpSp>
          <p:nvGrpSpPr>
            <p:cNvPr id="485" name="Graphic 1018">
              <a:extLst>
                <a:ext uri="{FF2B5EF4-FFF2-40B4-BE49-F238E27FC236}">
                  <a16:creationId xmlns:a16="http://schemas.microsoft.com/office/drawing/2014/main" id="{AAC3832E-61B4-5D47-950B-7DFB163CCA20}"/>
                </a:ext>
              </a:extLst>
            </p:cNvPr>
            <p:cNvGrpSpPr/>
            <p:nvPr/>
          </p:nvGrpSpPr>
          <p:grpSpPr>
            <a:xfrm>
              <a:off x="8665563" y="6781129"/>
              <a:ext cx="288102" cy="288423"/>
              <a:chOff x="8665563" y="6781129"/>
              <a:chExt cx="288102" cy="288423"/>
            </a:xfrm>
            <a:solidFill>
              <a:srgbClr val="FFFFFF"/>
            </a:solidFill>
          </p:grpSpPr>
          <p:sp>
            <p:nvSpPr>
              <p:cNvPr id="486" name="Freeform 485">
                <a:hlinkClick r:id="rId9"/>
                <a:extLst>
                  <a:ext uri="{FF2B5EF4-FFF2-40B4-BE49-F238E27FC236}">
                    <a16:creationId xmlns:a16="http://schemas.microsoft.com/office/drawing/2014/main" id="{3352D8DC-6DB0-5E4D-BD69-EE77BC738DBE}"/>
                  </a:ext>
                </a:extLst>
              </p:cNvPr>
              <p:cNvSpPr/>
              <p:nvPr/>
            </p:nvSpPr>
            <p:spPr>
              <a:xfrm>
                <a:off x="8665563" y="6781129"/>
                <a:ext cx="288102" cy="288423"/>
              </a:xfrm>
              <a:custGeom>
                <a:avLst/>
                <a:gdLst>
                  <a:gd name="connsiteX0" fmla="*/ 144052 w 288102"/>
                  <a:gd name="connsiteY0" fmla="*/ 0 h 288423"/>
                  <a:gd name="connsiteX1" fmla="*/ 0 w 288102"/>
                  <a:gd name="connsiteY1" fmla="*/ 144211 h 288423"/>
                  <a:gd name="connsiteX2" fmla="*/ 144052 w 288102"/>
                  <a:gd name="connsiteY2" fmla="*/ 288424 h 288423"/>
                  <a:gd name="connsiteX3" fmla="*/ 288103 w 288102"/>
                  <a:gd name="connsiteY3" fmla="*/ 144211 h 288423"/>
                  <a:gd name="connsiteX4" fmla="*/ 144052 w 288102"/>
                  <a:gd name="connsiteY4" fmla="*/ 0 h 288423"/>
                  <a:gd name="connsiteX5" fmla="*/ 227510 w 288102"/>
                  <a:gd name="connsiteY5" fmla="*/ 187030 h 288423"/>
                  <a:gd name="connsiteX6" fmla="*/ 149387 w 288102"/>
                  <a:gd name="connsiteY6" fmla="*/ 187030 h 288423"/>
                  <a:gd name="connsiteX7" fmla="*/ 149387 w 288102"/>
                  <a:gd name="connsiteY7" fmla="*/ 207614 h 288423"/>
                  <a:gd name="connsiteX8" fmla="*/ 170982 w 288102"/>
                  <a:gd name="connsiteY8" fmla="*/ 207614 h 288423"/>
                  <a:gd name="connsiteX9" fmla="*/ 170982 w 288102"/>
                  <a:gd name="connsiteY9" fmla="*/ 223242 h 288423"/>
                  <a:gd name="connsiteX10" fmla="*/ 116867 w 288102"/>
                  <a:gd name="connsiteY10" fmla="*/ 223242 h 288423"/>
                  <a:gd name="connsiteX11" fmla="*/ 116867 w 288102"/>
                  <a:gd name="connsiteY11" fmla="*/ 207614 h 288423"/>
                  <a:gd name="connsiteX12" fmla="*/ 138462 w 288102"/>
                  <a:gd name="connsiteY12" fmla="*/ 207614 h 288423"/>
                  <a:gd name="connsiteX13" fmla="*/ 138462 w 288102"/>
                  <a:gd name="connsiteY13" fmla="*/ 187030 h 288423"/>
                  <a:gd name="connsiteX14" fmla="*/ 60339 w 288102"/>
                  <a:gd name="connsiteY14" fmla="*/ 187030 h 288423"/>
                  <a:gd name="connsiteX15" fmla="*/ 60339 w 288102"/>
                  <a:gd name="connsiteY15" fmla="*/ 70136 h 288423"/>
                  <a:gd name="connsiteX16" fmla="*/ 227383 w 288102"/>
                  <a:gd name="connsiteY16" fmla="*/ 70136 h 288423"/>
                  <a:gd name="connsiteX17" fmla="*/ 227383 w 288102"/>
                  <a:gd name="connsiteY17" fmla="*/ 187030 h 288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8102" h="288423">
                    <a:moveTo>
                      <a:pt x="144052" y="0"/>
                    </a:moveTo>
                    <a:cubicBezTo>
                      <a:pt x="64658" y="0"/>
                      <a:pt x="0" y="64673"/>
                      <a:pt x="0" y="144211"/>
                    </a:cubicBezTo>
                    <a:cubicBezTo>
                      <a:pt x="0" y="223750"/>
                      <a:pt x="64658" y="288424"/>
                      <a:pt x="144052" y="288424"/>
                    </a:cubicBezTo>
                    <a:cubicBezTo>
                      <a:pt x="223445" y="288424"/>
                      <a:pt x="288103" y="223750"/>
                      <a:pt x="288103" y="144211"/>
                    </a:cubicBezTo>
                    <a:cubicBezTo>
                      <a:pt x="288103" y="64673"/>
                      <a:pt x="223445" y="0"/>
                      <a:pt x="144052" y="0"/>
                    </a:cubicBezTo>
                    <a:close/>
                    <a:moveTo>
                      <a:pt x="227510" y="187030"/>
                    </a:moveTo>
                    <a:lnTo>
                      <a:pt x="149387" y="187030"/>
                    </a:lnTo>
                    <a:lnTo>
                      <a:pt x="149387" y="207614"/>
                    </a:lnTo>
                    <a:lnTo>
                      <a:pt x="170982" y="207614"/>
                    </a:lnTo>
                    <a:lnTo>
                      <a:pt x="170982" y="223242"/>
                    </a:lnTo>
                    <a:lnTo>
                      <a:pt x="116867" y="223242"/>
                    </a:lnTo>
                    <a:lnTo>
                      <a:pt x="116867" y="207614"/>
                    </a:lnTo>
                    <a:lnTo>
                      <a:pt x="138462" y="207614"/>
                    </a:lnTo>
                    <a:lnTo>
                      <a:pt x="138462" y="187030"/>
                    </a:lnTo>
                    <a:lnTo>
                      <a:pt x="60339" y="187030"/>
                    </a:lnTo>
                    <a:lnTo>
                      <a:pt x="60339" y="70136"/>
                    </a:lnTo>
                    <a:lnTo>
                      <a:pt x="227383" y="70136"/>
                    </a:lnTo>
                    <a:lnTo>
                      <a:pt x="227383" y="187030"/>
                    </a:lnTo>
                    <a:close/>
                  </a:path>
                </a:pathLst>
              </a:custGeom>
              <a:solidFill>
                <a:srgbClr val="FFFFFF"/>
              </a:solidFill>
              <a:ln w="12692" cap="flat">
                <a:noFill/>
                <a:prstDash val="solid"/>
                <a:miter/>
              </a:ln>
            </p:spPr>
            <p:txBody>
              <a:bodyPr rtlCol="0" anchor="ctr"/>
              <a:lstStyle/>
              <a:p>
                <a:endParaRPr lang="en-US"/>
              </a:p>
            </p:txBody>
          </p:sp>
          <p:sp>
            <p:nvSpPr>
              <p:cNvPr id="487" name="Freeform 486">
                <a:extLst>
                  <a:ext uri="{FF2B5EF4-FFF2-40B4-BE49-F238E27FC236}">
                    <a16:creationId xmlns:a16="http://schemas.microsoft.com/office/drawing/2014/main" id="{BF859A93-D614-0C4D-B874-CF874FD37172}"/>
                  </a:ext>
                </a:extLst>
              </p:cNvPr>
              <p:cNvSpPr/>
              <p:nvPr/>
            </p:nvSpPr>
            <p:spPr>
              <a:xfrm>
                <a:off x="8749148" y="6873120"/>
                <a:ext cx="120932" cy="73058"/>
              </a:xfrm>
              <a:custGeom>
                <a:avLst/>
                <a:gdLst>
                  <a:gd name="connsiteX0" fmla="*/ 120932 w 120932"/>
                  <a:gd name="connsiteY0" fmla="*/ 0 h 73058"/>
                  <a:gd name="connsiteX1" fmla="*/ 120932 w 120932"/>
                  <a:gd name="connsiteY1" fmla="*/ 73059 h 73058"/>
                  <a:gd name="connsiteX2" fmla="*/ 0 w 120932"/>
                  <a:gd name="connsiteY2" fmla="*/ 73059 h 73058"/>
                  <a:gd name="connsiteX3" fmla="*/ 0 w 120932"/>
                  <a:gd name="connsiteY3" fmla="*/ 0 h 73058"/>
                </a:gdLst>
                <a:ahLst/>
                <a:cxnLst>
                  <a:cxn ang="0">
                    <a:pos x="connsiteX0" y="connsiteY0"/>
                  </a:cxn>
                  <a:cxn ang="0">
                    <a:pos x="connsiteX1" y="connsiteY1"/>
                  </a:cxn>
                  <a:cxn ang="0">
                    <a:pos x="connsiteX2" y="connsiteY2"/>
                  </a:cxn>
                  <a:cxn ang="0">
                    <a:pos x="connsiteX3" y="connsiteY3"/>
                  </a:cxn>
                </a:cxnLst>
                <a:rect l="l" t="t" r="r" b="b"/>
                <a:pathLst>
                  <a:path w="120932" h="73058">
                    <a:moveTo>
                      <a:pt x="120932" y="0"/>
                    </a:moveTo>
                    <a:lnTo>
                      <a:pt x="120932" y="73059"/>
                    </a:lnTo>
                    <a:lnTo>
                      <a:pt x="0" y="73059"/>
                    </a:lnTo>
                    <a:lnTo>
                      <a:pt x="0" y="0"/>
                    </a:lnTo>
                  </a:path>
                </a:pathLst>
              </a:custGeom>
              <a:solidFill>
                <a:srgbClr val="FFFFFF"/>
              </a:solidFill>
              <a:ln w="12692" cap="flat">
                <a:noFill/>
                <a:prstDash val="solid"/>
                <a:miter/>
              </a:ln>
            </p:spPr>
            <p:txBody>
              <a:bodyPr rtlCol="0" anchor="ctr"/>
              <a:lstStyle/>
              <a:p>
                <a:endParaRPr lang="en-US"/>
              </a:p>
            </p:txBody>
          </p:sp>
        </p:grpSp>
        <p:sp>
          <p:nvSpPr>
            <p:cNvPr id="492" name="TextBox 491">
              <a:hlinkClick r:id="rId9"/>
              <a:extLst>
                <a:ext uri="{FF2B5EF4-FFF2-40B4-BE49-F238E27FC236}">
                  <a16:creationId xmlns:a16="http://schemas.microsoft.com/office/drawing/2014/main" id="{F0210E68-B0E4-6941-9FE2-EF0244B01ACD}"/>
                </a:ext>
              </a:extLst>
            </p:cNvPr>
            <p:cNvSpPr txBox="1"/>
            <p:nvPr/>
          </p:nvSpPr>
          <p:spPr>
            <a:xfrm>
              <a:off x="5261425" y="6790654"/>
              <a:ext cx="2418597" cy="269322"/>
            </a:xfrm>
            <a:prstGeom prst="rect">
              <a:avLst/>
            </a:prstGeom>
            <a:noFill/>
          </p:spPr>
          <p:txBody>
            <a:bodyPr wrap="none" rtlCol="0">
              <a:spAutoFit/>
            </a:bodyPr>
            <a:lstStyle/>
            <a:p>
              <a:pPr algn="l"/>
              <a:r>
                <a:rPr lang="en-US" sz="1200" spc="0" baseline="0" dirty="0" err="1">
                  <a:solidFill>
                    <a:srgbClr val="FFFFFF"/>
                  </a:solidFill>
                  <a:latin typeface="Roboto-Regular"/>
                  <a:ea typeface="Roboto-Regular"/>
                  <a:cs typeface="Roboto-Regular"/>
                  <a:sym typeface="Roboto-Regular"/>
                  <a:rtl val="0"/>
                </a:rPr>
                <a:t>www.picture-news.co.uk</a:t>
              </a:r>
              <a:r>
                <a:rPr lang="en-US" sz="1200" spc="0" baseline="0" dirty="0">
                  <a:solidFill>
                    <a:srgbClr val="FFFFFF"/>
                  </a:solidFill>
                  <a:latin typeface="Roboto-Regular"/>
                  <a:ea typeface="Roboto-Regular"/>
                  <a:cs typeface="Roboto-Regular"/>
                  <a:sym typeface="Roboto-Regular"/>
                  <a:rtl val="0"/>
                </a:rPr>
                <a:t>/discuss</a:t>
              </a:r>
            </a:p>
          </p:txBody>
        </p:sp>
      </p:grpSp>
      <p:sp>
        <p:nvSpPr>
          <p:cNvPr id="184" name="TextBox 183">
            <a:extLst>
              <a:ext uri="{FF2B5EF4-FFF2-40B4-BE49-F238E27FC236}">
                <a16:creationId xmlns:a16="http://schemas.microsoft.com/office/drawing/2014/main" id="{22643DB3-E7B9-0D4A-B8DE-44A1726695B0}"/>
              </a:ext>
            </a:extLst>
          </p:cNvPr>
          <p:cNvSpPr txBox="1"/>
          <p:nvPr/>
        </p:nvSpPr>
        <p:spPr>
          <a:xfrm>
            <a:off x="9460489" y="7185123"/>
            <a:ext cx="870431" cy="215444"/>
          </a:xfrm>
          <a:prstGeom prst="rect">
            <a:avLst/>
          </a:prstGeom>
          <a:noFill/>
        </p:spPr>
        <p:txBody>
          <a:bodyPr wrap="none" lIns="0" rIns="0" rtlCol="0">
            <a:spAutoFit/>
          </a:bodyPr>
          <a:lstStyle/>
          <a:p>
            <a:pPr algn="r"/>
            <a:r>
              <a:rPr lang="en-US" sz="800" dirty="0">
                <a:solidFill>
                  <a:srgbClr val="323232"/>
                </a:solidFill>
                <a:latin typeface="RobotoCondensed-Regular"/>
                <a:ea typeface="RobotoCondensed-Regular"/>
                <a:cs typeface="RobotoCondensed-Regular"/>
                <a:sym typeface="RobotoCondensed-Regular"/>
                <a:rtl val="0"/>
              </a:rPr>
              <a:t>© Picture News 2022</a:t>
            </a:r>
          </a:p>
        </p:txBody>
      </p:sp>
      <p:sp>
        <p:nvSpPr>
          <p:cNvPr id="183" name="TextBox 182">
            <a:extLst>
              <a:ext uri="{FF2B5EF4-FFF2-40B4-BE49-F238E27FC236}">
                <a16:creationId xmlns:a16="http://schemas.microsoft.com/office/drawing/2014/main" id="{CDA03F6E-68B1-8C42-840D-036A4C50DD40}"/>
              </a:ext>
            </a:extLst>
          </p:cNvPr>
          <p:cNvSpPr txBox="1"/>
          <p:nvPr/>
        </p:nvSpPr>
        <p:spPr>
          <a:xfrm>
            <a:off x="5678471" y="569561"/>
            <a:ext cx="1436291" cy="201915"/>
          </a:xfrm>
          <a:prstGeom prst="rect">
            <a:avLst/>
          </a:prstGeom>
          <a:noFill/>
        </p:spPr>
        <p:txBody>
          <a:bodyPr wrap="none" lIns="0" tIns="0" rIns="0" bIns="0" rtlCol="0">
            <a:spAutoFit/>
          </a:bodyPr>
          <a:lstStyle/>
          <a:p>
            <a:pPr algn="l">
              <a:lnSpc>
                <a:spcPct val="82000"/>
              </a:lnSpc>
            </a:pPr>
            <a:r>
              <a:rPr lang="en-US" sz="1600" spc="0" baseline="0" dirty="0">
                <a:solidFill>
                  <a:srgbClr val="31388A"/>
                </a:solidFill>
                <a:latin typeface="LondrinaSolid-Regular"/>
                <a:sym typeface="LondrinaSolid-Regular"/>
                <a:rtl val="0"/>
              </a:rPr>
              <a:t>Last week’s topic:</a:t>
            </a:r>
          </a:p>
        </p:txBody>
      </p:sp>
      <p:sp>
        <p:nvSpPr>
          <p:cNvPr id="175" name="TextBox 174">
            <a:extLst>
              <a:ext uri="{FF2B5EF4-FFF2-40B4-BE49-F238E27FC236}">
                <a16:creationId xmlns:a16="http://schemas.microsoft.com/office/drawing/2014/main" id="{A517E718-F2D1-C94F-977C-0B9C002E9F8F}"/>
              </a:ext>
            </a:extLst>
          </p:cNvPr>
          <p:cNvSpPr txBox="1"/>
          <p:nvPr/>
        </p:nvSpPr>
        <p:spPr>
          <a:xfrm>
            <a:off x="368024" y="942383"/>
            <a:ext cx="2376000" cy="2200602"/>
          </a:xfrm>
          <a:prstGeom prst="rect">
            <a:avLst/>
          </a:prstGeom>
          <a:noFill/>
        </p:spPr>
        <p:txBody>
          <a:bodyPr wrap="square" lIns="0" tIns="0" rIns="0" bIns="0" rtlCol="0">
            <a:spAutoFit/>
          </a:bodyPr>
          <a:lstStyle/>
          <a:p>
            <a:pPr defTabSz="288000"/>
            <a:r>
              <a:rPr lang="en-GB" sz="1100" dirty="0">
                <a:latin typeface="Roboto Condensed" panose="02000000000000000000" pitchFamily="2" charset="0"/>
                <a:ea typeface="Roboto Condensed" panose="02000000000000000000" pitchFamily="2" charset="0"/>
              </a:rPr>
              <a:t>Dr Donna Kean has been working on training African giant pouched rats to go into earthquake debris wearing tiny specialist backpacks containing microphones, video equipment and location trackers, so rescue teams can talk to survivors. The research scientist from Scotland, who is working with APOPO </a:t>
            </a:r>
            <a:r>
              <a:rPr lang="en-GB" sz="1100" dirty="0" err="1">
                <a:latin typeface="Roboto Condensed" panose="02000000000000000000" pitchFamily="2" charset="0"/>
                <a:ea typeface="Roboto Condensed" panose="02000000000000000000" pitchFamily="2" charset="0"/>
              </a:rPr>
              <a:t>HeroRATs</a:t>
            </a:r>
            <a:r>
              <a:rPr lang="en-GB" sz="1100" dirty="0">
                <a:latin typeface="Roboto Condensed" panose="02000000000000000000" pitchFamily="2" charset="0"/>
                <a:ea typeface="Roboto Condensed" panose="02000000000000000000" pitchFamily="2" charset="0"/>
              </a:rPr>
              <a:t> project, tweeted, “I train these clever creatures to save victims trapped in collapsed buildings after earthquakes. We kit them out with a rat backpack, and train</a:t>
            </a:r>
            <a:br>
              <a:rPr lang="en-GB" sz="1100" dirty="0">
                <a:latin typeface="Roboto Condensed" panose="02000000000000000000" pitchFamily="2" charset="0"/>
                <a:ea typeface="Roboto Condensed" panose="02000000000000000000" pitchFamily="2" charset="0"/>
              </a:rPr>
            </a:br>
            <a:r>
              <a:rPr lang="en-GB" sz="1100" dirty="0">
                <a:latin typeface="Roboto Condensed" panose="02000000000000000000" pitchFamily="2" charset="0"/>
                <a:ea typeface="Roboto Condensed" panose="02000000000000000000" pitchFamily="2" charset="0"/>
              </a:rPr>
              <a:t>them to trigger a switch when they find a</a:t>
            </a:r>
          </a:p>
        </p:txBody>
      </p:sp>
      <p:pic>
        <p:nvPicPr>
          <p:cNvPr id="168" name="Picture 167" descr="A picture containing floor, indoor, mammal, person&#10;&#10;Description automatically generated">
            <a:extLst>
              <a:ext uri="{FF2B5EF4-FFF2-40B4-BE49-F238E27FC236}">
                <a16:creationId xmlns:a16="http://schemas.microsoft.com/office/drawing/2014/main" id="{7B80FF48-5872-0CE3-AFD1-2E91F839BB09}"/>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368022" y="3269827"/>
            <a:ext cx="4838400" cy="3347465"/>
          </a:xfrm>
          <a:prstGeom prst="rect">
            <a:avLst/>
          </a:prstGeom>
        </p:spPr>
      </p:pic>
      <p:sp>
        <p:nvSpPr>
          <p:cNvPr id="173" name="TextBox 172">
            <a:extLst>
              <a:ext uri="{FF2B5EF4-FFF2-40B4-BE49-F238E27FC236}">
                <a16:creationId xmlns:a16="http://schemas.microsoft.com/office/drawing/2014/main" id="{E548D068-A3A5-7444-AF87-C754AE95F5AD}"/>
              </a:ext>
            </a:extLst>
          </p:cNvPr>
          <p:cNvSpPr txBox="1"/>
          <p:nvPr/>
        </p:nvSpPr>
        <p:spPr>
          <a:xfrm>
            <a:off x="454129" y="6179228"/>
            <a:ext cx="3271971" cy="338554"/>
          </a:xfrm>
          <a:prstGeom prst="rect">
            <a:avLst/>
          </a:prstGeom>
          <a:solidFill>
            <a:srgbClr val="FFFFFF">
              <a:alpha val="69000"/>
            </a:srgbClr>
          </a:solidFill>
        </p:spPr>
        <p:txBody>
          <a:bodyPr wrap="square" lIns="72000" rIns="0" rtlCol="0">
            <a:spAutoFit/>
          </a:bodyPr>
          <a:lstStyle/>
          <a:p>
            <a:r>
              <a:rPr lang="en-GB" sz="800" dirty="0">
                <a:latin typeface="Roboto Condensed" panose="02000000000000000000" pitchFamily="2" charset="0"/>
                <a:ea typeface="Roboto Condensed" panose="02000000000000000000" pitchFamily="2" charset="0"/>
              </a:rPr>
              <a:t>Pictured: A rat fitted with a backpack undergoing search and rescue training.</a:t>
            </a:r>
          </a:p>
          <a:p>
            <a:r>
              <a:rPr lang="en-GB" sz="800" dirty="0">
                <a:latin typeface="Roboto Condensed" panose="02000000000000000000" pitchFamily="2" charset="0"/>
                <a:ea typeface="Roboto Condensed" panose="02000000000000000000" pitchFamily="2" charset="0"/>
              </a:rPr>
              <a:t> Source: Dr Donna Kean’s Twitter page</a:t>
            </a:r>
          </a:p>
        </p:txBody>
      </p:sp>
    </p:spTree>
    <p:extLst>
      <p:ext uri="{BB962C8B-B14F-4D97-AF65-F5344CB8AC3E}">
        <p14:creationId xmlns:p14="http://schemas.microsoft.com/office/powerpoint/2010/main" val="3449380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 name="Picture 409" descr="A picture containing floor, indoor&#10;&#10;Description automatically generated">
            <a:extLst>
              <a:ext uri="{FF2B5EF4-FFF2-40B4-BE49-F238E27FC236}">
                <a16:creationId xmlns:a16="http://schemas.microsoft.com/office/drawing/2014/main" id="{6FFD2C83-EF7D-E00E-B751-1FD0B71F42A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9231" y="1568359"/>
            <a:ext cx="4823005" cy="4899600"/>
          </a:xfrm>
          <a:prstGeom prst="rect">
            <a:avLst/>
          </a:prstGeom>
        </p:spPr>
      </p:pic>
      <p:sp>
        <p:nvSpPr>
          <p:cNvPr id="407" name="Rectangle 406">
            <a:extLst>
              <a:ext uri="{FF2B5EF4-FFF2-40B4-BE49-F238E27FC236}">
                <a16:creationId xmlns:a16="http://schemas.microsoft.com/office/drawing/2014/main" id="{2CA65BC3-0B30-2540-BC0E-E4C39542D6A4}"/>
              </a:ext>
            </a:extLst>
          </p:cNvPr>
          <p:cNvSpPr/>
          <p:nvPr/>
        </p:nvSpPr>
        <p:spPr>
          <a:xfrm>
            <a:off x="359231" y="1568363"/>
            <a:ext cx="4820400" cy="626932"/>
          </a:xfrm>
          <a:prstGeom prst="rect">
            <a:avLst/>
          </a:prstGeom>
          <a:solidFill>
            <a:schemeClr val="tx2">
              <a:alpha val="65495"/>
            </a:schemeClr>
          </a:solidFill>
          <a:ln w="12692" cap="flat">
            <a:noFill/>
            <a:prstDash val="solid"/>
            <a:miter/>
          </a:ln>
        </p:spPr>
        <p:txBody>
          <a:bodyPr rtlCol="0" anchor="ctr"/>
          <a:lstStyle/>
          <a:p>
            <a:endParaRPr lang="en-US"/>
          </a:p>
        </p:txBody>
      </p:sp>
      <p:grpSp>
        <p:nvGrpSpPr>
          <p:cNvPr id="4" name="Group 3">
            <a:extLst>
              <a:ext uri="{FF2B5EF4-FFF2-40B4-BE49-F238E27FC236}">
                <a16:creationId xmlns:a16="http://schemas.microsoft.com/office/drawing/2014/main" id="{DB7E3C83-F16B-6542-8839-F289835C8044}"/>
              </a:ext>
            </a:extLst>
          </p:cNvPr>
          <p:cNvGrpSpPr/>
          <p:nvPr/>
        </p:nvGrpSpPr>
        <p:grpSpPr>
          <a:xfrm>
            <a:off x="343597" y="338213"/>
            <a:ext cx="4903495" cy="1089690"/>
            <a:chOff x="343597" y="338213"/>
            <a:chExt cx="4903495" cy="1089690"/>
          </a:xfrm>
        </p:grpSpPr>
        <p:sp>
          <p:nvSpPr>
            <p:cNvPr id="8" name="Freeform 7">
              <a:extLst>
                <a:ext uri="{FF2B5EF4-FFF2-40B4-BE49-F238E27FC236}">
                  <a16:creationId xmlns:a16="http://schemas.microsoft.com/office/drawing/2014/main" id="{542B1EF1-FBCE-AA47-8DE2-120E31CE7D36}"/>
                </a:ext>
              </a:extLst>
            </p:cNvPr>
            <p:cNvSpPr/>
            <p:nvPr/>
          </p:nvSpPr>
          <p:spPr>
            <a:xfrm>
              <a:off x="380325" y="374823"/>
              <a:ext cx="4830165" cy="1016470"/>
            </a:xfrm>
            <a:custGeom>
              <a:avLst/>
              <a:gdLst>
                <a:gd name="connsiteX0" fmla="*/ 4774145 w 4830165"/>
                <a:gd name="connsiteY0" fmla="*/ 1016471 h 1016470"/>
                <a:gd name="connsiteX1" fmla="*/ 55893 w 4830165"/>
                <a:gd name="connsiteY1" fmla="*/ 1016471 h 1016470"/>
                <a:gd name="connsiteX2" fmla="*/ 0 w 4830165"/>
                <a:gd name="connsiteY2" fmla="*/ 960565 h 1016470"/>
                <a:gd name="connsiteX3" fmla="*/ 0 w 4830165"/>
                <a:gd name="connsiteY3" fmla="*/ 55906 h 1016470"/>
                <a:gd name="connsiteX4" fmla="*/ 55893 w 4830165"/>
                <a:gd name="connsiteY4" fmla="*/ 0 h 1016470"/>
                <a:gd name="connsiteX5" fmla="*/ 4774273 w 4830165"/>
                <a:gd name="connsiteY5" fmla="*/ 0 h 1016470"/>
                <a:gd name="connsiteX6" fmla="*/ 4830165 w 4830165"/>
                <a:gd name="connsiteY6" fmla="*/ 55906 h 1016470"/>
                <a:gd name="connsiteX7" fmla="*/ 4830165 w 4830165"/>
                <a:gd name="connsiteY7" fmla="*/ 960565 h 1016470"/>
                <a:gd name="connsiteX8" fmla="*/ 4774145 w 4830165"/>
                <a:gd name="connsiteY8" fmla="*/ 1016471 h 101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0165" h="1016470">
                  <a:moveTo>
                    <a:pt x="4774145" y="1016471"/>
                  </a:moveTo>
                  <a:lnTo>
                    <a:pt x="55893" y="1016471"/>
                  </a:lnTo>
                  <a:cubicBezTo>
                    <a:pt x="25025" y="1016471"/>
                    <a:pt x="0" y="991440"/>
                    <a:pt x="0" y="960565"/>
                  </a:cubicBezTo>
                  <a:lnTo>
                    <a:pt x="0" y="55906"/>
                  </a:lnTo>
                  <a:cubicBezTo>
                    <a:pt x="0" y="25031"/>
                    <a:pt x="25025" y="0"/>
                    <a:pt x="55893" y="0"/>
                  </a:cubicBezTo>
                  <a:lnTo>
                    <a:pt x="4774273" y="0"/>
                  </a:lnTo>
                  <a:cubicBezTo>
                    <a:pt x="4805141" y="0"/>
                    <a:pt x="4830165" y="25031"/>
                    <a:pt x="4830165" y="55906"/>
                  </a:cubicBezTo>
                  <a:lnTo>
                    <a:pt x="4830165" y="960565"/>
                  </a:lnTo>
                  <a:cubicBezTo>
                    <a:pt x="4830165" y="991440"/>
                    <a:pt x="4805141" y="1016471"/>
                    <a:pt x="4774145" y="1016471"/>
                  </a:cubicBezTo>
                  <a:close/>
                </a:path>
              </a:pathLst>
            </a:custGeom>
            <a:solidFill>
              <a:srgbClr val="E75119"/>
            </a:solidFill>
            <a:ln w="12692" cap="flat">
              <a:noFill/>
              <a:prstDash val="solid"/>
              <a:miter/>
            </a:ln>
          </p:spPr>
          <p:txBody>
            <a:bodyPr rtlCol="0" anchor="ctr"/>
            <a:lstStyle/>
            <a:p>
              <a:endParaRPr lang="en-US"/>
            </a:p>
          </p:txBody>
        </p:sp>
        <p:grpSp>
          <p:nvGrpSpPr>
            <p:cNvPr id="9" name="Graphic 4">
              <a:extLst>
                <a:ext uri="{FF2B5EF4-FFF2-40B4-BE49-F238E27FC236}">
                  <a16:creationId xmlns:a16="http://schemas.microsoft.com/office/drawing/2014/main" id="{7A61CAF2-8254-0A4D-8024-A6A005336736}"/>
                </a:ext>
              </a:extLst>
            </p:cNvPr>
            <p:cNvGrpSpPr/>
            <p:nvPr/>
          </p:nvGrpSpPr>
          <p:grpSpPr>
            <a:xfrm>
              <a:off x="343597" y="338213"/>
              <a:ext cx="4903495" cy="1089690"/>
              <a:chOff x="343597" y="338213"/>
              <a:chExt cx="4903495" cy="1089690"/>
            </a:xfrm>
            <a:solidFill>
              <a:srgbClr val="E75119"/>
            </a:solidFill>
          </p:grpSpPr>
          <p:grpSp>
            <p:nvGrpSpPr>
              <p:cNvPr id="10" name="Graphic 4">
                <a:extLst>
                  <a:ext uri="{FF2B5EF4-FFF2-40B4-BE49-F238E27FC236}">
                    <a16:creationId xmlns:a16="http://schemas.microsoft.com/office/drawing/2014/main" id="{6FBB5A9D-6363-4A4E-95E8-279BEFB4B697}"/>
                  </a:ext>
                </a:extLst>
              </p:cNvPr>
              <p:cNvGrpSpPr/>
              <p:nvPr/>
            </p:nvGrpSpPr>
            <p:grpSpPr>
              <a:xfrm>
                <a:off x="4503953" y="1355085"/>
                <a:ext cx="670969" cy="72818"/>
                <a:chOff x="4503953" y="1355085"/>
                <a:chExt cx="670969" cy="72818"/>
              </a:xfrm>
              <a:solidFill>
                <a:srgbClr val="E75119"/>
              </a:solidFill>
            </p:grpSpPr>
            <p:sp>
              <p:nvSpPr>
                <p:cNvPr id="11" name="Freeform 10">
                  <a:extLst>
                    <a:ext uri="{FF2B5EF4-FFF2-40B4-BE49-F238E27FC236}">
                      <a16:creationId xmlns:a16="http://schemas.microsoft.com/office/drawing/2014/main" id="{444754F0-8404-1942-9E62-386437FDAB0B}"/>
                    </a:ext>
                  </a:extLst>
                </p:cNvPr>
                <p:cNvSpPr/>
                <p:nvPr/>
              </p:nvSpPr>
              <p:spPr>
                <a:xfrm>
                  <a:off x="4588174" y="1356947"/>
                  <a:ext cx="39887" cy="1057"/>
                </a:xfrm>
                <a:custGeom>
                  <a:avLst/>
                  <a:gdLst>
                    <a:gd name="connsiteX0" fmla="*/ 39887 w 39887"/>
                    <a:gd name="connsiteY0" fmla="*/ 1057 h 1057"/>
                    <a:gd name="connsiteX1" fmla="*/ 39252 w 39887"/>
                    <a:gd name="connsiteY1" fmla="*/ 1057 h 1057"/>
                    <a:gd name="connsiteX2" fmla="*/ 11941 w 39887"/>
                    <a:gd name="connsiteY2" fmla="*/ 41 h 1057"/>
                    <a:gd name="connsiteX3" fmla="*/ 0 w 39887"/>
                    <a:gd name="connsiteY3" fmla="*/ 549 h 1057"/>
                    <a:gd name="connsiteX4" fmla="*/ 39887 w 39887"/>
                    <a:gd name="connsiteY4" fmla="*/ 1057 h 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87" h="1057">
                      <a:moveTo>
                        <a:pt x="39887" y="1057"/>
                      </a:moveTo>
                      <a:lnTo>
                        <a:pt x="39252" y="1057"/>
                      </a:lnTo>
                      <a:cubicBezTo>
                        <a:pt x="30614" y="41"/>
                        <a:pt x="21214" y="-86"/>
                        <a:pt x="11941" y="41"/>
                      </a:cubicBezTo>
                      <a:cubicBezTo>
                        <a:pt x="7876" y="422"/>
                        <a:pt x="3938" y="422"/>
                        <a:pt x="0" y="549"/>
                      </a:cubicBezTo>
                      <a:cubicBezTo>
                        <a:pt x="13211" y="803"/>
                        <a:pt x="26549" y="930"/>
                        <a:pt x="39887" y="1057"/>
                      </a:cubicBezTo>
                      <a:close/>
                    </a:path>
                  </a:pathLst>
                </a:custGeom>
                <a:solidFill>
                  <a:srgbClr val="E75119"/>
                </a:solidFill>
                <a:ln w="12692"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62362AD9-9B9D-F041-83A3-955A8389C769}"/>
                    </a:ext>
                  </a:extLst>
                </p:cNvPr>
                <p:cNvSpPr/>
                <p:nvPr/>
              </p:nvSpPr>
              <p:spPr>
                <a:xfrm>
                  <a:off x="4503953" y="1355085"/>
                  <a:ext cx="670969" cy="72818"/>
                </a:xfrm>
                <a:custGeom>
                  <a:avLst/>
                  <a:gdLst>
                    <a:gd name="connsiteX0" fmla="*/ 6224 w 670969"/>
                    <a:gd name="connsiteY0" fmla="*/ 69117 h 72818"/>
                    <a:gd name="connsiteX1" fmla="*/ 13719 w 670969"/>
                    <a:gd name="connsiteY1" fmla="*/ 70006 h 72818"/>
                    <a:gd name="connsiteX2" fmla="*/ 36712 w 670969"/>
                    <a:gd name="connsiteY2" fmla="*/ 72166 h 72818"/>
                    <a:gd name="connsiteX3" fmla="*/ 50939 w 670969"/>
                    <a:gd name="connsiteY3" fmla="*/ 71912 h 72818"/>
                    <a:gd name="connsiteX4" fmla="*/ 71772 w 670969"/>
                    <a:gd name="connsiteY4" fmla="*/ 71277 h 72818"/>
                    <a:gd name="connsiteX5" fmla="*/ 90318 w 670969"/>
                    <a:gd name="connsiteY5" fmla="*/ 71022 h 72818"/>
                    <a:gd name="connsiteX6" fmla="*/ 92731 w 670969"/>
                    <a:gd name="connsiteY6" fmla="*/ 71404 h 72818"/>
                    <a:gd name="connsiteX7" fmla="*/ 105561 w 670969"/>
                    <a:gd name="connsiteY7" fmla="*/ 70768 h 72818"/>
                    <a:gd name="connsiteX8" fmla="*/ 256981 w 670969"/>
                    <a:gd name="connsiteY8" fmla="*/ 67973 h 72818"/>
                    <a:gd name="connsiteX9" fmla="*/ 309952 w 670969"/>
                    <a:gd name="connsiteY9" fmla="*/ 66957 h 72818"/>
                    <a:gd name="connsiteX10" fmla="*/ 405224 w 670969"/>
                    <a:gd name="connsiteY10" fmla="*/ 69879 h 72818"/>
                    <a:gd name="connsiteX11" fmla="*/ 450192 w 670969"/>
                    <a:gd name="connsiteY11" fmla="*/ 69879 h 72818"/>
                    <a:gd name="connsiteX12" fmla="*/ 483982 w 670969"/>
                    <a:gd name="connsiteY12" fmla="*/ 72801 h 72818"/>
                    <a:gd name="connsiteX13" fmla="*/ 529713 w 670969"/>
                    <a:gd name="connsiteY13" fmla="*/ 70260 h 72818"/>
                    <a:gd name="connsiteX14" fmla="*/ 590306 w 670969"/>
                    <a:gd name="connsiteY14" fmla="*/ 68481 h 72818"/>
                    <a:gd name="connsiteX15" fmla="*/ 648612 w 670969"/>
                    <a:gd name="connsiteY15" fmla="*/ 64543 h 72818"/>
                    <a:gd name="connsiteX16" fmla="*/ 670969 w 670969"/>
                    <a:gd name="connsiteY16" fmla="*/ 63653 h 72818"/>
                    <a:gd name="connsiteX17" fmla="*/ 656234 w 670969"/>
                    <a:gd name="connsiteY17" fmla="*/ 31888 h 72818"/>
                    <a:gd name="connsiteX18" fmla="*/ 623842 w 670969"/>
                    <a:gd name="connsiteY18" fmla="*/ 632 h 72818"/>
                    <a:gd name="connsiteX19" fmla="*/ 613806 w 670969"/>
                    <a:gd name="connsiteY19" fmla="*/ 378 h 72818"/>
                    <a:gd name="connsiteX20" fmla="*/ 532888 w 670969"/>
                    <a:gd name="connsiteY20" fmla="*/ 2792 h 72818"/>
                    <a:gd name="connsiteX21" fmla="*/ 408654 w 670969"/>
                    <a:gd name="connsiteY21" fmla="*/ 3427 h 72818"/>
                    <a:gd name="connsiteX22" fmla="*/ 276035 w 670969"/>
                    <a:gd name="connsiteY22" fmla="*/ 5079 h 72818"/>
                    <a:gd name="connsiteX23" fmla="*/ 217474 w 670969"/>
                    <a:gd name="connsiteY23" fmla="*/ 3935 h 72818"/>
                    <a:gd name="connsiteX24" fmla="*/ 148370 w 670969"/>
                    <a:gd name="connsiteY24" fmla="*/ 3046 h 72818"/>
                    <a:gd name="connsiteX25" fmla="*/ 123854 w 670969"/>
                    <a:gd name="connsiteY25" fmla="*/ 2792 h 72818"/>
                    <a:gd name="connsiteX26" fmla="*/ 83839 w 670969"/>
                    <a:gd name="connsiteY26" fmla="*/ 2284 h 72818"/>
                    <a:gd name="connsiteX27" fmla="*/ 5970 w 670969"/>
                    <a:gd name="connsiteY27" fmla="*/ 378 h 72818"/>
                    <a:gd name="connsiteX28" fmla="*/ 0 w 670969"/>
                    <a:gd name="connsiteY28" fmla="*/ 37987 h 72818"/>
                    <a:gd name="connsiteX29" fmla="*/ 6224 w 670969"/>
                    <a:gd name="connsiteY29" fmla="*/ 69117 h 7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70969" h="72818">
                      <a:moveTo>
                        <a:pt x="6224" y="69117"/>
                      </a:moveTo>
                      <a:lnTo>
                        <a:pt x="13719" y="70006"/>
                      </a:lnTo>
                      <a:cubicBezTo>
                        <a:pt x="21849" y="71022"/>
                        <a:pt x="29344" y="71912"/>
                        <a:pt x="36712" y="72166"/>
                      </a:cubicBezTo>
                      <a:cubicBezTo>
                        <a:pt x="41412" y="72547"/>
                        <a:pt x="45731" y="72547"/>
                        <a:pt x="50939" y="71912"/>
                      </a:cubicBezTo>
                      <a:cubicBezTo>
                        <a:pt x="57544" y="71022"/>
                        <a:pt x="64658" y="70768"/>
                        <a:pt x="71772" y="71277"/>
                      </a:cubicBezTo>
                      <a:cubicBezTo>
                        <a:pt x="72026" y="71277"/>
                        <a:pt x="84474" y="71150"/>
                        <a:pt x="90318" y="71022"/>
                      </a:cubicBezTo>
                      <a:cubicBezTo>
                        <a:pt x="91080" y="71150"/>
                        <a:pt x="91715" y="71277"/>
                        <a:pt x="92731" y="71404"/>
                      </a:cubicBezTo>
                      <a:cubicBezTo>
                        <a:pt x="96542" y="71912"/>
                        <a:pt x="100989" y="71404"/>
                        <a:pt x="105561" y="70768"/>
                      </a:cubicBezTo>
                      <a:cubicBezTo>
                        <a:pt x="155992" y="70260"/>
                        <a:pt x="206550" y="70768"/>
                        <a:pt x="256981" y="67973"/>
                      </a:cubicBezTo>
                      <a:cubicBezTo>
                        <a:pt x="274637" y="66957"/>
                        <a:pt x="292168" y="65559"/>
                        <a:pt x="309952" y="66957"/>
                      </a:cubicBezTo>
                      <a:cubicBezTo>
                        <a:pt x="341582" y="69371"/>
                        <a:pt x="373466" y="69244"/>
                        <a:pt x="405224" y="69879"/>
                      </a:cubicBezTo>
                      <a:cubicBezTo>
                        <a:pt x="420213" y="70133"/>
                        <a:pt x="430122" y="66830"/>
                        <a:pt x="450192" y="69879"/>
                      </a:cubicBezTo>
                      <a:cubicBezTo>
                        <a:pt x="458957" y="70387"/>
                        <a:pt x="475344" y="73055"/>
                        <a:pt x="483982" y="72801"/>
                      </a:cubicBezTo>
                      <a:cubicBezTo>
                        <a:pt x="501893" y="72293"/>
                        <a:pt x="511547" y="71022"/>
                        <a:pt x="529713" y="70260"/>
                      </a:cubicBezTo>
                      <a:lnTo>
                        <a:pt x="590306" y="68481"/>
                      </a:lnTo>
                      <a:cubicBezTo>
                        <a:pt x="610376" y="67719"/>
                        <a:pt x="629812" y="66321"/>
                        <a:pt x="648612" y="64543"/>
                      </a:cubicBezTo>
                      <a:cubicBezTo>
                        <a:pt x="655726" y="63780"/>
                        <a:pt x="663475" y="63780"/>
                        <a:pt x="670969" y="63653"/>
                      </a:cubicBezTo>
                      <a:lnTo>
                        <a:pt x="656234" y="31888"/>
                      </a:lnTo>
                      <a:lnTo>
                        <a:pt x="623842" y="632"/>
                      </a:lnTo>
                      <a:lnTo>
                        <a:pt x="613806" y="378"/>
                      </a:lnTo>
                      <a:cubicBezTo>
                        <a:pt x="585859" y="-1147"/>
                        <a:pt x="560073" y="2411"/>
                        <a:pt x="532888" y="2792"/>
                      </a:cubicBezTo>
                      <a:lnTo>
                        <a:pt x="408654" y="3427"/>
                      </a:lnTo>
                      <a:cubicBezTo>
                        <a:pt x="364447" y="3554"/>
                        <a:pt x="320241" y="3935"/>
                        <a:pt x="276035" y="5079"/>
                      </a:cubicBezTo>
                      <a:cubicBezTo>
                        <a:pt x="259775" y="5460"/>
                        <a:pt x="220523" y="4571"/>
                        <a:pt x="217474" y="3935"/>
                      </a:cubicBezTo>
                      <a:cubicBezTo>
                        <a:pt x="195117" y="-385"/>
                        <a:pt x="171490" y="3427"/>
                        <a:pt x="148370" y="3046"/>
                      </a:cubicBezTo>
                      <a:cubicBezTo>
                        <a:pt x="140241" y="2919"/>
                        <a:pt x="131984" y="2919"/>
                        <a:pt x="123854" y="2792"/>
                      </a:cubicBezTo>
                      <a:cubicBezTo>
                        <a:pt x="110516" y="2665"/>
                        <a:pt x="97305" y="2538"/>
                        <a:pt x="83839" y="2284"/>
                      </a:cubicBezTo>
                      <a:cubicBezTo>
                        <a:pt x="57798" y="2030"/>
                        <a:pt x="31885" y="1394"/>
                        <a:pt x="5970" y="378"/>
                      </a:cubicBezTo>
                      <a:lnTo>
                        <a:pt x="0" y="37987"/>
                      </a:lnTo>
                      <a:lnTo>
                        <a:pt x="6224" y="69117"/>
                      </a:lnTo>
                      <a:close/>
                    </a:path>
                  </a:pathLst>
                </a:custGeom>
                <a:solidFill>
                  <a:srgbClr val="E75119"/>
                </a:solidFill>
                <a:ln w="12692" cap="flat">
                  <a:noFill/>
                  <a:prstDash val="solid"/>
                  <a:miter/>
                </a:ln>
              </p:spPr>
              <p:txBody>
                <a:bodyPr rtlCol="0" anchor="ctr"/>
                <a:lstStyle/>
                <a:p>
                  <a:endParaRPr lang="en-US"/>
                </a:p>
              </p:txBody>
            </p:sp>
          </p:grpSp>
          <p:grpSp>
            <p:nvGrpSpPr>
              <p:cNvPr id="13" name="Graphic 4">
                <a:extLst>
                  <a:ext uri="{FF2B5EF4-FFF2-40B4-BE49-F238E27FC236}">
                    <a16:creationId xmlns:a16="http://schemas.microsoft.com/office/drawing/2014/main" id="{4051EA1B-D74D-4D44-8634-2808E14309F8}"/>
                  </a:ext>
                </a:extLst>
              </p:cNvPr>
              <p:cNvGrpSpPr/>
              <p:nvPr/>
            </p:nvGrpSpPr>
            <p:grpSpPr>
              <a:xfrm>
                <a:off x="3860041" y="1354958"/>
                <a:ext cx="657377" cy="72945"/>
                <a:chOff x="3860041" y="1354958"/>
                <a:chExt cx="657377" cy="72945"/>
              </a:xfrm>
              <a:solidFill>
                <a:srgbClr val="E75119"/>
              </a:solidFill>
            </p:grpSpPr>
            <p:sp>
              <p:nvSpPr>
                <p:cNvPr id="14" name="Freeform 13">
                  <a:extLst>
                    <a:ext uri="{FF2B5EF4-FFF2-40B4-BE49-F238E27FC236}">
                      <a16:creationId xmlns:a16="http://schemas.microsoft.com/office/drawing/2014/main" id="{36C85874-2285-4C4F-A8EA-C62771BFD238}"/>
                    </a:ext>
                  </a:extLst>
                </p:cNvPr>
                <p:cNvSpPr/>
                <p:nvPr/>
              </p:nvSpPr>
              <p:spPr>
                <a:xfrm>
                  <a:off x="3943881" y="1356947"/>
                  <a:ext cx="39887" cy="1057"/>
                </a:xfrm>
                <a:custGeom>
                  <a:avLst/>
                  <a:gdLst>
                    <a:gd name="connsiteX0" fmla="*/ 39887 w 39887"/>
                    <a:gd name="connsiteY0" fmla="*/ 1057 h 1057"/>
                    <a:gd name="connsiteX1" fmla="*/ 39252 w 39887"/>
                    <a:gd name="connsiteY1" fmla="*/ 1057 h 1057"/>
                    <a:gd name="connsiteX2" fmla="*/ 11941 w 39887"/>
                    <a:gd name="connsiteY2" fmla="*/ 41 h 1057"/>
                    <a:gd name="connsiteX3" fmla="*/ 0 w 39887"/>
                    <a:gd name="connsiteY3" fmla="*/ 549 h 1057"/>
                    <a:gd name="connsiteX4" fmla="*/ 39887 w 39887"/>
                    <a:gd name="connsiteY4" fmla="*/ 1057 h 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87" h="1057">
                      <a:moveTo>
                        <a:pt x="39887" y="1057"/>
                      </a:moveTo>
                      <a:cubicBezTo>
                        <a:pt x="39633" y="1057"/>
                        <a:pt x="39506" y="1057"/>
                        <a:pt x="39252" y="1057"/>
                      </a:cubicBezTo>
                      <a:cubicBezTo>
                        <a:pt x="30614" y="41"/>
                        <a:pt x="21214" y="-86"/>
                        <a:pt x="11941" y="41"/>
                      </a:cubicBezTo>
                      <a:cubicBezTo>
                        <a:pt x="7876" y="422"/>
                        <a:pt x="3938" y="422"/>
                        <a:pt x="0" y="549"/>
                      </a:cubicBezTo>
                      <a:cubicBezTo>
                        <a:pt x="13211" y="803"/>
                        <a:pt x="26549" y="930"/>
                        <a:pt x="39887" y="1057"/>
                      </a:cubicBezTo>
                      <a:close/>
                    </a:path>
                  </a:pathLst>
                </a:custGeom>
                <a:solidFill>
                  <a:srgbClr val="E75119"/>
                </a:solidFill>
                <a:ln w="12692"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0445AED9-81A9-A14B-B7E4-792355E2535A}"/>
                    </a:ext>
                  </a:extLst>
                </p:cNvPr>
                <p:cNvSpPr/>
                <p:nvPr/>
              </p:nvSpPr>
              <p:spPr>
                <a:xfrm>
                  <a:off x="3860041" y="1354958"/>
                  <a:ext cx="657377" cy="72945"/>
                </a:xfrm>
                <a:custGeom>
                  <a:avLst/>
                  <a:gdLst>
                    <a:gd name="connsiteX0" fmla="*/ 5970 w 657377"/>
                    <a:gd name="connsiteY0" fmla="*/ 69244 h 72945"/>
                    <a:gd name="connsiteX1" fmla="*/ 13465 w 657377"/>
                    <a:gd name="connsiteY1" fmla="*/ 70133 h 72945"/>
                    <a:gd name="connsiteX2" fmla="*/ 36457 w 657377"/>
                    <a:gd name="connsiteY2" fmla="*/ 72293 h 72945"/>
                    <a:gd name="connsiteX3" fmla="*/ 50685 w 657377"/>
                    <a:gd name="connsiteY3" fmla="*/ 72039 h 72945"/>
                    <a:gd name="connsiteX4" fmla="*/ 71518 w 657377"/>
                    <a:gd name="connsiteY4" fmla="*/ 71404 h 72945"/>
                    <a:gd name="connsiteX5" fmla="*/ 90064 w 657377"/>
                    <a:gd name="connsiteY5" fmla="*/ 71150 h 72945"/>
                    <a:gd name="connsiteX6" fmla="*/ 92477 w 657377"/>
                    <a:gd name="connsiteY6" fmla="*/ 71531 h 72945"/>
                    <a:gd name="connsiteX7" fmla="*/ 105307 w 657377"/>
                    <a:gd name="connsiteY7" fmla="*/ 70895 h 72945"/>
                    <a:gd name="connsiteX8" fmla="*/ 256726 w 657377"/>
                    <a:gd name="connsiteY8" fmla="*/ 68100 h 72945"/>
                    <a:gd name="connsiteX9" fmla="*/ 309698 w 657377"/>
                    <a:gd name="connsiteY9" fmla="*/ 67084 h 72945"/>
                    <a:gd name="connsiteX10" fmla="*/ 404970 w 657377"/>
                    <a:gd name="connsiteY10" fmla="*/ 70006 h 72945"/>
                    <a:gd name="connsiteX11" fmla="*/ 449938 w 657377"/>
                    <a:gd name="connsiteY11" fmla="*/ 70006 h 72945"/>
                    <a:gd name="connsiteX12" fmla="*/ 483728 w 657377"/>
                    <a:gd name="connsiteY12" fmla="*/ 72928 h 72945"/>
                    <a:gd name="connsiteX13" fmla="*/ 523615 w 657377"/>
                    <a:gd name="connsiteY13" fmla="*/ 70387 h 72945"/>
                    <a:gd name="connsiteX14" fmla="*/ 629939 w 657377"/>
                    <a:gd name="connsiteY14" fmla="*/ 67846 h 72945"/>
                    <a:gd name="connsiteX15" fmla="*/ 650391 w 657377"/>
                    <a:gd name="connsiteY15" fmla="*/ 69117 h 72945"/>
                    <a:gd name="connsiteX16" fmla="*/ 657377 w 657377"/>
                    <a:gd name="connsiteY16" fmla="*/ 36208 h 72945"/>
                    <a:gd name="connsiteX17" fmla="*/ 650391 w 657377"/>
                    <a:gd name="connsiteY17" fmla="*/ 632 h 72945"/>
                    <a:gd name="connsiteX18" fmla="*/ 638704 w 657377"/>
                    <a:gd name="connsiteY18" fmla="*/ 378 h 72945"/>
                    <a:gd name="connsiteX19" fmla="*/ 541272 w 657377"/>
                    <a:gd name="connsiteY19" fmla="*/ 2792 h 72945"/>
                    <a:gd name="connsiteX20" fmla="*/ 276035 w 657377"/>
                    <a:gd name="connsiteY20" fmla="*/ 5206 h 72945"/>
                    <a:gd name="connsiteX21" fmla="*/ 217474 w 657377"/>
                    <a:gd name="connsiteY21" fmla="*/ 4062 h 72945"/>
                    <a:gd name="connsiteX22" fmla="*/ 148370 w 657377"/>
                    <a:gd name="connsiteY22" fmla="*/ 3173 h 72945"/>
                    <a:gd name="connsiteX23" fmla="*/ 123854 w 657377"/>
                    <a:gd name="connsiteY23" fmla="*/ 2919 h 72945"/>
                    <a:gd name="connsiteX24" fmla="*/ 83839 w 657377"/>
                    <a:gd name="connsiteY24" fmla="*/ 2411 h 72945"/>
                    <a:gd name="connsiteX25" fmla="*/ 5970 w 657377"/>
                    <a:gd name="connsiteY25" fmla="*/ 505 h 72945"/>
                    <a:gd name="connsiteX26" fmla="*/ 0 w 657377"/>
                    <a:gd name="connsiteY26" fmla="*/ 38114 h 72945"/>
                    <a:gd name="connsiteX27" fmla="*/ 5970 w 657377"/>
                    <a:gd name="connsiteY27" fmla="*/ 69244 h 7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7377" h="72945">
                      <a:moveTo>
                        <a:pt x="5970" y="69244"/>
                      </a:moveTo>
                      <a:cubicBezTo>
                        <a:pt x="8511" y="69498"/>
                        <a:pt x="11051" y="69752"/>
                        <a:pt x="13465" y="70133"/>
                      </a:cubicBezTo>
                      <a:cubicBezTo>
                        <a:pt x="21595" y="71150"/>
                        <a:pt x="29090" y="72039"/>
                        <a:pt x="36457" y="72293"/>
                      </a:cubicBezTo>
                      <a:cubicBezTo>
                        <a:pt x="41157" y="72674"/>
                        <a:pt x="45477" y="72674"/>
                        <a:pt x="50685" y="72039"/>
                      </a:cubicBezTo>
                      <a:cubicBezTo>
                        <a:pt x="57290" y="71150"/>
                        <a:pt x="64404" y="70895"/>
                        <a:pt x="71518" y="71404"/>
                      </a:cubicBezTo>
                      <a:cubicBezTo>
                        <a:pt x="71772" y="71404"/>
                        <a:pt x="84221" y="71277"/>
                        <a:pt x="90064" y="71150"/>
                      </a:cubicBezTo>
                      <a:cubicBezTo>
                        <a:pt x="90826" y="71277"/>
                        <a:pt x="91461" y="71404"/>
                        <a:pt x="92477" y="71531"/>
                      </a:cubicBezTo>
                      <a:cubicBezTo>
                        <a:pt x="96288" y="72039"/>
                        <a:pt x="100734" y="71531"/>
                        <a:pt x="105307" y="70895"/>
                      </a:cubicBezTo>
                      <a:cubicBezTo>
                        <a:pt x="155738" y="70387"/>
                        <a:pt x="206296" y="70895"/>
                        <a:pt x="256726" y="68100"/>
                      </a:cubicBezTo>
                      <a:cubicBezTo>
                        <a:pt x="274384" y="67084"/>
                        <a:pt x="291914" y="65686"/>
                        <a:pt x="309698" y="67084"/>
                      </a:cubicBezTo>
                      <a:cubicBezTo>
                        <a:pt x="341328" y="69498"/>
                        <a:pt x="373212" y="69371"/>
                        <a:pt x="404970" y="70006"/>
                      </a:cubicBezTo>
                      <a:cubicBezTo>
                        <a:pt x="419959" y="70260"/>
                        <a:pt x="429867" y="66957"/>
                        <a:pt x="449938" y="70006"/>
                      </a:cubicBezTo>
                      <a:cubicBezTo>
                        <a:pt x="458703" y="70514"/>
                        <a:pt x="475090" y="73183"/>
                        <a:pt x="483728" y="72928"/>
                      </a:cubicBezTo>
                      <a:cubicBezTo>
                        <a:pt x="499607" y="72420"/>
                        <a:pt x="507609" y="71150"/>
                        <a:pt x="523615" y="70387"/>
                      </a:cubicBezTo>
                      <a:cubicBezTo>
                        <a:pt x="559056" y="68862"/>
                        <a:pt x="594498" y="68354"/>
                        <a:pt x="629939" y="67846"/>
                      </a:cubicBezTo>
                      <a:cubicBezTo>
                        <a:pt x="636798" y="67719"/>
                        <a:pt x="643531" y="68354"/>
                        <a:pt x="650391" y="69117"/>
                      </a:cubicBezTo>
                      <a:lnTo>
                        <a:pt x="657377" y="36208"/>
                      </a:lnTo>
                      <a:lnTo>
                        <a:pt x="650391" y="632"/>
                      </a:lnTo>
                      <a:cubicBezTo>
                        <a:pt x="646453" y="505"/>
                        <a:pt x="642515" y="505"/>
                        <a:pt x="638704" y="378"/>
                      </a:cubicBezTo>
                      <a:cubicBezTo>
                        <a:pt x="606184" y="-1147"/>
                        <a:pt x="573157" y="2411"/>
                        <a:pt x="541272" y="2792"/>
                      </a:cubicBezTo>
                      <a:cubicBezTo>
                        <a:pt x="452860" y="3808"/>
                        <a:pt x="364447" y="2792"/>
                        <a:pt x="276035" y="5206"/>
                      </a:cubicBezTo>
                      <a:cubicBezTo>
                        <a:pt x="259775" y="5587"/>
                        <a:pt x="220523" y="4698"/>
                        <a:pt x="217474" y="4062"/>
                      </a:cubicBezTo>
                      <a:cubicBezTo>
                        <a:pt x="195117" y="-257"/>
                        <a:pt x="171490" y="3554"/>
                        <a:pt x="148370" y="3173"/>
                      </a:cubicBezTo>
                      <a:cubicBezTo>
                        <a:pt x="140241" y="3046"/>
                        <a:pt x="131984" y="3046"/>
                        <a:pt x="123854" y="2919"/>
                      </a:cubicBezTo>
                      <a:cubicBezTo>
                        <a:pt x="110516" y="2792"/>
                        <a:pt x="97305" y="2665"/>
                        <a:pt x="83839" y="2411"/>
                      </a:cubicBezTo>
                      <a:cubicBezTo>
                        <a:pt x="57799" y="2157"/>
                        <a:pt x="31885" y="1521"/>
                        <a:pt x="5970" y="505"/>
                      </a:cubicBezTo>
                      <a:lnTo>
                        <a:pt x="0" y="38114"/>
                      </a:lnTo>
                      <a:lnTo>
                        <a:pt x="5970" y="69244"/>
                      </a:lnTo>
                      <a:close/>
                    </a:path>
                  </a:pathLst>
                </a:custGeom>
                <a:solidFill>
                  <a:srgbClr val="E75119"/>
                </a:solidFill>
                <a:ln w="12692" cap="flat">
                  <a:noFill/>
                  <a:prstDash val="solid"/>
                  <a:miter/>
                </a:ln>
              </p:spPr>
              <p:txBody>
                <a:bodyPr rtlCol="0" anchor="ctr"/>
                <a:lstStyle/>
                <a:p>
                  <a:endParaRPr lang="en-US"/>
                </a:p>
              </p:txBody>
            </p:sp>
          </p:grpSp>
          <p:grpSp>
            <p:nvGrpSpPr>
              <p:cNvPr id="16" name="Graphic 4">
                <a:extLst>
                  <a:ext uri="{FF2B5EF4-FFF2-40B4-BE49-F238E27FC236}">
                    <a16:creationId xmlns:a16="http://schemas.microsoft.com/office/drawing/2014/main" id="{4DDF2C7C-F483-2148-9924-AD7C5C6B4365}"/>
                  </a:ext>
                </a:extLst>
              </p:cNvPr>
              <p:cNvGrpSpPr/>
              <p:nvPr/>
            </p:nvGrpSpPr>
            <p:grpSpPr>
              <a:xfrm>
                <a:off x="3215748" y="1354958"/>
                <a:ext cx="657377" cy="72945"/>
                <a:chOff x="3215748" y="1354958"/>
                <a:chExt cx="657377" cy="72945"/>
              </a:xfrm>
              <a:solidFill>
                <a:srgbClr val="E75119"/>
              </a:solidFill>
            </p:grpSpPr>
            <p:sp>
              <p:nvSpPr>
                <p:cNvPr id="17" name="Freeform 16">
                  <a:extLst>
                    <a:ext uri="{FF2B5EF4-FFF2-40B4-BE49-F238E27FC236}">
                      <a16:creationId xmlns:a16="http://schemas.microsoft.com/office/drawing/2014/main" id="{B5B055EC-EF13-254D-B86B-14669331C598}"/>
                    </a:ext>
                  </a:extLst>
                </p:cNvPr>
                <p:cNvSpPr/>
                <p:nvPr/>
              </p:nvSpPr>
              <p:spPr>
                <a:xfrm>
                  <a:off x="3299588" y="1356947"/>
                  <a:ext cx="39887" cy="1057"/>
                </a:xfrm>
                <a:custGeom>
                  <a:avLst/>
                  <a:gdLst>
                    <a:gd name="connsiteX0" fmla="*/ 39887 w 39887"/>
                    <a:gd name="connsiteY0" fmla="*/ 1057 h 1057"/>
                    <a:gd name="connsiteX1" fmla="*/ 39252 w 39887"/>
                    <a:gd name="connsiteY1" fmla="*/ 1057 h 1057"/>
                    <a:gd name="connsiteX2" fmla="*/ 11941 w 39887"/>
                    <a:gd name="connsiteY2" fmla="*/ 41 h 1057"/>
                    <a:gd name="connsiteX3" fmla="*/ 0 w 39887"/>
                    <a:gd name="connsiteY3" fmla="*/ 549 h 1057"/>
                    <a:gd name="connsiteX4" fmla="*/ 39887 w 39887"/>
                    <a:gd name="connsiteY4" fmla="*/ 1057 h 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87" h="1057">
                      <a:moveTo>
                        <a:pt x="39887" y="1057"/>
                      </a:moveTo>
                      <a:cubicBezTo>
                        <a:pt x="39633" y="1057"/>
                        <a:pt x="39506" y="1057"/>
                        <a:pt x="39252" y="1057"/>
                      </a:cubicBezTo>
                      <a:cubicBezTo>
                        <a:pt x="30614" y="41"/>
                        <a:pt x="21214" y="-86"/>
                        <a:pt x="11941" y="41"/>
                      </a:cubicBezTo>
                      <a:cubicBezTo>
                        <a:pt x="7876" y="422"/>
                        <a:pt x="3938" y="422"/>
                        <a:pt x="0" y="549"/>
                      </a:cubicBezTo>
                      <a:cubicBezTo>
                        <a:pt x="13338" y="803"/>
                        <a:pt x="26549" y="930"/>
                        <a:pt x="39887" y="1057"/>
                      </a:cubicBezTo>
                      <a:close/>
                    </a:path>
                  </a:pathLst>
                </a:custGeom>
                <a:solidFill>
                  <a:srgbClr val="E75119"/>
                </a:solidFill>
                <a:ln w="1269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EAECFDAB-F9BF-484A-B185-2C383D6B604D}"/>
                    </a:ext>
                  </a:extLst>
                </p:cNvPr>
                <p:cNvSpPr/>
                <p:nvPr/>
              </p:nvSpPr>
              <p:spPr>
                <a:xfrm>
                  <a:off x="3215748" y="1354958"/>
                  <a:ext cx="657377" cy="72945"/>
                </a:xfrm>
                <a:custGeom>
                  <a:avLst/>
                  <a:gdLst>
                    <a:gd name="connsiteX0" fmla="*/ 5970 w 657377"/>
                    <a:gd name="connsiteY0" fmla="*/ 69244 h 72945"/>
                    <a:gd name="connsiteX1" fmla="*/ 13465 w 657377"/>
                    <a:gd name="connsiteY1" fmla="*/ 70133 h 72945"/>
                    <a:gd name="connsiteX2" fmla="*/ 36457 w 657377"/>
                    <a:gd name="connsiteY2" fmla="*/ 72293 h 72945"/>
                    <a:gd name="connsiteX3" fmla="*/ 50685 w 657377"/>
                    <a:gd name="connsiteY3" fmla="*/ 72039 h 72945"/>
                    <a:gd name="connsiteX4" fmla="*/ 71518 w 657377"/>
                    <a:gd name="connsiteY4" fmla="*/ 71404 h 72945"/>
                    <a:gd name="connsiteX5" fmla="*/ 90064 w 657377"/>
                    <a:gd name="connsiteY5" fmla="*/ 71150 h 72945"/>
                    <a:gd name="connsiteX6" fmla="*/ 92477 w 657377"/>
                    <a:gd name="connsiteY6" fmla="*/ 71531 h 72945"/>
                    <a:gd name="connsiteX7" fmla="*/ 105307 w 657377"/>
                    <a:gd name="connsiteY7" fmla="*/ 70895 h 72945"/>
                    <a:gd name="connsiteX8" fmla="*/ 256726 w 657377"/>
                    <a:gd name="connsiteY8" fmla="*/ 68100 h 72945"/>
                    <a:gd name="connsiteX9" fmla="*/ 309698 w 657377"/>
                    <a:gd name="connsiteY9" fmla="*/ 67084 h 72945"/>
                    <a:gd name="connsiteX10" fmla="*/ 404970 w 657377"/>
                    <a:gd name="connsiteY10" fmla="*/ 70006 h 72945"/>
                    <a:gd name="connsiteX11" fmla="*/ 449938 w 657377"/>
                    <a:gd name="connsiteY11" fmla="*/ 70006 h 72945"/>
                    <a:gd name="connsiteX12" fmla="*/ 483728 w 657377"/>
                    <a:gd name="connsiteY12" fmla="*/ 72928 h 72945"/>
                    <a:gd name="connsiteX13" fmla="*/ 523615 w 657377"/>
                    <a:gd name="connsiteY13" fmla="*/ 70387 h 72945"/>
                    <a:gd name="connsiteX14" fmla="*/ 629939 w 657377"/>
                    <a:gd name="connsiteY14" fmla="*/ 67846 h 72945"/>
                    <a:gd name="connsiteX15" fmla="*/ 650391 w 657377"/>
                    <a:gd name="connsiteY15" fmla="*/ 69117 h 72945"/>
                    <a:gd name="connsiteX16" fmla="*/ 657377 w 657377"/>
                    <a:gd name="connsiteY16" fmla="*/ 36208 h 72945"/>
                    <a:gd name="connsiteX17" fmla="*/ 650391 w 657377"/>
                    <a:gd name="connsiteY17" fmla="*/ 632 h 72945"/>
                    <a:gd name="connsiteX18" fmla="*/ 638704 w 657377"/>
                    <a:gd name="connsiteY18" fmla="*/ 378 h 72945"/>
                    <a:gd name="connsiteX19" fmla="*/ 541272 w 657377"/>
                    <a:gd name="connsiteY19" fmla="*/ 2792 h 72945"/>
                    <a:gd name="connsiteX20" fmla="*/ 276035 w 657377"/>
                    <a:gd name="connsiteY20" fmla="*/ 5206 h 72945"/>
                    <a:gd name="connsiteX21" fmla="*/ 217474 w 657377"/>
                    <a:gd name="connsiteY21" fmla="*/ 4062 h 72945"/>
                    <a:gd name="connsiteX22" fmla="*/ 148370 w 657377"/>
                    <a:gd name="connsiteY22" fmla="*/ 3173 h 72945"/>
                    <a:gd name="connsiteX23" fmla="*/ 123854 w 657377"/>
                    <a:gd name="connsiteY23" fmla="*/ 2919 h 72945"/>
                    <a:gd name="connsiteX24" fmla="*/ 83839 w 657377"/>
                    <a:gd name="connsiteY24" fmla="*/ 2411 h 72945"/>
                    <a:gd name="connsiteX25" fmla="*/ 5970 w 657377"/>
                    <a:gd name="connsiteY25" fmla="*/ 505 h 72945"/>
                    <a:gd name="connsiteX26" fmla="*/ 0 w 657377"/>
                    <a:gd name="connsiteY26" fmla="*/ 38114 h 72945"/>
                    <a:gd name="connsiteX27" fmla="*/ 5970 w 657377"/>
                    <a:gd name="connsiteY27" fmla="*/ 69244 h 7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7377" h="72945">
                      <a:moveTo>
                        <a:pt x="5970" y="69244"/>
                      </a:moveTo>
                      <a:cubicBezTo>
                        <a:pt x="8511" y="69498"/>
                        <a:pt x="11052" y="69752"/>
                        <a:pt x="13465" y="70133"/>
                      </a:cubicBezTo>
                      <a:cubicBezTo>
                        <a:pt x="21595" y="71150"/>
                        <a:pt x="29090" y="72039"/>
                        <a:pt x="36457" y="72293"/>
                      </a:cubicBezTo>
                      <a:cubicBezTo>
                        <a:pt x="41158" y="72674"/>
                        <a:pt x="45477" y="72674"/>
                        <a:pt x="50685" y="72039"/>
                      </a:cubicBezTo>
                      <a:cubicBezTo>
                        <a:pt x="57290" y="71150"/>
                        <a:pt x="64404" y="70895"/>
                        <a:pt x="71518" y="71404"/>
                      </a:cubicBezTo>
                      <a:cubicBezTo>
                        <a:pt x="71772" y="71404"/>
                        <a:pt x="84221" y="71277"/>
                        <a:pt x="90064" y="71150"/>
                      </a:cubicBezTo>
                      <a:cubicBezTo>
                        <a:pt x="90826" y="71277"/>
                        <a:pt x="91461" y="71404"/>
                        <a:pt x="92477" y="71531"/>
                      </a:cubicBezTo>
                      <a:cubicBezTo>
                        <a:pt x="96288" y="72039"/>
                        <a:pt x="100734" y="71531"/>
                        <a:pt x="105307" y="70895"/>
                      </a:cubicBezTo>
                      <a:cubicBezTo>
                        <a:pt x="155738" y="70387"/>
                        <a:pt x="206296" y="70895"/>
                        <a:pt x="256726" y="68100"/>
                      </a:cubicBezTo>
                      <a:cubicBezTo>
                        <a:pt x="274384" y="67084"/>
                        <a:pt x="291914" y="65686"/>
                        <a:pt x="309698" y="67084"/>
                      </a:cubicBezTo>
                      <a:cubicBezTo>
                        <a:pt x="341328" y="69498"/>
                        <a:pt x="373212" y="69371"/>
                        <a:pt x="404970" y="70006"/>
                      </a:cubicBezTo>
                      <a:cubicBezTo>
                        <a:pt x="419959" y="70260"/>
                        <a:pt x="429867" y="66957"/>
                        <a:pt x="449938" y="70006"/>
                      </a:cubicBezTo>
                      <a:cubicBezTo>
                        <a:pt x="458703" y="70514"/>
                        <a:pt x="475090" y="73183"/>
                        <a:pt x="483728" y="72928"/>
                      </a:cubicBezTo>
                      <a:cubicBezTo>
                        <a:pt x="499607" y="72420"/>
                        <a:pt x="507609" y="71150"/>
                        <a:pt x="523615" y="70387"/>
                      </a:cubicBezTo>
                      <a:cubicBezTo>
                        <a:pt x="559056" y="68862"/>
                        <a:pt x="594498" y="68354"/>
                        <a:pt x="629939" y="67846"/>
                      </a:cubicBezTo>
                      <a:cubicBezTo>
                        <a:pt x="636798" y="67719"/>
                        <a:pt x="643531" y="68354"/>
                        <a:pt x="650391" y="69117"/>
                      </a:cubicBezTo>
                      <a:lnTo>
                        <a:pt x="657377" y="36208"/>
                      </a:lnTo>
                      <a:lnTo>
                        <a:pt x="650391" y="632"/>
                      </a:lnTo>
                      <a:cubicBezTo>
                        <a:pt x="646453" y="505"/>
                        <a:pt x="642515" y="505"/>
                        <a:pt x="638704" y="378"/>
                      </a:cubicBezTo>
                      <a:cubicBezTo>
                        <a:pt x="606184" y="-1147"/>
                        <a:pt x="573157" y="2411"/>
                        <a:pt x="541272" y="2792"/>
                      </a:cubicBezTo>
                      <a:cubicBezTo>
                        <a:pt x="452860" y="3808"/>
                        <a:pt x="364447" y="2792"/>
                        <a:pt x="276035" y="5206"/>
                      </a:cubicBezTo>
                      <a:cubicBezTo>
                        <a:pt x="259775" y="5587"/>
                        <a:pt x="220523" y="4698"/>
                        <a:pt x="217474" y="4062"/>
                      </a:cubicBezTo>
                      <a:cubicBezTo>
                        <a:pt x="195117" y="-257"/>
                        <a:pt x="171490" y="3554"/>
                        <a:pt x="148370" y="3173"/>
                      </a:cubicBezTo>
                      <a:cubicBezTo>
                        <a:pt x="140241" y="3046"/>
                        <a:pt x="131984" y="3046"/>
                        <a:pt x="123854" y="2919"/>
                      </a:cubicBezTo>
                      <a:cubicBezTo>
                        <a:pt x="110516" y="2792"/>
                        <a:pt x="97305" y="2665"/>
                        <a:pt x="83839" y="2411"/>
                      </a:cubicBezTo>
                      <a:cubicBezTo>
                        <a:pt x="57799" y="2157"/>
                        <a:pt x="31885" y="1521"/>
                        <a:pt x="5970" y="505"/>
                      </a:cubicBezTo>
                      <a:lnTo>
                        <a:pt x="0" y="38114"/>
                      </a:lnTo>
                      <a:lnTo>
                        <a:pt x="5970" y="69244"/>
                      </a:lnTo>
                      <a:close/>
                    </a:path>
                  </a:pathLst>
                </a:custGeom>
                <a:solidFill>
                  <a:srgbClr val="E75119"/>
                </a:solidFill>
                <a:ln w="12692" cap="flat">
                  <a:noFill/>
                  <a:prstDash val="solid"/>
                  <a:miter/>
                </a:ln>
              </p:spPr>
              <p:txBody>
                <a:bodyPr rtlCol="0" anchor="ctr"/>
                <a:lstStyle/>
                <a:p>
                  <a:endParaRPr lang="en-US"/>
                </a:p>
              </p:txBody>
            </p:sp>
          </p:grpSp>
          <p:grpSp>
            <p:nvGrpSpPr>
              <p:cNvPr id="19" name="Graphic 4">
                <a:extLst>
                  <a:ext uri="{FF2B5EF4-FFF2-40B4-BE49-F238E27FC236}">
                    <a16:creationId xmlns:a16="http://schemas.microsoft.com/office/drawing/2014/main" id="{47A6C18F-BB62-D149-99D6-C3D4689A253C}"/>
                  </a:ext>
                </a:extLst>
              </p:cNvPr>
              <p:cNvGrpSpPr/>
              <p:nvPr/>
            </p:nvGrpSpPr>
            <p:grpSpPr>
              <a:xfrm>
                <a:off x="2571328" y="1354958"/>
                <a:ext cx="657377" cy="72945"/>
                <a:chOff x="2571328" y="1354958"/>
                <a:chExt cx="657377" cy="72945"/>
              </a:xfrm>
              <a:solidFill>
                <a:srgbClr val="E75119"/>
              </a:solidFill>
            </p:grpSpPr>
            <p:sp>
              <p:nvSpPr>
                <p:cNvPr id="20" name="Freeform 19">
                  <a:extLst>
                    <a:ext uri="{FF2B5EF4-FFF2-40B4-BE49-F238E27FC236}">
                      <a16:creationId xmlns:a16="http://schemas.microsoft.com/office/drawing/2014/main" id="{16870E7B-1C3B-6A4C-8F76-9FED643C064A}"/>
                    </a:ext>
                  </a:extLst>
                </p:cNvPr>
                <p:cNvSpPr/>
                <p:nvPr/>
              </p:nvSpPr>
              <p:spPr>
                <a:xfrm>
                  <a:off x="2655295" y="1356947"/>
                  <a:ext cx="39887" cy="1057"/>
                </a:xfrm>
                <a:custGeom>
                  <a:avLst/>
                  <a:gdLst>
                    <a:gd name="connsiteX0" fmla="*/ 39887 w 39887"/>
                    <a:gd name="connsiteY0" fmla="*/ 1057 h 1057"/>
                    <a:gd name="connsiteX1" fmla="*/ 39252 w 39887"/>
                    <a:gd name="connsiteY1" fmla="*/ 1057 h 1057"/>
                    <a:gd name="connsiteX2" fmla="*/ 11941 w 39887"/>
                    <a:gd name="connsiteY2" fmla="*/ 41 h 1057"/>
                    <a:gd name="connsiteX3" fmla="*/ 0 w 39887"/>
                    <a:gd name="connsiteY3" fmla="*/ 549 h 1057"/>
                    <a:gd name="connsiteX4" fmla="*/ 39887 w 39887"/>
                    <a:gd name="connsiteY4" fmla="*/ 1057 h 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87" h="1057">
                      <a:moveTo>
                        <a:pt x="39887" y="1057"/>
                      </a:moveTo>
                      <a:cubicBezTo>
                        <a:pt x="39633" y="1057"/>
                        <a:pt x="39506" y="1057"/>
                        <a:pt x="39252" y="1057"/>
                      </a:cubicBezTo>
                      <a:cubicBezTo>
                        <a:pt x="30614" y="41"/>
                        <a:pt x="21214" y="-86"/>
                        <a:pt x="11941" y="41"/>
                      </a:cubicBezTo>
                      <a:cubicBezTo>
                        <a:pt x="7749" y="422"/>
                        <a:pt x="3938" y="422"/>
                        <a:pt x="0" y="549"/>
                      </a:cubicBezTo>
                      <a:cubicBezTo>
                        <a:pt x="13338" y="803"/>
                        <a:pt x="26549" y="930"/>
                        <a:pt x="39887" y="1057"/>
                      </a:cubicBezTo>
                      <a:close/>
                    </a:path>
                  </a:pathLst>
                </a:custGeom>
                <a:solidFill>
                  <a:srgbClr val="E75119"/>
                </a:solidFill>
                <a:ln w="1269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47C7428-8C8A-6044-AD8C-2E9AF9C0A024}"/>
                    </a:ext>
                  </a:extLst>
                </p:cNvPr>
                <p:cNvSpPr/>
                <p:nvPr/>
              </p:nvSpPr>
              <p:spPr>
                <a:xfrm>
                  <a:off x="2571328" y="1354958"/>
                  <a:ext cx="657377" cy="72945"/>
                </a:xfrm>
                <a:custGeom>
                  <a:avLst/>
                  <a:gdLst>
                    <a:gd name="connsiteX0" fmla="*/ 6097 w 657377"/>
                    <a:gd name="connsiteY0" fmla="*/ 69244 h 72945"/>
                    <a:gd name="connsiteX1" fmla="*/ 13592 w 657377"/>
                    <a:gd name="connsiteY1" fmla="*/ 70133 h 72945"/>
                    <a:gd name="connsiteX2" fmla="*/ 36585 w 657377"/>
                    <a:gd name="connsiteY2" fmla="*/ 72293 h 72945"/>
                    <a:gd name="connsiteX3" fmla="*/ 50812 w 657377"/>
                    <a:gd name="connsiteY3" fmla="*/ 72039 h 72945"/>
                    <a:gd name="connsiteX4" fmla="*/ 71518 w 657377"/>
                    <a:gd name="connsiteY4" fmla="*/ 71404 h 72945"/>
                    <a:gd name="connsiteX5" fmla="*/ 90064 w 657377"/>
                    <a:gd name="connsiteY5" fmla="*/ 71150 h 72945"/>
                    <a:gd name="connsiteX6" fmla="*/ 92477 w 657377"/>
                    <a:gd name="connsiteY6" fmla="*/ 71531 h 72945"/>
                    <a:gd name="connsiteX7" fmla="*/ 105307 w 657377"/>
                    <a:gd name="connsiteY7" fmla="*/ 70895 h 72945"/>
                    <a:gd name="connsiteX8" fmla="*/ 256726 w 657377"/>
                    <a:gd name="connsiteY8" fmla="*/ 68100 h 72945"/>
                    <a:gd name="connsiteX9" fmla="*/ 309698 w 657377"/>
                    <a:gd name="connsiteY9" fmla="*/ 67084 h 72945"/>
                    <a:gd name="connsiteX10" fmla="*/ 404970 w 657377"/>
                    <a:gd name="connsiteY10" fmla="*/ 70006 h 72945"/>
                    <a:gd name="connsiteX11" fmla="*/ 449938 w 657377"/>
                    <a:gd name="connsiteY11" fmla="*/ 70006 h 72945"/>
                    <a:gd name="connsiteX12" fmla="*/ 483728 w 657377"/>
                    <a:gd name="connsiteY12" fmla="*/ 72928 h 72945"/>
                    <a:gd name="connsiteX13" fmla="*/ 523615 w 657377"/>
                    <a:gd name="connsiteY13" fmla="*/ 70387 h 72945"/>
                    <a:gd name="connsiteX14" fmla="*/ 629939 w 657377"/>
                    <a:gd name="connsiteY14" fmla="*/ 67846 h 72945"/>
                    <a:gd name="connsiteX15" fmla="*/ 650390 w 657377"/>
                    <a:gd name="connsiteY15" fmla="*/ 69117 h 72945"/>
                    <a:gd name="connsiteX16" fmla="*/ 657377 w 657377"/>
                    <a:gd name="connsiteY16" fmla="*/ 36208 h 72945"/>
                    <a:gd name="connsiteX17" fmla="*/ 650390 w 657377"/>
                    <a:gd name="connsiteY17" fmla="*/ 632 h 72945"/>
                    <a:gd name="connsiteX18" fmla="*/ 638704 w 657377"/>
                    <a:gd name="connsiteY18" fmla="*/ 378 h 72945"/>
                    <a:gd name="connsiteX19" fmla="*/ 541272 w 657377"/>
                    <a:gd name="connsiteY19" fmla="*/ 2792 h 72945"/>
                    <a:gd name="connsiteX20" fmla="*/ 276035 w 657377"/>
                    <a:gd name="connsiteY20" fmla="*/ 5206 h 72945"/>
                    <a:gd name="connsiteX21" fmla="*/ 217474 w 657377"/>
                    <a:gd name="connsiteY21" fmla="*/ 4062 h 72945"/>
                    <a:gd name="connsiteX22" fmla="*/ 148370 w 657377"/>
                    <a:gd name="connsiteY22" fmla="*/ 3173 h 72945"/>
                    <a:gd name="connsiteX23" fmla="*/ 123854 w 657377"/>
                    <a:gd name="connsiteY23" fmla="*/ 2919 h 72945"/>
                    <a:gd name="connsiteX24" fmla="*/ 83839 w 657377"/>
                    <a:gd name="connsiteY24" fmla="*/ 2411 h 72945"/>
                    <a:gd name="connsiteX25" fmla="*/ 5970 w 657377"/>
                    <a:gd name="connsiteY25" fmla="*/ 505 h 72945"/>
                    <a:gd name="connsiteX26" fmla="*/ 0 w 657377"/>
                    <a:gd name="connsiteY26" fmla="*/ 38114 h 72945"/>
                    <a:gd name="connsiteX27" fmla="*/ 6097 w 657377"/>
                    <a:gd name="connsiteY27" fmla="*/ 69244 h 7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7377" h="72945">
                      <a:moveTo>
                        <a:pt x="6097" y="69244"/>
                      </a:moveTo>
                      <a:cubicBezTo>
                        <a:pt x="8638" y="69498"/>
                        <a:pt x="11179" y="69752"/>
                        <a:pt x="13592" y="70133"/>
                      </a:cubicBezTo>
                      <a:cubicBezTo>
                        <a:pt x="21722" y="71150"/>
                        <a:pt x="29217" y="72039"/>
                        <a:pt x="36585" y="72293"/>
                      </a:cubicBezTo>
                      <a:cubicBezTo>
                        <a:pt x="41285" y="72674"/>
                        <a:pt x="45604" y="72674"/>
                        <a:pt x="50812" y="72039"/>
                      </a:cubicBezTo>
                      <a:cubicBezTo>
                        <a:pt x="57417" y="71150"/>
                        <a:pt x="64531" y="70895"/>
                        <a:pt x="71518" y="71404"/>
                      </a:cubicBezTo>
                      <a:cubicBezTo>
                        <a:pt x="71772" y="71404"/>
                        <a:pt x="84221" y="71277"/>
                        <a:pt x="90064" y="71150"/>
                      </a:cubicBezTo>
                      <a:cubicBezTo>
                        <a:pt x="90826" y="71277"/>
                        <a:pt x="91461" y="71404"/>
                        <a:pt x="92477" y="71531"/>
                      </a:cubicBezTo>
                      <a:cubicBezTo>
                        <a:pt x="96288" y="72039"/>
                        <a:pt x="100734" y="71531"/>
                        <a:pt x="105307" y="70895"/>
                      </a:cubicBezTo>
                      <a:cubicBezTo>
                        <a:pt x="155738" y="70387"/>
                        <a:pt x="206296" y="70895"/>
                        <a:pt x="256726" y="68100"/>
                      </a:cubicBezTo>
                      <a:cubicBezTo>
                        <a:pt x="274384" y="67084"/>
                        <a:pt x="291913" y="65686"/>
                        <a:pt x="309698" y="67084"/>
                      </a:cubicBezTo>
                      <a:cubicBezTo>
                        <a:pt x="341328" y="69498"/>
                        <a:pt x="373212" y="69371"/>
                        <a:pt x="404970" y="70006"/>
                      </a:cubicBezTo>
                      <a:cubicBezTo>
                        <a:pt x="419959" y="70260"/>
                        <a:pt x="429867" y="66957"/>
                        <a:pt x="449938" y="70006"/>
                      </a:cubicBezTo>
                      <a:cubicBezTo>
                        <a:pt x="458703" y="70514"/>
                        <a:pt x="475090" y="73183"/>
                        <a:pt x="483728" y="72928"/>
                      </a:cubicBezTo>
                      <a:cubicBezTo>
                        <a:pt x="499607" y="72420"/>
                        <a:pt x="507610" y="71150"/>
                        <a:pt x="523615" y="70387"/>
                      </a:cubicBezTo>
                      <a:cubicBezTo>
                        <a:pt x="559056" y="68862"/>
                        <a:pt x="594498" y="68354"/>
                        <a:pt x="629939" y="67846"/>
                      </a:cubicBezTo>
                      <a:cubicBezTo>
                        <a:pt x="636798" y="67719"/>
                        <a:pt x="643531" y="68354"/>
                        <a:pt x="650390" y="69117"/>
                      </a:cubicBezTo>
                      <a:lnTo>
                        <a:pt x="657377" y="36208"/>
                      </a:lnTo>
                      <a:lnTo>
                        <a:pt x="650390" y="632"/>
                      </a:lnTo>
                      <a:cubicBezTo>
                        <a:pt x="646453" y="505"/>
                        <a:pt x="642515" y="505"/>
                        <a:pt x="638704" y="378"/>
                      </a:cubicBezTo>
                      <a:cubicBezTo>
                        <a:pt x="606184" y="-1147"/>
                        <a:pt x="573157" y="2411"/>
                        <a:pt x="541272" y="2792"/>
                      </a:cubicBezTo>
                      <a:cubicBezTo>
                        <a:pt x="452860" y="3808"/>
                        <a:pt x="364447" y="2792"/>
                        <a:pt x="276035" y="5206"/>
                      </a:cubicBezTo>
                      <a:cubicBezTo>
                        <a:pt x="259775" y="5587"/>
                        <a:pt x="220523" y="4698"/>
                        <a:pt x="217474" y="4062"/>
                      </a:cubicBezTo>
                      <a:cubicBezTo>
                        <a:pt x="195117" y="-257"/>
                        <a:pt x="171490" y="3554"/>
                        <a:pt x="148370" y="3173"/>
                      </a:cubicBezTo>
                      <a:cubicBezTo>
                        <a:pt x="140241" y="3046"/>
                        <a:pt x="131984" y="3046"/>
                        <a:pt x="123854" y="2919"/>
                      </a:cubicBezTo>
                      <a:cubicBezTo>
                        <a:pt x="110516" y="2792"/>
                        <a:pt x="97305" y="2665"/>
                        <a:pt x="83839" y="2411"/>
                      </a:cubicBezTo>
                      <a:cubicBezTo>
                        <a:pt x="57798" y="2157"/>
                        <a:pt x="31884" y="1521"/>
                        <a:pt x="5970" y="505"/>
                      </a:cubicBezTo>
                      <a:lnTo>
                        <a:pt x="0" y="38114"/>
                      </a:lnTo>
                      <a:lnTo>
                        <a:pt x="6097" y="69244"/>
                      </a:lnTo>
                      <a:close/>
                    </a:path>
                  </a:pathLst>
                </a:custGeom>
                <a:solidFill>
                  <a:srgbClr val="E75119"/>
                </a:solidFill>
                <a:ln w="12692" cap="flat">
                  <a:noFill/>
                  <a:prstDash val="solid"/>
                  <a:miter/>
                </a:ln>
              </p:spPr>
              <p:txBody>
                <a:bodyPr rtlCol="0" anchor="ctr"/>
                <a:lstStyle/>
                <a:p>
                  <a:endParaRPr lang="en-US"/>
                </a:p>
              </p:txBody>
            </p:sp>
          </p:grpSp>
          <p:grpSp>
            <p:nvGrpSpPr>
              <p:cNvPr id="22" name="Graphic 4">
                <a:extLst>
                  <a:ext uri="{FF2B5EF4-FFF2-40B4-BE49-F238E27FC236}">
                    <a16:creationId xmlns:a16="http://schemas.microsoft.com/office/drawing/2014/main" id="{611E46C5-FCC0-294C-AC28-459CB6AAA2DA}"/>
                  </a:ext>
                </a:extLst>
              </p:cNvPr>
              <p:cNvGrpSpPr/>
              <p:nvPr/>
            </p:nvGrpSpPr>
            <p:grpSpPr>
              <a:xfrm>
                <a:off x="1927162" y="1354958"/>
                <a:ext cx="657377" cy="72945"/>
                <a:chOff x="1927162" y="1354958"/>
                <a:chExt cx="657377" cy="72945"/>
              </a:xfrm>
              <a:solidFill>
                <a:srgbClr val="E75119"/>
              </a:solidFill>
            </p:grpSpPr>
            <p:sp>
              <p:nvSpPr>
                <p:cNvPr id="23" name="Freeform 22">
                  <a:extLst>
                    <a:ext uri="{FF2B5EF4-FFF2-40B4-BE49-F238E27FC236}">
                      <a16:creationId xmlns:a16="http://schemas.microsoft.com/office/drawing/2014/main" id="{BE099BBC-FFD6-B547-AACD-F68B99B68E4E}"/>
                    </a:ext>
                  </a:extLst>
                </p:cNvPr>
                <p:cNvSpPr/>
                <p:nvPr/>
              </p:nvSpPr>
              <p:spPr>
                <a:xfrm>
                  <a:off x="2011002" y="1356947"/>
                  <a:ext cx="39887" cy="1057"/>
                </a:xfrm>
                <a:custGeom>
                  <a:avLst/>
                  <a:gdLst>
                    <a:gd name="connsiteX0" fmla="*/ 39887 w 39887"/>
                    <a:gd name="connsiteY0" fmla="*/ 1057 h 1057"/>
                    <a:gd name="connsiteX1" fmla="*/ 39252 w 39887"/>
                    <a:gd name="connsiteY1" fmla="*/ 1057 h 1057"/>
                    <a:gd name="connsiteX2" fmla="*/ 11941 w 39887"/>
                    <a:gd name="connsiteY2" fmla="*/ 41 h 1057"/>
                    <a:gd name="connsiteX3" fmla="*/ 0 w 39887"/>
                    <a:gd name="connsiteY3" fmla="*/ 549 h 1057"/>
                    <a:gd name="connsiteX4" fmla="*/ 39887 w 39887"/>
                    <a:gd name="connsiteY4" fmla="*/ 1057 h 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87" h="1057">
                      <a:moveTo>
                        <a:pt x="39887" y="1057"/>
                      </a:moveTo>
                      <a:cubicBezTo>
                        <a:pt x="39633" y="1057"/>
                        <a:pt x="39506" y="1057"/>
                        <a:pt x="39252" y="1057"/>
                      </a:cubicBezTo>
                      <a:cubicBezTo>
                        <a:pt x="30614" y="41"/>
                        <a:pt x="21214" y="-86"/>
                        <a:pt x="11941" y="41"/>
                      </a:cubicBezTo>
                      <a:cubicBezTo>
                        <a:pt x="7876" y="422"/>
                        <a:pt x="3938" y="422"/>
                        <a:pt x="0" y="549"/>
                      </a:cubicBezTo>
                      <a:cubicBezTo>
                        <a:pt x="13338" y="803"/>
                        <a:pt x="26676" y="930"/>
                        <a:pt x="39887" y="1057"/>
                      </a:cubicBezTo>
                      <a:close/>
                    </a:path>
                  </a:pathLst>
                </a:custGeom>
                <a:solidFill>
                  <a:srgbClr val="E75119"/>
                </a:solidFill>
                <a:ln w="12692"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4C5CD506-42CF-FE4A-9104-871FCC38320D}"/>
                    </a:ext>
                  </a:extLst>
                </p:cNvPr>
                <p:cNvSpPr/>
                <p:nvPr/>
              </p:nvSpPr>
              <p:spPr>
                <a:xfrm>
                  <a:off x="1927162" y="1354958"/>
                  <a:ext cx="657377" cy="72945"/>
                </a:xfrm>
                <a:custGeom>
                  <a:avLst/>
                  <a:gdLst>
                    <a:gd name="connsiteX0" fmla="*/ 5970 w 657377"/>
                    <a:gd name="connsiteY0" fmla="*/ 69244 h 72945"/>
                    <a:gd name="connsiteX1" fmla="*/ 13465 w 657377"/>
                    <a:gd name="connsiteY1" fmla="*/ 70133 h 72945"/>
                    <a:gd name="connsiteX2" fmla="*/ 36457 w 657377"/>
                    <a:gd name="connsiteY2" fmla="*/ 72293 h 72945"/>
                    <a:gd name="connsiteX3" fmla="*/ 50685 w 657377"/>
                    <a:gd name="connsiteY3" fmla="*/ 72039 h 72945"/>
                    <a:gd name="connsiteX4" fmla="*/ 71517 w 657377"/>
                    <a:gd name="connsiteY4" fmla="*/ 71404 h 72945"/>
                    <a:gd name="connsiteX5" fmla="*/ 90064 w 657377"/>
                    <a:gd name="connsiteY5" fmla="*/ 71150 h 72945"/>
                    <a:gd name="connsiteX6" fmla="*/ 92477 w 657377"/>
                    <a:gd name="connsiteY6" fmla="*/ 71531 h 72945"/>
                    <a:gd name="connsiteX7" fmla="*/ 105307 w 657377"/>
                    <a:gd name="connsiteY7" fmla="*/ 70895 h 72945"/>
                    <a:gd name="connsiteX8" fmla="*/ 256726 w 657377"/>
                    <a:gd name="connsiteY8" fmla="*/ 68100 h 72945"/>
                    <a:gd name="connsiteX9" fmla="*/ 309698 w 657377"/>
                    <a:gd name="connsiteY9" fmla="*/ 67084 h 72945"/>
                    <a:gd name="connsiteX10" fmla="*/ 404970 w 657377"/>
                    <a:gd name="connsiteY10" fmla="*/ 70006 h 72945"/>
                    <a:gd name="connsiteX11" fmla="*/ 449938 w 657377"/>
                    <a:gd name="connsiteY11" fmla="*/ 70006 h 72945"/>
                    <a:gd name="connsiteX12" fmla="*/ 483728 w 657377"/>
                    <a:gd name="connsiteY12" fmla="*/ 72928 h 72945"/>
                    <a:gd name="connsiteX13" fmla="*/ 523615 w 657377"/>
                    <a:gd name="connsiteY13" fmla="*/ 70387 h 72945"/>
                    <a:gd name="connsiteX14" fmla="*/ 629939 w 657377"/>
                    <a:gd name="connsiteY14" fmla="*/ 67846 h 72945"/>
                    <a:gd name="connsiteX15" fmla="*/ 650390 w 657377"/>
                    <a:gd name="connsiteY15" fmla="*/ 69117 h 72945"/>
                    <a:gd name="connsiteX16" fmla="*/ 657377 w 657377"/>
                    <a:gd name="connsiteY16" fmla="*/ 36208 h 72945"/>
                    <a:gd name="connsiteX17" fmla="*/ 650390 w 657377"/>
                    <a:gd name="connsiteY17" fmla="*/ 632 h 72945"/>
                    <a:gd name="connsiteX18" fmla="*/ 638704 w 657377"/>
                    <a:gd name="connsiteY18" fmla="*/ 378 h 72945"/>
                    <a:gd name="connsiteX19" fmla="*/ 541272 w 657377"/>
                    <a:gd name="connsiteY19" fmla="*/ 2792 h 72945"/>
                    <a:gd name="connsiteX20" fmla="*/ 276035 w 657377"/>
                    <a:gd name="connsiteY20" fmla="*/ 5206 h 72945"/>
                    <a:gd name="connsiteX21" fmla="*/ 217474 w 657377"/>
                    <a:gd name="connsiteY21" fmla="*/ 4062 h 72945"/>
                    <a:gd name="connsiteX22" fmla="*/ 148370 w 657377"/>
                    <a:gd name="connsiteY22" fmla="*/ 3173 h 72945"/>
                    <a:gd name="connsiteX23" fmla="*/ 123854 w 657377"/>
                    <a:gd name="connsiteY23" fmla="*/ 2919 h 72945"/>
                    <a:gd name="connsiteX24" fmla="*/ 83839 w 657377"/>
                    <a:gd name="connsiteY24" fmla="*/ 2411 h 72945"/>
                    <a:gd name="connsiteX25" fmla="*/ 5970 w 657377"/>
                    <a:gd name="connsiteY25" fmla="*/ 505 h 72945"/>
                    <a:gd name="connsiteX26" fmla="*/ 0 w 657377"/>
                    <a:gd name="connsiteY26" fmla="*/ 38114 h 72945"/>
                    <a:gd name="connsiteX27" fmla="*/ 5970 w 657377"/>
                    <a:gd name="connsiteY27" fmla="*/ 69244 h 7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7377" h="72945">
                      <a:moveTo>
                        <a:pt x="5970" y="69244"/>
                      </a:moveTo>
                      <a:cubicBezTo>
                        <a:pt x="8511" y="69498"/>
                        <a:pt x="11051" y="69752"/>
                        <a:pt x="13465" y="70133"/>
                      </a:cubicBezTo>
                      <a:cubicBezTo>
                        <a:pt x="21595" y="71150"/>
                        <a:pt x="29090" y="72039"/>
                        <a:pt x="36457" y="72293"/>
                      </a:cubicBezTo>
                      <a:cubicBezTo>
                        <a:pt x="41157" y="72674"/>
                        <a:pt x="45476" y="72674"/>
                        <a:pt x="50685" y="72039"/>
                      </a:cubicBezTo>
                      <a:cubicBezTo>
                        <a:pt x="57290" y="71150"/>
                        <a:pt x="64404" y="70895"/>
                        <a:pt x="71517" y="71404"/>
                      </a:cubicBezTo>
                      <a:cubicBezTo>
                        <a:pt x="71772" y="71404"/>
                        <a:pt x="84220" y="71277"/>
                        <a:pt x="90064" y="71150"/>
                      </a:cubicBezTo>
                      <a:cubicBezTo>
                        <a:pt x="90826" y="71277"/>
                        <a:pt x="91461" y="71404"/>
                        <a:pt x="92477" y="71531"/>
                      </a:cubicBezTo>
                      <a:cubicBezTo>
                        <a:pt x="96288" y="72039"/>
                        <a:pt x="100734" y="71531"/>
                        <a:pt x="105307" y="70895"/>
                      </a:cubicBezTo>
                      <a:cubicBezTo>
                        <a:pt x="155738" y="70387"/>
                        <a:pt x="206296" y="70895"/>
                        <a:pt x="256726" y="68100"/>
                      </a:cubicBezTo>
                      <a:cubicBezTo>
                        <a:pt x="274383" y="67084"/>
                        <a:pt x="291913" y="65686"/>
                        <a:pt x="309698" y="67084"/>
                      </a:cubicBezTo>
                      <a:cubicBezTo>
                        <a:pt x="341328" y="69498"/>
                        <a:pt x="373212" y="69371"/>
                        <a:pt x="404970" y="70006"/>
                      </a:cubicBezTo>
                      <a:cubicBezTo>
                        <a:pt x="419959" y="70260"/>
                        <a:pt x="429867" y="66957"/>
                        <a:pt x="449938" y="70006"/>
                      </a:cubicBezTo>
                      <a:cubicBezTo>
                        <a:pt x="458703" y="70514"/>
                        <a:pt x="475090" y="73183"/>
                        <a:pt x="483728" y="72928"/>
                      </a:cubicBezTo>
                      <a:cubicBezTo>
                        <a:pt x="499606" y="72420"/>
                        <a:pt x="507609" y="71150"/>
                        <a:pt x="523615" y="70387"/>
                      </a:cubicBezTo>
                      <a:cubicBezTo>
                        <a:pt x="559056" y="68862"/>
                        <a:pt x="594497" y="68354"/>
                        <a:pt x="629939" y="67846"/>
                      </a:cubicBezTo>
                      <a:cubicBezTo>
                        <a:pt x="636798" y="67719"/>
                        <a:pt x="643531" y="68354"/>
                        <a:pt x="650390" y="69117"/>
                      </a:cubicBezTo>
                      <a:lnTo>
                        <a:pt x="657377" y="36208"/>
                      </a:lnTo>
                      <a:lnTo>
                        <a:pt x="650390" y="632"/>
                      </a:lnTo>
                      <a:cubicBezTo>
                        <a:pt x="646453" y="505"/>
                        <a:pt x="642514" y="505"/>
                        <a:pt x="638704" y="378"/>
                      </a:cubicBezTo>
                      <a:cubicBezTo>
                        <a:pt x="606184" y="-1147"/>
                        <a:pt x="573157" y="2411"/>
                        <a:pt x="541272" y="2792"/>
                      </a:cubicBezTo>
                      <a:cubicBezTo>
                        <a:pt x="452860" y="3808"/>
                        <a:pt x="364447" y="2792"/>
                        <a:pt x="276035" y="5206"/>
                      </a:cubicBezTo>
                      <a:cubicBezTo>
                        <a:pt x="259775" y="5587"/>
                        <a:pt x="220523" y="4698"/>
                        <a:pt x="217474" y="4062"/>
                      </a:cubicBezTo>
                      <a:cubicBezTo>
                        <a:pt x="195117" y="-257"/>
                        <a:pt x="171490" y="3554"/>
                        <a:pt x="148370" y="3173"/>
                      </a:cubicBezTo>
                      <a:cubicBezTo>
                        <a:pt x="140240" y="3046"/>
                        <a:pt x="131984" y="3046"/>
                        <a:pt x="123854" y="2919"/>
                      </a:cubicBezTo>
                      <a:cubicBezTo>
                        <a:pt x="110516" y="2792"/>
                        <a:pt x="97304" y="2665"/>
                        <a:pt x="83839" y="2411"/>
                      </a:cubicBezTo>
                      <a:cubicBezTo>
                        <a:pt x="57925" y="2157"/>
                        <a:pt x="31884" y="1521"/>
                        <a:pt x="5970" y="505"/>
                      </a:cubicBezTo>
                      <a:lnTo>
                        <a:pt x="0" y="38114"/>
                      </a:lnTo>
                      <a:lnTo>
                        <a:pt x="5970" y="69244"/>
                      </a:lnTo>
                      <a:close/>
                    </a:path>
                  </a:pathLst>
                </a:custGeom>
                <a:solidFill>
                  <a:srgbClr val="E75119"/>
                </a:solidFill>
                <a:ln w="12692" cap="flat">
                  <a:noFill/>
                  <a:prstDash val="solid"/>
                  <a:miter/>
                </a:ln>
              </p:spPr>
              <p:txBody>
                <a:bodyPr rtlCol="0" anchor="ctr"/>
                <a:lstStyle/>
                <a:p>
                  <a:endParaRPr lang="en-US"/>
                </a:p>
              </p:txBody>
            </p:sp>
          </p:grpSp>
          <p:grpSp>
            <p:nvGrpSpPr>
              <p:cNvPr id="25" name="Graphic 4">
                <a:extLst>
                  <a:ext uri="{FF2B5EF4-FFF2-40B4-BE49-F238E27FC236}">
                    <a16:creationId xmlns:a16="http://schemas.microsoft.com/office/drawing/2014/main" id="{9E74D366-1A49-9D47-AD7A-60E2231BD828}"/>
                  </a:ext>
                </a:extLst>
              </p:cNvPr>
              <p:cNvGrpSpPr/>
              <p:nvPr/>
            </p:nvGrpSpPr>
            <p:grpSpPr>
              <a:xfrm>
                <a:off x="1282869" y="1354958"/>
                <a:ext cx="657377" cy="72945"/>
                <a:chOff x="1282869" y="1354958"/>
                <a:chExt cx="657377" cy="72945"/>
              </a:xfrm>
              <a:solidFill>
                <a:srgbClr val="E75119"/>
              </a:solidFill>
            </p:grpSpPr>
            <p:sp>
              <p:nvSpPr>
                <p:cNvPr id="26" name="Freeform 25">
                  <a:extLst>
                    <a:ext uri="{FF2B5EF4-FFF2-40B4-BE49-F238E27FC236}">
                      <a16:creationId xmlns:a16="http://schemas.microsoft.com/office/drawing/2014/main" id="{8DAEF642-BC9E-1541-9F2E-A55B0C191BB1}"/>
                    </a:ext>
                  </a:extLst>
                </p:cNvPr>
                <p:cNvSpPr/>
                <p:nvPr/>
              </p:nvSpPr>
              <p:spPr>
                <a:xfrm>
                  <a:off x="1366709" y="1356947"/>
                  <a:ext cx="39887" cy="1057"/>
                </a:xfrm>
                <a:custGeom>
                  <a:avLst/>
                  <a:gdLst>
                    <a:gd name="connsiteX0" fmla="*/ 39887 w 39887"/>
                    <a:gd name="connsiteY0" fmla="*/ 1057 h 1057"/>
                    <a:gd name="connsiteX1" fmla="*/ 39252 w 39887"/>
                    <a:gd name="connsiteY1" fmla="*/ 1057 h 1057"/>
                    <a:gd name="connsiteX2" fmla="*/ 11941 w 39887"/>
                    <a:gd name="connsiteY2" fmla="*/ 41 h 1057"/>
                    <a:gd name="connsiteX3" fmla="*/ 0 w 39887"/>
                    <a:gd name="connsiteY3" fmla="*/ 549 h 1057"/>
                    <a:gd name="connsiteX4" fmla="*/ 39887 w 39887"/>
                    <a:gd name="connsiteY4" fmla="*/ 1057 h 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87" h="1057">
                      <a:moveTo>
                        <a:pt x="39887" y="1057"/>
                      </a:moveTo>
                      <a:cubicBezTo>
                        <a:pt x="39633" y="1057"/>
                        <a:pt x="39506" y="1057"/>
                        <a:pt x="39252" y="1057"/>
                      </a:cubicBezTo>
                      <a:cubicBezTo>
                        <a:pt x="30614" y="41"/>
                        <a:pt x="21214" y="-86"/>
                        <a:pt x="11941" y="41"/>
                      </a:cubicBezTo>
                      <a:cubicBezTo>
                        <a:pt x="7876" y="422"/>
                        <a:pt x="3938" y="422"/>
                        <a:pt x="0" y="549"/>
                      </a:cubicBezTo>
                      <a:cubicBezTo>
                        <a:pt x="13338" y="803"/>
                        <a:pt x="26676" y="930"/>
                        <a:pt x="39887" y="1057"/>
                      </a:cubicBezTo>
                      <a:close/>
                    </a:path>
                  </a:pathLst>
                </a:custGeom>
                <a:solidFill>
                  <a:srgbClr val="E75119"/>
                </a:solidFill>
                <a:ln w="12692"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04A18F5-F401-B244-9BAC-CCFE85D45C06}"/>
                    </a:ext>
                  </a:extLst>
                </p:cNvPr>
                <p:cNvSpPr/>
                <p:nvPr/>
              </p:nvSpPr>
              <p:spPr>
                <a:xfrm>
                  <a:off x="1282869" y="1354958"/>
                  <a:ext cx="657377" cy="72945"/>
                </a:xfrm>
                <a:custGeom>
                  <a:avLst/>
                  <a:gdLst>
                    <a:gd name="connsiteX0" fmla="*/ 5970 w 657377"/>
                    <a:gd name="connsiteY0" fmla="*/ 69244 h 72945"/>
                    <a:gd name="connsiteX1" fmla="*/ 13465 w 657377"/>
                    <a:gd name="connsiteY1" fmla="*/ 70133 h 72945"/>
                    <a:gd name="connsiteX2" fmla="*/ 36457 w 657377"/>
                    <a:gd name="connsiteY2" fmla="*/ 72293 h 72945"/>
                    <a:gd name="connsiteX3" fmla="*/ 50685 w 657377"/>
                    <a:gd name="connsiteY3" fmla="*/ 72039 h 72945"/>
                    <a:gd name="connsiteX4" fmla="*/ 71518 w 657377"/>
                    <a:gd name="connsiteY4" fmla="*/ 71404 h 72945"/>
                    <a:gd name="connsiteX5" fmla="*/ 90064 w 657377"/>
                    <a:gd name="connsiteY5" fmla="*/ 71150 h 72945"/>
                    <a:gd name="connsiteX6" fmla="*/ 92477 w 657377"/>
                    <a:gd name="connsiteY6" fmla="*/ 71531 h 72945"/>
                    <a:gd name="connsiteX7" fmla="*/ 105307 w 657377"/>
                    <a:gd name="connsiteY7" fmla="*/ 70895 h 72945"/>
                    <a:gd name="connsiteX8" fmla="*/ 256726 w 657377"/>
                    <a:gd name="connsiteY8" fmla="*/ 68100 h 72945"/>
                    <a:gd name="connsiteX9" fmla="*/ 309698 w 657377"/>
                    <a:gd name="connsiteY9" fmla="*/ 67084 h 72945"/>
                    <a:gd name="connsiteX10" fmla="*/ 404970 w 657377"/>
                    <a:gd name="connsiteY10" fmla="*/ 70006 h 72945"/>
                    <a:gd name="connsiteX11" fmla="*/ 449938 w 657377"/>
                    <a:gd name="connsiteY11" fmla="*/ 70006 h 72945"/>
                    <a:gd name="connsiteX12" fmla="*/ 483728 w 657377"/>
                    <a:gd name="connsiteY12" fmla="*/ 72928 h 72945"/>
                    <a:gd name="connsiteX13" fmla="*/ 523615 w 657377"/>
                    <a:gd name="connsiteY13" fmla="*/ 70387 h 72945"/>
                    <a:gd name="connsiteX14" fmla="*/ 629939 w 657377"/>
                    <a:gd name="connsiteY14" fmla="*/ 67846 h 72945"/>
                    <a:gd name="connsiteX15" fmla="*/ 650391 w 657377"/>
                    <a:gd name="connsiteY15" fmla="*/ 69117 h 72945"/>
                    <a:gd name="connsiteX16" fmla="*/ 657377 w 657377"/>
                    <a:gd name="connsiteY16" fmla="*/ 36208 h 72945"/>
                    <a:gd name="connsiteX17" fmla="*/ 650391 w 657377"/>
                    <a:gd name="connsiteY17" fmla="*/ 632 h 72945"/>
                    <a:gd name="connsiteX18" fmla="*/ 638704 w 657377"/>
                    <a:gd name="connsiteY18" fmla="*/ 378 h 72945"/>
                    <a:gd name="connsiteX19" fmla="*/ 541272 w 657377"/>
                    <a:gd name="connsiteY19" fmla="*/ 2792 h 72945"/>
                    <a:gd name="connsiteX20" fmla="*/ 276035 w 657377"/>
                    <a:gd name="connsiteY20" fmla="*/ 5206 h 72945"/>
                    <a:gd name="connsiteX21" fmla="*/ 217474 w 657377"/>
                    <a:gd name="connsiteY21" fmla="*/ 4062 h 72945"/>
                    <a:gd name="connsiteX22" fmla="*/ 148370 w 657377"/>
                    <a:gd name="connsiteY22" fmla="*/ 3173 h 72945"/>
                    <a:gd name="connsiteX23" fmla="*/ 123854 w 657377"/>
                    <a:gd name="connsiteY23" fmla="*/ 2919 h 72945"/>
                    <a:gd name="connsiteX24" fmla="*/ 83839 w 657377"/>
                    <a:gd name="connsiteY24" fmla="*/ 2411 h 72945"/>
                    <a:gd name="connsiteX25" fmla="*/ 5970 w 657377"/>
                    <a:gd name="connsiteY25" fmla="*/ 505 h 72945"/>
                    <a:gd name="connsiteX26" fmla="*/ 0 w 657377"/>
                    <a:gd name="connsiteY26" fmla="*/ 38114 h 72945"/>
                    <a:gd name="connsiteX27" fmla="*/ 5970 w 657377"/>
                    <a:gd name="connsiteY27" fmla="*/ 69244 h 7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7377" h="72945">
                      <a:moveTo>
                        <a:pt x="5970" y="69244"/>
                      </a:moveTo>
                      <a:cubicBezTo>
                        <a:pt x="8511" y="69498"/>
                        <a:pt x="11052" y="69752"/>
                        <a:pt x="13465" y="70133"/>
                      </a:cubicBezTo>
                      <a:cubicBezTo>
                        <a:pt x="21595" y="71150"/>
                        <a:pt x="29090" y="72039"/>
                        <a:pt x="36457" y="72293"/>
                      </a:cubicBezTo>
                      <a:cubicBezTo>
                        <a:pt x="41158" y="72674"/>
                        <a:pt x="45477" y="72674"/>
                        <a:pt x="50685" y="72039"/>
                      </a:cubicBezTo>
                      <a:cubicBezTo>
                        <a:pt x="57290" y="71150"/>
                        <a:pt x="64404" y="70895"/>
                        <a:pt x="71518" y="71404"/>
                      </a:cubicBezTo>
                      <a:cubicBezTo>
                        <a:pt x="71772" y="71404"/>
                        <a:pt x="84221" y="71277"/>
                        <a:pt x="90064" y="71150"/>
                      </a:cubicBezTo>
                      <a:cubicBezTo>
                        <a:pt x="90826" y="71277"/>
                        <a:pt x="91461" y="71404"/>
                        <a:pt x="92477" y="71531"/>
                      </a:cubicBezTo>
                      <a:cubicBezTo>
                        <a:pt x="96288" y="72039"/>
                        <a:pt x="100734" y="71531"/>
                        <a:pt x="105307" y="70895"/>
                      </a:cubicBezTo>
                      <a:cubicBezTo>
                        <a:pt x="155738" y="70387"/>
                        <a:pt x="206296" y="70895"/>
                        <a:pt x="256726" y="68100"/>
                      </a:cubicBezTo>
                      <a:cubicBezTo>
                        <a:pt x="274383" y="67084"/>
                        <a:pt x="291914" y="65686"/>
                        <a:pt x="309698" y="67084"/>
                      </a:cubicBezTo>
                      <a:cubicBezTo>
                        <a:pt x="341328" y="69498"/>
                        <a:pt x="373212" y="69371"/>
                        <a:pt x="404970" y="70006"/>
                      </a:cubicBezTo>
                      <a:cubicBezTo>
                        <a:pt x="419959" y="70260"/>
                        <a:pt x="429867" y="66957"/>
                        <a:pt x="449938" y="70006"/>
                      </a:cubicBezTo>
                      <a:cubicBezTo>
                        <a:pt x="458703" y="70514"/>
                        <a:pt x="475090" y="73183"/>
                        <a:pt x="483728" y="72928"/>
                      </a:cubicBezTo>
                      <a:cubicBezTo>
                        <a:pt x="499607" y="72420"/>
                        <a:pt x="507609" y="71150"/>
                        <a:pt x="523615" y="70387"/>
                      </a:cubicBezTo>
                      <a:cubicBezTo>
                        <a:pt x="559056" y="68862"/>
                        <a:pt x="594497" y="68354"/>
                        <a:pt x="629939" y="67846"/>
                      </a:cubicBezTo>
                      <a:cubicBezTo>
                        <a:pt x="636798" y="67719"/>
                        <a:pt x="643531" y="68354"/>
                        <a:pt x="650391" y="69117"/>
                      </a:cubicBezTo>
                      <a:lnTo>
                        <a:pt x="657377" y="36208"/>
                      </a:lnTo>
                      <a:lnTo>
                        <a:pt x="650391" y="632"/>
                      </a:lnTo>
                      <a:cubicBezTo>
                        <a:pt x="646453" y="505"/>
                        <a:pt x="642515" y="505"/>
                        <a:pt x="638704" y="378"/>
                      </a:cubicBezTo>
                      <a:cubicBezTo>
                        <a:pt x="606184" y="-1147"/>
                        <a:pt x="573157" y="2411"/>
                        <a:pt x="541272" y="2792"/>
                      </a:cubicBezTo>
                      <a:cubicBezTo>
                        <a:pt x="452860" y="3808"/>
                        <a:pt x="364447" y="2792"/>
                        <a:pt x="276035" y="5206"/>
                      </a:cubicBezTo>
                      <a:cubicBezTo>
                        <a:pt x="259775" y="5587"/>
                        <a:pt x="220523" y="4698"/>
                        <a:pt x="217474" y="4062"/>
                      </a:cubicBezTo>
                      <a:cubicBezTo>
                        <a:pt x="195117" y="-257"/>
                        <a:pt x="171490" y="3554"/>
                        <a:pt x="148370" y="3173"/>
                      </a:cubicBezTo>
                      <a:cubicBezTo>
                        <a:pt x="140240" y="3046"/>
                        <a:pt x="131984" y="3046"/>
                        <a:pt x="123854" y="2919"/>
                      </a:cubicBezTo>
                      <a:cubicBezTo>
                        <a:pt x="110516" y="2792"/>
                        <a:pt x="97305" y="2665"/>
                        <a:pt x="83839" y="2411"/>
                      </a:cubicBezTo>
                      <a:cubicBezTo>
                        <a:pt x="57798" y="2157"/>
                        <a:pt x="31884" y="1521"/>
                        <a:pt x="5970" y="505"/>
                      </a:cubicBezTo>
                      <a:lnTo>
                        <a:pt x="0" y="38114"/>
                      </a:lnTo>
                      <a:lnTo>
                        <a:pt x="5970" y="69244"/>
                      </a:lnTo>
                      <a:close/>
                    </a:path>
                  </a:pathLst>
                </a:custGeom>
                <a:solidFill>
                  <a:srgbClr val="E75119"/>
                </a:solidFill>
                <a:ln w="12692" cap="flat">
                  <a:noFill/>
                  <a:prstDash val="solid"/>
                  <a:miter/>
                </a:ln>
              </p:spPr>
              <p:txBody>
                <a:bodyPr rtlCol="0" anchor="ctr"/>
                <a:lstStyle/>
                <a:p>
                  <a:endParaRPr lang="en-US"/>
                </a:p>
              </p:txBody>
            </p:sp>
          </p:grpSp>
          <p:grpSp>
            <p:nvGrpSpPr>
              <p:cNvPr id="28" name="Graphic 4">
                <a:extLst>
                  <a:ext uri="{FF2B5EF4-FFF2-40B4-BE49-F238E27FC236}">
                    <a16:creationId xmlns:a16="http://schemas.microsoft.com/office/drawing/2014/main" id="{BBBBC229-C2B0-7448-8A2F-BCD7F6106CD8}"/>
                  </a:ext>
                </a:extLst>
              </p:cNvPr>
              <p:cNvGrpSpPr/>
              <p:nvPr/>
            </p:nvGrpSpPr>
            <p:grpSpPr>
              <a:xfrm>
                <a:off x="638703" y="1354958"/>
                <a:ext cx="657377" cy="72945"/>
                <a:chOff x="638703" y="1354958"/>
                <a:chExt cx="657377" cy="72945"/>
              </a:xfrm>
              <a:solidFill>
                <a:srgbClr val="E75119"/>
              </a:solidFill>
            </p:grpSpPr>
            <p:sp>
              <p:nvSpPr>
                <p:cNvPr id="29" name="Freeform 28">
                  <a:extLst>
                    <a:ext uri="{FF2B5EF4-FFF2-40B4-BE49-F238E27FC236}">
                      <a16:creationId xmlns:a16="http://schemas.microsoft.com/office/drawing/2014/main" id="{A7956E4A-1D15-A14A-9037-0668095E53C9}"/>
                    </a:ext>
                  </a:extLst>
                </p:cNvPr>
                <p:cNvSpPr/>
                <p:nvPr/>
              </p:nvSpPr>
              <p:spPr>
                <a:xfrm>
                  <a:off x="722543" y="1356947"/>
                  <a:ext cx="39887" cy="1057"/>
                </a:xfrm>
                <a:custGeom>
                  <a:avLst/>
                  <a:gdLst>
                    <a:gd name="connsiteX0" fmla="*/ 39887 w 39887"/>
                    <a:gd name="connsiteY0" fmla="*/ 1057 h 1057"/>
                    <a:gd name="connsiteX1" fmla="*/ 39252 w 39887"/>
                    <a:gd name="connsiteY1" fmla="*/ 1057 h 1057"/>
                    <a:gd name="connsiteX2" fmla="*/ 11941 w 39887"/>
                    <a:gd name="connsiteY2" fmla="*/ 41 h 1057"/>
                    <a:gd name="connsiteX3" fmla="*/ 0 w 39887"/>
                    <a:gd name="connsiteY3" fmla="*/ 549 h 1057"/>
                    <a:gd name="connsiteX4" fmla="*/ 39887 w 39887"/>
                    <a:gd name="connsiteY4" fmla="*/ 1057 h 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87" h="1057">
                      <a:moveTo>
                        <a:pt x="39887" y="1057"/>
                      </a:moveTo>
                      <a:cubicBezTo>
                        <a:pt x="39633" y="1057"/>
                        <a:pt x="39506" y="1057"/>
                        <a:pt x="39252" y="1057"/>
                      </a:cubicBezTo>
                      <a:cubicBezTo>
                        <a:pt x="30614" y="41"/>
                        <a:pt x="21214" y="-86"/>
                        <a:pt x="11941" y="41"/>
                      </a:cubicBezTo>
                      <a:cubicBezTo>
                        <a:pt x="7876" y="422"/>
                        <a:pt x="3938" y="422"/>
                        <a:pt x="0" y="549"/>
                      </a:cubicBezTo>
                      <a:cubicBezTo>
                        <a:pt x="13211" y="803"/>
                        <a:pt x="26549" y="930"/>
                        <a:pt x="39887" y="1057"/>
                      </a:cubicBezTo>
                      <a:close/>
                    </a:path>
                  </a:pathLst>
                </a:custGeom>
                <a:solidFill>
                  <a:srgbClr val="E75119"/>
                </a:solidFill>
                <a:ln w="1269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E0A342F3-C64F-8041-96BF-5EF880128448}"/>
                    </a:ext>
                  </a:extLst>
                </p:cNvPr>
                <p:cNvSpPr/>
                <p:nvPr/>
              </p:nvSpPr>
              <p:spPr>
                <a:xfrm>
                  <a:off x="638703" y="1354958"/>
                  <a:ext cx="657377" cy="72945"/>
                </a:xfrm>
                <a:custGeom>
                  <a:avLst/>
                  <a:gdLst>
                    <a:gd name="connsiteX0" fmla="*/ 5970 w 657377"/>
                    <a:gd name="connsiteY0" fmla="*/ 69244 h 72945"/>
                    <a:gd name="connsiteX1" fmla="*/ 13465 w 657377"/>
                    <a:gd name="connsiteY1" fmla="*/ 70133 h 72945"/>
                    <a:gd name="connsiteX2" fmla="*/ 36457 w 657377"/>
                    <a:gd name="connsiteY2" fmla="*/ 72293 h 72945"/>
                    <a:gd name="connsiteX3" fmla="*/ 50685 w 657377"/>
                    <a:gd name="connsiteY3" fmla="*/ 72039 h 72945"/>
                    <a:gd name="connsiteX4" fmla="*/ 71518 w 657377"/>
                    <a:gd name="connsiteY4" fmla="*/ 71404 h 72945"/>
                    <a:gd name="connsiteX5" fmla="*/ 90064 w 657377"/>
                    <a:gd name="connsiteY5" fmla="*/ 71150 h 72945"/>
                    <a:gd name="connsiteX6" fmla="*/ 92477 w 657377"/>
                    <a:gd name="connsiteY6" fmla="*/ 71531 h 72945"/>
                    <a:gd name="connsiteX7" fmla="*/ 105307 w 657377"/>
                    <a:gd name="connsiteY7" fmla="*/ 70895 h 72945"/>
                    <a:gd name="connsiteX8" fmla="*/ 256726 w 657377"/>
                    <a:gd name="connsiteY8" fmla="*/ 68100 h 72945"/>
                    <a:gd name="connsiteX9" fmla="*/ 309698 w 657377"/>
                    <a:gd name="connsiteY9" fmla="*/ 67084 h 72945"/>
                    <a:gd name="connsiteX10" fmla="*/ 404970 w 657377"/>
                    <a:gd name="connsiteY10" fmla="*/ 70006 h 72945"/>
                    <a:gd name="connsiteX11" fmla="*/ 449938 w 657377"/>
                    <a:gd name="connsiteY11" fmla="*/ 70006 h 72945"/>
                    <a:gd name="connsiteX12" fmla="*/ 483728 w 657377"/>
                    <a:gd name="connsiteY12" fmla="*/ 72928 h 72945"/>
                    <a:gd name="connsiteX13" fmla="*/ 523615 w 657377"/>
                    <a:gd name="connsiteY13" fmla="*/ 70387 h 72945"/>
                    <a:gd name="connsiteX14" fmla="*/ 629939 w 657377"/>
                    <a:gd name="connsiteY14" fmla="*/ 67846 h 72945"/>
                    <a:gd name="connsiteX15" fmla="*/ 650391 w 657377"/>
                    <a:gd name="connsiteY15" fmla="*/ 69117 h 72945"/>
                    <a:gd name="connsiteX16" fmla="*/ 657377 w 657377"/>
                    <a:gd name="connsiteY16" fmla="*/ 36208 h 72945"/>
                    <a:gd name="connsiteX17" fmla="*/ 650391 w 657377"/>
                    <a:gd name="connsiteY17" fmla="*/ 632 h 72945"/>
                    <a:gd name="connsiteX18" fmla="*/ 638704 w 657377"/>
                    <a:gd name="connsiteY18" fmla="*/ 378 h 72945"/>
                    <a:gd name="connsiteX19" fmla="*/ 541272 w 657377"/>
                    <a:gd name="connsiteY19" fmla="*/ 2792 h 72945"/>
                    <a:gd name="connsiteX20" fmla="*/ 276035 w 657377"/>
                    <a:gd name="connsiteY20" fmla="*/ 5206 h 72945"/>
                    <a:gd name="connsiteX21" fmla="*/ 217474 w 657377"/>
                    <a:gd name="connsiteY21" fmla="*/ 4062 h 72945"/>
                    <a:gd name="connsiteX22" fmla="*/ 148370 w 657377"/>
                    <a:gd name="connsiteY22" fmla="*/ 3173 h 72945"/>
                    <a:gd name="connsiteX23" fmla="*/ 123854 w 657377"/>
                    <a:gd name="connsiteY23" fmla="*/ 2919 h 72945"/>
                    <a:gd name="connsiteX24" fmla="*/ 83839 w 657377"/>
                    <a:gd name="connsiteY24" fmla="*/ 2411 h 72945"/>
                    <a:gd name="connsiteX25" fmla="*/ 5970 w 657377"/>
                    <a:gd name="connsiteY25" fmla="*/ 505 h 72945"/>
                    <a:gd name="connsiteX26" fmla="*/ 0 w 657377"/>
                    <a:gd name="connsiteY26" fmla="*/ 38114 h 72945"/>
                    <a:gd name="connsiteX27" fmla="*/ 5970 w 657377"/>
                    <a:gd name="connsiteY27" fmla="*/ 69244 h 7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7377" h="72945">
                      <a:moveTo>
                        <a:pt x="5970" y="69244"/>
                      </a:moveTo>
                      <a:cubicBezTo>
                        <a:pt x="8511" y="69498"/>
                        <a:pt x="11052" y="69752"/>
                        <a:pt x="13465" y="70133"/>
                      </a:cubicBezTo>
                      <a:cubicBezTo>
                        <a:pt x="21595" y="71150"/>
                        <a:pt x="29090" y="72039"/>
                        <a:pt x="36457" y="72293"/>
                      </a:cubicBezTo>
                      <a:cubicBezTo>
                        <a:pt x="41158" y="72674"/>
                        <a:pt x="45477" y="72674"/>
                        <a:pt x="50685" y="72039"/>
                      </a:cubicBezTo>
                      <a:cubicBezTo>
                        <a:pt x="57290" y="71150"/>
                        <a:pt x="64404" y="70895"/>
                        <a:pt x="71518" y="71404"/>
                      </a:cubicBezTo>
                      <a:cubicBezTo>
                        <a:pt x="71772" y="71404"/>
                        <a:pt x="84220" y="71277"/>
                        <a:pt x="90064" y="71150"/>
                      </a:cubicBezTo>
                      <a:cubicBezTo>
                        <a:pt x="90826" y="71277"/>
                        <a:pt x="91461" y="71404"/>
                        <a:pt x="92477" y="71531"/>
                      </a:cubicBezTo>
                      <a:cubicBezTo>
                        <a:pt x="96288" y="72039"/>
                        <a:pt x="100734" y="71531"/>
                        <a:pt x="105307" y="70895"/>
                      </a:cubicBezTo>
                      <a:cubicBezTo>
                        <a:pt x="155738" y="70387"/>
                        <a:pt x="206296" y="70895"/>
                        <a:pt x="256726" y="68100"/>
                      </a:cubicBezTo>
                      <a:cubicBezTo>
                        <a:pt x="274383" y="67084"/>
                        <a:pt x="291914" y="65686"/>
                        <a:pt x="309698" y="67084"/>
                      </a:cubicBezTo>
                      <a:cubicBezTo>
                        <a:pt x="341328" y="69498"/>
                        <a:pt x="373212" y="69371"/>
                        <a:pt x="404970" y="70006"/>
                      </a:cubicBezTo>
                      <a:cubicBezTo>
                        <a:pt x="419959" y="70260"/>
                        <a:pt x="429867" y="66957"/>
                        <a:pt x="449938" y="70006"/>
                      </a:cubicBezTo>
                      <a:cubicBezTo>
                        <a:pt x="458703" y="70514"/>
                        <a:pt x="475090" y="73183"/>
                        <a:pt x="483728" y="72928"/>
                      </a:cubicBezTo>
                      <a:cubicBezTo>
                        <a:pt x="499607" y="72420"/>
                        <a:pt x="507609" y="71150"/>
                        <a:pt x="523615" y="70387"/>
                      </a:cubicBezTo>
                      <a:cubicBezTo>
                        <a:pt x="559056" y="68862"/>
                        <a:pt x="594498" y="68354"/>
                        <a:pt x="629939" y="67846"/>
                      </a:cubicBezTo>
                      <a:cubicBezTo>
                        <a:pt x="636798" y="67719"/>
                        <a:pt x="643531" y="68354"/>
                        <a:pt x="650391" y="69117"/>
                      </a:cubicBezTo>
                      <a:lnTo>
                        <a:pt x="657377" y="36208"/>
                      </a:lnTo>
                      <a:lnTo>
                        <a:pt x="650391" y="632"/>
                      </a:lnTo>
                      <a:cubicBezTo>
                        <a:pt x="646453" y="505"/>
                        <a:pt x="642515" y="505"/>
                        <a:pt x="638704" y="378"/>
                      </a:cubicBezTo>
                      <a:cubicBezTo>
                        <a:pt x="606184" y="-1147"/>
                        <a:pt x="573157" y="2411"/>
                        <a:pt x="541272" y="2792"/>
                      </a:cubicBezTo>
                      <a:cubicBezTo>
                        <a:pt x="452860" y="3808"/>
                        <a:pt x="364447" y="2792"/>
                        <a:pt x="276035" y="5206"/>
                      </a:cubicBezTo>
                      <a:cubicBezTo>
                        <a:pt x="259775" y="5587"/>
                        <a:pt x="220523" y="4698"/>
                        <a:pt x="217474" y="4062"/>
                      </a:cubicBezTo>
                      <a:cubicBezTo>
                        <a:pt x="195117" y="-257"/>
                        <a:pt x="171490" y="3554"/>
                        <a:pt x="148370" y="3173"/>
                      </a:cubicBezTo>
                      <a:cubicBezTo>
                        <a:pt x="140240" y="3046"/>
                        <a:pt x="131984" y="3046"/>
                        <a:pt x="123854" y="2919"/>
                      </a:cubicBezTo>
                      <a:cubicBezTo>
                        <a:pt x="110516" y="2792"/>
                        <a:pt x="97305" y="2665"/>
                        <a:pt x="83839" y="2411"/>
                      </a:cubicBezTo>
                      <a:cubicBezTo>
                        <a:pt x="57798" y="2157"/>
                        <a:pt x="31884" y="1521"/>
                        <a:pt x="5970" y="505"/>
                      </a:cubicBezTo>
                      <a:lnTo>
                        <a:pt x="0" y="38114"/>
                      </a:lnTo>
                      <a:lnTo>
                        <a:pt x="5970" y="69244"/>
                      </a:lnTo>
                      <a:close/>
                    </a:path>
                  </a:pathLst>
                </a:custGeom>
                <a:solidFill>
                  <a:srgbClr val="E75119"/>
                </a:solidFill>
                <a:ln w="12692" cap="flat">
                  <a:noFill/>
                  <a:prstDash val="solid"/>
                  <a:miter/>
                </a:ln>
              </p:spPr>
              <p:txBody>
                <a:bodyPr rtlCol="0" anchor="ctr"/>
                <a:lstStyle/>
                <a:p>
                  <a:endParaRPr lang="en-US"/>
                </a:p>
              </p:txBody>
            </p:sp>
          </p:grpSp>
          <p:grpSp>
            <p:nvGrpSpPr>
              <p:cNvPr id="31" name="Graphic 4">
                <a:extLst>
                  <a:ext uri="{FF2B5EF4-FFF2-40B4-BE49-F238E27FC236}">
                    <a16:creationId xmlns:a16="http://schemas.microsoft.com/office/drawing/2014/main" id="{AB09D5A6-FA35-AD4B-BEC3-14C0DF6AB1C7}"/>
                  </a:ext>
                </a:extLst>
              </p:cNvPr>
              <p:cNvGrpSpPr/>
              <p:nvPr/>
            </p:nvGrpSpPr>
            <p:grpSpPr>
              <a:xfrm>
                <a:off x="344116" y="981148"/>
                <a:ext cx="307925" cy="445361"/>
                <a:chOff x="344116" y="981148"/>
                <a:chExt cx="307925" cy="445361"/>
              </a:xfrm>
              <a:solidFill>
                <a:srgbClr val="E75119"/>
              </a:solidFill>
            </p:grpSpPr>
            <p:sp>
              <p:nvSpPr>
                <p:cNvPr id="32" name="Freeform 31">
                  <a:extLst>
                    <a:ext uri="{FF2B5EF4-FFF2-40B4-BE49-F238E27FC236}">
                      <a16:creationId xmlns:a16="http://schemas.microsoft.com/office/drawing/2014/main" id="{5A1349E4-ED97-5346-A77C-EAF6BA86C116}"/>
                    </a:ext>
                  </a:extLst>
                </p:cNvPr>
                <p:cNvSpPr/>
                <p:nvPr/>
              </p:nvSpPr>
              <p:spPr>
                <a:xfrm>
                  <a:off x="413480" y="1065134"/>
                  <a:ext cx="1056" cy="39896"/>
                </a:xfrm>
                <a:custGeom>
                  <a:avLst/>
                  <a:gdLst>
                    <a:gd name="connsiteX0" fmla="*/ 0 w 1056"/>
                    <a:gd name="connsiteY0" fmla="*/ 39896 h 39896"/>
                    <a:gd name="connsiteX1" fmla="*/ 0 w 1056"/>
                    <a:gd name="connsiteY1" fmla="*/ 39261 h 39896"/>
                    <a:gd name="connsiteX2" fmla="*/ 1016 w 1056"/>
                    <a:gd name="connsiteY2" fmla="*/ 11943 h 39896"/>
                    <a:gd name="connsiteX3" fmla="*/ 508 w 1056"/>
                    <a:gd name="connsiteY3" fmla="*/ 0 h 39896"/>
                    <a:gd name="connsiteX4" fmla="*/ 0 w 1056"/>
                    <a:gd name="connsiteY4" fmla="*/ 39896 h 39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6" h="39896">
                      <a:moveTo>
                        <a:pt x="0" y="39896"/>
                      </a:moveTo>
                      <a:lnTo>
                        <a:pt x="0" y="39261"/>
                      </a:lnTo>
                      <a:cubicBezTo>
                        <a:pt x="1016" y="30621"/>
                        <a:pt x="1143" y="21219"/>
                        <a:pt x="1016" y="11943"/>
                      </a:cubicBezTo>
                      <a:cubicBezTo>
                        <a:pt x="635" y="7878"/>
                        <a:pt x="635" y="3939"/>
                        <a:pt x="508" y="0"/>
                      </a:cubicBezTo>
                      <a:cubicBezTo>
                        <a:pt x="254" y="13341"/>
                        <a:pt x="127" y="26682"/>
                        <a:pt x="0" y="39896"/>
                      </a:cubicBezTo>
                      <a:close/>
                    </a:path>
                  </a:pathLst>
                </a:custGeom>
                <a:solidFill>
                  <a:srgbClr val="E75119"/>
                </a:solidFill>
                <a:ln w="12692"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773365DF-33DD-214B-9DA4-273AC308115E}"/>
                    </a:ext>
                  </a:extLst>
                </p:cNvPr>
                <p:cNvSpPr/>
                <p:nvPr/>
              </p:nvSpPr>
              <p:spPr>
                <a:xfrm>
                  <a:off x="344116" y="981148"/>
                  <a:ext cx="307925" cy="445361"/>
                </a:xfrm>
                <a:custGeom>
                  <a:avLst/>
                  <a:gdLst>
                    <a:gd name="connsiteX0" fmla="*/ 3182 w 307925"/>
                    <a:gd name="connsiteY0" fmla="*/ 6099 h 445361"/>
                    <a:gd name="connsiteX1" fmla="*/ 2420 w 307925"/>
                    <a:gd name="connsiteY1" fmla="*/ 13595 h 445361"/>
                    <a:gd name="connsiteX2" fmla="*/ 260 w 307925"/>
                    <a:gd name="connsiteY2" fmla="*/ 36593 h 445361"/>
                    <a:gd name="connsiteX3" fmla="*/ 514 w 307925"/>
                    <a:gd name="connsiteY3" fmla="*/ 50824 h 445361"/>
                    <a:gd name="connsiteX4" fmla="*/ 1149 w 307925"/>
                    <a:gd name="connsiteY4" fmla="*/ 71661 h 445361"/>
                    <a:gd name="connsiteX5" fmla="*/ 1403 w 307925"/>
                    <a:gd name="connsiteY5" fmla="*/ 90212 h 445361"/>
                    <a:gd name="connsiteX6" fmla="*/ 1022 w 307925"/>
                    <a:gd name="connsiteY6" fmla="*/ 92626 h 445361"/>
                    <a:gd name="connsiteX7" fmla="*/ 1657 w 307925"/>
                    <a:gd name="connsiteY7" fmla="*/ 105459 h 445361"/>
                    <a:gd name="connsiteX8" fmla="*/ 2293 w 307925"/>
                    <a:gd name="connsiteY8" fmla="*/ 181186 h 445361"/>
                    <a:gd name="connsiteX9" fmla="*/ 3055 w 307925"/>
                    <a:gd name="connsiteY9" fmla="*/ 223496 h 445361"/>
                    <a:gd name="connsiteX10" fmla="*/ 4579 w 307925"/>
                    <a:gd name="connsiteY10" fmla="*/ 266569 h 445361"/>
                    <a:gd name="connsiteX11" fmla="*/ 6993 w 307925"/>
                    <a:gd name="connsiteY11" fmla="*/ 325906 h 445361"/>
                    <a:gd name="connsiteX12" fmla="*/ 9533 w 307925"/>
                    <a:gd name="connsiteY12" fmla="*/ 378127 h 445361"/>
                    <a:gd name="connsiteX13" fmla="*/ 34939 w 307925"/>
                    <a:gd name="connsiteY13" fmla="*/ 422852 h 445361"/>
                    <a:gd name="connsiteX14" fmla="*/ 80035 w 307925"/>
                    <a:gd name="connsiteY14" fmla="*/ 439242 h 445361"/>
                    <a:gd name="connsiteX15" fmla="*/ 114968 w 307925"/>
                    <a:gd name="connsiteY15" fmla="*/ 445087 h 445361"/>
                    <a:gd name="connsiteX16" fmla="*/ 161333 w 307925"/>
                    <a:gd name="connsiteY16" fmla="*/ 444325 h 445361"/>
                    <a:gd name="connsiteX17" fmla="*/ 222943 w 307925"/>
                    <a:gd name="connsiteY17" fmla="*/ 442673 h 445361"/>
                    <a:gd name="connsiteX18" fmla="*/ 280487 w 307925"/>
                    <a:gd name="connsiteY18" fmla="*/ 441784 h 445361"/>
                    <a:gd name="connsiteX19" fmla="*/ 300939 w 307925"/>
                    <a:gd name="connsiteY19" fmla="*/ 443054 h 445361"/>
                    <a:gd name="connsiteX20" fmla="*/ 307925 w 307925"/>
                    <a:gd name="connsiteY20" fmla="*/ 410146 h 445361"/>
                    <a:gd name="connsiteX21" fmla="*/ 300939 w 307925"/>
                    <a:gd name="connsiteY21" fmla="*/ 374569 h 445361"/>
                    <a:gd name="connsiteX22" fmla="*/ 289252 w 307925"/>
                    <a:gd name="connsiteY22" fmla="*/ 374315 h 445361"/>
                    <a:gd name="connsiteX23" fmla="*/ 201729 w 307925"/>
                    <a:gd name="connsiteY23" fmla="*/ 376729 h 445361"/>
                    <a:gd name="connsiteX24" fmla="*/ 145201 w 307925"/>
                    <a:gd name="connsiteY24" fmla="*/ 377238 h 445361"/>
                    <a:gd name="connsiteX25" fmla="*/ 116873 w 307925"/>
                    <a:gd name="connsiteY25" fmla="*/ 377365 h 445361"/>
                    <a:gd name="connsiteX26" fmla="*/ 90197 w 307925"/>
                    <a:gd name="connsiteY26" fmla="*/ 369233 h 445361"/>
                    <a:gd name="connsiteX27" fmla="*/ 72540 w 307925"/>
                    <a:gd name="connsiteY27" fmla="*/ 347760 h 445361"/>
                    <a:gd name="connsiteX28" fmla="*/ 68729 w 307925"/>
                    <a:gd name="connsiteY28" fmla="*/ 320188 h 445361"/>
                    <a:gd name="connsiteX29" fmla="*/ 67078 w 307925"/>
                    <a:gd name="connsiteY29" fmla="*/ 264028 h 445361"/>
                    <a:gd name="connsiteX30" fmla="*/ 68221 w 307925"/>
                    <a:gd name="connsiteY30" fmla="*/ 213586 h 445361"/>
                    <a:gd name="connsiteX31" fmla="*/ 70126 w 307925"/>
                    <a:gd name="connsiteY31" fmla="*/ 198974 h 445361"/>
                    <a:gd name="connsiteX32" fmla="*/ 70126 w 307925"/>
                    <a:gd name="connsiteY32" fmla="*/ 183346 h 445361"/>
                    <a:gd name="connsiteX33" fmla="*/ 69110 w 307925"/>
                    <a:gd name="connsiteY33" fmla="*/ 148405 h 445361"/>
                    <a:gd name="connsiteX34" fmla="*/ 69364 w 307925"/>
                    <a:gd name="connsiteY34" fmla="*/ 123882 h 445361"/>
                    <a:gd name="connsiteX35" fmla="*/ 69872 w 307925"/>
                    <a:gd name="connsiteY35" fmla="*/ 83859 h 445361"/>
                    <a:gd name="connsiteX36" fmla="*/ 71778 w 307925"/>
                    <a:gd name="connsiteY36" fmla="*/ 5972 h 445361"/>
                    <a:gd name="connsiteX37" fmla="*/ 34177 w 307925"/>
                    <a:gd name="connsiteY37" fmla="*/ 0 h 445361"/>
                    <a:gd name="connsiteX38" fmla="*/ 3182 w 307925"/>
                    <a:gd name="connsiteY38" fmla="*/ 6099 h 44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07925" h="445361">
                      <a:moveTo>
                        <a:pt x="3182" y="6099"/>
                      </a:moveTo>
                      <a:lnTo>
                        <a:pt x="2420" y="13595"/>
                      </a:lnTo>
                      <a:cubicBezTo>
                        <a:pt x="1403" y="21727"/>
                        <a:pt x="514" y="29223"/>
                        <a:pt x="260" y="36593"/>
                      </a:cubicBezTo>
                      <a:cubicBezTo>
                        <a:pt x="-121" y="41294"/>
                        <a:pt x="-121" y="45614"/>
                        <a:pt x="514" y="50824"/>
                      </a:cubicBezTo>
                      <a:cubicBezTo>
                        <a:pt x="1403" y="57431"/>
                        <a:pt x="1657" y="64546"/>
                        <a:pt x="1149" y="71661"/>
                      </a:cubicBezTo>
                      <a:cubicBezTo>
                        <a:pt x="1149" y="71915"/>
                        <a:pt x="1276" y="84367"/>
                        <a:pt x="1403" y="90212"/>
                      </a:cubicBezTo>
                      <a:cubicBezTo>
                        <a:pt x="1276" y="90974"/>
                        <a:pt x="1149" y="91609"/>
                        <a:pt x="1022" y="92626"/>
                      </a:cubicBezTo>
                      <a:cubicBezTo>
                        <a:pt x="514" y="96438"/>
                        <a:pt x="1022" y="100885"/>
                        <a:pt x="1657" y="105459"/>
                      </a:cubicBezTo>
                      <a:lnTo>
                        <a:pt x="2293" y="181186"/>
                      </a:lnTo>
                      <a:lnTo>
                        <a:pt x="3055" y="223496"/>
                      </a:lnTo>
                      <a:cubicBezTo>
                        <a:pt x="3436" y="237981"/>
                        <a:pt x="3944" y="252339"/>
                        <a:pt x="4579" y="266569"/>
                      </a:cubicBezTo>
                      <a:cubicBezTo>
                        <a:pt x="5468" y="286518"/>
                        <a:pt x="7120" y="305704"/>
                        <a:pt x="6993" y="325906"/>
                      </a:cubicBezTo>
                      <a:cubicBezTo>
                        <a:pt x="6866" y="343948"/>
                        <a:pt x="7755" y="361355"/>
                        <a:pt x="9533" y="378127"/>
                      </a:cubicBezTo>
                      <a:cubicBezTo>
                        <a:pt x="11820" y="395026"/>
                        <a:pt x="21220" y="411544"/>
                        <a:pt x="34939" y="422852"/>
                      </a:cubicBezTo>
                      <a:cubicBezTo>
                        <a:pt x="48023" y="433143"/>
                        <a:pt x="60980" y="435176"/>
                        <a:pt x="80035" y="439242"/>
                      </a:cubicBezTo>
                      <a:cubicBezTo>
                        <a:pt x="88927" y="440640"/>
                        <a:pt x="105186" y="444706"/>
                        <a:pt x="114968" y="445087"/>
                      </a:cubicBezTo>
                      <a:cubicBezTo>
                        <a:pt x="133006" y="445849"/>
                        <a:pt x="142787" y="444833"/>
                        <a:pt x="161333" y="444325"/>
                      </a:cubicBezTo>
                      <a:lnTo>
                        <a:pt x="222943" y="442673"/>
                      </a:lnTo>
                      <a:lnTo>
                        <a:pt x="280487" y="441784"/>
                      </a:lnTo>
                      <a:cubicBezTo>
                        <a:pt x="287346" y="441657"/>
                        <a:pt x="294079" y="442292"/>
                        <a:pt x="300939" y="443054"/>
                      </a:cubicBezTo>
                      <a:lnTo>
                        <a:pt x="307925" y="410146"/>
                      </a:lnTo>
                      <a:lnTo>
                        <a:pt x="300939" y="374569"/>
                      </a:lnTo>
                      <a:lnTo>
                        <a:pt x="289252" y="374315"/>
                      </a:lnTo>
                      <a:cubicBezTo>
                        <a:pt x="254446" y="372791"/>
                        <a:pt x="229802" y="376348"/>
                        <a:pt x="201729" y="376729"/>
                      </a:cubicBezTo>
                      <a:lnTo>
                        <a:pt x="145201" y="377238"/>
                      </a:lnTo>
                      <a:lnTo>
                        <a:pt x="116873" y="377365"/>
                      </a:lnTo>
                      <a:cubicBezTo>
                        <a:pt x="107473" y="377365"/>
                        <a:pt x="98073" y="374569"/>
                        <a:pt x="90197" y="369233"/>
                      </a:cubicBezTo>
                      <a:cubicBezTo>
                        <a:pt x="82448" y="363896"/>
                        <a:pt x="76097" y="356400"/>
                        <a:pt x="72540" y="347760"/>
                      </a:cubicBezTo>
                      <a:cubicBezTo>
                        <a:pt x="68602" y="338993"/>
                        <a:pt x="68729" y="329464"/>
                        <a:pt x="68729" y="320188"/>
                      </a:cubicBezTo>
                      <a:lnTo>
                        <a:pt x="67078" y="264028"/>
                      </a:lnTo>
                      <a:cubicBezTo>
                        <a:pt x="66696" y="250179"/>
                        <a:pt x="67586" y="216127"/>
                        <a:pt x="68221" y="213586"/>
                      </a:cubicBezTo>
                      <a:cubicBezTo>
                        <a:pt x="69237" y="208631"/>
                        <a:pt x="69872" y="203802"/>
                        <a:pt x="70126" y="198974"/>
                      </a:cubicBezTo>
                      <a:cubicBezTo>
                        <a:pt x="70380" y="194019"/>
                        <a:pt x="70380" y="189572"/>
                        <a:pt x="70126" y="183346"/>
                      </a:cubicBezTo>
                      <a:cubicBezTo>
                        <a:pt x="69745" y="171783"/>
                        <a:pt x="68856" y="159967"/>
                        <a:pt x="69110" y="148405"/>
                      </a:cubicBezTo>
                      <a:cubicBezTo>
                        <a:pt x="69237" y="140273"/>
                        <a:pt x="69237" y="132014"/>
                        <a:pt x="69364" y="123882"/>
                      </a:cubicBezTo>
                      <a:cubicBezTo>
                        <a:pt x="69491" y="110541"/>
                        <a:pt x="69618" y="97327"/>
                        <a:pt x="69872" y="83859"/>
                      </a:cubicBezTo>
                      <a:cubicBezTo>
                        <a:pt x="70126" y="57812"/>
                        <a:pt x="70761" y="31892"/>
                        <a:pt x="71778" y="5972"/>
                      </a:cubicBezTo>
                      <a:lnTo>
                        <a:pt x="34177" y="0"/>
                      </a:lnTo>
                      <a:lnTo>
                        <a:pt x="3182" y="6099"/>
                      </a:lnTo>
                      <a:close/>
                    </a:path>
                  </a:pathLst>
                </a:custGeom>
                <a:solidFill>
                  <a:srgbClr val="E75119"/>
                </a:solidFill>
                <a:ln w="12692" cap="flat">
                  <a:noFill/>
                  <a:prstDash val="solid"/>
                  <a:miter/>
                </a:ln>
              </p:spPr>
              <p:txBody>
                <a:bodyPr rtlCol="0" anchor="ctr"/>
                <a:lstStyle/>
                <a:p>
                  <a:endParaRPr lang="en-US"/>
                </a:p>
              </p:txBody>
            </p:sp>
          </p:grpSp>
          <p:grpSp>
            <p:nvGrpSpPr>
              <p:cNvPr id="34" name="Graphic 4">
                <a:extLst>
                  <a:ext uri="{FF2B5EF4-FFF2-40B4-BE49-F238E27FC236}">
                    <a16:creationId xmlns:a16="http://schemas.microsoft.com/office/drawing/2014/main" id="{5E4327FE-D805-8F46-A270-6B215DA1E293}"/>
                  </a:ext>
                </a:extLst>
              </p:cNvPr>
              <p:cNvGrpSpPr/>
              <p:nvPr/>
            </p:nvGrpSpPr>
            <p:grpSpPr>
              <a:xfrm>
                <a:off x="343597" y="347251"/>
                <a:ext cx="119170" cy="647110"/>
                <a:chOff x="343597" y="347251"/>
                <a:chExt cx="119170" cy="647110"/>
              </a:xfrm>
              <a:solidFill>
                <a:srgbClr val="E75119"/>
              </a:solidFill>
            </p:grpSpPr>
            <p:sp>
              <p:nvSpPr>
                <p:cNvPr id="35" name="Freeform 34">
                  <a:extLst>
                    <a:ext uri="{FF2B5EF4-FFF2-40B4-BE49-F238E27FC236}">
                      <a16:creationId xmlns:a16="http://schemas.microsoft.com/office/drawing/2014/main" id="{F722DD8E-42DB-1342-B5F1-2C1224509D9E}"/>
                    </a:ext>
                  </a:extLst>
                </p:cNvPr>
                <p:cNvSpPr/>
                <p:nvPr/>
              </p:nvSpPr>
              <p:spPr>
                <a:xfrm>
                  <a:off x="413480" y="447374"/>
                  <a:ext cx="1270" cy="33543"/>
                </a:xfrm>
                <a:custGeom>
                  <a:avLst/>
                  <a:gdLst>
                    <a:gd name="connsiteX0" fmla="*/ 0 w 1270"/>
                    <a:gd name="connsiteY0" fmla="*/ 33544 h 33543"/>
                    <a:gd name="connsiteX1" fmla="*/ 0 w 1270"/>
                    <a:gd name="connsiteY1" fmla="*/ 33035 h 33543"/>
                    <a:gd name="connsiteX2" fmla="*/ 1016 w 1270"/>
                    <a:gd name="connsiteY2" fmla="*/ 10546 h 33543"/>
                    <a:gd name="connsiteX3" fmla="*/ 1270 w 1270"/>
                    <a:gd name="connsiteY3" fmla="*/ 0 h 33543"/>
                    <a:gd name="connsiteX4" fmla="*/ 254 w 1270"/>
                    <a:gd name="connsiteY4" fmla="*/ 16772 h 33543"/>
                    <a:gd name="connsiteX5" fmla="*/ 0 w 1270"/>
                    <a:gd name="connsiteY5" fmla="*/ 33544 h 33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 h="33543">
                      <a:moveTo>
                        <a:pt x="0" y="33544"/>
                      </a:moveTo>
                      <a:lnTo>
                        <a:pt x="0" y="33035"/>
                      </a:lnTo>
                      <a:cubicBezTo>
                        <a:pt x="1016" y="26301"/>
                        <a:pt x="1143" y="18551"/>
                        <a:pt x="1016" y="10546"/>
                      </a:cubicBezTo>
                      <a:cubicBezTo>
                        <a:pt x="762" y="6861"/>
                        <a:pt x="889" y="3558"/>
                        <a:pt x="1270" y="0"/>
                      </a:cubicBezTo>
                      <a:cubicBezTo>
                        <a:pt x="127" y="5464"/>
                        <a:pt x="381" y="11181"/>
                        <a:pt x="254" y="16772"/>
                      </a:cubicBezTo>
                      <a:lnTo>
                        <a:pt x="0" y="33544"/>
                      </a:lnTo>
                      <a:close/>
                    </a:path>
                  </a:pathLst>
                </a:custGeom>
                <a:solidFill>
                  <a:srgbClr val="E75119"/>
                </a:solidFill>
                <a:ln w="1269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7588D2EA-4289-BD4C-A3B4-CD37BB47EC49}"/>
                    </a:ext>
                  </a:extLst>
                </p:cNvPr>
                <p:cNvSpPr/>
                <p:nvPr/>
              </p:nvSpPr>
              <p:spPr>
                <a:xfrm>
                  <a:off x="343597" y="347251"/>
                  <a:ext cx="119170" cy="647110"/>
                </a:xfrm>
                <a:custGeom>
                  <a:avLst/>
                  <a:gdLst>
                    <a:gd name="connsiteX0" fmla="*/ 72043 w 119170"/>
                    <a:gd name="connsiteY0" fmla="*/ 0 h 647110"/>
                    <a:gd name="connsiteX1" fmla="*/ 63659 w 119170"/>
                    <a:gd name="connsiteY1" fmla="*/ 762 h 647110"/>
                    <a:gd name="connsiteX2" fmla="*/ 39269 w 119170"/>
                    <a:gd name="connsiteY2" fmla="*/ 9148 h 647110"/>
                    <a:gd name="connsiteX3" fmla="*/ 27201 w 119170"/>
                    <a:gd name="connsiteY3" fmla="*/ 19440 h 647110"/>
                    <a:gd name="connsiteX4" fmla="*/ 14244 w 119170"/>
                    <a:gd name="connsiteY4" fmla="*/ 38626 h 647110"/>
                    <a:gd name="connsiteX5" fmla="*/ 11196 w 119170"/>
                    <a:gd name="connsiteY5" fmla="*/ 45868 h 647110"/>
                    <a:gd name="connsiteX6" fmla="*/ 8147 w 119170"/>
                    <a:gd name="connsiteY6" fmla="*/ 57812 h 647110"/>
                    <a:gd name="connsiteX7" fmla="*/ 7512 w 119170"/>
                    <a:gd name="connsiteY7" fmla="*/ 60099 h 647110"/>
                    <a:gd name="connsiteX8" fmla="*/ 6496 w 119170"/>
                    <a:gd name="connsiteY8" fmla="*/ 74075 h 647110"/>
                    <a:gd name="connsiteX9" fmla="*/ 4844 w 119170"/>
                    <a:gd name="connsiteY9" fmla="*/ 246113 h 647110"/>
                    <a:gd name="connsiteX10" fmla="*/ 5860 w 119170"/>
                    <a:gd name="connsiteY10" fmla="*/ 299351 h 647110"/>
                    <a:gd name="connsiteX11" fmla="*/ 2939 w 119170"/>
                    <a:gd name="connsiteY11" fmla="*/ 394645 h 647110"/>
                    <a:gd name="connsiteX12" fmla="*/ 2939 w 119170"/>
                    <a:gd name="connsiteY12" fmla="*/ 439624 h 647110"/>
                    <a:gd name="connsiteX13" fmla="*/ 17 w 119170"/>
                    <a:gd name="connsiteY13" fmla="*/ 473421 h 647110"/>
                    <a:gd name="connsiteX14" fmla="*/ 2558 w 119170"/>
                    <a:gd name="connsiteY14" fmla="*/ 513318 h 647110"/>
                    <a:gd name="connsiteX15" fmla="*/ 5098 w 119170"/>
                    <a:gd name="connsiteY15" fmla="*/ 619666 h 647110"/>
                    <a:gd name="connsiteX16" fmla="*/ 3828 w 119170"/>
                    <a:gd name="connsiteY16" fmla="*/ 640122 h 647110"/>
                    <a:gd name="connsiteX17" fmla="*/ 36729 w 119170"/>
                    <a:gd name="connsiteY17" fmla="*/ 647111 h 647110"/>
                    <a:gd name="connsiteX18" fmla="*/ 72297 w 119170"/>
                    <a:gd name="connsiteY18" fmla="*/ 640122 h 647110"/>
                    <a:gd name="connsiteX19" fmla="*/ 72551 w 119170"/>
                    <a:gd name="connsiteY19" fmla="*/ 628433 h 647110"/>
                    <a:gd name="connsiteX20" fmla="*/ 70137 w 119170"/>
                    <a:gd name="connsiteY20" fmla="*/ 530979 h 647110"/>
                    <a:gd name="connsiteX21" fmla="*/ 67724 w 119170"/>
                    <a:gd name="connsiteY21" fmla="*/ 265680 h 647110"/>
                    <a:gd name="connsiteX22" fmla="*/ 67597 w 119170"/>
                    <a:gd name="connsiteY22" fmla="*/ 250179 h 647110"/>
                    <a:gd name="connsiteX23" fmla="*/ 67851 w 119170"/>
                    <a:gd name="connsiteY23" fmla="*/ 233915 h 647110"/>
                    <a:gd name="connsiteX24" fmla="*/ 68740 w 119170"/>
                    <a:gd name="connsiteY24" fmla="*/ 213205 h 647110"/>
                    <a:gd name="connsiteX25" fmla="*/ 69629 w 119170"/>
                    <a:gd name="connsiteY25" fmla="*/ 154504 h 647110"/>
                    <a:gd name="connsiteX26" fmla="*/ 69883 w 119170"/>
                    <a:gd name="connsiteY26" fmla="*/ 133793 h 647110"/>
                    <a:gd name="connsiteX27" fmla="*/ 70137 w 119170"/>
                    <a:gd name="connsiteY27" fmla="*/ 117021 h 647110"/>
                    <a:gd name="connsiteX28" fmla="*/ 71153 w 119170"/>
                    <a:gd name="connsiteY28" fmla="*/ 100249 h 647110"/>
                    <a:gd name="connsiteX29" fmla="*/ 88048 w 119170"/>
                    <a:gd name="connsiteY29" fmla="*/ 72932 h 647110"/>
                    <a:gd name="connsiteX30" fmla="*/ 119171 w 119170"/>
                    <a:gd name="connsiteY30" fmla="*/ 63148 h 647110"/>
                    <a:gd name="connsiteX31" fmla="*/ 97322 w 119170"/>
                    <a:gd name="connsiteY31" fmla="*/ 25793 h 647110"/>
                    <a:gd name="connsiteX32" fmla="*/ 72043 w 119170"/>
                    <a:gd name="connsiteY32" fmla="*/ 0 h 647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9170" h="647110">
                      <a:moveTo>
                        <a:pt x="72043" y="0"/>
                      </a:moveTo>
                      <a:cubicBezTo>
                        <a:pt x="69248" y="254"/>
                        <a:pt x="66453" y="254"/>
                        <a:pt x="63659" y="762"/>
                      </a:cubicBezTo>
                      <a:cubicBezTo>
                        <a:pt x="54640" y="1906"/>
                        <a:pt x="46383" y="4701"/>
                        <a:pt x="39269" y="9148"/>
                      </a:cubicBezTo>
                      <a:cubicBezTo>
                        <a:pt x="34696" y="11689"/>
                        <a:pt x="30885" y="14866"/>
                        <a:pt x="27201" y="19440"/>
                      </a:cubicBezTo>
                      <a:cubicBezTo>
                        <a:pt x="22628" y="25285"/>
                        <a:pt x="18055" y="32019"/>
                        <a:pt x="14244" y="38626"/>
                      </a:cubicBezTo>
                      <a:cubicBezTo>
                        <a:pt x="14244" y="38626"/>
                        <a:pt x="12720" y="41929"/>
                        <a:pt x="11196" y="45868"/>
                      </a:cubicBezTo>
                      <a:cubicBezTo>
                        <a:pt x="9798" y="49807"/>
                        <a:pt x="8528" y="54762"/>
                        <a:pt x="8147" y="57812"/>
                      </a:cubicBezTo>
                      <a:cubicBezTo>
                        <a:pt x="7893" y="58574"/>
                        <a:pt x="7766" y="59209"/>
                        <a:pt x="7512" y="60099"/>
                      </a:cubicBezTo>
                      <a:cubicBezTo>
                        <a:pt x="6496" y="63784"/>
                        <a:pt x="6496" y="68866"/>
                        <a:pt x="6496" y="74075"/>
                      </a:cubicBezTo>
                      <a:cubicBezTo>
                        <a:pt x="652" y="127694"/>
                        <a:pt x="2558" y="188809"/>
                        <a:pt x="4844" y="246113"/>
                      </a:cubicBezTo>
                      <a:cubicBezTo>
                        <a:pt x="5860" y="264282"/>
                        <a:pt x="7258" y="281435"/>
                        <a:pt x="5860" y="299351"/>
                      </a:cubicBezTo>
                      <a:cubicBezTo>
                        <a:pt x="3447" y="330988"/>
                        <a:pt x="3574" y="362880"/>
                        <a:pt x="2939" y="394645"/>
                      </a:cubicBezTo>
                      <a:cubicBezTo>
                        <a:pt x="2685" y="409638"/>
                        <a:pt x="5987" y="419548"/>
                        <a:pt x="2939" y="439624"/>
                      </a:cubicBezTo>
                      <a:cubicBezTo>
                        <a:pt x="2431" y="448391"/>
                        <a:pt x="-237" y="464781"/>
                        <a:pt x="17" y="473421"/>
                      </a:cubicBezTo>
                      <a:cubicBezTo>
                        <a:pt x="525" y="489303"/>
                        <a:pt x="1795" y="497308"/>
                        <a:pt x="2558" y="513318"/>
                      </a:cubicBezTo>
                      <a:cubicBezTo>
                        <a:pt x="4082" y="548767"/>
                        <a:pt x="4590" y="584216"/>
                        <a:pt x="5098" y="619666"/>
                      </a:cubicBezTo>
                      <a:cubicBezTo>
                        <a:pt x="5225" y="626527"/>
                        <a:pt x="4590" y="633261"/>
                        <a:pt x="3828" y="640122"/>
                      </a:cubicBezTo>
                      <a:lnTo>
                        <a:pt x="36729" y="647111"/>
                      </a:lnTo>
                      <a:lnTo>
                        <a:pt x="72297" y="640122"/>
                      </a:lnTo>
                      <a:lnTo>
                        <a:pt x="72551" y="628433"/>
                      </a:lnTo>
                      <a:cubicBezTo>
                        <a:pt x="74075" y="595906"/>
                        <a:pt x="70391" y="562871"/>
                        <a:pt x="70137" y="530979"/>
                      </a:cubicBezTo>
                      <a:cubicBezTo>
                        <a:pt x="69121" y="442546"/>
                        <a:pt x="70137" y="354113"/>
                        <a:pt x="67724" y="265680"/>
                      </a:cubicBezTo>
                      <a:cubicBezTo>
                        <a:pt x="67724" y="261614"/>
                        <a:pt x="67724" y="256151"/>
                        <a:pt x="67597" y="250179"/>
                      </a:cubicBezTo>
                      <a:cubicBezTo>
                        <a:pt x="67724" y="244969"/>
                        <a:pt x="67724" y="239252"/>
                        <a:pt x="67851" y="233915"/>
                      </a:cubicBezTo>
                      <a:cubicBezTo>
                        <a:pt x="68105" y="223496"/>
                        <a:pt x="68486" y="214475"/>
                        <a:pt x="68740" y="213205"/>
                      </a:cubicBezTo>
                      <a:cubicBezTo>
                        <a:pt x="73059" y="195162"/>
                        <a:pt x="69248" y="174325"/>
                        <a:pt x="69629" y="154504"/>
                      </a:cubicBezTo>
                      <a:cubicBezTo>
                        <a:pt x="69756" y="147642"/>
                        <a:pt x="69756" y="140654"/>
                        <a:pt x="69883" y="133793"/>
                      </a:cubicBezTo>
                      <a:lnTo>
                        <a:pt x="70137" y="117021"/>
                      </a:lnTo>
                      <a:cubicBezTo>
                        <a:pt x="70264" y="111431"/>
                        <a:pt x="70010" y="105840"/>
                        <a:pt x="71153" y="100249"/>
                      </a:cubicBezTo>
                      <a:cubicBezTo>
                        <a:pt x="73313" y="89576"/>
                        <a:pt x="79283" y="79666"/>
                        <a:pt x="88048" y="72932"/>
                      </a:cubicBezTo>
                      <a:cubicBezTo>
                        <a:pt x="96813" y="66198"/>
                        <a:pt x="107992" y="62767"/>
                        <a:pt x="119171" y="63148"/>
                      </a:cubicBezTo>
                      <a:cubicBezTo>
                        <a:pt x="111549" y="50696"/>
                        <a:pt x="103927" y="37736"/>
                        <a:pt x="97322" y="25793"/>
                      </a:cubicBezTo>
                      <a:cubicBezTo>
                        <a:pt x="88938" y="17026"/>
                        <a:pt x="80554" y="8386"/>
                        <a:pt x="72043" y="0"/>
                      </a:cubicBezTo>
                      <a:close/>
                    </a:path>
                  </a:pathLst>
                </a:custGeom>
                <a:solidFill>
                  <a:srgbClr val="E75119"/>
                </a:solidFill>
                <a:ln w="12692" cap="flat">
                  <a:noFill/>
                  <a:prstDash val="solid"/>
                  <a:miter/>
                </a:ln>
              </p:spPr>
              <p:txBody>
                <a:bodyPr rtlCol="0" anchor="ctr"/>
                <a:lstStyle/>
                <a:p>
                  <a:endParaRPr lang="en-US"/>
                </a:p>
              </p:txBody>
            </p:sp>
          </p:grpSp>
          <p:grpSp>
            <p:nvGrpSpPr>
              <p:cNvPr id="37" name="Graphic 4">
                <a:extLst>
                  <a:ext uri="{FF2B5EF4-FFF2-40B4-BE49-F238E27FC236}">
                    <a16:creationId xmlns:a16="http://schemas.microsoft.com/office/drawing/2014/main" id="{605595C9-8A63-DA4F-B6AF-BBA9ECC60C28}"/>
                  </a:ext>
                </a:extLst>
              </p:cNvPr>
              <p:cNvGrpSpPr/>
              <p:nvPr/>
            </p:nvGrpSpPr>
            <p:grpSpPr>
              <a:xfrm>
                <a:off x="415767" y="338213"/>
                <a:ext cx="670969" cy="72818"/>
                <a:chOff x="415767" y="338213"/>
                <a:chExt cx="670969" cy="72818"/>
              </a:xfrm>
              <a:solidFill>
                <a:srgbClr val="E75119"/>
              </a:solidFill>
            </p:grpSpPr>
            <p:sp>
              <p:nvSpPr>
                <p:cNvPr id="38" name="Freeform 37">
                  <a:extLst>
                    <a:ext uri="{FF2B5EF4-FFF2-40B4-BE49-F238E27FC236}">
                      <a16:creationId xmlns:a16="http://schemas.microsoft.com/office/drawing/2014/main" id="{8740F7CE-F02A-0344-BEB4-FE172BAFA0B1}"/>
                    </a:ext>
                  </a:extLst>
                </p:cNvPr>
                <p:cNvSpPr/>
                <p:nvPr/>
              </p:nvSpPr>
              <p:spPr>
                <a:xfrm>
                  <a:off x="962628" y="407985"/>
                  <a:ext cx="39887" cy="1057"/>
                </a:xfrm>
                <a:custGeom>
                  <a:avLst/>
                  <a:gdLst>
                    <a:gd name="connsiteX0" fmla="*/ 0 w 39887"/>
                    <a:gd name="connsiteY0" fmla="*/ 0 h 1057"/>
                    <a:gd name="connsiteX1" fmla="*/ 635 w 39887"/>
                    <a:gd name="connsiteY1" fmla="*/ 0 h 1057"/>
                    <a:gd name="connsiteX2" fmla="*/ 27947 w 39887"/>
                    <a:gd name="connsiteY2" fmla="*/ 1016 h 1057"/>
                    <a:gd name="connsiteX3" fmla="*/ 39887 w 39887"/>
                    <a:gd name="connsiteY3" fmla="*/ 508 h 1057"/>
                    <a:gd name="connsiteX4" fmla="*/ 0 w 39887"/>
                    <a:gd name="connsiteY4" fmla="*/ 0 h 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87" h="1057">
                      <a:moveTo>
                        <a:pt x="0" y="0"/>
                      </a:moveTo>
                      <a:lnTo>
                        <a:pt x="635" y="0"/>
                      </a:lnTo>
                      <a:cubicBezTo>
                        <a:pt x="9273" y="1016"/>
                        <a:pt x="18673" y="1144"/>
                        <a:pt x="27947" y="1016"/>
                      </a:cubicBezTo>
                      <a:cubicBezTo>
                        <a:pt x="32011" y="635"/>
                        <a:pt x="35949" y="635"/>
                        <a:pt x="39887" y="508"/>
                      </a:cubicBezTo>
                      <a:cubicBezTo>
                        <a:pt x="26676" y="381"/>
                        <a:pt x="13338" y="127"/>
                        <a:pt x="0" y="0"/>
                      </a:cubicBezTo>
                      <a:close/>
                    </a:path>
                  </a:pathLst>
                </a:custGeom>
                <a:solidFill>
                  <a:srgbClr val="E75119"/>
                </a:solidFill>
                <a:ln w="12692"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628360A5-397A-0D4F-89E7-3C9547613AD7}"/>
                    </a:ext>
                  </a:extLst>
                </p:cNvPr>
                <p:cNvSpPr/>
                <p:nvPr/>
              </p:nvSpPr>
              <p:spPr>
                <a:xfrm>
                  <a:off x="415767" y="338213"/>
                  <a:ext cx="670969" cy="72818"/>
                </a:xfrm>
                <a:custGeom>
                  <a:avLst/>
                  <a:gdLst>
                    <a:gd name="connsiteX0" fmla="*/ 664745 w 670969"/>
                    <a:gd name="connsiteY0" fmla="*/ 3575 h 72818"/>
                    <a:gd name="connsiteX1" fmla="*/ 657250 w 670969"/>
                    <a:gd name="connsiteY1" fmla="*/ 2812 h 72818"/>
                    <a:gd name="connsiteX2" fmla="*/ 634258 w 670969"/>
                    <a:gd name="connsiteY2" fmla="*/ 652 h 72818"/>
                    <a:gd name="connsiteX3" fmla="*/ 620030 w 670969"/>
                    <a:gd name="connsiteY3" fmla="*/ 906 h 72818"/>
                    <a:gd name="connsiteX4" fmla="*/ 599198 w 670969"/>
                    <a:gd name="connsiteY4" fmla="*/ 1542 h 72818"/>
                    <a:gd name="connsiteX5" fmla="*/ 580651 w 670969"/>
                    <a:gd name="connsiteY5" fmla="*/ 1796 h 72818"/>
                    <a:gd name="connsiteX6" fmla="*/ 578238 w 670969"/>
                    <a:gd name="connsiteY6" fmla="*/ 1415 h 72818"/>
                    <a:gd name="connsiteX7" fmla="*/ 565408 w 670969"/>
                    <a:gd name="connsiteY7" fmla="*/ 2050 h 72818"/>
                    <a:gd name="connsiteX8" fmla="*/ 413989 w 670969"/>
                    <a:gd name="connsiteY8" fmla="*/ 4845 h 72818"/>
                    <a:gd name="connsiteX9" fmla="*/ 361018 w 670969"/>
                    <a:gd name="connsiteY9" fmla="*/ 5862 h 72818"/>
                    <a:gd name="connsiteX10" fmla="*/ 265746 w 670969"/>
                    <a:gd name="connsiteY10" fmla="*/ 2939 h 72818"/>
                    <a:gd name="connsiteX11" fmla="*/ 220777 w 670969"/>
                    <a:gd name="connsiteY11" fmla="*/ 2939 h 72818"/>
                    <a:gd name="connsiteX12" fmla="*/ 186987 w 670969"/>
                    <a:gd name="connsiteY12" fmla="*/ 17 h 72818"/>
                    <a:gd name="connsiteX13" fmla="*/ 141257 w 670969"/>
                    <a:gd name="connsiteY13" fmla="*/ 2558 h 72818"/>
                    <a:gd name="connsiteX14" fmla="*/ 80664 w 670969"/>
                    <a:gd name="connsiteY14" fmla="*/ 4337 h 72818"/>
                    <a:gd name="connsiteX15" fmla="*/ 22357 w 670969"/>
                    <a:gd name="connsiteY15" fmla="*/ 8276 h 72818"/>
                    <a:gd name="connsiteX16" fmla="*/ 0 w 670969"/>
                    <a:gd name="connsiteY16" fmla="*/ 9165 h 72818"/>
                    <a:gd name="connsiteX17" fmla="*/ 13592 w 670969"/>
                    <a:gd name="connsiteY17" fmla="*/ 37118 h 72818"/>
                    <a:gd name="connsiteX18" fmla="*/ 47128 w 670969"/>
                    <a:gd name="connsiteY18" fmla="*/ 72186 h 72818"/>
                    <a:gd name="connsiteX19" fmla="*/ 57163 w 670969"/>
                    <a:gd name="connsiteY19" fmla="*/ 72441 h 72818"/>
                    <a:gd name="connsiteX20" fmla="*/ 138081 w 670969"/>
                    <a:gd name="connsiteY20" fmla="*/ 70026 h 72818"/>
                    <a:gd name="connsiteX21" fmla="*/ 262316 w 670969"/>
                    <a:gd name="connsiteY21" fmla="*/ 69391 h 72818"/>
                    <a:gd name="connsiteX22" fmla="*/ 394934 w 670969"/>
                    <a:gd name="connsiteY22" fmla="*/ 67739 h 72818"/>
                    <a:gd name="connsiteX23" fmla="*/ 453495 w 670969"/>
                    <a:gd name="connsiteY23" fmla="*/ 68883 h 72818"/>
                    <a:gd name="connsiteX24" fmla="*/ 522599 w 670969"/>
                    <a:gd name="connsiteY24" fmla="*/ 69772 h 72818"/>
                    <a:gd name="connsiteX25" fmla="*/ 547116 w 670969"/>
                    <a:gd name="connsiteY25" fmla="*/ 70026 h 72818"/>
                    <a:gd name="connsiteX26" fmla="*/ 587130 w 670969"/>
                    <a:gd name="connsiteY26" fmla="*/ 70535 h 72818"/>
                    <a:gd name="connsiteX27" fmla="*/ 664999 w 670969"/>
                    <a:gd name="connsiteY27" fmla="*/ 72441 h 72818"/>
                    <a:gd name="connsiteX28" fmla="*/ 670969 w 670969"/>
                    <a:gd name="connsiteY28" fmla="*/ 34831 h 72818"/>
                    <a:gd name="connsiteX29" fmla="*/ 664745 w 670969"/>
                    <a:gd name="connsiteY29" fmla="*/ 3575 h 7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70969" h="72818">
                      <a:moveTo>
                        <a:pt x="664745" y="3575"/>
                      </a:moveTo>
                      <a:lnTo>
                        <a:pt x="657250" y="2812"/>
                      </a:lnTo>
                      <a:cubicBezTo>
                        <a:pt x="649120" y="1796"/>
                        <a:pt x="641625" y="906"/>
                        <a:pt x="634258" y="652"/>
                      </a:cubicBezTo>
                      <a:cubicBezTo>
                        <a:pt x="629558" y="271"/>
                        <a:pt x="625239" y="271"/>
                        <a:pt x="620030" y="906"/>
                      </a:cubicBezTo>
                      <a:cubicBezTo>
                        <a:pt x="613425" y="1796"/>
                        <a:pt x="606311" y="2050"/>
                        <a:pt x="599198" y="1542"/>
                      </a:cubicBezTo>
                      <a:cubicBezTo>
                        <a:pt x="598944" y="1542"/>
                        <a:pt x="586495" y="1669"/>
                        <a:pt x="580651" y="1796"/>
                      </a:cubicBezTo>
                      <a:cubicBezTo>
                        <a:pt x="579889" y="1669"/>
                        <a:pt x="579254" y="1542"/>
                        <a:pt x="578238" y="1415"/>
                      </a:cubicBezTo>
                      <a:cubicBezTo>
                        <a:pt x="574427" y="906"/>
                        <a:pt x="569981" y="1415"/>
                        <a:pt x="565408" y="2050"/>
                      </a:cubicBezTo>
                      <a:cubicBezTo>
                        <a:pt x="514977" y="2558"/>
                        <a:pt x="464419" y="2050"/>
                        <a:pt x="413989" y="4845"/>
                      </a:cubicBezTo>
                      <a:cubicBezTo>
                        <a:pt x="396332" y="5862"/>
                        <a:pt x="378802" y="7259"/>
                        <a:pt x="361018" y="5862"/>
                      </a:cubicBezTo>
                      <a:cubicBezTo>
                        <a:pt x="329387" y="3448"/>
                        <a:pt x="297503" y="3575"/>
                        <a:pt x="265746" y="2939"/>
                      </a:cubicBezTo>
                      <a:cubicBezTo>
                        <a:pt x="250756" y="2685"/>
                        <a:pt x="240848" y="5989"/>
                        <a:pt x="220777" y="2939"/>
                      </a:cubicBezTo>
                      <a:cubicBezTo>
                        <a:pt x="212012" y="2431"/>
                        <a:pt x="195625" y="-237"/>
                        <a:pt x="186987" y="17"/>
                      </a:cubicBezTo>
                      <a:cubicBezTo>
                        <a:pt x="169076" y="525"/>
                        <a:pt x="159422" y="1796"/>
                        <a:pt x="141257" y="2558"/>
                      </a:cubicBezTo>
                      <a:lnTo>
                        <a:pt x="80664" y="4337"/>
                      </a:lnTo>
                      <a:cubicBezTo>
                        <a:pt x="60593" y="5099"/>
                        <a:pt x="41158" y="6497"/>
                        <a:pt x="22357" y="8276"/>
                      </a:cubicBezTo>
                      <a:cubicBezTo>
                        <a:pt x="15244" y="9038"/>
                        <a:pt x="7495" y="9038"/>
                        <a:pt x="0" y="9165"/>
                      </a:cubicBezTo>
                      <a:cubicBezTo>
                        <a:pt x="4446" y="18695"/>
                        <a:pt x="8892" y="27843"/>
                        <a:pt x="13592" y="37118"/>
                      </a:cubicBezTo>
                      <a:cubicBezTo>
                        <a:pt x="25152" y="48553"/>
                        <a:pt x="36330" y="60497"/>
                        <a:pt x="47128" y="72186"/>
                      </a:cubicBezTo>
                      <a:lnTo>
                        <a:pt x="57163" y="72441"/>
                      </a:lnTo>
                      <a:cubicBezTo>
                        <a:pt x="85110" y="73965"/>
                        <a:pt x="110897" y="70408"/>
                        <a:pt x="138081" y="70026"/>
                      </a:cubicBezTo>
                      <a:lnTo>
                        <a:pt x="262316" y="69391"/>
                      </a:lnTo>
                      <a:cubicBezTo>
                        <a:pt x="306522" y="69264"/>
                        <a:pt x="350728" y="68883"/>
                        <a:pt x="394934" y="67739"/>
                      </a:cubicBezTo>
                      <a:cubicBezTo>
                        <a:pt x="411194" y="67358"/>
                        <a:pt x="450446" y="68248"/>
                        <a:pt x="453495" y="68883"/>
                      </a:cubicBezTo>
                      <a:cubicBezTo>
                        <a:pt x="475852" y="73203"/>
                        <a:pt x="499480" y="69391"/>
                        <a:pt x="522599" y="69772"/>
                      </a:cubicBezTo>
                      <a:cubicBezTo>
                        <a:pt x="530729" y="69899"/>
                        <a:pt x="538986" y="69899"/>
                        <a:pt x="547116" y="70026"/>
                      </a:cubicBezTo>
                      <a:cubicBezTo>
                        <a:pt x="560454" y="70153"/>
                        <a:pt x="573665" y="70281"/>
                        <a:pt x="587130" y="70535"/>
                      </a:cubicBezTo>
                      <a:cubicBezTo>
                        <a:pt x="613171" y="70789"/>
                        <a:pt x="639085" y="71424"/>
                        <a:pt x="664999" y="72441"/>
                      </a:cubicBezTo>
                      <a:lnTo>
                        <a:pt x="670969" y="34831"/>
                      </a:lnTo>
                      <a:lnTo>
                        <a:pt x="664745" y="3575"/>
                      </a:lnTo>
                      <a:close/>
                    </a:path>
                  </a:pathLst>
                </a:custGeom>
                <a:solidFill>
                  <a:srgbClr val="E75119"/>
                </a:solidFill>
                <a:ln w="12692" cap="flat">
                  <a:noFill/>
                  <a:prstDash val="solid"/>
                  <a:miter/>
                </a:ln>
              </p:spPr>
              <p:txBody>
                <a:bodyPr rtlCol="0" anchor="ctr"/>
                <a:lstStyle/>
                <a:p>
                  <a:endParaRPr lang="en-US"/>
                </a:p>
              </p:txBody>
            </p:sp>
          </p:grpSp>
          <p:grpSp>
            <p:nvGrpSpPr>
              <p:cNvPr id="40" name="Graphic 4">
                <a:extLst>
                  <a:ext uri="{FF2B5EF4-FFF2-40B4-BE49-F238E27FC236}">
                    <a16:creationId xmlns:a16="http://schemas.microsoft.com/office/drawing/2014/main" id="{E9BB7E51-F8D2-644E-B803-98F53F89993F}"/>
                  </a:ext>
                </a:extLst>
              </p:cNvPr>
              <p:cNvGrpSpPr/>
              <p:nvPr/>
            </p:nvGrpSpPr>
            <p:grpSpPr>
              <a:xfrm>
                <a:off x="1073271" y="338213"/>
                <a:ext cx="657377" cy="72945"/>
                <a:chOff x="1073271" y="338213"/>
                <a:chExt cx="657377" cy="72945"/>
              </a:xfrm>
              <a:solidFill>
                <a:srgbClr val="E75119"/>
              </a:solidFill>
            </p:grpSpPr>
            <p:sp>
              <p:nvSpPr>
                <p:cNvPr id="41" name="Freeform 40">
                  <a:extLst>
                    <a:ext uri="{FF2B5EF4-FFF2-40B4-BE49-F238E27FC236}">
                      <a16:creationId xmlns:a16="http://schemas.microsoft.com/office/drawing/2014/main" id="{7B8A7461-2D71-8D4F-8620-09D13F4F2635}"/>
                    </a:ext>
                  </a:extLst>
                </p:cNvPr>
                <p:cNvSpPr/>
                <p:nvPr/>
              </p:nvSpPr>
              <p:spPr>
                <a:xfrm>
                  <a:off x="1606921" y="407985"/>
                  <a:ext cx="39887" cy="1057"/>
                </a:xfrm>
                <a:custGeom>
                  <a:avLst/>
                  <a:gdLst>
                    <a:gd name="connsiteX0" fmla="*/ 0 w 39887"/>
                    <a:gd name="connsiteY0" fmla="*/ 0 h 1057"/>
                    <a:gd name="connsiteX1" fmla="*/ 635 w 39887"/>
                    <a:gd name="connsiteY1" fmla="*/ 0 h 1057"/>
                    <a:gd name="connsiteX2" fmla="*/ 27946 w 39887"/>
                    <a:gd name="connsiteY2" fmla="*/ 1016 h 1057"/>
                    <a:gd name="connsiteX3" fmla="*/ 39887 w 39887"/>
                    <a:gd name="connsiteY3" fmla="*/ 508 h 1057"/>
                    <a:gd name="connsiteX4" fmla="*/ 0 w 39887"/>
                    <a:gd name="connsiteY4" fmla="*/ 0 h 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87" h="1057">
                      <a:moveTo>
                        <a:pt x="0" y="0"/>
                      </a:moveTo>
                      <a:cubicBezTo>
                        <a:pt x="254" y="0"/>
                        <a:pt x="381" y="0"/>
                        <a:pt x="635" y="0"/>
                      </a:cubicBezTo>
                      <a:cubicBezTo>
                        <a:pt x="9273" y="1016"/>
                        <a:pt x="18673" y="1144"/>
                        <a:pt x="27946" y="1016"/>
                      </a:cubicBezTo>
                      <a:cubicBezTo>
                        <a:pt x="32011" y="635"/>
                        <a:pt x="35949" y="635"/>
                        <a:pt x="39887" y="508"/>
                      </a:cubicBezTo>
                      <a:cubicBezTo>
                        <a:pt x="26676" y="381"/>
                        <a:pt x="13338" y="127"/>
                        <a:pt x="0" y="0"/>
                      </a:cubicBezTo>
                      <a:close/>
                    </a:path>
                  </a:pathLst>
                </a:custGeom>
                <a:solidFill>
                  <a:srgbClr val="E75119"/>
                </a:solidFill>
                <a:ln w="1269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14B71F93-165A-574F-86A0-09F20AEDF854}"/>
                    </a:ext>
                  </a:extLst>
                </p:cNvPr>
                <p:cNvSpPr/>
                <p:nvPr/>
              </p:nvSpPr>
              <p:spPr>
                <a:xfrm>
                  <a:off x="1073271" y="338213"/>
                  <a:ext cx="657377" cy="72945"/>
                </a:xfrm>
                <a:custGeom>
                  <a:avLst/>
                  <a:gdLst>
                    <a:gd name="connsiteX0" fmla="*/ 651407 w 657377"/>
                    <a:gd name="connsiteY0" fmla="*/ 3575 h 72945"/>
                    <a:gd name="connsiteX1" fmla="*/ 643912 w 657377"/>
                    <a:gd name="connsiteY1" fmla="*/ 2812 h 72945"/>
                    <a:gd name="connsiteX2" fmla="*/ 620920 w 657377"/>
                    <a:gd name="connsiteY2" fmla="*/ 652 h 72945"/>
                    <a:gd name="connsiteX3" fmla="*/ 606692 w 657377"/>
                    <a:gd name="connsiteY3" fmla="*/ 906 h 72945"/>
                    <a:gd name="connsiteX4" fmla="*/ 585860 w 657377"/>
                    <a:gd name="connsiteY4" fmla="*/ 1542 h 72945"/>
                    <a:gd name="connsiteX5" fmla="*/ 567313 w 657377"/>
                    <a:gd name="connsiteY5" fmla="*/ 1796 h 72945"/>
                    <a:gd name="connsiteX6" fmla="*/ 564900 w 657377"/>
                    <a:gd name="connsiteY6" fmla="*/ 1415 h 72945"/>
                    <a:gd name="connsiteX7" fmla="*/ 552070 w 657377"/>
                    <a:gd name="connsiteY7" fmla="*/ 2050 h 72945"/>
                    <a:gd name="connsiteX8" fmla="*/ 400651 w 657377"/>
                    <a:gd name="connsiteY8" fmla="*/ 4845 h 72945"/>
                    <a:gd name="connsiteX9" fmla="*/ 347679 w 657377"/>
                    <a:gd name="connsiteY9" fmla="*/ 5862 h 72945"/>
                    <a:gd name="connsiteX10" fmla="*/ 252407 w 657377"/>
                    <a:gd name="connsiteY10" fmla="*/ 2939 h 72945"/>
                    <a:gd name="connsiteX11" fmla="*/ 207439 w 657377"/>
                    <a:gd name="connsiteY11" fmla="*/ 2939 h 72945"/>
                    <a:gd name="connsiteX12" fmla="*/ 173649 w 657377"/>
                    <a:gd name="connsiteY12" fmla="*/ 17 h 72945"/>
                    <a:gd name="connsiteX13" fmla="*/ 133762 w 657377"/>
                    <a:gd name="connsiteY13" fmla="*/ 2558 h 72945"/>
                    <a:gd name="connsiteX14" fmla="*/ 27438 w 657377"/>
                    <a:gd name="connsiteY14" fmla="*/ 5099 h 72945"/>
                    <a:gd name="connsiteX15" fmla="*/ 6987 w 657377"/>
                    <a:gd name="connsiteY15" fmla="*/ 3829 h 72945"/>
                    <a:gd name="connsiteX16" fmla="*/ 0 w 657377"/>
                    <a:gd name="connsiteY16" fmla="*/ 36737 h 72945"/>
                    <a:gd name="connsiteX17" fmla="*/ 6987 w 657377"/>
                    <a:gd name="connsiteY17" fmla="*/ 72313 h 72945"/>
                    <a:gd name="connsiteX18" fmla="*/ 18673 w 657377"/>
                    <a:gd name="connsiteY18" fmla="*/ 72568 h 72945"/>
                    <a:gd name="connsiteX19" fmla="*/ 116105 w 657377"/>
                    <a:gd name="connsiteY19" fmla="*/ 70153 h 72945"/>
                    <a:gd name="connsiteX20" fmla="*/ 381342 w 657377"/>
                    <a:gd name="connsiteY20" fmla="*/ 67739 h 72945"/>
                    <a:gd name="connsiteX21" fmla="*/ 439903 w 657377"/>
                    <a:gd name="connsiteY21" fmla="*/ 68883 h 72945"/>
                    <a:gd name="connsiteX22" fmla="*/ 509007 w 657377"/>
                    <a:gd name="connsiteY22" fmla="*/ 69772 h 72945"/>
                    <a:gd name="connsiteX23" fmla="*/ 533523 w 657377"/>
                    <a:gd name="connsiteY23" fmla="*/ 70026 h 72945"/>
                    <a:gd name="connsiteX24" fmla="*/ 573538 w 657377"/>
                    <a:gd name="connsiteY24" fmla="*/ 70535 h 72945"/>
                    <a:gd name="connsiteX25" fmla="*/ 651407 w 657377"/>
                    <a:gd name="connsiteY25" fmla="*/ 72441 h 72945"/>
                    <a:gd name="connsiteX26" fmla="*/ 657377 w 657377"/>
                    <a:gd name="connsiteY26" fmla="*/ 34831 h 72945"/>
                    <a:gd name="connsiteX27" fmla="*/ 651407 w 657377"/>
                    <a:gd name="connsiteY27" fmla="*/ 3575 h 7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7377" h="72945">
                      <a:moveTo>
                        <a:pt x="651407" y="3575"/>
                      </a:moveTo>
                      <a:cubicBezTo>
                        <a:pt x="648866" y="3321"/>
                        <a:pt x="646325" y="3066"/>
                        <a:pt x="643912" y="2812"/>
                      </a:cubicBezTo>
                      <a:cubicBezTo>
                        <a:pt x="635782" y="1796"/>
                        <a:pt x="628287" y="906"/>
                        <a:pt x="620920" y="652"/>
                      </a:cubicBezTo>
                      <a:cubicBezTo>
                        <a:pt x="616220" y="271"/>
                        <a:pt x="611901" y="271"/>
                        <a:pt x="606692" y="906"/>
                      </a:cubicBezTo>
                      <a:cubicBezTo>
                        <a:pt x="600087" y="1796"/>
                        <a:pt x="592973" y="2050"/>
                        <a:pt x="585860" y="1542"/>
                      </a:cubicBezTo>
                      <a:cubicBezTo>
                        <a:pt x="585605" y="1542"/>
                        <a:pt x="573157" y="1669"/>
                        <a:pt x="567313" y="1796"/>
                      </a:cubicBezTo>
                      <a:cubicBezTo>
                        <a:pt x="566551" y="1669"/>
                        <a:pt x="565916" y="1542"/>
                        <a:pt x="564900" y="1415"/>
                      </a:cubicBezTo>
                      <a:cubicBezTo>
                        <a:pt x="561089" y="906"/>
                        <a:pt x="556643" y="1415"/>
                        <a:pt x="552070" y="2050"/>
                      </a:cubicBezTo>
                      <a:cubicBezTo>
                        <a:pt x="501639" y="2558"/>
                        <a:pt x="451081" y="2050"/>
                        <a:pt x="400651" y="4845"/>
                      </a:cubicBezTo>
                      <a:cubicBezTo>
                        <a:pt x="382994" y="5862"/>
                        <a:pt x="365464" y="7259"/>
                        <a:pt x="347679" y="5862"/>
                      </a:cubicBezTo>
                      <a:cubicBezTo>
                        <a:pt x="316049" y="3448"/>
                        <a:pt x="284165" y="3575"/>
                        <a:pt x="252407" y="2939"/>
                      </a:cubicBezTo>
                      <a:cubicBezTo>
                        <a:pt x="237418" y="2685"/>
                        <a:pt x="227510" y="5989"/>
                        <a:pt x="207439" y="2939"/>
                      </a:cubicBezTo>
                      <a:cubicBezTo>
                        <a:pt x="198674" y="2431"/>
                        <a:pt x="182287" y="-237"/>
                        <a:pt x="173649" y="17"/>
                      </a:cubicBezTo>
                      <a:cubicBezTo>
                        <a:pt x="157771" y="525"/>
                        <a:pt x="149768" y="1796"/>
                        <a:pt x="133762" y="2558"/>
                      </a:cubicBezTo>
                      <a:cubicBezTo>
                        <a:pt x="98321" y="4083"/>
                        <a:pt x="62880" y="4591"/>
                        <a:pt x="27438" y="5099"/>
                      </a:cubicBezTo>
                      <a:cubicBezTo>
                        <a:pt x="20579" y="5226"/>
                        <a:pt x="13846" y="4591"/>
                        <a:pt x="6987" y="3829"/>
                      </a:cubicBezTo>
                      <a:lnTo>
                        <a:pt x="0" y="36737"/>
                      </a:lnTo>
                      <a:lnTo>
                        <a:pt x="6987" y="72313"/>
                      </a:lnTo>
                      <a:cubicBezTo>
                        <a:pt x="10925" y="72441"/>
                        <a:pt x="14863" y="72441"/>
                        <a:pt x="18673" y="72568"/>
                      </a:cubicBezTo>
                      <a:cubicBezTo>
                        <a:pt x="51193" y="74092"/>
                        <a:pt x="84221" y="70535"/>
                        <a:pt x="116105" y="70153"/>
                      </a:cubicBezTo>
                      <a:cubicBezTo>
                        <a:pt x="204517" y="69137"/>
                        <a:pt x="292930" y="70153"/>
                        <a:pt x="381342" y="67739"/>
                      </a:cubicBezTo>
                      <a:cubicBezTo>
                        <a:pt x="397602" y="67358"/>
                        <a:pt x="436854" y="68248"/>
                        <a:pt x="439903" y="68883"/>
                      </a:cubicBezTo>
                      <a:cubicBezTo>
                        <a:pt x="462260" y="73203"/>
                        <a:pt x="485887" y="69391"/>
                        <a:pt x="509007" y="69772"/>
                      </a:cubicBezTo>
                      <a:cubicBezTo>
                        <a:pt x="517137" y="69899"/>
                        <a:pt x="525394" y="70026"/>
                        <a:pt x="533523" y="70026"/>
                      </a:cubicBezTo>
                      <a:cubicBezTo>
                        <a:pt x="546862" y="70153"/>
                        <a:pt x="560073" y="70281"/>
                        <a:pt x="573538" y="70535"/>
                      </a:cubicBezTo>
                      <a:cubicBezTo>
                        <a:pt x="599579" y="70789"/>
                        <a:pt x="625493" y="71424"/>
                        <a:pt x="651407" y="72441"/>
                      </a:cubicBezTo>
                      <a:lnTo>
                        <a:pt x="657377" y="34831"/>
                      </a:lnTo>
                      <a:lnTo>
                        <a:pt x="651407" y="3575"/>
                      </a:lnTo>
                      <a:close/>
                    </a:path>
                  </a:pathLst>
                </a:custGeom>
                <a:solidFill>
                  <a:srgbClr val="E75119"/>
                </a:solidFill>
                <a:ln w="12692" cap="flat">
                  <a:noFill/>
                  <a:prstDash val="solid"/>
                  <a:miter/>
                </a:ln>
              </p:spPr>
              <p:txBody>
                <a:bodyPr rtlCol="0" anchor="ctr"/>
                <a:lstStyle/>
                <a:p>
                  <a:endParaRPr lang="en-US"/>
                </a:p>
              </p:txBody>
            </p:sp>
          </p:grpSp>
          <p:grpSp>
            <p:nvGrpSpPr>
              <p:cNvPr id="43" name="Graphic 4">
                <a:extLst>
                  <a:ext uri="{FF2B5EF4-FFF2-40B4-BE49-F238E27FC236}">
                    <a16:creationId xmlns:a16="http://schemas.microsoft.com/office/drawing/2014/main" id="{D6B5C722-14D9-C341-B8EE-01CC794EAFFE}"/>
                  </a:ext>
                </a:extLst>
              </p:cNvPr>
              <p:cNvGrpSpPr/>
              <p:nvPr/>
            </p:nvGrpSpPr>
            <p:grpSpPr>
              <a:xfrm>
                <a:off x="1717564" y="338213"/>
                <a:ext cx="657377" cy="72945"/>
                <a:chOff x="1717564" y="338213"/>
                <a:chExt cx="657377" cy="72945"/>
              </a:xfrm>
              <a:solidFill>
                <a:srgbClr val="E75119"/>
              </a:solidFill>
            </p:grpSpPr>
            <p:sp>
              <p:nvSpPr>
                <p:cNvPr id="44" name="Freeform 43">
                  <a:extLst>
                    <a:ext uri="{FF2B5EF4-FFF2-40B4-BE49-F238E27FC236}">
                      <a16:creationId xmlns:a16="http://schemas.microsoft.com/office/drawing/2014/main" id="{81ED27F4-8E13-C344-BF39-2F365C2AA7CE}"/>
                    </a:ext>
                  </a:extLst>
                </p:cNvPr>
                <p:cNvSpPr/>
                <p:nvPr/>
              </p:nvSpPr>
              <p:spPr>
                <a:xfrm>
                  <a:off x="2251214" y="407985"/>
                  <a:ext cx="39887" cy="1057"/>
                </a:xfrm>
                <a:custGeom>
                  <a:avLst/>
                  <a:gdLst>
                    <a:gd name="connsiteX0" fmla="*/ 0 w 39887"/>
                    <a:gd name="connsiteY0" fmla="*/ 0 h 1057"/>
                    <a:gd name="connsiteX1" fmla="*/ 635 w 39887"/>
                    <a:gd name="connsiteY1" fmla="*/ 0 h 1057"/>
                    <a:gd name="connsiteX2" fmla="*/ 27946 w 39887"/>
                    <a:gd name="connsiteY2" fmla="*/ 1016 h 1057"/>
                    <a:gd name="connsiteX3" fmla="*/ 39887 w 39887"/>
                    <a:gd name="connsiteY3" fmla="*/ 508 h 1057"/>
                    <a:gd name="connsiteX4" fmla="*/ 0 w 39887"/>
                    <a:gd name="connsiteY4" fmla="*/ 0 h 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87" h="1057">
                      <a:moveTo>
                        <a:pt x="0" y="0"/>
                      </a:moveTo>
                      <a:cubicBezTo>
                        <a:pt x="254" y="0"/>
                        <a:pt x="381" y="0"/>
                        <a:pt x="635" y="0"/>
                      </a:cubicBezTo>
                      <a:cubicBezTo>
                        <a:pt x="9273" y="1016"/>
                        <a:pt x="18673" y="1144"/>
                        <a:pt x="27946" y="1016"/>
                      </a:cubicBezTo>
                      <a:cubicBezTo>
                        <a:pt x="32011" y="635"/>
                        <a:pt x="35949" y="635"/>
                        <a:pt x="39887" y="508"/>
                      </a:cubicBezTo>
                      <a:cubicBezTo>
                        <a:pt x="26676" y="381"/>
                        <a:pt x="13338" y="127"/>
                        <a:pt x="0" y="0"/>
                      </a:cubicBezTo>
                      <a:close/>
                    </a:path>
                  </a:pathLst>
                </a:custGeom>
                <a:solidFill>
                  <a:srgbClr val="E75119"/>
                </a:solidFill>
                <a:ln w="12692"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F28FF303-F6ED-0C47-A4F1-654DA95FCA93}"/>
                    </a:ext>
                  </a:extLst>
                </p:cNvPr>
                <p:cNvSpPr/>
                <p:nvPr/>
              </p:nvSpPr>
              <p:spPr>
                <a:xfrm>
                  <a:off x="1717564" y="338213"/>
                  <a:ext cx="657377" cy="72945"/>
                </a:xfrm>
                <a:custGeom>
                  <a:avLst/>
                  <a:gdLst>
                    <a:gd name="connsiteX0" fmla="*/ 651407 w 657377"/>
                    <a:gd name="connsiteY0" fmla="*/ 3575 h 72945"/>
                    <a:gd name="connsiteX1" fmla="*/ 643912 w 657377"/>
                    <a:gd name="connsiteY1" fmla="*/ 2812 h 72945"/>
                    <a:gd name="connsiteX2" fmla="*/ 620920 w 657377"/>
                    <a:gd name="connsiteY2" fmla="*/ 652 h 72945"/>
                    <a:gd name="connsiteX3" fmla="*/ 606692 w 657377"/>
                    <a:gd name="connsiteY3" fmla="*/ 906 h 72945"/>
                    <a:gd name="connsiteX4" fmla="*/ 585859 w 657377"/>
                    <a:gd name="connsiteY4" fmla="*/ 1542 h 72945"/>
                    <a:gd name="connsiteX5" fmla="*/ 567313 w 657377"/>
                    <a:gd name="connsiteY5" fmla="*/ 1796 h 72945"/>
                    <a:gd name="connsiteX6" fmla="*/ 564900 w 657377"/>
                    <a:gd name="connsiteY6" fmla="*/ 1415 h 72945"/>
                    <a:gd name="connsiteX7" fmla="*/ 552070 w 657377"/>
                    <a:gd name="connsiteY7" fmla="*/ 2050 h 72945"/>
                    <a:gd name="connsiteX8" fmla="*/ 400651 w 657377"/>
                    <a:gd name="connsiteY8" fmla="*/ 4845 h 72945"/>
                    <a:gd name="connsiteX9" fmla="*/ 347679 w 657377"/>
                    <a:gd name="connsiteY9" fmla="*/ 5862 h 72945"/>
                    <a:gd name="connsiteX10" fmla="*/ 252407 w 657377"/>
                    <a:gd name="connsiteY10" fmla="*/ 2939 h 72945"/>
                    <a:gd name="connsiteX11" fmla="*/ 207439 w 657377"/>
                    <a:gd name="connsiteY11" fmla="*/ 2939 h 72945"/>
                    <a:gd name="connsiteX12" fmla="*/ 173649 w 657377"/>
                    <a:gd name="connsiteY12" fmla="*/ 17 h 72945"/>
                    <a:gd name="connsiteX13" fmla="*/ 133762 w 657377"/>
                    <a:gd name="connsiteY13" fmla="*/ 2558 h 72945"/>
                    <a:gd name="connsiteX14" fmla="*/ 27438 w 657377"/>
                    <a:gd name="connsiteY14" fmla="*/ 5099 h 72945"/>
                    <a:gd name="connsiteX15" fmla="*/ 6986 w 657377"/>
                    <a:gd name="connsiteY15" fmla="*/ 3829 h 72945"/>
                    <a:gd name="connsiteX16" fmla="*/ 0 w 657377"/>
                    <a:gd name="connsiteY16" fmla="*/ 36737 h 72945"/>
                    <a:gd name="connsiteX17" fmla="*/ 6986 w 657377"/>
                    <a:gd name="connsiteY17" fmla="*/ 72313 h 72945"/>
                    <a:gd name="connsiteX18" fmla="*/ 18673 w 657377"/>
                    <a:gd name="connsiteY18" fmla="*/ 72568 h 72945"/>
                    <a:gd name="connsiteX19" fmla="*/ 116105 w 657377"/>
                    <a:gd name="connsiteY19" fmla="*/ 70153 h 72945"/>
                    <a:gd name="connsiteX20" fmla="*/ 381342 w 657377"/>
                    <a:gd name="connsiteY20" fmla="*/ 67739 h 72945"/>
                    <a:gd name="connsiteX21" fmla="*/ 439903 w 657377"/>
                    <a:gd name="connsiteY21" fmla="*/ 68883 h 72945"/>
                    <a:gd name="connsiteX22" fmla="*/ 509007 w 657377"/>
                    <a:gd name="connsiteY22" fmla="*/ 69772 h 72945"/>
                    <a:gd name="connsiteX23" fmla="*/ 533523 w 657377"/>
                    <a:gd name="connsiteY23" fmla="*/ 70026 h 72945"/>
                    <a:gd name="connsiteX24" fmla="*/ 573538 w 657377"/>
                    <a:gd name="connsiteY24" fmla="*/ 70535 h 72945"/>
                    <a:gd name="connsiteX25" fmla="*/ 651407 w 657377"/>
                    <a:gd name="connsiteY25" fmla="*/ 72441 h 72945"/>
                    <a:gd name="connsiteX26" fmla="*/ 657377 w 657377"/>
                    <a:gd name="connsiteY26" fmla="*/ 34831 h 72945"/>
                    <a:gd name="connsiteX27" fmla="*/ 651407 w 657377"/>
                    <a:gd name="connsiteY27" fmla="*/ 3575 h 7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7377" h="72945">
                      <a:moveTo>
                        <a:pt x="651407" y="3575"/>
                      </a:moveTo>
                      <a:cubicBezTo>
                        <a:pt x="648866" y="3321"/>
                        <a:pt x="646325" y="3066"/>
                        <a:pt x="643912" y="2812"/>
                      </a:cubicBezTo>
                      <a:cubicBezTo>
                        <a:pt x="635782" y="1796"/>
                        <a:pt x="628287" y="906"/>
                        <a:pt x="620920" y="652"/>
                      </a:cubicBezTo>
                      <a:cubicBezTo>
                        <a:pt x="616219" y="271"/>
                        <a:pt x="611901" y="271"/>
                        <a:pt x="606692" y="906"/>
                      </a:cubicBezTo>
                      <a:cubicBezTo>
                        <a:pt x="600087" y="1796"/>
                        <a:pt x="592973" y="2050"/>
                        <a:pt x="585859" y="1542"/>
                      </a:cubicBezTo>
                      <a:cubicBezTo>
                        <a:pt x="585605" y="1542"/>
                        <a:pt x="573157" y="1669"/>
                        <a:pt x="567313" y="1796"/>
                      </a:cubicBezTo>
                      <a:cubicBezTo>
                        <a:pt x="566551" y="1669"/>
                        <a:pt x="565916" y="1542"/>
                        <a:pt x="564900" y="1415"/>
                      </a:cubicBezTo>
                      <a:cubicBezTo>
                        <a:pt x="561089" y="906"/>
                        <a:pt x="556643" y="1415"/>
                        <a:pt x="552070" y="2050"/>
                      </a:cubicBezTo>
                      <a:cubicBezTo>
                        <a:pt x="501639" y="2558"/>
                        <a:pt x="451081" y="2050"/>
                        <a:pt x="400651" y="4845"/>
                      </a:cubicBezTo>
                      <a:cubicBezTo>
                        <a:pt x="382994" y="5862"/>
                        <a:pt x="365463" y="7259"/>
                        <a:pt x="347679" y="5862"/>
                      </a:cubicBezTo>
                      <a:cubicBezTo>
                        <a:pt x="316049" y="3448"/>
                        <a:pt x="284165" y="3575"/>
                        <a:pt x="252407" y="2939"/>
                      </a:cubicBezTo>
                      <a:cubicBezTo>
                        <a:pt x="237418" y="2685"/>
                        <a:pt x="227509" y="5989"/>
                        <a:pt x="207439" y="2939"/>
                      </a:cubicBezTo>
                      <a:cubicBezTo>
                        <a:pt x="198674" y="2431"/>
                        <a:pt x="182287" y="-237"/>
                        <a:pt x="173649" y="17"/>
                      </a:cubicBezTo>
                      <a:cubicBezTo>
                        <a:pt x="157770" y="525"/>
                        <a:pt x="149768" y="1796"/>
                        <a:pt x="133762" y="2558"/>
                      </a:cubicBezTo>
                      <a:cubicBezTo>
                        <a:pt x="98321" y="4083"/>
                        <a:pt x="62880" y="4591"/>
                        <a:pt x="27438" y="5099"/>
                      </a:cubicBezTo>
                      <a:cubicBezTo>
                        <a:pt x="20579" y="5226"/>
                        <a:pt x="13846" y="4591"/>
                        <a:pt x="6986" y="3829"/>
                      </a:cubicBezTo>
                      <a:lnTo>
                        <a:pt x="0" y="36737"/>
                      </a:lnTo>
                      <a:lnTo>
                        <a:pt x="6986" y="72313"/>
                      </a:lnTo>
                      <a:cubicBezTo>
                        <a:pt x="10925" y="72441"/>
                        <a:pt x="14862" y="72441"/>
                        <a:pt x="18673" y="72568"/>
                      </a:cubicBezTo>
                      <a:cubicBezTo>
                        <a:pt x="51193" y="74092"/>
                        <a:pt x="84220" y="70535"/>
                        <a:pt x="116105" y="70153"/>
                      </a:cubicBezTo>
                      <a:cubicBezTo>
                        <a:pt x="204517" y="69137"/>
                        <a:pt x="292930" y="70153"/>
                        <a:pt x="381342" y="67739"/>
                      </a:cubicBezTo>
                      <a:cubicBezTo>
                        <a:pt x="397602" y="67358"/>
                        <a:pt x="436854" y="68248"/>
                        <a:pt x="439903" y="68883"/>
                      </a:cubicBezTo>
                      <a:cubicBezTo>
                        <a:pt x="462260" y="73203"/>
                        <a:pt x="485887" y="69391"/>
                        <a:pt x="509007" y="69772"/>
                      </a:cubicBezTo>
                      <a:cubicBezTo>
                        <a:pt x="517137" y="69899"/>
                        <a:pt x="525394" y="70026"/>
                        <a:pt x="533523" y="70026"/>
                      </a:cubicBezTo>
                      <a:cubicBezTo>
                        <a:pt x="546861" y="70153"/>
                        <a:pt x="560073" y="70281"/>
                        <a:pt x="573538" y="70535"/>
                      </a:cubicBezTo>
                      <a:cubicBezTo>
                        <a:pt x="599579" y="70789"/>
                        <a:pt x="625493" y="71424"/>
                        <a:pt x="651407" y="72441"/>
                      </a:cubicBezTo>
                      <a:lnTo>
                        <a:pt x="657377" y="34831"/>
                      </a:lnTo>
                      <a:lnTo>
                        <a:pt x="651407" y="3575"/>
                      </a:lnTo>
                      <a:close/>
                    </a:path>
                  </a:pathLst>
                </a:custGeom>
                <a:solidFill>
                  <a:srgbClr val="E75119"/>
                </a:solidFill>
                <a:ln w="12692" cap="flat">
                  <a:noFill/>
                  <a:prstDash val="solid"/>
                  <a:miter/>
                </a:ln>
              </p:spPr>
              <p:txBody>
                <a:bodyPr rtlCol="0" anchor="ctr"/>
                <a:lstStyle/>
                <a:p>
                  <a:endParaRPr lang="en-US"/>
                </a:p>
              </p:txBody>
            </p:sp>
          </p:grpSp>
          <p:grpSp>
            <p:nvGrpSpPr>
              <p:cNvPr id="46" name="Graphic 4">
                <a:extLst>
                  <a:ext uri="{FF2B5EF4-FFF2-40B4-BE49-F238E27FC236}">
                    <a16:creationId xmlns:a16="http://schemas.microsoft.com/office/drawing/2014/main" id="{8B5E3F6F-4A77-7447-BA69-9FC0DC4FD09B}"/>
                  </a:ext>
                </a:extLst>
              </p:cNvPr>
              <p:cNvGrpSpPr/>
              <p:nvPr/>
            </p:nvGrpSpPr>
            <p:grpSpPr>
              <a:xfrm>
                <a:off x="2361857" y="338213"/>
                <a:ext cx="657377" cy="72945"/>
                <a:chOff x="2361857" y="338213"/>
                <a:chExt cx="657377" cy="72945"/>
              </a:xfrm>
              <a:solidFill>
                <a:srgbClr val="E75119"/>
              </a:solidFill>
            </p:grpSpPr>
            <p:sp>
              <p:nvSpPr>
                <p:cNvPr id="47" name="Freeform 46">
                  <a:extLst>
                    <a:ext uri="{FF2B5EF4-FFF2-40B4-BE49-F238E27FC236}">
                      <a16:creationId xmlns:a16="http://schemas.microsoft.com/office/drawing/2014/main" id="{A6488398-BF7A-9A44-92B4-9F80E8CD5BE1}"/>
                    </a:ext>
                  </a:extLst>
                </p:cNvPr>
                <p:cNvSpPr/>
                <p:nvPr/>
              </p:nvSpPr>
              <p:spPr>
                <a:xfrm>
                  <a:off x="2895507" y="407985"/>
                  <a:ext cx="39887" cy="1057"/>
                </a:xfrm>
                <a:custGeom>
                  <a:avLst/>
                  <a:gdLst>
                    <a:gd name="connsiteX0" fmla="*/ 0 w 39887"/>
                    <a:gd name="connsiteY0" fmla="*/ 0 h 1057"/>
                    <a:gd name="connsiteX1" fmla="*/ 635 w 39887"/>
                    <a:gd name="connsiteY1" fmla="*/ 0 h 1057"/>
                    <a:gd name="connsiteX2" fmla="*/ 27946 w 39887"/>
                    <a:gd name="connsiteY2" fmla="*/ 1016 h 1057"/>
                    <a:gd name="connsiteX3" fmla="*/ 39887 w 39887"/>
                    <a:gd name="connsiteY3" fmla="*/ 508 h 1057"/>
                    <a:gd name="connsiteX4" fmla="*/ 0 w 39887"/>
                    <a:gd name="connsiteY4" fmla="*/ 0 h 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87" h="1057">
                      <a:moveTo>
                        <a:pt x="0" y="0"/>
                      </a:moveTo>
                      <a:cubicBezTo>
                        <a:pt x="254" y="0"/>
                        <a:pt x="381" y="0"/>
                        <a:pt x="635" y="0"/>
                      </a:cubicBezTo>
                      <a:cubicBezTo>
                        <a:pt x="9273" y="1016"/>
                        <a:pt x="18673" y="1144"/>
                        <a:pt x="27946" y="1016"/>
                      </a:cubicBezTo>
                      <a:cubicBezTo>
                        <a:pt x="32011" y="635"/>
                        <a:pt x="35949" y="635"/>
                        <a:pt x="39887" y="508"/>
                      </a:cubicBezTo>
                      <a:cubicBezTo>
                        <a:pt x="26549" y="381"/>
                        <a:pt x="13338" y="127"/>
                        <a:pt x="0" y="0"/>
                      </a:cubicBezTo>
                      <a:close/>
                    </a:path>
                  </a:pathLst>
                </a:custGeom>
                <a:solidFill>
                  <a:srgbClr val="E75119"/>
                </a:solidFill>
                <a:ln w="12692"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394E1828-6C46-BF47-BB05-5577706148A2}"/>
                    </a:ext>
                  </a:extLst>
                </p:cNvPr>
                <p:cNvSpPr/>
                <p:nvPr/>
              </p:nvSpPr>
              <p:spPr>
                <a:xfrm>
                  <a:off x="2361857" y="338213"/>
                  <a:ext cx="657377" cy="72945"/>
                </a:xfrm>
                <a:custGeom>
                  <a:avLst/>
                  <a:gdLst>
                    <a:gd name="connsiteX0" fmla="*/ 651407 w 657377"/>
                    <a:gd name="connsiteY0" fmla="*/ 3575 h 72945"/>
                    <a:gd name="connsiteX1" fmla="*/ 643912 w 657377"/>
                    <a:gd name="connsiteY1" fmla="*/ 2812 h 72945"/>
                    <a:gd name="connsiteX2" fmla="*/ 620920 w 657377"/>
                    <a:gd name="connsiteY2" fmla="*/ 652 h 72945"/>
                    <a:gd name="connsiteX3" fmla="*/ 606692 w 657377"/>
                    <a:gd name="connsiteY3" fmla="*/ 906 h 72945"/>
                    <a:gd name="connsiteX4" fmla="*/ 585860 w 657377"/>
                    <a:gd name="connsiteY4" fmla="*/ 1542 h 72945"/>
                    <a:gd name="connsiteX5" fmla="*/ 567313 w 657377"/>
                    <a:gd name="connsiteY5" fmla="*/ 1796 h 72945"/>
                    <a:gd name="connsiteX6" fmla="*/ 564900 w 657377"/>
                    <a:gd name="connsiteY6" fmla="*/ 1415 h 72945"/>
                    <a:gd name="connsiteX7" fmla="*/ 552070 w 657377"/>
                    <a:gd name="connsiteY7" fmla="*/ 2050 h 72945"/>
                    <a:gd name="connsiteX8" fmla="*/ 400651 w 657377"/>
                    <a:gd name="connsiteY8" fmla="*/ 4845 h 72945"/>
                    <a:gd name="connsiteX9" fmla="*/ 347680 w 657377"/>
                    <a:gd name="connsiteY9" fmla="*/ 5862 h 72945"/>
                    <a:gd name="connsiteX10" fmla="*/ 252408 w 657377"/>
                    <a:gd name="connsiteY10" fmla="*/ 2939 h 72945"/>
                    <a:gd name="connsiteX11" fmla="*/ 207439 w 657377"/>
                    <a:gd name="connsiteY11" fmla="*/ 2939 h 72945"/>
                    <a:gd name="connsiteX12" fmla="*/ 173649 w 657377"/>
                    <a:gd name="connsiteY12" fmla="*/ 17 h 72945"/>
                    <a:gd name="connsiteX13" fmla="*/ 133762 w 657377"/>
                    <a:gd name="connsiteY13" fmla="*/ 2558 h 72945"/>
                    <a:gd name="connsiteX14" fmla="*/ 27438 w 657377"/>
                    <a:gd name="connsiteY14" fmla="*/ 5099 h 72945"/>
                    <a:gd name="connsiteX15" fmla="*/ 6987 w 657377"/>
                    <a:gd name="connsiteY15" fmla="*/ 3829 h 72945"/>
                    <a:gd name="connsiteX16" fmla="*/ 0 w 657377"/>
                    <a:gd name="connsiteY16" fmla="*/ 36737 h 72945"/>
                    <a:gd name="connsiteX17" fmla="*/ 6987 w 657377"/>
                    <a:gd name="connsiteY17" fmla="*/ 72313 h 72945"/>
                    <a:gd name="connsiteX18" fmla="*/ 18673 w 657377"/>
                    <a:gd name="connsiteY18" fmla="*/ 72568 h 72945"/>
                    <a:gd name="connsiteX19" fmla="*/ 116105 w 657377"/>
                    <a:gd name="connsiteY19" fmla="*/ 70153 h 72945"/>
                    <a:gd name="connsiteX20" fmla="*/ 381342 w 657377"/>
                    <a:gd name="connsiteY20" fmla="*/ 67739 h 72945"/>
                    <a:gd name="connsiteX21" fmla="*/ 439903 w 657377"/>
                    <a:gd name="connsiteY21" fmla="*/ 68883 h 72945"/>
                    <a:gd name="connsiteX22" fmla="*/ 509007 w 657377"/>
                    <a:gd name="connsiteY22" fmla="*/ 69772 h 72945"/>
                    <a:gd name="connsiteX23" fmla="*/ 533523 w 657377"/>
                    <a:gd name="connsiteY23" fmla="*/ 70026 h 72945"/>
                    <a:gd name="connsiteX24" fmla="*/ 573538 w 657377"/>
                    <a:gd name="connsiteY24" fmla="*/ 70535 h 72945"/>
                    <a:gd name="connsiteX25" fmla="*/ 651407 w 657377"/>
                    <a:gd name="connsiteY25" fmla="*/ 72441 h 72945"/>
                    <a:gd name="connsiteX26" fmla="*/ 657377 w 657377"/>
                    <a:gd name="connsiteY26" fmla="*/ 34831 h 72945"/>
                    <a:gd name="connsiteX27" fmla="*/ 651407 w 657377"/>
                    <a:gd name="connsiteY27" fmla="*/ 3575 h 7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7377" h="72945">
                      <a:moveTo>
                        <a:pt x="651407" y="3575"/>
                      </a:moveTo>
                      <a:cubicBezTo>
                        <a:pt x="648866" y="3321"/>
                        <a:pt x="646326" y="3066"/>
                        <a:pt x="643912" y="2812"/>
                      </a:cubicBezTo>
                      <a:cubicBezTo>
                        <a:pt x="635782" y="1796"/>
                        <a:pt x="628287" y="906"/>
                        <a:pt x="620920" y="652"/>
                      </a:cubicBezTo>
                      <a:cubicBezTo>
                        <a:pt x="616220" y="271"/>
                        <a:pt x="611901" y="271"/>
                        <a:pt x="606692" y="906"/>
                      </a:cubicBezTo>
                      <a:cubicBezTo>
                        <a:pt x="600087" y="1796"/>
                        <a:pt x="592973" y="2050"/>
                        <a:pt x="585860" y="1542"/>
                      </a:cubicBezTo>
                      <a:cubicBezTo>
                        <a:pt x="585606" y="1542"/>
                        <a:pt x="573157" y="1669"/>
                        <a:pt x="567313" y="1796"/>
                      </a:cubicBezTo>
                      <a:cubicBezTo>
                        <a:pt x="566551" y="1669"/>
                        <a:pt x="565916" y="1542"/>
                        <a:pt x="564900" y="1415"/>
                      </a:cubicBezTo>
                      <a:cubicBezTo>
                        <a:pt x="561089" y="906"/>
                        <a:pt x="556643" y="1415"/>
                        <a:pt x="552070" y="2050"/>
                      </a:cubicBezTo>
                      <a:cubicBezTo>
                        <a:pt x="501639" y="2558"/>
                        <a:pt x="451081" y="2050"/>
                        <a:pt x="400651" y="4845"/>
                      </a:cubicBezTo>
                      <a:cubicBezTo>
                        <a:pt x="382994" y="5862"/>
                        <a:pt x="365464" y="7259"/>
                        <a:pt x="347680" y="5862"/>
                      </a:cubicBezTo>
                      <a:cubicBezTo>
                        <a:pt x="316049" y="3448"/>
                        <a:pt x="284165" y="3575"/>
                        <a:pt x="252408" y="2939"/>
                      </a:cubicBezTo>
                      <a:cubicBezTo>
                        <a:pt x="237418" y="2685"/>
                        <a:pt x="227510" y="5989"/>
                        <a:pt x="207439" y="2939"/>
                      </a:cubicBezTo>
                      <a:cubicBezTo>
                        <a:pt x="198674" y="2431"/>
                        <a:pt x="182287" y="-237"/>
                        <a:pt x="173649" y="17"/>
                      </a:cubicBezTo>
                      <a:cubicBezTo>
                        <a:pt x="157771" y="525"/>
                        <a:pt x="149768" y="1796"/>
                        <a:pt x="133762" y="2558"/>
                      </a:cubicBezTo>
                      <a:cubicBezTo>
                        <a:pt x="98321" y="4083"/>
                        <a:pt x="62880" y="4591"/>
                        <a:pt x="27438" y="5099"/>
                      </a:cubicBezTo>
                      <a:cubicBezTo>
                        <a:pt x="20579" y="5226"/>
                        <a:pt x="13846" y="4591"/>
                        <a:pt x="6987" y="3829"/>
                      </a:cubicBezTo>
                      <a:lnTo>
                        <a:pt x="0" y="36737"/>
                      </a:lnTo>
                      <a:lnTo>
                        <a:pt x="6987" y="72313"/>
                      </a:lnTo>
                      <a:cubicBezTo>
                        <a:pt x="10925" y="72441"/>
                        <a:pt x="14863" y="72441"/>
                        <a:pt x="18673" y="72568"/>
                      </a:cubicBezTo>
                      <a:cubicBezTo>
                        <a:pt x="51193" y="74092"/>
                        <a:pt x="84221" y="70535"/>
                        <a:pt x="116105" y="70153"/>
                      </a:cubicBezTo>
                      <a:cubicBezTo>
                        <a:pt x="204517" y="69137"/>
                        <a:pt x="292930" y="70153"/>
                        <a:pt x="381342" y="67739"/>
                      </a:cubicBezTo>
                      <a:cubicBezTo>
                        <a:pt x="397602" y="67358"/>
                        <a:pt x="436854" y="68248"/>
                        <a:pt x="439903" y="68883"/>
                      </a:cubicBezTo>
                      <a:cubicBezTo>
                        <a:pt x="462260" y="73203"/>
                        <a:pt x="485887" y="69391"/>
                        <a:pt x="509007" y="69772"/>
                      </a:cubicBezTo>
                      <a:cubicBezTo>
                        <a:pt x="517137" y="69899"/>
                        <a:pt x="525394" y="70026"/>
                        <a:pt x="533523" y="70026"/>
                      </a:cubicBezTo>
                      <a:cubicBezTo>
                        <a:pt x="546862" y="70153"/>
                        <a:pt x="560073" y="70281"/>
                        <a:pt x="573538" y="70535"/>
                      </a:cubicBezTo>
                      <a:cubicBezTo>
                        <a:pt x="599579" y="70789"/>
                        <a:pt x="625493" y="71424"/>
                        <a:pt x="651407" y="72441"/>
                      </a:cubicBezTo>
                      <a:lnTo>
                        <a:pt x="657377" y="34831"/>
                      </a:lnTo>
                      <a:lnTo>
                        <a:pt x="651407" y="3575"/>
                      </a:lnTo>
                      <a:close/>
                    </a:path>
                  </a:pathLst>
                </a:custGeom>
                <a:solidFill>
                  <a:srgbClr val="E75119"/>
                </a:solidFill>
                <a:ln w="12692" cap="flat">
                  <a:noFill/>
                  <a:prstDash val="solid"/>
                  <a:miter/>
                </a:ln>
              </p:spPr>
              <p:txBody>
                <a:bodyPr rtlCol="0" anchor="ctr"/>
                <a:lstStyle/>
                <a:p>
                  <a:endParaRPr lang="en-US"/>
                </a:p>
              </p:txBody>
            </p:sp>
          </p:grpSp>
          <p:grpSp>
            <p:nvGrpSpPr>
              <p:cNvPr id="49" name="Graphic 4">
                <a:extLst>
                  <a:ext uri="{FF2B5EF4-FFF2-40B4-BE49-F238E27FC236}">
                    <a16:creationId xmlns:a16="http://schemas.microsoft.com/office/drawing/2014/main" id="{A204F43B-608E-DE4B-AC6E-4DC007834428}"/>
                  </a:ext>
                </a:extLst>
              </p:cNvPr>
              <p:cNvGrpSpPr/>
              <p:nvPr/>
            </p:nvGrpSpPr>
            <p:grpSpPr>
              <a:xfrm>
                <a:off x="3006150" y="338213"/>
                <a:ext cx="657377" cy="72945"/>
                <a:chOff x="3006150" y="338213"/>
                <a:chExt cx="657377" cy="72945"/>
              </a:xfrm>
              <a:solidFill>
                <a:srgbClr val="E75119"/>
              </a:solidFill>
            </p:grpSpPr>
            <p:sp>
              <p:nvSpPr>
                <p:cNvPr id="50" name="Freeform 49">
                  <a:extLst>
                    <a:ext uri="{FF2B5EF4-FFF2-40B4-BE49-F238E27FC236}">
                      <a16:creationId xmlns:a16="http://schemas.microsoft.com/office/drawing/2014/main" id="{BB041A05-54B4-F343-B8D2-17D7B52E1BA8}"/>
                    </a:ext>
                  </a:extLst>
                </p:cNvPr>
                <p:cNvSpPr/>
                <p:nvPr/>
              </p:nvSpPr>
              <p:spPr>
                <a:xfrm>
                  <a:off x="3539800" y="407985"/>
                  <a:ext cx="39887" cy="1057"/>
                </a:xfrm>
                <a:custGeom>
                  <a:avLst/>
                  <a:gdLst>
                    <a:gd name="connsiteX0" fmla="*/ 0 w 39887"/>
                    <a:gd name="connsiteY0" fmla="*/ 0 h 1057"/>
                    <a:gd name="connsiteX1" fmla="*/ 635 w 39887"/>
                    <a:gd name="connsiteY1" fmla="*/ 0 h 1057"/>
                    <a:gd name="connsiteX2" fmla="*/ 27946 w 39887"/>
                    <a:gd name="connsiteY2" fmla="*/ 1016 h 1057"/>
                    <a:gd name="connsiteX3" fmla="*/ 39887 w 39887"/>
                    <a:gd name="connsiteY3" fmla="*/ 508 h 1057"/>
                    <a:gd name="connsiteX4" fmla="*/ 0 w 39887"/>
                    <a:gd name="connsiteY4" fmla="*/ 0 h 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87" h="1057">
                      <a:moveTo>
                        <a:pt x="0" y="0"/>
                      </a:moveTo>
                      <a:cubicBezTo>
                        <a:pt x="254" y="0"/>
                        <a:pt x="381" y="0"/>
                        <a:pt x="635" y="0"/>
                      </a:cubicBezTo>
                      <a:cubicBezTo>
                        <a:pt x="9273" y="1016"/>
                        <a:pt x="18673" y="1144"/>
                        <a:pt x="27946" y="1016"/>
                      </a:cubicBezTo>
                      <a:cubicBezTo>
                        <a:pt x="32011" y="635"/>
                        <a:pt x="35949" y="635"/>
                        <a:pt x="39887" y="508"/>
                      </a:cubicBezTo>
                      <a:cubicBezTo>
                        <a:pt x="26549" y="381"/>
                        <a:pt x="13211" y="127"/>
                        <a:pt x="0" y="0"/>
                      </a:cubicBezTo>
                      <a:close/>
                    </a:path>
                  </a:pathLst>
                </a:custGeom>
                <a:solidFill>
                  <a:srgbClr val="E75119"/>
                </a:solidFill>
                <a:ln w="12692"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A0CA8E17-ED2C-DB4B-9F14-05CF9D617BB8}"/>
                    </a:ext>
                  </a:extLst>
                </p:cNvPr>
                <p:cNvSpPr/>
                <p:nvPr/>
              </p:nvSpPr>
              <p:spPr>
                <a:xfrm>
                  <a:off x="3006150" y="338213"/>
                  <a:ext cx="657377" cy="72945"/>
                </a:xfrm>
                <a:custGeom>
                  <a:avLst/>
                  <a:gdLst>
                    <a:gd name="connsiteX0" fmla="*/ 651407 w 657377"/>
                    <a:gd name="connsiteY0" fmla="*/ 3575 h 72945"/>
                    <a:gd name="connsiteX1" fmla="*/ 643912 w 657377"/>
                    <a:gd name="connsiteY1" fmla="*/ 2812 h 72945"/>
                    <a:gd name="connsiteX2" fmla="*/ 620920 w 657377"/>
                    <a:gd name="connsiteY2" fmla="*/ 652 h 72945"/>
                    <a:gd name="connsiteX3" fmla="*/ 606692 w 657377"/>
                    <a:gd name="connsiteY3" fmla="*/ 906 h 72945"/>
                    <a:gd name="connsiteX4" fmla="*/ 585859 w 657377"/>
                    <a:gd name="connsiteY4" fmla="*/ 1542 h 72945"/>
                    <a:gd name="connsiteX5" fmla="*/ 567313 w 657377"/>
                    <a:gd name="connsiteY5" fmla="*/ 1796 h 72945"/>
                    <a:gd name="connsiteX6" fmla="*/ 564900 w 657377"/>
                    <a:gd name="connsiteY6" fmla="*/ 1415 h 72945"/>
                    <a:gd name="connsiteX7" fmla="*/ 552070 w 657377"/>
                    <a:gd name="connsiteY7" fmla="*/ 2050 h 72945"/>
                    <a:gd name="connsiteX8" fmla="*/ 400651 w 657377"/>
                    <a:gd name="connsiteY8" fmla="*/ 4845 h 72945"/>
                    <a:gd name="connsiteX9" fmla="*/ 347679 w 657377"/>
                    <a:gd name="connsiteY9" fmla="*/ 5862 h 72945"/>
                    <a:gd name="connsiteX10" fmla="*/ 252407 w 657377"/>
                    <a:gd name="connsiteY10" fmla="*/ 2939 h 72945"/>
                    <a:gd name="connsiteX11" fmla="*/ 207439 w 657377"/>
                    <a:gd name="connsiteY11" fmla="*/ 2939 h 72945"/>
                    <a:gd name="connsiteX12" fmla="*/ 173649 w 657377"/>
                    <a:gd name="connsiteY12" fmla="*/ 17 h 72945"/>
                    <a:gd name="connsiteX13" fmla="*/ 133762 w 657377"/>
                    <a:gd name="connsiteY13" fmla="*/ 2558 h 72945"/>
                    <a:gd name="connsiteX14" fmla="*/ 27438 w 657377"/>
                    <a:gd name="connsiteY14" fmla="*/ 5099 h 72945"/>
                    <a:gd name="connsiteX15" fmla="*/ 6987 w 657377"/>
                    <a:gd name="connsiteY15" fmla="*/ 3829 h 72945"/>
                    <a:gd name="connsiteX16" fmla="*/ 0 w 657377"/>
                    <a:gd name="connsiteY16" fmla="*/ 36737 h 72945"/>
                    <a:gd name="connsiteX17" fmla="*/ 6987 w 657377"/>
                    <a:gd name="connsiteY17" fmla="*/ 72313 h 72945"/>
                    <a:gd name="connsiteX18" fmla="*/ 18673 w 657377"/>
                    <a:gd name="connsiteY18" fmla="*/ 72568 h 72945"/>
                    <a:gd name="connsiteX19" fmla="*/ 116105 w 657377"/>
                    <a:gd name="connsiteY19" fmla="*/ 70153 h 72945"/>
                    <a:gd name="connsiteX20" fmla="*/ 381342 w 657377"/>
                    <a:gd name="connsiteY20" fmla="*/ 67739 h 72945"/>
                    <a:gd name="connsiteX21" fmla="*/ 439903 w 657377"/>
                    <a:gd name="connsiteY21" fmla="*/ 68883 h 72945"/>
                    <a:gd name="connsiteX22" fmla="*/ 509007 w 657377"/>
                    <a:gd name="connsiteY22" fmla="*/ 69772 h 72945"/>
                    <a:gd name="connsiteX23" fmla="*/ 533523 w 657377"/>
                    <a:gd name="connsiteY23" fmla="*/ 70026 h 72945"/>
                    <a:gd name="connsiteX24" fmla="*/ 573538 w 657377"/>
                    <a:gd name="connsiteY24" fmla="*/ 70535 h 72945"/>
                    <a:gd name="connsiteX25" fmla="*/ 651407 w 657377"/>
                    <a:gd name="connsiteY25" fmla="*/ 72441 h 72945"/>
                    <a:gd name="connsiteX26" fmla="*/ 657377 w 657377"/>
                    <a:gd name="connsiteY26" fmla="*/ 34831 h 72945"/>
                    <a:gd name="connsiteX27" fmla="*/ 651407 w 657377"/>
                    <a:gd name="connsiteY27" fmla="*/ 3575 h 7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7377" h="72945">
                      <a:moveTo>
                        <a:pt x="651407" y="3575"/>
                      </a:moveTo>
                      <a:cubicBezTo>
                        <a:pt x="648866" y="3321"/>
                        <a:pt x="646326" y="3066"/>
                        <a:pt x="643912" y="2812"/>
                      </a:cubicBezTo>
                      <a:cubicBezTo>
                        <a:pt x="635782" y="1796"/>
                        <a:pt x="628287" y="906"/>
                        <a:pt x="620920" y="652"/>
                      </a:cubicBezTo>
                      <a:cubicBezTo>
                        <a:pt x="616220" y="271"/>
                        <a:pt x="611901" y="271"/>
                        <a:pt x="606692" y="906"/>
                      </a:cubicBezTo>
                      <a:cubicBezTo>
                        <a:pt x="600087" y="1796"/>
                        <a:pt x="592973" y="2050"/>
                        <a:pt x="585859" y="1542"/>
                      </a:cubicBezTo>
                      <a:cubicBezTo>
                        <a:pt x="585606" y="1542"/>
                        <a:pt x="573157" y="1669"/>
                        <a:pt x="567313" y="1796"/>
                      </a:cubicBezTo>
                      <a:cubicBezTo>
                        <a:pt x="566551" y="1669"/>
                        <a:pt x="565916" y="1542"/>
                        <a:pt x="564900" y="1415"/>
                      </a:cubicBezTo>
                      <a:cubicBezTo>
                        <a:pt x="561089" y="906"/>
                        <a:pt x="556643" y="1415"/>
                        <a:pt x="552070" y="2050"/>
                      </a:cubicBezTo>
                      <a:cubicBezTo>
                        <a:pt x="501639" y="2558"/>
                        <a:pt x="451081" y="2050"/>
                        <a:pt x="400651" y="4845"/>
                      </a:cubicBezTo>
                      <a:cubicBezTo>
                        <a:pt x="382994" y="5862"/>
                        <a:pt x="365464" y="7259"/>
                        <a:pt x="347679" y="5862"/>
                      </a:cubicBezTo>
                      <a:cubicBezTo>
                        <a:pt x="316049" y="3448"/>
                        <a:pt x="284165" y="3575"/>
                        <a:pt x="252407" y="2939"/>
                      </a:cubicBezTo>
                      <a:cubicBezTo>
                        <a:pt x="237418" y="2685"/>
                        <a:pt x="227510" y="5989"/>
                        <a:pt x="207439" y="2939"/>
                      </a:cubicBezTo>
                      <a:cubicBezTo>
                        <a:pt x="198674" y="2431"/>
                        <a:pt x="182287" y="-237"/>
                        <a:pt x="173649" y="17"/>
                      </a:cubicBezTo>
                      <a:cubicBezTo>
                        <a:pt x="157771" y="525"/>
                        <a:pt x="149768" y="1796"/>
                        <a:pt x="133762" y="2558"/>
                      </a:cubicBezTo>
                      <a:cubicBezTo>
                        <a:pt x="98321" y="4083"/>
                        <a:pt x="62880" y="4591"/>
                        <a:pt x="27438" y="5099"/>
                      </a:cubicBezTo>
                      <a:cubicBezTo>
                        <a:pt x="20579" y="5226"/>
                        <a:pt x="13846" y="4591"/>
                        <a:pt x="6987" y="3829"/>
                      </a:cubicBezTo>
                      <a:lnTo>
                        <a:pt x="0" y="36737"/>
                      </a:lnTo>
                      <a:lnTo>
                        <a:pt x="6987" y="72313"/>
                      </a:lnTo>
                      <a:cubicBezTo>
                        <a:pt x="10925" y="72441"/>
                        <a:pt x="14863" y="72441"/>
                        <a:pt x="18673" y="72568"/>
                      </a:cubicBezTo>
                      <a:cubicBezTo>
                        <a:pt x="51193" y="74092"/>
                        <a:pt x="84221" y="70535"/>
                        <a:pt x="116105" y="70153"/>
                      </a:cubicBezTo>
                      <a:cubicBezTo>
                        <a:pt x="204517" y="69137"/>
                        <a:pt x="292930" y="70153"/>
                        <a:pt x="381342" y="67739"/>
                      </a:cubicBezTo>
                      <a:cubicBezTo>
                        <a:pt x="397602" y="67358"/>
                        <a:pt x="436854" y="68248"/>
                        <a:pt x="439903" y="68883"/>
                      </a:cubicBezTo>
                      <a:cubicBezTo>
                        <a:pt x="462260" y="73203"/>
                        <a:pt x="485887" y="69391"/>
                        <a:pt x="509007" y="69772"/>
                      </a:cubicBezTo>
                      <a:cubicBezTo>
                        <a:pt x="517137" y="69899"/>
                        <a:pt x="525394" y="70026"/>
                        <a:pt x="533523" y="70026"/>
                      </a:cubicBezTo>
                      <a:cubicBezTo>
                        <a:pt x="546862" y="70153"/>
                        <a:pt x="560073" y="70281"/>
                        <a:pt x="573538" y="70535"/>
                      </a:cubicBezTo>
                      <a:cubicBezTo>
                        <a:pt x="599579" y="70789"/>
                        <a:pt x="625493" y="71424"/>
                        <a:pt x="651407" y="72441"/>
                      </a:cubicBezTo>
                      <a:lnTo>
                        <a:pt x="657377" y="34831"/>
                      </a:lnTo>
                      <a:lnTo>
                        <a:pt x="651407" y="3575"/>
                      </a:lnTo>
                      <a:close/>
                    </a:path>
                  </a:pathLst>
                </a:custGeom>
                <a:solidFill>
                  <a:srgbClr val="E75119"/>
                </a:solidFill>
                <a:ln w="12692" cap="flat">
                  <a:noFill/>
                  <a:prstDash val="solid"/>
                  <a:miter/>
                </a:ln>
              </p:spPr>
              <p:txBody>
                <a:bodyPr rtlCol="0" anchor="ctr"/>
                <a:lstStyle/>
                <a:p>
                  <a:endParaRPr lang="en-US"/>
                </a:p>
              </p:txBody>
            </p:sp>
          </p:grpSp>
          <p:grpSp>
            <p:nvGrpSpPr>
              <p:cNvPr id="52" name="Graphic 4">
                <a:extLst>
                  <a:ext uri="{FF2B5EF4-FFF2-40B4-BE49-F238E27FC236}">
                    <a16:creationId xmlns:a16="http://schemas.microsoft.com/office/drawing/2014/main" id="{C5A6687B-6230-C44A-BE0A-A9DBE9B2E402}"/>
                  </a:ext>
                </a:extLst>
              </p:cNvPr>
              <p:cNvGrpSpPr/>
              <p:nvPr/>
            </p:nvGrpSpPr>
            <p:grpSpPr>
              <a:xfrm>
                <a:off x="3650443" y="338213"/>
                <a:ext cx="657377" cy="72945"/>
                <a:chOff x="3650443" y="338213"/>
                <a:chExt cx="657377" cy="72945"/>
              </a:xfrm>
              <a:solidFill>
                <a:srgbClr val="E75119"/>
              </a:solidFill>
            </p:grpSpPr>
            <p:sp>
              <p:nvSpPr>
                <p:cNvPr id="53" name="Freeform 52">
                  <a:extLst>
                    <a:ext uri="{FF2B5EF4-FFF2-40B4-BE49-F238E27FC236}">
                      <a16:creationId xmlns:a16="http://schemas.microsoft.com/office/drawing/2014/main" id="{60A80899-209F-8B4F-BBB5-4C8829C9B58F}"/>
                    </a:ext>
                  </a:extLst>
                </p:cNvPr>
                <p:cNvSpPr/>
                <p:nvPr/>
              </p:nvSpPr>
              <p:spPr>
                <a:xfrm>
                  <a:off x="4184093" y="407985"/>
                  <a:ext cx="39887" cy="1057"/>
                </a:xfrm>
                <a:custGeom>
                  <a:avLst/>
                  <a:gdLst>
                    <a:gd name="connsiteX0" fmla="*/ 0 w 39887"/>
                    <a:gd name="connsiteY0" fmla="*/ 0 h 1057"/>
                    <a:gd name="connsiteX1" fmla="*/ 635 w 39887"/>
                    <a:gd name="connsiteY1" fmla="*/ 0 h 1057"/>
                    <a:gd name="connsiteX2" fmla="*/ 27946 w 39887"/>
                    <a:gd name="connsiteY2" fmla="*/ 1016 h 1057"/>
                    <a:gd name="connsiteX3" fmla="*/ 39887 w 39887"/>
                    <a:gd name="connsiteY3" fmla="*/ 508 h 1057"/>
                    <a:gd name="connsiteX4" fmla="*/ 0 w 39887"/>
                    <a:gd name="connsiteY4" fmla="*/ 0 h 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87" h="1057">
                      <a:moveTo>
                        <a:pt x="0" y="0"/>
                      </a:moveTo>
                      <a:cubicBezTo>
                        <a:pt x="254" y="0"/>
                        <a:pt x="381" y="0"/>
                        <a:pt x="635" y="0"/>
                      </a:cubicBezTo>
                      <a:cubicBezTo>
                        <a:pt x="9273" y="1016"/>
                        <a:pt x="18673" y="1144"/>
                        <a:pt x="27946" y="1016"/>
                      </a:cubicBezTo>
                      <a:cubicBezTo>
                        <a:pt x="32011" y="635"/>
                        <a:pt x="35949" y="635"/>
                        <a:pt x="39887" y="508"/>
                      </a:cubicBezTo>
                      <a:cubicBezTo>
                        <a:pt x="26549" y="381"/>
                        <a:pt x="13211" y="127"/>
                        <a:pt x="0" y="0"/>
                      </a:cubicBezTo>
                      <a:close/>
                    </a:path>
                  </a:pathLst>
                </a:custGeom>
                <a:solidFill>
                  <a:srgbClr val="E75119"/>
                </a:solidFill>
                <a:ln w="12692"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48C2D338-4C22-7C4A-B737-CA70643C9870}"/>
                    </a:ext>
                  </a:extLst>
                </p:cNvPr>
                <p:cNvSpPr/>
                <p:nvPr/>
              </p:nvSpPr>
              <p:spPr>
                <a:xfrm>
                  <a:off x="3650443" y="338213"/>
                  <a:ext cx="657377" cy="72945"/>
                </a:xfrm>
                <a:custGeom>
                  <a:avLst/>
                  <a:gdLst>
                    <a:gd name="connsiteX0" fmla="*/ 651407 w 657377"/>
                    <a:gd name="connsiteY0" fmla="*/ 3575 h 72945"/>
                    <a:gd name="connsiteX1" fmla="*/ 643912 w 657377"/>
                    <a:gd name="connsiteY1" fmla="*/ 2812 h 72945"/>
                    <a:gd name="connsiteX2" fmla="*/ 620920 w 657377"/>
                    <a:gd name="connsiteY2" fmla="*/ 652 h 72945"/>
                    <a:gd name="connsiteX3" fmla="*/ 606692 w 657377"/>
                    <a:gd name="connsiteY3" fmla="*/ 906 h 72945"/>
                    <a:gd name="connsiteX4" fmla="*/ 585859 w 657377"/>
                    <a:gd name="connsiteY4" fmla="*/ 1542 h 72945"/>
                    <a:gd name="connsiteX5" fmla="*/ 567313 w 657377"/>
                    <a:gd name="connsiteY5" fmla="*/ 1796 h 72945"/>
                    <a:gd name="connsiteX6" fmla="*/ 564900 w 657377"/>
                    <a:gd name="connsiteY6" fmla="*/ 1415 h 72945"/>
                    <a:gd name="connsiteX7" fmla="*/ 552070 w 657377"/>
                    <a:gd name="connsiteY7" fmla="*/ 2050 h 72945"/>
                    <a:gd name="connsiteX8" fmla="*/ 400651 w 657377"/>
                    <a:gd name="connsiteY8" fmla="*/ 4845 h 72945"/>
                    <a:gd name="connsiteX9" fmla="*/ 347679 w 657377"/>
                    <a:gd name="connsiteY9" fmla="*/ 5862 h 72945"/>
                    <a:gd name="connsiteX10" fmla="*/ 252407 w 657377"/>
                    <a:gd name="connsiteY10" fmla="*/ 2939 h 72945"/>
                    <a:gd name="connsiteX11" fmla="*/ 207439 w 657377"/>
                    <a:gd name="connsiteY11" fmla="*/ 2939 h 72945"/>
                    <a:gd name="connsiteX12" fmla="*/ 173649 w 657377"/>
                    <a:gd name="connsiteY12" fmla="*/ 17 h 72945"/>
                    <a:gd name="connsiteX13" fmla="*/ 133762 w 657377"/>
                    <a:gd name="connsiteY13" fmla="*/ 2558 h 72945"/>
                    <a:gd name="connsiteX14" fmla="*/ 27438 w 657377"/>
                    <a:gd name="connsiteY14" fmla="*/ 5099 h 72945"/>
                    <a:gd name="connsiteX15" fmla="*/ 6987 w 657377"/>
                    <a:gd name="connsiteY15" fmla="*/ 3829 h 72945"/>
                    <a:gd name="connsiteX16" fmla="*/ 0 w 657377"/>
                    <a:gd name="connsiteY16" fmla="*/ 36737 h 72945"/>
                    <a:gd name="connsiteX17" fmla="*/ 6987 w 657377"/>
                    <a:gd name="connsiteY17" fmla="*/ 72313 h 72945"/>
                    <a:gd name="connsiteX18" fmla="*/ 18673 w 657377"/>
                    <a:gd name="connsiteY18" fmla="*/ 72568 h 72945"/>
                    <a:gd name="connsiteX19" fmla="*/ 116105 w 657377"/>
                    <a:gd name="connsiteY19" fmla="*/ 70153 h 72945"/>
                    <a:gd name="connsiteX20" fmla="*/ 381342 w 657377"/>
                    <a:gd name="connsiteY20" fmla="*/ 67739 h 72945"/>
                    <a:gd name="connsiteX21" fmla="*/ 439903 w 657377"/>
                    <a:gd name="connsiteY21" fmla="*/ 68883 h 72945"/>
                    <a:gd name="connsiteX22" fmla="*/ 509007 w 657377"/>
                    <a:gd name="connsiteY22" fmla="*/ 69772 h 72945"/>
                    <a:gd name="connsiteX23" fmla="*/ 533523 w 657377"/>
                    <a:gd name="connsiteY23" fmla="*/ 70026 h 72945"/>
                    <a:gd name="connsiteX24" fmla="*/ 573538 w 657377"/>
                    <a:gd name="connsiteY24" fmla="*/ 70535 h 72945"/>
                    <a:gd name="connsiteX25" fmla="*/ 651407 w 657377"/>
                    <a:gd name="connsiteY25" fmla="*/ 72441 h 72945"/>
                    <a:gd name="connsiteX26" fmla="*/ 657377 w 657377"/>
                    <a:gd name="connsiteY26" fmla="*/ 34831 h 72945"/>
                    <a:gd name="connsiteX27" fmla="*/ 651407 w 657377"/>
                    <a:gd name="connsiteY27" fmla="*/ 3575 h 7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7377" h="72945">
                      <a:moveTo>
                        <a:pt x="651407" y="3575"/>
                      </a:moveTo>
                      <a:cubicBezTo>
                        <a:pt x="648866" y="3321"/>
                        <a:pt x="646326" y="3066"/>
                        <a:pt x="643912" y="2812"/>
                      </a:cubicBezTo>
                      <a:cubicBezTo>
                        <a:pt x="635782" y="1796"/>
                        <a:pt x="628287" y="906"/>
                        <a:pt x="620920" y="652"/>
                      </a:cubicBezTo>
                      <a:cubicBezTo>
                        <a:pt x="616220" y="271"/>
                        <a:pt x="611901" y="271"/>
                        <a:pt x="606692" y="906"/>
                      </a:cubicBezTo>
                      <a:cubicBezTo>
                        <a:pt x="600087" y="1796"/>
                        <a:pt x="592973" y="2050"/>
                        <a:pt x="585859" y="1542"/>
                      </a:cubicBezTo>
                      <a:cubicBezTo>
                        <a:pt x="585606" y="1542"/>
                        <a:pt x="573157" y="1669"/>
                        <a:pt x="567313" y="1796"/>
                      </a:cubicBezTo>
                      <a:cubicBezTo>
                        <a:pt x="566551" y="1669"/>
                        <a:pt x="565916" y="1542"/>
                        <a:pt x="564900" y="1415"/>
                      </a:cubicBezTo>
                      <a:cubicBezTo>
                        <a:pt x="561089" y="906"/>
                        <a:pt x="556643" y="1415"/>
                        <a:pt x="552070" y="2050"/>
                      </a:cubicBezTo>
                      <a:cubicBezTo>
                        <a:pt x="501639" y="2558"/>
                        <a:pt x="451081" y="2050"/>
                        <a:pt x="400651" y="4845"/>
                      </a:cubicBezTo>
                      <a:cubicBezTo>
                        <a:pt x="382994" y="5862"/>
                        <a:pt x="365464" y="7259"/>
                        <a:pt x="347679" y="5862"/>
                      </a:cubicBezTo>
                      <a:cubicBezTo>
                        <a:pt x="316049" y="3448"/>
                        <a:pt x="284165" y="3575"/>
                        <a:pt x="252407" y="2939"/>
                      </a:cubicBezTo>
                      <a:cubicBezTo>
                        <a:pt x="237418" y="2685"/>
                        <a:pt x="227510" y="5989"/>
                        <a:pt x="207439" y="2939"/>
                      </a:cubicBezTo>
                      <a:cubicBezTo>
                        <a:pt x="198674" y="2431"/>
                        <a:pt x="182287" y="-237"/>
                        <a:pt x="173649" y="17"/>
                      </a:cubicBezTo>
                      <a:cubicBezTo>
                        <a:pt x="157771" y="525"/>
                        <a:pt x="149768" y="1796"/>
                        <a:pt x="133762" y="2558"/>
                      </a:cubicBezTo>
                      <a:cubicBezTo>
                        <a:pt x="98321" y="4083"/>
                        <a:pt x="62880" y="4591"/>
                        <a:pt x="27438" y="5099"/>
                      </a:cubicBezTo>
                      <a:cubicBezTo>
                        <a:pt x="20579" y="5226"/>
                        <a:pt x="13846" y="4591"/>
                        <a:pt x="6987" y="3829"/>
                      </a:cubicBezTo>
                      <a:lnTo>
                        <a:pt x="0" y="36737"/>
                      </a:lnTo>
                      <a:lnTo>
                        <a:pt x="6987" y="72313"/>
                      </a:lnTo>
                      <a:cubicBezTo>
                        <a:pt x="10925" y="72441"/>
                        <a:pt x="14863" y="72441"/>
                        <a:pt x="18673" y="72568"/>
                      </a:cubicBezTo>
                      <a:cubicBezTo>
                        <a:pt x="51193" y="74092"/>
                        <a:pt x="84221" y="70535"/>
                        <a:pt x="116105" y="70153"/>
                      </a:cubicBezTo>
                      <a:cubicBezTo>
                        <a:pt x="204517" y="69137"/>
                        <a:pt x="292930" y="70153"/>
                        <a:pt x="381342" y="67739"/>
                      </a:cubicBezTo>
                      <a:cubicBezTo>
                        <a:pt x="397602" y="67358"/>
                        <a:pt x="436854" y="68248"/>
                        <a:pt x="439903" y="68883"/>
                      </a:cubicBezTo>
                      <a:cubicBezTo>
                        <a:pt x="462260" y="73203"/>
                        <a:pt x="485887" y="69391"/>
                        <a:pt x="509007" y="69772"/>
                      </a:cubicBezTo>
                      <a:cubicBezTo>
                        <a:pt x="517137" y="69899"/>
                        <a:pt x="525394" y="70026"/>
                        <a:pt x="533523" y="70026"/>
                      </a:cubicBezTo>
                      <a:cubicBezTo>
                        <a:pt x="546862" y="70153"/>
                        <a:pt x="560073" y="70281"/>
                        <a:pt x="573538" y="70535"/>
                      </a:cubicBezTo>
                      <a:cubicBezTo>
                        <a:pt x="599579" y="70789"/>
                        <a:pt x="625493" y="71424"/>
                        <a:pt x="651407" y="72441"/>
                      </a:cubicBezTo>
                      <a:lnTo>
                        <a:pt x="657377" y="34831"/>
                      </a:lnTo>
                      <a:lnTo>
                        <a:pt x="651407" y="3575"/>
                      </a:lnTo>
                      <a:close/>
                    </a:path>
                  </a:pathLst>
                </a:custGeom>
                <a:solidFill>
                  <a:srgbClr val="E75119"/>
                </a:solidFill>
                <a:ln w="12692" cap="flat">
                  <a:noFill/>
                  <a:prstDash val="solid"/>
                  <a:miter/>
                </a:ln>
              </p:spPr>
              <p:txBody>
                <a:bodyPr rtlCol="0" anchor="ctr"/>
                <a:lstStyle/>
                <a:p>
                  <a:endParaRPr lang="en-US"/>
                </a:p>
              </p:txBody>
            </p:sp>
          </p:grpSp>
          <p:grpSp>
            <p:nvGrpSpPr>
              <p:cNvPr id="55" name="Graphic 4">
                <a:extLst>
                  <a:ext uri="{FF2B5EF4-FFF2-40B4-BE49-F238E27FC236}">
                    <a16:creationId xmlns:a16="http://schemas.microsoft.com/office/drawing/2014/main" id="{745611C4-E700-144C-96C8-2B6B7E0B15BE}"/>
                  </a:ext>
                </a:extLst>
              </p:cNvPr>
              <p:cNvGrpSpPr/>
              <p:nvPr/>
            </p:nvGrpSpPr>
            <p:grpSpPr>
              <a:xfrm>
                <a:off x="4294863" y="338213"/>
                <a:ext cx="657377" cy="72945"/>
                <a:chOff x="4294863" y="338213"/>
                <a:chExt cx="657377" cy="72945"/>
              </a:xfrm>
              <a:solidFill>
                <a:srgbClr val="E75119"/>
              </a:solidFill>
            </p:grpSpPr>
            <p:sp>
              <p:nvSpPr>
                <p:cNvPr id="56" name="Freeform 55">
                  <a:extLst>
                    <a:ext uri="{FF2B5EF4-FFF2-40B4-BE49-F238E27FC236}">
                      <a16:creationId xmlns:a16="http://schemas.microsoft.com/office/drawing/2014/main" id="{5EF3A716-BA55-1348-B2CA-2603D7D1993E}"/>
                    </a:ext>
                  </a:extLst>
                </p:cNvPr>
                <p:cNvSpPr/>
                <p:nvPr/>
              </p:nvSpPr>
              <p:spPr>
                <a:xfrm>
                  <a:off x="4828259" y="407985"/>
                  <a:ext cx="39887" cy="1057"/>
                </a:xfrm>
                <a:custGeom>
                  <a:avLst/>
                  <a:gdLst>
                    <a:gd name="connsiteX0" fmla="*/ 0 w 39887"/>
                    <a:gd name="connsiteY0" fmla="*/ 0 h 1057"/>
                    <a:gd name="connsiteX1" fmla="*/ 635 w 39887"/>
                    <a:gd name="connsiteY1" fmla="*/ 0 h 1057"/>
                    <a:gd name="connsiteX2" fmla="*/ 27947 w 39887"/>
                    <a:gd name="connsiteY2" fmla="*/ 1016 h 1057"/>
                    <a:gd name="connsiteX3" fmla="*/ 39887 w 39887"/>
                    <a:gd name="connsiteY3" fmla="*/ 508 h 1057"/>
                    <a:gd name="connsiteX4" fmla="*/ 0 w 39887"/>
                    <a:gd name="connsiteY4" fmla="*/ 0 h 1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87" h="1057">
                      <a:moveTo>
                        <a:pt x="0" y="0"/>
                      </a:moveTo>
                      <a:cubicBezTo>
                        <a:pt x="254" y="0"/>
                        <a:pt x="381" y="0"/>
                        <a:pt x="635" y="0"/>
                      </a:cubicBezTo>
                      <a:cubicBezTo>
                        <a:pt x="9273" y="1016"/>
                        <a:pt x="18673" y="1144"/>
                        <a:pt x="27947" y="1016"/>
                      </a:cubicBezTo>
                      <a:cubicBezTo>
                        <a:pt x="32138" y="635"/>
                        <a:pt x="35950" y="635"/>
                        <a:pt x="39887" y="508"/>
                      </a:cubicBezTo>
                      <a:cubicBezTo>
                        <a:pt x="26676" y="381"/>
                        <a:pt x="13338" y="127"/>
                        <a:pt x="0" y="0"/>
                      </a:cubicBezTo>
                      <a:close/>
                    </a:path>
                  </a:pathLst>
                </a:custGeom>
                <a:solidFill>
                  <a:srgbClr val="E75119"/>
                </a:solidFill>
                <a:ln w="12692"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A43B0B1C-0CC1-C744-8574-5CEA3DCC07C2}"/>
                    </a:ext>
                  </a:extLst>
                </p:cNvPr>
                <p:cNvSpPr/>
                <p:nvPr/>
              </p:nvSpPr>
              <p:spPr>
                <a:xfrm>
                  <a:off x="4294863" y="338213"/>
                  <a:ext cx="657377" cy="72945"/>
                </a:xfrm>
                <a:custGeom>
                  <a:avLst/>
                  <a:gdLst>
                    <a:gd name="connsiteX0" fmla="*/ 651280 w 657377"/>
                    <a:gd name="connsiteY0" fmla="*/ 3575 h 72945"/>
                    <a:gd name="connsiteX1" fmla="*/ 643785 w 657377"/>
                    <a:gd name="connsiteY1" fmla="*/ 2812 h 72945"/>
                    <a:gd name="connsiteX2" fmla="*/ 620793 w 657377"/>
                    <a:gd name="connsiteY2" fmla="*/ 652 h 72945"/>
                    <a:gd name="connsiteX3" fmla="*/ 606565 w 657377"/>
                    <a:gd name="connsiteY3" fmla="*/ 906 h 72945"/>
                    <a:gd name="connsiteX4" fmla="*/ 585859 w 657377"/>
                    <a:gd name="connsiteY4" fmla="*/ 1542 h 72945"/>
                    <a:gd name="connsiteX5" fmla="*/ 567313 w 657377"/>
                    <a:gd name="connsiteY5" fmla="*/ 1796 h 72945"/>
                    <a:gd name="connsiteX6" fmla="*/ 564900 w 657377"/>
                    <a:gd name="connsiteY6" fmla="*/ 1415 h 72945"/>
                    <a:gd name="connsiteX7" fmla="*/ 552070 w 657377"/>
                    <a:gd name="connsiteY7" fmla="*/ 2050 h 72945"/>
                    <a:gd name="connsiteX8" fmla="*/ 400651 w 657377"/>
                    <a:gd name="connsiteY8" fmla="*/ 4845 h 72945"/>
                    <a:gd name="connsiteX9" fmla="*/ 347679 w 657377"/>
                    <a:gd name="connsiteY9" fmla="*/ 5862 h 72945"/>
                    <a:gd name="connsiteX10" fmla="*/ 252407 w 657377"/>
                    <a:gd name="connsiteY10" fmla="*/ 2939 h 72945"/>
                    <a:gd name="connsiteX11" fmla="*/ 207439 w 657377"/>
                    <a:gd name="connsiteY11" fmla="*/ 2939 h 72945"/>
                    <a:gd name="connsiteX12" fmla="*/ 173649 w 657377"/>
                    <a:gd name="connsiteY12" fmla="*/ 17 h 72945"/>
                    <a:gd name="connsiteX13" fmla="*/ 133762 w 657377"/>
                    <a:gd name="connsiteY13" fmla="*/ 2558 h 72945"/>
                    <a:gd name="connsiteX14" fmla="*/ 27438 w 657377"/>
                    <a:gd name="connsiteY14" fmla="*/ 5099 h 72945"/>
                    <a:gd name="connsiteX15" fmla="*/ 6986 w 657377"/>
                    <a:gd name="connsiteY15" fmla="*/ 3829 h 72945"/>
                    <a:gd name="connsiteX16" fmla="*/ 0 w 657377"/>
                    <a:gd name="connsiteY16" fmla="*/ 36737 h 72945"/>
                    <a:gd name="connsiteX17" fmla="*/ 6986 w 657377"/>
                    <a:gd name="connsiteY17" fmla="*/ 72313 h 72945"/>
                    <a:gd name="connsiteX18" fmla="*/ 18673 w 657377"/>
                    <a:gd name="connsiteY18" fmla="*/ 72568 h 72945"/>
                    <a:gd name="connsiteX19" fmla="*/ 116105 w 657377"/>
                    <a:gd name="connsiteY19" fmla="*/ 70153 h 72945"/>
                    <a:gd name="connsiteX20" fmla="*/ 381342 w 657377"/>
                    <a:gd name="connsiteY20" fmla="*/ 67739 h 72945"/>
                    <a:gd name="connsiteX21" fmla="*/ 439903 w 657377"/>
                    <a:gd name="connsiteY21" fmla="*/ 68883 h 72945"/>
                    <a:gd name="connsiteX22" fmla="*/ 509007 w 657377"/>
                    <a:gd name="connsiteY22" fmla="*/ 69772 h 72945"/>
                    <a:gd name="connsiteX23" fmla="*/ 533523 w 657377"/>
                    <a:gd name="connsiteY23" fmla="*/ 70026 h 72945"/>
                    <a:gd name="connsiteX24" fmla="*/ 573538 w 657377"/>
                    <a:gd name="connsiteY24" fmla="*/ 70535 h 72945"/>
                    <a:gd name="connsiteX25" fmla="*/ 651407 w 657377"/>
                    <a:gd name="connsiteY25" fmla="*/ 72441 h 72945"/>
                    <a:gd name="connsiteX26" fmla="*/ 657377 w 657377"/>
                    <a:gd name="connsiteY26" fmla="*/ 34831 h 72945"/>
                    <a:gd name="connsiteX27" fmla="*/ 651280 w 657377"/>
                    <a:gd name="connsiteY27" fmla="*/ 3575 h 7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7377" h="72945">
                      <a:moveTo>
                        <a:pt x="651280" y="3575"/>
                      </a:moveTo>
                      <a:cubicBezTo>
                        <a:pt x="648739" y="3321"/>
                        <a:pt x="646198" y="3066"/>
                        <a:pt x="643785" y="2812"/>
                      </a:cubicBezTo>
                      <a:cubicBezTo>
                        <a:pt x="635655" y="1796"/>
                        <a:pt x="628160" y="906"/>
                        <a:pt x="620793" y="652"/>
                      </a:cubicBezTo>
                      <a:cubicBezTo>
                        <a:pt x="616093" y="271"/>
                        <a:pt x="611774" y="271"/>
                        <a:pt x="606565" y="906"/>
                      </a:cubicBezTo>
                      <a:cubicBezTo>
                        <a:pt x="599960" y="1796"/>
                        <a:pt x="592846" y="2050"/>
                        <a:pt x="585859" y="1542"/>
                      </a:cubicBezTo>
                      <a:cubicBezTo>
                        <a:pt x="585606" y="1542"/>
                        <a:pt x="573157" y="1669"/>
                        <a:pt x="567313" y="1796"/>
                      </a:cubicBezTo>
                      <a:cubicBezTo>
                        <a:pt x="566551" y="1669"/>
                        <a:pt x="565916" y="1542"/>
                        <a:pt x="564900" y="1415"/>
                      </a:cubicBezTo>
                      <a:cubicBezTo>
                        <a:pt x="561089" y="906"/>
                        <a:pt x="556643" y="1415"/>
                        <a:pt x="552070" y="2050"/>
                      </a:cubicBezTo>
                      <a:cubicBezTo>
                        <a:pt x="501639" y="2558"/>
                        <a:pt x="451081" y="2050"/>
                        <a:pt x="400651" y="4845"/>
                      </a:cubicBezTo>
                      <a:cubicBezTo>
                        <a:pt x="382994" y="5862"/>
                        <a:pt x="365463" y="7259"/>
                        <a:pt x="347679" y="5862"/>
                      </a:cubicBezTo>
                      <a:cubicBezTo>
                        <a:pt x="316049" y="3448"/>
                        <a:pt x="284165" y="3575"/>
                        <a:pt x="252407" y="2939"/>
                      </a:cubicBezTo>
                      <a:cubicBezTo>
                        <a:pt x="237418" y="2685"/>
                        <a:pt x="227510" y="5989"/>
                        <a:pt x="207439" y="2939"/>
                      </a:cubicBezTo>
                      <a:cubicBezTo>
                        <a:pt x="198674" y="2431"/>
                        <a:pt x="182287" y="-237"/>
                        <a:pt x="173649" y="17"/>
                      </a:cubicBezTo>
                      <a:cubicBezTo>
                        <a:pt x="157770" y="525"/>
                        <a:pt x="149768" y="1796"/>
                        <a:pt x="133762" y="2558"/>
                      </a:cubicBezTo>
                      <a:cubicBezTo>
                        <a:pt x="98321" y="4083"/>
                        <a:pt x="62879" y="4591"/>
                        <a:pt x="27438" y="5099"/>
                      </a:cubicBezTo>
                      <a:cubicBezTo>
                        <a:pt x="20579" y="5226"/>
                        <a:pt x="13846" y="4591"/>
                        <a:pt x="6986" y="3829"/>
                      </a:cubicBezTo>
                      <a:lnTo>
                        <a:pt x="0" y="36737"/>
                      </a:lnTo>
                      <a:lnTo>
                        <a:pt x="6986" y="72313"/>
                      </a:lnTo>
                      <a:cubicBezTo>
                        <a:pt x="10924" y="72441"/>
                        <a:pt x="14862" y="72441"/>
                        <a:pt x="18673" y="72568"/>
                      </a:cubicBezTo>
                      <a:cubicBezTo>
                        <a:pt x="51193" y="74092"/>
                        <a:pt x="84221" y="70535"/>
                        <a:pt x="116105" y="70153"/>
                      </a:cubicBezTo>
                      <a:cubicBezTo>
                        <a:pt x="204517" y="69137"/>
                        <a:pt x="292930" y="70153"/>
                        <a:pt x="381342" y="67739"/>
                      </a:cubicBezTo>
                      <a:cubicBezTo>
                        <a:pt x="397602" y="67358"/>
                        <a:pt x="436854" y="68248"/>
                        <a:pt x="439903" y="68883"/>
                      </a:cubicBezTo>
                      <a:cubicBezTo>
                        <a:pt x="462260" y="73203"/>
                        <a:pt x="485887" y="69391"/>
                        <a:pt x="509007" y="69772"/>
                      </a:cubicBezTo>
                      <a:cubicBezTo>
                        <a:pt x="517137" y="69899"/>
                        <a:pt x="525393" y="70026"/>
                        <a:pt x="533523" y="70026"/>
                      </a:cubicBezTo>
                      <a:cubicBezTo>
                        <a:pt x="546861" y="70153"/>
                        <a:pt x="560073" y="70281"/>
                        <a:pt x="573538" y="70535"/>
                      </a:cubicBezTo>
                      <a:cubicBezTo>
                        <a:pt x="599578" y="70789"/>
                        <a:pt x="625493" y="71424"/>
                        <a:pt x="651407" y="72441"/>
                      </a:cubicBezTo>
                      <a:lnTo>
                        <a:pt x="657377" y="34831"/>
                      </a:lnTo>
                      <a:lnTo>
                        <a:pt x="651280" y="3575"/>
                      </a:lnTo>
                      <a:close/>
                    </a:path>
                  </a:pathLst>
                </a:custGeom>
                <a:solidFill>
                  <a:srgbClr val="E75119"/>
                </a:solidFill>
                <a:ln w="12692" cap="flat">
                  <a:noFill/>
                  <a:prstDash val="solid"/>
                  <a:miter/>
                </a:ln>
              </p:spPr>
              <p:txBody>
                <a:bodyPr rtlCol="0" anchor="ctr"/>
                <a:lstStyle/>
                <a:p>
                  <a:endParaRPr lang="en-US"/>
                </a:p>
              </p:txBody>
            </p:sp>
          </p:grpSp>
          <p:grpSp>
            <p:nvGrpSpPr>
              <p:cNvPr id="58" name="Graphic 4">
                <a:extLst>
                  <a:ext uri="{FF2B5EF4-FFF2-40B4-BE49-F238E27FC236}">
                    <a16:creationId xmlns:a16="http://schemas.microsoft.com/office/drawing/2014/main" id="{55245AEB-F183-0943-BC33-757B761BE2E7}"/>
                  </a:ext>
                </a:extLst>
              </p:cNvPr>
              <p:cNvGrpSpPr/>
              <p:nvPr/>
            </p:nvGrpSpPr>
            <p:grpSpPr>
              <a:xfrm>
                <a:off x="4939029" y="339481"/>
                <a:ext cx="307544" cy="445361"/>
                <a:chOff x="4939029" y="339481"/>
                <a:chExt cx="307544" cy="445361"/>
              </a:xfrm>
              <a:solidFill>
                <a:srgbClr val="E75119"/>
              </a:solidFill>
            </p:grpSpPr>
            <p:sp>
              <p:nvSpPr>
                <p:cNvPr id="59" name="Freeform 58">
                  <a:extLst>
                    <a:ext uri="{FF2B5EF4-FFF2-40B4-BE49-F238E27FC236}">
                      <a16:creationId xmlns:a16="http://schemas.microsoft.com/office/drawing/2014/main" id="{4A23AF85-4FC5-DA44-B860-8B3E5D457068}"/>
                    </a:ext>
                  </a:extLst>
                </p:cNvPr>
                <p:cNvSpPr/>
                <p:nvPr/>
              </p:nvSpPr>
              <p:spPr>
                <a:xfrm>
                  <a:off x="5176152" y="660960"/>
                  <a:ext cx="1056" cy="39896"/>
                </a:xfrm>
                <a:custGeom>
                  <a:avLst/>
                  <a:gdLst>
                    <a:gd name="connsiteX0" fmla="*/ 1057 w 1056"/>
                    <a:gd name="connsiteY0" fmla="*/ 0 h 39896"/>
                    <a:gd name="connsiteX1" fmla="*/ 1057 w 1056"/>
                    <a:gd name="connsiteY1" fmla="*/ 635 h 39896"/>
                    <a:gd name="connsiteX2" fmla="*/ 41 w 1056"/>
                    <a:gd name="connsiteY2" fmla="*/ 27953 h 39896"/>
                    <a:gd name="connsiteX3" fmla="*/ 549 w 1056"/>
                    <a:gd name="connsiteY3" fmla="*/ 39896 h 39896"/>
                    <a:gd name="connsiteX4" fmla="*/ 1057 w 1056"/>
                    <a:gd name="connsiteY4" fmla="*/ 0 h 39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6" h="39896">
                      <a:moveTo>
                        <a:pt x="1057" y="0"/>
                      </a:moveTo>
                      <a:lnTo>
                        <a:pt x="1057" y="635"/>
                      </a:lnTo>
                      <a:cubicBezTo>
                        <a:pt x="41" y="9275"/>
                        <a:pt x="-86" y="18678"/>
                        <a:pt x="41" y="27953"/>
                      </a:cubicBezTo>
                      <a:cubicBezTo>
                        <a:pt x="422" y="32019"/>
                        <a:pt x="422" y="35958"/>
                        <a:pt x="549" y="39896"/>
                      </a:cubicBezTo>
                      <a:cubicBezTo>
                        <a:pt x="803" y="26682"/>
                        <a:pt x="930" y="13341"/>
                        <a:pt x="1057" y="0"/>
                      </a:cubicBezTo>
                      <a:close/>
                    </a:path>
                  </a:pathLst>
                </a:custGeom>
                <a:solidFill>
                  <a:srgbClr val="E75119"/>
                </a:solidFill>
                <a:ln w="12692"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3FCE56EA-31CA-DD4E-A185-164BDE189E7E}"/>
                    </a:ext>
                  </a:extLst>
                </p:cNvPr>
                <p:cNvSpPr/>
                <p:nvPr/>
              </p:nvSpPr>
              <p:spPr>
                <a:xfrm>
                  <a:off x="4939029" y="339481"/>
                  <a:ext cx="307544" cy="445361"/>
                </a:xfrm>
                <a:custGeom>
                  <a:avLst/>
                  <a:gdLst>
                    <a:gd name="connsiteX0" fmla="*/ 304362 w 307544"/>
                    <a:gd name="connsiteY0" fmla="*/ 439262 h 445361"/>
                    <a:gd name="connsiteX1" fmla="*/ 305124 w 307544"/>
                    <a:gd name="connsiteY1" fmla="*/ 431766 h 445361"/>
                    <a:gd name="connsiteX2" fmla="*/ 307284 w 307544"/>
                    <a:gd name="connsiteY2" fmla="*/ 408768 h 445361"/>
                    <a:gd name="connsiteX3" fmla="*/ 307030 w 307544"/>
                    <a:gd name="connsiteY3" fmla="*/ 394538 h 445361"/>
                    <a:gd name="connsiteX4" fmla="*/ 306395 w 307544"/>
                    <a:gd name="connsiteY4" fmla="*/ 373700 h 445361"/>
                    <a:gd name="connsiteX5" fmla="*/ 306141 w 307544"/>
                    <a:gd name="connsiteY5" fmla="*/ 355149 h 445361"/>
                    <a:gd name="connsiteX6" fmla="*/ 306522 w 307544"/>
                    <a:gd name="connsiteY6" fmla="*/ 352735 h 445361"/>
                    <a:gd name="connsiteX7" fmla="*/ 305887 w 307544"/>
                    <a:gd name="connsiteY7" fmla="*/ 339902 h 445361"/>
                    <a:gd name="connsiteX8" fmla="*/ 305252 w 307544"/>
                    <a:gd name="connsiteY8" fmla="*/ 264175 h 445361"/>
                    <a:gd name="connsiteX9" fmla="*/ 304489 w 307544"/>
                    <a:gd name="connsiteY9" fmla="*/ 221865 h 445361"/>
                    <a:gd name="connsiteX10" fmla="*/ 302965 w 307544"/>
                    <a:gd name="connsiteY10" fmla="*/ 178792 h 445361"/>
                    <a:gd name="connsiteX11" fmla="*/ 300552 w 307544"/>
                    <a:gd name="connsiteY11" fmla="*/ 119455 h 445361"/>
                    <a:gd name="connsiteX12" fmla="*/ 298011 w 307544"/>
                    <a:gd name="connsiteY12" fmla="*/ 67234 h 445361"/>
                    <a:gd name="connsiteX13" fmla="*/ 272605 w 307544"/>
                    <a:gd name="connsiteY13" fmla="*/ 22509 h 445361"/>
                    <a:gd name="connsiteX14" fmla="*/ 227510 w 307544"/>
                    <a:gd name="connsiteY14" fmla="*/ 6119 h 445361"/>
                    <a:gd name="connsiteX15" fmla="*/ 192577 w 307544"/>
                    <a:gd name="connsiteY15" fmla="*/ 274 h 445361"/>
                    <a:gd name="connsiteX16" fmla="*/ 146211 w 307544"/>
                    <a:gd name="connsiteY16" fmla="*/ 1036 h 445361"/>
                    <a:gd name="connsiteX17" fmla="*/ 84602 w 307544"/>
                    <a:gd name="connsiteY17" fmla="*/ 2688 h 445361"/>
                    <a:gd name="connsiteX18" fmla="*/ 27438 w 307544"/>
                    <a:gd name="connsiteY18" fmla="*/ 3578 h 445361"/>
                    <a:gd name="connsiteX19" fmla="*/ 6986 w 307544"/>
                    <a:gd name="connsiteY19" fmla="*/ 2307 h 445361"/>
                    <a:gd name="connsiteX20" fmla="*/ 0 w 307544"/>
                    <a:gd name="connsiteY20" fmla="*/ 35215 h 445361"/>
                    <a:gd name="connsiteX21" fmla="*/ 6986 w 307544"/>
                    <a:gd name="connsiteY21" fmla="*/ 70792 h 445361"/>
                    <a:gd name="connsiteX22" fmla="*/ 18673 w 307544"/>
                    <a:gd name="connsiteY22" fmla="*/ 71046 h 445361"/>
                    <a:gd name="connsiteX23" fmla="*/ 106197 w 307544"/>
                    <a:gd name="connsiteY23" fmla="*/ 68632 h 445361"/>
                    <a:gd name="connsiteX24" fmla="*/ 162725 w 307544"/>
                    <a:gd name="connsiteY24" fmla="*/ 68124 h 445361"/>
                    <a:gd name="connsiteX25" fmla="*/ 191052 w 307544"/>
                    <a:gd name="connsiteY25" fmla="*/ 67996 h 445361"/>
                    <a:gd name="connsiteX26" fmla="*/ 217729 w 307544"/>
                    <a:gd name="connsiteY26" fmla="*/ 76128 h 445361"/>
                    <a:gd name="connsiteX27" fmla="*/ 235385 w 307544"/>
                    <a:gd name="connsiteY27" fmla="*/ 97601 h 445361"/>
                    <a:gd name="connsiteX28" fmla="*/ 239197 w 307544"/>
                    <a:gd name="connsiteY28" fmla="*/ 125173 h 445361"/>
                    <a:gd name="connsiteX29" fmla="*/ 240467 w 307544"/>
                    <a:gd name="connsiteY29" fmla="*/ 181333 h 445361"/>
                    <a:gd name="connsiteX30" fmla="*/ 239323 w 307544"/>
                    <a:gd name="connsiteY30" fmla="*/ 231775 h 445361"/>
                    <a:gd name="connsiteX31" fmla="*/ 237418 w 307544"/>
                    <a:gd name="connsiteY31" fmla="*/ 246387 h 445361"/>
                    <a:gd name="connsiteX32" fmla="*/ 237418 w 307544"/>
                    <a:gd name="connsiteY32" fmla="*/ 262015 h 445361"/>
                    <a:gd name="connsiteX33" fmla="*/ 238434 w 307544"/>
                    <a:gd name="connsiteY33" fmla="*/ 296956 h 445361"/>
                    <a:gd name="connsiteX34" fmla="*/ 238180 w 307544"/>
                    <a:gd name="connsiteY34" fmla="*/ 321479 h 445361"/>
                    <a:gd name="connsiteX35" fmla="*/ 237672 w 307544"/>
                    <a:gd name="connsiteY35" fmla="*/ 361502 h 445361"/>
                    <a:gd name="connsiteX36" fmla="*/ 235767 w 307544"/>
                    <a:gd name="connsiteY36" fmla="*/ 439389 h 445361"/>
                    <a:gd name="connsiteX37" fmla="*/ 273367 w 307544"/>
                    <a:gd name="connsiteY37" fmla="*/ 445361 h 445361"/>
                    <a:gd name="connsiteX38" fmla="*/ 304362 w 307544"/>
                    <a:gd name="connsiteY38" fmla="*/ 439262 h 44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07544" h="445361">
                      <a:moveTo>
                        <a:pt x="304362" y="439262"/>
                      </a:moveTo>
                      <a:lnTo>
                        <a:pt x="305124" y="431766"/>
                      </a:lnTo>
                      <a:cubicBezTo>
                        <a:pt x="306141" y="423634"/>
                        <a:pt x="307030" y="416138"/>
                        <a:pt x="307284" y="408768"/>
                      </a:cubicBezTo>
                      <a:cubicBezTo>
                        <a:pt x="307665" y="404067"/>
                        <a:pt x="307665" y="399747"/>
                        <a:pt x="307030" y="394538"/>
                      </a:cubicBezTo>
                      <a:cubicBezTo>
                        <a:pt x="306141" y="387931"/>
                        <a:pt x="305887" y="380815"/>
                        <a:pt x="306395" y="373700"/>
                      </a:cubicBezTo>
                      <a:cubicBezTo>
                        <a:pt x="306395" y="373446"/>
                        <a:pt x="306268" y="360994"/>
                        <a:pt x="306141" y="355149"/>
                      </a:cubicBezTo>
                      <a:cubicBezTo>
                        <a:pt x="306268" y="354387"/>
                        <a:pt x="306395" y="353752"/>
                        <a:pt x="306522" y="352735"/>
                      </a:cubicBezTo>
                      <a:cubicBezTo>
                        <a:pt x="307030" y="348924"/>
                        <a:pt x="306522" y="344477"/>
                        <a:pt x="305887" y="339902"/>
                      </a:cubicBezTo>
                      <a:lnTo>
                        <a:pt x="305252" y="264175"/>
                      </a:lnTo>
                      <a:lnTo>
                        <a:pt x="304489" y="221865"/>
                      </a:lnTo>
                      <a:cubicBezTo>
                        <a:pt x="304108" y="207380"/>
                        <a:pt x="303600" y="193022"/>
                        <a:pt x="302965" y="178792"/>
                      </a:cubicBezTo>
                      <a:cubicBezTo>
                        <a:pt x="302076" y="158844"/>
                        <a:pt x="300424" y="139658"/>
                        <a:pt x="300552" y="119455"/>
                      </a:cubicBezTo>
                      <a:cubicBezTo>
                        <a:pt x="300679" y="101413"/>
                        <a:pt x="299789" y="84006"/>
                        <a:pt x="298011" y="67234"/>
                      </a:cubicBezTo>
                      <a:cubicBezTo>
                        <a:pt x="295724" y="50335"/>
                        <a:pt x="286324" y="33818"/>
                        <a:pt x="272605" y="22509"/>
                      </a:cubicBezTo>
                      <a:cubicBezTo>
                        <a:pt x="259521" y="12218"/>
                        <a:pt x="246564" y="10185"/>
                        <a:pt x="227510" y="6119"/>
                      </a:cubicBezTo>
                      <a:cubicBezTo>
                        <a:pt x="218617" y="4721"/>
                        <a:pt x="202358" y="655"/>
                        <a:pt x="192577" y="274"/>
                      </a:cubicBezTo>
                      <a:cubicBezTo>
                        <a:pt x="174538" y="-488"/>
                        <a:pt x="164757" y="528"/>
                        <a:pt x="146211" y="1036"/>
                      </a:cubicBezTo>
                      <a:lnTo>
                        <a:pt x="84602" y="2688"/>
                      </a:lnTo>
                      <a:lnTo>
                        <a:pt x="27438" y="3578"/>
                      </a:lnTo>
                      <a:cubicBezTo>
                        <a:pt x="20579" y="3705"/>
                        <a:pt x="13846" y="3069"/>
                        <a:pt x="6986" y="2307"/>
                      </a:cubicBezTo>
                      <a:lnTo>
                        <a:pt x="0" y="35215"/>
                      </a:lnTo>
                      <a:lnTo>
                        <a:pt x="6986" y="70792"/>
                      </a:lnTo>
                      <a:lnTo>
                        <a:pt x="18673" y="71046"/>
                      </a:lnTo>
                      <a:cubicBezTo>
                        <a:pt x="53479" y="72571"/>
                        <a:pt x="78123" y="69013"/>
                        <a:pt x="106197" y="68632"/>
                      </a:cubicBezTo>
                      <a:lnTo>
                        <a:pt x="162725" y="68124"/>
                      </a:lnTo>
                      <a:lnTo>
                        <a:pt x="191052" y="67996"/>
                      </a:lnTo>
                      <a:cubicBezTo>
                        <a:pt x="200452" y="67996"/>
                        <a:pt x="209852" y="70792"/>
                        <a:pt x="217729" y="76128"/>
                      </a:cubicBezTo>
                      <a:cubicBezTo>
                        <a:pt x="225477" y="81465"/>
                        <a:pt x="231829" y="88961"/>
                        <a:pt x="235385" y="97601"/>
                      </a:cubicBezTo>
                      <a:cubicBezTo>
                        <a:pt x="239323" y="106368"/>
                        <a:pt x="239197" y="115898"/>
                        <a:pt x="239197" y="125173"/>
                      </a:cubicBezTo>
                      <a:lnTo>
                        <a:pt x="240467" y="181333"/>
                      </a:lnTo>
                      <a:cubicBezTo>
                        <a:pt x="240848" y="195182"/>
                        <a:pt x="239959" y="229234"/>
                        <a:pt x="239323" y="231775"/>
                      </a:cubicBezTo>
                      <a:cubicBezTo>
                        <a:pt x="238307" y="236731"/>
                        <a:pt x="237672" y="241559"/>
                        <a:pt x="237418" y="246387"/>
                      </a:cubicBezTo>
                      <a:cubicBezTo>
                        <a:pt x="237164" y="251342"/>
                        <a:pt x="237164" y="255789"/>
                        <a:pt x="237418" y="262015"/>
                      </a:cubicBezTo>
                      <a:cubicBezTo>
                        <a:pt x="237799" y="273578"/>
                        <a:pt x="238688" y="285394"/>
                        <a:pt x="238434" y="296956"/>
                      </a:cubicBezTo>
                      <a:cubicBezTo>
                        <a:pt x="238307" y="305088"/>
                        <a:pt x="238307" y="313347"/>
                        <a:pt x="238180" y="321479"/>
                      </a:cubicBezTo>
                      <a:cubicBezTo>
                        <a:pt x="238053" y="334820"/>
                        <a:pt x="237926" y="348034"/>
                        <a:pt x="237672" y="361502"/>
                      </a:cubicBezTo>
                      <a:cubicBezTo>
                        <a:pt x="237418" y="387549"/>
                        <a:pt x="236783" y="413469"/>
                        <a:pt x="235767" y="439389"/>
                      </a:cubicBezTo>
                      <a:lnTo>
                        <a:pt x="273367" y="445361"/>
                      </a:lnTo>
                      <a:lnTo>
                        <a:pt x="304362" y="439262"/>
                      </a:lnTo>
                      <a:close/>
                    </a:path>
                  </a:pathLst>
                </a:custGeom>
                <a:solidFill>
                  <a:srgbClr val="E75119"/>
                </a:solidFill>
                <a:ln w="12692" cap="flat">
                  <a:noFill/>
                  <a:prstDash val="solid"/>
                  <a:miter/>
                </a:ln>
              </p:spPr>
              <p:txBody>
                <a:bodyPr rtlCol="0" anchor="ctr"/>
                <a:lstStyle/>
                <a:p>
                  <a:endParaRPr lang="en-US"/>
                </a:p>
              </p:txBody>
            </p:sp>
          </p:grpSp>
          <p:grpSp>
            <p:nvGrpSpPr>
              <p:cNvPr id="61" name="Graphic 4">
                <a:extLst>
                  <a:ext uri="{FF2B5EF4-FFF2-40B4-BE49-F238E27FC236}">
                    <a16:creationId xmlns:a16="http://schemas.microsoft.com/office/drawing/2014/main" id="{73E6B6AF-AD35-DB4F-B8D7-61C6A8F3C5C4}"/>
                  </a:ext>
                </a:extLst>
              </p:cNvPr>
              <p:cNvGrpSpPr/>
              <p:nvPr/>
            </p:nvGrpSpPr>
            <p:grpSpPr>
              <a:xfrm>
                <a:off x="5127922" y="771628"/>
                <a:ext cx="119170" cy="647110"/>
                <a:chOff x="5127922" y="771628"/>
                <a:chExt cx="119170" cy="647110"/>
              </a:xfrm>
              <a:solidFill>
                <a:srgbClr val="E75119"/>
              </a:solidFill>
            </p:grpSpPr>
            <p:sp>
              <p:nvSpPr>
                <p:cNvPr id="62" name="Freeform 61">
                  <a:extLst>
                    <a:ext uri="{FF2B5EF4-FFF2-40B4-BE49-F238E27FC236}">
                      <a16:creationId xmlns:a16="http://schemas.microsoft.com/office/drawing/2014/main" id="{11D1F82E-52B0-5F4D-804E-C1474EF87DF9}"/>
                    </a:ext>
                  </a:extLst>
                </p:cNvPr>
                <p:cNvSpPr/>
                <p:nvPr/>
              </p:nvSpPr>
              <p:spPr>
                <a:xfrm>
                  <a:off x="5175939" y="1285072"/>
                  <a:ext cx="1270" cy="33543"/>
                </a:xfrm>
                <a:custGeom>
                  <a:avLst/>
                  <a:gdLst>
                    <a:gd name="connsiteX0" fmla="*/ 1270 w 1270"/>
                    <a:gd name="connsiteY0" fmla="*/ 0 h 33543"/>
                    <a:gd name="connsiteX1" fmla="*/ 1270 w 1270"/>
                    <a:gd name="connsiteY1" fmla="*/ 508 h 33543"/>
                    <a:gd name="connsiteX2" fmla="*/ 254 w 1270"/>
                    <a:gd name="connsiteY2" fmla="*/ 22998 h 33543"/>
                    <a:gd name="connsiteX3" fmla="*/ 0 w 1270"/>
                    <a:gd name="connsiteY3" fmla="*/ 33544 h 33543"/>
                    <a:gd name="connsiteX4" fmla="*/ 1016 w 1270"/>
                    <a:gd name="connsiteY4" fmla="*/ 16772 h 33543"/>
                    <a:gd name="connsiteX5" fmla="*/ 1270 w 1270"/>
                    <a:gd name="connsiteY5" fmla="*/ 0 h 33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 h="33543">
                      <a:moveTo>
                        <a:pt x="1270" y="0"/>
                      </a:moveTo>
                      <a:lnTo>
                        <a:pt x="1270" y="508"/>
                      </a:lnTo>
                      <a:cubicBezTo>
                        <a:pt x="254" y="7242"/>
                        <a:pt x="127" y="14993"/>
                        <a:pt x="254" y="22998"/>
                      </a:cubicBezTo>
                      <a:cubicBezTo>
                        <a:pt x="508" y="26682"/>
                        <a:pt x="381" y="29986"/>
                        <a:pt x="0" y="33544"/>
                      </a:cubicBezTo>
                      <a:cubicBezTo>
                        <a:pt x="1143" y="28080"/>
                        <a:pt x="889" y="22362"/>
                        <a:pt x="1016" y="16772"/>
                      </a:cubicBezTo>
                      <a:lnTo>
                        <a:pt x="1270" y="0"/>
                      </a:lnTo>
                      <a:close/>
                    </a:path>
                  </a:pathLst>
                </a:custGeom>
                <a:solidFill>
                  <a:srgbClr val="E75119"/>
                </a:solidFill>
                <a:ln w="12692"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8A73EA29-ED3C-EA48-8951-5FB6EBF2A364}"/>
                    </a:ext>
                  </a:extLst>
                </p:cNvPr>
                <p:cNvSpPr/>
                <p:nvPr/>
              </p:nvSpPr>
              <p:spPr>
                <a:xfrm>
                  <a:off x="5127922" y="771628"/>
                  <a:ext cx="119170" cy="647110"/>
                </a:xfrm>
                <a:custGeom>
                  <a:avLst/>
                  <a:gdLst>
                    <a:gd name="connsiteX0" fmla="*/ 47128 w 119170"/>
                    <a:gd name="connsiteY0" fmla="*/ 647111 h 647110"/>
                    <a:gd name="connsiteX1" fmla="*/ 55512 w 119170"/>
                    <a:gd name="connsiteY1" fmla="*/ 646348 h 647110"/>
                    <a:gd name="connsiteX2" fmla="*/ 79902 w 119170"/>
                    <a:gd name="connsiteY2" fmla="*/ 637962 h 647110"/>
                    <a:gd name="connsiteX3" fmla="*/ 91970 w 119170"/>
                    <a:gd name="connsiteY3" fmla="*/ 627671 h 647110"/>
                    <a:gd name="connsiteX4" fmla="*/ 104926 w 119170"/>
                    <a:gd name="connsiteY4" fmla="*/ 608485 h 647110"/>
                    <a:gd name="connsiteX5" fmla="*/ 107975 w 119170"/>
                    <a:gd name="connsiteY5" fmla="*/ 601242 h 647110"/>
                    <a:gd name="connsiteX6" fmla="*/ 111024 w 119170"/>
                    <a:gd name="connsiteY6" fmla="*/ 589299 h 647110"/>
                    <a:gd name="connsiteX7" fmla="*/ 111659 w 119170"/>
                    <a:gd name="connsiteY7" fmla="*/ 587012 h 647110"/>
                    <a:gd name="connsiteX8" fmla="*/ 112675 w 119170"/>
                    <a:gd name="connsiteY8" fmla="*/ 573035 h 647110"/>
                    <a:gd name="connsiteX9" fmla="*/ 114326 w 119170"/>
                    <a:gd name="connsiteY9" fmla="*/ 400998 h 647110"/>
                    <a:gd name="connsiteX10" fmla="*/ 113310 w 119170"/>
                    <a:gd name="connsiteY10" fmla="*/ 347760 h 647110"/>
                    <a:gd name="connsiteX11" fmla="*/ 116232 w 119170"/>
                    <a:gd name="connsiteY11" fmla="*/ 252466 h 647110"/>
                    <a:gd name="connsiteX12" fmla="*/ 116232 w 119170"/>
                    <a:gd name="connsiteY12" fmla="*/ 207487 h 647110"/>
                    <a:gd name="connsiteX13" fmla="*/ 119154 w 119170"/>
                    <a:gd name="connsiteY13" fmla="*/ 173689 h 647110"/>
                    <a:gd name="connsiteX14" fmla="*/ 116613 w 119170"/>
                    <a:gd name="connsiteY14" fmla="*/ 133793 h 647110"/>
                    <a:gd name="connsiteX15" fmla="*/ 114073 w 119170"/>
                    <a:gd name="connsiteY15" fmla="*/ 27445 h 647110"/>
                    <a:gd name="connsiteX16" fmla="*/ 115343 w 119170"/>
                    <a:gd name="connsiteY16" fmla="*/ 6988 h 647110"/>
                    <a:gd name="connsiteX17" fmla="*/ 82442 w 119170"/>
                    <a:gd name="connsiteY17" fmla="*/ 0 h 647110"/>
                    <a:gd name="connsiteX18" fmla="*/ 46874 w 119170"/>
                    <a:gd name="connsiteY18" fmla="*/ 6988 h 647110"/>
                    <a:gd name="connsiteX19" fmla="*/ 46620 w 119170"/>
                    <a:gd name="connsiteY19" fmla="*/ 18678 h 647110"/>
                    <a:gd name="connsiteX20" fmla="*/ 49034 w 119170"/>
                    <a:gd name="connsiteY20" fmla="*/ 116132 h 647110"/>
                    <a:gd name="connsiteX21" fmla="*/ 51447 w 119170"/>
                    <a:gd name="connsiteY21" fmla="*/ 381431 h 647110"/>
                    <a:gd name="connsiteX22" fmla="*/ 51574 w 119170"/>
                    <a:gd name="connsiteY22" fmla="*/ 396932 h 647110"/>
                    <a:gd name="connsiteX23" fmla="*/ 51320 w 119170"/>
                    <a:gd name="connsiteY23" fmla="*/ 413195 h 647110"/>
                    <a:gd name="connsiteX24" fmla="*/ 50431 w 119170"/>
                    <a:gd name="connsiteY24" fmla="*/ 433906 h 647110"/>
                    <a:gd name="connsiteX25" fmla="*/ 49541 w 119170"/>
                    <a:gd name="connsiteY25" fmla="*/ 492607 h 647110"/>
                    <a:gd name="connsiteX26" fmla="*/ 49287 w 119170"/>
                    <a:gd name="connsiteY26" fmla="*/ 513318 h 647110"/>
                    <a:gd name="connsiteX27" fmla="*/ 49034 w 119170"/>
                    <a:gd name="connsiteY27" fmla="*/ 530089 h 647110"/>
                    <a:gd name="connsiteX28" fmla="*/ 48017 w 119170"/>
                    <a:gd name="connsiteY28" fmla="*/ 546861 h 647110"/>
                    <a:gd name="connsiteX29" fmla="*/ 31122 w 119170"/>
                    <a:gd name="connsiteY29" fmla="*/ 574179 h 647110"/>
                    <a:gd name="connsiteX30" fmla="*/ 0 w 119170"/>
                    <a:gd name="connsiteY30" fmla="*/ 583962 h 647110"/>
                    <a:gd name="connsiteX31" fmla="*/ 22866 w 119170"/>
                    <a:gd name="connsiteY31" fmla="*/ 625002 h 647110"/>
                    <a:gd name="connsiteX32" fmla="*/ 47128 w 119170"/>
                    <a:gd name="connsiteY32" fmla="*/ 647111 h 647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9170" h="647110">
                      <a:moveTo>
                        <a:pt x="47128" y="647111"/>
                      </a:moveTo>
                      <a:cubicBezTo>
                        <a:pt x="49922" y="646856"/>
                        <a:pt x="52717" y="646856"/>
                        <a:pt x="55512" y="646348"/>
                      </a:cubicBezTo>
                      <a:cubicBezTo>
                        <a:pt x="64531" y="645205"/>
                        <a:pt x="72788" y="642409"/>
                        <a:pt x="79902" y="637962"/>
                      </a:cubicBezTo>
                      <a:cubicBezTo>
                        <a:pt x="84474" y="635421"/>
                        <a:pt x="88286" y="632245"/>
                        <a:pt x="91970" y="627671"/>
                      </a:cubicBezTo>
                      <a:cubicBezTo>
                        <a:pt x="96542" y="621826"/>
                        <a:pt x="101116" y="615092"/>
                        <a:pt x="104926" y="608485"/>
                      </a:cubicBezTo>
                      <a:cubicBezTo>
                        <a:pt x="104926" y="608485"/>
                        <a:pt x="106451" y="605181"/>
                        <a:pt x="107975" y="601242"/>
                      </a:cubicBezTo>
                      <a:cubicBezTo>
                        <a:pt x="109373" y="597304"/>
                        <a:pt x="110643" y="592348"/>
                        <a:pt x="111024" y="589299"/>
                      </a:cubicBezTo>
                      <a:cubicBezTo>
                        <a:pt x="111278" y="588537"/>
                        <a:pt x="111405" y="587901"/>
                        <a:pt x="111659" y="587012"/>
                      </a:cubicBezTo>
                      <a:cubicBezTo>
                        <a:pt x="112675" y="583327"/>
                        <a:pt x="112675" y="578245"/>
                        <a:pt x="112675" y="573035"/>
                      </a:cubicBezTo>
                      <a:cubicBezTo>
                        <a:pt x="118519" y="519416"/>
                        <a:pt x="116613" y="458301"/>
                        <a:pt x="114326" y="400998"/>
                      </a:cubicBezTo>
                      <a:cubicBezTo>
                        <a:pt x="113310" y="382828"/>
                        <a:pt x="111913" y="365675"/>
                        <a:pt x="113310" y="347760"/>
                      </a:cubicBezTo>
                      <a:cubicBezTo>
                        <a:pt x="115724" y="316122"/>
                        <a:pt x="115597" y="284231"/>
                        <a:pt x="116232" y="252466"/>
                      </a:cubicBezTo>
                      <a:cubicBezTo>
                        <a:pt x="116486" y="237473"/>
                        <a:pt x="113183" y="227562"/>
                        <a:pt x="116232" y="207487"/>
                      </a:cubicBezTo>
                      <a:cubicBezTo>
                        <a:pt x="116740" y="198720"/>
                        <a:pt x="119408" y="182329"/>
                        <a:pt x="119154" y="173689"/>
                      </a:cubicBezTo>
                      <a:cubicBezTo>
                        <a:pt x="118645" y="157807"/>
                        <a:pt x="117375" y="149802"/>
                        <a:pt x="116613" y="133793"/>
                      </a:cubicBezTo>
                      <a:cubicBezTo>
                        <a:pt x="115089" y="98344"/>
                        <a:pt x="114581" y="62894"/>
                        <a:pt x="114073" y="27445"/>
                      </a:cubicBezTo>
                      <a:cubicBezTo>
                        <a:pt x="113945" y="20584"/>
                        <a:pt x="114581" y="13849"/>
                        <a:pt x="115343" y="6988"/>
                      </a:cubicBezTo>
                      <a:lnTo>
                        <a:pt x="82442" y="0"/>
                      </a:lnTo>
                      <a:lnTo>
                        <a:pt x="46874" y="6988"/>
                      </a:lnTo>
                      <a:lnTo>
                        <a:pt x="46620" y="18678"/>
                      </a:lnTo>
                      <a:cubicBezTo>
                        <a:pt x="45096" y="51205"/>
                        <a:pt x="48652" y="84240"/>
                        <a:pt x="49034" y="116132"/>
                      </a:cubicBezTo>
                      <a:cubicBezTo>
                        <a:pt x="50050" y="204565"/>
                        <a:pt x="49034" y="292998"/>
                        <a:pt x="51447" y="381431"/>
                      </a:cubicBezTo>
                      <a:cubicBezTo>
                        <a:pt x="51447" y="385496"/>
                        <a:pt x="51447" y="390960"/>
                        <a:pt x="51574" y="396932"/>
                      </a:cubicBezTo>
                      <a:cubicBezTo>
                        <a:pt x="51447" y="402141"/>
                        <a:pt x="51447" y="407859"/>
                        <a:pt x="51320" y="413195"/>
                      </a:cubicBezTo>
                      <a:cubicBezTo>
                        <a:pt x="51066" y="423741"/>
                        <a:pt x="50685" y="432635"/>
                        <a:pt x="50431" y="433906"/>
                      </a:cubicBezTo>
                      <a:cubicBezTo>
                        <a:pt x="46112" y="451948"/>
                        <a:pt x="49922" y="472786"/>
                        <a:pt x="49541" y="492607"/>
                      </a:cubicBezTo>
                      <a:cubicBezTo>
                        <a:pt x="49415" y="499468"/>
                        <a:pt x="49415" y="506456"/>
                        <a:pt x="49287" y="513318"/>
                      </a:cubicBezTo>
                      <a:lnTo>
                        <a:pt x="49034" y="530089"/>
                      </a:lnTo>
                      <a:cubicBezTo>
                        <a:pt x="48906" y="535680"/>
                        <a:pt x="49160" y="541271"/>
                        <a:pt x="48017" y="546861"/>
                      </a:cubicBezTo>
                      <a:cubicBezTo>
                        <a:pt x="45858" y="557534"/>
                        <a:pt x="39887" y="567445"/>
                        <a:pt x="31122" y="574179"/>
                      </a:cubicBezTo>
                      <a:cubicBezTo>
                        <a:pt x="22357" y="580913"/>
                        <a:pt x="11179" y="584344"/>
                        <a:pt x="0" y="583962"/>
                      </a:cubicBezTo>
                      <a:lnTo>
                        <a:pt x="22866" y="625002"/>
                      </a:lnTo>
                      <a:lnTo>
                        <a:pt x="47128" y="647111"/>
                      </a:lnTo>
                      <a:close/>
                    </a:path>
                  </a:pathLst>
                </a:custGeom>
                <a:solidFill>
                  <a:srgbClr val="E75119"/>
                </a:solidFill>
                <a:ln w="12692" cap="flat">
                  <a:noFill/>
                  <a:prstDash val="solid"/>
                  <a:miter/>
                </a:ln>
              </p:spPr>
              <p:txBody>
                <a:bodyPr rtlCol="0" anchor="ctr"/>
                <a:lstStyle/>
                <a:p>
                  <a:endParaRPr lang="en-US"/>
                </a:p>
              </p:txBody>
            </p:sp>
          </p:grpSp>
        </p:grpSp>
      </p:grpSp>
      <p:pic>
        <p:nvPicPr>
          <p:cNvPr id="3" name="Graphic 2">
            <a:extLst>
              <a:ext uri="{FF2B5EF4-FFF2-40B4-BE49-F238E27FC236}">
                <a16:creationId xmlns:a16="http://schemas.microsoft.com/office/drawing/2014/main" id="{22E632FB-9A98-D84D-8036-1E3912D0808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1202" y="338213"/>
            <a:ext cx="4149401" cy="1077080"/>
          </a:xfrm>
          <a:prstGeom prst="rect">
            <a:avLst/>
          </a:prstGeom>
        </p:spPr>
      </p:pic>
      <p:grpSp>
        <p:nvGrpSpPr>
          <p:cNvPr id="560" name="Group 559">
            <a:extLst>
              <a:ext uri="{FF2B5EF4-FFF2-40B4-BE49-F238E27FC236}">
                <a16:creationId xmlns:a16="http://schemas.microsoft.com/office/drawing/2014/main" id="{A6A7DEBA-F951-D244-B08B-8F6C6BF38087}"/>
              </a:ext>
            </a:extLst>
          </p:cNvPr>
          <p:cNvGrpSpPr/>
          <p:nvPr/>
        </p:nvGrpSpPr>
        <p:grpSpPr>
          <a:xfrm>
            <a:off x="4257675" y="486656"/>
            <a:ext cx="861454" cy="738345"/>
            <a:chOff x="4257675" y="584470"/>
            <a:chExt cx="861454" cy="738345"/>
          </a:xfrm>
        </p:grpSpPr>
        <p:grpSp>
          <p:nvGrpSpPr>
            <p:cNvPr id="559" name="Group 558">
              <a:extLst>
                <a:ext uri="{FF2B5EF4-FFF2-40B4-BE49-F238E27FC236}">
                  <a16:creationId xmlns:a16="http://schemas.microsoft.com/office/drawing/2014/main" id="{A876C603-DE11-5A4C-9D6E-8DF4059DA88D}"/>
                </a:ext>
              </a:extLst>
            </p:cNvPr>
            <p:cNvGrpSpPr/>
            <p:nvPr/>
          </p:nvGrpSpPr>
          <p:grpSpPr>
            <a:xfrm>
              <a:off x="4257675" y="584470"/>
              <a:ext cx="861454" cy="738345"/>
              <a:chOff x="4257675" y="584470"/>
              <a:chExt cx="861454" cy="738345"/>
            </a:xfrm>
          </p:grpSpPr>
          <p:sp>
            <p:nvSpPr>
              <p:cNvPr id="65" name="Freeform 64">
                <a:extLst>
                  <a:ext uri="{FF2B5EF4-FFF2-40B4-BE49-F238E27FC236}">
                    <a16:creationId xmlns:a16="http://schemas.microsoft.com/office/drawing/2014/main" id="{F5E0FA5E-6045-FE46-A8FF-4438667934FF}"/>
                  </a:ext>
                </a:extLst>
              </p:cNvPr>
              <p:cNvSpPr/>
              <p:nvPr/>
            </p:nvSpPr>
            <p:spPr>
              <a:xfrm>
                <a:off x="4539395" y="975176"/>
                <a:ext cx="141256" cy="49828"/>
              </a:xfrm>
              <a:custGeom>
                <a:avLst/>
                <a:gdLst>
                  <a:gd name="connsiteX0" fmla="*/ 67961 w 141256"/>
                  <a:gd name="connsiteY0" fmla="*/ 49807 h 49828"/>
                  <a:gd name="connsiteX1" fmla="*/ 0 w 141256"/>
                  <a:gd name="connsiteY1" fmla="*/ 20329 h 49828"/>
                  <a:gd name="connsiteX2" fmla="*/ 19435 w 141256"/>
                  <a:gd name="connsiteY2" fmla="*/ 0 h 49828"/>
                  <a:gd name="connsiteX3" fmla="*/ 123599 w 141256"/>
                  <a:gd name="connsiteY3" fmla="*/ 2795 h 49828"/>
                  <a:gd name="connsiteX4" fmla="*/ 141257 w 141256"/>
                  <a:gd name="connsiteY4" fmla="*/ 24649 h 49828"/>
                  <a:gd name="connsiteX5" fmla="*/ 67961 w 141256"/>
                  <a:gd name="connsiteY5" fmla="*/ 49807 h 4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256" h="49828">
                    <a:moveTo>
                      <a:pt x="67961" y="49807"/>
                    </a:moveTo>
                    <a:cubicBezTo>
                      <a:pt x="45857" y="49299"/>
                      <a:pt x="22103" y="41421"/>
                      <a:pt x="0" y="20329"/>
                    </a:cubicBezTo>
                    <a:lnTo>
                      <a:pt x="19435" y="0"/>
                    </a:lnTo>
                    <a:cubicBezTo>
                      <a:pt x="67834" y="46249"/>
                      <a:pt x="121313" y="4574"/>
                      <a:pt x="123599" y="2795"/>
                    </a:cubicBezTo>
                    <a:lnTo>
                      <a:pt x="141257" y="24649"/>
                    </a:lnTo>
                    <a:cubicBezTo>
                      <a:pt x="126140" y="36593"/>
                      <a:pt x="98702" y="50442"/>
                      <a:pt x="67961" y="49807"/>
                    </a:cubicBezTo>
                    <a:close/>
                  </a:path>
                </a:pathLst>
              </a:custGeom>
              <a:solidFill>
                <a:srgbClr val="FFFFFF"/>
              </a:solidFill>
              <a:ln w="12692"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A43E5715-3564-C643-8664-F286D6C71B44}"/>
                  </a:ext>
                </a:extLst>
              </p:cNvPr>
              <p:cNvSpPr/>
              <p:nvPr/>
            </p:nvSpPr>
            <p:spPr>
              <a:xfrm>
                <a:off x="4512269" y="943788"/>
                <a:ext cx="51571" cy="55923"/>
              </a:xfrm>
              <a:custGeom>
                <a:avLst/>
                <a:gdLst>
                  <a:gd name="connsiteX0" fmla="*/ 29031 w 51571"/>
                  <a:gd name="connsiteY0" fmla="*/ 54259 h 55923"/>
                  <a:gd name="connsiteX1" fmla="*/ 51007 w 51571"/>
                  <a:gd name="connsiteY1" fmla="*/ 34184 h 55923"/>
                  <a:gd name="connsiteX2" fmla="*/ 6292 w 51571"/>
                  <a:gd name="connsiteY2" fmla="*/ 4706 h 55923"/>
                  <a:gd name="connsiteX3" fmla="*/ 29031 w 51571"/>
                  <a:gd name="connsiteY3" fmla="*/ 54259 h 55923"/>
                </a:gdLst>
                <a:ahLst/>
                <a:cxnLst>
                  <a:cxn ang="0">
                    <a:pos x="connsiteX0" y="connsiteY0"/>
                  </a:cxn>
                  <a:cxn ang="0">
                    <a:pos x="connsiteX1" y="connsiteY1"/>
                  </a:cxn>
                  <a:cxn ang="0">
                    <a:pos x="connsiteX2" y="connsiteY2"/>
                  </a:cxn>
                  <a:cxn ang="0">
                    <a:pos x="connsiteX3" y="connsiteY3"/>
                  </a:cxn>
                </a:cxnLst>
                <a:rect l="l" t="t" r="r" b="b"/>
                <a:pathLst>
                  <a:path w="51571" h="55923">
                    <a:moveTo>
                      <a:pt x="29031" y="54259"/>
                    </a:moveTo>
                    <a:cubicBezTo>
                      <a:pt x="42623" y="60358"/>
                      <a:pt x="54309" y="48795"/>
                      <a:pt x="51007" y="34184"/>
                    </a:cubicBezTo>
                    <a:cubicBezTo>
                      <a:pt x="46180" y="12202"/>
                      <a:pt x="19757" y="-9906"/>
                      <a:pt x="6292" y="4706"/>
                    </a:cubicBezTo>
                    <a:cubicBezTo>
                      <a:pt x="-8697" y="20842"/>
                      <a:pt x="4768" y="43332"/>
                      <a:pt x="29031" y="54259"/>
                    </a:cubicBezTo>
                    <a:close/>
                  </a:path>
                </a:pathLst>
              </a:custGeom>
              <a:solidFill>
                <a:srgbClr val="FFFFFF"/>
              </a:solidFill>
              <a:ln w="12692" cap="flat">
                <a:noFill/>
                <a:prstDash val="solid"/>
                <a:miter/>
              </a:ln>
            </p:spPr>
            <p:txBody>
              <a:bodyPr rtlCol="0" anchor="ctr"/>
              <a:lstStyle/>
              <a:p>
                <a:endParaRPr lang="en-US"/>
              </a:p>
            </p:txBody>
          </p:sp>
          <p:grpSp>
            <p:nvGrpSpPr>
              <p:cNvPr id="67" name="Graphic 4">
                <a:extLst>
                  <a:ext uri="{FF2B5EF4-FFF2-40B4-BE49-F238E27FC236}">
                    <a16:creationId xmlns:a16="http://schemas.microsoft.com/office/drawing/2014/main" id="{79C1DBBB-B0E8-4A4D-8879-36713A3900C9}"/>
                  </a:ext>
                </a:extLst>
              </p:cNvPr>
              <p:cNvGrpSpPr/>
              <p:nvPr/>
            </p:nvGrpSpPr>
            <p:grpSpPr>
              <a:xfrm>
                <a:off x="4708403" y="1124237"/>
                <a:ext cx="235215" cy="198578"/>
                <a:chOff x="4708403" y="1124237"/>
                <a:chExt cx="235215" cy="198578"/>
              </a:xfrm>
              <a:solidFill>
                <a:srgbClr val="FFFFFF"/>
              </a:solidFill>
            </p:grpSpPr>
            <p:grpSp>
              <p:nvGrpSpPr>
                <p:cNvPr id="68" name="Graphic 4">
                  <a:extLst>
                    <a:ext uri="{FF2B5EF4-FFF2-40B4-BE49-F238E27FC236}">
                      <a16:creationId xmlns:a16="http://schemas.microsoft.com/office/drawing/2014/main" id="{54CDA709-DE9D-864F-A6AF-4B0A24B572FE}"/>
                    </a:ext>
                  </a:extLst>
                </p:cNvPr>
                <p:cNvGrpSpPr/>
                <p:nvPr/>
              </p:nvGrpSpPr>
              <p:grpSpPr>
                <a:xfrm>
                  <a:off x="4858177" y="1126188"/>
                  <a:ext cx="85441" cy="196628"/>
                  <a:chOff x="4858177" y="1126188"/>
                  <a:chExt cx="85441" cy="196628"/>
                </a:xfrm>
                <a:solidFill>
                  <a:srgbClr val="FFFFFF"/>
                </a:solidFill>
              </p:grpSpPr>
              <p:sp>
                <p:nvSpPr>
                  <p:cNvPr id="69" name="Freeform 68">
                    <a:extLst>
                      <a:ext uri="{FF2B5EF4-FFF2-40B4-BE49-F238E27FC236}">
                        <a16:creationId xmlns:a16="http://schemas.microsoft.com/office/drawing/2014/main" id="{76AF53D4-C65A-924C-9D28-00A9A7A094D8}"/>
                      </a:ext>
                    </a:extLst>
                  </p:cNvPr>
                  <p:cNvSpPr/>
                  <p:nvPr/>
                </p:nvSpPr>
                <p:spPr>
                  <a:xfrm>
                    <a:off x="4858177" y="1126188"/>
                    <a:ext cx="41113" cy="190271"/>
                  </a:xfrm>
                  <a:custGeom>
                    <a:avLst/>
                    <a:gdLst>
                      <a:gd name="connsiteX0" fmla="*/ 17337 w 41113"/>
                      <a:gd name="connsiteY0" fmla="*/ 190268 h 190271"/>
                      <a:gd name="connsiteX1" fmla="*/ 13780 w 41113"/>
                      <a:gd name="connsiteY1" fmla="*/ 189760 h 190271"/>
                      <a:gd name="connsiteX2" fmla="*/ 4126 w 41113"/>
                      <a:gd name="connsiteY2" fmla="*/ 172353 h 190271"/>
                      <a:gd name="connsiteX3" fmla="*/ 696 w 41113"/>
                      <a:gd name="connsiteY3" fmla="*/ 18358 h 190271"/>
                      <a:gd name="connsiteX4" fmla="*/ 9715 w 41113"/>
                      <a:gd name="connsiteY4" fmla="*/ 697 h 190271"/>
                      <a:gd name="connsiteX5" fmla="*/ 27373 w 41113"/>
                      <a:gd name="connsiteY5" fmla="*/ 9718 h 190271"/>
                      <a:gd name="connsiteX6" fmla="*/ 31183 w 41113"/>
                      <a:gd name="connsiteY6" fmla="*/ 180104 h 190271"/>
                      <a:gd name="connsiteX7" fmla="*/ 17337 w 41113"/>
                      <a:gd name="connsiteY7" fmla="*/ 190268 h 19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13" h="190271">
                        <a:moveTo>
                          <a:pt x="17337" y="190268"/>
                        </a:moveTo>
                        <a:cubicBezTo>
                          <a:pt x="16194" y="190268"/>
                          <a:pt x="14924" y="190014"/>
                          <a:pt x="13780" y="189760"/>
                        </a:cubicBezTo>
                        <a:cubicBezTo>
                          <a:pt x="6286" y="187600"/>
                          <a:pt x="1967" y="179850"/>
                          <a:pt x="4126" y="172353"/>
                        </a:cubicBezTo>
                        <a:cubicBezTo>
                          <a:pt x="25721" y="96753"/>
                          <a:pt x="950" y="19120"/>
                          <a:pt x="696" y="18358"/>
                        </a:cubicBezTo>
                        <a:cubicBezTo>
                          <a:pt x="-1717" y="10988"/>
                          <a:pt x="2348" y="3111"/>
                          <a:pt x="9715" y="697"/>
                        </a:cubicBezTo>
                        <a:cubicBezTo>
                          <a:pt x="17083" y="-1718"/>
                          <a:pt x="24959" y="2348"/>
                          <a:pt x="27373" y="9718"/>
                        </a:cubicBezTo>
                        <a:cubicBezTo>
                          <a:pt x="28516" y="13275"/>
                          <a:pt x="55065" y="96372"/>
                          <a:pt x="31183" y="180104"/>
                        </a:cubicBezTo>
                        <a:cubicBezTo>
                          <a:pt x="29405" y="186330"/>
                          <a:pt x="23562" y="190395"/>
                          <a:pt x="17337" y="190268"/>
                        </a:cubicBezTo>
                        <a:close/>
                      </a:path>
                    </a:pathLst>
                  </a:custGeom>
                  <a:solidFill>
                    <a:srgbClr val="FFFFFF"/>
                  </a:solidFill>
                  <a:ln w="12692"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83ABBF72-D145-CF43-ACF2-6D633EF157B0}"/>
                      </a:ext>
                    </a:extLst>
                  </p:cNvPr>
                  <p:cNvSpPr/>
                  <p:nvPr/>
                </p:nvSpPr>
                <p:spPr>
                  <a:xfrm>
                    <a:off x="4865691" y="1282634"/>
                    <a:ext cx="77927" cy="40181"/>
                  </a:xfrm>
                  <a:custGeom>
                    <a:avLst/>
                    <a:gdLst>
                      <a:gd name="connsiteX0" fmla="*/ 7156 w 77927"/>
                      <a:gd name="connsiteY0" fmla="*/ 33441 h 40181"/>
                      <a:gd name="connsiteX1" fmla="*/ 4996 w 77927"/>
                      <a:gd name="connsiteY1" fmla="*/ 15907 h 40181"/>
                      <a:gd name="connsiteX2" fmla="*/ 77022 w 77927"/>
                      <a:gd name="connsiteY2" fmla="*/ 17431 h 40181"/>
                      <a:gd name="connsiteX3" fmla="*/ 7156 w 77927"/>
                      <a:gd name="connsiteY3" fmla="*/ 33441 h 40181"/>
                    </a:gdLst>
                    <a:ahLst/>
                    <a:cxnLst>
                      <a:cxn ang="0">
                        <a:pos x="connsiteX0" y="connsiteY0"/>
                      </a:cxn>
                      <a:cxn ang="0">
                        <a:pos x="connsiteX1" y="connsiteY1"/>
                      </a:cxn>
                      <a:cxn ang="0">
                        <a:pos x="connsiteX2" y="connsiteY2"/>
                      </a:cxn>
                      <a:cxn ang="0">
                        <a:pos x="connsiteX3" y="connsiteY3"/>
                      </a:cxn>
                    </a:cxnLst>
                    <a:rect l="l" t="t" r="r" b="b"/>
                    <a:pathLst>
                      <a:path w="77927" h="40181">
                        <a:moveTo>
                          <a:pt x="7156" y="33441"/>
                        </a:moveTo>
                        <a:cubicBezTo>
                          <a:pt x="-1228" y="31281"/>
                          <a:pt x="-2626" y="19973"/>
                          <a:pt x="4996" y="15907"/>
                        </a:cubicBezTo>
                        <a:cubicBezTo>
                          <a:pt x="29259" y="2947"/>
                          <a:pt x="69146" y="-12936"/>
                          <a:pt x="77022" y="17431"/>
                        </a:cubicBezTo>
                        <a:cubicBezTo>
                          <a:pt x="85152" y="48815"/>
                          <a:pt x="36627" y="40937"/>
                          <a:pt x="7156" y="33441"/>
                        </a:cubicBezTo>
                        <a:close/>
                      </a:path>
                    </a:pathLst>
                  </a:custGeom>
                  <a:solidFill>
                    <a:srgbClr val="FFFFFF"/>
                  </a:solidFill>
                  <a:ln w="12692" cap="flat">
                    <a:noFill/>
                    <a:prstDash val="solid"/>
                    <a:miter/>
                  </a:ln>
                </p:spPr>
                <p:txBody>
                  <a:bodyPr rtlCol="0" anchor="ctr"/>
                  <a:lstStyle/>
                  <a:p>
                    <a:endParaRPr lang="en-US"/>
                  </a:p>
                </p:txBody>
              </p:sp>
            </p:grpSp>
            <p:grpSp>
              <p:nvGrpSpPr>
                <p:cNvPr id="71" name="Graphic 4">
                  <a:extLst>
                    <a:ext uri="{FF2B5EF4-FFF2-40B4-BE49-F238E27FC236}">
                      <a16:creationId xmlns:a16="http://schemas.microsoft.com/office/drawing/2014/main" id="{C08031EA-5AE9-0A42-803F-04AF87272DAF}"/>
                    </a:ext>
                  </a:extLst>
                </p:cNvPr>
                <p:cNvGrpSpPr/>
                <p:nvPr/>
              </p:nvGrpSpPr>
              <p:grpSpPr>
                <a:xfrm>
                  <a:off x="4708403" y="1124237"/>
                  <a:ext cx="92269" cy="194794"/>
                  <a:chOff x="4708403" y="1124237"/>
                  <a:chExt cx="92269" cy="194794"/>
                </a:xfrm>
                <a:solidFill>
                  <a:srgbClr val="FFFFFF"/>
                </a:solidFill>
              </p:grpSpPr>
              <p:sp>
                <p:nvSpPr>
                  <p:cNvPr id="72" name="Freeform 71">
                    <a:extLst>
                      <a:ext uri="{FF2B5EF4-FFF2-40B4-BE49-F238E27FC236}">
                        <a16:creationId xmlns:a16="http://schemas.microsoft.com/office/drawing/2014/main" id="{03ECEF8E-0303-6746-98C0-B99CA05BA7FC}"/>
                      </a:ext>
                    </a:extLst>
                  </p:cNvPr>
                  <p:cNvSpPr/>
                  <p:nvPr/>
                </p:nvSpPr>
                <p:spPr>
                  <a:xfrm>
                    <a:off x="4755539" y="1124237"/>
                    <a:ext cx="45134" cy="190058"/>
                  </a:xfrm>
                  <a:custGeom>
                    <a:avLst/>
                    <a:gdLst>
                      <a:gd name="connsiteX0" fmla="*/ 20384 w 45134"/>
                      <a:gd name="connsiteY0" fmla="*/ 190059 h 190058"/>
                      <a:gd name="connsiteX1" fmla="*/ 7047 w 45134"/>
                      <a:gd name="connsiteY1" fmla="*/ 179259 h 190058"/>
                      <a:gd name="connsiteX2" fmla="*/ 17971 w 45134"/>
                      <a:gd name="connsiteY2" fmla="*/ 9127 h 190058"/>
                      <a:gd name="connsiteX3" fmla="*/ 36009 w 45134"/>
                      <a:gd name="connsiteY3" fmla="*/ 868 h 190058"/>
                      <a:gd name="connsiteX4" fmla="*/ 44266 w 45134"/>
                      <a:gd name="connsiteY4" fmla="*/ 18911 h 190058"/>
                      <a:gd name="connsiteX5" fmla="*/ 44266 w 45134"/>
                      <a:gd name="connsiteY5" fmla="*/ 18911 h 190058"/>
                      <a:gd name="connsiteX6" fmla="*/ 34358 w 45134"/>
                      <a:gd name="connsiteY6" fmla="*/ 172652 h 190058"/>
                      <a:gd name="connsiteX7" fmla="*/ 23941 w 45134"/>
                      <a:gd name="connsiteY7" fmla="*/ 189551 h 190058"/>
                      <a:gd name="connsiteX8" fmla="*/ 20384 w 45134"/>
                      <a:gd name="connsiteY8" fmla="*/ 190059 h 190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134" h="190058">
                        <a:moveTo>
                          <a:pt x="20384" y="190059"/>
                        </a:moveTo>
                        <a:cubicBezTo>
                          <a:pt x="14160" y="189932"/>
                          <a:pt x="8571" y="185612"/>
                          <a:pt x="7047" y="179259"/>
                        </a:cubicBezTo>
                        <a:cubicBezTo>
                          <a:pt x="-13278" y="94511"/>
                          <a:pt x="16701" y="12558"/>
                          <a:pt x="17971" y="9127"/>
                        </a:cubicBezTo>
                        <a:cubicBezTo>
                          <a:pt x="20638" y="1885"/>
                          <a:pt x="28768" y="-1800"/>
                          <a:pt x="36009" y="868"/>
                        </a:cubicBezTo>
                        <a:cubicBezTo>
                          <a:pt x="43250" y="3537"/>
                          <a:pt x="46934" y="11668"/>
                          <a:pt x="44266" y="18911"/>
                        </a:cubicBezTo>
                        <a:lnTo>
                          <a:pt x="44266" y="18911"/>
                        </a:lnTo>
                        <a:cubicBezTo>
                          <a:pt x="44012" y="19673"/>
                          <a:pt x="16066" y="96544"/>
                          <a:pt x="34358" y="172652"/>
                        </a:cubicBezTo>
                        <a:cubicBezTo>
                          <a:pt x="36136" y="180148"/>
                          <a:pt x="31563" y="187772"/>
                          <a:pt x="23941" y="189551"/>
                        </a:cubicBezTo>
                        <a:cubicBezTo>
                          <a:pt x="22798" y="189932"/>
                          <a:pt x="21655" y="190059"/>
                          <a:pt x="20384" y="190059"/>
                        </a:cubicBezTo>
                        <a:close/>
                      </a:path>
                    </a:pathLst>
                  </a:custGeom>
                  <a:solidFill>
                    <a:srgbClr val="FFFFFF"/>
                  </a:solidFill>
                  <a:ln w="12692"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296A631A-85BE-F243-9B17-6584DC72EB91}"/>
                      </a:ext>
                    </a:extLst>
                  </p:cNvPr>
                  <p:cNvSpPr/>
                  <p:nvPr/>
                </p:nvSpPr>
                <p:spPr>
                  <a:xfrm>
                    <a:off x="4708403" y="1278794"/>
                    <a:ext cx="77913" cy="40237"/>
                  </a:xfrm>
                  <a:custGeom>
                    <a:avLst/>
                    <a:gdLst>
                      <a:gd name="connsiteX0" fmla="*/ 70315 w 77913"/>
                      <a:gd name="connsiteY0" fmla="*/ 35375 h 40237"/>
                      <a:gd name="connsiteX1" fmla="*/ 73237 w 77913"/>
                      <a:gd name="connsiteY1" fmla="*/ 17968 h 40237"/>
                      <a:gd name="connsiteX2" fmla="*/ 1211 w 77913"/>
                      <a:gd name="connsiteY2" fmla="*/ 16443 h 40237"/>
                      <a:gd name="connsiteX3" fmla="*/ 70315 w 77913"/>
                      <a:gd name="connsiteY3" fmla="*/ 35375 h 40237"/>
                    </a:gdLst>
                    <a:ahLst/>
                    <a:cxnLst>
                      <a:cxn ang="0">
                        <a:pos x="connsiteX0" y="connsiteY0"/>
                      </a:cxn>
                      <a:cxn ang="0">
                        <a:pos x="connsiteX1" y="connsiteY1"/>
                      </a:cxn>
                      <a:cxn ang="0">
                        <a:pos x="connsiteX2" y="connsiteY2"/>
                      </a:cxn>
                      <a:cxn ang="0">
                        <a:pos x="connsiteX3" y="connsiteY3"/>
                      </a:cxn>
                    </a:cxnLst>
                    <a:rect l="l" t="t" r="r" b="b"/>
                    <a:pathLst>
                      <a:path w="77913" h="40237">
                        <a:moveTo>
                          <a:pt x="70315" y="35375"/>
                        </a:moveTo>
                        <a:cubicBezTo>
                          <a:pt x="78826" y="33596"/>
                          <a:pt x="80731" y="22415"/>
                          <a:pt x="73237" y="17968"/>
                        </a:cubicBezTo>
                        <a:cubicBezTo>
                          <a:pt x="49482" y="3991"/>
                          <a:pt x="10357" y="-13543"/>
                          <a:pt x="1211" y="16443"/>
                        </a:cubicBezTo>
                        <a:cubicBezTo>
                          <a:pt x="-8316" y="47318"/>
                          <a:pt x="40590" y="41474"/>
                          <a:pt x="70315" y="35375"/>
                        </a:cubicBezTo>
                        <a:close/>
                      </a:path>
                    </a:pathLst>
                  </a:custGeom>
                  <a:solidFill>
                    <a:srgbClr val="FFFFFF"/>
                  </a:solidFill>
                  <a:ln w="12692" cap="flat">
                    <a:noFill/>
                    <a:prstDash val="solid"/>
                    <a:miter/>
                  </a:ln>
                </p:spPr>
                <p:txBody>
                  <a:bodyPr rtlCol="0" anchor="ctr"/>
                  <a:lstStyle/>
                  <a:p>
                    <a:endParaRPr lang="en-US"/>
                  </a:p>
                </p:txBody>
              </p:sp>
            </p:grpSp>
          </p:grpSp>
          <p:grpSp>
            <p:nvGrpSpPr>
              <p:cNvPr id="74" name="Graphic 4">
                <a:extLst>
                  <a:ext uri="{FF2B5EF4-FFF2-40B4-BE49-F238E27FC236}">
                    <a16:creationId xmlns:a16="http://schemas.microsoft.com/office/drawing/2014/main" id="{F0D8F807-FDAF-6B4E-A982-D2880D41F728}"/>
                  </a:ext>
                </a:extLst>
              </p:cNvPr>
              <p:cNvGrpSpPr/>
              <p:nvPr/>
            </p:nvGrpSpPr>
            <p:grpSpPr>
              <a:xfrm>
                <a:off x="4625520" y="646954"/>
                <a:ext cx="493609" cy="539496"/>
                <a:chOff x="4625520" y="646954"/>
                <a:chExt cx="493609" cy="539496"/>
              </a:xfrm>
            </p:grpSpPr>
            <p:grpSp>
              <p:nvGrpSpPr>
                <p:cNvPr id="75" name="Graphic 4">
                  <a:extLst>
                    <a:ext uri="{FF2B5EF4-FFF2-40B4-BE49-F238E27FC236}">
                      <a16:creationId xmlns:a16="http://schemas.microsoft.com/office/drawing/2014/main" id="{32A99128-75E3-6145-8320-BA3E90A26DD8}"/>
                    </a:ext>
                  </a:extLst>
                </p:cNvPr>
                <p:cNvGrpSpPr/>
                <p:nvPr/>
              </p:nvGrpSpPr>
              <p:grpSpPr>
                <a:xfrm>
                  <a:off x="5012198" y="1026000"/>
                  <a:ext cx="79721" cy="160451"/>
                  <a:chOff x="5012198" y="1026000"/>
                  <a:chExt cx="79721" cy="160451"/>
                </a:xfrm>
                <a:solidFill>
                  <a:srgbClr val="FFFFFF"/>
                </a:solidFill>
              </p:grpSpPr>
              <p:sp>
                <p:nvSpPr>
                  <p:cNvPr id="76" name="Freeform 75">
                    <a:extLst>
                      <a:ext uri="{FF2B5EF4-FFF2-40B4-BE49-F238E27FC236}">
                        <a16:creationId xmlns:a16="http://schemas.microsoft.com/office/drawing/2014/main" id="{3ACFA199-9166-BC42-8403-DDE46706E9EA}"/>
                      </a:ext>
                    </a:extLst>
                  </p:cNvPr>
                  <p:cNvSpPr/>
                  <p:nvPr/>
                </p:nvSpPr>
                <p:spPr>
                  <a:xfrm>
                    <a:off x="5012198" y="1026000"/>
                    <a:ext cx="79721" cy="133792"/>
                  </a:xfrm>
                  <a:custGeom>
                    <a:avLst/>
                    <a:gdLst>
                      <a:gd name="connsiteX0" fmla="*/ 72153 w 79721"/>
                      <a:gd name="connsiteY0" fmla="*/ 133793 h 133792"/>
                      <a:gd name="connsiteX1" fmla="*/ 45476 w 79721"/>
                      <a:gd name="connsiteY1" fmla="*/ 125026 h 133792"/>
                      <a:gd name="connsiteX2" fmla="*/ 44079 w 79721"/>
                      <a:gd name="connsiteY2" fmla="*/ 59336 h 133792"/>
                      <a:gd name="connsiteX3" fmla="*/ 0 w 79721"/>
                      <a:gd name="connsiteY3" fmla="*/ 27445 h 133792"/>
                      <a:gd name="connsiteX4" fmla="*/ 5970 w 79721"/>
                      <a:gd name="connsiteY4" fmla="*/ 0 h 133792"/>
                      <a:gd name="connsiteX5" fmla="*/ 68215 w 79721"/>
                      <a:gd name="connsiteY5" fmla="*/ 45106 h 133792"/>
                      <a:gd name="connsiteX6" fmla="*/ 72153 w 79721"/>
                      <a:gd name="connsiteY6" fmla="*/ 133793 h 13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721" h="133792">
                        <a:moveTo>
                          <a:pt x="72153" y="133793"/>
                        </a:moveTo>
                        <a:lnTo>
                          <a:pt x="45476" y="125026"/>
                        </a:lnTo>
                        <a:cubicBezTo>
                          <a:pt x="54114" y="98471"/>
                          <a:pt x="53606" y="76362"/>
                          <a:pt x="44079" y="59336"/>
                        </a:cubicBezTo>
                        <a:cubicBezTo>
                          <a:pt x="29979" y="34560"/>
                          <a:pt x="381" y="27572"/>
                          <a:pt x="0" y="27445"/>
                        </a:cubicBezTo>
                        <a:lnTo>
                          <a:pt x="5970" y="0"/>
                        </a:lnTo>
                        <a:cubicBezTo>
                          <a:pt x="7622" y="381"/>
                          <a:pt x="47763" y="9402"/>
                          <a:pt x="68215" y="45106"/>
                        </a:cubicBezTo>
                        <a:cubicBezTo>
                          <a:pt x="82061" y="69501"/>
                          <a:pt x="83458" y="99233"/>
                          <a:pt x="72153" y="133793"/>
                        </a:cubicBezTo>
                        <a:close/>
                      </a:path>
                    </a:pathLst>
                  </a:custGeom>
                  <a:solidFill>
                    <a:srgbClr val="FFFFFF"/>
                  </a:solidFill>
                  <a:ln w="12692"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51B1D8E1-AC36-5640-B2AE-E3B18B6C85AA}"/>
                      </a:ext>
                    </a:extLst>
                  </p:cNvPr>
                  <p:cNvSpPr/>
                  <p:nvPr/>
                </p:nvSpPr>
                <p:spPr>
                  <a:xfrm>
                    <a:off x="5040500" y="1127102"/>
                    <a:ext cx="47408" cy="59348"/>
                  </a:xfrm>
                  <a:custGeom>
                    <a:avLst/>
                    <a:gdLst>
                      <a:gd name="connsiteX0" fmla="*/ 21748 w 47408"/>
                      <a:gd name="connsiteY0" fmla="*/ 3467 h 59348"/>
                      <a:gd name="connsiteX1" fmla="*/ 47408 w 47408"/>
                      <a:gd name="connsiteY1" fmla="*/ 18587 h 59348"/>
                      <a:gd name="connsiteX2" fmla="*/ 9680 w 47408"/>
                      <a:gd name="connsiteY2" fmla="*/ 56577 h 59348"/>
                      <a:gd name="connsiteX3" fmla="*/ 21748 w 47408"/>
                      <a:gd name="connsiteY3" fmla="*/ 3467 h 59348"/>
                    </a:gdLst>
                    <a:ahLst/>
                    <a:cxnLst>
                      <a:cxn ang="0">
                        <a:pos x="connsiteX0" y="connsiteY0"/>
                      </a:cxn>
                      <a:cxn ang="0">
                        <a:pos x="connsiteX1" y="connsiteY1"/>
                      </a:cxn>
                      <a:cxn ang="0">
                        <a:pos x="connsiteX2" y="connsiteY2"/>
                      </a:cxn>
                      <a:cxn ang="0">
                        <a:pos x="connsiteX3" y="connsiteY3"/>
                      </a:cxn>
                    </a:cxnLst>
                    <a:rect l="l" t="t" r="r" b="b"/>
                    <a:pathLst>
                      <a:path w="47408" h="59348">
                        <a:moveTo>
                          <a:pt x="21748" y="3467"/>
                        </a:moveTo>
                        <a:cubicBezTo>
                          <a:pt x="33815" y="-5300"/>
                          <a:pt x="47535" y="3594"/>
                          <a:pt x="47408" y="18587"/>
                        </a:cubicBezTo>
                        <a:cubicBezTo>
                          <a:pt x="47154" y="41203"/>
                          <a:pt x="25940" y="68140"/>
                          <a:pt x="9680" y="56577"/>
                        </a:cubicBezTo>
                        <a:cubicBezTo>
                          <a:pt x="-8231" y="43744"/>
                          <a:pt x="407" y="19095"/>
                          <a:pt x="21748" y="3467"/>
                        </a:cubicBezTo>
                        <a:close/>
                      </a:path>
                    </a:pathLst>
                  </a:custGeom>
                  <a:solidFill>
                    <a:srgbClr val="FFFFFF"/>
                  </a:solidFill>
                  <a:ln w="12692" cap="flat">
                    <a:noFill/>
                    <a:prstDash val="solid"/>
                    <a:miter/>
                  </a:ln>
                </p:spPr>
                <p:txBody>
                  <a:bodyPr rtlCol="0" anchor="ctr"/>
                  <a:lstStyle/>
                  <a:p>
                    <a:endParaRPr lang="en-US"/>
                  </a:p>
                </p:txBody>
              </p:sp>
            </p:grpSp>
            <p:sp>
              <p:nvSpPr>
                <p:cNvPr id="78" name="Freeform 77">
                  <a:extLst>
                    <a:ext uri="{FF2B5EF4-FFF2-40B4-BE49-F238E27FC236}">
                      <a16:creationId xmlns:a16="http://schemas.microsoft.com/office/drawing/2014/main" id="{99BD27FF-870A-264D-B00C-402AB4919492}"/>
                    </a:ext>
                  </a:extLst>
                </p:cNvPr>
                <p:cNvSpPr/>
                <p:nvPr/>
              </p:nvSpPr>
              <p:spPr>
                <a:xfrm>
                  <a:off x="4625520" y="646954"/>
                  <a:ext cx="493609" cy="514122"/>
                </a:xfrm>
                <a:custGeom>
                  <a:avLst/>
                  <a:gdLst>
                    <a:gd name="connsiteX0" fmla="*/ 488428 w 493609"/>
                    <a:gd name="connsiteY0" fmla="*/ 275492 h 514122"/>
                    <a:gd name="connsiteX1" fmla="*/ 463530 w 493609"/>
                    <a:gd name="connsiteY1" fmla="*/ 254782 h 514122"/>
                    <a:gd name="connsiteX2" fmla="*/ 462260 w 493609"/>
                    <a:gd name="connsiteY2" fmla="*/ 233944 h 514122"/>
                    <a:gd name="connsiteX3" fmla="*/ 456544 w 493609"/>
                    <a:gd name="connsiteY3" fmla="*/ 209676 h 514122"/>
                    <a:gd name="connsiteX4" fmla="*/ 417799 w 493609"/>
                    <a:gd name="connsiteY4" fmla="*/ 153770 h 514122"/>
                    <a:gd name="connsiteX5" fmla="*/ 356444 w 493609"/>
                    <a:gd name="connsiteY5" fmla="*/ 129375 h 514122"/>
                    <a:gd name="connsiteX6" fmla="*/ 401413 w 493609"/>
                    <a:gd name="connsiteY6" fmla="*/ 47676 h 514122"/>
                    <a:gd name="connsiteX7" fmla="*/ 403445 w 493609"/>
                    <a:gd name="connsiteY7" fmla="*/ 29761 h 514122"/>
                    <a:gd name="connsiteX8" fmla="*/ 404208 w 493609"/>
                    <a:gd name="connsiteY8" fmla="*/ 22518 h 514122"/>
                    <a:gd name="connsiteX9" fmla="*/ 406367 w 493609"/>
                    <a:gd name="connsiteY9" fmla="*/ 29 h 514122"/>
                    <a:gd name="connsiteX10" fmla="*/ 357969 w 493609"/>
                    <a:gd name="connsiteY10" fmla="*/ 4095 h 514122"/>
                    <a:gd name="connsiteX11" fmla="*/ 340439 w 493609"/>
                    <a:gd name="connsiteY11" fmla="*/ 8796 h 514122"/>
                    <a:gd name="connsiteX12" fmla="*/ 273621 w 493609"/>
                    <a:gd name="connsiteY12" fmla="*/ 60763 h 514122"/>
                    <a:gd name="connsiteX13" fmla="*/ 254821 w 493609"/>
                    <a:gd name="connsiteY13" fmla="*/ 125055 h 514122"/>
                    <a:gd name="connsiteX14" fmla="*/ 175681 w 493609"/>
                    <a:gd name="connsiteY14" fmla="*/ 93544 h 514122"/>
                    <a:gd name="connsiteX15" fmla="*/ 112548 w 493609"/>
                    <a:gd name="connsiteY15" fmla="*/ 100024 h 514122"/>
                    <a:gd name="connsiteX16" fmla="*/ 51828 w 493609"/>
                    <a:gd name="connsiteY16" fmla="*/ 156692 h 514122"/>
                    <a:gd name="connsiteX17" fmla="*/ 47763 w 493609"/>
                    <a:gd name="connsiteY17" fmla="*/ 165078 h 514122"/>
                    <a:gd name="connsiteX18" fmla="*/ 46493 w 493609"/>
                    <a:gd name="connsiteY18" fmla="*/ 172321 h 514122"/>
                    <a:gd name="connsiteX19" fmla="*/ 11941 w 493609"/>
                    <a:gd name="connsiteY19" fmla="*/ 185026 h 514122"/>
                    <a:gd name="connsiteX20" fmla="*/ 0 w 493609"/>
                    <a:gd name="connsiteY20" fmla="*/ 220222 h 514122"/>
                    <a:gd name="connsiteX21" fmla="*/ 1524 w 493609"/>
                    <a:gd name="connsiteY21" fmla="*/ 306241 h 514122"/>
                    <a:gd name="connsiteX22" fmla="*/ 38871 w 493609"/>
                    <a:gd name="connsiteY22" fmla="*/ 350330 h 514122"/>
                    <a:gd name="connsiteX23" fmla="*/ 43952 w 493609"/>
                    <a:gd name="connsiteY23" fmla="*/ 351601 h 514122"/>
                    <a:gd name="connsiteX24" fmla="*/ 70628 w 493609"/>
                    <a:gd name="connsiteY24" fmla="*/ 420212 h 514122"/>
                    <a:gd name="connsiteX25" fmla="*/ 121059 w 493609"/>
                    <a:gd name="connsiteY25" fmla="*/ 481963 h 514122"/>
                    <a:gd name="connsiteX26" fmla="*/ 182033 w 493609"/>
                    <a:gd name="connsiteY26" fmla="*/ 493906 h 514122"/>
                    <a:gd name="connsiteX27" fmla="*/ 196133 w 493609"/>
                    <a:gd name="connsiteY27" fmla="*/ 492001 h 514122"/>
                    <a:gd name="connsiteX28" fmla="*/ 214552 w 493609"/>
                    <a:gd name="connsiteY28" fmla="*/ 499751 h 514122"/>
                    <a:gd name="connsiteX29" fmla="*/ 256345 w 493609"/>
                    <a:gd name="connsiteY29" fmla="*/ 514109 h 514122"/>
                    <a:gd name="connsiteX30" fmla="*/ 263078 w 493609"/>
                    <a:gd name="connsiteY30" fmla="*/ 513728 h 514122"/>
                    <a:gd name="connsiteX31" fmla="*/ 315160 w 493609"/>
                    <a:gd name="connsiteY31" fmla="*/ 496829 h 514122"/>
                    <a:gd name="connsiteX32" fmla="*/ 381596 w 493609"/>
                    <a:gd name="connsiteY32" fmla="*/ 439779 h 514122"/>
                    <a:gd name="connsiteX33" fmla="*/ 393664 w 493609"/>
                    <a:gd name="connsiteY33" fmla="*/ 424914 h 514122"/>
                    <a:gd name="connsiteX34" fmla="*/ 397094 w 493609"/>
                    <a:gd name="connsiteY34" fmla="*/ 420466 h 514122"/>
                    <a:gd name="connsiteX35" fmla="*/ 403191 w 493609"/>
                    <a:gd name="connsiteY35" fmla="*/ 421737 h 514122"/>
                    <a:gd name="connsiteX36" fmla="*/ 454384 w 493609"/>
                    <a:gd name="connsiteY36" fmla="*/ 394165 h 514122"/>
                    <a:gd name="connsiteX37" fmla="*/ 490969 w 493609"/>
                    <a:gd name="connsiteY37" fmla="*/ 308909 h 514122"/>
                    <a:gd name="connsiteX38" fmla="*/ 488428 w 493609"/>
                    <a:gd name="connsiteY38" fmla="*/ 275492 h 514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93609" h="514122">
                      <a:moveTo>
                        <a:pt x="488428" y="275492"/>
                      </a:moveTo>
                      <a:cubicBezTo>
                        <a:pt x="482966" y="265836"/>
                        <a:pt x="474709" y="258339"/>
                        <a:pt x="463530" y="254782"/>
                      </a:cubicBezTo>
                      <a:cubicBezTo>
                        <a:pt x="463149" y="248048"/>
                        <a:pt x="462641" y="241314"/>
                        <a:pt x="462260" y="233944"/>
                      </a:cubicBezTo>
                      <a:cubicBezTo>
                        <a:pt x="461371" y="225431"/>
                        <a:pt x="459211" y="217554"/>
                        <a:pt x="456544" y="209676"/>
                      </a:cubicBezTo>
                      <a:cubicBezTo>
                        <a:pt x="448668" y="185281"/>
                        <a:pt x="436092" y="167111"/>
                        <a:pt x="417799" y="153770"/>
                      </a:cubicBezTo>
                      <a:cubicBezTo>
                        <a:pt x="400143" y="141064"/>
                        <a:pt x="380072" y="132678"/>
                        <a:pt x="356444" y="129375"/>
                      </a:cubicBezTo>
                      <a:cubicBezTo>
                        <a:pt x="380961" y="110824"/>
                        <a:pt x="395569" y="84142"/>
                        <a:pt x="401413" y="47676"/>
                      </a:cubicBezTo>
                      <a:cubicBezTo>
                        <a:pt x="402683" y="41577"/>
                        <a:pt x="402810" y="35859"/>
                        <a:pt x="403445" y="29761"/>
                      </a:cubicBezTo>
                      <a:cubicBezTo>
                        <a:pt x="404080" y="27474"/>
                        <a:pt x="404080" y="24678"/>
                        <a:pt x="404208" y="22518"/>
                      </a:cubicBezTo>
                      <a:lnTo>
                        <a:pt x="406367" y="29"/>
                      </a:lnTo>
                      <a:cubicBezTo>
                        <a:pt x="406367" y="29"/>
                        <a:pt x="377150" y="-607"/>
                        <a:pt x="357969" y="4095"/>
                      </a:cubicBezTo>
                      <a:cubicBezTo>
                        <a:pt x="352379" y="5111"/>
                        <a:pt x="346663" y="6636"/>
                        <a:pt x="340439" y="8796"/>
                      </a:cubicBezTo>
                      <a:cubicBezTo>
                        <a:pt x="309824" y="18834"/>
                        <a:pt x="287594" y="36876"/>
                        <a:pt x="273621" y="60763"/>
                      </a:cubicBezTo>
                      <a:cubicBezTo>
                        <a:pt x="260791" y="82998"/>
                        <a:pt x="256980" y="106504"/>
                        <a:pt x="254821" y="125055"/>
                      </a:cubicBezTo>
                      <a:cubicBezTo>
                        <a:pt x="228145" y="108156"/>
                        <a:pt x="202612" y="98118"/>
                        <a:pt x="175681" y="93544"/>
                      </a:cubicBezTo>
                      <a:cubicBezTo>
                        <a:pt x="153325" y="90241"/>
                        <a:pt x="132492" y="92019"/>
                        <a:pt x="112548" y="100024"/>
                      </a:cubicBezTo>
                      <a:cubicBezTo>
                        <a:pt x="87015" y="110189"/>
                        <a:pt x="66944" y="129375"/>
                        <a:pt x="51828" y="156692"/>
                      </a:cubicBezTo>
                      <a:cubicBezTo>
                        <a:pt x="50685" y="159488"/>
                        <a:pt x="48906" y="162283"/>
                        <a:pt x="47763" y="165078"/>
                      </a:cubicBezTo>
                      <a:lnTo>
                        <a:pt x="46493" y="172321"/>
                      </a:lnTo>
                      <a:cubicBezTo>
                        <a:pt x="29725" y="170796"/>
                        <a:pt x="18292" y="178419"/>
                        <a:pt x="11941" y="185026"/>
                      </a:cubicBezTo>
                      <a:cubicBezTo>
                        <a:pt x="-127" y="198241"/>
                        <a:pt x="127" y="214504"/>
                        <a:pt x="0" y="220222"/>
                      </a:cubicBezTo>
                      <a:cubicBezTo>
                        <a:pt x="0" y="220222"/>
                        <a:pt x="1397" y="288325"/>
                        <a:pt x="1524" y="306241"/>
                      </a:cubicBezTo>
                      <a:cubicBezTo>
                        <a:pt x="2159" y="328222"/>
                        <a:pt x="17022" y="345883"/>
                        <a:pt x="38871" y="350330"/>
                      </a:cubicBezTo>
                      <a:cubicBezTo>
                        <a:pt x="40522" y="350965"/>
                        <a:pt x="42174" y="350965"/>
                        <a:pt x="43952" y="351601"/>
                      </a:cubicBezTo>
                      <a:cubicBezTo>
                        <a:pt x="51320" y="377012"/>
                        <a:pt x="60339" y="399756"/>
                        <a:pt x="70628" y="420212"/>
                      </a:cubicBezTo>
                      <a:cubicBezTo>
                        <a:pt x="80918" y="440161"/>
                        <a:pt x="95526" y="464556"/>
                        <a:pt x="121059" y="481963"/>
                      </a:cubicBezTo>
                      <a:cubicBezTo>
                        <a:pt x="139859" y="494669"/>
                        <a:pt x="160565" y="499116"/>
                        <a:pt x="182033" y="493906"/>
                      </a:cubicBezTo>
                      <a:cubicBezTo>
                        <a:pt x="186606" y="492890"/>
                        <a:pt x="191052" y="492382"/>
                        <a:pt x="196133" y="492001"/>
                      </a:cubicBezTo>
                      <a:cubicBezTo>
                        <a:pt x="201723" y="491619"/>
                        <a:pt x="207312" y="494542"/>
                        <a:pt x="214552" y="499751"/>
                      </a:cubicBezTo>
                      <a:cubicBezTo>
                        <a:pt x="226748" y="509026"/>
                        <a:pt x="240720" y="513728"/>
                        <a:pt x="256345" y="514109"/>
                      </a:cubicBezTo>
                      <a:cubicBezTo>
                        <a:pt x="258632" y="514109"/>
                        <a:pt x="260791" y="514236"/>
                        <a:pt x="263078" y="513728"/>
                      </a:cubicBezTo>
                      <a:cubicBezTo>
                        <a:pt x="280481" y="512457"/>
                        <a:pt x="296995" y="507121"/>
                        <a:pt x="315160" y="496829"/>
                      </a:cubicBezTo>
                      <a:cubicBezTo>
                        <a:pt x="337898" y="483869"/>
                        <a:pt x="358477" y="466208"/>
                        <a:pt x="381596" y="439779"/>
                      </a:cubicBezTo>
                      <a:cubicBezTo>
                        <a:pt x="386169" y="434316"/>
                        <a:pt x="390234" y="429233"/>
                        <a:pt x="393664" y="424914"/>
                      </a:cubicBezTo>
                      <a:lnTo>
                        <a:pt x="397094" y="420466"/>
                      </a:lnTo>
                      <a:lnTo>
                        <a:pt x="403191" y="421737"/>
                      </a:lnTo>
                      <a:cubicBezTo>
                        <a:pt x="426183" y="425549"/>
                        <a:pt x="444349" y="415892"/>
                        <a:pt x="454384" y="394165"/>
                      </a:cubicBezTo>
                      <a:cubicBezTo>
                        <a:pt x="459719" y="382984"/>
                        <a:pt x="486268" y="321742"/>
                        <a:pt x="490969" y="308909"/>
                      </a:cubicBezTo>
                      <a:cubicBezTo>
                        <a:pt x="495160" y="298109"/>
                        <a:pt x="494398" y="285657"/>
                        <a:pt x="488428" y="275492"/>
                      </a:cubicBezTo>
                      <a:close/>
                    </a:path>
                  </a:pathLst>
                </a:custGeom>
                <a:solidFill>
                  <a:srgbClr val="FFFFFF"/>
                </a:solidFill>
                <a:ln w="12692"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C8BCD619-402C-EE43-9314-394D3A5887FB}"/>
                    </a:ext>
                  </a:extLst>
                </p:cNvPr>
                <p:cNvSpPr/>
                <p:nvPr/>
              </p:nvSpPr>
              <p:spPr>
                <a:xfrm>
                  <a:off x="4686113" y="760053"/>
                  <a:ext cx="382685" cy="380449"/>
                </a:xfrm>
                <a:custGeom>
                  <a:avLst/>
                  <a:gdLst>
                    <a:gd name="connsiteX0" fmla="*/ 209090 w 382685"/>
                    <a:gd name="connsiteY0" fmla="*/ 247142 h 380449"/>
                    <a:gd name="connsiteX1" fmla="*/ 211504 w 382685"/>
                    <a:gd name="connsiteY1" fmla="*/ 134822 h 380449"/>
                    <a:gd name="connsiteX2" fmla="*/ 382359 w 382685"/>
                    <a:gd name="connsiteY2" fmla="*/ 158074 h 380449"/>
                    <a:gd name="connsiteX3" fmla="*/ 376769 w 382685"/>
                    <a:gd name="connsiteY3" fmla="*/ 102930 h 380449"/>
                    <a:gd name="connsiteX4" fmla="*/ 345647 w 382685"/>
                    <a:gd name="connsiteY4" fmla="*/ 57316 h 380449"/>
                    <a:gd name="connsiteX5" fmla="*/ 276924 w 382685"/>
                    <a:gd name="connsiteY5" fmla="*/ 35589 h 380449"/>
                    <a:gd name="connsiteX6" fmla="*/ 208709 w 382685"/>
                    <a:gd name="connsiteY6" fmla="*/ 44229 h 380449"/>
                    <a:gd name="connsiteX7" fmla="*/ 202612 w 382685"/>
                    <a:gd name="connsiteY7" fmla="*/ 42451 h 380449"/>
                    <a:gd name="connsiteX8" fmla="*/ 113564 w 382685"/>
                    <a:gd name="connsiteY8" fmla="*/ 1283 h 380449"/>
                    <a:gd name="connsiteX9" fmla="*/ 61736 w 382685"/>
                    <a:gd name="connsiteY9" fmla="*/ 6366 h 380449"/>
                    <a:gd name="connsiteX10" fmla="*/ 11814 w 382685"/>
                    <a:gd name="connsiteY10" fmla="*/ 53632 h 380449"/>
                    <a:gd name="connsiteX11" fmla="*/ 0 w 382685"/>
                    <a:gd name="connsiteY11" fmla="*/ 82601 h 380449"/>
                    <a:gd name="connsiteX12" fmla="*/ 161962 w 382685"/>
                    <a:gd name="connsiteY12" fmla="*/ 128215 h 380449"/>
                    <a:gd name="connsiteX13" fmla="*/ 120424 w 382685"/>
                    <a:gd name="connsiteY13" fmla="*/ 234182 h 380449"/>
                    <a:gd name="connsiteX14" fmla="*/ 381 w 382685"/>
                    <a:gd name="connsiteY14" fmla="*/ 220968 h 380449"/>
                    <a:gd name="connsiteX15" fmla="*/ 29725 w 382685"/>
                    <a:gd name="connsiteY15" fmla="*/ 297966 h 380449"/>
                    <a:gd name="connsiteX16" fmla="*/ 73550 w 382685"/>
                    <a:gd name="connsiteY16" fmla="*/ 352347 h 380449"/>
                    <a:gd name="connsiteX17" fmla="*/ 117756 w 382685"/>
                    <a:gd name="connsiteY17" fmla="*/ 361114 h 380449"/>
                    <a:gd name="connsiteX18" fmla="*/ 136303 w 382685"/>
                    <a:gd name="connsiteY18" fmla="*/ 358700 h 380449"/>
                    <a:gd name="connsiteX19" fmla="*/ 167552 w 382685"/>
                    <a:gd name="connsiteY19" fmla="*/ 370643 h 380449"/>
                    <a:gd name="connsiteX20" fmla="*/ 201596 w 382685"/>
                    <a:gd name="connsiteY20" fmla="*/ 380300 h 380449"/>
                    <a:gd name="connsiteX21" fmla="*/ 244659 w 382685"/>
                    <a:gd name="connsiteY21" fmla="*/ 366069 h 380449"/>
                    <a:gd name="connsiteX22" fmla="*/ 305887 w 382685"/>
                    <a:gd name="connsiteY22" fmla="*/ 313340 h 380449"/>
                    <a:gd name="connsiteX23" fmla="*/ 328371 w 382685"/>
                    <a:gd name="connsiteY23" fmla="*/ 285133 h 380449"/>
                    <a:gd name="connsiteX24" fmla="*/ 209090 w 382685"/>
                    <a:gd name="connsiteY24" fmla="*/ 247142 h 380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82685" h="380449">
                      <a:moveTo>
                        <a:pt x="209090" y="247142"/>
                      </a:moveTo>
                      <a:lnTo>
                        <a:pt x="211504" y="134822"/>
                      </a:lnTo>
                      <a:lnTo>
                        <a:pt x="382359" y="158074"/>
                      </a:lnTo>
                      <a:cubicBezTo>
                        <a:pt x="383248" y="139523"/>
                        <a:pt x="382612" y="120973"/>
                        <a:pt x="376769" y="102930"/>
                      </a:cubicBezTo>
                      <a:cubicBezTo>
                        <a:pt x="370926" y="84761"/>
                        <a:pt x="361144" y="68879"/>
                        <a:pt x="345647" y="57316"/>
                      </a:cubicBezTo>
                      <a:cubicBezTo>
                        <a:pt x="325195" y="42323"/>
                        <a:pt x="301695" y="36098"/>
                        <a:pt x="276924" y="35589"/>
                      </a:cubicBezTo>
                      <a:cubicBezTo>
                        <a:pt x="253932" y="34573"/>
                        <a:pt x="230813" y="38003"/>
                        <a:pt x="208709" y="44229"/>
                      </a:cubicBezTo>
                      <a:cubicBezTo>
                        <a:pt x="207058" y="44738"/>
                        <a:pt x="203628" y="43594"/>
                        <a:pt x="202612" y="42451"/>
                      </a:cubicBezTo>
                      <a:cubicBezTo>
                        <a:pt x="176063" y="22248"/>
                        <a:pt x="147227" y="6493"/>
                        <a:pt x="113564" y="1283"/>
                      </a:cubicBezTo>
                      <a:cubicBezTo>
                        <a:pt x="95653" y="-1385"/>
                        <a:pt x="78250" y="13"/>
                        <a:pt x="61736" y="6366"/>
                      </a:cubicBezTo>
                      <a:cubicBezTo>
                        <a:pt x="39125" y="15387"/>
                        <a:pt x="22992" y="32540"/>
                        <a:pt x="11814" y="53632"/>
                      </a:cubicBezTo>
                      <a:cubicBezTo>
                        <a:pt x="7114" y="62526"/>
                        <a:pt x="4065" y="73199"/>
                        <a:pt x="0" y="82601"/>
                      </a:cubicBezTo>
                      <a:lnTo>
                        <a:pt x="161962" y="128215"/>
                      </a:lnTo>
                      <a:lnTo>
                        <a:pt x="120424" y="234182"/>
                      </a:lnTo>
                      <a:lnTo>
                        <a:pt x="381" y="220968"/>
                      </a:lnTo>
                      <a:cubicBezTo>
                        <a:pt x="889" y="222620"/>
                        <a:pt x="14482" y="271283"/>
                        <a:pt x="29725" y="297966"/>
                      </a:cubicBezTo>
                      <a:cubicBezTo>
                        <a:pt x="41158" y="318422"/>
                        <a:pt x="53606" y="338370"/>
                        <a:pt x="73550" y="352347"/>
                      </a:cubicBezTo>
                      <a:cubicBezTo>
                        <a:pt x="87396" y="361622"/>
                        <a:pt x="101370" y="365307"/>
                        <a:pt x="117756" y="361114"/>
                      </a:cubicBezTo>
                      <a:cubicBezTo>
                        <a:pt x="123981" y="359589"/>
                        <a:pt x="129570" y="359081"/>
                        <a:pt x="136303" y="358700"/>
                      </a:cubicBezTo>
                      <a:cubicBezTo>
                        <a:pt x="148116" y="358446"/>
                        <a:pt x="158152" y="363147"/>
                        <a:pt x="167552" y="370643"/>
                      </a:cubicBezTo>
                      <a:cubicBezTo>
                        <a:pt x="177460" y="378140"/>
                        <a:pt x="189274" y="381189"/>
                        <a:pt x="201596" y="380300"/>
                      </a:cubicBezTo>
                      <a:cubicBezTo>
                        <a:pt x="217347" y="379538"/>
                        <a:pt x="231575" y="373566"/>
                        <a:pt x="244659" y="366069"/>
                      </a:cubicBezTo>
                      <a:cubicBezTo>
                        <a:pt x="268540" y="351966"/>
                        <a:pt x="288103" y="333288"/>
                        <a:pt x="305887" y="313340"/>
                      </a:cubicBezTo>
                      <a:cubicBezTo>
                        <a:pt x="313890" y="304573"/>
                        <a:pt x="320876" y="294535"/>
                        <a:pt x="328371" y="285133"/>
                      </a:cubicBezTo>
                      <a:lnTo>
                        <a:pt x="209090" y="247142"/>
                      </a:lnTo>
                      <a:close/>
                    </a:path>
                  </a:pathLst>
                </a:custGeom>
                <a:solidFill>
                  <a:srgbClr val="A6AF52"/>
                </a:solidFill>
                <a:ln w="12692"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831DE521-B1FC-BA45-81B9-E0F31CD7700A}"/>
                    </a:ext>
                  </a:extLst>
                </p:cNvPr>
                <p:cNvSpPr/>
                <p:nvPr/>
              </p:nvSpPr>
              <p:spPr>
                <a:xfrm>
                  <a:off x="4645845" y="840079"/>
                  <a:ext cx="451842" cy="209825"/>
                </a:xfrm>
                <a:custGeom>
                  <a:avLst/>
                  <a:gdLst>
                    <a:gd name="connsiteX0" fmla="*/ 434440 w 451842"/>
                    <a:gd name="connsiteY0" fmla="*/ 80461 h 209825"/>
                    <a:gd name="connsiteX1" fmla="*/ 267651 w 451842"/>
                    <a:gd name="connsiteY1" fmla="*/ 47680 h 209825"/>
                    <a:gd name="connsiteX2" fmla="*/ 239704 w 451842"/>
                    <a:gd name="connsiteY2" fmla="*/ 69534 h 209825"/>
                    <a:gd name="connsiteX3" fmla="*/ 239450 w 451842"/>
                    <a:gd name="connsiteY3" fmla="*/ 80715 h 209825"/>
                    <a:gd name="connsiteX4" fmla="*/ 206931 w 451842"/>
                    <a:gd name="connsiteY4" fmla="*/ 74362 h 209825"/>
                    <a:gd name="connsiteX5" fmla="*/ 210487 w 451842"/>
                    <a:gd name="connsiteY5" fmla="*/ 66612 h 209825"/>
                    <a:gd name="connsiteX6" fmla="*/ 193720 w 451842"/>
                    <a:gd name="connsiteY6" fmla="*/ 33704 h 209825"/>
                    <a:gd name="connsiteX7" fmla="*/ 28073 w 451842"/>
                    <a:gd name="connsiteY7" fmla="*/ 414 h 209825"/>
                    <a:gd name="connsiteX8" fmla="*/ 6605 w 451842"/>
                    <a:gd name="connsiteY8" fmla="*/ 6767 h 209825"/>
                    <a:gd name="connsiteX9" fmla="*/ 0 w 451842"/>
                    <a:gd name="connsiteY9" fmla="*/ 27478 h 209825"/>
                    <a:gd name="connsiteX10" fmla="*/ 1524 w 451842"/>
                    <a:gd name="connsiteY10" fmla="*/ 113497 h 209825"/>
                    <a:gd name="connsiteX11" fmla="*/ 22357 w 451842"/>
                    <a:gd name="connsiteY11" fmla="*/ 137511 h 209825"/>
                    <a:gd name="connsiteX12" fmla="*/ 148878 w 451842"/>
                    <a:gd name="connsiteY12" fmla="*/ 162033 h 209825"/>
                    <a:gd name="connsiteX13" fmla="*/ 173903 w 451842"/>
                    <a:gd name="connsiteY13" fmla="*/ 150217 h 209825"/>
                    <a:gd name="connsiteX14" fmla="*/ 200452 w 451842"/>
                    <a:gd name="connsiteY14" fmla="*/ 90118 h 209825"/>
                    <a:gd name="connsiteX15" fmla="*/ 240213 w 451842"/>
                    <a:gd name="connsiteY15" fmla="*/ 98250 h 209825"/>
                    <a:gd name="connsiteX16" fmla="*/ 241102 w 451842"/>
                    <a:gd name="connsiteY16" fmla="*/ 160635 h 209825"/>
                    <a:gd name="connsiteX17" fmla="*/ 259775 w 451842"/>
                    <a:gd name="connsiteY17" fmla="*/ 184014 h 209825"/>
                    <a:gd name="connsiteX18" fmla="*/ 385661 w 451842"/>
                    <a:gd name="connsiteY18" fmla="*/ 209172 h 209825"/>
                    <a:gd name="connsiteX19" fmla="*/ 414115 w 451842"/>
                    <a:gd name="connsiteY19" fmla="*/ 194052 h 209825"/>
                    <a:gd name="connsiteX20" fmla="*/ 428851 w 451842"/>
                    <a:gd name="connsiteY20" fmla="*/ 160635 h 209825"/>
                    <a:gd name="connsiteX21" fmla="*/ 450192 w 451842"/>
                    <a:gd name="connsiteY21" fmla="*/ 109939 h 209825"/>
                    <a:gd name="connsiteX22" fmla="*/ 434440 w 451842"/>
                    <a:gd name="connsiteY22" fmla="*/ 80461 h 209825"/>
                    <a:gd name="connsiteX23" fmla="*/ 194863 w 451842"/>
                    <a:gd name="connsiteY23" fmla="*/ 60894 h 209825"/>
                    <a:gd name="connsiteX24" fmla="*/ 160057 w 451842"/>
                    <a:gd name="connsiteY24" fmla="*/ 141068 h 209825"/>
                    <a:gd name="connsiteX25" fmla="*/ 149895 w 451842"/>
                    <a:gd name="connsiteY25" fmla="*/ 145897 h 209825"/>
                    <a:gd name="connsiteX26" fmla="*/ 27946 w 451842"/>
                    <a:gd name="connsiteY26" fmla="*/ 122010 h 209825"/>
                    <a:gd name="connsiteX27" fmla="*/ 20705 w 451842"/>
                    <a:gd name="connsiteY27" fmla="*/ 119087 h 209825"/>
                    <a:gd name="connsiteX28" fmla="*/ 18673 w 451842"/>
                    <a:gd name="connsiteY28" fmla="*/ 111210 h 209825"/>
                    <a:gd name="connsiteX29" fmla="*/ 17022 w 451842"/>
                    <a:gd name="connsiteY29" fmla="*/ 29130 h 209825"/>
                    <a:gd name="connsiteX30" fmla="*/ 17022 w 451842"/>
                    <a:gd name="connsiteY30" fmla="*/ 26334 h 209825"/>
                    <a:gd name="connsiteX31" fmla="*/ 27311 w 451842"/>
                    <a:gd name="connsiteY31" fmla="*/ 18075 h 209825"/>
                    <a:gd name="connsiteX32" fmla="*/ 188512 w 451842"/>
                    <a:gd name="connsiteY32" fmla="*/ 49586 h 209825"/>
                    <a:gd name="connsiteX33" fmla="*/ 195244 w 451842"/>
                    <a:gd name="connsiteY33" fmla="*/ 52508 h 209825"/>
                    <a:gd name="connsiteX34" fmla="*/ 194863 w 451842"/>
                    <a:gd name="connsiteY34" fmla="*/ 60894 h 209825"/>
                    <a:gd name="connsiteX35" fmla="*/ 433805 w 451842"/>
                    <a:gd name="connsiteY35" fmla="*/ 107525 h 209825"/>
                    <a:gd name="connsiteX36" fmla="*/ 399507 w 451842"/>
                    <a:gd name="connsiteY36" fmla="*/ 186047 h 209825"/>
                    <a:gd name="connsiteX37" fmla="*/ 388202 w 451842"/>
                    <a:gd name="connsiteY37" fmla="*/ 192019 h 209825"/>
                    <a:gd name="connsiteX38" fmla="*/ 267270 w 451842"/>
                    <a:gd name="connsiteY38" fmla="*/ 168640 h 209825"/>
                    <a:gd name="connsiteX39" fmla="*/ 258378 w 451842"/>
                    <a:gd name="connsiteY39" fmla="*/ 163431 h 209825"/>
                    <a:gd name="connsiteX40" fmla="*/ 257361 w 451842"/>
                    <a:gd name="connsiteY40" fmla="*/ 156061 h 209825"/>
                    <a:gd name="connsiteX41" fmla="*/ 255710 w 451842"/>
                    <a:gd name="connsiteY41" fmla="*/ 73981 h 209825"/>
                    <a:gd name="connsiteX42" fmla="*/ 256472 w 451842"/>
                    <a:gd name="connsiteY42" fmla="*/ 67247 h 209825"/>
                    <a:gd name="connsiteX43" fmla="*/ 262697 w 451842"/>
                    <a:gd name="connsiteY43" fmla="*/ 63435 h 209825"/>
                    <a:gd name="connsiteX44" fmla="*/ 428343 w 451842"/>
                    <a:gd name="connsiteY44" fmla="*/ 96090 h 209825"/>
                    <a:gd name="connsiteX45" fmla="*/ 435583 w 451842"/>
                    <a:gd name="connsiteY45" fmla="*/ 99647 h 209825"/>
                    <a:gd name="connsiteX46" fmla="*/ 433805 w 451842"/>
                    <a:gd name="connsiteY46" fmla="*/ 107525 h 20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51842" h="209825">
                      <a:moveTo>
                        <a:pt x="434440" y="80461"/>
                      </a:moveTo>
                      <a:cubicBezTo>
                        <a:pt x="430502" y="79318"/>
                        <a:pt x="308554" y="55939"/>
                        <a:pt x="267651" y="47680"/>
                      </a:cubicBezTo>
                      <a:cubicBezTo>
                        <a:pt x="252026" y="44504"/>
                        <a:pt x="240594" y="53906"/>
                        <a:pt x="239704" y="69534"/>
                      </a:cubicBezTo>
                      <a:lnTo>
                        <a:pt x="239450" y="80715"/>
                      </a:lnTo>
                      <a:cubicBezTo>
                        <a:pt x="228272" y="78174"/>
                        <a:pt x="217601" y="76268"/>
                        <a:pt x="206931" y="74362"/>
                      </a:cubicBezTo>
                      <a:cubicBezTo>
                        <a:pt x="208074" y="71567"/>
                        <a:pt x="209344" y="68772"/>
                        <a:pt x="210487" y="66612"/>
                      </a:cubicBezTo>
                      <a:cubicBezTo>
                        <a:pt x="216458" y="52127"/>
                        <a:pt x="211631" y="36245"/>
                        <a:pt x="193720" y="33704"/>
                      </a:cubicBezTo>
                      <a:cubicBezTo>
                        <a:pt x="184193" y="31798"/>
                        <a:pt x="32011" y="1049"/>
                        <a:pt x="28073" y="414"/>
                      </a:cubicBezTo>
                      <a:cubicBezTo>
                        <a:pt x="19689" y="-856"/>
                        <a:pt x="12322" y="668"/>
                        <a:pt x="6605" y="6767"/>
                      </a:cubicBezTo>
                      <a:cubicBezTo>
                        <a:pt x="889" y="12866"/>
                        <a:pt x="127" y="19600"/>
                        <a:pt x="0" y="27478"/>
                      </a:cubicBezTo>
                      <a:lnTo>
                        <a:pt x="1524" y="113497"/>
                      </a:lnTo>
                      <a:cubicBezTo>
                        <a:pt x="1778" y="125821"/>
                        <a:pt x="10035" y="135097"/>
                        <a:pt x="22357" y="137511"/>
                      </a:cubicBezTo>
                      <a:cubicBezTo>
                        <a:pt x="27946" y="138781"/>
                        <a:pt x="121440" y="156442"/>
                        <a:pt x="148878" y="162033"/>
                      </a:cubicBezTo>
                      <a:cubicBezTo>
                        <a:pt x="158406" y="163939"/>
                        <a:pt x="170346" y="157967"/>
                        <a:pt x="173903" y="150217"/>
                      </a:cubicBezTo>
                      <a:cubicBezTo>
                        <a:pt x="176825" y="143483"/>
                        <a:pt x="194482" y="103967"/>
                        <a:pt x="200452" y="90118"/>
                      </a:cubicBezTo>
                      <a:cubicBezTo>
                        <a:pt x="213917" y="92659"/>
                        <a:pt x="227255" y="95708"/>
                        <a:pt x="240213" y="98250"/>
                      </a:cubicBezTo>
                      <a:cubicBezTo>
                        <a:pt x="240848" y="119595"/>
                        <a:pt x="240975" y="139798"/>
                        <a:pt x="241102" y="160635"/>
                      </a:cubicBezTo>
                      <a:cubicBezTo>
                        <a:pt x="241483" y="171944"/>
                        <a:pt x="249104" y="181600"/>
                        <a:pt x="259775" y="184014"/>
                      </a:cubicBezTo>
                      <a:cubicBezTo>
                        <a:pt x="288356" y="189732"/>
                        <a:pt x="380072" y="207901"/>
                        <a:pt x="385661" y="209172"/>
                      </a:cubicBezTo>
                      <a:cubicBezTo>
                        <a:pt x="399634" y="211713"/>
                        <a:pt x="408780" y="206885"/>
                        <a:pt x="414115" y="194052"/>
                      </a:cubicBezTo>
                      <a:cubicBezTo>
                        <a:pt x="418816" y="182871"/>
                        <a:pt x="424151" y="171817"/>
                        <a:pt x="428851" y="160635"/>
                      </a:cubicBezTo>
                      <a:cubicBezTo>
                        <a:pt x="435965" y="143864"/>
                        <a:pt x="443586" y="126711"/>
                        <a:pt x="450192" y="109939"/>
                      </a:cubicBezTo>
                      <a:cubicBezTo>
                        <a:pt x="455400" y="96725"/>
                        <a:pt x="447779" y="83638"/>
                        <a:pt x="434440" y="80461"/>
                      </a:cubicBezTo>
                      <a:close/>
                      <a:moveTo>
                        <a:pt x="194863" y="60894"/>
                      </a:moveTo>
                      <a:cubicBezTo>
                        <a:pt x="183684" y="87577"/>
                        <a:pt x="171871" y="114386"/>
                        <a:pt x="160057" y="141068"/>
                      </a:cubicBezTo>
                      <a:cubicBezTo>
                        <a:pt x="158279" y="145515"/>
                        <a:pt x="154341" y="146532"/>
                        <a:pt x="149895" y="145897"/>
                      </a:cubicBezTo>
                      <a:cubicBezTo>
                        <a:pt x="121313" y="140179"/>
                        <a:pt x="40268" y="123915"/>
                        <a:pt x="27946" y="122010"/>
                      </a:cubicBezTo>
                      <a:cubicBezTo>
                        <a:pt x="24008" y="121374"/>
                        <a:pt x="21849" y="120739"/>
                        <a:pt x="20705" y="119087"/>
                      </a:cubicBezTo>
                      <a:cubicBezTo>
                        <a:pt x="19054" y="117308"/>
                        <a:pt x="18546" y="115148"/>
                        <a:pt x="18673" y="111210"/>
                      </a:cubicBezTo>
                      <a:cubicBezTo>
                        <a:pt x="18419" y="97741"/>
                        <a:pt x="17276" y="42598"/>
                        <a:pt x="17022" y="29130"/>
                      </a:cubicBezTo>
                      <a:lnTo>
                        <a:pt x="17022" y="26334"/>
                      </a:lnTo>
                      <a:cubicBezTo>
                        <a:pt x="17149" y="18457"/>
                        <a:pt x="19435" y="16805"/>
                        <a:pt x="27311" y="18075"/>
                      </a:cubicBezTo>
                      <a:cubicBezTo>
                        <a:pt x="62625" y="24937"/>
                        <a:pt x="169965" y="46409"/>
                        <a:pt x="188512" y="49586"/>
                      </a:cubicBezTo>
                      <a:cubicBezTo>
                        <a:pt x="191814" y="50221"/>
                        <a:pt x="194101" y="50857"/>
                        <a:pt x="195244" y="52508"/>
                      </a:cubicBezTo>
                      <a:cubicBezTo>
                        <a:pt x="197277" y="53017"/>
                        <a:pt x="197149" y="55812"/>
                        <a:pt x="194863" y="60894"/>
                      </a:cubicBezTo>
                      <a:close/>
                      <a:moveTo>
                        <a:pt x="433805" y="107525"/>
                      </a:moveTo>
                      <a:cubicBezTo>
                        <a:pt x="428470" y="120358"/>
                        <a:pt x="405478" y="172706"/>
                        <a:pt x="399507" y="186047"/>
                      </a:cubicBezTo>
                      <a:cubicBezTo>
                        <a:pt x="397094" y="191638"/>
                        <a:pt x="394299" y="193290"/>
                        <a:pt x="388202" y="192019"/>
                      </a:cubicBezTo>
                      <a:cubicBezTo>
                        <a:pt x="347933" y="184395"/>
                        <a:pt x="307665" y="176264"/>
                        <a:pt x="267270" y="168640"/>
                      </a:cubicBezTo>
                      <a:cubicBezTo>
                        <a:pt x="262188" y="167370"/>
                        <a:pt x="259394" y="166226"/>
                        <a:pt x="258378" y="163431"/>
                      </a:cubicBezTo>
                      <a:cubicBezTo>
                        <a:pt x="257235" y="161779"/>
                        <a:pt x="257361" y="159492"/>
                        <a:pt x="257361" y="156061"/>
                      </a:cubicBezTo>
                      <a:cubicBezTo>
                        <a:pt x="256853" y="128490"/>
                        <a:pt x="256218" y="101553"/>
                        <a:pt x="255710" y="73981"/>
                      </a:cubicBezTo>
                      <a:cubicBezTo>
                        <a:pt x="255710" y="71694"/>
                        <a:pt x="255202" y="69534"/>
                        <a:pt x="256472" y="67247"/>
                      </a:cubicBezTo>
                      <a:cubicBezTo>
                        <a:pt x="257616" y="64960"/>
                        <a:pt x="259394" y="62292"/>
                        <a:pt x="262697" y="63435"/>
                      </a:cubicBezTo>
                      <a:cubicBezTo>
                        <a:pt x="276162" y="65977"/>
                        <a:pt x="386931" y="87958"/>
                        <a:pt x="428343" y="96090"/>
                      </a:cubicBezTo>
                      <a:cubicBezTo>
                        <a:pt x="432281" y="96725"/>
                        <a:pt x="434440" y="97868"/>
                        <a:pt x="435583" y="99647"/>
                      </a:cubicBezTo>
                      <a:cubicBezTo>
                        <a:pt x="436219" y="101299"/>
                        <a:pt x="435583" y="103586"/>
                        <a:pt x="433805" y="107525"/>
                      </a:cubicBezTo>
                      <a:close/>
                    </a:path>
                  </a:pathLst>
                </a:custGeom>
                <a:solidFill>
                  <a:srgbClr val="6C763C"/>
                </a:solidFill>
                <a:ln w="12692"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024DE0F8-7156-9448-B4CA-7999169B39DA}"/>
                    </a:ext>
                  </a:extLst>
                </p:cNvPr>
                <p:cNvSpPr/>
                <p:nvPr/>
              </p:nvSpPr>
              <p:spPr>
                <a:xfrm>
                  <a:off x="4790260" y="1020900"/>
                  <a:ext cx="109714" cy="43366"/>
                </a:xfrm>
                <a:custGeom>
                  <a:avLst/>
                  <a:gdLst>
                    <a:gd name="connsiteX0" fmla="*/ 57180 w 109714"/>
                    <a:gd name="connsiteY0" fmla="*/ 43344 h 43366"/>
                    <a:gd name="connsiteX1" fmla="*/ 45621 w 109714"/>
                    <a:gd name="connsiteY1" fmla="*/ 42328 h 43366"/>
                    <a:gd name="connsiteX2" fmla="*/ 398 w 109714"/>
                    <a:gd name="connsiteY2" fmla="*/ 7641 h 43366"/>
                    <a:gd name="connsiteX3" fmla="*/ 3574 w 109714"/>
                    <a:gd name="connsiteY3" fmla="*/ 398 h 43366"/>
                    <a:gd name="connsiteX4" fmla="*/ 10815 w 109714"/>
                    <a:gd name="connsiteY4" fmla="*/ 3575 h 43366"/>
                    <a:gd name="connsiteX5" fmla="*/ 47526 w 109714"/>
                    <a:gd name="connsiteY5" fmla="*/ 31401 h 43366"/>
                    <a:gd name="connsiteX6" fmla="*/ 101132 w 109714"/>
                    <a:gd name="connsiteY6" fmla="*/ 20982 h 43366"/>
                    <a:gd name="connsiteX7" fmla="*/ 108881 w 109714"/>
                    <a:gd name="connsiteY7" fmla="*/ 22888 h 43366"/>
                    <a:gd name="connsiteX8" fmla="*/ 106976 w 109714"/>
                    <a:gd name="connsiteY8" fmla="*/ 30638 h 43366"/>
                    <a:gd name="connsiteX9" fmla="*/ 57180 w 109714"/>
                    <a:gd name="connsiteY9" fmla="*/ 43344 h 4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9714" h="43366">
                      <a:moveTo>
                        <a:pt x="57180" y="43344"/>
                      </a:moveTo>
                      <a:cubicBezTo>
                        <a:pt x="53369" y="43217"/>
                        <a:pt x="49559" y="42963"/>
                        <a:pt x="45621" y="42328"/>
                      </a:cubicBezTo>
                      <a:cubicBezTo>
                        <a:pt x="12085" y="36102"/>
                        <a:pt x="907" y="8784"/>
                        <a:pt x="398" y="7641"/>
                      </a:cubicBezTo>
                      <a:cubicBezTo>
                        <a:pt x="-745" y="4718"/>
                        <a:pt x="652" y="1542"/>
                        <a:pt x="3574" y="398"/>
                      </a:cubicBezTo>
                      <a:cubicBezTo>
                        <a:pt x="6495" y="-745"/>
                        <a:pt x="9671" y="653"/>
                        <a:pt x="10815" y="3575"/>
                      </a:cubicBezTo>
                      <a:cubicBezTo>
                        <a:pt x="11196" y="4591"/>
                        <a:pt x="20469" y="26318"/>
                        <a:pt x="47526" y="31401"/>
                      </a:cubicBezTo>
                      <a:cubicBezTo>
                        <a:pt x="75727" y="36102"/>
                        <a:pt x="100879" y="21109"/>
                        <a:pt x="101132" y="20982"/>
                      </a:cubicBezTo>
                      <a:cubicBezTo>
                        <a:pt x="103800" y="19330"/>
                        <a:pt x="107230" y="20220"/>
                        <a:pt x="108881" y="22888"/>
                      </a:cubicBezTo>
                      <a:cubicBezTo>
                        <a:pt x="110533" y="25556"/>
                        <a:pt x="109644" y="28987"/>
                        <a:pt x="106976" y="30638"/>
                      </a:cubicBezTo>
                      <a:cubicBezTo>
                        <a:pt x="105960" y="31020"/>
                        <a:pt x="84492" y="43980"/>
                        <a:pt x="57180" y="43344"/>
                      </a:cubicBezTo>
                      <a:close/>
                    </a:path>
                  </a:pathLst>
                </a:custGeom>
                <a:solidFill>
                  <a:srgbClr val="6C763C"/>
                </a:solidFill>
                <a:ln w="12692"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8603AF4A-CF63-854D-932F-2A58D4B74F86}"/>
                    </a:ext>
                  </a:extLst>
                </p:cNvPr>
                <p:cNvSpPr/>
                <p:nvPr/>
              </p:nvSpPr>
              <p:spPr>
                <a:xfrm>
                  <a:off x="4902084" y="667185"/>
                  <a:ext cx="107573" cy="116385"/>
                </a:xfrm>
                <a:custGeom>
                  <a:avLst/>
                  <a:gdLst>
                    <a:gd name="connsiteX0" fmla="*/ 106 w 107573"/>
                    <a:gd name="connsiteY0" fmla="*/ 116386 h 116385"/>
                    <a:gd name="connsiteX1" fmla="*/ 23607 w 107573"/>
                    <a:gd name="connsiteY1" fmla="*/ 39261 h 116385"/>
                    <a:gd name="connsiteX2" fmla="*/ 107573 w 107573"/>
                    <a:gd name="connsiteY2" fmla="*/ 0 h 116385"/>
                    <a:gd name="connsiteX3" fmla="*/ 77086 w 107573"/>
                    <a:gd name="connsiteY3" fmla="*/ 84240 h 116385"/>
                    <a:gd name="connsiteX4" fmla="*/ 106 w 107573"/>
                    <a:gd name="connsiteY4" fmla="*/ 116386 h 116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73" h="116385">
                      <a:moveTo>
                        <a:pt x="106" y="116386"/>
                      </a:moveTo>
                      <a:cubicBezTo>
                        <a:pt x="106" y="116386"/>
                        <a:pt x="-2942" y="73567"/>
                        <a:pt x="23607" y="39261"/>
                      </a:cubicBezTo>
                      <a:cubicBezTo>
                        <a:pt x="50156" y="4955"/>
                        <a:pt x="107573" y="0"/>
                        <a:pt x="107573" y="0"/>
                      </a:cubicBezTo>
                      <a:cubicBezTo>
                        <a:pt x="107573" y="0"/>
                        <a:pt x="108081" y="54508"/>
                        <a:pt x="77086" y="84240"/>
                      </a:cubicBezTo>
                      <a:cubicBezTo>
                        <a:pt x="46218" y="113972"/>
                        <a:pt x="106" y="116386"/>
                        <a:pt x="106" y="116386"/>
                      </a:cubicBezTo>
                      <a:close/>
                    </a:path>
                  </a:pathLst>
                </a:custGeom>
                <a:solidFill>
                  <a:srgbClr val="C7CA4F"/>
                </a:solidFill>
                <a:ln w="12692"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E383E77C-789B-E847-AD91-7A917F64D212}"/>
                    </a:ext>
                  </a:extLst>
                </p:cNvPr>
                <p:cNvSpPr/>
                <p:nvPr/>
              </p:nvSpPr>
              <p:spPr>
                <a:xfrm rot="-4655803">
                  <a:off x="4738140" y="908716"/>
                  <a:ext cx="53862" cy="39389"/>
                </a:xfrm>
                <a:custGeom>
                  <a:avLst/>
                  <a:gdLst>
                    <a:gd name="connsiteX0" fmla="*/ 53863 w 53862"/>
                    <a:gd name="connsiteY0" fmla="*/ 19695 h 39389"/>
                    <a:gd name="connsiteX1" fmla="*/ 26931 w 53862"/>
                    <a:gd name="connsiteY1" fmla="*/ 39390 h 39389"/>
                    <a:gd name="connsiteX2" fmla="*/ 0 w 53862"/>
                    <a:gd name="connsiteY2" fmla="*/ 19695 h 39389"/>
                    <a:gd name="connsiteX3" fmla="*/ 26931 w 53862"/>
                    <a:gd name="connsiteY3" fmla="*/ 0 h 39389"/>
                    <a:gd name="connsiteX4" fmla="*/ 53863 w 53862"/>
                    <a:gd name="connsiteY4" fmla="*/ 19695 h 39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62" h="39389">
                      <a:moveTo>
                        <a:pt x="53863" y="19695"/>
                      </a:moveTo>
                      <a:cubicBezTo>
                        <a:pt x="53863" y="30572"/>
                        <a:pt x="41805" y="39390"/>
                        <a:pt x="26931" y="39390"/>
                      </a:cubicBezTo>
                      <a:cubicBezTo>
                        <a:pt x="12058" y="39390"/>
                        <a:pt x="0" y="30572"/>
                        <a:pt x="0" y="19695"/>
                      </a:cubicBezTo>
                      <a:cubicBezTo>
                        <a:pt x="0" y="8818"/>
                        <a:pt x="12058" y="0"/>
                        <a:pt x="26931" y="0"/>
                      </a:cubicBezTo>
                      <a:cubicBezTo>
                        <a:pt x="41805" y="0"/>
                        <a:pt x="53863" y="8818"/>
                        <a:pt x="53863" y="19695"/>
                      </a:cubicBezTo>
                      <a:close/>
                    </a:path>
                  </a:pathLst>
                </a:custGeom>
                <a:solidFill>
                  <a:srgbClr val="6C763C"/>
                </a:solidFill>
                <a:ln w="12693"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AD8DFB95-89AF-4A4B-B439-726ED18A9C8F}"/>
                    </a:ext>
                  </a:extLst>
                </p:cNvPr>
                <p:cNvSpPr/>
                <p:nvPr/>
              </p:nvSpPr>
              <p:spPr>
                <a:xfrm rot="-4655803">
                  <a:off x="4933420" y="947346"/>
                  <a:ext cx="53862" cy="39389"/>
                </a:xfrm>
                <a:custGeom>
                  <a:avLst/>
                  <a:gdLst>
                    <a:gd name="connsiteX0" fmla="*/ 53863 w 53862"/>
                    <a:gd name="connsiteY0" fmla="*/ 19695 h 39389"/>
                    <a:gd name="connsiteX1" fmla="*/ 26931 w 53862"/>
                    <a:gd name="connsiteY1" fmla="*/ 39390 h 39389"/>
                    <a:gd name="connsiteX2" fmla="*/ 0 w 53862"/>
                    <a:gd name="connsiteY2" fmla="*/ 19695 h 39389"/>
                    <a:gd name="connsiteX3" fmla="*/ 26931 w 53862"/>
                    <a:gd name="connsiteY3" fmla="*/ 0 h 39389"/>
                    <a:gd name="connsiteX4" fmla="*/ 53863 w 53862"/>
                    <a:gd name="connsiteY4" fmla="*/ 19695 h 39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62" h="39389">
                      <a:moveTo>
                        <a:pt x="53863" y="19695"/>
                      </a:moveTo>
                      <a:cubicBezTo>
                        <a:pt x="53863" y="30572"/>
                        <a:pt x="41805" y="39390"/>
                        <a:pt x="26931" y="39390"/>
                      </a:cubicBezTo>
                      <a:cubicBezTo>
                        <a:pt x="12058" y="39390"/>
                        <a:pt x="0" y="30572"/>
                        <a:pt x="0" y="19695"/>
                      </a:cubicBezTo>
                      <a:cubicBezTo>
                        <a:pt x="0" y="8818"/>
                        <a:pt x="12058" y="0"/>
                        <a:pt x="26931" y="0"/>
                      </a:cubicBezTo>
                      <a:cubicBezTo>
                        <a:pt x="41805" y="0"/>
                        <a:pt x="53863" y="8818"/>
                        <a:pt x="53863" y="19695"/>
                      </a:cubicBezTo>
                      <a:close/>
                    </a:path>
                  </a:pathLst>
                </a:custGeom>
                <a:solidFill>
                  <a:srgbClr val="6C763C"/>
                </a:solidFill>
                <a:ln w="12693" cap="flat">
                  <a:noFill/>
                  <a:prstDash val="solid"/>
                  <a:miter/>
                </a:ln>
              </p:spPr>
              <p:txBody>
                <a:bodyPr rtlCol="0" anchor="ctr"/>
                <a:lstStyle/>
                <a:p>
                  <a:endParaRPr lang="en-US"/>
                </a:p>
              </p:txBody>
            </p:sp>
          </p:grpSp>
          <p:sp>
            <p:nvSpPr>
              <p:cNvPr id="85" name="Freeform 84">
                <a:extLst>
                  <a:ext uri="{FF2B5EF4-FFF2-40B4-BE49-F238E27FC236}">
                    <a16:creationId xmlns:a16="http://schemas.microsoft.com/office/drawing/2014/main" id="{70E69993-6170-C94F-93B8-8FB5DE4A07B3}"/>
                  </a:ext>
                </a:extLst>
              </p:cNvPr>
              <p:cNvSpPr/>
              <p:nvPr/>
            </p:nvSpPr>
            <p:spPr>
              <a:xfrm>
                <a:off x="4501523" y="717230"/>
                <a:ext cx="40683" cy="312073"/>
              </a:xfrm>
              <a:custGeom>
                <a:avLst/>
                <a:gdLst>
                  <a:gd name="connsiteX0" fmla="*/ 26312 w 40683"/>
                  <a:gd name="connsiteY0" fmla="*/ 312073 h 312073"/>
                  <a:gd name="connsiteX1" fmla="*/ 12593 w 40683"/>
                  <a:gd name="connsiteY1" fmla="*/ 298605 h 312073"/>
                  <a:gd name="connsiteX2" fmla="*/ 17 w 40683"/>
                  <a:gd name="connsiteY2" fmla="*/ 14629 h 312073"/>
                  <a:gd name="connsiteX3" fmla="*/ 13482 w 40683"/>
                  <a:gd name="connsiteY3" fmla="*/ 17 h 312073"/>
                  <a:gd name="connsiteX4" fmla="*/ 28090 w 40683"/>
                  <a:gd name="connsiteY4" fmla="*/ 13485 h 312073"/>
                  <a:gd name="connsiteX5" fmla="*/ 40666 w 40683"/>
                  <a:gd name="connsiteY5" fmla="*/ 297462 h 312073"/>
                  <a:gd name="connsiteX6" fmla="*/ 27201 w 40683"/>
                  <a:gd name="connsiteY6" fmla="*/ 312073 h 312073"/>
                  <a:gd name="connsiteX7" fmla="*/ 26312 w 40683"/>
                  <a:gd name="connsiteY7" fmla="*/ 312073 h 31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683" h="312073">
                    <a:moveTo>
                      <a:pt x="26312" y="312073"/>
                    </a:moveTo>
                    <a:cubicBezTo>
                      <a:pt x="18944" y="311946"/>
                      <a:pt x="12974" y="306102"/>
                      <a:pt x="12593" y="298605"/>
                    </a:cubicBezTo>
                    <a:lnTo>
                      <a:pt x="17" y="14629"/>
                    </a:lnTo>
                    <a:cubicBezTo>
                      <a:pt x="-364" y="6878"/>
                      <a:pt x="5733" y="271"/>
                      <a:pt x="13482" y="17"/>
                    </a:cubicBezTo>
                    <a:cubicBezTo>
                      <a:pt x="21104" y="-364"/>
                      <a:pt x="27836" y="5735"/>
                      <a:pt x="28090" y="13485"/>
                    </a:cubicBezTo>
                    <a:lnTo>
                      <a:pt x="40666" y="297462"/>
                    </a:lnTo>
                    <a:cubicBezTo>
                      <a:pt x="41048" y="305212"/>
                      <a:pt x="34950" y="311819"/>
                      <a:pt x="27201" y="312073"/>
                    </a:cubicBezTo>
                    <a:cubicBezTo>
                      <a:pt x="26947" y="312073"/>
                      <a:pt x="26693" y="312073"/>
                      <a:pt x="26312" y="312073"/>
                    </a:cubicBezTo>
                    <a:close/>
                  </a:path>
                </a:pathLst>
              </a:custGeom>
              <a:solidFill>
                <a:srgbClr val="FFFFFF"/>
              </a:solidFill>
              <a:ln w="12692" cap="flat">
                <a:noFill/>
                <a:prstDash val="solid"/>
                <a:miter/>
              </a:ln>
            </p:spPr>
            <p:txBody>
              <a:bodyPr rtlCol="0" anchor="ctr"/>
              <a:lstStyle/>
              <a:p>
                <a:endParaRPr lang="en-US"/>
              </a:p>
            </p:txBody>
          </p:sp>
          <p:grpSp>
            <p:nvGrpSpPr>
              <p:cNvPr id="86" name="Graphic 4">
                <a:extLst>
                  <a:ext uri="{FF2B5EF4-FFF2-40B4-BE49-F238E27FC236}">
                    <a16:creationId xmlns:a16="http://schemas.microsoft.com/office/drawing/2014/main" id="{666D45AF-B1CF-F741-A029-345B9A142F45}"/>
                  </a:ext>
                </a:extLst>
              </p:cNvPr>
              <p:cNvGrpSpPr/>
              <p:nvPr/>
            </p:nvGrpSpPr>
            <p:grpSpPr>
              <a:xfrm>
                <a:off x="4257675" y="584470"/>
                <a:ext cx="511062" cy="301002"/>
                <a:chOff x="4257675" y="584470"/>
                <a:chExt cx="511062" cy="301002"/>
              </a:xfrm>
            </p:grpSpPr>
            <p:sp>
              <p:nvSpPr>
                <p:cNvPr id="87" name="Freeform 86">
                  <a:extLst>
                    <a:ext uri="{FF2B5EF4-FFF2-40B4-BE49-F238E27FC236}">
                      <a16:creationId xmlns:a16="http://schemas.microsoft.com/office/drawing/2014/main" id="{93DCBEAC-A9A2-EA45-A967-116C2D7C327C}"/>
                    </a:ext>
                  </a:extLst>
                </p:cNvPr>
                <p:cNvSpPr/>
                <p:nvPr/>
              </p:nvSpPr>
              <p:spPr>
                <a:xfrm>
                  <a:off x="4267199" y="594000"/>
                  <a:ext cx="501537" cy="281816"/>
                </a:xfrm>
                <a:custGeom>
                  <a:avLst/>
                  <a:gdLst>
                    <a:gd name="connsiteX0" fmla="*/ 32284 w 417456"/>
                    <a:gd name="connsiteY0" fmla="*/ 281816 h 281816"/>
                    <a:gd name="connsiteX1" fmla="*/ 11197 w 417456"/>
                    <a:gd name="connsiteY1" fmla="*/ 262631 h 281816"/>
                    <a:gd name="connsiteX2" fmla="*/ 19 w 417456"/>
                    <a:gd name="connsiteY2" fmla="*/ 31002 h 281816"/>
                    <a:gd name="connsiteX3" fmla="*/ 6371 w 417456"/>
                    <a:gd name="connsiteY3" fmla="*/ 16009 h 281816"/>
                    <a:gd name="connsiteX4" fmla="*/ 21106 w 417456"/>
                    <a:gd name="connsiteY4" fmla="*/ 10165 h 281816"/>
                    <a:gd name="connsiteX5" fmla="*/ 383775 w 417456"/>
                    <a:gd name="connsiteY5" fmla="*/ 0 h 281816"/>
                    <a:gd name="connsiteX6" fmla="*/ 406259 w 417456"/>
                    <a:gd name="connsiteY6" fmla="*/ 19186 h 281816"/>
                    <a:gd name="connsiteX7" fmla="*/ 417438 w 417456"/>
                    <a:gd name="connsiteY7" fmla="*/ 250814 h 281816"/>
                    <a:gd name="connsiteX8" fmla="*/ 411086 w 417456"/>
                    <a:gd name="connsiteY8" fmla="*/ 265807 h 281816"/>
                    <a:gd name="connsiteX9" fmla="*/ 396351 w 417456"/>
                    <a:gd name="connsiteY9" fmla="*/ 271652 h 281816"/>
                    <a:gd name="connsiteX10" fmla="*/ 33174 w 417456"/>
                    <a:gd name="connsiteY10" fmla="*/ 281816 h 281816"/>
                    <a:gd name="connsiteX11" fmla="*/ 32284 w 417456"/>
                    <a:gd name="connsiteY11" fmla="*/ 281816 h 281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7456" h="281816">
                      <a:moveTo>
                        <a:pt x="32284" y="281816"/>
                      </a:moveTo>
                      <a:cubicBezTo>
                        <a:pt x="21106" y="281562"/>
                        <a:pt x="11706" y="273176"/>
                        <a:pt x="11197" y="262631"/>
                      </a:cubicBezTo>
                      <a:lnTo>
                        <a:pt x="19" y="31002"/>
                      </a:lnTo>
                      <a:cubicBezTo>
                        <a:pt x="-235" y="25412"/>
                        <a:pt x="2051" y="19948"/>
                        <a:pt x="6371" y="16009"/>
                      </a:cubicBezTo>
                      <a:cubicBezTo>
                        <a:pt x="10309" y="12452"/>
                        <a:pt x="15516" y="10292"/>
                        <a:pt x="21106" y="10165"/>
                      </a:cubicBezTo>
                      <a:lnTo>
                        <a:pt x="383775" y="0"/>
                      </a:lnTo>
                      <a:cubicBezTo>
                        <a:pt x="395970" y="0"/>
                        <a:pt x="405751" y="8640"/>
                        <a:pt x="406259" y="19186"/>
                      </a:cubicBezTo>
                      <a:lnTo>
                        <a:pt x="417438" y="250814"/>
                      </a:lnTo>
                      <a:cubicBezTo>
                        <a:pt x="417691" y="256405"/>
                        <a:pt x="415405" y="261868"/>
                        <a:pt x="411086" y="265807"/>
                      </a:cubicBezTo>
                      <a:cubicBezTo>
                        <a:pt x="407148" y="269365"/>
                        <a:pt x="401940" y="271525"/>
                        <a:pt x="396351" y="271652"/>
                      </a:cubicBezTo>
                      <a:lnTo>
                        <a:pt x="33174" y="281816"/>
                      </a:lnTo>
                      <a:lnTo>
                        <a:pt x="32284" y="281816"/>
                      </a:lnTo>
                      <a:close/>
                    </a:path>
                  </a:pathLst>
                </a:custGeom>
                <a:solidFill>
                  <a:srgbClr val="F4C300"/>
                </a:solidFill>
                <a:ln w="12692"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583FE6FE-3E1A-EF41-987D-E7DA6912611B}"/>
                    </a:ext>
                  </a:extLst>
                </p:cNvPr>
                <p:cNvSpPr/>
                <p:nvPr/>
              </p:nvSpPr>
              <p:spPr>
                <a:xfrm>
                  <a:off x="4257675" y="584470"/>
                  <a:ext cx="511062" cy="301002"/>
                </a:xfrm>
                <a:custGeom>
                  <a:avLst/>
                  <a:gdLst>
                    <a:gd name="connsiteX0" fmla="*/ 393947 w 436530"/>
                    <a:gd name="connsiteY0" fmla="*/ 19059 h 301002"/>
                    <a:gd name="connsiteX1" fmla="*/ 406141 w 436530"/>
                    <a:gd name="connsiteY1" fmla="*/ 29096 h 301002"/>
                    <a:gd name="connsiteX2" fmla="*/ 417320 w 436530"/>
                    <a:gd name="connsiteY2" fmla="*/ 260725 h 301002"/>
                    <a:gd name="connsiteX3" fmla="*/ 414144 w 436530"/>
                    <a:gd name="connsiteY3" fmla="*/ 268221 h 301002"/>
                    <a:gd name="connsiteX4" fmla="*/ 405633 w 436530"/>
                    <a:gd name="connsiteY4" fmla="*/ 271525 h 301002"/>
                    <a:gd name="connsiteX5" fmla="*/ 42964 w 436530"/>
                    <a:gd name="connsiteY5" fmla="*/ 281689 h 301002"/>
                    <a:gd name="connsiteX6" fmla="*/ 42583 w 436530"/>
                    <a:gd name="connsiteY6" fmla="*/ 281689 h 301002"/>
                    <a:gd name="connsiteX7" fmla="*/ 42329 w 436530"/>
                    <a:gd name="connsiteY7" fmla="*/ 281689 h 301002"/>
                    <a:gd name="connsiteX8" fmla="*/ 30389 w 436530"/>
                    <a:gd name="connsiteY8" fmla="*/ 271652 h 301002"/>
                    <a:gd name="connsiteX9" fmla="*/ 19210 w 436530"/>
                    <a:gd name="connsiteY9" fmla="*/ 40024 h 301002"/>
                    <a:gd name="connsiteX10" fmla="*/ 22386 w 436530"/>
                    <a:gd name="connsiteY10" fmla="*/ 32527 h 301002"/>
                    <a:gd name="connsiteX11" fmla="*/ 30897 w 436530"/>
                    <a:gd name="connsiteY11" fmla="*/ 29224 h 301002"/>
                    <a:gd name="connsiteX12" fmla="*/ 393566 w 436530"/>
                    <a:gd name="connsiteY12" fmla="*/ 19059 h 301002"/>
                    <a:gd name="connsiteX13" fmla="*/ 393947 w 436530"/>
                    <a:gd name="connsiteY13" fmla="*/ 19059 h 301002"/>
                    <a:gd name="connsiteX14" fmla="*/ 393947 w 436530"/>
                    <a:gd name="connsiteY14" fmla="*/ 0 h 301002"/>
                    <a:gd name="connsiteX15" fmla="*/ 393693 w 436530"/>
                    <a:gd name="connsiteY15" fmla="*/ 0 h 301002"/>
                    <a:gd name="connsiteX16" fmla="*/ 392931 w 436530"/>
                    <a:gd name="connsiteY16" fmla="*/ 0 h 301002"/>
                    <a:gd name="connsiteX17" fmla="*/ 30389 w 436530"/>
                    <a:gd name="connsiteY17" fmla="*/ 10165 h 301002"/>
                    <a:gd name="connsiteX18" fmla="*/ 9429 w 436530"/>
                    <a:gd name="connsiteY18" fmla="*/ 18551 h 301002"/>
                    <a:gd name="connsiteX19" fmla="*/ 29 w 436530"/>
                    <a:gd name="connsiteY19" fmla="*/ 41040 h 301002"/>
                    <a:gd name="connsiteX20" fmla="*/ 11207 w 436530"/>
                    <a:gd name="connsiteY20" fmla="*/ 272668 h 301002"/>
                    <a:gd name="connsiteX21" fmla="*/ 41821 w 436530"/>
                    <a:gd name="connsiteY21" fmla="*/ 301002 h 301002"/>
                    <a:gd name="connsiteX22" fmla="*/ 42075 w 436530"/>
                    <a:gd name="connsiteY22" fmla="*/ 301002 h 301002"/>
                    <a:gd name="connsiteX23" fmla="*/ 42583 w 436530"/>
                    <a:gd name="connsiteY23" fmla="*/ 301002 h 301002"/>
                    <a:gd name="connsiteX24" fmla="*/ 43726 w 436530"/>
                    <a:gd name="connsiteY24" fmla="*/ 301002 h 301002"/>
                    <a:gd name="connsiteX25" fmla="*/ 406141 w 436530"/>
                    <a:gd name="connsiteY25" fmla="*/ 290838 h 301002"/>
                    <a:gd name="connsiteX26" fmla="*/ 427101 w 436530"/>
                    <a:gd name="connsiteY26" fmla="*/ 282452 h 301002"/>
                    <a:gd name="connsiteX27" fmla="*/ 436502 w 436530"/>
                    <a:gd name="connsiteY27" fmla="*/ 259962 h 301002"/>
                    <a:gd name="connsiteX28" fmla="*/ 425323 w 436530"/>
                    <a:gd name="connsiteY28" fmla="*/ 28334 h 301002"/>
                    <a:gd name="connsiteX29" fmla="*/ 393947 w 436530"/>
                    <a:gd name="connsiteY29" fmla="*/ 0 h 301002"/>
                    <a:gd name="connsiteX30" fmla="*/ 393947 w 436530"/>
                    <a:gd name="connsiteY30" fmla="*/ 0 h 30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36530" h="301002">
                      <a:moveTo>
                        <a:pt x="393947" y="19059"/>
                      </a:moveTo>
                      <a:cubicBezTo>
                        <a:pt x="400171" y="19059"/>
                        <a:pt x="405887" y="23506"/>
                        <a:pt x="406141" y="29096"/>
                      </a:cubicBezTo>
                      <a:lnTo>
                        <a:pt x="417320" y="260725"/>
                      </a:lnTo>
                      <a:cubicBezTo>
                        <a:pt x="417447" y="263520"/>
                        <a:pt x="416304" y="266188"/>
                        <a:pt x="414144" y="268221"/>
                      </a:cubicBezTo>
                      <a:cubicBezTo>
                        <a:pt x="411985" y="270254"/>
                        <a:pt x="408936" y="271398"/>
                        <a:pt x="405633" y="271525"/>
                      </a:cubicBezTo>
                      <a:lnTo>
                        <a:pt x="42964" y="281689"/>
                      </a:lnTo>
                      <a:cubicBezTo>
                        <a:pt x="42838" y="281689"/>
                        <a:pt x="42710" y="281689"/>
                        <a:pt x="42583" y="281689"/>
                      </a:cubicBezTo>
                      <a:cubicBezTo>
                        <a:pt x="42457" y="281689"/>
                        <a:pt x="42329" y="281689"/>
                        <a:pt x="42329" y="281689"/>
                      </a:cubicBezTo>
                      <a:cubicBezTo>
                        <a:pt x="35978" y="281562"/>
                        <a:pt x="30642" y="277115"/>
                        <a:pt x="30389" y="271652"/>
                      </a:cubicBezTo>
                      <a:lnTo>
                        <a:pt x="19210" y="40024"/>
                      </a:lnTo>
                      <a:cubicBezTo>
                        <a:pt x="19083" y="37228"/>
                        <a:pt x="20226" y="34560"/>
                        <a:pt x="22386" y="32527"/>
                      </a:cubicBezTo>
                      <a:cubicBezTo>
                        <a:pt x="24545" y="30494"/>
                        <a:pt x="27594" y="29351"/>
                        <a:pt x="30897" y="29224"/>
                      </a:cubicBezTo>
                      <a:lnTo>
                        <a:pt x="393566" y="19059"/>
                      </a:lnTo>
                      <a:cubicBezTo>
                        <a:pt x="393693" y="19059"/>
                        <a:pt x="393820" y="19059"/>
                        <a:pt x="393947" y="19059"/>
                      </a:cubicBezTo>
                      <a:moveTo>
                        <a:pt x="393947" y="0"/>
                      </a:moveTo>
                      <a:lnTo>
                        <a:pt x="393693" y="0"/>
                      </a:lnTo>
                      <a:lnTo>
                        <a:pt x="392931" y="0"/>
                      </a:lnTo>
                      <a:lnTo>
                        <a:pt x="30389" y="10165"/>
                      </a:lnTo>
                      <a:cubicBezTo>
                        <a:pt x="22513" y="10419"/>
                        <a:pt x="15145" y="13341"/>
                        <a:pt x="9429" y="18551"/>
                      </a:cubicBezTo>
                      <a:cubicBezTo>
                        <a:pt x="3077" y="24395"/>
                        <a:pt x="-353" y="32654"/>
                        <a:pt x="29" y="41040"/>
                      </a:cubicBezTo>
                      <a:lnTo>
                        <a:pt x="11207" y="272668"/>
                      </a:lnTo>
                      <a:cubicBezTo>
                        <a:pt x="11969" y="288169"/>
                        <a:pt x="25435" y="300621"/>
                        <a:pt x="41821" y="301002"/>
                      </a:cubicBezTo>
                      <a:lnTo>
                        <a:pt x="42075" y="301002"/>
                      </a:lnTo>
                      <a:lnTo>
                        <a:pt x="42583" y="301002"/>
                      </a:lnTo>
                      <a:lnTo>
                        <a:pt x="43726" y="301002"/>
                      </a:lnTo>
                      <a:lnTo>
                        <a:pt x="406141" y="290838"/>
                      </a:lnTo>
                      <a:cubicBezTo>
                        <a:pt x="414017" y="290584"/>
                        <a:pt x="421512" y="287661"/>
                        <a:pt x="427101" y="282452"/>
                      </a:cubicBezTo>
                      <a:cubicBezTo>
                        <a:pt x="433453" y="276607"/>
                        <a:pt x="436883" y="268348"/>
                        <a:pt x="436502" y="259962"/>
                      </a:cubicBezTo>
                      <a:lnTo>
                        <a:pt x="425323" y="28334"/>
                      </a:lnTo>
                      <a:cubicBezTo>
                        <a:pt x="424561" y="12452"/>
                        <a:pt x="410715" y="0"/>
                        <a:pt x="393947" y="0"/>
                      </a:cubicBezTo>
                      <a:lnTo>
                        <a:pt x="393947" y="0"/>
                      </a:lnTo>
                      <a:close/>
                    </a:path>
                  </a:pathLst>
                </a:custGeom>
                <a:solidFill>
                  <a:srgbClr val="FFFFFF"/>
                </a:solidFill>
                <a:ln w="12692" cap="flat">
                  <a:noFill/>
                  <a:prstDash val="solid"/>
                  <a:miter/>
                </a:ln>
              </p:spPr>
              <p:txBody>
                <a:bodyPr rtlCol="0" anchor="ctr"/>
                <a:lstStyle/>
                <a:p>
                  <a:endParaRPr lang="en-US"/>
                </a:p>
              </p:txBody>
            </p:sp>
          </p:grpSp>
        </p:grpSp>
        <p:sp>
          <p:nvSpPr>
            <p:cNvPr id="92" name="TextBox 91">
              <a:extLst>
                <a:ext uri="{FF2B5EF4-FFF2-40B4-BE49-F238E27FC236}">
                  <a16:creationId xmlns:a16="http://schemas.microsoft.com/office/drawing/2014/main" id="{308DC9E9-C142-004E-A515-87530B6EB9C3}"/>
                </a:ext>
              </a:extLst>
            </p:cNvPr>
            <p:cNvSpPr txBox="1"/>
            <p:nvPr/>
          </p:nvSpPr>
          <p:spPr>
            <a:xfrm rot="21412891">
              <a:off x="4267405" y="596153"/>
              <a:ext cx="514886" cy="314060"/>
            </a:xfrm>
            <a:prstGeom prst="rect">
              <a:avLst/>
            </a:prstGeom>
            <a:noFill/>
          </p:spPr>
          <p:txBody>
            <a:bodyPr wrap="none" rtlCol="0">
              <a:spAutoFit/>
            </a:bodyPr>
            <a:lstStyle/>
            <a:p>
              <a:pPr algn="ctr">
                <a:lnSpc>
                  <a:spcPct val="80000"/>
                </a:lnSpc>
              </a:pPr>
              <a:r>
                <a:rPr lang="en-US" sz="900" dirty="0">
                  <a:solidFill>
                    <a:schemeClr val="bg1"/>
                  </a:solidFill>
                  <a:latin typeface="LondrinaSolid-Regular"/>
                  <a:sym typeface="LondrinaSolid-Regular"/>
                  <a:rtl val="0"/>
                </a:rPr>
                <a:t>20 – 26</a:t>
              </a:r>
              <a:br>
                <a:rPr lang="en-US" sz="900" dirty="0">
                  <a:solidFill>
                    <a:schemeClr val="bg1"/>
                  </a:solidFill>
                  <a:latin typeface="LondrinaSolid-Regular"/>
                  <a:sym typeface="LondrinaSolid-Regular"/>
                  <a:rtl val="0"/>
                </a:rPr>
              </a:br>
              <a:r>
                <a:rPr lang="en-US" sz="900" dirty="0">
                  <a:solidFill>
                    <a:schemeClr val="bg1"/>
                  </a:solidFill>
                  <a:latin typeface="LondrinaSolid-Regular"/>
                  <a:sym typeface="LondrinaSolid-Regular"/>
                  <a:rtl val="0"/>
                </a:rPr>
                <a:t>June</a:t>
              </a:r>
            </a:p>
          </p:txBody>
        </p:sp>
      </p:grpSp>
      <p:sp>
        <p:nvSpPr>
          <p:cNvPr id="552" name="TextBox 551">
            <a:extLst>
              <a:ext uri="{FF2B5EF4-FFF2-40B4-BE49-F238E27FC236}">
                <a16:creationId xmlns:a16="http://schemas.microsoft.com/office/drawing/2014/main" id="{8197344D-EDBC-B147-ADE4-F4A0955A4E6A}"/>
              </a:ext>
            </a:extLst>
          </p:cNvPr>
          <p:cNvSpPr txBox="1"/>
          <p:nvPr/>
        </p:nvSpPr>
        <p:spPr>
          <a:xfrm>
            <a:off x="5468623" y="1084573"/>
            <a:ext cx="2415655" cy="1692771"/>
          </a:xfrm>
          <a:prstGeom prst="rect">
            <a:avLst/>
          </a:prstGeom>
          <a:noFill/>
        </p:spPr>
        <p:txBody>
          <a:bodyPr wrap="square" lIns="0" tIns="0" rIns="0" bIns="0" rtlCol="0">
            <a:spAutoFit/>
          </a:bodyPr>
          <a:lstStyle/>
          <a:p>
            <a:r>
              <a:rPr lang="en-GB" sz="1100" dirty="0">
                <a:latin typeface="Roboto Condensed" panose="02000000000000000000" pitchFamily="2" charset="0"/>
                <a:ea typeface="Roboto Condensed" panose="02000000000000000000" pitchFamily="2" charset="0"/>
              </a:rPr>
              <a:t>The technology company, Google, has recently announced changes to its search engine, including the introduction of the ‘Monk Skin Tone Scale’ to help make search results more inclusive by showing </a:t>
            </a:r>
            <a:br>
              <a:rPr lang="en-GB" sz="1100" dirty="0">
                <a:latin typeface="Roboto Condensed" panose="02000000000000000000" pitchFamily="2" charset="0"/>
                <a:ea typeface="Roboto Condensed" panose="02000000000000000000" pitchFamily="2" charset="0"/>
              </a:rPr>
            </a:br>
            <a:r>
              <a:rPr lang="en-GB" sz="1100" dirty="0">
                <a:latin typeface="Roboto Condensed" panose="02000000000000000000" pitchFamily="2" charset="0"/>
                <a:ea typeface="Roboto Condensed" panose="02000000000000000000" pitchFamily="2" charset="0"/>
              </a:rPr>
              <a:t>a wider range of skin tones. Professor </a:t>
            </a:r>
            <a:br>
              <a:rPr lang="en-GB" sz="1100" dirty="0">
                <a:latin typeface="Roboto Condensed" panose="02000000000000000000" pitchFamily="2" charset="0"/>
                <a:ea typeface="Roboto Condensed" panose="02000000000000000000" pitchFamily="2" charset="0"/>
              </a:rPr>
            </a:br>
            <a:r>
              <a:rPr lang="en-GB" sz="1100" dirty="0">
                <a:latin typeface="Roboto Condensed" panose="02000000000000000000" pitchFamily="2" charset="0"/>
                <a:ea typeface="Roboto Condensed" panose="02000000000000000000" pitchFamily="2" charset="0"/>
              </a:rPr>
              <a:t>Dr Ellis Monk (creator of the Monk Skin Tone Scale) and Google aim to tackle the unfair balance of skin tones people see when searching online. </a:t>
            </a:r>
          </a:p>
        </p:txBody>
      </p:sp>
      <p:sp>
        <p:nvSpPr>
          <p:cNvPr id="123" name="TextBox 122">
            <a:extLst>
              <a:ext uri="{FF2B5EF4-FFF2-40B4-BE49-F238E27FC236}">
                <a16:creationId xmlns:a16="http://schemas.microsoft.com/office/drawing/2014/main" id="{EFB5D492-0694-4A48-951C-2DCF85964FDA}"/>
              </a:ext>
            </a:extLst>
          </p:cNvPr>
          <p:cNvSpPr txBox="1"/>
          <p:nvPr/>
        </p:nvSpPr>
        <p:spPr>
          <a:xfrm>
            <a:off x="5468624" y="309602"/>
            <a:ext cx="4891724" cy="784830"/>
          </a:xfrm>
          <a:prstGeom prst="rect">
            <a:avLst/>
          </a:prstGeom>
          <a:noFill/>
        </p:spPr>
        <p:txBody>
          <a:bodyPr wrap="none" lIns="0" rtlCol="0">
            <a:spAutoFit/>
          </a:bodyPr>
          <a:lstStyle/>
          <a:p>
            <a:pPr algn="l"/>
            <a:r>
              <a:rPr lang="en-US" sz="4500" spc="0" baseline="0" dirty="0">
                <a:solidFill>
                  <a:srgbClr val="31388C"/>
                </a:solidFill>
                <a:latin typeface="LondrinaSolid-Black"/>
                <a:sym typeface="LondrinaSolid-Black"/>
                <a:rtl val="0"/>
              </a:rPr>
              <a:t>In the news this week</a:t>
            </a:r>
          </a:p>
        </p:txBody>
      </p:sp>
      <p:sp>
        <p:nvSpPr>
          <p:cNvPr id="166" name="Freeform 165">
            <a:extLst>
              <a:ext uri="{FF2B5EF4-FFF2-40B4-BE49-F238E27FC236}">
                <a16:creationId xmlns:a16="http://schemas.microsoft.com/office/drawing/2014/main" id="{490EC867-8F8E-6341-9A32-03915BFE795D}"/>
              </a:ext>
            </a:extLst>
          </p:cNvPr>
          <p:cNvSpPr/>
          <p:nvPr/>
        </p:nvSpPr>
        <p:spPr>
          <a:xfrm>
            <a:off x="5456538" y="6025002"/>
            <a:ext cx="37670" cy="329844"/>
          </a:xfrm>
          <a:custGeom>
            <a:avLst/>
            <a:gdLst>
              <a:gd name="connsiteX0" fmla="*/ 1914 w 37670"/>
              <a:gd name="connsiteY0" fmla="*/ 3049 h 329844"/>
              <a:gd name="connsiteX1" fmla="*/ 1533 w 37670"/>
              <a:gd name="connsiteY1" fmla="*/ 6861 h 329844"/>
              <a:gd name="connsiteX2" fmla="*/ 389 w 37670"/>
              <a:gd name="connsiteY2" fmla="*/ 18424 h 329844"/>
              <a:gd name="connsiteX3" fmla="*/ 516 w 37670"/>
              <a:gd name="connsiteY3" fmla="*/ 25539 h 329844"/>
              <a:gd name="connsiteX4" fmla="*/ 770 w 37670"/>
              <a:gd name="connsiteY4" fmla="*/ 35957 h 329844"/>
              <a:gd name="connsiteX5" fmla="*/ 897 w 37670"/>
              <a:gd name="connsiteY5" fmla="*/ 45233 h 329844"/>
              <a:gd name="connsiteX6" fmla="*/ 770 w 37670"/>
              <a:gd name="connsiteY6" fmla="*/ 46504 h 329844"/>
              <a:gd name="connsiteX7" fmla="*/ 1025 w 37670"/>
              <a:gd name="connsiteY7" fmla="*/ 52983 h 329844"/>
              <a:gd name="connsiteX8" fmla="*/ 2549 w 37670"/>
              <a:gd name="connsiteY8" fmla="*/ 128965 h 329844"/>
              <a:gd name="connsiteX9" fmla="*/ 3057 w 37670"/>
              <a:gd name="connsiteY9" fmla="*/ 155520 h 329844"/>
              <a:gd name="connsiteX10" fmla="*/ 1533 w 37670"/>
              <a:gd name="connsiteY10" fmla="*/ 203294 h 329844"/>
              <a:gd name="connsiteX11" fmla="*/ 1533 w 37670"/>
              <a:gd name="connsiteY11" fmla="*/ 225911 h 329844"/>
              <a:gd name="connsiteX12" fmla="*/ 8 w 37670"/>
              <a:gd name="connsiteY12" fmla="*/ 242809 h 329844"/>
              <a:gd name="connsiteX13" fmla="*/ 1278 w 37670"/>
              <a:gd name="connsiteY13" fmla="*/ 262758 h 329844"/>
              <a:gd name="connsiteX14" fmla="*/ 2549 w 37670"/>
              <a:gd name="connsiteY14" fmla="*/ 316122 h 329844"/>
              <a:gd name="connsiteX15" fmla="*/ 1914 w 37670"/>
              <a:gd name="connsiteY15" fmla="*/ 326414 h 329844"/>
              <a:gd name="connsiteX16" fmla="*/ 18936 w 37670"/>
              <a:gd name="connsiteY16" fmla="*/ 329845 h 329844"/>
              <a:gd name="connsiteX17" fmla="*/ 37355 w 37670"/>
              <a:gd name="connsiteY17" fmla="*/ 326414 h 329844"/>
              <a:gd name="connsiteX18" fmla="*/ 37482 w 37670"/>
              <a:gd name="connsiteY18" fmla="*/ 320570 h 329844"/>
              <a:gd name="connsiteX19" fmla="*/ 36212 w 37670"/>
              <a:gd name="connsiteY19" fmla="*/ 271652 h 329844"/>
              <a:gd name="connsiteX20" fmla="*/ 34941 w 37670"/>
              <a:gd name="connsiteY20" fmla="*/ 138494 h 329844"/>
              <a:gd name="connsiteX21" fmla="*/ 35449 w 37670"/>
              <a:gd name="connsiteY21" fmla="*/ 109143 h 329844"/>
              <a:gd name="connsiteX22" fmla="*/ 35958 w 37670"/>
              <a:gd name="connsiteY22" fmla="*/ 74456 h 329844"/>
              <a:gd name="connsiteX23" fmla="*/ 36085 w 37670"/>
              <a:gd name="connsiteY23" fmla="*/ 62132 h 329844"/>
              <a:gd name="connsiteX24" fmla="*/ 36339 w 37670"/>
              <a:gd name="connsiteY24" fmla="*/ 42056 h 329844"/>
              <a:gd name="connsiteX25" fmla="*/ 37355 w 37670"/>
              <a:gd name="connsiteY25" fmla="*/ 3049 h 329844"/>
              <a:gd name="connsiteX26" fmla="*/ 17919 w 37670"/>
              <a:gd name="connsiteY26" fmla="*/ 0 h 329844"/>
              <a:gd name="connsiteX27" fmla="*/ 1914 w 37670"/>
              <a:gd name="connsiteY27" fmla="*/ 3049 h 32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670" h="329844">
                <a:moveTo>
                  <a:pt x="1914" y="3049"/>
                </a:moveTo>
                <a:cubicBezTo>
                  <a:pt x="1787" y="4320"/>
                  <a:pt x="1660" y="5591"/>
                  <a:pt x="1533" y="6861"/>
                </a:cubicBezTo>
                <a:cubicBezTo>
                  <a:pt x="1025" y="10927"/>
                  <a:pt x="516" y="14612"/>
                  <a:pt x="389" y="18424"/>
                </a:cubicBezTo>
                <a:cubicBezTo>
                  <a:pt x="262" y="20711"/>
                  <a:pt x="262" y="22870"/>
                  <a:pt x="516" y="25539"/>
                </a:cubicBezTo>
                <a:cubicBezTo>
                  <a:pt x="897" y="28842"/>
                  <a:pt x="1025" y="32400"/>
                  <a:pt x="770" y="35957"/>
                </a:cubicBezTo>
                <a:cubicBezTo>
                  <a:pt x="770" y="36085"/>
                  <a:pt x="770" y="42310"/>
                  <a:pt x="897" y="45233"/>
                </a:cubicBezTo>
                <a:cubicBezTo>
                  <a:pt x="897" y="45614"/>
                  <a:pt x="770" y="45995"/>
                  <a:pt x="770" y="46504"/>
                </a:cubicBezTo>
                <a:cubicBezTo>
                  <a:pt x="516" y="48409"/>
                  <a:pt x="770" y="50696"/>
                  <a:pt x="1025" y="52983"/>
                </a:cubicBezTo>
                <a:cubicBezTo>
                  <a:pt x="1278" y="78268"/>
                  <a:pt x="1025" y="103680"/>
                  <a:pt x="2549" y="128965"/>
                </a:cubicBezTo>
                <a:cubicBezTo>
                  <a:pt x="3057" y="137859"/>
                  <a:pt x="3819" y="146626"/>
                  <a:pt x="3057" y="155520"/>
                </a:cubicBezTo>
                <a:cubicBezTo>
                  <a:pt x="1787" y="171402"/>
                  <a:pt x="1914" y="187412"/>
                  <a:pt x="1533" y="203294"/>
                </a:cubicBezTo>
                <a:cubicBezTo>
                  <a:pt x="1406" y="210791"/>
                  <a:pt x="3184" y="215746"/>
                  <a:pt x="1533" y="225911"/>
                </a:cubicBezTo>
                <a:cubicBezTo>
                  <a:pt x="1278" y="230358"/>
                  <a:pt x="-119" y="238616"/>
                  <a:pt x="8" y="242809"/>
                </a:cubicBezTo>
                <a:cubicBezTo>
                  <a:pt x="262" y="250814"/>
                  <a:pt x="897" y="254753"/>
                  <a:pt x="1278" y="262758"/>
                </a:cubicBezTo>
                <a:cubicBezTo>
                  <a:pt x="2041" y="280546"/>
                  <a:pt x="2295" y="298334"/>
                  <a:pt x="2549" y="316122"/>
                </a:cubicBezTo>
                <a:cubicBezTo>
                  <a:pt x="2549" y="319553"/>
                  <a:pt x="2295" y="322983"/>
                  <a:pt x="1914" y="326414"/>
                </a:cubicBezTo>
                <a:lnTo>
                  <a:pt x="18936" y="329845"/>
                </a:lnTo>
                <a:lnTo>
                  <a:pt x="37355" y="326414"/>
                </a:lnTo>
                <a:cubicBezTo>
                  <a:pt x="37482" y="324508"/>
                  <a:pt x="37482" y="322475"/>
                  <a:pt x="37482" y="320570"/>
                </a:cubicBezTo>
                <a:cubicBezTo>
                  <a:pt x="38244" y="304306"/>
                  <a:pt x="36466" y="287661"/>
                  <a:pt x="36212" y="271652"/>
                </a:cubicBezTo>
                <a:cubicBezTo>
                  <a:pt x="35703" y="227308"/>
                  <a:pt x="36212" y="182965"/>
                  <a:pt x="34941" y="138494"/>
                </a:cubicBezTo>
                <a:cubicBezTo>
                  <a:pt x="34687" y="130362"/>
                  <a:pt x="35196" y="110668"/>
                  <a:pt x="35449" y="109143"/>
                </a:cubicBezTo>
                <a:cubicBezTo>
                  <a:pt x="37736" y="97962"/>
                  <a:pt x="35703" y="86019"/>
                  <a:pt x="35958" y="74456"/>
                </a:cubicBezTo>
                <a:cubicBezTo>
                  <a:pt x="35958" y="70391"/>
                  <a:pt x="36085" y="66198"/>
                  <a:pt x="36085" y="62132"/>
                </a:cubicBezTo>
                <a:cubicBezTo>
                  <a:pt x="36212" y="55397"/>
                  <a:pt x="36212" y="48791"/>
                  <a:pt x="36339" y="42056"/>
                </a:cubicBezTo>
                <a:cubicBezTo>
                  <a:pt x="36466" y="28969"/>
                  <a:pt x="36847" y="16010"/>
                  <a:pt x="37355" y="3049"/>
                </a:cubicBezTo>
                <a:lnTo>
                  <a:pt x="17919" y="0"/>
                </a:lnTo>
                <a:lnTo>
                  <a:pt x="1914" y="3049"/>
                </a:lnTo>
                <a:close/>
              </a:path>
            </a:pathLst>
          </a:custGeom>
          <a:solidFill>
            <a:srgbClr val="E75119"/>
          </a:solidFill>
          <a:ln w="12692" cap="flat">
            <a:noFill/>
            <a:prstDash val="solid"/>
            <a:miter/>
          </a:ln>
        </p:spPr>
        <p:txBody>
          <a:bodyPr rtlCol="0" anchor="ctr"/>
          <a:lstStyle/>
          <a:p>
            <a:endParaRPr lang="en-US"/>
          </a:p>
        </p:txBody>
      </p:sp>
      <p:sp>
        <p:nvSpPr>
          <p:cNvPr id="169" name="Freeform 168">
            <a:extLst>
              <a:ext uri="{FF2B5EF4-FFF2-40B4-BE49-F238E27FC236}">
                <a16:creationId xmlns:a16="http://schemas.microsoft.com/office/drawing/2014/main" id="{F57E7AA9-37BD-BF4B-BFFF-290B50569EE5}"/>
              </a:ext>
            </a:extLst>
          </p:cNvPr>
          <p:cNvSpPr/>
          <p:nvPr/>
        </p:nvSpPr>
        <p:spPr>
          <a:xfrm>
            <a:off x="5456538" y="5701637"/>
            <a:ext cx="37670" cy="329971"/>
          </a:xfrm>
          <a:custGeom>
            <a:avLst/>
            <a:gdLst>
              <a:gd name="connsiteX0" fmla="*/ 1914 w 37670"/>
              <a:gd name="connsiteY0" fmla="*/ 3050 h 329971"/>
              <a:gd name="connsiteX1" fmla="*/ 1533 w 37670"/>
              <a:gd name="connsiteY1" fmla="*/ 6861 h 329971"/>
              <a:gd name="connsiteX2" fmla="*/ 389 w 37670"/>
              <a:gd name="connsiteY2" fmla="*/ 18424 h 329971"/>
              <a:gd name="connsiteX3" fmla="*/ 516 w 37670"/>
              <a:gd name="connsiteY3" fmla="*/ 25539 h 329971"/>
              <a:gd name="connsiteX4" fmla="*/ 770 w 37670"/>
              <a:gd name="connsiteY4" fmla="*/ 35958 h 329971"/>
              <a:gd name="connsiteX5" fmla="*/ 897 w 37670"/>
              <a:gd name="connsiteY5" fmla="*/ 45233 h 329971"/>
              <a:gd name="connsiteX6" fmla="*/ 770 w 37670"/>
              <a:gd name="connsiteY6" fmla="*/ 46504 h 329971"/>
              <a:gd name="connsiteX7" fmla="*/ 1025 w 37670"/>
              <a:gd name="connsiteY7" fmla="*/ 52984 h 329971"/>
              <a:gd name="connsiteX8" fmla="*/ 2549 w 37670"/>
              <a:gd name="connsiteY8" fmla="*/ 128965 h 329971"/>
              <a:gd name="connsiteX9" fmla="*/ 3057 w 37670"/>
              <a:gd name="connsiteY9" fmla="*/ 155520 h 329971"/>
              <a:gd name="connsiteX10" fmla="*/ 1533 w 37670"/>
              <a:gd name="connsiteY10" fmla="*/ 203294 h 329971"/>
              <a:gd name="connsiteX11" fmla="*/ 1533 w 37670"/>
              <a:gd name="connsiteY11" fmla="*/ 225911 h 329971"/>
              <a:gd name="connsiteX12" fmla="*/ 8 w 37670"/>
              <a:gd name="connsiteY12" fmla="*/ 242810 h 329971"/>
              <a:gd name="connsiteX13" fmla="*/ 1278 w 37670"/>
              <a:gd name="connsiteY13" fmla="*/ 262758 h 329971"/>
              <a:gd name="connsiteX14" fmla="*/ 2549 w 37670"/>
              <a:gd name="connsiteY14" fmla="*/ 316122 h 329971"/>
              <a:gd name="connsiteX15" fmla="*/ 1914 w 37670"/>
              <a:gd name="connsiteY15" fmla="*/ 326414 h 329971"/>
              <a:gd name="connsiteX16" fmla="*/ 18936 w 37670"/>
              <a:gd name="connsiteY16" fmla="*/ 329972 h 329971"/>
              <a:gd name="connsiteX17" fmla="*/ 37355 w 37670"/>
              <a:gd name="connsiteY17" fmla="*/ 326414 h 329971"/>
              <a:gd name="connsiteX18" fmla="*/ 37482 w 37670"/>
              <a:gd name="connsiteY18" fmla="*/ 320570 h 329971"/>
              <a:gd name="connsiteX19" fmla="*/ 36212 w 37670"/>
              <a:gd name="connsiteY19" fmla="*/ 271652 h 329971"/>
              <a:gd name="connsiteX20" fmla="*/ 34941 w 37670"/>
              <a:gd name="connsiteY20" fmla="*/ 138494 h 329971"/>
              <a:gd name="connsiteX21" fmla="*/ 35449 w 37670"/>
              <a:gd name="connsiteY21" fmla="*/ 109143 h 329971"/>
              <a:gd name="connsiteX22" fmla="*/ 35958 w 37670"/>
              <a:gd name="connsiteY22" fmla="*/ 74457 h 329971"/>
              <a:gd name="connsiteX23" fmla="*/ 36085 w 37670"/>
              <a:gd name="connsiteY23" fmla="*/ 62132 h 329971"/>
              <a:gd name="connsiteX24" fmla="*/ 36339 w 37670"/>
              <a:gd name="connsiteY24" fmla="*/ 42056 h 329971"/>
              <a:gd name="connsiteX25" fmla="*/ 37355 w 37670"/>
              <a:gd name="connsiteY25" fmla="*/ 3050 h 329971"/>
              <a:gd name="connsiteX26" fmla="*/ 17919 w 37670"/>
              <a:gd name="connsiteY26" fmla="*/ 0 h 329971"/>
              <a:gd name="connsiteX27" fmla="*/ 1914 w 37670"/>
              <a:gd name="connsiteY27" fmla="*/ 3050 h 32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670" h="329971">
                <a:moveTo>
                  <a:pt x="1914" y="3050"/>
                </a:moveTo>
                <a:cubicBezTo>
                  <a:pt x="1787" y="4320"/>
                  <a:pt x="1660" y="5591"/>
                  <a:pt x="1533" y="6861"/>
                </a:cubicBezTo>
                <a:cubicBezTo>
                  <a:pt x="1025" y="10927"/>
                  <a:pt x="516" y="14612"/>
                  <a:pt x="389" y="18424"/>
                </a:cubicBezTo>
                <a:cubicBezTo>
                  <a:pt x="262" y="20711"/>
                  <a:pt x="262" y="22871"/>
                  <a:pt x="516" y="25539"/>
                </a:cubicBezTo>
                <a:cubicBezTo>
                  <a:pt x="897" y="28843"/>
                  <a:pt x="1025" y="32400"/>
                  <a:pt x="770" y="35958"/>
                </a:cubicBezTo>
                <a:cubicBezTo>
                  <a:pt x="770" y="36085"/>
                  <a:pt x="770" y="42311"/>
                  <a:pt x="897" y="45233"/>
                </a:cubicBezTo>
                <a:cubicBezTo>
                  <a:pt x="897" y="45614"/>
                  <a:pt x="770" y="45995"/>
                  <a:pt x="770" y="46504"/>
                </a:cubicBezTo>
                <a:cubicBezTo>
                  <a:pt x="516" y="48409"/>
                  <a:pt x="770" y="50697"/>
                  <a:pt x="1025" y="52984"/>
                </a:cubicBezTo>
                <a:cubicBezTo>
                  <a:pt x="1278" y="78268"/>
                  <a:pt x="1025" y="103680"/>
                  <a:pt x="2549" y="128965"/>
                </a:cubicBezTo>
                <a:cubicBezTo>
                  <a:pt x="3057" y="137859"/>
                  <a:pt x="3819" y="146626"/>
                  <a:pt x="3057" y="155520"/>
                </a:cubicBezTo>
                <a:cubicBezTo>
                  <a:pt x="1787" y="171403"/>
                  <a:pt x="1914" y="187412"/>
                  <a:pt x="1533" y="203294"/>
                </a:cubicBezTo>
                <a:cubicBezTo>
                  <a:pt x="1406" y="210791"/>
                  <a:pt x="3184" y="215746"/>
                  <a:pt x="1533" y="225911"/>
                </a:cubicBezTo>
                <a:cubicBezTo>
                  <a:pt x="1278" y="230358"/>
                  <a:pt x="-119" y="238616"/>
                  <a:pt x="8" y="242810"/>
                </a:cubicBezTo>
                <a:cubicBezTo>
                  <a:pt x="262" y="250814"/>
                  <a:pt x="897" y="254753"/>
                  <a:pt x="1278" y="262758"/>
                </a:cubicBezTo>
                <a:cubicBezTo>
                  <a:pt x="2041" y="280546"/>
                  <a:pt x="2295" y="298334"/>
                  <a:pt x="2549" y="316122"/>
                </a:cubicBezTo>
                <a:cubicBezTo>
                  <a:pt x="2549" y="319553"/>
                  <a:pt x="2295" y="322984"/>
                  <a:pt x="1914" y="326414"/>
                </a:cubicBezTo>
                <a:lnTo>
                  <a:pt x="18936" y="329972"/>
                </a:lnTo>
                <a:lnTo>
                  <a:pt x="37355" y="326414"/>
                </a:lnTo>
                <a:cubicBezTo>
                  <a:pt x="37482" y="324508"/>
                  <a:pt x="37482" y="322475"/>
                  <a:pt x="37482" y="320570"/>
                </a:cubicBezTo>
                <a:cubicBezTo>
                  <a:pt x="38244" y="304306"/>
                  <a:pt x="36466" y="287661"/>
                  <a:pt x="36212" y="271652"/>
                </a:cubicBezTo>
                <a:cubicBezTo>
                  <a:pt x="35703" y="227308"/>
                  <a:pt x="36212" y="182965"/>
                  <a:pt x="34941" y="138494"/>
                </a:cubicBezTo>
                <a:cubicBezTo>
                  <a:pt x="34687" y="130362"/>
                  <a:pt x="35196" y="110669"/>
                  <a:pt x="35449" y="109143"/>
                </a:cubicBezTo>
                <a:cubicBezTo>
                  <a:pt x="37736" y="97963"/>
                  <a:pt x="35703" y="86019"/>
                  <a:pt x="35958" y="74457"/>
                </a:cubicBezTo>
                <a:cubicBezTo>
                  <a:pt x="35958" y="70391"/>
                  <a:pt x="36085" y="66198"/>
                  <a:pt x="36085" y="62132"/>
                </a:cubicBezTo>
                <a:cubicBezTo>
                  <a:pt x="36212" y="55398"/>
                  <a:pt x="36212" y="48791"/>
                  <a:pt x="36339" y="42056"/>
                </a:cubicBezTo>
                <a:cubicBezTo>
                  <a:pt x="36466" y="28969"/>
                  <a:pt x="36847" y="16010"/>
                  <a:pt x="37355" y="3050"/>
                </a:cubicBezTo>
                <a:lnTo>
                  <a:pt x="17919" y="0"/>
                </a:lnTo>
                <a:lnTo>
                  <a:pt x="1914" y="3050"/>
                </a:lnTo>
                <a:close/>
              </a:path>
            </a:pathLst>
          </a:custGeom>
          <a:solidFill>
            <a:srgbClr val="E75119"/>
          </a:solidFill>
          <a:ln w="12692" cap="flat">
            <a:noFill/>
            <a:prstDash val="solid"/>
            <a:miter/>
          </a:ln>
        </p:spPr>
        <p:txBody>
          <a:bodyPr rtlCol="0" anchor="ctr"/>
          <a:lstStyle/>
          <a:p>
            <a:endParaRPr lang="en-US"/>
          </a:p>
        </p:txBody>
      </p:sp>
      <p:sp>
        <p:nvSpPr>
          <p:cNvPr id="172" name="Freeform 171">
            <a:extLst>
              <a:ext uri="{FF2B5EF4-FFF2-40B4-BE49-F238E27FC236}">
                <a16:creationId xmlns:a16="http://schemas.microsoft.com/office/drawing/2014/main" id="{1691749F-6BEE-CC46-A30F-C3DF44E5FD74}"/>
              </a:ext>
            </a:extLst>
          </p:cNvPr>
          <p:cNvSpPr/>
          <p:nvPr/>
        </p:nvSpPr>
        <p:spPr>
          <a:xfrm>
            <a:off x="5456538" y="5378273"/>
            <a:ext cx="37670" cy="329844"/>
          </a:xfrm>
          <a:custGeom>
            <a:avLst/>
            <a:gdLst>
              <a:gd name="connsiteX0" fmla="*/ 1914 w 37670"/>
              <a:gd name="connsiteY0" fmla="*/ 3049 h 329844"/>
              <a:gd name="connsiteX1" fmla="*/ 1533 w 37670"/>
              <a:gd name="connsiteY1" fmla="*/ 6861 h 329844"/>
              <a:gd name="connsiteX2" fmla="*/ 389 w 37670"/>
              <a:gd name="connsiteY2" fmla="*/ 18423 h 329844"/>
              <a:gd name="connsiteX3" fmla="*/ 516 w 37670"/>
              <a:gd name="connsiteY3" fmla="*/ 25539 h 329844"/>
              <a:gd name="connsiteX4" fmla="*/ 770 w 37670"/>
              <a:gd name="connsiteY4" fmla="*/ 35957 h 329844"/>
              <a:gd name="connsiteX5" fmla="*/ 897 w 37670"/>
              <a:gd name="connsiteY5" fmla="*/ 45233 h 329844"/>
              <a:gd name="connsiteX6" fmla="*/ 770 w 37670"/>
              <a:gd name="connsiteY6" fmla="*/ 46504 h 329844"/>
              <a:gd name="connsiteX7" fmla="*/ 1025 w 37670"/>
              <a:gd name="connsiteY7" fmla="*/ 52983 h 329844"/>
              <a:gd name="connsiteX8" fmla="*/ 2549 w 37670"/>
              <a:gd name="connsiteY8" fmla="*/ 128965 h 329844"/>
              <a:gd name="connsiteX9" fmla="*/ 3057 w 37670"/>
              <a:gd name="connsiteY9" fmla="*/ 155520 h 329844"/>
              <a:gd name="connsiteX10" fmla="*/ 1533 w 37670"/>
              <a:gd name="connsiteY10" fmla="*/ 203294 h 329844"/>
              <a:gd name="connsiteX11" fmla="*/ 1533 w 37670"/>
              <a:gd name="connsiteY11" fmla="*/ 225911 h 329844"/>
              <a:gd name="connsiteX12" fmla="*/ 8 w 37670"/>
              <a:gd name="connsiteY12" fmla="*/ 242809 h 329844"/>
              <a:gd name="connsiteX13" fmla="*/ 1278 w 37670"/>
              <a:gd name="connsiteY13" fmla="*/ 262758 h 329844"/>
              <a:gd name="connsiteX14" fmla="*/ 2549 w 37670"/>
              <a:gd name="connsiteY14" fmla="*/ 316122 h 329844"/>
              <a:gd name="connsiteX15" fmla="*/ 1914 w 37670"/>
              <a:gd name="connsiteY15" fmla="*/ 326414 h 329844"/>
              <a:gd name="connsiteX16" fmla="*/ 18936 w 37670"/>
              <a:gd name="connsiteY16" fmla="*/ 329845 h 329844"/>
              <a:gd name="connsiteX17" fmla="*/ 37355 w 37670"/>
              <a:gd name="connsiteY17" fmla="*/ 326414 h 329844"/>
              <a:gd name="connsiteX18" fmla="*/ 37482 w 37670"/>
              <a:gd name="connsiteY18" fmla="*/ 320569 h 329844"/>
              <a:gd name="connsiteX19" fmla="*/ 36212 w 37670"/>
              <a:gd name="connsiteY19" fmla="*/ 271652 h 329844"/>
              <a:gd name="connsiteX20" fmla="*/ 34941 w 37670"/>
              <a:gd name="connsiteY20" fmla="*/ 138494 h 329844"/>
              <a:gd name="connsiteX21" fmla="*/ 35449 w 37670"/>
              <a:gd name="connsiteY21" fmla="*/ 109143 h 329844"/>
              <a:gd name="connsiteX22" fmla="*/ 35958 w 37670"/>
              <a:gd name="connsiteY22" fmla="*/ 74456 h 329844"/>
              <a:gd name="connsiteX23" fmla="*/ 36085 w 37670"/>
              <a:gd name="connsiteY23" fmla="*/ 62132 h 329844"/>
              <a:gd name="connsiteX24" fmla="*/ 36339 w 37670"/>
              <a:gd name="connsiteY24" fmla="*/ 42056 h 329844"/>
              <a:gd name="connsiteX25" fmla="*/ 37355 w 37670"/>
              <a:gd name="connsiteY25" fmla="*/ 3049 h 329844"/>
              <a:gd name="connsiteX26" fmla="*/ 17919 w 37670"/>
              <a:gd name="connsiteY26" fmla="*/ 0 h 329844"/>
              <a:gd name="connsiteX27" fmla="*/ 1914 w 37670"/>
              <a:gd name="connsiteY27" fmla="*/ 3049 h 32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670" h="329844">
                <a:moveTo>
                  <a:pt x="1914" y="3049"/>
                </a:moveTo>
                <a:cubicBezTo>
                  <a:pt x="1787" y="4320"/>
                  <a:pt x="1660" y="5591"/>
                  <a:pt x="1533" y="6861"/>
                </a:cubicBezTo>
                <a:cubicBezTo>
                  <a:pt x="1025" y="10927"/>
                  <a:pt x="516" y="14612"/>
                  <a:pt x="389" y="18423"/>
                </a:cubicBezTo>
                <a:cubicBezTo>
                  <a:pt x="262" y="20711"/>
                  <a:pt x="262" y="22870"/>
                  <a:pt x="516" y="25539"/>
                </a:cubicBezTo>
                <a:cubicBezTo>
                  <a:pt x="897" y="28842"/>
                  <a:pt x="1025" y="32400"/>
                  <a:pt x="770" y="35957"/>
                </a:cubicBezTo>
                <a:cubicBezTo>
                  <a:pt x="770" y="36085"/>
                  <a:pt x="770" y="42310"/>
                  <a:pt x="897" y="45233"/>
                </a:cubicBezTo>
                <a:cubicBezTo>
                  <a:pt x="897" y="45614"/>
                  <a:pt x="770" y="45995"/>
                  <a:pt x="770" y="46504"/>
                </a:cubicBezTo>
                <a:cubicBezTo>
                  <a:pt x="516" y="48409"/>
                  <a:pt x="770" y="50696"/>
                  <a:pt x="1025" y="52983"/>
                </a:cubicBezTo>
                <a:cubicBezTo>
                  <a:pt x="1278" y="78268"/>
                  <a:pt x="1025" y="103680"/>
                  <a:pt x="2549" y="128965"/>
                </a:cubicBezTo>
                <a:cubicBezTo>
                  <a:pt x="3057" y="137859"/>
                  <a:pt x="3819" y="146626"/>
                  <a:pt x="3057" y="155520"/>
                </a:cubicBezTo>
                <a:cubicBezTo>
                  <a:pt x="1787" y="171402"/>
                  <a:pt x="1914" y="187412"/>
                  <a:pt x="1533" y="203294"/>
                </a:cubicBezTo>
                <a:cubicBezTo>
                  <a:pt x="1406" y="210791"/>
                  <a:pt x="3184" y="215746"/>
                  <a:pt x="1533" y="225911"/>
                </a:cubicBezTo>
                <a:cubicBezTo>
                  <a:pt x="1278" y="230358"/>
                  <a:pt x="-119" y="238616"/>
                  <a:pt x="8" y="242809"/>
                </a:cubicBezTo>
                <a:cubicBezTo>
                  <a:pt x="262" y="250814"/>
                  <a:pt x="897" y="254753"/>
                  <a:pt x="1278" y="262758"/>
                </a:cubicBezTo>
                <a:cubicBezTo>
                  <a:pt x="2041" y="280546"/>
                  <a:pt x="2295" y="298334"/>
                  <a:pt x="2549" y="316122"/>
                </a:cubicBezTo>
                <a:cubicBezTo>
                  <a:pt x="2549" y="319553"/>
                  <a:pt x="2295" y="322983"/>
                  <a:pt x="1914" y="326414"/>
                </a:cubicBezTo>
                <a:lnTo>
                  <a:pt x="18936" y="329845"/>
                </a:lnTo>
                <a:lnTo>
                  <a:pt x="37355" y="326414"/>
                </a:lnTo>
                <a:cubicBezTo>
                  <a:pt x="37482" y="324508"/>
                  <a:pt x="37482" y="322475"/>
                  <a:pt x="37482" y="320569"/>
                </a:cubicBezTo>
                <a:cubicBezTo>
                  <a:pt x="38244" y="304179"/>
                  <a:pt x="36466" y="287661"/>
                  <a:pt x="36212" y="271652"/>
                </a:cubicBezTo>
                <a:cubicBezTo>
                  <a:pt x="35703" y="227308"/>
                  <a:pt x="36212" y="182965"/>
                  <a:pt x="34941" y="138494"/>
                </a:cubicBezTo>
                <a:cubicBezTo>
                  <a:pt x="34687" y="130362"/>
                  <a:pt x="35196" y="110668"/>
                  <a:pt x="35449" y="109143"/>
                </a:cubicBezTo>
                <a:cubicBezTo>
                  <a:pt x="37736" y="97962"/>
                  <a:pt x="35703" y="86019"/>
                  <a:pt x="35958" y="74456"/>
                </a:cubicBezTo>
                <a:cubicBezTo>
                  <a:pt x="35958" y="70390"/>
                  <a:pt x="36085" y="66198"/>
                  <a:pt x="36085" y="62132"/>
                </a:cubicBezTo>
                <a:cubicBezTo>
                  <a:pt x="36212" y="55397"/>
                  <a:pt x="36212" y="48791"/>
                  <a:pt x="36339" y="42056"/>
                </a:cubicBezTo>
                <a:cubicBezTo>
                  <a:pt x="36466" y="28969"/>
                  <a:pt x="36847" y="16009"/>
                  <a:pt x="37355" y="3049"/>
                </a:cubicBezTo>
                <a:lnTo>
                  <a:pt x="17919" y="0"/>
                </a:lnTo>
                <a:lnTo>
                  <a:pt x="1914" y="3049"/>
                </a:lnTo>
                <a:close/>
              </a:path>
            </a:pathLst>
          </a:custGeom>
          <a:solidFill>
            <a:srgbClr val="E75119"/>
          </a:solidFill>
          <a:ln w="12692" cap="flat">
            <a:noFill/>
            <a:prstDash val="solid"/>
            <a:miter/>
          </a:ln>
        </p:spPr>
        <p:txBody>
          <a:bodyPr rtlCol="0" anchor="ctr"/>
          <a:lstStyle/>
          <a:p>
            <a:endParaRPr lang="en-US"/>
          </a:p>
        </p:txBody>
      </p:sp>
      <p:sp>
        <p:nvSpPr>
          <p:cNvPr id="321" name="Freeform 320">
            <a:extLst>
              <a:ext uri="{FF2B5EF4-FFF2-40B4-BE49-F238E27FC236}">
                <a16:creationId xmlns:a16="http://schemas.microsoft.com/office/drawing/2014/main" id="{EA61F4FD-3D55-FF4F-B817-A7EB54BB8CAD}"/>
              </a:ext>
            </a:extLst>
          </p:cNvPr>
          <p:cNvSpPr/>
          <p:nvPr/>
        </p:nvSpPr>
        <p:spPr>
          <a:xfrm>
            <a:off x="5456674" y="6427016"/>
            <a:ext cx="45984" cy="61623"/>
          </a:xfrm>
          <a:custGeom>
            <a:avLst/>
            <a:gdLst>
              <a:gd name="connsiteX0" fmla="*/ 37347 w 45984"/>
              <a:gd name="connsiteY0" fmla="*/ 17280 h 61623"/>
              <a:gd name="connsiteX1" fmla="*/ 37093 w 45984"/>
              <a:gd name="connsiteY1" fmla="*/ 16645 h 61623"/>
              <a:gd name="connsiteX2" fmla="*/ 36838 w 45984"/>
              <a:gd name="connsiteY2" fmla="*/ 16010 h 61623"/>
              <a:gd name="connsiteX3" fmla="*/ 36457 w 45984"/>
              <a:gd name="connsiteY3" fmla="*/ 14612 h 61623"/>
              <a:gd name="connsiteX4" fmla="*/ 36203 w 45984"/>
              <a:gd name="connsiteY4" fmla="*/ 13214 h 61623"/>
              <a:gd name="connsiteX5" fmla="*/ 35950 w 45984"/>
              <a:gd name="connsiteY5" fmla="*/ 11817 h 61623"/>
              <a:gd name="connsiteX6" fmla="*/ 35822 w 45984"/>
              <a:gd name="connsiteY6" fmla="*/ 10419 h 61623"/>
              <a:gd name="connsiteX7" fmla="*/ 35822 w 45984"/>
              <a:gd name="connsiteY7" fmla="*/ 9021 h 61623"/>
              <a:gd name="connsiteX8" fmla="*/ 35950 w 45984"/>
              <a:gd name="connsiteY8" fmla="*/ 6607 h 61623"/>
              <a:gd name="connsiteX9" fmla="*/ 33155 w 45984"/>
              <a:gd name="connsiteY9" fmla="*/ 4828 h 61623"/>
              <a:gd name="connsiteX10" fmla="*/ 30106 w 45984"/>
              <a:gd name="connsiteY10" fmla="*/ 3050 h 61623"/>
              <a:gd name="connsiteX11" fmla="*/ 27057 w 45984"/>
              <a:gd name="connsiteY11" fmla="*/ 1398 h 61623"/>
              <a:gd name="connsiteX12" fmla="*/ 25533 w 45984"/>
              <a:gd name="connsiteY12" fmla="*/ 636 h 61623"/>
              <a:gd name="connsiteX13" fmla="*/ 24009 w 45984"/>
              <a:gd name="connsiteY13" fmla="*/ 0 h 61623"/>
              <a:gd name="connsiteX14" fmla="*/ 22865 w 45984"/>
              <a:gd name="connsiteY14" fmla="*/ 254 h 61623"/>
              <a:gd name="connsiteX15" fmla="*/ 21722 w 45984"/>
              <a:gd name="connsiteY15" fmla="*/ 636 h 61623"/>
              <a:gd name="connsiteX16" fmla="*/ 20579 w 45984"/>
              <a:gd name="connsiteY16" fmla="*/ 1144 h 61623"/>
              <a:gd name="connsiteX17" fmla="*/ 19435 w 45984"/>
              <a:gd name="connsiteY17" fmla="*/ 1779 h 61623"/>
              <a:gd name="connsiteX18" fmla="*/ 18292 w 45984"/>
              <a:gd name="connsiteY18" fmla="*/ 2541 h 61623"/>
              <a:gd name="connsiteX19" fmla="*/ 17022 w 45984"/>
              <a:gd name="connsiteY19" fmla="*/ 3304 h 61623"/>
              <a:gd name="connsiteX20" fmla="*/ 14482 w 45984"/>
              <a:gd name="connsiteY20" fmla="*/ 5209 h 61623"/>
              <a:gd name="connsiteX21" fmla="*/ 11814 w 45984"/>
              <a:gd name="connsiteY21" fmla="*/ 7370 h 61623"/>
              <a:gd name="connsiteX22" fmla="*/ 9019 w 45984"/>
              <a:gd name="connsiteY22" fmla="*/ 9911 h 61623"/>
              <a:gd name="connsiteX23" fmla="*/ 2795 w 45984"/>
              <a:gd name="connsiteY23" fmla="*/ 15501 h 61623"/>
              <a:gd name="connsiteX24" fmla="*/ 3049 w 45984"/>
              <a:gd name="connsiteY24" fmla="*/ 17407 h 61623"/>
              <a:gd name="connsiteX25" fmla="*/ 3176 w 45984"/>
              <a:gd name="connsiteY25" fmla="*/ 19186 h 61623"/>
              <a:gd name="connsiteX26" fmla="*/ 3176 w 45984"/>
              <a:gd name="connsiteY26" fmla="*/ 20838 h 61623"/>
              <a:gd name="connsiteX27" fmla="*/ 3049 w 45984"/>
              <a:gd name="connsiteY27" fmla="*/ 22362 h 61623"/>
              <a:gd name="connsiteX28" fmla="*/ 2922 w 45984"/>
              <a:gd name="connsiteY28" fmla="*/ 23760 h 61623"/>
              <a:gd name="connsiteX29" fmla="*/ 2668 w 45984"/>
              <a:gd name="connsiteY29" fmla="*/ 25031 h 61623"/>
              <a:gd name="connsiteX30" fmla="*/ 2160 w 45984"/>
              <a:gd name="connsiteY30" fmla="*/ 27445 h 61623"/>
              <a:gd name="connsiteX31" fmla="*/ 889 w 45984"/>
              <a:gd name="connsiteY31" fmla="*/ 32273 h 61623"/>
              <a:gd name="connsiteX32" fmla="*/ 381 w 45984"/>
              <a:gd name="connsiteY32" fmla="*/ 34941 h 61623"/>
              <a:gd name="connsiteX33" fmla="*/ 127 w 45984"/>
              <a:gd name="connsiteY33" fmla="*/ 36466 h 61623"/>
              <a:gd name="connsiteX34" fmla="*/ 0 w 45984"/>
              <a:gd name="connsiteY34" fmla="*/ 38118 h 61623"/>
              <a:gd name="connsiteX35" fmla="*/ 0 w 45984"/>
              <a:gd name="connsiteY35" fmla="*/ 39388 h 61623"/>
              <a:gd name="connsiteX36" fmla="*/ 127 w 45984"/>
              <a:gd name="connsiteY36" fmla="*/ 40786 h 61623"/>
              <a:gd name="connsiteX37" fmla="*/ 381 w 45984"/>
              <a:gd name="connsiteY37" fmla="*/ 42311 h 61623"/>
              <a:gd name="connsiteX38" fmla="*/ 762 w 45984"/>
              <a:gd name="connsiteY38" fmla="*/ 43835 h 61623"/>
              <a:gd name="connsiteX39" fmla="*/ 1143 w 45984"/>
              <a:gd name="connsiteY39" fmla="*/ 45487 h 61623"/>
              <a:gd name="connsiteX40" fmla="*/ 1651 w 45984"/>
              <a:gd name="connsiteY40" fmla="*/ 47139 h 61623"/>
              <a:gd name="connsiteX41" fmla="*/ 2286 w 45984"/>
              <a:gd name="connsiteY41" fmla="*/ 48791 h 61623"/>
              <a:gd name="connsiteX42" fmla="*/ 2922 w 45984"/>
              <a:gd name="connsiteY42" fmla="*/ 50442 h 61623"/>
              <a:gd name="connsiteX43" fmla="*/ 3684 w 45984"/>
              <a:gd name="connsiteY43" fmla="*/ 51967 h 61623"/>
              <a:gd name="connsiteX44" fmla="*/ 4446 w 45984"/>
              <a:gd name="connsiteY44" fmla="*/ 53492 h 61623"/>
              <a:gd name="connsiteX45" fmla="*/ 5335 w 45984"/>
              <a:gd name="connsiteY45" fmla="*/ 54890 h 61623"/>
              <a:gd name="connsiteX46" fmla="*/ 6224 w 45984"/>
              <a:gd name="connsiteY46" fmla="*/ 56160 h 61623"/>
              <a:gd name="connsiteX47" fmla="*/ 7241 w 45984"/>
              <a:gd name="connsiteY47" fmla="*/ 57304 h 61623"/>
              <a:gd name="connsiteX48" fmla="*/ 7749 w 45984"/>
              <a:gd name="connsiteY48" fmla="*/ 57812 h 61623"/>
              <a:gd name="connsiteX49" fmla="*/ 8257 w 45984"/>
              <a:gd name="connsiteY49" fmla="*/ 58193 h 61623"/>
              <a:gd name="connsiteX50" fmla="*/ 8765 w 45984"/>
              <a:gd name="connsiteY50" fmla="*/ 58574 h 61623"/>
              <a:gd name="connsiteX51" fmla="*/ 9273 w 45984"/>
              <a:gd name="connsiteY51" fmla="*/ 58955 h 61623"/>
              <a:gd name="connsiteX52" fmla="*/ 9781 w 45984"/>
              <a:gd name="connsiteY52" fmla="*/ 59209 h 61623"/>
              <a:gd name="connsiteX53" fmla="*/ 10289 w 45984"/>
              <a:gd name="connsiteY53" fmla="*/ 59464 h 61623"/>
              <a:gd name="connsiteX54" fmla="*/ 11560 w 45984"/>
              <a:gd name="connsiteY54" fmla="*/ 59845 h 61623"/>
              <a:gd name="connsiteX55" fmla="*/ 12830 w 45984"/>
              <a:gd name="connsiteY55" fmla="*/ 60099 h 61623"/>
              <a:gd name="connsiteX56" fmla="*/ 15625 w 45984"/>
              <a:gd name="connsiteY56" fmla="*/ 60353 h 61623"/>
              <a:gd name="connsiteX57" fmla="*/ 18419 w 45984"/>
              <a:gd name="connsiteY57" fmla="*/ 60607 h 61623"/>
              <a:gd name="connsiteX58" fmla="*/ 19817 w 45984"/>
              <a:gd name="connsiteY58" fmla="*/ 60861 h 61623"/>
              <a:gd name="connsiteX59" fmla="*/ 21087 w 45984"/>
              <a:gd name="connsiteY59" fmla="*/ 61116 h 61623"/>
              <a:gd name="connsiteX60" fmla="*/ 22611 w 45984"/>
              <a:gd name="connsiteY60" fmla="*/ 61497 h 61623"/>
              <a:gd name="connsiteX61" fmla="*/ 24136 w 45984"/>
              <a:gd name="connsiteY61" fmla="*/ 61624 h 61623"/>
              <a:gd name="connsiteX62" fmla="*/ 25533 w 45984"/>
              <a:gd name="connsiteY62" fmla="*/ 61624 h 61623"/>
              <a:gd name="connsiteX63" fmla="*/ 26930 w 45984"/>
              <a:gd name="connsiteY63" fmla="*/ 61497 h 61623"/>
              <a:gd name="connsiteX64" fmla="*/ 28454 w 45984"/>
              <a:gd name="connsiteY64" fmla="*/ 61370 h 61623"/>
              <a:gd name="connsiteX65" fmla="*/ 29979 w 45984"/>
              <a:gd name="connsiteY65" fmla="*/ 61116 h 61623"/>
              <a:gd name="connsiteX66" fmla="*/ 33028 w 45984"/>
              <a:gd name="connsiteY66" fmla="*/ 60353 h 61623"/>
              <a:gd name="connsiteX67" fmla="*/ 39252 w 45984"/>
              <a:gd name="connsiteY67" fmla="*/ 58574 h 61623"/>
              <a:gd name="connsiteX68" fmla="*/ 42555 w 45984"/>
              <a:gd name="connsiteY68" fmla="*/ 57812 h 61623"/>
              <a:gd name="connsiteX69" fmla="*/ 44206 w 45984"/>
              <a:gd name="connsiteY69" fmla="*/ 57431 h 61623"/>
              <a:gd name="connsiteX70" fmla="*/ 45985 w 45984"/>
              <a:gd name="connsiteY70" fmla="*/ 57176 h 61623"/>
              <a:gd name="connsiteX71" fmla="*/ 45731 w 45984"/>
              <a:gd name="connsiteY71" fmla="*/ 21600 h 61623"/>
              <a:gd name="connsiteX72" fmla="*/ 42809 w 45984"/>
              <a:gd name="connsiteY72" fmla="*/ 20584 h 61623"/>
              <a:gd name="connsiteX73" fmla="*/ 40522 w 45984"/>
              <a:gd name="connsiteY73" fmla="*/ 19694 h 61623"/>
              <a:gd name="connsiteX74" fmla="*/ 39633 w 45984"/>
              <a:gd name="connsiteY74" fmla="*/ 19186 h 61623"/>
              <a:gd name="connsiteX75" fmla="*/ 39252 w 45984"/>
              <a:gd name="connsiteY75" fmla="*/ 18932 h 61623"/>
              <a:gd name="connsiteX76" fmla="*/ 38871 w 45984"/>
              <a:gd name="connsiteY76" fmla="*/ 18678 h 61623"/>
              <a:gd name="connsiteX77" fmla="*/ 38617 w 45984"/>
              <a:gd name="connsiteY77" fmla="*/ 18424 h 61623"/>
              <a:gd name="connsiteX78" fmla="*/ 38363 w 45984"/>
              <a:gd name="connsiteY78" fmla="*/ 18170 h 61623"/>
              <a:gd name="connsiteX79" fmla="*/ 38109 w 45984"/>
              <a:gd name="connsiteY79" fmla="*/ 17789 h 61623"/>
              <a:gd name="connsiteX80" fmla="*/ 37347 w 45984"/>
              <a:gd name="connsiteY80" fmla="*/ 17280 h 61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45984" h="61623">
                <a:moveTo>
                  <a:pt x="37347" y="17280"/>
                </a:moveTo>
                <a:lnTo>
                  <a:pt x="37093" y="16645"/>
                </a:lnTo>
                <a:lnTo>
                  <a:pt x="36838" y="16010"/>
                </a:lnTo>
                <a:lnTo>
                  <a:pt x="36457" y="14612"/>
                </a:lnTo>
                <a:lnTo>
                  <a:pt x="36203" y="13214"/>
                </a:lnTo>
                <a:lnTo>
                  <a:pt x="35950" y="11817"/>
                </a:lnTo>
                <a:lnTo>
                  <a:pt x="35822" y="10419"/>
                </a:lnTo>
                <a:lnTo>
                  <a:pt x="35822" y="9021"/>
                </a:lnTo>
                <a:cubicBezTo>
                  <a:pt x="35822" y="8132"/>
                  <a:pt x="35822" y="7370"/>
                  <a:pt x="35950" y="6607"/>
                </a:cubicBezTo>
                <a:cubicBezTo>
                  <a:pt x="35060" y="5972"/>
                  <a:pt x="34171" y="5464"/>
                  <a:pt x="33155" y="4828"/>
                </a:cubicBezTo>
                <a:lnTo>
                  <a:pt x="30106" y="3050"/>
                </a:lnTo>
                <a:lnTo>
                  <a:pt x="27057" y="1398"/>
                </a:lnTo>
                <a:lnTo>
                  <a:pt x="25533" y="636"/>
                </a:lnTo>
                <a:lnTo>
                  <a:pt x="24009" y="0"/>
                </a:lnTo>
                <a:lnTo>
                  <a:pt x="22865" y="254"/>
                </a:lnTo>
                <a:lnTo>
                  <a:pt x="21722" y="636"/>
                </a:lnTo>
                <a:lnTo>
                  <a:pt x="20579" y="1144"/>
                </a:lnTo>
                <a:lnTo>
                  <a:pt x="19435" y="1779"/>
                </a:lnTo>
                <a:lnTo>
                  <a:pt x="18292" y="2541"/>
                </a:lnTo>
                <a:lnTo>
                  <a:pt x="17022" y="3304"/>
                </a:lnTo>
                <a:cubicBezTo>
                  <a:pt x="16260" y="3939"/>
                  <a:pt x="15370" y="4574"/>
                  <a:pt x="14482" y="5209"/>
                </a:cubicBezTo>
                <a:cubicBezTo>
                  <a:pt x="13592" y="5972"/>
                  <a:pt x="12703" y="6607"/>
                  <a:pt x="11814" y="7370"/>
                </a:cubicBezTo>
                <a:cubicBezTo>
                  <a:pt x="10925" y="8132"/>
                  <a:pt x="9908" y="9021"/>
                  <a:pt x="9019" y="9911"/>
                </a:cubicBezTo>
                <a:cubicBezTo>
                  <a:pt x="7114" y="11690"/>
                  <a:pt x="4954" y="13595"/>
                  <a:pt x="2795" y="15501"/>
                </a:cubicBezTo>
                <a:cubicBezTo>
                  <a:pt x="2922" y="16137"/>
                  <a:pt x="2922" y="16772"/>
                  <a:pt x="3049" y="17407"/>
                </a:cubicBezTo>
                <a:cubicBezTo>
                  <a:pt x="3049" y="18043"/>
                  <a:pt x="3049" y="18551"/>
                  <a:pt x="3176" y="19186"/>
                </a:cubicBezTo>
                <a:cubicBezTo>
                  <a:pt x="3176" y="19694"/>
                  <a:pt x="3176" y="20329"/>
                  <a:pt x="3176" y="20838"/>
                </a:cubicBezTo>
                <a:lnTo>
                  <a:pt x="3049" y="22362"/>
                </a:lnTo>
                <a:lnTo>
                  <a:pt x="2922" y="23760"/>
                </a:lnTo>
                <a:lnTo>
                  <a:pt x="2668" y="25031"/>
                </a:lnTo>
                <a:cubicBezTo>
                  <a:pt x="2414" y="25920"/>
                  <a:pt x="2286" y="26682"/>
                  <a:pt x="2160" y="27445"/>
                </a:cubicBezTo>
                <a:cubicBezTo>
                  <a:pt x="1779" y="29097"/>
                  <a:pt x="1270" y="30621"/>
                  <a:pt x="889" y="32273"/>
                </a:cubicBezTo>
                <a:cubicBezTo>
                  <a:pt x="762" y="33163"/>
                  <a:pt x="508" y="34052"/>
                  <a:pt x="381" y="34941"/>
                </a:cubicBezTo>
                <a:lnTo>
                  <a:pt x="127" y="36466"/>
                </a:lnTo>
                <a:lnTo>
                  <a:pt x="0" y="38118"/>
                </a:lnTo>
                <a:cubicBezTo>
                  <a:pt x="0" y="38499"/>
                  <a:pt x="0" y="38880"/>
                  <a:pt x="0" y="39388"/>
                </a:cubicBezTo>
                <a:cubicBezTo>
                  <a:pt x="0" y="39769"/>
                  <a:pt x="127" y="40278"/>
                  <a:pt x="127" y="40786"/>
                </a:cubicBezTo>
                <a:lnTo>
                  <a:pt x="381" y="42311"/>
                </a:lnTo>
                <a:lnTo>
                  <a:pt x="762" y="43835"/>
                </a:lnTo>
                <a:lnTo>
                  <a:pt x="1143" y="45487"/>
                </a:lnTo>
                <a:lnTo>
                  <a:pt x="1651" y="47139"/>
                </a:lnTo>
                <a:lnTo>
                  <a:pt x="2286" y="48791"/>
                </a:lnTo>
                <a:lnTo>
                  <a:pt x="2922" y="50442"/>
                </a:lnTo>
                <a:lnTo>
                  <a:pt x="3684" y="51967"/>
                </a:lnTo>
                <a:lnTo>
                  <a:pt x="4446" y="53492"/>
                </a:lnTo>
                <a:lnTo>
                  <a:pt x="5335" y="54890"/>
                </a:lnTo>
                <a:lnTo>
                  <a:pt x="6224" y="56160"/>
                </a:lnTo>
                <a:lnTo>
                  <a:pt x="7241" y="57304"/>
                </a:lnTo>
                <a:lnTo>
                  <a:pt x="7749" y="57812"/>
                </a:lnTo>
                <a:lnTo>
                  <a:pt x="8257" y="58193"/>
                </a:lnTo>
                <a:lnTo>
                  <a:pt x="8765" y="58574"/>
                </a:lnTo>
                <a:lnTo>
                  <a:pt x="9273" y="58955"/>
                </a:lnTo>
                <a:lnTo>
                  <a:pt x="9781" y="59209"/>
                </a:lnTo>
                <a:lnTo>
                  <a:pt x="10289" y="59464"/>
                </a:lnTo>
                <a:lnTo>
                  <a:pt x="11560" y="59845"/>
                </a:lnTo>
                <a:lnTo>
                  <a:pt x="12830" y="60099"/>
                </a:lnTo>
                <a:lnTo>
                  <a:pt x="15625" y="60353"/>
                </a:lnTo>
                <a:lnTo>
                  <a:pt x="18419" y="60607"/>
                </a:lnTo>
                <a:lnTo>
                  <a:pt x="19817" y="60861"/>
                </a:lnTo>
                <a:lnTo>
                  <a:pt x="21087" y="61116"/>
                </a:lnTo>
                <a:lnTo>
                  <a:pt x="22611" y="61497"/>
                </a:lnTo>
                <a:lnTo>
                  <a:pt x="24136" y="61624"/>
                </a:lnTo>
                <a:lnTo>
                  <a:pt x="25533" y="61624"/>
                </a:lnTo>
                <a:lnTo>
                  <a:pt x="26930" y="61497"/>
                </a:lnTo>
                <a:lnTo>
                  <a:pt x="28454" y="61370"/>
                </a:lnTo>
                <a:lnTo>
                  <a:pt x="29979" y="61116"/>
                </a:lnTo>
                <a:lnTo>
                  <a:pt x="33028" y="60353"/>
                </a:lnTo>
                <a:cubicBezTo>
                  <a:pt x="35060" y="59718"/>
                  <a:pt x="37093" y="59209"/>
                  <a:pt x="39252" y="58574"/>
                </a:cubicBezTo>
                <a:lnTo>
                  <a:pt x="42555" y="57812"/>
                </a:lnTo>
                <a:lnTo>
                  <a:pt x="44206" y="57431"/>
                </a:lnTo>
                <a:lnTo>
                  <a:pt x="45985" y="57176"/>
                </a:lnTo>
                <a:cubicBezTo>
                  <a:pt x="45985" y="48664"/>
                  <a:pt x="45731" y="29986"/>
                  <a:pt x="45731" y="21600"/>
                </a:cubicBezTo>
                <a:cubicBezTo>
                  <a:pt x="44587" y="21219"/>
                  <a:pt x="43698" y="20965"/>
                  <a:pt x="42809" y="20584"/>
                </a:cubicBezTo>
                <a:cubicBezTo>
                  <a:pt x="41920" y="20329"/>
                  <a:pt x="41157" y="19948"/>
                  <a:pt x="40522" y="19694"/>
                </a:cubicBezTo>
                <a:lnTo>
                  <a:pt x="39633" y="19186"/>
                </a:lnTo>
                <a:lnTo>
                  <a:pt x="39252" y="18932"/>
                </a:lnTo>
                <a:lnTo>
                  <a:pt x="38871" y="18678"/>
                </a:lnTo>
                <a:lnTo>
                  <a:pt x="38617" y="18424"/>
                </a:lnTo>
                <a:lnTo>
                  <a:pt x="38363" y="18170"/>
                </a:lnTo>
                <a:lnTo>
                  <a:pt x="38109" y="17789"/>
                </a:lnTo>
                <a:lnTo>
                  <a:pt x="37347" y="17280"/>
                </a:lnTo>
                <a:close/>
              </a:path>
            </a:pathLst>
          </a:custGeom>
          <a:solidFill>
            <a:srgbClr val="E75119"/>
          </a:solidFill>
          <a:ln w="12692" cap="flat">
            <a:noFill/>
            <a:prstDash val="solid"/>
            <a:miter/>
          </a:ln>
        </p:spPr>
        <p:txBody>
          <a:bodyPr rtlCol="0" anchor="ctr"/>
          <a:lstStyle/>
          <a:p>
            <a:endParaRPr lang="en-US"/>
          </a:p>
        </p:txBody>
      </p:sp>
      <p:sp>
        <p:nvSpPr>
          <p:cNvPr id="554" name="TextBox 553">
            <a:extLst>
              <a:ext uri="{FF2B5EF4-FFF2-40B4-BE49-F238E27FC236}">
                <a16:creationId xmlns:a16="http://schemas.microsoft.com/office/drawing/2014/main" id="{D8D071E8-7147-4C4A-8FB1-35539BF9BBBF}"/>
              </a:ext>
            </a:extLst>
          </p:cNvPr>
          <p:cNvSpPr txBox="1"/>
          <p:nvPr/>
        </p:nvSpPr>
        <p:spPr>
          <a:xfrm>
            <a:off x="8164254" y="1380561"/>
            <a:ext cx="2376000" cy="1677382"/>
          </a:xfrm>
          <a:prstGeom prst="rect">
            <a:avLst/>
          </a:prstGeom>
          <a:noFill/>
        </p:spPr>
        <p:txBody>
          <a:bodyPr wrap="square" lIns="0" tIns="0" rIns="0" bIns="0" rtlCol="0">
            <a:spAutoFit/>
          </a:bodyPr>
          <a:lstStyle/>
          <a:p>
            <a:pPr lvl="0">
              <a:spcAft>
                <a:spcPts val="600"/>
              </a:spcAft>
            </a:pPr>
            <a:r>
              <a:rPr lang="en-GB" sz="1100" dirty="0">
                <a:solidFill>
                  <a:schemeClr val="tx2"/>
                </a:solidFill>
                <a:latin typeface="Roboto Condensed" panose="02000000000000000000" pitchFamily="2" charset="0"/>
                <a:ea typeface="Roboto Condensed" panose="02000000000000000000" pitchFamily="2" charset="0"/>
              </a:rPr>
              <a:t>Can you think of a time when you didn’t feel you were treated fairly or were fairly represented?</a:t>
            </a:r>
          </a:p>
          <a:p>
            <a:pPr lvl="0">
              <a:spcAft>
                <a:spcPts val="600"/>
              </a:spcAft>
            </a:pPr>
            <a:r>
              <a:rPr lang="en-GB" sz="1100" dirty="0">
                <a:solidFill>
                  <a:schemeClr val="tx2"/>
                </a:solidFill>
                <a:latin typeface="Roboto Condensed" panose="02000000000000000000" pitchFamily="2" charset="0"/>
                <a:ea typeface="Roboto Condensed" panose="02000000000000000000" pitchFamily="2" charset="0"/>
              </a:rPr>
              <a:t>Can you think of an example of how to make others around you feel they have been treated fairly?</a:t>
            </a:r>
          </a:p>
          <a:p>
            <a:pPr lvl="0">
              <a:spcAft>
                <a:spcPts val="600"/>
              </a:spcAft>
            </a:pPr>
            <a:r>
              <a:rPr lang="en-GB" sz="1100" dirty="0">
                <a:solidFill>
                  <a:schemeClr val="tx2"/>
                </a:solidFill>
                <a:latin typeface="Roboto Condensed" panose="02000000000000000000" pitchFamily="2" charset="0"/>
                <a:ea typeface="Roboto Condensed" panose="02000000000000000000" pitchFamily="2" charset="0"/>
              </a:rPr>
              <a:t>Do you think that seeing a wider range of people and skin tones when searching the internet will have a positive impact?</a:t>
            </a:r>
          </a:p>
        </p:txBody>
      </p:sp>
      <p:sp>
        <p:nvSpPr>
          <p:cNvPr id="555" name="TextBox 554">
            <a:extLst>
              <a:ext uri="{FF2B5EF4-FFF2-40B4-BE49-F238E27FC236}">
                <a16:creationId xmlns:a16="http://schemas.microsoft.com/office/drawing/2014/main" id="{3AA7AA85-D151-DA46-8A66-08383FBF998C}"/>
              </a:ext>
            </a:extLst>
          </p:cNvPr>
          <p:cNvSpPr txBox="1"/>
          <p:nvPr/>
        </p:nvSpPr>
        <p:spPr>
          <a:xfrm>
            <a:off x="7938592" y="1032942"/>
            <a:ext cx="2530501" cy="342401"/>
          </a:xfrm>
          <a:prstGeom prst="rect">
            <a:avLst/>
          </a:prstGeom>
          <a:noFill/>
        </p:spPr>
        <p:txBody>
          <a:bodyPr wrap="none" lIns="0" rtlCol="0">
            <a:spAutoFit/>
          </a:bodyPr>
          <a:lstStyle/>
          <a:p>
            <a:pPr algn="l"/>
            <a:r>
              <a:rPr lang="en-US" sz="1625" spc="0" baseline="0" dirty="0">
                <a:solidFill>
                  <a:srgbClr val="31388C"/>
                </a:solidFill>
                <a:latin typeface="LondrinaSolid-Black"/>
                <a:sym typeface="LondrinaSolid-Black"/>
                <a:rtl val="0"/>
              </a:rPr>
              <a:t>Things to talk about at home ...</a:t>
            </a:r>
          </a:p>
        </p:txBody>
      </p:sp>
      <p:sp>
        <p:nvSpPr>
          <p:cNvPr id="556" name="Freeform 555">
            <a:extLst>
              <a:ext uri="{FF2B5EF4-FFF2-40B4-BE49-F238E27FC236}">
                <a16:creationId xmlns:a16="http://schemas.microsoft.com/office/drawing/2014/main" id="{67F019F6-15A2-4342-A940-7365ECBF2DBC}"/>
              </a:ext>
            </a:extLst>
          </p:cNvPr>
          <p:cNvSpPr/>
          <p:nvPr/>
        </p:nvSpPr>
        <p:spPr>
          <a:xfrm>
            <a:off x="7963367" y="1377670"/>
            <a:ext cx="122052" cy="169620"/>
          </a:xfrm>
          <a:custGeom>
            <a:avLst/>
            <a:gdLst>
              <a:gd name="connsiteX0" fmla="*/ 10648 w 122052"/>
              <a:gd name="connsiteY0" fmla="*/ 168783 h 169620"/>
              <a:gd name="connsiteX1" fmla="*/ 1502 w 122052"/>
              <a:gd name="connsiteY1" fmla="*/ 159000 h 169620"/>
              <a:gd name="connsiteX2" fmla="*/ 3026 w 122052"/>
              <a:gd name="connsiteY2" fmla="*/ 145277 h 169620"/>
              <a:gd name="connsiteX3" fmla="*/ 39102 w 122052"/>
              <a:gd name="connsiteY3" fmla="*/ 105508 h 169620"/>
              <a:gd name="connsiteX4" fmla="*/ 60697 w 122052"/>
              <a:gd name="connsiteY4" fmla="*/ 88990 h 169620"/>
              <a:gd name="connsiteX5" fmla="*/ 65271 w 122052"/>
              <a:gd name="connsiteY5" fmla="*/ 84925 h 169620"/>
              <a:gd name="connsiteX6" fmla="*/ 66541 w 122052"/>
              <a:gd name="connsiteY6" fmla="*/ 83400 h 169620"/>
              <a:gd name="connsiteX7" fmla="*/ 64508 w 122052"/>
              <a:gd name="connsiteY7" fmla="*/ 82129 h 169620"/>
              <a:gd name="connsiteX8" fmla="*/ 63365 w 122052"/>
              <a:gd name="connsiteY8" fmla="*/ 81494 h 169620"/>
              <a:gd name="connsiteX9" fmla="*/ 55997 w 122052"/>
              <a:gd name="connsiteY9" fmla="*/ 75268 h 169620"/>
              <a:gd name="connsiteX10" fmla="*/ 40881 w 122052"/>
              <a:gd name="connsiteY10" fmla="*/ 62435 h 169620"/>
              <a:gd name="connsiteX11" fmla="*/ 13188 w 122052"/>
              <a:gd name="connsiteY11" fmla="*/ 34863 h 169620"/>
              <a:gd name="connsiteX12" fmla="*/ 231 w 122052"/>
              <a:gd name="connsiteY12" fmla="*/ 10087 h 169620"/>
              <a:gd name="connsiteX13" fmla="*/ 25511 w 122052"/>
              <a:gd name="connsiteY13" fmla="*/ 1320 h 169620"/>
              <a:gd name="connsiteX14" fmla="*/ 75560 w 122052"/>
              <a:gd name="connsiteY14" fmla="*/ 40327 h 169620"/>
              <a:gd name="connsiteX15" fmla="*/ 82800 w 122052"/>
              <a:gd name="connsiteY15" fmla="*/ 47569 h 169620"/>
              <a:gd name="connsiteX16" fmla="*/ 86612 w 122052"/>
              <a:gd name="connsiteY16" fmla="*/ 51254 h 169620"/>
              <a:gd name="connsiteX17" fmla="*/ 92074 w 122052"/>
              <a:gd name="connsiteY17" fmla="*/ 56336 h 169620"/>
              <a:gd name="connsiteX18" fmla="*/ 122053 w 122052"/>
              <a:gd name="connsiteY18" fmla="*/ 83400 h 169620"/>
              <a:gd name="connsiteX19" fmla="*/ 100585 w 122052"/>
              <a:gd name="connsiteY19" fmla="*/ 102840 h 169620"/>
              <a:gd name="connsiteX20" fmla="*/ 89787 w 122052"/>
              <a:gd name="connsiteY20" fmla="*/ 112877 h 169620"/>
              <a:gd name="connsiteX21" fmla="*/ 83689 w 122052"/>
              <a:gd name="connsiteY21" fmla="*/ 118722 h 169620"/>
              <a:gd name="connsiteX22" fmla="*/ 61586 w 122052"/>
              <a:gd name="connsiteY22" fmla="*/ 140830 h 169620"/>
              <a:gd name="connsiteX23" fmla="*/ 35164 w 122052"/>
              <a:gd name="connsiteY23" fmla="*/ 162176 h 169620"/>
              <a:gd name="connsiteX24" fmla="*/ 10648 w 122052"/>
              <a:gd name="connsiteY24" fmla="*/ 168783 h 169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2052" h="169620">
                <a:moveTo>
                  <a:pt x="10648" y="168783"/>
                </a:moveTo>
                <a:cubicBezTo>
                  <a:pt x="7472" y="167767"/>
                  <a:pt x="2518" y="161922"/>
                  <a:pt x="1502" y="159000"/>
                </a:cubicBezTo>
                <a:cubicBezTo>
                  <a:pt x="231" y="155188"/>
                  <a:pt x="612" y="150741"/>
                  <a:pt x="3026" y="145277"/>
                </a:cubicBezTo>
                <a:cubicBezTo>
                  <a:pt x="9758" y="129776"/>
                  <a:pt x="22970" y="115927"/>
                  <a:pt x="39102" y="105508"/>
                </a:cubicBezTo>
                <a:cubicBezTo>
                  <a:pt x="46089" y="101061"/>
                  <a:pt x="53456" y="95216"/>
                  <a:pt x="60697" y="88990"/>
                </a:cubicBezTo>
                <a:cubicBezTo>
                  <a:pt x="65779" y="84670"/>
                  <a:pt x="64254" y="85941"/>
                  <a:pt x="65271" y="84925"/>
                </a:cubicBezTo>
                <a:cubicBezTo>
                  <a:pt x="65779" y="84416"/>
                  <a:pt x="66159" y="83781"/>
                  <a:pt x="66541" y="83400"/>
                </a:cubicBezTo>
                <a:cubicBezTo>
                  <a:pt x="65779" y="83019"/>
                  <a:pt x="65144" y="82510"/>
                  <a:pt x="64508" y="82129"/>
                </a:cubicBezTo>
                <a:lnTo>
                  <a:pt x="63365" y="81494"/>
                </a:lnTo>
                <a:lnTo>
                  <a:pt x="55997" y="75268"/>
                </a:lnTo>
                <a:cubicBezTo>
                  <a:pt x="51043" y="70948"/>
                  <a:pt x="45962" y="66628"/>
                  <a:pt x="40881" y="62435"/>
                </a:cubicBezTo>
                <a:cubicBezTo>
                  <a:pt x="30846" y="53668"/>
                  <a:pt x="21318" y="44520"/>
                  <a:pt x="13188" y="34863"/>
                </a:cubicBezTo>
                <a:cubicBezTo>
                  <a:pt x="6075" y="26223"/>
                  <a:pt x="-1420" y="16313"/>
                  <a:pt x="231" y="10087"/>
                </a:cubicBezTo>
                <a:cubicBezTo>
                  <a:pt x="3534" y="-2238"/>
                  <a:pt x="15221" y="-586"/>
                  <a:pt x="25511" y="1320"/>
                </a:cubicBezTo>
                <a:cubicBezTo>
                  <a:pt x="43803" y="9960"/>
                  <a:pt x="60444" y="24953"/>
                  <a:pt x="75560" y="40327"/>
                </a:cubicBezTo>
                <a:cubicBezTo>
                  <a:pt x="77974" y="42741"/>
                  <a:pt x="80387" y="45155"/>
                  <a:pt x="82800" y="47569"/>
                </a:cubicBezTo>
                <a:lnTo>
                  <a:pt x="86612" y="51254"/>
                </a:lnTo>
                <a:lnTo>
                  <a:pt x="92074" y="56336"/>
                </a:lnTo>
                <a:cubicBezTo>
                  <a:pt x="101855" y="65103"/>
                  <a:pt x="111890" y="74252"/>
                  <a:pt x="122053" y="83400"/>
                </a:cubicBezTo>
                <a:cubicBezTo>
                  <a:pt x="114939" y="89880"/>
                  <a:pt x="107698" y="96360"/>
                  <a:pt x="100585" y="102840"/>
                </a:cubicBezTo>
                <a:lnTo>
                  <a:pt x="89787" y="112877"/>
                </a:lnTo>
                <a:lnTo>
                  <a:pt x="83689" y="118722"/>
                </a:lnTo>
                <a:cubicBezTo>
                  <a:pt x="76068" y="126092"/>
                  <a:pt x="68700" y="133461"/>
                  <a:pt x="61586" y="140830"/>
                </a:cubicBezTo>
                <a:cubicBezTo>
                  <a:pt x="54092" y="148581"/>
                  <a:pt x="43548" y="158873"/>
                  <a:pt x="35164" y="162176"/>
                </a:cubicBezTo>
                <a:cubicBezTo>
                  <a:pt x="24240" y="166369"/>
                  <a:pt x="19794" y="171706"/>
                  <a:pt x="10648" y="168783"/>
                </a:cubicBezTo>
                <a:close/>
              </a:path>
            </a:pathLst>
          </a:custGeom>
          <a:solidFill>
            <a:srgbClr val="E95D28"/>
          </a:solidFill>
          <a:ln w="12692" cap="flat">
            <a:noFill/>
            <a:prstDash val="solid"/>
            <a:miter/>
          </a:ln>
        </p:spPr>
        <p:txBody>
          <a:bodyPr rtlCol="0" anchor="ctr"/>
          <a:lstStyle/>
          <a:p>
            <a:endParaRPr lang="en-US"/>
          </a:p>
        </p:txBody>
      </p:sp>
      <p:sp>
        <p:nvSpPr>
          <p:cNvPr id="577" name="TextBox 576">
            <a:extLst>
              <a:ext uri="{FF2B5EF4-FFF2-40B4-BE49-F238E27FC236}">
                <a16:creationId xmlns:a16="http://schemas.microsoft.com/office/drawing/2014/main" id="{175C4C0D-A368-5D41-A125-245EB2BD20ED}"/>
              </a:ext>
            </a:extLst>
          </p:cNvPr>
          <p:cNvSpPr txBox="1"/>
          <p:nvPr/>
        </p:nvSpPr>
        <p:spPr>
          <a:xfrm>
            <a:off x="9460489" y="7185123"/>
            <a:ext cx="870431" cy="215444"/>
          </a:xfrm>
          <a:prstGeom prst="rect">
            <a:avLst/>
          </a:prstGeom>
          <a:noFill/>
        </p:spPr>
        <p:txBody>
          <a:bodyPr wrap="none" lIns="0" rIns="0" rtlCol="0">
            <a:spAutoFit/>
          </a:bodyPr>
          <a:lstStyle/>
          <a:p>
            <a:pPr algn="r"/>
            <a:r>
              <a:rPr lang="en-US" sz="800" dirty="0">
                <a:solidFill>
                  <a:srgbClr val="323232"/>
                </a:solidFill>
                <a:latin typeface="RobotoCondensed-Regular"/>
                <a:ea typeface="RobotoCondensed-Regular"/>
                <a:cs typeface="RobotoCondensed-Regular"/>
                <a:sym typeface="RobotoCondensed-Regular"/>
                <a:rtl val="0"/>
              </a:rPr>
              <a:t>© Picture News 2022</a:t>
            </a:r>
          </a:p>
        </p:txBody>
      </p:sp>
      <p:sp>
        <p:nvSpPr>
          <p:cNvPr id="221" name="TextBox 220">
            <a:extLst>
              <a:ext uri="{FF2B5EF4-FFF2-40B4-BE49-F238E27FC236}">
                <a16:creationId xmlns:a16="http://schemas.microsoft.com/office/drawing/2014/main" id="{D9D8CE61-D682-664B-8019-B1AAEA904516}"/>
              </a:ext>
            </a:extLst>
          </p:cNvPr>
          <p:cNvSpPr txBox="1"/>
          <p:nvPr/>
        </p:nvSpPr>
        <p:spPr>
          <a:xfrm>
            <a:off x="5631751" y="3462989"/>
            <a:ext cx="4136710" cy="342401"/>
          </a:xfrm>
          <a:prstGeom prst="rect">
            <a:avLst/>
          </a:prstGeom>
          <a:noFill/>
        </p:spPr>
        <p:txBody>
          <a:bodyPr wrap="none" lIns="0" rtlCol="0">
            <a:spAutoFit/>
          </a:bodyPr>
          <a:lstStyle/>
          <a:p>
            <a:pPr algn="l"/>
            <a:r>
              <a:rPr lang="en-US" sz="1600" spc="0" baseline="0" dirty="0">
                <a:solidFill>
                  <a:srgbClr val="31388C"/>
                </a:solidFill>
                <a:latin typeface="LondrinaSolid-Black"/>
                <a:sym typeface="LondrinaSolid-Black"/>
                <a:rtl val="0"/>
              </a:rPr>
              <a:t>Please note any interesting thoughts or comments</a:t>
            </a:r>
          </a:p>
        </p:txBody>
      </p:sp>
      <p:grpSp>
        <p:nvGrpSpPr>
          <p:cNvPr id="5" name="Group 4">
            <a:extLst>
              <a:ext uri="{FF2B5EF4-FFF2-40B4-BE49-F238E27FC236}">
                <a16:creationId xmlns:a16="http://schemas.microsoft.com/office/drawing/2014/main" id="{C8467811-96C5-4678-A422-7653EA0FF6E6}"/>
              </a:ext>
            </a:extLst>
          </p:cNvPr>
          <p:cNvGrpSpPr/>
          <p:nvPr/>
        </p:nvGrpSpPr>
        <p:grpSpPr>
          <a:xfrm>
            <a:off x="5458147" y="3341127"/>
            <a:ext cx="4906890" cy="3143446"/>
            <a:chOff x="5458147" y="3522163"/>
            <a:chExt cx="4906890" cy="2962410"/>
          </a:xfrm>
        </p:grpSpPr>
        <p:sp>
          <p:nvSpPr>
            <p:cNvPr id="224" name="Freeform 223">
              <a:extLst>
                <a:ext uri="{FF2B5EF4-FFF2-40B4-BE49-F238E27FC236}">
                  <a16:creationId xmlns:a16="http://schemas.microsoft.com/office/drawing/2014/main" id="{053BA8A6-09D8-1E42-999F-61DEF740BE22}"/>
                </a:ext>
              </a:extLst>
            </p:cNvPr>
            <p:cNvSpPr/>
            <p:nvPr/>
          </p:nvSpPr>
          <p:spPr>
            <a:xfrm>
              <a:off x="5462457" y="6053301"/>
              <a:ext cx="37670" cy="306818"/>
            </a:xfrm>
            <a:custGeom>
              <a:avLst/>
              <a:gdLst>
                <a:gd name="connsiteX0" fmla="*/ 1914 w 37670"/>
                <a:gd name="connsiteY0" fmla="*/ 3049 h 329844"/>
                <a:gd name="connsiteX1" fmla="*/ 1533 w 37670"/>
                <a:gd name="connsiteY1" fmla="*/ 6861 h 329844"/>
                <a:gd name="connsiteX2" fmla="*/ 389 w 37670"/>
                <a:gd name="connsiteY2" fmla="*/ 18424 h 329844"/>
                <a:gd name="connsiteX3" fmla="*/ 516 w 37670"/>
                <a:gd name="connsiteY3" fmla="*/ 25539 h 329844"/>
                <a:gd name="connsiteX4" fmla="*/ 770 w 37670"/>
                <a:gd name="connsiteY4" fmla="*/ 35957 h 329844"/>
                <a:gd name="connsiteX5" fmla="*/ 897 w 37670"/>
                <a:gd name="connsiteY5" fmla="*/ 45233 h 329844"/>
                <a:gd name="connsiteX6" fmla="*/ 770 w 37670"/>
                <a:gd name="connsiteY6" fmla="*/ 46504 h 329844"/>
                <a:gd name="connsiteX7" fmla="*/ 1025 w 37670"/>
                <a:gd name="connsiteY7" fmla="*/ 52983 h 329844"/>
                <a:gd name="connsiteX8" fmla="*/ 2549 w 37670"/>
                <a:gd name="connsiteY8" fmla="*/ 128965 h 329844"/>
                <a:gd name="connsiteX9" fmla="*/ 3057 w 37670"/>
                <a:gd name="connsiteY9" fmla="*/ 155520 h 329844"/>
                <a:gd name="connsiteX10" fmla="*/ 1533 w 37670"/>
                <a:gd name="connsiteY10" fmla="*/ 203294 h 329844"/>
                <a:gd name="connsiteX11" fmla="*/ 1533 w 37670"/>
                <a:gd name="connsiteY11" fmla="*/ 225911 h 329844"/>
                <a:gd name="connsiteX12" fmla="*/ 8 w 37670"/>
                <a:gd name="connsiteY12" fmla="*/ 242809 h 329844"/>
                <a:gd name="connsiteX13" fmla="*/ 1278 w 37670"/>
                <a:gd name="connsiteY13" fmla="*/ 262758 h 329844"/>
                <a:gd name="connsiteX14" fmla="*/ 2549 w 37670"/>
                <a:gd name="connsiteY14" fmla="*/ 316122 h 329844"/>
                <a:gd name="connsiteX15" fmla="*/ 1914 w 37670"/>
                <a:gd name="connsiteY15" fmla="*/ 326414 h 329844"/>
                <a:gd name="connsiteX16" fmla="*/ 18936 w 37670"/>
                <a:gd name="connsiteY16" fmla="*/ 329845 h 329844"/>
                <a:gd name="connsiteX17" fmla="*/ 37355 w 37670"/>
                <a:gd name="connsiteY17" fmla="*/ 326414 h 329844"/>
                <a:gd name="connsiteX18" fmla="*/ 37482 w 37670"/>
                <a:gd name="connsiteY18" fmla="*/ 320570 h 329844"/>
                <a:gd name="connsiteX19" fmla="*/ 36212 w 37670"/>
                <a:gd name="connsiteY19" fmla="*/ 271652 h 329844"/>
                <a:gd name="connsiteX20" fmla="*/ 34941 w 37670"/>
                <a:gd name="connsiteY20" fmla="*/ 138494 h 329844"/>
                <a:gd name="connsiteX21" fmla="*/ 35449 w 37670"/>
                <a:gd name="connsiteY21" fmla="*/ 109143 h 329844"/>
                <a:gd name="connsiteX22" fmla="*/ 35958 w 37670"/>
                <a:gd name="connsiteY22" fmla="*/ 74456 h 329844"/>
                <a:gd name="connsiteX23" fmla="*/ 36085 w 37670"/>
                <a:gd name="connsiteY23" fmla="*/ 62132 h 329844"/>
                <a:gd name="connsiteX24" fmla="*/ 36339 w 37670"/>
                <a:gd name="connsiteY24" fmla="*/ 42056 h 329844"/>
                <a:gd name="connsiteX25" fmla="*/ 37355 w 37670"/>
                <a:gd name="connsiteY25" fmla="*/ 3049 h 329844"/>
                <a:gd name="connsiteX26" fmla="*/ 17919 w 37670"/>
                <a:gd name="connsiteY26" fmla="*/ 0 h 329844"/>
                <a:gd name="connsiteX27" fmla="*/ 1914 w 37670"/>
                <a:gd name="connsiteY27" fmla="*/ 3049 h 32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670" h="329844">
                  <a:moveTo>
                    <a:pt x="1914" y="3049"/>
                  </a:moveTo>
                  <a:cubicBezTo>
                    <a:pt x="1787" y="4320"/>
                    <a:pt x="1660" y="5591"/>
                    <a:pt x="1533" y="6861"/>
                  </a:cubicBezTo>
                  <a:cubicBezTo>
                    <a:pt x="1025" y="10927"/>
                    <a:pt x="516" y="14612"/>
                    <a:pt x="389" y="18424"/>
                  </a:cubicBezTo>
                  <a:cubicBezTo>
                    <a:pt x="262" y="20711"/>
                    <a:pt x="262" y="22870"/>
                    <a:pt x="516" y="25539"/>
                  </a:cubicBezTo>
                  <a:cubicBezTo>
                    <a:pt x="897" y="28842"/>
                    <a:pt x="1025" y="32400"/>
                    <a:pt x="770" y="35957"/>
                  </a:cubicBezTo>
                  <a:cubicBezTo>
                    <a:pt x="770" y="36085"/>
                    <a:pt x="770" y="42310"/>
                    <a:pt x="897" y="45233"/>
                  </a:cubicBezTo>
                  <a:cubicBezTo>
                    <a:pt x="897" y="45614"/>
                    <a:pt x="770" y="45995"/>
                    <a:pt x="770" y="46504"/>
                  </a:cubicBezTo>
                  <a:cubicBezTo>
                    <a:pt x="516" y="48409"/>
                    <a:pt x="770" y="50696"/>
                    <a:pt x="1025" y="52983"/>
                  </a:cubicBezTo>
                  <a:cubicBezTo>
                    <a:pt x="1278" y="78268"/>
                    <a:pt x="1025" y="103680"/>
                    <a:pt x="2549" y="128965"/>
                  </a:cubicBezTo>
                  <a:cubicBezTo>
                    <a:pt x="3057" y="137859"/>
                    <a:pt x="3819" y="146626"/>
                    <a:pt x="3057" y="155520"/>
                  </a:cubicBezTo>
                  <a:cubicBezTo>
                    <a:pt x="1787" y="171402"/>
                    <a:pt x="1914" y="187412"/>
                    <a:pt x="1533" y="203294"/>
                  </a:cubicBezTo>
                  <a:cubicBezTo>
                    <a:pt x="1406" y="210791"/>
                    <a:pt x="3184" y="215746"/>
                    <a:pt x="1533" y="225911"/>
                  </a:cubicBezTo>
                  <a:cubicBezTo>
                    <a:pt x="1278" y="230358"/>
                    <a:pt x="-119" y="238616"/>
                    <a:pt x="8" y="242809"/>
                  </a:cubicBezTo>
                  <a:cubicBezTo>
                    <a:pt x="262" y="250814"/>
                    <a:pt x="897" y="254753"/>
                    <a:pt x="1278" y="262758"/>
                  </a:cubicBezTo>
                  <a:cubicBezTo>
                    <a:pt x="2041" y="280546"/>
                    <a:pt x="2295" y="298334"/>
                    <a:pt x="2549" y="316122"/>
                  </a:cubicBezTo>
                  <a:cubicBezTo>
                    <a:pt x="2549" y="319553"/>
                    <a:pt x="2295" y="322983"/>
                    <a:pt x="1914" y="326414"/>
                  </a:cubicBezTo>
                  <a:lnTo>
                    <a:pt x="18936" y="329845"/>
                  </a:lnTo>
                  <a:lnTo>
                    <a:pt x="37355" y="326414"/>
                  </a:lnTo>
                  <a:cubicBezTo>
                    <a:pt x="37482" y="324508"/>
                    <a:pt x="37482" y="322475"/>
                    <a:pt x="37482" y="320570"/>
                  </a:cubicBezTo>
                  <a:cubicBezTo>
                    <a:pt x="38244" y="304306"/>
                    <a:pt x="36466" y="287661"/>
                    <a:pt x="36212" y="271652"/>
                  </a:cubicBezTo>
                  <a:cubicBezTo>
                    <a:pt x="35703" y="227308"/>
                    <a:pt x="36212" y="182965"/>
                    <a:pt x="34941" y="138494"/>
                  </a:cubicBezTo>
                  <a:cubicBezTo>
                    <a:pt x="34687" y="130362"/>
                    <a:pt x="35196" y="110668"/>
                    <a:pt x="35449" y="109143"/>
                  </a:cubicBezTo>
                  <a:cubicBezTo>
                    <a:pt x="37736" y="97962"/>
                    <a:pt x="35703" y="86019"/>
                    <a:pt x="35958" y="74456"/>
                  </a:cubicBezTo>
                  <a:cubicBezTo>
                    <a:pt x="35958" y="70391"/>
                    <a:pt x="36085" y="66198"/>
                    <a:pt x="36085" y="62132"/>
                  </a:cubicBezTo>
                  <a:cubicBezTo>
                    <a:pt x="36212" y="55397"/>
                    <a:pt x="36212" y="48791"/>
                    <a:pt x="36339" y="42056"/>
                  </a:cubicBezTo>
                  <a:cubicBezTo>
                    <a:pt x="36466" y="28969"/>
                    <a:pt x="36847" y="16010"/>
                    <a:pt x="37355" y="3049"/>
                  </a:cubicBezTo>
                  <a:lnTo>
                    <a:pt x="17919" y="0"/>
                  </a:lnTo>
                  <a:lnTo>
                    <a:pt x="1914" y="3049"/>
                  </a:lnTo>
                  <a:close/>
                </a:path>
              </a:pathLst>
            </a:custGeom>
            <a:solidFill>
              <a:srgbClr val="E75119"/>
            </a:solidFill>
            <a:ln w="12692" cap="flat">
              <a:noFill/>
              <a:prstDash val="solid"/>
              <a:miter/>
            </a:ln>
          </p:spPr>
          <p:txBody>
            <a:bodyPr rtlCol="0" anchor="ctr"/>
            <a:lstStyle/>
            <a:p>
              <a:endParaRPr lang="en-US"/>
            </a:p>
          </p:txBody>
        </p:sp>
        <p:sp>
          <p:nvSpPr>
            <p:cNvPr id="225" name="Freeform 224">
              <a:extLst>
                <a:ext uri="{FF2B5EF4-FFF2-40B4-BE49-F238E27FC236}">
                  <a16:creationId xmlns:a16="http://schemas.microsoft.com/office/drawing/2014/main" id="{231D739F-3927-5443-B94A-BE3FFDCA2D91}"/>
                </a:ext>
              </a:extLst>
            </p:cNvPr>
            <p:cNvSpPr/>
            <p:nvPr/>
          </p:nvSpPr>
          <p:spPr>
            <a:xfrm>
              <a:off x="5462457" y="5752510"/>
              <a:ext cx="37670" cy="306936"/>
            </a:xfrm>
            <a:custGeom>
              <a:avLst/>
              <a:gdLst>
                <a:gd name="connsiteX0" fmla="*/ 1914 w 37670"/>
                <a:gd name="connsiteY0" fmla="*/ 3050 h 329971"/>
                <a:gd name="connsiteX1" fmla="*/ 1533 w 37670"/>
                <a:gd name="connsiteY1" fmla="*/ 6861 h 329971"/>
                <a:gd name="connsiteX2" fmla="*/ 389 w 37670"/>
                <a:gd name="connsiteY2" fmla="*/ 18424 h 329971"/>
                <a:gd name="connsiteX3" fmla="*/ 516 w 37670"/>
                <a:gd name="connsiteY3" fmla="*/ 25539 h 329971"/>
                <a:gd name="connsiteX4" fmla="*/ 770 w 37670"/>
                <a:gd name="connsiteY4" fmla="*/ 35958 h 329971"/>
                <a:gd name="connsiteX5" fmla="*/ 897 w 37670"/>
                <a:gd name="connsiteY5" fmla="*/ 45233 h 329971"/>
                <a:gd name="connsiteX6" fmla="*/ 770 w 37670"/>
                <a:gd name="connsiteY6" fmla="*/ 46504 h 329971"/>
                <a:gd name="connsiteX7" fmla="*/ 1025 w 37670"/>
                <a:gd name="connsiteY7" fmla="*/ 52984 h 329971"/>
                <a:gd name="connsiteX8" fmla="*/ 2549 w 37670"/>
                <a:gd name="connsiteY8" fmla="*/ 128965 h 329971"/>
                <a:gd name="connsiteX9" fmla="*/ 3057 w 37670"/>
                <a:gd name="connsiteY9" fmla="*/ 155520 h 329971"/>
                <a:gd name="connsiteX10" fmla="*/ 1533 w 37670"/>
                <a:gd name="connsiteY10" fmla="*/ 203294 h 329971"/>
                <a:gd name="connsiteX11" fmla="*/ 1533 w 37670"/>
                <a:gd name="connsiteY11" fmla="*/ 225911 h 329971"/>
                <a:gd name="connsiteX12" fmla="*/ 8 w 37670"/>
                <a:gd name="connsiteY12" fmla="*/ 242810 h 329971"/>
                <a:gd name="connsiteX13" fmla="*/ 1278 w 37670"/>
                <a:gd name="connsiteY13" fmla="*/ 262758 h 329971"/>
                <a:gd name="connsiteX14" fmla="*/ 2549 w 37670"/>
                <a:gd name="connsiteY14" fmla="*/ 316122 h 329971"/>
                <a:gd name="connsiteX15" fmla="*/ 1914 w 37670"/>
                <a:gd name="connsiteY15" fmla="*/ 326414 h 329971"/>
                <a:gd name="connsiteX16" fmla="*/ 18936 w 37670"/>
                <a:gd name="connsiteY16" fmla="*/ 329972 h 329971"/>
                <a:gd name="connsiteX17" fmla="*/ 37355 w 37670"/>
                <a:gd name="connsiteY17" fmla="*/ 326414 h 329971"/>
                <a:gd name="connsiteX18" fmla="*/ 37482 w 37670"/>
                <a:gd name="connsiteY18" fmla="*/ 320570 h 329971"/>
                <a:gd name="connsiteX19" fmla="*/ 36212 w 37670"/>
                <a:gd name="connsiteY19" fmla="*/ 271652 h 329971"/>
                <a:gd name="connsiteX20" fmla="*/ 34941 w 37670"/>
                <a:gd name="connsiteY20" fmla="*/ 138494 h 329971"/>
                <a:gd name="connsiteX21" fmla="*/ 35449 w 37670"/>
                <a:gd name="connsiteY21" fmla="*/ 109143 h 329971"/>
                <a:gd name="connsiteX22" fmla="*/ 35958 w 37670"/>
                <a:gd name="connsiteY22" fmla="*/ 74457 h 329971"/>
                <a:gd name="connsiteX23" fmla="*/ 36085 w 37670"/>
                <a:gd name="connsiteY23" fmla="*/ 62132 h 329971"/>
                <a:gd name="connsiteX24" fmla="*/ 36339 w 37670"/>
                <a:gd name="connsiteY24" fmla="*/ 42056 h 329971"/>
                <a:gd name="connsiteX25" fmla="*/ 37355 w 37670"/>
                <a:gd name="connsiteY25" fmla="*/ 3050 h 329971"/>
                <a:gd name="connsiteX26" fmla="*/ 17919 w 37670"/>
                <a:gd name="connsiteY26" fmla="*/ 0 h 329971"/>
                <a:gd name="connsiteX27" fmla="*/ 1914 w 37670"/>
                <a:gd name="connsiteY27" fmla="*/ 3050 h 32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670" h="329971">
                  <a:moveTo>
                    <a:pt x="1914" y="3050"/>
                  </a:moveTo>
                  <a:cubicBezTo>
                    <a:pt x="1787" y="4320"/>
                    <a:pt x="1660" y="5591"/>
                    <a:pt x="1533" y="6861"/>
                  </a:cubicBezTo>
                  <a:cubicBezTo>
                    <a:pt x="1025" y="10927"/>
                    <a:pt x="516" y="14612"/>
                    <a:pt x="389" y="18424"/>
                  </a:cubicBezTo>
                  <a:cubicBezTo>
                    <a:pt x="262" y="20711"/>
                    <a:pt x="262" y="22871"/>
                    <a:pt x="516" y="25539"/>
                  </a:cubicBezTo>
                  <a:cubicBezTo>
                    <a:pt x="897" y="28843"/>
                    <a:pt x="1025" y="32400"/>
                    <a:pt x="770" y="35958"/>
                  </a:cubicBezTo>
                  <a:cubicBezTo>
                    <a:pt x="770" y="36085"/>
                    <a:pt x="770" y="42311"/>
                    <a:pt x="897" y="45233"/>
                  </a:cubicBezTo>
                  <a:cubicBezTo>
                    <a:pt x="897" y="45614"/>
                    <a:pt x="770" y="45995"/>
                    <a:pt x="770" y="46504"/>
                  </a:cubicBezTo>
                  <a:cubicBezTo>
                    <a:pt x="516" y="48409"/>
                    <a:pt x="770" y="50697"/>
                    <a:pt x="1025" y="52984"/>
                  </a:cubicBezTo>
                  <a:cubicBezTo>
                    <a:pt x="1278" y="78268"/>
                    <a:pt x="1025" y="103680"/>
                    <a:pt x="2549" y="128965"/>
                  </a:cubicBezTo>
                  <a:cubicBezTo>
                    <a:pt x="3057" y="137859"/>
                    <a:pt x="3819" y="146626"/>
                    <a:pt x="3057" y="155520"/>
                  </a:cubicBezTo>
                  <a:cubicBezTo>
                    <a:pt x="1787" y="171403"/>
                    <a:pt x="1914" y="187412"/>
                    <a:pt x="1533" y="203294"/>
                  </a:cubicBezTo>
                  <a:cubicBezTo>
                    <a:pt x="1406" y="210791"/>
                    <a:pt x="3184" y="215746"/>
                    <a:pt x="1533" y="225911"/>
                  </a:cubicBezTo>
                  <a:cubicBezTo>
                    <a:pt x="1278" y="230358"/>
                    <a:pt x="-119" y="238616"/>
                    <a:pt x="8" y="242810"/>
                  </a:cubicBezTo>
                  <a:cubicBezTo>
                    <a:pt x="262" y="250814"/>
                    <a:pt x="897" y="254753"/>
                    <a:pt x="1278" y="262758"/>
                  </a:cubicBezTo>
                  <a:cubicBezTo>
                    <a:pt x="2041" y="280546"/>
                    <a:pt x="2295" y="298334"/>
                    <a:pt x="2549" y="316122"/>
                  </a:cubicBezTo>
                  <a:cubicBezTo>
                    <a:pt x="2549" y="319553"/>
                    <a:pt x="2295" y="322984"/>
                    <a:pt x="1914" y="326414"/>
                  </a:cubicBezTo>
                  <a:lnTo>
                    <a:pt x="18936" y="329972"/>
                  </a:lnTo>
                  <a:lnTo>
                    <a:pt x="37355" y="326414"/>
                  </a:lnTo>
                  <a:cubicBezTo>
                    <a:pt x="37482" y="324508"/>
                    <a:pt x="37482" y="322475"/>
                    <a:pt x="37482" y="320570"/>
                  </a:cubicBezTo>
                  <a:cubicBezTo>
                    <a:pt x="38244" y="304306"/>
                    <a:pt x="36466" y="287661"/>
                    <a:pt x="36212" y="271652"/>
                  </a:cubicBezTo>
                  <a:cubicBezTo>
                    <a:pt x="35703" y="227308"/>
                    <a:pt x="36212" y="182965"/>
                    <a:pt x="34941" y="138494"/>
                  </a:cubicBezTo>
                  <a:cubicBezTo>
                    <a:pt x="34687" y="130362"/>
                    <a:pt x="35196" y="110669"/>
                    <a:pt x="35449" y="109143"/>
                  </a:cubicBezTo>
                  <a:cubicBezTo>
                    <a:pt x="37736" y="97963"/>
                    <a:pt x="35703" y="86019"/>
                    <a:pt x="35958" y="74457"/>
                  </a:cubicBezTo>
                  <a:cubicBezTo>
                    <a:pt x="35958" y="70391"/>
                    <a:pt x="36085" y="66198"/>
                    <a:pt x="36085" y="62132"/>
                  </a:cubicBezTo>
                  <a:cubicBezTo>
                    <a:pt x="36212" y="55398"/>
                    <a:pt x="36212" y="48791"/>
                    <a:pt x="36339" y="42056"/>
                  </a:cubicBezTo>
                  <a:cubicBezTo>
                    <a:pt x="36466" y="28969"/>
                    <a:pt x="36847" y="16010"/>
                    <a:pt x="37355" y="3050"/>
                  </a:cubicBezTo>
                  <a:lnTo>
                    <a:pt x="17919" y="0"/>
                  </a:lnTo>
                  <a:lnTo>
                    <a:pt x="1914" y="3050"/>
                  </a:lnTo>
                  <a:close/>
                </a:path>
              </a:pathLst>
            </a:custGeom>
            <a:solidFill>
              <a:srgbClr val="E75119"/>
            </a:solidFill>
            <a:ln w="12692" cap="flat">
              <a:noFill/>
              <a:prstDash val="solid"/>
              <a:miter/>
            </a:ln>
          </p:spPr>
          <p:txBody>
            <a:bodyPr rtlCol="0" anchor="ctr"/>
            <a:lstStyle/>
            <a:p>
              <a:endParaRPr lang="en-US"/>
            </a:p>
          </p:txBody>
        </p:sp>
        <p:sp>
          <p:nvSpPr>
            <p:cNvPr id="227" name="Freeform 226">
              <a:extLst>
                <a:ext uri="{FF2B5EF4-FFF2-40B4-BE49-F238E27FC236}">
                  <a16:creationId xmlns:a16="http://schemas.microsoft.com/office/drawing/2014/main" id="{73216E11-2A66-6F45-A5A4-09F7C55546A8}"/>
                </a:ext>
              </a:extLst>
            </p:cNvPr>
            <p:cNvSpPr/>
            <p:nvPr/>
          </p:nvSpPr>
          <p:spPr>
            <a:xfrm>
              <a:off x="5462457" y="5451719"/>
              <a:ext cx="37670" cy="306818"/>
            </a:xfrm>
            <a:custGeom>
              <a:avLst/>
              <a:gdLst>
                <a:gd name="connsiteX0" fmla="*/ 1914 w 37670"/>
                <a:gd name="connsiteY0" fmla="*/ 3049 h 329844"/>
                <a:gd name="connsiteX1" fmla="*/ 1533 w 37670"/>
                <a:gd name="connsiteY1" fmla="*/ 6861 h 329844"/>
                <a:gd name="connsiteX2" fmla="*/ 389 w 37670"/>
                <a:gd name="connsiteY2" fmla="*/ 18423 h 329844"/>
                <a:gd name="connsiteX3" fmla="*/ 516 w 37670"/>
                <a:gd name="connsiteY3" fmla="*/ 25539 h 329844"/>
                <a:gd name="connsiteX4" fmla="*/ 770 w 37670"/>
                <a:gd name="connsiteY4" fmla="*/ 35957 h 329844"/>
                <a:gd name="connsiteX5" fmla="*/ 897 w 37670"/>
                <a:gd name="connsiteY5" fmla="*/ 45233 h 329844"/>
                <a:gd name="connsiteX6" fmla="*/ 770 w 37670"/>
                <a:gd name="connsiteY6" fmla="*/ 46504 h 329844"/>
                <a:gd name="connsiteX7" fmla="*/ 1025 w 37670"/>
                <a:gd name="connsiteY7" fmla="*/ 52983 h 329844"/>
                <a:gd name="connsiteX8" fmla="*/ 2549 w 37670"/>
                <a:gd name="connsiteY8" fmla="*/ 128965 h 329844"/>
                <a:gd name="connsiteX9" fmla="*/ 3057 w 37670"/>
                <a:gd name="connsiteY9" fmla="*/ 155520 h 329844"/>
                <a:gd name="connsiteX10" fmla="*/ 1533 w 37670"/>
                <a:gd name="connsiteY10" fmla="*/ 203294 h 329844"/>
                <a:gd name="connsiteX11" fmla="*/ 1533 w 37670"/>
                <a:gd name="connsiteY11" fmla="*/ 225911 h 329844"/>
                <a:gd name="connsiteX12" fmla="*/ 8 w 37670"/>
                <a:gd name="connsiteY12" fmla="*/ 242809 h 329844"/>
                <a:gd name="connsiteX13" fmla="*/ 1278 w 37670"/>
                <a:gd name="connsiteY13" fmla="*/ 262758 h 329844"/>
                <a:gd name="connsiteX14" fmla="*/ 2549 w 37670"/>
                <a:gd name="connsiteY14" fmla="*/ 316122 h 329844"/>
                <a:gd name="connsiteX15" fmla="*/ 1914 w 37670"/>
                <a:gd name="connsiteY15" fmla="*/ 326414 h 329844"/>
                <a:gd name="connsiteX16" fmla="*/ 18936 w 37670"/>
                <a:gd name="connsiteY16" fmla="*/ 329845 h 329844"/>
                <a:gd name="connsiteX17" fmla="*/ 37355 w 37670"/>
                <a:gd name="connsiteY17" fmla="*/ 326414 h 329844"/>
                <a:gd name="connsiteX18" fmla="*/ 37482 w 37670"/>
                <a:gd name="connsiteY18" fmla="*/ 320569 h 329844"/>
                <a:gd name="connsiteX19" fmla="*/ 36212 w 37670"/>
                <a:gd name="connsiteY19" fmla="*/ 271652 h 329844"/>
                <a:gd name="connsiteX20" fmla="*/ 34941 w 37670"/>
                <a:gd name="connsiteY20" fmla="*/ 138494 h 329844"/>
                <a:gd name="connsiteX21" fmla="*/ 35449 w 37670"/>
                <a:gd name="connsiteY21" fmla="*/ 109143 h 329844"/>
                <a:gd name="connsiteX22" fmla="*/ 35958 w 37670"/>
                <a:gd name="connsiteY22" fmla="*/ 74456 h 329844"/>
                <a:gd name="connsiteX23" fmla="*/ 36085 w 37670"/>
                <a:gd name="connsiteY23" fmla="*/ 62132 h 329844"/>
                <a:gd name="connsiteX24" fmla="*/ 36339 w 37670"/>
                <a:gd name="connsiteY24" fmla="*/ 42056 h 329844"/>
                <a:gd name="connsiteX25" fmla="*/ 37355 w 37670"/>
                <a:gd name="connsiteY25" fmla="*/ 3049 h 329844"/>
                <a:gd name="connsiteX26" fmla="*/ 17919 w 37670"/>
                <a:gd name="connsiteY26" fmla="*/ 0 h 329844"/>
                <a:gd name="connsiteX27" fmla="*/ 1914 w 37670"/>
                <a:gd name="connsiteY27" fmla="*/ 3049 h 32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670" h="329844">
                  <a:moveTo>
                    <a:pt x="1914" y="3049"/>
                  </a:moveTo>
                  <a:cubicBezTo>
                    <a:pt x="1787" y="4320"/>
                    <a:pt x="1660" y="5591"/>
                    <a:pt x="1533" y="6861"/>
                  </a:cubicBezTo>
                  <a:cubicBezTo>
                    <a:pt x="1025" y="10927"/>
                    <a:pt x="516" y="14612"/>
                    <a:pt x="389" y="18423"/>
                  </a:cubicBezTo>
                  <a:cubicBezTo>
                    <a:pt x="262" y="20711"/>
                    <a:pt x="262" y="22870"/>
                    <a:pt x="516" y="25539"/>
                  </a:cubicBezTo>
                  <a:cubicBezTo>
                    <a:pt x="897" y="28842"/>
                    <a:pt x="1025" y="32400"/>
                    <a:pt x="770" y="35957"/>
                  </a:cubicBezTo>
                  <a:cubicBezTo>
                    <a:pt x="770" y="36085"/>
                    <a:pt x="770" y="42310"/>
                    <a:pt x="897" y="45233"/>
                  </a:cubicBezTo>
                  <a:cubicBezTo>
                    <a:pt x="897" y="45614"/>
                    <a:pt x="770" y="45995"/>
                    <a:pt x="770" y="46504"/>
                  </a:cubicBezTo>
                  <a:cubicBezTo>
                    <a:pt x="516" y="48409"/>
                    <a:pt x="770" y="50696"/>
                    <a:pt x="1025" y="52983"/>
                  </a:cubicBezTo>
                  <a:cubicBezTo>
                    <a:pt x="1278" y="78268"/>
                    <a:pt x="1025" y="103680"/>
                    <a:pt x="2549" y="128965"/>
                  </a:cubicBezTo>
                  <a:cubicBezTo>
                    <a:pt x="3057" y="137859"/>
                    <a:pt x="3819" y="146626"/>
                    <a:pt x="3057" y="155520"/>
                  </a:cubicBezTo>
                  <a:cubicBezTo>
                    <a:pt x="1787" y="171402"/>
                    <a:pt x="1914" y="187412"/>
                    <a:pt x="1533" y="203294"/>
                  </a:cubicBezTo>
                  <a:cubicBezTo>
                    <a:pt x="1406" y="210791"/>
                    <a:pt x="3184" y="215746"/>
                    <a:pt x="1533" y="225911"/>
                  </a:cubicBezTo>
                  <a:cubicBezTo>
                    <a:pt x="1278" y="230358"/>
                    <a:pt x="-119" y="238616"/>
                    <a:pt x="8" y="242809"/>
                  </a:cubicBezTo>
                  <a:cubicBezTo>
                    <a:pt x="262" y="250814"/>
                    <a:pt x="897" y="254753"/>
                    <a:pt x="1278" y="262758"/>
                  </a:cubicBezTo>
                  <a:cubicBezTo>
                    <a:pt x="2041" y="280546"/>
                    <a:pt x="2295" y="298334"/>
                    <a:pt x="2549" y="316122"/>
                  </a:cubicBezTo>
                  <a:cubicBezTo>
                    <a:pt x="2549" y="319553"/>
                    <a:pt x="2295" y="322983"/>
                    <a:pt x="1914" y="326414"/>
                  </a:cubicBezTo>
                  <a:lnTo>
                    <a:pt x="18936" y="329845"/>
                  </a:lnTo>
                  <a:lnTo>
                    <a:pt x="37355" y="326414"/>
                  </a:lnTo>
                  <a:cubicBezTo>
                    <a:pt x="37482" y="324508"/>
                    <a:pt x="37482" y="322475"/>
                    <a:pt x="37482" y="320569"/>
                  </a:cubicBezTo>
                  <a:cubicBezTo>
                    <a:pt x="38244" y="304179"/>
                    <a:pt x="36466" y="287661"/>
                    <a:pt x="36212" y="271652"/>
                  </a:cubicBezTo>
                  <a:cubicBezTo>
                    <a:pt x="35703" y="227308"/>
                    <a:pt x="36212" y="182965"/>
                    <a:pt x="34941" y="138494"/>
                  </a:cubicBezTo>
                  <a:cubicBezTo>
                    <a:pt x="34687" y="130362"/>
                    <a:pt x="35196" y="110668"/>
                    <a:pt x="35449" y="109143"/>
                  </a:cubicBezTo>
                  <a:cubicBezTo>
                    <a:pt x="37736" y="97962"/>
                    <a:pt x="35703" y="86019"/>
                    <a:pt x="35958" y="74456"/>
                  </a:cubicBezTo>
                  <a:cubicBezTo>
                    <a:pt x="35958" y="70390"/>
                    <a:pt x="36085" y="66198"/>
                    <a:pt x="36085" y="62132"/>
                  </a:cubicBezTo>
                  <a:cubicBezTo>
                    <a:pt x="36212" y="55397"/>
                    <a:pt x="36212" y="48791"/>
                    <a:pt x="36339" y="42056"/>
                  </a:cubicBezTo>
                  <a:cubicBezTo>
                    <a:pt x="36466" y="28969"/>
                    <a:pt x="36847" y="16009"/>
                    <a:pt x="37355" y="3049"/>
                  </a:cubicBezTo>
                  <a:lnTo>
                    <a:pt x="17919" y="0"/>
                  </a:lnTo>
                  <a:lnTo>
                    <a:pt x="1914" y="3049"/>
                  </a:lnTo>
                  <a:close/>
                </a:path>
              </a:pathLst>
            </a:custGeom>
            <a:solidFill>
              <a:srgbClr val="E75119"/>
            </a:solidFill>
            <a:ln w="12692" cap="flat">
              <a:noFill/>
              <a:prstDash val="solid"/>
              <a:miter/>
            </a:ln>
          </p:spPr>
          <p:txBody>
            <a:bodyPr rtlCol="0" anchor="ctr"/>
            <a:lstStyle/>
            <a:p>
              <a:endParaRPr lang="en-US"/>
            </a:p>
          </p:txBody>
        </p:sp>
        <p:sp>
          <p:nvSpPr>
            <p:cNvPr id="228" name="Freeform 227">
              <a:extLst>
                <a:ext uri="{FF2B5EF4-FFF2-40B4-BE49-F238E27FC236}">
                  <a16:creationId xmlns:a16="http://schemas.microsoft.com/office/drawing/2014/main" id="{3DA7DA09-D2F7-4047-9F23-31E293BDA122}"/>
                </a:ext>
              </a:extLst>
            </p:cNvPr>
            <p:cNvSpPr/>
            <p:nvPr/>
          </p:nvSpPr>
          <p:spPr>
            <a:xfrm>
              <a:off x="5462457" y="5150928"/>
              <a:ext cx="37670" cy="306818"/>
            </a:xfrm>
            <a:custGeom>
              <a:avLst/>
              <a:gdLst>
                <a:gd name="connsiteX0" fmla="*/ 1914 w 37670"/>
                <a:gd name="connsiteY0" fmla="*/ 3049 h 329844"/>
                <a:gd name="connsiteX1" fmla="*/ 1533 w 37670"/>
                <a:gd name="connsiteY1" fmla="*/ 6861 h 329844"/>
                <a:gd name="connsiteX2" fmla="*/ 389 w 37670"/>
                <a:gd name="connsiteY2" fmla="*/ 18424 h 329844"/>
                <a:gd name="connsiteX3" fmla="*/ 516 w 37670"/>
                <a:gd name="connsiteY3" fmla="*/ 25539 h 329844"/>
                <a:gd name="connsiteX4" fmla="*/ 770 w 37670"/>
                <a:gd name="connsiteY4" fmla="*/ 35958 h 329844"/>
                <a:gd name="connsiteX5" fmla="*/ 897 w 37670"/>
                <a:gd name="connsiteY5" fmla="*/ 45233 h 329844"/>
                <a:gd name="connsiteX6" fmla="*/ 770 w 37670"/>
                <a:gd name="connsiteY6" fmla="*/ 46504 h 329844"/>
                <a:gd name="connsiteX7" fmla="*/ 1025 w 37670"/>
                <a:gd name="connsiteY7" fmla="*/ 52984 h 329844"/>
                <a:gd name="connsiteX8" fmla="*/ 2549 w 37670"/>
                <a:gd name="connsiteY8" fmla="*/ 128965 h 329844"/>
                <a:gd name="connsiteX9" fmla="*/ 3057 w 37670"/>
                <a:gd name="connsiteY9" fmla="*/ 155520 h 329844"/>
                <a:gd name="connsiteX10" fmla="*/ 1533 w 37670"/>
                <a:gd name="connsiteY10" fmla="*/ 203294 h 329844"/>
                <a:gd name="connsiteX11" fmla="*/ 1533 w 37670"/>
                <a:gd name="connsiteY11" fmla="*/ 225911 h 329844"/>
                <a:gd name="connsiteX12" fmla="*/ 8 w 37670"/>
                <a:gd name="connsiteY12" fmla="*/ 242810 h 329844"/>
                <a:gd name="connsiteX13" fmla="*/ 1278 w 37670"/>
                <a:gd name="connsiteY13" fmla="*/ 262758 h 329844"/>
                <a:gd name="connsiteX14" fmla="*/ 2549 w 37670"/>
                <a:gd name="connsiteY14" fmla="*/ 316122 h 329844"/>
                <a:gd name="connsiteX15" fmla="*/ 1914 w 37670"/>
                <a:gd name="connsiteY15" fmla="*/ 326414 h 329844"/>
                <a:gd name="connsiteX16" fmla="*/ 18936 w 37670"/>
                <a:gd name="connsiteY16" fmla="*/ 329845 h 329844"/>
                <a:gd name="connsiteX17" fmla="*/ 37355 w 37670"/>
                <a:gd name="connsiteY17" fmla="*/ 326414 h 329844"/>
                <a:gd name="connsiteX18" fmla="*/ 37482 w 37670"/>
                <a:gd name="connsiteY18" fmla="*/ 320570 h 329844"/>
                <a:gd name="connsiteX19" fmla="*/ 36212 w 37670"/>
                <a:gd name="connsiteY19" fmla="*/ 271652 h 329844"/>
                <a:gd name="connsiteX20" fmla="*/ 34941 w 37670"/>
                <a:gd name="connsiteY20" fmla="*/ 138494 h 329844"/>
                <a:gd name="connsiteX21" fmla="*/ 35449 w 37670"/>
                <a:gd name="connsiteY21" fmla="*/ 109143 h 329844"/>
                <a:gd name="connsiteX22" fmla="*/ 35958 w 37670"/>
                <a:gd name="connsiteY22" fmla="*/ 74457 h 329844"/>
                <a:gd name="connsiteX23" fmla="*/ 36085 w 37670"/>
                <a:gd name="connsiteY23" fmla="*/ 62132 h 329844"/>
                <a:gd name="connsiteX24" fmla="*/ 36339 w 37670"/>
                <a:gd name="connsiteY24" fmla="*/ 42056 h 329844"/>
                <a:gd name="connsiteX25" fmla="*/ 37355 w 37670"/>
                <a:gd name="connsiteY25" fmla="*/ 3049 h 329844"/>
                <a:gd name="connsiteX26" fmla="*/ 17919 w 37670"/>
                <a:gd name="connsiteY26" fmla="*/ 0 h 329844"/>
                <a:gd name="connsiteX27" fmla="*/ 1914 w 37670"/>
                <a:gd name="connsiteY27" fmla="*/ 3049 h 32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670" h="329844">
                  <a:moveTo>
                    <a:pt x="1914" y="3049"/>
                  </a:moveTo>
                  <a:cubicBezTo>
                    <a:pt x="1787" y="4320"/>
                    <a:pt x="1660" y="5591"/>
                    <a:pt x="1533" y="6861"/>
                  </a:cubicBezTo>
                  <a:cubicBezTo>
                    <a:pt x="1025" y="10927"/>
                    <a:pt x="516" y="14612"/>
                    <a:pt x="389" y="18424"/>
                  </a:cubicBezTo>
                  <a:cubicBezTo>
                    <a:pt x="262" y="20711"/>
                    <a:pt x="262" y="22871"/>
                    <a:pt x="516" y="25539"/>
                  </a:cubicBezTo>
                  <a:cubicBezTo>
                    <a:pt x="897" y="28842"/>
                    <a:pt x="1025" y="32400"/>
                    <a:pt x="770" y="35958"/>
                  </a:cubicBezTo>
                  <a:cubicBezTo>
                    <a:pt x="770" y="36085"/>
                    <a:pt x="770" y="42311"/>
                    <a:pt x="897" y="45233"/>
                  </a:cubicBezTo>
                  <a:cubicBezTo>
                    <a:pt x="897" y="45614"/>
                    <a:pt x="770" y="45995"/>
                    <a:pt x="770" y="46504"/>
                  </a:cubicBezTo>
                  <a:cubicBezTo>
                    <a:pt x="516" y="48409"/>
                    <a:pt x="770" y="50696"/>
                    <a:pt x="1025" y="52984"/>
                  </a:cubicBezTo>
                  <a:cubicBezTo>
                    <a:pt x="1278" y="78268"/>
                    <a:pt x="1025" y="103680"/>
                    <a:pt x="2549" y="128965"/>
                  </a:cubicBezTo>
                  <a:cubicBezTo>
                    <a:pt x="3057" y="137859"/>
                    <a:pt x="3819" y="146626"/>
                    <a:pt x="3057" y="155520"/>
                  </a:cubicBezTo>
                  <a:cubicBezTo>
                    <a:pt x="1787" y="171402"/>
                    <a:pt x="1914" y="187412"/>
                    <a:pt x="1533" y="203294"/>
                  </a:cubicBezTo>
                  <a:cubicBezTo>
                    <a:pt x="1406" y="210791"/>
                    <a:pt x="3184" y="215746"/>
                    <a:pt x="1533" y="225911"/>
                  </a:cubicBezTo>
                  <a:cubicBezTo>
                    <a:pt x="1278" y="230358"/>
                    <a:pt x="-119" y="238616"/>
                    <a:pt x="8" y="242810"/>
                  </a:cubicBezTo>
                  <a:cubicBezTo>
                    <a:pt x="262" y="250814"/>
                    <a:pt x="897" y="254753"/>
                    <a:pt x="1278" y="262758"/>
                  </a:cubicBezTo>
                  <a:cubicBezTo>
                    <a:pt x="2041" y="280546"/>
                    <a:pt x="2295" y="298334"/>
                    <a:pt x="2549" y="316122"/>
                  </a:cubicBezTo>
                  <a:cubicBezTo>
                    <a:pt x="2549" y="319553"/>
                    <a:pt x="2295" y="322984"/>
                    <a:pt x="1914" y="326414"/>
                  </a:cubicBezTo>
                  <a:lnTo>
                    <a:pt x="18936" y="329845"/>
                  </a:lnTo>
                  <a:lnTo>
                    <a:pt x="37355" y="326414"/>
                  </a:lnTo>
                  <a:cubicBezTo>
                    <a:pt x="37482" y="324508"/>
                    <a:pt x="37482" y="322475"/>
                    <a:pt x="37482" y="320570"/>
                  </a:cubicBezTo>
                  <a:cubicBezTo>
                    <a:pt x="38244" y="304179"/>
                    <a:pt x="36466" y="287661"/>
                    <a:pt x="36212" y="271652"/>
                  </a:cubicBezTo>
                  <a:cubicBezTo>
                    <a:pt x="35703" y="227308"/>
                    <a:pt x="36212" y="182965"/>
                    <a:pt x="34941" y="138494"/>
                  </a:cubicBezTo>
                  <a:cubicBezTo>
                    <a:pt x="34687" y="130362"/>
                    <a:pt x="35196" y="110668"/>
                    <a:pt x="35449" y="109143"/>
                  </a:cubicBezTo>
                  <a:cubicBezTo>
                    <a:pt x="37736" y="97962"/>
                    <a:pt x="35703" y="86019"/>
                    <a:pt x="35958" y="74457"/>
                  </a:cubicBezTo>
                  <a:cubicBezTo>
                    <a:pt x="35958" y="70391"/>
                    <a:pt x="36085" y="66198"/>
                    <a:pt x="36085" y="62132"/>
                  </a:cubicBezTo>
                  <a:cubicBezTo>
                    <a:pt x="36212" y="55398"/>
                    <a:pt x="36212" y="48791"/>
                    <a:pt x="36339" y="42056"/>
                  </a:cubicBezTo>
                  <a:cubicBezTo>
                    <a:pt x="36466" y="28969"/>
                    <a:pt x="36847" y="16010"/>
                    <a:pt x="37355" y="3049"/>
                  </a:cubicBezTo>
                  <a:lnTo>
                    <a:pt x="17919" y="0"/>
                  </a:lnTo>
                  <a:lnTo>
                    <a:pt x="1914" y="3049"/>
                  </a:lnTo>
                  <a:close/>
                </a:path>
              </a:pathLst>
            </a:custGeom>
            <a:solidFill>
              <a:srgbClr val="E75119"/>
            </a:solidFill>
            <a:ln w="12692" cap="flat">
              <a:noFill/>
              <a:prstDash val="solid"/>
              <a:miter/>
            </a:ln>
          </p:spPr>
          <p:txBody>
            <a:bodyPr rtlCol="0" anchor="ctr"/>
            <a:lstStyle/>
            <a:p>
              <a:endParaRPr lang="en-US"/>
            </a:p>
          </p:txBody>
        </p:sp>
        <p:sp>
          <p:nvSpPr>
            <p:cNvPr id="230" name="Freeform 229">
              <a:extLst>
                <a:ext uri="{FF2B5EF4-FFF2-40B4-BE49-F238E27FC236}">
                  <a16:creationId xmlns:a16="http://schemas.microsoft.com/office/drawing/2014/main" id="{9F4A13DF-6212-5D46-A28B-8A5DD1B8D72C}"/>
                </a:ext>
              </a:extLst>
            </p:cNvPr>
            <p:cNvSpPr/>
            <p:nvPr/>
          </p:nvSpPr>
          <p:spPr>
            <a:xfrm>
              <a:off x="5462457" y="4850136"/>
              <a:ext cx="37670" cy="306936"/>
            </a:xfrm>
            <a:custGeom>
              <a:avLst/>
              <a:gdLst>
                <a:gd name="connsiteX0" fmla="*/ 1914 w 37670"/>
                <a:gd name="connsiteY0" fmla="*/ 3049 h 329971"/>
                <a:gd name="connsiteX1" fmla="*/ 1533 w 37670"/>
                <a:gd name="connsiteY1" fmla="*/ 6861 h 329971"/>
                <a:gd name="connsiteX2" fmla="*/ 389 w 37670"/>
                <a:gd name="connsiteY2" fmla="*/ 18423 h 329971"/>
                <a:gd name="connsiteX3" fmla="*/ 516 w 37670"/>
                <a:gd name="connsiteY3" fmla="*/ 25539 h 329971"/>
                <a:gd name="connsiteX4" fmla="*/ 770 w 37670"/>
                <a:gd name="connsiteY4" fmla="*/ 35957 h 329971"/>
                <a:gd name="connsiteX5" fmla="*/ 897 w 37670"/>
                <a:gd name="connsiteY5" fmla="*/ 45233 h 329971"/>
                <a:gd name="connsiteX6" fmla="*/ 770 w 37670"/>
                <a:gd name="connsiteY6" fmla="*/ 46503 h 329971"/>
                <a:gd name="connsiteX7" fmla="*/ 1025 w 37670"/>
                <a:gd name="connsiteY7" fmla="*/ 52983 h 329971"/>
                <a:gd name="connsiteX8" fmla="*/ 2549 w 37670"/>
                <a:gd name="connsiteY8" fmla="*/ 128965 h 329971"/>
                <a:gd name="connsiteX9" fmla="*/ 3057 w 37670"/>
                <a:gd name="connsiteY9" fmla="*/ 155520 h 329971"/>
                <a:gd name="connsiteX10" fmla="*/ 1533 w 37670"/>
                <a:gd name="connsiteY10" fmla="*/ 203294 h 329971"/>
                <a:gd name="connsiteX11" fmla="*/ 1533 w 37670"/>
                <a:gd name="connsiteY11" fmla="*/ 225911 h 329971"/>
                <a:gd name="connsiteX12" fmla="*/ 8 w 37670"/>
                <a:gd name="connsiteY12" fmla="*/ 242809 h 329971"/>
                <a:gd name="connsiteX13" fmla="*/ 1278 w 37670"/>
                <a:gd name="connsiteY13" fmla="*/ 262758 h 329971"/>
                <a:gd name="connsiteX14" fmla="*/ 2549 w 37670"/>
                <a:gd name="connsiteY14" fmla="*/ 316122 h 329971"/>
                <a:gd name="connsiteX15" fmla="*/ 1914 w 37670"/>
                <a:gd name="connsiteY15" fmla="*/ 326414 h 329971"/>
                <a:gd name="connsiteX16" fmla="*/ 18936 w 37670"/>
                <a:gd name="connsiteY16" fmla="*/ 329971 h 329971"/>
                <a:gd name="connsiteX17" fmla="*/ 37355 w 37670"/>
                <a:gd name="connsiteY17" fmla="*/ 326414 h 329971"/>
                <a:gd name="connsiteX18" fmla="*/ 37482 w 37670"/>
                <a:gd name="connsiteY18" fmla="*/ 320569 h 329971"/>
                <a:gd name="connsiteX19" fmla="*/ 36212 w 37670"/>
                <a:gd name="connsiteY19" fmla="*/ 271651 h 329971"/>
                <a:gd name="connsiteX20" fmla="*/ 34941 w 37670"/>
                <a:gd name="connsiteY20" fmla="*/ 138494 h 329971"/>
                <a:gd name="connsiteX21" fmla="*/ 35449 w 37670"/>
                <a:gd name="connsiteY21" fmla="*/ 109143 h 329971"/>
                <a:gd name="connsiteX22" fmla="*/ 35958 w 37670"/>
                <a:gd name="connsiteY22" fmla="*/ 74456 h 329971"/>
                <a:gd name="connsiteX23" fmla="*/ 36085 w 37670"/>
                <a:gd name="connsiteY23" fmla="*/ 62132 h 329971"/>
                <a:gd name="connsiteX24" fmla="*/ 36339 w 37670"/>
                <a:gd name="connsiteY24" fmla="*/ 42056 h 329971"/>
                <a:gd name="connsiteX25" fmla="*/ 37355 w 37670"/>
                <a:gd name="connsiteY25" fmla="*/ 3049 h 329971"/>
                <a:gd name="connsiteX26" fmla="*/ 17919 w 37670"/>
                <a:gd name="connsiteY26" fmla="*/ 0 h 329971"/>
                <a:gd name="connsiteX27" fmla="*/ 1914 w 37670"/>
                <a:gd name="connsiteY27" fmla="*/ 3049 h 32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670" h="329971">
                  <a:moveTo>
                    <a:pt x="1914" y="3049"/>
                  </a:moveTo>
                  <a:cubicBezTo>
                    <a:pt x="1787" y="4320"/>
                    <a:pt x="1660" y="5590"/>
                    <a:pt x="1533" y="6861"/>
                  </a:cubicBezTo>
                  <a:cubicBezTo>
                    <a:pt x="1025" y="10927"/>
                    <a:pt x="516" y="14612"/>
                    <a:pt x="389" y="18423"/>
                  </a:cubicBezTo>
                  <a:cubicBezTo>
                    <a:pt x="262" y="20710"/>
                    <a:pt x="262" y="22870"/>
                    <a:pt x="516" y="25539"/>
                  </a:cubicBezTo>
                  <a:cubicBezTo>
                    <a:pt x="897" y="28842"/>
                    <a:pt x="1025" y="32400"/>
                    <a:pt x="770" y="35957"/>
                  </a:cubicBezTo>
                  <a:cubicBezTo>
                    <a:pt x="770" y="36085"/>
                    <a:pt x="770" y="42310"/>
                    <a:pt x="897" y="45233"/>
                  </a:cubicBezTo>
                  <a:cubicBezTo>
                    <a:pt x="897" y="45614"/>
                    <a:pt x="770" y="45995"/>
                    <a:pt x="770" y="46503"/>
                  </a:cubicBezTo>
                  <a:cubicBezTo>
                    <a:pt x="516" y="48409"/>
                    <a:pt x="770" y="50696"/>
                    <a:pt x="1025" y="52983"/>
                  </a:cubicBezTo>
                  <a:cubicBezTo>
                    <a:pt x="1278" y="78268"/>
                    <a:pt x="1025" y="103680"/>
                    <a:pt x="2549" y="128965"/>
                  </a:cubicBezTo>
                  <a:cubicBezTo>
                    <a:pt x="3057" y="137859"/>
                    <a:pt x="3819" y="146626"/>
                    <a:pt x="3057" y="155520"/>
                  </a:cubicBezTo>
                  <a:cubicBezTo>
                    <a:pt x="1787" y="171402"/>
                    <a:pt x="1914" y="187412"/>
                    <a:pt x="1533" y="203294"/>
                  </a:cubicBezTo>
                  <a:cubicBezTo>
                    <a:pt x="1406" y="210791"/>
                    <a:pt x="3184" y="215746"/>
                    <a:pt x="1533" y="225911"/>
                  </a:cubicBezTo>
                  <a:cubicBezTo>
                    <a:pt x="1278" y="230357"/>
                    <a:pt x="-119" y="238616"/>
                    <a:pt x="8" y="242809"/>
                  </a:cubicBezTo>
                  <a:cubicBezTo>
                    <a:pt x="262" y="250814"/>
                    <a:pt x="897" y="254753"/>
                    <a:pt x="1278" y="262758"/>
                  </a:cubicBezTo>
                  <a:cubicBezTo>
                    <a:pt x="2041" y="280546"/>
                    <a:pt x="2295" y="298334"/>
                    <a:pt x="2549" y="316122"/>
                  </a:cubicBezTo>
                  <a:cubicBezTo>
                    <a:pt x="2549" y="319553"/>
                    <a:pt x="2295" y="322983"/>
                    <a:pt x="1914" y="326414"/>
                  </a:cubicBezTo>
                  <a:lnTo>
                    <a:pt x="18936" y="329971"/>
                  </a:lnTo>
                  <a:lnTo>
                    <a:pt x="37355" y="326414"/>
                  </a:lnTo>
                  <a:cubicBezTo>
                    <a:pt x="37482" y="324508"/>
                    <a:pt x="37482" y="322475"/>
                    <a:pt x="37482" y="320569"/>
                  </a:cubicBezTo>
                  <a:cubicBezTo>
                    <a:pt x="38244" y="304306"/>
                    <a:pt x="36466" y="287661"/>
                    <a:pt x="36212" y="271651"/>
                  </a:cubicBezTo>
                  <a:cubicBezTo>
                    <a:pt x="35703" y="227308"/>
                    <a:pt x="36212" y="182965"/>
                    <a:pt x="34941" y="138494"/>
                  </a:cubicBezTo>
                  <a:cubicBezTo>
                    <a:pt x="34687" y="130362"/>
                    <a:pt x="35196" y="110668"/>
                    <a:pt x="35449" y="109143"/>
                  </a:cubicBezTo>
                  <a:cubicBezTo>
                    <a:pt x="37736" y="97962"/>
                    <a:pt x="35703" y="86019"/>
                    <a:pt x="35958" y="74456"/>
                  </a:cubicBezTo>
                  <a:cubicBezTo>
                    <a:pt x="35958" y="70390"/>
                    <a:pt x="36085" y="66198"/>
                    <a:pt x="36085" y="62132"/>
                  </a:cubicBezTo>
                  <a:cubicBezTo>
                    <a:pt x="36212" y="55397"/>
                    <a:pt x="36212" y="48791"/>
                    <a:pt x="36339" y="42056"/>
                  </a:cubicBezTo>
                  <a:cubicBezTo>
                    <a:pt x="36466" y="28969"/>
                    <a:pt x="36847" y="16009"/>
                    <a:pt x="37355" y="3049"/>
                  </a:cubicBezTo>
                  <a:lnTo>
                    <a:pt x="17919" y="0"/>
                  </a:lnTo>
                  <a:lnTo>
                    <a:pt x="1914" y="3049"/>
                  </a:lnTo>
                  <a:close/>
                </a:path>
              </a:pathLst>
            </a:custGeom>
            <a:solidFill>
              <a:srgbClr val="E75119"/>
            </a:solidFill>
            <a:ln w="12692" cap="flat">
              <a:noFill/>
              <a:prstDash val="solid"/>
              <a:miter/>
            </a:ln>
          </p:spPr>
          <p:txBody>
            <a:bodyPr rtlCol="0" anchor="ctr"/>
            <a:lstStyle/>
            <a:p>
              <a:endParaRPr lang="en-US"/>
            </a:p>
          </p:txBody>
        </p:sp>
        <p:sp>
          <p:nvSpPr>
            <p:cNvPr id="231" name="Freeform 230">
              <a:extLst>
                <a:ext uri="{FF2B5EF4-FFF2-40B4-BE49-F238E27FC236}">
                  <a16:creationId xmlns:a16="http://schemas.microsoft.com/office/drawing/2014/main" id="{F222214A-E72B-A34F-B6EE-A5B109F3DFD0}"/>
                </a:ext>
              </a:extLst>
            </p:cNvPr>
            <p:cNvSpPr/>
            <p:nvPr/>
          </p:nvSpPr>
          <p:spPr>
            <a:xfrm>
              <a:off x="5462457" y="4549344"/>
              <a:ext cx="37670" cy="306818"/>
            </a:xfrm>
            <a:custGeom>
              <a:avLst/>
              <a:gdLst>
                <a:gd name="connsiteX0" fmla="*/ 1914 w 37670"/>
                <a:gd name="connsiteY0" fmla="*/ 3049 h 329844"/>
                <a:gd name="connsiteX1" fmla="*/ 1533 w 37670"/>
                <a:gd name="connsiteY1" fmla="*/ 6861 h 329844"/>
                <a:gd name="connsiteX2" fmla="*/ 389 w 37670"/>
                <a:gd name="connsiteY2" fmla="*/ 18424 h 329844"/>
                <a:gd name="connsiteX3" fmla="*/ 516 w 37670"/>
                <a:gd name="connsiteY3" fmla="*/ 25539 h 329844"/>
                <a:gd name="connsiteX4" fmla="*/ 770 w 37670"/>
                <a:gd name="connsiteY4" fmla="*/ 35957 h 329844"/>
                <a:gd name="connsiteX5" fmla="*/ 897 w 37670"/>
                <a:gd name="connsiteY5" fmla="*/ 45233 h 329844"/>
                <a:gd name="connsiteX6" fmla="*/ 770 w 37670"/>
                <a:gd name="connsiteY6" fmla="*/ 46504 h 329844"/>
                <a:gd name="connsiteX7" fmla="*/ 1025 w 37670"/>
                <a:gd name="connsiteY7" fmla="*/ 52983 h 329844"/>
                <a:gd name="connsiteX8" fmla="*/ 2549 w 37670"/>
                <a:gd name="connsiteY8" fmla="*/ 128965 h 329844"/>
                <a:gd name="connsiteX9" fmla="*/ 3057 w 37670"/>
                <a:gd name="connsiteY9" fmla="*/ 155520 h 329844"/>
                <a:gd name="connsiteX10" fmla="*/ 1533 w 37670"/>
                <a:gd name="connsiteY10" fmla="*/ 203294 h 329844"/>
                <a:gd name="connsiteX11" fmla="*/ 1533 w 37670"/>
                <a:gd name="connsiteY11" fmla="*/ 225911 h 329844"/>
                <a:gd name="connsiteX12" fmla="*/ 8 w 37670"/>
                <a:gd name="connsiteY12" fmla="*/ 242809 h 329844"/>
                <a:gd name="connsiteX13" fmla="*/ 1278 w 37670"/>
                <a:gd name="connsiteY13" fmla="*/ 262758 h 329844"/>
                <a:gd name="connsiteX14" fmla="*/ 2549 w 37670"/>
                <a:gd name="connsiteY14" fmla="*/ 316122 h 329844"/>
                <a:gd name="connsiteX15" fmla="*/ 1914 w 37670"/>
                <a:gd name="connsiteY15" fmla="*/ 326414 h 329844"/>
                <a:gd name="connsiteX16" fmla="*/ 18936 w 37670"/>
                <a:gd name="connsiteY16" fmla="*/ 329845 h 329844"/>
                <a:gd name="connsiteX17" fmla="*/ 37355 w 37670"/>
                <a:gd name="connsiteY17" fmla="*/ 326414 h 329844"/>
                <a:gd name="connsiteX18" fmla="*/ 37482 w 37670"/>
                <a:gd name="connsiteY18" fmla="*/ 320570 h 329844"/>
                <a:gd name="connsiteX19" fmla="*/ 36212 w 37670"/>
                <a:gd name="connsiteY19" fmla="*/ 271652 h 329844"/>
                <a:gd name="connsiteX20" fmla="*/ 34941 w 37670"/>
                <a:gd name="connsiteY20" fmla="*/ 138494 h 329844"/>
                <a:gd name="connsiteX21" fmla="*/ 35449 w 37670"/>
                <a:gd name="connsiteY21" fmla="*/ 109143 h 329844"/>
                <a:gd name="connsiteX22" fmla="*/ 35958 w 37670"/>
                <a:gd name="connsiteY22" fmla="*/ 74456 h 329844"/>
                <a:gd name="connsiteX23" fmla="*/ 36085 w 37670"/>
                <a:gd name="connsiteY23" fmla="*/ 62132 h 329844"/>
                <a:gd name="connsiteX24" fmla="*/ 36339 w 37670"/>
                <a:gd name="connsiteY24" fmla="*/ 42056 h 329844"/>
                <a:gd name="connsiteX25" fmla="*/ 37355 w 37670"/>
                <a:gd name="connsiteY25" fmla="*/ 3049 h 329844"/>
                <a:gd name="connsiteX26" fmla="*/ 17919 w 37670"/>
                <a:gd name="connsiteY26" fmla="*/ 0 h 329844"/>
                <a:gd name="connsiteX27" fmla="*/ 1914 w 37670"/>
                <a:gd name="connsiteY27" fmla="*/ 3049 h 32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670" h="329844">
                  <a:moveTo>
                    <a:pt x="1914" y="3049"/>
                  </a:moveTo>
                  <a:cubicBezTo>
                    <a:pt x="1787" y="4320"/>
                    <a:pt x="1660" y="5591"/>
                    <a:pt x="1533" y="6861"/>
                  </a:cubicBezTo>
                  <a:cubicBezTo>
                    <a:pt x="1025" y="10927"/>
                    <a:pt x="516" y="14612"/>
                    <a:pt x="389" y="18424"/>
                  </a:cubicBezTo>
                  <a:cubicBezTo>
                    <a:pt x="262" y="20711"/>
                    <a:pt x="262" y="22870"/>
                    <a:pt x="516" y="25539"/>
                  </a:cubicBezTo>
                  <a:cubicBezTo>
                    <a:pt x="897" y="28842"/>
                    <a:pt x="1025" y="32400"/>
                    <a:pt x="770" y="35957"/>
                  </a:cubicBezTo>
                  <a:cubicBezTo>
                    <a:pt x="770" y="36085"/>
                    <a:pt x="770" y="42310"/>
                    <a:pt x="897" y="45233"/>
                  </a:cubicBezTo>
                  <a:cubicBezTo>
                    <a:pt x="897" y="45614"/>
                    <a:pt x="770" y="45995"/>
                    <a:pt x="770" y="46504"/>
                  </a:cubicBezTo>
                  <a:cubicBezTo>
                    <a:pt x="516" y="48409"/>
                    <a:pt x="770" y="50696"/>
                    <a:pt x="1025" y="52983"/>
                  </a:cubicBezTo>
                  <a:cubicBezTo>
                    <a:pt x="1278" y="78268"/>
                    <a:pt x="1025" y="103680"/>
                    <a:pt x="2549" y="128965"/>
                  </a:cubicBezTo>
                  <a:cubicBezTo>
                    <a:pt x="3057" y="137859"/>
                    <a:pt x="3819" y="146626"/>
                    <a:pt x="3057" y="155520"/>
                  </a:cubicBezTo>
                  <a:cubicBezTo>
                    <a:pt x="1787" y="171402"/>
                    <a:pt x="1914" y="187412"/>
                    <a:pt x="1533" y="203294"/>
                  </a:cubicBezTo>
                  <a:cubicBezTo>
                    <a:pt x="1406" y="210791"/>
                    <a:pt x="3184" y="215746"/>
                    <a:pt x="1533" y="225911"/>
                  </a:cubicBezTo>
                  <a:cubicBezTo>
                    <a:pt x="1278" y="230358"/>
                    <a:pt x="-119" y="238616"/>
                    <a:pt x="8" y="242809"/>
                  </a:cubicBezTo>
                  <a:cubicBezTo>
                    <a:pt x="262" y="250814"/>
                    <a:pt x="897" y="254753"/>
                    <a:pt x="1278" y="262758"/>
                  </a:cubicBezTo>
                  <a:cubicBezTo>
                    <a:pt x="2041" y="280546"/>
                    <a:pt x="2295" y="298334"/>
                    <a:pt x="2549" y="316122"/>
                  </a:cubicBezTo>
                  <a:cubicBezTo>
                    <a:pt x="2549" y="319553"/>
                    <a:pt x="2295" y="322983"/>
                    <a:pt x="1914" y="326414"/>
                  </a:cubicBezTo>
                  <a:lnTo>
                    <a:pt x="18936" y="329845"/>
                  </a:lnTo>
                  <a:lnTo>
                    <a:pt x="37355" y="326414"/>
                  </a:lnTo>
                  <a:cubicBezTo>
                    <a:pt x="37482" y="324508"/>
                    <a:pt x="37482" y="322475"/>
                    <a:pt x="37482" y="320570"/>
                  </a:cubicBezTo>
                  <a:cubicBezTo>
                    <a:pt x="38244" y="304179"/>
                    <a:pt x="36466" y="287661"/>
                    <a:pt x="36212" y="271652"/>
                  </a:cubicBezTo>
                  <a:cubicBezTo>
                    <a:pt x="35703" y="227308"/>
                    <a:pt x="36212" y="182965"/>
                    <a:pt x="34941" y="138494"/>
                  </a:cubicBezTo>
                  <a:cubicBezTo>
                    <a:pt x="34687" y="130362"/>
                    <a:pt x="35196" y="110668"/>
                    <a:pt x="35449" y="109143"/>
                  </a:cubicBezTo>
                  <a:cubicBezTo>
                    <a:pt x="37736" y="97962"/>
                    <a:pt x="35703" y="86019"/>
                    <a:pt x="35958" y="74456"/>
                  </a:cubicBezTo>
                  <a:cubicBezTo>
                    <a:pt x="35958" y="70391"/>
                    <a:pt x="36085" y="66198"/>
                    <a:pt x="36085" y="62132"/>
                  </a:cubicBezTo>
                  <a:cubicBezTo>
                    <a:pt x="36212" y="55397"/>
                    <a:pt x="36212" y="48791"/>
                    <a:pt x="36339" y="42056"/>
                  </a:cubicBezTo>
                  <a:cubicBezTo>
                    <a:pt x="36466" y="28969"/>
                    <a:pt x="36847" y="16010"/>
                    <a:pt x="37355" y="3049"/>
                  </a:cubicBezTo>
                  <a:lnTo>
                    <a:pt x="17919" y="0"/>
                  </a:lnTo>
                  <a:lnTo>
                    <a:pt x="1914" y="3049"/>
                  </a:lnTo>
                  <a:close/>
                </a:path>
              </a:pathLst>
            </a:custGeom>
            <a:solidFill>
              <a:srgbClr val="E75119"/>
            </a:solidFill>
            <a:ln w="12692" cap="flat">
              <a:noFill/>
              <a:prstDash val="solid"/>
              <a:miter/>
            </a:ln>
          </p:spPr>
          <p:txBody>
            <a:bodyPr rtlCol="0" anchor="ctr"/>
            <a:lstStyle/>
            <a:p>
              <a:endParaRPr lang="en-US"/>
            </a:p>
          </p:txBody>
        </p:sp>
        <p:sp>
          <p:nvSpPr>
            <p:cNvPr id="233" name="Freeform 232">
              <a:extLst>
                <a:ext uri="{FF2B5EF4-FFF2-40B4-BE49-F238E27FC236}">
                  <a16:creationId xmlns:a16="http://schemas.microsoft.com/office/drawing/2014/main" id="{07027649-5529-FE46-BF72-C53555584CCE}"/>
                </a:ext>
              </a:extLst>
            </p:cNvPr>
            <p:cNvSpPr/>
            <p:nvPr/>
          </p:nvSpPr>
          <p:spPr>
            <a:xfrm>
              <a:off x="5462457" y="4248553"/>
              <a:ext cx="37670" cy="306818"/>
            </a:xfrm>
            <a:custGeom>
              <a:avLst/>
              <a:gdLst>
                <a:gd name="connsiteX0" fmla="*/ 1914 w 37670"/>
                <a:gd name="connsiteY0" fmla="*/ 3050 h 329844"/>
                <a:gd name="connsiteX1" fmla="*/ 1533 w 37670"/>
                <a:gd name="connsiteY1" fmla="*/ 6861 h 329844"/>
                <a:gd name="connsiteX2" fmla="*/ 389 w 37670"/>
                <a:gd name="connsiteY2" fmla="*/ 18424 h 329844"/>
                <a:gd name="connsiteX3" fmla="*/ 516 w 37670"/>
                <a:gd name="connsiteY3" fmla="*/ 25539 h 329844"/>
                <a:gd name="connsiteX4" fmla="*/ 770 w 37670"/>
                <a:gd name="connsiteY4" fmla="*/ 35958 h 329844"/>
                <a:gd name="connsiteX5" fmla="*/ 897 w 37670"/>
                <a:gd name="connsiteY5" fmla="*/ 45233 h 329844"/>
                <a:gd name="connsiteX6" fmla="*/ 770 w 37670"/>
                <a:gd name="connsiteY6" fmla="*/ 46504 h 329844"/>
                <a:gd name="connsiteX7" fmla="*/ 1025 w 37670"/>
                <a:gd name="connsiteY7" fmla="*/ 52984 h 329844"/>
                <a:gd name="connsiteX8" fmla="*/ 2549 w 37670"/>
                <a:gd name="connsiteY8" fmla="*/ 128965 h 329844"/>
                <a:gd name="connsiteX9" fmla="*/ 3057 w 37670"/>
                <a:gd name="connsiteY9" fmla="*/ 155520 h 329844"/>
                <a:gd name="connsiteX10" fmla="*/ 1533 w 37670"/>
                <a:gd name="connsiteY10" fmla="*/ 203294 h 329844"/>
                <a:gd name="connsiteX11" fmla="*/ 1533 w 37670"/>
                <a:gd name="connsiteY11" fmla="*/ 225911 h 329844"/>
                <a:gd name="connsiteX12" fmla="*/ 8 w 37670"/>
                <a:gd name="connsiteY12" fmla="*/ 242810 h 329844"/>
                <a:gd name="connsiteX13" fmla="*/ 1278 w 37670"/>
                <a:gd name="connsiteY13" fmla="*/ 262758 h 329844"/>
                <a:gd name="connsiteX14" fmla="*/ 2549 w 37670"/>
                <a:gd name="connsiteY14" fmla="*/ 316122 h 329844"/>
                <a:gd name="connsiteX15" fmla="*/ 1914 w 37670"/>
                <a:gd name="connsiteY15" fmla="*/ 326414 h 329844"/>
                <a:gd name="connsiteX16" fmla="*/ 18936 w 37670"/>
                <a:gd name="connsiteY16" fmla="*/ 329845 h 329844"/>
                <a:gd name="connsiteX17" fmla="*/ 37355 w 37670"/>
                <a:gd name="connsiteY17" fmla="*/ 326414 h 329844"/>
                <a:gd name="connsiteX18" fmla="*/ 37482 w 37670"/>
                <a:gd name="connsiteY18" fmla="*/ 320570 h 329844"/>
                <a:gd name="connsiteX19" fmla="*/ 36212 w 37670"/>
                <a:gd name="connsiteY19" fmla="*/ 271652 h 329844"/>
                <a:gd name="connsiteX20" fmla="*/ 34941 w 37670"/>
                <a:gd name="connsiteY20" fmla="*/ 138494 h 329844"/>
                <a:gd name="connsiteX21" fmla="*/ 35449 w 37670"/>
                <a:gd name="connsiteY21" fmla="*/ 109143 h 329844"/>
                <a:gd name="connsiteX22" fmla="*/ 35958 w 37670"/>
                <a:gd name="connsiteY22" fmla="*/ 74457 h 329844"/>
                <a:gd name="connsiteX23" fmla="*/ 36085 w 37670"/>
                <a:gd name="connsiteY23" fmla="*/ 62132 h 329844"/>
                <a:gd name="connsiteX24" fmla="*/ 36339 w 37670"/>
                <a:gd name="connsiteY24" fmla="*/ 42056 h 329844"/>
                <a:gd name="connsiteX25" fmla="*/ 37355 w 37670"/>
                <a:gd name="connsiteY25" fmla="*/ 3050 h 329844"/>
                <a:gd name="connsiteX26" fmla="*/ 17919 w 37670"/>
                <a:gd name="connsiteY26" fmla="*/ 0 h 329844"/>
                <a:gd name="connsiteX27" fmla="*/ 1914 w 37670"/>
                <a:gd name="connsiteY27" fmla="*/ 3050 h 32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670" h="329844">
                  <a:moveTo>
                    <a:pt x="1914" y="3050"/>
                  </a:moveTo>
                  <a:cubicBezTo>
                    <a:pt x="1787" y="4320"/>
                    <a:pt x="1660" y="5591"/>
                    <a:pt x="1533" y="6861"/>
                  </a:cubicBezTo>
                  <a:cubicBezTo>
                    <a:pt x="1025" y="10927"/>
                    <a:pt x="516" y="14612"/>
                    <a:pt x="389" y="18424"/>
                  </a:cubicBezTo>
                  <a:cubicBezTo>
                    <a:pt x="262" y="20711"/>
                    <a:pt x="262" y="22871"/>
                    <a:pt x="516" y="25539"/>
                  </a:cubicBezTo>
                  <a:cubicBezTo>
                    <a:pt x="897" y="28843"/>
                    <a:pt x="1025" y="32400"/>
                    <a:pt x="770" y="35958"/>
                  </a:cubicBezTo>
                  <a:cubicBezTo>
                    <a:pt x="770" y="36085"/>
                    <a:pt x="770" y="42311"/>
                    <a:pt x="897" y="45233"/>
                  </a:cubicBezTo>
                  <a:cubicBezTo>
                    <a:pt x="897" y="45614"/>
                    <a:pt x="770" y="45995"/>
                    <a:pt x="770" y="46504"/>
                  </a:cubicBezTo>
                  <a:cubicBezTo>
                    <a:pt x="516" y="48409"/>
                    <a:pt x="770" y="50697"/>
                    <a:pt x="1025" y="52984"/>
                  </a:cubicBezTo>
                  <a:cubicBezTo>
                    <a:pt x="1278" y="78268"/>
                    <a:pt x="1025" y="103680"/>
                    <a:pt x="2549" y="128965"/>
                  </a:cubicBezTo>
                  <a:cubicBezTo>
                    <a:pt x="3057" y="137859"/>
                    <a:pt x="3819" y="146626"/>
                    <a:pt x="3057" y="155520"/>
                  </a:cubicBezTo>
                  <a:cubicBezTo>
                    <a:pt x="1787" y="171403"/>
                    <a:pt x="1914" y="187412"/>
                    <a:pt x="1533" y="203294"/>
                  </a:cubicBezTo>
                  <a:cubicBezTo>
                    <a:pt x="1406" y="210791"/>
                    <a:pt x="3184" y="215746"/>
                    <a:pt x="1533" y="225911"/>
                  </a:cubicBezTo>
                  <a:cubicBezTo>
                    <a:pt x="1278" y="230358"/>
                    <a:pt x="-119" y="238616"/>
                    <a:pt x="8" y="242810"/>
                  </a:cubicBezTo>
                  <a:cubicBezTo>
                    <a:pt x="262" y="250814"/>
                    <a:pt x="897" y="254753"/>
                    <a:pt x="1278" y="262758"/>
                  </a:cubicBezTo>
                  <a:cubicBezTo>
                    <a:pt x="2041" y="280546"/>
                    <a:pt x="2295" y="298334"/>
                    <a:pt x="2549" y="316122"/>
                  </a:cubicBezTo>
                  <a:cubicBezTo>
                    <a:pt x="2549" y="319553"/>
                    <a:pt x="2295" y="322984"/>
                    <a:pt x="1914" y="326414"/>
                  </a:cubicBezTo>
                  <a:lnTo>
                    <a:pt x="18936" y="329845"/>
                  </a:lnTo>
                  <a:lnTo>
                    <a:pt x="37355" y="326414"/>
                  </a:lnTo>
                  <a:cubicBezTo>
                    <a:pt x="37482" y="324508"/>
                    <a:pt x="37482" y="322475"/>
                    <a:pt x="37482" y="320570"/>
                  </a:cubicBezTo>
                  <a:cubicBezTo>
                    <a:pt x="38244" y="304179"/>
                    <a:pt x="36466" y="287661"/>
                    <a:pt x="36212" y="271652"/>
                  </a:cubicBezTo>
                  <a:cubicBezTo>
                    <a:pt x="35703" y="227308"/>
                    <a:pt x="36212" y="182965"/>
                    <a:pt x="34941" y="138494"/>
                  </a:cubicBezTo>
                  <a:cubicBezTo>
                    <a:pt x="34687" y="130362"/>
                    <a:pt x="35196" y="110669"/>
                    <a:pt x="35449" y="109143"/>
                  </a:cubicBezTo>
                  <a:cubicBezTo>
                    <a:pt x="37736" y="97963"/>
                    <a:pt x="35703" y="86019"/>
                    <a:pt x="35958" y="74457"/>
                  </a:cubicBezTo>
                  <a:cubicBezTo>
                    <a:pt x="35958" y="70391"/>
                    <a:pt x="36085" y="66198"/>
                    <a:pt x="36085" y="62132"/>
                  </a:cubicBezTo>
                  <a:cubicBezTo>
                    <a:pt x="36212" y="55398"/>
                    <a:pt x="36212" y="48791"/>
                    <a:pt x="36339" y="42056"/>
                  </a:cubicBezTo>
                  <a:cubicBezTo>
                    <a:pt x="36466" y="28969"/>
                    <a:pt x="36847" y="16010"/>
                    <a:pt x="37355" y="3050"/>
                  </a:cubicBezTo>
                  <a:lnTo>
                    <a:pt x="17919" y="0"/>
                  </a:lnTo>
                  <a:lnTo>
                    <a:pt x="1914" y="3050"/>
                  </a:lnTo>
                  <a:close/>
                </a:path>
              </a:pathLst>
            </a:custGeom>
            <a:solidFill>
              <a:srgbClr val="E75119"/>
            </a:solidFill>
            <a:ln w="12692" cap="flat">
              <a:noFill/>
              <a:prstDash val="solid"/>
              <a:miter/>
            </a:ln>
          </p:spPr>
          <p:txBody>
            <a:bodyPr rtlCol="0" anchor="ctr"/>
            <a:lstStyle/>
            <a:p>
              <a:endParaRPr lang="en-US"/>
            </a:p>
          </p:txBody>
        </p:sp>
        <p:sp>
          <p:nvSpPr>
            <p:cNvPr id="234" name="Freeform 233">
              <a:extLst>
                <a:ext uri="{FF2B5EF4-FFF2-40B4-BE49-F238E27FC236}">
                  <a16:creationId xmlns:a16="http://schemas.microsoft.com/office/drawing/2014/main" id="{4ABE3356-60E2-F44E-8F64-E9165C8B3DD3}"/>
                </a:ext>
              </a:extLst>
            </p:cNvPr>
            <p:cNvSpPr/>
            <p:nvPr/>
          </p:nvSpPr>
          <p:spPr>
            <a:xfrm>
              <a:off x="5462457" y="3947762"/>
              <a:ext cx="37670" cy="306936"/>
            </a:xfrm>
            <a:custGeom>
              <a:avLst/>
              <a:gdLst>
                <a:gd name="connsiteX0" fmla="*/ 1914 w 37670"/>
                <a:gd name="connsiteY0" fmla="*/ 3049 h 329971"/>
                <a:gd name="connsiteX1" fmla="*/ 1533 w 37670"/>
                <a:gd name="connsiteY1" fmla="*/ 6861 h 329971"/>
                <a:gd name="connsiteX2" fmla="*/ 389 w 37670"/>
                <a:gd name="connsiteY2" fmla="*/ 18423 h 329971"/>
                <a:gd name="connsiteX3" fmla="*/ 516 w 37670"/>
                <a:gd name="connsiteY3" fmla="*/ 25539 h 329971"/>
                <a:gd name="connsiteX4" fmla="*/ 770 w 37670"/>
                <a:gd name="connsiteY4" fmla="*/ 35957 h 329971"/>
                <a:gd name="connsiteX5" fmla="*/ 897 w 37670"/>
                <a:gd name="connsiteY5" fmla="*/ 45233 h 329971"/>
                <a:gd name="connsiteX6" fmla="*/ 770 w 37670"/>
                <a:gd name="connsiteY6" fmla="*/ 46504 h 329971"/>
                <a:gd name="connsiteX7" fmla="*/ 1025 w 37670"/>
                <a:gd name="connsiteY7" fmla="*/ 52983 h 329971"/>
                <a:gd name="connsiteX8" fmla="*/ 2549 w 37670"/>
                <a:gd name="connsiteY8" fmla="*/ 128965 h 329971"/>
                <a:gd name="connsiteX9" fmla="*/ 3057 w 37670"/>
                <a:gd name="connsiteY9" fmla="*/ 155520 h 329971"/>
                <a:gd name="connsiteX10" fmla="*/ 1533 w 37670"/>
                <a:gd name="connsiteY10" fmla="*/ 203294 h 329971"/>
                <a:gd name="connsiteX11" fmla="*/ 1533 w 37670"/>
                <a:gd name="connsiteY11" fmla="*/ 225911 h 329971"/>
                <a:gd name="connsiteX12" fmla="*/ 8 w 37670"/>
                <a:gd name="connsiteY12" fmla="*/ 242809 h 329971"/>
                <a:gd name="connsiteX13" fmla="*/ 1278 w 37670"/>
                <a:gd name="connsiteY13" fmla="*/ 262758 h 329971"/>
                <a:gd name="connsiteX14" fmla="*/ 2549 w 37670"/>
                <a:gd name="connsiteY14" fmla="*/ 316122 h 329971"/>
                <a:gd name="connsiteX15" fmla="*/ 1914 w 37670"/>
                <a:gd name="connsiteY15" fmla="*/ 326414 h 329971"/>
                <a:gd name="connsiteX16" fmla="*/ 18936 w 37670"/>
                <a:gd name="connsiteY16" fmla="*/ 329972 h 329971"/>
                <a:gd name="connsiteX17" fmla="*/ 37355 w 37670"/>
                <a:gd name="connsiteY17" fmla="*/ 326414 h 329971"/>
                <a:gd name="connsiteX18" fmla="*/ 37482 w 37670"/>
                <a:gd name="connsiteY18" fmla="*/ 320569 h 329971"/>
                <a:gd name="connsiteX19" fmla="*/ 36212 w 37670"/>
                <a:gd name="connsiteY19" fmla="*/ 271652 h 329971"/>
                <a:gd name="connsiteX20" fmla="*/ 34941 w 37670"/>
                <a:gd name="connsiteY20" fmla="*/ 138494 h 329971"/>
                <a:gd name="connsiteX21" fmla="*/ 35449 w 37670"/>
                <a:gd name="connsiteY21" fmla="*/ 109143 h 329971"/>
                <a:gd name="connsiteX22" fmla="*/ 35958 w 37670"/>
                <a:gd name="connsiteY22" fmla="*/ 74456 h 329971"/>
                <a:gd name="connsiteX23" fmla="*/ 36085 w 37670"/>
                <a:gd name="connsiteY23" fmla="*/ 62132 h 329971"/>
                <a:gd name="connsiteX24" fmla="*/ 36339 w 37670"/>
                <a:gd name="connsiteY24" fmla="*/ 42056 h 329971"/>
                <a:gd name="connsiteX25" fmla="*/ 37355 w 37670"/>
                <a:gd name="connsiteY25" fmla="*/ 3049 h 329971"/>
                <a:gd name="connsiteX26" fmla="*/ 17919 w 37670"/>
                <a:gd name="connsiteY26" fmla="*/ 0 h 329971"/>
                <a:gd name="connsiteX27" fmla="*/ 1914 w 37670"/>
                <a:gd name="connsiteY27" fmla="*/ 3049 h 32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670" h="329971">
                  <a:moveTo>
                    <a:pt x="1914" y="3049"/>
                  </a:moveTo>
                  <a:cubicBezTo>
                    <a:pt x="1787" y="4320"/>
                    <a:pt x="1660" y="5591"/>
                    <a:pt x="1533" y="6861"/>
                  </a:cubicBezTo>
                  <a:cubicBezTo>
                    <a:pt x="1025" y="10927"/>
                    <a:pt x="516" y="14612"/>
                    <a:pt x="389" y="18423"/>
                  </a:cubicBezTo>
                  <a:cubicBezTo>
                    <a:pt x="262" y="20711"/>
                    <a:pt x="262" y="22870"/>
                    <a:pt x="516" y="25539"/>
                  </a:cubicBezTo>
                  <a:cubicBezTo>
                    <a:pt x="897" y="28842"/>
                    <a:pt x="1025" y="32400"/>
                    <a:pt x="770" y="35957"/>
                  </a:cubicBezTo>
                  <a:cubicBezTo>
                    <a:pt x="770" y="36085"/>
                    <a:pt x="770" y="42310"/>
                    <a:pt x="897" y="45233"/>
                  </a:cubicBezTo>
                  <a:cubicBezTo>
                    <a:pt x="897" y="45614"/>
                    <a:pt x="770" y="45995"/>
                    <a:pt x="770" y="46504"/>
                  </a:cubicBezTo>
                  <a:cubicBezTo>
                    <a:pt x="516" y="48409"/>
                    <a:pt x="770" y="50696"/>
                    <a:pt x="1025" y="52983"/>
                  </a:cubicBezTo>
                  <a:cubicBezTo>
                    <a:pt x="1278" y="78268"/>
                    <a:pt x="1025" y="103680"/>
                    <a:pt x="2549" y="128965"/>
                  </a:cubicBezTo>
                  <a:cubicBezTo>
                    <a:pt x="3057" y="137859"/>
                    <a:pt x="3819" y="146626"/>
                    <a:pt x="3057" y="155520"/>
                  </a:cubicBezTo>
                  <a:cubicBezTo>
                    <a:pt x="1787" y="171402"/>
                    <a:pt x="1914" y="187412"/>
                    <a:pt x="1533" y="203294"/>
                  </a:cubicBezTo>
                  <a:cubicBezTo>
                    <a:pt x="1406" y="210791"/>
                    <a:pt x="3184" y="215746"/>
                    <a:pt x="1533" y="225911"/>
                  </a:cubicBezTo>
                  <a:cubicBezTo>
                    <a:pt x="1278" y="230358"/>
                    <a:pt x="-119" y="238616"/>
                    <a:pt x="8" y="242809"/>
                  </a:cubicBezTo>
                  <a:cubicBezTo>
                    <a:pt x="262" y="250814"/>
                    <a:pt x="897" y="254753"/>
                    <a:pt x="1278" y="262758"/>
                  </a:cubicBezTo>
                  <a:cubicBezTo>
                    <a:pt x="2041" y="280546"/>
                    <a:pt x="2295" y="298334"/>
                    <a:pt x="2549" y="316122"/>
                  </a:cubicBezTo>
                  <a:cubicBezTo>
                    <a:pt x="2549" y="319553"/>
                    <a:pt x="2295" y="322983"/>
                    <a:pt x="1914" y="326414"/>
                  </a:cubicBezTo>
                  <a:lnTo>
                    <a:pt x="18936" y="329972"/>
                  </a:lnTo>
                  <a:lnTo>
                    <a:pt x="37355" y="326414"/>
                  </a:lnTo>
                  <a:cubicBezTo>
                    <a:pt x="37482" y="324508"/>
                    <a:pt x="37482" y="322475"/>
                    <a:pt x="37482" y="320569"/>
                  </a:cubicBezTo>
                  <a:cubicBezTo>
                    <a:pt x="38244" y="304306"/>
                    <a:pt x="36466" y="287661"/>
                    <a:pt x="36212" y="271652"/>
                  </a:cubicBezTo>
                  <a:cubicBezTo>
                    <a:pt x="35703" y="227308"/>
                    <a:pt x="36212" y="182965"/>
                    <a:pt x="34941" y="138494"/>
                  </a:cubicBezTo>
                  <a:cubicBezTo>
                    <a:pt x="34687" y="130362"/>
                    <a:pt x="35196" y="110668"/>
                    <a:pt x="35449" y="109143"/>
                  </a:cubicBezTo>
                  <a:cubicBezTo>
                    <a:pt x="37736" y="97962"/>
                    <a:pt x="35703" y="86019"/>
                    <a:pt x="35958" y="74456"/>
                  </a:cubicBezTo>
                  <a:cubicBezTo>
                    <a:pt x="35958" y="70390"/>
                    <a:pt x="36085" y="66198"/>
                    <a:pt x="36085" y="62132"/>
                  </a:cubicBezTo>
                  <a:cubicBezTo>
                    <a:pt x="36212" y="55397"/>
                    <a:pt x="36212" y="48791"/>
                    <a:pt x="36339" y="42056"/>
                  </a:cubicBezTo>
                  <a:cubicBezTo>
                    <a:pt x="36466" y="28969"/>
                    <a:pt x="36847" y="16009"/>
                    <a:pt x="37355" y="3049"/>
                  </a:cubicBezTo>
                  <a:lnTo>
                    <a:pt x="17919" y="0"/>
                  </a:lnTo>
                  <a:lnTo>
                    <a:pt x="1914" y="3049"/>
                  </a:lnTo>
                  <a:close/>
                </a:path>
              </a:pathLst>
            </a:custGeom>
            <a:solidFill>
              <a:srgbClr val="E75119"/>
            </a:solidFill>
            <a:ln w="12692" cap="flat">
              <a:noFill/>
              <a:prstDash val="solid"/>
              <a:miter/>
            </a:ln>
          </p:spPr>
          <p:txBody>
            <a:bodyPr rtlCol="0" anchor="ctr"/>
            <a:lstStyle/>
            <a:p>
              <a:endParaRPr lang="en-US"/>
            </a:p>
          </p:txBody>
        </p:sp>
        <p:sp>
          <p:nvSpPr>
            <p:cNvPr id="236" name="Freeform 235">
              <a:extLst>
                <a:ext uri="{FF2B5EF4-FFF2-40B4-BE49-F238E27FC236}">
                  <a16:creationId xmlns:a16="http://schemas.microsoft.com/office/drawing/2014/main" id="{A81BF9BC-5D8D-094D-80A1-E05CEB32A4CD}"/>
                </a:ext>
              </a:extLst>
            </p:cNvPr>
            <p:cNvSpPr/>
            <p:nvPr/>
          </p:nvSpPr>
          <p:spPr>
            <a:xfrm>
              <a:off x="5462457" y="3646971"/>
              <a:ext cx="37670" cy="306818"/>
            </a:xfrm>
            <a:custGeom>
              <a:avLst/>
              <a:gdLst>
                <a:gd name="connsiteX0" fmla="*/ 1914 w 37670"/>
                <a:gd name="connsiteY0" fmla="*/ 3049 h 329844"/>
                <a:gd name="connsiteX1" fmla="*/ 1533 w 37670"/>
                <a:gd name="connsiteY1" fmla="*/ 6861 h 329844"/>
                <a:gd name="connsiteX2" fmla="*/ 389 w 37670"/>
                <a:gd name="connsiteY2" fmla="*/ 18424 h 329844"/>
                <a:gd name="connsiteX3" fmla="*/ 516 w 37670"/>
                <a:gd name="connsiteY3" fmla="*/ 25539 h 329844"/>
                <a:gd name="connsiteX4" fmla="*/ 770 w 37670"/>
                <a:gd name="connsiteY4" fmla="*/ 35958 h 329844"/>
                <a:gd name="connsiteX5" fmla="*/ 897 w 37670"/>
                <a:gd name="connsiteY5" fmla="*/ 45233 h 329844"/>
                <a:gd name="connsiteX6" fmla="*/ 770 w 37670"/>
                <a:gd name="connsiteY6" fmla="*/ 46504 h 329844"/>
                <a:gd name="connsiteX7" fmla="*/ 1025 w 37670"/>
                <a:gd name="connsiteY7" fmla="*/ 52984 h 329844"/>
                <a:gd name="connsiteX8" fmla="*/ 2549 w 37670"/>
                <a:gd name="connsiteY8" fmla="*/ 128965 h 329844"/>
                <a:gd name="connsiteX9" fmla="*/ 3057 w 37670"/>
                <a:gd name="connsiteY9" fmla="*/ 155520 h 329844"/>
                <a:gd name="connsiteX10" fmla="*/ 1533 w 37670"/>
                <a:gd name="connsiteY10" fmla="*/ 203294 h 329844"/>
                <a:gd name="connsiteX11" fmla="*/ 1533 w 37670"/>
                <a:gd name="connsiteY11" fmla="*/ 225911 h 329844"/>
                <a:gd name="connsiteX12" fmla="*/ 8 w 37670"/>
                <a:gd name="connsiteY12" fmla="*/ 242810 h 329844"/>
                <a:gd name="connsiteX13" fmla="*/ 1278 w 37670"/>
                <a:gd name="connsiteY13" fmla="*/ 262758 h 329844"/>
                <a:gd name="connsiteX14" fmla="*/ 2549 w 37670"/>
                <a:gd name="connsiteY14" fmla="*/ 316122 h 329844"/>
                <a:gd name="connsiteX15" fmla="*/ 1914 w 37670"/>
                <a:gd name="connsiteY15" fmla="*/ 326414 h 329844"/>
                <a:gd name="connsiteX16" fmla="*/ 18936 w 37670"/>
                <a:gd name="connsiteY16" fmla="*/ 329845 h 329844"/>
                <a:gd name="connsiteX17" fmla="*/ 37355 w 37670"/>
                <a:gd name="connsiteY17" fmla="*/ 326414 h 329844"/>
                <a:gd name="connsiteX18" fmla="*/ 37482 w 37670"/>
                <a:gd name="connsiteY18" fmla="*/ 320570 h 329844"/>
                <a:gd name="connsiteX19" fmla="*/ 36212 w 37670"/>
                <a:gd name="connsiteY19" fmla="*/ 271652 h 329844"/>
                <a:gd name="connsiteX20" fmla="*/ 34941 w 37670"/>
                <a:gd name="connsiteY20" fmla="*/ 138494 h 329844"/>
                <a:gd name="connsiteX21" fmla="*/ 35449 w 37670"/>
                <a:gd name="connsiteY21" fmla="*/ 109143 h 329844"/>
                <a:gd name="connsiteX22" fmla="*/ 35958 w 37670"/>
                <a:gd name="connsiteY22" fmla="*/ 74457 h 329844"/>
                <a:gd name="connsiteX23" fmla="*/ 36085 w 37670"/>
                <a:gd name="connsiteY23" fmla="*/ 62132 h 329844"/>
                <a:gd name="connsiteX24" fmla="*/ 36339 w 37670"/>
                <a:gd name="connsiteY24" fmla="*/ 42056 h 329844"/>
                <a:gd name="connsiteX25" fmla="*/ 37355 w 37670"/>
                <a:gd name="connsiteY25" fmla="*/ 3049 h 329844"/>
                <a:gd name="connsiteX26" fmla="*/ 17919 w 37670"/>
                <a:gd name="connsiteY26" fmla="*/ 0 h 329844"/>
                <a:gd name="connsiteX27" fmla="*/ 1914 w 37670"/>
                <a:gd name="connsiteY27" fmla="*/ 3049 h 32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670" h="329844">
                  <a:moveTo>
                    <a:pt x="1914" y="3049"/>
                  </a:moveTo>
                  <a:cubicBezTo>
                    <a:pt x="1787" y="4320"/>
                    <a:pt x="1660" y="5591"/>
                    <a:pt x="1533" y="6861"/>
                  </a:cubicBezTo>
                  <a:cubicBezTo>
                    <a:pt x="1025" y="10927"/>
                    <a:pt x="516" y="14612"/>
                    <a:pt x="389" y="18424"/>
                  </a:cubicBezTo>
                  <a:cubicBezTo>
                    <a:pt x="262" y="20711"/>
                    <a:pt x="262" y="22871"/>
                    <a:pt x="516" y="25539"/>
                  </a:cubicBezTo>
                  <a:cubicBezTo>
                    <a:pt x="897" y="28842"/>
                    <a:pt x="1025" y="32400"/>
                    <a:pt x="770" y="35958"/>
                  </a:cubicBezTo>
                  <a:cubicBezTo>
                    <a:pt x="770" y="36085"/>
                    <a:pt x="770" y="42311"/>
                    <a:pt x="897" y="45233"/>
                  </a:cubicBezTo>
                  <a:cubicBezTo>
                    <a:pt x="897" y="45614"/>
                    <a:pt x="770" y="45995"/>
                    <a:pt x="770" y="46504"/>
                  </a:cubicBezTo>
                  <a:cubicBezTo>
                    <a:pt x="516" y="48409"/>
                    <a:pt x="770" y="50696"/>
                    <a:pt x="1025" y="52984"/>
                  </a:cubicBezTo>
                  <a:cubicBezTo>
                    <a:pt x="1278" y="78268"/>
                    <a:pt x="1025" y="103680"/>
                    <a:pt x="2549" y="128965"/>
                  </a:cubicBezTo>
                  <a:cubicBezTo>
                    <a:pt x="3057" y="137859"/>
                    <a:pt x="3819" y="146626"/>
                    <a:pt x="3057" y="155520"/>
                  </a:cubicBezTo>
                  <a:cubicBezTo>
                    <a:pt x="1787" y="171402"/>
                    <a:pt x="1914" y="187412"/>
                    <a:pt x="1533" y="203294"/>
                  </a:cubicBezTo>
                  <a:cubicBezTo>
                    <a:pt x="1406" y="210791"/>
                    <a:pt x="3184" y="215746"/>
                    <a:pt x="1533" y="225911"/>
                  </a:cubicBezTo>
                  <a:cubicBezTo>
                    <a:pt x="1278" y="230358"/>
                    <a:pt x="-119" y="238616"/>
                    <a:pt x="8" y="242810"/>
                  </a:cubicBezTo>
                  <a:cubicBezTo>
                    <a:pt x="262" y="250814"/>
                    <a:pt x="897" y="254753"/>
                    <a:pt x="1278" y="262758"/>
                  </a:cubicBezTo>
                  <a:cubicBezTo>
                    <a:pt x="2041" y="280546"/>
                    <a:pt x="2295" y="298334"/>
                    <a:pt x="2549" y="316122"/>
                  </a:cubicBezTo>
                  <a:cubicBezTo>
                    <a:pt x="2549" y="319553"/>
                    <a:pt x="2295" y="322984"/>
                    <a:pt x="1914" y="326414"/>
                  </a:cubicBezTo>
                  <a:lnTo>
                    <a:pt x="18936" y="329845"/>
                  </a:lnTo>
                  <a:lnTo>
                    <a:pt x="37355" y="326414"/>
                  </a:lnTo>
                  <a:cubicBezTo>
                    <a:pt x="37482" y="324508"/>
                    <a:pt x="37482" y="322475"/>
                    <a:pt x="37482" y="320570"/>
                  </a:cubicBezTo>
                  <a:cubicBezTo>
                    <a:pt x="38244" y="304179"/>
                    <a:pt x="36466" y="287661"/>
                    <a:pt x="36212" y="271652"/>
                  </a:cubicBezTo>
                  <a:cubicBezTo>
                    <a:pt x="35703" y="227308"/>
                    <a:pt x="36212" y="182965"/>
                    <a:pt x="34941" y="138494"/>
                  </a:cubicBezTo>
                  <a:cubicBezTo>
                    <a:pt x="34687" y="130362"/>
                    <a:pt x="35196" y="110668"/>
                    <a:pt x="35449" y="109143"/>
                  </a:cubicBezTo>
                  <a:cubicBezTo>
                    <a:pt x="37736" y="97962"/>
                    <a:pt x="35703" y="86019"/>
                    <a:pt x="35958" y="74457"/>
                  </a:cubicBezTo>
                  <a:cubicBezTo>
                    <a:pt x="35958" y="70391"/>
                    <a:pt x="36085" y="66198"/>
                    <a:pt x="36085" y="62132"/>
                  </a:cubicBezTo>
                  <a:cubicBezTo>
                    <a:pt x="36212" y="55398"/>
                    <a:pt x="36212" y="48791"/>
                    <a:pt x="36339" y="42056"/>
                  </a:cubicBezTo>
                  <a:cubicBezTo>
                    <a:pt x="36466" y="28969"/>
                    <a:pt x="36847" y="16010"/>
                    <a:pt x="37355" y="3049"/>
                  </a:cubicBezTo>
                  <a:lnTo>
                    <a:pt x="17919" y="0"/>
                  </a:lnTo>
                  <a:lnTo>
                    <a:pt x="1914" y="3049"/>
                  </a:lnTo>
                  <a:close/>
                </a:path>
              </a:pathLst>
            </a:custGeom>
            <a:solidFill>
              <a:srgbClr val="E75119"/>
            </a:solidFill>
            <a:ln w="12692"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844E1135-5988-AF4C-8ACD-680505A02ADC}"/>
                </a:ext>
              </a:extLst>
            </p:cNvPr>
            <p:cNvSpPr/>
            <p:nvPr/>
          </p:nvSpPr>
          <p:spPr>
            <a:xfrm>
              <a:off x="5584609" y="3526056"/>
              <a:ext cx="345600" cy="35040"/>
            </a:xfrm>
            <a:custGeom>
              <a:avLst/>
              <a:gdLst>
                <a:gd name="connsiteX0" fmla="*/ 334468 w 337643"/>
                <a:gd name="connsiteY0" fmla="*/ 2041 h 37670"/>
                <a:gd name="connsiteX1" fmla="*/ 330657 w 337643"/>
                <a:gd name="connsiteY1" fmla="*/ 1660 h 37670"/>
                <a:gd name="connsiteX2" fmla="*/ 318843 w 337643"/>
                <a:gd name="connsiteY2" fmla="*/ 516 h 37670"/>
                <a:gd name="connsiteX3" fmla="*/ 311603 w 337643"/>
                <a:gd name="connsiteY3" fmla="*/ 644 h 37670"/>
                <a:gd name="connsiteX4" fmla="*/ 300933 w 337643"/>
                <a:gd name="connsiteY4" fmla="*/ 898 h 37670"/>
                <a:gd name="connsiteX5" fmla="*/ 291405 w 337643"/>
                <a:gd name="connsiteY5" fmla="*/ 1025 h 37670"/>
                <a:gd name="connsiteX6" fmla="*/ 290135 w 337643"/>
                <a:gd name="connsiteY6" fmla="*/ 898 h 37670"/>
                <a:gd name="connsiteX7" fmla="*/ 283529 w 337643"/>
                <a:gd name="connsiteY7" fmla="*/ 1152 h 37670"/>
                <a:gd name="connsiteX8" fmla="*/ 205787 w 337643"/>
                <a:gd name="connsiteY8" fmla="*/ 2549 h 37670"/>
                <a:gd name="connsiteX9" fmla="*/ 178603 w 337643"/>
                <a:gd name="connsiteY9" fmla="*/ 3058 h 37670"/>
                <a:gd name="connsiteX10" fmla="*/ 129697 w 337643"/>
                <a:gd name="connsiteY10" fmla="*/ 1533 h 37670"/>
                <a:gd name="connsiteX11" fmla="*/ 106577 w 337643"/>
                <a:gd name="connsiteY11" fmla="*/ 1533 h 37670"/>
                <a:gd name="connsiteX12" fmla="*/ 89174 w 337643"/>
                <a:gd name="connsiteY12" fmla="*/ 8 h 37670"/>
                <a:gd name="connsiteX13" fmla="*/ 68723 w 337643"/>
                <a:gd name="connsiteY13" fmla="*/ 1279 h 37670"/>
                <a:gd name="connsiteX14" fmla="*/ 14100 w 337643"/>
                <a:gd name="connsiteY14" fmla="*/ 2549 h 37670"/>
                <a:gd name="connsiteX15" fmla="*/ 3557 w 337643"/>
                <a:gd name="connsiteY15" fmla="*/ 1914 h 37670"/>
                <a:gd name="connsiteX16" fmla="*/ 0 w 337643"/>
                <a:gd name="connsiteY16" fmla="*/ 18940 h 37670"/>
                <a:gd name="connsiteX17" fmla="*/ 3557 w 337643"/>
                <a:gd name="connsiteY17" fmla="*/ 37363 h 37670"/>
                <a:gd name="connsiteX18" fmla="*/ 9527 w 337643"/>
                <a:gd name="connsiteY18" fmla="*/ 37491 h 37670"/>
                <a:gd name="connsiteX19" fmla="*/ 59577 w 337643"/>
                <a:gd name="connsiteY19" fmla="*/ 36220 h 37670"/>
                <a:gd name="connsiteX20" fmla="*/ 195752 w 337643"/>
                <a:gd name="connsiteY20" fmla="*/ 34949 h 37670"/>
                <a:gd name="connsiteX21" fmla="*/ 225858 w 337643"/>
                <a:gd name="connsiteY21" fmla="*/ 35458 h 37670"/>
                <a:gd name="connsiteX22" fmla="*/ 261426 w 337643"/>
                <a:gd name="connsiteY22" fmla="*/ 35966 h 37670"/>
                <a:gd name="connsiteX23" fmla="*/ 274002 w 337643"/>
                <a:gd name="connsiteY23" fmla="*/ 36093 h 37670"/>
                <a:gd name="connsiteX24" fmla="*/ 294581 w 337643"/>
                <a:gd name="connsiteY24" fmla="*/ 36347 h 37670"/>
                <a:gd name="connsiteX25" fmla="*/ 334595 w 337643"/>
                <a:gd name="connsiteY25" fmla="*/ 37363 h 37670"/>
                <a:gd name="connsiteX26" fmla="*/ 337644 w 337643"/>
                <a:gd name="connsiteY26" fmla="*/ 17923 h 37670"/>
                <a:gd name="connsiteX27" fmla="*/ 334468 w 337643"/>
                <a:gd name="connsiteY27" fmla="*/ 2041 h 37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37643" h="37670">
                  <a:moveTo>
                    <a:pt x="334468" y="2041"/>
                  </a:moveTo>
                  <a:cubicBezTo>
                    <a:pt x="333198" y="1914"/>
                    <a:pt x="331927" y="1787"/>
                    <a:pt x="330657" y="1660"/>
                  </a:cubicBezTo>
                  <a:cubicBezTo>
                    <a:pt x="326465" y="1152"/>
                    <a:pt x="322655" y="644"/>
                    <a:pt x="318843" y="516"/>
                  </a:cubicBezTo>
                  <a:cubicBezTo>
                    <a:pt x="316430" y="390"/>
                    <a:pt x="314271" y="390"/>
                    <a:pt x="311603" y="644"/>
                  </a:cubicBezTo>
                  <a:cubicBezTo>
                    <a:pt x="308173" y="1025"/>
                    <a:pt x="304489" y="1152"/>
                    <a:pt x="300933" y="898"/>
                  </a:cubicBezTo>
                  <a:cubicBezTo>
                    <a:pt x="300806" y="898"/>
                    <a:pt x="294454" y="898"/>
                    <a:pt x="291405" y="1025"/>
                  </a:cubicBezTo>
                  <a:cubicBezTo>
                    <a:pt x="291024" y="1025"/>
                    <a:pt x="290643" y="898"/>
                    <a:pt x="290135" y="898"/>
                  </a:cubicBezTo>
                  <a:cubicBezTo>
                    <a:pt x="288103" y="644"/>
                    <a:pt x="285816" y="898"/>
                    <a:pt x="283529" y="1152"/>
                  </a:cubicBezTo>
                  <a:cubicBezTo>
                    <a:pt x="257616" y="1406"/>
                    <a:pt x="231701" y="1152"/>
                    <a:pt x="205787" y="2549"/>
                  </a:cubicBezTo>
                  <a:cubicBezTo>
                    <a:pt x="196768" y="3058"/>
                    <a:pt x="187749" y="3820"/>
                    <a:pt x="178603" y="3058"/>
                  </a:cubicBezTo>
                  <a:cubicBezTo>
                    <a:pt x="162344" y="1787"/>
                    <a:pt x="145957" y="1914"/>
                    <a:pt x="129697" y="1533"/>
                  </a:cubicBezTo>
                  <a:cubicBezTo>
                    <a:pt x="121948" y="1406"/>
                    <a:pt x="116867" y="3185"/>
                    <a:pt x="106577" y="1533"/>
                  </a:cubicBezTo>
                  <a:cubicBezTo>
                    <a:pt x="102131" y="1279"/>
                    <a:pt x="93621" y="-119"/>
                    <a:pt x="89174" y="8"/>
                  </a:cubicBezTo>
                  <a:cubicBezTo>
                    <a:pt x="81044" y="262"/>
                    <a:pt x="76853" y="898"/>
                    <a:pt x="68723" y="1279"/>
                  </a:cubicBezTo>
                  <a:cubicBezTo>
                    <a:pt x="50557" y="2041"/>
                    <a:pt x="32392" y="2295"/>
                    <a:pt x="14100" y="2549"/>
                  </a:cubicBezTo>
                  <a:cubicBezTo>
                    <a:pt x="10670" y="2549"/>
                    <a:pt x="7114" y="2295"/>
                    <a:pt x="3557" y="1914"/>
                  </a:cubicBezTo>
                  <a:lnTo>
                    <a:pt x="0" y="18940"/>
                  </a:lnTo>
                  <a:lnTo>
                    <a:pt x="3557" y="37363"/>
                  </a:lnTo>
                  <a:cubicBezTo>
                    <a:pt x="5589" y="37491"/>
                    <a:pt x="7621" y="37491"/>
                    <a:pt x="9527" y="37491"/>
                  </a:cubicBezTo>
                  <a:cubicBezTo>
                    <a:pt x="26295" y="38253"/>
                    <a:pt x="43190" y="36347"/>
                    <a:pt x="59577" y="36220"/>
                  </a:cubicBezTo>
                  <a:cubicBezTo>
                    <a:pt x="104926" y="35712"/>
                    <a:pt x="150403" y="36220"/>
                    <a:pt x="195752" y="34949"/>
                  </a:cubicBezTo>
                  <a:cubicBezTo>
                    <a:pt x="204136" y="34695"/>
                    <a:pt x="224207" y="35204"/>
                    <a:pt x="225858" y="35458"/>
                  </a:cubicBezTo>
                  <a:cubicBezTo>
                    <a:pt x="237291" y="37745"/>
                    <a:pt x="249486" y="35712"/>
                    <a:pt x="261426" y="35966"/>
                  </a:cubicBezTo>
                  <a:cubicBezTo>
                    <a:pt x="265619" y="35966"/>
                    <a:pt x="269810" y="36093"/>
                    <a:pt x="274002" y="36093"/>
                  </a:cubicBezTo>
                  <a:cubicBezTo>
                    <a:pt x="280862" y="36220"/>
                    <a:pt x="287721" y="36220"/>
                    <a:pt x="294581" y="36347"/>
                  </a:cubicBezTo>
                  <a:cubicBezTo>
                    <a:pt x="307919" y="36474"/>
                    <a:pt x="321257" y="36855"/>
                    <a:pt x="334595" y="37363"/>
                  </a:cubicBezTo>
                  <a:lnTo>
                    <a:pt x="337644" y="17923"/>
                  </a:lnTo>
                  <a:lnTo>
                    <a:pt x="334468" y="2041"/>
                  </a:lnTo>
                  <a:close/>
                </a:path>
              </a:pathLst>
            </a:custGeom>
            <a:solidFill>
              <a:srgbClr val="E75119"/>
            </a:solidFill>
            <a:ln w="12692" cap="flat">
              <a:noFill/>
              <a:prstDash val="solid"/>
              <a:miter/>
            </a:ln>
          </p:spPr>
          <p:txBody>
            <a:bodyPr rtlCol="0" anchor="ctr"/>
            <a:lstStyle/>
            <a:p>
              <a:endParaRPr lang="en-US"/>
            </a:p>
          </p:txBody>
        </p:sp>
        <p:sp>
          <p:nvSpPr>
            <p:cNvPr id="239" name="Freeform 238">
              <a:extLst>
                <a:ext uri="{FF2B5EF4-FFF2-40B4-BE49-F238E27FC236}">
                  <a16:creationId xmlns:a16="http://schemas.microsoft.com/office/drawing/2014/main" id="{8C99F741-5E80-7B49-BF3E-91FD7864539F}"/>
                </a:ext>
              </a:extLst>
            </p:cNvPr>
            <p:cNvSpPr/>
            <p:nvPr/>
          </p:nvSpPr>
          <p:spPr>
            <a:xfrm>
              <a:off x="5922693" y="3526056"/>
              <a:ext cx="337643" cy="35040"/>
            </a:xfrm>
            <a:custGeom>
              <a:avLst/>
              <a:gdLst>
                <a:gd name="connsiteX0" fmla="*/ 334468 w 337643"/>
                <a:gd name="connsiteY0" fmla="*/ 2041 h 37670"/>
                <a:gd name="connsiteX1" fmla="*/ 330657 w 337643"/>
                <a:gd name="connsiteY1" fmla="*/ 1660 h 37670"/>
                <a:gd name="connsiteX2" fmla="*/ 318844 w 337643"/>
                <a:gd name="connsiteY2" fmla="*/ 516 h 37670"/>
                <a:gd name="connsiteX3" fmla="*/ 311603 w 337643"/>
                <a:gd name="connsiteY3" fmla="*/ 644 h 37670"/>
                <a:gd name="connsiteX4" fmla="*/ 300933 w 337643"/>
                <a:gd name="connsiteY4" fmla="*/ 898 h 37670"/>
                <a:gd name="connsiteX5" fmla="*/ 291405 w 337643"/>
                <a:gd name="connsiteY5" fmla="*/ 1025 h 37670"/>
                <a:gd name="connsiteX6" fmla="*/ 290135 w 337643"/>
                <a:gd name="connsiteY6" fmla="*/ 898 h 37670"/>
                <a:gd name="connsiteX7" fmla="*/ 283530 w 337643"/>
                <a:gd name="connsiteY7" fmla="*/ 1152 h 37670"/>
                <a:gd name="connsiteX8" fmla="*/ 205788 w 337643"/>
                <a:gd name="connsiteY8" fmla="*/ 2549 h 37670"/>
                <a:gd name="connsiteX9" fmla="*/ 178603 w 337643"/>
                <a:gd name="connsiteY9" fmla="*/ 3058 h 37670"/>
                <a:gd name="connsiteX10" fmla="*/ 129697 w 337643"/>
                <a:gd name="connsiteY10" fmla="*/ 1533 h 37670"/>
                <a:gd name="connsiteX11" fmla="*/ 106578 w 337643"/>
                <a:gd name="connsiteY11" fmla="*/ 1533 h 37670"/>
                <a:gd name="connsiteX12" fmla="*/ 89174 w 337643"/>
                <a:gd name="connsiteY12" fmla="*/ 8 h 37670"/>
                <a:gd name="connsiteX13" fmla="*/ 68723 w 337643"/>
                <a:gd name="connsiteY13" fmla="*/ 1279 h 37670"/>
                <a:gd name="connsiteX14" fmla="*/ 14100 w 337643"/>
                <a:gd name="connsiteY14" fmla="*/ 2549 h 37670"/>
                <a:gd name="connsiteX15" fmla="*/ 3557 w 337643"/>
                <a:gd name="connsiteY15" fmla="*/ 1914 h 37670"/>
                <a:gd name="connsiteX16" fmla="*/ 0 w 337643"/>
                <a:gd name="connsiteY16" fmla="*/ 18940 h 37670"/>
                <a:gd name="connsiteX17" fmla="*/ 3557 w 337643"/>
                <a:gd name="connsiteY17" fmla="*/ 37363 h 37670"/>
                <a:gd name="connsiteX18" fmla="*/ 9527 w 337643"/>
                <a:gd name="connsiteY18" fmla="*/ 37491 h 37670"/>
                <a:gd name="connsiteX19" fmla="*/ 59577 w 337643"/>
                <a:gd name="connsiteY19" fmla="*/ 36220 h 37670"/>
                <a:gd name="connsiteX20" fmla="*/ 195752 w 337643"/>
                <a:gd name="connsiteY20" fmla="*/ 34949 h 37670"/>
                <a:gd name="connsiteX21" fmla="*/ 225858 w 337643"/>
                <a:gd name="connsiteY21" fmla="*/ 35458 h 37670"/>
                <a:gd name="connsiteX22" fmla="*/ 261426 w 337643"/>
                <a:gd name="connsiteY22" fmla="*/ 35966 h 37670"/>
                <a:gd name="connsiteX23" fmla="*/ 274002 w 337643"/>
                <a:gd name="connsiteY23" fmla="*/ 36093 h 37670"/>
                <a:gd name="connsiteX24" fmla="*/ 294581 w 337643"/>
                <a:gd name="connsiteY24" fmla="*/ 36347 h 37670"/>
                <a:gd name="connsiteX25" fmla="*/ 334595 w 337643"/>
                <a:gd name="connsiteY25" fmla="*/ 37363 h 37670"/>
                <a:gd name="connsiteX26" fmla="*/ 337644 w 337643"/>
                <a:gd name="connsiteY26" fmla="*/ 17923 h 37670"/>
                <a:gd name="connsiteX27" fmla="*/ 334468 w 337643"/>
                <a:gd name="connsiteY27" fmla="*/ 2041 h 37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37643" h="37670">
                  <a:moveTo>
                    <a:pt x="334468" y="2041"/>
                  </a:moveTo>
                  <a:cubicBezTo>
                    <a:pt x="333198" y="1914"/>
                    <a:pt x="331928" y="1787"/>
                    <a:pt x="330657" y="1660"/>
                  </a:cubicBezTo>
                  <a:cubicBezTo>
                    <a:pt x="326466" y="1152"/>
                    <a:pt x="322655" y="644"/>
                    <a:pt x="318844" y="516"/>
                  </a:cubicBezTo>
                  <a:cubicBezTo>
                    <a:pt x="316430" y="390"/>
                    <a:pt x="314271" y="390"/>
                    <a:pt x="311603" y="644"/>
                  </a:cubicBezTo>
                  <a:cubicBezTo>
                    <a:pt x="308173" y="1025"/>
                    <a:pt x="304489" y="1152"/>
                    <a:pt x="300933" y="898"/>
                  </a:cubicBezTo>
                  <a:cubicBezTo>
                    <a:pt x="300806" y="898"/>
                    <a:pt x="294454" y="898"/>
                    <a:pt x="291405" y="1025"/>
                  </a:cubicBezTo>
                  <a:cubicBezTo>
                    <a:pt x="291024" y="1025"/>
                    <a:pt x="290643" y="898"/>
                    <a:pt x="290135" y="898"/>
                  </a:cubicBezTo>
                  <a:cubicBezTo>
                    <a:pt x="288103" y="644"/>
                    <a:pt x="285816" y="898"/>
                    <a:pt x="283530" y="1152"/>
                  </a:cubicBezTo>
                  <a:cubicBezTo>
                    <a:pt x="257616" y="1406"/>
                    <a:pt x="231701" y="1152"/>
                    <a:pt x="205788" y="2549"/>
                  </a:cubicBezTo>
                  <a:cubicBezTo>
                    <a:pt x="196768" y="3058"/>
                    <a:pt x="187749" y="3820"/>
                    <a:pt x="178603" y="3058"/>
                  </a:cubicBezTo>
                  <a:cubicBezTo>
                    <a:pt x="162344" y="1787"/>
                    <a:pt x="145957" y="1914"/>
                    <a:pt x="129697" y="1533"/>
                  </a:cubicBezTo>
                  <a:cubicBezTo>
                    <a:pt x="121948" y="1406"/>
                    <a:pt x="116867" y="3185"/>
                    <a:pt x="106578" y="1533"/>
                  </a:cubicBezTo>
                  <a:cubicBezTo>
                    <a:pt x="102132" y="1279"/>
                    <a:pt x="93621" y="-119"/>
                    <a:pt x="89174" y="8"/>
                  </a:cubicBezTo>
                  <a:cubicBezTo>
                    <a:pt x="81045" y="262"/>
                    <a:pt x="76853" y="898"/>
                    <a:pt x="68723" y="1279"/>
                  </a:cubicBezTo>
                  <a:cubicBezTo>
                    <a:pt x="50558" y="2041"/>
                    <a:pt x="32392" y="2295"/>
                    <a:pt x="14100" y="2549"/>
                  </a:cubicBezTo>
                  <a:cubicBezTo>
                    <a:pt x="10670" y="2549"/>
                    <a:pt x="7114" y="2295"/>
                    <a:pt x="3557" y="1914"/>
                  </a:cubicBezTo>
                  <a:lnTo>
                    <a:pt x="0" y="18940"/>
                  </a:lnTo>
                  <a:lnTo>
                    <a:pt x="3557" y="37363"/>
                  </a:lnTo>
                  <a:cubicBezTo>
                    <a:pt x="5589" y="37491"/>
                    <a:pt x="7622" y="37491"/>
                    <a:pt x="9527" y="37491"/>
                  </a:cubicBezTo>
                  <a:cubicBezTo>
                    <a:pt x="26295" y="38253"/>
                    <a:pt x="43190" y="36347"/>
                    <a:pt x="59577" y="36220"/>
                  </a:cubicBezTo>
                  <a:cubicBezTo>
                    <a:pt x="104926" y="35712"/>
                    <a:pt x="150403" y="36220"/>
                    <a:pt x="195752" y="34949"/>
                  </a:cubicBezTo>
                  <a:cubicBezTo>
                    <a:pt x="204009" y="34695"/>
                    <a:pt x="224207" y="35204"/>
                    <a:pt x="225858" y="35458"/>
                  </a:cubicBezTo>
                  <a:cubicBezTo>
                    <a:pt x="237291" y="37745"/>
                    <a:pt x="249486" y="35712"/>
                    <a:pt x="261426" y="35966"/>
                  </a:cubicBezTo>
                  <a:cubicBezTo>
                    <a:pt x="265619" y="35966"/>
                    <a:pt x="269810" y="36093"/>
                    <a:pt x="274002" y="36093"/>
                  </a:cubicBezTo>
                  <a:cubicBezTo>
                    <a:pt x="280862" y="36220"/>
                    <a:pt x="287721" y="36220"/>
                    <a:pt x="294581" y="36347"/>
                  </a:cubicBezTo>
                  <a:cubicBezTo>
                    <a:pt x="307919" y="36474"/>
                    <a:pt x="321257" y="36855"/>
                    <a:pt x="334595" y="37363"/>
                  </a:cubicBezTo>
                  <a:lnTo>
                    <a:pt x="337644" y="17923"/>
                  </a:lnTo>
                  <a:lnTo>
                    <a:pt x="334468" y="2041"/>
                  </a:lnTo>
                  <a:close/>
                </a:path>
              </a:pathLst>
            </a:custGeom>
            <a:solidFill>
              <a:srgbClr val="E75119"/>
            </a:solidFill>
            <a:ln w="12692"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0ECDA8F6-7B22-6C4B-AB0B-181EC79B0686}"/>
                </a:ext>
              </a:extLst>
            </p:cNvPr>
            <p:cNvSpPr/>
            <p:nvPr/>
          </p:nvSpPr>
          <p:spPr>
            <a:xfrm>
              <a:off x="6253603" y="3526056"/>
              <a:ext cx="345600" cy="35040"/>
            </a:xfrm>
            <a:custGeom>
              <a:avLst/>
              <a:gdLst>
                <a:gd name="connsiteX0" fmla="*/ 334468 w 337643"/>
                <a:gd name="connsiteY0" fmla="*/ 2041 h 37670"/>
                <a:gd name="connsiteX1" fmla="*/ 330657 w 337643"/>
                <a:gd name="connsiteY1" fmla="*/ 1660 h 37670"/>
                <a:gd name="connsiteX2" fmla="*/ 318844 w 337643"/>
                <a:gd name="connsiteY2" fmla="*/ 516 h 37670"/>
                <a:gd name="connsiteX3" fmla="*/ 311603 w 337643"/>
                <a:gd name="connsiteY3" fmla="*/ 644 h 37670"/>
                <a:gd name="connsiteX4" fmla="*/ 300933 w 337643"/>
                <a:gd name="connsiteY4" fmla="*/ 898 h 37670"/>
                <a:gd name="connsiteX5" fmla="*/ 291406 w 337643"/>
                <a:gd name="connsiteY5" fmla="*/ 1025 h 37670"/>
                <a:gd name="connsiteX6" fmla="*/ 290135 w 337643"/>
                <a:gd name="connsiteY6" fmla="*/ 898 h 37670"/>
                <a:gd name="connsiteX7" fmla="*/ 283530 w 337643"/>
                <a:gd name="connsiteY7" fmla="*/ 1152 h 37670"/>
                <a:gd name="connsiteX8" fmla="*/ 205788 w 337643"/>
                <a:gd name="connsiteY8" fmla="*/ 2549 h 37670"/>
                <a:gd name="connsiteX9" fmla="*/ 178604 w 337643"/>
                <a:gd name="connsiteY9" fmla="*/ 3058 h 37670"/>
                <a:gd name="connsiteX10" fmla="*/ 129697 w 337643"/>
                <a:gd name="connsiteY10" fmla="*/ 1533 h 37670"/>
                <a:gd name="connsiteX11" fmla="*/ 106578 w 337643"/>
                <a:gd name="connsiteY11" fmla="*/ 1533 h 37670"/>
                <a:gd name="connsiteX12" fmla="*/ 89175 w 337643"/>
                <a:gd name="connsiteY12" fmla="*/ 8 h 37670"/>
                <a:gd name="connsiteX13" fmla="*/ 68723 w 337643"/>
                <a:gd name="connsiteY13" fmla="*/ 1279 h 37670"/>
                <a:gd name="connsiteX14" fmla="*/ 14100 w 337643"/>
                <a:gd name="connsiteY14" fmla="*/ 2549 h 37670"/>
                <a:gd name="connsiteX15" fmla="*/ 3557 w 337643"/>
                <a:gd name="connsiteY15" fmla="*/ 1914 h 37670"/>
                <a:gd name="connsiteX16" fmla="*/ 0 w 337643"/>
                <a:gd name="connsiteY16" fmla="*/ 18940 h 37670"/>
                <a:gd name="connsiteX17" fmla="*/ 3557 w 337643"/>
                <a:gd name="connsiteY17" fmla="*/ 37363 h 37670"/>
                <a:gd name="connsiteX18" fmla="*/ 9527 w 337643"/>
                <a:gd name="connsiteY18" fmla="*/ 37491 h 37670"/>
                <a:gd name="connsiteX19" fmla="*/ 59577 w 337643"/>
                <a:gd name="connsiteY19" fmla="*/ 36220 h 37670"/>
                <a:gd name="connsiteX20" fmla="*/ 195752 w 337643"/>
                <a:gd name="connsiteY20" fmla="*/ 34949 h 37670"/>
                <a:gd name="connsiteX21" fmla="*/ 225858 w 337643"/>
                <a:gd name="connsiteY21" fmla="*/ 35458 h 37670"/>
                <a:gd name="connsiteX22" fmla="*/ 261426 w 337643"/>
                <a:gd name="connsiteY22" fmla="*/ 35966 h 37670"/>
                <a:gd name="connsiteX23" fmla="*/ 274003 w 337643"/>
                <a:gd name="connsiteY23" fmla="*/ 36093 h 37670"/>
                <a:gd name="connsiteX24" fmla="*/ 294582 w 337643"/>
                <a:gd name="connsiteY24" fmla="*/ 36347 h 37670"/>
                <a:gd name="connsiteX25" fmla="*/ 334595 w 337643"/>
                <a:gd name="connsiteY25" fmla="*/ 37363 h 37670"/>
                <a:gd name="connsiteX26" fmla="*/ 337644 w 337643"/>
                <a:gd name="connsiteY26" fmla="*/ 17923 h 37670"/>
                <a:gd name="connsiteX27" fmla="*/ 334468 w 337643"/>
                <a:gd name="connsiteY27" fmla="*/ 2041 h 37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37643" h="37670">
                  <a:moveTo>
                    <a:pt x="334468" y="2041"/>
                  </a:moveTo>
                  <a:cubicBezTo>
                    <a:pt x="333198" y="1914"/>
                    <a:pt x="331928" y="1787"/>
                    <a:pt x="330657" y="1660"/>
                  </a:cubicBezTo>
                  <a:cubicBezTo>
                    <a:pt x="326466" y="1152"/>
                    <a:pt x="322655" y="644"/>
                    <a:pt x="318844" y="516"/>
                  </a:cubicBezTo>
                  <a:cubicBezTo>
                    <a:pt x="316430" y="390"/>
                    <a:pt x="314271" y="390"/>
                    <a:pt x="311603" y="644"/>
                  </a:cubicBezTo>
                  <a:cubicBezTo>
                    <a:pt x="308174" y="1025"/>
                    <a:pt x="304489" y="1152"/>
                    <a:pt x="300933" y="898"/>
                  </a:cubicBezTo>
                  <a:cubicBezTo>
                    <a:pt x="300806" y="898"/>
                    <a:pt x="294454" y="898"/>
                    <a:pt x="291406" y="1025"/>
                  </a:cubicBezTo>
                  <a:cubicBezTo>
                    <a:pt x="291024" y="1025"/>
                    <a:pt x="290644" y="898"/>
                    <a:pt x="290135" y="898"/>
                  </a:cubicBezTo>
                  <a:cubicBezTo>
                    <a:pt x="288103" y="644"/>
                    <a:pt x="285817" y="898"/>
                    <a:pt x="283530" y="1152"/>
                  </a:cubicBezTo>
                  <a:cubicBezTo>
                    <a:pt x="257616" y="1406"/>
                    <a:pt x="231702" y="1152"/>
                    <a:pt x="205788" y="2549"/>
                  </a:cubicBezTo>
                  <a:cubicBezTo>
                    <a:pt x="196769" y="3058"/>
                    <a:pt x="187749" y="3820"/>
                    <a:pt x="178604" y="3058"/>
                  </a:cubicBezTo>
                  <a:cubicBezTo>
                    <a:pt x="162344" y="1787"/>
                    <a:pt x="145957" y="1914"/>
                    <a:pt x="129697" y="1533"/>
                  </a:cubicBezTo>
                  <a:cubicBezTo>
                    <a:pt x="121948" y="1406"/>
                    <a:pt x="116867" y="3185"/>
                    <a:pt x="106578" y="1533"/>
                  </a:cubicBezTo>
                  <a:cubicBezTo>
                    <a:pt x="102132" y="1279"/>
                    <a:pt x="93621" y="-119"/>
                    <a:pt x="89175" y="8"/>
                  </a:cubicBezTo>
                  <a:cubicBezTo>
                    <a:pt x="81045" y="262"/>
                    <a:pt x="76853" y="898"/>
                    <a:pt x="68723" y="1279"/>
                  </a:cubicBezTo>
                  <a:cubicBezTo>
                    <a:pt x="50558" y="2041"/>
                    <a:pt x="32393" y="2295"/>
                    <a:pt x="14100" y="2549"/>
                  </a:cubicBezTo>
                  <a:cubicBezTo>
                    <a:pt x="10671" y="2549"/>
                    <a:pt x="7114" y="2295"/>
                    <a:pt x="3557" y="1914"/>
                  </a:cubicBezTo>
                  <a:lnTo>
                    <a:pt x="0" y="18940"/>
                  </a:lnTo>
                  <a:lnTo>
                    <a:pt x="3557" y="37363"/>
                  </a:lnTo>
                  <a:cubicBezTo>
                    <a:pt x="5589" y="37491"/>
                    <a:pt x="7622" y="37491"/>
                    <a:pt x="9527" y="37491"/>
                  </a:cubicBezTo>
                  <a:cubicBezTo>
                    <a:pt x="26295" y="38253"/>
                    <a:pt x="43190" y="36347"/>
                    <a:pt x="59577" y="36220"/>
                  </a:cubicBezTo>
                  <a:cubicBezTo>
                    <a:pt x="104926" y="35712"/>
                    <a:pt x="150403" y="36220"/>
                    <a:pt x="195752" y="34949"/>
                  </a:cubicBezTo>
                  <a:cubicBezTo>
                    <a:pt x="204010" y="34695"/>
                    <a:pt x="224207" y="35204"/>
                    <a:pt x="225858" y="35458"/>
                  </a:cubicBezTo>
                  <a:cubicBezTo>
                    <a:pt x="237291" y="37745"/>
                    <a:pt x="249486" y="35712"/>
                    <a:pt x="261426" y="35966"/>
                  </a:cubicBezTo>
                  <a:cubicBezTo>
                    <a:pt x="265619" y="35966"/>
                    <a:pt x="269811" y="36093"/>
                    <a:pt x="274003" y="36093"/>
                  </a:cubicBezTo>
                  <a:cubicBezTo>
                    <a:pt x="280862" y="36220"/>
                    <a:pt x="287721" y="36220"/>
                    <a:pt x="294582" y="36347"/>
                  </a:cubicBezTo>
                  <a:cubicBezTo>
                    <a:pt x="307920" y="36474"/>
                    <a:pt x="321257" y="36855"/>
                    <a:pt x="334595" y="37363"/>
                  </a:cubicBezTo>
                  <a:lnTo>
                    <a:pt x="337644" y="17923"/>
                  </a:lnTo>
                  <a:lnTo>
                    <a:pt x="334468" y="2041"/>
                  </a:lnTo>
                  <a:close/>
                </a:path>
              </a:pathLst>
            </a:custGeom>
            <a:solidFill>
              <a:srgbClr val="E75119"/>
            </a:solidFill>
            <a:ln w="12692"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781C74D8-0EAB-B843-9BB1-74EDB09D5B2D}"/>
                </a:ext>
              </a:extLst>
            </p:cNvPr>
            <p:cNvSpPr/>
            <p:nvPr/>
          </p:nvSpPr>
          <p:spPr>
            <a:xfrm>
              <a:off x="6584516" y="3526056"/>
              <a:ext cx="337644" cy="35040"/>
            </a:xfrm>
            <a:custGeom>
              <a:avLst/>
              <a:gdLst>
                <a:gd name="connsiteX0" fmla="*/ 334469 w 337644"/>
                <a:gd name="connsiteY0" fmla="*/ 2041 h 37670"/>
                <a:gd name="connsiteX1" fmla="*/ 330657 w 337644"/>
                <a:gd name="connsiteY1" fmla="*/ 1660 h 37670"/>
                <a:gd name="connsiteX2" fmla="*/ 318843 w 337644"/>
                <a:gd name="connsiteY2" fmla="*/ 516 h 37670"/>
                <a:gd name="connsiteX3" fmla="*/ 311603 w 337644"/>
                <a:gd name="connsiteY3" fmla="*/ 644 h 37670"/>
                <a:gd name="connsiteX4" fmla="*/ 300933 w 337644"/>
                <a:gd name="connsiteY4" fmla="*/ 898 h 37670"/>
                <a:gd name="connsiteX5" fmla="*/ 291405 w 337644"/>
                <a:gd name="connsiteY5" fmla="*/ 1025 h 37670"/>
                <a:gd name="connsiteX6" fmla="*/ 290135 w 337644"/>
                <a:gd name="connsiteY6" fmla="*/ 898 h 37670"/>
                <a:gd name="connsiteX7" fmla="*/ 283530 w 337644"/>
                <a:gd name="connsiteY7" fmla="*/ 1152 h 37670"/>
                <a:gd name="connsiteX8" fmla="*/ 205788 w 337644"/>
                <a:gd name="connsiteY8" fmla="*/ 2549 h 37670"/>
                <a:gd name="connsiteX9" fmla="*/ 178603 w 337644"/>
                <a:gd name="connsiteY9" fmla="*/ 3058 h 37670"/>
                <a:gd name="connsiteX10" fmla="*/ 129697 w 337644"/>
                <a:gd name="connsiteY10" fmla="*/ 1533 h 37670"/>
                <a:gd name="connsiteX11" fmla="*/ 106578 w 337644"/>
                <a:gd name="connsiteY11" fmla="*/ 1533 h 37670"/>
                <a:gd name="connsiteX12" fmla="*/ 89175 w 337644"/>
                <a:gd name="connsiteY12" fmla="*/ 8 h 37670"/>
                <a:gd name="connsiteX13" fmla="*/ 68723 w 337644"/>
                <a:gd name="connsiteY13" fmla="*/ 1279 h 37670"/>
                <a:gd name="connsiteX14" fmla="*/ 14100 w 337644"/>
                <a:gd name="connsiteY14" fmla="*/ 2549 h 37670"/>
                <a:gd name="connsiteX15" fmla="*/ 3556 w 337644"/>
                <a:gd name="connsiteY15" fmla="*/ 1914 h 37670"/>
                <a:gd name="connsiteX16" fmla="*/ 0 w 337644"/>
                <a:gd name="connsiteY16" fmla="*/ 18940 h 37670"/>
                <a:gd name="connsiteX17" fmla="*/ 3556 w 337644"/>
                <a:gd name="connsiteY17" fmla="*/ 37363 h 37670"/>
                <a:gd name="connsiteX18" fmla="*/ 9527 w 337644"/>
                <a:gd name="connsiteY18" fmla="*/ 37491 h 37670"/>
                <a:gd name="connsiteX19" fmla="*/ 59577 w 337644"/>
                <a:gd name="connsiteY19" fmla="*/ 36220 h 37670"/>
                <a:gd name="connsiteX20" fmla="*/ 195752 w 337644"/>
                <a:gd name="connsiteY20" fmla="*/ 34949 h 37670"/>
                <a:gd name="connsiteX21" fmla="*/ 225858 w 337644"/>
                <a:gd name="connsiteY21" fmla="*/ 35458 h 37670"/>
                <a:gd name="connsiteX22" fmla="*/ 261427 w 337644"/>
                <a:gd name="connsiteY22" fmla="*/ 35966 h 37670"/>
                <a:gd name="connsiteX23" fmla="*/ 274002 w 337644"/>
                <a:gd name="connsiteY23" fmla="*/ 36093 h 37670"/>
                <a:gd name="connsiteX24" fmla="*/ 294581 w 337644"/>
                <a:gd name="connsiteY24" fmla="*/ 36347 h 37670"/>
                <a:gd name="connsiteX25" fmla="*/ 334595 w 337644"/>
                <a:gd name="connsiteY25" fmla="*/ 37363 h 37670"/>
                <a:gd name="connsiteX26" fmla="*/ 337644 w 337644"/>
                <a:gd name="connsiteY26" fmla="*/ 17923 h 37670"/>
                <a:gd name="connsiteX27" fmla="*/ 334469 w 337644"/>
                <a:gd name="connsiteY27" fmla="*/ 2041 h 37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37644" h="37670">
                  <a:moveTo>
                    <a:pt x="334469" y="2041"/>
                  </a:moveTo>
                  <a:cubicBezTo>
                    <a:pt x="333198" y="1914"/>
                    <a:pt x="331928" y="1787"/>
                    <a:pt x="330657" y="1660"/>
                  </a:cubicBezTo>
                  <a:cubicBezTo>
                    <a:pt x="326466" y="1152"/>
                    <a:pt x="322655" y="644"/>
                    <a:pt x="318843" y="516"/>
                  </a:cubicBezTo>
                  <a:cubicBezTo>
                    <a:pt x="316430" y="390"/>
                    <a:pt x="314271" y="390"/>
                    <a:pt x="311603" y="644"/>
                  </a:cubicBezTo>
                  <a:cubicBezTo>
                    <a:pt x="308173" y="1025"/>
                    <a:pt x="304489" y="1152"/>
                    <a:pt x="300933" y="898"/>
                  </a:cubicBezTo>
                  <a:cubicBezTo>
                    <a:pt x="300806" y="898"/>
                    <a:pt x="294454" y="898"/>
                    <a:pt x="291405" y="1025"/>
                  </a:cubicBezTo>
                  <a:cubicBezTo>
                    <a:pt x="291024" y="1025"/>
                    <a:pt x="290643" y="898"/>
                    <a:pt x="290135" y="898"/>
                  </a:cubicBezTo>
                  <a:cubicBezTo>
                    <a:pt x="288103" y="644"/>
                    <a:pt x="285816" y="898"/>
                    <a:pt x="283530" y="1152"/>
                  </a:cubicBezTo>
                  <a:cubicBezTo>
                    <a:pt x="257615" y="1406"/>
                    <a:pt x="231701" y="1152"/>
                    <a:pt x="205788" y="2549"/>
                  </a:cubicBezTo>
                  <a:cubicBezTo>
                    <a:pt x="196768" y="3058"/>
                    <a:pt x="187749" y="3820"/>
                    <a:pt x="178603" y="3058"/>
                  </a:cubicBezTo>
                  <a:cubicBezTo>
                    <a:pt x="162343" y="1787"/>
                    <a:pt x="145957" y="1914"/>
                    <a:pt x="129697" y="1533"/>
                  </a:cubicBezTo>
                  <a:cubicBezTo>
                    <a:pt x="121948" y="1406"/>
                    <a:pt x="116867" y="3185"/>
                    <a:pt x="106578" y="1533"/>
                  </a:cubicBezTo>
                  <a:cubicBezTo>
                    <a:pt x="102131" y="1279"/>
                    <a:pt x="93621" y="-119"/>
                    <a:pt x="89175" y="8"/>
                  </a:cubicBezTo>
                  <a:cubicBezTo>
                    <a:pt x="81045" y="262"/>
                    <a:pt x="76853" y="898"/>
                    <a:pt x="68723" y="1279"/>
                  </a:cubicBezTo>
                  <a:cubicBezTo>
                    <a:pt x="50557" y="2041"/>
                    <a:pt x="32392" y="2295"/>
                    <a:pt x="14100" y="2549"/>
                  </a:cubicBezTo>
                  <a:cubicBezTo>
                    <a:pt x="10670" y="2549"/>
                    <a:pt x="7114" y="2295"/>
                    <a:pt x="3556" y="1914"/>
                  </a:cubicBezTo>
                  <a:lnTo>
                    <a:pt x="0" y="18940"/>
                  </a:lnTo>
                  <a:lnTo>
                    <a:pt x="3556" y="37363"/>
                  </a:lnTo>
                  <a:cubicBezTo>
                    <a:pt x="5589" y="37491"/>
                    <a:pt x="7621" y="37491"/>
                    <a:pt x="9527" y="37491"/>
                  </a:cubicBezTo>
                  <a:cubicBezTo>
                    <a:pt x="26295" y="38253"/>
                    <a:pt x="43190" y="36347"/>
                    <a:pt x="59577" y="36220"/>
                  </a:cubicBezTo>
                  <a:cubicBezTo>
                    <a:pt x="104926" y="35712"/>
                    <a:pt x="150402" y="36220"/>
                    <a:pt x="195752" y="34949"/>
                  </a:cubicBezTo>
                  <a:cubicBezTo>
                    <a:pt x="204009" y="34695"/>
                    <a:pt x="224207" y="35204"/>
                    <a:pt x="225858" y="35458"/>
                  </a:cubicBezTo>
                  <a:cubicBezTo>
                    <a:pt x="237291" y="37745"/>
                    <a:pt x="249486" y="35712"/>
                    <a:pt x="261427" y="35966"/>
                  </a:cubicBezTo>
                  <a:cubicBezTo>
                    <a:pt x="265618" y="35966"/>
                    <a:pt x="269810" y="36093"/>
                    <a:pt x="274002" y="36093"/>
                  </a:cubicBezTo>
                  <a:cubicBezTo>
                    <a:pt x="280862" y="36220"/>
                    <a:pt x="287722" y="36220"/>
                    <a:pt x="294581" y="36347"/>
                  </a:cubicBezTo>
                  <a:cubicBezTo>
                    <a:pt x="307919" y="36474"/>
                    <a:pt x="321257" y="36855"/>
                    <a:pt x="334595" y="37363"/>
                  </a:cubicBezTo>
                  <a:lnTo>
                    <a:pt x="337644" y="17923"/>
                  </a:lnTo>
                  <a:lnTo>
                    <a:pt x="334469" y="2041"/>
                  </a:lnTo>
                  <a:close/>
                </a:path>
              </a:pathLst>
            </a:custGeom>
            <a:solidFill>
              <a:srgbClr val="E75119"/>
            </a:solidFill>
            <a:ln w="12692"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61026DA2-8BCC-8944-A2EE-163194DA212A}"/>
                </a:ext>
              </a:extLst>
            </p:cNvPr>
            <p:cNvSpPr/>
            <p:nvPr/>
          </p:nvSpPr>
          <p:spPr>
            <a:xfrm>
              <a:off x="6915300" y="3526056"/>
              <a:ext cx="337644" cy="35040"/>
            </a:xfrm>
            <a:custGeom>
              <a:avLst/>
              <a:gdLst>
                <a:gd name="connsiteX0" fmla="*/ 334596 w 337644"/>
                <a:gd name="connsiteY0" fmla="*/ 2041 h 37670"/>
                <a:gd name="connsiteX1" fmla="*/ 330658 w 337644"/>
                <a:gd name="connsiteY1" fmla="*/ 1660 h 37670"/>
                <a:gd name="connsiteX2" fmla="*/ 318844 w 337644"/>
                <a:gd name="connsiteY2" fmla="*/ 516 h 37670"/>
                <a:gd name="connsiteX3" fmla="*/ 311603 w 337644"/>
                <a:gd name="connsiteY3" fmla="*/ 644 h 37670"/>
                <a:gd name="connsiteX4" fmla="*/ 300933 w 337644"/>
                <a:gd name="connsiteY4" fmla="*/ 898 h 37670"/>
                <a:gd name="connsiteX5" fmla="*/ 291405 w 337644"/>
                <a:gd name="connsiteY5" fmla="*/ 1025 h 37670"/>
                <a:gd name="connsiteX6" fmla="*/ 290135 w 337644"/>
                <a:gd name="connsiteY6" fmla="*/ 898 h 37670"/>
                <a:gd name="connsiteX7" fmla="*/ 283530 w 337644"/>
                <a:gd name="connsiteY7" fmla="*/ 1152 h 37670"/>
                <a:gd name="connsiteX8" fmla="*/ 205788 w 337644"/>
                <a:gd name="connsiteY8" fmla="*/ 2549 h 37670"/>
                <a:gd name="connsiteX9" fmla="*/ 178603 w 337644"/>
                <a:gd name="connsiteY9" fmla="*/ 3058 h 37670"/>
                <a:gd name="connsiteX10" fmla="*/ 129697 w 337644"/>
                <a:gd name="connsiteY10" fmla="*/ 1533 h 37670"/>
                <a:gd name="connsiteX11" fmla="*/ 106578 w 337644"/>
                <a:gd name="connsiteY11" fmla="*/ 1533 h 37670"/>
                <a:gd name="connsiteX12" fmla="*/ 89175 w 337644"/>
                <a:gd name="connsiteY12" fmla="*/ 8 h 37670"/>
                <a:gd name="connsiteX13" fmla="*/ 68723 w 337644"/>
                <a:gd name="connsiteY13" fmla="*/ 1279 h 37670"/>
                <a:gd name="connsiteX14" fmla="*/ 14101 w 337644"/>
                <a:gd name="connsiteY14" fmla="*/ 2549 h 37670"/>
                <a:gd name="connsiteX15" fmla="*/ 3557 w 337644"/>
                <a:gd name="connsiteY15" fmla="*/ 1914 h 37670"/>
                <a:gd name="connsiteX16" fmla="*/ 0 w 337644"/>
                <a:gd name="connsiteY16" fmla="*/ 18940 h 37670"/>
                <a:gd name="connsiteX17" fmla="*/ 3557 w 337644"/>
                <a:gd name="connsiteY17" fmla="*/ 37363 h 37670"/>
                <a:gd name="connsiteX18" fmla="*/ 9527 w 337644"/>
                <a:gd name="connsiteY18" fmla="*/ 37491 h 37670"/>
                <a:gd name="connsiteX19" fmla="*/ 59577 w 337644"/>
                <a:gd name="connsiteY19" fmla="*/ 36220 h 37670"/>
                <a:gd name="connsiteX20" fmla="*/ 195753 w 337644"/>
                <a:gd name="connsiteY20" fmla="*/ 34949 h 37670"/>
                <a:gd name="connsiteX21" fmla="*/ 225859 w 337644"/>
                <a:gd name="connsiteY21" fmla="*/ 35458 h 37670"/>
                <a:gd name="connsiteX22" fmla="*/ 261427 w 337644"/>
                <a:gd name="connsiteY22" fmla="*/ 35966 h 37670"/>
                <a:gd name="connsiteX23" fmla="*/ 274002 w 337644"/>
                <a:gd name="connsiteY23" fmla="*/ 36093 h 37670"/>
                <a:gd name="connsiteX24" fmla="*/ 294581 w 337644"/>
                <a:gd name="connsiteY24" fmla="*/ 36347 h 37670"/>
                <a:gd name="connsiteX25" fmla="*/ 334596 w 337644"/>
                <a:gd name="connsiteY25" fmla="*/ 37363 h 37670"/>
                <a:gd name="connsiteX26" fmla="*/ 337644 w 337644"/>
                <a:gd name="connsiteY26" fmla="*/ 17923 h 37670"/>
                <a:gd name="connsiteX27" fmla="*/ 334596 w 337644"/>
                <a:gd name="connsiteY27" fmla="*/ 2041 h 37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37644" h="37670">
                  <a:moveTo>
                    <a:pt x="334596" y="2041"/>
                  </a:moveTo>
                  <a:cubicBezTo>
                    <a:pt x="333325" y="1914"/>
                    <a:pt x="332055" y="1787"/>
                    <a:pt x="330658" y="1660"/>
                  </a:cubicBezTo>
                  <a:cubicBezTo>
                    <a:pt x="326466" y="1152"/>
                    <a:pt x="322655" y="644"/>
                    <a:pt x="318844" y="516"/>
                  </a:cubicBezTo>
                  <a:cubicBezTo>
                    <a:pt x="316431" y="390"/>
                    <a:pt x="314271" y="390"/>
                    <a:pt x="311603" y="644"/>
                  </a:cubicBezTo>
                  <a:cubicBezTo>
                    <a:pt x="308173" y="1025"/>
                    <a:pt x="304490" y="1152"/>
                    <a:pt x="300933" y="898"/>
                  </a:cubicBezTo>
                  <a:cubicBezTo>
                    <a:pt x="300806" y="898"/>
                    <a:pt x="294454" y="898"/>
                    <a:pt x="291405" y="1025"/>
                  </a:cubicBezTo>
                  <a:cubicBezTo>
                    <a:pt x="291025" y="1025"/>
                    <a:pt x="290643" y="898"/>
                    <a:pt x="290135" y="898"/>
                  </a:cubicBezTo>
                  <a:cubicBezTo>
                    <a:pt x="288103" y="644"/>
                    <a:pt x="285816" y="898"/>
                    <a:pt x="283530" y="1152"/>
                  </a:cubicBezTo>
                  <a:cubicBezTo>
                    <a:pt x="257616" y="1406"/>
                    <a:pt x="231701" y="1152"/>
                    <a:pt x="205788" y="2549"/>
                  </a:cubicBezTo>
                  <a:cubicBezTo>
                    <a:pt x="196768" y="3058"/>
                    <a:pt x="187750" y="3820"/>
                    <a:pt x="178603" y="3058"/>
                  </a:cubicBezTo>
                  <a:cubicBezTo>
                    <a:pt x="162344" y="1787"/>
                    <a:pt x="145957" y="1914"/>
                    <a:pt x="129697" y="1533"/>
                  </a:cubicBezTo>
                  <a:cubicBezTo>
                    <a:pt x="121949" y="1406"/>
                    <a:pt x="116867" y="3185"/>
                    <a:pt x="106578" y="1533"/>
                  </a:cubicBezTo>
                  <a:cubicBezTo>
                    <a:pt x="102132" y="1279"/>
                    <a:pt x="93621" y="-119"/>
                    <a:pt x="89175" y="8"/>
                  </a:cubicBezTo>
                  <a:cubicBezTo>
                    <a:pt x="81045" y="262"/>
                    <a:pt x="76853" y="898"/>
                    <a:pt x="68723" y="1279"/>
                  </a:cubicBezTo>
                  <a:cubicBezTo>
                    <a:pt x="50558" y="2041"/>
                    <a:pt x="32392" y="2295"/>
                    <a:pt x="14101" y="2549"/>
                  </a:cubicBezTo>
                  <a:cubicBezTo>
                    <a:pt x="10671" y="2549"/>
                    <a:pt x="7114" y="2295"/>
                    <a:pt x="3557" y="1914"/>
                  </a:cubicBezTo>
                  <a:lnTo>
                    <a:pt x="0" y="18940"/>
                  </a:lnTo>
                  <a:lnTo>
                    <a:pt x="3557" y="37363"/>
                  </a:lnTo>
                  <a:cubicBezTo>
                    <a:pt x="5589" y="37491"/>
                    <a:pt x="7622" y="37491"/>
                    <a:pt x="9527" y="37491"/>
                  </a:cubicBezTo>
                  <a:cubicBezTo>
                    <a:pt x="26295" y="38253"/>
                    <a:pt x="43190" y="36347"/>
                    <a:pt x="59577" y="36220"/>
                  </a:cubicBezTo>
                  <a:cubicBezTo>
                    <a:pt x="104926" y="35712"/>
                    <a:pt x="150403" y="36220"/>
                    <a:pt x="195753" y="34949"/>
                  </a:cubicBezTo>
                  <a:cubicBezTo>
                    <a:pt x="204009" y="34695"/>
                    <a:pt x="224207" y="35204"/>
                    <a:pt x="225859" y="35458"/>
                  </a:cubicBezTo>
                  <a:cubicBezTo>
                    <a:pt x="237291" y="37745"/>
                    <a:pt x="249486" y="35712"/>
                    <a:pt x="261427" y="35966"/>
                  </a:cubicBezTo>
                  <a:cubicBezTo>
                    <a:pt x="265619" y="35966"/>
                    <a:pt x="269810" y="36093"/>
                    <a:pt x="274002" y="36093"/>
                  </a:cubicBezTo>
                  <a:cubicBezTo>
                    <a:pt x="280863" y="36220"/>
                    <a:pt x="287722" y="36220"/>
                    <a:pt x="294581" y="36347"/>
                  </a:cubicBezTo>
                  <a:cubicBezTo>
                    <a:pt x="307919" y="36474"/>
                    <a:pt x="321258" y="36855"/>
                    <a:pt x="334596" y="37363"/>
                  </a:cubicBezTo>
                  <a:lnTo>
                    <a:pt x="337644" y="17923"/>
                  </a:lnTo>
                  <a:lnTo>
                    <a:pt x="334596" y="2041"/>
                  </a:lnTo>
                  <a:close/>
                </a:path>
              </a:pathLst>
            </a:custGeom>
            <a:solidFill>
              <a:srgbClr val="E75119"/>
            </a:solidFill>
            <a:ln w="12692"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7CC7B157-80ED-144F-8764-B9E10A50ABE3}"/>
                </a:ext>
              </a:extLst>
            </p:cNvPr>
            <p:cNvSpPr/>
            <p:nvPr/>
          </p:nvSpPr>
          <p:spPr>
            <a:xfrm>
              <a:off x="7246212" y="3526056"/>
              <a:ext cx="337644" cy="35040"/>
            </a:xfrm>
            <a:custGeom>
              <a:avLst/>
              <a:gdLst>
                <a:gd name="connsiteX0" fmla="*/ 334596 w 337644"/>
                <a:gd name="connsiteY0" fmla="*/ 2041 h 37670"/>
                <a:gd name="connsiteX1" fmla="*/ 330658 w 337644"/>
                <a:gd name="connsiteY1" fmla="*/ 1660 h 37670"/>
                <a:gd name="connsiteX2" fmla="*/ 318844 w 337644"/>
                <a:gd name="connsiteY2" fmla="*/ 516 h 37670"/>
                <a:gd name="connsiteX3" fmla="*/ 311603 w 337644"/>
                <a:gd name="connsiteY3" fmla="*/ 644 h 37670"/>
                <a:gd name="connsiteX4" fmla="*/ 300933 w 337644"/>
                <a:gd name="connsiteY4" fmla="*/ 898 h 37670"/>
                <a:gd name="connsiteX5" fmla="*/ 291405 w 337644"/>
                <a:gd name="connsiteY5" fmla="*/ 1025 h 37670"/>
                <a:gd name="connsiteX6" fmla="*/ 290135 w 337644"/>
                <a:gd name="connsiteY6" fmla="*/ 898 h 37670"/>
                <a:gd name="connsiteX7" fmla="*/ 283530 w 337644"/>
                <a:gd name="connsiteY7" fmla="*/ 1152 h 37670"/>
                <a:gd name="connsiteX8" fmla="*/ 205788 w 337644"/>
                <a:gd name="connsiteY8" fmla="*/ 2549 h 37670"/>
                <a:gd name="connsiteX9" fmla="*/ 178604 w 337644"/>
                <a:gd name="connsiteY9" fmla="*/ 3058 h 37670"/>
                <a:gd name="connsiteX10" fmla="*/ 129697 w 337644"/>
                <a:gd name="connsiteY10" fmla="*/ 1533 h 37670"/>
                <a:gd name="connsiteX11" fmla="*/ 106578 w 337644"/>
                <a:gd name="connsiteY11" fmla="*/ 1533 h 37670"/>
                <a:gd name="connsiteX12" fmla="*/ 89175 w 337644"/>
                <a:gd name="connsiteY12" fmla="*/ 8 h 37670"/>
                <a:gd name="connsiteX13" fmla="*/ 68723 w 337644"/>
                <a:gd name="connsiteY13" fmla="*/ 1279 h 37670"/>
                <a:gd name="connsiteX14" fmla="*/ 14101 w 337644"/>
                <a:gd name="connsiteY14" fmla="*/ 2549 h 37670"/>
                <a:gd name="connsiteX15" fmla="*/ 3557 w 337644"/>
                <a:gd name="connsiteY15" fmla="*/ 1914 h 37670"/>
                <a:gd name="connsiteX16" fmla="*/ 0 w 337644"/>
                <a:gd name="connsiteY16" fmla="*/ 18940 h 37670"/>
                <a:gd name="connsiteX17" fmla="*/ 3557 w 337644"/>
                <a:gd name="connsiteY17" fmla="*/ 37363 h 37670"/>
                <a:gd name="connsiteX18" fmla="*/ 9527 w 337644"/>
                <a:gd name="connsiteY18" fmla="*/ 37491 h 37670"/>
                <a:gd name="connsiteX19" fmla="*/ 59577 w 337644"/>
                <a:gd name="connsiteY19" fmla="*/ 36220 h 37670"/>
                <a:gd name="connsiteX20" fmla="*/ 195753 w 337644"/>
                <a:gd name="connsiteY20" fmla="*/ 34949 h 37670"/>
                <a:gd name="connsiteX21" fmla="*/ 225859 w 337644"/>
                <a:gd name="connsiteY21" fmla="*/ 35458 h 37670"/>
                <a:gd name="connsiteX22" fmla="*/ 261427 w 337644"/>
                <a:gd name="connsiteY22" fmla="*/ 35966 h 37670"/>
                <a:gd name="connsiteX23" fmla="*/ 274002 w 337644"/>
                <a:gd name="connsiteY23" fmla="*/ 36093 h 37670"/>
                <a:gd name="connsiteX24" fmla="*/ 294581 w 337644"/>
                <a:gd name="connsiteY24" fmla="*/ 36347 h 37670"/>
                <a:gd name="connsiteX25" fmla="*/ 334596 w 337644"/>
                <a:gd name="connsiteY25" fmla="*/ 37363 h 37670"/>
                <a:gd name="connsiteX26" fmla="*/ 337644 w 337644"/>
                <a:gd name="connsiteY26" fmla="*/ 17923 h 37670"/>
                <a:gd name="connsiteX27" fmla="*/ 334596 w 337644"/>
                <a:gd name="connsiteY27" fmla="*/ 2041 h 37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37644" h="37670">
                  <a:moveTo>
                    <a:pt x="334596" y="2041"/>
                  </a:moveTo>
                  <a:cubicBezTo>
                    <a:pt x="333326" y="1914"/>
                    <a:pt x="332055" y="1787"/>
                    <a:pt x="330658" y="1660"/>
                  </a:cubicBezTo>
                  <a:cubicBezTo>
                    <a:pt x="326466" y="1152"/>
                    <a:pt x="322655" y="644"/>
                    <a:pt x="318844" y="516"/>
                  </a:cubicBezTo>
                  <a:cubicBezTo>
                    <a:pt x="316431" y="390"/>
                    <a:pt x="314271" y="390"/>
                    <a:pt x="311603" y="644"/>
                  </a:cubicBezTo>
                  <a:cubicBezTo>
                    <a:pt x="308173" y="1025"/>
                    <a:pt x="304490" y="1152"/>
                    <a:pt x="300933" y="898"/>
                  </a:cubicBezTo>
                  <a:cubicBezTo>
                    <a:pt x="300806" y="898"/>
                    <a:pt x="294455" y="898"/>
                    <a:pt x="291405" y="1025"/>
                  </a:cubicBezTo>
                  <a:cubicBezTo>
                    <a:pt x="291025" y="1025"/>
                    <a:pt x="290643" y="898"/>
                    <a:pt x="290135" y="898"/>
                  </a:cubicBezTo>
                  <a:cubicBezTo>
                    <a:pt x="288103" y="644"/>
                    <a:pt x="285816" y="898"/>
                    <a:pt x="283530" y="1152"/>
                  </a:cubicBezTo>
                  <a:cubicBezTo>
                    <a:pt x="257616" y="1406"/>
                    <a:pt x="231702" y="1152"/>
                    <a:pt x="205788" y="2549"/>
                  </a:cubicBezTo>
                  <a:cubicBezTo>
                    <a:pt x="196769" y="3058"/>
                    <a:pt x="187750" y="3820"/>
                    <a:pt x="178604" y="3058"/>
                  </a:cubicBezTo>
                  <a:cubicBezTo>
                    <a:pt x="162344" y="1787"/>
                    <a:pt x="145957" y="1914"/>
                    <a:pt x="129697" y="1533"/>
                  </a:cubicBezTo>
                  <a:cubicBezTo>
                    <a:pt x="121949" y="1406"/>
                    <a:pt x="116867" y="3185"/>
                    <a:pt x="106578" y="1533"/>
                  </a:cubicBezTo>
                  <a:cubicBezTo>
                    <a:pt x="102132" y="1279"/>
                    <a:pt x="93621" y="-119"/>
                    <a:pt x="89175" y="8"/>
                  </a:cubicBezTo>
                  <a:cubicBezTo>
                    <a:pt x="81045" y="262"/>
                    <a:pt x="76853" y="898"/>
                    <a:pt x="68723" y="1279"/>
                  </a:cubicBezTo>
                  <a:cubicBezTo>
                    <a:pt x="50558" y="2041"/>
                    <a:pt x="32393" y="2295"/>
                    <a:pt x="14101" y="2549"/>
                  </a:cubicBezTo>
                  <a:cubicBezTo>
                    <a:pt x="10671" y="2549"/>
                    <a:pt x="7114" y="2295"/>
                    <a:pt x="3557" y="1914"/>
                  </a:cubicBezTo>
                  <a:lnTo>
                    <a:pt x="0" y="18940"/>
                  </a:lnTo>
                  <a:lnTo>
                    <a:pt x="3557" y="37363"/>
                  </a:lnTo>
                  <a:cubicBezTo>
                    <a:pt x="5589" y="37491"/>
                    <a:pt x="7622" y="37491"/>
                    <a:pt x="9527" y="37491"/>
                  </a:cubicBezTo>
                  <a:cubicBezTo>
                    <a:pt x="26295" y="38253"/>
                    <a:pt x="43190" y="36347"/>
                    <a:pt x="59577" y="36220"/>
                  </a:cubicBezTo>
                  <a:cubicBezTo>
                    <a:pt x="104926" y="35712"/>
                    <a:pt x="150403" y="36220"/>
                    <a:pt x="195753" y="34949"/>
                  </a:cubicBezTo>
                  <a:cubicBezTo>
                    <a:pt x="204010" y="34695"/>
                    <a:pt x="224207" y="35204"/>
                    <a:pt x="225859" y="35458"/>
                  </a:cubicBezTo>
                  <a:cubicBezTo>
                    <a:pt x="237292" y="37745"/>
                    <a:pt x="249486" y="35712"/>
                    <a:pt x="261427" y="35966"/>
                  </a:cubicBezTo>
                  <a:cubicBezTo>
                    <a:pt x="265619" y="35966"/>
                    <a:pt x="269811" y="36093"/>
                    <a:pt x="274002" y="36093"/>
                  </a:cubicBezTo>
                  <a:cubicBezTo>
                    <a:pt x="280863" y="36220"/>
                    <a:pt x="287722" y="36220"/>
                    <a:pt x="294581" y="36347"/>
                  </a:cubicBezTo>
                  <a:cubicBezTo>
                    <a:pt x="307920" y="36474"/>
                    <a:pt x="321258" y="36855"/>
                    <a:pt x="334596" y="37363"/>
                  </a:cubicBezTo>
                  <a:lnTo>
                    <a:pt x="337644" y="17923"/>
                  </a:lnTo>
                  <a:lnTo>
                    <a:pt x="334596" y="2041"/>
                  </a:lnTo>
                  <a:close/>
                </a:path>
              </a:pathLst>
            </a:custGeom>
            <a:solidFill>
              <a:srgbClr val="E75119"/>
            </a:solidFill>
            <a:ln w="12692"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1FDB3F47-BD01-3347-B248-8F855E451777}"/>
                </a:ext>
              </a:extLst>
            </p:cNvPr>
            <p:cNvSpPr/>
            <p:nvPr/>
          </p:nvSpPr>
          <p:spPr>
            <a:xfrm>
              <a:off x="7576997" y="3526056"/>
              <a:ext cx="337644" cy="35040"/>
            </a:xfrm>
            <a:custGeom>
              <a:avLst/>
              <a:gdLst>
                <a:gd name="connsiteX0" fmla="*/ 334595 w 337644"/>
                <a:gd name="connsiteY0" fmla="*/ 2041 h 37670"/>
                <a:gd name="connsiteX1" fmla="*/ 330657 w 337644"/>
                <a:gd name="connsiteY1" fmla="*/ 1660 h 37670"/>
                <a:gd name="connsiteX2" fmla="*/ 318843 w 337644"/>
                <a:gd name="connsiteY2" fmla="*/ 516 h 37670"/>
                <a:gd name="connsiteX3" fmla="*/ 311603 w 337644"/>
                <a:gd name="connsiteY3" fmla="*/ 644 h 37670"/>
                <a:gd name="connsiteX4" fmla="*/ 300933 w 337644"/>
                <a:gd name="connsiteY4" fmla="*/ 898 h 37670"/>
                <a:gd name="connsiteX5" fmla="*/ 291405 w 337644"/>
                <a:gd name="connsiteY5" fmla="*/ 1025 h 37670"/>
                <a:gd name="connsiteX6" fmla="*/ 290135 w 337644"/>
                <a:gd name="connsiteY6" fmla="*/ 898 h 37670"/>
                <a:gd name="connsiteX7" fmla="*/ 283530 w 337644"/>
                <a:gd name="connsiteY7" fmla="*/ 1152 h 37670"/>
                <a:gd name="connsiteX8" fmla="*/ 205788 w 337644"/>
                <a:gd name="connsiteY8" fmla="*/ 2549 h 37670"/>
                <a:gd name="connsiteX9" fmla="*/ 178603 w 337644"/>
                <a:gd name="connsiteY9" fmla="*/ 3058 h 37670"/>
                <a:gd name="connsiteX10" fmla="*/ 129697 w 337644"/>
                <a:gd name="connsiteY10" fmla="*/ 1533 h 37670"/>
                <a:gd name="connsiteX11" fmla="*/ 106578 w 337644"/>
                <a:gd name="connsiteY11" fmla="*/ 1533 h 37670"/>
                <a:gd name="connsiteX12" fmla="*/ 89175 w 337644"/>
                <a:gd name="connsiteY12" fmla="*/ 8 h 37670"/>
                <a:gd name="connsiteX13" fmla="*/ 68723 w 337644"/>
                <a:gd name="connsiteY13" fmla="*/ 1279 h 37670"/>
                <a:gd name="connsiteX14" fmla="*/ 14100 w 337644"/>
                <a:gd name="connsiteY14" fmla="*/ 2549 h 37670"/>
                <a:gd name="connsiteX15" fmla="*/ 3556 w 337644"/>
                <a:gd name="connsiteY15" fmla="*/ 1914 h 37670"/>
                <a:gd name="connsiteX16" fmla="*/ 0 w 337644"/>
                <a:gd name="connsiteY16" fmla="*/ 18940 h 37670"/>
                <a:gd name="connsiteX17" fmla="*/ 3556 w 337644"/>
                <a:gd name="connsiteY17" fmla="*/ 37363 h 37670"/>
                <a:gd name="connsiteX18" fmla="*/ 9527 w 337644"/>
                <a:gd name="connsiteY18" fmla="*/ 37491 h 37670"/>
                <a:gd name="connsiteX19" fmla="*/ 59577 w 337644"/>
                <a:gd name="connsiteY19" fmla="*/ 36220 h 37670"/>
                <a:gd name="connsiteX20" fmla="*/ 195752 w 337644"/>
                <a:gd name="connsiteY20" fmla="*/ 34949 h 37670"/>
                <a:gd name="connsiteX21" fmla="*/ 225858 w 337644"/>
                <a:gd name="connsiteY21" fmla="*/ 35458 h 37670"/>
                <a:gd name="connsiteX22" fmla="*/ 261427 w 337644"/>
                <a:gd name="connsiteY22" fmla="*/ 35966 h 37670"/>
                <a:gd name="connsiteX23" fmla="*/ 274002 w 337644"/>
                <a:gd name="connsiteY23" fmla="*/ 36093 h 37670"/>
                <a:gd name="connsiteX24" fmla="*/ 294581 w 337644"/>
                <a:gd name="connsiteY24" fmla="*/ 36347 h 37670"/>
                <a:gd name="connsiteX25" fmla="*/ 334595 w 337644"/>
                <a:gd name="connsiteY25" fmla="*/ 37363 h 37670"/>
                <a:gd name="connsiteX26" fmla="*/ 337644 w 337644"/>
                <a:gd name="connsiteY26" fmla="*/ 17923 h 37670"/>
                <a:gd name="connsiteX27" fmla="*/ 334595 w 337644"/>
                <a:gd name="connsiteY27" fmla="*/ 2041 h 37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37644" h="37670">
                  <a:moveTo>
                    <a:pt x="334595" y="2041"/>
                  </a:moveTo>
                  <a:cubicBezTo>
                    <a:pt x="333325" y="1914"/>
                    <a:pt x="332055" y="1787"/>
                    <a:pt x="330657" y="1660"/>
                  </a:cubicBezTo>
                  <a:cubicBezTo>
                    <a:pt x="326466" y="1152"/>
                    <a:pt x="322654" y="644"/>
                    <a:pt x="318843" y="516"/>
                  </a:cubicBezTo>
                  <a:cubicBezTo>
                    <a:pt x="316430" y="390"/>
                    <a:pt x="314271" y="390"/>
                    <a:pt x="311603" y="644"/>
                  </a:cubicBezTo>
                  <a:cubicBezTo>
                    <a:pt x="308173" y="1025"/>
                    <a:pt x="304489" y="1152"/>
                    <a:pt x="300933" y="898"/>
                  </a:cubicBezTo>
                  <a:cubicBezTo>
                    <a:pt x="300806" y="898"/>
                    <a:pt x="294454" y="898"/>
                    <a:pt x="291405" y="1025"/>
                  </a:cubicBezTo>
                  <a:cubicBezTo>
                    <a:pt x="291024" y="1025"/>
                    <a:pt x="290643" y="898"/>
                    <a:pt x="290135" y="898"/>
                  </a:cubicBezTo>
                  <a:cubicBezTo>
                    <a:pt x="288103" y="644"/>
                    <a:pt x="285816" y="898"/>
                    <a:pt x="283530" y="1152"/>
                  </a:cubicBezTo>
                  <a:cubicBezTo>
                    <a:pt x="257615" y="1406"/>
                    <a:pt x="231701" y="1152"/>
                    <a:pt x="205788" y="2549"/>
                  </a:cubicBezTo>
                  <a:cubicBezTo>
                    <a:pt x="196768" y="3058"/>
                    <a:pt x="187749" y="3820"/>
                    <a:pt x="178603" y="3058"/>
                  </a:cubicBezTo>
                  <a:cubicBezTo>
                    <a:pt x="162343" y="1787"/>
                    <a:pt x="145957" y="1914"/>
                    <a:pt x="129697" y="1533"/>
                  </a:cubicBezTo>
                  <a:cubicBezTo>
                    <a:pt x="121948" y="1406"/>
                    <a:pt x="116867" y="3185"/>
                    <a:pt x="106578" y="1533"/>
                  </a:cubicBezTo>
                  <a:cubicBezTo>
                    <a:pt x="102131" y="1279"/>
                    <a:pt x="93621" y="-119"/>
                    <a:pt x="89175" y="8"/>
                  </a:cubicBezTo>
                  <a:cubicBezTo>
                    <a:pt x="81045" y="262"/>
                    <a:pt x="76853" y="898"/>
                    <a:pt x="68723" y="1279"/>
                  </a:cubicBezTo>
                  <a:cubicBezTo>
                    <a:pt x="50557" y="2041"/>
                    <a:pt x="32392" y="2295"/>
                    <a:pt x="14100" y="2549"/>
                  </a:cubicBezTo>
                  <a:cubicBezTo>
                    <a:pt x="10670" y="2549"/>
                    <a:pt x="7114" y="2295"/>
                    <a:pt x="3556" y="1914"/>
                  </a:cubicBezTo>
                  <a:lnTo>
                    <a:pt x="0" y="18940"/>
                  </a:lnTo>
                  <a:lnTo>
                    <a:pt x="3556" y="37363"/>
                  </a:lnTo>
                  <a:cubicBezTo>
                    <a:pt x="5589" y="37491"/>
                    <a:pt x="7621" y="37491"/>
                    <a:pt x="9527" y="37491"/>
                  </a:cubicBezTo>
                  <a:cubicBezTo>
                    <a:pt x="26295" y="38253"/>
                    <a:pt x="43190" y="36347"/>
                    <a:pt x="59577" y="36220"/>
                  </a:cubicBezTo>
                  <a:cubicBezTo>
                    <a:pt x="104926" y="35712"/>
                    <a:pt x="150402" y="36220"/>
                    <a:pt x="195752" y="34949"/>
                  </a:cubicBezTo>
                  <a:cubicBezTo>
                    <a:pt x="204009" y="34695"/>
                    <a:pt x="224206" y="35204"/>
                    <a:pt x="225858" y="35458"/>
                  </a:cubicBezTo>
                  <a:cubicBezTo>
                    <a:pt x="237291" y="37745"/>
                    <a:pt x="249486" y="35712"/>
                    <a:pt x="261427" y="35966"/>
                  </a:cubicBezTo>
                  <a:cubicBezTo>
                    <a:pt x="265618" y="35966"/>
                    <a:pt x="269810" y="36093"/>
                    <a:pt x="274002" y="36093"/>
                  </a:cubicBezTo>
                  <a:cubicBezTo>
                    <a:pt x="280862" y="36220"/>
                    <a:pt x="287721" y="36220"/>
                    <a:pt x="294581" y="36347"/>
                  </a:cubicBezTo>
                  <a:cubicBezTo>
                    <a:pt x="307919" y="36474"/>
                    <a:pt x="321257" y="36855"/>
                    <a:pt x="334595" y="37363"/>
                  </a:cubicBezTo>
                  <a:lnTo>
                    <a:pt x="337644" y="17923"/>
                  </a:lnTo>
                  <a:lnTo>
                    <a:pt x="334595" y="2041"/>
                  </a:lnTo>
                  <a:close/>
                </a:path>
              </a:pathLst>
            </a:custGeom>
            <a:solidFill>
              <a:srgbClr val="E75119"/>
            </a:solidFill>
            <a:ln w="12692"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976F593F-301B-8E45-A2AE-5AF782978357}"/>
                </a:ext>
              </a:extLst>
            </p:cNvPr>
            <p:cNvSpPr/>
            <p:nvPr/>
          </p:nvSpPr>
          <p:spPr>
            <a:xfrm>
              <a:off x="7908035" y="3526056"/>
              <a:ext cx="337644" cy="35040"/>
            </a:xfrm>
            <a:custGeom>
              <a:avLst/>
              <a:gdLst>
                <a:gd name="connsiteX0" fmla="*/ 334469 w 337644"/>
                <a:gd name="connsiteY0" fmla="*/ 2041 h 37670"/>
                <a:gd name="connsiteX1" fmla="*/ 330657 w 337644"/>
                <a:gd name="connsiteY1" fmla="*/ 1660 h 37670"/>
                <a:gd name="connsiteX2" fmla="*/ 318843 w 337644"/>
                <a:gd name="connsiteY2" fmla="*/ 516 h 37670"/>
                <a:gd name="connsiteX3" fmla="*/ 311603 w 337644"/>
                <a:gd name="connsiteY3" fmla="*/ 644 h 37670"/>
                <a:gd name="connsiteX4" fmla="*/ 300933 w 337644"/>
                <a:gd name="connsiteY4" fmla="*/ 898 h 37670"/>
                <a:gd name="connsiteX5" fmla="*/ 291405 w 337644"/>
                <a:gd name="connsiteY5" fmla="*/ 1025 h 37670"/>
                <a:gd name="connsiteX6" fmla="*/ 290135 w 337644"/>
                <a:gd name="connsiteY6" fmla="*/ 898 h 37670"/>
                <a:gd name="connsiteX7" fmla="*/ 283530 w 337644"/>
                <a:gd name="connsiteY7" fmla="*/ 1152 h 37670"/>
                <a:gd name="connsiteX8" fmla="*/ 205788 w 337644"/>
                <a:gd name="connsiteY8" fmla="*/ 2549 h 37670"/>
                <a:gd name="connsiteX9" fmla="*/ 178603 w 337644"/>
                <a:gd name="connsiteY9" fmla="*/ 3058 h 37670"/>
                <a:gd name="connsiteX10" fmla="*/ 129697 w 337644"/>
                <a:gd name="connsiteY10" fmla="*/ 1533 h 37670"/>
                <a:gd name="connsiteX11" fmla="*/ 106578 w 337644"/>
                <a:gd name="connsiteY11" fmla="*/ 1533 h 37670"/>
                <a:gd name="connsiteX12" fmla="*/ 89175 w 337644"/>
                <a:gd name="connsiteY12" fmla="*/ 8 h 37670"/>
                <a:gd name="connsiteX13" fmla="*/ 68723 w 337644"/>
                <a:gd name="connsiteY13" fmla="*/ 1279 h 37670"/>
                <a:gd name="connsiteX14" fmla="*/ 14100 w 337644"/>
                <a:gd name="connsiteY14" fmla="*/ 2549 h 37670"/>
                <a:gd name="connsiteX15" fmla="*/ 3556 w 337644"/>
                <a:gd name="connsiteY15" fmla="*/ 1914 h 37670"/>
                <a:gd name="connsiteX16" fmla="*/ 0 w 337644"/>
                <a:gd name="connsiteY16" fmla="*/ 18940 h 37670"/>
                <a:gd name="connsiteX17" fmla="*/ 3556 w 337644"/>
                <a:gd name="connsiteY17" fmla="*/ 37363 h 37670"/>
                <a:gd name="connsiteX18" fmla="*/ 9527 w 337644"/>
                <a:gd name="connsiteY18" fmla="*/ 37491 h 37670"/>
                <a:gd name="connsiteX19" fmla="*/ 59577 w 337644"/>
                <a:gd name="connsiteY19" fmla="*/ 36220 h 37670"/>
                <a:gd name="connsiteX20" fmla="*/ 195752 w 337644"/>
                <a:gd name="connsiteY20" fmla="*/ 34949 h 37670"/>
                <a:gd name="connsiteX21" fmla="*/ 225858 w 337644"/>
                <a:gd name="connsiteY21" fmla="*/ 35458 h 37670"/>
                <a:gd name="connsiteX22" fmla="*/ 261427 w 337644"/>
                <a:gd name="connsiteY22" fmla="*/ 35966 h 37670"/>
                <a:gd name="connsiteX23" fmla="*/ 274002 w 337644"/>
                <a:gd name="connsiteY23" fmla="*/ 36093 h 37670"/>
                <a:gd name="connsiteX24" fmla="*/ 294581 w 337644"/>
                <a:gd name="connsiteY24" fmla="*/ 36347 h 37670"/>
                <a:gd name="connsiteX25" fmla="*/ 334595 w 337644"/>
                <a:gd name="connsiteY25" fmla="*/ 37363 h 37670"/>
                <a:gd name="connsiteX26" fmla="*/ 337644 w 337644"/>
                <a:gd name="connsiteY26" fmla="*/ 17923 h 37670"/>
                <a:gd name="connsiteX27" fmla="*/ 334469 w 337644"/>
                <a:gd name="connsiteY27" fmla="*/ 2041 h 37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37644" h="37670">
                  <a:moveTo>
                    <a:pt x="334469" y="2041"/>
                  </a:moveTo>
                  <a:cubicBezTo>
                    <a:pt x="333198" y="1914"/>
                    <a:pt x="331928" y="1787"/>
                    <a:pt x="330657" y="1660"/>
                  </a:cubicBezTo>
                  <a:cubicBezTo>
                    <a:pt x="326466" y="1152"/>
                    <a:pt x="322654" y="644"/>
                    <a:pt x="318843" y="516"/>
                  </a:cubicBezTo>
                  <a:cubicBezTo>
                    <a:pt x="316430" y="390"/>
                    <a:pt x="314271" y="390"/>
                    <a:pt x="311603" y="644"/>
                  </a:cubicBezTo>
                  <a:cubicBezTo>
                    <a:pt x="308173" y="1025"/>
                    <a:pt x="304489" y="1152"/>
                    <a:pt x="300933" y="898"/>
                  </a:cubicBezTo>
                  <a:cubicBezTo>
                    <a:pt x="300806" y="898"/>
                    <a:pt x="294454" y="898"/>
                    <a:pt x="291405" y="1025"/>
                  </a:cubicBezTo>
                  <a:cubicBezTo>
                    <a:pt x="291024" y="1025"/>
                    <a:pt x="290643" y="898"/>
                    <a:pt x="290135" y="898"/>
                  </a:cubicBezTo>
                  <a:cubicBezTo>
                    <a:pt x="288103" y="644"/>
                    <a:pt x="285816" y="898"/>
                    <a:pt x="283530" y="1152"/>
                  </a:cubicBezTo>
                  <a:cubicBezTo>
                    <a:pt x="257615" y="1406"/>
                    <a:pt x="231701" y="1152"/>
                    <a:pt x="205788" y="2549"/>
                  </a:cubicBezTo>
                  <a:cubicBezTo>
                    <a:pt x="196768" y="3058"/>
                    <a:pt x="187749" y="3820"/>
                    <a:pt x="178603" y="3058"/>
                  </a:cubicBezTo>
                  <a:cubicBezTo>
                    <a:pt x="162343" y="1787"/>
                    <a:pt x="145957" y="1914"/>
                    <a:pt x="129697" y="1533"/>
                  </a:cubicBezTo>
                  <a:cubicBezTo>
                    <a:pt x="121948" y="1406"/>
                    <a:pt x="116867" y="3185"/>
                    <a:pt x="106578" y="1533"/>
                  </a:cubicBezTo>
                  <a:cubicBezTo>
                    <a:pt x="102131" y="1279"/>
                    <a:pt x="93621" y="-119"/>
                    <a:pt x="89175" y="8"/>
                  </a:cubicBezTo>
                  <a:cubicBezTo>
                    <a:pt x="81045" y="262"/>
                    <a:pt x="76853" y="898"/>
                    <a:pt x="68723" y="1279"/>
                  </a:cubicBezTo>
                  <a:cubicBezTo>
                    <a:pt x="50557" y="2041"/>
                    <a:pt x="32392" y="2295"/>
                    <a:pt x="14100" y="2549"/>
                  </a:cubicBezTo>
                  <a:cubicBezTo>
                    <a:pt x="10670" y="2549"/>
                    <a:pt x="7114" y="2295"/>
                    <a:pt x="3556" y="1914"/>
                  </a:cubicBezTo>
                  <a:lnTo>
                    <a:pt x="0" y="18940"/>
                  </a:lnTo>
                  <a:lnTo>
                    <a:pt x="3556" y="37363"/>
                  </a:lnTo>
                  <a:cubicBezTo>
                    <a:pt x="5589" y="37491"/>
                    <a:pt x="7621" y="37491"/>
                    <a:pt x="9527" y="37491"/>
                  </a:cubicBezTo>
                  <a:cubicBezTo>
                    <a:pt x="26168" y="38253"/>
                    <a:pt x="43190" y="36347"/>
                    <a:pt x="59577" y="36220"/>
                  </a:cubicBezTo>
                  <a:cubicBezTo>
                    <a:pt x="104926" y="35712"/>
                    <a:pt x="150402" y="36220"/>
                    <a:pt x="195752" y="34949"/>
                  </a:cubicBezTo>
                  <a:cubicBezTo>
                    <a:pt x="204009" y="34695"/>
                    <a:pt x="224206" y="35204"/>
                    <a:pt x="225858" y="35458"/>
                  </a:cubicBezTo>
                  <a:cubicBezTo>
                    <a:pt x="237291" y="37745"/>
                    <a:pt x="249486" y="35712"/>
                    <a:pt x="261427" y="35966"/>
                  </a:cubicBezTo>
                  <a:cubicBezTo>
                    <a:pt x="265618" y="35966"/>
                    <a:pt x="269810" y="36093"/>
                    <a:pt x="274002" y="36093"/>
                  </a:cubicBezTo>
                  <a:cubicBezTo>
                    <a:pt x="280862" y="36220"/>
                    <a:pt x="287721" y="36220"/>
                    <a:pt x="294581" y="36347"/>
                  </a:cubicBezTo>
                  <a:cubicBezTo>
                    <a:pt x="307919" y="36474"/>
                    <a:pt x="321257" y="36855"/>
                    <a:pt x="334595" y="37363"/>
                  </a:cubicBezTo>
                  <a:lnTo>
                    <a:pt x="337644" y="17923"/>
                  </a:lnTo>
                  <a:lnTo>
                    <a:pt x="334469" y="2041"/>
                  </a:lnTo>
                  <a:close/>
                </a:path>
              </a:pathLst>
            </a:custGeom>
            <a:solidFill>
              <a:srgbClr val="E75119"/>
            </a:solidFill>
            <a:ln w="12692"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948FF712-D0E9-5344-8907-74190C00D74F}"/>
                </a:ext>
              </a:extLst>
            </p:cNvPr>
            <p:cNvSpPr/>
            <p:nvPr/>
          </p:nvSpPr>
          <p:spPr>
            <a:xfrm>
              <a:off x="8238947" y="3526056"/>
              <a:ext cx="337644" cy="35040"/>
            </a:xfrm>
            <a:custGeom>
              <a:avLst/>
              <a:gdLst>
                <a:gd name="connsiteX0" fmla="*/ 334469 w 337644"/>
                <a:gd name="connsiteY0" fmla="*/ 2041 h 37670"/>
                <a:gd name="connsiteX1" fmla="*/ 330658 w 337644"/>
                <a:gd name="connsiteY1" fmla="*/ 1660 h 37670"/>
                <a:gd name="connsiteX2" fmla="*/ 318843 w 337644"/>
                <a:gd name="connsiteY2" fmla="*/ 516 h 37670"/>
                <a:gd name="connsiteX3" fmla="*/ 311603 w 337644"/>
                <a:gd name="connsiteY3" fmla="*/ 644 h 37670"/>
                <a:gd name="connsiteX4" fmla="*/ 300933 w 337644"/>
                <a:gd name="connsiteY4" fmla="*/ 898 h 37670"/>
                <a:gd name="connsiteX5" fmla="*/ 291405 w 337644"/>
                <a:gd name="connsiteY5" fmla="*/ 1025 h 37670"/>
                <a:gd name="connsiteX6" fmla="*/ 290135 w 337644"/>
                <a:gd name="connsiteY6" fmla="*/ 898 h 37670"/>
                <a:gd name="connsiteX7" fmla="*/ 283530 w 337644"/>
                <a:gd name="connsiteY7" fmla="*/ 1152 h 37670"/>
                <a:gd name="connsiteX8" fmla="*/ 205788 w 337644"/>
                <a:gd name="connsiteY8" fmla="*/ 2549 h 37670"/>
                <a:gd name="connsiteX9" fmla="*/ 178603 w 337644"/>
                <a:gd name="connsiteY9" fmla="*/ 3058 h 37670"/>
                <a:gd name="connsiteX10" fmla="*/ 129697 w 337644"/>
                <a:gd name="connsiteY10" fmla="*/ 1533 h 37670"/>
                <a:gd name="connsiteX11" fmla="*/ 106578 w 337644"/>
                <a:gd name="connsiteY11" fmla="*/ 1533 h 37670"/>
                <a:gd name="connsiteX12" fmla="*/ 89175 w 337644"/>
                <a:gd name="connsiteY12" fmla="*/ 8 h 37670"/>
                <a:gd name="connsiteX13" fmla="*/ 68723 w 337644"/>
                <a:gd name="connsiteY13" fmla="*/ 1279 h 37670"/>
                <a:gd name="connsiteX14" fmla="*/ 14100 w 337644"/>
                <a:gd name="connsiteY14" fmla="*/ 2549 h 37670"/>
                <a:gd name="connsiteX15" fmla="*/ 3557 w 337644"/>
                <a:gd name="connsiteY15" fmla="*/ 1914 h 37670"/>
                <a:gd name="connsiteX16" fmla="*/ 0 w 337644"/>
                <a:gd name="connsiteY16" fmla="*/ 18940 h 37670"/>
                <a:gd name="connsiteX17" fmla="*/ 3557 w 337644"/>
                <a:gd name="connsiteY17" fmla="*/ 37363 h 37670"/>
                <a:gd name="connsiteX18" fmla="*/ 9527 w 337644"/>
                <a:gd name="connsiteY18" fmla="*/ 37491 h 37670"/>
                <a:gd name="connsiteX19" fmla="*/ 59577 w 337644"/>
                <a:gd name="connsiteY19" fmla="*/ 36220 h 37670"/>
                <a:gd name="connsiteX20" fmla="*/ 195753 w 337644"/>
                <a:gd name="connsiteY20" fmla="*/ 34949 h 37670"/>
                <a:gd name="connsiteX21" fmla="*/ 225859 w 337644"/>
                <a:gd name="connsiteY21" fmla="*/ 35458 h 37670"/>
                <a:gd name="connsiteX22" fmla="*/ 261427 w 337644"/>
                <a:gd name="connsiteY22" fmla="*/ 35966 h 37670"/>
                <a:gd name="connsiteX23" fmla="*/ 274002 w 337644"/>
                <a:gd name="connsiteY23" fmla="*/ 36093 h 37670"/>
                <a:gd name="connsiteX24" fmla="*/ 294581 w 337644"/>
                <a:gd name="connsiteY24" fmla="*/ 36347 h 37670"/>
                <a:gd name="connsiteX25" fmla="*/ 334596 w 337644"/>
                <a:gd name="connsiteY25" fmla="*/ 37363 h 37670"/>
                <a:gd name="connsiteX26" fmla="*/ 337644 w 337644"/>
                <a:gd name="connsiteY26" fmla="*/ 17923 h 37670"/>
                <a:gd name="connsiteX27" fmla="*/ 334469 w 337644"/>
                <a:gd name="connsiteY27" fmla="*/ 2041 h 37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37644" h="37670">
                  <a:moveTo>
                    <a:pt x="334469" y="2041"/>
                  </a:moveTo>
                  <a:cubicBezTo>
                    <a:pt x="333198" y="1914"/>
                    <a:pt x="331928" y="1787"/>
                    <a:pt x="330658" y="1660"/>
                  </a:cubicBezTo>
                  <a:cubicBezTo>
                    <a:pt x="326466" y="1152"/>
                    <a:pt x="322655" y="644"/>
                    <a:pt x="318843" y="516"/>
                  </a:cubicBezTo>
                  <a:cubicBezTo>
                    <a:pt x="316431" y="390"/>
                    <a:pt x="314271" y="390"/>
                    <a:pt x="311603" y="644"/>
                  </a:cubicBezTo>
                  <a:cubicBezTo>
                    <a:pt x="308173" y="1025"/>
                    <a:pt x="304490" y="1152"/>
                    <a:pt x="300933" y="898"/>
                  </a:cubicBezTo>
                  <a:cubicBezTo>
                    <a:pt x="300806" y="898"/>
                    <a:pt x="294454" y="898"/>
                    <a:pt x="291405" y="1025"/>
                  </a:cubicBezTo>
                  <a:cubicBezTo>
                    <a:pt x="291025" y="1025"/>
                    <a:pt x="290643" y="898"/>
                    <a:pt x="290135" y="898"/>
                  </a:cubicBezTo>
                  <a:cubicBezTo>
                    <a:pt x="288103" y="644"/>
                    <a:pt x="285816" y="898"/>
                    <a:pt x="283530" y="1152"/>
                  </a:cubicBezTo>
                  <a:cubicBezTo>
                    <a:pt x="257616" y="1406"/>
                    <a:pt x="231701" y="1152"/>
                    <a:pt x="205788" y="2549"/>
                  </a:cubicBezTo>
                  <a:cubicBezTo>
                    <a:pt x="196768" y="3058"/>
                    <a:pt x="187750" y="3820"/>
                    <a:pt x="178603" y="3058"/>
                  </a:cubicBezTo>
                  <a:cubicBezTo>
                    <a:pt x="162344" y="1787"/>
                    <a:pt x="145957" y="1914"/>
                    <a:pt x="129697" y="1533"/>
                  </a:cubicBezTo>
                  <a:cubicBezTo>
                    <a:pt x="121948" y="1406"/>
                    <a:pt x="116867" y="3185"/>
                    <a:pt x="106578" y="1533"/>
                  </a:cubicBezTo>
                  <a:cubicBezTo>
                    <a:pt x="102131" y="1279"/>
                    <a:pt x="93621" y="-119"/>
                    <a:pt x="89175" y="8"/>
                  </a:cubicBezTo>
                  <a:cubicBezTo>
                    <a:pt x="81045" y="262"/>
                    <a:pt x="76853" y="898"/>
                    <a:pt x="68723" y="1279"/>
                  </a:cubicBezTo>
                  <a:cubicBezTo>
                    <a:pt x="50557" y="2041"/>
                    <a:pt x="32392" y="2295"/>
                    <a:pt x="14100" y="2549"/>
                  </a:cubicBezTo>
                  <a:cubicBezTo>
                    <a:pt x="10671" y="2549"/>
                    <a:pt x="7114" y="2295"/>
                    <a:pt x="3557" y="1914"/>
                  </a:cubicBezTo>
                  <a:lnTo>
                    <a:pt x="0" y="18940"/>
                  </a:lnTo>
                  <a:lnTo>
                    <a:pt x="3557" y="37363"/>
                  </a:lnTo>
                  <a:cubicBezTo>
                    <a:pt x="5589" y="37491"/>
                    <a:pt x="7621" y="37491"/>
                    <a:pt x="9527" y="37491"/>
                  </a:cubicBezTo>
                  <a:cubicBezTo>
                    <a:pt x="26168" y="38253"/>
                    <a:pt x="43190" y="36347"/>
                    <a:pt x="59577" y="36220"/>
                  </a:cubicBezTo>
                  <a:cubicBezTo>
                    <a:pt x="104926" y="35712"/>
                    <a:pt x="150403" y="36220"/>
                    <a:pt x="195753" y="34949"/>
                  </a:cubicBezTo>
                  <a:cubicBezTo>
                    <a:pt x="204136" y="34695"/>
                    <a:pt x="224207" y="35204"/>
                    <a:pt x="225859" y="35458"/>
                  </a:cubicBezTo>
                  <a:cubicBezTo>
                    <a:pt x="237291" y="37745"/>
                    <a:pt x="249486" y="35712"/>
                    <a:pt x="261427" y="35966"/>
                  </a:cubicBezTo>
                  <a:cubicBezTo>
                    <a:pt x="265619" y="35966"/>
                    <a:pt x="269810" y="36093"/>
                    <a:pt x="274002" y="36093"/>
                  </a:cubicBezTo>
                  <a:cubicBezTo>
                    <a:pt x="280862" y="36220"/>
                    <a:pt x="287722" y="36220"/>
                    <a:pt x="294581" y="36347"/>
                  </a:cubicBezTo>
                  <a:cubicBezTo>
                    <a:pt x="307919" y="36474"/>
                    <a:pt x="321257" y="36855"/>
                    <a:pt x="334596" y="37363"/>
                  </a:cubicBezTo>
                  <a:lnTo>
                    <a:pt x="337644" y="17923"/>
                  </a:lnTo>
                  <a:lnTo>
                    <a:pt x="334469" y="2041"/>
                  </a:lnTo>
                  <a:close/>
                </a:path>
              </a:pathLst>
            </a:custGeom>
            <a:solidFill>
              <a:srgbClr val="E75119"/>
            </a:solidFill>
            <a:ln w="12692"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1E329558-3EC5-A84E-8003-5D71A07B9B6C}"/>
                </a:ext>
              </a:extLst>
            </p:cNvPr>
            <p:cNvSpPr/>
            <p:nvPr/>
          </p:nvSpPr>
          <p:spPr>
            <a:xfrm>
              <a:off x="8569858" y="3526056"/>
              <a:ext cx="345600" cy="35040"/>
            </a:xfrm>
            <a:custGeom>
              <a:avLst/>
              <a:gdLst>
                <a:gd name="connsiteX0" fmla="*/ 334469 w 337644"/>
                <a:gd name="connsiteY0" fmla="*/ 2041 h 37670"/>
                <a:gd name="connsiteX1" fmla="*/ 330658 w 337644"/>
                <a:gd name="connsiteY1" fmla="*/ 1660 h 37670"/>
                <a:gd name="connsiteX2" fmla="*/ 318844 w 337644"/>
                <a:gd name="connsiteY2" fmla="*/ 516 h 37670"/>
                <a:gd name="connsiteX3" fmla="*/ 311603 w 337644"/>
                <a:gd name="connsiteY3" fmla="*/ 644 h 37670"/>
                <a:gd name="connsiteX4" fmla="*/ 300933 w 337644"/>
                <a:gd name="connsiteY4" fmla="*/ 898 h 37670"/>
                <a:gd name="connsiteX5" fmla="*/ 291405 w 337644"/>
                <a:gd name="connsiteY5" fmla="*/ 1025 h 37670"/>
                <a:gd name="connsiteX6" fmla="*/ 290135 w 337644"/>
                <a:gd name="connsiteY6" fmla="*/ 898 h 37670"/>
                <a:gd name="connsiteX7" fmla="*/ 283530 w 337644"/>
                <a:gd name="connsiteY7" fmla="*/ 1152 h 37670"/>
                <a:gd name="connsiteX8" fmla="*/ 205788 w 337644"/>
                <a:gd name="connsiteY8" fmla="*/ 2549 h 37670"/>
                <a:gd name="connsiteX9" fmla="*/ 178603 w 337644"/>
                <a:gd name="connsiteY9" fmla="*/ 3058 h 37670"/>
                <a:gd name="connsiteX10" fmla="*/ 129697 w 337644"/>
                <a:gd name="connsiteY10" fmla="*/ 1533 h 37670"/>
                <a:gd name="connsiteX11" fmla="*/ 106578 w 337644"/>
                <a:gd name="connsiteY11" fmla="*/ 1533 h 37670"/>
                <a:gd name="connsiteX12" fmla="*/ 89175 w 337644"/>
                <a:gd name="connsiteY12" fmla="*/ 8 h 37670"/>
                <a:gd name="connsiteX13" fmla="*/ 68723 w 337644"/>
                <a:gd name="connsiteY13" fmla="*/ 1279 h 37670"/>
                <a:gd name="connsiteX14" fmla="*/ 14101 w 337644"/>
                <a:gd name="connsiteY14" fmla="*/ 2549 h 37670"/>
                <a:gd name="connsiteX15" fmla="*/ 3557 w 337644"/>
                <a:gd name="connsiteY15" fmla="*/ 1914 h 37670"/>
                <a:gd name="connsiteX16" fmla="*/ 0 w 337644"/>
                <a:gd name="connsiteY16" fmla="*/ 18940 h 37670"/>
                <a:gd name="connsiteX17" fmla="*/ 3557 w 337644"/>
                <a:gd name="connsiteY17" fmla="*/ 37363 h 37670"/>
                <a:gd name="connsiteX18" fmla="*/ 9527 w 337644"/>
                <a:gd name="connsiteY18" fmla="*/ 37491 h 37670"/>
                <a:gd name="connsiteX19" fmla="*/ 59577 w 337644"/>
                <a:gd name="connsiteY19" fmla="*/ 36220 h 37670"/>
                <a:gd name="connsiteX20" fmla="*/ 195753 w 337644"/>
                <a:gd name="connsiteY20" fmla="*/ 34949 h 37670"/>
                <a:gd name="connsiteX21" fmla="*/ 225859 w 337644"/>
                <a:gd name="connsiteY21" fmla="*/ 35458 h 37670"/>
                <a:gd name="connsiteX22" fmla="*/ 261427 w 337644"/>
                <a:gd name="connsiteY22" fmla="*/ 35966 h 37670"/>
                <a:gd name="connsiteX23" fmla="*/ 274002 w 337644"/>
                <a:gd name="connsiteY23" fmla="*/ 36093 h 37670"/>
                <a:gd name="connsiteX24" fmla="*/ 294581 w 337644"/>
                <a:gd name="connsiteY24" fmla="*/ 36347 h 37670"/>
                <a:gd name="connsiteX25" fmla="*/ 334596 w 337644"/>
                <a:gd name="connsiteY25" fmla="*/ 37363 h 37670"/>
                <a:gd name="connsiteX26" fmla="*/ 337644 w 337644"/>
                <a:gd name="connsiteY26" fmla="*/ 17923 h 37670"/>
                <a:gd name="connsiteX27" fmla="*/ 334469 w 337644"/>
                <a:gd name="connsiteY27" fmla="*/ 2041 h 37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37644" h="37670">
                  <a:moveTo>
                    <a:pt x="334469" y="2041"/>
                  </a:moveTo>
                  <a:cubicBezTo>
                    <a:pt x="333199" y="1914"/>
                    <a:pt x="331928" y="1787"/>
                    <a:pt x="330658" y="1660"/>
                  </a:cubicBezTo>
                  <a:cubicBezTo>
                    <a:pt x="326466" y="1152"/>
                    <a:pt x="322655" y="644"/>
                    <a:pt x="318844" y="516"/>
                  </a:cubicBezTo>
                  <a:cubicBezTo>
                    <a:pt x="316431" y="390"/>
                    <a:pt x="314271" y="390"/>
                    <a:pt x="311603" y="644"/>
                  </a:cubicBezTo>
                  <a:cubicBezTo>
                    <a:pt x="308173" y="1025"/>
                    <a:pt x="304490" y="1152"/>
                    <a:pt x="300933" y="898"/>
                  </a:cubicBezTo>
                  <a:cubicBezTo>
                    <a:pt x="300806" y="898"/>
                    <a:pt x="294454" y="898"/>
                    <a:pt x="291405" y="1025"/>
                  </a:cubicBezTo>
                  <a:cubicBezTo>
                    <a:pt x="291025" y="1025"/>
                    <a:pt x="290643" y="898"/>
                    <a:pt x="290135" y="898"/>
                  </a:cubicBezTo>
                  <a:cubicBezTo>
                    <a:pt x="288103" y="644"/>
                    <a:pt x="285816" y="898"/>
                    <a:pt x="283530" y="1152"/>
                  </a:cubicBezTo>
                  <a:cubicBezTo>
                    <a:pt x="257616" y="1406"/>
                    <a:pt x="231701" y="1152"/>
                    <a:pt x="205788" y="2549"/>
                  </a:cubicBezTo>
                  <a:cubicBezTo>
                    <a:pt x="196768" y="3058"/>
                    <a:pt x="187750" y="3820"/>
                    <a:pt x="178603" y="3058"/>
                  </a:cubicBezTo>
                  <a:cubicBezTo>
                    <a:pt x="162344" y="1787"/>
                    <a:pt x="145957" y="1914"/>
                    <a:pt x="129697" y="1533"/>
                  </a:cubicBezTo>
                  <a:cubicBezTo>
                    <a:pt x="121949" y="1406"/>
                    <a:pt x="116867" y="3185"/>
                    <a:pt x="106578" y="1533"/>
                  </a:cubicBezTo>
                  <a:cubicBezTo>
                    <a:pt x="102132" y="1279"/>
                    <a:pt x="93621" y="-119"/>
                    <a:pt x="89175" y="8"/>
                  </a:cubicBezTo>
                  <a:cubicBezTo>
                    <a:pt x="81045" y="262"/>
                    <a:pt x="76853" y="898"/>
                    <a:pt x="68723" y="1279"/>
                  </a:cubicBezTo>
                  <a:cubicBezTo>
                    <a:pt x="50558" y="2041"/>
                    <a:pt x="32392" y="2295"/>
                    <a:pt x="14101" y="2549"/>
                  </a:cubicBezTo>
                  <a:cubicBezTo>
                    <a:pt x="10671" y="2549"/>
                    <a:pt x="7114" y="2295"/>
                    <a:pt x="3557" y="1914"/>
                  </a:cubicBezTo>
                  <a:lnTo>
                    <a:pt x="0" y="18940"/>
                  </a:lnTo>
                  <a:lnTo>
                    <a:pt x="3557" y="37363"/>
                  </a:lnTo>
                  <a:cubicBezTo>
                    <a:pt x="5589" y="37491"/>
                    <a:pt x="7622" y="37491"/>
                    <a:pt x="9527" y="37491"/>
                  </a:cubicBezTo>
                  <a:cubicBezTo>
                    <a:pt x="26168" y="38253"/>
                    <a:pt x="43190" y="36347"/>
                    <a:pt x="59577" y="36220"/>
                  </a:cubicBezTo>
                  <a:cubicBezTo>
                    <a:pt x="104926" y="35712"/>
                    <a:pt x="150403" y="36220"/>
                    <a:pt x="195753" y="34949"/>
                  </a:cubicBezTo>
                  <a:cubicBezTo>
                    <a:pt x="204136" y="34695"/>
                    <a:pt x="224207" y="35204"/>
                    <a:pt x="225859" y="35458"/>
                  </a:cubicBezTo>
                  <a:cubicBezTo>
                    <a:pt x="237291" y="37745"/>
                    <a:pt x="249486" y="35712"/>
                    <a:pt x="261427" y="35966"/>
                  </a:cubicBezTo>
                  <a:cubicBezTo>
                    <a:pt x="265619" y="35966"/>
                    <a:pt x="269810" y="36093"/>
                    <a:pt x="274002" y="36093"/>
                  </a:cubicBezTo>
                  <a:cubicBezTo>
                    <a:pt x="280863" y="36220"/>
                    <a:pt x="287722" y="36220"/>
                    <a:pt x="294581" y="36347"/>
                  </a:cubicBezTo>
                  <a:cubicBezTo>
                    <a:pt x="307919" y="36474"/>
                    <a:pt x="321258" y="36855"/>
                    <a:pt x="334596" y="37363"/>
                  </a:cubicBezTo>
                  <a:lnTo>
                    <a:pt x="337644" y="17923"/>
                  </a:lnTo>
                  <a:lnTo>
                    <a:pt x="334469" y="2041"/>
                  </a:lnTo>
                  <a:close/>
                </a:path>
              </a:pathLst>
            </a:custGeom>
            <a:solidFill>
              <a:srgbClr val="E75119"/>
            </a:solidFill>
            <a:ln w="12692"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47409238-306F-274D-9F3C-A33D2E93D71F}"/>
                </a:ext>
              </a:extLst>
            </p:cNvPr>
            <p:cNvSpPr/>
            <p:nvPr/>
          </p:nvSpPr>
          <p:spPr>
            <a:xfrm>
              <a:off x="8900770" y="3526056"/>
              <a:ext cx="337644" cy="35040"/>
            </a:xfrm>
            <a:custGeom>
              <a:avLst/>
              <a:gdLst>
                <a:gd name="connsiteX0" fmla="*/ 334469 w 337644"/>
                <a:gd name="connsiteY0" fmla="*/ 2041 h 37670"/>
                <a:gd name="connsiteX1" fmla="*/ 330658 w 337644"/>
                <a:gd name="connsiteY1" fmla="*/ 1660 h 37670"/>
                <a:gd name="connsiteX2" fmla="*/ 318844 w 337644"/>
                <a:gd name="connsiteY2" fmla="*/ 516 h 37670"/>
                <a:gd name="connsiteX3" fmla="*/ 311603 w 337644"/>
                <a:gd name="connsiteY3" fmla="*/ 644 h 37670"/>
                <a:gd name="connsiteX4" fmla="*/ 300933 w 337644"/>
                <a:gd name="connsiteY4" fmla="*/ 898 h 37670"/>
                <a:gd name="connsiteX5" fmla="*/ 291405 w 337644"/>
                <a:gd name="connsiteY5" fmla="*/ 1025 h 37670"/>
                <a:gd name="connsiteX6" fmla="*/ 290135 w 337644"/>
                <a:gd name="connsiteY6" fmla="*/ 898 h 37670"/>
                <a:gd name="connsiteX7" fmla="*/ 283530 w 337644"/>
                <a:gd name="connsiteY7" fmla="*/ 1152 h 37670"/>
                <a:gd name="connsiteX8" fmla="*/ 205788 w 337644"/>
                <a:gd name="connsiteY8" fmla="*/ 2549 h 37670"/>
                <a:gd name="connsiteX9" fmla="*/ 178604 w 337644"/>
                <a:gd name="connsiteY9" fmla="*/ 3058 h 37670"/>
                <a:gd name="connsiteX10" fmla="*/ 129697 w 337644"/>
                <a:gd name="connsiteY10" fmla="*/ 1533 h 37670"/>
                <a:gd name="connsiteX11" fmla="*/ 106578 w 337644"/>
                <a:gd name="connsiteY11" fmla="*/ 1533 h 37670"/>
                <a:gd name="connsiteX12" fmla="*/ 89175 w 337644"/>
                <a:gd name="connsiteY12" fmla="*/ 8 h 37670"/>
                <a:gd name="connsiteX13" fmla="*/ 68723 w 337644"/>
                <a:gd name="connsiteY13" fmla="*/ 1279 h 37670"/>
                <a:gd name="connsiteX14" fmla="*/ 14101 w 337644"/>
                <a:gd name="connsiteY14" fmla="*/ 2549 h 37670"/>
                <a:gd name="connsiteX15" fmla="*/ 3557 w 337644"/>
                <a:gd name="connsiteY15" fmla="*/ 1914 h 37670"/>
                <a:gd name="connsiteX16" fmla="*/ 0 w 337644"/>
                <a:gd name="connsiteY16" fmla="*/ 18940 h 37670"/>
                <a:gd name="connsiteX17" fmla="*/ 3557 w 337644"/>
                <a:gd name="connsiteY17" fmla="*/ 37363 h 37670"/>
                <a:gd name="connsiteX18" fmla="*/ 9527 w 337644"/>
                <a:gd name="connsiteY18" fmla="*/ 37491 h 37670"/>
                <a:gd name="connsiteX19" fmla="*/ 59577 w 337644"/>
                <a:gd name="connsiteY19" fmla="*/ 36220 h 37670"/>
                <a:gd name="connsiteX20" fmla="*/ 195753 w 337644"/>
                <a:gd name="connsiteY20" fmla="*/ 34949 h 37670"/>
                <a:gd name="connsiteX21" fmla="*/ 225859 w 337644"/>
                <a:gd name="connsiteY21" fmla="*/ 35458 h 37670"/>
                <a:gd name="connsiteX22" fmla="*/ 261427 w 337644"/>
                <a:gd name="connsiteY22" fmla="*/ 35966 h 37670"/>
                <a:gd name="connsiteX23" fmla="*/ 274002 w 337644"/>
                <a:gd name="connsiteY23" fmla="*/ 36093 h 37670"/>
                <a:gd name="connsiteX24" fmla="*/ 294581 w 337644"/>
                <a:gd name="connsiteY24" fmla="*/ 36347 h 37670"/>
                <a:gd name="connsiteX25" fmla="*/ 334596 w 337644"/>
                <a:gd name="connsiteY25" fmla="*/ 37363 h 37670"/>
                <a:gd name="connsiteX26" fmla="*/ 337644 w 337644"/>
                <a:gd name="connsiteY26" fmla="*/ 17923 h 37670"/>
                <a:gd name="connsiteX27" fmla="*/ 334469 w 337644"/>
                <a:gd name="connsiteY27" fmla="*/ 2041 h 37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37644" h="37670">
                  <a:moveTo>
                    <a:pt x="334469" y="2041"/>
                  </a:moveTo>
                  <a:cubicBezTo>
                    <a:pt x="333199" y="1914"/>
                    <a:pt x="331928" y="1787"/>
                    <a:pt x="330658" y="1660"/>
                  </a:cubicBezTo>
                  <a:cubicBezTo>
                    <a:pt x="326466" y="1152"/>
                    <a:pt x="322655" y="644"/>
                    <a:pt x="318844" y="516"/>
                  </a:cubicBezTo>
                  <a:cubicBezTo>
                    <a:pt x="316431" y="390"/>
                    <a:pt x="314271" y="390"/>
                    <a:pt x="311603" y="644"/>
                  </a:cubicBezTo>
                  <a:cubicBezTo>
                    <a:pt x="308173" y="1025"/>
                    <a:pt x="304490" y="1152"/>
                    <a:pt x="300933" y="898"/>
                  </a:cubicBezTo>
                  <a:cubicBezTo>
                    <a:pt x="300806" y="898"/>
                    <a:pt x="294455" y="898"/>
                    <a:pt x="291405" y="1025"/>
                  </a:cubicBezTo>
                  <a:cubicBezTo>
                    <a:pt x="291025" y="1025"/>
                    <a:pt x="290643" y="898"/>
                    <a:pt x="290135" y="898"/>
                  </a:cubicBezTo>
                  <a:cubicBezTo>
                    <a:pt x="288103" y="644"/>
                    <a:pt x="285816" y="898"/>
                    <a:pt x="283530" y="1152"/>
                  </a:cubicBezTo>
                  <a:cubicBezTo>
                    <a:pt x="257616" y="1406"/>
                    <a:pt x="231702" y="1152"/>
                    <a:pt x="205788" y="2549"/>
                  </a:cubicBezTo>
                  <a:cubicBezTo>
                    <a:pt x="196769" y="3058"/>
                    <a:pt x="187750" y="3820"/>
                    <a:pt x="178604" y="3058"/>
                  </a:cubicBezTo>
                  <a:cubicBezTo>
                    <a:pt x="162344" y="1787"/>
                    <a:pt x="145957" y="1914"/>
                    <a:pt x="129697" y="1533"/>
                  </a:cubicBezTo>
                  <a:cubicBezTo>
                    <a:pt x="121949" y="1406"/>
                    <a:pt x="116867" y="3185"/>
                    <a:pt x="106578" y="1533"/>
                  </a:cubicBezTo>
                  <a:cubicBezTo>
                    <a:pt x="102132" y="1279"/>
                    <a:pt x="93621" y="-119"/>
                    <a:pt x="89175" y="8"/>
                  </a:cubicBezTo>
                  <a:cubicBezTo>
                    <a:pt x="81045" y="262"/>
                    <a:pt x="76853" y="898"/>
                    <a:pt x="68723" y="1279"/>
                  </a:cubicBezTo>
                  <a:cubicBezTo>
                    <a:pt x="50558" y="2041"/>
                    <a:pt x="32393" y="2295"/>
                    <a:pt x="14101" y="2549"/>
                  </a:cubicBezTo>
                  <a:cubicBezTo>
                    <a:pt x="10671" y="2549"/>
                    <a:pt x="7114" y="2295"/>
                    <a:pt x="3557" y="1914"/>
                  </a:cubicBezTo>
                  <a:lnTo>
                    <a:pt x="0" y="18940"/>
                  </a:lnTo>
                  <a:lnTo>
                    <a:pt x="3557" y="37363"/>
                  </a:lnTo>
                  <a:cubicBezTo>
                    <a:pt x="5589" y="37491"/>
                    <a:pt x="7622" y="37491"/>
                    <a:pt x="9527" y="37491"/>
                  </a:cubicBezTo>
                  <a:cubicBezTo>
                    <a:pt x="26169" y="38253"/>
                    <a:pt x="43190" y="36347"/>
                    <a:pt x="59577" y="36220"/>
                  </a:cubicBezTo>
                  <a:cubicBezTo>
                    <a:pt x="104926" y="35712"/>
                    <a:pt x="150403" y="36220"/>
                    <a:pt x="195753" y="34949"/>
                  </a:cubicBezTo>
                  <a:cubicBezTo>
                    <a:pt x="204136" y="34695"/>
                    <a:pt x="224207" y="35204"/>
                    <a:pt x="225859" y="35458"/>
                  </a:cubicBezTo>
                  <a:cubicBezTo>
                    <a:pt x="237292" y="37745"/>
                    <a:pt x="249486" y="35712"/>
                    <a:pt x="261427" y="35966"/>
                  </a:cubicBezTo>
                  <a:cubicBezTo>
                    <a:pt x="265619" y="35966"/>
                    <a:pt x="269811" y="36093"/>
                    <a:pt x="274002" y="36093"/>
                  </a:cubicBezTo>
                  <a:cubicBezTo>
                    <a:pt x="280863" y="36220"/>
                    <a:pt x="287722" y="36220"/>
                    <a:pt x="294581" y="36347"/>
                  </a:cubicBezTo>
                  <a:cubicBezTo>
                    <a:pt x="307920" y="36474"/>
                    <a:pt x="321258" y="36855"/>
                    <a:pt x="334596" y="37363"/>
                  </a:cubicBezTo>
                  <a:lnTo>
                    <a:pt x="337644" y="17923"/>
                  </a:lnTo>
                  <a:lnTo>
                    <a:pt x="334469" y="2041"/>
                  </a:lnTo>
                  <a:close/>
                </a:path>
              </a:pathLst>
            </a:custGeom>
            <a:solidFill>
              <a:srgbClr val="E75119"/>
            </a:solidFill>
            <a:ln w="12692"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DED25A9C-0632-624B-A209-74A501D853E6}"/>
                </a:ext>
              </a:extLst>
            </p:cNvPr>
            <p:cNvSpPr/>
            <p:nvPr/>
          </p:nvSpPr>
          <p:spPr>
            <a:xfrm>
              <a:off x="9231682" y="3526056"/>
              <a:ext cx="337643" cy="35040"/>
            </a:xfrm>
            <a:custGeom>
              <a:avLst/>
              <a:gdLst>
                <a:gd name="connsiteX0" fmla="*/ 334468 w 337643"/>
                <a:gd name="connsiteY0" fmla="*/ 2041 h 37670"/>
                <a:gd name="connsiteX1" fmla="*/ 330657 w 337643"/>
                <a:gd name="connsiteY1" fmla="*/ 1660 h 37670"/>
                <a:gd name="connsiteX2" fmla="*/ 318843 w 337643"/>
                <a:gd name="connsiteY2" fmla="*/ 516 h 37670"/>
                <a:gd name="connsiteX3" fmla="*/ 311603 w 337643"/>
                <a:gd name="connsiteY3" fmla="*/ 644 h 37670"/>
                <a:gd name="connsiteX4" fmla="*/ 300933 w 337643"/>
                <a:gd name="connsiteY4" fmla="*/ 898 h 37670"/>
                <a:gd name="connsiteX5" fmla="*/ 291405 w 337643"/>
                <a:gd name="connsiteY5" fmla="*/ 1025 h 37670"/>
                <a:gd name="connsiteX6" fmla="*/ 290135 w 337643"/>
                <a:gd name="connsiteY6" fmla="*/ 898 h 37670"/>
                <a:gd name="connsiteX7" fmla="*/ 283530 w 337643"/>
                <a:gd name="connsiteY7" fmla="*/ 1152 h 37670"/>
                <a:gd name="connsiteX8" fmla="*/ 205787 w 337643"/>
                <a:gd name="connsiteY8" fmla="*/ 2549 h 37670"/>
                <a:gd name="connsiteX9" fmla="*/ 178603 w 337643"/>
                <a:gd name="connsiteY9" fmla="*/ 3058 h 37670"/>
                <a:gd name="connsiteX10" fmla="*/ 129697 w 337643"/>
                <a:gd name="connsiteY10" fmla="*/ 1533 h 37670"/>
                <a:gd name="connsiteX11" fmla="*/ 106577 w 337643"/>
                <a:gd name="connsiteY11" fmla="*/ 1533 h 37670"/>
                <a:gd name="connsiteX12" fmla="*/ 89174 w 337643"/>
                <a:gd name="connsiteY12" fmla="*/ 8 h 37670"/>
                <a:gd name="connsiteX13" fmla="*/ 68723 w 337643"/>
                <a:gd name="connsiteY13" fmla="*/ 1279 h 37670"/>
                <a:gd name="connsiteX14" fmla="*/ 14100 w 337643"/>
                <a:gd name="connsiteY14" fmla="*/ 2549 h 37670"/>
                <a:gd name="connsiteX15" fmla="*/ 3556 w 337643"/>
                <a:gd name="connsiteY15" fmla="*/ 1914 h 37670"/>
                <a:gd name="connsiteX16" fmla="*/ 0 w 337643"/>
                <a:gd name="connsiteY16" fmla="*/ 18940 h 37670"/>
                <a:gd name="connsiteX17" fmla="*/ 3556 w 337643"/>
                <a:gd name="connsiteY17" fmla="*/ 37363 h 37670"/>
                <a:gd name="connsiteX18" fmla="*/ 9527 w 337643"/>
                <a:gd name="connsiteY18" fmla="*/ 37491 h 37670"/>
                <a:gd name="connsiteX19" fmla="*/ 59577 w 337643"/>
                <a:gd name="connsiteY19" fmla="*/ 36220 h 37670"/>
                <a:gd name="connsiteX20" fmla="*/ 195752 w 337643"/>
                <a:gd name="connsiteY20" fmla="*/ 34949 h 37670"/>
                <a:gd name="connsiteX21" fmla="*/ 225858 w 337643"/>
                <a:gd name="connsiteY21" fmla="*/ 35458 h 37670"/>
                <a:gd name="connsiteX22" fmla="*/ 261426 w 337643"/>
                <a:gd name="connsiteY22" fmla="*/ 35966 h 37670"/>
                <a:gd name="connsiteX23" fmla="*/ 274002 w 337643"/>
                <a:gd name="connsiteY23" fmla="*/ 36093 h 37670"/>
                <a:gd name="connsiteX24" fmla="*/ 294581 w 337643"/>
                <a:gd name="connsiteY24" fmla="*/ 36347 h 37670"/>
                <a:gd name="connsiteX25" fmla="*/ 334595 w 337643"/>
                <a:gd name="connsiteY25" fmla="*/ 37363 h 37670"/>
                <a:gd name="connsiteX26" fmla="*/ 337644 w 337643"/>
                <a:gd name="connsiteY26" fmla="*/ 17923 h 37670"/>
                <a:gd name="connsiteX27" fmla="*/ 334468 w 337643"/>
                <a:gd name="connsiteY27" fmla="*/ 2041 h 37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37643" h="37670">
                  <a:moveTo>
                    <a:pt x="334468" y="2041"/>
                  </a:moveTo>
                  <a:cubicBezTo>
                    <a:pt x="333198" y="1914"/>
                    <a:pt x="331928" y="1787"/>
                    <a:pt x="330657" y="1660"/>
                  </a:cubicBezTo>
                  <a:cubicBezTo>
                    <a:pt x="326465" y="1152"/>
                    <a:pt x="322654" y="644"/>
                    <a:pt x="318843" y="516"/>
                  </a:cubicBezTo>
                  <a:cubicBezTo>
                    <a:pt x="316430" y="390"/>
                    <a:pt x="314271" y="390"/>
                    <a:pt x="311603" y="644"/>
                  </a:cubicBezTo>
                  <a:cubicBezTo>
                    <a:pt x="308173" y="1025"/>
                    <a:pt x="304489" y="1152"/>
                    <a:pt x="300933" y="898"/>
                  </a:cubicBezTo>
                  <a:cubicBezTo>
                    <a:pt x="300806" y="898"/>
                    <a:pt x="294454" y="898"/>
                    <a:pt x="291405" y="1025"/>
                  </a:cubicBezTo>
                  <a:cubicBezTo>
                    <a:pt x="291024" y="1025"/>
                    <a:pt x="290643" y="898"/>
                    <a:pt x="290135" y="898"/>
                  </a:cubicBezTo>
                  <a:cubicBezTo>
                    <a:pt x="288103" y="644"/>
                    <a:pt x="285816" y="898"/>
                    <a:pt x="283530" y="1152"/>
                  </a:cubicBezTo>
                  <a:cubicBezTo>
                    <a:pt x="257615" y="1406"/>
                    <a:pt x="231701" y="1152"/>
                    <a:pt x="205787" y="2549"/>
                  </a:cubicBezTo>
                  <a:cubicBezTo>
                    <a:pt x="196768" y="3058"/>
                    <a:pt x="187749" y="3820"/>
                    <a:pt x="178603" y="3058"/>
                  </a:cubicBezTo>
                  <a:cubicBezTo>
                    <a:pt x="162343" y="1787"/>
                    <a:pt x="145957" y="1914"/>
                    <a:pt x="129697" y="1533"/>
                  </a:cubicBezTo>
                  <a:cubicBezTo>
                    <a:pt x="121948" y="1406"/>
                    <a:pt x="116866" y="3185"/>
                    <a:pt x="106577" y="1533"/>
                  </a:cubicBezTo>
                  <a:cubicBezTo>
                    <a:pt x="102131" y="1279"/>
                    <a:pt x="93621" y="-119"/>
                    <a:pt x="89174" y="8"/>
                  </a:cubicBezTo>
                  <a:cubicBezTo>
                    <a:pt x="81045" y="262"/>
                    <a:pt x="76853" y="898"/>
                    <a:pt x="68723" y="1279"/>
                  </a:cubicBezTo>
                  <a:cubicBezTo>
                    <a:pt x="50557" y="2041"/>
                    <a:pt x="32392" y="2295"/>
                    <a:pt x="14100" y="2549"/>
                  </a:cubicBezTo>
                  <a:cubicBezTo>
                    <a:pt x="10670" y="2549"/>
                    <a:pt x="7114" y="2295"/>
                    <a:pt x="3556" y="1914"/>
                  </a:cubicBezTo>
                  <a:lnTo>
                    <a:pt x="0" y="18940"/>
                  </a:lnTo>
                  <a:lnTo>
                    <a:pt x="3556" y="37363"/>
                  </a:lnTo>
                  <a:cubicBezTo>
                    <a:pt x="5589" y="37491"/>
                    <a:pt x="7621" y="37491"/>
                    <a:pt x="9527" y="37491"/>
                  </a:cubicBezTo>
                  <a:cubicBezTo>
                    <a:pt x="26168" y="38253"/>
                    <a:pt x="43190" y="36347"/>
                    <a:pt x="59577" y="36220"/>
                  </a:cubicBezTo>
                  <a:cubicBezTo>
                    <a:pt x="104926" y="35712"/>
                    <a:pt x="150402" y="36220"/>
                    <a:pt x="195752" y="34949"/>
                  </a:cubicBezTo>
                  <a:cubicBezTo>
                    <a:pt x="204136" y="34695"/>
                    <a:pt x="224206" y="35204"/>
                    <a:pt x="225858" y="35458"/>
                  </a:cubicBezTo>
                  <a:cubicBezTo>
                    <a:pt x="237291" y="37745"/>
                    <a:pt x="249485" y="35712"/>
                    <a:pt x="261426" y="35966"/>
                  </a:cubicBezTo>
                  <a:cubicBezTo>
                    <a:pt x="265618" y="35966"/>
                    <a:pt x="269810" y="36093"/>
                    <a:pt x="274002" y="36093"/>
                  </a:cubicBezTo>
                  <a:cubicBezTo>
                    <a:pt x="280862" y="36220"/>
                    <a:pt x="287721" y="36220"/>
                    <a:pt x="294581" y="36347"/>
                  </a:cubicBezTo>
                  <a:cubicBezTo>
                    <a:pt x="307919" y="36474"/>
                    <a:pt x="321257" y="36855"/>
                    <a:pt x="334595" y="37363"/>
                  </a:cubicBezTo>
                  <a:lnTo>
                    <a:pt x="337644" y="17923"/>
                  </a:lnTo>
                  <a:lnTo>
                    <a:pt x="334468" y="2041"/>
                  </a:lnTo>
                  <a:close/>
                </a:path>
              </a:pathLst>
            </a:custGeom>
            <a:solidFill>
              <a:srgbClr val="E75119"/>
            </a:solidFill>
            <a:ln w="12692"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B6B7AAD4-59C6-DD4D-BBB3-28DE8669AD12}"/>
                </a:ext>
              </a:extLst>
            </p:cNvPr>
            <p:cNvSpPr/>
            <p:nvPr/>
          </p:nvSpPr>
          <p:spPr>
            <a:xfrm>
              <a:off x="9562466" y="3526056"/>
              <a:ext cx="337517" cy="35040"/>
            </a:xfrm>
            <a:custGeom>
              <a:avLst/>
              <a:gdLst>
                <a:gd name="connsiteX0" fmla="*/ 334469 w 337517"/>
                <a:gd name="connsiteY0" fmla="*/ 2041 h 37670"/>
                <a:gd name="connsiteX1" fmla="*/ 330658 w 337517"/>
                <a:gd name="connsiteY1" fmla="*/ 1660 h 37670"/>
                <a:gd name="connsiteX2" fmla="*/ 318843 w 337517"/>
                <a:gd name="connsiteY2" fmla="*/ 516 h 37670"/>
                <a:gd name="connsiteX3" fmla="*/ 311603 w 337517"/>
                <a:gd name="connsiteY3" fmla="*/ 644 h 37670"/>
                <a:gd name="connsiteX4" fmla="*/ 300933 w 337517"/>
                <a:gd name="connsiteY4" fmla="*/ 898 h 37670"/>
                <a:gd name="connsiteX5" fmla="*/ 291405 w 337517"/>
                <a:gd name="connsiteY5" fmla="*/ 1025 h 37670"/>
                <a:gd name="connsiteX6" fmla="*/ 290135 w 337517"/>
                <a:gd name="connsiteY6" fmla="*/ 898 h 37670"/>
                <a:gd name="connsiteX7" fmla="*/ 283530 w 337517"/>
                <a:gd name="connsiteY7" fmla="*/ 1152 h 37670"/>
                <a:gd name="connsiteX8" fmla="*/ 205788 w 337517"/>
                <a:gd name="connsiteY8" fmla="*/ 2549 h 37670"/>
                <a:gd name="connsiteX9" fmla="*/ 178603 w 337517"/>
                <a:gd name="connsiteY9" fmla="*/ 3058 h 37670"/>
                <a:gd name="connsiteX10" fmla="*/ 129697 w 337517"/>
                <a:gd name="connsiteY10" fmla="*/ 1533 h 37670"/>
                <a:gd name="connsiteX11" fmla="*/ 106578 w 337517"/>
                <a:gd name="connsiteY11" fmla="*/ 1533 h 37670"/>
                <a:gd name="connsiteX12" fmla="*/ 89175 w 337517"/>
                <a:gd name="connsiteY12" fmla="*/ 8 h 37670"/>
                <a:gd name="connsiteX13" fmla="*/ 68723 w 337517"/>
                <a:gd name="connsiteY13" fmla="*/ 1279 h 37670"/>
                <a:gd name="connsiteX14" fmla="*/ 14100 w 337517"/>
                <a:gd name="connsiteY14" fmla="*/ 2549 h 37670"/>
                <a:gd name="connsiteX15" fmla="*/ 3557 w 337517"/>
                <a:gd name="connsiteY15" fmla="*/ 1914 h 37670"/>
                <a:gd name="connsiteX16" fmla="*/ 0 w 337517"/>
                <a:gd name="connsiteY16" fmla="*/ 18940 h 37670"/>
                <a:gd name="connsiteX17" fmla="*/ 3557 w 337517"/>
                <a:gd name="connsiteY17" fmla="*/ 37363 h 37670"/>
                <a:gd name="connsiteX18" fmla="*/ 9527 w 337517"/>
                <a:gd name="connsiteY18" fmla="*/ 37491 h 37670"/>
                <a:gd name="connsiteX19" fmla="*/ 59577 w 337517"/>
                <a:gd name="connsiteY19" fmla="*/ 36220 h 37670"/>
                <a:gd name="connsiteX20" fmla="*/ 195752 w 337517"/>
                <a:gd name="connsiteY20" fmla="*/ 34949 h 37670"/>
                <a:gd name="connsiteX21" fmla="*/ 225859 w 337517"/>
                <a:gd name="connsiteY21" fmla="*/ 35458 h 37670"/>
                <a:gd name="connsiteX22" fmla="*/ 261300 w 337517"/>
                <a:gd name="connsiteY22" fmla="*/ 35966 h 37670"/>
                <a:gd name="connsiteX23" fmla="*/ 273875 w 337517"/>
                <a:gd name="connsiteY23" fmla="*/ 36093 h 37670"/>
                <a:gd name="connsiteX24" fmla="*/ 294454 w 337517"/>
                <a:gd name="connsiteY24" fmla="*/ 36347 h 37670"/>
                <a:gd name="connsiteX25" fmla="*/ 334469 w 337517"/>
                <a:gd name="connsiteY25" fmla="*/ 37363 h 37670"/>
                <a:gd name="connsiteX26" fmla="*/ 337517 w 337517"/>
                <a:gd name="connsiteY26" fmla="*/ 17923 h 37670"/>
                <a:gd name="connsiteX27" fmla="*/ 334469 w 337517"/>
                <a:gd name="connsiteY27" fmla="*/ 2041 h 37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37517" h="37670">
                  <a:moveTo>
                    <a:pt x="334469" y="2041"/>
                  </a:moveTo>
                  <a:cubicBezTo>
                    <a:pt x="333198" y="1914"/>
                    <a:pt x="331928" y="1787"/>
                    <a:pt x="330658" y="1660"/>
                  </a:cubicBezTo>
                  <a:cubicBezTo>
                    <a:pt x="326466" y="1152"/>
                    <a:pt x="322655" y="644"/>
                    <a:pt x="318843" y="516"/>
                  </a:cubicBezTo>
                  <a:cubicBezTo>
                    <a:pt x="316430" y="390"/>
                    <a:pt x="314271" y="390"/>
                    <a:pt x="311603" y="644"/>
                  </a:cubicBezTo>
                  <a:cubicBezTo>
                    <a:pt x="308173" y="1025"/>
                    <a:pt x="304490" y="1152"/>
                    <a:pt x="300933" y="898"/>
                  </a:cubicBezTo>
                  <a:cubicBezTo>
                    <a:pt x="300806" y="898"/>
                    <a:pt x="294454" y="898"/>
                    <a:pt x="291405" y="1025"/>
                  </a:cubicBezTo>
                  <a:cubicBezTo>
                    <a:pt x="291024" y="1025"/>
                    <a:pt x="290643" y="898"/>
                    <a:pt x="290135" y="898"/>
                  </a:cubicBezTo>
                  <a:cubicBezTo>
                    <a:pt x="288103" y="644"/>
                    <a:pt x="285816" y="898"/>
                    <a:pt x="283530" y="1152"/>
                  </a:cubicBezTo>
                  <a:cubicBezTo>
                    <a:pt x="257616" y="1406"/>
                    <a:pt x="231701" y="1152"/>
                    <a:pt x="205788" y="2549"/>
                  </a:cubicBezTo>
                  <a:cubicBezTo>
                    <a:pt x="196768" y="3058"/>
                    <a:pt x="187750" y="3820"/>
                    <a:pt x="178603" y="3058"/>
                  </a:cubicBezTo>
                  <a:cubicBezTo>
                    <a:pt x="162344" y="1787"/>
                    <a:pt x="145957" y="1914"/>
                    <a:pt x="129697" y="1533"/>
                  </a:cubicBezTo>
                  <a:cubicBezTo>
                    <a:pt x="121948" y="1406"/>
                    <a:pt x="116867" y="3185"/>
                    <a:pt x="106578" y="1533"/>
                  </a:cubicBezTo>
                  <a:cubicBezTo>
                    <a:pt x="102131" y="1279"/>
                    <a:pt x="93621" y="-119"/>
                    <a:pt x="89175" y="8"/>
                  </a:cubicBezTo>
                  <a:cubicBezTo>
                    <a:pt x="81045" y="262"/>
                    <a:pt x="76853" y="898"/>
                    <a:pt x="68723" y="1279"/>
                  </a:cubicBezTo>
                  <a:cubicBezTo>
                    <a:pt x="50557" y="2041"/>
                    <a:pt x="32392" y="2295"/>
                    <a:pt x="14100" y="2549"/>
                  </a:cubicBezTo>
                  <a:cubicBezTo>
                    <a:pt x="10671" y="2549"/>
                    <a:pt x="7114" y="2295"/>
                    <a:pt x="3557" y="1914"/>
                  </a:cubicBezTo>
                  <a:lnTo>
                    <a:pt x="0" y="18940"/>
                  </a:lnTo>
                  <a:lnTo>
                    <a:pt x="3557" y="37363"/>
                  </a:lnTo>
                  <a:cubicBezTo>
                    <a:pt x="5589" y="37491"/>
                    <a:pt x="7621" y="37491"/>
                    <a:pt x="9527" y="37491"/>
                  </a:cubicBezTo>
                  <a:cubicBezTo>
                    <a:pt x="26168" y="38253"/>
                    <a:pt x="43190" y="36347"/>
                    <a:pt x="59577" y="36220"/>
                  </a:cubicBezTo>
                  <a:cubicBezTo>
                    <a:pt x="104926" y="35712"/>
                    <a:pt x="150403" y="36220"/>
                    <a:pt x="195752" y="34949"/>
                  </a:cubicBezTo>
                  <a:cubicBezTo>
                    <a:pt x="204136" y="34695"/>
                    <a:pt x="224207" y="35204"/>
                    <a:pt x="225859" y="35458"/>
                  </a:cubicBezTo>
                  <a:cubicBezTo>
                    <a:pt x="237291" y="37745"/>
                    <a:pt x="249486" y="35712"/>
                    <a:pt x="261300" y="35966"/>
                  </a:cubicBezTo>
                  <a:cubicBezTo>
                    <a:pt x="265492" y="35966"/>
                    <a:pt x="269683" y="36093"/>
                    <a:pt x="273875" y="36093"/>
                  </a:cubicBezTo>
                  <a:cubicBezTo>
                    <a:pt x="280735" y="36220"/>
                    <a:pt x="287595" y="36220"/>
                    <a:pt x="294454" y="36347"/>
                  </a:cubicBezTo>
                  <a:cubicBezTo>
                    <a:pt x="307792" y="36474"/>
                    <a:pt x="321131" y="36855"/>
                    <a:pt x="334469" y="37363"/>
                  </a:cubicBezTo>
                  <a:lnTo>
                    <a:pt x="337517" y="17923"/>
                  </a:lnTo>
                  <a:lnTo>
                    <a:pt x="334469" y="2041"/>
                  </a:lnTo>
                  <a:close/>
                </a:path>
              </a:pathLst>
            </a:custGeom>
            <a:solidFill>
              <a:srgbClr val="E75119"/>
            </a:solidFill>
            <a:ln w="12692"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34122F5E-33D5-9345-9420-BB1ED6DF5271}"/>
                </a:ext>
              </a:extLst>
            </p:cNvPr>
            <p:cNvSpPr/>
            <p:nvPr/>
          </p:nvSpPr>
          <p:spPr>
            <a:xfrm>
              <a:off x="9893376" y="3526056"/>
              <a:ext cx="345600" cy="35040"/>
            </a:xfrm>
            <a:custGeom>
              <a:avLst/>
              <a:gdLst>
                <a:gd name="connsiteX0" fmla="*/ 334469 w 337517"/>
                <a:gd name="connsiteY0" fmla="*/ 2041 h 37670"/>
                <a:gd name="connsiteX1" fmla="*/ 330658 w 337517"/>
                <a:gd name="connsiteY1" fmla="*/ 1660 h 37670"/>
                <a:gd name="connsiteX2" fmla="*/ 318844 w 337517"/>
                <a:gd name="connsiteY2" fmla="*/ 516 h 37670"/>
                <a:gd name="connsiteX3" fmla="*/ 311603 w 337517"/>
                <a:gd name="connsiteY3" fmla="*/ 644 h 37670"/>
                <a:gd name="connsiteX4" fmla="*/ 300933 w 337517"/>
                <a:gd name="connsiteY4" fmla="*/ 898 h 37670"/>
                <a:gd name="connsiteX5" fmla="*/ 291405 w 337517"/>
                <a:gd name="connsiteY5" fmla="*/ 1025 h 37670"/>
                <a:gd name="connsiteX6" fmla="*/ 290135 w 337517"/>
                <a:gd name="connsiteY6" fmla="*/ 898 h 37670"/>
                <a:gd name="connsiteX7" fmla="*/ 283530 w 337517"/>
                <a:gd name="connsiteY7" fmla="*/ 1152 h 37670"/>
                <a:gd name="connsiteX8" fmla="*/ 205788 w 337517"/>
                <a:gd name="connsiteY8" fmla="*/ 2549 h 37670"/>
                <a:gd name="connsiteX9" fmla="*/ 178603 w 337517"/>
                <a:gd name="connsiteY9" fmla="*/ 3058 h 37670"/>
                <a:gd name="connsiteX10" fmla="*/ 129697 w 337517"/>
                <a:gd name="connsiteY10" fmla="*/ 1533 h 37670"/>
                <a:gd name="connsiteX11" fmla="*/ 106578 w 337517"/>
                <a:gd name="connsiteY11" fmla="*/ 1533 h 37670"/>
                <a:gd name="connsiteX12" fmla="*/ 89175 w 337517"/>
                <a:gd name="connsiteY12" fmla="*/ 8 h 37670"/>
                <a:gd name="connsiteX13" fmla="*/ 68723 w 337517"/>
                <a:gd name="connsiteY13" fmla="*/ 1279 h 37670"/>
                <a:gd name="connsiteX14" fmla="*/ 14100 w 337517"/>
                <a:gd name="connsiteY14" fmla="*/ 2549 h 37670"/>
                <a:gd name="connsiteX15" fmla="*/ 3557 w 337517"/>
                <a:gd name="connsiteY15" fmla="*/ 1914 h 37670"/>
                <a:gd name="connsiteX16" fmla="*/ 0 w 337517"/>
                <a:gd name="connsiteY16" fmla="*/ 18940 h 37670"/>
                <a:gd name="connsiteX17" fmla="*/ 3557 w 337517"/>
                <a:gd name="connsiteY17" fmla="*/ 37363 h 37670"/>
                <a:gd name="connsiteX18" fmla="*/ 9527 w 337517"/>
                <a:gd name="connsiteY18" fmla="*/ 37491 h 37670"/>
                <a:gd name="connsiteX19" fmla="*/ 59577 w 337517"/>
                <a:gd name="connsiteY19" fmla="*/ 36220 h 37670"/>
                <a:gd name="connsiteX20" fmla="*/ 195753 w 337517"/>
                <a:gd name="connsiteY20" fmla="*/ 34949 h 37670"/>
                <a:gd name="connsiteX21" fmla="*/ 225859 w 337517"/>
                <a:gd name="connsiteY21" fmla="*/ 35458 h 37670"/>
                <a:gd name="connsiteX22" fmla="*/ 261300 w 337517"/>
                <a:gd name="connsiteY22" fmla="*/ 35966 h 37670"/>
                <a:gd name="connsiteX23" fmla="*/ 273875 w 337517"/>
                <a:gd name="connsiteY23" fmla="*/ 36093 h 37670"/>
                <a:gd name="connsiteX24" fmla="*/ 294454 w 337517"/>
                <a:gd name="connsiteY24" fmla="*/ 36347 h 37670"/>
                <a:gd name="connsiteX25" fmla="*/ 334469 w 337517"/>
                <a:gd name="connsiteY25" fmla="*/ 37363 h 37670"/>
                <a:gd name="connsiteX26" fmla="*/ 337517 w 337517"/>
                <a:gd name="connsiteY26" fmla="*/ 17923 h 37670"/>
                <a:gd name="connsiteX27" fmla="*/ 334469 w 337517"/>
                <a:gd name="connsiteY27" fmla="*/ 2041 h 37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37517" h="37670">
                  <a:moveTo>
                    <a:pt x="334469" y="2041"/>
                  </a:moveTo>
                  <a:cubicBezTo>
                    <a:pt x="333199" y="1914"/>
                    <a:pt x="331928" y="1787"/>
                    <a:pt x="330658" y="1660"/>
                  </a:cubicBezTo>
                  <a:cubicBezTo>
                    <a:pt x="326466" y="1152"/>
                    <a:pt x="322655" y="644"/>
                    <a:pt x="318844" y="516"/>
                  </a:cubicBezTo>
                  <a:cubicBezTo>
                    <a:pt x="316431" y="390"/>
                    <a:pt x="314271" y="390"/>
                    <a:pt x="311603" y="644"/>
                  </a:cubicBezTo>
                  <a:cubicBezTo>
                    <a:pt x="308173" y="1025"/>
                    <a:pt x="304490" y="1152"/>
                    <a:pt x="300933" y="898"/>
                  </a:cubicBezTo>
                  <a:cubicBezTo>
                    <a:pt x="300806" y="898"/>
                    <a:pt x="294454" y="898"/>
                    <a:pt x="291405" y="1025"/>
                  </a:cubicBezTo>
                  <a:cubicBezTo>
                    <a:pt x="291025" y="1025"/>
                    <a:pt x="290643" y="898"/>
                    <a:pt x="290135" y="898"/>
                  </a:cubicBezTo>
                  <a:cubicBezTo>
                    <a:pt x="288103" y="644"/>
                    <a:pt x="285816" y="898"/>
                    <a:pt x="283530" y="1152"/>
                  </a:cubicBezTo>
                  <a:cubicBezTo>
                    <a:pt x="257616" y="1406"/>
                    <a:pt x="231701" y="1152"/>
                    <a:pt x="205788" y="2549"/>
                  </a:cubicBezTo>
                  <a:cubicBezTo>
                    <a:pt x="196768" y="3058"/>
                    <a:pt x="187750" y="3820"/>
                    <a:pt x="178603" y="3058"/>
                  </a:cubicBezTo>
                  <a:cubicBezTo>
                    <a:pt x="162344" y="1787"/>
                    <a:pt x="145957" y="1914"/>
                    <a:pt x="129697" y="1533"/>
                  </a:cubicBezTo>
                  <a:cubicBezTo>
                    <a:pt x="121949" y="1406"/>
                    <a:pt x="116867" y="3185"/>
                    <a:pt x="106578" y="1533"/>
                  </a:cubicBezTo>
                  <a:cubicBezTo>
                    <a:pt x="102132" y="1279"/>
                    <a:pt x="93621" y="-119"/>
                    <a:pt x="89175" y="8"/>
                  </a:cubicBezTo>
                  <a:cubicBezTo>
                    <a:pt x="81045" y="262"/>
                    <a:pt x="76853" y="898"/>
                    <a:pt x="68723" y="1279"/>
                  </a:cubicBezTo>
                  <a:cubicBezTo>
                    <a:pt x="50558" y="2041"/>
                    <a:pt x="32392" y="2295"/>
                    <a:pt x="14100" y="2549"/>
                  </a:cubicBezTo>
                  <a:cubicBezTo>
                    <a:pt x="10671" y="2549"/>
                    <a:pt x="7114" y="2295"/>
                    <a:pt x="3557" y="1914"/>
                  </a:cubicBezTo>
                  <a:lnTo>
                    <a:pt x="0" y="18940"/>
                  </a:lnTo>
                  <a:lnTo>
                    <a:pt x="3557" y="37363"/>
                  </a:lnTo>
                  <a:cubicBezTo>
                    <a:pt x="5589" y="37491"/>
                    <a:pt x="7622" y="37491"/>
                    <a:pt x="9527" y="37491"/>
                  </a:cubicBezTo>
                  <a:cubicBezTo>
                    <a:pt x="26295" y="38253"/>
                    <a:pt x="43190" y="36347"/>
                    <a:pt x="59577" y="36220"/>
                  </a:cubicBezTo>
                  <a:cubicBezTo>
                    <a:pt x="104926" y="35712"/>
                    <a:pt x="150403" y="36220"/>
                    <a:pt x="195753" y="34949"/>
                  </a:cubicBezTo>
                  <a:cubicBezTo>
                    <a:pt x="204136" y="34695"/>
                    <a:pt x="224207" y="35204"/>
                    <a:pt x="225859" y="35458"/>
                  </a:cubicBezTo>
                  <a:cubicBezTo>
                    <a:pt x="237291" y="37745"/>
                    <a:pt x="249486" y="35712"/>
                    <a:pt x="261300" y="35966"/>
                  </a:cubicBezTo>
                  <a:cubicBezTo>
                    <a:pt x="265492" y="35966"/>
                    <a:pt x="269684" y="36093"/>
                    <a:pt x="273875" y="36093"/>
                  </a:cubicBezTo>
                  <a:cubicBezTo>
                    <a:pt x="280735" y="36220"/>
                    <a:pt x="287595" y="36220"/>
                    <a:pt x="294454" y="36347"/>
                  </a:cubicBezTo>
                  <a:cubicBezTo>
                    <a:pt x="307793" y="36474"/>
                    <a:pt x="321131" y="36855"/>
                    <a:pt x="334469" y="37363"/>
                  </a:cubicBezTo>
                  <a:lnTo>
                    <a:pt x="337517" y="17923"/>
                  </a:lnTo>
                  <a:lnTo>
                    <a:pt x="334469" y="2041"/>
                  </a:lnTo>
                  <a:close/>
                </a:path>
              </a:pathLst>
            </a:custGeom>
            <a:solidFill>
              <a:srgbClr val="E75119"/>
            </a:solidFill>
            <a:ln w="12692"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D1DE4983-5CCA-494C-8C3B-3FBAF8CB86C8}"/>
                </a:ext>
              </a:extLst>
            </p:cNvPr>
            <p:cNvSpPr/>
            <p:nvPr/>
          </p:nvSpPr>
          <p:spPr>
            <a:xfrm>
              <a:off x="10323193" y="3646616"/>
              <a:ext cx="37660" cy="306818"/>
            </a:xfrm>
            <a:custGeom>
              <a:avLst/>
              <a:gdLst>
                <a:gd name="connsiteX0" fmla="*/ 35747 w 37660"/>
                <a:gd name="connsiteY0" fmla="*/ 326795 h 329844"/>
                <a:gd name="connsiteX1" fmla="*/ 36128 w 37660"/>
                <a:gd name="connsiteY1" fmla="*/ 322984 h 329844"/>
                <a:gd name="connsiteX2" fmla="*/ 37272 w 37660"/>
                <a:gd name="connsiteY2" fmla="*/ 311421 h 329844"/>
                <a:gd name="connsiteX3" fmla="*/ 37145 w 37660"/>
                <a:gd name="connsiteY3" fmla="*/ 304306 h 329844"/>
                <a:gd name="connsiteX4" fmla="*/ 36890 w 37660"/>
                <a:gd name="connsiteY4" fmla="*/ 293887 h 329844"/>
                <a:gd name="connsiteX5" fmla="*/ 36764 w 37660"/>
                <a:gd name="connsiteY5" fmla="*/ 284612 h 329844"/>
                <a:gd name="connsiteX6" fmla="*/ 36890 w 37660"/>
                <a:gd name="connsiteY6" fmla="*/ 283341 h 329844"/>
                <a:gd name="connsiteX7" fmla="*/ 36637 w 37660"/>
                <a:gd name="connsiteY7" fmla="*/ 276861 h 329844"/>
                <a:gd name="connsiteX8" fmla="*/ 35112 w 37660"/>
                <a:gd name="connsiteY8" fmla="*/ 200880 h 329844"/>
                <a:gd name="connsiteX9" fmla="*/ 34604 w 37660"/>
                <a:gd name="connsiteY9" fmla="*/ 174325 h 329844"/>
                <a:gd name="connsiteX10" fmla="*/ 36128 w 37660"/>
                <a:gd name="connsiteY10" fmla="*/ 126550 h 329844"/>
                <a:gd name="connsiteX11" fmla="*/ 36128 w 37660"/>
                <a:gd name="connsiteY11" fmla="*/ 103934 h 329844"/>
                <a:gd name="connsiteX12" fmla="*/ 37652 w 37660"/>
                <a:gd name="connsiteY12" fmla="*/ 87035 h 329844"/>
                <a:gd name="connsiteX13" fmla="*/ 36382 w 37660"/>
                <a:gd name="connsiteY13" fmla="*/ 67087 h 329844"/>
                <a:gd name="connsiteX14" fmla="*/ 35112 w 37660"/>
                <a:gd name="connsiteY14" fmla="*/ 13723 h 329844"/>
                <a:gd name="connsiteX15" fmla="*/ 35747 w 37660"/>
                <a:gd name="connsiteY15" fmla="*/ 3430 h 329844"/>
                <a:gd name="connsiteX16" fmla="*/ 18725 w 37660"/>
                <a:gd name="connsiteY16" fmla="*/ 0 h 329844"/>
                <a:gd name="connsiteX17" fmla="*/ 306 w 37660"/>
                <a:gd name="connsiteY17" fmla="*/ 3430 h 329844"/>
                <a:gd name="connsiteX18" fmla="*/ 179 w 37660"/>
                <a:gd name="connsiteY18" fmla="*/ 9275 h 329844"/>
                <a:gd name="connsiteX19" fmla="*/ 1449 w 37660"/>
                <a:gd name="connsiteY19" fmla="*/ 58193 h 329844"/>
                <a:gd name="connsiteX20" fmla="*/ 2719 w 37660"/>
                <a:gd name="connsiteY20" fmla="*/ 191351 h 329844"/>
                <a:gd name="connsiteX21" fmla="*/ 2212 w 37660"/>
                <a:gd name="connsiteY21" fmla="*/ 220701 h 329844"/>
                <a:gd name="connsiteX22" fmla="*/ 1704 w 37660"/>
                <a:gd name="connsiteY22" fmla="*/ 255388 h 329844"/>
                <a:gd name="connsiteX23" fmla="*/ 1577 w 37660"/>
                <a:gd name="connsiteY23" fmla="*/ 267713 h 329844"/>
                <a:gd name="connsiteX24" fmla="*/ 1322 w 37660"/>
                <a:gd name="connsiteY24" fmla="*/ 287788 h 329844"/>
                <a:gd name="connsiteX25" fmla="*/ 306 w 37660"/>
                <a:gd name="connsiteY25" fmla="*/ 326795 h 329844"/>
                <a:gd name="connsiteX26" fmla="*/ 19742 w 37660"/>
                <a:gd name="connsiteY26" fmla="*/ 329845 h 329844"/>
                <a:gd name="connsiteX27" fmla="*/ 35747 w 37660"/>
                <a:gd name="connsiteY27" fmla="*/ 326795 h 32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660" h="329844">
                  <a:moveTo>
                    <a:pt x="35747" y="326795"/>
                  </a:moveTo>
                  <a:cubicBezTo>
                    <a:pt x="35875" y="325525"/>
                    <a:pt x="36002" y="324254"/>
                    <a:pt x="36128" y="322984"/>
                  </a:cubicBezTo>
                  <a:cubicBezTo>
                    <a:pt x="36637" y="318918"/>
                    <a:pt x="37145" y="315233"/>
                    <a:pt x="37272" y="311421"/>
                  </a:cubicBezTo>
                  <a:cubicBezTo>
                    <a:pt x="37399" y="309134"/>
                    <a:pt x="37399" y="306974"/>
                    <a:pt x="37145" y="304306"/>
                  </a:cubicBezTo>
                  <a:cubicBezTo>
                    <a:pt x="36637" y="301002"/>
                    <a:pt x="36637" y="297445"/>
                    <a:pt x="36890" y="293887"/>
                  </a:cubicBezTo>
                  <a:cubicBezTo>
                    <a:pt x="36890" y="293760"/>
                    <a:pt x="36890" y="287534"/>
                    <a:pt x="36764" y="284612"/>
                  </a:cubicBezTo>
                  <a:cubicBezTo>
                    <a:pt x="36764" y="284231"/>
                    <a:pt x="36890" y="283849"/>
                    <a:pt x="36890" y="283341"/>
                  </a:cubicBezTo>
                  <a:cubicBezTo>
                    <a:pt x="37145" y="281435"/>
                    <a:pt x="36890" y="279148"/>
                    <a:pt x="36637" y="276861"/>
                  </a:cubicBezTo>
                  <a:cubicBezTo>
                    <a:pt x="36382" y="251576"/>
                    <a:pt x="36637" y="226165"/>
                    <a:pt x="35112" y="200880"/>
                  </a:cubicBezTo>
                  <a:cubicBezTo>
                    <a:pt x="34604" y="191986"/>
                    <a:pt x="33842" y="183219"/>
                    <a:pt x="34604" y="174325"/>
                  </a:cubicBezTo>
                  <a:cubicBezTo>
                    <a:pt x="35875" y="158442"/>
                    <a:pt x="35747" y="142433"/>
                    <a:pt x="36128" y="126550"/>
                  </a:cubicBezTo>
                  <a:cubicBezTo>
                    <a:pt x="36255" y="119054"/>
                    <a:pt x="34477" y="114099"/>
                    <a:pt x="36128" y="103934"/>
                  </a:cubicBezTo>
                  <a:cubicBezTo>
                    <a:pt x="36382" y="99487"/>
                    <a:pt x="37780" y="91228"/>
                    <a:pt x="37652" y="87035"/>
                  </a:cubicBezTo>
                  <a:cubicBezTo>
                    <a:pt x="37399" y="79031"/>
                    <a:pt x="36764" y="75092"/>
                    <a:pt x="36382" y="67087"/>
                  </a:cubicBezTo>
                  <a:cubicBezTo>
                    <a:pt x="35620" y="49299"/>
                    <a:pt x="35366" y="31511"/>
                    <a:pt x="35112" y="13723"/>
                  </a:cubicBezTo>
                  <a:cubicBezTo>
                    <a:pt x="35112" y="10292"/>
                    <a:pt x="35366" y="6861"/>
                    <a:pt x="35747" y="3430"/>
                  </a:cubicBezTo>
                  <a:lnTo>
                    <a:pt x="18725" y="0"/>
                  </a:lnTo>
                  <a:lnTo>
                    <a:pt x="306" y="3430"/>
                  </a:lnTo>
                  <a:cubicBezTo>
                    <a:pt x="179" y="5337"/>
                    <a:pt x="179" y="7370"/>
                    <a:pt x="179" y="9275"/>
                  </a:cubicBezTo>
                  <a:cubicBezTo>
                    <a:pt x="-583" y="25666"/>
                    <a:pt x="1322" y="42184"/>
                    <a:pt x="1449" y="58193"/>
                  </a:cubicBezTo>
                  <a:cubicBezTo>
                    <a:pt x="1957" y="102537"/>
                    <a:pt x="1449" y="146880"/>
                    <a:pt x="2719" y="191351"/>
                  </a:cubicBezTo>
                  <a:cubicBezTo>
                    <a:pt x="2974" y="199483"/>
                    <a:pt x="2466" y="219176"/>
                    <a:pt x="2212" y="220701"/>
                  </a:cubicBezTo>
                  <a:cubicBezTo>
                    <a:pt x="-75" y="231882"/>
                    <a:pt x="1957" y="243826"/>
                    <a:pt x="1704" y="255388"/>
                  </a:cubicBezTo>
                  <a:cubicBezTo>
                    <a:pt x="1704" y="259454"/>
                    <a:pt x="1577" y="263647"/>
                    <a:pt x="1577" y="267713"/>
                  </a:cubicBezTo>
                  <a:cubicBezTo>
                    <a:pt x="1449" y="274447"/>
                    <a:pt x="1449" y="281054"/>
                    <a:pt x="1322" y="287788"/>
                  </a:cubicBezTo>
                  <a:cubicBezTo>
                    <a:pt x="1195" y="300875"/>
                    <a:pt x="814" y="313835"/>
                    <a:pt x="306" y="326795"/>
                  </a:cubicBezTo>
                  <a:lnTo>
                    <a:pt x="19742" y="329845"/>
                  </a:lnTo>
                  <a:lnTo>
                    <a:pt x="35747" y="326795"/>
                  </a:lnTo>
                  <a:close/>
                </a:path>
              </a:pathLst>
            </a:custGeom>
            <a:solidFill>
              <a:srgbClr val="E75119"/>
            </a:solidFill>
            <a:ln w="12692"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40609553-0310-5846-9FC5-240E420B6388}"/>
                </a:ext>
              </a:extLst>
            </p:cNvPr>
            <p:cNvSpPr/>
            <p:nvPr/>
          </p:nvSpPr>
          <p:spPr>
            <a:xfrm>
              <a:off x="10323193" y="3947290"/>
              <a:ext cx="37660" cy="306936"/>
            </a:xfrm>
            <a:custGeom>
              <a:avLst/>
              <a:gdLst>
                <a:gd name="connsiteX0" fmla="*/ 35747 w 37660"/>
                <a:gd name="connsiteY0" fmla="*/ 326923 h 329971"/>
                <a:gd name="connsiteX1" fmla="*/ 36128 w 37660"/>
                <a:gd name="connsiteY1" fmla="*/ 323111 h 329971"/>
                <a:gd name="connsiteX2" fmla="*/ 37272 w 37660"/>
                <a:gd name="connsiteY2" fmla="*/ 311548 h 329971"/>
                <a:gd name="connsiteX3" fmla="*/ 37145 w 37660"/>
                <a:gd name="connsiteY3" fmla="*/ 304433 h 329971"/>
                <a:gd name="connsiteX4" fmla="*/ 36890 w 37660"/>
                <a:gd name="connsiteY4" fmla="*/ 294014 h 329971"/>
                <a:gd name="connsiteX5" fmla="*/ 36764 w 37660"/>
                <a:gd name="connsiteY5" fmla="*/ 284739 h 329971"/>
                <a:gd name="connsiteX6" fmla="*/ 36890 w 37660"/>
                <a:gd name="connsiteY6" fmla="*/ 283468 h 329971"/>
                <a:gd name="connsiteX7" fmla="*/ 36637 w 37660"/>
                <a:gd name="connsiteY7" fmla="*/ 276988 h 329971"/>
                <a:gd name="connsiteX8" fmla="*/ 35112 w 37660"/>
                <a:gd name="connsiteY8" fmla="*/ 201007 h 329971"/>
                <a:gd name="connsiteX9" fmla="*/ 34604 w 37660"/>
                <a:gd name="connsiteY9" fmla="*/ 174452 h 329971"/>
                <a:gd name="connsiteX10" fmla="*/ 36128 w 37660"/>
                <a:gd name="connsiteY10" fmla="*/ 126678 h 329971"/>
                <a:gd name="connsiteX11" fmla="*/ 36128 w 37660"/>
                <a:gd name="connsiteY11" fmla="*/ 104061 h 329971"/>
                <a:gd name="connsiteX12" fmla="*/ 37652 w 37660"/>
                <a:gd name="connsiteY12" fmla="*/ 87162 h 329971"/>
                <a:gd name="connsiteX13" fmla="*/ 36382 w 37660"/>
                <a:gd name="connsiteY13" fmla="*/ 67214 h 329971"/>
                <a:gd name="connsiteX14" fmla="*/ 35112 w 37660"/>
                <a:gd name="connsiteY14" fmla="*/ 13849 h 329971"/>
                <a:gd name="connsiteX15" fmla="*/ 35747 w 37660"/>
                <a:gd name="connsiteY15" fmla="*/ 3558 h 329971"/>
                <a:gd name="connsiteX16" fmla="*/ 18725 w 37660"/>
                <a:gd name="connsiteY16" fmla="*/ 0 h 329971"/>
                <a:gd name="connsiteX17" fmla="*/ 306 w 37660"/>
                <a:gd name="connsiteY17" fmla="*/ 3558 h 329971"/>
                <a:gd name="connsiteX18" fmla="*/ 179 w 37660"/>
                <a:gd name="connsiteY18" fmla="*/ 9402 h 329971"/>
                <a:gd name="connsiteX19" fmla="*/ 1449 w 37660"/>
                <a:gd name="connsiteY19" fmla="*/ 58320 h 329971"/>
                <a:gd name="connsiteX20" fmla="*/ 2719 w 37660"/>
                <a:gd name="connsiteY20" fmla="*/ 191478 h 329971"/>
                <a:gd name="connsiteX21" fmla="*/ 2212 w 37660"/>
                <a:gd name="connsiteY21" fmla="*/ 220828 h 329971"/>
                <a:gd name="connsiteX22" fmla="*/ 1704 w 37660"/>
                <a:gd name="connsiteY22" fmla="*/ 255515 h 329971"/>
                <a:gd name="connsiteX23" fmla="*/ 1577 w 37660"/>
                <a:gd name="connsiteY23" fmla="*/ 267840 h 329971"/>
                <a:gd name="connsiteX24" fmla="*/ 1322 w 37660"/>
                <a:gd name="connsiteY24" fmla="*/ 287915 h 329971"/>
                <a:gd name="connsiteX25" fmla="*/ 306 w 37660"/>
                <a:gd name="connsiteY25" fmla="*/ 326923 h 329971"/>
                <a:gd name="connsiteX26" fmla="*/ 19742 w 37660"/>
                <a:gd name="connsiteY26" fmla="*/ 329972 h 329971"/>
                <a:gd name="connsiteX27" fmla="*/ 35747 w 37660"/>
                <a:gd name="connsiteY27" fmla="*/ 326923 h 32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660" h="329971">
                  <a:moveTo>
                    <a:pt x="35747" y="326923"/>
                  </a:moveTo>
                  <a:cubicBezTo>
                    <a:pt x="35875" y="325652"/>
                    <a:pt x="36002" y="324381"/>
                    <a:pt x="36128" y="323111"/>
                  </a:cubicBezTo>
                  <a:cubicBezTo>
                    <a:pt x="36637" y="319045"/>
                    <a:pt x="37145" y="315360"/>
                    <a:pt x="37272" y="311548"/>
                  </a:cubicBezTo>
                  <a:cubicBezTo>
                    <a:pt x="37399" y="309261"/>
                    <a:pt x="37399" y="307101"/>
                    <a:pt x="37145" y="304433"/>
                  </a:cubicBezTo>
                  <a:cubicBezTo>
                    <a:pt x="36637" y="301130"/>
                    <a:pt x="36637" y="297572"/>
                    <a:pt x="36890" y="294014"/>
                  </a:cubicBezTo>
                  <a:cubicBezTo>
                    <a:pt x="36890" y="293887"/>
                    <a:pt x="36890" y="287661"/>
                    <a:pt x="36764" y="284739"/>
                  </a:cubicBezTo>
                  <a:cubicBezTo>
                    <a:pt x="36764" y="284358"/>
                    <a:pt x="36890" y="283977"/>
                    <a:pt x="36890" y="283468"/>
                  </a:cubicBezTo>
                  <a:cubicBezTo>
                    <a:pt x="37145" y="281562"/>
                    <a:pt x="36890" y="279275"/>
                    <a:pt x="36637" y="276988"/>
                  </a:cubicBezTo>
                  <a:cubicBezTo>
                    <a:pt x="36382" y="251704"/>
                    <a:pt x="36637" y="226292"/>
                    <a:pt x="35112" y="201007"/>
                  </a:cubicBezTo>
                  <a:cubicBezTo>
                    <a:pt x="34604" y="192113"/>
                    <a:pt x="33842" y="183346"/>
                    <a:pt x="34604" y="174452"/>
                  </a:cubicBezTo>
                  <a:cubicBezTo>
                    <a:pt x="35875" y="158570"/>
                    <a:pt x="35747" y="142560"/>
                    <a:pt x="36128" y="126678"/>
                  </a:cubicBezTo>
                  <a:cubicBezTo>
                    <a:pt x="36255" y="119181"/>
                    <a:pt x="34477" y="114226"/>
                    <a:pt x="36128" y="104061"/>
                  </a:cubicBezTo>
                  <a:cubicBezTo>
                    <a:pt x="36382" y="99614"/>
                    <a:pt x="37780" y="91355"/>
                    <a:pt x="37652" y="87162"/>
                  </a:cubicBezTo>
                  <a:cubicBezTo>
                    <a:pt x="37399" y="79158"/>
                    <a:pt x="36764" y="75219"/>
                    <a:pt x="36382" y="67214"/>
                  </a:cubicBezTo>
                  <a:cubicBezTo>
                    <a:pt x="35620" y="49426"/>
                    <a:pt x="35366" y="31638"/>
                    <a:pt x="35112" y="13849"/>
                  </a:cubicBezTo>
                  <a:cubicBezTo>
                    <a:pt x="35112" y="10419"/>
                    <a:pt x="35366" y="6988"/>
                    <a:pt x="35747" y="3558"/>
                  </a:cubicBezTo>
                  <a:lnTo>
                    <a:pt x="18725" y="0"/>
                  </a:lnTo>
                  <a:lnTo>
                    <a:pt x="306" y="3558"/>
                  </a:lnTo>
                  <a:cubicBezTo>
                    <a:pt x="179" y="5463"/>
                    <a:pt x="179" y="7496"/>
                    <a:pt x="179" y="9402"/>
                  </a:cubicBezTo>
                  <a:cubicBezTo>
                    <a:pt x="-583" y="25666"/>
                    <a:pt x="1322" y="42310"/>
                    <a:pt x="1449" y="58320"/>
                  </a:cubicBezTo>
                  <a:cubicBezTo>
                    <a:pt x="1957" y="102663"/>
                    <a:pt x="1449" y="147007"/>
                    <a:pt x="2719" y="191478"/>
                  </a:cubicBezTo>
                  <a:cubicBezTo>
                    <a:pt x="2974" y="199609"/>
                    <a:pt x="2466" y="219304"/>
                    <a:pt x="2212" y="220828"/>
                  </a:cubicBezTo>
                  <a:cubicBezTo>
                    <a:pt x="-75" y="232010"/>
                    <a:pt x="1957" y="243953"/>
                    <a:pt x="1704" y="255515"/>
                  </a:cubicBezTo>
                  <a:cubicBezTo>
                    <a:pt x="1704" y="259581"/>
                    <a:pt x="1577" y="263774"/>
                    <a:pt x="1577" y="267840"/>
                  </a:cubicBezTo>
                  <a:cubicBezTo>
                    <a:pt x="1449" y="274574"/>
                    <a:pt x="1449" y="281181"/>
                    <a:pt x="1322" y="287915"/>
                  </a:cubicBezTo>
                  <a:cubicBezTo>
                    <a:pt x="1195" y="301002"/>
                    <a:pt x="814" y="313962"/>
                    <a:pt x="306" y="326923"/>
                  </a:cubicBezTo>
                  <a:lnTo>
                    <a:pt x="19742" y="329972"/>
                  </a:lnTo>
                  <a:lnTo>
                    <a:pt x="35747" y="326923"/>
                  </a:lnTo>
                  <a:close/>
                </a:path>
              </a:pathLst>
            </a:custGeom>
            <a:solidFill>
              <a:srgbClr val="E75119"/>
            </a:solidFill>
            <a:ln w="12692"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9F65D59B-976C-3F40-8469-6B65B15DF861}"/>
                </a:ext>
              </a:extLst>
            </p:cNvPr>
            <p:cNvSpPr/>
            <p:nvPr/>
          </p:nvSpPr>
          <p:spPr>
            <a:xfrm>
              <a:off x="10323193" y="4248198"/>
              <a:ext cx="37660" cy="306818"/>
            </a:xfrm>
            <a:custGeom>
              <a:avLst/>
              <a:gdLst>
                <a:gd name="connsiteX0" fmla="*/ 35747 w 37660"/>
                <a:gd name="connsiteY0" fmla="*/ 326795 h 329844"/>
                <a:gd name="connsiteX1" fmla="*/ 36128 w 37660"/>
                <a:gd name="connsiteY1" fmla="*/ 322984 h 329844"/>
                <a:gd name="connsiteX2" fmla="*/ 37272 w 37660"/>
                <a:gd name="connsiteY2" fmla="*/ 311421 h 329844"/>
                <a:gd name="connsiteX3" fmla="*/ 37145 w 37660"/>
                <a:gd name="connsiteY3" fmla="*/ 304306 h 329844"/>
                <a:gd name="connsiteX4" fmla="*/ 36890 w 37660"/>
                <a:gd name="connsiteY4" fmla="*/ 293887 h 329844"/>
                <a:gd name="connsiteX5" fmla="*/ 36764 w 37660"/>
                <a:gd name="connsiteY5" fmla="*/ 284612 h 329844"/>
                <a:gd name="connsiteX6" fmla="*/ 36890 w 37660"/>
                <a:gd name="connsiteY6" fmla="*/ 283341 h 329844"/>
                <a:gd name="connsiteX7" fmla="*/ 36637 w 37660"/>
                <a:gd name="connsiteY7" fmla="*/ 276861 h 329844"/>
                <a:gd name="connsiteX8" fmla="*/ 35112 w 37660"/>
                <a:gd name="connsiteY8" fmla="*/ 200880 h 329844"/>
                <a:gd name="connsiteX9" fmla="*/ 34604 w 37660"/>
                <a:gd name="connsiteY9" fmla="*/ 174325 h 329844"/>
                <a:gd name="connsiteX10" fmla="*/ 36128 w 37660"/>
                <a:gd name="connsiteY10" fmla="*/ 126551 h 329844"/>
                <a:gd name="connsiteX11" fmla="*/ 36128 w 37660"/>
                <a:gd name="connsiteY11" fmla="*/ 103934 h 329844"/>
                <a:gd name="connsiteX12" fmla="*/ 37652 w 37660"/>
                <a:gd name="connsiteY12" fmla="*/ 87035 h 329844"/>
                <a:gd name="connsiteX13" fmla="*/ 36382 w 37660"/>
                <a:gd name="connsiteY13" fmla="*/ 67087 h 329844"/>
                <a:gd name="connsiteX14" fmla="*/ 35112 w 37660"/>
                <a:gd name="connsiteY14" fmla="*/ 13723 h 329844"/>
                <a:gd name="connsiteX15" fmla="*/ 35747 w 37660"/>
                <a:gd name="connsiteY15" fmla="*/ 3431 h 329844"/>
                <a:gd name="connsiteX16" fmla="*/ 18725 w 37660"/>
                <a:gd name="connsiteY16" fmla="*/ 0 h 329844"/>
                <a:gd name="connsiteX17" fmla="*/ 306 w 37660"/>
                <a:gd name="connsiteY17" fmla="*/ 3431 h 329844"/>
                <a:gd name="connsiteX18" fmla="*/ 179 w 37660"/>
                <a:gd name="connsiteY18" fmla="*/ 9275 h 329844"/>
                <a:gd name="connsiteX19" fmla="*/ 1449 w 37660"/>
                <a:gd name="connsiteY19" fmla="*/ 58193 h 329844"/>
                <a:gd name="connsiteX20" fmla="*/ 2719 w 37660"/>
                <a:gd name="connsiteY20" fmla="*/ 191351 h 329844"/>
                <a:gd name="connsiteX21" fmla="*/ 2212 w 37660"/>
                <a:gd name="connsiteY21" fmla="*/ 220701 h 329844"/>
                <a:gd name="connsiteX22" fmla="*/ 1704 w 37660"/>
                <a:gd name="connsiteY22" fmla="*/ 255388 h 329844"/>
                <a:gd name="connsiteX23" fmla="*/ 1577 w 37660"/>
                <a:gd name="connsiteY23" fmla="*/ 267713 h 329844"/>
                <a:gd name="connsiteX24" fmla="*/ 1322 w 37660"/>
                <a:gd name="connsiteY24" fmla="*/ 287788 h 329844"/>
                <a:gd name="connsiteX25" fmla="*/ 306 w 37660"/>
                <a:gd name="connsiteY25" fmla="*/ 326795 h 329844"/>
                <a:gd name="connsiteX26" fmla="*/ 19742 w 37660"/>
                <a:gd name="connsiteY26" fmla="*/ 329845 h 329844"/>
                <a:gd name="connsiteX27" fmla="*/ 35747 w 37660"/>
                <a:gd name="connsiteY27" fmla="*/ 326795 h 32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660" h="329844">
                  <a:moveTo>
                    <a:pt x="35747" y="326795"/>
                  </a:moveTo>
                  <a:cubicBezTo>
                    <a:pt x="35875" y="325525"/>
                    <a:pt x="36002" y="324254"/>
                    <a:pt x="36128" y="322984"/>
                  </a:cubicBezTo>
                  <a:cubicBezTo>
                    <a:pt x="36637" y="318918"/>
                    <a:pt x="37145" y="315233"/>
                    <a:pt x="37272" y="311421"/>
                  </a:cubicBezTo>
                  <a:cubicBezTo>
                    <a:pt x="37399" y="309134"/>
                    <a:pt x="37399" y="306974"/>
                    <a:pt x="37145" y="304306"/>
                  </a:cubicBezTo>
                  <a:cubicBezTo>
                    <a:pt x="36637" y="301002"/>
                    <a:pt x="36637" y="297445"/>
                    <a:pt x="36890" y="293887"/>
                  </a:cubicBezTo>
                  <a:cubicBezTo>
                    <a:pt x="36890" y="293760"/>
                    <a:pt x="36890" y="287534"/>
                    <a:pt x="36764" y="284612"/>
                  </a:cubicBezTo>
                  <a:cubicBezTo>
                    <a:pt x="36764" y="284231"/>
                    <a:pt x="36890" y="283849"/>
                    <a:pt x="36890" y="283341"/>
                  </a:cubicBezTo>
                  <a:cubicBezTo>
                    <a:pt x="37145" y="281435"/>
                    <a:pt x="36890" y="279148"/>
                    <a:pt x="36637" y="276861"/>
                  </a:cubicBezTo>
                  <a:cubicBezTo>
                    <a:pt x="36382" y="251577"/>
                    <a:pt x="36637" y="226165"/>
                    <a:pt x="35112" y="200880"/>
                  </a:cubicBezTo>
                  <a:cubicBezTo>
                    <a:pt x="34604" y="191986"/>
                    <a:pt x="33842" y="183219"/>
                    <a:pt x="34604" y="174325"/>
                  </a:cubicBezTo>
                  <a:cubicBezTo>
                    <a:pt x="35875" y="158442"/>
                    <a:pt x="35747" y="142433"/>
                    <a:pt x="36128" y="126551"/>
                  </a:cubicBezTo>
                  <a:cubicBezTo>
                    <a:pt x="36255" y="119054"/>
                    <a:pt x="34477" y="114099"/>
                    <a:pt x="36128" y="103934"/>
                  </a:cubicBezTo>
                  <a:cubicBezTo>
                    <a:pt x="36382" y="99487"/>
                    <a:pt x="37780" y="91229"/>
                    <a:pt x="37652" y="87035"/>
                  </a:cubicBezTo>
                  <a:cubicBezTo>
                    <a:pt x="37399" y="79031"/>
                    <a:pt x="36764" y="75092"/>
                    <a:pt x="36382" y="67087"/>
                  </a:cubicBezTo>
                  <a:cubicBezTo>
                    <a:pt x="35620" y="49299"/>
                    <a:pt x="35366" y="31511"/>
                    <a:pt x="35112" y="13723"/>
                  </a:cubicBezTo>
                  <a:cubicBezTo>
                    <a:pt x="35112" y="10292"/>
                    <a:pt x="35366" y="6861"/>
                    <a:pt x="35747" y="3431"/>
                  </a:cubicBezTo>
                  <a:lnTo>
                    <a:pt x="18725" y="0"/>
                  </a:lnTo>
                  <a:lnTo>
                    <a:pt x="306" y="3431"/>
                  </a:lnTo>
                  <a:cubicBezTo>
                    <a:pt x="179" y="5337"/>
                    <a:pt x="179" y="7370"/>
                    <a:pt x="179" y="9275"/>
                  </a:cubicBezTo>
                  <a:cubicBezTo>
                    <a:pt x="-583" y="25666"/>
                    <a:pt x="1322" y="42184"/>
                    <a:pt x="1449" y="58193"/>
                  </a:cubicBezTo>
                  <a:cubicBezTo>
                    <a:pt x="1957" y="102537"/>
                    <a:pt x="1449" y="146880"/>
                    <a:pt x="2719" y="191351"/>
                  </a:cubicBezTo>
                  <a:cubicBezTo>
                    <a:pt x="2974" y="199483"/>
                    <a:pt x="2466" y="219176"/>
                    <a:pt x="2212" y="220701"/>
                  </a:cubicBezTo>
                  <a:cubicBezTo>
                    <a:pt x="-75" y="231882"/>
                    <a:pt x="1957" y="243826"/>
                    <a:pt x="1704" y="255388"/>
                  </a:cubicBezTo>
                  <a:cubicBezTo>
                    <a:pt x="1704" y="259454"/>
                    <a:pt x="1577" y="263647"/>
                    <a:pt x="1577" y="267713"/>
                  </a:cubicBezTo>
                  <a:cubicBezTo>
                    <a:pt x="1449" y="274447"/>
                    <a:pt x="1449" y="281054"/>
                    <a:pt x="1322" y="287788"/>
                  </a:cubicBezTo>
                  <a:cubicBezTo>
                    <a:pt x="1195" y="300876"/>
                    <a:pt x="814" y="313835"/>
                    <a:pt x="306" y="326795"/>
                  </a:cubicBezTo>
                  <a:lnTo>
                    <a:pt x="19742" y="329845"/>
                  </a:lnTo>
                  <a:lnTo>
                    <a:pt x="35747" y="326795"/>
                  </a:lnTo>
                  <a:close/>
                </a:path>
              </a:pathLst>
            </a:custGeom>
            <a:solidFill>
              <a:srgbClr val="E75119"/>
            </a:solidFill>
            <a:ln w="12692"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3F73674A-2D3F-B84A-9530-2DED49072B0A}"/>
                </a:ext>
              </a:extLst>
            </p:cNvPr>
            <p:cNvSpPr/>
            <p:nvPr/>
          </p:nvSpPr>
          <p:spPr>
            <a:xfrm>
              <a:off x="10323193" y="4548990"/>
              <a:ext cx="37660" cy="306818"/>
            </a:xfrm>
            <a:custGeom>
              <a:avLst/>
              <a:gdLst>
                <a:gd name="connsiteX0" fmla="*/ 35747 w 37660"/>
                <a:gd name="connsiteY0" fmla="*/ 326795 h 329844"/>
                <a:gd name="connsiteX1" fmla="*/ 36128 w 37660"/>
                <a:gd name="connsiteY1" fmla="*/ 322983 h 329844"/>
                <a:gd name="connsiteX2" fmla="*/ 37272 w 37660"/>
                <a:gd name="connsiteY2" fmla="*/ 311421 h 329844"/>
                <a:gd name="connsiteX3" fmla="*/ 37145 w 37660"/>
                <a:gd name="connsiteY3" fmla="*/ 304306 h 329844"/>
                <a:gd name="connsiteX4" fmla="*/ 36890 w 37660"/>
                <a:gd name="connsiteY4" fmla="*/ 293887 h 329844"/>
                <a:gd name="connsiteX5" fmla="*/ 36764 w 37660"/>
                <a:gd name="connsiteY5" fmla="*/ 284612 h 329844"/>
                <a:gd name="connsiteX6" fmla="*/ 36890 w 37660"/>
                <a:gd name="connsiteY6" fmla="*/ 283341 h 329844"/>
                <a:gd name="connsiteX7" fmla="*/ 36637 w 37660"/>
                <a:gd name="connsiteY7" fmla="*/ 276861 h 329844"/>
                <a:gd name="connsiteX8" fmla="*/ 35112 w 37660"/>
                <a:gd name="connsiteY8" fmla="*/ 200880 h 329844"/>
                <a:gd name="connsiteX9" fmla="*/ 34604 w 37660"/>
                <a:gd name="connsiteY9" fmla="*/ 174325 h 329844"/>
                <a:gd name="connsiteX10" fmla="*/ 36128 w 37660"/>
                <a:gd name="connsiteY10" fmla="*/ 126550 h 329844"/>
                <a:gd name="connsiteX11" fmla="*/ 36128 w 37660"/>
                <a:gd name="connsiteY11" fmla="*/ 103934 h 329844"/>
                <a:gd name="connsiteX12" fmla="*/ 37652 w 37660"/>
                <a:gd name="connsiteY12" fmla="*/ 87035 h 329844"/>
                <a:gd name="connsiteX13" fmla="*/ 36382 w 37660"/>
                <a:gd name="connsiteY13" fmla="*/ 67087 h 329844"/>
                <a:gd name="connsiteX14" fmla="*/ 35112 w 37660"/>
                <a:gd name="connsiteY14" fmla="*/ 13722 h 329844"/>
                <a:gd name="connsiteX15" fmla="*/ 35747 w 37660"/>
                <a:gd name="connsiteY15" fmla="*/ 3430 h 329844"/>
                <a:gd name="connsiteX16" fmla="*/ 18725 w 37660"/>
                <a:gd name="connsiteY16" fmla="*/ 0 h 329844"/>
                <a:gd name="connsiteX17" fmla="*/ 306 w 37660"/>
                <a:gd name="connsiteY17" fmla="*/ 3430 h 329844"/>
                <a:gd name="connsiteX18" fmla="*/ 179 w 37660"/>
                <a:gd name="connsiteY18" fmla="*/ 9275 h 329844"/>
                <a:gd name="connsiteX19" fmla="*/ 1449 w 37660"/>
                <a:gd name="connsiteY19" fmla="*/ 58193 h 329844"/>
                <a:gd name="connsiteX20" fmla="*/ 2719 w 37660"/>
                <a:gd name="connsiteY20" fmla="*/ 191351 h 329844"/>
                <a:gd name="connsiteX21" fmla="*/ 2212 w 37660"/>
                <a:gd name="connsiteY21" fmla="*/ 220701 h 329844"/>
                <a:gd name="connsiteX22" fmla="*/ 1704 w 37660"/>
                <a:gd name="connsiteY22" fmla="*/ 255388 h 329844"/>
                <a:gd name="connsiteX23" fmla="*/ 1577 w 37660"/>
                <a:gd name="connsiteY23" fmla="*/ 267713 h 329844"/>
                <a:gd name="connsiteX24" fmla="*/ 1322 w 37660"/>
                <a:gd name="connsiteY24" fmla="*/ 287788 h 329844"/>
                <a:gd name="connsiteX25" fmla="*/ 306 w 37660"/>
                <a:gd name="connsiteY25" fmla="*/ 326795 h 329844"/>
                <a:gd name="connsiteX26" fmla="*/ 19742 w 37660"/>
                <a:gd name="connsiteY26" fmla="*/ 329845 h 329844"/>
                <a:gd name="connsiteX27" fmla="*/ 35747 w 37660"/>
                <a:gd name="connsiteY27" fmla="*/ 326795 h 32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660" h="329844">
                  <a:moveTo>
                    <a:pt x="35747" y="326795"/>
                  </a:moveTo>
                  <a:cubicBezTo>
                    <a:pt x="35875" y="325525"/>
                    <a:pt x="36002" y="324254"/>
                    <a:pt x="36128" y="322983"/>
                  </a:cubicBezTo>
                  <a:cubicBezTo>
                    <a:pt x="36637" y="318918"/>
                    <a:pt x="37145" y="315233"/>
                    <a:pt x="37272" y="311421"/>
                  </a:cubicBezTo>
                  <a:cubicBezTo>
                    <a:pt x="37399" y="309134"/>
                    <a:pt x="37399" y="306974"/>
                    <a:pt x="37145" y="304306"/>
                  </a:cubicBezTo>
                  <a:cubicBezTo>
                    <a:pt x="36637" y="301002"/>
                    <a:pt x="36637" y="297445"/>
                    <a:pt x="36890" y="293887"/>
                  </a:cubicBezTo>
                  <a:cubicBezTo>
                    <a:pt x="36890" y="293760"/>
                    <a:pt x="36890" y="287534"/>
                    <a:pt x="36764" y="284612"/>
                  </a:cubicBezTo>
                  <a:cubicBezTo>
                    <a:pt x="36764" y="284231"/>
                    <a:pt x="36890" y="283849"/>
                    <a:pt x="36890" y="283341"/>
                  </a:cubicBezTo>
                  <a:cubicBezTo>
                    <a:pt x="37145" y="281435"/>
                    <a:pt x="36890" y="279148"/>
                    <a:pt x="36637" y="276861"/>
                  </a:cubicBezTo>
                  <a:cubicBezTo>
                    <a:pt x="36382" y="251576"/>
                    <a:pt x="36637" y="226165"/>
                    <a:pt x="35112" y="200880"/>
                  </a:cubicBezTo>
                  <a:cubicBezTo>
                    <a:pt x="34604" y="191986"/>
                    <a:pt x="33842" y="183219"/>
                    <a:pt x="34604" y="174325"/>
                  </a:cubicBezTo>
                  <a:cubicBezTo>
                    <a:pt x="35875" y="158442"/>
                    <a:pt x="35747" y="142433"/>
                    <a:pt x="36128" y="126550"/>
                  </a:cubicBezTo>
                  <a:cubicBezTo>
                    <a:pt x="36255" y="119054"/>
                    <a:pt x="34477" y="114099"/>
                    <a:pt x="36128" y="103934"/>
                  </a:cubicBezTo>
                  <a:cubicBezTo>
                    <a:pt x="36382" y="99487"/>
                    <a:pt x="37780" y="91228"/>
                    <a:pt x="37652" y="87035"/>
                  </a:cubicBezTo>
                  <a:cubicBezTo>
                    <a:pt x="37399" y="79031"/>
                    <a:pt x="36764" y="75092"/>
                    <a:pt x="36382" y="67087"/>
                  </a:cubicBezTo>
                  <a:cubicBezTo>
                    <a:pt x="35620" y="49299"/>
                    <a:pt x="35366" y="31511"/>
                    <a:pt x="35112" y="13722"/>
                  </a:cubicBezTo>
                  <a:cubicBezTo>
                    <a:pt x="35112" y="10292"/>
                    <a:pt x="35366" y="6861"/>
                    <a:pt x="35747" y="3430"/>
                  </a:cubicBezTo>
                  <a:lnTo>
                    <a:pt x="18725" y="0"/>
                  </a:lnTo>
                  <a:lnTo>
                    <a:pt x="306" y="3430"/>
                  </a:lnTo>
                  <a:cubicBezTo>
                    <a:pt x="179" y="5336"/>
                    <a:pt x="179" y="7369"/>
                    <a:pt x="179" y="9275"/>
                  </a:cubicBezTo>
                  <a:cubicBezTo>
                    <a:pt x="-583" y="25666"/>
                    <a:pt x="1322" y="42184"/>
                    <a:pt x="1449" y="58193"/>
                  </a:cubicBezTo>
                  <a:cubicBezTo>
                    <a:pt x="1957" y="102537"/>
                    <a:pt x="1449" y="146880"/>
                    <a:pt x="2719" y="191351"/>
                  </a:cubicBezTo>
                  <a:cubicBezTo>
                    <a:pt x="2974" y="199482"/>
                    <a:pt x="2466" y="219176"/>
                    <a:pt x="2212" y="220701"/>
                  </a:cubicBezTo>
                  <a:cubicBezTo>
                    <a:pt x="-75" y="231882"/>
                    <a:pt x="1957" y="243826"/>
                    <a:pt x="1704" y="255388"/>
                  </a:cubicBezTo>
                  <a:cubicBezTo>
                    <a:pt x="1704" y="259454"/>
                    <a:pt x="1577" y="263647"/>
                    <a:pt x="1577" y="267713"/>
                  </a:cubicBezTo>
                  <a:cubicBezTo>
                    <a:pt x="1449" y="274447"/>
                    <a:pt x="1449" y="281054"/>
                    <a:pt x="1322" y="287788"/>
                  </a:cubicBezTo>
                  <a:cubicBezTo>
                    <a:pt x="1195" y="300875"/>
                    <a:pt x="814" y="313835"/>
                    <a:pt x="306" y="326795"/>
                  </a:cubicBezTo>
                  <a:lnTo>
                    <a:pt x="19742" y="329845"/>
                  </a:lnTo>
                  <a:lnTo>
                    <a:pt x="35747" y="326795"/>
                  </a:lnTo>
                  <a:close/>
                </a:path>
              </a:pathLst>
            </a:custGeom>
            <a:solidFill>
              <a:srgbClr val="E75119"/>
            </a:solidFill>
            <a:ln w="12692"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366C03E2-7E71-8347-9675-06B345D36D74}"/>
                </a:ext>
              </a:extLst>
            </p:cNvPr>
            <p:cNvSpPr/>
            <p:nvPr/>
          </p:nvSpPr>
          <p:spPr>
            <a:xfrm>
              <a:off x="10323193" y="4849782"/>
              <a:ext cx="37660" cy="306818"/>
            </a:xfrm>
            <a:custGeom>
              <a:avLst/>
              <a:gdLst>
                <a:gd name="connsiteX0" fmla="*/ 35747 w 37660"/>
                <a:gd name="connsiteY0" fmla="*/ 326795 h 329844"/>
                <a:gd name="connsiteX1" fmla="*/ 36128 w 37660"/>
                <a:gd name="connsiteY1" fmla="*/ 322984 h 329844"/>
                <a:gd name="connsiteX2" fmla="*/ 37272 w 37660"/>
                <a:gd name="connsiteY2" fmla="*/ 311421 h 329844"/>
                <a:gd name="connsiteX3" fmla="*/ 37145 w 37660"/>
                <a:gd name="connsiteY3" fmla="*/ 304306 h 329844"/>
                <a:gd name="connsiteX4" fmla="*/ 36890 w 37660"/>
                <a:gd name="connsiteY4" fmla="*/ 293887 h 329844"/>
                <a:gd name="connsiteX5" fmla="*/ 36764 w 37660"/>
                <a:gd name="connsiteY5" fmla="*/ 284612 h 329844"/>
                <a:gd name="connsiteX6" fmla="*/ 36890 w 37660"/>
                <a:gd name="connsiteY6" fmla="*/ 283341 h 329844"/>
                <a:gd name="connsiteX7" fmla="*/ 36637 w 37660"/>
                <a:gd name="connsiteY7" fmla="*/ 276861 h 329844"/>
                <a:gd name="connsiteX8" fmla="*/ 35112 w 37660"/>
                <a:gd name="connsiteY8" fmla="*/ 200880 h 329844"/>
                <a:gd name="connsiteX9" fmla="*/ 34604 w 37660"/>
                <a:gd name="connsiteY9" fmla="*/ 174325 h 329844"/>
                <a:gd name="connsiteX10" fmla="*/ 36128 w 37660"/>
                <a:gd name="connsiteY10" fmla="*/ 126551 h 329844"/>
                <a:gd name="connsiteX11" fmla="*/ 36128 w 37660"/>
                <a:gd name="connsiteY11" fmla="*/ 103934 h 329844"/>
                <a:gd name="connsiteX12" fmla="*/ 37652 w 37660"/>
                <a:gd name="connsiteY12" fmla="*/ 87035 h 329844"/>
                <a:gd name="connsiteX13" fmla="*/ 36382 w 37660"/>
                <a:gd name="connsiteY13" fmla="*/ 67087 h 329844"/>
                <a:gd name="connsiteX14" fmla="*/ 35112 w 37660"/>
                <a:gd name="connsiteY14" fmla="*/ 13723 h 329844"/>
                <a:gd name="connsiteX15" fmla="*/ 35747 w 37660"/>
                <a:gd name="connsiteY15" fmla="*/ 3431 h 329844"/>
                <a:gd name="connsiteX16" fmla="*/ 18725 w 37660"/>
                <a:gd name="connsiteY16" fmla="*/ 0 h 329844"/>
                <a:gd name="connsiteX17" fmla="*/ 306 w 37660"/>
                <a:gd name="connsiteY17" fmla="*/ 3431 h 329844"/>
                <a:gd name="connsiteX18" fmla="*/ 179 w 37660"/>
                <a:gd name="connsiteY18" fmla="*/ 9275 h 329844"/>
                <a:gd name="connsiteX19" fmla="*/ 1449 w 37660"/>
                <a:gd name="connsiteY19" fmla="*/ 58193 h 329844"/>
                <a:gd name="connsiteX20" fmla="*/ 2719 w 37660"/>
                <a:gd name="connsiteY20" fmla="*/ 191351 h 329844"/>
                <a:gd name="connsiteX21" fmla="*/ 2212 w 37660"/>
                <a:gd name="connsiteY21" fmla="*/ 220702 h 329844"/>
                <a:gd name="connsiteX22" fmla="*/ 1704 w 37660"/>
                <a:gd name="connsiteY22" fmla="*/ 255388 h 329844"/>
                <a:gd name="connsiteX23" fmla="*/ 1577 w 37660"/>
                <a:gd name="connsiteY23" fmla="*/ 267713 h 329844"/>
                <a:gd name="connsiteX24" fmla="*/ 1322 w 37660"/>
                <a:gd name="connsiteY24" fmla="*/ 287789 h 329844"/>
                <a:gd name="connsiteX25" fmla="*/ 306 w 37660"/>
                <a:gd name="connsiteY25" fmla="*/ 326795 h 329844"/>
                <a:gd name="connsiteX26" fmla="*/ 19742 w 37660"/>
                <a:gd name="connsiteY26" fmla="*/ 329845 h 329844"/>
                <a:gd name="connsiteX27" fmla="*/ 35747 w 37660"/>
                <a:gd name="connsiteY27" fmla="*/ 326795 h 32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660" h="329844">
                  <a:moveTo>
                    <a:pt x="35747" y="326795"/>
                  </a:moveTo>
                  <a:cubicBezTo>
                    <a:pt x="35875" y="325525"/>
                    <a:pt x="36002" y="324254"/>
                    <a:pt x="36128" y="322984"/>
                  </a:cubicBezTo>
                  <a:cubicBezTo>
                    <a:pt x="36637" y="318918"/>
                    <a:pt x="37145" y="315233"/>
                    <a:pt x="37272" y="311421"/>
                  </a:cubicBezTo>
                  <a:cubicBezTo>
                    <a:pt x="37399" y="309134"/>
                    <a:pt x="37399" y="306974"/>
                    <a:pt x="37145" y="304306"/>
                  </a:cubicBezTo>
                  <a:cubicBezTo>
                    <a:pt x="36637" y="301002"/>
                    <a:pt x="36637" y="297445"/>
                    <a:pt x="36890" y="293887"/>
                  </a:cubicBezTo>
                  <a:cubicBezTo>
                    <a:pt x="36890" y="293760"/>
                    <a:pt x="36890" y="287534"/>
                    <a:pt x="36764" y="284612"/>
                  </a:cubicBezTo>
                  <a:cubicBezTo>
                    <a:pt x="36764" y="284231"/>
                    <a:pt x="36890" y="283850"/>
                    <a:pt x="36890" y="283341"/>
                  </a:cubicBezTo>
                  <a:cubicBezTo>
                    <a:pt x="37145" y="281436"/>
                    <a:pt x="36890" y="279148"/>
                    <a:pt x="36637" y="276861"/>
                  </a:cubicBezTo>
                  <a:cubicBezTo>
                    <a:pt x="36382" y="251577"/>
                    <a:pt x="36637" y="226165"/>
                    <a:pt x="35112" y="200880"/>
                  </a:cubicBezTo>
                  <a:cubicBezTo>
                    <a:pt x="34604" y="191986"/>
                    <a:pt x="33842" y="183219"/>
                    <a:pt x="34604" y="174325"/>
                  </a:cubicBezTo>
                  <a:cubicBezTo>
                    <a:pt x="35875" y="158442"/>
                    <a:pt x="35747" y="142433"/>
                    <a:pt x="36128" y="126551"/>
                  </a:cubicBezTo>
                  <a:cubicBezTo>
                    <a:pt x="36255" y="119054"/>
                    <a:pt x="34477" y="114099"/>
                    <a:pt x="36128" y="103934"/>
                  </a:cubicBezTo>
                  <a:cubicBezTo>
                    <a:pt x="36382" y="99487"/>
                    <a:pt x="37780" y="91355"/>
                    <a:pt x="37652" y="87035"/>
                  </a:cubicBezTo>
                  <a:cubicBezTo>
                    <a:pt x="37399" y="79031"/>
                    <a:pt x="36764" y="75092"/>
                    <a:pt x="36382" y="67087"/>
                  </a:cubicBezTo>
                  <a:cubicBezTo>
                    <a:pt x="35620" y="49299"/>
                    <a:pt x="35366" y="31511"/>
                    <a:pt x="35112" y="13723"/>
                  </a:cubicBezTo>
                  <a:cubicBezTo>
                    <a:pt x="35112" y="10292"/>
                    <a:pt x="35366" y="6861"/>
                    <a:pt x="35747" y="3431"/>
                  </a:cubicBezTo>
                  <a:lnTo>
                    <a:pt x="18725" y="0"/>
                  </a:lnTo>
                  <a:lnTo>
                    <a:pt x="306" y="3431"/>
                  </a:lnTo>
                  <a:cubicBezTo>
                    <a:pt x="179" y="5337"/>
                    <a:pt x="179" y="7370"/>
                    <a:pt x="179" y="9275"/>
                  </a:cubicBezTo>
                  <a:cubicBezTo>
                    <a:pt x="-583" y="25539"/>
                    <a:pt x="1322" y="42184"/>
                    <a:pt x="1449" y="58193"/>
                  </a:cubicBezTo>
                  <a:cubicBezTo>
                    <a:pt x="1957" y="102537"/>
                    <a:pt x="1449" y="146880"/>
                    <a:pt x="2719" y="191351"/>
                  </a:cubicBezTo>
                  <a:cubicBezTo>
                    <a:pt x="2974" y="199483"/>
                    <a:pt x="2466" y="219176"/>
                    <a:pt x="2212" y="220702"/>
                  </a:cubicBezTo>
                  <a:cubicBezTo>
                    <a:pt x="-75" y="231882"/>
                    <a:pt x="1957" y="243826"/>
                    <a:pt x="1704" y="255388"/>
                  </a:cubicBezTo>
                  <a:cubicBezTo>
                    <a:pt x="1704" y="259454"/>
                    <a:pt x="1577" y="263647"/>
                    <a:pt x="1577" y="267713"/>
                  </a:cubicBezTo>
                  <a:cubicBezTo>
                    <a:pt x="1449" y="274447"/>
                    <a:pt x="1449" y="281054"/>
                    <a:pt x="1322" y="287789"/>
                  </a:cubicBezTo>
                  <a:cubicBezTo>
                    <a:pt x="1195" y="300876"/>
                    <a:pt x="814" y="313835"/>
                    <a:pt x="306" y="326795"/>
                  </a:cubicBezTo>
                  <a:lnTo>
                    <a:pt x="19742" y="329845"/>
                  </a:lnTo>
                  <a:lnTo>
                    <a:pt x="35747" y="326795"/>
                  </a:lnTo>
                  <a:close/>
                </a:path>
              </a:pathLst>
            </a:custGeom>
            <a:solidFill>
              <a:srgbClr val="E75119"/>
            </a:solidFill>
            <a:ln w="12692"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3DD4824C-EFCC-2541-A01F-116E4BA82285}"/>
                </a:ext>
              </a:extLst>
            </p:cNvPr>
            <p:cNvSpPr/>
            <p:nvPr/>
          </p:nvSpPr>
          <p:spPr>
            <a:xfrm>
              <a:off x="10323193" y="5150573"/>
              <a:ext cx="37660" cy="306818"/>
            </a:xfrm>
            <a:custGeom>
              <a:avLst/>
              <a:gdLst>
                <a:gd name="connsiteX0" fmla="*/ 35747 w 37660"/>
                <a:gd name="connsiteY0" fmla="*/ 326795 h 329844"/>
                <a:gd name="connsiteX1" fmla="*/ 36128 w 37660"/>
                <a:gd name="connsiteY1" fmla="*/ 322984 h 329844"/>
                <a:gd name="connsiteX2" fmla="*/ 37272 w 37660"/>
                <a:gd name="connsiteY2" fmla="*/ 311421 h 329844"/>
                <a:gd name="connsiteX3" fmla="*/ 37145 w 37660"/>
                <a:gd name="connsiteY3" fmla="*/ 304306 h 329844"/>
                <a:gd name="connsiteX4" fmla="*/ 36890 w 37660"/>
                <a:gd name="connsiteY4" fmla="*/ 293887 h 329844"/>
                <a:gd name="connsiteX5" fmla="*/ 36764 w 37660"/>
                <a:gd name="connsiteY5" fmla="*/ 284612 h 329844"/>
                <a:gd name="connsiteX6" fmla="*/ 36890 w 37660"/>
                <a:gd name="connsiteY6" fmla="*/ 283341 h 329844"/>
                <a:gd name="connsiteX7" fmla="*/ 36637 w 37660"/>
                <a:gd name="connsiteY7" fmla="*/ 276861 h 329844"/>
                <a:gd name="connsiteX8" fmla="*/ 35112 w 37660"/>
                <a:gd name="connsiteY8" fmla="*/ 200880 h 329844"/>
                <a:gd name="connsiteX9" fmla="*/ 34604 w 37660"/>
                <a:gd name="connsiteY9" fmla="*/ 174325 h 329844"/>
                <a:gd name="connsiteX10" fmla="*/ 36128 w 37660"/>
                <a:gd name="connsiteY10" fmla="*/ 126550 h 329844"/>
                <a:gd name="connsiteX11" fmla="*/ 36128 w 37660"/>
                <a:gd name="connsiteY11" fmla="*/ 103934 h 329844"/>
                <a:gd name="connsiteX12" fmla="*/ 37652 w 37660"/>
                <a:gd name="connsiteY12" fmla="*/ 87035 h 329844"/>
                <a:gd name="connsiteX13" fmla="*/ 36382 w 37660"/>
                <a:gd name="connsiteY13" fmla="*/ 67087 h 329844"/>
                <a:gd name="connsiteX14" fmla="*/ 35112 w 37660"/>
                <a:gd name="connsiteY14" fmla="*/ 13723 h 329844"/>
                <a:gd name="connsiteX15" fmla="*/ 35747 w 37660"/>
                <a:gd name="connsiteY15" fmla="*/ 3430 h 329844"/>
                <a:gd name="connsiteX16" fmla="*/ 18725 w 37660"/>
                <a:gd name="connsiteY16" fmla="*/ 0 h 329844"/>
                <a:gd name="connsiteX17" fmla="*/ 306 w 37660"/>
                <a:gd name="connsiteY17" fmla="*/ 3430 h 329844"/>
                <a:gd name="connsiteX18" fmla="*/ 179 w 37660"/>
                <a:gd name="connsiteY18" fmla="*/ 9275 h 329844"/>
                <a:gd name="connsiteX19" fmla="*/ 1449 w 37660"/>
                <a:gd name="connsiteY19" fmla="*/ 58193 h 329844"/>
                <a:gd name="connsiteX20" fmla="*/ 2719 w 37660"/>
                <a:gd name="connsiteY20" fmla="*/ 191351 h 329844"/>
                <a:gd name="connsiteX21" fmla="*/ 2212 w 37660"/>
                <a:gd name="connsiteY21" fmla="*/ 220701 h 329844"/>
                <a:gd name="connsiteX22" fmla="*/ 1704 w 37660"/>
                <a:gd name="connsiteY22" fmla="*/ 255388 h 329844"/>
                <a:gd name="connsiteX23" fmla="*/ 1577 w 37660"/>
                <a:gd name="connsiteY23" fmla="*/ 267713 h 329844"/>
                <a:gd name="connsiteX24" fmla="*/ 1322 w 37660"/>
                <a:gd name="connsiteY24" fmla="*/ 287788 h 329844"/>
                <a:gd name="connsiteX25" fmla="*/ 306 w 37660"/>
                <a:gd name="connsiteY25" fmla="*/ 326795 h 329844"/>
                <a:gd name="connsiteX26" fmla="*/ 19742 w 37660"/>
                <a:gd name="connsiteY26" fmla="*/ 329845 h 329844"/>
                <a:gd name="connsiteX27" fmla="*/ 35747 w 37660"/>
                <a:gd name="connsiteY27" fmla="*/ 326795 h 32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660" h="329844">
                  <a:moveTo>
                    <a:pt x="35747" y="326795"/>
                  </a:moveTo>
                  <a:cubicBezTo>
                    <a:pt x="35875" y="325525"/>
                    <a:pt x="36002" y="324254"/>
                    <a:pt x="36128" y="322984"/>
                  </a:cubicBezTo>
                  <a:cubicBezTo>
                    <a:pt x="36637" y="318918"/>
                    <a:pt x="37145" y="315233"/>
                    <a:pt x="37272" y="311421"/>
                  </a:cubicBezTo>
                  <a:cubicBezTo>
                    <a:pt x="37399" y="309134"/>
                    <a:pt x="37399" y="306974"/>
                    <a:pt x="37145" y="304306"/>
                  </a:cubicBezTo>
                  <a:cubicBezTo>
                    <a:pt x="36637" y="301002"/>
                    <a:pt x="36637" y="297445"/>
                    <a:pt x="36890" y="293887"/>
                  </a:cubicBezTo>
                  <a:cubicBezTo>
                    <a:pt x="36890" y="293760"/>
                    <a:pt x="36890" y="287534"/>
                    <a:pt x="36764" y="284612"/>
                  </a:cubicBezTo>
                  <a:cubicBezTo>
                    <a:pt x="36764" y="284231"/>
                    <a:pt x="36890" y="283849"/>
                    <a:pt x="36890" y="283341"/>
                  </a:cubicBezTo>
                  <a:cubicBezTo>
                    <a:pt x="37145" y="281435"/>
                    <a:pt x="36890" y="279148"/>
                    <a:pt x="36637" y="276861"/>
                  </a:cubicBezTo>
                  <a:cubicBezTo>
                    <a:pt x="36382" y="251576"/>
                    <a:pt x="36637" y="226165"/>
                    <a:pt x="35112" y="200880"/>
                  </a:cubicBezTo>
                  <a:cubicBezTo>
                    <a:pt x="34604" y="191986"/>
                    <a:pt x="33842" y="183219"/>
                    <a:pt x="34604" y="174325"/>
                  </a:cubicBezTo>
                  <a:cubicBezTo>
                    <a:pt x="35875" y="158442"/>
                    <a:pt x="35747" y="142433"/>
                    <a:pt x="36128" y="126550"/>
                  </a:cubicBezTo>
                  <a:cubicBezTo>
                    <a:pt x="36255" y="119054"/>
                    <a:pt x="34477" y="114099"/>
                    <a:pt x="36128" y="103934"/>
                  </a:cubicBezTo>
                  <a:cubicBezTo>
                    <a:pt x="36382" y="99487"/>
                    <a:pt x="37780" y="91228"/>
                    <a:pt x="37652" y="87035"/>
                  </a:cubicBezTo>
                  <a:cubicBezTo>
                    <a:pt x="37399" y="79031"/>
                    <a:pt x="36764" y="75092"/>
                    <a:pt x="36382" y="67087"/>
                  </a:cubicBezTo>
                  <a:cubicBezTo>
                    <a:pt x="35620" y="49299"/>
                    <a:pt x="35366" y="31511"/>
                    <a:pt x="35112" y="13723"/>
                  </a:cubicBezTo>
                  <a:cubicBezTo>
                    <a:pt x="35112" y="10292"/>
                    <a:pt x="35366" y="6861"/>
                    <a:pt x="35747" y="3430"/>
                  </a:cubicBezTo>
                  <a:lnTo>
                    <a:pt x="18725" y="0"/>
                  </a:lnTo>
                  <a:lnTo>
                    <a:pt x="306" y="3430"/>
                  </a:lnTo>
                  <a:cubicBezTo>
                    <a:pt x="179" y="5337"/>
                    <a:pt x="179" y="7370"/>
                    <a:pt x="179" y="9275"/>
                  </a:cubicBezTo>
                  <a:cubicBezTo>
                    <a:pt x="-583" y="25666"/>
                    <a:pt x="1322" y="42184"/>
                    <a:pt x="1449" y="58193"/>
                  </a:cubicBezTo>
                  <a:cubicBezTo>
                    <a:pt x="1957" y="102537"/>
                    <a:pt x="1449" y="146880"/>
                    <a:pt x="2719" y="191351"/>
                  </a:cubicBezTo>
                  <a:cubicBezTo>
                    <a:pt x="2974" y="199483"/>
                    <a:pt x="2466" y="219176"/>
                    <a:pt x="2212" y="220701"/>
                  </a:cubicBezTo>
                  <a:cubicBezTo>
                    <a:pt x="-75" y="231882"/>
                    <a:pt x="1957" y="243826"/>
                    <a:pt x="1704" y="255388"/>
                  </a:cubicBezTo>
                  <a:cubicBezTo>
                    <a:pt x="1704" y="259454"/>
                    <a:pt x="1577" y="263647"/>
                    <a:pt x="1577" y="267713"/>
                  </a:cubicBezTo>
                  <a:cubicBezTo>
                    <a:pt x="1449" y="274447"/>
                    <a:pt x="1449" y="281054"/>
                    <a:pt x="1322" y="287788"/>
                  </a:cubicBezTo>
                  <a:cubicBezTo>
                    <a:pt x="1195" y="300875"/>
                    <a:pt x="814" y="313835"/>
                    <a:pt x="306" y="326795"/>
                  </a:cubicBezTo>
                  <a:lnTo>
                    <a:pt x="19742" y="329845"/>
                  </a:lnTo>
                  <a:lnTo>
                    <a:pt x="35747" y="326795"/>
                  </a:lnTo>
                  <a:close/>
                </a:path>
              </a:pathLst>
            </a:custGeom>
            <a:solidFill>
              <a:srgbClr val="E75119"/>
            </a:solidFill>
            <a:ln w="12692"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D4698296-5F9A-CB46-8FE4-AE7EAFB1DCC9}"/>
                </a:ext>
              </a:extLst>
            </p:cNvPr>
            <p:cNvSpPr/>
            <p:nvPr/>
          </p:nvSpPr>
          <p:spPr>
            <a:xfrm>
              <a:off x="10323193" y="5451364"/>
              <a:ext cx="37660" cy="306818"/>
            </a:xfrm>
            <a:custGeom>
              <a:avLst/>
              <a:gdLst>
                <a:gd name="connsiteX0" fmla="*/ 35747 w 37660"/>
                <a:gd name="connsiteY0" fmla="*/ 326795 h 329844"/>
                <a:gd name="connsiteX1" fmla="*/ 36128 w 37660"/>
                <a:gd name="connsiteY1" fmla="*/ 322983 h 329844"/>
                <a:gd name="connsiteX2" fmla="*/ 37272 w 37660"/>
                <a:gd name="connsiteY2" fmla="*/ 311421 h 329844"/>
                <a:gd name="connsiteX3" fmla="*/ 37145 w 37660"/>
                <a:gd name="connsiteY3" fmla="*/ 304306 h 329844"/>
                <a:gd name="connsiteX4" fmla="*/ 36890 w 37660"/>
                <a:gd name="connsiteY4" fmla="*/ 293887 h 329844"/>
                <a:gd name="connsiteX5" fmla="*/ 36764 w 37660"/>
                <a:gd name="connsiteY5" fmla="*/ 284612 h 329844"/>
                <a:gd name="connsiteX6" fmla="*/ 36890 w 37660"/>
                <a:gd name="connsiteY6" fmla="*/ 283341 h 329844"/>
                <a:gd name="connsiteX7" fmla="*/ 36637 w 37660"/>
                <a:gd name="connsiteY7" fmla="*/ 276861 h 329844"/>
                <a:gd name="connsiteX8" fmla="*/ 35112 w 37660"/>
                <a:gd name="connsiteY8" fmla="*/ 200880 h 329844"/>
                <a:gd name="connsiteX9" fmla="*/ 34604 w 37660"/>
                <a:gd name="connsiteY9" fmla="*/ 174325 h 329844"/>
                <a:gd name="connsiteX10" fmla="*/ 36128 w 37660"/>
                <a:gd name="connsiteY10" fmla="*/ 126550 h 329844"/>
                <a:gd name="connsiteX11" fmla="*/ 36128 w 37660"/>
                <a:gd name="connsiteY11" fmla="*/ 103934 h 329844"/>
                <a:gd name="connsiteX12" fmla="*/ 37652 w 37660"/>
                <a:gd name="connsiteY12" fmla="*/ 87035 h 329844"/>
                <a:gd name="connsiteX13" fmla="*/ 36382 w 37660"/>
                <a:gd name="connsiteY13" fmla="*/ 67087 h 329844"/>
                <a:gd name="connsiteX14" fmla="*/ 35112 w 37660"/>
                <a:gd name="connsiteY14" fmla="*/ 13722 h 329844"/>
                <a:gd name="connsiteX15" fmla="*/ 35747 w 37660"/>
                <a:gd name="connsiteY15" fmla="*/ 3430 h 329844"/>
                <a:gd name="connsiteX16" fmla="*/ 18725 w 37660"/>
                <a:gd name="connsiteY16" fmla="*/ 0 h 329844"/>
                <a:gd name="connsiteX17" fmla="*/ 306 w 37660"/>
                <a:gd name="connsiteY17" fmla="*/ 3430 h 329844"/>
                <a:gd name="connsiteX18" fmla="*/ 179 w 37660"/>
                <a:gd name="connsiteY18" fmla="*/ 9275 h 329844"/>
                <a:gd name="connsiteX19" fmla="*/ 1449 w 37660"/>
                <a:gd name="connsiteY19" fmla="*/ 58193 h 329844"/>
                <a:gd name="connsiteX20" fmla="*/ 2719 w 37660"/>
                <a:gd name="connsiteY20" fmla="*/ 191351 h 329844"/>
                <a:gd name="connsiteX21" fmla="*/ 2212 w 37660"/>
                <a:gd name="connsiteY21" fmla="*/ 220701 h 329844"/>
                <a:gd name="connsiteX22" fmla="*/ 1704 w 37660"/>
                <a:gd name="connsiteY22" fmla="*/ 255388 h 329844"/>
                <a:gd name="connsiteX23" fmla="*/ 1577 w 37660"/>
                <a:gd name="connsiteY23" fmla="*/ 267713 h 329844"/>
                <a:gd name="connsiteX24" fmla="*/ 1322 w 37660"/>
                <a:gd name="connsiteY24" fmla="*/ 287788 h 329844"/>
                <a:gd name="connsiteX25" fmla="*/ 306 w 37660"/>
                <a:gd name="connsiteY25" fmla="*/ 326795 h 329844"/>
                <a:gd name="connsiteX26" fmla="*/ 19742 w 37660"/>
                <a:gd name="connsiteY26" fmla="*/ 329845 h 329844"/>
                <a:gd name="connsiteX27" fmla="*/ 35747 w 37660"/>
                <a:gd name="connsiteY27" fmla="*/ 326795 h 32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660" h="329844">
                  <a:moveTo>
                    <a:pt x="35747" y="326795"/>
                  </a:moveTo>
                  <a:cubicBezTo>
                    <a:pt x="35875" y="325525"/>
                    <a:pt x="36002" y="324254"/>
                    <a:pt x="36128" y="322983"/>
                  </a:cubicBezTo>
                  <a:cubicBezTo>
                    <a:pt x="36637" y="318917"/>
                    <a:pt x="37145" y="315233"/>
                    <a:pt x="37272" y="311421"/>
                  </a:cubicBezTo>
                  <a:cubicBezTo>
                    <a:pt x="37399" y="309134"/>
                    <a:pt x="37399" y="306974"/>
                    <a:pt x="37145" y="304306"/>
                  </a:cubicBezTo>
                  <a:cubicBezTo>
                    <a:pt x="36637" y="301002"/>
                    <a:pt x="36637" y="297445"/>
                    <a:pt x="36890" y="293887"/>
                  </a:cubicBezTo>
                  <a:cubicBezTo>
                    <a:pt x="36890" y="293760"/>
                    <a:pt x="36890" y="287534"/>
                    <a:pt x="36764" y="284612"/>
                  </a:cubicBezTo>
                  <a:cubicBezTo>
                    <a:pt x="36764" y="284231"/>
                    <a:pt x="36890" y="283849"/>
                    <a:pt x="36890" y="283341"/>
                  </a:cubicBezTo>
                  <a:cubicBezTo>
                    <a:pt x="37145" y="281435"/>
                    <a:pt x="36890" y="279148"/>
                    <a:pt x="36637" y="276861"/>
                  </a:cubicBezTo>
                  <a:cubicBezTo>
                    <a:pt x="36382" y="251576"/>
                    <a:pt x="36637" y="226165"/>
                    <a:pt x="35112" y="200880"/>
                  </a:cubicBezTo>
                  <a:cubicBezTo>
                    <a:pt x="34604" y="191986"/>
                    <a:pt x="33842" y="183219"/>
                    <a:pt x="34604" y="174325"/>
                  </a:cubicBezTo>
                  <a:cubicBezTo>
                    <a:pt x="35875" y="158442"/>
                    <a:pt x="35747" y="142433"/>
                    <a:pt x="36128" y="126550"/>
                  </a:cubicBezTo>
                  <a:cubicBezTo>
                    <a:pt x="36255" y="119054"/>
                    <a:pt x="34477" y="114099"/>
                    <a:pt x="36128" y="103934"/>
                  </a:cubicBezTo>
                  <a:cubicBezTo>
                    <a:pt x="36382" y="99487"/>
                    <a:pt x="37780" y="91228"/>
                    <a:pt x="37652" y="87035"/>
                  </a:cubicBezTo>
                  <a:cubicBezTo>
                    <a:pt x="37399" y="79031"/>
                    <a:pt x="36764" y="75092"/>
                    <a:pt x="36382" y="67087"/>
                  </a:cubicBezTo>
                  <a:cubicBezTo>
                    <a:pt x="35620" y="49299"/>
                    <a:pt x="35366" y="31510"/>
                    <a:pt x="35112" y="13722"/>
                  </a:cubicBezTo>
                  <a:cubicBezTo>
                    <a:pt x="35112" y="10292"/>
                    <a:pt x="35366" y="6861"/>
                    <a:pt x="35747" y="3430"/>
                  </a:cubicBezTo>
                  <a:lnTo>
                    <a:pt x="18725" y="0"/>
                  </a:lnTo>
                  <a:lnTo>
                    <a:pt x="306" y="3430"/>
                  </a:lnTo>
                  <a:cubicBezTo>
                    <a:pt x="179" y="5336"/>
                    <a:pt x="179" y="7369"/>
                    <a:pt x="179" y="9275"/>
                  </a:cubicBezTo>
                  <a:cubicBezTo>
                    <a:pt x="-583" y="25666"/>
                    <a:pt x="1322" y="42183"/>
                    <a:pt x="1449" y="58193"/>
                  </a:cubicBezTo>
                  <a:cubicBezTo>
                    <a:pt x="1957" y="102536"/>
                    <a:pt x="1449" y="146880"/>
                    <a:pt x="2719" y="191351"/>
                  </a:cubicBezTo>
                  <a:cubicBezTo>
                    <a:pt x="2974" y="199482"/>
                    <a:pt x="2466" y="219176"/>
                    <a:pt x="2212" y="220701"/>
                  </a:cubicBezTo>
                  <a:cubicBezTo>
                    <a:pt x="-75" y="231882"/>
                    <a:pt x="1957" y="243826"/>
                    <a:pt x="1704" y="255388"/>
                  </a:cubicBezTo>
                  <a:cubicBezTo>
                    <a:pt x="1704" y="259454"/>
                    <a:pt x="1577" y="263647"/>
                    <a:pt x="1577" y="267713"/>
                  </a:cubicBezTo>
                  <a:cubicBezTo>
                    <a:pt x="1449" y="274447"/>
                    <a:pt x="1449" y="281054"/>
                    <a:pt x="1322" y="287788"/>
                  </a:cubicBezTo>
                  <a:cubicBezTo>
                    <a:pt x="1195" y="300875"/>
                    <a:pt x="814" y="313835"/>
                    <a:pt x="306" y="326795"/>
                  </a:cubicBezTo>
                  <a:lnTo>
                    <a:pt x="19742" y="329845"/>
                  </a:lnTo>
                  <a:lnTo>
                    <a:pt x="35747" y="326795"/>
                  </a:lnTo>
                  <a:close/>
                </a:path>
              </a:pathLst>
            </a:custGeom>
            <a:solidFill>
              <a:srgbClr val="E75119"/>
            </a:solidFill>
            <a:ln w="12692" cap="flat">
              <a:noFill/>
              <a:prstDash val="solid"/>
              <a:miter/>
            </a:ln>
          </p:spPr>
          <p:txBody>
            <a:bodyPr rtlCol="0" anchor="ctr"/>
            <a:lstStyle/>
            <a:p>
              <a:endParaRPr lang="en-US"/>
            </a:p>
          </p:txBody>
        </p:sp>
        <p:sp>
          <p:nvSpPr>
            <p:cNvPr id="269" name="Freeform 268">
              <a:extLst>
                <a:ext uri="{FF2B5EF4-FFF2-40B4-BE49-F238E27FC236}">
                  <a16:creationId xmlns:a16="http://schemas.microsoft.com/office/drawing/2014/main" id="{55780FC6-C5D7-C347-B586-3C7B3474BE43}"/>
                </a:ext>
              </a:extLst>
            </p:cNvPr>
            <p:cNvSpPr/>
            <p:nvPr/>
          </p:nvSpPr>
          <p:spPr>
            <a:xfrm>
              <a:off x="10323193" y="5752155"/>
              <a:ext cx="37660" cy="306818"/>
            </a:xfrm>
            <a:custGeom>
              <a:avLst/>
              <a:gdLst>
                <a:gd name="connsiteX0" fmla="*/ 35747 w 37660"/>
                <a:gd name="connsiteY0" fmla="*/ 326795 h 329844"/>
                <a:gd name="connsiteX1" fmla="*/ 36128 w 37660"/>
                <a:gd name="connsiteY1" fmla="*/ 322984 h 329844"/>
                <a:gd name="connsiteX2" fmla="*/ 37272 w 37660"/>
                <a:gd name="connsiteY2" fmla="*/ 311421 h 329844"/>
                <a:gd name="connsiteX3" fmla="*/ 37145 w 37660"/>
                <a:gd name="connsiteY3" fmla="*/ 304306 h 329844"/>
                <a:gd name="connsiteX4" fmla="*/ 36890 w 37660"/>
                <a:gd name="connsiteY4" fmla="*/ 293887 h 329844"/>
                <a:gd name="connsiteX5" fmla="*/ 36764 w 37660"/>
                <a:gd name="connsiteY5" fmla="*/ 284612 h 329844"/>
                <a:gd name="connsiteX6" fmla="*/ 36890 w 37660"/>
                <a:gd name="connsiteY6" fmla="*/ 283341 h 329844"/>
                <a:gd name="connsiteX7" fmla="*/ 36637 w 37660"/>
                <a:gd name="connsiteY7" fmla="*/ 276861 h 329844"/>
                <a:gd name="connsiteX8" fmla="*/ 35112 w 37660"/>
                <a:gd name="connsiteY8" fmla="*/ 200880 h 329844"/>
                <a:gd name="connsiteX9" fmla="*/ 34604 w 37660"/>
                <a:gd name="connsiteY9" fmla="*/ 174325 h 329844"/>
                <a:gd name="connsiteX10" fmla="*/ 36128 w 37660"/>
                <a:gd name="connsiteY10" fmla="*/ 126551 h 329844"/>
                <a:gd name="connsiteX11" fmla="*/ 36128 w 37660"/>
                <a:gd name="connsiteY11" fmla="*/ 103934 h 329844"/>
                <a:gd name="connsiteX12" fmla="*/ 37652 w 37660"/>
                <a:gd name="connsiteY12" fmla="*/ 87035 h 329844"/>
                <a:gd name="connsiteX13" fmla="*/ 36382 w 37660"/>
                <a:gd name="connsiteY13" fmla="*/ 67087 h 329844"/>
                <a:gd name="connsiteX14" fmla="*/ 35112 w 37660"/>
                <a:gd name="connsiteY14" fmla="*/ 13723 h 329844"/>
                <a:gd name="connsiteX15" fmla="*/ 35747 w 37660"/>
                <a:gd name="connsiteY15" fmla="*/ 3431 h 329844"/>
                <a:gd name="connsiteX16" fmla="*/ 18725 w 37660"/>
                <a:gd name="connsiteY16" fmla="*/ 0 h 329844"/>
                <a:gd name="connsiteX17" fmla="*/ 306 w 37660"/>
                <a:gd name="connsiteY17" fmla="*/ 3431 h 329844"/>
                <a:gd name="connsiteX18" fmla="*/ 179 w 37660"/>
                <a:gd name="connsiteY18" fmla="*/ 9275 h 329844"/>
                <a:gd name="connsiteX19" fmla="*/ 1449 w 37660"/>
                <a:gd name="connsiteY19" fmla="*/ 58193 h 329844"/>
                <a:gd name="connsiteX20" fmla="*/ 2719 w 37660"/>
                <a:gd name="connsiteY20" fmla="*/ 191351 h 329844"/>
                <a:gd name="connsiteX21" fmla="*/ 2212 w 37660"/>
                <a:gd name="connsiteY21" fmla="*/ 220701 h 329844"/>
                <a:gd name="connsiteX22" fmla="*/ 1704 w 37660"/>
                <a:gd name="connsiteY22" fmla="*/ 255388 h 329844"/>
                <a:gd name="connsiteX23" fmla="*/ 1577 w 37660"/>
                <a:gd name="connsiteY23" fmla="*/ 267713 h 329844"/>
                <a:gd name="connsiteX24" fmla="*/ 1322 w 37660"/>
                <a:gd name="connsiteY24" fmla="*/ 287788 h 329844"/>
                <a:gd name="connsiteX25" fmla="*/ 306 w 37660"/>
                <a:gd name="connsiteY25" fmla="*/ 326795 h 329844"/>
                <a:gd name="connsiteX26" fmla="*/ 19742 w 37660"/>
                <a:gd name="connsiteY26" fmla="*/ 329845 h 329844"/>
                <a:gd name="connsiteX27" fmla="*/ 35747 w 37660"/>
                <a:gd name="connsiteY27" fmla="*/ 326795 h 32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660" h="329844">
                  <a:moveTo>
                    <a:pt x="35747" y="326795"/>
                  </a:moveTo>
                  <a:cubicBezTo>
                    <a:pt x="35875" y="325525"/>
                    <a:pt x="36002" y="324254"/>
                    <a:pt x="36128" y="322984"/>
                  </a:cubicBezTo>
                  <a:cubicBezTo>
                    <a:pt x="36637" y="318918"/>
                    <a:pt x="37145" y="315233"/>
                    <a:pt x="37272" y="311421"/>
                  </a:cubicBezTo>
                  <a:cubicBezTo>
                    <a:pt x="37399" y="309134"/>
                    <a:pt x="37399" y="306974"/>
                    <a:pt x="37145" y="304306"/>
                  </a:cubicBezTo>
                  <a:cubicBezTo>
                    <a:pt x="36637" y="301002"/>
                    <a:pt x="36637" y="297445"/>
                    <a:pt x="36890" y="293887"/>
                  </a:cubicBezTo>
                  <a:cubicBezTo>
                    <a:pt x="36890" y="293760"/>
                    <a:pt x="36890" y="287534"/>
                    <a:pt x="36764" y="284612"/>
                  </a:cubicBezTo>
                  <a:cubicBezTo>
                    <a:pt x="36764" y="284231"/>
                    <a:pt x="36890" y="283849"/>
                    <a:pt x="36890" y="283341"/>
                  </a:cubicBezTo>
                  <a:cubicBezTo>
                    <a:pt x="37145" y="281435"/>
                    <a:pt x="36890" y="279148"/>
                    <a:pt x="36637" y="276861"/>
                  </a:cubicBezTo>
                  <a:cubicBezTo>
                    <a:pt x="36382" y="251577"/>
                    <a:pt x="36637" y="226165"/>
                    <a:pt x="35112" y="200880"/>
                  </a:cubicBezTo>
                  <a:cubicBezTo>
                    <a:pt x="34604" y="191986"/>
                    <a:pt x="33842" y="183219"/>
                    <a:pt x="34604" y="174325"/>
                  </a:cubicBezTo>
                  <a:cubicBezTo>
                    <a:pt x="35875" y="158442"/>
                    <a:pt x="35747" y="142433"/>
                    <a:pt x="36128" y="126551"/>
                  </a:cubicBezTo>
                  <a:cubicBezTo>
                    <a:pt x="36255" y="119054"/>
                    <a:pt x="34477" y="114099"/>
                    <a:pt x="36128" y="103934"/>
                  </a:cubicBezTo>
                  <a:cubicBezTo>
                    <a:pt x="36382" y="99487"/>
                    <a:pt x="37780" y="91229"/>
                    <a:pt x="37652" y="87035"/>
                  </a:cubicBezTo>
                  <a:cubicBezTo>
                    <a:pt x="37399" y="79031"/>
                    <a:pt x="36764" y="75092"/>
                    <a:pt x="36382" y="67087"/>
                  </a:cubicBezTo>
                  <a:cubicBezTo>
                    <a:pt x="35620" y="49299"/>
                    <a:pt x="35366" y="31511"/>
                    <a:pt x="35112" y="13723"/>
                  </a:cubicBezTo>
                  <a:cubicBezTo>
                    <a:pt x="35112" y="10292"/>
                    <a:pt x="35366" y="6861"/>
                    <a:pt x="35747" y="3431"/>
                  </a:cubicBezTo>
                  <a:lnTo>
                    <a:pt x="18725" y="0"/>
                  </a:lnTo>
                  <a:lnTo>
                    <a:pt x="306" y="3431"/>
                  </a:lnTo>
                  <a:cubicBezTo>
                    <a:pt x="179" y="5337"/>
                    <a:pt x="179" y="7370"/>
                    <a:pt x="179" y="9275"/>
                  </a:cubicBezTo>
                  <a:cubicBezTo>
                    <a:pt x="-583" y="25539"/>
                    <a:pt x="1322" y="42184"/>
                    <a:pt x="1449" y="58193"/>
                  </a:cubicBezTo>
                  <a:cubicBezTo>
                    <a:pt x="1957" y="102537"/>
                    <a:pt x="1449" y="146880"/>
                    <a:pt x="2719" y="191351"/>
                  </a:cubicBezTo>
                  <a:cubicBezTo>
                    <a:pt x="2974" y="199483"/>
                    <a:pt x="2466" y="219176"/>
                    <a:pt x="2212" y="220701"/>
                  </a:cubicBezTo>
                  <a:cubicBezTo>
                    <a:pt x="-75" y="231882"/>
                    <a:pt x="1957" y="243826"/>
                    <a:pt x="1704" y="255388"/>
                  </a:cubicBezTo>
                  <a:cubicBezTo>
                    <a:pt x="1704" y="259454"/>
                    <a:pt x="1577" y="263647"/>
                    <a:pt x="1577" y="267713"/>
                  </a:cubicBezTo>
                  <a:cubicBezTo>
                    <a:pt x="1449" y="274447"/>
                    <a:pt x="1449" y="281054"/>
                    <a:pt x="1322" y="287788"/>
                  </a:cubicBezTo>
                  <a:cubicBezTo>
                    <a:pt x="1195" y="300876"/>
                    <a:pt x="814" y="313835"/>
                    <a:pt x="306" y="326795"/>
                  </a:cubicBezTo>
                  <a:lnTo>
                    <a:pt x="19742" y="329845"/>
                  </a:lnTo>
                  <a:lnTo>
                    <a:pt x="35747" y="326795"/>
                  </a:lnTo>
                  <a:close/>
                </a:path>
              </a:pathLst>
            </a:custGeom>
            <a:solidFill>
              <a:srgbClr val="E75119"/>
            </a:solidFill>
            <a:ln w="12692" cap="flat">
              <a:noFill/>
              <a:prstDash val="solid"/>
              <a:miter/>
            </a:ln>
          </p:spPr>
          <p:txBody>
            <a:bodyPr rtlCol="0" anchor="ctr"/>
            <a:lstStyle/>
            <a:p>
              <a:endParaRPr lang="en-US"/>
            </a:p>
          </p:txBody>
        </p:sp>
        <p:sp>
          <p:nvSpPr>
            <p:cNvPr id="270" name="Freeform 269">
              <a:extLst>
                <a:ext uri="{FF2B5EF4-FFF2-40B4-BE49-F238E27FC236}">
                  <a16:creationId xmlns:a16="http://schemas.microsoft.com/office/drawing/2014/main" id="{845AD4BB-2283-564C-9A1B-04D571519171}"/>
                </a:ext>
              </a:extLst>
            </p:cNvPr>
            <p:cNvSpPr/>
            <p:nvPr/>
          </p:nvSpPr>
          <p:spPr>
            <a:xfrm>
              <a:off x="10323193" y="6052947"/>
              <a:ext cx="37660" cy="306818"/>
            </a:xfrm>
            <a:custGeom>
              <a:avLst/>
              <a:gdLst>
                <a:gd name="connsiteX0" fmla="*/ 35747 w 37660"/>
                <a:gd name="connsiteY0" fmla="*/ 326795 h 329844"/>
                <a:gd name="connsiteX1" fmla="*/ 36128 w 37660"/>
                <a:gd name="connsiteY1" fmla="*/ 322983 h 329844"/>
                <a:gd name="connsiteX2" fmla="*/ 37272 w 37660"/>
                <a:gd name="connsiteY2" fmla="*/ 311421 h 329844"/>
                <a:gd name="connsiteX3" fmla="*/ 37145 w 37660"/>
                <a:gd name="connsiteY3" fmla="*/ 304306 h 329844"/>
                <a:gd name="connsiteX4" fmla="*/ 36890 w 37660"/>
                <a:gd name="connsiteY4" fmla="*/ 293887 h 329844"/>
                <a:gd name="connsiteX5" fmla="*/ 36764 w 37660"/>
                <a:gd name="connsiteY5" fmla="*/ 284612 h 329844"/>
                <a:gd name="connsiteX6" fmla="*/ 36890 w 37660"/>
                <a:gd name="connsiteY6" fmla="*/ 283341 h 329844"/>
                <a:gd name="connsiteX7" fmla="*/ 36637 w 37660"/>
                <a:gd name="connsiteY7" fmla="*/ 276861 h 329844"/>
                <a:gd name="connsiteX8" fmla="*/ 35112 w 37660"/>
                <a:gd name="connsiteY8" fmla="*/ 200880 h 329844"/>
                <a:gd name="connsiteX9" fmla="*/ 34604 w 37660"/>
                <a:gd name="connsiteY9" fmla="*/ 174325 h 329844"/>
                <a:gd name="connsiteX10" fmla="*/ 36128 w 37660"/>
                <a:gd name="connsiteY10" fmla="*/ 126550 h 329844"/>
                <a:gd name="connsiteX11" fmla="*/ 36128 w 37660"/>
                <a:gd name="connsiteY11" fmla="*/ 103934 h 329844"/>
                <a:gd name="connsiteX12" fmla="*/ 37652 w 37660"/>
                <a:gd name="connsiteY12" fmla="*/ 87035 h 329844"/>
                <a:gd name="connsiteX13" fmla="*/ 36382 w 37660"/>
                <a:gd name="connsiteY13" fmla="*/ 67087 h 329844"/>
                <a:gd name="connsiteX14" fmla="*/ 35112 w 37660"/>
                <a:gd name="connsiteY14" fmla="*/ 13722 h 329844"/>
                <a:gd name="connsiteX15" fmla="*/ 35747 w 37660"/>
                <a:gd name="connsiteY15" fmla="*/ 3430 h 329844"/>
                <a:gd name="connsiteX16" fmla="*/ 18725 w 37660"/>
                <a:gd name="connsiteY16" fmla="*/ 0 h 329844"/>
                <a:gd name="connsiteX17" fmla="*/ 306 w 37660"/>
                <a:gd name="connsiteY17" fmla="*/ 3430 h 329844"/>
                <a:gd name="connsiteX18" fmla="*/ 179 w 37660"/>
                <a:gd name="connsiteY18" fmla="*/ 9275 h 329844"/>
                <a:gd name="connsiteX19" fmla="*/ 1449 w 37660"/>
                <a:gd name="connsiteY19" fmla="*/ 58193 h 329844"/>
                <a:gd name="connsiteX20" fmla="*/ 2719 w 37660"/>
                <a:gd name="connsiteY20" fmla="*/ 191351 h 329844"/>
                <a:gd name="connsiteX21" fmla="*/ 2212 w 37660"/>
                <a:gd name="connsiteY21" fmla="*/ 220701 h 329844"/>
                <a:gd name="connsiteX22" fmla="*/ 1704 w 37660"/>
                <a:gd name="connsiteY22" fmla="*/ 255388 h 329844"/>
                <a:gd name="connsiteX23" fmla="*/ 1577 w 37660"/>
                <a:gd name="connsiteY23" fmla="*/ 267713 h 329844"/>
                <a:gd name="connsiteX24" fmla="*/ 1322 w 37660"/>
                <a:gd name="connsiteY24" fmla="*/ 287788 h 329844"/>
                <a:gd name="connsiteX25" fmla="*/ 306 w 37660"/>
                <a:gd name="connsiteY25" fmla="*/ 326795 h 329844"/>
                <a:gd name="connsiteX26" fmla="*/ 19742 w 37660"/>
                <a:gd name="connsiteY26" fmla="*/ 329845 h 329844"/>
                <a:gd name="connsiteX27" fmla="*/ 35747 w 37660"/>
                <a:gd name="connsiteY27" fmla="*/ 326795 h 32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660" h="329844">
                  <a:moveTo>
                    <a:pt x="35747" y="326795"/>
                  </a:moveTo>
                  <a:cubicBezTo>
                    <a:pt x="35875" y="325525"/>
                    <a:pt x="36002" y="324254"/>
                    <a:pt x="36128" y="322983"/>
                  </a:cubicBezTo>
                  <a:cubicBezTo>
                    <a:pt x="36637" y="318918"/>
                    <a:pt x="37145" y="315233"/>
                    <a:pt x="37272" y="311421"/>
                  </a:cubicBezTo>
                  <a:cubicBezTo>
                    <a:pt x="37399" y="309134"/>
                    <a:pt x="37399" y="306974"/>
                    <a:pt x="37145" y="304306"/>
                  </a:cubicBezTo>
                  <a:cubicBezTo>
                    <a:pt x="36637" y="301002"/>
                    <a:pt x="36637" y="297445"/>
                    <a:pt x="36890" y="293887"/>
                  </a:cubicBezTo>
                  <a:cubicBezTo>
                    <a:pt x="36890" y="293760"/>
                    <a:pt x="36890" y="287534"/>
                    <a:pt x="36764" y="284612"/>
                  </a:cubicBezTo>
                  <a:cubicBezTo>
                    <a:pt x="36764" y="284231"/>
                    <a:pt x="36890" y="283849"/>
                    <a:pt x="36890" y="283341"/>
                  </a:cubicBezTo>
                  <a:cubicBezTo>
                    <a:pt x="37145" y="281435"/>
                    <a:pt x="36890" y="279148"/>
                    <a:pt x="36637" y="276861"/>
                  </a:cubicBezTo>
                  <a:cubicBezTo>
                    <a:pt x="36382" y="251576"/>
                    <a:pt x="36637" y="226165"/>
                    <a:pt x="35112" y="200880"/>
                  </a:cubicBezTo>
                  <a:cubicBezTo>
                    <a:pt x="34604" y="191986"/>
                    <a:pt x="33842" y="183219"/>
                    <a:pt x="34604" y="174325"/>
                  </a:cubicBezTo>
                  <a:cubicBezTo>
                    <a:pt x="35875" y="158442"/>
                    <a:pt x="35747" y="142433"/>
                    <a:pt x="36128" y="126550"/>
                  </a:cubicBezTo>
                  <a:cubicBezTo>
                    <a:pt x="36255" y="119054"/>
                    <a:pt x="34477" y="114099"/>
                    <a:pt x="36128" y="103934"/>
                  </a:cubicBezTo>
                  <a:cubicBezTo>
                    <a:pt x="36382" y="99487"/>
                    <a:pt x="37780" y="91228"/>
                    <a:pt x="37652" y="87035"/>
                  </a:cubicBezTo>
                  <a:cubicBezTo>
                    <a:pt x="37399" y="79031"/>
                    <a:pt x="36764" y="75092"/>
                    <a:pt x="36382" y="67087"/>
                  </a:cubicBezTo>
                  <a:cubicBezTo>
                    <a:pt x="35620" y="49299"/>
                    <a:pt x="35366" y="31511"/>
                    <a:pt x="35112" y="13722"/>
                  </a:cubicBezTo>
                  <a:cubicBezTo>
                    <a:pt x="35112" y="10292"/>
                    <a:pt x="35366" y="6861"/>
                    <a:pt x="35747" y="3430"/>
                  </a:cubicBezTo>
                  <a:lnTo>
                    <a:pt x="18725" y="0"/>
                  </a:lnTo>
                  <a:lnTo>
                    <a:pt x="306" y="3430"/>
                  </a:lnTo>
                  <a:cubicBezTo>
                    <a:pt x="179" y="5336"/>
                    <a:pt x="179" y="7369"/>
                    <a:pt x="179" y="9275"/>
                  </a:cubicBezTo>
                  <a:cubicBezTo>
                    <a:pt x="-583" y="25539"/>
                    <a:pt x="1322" y="42184"/>
                    <a:pt x="1449" y="58193"/>
                  </a:cubicBezTo>
                  <a:cubicBezTo>
                    <a:pt x="1957" y="102537"/>
                    <a:pt x="1449" y="146880"/>
                    <a:pt x="2719" y="191351"/>
                  </a:cubicBezTo>
                  <a:cubicBezTo>
                    <a:pt x="2974" y="199482"/>
                    <a:pt x="2466" y="219176"/>
                    <a:pt x="2212" y="220701"/>
                  </a:cubicBezTo>
                  <a:cubicBezTo>
                    <a:pt x="-75" y="231882"/>
                    <a:pt x="1957" y="243826"/>
                    <a:pt x="1704" y="255388"/>
                  </a:cubicBezTo>
                  <a:cubicBezTo>
                    <a:pt x="1704" y="259454"/>
                    <a:pt x="1577" y="263647"/>
                    <a:pt x="1577" y="267713"/>
                  </a:cubicBezTo>
                  <a:cubicBezTo>
                    <a:pt x="1449" y="274447"/>
                    <a:pt x="1449" y="281054"/>
                    <a:pt x="1322" y="287788"/>
                  </a:cubicBezTo>
                  <a:cubicBezTo>
                    <a:pt x="1195" y="300875"/>
                    <a:pt x="814" y="313835"/>
                    <a:pt x="306" y="326795"/>
                  </a:cubicBezTo>
                  <a:lnTo>
                    <a:pt x="19742" y="329845"/>
                  </a:lnTo>
                  <a:lnTo>
                    <a:pt x="35747" y="326795"/>
                  </a:lnTo>
                  <a:close/>
                </a:path>
              </a:pathLst>
            </a:custGeom>
            <a:solidFill>
              <a:srgbClr val="E75119"/>
            </a:solidFill>
            <a:ln w="12692" cap="flat">
              <a:noFill/>
              <a:prstDash val="solid"/>
              <a:miter/>
            </a:ln>
          </p:spPr>
          <p:txBody>
            <a:bodyPr rtlCol="0" anchor="ctr"/>
            <a:lstStyle/>
            <a:p>
              <a:endParaRPr lang="en-US"/>
            </a:p>
          </p:txBody>
        </p:sp>
        <p:sp>
          <p:nvSpPr>
            <p:cNvPr id="272" name="Freeform 271">
              <a:extLst>
                <a:ext uri="{FF2B5EF4-FFF2-40B4-BE49-F238E27FC236}">
                  <a16:creationId xmlns:a16="http://schemas.microsoft.com/office/drawing/2014/main" id="{D6ED66C2-52B8-C249-A9D3-9E42162C752B}"/>
                </a:ext>
              </a:extLst>
            </p:cNvPr>
            <p:cNvSpPr/>
            <p:nvPr/>
          </p:nvSpPr>
          <p:spPr>
            <a:xfrm>
              <a:off x="9893759" y="6445523"/>
              <a:ext cx="337643" cy="35039"/>
            </a:xfrm>
            <a:custGeom>
              <a:avLst/>
              <a:gdLst>
                <a:gd name="connsiteX0" fmla="*/ 3176 w 337643"/>
                <a:gd name="connsiteY0" fmla="*/ 35756 h 37669"/>
                <a:gd name="connsiteX1" fmla="*/ 6986 w 337643"/>
                <a:gd name="connsiteY1" fmla="*/ 36137 h 37669"/>
                <a:gd name="connsiteX2" fmla="*/ 18800 w 337643"/>
                <a:gd name="connsiteY2" fmla="*/ 37281 h 37669"/>
                <a:gd name="connsiteX3" fmla="*/ 26041 w 337643"/>
                <a:gd name="connsiteY3" fmla="*/ 37153 h 37669"/>
                <a:gd name="connsiteX4" fmla="*/ 36712 w 337643"/>
                <a:gd name="connsiteY4" fmla="*/ 36899 h 37669"/>
                <a:gd name="connsiteX5" fmla="*/ 46239 w 337643"/>
                <a:gd name="connsiteY5" fmla="*/ 36772 h 37669"/>
                <a:gd name="connsiteX6" fmla="*/ 47509 w 337643"/>
                <a:gd name="connsiteY6" fmla="*/ 36899 h 37669"/>
                <a:gd name="connsiteX7" fmla="*/ 54115 w 337643"/>
                <a:gd name="connsiteY7" fmla="*/ 36645 h 37669"/>
                <a:gd name="connsiteX8" fmla="*/ 131857 w 337643"/>
                <a:gd name="connsiteY8" fmla="*/ 35121 h 37669"/>
                <a:gd name="connsiteX9" fmla="*/ 159040 w 337643"/>
                <a:gd name="connsiteY9" fmla="*/ 34612 h 37669"/>
                <a:gd name="connsiteX10" fmla="*/ 207947 w 337643"/>
                <a:gd name="connsiteY10" fmla="*/ 36137 h 37669"/>
                <a:gd name="connsiteX11" fmla="*/ 231066 w 337643"/>
                <a:gd name="connsiteY11" fmla="*/ 36137 h 37669"/>
                <a:gd name="connsiteX12" fmla="*/ 248469 w 337643"/>
                <a:gd name="connsiteY12" fmla="*/ 37662 h 37669"/>
                <a:gd name="connsiteX13" fmla="*/ 268921 w 337643"/>
                <a:gd name="connsiteY13" fmla="*/ 36391 h 37669"/>
                <a:gd name="connsiteX14" fmla="*/ 323543 w 337643"/>
                <a:gd name="connsiteY14" fmla="*/ 35121 h 37669"/>
                <a:gd name="connsiteX15" fmla="*/ 334087 w 337643"/>
                <a:gd name="connsiteY15" fmla="*/ 35756 h 37669"/>
                <a:gd name="connsiteX16" fmla="*/ 337644 w 337643"/>
                <a:gd name="connsiteY16" fmla="*/ 18730 h 37669"/>
                <a:gd name="connsiteX17" fmla="*/ 334087 w 337643"/>
                <a:gd name="connsiteY17" fmla="*/ 306 h 37669"/>
                <a:gd name="connsiteX18" fmla="*/ 328116 w 337643"/>
                <a:gd name="connsiteY18" fmla="*/ 180 h 37669"/>
                <a:gd name="connsiteX19" fmla="*/ 278068 w 337643"/>
                <a:gd name="connsiteY19" fmla="*/ 1450 h 37669"/>
                <a:gd name="connsiteX20" fmla="*/ 141892 w 337643"/>
                <a:gd name="connsiteY20" fmla="*/ 2720 h 37669"/>
                <a:gd name="connsiteX21" fmla="*/ 111786 w 337643"/>
                <a:gd name="connsiteY21" fmla="*/ 2212 h 37669"/>
                <a:gd name="connsiteX22" fmla="*/ 76218 w 337643"/>
                <a:gd name="connsiteY22" fmla="*/ 1704 h 37669"/>
                <a:gd name="connsiteX23" fmla="*/ 63642 w 337643"/>
                <a:gd name="connsiteY23" fmla="*/ 1577 h 37669"/>
                <a:gd name="connsiteX24" fmla="*/ 43063 w 337643"/>
                <a:gd name="connsiteY24" fmla="*/ 1323 h 37669"/>
                <a:gd name="connsiteX25" fmla="*/ 3049 w 337643"/>
                <a:gd name="connsiteY25" fmla="*/ 306 h 37669"/>
                <a:gd name="connsiteX26" fmla="*/ 0 w 337643"/>
                <a:gd name="connsiteY26" fmla="*/ 19746 h 37669"/>
                <a:gd name="connsiteX27" fmla="*/ 3176 w 337643"/>
                <a:gd name="connsiteY27" fmla="*/ 35756 h 37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37643" h="37669">
                  <a:moveTo>
                    <a:pt x="3176" y="35756"/>
                  </a:moveTo>
                  <a:cubicBezTo>
                    <a:pt x="4446" y="35883"/>
                    <a:pt x="5716" y="36010"/>
                    <a:pt x="6986" y="36137"/>
                  </a:cubicBezTo>
                  <a:cubicBezTo>
                    <a:pt x="11179" y="36645"/>
                    <a:pt x="14989" y="37153"/>
                    <a:pt x="18800" y="37281"/>
                  </a:cubicBezTo>
                  <a:cubicBezTo>
                    <a:pt x="21214" y="37408"/>
                    <a:pt x="23373" y="37408"/>
                    <a:pt x="26041" y="37153"/>
                  </a:cubicBezTo>
                  <a:cubicBezTo>
                    <a:pt x="29471" y="36772"/>
                    <a:pt x="33154" y="36645"/>
                    <a:pt x="36712" y="36899"/>
                  </a:cubicBezTo>
                  <a:cubicBezTo>
                    <a:pt x="36838" y="36899"/>
                    <a:pt x="43190" y="36899"/>
                    <a:pt x="46239" y="36772"/>
                  </a:cubicBezTo>
                  <a:cubicBezTo>
                    <a:pt x="46620" y="36772"/>
                    <a:pt x="47001" y="36899"/>
                    <a:pt x="47509" y="36899"/>
                  </a:cubicBezTo>
                  <a:cubicBezTo>
                    <a:pt x="49541" y="37153"/>
                    <a:pt x="51827" y="36899"/>
                    <a:pt x="54115" y="36645"/>
                  </a:cubicBezTo>
                  <a:cubicBezTo>
                    <a:pt x="80028" y="36391"/>
                    <a:pt x="105942" y="36645"/>
                    <a:pt x="131857" y="35121"/>
                  </a:cubicBezTo>
                  <a:cubicBezTo>
                    <a:pt x="140875" y="34612"/>
                    <a:pt x="149895" y="33850"/>
                    <a:pt x="159040" y="34612"/>
                  </a:cubicBezTo>
                  <a:cubicBezTo>
                    <a:pt x="175300" y="35883"/>
                    <a:pt x="191687" y="35756"/>
                    <a:pt x="207947" y="36137"/>
                  </a:cubicBezTo>
                  <a:cubicBezTo>
                    <a:pt x="215696" y="36264"/>
                    <a:pt x="220777" y="34485"/>
                    <a:pt x="231066" y="36137"/>
                  </a:cubicBezTo>
                  <a:cubicBezTo>
                    <a:pt x="235512" y="36391"/>
                    <a:pt x="244023" y="37789"/>
                    <a:pt x="248469" y="37662"/>
                  </a:cubicBezTo>
                  <a:cubicBezTo>
                    <a:pt x="256600" y="37408"/>
                    <a:pt x="260791" y="36772"/>
                    <a:pt x="268921" y="36391"/>
                  </a:cubicBezTo>
                  <a:cubicBezTo>
                    <a:pt x="287086" y="35629"/>
                    <a:pt x="305251" y="35375"/>
                    <a:pt x="323543" y="35121"/>
                  </a:cubicBezTo>
                  <a:cubicBezTo>
                    <a:pt x="326974" y="35121"/>
                    <a:pt x="330530" y="35375"/>
                    <a:pt x="334087" y="35756"/>
                  </a:cubicBezTo>
                  <a:lnTo>
                    <a:pt x="337644" y="18730"/>
                  </a:lnTo>
                  <a:lnTo>
                    <a:pt x="334087" y="306"/>
                  </a:lnTo>
                  <a:cubicBezTo>
                    <a:pt x="332055" y="180"/>
                    <a:pt x="330022" y="180"/>
                    <a:pt x="328116" y="180"/>
                  </a:cubicBezTo>
                  <a:cubicBezTo>
                    <a:pt x="311349" y="-583"/>
                    <a:pt x="294454" y="1323"/>
                    <a:pt x="278068" y="1450"/>
                  </a:cubicBezTo>
                  <a:cubicBezTo>
                    <a:pt x="232718" y="1958"/>
                    <a:pt x="187241" y="1450"/>
                    <a:pt x="141892" y="2720"/>
                  </a:cubicBezTo>
                  <a:cubicBezTo>
                    <a:pt x="133634" y="2974"/>
                    <a:pt x="113437" y="2467"/>
                    <a:pt x="111786" y="2212"/>
                  </a:cubicBezTo>
                  <a:cubicBezTo>
                    <a:pt x="100353" y="-75"/>
                    <a:pt x="88158" y="1958"/>
                    <a:pt x="76218" y="1704"/>
                  </a:cubicBezTo>
                  <a:cubicBezTo>
                    <a:pt x="72025" y="1577"/>
                    <a:pt x="67833" y="1577"/>
                    <a:pt x="63642" y="1577"/>
                  </a:cubicBezTo>
                  <a:cubicBezTo>
                    <a:pt x="56782" y="1450"/>
                    <a:pt x="49922" y="1450"/>
                    <a:pt x="43063" y="1323"/>
                  </a:cubicBezTo>
                  <a:cubicBezTo>
                    <a:pt x="29724" y="1196"/>
                    <a:pt x="16387" y="815"/>
                    <a:pt x="3049" y="306"/>
                  </a:cubicBezTo>
                  <a:lnTo>
                    <a:pt x="0" y="19746"/>
                  </a:lnTo>
                  <a:lnTo>
                    <a:pt x="3176" y="35756"/>
                  </a:lnTo>
                  <a:close/>
                </a:path>
              </a:pathLst>
            </a:custGeom>
            <a:solidFill>
              <a:srgbClr val="E75119"/>
            </a:solidFill>
            <a:ln w="12692" cap="flat">
              <a:noFill/>
              <a:prstDash val="solid"/>
              <a:miter/>
            </a:ln>
          </p:spPr>
          <p:txBody>
            <a:bodyPr rtlCol="0" anchor="ctr"/>
            <a:lstStyle/>
            <a:p>
              <a:endParaRPr lang="en-US"/>
            </a:p>
          </p:txBody>
        </p:sp>
        <p:sp>
          <p:nvSpPr>
            <p:cNvPr id="273" name="Freeform 272">
              <a:extLst>
                <a:ext uri="{FF2B5EF4-FFF2-40B4-BE49-F238E27FC236}">
                  <a16:creationId xmlns:a16="http://schemas.microsoft.com/office/drawing/2014/main" id="{C76A95E2-46E5-4C4F-9822-F3A59B7CA0DF}"/>
                </a:ext>
              </a:extLst>
            </p:cNvPr>
            <p:cNvSpPr/>
            <p:nvPr/>
          </p:nvSpPr>
          <p:spPr>
            <a:xfrm>
              <a:off x="9562974" y="6445523"/>
              <a:ext cx="337644" cy="35039"/>
            </a:xfrm>
            <a:custGeom>
              <a:avLst/>
              <a:gdLst>
                <a:gd name="connsiteX0" fmla="*/ 3176 w 337644"/>
                <a:gd name="connsiteY0" fmla="*/ 35756 h 37669"/>
                <a:gd name="connsiteX1" fmla="*/ 6987 w 337644"/>
                <a:gd name="connsiteY1" fmla="*/ 36137 h 37669"/>
                <a:gd name="connsiteX2" fmla="*/ 18801 w 337644"/>
                <a:gd name="connsiteY2" fmla="*/ 37281 h 37669"/>
                <a:gd name="connsiteX3" fmla="*/ 26042 w 337644"/>
                <a:gd name="connsiteY3" fmla="*/ 37153 h 37669"/>
                <a:gd name="connsiteX4" fmla="*/ 36712 w 337644"/>
                <a:gd name="connsiteY4" fmla="*/ 36899 h 37669"/>
                <a:gd name="connsiteX5" fmla="*/ 46239 w 337644"/>
                <a:gd name="connsiteY5" fmla="*/ 36772 h 37669"/>
                <a:gd name="connsiteX6" fmla="*/ 47510 w 337644"/>
                <a:gd name="connsiteY6" fmla="*/ 36899 h 37669"/>
                <a:gd name="connsiteX7" fmla="*/ 54115 w 337644"/>
                <a:gd name="connsiteY7" fmla="*/ 36645 h 37669"/>
                <a:gd name="connsiteX8" fmla="*/ 131857 w 337644"/>
                <a:gd name="connsiteY8" fmla="*/ 35121 h 37669"/>
                <a:gd name="connsiteX9" fmla="*/ 159041 w 337644"/>
                <a:gd name="connsiteY9" fmla="*/ 34612 h 37669"/>
                <a:gd name="connsiteX10" fmla="*/ 207947 w 337644"/>
                <a:gd name="connsiteY10" fmla="*/ 36137 h 37669"/>
                <a:gd name="connsiteX11" fmla="*/ 231066 w 337644"/>
                <a:gd name="connsiteY11" fmla="*/ 36137 h 37669"/>
                <a:gd name="connsiteX12" fmla="*/ 248469 w 337644"/>
                <a:gd name="connsiteY12" fmla="*/ 37662 h 37669"/>
                <a:gd name="connsiteX13" fmla="*/ 268922 w 337644"/>
                <a:gd name="connsiteY13" fmla="*/ 36391 h 37669"/>
                <a:gd name="connsiteX14" fmla="*/ 323544 w 337644"/>
                <a:gd name="connsiteY14" fmla="*/ 35121 h 37669"/>
                <a:gd name="connsiteX15" fmla="*/ 334088 w 337644"/>
                <a:gd name="connsiteY15" fmla="*/ 35756 h 37669"/>
                <a:gd name="connsiteX16" fmla="*/ 337644 w 337644"/>
                <a:gd name="connsiteY16" fmla="*/ 18730 h 37669"/>
                <a:gd name="connsiteX17" fmla="*/ 334088 w 337644"/>
                <a:gd name="connsiteY17" fmla="*/ 306 h 37669"/>
                <a:gd name="connsiteX18" fmla="*/ 328117 w 337644"/>
                <a:gd name="connsiteY18" fmla="*/ 180 h 37669"/>
                <a:gd name="connsiteX19" fmla="*/ 278068 w 337644"/>
                <a:gd name="connsiteY19" fmla="*/ 1450 h 37669"/>
                <a:gd name="connsiteX20" fmla="*/ 141892 w 337644"/>
                <a:gd name="connsiteY20" fmla="*/ 2720 h 37669"/>
                <a:gd name="connsiteX21" fmla="*/ 111786 w 337644"/>
                <a:gd name="connsiteY21" fmla="*/ 2212 h 37669"/>
                <a:gd name="connsiteX22" fmla="*/ 76218 w 337644"/>
                <a:gd name="connsiteY22" fmla="*/ 1704 h 37669"/>
                <a:gd name="connsiteX23" fmla="*/ 63642 w 337644"/>
                <a:gd name="connsiteY23" fmla="*/ 1577 h 37669"/>
                <a:gd name="connsiteX24" fmla="*/ 43063 w 337644"/>
                <a:gd name="connsiteY24" fmla="*/ 1323 h 37669"/>
                <a:gd name="connsiteX25" fmla="*/ 3049 w 337644"/>
                <a:gd name="connsiteY25" fmla="*/ 306 h 37669"/>
                <a:gd name="connsiteX26" fmla="*/ 0 w 337644"/>
                <a:gd name="connsiteY26" fmla="*/ 19746 h 37669"/>
                <a:gd name="connsiteX27" fmla="*/ 3176 w 337644"/>
                <a:gd name="connsiteY27" fmla="*/ 35756 h 37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37644" h="37669">
                  <a:moveTo>
                    <a:pt x="3176" y="35756"/>
                  </a:moveTo>
                  <a:cubicBezTo>
                    <a:pt x="4446" y="35883"/>
                    <a:pt x="5716" y="36010"/>
                    <a:pt x="6987" y="36137"/>
                  </a:cubicBezTo>
                  <a:cubicBezTo>
                    <a:pt x="11179" y="36645"/>
                    <a:pt x="14990" y="37153"/>
                    <a:pt x="18801" y="37281"/>
                  </a:cubicBezTo>
                  <a:cubicBezTo>
                    <a:pt x="21214" y="37408"/>
                    <a:pt x="23374" y="37408"/>
                    <a:pt x="26042" y="37153"/>
                  </a:cubicBezTo>
                  <a:cubicBezTo>
                    <a:pt x="29471" y="36772"/>
                    <a:pt x="33155" y="36645"/>
                    <a:pt x="36712" y="36899"/>
                  </a:cubicBezTo>
                  <a:cubicBezTo>
                    <a:pt x="36839" y="36899"/>
                    <a:pt x="43190" y="36899"/>
                    <a:pt x="46239" y="36772"/>
                  </a:cubicBezTo>
                  <a:cubicBezTo>
                    <a:pt x="46620" y="36772"/>
                    <a:pt x="47001" y="36899"/>
                    <a:pt x="47510" y="36899"/>
                  </a:cubicBezTo>
                  <a:cubicBezTo>
                    <a:pt x="49542" y="37153"/>
                    <a:pt x="51828" y="36899"/>
                    <a:pt x="54115" y="36645"/>
                  </a:cubicBezTo>
                  <a:cubicBezTo>
                    <a:pt x="80029" y="36391"/>
                    <a:pt x="105943" y="36645"/>
                    <a:pt x="131857" y="35121"/>
                  </a:cubicBezTo>
                  <a:cubicBezTo>
                    <a:pt x="140876" y="34612"/>
                    <a:pt x="149895" y="33850"/>
                    <a:pt x="159041" y="34612"/>
                  </a:cubicBezTo>
                  <a:cubicBezTo>
                    <a:pt x="175301" y="35883"/>
                    <a:pt x="191688" y="35756"/>
                    <a:pt x="207947" y="36137"/>
                  </a:cubicBezTo>
                  <a:cubicBezTo>
                    <a:pt x="215696" y="36264"/>
                    <a:pt x="220777" y="34485"/>
                    <a:pt x="231066" y="36137"/>
                  </a:cubicBezTo>
                  <a:cubicBezTo>
                    <a:pt x="235513" y="36391"/>
                    <a:pt x="244024" y="37789"/>
                    <a:pt x="248469" y="37662"/>
                  </a:cubicBezTo>
                  <a:cubicBezTo>
                    <a:pt x="256600" y="37408"/>
                    <a:pt x="260792" y="36772"/>
                    <a:pt x="268922" y="36391"/>
                  </a:cubicBezTo>
                  <a:cubicBezTo>
                    <a:pt x="287087" y="35629"/>
                    <a:pt x="305252" y="35375"/>
                    <a:pt x="323544" y="35121"/>
                  </a:cubicBezTo>
                  <a:cubicBezTo>
                    <a:pt x="326974" y="35121"/>
                    <a:pt x="330531" y="35375"/>
                    <a:pt x="334088" y="35756"/>
                  </a:cubicBezTo>
                  <a:lnTo>
                    <a:pt x="337644" y="18730"/>
                  </a:lnTo>
                  <a:lnTo>
                    <a:pt x="334088" y="306"/>
                  </a:lnTo>
                  <a:cubicBezTo>
                    <a:pt x="332055" y="180"/>
                    <a:pt x="330023" y="180"/>
                    <a:pt x="328117" y="180"/>
                  </a:cubicBezTo>
                  <a:cubicBezTo>
                    <a:pt x="311349" y="-583"/>
                    <a:pt x="294455" y="1323"/>
                    <a:pt x="278068" y="1450"/>
                  </a:cubicBezTo>
                  <a:cubicBezTo>
                    <a:pt x="232718" y="1958"/>
                    <a:pt x="187242" y="1450"/>
                    <a:pt x="141892" y="2720"/>
                  </a:cubicBezTo>
                  <a:cubicBezTo>
                    <a:pt x="133635" y="2974"/>
                    <a:pt x="113438" y="2467"/>
                    <a:pt x="111786" y="2212"/>
                  </a:cubicBezTo>
                  <a:cubicBezTo>
                    <a:pt x="100354" y="-75"/>
                    <a:pt x="88158" y="1958"/>
                    <a:pt x="76218" y="1704"/>
                  </a:cubicBezTo>
                  <a:cubicBezTo>
                    <a:pt x="72026" y="1577"/>
                    <a:pt x="67834" y="1577"/>
                    <a:pt x="63642" y="1577"/>
                  </a:cubicBezTo>
                  <a:cubicBezTo>
                    <a:pt x="56783" y="1450"/>
                    <a:pt x="49923" y="1450"/>
                    <a:pt x="43063" y="1323"/>
                  </a:cubicBezTo>
                  <a:cubicBezTo>
                    <a:pt x="29725" y="1196"/>
                    <a:pt x="16387" y="815"/>
                    <a:pt x="3049" y="306"/>
                  </a:cubicBezTo>
                  <a:lnTo>
                    <a:pt x="0" y="19746"/>
                  </a:lnTo>
                  <a:lnTo>
                    <a:pt x="3176" y="35756"/>
                  </a:lnTo>
                  <a:close/>
                </a:path>
              </a:pathLst>
            </a:custGeom>
            <a:solidFill>
              <a:srgbClr val="E75119"/>
            </a:solidFill>
            <a:ln w="12692" cap="flat">
              <a:noFill/>
              <a:prstDash val="solid"/>
              <a:miter/>
            </a:ln>
          </p:spPr>
          <p:txBody>
            <a:bodyPr rtlCol="0" anchor="ctr"/>
            <a:lstStyle/>
            <a:p>
              <a:endParaRPr lang="en-US"/>
            </a:p>
          </p:txBody>
        </p:sp>
        <p:sp>
          <p:nvSpPr>
            <p:cNvPr id="275" name="Freeform 274">
              <a:extLst>
                <a:ext uri="{FF2B5EF4-FFF2-40B4-BE49-F238E27FC236}">
                  <a16:creationId xmlns:a16="http://schemas.microsoft.com/office/drawing/2014/main" id="{2558EB5E-6EEF-4A4C-90F5-C330DD3D8E3F}"/>
                </a:ext>
              </a:extLst>
            </p:cNvPr>
            <p:cNvSpPr/>
            <p:nvPr/>
          </p:nvSpPr>
          <p:spPr>
            <a:xfrm>
              <a:off x="9232062" y="6445523"/>
              <a:ext cx="337644" cy="35039"/>
            </a:xfrm>
            <a:custGeom>
              <a:avLst/>
              <a:gdLst>
                <a:gd name="connsiteX0" fmla="*/ 3176 w 337644"/>
                <a:gd name="connsiteY0" fmla="*/ 35756 h 37669"/>
                <a:gd name="connsiteX1" fmla="*/ 6986 w 337644"/>
                <a:gd name="connsiteY1" fmla="*/ 36137 h 37669"/>
                <a:gd name="connsiteX2" fmla="*/ 18801 w 337644"/>
                <a:gd name="connsiteY2" fmla="*/ 37281 h 37669"/>
                <a:gd name="connsiteX3" fmla="*/ 26041 w 337644"/>
                <a:gd name="connsiteY3" fmla="*/ 37153 h 37669"/>
                <a:gd name="connsiteX4" fmla="*/ 36712 w 337644"/>
                <a:gd name="connsiteY4" fmla="*/ 36899 h 37669"/>
                <a:gd name="connsiteX5" fmla="*/ 46239 w 337644"/>
                <a:gd name="connsiteY5" fmla="*/ 36772 h 37669"/>
                <a:gd name="connsiteX6" fmla="*/ 47509 w 337644"/>
                <a:gd name="connsiteY6" fmla="*/ 36899 h 37669"/>
                <a:gd name="connsiteX7" fmla="*/ 54115 w 337644"/>
                <a:gd name="connsiteY7" fmla="*/ 36645 h 37669"/>
                <a:gd name="connsiteX8" fmla="*/ 131857 w 337644"/>
                <a:gd name="connsiteY8" fmla="*/ 35121 h 37669"/>
                <a:gd name="connsiteX9" fmla="*/ 159041 w 337644"/>
                <a:gd name="connsiteY9" fmla="*/ 34612 h 37669"/>
                <a:gd name="connsiteX10" fmla="*/ 207947 w 337644"/>
                <a:gd name="connsiteY10" fmla="*/ 36137 h 37669"/>
                <a:gd name="connsiteX11" fmla="*/ 231066 w 337644"/>
                <a:gd name="connsiteY11" fmla="*/ 36137 h 37669"/>
                <a:gd name="connsiteX12" fmla="*/ 248469 w 337644"/>
                <a:gd name="connsiteY12" fmla="*/ 37662 h 37669"/>
                <a:gd name="connsiteX13" fmla="*/ 268921 w 337644"/>
                <a:gd name="connsiteY13" fmla="*/ 36391 h 37669"/>
                <a:gd name="connsiteX14" fmla="*/ 323544 w 337644"/>
                <a:gd name="connsiteY14" fmla="*/ 35121 h 37669"/>
                <a:gd name="connsiteX15" fmla="*/ 334087 w 337644"/>
                <a:gd name="connsiteY15" fmla="*/ 35756 h 37669"/>
                <a:gd name="connsiteX16" fmla="*/ 337644 w 337644"/>
                <a:gd name="connsiteY16" fmla="*/ 18730 h 37669"/>
                <a:gd name="connsiteX17" fmla="*/ 334087 w 337644"/>
                <a:gd name="connsiteY17" fmla="*/ 306 h 37669"/>
                <a:gd name="connsiteX18" fmla="*/ 328117 w 337644"/>
                <a:gd name="connsiteY18" fmla="*/ 180 h 37669"/>
                <a:gd name="connsiteX19" fmla="*/ 278068 w 337644"/>
                <a:gd name="connsiteY19" fmla="*/ 1450 h 37669"/>
                <a:gd name="connsiteX20" fmla="*/ 141892 w 337644"/>
                <a:gd name="connsiteY20" fmla="*/ 2720 h 37669"/>
                <a:gd name="connsiteX21" fmla="*/ 111786 w 337644"/>
                <a:gd name="connsiteY21" fmla="*/ 2212 h 37669"/>
                <a:gd name="connsiteX22" fmla="*/ 76218 w 337644"/>
                <a:gd name="connsiteY22" fmla="*/ 1704 h 37669"/>
                <a:gd name="connsiteX23" fmla="*/ 63642 w 337644"/>
                <a:gd name="connsiteY23" fmla="*/ 1577 h 37669"/>
                <a:gd name="connsiteX24" fmla="*/ 43063 w 337644"/>
                <a:gd name="connsiteY24" fmla="*/ 1323 h 37669"/>
                <a:gd name="connsiteX25" fmla="*/ 3049 w 337644"/>
                <a:gd name="connsiteY25" fmla="*/ 306 h 37669"/>
                <a:gd name="connsiteX26" fmla="*/ 0 w 337644"/>
                <a:gd name="connsiteY26" fmla="*/ 19746 h 37669"/>
                <a:gd name="connsiteX27" fmla="*/ 3176 w 337644"/>
                <a:gd name="connsiteY27" fmla="*/ 35756 h 37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37644" h="37669">
                  <a:moveTo>
                    <a:pt x="3176" y="35756"/>
                  </a:moveTo>
                  <a:cubicBezTo>
                    <a:pt x="4446" y="35883"/>
                    <a:pt x="5716" y="36010"/>
                    <a:pt x="6986" y="36137"/>
                  </a:cubicBezTo>
                  <a:cubicBezTo>
                    <a:pt x="11179" y="36645"/>
                    <a:pt x="14989" y="37153"/>
                    <a:pt x="18801" y="37281"/>
                  </a:cubicBezTo>
                  <a:cubicBezTo>
                    <a:pt x="21214" y="37408"/>
                    <a:pt x="23374" y="37408"/>
                    <a:pt x="26041" y="37153"/>
                  </a:cubicBezTo>
                  <a:cubicBezTo>
                    <a:pt x="29471" y="36772"/>
                    <a:pt x="33154" y="36645"/>
                    <a:pt x="36712" y="36899"/>
                  </a:cubicBezTo>
                  <a:cubicBezTo>
                    <a:pt x="36839" y="36899"/>
                    <a:pt x="43190" y="36899"/>
                    <a:pt x="46239" y="36772"/>
                  </a:cubicBezTo>
                  <a:cubicBezTo>
                    <a:pt x="46620" y="36772"/>
                    <a:pt x="47001" y="36899"/>
                    <a:pt x="47509" y="36899"/>
                  </a:cubicBezTo>
                  <a:cubicBezTo>
                    <a:pt x="49542" y="37153"/>
                    <a:pt x="51828" y="36899"/>
                    <a:pt x="54115" y="36645"/>
                  </a:cubicBezTo>
                  <a:cubicBezTo>
                    <a:pt x="80028" y="36391"/>
                    <a:pt x="105943" y="36645"/>
                    <a:pt x="131857" y="35121"/>
                  </a:cubicBezTo>
                  <a:cubicBezTo>
                    <a:pt x="140876" y="34612"/>
                    <a:pt x="149895" y="33850"/>
                    <a:pt x="159041" y="34612"/>
                  </a:cubicBezTo>
                  <a:cubicBezTo>
                    <a:pt x="175300" y="35883"/>
                    <a:pt x="191688" y="35756"/>
                    <a:pt x="207947" y="36137"/>
                  </a:cubicBezTo>
                  <a:cubicBezTo>
                    <a:pt x="215696" y="36264"/>
                    <a:pt x="220777" y="34485"/>
                    <a:pt x="231066" y="36137"/>
                  </a:cubicBezTo>
                  <a:cubicBezTo>
                    <a:pt x="235513" y="36391"/>
                    <a:pt x="244024" y="37789"/>
                    <a:pt x="248469" y="37662"/>
                  </a:cubicBezTo>
                  <a:cubicBezTo>
                    <a:pt x="256600" y="37408"/>
                    <a:pt x="260792" y="36772"/>
                    <a:pt x="268921" y="36391"/>
                  </a:cubicBezTo>
                  <a:cubicBezTo>
                    <a:pt x="287087" y="35629"/>
                    <a:pt x="305252" y="35375"/>
                    <a:pt x="323544" y="35121"/>
                  </a:cubicBezTo>
                  <a:cubicBezTo>
                    <a:pt x="326974" y="35121"/>
                    <a:pt x="330531" y="35375"/>
                    <a:pt x="334087" y="35756"/>
                  </a:cubicBezTo>
                  <a:lnTo>
                    <a:pt x="337644" y="18730"/>
                  </a:lnTo>
                  <a:lnTo>
                    <a:pt x="334087" y="306"/>
                  </a:lnTo>
                  <a:cubicBezTo>
                    <a:pt x="332055" y="180"/>
                    <a:pt x="330023" y="180"/>
                    <a:pt x="328117" y="180"/>
                  </a:cubicBezTo>
                  <a:cubicBezTo>
                    <a:pt x="311349" y="-583"/>
                    <a:pt x="294454" y="1323"/>
                    <a:pt x="278068" y="1450"/>
                  </a:cubicBezTo>
                  <a:cubicBezTo>
                    <a:pt x="232718" y="1958"/>
                    <a:pt x="187241" y="1450"/>
                    <a:pt x="141892" y="2720"/>
                  </a:cubicBezTo>
                  <a:cubicBezTo>
                    <a:pt x="133635" y="2974"/>
                    <a:pt x="113437" y="2467"/>
                    <a:pt x="111786" y="2212"/>
                  </a:cubicBezTo>
                  <a:cubicBezTo>
                    <a:pt x="100354" y="-75"/>
                    <a:pt x="88158" y="1958"/>
                    <a:pt x="76218" y="1704"/>
                  </a:cubicBezTo>
                  <a:cubicBezTo>
                    <a:pt x="72025" y="1577"/>
                    <a:pt x="67834" y="1577"/>
                    <a:pt x="63642" y="1577"/>
                  </a:cubicBezTo>
                  <a:cubicBezTo>
                    <a:pt x="56783" y="1450"/>
                    <a:pt x="49922" y="1450"/>
                    <a:pt x="43063" y="1323"/>
                  </a:cubicBezTo>
                  <a:cubicBezTo>
                    <a:pt x="29725" y="1196"/>
                    <a:pt x="16387" y="815"/>
                    <a:pt x="3049" y="306"/>
                  </a:cubicBezTo>
                  <a:lnTo>
                    <a:pt x="0" y="19746"/>
                  </a:lnTo>
                  <a:lnTo>
                    <a:pt x="3176" y="35756"/>
                  </a:lnTo>
                  <a:close/>
                </a:path>
              </a:pathLst>
            </a:custGeom>
            <a:solidFill>
              <a:srgbClr val="E75119"/>
            </a:solidFill>
            <a:ln w="12692" cap="flat">
              <a:noFill/>
              <a:prstDash val="solid"/>
              <a:miter/>
            </a:ln>
          </p:spPr>
          <p:txBody>
            <a:bodyPr rtlCol="0" anchor="ctr"/>
            <a:lstStyle/>
            <a:p>
              <a:endParaRPr lang="en-US"/>
            </a:p>
          </p:txBody>
        </p:sp>
        <p:sp>
          <p:nvSpPr>
            <p:cNvPr id="276" name="Freeform 275">
              <a:extLst>
                <a:ext uri="{FF2B5EF4-FFF2-40B4-BE49-F238E27FC236}">
                  <a16:creationId xmlns:a16="http://schemas.microsoft.com/office/drawing/2014/main" id="{E258808C-CBCD-6647-8691-15C311A7088B}"/>
                </a:ext>
              </a:extLst>
            </p:cNvPr>
            <p:cNvSpPr/>
            <p:nvPr/>
          </p:nvSpPr>
          <p:spPr>
            <a:xfrm>
              <a:off x="8901278" y="6445523"/>
              <a:ext cx="337644" cy="35039"/>
            </a:xfrm>
            <a:custGeom>
              <a:avLst/>
              <a:gdLst>
                <a:gd name="connsiteX0" fmla="*/ 3049 w 337644"/>
                <a:gd name="connsiteY0" fmla="*/ 35756 h 37669"/>
                <a:gd name="connsiteX1" fmla="*/ 6986 w 337644"/>
                <a:gd name="connsiteY1" fmla="*/ 36137 h 37669"/>
                <a:gd name="connsiteX2" fmla="*/ 18800 w 337644"/>
                <a:gd name="connsiteY2" fmla="*/ 37281 h 37669"/>
                <a:gd name="connsiteX3" fmla="*/ 26041 w 337644"/>
                <a:gd name="connsiteY3" fmla="*/ 37153 h 37669"/>
                <a:gd name="connsiteX4" fmla="*/ 36712 w 337644"/>
                <a:gd name="connsiteY4" fmla="*/ 36899 h 37669"/>
                <a:gd name="connsiteX5" fmla="*/ 46239 w 337644"/>
                <a:gd name="connsiteY5" fmla="*/ 36772 h 37669"/>
                <a:gd name="connsiteX6" fmla="*/ 47509 w 337644"/>
                <a:gd name="connsiteY6" fmla="*/ 36899 h 37669"/>
                <a:gd name="connsiteX7" fmla="*/ 54115 w 337644"/>
                <a:gd name="connsiteY7" fmla="*/ 36645 h 37669"/>
                <a:gd name="connsiteX8" fmla="*/ 131857 w 337644"/>
                <a:gd name="connsiteY8" fmla="*/ 35121 h 37669"/>
                <a:gd name="connsiteX9" fmla="*/ 159041 w 337644"/>
                <a:gd name="connsiteY9" fmla="*/ 34612 h 37669"/>
                <a:gd name="connsiteX10" fmla="*/ 207947 w 337644"/>
                <a:gd name="connsiteY10" fmla="*/ 36137 h 37669"/>
                <a:gd name="connsiteX11" fmla="*/ 231066 w 337644"/>
                <a:gd name="connsiteY11" fmla="*/ 36137 h 37669"/>
                <a:gd name="connsiteX12" fmla="*/ 248469 w 337644"/>
                <a:gd name="connsiteY12" fmla="*/ 37662 h 37669"/>
                <a:gd name="connsiteX13" fmla="*/ 268921 w 337644"/>
                <a:gd name="connsiteY13" fmla="*/ 36391 h 37669"/>
                <a:gd name="connsiteX14" fmla="*/ 323543 w 337644"/>
                <a:gd name="connsiteY14" fmla="*/ 35121 h 37669"/>
                <a:gd name="connsiteX15" fmla="*/ 334087 w 337644"/>
                <a:gd name="connsiteY15" fmla="*/ 35756 h 37669"/>
                <a:gd name="connsiteX16" fmla="*/ 337644 w 337644"/>
                <a:gd name="connsiteY16" fmla="*/ 18730 h 37669"/>
                <a:gd name="connsiteX17" fmla="*/ 334087 w 337644"/>
                <a:gd name="connsiteY17" fmla="*/ 306 h 37669"/>
                <a:gd name="connsiteX18" fmla="*/ 328117 w 337644"/>
                <a:gd name="connsiteY18" fmla="*/ 180 h 37669"/>
                <a:gd name="connsiteX19" fmla="*/ 278068 w 337644"/>
                <a:gd name="connsiteY19" fmla="*/ 1450 h 37669"/>
                <a:gd name="connsiteX20" fmla="*/ 141892 w 337644"/>
                <a:gd name="connsiteY20" fmla="*/ 2720 h 37669"/>
                <a:gd name="connsiteX21" fmla="*/ 111786 w 337644"/>
                <a:gd name="connsiteY21" fmla="*/ 2212 h 37669"/>
                <a:gd name="connsiteX22" fmla="*/ 76218 w 337644"/>
                <a:gd name="connsiteY22" fmla="*/ 1704 h 37669"/>
                <a:gd name="connsiteX23" fmla="*/ 63642 w 337644"/>
                <a:gd name="connsiteY23" fmla="*/ 1577 h 37669"/>
                <a:gd name="connsiteX24" fmla="*/ 43063 w 337644"/>
                <a:gd name="connsiteY24" fmla="*/ 1323 h 37669"/>
                <a:gd name="connsiteX25" fmla="*/ 3049 w 337644"/>
                <a:gd name="connsiteY25" fmla="*/ 306 h 37669"/>
                <a:gd name="connsiteX26" fmla="*/ 0 w 337644"/>
                <a:gd name="connsiteY26" fmla="*/ 19746 h 37669"/>
                <a:gd name="connsiteX27" fmla="*/ 3049 w 337644"/>
                <a:gd name="connsiteY27" fmla="*/ 35756 h 37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37644" h="37669">
                  <a:moveTo>
                    <a:pt x="3049" y="35756"/>
                  </a:moveTo>
                  <a:cubicBezTo>
                    <a:pt x="4319" y="35883"/>
                    <a:pt x="5589" y="36010"/>
                    <a:pt x="6986" y="36137"/>
                  </a:cubicBezTo>
                  <a:cubicBezTo>
                    <a:pt x="11179" y="36645"/>
                    <a:pt x="14989" y="37153"/>
                    <a:pt x="18800" y="37281"/>
                  </a:cubicBezTo>
                  <a:cubicBezTo>
                    <a:pt x="21214" y="37408"/>
                    <a:pt x="23373" y="37408"/>
                    <a:pt x="26041" y="37153"/>
                  </a:cubicBezTo>
                  <a:cubicBezTo>
                    <a:pt x="29471" y="36772"/>
                    <a:pt x="33154" y="36645"/>
                    <a:pt x="36712" y="36899"/>
                  </a:cubicBezTo>
                  <a:cubicBezTo>
                    <a:pt x="36838" y="36899"/>
                    <a:pt x="43190" y="36899"/>
                    <a:pt x="46239" y="36772"/>
                  </a:cubicBezTo>
                  <a:cubicBezTo>
                    <a:pt x="46620" y="36772"/>
                    <a:pt x="47001" y="36899"/>
                    <a:pt x="47509" y="36899"/>
                  </a:cubicBezTo>
                  <a:cubicBezTo>
                    <a:pt x="49541" y="37153"/>
                    <a:pt x="51828" y="36899"/>
                    <a:pt x="54115" y="36645"/>
                  </a:cubicBezTo>
                  <a:cubicBezTo>
                    <a:pt x="80028" y="36391"/>
                    <a:pt x="105942" y="36645"/>
                    <a:pt x="131857" y="35121"/>
                  </a:cubicBezTo>
                  <a:cubicBezTo>
                    <a:pt x="140875" y="34612"/>
                    <a:pt x="149895" y="33850"/>
                    <a:pt x="159041" y="34612"/>
                  </a:cubicBezTo>
                  <a:cubicBezTo>
                    <a:pt x="175300" y="35883"/>
                    <a:pt x="191687" y="35756"/>
                    <a:pt x="207947" y="36137"/>
                  </a:cubicBezTo>
                  <a:cubicBezTo>
                    <a:pt x="215696" y="36264"/>
                    <a:pt x="220777" y="34485"/>
                    <a:pt x="231066" y="36137"/>
                  </a:cubicBezTo>
                  <a:cubicBezTo>
                    <a:pt x="235512" y="36391"/>
                    <a:pt x="244023" y="37789"/>
                    <a:pt x="248469" y="37662"/>
                  </a:cubicBezTo>
                  <a:cubicBezTo>
                    <a:pt x="256600" y="37408"/>
                    <a:pt x="260791" y="36772"/>
                    <a:pt x="268921" y="36391"/>
                  </a:cubicBezTo>
                  <a:cubicBezTo>
                    <a:pt x="287086" y="35629"/>
                    <a:pt x="305251" y="35375"/>
                    <a:pt x="323543" y="35121"/>
                  </a:cubicBezTo>
                  <a:cubicBezTo>
                    <a:pt x="326974" y="35121"/>
                    <a:pt x="330531" y="35375"/>
                    <a:pt x="334087" y="35756"/>
                  </a:cubicBezTo>
                  <a:lnTo>
                    <a:pt x="337644" y="18730"/>
                  </a:lnTo>
                  <a:lnTo>
                    <a:pt x="334087" y="306"/>
                  </a:lnTo>
                  <a:cubicBezTo>
                    <a:pt x="332055" y="180"/>
                    <a:pt x="330022" y="180"/>
                    <a:pt x="328117" y="180"/>
                  </a:cubicBezTo>
                  <a:cubicBezTo>
                    <a:pt x="311349" y="-583"/>
                    <a:pt x="294454" y="1323"/>
                    <a:pt x="278068" y="1450"/>
                  </a:cubicBezTo>
                  <a:cubicBezTo>
                    <a:pt x="232718" y="1958"/>
                    <a:pt x="187241" y="1450"/>
                    <a:pt x="141892" y="2720"/>
                  </a:cubicBezTo>
                  <a:cubicBezTo>
                    <a:pt x="133635" y="2974"/>
                    <a:pt x="113437" y="2467"/>
                    <a:pt x="111786" y="2212"/>
                  </a:cubicBezTo>
                  <a:cubicBezTo>
                    <a:pt x="100353" y="-75"/>
                    <a:pt x="88158" y="1958"/>
                    <a:pt x="76218" y="1704"/>
                  </a:cubicBezTo>
                  <a:cubicBezTo>
                    <a:pt x="72025" y="1577"/>
                    <a:pt x="67833" y="1577"/>
                    <a:pt x="63642" y="1577"/>
                  </a:cubicBezTo>
                  <a:cubicBezTo>
                    <a:pt x="56782" y="1450"/>
                    <a:pt x="49922" y="1450"/>
                    <a:pt x="43063" y="1323"/>
                  </a:cubicBezTo>
                  <a:cubicBezTo>
                    <a:pt x="29724" y="1196"/>
                    <a:pt x="16387" y="815"/>
                    <a:pt x="3049" y="306"/>
                  </a:cubicBezTo>
                  <a:lnTo>
                    <a:pt x="0" y="19746"/>
                  </a:lnTo>
                  <a:lnTo>
                    <a:pt x="3049" y="35756"/>
                  </a:lnTo>
                  <a:close/>
                </a:path>
              </a:pathLst>
            </a:custGeom>
            <a:solidFill>
              <a:srgbClr val="E75119"/>
            </a:solidFill>
            <a:ln w="12692" cap="flat">
              <a:noFill/>
              <a:prstDash val="solid"/>
              <a:miter/>
            </a:ln>
          </p:spPr>
          <p:txBody>
            <a:bodyPr rtlCol="0" anchor="ctr"/>
            <a:lstStyle/>
            <a:p>
              <a:endParaRPr lang="en-US"/>
            </a:p>
          </p:txBody>
        </p:sp>
        <p:sp>
          <p:nvSpPr>
            <p:cNvPr id="278" name="Freeform 277">
              <a:extLst>
                <a:ext uri="{FF2B5EF4-FFF2-40B4-BE49-F238E27FC236}">
                  <a16:creationId xmlns:a16="http://schemas.microsoft.com/office/drawing/2014/main" id="{A37DBD5D-8623-8F47-BA06-ED67D7635F74}"/>
                </a:ext>
              </a:extLst>
            </p:cNvPr>
            <p:cNvSpPr/>
            <p:nvPr/>
          </p:nvSpPr>
          <p:spPr>
            <a:xfrm>
              <a:off x="8570367" y="6445523"/>
              <a:ext cx="337643" cy="35039"/>
            </a:xfrm>
            <a:custGeom>
              <a:avLst/>
              <a:gdLst>
                <a:gd name="connsiteX0" fmla="*/ 3049 w 337643"/>
                <a:gd name="connsiteY0" fmla="*/ 35756 h 37669"/>
                <a:gd name="connsiteX1" fmla="*/ 6986 w 337643"/>
                <a:gd name="connsiteY1" fmla="*/ 36137 h 37669"/>
                <a:gd name="connsiteX2" fmla="*/ 18800 w 337643"/>
                <a:gd name="connsiteY2" fmla="*/ 37281 h 37669"/>
                <a:gd name="connsiteX3" fmla="*/ 26041 w 337643"/>
                <a:gd name="connsiteY3" fmla="*/ 37153 h 37669"/>
                <a:gd name="connsiteX4" fmla="*/ 36711 w 337643"/>
                <a:gd name="connsiteY4" fmla="*/ 36899 h 37669"/>
                <a:gd name="connsiteX5" fmla="*/ 46238 w 337643"/>
                <a:gd name="connsiteY5" fmla="*/ 36772 h 37669"/>
                <a:gd name="connsiteX6" fmla="*/ 47509 w 337643"/>
                <a:gd name="connsiteY6" fmla="*/ 36899 h 37669"/>
                <a:gd name="connsiteX7" fmla="*/ 54114 w 337643"/>
                <a:gd name="connsiteY7" fmla="*/ 36645 h 37669"/>
                <a:gd name="connsiteX8" fmla="*/ 131857 w 337643"/>
                <a:gd name="connsiteY8" fmla="*/ 35121 h 37669"/>
                <a:gd name="connsiteX9" fmla="*/ 159040 w 337643"/>
                <a:gd name="connsiteY9" fmla="*/ 34612 h 37669"/>
                <a:gd name="connsiteX10" fmla="*/ 207947 w 337643"/>
                <a:gd name="connsiteY10" fmla="*/ 36137 h 37669"/>
                <a:gd name="connsiteX11" fmla="*/ 231066 w 337643"/>
                <a:gd name="connsiteY11" fmla="*/ 36137 h 37669"/>
                <a:gd name="connsiteX12" fmla="*/ 248469 w 337643"/>
                <a:gd name="connsiteY12" fmla="*/ 37662 h 37669"/>
                <a:gd name="connsiteX13" fmla="*/ 268921 w 337643"/>
                <a:gd name="connsiteY13" fmla="*/ 36391 h 37669"/>
                <a:gd name="connsiteX14" fmla="*/ 323543 w 337643"/>
                <a:gd name="connsiteY14" fmla="*/ 35121 h 37669"/>
                <a:gd name="connsiteX15" fmla="*/ 334087 w 337643"/>
                <a:gd name="connsiteY15" fmla="*/ 35756 h 37669"/>
                <a:gd name="connsiteX16" fmla="*/ 337644 w 337643"/>
                <a:gd name="connsiteY16" fmla="*/ 18730 h 37669"/>
                <a:gd name="connsiteX17" fmla="*/ 334087 w 337643"/>
                <a:gd name="connsiteY17" fmla="*/ 306 h 37669"/>
                <a:gd name="connsiteX18" fmla="*/ 328116 w 337643"/>
                <a:gd name="connsiteY18" fmla="*/ 180 h 37669"/>
                <a:gd name="connsiteX19" fmla="*/ 278067 w 337643"/>
                <a:gd name="connsiteY19" fmla="*/ 1450 h 37669"/>
                <a:gd name="connsiteX20" fmla="*/ 141892 w 337643"/>
                <a:gd name="connsiteY20" fmla="*/ 2720 h 37669"/>
                <a:gd name="connsiteX21" fmla="*/ 111786 w 337643"/>
                <a:gd name="connsiteY21" fmla="*/ 2212 h 37669"/>
                <a:gd name="connsiteX22" fmla="*/ 76218 w 337643"/>
                <a:gd name="connsiteY22" fmla="*/ 1704 h 37669"/>
                <a:gd name="connsiteX23" fmla="*/ 63641 w 337643"/>
                <a:gd name="connsiteY23" fmla="*/ 1577 h 37669"/>
                <a:gd name="connsiteX24" fmla="*/ 43062 w 337643"/>
                <a:gd name="connsiteY24" fmla="*/ 1323 h 37669"/>
                <a:gd name="connsiteX25" fmla="*/ 3049 w 337643"/>
                <a:gd name="connsiteY25" fmla="*/ 306 h 37669"/>
                <a:gd name="connsiteX26" fmla="*/ 0 w 337643"/>
                <a:gd name="connsiteY26" fmla="*/ 19746 h 37669"/>
                <a:gd name="connsiteX27" fmla="*/ 3049 w 337643"/>
                <a:gd name="connsiteY27" fmla="*/ 35756 h 37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37643" h="37669">
                  <a:moveTo>
                    <a:pt x="3049" y="35756"/>
                  </a:moveTo>
                  <a:cubicBezTo>
                    <a:pt x="4319" y="35883"/>
                    <a:pt x="5589" y="36010"/>
                    <a:pt x="6986" y="36137"/>
                  </a:cubicBezTo>
                  <a:cubicBezTo>
                    <a:pt x="11179" y="36645"/>
                    <a:pt x="14989" y="37153"/>
                    <a:pt x="18800" y="37281"/>
                  </a:cubicBezTo>
                  <a:cubicBezTo>
                    <a:pt x="21214" y="37408"/>
                    <a:pt x="23373" y="37408"/>
                    <a:pt x="26041" y="37153"/>
                  </a:cubicBezTo>
                  <a:cubicBezTo>
                    <a:pt x="29471" y="36772"/>
                    <a:pt x="33154" y="36645"/>
                    <a:pt x="36711" y="36899"/>
                  </a:cubicBezTo>
                  <a:cubicBezTo>
                    <a:pt x="36838" y="36899"/>
                    <a:pt x="43190" y="36899"/>
                    <a:pt x="46238" y="36772"/>
                  </a:cubicBezTo>
                  <a:cubicBezTo>
                    <a:pt x="46620" y="36772"/>
                    <a:pt x="47000" y="36899"/>
                    <a:pt x="47509" y="36899"/>
                  </a:cubicBezTo>
                  <a:cubicBezTo>
                    <a:pt x="49541" y="37153"/>
                    <a:pt x="51827" y="36899"/>
                    <a:pt x="54114" y="36645"/>
                  </a:cubicBezTo>
                  <a:cubicBezTo>
                    <a:pt x="80028" y="36391"/>
                    <a:pt x="105942" y="36645"/>
                    <a:pt x="131857" y="35121"/>
                  </a:cubicBezTo>
                  <a:cubicBezTo>
                    <a:pt x="140875" y="34612"/>
                    <a:pt x="149895" y="33850"/>
                    <a:pt x="159040" y="34612"/>
                  </a:cubicBezTo>
                  <a:cubicBezTo>
                    <a:pt x="175300" y="35883"/>
                    <a:pt x="191687" y="35756"/>
                    <a:pt x="207947" y="36137"/>
                  </a:cubicBezTo>
                  <a:cubicBezTo>
                    <a:pt x="215696" y="36264"/>
                    <a:pt x="220777" y="34485"/>
                    <a:pt x="231066" y="36137"/>
                  </a:cubicBezTo>
                  <a:cubicBezTo>
                    <a:pt x="235512" y="36391"/>
                    <a:pt x="244023" y="37789"/>
                    <a:pt x="248469" y="37662"/>
                  </a:cubicBezTo>
                  <a:cubicBezTo>
                    <a:pt x="256599" y="37408"/>
                    <a:pt x="260791" y="36772"/>
                    <a:pt x="268921" y="36391"/>
                  </a:cubicBezTo>
                  <a:cubicBezTo>
                    <a:pt x="287086" y="35629"/>
                    <a:pt x="305251" y="35375"/>
                    <a:pt x="323543" y="35121"/>
                  </a:cubicBezTo>
                  <a:cubicBezTo>
                    <a:pt x="326974" y="35121"/>
                    <a:pt x="330530" y="35375"/>
                    <a:pt x="334087" y="35756"/>
                  </a:cubicBezTo>
                  <a:lnTo>
                    <a:pt x="337644" y="18730"/>
                  </a:lnTo>
                  <a:lnTo>
                    <a:pt x="334087" y="306"/>
                  </a:lnTo>
                  <a:cubicBezTo>
                    <a:pt x="332054" y="180"/>
                    <a:pt x="330022" y="180"/>
                    <a:pt x="328116" y="180"/>
                  </a:cubicBezTo>
                  <a:cubicBezTo>
                    <a:pt x="311348" y="-583"/>
                    <a:pt x="294454" y="1323"/>
                    <a:pt x="278067" y="1450"/>
                  </a:cubicBezTo>
                  <a:cubicBezTo>
                    <a:pt x="232718" y="1958"/>
                    <a:pt x="187241" y="1450"/>
                    <a:pt x="141892" y="2720"/>
                  </a:cubicBezTo>
                  <a:cubicBezTo>
                    <a:pt x="133634" y="2974"/>
                    <a:pt x="113437" y="2467"/>
                    <a:pt x="111786" y="2212"/>
                  </a:cubicBezTo>
                  <a:cubicBezTo>
                    <a:pt x="100353" y="-75"/>
                    <a:pt x="88158" y="1958"/>
                    <a:pt x="76218" y="1704"/>
                  </a:cubicBezTo>
                  <a:cubicBezTo>
                    <a:pt x="72025" y="1577"/>
                    <a:pt x="67833" y="1577"/>
                    <a:pt x="63641" y="1577"/>
                  </a:cubicBezTo>
                  <a:cubicBezTo>
                    <a:pt x="56782" y="1450"/>
                    <a:pt x="49922" y="1450"/>
                    <a:pt x="43062" y="1323"/>
                  </a:cubicBezTo>
                  <a:cubicBezTo>
                    <a:pt x="29724" y="1196"/>
                    <a:pt x="16387" y="815"/>
                    <a:pt x="3049" y="306"/>
                  </a:cubicBezTo>
                  <a:lnTo>
                    <a:pt x="0" y="19746"/>
                  </a:lnTo>
                  <a:lnTo>
                    <a:pt x="3049" y="35756"/>
                  </a:lnTo>
                  <a:close/>
                </a:path>
              </a:pathLst>
            </a:custGeom>
            <a:solidFill>
              <a:srgbClr val="E75119"/>
            </a:solidFill>
            <a:ln w="12692" cap="flat">
              <a:noFill/>
              <a:prstDash val="solid"/>
              <a:miter/>
            </a:ln>
          </p:spPr>
          <p:txBody>
            <a:bodyPr rtlCol="0" anchor="ctr"/>
            <a:lstStyle/>
            <a:p>
              <a:endParaRPr lang="en-US"/>
            </a:p>
          </p:txBody>
        </p:sp>
        <p:sp>
          <p:nvSpPr>
            <p:cNvPr id="279" name="Freeform 278">
              <a:extLst>
                <a:ext uri="{FF2B5EF4-FFF2-40B4-BE49-F238E27FC236}">
                  <a16:creationId xmlns:a16="http://schemas.microsoft.com/office/drawing/2014/main" id="{5927DB49-C8E2-BA42-B4E4-6DC9A39FE45F}"/>
                </a:ext>
              </a:extLst>
            </p:cNvPr>
            <p:cNvSpPr/>
            <p:nvPr/>
          </p:nvSpPr>
          <p:spPr>
            <a:xfrm>
              <a:off x="8239455" y="6445523"/>
              <a:ext cx="337644" cy="35039"/>
            </a:xfrm>
            <a:custGeom>
              <a:avLst/>
              <a:gdLst>
                <a:gd name="connsiteX0" fmla="*/ 3049 w 337644"/>
                <a:gd name="connsiteY0" fmla="*/ 35756 h 37669"/>
                <a:gd name="connsiteX1" fmla="*/ 6987 w 337644"/>
                <a:gd name="connsiteY1" fmla="*/ 36137 h 37669"/>
                <a:gd name="connsiteX2" fmla="*/ 18801 w 337644"/>
                <a:gd name="connsiteY2" fmla="*/ 37281 h 37669"/>
                <a:gd name="connsiteX3" fmla="*/ 26042 w 337644"/>
                <a:gd name="connsiteY3" fmla="*/ 37153 h 37669"/>
                <a:gd name="connsiteX4" fmla="*/ 36712 w 337644"/>
                <a:gd name="connsiteY4" fmla="*/ 36899 h 37669"/>
                <a:gd name="connsiteX5" fmla="*/ 46239 w 337644"/>
                <a:gd name="connsiteY5" fmla="*/ 36772 h 37669"/>
                <a:gd name="connsiteX6" fmla="*/ 47510 w 337644"/>
                <a:gd name="connsiteY6" fmla="*/ 36899 h 37669"/>
                <a:gd name="connsiteX7" fmla="*/ 54115 w 337644"/>
                <a:gd name="connsiteY7" fmla="*/ 36645 h 37669"/>
                <a:gd name="connsiteX8" fmla="*/ 131857 w 337644"/>
                <a:gd name="connsiteY8" fmla="*/ 35121 h 37669"/>
                <a:gd name="connsiteX9" fmla="*/ 159041 w 337644"/>
                <a:gd name="connsiteY9" fmla="*/ 34612 h 37669"/>
                <a:gd name="connsiteX10" fmla="*/ 207948 w 337644"/>
                <a:gd name="connsiteY10" fmla="*/ 36137 h 37669"/>
                <a:gd name="connsiteX11" fmla="*/ 231066 w 337644"/>
                <a:gd name="connsiteY11" fmla="*/ 36137 h 37669"/>
                <a:gd name="connsiteX12" fmla="*/ 248469 w 337644"/>
                <a:gd name="connsiteY12" fmla="*/ 37662 h 37669"/>
                <a:gd name="connsiteX13" fmla="*/ 268922 w 337644"/>
                <a:gd name="connsiteY13" fmla="*/ 36391 h 37669"/>
                <a:gd name="connsiteX14" fmla="*/ 323544 w 337644"/>
                <a:gd name="connsiteY14" fmla="*/ 35121 h 37669"/>
                <a:gd name="connsiteX15" fmla="*/ 334088 w 337644"/>
                <a:gd name="connsiteY15" fmla="*/ 35756 h 37669"/>
                <a:gd name="connsiteX16" fmla="*/ 337644 w 337644"/>
                <a:gd name="connsiteY16" fmla="*/ 18730 h 37669"/>
                <a:gd name="connsiteX17" fmla="*/ 334088 w 337644"/>
                <a:gd name="connsiteY17" fmla="*/ 306 h 37669"/>
                <a:gd name="connsiteX18" fmla="*/ 328117 w 337644"/>
                <a:gd name="connsiteY18" fmla="*/ 180 h 37669"/>
                <a:gd name="connsiteX19" fmla="*/ 278068 w 337644"/>
                <a:gd name="connsiteY19" fmla="*/ 1450 h 37669"/>
                <a:gd name="connsiteX20" fmla="*/ 141892 w 337644"/>
                <a:gd name="connsiteY20" fmla="*/ 2720 h 37669"/>
                <a:gd name="connsiteX21" fmla="*/ 111786 w 337644"/>
                <a:gd name="connsiteY21" fmla="*/ 2212 h 37669"/>
                <a:gd name="connsiteX22" fmla="*/ 76218 w 337644"/>
                <a:gd name="connsiteY22" fmla="*/ 1704 h 37669"/>
                <a:gd name="connsiteX23" fmla="*/ 63642 w 337644"/>
                <a:gd name="connsiteY23" fmla="*/ 1577 h 37669"/>
                <a:gd name="connsiteX24" fmla="*/ 43063 w 337644"/>
                <a:gd name="connsiteY24" fmla="*/ 1323 h 37669"/>
                <a:gd name="connsiteX25" fmla="*/ 3049 w 337644"/>
                <a:gd name="connsiteY25" fmla="*/ 306 h 37669"/>
                <a:gd name="connsiteX26" fmla="*/ 0 w 337644"/>
                <a:gd name="connsiteY26" fmla="*/ 19746 h 37669"/>
                <a:gd name="connsiteX27" fmla="*/ 3049 w 337644"/>
                <a:gd name="connsiteY27" fmla="*/ 35756 h 37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37644" h="37669">
                  <a:moveTo>
                    <a:pt x="3049" y="35756"/>
                  </a:moveTo>
                  <a:cubicBezTo>
                    <a:pt x="4319" y="35883"/>
                    <a:pt x="5589" y="36010"/>
                    <a:pt x="6987" y="36137"/>
                  </a:cubicBezTo>
                  <a:cubicBezTo>
                    <a:pt x="11179" y="36645"/>
                    <a:pt x="14990" y="37153"/>
                    <a:pt x="18801" y="37281"/>
                  </a:cubicBezTo>
                  <a:cubicBezTo>
                    <a:pt x="21214" y="37408"/>
                    <a:pt x="23374" y="37408"/>
                    <a:pt x="26042" y="37153"/>
                  </a:cubicBezTo>
                  <a:cubicBezTo>
                    <a:pt x="29471" y="36772"/>
                    <a:pt x="33155" y="36645"/>
                    <a:pt x="36712" y="36899"/>
                  </a:cubicBezTo>
                  <a:cubicBezTo>
                    <a:pt x="36839" y="36899"/>
                    <a:pt x="43190" y="36899"/>
                    <a:pt x="46239" y="36772"/>
                  </a:cubicBezTo>
                  <a:cubicBezTo>
                    <a:pt x="46620" y="36772"/>
                    <a:pt x="47001" y="36899"/>
                    <a:pt x="47510" y="36899"/>
                  </a:cubicBezTo>
                  <a:cubicBezTo>
                    <a:pt x="49542" y="37153"/>
                    <a:pt x="51828" y="36899"/>
                    <a:pt x="54115" y="36645"/>
                  </a:cubicBezTo>
                  <a:cubicBezTo>
                    <a:pt x="80029" y="36391"/>
                    <a:pt x="105943" y="36645"/>
                    <a:pt x="131857" y="35121"/>
                  </a:cubicBezTo>
                  <a:cubicBezTo>
                    <a:pt x="140876" y="34612"/>
                    <a:pt x="149895" y="33850"/>
                    <a:pt x="159041" y="34612"/>
                  </a:cubicBezTo>
                  <a:cubicBezTo>
                    <a:pt x="175301" y="35883"/>
                    <a:pt x="191688" y="35756"/>
                    <a:pt x="207948" y="36137"/>
                  </a:cubicBezTo>
                  <a:cubicBezTo>
                    <a:pt x="215696" y="36264"/>
                    <a:pt x="220777" y="34485"/>
                    <a:pt x="231066" y="36137"/>
                  </a:cubicBezTo>
                  <a:cubicBezTo>
                    <a:pt x="235513" y="36391"/>
                    <a:pt x="244024" y="37789"/>
                    <a:pt x="248469" y="37662"/>
                  </a:cubicBezTo>
                  <a:cubicBezTo>
                    <a:pt x="256600" y="37408"/>
                    <a:pt x="260792" y="36772"/>
                    <a:pt x="268922" y="36391"/>
                  </a:cubicBezTo>
                  <a:cubicBezTo>
                    <a:pt x="287087" y="35629"/>
                    <a:pt x="305252" y="35375"/>
                    <a:pt x="323544" y="35121"/>
                  </a:cubicBezTo>
                  <a:cubicBezTo>
                    <a:pt x="326974" y="35121"/>
                    <a:pt x="330531" y="35375"/>
                    <a:pt x="334088" y="35756"/>
                  </a:cubicBezTo>
                  <a:lnTo>
                    <a:pt x="337644" y="18730"/>
                  </a:lnTo>
                  <a:lnTo>
                    <a:pt x="334088" y="306"/>
                  </a:lnTo>
                  <a:cubicBezTo>
                    <a:pt x="332055" y="180"/>
                    <a:pt x="330023" y="180"/>
                    <a:pt x="328117" y="180"/>
                  </a:cubicBezTo>
                  <a:cubicBezTo>
                    <a:pt x="311349" y="-583"/>
                    <a:pt x="294455" y="1323"/>
                    <a:pt x="278068" y="1450"/>
                  </a:cubicBezTo>
                  <a:cubicBezTo>
                    <a:pt x="232718" y="1958"/>
                    <a:pt x="187242" y="1450"/>
                    <a:pt x="141892" y="2720"/>
                  </a:cubicBezTo>
                  <a:cubicBezTo>
                    <a:pt x="133635" y="2974"/>
                    <a:pt x="113438" y="2467"/>
                    <a:pt x="111786" y="2212"/>
                  </a:cubicBezTo>
                  <a:cubicBezTo>
                    <a:pt x="100354" y="-75"/>
                    <a:pt x="88158" y="1958"/>
                    <a:pt x="76218" y="1704"/>
                  </a:cubicBezTo>
                  <a:cubicBezTo>
                    <a:pt x="72026" y="1577"/>
                    <a:pt x="67834" y="1577"/>
                    <a:pt x="63642" y="1577"/>
                  </a:cubicBezTo>
                  <a:cubicBezTo>
                    <a:pt x="56783" y="1450"/>
                    <a:pt x="49923" y="1450"/>
                    <a:pt x="43063" y="1323"/>
                  </a:cubicBezTo>
                  <a:cubicBezTo>
                    <a:pt x="29725" y="1196"/>
                    <a:pt x="16387" y="815"/>
                    <a:pt x="3049" y="306"/>
                  </a:cubicBezTo>
                  <a:lnTo>
                    <a:pt x="0" y="19746"/>
                  </a:lnTo>
                  <a:lnTo>
                    <a:pt x="3049" y="35756"/>
                  </a:lnTo>
                  <a:close/>
                </a:path>
              </a:pathLst>
            </a:custGeom>
            <a:solidFill>
              <a:srgbClr val="E75119"/>
            </a:solidFill>
            <a:ln w="12692" cap="flat">
              <a:noFill/>
              <a:prstDash val="solid"/>
              <a:miter/>
            </a:ln>
          </p:spPr>
          <p:txBody>
            <a:bodyPr rtlCol="0" anchor="ctr"/>
            <a:lstStyle/>
            <a:p>
              <a:endParaRPr lang="en-US"/>
            </a:p>
          </p:txBody>
        </p:sp>
        <p:sp>
          <p:nvSpPr>
            <p:cNvPr id="281" name="Freeform 280">
              <a:extLst>
                <a:ext uri="{FF2B5EF4-FFF2-40B4-BE49-F238E27FC236}">
                  <a16:creationId xmlns:a16="http://schemas.microsoft.com/office/drawing/2014/main" id="{15758472-DFBC-2041-972E-946343A26E25}"/>
                </a:ext>
              </a:extLst>
            </p:cNvPr>
            <p:cNvSpPr/>
            <p:nvPr/>
          </p:nvSpPr>
          <p:spPr>
            <a:xfrm>
              <a:off x="7908416" y="6445523"/>
              <a:ext cx="337644" cy="35039"/>
            </a:xfrm>
            <a:custGeom>
              <a:avLst/>
              <a:gdLst>
                <a:gd name="connsiteX0" fmla="*/ 3176 w 337644"/>
                <a:gd name="connsiteY0" fmla="*/ 35756 h 37669"/>
                <a:gd name="connsiteX1" fmla="*/ 6987 w 337644"/>
                <a:gd name="connsiteY1" fmla="*/ 36137 h 37669"/>
                <a:gd name="connsiteX2" fmla="*/ 18801 w 337644"/>
                <a:gd name="connsiteY2" fmla="*/ 37281 h 37669"/>
                <a:gd name="connsiteX3" fmla="*/ 26042 w 337644"/>
                <a:gd name="connsiteY3" fmla="*/ 37153 h 37669"/>
                <a:gd name="connsiteX4" fmla="*/ 36712 w 337644"/>
                <a:gd name="connsiteY4" fmla="*/ 36899 h 37669"/>
                <a:gd name="connsiteX5" fmla="*/ 46239 w 337644"/>
                <a:gd name="connsiteY5" fmla="*/ 36772 h 37669"/>
                <a:gd name="connsiteX6" fmla="*/ 47510 w 337644"/>
                <a:gd name="connsiteY6" fmla="*/ 36899 h 37669"/>
                <a:gd name="connsiteX7" fmla="*/ 54115 w 337644"/>
                <a:gd name="connsiteY7" fmla="*/ 36645 h 37669"/>
                <a:gd name="connsiteX8" fmla="*/ 131857 w 337644"/>
                <a:gd name="connsiteY8" fmla="*/ 35121 h 37669"/>
                <a:gd name="connsiteX9" fmla="*/ 159041 w 337644"/>
                <a:gd name="connsiteY9" fmla="*/ 34612 h 37669"/>
                <a:gd name="connsiteX10" fmla="*/ 207947 w 337644"/>
                <a:gd name="connsiteY10" fmla="*/ 36137 h 37669"/>
                <a:gd name="connsiteX11" fmla="*/ 231066 w 337644"/>
                <a:gd name="connsiteY11" fmla="*/ 36137 h 37669"/>
                <a:gd name="connsiteX12" fmla="*/ 248469 w 337644"/>
                <a:gd name="connsiteY12" fmla="*/ 37662 h 37669"/>
                <a:gd name="connsiteX13" fmla="*/ 268922 w 337644"/>
                <a:gd name="connsiteY13" fmla="*/ 36391 h 37669"/>
                <a:gd name="connsiteX14" fmla="*/ 323544 w 337644"/>
                <a:gd name="connsiteY14" fmla="*/ 35121 h 37669"/>
                <a:gd name="connsiteX15" fmla="*/ 334088 w 337644"/>
                <a:gd name="connsiteY15" fmla="*/ 35756 h 37669"/>
                <a:gd name="connsiteX16" fmla="*/ 337644 w 337644"/>
                <a:gd name="connsiteY16" fmla="*/ 18730 h 37669"/>
                <a:gd name="connsiteX17" fmla="*/ 334088 w 337644"/>
                <a:gd name="connsiteY17" fmla="*/ 306 h 37669"/>
                <a:gd name="connsiteX18" fmla="*/ 328117 w 337644"/>
                <a:gd name="connsiteY18" fmla="*/ 180 h 37669"/>
                <a:gd name="connsiteX19" fmla="*/ 278068 w 337644"/>
                <a:gd name="connsiteY19" fmla="*/ 1450 h 37669"/>
                <a:gd name="connsiteX20" fmla="*/ 141892 w 337644"/>
                <a:gd name="connsiteY20" fmla="*/ 2720 h 37669"/>
                <a:gd name="connsiteX21" fmla="*/ 111786 w 337644"/>
                <a:gd name="connsiteY21" fmla="*/ 2212 h 37669"/>
                <a:gd name="connsiteX22" fmla="*/ 76218 w 337644"/>
                <a:gd name="connsiteY22" fmla="*/ 1704 h 37669"/>
                <a:gd name="connsiteX23" fmla="*/ 63642 w 337644"/>
                <a:gd name="connsiteY23" fmla="*/ 1577 h 37669"/>
                <a:gd name="connsiteX24" fmla="*/ 43063 w 337644"/>
                <a:gd name="connsiteY24" fmla="*/ 1323 h 37669"/>
                <a:gd name="connsiteX25" fmla="*/ 3049 w 337644"/>
                <a:gd name="connsiteY25" fmla="*/ 306 h 37669"/>
                <a:gd name="connsiteX26" fmla="*/ 0 w 337644"/>
                <a:gd name="connsiteY26" fmla="*/ 19746 h 37669"/>
                <a:gd name="connsiteX27" fmla="*/ 3176 w 337644"/>
                <a:gd name="connsiteY27" fmla="*/ 35756 h 37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37644" h="37669">
                  <a:moveTo>
                    <a:pt x="3176" y="35756"/>
                  </a:moveTo>
                  <a:cubicBezTo>
                    <a:pt x="4446" y="35883"/>
                    <a:pt x="5716" y="36010"/>
                    <a:pt x="6987" y="36137"/>
                  </a:cubicBezTo>
                  <a:cubicBezTo>
                    <a:pt x="11179" y="36645"/>
                    <a:pt x="14990" y="37153"/>
                    <a:pt x="18801" y="37281"/>
                  </a:cubicBezTo>
                  <a:cubicBezTo>
                    <a:pt x="21214" y="37408"/>
                    <a:pt x="23374" y="37408"/>
                    <a:pt x="26042" y="37153"/>
                  </a:cubicBezTo>
                  <a:cubicBezTo>
                    <a:pt x="29471" y="36772"/>
                    <a:pt x="33155" y="36645"/>
                    <a:pt x="36712" y="36899"/>
                  </a:cubicBezTo>
                  <a:cubicBezTo>
                    <a:pt x="36839" y="36899"/>
                    <a:pt x="43190" y="36899"/>
                    <a:pt x="46239" y="36772"/>
                  </a:cubicBezTo>
                  <a:cubicBezTo>
                    <a:pt x="46620" y="36772"/>
                    <a:pt x="47001" y="36899"/>
                    <a:pt x="47510" y="36899"/>
                  </a:cubicBezTo>
                  <a:cubicBezTo>
                    <a:pt x="49542" y="37153"/>
                    <a:pt x="51828" y="36899"/>
                    <a:pt x="54115" y="36645"/>
                  </a:cubicBezTo>
                  <a:cubicBezTo>
                    <a:pt x="80029" y="36391"/>
                    <a:pt x="105943" y="36645"/>
                    <a:pt x="131857" y="35121"/>
                  </a:cubicBezTo>
                  <a:cubicBezTo>
                    <a:pt x="140876" y="34612"/>
                    <a:pt x="149895" y="33850"/>
                    <a:pt x="159041" y="34612"/>
                  </a:cubicBezTo>
                  <a:cubicBezTo>
                    <a:pt x="175301" y="35883"/>
                    <a:pt x="191688" y="35756"/>
                    <a:pt x="207947" y="36137"/>
                  </a:cubicBezTo>
                  <a:cubicBezTo>
                    <a:pt x="215696" y="36264"/>
                    <a:pt x="220777" y="34485"/>
                    <a:pt x="231066" y="36137"/>
                  </a:cubicBezTo>
                  <a:cubicBezTo>
                    <a:pt x="235513" y="36391"/>
                    <a:pt x="244024" y="37789"/>
                    <a:pt x="248469" y="37662"/>
                  </a:cubicBezTo>
                  <a:cubicBezTo>
                    <a:pt x="256600" y="37408"/>
                    <a:pt x="260792" y="36772"/>
                    <a:pt x="268922" y="36391"/>
                  </a:cubicBezTo>
                  <a:cubicBezTo>
                    <a:pt x="287087" y="35629"/>
                    <a:pt x="305252" y="35375"/>
                    <a:pt x="323544" y="35121"/>
                  </a:cubicBezTo>
                  <a:cubicBezTo>
                    <a:pt x="326974" y="35121"/>
                    <a:pt x="330531" y="35375"/>
                    <a:pt x="334088" y="35756"/>
                  </a:cubicBezTo>
                  <a:lnTo>
                    <a:pt x="337644" y="18730"/>
                  </a:lnTo>
                  <a:lnTo>
                    <a:pt x="334088" y="306"/>
                  </a:lnTo>
                  <a:cubicBezTo>
                    <a:pt x="332055" y="180"/>
                    <a:pt x="330023" y="180"/>
                    <a:pt x="328117" y="180"/>
                  </a:cubicBezTo>
                  <a:cubicBezTo>
                    <a:pt x="311476" y="-583"/>
                    <a:pt x="294455" y="1323"/>
                    <a:pt x="278068" y="1450"/>
                  </a:cubicBezTo>
                  <a:cubicBezTo>
                    <a:pt x="232718" y="1958"/>
                    <a:pt x="187242" y="1450"/>
                    <a:pt x="141892" y="2720"/>
                  </a:cubicBezTo>
                  <a:cubicBezTo>
                    <a:pt x="133635" y="2974"/>
                    <a:pt x="113438" y="2467"/>
                    <a:pt x="111786" y="2212"/>
                  </a:cubicBezTo>
                  <a:cubicBezTo>
                    <a:pt x="100354" y="-75"/>
                    <a:pt x="88158" y="1958"/>
                    <a:pt x="76218" y="1704"/>
                  </a:cubicBezTo>
                  <a:cubicBezTo>
                    <a:pt x="72026" y="1577"/>
                    <a:pt x="67834" y="1577"/>
                    <a:pt x="63642" y="1577"/>
                  </a:cubicBezTo>
                  <a:cubicBezTo>
                    <a:pt x="56783" y="1450"/>
                    <a:pt x="49923" y="1450"/>
                    <a:pt x="43063" y="1323"/>
                  </a:cubicBezTo>
                  <a:cubicBezTo>
                    <a:pt x="29725" y="1196"/>
                    <a:pt x="16387" y="815"/>
                    <a:pt x="3049" y="306"/>
                  </a:cubicBezTo>
                  <a:lnTo>
                    <a:pt x="0" y="19746"/>
                  </a:lnTo>
                  <a:lnTo>
                    <a:pt x="3176" y="35756"/>
                  </a:lnTo>
                  <a:close/>
                </a:path>
              </a:pathLst>
            </a:custGeom>
            <a:solidFill>
              <a:srgbClr val="E75119"/>
            </a:solidFill>
            <a:ln w="12692" cap="flat">
              <a:noFill/>
              <a:prstDash val="solid"/>
              <a:miter/>
            </a:ln>
          </p:spPr>
          <p:txBody>
            <a:bodyPr rtlCol="0" anchor="ctr"/>
            <a:lstStyle/>
            <a:p>
              <a:endParaRPr lang="en-US"/>
            </a:p>
          </p:txBody>
        </p:sp>
        <p:sp>
          <p:nvSpPr>
            <p:cNvPr id="282" name="Freeform 281">
              <a:extLst>
                <a:ext uri="{FF2B5EF4-FFF2-40B4-BE49-F238E27FC236}">
                  <a16:creationId xmlns:a16="http://schemas.microsoft.com/office/drawing/2014/main" id="{27E47723-F0A4-344F-A767-A2B7AE60CD52}"/>
                </a:ext>
              </a:extLst>
            </p:cNvPr>
            <p:cNvSpPr/>
            <p:nvPr/>
          </p:nvSpPr>
          <p:spPr>
            <a:xfrm>
              <a:off x="7577632" y="6445523"/>
              <a:ext cx="337644" cy="35039"/>
            </a:xfrm>
            <a:custGeom>
              <a:avLst/>
              <a:gdLst>
                <a:gd name="connsiteX0" fmla="*/ 3176 w 337644"/>
                <a:gd name="connsiteY0" fmla="*/ 35756 h 37669"/>
                <a:gd name="connsiteX1" fmla="*/ 6986 w 337644"/>
                <a:gd name="connsiteY1" fmla="*/ 36137 h 37669"/>
                <a:gd name="connsiteX2" fmla="*/ 18800 w 337644"/>
                <a:gd name="connsiteY2" fmla="*/ 37281 h 37669"/>
                <a:gd name="connsiteX3" fmla="*/ 26041 w 337644"/>
                <a:gd name="connsiteY3" fmla="*/ 37153 h 37669"/>
                <a:gd name="connsiteX4" fmla="*/ 36712 w 337644"/>
                <a:gd name="connsiteY4" fmla="*/ 36899 h 37669"/>
                <a:gd name="connsiteX5" fmla="*/ 46239 w 337644"/>
                <a:gd name="connsiteY5" fmla="*/ 36772 h 37669"/>
                <a:gd name="connsiteX6" fmla="*/ 47509 w 337644"/>
                <a:gd name="connsiteY6" fmla="*/ 36899 h 37669"/>
                <a:gd name="connsiteX7" fmla="*/ 54115 w 337644"/>
                <a:gd name="connsiteY7" fmla="*/ 36645 h 37669"/>
                <a:gd name="connsiteX8" fmla="*/ 131857 w 337644"/>
                <a:gd name="connsiteY8" fmla="*/ 35121 h 37669"/>
                <a:gd name="connsiteX9" fmla="*/ 159041 w 337644"/>
                <a:gd name="connsiteY9" fmla="*/ 34612 h 37669"/>
                <a:gd name="connsiteX10" fmla="*/ 207947 w 337644"/>
                <a:gd name="connsiteY10" fmla="*/ 36137 h 37669"/>
                <a:gd name="connsiteX11" fmla="*/ 231066 w 337644"/>
                <a:gd name="connsiteY11" fmla="*/ 36137 h 37669"/>
                <a:gd name="connsiteX12" fmla="*/ 248469 w 337644"/>
                <a:gd name="connsiteY12" fmla="*/ 37662 h 37669"/>
                <a:gd name="connsiteX13" fmla="*/ 268921 w 337644"/>
                <a:gd name="connsiteY13" fmla="*/ 36391 h 37669"/>
                <a:gd name="connsiteX14" fmla="*/ 323544 w 337644"/>
                <a:gd name="connsiteY14" fmla="*/ 35121 h 37669"/>
                <a:gd name="connsiteX15" fmla="*/ 334087 w 337644"/>
                <a:gd name="connsiteY15" fmla="*/ 35756 h 37669"/>
                <a:gd name="connsiteX16" fmla="*/ 337644 w 337644"/>
                <a:gd name="connsiteY16" fmla="*/ 18730 h 37669"/>
                <a:gd name="connsiteX17" fmla="*/ 334087 w 337644"/>
                <a:gd name="connsiteY17" fmla="*/ 306 h 37669"/>
                <a:gd name="connsiteX18" fmla="*/ 328117 w 337644"/>
                <a:gd name="connsiteY18" fmla="*/ 180 h 37669"/>
                <a:gd name="connsiteX19" fmla="*/ 278068 w 337644"/>
                <a:gd name="connsiteY19" fmla="*/ 1450 h 37669"/>
                <a:gd name="connsiteX20" fmla="*/ 141892 w 337644"/>
                <a:gd name="connsiteY20" fmla="*/ 2720 h 37669"/>
                <a:gd name="connsiteX21" fmla="*/ 111786 w 337644"/>
                <a:gd name="connsiteY21" fmla="*/ 2212 h 37669"/>
                <a:gd name="connsiteX22" fmla="*/ 76218 w 337644"/>
                <a:gd name="connsiteY22" fmla="*/ 1704 h 37669"/>
                <a:gd name="connsiteX23" fmla="*/ 63642 w 337644"/>
                <a:gd name="connsiteY23" fmla="*/ 1577 h 37669"/>
                <a:gd name="connsiteX24" fmla="*/ 43063 w 337644"/>
                <a:gd name="connsiteY24" fmla="*/ 1323 h 37669"/>
                <a:gd name="connsiteX25" fmla="*/ 3049 w 337644"/>
                <a:gd name="connsiteY25" fmla="*/ 306 h 37669"/>
                <a:gd name="connsiteX26" fmla="*/ 0 w 337644"/>
                <a:gd name="connsiteY26" fmla="*/ 19746 h 37669"/>
                <a:gd name="connsiteX27" fmla="*/ 3176 w 337644"/>
                <a:gd name="connsiteY27" fmla="*/ 35756 h 37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37644" h="37669">
                  <a:moveTo>
                    <a:pt x="3176" y="35756"/>
                  </a:moveTo>
                  <a:cubicBezTo>
                    <a:pt x="4446" y="35883"/>
                    <a:pt x="5716" y="36010"/>
                    <a:pt x="6986" y="36137"/>
                  </a:cubicBezTo>
                  <a:cubicBezTo>
                    <a:pt x="11179" y="36645"/>
                    <a:pt x="14989" y="37153"/>
                    <a:pt x="18800" y="37281"/>
                  </a:cubicBezTo>
                  <a:cubicBezTo>
                    <a:pt x="21214" y="37408"/>
                    <a:pt x="23374" y="37408"/>
                    <a:pt x="26041" y="37153"/>
                  </a:cubicBezTo>
                  <a:cubicBezTo>
                    <a:pt x="29471" y="36772"/>
                    <a:pt x="33154" y="36645"/>
                    <a:pt x="36712" y="36899"/>
                  </a:cubicBezTo>
                  <a:cubicBezTo>
                    <a:pt x="36839" y="36899"/>
                    <a:pt x="43190" y="36899"/>
                    <a:pt x="46239" y="36772"/>
                  </a:cubicBezTo>
                  <a:cubicBezTo>
                    <a:pt x="46620" y="36772"/>
                    <a:pt x="47001" y="36899"/>
                    <a:pt x="47509" y="36899"/>
                  </a:cubicBezTo>
                  <a:cubicBezTo>
                    <a:pt x="49542" y="37153"/>
                    <a:pt x="51828" y="36899"/>
                    <a:pt x="54115" y="36645"/>
                  </a:cubicBezTo>
                  <a:cubicBezTo>
                    <a:pt x="80028" y="36391"/>
                    <a:pt x="105943" y="36645"/>
                    <a:pt x="131857" y="35121"/>
                  </a:cubicBezTo>
                  <a:cubicBezTo>
                    <a:pt x="140876" y="34612"/>
                    <a:pt x="149895" y="33850"/>
                    <a:pt x="159041" y="34612"/>
                  </a:cubicBezTo>
                  <a:cubicBezTo>
                    <a:pt x="175300" y="35883"/>
                    <a:pt x="191688" y="35756"/>
                    <a:pt x="207947" y="36137"/>
                  </a:cubicBezTo>
                  <a:cubicBezTo>
                    <a:pt x="215696" y="36264"/>
                    <a:pt x="220777" y="34485"/>
                    <a:pt x="231066" y="36137"/>
                  </a:cubicBezTo>
                  <a:cubicBezTo>
                    <a:pt x="235512" y="36391"/>
                    <a:pt x="244024" y="37789"/>
                    <a:pt x="248469" y="37662"/>
                  </a:cubicBezTo>
                  <a:cubicBezTo>
                    <a:pt x="256600" y="37408"/>
                    <a:pt x="260792" y="36772"/>
                    <a:pt x="268921" y="36391"/>
                  </a:cubicBezTo>
                  <a:cubicBezTo>
                    <a:pt x="287086" y="35629"/>
                    <a:pt x="305252" y="35375"/>
                    <a:pt x="323544" y="35121"/>
                  </a:cubicBezTo>
                  <a:cubicBezTo>
                    <a:pt x="326974" y="35121"/>
                    <a:pt x="330531" y="35375"/>
                    <a:pt x="334087" y="35756"/>
                  </a:cubicBezTo>
                  <a:lnTo>
                    <a:pt x="337644" y="18730"/>
                  </a:lnTo>
                  <a:lnTo>
                    <a:pt x="334087" y="306"/>
                  </a:lnTo>
                  <a:cubicBezTo>
                    <a:pt x="332055" y="180"/>
                    <a:pt x="330022" y="180"/>
                    <a:pt x="328117" y="180"/>
                  </a:cubicBezTo>
                  <a:cubicBezTo>
                    <a:pt x="311476" y="-583"/>
                    <a:pt x="294454" y="1323"/>
                    <a:pt x="278068" y="1450"/>
                  </a:cubicBezTo>
                  <a:cubicBezTo>
                    <a:pt x="232718" y="1958"/>
                    <a:pt x="187241" y="1450"/>
                    <a:pt x="141892" y="2720"/>
                  </a:cubicBezTo>
                  <a:cubicBezTo>
                    <a:pt x="133508" y="2974"/>
                    <a:pt x="113437" y="2467"/>
                    <a:pt x="111786" y="2212"/>
                  </a:cubicBezTo>
                  <a:cubicBezTo>
                    <a:pt x="100354" y="-75"/>
                    <a:pt x="88158" y="1958"/>
                    <a:pt x="76218" y="1704"/>
                  </a:cubicBezTo>
                  <a:cubicBezTo>
                    <a:pt x="72025" y="1577"/>
                    <a:pt x="67834" y="1577"/>
                    <a:pt x="63642" y="1577"/>
                  </a:cubicBezTo>
                  <a:cubicBezTo>
                    <a:pt x="56783" y="1450"/>
                    <a:pt x="49922" y="1450"/>
                    <a:pt x="43063" y="1323"/>
                  </a:cubicBezTo>
                  <a:cubicBezTo>
                    <a:pt x="29725" y="1196"/>
                    <a:pt x="16387" y="815"/>
                    <a:pt x="3049" y="306"/>
                  </a:cubicBezTo>
                  <a:lnTo>
                    <a:pt x="0" y="19746"/>
                  </a:lnTo>
                  <a:lnTo>
                    <a:pt x="3176" y="35756"/>
                  </a:lnTo>
                  <a:close/>
                </a:path>
              </a:pathLst>
            </a:custGeom>
            <a:solidFill>
              <a:srgbClr val="E75119"/>
            </a:solidFill>
            <a:ln w="12692" cap="flat">
              <a:noFill/>
              <a:prstDash val="solid"/>
              <a:miter/>
            </a:ln>
          </p:spPr>
          <p:txBody>
            <a:bodyPr rtlCol="0" anchor="ctr"/>
            <a:lstStyle/>
            <a:p>
              <a:endParaRPr lang="en-US"/>
            </a:p>
          </p:txBody>
        </p:sp>
        <p:sp>
          <p:nvSpPr>
            <p:cNvPr id="284" name="Freeform 283">
              <a:extLst>
                <a:ext uri="{FF2B5EF4-FFF2-40B4-BE49-F238E27FC236}">
                  <a16:creationId xmlns:a16="http://schemas.microsoft.com/office/drawing/2014/main" id="{FE95C2B1-D7E8-8943-BFED-7E929C988E76}"/>
                </a:ext>
              </a:extLst>
            </p:cNvPr>
            <p:cNvSpPr/>
            <p:nvPr/>
          </p:nvSpPr>
          <p:spPr>
            <a:xfrm>
              <a:off x="7246720" y="6445523"/>
              <a:ext cx="345600" cy="35039"/>
            </a:xfrm>
            <a:custGeom>
              <a:avLst/>
              <a:gdLst>
                <a:gd name="connsiteX0" fmla="*/ 3176 w 337644"/>
                <a:gd name="connsiteY0" fmla="*/ 35756 h 37669"/>
                <a:gd name="connsiteX1" fmla="*/ 6986 w 337644"/>
                <a:gd name="connsiteY1" fmla="*/ 36137 h 37669"/>
                <a:gd name="connsiteX2" fmla="*/ 18800 w 337644"/>
                <a:gd name="connsiteY2" fmla="*/ 37281 h 37669"/>
                <a:gd name="connsiteX3" fmla="*/ 26041 w 337644"/>
                <a:gd name="connsiteY3" fmla="*/ 37153 h 37669"/>
                <a:gd name="connsiteX4" fmla="*/ 36712 w 337644"/>
                <a:gd name="connsiteY4" fmla="*/ 36899 h 37669"/>
                <a:gd name="connsiteX5" fmla="*/ 46239 w 337644"/>
                <a:gd name="connsiteY5" fmla="*/ 36772 h 37669"/>
                <a:gd name="connsiteX6" fmla="*/ 47509 w 337644"/>
                <a:gd name="connsiteY6" fmla="*/ 36899 h 37669"/>
                <a:gd name="connsiteX7" fmla="*/ 54115 w 337644"/>
                <a:gd name="connsiteY7" fmla="*/ 36645 h 37669"/>
                <a:gd name="connsiteX8" fmla="*/ 131857 w 337644"/>
                <a:gd name="connsiteY8" fmla="*/ 35121 h 37669"/>
                <a:gd name="connsiteX9" fmla="*/ 159041 w 337644"/>
                <a:gd name="connsiteY9" fmla="*/ 34612 h 37669"/>
                <a:gd name="connsiteX10" fmla="*/ 207947 w 337644"/>
                <a:gd name="connsiteY10" fmla="*/ 36137 h 37669"/>
                <a:gd name="connsiteX11" fmla="*/ 231066 w 337644"/>
                <a:gd name="connsiteY11" fmla="*/ 36137 h 37669"/>
                <a:gd name="connsiteX12" fmla="*/ 248469 w 337644"/>
                <a:gd name="connsiteY12" fmla="*/ 37662 h 37669"/>
                <a:gd name="connsiteX13" fmla="*/ 268921 w 337644"/>
                <a:gd name="connsiteY13" fmla="*/ 36391 h 37669"/>
                <a:gd name="connsiteX14" fmla="*/ 323543 w 337644"/>
                <a:gd name="connsiteY14" fmla="*/ 35121 h 37669"/>
                <a:gd name="connsiteX15" fmla="*/ 334087 w 337644"/>
                <a:gd name="connsiteY15" fmla="*/ 35756 h 37669"/>
                <a:gd name="connsiteX16" fmla="*/ 337644 w 337644"/>
                <a:gd name="connsiteY16" fmla="*/ 18730 h 37669"/>
                <a:gd name="connsiteX17" fmla="*/ 334087 w 337644"/>
                <a:gd name="connsiteY17" fmla="*/ 306 h 37669"/>
                <a:gd name="connsiteX18" fmla="*/ 328117 w 337644"/>
                <a:gd name="connsiteY18" fmla="*/ 180 h 37669"/>
                <a:gd name="connsiteX19" fmla="*/ 278068 w 337644"/>
                <a:gd name="connsiteY19" fmla="*/ 1450 h 37669"/>
                <a:gd name="connsiteX20" fmla="*/ 141892 w 337644"/>
                <a:gd name="connsiteY20" fmla="*/ 2720 h 37669"/>
                <a:gd name="connsiteX21" fmla="*/ 111786 w 337644"/>
                <a:gd name="connsiteY21" fmla="*/ 2212 h 37669"/>
                <a:gd name="connsiteX22" fmla="*/ 76218 w 337644"/>
                <a:gd name="connsiteY22" fmla="*/ 1704 h 37669"/>
                <a:gd name="connsiteX23" fmla="*/ 63642 w 337644"/>
                <a:gd name="connsiteY23" fmla="*/ 1577 h 37669"/>
                <a:gd name="connsiteX24" fmla="*/ 43063 w 337644"/>
                <a:gd name="connsiteY24" fmla="*/ 1323 h 37669"/>
                <a:gd name="connsiteX25" fmla="*/ 3049 w 337644"/>
                <a:gd name="connsiteY25" fmla="*/ 306 h 37669"/>
                <a:gd name="connsiteX26" fmla="*/ 0 w 337644"/>
                <a:gd name="connsiteY26" fmla="*/ 19746 h 37669"/>
                <a:gd name="connsiteX27" fmla="*/ 3176 w 337644"/>
                <a:gd name="connsiteY27" fmla="*/ 35756 h 37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37644" h="37669">
                  <a:moveTo>
                    <a:pt x="3176" y="35756"/>
                  </a:moveTo>
                  <a:cubicBezTo>
                    <a:pt x="4446" y="35883"/>
                    <a:pt x="5716" y="36010"/>
                    <a:pt x="6986" y="36137"/>
                  </a:cubicBezTo>
                  <a:cubicBezTo>
                    <a:pt x="11179" y="36645"/>
                    <a:pt x="14989" y="37153"/>
                    <a:pt x="18800" y="37281"/>
                  </a:cubicBezTo>
                  <a:cubicBezTo>
                    <a:pt x="21214" y="37408"/>
                    <a:pt x="23373" y="37408"/>
                    <a:pt x="26041" y="37153"/>
                  </a:cubicBezTo>
                  <a:cubicBezTo>
                    <a:pt x="29471" y="36772"/>
                    <a:pt x="33154" y="36645"/>
                    <a:pt x="36712" y="36899"/>
                  </a:cubicBezTo>
                  <a:cubicBezTo>
                    <a:pt x="36838" y="36899"/>
                    <a:pt x="43190" y="36899"/>
                    <a:pt x="46239" y="36772"/>
                  </a:cubicBezTo>
                  <a:cubicBezTo>
                    <a:pt x="46620" y="36772"/>
                    <a:pt x="47001" y="36899"/>
                    <a:pt x="47509" y="36899"/>
                  </a:cubicBezTo>
                  <a:cubicBezTo>
                    <a:pt x="49541" y="37153"/>
                    <a:pt x="51828" y="36899"/>
                    <a:pt x="54115" y="36645"/>
                  </a:cubicBezTo>
                  <a:cubicBezTo>
                    <a:pt x="80028" y="36391"/>
                    <a:pt x="105942" y="36645"/>
                    <a:pt x="131857" y="35121"/>
                  </a:cubicBezTo>
                  <a:cubicBezTo>
                    <a:pt x="140875" y="34612"/>
                    <a:pt x="149895" y="33850"/>
                    <a:pt x="159041" y="34612"/>
                  </a:cubicBezTo>
                  <a:cubicBezTo>
                    <a:pt x="175300" y="35883"/>
                    <a:pt x="191687" y="35756"/>
                    <a:pt x="207947" y="36137"/>
                  </a:cubicBezTo>
                  <a:cubicBezTo>
                    <a:pt x="215696" y="36264"/>
                    <a:pt x="220777" y="34485"/>
                    <a:pt x="231066" y="36137"/>
                  </a:cubicBezTo>
                  <a:cubicBezTo>
                    <a:pt x="235512" y="36391"/>
                    <a:pt x="244023" y="37789"/>
                    <a:pt x="248469" y="37662"/>
                  </a:cubicBezTo>
                  <a:cubicBezTo>
                    <a:pt x="256600" y="37408"/>
                    <a:pt x="260791" y="36772"/>
                    <a:pt x="268921" y="36391"/>
                  </a:cubicBezTo>
                  <a:cubicBezTo>
                    <a:pt x="287086" y="35629"/>
                    <a:pt x="305251" y="35375"/>
                    <a:pt x="323543" y="35121"/>
                  </a:cubicBezTo>
                  <a:cubicBezTo>
                    <a:pt x="326974" y="35121"/>
                    <a:pt x="330531" y="35375"/>
                    <a:pt x="334087" y="35756"/>
                  </a:cubicBezTo>
                  <a:lnTo>
                    <a:pt x="337644" y="18730"/>
                  </a:lnTo>
                  <a:lnTo>
                    <a:pt x="334087" y="306"/>
                  </a:lnTo>
                  <a:cubicBezTo>
                    <a:pt x="332055" y="180"/>
                    <a:pt x="330022" y="180"/>
                    <a:pt x="328117" y="180"/>
                  </a:cubicBezTo>
                  <a:cubicBezTo>
                    <a:pt x="311476" y="-583"/>
                    <a:pt x="294454" y="1323"/>
                    <a:pt x="278068" y="1450"/>
                  </a:cubicBezTo>
                  <a:cubicBezTo>
                    <a:pt x="232718" y="1958"/>
                    <a:pt x="187241" y="1450"/>
                    <a:pt x="141892" y="2720"/>
                  </a:cubicBezTo>
                  <a:cubicBezTo>
                    <a:pt x="133508" y="2974"/>
                    <a:pt x="113437" y="2467"/>
                    <a:pt x="111786" y="2212"/>
                  </a:cubicBezTo>
                  <a:cubicBezTo>
                    <a:pt x="100353" y="-75"/>
                    <a:pt x="88158" y="1958"/>
                    <a:pt x="76218" y="1704"/>
                  </a:cubicBezTo>
                  <a:cubicBezTo>
                    <a:pt x="72025" y="1577"/>
                    <a:pt x="67833" y="1577"/>
                    <a:pt x="63642" y="1577"/>
                  </a:cubicBezTo>
                  <a:cubicBezTo>
                    <a:pt x="56782" y="1450"/>
                    <a:pt x="49922" y="1450"/>
                    <a:pt x="43063" y="1323"/>
                  </a:cubicBezTo>
                  <a:cubicBezTo>
                    <a:pt x="29724" y="1196"/>
                    <a:pt x="16387" y="815"/>
                    <a:pt x="3049" y="306"/>
                  </a:cubicBezTo>
                  <a:lnTo>
                    <a:pt x="0" y="19746"/>
                  </a:lnTo>
                  <a:lnTo>
                    <a:pt x="3176" y="35756"/>
                  </a:lnTo>
                  <a:close/>
                </a:path>
              </a:pathLst>
            </a:custGeom>
            <a:solidFill>
              <a:srgbClr val="E75119"/>
            </a:solidFill>
            <a:ln w="12692" cap="flat">
              <a:noFill/>
              <a:prstDash val="solid"/>
              <a:miter/>
            </a:ln>
          </p:spPr>
          <p:txBody>
            <a:bodyPr rtlCol="0" anchor="ctr"/>
            <a:lstStyle/>
            <a:p>
              <a:endParaRPr lang="en-US"/>
            </a:p>
          </p:txBody>
        </p:sp>
        <p:sp>
          <p:nvSpPr>
            <p:cNvPr id="285" name="Freeform 284">
              <a:extLst>
                <a:ext uri="{FF2B5EF4-FFF2-40B4-BE49-F238E27FC236}">
                  <a16:creationId xmlns:a16="http://schemas.microsoft.com/office/drawing/2014/main" id="{1C00F2F0-986F-D847-BD7B-E1A7A14934B1}"/>
                </a:ext>
              </a:extLst>
            </p:cNvPr>
            <p:cNvSpPr/>
            <p:nvPr/>
          </p:nvSpPr>
          <p:spPr>
            <a:xfrm>
              <a:off x="6915809" y="6445523"/>
              <a:ext cx="337643" cy="35039"/>
            </a:xfrm>
            <a:custGeom>
              <a:avLst/>
              <a:gdLst>
                <a:gd name="connsiteX0" fmla="*/ 3176 w 337643"/>
                <a:gd name="connsiteY0" fmla="*/ 35756 h 37669"/>
                <a:gd name="connsiteX1" fmla="*/ 6986 w 337643"/>
                <a:gd name="connsiteY1" fmla="*/ 36137 h 37669"/>
                <a:gd name="connsiteX2" fmla="*/ 18800 w 337643"/>
                <a:gd name="connsiteY2" fmla="*/ 37281 h 37669"/>
                <a:gd name="connsiteX3" fmla="*/ 26041 w 337643"/>
                <a:gd name="connsiteY3" fmla="*/ 37153 h 37669"/>
                <a:gd name="connsiteX4" fmla="*/ 36711 w 337643"/>
                <a:gd name="connsiteY4" fmla="*/ 36899 h 37669"/>
                <a:gd name="connsiteX5" fmla="*/ 46238 w 337643"/>
                <a:gd name="connsiteY5" fmla="*/ 36772 h 37669"/>
                <a:gd name="connsiteX6" fmla="*/ 47509 w 337643"/>
                <a:gd name="connsiteY6" fmla="*/ 36899 h 37669"/>
                <a:gd name="connsiteX7" fmla="*/ 54114 w 337643"/>
                <a:gd name="connsiteY7" fmla="*/ 36645 h 37669"/>
                <a:gd name="connsiteX8" fmla="*/ 131857 w 337643"/>
                <a:gd name="connsiteY8" fmla="*/ 35121 h 37669"/>
                <a:gd name="connsiteX9" fmla="*/ 159040 w 337643"/>
                <a:gd name="connsiteY9" fmla="*/ 34612 h 37669"/>
                <a:gd name="connsiteX10" fmla="*/ 207947 w 337643"/>
                <a:gd name="connsiteY10" fmla="*/ 36137 h 37669"/>
                <a:gd name="connsiteX11" fmla="*/ 231066 w 337643"/>
                <a:gd name="connsiteY11" fmla="*/ 36137 h 37669"/>
                <a:gd name="connsiteX12" fmla="*/ 248469 w 337643"/>
                <a:gd name="connsiteY12" fmla="*/ 37662 h 37669"/>
                <a:gd name="connsiteX13" fmla="*/ 268921 w 337643"/>
                <a:gd name="connsiteY13" fmla="*/ 36391 h 37669"/>
                <a:gd name="connsiteX14" fmla="*/ 323543 w 337643"/>
                <a:gd name="connsiteY14" fmla="*/ 35121 h 37669"/>
                <a:gd name="connsiteX15" fmla="*/ 334087 w 337643"/>
                <a:gd name="connsiteY15" fmla="*/ 35756 h 37669"/>
                <a:gd name="connsiteX16" fmla="*/ 337644 w 337643"/>
                <a:gd name="connsiteY16" fmla="*/ 18730 h 37669"/>
                <a:gd name="connsiteX17" fmla="*/ 334087 w 337643"/>
                <a:gd name="connsiteY17" fmla="*/ 306 h 37669"/>
                <a:gd name="connsiteX18" fmla="*/ 328116 w 337643"/>
                <a:gd name="connsiteY18" fmla="*/ 180 h 37669"/>
                <a:gd name="connsiteX19" fmla="*/ 278067 w 337643"/>
                <a:gd name="connsiteY19" fmla="*/ 1450 h 37669"/>
                <a:gd name="connsiteX20" fmla="*/ 141892 w 337643"/>
                <a:gd name="connsiteY20" fmla="*/ 2720 h 37669"/>
                <a:gd name="connsiteX21" fmla="*/ 111786 w 337643"/>
                <a:gd name="connsiteY21" fmla="*/ 2212 h 37669"/>
                <a:gd name="connsiteX22" fmla="*/ 76218 w 337643"/>
                <a:gd name="connsiteY22" fmla="*/ 1704 h 37669"/>
                <a:gd name="connsiteX23" fmla="*/ 63641 w 337643"/>
                <a:gd name="connsiteY23" fmla="*/ 1577 h 37669"/>
                <a:gd name="connsiteX24" fmla="*/ 43062 w 337643"/>
                <a:gd name="connsiteY24" fmla="*/ 1323 h 37669"/>
                <a:gd name="connsiteX25" fmla="*/ 3049 w 337643"/>
                <a:gd name="connsiteY25" fmla="*/ 306 h 37669"/>
                <a:gd name="connsiteX26" fmla="*/ 0 w 337643"/>
                <a:gd name="connsiteY26" fmla="*/ 19746 h 37669"/>
                <a:gd name="connsiteX27" fmla="*/ 3176 w 337643"/>
                <a:gd name="connsiteY27" fmla="*/ 35756 h 37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37643" h="37669">
                  <a:moveTo>
                    <a:pt x="3176" y="35756"/>
                  </a:moveTo>
                  <a:cubicBezTo>
                    <a:pt x="4446" y="35883"/>
                    <a:pt x="5716" y="36010"/>
                    <a:pt x="6986" y="36137"/>
                  </a:cubicBezTo>
                  <a:cubicBezTo>
                    <a:pt x="11179" y="36645"/>
                    <a:pt x="14989" y="37153"/>
                    <a:pt x="18800" y="37281"/>
                  </a:cubicBezTo>
                  <a:cubicBezTo>
                    <a:pt x="21214" y="37408"/>
                    <a:pt x="23373" y="37408"/>
                    <a:pt x="26041" y="37153"/>
                  </a:cubicBezTo>
                  <a:cubicBezTo>
                    <a:pt x="29471" y="36772"/>
                    <a:pt x="33154" y="36645"/>
                    <a:pt x="36711" y="36899"/>
                  </a:cubicBezTo>
                  <a:cubicBezTo>
                    <a:pt x="36838" y="36899"/>
                    <a:pt x="43190" y="36899"/>
                    <a:pt x="46238" y="36772"/>
                  </a:cubicBezTo>
                  <a:cubicBezTo>
                    <a:pt x="46620" y="36772"/>
                    <a:pt x="47000" y="36899"/>
                    <a:pt x="47509" y="36899"/>
                  </a:cubicBezTo>
                  <a:cubicBezTo>
                    <a:pt x="49541" y="37153"/>
                    <a:pt x="51827" y="36899"/>
                    <a:pt x="54114" y="36645"/>
                  </a:cubicBezTo>
                  <a:cubicBezTo>
                    <a:pt x="80028" y="36391"/>
                    <a:pt x="105942" y="36645"/>
                    <a:pt x="131857" y="35121"/>
                  </a:cubicBezTo>
                  <a:cubicBezTo>
                    <a:pt x="140875" y="34612"/>
                    <a:pt x="149895" y="33850"/>
                    <a:pt x="159040" y="34612"/>
                  </a:cubicBezTo>
                  <a:cubicBezTo>
                    <a:pt x="175300" y="35883"/>
                    <a:pt x="191687" y="35756"/>
                    <a:pt x="207947" y="36137"/>
                  </a:cubicBezTo>
                  <a:cubicBezTo>
                    <a:pt x="215696" y="36264"/>
                    <a:pt x="220777" y="34485"/>
                    <a:pt x="231066" y="36137"/>
                  </a:cubicBezTo>
                  <a:cubicBezTo>
                    <a:pt x="235512" y="36391"/>
                    <a:pt x="244023" y="37789"/>
                    <a:pt x="248469" y="37662"/>
                  </a:cubicBezTo>
                  <a:cubicBezTo>
                    <a:pt x="256599" y="37408"/>
                    <a:pt x="260791" y="36772"/>
                    <a:pt x="268921" y="36391"/>
                  </a:cubicBezTo>
                  <a:cubicBezTo>
                    <a:pt x="287086" y="35629"/>
                    <a:pt x="305251" y="35375"/>
                    <a:pt x="323543" y="35121"/>
                  </a:cubicBezTo>
                  <a:cubicBezTo>
                    <a:pt x="326974" y="35121"/>
                    <a:pt x="330530" y="35375"/>
                    <a:pt x="334087" y="35756"/>
                  </a:cubicBezTo>
                  <a:lnTo>
                    <a:pt x="337644" y="18730"/>
                  </a:lnTo>
                  <a:lnTo>
                    <a:pt x="334087" y="306"/>
                  </a:lnTo>
                  <a:cubicBezTo>
                    <a:pt x="332054" y="180"/>
                    <a:pt x="330022" y="180"/>
                    <a:pt x="328116" y="180"/>
                  </a:cubicBezTo>
                  <a:cubicBezTo>
                    <a:pt x="311476" y="-583"/>
                    <a:pt x="294454" y="1323"/>
                    <a:pt x="278067" y="1450"/>
                  </a:cubicBezTo>
                  <a:cubicBezTo>
                    <a:pt x="232718" y="1958"/>
                    <a:pt x="187241" y="1450"/>
                    <a:pt x="141892" y="2720"/>
                  </a:cubicBezTo>
                  <a:cubicBezTo>
                    <a:pt x="133507" y="2974"/>
                    <a:pt x="113437" y="2467"/>
                    <a:pt x="111786" y="2212"/>
                  </a:cubicBezTo>
                  <a:cubicBezTo>
                    <a:pt x="100353" y="-75"/>
                    <a:pt x="88158" y="1958"/>
                    <a:pt x="76218" y="1704"/>
                  </a:cubicBezTo>
                  <a:cubicBezTo>
                    <a:pt x="72025" y="1577"/>
                    <a:pt x="67833" y="1577"/>
                    <a:pt x="63641" y="1577"/>
                  </a:cubicBezTo>
                  <a:cubicBezTo>
                    <a:pt x="56782" y="1450"/>
                    <a:pt x="49922" y="1450"/>
                    <a:pt x="43062" y="1323"/>
                  </a:cubicBezTo>
                  <a:cubicBezTo>
                    <a:pt x="29724" y="1196"/>
                    <a:pt x="16387" y="815"/>
                    <a:pt x="3049" y="306"/>
                  </a:cubicBezTo>
                  <a:lnTo>
                    <a:pt x="0" y="19746"/>
                  </a:lnTo>
                  <a:lnTo>
                    <a:pt x="3176" y="35756"/>
                  </a:lnTo>
                  <a:close/>
                </a:path>
              </a:pathLst>
            </a:custGeom>
            <a:solidFill>
              <a:srgbClr val="E75119"/>
            </a:solidFill>
            <a:ln w="12692" cap="flat">
              <a:noFill/>
              <a:prstDash val="solid"/>
              <a:miter/>
            </a:ln>
          </p:spPr>
          <p:txBody>
            <a:bodyPr rtlCol="0" anchor="ctr"/>
            <a:lstStyle/>
            <a:p>
              <a:endParaRPr lang="en-US"/>
            </a:p>
          </p:txBody>
        </p:sp>
        <p:sp>
          <p:nvSpPr>
            <p:cNvPr id="287" name="Freeform 286">
              <a:extLst>
                <a:ext uri="{FF2B5EF4-FFF2-40B4-BE49-F238E27FC236}">
                  <a16:creationId xmlns:a16="http://schemas.microsoft.com/office/drawing/2014/main" id="{4A36DB15-0B32-7C43-BF2A-2AE1A8D380AD}"/>
                </a:ext>
              </a:extLst>
            </p:cNvPr>
            <p:cNvSpPr/>
            <p:nvPr/>
          </p:nvSpPr>
          <p:spPr>
            <a:xfrm>
              <a:off x="6584897" y="6445523"/>
              <a:ext cx="337644" cy="35039"/>
            </a:xfrm>
            <a:custGeom>
              <a:avLst/>
              <a:gdLst>
                <a:gd name="connsiteX0" fmla="*/ 3176 w 337644"/>
                <a:gd name="connsiteY0" fmla="*/ 35756 h 37669"/>
                <a:gd name="connsiteX1" fmla="*/ 6987 w 337644"/>
                <a:gd name="connsiteY1" fmla="*/ 36137 h 37669"/>
                <a:gd name="connsiteX2" fmla="*/ 18801 w 337644"/>
                <a:gd name="connsiteY2" fmla="*/ 37281 h 37669"/>
                <a:gd name="connsiteX3" fmla="*/ 26042 w 337644"/>
                <a:gd name="connsiteY3" fmla="*/ 37153 h 37669"/>
                <a:gd name="connsiteX4" fmla="*/ 36712 w 337644"/>
                <a:gd name="connsiteY4" fmla="*/ 36899 h 37669"/>
                <a:gd name="connsiteX5" fmla="*/ 46239 w 337644"/>
                <a:gd name="connsiteY5" fmla="*/ 36772 h 37669"/>
                <a:gd name="connsiteX6" fmla="*/ 47510 w 337644"/>
                <a:gd name="connsiteY6" fmla="*/ 36899 h 37669"/>
                <a:gd name="connsiteX7" fmla="*/ 54115 w 337644"/>
                <a:gd name="connsiteY7" fmla="*/ 36645 h 37669"/>
                <a:gd name="connsiteX8" fmla="*/ 131857 w 337644"/>
                <a:gd name="connsiteY8" fmla="*/ 35121 h 37669"/>
                <a:gd name="connsiteX9" fmla="*/ 159041 w 337644"/>
                <a:gd name="connsiteY9" fmla="*/ 34612 h 37669"/>
                <a:gd name="connsiteX10" fmla="*/ 207948 w 337644"/>
                <a:gd name="connsiteY10" fmla="*/ 36137 h 37669"/>
                <a:gd name="connsiteX11" fmla="*/ 231066 w 337644"/>
                <a:gd name="connsiteY11" fmla="*/ 36137 h 37669"/>
                <a:gd name="connsiteX12" fmla="*/ 248469 w 337644"/>
                <a:gd name="connsiteY12" fmla="*/ 37662 h 37669"/>
                <a:gd name="connsiteX13" fmla="*/ 268922 w 337644"/>
                <a:gd name="connsiteY13" fmla="*/ 36391 h 37669"/>
                <a:gd name="connsiteX14" fmla="*/ 323544 w 337644"/>
                <a:gd name="connsiteY14" fmla="*/ 35121 h 37669"/>
                <a:gd name="connsiteX15" fmla="*/ 334088 w 337644"/>
                <a:gd name="connsiteY15" fmla="*/ 35756 h 37669"/>
                <a:gd name="connsiteX16" fmla="*/ 337644 w 337644"/>
                <a:gd name="connsiteY16" fmla="*/ 18730 h 37669"/>
                <a:gd name="connsiteX17" fmla="*/ 334088 w 337644"/>
                <a:gd name="connsiteY17" fmla="*/ 306 h 37669"/>
                <a:gd name="connsiteX18" fmla="*/ 328117 w 337644"/>
                <a:gd name="connsiteY18" fmla="*/ 180 h 37669"/>
                <a:gd name="connsiteX19" fmla="*/ 278068 w 337644"/>
                <a:gd name="connsiteY19" fmla="*/ 1450 h 37669"/>
                <a:gd name="connsiteX20" fmla="*/ 141892 w 337644"/>
                <a:gd name="connsiteY20" fmla="*/ 2720 h 37669"/>
                <a:gd name="connsiteX21" fmla="*/ 111786 w 337644"/>
                <a:gd name="connsiteY21" fmla="*/ 2212 h 37669"/>
                <a:gd name="connsiteX22" fmla="*/ 76218 w 337644"/>
                <a:gd name="connsiteY22" fmla="*/ 1704 h 37669"/>
                <a:gd name="connsiteX23" fmla="*/ 63642 w 337644"/>
                <a:gd name="connsiteY23" fmla="*/ 1577 h 37669"/>
                <a:gd name="connsiteX24" fmla="*/ 43063 w 337644"/>
                <a:gd name="connsiteY24" fmla="*/ 1323 h 37669"/>
                <a:gd name="connsiteX25" fmla="*/ 3049 w 337644"/>
                <a:gd name="connsiteY25" fmla="*/ 306 h 37669"/>
                <a:gd name="connsiteX26" fmla="*/ 0 w 337644"/>
                <a:gd name="connsiteY26" fmla="*/ 19746 h 37669"/>
                <a:gd name="connsiteX27" fmla="*/ 3176 w 337644"/>
                <a:gd name="connsiteY27" fmla="*/ 35756 h 37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37644" h="37669">
                  <a:moveTo>
                    <a:pt x="3176" y="35756"/>
                  </a:moveTo>
                  <a:cubicBezTo>
                    <a:pt x="4446" y="35883"/>
                    <a:pt x="5716" y="36010"/>
                    <a:pt x="6987" y="36137"/>
                  </a:cubicBezTo>
                  <a:cubicBezTo>
                    <a:pt x="11179" y="36645"/>
                    <a:pt x="14990" y="37153"/>
                    <a:pt x="18801" y="37281"/>
                  </a:cubicBezTo>
                  <a:cubicBezTo>
                    <a:pt x="21214" y="37408"/>
                    <a:pt x="23374" y="37408"/>
                    <a:pt x="26042" y="37153"/>
                  </a:cubicBezTo>
                  <a:cubicBezTo>
                    <a:pt x="29471" y="36772"/>
                    <a:pt x="33155" y="36645"/>
                    <a:pt x="36712" y="36899"/>
                  </a:cubicBezTo>
                  <a:cubicBezTo>
                    <a:pt x="36839" y="36899"/>
                    <a:pt x="43190" y="36899"/>
                    <a:pt x="46239" y="36772"/>
                  </a:cubicBezTo>
                  <a:cubicBezTo>
                    <a:pt x="46620" y="36772"/>
                    <a:pt x="47001" y="36899"/>
                    <a:pt x="47510" y="36899"/>
                  </a:cubicBezTo>
                  <a:cubicBezTo>
                    <a:pt x="49542" y="37153"/>
                    <a:pt x="51828" y="36899"/>
                    <a:pt x="54115" y="36645"/>
                  </a:cubicBezTo>
                  <a:cubicBezTo>
                    <a:pt x="80029" y="36391"/>
                    <a:pt x="105943" y="36645"/>
                    <a:pt x="131857" y="35121"/>
                  </a:cubicBezTo>
                  <a:cubicBezTo>
                    <a:pt x="140876" y="34612"/>
                    <a:pt x="149895" y="33850"/>
                    <a:pt x="159041" y="34612"/>
                  </a:cubicBezTo>
                  <a:cubicBezTo>
                    <a:pt x="175301" y="35883"/>
                    <a:pt x="191688" y="35756"/>
                    <a:pt x="207948" y="36137"/>
                  </a:cubicBezTo>
                  <a:cubicBezTo>
                    <a:pt x="215696" y="36264"/>
                    <a:pt x="220777" y="34485"/>
                    <a:pt x="231066" y="36137"/>
                  </a:cubicBezTo>
                  <a:cubicBezTo>
                    <a:pt x="235513" y="36391"/>
                    <a:pt x="244024" y="37789"/>
                    <a:pt x="248469" y="37662"/>
                  </a:cubicBezTo>
                  <a:cubicBezTo>
                    <a:pt x="256600" y="37408"/>
                    <a:pt x="260792" y="36772"/>
                    <a:pt x="268922" y="36391"/>
                  </a:cubicBezTo>
                  <a:cubicBezTo>
                    <a:pt x="287087" y="35629"/>
                    <a:pt x="305252" y="35375"/>
                    <a:pt x="323544" y="35121"/>
                  </a:cubicBezTo>
                  <a:cubicBezTo>
                    <a:pt x="326974" y="35121"/>
                    <a:pt x="330531" y="35375"/>
                    <a:pt x="334088" y="35756"/>
                  </a:cubicBezTo>
                  <a:lnTo>
                    <a:pt x="337644" y="18730"/>
                  </a:lnTo>
                  <a:lnTo>
                    <a:pt x="334088" y="306"/>
                  </a:lnTo>
                  <a:cubicBezTo>
                    <a:pt x="332055" y="180"/>
                    <a:pt x="330023" y="180"/>
                    <a:pt x="328117" y="180"/>
                  </a:cubicBezTo>
                  <a:cubicBezTo>
                    <a:pt x="311476" y="-583"/>
                    <a:pt x="294455" y="1323"/>
                    <a:pt x="278068" y="1450"/>
                  </a:cubicBezTo>
                  <a:cubicBezTo>
                    <a:pt x="232718" y="1958"/>
                    <a:pt x="187242" y="1450"/>
                    <a:pt x="141892" y="2720"/>
                  </a:cubicBezTo>
                  <a:cubicBezTo>
                    <a:pt x="133508" y="2974"/>
                    <a:pt x="113438" y="2467"/>
                    <a:pt x="111786" y="2212"/>
                  </a:cubicBezTo>
                  <a:cubicBezTo>
                    <a:pt x="100354" y="-75"/>
                    <a:pt x="88158" y="1958"/>
                    <a:pt x="76218" y="1704"/>
                  </a:cubicBezTo>
                  <a:cubicBezTo>
                    <a:pt x="72026" y="1577"/>
                    <a:pt x="67834" y="1577"/>
                    <a:pt x="63642" y="1577"/>
                  </a:cubicBezTo>
                  <a:cubicBezTo>
                    <a:pt x="56783" y="1450"/>
                    <a:pt x="49923" y="1450"/>
                    <a:pt x="43063" y="1323"/>
                  </a:cubicBezTo>
                  <a:cubicBezTo>
                    <a:pt x="29725" y="1196"/>
                    <a:pt x="16387" y="815"/>
                    <a:pt x="3049" y="306"/>
                  </a:cubicBezTo>
                  <a:lnTo>
                    <a:pt x="0" y="19746"/>
                  </a:lnTo>
                  <a:lnTo>
                    <a:pt x="3176" y="35756"/>
                  </a:lnTo>
                  <a:close/>
                </a:path>
              </a:pathLst>
            </a:custGeom>
            <a:solidFill>
              <a:srgbClr val="E75119"/>
            </a:solidFill>
            <a:ln w="12692" cap="flat">
              <a:noFill/>
              <a:prstDash val="solid"/>
              <a:miter/>
            </a:ln>
          </p:spPr>
          <p:txBody>
            <a:bodyPr rtlCol="0" anchor="ctr"/>
            <a:lstStyle/>
            <a:p>
              <a:endParaRPr lang="en-US"/>
            </a:p>
          </p:txBody>
        </p:sp>
        <p:sp>
          <p:nvSpPr>
            <p:cNvPr id="288" name="Freeform 287">
              <a:extLst>
                <a:ext uri="{FF2B5EF4-FFF2-40B4-BE49-F238E27FC236}">
                  <a16:creationId xmlns:a16="http://schemas.microsoft.com/office/drawing/2014/main" id="{FC7913BE-D5BF-D845-9198-8243C73811C3}"/>
                </a:ext>
              </a:extLst>
            </p:cNvPr>
            <p:cNvSpPr/>
            <p:nvPr/>
          </p:nvSpPr>
          <p:spPr>
            <a:xfrm>
              <a:off x="6254113" y="6445523"/>
              <a:ext cx="337517" cy="35039"/>
            </a:xfrm>
            <a:custGeom>
              <a:avLst/>
              <a:gdLst>
                <a:gd name="connsiteX0" fmla="*/ 3049 w 337517"/>
                <a:gd name="connsiteY0" fmla="*/ 35756 h 37669"/>
                <a:gd name="connsiteX1" fmla="*/ 6860 w 337517"/>
                <a:gd name="connsiteY1" fmla="*/ 36137 h 37669"/>
                <a:gd name="connsiteX2" fmla="*/ 18673 w 337517"/>
                <a:gd name="connsiteY2" fmla="*/ 37281 h 37669"/>
                <a:gd name="connsiteX3" fmla="*/ 25914 w 337517"/>
                <a:gd name="connsiteY3" fmla="*/ 37153 h 37669"/>
                <a:gd name="connsiteX4" fmla="*/ 36585 w 337517"/>
                <a:gd name="connsiteY4" fmla="*/ 36899 h 37669"/>
                <a:gd name="connsiteX5" fmla="*/ 46112 w 337517"/>
                <a:gd name="connsiteY5" fmla="*/ 36772 h 37669"/>
                <a:gd name="connsiteX6" fmla="*/ 47382 w 337517"/>
                <a:gd name="connsiteY6" fmla="*/ 36899 h 37669"/>
                <a:gd name="connsiteX7" fmla="*/ 53987 w 337517"/>
                <a:gd name="connsiteY7" fmla="*/ 36645 h 37669"/>
                <a:gd name="connsiteX8" fmla="*/ 131729 w 337517"/>
                <a:gd name="connsiteY8" fmla="*/ 35121 h 37669"/>
                <a:gd name="connsiteX9" fmla="*/ 158914 w 337517"/>
                <a:gd name="connsiteY9" fmla="*/ 34612 h 37669"/>
                <a:gd name="connsiteX10" fmla="*/ 207820 w 337517"/>
                <a:gd name="connsiteY10" fmla="*/ 36137 h 37669"/>
                <a:gd name="connsiteX11" fmla="*/ 230939 w 337517"/>
                <a:gd name="connsiteY11" fmla="*/ 36137 h 37669"/>
                <a:gd name="connsiteX12" fmla="*/ 248343 w 337517"/>
                <a:gd name="connsiteY12" fmla="*/ 37662 h 37669"/>
                <a:gd name="connsiteX13" fmla="*/ 268795 w 337517"/>
                <a:gd name="connsiteY13" fmla="*/ 36391 h 37669"/>
                <a:gd name="connsiteX14" fmla="*/ 323417 w 337517"/>
                <a:gd name="connsiteY14" fmla="*/ 35121 h 37669"/>
                <a:gd name="connsiteX15" fmla="*/ 333960 w 337517"/>
                <a:gd name="connsiteY15" fmla="*/ 35756 h 37669"/>
                <a:gd name="connsiteX16" fmla="*/ 337517 w 337517"/>
                <a:gd name="connsiteY16" fmla="*/ 18730 h 37669"/>
                <a:gd name="connsiteX17" fmla="*/ 333960 w 337517"/>
                <a:gd name="connsiteY17" fmla="*/ 306 h 37669"/>
                <a:gd name="connsiteX18" fmla="*/ 327990 w 337517"/>
                <a:gd name="connsiteY18" fmla="*/ 180 h 37669"/>
                <a:gd name="connsiteX19" fmla="*/ 277940 w 337517"/>
                <a:gd name="connsiteY19" fmla="*/ 1450 h 37669"/>
                <a:gd name="connsiteX20" fmla="*/ 141765 w 337517"/>
                <a:gd name="connsiteY20" fmla="*/ 2720 h 37669"/>
                <a:gd name="connsiteX21" fmla="*/ 111659 w 337517"/>
                <a:gd name="connsiteY21" fmla="*/ 2212 h 37669"/>
                <a:gd name="connsiteX22" fmla="*/ 76218 w 337517"/>
                <a:gd name="connsiteY22" fmla="*/ 1704 h 37669"/>
                <a:gd name="connsiteX23" fmla="*/ 63642 w 337517"/>
                <a:gd name="connsiteY23" fmla="*/ 1577 h 37669"/>
                <a:gd name="connsiteX24" fmla="*/ 43063 w 337517"/>
                <a:gd name="connsiteY24" fmla="*/ 1323 h 37669"/>
                <a:gd name="connsiteX25" fmla="*/ 3049 w 337517"/>
                <a:gd name="connsiteY25" fmla="*/ 306 h 37669"/>
                <a:gd name="connsiteX26" fmla="*/ 0 w 337517"/>
                <a:gd name="connsiteY26" fmla="*/ 19746 h 37669"/>
                <a:gd name="connsiteX27" fmla="*/ 3049 w 337517"/>
                <a:gd name="connsiteY27" fmla="*/ 35756 h 37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37517" h="37669">
                  <a:moveTo>
                    <a:pt x="3049" y="35756"/>
                  </a:moveTo>
                  <a:cubicBezTo>
                    <a:pt x="4319" y="35883"/>
                    <a:pt x="5589" y="36010"/>
                    <a:pt x="6860" y="36137"/>
                  </a:cubicBezTo>
                  <a:cubicBezTo>
                    <a:pt x="11051" y="36645"/>
                    <a:pt x="14863" y="37153"/>
                    <a:pt x="18673" y="37281"/>
                  </a:cubicBezTo>
                  <a:cubicBezTo>
                    <a:pt x="21087" y="37408"/>
                    <a:pt x="23247" y="37408"/>
                    <a:pt x="25914" y="37153"/>
                  </a:cubicBezTo>
                  <a:cubicBezTo>
                    <a:pt x="29344" y="36772"/>
                    <a:pt x="33028" y="36645"/>
                    <a:pt x="36585" y="36899"/>
                  </a:cubicBezTo>
                  <a:cubicBezTo>
                    <a:pt x="36712" y="36899"/>
                    <a:pt x="43063" y="36899"/>
                    <a:pt x="46112" y="36772"/>
                  </a:cubicBezTo>
                  <a:cubicBezTo>
                    <a:pt x="46493" y="36772"/>
                    <a:pt x="46874" y="36899"/>
                    <a:pt x="47382" y="36899"/>
                  </a:cubicBezTo>
                  <a:cubicBezTo>
                    <a:pt x="49415" y="37153"/>
                    <a:pt x="51701" y="36899"/>
                    <a:pt x="53987" y="36645"/>
                  </a:cubicBezTo>
                  <a:cubicBezTo>
                    <a:pt x="79902" y="36391"/>
                    <a:pt x="105816" y="36645"/>
                    <a:pt x="131729" y="35121"/>
                  </a:cubicBezTo>
                  <a:cubicBezTo>
                    <a:pt x="140749" y="34612"/>
                    <a:pt x="149768" y="33850"/>
                    <a:pt x="158914" y="34612"/>
                  </a:cubicBezTo>
                  <a:cubicBezTo>
                    <a:pt x="175174" y="35883"/>
                    <a:pt x="191561" y="35756"/>
                    <a:pt x="207820" y="36137"/>
                  </a:cubicBezTo>
                  <a:cubicBezTo>
                    <a:pt x="215569" y="36264"/>
                    <a:pt x="220650" y="34485"/>
                    <a:pt x="230939" y="36137"/>
                  </a:cubicBezTo>
                  <a:cubicBezTo>
                    <a:pt x="235385" y="36391"/>
                    <a:pt x="243897" y="37789"/>
                    <a:pt x="248343" y="37662"/>
                  </a:cubicBezTo>
                  <a:cubicBezTo>
                    <a:pt x="256472" y="37408"/>
                    <a:pt x="260665" y="36772"/>
                    <a:pt x="268795" y="36391"/>
                  </a:cubicBezTo>
                  <a:cubicBezTo>
                    <a:pt x="286960" y="35629"/>
                    <a:pt x="305125" y="35375"/>
                    <a:pt x="323417" y="35121"/>
                  </a:cubicBezTo>
                  <a:cubicBezTo>
                    <a:pt x="326846" y="35121"/>
                    <a:pt x="330404" y="35375"/>
                    <a:pt x="333960" y="35756"/>
                  </a:cubicBezTo>
                  <a:lnTo>
                    <a:pt x="337517" y="18730"/>
                  </a:lnTo>
                  <a:lnTo>
                    <a:pt x="333960" y="306"/>
                  </a:lnTo>
                  <a:cubicBezTo>
                    <a:pt x="331928" y="180"/>
                    <a:pt x="329896" y="180"/>
                    <a:pt x="327990" y="180"/>
                  </a:cubicBezTo>
                  <a:cubicBezTo>
                    <a:pt x="311349" y="-583"/>
                    <a:pt x="294327" y="1323"/>
                    <a:pt x="277940" y="1450"/>
                  </a:cubicBezTo>
                  <a:cubicBezTo>
                    <a:pt x="232591" y="1958"/>
                    <a:pt x="187114" y="1450"/>
                    <a:pt x="141765" y="2720"/>
                  </a:cubicBezTo>
                  <a:cubicBezTo>
                    <a:pt x="133381" y="2974"/>
                    <a:pt x="113310" y="2467"/>
                    <a:pt x="111659" y="2212"/>
                  </a:cubicBezTo>
                  <a:cubicBezTo>
                    <a:pt x="100226" y="-75"/>
                    <a:pt x="88031" y="1958"/>
                    <a:pt x="76218" y="1704"/>
                  </a:cubicBezTo>
                  <a:cubicBezTo>
                    <a:pt x="72026" y="1577"/>
                    <a:pt x="67834" y="1577"/>
                    <a:pt x="63642" y="1577"/>
                  </a:cubicBezTo>
                  <a:cubicBezTo>
                    <a:pt x="56782" y="1450"/>
                    <a:pt x="49922" y="1450"/>
                    <a:pt x="43063" y="1323"/>
                  </a:cubicBezTo>
                  <a:cubicBezTo>
                    <a:pt x="29725" y="1196"/>
                    <a:pt x="16387" y="815"/>
                    <a:pt x="3049" y="306"/>
                  </a:cubicBezTo>
                  <a:lnTo>
                    <a:pt x="0" y="19746"/>
                  </a:lnTo>
                  <a:lnTo>
                    <a:pt x="3049" y="35756"/>
                  </a:lnTo>
                  <a:close/>
                </a:path>
              </a:pathLst>
            </a:custGeom>
            <a:solidFill>
              <a:srgbClr val="E75119"/>
            </a:solidFill>
            <a:ln w="12692" cap="flat">
              <a:noFill/>
              <a:prstDash val="solid"/>
              <a:miter/>
            </a:ln>
          </p:spPr>
          <p:txBody>
            <a:bodyPr rtlCol="0" anchor="ctr"/>
            <a:lstStyle/>
            <a:p>
              <a:endParaRPr lang="en-US"/>
            </a:p>
          </p:txBody>
        </p:sp>
        <p:sp>
          <p:nvSpPr>
            <p:cNvPr id="290" name="Freeform 289">
              <a:extLst>
                <a:ext uri="{FF2B5EF4-FFF2-40B4-BE49-F238E27FC236}">
                  <a16:creationId xmlns:a16="http://schemas.microsoft.com/office/drawing/2014/main" id="{3D26FDFB-739F-BF45-A8F2-97879C2F3EE8}"/>
                </a:ext>
              </a:extLst>
            </p:cNvPr>
            <p:cNvSpPr/>
            <p:nvPr/>
          </p:nvSpPr>
          <p:spPr>
            <a:xfrm>
              <a:off x="5923201" y="6445523"/>
              <a:ext cx="337517" cy="35039"/>
            </a:xfrm>
            <a:custGeom>
              <a:avLst/>
              <a:gdLst>
                <a:gd name="connsiteX0" fmla="*/ 3049 w 337517"/>
                <a:gd name="connsiteY0" fmla="*/ 35756 h 37669"/>
                <a:gd name="connsiteX1" fmla="*/ 6859 w 337517"/>
                <a:gd name="connsiteY1" fmla="*/ 36137 h 37669"/>
                <a:gd name="connsiteX2" fmla="*/ 18673 w 337517"/>
                <a:gd name="connsiteY2" fmla="*/ 37281 h 37669"/>
                <a:gd name="connsiteX3" fmla="*/ 25914 w 337517"/>
                <a:gd name="connsiteY3" fmla="*/ 37153 h 37669"/>
                <a:gd name="connsiteX4" fmla="*/ 36585 w 337517"/>
                <a:gd name="connsiteY4" fmla="*/ 36899 h 37669"/>
                <a:gd name="connsiteX5" fmla="*/ 46112 w 337517"/>
                <a:gd name="connsiteY5" fmla="*/ 36772 h 37669"/>
                <a:gd name="connsiteX6" fmla="*/ 47382 w 337517"/>
                <a:gd name="connsiteY6" fmla="*/ 36899 h 37669"/>
                <a:gd name="connsiteX7" fmla="*/ 53987 w 337517"/>
                <a:gd name="connsiteY7" fmla="*/ 36645 h 37669"/>
                <a:gd name="connsiteX8" fmla="*/ 131729 w 337517"/>
                <a:gd name="connsiteY8" fmla="*/ 35121 h 37669"/>
                <a:gd name="connsiteX9" fmla="*/ 158914 w 337517"/>
                <a:gd name="connsiteY9" fmla="*/ 34612 h 37669"/>
                <a:gd name="connsiteX10" fmla="*/ 207820 w 337517"/>
                <a:gd name="connsiteY10" fmla="*/ 36137 h 37669"/>
                <a:gd name="connsiteX11" fmla="*/ 230939 w 337517"/>
                <a:gd name="connsiteY11" fmla="*/ 36137 h 37669"/>
                <a:gd name="connsiteX12" fmla="*/ 248342 w 337517"/>
                <a:gd name="connsiteY12" fmla="*/ 37662 h 37669"/>
                <a:gd name="connsiteX13" fmla="*/ 268794 w 337517"/>
                <a:gd name="connsiteY13" fmla="*/ 36391 h 37669"/>
                <a:gd name="connsiteX14" fmla="*/ 323417 w 337517"/>
                <a:gd name="connsiteY14" fmla="*/ 35121 h 37669"/>
                <a:gd name="connsiteX15" fmla="*/ 333960 w 337517"/>
                <a:gd name="connsiteY15" fmla="*/ 35756 h 37669"/>
                <a:gd name="connsiteX16" fmla="*/ 337517 w 337517"/>
                <a:gd name="connsiteY16" fmla="*/ 18730 h 37669"/>
                <a:gd name="connsiteX17" fmla="*/ 333960 w 337517"/>
                <a:gd name="connsiteY17" fmla="*/ 306 h 37669"/>
                <a:gd name="connsiteX18" fmla="*/ 327990 w 337517"/>
                <a:gd name="connsiteY18" fmla="*/ 180 h 37669"/>
                <a:gd name="connsiteX19" fmla="*/ 277940 w 337517"/>
                <a:gd name="connsiteY19" fmla="*/ 1450 h 37669"/>
                <a:gd name="connsiteX20" fmla="*/ 141765 w 337517"/>
                <a:gd name="connsiteY20" fmla="*/ 2720 h 37669"/>
                <a:gd name="connsiteX21" fmla="*/ 111659 w 337517"/>
                <a:gd name="connsiteY21" fmla="*/ 2212 h 37669"/>
                <a:gd name="connsiteX22" fmla="*/ 76218 w 337517"/>
                <a:gd name="connsiteY22" fmla="*/ 1704 h 37669"/>
                <a:gd name="connsiteX23" fmla="*/ 63641 w 337517"/>
                <a:gd name="connsiteY23" fmla="*/ 1577 h 37669"/>
                <a:gd name="connsiteX24" fmla="*/ 43063 w 337517"/>
                <a:gd name="connsiteY24" fmla="*/ 1323 h 37669"/>
                <a:gd name="connsiteX25" fmla="*/ 3049 w 337517"/>
                <a:gd name="connsiteY25" fmla="*/ 306 h 37669"/>
                <a:gd name="connsiteX26" fmla="*/ 0 w 337517"/>
                <a:gd name="connsiteY26" fmla="*/ 19746 h 37669"/>
                <a:gd name="connsiteX27" fmla="*/ 3049 w 337517"/>
                <a:gd name="connsiteY27" fmla="*/ 35756 h 37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37517" h="37669">
                  <a:moveTo>
                    <a:pt x="3049" y="35756"/>
                  </a:moveTo>
                  <a:cubicBezTo>
                    <a:pt x="4319" y="35883"/>
                    <a:pt x="5589" y="36010"/>
                    <a:pt x="6859" y="36137"/>
                  </a:cubicBezTo>
                  <a:cubicBezTo>
                    <a:pt x="11051" y="36645"/>
                    <a:pt x="14862" y="37153"/>
                    <a:pt x="18673" y="37281"/>
                  </a:cubicBezTo>
                  <a:cubicBezTo>
                    <a:pt x="21087" y="37408"/>
                    <a:pt x="23246" y="37408"/>
                    <a:pt x="25914" y="37153"/>
                  </a:cubicBezTo>
                  <a:cubicBezTo>
                    <a:pt x="29344" y="36772"/>
                    <a:pt x="33028" y="36645"/>
                    <a:pt x="36585" y="36899"/>
                  </a:cubicBezTo>
                  <a:cubicBezTo>
                    <a:pt x="36711" y="36899"/>
                    <a:pt x="43063" y="36899"/>
                    <a:pt x="46112" y="36772"/>
                  </a:cubicBezTo>
                  <a:cubicBezTo>
                    <a:pt x="46493" y="36772"/>
                    <a:pt x="46874" y="36899"/>
                    <a:pt x="47382" y="36899"/>
                  </a:cubicBezTo>
                  <a:cubicBezTo>
                    <a:pt x="49414" y="37153"/>
                    <a:pt x="51701" y="36899"/>
                    <a:pt x="53987" y="36645"/>
                  </a:cubicBezTo>
                  <a:cubicBezTo>
                    <a:pt x="79901" y="36391"/>
                    <a:pt x="105815" y="36645"/>
                    <a:pt x="131729" y="35121"/>
                  </a:cubicBezTo>
                  <a:cubicBezTo>
                    <a:pt x="140748" y="34612"/>
                    <a:pt x="149767" y="33850"/>
                    <a:pt x="158914" y="34612"/>
                  </a:cubicBezTo>
                  <a:cubicBezTo>
                    <a:pt x="175173" y="35883"/>
                    <a:pt x="191560" y="35756"/>
                    <a:pt x="207820" y="36137"/>
                  </a:cubicBezTo>
                  <a:cubicBezTo>
                    <a:pt x="215569" y="36264"/>
                    <a:pt x="220650" y="34485"/>
                    <a:pt x="230939" y="36137"/>
                  </a:cubicBezTo>
                  <a:cubicBezTo>
                    <a:pt x="235385" y="36391"/>
                    <a:pt x="243896" y="37789"/>
                    <a:pt x="248342" y="37662"/>
                  </a:cubicBezTo>
                  <a:cubicBezTo>
                    <a:pt x="256472" y="37408"/>
                    <a:pt x="260664" y="36772"/>
                    <a:pt x="268794" y="36391"/>
                  </a:cubicBezTo>
                  <a:cubicBezTo>
                    <a:pt x="286959" y="35629"/>
                    <a:pt x="305124" y="35375"/>
                    <a:pt x="323417" y="35121"/>
                  </a:cubicBezTo>
                  <a:cubicBezTo>
                    <a:pt x="326846" y="35121"/>
                    <a:pt x="330403" y="35375"/>
                    <a:pt x="333960" y="35756"/>
                  </a:cubicBezTo>
                  <a:lnTo>
                    <a:pt x="337517" y="18730"/>
                  </a:lnTo>
                  <a:lnTo>
                    <a:pt x="333960" y="306"/>
                  </a:lnTo>
                  <a:cubicBezTo>
                    <a:pt x="331928" y="180"/>
                    <a:pt x="329895" y="180"/>
                    <a:pt x="327990" y="180"/>
                  </a:cubicBezTo>
                  <a:cubicBezTo>
                    <a:pt x="311349" y="-583"/>
                    <a:pt x="294327" y="1323"/>
                    <a:pt x="277940" y="1450"/>
                  </a:cubicBezTo>
                  <a:cubicBezTo>
                    <a:pt x="232591" y="1958"/>
                    <a:pt x="187114" y="1450"/>
                    <a:pt x="141765" y="2720"/>
                  </a:cubicBezTo>
                  <a:cubicBezTo>
                    <a:pt x="133381" y="2974"/>
                    <a:pt x="113310" y="2467"/>
                    <a:pt x="111659" y="2212"/>
                  </a:cubicBezTo>
                  <a:cubicBezTo>
                    <a:pt x="100226" y="-75"/>
                    <a:pt x="88031" y="1958"/>
                    <a:pt x="76218" y="1704"/>
                  </a:cubicBezTo>
                  <a:cubicBezTo>
                    <a:pt x="72025" y="1577"/>
                    <a:pt x="67834" y="1577"/>
                    <a:pt x="63641" y="1577"/>
                  </a:cubicBezTo>
                  <a:cubicBezTo>
                    <a:pt x="56782" y="1450"/>
                    <a:pt x="49922" y="1450"/>
                    <a:pt x="43063" y="1323"/>
                  </a:cubicBezTo>
                  <a:cubicBezTo>
                    <a:pt x="29725" y="1196"/>
                    <a:pt x="16387" y="815"/>
                    <a:pt x="3049" y="306"/>
                  </a:cubicBezTo>
                  <a:lnTo>
                    <a:pt x="0" y="19746"/>
                  </a:lnTo>
                  <a:lnTo>
                    <a:pt x="3049" y="35756"/>
                  </a:lnTo>
                  <a:close/>
                </a:path>
              </a:pathLst>
            </a:custGeom>
            <a:solidFill>
              <a:srgbClr val="E75119"/>
            </a:solidFill>
            <a:ln w="12692" cap="flat">
              <a:noFill/>
              <a:prstDash val="solid"/>
              <a:miter/>
            </a:ln>
          </p:spPr>
          <p:txBody>
            <a:bodyPr rtlCol="0" anchor="ctr"/>
            <a:lstStyle/>
            <a:p>
              <a:endParaRPr lang="en-US"/>
            </a:p>
          </p:txBody>
        </p:sp>
        <p:sp>
          <p:nvSpPr>
            <p:cNvPr id="291" name="Freeform 290">
              <a:extLst>
                <a:ext uri="{FF2B5EF4-FFF2-40B4-BE49-F238E27FC236}">
                  <a16:creationId xmlns:a16="http://schemas.microsoft.com/office/drawing/2014/main" id="{C0B97484-1214-7B4F-B784-8B560936E039}"/>
                </a:ext>
              </a:extLst>
            </p:cNvPr>
            <p:cNvSpPr/>
            <p:nvPr/>
          </p:nvSpPr>
          <p:spPr>
            <a:xfrm>
              <a:off x="5592417" y="6445523"/>
              <a:ext cx="337517" cy="35039"/>
            </a:xfrm>
            <a:custGeom>
              <a:avLst/>
              <a:gdLst>
                <a:gd name="connsiteX0" fmla="*/ 3049 w 337517"/>
                <a:gd name="connsiteY0" fmla="*/ 35756 h 37669"/>
                <a:gd name="connsiteX1" fmla="*/ 6860 w 337517"/>
                <a:gd name="connsiteY1" fmla="*/ 36137 h 37669"/>
                <a:gd name="connsiteX2" fmla="*/ 18673 w 337517"/>
                <a:gd name="connsiteY2" fmla="*/ 37281 h 37669"/>
                <a:gd name="connsiteX3" fmla="*/ 25914 w 337517"/>
                <a:gd name="connsiteY3" fmla="*/ 37153 h 37669"/>
                <a:gd name="connsiteX4" fmla="*/ 36585 w 337517"/>
                <a:gd name="connsiteY4" fmla="*/ 36899 h 37669"/>
                <a:gd name="connsiteX5" fmla="*/ 46112 w 337517"/>
                <a:gd name="connsiteY5" fmla="*/ 36772 h 37669"/>
                <a:gd name="connsiteX6" fmla="*/ 47382 w 337517"/>
                <a:gd name="connsiteY6" fmla="*/ 36899 h 37669"/>
                <a:gd name="connsiteX7" fmla="*/ 53987 w 337517"/>
                <a:gd name="connsiteY7" fmla="*/ 36645 h 37669"/>
                <a:gd name="connsiteX8" fmla="*/ 131729 w 337517"/>
                <a:gd name="connsiteY8" fmla="*/ 35121 h 37669"/>
                <a:gd name="connsiteX9" fmla="*/ 158914 w 337517"/>
                <a:gd name="connsiteY9" fmla="*/ 34612 h 37669"/>
                <a:gd name="connsiteX10" fmla="*/ 207820 w 337517"/>
                <a:gd name="connsiteY10" fmla="*/ 36137 h 37669"/>
                <a:gd name="connsiteX11" fmla="*/ 230939 w 337517"/>
                <a:gd name="connsiteY11" fmla="*/ 36137 h 37669"/>
                <a:gd name="connsiteX12" fmla="*/ 248342 w 337517"/>
                <a:gd name="connsiteY12" fmla="*/ 37662 h 37669"/>
                <a:gd name="connsiteX13" fmla="*/ 268794 w 337517"/>
                <a:gd name="connsiteY13" fmla="*/ 36391 h 37669"/>
                <a:gd name="connsiteX14" fmla="*/ 323417 w 337517"/>
                <a:gd name="connsiteY14" fmla="*/ 35121 h 37669"/>
                <a:gd name="connsiteX15" fmla="*/ 333960 w 337517"/>
                <a:gd name="connsiteY15" fmla="*/ 35756 h 37669"/>
                <a:gd name="connsiteX16" fmla="*/ 337517 w 337517"/>
                <a:gd name="connsiteY16" fmla="*/ 18730 h 37669"/>
                <a:gd name="connsiteX17" fmla="*/ 333960 w 337517"/>
                <a:gd name="connsiteY17" fmla="*/ 306 h 37669"/>
                <a:gd name="connsiteX18" fmla="*/ 327990 w 337517"/>
                <a:gd name="connsiteY18" fmla="*/ 180 h 37669"/>
                <a:gd name="connsiteX19" fmla="*/ 277940 w 337517"/>
                <a:gd name="connsiteY19" fmla="*/ 1450 h 37669"/>
                <a:gd name="connsiteX20" fmla="*/ 141765 w 337517"/>
                <a:gd name="connsiteY20" fmla="*/ 2720 h 37669"/>
                <a:gd name="connsiteX21" fmla="*/ 111659 w 337517"/>
                <a:gd name="connsiteY21" fmla="*/ 2212 h 37669"/>
                <a:gd name="connsiteX22" fmla="*/ 76218 w 337517"/>
                <a:gd name="connsiteY22" fmla="*/ 1704 h 37669"/>
                <a:gd name="connsiteX23" fmla="*/ 63642 w 337517"/>
                <a:gd name="connsiteY23" fmla="*/ 1577 h 37669"/>
                <a:gd name="connsiteX24" fmla="*/ 43063 w 337517"/>
                <a:gd name="connsiteY24" fmla="*/ 1323 h 37669"/>
                <a:gd name="connsiteX25" fmla="*/ 3049 w 337517"/>
                <a:gd name="connsiteY25" fmla="*/ 306 h 37669"/>
                <a:gd name="connsiteX26" fmla="*/ 0 w 337517"/>
                <a:gd name="connsiteY26" fmla="*/ 19746 h 37669"/>
                <a:gd name="connsiteX27" fmla="*/ 3049 w 337517"/>
                <a:gd name="connsiteY27" fmla="*/ 35756 h 37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37517" h="37669">
                  <a:moveTo>
                    <a:pt x="3049" y="35756"/>
                  </a:moveTo>
                  <a:cubicBezTo>
                    <a:pt x="4319" y="35883"/>
                    <a:pt x="5589" y="36010"/>
                    <a:pt x="6860" y="36137"/>
                  </a:cubicBezTo>
                  <a:cubicBezTo>
                    <a:pt x="11051" y="36645"/>
                    <a:pt x="14863" y="37153"/>
                    <a:pt x="18673" y="37281"/>
                  </a:cubicBezTo>
                  <a:cubicBezTo>
                    <a:pt x="21087" y="37408"/>
                    <a:pt x="23246" y="37408"/>
                    <a:pt x="25914" y="37153"/>
                  </a:cubicBezTo>
                  <a:cubicBezTo>
                    <a:pt x="29344" y="36772"/>
                    <a:pt x="33028" y="36645"/>
                    <a:pt x="36585" y="36899"/>
                  </a:cubicBezTo>
                  <a:cubicBezTo>
                    <a:pt x="36712" y="36899"/>
                    <a:pt x="43063" y="36899"/>
                    <a:pt x="46112" y="36772"/>
                  </a:cubicBezTo>
                  <a:cubicBezTo>
                    <a:pt x="46493" y="36772"/>
                    <a:pt x="46874" y="36899"/>
                    <a:pt x="47382" y="36899"/>
                  </a:cubicBezTo>
                  <a:cubicBezTo>
                    <a:pt x="49415" y="37153"/>
                    <a:pt x="51701" y="36899"/>
                    <a:pt x="53987" y="36645"/>
                  </a:cubicBezTo>
                  <a:cubicBezTo>
                    <a:pt x="79902" y="36391"/>
                    <a:pt x="105815" y="36645"/>
                    <a:pt x="131729" y="35121"/>
                  </a:cubicBezTo>
                  <a:cubicBezTo>
                    <a:pt x="140748" y="34612"/>
                    <a:pt x="149768" y="33850"/>
                    <a:pt x="158914" y="34612"/>
                  </a:cubicBezTo>
                  <a:cubicBezTo>
                    <a:pt x="175174" y="35883"/>
                    <a:pt x="191560" y="35756"/>
                    <a:pt x="207820" y="36137"/>
                  </a:cubicBezTo>
                  <a:cubicBezTo>
                    <a:pt x="215569" y="36264"/>
                    <a:pt x="220650" y="34485"/>
                    <a:pt x="230939" y="36137"/>
                  </a:cubicBezTo>
                  <a:cubicBezTo>
                    <a:pt x="235385" y="36391"/>
                    <a:pt x="243897" y="37789"/>
                    <a:pt x="248342" y="37662"/>
                  </a:cubicBezTo>
                  <a:cubicBezTo>
                    <a:pt x="256472" y="37408"/>
                    <a:pt x="260664" y="36772"/>
                    <a:pt x="268794" y="36391"/>
                  </a:cubicBezTo>
                  <a:cubicBezTo>
                    <a:pt x="286959" y="35629"/>
                    <a:pt x="305124" y="35375"/>
                    <a:pt x="323417" y="35121"/>
                  </a:cubicBezTo>
                  <a:cubicBezTo>
                    <a:pt x="326847" y="35121"/>
                    <a:pt x="330404" y="35375"/>
                    <a:pt x="333960" y="35756"/>
                  </a:cubicBezTo>
                  <a:lnTo>
                    <a:pt x="337517" y="18730"/>
                  </a:lnTo>
                  <a:lnTo>
                    <a:pt x="333960" y="306"/>
                  </a:lnTo>
                  <a:cubicBezTo>
                    <a:pt x="331928" y="180"/>
                    <a:pt x="329895" y="180"/>
                    <a:pt x="327990" y="180"/>
                  </a:cubicBezTo>
                  <a:cubicBezTo>
                    <a:pt x="311222" y="-583"/>
                    <a:pt x="294327" y="1323"/>
                    <a:pt x="277940" y="1450"/>
                  </a:cubicBezTo>
                  <a:cubicBezTo>
                    <a:pt x="232591" y="1958"/>
                    <a:pt x="187114" y="1450"/>
                    <a:pt x="141765" y="2720"/>
                  </a:cubicBezTo>
                  <a:cubicBezTo>
                    <a:pt x="133381" y="2974"/>
                    <a:pt x="113310" y="2467"/>
                    <a:pt x="111659" y="2212"/>
                  </a:cubicBezTo>
                  <a:cubicBezTo>
                    <a:pt x="100226" y="-75"/>
                    <a:pt x="88031" y="1958"/>
                    <a:pt x="76218" y="1704"/>
                  </a:cubicBezTo>
                  <a:cubicBezTo>
                    <a:pt x="72026" y="1577"/>
                    <a:pt x="67834" y="1577"/>
                    <a:pt x="63642" y="1577"/>
                  </a:cubicBezTo>
                  <a:cubicBezTo>
                    <a:pt x="56782" y="1450"/>
                    <a:pt x="49922" y="1450"/>
                    <a:pt x="43063" y="1323"/>
                  </a:cubicBezTo>
                  <a:cubicBezTo>
                    <a:pt x="29725" y="1196"/>
                    <a:pt x="16387" y="815"/>
                    <a:pt x="3049" y="306"/>
                  </a:cubicBezTo>
                  <a:lnTo>
                    <a:pt x="0" y="19746"/>
                  </a:lnTo>
                  <a:lnTo>
                    <a:pt x="3049" y="35756"/>
                  </a:lnTo>
                  <a:close/>
                </a:path>
              </a:pathLst>
            </a:custGeom>
            <a:solidFill>
              <a:srgbClr val="E75119"/>
            </a:solidFill>
            <a:ln w="12692" cap="flat">
              <a:noFill/>
              <a:prstDash val="solid"/>
              <a:miter/>
            </a:ln>
          </p:spPr>
          <p:txBody>
            <a:bodyPr rtlCol="0" anchor="ctr"/>
            <a:lstStyle/>
            <a:p>
              <a:endParaRPr lang="en-US"/>
            </a:p>
          </p:txBody>
        </p:sp>
        <p:sp>
          <p:nvSpPr>
            <p:cNvPr id="293" name="Freeform 292">
              <a:extLst>
                <a:ext uri="{FF2B5EF4-FFF2-40B4-BE49-F238E27FC236}">
                  <a16:creationId xmlns:a16="http://schemas.microsoft.com/office/drawing/2014/main" id="{FC660B3E-2529-9141-9A31-7E19C413C7C7}"/>
                </a:ext>
              </a:extLst>
            </p:cNvPr>
            <p:cNvSpPr/>
            <p:nvPr/>
          </p:nvSpPr>
          <p:spPr>
            <a:xfrm>
              <a:off x="5462212" y="3540837"/>
              <a:ext cx="37854" cy="92069"/>
            </a:xfrm>
            <a:custGeom>
              <a:avLst/>
              <a:gdLst>
                <a:gd name="connsiteX0" fmla="*/ 35949 w 37854"/>
                <a:gd name="connsiteY0" fmla="*/ 0 h 98978"/>
                <a:gd name="connsiteX1" fmla="*/ 27057 w 37854"/>
                <a:gd name="connsiteY1" fmla="*/ 1398 h 98978"/>
                <a:gd name="connsiteX2" fmla="*/ 18165 w 37854"/>
                <a:gd name="connsiteY2" fmla="*/ 2669 h 98978"/>
                <a:gd name="connsiteX3" fmla="*/ 381 w 37854"/>
                <a:gd name="connsiteY3" fmla="*/ 4955 h 98978"/>
                <a:gd name="connsiteX4" fmla="*/ 381 w 37854"/>
                <a:gd name="connsiteY4" fmla="*/ 8005 h 98978"/>
                <a:gd name="connsiteX5" fmla="*/ 127 w 37854"/>
                <a:gd name="connsiteY5" fmla="*/ 27318 h 98978"/>
                <a:gd name="connsiteX6" fmla="*/ 127 w 37854"/>
                <a:gd name="connsiteY6" fmla="*/ 28843 h 98978"/>
                <a:gd name="connsiteX7" fmla="*/ 127 w 37854"/>
                <a:gd name="connsiteY7" fmla="*/ 29351 h 98978"/>
                <a:gd name="connsiteX8" fmla="*/ 0 w 37854"/>
                <a:gd name="connsiteY8" fmla="*/ 42565 h 98978"/>
                <a:gd name="connsiteX9" fmla="*/ 127 w 37854"/>
                <a:gd name="connsiteY9" fmla="*/ 55779 h 98978"/>
                <a:gd name="connsiteX10" fmla="*/ 381 w 37854"/>
                <a:gd name="connsiteY10" fmla="*/ 66452 h 98978"/>
                <a:gd name="connsiteX11" fmla="*/ 381 w 37854"/>
                <a:gd name="connsiteY11" fmla="*/ 71534 h 98978"/>
                <a:gd name="connsiteX12" fmla="*/ 381 w 37854"/>
                <a:gd name="connsiteY12" fmla="*/ 73313 h 98978"/>
                <a:gd name="connsiteX13" fmla="*/ 254 w 37854"/>
                <a:gd name="connsiteY13" fmla="*/ 74203 h 98978"/>
                <a:gd name="connsiteX14" fmla="*/ 254 w 37854"/>
                <a:gd name="connsiteY14" fmla="*/ 74711 h 98978"/>
                <a:gd name="connsiteX15" fmla="*/ 254 w 37854"/>
                <a:gd name="connsiteY15" fmla="*/ 75346 h 98978"/>
                <a:gd name="connsiteX16" fmla="*/ 254 w 37854"/>
                <a:gd name="connsiteY16" fmla="*/ 77125 h 98978"/>
                <a:gd name="connsiteX17" fmla="*/ 508 w 37854"/>
                <a:gd name="connsiteY17" fmla="*/ 81699 h 98978"/>
                <a:gd name="connsiteX18" fmla="*/ 1143 w 37854"/>
                <a:gd name="connsiteY18" fmla="*/ 89068 h 98978"/>
                <a:gd name="connsiteX19" fmla="*/ 1270 w 37854"/>
                <a:gd name="connsiteY19" fmla="*/ 90339 h 98978"/>
                <a:gd name="connsiteX20" fmla="*/ 1651 w 37854"/>
                <a:gd name="connsiteY20" fmla="*/ 92753 h 98978"/>
                <a:gd name="connsiteX21" fmla="*/ 2160 w 37854"/>
                <a:gd name="connsiteY21" fmla="*/ 95802 h 98978"/>
                <a:gd name="connsiteX22" fmla="*/ 2541 w 37854"/>
                <a:gd name="connsiteY22" fmla="*/ 98979 h 98978"/>
                <a:gd name="connsiteX23" fmla="*/ 11433 w 37854"/>
                <a:gd name="connsiteY23" fmla="*/ 98979 h 98978"/>
                <a:gd name="connsiteX24" fmla="*/ 20198 w 37854"/>
                <a:gd name="connsiteY24" fmla="*/ 98725 h 98978"/>
                <a:gd name="connsiteX25" fmla="*/ 28963 w 37854"/>
                <a:gd name="connsiteY25" fmla="*/ 98471 h 98978"/>
                <a:gd name="connsiteX26" fmla="*/ 37855 w 37854"/>
                <a:gd name="connsiteY26" fmla="*/ 98471 h 98978"/>
                <a:gd name="connsiteX27" fmla="*/ 36457 w 37854"/>
                <a:gd name="connsiteY27" fmla="*/ 59464 h 98978"/>
                <a:gd name="connsiteX28" fmla="*/ 35949 w 37854"/>
                <a:gd name="connsiteY28" fmla="*/ 0 h 9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7854" h="98978">
                  <a:moveTo>
                    <a:pt x="35949" y="0"/>
                  </a:moveTo>
                  <a:lnTo>
                    <a:pt x="27057" y="1398"/>
                  </a:lnTo>
                  <a:lnTo>
                    <a:pt x="18165" y="2669"/>
                  </a:lnTo>
                  <a:lnTo>
                    <a:pt x="381" y="4955"/>
                  </a:lnTo>
                  <a:lnTo>
                    <a:pt x="381" y="8005"/>
                  </a:lnTo>
                  <a:lnTo>
                    <a:pt x="127" y="27318"/>
                  </a:lnTo>
                  <a:cubicBezTo>
                    <a:pt x="127" y="27826"/>
                    <a:pt x="127" y="28461"/>
                    <a:pt x="127" y="28843"/>
                  </a:cubicBezTo>
                  <a:lnTo>
                    <a:pt x="127" y="29351"/>
                  </a:lnTo>
                  <a:lnTo>
                    <a:pt x="0" y="42565"/>
                  </a:lnTo>
                  <a:lnTo>
                    <a:pt x="127" y="55779"/>
                  </a:lnTo>
                  <a:cubicBezTo>
                    <a:pt x="127" y="58320"/>
                    <a:pt x="254" y="62640"/>
                    <a:pt x="381" y="66452"/>
                  </a:cubicBezTo>
                  <a:cubicBezTo>
                    <a:pt x="381" y="68358"/>
                    <a:pt x="381" y="70137"/>
                    <a:pt x="381" y="71534"/>
                  </a:cubicBezTo>
                  <a:cubicBezTo>
                    <a:pt x="381" y="72170"/>
                    <a:pt x="381" y="72805"/>
                    <a:pt x="381" y="73313"/>
                  </a:cubicBezTo>
                  <a:cubicBezTo>
                    <a:pt x="381" y="73822"/>
                    <a:pt x="381" y="74076"/>
                    <a:pt x="254" y="74203"/>
                  </a:cubicBezTo>
                  <a:cubicBezTo>
                    <a:pt x="254" y="74329"/>
                    <a:pt x="254" y="74457"/>
                    <a:pt x="254" y="74711"/>
                  </a:cubicBezTo>
                  <a:cubicBezTo>
                    <a:pt x="254" y="74838"/>
                    <a:pt x="254" y="75092"/>
                    <a:pt x="254" y="75346"/>
                  </a:cubicBezTo>
                  <a:cubicBezTo>
                    <a:pt x="254" y="75854"/>
                    <a:pt x="254" y="76362"/>
                    <a:pt x="254" y="77125"/>
                  </a:cubicBezTo>
                  <a:cubicBezTo>
                    <a:pt x="381" y="78395"/>
                    <a:pt x="508" y="80047"/>
                    <a:pt x="508" y="81699"/>
                  </a:cubicBezTo>
                  <a:cubicBezTo>
                    <a:pt x="762" y="84876"/>
                    <a:pt x="1016" y="88179"/>
                    <a:pt x="1143" y="89068"/>
                  </a:cubicBezTo>
                  <a:cubicBezTo>
                    <a:pt x="1143" y="89196"/>
                    <a:pt x="1270" y="89704"/>
                    <a:pt x="1270" y="90339"/>
                  </a:cubicBezTo>
                  <a:cubicBezTo>
                    <a:pt x="1398" y="90974"/>
                    <a:pt x="1524" y="91864"/>
                    <a:pt x="1651" y="92753"/>
                  </a:cubicBezTo>
                  <a:cubicBezTo>
                    <a:pt x="1779" y="93643"/>
                    <a:pt x="2033" y="94786"/>
                    <a:pt x="2160" y="95802"/>
                  </a:cubicBezTo>
                  <a:cubicBezTo>
                    <a:pt x="2286" y="96819"/>
                    <a:pt x="2414" y="97963"/>
                    <a:pt x="2541" y="98979"/>
                  </a:cubicBezTo>
                  <a:cubicBezTo>
                    <a:pt x="5589" y="98979"/>
                    <a:pt x="8511" y="98979"/>
                    <a:pt x="11433" y="98979"/>
                  </a:cubicBezTo>
                  <a:lnTo>
                    <a:pt x="20198" y="98725"/>
                  </a:lnTo>
                  <a:lnTo>
                    <a:pt x="28963" y="98471"/>
                  </a:lnTo>
                  <a:cubicBezTo>
                    <a:pt x="31885" y="98471"/>
                    <a:pt x="34806" y="98471"/>
                    <a:pt x="37855" y="98471"/>
                  </a:cubicBezTo>
                  <a:cubicBezTo>
                    <a:pt x="37347" y="85384"/>
                    <a:pt x="36838" y="72170"/>
                    <a:pt x="36457" y="59464"/>
                  </a:cubicBezTo>
                  <a:lnTo>
                    <a:pt x="35949" y="0"/>
                  </a:lnTo>
                  <a:close/>
                </a:path>
              </a:pathLst>
            </a:custGeom>
            <a:solidFill>
              <a:srgbClr val="E75119"/>
            </a:solidFill>
            <a:ln w="12692" cap="flat">
              <a:noFill/>
              <a:prstDash val="solid"/>
              <a:miter/>
            </a:ln>
          </p:spPr>
          <p:txBody>
            <a:bodyPr rtlCol="0" anchor="ctr"/>
            <a:lstStyle/>
            <a:p>
              <a:endParaRPr lang="en-US"/>
            </a:p>
          </p:txBody>
        </p:sp>
        <p:sp>
          <p:nvSpPr>
            <p:cNvPr id="294" name="Freeform 293">
              <a:extLst>
                <a:ext uri="{FF2B5EF4-FFF2-40B4-BE49-F238E27FC236}">
                  <a16:creationId xmlns:a16="http://schemas.microsoft.com/office/drawing/2014/main" id="{129BB080-F8E2-4E4B-B210-737745B57EA8}"/>
                </a:ext>
              </a:extLst>
            </p:cNvPr>
            <p:cNvSpPr/>
            <p:nvPr/>
          </p:nvSpPr>
          <p:spPr>
            <a:xfrm>
              <a:off x="5462465" y="3541074"/>
              <a:ext cx="37727" cy="108497"/>
            </a:xfrm>
            <a:custGeom>
              <a:avLst/>
              <a:gdLst>
                <a:gd name="connsiteX0" fmla="*/ 35950 w 37727"/>
                <a:gd name="connsiteY0" fmla="*/ 1397 h 116639"/>
                <a:gd name="connsiteX1" fmla="*/ 31631 w 37727"/>
                <a:gd name="connsiteY1" fmla="*/ 2160 h 116639"/>
                <a:gd name="connsiteX2" fmla="*/ 27312 w 37727"/>
                <a:gd name="connsiteY2" fmla="*/ 2668 h 116639"/>
                <a:gd name="connsiteX3" fmla="*/ 23119 w 37727"/>
                <a:gd name="connsiteY3" fmla="*/ 2795 h 116639"/>
                <a:gd name="connsiteX4" fmla="*/ 18928 w 37727"/>
                <a:gd name="connsiteY4" fmla="*/ 2668 h 116639"/>
                <a:gd name="connsiteX5" fmla="*/ 14735 w 37727"/>
                <a:gd name="connsiteY5" fmla="*/ 2287 h 116639"/>
                <a:gd name="connsiteX6" fmla="*/ 10544 w 37727"/>
                <a:gd name="connsiteY6" fmla="*/ 1779 h 116639"/>
                <a:gd name="connsiteX7" fmla="*/ 6351 w 37727"/>
                <a:gd name="connsiteY7" fmla="*/ 1016 h 116639"/>
                <a:gd name="connsiteX8" fmla="*/ 2160 w 37727"/>
                <a:gd name="connsiteY8" fmla="*/ 0 h 116639"/>
                <a:gd name="connsiteX9" fmla="*/ 2160 w 37727"/>
                <a:gd name="connsiteY9" fmla="*/ 2287 h 116639"/>
                <a:gd name="connsiteX10" fmla="*/ 2160 w 37727"/>
                <a:gd name="connsiteY10" fmla="*/ 4701 h 116639"/>
                <a:gd name="connsiteX11" fmla="*/ 1906 w 37727"/>
                <a:gd name="connsiteY11" fmla="*/ 7369 h 116639"/>
                <a:gd name="connsiteX12" fmla="*/ 1525 w 37727"/>
                <a:gd name="connsiteY12" fmla="*/ 10292 h 116639"/>
                <a:gd name="connsiteX13" fmla="*/ 635 w 37727"/>
                <a:gd name="connsiteY13" fmla="*/ 19313 h 116639"/>
                <a:gd name="connsiteX14" fmla="*/ 127 w 37727"/>
                <a:gd name="connsiteY14" fmla="*/ 24141 h 116639"/>
                <a:gd name="connsiteX15" fmla="*/ 0 w 37727"/>
                <a:gd name="connsiteY15" fmla="*/ 26301 h 116639"/>
                <a:gd name="connsiteX16" fmla="*/ 0 w 37727"/>
                <a:gd name="connsiteY16" fmla="*/ 28207 h 116639"/>
                <a:gd name="connsiteX17" fmla="*/ 254 w 37727"/>
                <a:gd name="connsiteY17" fmla="*/ 33924 h 116639"/>
                <a:gd name="connsiteX18" fmla="*/ 635 w 37727"/>
                <a:gd name="connsiteY18" fmla="*/ 38880 h 116639"/>
                <a:gd name="connsiteX19" fmla="*/ 1270 w 37727"/>
                <a:gd name="connsiteY19" fmla="*/ 49426 h 116639"/>
                <a:gd name="connsiteX20" fmla="*/ 2160 w 37727"/>
                <a:gd name="connsiteY20" fmla="*/ 77633 h 116639"/>
                <a:gd name="connsiteX21" fmla="*/ 2668 w 37727"/>
                <a:gd name="connsiteY21" fmla="*/ 105840 h 116639"/>
                <a:gd name="connsiteX22" fmla="*/ 2668 w 37727"/>
                <a:gd name="connsiteY22" fmla="*/ 108508 h 116639"/>
                <a:gd name="connsiteX23" fmla="*/ 2541 w 37727"/>
                <a:gd name="connsiteY23" fmla="*/ 111176 h 116639"/>
                <a:gd name="connsiteX24" fmla="*/ 2033 w 37727"/>
                <a:gd name="connsiteY24" fmla="*/ 116640 h 116639"/>
                <a:gd name="connsiteX25" fmla="*/ 37474 w 37727"/>
                <a:gd name="connsiteY25" fmla="*/ 116640 h 116639"/>
                <a:gd name="connsiteX26" fmla="*/ 37601 w 37727"/>
                <a:gd name="connsiteY26" fmla="*/ 110414 h 116639"/>
                <a:gd name="connsiteX27" fmla="*/ 37728 w 37727"/>
                <a:gd name="connsiteY27" fmla="*/ 103934 h 116639"/>
                <a:gd name="connsiteX28" fmla="*/ 37728 w 37727"/>
                <a:gd name="connsiteY28" fmla="*/ 97454 h 116639"/>
                <a:gd name="connsiteX29" fmla="*/ 37347 w 37727"/>
                <a:gd name="connsiteY29" fmla="*/ 84494 h 116639"/>
                <a:gd name="connsiteX30" fmla="*/ 36712 w 37727"/>
                <a:gd name="connsiteY30" fmla="*/ 71534 h 116639"/>
                <a:gd name="connsiteX31" fmla="*/ 36331 w 37727"/>
                <a:gd name="connsiteY31" fmla="*/ 58701 h 116639"/>
                <a:gd name="connsiteX32" fmla="*/ 35950 w 37727"/>
                <a:gd name="connsiteY32" fmla="*/ 1397 h 11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727" h="116639">
                  <a:moveTo>
                    <a:pt x="35950" y="1397"/>
                  </a:moveTo>
                  <a:lnTo>
                    <a:pt x="31631" y="2160"/>
                  </a:lnTo>
                  <a:lnTo>
                    <a:pt x="27312" y="2668"/>
                  </a:lnTo>
                  <a:lnTo>
                    <a:pt x="23119" y="2795"/>
                  </a:lnTo>
                  <a:lnTo>
                    <a:pt x="18928" y="2668"/>
                  </a:lnTo>
                  <a:lnTo>
                    <a:pt x="14735" y="2287"/>
                  </a:lnTo>
                  <a:lnTo>
                    <a:pt x="10544" y="1779"/>
                  </a:lnTo>
                  <a:lnTo>
                    <a:pt x="6351" y="1016"/>
                  </a:lnTo>
                  <a:lnTo>
                    <a:pt x="2160" y="0"/>
                  </a:lnTo>
                  <a:cubicBezTo>
                    <a:pt x="2160" y="762"/>
                    <a:pt x="2160" y="1525"/>
                    <a:pt x="2160" y="2287"/>
                  </a:cubicBezTo>
                  <a:cubicBezTo>
                    <a:pt x="2160" y="3049"/>
                    <a:pt x="2160" y="3939"/>
                    <a:pt x="2160" y="4701"/>
                  </a:cubicBezTo>
                  <a:cubicBezTo>
                    <a:pt x="2160" y="5591"/>
                    <a:pt x="2033" y="6480"/>
                    <a:pt x="1906" y="7369"/>
                  </a:cubicBezTo>
                  <a:cubicBezTo>
                    <a:pt x="1779" y="8259"/>
                    <a:pt x="1651" y="9275"/>
                    <a:pt x="1525" y="10292"/>
                  </a:cubicBezTo>
                  <a:cubicBezTo>
                    <a:pt x="1270" y="12579"/>
                    <a:pt x="1016" y="16010"/>
                    <a:pt x="635" y="19313"/>
                  </a:cubicBezTo>
                  <a:cubicBezTo>
                    <a:pt x="508" y="20965"/>
                    <a:pt x="381" y="22616"/>
                    <a:pt x="127" y="24141"/>
                  </a:cubicBezTo>
                  <a:cubicBezTo>
                    <a:pt x="127" y="24903"/>
                    <a:pt x="0" y="25666"/>
                    <a:pt x="0" y="26301"/>
                  </a:cubicBezTo>
                  <a:cubicBezTo>
                    <a:pt x="0" y="26936"/>
                    <a:pt x="0" y="27572"/>
                    <a:pt x="0" y="28207"/>
                  </a:cubicBezTo>
                  <a:cubicBezTo>
                    <a:pt x="127" y="30367"/>
                    <a:pt x="127" y="32146"/>
                    <a:pt x="254" y="33924"/>
                  </a:cubicBezTo>
                  <a:cubicBezTo>
                    <a:pt x="381" y="35704"/>
                    <a:pt x="508" y="37228"/>
                    <a:pt x="635" y="38880"/>
                  </a:cubicBezTo>
                  <a:cubicBezTo>
                    <a:pt x="889" y="42056"/>
                    <a:pt x="1016" y="45233"/>
                    <a:pt x="1270" y="49426"/>
                  </a:cubicBezTo>
                  <a:lnTo>
                    <a:pt x="2160" y="77633"/>
                  </a:lnTo>
                  <a:lnTo>
                    <a:pt x="2668" y="105840"/>
                  </a:lnTo>
                  <a:lnTo>
                    <a:pt x="2668" y="108508"/>
                  </a:lnTo>
                  <a:lnTo>
                    <a:pt x="2541" y="111176"/>
                  </a:lnTo>
                  <a:lnTo>
                    <a:pt x="2033" y="116640"/>
                  </a:lnTo>
                  <a:lnTo>
                    <a:pt x="37474" y="116640"/>
                  </a:lnTo>
                  <a:lnTo>
                    <a:pt x="37601" y="110414"/>
                  </a:lnTo>
                  <a:lnTo>
                    <a:pt x="37728" y="103934"/>
                  </a:lnTo>
                  <a:lnTo>
                    <a:pt x="37728" y="97454"/>
                  </a:lnTo>
                  <a:lnTo>
                    <a:pt x="37347" y="84494"/>
                  </a:lnTo>
                  <a:cubicBezTo>
                    <a:pt x="37093" y="80174"/>
                    <a:pt x="36966" y="75854"/>
                    <a:pt x="36712" y="71534"/>
                  </a:cubicBezTo>
                  <a:cubicBezTo>
                    <a:pt x="36585" y="67214"/>
                    <a:pt x="36458" y="63021"/>
                    <a:pt x="36331" y="58701"/>
                  </a:cubicBezTo>
                  <a:lnTo>
                    <a:pt x="35950" y="1397"/>
                  </a:lnTo>
                  <a:close/>
                </a:path>
              </a:pathLst>
            </a:custGeom>
            <a:solidFill>
              <a:srgbClr val="E75119"/>
            </a:solidFill>
            <a:ln w="12692" cap="flat">
              <a:noFill/>
              <a:prstDash val="solid"/>
              <a:miter/>
            </a:ln>
          </p:spPr>
          <p:txBody>
            <a:bodyPr rtlCol="0" anchor="ctr"/>
            <a:lstStyle/>
            <a:p>
              <a:endParaRPr lang="en-US"/>
            </a:p>
          </p:txBody>
        </p:sp>
        <p:sp>
          <p:nvSpPr>
            <p:cNvPr id="296" name="Freeform 295">
              <a:extLst>
                <a:ext uri="{FF2B5EF4-FFF2-40B4-BE49-F238E27FC236}">
                  <a16:creationId xmlns:a16="http://schemas.microsoft.com/office/drawing/2014/main" id="{E859F777-F204-3B42-A73F-A469E67E3C65}"/>
                </a:ext>
              </a:extLst>
            </p:cNvPr>
            <p:cNvSpPr/>
            <p:nvPr/>
          </p:nvSpPr>
          <p:spPr>
            <a:xfrm>
              <a:off x="5491301" y="3526536"/>
              <a:ext cx="104163" cy="34511"/>
            </a:xfrm>
            <a:custGeom>
              <a:avLst/>
              <a:gdLst>
                <a:gd name="connsiteX0" fmla="*/ 100099 w 104163"/>
                <a:gd name="connsiteY0" fmla="*/ 1017 h 37101"/>
                <a:gd name="connsiteX1" fmla="*/ 94256 w 104163"/>
                <a:gd name="connsiteY1" fmla="*/ 381 h 37101"/>
                <a:gd name="connsiteX2" fmla="*/ 91461 w 104163"/>
                <a:gd name="connsiteY2" fmla="*/ 127 h 37101"/>
                <a:gd name="connsiteX3" fmla="*/ 88666 w 104163"/>
                <a:gd name="connsiteY3" fmla="*/ 0 h 37101"/>
                <a:gd name="connsiteX4" fmla="*/ 85872 w 104163"/>
                <a:gd name="connsiteY4" fmla="*/ 0 h 37101"/>
                <a:gd name="connsiteX5" fmla="*/ 83077 w 104163"/>
                <a:gd name="connsiteY5" fmla="*/ 127 h 37101"/>
                <a:gd name="connsiteX6" fmla="*/ 80283 w 104163"/>
                <a:gd name="connsiteY6" fmla="*/ 381 h 37101"/>
                <a:gd name="connsiteX7" fmla="*/ 77488 w 104163"/>
                <a:gd name="connsiteY7" fmla="*/ 890 h 37101"/>
                <a:gd name="connsiteX8" fmla="*/ 72280 w 104163"/>
                <a:gd name="connsiteY8" fmla="*/ 1906 h 37101"/>
                <a:gd name="connsiteX9" fmla="*/ 69739 w 104163"/>
                <a:gd name="connsiteY9" fmla="*/ 2287 h 37101"/>
                <a:gd name="connsiteX10" fmla="*/ 67198 w 104163"/>
                <a:gd name="connsiteY10" fmla="*/ 2541 h 37101"/>
                <a:gd name="connsiteX11" fmla="*/ 64658 w 104163"/>
                <a:gd name="connsiteY11" fmla="*/ 2795 h 37101"/>
                <a:gd name="connsiteX12" fmla="*/ 61990 w 104163"/>
                <a:gd name="connsiteY12" fmla="*/ 2922 h 37101"/>
                <a:gd name="connsiteX13" fmla="*/ 59196 w 104163"/>
                <a:gd name="connsiteY13" fmla="*/ 2795 h 37101"/>
                <a:gd name="connsiteX14" fmla="*/ 56274 w 104163"/>
                <a:gd name="connsiteY14" fmla="*/ 2541 h 37101"/>
                <a:gd name="connsiteX15" fmla="*/ 51574 w 104163"/>
                <a:gd name="connsiteY15" fmla="*/ 2160 h 37101"/>
                <a:gd name="connsiteX16" fmla="*/ 46874 w 104163"/>
                <a:gd name="connsiteY16" fmla="*/ 1906 h 37101"/>
                <a:gd name="connsiteX17" fmla="*/ 37347 w 104163"/>
                <a:gd name="connsiteY17" fmla="*/ 1906 h 37101"/>
                <a:gd name="connsiteX18" fmla="*/ 18292 w 104163"/>
                <a:gd name="connsiteY18" fmla="*/ 2287 h 37101"/>
                <a:gd name="connsiteX19" fmla="*/ 1397 w 104163"/>
                <a:gd name="connsiteY19" fmla="*/ 2160 h 37101"/>
                <a:gd name="connsiteX20" fmla="*/ 1651 w 104163"/>
                <a:gd name="connsiteY20" fmla="*/ 3558 h 37101"/>
                <a:gd name="connsiteX21" fmla="*/ 1651 w 104163"/>
                <a:gd name="connsiteY21" fmla="*/ 4320 h 37101"/>
                <a:gd name="connsiteX22" fmla="*/ 1651 w 104163"/>
                <a:gd name="connsiteY22" fmla="*/ 5082 h 37101"/>
                <a:gd name="connsiteX23" fmla="*/ 1524 w 104163"/>
                <a:gd name="connsiteY23" fmla="*/ 5845 h 37101"/>
                <a:gd name="connsiteX24" fmla="*/ 1397 w 104163"/>
                <a:gd name="connsiteY24" fmla="*/ 6607 h 37101"/>
                <a:gd name="connsiteX25" fmla="*/ 1143 w 104163"/>
                <a:gd name="connsiteY25" fmla="*/ 7496 h 37101"/>
                <a:gd name="connsiteX26" fmla="*/ 889 w 104163"/>
                <a:gd name="connsiteY26" fmla="*/ 8386 h 37101"/>
                <a:gd name="connsiteX27" fmla="*/ 508 w 104163"/>
                <a:gd name="connsiteY27" fmla="*/ 9403 h 37101"/>
                <a:gd name="connsiteX28" fmla="*/ 1397 w 104163"/>
                <a:gd name="connsiteY28" fmla="*/ 10546 h 37101"/>
                <a:gd name="connsiteX29" fmla="*/ 2159 w 104163"/>
                <a:gd name="connsiteY29" fmla="*/ 11816 h 37101"/>
                <a:gd name="connsiteX30" fmla="*/ 2795 w 104163"/>
                <a:gd name="connsiteY30" fmla="*/ 13087 h 37101"/>
                <a:gd name="connsiteX31" fmla="*/ 3303 w 104163"/>
                <a:gd name="connsiteY31" fmla="*/ 14485 h 37101"/>
                <a:gd name="connsiteX32" fmla="*/ 3684 w 104163"/>
                <a:gd name="connsiteY32" fmla="*/ 15882 h 37101"/>
                <a:gd name="connsiteX33" fmla="*/ 3811 w 104163"/>
                <a:gd name="connsiteY33" fmla="*/ 17407 h 37101"/>
                <a:gd name="connsiteX34" fmla="*/ 3811 w 104163"/>
                <a:gd name="connsiteY34" fmla="*/ 18169 h 37101"/>
                <a:gd name="connsiteX35" fmla="*/ 3811 w 104163"/>
                <a:gd name="connsiteY35" fmla="*/ 18932 h 37101"/>
                <a:gd name="connsiteX36" fmla="*/ 3684 w 104163"/>
                <a:gd name="connsiteY36" fmla="*/ 19694 h 37101"/>
                <a:gd name="connsiteX37" fmla="*/ 3557 w 104163"/>
                <a:gd name="connsiteY37" fmla="*/ 20457 h 37101"/>
                <a:gd name="connsiteX38" fmla="*/ 2668 w 104163"/>
                <a:gd name="connsiteY38" fmla="*/ 24903 h 37101"/>
                <a:gd name="connsiteX39" fmla="*/ 1524 w 104163"/>
                <a:gd name="connsiteY39" fmla="*/ 29224 h 37101"/>
                <a:gd name="connsiteX40" fmla="*/ 1524 w 104163"/>
                <a:gd name="connsiteY40" fmla="*/ 29859 h 37101"/>
                <a:gd name="connsiteX41" fmla="*/ 1524 w 104163"/>
                <a:gd name="connsiteY41" fmla="*/ 30113 h 37101"/>
                <a:gd name="connsiteX42" fmla="*/ 1524 w 104163"/>
                <a:gd name="connsiteY42" fmla="*/ 30367 h 37101"/>
                <a:gd name="connsiteX43" fmla="*/ 1270 w 104163"/>
                <a:gd name="connsiteY43" fmla="*/ 32019 h 37101"/>
                <a:gd name="connsiteX44" fmla="*/ 889 w 104163"/>
                <a:gd name="connsiteY44" fmla="*/ 33544 h 37101"/>
                <a:gd name="connsiteX45" fmla="*/ 508 w 104163"/>
                <a:gd name="connsiteY45" fmla="*/ 34941 h 37101"/>
                <a:gd name="connsiteX46" fmla="*/ 0 w 104163"/>
                <a:gd name="connsiteY46" fmla="*/ 36212 h 37101"/>
                <a:gd name="connsiteX47" fmla="*/ 3557 w 104163"/>
                <a:gd name="connsiteY47" fmla="*/ 36339 h 37101"/>
                <a:gd name="connsiteX48" fmla="*/ 7114 w 104163"/>
                <a:gd name="connsiteY48" fmla="*/ 36339 h 37101"/>
                <a:gd name="connsiteX49" fmla="*/ 14227 w 104163"/>
                <a:gd name="connsiteY49" fmla="*/ 36085 h 37101"/>
                <a:gd name="connsiteX50" fmla="*/ 21468 w 104163"/>
                <a:gd name="connsiteY50" fmla="*/ 35831 h 37101"/>
                <a:gd name="connsiteX51" fmla="*/ 28582 w 104163"/>
                <a:gd name="connsiteY51" fmla="*/ 35704 h 37101"/>
                <a:gd name="connsiteX52" fmla="*/ 66309 w 104163"/>
                <a:gd name="connsiteY52" fmla="*/ 36212 h 37101"/>
                <a:gd name="connsiteX53" fmla="*/ 85237 w 104163"/>
                <a:gd name="connsiteY53" fmla="*/ 36593 h 37101"/>
                <a:gd name="connsiteX54" fmla="*/ 104164 w 104163"/>
                <a:gd name="connsiteY54" fmla="*/ 37101 h 37101"/>
                <a:gd name="connsiteX55" fmla="*/ 104164 w 104163"/>
                <a:gd name="connsiteY55" fmla="*/ 1652 h 37101"/>
                <a:gd name="connsiteX56" fmla="*/ 100099 w 104163"/>
                <a:gd name="connsiteY56" fmla="*/ 1017 h 37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4163" h="37101">
                  <a:moveTo>
                    <a:pt x="100099" y="1017"/>
                  </a:moveTo>
                  <a:cubicBezTo>
                    <a:pt x="98067" y="762"/>
                    <a:pt x="96161" y="508"/>
                    <a:pt x="94256" y="381"/>
                  </a:cubicBezTo>
                  <a:lnTo>
                    <a:pt x="91461" y="127"/>
                  </a:lnTo>
                  <a:lnTo>
                    <a:pt x="88666" y="0"/>
                  </a:lnTo>
                  <a:lnTo>
                    <a:pt x="85872" y="0"/>
                  </a:lnTo>
                  <a:lnTo>
                    <a:pt x="83077" y="127"/>
                  </a:lnTo>
                  <a:lnTo>
                    <a:pt x="80283" y="381"/>
                  </a:lnTo>
                  <a:lnTo>
                    <a:pt x="77488" y="890"/>
                  </a:lnTo>
                  <a:cubicBezTo>
                    <a:pt x="75709" y="1271"/>
                    <a:pt x="74058" y="1525"/>
                    <a:pt x="72280" y="1906"/>
                  </a:cubicBezTo>
                  <a:lnTo>
                    <a:pt x="69739" y="2287"/>
                  </a:lnTo>
                  <a:lnTo>
                    <a:pt x="67198" y="2541"/>
                  </a:lnTo>
                  <a:lnTo>
                    <a:pt x="64658" y="2795"/>
                  </a:lnTo>
                  <a:lnTo>
                    <a:pt x="61990" y="2922"/>
                  </a:lnTo>
                  <a:cubicBezTo>
                    <a:pt x="61101" y="2922"/>
                    <a:pt x="60212" y="2922"/>
                    <a:pt x="59196" y="2795"/>
                  </a:cubicBezTo>
                  <a:cubicBezTo>
                    <a:pt x="58306" y="2668"/>
                    <a:pt x="57290" y="2668"/>
                    <a:pt x="56274" y="2541"/>
                  </a:cubicBezTo>
                  <a:lnTo>
                    <a:pt x="51574" y="2160"/>
                  </a:lnTo>
                  <a:lnTo>
                    <a:pt x="46874" y="1906"/>
                  </a:lnTo>
                  <a:lnTo>
                    <a:pt x="37347" y="1906"/>
                  </a:lnTo>
                  <a:cubicBezTo>
                    <a:pt x="30995" y="2033"/>
                    <a:pt x="24644" y="2160"/>
                    <a:pt x="18292" y="2287"/>
                  </a:cubicBezTo>
                  <a:cubicBezTo>
                    <a:pt x="12449" y="2287"/>
                    <a:pt x="6859" y="2160"/>
                    <a:pt x="1397" y="2160"/>
                  </a:cubicBezTo>
                  <a:lnTo>
                    <a:pt x="1651" y="3558"/>
                  </a:lnTo>
                  <a:lnTo>
                    <a:pt x="1651" y="4320"/>
                  </a:lnTo>
                  <a:lnTo>
                    <a:pt x="1651" y="5082"/>
                  </a:lnTo>
                  <a:lnTo>
                    <a:pt x="1524" y="5845"/>
                  </a:lnTo>
                  <a:lnTo>
                    <a:pt x="1397" y="6607"/>
                  </a:lnTo>
                  <a:lnTo>
                    <a:pt x="1143" y="7496"/>
                  </a:lnTo>
                  <a:lnTo>
                    <a:pt x="889" y="8386"/>
                  </a:lnTo>
                  <a:lnTo>
                    <a:pt x="508" y="9403"/>
                  </a:lnTo>
                  <a:lnTo>
                    <a:pt x="1397" y="10546"/>
                  </a:lnTo>
                  <a:lnTo>
                    <a:pt x="2159" y="11816"/>
                  </a:lnTo>
                  <a:lnTo>
                    <a:pt x="2795" y="13087"/>
                  </a:lnTo>
                  <a:lnTo>
                    <a:pt x="3303" y="14485"/>
                  </a:lnTo>
                  <a:lnTo>
                    <a:pt x="3684" y="15882"/>
                  </a:lnTo>
                  <a:lnTo>
                    <a:pt x="3811" y="17407"/>
                  </a:lnTo>
                  <a:lnTo>
                    <a:pt x="3811" y="18169"/>
                  </a:lnTo>
                  <a:lnTo>
                    <a:pt x="3811" y="18932"/>
                  </a:lnTo>
                  <a:lnTo>
                    <a:pt x="3684" y="19694"/>
                  </a:lnTo>
                  <a:lnTo>
                    <a:pt x="3557" y="20457"/>
                  </a:lnTo>
                  <a:lnTo>
                    <a:pt x="2668" y="24903"/>
                  </a:lnTo>
                  <a:lnTo>
                    <a:pt x="1524" y="29224"/>
                  </a:lnTo>
                  <a:lnTo>
                    <a:pt x="1524" y="29859"/>
                  </a:lnTo>
                  <a:lnTo>
                    <a:pt x="1524" y="30113"/>
                  </a:lnTo>
                  <a:lnTo>
                    <a:pt x="1524" y="30367"/>
                  </a:lnTo>
                  <a:cubicBezTo>
                    <a:pt x="1397" y="30875"/>
                    <a:pt x="1270" y="31511"/>
                    <a:pt x="1270" y="32019"/>
                  </a:cubicBezTo>
                  <a:lnTo>
                    <a:pt x="889" y="33544"/>
                  </a:lnTo>
                  <a:lnTo>
                    <a:pt x="508" y="34941"/>
                  </a:lnTo>
                  <a:lnTo>
                    <a:pt x="0" y="36212"/>
                  </a:lnTo>
                  <a:lnTo>
                    <a:pt x="3557" y="36339"/>
                  </a:lnTo>
                  <a:lnTo>
                    <a:pt x="7114" y="36339"/>
                  </a:lnTo>
                  <a:lnTo>
                    <a:pt x="14227" y="36085"/>
                  </a:lnTo>
                  <a:lnTo>
                    <a:pt x="21468" y="35831"/>
                  </a:lnTo>
                  <a:lnTo>
                    <a:pt x="28582" y="35704"/>
                  </a:lnTo>
                  <a:cubicBezTo>
                    <a:pt x="41030" y="35831"/>
                    <a:pt x="53733" y="35958"/>
                    <a:pt x="66309" y="36212"/>
                  </a:cubicBezTo>
                  <a:lnTo>
                    <a:pt x="85237" y="36593"/>
                  </a:lnTo>
                  <a:lnTo>
                    <a:pt x="104164" y="37101"/>
                  </a:lnTo>
                  <a:lnTo>
                    <a:pt x="104164" y="1652"/>
                  </a:lnTo>
                  <a:lnTo>
                    <a:pt x="100099" y="1017"/>
                  </a:lnTo>
                  <a:close/>
                </a:path>
              </a:pathLst>
            </a:custGeom>
            <a:solidFill>
              <a:srgbClr val="E75119"/>
            </a:solidFill>
            <a:ln w="12692" cap="flat">
              <a:noFill/>
              <a:prstDash val="solid"/>
              <a:miter/>
            </a:ln>
          </p:spPr>
          <p:txBody>
            <a:bodyPr rtlCol="0" anchor="ctr"/>
            <a:lstStyle/>
            <a:p>
              <a:endParaRPr lang="en-US"/>
            </a:p>
          </p:txBody>
        </p:sp>
        <p:sp>
          <p:nvSpPr>
            <p:cNvPr id="297" name="Freeform 296">
              <a:extLst>
                <a:ext uri="{FF2B5EF4-FFF2-40B4-BE49-F238E27FC236}">
                  <a16:creationId xmlns:a16="http://schemas.microsoft.com/office/drawing/2014/main" id="{44E0235F-28B7-3240-9F96-3AC612FF988C}"/>
                </a:ext>
              </a:extLst>
            </p:cNvPr>
            <p:cNvSpPr/>
            <p:nvPr/>
          </p:nvSpPr>
          <p:spPr>
            <a:xfrm>
              <a:off x="5458147" y="3526063"/>
              <a:ext cx="61609" cy="42784"/>
            </a:xfrm>
            <a:custGeom>
              <a:avLst/>
              <a:gdLst>
                <a:gd name="connsiteX0" fmla="*/ 44334 w 61609"/>
                <a:gd name="connsiteY0" fmla="*/ 37483 h 45995"/>
                <a:gd name="connsiteX1" fmla="*/ 44969 w 61609"/>
                <a:gd name="connsiteY1" fmla="*/ 37101 h 45995"/>
                <a:gd name="connsiteX2" fmla="*/ 45604 w 61609"/>
                <a:gd name="connsiteY2" fmla="*/ 36847 h 45995"/>
                <a:gd name="connsiteX3" fmla="*/ 47001 w 61609"/>
                <a:gd name="connsiteY3" fmla="*/ 36466 h 45995"/>
                <a:gd name="connsiteX4" fmla="*/ 48398 w 61609"/>
                <a:gd name="connsiteY4" fmla="*/ 36212 h 45995"/>
                <a:gd name="connsiteX5" fmla="*/ 49796 w 61609"/>
                <a:gd name="connsiteY5" fmla="*/ 35958 h 45995"/>
                <a:gd name="connsiteX6" fmla="*/ 51193 w 61609"/>
                <a:gd name="connsiteY6" fmla="*/ 35831 h 45995"/>
                <a:gd name="connsiteX7" fmla="*/ 52590 w 61609"/>
                <a:gd name="connsiteY7" fmla="*/ 35831 h 45995"/>
                <a:gd name="connsiteX8" fmla="*/ 55004 w 61609"/>
                <a:gd name="connsiteY8" fmla="*/ 35958 h 45995"/>
                <a:gd name="connsiteX9" fmla="*/ 56782 w 61609"/>
                <a:gd name="connsiteY9" fmla="*/ 33163 h 45995"/>
                <a:gd name="connsiteX10" fmla="*/ 58561 w 61609"/>
                <a:gd name="connsiteY10" fmla="*/ 30113 h 45995"/>
                <a:gd name="connsiteX11" fmla="*/ 60212 w 61609"/>
                <a:gd name="connsiteY11" fmla="*/ 27064 h 45995"/>
                <a:gd name="connsiteX12" fmla="*/ 60974 w 61609"/>
                <a:gd name="connsiteY12" fmla="*/ 25539 h 45995"/>
                <a:gd name="connsiteX13" fmla="*/ 61609 w 61609"/>
                <a:gd name="connsiteY13" fmla="*/ 24014 h 45995"/>
                <a:gd name="connsiteX14" fmla="*/ 61355 w 61609"/>
                <a:gd name="connsiteY14" fmla="*/ 22871 h 45995"/>
                <a:gd name="connsiteX15" fmla="*/ 60974 w 61609"/>
                <a:gd name="connsiteY15" fmla="*/ 21727 h 45995"/>
                <a:gd name="connsiteX16" fmla="*/ 60466 w 61609"/>
                <a:gd name="connsiteY16" fmla="*/ 20584 h 45995"/>
                <a:gd name="connsiteX17" fmla="*/ 59831 w 61609"/>
                <a:gd name="connsiteY17" fmla="*/ 19440 h 45995"/>
                <a:gd name="connsiteX18" fmla="*/ 59069 w 61609"/>
                <a:gd name="connsiteY18" fmla="*/ 18297 h 45995"/>
                <a:gd name="connsiteX19" fmla="*/ 58306 w 61609"/>
                <a:gd name="connsiteY19" fmla="*/ 17026 h 45995"/>
                <a:gd name="connsiteX20" fmla="*/ 56401 w 61609"/>
                <a:gd name="connsiteY20" fmla="*/ 14485 h 45995"/>
                <a:gd name="connsiteX21" fmla="*/ 54242 w 61609"/>
                <a:gd name="connsiteY21" fmla="*/ 11817 h 45995"/>
                <a:gd name="connsiteX22" fmla="*/ 51701 w 61609"/>
                <a:gd name="connsiteY22" fmla="*/ 9021 h 45995"/>
                <a:gd name="connsiteX23" fmla="*/ 46112 w 61609"/>
                <a:gd name="connsiteY23" fmla="*/ 2795 h 45995"/>
                <a:gd name="connsiteX24" fmla="*/ 44206 w 61609"/>
                <a:gd name="connsiteY24" fmla="*/ 3050 h 45995"/>
                <a:gd name="connsiteX25" fmla="*/ 42428 w 61609"/>
                <a:gd name="connsiteY25" fmla="*/ 3176 h 45995"/>
                <a:gd name="connsiteX26" fmla="*/ 40777 w 61609"/>
                <a:gd name="connsiteY26" fmla="*/ 3176 h 45995"/>
                <a:gd name="connsiteX27" fmla="*/ 39252 w 61609"/>
                <a:gd name="connsiteY27" fmla="*/ 3050 h 45995"/>
                <a:gd name="connsiteX28" fmla="*/ 37855 w 61609"/>
                <a:gd name="connsiteY28" fmla="*/ 2922 h 45995"/>
                <a:gd name="connsiteX29" fmla="*/ 36585 w 61609"/>
                <a:gd name="connsiteY29" fmla="*/ 2669 h 45995"/>
                <a:gd name="connsiteX30" fmla="*/ 34171 w 61609"/>
                <a:gd name="connsiteY30" fmla="*/ 2160 h 45995"/>
                <a:gd name="connsiteX31" fmla="*/ 29344 w 61609"/>
                <a:gd name="connsiteY31" fmla="*/ 890 h 45995"/>
                <a:gd name="connsiteX32" fmla="*/ 26676 w 61609"/>
                <a:gd name="connsiteY32" fmla="*/ 382 h 45995"/>
                <a:gd name="connsiteX33" fmla="*/ 25152 w 61609"/>
                <a:gd name="connsiteY33" fmla="*/ 127 h 45995"/>
                <a:gd name="connsiteX34" fmla="*/ 23501 w 61609"/>
                <a:gd name="connsiteY34" fmla="*/ 0 h 45995"/>
                <a:gd name="connsiteX35" fmla="*/ 22230 w 61609"/>
                <a:gd name="connsiteY35" fmla="*/ 0 h 45995"/>
                <a:gd name="connsiteX36" fmla="*/ 20833 w 61609"/>
                <a:gd name="connsiteY36" fmla="*/ 127 h 45995"/>
                <a:gd name="connsiteX37" fmla="*/ 19309 w 61609"/>
                <a:gd name="connsiteY37" fmla="*/ 382 h 45995"/>
                <a:gd name="connsiteX38" fmla="*/ 17784 w 61609"/>
                <a:gd name="connsiteY38" fmla="*/ 763 h 45995"/>
                <a:gd name="connsiteX39" fmla="*/ 16133 w 61609"/>
                <a:gd name="connsiteY39" fmla="*/ 1144 h 45995"/>
                <a:gd name="connsiteX40" fmla="*/ 14482 w 61609"/>
                <a:gd name="connsiteY40" fmla="*/ 1652 h 45995"/>
                <a:gd name="connsiteX41" fmla="*/ 12830 w 61609"/>
                <a:gd name="connsiteY41" fmla="*/ 2287 h 45995"/>
                <a:gd name="connsiteX42" fmla="*/ 11179 w 61609"/>
                <a:gd name="connsiteY42" fmla="*/ 2922 h 45995"/>
                <a:gd name="connsiteX43" fmla="*/ 9654 w 61609"/>
                <a:gd name="connsiteY43" fmla="*/ 3685 h 45995"/>
                <a:gd name="connsiteX44" fmla="*/ 8130 w 61609"/>
                <a:gd name="connsiteY44" fmla="*/ 4447 h 45995"/>
                <a:gd name="connsiteX45" fmla="*/ 6733 w 61609"/>
                <a:gd name="connsiteY45" fmla="*/ 5337 h 45995"/>
                <a:gd name="connsiteX46" fmla="*/ 5463 w 61609"/>
                <a:gd name="connsiteY46" fmla="*/ 6226 h 45995"/>
                <a:gd name="connsiteX47" fmla="*/ 4319 w 61609"/>
                <a:gd name="connsiteY47" fmla="*/ 7242 h 45995"/>
                <a:gd name="connsiteX48" fmla="*/ 3811 w 61609"/>
                <a:gd name="connsiteY48" fmla="*/ 7751 h 45995"/>
                <a:gd name="connsiteX49" fmla="*/ 3430 w 61609"/>
                <a:gd name="connsiteY49" fmla="*/ 8259 h 45995"/>
                <a:gd name="connsiteX50" fmla="*/ 3049 w 61609"/>
                <a:gd name="connsiteY50" fmla="*/ 8767 h 45995"/>
                <a:gd name="connsiteX51" fmla="*/ 2668 w 61609"/>
                <a:gd name="connsiteY51" fmla="*/ 9275 h 45995"/>
                <a:gd name="connsiteX52" fmla="*/ 2414 w 61609"/>
                <a:gd name="connsiteY52" fmla="*/ 9784 h 45995"/>
                <a:gd name="connsiteX53" fmla="*/ 2160 w 61609"/>
                <a:gd name="connsiteY53" fmla="*/ 10292 h 45995"/>
                <a:gd name="connsiteX54" fmla="*/ 1779 w 61609"/>
                <a:gd name="connsiteY54" fmla="*/ 11562 h 45995"/>
                <a:gd name="connsiteX55" fmla="*/ 1524 w 61609"/>
                <a:gd name="connsiteY55" fmla="*/ 12960 h 45995"/>
                <a:gd name="connsiteX56" fmla="*/ 1270 w 61609"/>
                <a:gd name="connsiteY56" fmla="*/ 15756 h 45995"/>
                <a:gd name="connsiteX57" fmla="*/ 1016 w 61609"/>
                <a:gd name="connsiteY57" fmla="*/ 18551 h 45995"/>
                <a:gd name="connsiteX58" fmla="*/ 762 w 61609"/>
                <a:gd name="connsiteY58" fmla="*/ 19948 h 45995"/>
                <a:gd name="connsiteX59" fmla="*/ 508 w 61609"/>
                <a:gd name="connsiteY59" fmla="*/ 21219 h 45995"/>
                <a:gd name="connsiteX60" fmla="*/ 127 w 61609"/>
                <a:gd name="connsiteY60" fmla="*/ 22744 h 45995"/>
                <a:gd name="connsiteX61" fmla="*/ 0 w 61609"/>
                <a:gd name="connsiteY61" fmla="*/ 24141 h 45995"/>
                <a:gd name="connsiteX62" fmla="*/ 0 w 61609"/>
                <a:gd name="connsiteY62" fmla="*/ 25539 h 45995"/>
                <a:gd name="connsiteX63" fmla="*/ 127 w 61609"/>
                <a:gd name="connsiteY63" fmla="*/ 26937 h 45995"/>
                <a:gd name="connsiteX64" fmla="*/ 254 w 61609"/>
                <a:gd name="connsiteY64" fmla="*/ 28461 h 45995"/>
                <a:gd name="connsiteX65" fmla="*/ 508 w 61609"/>
                <a:gd name="connsiteY65" fmla="*/ 29986 h 45995"/>
                <a:gd name="connsiteX66" fmla="*/ 1270 w 61609"/>
                <a:gd name="connsiteY66" fmla="*/ 33035 h 45995"/>
                <a:gd name="connsiteX67" fmla="*/ 3049 w 61609"/>
                <a:gd name="connsiteY67" fmla="*/ 39262 h 45995"/>
                <a:gd name="connsiteX68" fmla="*/ 3811 w 61609"/>
                <a:gd name="connsiteY68" fmla="*/ 42565 h 45995"/>
                <a:gd name="connsiteX69" fmla="*/ 4192 w 61609"/>
                <a:gd name="connsiteY69" fmla="*/ 44217 h 45995"/>
                <a:gd name="connsiteX70" fmla="*/ 4446 w 61609"/>
                <a:gd name="connsiteY70" fmla="*/ 45996 h 45995"/>
                <a:gd name="connsiteX71" fmla="*/ 40014 w 61609"/>
                <a:gd name="connsiteY71" fmla="*/ 45741 h 45995"/>
                <a:gd name="connsiteX72" fmla="*/ 41031 w 61609"/>
                <a:gd name="connsiteY72" fmla="*/ 42819 h 45995"/>
                <a:gd name="connsiteX73" fmla="*/ 41920 w 61609"/>
                <a:gd name="connsiteY73" fmla="*/ 40532 h 45995"/>
                <a:gd name="connsiteX74" fmla="*/ 42428 w 61609"/>
                <a:gd name="connsiteY74" fmla="*/ 39643 h 45995"/>
                <a:gd name="connsiteX75" fmla="*/ 42682 w 61609"/>
                <a:gd name="connsiteY75" fmla="*/ 39262 h 45995"/>
                <a:gd name="connsiteX76" fmla="*/ 42936 w 61609"/>
                <a:gd name="connsiteY76" fmla="*/ 38880 h 45995"/>
                <a:gd name="connsiteX77" fmla="*/ 43190 w 61609"/>
                <a:gd name="connsiteY77" fmla="*/ 38626 h 45995"/>
                <a:gd name="connsiteX78" fmla="*/ 43444 w 61609"/>
                <a:gd name="connsiteY78" fmla="*/ 38372 h 45995"/>
                <a:gd name="connsiteX79" fmla="*/ 43825 w 61609"/>
                <a:gd name="connsiteY79" fmla="*/ 38118 h 45995"/>
                <a:gd name="connsiteX80" fmla="*/ 44334 w 61609"/>
                <a:gd name="connsiteY80" fmla="*/ 37483 h 45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1609" h="45995">
                  <a:moveTo>
                    <a:pt x="44334" y="37483"/>
                  </a:moveTo>
                  <a:lnTo>
                    <a:pt x="44969" y="37101"/>
                  </a:lnTo>
                  <a:lnTo>
                    <a:pt x="45604" y="36847"/>
                  </a:lnTo>
                  <a:lnTo>
                    <a:pt x="47001" y="36466"/>
                  </a:lnTo>
                  <a:lnTo>
                    <a:pt x="48398" y="36212"/>
                  </a:lnTo>
                  <a:lnTo>
                    <a:pt x="49796" y="35958"/>
                  </a:lnTo>
                  <a:lnTo>
                    <a:pt x="51193" y="35831"/>
                  </a:lnTo>
                  <a:lnTo>
                    <a:pt x="52590" y="35831"/>
                  </a:lnTo>
                  <a:cubicBezTo>
                    <a:pt x="53480" y="35831"/>
                    <a:pt x="54242" y="35831"/>
                    <a:pt x="55004" y="35958"/>
                  </a:cubicBezTo>
                  <a:cubicBezTo>
                    <a:pt x="55639" y="35068"/>
                    <a:pt x="56147" y="34179"/>
                    <a:pt x="56782" y="33163"/>
                  </a:cubicBezTo>
                  <a:lnTo>
                    <a:pt x="58561" y="30113"/>
                  </a:lnTo>
                  <a:lnTo>
                    <a:pt x="60212" y="27064"/>
                  </a:lnTo>
                  <a:lnTo>
                    <a:pt x="60974" y="25539"/>
                  </a:lnTo>
                  <a:lnTo>
                    <a:pt x="61609" y="24014"/>
                  </a:lnTo>
                  <a:lnTo>
                    <a:pt x="61355" y="22871"/>
                  </a:lnTo>
                  <a:lnTo>
                    <a:pt x="60974" y="21727"/>
                  </a:lnTo>
                  <a:lnTo>
                    <a:pt x="60466" y="20584"/>
                  </a:lnTo>
                  <a:lnTo>
                    <a:pt x="59831" y="19440"/>
                  </a:lnTo>
                  <a:lnTo>
                    <a:pt x="59069" y="18297"/>
                  </a:lnTo>
                  <a:lnTo>
                    <a:pt x="58306" y="17026"/>
                  </a:lnTo>
                  <a:cubicBezTo>
                    <a:pt x="57671" y="16264"/>
                    <a:pt x="57036" y="15374"/>
                    <a:pt x="56401" y="14485"/>
                  </a:cubicBezTo>
                  <a:cubicBezTo>
                    <a:pt x="55639" y="13595"/>
                    <a:pt x="55004" y="12706"/>
                    <a:pt x="54242" y="11817"/>
                  </a:cubicBezTo>
                  <a:cubicBezTo>
                    <a:pt x="53480" y="10927"/>
                    <a:pt x="52590" y="9911"/>
                    <a:pt x="51701" y="9021"/>
                  </a:cubicBezTo>
                  <a:cubicBezTo>
                    <a:pt x="49923" y="7116"/>
                    <a:pt x="48017" y="4955"/>
                    <a:pt x="46112" y="2795"/>
                  </a:cubicBezTo>
                  <a:cubicBezTo>
                    <a:pt x="45477" y="2922"/>
                    <a:pt x="44841" y="2922"/>
                    <a:pt x="44206" y="3050"/>
                  </a:cubicBezTo>
                  <a:cubicBezTo>
                    <a:pt x="43571" y="3050"/>
                    <a:pt x="43063" y="3050"/>
                    <a:pt x="42428" y="3176"/>
                  </a:cubicBezTo>
                  <a:cubicBezTo>
                    <a:pt x="41920" y="3176"/>
                    <a:pt x="41285" y="3176"/>
                    <a:pt x="40777" y="3176"/>
                  </a:cubicBezTo>
                  <a:lnTo>
                    <a:pt x="39252" y="3050"/>
                  </a:lnTo>
                  <a:lnTo>
                    <a:pt x="37855" y="2922"/>
                  </a:lnTo>
                  <a:lnTo>
                    <a:pt x="36585" y="2669"/>
                  </a:lnTo>
                  <a:cubicBezTo>
                    <a:pt x="35695" y="2541"/>
                    <a:pt x="34933" y="2287"/>
                    <a:pt x="34171" y="2160"/>
                  </a:cubicBezTo>
                  <a:cubicBezTo>
                    <a:pt x="32519" y="1779"/>
                    <a:pt x="30995" y="1271"/>
                    <a:pt x="29344" y="890"/>
                  </a:cubicBezTo>
                  <a:cubicBezTo>
                    <a:pt x="28455" y="763"/>
                    <a:pt x="27566" y="508"/>
                    <a:pt x="26676" y="382"/>
                  </a:cubicBezTo>
                  <a:lnTo>
                    <a:pt x="25152" y="127"/>
                  </a:lnTo>
                  <a:lnTo>
                    <a:pt x="23501" y="0"/>
                  </a:lnTo>
                  <a:cubicBezTo>
                    <a:pt x="23119" y="0"/>
                    <a:pt x="22738" y="0"/>
                    <a:pt x="22230" y="0"/>
                  </a:cubicBezTo>
                  <a:cubicBezTo>
                    <a:pt x="21849" y="0"/>
                    <a:pt x="21341" y="127"/>
                    <a:pt x="20833" y="127"/>
                  </a:cubicBezTo>
                  <a:lnTo>
                    <a:pt x="19309" y="382"/>
                  </a:lnTo>
                  <a:lnTo>
                    <a:pt x="17784" y="763"/>
                  </a:lnTo>
                  <a:lnTo>
                    <a:pt x="16133" y="1144"/>
                  </a:lnTo>
                  <a:lnTo>
                    <a:pt x="14482" y="1652"/>
                  </a:lnTo>
                  <a:lnTo>
                    <a:pt x="12830" y="2287"/>
                  </a:lnTo>
                  <a:lnTo>
                    <a:pt x="11179" y="2922"/>
                  </a:lnTo>
                  <a:lnTo>
                    <a:pt x="9654" y="3685"/>
                  </a:lnTo>
                  <a:lnTo>
                    <a:pt x="8130" y="4447"/>
                  </a:lnTo>
                  <a:lnTo>
                    <a:pt x="6733" y="5337"/>
                  </a:lnTo>
                  <a:lnTo>
                    <a:pt x="5463" y="6226"/>
                  </a:lnTo>
                  <a:lnTo>
                    <a:pt x="4319" y="7242"/>
                  </a:lnTo>
                  <a:lnTo>
                    <a:pt x="3811" y="7751"/>
                  </a:lnTo>
                  <a:lnTo>
                    <a:pt x="3430" y="8259"/>
                  </a:lnTo>
                  <a:lnTo>
                    <a:pt x="3049" y="8767"/>
                  </a:lnTo>
                  <a:lnTo>
                    <a:pt x="2668" y="9275"/>
                  </a:lnTo>
                  <a:lnTo>
                    <a:pt x="2414" y="9784"/>
                  </a:lnTo>
                  <a:lnTo>
                    <a:pt x="2160" y="10292"/>
                  </a:lnTo>
                  <a:lnTo>
                    <a:pt x="1779" y="11562"/>
                  </a:lnTo>
                  <a:lnTo>
                    <a:pt x="1524" y="12960"/>
                  </a:lnTo>
                  <a:lnTo>
                    <a:pt x="1270" y="15756"/>
                  </a:lnTo>
                  <a:lnTo>
                    <a:pt x="1016" y="18551"/>
                  </a:lnTo>
                  <a:lnTo>
                    <a:pt x="762" y="19948"/>
                  </a:lnTo>
                  <a:lnTo>
                    <a:pt x="508" y="21219"/>
                  </a:lnTo>
                  <a:lnTo>
                    <a:pt x="127" y="22744"/>
                  </a:lnTo>
                  <a:lnTo>
                    <a:pt x="0" y="24141"/>
                  </a:lnTo>
                  <a:lnTo>
                    <a:pt x="0" y="25539"/>
                  </a:lnTo>
                  <a:lnTo>
                    <a:pt x="127" y="26937"/>
                  </a:lnTo>
                  <a:lnTo>
                    <a:pt x="254" y="28461"/>
                  </a:lnTo>
                  <a:lnTo>
                    <a:pt x="508" y="29986"/>
                  </a:lnTo>
                  <a:lnTo>
                    <a:pt x="1270" y="33035"/>
                  </a:lnTo>
                  <a:cubicBezTo>
                    <a:pt x="1905" y="35068"/>
                    <a:pt x="2414" y="37101"/>
                    <a:pt x="3049" y="39262"/>
                  </a:cubicBezTo>
                  <a:lnTo>
                    <a:pt x="3811" y="42565"/>
                  </a:lnTo>
                  <a:lnTo>
                    <a:pt x="4192" y="44217"/>
                  </a:lnTo>
                  <a:lnTo>
                    <a:pt x="4446" y="45996"/>
                  </a:lnTo>
                  <a:cubicBezTo>
                    <a:pt x="12957" y="45996"/>
                    <a:pt x="31631" y="45741"/>
                    <a:pt x="40014" y="45741"/>
                  </a:cubicBezTo>
                  <a:cubicBezTo>
                    <a:pt x="40396" y="44598"/>
                    <a:pt x="40650" y="43708"/>
                    <a:pt x="41031" y="42819"/>
                  </a:cubicBezTo>
                  <a:cubicBezTo>
                    <a:pt x="41285" y="41930"/>
                    <a:pt x="41666" y="41167"/>
                    <a:pt x="41920" y="40532"/>
                  </a:cubicBezTo>
                  <a:lnTo>
                    <a:pt x="42428" y="39643"/>
                  </a:lnTo>
                  <a:lnTo>
                    <a:pt x="42682" y="39262"/>
                  </a:lnTo>
                  <a:lnTo>
                    <a:pt x="42936" y="38880"/>
                  </a:lnTo>
                  <a:lnTo>
                    <a:pt x="43190" y="38626"/>
                  </a:lnTo>
                  <a:lnTo>
                    <a:pt x="43444" y="38372"/>
                  </a:lnTo>
                  <a:lnTo>
                    <a:pt x="43825" y="38118"/>
                  </a:lnTo>
                  <a:lnTo>
                    <a:pt x="44334" y="37483"/>
                  </a:lnTo>
                  <a:close/>
                </a:path>
              </a:pathLst>
            </a:custGeom>
            <a:solidFill>
              <a:srgbClr val="E75119"/>
            </a:solidFill>
            <a:ln w="12692" cap="flat">
              <a:noFill/>
              <a:prstDash val="solid"/>
              <a:miter/>
            </a:ln>
          </p:spPr>
          <p:txBody>
            <a:bodyPr rtlCol="0" anchor="ctr"/>
            <a:lstStyle/>
            <a:p>
              <a:endParaRPr lang="en-US"/>
            </a:p>
          </p:txBody>
        </p:sp>
        <p:sp>
          <p:nvSpPr>
            <p:cNvPr id="299" name="Freeform 298">
              <a:extLst>
                <a:ext uri="{FF2B5EF4-FFF2-40B4-BE49-F238E27FC236}">
                  <a16:creationId xmlns:a16="http://schemas.microsoft.com/office/drawing/2014/main" id="{A6D25329-C66C-E94C-A25F-65CE1BDD268E}"/>
                </a:ext>
              </a:extLst>
            </p:cNvPr>
            <p:cNvSpPr/>
            <p:nvPr/>
          </p:nvSpPr>
          <p:spPr>
            <a:xfrm>
              <a:off x="10246011" y="3526063"/>
              <a:ext cx="98955" cy="35102"/>
            </a:xfrm>
            <a:custGeom>
              <a:avLst/>
              <a:gdLst>
                <a:gd name="connsiteX0" fmla="*/ 98956 w 98955"/>
                <a:gd name="connsiteY0" fmla="*/ 35831 h 37736"/>
                <a:gd name="connsiteX1" fmla="*/ 97558 w 98955"/>
                <a:gd name="connsiteY1" fmla="*/ 27064 h 37736"/>
                <a:gd name="connsiteX2" fmla="*/ 96288 w 98955"/>
                <a:gd name="connsiteY2" fmla="*/ 18170 h 37736"/>
                <a:gd name="connsiteX3" fmla="*/ 94002 w 98955"/>
                <a:gd name="connsiteY3" fmla="*/ 382 h 37736"/>
                <a:gd name="connsiteX4" fmla="*/ 90953 w 98955"/>
                <a:gd name="connsiteY4" fmla="*/ 382 h 37736"/>
                <a:gd name="connsiteX5" fmla="*/ 71645 w 98955"/>
                <a:gd name="connsiteY5" fmla="*/ 127 h 37736"/>
                <a:gd name="connsiteX6" fmla="*/ 70120 w 98955"/>
                <a:gd name="connsiteY6" fmla="*/ 127 h 37736"/>
                <a:gd name="connsiteX7" fmla="*/ 69612 w 98955"/>
                <a:gd name="connsiteY7" fmla="*/ 127 h 37736"/>
                <a:gd name="connsiteX8" fmla="*/ 56401 w 98955"/>
                <a:gd name="connsiteY8" fmla="*/ 0 h 37736"/>
                <a:gd name="connsiteX9" fmla="*/ 43190 w 98955"/>
                <a:gd name="connsiteY9" fmla="*/ 127 h 37736"/>
                <a:gd name="connsiteX10" fmla="*/ 32519 w 98955"/>
                <a:gd name="connsiteY10" fmla="*/ 382 h 37736"/>
                <a:gd name="connsiteX11" fmla="*/ 27439 w 98955"/>
                <a:gd name="connsiteY11" fmla="*/ 382 h 37736"/>
                <a:gd name="connsiteX12" fmla="*/ 25660 w 98955"/>
                <a:gd name="connsiteY12" fmla="*/ 382 h 37736"/>
                <a:gd name="connsiteX13" fmla="*/ 24771 w 98955"/>
                <a:gd name="connsiteY13" fmla="*/ 254 h 37736"/>
                <a:gd name="connsiteX14" fmla="*/ 24263 w 98955"/>
                <a:gd name="connsiteY14" fmla="*/ 127 h 37736"/>
                <a:gd name="connsiteX15" fmla="*/ 23627 w 98955"/>
                <a:gd name="connsiteY15" fmla="*/ 127 h 37736"/>
                <a:gd name="connsiteX16" fmla="*/ 21849 w 98955"/>
                <a:gd name="connsiteY16" fmla="*/ 127 h 37736"/>
                <a:gd name="connsiteX17" fmla="*/ 17276 w 98955"/>
                <a:gd name="connsiteY17" fmla="*/ 382 h 37736"/>
                <a:gd name="connsiteX18" fmla="*/ 9909 w 98955"/>
                <a:gd name="connsiteY18" fmla="*/ 1017 h 37736"/>
                <a:gd name="connsiteX19" fmla="*/ 8638 w 98955"/>
                <a:gd name="connsiteY19" fmla="*/ 1144 h 37736"/>
                <a:gd name="connsiteX20" fmla="*/ 6224 w 98955"/>
                <a:gd name="connsiteY20" fmla="*/ 1525 h 37736"/>
                <a:gd name="connsiteX21" fmla="*/ 3176 w 98955"/>
                <a:gd name="connsiteY21" fmla="*/ 2033 h 37736"/>
                <a:gd name="connsiteX22" fmla="*/ 0 w 98955"/>
                <a:gd name="connsiteY22" fmla="*/ 2414 h 37736"/>
                <a:gd name="connsiteX23" fmla="*/ 0 w 98955"/>
                <a:gd name="connsiteY23" fmla="*/ 11308 h 37736"/>
                <a:gd name="connsiteX24" fmla="*/ 254 w 98955"/>
                <a:gd name="connsiteY24" fmla="*/ 20076 h 37736"/>
                <a:gd name="connsiteX25" fmla="*/ 508 w 98955"/>
                <a:gd name="connsiteY25" fmla="*/ 28843 h 37736"/>
                <a:gd name="connsiteX26" fmla="*/ 508 w 98955"/>
                <a:gd name="connsiteY26" fmla="*/ 37736 h 37736"/>
                <a:gd name="connsiteX27" fmla="*/ 39506 w 98955"/>
                <a:gd name="connsiteY27" fmla="*/ 36339 h 37736"/>
                <a:gd name="connsiteX28" fmla="*/ 98956 w 98955"/>
                <a:gd name="connsiteY28" fmla="*/ 35831 h 3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955" h="37736">
                  <a:moveTo>
                    <a:pt x="98956" y="35831"/>
                  </a:moveTo>
                  <a:lnTo>
                    <a:pt x="97558" y="27064"/>
                  </a:lnTo>
                  <a:lnTo>
                    <a:pt x="96288" y="18170"/>
                  </a:lnTo>
                  <a:lnTo>
                    <a:pt x="94002" y="382"/>
                  </a:lnTo>
                  <a:lnTo>
                    <a:pt x="90953" y="382"/>
                  </a:lnTo>
                  <a:lnTo>
                    <a:pt x="71645" y="127"/>
                  </a:lnTo>
                  <a:cubicBezTo>
                    <a:pt x="71136" y="127"/>
                    <a:pt x="70501" y="127"/>
                    <a:pt x="70120" y="127"/>
                  </a:cubicBezTo>
                  <a:lnTo>
                    <a:pt x="69612" y="127"/>
                  </a:lnTo>
                  <a:lnTo>
                    <a:pt x="56401" y="0"/>
                  </a:lnTo>
                  <a:lnTo>
                    <a:pt x="43190" y="127"/>
                  </a:lnTo>
                  <a:cubicBezTo>
                    <a:pt x="40650" y="127"/>
                    <a:pt x="36330" y="254"/>
                    <a:pt x="32519" y="382"/>
                  </a:cubicBezTo>
                  <a:cubicBezTo>
                    <a:pt x="30615" y="382"/>
                    <a:pt x="28836" y="382"/>
                    <a:pt x="27439" y="382"/>
                  </a:cubicBezTo>
                  <a:cubicBezTo>
                    <a:pt x="26803" y="382"/>
                    <a:pt x="26168" y="382"/>
                    <a:pt x="25660" y="382"/>
                  </a:cubicBezTo>
                  <a:cubicBezTo>
                    <a:pt x="25152" y="382"/>
                    <a:pt x="24898" y="254"/>
                    <a:pt x="24771" y="254"/>
                  </a:cubicBezTo>
                  <a:cubicBezTo>
                    <a:pt x="24644" y="254"/>
                    <a:pt x="24517" y="254"/>
                    <a:pt x="24263" y="127"/>
                  </a:cubicBezTo>
                  <a:cubicBezTo>
                    <a:pt x="24136" y="127"/>
                    <a:pt x="23882" y="127"/>
                    <a:pt x="23627" y="127"/>
                  </a:cubicBezTo>
                  <a:cubicBezTo>
                    <a:pt x="23119" y="127"/>
                    <a:pt x="22612" y="127"/>
                    <a:pt x="21849" y="127"/>
                  </a:cubicBezTo>
                  <a:cubicBezTo>
                    <a:pt x="20579" y="254"/>
                    <a:pt x="18927" y="382"/>
                    <a:pt x="17276" y="382"/>
                  </a:cubicBezTo>
                  <a:cubicBezTo>
                    <a:pt x="14100" y="636"/>
                    <a:pt x="10797" y="890"/>
                    <a:pt x="9909" y="1017"/>
                  </a:cubicBezTo>
                  <a:cubicBezTo>
                    <a:pt x="9782" y="1017"/>
                    <a:pt x="9273" y="1144"/>
                    <a:pt x="8638" y="1144"/>
                  </a:cubicBezTo>
                  <a:cubicBezTo>
                    <a:pt x="8003" y="1271"/>
                    <a:pt x="7114" y="1398"/>
                    <a:pt x="6224" y="1525"/>
                  </a:cubicBezTo>
                  <a:cubicBezTo>
                    <a:pt x="5335" y="1652"/>
                    <a:pt x="4192" y="1779"/>
                    <a:pt x="3176" y="2033"/>
                  </a:cubicBezTo>
                  <a:cubicBezTo>
                    <a:pt x="2159" y="2160"/>
                    <a:pt x="1016" y="2287"/>
                    <a:pt x="0" y="2414"/>
                  </a:cubicBezTo>
                  <a:cubicBezTo>
                    <a:pt x="0" y="5464"/>
                    <a:pt x="0" y="8386"/>
                    <a:pt x="0" y="11308"/>
                  </a:cubicBezTo>
                  <a:lnTo>
                    <a:pt x="254" y="20076"/>
                  </a:lnTo>
                  <a:lnTo>
                    <a:pt x="508" y="28843"/>
                  </a:lnTo>
                  <a:cubicBezTo>
                    <a:pt x="508" y="31765"/>
                    <a:pt x="508" y="34687"/>
                    <a:pt x="508" y="37736"/>
                  </a:cubicBezTo>
                  <a:cubicBezTo>
                    <a:pt x="13592" y="37229"/>
                    <a:pt x="26803" y="36847"/>
                    <a:pt x="39506" y="36339"/>
                  </a:cubicBezTo>
                  <a:lnTo>
                    <a:pt x="98956" y="35831"/>
                  </a:lnTo>
                  <a:close/>
                </a:path>
              </a:pathLst>
            </a:custGeom>
            <a:solidFill>
              <a:srgbClr val="E75119"/>
            </a:solidFill>
            <a:ln w="12692" cap="flat">
              <a:noFill/>
              <a:prstDash val="solid"/>
              <a:miter/>
            </a:ln>
          </p:spPr>
          <p:txBody>
            <a:bodyPr rtlCol="0" anchor="ctr"/>
            <a:lstStyle/>
            <a:p>
              <a:endParaRPr lang="en-US"/>
            </a:p>
          </p:txBody>
        </p:sp>
        <p:sp>
          <p:nvSpPr>
            <p:cNvPr id="300" name="Freeform 299">
              <a:extLst>
                <a:ext uri="{FF2B5EF4-FFF2-40B4-BE49-F238E27FC236}">
                  <a16:creationId xmlns:a16="http://schemas.microsoft.com/office/drawing/2014/main" id="{F8E733F4-46D0-E947-A7B1-398C501C670D}"/>
                </a:ext>
              </a:extLst>
            </p:cNvPr>
            <p:cNvSpPr/>
            <p:nvPr/>
          </p:nvSpPr>
          <p:spPr>
            <a:xfrm>
              <a:off x="10228100" y="3526063"/>
              <a:ext cx="116612" cy="35102"/>
            </a:xfrm>
            <a:custGeom>
              <a:avLst/>
              <a:gdLst>
                <a:gd name="connsiteX0" fmla="*/ 115216 w 116612"/>
                <a:gd name="connsiteY0" fmla="*/ 35958 h 37736"/>
                <a:gd name="connsiteX1" fmla="*/ 114453 w 116612"/>
                <a:gd name="connsiteY1" fmla="*/ 31638 h 37736"/>
                <a:gd name="connsiteX2" fmla="*/ 113945 w 116612"/>
                <a:gd name="connsiteY2" fmla="*/ 27318 h 37736"/>
                <a:gd name="connsiteX3" fmla="*/ 113818 w 116612"/>
                <a:gd name="connsiteY3" fmla="*/ 23125 h 37736"/>
                <a:gd name="connsiteX4" fmla="*/ 113945 w 116612"/>
                <a:gd name="connsiteY4" fmla="*/ 18932 h 37736"/>
                <a:gd name="connsiteX5" fmla="*/ 114326 w 116612"/>
                <a:gd name="connsiteY5" fmla="*/ 14739 h 37736"/>
                <a:gd name="connsiteX6" fmla="*/ 114834 w 116612"/>
                <a:gd name="connsiteY6" fmla="*/ 10546 h 37736"/>
                <a:gd name="connsiteX7" fmla="*/ 115596 w 116612"/>
                <a:gd name="connsiteY7" fmla="*/ 6353 h 37736"/>
                <a:gd name="connsiteX8" fmla="*/ 116613 w 116612"/>
                <a:gd name="connsiteY8" fmla="*/ 2160 h 37736"/>
                <a:gd name="connsiteX9" fmla="*/ 114326 w 116612"/>
                <a:gd name="connsiteY9" fmla="*/ 2160 h 37736"/>
                <a:gd name="connsiteX10" fmla="*/ 111913 w 116612"/>
                <a:gd name="connsiteY10" fmla="*/ 2160 h 37736"/>
                <a:gd name="connsiteX11" fmla="*/ 109245 w 116612"/>
                <a:gd name="connsiteY11" fmla="*/ 1906 h 37736"/>
                <a:gd name="connsiteX12" fmla="*/ 106324 w 116612"/>
                <a:gd name="connsiteY12" fmla="*/ 1525 h 37736"/>
                <a:gd name="connsiteX13" fmla="*/ 97304 w 116612"/>
                <a:gd name="connsiteY13" fmla="*/ 636 h 37736"/>
                <a:gd name="connsiteX14" fmla="*/ 92477 w 116612"/>
                <a:gd name="connsiteY14" fmla="*/ 127 h 37736"/>
                <a:gd name="connsiteX15" fmla="*/ 90318 w 116612"/>
                <a:gd name="connsiteY15" fmla="*/ 0 h 37736"/>
                <a:gd name="connsiteX16" fmla="*/ 88412 w 116612"/>
                <a:gd name="connsiteY16" fmla="*/ 0 h 37736"/>
                <a:gd name="connsiteX17" fmla="*/ 82695 w 116612"/>
                <a:gd name="connsiteY17" fmla="*/ 254 h 37736"/>
                <a:gd name="connsiteX18" fmla="*/ 77742 w 116612"/>
                <a:gd name="connsiteY18" fmla="*/ 636 h 37736"/>
                <a:gd name="connsiteX19" fmla="*/ 67198 w 116612"/>
                <a:gd name="connsiteY19" fmla="*/ 1271 h 37736"/>
                <a:gd name="connsiteX20" fmla="*/ 38998 w 116612"/>
                <a:gd name="connsiteY20" fmla="*/ 2160 h 37736"/>
                <a:gd name="connsiteX21" fmla="*/ 10797 w 116612"/>
                <a:gd name="connsiteY21" fmla="*/ 2669 h 37736"/>
                <a:gd name="connsiteX22" fmla="*/ 8129 w 116612"/>
                <a:gd name="connsiteY22" fmla="*/ 2669 h 37736"/>
                <a:gd name="connsiteX23" fmla="*/ 5462 w 116612"/>
                <a:gd name="connsiteY23" fmla="*/ 2541 h 37736"/>
                <a:gd name="connsiteX24" fmla="*/ 0 w 116612"/>
                <a:gd name="connsiteY24" fmla="*/ 2033 h 37736"/>
                <a:gd name="connsiteX25" fmla="*/ 0 w 116612"/>
                <a:gd name="connsiteY25" fmla="*/ 37483 h 37736"/>
                <a:gd name="connsiteX26" fmla="*/ 6224 w 116612"/>
                <a:gd name="connsiteY26" fmla="*/ 37610 h 37736"/>
                <a:gd name="connsiteX27" fmla="*/ 12703 w 116612"/>
                <a:gd name="connsiteY27" fmla="*/ 37736 h 37736"/>
                <a:gd name="connsiteX28" fmla="*/ 19181 w 116612"/>
                <a:gd name="connsiteY28" fmla="*/ 37736 h 37736"/>
                <a:gd name="connsiteX29" fmla="*/ 32138 w 116612"/>
                <a:gd name="connsiteY29" fmla="*/ 37355 h 37736"/>
                <a:gd name="connsiteX30" fmla="*/ 45095 w 116612"/>
                <a:gd name="connsiteY30" fmla="*/ 36720 h 37736"/>
                <a:gd name="connsiteX31" fmla="*/ 57925 w 116612"/>
                <a:gd name="connsiteY31" fmla="*/ 36339 h 37736"/>
                <a:gd name="connsiteX32" fmla="*/ 115216 w 116612"/>
                <a:gd name="connsiteY32" fmla="*/ 35958 h 3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6612" h="37736">
                  <a:moveTo>
                    <a:pt x="115216" y="35958"/>
                  </a:moveTo>
                  <a:lnTo>
                    <a:pt x="114453" y="31638"/>
                  </a:lnTo>
                  <a:lnTo>
                    <a:pt x="113945" y="27318"/>
                  </a:lnTo>
                  <a:lnTo>
                    <a:pt x="113818" y="23125"/>
                  </a:lnTo>
                  <a:lnTo>
                    <a:pt x="113945" y="18932"/>
                  </a:lnTo>
                  <a:lnTo>
                    <a:pt x="114326" y="14739"/>
                  </a:lnTo>
                  <a:lnTo>
                    <a:pt x="114834" y="10546"/>
                  </a:lnTo>
                  <a:lnTo>
                    <a:pt x="115596" y="6353"/>
                  </a:lnTo>
                  <a:lnTo>
                    <a:pt x="116613" y="2160"/>
                  </a:lnTo>
                  <a:cubicBezTo>
                    <a:pt x="115851" y="2160"/>
                    <a:pt x="115089" y="2160"/>
                    <a:pt x="114326" y="2160"/>
                  </a:cubicBezTo>
                  <a:cubicBezTo>
                    <a:pt x="113564" y="2160"/>
                    <a:pt x="112675" y="2160"/>
                    <a:pt x="111913" y="2160"/>
                  </a:cubicBezTo>
                  <a:cubicBezTo>
                    <a:pt x="111024" y="2160"/>
                    <a:pt x="110134" y="2033"/>
                    <a:pt x="109245" y="1906"/>
                  </a:cubicBezTo>
                  <a:cubicBezTo>
                    <a:pt x="108356" y="1779"/>
                    <a:pt x="107339" y="1652"/>
                    <a:pt x="106324" y="1525"/>
                  </a:cubicBezTo>
                  <a:cubicBezTo>
                    <a:pt x="104037" y="1271"/>
                    <a:pt x="100607" y="1017"/>
                    <a:pt x="97304" y="636"/>
                  </a:cubicBezTo>
                  <a:cubicBezTo>
                    <a:pt x="95653" y="508"/>
                    <a:pt x="94001" y="382"/>
                    <a:pt x="92477" y="127"/>
                  </a:cubicBezTo>
                  <a:cubicBezTo>
                    <a:pt x="91715" y="127"/>
                    <a:pt x="90953" y="0"/>
                    <a:pt x="90318" y="0"/>
                  </a:cubicBezTo>
                  <a:cubicBezTo>
                    <a:pt x="89683" y="0"/>
                    <a:pt x="89047" y="0"/>
                    <a:pt x="88412" y="0"/>
                  </a:cubicBezTo>
                  <a:cubicBezTo>
                    <a:pt x="86253" y="127"/>
                    <a:pt x="84474" y="127"/>
                    <a:pt x="82695" y="254"/>
                  </a:cubicBezTo>
                  <a:cubicBezTo>
                    <a:pt x="80918" y="382"/>
                    <a:pt x="79393" y="508"/>
                    <a:pt x="77742" y="636"/>
                  </a:cubicBezTo>
                  <a:cubicBezTo>
                    <a:pt x="74566" y="890"/>
                    <a:pt x="71390" y="1017"/>
                    <a:pt x="67198" y="1271"/>
                  </a:cubicBezTo>
                  <a:lnTo>
                    <a:pt x="38998" y="2160"/>
                  </a:lnTo>
                  <a:lnTo>
                    <a:pt x="10797" y="2669"/>
                  </a:lnTo>
                  <a:lnTo>
                    <a:pt x="8129" y="2669"/>
                  </a:lnTo>
                  <a:lnTo>
                    <a:pt x="5462" y="2541"/>
                  </a:lnTo>
                  <a:lnTo>
                    <a:pt x="0" y="2033"/>
                  </a:lnTo>
                  <a:lnTo>
                    <a:pt x="0" y="37483"/>
                  </a:lnTo>
                  <a:lnTo>
                    <a:pt x="6224" y="37610"/>
                  </a:lnTo>
                  <a:lnTo>
                    <a:pt x="12703" y="37736"/>
                  </a:lnTo>
                  <a:lnTo>
                    <a:pt x="19181" y="37736"/>
                  </a:lnTo>
                  <a:lnTo>
                    <a:pt x="32138" y="37355"/>
                  </a:lnTo>
                  <a:cubicBezTo>
                    <a:pt x="36457" y="37101"/>
                    <a:pt x="40776" y="36974"/>
                    <a:pt x="45095" y="36720"/>
                  </a:cubicBezTo>
                  <a:cubicBezTo>
                    <a:pt x="49414" y="36593"/>
                    <a:pt x="53606" y="36466"/>
                    <a:pt x="57925" y="36339"/>
                  </a:cubicBezTo>
                  <a:lnTo>
                    <a:pt x="115216" y="35958"/>
                  </a:lnTo>
                  <a:close/>
                </a:path>
              </a:pathLst>
            </a:custGeom>
            <a:solidFill>
              <a:srgbClr val="E75119"/>
            </a:solidFill>
            <a:ln w="12692" cap="flat">
              <a:noFill/>
              <a:prstDash val="solid"/>
              <a:miter/>
            </a:ln>
          </p:spPr>
          <p:txBody>
            <a:bodyPr rtlCol="0" anchor="ctr"/>
            <a:lstStyle/>
            <a:p>
              <a:endParaRPr lang="en-US"/>
            </a:p>
          </p:txBody>
        </p:sp>
        <p:sp>
          <p:nvSpPr>
            <p:cNvPr id="302" name="Freeform 301">
              <a:extLst>
                <a:ext uri="{FF2B5EF4-FFF2-40B4-BE49-F238E27FC236}">
                  <a16:creationId xmlns:a16="http://schemas.microsoft.com/office/drawing/2014/main" id="{2145DC86-A844-494A-8C0F-BBAAB9E5E19D}"/>
                </a:ext>
              </a:extLst>
            </p:cNvPr>
            <p:cNvSpPr/>
            <p:nvPr/>
          </p:nvSpPr>
          <p:spPr>
            <a:xfrm>
              <a:off x="10323245" y="3552892"/>
              <a:ext cx="37092" cy="96915"/>
            </a:xfrm>
            <a:custGeom>
              <a:avLst/>
              <a:gdLst>
                <a:gd name="connsiteX0" fmla="*/ 36076 w 37092"/>
                <a:gd name="connsiteY0" fmla="*/ 100122 h 104188"/>
                <a:gd name="connsiteX1" fmla="*/ 36712 w 37092"/>
                <a:gd name="connsiteY1" fmla="*/ 94277 h 104188"/>
                <a:gd name="connsiteX2" fmla="*/ 36965 w 37092"/>
                <a:gd name="connsiteY2" fmla="*/ 91482 h 104188"/>
                <a:gd name="connsiteX3" fmla="*/ 37092 w 37092"/>
                <a:gd name="connsiteY3" fmla="*/ 88687 h 104188"/>
                <a:gd name="connsiteX4" fmla="*/ 37092 w 37092"/>
                <a:gd name="connsiteY4" fmla="*/ 85892 h 104188"/>
                <a:gd name="connsiteX5" fmla="*/ 36965 w 37092"/>
                <a:gd name="connsiteY5" fmla="*/ 83097 h 104188"/>
                <a:gd name="connsiteX6" fmla="*/ 36712 w 37092"/>
                <a:gd name="connsiteY6" fmla="*/ 80301 h 104188"/>
                <a:gd name="connsiteX7" fmla="*/ 36203 w 37092"/>
                <a:gd name="connsiteY7" fmla="*/ 77506 h 104188"/>
                <a:gd name="connsiteX8" fmla="*/ 35187 w 37092"/>
                <a:gd name="connsiteY8" fmla="*/ 72297 h 104188"/>
                <a:gd name="connsiteX9" fmla="*/ 34806 w 37092"/>
                <a:gd name="connsiteY9" fmla="*/ 69755 h 104188"/>
                <a:gd name="connsiteX10" fmla="*/ 34552 w 37092"/>
                <a:gd name="connsiteY10" fmla="*/ 67214 h 104188"/>
                <a:gd name="connsiteX11" fmla="*/ 34298 w 37092"/>
                <a:gd name="connsiteY11" fmla="*/ 64673 h 104188"/>
                <a:gd name="connsiteX12" fmla="*/ 34171 w 37092"/>
                <a:gd name="connsiteY12" fmla="*/ 62005 h 104188"/>
                <a:gd name="connsiteX13" fmla="*/ 34298 w 37092"/>
                <a:gd name="connsiteY13" fmla="*/ 59209 h 104188"/>
                <a:gd name="connsiteX14" fmla="*/ 34552 w 37092"/>
                <a:gd name="connsiteY14" fmla="*/ 56287 h 104188"/>
                <a:gd name="connsiteX15" fmla="*/ 34933 w 37092"/>
                <a:gd name="connsiteY15" fmla="*/ 51586 h 104188"/>
                <a:gd name="connsiteX16" fmla="*/ 35187 w 37092"/>
                <a:gd name="connsiteY16" fmla="*/ 46885 h 104188"/>
                <a:gd name="connsiteX17" fmla="*/ 35187 w 37092"/>
                <a:gd name="connsiteY17" fmla="*/ 37355 h 104188"/>
                <a:gd name="connsiteX18" fmla="*/ 34806 w 37092"/>
                <a:gd name="connsiteY18" fmla="*/ 18297 h 104188"/>
                <a:gd name="connsiteX19" fmla="*/ 34933 w 37092"/>
                <a:gd name="connsiteY19" fmla="*/ 1397 h 104188"/>
                <a:gd name="connsiteX20" fmla="*/ 33536 w 37092"/>
                <a:gd name="connsiteY20" fmla="*/ 1652 h 104188"/>
                <a:gd name="connsiteX21" fmla="*/ 32774 w 37092"/>
                <a:gd name="connsiteY21" fmla="*/ 1652 h 104188"/>
                <a:gd name="connsiteX22" fmla="*/ 32011 w 37092"/>
                <a:gd name="connsiteY22" fmla="*/ 1652 h 104188"/>
                <a:gd name="connsiteX23" fmla="*/ 31249 w 37092"/>
                <a:gd name="connsiteY23" fmla="*/ 1525 h 104188"/>
                <a:gd name="connsiteX24" fmla="*/ 30487 w 37092"/>
                <a:gd name="connsiteY24" fmla="*/ 1397 h 104188"/>
                <a:gd name="connsiteX25" fmla="*/ 29598 w 37092"/>
                <a:gd name="connsiteY25" fmla="*/ 1143 h 104188"/>
                <a:gd name="connsiteX26" fmla="*/ 28709 w 37092"/>
                <a:gd name="connsiteY26" fmla="*/ 890 h 104188"/>
                <a:gd name="connsiteX27" fmla="*/ 27692 w 37092"/>
                <a:gd name="connsiteY27" fmla="*/ 508 h 104188"/>
                <a:gd name="connsiteX28" fmla="*/ 26549 w 37092"/>
                <a:gd name="connsiteY28" fmla="*/ 1397 h 104188"/>
                <a:gd name="connsiteX29" fmla="*/ 25279 w 37092"/>
                <a:gd name="connsiteY29" fmla="*/ 2160 h 104188"/>
                <a:gd name="connsiteX30" fmla="*/ 24009 w 37092"/>
                <a:gd name="connsiteY30" fmla="*/ 2795 h 104188"/>
                <a:gd name="connsiteX31" fmla="*/ 22611 w 37092"/>
                <a:gd name="connsiteY31" fmla="*/ 3304 h 104188"/>
                <a:gd name="connsiteX32" fmla="*/ 21214 w 37092"/>
                <a:gd name="connsiteY32" fmla="*/ 3685 h 104188"/>
                <a:gd name="connsiteX33" fmla="*/ 19689 w 37092"/>
                <a:gd name="connsiteY33" fmla="*/ 3812 h 104188"/>
                <a:gd name="connsiteX34" fmla="*/ 18927 w 37092"/>
                <a:gd name="connsiteY34" fmla="*/ 3812 h 104188"/>
                <a:gd name="connsiteX35" fmla="*/ 18165 w 37092"/>
                <a:gd name="connsiteY35" fmla="*/ 3812 h 104188"/>
                <a:gd name="connsiteX36" fmla="*/ 17403 w 37092"/>
                <a:gd name="connsiteY36" fmla="*/ 3685 h 104188"/>
                <a:gd name="connsiteX37" fmla="*/ 16641 w 37092"/>
                <a:gd name="connsiteY37" fmla="*/ 3558 h 104188"/>
                <a:gd name="connsiteX38" fmla="*/ 12194 w 37092"/>
                <a:gd name="connsiteY38" fmla="*/ 2668 h 104188"/>
                <a:gd name="connsiteX39" fmla="*/ 7876 w 37092"/>
                <a:gd name="connsiteY39" fmla="*/ 1525 h 104188"/>
                <a:gd name="connsiteX40" fmla="*/ 7241 w 37092"/>
                <a:gd name="connsiteY40" fmla="*/ 1525 h 104188"/>
                <a:gd name="connsiteX41" fmla="*/ 6986 w 37092"/>
                <a:gd name="connsiteY41" fmla="*/ 1525 h 104188"/>
                <a:gd name="connsiteX42" fmla="*/ 6732 w 37092"/>
                <a:gd name="connsiteY42" fmla="*/ 1525 h 104188"/>
                <a:gd name="connsiteX43" fmla="*/ 5081 w 37092"/>
                <a:gd name="connsiteY43" fmla="*/ 1271 h 104188"/>
                <a:gd name="connsiteX44" fmla="*/ 3556 w 37092"/>
                <a:gd name="connsiteY44" fmla="*/ 890 h 104188"/>
                <a:gd name="connsiteX45" fmla="*/ 2159 w 37092"/>
                <a:gd name="connsiteY45" fmla="*/ 508 h 104188"/>
                <a:gd name="connsiteX46" fmla="*/ 889 w 37092"/>
                <a:gd name="connsiteY46" fmla="*/ 0 h 104188"/>
                <a:gd name="connsiteX47" fmla="*/ 762 w 37092"/>
                <a:gd name="connsiteY47" fmla="*/ 3558 h 104188"/>
                <a:gd name="connsiteX48" fmla="*/ 762 w 37092"/>
                <a:gd name="connsiteY48" fmla="*/ 7115 h 104188"/>
                <a:gd name="connsiteX49" fmla="*/ 1016 w 37092"/>
                <a:gd name="connsiteY49" fmla="*/ 14231 h 104188"/>
                <a:gd name="connsiteX50" fmla="*/ 1270 w 37092"/>
                <a:gd name="connsiteY50" fmla="*/ 21473 h 104188"/>
                <a:gd name="connsiteX51" fmla="*/ 1397 w 37092"/>
                <a:gd name="connsiteY51" fmla="*/ 28588 h 104188"/>
                <a:gd name="connsiteX52" fmla="*/ 889 w 37092"/>
                <a:gd name="connsiteY52" fmla="*/ 66325 h 104188"/>
                <a:gd name="connsiteX53" fmla="*/ 508 w 37092"/>
                <a:gd name="connsiteY53" fmla="*/ 85256 h 104188"/>
                <a:gd name="connsiteX54" fmla="*/ 0 w 37092"/>
                <a:gd name="connsiteY54" fmla="*/ 104188 h 104188"/>
                <a:gd name="connsiteX55" fmla="*/ 35441 w 37092"/>
                <a:gd name="connsiteY55" fmla="*/ 104188 h 104188"/>
                <a:gd name="connsiteX56" fmla="*/ 36076 w 37092"/>
                <a:gd name="connsiteY56" fmla="*/ 100122 h 104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7092" h="104188">
                  <a:moveTo>
                    <a:pt x="36076" y="100122"/>
                  </a:moveTo>
                  <a:cubicBezTo>
                    <a:pt x="36330" y="98089"/>
                    <a:pt x="36585" y="96184"/>
                    <a:pt x="36712" y="94277"/>
                  </a:cubicBezTo>
                  <a:lnTo>
                    <a:pt x="36965" y="91482"/>
                  </a:lnTo>
                  <a:lnTo>
                    <a:pt x="37092" y="88687"/>
                  </a:lnTo>
                  <a:lnTo>
                    <a:pt x="37092" y="85892"/>
                  </a:lnTo>
                  <a:lnTo>
                    <a:pt x="36965" y="83097"/>
                  </a:lnTo>
                  <a:lnTo>
                    <a:pt x="36712" y="80301"/>
                  </a:lnTo>
                  <a:lnTo>
                    <a:pt x="36203" y="77506"/>
                  </a:lnTo>
                  <a:cubicBezTo>
                    <a:pt x="35822" y="75727"/>
                    <a:pt x="35568" y="74075"/>
                    <a:pt x="35187" y="72297"/>
                  </a:cubicBezTo>
                  <a:lnTo>
                    <a:pt x="34806" y="69755"/>
                  </a:lnTo>
                  <a:lnTo>
                    <a:pt x="34552" y="67214"/>
                  </a:lnTo>
                  <a:lnTo>
                    <a:pt x="34298" y="64673"/>
                  </a:lnTo>
                  <a:lnTo>
                    <a:pt x="34171" y="62005"/>
                  </a:lnTo>
                  <a:cubicBezTo>
                    <a:pt x="34171" y="61115"/>
                    <a:pt x="34171" y="60226"/>
                    <a:pt x="34298" y="59209"/>
                  </a:cubicBezTo>
                  <a:cubicBezTo>
                    <a:pt x="34424" y="58320"/>
                    <a:pt x="34424" y="57304"/>
                    <a:pt x="34552" y="56287"/>
                  </a:cubicBezTo>
                  <a:lnTo>
                    <a:pt x="34933" y="51586"/>
                  </a:lnTo>
                  <a:lnTo>
                    <a:pt x="35187" y="46885"/>
                  </a:lnTo>
                  <a:lnTo>
                    <a:pt x="35187" y="37355"/>
                  </a:lnTo>
                  <a:cubicBezTo>
                    <a:pt x="35060" y="31002"/>
                    <a:pt x="34933" y="24649"/>
                    <a:pt x="34806" y="18297"/>
                  </a:cubicBezTo>
                  <a:cubicBezTo>
                    <a:pt x="34806" y="12452"/>
                    <a:pt x="34933" y="6861"/>
                    <a:pt x="34933" y="1397"/>
                  </a:cubicBezTo>
                  <a:lnTo>
                    <a:pt x="33536" y="1652"/>
                  </a:lnTo>
                  <a:lnTo>
                    <a:pt x="32774" y="1652"/>
                  </a:lnTo>
                  <a:lnTo>
                    <a:pt x="32011" y="1652"/>
                  </a:lnTo>
                  <a:lnTo>
                    <a:pt x="31249" y="1525"/>
                  </a:lnTo>
                  <a:lnTo>
                    <a:pt x="30487" y="1397"/>
                  </a:lnTo>
                  <a:lnTo>
                    <a:pt x="29598" y="1143"/>
                  </a:lnTo>
                  <a:lnTo>
                    <a:pt x="28709" y="890"/>
                  </a:lnTo>
                  <a:lnTo>
                    <a:pt x="27692" y="508"/>
                  </a:lnTo>
                  <a:lnTo>
                    <a:pt x="26549" y="1397"/>
                  </a:lnTo>
                  <a:lnTo>
                    <a:pt x="25279" y="2160"/>
                  </a:lnTo>
                  <a:lnTo>
                    <a:pt x="24009" y="2795"/>
                  </a:lnTo>
                  <a:lnTo>
                    <a:pt x="22611" y="3304"/>
                  </a:lnTo>
                  <a:lnTo>
                    <a:pt x="21214" y="3685"/>
                  </a:lnTo>
                  <a:lnTo>
                    <a:pt x="19689" y="3812"/>
                  </a:lnTo>
                  <a:lnTo>
                    <a:pt x="18927" y="3812"/>
                  </a:lnTo>
                  <a:lnTo>
                    <a:pt x="18165" y="3812"/>
                  </a:lnTo>
                  <a:lnTo>
                    <a:pt x="17403" y="3685"/>
                  </a:lnTo>
                  <a:lnTo>
                    <a:pt x="16641" y="3558"/>
                  </a:lnTo>
                  <a:lnTo>
                    <a:pt x="12194" y="2668"/>
                  </a:lnTo>
                  <a:lnTo>
                    <a:pt x="7876" y="1525"/>
                  </a:lnTo>
                  <a:lnTo>
                    <a:pt x="7241" y="1525"/>
                  </a:lnTo>
                  <a:lnTo>
                    <a:pt x="6986" y="1525"/>
                  </a:lnTo>
                  <a:lnTo>
                    <a:pt x="6732" y="1525"/>
                  </a:lnTo>
                  <a:cubicBezTo>
                    <a:pt x="6224" y="1397"/>
                    <a:pt x="5589" y="1271"/>
                    <a:pt x="5081" y="1271"/>
                  </a:cubicBezTo>
                  <a:lnTo>
                    <a:pt x="3556" y="890"/>
                  </a:lnTo>
                  <a:lnTo>
                    <a:pt x="2159" y="508"/>
                  </a:lnTo>
                  <a:lnTo>
                    <a:pt x="889" y="0"/>
                  </a:lnTo>
                  <a:lnTo>
                    <a:pt x="762" y="3558"/>
                  </a:lnTo>
                  <a:lnTo>
                    <a:pt x="762" y="7115"/>
                  </a:lnTo>
                  <a:lnTo>
                    <a:pt x="1016" y="14231"/>
                  </a:lnTo>
                  <a:lnTo>
                    <a:pt x="1270" y="21473"/>
                  </a:lnTo>
                  <a:lnTo>
                    <a:pt x="1397" y="28588"/>
                  </a:lnTo>
                  <a:cubicBezTo>
                    <a:pt x="1270" y="41040"/>
                    <a:pt x="1143" y="53746"/>
                    <a:pt x="889" y="66325"/>
                  </a:cubicBezTo>
                  <a:lnTo>
                    <a:pt x="508" y="85256"/>
                  </a:lnTo>
                  <a:lnTo>
                    <a:pt x="0" y="104188"/>
                  </a:lnTo>
                  <a:lnTo>
                    <a:pt x="35441" y="104188"/>
                  </a:lnTo>
                  <a:lnTo>
                    <a:pt x="36076" y="100122"/>
                  </a:lnTo>
                  <a:close/>
                </a:path>
              </a:pathLst>
            </a:custGeom>
            <a:solidFill>
              <a:srgbClr val="E75119"/>
            </a:solidFill>
            <a:ln w="12692" cap="flat">
              <a:noFill/>
              <a:prstDash val="solid"/>
              <a:miter/>
            </a:ln>
          </p:spPr>
          <p:txBody>
            <a:bodyPr rtlCol="0" anchor="ctr"/>
            <a:lstStyle/>
            <a:p>
              <a:endParaRPr lang="en-US"/>
            </a:p>
          </p:txBody>
        </p:sp>
        <p:sp>
          <p:nvSpPr>
            <p:cNvPr id="307" name="Freeform 306">
              <a:extLst>
                <a:ext uri="{FF2B5EF4-FFF2-40B4-BE49-F238E27FC236}">
                  <a16:creationId xmlns:a16="http://schemas.microsoft.com/office/drawing/2014/main" id="{71B59352-C39A-C347-AB08-8456B04E69F1}"/>
                </a:ext>
              </a:extLst>
            </p:cNvPr>
            <p:cNvSpPr/>
            <p:nvPr/>
          </p:nvSpPr>
          <p:spPr>
            <a:xfrm>
              <a:off x="10314734" y="3522163"/>
              <a:ext cx="45984" cy="57321"/>
            </a:xfrm>
            <a:custGeom>
              <a:avLst/>
              <a:gdLst>
                <a:gd name="connsiteX0" fmla="*/ 8638 w 45984"/>
                <a:gd name="connsiteY0" fmla="*/ 44343 h 61623"/>
                <a:gd name="connsiteX1" fmla="*/ 8891 w 45984"/>
                <a:gd name="connsiteY1" fmla="*/ 44979 h 61623"/>
                <a:gd name="connsiteX2" fmla="*/ 9146 w 45984"/>
                <a:gd name="connsiteY2" fmla="*/ 45614 h 61623"/>
                <a:gd name="connsiteX3" fmla="*/ 9527 w 45984"/>
                <a:gd name="connsiteY3" fmla="*/ 47012 h 61623"/>
                <a:gd name="connsiteX4" fmla="*/ 9781 w 45984"/>
                <a:gd name="connsiteY4" fmla="*/ 48409 h 61623"/>
                <a:gd name="connsiteX5" fmla="*/ 10035 w 45984"/>
                <a:gd name="connsiteY5" fmla="*/ 49807 h 61623"/>
                <a:gd name="connsiteX6" fmla="*/ 10162 w 45984"/>
                <a:gd name="connsiteY6" fmla="*/ 51205 h 61623"/>
                <a:gd name="connsiteX7" fmla="*/ 10162 w 45984"/>
                <a:gd name="connsiteY7" fmla="*/ 52603 h 61623"/>
                <a:gd name="connsiteX8" fmla="*/ 10035 w 45984"/>
                <a:gd name="connsiteY8" fmla="*/ 55016 h 61623"/>
                <a:gd name="connsiteX9" fmla="*/ 12829 w 45984"/>
                <a:gd name="connsiteY9" fmla="*/ 56795 h 61623"/>
                <a:gd name="connsiteX10" fmla="*/ 15879 w 45984"/>
                <a:gd name="connsiteY10" fmla="*/ 58574 h 61623"/>
                <a:gd name="connsiteX11" fmla="*/ 18927 w 45984"/>
                <a:gd name="connsiteY11" fmla="*/ 60226 h 61623"/>
                <a:gd name="connsiteX12" fmla="*/ 20452 w 45984"/>
                <a:gd name="connsiteY12" fmla="*/ 60988 h 61623"/>
                <a:gd name="connsiteX13" fmla="*/ 21976 w 45984"/>
                <a:gd name="connsiteY13" fmla="*/ 61624 h 61623"/>
                <a:gd name="connsiteX14" fmla="*/ 23119 w 45984"/>
                <a:gd name="connsiteY14" fmla="*/ 61369 h 61623"/>
                <a:gd name="connsiteX15" fmla="*/ 24262 w 45984"/>
                <a:gd name="connsiteY15" fmla="*/ 60988 h 61623"/>
                <a:gd name="connsiteX16" fmla="*/ 25406 w 45984"/>
                <a:gd name="connsiteY16" fmla="*/ 60480 h 61623"/>
                <a:gd name="connsiteX17" fmla="*/ 26549 w 45984"/>
                <a:gd name="connsiteY17" fmla="*/ 59845 h 61623"/>
                <a:gd name="connsiteX18" fmla="*/ 27692 w 45984"/>
                <a:gd name="connsiteY18" fmla="*/ 59082 h 61623"/>
                <a:gd name="connsiteX19" fmla="*/ 28962 w 45984"/>
                <a:gd name="connsiteY19" fmla="*/ 58320 h 61623"/>
                <a:gd name="connsiteX20" fmla="*/ 31503 w 45984"/>
                <a:gd name="connsiteY20" fmla="*/ 56414 h 61623"/>
                <a:gd name="connsiteX21" fmla="*/ 34170 w 45984"/>
                <a:gd name="connsiteY21" fmla="*/ 54254 h 61623"/>
                <a:gd name="connsiteX22" fmla="*/ 36965 w 45984"/>
                <a:gd name="connsiteY22" fmla="*/ 51713 h 61623"/>
                <a:gd name="connsiteX23" fmla="*/ 43190 w 45984"/>
                <a:gd name="connsiteY23" fmla="*/ 46122 h 61623"/>
                <a:gd name="connsiteX24" fmla="*/ 42935 w 45984"/>
                <a:gd name="connsiteY24" fmla="*/ 44217 h 61623"/>
                <a:gd name="connsiteX25" fmla="*/ 42809 w 45984"/>
                <a:gd name="connsiteY25" fmla="*/ 42438 h 61623"/>
                <a:gd name="connsiteX26" fmla="*/ 42809 w 45984"/>
                <a:gd name="connsiteY26" fmla="*/ 40786 h 61623"/>
                <a:gd name="connsiteX27" fmla="*/ 42935 w 45984"/>
                <a:gd name="connsiteY27" fmla="*/ 39261 h 61623"/>
                <a:gd name="connsiteX28" fmla="*/ 43062 w 45984"/>
                <a:gd name="connsiteY28" fmla="*/ 37864 h 61623"/>
                <a:gd name="connsiteX29" fmla="*/ 43317 w 45984"/>
                <a:gd name="connsiteY29" fmla="*/ 36593 h 61623"/>
                <a:gd name="connsiteX30" fmla="*/ 43825 w 45984"/>
                <a:gd name="connsiteY30" fmla="*/ 34179 h 61623"/>
                <a:gd name="connsiteX31" fmla="*/ 45095 w 45984"/>
                <a:gd name="connsiteY31" fmla="*/ 29351 h 61623"/>
                <a:gd name="connsiteX32" fmla="*/ 45603 w 45984"/>
                <a:gd name="connsiteY32" fmla="*/ 26682 h 61623"/>
                <a:gd name="connsiteX33" fmla="*/ 45857 w 45984"/>
                <a:gd name="connsiteY33" fmla="*/ 25158 h 61623"/>
                <a:gd name="connsiteX34" fmla="*/ 45985 w 45984"/>
                <a:gd name="connsiteY34" fmla="*/ 23506 h 61623"/>
                <a:gd name="connsiteX35" fmla="*/ 45985 w 45984"/>
                <a:gd name="connsiteY35" fmla="*/ 22235 h 61623"/>
                <a:gd name="connsiteX36" fmla="*/ 45857 w 45984"/>
                <a:gd name="connsiteY36" fmla="*/ 20838 h 61623"/>
                <a:gd name="connsiteX37" fmla="*/ 45603 w 45984"/>
                <a:gd name="connsiteY37" fmla="*/ 19313 h 61623"/>
                <a:gd name="connsiteX38" fmla="*/ 45222 w 45984"/>
                <a:gd name="connsiteY38" fmla="*/ 17788 h 61623"/>
                <a:gd name="connsiteX39" fmla="*/ 44841 w 45984"/>
                <a:gd name="connsiteY39" fmla="*/ 16136 h 61623"/>
                <a:gd name="connsiteX40" fmla="*/ 44333 w 45984"/>
                <a:gd name="connsiteY40" fmla="*/ 14485 h 61623"/>
                <a:gd name="connsiteX41" fmla="*/ 43697 w 45984"/>
                <a:gd name="connsiteY41" fmla="*/ 12833 h 61623"/>
                <a:gd name="connsiteX42" fmla="*/ 43062 w 45984"/>
                <a:gd name="connsiteY42" fmla="*/ 11181 h 61623"/>
                <a:gd name="connsiteX43" fmla="*/ 42300 w 45984"/>
                <a:gd name="connsiteY43" fmla="*/ 9657 h 61623"/>
                <a:gd name="connsiteX44" fmla="*/ 41538 w 45984"/>
                <a:gd name="connsiteY44" fmla="*/ 8132 h 61623"/>
                <a:gd name="connsiteX45" fmla="*/ 40649 w 45984"/>
                <a:gd name="connsiteY45" fmla="*/ 6734 h 61623"/>
                <a:gd name="connsiteX46" fmla="*/ 39759 w 45984"/>
                <a:gd name="connsiteY46" fmla="*/ 5463 h 61623"/>
                <a:gd name="connsiteX47" fmla="*/ 38744 w 45984"/>
                <a:gd name="connsiteY47" fmla="*/ 4320 h 61623"/>
                <a:gd name="connsiteX48" fmla="*/ 38235 w 45984"/>
                <a:gd name="connsiteY48" fmla="*/ 3812 h 61623"/>
                <a:gd name="connsiteX49" fmla="*/ 37727 w 45984"/>
                <a:gd name="connsiteY49" fmla="*/ 3430 h 61623"/>
                <a:gd name="connsiteX50" fmla="*/ 37220 w 45984"/>
                <a:gd name="connsiteY50" fmla="*/ 3049 h 61623"/>
                <a:gd name="connsiteX51" fmla="*/ 36711 w 45984"/>
                <a:gd name="connsiteY51" fmla="*/ 2668 h 61623"/>
                <a:gd name="connsiteX52" fmla="*/ 36203 w 45984"/>
                <a:gd name="connsiteY52" fmla="*/ 2414 h 61623"/>
                <a:gd name="connsiteX53" fmla="*/ 35695 w 45984"/>
                <a:gd name="connsiteY53" fmla="*/ 2160 h 61623"/>
                <a:gd name="connsiteX54" fmla="*/ 34424 w 45984"/>
                <a:gd name="connsiteY54" fmla="*/ 1779 h 61623"/>
                <a:gd name="connsiteX55" fmla="*/ 33154 w 45984"/>
                <a:gd name="connsiteY55" fmla="*/ 1525 h 61623"/>
                <a:gd name="connsiteX56" fmla="*/ 30359 w 45984"/>
                <a:gd name="connsiteY56" fmla="*/ 1271 h 61623"/>
                <a:gd name="connsiteX57" fmla="*/ 27565 w 45984"/>
                <a:gd name="connsiteY57" fmla="*/ 1016 h 61623"/>
                <a:gd name="connsiteX58" fmla="*/ 26168 w 45984"/>
                <a:gd name="connsiteY58" fmla="*/ 762 h 61623"/>
                <a:gd name="connsiteX59" fmla="*/ 24897 w 45984"/>
                <a:gd name="connsiteY59" fmla="*/ 508 h 61623"/>
                <a:gd name="connsiteX60" fmla="*/ 23373 w 45984"/>
                <a:gd name="connsiteY60" fmla="*/ 127 h 61623"/>
                <a:gd name="connsiteX61" fmla="*/ 21976 w 45984"/>
                <a:gd name="connsiteY61" fmla="*/ 0 h 61623"/>
                <a:gd name="connsiteX62" fmla="*/ 20452 w 45984"/>
                <a:gd name="connsiteY62" fmla="*/ 0 h 61623"/>
                <a:gd name="connsiteX63" fmla="*/ 19054 w 45984"/>
                <a:gd name="connsiteY63" fmla="*/ 127 h 61623"/>
                <a:gd name="connsiteX64" fmla="*/ 17529 w 45984"/>
                <a:gd name="connsiteY64" fmla="*/ 254 h 61623"/>
                <a:gd name="connsiteX65" fmla="*/ 16005 w 45984"/>
                <a:gd name="connsiteY65" fmla="*/ 508 h 61623"/>
                <a:gd name="connsiteX66" fmla="*/ 12956 w 45984"/>
                <a:gd name="connsiteY66" fmla="*/ 1271 h 61623"/>
                <a:gd name="connsiteX67" fmla="*/ 6732 w 45984"/>
                <a:gd name="connsiteY67" fmla="*/ 3049 h 61623"/>
                <a:gd name="connsiteX68" fmla="*/ 3429 w 45984"/>
                <a:gd name="connsiteY68" fmla="*/ 3812 h 61623"/>
                <a:gd name="connsiteX69" fmla="*/ 1778 w 45984"/>
                <a:gd name="connsiteY69" fmla="*/ 4193 h 61623"/>
                <a:gd name="connsiteX70" fmla="*/ 0 w 45984"/>
                <a:gd name="connsiteY70" fmla="*/ 4447 h 61623"/>
                <a:gd name="connsiteX71" fmla="*/ 254 w 45984"/>
                <a:gd name="connsiteY71" fmla="*/ 40023 h 61623"/>
                <a:gd name="connsiteX72" fmla="*/ 3176 w 45984"/>
                <a:gd name="connsiteY72" fmla="*/ 41040 h 61623"/>
                <a:gd name="connsiteX73" fmla="*/ 5462 w 45984"/>
                <a:gd name="connsiteY73" fmla="*/ 41929 h 61623"/>
                <a:gd name="connsiteX74" fmla="*/ 6351 w 45984"/>
                <a:gd name="connsiteY74" fmla="*/ 42438 h 61623"/>
                <a:gd name="connsiteX75" fmla="*/ 6732 w 45984"/>
                <a:gd name="connsiteY75" fmla="*/ 42692 h 61623"/>
                <a:gd name="connsiteX76" fmla="*/ 7114 w 45984"/>
                <a:gd name="connsiteY76" fmla="*/ 42946 h 61623"/>
                <a:gd name="connsiteX77" fmla="*/ 7367 w 45984"/>
                <a:gd name="connsiteY77" fmla="*/ 43200 h 61623"/>
                <a:gd name="connsiteX78" fmla="*/ 7621 w 45984"/>
                <a:gd name="connsiteY78" fmla="*/ 43454 h 61623"/>
                <a:gd name="connsiteX79" fmla="*/ 7876 w 45984"/>
                <a:gd name="connsiteY79" fmla="*/ 43835 h 61623"/>
                <a:gd name="connsiteX80" fmla="*/ 8638 w 45984"/>
                <a:gd name="connsiteY80" fmla="*/ 44343 h 61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45984" h="61623">
                  <a:moveTo>
                    <a:pt x="8638" y="44343"/>
                  </a:moveTo>
                  <a:lnTo>
                    <a:pt x="8891" y="44979"/>
                  </a:lnTo>
                  <a:lnTo>
                    <a:pt x="9146" y="45614"/>
                  </a:lnTo>
                  <a:lnTo>
                    <a:pt x="9527" y="47012"/>
                  </a:lnTo>
                  <a:lnTo>
                    <a:pt x="9781" y="48409"/>
                  </a:lnTo>
                  <a:lnTo>
                    <a:pt x="10035" y="49807"/>
                  </a:lnTo>
                  <a:lnTo>
                    <a:pt x="10162" y="51205"/>
                  </a:lnTo>
                  <a:lnTo>
                    <a:pt x="10162" y="52603"/>
                  </a:lnTo>
                  <a:cubicBezTo>
                    <a:pt x="10162" y="53492"/>
                    <a:pt x="10162" y="54254"/>
                    <a:pt x="10035" y="55016"/>
                  </a:cubicBezTo>
                  <a:cubicBezTo>
                    <a:pt x="10924" y="55652"/>
                    <a:pt x="11814" y="56160"/>
                    <a:pt x="12829" y="56795"/>
                  </a:cubicBezTo>
                  <a:lnTo>
                    <a:pt x="15879" y="58574"/>
                  </a:lnTo>
                  <a:lnTo>
                    <a:pt x="18927" y="60226"/>
                  </a:lnTo>
                  <a:lnTo>
                    <a:pt x="20452" y="60988"/>
                  </a:lnTo>
                  <a:lnTo>
                    <a:pt x="21976" y="61624"/>
                  </a:lnTo>
                  <a:lnTo>
                    <a:pt x="23119" y="61369"/>
                  </a:lnTo>
                  <a:lnTo>
                    <a:pt x="24262" y="60988"/>
                  </a:lnTo>
                  <a:lnTo>
                    <a:pt x="25406" y="60480"/>
                  </a:lnTo>
                  <a:lnTo>
                    <a:pt x="26549" y="59845"/>
                  </a:lnTo>
                  <a:lnTo>
                    <a:pt x="27692" y="59082"/>
                  </a:lnTo>
                  <a:lnTo>
                    <a:pt x="28962" y="58320"/>
                  </a:lnTo>
                  <a:cubicBezTo>
                    <a:pt x="29724" y="57685"/>
                    <a:pt x="30614" y="57049"/>
                    <a:pt x="31503" y="56414"/>
                  </a:cubicBezTo>
                  <a:cubicBezTo>
                    <a:pt x="32392" y="55652"/>
                    <a:pt x="33282" y="55016"/>
                    <a:pt x="34170" y="54254"/>
                  </a:cubicBezTo>
                  <a:cubicBezTo>
                    <a:pt x="35059" y="53492"/>
                    <a:pt x="36076" y="52603"/>
                    <a:pt x="36965" y="51713"/>
                  </a:cubicBezTo>
                  <a:cubicBezTo>
                    <a:pt x="38871" y="49934"/>
                    <a:pt x="41030" y="48028"/>
                    <a:pt x="43190" y="46122"/>
                  </a:cubicBezTo>
                  <a:cubicBezTo>
                    <a:pt x="43062" y="45487"/>
                    <a:pt x="43062" y="44852"/>
                    <a:pt x="42935" y="44217"/>
                  </a:cubicBezTo>
                  <a:cubicBezTo>
                    <a:pt x="42935" y="43581"/>
                    <a:pt x="42935" y="43073"/>
                    <a:pt x="42809" y="42438"/>
                  </a:cubicBezTo>
                  <a:cubicBezTo>
                    <a:pt x="42809" y="41929"/>
                    <a:pt x="42809" y="41294"/>
                    <a:pt x="42809" y="40786"/>
                  </a:cubicBezTo>
                  <a:lnTo>
                    <a:pt x="42935" y="39261"/>
                  </a:lnTo>
                  <a:lnTo>
                    <a:pt x="43062" y="37864"/>
                  </a:lnTo>
                  <a:lnTo>
                    <a:pt x="43317" y="36593"/>
                  </a:lnTo>
                  <a:cubicBezTo>
                    <a:pt x="43571" y="35704"/>
                    <a:pt x="43697" y="34941"/>
                    <a:pt x="43825" y="34179"/>
                  </a:cubicBezTo>
                  <a:cubicBezTo>
                    <a:pt x="44206" y="32527"/>
                    <a:pt x="44714" y="31002"/>
                    <a:pt x="45095" y="29351"/>
                  </a:cubicBezTo>
                  <a:cubicBezTo>
                    <a:pt x="45222" y="28461"/>
                    <a:pt x="45476" y="27572"/>
                    <a:pt x="45603" y="26682"/>
                  </a:cubicBezTo>
                  <a:lnTo>
                    <a:pt x="45857" y="25158"/>
                  </a:lnTo>
                  <a:lnTo>
                    <a:pt x="45985" y="23506"/>
                  </a:lnTo>
                  <a:cubicBezTo>
                    <a:pt x="45985" y="23125"/>
                    <a:pt x="45985" y="22744"/>
                    <a:pt x="45985" y="22235"/>
                  </a:cubicBezTo>
                  <a:cubicBezTo>
                    <a:pt x="45985" y="21854"/>
                    <a:pt x="45857" y="21346"/>
                    <a:pt x="45857" y="20838"/>
                  </a:cubicBezTo>
                  <a:lnTo>
                    <a:pt x="45603" y="19313"/>
                  </a:lnTo>
                  <a:lnTo>
                    <a:pt x="45222" y="17788"/>
                  </a:lnTo>
                  <a:lnTo>
                    <a:pt x="44841" y="16136"/>
                  </a:lnTo>
                  <a:lnTo>
                    <a:pt x="44333" y="14485"/>
                  </a:lnTo>
                  <a:lnTo>
                    <a:pt x="43697" y="12833"/>
                  </a:lnTo>
                  <a:lnTo>
                    <a:pt x="43062" y="11181"/>
                  </a:lnTo>
                  <a:lnTo>
                    <a:pt x="42300" y="9657"/>
                  </a:lnTo>
                  <a:lnTo>
                    <a:pt x="41538" y="8132"/>
                  </a:lnTo>
                  <a:lnTo>
                    <a:pt x="40649" y="6734"/>
                  </a:lnTo>
                  <a:lnTo>
                    <a:pt x="39759" y="5463"/>
                  </a:lnTo>
                  <a:lnTo>
                    <a:pt x="38744" y="4320"/>
                  </a:lnTo>
                  <a:lnTo>
                    <a:pt x="38235" y="3812"/>
                  </a:lnTo>
                  <a:lnTo>
                    <a:pt x="37727" y="3430"/>
                  </a:lnTo>
                  <a:lnTo>
                    <a:pt x="37220" y="3049"/>
                  </a:lnTo>
                  <a:lnTo>
                    <a:pt x="36711" y="2668"/>
                  </a:lnTo>
                  <a:lnTo>
                    <a:pt x="36203" y="2414"/>
                  </a:lnTo>
                  <a:lnTo>
                    <a:pt x="35695" y="2160"/>
                  </a:lnTo>
                  <a:lnTo>
                    <a:pt x="34424" y="1779"/>
                  </a:lnTo>
                  <a:lnTo>
                    <a:pt x="33154" y="1525"/>
                  </a:lnTo>
                  <a:lnTo>
                    <a:pt x="30359" y="1271"/>
                  </a:lnTo>
                  <a:lnTo>
                    <a:pt x="27565" y="1016"/>
                  </a:lnTo>
                  <a:lnTo>
                    <a:pt x="26168" y="762"/>
                  </a:lnTo>
                  <a:lnTo>
                    <a:pt x="24897" y="508"/>
                  </a:lnTo>
                  <a:lnTo>
                    <a:pt x="23373" y="127"/>
                  </a:lnTo>
                  <a:lnTo>
                    <a:pt x="21976" y="0"/>
                  </a:lnTo>
                  <a:lnTo>
                    <a:pt x="20452" y="0"/>
                  </a:lnTo>
                  <a:lnTo>
                    <a:pt x="19054" y="127"/>
                  </a:lnTo>
                  <a:lnTo>
                    <a:pt x="17529" y="254"/>
                  </a:lnTo>
                  <a:lnTo>
                    <a:pt x="16005" y="508"/>
                  </a:lnTo>
                  <a:lnTo>
                    <a:pt x="12956" y="1271"/>
                  </a:lnTo>
                  <a:cubicBezTo>
                    <a:pt x="10924" y="1906"/>
                    <a:pt x="8891" y="2414"/>
                    <a:pt x="6732" y="3049"/>
                  </a:cubicBezTo>
                  <a:lnTo>
                    <a:pt x="3429" y="3812"/>
                  </a:lnTo>
                  <a:lnTo>
                    <a:pt x="1778" y="4193"/>
                  </a:lnTo>
                  <a:lnTo>
                    <a:pt x="0" y="4447"/>
                  </a:lnTo>
                  <a:cubicBezTo>
                    <a:pt x="0" y="12960"/>
                    <a:pt x="254" y="31638"/>
                    <a:pt x="254" y="40023"/>
                  </a:cubicBezTo>
                  <a:cubicBezTo>
                    <a:pt x="1397" y="40405"/>
                    <a:pt x="2286" y="40659"/>
                    <a:pt x="3176" y="41040"/>
                  </a:cubicBezTo>
                  <a:cubicBezTo>
                    <a:pt x="4064" y="41294"/>
                    <a:pt x="4826" y="41675"/>
                    <a:pt x="5462" y="41929"/>
                  </a:cubicBezTo>
                  <a:lnTo>
                    <a:pt x="6351" y="42438"/>
                  </a:lnTo>
                  <a:lnTo>
                    <a:pt x="6732" y="42692"/>
                  </a:lnTo>
                  <a:lnTo>
                    <a:pt x="7114" y="42946"/>
                  </a:lnTo>
                  <a:lnTo>
                    <a:pt x="7367" y="43200"/>
                  </a:lnTo>
                  <a:lnTo>
                    <a:pt x="7621" y="43454"/>
                  </a:lnTo>
                  <a:lnTo>
                    <a:pt x="7876" y="43835"/>
                  </a:lnTo>
                  <a:lnTo>
                    <a:pt x="8638" y="44343"/>
                  </a:lnTo>
                  <a:close/>
                </a:path>
              </a:pathLst>
            </a:custGeom>
            <a:solidFill>
              <a:srgbClr val="E75119"/>
            </a:solidFill>
            <a:ln w="12692" cap="flat">
              <a:noFill/>
              <a:prstDash val="solid"/>
              <a:miter/>
            </a:ln>
          </p:spPr>
          <p:txBody>
            <a:bodyPr rtlCol="0" anchor="ctr"/>
            <a:lstStyle/>
            <a:p>
              <a:endParaRPr lang="en-US"/>
            </a:p>
          </p:txBody>
        </p:sp>
        <p:sp>
          <p:nvSpPr>
            <p:cNvPr id="312" name="Freeform 311">
              <a:extLst>
                <a:ext uri="{FF2B5EF4-FFF2-40B4-BE49-F238E27FC236}">
                  <a16:creationId xmlns:a16="http://schemas.microsoft.com/office/drawing/2014/main" id="{CDBDF0F0-DA74-8442-8282-3DE4513A02EE}"/>
                </a:ext>
              </a:extLst>
            </p:cNvPr>
            <p:cNvSpPr/>
            <p:nvPr/>
          </p:nvSpPr>
          <p:spPr>
            <a:xfrm>
              <a:off x="10322991" y="6373830"/>
              <a:ext cx="37854" cy="92069"/>
            </a:xfrm>
            <a:custGeom>
              <a:avLst/>
              <a:gdLst>
                <a:gd name="connsiteX0" fmla="*/ 2033 w 37854"/>
                <a:gd name="connsiteY0" fmla="*/ 98979 h 98978"/>
                <a:gd name="connsiteX1" fmla="*/ 10798 w 37854"/>
                <a:gd name="connsiteY1" fmla="*/ 97581 h 98978"/>
                <a:gd name="connsiteX2" fmla="*/ 19689 w 37854"/>
                <a:gd name="connsiteY2" fmla="*/ 96311 h 98978"/>
                <a:gd name="connsiteX3" fmla="*/ 37474 w 37854"/>
                <a:gd name="connsiteY3" fmla="*/ 94023 h 98978"/>
                <a:gd name="connsiteX4" fmla="*/ 37474 w 37854"/>
                <a:gd name="connsiteY4" fmla="*/ 90974 h 98978"/>
                <a:gd name="connsiteX5" fmla="*/ 37728 w 37854"/>
                <a:gd name="connsiteY5" fmla="*/ 71661 h 98978"/>
                <a:gd name="connsiteX6" fmla="*/ 37728 w 37854"/>
                <a:gd name="connsiteY6" fmla="*/ 70136 h 98978"/>
                <a:gd name="connsiteX7" fmla="*/ 37728 w 37854"/>
                <a:gd name="connsiteY7" fmla="*/ 69628 h 98978"/>
                <a:gd name="connsiteX8" fmla="*/ 37855 w 37854"/>
                <a:gd name="connsiteY8" fmla="*/ 56414 h 98978"/>
                <a:gd name="connsiteX9" fmla="*/ 37728 w 37854"/>
                <a:gd name="connsiteY9" fmla="*/ 43200 h 98978"/>
                <a:gd name="connsiteX10" fmla="*/ 37474 w 37854"/>
                <a:gd name="connsiteY10" fmla="*/ 32527 h 98978"/>
                <a:gd name="connsiteX11" fmla="*/ 37474 w 37854"/>
                <a:gd name="connsiteY11" fmla="*/ 27445 h 98978"/>
                <a:gd name="connsiteX12" fmla="*/ 37474 w 37854"/>
                <a:gd name="connsiteY12" fmla="*/ 25666 h 98978"/>
                <a:gd name="connsiteX13" fmla="*/ 37601 w 37854"/>
                <a:gd name="connsiteY13" fmla="*/ 24777 h 98978"/>
                <a:gd name="connsiteX14" fmla="*/ 37601 w 37854"/>
                <a:gd name="connsiteY14" fmla="*/ 24268 h 98978"/>
                <a:gd name="connsiteX15" fmla="*/ 37601 w 37854"/>
                <a:gd name="connsiteY15" fmla="*/ 23633 h 98978"/>
                <a:gd name="connsiteX16" fmla="*/ 37601 w 37854"/>
                <a:gd name="connsiteY16" fmla="*/ 21854 h 98978"/>
                <a:gd name="connsiteX17" fmla="*/ 37347 w 37854"/>
                <a:gd name="connsiteY17" fmla="*/ 17280 h 98978"/>
                <a:gd name="connsiteX18" fmla="*/ 36712 w 37854"/>
                <a:gd name="connsiteY18" fmla="*/ 9911 h 98978"/>
                <a:gd name="connsiteX19" fmla="*/ 36585 w 37854"/>
                <a:gd name="connsiteY19" fmla="*/ 8640 h 98978"/>
                <a:gd name="connsiteX20" fmla="*/ 36204 w 37854"/>
                <a:gd name="connsiteY20" fmla="*/ 6226 h 98978"/>
                <a:gd name="connsiteX21" fmla="*/ 35695 w 37854"/>
                <a:gd name="connsiteY21" fmla="*/ 3176 h 98978"/>
                <a:gd name="connsiteX22" fmla="*/ 35315 w 37854"/>
                <a:gd name="connsiteY22" fmla="*/ 0 h 98978"/>
                <a:gd name="connsiteX23" fmla="*/ 26422 w 37854"/>
                <a:gd name="connsiteY23" fmla="*/ 0 h 98978"/>
                <a:gd name="connsiteX24" fmla="*/ 17657 w 37854"/>
                <a:gd name="connsiteY24" fmla="*/ 254 h 98978"/>
                <a:gd name="connsiteX25" fmla="*/ 8892 w 37854"/>
                <a:gd name="connsiteY25" fmla="*/ 508 h 98978"/>
                <a:gd name="connsiteX26" fmla="*/ 0 w 37854"/>
                <a:gd name="connsiteY26" fmla="*/ 508 h 98978"/>
                <a:gd name="connsiteX27" fmla="*/ 1397 w 37854"/>
                <a:gd name="connsiteY27" fmla="*/ 39515 h 98978"/>
                <a:gd name="connsiteX28" fmla="*/ 2033 w 37854"/>
                <a:gd name="connsiteY28" fmla="*/ 98979 h 9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7854" h="98978">
                  <a:moveTo>
                    <a:pt x="2033" y="98979"/>
                  </a:moveTo>
                  <a:lnTo>
                    <a:pt x="10798" y="97581"/>
                  </a:lnTo>
                  <a:lnTo>
                    <a:pt x="19689" y="96311"/>
                  </a:lnTo>
                  <a:lnTo>
                    <a:pt x="37474" y="94023"/>
                  </a:lnTo>
                  <a:lnTo>
                    <a:pt x="37474" y="90974"/>
                  </a:lnTo>
                  <a:lnTo>
                    <a:pt x="37728" y="71661"/>
                  </a:lnTo>
                  <a:cubicBezTo>
                    <a:pt x="37728" y="71153"/>
                    <a:pt x="37728" y="70517"/>
                    <a:pt x="37728" y="70136"/>
                  </a:cubicBezTo>
                  <a:lnTo>
                    <a:pt x="37728" y="69628"/>
                  </a:lnTo>
                  <a:lnTo>
                    <a:pt x="37855" y="56414"/>
                  </a:lnTo>
                  <a:lnTo>
                    <a:pt x="37728" y="43200"/>
                  </a:lnTo>
                  <a:cubicBezTo>
                    <a:pt x="37728" y="40659"/>
                    <a:pt x="37601" y="36339"/>
                    <a:pt x="37474" y="32527"/>
                  </a:cubicBezTo>
                  <a:cubicBezTo>
                    <a:pt x="37474" y="30621"/>
                    <a:pt x="37474" y="28842"/>
                    <a:pt x="37474" y="27445"/>
                  </a:cubicBezTo>
                  <a:cubicBezTo>
                    <a:pt x="37474" y="26810"/>
                    <a:pt x="37474" y="26174"/>
                    <a:pt x="37474" y="25666"/>
                  </a:cubicBezTo>
                  <a:cubicBezTo>
                    <a:pt x="37474" y="25158"/>
                    <a:pt x="37474" y="24903"/>
                    <a:pt x="37601" y="24777"/>
                  </a:cubicBezTo>
                  <a:cubicBezTo>
                    <a:pt x="37601" y="24649"/>
                    <a:pt x="37601" y="24522"/>
                    <a:pt x="37601" y="24268"/>
                  </a:cubicBezTo>
                  <a:cubicBezTo>
                    <a:pt x="37601" y="24141"/>
                    <a:pt x="37601" y="23887"/>
                    <a:pt x="37601" y="23633"/>
                  </a:cubicBezTo>
                  <a:cubicBezTo>
                    <a:pt x="37601" y="23125"/>
                    <a:pt x="37601" y="22616"/>
                    <a:pt x="37601" y="21854"/>
                  </a:cubicBezTo>
                  <a:cubicBezTo>
                    <a:pt x="37474" y="20583"/>
                    <a:pt x="37347" y="18932"/>
                    <a:pt x="37347" y="17280"/>
                  </a:cubicBezTo>
                  <a:cubicBezTo>
                    <a:pt x="37092" y="14104"/>
                    <a:pt x="36839" y="10800"/>
                    <a:pt x="36712" y="9911"/>
                  </a:cubicBezTo>
                  <a:cubicBezTo>
                    <a:pt x="36712" y="9783"/>
                    <a:pt x="36585" y="9275"/>
                    <a:pt x="36585" y="8640"/>
                  </a:cubicBezTo>
                  <a:cubicBezTo>
                    <a:pt x="36457" y="8005"/>
                    <a:pt x="36330" y="7115"/>
                    <a:pt x="36204" y="6226"/>
                  </a:cubicBezTo>
                  <a:cubicBezTo>
                    <a:pt x="36077" y="5337"/>
                    <a:pt x="35822" y="4193"/>
                    <a:pt x="35695" y="3176"/>
                  </a:cubicBezTo>
                  <a:cubicBezTo>
                    <a:pt x="35568" y="2160"/>
                    <a:pt x="35441" y="1017"/>
                    <a:pt x="35315" y="0"/>
                  </a:cubicBezTo>
                  <a:cubicBezTo>
                    <a:pt x="32265" y="0"/>
                    <a:pt x="29344" y="0"/>
                    <a:pt x="26422" y="0"/>
                  </a:cubicBezTo>
                  <a:lnTo>
                    <a:pt x="17657" y="254"/>
                  </a:lnTo>
                  <a:lnTo>
                    <a:pt x="8892" y="508"/>
                  </a:lnTo>
                  <a:cubicBezTo>
                    <a:pt x="5971" y="508"/>
                    <a:pt x="3049" y="508"/>
                    <a:pt x="0" y="508"/>
                  </a:cubicBezTo>
                  <a:cubicBezTo>
                    <a:pt x="508" y="13595"/>
                    <a:pt x="1016" y="26810"/>
                    <a:pt x="1397" y="39515"/>
                  </a:cubicBezTo>
                  <a:lnTo>
                    <a:pt x="2033" y="98979"/>
                  </a:lnTo>
                  <a:close/>
                </a:path>
              </a:pathLst>
            </a:custGeom>
            <a:solidFill>
              <a:srgbClr val="E75119"/>
            </a:solidFill>
            <a:ln w="12692" cap="flat">
              <a:noFill/>
              <a:prstDash val="solid"/>
              <a:miter/>
            </a:ln>
          </p:spPr>
          <p:txBody>
            <a:bodyPr rtlCol="0" anchor="ctr"/>
            <a:lstStyle/>
            <a:p>
              <a:endParaRPr lang="en-US"/>
            </a:p>
          </p:txBody>
        </p:sp>
        <p:sp>
          <p:nvSpPr>
            <p:cNvPr id="317" name="Freeform 316">
              <a:extLst>
                <a:ext uri="{FF2B5EF4-FFF2-40B4-BE49-F238E27FC236}">
                  <a16:creationId xmlns:a16="http://schemas.microsoft.com/office/drawing/2014/main" id="{883007D5-C944-6849-8298-6D2E708358BF}"/>
                </a:ext>
              </a:extLst>
            </p:cNvPr>
            <p:cNvSpPr/>
            <p:nvPr/>
          </p:nvSpPr>
          <p:spPr>
            <a:xfrm>
              <a:off x="10323118" y="6357047"/>
              <a:ext cx="37727" cy="108497"/>
            </a:xfrm>
            <a:custGeom>
              <a:avLst/>
              <a:gdLst>
                <a:gd name="connsiteX0" fmla="*/ 1779 w 37727"/>
                <a:gd name="connsiteY0" fmla="*/ 115242 h 116639"/>
                <a:gd name="connsiteX1" fmla="*/ 6097 w 37727"/>
                <a:gd name="connsiteY1" fmla="*/ 114480 h 116639"/>
                <a:gd name="connsiteX2" fmla="*/ 10417 w 37727"/>
                <a:gd name="connsiteY2" fmla="*/ 113971 h 116639"/>
                <a:gd name="connsiteX3" fmla="*/ 14609 w 37727"/>
                <a:gd name="connsiteY3" fmla="*/ 113845 h 116639"/>
                <a:gd name="connsiteX4" fmla="*/ 18800 w 37727"/>
                <a:gd name="connsiteY4" fmla="*/ 113971 h 116639"/>
                <a:gd name="connsiteX5" fmla="*/ 22992 w 37727"/>
                <a:gd name="connsiteY5" fmla="*/ 114353 h 116639"/>
                <a:gd name="connsiteX6" fmla="*/ 27184 w 37727"/>
                <a:gd name="connsiteY6" fmla="*/ 114861 h 116639"/>
                <a:gd name="connsiteX7" fmla="*/ 31376 w 37727"/>
                <a:gd name="connsiteY7" fmla="*/ 115623 h 116639"/>
                <a:gd name="connsiteX8" fmla="*/ 35568 w 37727"/>
                <a:gd name="connsiteY8" fmla="*/ 116640 h 116639"/>
                <a:gd name="connsiteX9" fmla="*/ 35568 w 37727"/>
                <a:gd name="connsiteY9" fmla="*/ 114353 h 116639"/>
                <a:gd name="connsiteX10" fmla="*/ 35568 w 37727"/>
                <a:gd name="connsiteY10" fmla="*/ 111939 h 116639"/>
                <a:gd name="connsiteX11" fmla="*/ 35822 w 37727"/>
                <a:gd name="connsiteY11" fmla="*/ 109270 h 116639"/>
                <a:gd name="connsiteX12" fmla="*/ 36203 w 37727"/>
                <a:gd name="connsiteY12" fmla="*/ 106348 h 116639"/>
                <a:gd name="connsiteX13" fmla="*/ 37092 w 37727"/>
                <a:gd name="connsiteY13" fmla="*/ 97327 h 116639"/>
                <a:gd name="connsiteX14" fmla="*/ 37601 w 37727"/>
                <a:gd name="connsiteY14" fmla="*/ 92499 h 116639"/>
                <a:gd name="connsiteX15" fmla="*/ 37727 w 37727"/>
                <a:gd name="connsiteY15" fmla="*/ 90339 h 116639"/>
                <a:gd name="connsiteX16" fmla="*/ 37727 w 37727"/>
                <a:gd name="connsiteY16" fmla="*/ 88433 h 116639"/>
                <a:gd name="connsiteX17" fmla="*/ 37474 w 37727"/>
                <a:gd name="connsiteY17" fmla="*/ 82715 h 116639"/>
                <a:gd name="connsiteX18" fmla="*/ 37092 w 37727"/>
                <a:gd name="connsiteY18" fmla="*/ 77760 h 116639"/>
                <a:gd name="connsiteX19" fmla="*/ 36457 w 37727"/>
                <a:gd name="connsiteY19" fmla="*/ 67214 h 116639"/>
                <a:gd name="connsiteX20" fmla="*/ 35568 w 37727"/>
                <a:gd name="connsiteY20" fmla="*/ 39007 h 116639"/>
                <a:gd name="connsiteX21" fmla="*/ 35060 w 37727"/>
                <a:gd name="connsiteY21" fmla="*/ 10800 h 116639"/>
                <a:gd name="connsiteX22" fmla="*/ 35060 w 37727"/>
                <a:gd name="connsiteY22" fmla="*/ 8132 h 116639"/>
                <a:gd name="connsiteX23" fmla="*/ 35187 w 37727"/>
                <a:gd name="connsiteY23" fmla="*/ 5463 h 116639"/>
                <a:gd name="connsiteX24" fmla="*/ 35695 w 37727"/>
                <a:gd name="connsiteY24" fmla="*/ 0 h 116639"/>
                <a:gd name="connsiteX25" fmla="*/ 254 w 37727"/>
                <a:gd name="connsiteY25" fmla="*/ 0 h 116639"/>
                <a:gd name="connsiteX26" fmla="*/ 127 w 37727"/>
                <a:gd name="connsiteY26" fmla="*/ 6226 h 116639"/>
                <a:gd name="connsiteX27" fmla="*/ 0 w 37727"/>
                <a:gd name="connsiteY27" fmla="*/ 12706 h 116639"/>
                <a:gd name="connsiteX28" fmla="*/ 0 w 37727"/>
                <a:gd name="connsiteY28" fmla="*/ 19186 h 116639"/>
                <a:gd name="connsiteX29" fmla="*/ 381 w 37727"/>
                <a:gd name="connsiteY29" fmla="*/ 32146 h 116639"/>
                <a:gd name="connsiteX30" fmla="*/ 1016 w 37727"/>
                <a:gd name="connsiteY30" fmla="*/ 45106 h 116639"/>
                <a:gd name="connsiteX31" fmla="*/ 1397 w 37727"/>
                <a:gd name="connsiteY31" fmla="*/ 57939 h 116639"/>
                <a:gd name="connsiteX32" fmla="*/ 1779 w 37727"/>
                <a:gd name="connsiteY32" fmla="*/ 115242 h 11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727" h="116639">
                  <a:moveTo>
                    <a:pt x="1779" y="115242"/>
                  </a:moveTo>
                  <a:lnTo>
                    <a:pt x="6097" y="114480"/>
                  </a:lnTo>
                  <a:lnTo>
                    <a:pt x="10417" y="113971"/>
                  </a:lnTo>
                  <a:lnTo>
                    <a:pt x="14609" y="113845"/>
                  </a:lnTo>
                  <a:lnTo>
                    <a:pt x="18800" y="113971"/>
                  </a:lnTo>
                  <a:lnTo>
                    <a:pt x="22992" y="114353"/>
                  </a:lnTo>
                  <a:lnTo>
                    <a:pt x="27184" y="114861"/>
                  </a:lnTo>
                  <a:lnTo>
                    <a:pt x="31376" y="115623"/>
                  </a:lnTo>
                  <a:lnTo>
                    <a:pt x="35568" y="116640"/>
                  </a:lnTo>
                  <a:cubicBezTo>
                    <a:pt x="35568" y="115878"/>
                    <a:pt x="35568" y="115115"/>
                    <a:pt x="35568" y="114353"/>
                  </a:cubicBezTo>
                  <a:cubicBezTo>
                    <a:pt x="35568" y="113590"/>
                    <a:pt x="35568" y="112701"/>
                    <a:pt x="35568" y="111939"/>
                  </a:cubicBezTo>
                  <a:cubicBezTo>
                    <a:pt x="35568" y="111049"/>
                    <a:pt x="35695" y="110160"/>
                    <a:pt x="35822" y="109270"/>
                  </a:cubicBezTo>
                  <a:cubicBezTo>
                    <a:pt x="35950" y="108381"/>
                    <a:pt x="36077" y="107364"/>
                    <a:pt x="36203" y="106348"/>
                  </a:cubicBezTo>
                  <a:cubicBezTo>
                    <a:pt x="36457" y="104061"/>
                    <a:pt x="36712" y="100630"/>
                    <a:pt x="37092" y="97327"/>
                  </a:cubicBezTo>
                  <a:cubicBezTo>
                    <a:pt x="37220" y="95675"/>
                    <a:pt x="37347" y="94023"/>
                    <a:pt x="37601" y="92499"/>
                  </a:cubicBezTo>
                  <a:cubicBezTo>
                    <a:pt x="37601" y="91736"/>
                    <a:pt x="37727" y="90974"/>
                    <a:pt x="37727" y="90339"/>
                  </a:cubicBezTo>
                  <a:cubicBezTo>
                    <a:pt x="37727" y="89704"/>
                    <a:pt x="37727" y="89068"/>
                    <a:pt x="37727" y="88433"/>
                  </a:cubicBezTo>
                  <a:cubicBezTo>
                    <a:pt x="37601" y="86273"/>
                    <a:pt x="37601" y="84494"/>
                    <a:pt x="37474" y="82715"/>
                  </a:cubicBezTo>
                  <a:cubicBezTo>
                    <a:pt x="37347" y="80936"/>
                    <a:pt x="37220" y="79412"/>
                    <a:pt x="37092" y="77760"/>
                  </a:cubicBezTo>
                  <a:cubicBezTo>
                    <a:pt x="36839" y="74583"/>
                    <a:pt x="36712" y="71407"/>
                    <a:pt x="36457" y="67214"/>
                  </a:cubicBezTo>
                  <a:lnTo>
                    <a:pt x="35568" y="39007"/>
                  </a:lnTo>
                  <a:lnTo>
                    <a:pt x="35060" y="10800"/>
                  </a:lnTo>
                  <a:lnTo>
                    <a:pt x="35060" y="8132"/>
                  </a:lnTo>
                  <a:lnTo>
                    <a:pt x="35187" y="5463"/>
                  </a:lnTo>
                  <a:lnTo>
                    <a:pt x="35695" y="0"/>
                  </a:lnTo>
                  <a:lnTo>
                    <a:pt x="254" y="0"/>
                  </a:lnTo>
                  <a:lnTo>
                    <a:pt x="127" y="6226"/>
                  </a:lnTo>
                  <a:lnTo>
                    <a:pt x="0" y="12706"/>
                  </a:lnTo>
                  <a:lnTo>
                    <a:pt x="0" y="19186"/>
                  </a:lnTo>
                  <a:lnTo>
                    <a:pt x="381" y="32146"/>
                  </a:lnTo>
                  <a:cubicBezTo>
                    <a:pt x="635" y="36466"/>
                    <a:pt x="762" y="40786"/>
                    <a:pt x="1016" y="45106"/>
                  </a:cubicBezTo>
                  <a:cubicBezTo>
                    <a:pt x="1144" y="49426"/>
                    <a:pt x="1270" y="53618"/>
                    <a:pt x="1397" y="57939"/>
                  </a:cubicBezTo>
                  <a:lnTo>
                    <a:pt x="1779" y="115242"/>
                  </a:lnTo>
                  <a:close/>
                </a:path>
              </a:pathLst>
            </a:custGeom>
            <a:solidFill>
              <a:srgbClr val="E75119"/>
            </a:solidFill>
            <a:ln w="12692" cap="flat">
              <a:noFill/>
              <a:prstDash val="solid"/>
              <a:miter/>
            </a:ln>
          </p:spPr>
          <p:txBody>
            <a:bodyPr rtlCol="0" anchor="ctr"/>
            <a:lstStyle/>
            <a:p>
              <a:endParaRPr lang="en-US"/>
            </a:p>
          </p:txBody>
        </p:sp>
        <p:sp>
          <p:nvSpPr>
            <p:cNvPr id="322" name="Freeform 321">
              <a:extLst>
                <a:ext uri="{FF2B5EF4-FFF2-40B4-BE49-F238E27FC236}">
                  <a16:creationId xmlns:a16="http://schemas.microsoft.com/office/drawing/2014/main" id="{16371D34-6FD2-7744-88D6-8B984F69690A}"/>
                </a:ext>
              </a:extLst>
            </p:cNvPr>
            <p:cNvSpPr/>
            <p:nvPr/>
          </p:nvSpPr>
          <p:spPr>
            <a:xfrm>
              <a:off x="10227973" y="6445689"/>
              <a:ext cx="104164" cy="34510"/>
            </a:xfrm>
            <a:custGeom>
              <a:avLst/>
              <a:gdLst>
                <a:gd name="connsiteX0" fmla="*/ 3938 w 104164"/>
                <a:gd name="connsiteY0" fmla="*/ 36085 h 37100"/>
                <a:gd name="connsiteX1" fmla="*/ 9781 w 104164"/>
                <a:gd name="connsiteY1" fmla="*/ 36720 h 37100"/>
                <a:gd name="connsiteX2" fmla="*/ 12576 w 104164"/>
                <a:gd name="connsiteY2" fmla="*/ 36974 h 37100"/>
                <a:gd name="connsiteX3" fmla="*/ 15370 w 104164"/>
                <a:gd name="connsiteY3" fmla="*/ 37101 h 37100"/>
                <a:gd name="connsiteX4" fmla="*/ 18165 w 104164"/>
                <a:gd name="connsiteY4" fmla="*/ 37101 h 37100"/>
                <a:gd name="connsiteX5" fmla="*/ 20959 w 104164"/>
                <a:gd name="connsiteY5" fmla="*/ 36974 h 37100"/>
                <a:gd name="connsiteX6" fmla="*/ 23754 w 104164"/>
                <a:gd name="connsiteY6" fmla="*/ 36720 h 37100"/>
                <a:gd name="connsiteX7" fmla="*/ 26549 w 104164"/>
                <a:gd name="connsiteY7" fmla="*/ 36211 h 37100"/>
                <a:gd name="connsiteX8" fmla="*/ 31757 w 104164"/>
                <a:gd name="connsiteY8" fmla="*/ 35195 h 37100"/>
                <a:gd name="connsiteX9" fmla="*/ 34298 w 104164"/>
                <a:gd name="connsiteY9" fmla="*/ 34814 h 37100"/>
                <a:gd name="connsiteX10" fmla="*/ 36838 w 104164"/>
                <a:gd name="connsiteY10" fmla="*/ 34560 h 37100"/>
                <a:gd name="connsiteX11" fmla="*/ 39379 w 104164"/>
                <a:gd name="connsiteY11" fmla="*/ 34306 h 37100"/>
                <a:gd name="connsiteX12" fmla="*/ 42047 w 104164"/>
                <a:gd name="connsiteY12" fmla="*/ 34178 h 37100"/>
                <a:gd name="connsiteX13" fmla="*/ 44841 w 104164"/>
                <a:gd name="connsiteY13" fmla="*/ 34306 h 37100"/>
                <a:gd name="connsiteX14" fmla="*/ 47763 w 104164"/>
                <a:gd name="connsiteY14" fmla="*/ 34560 h 37100"/>
                <a:gd name="connsiteX15" fmla="*/ 52463 w 104164"/>
                <a:gd name="connsiteY15" fmla="*/ 34941 h 37100"/>
                <a:gd name="connsiteX16" fmla="*/ 57163 w 104164"/>
                <a:gd name="connsiteY16" fmla="*/ 35195 h 37100"/>
                <a:gd name="connsiteX17" fmla="*/ 66690 w 104164"/>
                <a:gd name="connsiteY17" fmla="*/ 35195 h 37100"/>
                <a:gd name="connsiteX18" fmla="*/ 85745 w 104164"/>
                <a:gd name="connsiteY18" fmla="*/ 34814 h 37100"/>
                <a:gd name="connsiteX19" fmla="*/ 102640 w 104164"/>
                <a:gd name="connsiteY19" fmla="*/ 34941 h 37100"/>
                <a:gd name="connsiteX20" fmla="*/ 102513 w 104164"/>
                <a:gd name="connsiteY20" fmla="*/ 33543 h 37100"/>
                <a:gd name="connsiteX21" fmla="*/ 102513 w 104164"/>
                <a:gd name="connsiteY21" fmla="*/ 32781 h 37100"/>
                <a:gd name="connsiteX22" fmla="*/ 102513 w 104164"/>
                <a:gd name="connsiteY22" fmla="*/ 32019 h 37100"/>
                <a:gd name="connsiteX23" fmla="*/ 102640 w 104164"/>
                <a:gd name="connsiteY23" fmla="*/ 31256 h 37100"/>
                <a:gd name="connsiteX24" fmla="*/ 102766 w 104164"/>
                <a:gd name="connsiteY24" fmla="*/ 30494 h 37100"/>
                <a:gd name="connsiteX25" fmla="*/ 103021 w 104164"/>
                <a:gd name="connsiteY25" fmla="*/ 29605 h 37100"/>
                <a:gd name="connsiteX26" fmla="*/ 103275 w 104164"/>
                <a:gd name="connsiteY26" fmla="*/ 28715 h 37100"/>
                <a:gd name="connsiteX27" fmla="*/ 103656 w 104164"/>
                <a:gd name="connsiteY27" fmla="*/ 27699 h 37100"/>
                <a:gd name="connsiteX28" fmla="*/ 102766 w 104164"/>
                <a:gd name="connsiteY28" fmla="*/ 26555 h 37100"/>
                <a:gd name="connsiteX29" fmla="*/ 102004 w 104164"/>
                <a:gd name="connsiteY29" fmla="*/ 25285 h 37100"/>
                <a:gd name="connsiteX30" fmla="*/ 101369 w 104164"/>
                <a:gd name="connsiteY30" fmla="*/ 24014 h 37100"/>
                <a:gd name="connsiteX31" fmla="*/ 100861 w 104164"/>
                <a:gd name="connsiteY31" fmla="*/ 22616 h 37100"/>
                <a:gd name="connsiteX32" fmla="*/ 100480 w 104164"/>
                <a:gd name="connsiteY32" fmla="*/ 21219 h 37100"/>
                <a:gd name="connsiteX33" fmla="*/ 100353 w 104164"/>
                <a:gd name="connsiteY33" fmla="*/ 19694 h 37100"/>
                <a:gd name="connsiteX34" fmla="*/ 100353 w 104164"/>
                <a:gd name="connsiteY34" fmla="*/ 18932 h 37100"/>
                <a:gd name="connsiteX35" fmla="*/ 100353 w 104164"/>
                <a:gd name="connsiteY35" fmla="*/ 18169 h 37100"/>
                <a:gd name="connsiteX36" fmla="*/ 100480 w 104164"/>
                <a:gd name="connsiteY36" fmla="*/ 17407 h 37100"/>
                <a:gd name="connsiteX37" fmla="*/ 100607 w 104164"/>
                <a:gd name="connsiteY37" fmla="*/ 16645 h 37100"/>
                <a:gd name="connsiteX38" fmla="*/ 101496 w 104164"/>
                <a:gd name="connsiteY38" fmla="*/ 12198 h 37100"/>
                <a:gd name="connsiteX39" fmla="*/ 102640 w 104164"/>
                <a:gd name="connsiteY39" fmla="*/ 7878 h 37100"/>
                <a:gd name="connsiteX40" fmla="*/ 102640 w 104164"/>
                <a:gd name="connsiteY40" fmla="*/ 7242 h 37100"/>
                <a:gd name="connsiteX41" fmla="*/ 102640 w 104164"/>
                <a:gd name="connsiteY41" fmla="*/ 6988 h 37100"/>
                <a:gd name="connsiteX42" fmla="*/ 102640 w 104164"/>
                <a:gd name="connsiteY42" fmla="*/ 6734 h 37100"/>
                <a:gd name="connsiteX43" fmla="*/ 102893 w 104164"/>
                <a:gd name="connsiteY43" fmla="*/ 5082 h 37100"/>
                <a:gd name="connsiteX44" fmla="*/ 103275 w 104164"/>
                <a:gd name="connsiteY44" fmla="*/ 3558 h 37100"/>
                <a:gd name="connsiteX45" fmla="*/ 103656 w 104164"/>
                <a:gd name="connsiteY45" fmla="*/ 2160 h 37100"/>
                <a:gd name="connsiteX46" fmla="*/ 104164 w 104164"/>
                <a:gd name="connsiteY46" fmla="*/ 889 h 37100"/>
                <a:gd name="connsiteX47" fmla="*/ 100607 w 104164"/>
                <a:gd name="connsiteY47" fmla="*/ 762 h 37100"/>
                <a:gd name="connsiteX48" fmla="*/ 97051 w 104164"/>
                <a:gd name="connsiteY48" fmla="*/ 762 h 37100"/>
                <a:gd name="connsiteX49" fmla="*/ 89937 w 104164"/>
                <a:gd name="connsiteY49" fmla="*/ 1016 h 37100"/>
                <a:gd name="connsiteX50" fmla="*/ 82696 w 104164"/>
                <a:gd name="connsiteY50" fmla="*/ 1270 h 37100"/>
                <a:gd name="connsiteX51" fmla="*/ 75583 w 104164"/>
                <a:gd name="connsiteY51" fmla="*/ 1397 h 37100"/>
                <a:gd name="connsiteX52" fmla="*/ 37855 w 104164"/>
                <a:gd name="connsiteY52" fmla="*/ 889 h 37100"/>
                <a:gd name="connsiteX53" fmla="*/ 18927 w 104164"/>
                <a:gd name="connsiteY53" fmla="*/ 508 h 37100"/>
                <a:gd name="connsiteX54" fmla="*/ 0 w 104164"/>
                <a:gd name="connsiteY54" fmla="*/ 0 h 37100"/>
                <a:gd name="connsiteX55" fmla="*/ 0 w 104164"/>
                <a:gd name="connsiteY55" fmla="*/ 35449 h 37100"/>
                <a:gd name="connsiteX56" fmla="*/ 3938 w 104164"/>
                <a:gd name="connsiteY56" fmla="*/ 36085 h 3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4164" h="37100">
                  <a:moveTo>
                    <a:pt x="3938" y="36085"/>
                  </a:moveTo>
                  <a:cubicBezTo>
                    <a:pt x="5970" y="36339"/>
                    <a:pt x="7876" y="36593"/>
                    <a:pt x="9781" y="36720"/>
                  </a:cubicBezTo>
                  <a:lnTo>
                    <a:pt x="12576" y="36974"/>
                  </a:lnTo>
                  <a:lnTo>
                    <a:pt x="15370" y="37101"/>
                  </a:lnTo>
                  <a:lnTo>
                    <a:pt x="18165" y="37101"/>
                  </a:lnTo>
                  <a:lnTo>
                    <a:pt x="20959" y="36974"/>
                  </a:lnTo>
                  <a:lnTo>
                    <a:pt x="23754" y="36720"/>
                  </a:lnTo>
                  <a:lnTo>
                    <a:pt x="26549" y="36211"/>
                  </a:lnTo>
                  <a:cubicBezTo>
                    <a:pt x="28327" y="35830"/>
                    <a:pt x="29979" y="35576"/>
                    <a:pt x="31757" y="35195"/>
                  </a:cubicBezTo>
                  <a:lnTo>
                    <a:pt x="34298" y="34814"/>
                  </a:lnTo>
                  <a:lnTo>
                    <a:pt x="36838" y="34560"/>
                  </a:lnTo>
                  <a:lnTo>
                    <a:pt x="39379" y="34306"/>
                  </a:lnTo>
                  <a:lnTo>
                    <a:pt x="42047" y="34178"/>
                  </a:lnTo>
                  <a:cubicBezTo>
                    <a:pt x="42936" y="34178"/>
                    <a:pt x="43825" y="34178"/>
                    <a:pt x="44841" y="34306"/>
                  </a:cubicBezTo>
                  <a:cubicBezTo>
                    <a:pt x="45730" y="34433"/>
                    <a:pt x="46747" y="34433"/>
                    <a:pt x="47763" y="34560"/>
                  </a:cubicBezTo>
                  <a:lnTo>
                    <a:pt x="52463" y="34941"/>
                  </a:lnTo>
                  <a:lnTo>
                    <a:pt x="57163" y="35195"/>
                  </a:lnTo>
                  <a:lnTo>
                    <a:pt x="66690" y="35195"/>
                  </a:lnTo>
                  <a:cubicBezTo>
                    <a:pt x="73042" y="35068"/>
                    <a:pt x="79393" y="34941"/>
                    <a:pt x="85745" y="34814"/>
                  </a:cubicBezTo>
                  <a:cubicBezTo>
                    <a:pt x="91588" y="34814"/>
                    <a:pt x="97177" y="34941"/>
                    <a:pt x="102640" y="34941"/>
                  </a:cubicBezTo>
                  <a:lnTo>
                    <a:pt x="102513" y="33543"/>
                  </a:lnTo>
                  <a:lnTo>
                    <a:pt x="102513" y="32781"/>
                  </a:lnTo>
                  <a:lnTo>
                    <a:pt x="102513" y="32019"/>
                  </a:lnTo>
                  <a:lnTo>
                    <a:pt x="102640" y="31256"/>
                  </a:lnTo>
                  <a:lnTo>
                    <a:pt x="102766" y="30494"/>
                  </a:lnTo>
                  <a:lnTo>
                    <a:pt x="103021" y="29605"/>
                  </a:lnTo>
                  <a:lnTo>
                    <a:pt x="103275" y="28715"/>
                  </a:lnTo>
                  <a:lnTo>
                    <a:pt x="103656" y="27699"/>
                  </a:lnTo>
                  <a:lnTo>
                    <a:pt x="102766" y="26555"/>
                  </a:lnTo>
                  <a:lnTo>
                    <a:pt x="102004" y="25285"/>
                  </a:lnTo>
                  <a:lnTo>
                    <a:pt x="101369" y="24014"/>
                  </a:lnTo>
                  <a:lnTo>
                    <a:pt x="100861" y="22616"/>
                  </a:lnTo>
                  <a:lnTo>
                    <a:pt x="100480" y="21219"/>
                  </a:lnTo>
                  <a:lnTo>
                    <a:pt x="100353" y="19694"/>
                  </a:lnTo>
                  <a:lnTo>
                    <a:pt x="100353" y="18932"/>
                  </a:lnTo>
                  <a:lnTo>
                    <a:pt x="100353" y="18169"/>
                  </a:lnTo>
                  <a:lnTo>
                    <a:pt x="100480" y="17407"/>
                  </a:lnTo>
                  <a:lnTo>
                    <a:pt x="100607" y="16645"/>
                  </a:lnTo>
                  <a:lnTo>
                    <a:pt x="101496" y="12198"/>
                  </a:lnTo>
                  <a:lnTo>
                    <a:pt x="102640" y="7878"/>
                  </a:lnTo>
                  <a:lnTo>
                    <a:pt x="102640" y="7242"/>
                  </a:lnTo>
                  <a:lnTo>
                    <a:pt x="102640" y="6988"/>
                  </a:lnTo>
                  <a:lnTo>
                    <a:pt x="102640" y="6734"/>
                  </a:lnTo>
                  <a:cubicBezTo>
                    <a:pt x="102766" y="6226"/>
                    <a:pt x="102893" y="5590"/>
                    <a:pt x="102893" y="5082"/>
                  </a:cubicBezTo>
                  <a:lnTo>
                    <a:pt x="103275" y="3558"/>
                  </a:lnTo>
                  <a:lnTo>
                    <a:pt x="103656" y="2160"/>
                  </a:lnTo>
                  <a:lnTo>
                    <a:pt x="104164" y="889"/>
                  </a:lnTo>
                  <a:lnTo>
                    <a:pt x="100607" y="762"/>
                  </a:lnTo>
                  <a:lnTo>
                    <a:pt x="97051" y="762"/>
                  </a:lnTo>
                  <a:lnTo>
                    <a:pt x="89937" y="1016"/>
                  </a:lnTo>
                  <a:lnTo>
                    <a:pt x="82696" y="1270"/>
                  </a:lnTo>
                  <a:lnTo>
                    <a:pt x="75583" y="1397"/>
                  </a:lnTo>
                  <a:cubicBezTo>
                    <a:pt x="63133" y="1270"/>
                    <a:pt x="50430" y="1143"/>
                    <a:pt x="37855" y="889"/>
                  </a:cubicBezTo>
                  <a:lnTo>
                    <a:pt x="18927" y="508"/>
                  </a:lnTo>
                  <a:lnTo>
                    <a:pt x="0" y="0"/>
                  </a:lnTo>
                  <a:lnTo>
                    <a:pt x="0" y="35449"/>
                  </a:lnTo>
                  <a:lnTo>
                    <a:pt x="3938" y="36085"/>
                  </a:lnTo>
                  <a:close/>
                </a:path>
              </a:pathLst>
            </a:custGeom>
            <a:solidFill>
              <a:srgbClr val="E75119"/>
            </a:solidFill>
            <a:ln w="12692" cap="flat">
              <a:noFill/>
              <a:prstDash val="solid"/>
              <a:miter/>
            </a:ln>
          </p:spPr>
          <p:txBody>
            <a:bodyPr rtlCol="0" anchor="ctr"/>
            <a:lstStyle/>
            <a:p>
              <a:endParaRPr lang="en-US"/>
            </a:p>
          </p:txBody>
        </p:sp>
        <p:sp>
          <p:nvSpPr>
            <p:cNvPr id="323" name="Freeform 322">
              <a:extLst>
                <a:ext uri="{FF2B5EF4-FFF2-40B4-BE49-F238E27FC236}">
                  <a16:creationId xmlns:a16="http://schemas.microsoft.com/office/drawing/2014/main" id="{47F8613A-371D-5745-9F60-FD931C054A8C}"/>
                </a:ext>
              </a:extLst>
            </p:cNvPr>
            <p:cNvSpPr/>
            <p:nvPr/>
          </p:nvSpPr>
          <p:spPr>
            <a:xfrm>
              <a:off x="10303429" y="6437889"/>
              <a:ext cx="61608" cy="42902"/>
            </a:xfrm>
            <a:custGeom>
              <a:avLst/>
              <a:gdLst>
                <a:gd name="connsiteX0" fmla="*/ 17276 w 61608"/>
                <a:gd name="connsiteY0" fmla="*/ 8513 h 46122"/>
                <a:gd name="connsiteX1" fmla="*/ 16641 w 61608"/>
                <a:gd name="connsiteY1" fmla="*/ 8894 h 46122"/>
                <a:gd name="connsiteX2" fmla="*/ 16006 w 61608"/>
                <a:gd name="connsiteY2" fmla="*/ 9148 h 46122"/>
                <a:gd name="connsiteX3" fmla="*/ 14608 w 61608"/>
                <a:gd name="connsiteY3" fmla="*/ 9529 h 46122"/>
                <a:gd name="connsiteX4" fmla="*/ 13211 w 61608"/>
                <a:gd name="connsiteY4" fmla="*/ 9783 h 46122"/>
                <a:gd name="connsiteX5" fmla="*/ 11814 w 61608"/>
                <a:gd name="connsiteY5" fmla="*/ 10037 h 46122"/>
                <a:gd name="connsiteX6" fmla="*/ 10417 w 61608"/>
                <a:gd name="connsiteY6" fmla="*/ 10165 h 46122"/>
                <a:gd name="connsiteX7" fmla="*/ 9019 w 61608"/>
                <a:gd name="connsiteY7" fmla="*/ 10165 h 46122"/>
                <a:gd name="connsiteX8" fmla="*/ 6605 w 61608"/>
                <a:gd name="connsiteY8" fmla="*/ 10037 h 46122"/>
                <a:gd name="connsiteX9" fmla="*/ 4827 w 61608"/>
                <a:gd name="connsiteY9" fmla="*/ 12833 h 46122"/>
                <a:gd name="connsiteX10" fmla="*/ 3049 w 61608"/>
                <a:gd name="connsiteY10" fmla="*/ 15882 h 46122"/>
                <a:gd name="connsiteX11" fmla="*/ 1397 w 61608"/>
                <a:gd name="connsiteY11" fmla="*/ 18932 h 46122"/>
                <a:gd name="connsiteX12" fmla="*/ 635 w 61608"/>
                <a:gd name="connsiteY12" fmla="*/ 20456 h 46122"/>
                <a:gd name="connsiteX13" fmla="*/ 0 w 61608"/>
                <a:gd name="connsiteY13" fmla="*/ 21981 h 46122"/>
                <a:gd name="connsiteX14" fmla="*/ 254 w 61608"/>
                <a:gd name="connsiteY14" fmla="*/ 23124 h 46122"/>
                <a:gd name="connsiteX15" fmla="*/ 635 w 61608"/>
                <a:gd name="connsiteY15" fmla="*/ 24268 h 46122"/>
                <a:gd name="connsiteX16" fmla="*/ 1143 w 61608"/>
                <a:gd name="connsiteY16" fmla="*/ 25412 h 46122"/>
                <a:gd name="connsiteX17" fmla="*/ 1779 w 61608"/>
                <a:gd name="connsiteY17" fmla="*/ 26555 h 46122"/>
                <a:gd name="connsiteX18" fmla="*/ 2541 w 61608"/>
                <a:gd name="connsiteY18" fmla="*/ 27699 h 46122"/>
                <a:gd name="connsiteX19" fmla="*/ 3303 w 61608"/>
                <a:gd name="connsiteY19" fmla="*/ 28969 h 46122"/>
                <a:gd name="connsiteX20" fmla="*/ 5208 w 61608"/>
                <a:gd name="connsiteY20" fmla="*/ 31510 h 46122"/>
                <a:gd name="connsiteX21" fmla="*/ 7367 w 61608"/>
                <a:gd name="connsiteY21" fmla="*/ 34179 h 46122"/>
                <a:gd name="connsiteX22" fmla="*/ 9908 w 61608"/>
                <a:gd name="connsiteY22" fmla="*/ 36974 h 46122"/>
                <a:gd name="connsiteX23" fmla="*/ 15497 w 61608"/>
                <a:gd name="connsiteY23" fmla="*/ 43200 h 46122"/>
                <a:gd name="connsiteX24" fmla="*/ 17403 w 61608"/>
                <a:gd name="connsiteY24" fmla="*/ 43073 h 46122"/>
                <a:gd name="connsiteX25" fmla="*/ 19182 w 61608"/>
                <a:gd name="connsiteY25" fmla="*/ 42946 h 46122"/>
                <a:gd name="connsiteX26" fmla="*/ 20833 w 61608"/>
                <a:gd name="connsiteY26" fmla="*/ 42946 h 46122"/>
                <a:gd name="connsiteX27" fmla="*/ 22357 w 61608"/>
                <a:gd name="connsiteY27" fmla="*/ 43073 h 46122"/>
                <a:gd name="connsiteX28" fmla="*/ 23754 w 61608"/>
                <a:gd name="connsiteY28" fmla="*/ 43200 h 46122"/>
                <a:gd name="connsiteX29" fmla="*/ 25024 w 61608"/>
                <a:gd name="connsiteY29" fmla="*/ 43454 h 46122"/>
                <a:gd name="connsiteX30" fmla="*/ 27438 w 61608"/>
                <a:gd name="connsiteY30" fmla="*/ 43962 h 46122"/>
                <a:gd name="connsiteX31" fmla="*/ 32265 w 61608"/>
                <a:gd name="connsiteY31" fmla="*/ 45233 h 46122"/>
                <a:gd name="connsiteX32" fmla="*/ 34933 w 61608"/>
                <a:gd name="connsiteY32" fmla="*/ 45741 h 46122"/>
                <a:gd name="connsiteX33" fmla="*/ 36457 w 61608"/>
                <a:gd name="connsiteY33" fmla="*/ 45995 h 46122"/>
                <a:gd name="connsiteX34" fmla="*/ 38109 w 61608"/>
                <a:gd name="connsiteY34" fmla="*/ 46122 h 46122"/>
                <a:gd name="connsiteX35" fmla="*/ 39379 w 61608"/>
                <a:gd name="connsiteY35" fmla="*/ 46122 h 46122"/>
                <a:gd name="connsiteX36" fmla="*/ 40776 w 61608"/>
                <a:gd name="connsiteY36" fmla="*/ 45995 h 46122"/>
                <a:gd name="connsiteX37" fmla="*/ 42300 w 61608"/>
                <a:gd name="connsiteY37" fmla="*/ 45741 h 46122"/>
                <a:gd name="connsiteX38" fmla="*/ 43825 w 61608"/>
                <a:gd name="connsiteY38" fmla="*/ 45360 h 46122"/>
                <a:gd name="connsiteX39" fmla="*/ 45476 w 61608"/>
                <a:gd name="connsiteY39" fmla="*/ 44979 h 46122"/>
                <a:gd name="connsiteX40" fmla="*/ 47127 w 61608"/>
                <a:gd name="connsiteY40" fmla="*/ 44471 h 46122"/>
                <a:gd name="connsiteX41" fmla="*/ 48779 w 61608"/>
                <a:gd name="connsiteY41" fmla="*/ 43835 h 46122"/>
                <a:gd name="connsiteX42" fmla="*/ 50430 w 61608"/>
                <a:gd name="connsiteY42" fmla="*/ 43200 h 46122"/>
                <a:gd name="connsiteX43" fmla="*/ 51955 w 61608"/>
                <a:gd name="connsiteY43" fmla="*/ 42438 h 46122"/>
                <a:gd name="connsiteX44" fmla="*/ 53479 w 61608"/>
                <a:gd name="connsiteY44" fmla="*/ 41675 h 46122"/>
                <a:gd name="connsiteX45" fmla="*/ 54877 w 61608"/>
                <a:gd name="connsiteY45" fmla="*/ 40786 h 46122"/>
                <a:gd name="connsiteX46" fmla="*/ 56147 w 61608"/>
                <a:gd name="connsiteY46" fmla="*/ 39896 h 46122"/>
                <a:gd name="connsiteX47" fmla="*/ 57290 w 61608"/>
                <a:gd name="connsiteY47" fmla="*/ 38880 h 46122"/>
                <a:gd name="connsiteX48" fmla="*/ 57798 w 61608"/>
                <a:gd name="connsiteY48" fmla="*/ 38372 h 46122"/>
                <a:gd name="connsiteX49" fmla="*/ 58179 w 61608"/>
                <a:gd name="connsiteY49" fmla="*/ 37863 h 46122"/>
                <a:gd name="connsiteX50" fmla="*/ 58560 w 61608"/>
                <a:gd name="connsiteY50" fmla="*/ 37355 h 46122"/>
                <a:gd name="connsiteX51" fmla="*/ 58942 w 61608"/>
                <a:gd name="connsiteY51" fmla="*/ 36847 h 46122"/>
                <a:gd name="connsiteX52" fmla="*/ 59195 w 61608"/>
                <a:gd name="connsiteY52" fmla="*/ 36339 h 46122"/>
                <a:gd name="connsiteX53" fmla="*/ 59450 w 61608"/>
                <a:gd name="connsiteY53" fmla="*/ 35830 h 46122"/>
                <a:gd name="connsiteX54" fmla="*/ 59830 w 61608"/>
                <a:gd name="connsiteY54" fmla="*/ 34560 h 46122"/>
                <a:gd name="connsiteX55" fmla="*/ 60085 w 61608"/>
                <a:gd name="connsiteY55" fmla="*/ 33162 h 46122"/>
                <a:gd name="connsiteX56" fmla="*/ 60339 w 61608"/>
                <a:gd name="connsiteY56" fmla="*/ 30367 h 46122"/>
                <a:gd name="connsiteX57" fmla="*/ 60592 w 61608"/>
                <a:gd name="connsiteY57" fmla="*/ 27572 h 46122"/>
                <a:gd name="connsiteX58" fmla="*/ 60847 w 61608"/>
                <a:gd name="connsiteY58" fmla="*/ 26174 h 46122"/>
                <a:gd name="connsiteX59" fmla="*/ 61101 w 61608"/>
                <a:gd name="connsiteY59" fmla="*/ 24903 h 46122"/>
                <a:gd name="connsiteX60" fmla="*/ 61482 w 61608"/>
                <a:gd name="connsiteY60" fmla="*/ 23379 h 46122"/>
                <a:gd name="connsiteX61" fmla="*/ 61609 w 61608"/>
                <a:gd name="connsiteY61" fmla="*/ 21981 h 46122"/>
                <a:gd name="connsiteX62" fmla="*/ 61609 w 61608"/>
                <a:gd name="connsiteY62" fmla="*/ 20583 h 46122"/>
                <a:gd name="connsiteX63" fmla="*/ 61482 w 61608"/>
                <a:gd name="connsiteY63" fmla="*/ 19186 h 46122"/>
                <a:gd name="connsiteX64" fmla="*/ 61355 w 61608"/>
                <a:gd name="connsiteY64" fmla="*/ 17661 h 46122"/>
                <a:gd name="connsiteX65" fmla="*/ 61101 w 61608"/>
                <a:gd name="connsiteY65" fmla="*/ 16136 h 46122"/>
                <a:gd name="connsiteX66" fmla="*/ 60339 w 61608"/>
                <a:gd name="connsiteY66" fmla="*/ 13087 h 46122"/>
                <a:gd name="connsiteX67" fmla="*/ 58560 w 61608"/>
                <a:gd name="connsiteY67" fmla="*/ 6861 h 46122"/>
                <a:gd name="connsiteX68" fmla="*/ 57798 w 61608"/>
                <a:gd name="connsiteY68" fmla="*/ 3558 h 46122"/>
                <a:gd name="connsiteX69" fmla="*/ 57417 w 61608"/>
                <a:gd name="connsiteY69" fmla="*/ 1779 h 46122"/>
                <a:gd name="connsiteX70" fmla="*/ 57163 w 61608"/>
                <a:gd name="connsiteY70" fmla="*/ 0 h 46122"/>
                <a:gd name="connsiteX71" fmla="*/ 21595 w 61608"/>
                <a:gd name="connsiteY71" fmla="*/ 254 h 46122"/>
                <a:gd name="connsiteX72" fmla="*/ 20579 w 61608"/>
                <a:gd name="connsiteY72" fmla="*/ 3176 h 46122"/>
                <a:gd name="connsiteX73" fmla="*/ 19689 w 61608"/>
                <a:gd name="connsiteY73" fmla="*/ 5463 h 46122"/>
                <a:gd name="connsiteX74" fmla="*/ 19182 w 61608"/>
                <a:gd name="connsiteY74" fmla="*/ 6353 h 46122"/>
                <a:gd name="connsiteX75" fmla="*/ 18927 w 61608"/>
                <a:gd name="connsiteY75" fmla="*/ 6734 h 46122"/>
                <a:gd name="connsiteX76" fmla="*/ 18673 w 61608"/>
                <a:gd name="connsiteY76" fmla="*/ 7115 h 46122"/>
                <a:gd name="connsiteX77" fmla="*/ 18419 w 61608"/>
                <a:gd name="connsiteY77" fmla="*/ 7369 h 46122"/>
                <a:gd name="connsiteX78" fmla="*/ 18165 w 61608"/>
                <a:gd name="connsiteY78" fmla="*/ 7623 h 46122"/>
                <a:gd name="connsiteX79" fmla="*/ 17784 w 61608"/>
                <a:gd name="connsiteY79" fmla="*/ 7878 h 46122"/>
                <a:gd name="connsiteX80" fmla="*/ 17276 w 61608"/>
                <a:gd name="connsiteY80" fmla="*/ 8513 h 46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1608" h="46122">
                  <a:moveTo>
                    <a:pt x="17276" y="8513"/>
                  </a:moveTo>
                  <a:lnTo>
                    <a:pt x="16641" y="8894"/>
                  </a:lnTo>
                  <a:lnTo>
                    <a:pt x="16006" y="9148"/>
                  </a:lnTo>
                  <a:lnTo>
                    <a:pt x="14608" y="9529"/>
                  </a:lnTo>
                  <a:lnTo>
                    <a:pt x="13211" y="9783"/>
                  </a:lnTo>
                  <a:lnTo>
                    <a:pt x="11814" y="10037"/>
                  </a:lnTo>
                  <a:lnTo>
                    <a:pt x="10417" y="10165"/>
                  </a:lnTo>
                  <a:lnTo>
                    <a:pt x="9019" y="10165"/>
                  </a:lnTo>
                  <a:cubicBezTo>
                    <a:pt x="8130" y="10165"/>
                    <a:pt x="7367" y="10165"/>
                    <a:pt x="6605" y="10037"/>
                  </a:cubicBezTo>
                  <a:cubicBezTo>
                    <a:pt x="5970" y="10927"/>
                    <a:pt x="5462" y="11816"/>
                    <a:pt x="4827" y="12833"/>
                  </a:cubicBezTo>
                  <a:lnTo>
                    <a:pt x="3049" y="15882"/>
                  </a:lnTo>
                  <a:lnTo>
                    <a:pt x="1397" y="18932"/>
                  </a:lnTo>
                  <a:lnTo>
                    <a:pt x="635" y="20456"/>
                  </a:lnTo>
                  <a:lnTo>
                    <a:pt x="0" y="21981"/>
                  </a:lnTo>
                  <a:lnTo>
                    <a:pt x="254" y="23124"/>
                  </a:lnTo>
                  <a:lnTo>
                    <a:pt x="635" y="24268"/>
                  </a:lnTo>
                  <a:lnTo>
                    <a:pt x="1143" y="25412"/>
                  </a:lnTo>
                  <a:lnTo>
                    <a:pt x="1779" y="26555"/>
                  </a:lnTo>
                  <a:lnTo>
                    <a:pt x="2541" y="27699"/>
                  </a:lnTo>
                  <a:lnTo>
                    <a:pt x="3303" y="28969"/>
                  </a:lnTo>
                  <a:cubicBezTo>
                    <a:pt x="3938" y="29732"/>
                    <a:pt x="4573" y="30621"/>
                    <a:pt x="5208" y="31510"/>
                  </a:cubicBezTo>
                  <a:cubicBezTo>
                    <a:pt x="5970" y="32400"/>
                    <a:pt x="6605" y="33289"/>
                    <a:pt x="7367" y="34179"/>
                  </a:cubicBezTo>
                  <a:cubicBezTo>
                    <a:pt x="8130" y="35068"/>
                    <a:pt x="9019" y="36085"/>
                    <a:pt x="9908" y="36974"/>
                  </a:cubicBezTo>
                  <a:cubicBezTo>
                    <a:pt x="11686" y="38880"/>
                    <a:pt x="13592" y="41040"/>
                    <a:pt x="15497" y="43200"/>
                  </a:cubicBezTo>
                  <a:cubicBezTo>
                    <a:pt x="16132" y="43073"/>
                    <a:pt x="16768" y="43073"/>
                    <a:pt x="17403" y="43073"/>
                  </a:cubicBezTo>
                  <a:cubicBezTo>
                    <a:pt x="18038" y="43073"/>
                    <a:pt x="18546" y="43073"/>
                    <a:pt x="19182" y="42946"/>
                  </a:cubicBezTo>
                  <a:cubicBezTo>
                    <a:pt x="19689" y="42946"/>
                    <a:pt x="20324" y="42946"/>
                    <a:pt x="20833" y="42946"/>
                  </a:cubicBezTo>
                  <a:lnTo>
                    <a:pt x="22357" y="43073"/>
                  </a:lnTo>
                  <a:lnTo>
                    <a:pt x="23754" y="43200"/>
                  </a:lnTo>
                  <a:lnTo>
                    <a:pt x="25024" y="43454"/>
                  </a:lnTo>
                  <a:cubicBezTo>
                    <a:pt x="25914" y="43581"/>
                    <a:pt x="26676" y="43835"/>
                    <a:pt x="27438" y="43962"/>
                  </a:cubicBezTo>
                  <a:cubicBezTo>
                    <a:pt x="29089" y="44343"/>
                    <a:pt x="30614" y="44852"/>
                    <a:pt x="32265" y="45233"/>
                  </a:cubicBezTo>
                  <a:cubicBezTo>
                    <a:pt x="33154" y="45360"/>
                    <a:pt x="34044" y="45614"/>
                    <a:pt x="34933" y="45741"/>
                  </a:cubicBezTo>
                  <a:lnTo>
                    <a:pt x="36457" y="45995"/>
                  </a:lnTo>
                  <a:lnTo>
                    <a:pt x="38109" y="46122"/>
                  </a:lnTo>
                  <a:cubicBezTo>
                    <a:pt x="38490" y="46122"/>
                    <a:pt x="38871" y="46122"/>
                    <a:pt x="39379" y="46122"/>
                  </a:cubicBezTo>
                  <a:cubicBezTo>
                    <a:pt x="39760" y="46122"/>
                    <a:pt x="40268" y="45995"/>
                    <a:pt x="40776" y="45995"/>
                  </a:cubicBezTo>
                  <a:lnTo>
                    <a:pt x="42300" y="45741"/>
                  </a:lnTo>
                  <a:lnTo>
                    <a:pt x="43825" y="45360"/>
                  </a:lnTo>
                  <a:lnTo>
                    <a:pt x="45476" y="44979"/>
                  </a:lnTo>
                  <a:lnTo>
                    <a:pt x="47127" y="44471"/>
                  </a:lnTo>
                  <a:lnTo>
                    <a:pt x="48779" y="43835"/>
                  </a:lnTo>
                  <a:lnTo>
                    <a:pt x="50430" y="43200"/>
                  </a:lnTo>
                  <a:lnTo>
                    <a:pt x="51955" y="42438"/>
                  </a:lnTo>
                  <a:lnTo>
                    <a:pt x="53479" y="41675"/>
                  </a:lnTo>
                  <a:lnTo>
                    <a:pt x="54877" y="40786"/>
                  </a:lnTo>
                  <a:lnTo>
                    <a:pt x="56147" y="39896"/>
                  </a:lnTo>
                  <a:lnTo>
                    <a:pt x="57290" y="38880"/>
                  </a:lnTo>
                  <a:lnTo>
                    <a:pt x="57798" y="38372"/>
                  </a:lnTo>
                  <a:lnTo>
                    <a:pt x="58179" y="37863"/>
                  </a:lnTo>
                  <a:lnTo>
                    <a:pt x="58560" y="37355"/>
                  </a:lnTo>
                  <a:lnTo>
                    <a:pt x="58942" y="36847"/>
                  </a:lnTo>
                  <a:lnTo>
                    <a:pt x="59195" y="36339"/>
                  </a:lnTo>
                  <a:lnTo>
                    <a:pt x="59450" y="35830"/>
                  </a:lnTo>
                  <a:lnTo>
                    <a:pt x="59830" y="34560"/>
                  </a:lnTo>
                  <a:lnTo>
                    <a:pt x="60085" y="33162"/>
                  </a:lnTo>
                  <a:lnTo>
                    <a:pt x="60339" y="30367"/>
                  </a:lnTo>
                  <a:lnTo>
                    <a:pt x="60592" y="27572"/>
                  </a:lnTo>
                  <a:lnTo>
                    <a:pt x="60847" y="26174"/>
                  </a:lnTo>
                  <a:lnTo>
                    <a:pt x="61101" y="24903"/>
                  </a:lnTo>
                  <a:lnTo>
                    <a:pt x="61482" y="23379"/>
                  </a:lnTo>
                  <a:lnTo>
                    <a:pt x="61609" y="21981"/>
                  </a:lnTo>
                  <a:lnTo>
                    <a:pt x="61609" y="20583"/>
                  </a:lnTo>
                  <a:lnTo>
                    <a:pt x="61482" y="19186"/>
                  </a:lnTo>
                  <a:lnTo>
                    <a:pt x="61355" y="17661"/>
                  </a:lnTo>
                  <a:lnTo>
                    <a:pt x="61101" y="16136"/>
                  </a:lnTo>
                  <a:lnTo>
                    <a:pt x="60339" y="13087"/>
                  </a:lnTo>
                  <a:cubicBezTo>
                    <a:pt x="59704" y="11054"/>
                    <a:pt x="59195" y="9021"/>
                    <a:pt x="58560" y="6861"/>
                  </a:cubicBezTo>
                  <a:lnTo>
                    <a:pt x="57798" y="3558"/>
                  </a:lnTo>
                  <a:lnTo>
                    <a:pt x="57417" y="1779"/>
                  </a:lnTo>
                  <a:lnTo>
                    <a:pt x="57163" y="0"/>
                  </a:lnTo>
                  <a:cubicBezTo>
                    <a:pt x="48652" y="0"/>
                    <a:pt x="29979" y="254"/>
                    <a:pt x="21595" y="254"/>
                  </a:cubicBezTo>
                  <a:cubicBezTo>
                    <a:pt x="21214" y="1397"/>
                    <a:pt x="20959" y="2287"/>
                    <a:pt x="20579" y="3176"/>
                  </a:cubicBezTo>
                  <a:cubicBezTo>
                    <a:pt x="20324" y="4066"/>
                    <a:pt x="19944" y="4828"/>
                    <a:pt x="19689" y="5463"/>
                  </a:cubicBezTo>
                  <a:lnTo>
                    <a:pt x="19182" y="6353"/>
                  </a:lnTo>
                  <a:lnTo>
                    <a:pt x="18927" y="6734"/>
                  </a:lnTo>
                  <a:lnTo>
                    <a:pt x="18673" y="7115"/>
                  </a:lnTo>
                  <a:lnTo>
                    <a:pt x="18419" y="7369"/>
                  </a:lnTo>
                  <a:lnTo>
                    <a:pt x="18165" y="7623"/>
                  </a:lnTo>
                  <a:lnTo>
                    <a:pt x="17784" y="7878"/>
                  </a:lnTo>
                  <a:lnTo>
                    <a:pt x="17276" y="8513"/>
                  </a:lnTo>
                  <a:close/>
                </a:path>
              </a:pathLst>
            </a:custGeom>
            <a:solidFill>
              <a:srgbClr val="E75119"/>
            </a:solidFill>
            <a:ln w="12692" cap="flat">
              <a:noFill/>
              <a:prstDash val="solid"/>
              <a:miter/>
            </a:ln>
          </p:spPr>
          <p:txBody>
            <a:bodyPr rtlCol="0" anchor="ctr"/>
            <a:lstStyle/>
            <a:p>
              <a:endParaRPr lang="en-US"/>
            </a:p>
          </p:txBody>
        </p:sp>
        <p:sp>
          <p:nvSpPr>
            <p:cNvPr id="324" name="Freeform 323">
              <a:extLst>
                <a:ext uri="{FF2B5EF4-FFF2-40B4-BE49-F238E27FC236}">
                  <a16:creationId xmlns:a16="http://schemas.microsoft.com/office/drawing/2014/main" id="{64DF484B-5BF5-4549-AEB3-EEC4653F13A6}"/>
                </a:ext>
              </a:extLst>
            </p:cNvPr>
            <p:cNvSpPr/>
            <p:nvPr/>
          </p:nvSpPr>
          <p:spPr>
            <a:xfrm>
              <a:off x="5478344" y="6445571"/>
              <a:ext cx="98955" cy="35102"/>
            </a:xfrm>
            <a:custGeom>
              <a:avLst/>
              <a:gdLst>
                <a:gd name="connsiteX0" fmla="*/ 0 w 98955"/>
                <a:gd name="connsiteY0" fmla="*/ 1906 h 37736"/>
                <a:gd name="connsiteX1" fmla="*/ 1398 w 98955"/>
                <a:gd name="connsiteY1" fmla="*/ 10673 h 37736"/>
                <a:gd name="connsiteX2" fmla="*/ 2668 w 98955"/>
                <a:gd name="connsiteY2" fmla="*/ 19567 h 37736"/>
                <a:gd name="connsiteX3" fmla="*/ 4954 w 98955"/>
                <a:gd name="connsiteY3" fmla="*/ 37355 h 37736"/>
                <a:gd name="connsiteX4" fmla="*/ 8003 w 98955"/>
                <a:gd name="connsiteY4" fmla="*/ 37355 h 37736"/>
                <a:gd name="connsiteX5" fmla="*/ 27312 w 98955"/>
                <a:gd name="connsiteY5" fmla="*/ 37609 h 37736"/>
                <a:gd name="connsiteX6" fmla="*/ 28836 w 98955"/>
                <a:gd name="connsiteY6" fmla="*/ 37609 h 37736"/>
                <a:gd name="connsiteX7" fmla="*/ 29344 w 98955"/>
                <a:gd name="connsiteY7" fmla="*/ 37609 h 37736"/>
                <a:gd name="connsiteX8" fmla="*/ 42555 w 98955"/>
                <a:gd name="connsiteY8" fmla="*/ 37736 h 37736"/>
                <a:gd name="connsiteX9" fmla="*/ 55766 w 98955"/>
                <a:gd name="connsiteY9" fmla="*/ 37609 h 37736"/>
                <a:gd name="connsiteX10" fmla="*/ 66437 w 98955"/>
                <a:gd name="connsiteY10" fmla="*/ 37355 h 37736"/>
                <a:gd name="connsiteX11" fmla="*/ 71518 w 98955"/>
                <a:gd name="connsiteY11" fmla="*/ 37355 h 37736"/>
                <a:gd name="connsiteX12" fmla="*/ 73296 w 98955"/>
                <a:gd name="connsiteY12" fmla="*/ 37355 h 37736"/>
                <a:gd name="connsiteX13" fmla="*/ 74186 w 98955"/>
                <a:gd name="connsiteY13" fmla="*/ 37482 h 37736"/>
                <a:gd name="connsiteX14" fmla="*/ 74693 w 98955"/>
                <a:gd name="connsiteY14" fmla="*/ 37609 h 37736"/>
                <a:gd name="connsiteX15" fmla="*/ 75329 w 98955"/>
                <a:gd name="connsiteY15" fmla="*/ 37609 h 37736"/>
                <a:gd name="connsiteX16" fmla="*/ 77107 w 98955"/>
                <a:gd name="connsiteY16" fmla="*/ 37609 h 37736"/>
                <a:gd name="connsiteX17" fmla="*/ 81680 w 98955"/>
                <a:gd name="connsiteY17" fmla="*/ 37355 h 37736"/>
                <a:gd name="connsiteX18" fmla="*/ 89048 w 98955"/>
                <a:gd name="connsiteY18" fmla="*/ 36720 h 37736"/>
                <a:gd name="connsiteX19" fmla="*/ 90318 w 98955"/>
                <a:gd name="connsiteY19" fmla="*/ 36593 h 37736"/>
                <a:gd name="connsiteX20" fmla="*/ 92732 w 98955"/>
                <a:gd name="connsiteY20" fmla="*/ 36212 h 37736"/>
                <a:gd name="connsiteX21" fmla="*/ 95780 w 98955"/>
                <a:gd name="connsiteY21" fmla="*/ 35704 h 37736"/>
                <a:gd name="connsiteX22" fmla="*/ 98956 w 98955"/>
                <a:gd name="connsiteY22" fmla="*/ 35322 h 37736"/>
                <a:gd name="connsiteX23" fmla="*/ 98956 w 98955"/>
                <a:gd name="connsiteY23" fmla="*/ 26428 h 37736"/>
                <a:gd name="connsiteX24" fmla="*/ 98702 w 98955"/>
                <a:gd name="connsiteY24" fmla="*/ 17661 h 37736"/>
                <a:gd name="connsiteX25" fmla="*/ 98448 w 98955"/>
                <a:gd name="connsiteY25" fmla="*/ 8894 h 37736"/>
                <a:gd name="connsiteX26" fmla="*/ 98448 w 98955"/>
                <a:gd name="connsiteY26" fmla="*/ 0 h 37736"/>
                <a:gd name="connsiteX27" fmla="*/ 59450 w 98955"/>
                <a:gd name="connsiteY27" fmla="*/ 1397 h 37736"/>
                <a:gd name="connsiteX28" fmla="*/ 0 w 98955"/>
                <a:gd name="connsiteY28" fmla="*/ 1906 h 3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955" h="37736">
                  <a:moveTo>
                    <a:pt x="0" y="1906"/>
                  </a:moveTo>
                  <a:lnTo>
                    <a:pt x="1398" y="10673"/>
                  </a:lnTo>
                  <a:lnTo>
                    <a:pt x="2668" y="19567"/>
                  </a:lnTo>
                  <a:lnTo>
                    <a:pt x="4954" y="37355"/>
                  </a:lnTo>
                  <a:lnTo>
                    <a:pt x="8003" y="37355"/>
                  </a:lnTo>
                  <a:lnTo>
                    <a:pt x="27312" y="37609"/>
                  </a:lnTo>
                  <a:cubicBezTo>
                    <a:pt x="27819" y="37609"/>
                    <a:pt x="28455" y="37609"/>
                    <a:pt x="28836" y="37609"/>
                  </a:cubicBezTo>
                  <a:lnTo>
                    <a:pt x="29344" y="37609"/>
                  </a:lnTo>
                  <a:lnTo>
                    <a:pt x="42555" y="37736"/>
                  </a:lnTo>
                  <a:lnTo>
                    <a:pt x="55766" y="37609"/>
                  </a:lnTo>
                  <a:cubicBezTo>
                    <a:pt x="58307" y="37609"/>
                    <a:pt x="62626" y="37482"/>
                    <a:pt x="66437" y="37355"/>
                  </a:cubicBezTo>
                  <a:cubicBezTo>
                    <a:pt x="68342" y="37355"/>
                    <a:pt x="70120" y="37355"/>
                    <a:pt x="71518" y="37355"/>
                  </a:cubicBezTo>
                  <a:cubicBezTo>
                    <a:pt x="72153" y="37355"/>
                    <a:pt x="72788" y="37355"/>
                    <a:pt x="73296" y="37355"/>
                  </a:cubicBezTo>
                  <a:cubicBezTo>
                    <a:pt x="73804" y="37355"/>
                    <a:pt x="74058" y="37482"/>
                    <a:pt x="74186" y="37482"/>
                  </a:cubicBezTo>
                  <a:cubicBezTo>
                    <a:pt x="74312" y="37482"/>
                    <a:pt x="74439" y="37482"/>
                    <a:pt x="74693" y="37609"/>
                  </a:cubicBezTo>
                  <a:cubicBezTo>
                    <a:pt x="74820" y="37609"/>
                    <a:pt x="75074" y="37609"/>
                    <a:pt x="75329" y="37609"/>
                  </a:cubicBezTo>
                  <a:cubicBezTo>
                    <a:pt x="75837" y="37609"/>
                    <a:pt x="76345" y="37609"/>
                    <a:pt x="77107" y="37609"/>
                  </a:cubicBezTo>
                  <a:cubicBezTo>
                    <a:pt x="78377" y="37482"/>
                    <a:pt x="80029" y="37355"/>
                    <a:pt x="81680" y="37355"/>
                  </a:cubicBezTo>
                  <a:cubicBezTo>
                    <a:pt x="84856" y="37101"/>
                    <a:pt x="88158" y="36847"/>
                    <a:pt x="89048" y="36720"/>
                  </a:cubicBezTo>
                  <a:cubicBezTo>
                    <a:pt x="89175" y="36720"/>
                    <a:pt x="89683" y="36593"/>
                    <a:pt x="90318" y="36593"/>
                  </a:cubicBezTo>
                  <a:cubicBezTo>
                    <a:pt x="90953" y="36466"/>
                    <a:pt x="91842" y="36339"/>
                    <a:pt x="92732" y="36212"/>
                  </a:cubicBezTo>
                  <a:cubicBezTo>
                    <a:pt x="93621" y="36085"/>
                    <a:pt x="94764" y="35831"/>
                    <a:pt x="95780" y="35704"/>
                  </a:cubicBezTo>
                  <a:cubicBezTo>
                    <a:pt x="96797" y="35576"/>
                    <a:pt x="97940" y="35450"/>
                    <a:pt x="98956" y="35322"/>
                  </a:cubicBezTo>
                  <a:cubicBezTo>
                    <a:pt x="98956" y="32273"/>
                    <a:pt x="98956" y="29351"/>
                    <a:pt x="98956" y="26428"/>
                  </a:cubicBezTo>
                  <a:lnTo>
                    <a:pt x="98702" y="17661"/>
                  </a:lnTo>
                  <a:lnTo>
                    <a:pt x="98448" y="8894"/>
                  </a:lnTo>
                  <a:cubicBezTo>
                    <a:pt x="98448" y="5972"/>
                    <a:pt x="98448" y="3049"/>
                    <a:pt x="98448" y="0"/>
                  </a:cubicBezTo>
                  <a:cubicBezTo>
                    <a:pt x="85364" y="508"/>
                    <a:pt x="72153" y="890"/>
                    <a:pt x="59450" y="1397"/>
                  </a:cubicBezTo>
                  <a:lnTo>
                    <a:pt x="0" y="1906"/>
                  </a:lnTo>
                  <a:close/>
                </a:path>
              </a:pathLst>
            </a:custGeom>
            <a:solidFill>
              <a:srgbClr val="E75119"/>
            </a:solidFill>
            <a:ln w="12692" cap="flat">
              <a:noFill/>
              <a:prstDash val="solid"/>
              <a:miter/>
            </a:ln>
          </p:spPr>
          <p:txBody>
            <a:bodyPr rtlCol="0" anchor="ctr"/>
            <a:lstStyle/>
            <a:p>
              <a:endParaRPr lang="en-US"/>
            </a:p>
          </p:txBody>
        </p:sp>
        <p:sp>
          <p:nvSpPr>
            <p:cNvPr id="325" name="Freeform 324">
              <a:extLst>
                <a:ext uri="{FF2B5EF4-FFF2-40B4-BE49-F238E27FC236}">
                  <a16:creationId xmlns:a16="http://schemas.microsoft.com/office/drawing/2014/main" id="{6F122603-6B9D-F047-8AC3-4A445E1ED326}"/>
                </a:ext>
              </a:extLst>
            </p:cNvPr>
            <p:cNvSpPr/>
            <p:nvPr/>
          </p:nvSpPr>
          <p:spPr>
            <a:xfrm>
              <a:off x="5478597" y="6445571"/>
              <a:ext cx="126000" cy="35102"/>
            </a:xfrm>
            <a:custGeom>
              <a:avLst/>
              <a:gdLst>
                <a:gd name="connsiteX0" fmla="*/ 1397 w 116485"/>
                <a:gd name="connsiteY0" fmla="*/ 1779 h 37736"/>
                <a:gd name="connsiteX1" fmla="*/ 2159 w 116485"/>
                <a:gd name="connsiteY1" fmla="*/ 6099 h 37736"/>
                <a:gd name="connsiteX2" fmla="*/ 2668 w 116485"/>
                <a:gd name="connsiteY2" fmla="*/ 10419 h 37736"/>
                <a:gd name="connsiteX3" fmla="*/ 2795 w 116485"/>
                <a:gd name="connsiteY3" fmla="*/ 14612 h 37736"/>
                <a:gd name="connsiteX4" fmla="*/ 2668 w 116485"/>
                <a:gd name="connsiteY4" fmla="*/ 18804 h 37736"/>
                <a:gd name="connsiteX5" fmla="*/ 2286 w 116485"/>
                <a:gd name="connsiteY5" fmla="*/ 22998 h 37736"/>
                <a:gd name="connsiteX6" fmla="*/ 1778 w 116485"/>
                <a:gd name="connsiteY6" fmla="*/ 27190 h 37736"/>
                <a:gd name="connsiteX7" fmla="*/ 1016 w 116485"/>
                <a:gd name="connsiteY7" fmla="*/ 31384 h 37736"/>
                <a:gd name="connsiteX8" fmla="*/ 0 w 116485"/>
                <a:gd name="connsiteY8" fmla="*/ 35576 h 37736"/>
                <a:gd name="connsiteX9" fmla="*/ 2286 w 116485"/>
                <a:gd name="connsiteY9" fmla="*/ 35576 h 37736"/>
                <a:gd name="connsiteX10" fmla="*/ 4700 w 116485"/>
                <a:gd name="connsiteY10" fmla="*/ 35576 h 37736"/>
                <a:gd name="connsiteX11" fmla="*/ 7368 w 116485"/>
                <a:gd name="connsiteY11" fmla="*/ 35831 h 37736"/>
                <a:gd name="connsiteX12" fmla="*/ 10289 w 116485"/>
                <a:gd name="connsiteY12" fmla="*/ 36212 h 37736"/>
                <a:gd name="connsiteX13" fmla="*/ 19308 w 116485"/>
                <a:gd name="connsiteY13" fmla="*/ 37101 h 37736"/>
                <a:gd name="connsiteX14" fmla="*/ 24136 w 116485"/>
                <a:gd name="connsiteY14" fmla="*/ 37609 h 37736"/>
                <a:gd name="connsiteX15" fmla="*/ 26295 w 116485"/>
                <a:gd name="connsiteY15" fmla="*/ 37736 h 37736"/>
                <a:gd name="connsiteX16" fmla="*/ 28201 w 116485"/>
                <a:gd name="connsiteY16" fmla="*/ 37736 h 37736"/>
                <a:gd name="connsiteX17" fmla="*/ 33917 w 116485"/>
                <a:gd name="connsiteY17" fmla="*/ 37482 h 37736"/>
                <a:gd name="connsiteX18" fmla="*/ 38744 w 116485"/>
                <a:gd name="connsiteY18" fmla="*/ 37101 h 37736"/>
                <a:gd name="connsiteX19" fmla="*/ 49287 w 116485"/>
                <a:gd name="connsiteY19" fmla="*/ 36466 h 37736"/>
                <a:gd name="connsiteX20" fmla="*/ 77488 w 116485"/>
                <a:gd name="connsiteY20" fmla="*/ 35576 h 37736"/>
                <a:gd name="connsiteX21" fmla="*/ 105689 w 116485"/>
                <a:gd name="connsiteY21" fmla="*/ 35068 h 37736"/>
                <a:gd name="connsiteX22" fmla="*/ 108356 w 116485"/>
                <a:gd name="connsiteY22" fmla="*/ 35068 h 37736"/>
                <a:gd name="connsiteX23" fmla="*/ 111024 w 116485"/>
                <a:gd name="connsiteY23" fmla="*/ 35195 h 37736"/>
                <a:gd name="connsiteX24" fmla="*/ 116486 w 116485"/>
                <a:gd name="connsiteY24" fmla="*/ 35704 h 37736"/>
                <a:gd name="connsiteX25" fmla="*/ 116486 w 116485"/>
                <a:gd name="connsiteY25" fmla="*/ 254 h 37736"/>
                <a:gd name="connsiteX26" fmla="*/ 110261 w 116485"/>
                <a:gd name="connsiteY26" fmla="*/ 127 h 37736"/>
                <a:gd name="connsiteX27" fmla="*/ 103783 w 116485"/>
                <a:gd name="connsiteY27" fmla="*/ 0 h 37736"/>
                <a:gd name="connsiteX28" fmla="*/ 97305 w 116485"/>
                <a:gd name="connsiteY28" fmla="*/ 0 h 37736"/>
                <a:gd name="connsiteX29" fmla="*/ 84347 w 116485"/>
                <a:gd name="connsiteY29" fmla="*/ 381 h 37736"/>
                <a:gd name="connsiteX30" fmla="*/ 71390 w 116485"/>
                <a:gd name="connsiteY30" fmla="*/ 1016 h 37736"/>
                <a:gd name="connsiteX31" fmla="*/ 58560 w 116485"/>
                <a:gd name="connsiteY31" fmla="*/ 1397 h 37736"/>
                <a:gd name="connsiteX32" fmla="*/ 1397 w 116485"/>
                <a:gd name="connsiteY32" fmla="*/ 1779 h 3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6485" h="37736">
                  <a:moveTo>
                    <a:pt x="1397" y="1779"/>
                  </a:moveTo>
                  <a:lnTo>
                    <a:pt x="2159" y="6099"/>
                  </a:lnTo>
                  <a:lnTo>
                    <a:pt x="2668" y="10419"/>
                  </a:lnTo>
                  <a:lnTo>
                    <a:pt x="2795" y="14612"/>
                  </a:lnTo>
                  <a:lnTo>
                    <a:pt x="2668" y="18804"/>
                  </a:lnTo>
                  <a:lnTo>
                    <a:pt x="2286" y="22998"/>
                  </a:lnTo>
                  <a:lnTo>
                    <a:pt x="1778" y="27190"/>
                  </a:lnTo>
                  <a:lnTo>
                    <a:pt x="1016" y="31384"/>
                  </a:lnTo>
                  <a:lnTo>
                    <a:pt x="0" y="35576"/>
                  </a:lnTo>
                  <a:cubicBezTo>
                    <a:pt x="762" y="35576"/>
                    <a:pt x="1524" y="35576"/>
                    <a:pt x="2286" y="35576"/>
                  </a:cubicBezTo>
                  <a:cubicBezTo>
                    <a:pt x="3049" y="35576"/>
                    <a:pt x="3938" y="35576"/>
                    <a:pt x="4700" y="35576"/>
                  </a:cubicBezTo>
                  <a:cubicBezTo>
                    <a:pt x="5589" y="35576"/>
                    <a:pt x="6478" y="35704"/>
                    <a:pt x="7368" y="35831"/>
                  </a:cubicBezTo>
                  <a:cubicBezTo>
                    <a:pt x="8257" y="35957"/>
                    <a:pt x="9273" y="36085"/>
                    <a:pt x="10289" y="36212"/>
                  </a:cubicBezTo>
                  <a:cubicBezTo>
                    <a:pt x="12576" y="36466"/>
                    <a:pt x="16005" y="36720"/>
                    <a:pt x="19308" y="37101"/>
                  </a:cubicBezTo>
                  <a:cubicBezTo>
                    <a:pt x="20960" y="37228"/>
                    <a:pt x="22611" y="37355"/>
                    <a:pt x="24136" y="37609"/>
                  </a:cubicBezTo>
                  <a:cubicBezTo>
                    <a:pt x="24898" y="37609"/>
                    <a:pt x="25660" y="37736"/>
                    <a:pt x="26295" y="37736"/>
                  </a:cubicBezTo>
                  <a:cubicBezTo>
                    <a:pt x="26930" y="37736"/>
                    <a:pt x="27565" y="37736"/>
                    <a:pt x="28201" y="37736"/>
                  </a:cubicBezTo>
                  <a:cubicBezTo>
                    <a:pt x="30360" y="37609"/>
                    <a:pt x="32138" y="37609"/>
                    <a:pt x="33917" y="37482"/>
                  </a:cubicBezTo>
                  <a:cubicBezTo>
                    <a:pt x="35568" y="37355"/>
                    <a:pt x="37220" y="37228"/>
                    <a:pt x="38744" y="37101"/>
                  </a:cubicBezTo>
                  <a:cubicBezTo>
                    <a:pt x="41920" y="36847"/>
                    <a:pt x="45095" y="36720"/>
                    <a:pt x="49287" y="36466"/>
                  </a:cubicBezTo>
                  <a:lnTo>
                    <a:pt x="77488" y="35576"/>
                  </a:lnTo>
                  <a:lnTo>
                    <a:pt x="105689" y="35068"/>
                  </a:lnTo>
                  <a:lnTo>
                    <a:pt x="108356" y="35068"/>
                  </a:lnTo>
                  <a:lnTo>
                    <a:pt x="111024" y="35195"/>
                  </a:lnTo>
                  <a:lnTo>
                    <a:pt x="116486" y="35704"/>
                  </a:lnTo>
                  <a:lnTo>
                    <a:pt x="116486" y="254"/>
                  </a:lnTo>
                  <a:lnTo>
                    <a:pt x="110261" y="127"/>
                  </a:lnTo>
                  <a:lnTo>
                    <a:pt x="103783" y="0"/>
                  </a:lnTo>
                  <a:lnTo>
                    <a:pt x="97305" y="0"/>
                  </a:lnTo>
                  <a:lnTo>
                    <a:pt x="84347" y="381"/>
                  </a:lnTo>
                  <a:cubicBezTo>
                    <a:pt x="80028" y="635"/>
                    <a:pt x="75709" y="762"/>
                    <a:pt x="71390" y="1016"/>
                  </a:cubicBezTo>
                  <a:cubicBezTo>
                    <a:pt x="67072" y="1143"/>
                    <a:pt x="62879" y="1271"/>
                    <a:pt x="58560" y="1397"/>
                  </a:cubicBezTo>
                  <a:lnTo>
                    <a:pt x="1397" y="1779"/>
                  </a:lnTo>
                  <a:close/>
                </a:path>
              </a:pathLst>
            </a:custGeom>
            <a:solidFill>
              <a:srgbClr val="E75119"/>
            </a:solidFill>
            <a:ln w="12692" cap="flat">
              <a:noFill/>
              <a:prstDash val="solid"/>
              <a:miter/>
            </a:ln>
          </p:spPr>
          <p:txBody>
            <a:bodyPr rtlCol="0" anchor="ctr"/>
            <a:lstStyle/>
            <a:p>
              <a:endParaRPr lang="en-US"/>
            </a:p>
          </p:txBody>
        </p:sp>
        <p:sp>
          <p:nvSpPr>
            <p:cNvPr id="326" name="Freeform 325">
              <a:extLst>
                <a:ext uri="{FF2B5EF4-FFF2-40B4-BE49-F238E27FC236}">
                  <a16:creationId xmlns:a16="http://schemas.microsoft.com/office/drawing/2014/main" id="{457D7D53-3EAB-F842-B7AD-E1F1D787F24F}"/>
                </a:ext>
              </a:extLst>
            </p:cNvPr>
            <p:cNvSpPr/>
            <p:nvPr/>
          </p:nvSpPr>
          <p:spPr>
            <a:xfrm>
              <a:off x="5464066" y="6338728"/>
              <a:ext cx="36000" cy="100461"/>
            </a:xfrm>
            <a:custGeom>
              <a:avLst/>
              <a:gdLst>
                <a:gd name="connsiteX0" fmla="*/ 1016 w 37092"/>
                <a:gd name="connsiteY0" fmla="*/ 3939 h 104188"/>
                <a:gd name="connsiteX1" fmla="*/ 381 w 37092"/>
                <a:gd name="connsiteY1" fmla="*/ 9783 h 104188"/>
                <a:gd name="connsiteX2" fmla="*/ 127 w 37092"/>
                <a:gd name="connsiteY2" fmla="*/ 12579 h 104188"/>
                <a:gd name="connsiteX3" fmla="*/ 0 w 37092"/>
                <a:gd name="connsiteY3" fmla="*/ 15374 h 104188"/>
                <a:gd name="connsiteX4" fmla="*/ 0 w 37092"/>
                <a:gd name="connsiteY4" fmla="*/ 18169 h 104188"/>
                <a:gd name="connsiteX5" fmla="*/ 127 w 37092"/>
                <a:gd name="connsiteY5" fmla="*/ 20965 h 104188"/>
                <a:gd name="connsiteX6" fmla="*/ 381 w 37092"/>
                <a:gd name="connsiteY6" fmla="*/ 23760 h 104188"/>
                <a:gd name="connsiteX7" fmla="*/ 889 w 37092"/>
                <a:gd name="connsiteY7" fmla="*/ 26555 h 104188"/>
                <a:gd name="connsiteX8" fmla="*/ 1905 w 37092"/>
                <a:gd name="connsiteY8" fmla="*/ 31765 h 104188"/>
                <a:gd name="connsiteX9" fmla="*/ 2286 w 37092"/>
                <a:gd name="connsiteY9" fmla="*/ 34306 h 104188"/>
                <a:gd name="connsiteX10" fmla="*/ 2541 w 37092"/>
                <a:gd name="connsiteY10" fmla="*/ 36847 h 104188"/>
                <a:gd name="connsiteX11" fmla="*/ 2795 w 37092"/>
                <a:gd name="connsiteY11" fmla="*/ 39388 h 104188"/>
                <a:gd name="connsiteX12" fmla="*/ 2922 w 37092"/>
                <a:gd name="connsiteY12" fmla="*/ 42056 h 104188"/>
                <a:gd name="connsiteX13" fmla="*/ 2795 w 37092"/>
                <a:gd name="connsiteY13" fmla="*/ 44852 h 104188"/>
                <a:gd name="connsiteX14" fmla="*/ 2541 w 37092"/>
                <a:gd name="connsiteY14" fmla="*/ 47774 h 104188"/>
                <a:gd name="connsiteX15" fmla="*/ 2160 w 37092"/>
                <a:gd name="connsiteY15" fmla="*/ 52475 h 104188"/>
                <a:gd name="connsiteX16" fmla="*/ 1905 w 37092"/>
                <a:gd name="connsiteY16" fmla="*/ 57176 h 104188"/>
                <a:gd name="connsiteX17" fmla="*/ 1905 w 37092"/>
                <a:gd name="connsiteY17" fmla="*/ 66706 h 104188"/>
                <a:gd name="connsiteX18" fmla="*/ 2286 w 37092"/>
                <a:gd name="connsiteY18" fmla="*/ 85765 h 104188"/>
                <a:gd name="connsiteX19" fmla="*/ 2160 w 37092"/>
                <a:gd name="connsiteY19" fmla="*/ 102663 h 104188"/>
                <a:gd name="connsiteX20" fmla="*/ 3557 w 37092"/>
                <a:gd name="connsiteY20" fmla="*/ 102409 h 104188"/>
                <a:gd name="connsiteX21" fmla="*/ 4319 w 37092"/>
                <a:gd name="connsiteY21" fmla="*/ 102409 h 104188"/>
                <a:gd name="connsiteX22" fmla="*/ 5081 w 37092"/>
                <a:gd name="connsiteY22" fmla="*/ 102409 h 104188"/>
                <a:gd name="connsiteX23" fmla="*/ 5843 w 37092"/>
                <a:gd name="connsiteY23" fmla="*/ 102537 h 104188"/>
                <a:gd name="connsiteX24" fmla="*/ 6605 w 37092"/>
                <a:gd name="connsiteY24" fmla="*/ 102663 h 104188"/>
                <a:gd name="connsiteX25" fmla="*/ 7495 w 37092"/>
                <a:gd name="connsiteY25" fmla="*/ 102918 h 104188"/>
                <a:gd name="connsiteX26" fmla="*/ 8384 w 37092"/>
                <a:gd name="connsiteY26" fmla="*/ 103172 h 104188"/>
                <a:gd name="connsiteX27" fmla="*/ 9400 w 37092"/>
                <a:gd name="connsiteY27" fmla="*/ 103553 h 104188"/>
                <a:gd name="connsiteX28" fmla="*/ 10544 w 37092"/>
                <a:gd name="connsiteY28" fmla="*/ 102663 h 104188"/>
                <a:gd name="connsiteX29" fmla="*/ 11814 w 37092"/>
                <a:gd name="connsiteY29" fmla="*/ 101901 h 104188"/>
                <a:gd name="connsiteX30" fmla="*/ 13084 w 37092"/>
                <a:gd name="connsiteY30" fmla="*/ 101266 h 104188"/>
                <a:gd name="connsiteX31" fmla="*/ 14482 w 37092"/>
                <a:gd name="connsiteY31" fmla="*/ 100758 h 104188"/>
                <a:gd name="connsiteX32" fmla="*/ 15879 w 37092"/>
                <a:gd name="connsiteY32" fmla="*/ 100376 h 104188"/>
                <a:gd name="connsiteX33" fmla="*/ 17403 w 37092"/>
                <a:gd name="connsiteY33" fmla="*/ 100249 h 104188"/>
                <a:gd name="connsiteX34" fmla="*/ 18165 w 37092"/>
                <a:gd name="connsiteY34" fmla="*/ 100249 h 104188"/>
                <a:gd name="connsiteX35" fmla="*/ 18927 w 37092"/>
                <a:gd name="connsiteY35" fmla="*/ 100249 h 104188"/>
                <a:gd name="connsiteX36" fmla="*/ 19690 w 37092"/>
                <a:gd name="connsiteY36" fmla="*/ 100376 h 104188"/>
                <a:gd name="connsiteX37" fmla="*/ 20452 w 37092"/>
                <a:gd name="connsiteY37" fmla="*/ 100504 h 104188"/>
                <a:gd name="connsiteX38" fmla="*/ 24898 w 37092"/>
                <a:gd name="connsiteY38" fmla="*/ 101520 h 104188"/>
                <a:gd name="connsiteX39" fmla="*/ 29217 w 37092"/>
                <a:gd name="connsiteY39" fmla="*/ 102663 h 104188"/>
                <a:gd name="connsiteX40" fmla="*/ 29852 w 37092"/>
                <a:gd name="connsiteY40" fmla="*/ 102663 h 104188"/>
                <a:gd name="connsiteX41" fmla="*/ 30106 w 37092"/>
                <a:gd name="connsiteY41" fmla="*/ 102663 h 104188"/>
                <a:gd name="connsiteX42" fmla="*/ 30360 w 37092"/>
                <a:gd name="connsiteY42" fmla="*/ 102663 h 104188"/>
                <a:gd name="connsiteX43" fmla="*/ 32011 w 37092"/>
                <a:gd name="connsiteY43" fmla="*/ 102918 h 104188"/>
                <a:gd name="connsiteX44" fmla="*/ 33536 w 37092"/>
                <a:gd name="connsiteY44" fmla="*/ 103299 h 104188"/>
                <a:gd name="connsiteX45" fmla="*/ 34933 w 37092"/>
                <a:gd name="connsiteY45" fmla="*/ 103680 h 104188"/>
                <a:gd name="connsiteX46" fmla="*/ 36203 w 37092"/>
                <a:gd name="connsiteY46" fmla="*/ 104188 h 104188"/>
                <a:gd name="connsiteX47" fmla="*/ 36331 w 37092"/>
                <a:gd name="connsiteY47" fmla="*/ 100630 h 104188"/>
                <a:gd name="connsiteX48" fmla="*/ 36331 w 37092"/>
                <a:gd name="connsiteY48" fmla="*/ 97073 h 104188"/>
                <a:gd name="connsiteX49" fmla="*/ 36076 w 37092"/>
                <a:gd name="connsiteY49" fmla="*/ 89957 h 104188"/>
                <a:gd name="connsiteX50" fmla="*/ 35822 w 37092"/>
                <a:gd name="connsiteY50" fmla="*/ 82715 h 104188"/>
                <a:gd name="connsiteX51" fmla="*/ 35695 w 37092"/>
                <a:gd name="connsiteY51" fmla="*/ 75600 h 104188"/>
                <a:gd name="connsiteX52" fmla="*/ 36203 w 37092"/>
                <a:gd name="connsiteY52" fmla="*/ 37863 h 104188"/>
                <a:gd name="connsiteX53" fmla="*/ 36585 w 37092"/>
                <a:gd name="connsiteY53" fmla="*/ 18932 h 104188"/>
                <a:gd name="connsiteX54" fmla="*/ 37093 w 37092"/>
                <a:gd name="connsiteY54" fmla="*/ 0 h 104188"/>
                <a:gd name="connsiteX55" fmla="*/ 1651 w 37092"/>
                <a:gd name="connsiteY55" fmla="*/ 0 h 104188"/>
                <a:gd name="connsiteX56" fmla="*/ 1016 w 37092"/>
                <a:gd name="connsiteY56" fmla="*/ 3939 h 104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7092" h="104188">
                  <a:moveTo>
                    <a:pt x="1016" y="3939"/>
                  </a:moveTo>
                  <a:cubicBezTo>
                    <a:pt x="762" y="5972"/>
                    <a:pt x="508" y="7878"/>
                    <a:pt x="381" y="9783"/>
                  </a:cubicBezTo>
                  <a:lnTo>
                    <a:pt x="127" y="12579"/>
                  </a:lnTo>
                  <a:lnTo>
                    <a:pt x="0" y="15374"/>
                  </a:lnTo>
                  <a:lnTo>
                    <a:pt x="0" y="18169"/>
                  </a:lnTo>
                  <a:lnTo>
                    <a:pt x="127" y="20965"/>
                  </a:lnTo>
                  <a:lnTo>
                    <a:pt x="381" y="23760"/>
                  </a:lnTo>
                  <a:lnTo>
                    <a:pt x="889" y="26555"/>
                  </a:lnTo>
                  <a:cubicBezTo>
                    <a:pt x="1270" y="28334"/>
                    <a:pt x="1524" y="29986"/>
                    <a:pt x="1905" y="31765"/>
                  </a:cubicBezTo>
                  <a:lnTo>
                    <a:pt x="2286" y="34306"/>
                  </a:lnTo>
                  <a:lnTo>
                    <a:pt x="2541" y="36847"/>
                  </a:lnTo>
                  <a:lnTo>
                    <a:pt x="2795" y="39388"/>
                  </a:lnTo>
                  <a:lnTo>
                    <a:pt x="2922" y="42056"/>
                  </a:lnTo>
                  <a:cubicBezTo>
                    <a:pt x="2922" y="42946"/>
                    <a:pt x="2922" y="43835"/>
                    <a:pt x="2795" y="44852"/>
                  </a:cubicBezTo>
                  <a:cubicBezTo>
                    <a:pt x="2668" y="45741"/>
                    <a:pt x="2668" y="46758"/>
                    <a:pt x="2541" y="47774"/>
                  </a:cubicBezTo>
                  <a:lnTo>
                    <a:pt x="2160" y="52475"/>
                  </a:lnTo>
                  <a:lnTo>
                    <a:pt x="1905" y="57176"/>
                  </a:lnTo>
                  <a:lnTo>
                    <a:pt x="1905" y="66706"/>
                  </a:lnTo>
                  <a:cubicBezTo>
                    <a:pt x="2033" y="73059"/>
                    <a:pt x="2160" y="79412"/>
                    <a:pt x="2286" y="85765"/>
                  </a:cubicBezTo>
                  <a:cubicBezTo>
                    <a:pt x="2286" y="91609"/>
                    <a:pt x="2160" y="97200"/>
                    <a:pt x="2160" y="102663"/>
                  </a:cubicBezTo>
                  <a:lnTo>
                    <a:pt x="3557" y="102409"/>
                  </a:lnTo>
                  <a:lnTo>
                    <a:pt x="4319" y="102409"/>
                  </a:lnTo>
                  <a:lnTo>
                    <a:pt x="5081" y="102409"/>
                  </a:lnTo>
                  <a:lnTo>
                    <a:pt x="5843" y="102537"/>
                  </a:lnTo>
                  <a:lnTo>
                    <a:pt x="6605" y="102663"/>
                  </a:lnTo>
                  <a:lnTo>
                    <a:pt x="7495" y="102918"/>
                  </a:lnTo>
                  <a:lnTo>
                    <a:pt x="8384" y="103172"/>
                  </a:lnTo>
                  <a:lnTo>
                    <a:pt x="9400" y="103553"/>
                  </a:lnTo>
                  <a:lnTo>
                    <a:pt x="10544" y="102663"/>
                  </a:lnTo>
                  <a:lnTo>
                    <a:pt x="11814" y="101901"/>
                  </a:lnTo>
                  <a:lnTo>
                    <a:pt x="13084" y="101266"/>
                  </a:lnTo>
                  <a:lnTo>
                    <a:pt x="14482" y="100758"/>
                  </a:lnTo>
                  <a:lnTo>
                    <a:pt x="15879" y="100376"/>
                  </a:lnTo>
                  <a:lnTo>
                    <a:pt x="17403" y="100249"/>
                  </a:lnTo>
                  <a:lnTo>
                    <a:pt x="18165" y="100249"/>
                  </a:lnTo>
                  <a:lnTo>
                    <a:pt x="18927" y="100249"/>
                  </a:lnTo>
                  <a:lnTo>
                    <a:pt x="19690" y="100376"/>
                  </a:lnTo>
                  <a:lnTo>
                    <a:pt x="20452" y="100504"/>
                  </a:lnTo>
                  <a:lnTo>
                    <a:pt x="24898" y="101520"/>
                  </a:lnTo>
                  <a:lnTo>
                    <a:pt x="29217" y="102663"/>
                  </a:lnTo>
                  <a:lnTo>
                    <a:pt x="29852" y="102663"/>
                  </a:lnTo>
                  <a:lnTo>
                    <a:pt x="30106" y="102663"/>
                  </a:lnTo>
                  <a:lnTo>
                    <a:pt x="30360" y="102663"/>
                  </a:lnTo>
                  <a:cubicBezTo>
                    <a:pt x="30868" y="102791"/>
                    <a:pt x="31503" y="102918"/>
                    <a:pt x="32011" y="102918"/>
                  </a:cubicBezTo>
                  <a:lnTo>
                    <a:pt x="33536" y="103299"/>
                  </a:lnTo>
                  <a:lnTo>
                    <a:pt x="34933" y="103680"/>
                  </a:lnTo>
                  <a:lnTo>
                    <a:pt x="36203" y="104188"/>
                  </a:lnTo>
                  <a:lnTo>
                    <a:pt x="36331" y="100630"/>
                  </a:lnTo>
                  <a:lnTo>
                    <a:pt x="36331" y="97073"/>
                  </a:lnTo>
                  <a:lnTo>
                    <a:pt x="36076" y="89957"/>
                  </a:lnTo>
                  <a:lnTo>
                    <a:pt x="35822" y="82715"/>
                  </a:lnTo>
                  <a:lnTo>
                    <a:pt x="35695" y="75600"/>
                  </a:lnTo>
                  <a:cubicBezTo>
                    <a:pt x="35822" y="63148"/>
                    <a:pt x="35950" y="50442"/>
                    <a:pt x="36203" y="37863"/>
                  </a:cubicBezTo>
                  <a:lnTo>
                    <a:pt x="36585" y="18932"/>
                  </a:lnTo>
                  <a:lnTo>
                    <a:pt x="37093" y="0"/>
                  </a:lnTo>
                  <a:lnTo>
                    <a:pt x="1651" y="0"/>
                  </a:lnTo>
                  <a:lnTo>
                    <a:pt x="1016" y="3939"/>
                  </a:lnTo>
                  <a:close/>
                </a:path>
              </a:pathLst>
            </a:custGeom>
            <a:solidFill>
              <a:srgbClr val="E75119"/>
            </a:solidFill>
            <a:ln w="12692" cap="flat">
              <a:noFill/>
              <a:prstDash val="solid"/>
              <a:miter/>
            </a:ln>
          </p:spPr>
          <p:txBody>
            <a:bodyPr rtlCol="0" anchor="ctr"/>
            <a:lstStyle/>
            <a:p>
              <a:endParaRPr lang="en-US"/>
            </a:p>
          </p:txBody>
        </p:sp>
        <p:sp>
          <p:nvSpPr>
            <p:cNvPr id="327" name="Freeform 326">
              <a:extLst>
                <a:ext uri="{FF2B5EF4-FFF2-40B4-BE49-F238E27FC236}">
                  <a16:creationId xmlns:a16="http://schemas.microsoft.com/office/drawing/2014/main" id="{815C3F6F-2F0D-BE42-9A6A-87CA4F70BC26}"/>
                </a:ext>
              </a:extLst>
            </p:cNvPr>
            <p:cNvSpPr/>
            <p:nvPr/>
          </p:nvSpPr>
          <p:spPr>
            <a:xfrm>
              <a:off x="5462593" y="6427252"/>
              <a:ext cx="45984" cy="57321"/>
            </a:xfrm>
            <a:custGeom>
              <a:avLst/>
              <a:gdLst>
                <a:gd name="connsiteX0" fmla="*/ 37347 w 45984"/>
                <a:gd name="connsiteY0" fmla="*/ 17280 h 61623"/>
                <a:gd name="connsiteX1" fmla="*/ 37093 w 45984"/>
                <a:gd name="connsiteY1" fmla="*/ 16645 h 61623"/>
                <a:gd name="connsiteX2" fmla="*/ 36838 w 45984"/>
                <a:gd name="connsiteY2" fmla="*/ 16010 h 61623"/>
                <a:gd name="connsiteX3" fmla="*/ 36457 w 45984"/>
                <a:gd name="connsiteY3" fmla="*/ 14612 h 61623"/>
                <a:gd name="connsiteX4" fmla="*/ 36203 w 45984"/>
                <a:gd name="connsiteY4" fmla="*/ 13214 h 61623"/>
                <a:gd name="connsiteX5" fmla="*/ 35950 w 45984"/>
                <a:gd name="connsiteY5" fmla="*/ 11817 h 61623"/>
                <a:gd name="connsiteX6" fmla="*/ 35822 w 45984"/>
                <a:gd name="connsiteY6" fmla="*/ 10419 h 61623"/>
                <a:gd name="connsiteX7" fmla="*/ 35822 w 45984"/>
                <a:gd name="connsiteY7" fmla="*/ 9021 h 61623"/>
                <a:gd name="connsiteX8" fmla="*/ 35950 w 45984"/>
                <a:gd name="connsiteY8" fmla="*/ 6607 h 61623"/>
                <a:gd name="connsiteX9" fmla="*/ 33155 w 45984"/>
                <a:gd name="connsiteY9" fmla="*/ 4828 h 61623"/>
                <a:gd name="connsiteX10" fmla="*/ 30106 w 45984"/>
                <a:gd name="connsiteY10" fmla="*/ 3050 h 61623"/>
                <a:gd name="connsiteX11" fmla="*/ 27057 w 45984"/>
                <a:gd name="connsiteY11" fmla="*/ 1398 h 61623"/>
                <a:gd name="connsiteX12" fmla="*/ 25533 w 45984"/>
                <a:gd name="connsiteY12" fmla="*/ 636 h 61623"/>
                <a:gd name="connsiteX13" fmla="*/ 24009 w 45984"/>
                <a:gd name="connsiteY13" fmla="*/ 0 h 61623"/>
                <a:gd name="connsiteX14" fmla="*/ 22865 w 45984"/>
                <a:gd name="connsiteY14" fmla="*/ 254 h 61623"/>
                <a:gd name="connsiteX15" fmla="*/ 21722 w 45984"/>
                <a:gd name="connsiteY15" fmla="*/ 636 h 61623"/>
                <a:gd name="connsiteX16" fmla="*/ 20579 w 45984"/>
                <a:gd name="connsiteY16" fmla="*/ 1144 h 61623"/>
                <a:gd name="connsiteX17" fmla="*/ 19435 w 45984"/>
                <a:gd name="connsiteY17" fmla="*/ 1779 h 61623"/>
                <a:gd name="connsiteX18" fmla="*/ 18292 w 45984"/>
                <a:gd name="connsiteY18" fmla="*/ 2541 h 61623"/>
                <a:gd name="connsiteX19" fmla="*/ 17022 w 45984"/>
                <a:gd name="connsiteY19" fmla="*/ 3304 h 61623"/>
                <a:gd name="connsiteX20" fmla="*/ 14482 w 45984"/>
                <a:gd name="connsiteY20" fmla="*/ 5209 h 61623"/>
                <a:gd name="connsiteX21" fmla="*/ 11814 w 45984"/>
                <a:gd name="connsiteY21" fmla="*/ 7370 h 61623"/>
                <a:gd name="connsiteX22" fmla="*/ 9019 w 45984"/>
                <a:gd name="connsiteY22" fmla="*/ 9911 h 61623"/>
                <a:gd name="connsiteX23" fmla="*/ 2795 w 45984"/>
                <a:gd name="connsiteY23" fmla="*/ 15501 h 61623"/>
                <a:gd name="connsiteX24" fmla="*/ 3049 w 45984"/>
                <a:gd name="connsiteY24" fmla="*/ 17407 h 61623"/>
                <a:gd name="connsiteX25" fmla="*/ 3176 w 45984"/>
                <a:gd name="connsiteY25" fmla="*/ 19186 h 61623"/>
                <a:gd name="connsiteX26" fmla="*/ 3176 w 45984"/>
                <a:gd name="connsiteY26" fmla="*/ 20838 h 61623"/>
                <a:gd name="connsiteX27" fmla="*/ 3049 w 45984"/>
                <a:gd name="connsiteY27" fmla="*/ 22362 h 61623"/>
                <a:gd name="connsiteX28" fmla="*/ 2922 w 45984"/>
                <a:gd name="connsiteY28" fmla="*/ 23760 h 61623"/>
                <a:gd name="connsiteX29" fmla="*/ 2668 w 45984"/>
                <a:gd name="connsiteY29" fmla="*/ 25031 h 61623"/>
                <a:gd name="connsiteX30" fmla="*/ 2160 w 45984"/>
                <a:gd name="connsiteY30" fmla="*/ 27445 h 61623"/>
                <a:gd name="connsiteX31" fmla="*/ 889 w 45984"/>
                <a:gd name="connsiteY31" fmla="*/ 32273 h 61623"/>
                <a:gd name="connsiteX32" fmla="*/ 381 w 45984"/>
                <a:gd name="connsiteY32" fmla="*/ 34941 h 61623"/>
                <a:gd name="connsiteX33" fmla="*/ 127 w 45984"/>
                <a:gd name="connsiteY33" fmla="*/ 36466 h 61623"/>
                <a:gd name="connsiteX34" fmla="*/ 0 w 45984"/>
                <a:gd name="connsiteY34" fmla="*/ 38118 h 61623"/>
                <a:gd name="connsiteX35" fmla="*/ 0 w 45984"/>
                <a:gd name="connsiteY35" fmla="*/ 39388 h 61623"/>
                <a:gd name="connsiteX36" fmla="*/ 127 w 45984"/>
                <a:gd name="connsiteY36" fmla="*/ 40786 h 61623"/>
                <a:gd name="connsiteX37" fmla="*/ 381 w 45984"/>
                <a:gd name="connsiteY37" fmla="*/ 42311 h 61623"/>
                <a:gd name="connsiteX38" fmla="*/ 762 w 45984"/>
                <a:gd name="connsiteY38" fmla="*/ 43835 h 61623"/>
                <a:gd name="connsiteX39" fmla="*/ 1143 w 45984"/>
                <a:gd name="connsiteY39" fmla="*/ 45487 h 61623"/>
                <a:gd name="connsiteX40" fmla="*/ 1651 w 45984"/>
                <a:gd name="connsiteY40" fmla="*/ 47139 h 61623"/>
                <a:gd name="connsiteX41" fmla="*/ 2286 w 45984"/>
                <a:gd name="connsiteY41" fmla="*/ 48791 h 61623"/>
                <a:gd name="connsiteX42" fmla="*/ 2922 w 45984"/>
                <a:gd name="connsiteY42" fmla="*/ 50442 h 61623"/>
                <a:gd name="connsiteX43" fmla="*/ 3684 w 45984"/>
                <a:gd name="connsiteY43" fmla="*/ 51967 h 61623"/>
                <a:gd name="connsiteX44" fmla="*/ 4446 w 45984"/>
                <a:gd name="connsiteY44" fmla="*/ 53492 h 61623"/>
                <a:gd name="connsiteX45" fmla="*/ 5335 w 45984"/>
                <a:gd name="connsiteY45" fmla="*/ 54890 h 61623"/>
                <a:gd name="connsiteX46" fmla="*/ 6224 w 45984"/>
                <a:gd name="connsiteY46" fmla="*/ 56160 h 61623"/>
                <a:gd name="connsiteX47" fmla="*/ 7241 w 45984"/>
                <a:gd name="connsiteY47" fmla="*/ 57304 h 61623"/>
                <a:gd name="connsiteX48" fmla="*/ 7749 w 45984"/>
                <a:gd name="connsiteY48" fmla="*/ 57812 h 61623"/>
                <a:gd name="connsiteX49" fmla="*/ 8257 w 45984"/>
                <a:gd name="connsiteY49" fmla="*/ 58193 h 61623"/>
                <a:gd name="connsiteX50" fmla="*/ 8765 w 45984"/>
                <a:gd name="connsiteY50" fmla="*/ 58574 h 61623"/>
                <a:gd name="connsiteX51" fmla="*/ 9273 w 45984"/>
                <a:gd name="connsiteY51" fmla="*/ 58955 h 61623"/>
                <a:gd name="connsiteX52" fmla="*/ 9781 w 45984"/>
                <a:gd name="connsiteY52" fmla="*/ 59209 h 61623"/>
                <a:gd name="connsiteX53" fmla="*/ 10289 w 45984"/>
                <a:gd name="connsiteY53" fmla="*/ 59464 h 61623"/>
                <a:gd name="connsiteX54" fmla="*/ 11560 w 45984"/>
                <a:gd name="connsiteY54" fmla="*/ 59845 h 61623"/>
                <a:gd name="connsiteX55" fmla="*/ 12830 w 45984"/>
                <a:gd name="connsiteY55" fmla="*/ 60099 h 61623"/>
                <a:gd name="connsiteX56" fmla="*/ 15625 w 45984"/>
                <a:gd name="connsiteY56" fmla="*/ 60353 h 61623"/>
                <a:gd name="connsiteX57" fmla="*/ 18419 w 45984"/>
                <a:gd name="connsiteY57" fmla="*/ 60607 h 61623"/>
                <a:gd name="connsiteX58" fmla="*/ 19817 w 45984"/>
                <a:gd name="connsiteY58" fmla="*/ 60861 h 61623"/>
                <a:gd name="connsiteX59" fmla="*/ 21087 w 45984"/>
                <a:gd name="connsiteY59" fmla="*/ 61116 h 61623"/>
                <a:gd name="connsiteX60" fmla="*/ 22611 w 45984"/>
                <a:gd name="connsiteY60" fmla="*/ 61497 h 61623"/>
                <a:gd name="connsiteX61" fmla="*/ 24136 w 45984"/>
                <a:gd name="connsiteY61" fmla="*/ 61624 h 61623"/>
                <a:gd name="connsiteX62" fmla="*/ 25533 w 45984"/>
                <a:gd name="connsiteY62" fmla="*/ 61624 h 61623"/>
                <a:gd name="connsiteX63" fmla="*/ 26930 w 45984"/>
                <a:gd name="connsiteY63" fmla="*/ 61497 h 61623"/>
                <a:gd name="connsiteX64" fmla="*/ 28454 w 45984"/>
                <a:gd name="connsiteY64" fmla="*/ 61370 h 61623"/>
                <a:gd name="connsiteX65" fmla="*/ 29979 w 45984"/>
                <a:gd name="connsiteY65" fmla="*/ 61116 h 61623"/>
                <a:gd name="connsiteX66" fmla="*/ 33028 w 45984"/>
                <a:gd name="connsiteY66" fmla="*/ 60353 h 61623"/>
                <a:gd name="connsiteX67" fmla="*/ 39252 w 45984"/>
                <a:gd name="connsiteY67" fmla="*/ 58574 h 61623"/>
                <a:gd name="connsiteX68" fmla="*/ 42555 w 45984"/>
                <a:gd name="connsiteY68" fmla="*/ 57812 h 61623"/>
                <a:gd name="connsiteX69" fmla="*/ 44206 w 45984"/>
                <a:gd name="connsiteY69" fmla="*/ 57431 h 61623"/>
                <a:gd name="connsiteX70" fmla="*/ 45985 w 45984"/>
                <a:gd name="connsiteY70" fmla="*/ 57176 h 61623"/>
                <a:gd name="connsiteX71" fmla="*/ 45731 w 45984"/>
                <a:gd name="connsiteY71" fmla="*/ 21600 h 61623"/>
                <a:gd name="connsiteX72" fmla="*/ 42809 w 45984"/>
                <a:gd name="connsiteY72" fmla="*/ 20584 h 61623"/>
                <a:gd name="connsiteX73" fmla="*/ 40522 w 45984"/>
                <a:gd name="connsiteY73" fmla="*/ 19694 h 61623"/>
                <a:gd name="connsiteX74" fmla="*/ 39633 w 45984"/>
                <a:gd name="connsiteY74" fmla="*/ 19186 h 61623"/>
                <a:gd name="connsiteX75" fmla="*/ 39252 w 45984"/>
                <a:gd name="connsiteY75" fmla="*/ 18932 h 61623"/>
                <a:gd name="connsiteX76" fmla="*/ 38871 w 45984"/>
                <a:gd name="connsiteY76" fmla="*/ 18678 h 61623"/>
                <a:gd name="connsiteX77" fmla="*/ 38617 w 45984"/>
                <a:gd name="connsiteY77" fmla="*/ 18424 h 61623"/>
                <a:gd name="connsiteX78" fmla="*/ 38363 w 45984"/>
                <a:gd name="connsiteY78" fmla="*/ 18170 h 61623"/>
                <a:gd name="connsiteX79" fmla="*/ 38109 w 45984"/>
                <a:gd name="connsiteY79" fmla="*/ 17789 h 61623"/>
                <a:gd name="connsiteX80" fmla="*/ 37347 w 45984"/>
                <a:gd name="connsiteY80" fmla="*/ 17280 h 61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45984" h="61623">
                  <a:moveTo>
                    <a:pt x="37347" y="17280"/>
                  </a:moveTo>
                  <a:lnTo>
                    <a:pt x="37093" y="16645"/>
                  </a:lnTo>
                  <a:lnTo>
                    <a:pt x="36838" y="16010"/>
                  </a:lnTo>
                  <a:lnTo>
                    <a:pt x="36457" y="14612"/>
                  </a:lnTo>
                  <a:lnTo>
                    <a:pt x="36203" y="13214"/>
                  </a:lnTo>
                  <a:lnTo>
                    <a:pt x="35950" y="11817"/>
                  </a:lnTo>
                  <a:lnTo>
                    <a:pt x="35822" y="10419"/>
                  </a:lnTo>
                  <a:lnTo>
                    <a:pt x="35822" y="9021"/>
                  </a:lnTo>
                  <a:cubicBezTo>
                    <a:pt x="35822" y="8132"/>
                    <a:pt x="35822" y="7370"/>
                    <a:pt x="35950" y="6607"/>
                  </a:cubicBezTo>
                  <a:cubicBezTo>
                    <a:pt x="35060" y="5972"/>
                    <a:pt x="34171" y="5464"/>
                    <a:pt x="33155" y="4828"/>
                  </a:cubicBezTo>
                  <a:lnTo>
                    <a:pt x="30106" y="3050"/>
                  </a:lnTo>
                  <a:lnTo>
                    <a:pt x="27057" y="1398"/>
                  </a:lnTo>
                  <a:lnTo>
                    <a:pt x="25533" y="636"/>
                  </a:lnTo>
                  <a:lnTo>
                    <a:pt x="24009" y="0"/>
                  </a:lnTo>
                  <a:lnTo>
                    <a:pt x="22865" y="254"/>
                  </a:lnTo>
                  <a:lnTo>
                    <a:pt x="21722" y="636"/>
                  </a:lnTo>
                  <a:lnTo>
                    <a:pt x="20579" y="1144"/>
                  </a:lnTo>
                  <a:lnTo>
                    <a:pt x="19435" y="1779"/>
                  </a:lnTo>
                  <a:lnTo>
                    <a:pt x="18292" y="2541"/>
                  </a:lnTo>
                  <a:lnTo>
                    <a:pt x="17022" y="3304"/>
                  </a:lnTo>
                  <a:cubicBezTo>
                    <a:pt x="16260" y="3939"/>
                    <a:pt x="15370" y="4574"/>
                    <a:pt x="14482" y="5209"/>
                  </a:cubicBezTo>
                  <a:cubicBezTo>
                    <a:pt x="13592" y="5972"/>
                    <a:pt x="12703" y="6607"/>
                    <a:pt x="11814" y="7370"/>
                  </a:cubicBezTo>
                  <a:cubicBezTo>
                    <a:pt x="10925" y="8132"/>
                    <a:pt x="9908" y="9021"/>
                    <a:pt x="9019" y="9911"/>
                  </a:cubicBezTo>
                  <a:cubicBezTo>
                    <a:pt x="7114" y="11690"/>
                    <a:pt x="4954" y="13595"/>
                    <a:pt x="2795" y="15501"/>
                  </a:cubicBezTo>
                  <a:cubicBezTo>
                    <a:pt x="2922" y="16137"/>
                    <a:pt x="2922" y="16772"/>
                    <a:pt x="3049" y="17407"/>
                  </a:cubicBezTo>
                  <a:cubicBezTo>
                    <a:pt x="3049" y="18043"/>
                    <a:pt x="3049" y="18551"/>
                    <a:pt x="3176" y="19186"/>
                  </a:cubicBezTo>
                  <a:cubicBezTo>
                    <a:pt x="3176" y="19694"/>
                    <a:pt x="3176" y="20329"/>
                    <a:pt x="3176" y="20838"/>
                  </a:cubicBezTo>
                  <a:lnTo>
                    <a:pt x="3049" y="22362"/>
                  </a:lnTo>
                  <a:lnTo>
                    <a:pt x="2922" y="23760"/>
                  </a:lnTo>
                  <a:lnTo>
                    <a:pt x="2668" y="25031"/>
                  </a:lnTo>
                  <a:cubicBezTo>
                    <a:pt x="2414" y="25920"/>
                    <a:pt x="2286" y="26682"/>
                    <a:pt x="2160" y="27445"/>
                  </a:cubicBezTo>
                  <a:cubicBezTo>
                    <a:pt x="1779" y="29097"/>
                    <a:pt x="1270" y="30621"/>
                    <a:pt x="889" y="32273"/>
                  </a:cubicBezTo>
                  <a:cubicBezTo>
                    <a:pt x="762" y="33163"/>
                    <a:pt x="508" y="34052"/>
                    <a:pt x="381" y="34941"/>
                  </a:cubicBezTo>
                  <a:lnTo>
                    <a:pt x="127" y="36466"/>
                  </a:lnTo>
                  <a:lnTo>
                    <a:pt x="0" y="38118"/>
                  </a:lnTo>
                  <a:cubicBezTo>
                    <a:pt x="0" y="38499"/>
                    <a:pt x="0" y="38880"/>
                    <a:pt x="0" y="39388"/>
                  </a:cubicBezTo>
                  <a:cubicBezTo>
                    <a:pt x="0" y="39769"/>
                    <a:pt x="127" y="40278"/>
                    <a:pt x="127" y="40786"/>
                  </a:cubicBezTo>
                  <a:lnTo>
                    <a:pt x="381" y="42311"/>
                  </a:lnTo>
                  <a:lnTo>
                    <a:pt x="762" y="43835"/>
                  </a:lnTo>
                  <a:lnTo>
                    <a:pt x="1143" y="45487"/>
                  </a:lnTo>
                  <a:lnTo>
                    <a:pt x="1651" y="47139"/>
                  </a:lnTo>
                  <a:lnTo>
                    <a:pt x="2286" y="48791"/>
                  </a:lnTo>
                  <a:lnTo>
                    <a:pt x="2922" y="50442"/>
                  </a:lnTo>
                  <a:lnTo>
                    <a:pt x="3684" y="51967"/>
                  </a:lnTo>
                  <a:lnTo>
                    <a:pt x="4446" y="53492"/>
                  </a:lnTo>
                  <a:lnTo>
                    <a:pt x="5335" y="54890"/>
                  </a:lnTo>
                  <a:lnTo>
                    <a:pt x="6224" y="56160"/>
                  </a:lnTo>
                  <a:lnTo>
                    <a:pt x="7241" y="57304"/>
                  </a:lnTo>
                  <a:lnTo>
                    <a:pt x="7749" y="57812"/>
                  </a:lnTo>
                  <a:lnTo>
                    <a:pt x="8257" y="58193"/>
                  </a:lnTo>
                  <a:lnTo>
                    <a:pt x="8765" y="58574"/>
                  </a:lnTo>
                  <a:lnTo>
                    <a:pt x="9273" y="58955"/>
                  </a:lnTo>
                  <a:lnTo>
                    <a:pt x="9781" y="59209"/>
                  </a:lnTo>
                  <a:lnTo>
                    <a:pt x="10289" y="59464"/>
                  </a:lnTo>
                  <a:lnTo>
                    <a:pt x="11560" y="59845"/>
                  </a:lnTo>
                  <a:lnTo>
                    <a:pt x="12830" y="60099"/>
                  </a:lnTo>
                  <a:lnTo>
                    <a:pt x="15625" y="60353"/>
                  </a:lnTo>
                  <a:lnTo>
                    <a:pt x="18419" y="60607"/>
                  </a:lnTo>
                  <a:lnTo>
                    <a:pt x="19817" y="60861"/>
                  </a:lnTo>
                  <a:lnTo>
                    <a:pt x="21087" y="61116"/>
                  </a:lnTo>
                  <a:lnTo>
                    <a:pt x="22611" y="61497"/>
                  </a:lnTo>
                  <a:lnTo>
                    <a:pt x="24136" y="61624"/>
                  </a:lnTo>
                  <a:lnTo>
                    <a:pt x="25533" y="61624"/>
                  </a:lnTo>
                  <a:lnTo>
                    <a:pt x="26930" y="61497"/>
                  </a:lnTo>
                  <a:lnTo>
                    <a:pt x="28454" y="61370"/>
                  </a:lnTo>
                  <a:lnTo>
                    <a:pt x="29979" y="61116"/>
                  </a:lnTo>
                  <a:lnTo>
                    <a:pt x="33028" y="60353"/>
                  </a:lnTo>
                  <a:cubicBezTo>
                    <a:pt x="35060" y="59718"/>
                    <a:pt x="37093" y="59209"/>
                    <a:pt x="39252" y="58574"/>
                  </a:cubicBezTo>
                  <a:lnTo>
                    <a:pt x="42555" y="57812"/>
                  </a:lnTo>
                  <a:lnTo>
                    <a:pt x="44206" y="57431"/>
                  </a:lnTo>
                  <a:lnTo>
                    <a:pt x="45985" y="57176"/>
                  </a:lnTo>
                  <a:cubicBezTo>
                    <a:pt x="45985" y="48664"/>
                    <a:pt x="45731" y="29986"/>
                    <a:pt x="45731" y="21600"/>
                  </a:cubicBezTo>
                  <a:cubicBezTo>
                    <a:pt x="44587" y="21219"/>
                    <a:pt x="43698" y="20965"/>
                    <a:pt x="42809" y="20584"/>
                  </a:cubicBezTo>
                  <a:cubicBezTo>
                    <a:pt x="41920" y="20329"/>
                    <a:pt x="41157" y="19948"/>
                    <a:pt x="40522" y="19694"/>
                  </a:cubicBezTo>
                  <a:lnTo>
                    <a:pt x="39633" y="19186"/>
                  </a:lnTo>
                  <a:lnTo>
                    <a:pt x="39252" y="18932"/>
                  </a:lnTo>
                  <a:lnTo>
                    <a:pt x="38871" y="18678"/>
                  </a:lnTo>
                  <a:lnTo>
                    <a:pt x="38617" y="18424"/>
                  </a:lnTo>
                  <a:lnTo>
                    <a:pt x="38363" y="18170"/>
                  </a:lnTo>
                  <a:lnTo>
                    <a:pt x="38109" y="17789"/>
                  </a:lnTo>
                  <a:lnTo>
                    <a:pt x="37347" y="17280"/>
                  </a:lnTo>
                  <a:close/>
                </a:path>
              </a:pathLst>
            </a:custGeom>
            <a:solidFill>
              <a:srgbClr val="E75119"/>
            </a:solidFill>
            <a:ln w="12692" cap="flat">
              <a:noFill/>
              <a:prstDash val="solid"/>
              <a:miter/>
            </a:ln>
          </p:spPr>
          <p:txBody>
            <a:bodyPr rtlCol="0" anchor="ctr"/>
            <a:lstStyle/>
            <a:p>
              <a:endParaRPr lang="en-US"/>
            </a:p>
          </p:txBody>
        </p:sp>
      </p:grpSp>
      <p:grpSp>
        <p:nvGrpSpPr>
          <p:cNvPr id="2" name="Group 1">
            <a:extLst>
              <a:ext uri="{FF2B5EF4-FFF2-40B4-BE49-F238E27FC236}">
                <a16:creationId xmlns:a16="http://schemas.microsoft.com/office/drawing/2014/main" id="{50035034-3DE4-F946-950D-E0550FD6FEA0}"/>
              </a:ext>
            </a:extLst>
          </p:cNvPr>
          <p:cNvGrpSpPr/>
          <p:nvPr/>
        </p:nvGrpSpPr>
        <p:grpSpPr>
          <a:xfrm>
            <a:off x="345136" y="6719627"/>
            <a:ext cx="10001541" cy="415874"/>
            <a:chOff x="345136" y="6719627"/>
            <a:chExt cx="10001541" cy="415874"/>
          </a:xfrm>
        </p:grpSpPr>
        <p:sp>
          <p:nvSpPr>
            <p:cNvPr id="218" name="Freeform 217">
              <a:extLst>
                <a:ext uri="{FF2B5EF4-FFF2-40B4-BE49-F238E27FC236}">
                  <a16:creationId xmlns:a16="http://schemas.microsoft.com/office/drawing/2014/main" id="{CE1E2A98-3A3E-F444-95E8-C9F65BF46147}"/>
                </a:ext>
              </a:extLst>
            </p:cNvPr>
            <p:cNvSpPr/>
            <p:nvPr/>
          </p:nvSpPr>
          <p:spPr>
            <a:xfrm>
              <a:off x="374802" y="6751143"/>
              <a:ext cx="9942335" cy="352714"/>
            </a:xfrm>
            <a:custGeom>
              <a:avLst/>
              <a:gdLst>
                <a:gd name="connsiteX0" fmla="*/ 9908419 w 9942335"/>
                <a:gd name="connsiteY0" fmla="*/ 352715 h 352714"/>
                <a:gd name="connsiteX1" fmla="*/ 33790 w 9942335"/>
                <a:gd name="connsiteY1" fmla="*/ 352715 h 352714"/>
                <a:gd name="connsiteX2" fmla="*/ 0 w 9942335"/>
                <a:gd name="connsiteY2" fmla="*/ 318917 h 352714"/>
                <a:gd name="connsiteX3" fmla="*/ 0 w 9942335"/>
                <a:gd name="connsiteY3" fmla="*/ 33797 h 352714"/>
                <a:gd name="connsiteX4" fmla="*/ 33790 w 9942335"/>
                <a:gd name="connsiteY4" fmla="*/ 0 h 352714"/>
                <a:gd name="connsiteX5" fmla="*/ 9908546 w 9942335"/>
                <a:gd name="connsiteY5" fmla="*/ 0 h 352714"/>
                <a:gd name="connsiteX6" fmla="*/ 9942336 w 9942335"/>
                <a:gd name="connsiteY6" fmla="*/ 33797 h 352714"/>
                <a:gd name="connsiteX7" fmla="*/ 9942336 w 9942335"/>
                <a:gd name="connsiteY7" fmla="*/ 318917 h 352714"/>
                <a:gd name="connsiteX8" fmla="*/ 9908419 w 9942335"/>
                <a:gd name="connsiteY8" fmla="*/ 352715 h 35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2335" h="352714">
                  <a:moveTo>
                    <a:pt x="9908419" y="352715"/>
                  </a:moveTo>
                  <a:lnTo>
                    <a:pt x="33790" y="352715"/>
                  </a:lnTo>
                  <a:cubicBezTo>
                    <a:pt x="15116" y="352715"/>
                    <a:pt x="0" y="337595"/>
                    <a:pt x="0" y="318917"/>
                  </a:cubicBezTo>
                  <a:lnTo>
                    <a:pt x="0" y="33797"/>
                  </a:lnTo>
                  <a:cubicBezTo>
                    <a:pt x="0" y="15120"/>
                    <a:pt x="15116" y="0"/>
                    <a:pt x="33790" y="0"/>
                  </a:cubicBezTo>
                  <a:lnTo>
                    <a:pt x="9908546" y="0"/>
                  </a:lnTo>
                  <a:cubicBezTo>
                    <a:pt x="9927219" y="0"/>
                    <a:pt x="9942336" y="15120"/>
                    <a:pt x="9942336" y="33797"/>
                  </a:cubicBezTo>
                  <a:lnTo>
                    <a:pt x="9942336" y="318917"/>
                  </a:lnTo>
                  <a:cubicBezTo>
                    <a:pt x="9942208" y="337595"/>
                    <a:pt x="9927092" y="352715"/>
                    <a:pt x="9908419" y="352715"/>
                  </a:cubicBezTo>
                  <a:close/>
                </a:path>
              </a:pathLst>
            </a:custGeom>
            <a:solidFill>
              <a:schemeClr val="bg1"/>
            </a:solidFill>
            <a:ln w="12692" cap="flat">
              <a:noFill/>
              <a:prstDash val="solid"/>
              <a:miter/>
            </a:ln>
          </p:spPr>
          <p:txBody>
            <a:bodyPr rtlCol="0" anchor="ctr"/>
            <a:lstStyle/>
            <a:p>
              <a:endParaRPr lang="en-US"/>
            </a:p>
          </p:txBody>
        </p:sp>
        <p:grpSp>
          <p:nvGrpSpPr>
            <p:cNvPr id="220" name="Graphic 1018">
              <a:extLst>
                <a:ext uri="{FF2B5EF4-FFF2-40B4-BE49-F238E27FC236}">
                  <a16:creationId xmlns:a16="http://schemas.microsoft.com/office/drawing/2014/main" id="{DC476587-ADA1-6B4F-BD14-44553D39BC7D}"/>
                </a:ext>
              </a:extLst>
            </p:cNvPr>
            <p:cNvGrpSpPr/>
            <p:nvPr/>
          </p:nvGrpSpPr>
          <p:grpSpPr>
            <a:xfrm>
              <a:off x="345136" y="6719627"/>
              <a:ext cx="10001541" cy="415874"/>
              <a:chOff x="350659" y="6719627"/>
              <a:chExt cx="10001541" cy="415874"/>
            </a:xfrm>
            <a:solidFill>
              <a:schemeClr val="bg1"/>
            </a:solidFill>
          </p:grpSpPr>
          <p:grpSp>
            <p:nvGrpSpPr>
              <p:cNvPr id="259" name="Graphic 1018">
                <a:extLst>
                  <a:ext uri="{FF2B5EF4-FFF2-40B4-BE49-F238E27FC236}">
                    <a16:creationId xmlns:a16="http://schemas.microsoft.com/office/drawing/2014/main" id="{0AE14DB9-B350-824E-A420-292396FD5048}"/>
                  </a:ext>
                </a:extLst>
              </p:cNvPr>
              <p:cNvGrpSpPr/>
              <p:nvPr/>
            </p:nvGrpSpPr>
            <p:grpSpPr>
              <a:xfrm>
                <a:off x="9713174" y="7072802"/>
                <a:ext cx="594115" cy="62699"/>
                <a:chOff x="9713174" y="7072802"/>
                <a:chExt cx="594115" cy="62699"/>
              </a:xfrm>
              <a:grpFill/>
            </p:grpSpPr>
            <p:sp>
              <p:nvSpPr>
                <p:cNvPr id="404" name="Freeform 403">
                  <a:extLst>
                    <a:ext uri="{FF2B5EF4-FFF2-40B4-BE49-F238E27FC236}">
                      <a16:creationId xmlns:a16="http://schemas.microsoft.com/office/drawing/2014/main" id="{ADB00E78-329A-DD4B-9172-F4FE8A804E93}"/>
                    </a:ext>
                  </a:extLst>
                </p:cNvPr>
                <p:cNvSpPr/>
                <p:nvPr/>
              </p:nvSpPr>
              <p:spPr>
                <a:xfrm>
                  <a:off x="9787359" y="7074466"/>
                  <a:ext cx="35314" cy="930"/>
                </a:xfrm>
                <a:custGeom>
                  <a:avLst/>
                  <a:gdLst>
                    <a:gd name="connsiteX0" fmla="*/ 35315 w 35314"/>
                    <a:gd name="connsiteY0" fmla="*/ 931 h 930"/>
                    <a:gd name="connsiteX1" fmla="*/ 34680 w 35314"/>
                    <a:gd name="connsiteY1" fmla="*/ 931 h 930"/>
                    <a:gd name="connsiteX2" fmla="*/ 10544 w 35314"/>
                    <a:gd name="connsiteY2" fmla="*/ 41 h 930"/>
                    <a:gd name="connsiteX3" fmla="*/ 0 w 35314"/>
                    <a:gd name="connsiteY3" fmla="*/ 550 h 930"/>
                    <a:gd name="connsiteX4" fmla="*/ 35315 w 35314"/>
                    <a:gd name="connsiteY4" fmla="*/ 931 h 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14" h="930">
                      <a:moveTo>
                        <a:pt x="35315" y="931"/>
                      </a:moveTo>
                      <a:lnTo>
                        <a:pt x="34680" y="931"/>
                      </a:lnTo>
                      <a:cubicBezTo>
                        <a:pt x="27057" y="41"/>
                        <a:pt x="18674" y="-85"/>
                        <a:pt x="10544" y="41"/>
                      </a:cubicBezTo>
                      <a:cubicBezTo>
                        <a:pt x="6860" y="169"/>
                        <a:pt x="3430" y="296"/>
                        <a:pt x="0" y="550"/>
                      </a:cubicBezTo>
                      <a:cubicBezTo>
                        <a:pt x="11814" y="677"/>
                        <a:pt x="23628" y="804"/>
                        <a:pt x="35315" y="931"/>
                      </a:cubicBezTo>
                      <a:close/>
                    </a:path>
                  </a:pathLst>
                </a:custGeom>
                <a:grpFill/>
                <a:ln w="12692" cap="flat">
                  <a:noFill/>
                  <a:prstDash val="solid"/>
                  <a:miter/>
                </a:ln>
              </p:spPr>
              <p:txBody>
                <a:bodyPr rtlCol="0" anchor="ctr"/>
                <a:lstStyle/>
                <a:p>
                  <a:endParaRPr lang="en-US"/>
                </a:p>
              </p:txBody>
            </p:sp>
            <p:sp>
              <p:nvSpPr>
                <p:cNvPr id="405" name="Freeform 404">
                  <a:extLst>
                    <a:ext uri="{FF2B5EF4-FFF2-40B4-BE49-F238E27FC236}">
                      <a16:creationId xmlns:a16="http://schemas.microsoft.com/office/drawing/2014/main" id="{54AEB089-BD26-AC48-B792-B9E6F2D6F188}"/>
                    </a:ext>
                  </a:extLst>
                </p:cNvPr>
                <p:cNvSpPr/>
                <p:nvPr/>
              </p:nvSpPr>
              <p:spPr>
                <a:xfrm>
                  <a:off x="9713174" y="7072802"/>
                  <a:ext cx="594115" cy="62699"/>
                </a:xfrm>
                <a:custGeom>
                  <a:avLst/>
                  <a:gdLst>
                    <a:gd name="connsiteX0" fmla="*/ 5335 w 594115"/>
                    <a:gd name="connsiteY0" fmla="*/ 59390 h 62699"/>
                    <a:gd name="connsiteX1" fmla="*/ 12068 w 594115"/>
                    <a:gd name="connsiteY1" fmla="*/ 60153 h 62699"/>
                    <a:gd name="connsiteX2" fmla="*/ 32392 w 594115"/>
                    <a:gd name="connsiteY2" fmla="*/ 61932 h 62699"/>
                    <a:gd name="connsiteX3" fmla="*/ 44968 w 594115"/>
                    <a:gd name="connsiteY3" fmla="*/ 61804 h 62699"/>
                    <a:gd name="connsiteX4" fmla="*/ 63388 w 594115"/>
                    <a:gd name="connsiteY4" fmla="*/ 61296 h 62699"/>
                    <a:gd name="connsiteX5" fmla="*/ 79774 w 594115"/>
                    <a:gd name="connsiteY5" fmla="*/ 61169 h 62699"/>
                    <a:gd name="connsiteX6" fmla="*/ 81934 w 594115"/>
                    <a:gd name="connsiteY6" fmla="*/ 61423 h 62699"/>
                    <a:gd name="connsiteX7" fmla="*/ 93239 w 594115"/>
                    <a:gd name="connsiteY7" fmla="*/ 60915 h 62699"/>
                    <a:gd name="connsiteX8" fmla="*/ 227256 w 594115"/>
                    <a:gd name="connsiteY8" fmla="*/ 58501 h 62699"/>
                    <a:gd name="connsiteX9" fmla="*/ 274129 w 594115"/>
                    <a:gd name="connsiteY9" fmla="*/ 57611 h 62699"/>
                    <a:gd name="connsiteX10" fmla="*/ 358477 w 594115"/>
                    <a:gd name="connsiteY10" fmla="*/ 60153 h 62699"/>
                    <a:gd name="connsiteX11" fmla="*/ 398237 w 594115"/>
                    <a:gd name="connsiteY11" fmla="*/ 60153 h 62699"/>
                    <a:gd name="connsiteX12" fmla="*/ 429486 w 594115"/>
                    <a:gd name="connsiteY12" fmla="*/ 62694 h 62699"/>
                    <a:gd name="connsiteX13" fmla="*/ 470136 w 594115"/>
                    <a:gd name="connsiteY13" fmla="*/ 60533 h 62699"/>
                    <a:gd name="connsiteX14" fmla="*/ 523615 w 594115"/>
                    <a:gd name="connsiteY14" fmla="*/ 58882 h 62699"/>
                    <a:gd name="connsiteX15" fmla="*/ 574554 w 594115"/>
                    <a:gd name="connsiteY15" fmla="*/ 54816 h 62699"/>
                    <a:gd name="connsiteX16" fmla="*/ 594116 w 594115"/>
                    <a:gd name="connsiteY16" fmla="*/ 53800 h 62699"/>
                    <a:gd name="connsiteX17" fmla="*/ 580397 w 594115"/>
                    <a:gd name="connsiteY17" fmla="*/ 27117 h 62699"/>
                    <a:gd name="connsiteX18" fmla="*/ 550418 w 594115"/>
                    <a:gd name="connsiteY18" fmla="*/ 562 h 62699"/>
                    <a:gd name="connsiteX19" fmla="*/ 541526 w 594115"/>
                    <a:gd name="connsiteY19" fmla="*/ 308 h 62699"/>
                    <a:gd name="connsiteX20" fmla="*/ 470009 w 594115"/>
                    <a:gd name="connsiteY20" fmla="*/ 2467 h 62699"/>
                    <a:gd name="connsiteX21" fmla="*/ 361652 w 594115"/>
                    <a:gd name="connsiteY21" fmla="*/ 3103 h 62699"/>
                    <a:gd name="connsiteX22" fmla="*/ 244277 w 594115"/>
                    <a:gd name="connsiteY22" fmla="*/ 4628 h 62699"/>
                    <a:gd name="connsiteX23" fmla="*/ 192449 w 594115"/>
                    <a:gd name="connsiteY23" fmla="*/ 3739 h 62699"/>
                    <a:gd name="connsiteX24" fmla="*/ 131221 w 594115"/>
                    <a:gd name="connsiteY24" fmla="*/ 2976 h 62699"/>
                    <a:gd name="connsiteX25" fmla="*/ 109499 w 594115"/>
                    <a:gd name="connsiteY25" fmla="*/ 2722 h 62699"/>
                    <a:gd name="connsiteX26" fmla="*/ 74185 w 594115"/>
                    <a:gd name="connsiteY26" fmla="*/ 2341 h 62699"/>
                    <a:gd name="connsiteX27" fmla="*/ 5335 w 594115"/>
                    <a:gd name="connsiteY27" fmla="*/ 689 h 62699"/>
                    <a:gd name="connsiteX28" fmla="*/ 0 w 594115"/>
                    <a:gd name="connsiteY28" fmla="*/ 32962 h 62699"/>
                    <a:gd name="connsiteX29" fmla="*/ 5335 w 594115"/>
                    <a:gd name="connsiteY29" fmla="*/ 59390 h 6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94115" h="62699">
                      <a:moveTo>
                        <a:pt x="5335" y="59390"/>
                      </a:moveTo>
                      <a:lnTo>
                        <a:pt x="12068" y="60153"/>
                      </a:lnTo>
                      <a:cubicBezTo>
                        <a:pt x="19182" y="61042"/>
                        <a:pt x="25787" y="61804"/>
                        <a:pt x="32392" y="61932"/>
                      </a:cubicBezTo>
                      <a:cubicBezTo>
                        <a:pt x="36457" y="62185"/>
                        <a:pt x="40395" y="62185"/>
                        <a:pt x="44968" y="61804"/>
                      </a:cubicBezTo>
                      <a:cubicBezTo>
                        <a:pt x="50812" y="61042"/>
                        <a:pt x="57163" y="60915"/>
                        <a:pt x="63388" y="61296"/>
                      </a:cubicBezTo>
                      <a:cubicBezTo>
                        <a:pt x="63642" y="61296"/>
                        <a:pt x="74566" y="61169"/>
                        <a:pt x="79774" y="61169"/>
                      </a:cubicBezTo>
                      <a:cubicBezTo>
                        <a:pt x="80536" y="61296"/>
                        <a:pt x="81045" y="61296"/>
                        <a:pt x="81934" y="61423"/>
                      </a:cubicBezTo>
                      <a:cubicBezTo>
                        <a:pt x="85363" y="61804"/>
                        <a:pt x="89301" y="61423"/>
                        <a:pt x="93239" y="60915"/>
                      </a:cubicBezTo>
                      <a:cubicBezTo>
                        <a:pt x="137827" y="60406"/>
                        <a:pt x="182541" y="60915"/>
                        <a:pt x="227256" y="58501"/>
                      </a:cubicBezTo>
                      <a:cubicBezTo>
                        <a:pt x="242880" y="57611"/>
                        <a:pt x="258377" y="56467"/>
                        <a:pt x="274129" y="57611"/>
                      </a:cubicBezTo>
                      <a:cubicBezTo>
                        <a:pt x="302203" y="59644"/>
                        <a:pt x="330404" y="59644"/>
                        <a:pt x="358477" y="60153"/>
                      </a:cubicBezTo>
                      <a:cubicBezTo>
                        <a:pt x="371688" y="60406"/>
                        <a:pt x="380580" y="57484"/>
                        <a:pt x="398237" y="60153"/>
                      </a:cubicBezTo>
                      <a:cubicBezTo>
                        <a:pt x="406240" y="60661"/>
                        <a:pt x="419705" y="62820"/>
                        <a:pt x="429486" y="62694"/>
                      </a:cubicBezTo>
                      <a:cubicBezTo>
                        <a:pt x="445873" y="62312"/>
                        <a:pt x="454003" y="61169"/>
                        <a:pt x="470136" y="60533"/>
                      </a:cubicBezTo>
                      <a:lnTo>
                        <a:pt x="523615" y="58882"/>
                      </a:lnTo>
                      <a:cubicBezTo>
                        <a:pt x="541145" y="58119"/>
                        <a:pt x="558294" y="56595"/>
                        <a:pt x="574554" y="54816"/>
                      </a:cubicBezTo>
                      <a:cubicBezTo>
                        <a:pt x="580905" y="54180"/>
                        <a:pt x="587384" y="53927"/>
                        <a:pt x="594116" y="53800"/>
                      </a:cubicBezTo>
                      <a:lnTo>
                        <a:pt x="580397" y="27117"/>
                      </a:lnTo>
                      <a:lnTo>
                        <a:pt x="550418" y="562"/>
                      </a:lnTo>
                      <a:lnTo>
                        <a:pt x="541526" y="308"/>
                      </a:lnTo>
                      <a:cubicBezTo>
                        <a:pt x="516628" y="-963"/>
                        <a:pt x="494017" y="2087"/>
                        <a:pt x="470009" y="2467"/>
                      </a:cubicBezTo>
                      <a:lnTo>
                        <a:pt x="361652" y="3103"/>
                      </a:lnTo>
                      <a:cubicBezTo>
                        <a:pt x="322528" y="3230"/>
                        <a:pt x="283403" y="3611"/>
                        <a:pt x="244277" y="4628"/>
                      </a:cubicBezTo>
                      <a:cubicBezTo>
                        <a:pt x="229923" y="5009"/>
                        <a:pt x="195117" y="4246"/>
                        <a:pt x="192449" y="3739"/>
                      </a:cubicBezTo>
                      <a:cubicBezTo>
                        <a:pt x="172760" y="53"/>
                        <a:pt x="151673" y="3230"/>
                        <a:pt x="131221" y="2976"/>
                      </a:cubicBezTo>
                      <a:cubicBezTo>
                        <a:pt x="123981" y="2849"/>
                        <a:pt x="116740" y="2849"/>
                        <a:pt x="109499" y="2722"/>
                      </a:cubicBezTo>
                      <a:cubicBezTo>
                        <a:pt x="97686" y="2595"/>
                        <a:pt x="85998" y="2467"/>
                        <a:pt x="74185" y="2341"/>
                      </a:cubicBezTo>
                      <a:cubicBezTo>
                        <a:pt x="51192" y="2087"/>
                        <a:pt x="28200" y="1579"/>
                        <a:pt x="5335" y="689"/>
                      </a:cubicBezTo>
                      <a:lnTo>
                        <a:pt x="0" y="32962"/>
                      </a:lnTo>
                      <a:lnTo>
                        <a:pt x="5335" y="59390"/>
                      </a:lnTo>
                      <a:close/>
                    </a:path>
                  </a:pathLst>
                </a:custGeom>
                <a:grpFill/>
                <a:ln w="12692" cap="flat">
                  <a:noFill/>
                  <a:prstDash val="solid"/>
                  <a:miter/>
                </a:ln>
              </p:spPr>
              <p:txBody>
                <a:bodyPr rtlCol="0" anchor="ctr"/>
                <a:lstStyle/>
                <a:p>
                  <a:endParaRPr lang="en-US"/>
                </a:p>
              </p:txBody>
            </p:sp>
          </p:grpSp>
          <p:grpSp>
            <p:nvGrpSpPr>
              <p:cNvPr id="262" name="Graphic 1018">
                <a:extLst>
                  <a:ext uri="{FF2B5EF4-FFF2-40B4-BE49-F238E27FC236}">
                    <a16:creationId xmlns:a16="http://schemas.microsoft.com/office/drawing/2014/main" id="{026E08BC-2A90-034D-A07D-22D960DBE982}"/>
                  </a:ext>
                </a:extLst>
              </p:cNvPr>
              <p:cNvGrpSpPr/>
              <p:nvPr/>
            </p:nvGrpSpPr>
            <p:grpSpPr>
              <a:xfrm>
                <a:off x="9142685" y="7072802"/>
                <a:ext cx="581795" cy="62699"/>
                <a:chOff x="9142685" y="7072802"/>
                <a:chExt cx="581795" cy="62699"/>
              </a:xfrm>
              <a:grpFill/>
            </p:grpSpPr>
            <p:sp>
              <p:nvSpPr>
                <p:cNvPr id="402" name="Freeform 401">
                  <a:extLst>
                    <a:ext uri="{FF2B5EF4-FFF2-40B4-BE49-F238E27FC236}">
                      <a16:creationId xmlns:a16="http://schemas.microsoft.com/office/drawing/2014/main" id="{80D09325-E78F-AD42-B23B-5F0A002FF6A8}"/>
                    </a:ext>
                  </a:extLst>
                </p:cNvPr>
                <p:cNvSpPr/>
                <p:nvPr/>
              </p:nvSpPr>
              <p:spPr>
                <a:xfrm>
                  <a:off x="9217251" y="7074466"/>
                  <a:ext cx="35187" cy="930"/>
                </a:xfrm>
                <a:custGeom>
                  <a:avLst/>
                  <a:gdLst>
                    <a:gd name="connsiteX0" fmla="*/ 35187 w 35187"/>
                    <a:gd name="connsiteY0" fmla="*/ 931 h 930"/>
                    <a:gd name="connsiteX1" fmla="*/ 34680 w 35187"/>
                    <a:gd name="connsiteY1" fmla="*/ 931 h 930"/>
                    <a:gd name="connsiteX2" fmla="*/ 10544 w 35187"/>
                    <a:gd name="connsiteY2" fmla="*/ 41 h 930"/>
                    <a:gd name="connsiteX3" fmla="*/ 0 w 35187"/>
                    <a:gd name="connsiteY3" fmla="*/ 550 h 930"/>
                    <a:gd name="connsiteX4" fmla="*/ 35187 w 35187"/>
                    <a:gd name="connsiteY4" fmla="*/ 931 h 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87" h="930">
                      <a:moveTo>
                        <a:pt x="35187" y="931"/>
                      </a:moveTo>
                      <a:cubicBezTo>
                        <a:pt x="34933" y="931"/>
                        <a:pt x="34807" y="931"/>
                        <a:pt x="34680" y="931"/>
                      </a:cubicBezTo>
                      <a:cubicBezTo>
                        <a:pt x="27057" y="41"/>
                        <a:pt x="18674" y="-85"/>
                        <a:pt x="10544" y="41"/>
                      </a:cubicBezTo>
                      <a:cubicBezTo>
                        <a:pt x="6860" y="296"/>
                        <a:pt x="3430" y="296"/>
                        <a:pt x="0" y="550"/>
                      </a:cubicBezTo>
                      <a:cubicBezTo>
                        <a:pt x="11560" y="677"/>
                        <a:pt x="23374" y="804"/>
                        <a:pt x="35187" y="931"/>
                      </a:cubicBezTo>
                      <a:close/>
                    </a:path>
                  </a:pathLst>
                </a:custGeom>
                <a:grpFill/>
                <a:ln w="12692" cap="flat">
                  <a:noFill/>
                  <a:prstDash val="solid"/>
                  <a:miter/>
                </a:ln>
              </p:spPr>
              <p:txBody>
                <a:bodyPr rtlCol="0" anchor="ctr"/>
                <a:lstStyle/>
                <a:p>
                  <a:endParaRPr lang="en-US"/>
                </a:p>
              </p:txBody>
            </p:sp>
            <p:sp>
              <p:nvSpPr>
                <p:cNvPr id="403" name="Freeform 402">
                  <a:extLst>
                    <a:ext uri="{FF2B5EF4-FFF2-40B4-BE49-F238E27FC236}">
                      <a16:creationId xmlns:a16="http://schemas.microsoft.com/office/drawing/2014/main" id="{4E4B3E94-68BC-C441-B680-652C5CA9FAD8}"/>
                    </a:ext>
                  </a:extLst>
                </p:cNvPr>
                <p:cNvSpPr/>
                <p:nvPr/>
              </p:nvSpPr>
              <p:spPr>
                <a:xfrm>
                  <a:off x="9142685" y="7072802"/>
                  <a:ext cx="581795" cy="62699"/>
                </a:xfrm>
                <a:custGeom>
                  <a:avLst/>
                  <a:gdLst>
                    <a:gd name="connsiteX0" fmla="*/ 5462 w 581795"/>
                    <a:gd name="connsiteY0" fmla="*/ 59390 h 62699"/>
                    <a:gd name="connsiteX1" fmla="*/ 12195 w 581795"/>
                    <a:gd name="connsiteY1" fmla="*/ 60153 h 62699"/>
                    <a:gd name="connsiteX2" fmla="*/ 32519 w 581795"/>
                    <a:gd name="connsiteY2" fmla="*/ 61932 h 62699"/>
                    <a:gd name="connsiteX3" fmla="*/ 45096 w 581795"/>
                    <a:gd name="connsiteY3" fmla="*/ 61804 h 62699"/>
                    <a:gd name="connsiteX4" fmla="*/ 63515 w 581795"/>
                    <a:gd name="connsiteY4" fmla="*/ 61296 h 62699"/>
                    <a:gd name="connsiteX5" fmla="*/ 79902 w 581795"/>
                    <a:gd name="connsiteY5" fmla="*/ 61169 h 62699"/>
                    <a:gd name="connsiteX6" fmla="*/ 82061 w 581795"/>
                    <a:gd name="connsiteY6" fmla="*/ 61423 h 62699"/>
                    <a:gd name="connsiteX7" fmla="*/ 93367 w 581795"/>
                    <a:gd name="connsiteY7" fmla="*/ 60915 h 62699"/>
                    <a:gd name="connsiteX8" fmla="*/ 227383 w 581795"/>
                    <a:gd name="connsiteY8" fmla="*/ 58501 h 62699"/>
                    <a:gd name="connsiteX9" fmla="*/ 274257 w 581795"/>
                    <a:gd name="connsiteY9" fmla="*/ 57611 h 62699"/>
                    <a:gd name="connsiteX10" fmla="*/ 358604 w 581795"/>
                    <a:gd name="connsiteY10" fmla="*/ 60153 h 62699"/>
                    <a:gd name="connsiteX11" fmla="*/ 398365 w 581795"/>
                    <a:gd name="connsiteY11" fmla="*/ 60153 h 62699"/>
                    <a:gd name="connsiteX12" fmla="*/ 428216 w 581795"/>
                    <a:gd name="connsiteY12" fmla="*/ 62694 h 62699"/>
                    <a:gd name="connsiteX13" fmla="*/ 463530 w 581795"/>
                    <a:gd name="connsiteY13" fmla="*/ 60533 h 62699"/>
                    <a:gd name="connsiteX14" fmla="*/ 557659 w 581795"/>
                    <a:gd name="connsiteY14" fmla="*/ 58374 h 62699"/>
                    <a:gd name="connsiteX15" fmla="*/ 575697 w 581795"/>
                    <a:gd name="connsiteY15" fmla="*/ 59518 h 62699"/>
                    <a:gd name="connsiteX16" fmla="*/ 581795 w 581795"/>
                    <a:gd name="connsiteY16" fmla="*/ 31183 h 62699"/>
                    <a:gd name="connsiteX17" fmla="*/ 575697 w 581795"/>
                    <a:gd name="connsiteY17" fmla="*/ 562 h 62699"/>
                    <a:gd name="connsiteX18" fmla="*/ 565281 w 581795"/>
                    <a:gd name="connsiteY18" fmla="*/ 308 h 62699"/>
                    <a:gd name="connsiteX19" fmla="*/ 479028 w 581795"/>
                    <a:gd name="connsiteY19" fmla="*/ 2467 h 62699"/>
                    <a:gd name="connsiteX20" fmla="*/ 244278 w 581795"/>
                    <a:gd name="connsiteY20" fmla="*/ 4501 h 62699"/>
                    <a:gd name="connsiteX21" fmla="*/ 192450 w 581795"/>
                    <a:gd name="connsiteY21" fmla="*/ 3611 h 62699"/>
                    <a:gd name="connsiteX22" fmla="*/ 131222 w 581795"/>
                    <a:gd name="connsiteY22" fmla="*/ 2849 h 62699"/>
                    <a:gd name="connsiteX23" fmla="*/ 109499 w 581795"/>
                    <a:gd name="connsiteY23" fmla="*/ 2595 h 62699"/>
                    <a:gd name="connsiteX24" fmla="*/ 74186 w 581795"/>
                    <a:gd name="connsiteY24" fmla="*/ 2214 h 62699"/>
                    <a:gd name="connsiteX25" fmla="*/ 5336 w 581795"/>
                    <a:gd name="connsiteY25" fmla="*/ 562 h 62699"/>
                    <a:gd name="connsiteX26" fmla="*/ 0 w 581795"/>
                    <a:gd name="connsiteY26" fmla="*/ 32835 h 62699"/>
                    <a:gd name="connsiteX27" fmla="*/ 5462 w 581795"/>
                    <a:gd name="connsiteY27" fmla="*/ 59390 h 6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1795" h="62699">
                      <a:moveTo>
                        <a:pt x="5462" y="59390"/>
                      </a:moveTo>
                      <a:cubicBezTo>
                        <a:pt x="7749" y="59644"/>
                        <a:pt x="9909" y="59898"/>
                        <a:pt x="12195" y="60153"/>
                      </a:cubicBezTo>
                      <a:cubicBezTo>
                        <a:pt x="19309" y="61042"/>
                        <a:pt x="25914" y="61804"/>
                        <a:pt x="32519" y="61932"/>
                      </a:cubicBezTo>
                      <a:cubicBezTo>
                        <a:pt x="36585" y="62185"/>
                        <a:pt x="40522" y="62185"/>
                        <a:pt x="45096" y="61804"/>
                      </a:cubicBezTo>
                      <a:cubicBezTo>
                        <a:pt x="50939" y="61042"/>
                        <a:pt x="57290" y="60915"/>
                        <a:pt x="63515" y="61296"/>
                      </a:cubicBezTo>
                      <a:cubicBezTo>
                        <a:pt x="63769" y="61296"/>
                        <a:pt x="74693" y="61169"/>
                        <a:pt x="79902" y="61169"/>
                      </a:cubicBezTo>
                      <a:cubicBezTo>
                        <a:pt x="80664" y="61296"/>
                        <a:pt x="81172" y="61423"/>
                        <a:pt x="82061" y="61423"/>
                      </a:cubicBezTo>
                      <a:cubicBezTo>
                        <a:pt x="85491" y="61804"/>
                        <a:pt x="89429" y="61423"/>
                        <a:pt x="93367" y="60915"/>
                      </a:cubicBezTo>
                      <a:cubicBezTo>
                        <a:pt x="137955" y="60406"/>
                        <a:pt x="182668" y="60915"/>
                        <a:pt x="227383" y="58501"/>
                      </a:cubicBezTo>
                      <a:cubicBezTo>
                        <a:pt x="243007" y="57611"/>
                        <a:pt x="258505" y="56467"/>
                        <a:pt x="274257" y="57611"/>
                      </a:cubicBezTo>
                      <a:cubicBezTo>
                        <a:pt x="302331" y="59644"/>
                        <a:pt x="330531" y="59644"/>
                        <a:pt x="358604" y="60153"/>
                      </a:cubicBezTo>
                      <a:cubicBezTo>
                        <a:pt x="371815" y="60406"/>
                        <a:pt x="380707" y="57484"/>
                        <a:pt x="398365" y="60153"/>
                      </a:cubicBezTo>
                      <a:cubicBezTo>
                        <a:pt x="406113" y="60661"/>
                        <a:pt x="420721" y="62820"/>
                        <a:pt x="428216" y="62694"/>
                      </a:cubicBezTo>
                      <a:cubicBezTo>
                        <a:pt x="442316" y="62312"/>
                        <a:pt x="449430" y="61169"/>
                        <a:pt x="463530" y="60533"/>
                      </a:cubicBezTo>
                      <a:cubicBezTo>
                        <a:pt x="494907" y="59263"/>
                        <a:pt x="526283" y="58755"/>
                        <a:pt x="557659" y="58374"/>
                      </a:cubicBezTo>
                      <a:cubicBezTo>
                        <a:pt x="563629" y="58246"/>
                        <a:pt x="569727" y="58882"/>
                        <a:pt x="575697" y="59518"/>
                      </a:cubicBezTo>
                      <a:lnTo>
                        <a:pt x="581795" y="31183"/>
                      </a:lnTo>
                      <a:lnTo>
                        <a:pt x="575697" y="562"/>
                      </a:lnTo>
                      <a:cubicBezTo>
                        <a:pt x="572268" y="435"/>
                        <a:pt x="568711" y="435"/>
                        <a:pt x="565281" y="308"/>
                      </a:cubicBezTo>
                      <a:cubicBezTo>
                        <a:pt x="536446" y="-963"/>
                        <a:pt x="507228" y="2087"/>
                        <a:pt x="479028" y="2467"/>
                      </a:cubicBezTo>
                      <a:cubicBezTo>
                        <a:pt x="400778" y="3357"/>
                        <a:pt x="322528" y="2467"/>
                        <a:pt x="244278" y="4501"/>
                      </a:cubicBezTo>
                      <a:cubicBezTo>
                        <a:pt x="229924" y="4882"/>
                        <a:pt x="195118" y="4119"/>
                        <a:pt x="192450" y="3611"/>
                      </a:cubicBezTo>
                      <a:cubicBezTo>
                        <a:pt x="172760" y="-73"/>
                        <a:pt x="151673" y="3103"/>
                        <a:pt x="131222" y="2849"/>
                      </a:cubicBezTo>
                      <a:cubicBezTo>
                        <a:pt x="123981" y="2722"/>
                        <a:pt x="116740" y="2722"/>
                        <a:pt x="109499" y="2595"/>
                      </a:cubicBezTo>
                      <a:cubicBezTo>
                        <a:pt x="97686" y="2467"/>
                        <a:pt x="85999" y="2341"/>
                        <a:pt x="74186" y="2214"/>
                      </a:cubicBezTo>
                      <a:cubicBezTo>
                        <a:pt x="51193" y="1959"/>
                        <a:pt x="28201" y="1452"/>
                        <a:pt x="5336" y="562"/>
                      </a:cubicBezTo>
                      <a:lnTo>
                        <a:pt x="0" y="32835"/>
                      </a:lnTo>
                      <a:lnTo>
                        <a:pt x="5462" y="59390"/>
                      </a:lnTo>
                      <a:close/>
                    </a:path>
                  </a:pathLst>
                </a:custGeom>
                <a:grpFill/>
                <a:ln w="12692" cap="flat">
                  <a:noFill/>
                  <a:prstDash val="solid"/>
                  <a:miter/>
                </a:ln>
              </p:spPr>
              <p:txBody>
                <a:bodyPr rtlCol="0" anchor="ctr"/>
                <a:lstStyle/>
                <a:p>
                  <a:endParaRPr lang="en-US"/>
                </a:p>
              </p:txBody>
            </p:sp>
          </p:grpSp>
          <p:grpSp>
            <p:nvGrpSpPr>
              <p:cNvPr id="265" name="Graphic 1018">
                <a:extLst>
                  <a:ext uri="{FF2B5EF4-FFF2-40B4-BE49-F238E27FC236}">
                    <a16:creationId xmlns:a16="http://schemas.microsoft.com/office/drawing/2014/main" id="{C5F1A4B8-7E24-F144-85A7-277213E32DD6}"/>
                  </a:ext>
                </a:extLst>
              </p:cNvPr>
              <p:cNvGrpSpPr/>
              <p:nvPr/>
            </p:nvGrpSpPr>
            <p:grpSpPr>
              <a:xfrm>
                <a:off x="8572196" y="7072802"/>
                <a:ext cx="581921" cy="62699"/>
                <a:chOff x="8572196" y="7072802"/>
                <a:chExt cx="581921" cy="62699"/>
              </a:xfrm>
              <a:grpFill/>
            </p:grpSpPr>
            <p:sp>
              <p:nvSpPr>
                <p:cNvPr id="400" name="Freeform 399">
                  <a:extLst>
                    <a:ext uri="{FF2B5EF4-FFF2-40B4-BE49-F238E27FC236}">
                      <a16:creationId xmlns:a16="http://schemas.microsoft.com/office/drawing/2014/main" id="{F98D4630-6196-7041-A300-2E1BB474CA14}"/>
                    </a:ext>
                  </a:extLst>
                </p:cNvPr>
                <p:cNvSpPr/>
                <p:nvPr/>
              </p:nvSpPr>
              <p:spPr>
                <a:xfrm>
                  <a:off x="8646763" y="7074466"/>
                  <a:ext cx="35313" cy="930"/>
                </a:xfrm>
                <a:custGeom>
                  <a:avLst/>
                  <a:gdLst>
                    <a:gd name="connsiteX0" fmla="*/ 35314 w 35313"/>
                    <a:gd name="connsiteY0" fmla="*/ 931 h 930"/>
                    <a:gd name="connsiteX1" fmla="*/ 34806 w 35313"/>
                    <a:gd name="connsiteY1" fmla="*/ 931 h 930"/>
                    <a:gd name="connsiteX2" fmla="*/ 10671 w 35313"/>
                    <a:gd name="connsiteY2" fmla="*/ 41 h 930"/>
                    <a:gd name="connsiteX3" fmla="*/ 0 w 35313"/>
                    <a:gd name="connsiteY3" fmla="*/ 550 h 930"/>
                    <a:gd name="connsiteX4" fmla="*/ 35314 w 35313"/>
                    <a:gd name="connsiteY4" fmla="*/ 931 h 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13" h="930">
                      <a:moveTo>
                        <a:pt x="35314" y="931"/>
                      </a:moveTo>
                      <a:cubicBezTo>
                        <a:pt x="35187" y="931"/>
                        <a:pt x="34933" y="931"/>
                        <a:pt x="34806" y="931"/>
                      </a:cubicBezTo>
                      <a:cubicBezTo>
                        <a:pt x="27184" y="41"/>
                        <a:pt x="18800" y="-85"/>
                        <a:pt x="10671" y="41"/>
                      </a:cubicBezTo>
                      <a:cubicBezTo>
                        <a:pt x="6986" y="296"/>
                        <a:pt x="3556" y="296"/>
                        <a:pt x="0" y="550"/>
                      </a:cubicBezTo>
                      <a:cubicBezTo>
                        <a:pt x="11686" y="677"/>
                        <a:pt x="23500" y="804"/>
                        <a:pt x="35314" y="931"/>
                      </a:cubicBezTo>
                      <a:close/>
                    </a:path>
                  </a:pathLst>
                </a:custGeom>
                <a:grpFill/>
                <a:ln w="12692" cap="flat">
                  <a:noFill/>
                  <a:prstDash val="solid"/>
                  <a:miter/>
                </a:ln>
              </p:spPr>
              <p:txBody>
                <a:bodyPr rtlCol="0" anchor="ctr"/>
                <a:lstStyle/>
                <a:p>
                  <a:endParaRPr lang="en-US"/>
                </a:p>
              </p:txBody>
            </p:sp>
            <p:sp>
              <p:nvSpPr>
                <p:cNvPr id="401" name="Freeform 400">
                  <a:extLst>
                    <a:ext uri="{FF2B5EF4-FFF2-40B4-BE49-F238E27FC236}">
                      <a16:creationId xmlns:a16="http://schemas.microsoft.com/office/drawing/2014/main" id="{CA0D48EB-4315-C547-8420-527BE82E32EC}"/>
                    </a:ext>
                  </a:extLst>
                </p:cNvPr>
                <p:cNvSpPr/>
                <p:nvPr/>
              </p:nvSpPr>
              <p:spPr>
                <a:xfrm>
                  <a:off x="8572196" y="7072802"/>
                  <a:ext cx="581921" cy="62699"/>
                </a:xfrm>
                <a:custGeom>
                  <a:avLst/>
                  <a:gdLst>
                    <a:gd name="connsiteX0" fmla="*/ 5589 w 581921"/>
                    <a:gd name="connsiteY0" fmla="*/ 59390 h 62699"/>
                    <a:gd name="connsiteX1" fmla="*/ 12195 w 581921"/>
                    <a:gd name="connsiteY1" fmla="*/ 60153 h 62699"/>
                    <a:gd name="connsiteX2" fmla="*/ 32519 w 581921"/>
                    <a:gd name="connsiteY2" fmla="*/ 61932 h 62699"/>
                    <a:gd name="connsiteX3" fmla="*/ 45095 w 581921"/>
                    <a:gd name="connsiteY3" fmla="*/ 61804 h 62699"/>
                    <a:gd name="connsiteX4" fmla="*/ 63515 w 581921"/>
                    <a:gd name="connsiteY4" fmla="*/ 61296 h 62699"/>
                    <a:gd name="connsiteX5" fmla="*/ 79901 w 581921"/>
                    <a:gd name="connsiteY5" fmla="*/ 61169 h 62699"/>
                    <a:gd name="connsiteX6" fmla="*/ 82061 w 581921"/>
                    <a:gd name="connsiteY6" fmla="*/ 61423 h 62699"/>
                    <a:gd name="connsiteX7" fmla="*/ 93366 w 581921"/>
                    <a:gd name="connsiteY7" fmla="*/ 60915 h 62699"/>
                    <a:gd name="connsiteX8" fmla="*/ 227382 w 581921"/>
                    <a:gd name="connsiteY8" fmla="*/ 58501 h 62699"/>
                    <a:gd name="connsiteX9" fmla="*/ 274256 w 581921"/>
                    <a:gd name="connsiteY9" fmla="*/ 57611 h 62699"/>
                    <a:gd name="connsiteX10" fmla="*/ 358604 w 581921"/>
                    <a:gd name="connsiteY10" fmla="*/ 60153 h 62699"/>
                    <a:gd name="connsiteX11" fmla="*/ 398364 w 581921"/>
                    <a:gd name="connsiteY11" fmla="*/ 60153 h 62699"/>
                    <a:gd name="connsiteX12" fmla="*/ 428216 w 581921"/>
                    <a:gd name="connsiteY12" fmla="*/ 62694 h 62699"/>
                    <a:gd name="connsiteX13" fmla="*/ 463530 w 581921"/>
                    <a:gd name="connsiteY13" fmla="*/ 60533 h 62699"/>
                    <a:gd name="connsiteX14" fmla="*/ 557659 w 581921"/>
                    <a:gd name="connsiteY14" fmla="*/ 58374 h 62699"/>
                    <a:gd name="connsiteX15" fmla="*/ 575697 w 581921"/>
                    <a:gd name="connsiteY15" fmla="*/ 59518 h 62699"/>
                    <a:gd name="connsiteX16" fmla="*/ 581922 w 581921"/>
                    <a:gd name="connsiteY16" fmla="*/ 31183 h 62699"/>
                    <a:gd name="connsiteX17" fmla="*/ 575697 w 581921"/>
                    <a:gd name="connsiteY17" fmla="*/ 562 h 62699"/>
                    <a:gd name="connsiteX18" fmla="*/ 565281 w 581921"/>
                    <a:gd name="connsiteY18" fmla="*/ 308 h 62699"/>
                    <a:gd name="connsiteX19" fmla="*/ 479028 w 581921"/>
                    <a:gd name="connsiteY19" fmla="*/ 2467 h 62699"/>
                    <a:gd name="connsiteX20" fmla="*/ 244277 w 581921"/>
                    <a:gd name="connsiteY20" fmla="*/ 4501 h 62699"/>
                    <a:gd name="connsiteX21" fmla="*/ 192449 w 581921"/>
                    <a:gd name="connsiteY21" fmla="*/ 3611 h 62699"/>
                    <a:gd name="connsiteX22" fmla="*/ 131222 w 581921"/>
                    <a:gd name="connsiteY22" fmla="*/ 2849 h 62699"/>
                    <a:gd name="connsiteX23" fmla="*/ 109499 w 581921"/>
                    <a:gd name="connsiteY23" fmla="*/ 2595 h 62699"/>
                    <a:gd name="connsiteX24" fmla="*/ 74185 w 581921"/>
                    <a:gd name="connsiteY24" fmla="*/ 2214 h 62699"/>
                    <a:gd name="connsiteX25" fmla="*/ 5335 w 581921"/>
                    <a:gd name="connsiteY25" fmla="*/ 562 h 62699"/>
                    <a:gd name="connsiteX26" fmla="*/ 0 w 581921"/>
                    <a:gd name="connsiteY26" fmla="*/ 32835 h 62699"/>
                    <a:gd name="connsiteX27" fmla="*/ 5589 w 581921"/>
                    <a:gd name="connsiteY27" fmla="*/ 59390 h 6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1921" h="62699">
                      <a:moveTo>
                        <a:pt x="5589" y="59390"/>
                      </a:moveTo>
                      <a:cubicBezTo>
                        <a:pt x="7749" y="59644"/>
                        <a:pt x="10035" y="59898"/>
                        <a:pt x="12195" y="60153"/>
                      </a:cubicBezTo>
                      <a:cubicBezTo>
                        <a:pt x="19309" y="61042"/>
                        <a:pt x="25914" y="61804"/>
                        <a:pt x="32519" y="61932"/>
                      </a:cubicBezTo>
                      <a:cubicBezTo>
                        <a:pt x="36585" y="62185"/>
                        <a:pt x="40522" y="62185"/>
                        <a:pt x="45095" y="61804"/>
                      </a:cubicBezTo>
                      <a:cubicBezTo>
                        <a:pt x="50939" y="61042"/>
                        <a:pt x="57290" y="60915"/>
                        <a:pt x="63515" y="61296"/>
                      </a:cubicBezTo>
                      <a:cubicBezTo>
                        <a:pt x="63769" y="61296"/>
                        <a:pt x="74693" y="61169"/>
                        <a:pt x="79901" y="61169"/>
                      </a:cubicBezTo>
                      <a:cubicBezTo>
                        <a:pt x="80663" y="61296"/>
                        <a:pt x="81172" y="61423"/>
                        <a:pt x="82061" y="61423"/>
                      </a:cubicBezTo>
                      <a:cubicBezTo>
                        <a:pt x="85491" y="61804"/>
                        <a:pt x="89428" y="61423"/>
                        <a:pt x="93366" y="60915"/>
                      </a:cubicBezTo>
                      <a:cubicBezTo>
                        <a:pt x="137954" y="60406"/>
                        <a:pt x="182668" y="60915"/>
                        <a:pt x="227382" y="58501"/>
                      </a:cubicBezTo>
                      <a:cubicBezTo>
                        <a:pt x="243007" y="57611"/>
                        <a:pt x="258504" y="56467"/>
                        <a:pt x="274256" y="57611"/>
                      </a:cubicBezTo>
                      <a:cubicBezTo>
                        <a:pt x="302330" y="59644"/>
                        <a:pt x="330531" y="59644"/>
                        <a:pt x="358604" y="60153"/>
                      </a:cubicBezTo>
                      <a:cubicBezTo>
                        <a:pt x="371815" y="60406"/>
                        <a:pt x="380707" y="57484"/>
                        <a:pt x="398364" y="60153"/>
                      </a:cubicBezTo>
                      <a:cubicBezTo>
                        <a:pt x="406113" y="60661"/>
                        <a:pt x="420721" y="62820"/>
                        <a:pt x="428216" y="62694"/>
                      </a:cubicBezTo>
                      <a:cubicBezTo>
                        <a:pt x="442316" y="62312"/>
                        <a:pt x="449430" y="61169"/>
                        <a:pt x="463530" y="60533"/>
                      </a:cubicBezTo>
                      <a:cubicBezTo>
                        <a:pt x="494907" y="59263"/>
                        <a:pt x="526283" y="58755"/>
                        <a:pt x="557659" y="58374"/>
                      </a:cubicBezTo>
                      <a:cubicBezTo>
                        <a:pt x="563629" y="58246"/>
                        <a:pt x="569727" y="58882"/>
                        <a:pt x="575697" y="59518"/>
                      </a:cubicBezTo>
                      <a:lnTo>
                        <a:pt x="581922" y="31183"/>
                      </a:lnTo>
                      <a:lnTo>
                        <a:pt x="575697" y="562"/>
                      </a:lnTo>
                      <a:cubicBezTo>
                        <a:pt x="572267" y="435"/>
                        <a:pt x="568711" y="435"/>
                        <a:pt x="565281" y="308"/>
                      </a:cubicBezTo>
                      <a:cubicBezTo>
                        <a:pt x="536445" y="-963"/>
                        <a:pt x="507228" y="2087"/>
                        <a:pt x="479028" y="2467"/>
                      </a:cubicBezTo>
                      <a:cubicBezTo>
                        <a:pt x="400778" y="3357"/>
                        <a:pt x="322528" y="2467"/>
                        <a:pt x="244277" y="4501"/>
                      </a:cubicBezTo>
                      <a:cubicBezTo>
                        <a:pt x="229923" y="4882"/>
                        <a:pt x="195117" y="4119"/>
                        <a:pt x="192449" y="3611"/>
                      </a:cubicBezTo>
                      <a:cubicBezTo>
                        <a:pt x="172760" y="-73"/>
                        <a:pt x="151673" y="3103"/>
                        <a:pt x="131222" y="2849"/>
                      </a:cubicBezTo>
                      <a:cubicBezTo>
                        <a:pt x="123981" y="2722"/>
                        <a:pt x="116740" y="2722"/>
                        <a:pt x="109499" y="2595"/>
                      </a:cubicBezTo>
                      <a:cubicBezTo>
                        <a:pt x="97686" y="2467"/>
                        <a:pt x="85999" y="2341"/>
                        <a:pt x="74185" y="2214"/>
                      </a:cubicBezTo>
                      <a:cubicBezTo>
                        <a:pt x="51192" y="1959"/>
                        <a:pt x="28200" y="1452"/>
                        <a:pt x="5335" y="562"/>
                      </a:cubicBezTo>
                      <a:lnTo>
                        <a:pt x="0" y="32835"/>
                      </a:lnTo>
                      <a:lnTo>
                        <a:pt x="5589" y="59390"/>
                      </a:lnTo>
                      <a:close/>
                    </a:path>
                  </a:pathLst>
                </a:custGeom>
                <a:grpFill/>
                <a:ln w="12692" cap="flat">
                  <a:noFill/>
                  <a:prstDash val="solid"/>
                  <a:miter/>
                </a:ln>
              </p:spPr>
              <p:txBody>
                <a:bodyPr rtlCol="0" anchor="ctr"/>
                <a:lstStyle/>
                <a:p>
                  <a:endParaRPr lang="en-US"/>
                </a:p>
              </p:txBody>
            </p:sp>
          </p:grpSp>
          <p:grpSp>
            <p:nvGrpSpPr>
              <p:cNvPr id="268" name="Graphic 1018">
                <a:extLst>
                  <a:ext uri="{FF2B5EF4-FFF2-40B4-BE49-F238E27FC236}">
                    <a16:creationId xmlns:a16="http://schemas.microsoft.com/office/drawing/2014/main" id="{2918BA77-301C-F845-90B0-6699064A1ABC}"/>
                  </a:ext>
                </a:extLst>
              </p:cNvPr>
              <p:cNvGrpSpPr/>
              <p:nvPr/>
            </p:nvGrpSpPr>
            <p:grpSpPr>
              <a:xfrm>
                <a:off x="8001961" y="7072802"/>
                <a:ext cx="581794" cy="62699"/>
                <a:chOff x="8001961" y="7072802"/>
                <a:chExt cx="581794" cy="62699"/>
              </a:xfrm>
              <a:grpFill/>
            </p:grpSpPr>
            <p:sp>
              <p:nvSpPr>
                <p:cNvPr id="398" name="Freeform 397">
                  <a:extLst>
                    <a:ext uri="{FF2B5EF4-FFF2-40B4-BE49-F238E27FC236}">
                      <a16:creationId xmlns:a16="http://schemas.microsoft.com/office/drawing/2014/main" id="{5EB85908-9031-FF4C-87BA-434EA19F7EDF}"/>
                    </a:ext>
                  </a:extLst>
                </p:cNvPr>
                <p:cNvSpPr/>
                <p:nvPr/>
              </p:nvSpPr>
              <p:spPr>
                <a:xfrm>
                  <a:off x="8076400" y="7074466"/>
                  <a:ext cx="35314" cy="930"/>
                </a:xfrm>
                <a:custGeom>
                  <a:avLst/>
                  <a:gdLst>
                    <a:gd name="connsiteX0" fmla="*/ 35315 w 35314"/>
                    <a:gd name="connsiteY0" fmla="*/ 931 h 930"/>
                    <a:gd name="connsiteX1" fmla="*/ 34680 w 35314"/>
                    <a:gd name="connsiteY1" fmla="*/ 931 h 930"/>
                    <a:gd name="connsiteX2" fmla="*/ 10544 w 35314"/>
                    <a:gd name="connsiteY2" fmla="*/ 41 h 930"/>
                    <a:gd name="connsiteX3" fmla="*/ 0 w 35314"/>
                    <a:gd name="connsiteY3" fmla="*/ 550 h 930"/>
                    <a:gd name="connsiteX4" fmla="*/ 35315 w 35314"/>
                    <a:gd name="connsiteY4" fmla="*/ 931 h 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14" h="930">
                      <a:moveTo>
                        <a:pt x="35315" y="931"/>
                      </a:moveTo>
                      <a:cubicBezTo>
                        <a:pt x="35060" y="931"/>
                        <a:pt x="34933" y="931"/>
                        <a:pt x="34680" y="931"/>
                      </a:cubicBezTo>
                      <a:cubicBezTo>
                        <a:pt x="27057" y="41"/>
                        <a:pt x="18674" y="-85"/>
                        <a:pt x="10544" y="41"/>
                      </a:cubicBezTo>
                      <a:cubicBezTo>
                        <a:pt x="6860" y="296"/>
                        <a:pt x="3430" y="296"/>
                        <a:pt x="0" y="550"/>
                      </a:cubicBezTo>
                      <a:cubicBezTo>
                        <a:pt x="11814" y="677"/>
                        <a:pt x="23501" y="804"/>
                        <a:pt x="35315" y="931"/>
                      </a:cubicBezTo>
                      <a:close/>
                    </a:path>
                  </a:pathLst>
                </a:custGeom>
                <a:grpFill/>
                <a:ln w="12692" cap="flat">
                  <a:noFill/>
                  <a:prstDash val="solid"/>
                  <a:miter/>
                </a:ln>
              </p:spPr>
              <p:txBody>
                <a:bodyPr rtlCol="0" anchor="ctr"/>
                <a:lstStyle/>
                <a:p>
                  <a:endParaRPr lang="en-US"/>
                </a:p>
              </p:txBody>
            </p:sp>
            <p:sp>
              <p:nvSpPr>
                <p:cNvPr id="399" name="Freeform 398">
                  <a:extLst>
                    <a:ext uri="{FF2B5EF4-FFF2-40B4-BE49-F238E27FC236}">
                      <a16:creationId xmlns:a16="http://schemas.microsoft.com/office/drawing/2014/main" id="{FF58C75D-264B-6B40-A9C1-3829F306C10A}"/>
                    </a:ext>
                  </a:extLst>
                </p:cNvPr>
                <p:cNvSpPr/>
                <p:nvPr/>
              </p:nvSpPr>
              <p:spPr>
                <a:xfrm>
                  <a:off x="8001961" y="7072802"/>
                  <a:ext cx="581794" cy="62699"/>
                </a:xfrm>
                <a:custGeom>
                  <a:avLst/>
                  <a:gdLst>
                    <a:gd name="connsiteX0" fmla="*/ 5462 w 581794"/>
                    <a:gd name="connsiteY0" fmla="*/ 59390 h 62699"/>
                    <a:gd name="connsiteX1" fmla="*/ 12195 w 581794"/>
                    <a:gd name="connsiteY1" fmla="*/ 60153 h 62699"/>
                    <a:gd name="connsiteX2" fmla="*/ 32519 w 581794"/>
                    <a:gd name="connsiteY2" fmla="*/ 61932 h 62699"/>
                    <a:gd name="connsiteX3" fmla="*/ 45095 w 581794"/>
                    <a:gd name="connsiteY3" fmla="*/ 61804 h 62699"/>
                    <a:gd name="connsiteX4" fmla="*/ 63515 w 581794"/>
                    <a:gd name="connsiteY4" fmla="*/ 61296 h 62699"/>
                    <a:gd name="connsiteX5" fmla="*/ 79901 w 581794"/>
                    <a:gd name="connsiteY5" fmla="*/ 61169 h 62699"/>
                    <a:gd name="connsiteX6" fmla="*/ 82061 w 581794"/>
                    <a:gd name="connsiteY6" fmla="*/ 61423 h 62699"/>
                    <a:gd name="connsiteX7" fmla="*/ 93367 w 581794"/>
                    <a:gd name="connsiteY7" fmla="*/ 60915 h 62699"/>
                    <a:gd name="connsiteX8" fmla="*/ 227383 w 581794"/>
                    <a:gd name="connsiteY8" fmla="*/ 58501 h 62699"/>
                    <a:gd name="connsiteX9" fmla="*/ 274257 w 581794"/>
                    <a:gd name="connsiteY9" fmla="*/ 57611 h 62699"/>
                    <a:gd name="connsiteX10" fmla="*/ 358604 w 581794"/>
                    <a:gd name="connsiteY10" fmla="*/ 60153 h 62699"/>
                    <a:gd name="connsiteX11" fmla="*/ 398364 w 581794"/>
                    <a:gd name="connsiteY11" fmla="*/ 60153 h 62699"/>
                    <a:gd name="connsiteX12" fmla="*/ 428216 w 581794"/>
                    <a:gd name="connsiteY12" fmla="*/ 62694 h 62699"/>
                    <a:gd name="connsiteX13" fmla="*/ 463530 w 581794"/>
                    <a:gd name="connsiteY13" fmla="*/ 60533 h 62699"/>
                    <a:gd name="connsiteX14" fmla="*/ 557659 w 581794"/>
                    <a:gd name="connsiteY14" fmla="*/ 58374 h 62699"/>
                    <a:gd name="connsiteX15" fmla="*/ 575697 w 581794"/>
                    <a:gd name="connsiteY15" fmla="*/ 59518 h 62699"/>
                    <a:gd name="connsiteX16" fmla="*/ 581794 w 581794"/>
                    <a:gd name="connsiteY16" fmla="*/ 31183 h 62699"/>
                    <a:gd name="connsiteX17" fmla="*/ 575697 w 581794"/>
                    <a:gd name="connsiteY17" fmla="*/ 562 h 62699"/>
                    <a:gd name="connsiteX18" fmla="*/ 565281 w 581794"/>
                    <a:gd name="connsiteY18" fmla="*/ 308 h 62699"/>
                    <a:gd name="connsiteX19" fmla="*/ 479028 w 581794"/>
                    <a:gd name="connsiteY19" fmla="*/ 2467 h 62699"/>
                    <a:gd name="connsiteX20" fmla="*/ 244277 w 581794"/>
                    <a:gd name="connsiteY20" fmla="*/ 4501 h 62699"/>
                    <a:gd name="connsiteX21" fmla="*/ 192450 w 581794"/>
                    <a:gd name="connsiteY21" fmla="*/ 3611 h 62699"/>
                    <a:gd name="connsiteX22" fmla="*/ 131222 w 581794"/>
                    <a:gd name="connsiteY22" fmla="*/ 2849 h 62699"/>
                    <a:gd name="connsiteX23" fmla="*/ 109499 w 581794"/>
                    <a:gd name="connsiteY23" fmla="*/ 2595 h 62699"/>
                    <a:gd name="connsiteX24" fmla="*/ 74186 w 581794"/>
                    <a:gd name="connsiteY24" fmla="*/ 2214 h 62699"/>
                    <a:gd name="connsiteX25" fmla="*/ 5335 w 581794"/>
                    <a:gd name="connsiteY25" fmla="*/ 562 h 62699"/>
                    <a:gd name="connsiteX26" fmla="*/ 0 w 581794"/>
                    <a:gd name="connsiteY26" fmla="*/ 32835 h 62699"/>
                    <a:gd name="connsiteX27" fmla="*/ 5462 w 581794"/>
                    <a:gd name="connsiteY27" fmla="*/ 59390 h 6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1794" h="62699">
                      <a:moveTo>
                        <a:pt x="5462" y="59390"/>
                      </a:moveTo>
                      <a:cubicBezTo>
                        <a:pt x="7749" y="59644"/>
                        <a:pt x="9909" y="59898"/>
                        <a:pt x="12195" y="60153"/>
                      </a:cubicBezTo>
                      <a:cubicBezTo>
                        <a:pt x="19309" y="61042"/>
                        <a:pt x="25914" y="61804"/>
                        <a:pt x="32519" y="61932"/>
                      </a:cubicBezTo>
                      <a:cubicBezTo>
                        <a:pt x="36585" y="62185"/>
                        <a:pt x="40522" y="62185"/>
                        <a:pt x="45095" y="61804"/>
                      </a:cubicBezTo>
                      <a:cubicBezTo>
                        <a:pt x="50939" y="61042"/>
                        <a:pt x="57290" y="60915"/>
                        <a:pt x="63515" y="61296"/>
                      </a:cubicBezTo>
                      <a:cubicBezTo>
                        <a:pt x="63642" y="61296"/>
                        <a:pt x="74693" y="61169"/>
                        <a:pt x="79901" y="61169"/>
                      </a:cubicBezTo>
                      <a:cubicBezTo>
                        <a:pt x="80664" y="61296"/>
                        <a:pt x="81172" y="61423"/>
                        <a:pt x="82061" y="61423"/>
                      </a:cubicBezTo>
                      <a:cubicBezTo>
                        <a:pt x="85491" y="61804"/>
                        <a:pt x="89428" y="61423"/>
                        <a:pt x="93367" y="60915"/>
                      </a:cubicBezTo>
                      <a:cubicBezTo>
                        <a:pt x="137954" y="60406"/>
                        <a:pt x="182668" y="60915"/>
                        <a:pt x="227383" y="58501"/>
                      </a:cubicBezTo>
                      <a:cubicBezTo>
                        <a:pt x="243007" y="57611"/>
                        <a:pt x="258505" y="56467"/>
                        <a:pt x="274257" y="57611"/>
                      </a:cubicBezTo>
                      <a:cubicBezTo>
                        <a:pt x="302330" y="59644"/>
                        <a:pt x="330531" y="59644"/>
                        <a:pt x="358604" y="60153"/>
                      </a:cubicBezTo>
                      <a:cubicBezTo>
                        <a:pt x="371815" y="60406"/>
                        <a:pt x="380707" y="57484"/>
                        <a:pt x="398364" y="60153"/>
                      </a:cubicBezTo>
                      <a:cubicBezTo>
                        <a:pt x="406113" y="60661"/>
                        <a:pt x="420721" y="62820"/>
                        <a:pt x="428216" y="62694"/>
                      </a:cubicBezTo>
                      <a:cubicBezTo>
                        <a:pt x="442316" y="62312"/>
                        <a:pt x="449430" y="61169"/>
                        <a:pt x="463530" y="60533"/>
                      </a:cubicBezTo>
                      <a:cubicBezTo>
                        <a:pt x="494907" y="59263"/>
                        <a:pt x="526283" y="58755"/>
                        <a:pt x="557659" y="58374"/>
                      </a:cubicBezTo>
                      <a:cubicBezTo>
                        <a:pt x="563629" y="58246"/>
                        <a:pt x="569727" y="58882"/>
                        <a:pt x="575697" y="59518"/>
                      </a:cubicBezTo>
                      <a:lnTo>
                        <a:pt x="581794" y="31183"/>
                      </a:lnTo>
                      <a:lnTo>
                        <a:pt x="575697" y="562"/>
                      </a:lnTo>
                      <a:cubicBezTo>
                        <a:pt x="572267" y="435"/>
                        <a:pt x="568711" y="435"/>
                        <a:pt x="565281" y="308"/>
                      </a:cubicBezTo>
                      <a:cubicBezTo>
                        <a:pt x="536445" y="-963"/>
                        <a:pt x="507228" y="2087"/>
                        <a:pt x="479028" y="2467"/>
                      </a:cubicBezTo>
                      <a:cubicBezTo>
                        <a:pt x="400778" y="3357"/>
                        <a:pt x="322528" y="2467"/>
                        <a:pt x="244277" y="4501"/>
                      </a:cubicBezTo>
                      <a:cubicBezTo>
                        <a:pt x="229924" y="4882"/>
                        <a:pt x="195117" y="4119"/>
                        <a:pt x="192450" y="3611"/>
                      </a:cubicBezTo>
                      <a:cubicBezTo>
                        <a:pt x="172760" y="-73"/>
                        <a:pt x="151673" y="3103"/>
                        <a:pt x="131222" y="2849"/>
                      </a:cubicBezTo>
                      <a:cubicBezTo>
                        <a:pt x="123981" y="2722"/>
                        <a:pt x="116740" y="2722"/>
                        <a:pt x="109499" y="2595"/>
                      </a:cubicBezTo>
                      <a:cubicBezTo>
                        <a:pt x="97686" y="2467"/>
                        <a:pt x="85999" y="2341"/>
                        <a:pt x="74186" y="2214"/>
                      </a:cubicBezTo>
                      <a:cubicBezTo>
                        <a:pt x="51193" y="1959"/>
                        <a:pt x="28201" y="1452"/>
                        <a:pt x="5335" y="562"/>
                      </a:cubicBezTo>
                      <a:lnTo>
                        <a:pt x="0" y="32835"/>
                      </a:lnTo>
                      <a:lnTo>
                        <a:pt x="5462" y="59390"/>
                      </a:lnTo>
                      <a:close/>
                    </a:path>
                  </a:pathLst>
                </a:custGeom>
                <a:grpFill/>
                <a:ln w="12692" cap="flat">
                  <a:noFill/>
                  <a:prstDash val="solid"/>
                  <a:miter/>
                </a:ln>
              </p:spPr>
              <p:txBody>
                <a:bodyPr rtlCol="0" anchor="ctr"/>
                <a:lstStyle/>
                <a:p>
                  <a:endParaRPr lang="en-US"/>
                </a:p>
              </p:txBody>
            </p:sp>
          </p:grpSp>
          <p:grpSp>
            <p:nvGrpSpPr>
              <p:cNvPr id="271" name="Graphic 1018">
                <a:extLst>
                  <a:ext uri="{FF2B5EF4-FFF2-40B4-BE49-F238E27FC236}">
                    <a16:creationId xmlns:a16="http://schemas.microsoft.com/office/drawing/2014/main" id="{ACFAC4E4-BCBC-464A-BC95-12D63EBA30F0}"/>
                  </a:ext>
                </a:extLst>
              </p:cNvPr>
              <p:cNvGrpSpPr/>
              <p:nvPr/>
            </p:nvGrpSpPr>
            <p:grpSpPr>
              <a:xfrm>
                <a:off x="7431726" y="7072802"/>
                <a:ext cx="581795" cy="62699"/>
                <a:chOff x="7431726" y="7072802"/>
                <a:chExt cx="581795" cy="62699"/>
              </a:xfrm>
              <a:grpFill/>
            </p:grpSpPr>
            <p:sp>
              <p:nvSpPr>
                <p:cNvPr id="396" name="Freeform 395">
                  <a:extLst>
                    <a:ext uri="{FF2B5EF4-FFF2-40B4-BE49-F238E27FC236}">
                      <a16:creationId xmlns:a16="http://schemas.microsoft.com/office/drawing/2014/main" id="{884530BC-112F-3B47-8F27-A6BEAF50AC67}"/>
                    </a:ext>
                  </a:extLst>
                </p:cNvPr>
                <p:cNvSpPr/>
                <p:nvPr/>
              </p:nvSpPr>
              <p:spPr>
                <a:xfrm>
                  <a:off x="7506166" y="7074466"/>
                  <a:ext cx="35186" cy="930"/>
                </a:xfrm>
                <a:custGeom>
                  <a:avLst/>
                  <a:gdLst>
                    <a:gd name="connsiteX0" fmla="*/ 35187 w 35186"/>
                    <a:gd name="connsiteY0" fmla="*/ 931 h 930"/>
                    <a:gd name="connsiteX1" fmla="*/ 34679 w 35186"/>
                    <a:gd name="connsiteY1" fmla="*/ 931 h 930"/>
                    <a:gd name="connsiteX2" fmla="*/ 10543 w 35186"/>
                    <a:gd name="connsiteY2" fmla="*/ 41 h 930"/>
                    <a:gd name="connsiteX3" fmla="*/ 0 w 35186"/>
                    <a:gd name="connsiteY3" fmla="*/ 550 h 930"/>
                    <a:gd name="connsiteX4" fmla="*/ 35187 w 35186"/>
                    <a:gd name="connsiteY4" fmla="*/ 931 h 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86" h="930">
                      <a:moveTo>
                        <a:pt x="35187" y="931"/>
                      </a:moveTo>
                      <a:cubicBezTo>
                        <a:pt x="34933" y="931"/>
                        <a:pt x="34806" y="931"/>
                        <a:pt x="34679" y="931"/>
                      </a:cubicBezTo>
                      <a:cubicBezTo>
                        <a:pt x="27057" y="41"/>
                        <a:pt x="18673" y="-85"/>
                        <a:pt x="10543" y="41"/>
                      </a:cubicBezTo>
                      <a:cubicBezTo>
                        <a:pt x="6859" y="296"/>
                        <a:pt x="3429" y="296"/>
                        <a:pt x="0" y="550"/>
                      </a:cubicBezTo>
                      <a:cubicBezTo>
                        <a:pt x="11686" y="677"/>
                        <a:pt x="23500" y="804"/>
                        <a:pt x="35187" y="931"/>
                      </a:cubicBezTo>
                      <a:close/>
                    </a:path>
                  </a:pathLst>
                </a:custGeom>
                <a:grpFill/>
                <a:ln w="12692" cap="flat">
                  <a:noFill/>
                  <a:prstDash val="solid"/>
                  <a:miter/>
                </a:ln>
              </p:spPr>
              <p:txBody>
                <a:bodyPr rtlCol="0" anchor="ctr"/>
                <a:lstStyle/>
                <a:p>
                  <a:endParaRPr lang="en-US"/>
                </a:p>
              </p:txBody>
            </p:sp>
            <p:sp>
              <p:nvSpPr>
                <p:cNvPr id="397" name="Freeform 396">
                  <a:extLst>
                    <a:ext uri="{FF2B5EF4-FFF2-40B4-BE49-F238E27FC236}">
                      <a16:creationId xmlns:a16="http://schemas.microsoft.com/office/drawing/2014/main" id="{7988EE7F-C68F-BD40-A233-C10E0CB612A9}"/>
                    </a:ext>
                  </a:extLst>
                </p:cNvPr>
                <p:cNvSpPr/>
                <p:nvPr/>
              </p:nvSpPr>
              <p:spPr>
                <a:xfrm>
                  <a:off x="7431726" y="7072802"/>
                  <a:ext cx="581795" cy="62699"/>
                </a:xfrm>
                <a:custGeom>
                  <a:avLst/>
                  <a:gdLst>
                    <a:gd name="connsiteX0" fmla="*/ 5462 w 581795"/>
                    <a:gd name="connsiteY0" fmla="*/ 59390 h 62699"/>
                    <a:gd name="connsiteX1" fmla="*/ 12195 w 581795"/>
                    <a:gd name="connsiteY1" fmla="*/ 60153 h 62699"/>
                    <a:gd name="connsiteX2" fmla="*/ 32519 w 581795"/>
                    <a:gd name="connsiteY2" fmla="*/ 61932 h 62699"/>
                    <a:gd name="connsiteX3" fmla="*/ 45096 w 581795"/>
                    <a:gd name="connsiteY3" fmla="*/ 61804 h 62699"/>
                    <a:gd name="connsiteX4" fmla="*/ 63515 w 581795"/>
                    <a:gd name="connsiteY4" fmla="*/ 61296 h 62699"/>
                    <a:gd name="connsiteX5" fmla="*/ 79902 w 581795"/>
                    <a:gd name="connsiteY5" fmla="*/ 61169 h 62699"/>
                    <a:gd name="connsiteX6" fmla="*/ 82061 w 581795"/>
                    <a:gd name="connsiteY6" fmla="*/ 61423 h 62699"/>
                    <a:gd name="connsiteX7" fmla="*/ 93367 w 581795"/>
                    <a:gd name="connsiteY7" fmla="*/ 60915 h 62699"/>
                    <a:gd name="connsiteX8" fmla="*/ 227383 w 581795"/>
                    <a:gd name="connsiteY8" fmla="*/ 58501 h 62699"/>
                    <a:gd name="connsiteX9" fmla="*/ 274257 w 581795"/>
                    <a:gd name="connsiteY9" fmla="*/ 57611 h 62699"/>
                    <a:gd name="connsiteX10" fmla="*/ 358604 w 581795"/>
                    <a:gd name="connsiteY10" fmla="*/ 60153 h 62699"/>
                    <a:gd name="connsiteX11" fmla="*/ 398365 w 581795"/>
                    <a:gd name="connsiteY11" fmla="*/ 60153 h 62699"/>
                    <a:gd name="connsiteX12" fmla="*/ 428216 w 581795"/>
                    <a:gd name="connsiteY12" fmla="*/ 62694 h 62699"/>
                    <a:gd name="connsiteX13" fmla="*/ 463531 w 581795"/>
                    <a:gd name="connsiteY13" fmla="*/ 60533 h 62699"/>
                    <a:gd name="connsiteX14" fmla="*/ 557659 w 581795"/>
                    <a:gd name="connsiteY14" fmla="*/ 58374 h 62699"/>
                    <a:gd name="connsiteX15" fmla="*/ 575697 w 581795"/>
                    <a:gd name="connsiteY15" fmla="*/ 59518 h 62699"/>
                    <a:gd name="connsiteX16" fmla="*/ 581795 w 581795"/>
                    <a:gd name="connsiteY16" fmla="*/ 31183 h 62699"/>
                    <a:gd name="connsiteX17" fmla="*/ 575697 w 581795"/>
                    <a:gd name="connsiteY17" fmla="*/ 562 h 62699"/>
                    <a:gd name="connsiteX18" fmla="*/ 565281 w 581795"/>
                    <a:gd name="connsiteY18" fmla="*/ 308 h 62699"/>
                    <a:gd name="connsiteX19" fmla="*/ 479028 w 581795"/>
                    <a:gd name="connsiteY19" fmla="*/ 2467 h 62699"/>
                    <a:gd name="connsiteX20" fmla="*/ 244278 w 581795"/>
                    <a:gd name="connsiteY20" fmla="*/ 4501 h 62699"/>
                    <a:gd name="connsiteX21" fmla="*/ 192450 w 581795"/>
                    <a:gd name="connsiteY21" fmla="*/ 3611 h 62699"/>
                    <a:gd name="connsiteX22" fmla="*/ 131222 w 581795"/>
                    <a:gd name="connsiteY22" fmla="*/ 2849 h 62699"/>
                    <a:gd name="connsiteX23" fmla="*/ 109499 w 581795"/>
                    <a:gd name="connsiteY23" fmla="*/ 2595 h 62699"/>
                    <a:gd name="connsiteX24" fmla="*/ 74186 w 581795"/>
                    <a:gd name="connsiteY24" fmla="*/ 2214 h 62699"/>
                    <a:gd name="connsiteX25" fmla="*/ 5336 w 581795"/>
                    <a:gd name="connsiteY25" fmla="*/ 562 h 62699"/>
                    <a:gd name="connsiteX26" fmla="*/ 0 w 581795"/>
                    <a:gd name="connsiteY26" fmla="*/ 32835 h 62699"/>
                    <a:gd name="connsiteX27" fmla="*/ 5462 w 581795"/>
                    <a:gd name="connsiteY27" fmla="*/ 59390 h 6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1795" h="62699">
                      <a:moveTo>
                        <a:pt x="5462" y="59390"/>
                      </a:moveTo>
                      <a:cubicBezTo>
                        <a:pt x="7749" y="59644"/>
                        <a:pt x="9909" y="59898"/>
                        <a:pt x="12195" y="60153"/>
                      </a:cubicBezTo>
                      <a:cubicBezTo>
                        <a:pt x="19309" y="61042"/>
                        <a:pt x="25914" y="61804"/>
                        <a:pt x="32519" y="61932"/>
                      </a:cubicBezTo>
                      <a:cubicBezTo>
                        <a:pt x="36585" y="62185"/>
                        <a:pt x="40522" y="62185"/>
                        <a:pt x="45096" y="61804"/>
                      </a:cubicBezTo>
                      <a:cubicBezTo>
                        <a:pt x="50939" y="61042"/>
                        <a:pt x="57290" y="60915"/>
                        <a:pt x="63515" y="61296"/>
                      </a:cubicBezTo>
                      <a:cubicBezTo>
                        <a:pt x="63769" y="61296"/>
                        <a:pt x="74693" y="61169"/>
                        <a:pt x="79902" y="61169"/>
                      </a:cubicBezTo>
                      <a:cubicBezTo>
                        <a:pt x="80664" y="61296"/>
                        <a:pt x="81172" y="61423"/>
                        <a:pt x="82061" y="61423"/>
                      </a:cubicBezTo>
                      <a:cubicBezTo>
                        <a:pt x="85491" y="61804"/>
                        <a:pt x="89429" y="61423"/>
                        <a:pt x="93367" y="60915"/>
                      </a:cubicBezTo>
                      <a:cubicBezTo>
                        <a:pt x="137955" y="60406"/>
                        <a:pt x="182668" y="60915"/>
                        <a:pt x="227383" y="58501"/>
                      </a:cubicBezTo>
                      <a:cubicBezTo>
                        <a:pt x="243007" y="57611"/>
                        <a:pt x="258505" y="56467"/>
                        <a:pt x="274257" y="57611"/>
                      </a:cubicBezTo>
                      <a:cubicBezTo>
                        <a:pt x="302331" y="59644"/>
                        <a:pt x="330531" y="59644"/>
                        <a:pt x="358604" y="60153"/>
                      </a:cubicBezTo>
                      <a:cubicBezTo>
                        <a:pt x="371815" y="60406"/>
                        <a:pt x="380707" y="57484"/>
                        <a:pt x="398365" y="60153"/>
                      </a:cubicBezTo>
                      <a:cubicBezTo>
                        <a:pt x="406113" y="60661"/>
                        <a:pt x="420721" y="62820"/>
                        <a:pt x="428216" y="62694"/>
                      </a:cubicBezTo>
                      <a:cubicBezTo>
                        <a:pt x="442316" y="62312"/>
                        <a:pt x="449430" y="61169"/>
                        <a:pt x="463531" y="60533"/>
                      </a:cubicBezTo>
                      <a:cubicBezTo>
                        <a:pt x="494907" y="59263"/>
                        <a:pt x="526283" y="58755"/>
                        <a:pt x="557659" y="58374"/>
                      </a:cubicBezTo>
                      <a:cubicBezTo>
                        <a:pt x="563629" y="58246"/>
                        <a:pt x="569727" y="58882"/>
                        <a:pt x="575697" y="59518"/>
                      </a:cubicBezTo>
                      <a:lnTo>
                        <a:pt x="581795" y="31183"/>
                      </a:lnTo>
                      <a:lnTo>
                        <a:pt x="575697" y="562"/>
                      </a:lnTo>
                      <a:cubicBezTo>
                        <a:pt x="572268" y="435"/>
                        <a:pt x="568711" y="435"/>
                        <a:pt x="565281" y="308"/>
                      </a:cubicBezTo>
                      <a:cubicBezTo>
                        <a:pt x="536446" y="-963"/>
                        <a:pt x="507228" y="2087"/>
                        <a:pt x="479028" y="2467"/>
                      </a:cubicBezTo>
                      <a:cubicBezTo>
                        <a:pt x="400778" y="3357"/>
                        <a:pt x="322528" y="2467"/>
                        <a:pt x="244278" y="4501"/>
                      </a:cubicBezTo>
                      <a:cubicBezTo>
                        <a:pt x="229924" y="4882"/>
                        <a:pt x="195118" y="4119"/>
                        <a:pt x="192450" y="3611"/>
                      </a:cubicBezTo>
                      <a:cubicBezTo>
                        <a:pt x="172760" y="-73"/>
                        <a:pt x="151673" y="3103"/>
                        <a:pt x="131222" y="2849"/>
                      </a:cubicBezTo>
                      <a:cubicBezTo>
                        <a:pt x="123981" y="2722"/>
                        <a:pt x="116740" y="2722"/>
                        <a:pt x="109499" y="2595"/>
                      </a:cubicBezTo>
                      <a:cubicBezTo>
                        <a:pt x="97686" y="2467"/>
                        <a:pt x="85999" y="2341"/>
                        <a:pt x="74186" y="2214"/>
                      </a:cubicBezTo>
                      <a:cubicBezTo>
                        <a:pt x="51193" y="1959"/>
                        <a:pt x="28201" y="1452"/>
                        <a:pt x="5336" y="562"/>
                      </a:cubicBezTo>
                      <a:lnTo>
                        <a:pt x="0" y="32835"/>
                      </a:lnTo>
                      <a:lnTo>
                        <a:pt x="5462" y="59390"/>
                      </a:lnTo>
                      <a:close/>
                    </a:path>
                  </a:pathLst>
                </a:custGeom>
                <a:grpFill/>
                <a:ln w="12692" cap="flat">
                  <a:noFill/>
                  <a:prstDash val="solid"/>
                  <a:miter/>
                </a:ln>
              </p:spPr>
              <p:txBody>
                <a:bodyPr rtlCol="0" anchor="ctr"/>
                <a:lstStyle/>
                <a:p>
                  <a:endParaRPr lang="en-US"/>
                </a:p>
              </p:txBody>
            </p:sp>
          </p:grpSp>
          <p:grpSp>
            <p:nvGrpSpPr>
              <p:cNvPr id="274" name="Graphic 1018">
                <a:extLst>
                  <a:ext uri="{FF2B5EF4-FFF2-40B4-BE49-F238E27FC236}">
                    <a16:creationId xmlns:a16="http://schemas.microsoft.com/office/drawing/2014/main" id="{D4103C1E-858C-5C4A-89DA-2E94F6BB86A4}"/>
                  </a:ext>
                </a:extLst>
              </p:cNvPr>
              <p:cNvGrpSpPr/>
              <p:nvPr/>
            </p:nvGrpSpPr>
            <p:grpSpPr>
              <a:xfrm>
                <a:off x="6861365" y="7072802"/>
                <a:ext cx="581921" cy="62699"/>
                <a:chOff x="6861365" y="7072802"/>
                <a:chExt cx="581921" cy="62699"/>
              </a:xfrm>
              <a:grpFill/>
            </p:grpSpPr>
            <p:sp>
              <p:nvSpPr>
                <p:cNvPr id="394" name="Freeform 393">
                  <a:extLst>
                    <a:ext uri="{FF2B5EF4-FFF2-40B4-BE49-F238E27FC236}">
                      <a16:creationId xmlns:a16="http://schemas.microsoft.com/office/drawing/2014/main" id="{46EDDD13-39D6-4F44-B134-284B3D3B358C}"/>
                    </a:ext>
                  </a:extLst>
                </p:cNvPr>
                <p:cNvSpPr/>
                <p:nvPr/>
              </p:nvSpPr>
              <p:spPr>
                <a:xfrm>
                  <a:off x="6935931" y="7074466"/>
                  <a:ext cx="35187" cy="930"/>
                </a:xfrm>
                <a:custGeom>
                  <a:avLst/>
                  <a:gdLst>
                    <a:gd name="connsiteX0" fmla="*/ 35187 w 35187"/>
                    <a:gd name="connsiteY0" fmla="*/ 931 h 930"/>
                    <a:gd name="connsiteX1" fmla="*/ 34679 w 35187"/>
                    <a:gd name="connsiteY1" fmla="*/ 931 h 930"/>
                    <a:gd name="connsiteX2" fmla="*/ 10544 w 35187"/>
                    <a:gd name="connsiteY2" fmla="*/ 41 h 930"/>
                    <a:gd name="connsiteX3" fmla="*/ 0 w 35187"/>
                    <a:gd name="connsiteY3" fmla="*/ 550 h 930"/>
                    <a:gd name="connsiteX4" fmla="*/ 35187 w 35187"/>
                    <a:gd name="connsiteY4" fmla="*/ 931 h 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87" h="930">
                      <a:moveTo>
                        <a:pt x="35187" y="931"/>
                      </a:moveTo>
                      <a:cubicBezTo>
                        <a:pt x="34933" y="931"/>
                        <a:pt x="34806" y="931"/>
                        <a:pt x="34679" y="931"/>
                      </a:cubicBezTo>
                      <a:cubicBezTo>
                        <a:pt x="27057" y="41"/>
                        <a:pt x="18673" y="-85"/>
                        <a:pt x="10544" y="41"/>
                      </a:cubicBezTo>
                      <a:cubicBezTo>
                        <a:pt x="6859" y="296"/>
                        <a:pt x="3430" y="296"/>
                        <a:pt x="0" y="550"/>
                      </a:cubicBezTo>
                      <a:cubicBezTo>
                        <a:pt x="11559" y="677"/>
                        <a:pt x="23373" y="804"/>
                        <a:pt x="35187" y="931"/>
                      </a:cubicBezTo>
                      <a:close/>
                    </a:path>
                  </a:pathLst>
                </a:custGeom>
                <a:grpFill/>
                <a:ln w="12692" cap="flat">
                  <a:noFill/>
                  <a:prstDash val="solid"/>
                  <a:miter/>
                </a:ln>
              </p:spPr>
              <p:txBody>
                <a:bodyPr rtlCol="0" anchor="ctr"/>
                <a:lstStyle/>
                <a:p>
                  <a:endParaRPr lang="en-US"/>
                </a:p>
              </p:txBody>
            </p:sp>
            <p:sp>
              <p:nvSpPr>
                <p:cNvPr id="395" name="Freeform 394">
                  <a:extLst>
                    <a:ext uri="{FF2B5EF4-FFF2-40B4-BE49-F238E27FC236}">
                      <a16:creationId xmlns:a16="http://schemas.microsoft.com/office/drawing/2014/main" id="{4C94CC98-835E-344B-B551-7CF0215F483F}"/>
                    </a:ext>
                  </a:extLst>
                </p:cNvPr>
                <p:cNvSpPr/>
                <p:nvPr/>
              </p:nvSpPr>
              <p:spPr>
                <a:xfrm>
                  <a:off x="6861365" y="7072802"/>
                  <a:ext cx="581921" cy="62699"/>
                </a:xfrm>
                <a:custGeom>
                  <a:avLst/>
                  <a:gdLst>
                    <a:gd name="connsiteX0" fmla="*/ 5462 w 581921"/>
                    <a:gd name="connsiteY0" fmla="*/ 59390 h 62699"/>
                    <a:gd name="connsiteX1" fmla="*/ 12194 w 581921"/>
                    <a:gd name="connsiteY1" fmla="*/ 60153 h 62699"/>
                    <a:gd name="connsiteX2" fmla="*/ 32519 w 581921"/>
                    <a:gd name="connsiteY2" fmla="*/ 61932 h 62699"/>
                    <a:gd name="connsiteX3" fmla="*/ 45095 w 581921"/>
                    <a:gd name="connsiteY3" fmla="*/ 61804 h 62699"/>
                    <a:gd name="connsiteX4" fmla="*/ 63515 w 581921"/>
                    <a:gd name="connsiteY4" fmla="*/ 61296 h 62699"/>
                    <a:gd name="connsiteX5" fmla="*/ 79901 w 581921"/>
                    <a:gd name="connsiteY5" fmla="*/ 61169 h 62699"/>
                    <a:gd name="connsiteX6" fmla="*/ 82060 w 581921"/>
                    <a:gd name="connsiteY6" fmla="*/ 61423 h 62699"/>
                    <a:gd name="connsiteX7" fmla="*/ 93366 w 581921"/>
                    <a:gd name="connsiteY7" fmla="*/ 60915 h 62699"/>
                    <a:gd name="connsiteX8" fmla="*/ 227382 w 581921"/>
                    <a:gd name="connsiteY8" fmla="*/ 58501 h 62699"/>
                    <a:gd name="connsiteX9" fmla="*/ 274256 w 581921"/>
                    <a:gd name="connsiteY9" fmla="*/ 57611 h 62699"/>
                    <a:gd name="connsiteX10" fmla="*/ 358604 w 581921"/>
                    <a:gd name="connsiteY10" fmla="*/ 60153 h 62699"/>
                    <a:gd name="connsiteX11" fmla="*/ 398364 w 581921"/>
                    <a:gd name="connsiteY11" fmla="*/ 60153 h 62699"/>
                    <a:gd name="connsiteX12" fmla="*/ 428216 w 581921"/>
                    <a:gd name="connsiteY12" fmla="*/ 62694 h 62699"/>
                    <a:gd name="connsiteX13" fmla="*/ 463530 w 581921"/>
                    <a:gd name="connsiteY13" fmla="*/ 60533 h 62699"/>
                    <a:gd name="connsiteX14" fmla="*/ 557659 w 581921"/>
                    <a:gd name="connsiteY14" fmla="*/ 58374 h 62699"/>
                    <a:gd name="connsiteX15" fmla="*/ 575697 w 581921"/>
                    <a:gd name="connsiteY15" fmla="*/ 59518 h 62699"/>
                    <a:gd name="connsiteX16" fmla="*/ 581922 w 581921"/>
                    <a:gd name="connsiteY16" fmla="*/ 31183 h 62699"/>
                    <a:gd name="connsiteX17" fmla="*/ 575697 w 581921"/>
                    <a:gd name="connsiteY17" fmla="*/ 562 h 62699"/>
                    <a:gd name="connsiteX18" fmla="*/ 565281 w 581921"/>
                    <a:gd name="connsiteY18" fmla="*/ 308 h 62699"/>
                    <a:gd name="connsiteX19" fmla="*/ 479027 w 581921"/>
                    <a:gd name="connsiteY19" fmla="*/ 2467 h 62699"/>
                    <a:gd name="connsiteX20" fmla="*/ 244277 w 581921"/>
                    <a:gd name="connsiteY20" fmla="*/ 4501 h 62699"/>
                    <a:gd name="connsiteX21" fmla="*/ 192449 w 581921"/>
                    <a:gd name="connsiteY21" fmla="*/ 3611 h 62699"/>
                    <a:gd name="connsiteX22" fmla="*/ 131221 w 581921"/>
                    <a:gd name="connsiteY22" fmla="*/ 2849 h 62699"/>
                    <a:gd name="connsiteX23" fmla="*/ 109499 w 581921"/>
                    <a:gd name="connsiteY23" fmla="*/ 2595 h 62699"/>
                    <a:gd name="connsiteX24" fmla="*/ 74185 w 581921"/>
                    <a:gd name="connsiteY24" fmla="*/ 2214 h 62699"/>
                    <a:gd name="connsiteX25" fmla="*/ 5335 w 581921"/>
                    <a:gd name="connsiteY25" fmla="*/ 562 h 62699"/>
                    <a:gd name="connsiteX26" fmla="*/ 0 w 581921"/>
                    <a:gd name="connsiteY26" fmla="*/ 32835 h 62699"/>
                    <a:gd name="connsiteX27" fmla="*/ 5462 w 581921"/>
                    <a:gd name="connsiteY27" fmla="*/ 59390 h 6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1921" h="62699">
                      <a:moveTo>
                        <a:pt x="5462" y="59390"/>
                      </a:moveTo>
                      <a:cubicBezTo>
                        <a:pt x="7749" y="59644"/>
                        <a:pt x="9908" y="59898"/>
                        <a:pt x="12194" y="60153"/>
                      </a:cubicBezTo>
                      <a:cubicBezTo>
                        <a:pt x="19308" y="61042"/>
                        <a:pt x="25914" y="61804"/>
                        <a:pt x="32519" y="61932"/>
                      </a:cubicBezTo>
                      <a:cubicBezTo>
                        <a:pt x="36585" y="62185"/>
                        <a:pt x="40522" y="62185"/>
                        <a:pt x="45095" y="61804"/>
                      </a:cubicBezTo>
                      <a:cubicBezTo>
                        <a:pt x="50939" y="61042"/>
                        <a:pt x="57290" y="60915"/>
                        <a:pt x="63515" y="61296"/>
                      </a:cubicBezTo>
                      <a:cubicBezTo>
                        <a:pt x="63768" y="61296"/>
                        <a:pt x="74693" y="61169"/>
                        <a:pt x="79901" y="61169"/>
                      </a:cubicBezTo>
                      <a:cubicBezTo>
                        <a:pt x="80663" y="61296"/>
                        <a:pt x="81172" y="61423"/>
                        <a:pt x="82060" y="61423"/>
                      </a:cubicBezTo>
                      <a:cubicBezTo>
                        <a:pt x="85491" y="61804"/>
                        <a:pt x="89428" y="61423"/>
                        <a:pt x="93366" y="60915"/>
                      </a:cubicBezTo>
                      <a:cubicBezTo>
                        <a:pt x="137954" y="60406"/>
                        <a:pt x="182668" y="60915"/>
                        <a:pt x="227382" y="58501"/>
                      </a:cubicBezTo>
                      <a:cubicBezTo>
                        <a:pt x="243007" y="57611"/>
                        <a:pt x="258504" y="56467"/>
                        <a:pt x="274256" y="57611"/>
                      </a:cubicBezTo>
                      <a:cubicBezTo>
                        <a:pt x="302330" y="59644"/>
                        <a:pt x="330530" y="59644"/>
                        <a:pt x="358604" y="60153"/>
                      </a:cubicBezTo>
                      <a:cubicBezTo>
                        <a:pt x="371814" y="60406"/>
                        <a:pt x="380707" y="57484"/>
                        <a:pt x="398364" y="60153"/>
                      </a:cubicBezTo>
                      <a:cubicBezTo>
                        <a:pt x="406113" y="60661"/>
                        <a:pt x="420721" y="62820"/>
                        <a:pt x="428216" y="62694"/>
                      </a:cubicBezTo>
                      <a:cubicBezTo>
                        <a:pt x="442316" y="62312"/>
                        <a:pt x="449430" y="61169"/>
                        <a:pt x="463530" y="60533"/>
                      </a:cubicBezTo>
                      <a:cubicBezTo>
                        <a:pt x="494906" y="59263"/>
                        <a:pt x="526283" y="58755"/>
                        <a:pt x="557659" y="58374"/>
                      </a:cubicBezTo>
                      <a:cubicBezTo>
                        <a:pt x="563629" y="58246"/>
                        <a:pt x="569727" y="58882"/>
                        <a:pt x="575697" y="59518"/>
                      </a:cubicBezTo>
                      <a:lnTo>
                        <a:pt x="581922" y="31183"/>
                      </a:lnTo>
                      <a:lnTo>
                        <a:pt x="575697" y="562"/>
                      </a:lnTo>
                      <a:cubicBezTo>
                        <a:pt x="572267" y="435"/>
                        <a:pt x="568710" y="435"/>
                        <a:pt x="565281" y="308"/>
                      </a:cubicBezTo>
                      <a:cubicBezTo>
                        <a:pt x="536445" y="-963"/>
                        <a:pt x="507228" y="2087"/>
                        <a:pt x="479027" y="2467"/>
                      </a:cubicBezTo>
                      <a:cubicBezTo>
                        <a:pt x="400778" y="3357"/>
                        <a:pt x="322528" y="2467"/>
                        <a:pt x="244277" y="4501"/>
                      </a:cubicBezTo>
                      <a:cubicBezTo>
                        <a:pt x="229923" y="4882"/>
                        <a:pt x="195117" y="4119"/>
                        <a:pt x="192449" y="3611"/>
                      </a:cubicBezTo>
                      <a:cubicBezTo>
                        <a:pt x="172760" y="-73"/>
                        <a:pt x="151673" y="3103"/>
                        <a:pt x="131221" y="2849"/>
                      </a:cubicBezTo>
                      <a:cubicBezTo>
                        <a:pt x="123981" y="2722"/>
                        <a:pt x="116740" y="2722"/>
                        <a:pt x="109499" y="2595"/>
                      </a:cubicBezTo>
                      <a:cubicBezTo>
                        <a:pt x="97686" y="2467"/>
                        <a:pt x="85998" y="2341"/>
                        <a:pt x="74185" y="2214"/>
                      </a:cubicBezTo>
                      <a:cubicBezTo>
                        <a:pt x="51192" y="1959"/>
                        <a:pt x="28200" y="1452"/>
                        <a:pt x="5335" y="562"/>
                      </a:cubicBezTo>
                      <a:lnTo>
                        <a:pt x="0" y="32835"/>
                      </a:lnTo>
                      <a:lnTo>
                        <a:pt x="5462" y="59390"/>
                      </a:lnTo>
                      <a:close/>
                    </a:path>
                  </a:pathLst>
                </a:custGeom>
                <a:grpFill/>
                <a:ln w="12692" cap="flat">
                  <a:noFill/>
                  <a:prstDash val="solid"/>
                  <a:miter/>
                </a:ln>
              </p:spPr>
              <p:txBody>
                <a:bodyPr rtlCol="0" anchor="ctr"/>
                <a:lstStyle/>
                <a:p>
                  <a:endParaRPr lang="en-US"/>
                </a:p>
              </p:txBody>
            </p:sp>
          </p:grpSp>
          <p:grpSp>
            <p:nvGrpSpPr>
              <p:cNvPr id="277" name="Graphic 1018">
                <a:extLst>
                  <a:ext uri="{FF2B5EF4-FFF2-40B4-BE49-F238E27FC236}">
                    <a16:creationId xmlns:a16="http://schemas.microsoft.com/office/drawing/2014/main" id="{2289964B-824B-8144-99DC-69357EC3E2A8}"/>
                  </a:ext>
                </a:extLst>
              </p:cNvPr>
              <p:cNvGrpSpPr/>
              <p:nvPr/>
            </p:nvGrpSpPr>
            <p:grpSpPr>
              <a:xfrm>
                <a:off x="6290876" y="7072802"/>
                <a:ext cx="581921" cy="62699"/>
                <a:chOff x="6290876" y="7072802"/>
                <a:chExt cx="581921" cy="62699"/>
              </a:xfrm>
              <a:grpFill/>
            </p:grpSpPr>
            <p:sp>
              <p:nvSpPr>
                <p:cNvPr id="392" name="Freeform 391">
                  <a:extLst>
                    <a:ext uri="{FF2B5EF4-FFF2-40B4-BE49-F238E27FC236}">
                      <a16:creationId xmlns:a16="http://schemas.microsoft.com/office/drawing/2014/main" id="{152778AF-6A17-0D49-878C-FAFECFF9A607}"/>
                    </a:ext>
                  </a:extLst>
                </p:cNvPr>
                <p:cNvSpPr/>
                <p:nvPr/>
              </p:nvSpPr>
              <p:spPr>
                <a:xfrm>
                  <a:off x="6365442" y="7074466"/>
                  <a:ext cx="35314" cy="930"/>
                </a:xfrm>
                <a:custGeom>
                  <a:avLst/>
                  <a:gdLst>
                    <a:gd name="connsiteX0" fmla="*/ 35314 w 35314"/>
                    <a:gd name="connsiteY0" fmla="*/ 931 h 930"/>
                    <a:gd name="connsiteX1" fmla="*/ 34806 w 35314"/>
                    <a:gd name="connsiteY1" fmla="*/ 931 h 930"/>
                    <a:gd name="connsiteX2" fmla="*/ 10670 w 35314"/>
                    <a:gd name="connsiteY2" fmla="*/ 41 h 930"/>
                    <a:gd name="connsiteX3" fmla="*/ 0 w 35314"/>
                    <a:gd name="connsiteY3" fmla="*/ 550 h 930"/>
                    <a:gd name="connsiteX4" fmla="*/ 35314 w 35314"/>
                    <a:gd name="connsiteY4" fmla="*/ 931 h 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14" h="930">
                      <a:moveTo>
                        <a:pt x="35314" y="931"/>
                      </a:moveTo>
                      <a:cubicBezTo>
                        <a:pt x="35187" y="931"/>
                        <a:pt x="34933" y="931"/>
                        <a:pt x="34806" y="931"/>
                      </a:cubicBezTo>
                      <a:cubicBezTo>
                        <a:pt x="27184" y="41"/>
                        <a:pt x="18800" y="-85"/>
                        <a:pt x="10670" y="41"/>
                      </a:cubicBezTo>
                      <a:cubicBezTo>
                        <a:pt x="6986" y="296"/>
                        <a:pt x="3557" y="296"/>
                        <a:pt x="0" y="550"/>
                      </a:cubicBezTo>
                      <a:cubicBezTo>
                        <a:pt x="11814" y="677"/>
                        <a:pt x="23501" y="804"/>
                        <a:pt x="35314" y="931"/>
                      </a:cubicBezTo>
                      <a:close/>
                    </a:path>
                  </a:pathLst>
                </a:custGeom>
                <a:grpFill/>
                <a:ln w="12692" cap="flat">
                  <a:noFill/>
                  <a:prstDash val="solid"/>
                  <a:miter/>
                </a:ln>
              </p:spPr>
              <p:txBody>
                <a:bodyPr rtlCol="0" anchor="ctr"/>
                <a:lstStyle/>
                <a:p>
                  <a:endParaRPr lang="en-US"/>
                </a:p>
              </p:txBody>
            </p:sp>
            <p:sp>
              <p:nvSpPr>
                <p:cNvPr id="393" name="Freeform 392">
                  <a:extLst>
                    <a:ext uri="{FF2B5EF4-FFF2-40B4-BE49-F238E27FC236}">
                      <a16:creationId xmlns:a16="http://schemas.microsoft.com/office/drawing/2014/main" id="{EDE1AD83-ADE3-E343-A9F0-57735825B5E7}"/>
                    </a:ext>
                  </a:extLst>
                </p:cNvPr>
                <p:cNvSpPr/>
                <p:nvPr/>
              </p:nvSpPr>
              <p:spPr>
                <a:xfrm>
                  <a:off x="6290876" y="7072802"/>
                  <a:ext cx="581921" cy="62699"/>
                </a:xfrm>
                <a:custGeom>
                  <a:avLst/>
                  <a:gdLst>
                    <a:gd name="connsiteX0" fmla="*/ 5589 w 581921"/>
                    <a:gd name="connsiteY0" fmla="*/ 59390 h 62699"/>
                    <a:gd name="connsiteX1" fmla="*/ 12195 w 581921"/>
                    <a:gd name="connsiteY1" fmla="*/ 60153 h 62699"/>
                    <a:gd name="connsiteX2" fmla="*/ 32519 w 581921"/>
                    <a:gd name="connsiteY2" fmla="*/ 61932 h 62699"/>
                    <a:gd name="connsiteX3" fmla="*/ 45095 w 581921"/>
                    <a:gd name="connsiteY3" fmla="*/ 61804 h 62699"/>
                    <a:gd name="connsiteX4" fmla="*/ 63515 w 581921"/>
                    <a:gd name="connsiteY4" fmla="*/ 61296 h 62699"/>
                    <a:gd name="connsiteX5" fmla="*/ 79901 w 581921"/>
                    <a:gd name="connsiteY5" fmla="*/ 61169 h 62699"/>
                    <a:gd name="connsiteX6" fmla="*/ 82061 w 581921"/>
                    <a:gd name="connsiteY6" fmla="*/ 61423 h 62699"/>
                    <a:gd name="connsiteX7" fmla="*/ 93366 w 581921"/>
                    <a:gd name="connsiteY7" fmla="*/ 60915 h 62699"/>
                    <a:gd name="connsiteX8" fmla="*/ 227383 w 581921"/>
                    <a:gd name="connsiteY8" fmla="*/ 58501 h 62699"/>
                    <a:gd name="connsiteX9" fmla="*/ 274256 w 581921"/>
                    <a:gd name="connsiteY9" fmla="*/ 57611 h 62699"/>
                    <a:gd name="connsiteX10" fmla="*/ 358604 w 581921"/>
                    <a:gd name="connsiteY10" fmla="*/ 60153 h 62699"/>
                    <a:gd name="connsiteX11" fmla="*/ 398364 w 581921"/>
                    <a:gd name="connsiteY11" fmla="*/ 60153 h 62699"/>
                    <a:gd name="connsiteX12" fmla="*/ 428216 w 581921"/>
                    <a:gd name="connsiteY12" fmla="*/ 62694 h 62699"/>
                    <a:gd name="connsiteX13" fmla="*/ 463530 w 581921"/>
                    <a:gd name="connsiteY13" fmla="*/ 60533 h 62699"/>
                    <a:gd name="connsiteX14" fmla="*/ 557659 w 581921"/>
                    <a:gd name="connsiteY14" fmla="*/ 58374 h 62699"/>
                    <a:gd name="connsiteX15" fmla="*/ 575697 w 581921"/>
                    <a:gd name="connsiteY15" fmla="*/ 59518 h 62699"/>
                    <a:gd name="connsiteX16" fmla="*/ 581921 w 581921"/>
                    <a:gd name="connsiteY16" fmla="*/ 31183 h 62699"/>
                    <a:gd name="connsiteX17" fmla="*/ 575697 w 581921"/>
                    <a:gd name="connsiteY17" fmla="*/ 562 h 62699"/>
                    <a:gd name="connsiteX18" fmla="*/ 565280 w 581921"/>
                    <a:gd name="connsiteY18" fmla="*/ 308 h 62699"/>
                    <a:gd name="connsiteX19" fmla="*/ 479028 w 581921"/>
                    <a:gd name="connsiteY19" fmla="*/ 2467 h 62699"/>
                    <a:gd name="connsiteX20" fmla="*/ 244278 w 581921"/>
                    <a:gd name="connsiteY20" fmla="*/ 4501 h 62699"/>
                    <a:gd name="connsiteX21" fmla="*/ 192449 w 581921"/>
                    <a:gd name="connsiteY21" fmla="*/ 3611 h 62699"/>
                    <a:gd name="connsiteX22" fmla="*/ 131221 w 581921"/>
                    <a:gd name="connsiteY22" fmla="*/ 2849 h 62699"/>
                    <a:gd name="connsiteX23" fmla="*/ 109499 w 581921"/>
                    <a:gd name="connsiteY23" fmla="*/ 2595 h 62699"/>
                    <a:gd name="connsiteX24" fmla="*/ 74185 w 581921"/>
                    <a:gd name="connsiteY24" fmla="*/ 2214 h 62699"/>
                    <a:gd name="connsiteX25" fmla="*/ 5335 w 581921"/>
                    <a:gd name="connsiteY25" fmla="*/ 562 h 62699"/>
                    <a:gd name="connsiteX26" fmla="*/ 0 w 581921"/>
                    <a:gd name="connsiteY26" fmla="*/ 32835 h 62699"/>
                    <a:gd name="connsiteX27" fmla="*/ 5589 w 581921"/>
                    <a:gd name="connsiteY27" fmla="*/ 59390 h 6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1921" h="62699">
                      <a:moveTo>
                        <a:pt x="5589" y="59390"/>
                      </a:moveTo>
                      <a:cubicBezTo>
                        <a:pt x="7876" y="59644"/>
                        <a:pt x="10035" y="59898"/>
                        <a:pt x="12195" y="60153"/>
                      </a:cubicBezTo>
                      <a:cubicBezTo>
                        <a:pt x="19308" y="61042"/>
                        <a:pt x="25914" y="61804"/>
                        <a:pt x="32519" y="61932"/>
                      </a:cubicBezTo>
                      <a:cubicBezTo>
                        <a:pt x="36584" y="62185"/>
                        <a:pt x="40522" y="62185"/>
                        <a:pt x="45095" y="61804"/>
                      </a:cubicBezTo>
                      <a:cubicBezTo>
                        <a:pt x="50939" y="61042"/>
                        <a:pt x="57290" y="60915"/>
                        <a:pt x="63515" y="61296"/>
                      </a:cubicBezTo>
                      <a:cubicBezTo>
                        <a:pt x="63641" y="61296"/>
                        <a:pt x="74693" y="61169"/>
                        <a:pt x="79901" y="61169"/>
                      </a:cubicBezTo>
                      <a:cubicBezTo>
                        <a:pt x="80663" y="61296"/>
                        <a:pt x="81172" y="61423"/>
                        <a:pt x="82061" y="61423"/>
                      </a:cubicBezTo>
                      <a:cubicBezTo>
                        <a:pt x="85491" y="61804"/>
                        <a:pt x="89428" y="61423"/>
                        <a:pt x="93366" y="60915"/>
                      </a:cubicBezTo>
                      <a:cubicBezTo>
                        <a:pt x="137954" y="60406"/>
                        <a:pt x="182668" y="60915"/>
                        <a:pt x="227383" y="58501"/>
                      </a:cubicBezTo>
                      <a:cubicBezTo>
                        <a:pt x="243007" y="57611"/>
                        <a:pt x="258505" y="56467"/>
                        <a:pt x="274256" y="57611"/>
                      </a:cubicBezTo>
                      <a:cubicBezTo>
                        <a:pt x="302330" y="59644"/>
                        <a:pt x="330530" y="59644"/>
                        <a:pt x="358604" y="60153"/>
                      </a:cubicBezTo>
                      <a:cubicBezTo>
                        <a:pt x="371815" y="60406"/>
                        <a:pt x="380707" y="57484"/>
                        <a:pt x="398364" y="60153"/>
                      </a:cubicBezTo>
                      <a:cubicBezTo>
                        <a:pt x="406113" y="60661"/>
                        <a:pt x="420721" y="62820"/>
                        <a:pt x="428216" y="62694"/>
                      </a:cubicBezTo>
                      <a:cubicBezTo>
                        <a:pt x="442316" y="62312"/>
                        <a:pt x="449430" y="61169"/>
                        <a:pt x="463530" y="60533"/>
                      </a:cubicBezTo>
                      <a:cubicBezTo>
                        <a:pt x="494906" y="59263"/>
                        <a:pt x="526282" y="58755"/>
                        <a:pt x="557659" y="58374"/>
                      </a:cubicBezTo>
                      <a:cubicBezTo>
                        <a:pt x="563629" y="58246"/>
                        <a:pt x="569727" y="58882"/>
                        <a:pt x="575697" y="59518"/>
                      </a:cubicBezTo>
                      <a:lnTo>
                        <a:pt x="581921" y="31183"/>
                      </a:lnTo>
                      <a:lnTo>
                        <a:pt x="575697" y="562"/>
                      </a:lnTo>
                      <a:cubicBezTo>
                        <a:pt x="572268" y="435"/>
                        <a:pt x="568710" y="435"/>
                        <a:pt x="565280" y="308"/>
                      </a:cubicBezTo>
                      <a:cubicBezTo>
                        <a:pt x="536445" y="-963"/>
                        <a:pt x="507228" y="2087"/>
                        <a:pt x="479028" y="2467"/>
                      </a:cubicBezTo>
                      <a:cubicBezTo>
                        <a:pt x="400778" y="3357"/>
                        <a:pt x="322527" y="2467"/>
                        <a:pt x="244278" y="4501"/>
                      </a:cubicBezTo>
                      <a:cubicBezTo>
                        <a:pt x="229923" y="4882"/>
                        <a:pt x="195117" y="4119"/>
                        <a:pt x="192449" y="3611"/>
                      </a:cubicBezTo>
                      <a:cubicBezTo>
                        <a:pt x="172760" y="-73"/>
                        <a:pt x="151673" y="3103"/>
                        <a:pt x="131221" y="2849"/>
                      </a:cubicBezTo>
                      <a:cubicBezTo>
                        <a:pt x="123980" y="2722"/>
                        <a:pt x="116740" y="2722"/>
                        <a:pt x="109499" y="2595"/>
                      </a:cubicBezTo>
                      <a:cubicBezTo>
                        <a:pt x="97686" y="2467"/>
                        <a:pt x="85999" y="2341"/>
                        <a:pt x="74185" y="2214"/>
                      </a:cubicBezTo>
                      <a:cubicBezTo>
                        <a:pt x="51193" y="1959"/>
                        <a:pt x="28201" y="1452"/>
                        <a:pt x="5335" y="562"/>
                      </a:cubicBezTo>
                      <a:lnTo>
                        <a:pt x="0" y="32835"/>
                      </a:lnTo>
                      <a:lnTo>
                        <a:pt x="5589" y="59390"/>
                      </a:lnTo>
                      <a:close/>
                    </a:path>
                  </a:pathLst>
                </a:custGeom>
                <a:grpFill/>
                <a:ln w="12692" cap="flat">
                  <a:noFill/>
                  <a:prstDash val="solid"/>
                  <a:miter/>
                </a:ln>
              </p:spPr>
              <p:txBody>
                <a:bodyPr rtlCol="0" anchor="ctr"/>
                <a:lstStyle/>
                <a:p>
                  <a:endParaRPr lang="en-US"/>
                </a:p>
              </p:txBody>
            </p:sp>
          </p:grpSp>
          <p:grpSp>
            <p:nvGrpSpPr>
              <p:cNvPr id="280" name="Graphic 1018">
                <a:extLst>
                  <a:ext uri="{FF2B5EF4-FFF2-40B4-BE49-F238E27FC236}">
                    <a16:creationId xmlns:a16="http://schemas.microsoft.com/office/drawing/2014/main" id="{2B2D4EF4-0D2C-C54A-8EFA-E6509095DE8F}"/>
                  </a:ext>
                </a:extLst>
              </p:cNvPr>
              <p:cNvGrpSpPr/>
              <p:nvPr/>
            </p:nvGrpSpPr>
            <p:grpSpPr>
              <a:xfrm>
                <a:off x="5720641" y="7072802"/>
                <a:ext cx="581794" cy="62699"/>
                <a:chOff x="5720641" y="7072802"/>
                <a:chExt cx="581794" cy="62699"/>
              </a:xfrm>
              <a:grpFill/>
            </p:grpSpPr>
            <p:sp>
              <p:nvSpPr>
                <p:cNvPr id="390" name="Freeform 389">
                  <a:extLst>
                    <a:ext uri="{FF2B5EF4-FFF2-40B4-BE49-F238E27FC236}">
                      <a16:creationId xmlns:a16="http://schemas.microsoft.com/office/drawing/2014/main" id="{2EA39517-CC13-2143-AA28-E9E3BD547FA7}"/>
                    </a:ext>
                  </a:extLst>
                </p:cNvPr>
                <p:cNvSpPr/>
                <p:nvPr/>
              </p:nvSpPr>
              <p:spPr>
                <a:xfrm>
                  <a:off x="5795080" y="7074466"/>
                  <a:ext cx="35314" cy="930"/>
                </a:xfrm>
                <a:custGeom>
                  <a:avLst/>
                  <a:gdLst>
                    <a:gd name="connsiteX0" fmla="*/ 35314 w 35314"/>
                    <a:gd name="connsiteY0" fmla="*/ 931 h 930"/>
                    <a:gd name="connsiteX1" fmla="*/ 34679 w 35314"/>
                    <a:gd name="connsiteY1" fmla="*/ 931 h 930"/>
                    <a:gd name="connsiteX2" fmla="*/ 10543 w 35314"/>
                    <a:gd name="connsiteY2" fmla="*/ 41 h 930"/>
                    <a:gd name="connsiteX3" fmla="*/ 0 w 35314"/>
                    <a:gd name="connsiteY3" fmla="*/ 550 h 930"/>
                    <a:gd name="connsiteX4" fmla="*/ 35314 w 35314"/>
                    <a:gd name="connsiteY4" fmla="*/ 931 h 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14" h="930">
                      <a:moveTo>
                        <a:pt x="35314" y="931"/>
                      </a:moveTo>
                      <a:cubicBezTo>
                        <a:pt x="35060" y="931"/>
                        <a:pt x="34933" y="931"/>
                        <a:pt x="34679" y="931"/>
                      </a:cubicBezTo>
                      <a:cubicBezTo>
                        <a:pt x="27057" y="41"/>
                        <a:pt x="18673" y="-85"/>
                        <a:pt x="10543" y="41"/>
                      </a:cubicBezTo>
                      <a:cubicBezTo>
                        <a:pt x="6859" y="296"/>
                        <a:pt x="3430" y="296"/>
                        <a:pt x="0" y="550"/>
                      </a:cubicBezTo>
                      <a:cubicBezTo>
                        <a:pt x="11814" y="677"/>
                        <a:pt x="23500" y="804"/>
                        <a:pt x="35314" y="931"/>
                      </a:cubicBezTo>
                      <a:close/>
                    </a:path>
                  </a:pathLst>
                </a:custGeom>
                <a:grpFill/>
                <a:ln w="12692" cap="flat">
                  <a:noFill/>
                  <a:prstDash val="solid"/>
                  <a:miter/>
                </a:ln>
              </p:spPr>
              <p:txBody>
                <a:bodyPr rtlCol="0" anchor="ctr"/>
                <a:lstStyle/>
                <a:p>
                  <a:endParaRPr lang="en-US"/>
                </a:p>
              </p:txBody>
            </p:sp>
            <p:sp>
              <p:nvSpPr>
                <p:cNvPr id="391" name="Freeform 390">
                  <a:extLst>
                    <a:ext uri="{FF2B5EF4-FFF2-40B4-BE49-F238E27FC236}">
                      <a16:creationId xmlns:a16="http://schemas.microsoft.com/office/drawing/2014/main" id="{134A206A-5E24-7340-BAE7-C59AAE16F83D}"/>
                    </a:ext>
                  </a:extLst>
                </p:cNvPr>
                <p:cNvSpPr/>
                <p:nvPr/>
              </p:nvSpPr>
              <p:spPr>
                <a:xfrm>
                  <a:off x="5720641" y="7072802"/>
                  <a:ext cx="581794" cy="62699"/>
                </a:xfrm>
                <a:custGeom>
                  <a:avLst/>
                  <a:gdLst>
                    <a:gd name="connsiteX0" fmla="*/ 5462 w 581794"/>
                    <a:gd name="connsiteY0" fmla="*/ 59390 h 62699"/>
                    <a:gd name="connsiteX1" fmla="*/ 12195 w 581794"/>
                    <a:gd name="connsiteY1" fmla="*/ 60153 h 62699"/>
                    <a:gd name="connsiteX2" fmla="*/ 32519 w 581794"/>
                    <a:gd name="connsiteY2" fmla="*/ 61932 h 62699"/>
                    <a:gd name="connsiteX3" fmla="*/ 45096 w 581794"/>
                    <a:gd name="connsiteY3" fmla="*/ 61804 h 62699"/>
                    <a:gd name="connsiteX4" fmla="*/ 63515 w 581794"/>
                    <a:gd name="connsiteY4" fmla="*/ 61296 h 62699"/>
                    <a:gd name="connsiteX5" fmla="*/ 79902 w 581794"/>
                    <a:gd name="connsiteY5" fmla="*/ 61169 h 62699"/>
                    <a:gd name="connsiteX6" fmla="*/ 82061 w 581794"/>
                    <a:gd name="connsiteY6" fmla="*/ 61423 h 62699"/>
                    <a:gd name="connsiteX7" fmla="*/ 93367 w 581794"/>
                    <a:gd name="connsiteY7" fmla="*/ 60915 h 62699"/>
                    <a:gd name="connsiteX8" fmla="*/ 227383 w 581794"/>
                    <a:gd name="connsiteY8" fmla="*/ 58501 h 62699"/>
                    <a:gd name="connsiteX9" fmla="*/ 274256 w 581794"/>
                    <a:gd name="connsiteY9" fmla="*/ 57611 h 62699"/>
                    <a:gd name="connsiteX10" fmla="*/ 358604 w 581794"/>
                    <a:gd name="connsiteY10" fmla="*/ 60153 h 62699"/>
                    <a:gd name="connsiteX11" fmla="*/ 398364 w 581794"/>
                    <a:gd name="connsiteY11" fmla="*/ 60153 h 62699"/>
                    <a:gd name="connsiteX12" fmla="*/ 428216 w 581794"/>
                    <a:gd name="connsiteY12" fmla="*/ 62694 h 62699"/>
                    <a:gd name="connsiteX13" fmla="*/ 463530 w 581794"/>
                    <a:gd name="connsiteY13" fmla="*/ 60533 h 62699"/>
                    <a:gd name="connsiteX14" fmla="*/ 557659 w 581794"/>
                    <a:gd name="connsiteY14" fmla="*/ 58374 h 62699"/>
                    <a:gd name="connsiteX15" fmla="*/ 575697 w 581794"/>
                    <a:gd name="connsiteY15" fmla="*/ 59518 h 62699"/>
                    <a:gd name="connsiteX16" fmla="*/ 581795 w 581794"/>
                    <a:gd name="connsiteY16" fmla="*/ 31183 h 62699"/>
                    <a:gd name="connsiteX17" fmla="*/ 575697 w 581794"/>
                    <a:gd name="connsiteY17" fmla="*/ 562 h 62699"/>
                    <a:gd name="connsiteX18" fmla="*/ 565281 w 581794"/>
                    <a:gd name="connsiteY18" fmla="*/ 308 h 62699"/>
                    <a:gd name="connsiteX19" fmla="*/ 479028 w 581794"/>
                    <a:gd name="connsiteY19" fmla="*/ 2467 h 62699"/>
                    <a:gd name="connsiteX20" fmla="*/ 244278 w 581794"/>
                    <a:gd name="connsiteY20" fmla="*/ 4501 h 62699"/>
                    <a:gd name="connsiteX21" fmla="*/ 192449 w 581794"/>
                    <a:gd name="connsiteY21" fmla="*/ 3611 h 62699"/>
                    <a:gd name="connsiteX22" fmla="*/ 131222 w 581794"/>
                    <a:gd name="connsiteY22" fmla="*/ 2849 h 62699"/>
                    <a:gd name="connsiteX23" fmla="*/ 109499 w 581794"/>
                    <a:gd name="connsiteY23" fmla="*/ 2595 h 62699"/>
                    <a:gd name="connsiteX24" fmla="*/ 74185 w 581794"/>
                    <a:gd name="connsiteY24" fmla="*/ 2214 h 62699"/>
                    <a:gd name="connsiteX25" fmla="*/ 5335 w 581794"/>
                    <a:gd name="connsiteY25" fmla="*/ 562 h 62699"/>
                    <a:gd name="connsiteX26" fmla="*/ 0 w 581794"/>
                    <a:gd name="connsiteY26" fmla="*/ 32835 h 62699"/>
                    <a:gd name="connsiteX27" fmla="*/ 5462 w 581794"/>
                    <a:gd name="connsiteY27" fmla="*/ 59390 h 6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1794" h="62699">
                      <a:moveTo>
                        <a:pt x="5462" y="59390"/>
                      </a:moveTo>
                      <a:cubicBezTo>
                        <a:pt x="7749" y="59644"/>
                        <a:pt x="9908" y="59898"/>
                        <a:pt x="12195" y="60153"/>
                      </a:cubicBezTo>
                      <a:cubicBezTo>
                        <a:pt x="19308" y="61042"/>
                        <a:pt x="25914" y="61804"/>
                        <a:pt x="32519" y="61932"/>
                      </a:cubicBezTo>
                      <a:cubicBezTo>
                        <a:pt x="36585" y="62185"/>
                        <a:pt x="40522" y="62185"/>
                        <a:pt x="45096" y="61804"/>
                      </a:cubicBezTo>
                      <a:cubicBezTo>
                        <a:pt x="50939" y="61042"/>
                        <a:pt x="57290" y="60915"/>
                        <a:pt x="63515" y="61296"/>
                      </a:cubicBezTo>
                      <a:cubicBezTo>
                        <a:pt x="63642" y="61296"/>
                        <a:pt x="74693" y="61169"/>
                        <a:pt x="79902" y="61169"/>
                      </a:cubicBezTo>
                      <a:cubicBezTo>
                        <a:pt x="80664" y="61296"/>
                        <a:pt x="81172" y="61423"/>
                        <a:pt x="82061" y="61423"/>
                      </a:cubicBezTo>
                      <a:cubicBezTo>
                        <a:pt x="85491" y="61804"/>
                        <a:pt x="89429" y="61423"/>
                        <a:pt x="93367" y="60915"/>
                      </a:cubicBezTo>
                      <a:cubicBezTo>
                        <a:pt x="137954" y="60406"/>
                        <a:pt x="182668" y="60915"/>
                        <a:pt x="227383" y="58501"/>
                      </a:cubicBezTo>
                      <a:cubicBezTo>
                        <a:pt x="243007" y="57611"/>
                        <a:pt x="258505" y="56467"/>
                        <a:pt x="274256" y="57611"/>
                      </a:cubicBezTo>
                      <a:cubicBezTo>
                        <a:pt x="302330" y="59644"/>
                        <a:pt x="330530" y="59644"/>
                        <a:pt x="358604" y="60153"/>
                      </a:cubicBezTo>
                      <a:cubicBezTo>
                        <a:pt x="371815" y="60406"/>
                        <a:pt x="380707" y="57484"/>
                        <a:pt x="398364" y="60153"/>
                      </a:cubicBezTo>
                      <a:cubicBezTo>
                        <a:pt x="406113" y="60661"/>
                        <a:pt x="420721" y="62820"/>
                        <a:pt x="428216" y="62694"/>
                      </a:cubicBezTo>
                      <a:cubicBezTo>
                        <a:pt x="442316" y="62312"/>
                        <a:pt x="449430" y="61169"/>
                        <a:pt x="463530" y="60533"/>
                      </a:cubicBezTo>
                      <a:cubicBezTo>
                        <a:pt x="494906" y="59263"/>
                        <a:pt x="526283" y="58755"/>
                        <a:pt x="557659" y="58374"/>
                      </a:cubicBezTo>
                      <a:cubicBezTo>
                        <a:pt x="563629" y="58246"/>
                        <a:pt x="569727" y="58882"/>
                        <a:pt x="575697" y="59518"/>
                      </a:cubicBezTo>
                      <a:lnTo>
                        <a:pt x="581795" y="31183"/>
                      </a:lnTo>
                      <a:lnTo>
                        <a:pt x="575697" y="562"/>
                      </a:lnTo>
                      <a:cubicBezTo>
                        <a:pt x="572268" y="435"/>
                        <a:pt x="568710" y="435"/>
                        <a:pt x="565281" y="308"/>
                      </a:cubicBezTo>
                      <a:cubicBezTo>
                        <a:pt x="536445" y="-963"/>
                        <a:pt x="507228" y="2087"/>
                        <a:pt x="479028" y="2467"/>
                      </a:cubicBezTo>
                      <a:cubicBezTo>
                        <a:pt x="400778" y="3357"/>
                        <a:pt x="322528" y="2467"/>
                        <a:pt x="244278" y="4501"/>
                      </a:cubicBezTo>
                      <a:cubicBezTo>
                        <a:pt x="229923" y="4882"/>
                        <a:pt x="195117" y="4119"/>
                        <a:pt x="192449" y="3611"/>
                      </a:cubicBezTo>
                      <a:cubicBezTo>
                        <a:pt x="172760" y="-73"/>
                        <a:pt x="151673" y="3103"/>
                        <a:pt x="131222" y="2849"/>
                      </a:cubicBezTo>
                      <a:cubicBezTo>
                        <a:pt x="123981" y="2722"/>
                        <a:pt x="116740" y="2722"/>
                        <a:pt x="109499" y="2595"/>
                      </a:cubicBezTo>
                      <a:cubicBezTo>
                        <a:pt x="97686" y="2467"/>
                        <a:pt x="85999" y="2341"/>
                        <a:pt x="74185" y="2214"/>
                      </a:cubicBezTo>
                      <a:cubicBezTo>
                        <a:pt x="51193" y="1959"/>
                        <a:pt x="28201" y="1452"/>
                        <a:pt x="5335" y="562"/>
                      </a:cubicBezTo>
                      <a:lnTo>
                        <a:pt x="0" y="32835"/>
                      </a:lnTo>
                      <a:lnTo>
                        <a:pt x="5462" y="59390"/>
                      </a:lnTo>
                      <a:close/>
                    </a:path>
                  </a:pathLst>
                </a:custGeom>
                <a:grpFill/>
                <a:ln w="12692" cap="flat">
                  <a:noFill/>
                  <a:prstDash val="solid"/>
                  <a:miter/>
                </a:ln>
              </p:spPr>
              <p:txBody>
                <a:bodyPr rtlCol="0" anchor="ctr"/>
                <a:lstStyle/>
                <a:p>
                  <a:endParaRPr lang="en-US"/>
                </a:p>
              </p:txBody>
            </p:sp>
          </p:grpSp>
          <p:grpSp>
            <p:nvGrpSpPr>
              <p:cNvPr id="283" name="Graphic 1018">
                <a:extLst>
                  <a:ext uri="{FF2B5EF4-FFF2-40B4-BE49-F238E27FC236}">
                    <a16:creationId xmlns:a16="http://schemas.microsoft.com/office/drawing/2014/main" id="{BC9FEB52-398B-7148-B3AB-EA60E31E69CA}"/>
                  </a:ext>
                </a:extLst>
              </p:cNvPr>
              <p:cNvGrpSpPr/>
              <p:nvPr/>
            </p:nvGrpSpPr>
            <p:grpSpPr>
              <a:xfrm>
                <a:off x="5150406" y="7072802"/>
                <a:ext cx="581794" cy="62699"/>
                <a:chOff x="5150406" y="7072802"/>
                <a:chExt cx="581794" cy="62699"/>
              </a:xfrm>
              <a:grpFill/>
            </p:grpSpPr>
            <p:sp>
              <p:nvSpPr>
                <p:cNvPr id="388" name="Freeform 387">
                  <a:extLst>
                    <a:ext uri="{FF2B5EF4-FFF2-40B4-BE49-F238E27FC236}">
                      <a16:creationId xmlns:a16="http://schemas.microsoft.com/office/drawing/2014/main" id="{8B3B2EAC-7E22-4C4B-B32C-B3B76766452B}"/>
                    </a:ext>
                  </a:extLst>
                </p:cNvPr>
                <p:cNvSpPr/>
                <p:nvPr/>
              </p:nvSpPr>
              <p:spPr>
                <a:xfrm>
                  <a:off x="5224845" y="7074466"/>
                  <a:ext cx="35186" cy="930"/>
                </a:xfrm>
                <a:custGeom>
                  <a:avLst/>
                  <a:gdLst>
                    <a:gd name="connsiteX0" fmla="*/ 35187 w 35186"/>
                    <a:gd name="connsiteY0" fmla="*/ 931 h 930"/>
                    <a:gd name="connsiteX1" fmla="*/ 34679 w 35186"/>
                    <a:gd name="connsiteY1" fmla="*/ 931 h 930"/>
                    <a:gd name="connsiteX2" fmla="*/ 10544 w 35186"/>
                    <a:gd name="connsiteY2" fmla="*/ 41 h 930"/>
                    <a:gd name="connsiteX3" fmla="*/ 0 w 35186"/>
                    <a:gd name="connsiteY3" fmla="*/ 550 h 930"/>
                    <a:gd name="connsiteX4" fmla="*/ 35187 w 35186"/>
                    <a:gd name="connsiteY4" fmla="*/ 931 h 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86" h="930">
                      <a:moveTo>
                        <a:pt x="35187" y="931"/>
                      </a:moveTo>
                      <a:cubicBezTo>
                        <a:pt x="34933" y="931"/>
                        <a:pt x="34806" y="931"/>
                        <a:pt x="34679" y="931"/>
                      </a:cubicBezTo>
                      <a:cubicBezTo>
                        <a:pt x="27057" y="41"/>
                        <a:pt x="18673" y="-85"/>
                        <a:pt x="10544" y="41"/>
                      </a:cubicBezTo>
                      <a:cubicBezTo>
                        <a:pt x="6860" y="296"/>
                        <a:pt x="3430" y="296"/>
                        <a:pt x="0" y="550"/>
                      </a:cubicBezTo>
                      <a:cubicBezTo>
                        <a:pt x="11687" y="677"/>
                        <a:pt x="23501" y="804"/>
                        <a:pt x="35187" y="931"/>
                      </a:cubicBezTo>
                      <a:close/>
                    </a:path>
                  </a:pathLst>
                </a:custGeom>
                <a:grpFill/>
                <a:ln w="12692" cap="flat">
                  <a:noFill/>
                  <a:prstDash val="solid"/>
                  <a:miter/>
                </a:ln>
              </p:spPr>
              <p:txBody>
                <a:bodyPr rtlCol="0" anchor="ctr"/>
                <a:lstStyle/>
                <a:p>
                  <a:endParaRPr lang="en-US"/>
                </a:p>
              </p:txBody>
            </p:sp>
            <p:sp>
              <p:nvSpPr>
                <p:cNvPr id="389" name="Freeform 388">
                  <a:extLst>
                    <a:ext uri="{FF2B5EF4-FFF2-40B4-BE49-F238E27FC236}">
                      <a16:creationId xmlns:a16="http://schemas.microsoft.com/office/drawing/2014/main" id="{967D688A-1AD4-8C40-BDA2-20234E42C8DC}"/>
                    </a:ext>
                  </a:extLst>
                </p:cNvPr>
                <p:cNvSpPr/>
                <p:nvPr/>
              </p:nvSpPr>
              <p:spPr>
                <a:xfrm>
                  <a:off x="5150406" y="7072802"/>
                  <a:ext cx="581794" cy="62699"/>
                </a:xfrm>
                <a:custGeom>
                  <a:avLst/>
                  <a:gdLst>
                    <a:gd name="connsiteX0" fmla="*/ 5462 w 581794"/>
                    <a:gd name="connsiteY0" fmla="*/ 59390 h 62699"/>
                    <a:gd name="connsiteX1" fmla="*/ 12195 w 581794"/>
                    <a:gd name="connsiteY1" fmla="*/ 60153 h 62699"/>
                    <a:gd name="connsiteX2" fmla="*/ 32519 w 581794"/>
                    <a:gd name="connsiteY2" fmla="*/ 61932 h 62699"/>
                    <a:gd name="connsiteX3" fmla="*/ 45095 w 581794"/>
                    <a:gd name="connsiteY3" fmla="*/ 61804 h 62699"/>
                    <a:gd name="connsiteX4" fmla="*/ 63515 w 581794"/>
                    <a:gd name="connsiteY4" fmla="*/ 61296 h 62699"/>
                    <a:gd name="connsiteX5" fmla="*/ 79901 w 581794"/>
                    <a:gd name="connsiteY5" fmla="*/ 61169 h 62699"/>
                    <a:gd name="connsiteX6" fmla="*/ 82061 w 581794"/>
                    <a:gd name="connsiteY6" fmla="*/ 61423 h 62699"/>
                    <a:gd name="connsiteX7" fmla="*/ 93366 w 581794"/>
                    <a:gd name="connsiteY7" fmla="*/ 60915 h 62699"/>
                    <a:gd name="connsiteX8" fmla="*/ 227383 w 581794"/>
                    <a:gd name="connsiteY8" fmla="*/ 58501 h 62699"/>
                    <a:gd name="connsiteX9" fmla="*/ 274256 w 581794"/>
                    <a:gd name="connsiteY9" fmla="*/ 57611 h 62699"/>
                    <a:gd name="connsiteX10" fmla="*/ 358604 w 581794"/>
                    <a:gd name="connsiteY10" fmla="*/ 60153 h 62699"/>
                    <a:gd name="connsiteX11" fmla="*/ 398364 w 581794"/>
                    <a:gd name="connsiteY11" fmla="*/ 60153 h 62699"/>
                    <a:gd name="connsiteX12" fmla="*/ 428216 w 581794"/>
                    <a:gd name="connsiteY12" fmla="*/ 62694 h 62699"/>
                    <a:gd name="connsiteX13" fmla="*/ 463530 w 581794"/>
                    <a:gd name="connsiteY13" fmla="*/ 60533 h 62699"/>
                    <a:gd name="connsiteX14" fmla="*/ 557659 w 581794"/>
                    <a:gd name="connsiteY14" fmla="*/ 58374 h 62699"/>
                    <a:gd name="connsiteX15" fmla="*/ 575697 w 581794"/>
                    <a:gd name="connsiteY15" fmla="*/ 59518 h 62699"/>
                    <a:gd name="connsiteX16" fmla="*/ 581794 w 581794"/>
                    <a:gd name="connsiteY16" fmla="*/ 31183 h 62699"/>
                    <a:gd name="connsiteX17" fmla="*/ 575697 w 581794"/>
                    <a:gd name="connsiteY17" fmla="*/ 562 h 62699"/>
                    <a:gd name="connsiteX18" fmla="*/ 565281 w 581794"/>
                    <a:gd name="connsiteY18" fmla="*/ 308 h 62699"/>
                    <a:gd name="connsiteX19" fmla="*/ 479028 w 581794"/>
                    <a:gd name="connsiteY19" fmla="*/ 2467 h 62699"/>
                    <a:gd name="connsiteX20" fmla="*/ 244277 w 581794"/>
                    <a:gd name="connsiteY20" fmla="*/ 4501 h 62699"/>
                    <a:gd name="connsiteX21" fmla="*/ 192449 w 581794"/>
                    <a:gd name="connsiteY21" fmla="*/ 3611 h 62699"/>
                    <a:gd name="connsiteX22" fmla="*/ 131221 w 581794"/>
                    <a:gd name="connsiteY22" fmla="*/ 2849 h 62699"/>
                    <a:gd name="connsiteX23" fmla="*/ 109499 w 581794"/>
                    <a:gd name="connsiteY23" fmla="*/ 2595 h 62699"/>
                    <a:gd name="connsiteX24" fmla="*/ 74185 w 581794"/>
                    <a:gd name="connsiteY24" fmla="*/ 2214 h 62699"/>
                    <a:gd name="connsiteX25" fmla="*/ 5335 w 581794"/>
                    <a:gd name="connsiteY25" fmla="*/ 562 h 62699"/>
                    <a:gd name="connsiteX26" fmla="*/ 0 w 581794"/>
                    <a:gd name="connsiteY26" fmla="*/ 32835 h 62699"/>
                    <a:gd name="connsiteX27" fmla="*/ 5462 w 581794"/>
                    <a:gd name="connsiteY27" fmla="*/ 59390 h 6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1794" h="62699">
                      <a:moveTo>
                        <a:pt x="5462" y="59390"/>
                      </a:moveTo>
                      <a:cubicBezTo>
                        <a:pt x="7749" y="59644"/>
                        <a:pt x="9908" y="59898"/>
                        <a:pt x="12195" y="60153"/>
                      </a:cubicBezTo>
                      <a:cubicBezTo>
                        <a:pt x="19308" y="61042"/>
                        <a:pt x="25914" y="61804"/>
                        <a:pt x="32519" y="61932"/>
                      </a:cubicBezTo>
                      <a:cubicBezTo>
                        <a:pt x="36584" y="62185"/>
                        <a:pt x="40522" y="62185"/>
                        <a:pt x="45095" y="61804"/>
                      </a:cubicBezTo>
                      <a:cubicBezTo>
                        <a:pt x="50939" y="61042"/>
                        <a:pt x="57290" y="60915"/>
                        <a:pt x="63515" y="61296"/>
                      </a:cubicBezTo>
                      <a:cubicBezTo>
                        <a:pt x="63769" y="61296"/>
                        <a:pt x="74693" y="61169"/>
                        <a:pt x="79901" y="61169"/>
                      </a:cubicBezTo>
                      <a:cubicBezTo>
                        <a:pt x="80663" y="61296"/>
                        <a:pt x="81172" y="61423"/>
                        <a:pt x="82061" y="61423"/>
                      </a:cubicBezTo>
                      <a:cubicBezTo>
                        <a:pt x="85491" y="61804"/>
                        <a:pt x="89428" y="61423"/>
                        <a:pt x="93366" y="60915"/>
                      </a:cubicBezTo>
                      <a:cubicBezTo>
                        <a:pt x="137954" y="60406"/>
                        <a:pt x="182668" y="60915"/>
                        <a:pt x="227383" y="58501"/>
                      </a:cubicBezTo>
                      <a:cubicBezTo>
                        <a:pt x="243007" y="57611"/>
                        <a:pt x="258504" y="56467"/>
                        <a:pt x="274256" y="57611"/>
                      </a:cubicBezTo>
                      <a:cubicBezTo>
                        <a:pt x="302330" y="59644"/>
                        <a:pt x="330530" y="59644"/>
                        <a:pt x="358604" y="60153"/>
                      </a:cubicBezTo>
                      <a:cubicBezTo>
                        <a:pt x="371815" y="60406"/>
                        <a:pt x="380707" y="57484"/>
                        <a:pt x="398364" y="60153"/>
                      </a:cubicBezTo>
                      <a:cubicBezTo>
                        <a:pt x="406113" y="60661"/>
                        <a:pt x="420721" y="62820"/>
                        <a:pt x="428216" y="62694"/>
                      </a:cubicBezTo>
                      <a:cubicBezTo>
                        <a:pt x="442316" y="62312"/>
                        <a:pt x="449430" y="61169"/>
                        <a:pt x="463530" y="60533"/>
                      </a:cubicBezTo>
                      <a:cubicBezTo>
                        <a:pt x="494906" y="59263"/>
                        <a:pt x="526283" y="58755"/>
                        <a:pt x="557659" y="58374"/>
                      </a:cubicBezTo>
                      <a:cubicBezTo>
                        <a:pt x="563629" y="58246"/>
                        <a:pt x="569727" y="58882"/>
                        <a:pt x="575697" y="59518"/>
                      </a:cubicBezTo>
                      <a:lnTo>
                        <a:pt x="581794" y="31183"/>
                      </a:lnTo>
                      <a:lnTo>
                        <a:pt x="575697" y="562"/>
                      </a:lnTo>
                      <a:cubicBezTo>
                        <a:pt x="572267" y="435"/>
                        <a:pt x="568710" y="435"/>
                        <a:pt x="565281" y="308"/>
                      </a:cubicBezTo>
                      <a:cubicBezTo>
                        <a:pt x="536445" y="-963"/>
                        <a:pt x="507228" y="2087"/>
                        <a:pt x="479028" y="2467"/>
                      </a:cubicBezTo>
                      <a:cubicBezTo>
                        <a:pt x="400778" y="3357"/>
                        <a:pt x="322527" y="2467"/>
                        <a:pt x="244277" y="4501"/>
                      </a:cubicBezTo>
                      <a:cubicBezTo>
                        <a:pt x="229923" y="4882"/>
                        <a:pt x="195117" y="4119"/>
                        <a:pt x="192449" y="3611"/>
                      </a:cubicBezTo>
                      <a:cubicBezTo>
                        <a:pt x="172760" y="-73"/>
                        <a:pt x="151673" y="3103"/>
                        <a:pt x="131221" y="2849"/>
                      </a:cubicBezTo>
                      <a:cubicBezTo>
                        <a:pt x="123980" y="2722"/>
                        <a:pt x="116740" y="2722"/>
                        <a:pt x="109499" y="2595"/>
                      </a:cubicBezTo>
                      <a:cubicBezTo>
                        <a:pt x="97686" y="2467"/>
                        <a:pt x="85999" y="2341"/>
                        <a:pt x="74185" y="2214"/>
                      </a:cubicBezTo>
                      <a:cubicBezTo>
                        <a:pt x="51193" y="1959"/>
                        <a:pt x="28201" y="1452"/>
                        <a:pt x="5335" y="562"/>
                      </a:cubicBezTo>
                      <a:lnTo>
                        <a:pt x="0" y="32835"/>
                      </a:lnTo>
                      <a:lnTo>
                        <a:pt x="5462" y="59390"/>
                      </a:lnTo>
                      <a:close/>
                    </a:path>
                  </a:pathLst>
                </a:custGeom>
                <a:grpFill/>
                <a:ln w="12692" cap="flat">
                  <a:noFill/>
                  <a:prstDash val="solid"/>
                  <a:miter/>
                </a:ln>
              </p:spPr>
              <p:txBody>
                <a:bodyPr rtlCol="0" anchor="ctr"/>
                <a:lstStyle/>
                <a:p>
                  <a:endParaRPr lang="en-US"/>
                </a:p>
              </p:txBody>
            </p:sp>
          </p:grpSp>
          <p:grpSp>
            <p:nvGrpSpPr>
              <p:cNvPr id="286" name="Graphic 1018">
                <a:extLst>
                  <a:ext uri="{FF2B5EF4-FFF2-40B4-BE49-F238E27FC236}">
                    <a16:creationId xmlns:a16="http://schemas.microsoft.com/office/drawing/2014/main" id="{1BC0BBE1-6FAA-1F4E-A322-48EE492D3546}"/>
                  </a:ext>
                </a:extLst>
              </p:cNvPr>
              <p:cNvGrpSpPr/>
              <p:nvPr/>
            </p:nvGrpSpPr>
            <p:grpSpPr>
              <a:xfrm>
                <a:off x="4579917" y="7072802"/>
                <a:ext cx="581921" cy="62699"/>
                <a:chOff x="4579917" y="7072802"/>
                <a:chExt cx="581921" cy="62699"/>
              </a:xfrm>
              <a:grpFill/>
            </p:grpSpPr>
            <p:sp>
              <p:nvSpPr>
                <p:cNvPr id="386" name="Freeform 385">
                  <a:extLst>
                    <a:ext uri="{FF2B5EF4-FFF2-40B4-BE49-F238E27FC236}">
                      <a16:creationId xmlns:a16="http://schemas.microsoft.com/office/drawing/2014/main" id="{007D306A-E5F1-9048-8E62-50F4839D8E10}"/>
                    </a:ext>
                  </a:extLst>
                </p:cNvPr>
                <p:cNvSpPr/>
                <p:nvPr/>
              </p:nvSpPr>
              <p:spPr>
                <a:xfrm>
                  <a:off x="4654483" y="7074466"/>
                  <a:ext cx="35314" cy="930"/>
                </a:xfrm>
                <a:custGeom>
                  <a:avLst/>
                  <a:gdLst>
                    <a:gd name="connsiteX0" fmla="*/ 35314 w 35314"/>
                    <a:gd name="connsiteY0" fmla="*/ 931 h 930"/>
                    <a:gd name="connsiteX1" fmla="*/ 34806 w 35314"/>
                    <a:gd name="connsiteY1" fmla="*/ 931 h 930"/>
                    <a:gd name="connsiteX2" fmla="*/ 10670 w 35314"/>
                    <a:gd name="connsiteY2" fmla="*/ 41 h 930"/>
                    <a:gd name="connsiteX3" fmla="*/ 0 w 35314"/>
                    <a:gd name="connsiteY3" fmla="*/ 550 h 930"/>
                    <a:gd name="connsiteX4" fmla="*/ 35314 w 35314"/>
                    <a:gd name="connsiteY4" fmla="*/ 931 h 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14" h="930">
                      <a:moveTo>
                        <a:pt x="35314" y="931"/>
                      </a:moveTo>
                      <a:cubicBezTo>
                        <a:pt x="35187" y="931"/>
                        <a:pt x="34933" y="931"/>
                        <a:pt x="34806" y="931"/>
                      </a:cubicBezTo>
                      <a:cubicBezTo>
                        <a:pt x="27184" y="41"/>
                        <a:pt x="18800" y="-85"/>
                        <a:pt x="10670" y="41"/>
                      </a:cubicBezTo>
                      <a:cubicBezTo>
                        <a:pt x="6986" y="296"/>
                        <a:pt x="3557" y="296"/>
                        <a:pt x="0" y="550"/>
                      </a:cubicBezTo>
                      <a:cubicBezTo>
                        <a:pt x="11686" y="677"/>
                        <a:pt x="23501" y="804"/>
                        <a:pt x="35314" y="931"/>
                      </a:cubicBezTo>
                      <a:close/>
                    </a:path>
                  </a:pathLst>
                </a:custGeom>
                <a:grpFill/>
                <a:ln w="12692" cap="flat">
                  <a:noFill/>
                  <a:prstDash val="solid"/>
                  <a:miter/>
                </a:ln>
              </p:spPr>
              <p:txBody>
                <a:bodyPr rtlCol="0" anchor="ctr"/>
                <a:lstStyle/>
                <a:p>
                  <a:endParaRPr lang="en-US"/>
                </a:p>
              </p:txBody>
            </p:sp>
            <p:sp>
              <p:nvSpPr>
                <p:cNvPr id="387" name="Freeform 386">
                  <a:extLst>
                    <a:ext uri="{FF2B5EF4-FFF2-40B4-BE49-F238E27FC236}">
                      <a16:creationId xmlns:a16="http://schemas.microsoft.com/office/drawing/2014/main" id="{F5D0744C-DDD3-9F46-B6A7-B42D46172F07}"/>
                    </a:ext>
                  </a:extLst>
                </p:cNvPr>
                <p:cNvSpPr/>
                <p:nvPr/>
              </p:nvSpPr>
              <p:spPr>
                <a:xfrm>
                  <a:off x="4579917" y="7072802"/>
                  <a:ext cx="581921" cy="62699"/>
                </a:xfrm>
                <a:custGeom>
                  <a:avLst/>
                  <a:gdLst>
                    <a:gd name="connsiteX0" fmla="*/ 5589 w 581921"/>
                    <a:gd name="connsiteY0" fmla="*/ 59390 h 62699"/>
                    <a:gd name="connsiteX1" fmla="*/ 12195 w 581921"/>
                    <a:gd name="connsiteY1" fmla="*/ 60153 h 62699"/>
                    <a:gd name="connsiteX2" fmla="*/ 32519 w 581921"/>
                    <a:gd name="connsiteY2" fmla="*/ 61932 h 62699"/>
                    <a:gd name="connsiteX3" fmla="*/ 45095 w 581921"/>
                    <a:gd name="connsiteY3" fmla="*/ 61804 h 62699"/>
                    <a:gd name="connsiteX4" fmla="*/ 63515 w 581921"/>
                    <a:gd name="connsiteY4" fmla="*/ 61296 h 62699"/>
                    <a:gd name="connsiteX5" fmla="*/ 79901 w 581921"/>
                    <a:gd name="connsiteY5" fmla="*/ 61169 h 62699"/>
                    <a:gd name="connsiteX6" fmla="*/ 82061 w 581921"/>
                    <a:gd name="connsiteY6" fmla="*/ 61423 h 62699"/>
                    <a:gd name="connsiteX7" fmla="*/ 93367 w 581921"/>
                    <a:gd name="connsiteY7" fmla="*/ 60915 h 62699"/>
                    <a:gd name="connsiteX8" fmla="*/ 227383 w 581921"/>
                    <a:gd name="connsiteY8" fmla="*/ 58501 h 62699"/>
                    <a:gd name="connsiteX9" fmla="*/ 274256 w 581921"/>
                    <a:gd name="connsiteY9" fmla="*/ 57611 h 62699"/>
                    <a:gd name="connsiteX10" fmla="*/ 358604 w 581921"/>
                    <a:gd name="connsiteY10" fmla="*/ 60153 h 62699"/>
                    <a:gd name="connsiteX11" fmla="*/ 398364 w 581921"/>
                    <a:gd name="connsiteY11" fmla="*/ 60153 h 62699"/>
                    <a:gd name="connsiteX12" fmla="*/ 428216 w 581921"/>
                    <a:gd name="connsiteY12" fmla="*/ 62694 h 62699"/>
                    <a:gd name="connsiteX13" fmla="*/ 463530 w 581921"/>
                    <a:gd name="connsiteY13" fmla="*/ 60533 h 62699"/>
                    <a:gd name="connsiteX14" fmla="*/ 557659 w 581921"/>
                    <a:gd name="connsiteY14" fmla="*/ 58374 h 62699"/>
                    <a:gd name="connsiteX15" fmla="*/ 575697 w 581921"/>
                    <a:gd name="connsiteY15" fmla="*/ 59518 h 62699"/>
                    <a:gd name="connsiteX16" fmla="*/ 581922 w 581921"/>
                    <a:gd name="connsiteY16" fmla="*/ 31183 h 62699"/>
                    <a:gd name="connsiteX17" fmla="*/ 575697 w 581921"/>
                    <a:gd name="connsiteY17" fmla="*/ 562 h 62699"/>
                    <a:gd name="connsiteX18" fmla="*/ 565281 w 581921"/>
                    <a:gd name="connsiteY18" fmla="*/ 308 h 62699"/>
                    <a:gd name="connsiteX19" fmla="*/ 479028 w 581921"/>
                    <a:gd name="connsiteY19" fmla="*/ 2467 h 62699"/>
                    <a:gd name="connsiteX20" fmla="*/ 244277 w 581921"/>
                    <a:gd name="connsiteY20" fmla="*/ 4501 h 62699"/>
                    <a:gd name="connsiteX21" fmla="*/ 192449 w 581921"/>
                    <a:gd name="connsiteY21" fmla="*/ 3611 h 62699"/>
                    <a:gd name="connsiteX22" fmla="*/ 131221 w 581921"/>
                    <a:gd name="connsiteY22" fmla="*/ 2849 h 62699"/>
                    <a:gd name="connsiteX23" fmla="*/ 109499 w 581921"/>
                    <a:gd name="connsiteY23" fmla="*/ 2595 h 62699"/>
                    <a:gd name="connsiteX24" fmla="*/ 74185 w 581921"/>
                    <a:gd name="connsiteY24" fmla="*/ 2214 h 62699"/>
                    <a:gd name="connsiteX25" fmla="*/ 5335 w 581921"/>
                    <a:gd name="connsiteY25" fmla="*/ 562 h 62699"/>
                    <a:gd name="connsiteX26" fmla="*/ 0 w 581921"/>
                    <a:gd name="connsiteY26" fmla="*/ 32835 h 62699"/>
                    <a:gd name="connsiteX27" fmla="*/ 5589 w 581921"/>
                    <a:gd name="connsiteY27" fmla="*/ 59390 h 6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1921" h="62699">
                      <a:moveTo>
                        <a:pt x="5589" y="59390"/>
                      </a:moveTo>
                      <a:cubicBezTo>
                        <a:pt x="7749" y="59644"/>
                        <a:pt x="10035" y="59898"/>
                        <a:pt x="12195" y="60153"/>
                      </a:cubicBezTo>
                      <a:cubicBezTo>
                        <a:pt x="19308" y="61042"/>
                        <a:pt x="25914" y="61804"/>
                        <a:pt x="32519" y="61932"/>
                      </a:cubicBezTo>
                      <a:cubicBezTo>
                        <a:pt x="36585" y="62185"/>
                        <a:pt x="40522" y="62185"/>
                        <a:pt x="45095" y="61804"/>
                      </a:cubicBezTo>
                      <a:cubicBezTo>
                        <a:pt x="50939" y="61042"/>
                        <a:pt x="57290" y="60915"/>
                        <a:pt x="63515" y="61296"/>
                      </a:cubicBezTo>
                      <a:cubicBezTo>
                        <a:pt x="63769" y="61296"/>
                        <a:pt x="74693" y="61169"/>
                        <a:pt x="79901" y="61169"/>
                      </a:cubicBezTo>
                      <a:cubicBezTo>
                        <a:pt x="80664" y="61296"/>
                        <a:pt x="81172" y="61423"/>
                        <a:pt x="82061" y="61423"/>
                      </a:cubicBezTo>
                      <a:cubicBezTo>
                        <a:pt x="85491" y="61804"/>
                        <a:pt x="89428" y="61423"/>
                        <a:pt x="93367" y="60915"/>
                      </a:cubicBezTo>
                      <a:cubicBezTo>
                        <a:pt x="137954" y="60406"/>
                        <a:pt x="182668" y="60915"/>
                        <a:pt x="227383" y="58501"/>
                      </a:cubicBezTo>
                      <a:cubicBezTo>
                        <a:pt x="243007" y="57611"/>
                        <a:pt x="258505" y="56467"/>
                        <a:pt x="274256" y="57611"/>
                      </a:cubicBezTo>
                      <a:cubicBezTo>
                        <a:pt x="302330" y="59644"/>
                        <a:pt x="330530" y="59644"/>
                        <a:pt x="358604" y="60153"/>
                      </a:cubicBezTo>
                      <a:cubicBezTo>
                        <a:pt x="371815" y="60406"/>
                        <a:pt x="380707" y="57484"/>
                        <a:pt x="398364" y="60153"/>
                      </a:cubicBezTo>
                      <a:cubicBezTo>
                        <a:pt x="406113" y="60661"/>
                        <a:pt x="420721" y="62820"/>
                        <a:pt x="428216" y="62694"/>
                      </a:cubicBezTo>
                      <a:cubicBezTo>
                        <a:pt x="442316" y="62312"/>
                        <a:pt x="449430" y="61169"/>
                        <a:pt x="463530" y="60533"/>
                      </a:cubicBezTo>
                      <a:cubicBezTo>
                        <a:pt x="494906" y="59263"/>
                        <a:pt x="526283" y="58755"/>
                        <a:pt x="557659" y="58374"/>
                      </a:cubicBezTo>
                      <a:cubicBezTo>
                        <a:pt x="563629" y="58246"/>
                        <a:pt x="569727" y="58882"/>
                        <a:pt x="575697" y="59518"/>
                      </a:cubicBezTo>
                      <a:lnTo>
                        <a:pt x="581922" y="31183"/>
                      </a:lnTo>
                      <a:lnTo>
                        <a:pt x="575697" y="562"/>
                      </a:lnTo>
                      <a:cubicBezTo>
                        <a:pt x="572267" y="435"/>
                        <a:pt x="568710" y="435"/>
                        <a:pt x="565281" y="308"/>
                      </a:cubicBezTo>
                      <a:cubicBezTo>
                        <a:pt x="536445" y="-963"/>
                        <a:pt x="507228" y="2087"/>
                        <a:pt x="479028" y="2467"/>
                      </a:cubicBezTo>
                      <a:cubicBezTo>
                        <a:pt x="400778" y="3357"/>
                        <a:pt x="322527" y="2467"/>
                        <a:pt x="244277" y="4501"/>
                      </a:cubicBezTo>
                      <a:cubicBezTo>
                        <a:pt x="229923" y="4882"/>
                        <a:pt x="195117" y="4119"/>
                        <a:pt x="192449" y="3611"/>
                      </a:cubicBezTo>
                      <a:cubicBezTo>
                        <a:pt x="172760" y="-73"/>
                        <a:pt x="151673" y="3103"/>
                        <a:pt x="131221" y="2849"/>
                      </a:cubicBezTo>
                      <a:cubicBezTo>
                        <a:pt x="123980" y="2722"/>
                        <a:pt x="116740" y="2722"/>
                        <a:pt x="109499" y="2595"/>
                      </a:cubicBezTo>
                      <a:cubicBezTo>
                        <a:pt x="97686" y="2467"/>
                        <a:pt x="85999" y="2341"/>
                        <a:pt x="74185" y="2214"/>
                      </a:cubicBezTo>
                      <a:cubicBezTo>
                        <a:pt x="51193" y="1959"/>
                        <a:pt x="28201" y="1452"/>
                        <a:pt x="5335" y="562"/>
                      </a:cubicBezTo>
                      <a:lnTo>
                        <a:pt x="0" y="32835"/>
                      </a:lnTo>
                      <a:lnTo>
                        <a:pt x="5589" y="59390"/>
                      </a:lnTo>
                      <a:close/>
                    </a:path>
                  </a:pathLst>
                </a:custGeom>
                <a:grpFill/>
                <a:ln w="12692" cap="flat">
                  <a:noFill/>
                  <a:prstDash val="solid"/>
                  <a:miter/>
                </a:ln>
              </p:spPr>
              <p:txBody>
                <a:bodyPr rtlCol="0" anchor="ctr"/>
                <a:lstStyle/>
                <a:p>
                  <a:endParaRPr lang="en-US"/>
                </a:p>
              </p:txBody>
            </p:sp>
          </p:grpSp>
          <p:grpSp>
            <p:nvGrpSpPr>
              <p:cNvPr id="289" name="Graphic 1018">
                <a:extLst>
                  <a:ext uri="{FF2B5EF4-FFF2-40B4-BE49-F238E27FC236}">
                    <a16:creationId xmlns:a16="http://schemas.microsoft.com/office/drawing/2014/main" id="{F75C6FB4-6A58-F045-B82B-96EADFAB5607}"/>
                  </a:ext>
                </a:extLst>
              </p:cNvPr>
              <p:cNvGrpSpPr/>
              <p:nvPr/>
            </p:nvGrpSpPr>
            <p:grpSpPr>
              <a:xfrm>
                <a:off x="4009682" y="7072802"/>
                <a:ext cx="581794" cy="62699"/>
                <a:chOff x="4009682" y="7072802"/>
                <a:chExt cx="581794" cy="62699"/>
              </a:xfrm>
              <a:grpFill/>
            </p:grpSpPr>
            <p:sp>
              <p:nvSpPr>
                <p:cNvPr id="384" name="Freeform 383">
                  <a:extLst>
                    <a:ext uri="{FF2B5EF4-FFF2-40B4-BE49-F238E27FC236}">
                      <a16:creationId xmlns:a16="http://schemas.microsoft.com/office/drawing/2014/main" id="{D5E6FE91-4AAF-2E49-9E5A-C64CA25C89BA}"/>
                    </a:ext>
                  </a:extLst>
                </p:cNvPr>
                <p:cNvSpPr/>
                <p:nvPr/>
              </p:nvSpPr>
              <p:spPr>
                <a:xfrm>
                  <a:off x="4084121" y="7074466"/>
                  <a:ext cx="35314" cy="930"/>
                </a:xfrm>
                <a:custGeom>
                  <a:avLst/>
                  <a:gdLst>
                    <a:gd name="connsiteX0" fmla="*/ 35314 w 35314"/>
                    <a:gd name="connsiteY0" fmla="*/ 931 h 930"/>
                    <a:gd name="connsiteX1" fmla="*/ 34679 w 35314"/>
                    <a:gd name="connsiteY1" fmla="*/ 931 h 930"/>
                    <a:gd name="connsiteX2" fmla="*/ 10543 w 35314"/>
                    <a:gd name="connsiteY2" fmla="*/ 41 h 930"/>
                    <a:gd name="connsiteX3" fmla="*/ 0 w 35314"/>
                    <a:gd name="connsiteY3" fmla="*/ 550 h 930"/>
                    <a:gd name="connsiteX4" fmla="*/ 35314 w 35314"/>
                    <a:gd name="connsiteY4" fmla="*/ 931 h 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14" h="930">
                      <a:moveTo>
                        <a:pt x="35314" y="931"/>
                      </a:moveTo>
                      <a:cubicBezTo>
                        <a:pt x="35060" y="931"/>
                        <a:pt x="34933" y="931"/>
                        <a:pt x="34679" y="931"/>
                      </a:cubicBezTo>
                      <a:cubicBezTo>
                        <a:pt x="27057" y="41"/>
                        <a:pt x="18673" y="-85"/>
                        <a:pt x="10543" y="41"/>
                      </a:cubicBezTo>
                      <a:cubicBezTo>
                        <a:pt x="6859" y="296"/>
                        <a:pt x="3430" y="296"/>
                        <a:pt x="0" y="550"/>
                      </a:cubicBezTo>
                      <a:cubicBezTo>
                        <a:pt x="11814" y="677"/>
                        <a:pt x="23500" y="804"/>
                        <a:pt x="35314" y="931"/>
                      </a:cubicBezTo>
                      <a:close/>
                    </a:path>
                  </a:pathLst>
                </a:custGeom>
                <a:grpFill/>
                <a:ln w="12692" cap="flat">
                  <a:noFill/>
                  <a:prstDash val="solid"/>
                  <a:miter/>
                </a:ln>
              </p:spPr>
              <p:txBody>
                <a:bodyPr rtlCol="0" anchor="ctr"/>
                <a:lstStyle/>
                <a:p>
                  <a:endParaRPr lang="en-US"/>
                </a:p>
              </p:txBody>
            </p:sp>
            <p:sp>
              <p:nvSpPr>
                <p:cNvPr id="385" name="Freeform 384">
                  <a:extLst>
                    <a:ext uri="{FF2B5EF4-FFF2-40B4-BE49-F238E27FC236}">
                      <a16:creationId xmlns:a16="http://schemas.microsoft.com/office/drawing/2014/main" id="{3D8AC022-3E45-324A-99BD-65ACA67B33A3}"/>
                    </a:ext>
                  </a:extLst>
                </p:cNvPr>
                <p:cNvSpPr/>
                <p:nvPr/>
              </p:nvSpPr>
              <p:spPr>
                <a:xfrm>
                  <a:off x="4009682" y="7072802"/>
                  <a:ext cx="581794" cy="62699"/>
                </a:xfrm>
                <a:custGeom>
                  <a:avLst/>
                  <a:gdLst>
                    <a:gd name="connsiteX0" fmla="*/ 5462 w 581794"/>
                    <a:gd name="connsiteY0" fmla="*/ 59390 h 62699"/>
                    <a:gd name="connsiteX1" fmla="*/ 12195 w 581794"/>
                    <a:gd name="connsiteY1" fmla="*/ 60153 h 62699"/>
                    <a:gd name="connsiteX2" fmla="*/ 32519 w 581794"/>
                    <a:gd name="connsiteY2" fmla="*/ 61932 h 62699"/>
                    <a:gd name="connsiteX3" fmla="*/ 45096 w 581794"/>
                    <a:gd name="connsiteY3" fmla="*/ 61804 h 62699"/>
                    <a:gd name="connsiteX4" fmla="*/ 63515 w 581794"/>
                    <a:gd name="connsiteY4" fmla="*/ 61296 h 62699"/>
                    <a:gd name="connsiteX5" fmla="*/ 79902 w 581794"/>
                    <a:gd name="connsiteY5" fmla="*/ 61169 h 62699"/>
                    <a:gd name="connsiteX6" fmla="*/ 82061 w 581794"/>
                    <a:gd name="connsiteY6" fmla="*/ 61423 h 62699"/>
                    <a:gd name="connsiteX7" fmla="*/ 93367 w 581794"/>
                    <a:gd name="connsiteY7" fmla="*/ 60915 h 62699"/>
                    <a:gd name="connsiteX8" fmla="*/ 227383 w 581794"/>
                    <a:gd name="connsiteY8" fmla="*/ 58501 h 62699"/>
                    <a:gd name="connsiteX9" fmla="*/ 274256 w 581794"/>
                    <a:gd name="connsiteY9" fmla="*/ 57611 h 62699"/>
                    <a:gd name="connsiteX10" fmla="*/ 358604 w 581794"/>
                    <a:gd name="connsiteY10" fmla="*/ 60153 h 62699"/>
                    <a:gd name="connsiteX11" fmla="*/ 398364 w 581794"/>
                    <a:gd name="connsiteY11" fmla="*/ 60153 h 62699"/>
                    <a:gd name="connsiteX12" fmla="*/ 428216 w 581794"/>
                    <a:gd name="connsiteY12" fmla="*/ 62694 h 62699"/>
                    <a:gd name="connsiteX13" fmla="*/ 463530 w 581794"/>
                    <a:gd name="connsiteY13" fmla="*/ 60533 h 62699"/>
                    <a:gd name="connsiteX14" fmla="*/ 557659 w 581794"/>
                    <a:gd name="connsiteY14" fmla="*/ 58374 h 62699"/>
                    <a:gd name="connsiteX15" fmla="*/ 575697 w 581794"/>
                    <a:gd name="connsiteY15" fmla="*/ 59518 h 62699"/>
                    <a:gd name="connsiteX16" fmla="*/ 581795 w 581794"/>
                    <a:gd name="connsiteY16" fmla="*/ 31183 h 62699"/>
                    <a:gd name="connsiteX17" fmla="*/ 575697 w 581794"/>
                    <a:gd name="connsiteY17" fmla="*/ 562 h 62699"/>
                    <a:gd name="connsiteX18" fmla="*/ 565281 w 581794"/>
                    <a:gd name="connsiteY18" fmla="*/ 308 h 62699"/>
                    <a:gd name="connsiteX19" fmla="*/ 479028 w 581794"/>
                    <a:gd name="connsiteY19" fmla="*/ 2467 h 62699"/>
                    <a:gd name="connsiteX20" fmla="*/ 244278 w 581794"/>
                    <a:gd name="connsiteY20" fmla="*/ 4501 h 62699"/>
                    <a:gd name="connsiteX21" fmla="*/ 192449 w 581794"/>
                    <a:gd name="connsiteY21" fmla="*/ 3611 h 62699"/>
                    <a:gd name="connsiteX22" fmla="*/ 131222 w 581794"/>
                    <a:gd name="connsiteY22" fmla="*/ 2849 h 62699"/>
                    <a:gd name="connsiteX23" fmla="*/ 109499 w 581794"/>
                    <a:gd name="connsiteY23" fmla="*/ 2595 h 62699"/>
                    <a:gd name="connsiteX24" fmla="*/ 74185 w 581794"/>
                    <a:gd name="connsiteY24" fmla="*/ 2214 h 62699"/>
                    <a:gd name="connsiteX25" fmla="*/ 5335 w 581794"/>
                    <a:gd name="connsiteY25" fmla="*/ 562 h 62699"/>
                    <a:gd name="connsiteX26" fmla="*/ 0 w 581794"/>
                    <a:gd name="connsiteY26" fmla="*/ 32835 h 62699"/>
                    <a:gd name="connsiteX27" fmla="*/ 5462 w 581794"/>
                    <a:gd name="connsiteY27" fmla="*/ 59390 h 6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1794" h="62699">
                      <a:moveTo>
                        <a:pt x="5462" y="59390"/>
                      </a:moveTo>
                      <a:cubicBezTo>
                        <a:pt x="7749" y="59644"/>
                        <a:pt x="9908" y="59898"/>
                        <a:pt x="12195" y="60153"/>
                      </a:cubicBezTo>
                      <a:cubicBezTo>
                        <a:pt x="19309" y="61042"/>
                        <a:pt x="25914" y="61804"/>
                        <a:pt x="32519" y="61932"/>
                      </a:cubicBezTo>
                      <a:cubicBezTo>
                        <a:pt x="36585" y="62185"/>
                        <a:pt x="40522" y="62185"/>
                        <a:pt x="45096" y="61804"/>
                      </a:cubicBezTo>
                      <a:cubicBezTo>
                        <a:pt x="50939" y="61042"/>
                        <a:pt x="57290" y="60915"/>
                        <a:pt x="63515" y="61296"/>
                      </a:cubicBezTo>
                      <a:cubicBezTo>
                        <a:pt x="63642" y="61296"/>
                        <a:pt x="74693" y="61169"/>
                        <a:pt x="79902" y="61169"/>
                      </a:cubicBezTo>
                      <a:cubicBezTo>
                        <a:pt x="80664" y="61296"/>
                        <a:pt x="81172" y="61423"/>
                        <a:pt x="82061" y="61423"/>
                      </a:cubicBezTo>
                      <a:cubicBezTo>
                        <a:pt x="85491" y="61804"/>
                        <a:pt x="89429" y="61423"/>
                        <a:pt x="93367" y="60915"/>
                      </a:cubicBezTo>
                      <a:cubicBezTo>
                        <a:pt x="137954" y="60406"/>
                        <a:pt x="182668" y="60915"/>
                        <a:pt x="227383" y="58501"/>
                      </a:cubicBezTo>
                      <a:cubicBezTo>
                        <a:pt x="243007" y="57611"/>
                        <a:pt x="258505" y="56467"/>
                        <a:pt x="274256" y="57611"/>
                      </a:cubicBezTo>
                      <a:cubicBezTo>
                        <a:pt x="302330" y="59644"/>
                        <a:pt x="330531" y="59644"/>
                        <a:pt x="358604" y="60153"/>
                      </a:cubicBezTo>
                      <a:cubicBezTo>
                        <a:pt x="371815" y="60406"/>
                        <a:pt x="380707" y="57484"/>
                        <a:pt x="398364" y="60153"/>
                      </a:cubicBezTo>
                      <a:cubicBezTo>
                        <a:pt x="406113" y="60661"/>
                        <a:pt x="420721" y="62820"/>
                        <a:pt x="428216" y="62694"/>
                      </a:cubicBezTo>
                      <a:cubicBezTo>
                        <a:pt x="442316" y="62312"/>
                        <a:pt x="449430" y="61169"/>
                        <a:pt x="463530" y="60533"/>
                      </a:cubicBezTo>
                      <a:cubicBezTo>
                        <a:pt x="494906" y="59263"/>
                        <a:pt x="526283" y="58755"/>
                        <a:pt x="557659" y="58374"/>
                      </a:cubicBezTo>
                      <a:cubicBezTo>
                        <a:pt x="563629" y="58246"/>
                        <a:pt x="569727" y="58882"/>
                        <a:pt x="575697" y="59518"/>
                      </a:cubicBezTo>
                      <a:lnTo>
                        <a:pt x="581795" y="31183"/>
                      </a:lnTo>
                      <a:lnTo>
                        <a:pt x="575697" y="562"/>
                      </a:lnTo>
                      <a:cubicBezTo>
                        <a:pt x="572268" y="435"/>
                        <a:pt x="568711" y="435"/>
                        <a:pt x="565281" y="308"/>
                      </a:cubicBezTo>
                      <a:cubicBezTo>
                        <a:pt x="536445" y="-963"/>
                        <a:pt x="507228" y="2087"/>
                        <a:pt x="479028" y="2467"/>
                      </a:cubicBezTo>
                      <a:cubicBezTo>
                        <a:pt x="400778" y="3357"/>
                        <a:pt x="322528" y="2467"/>
                        <a:pt x="244278" y="4501"/>
                      </a:cubicBezTo>
                      <a:cubicBezTo>
                        <a:pt x="229923" y="4882"/>
                        <a:pt x="195117" y="4119"/>
                        <a:pt x="192449" y="3611"/>
                      </a:cubicBezTo>
                      <a:cubicBezTo>
                        <a:pt x="172760" y="-73"/>
                        <a:pt x="151673" y="3103"/>
                        <a:pt x="131222" y="2849"/>
                      </a:cubicBezTo>
                      <a:cubicBezTo>
                        <a:pt x="123981" y="2722"/>
                        <a:pt x="116740" y="2722"/>
                        <a:pt x="109499" y="2595"/>
                      </a:cubicBezTo>
                      <a:cubicBezTo>
                        <a:pt x="97686" y="2467"/>
                        <a:pt x="85999" y="2341"/>
                        <a:pt x="74185" y="2214"/>
                      </a:cubicBezTo>
                      <a:cubicBezTo>
                        <a:pt x="51193" y="1959"/>
                        <a:pt x="28201" y="1452"/>
                        <a:pt x="5335" y="562"/>
                      </a:cubicBezTo>
                      <a:lnTo>
                        <a:pt x="0" y="32835"/>
                      </a:lnTo>
                      <a:lnTo>
                        <a:pt x="5462" y="59390"/>
                      </a:lnTo>
                      <a:close/>
                    </a:path>
                  </a:pathLst>
                </a:custGeom>
                <a:grpFill/>
                <a:ln w="12692" cap="flat">
                  <a:noFill/>
                  <a:prstDash val="solid"/>
                  <a:miter/>
                </a:ln>
              </p:spPr>
              <p:txBody>
                <a:bodyPr rtlCol="0" anchor="ctr"/>
                <a:lstStyle/>
                <a:p>
                  <a:endParaRPr lang="en-US"/>
                </a:p>
              </p:txBody>
            </p:sp>
          </p:grpSp>
          <p:grpSp>
            <p:nvGrpSpPr>
              <p:cNvPr id="292" name="Graphic 1018">
                <a:extLst>
                  <a:ext uri="{FF2B5EF4-FFF2-40B4-BE49-F238E27FC236}">
                    <a16:creationId xmlns:a16="http://schemas.microsoft.com/office/drawing/2014/main" id="{50BC7CF8-9BB7-F64D-9E30-F0803F69B2C3}"/>
                  </a:ext>
                </a:extLst>
              </p:cNvPr>
              <p:cNvGrpSpPr/>
              <p:nvPr/>
            </p:nvGrpSpPr>
            <p:grpSpPr>
              <a:xfrm>
                <a:off x="3439320" y="7072802"/>
                <a:ext cx="581794" cy="62699"/>
                <a:chOff x="3439320" y="7072802"/>
                <a:chExt cx="581794" cy="62699"/>
              </a:xfrm>
              <a:grpFill/>
            </p:grpSpPr>
            <p:sp>
              <p:nvSpPr>
                <p:cNvPr id="382" name="Freeform 381">
                  <a:extLst>
                    <a:ext uri="{FF2B5EF4-FFF2-40B4-BE49-F238E27FC236}">
                      <a16:creationId xmlns:a16="http://schemas.microsoft.com/office/drawing/2014/main" id="{E0167D11-9B5A-FB47-84A4-CE16700ACBCC}"/>
                    </a:ext>
                  </a:extLst>
                </p:cNvPr>
                <p:cNvSpPr/>
                <p:nvPr/>
              </p:nvSpPr>
              <p:spPr>
                <a:xfrm>
                  <a:off x="3513886" y="7074466"/>
                  <a:ext cx="35187" cy="930"/>
                </a:xfrm>
                <a:custGeom>
                  <a:avLst/>
                  <a:gdLst>
                    <a:gd name="connsiteX0" fmla="*/ 35187 w 35187"/>
                    <a:gd name="connsiteY0" fmla="*/ 931 h 930"/>
                    <a:gd name="connsiteX1" fmla="*/ 34679 w 35187"/>
                    <a:gd name="connsiteY1" fmla="*/ 931 h 930"/>
                    <a:gd name="connsiteX2" fmla="*/ 10544 w 35187"/>
                    <a:gd name="connsiteY2" fmla="*/ 41 h 930"/>
                    <a:gd name="connsiteX3" fmla="*/ 0 w 35187"/>
                    <a:gd name="connsiteY3" fmla="*/ 550 h 930"/>
                    <a:gd name="connsiteX4" fmla="*/ 35187 w 35187"/>
                    <a:gd name="connsiteY4" fmla="*/ 931 h 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87" h="930">
                      <a:moveTo>
                        <a:pt x="35187" y="931"/>
                      </a:moveTo>
                      <a:cubicBezTo>
                        <a:pt x="34933" y="931"/>
                        <a:pt x="34806" y="931"/>
                        <a:pt x="34679" y="931"/>
                      </a:cubicBezTo>
                      <a:cubicBezTo>
                        <a:pt x="27057" y="41"/>
                        <a:pt x="18673" y="-85"/>
                        <a:pt x="10544" y="41"/>
                      </a:cubicBezTo>
                      <a:cubicBezTo>
                        <a:pt x="6860" y="296"/>
                        <a:pt x="3430" y="296"/>
                        <a:pt x="0" y="550"/>
                      </a:cubicBezTo>
                      <a:cubicBezTo>
                        <a:pt x="11687" y="677"/>
                        <a:pt x="23501" y="804"/>
                        <a:pt x="35187" y="931"/>
                      </a:cubicBezTo>
                      <a:close/>
                    </a:path>
                  </a:pathLst>
                </a:custGeom>
                <a:grpFill/>
                <a:ln w="12692" cap="flat">
                  <a:noFill/>
                  <a:prstDash val="solid"/>
                  <a:miter/>
                </a:ln>
              </p:spPr>
              <p:txBody>
                <a:bodyPr rtlCol="0" anchor="ctr"/>
                <a:lstStyle/>
                <a:p>
                  <a:endParaRPr lang="en-US"/>
                </a:p>
              </p:txBody>
            </p:sp>
            <p:sp>
              <p:nvSpPr>
                <p:cNvPr id="383" name="Freeform 382">
                  <a:extLst>
                    <a:ext uri="{FF2B5EF4-FFF2-40B4-BE49-F238E27FC236}">
                      <a16:creationId xmlns:a16="http://schemas.microsoft.com/office/drawing/2014/main" id="{62DCA4A0-55A2-504B-9DA6-835591D29F5C}"/>
                    </a:ext>
                  </a:extLst>
                </p:cNvPr>
                <p:cNvSpPr/>
                <p:nvPr/>
              </p:nvSpPr>
              <p:spPr>
                <a:xfrm>
                  <a:off x="3439320" y="7072802"/>
                  <a:ext cx="581794" cy="62699"/>
                </a:xfrm>
                <a:custGeom>
                  <a:avLst/>
                  <a:gdLst>
                    <a:gd name="connsiteX0" fmla="*/ 5462 w 581794"/>
                    <a:gd name="connsiteY0" fmla="*/ 59390 h 62699"/>
                    <a:gd name="connsiteX1" fmla="*/ 12195 w 581794"/>
                    <a:gd name="connsiteY1" fmla="*/ 60153 h 62699"/>
                    <a:gd name="connsiteX2" fmla="*/ 32519 w 581794"/>
                    <a:gd name="connsiteY2" fmla="*/ 61932 h 62699"/>
                    <a:gd name="connsiteX3" fmla="*/ 45095 w 581794"/>
                    <a:gd name="connsiteY3" fmla="*/ 61804 h 62699"/>
                    <a:gd name="connsiteX4" fmla="*/ 63515 w 581794"/>
                    <a:gd name="connsiteY4" fmla="*/ 61296 h 62699"/>
                    <a:gd name="connsiteX5" fmla="*/ 79902 w 581794"/>
                    <a:gd name="connsiteY5" fmla="*/ 61169 h 62699"/>
                    <a:gd name="connsiteX6" fmla="*/ 82061 w 581794"/>
                    <a:gd name="connsiteY6" fmla="*/ 61423 h 62699"/>
                    <a:gd name="connsiteX7" fmla="*/ 93367 w 581794"/>
                    <a:gd name="connsiteY7" fmla="*/ 60915 h 62699"/>
                    <a:gd name="connsiteX8" fmla="*/ 227383 w 581794"/>
                    <a:gd name="connsiteY8" fmla="*/ 58501 h 62699"/>
                    <a:gd name="connsiteX9" fmla="*/ 274256 w 581794"/>
                    <a:gd name="connsiteY9" fmla="*/ 57611 h 62699"/>
                    <a:gd name="connsiteX10" fmla="*/ 358604 w 581794"/>
                    <a:gd name="connsiteY10" fmla="*/ 60153 h 62699"/>
                    <a:gd name="connsiteX11" fmla="*/ 398364 w 581794"/>
                    <a:gd name="connsiteY11" fmla="*/ 60153 h 62699"/>
                    <a:gd name="connsiteX12" fmla="*/ 428216 w 581794"/>
                    <a:gd name="connsiteY12" fmla="*/ 62694 h 62699"/>
                    <a:gd name="connsiteX13" fmla="*/ 463530 w 581794"/>
                    <a:gd name="connsiteY13" fmla="*/ 60533 h 62699"/>
                    <a:gd name="connsiteX14" fmla="*/ 557659 w 581794"/>
                    <a:gd name="connsiteY14" fmla="*/ 58374 h 62699"/>
                    <a:gd name="connsiteX15" fmla="*/ 575697 w 581794"/>
                    <a:gd name="connsiteY15" fmla="*/ 59518 h 62699"/>
                    <a:gd name="connsiteX16" fmla="*/ 581794 w 581794"/>
                    <a:gd name="connsiteY16" fmla="*/ 31183 h 62699"/>
                    <a:gd name="connsiteX17" fmla="*/ 575697 w 581794"/>
                    <a:gd name="connsiteY17" fmla="*/ 562 h 62699"/>
                    <a:gd name="connsiteX18" fmla="*/ 565281 w 581794"/>
                    <a:gd name="connsiteY18" fmla="*/ 308 h 62699"/>
                    <a:gd name="connsiteX19" fmla="*/ 479028 w 581794"/>
                    <a:gd name="connsiteY19" fmla="*/ 2467 h 62699"/>
                    <a:gd name="connsiteX20" fmla="*/ 244278 w 581794"/>
                    <a:gd name="connsiteY20" fmla="*/ 4501 h 62699"/>
                    <a:gd name="connsiteX21" fmla="*/ 192449 w 581794"/>
                    <a:gd name="connsiteY21" fmla="*/ 3611 h 62699"/>
                    <a:gd name="connsiteX22" fmla="*/ 131221 w 581794"/>
                    <a:gd name="connsiteY22" fmla="*/ 2849 h 62699"/>
                    <a:gd name="connsiteX23" fmla="*/ 109499 w 581794"/>
                    <a:gd name="connsiteY23" fmla="*/ 2595 h 62699"/>
                    <a:gd name="connsiteX24" fmla="*/ 74185 w 581794"/>
                    <a:gd name="connsiteY24" fmla="*/ 2214 h 62699"/>
                    <a:gd name="connsiteX25" fmla="*/ 5335 w 581794"/>
                    <a:gd name="connsiteY25" fmla="*/ 562 h 62699"/>
                    <a:gd name="connsiteX26" fmla="*/ 0 w 581794"/>
                    <a:gd name="connsiteY26" fmla="*/ 32835 h 62699"/>
                    <a:gd name="connsiteX27" fmla="*/ 5462 w 581794"/>
                    <a:gd name="connsiteY27" fmla="*/ 59390 h 6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1794" h="62699">
                      <a:moveTo>
                        <a:pt x="5462" y="59390"/>
                      </a:moveTo>
                      <a:cubicBezTo>
                        <a:pt x="7749" y="59644"/>
                        <a:pt x="9908" y="59898"/>
                        <a:pt x="12195" y="60153"/>
                      </a:cubicBezTo>
                      <a:cubicBezTo>
                        <a:pt x="19308" y="61042"/>
                        <a:pt x="25914" y="61804"/>
                        <a:pt x="32519" y="61932"/>
                      </a:cubicBezTo>
                      <a:cubicBezTo>
                        <a:pt x="36585" y="62185"/>
                        <a:pt x="40522" y="62185"/>
                        <a:pt x="45095" y="61804"/>
                      </a:cubicBezTo>
                      <a:cubicBezTo>
                        <a:pt x="50939" y="61042"/>
                        <a:pt x="57290" y="60915"/>
                        <a:pt x="63515" y="61296"/>
                      </a:cubicBezTo>
                      <a:cubicBezTo>
                        <a:pt x="63769" y="61296"/>
                        <a:pt x="74693" y="61169"/>
                        <a:pt x="79902" y="61169"/>
                      </a:cubicBezTo>
                      <a:cubicBezTo>
                        <a:pt x="80664" y="61296"/>
                        <a:pt x="81172" y="61423"/>
                        <a:pt x="82061" y="61423"/>
                      </a:cubicBezTo>
                      <a:cubicBezTo>
                        <a:pt x="85491" y="61804"/>
                        <a:pt x="89429" y="61423"/>
                        <a:pt x="93367" y="60915"/>
                      </a:cubicBezTo>
                      <a:cubicBezTo>
                        <a:pt x="137954" y="60406"/>
                        <a:pt x="182668" y="60915"/>
                        <a:pt x="227383" y="58501"/>
                      </a:cubicBezTo>
                      <a:cubicBezTo>
                        <a:pt x="243007" y="57611"/>
                        <a:pt x="258505" y="56467"/>
                        <a:pt x="274256" y="57611"/>
                      </a:cubicBezTo>
                      <a:cubicBezTo>
                        <a:pt x="302330" y="59644"/>
                        <a:pt x="330530" y="59644"/>
                        <a:pt x="358604" y="60153"/>
                      </a:cubicBezTo>
                      <a:cubicBezTo>
                        <a:pt x="371815" y="60406"/>
                        <a:pt x="380707" y="57484"/>
                        <a:pt x="398364" y="60153"/>
                      </a:cubicBezTo>
                      <a:cubicBezTo>
                        <a:pt x="406113" y="60661"/>
                        <a:pt x="420721" y="62820"/>
                        <a:pt x="428216" y="62694"/>
                      </a:cubicBezTo>
                      <a:cubicBezTo>
                        <a:pt x="442316" y="62312"/>
                        <a:pt x="449430" y="61169"/>
                        <a:pt x="463530" y="60533"/>
                      </a:cubicBezTo>
                      <a:cubicBezTo>
                        <a:pt x="494906" y="59263"/>
                        <a:pt x="526283" y="58755"/>
                        <a:pt x="557659" y="58374"/>
                      </a:cubicBezTo>
                      <a:cubicBezTo>
                        <a:pt x="563629" y="58246"/>
                        <a:pt x="569727" y="58882"/>
                        <a:pt x="575697" y="59518"/>
                      </a:cubicBezTo>
                      <a:lnTo>
                        <a:pt x="581794" y="31183"/>
                      </a:lnTo>
                      <a:lnTo>
                        <a:pt x="575697" y="562"/>
                      </a:lnTo>
                      <a:cubicBezTo>
                        <a:pt x="572267" y="435"/>
                        <a:pt x="568710" y="435"/>
                        <a:pt x="565281" y="308"/>
                      </a:cubicBezTo>
                      <a:cubicBezTo>
                        <a:pt x="536445" y="-963"/>
                        <a:pt x="507228" y="2087"/>
                        <a:pt x="479028" y="2467"/>
                      </a:cubicBezTo>
                      <a:cubicBezTo>
                        <a:pt x="400778" y="3357"/>
                        <a:pt x="322528" y="2467"/>
                        <a:pt x="244278" y="4501"/>
                      </a:cubicBezTo>
                      <a:cubicBezTo>
                        <a:pt x="229923" y="4882"/>
                        <a:pt x="195117" y="4119"/>
                        <a:pt x="192449" y="3611"/>
                      </a:cubicBezTo>
                      <a:cubicBezTo>
                        <a:pt x="172760" y="-73"/>
                        <a:pt x="151673" y="3103"/>
                        <a:pt x="131221" y="2849"/>
                      </a:cubicBezTo>
                      <a:cubicBezTo>
                        <a:pt x="123981" y="2722"/>
                        <a:pt x="116740" y="2722"/>
                        <a:pt x="109499" y="2595"/>
                      </a:cubicBezTo>
                      <a:cubicBezTo>
                        <a:pt x="97686" y="2467"/>
                        <a:pt x="85999" y="2341"/>
                        <a:pt x="74185" y="2214"/>
                      </a:cubicBezTo>
                      <a:cubicBezTo>
                        <a:pt x="51193" y="1959"/>
                        <a:pt x="28201" y="1452"/>
                        <a:pt x="5335" y="562"/>
                      </a:cubicBezTo>
                      <a:lnTo>
                        <a:pt x="0" y="32835"/>
                      </a:lnTo>
                      <a:lnTo>
                        <a:pt x="5462" y="59390"/>
                      </a:lnTo>
                      <a:close/>
                    </a:path>
                  </a:pathLst>
                </a:custGeom>
                <a:grpFill/>
                <a:ln w="12692" cap="flat">
                  <a:noFill/>
                  <a:prstDash val="solid"/>
                  <a:miter/>
                </a:ln>
              </p:spPr>
              <p:txBody>
                <a:bodyPr rtlCol="0" anchor="ctr"/>
                <a:lstStyle/>
                <a:p>
                  <a:endParaRPr lang="en-US"/>
                </a:p>
              </p:txBody>
            </p:sp>
          </p:grpSp>
          <p:grpSp>
            <p:nvGrpSpPr>
              <p:cNvPr id="295" name="Graphic 1018">
                <a:extLst>
                  <a:ext uri="{FF2B5EF4-FFF2-40B4-BE49-F238E27FC236}">
                    <a16:creationId xmlns:a16="http://schemas.microsoft.com/office/drawing/2014/main" id="{FCC99A6C-57FC-A640-8B45-A80E620FEA46}"/>
                  </a:ext>
                </a:extLst>
              </p:cNvPr>
              <p:cNvGrpSpPr/>
              <p:nvPr/>
            </p:nvGrpSpPr>
            <p:grpSpPr>
              <a:xfrm>
                <a:off x="2869085" y="7072802"/>
                <a:ext cx="581794" cy="62699"/>
                <a:chOff x="2869085" y="7072802"/>
                <a:chExt cx="581794" cy="62699"/>
              </a:xfrm>
              <a:grpFill/>
            </p:grpSpPr>
            <p:sp>
              <p:nvSpPr>
                <p:cNvPr id="380" name="Freeform 379">
                  <a:extLst>
                    <a:ext uri="{FF2B5EF4-FFF2-40B4-BE49-F238E27FC236}">
                      <a16:creationId xmlns:a16="http://schemas.microsoft.com/office/drawing/2014/main" id="{C50DA151-8FCC-E544-A881-F1AEB135039B}"/>
                    </a:ext>
                  </a:extLst>
                </p:cNvPr>
                <p:cNvSpPr/>
                <p:nvPr/>
              </p:nvSpPr>
              <p:spPr>
                <a:xfrm>
                  <a:off x="2943524" y="7074466"/>
                  <a:ext cx="35187" cy="930"/>
                </a:xfrm>
                <a:custGeom>
                  <a:avLst/>
                  <a:gdLst>
                    <a:gd name="connsiteX0" fmla="*/ 35187 w 35187"/>
                    <a:gd name="connsiteY0" fmla="*/ 931 h 930"/>
                    <a:gd name="connsiteX1" fmla="*/ 34679 w 35187"/>
                    <a:gd name="connsiteY1" fmla="*/ 931 h 930"/>
                    <a:gd name="connsiteX2" fmla="*/ 10543 w 35187"/>
                    <a:gd name="connsiteY2" fmla="*/ 41 h 930"/>
                    <a:gd name="connsiteX3" fmla="*/ 0 w 35187"/>
                    <a:gd name="connsiteY3" fmla="*/ 550 h 930"/>
                    <a:gd name="connsiteX4" fmla="*/ 35187 w 35187"/>
                    <a:gd name="connsiteY4" fmla="*/ 931 h 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87" h="930">
                      <a:moveTo>
                        <a:pt x="35187" y="931"/>
                      </a:moveTo>
                      <a:cubicBezTo>
                        <a:pt x="34933" y="931"/>
                        <a:pt x="34806" y="931"/>
                        <a:pt x="34679" y="931"/>
                      </a:cubicBezTo>
                      <a:cubicBezTo>
                        <a:pt x="27057" y="41"/>
                        <a:pt x="18673" y="-85"/>
                        <a:pt x="10543" y="41"/>
                      </a:cubicBezTo>
                      <a:cubicBezTo>
                        <a:pt x="6860" y="296"/>
                        <a:pt x="3430" y="296"/>
                        <a:pt x="0" y="550"/>
                      </a:cubicBezTo>
                      <a:cubicBezTo>
                        <a:pt x="11687" y="677"/>
                        <a:pt x="23501" y="804"/>
                        <a:pt x="35187" y="931"/>
                      </a:cubicBezTo>
                      <a:close/>
                    </a:path>
                  </a:pathLst>
                </a:custGeom>
                <a:grpFill/>
                <a:ln w="12692" cap="flat">
                  <a:noFill/>
                  <a:prstDash val="solid"/>
                  <a:miter/>
                </a:ln>
              </p:spPr>
              <p:txBody>
                <a:bodyPr rtlCol="0" anchor="ctr"/>
                <a:lstStyle/>
                <a:p>
                  <a:endParaRPr lang="en-US"/>
                </a:p>
              </p:txBody>
            </p:sp>
            <p:sp>
              <p:nvSpPr>
                <p:cNvPr id="381" name="Freeform 380">
                  <a:extLst>
                    <a:ext uri="{FF2B5EF4-FFF2-40B4-BE49-F238E27FC236}">
                      <a16:creationId xmlns:a16="http://schemas.microsoft.com/office/drawing/2014/main" id="{D55DCCC1-9B22-6C47-A9D1-89B34CF41375}"/>
                    </a:ext>
                  </a:extLst>
                </p:cNvPr>
                <p:cNvSpPr/>
                <p:nvPr/>
              </p:nvSpPr>
              <p:spPr>
                <a:xfrm>
                  <a:off x="2869085" y="7072802"/>
                  <a:ext cx="581794" cy="62699"/>
                </a:xfrm>
                <a:custGeom>
                  <a:avLst/>
                  <a:gdLst>
                    <a:gd name="connsiteX0" fmla="*/ 5462 w 581794"/>
                    <a:gd name="connsiteY0" fmla="*/ 59390 h 62699"/>
                    <a:gd name="connsiteX1" fmla="*/ 12195 w 581794"/>
                    <a:gd name="connsiteY1" fmla="*/ 60153 h 62699"/>
                    <a:gd name="connsiteX2" fmla="*/ 32519 w 581794"/>
                    <a:gd name="connsiteY2" fmla="*/ 61932 h 62699"/>
                    <a:gd name="connsiteX3" fmla="*/ 45095 w 581794"/>
                    <a:gd name="connsiteY3" fmla="*/ 61804 h 62699"/>
                    <a:gd name="connsiteX4" fmla="*/ 63515 w 581794"/>
                    <a:gd name="connsiteY4" fmla="*/ 61296 h 62699"/>
                    <a:gd name="connsiteX5" fmla="*/ 79901 w 581794"/>
                    <a:gd name="connsiteY5" fmla="*/ 61169 h 62699"/>
                    <a:gd name="connsiteX6" fmla="*/ 82061 w 581794"/>
                    <a:gd name="connsiteY6" fmla="*/ 61423 h 62699"/>
                    <a:gd name="connsiteX7" fmla="*/ 93367 w 581794"/>
                    <a:gd name="connsiteY7" fmla="*/ 60915 h 62699"/>
                    <a:gd name="connsiteX8" fmla="*/ 227383 w 581794"/>
                    <a:gd name="connsiteY8" fmla="*/ 58501 h 62699"/>
                    <a:gd name="connsiteX9" fmla="*/ 274256 w 581794"/>
                    <a:gd name="connsiteY9" fmla="*/ 57611 h 62699"/>
                    <a:gd name="connsiteX10" fmla="*/ 358604 w 581794"/>
                    <a:gd name="connsiteY10" fmla="*/ 60153 h 62699"/>
                    <a:gd name="connsiteX11" fmla="*/ 398364 w 581794"/>
                    <a:gd name="connsiteY11" fmla="*/ 60153 h 62699"/>
                    <a:gd name="connsiteX12" fmla="*/ 428216 w 581794"/>
                    <a:gd name="connsiteY12" fmla="*/ 62694 h 62699"/>
                    <a:gd name="connsiteX13" fmla="*/ 463530 w 581794"/>
                    <a:gd name="connsiteY13" fmla="*/ 60533 h 62699"/>
                    <a:gd name="connsiteX14" fmla="*/ 557659 w 581794"/>
                    <a:gd name="connsiteY14" fmla="*/ 58374 h 62699"/>
                    <a:gd name="connsiteX15" fmla="*/ 575697 w 581794"/>
                    <a:gd name="connsiteY15" fmla="*/ 59518 h 62699"/>
                    <a:gd name="connsiteX16" fmla="*/ 581795 w 581794"/>
                    <a:gd name="connsiteY16" fmla="*/ 31183 h 62699"/>
                    <a:gd name="connsiteX17" fmla="*/ 575697 w 581794"/>
                    <a:gd name="connsiteY17" fmla="*/ 562 h 62699"/>
                    <a:gd name="connsiteX18" fmla="*/ 565281 w 581794"/>
                    <a:gd name="connsiteY18" fmla="*/ 308 h 62699"/>
                    <a:gd name="connsiteX19" fmla="*/ 479028 w 581794"/>
                    <a:gd name="connsiteY19" fmla="*/ 2467 h 62699"/>
                    <a:gd name="connsiteX20" fmla="*/ 244277 w 581794"/>
                    <a:gd name="connsiteY20" fmla="*/ 4501 h 62699"/>
                    <a:gd name="connsiteX21" fmla="*/ 192449 w 581794"/>
                    <a:gd name="connsiteY21" fmla="*/ 3611 h 62699"/>
                    <a:gd name="connsiteX22" fmla="*/ 131221 w 581794"/>
                    <a:gd name="connsiteY22" fmla="*/ 2849 h 62699"/>
                    <a:gd name="connsiteX23" fmla="*/ 109499 w 581794"/>
                    <a:gd name="connsiteY23" fmla="*/ 2595 h 62699"/>
                    <a:gd name="connsiteX24" fmla="*/ 74185 w 581794"/>
                    <a:gd name="connsiteY24" fmla="*/ 2214 h 62699"/>
                    <a:gd name="connsiteX25" fmla="*/ 5335 w 581794"/>
                    <a:gd name="connsiteY25" fmla="*/ 562 h 62699"/>
                    <a:gd name="connsiteX26" fmla="*/ 0 w 581794"/>
                    <a:gd name="connsiteY26" fmla="*/ 32835 h 62699"/>
                    <a:gd name="connsiteX27" fmla="*/ 5462 w 581794"/>
                    <a:gd name="connsiteY27" fmla="*/ 59390 h 6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1794" h="62699">
                      <a:moveTo>
                        <a:pt x="5462" y="59390"/>
                      </a:moveTo>
                      <a:cubicBezTo>
                        <a:pt x="7749" y="59644"/>
                        <a:pt x="9908" y="59898"/>
                        <a:pt x="12195" y="60153"/>
                      </a:cubicBezTo>
                      <a:cubicBezTo>
                        <a:pt x="19309" y="61042"/>
                        <a:pt x="25914" y="61804"/>
                        <a:pt x="32519" y="61932"/>
                      </a:cubicBezTo>
                      <a:cubicBezTo>
                        <a:pt x="36585" y="62185"/>
                        <a:pt x="40522" y="62185"/>
                        <a:pt x="45095" y="61804"/>
                      </a:cubicBezTo>
                      <a:cubicBezTo>
                        <a:pt x="50939" y="61042"/>
                        <a:pt x="57290" y="60915"/>
                        <a:pt x="63515" y="61296"/>
                      </a:cubicBezTo>
                      <a:cubicBezTo>
                        <a:pt x="63769" y="61296"/>
                        <a:pt x="74693" y="61169"/>
                        <a:pt x="79901" y="61169"/>
                      </a:cubicBezTo>
                      <a:cubicBezTo>
                        <a:pt x="80664" y="61296"/>
                        <a:pt x="81172" y="61423"/>
                        <a:pt x="82061" y="61423"/>
                      </a:cubicBezTo>
                      <a:cubicBezTo>
                        <a:pt x="85491" y="61804"/>
                        <a:pt x="89429" y="61423"/>
                        <a:pt x="93367" y="60915"/>
                      </a:cubicBezTo>
                      <a:cubicBezTo>
                        <a:pt x="137954" y="60406"/>
                        <a:pt x="182668" y="60915"/>
                        <a:pt x="227383" y="58501"/>
                      </a:cubicBezTo>
                      <a:cubicBezTo>
                        <a:pt x="243007" y="57611"/>
                        <a:pt x="258505" y="56467"/>
                        <a:pt x="274256" y="57611"/>
                      </a:cubicBezTo>
                      <a:cubicBezTo>
                        <a:pt x="302330" y="59644"/>
                        <a:pt x="330531" y="59644"/>
                        <a:pt x="358604" y="60153"/>
                      </a:cubicBezTo>
                      <a:cubicBezTo>
                        <a:pt x="371815" y="60406"/>
                        <a:pt x="380707" y="57484"/>
                        <a:pt x="398364" y="60153"/>
                      </a:cubicBezTo>
                      <a:cubicBezTo>
                        <a:pt x="406113" y="60661"/>
                        <a:pt x="420721" y="62820"/>
                        <a:pt x="428216" y="62694"/>
                      </a:cubicBezTo>
                      <a:cubicBezTo>
                        <a:pt x="442316" y="62312"/>
                        <a:pt x="449430" y="61169"/>
                        <a:pt x="463530" y="60533"/>
                      </a:cubicBezTo>
                      <a:cubicBezTo>
                        <a:pt x="494907" y="59263"/>
                        <a:pt x="526283" y="58755"/>
                        <a:pt x="557659" y="58374"/>
                      </a:cubicBezTo>
                      <a:cubicBezTo>
                        <a:pt x="563630" y="58246"/>
                        <a:pt x="569727" y="58882"/>
                        <a:pt x="575697" y="59518"/>
                      </a:cubicBezTo>
                      <a:lnTo>
                        <a:pt x="581795" y="31183"/>
                      </a:lnTo>
                      <a:lnTo>
                        <a:pt x="575697" y="562"/>
                      </a:lnTo>
                      <a:cubicBezTo>
                        <a:pt x="572267" y="435"/>
                        <a:pt x="568711" y="435"/>
                        <a:pt x="565281" y="308"/>
                      </a:cubicBezTo>
                      <a:cubicBezTo>
                        <a:pt x="536445" y="-963"/>
                        <a:pt x="507228" y="2087"/>
                        <a:pt x="479028" y="2467"/>
                      </a:cubicBezTo>
                      <a:cubicBezTo>
                        <a:pt x="400778" y="3357"/>
                        <a:pt x="322528" y="2467"/>
                        <a:pt x="244277" y="4501"/>
                      </a:cubicBezTo>
                      <a:cubicBezTo>
                        <a:pt x="229923" y="4882"/>
                        <a:pt x="195117" y="4119"/>
                        <a:pt x="192449" y="3611"/>
                      </a:cubicBezTo>
                      <a:cubicBezTo>
                        <a:pt x="172760" y="-73"/>
                        <a:pt x="151673" y="3103"/>
                        <a:pt x="131221" y="2849"/>
                      </a:cubicBezTo>
                      <a:cubicBezTo>
                        <a:pt x="123981" y="2722"/>
                        <a:pt x="116740" y="2722"/>
                        <a:pt x="109499" y="2595"/>
                      </a:cubicBezTo>
                      <a:cubicBezTo>
                        <a:pt x="97686" y="2467"/>
                        <a:pt x="85999" y="2341"/>
                        <a:pt x="74185" y="2214"/>
                      </a:cubicBezTo>
                      <a:cubicBezTo>
                        <a:pt x="51193" y="1959"/>
                        <a:pt x="28201" y="1452"/>
                        <a:pt x="5335" y="562"/>
                      </a:cubicBezTo>
                      <a:lnTo>
                        <a:pt x="0" y="32835"/>
                      </a:lnTo>
                      <a:lnTo>
                        <a:pt x="5462" y="59390"/>
                      </a:lnTo>
                      <a:close/>
                    </a:path>
                  </a:pathLst>
                </a:custGeom>
                <a:grpFill/>
                <a:ln w="12692" cap="flat">
                  <a:noFill/>
                  <a:prstDash val="solid"/>
                  <a:miter/>
                </a:ln>
              </p:spPr>
              <p:txBody>
                <a:bodyPr rtlCol="0" anchor="ctr"/>
                <a:lstStyle/>
                <a:p>
                  <a:endParaRPr lang="en-US"/>
                </a:p>
              </p:txBody>
            </p:sp>
          </p:grpSp>
          <p:grpSp>
            <p:nvGrpSpPr>
              <p:cNvPr id="298" name="Graphic 1018">
                <a:extLst>
                  <a:ext uri="{FF2B5EF4-FFF2-40B4-BE49-F238E27FC236}">
                    <a16:creationId xmlns:a16="http://schemas.microsoft.com/office/drawing/2014/main" id="{F8E89B19-2064-EB42-8F3C-6365904E0A7C}"/>
                  </a:ext>
                </a:extLst>
              </p:cNvPr>
              <p:cNvGrpSpPr/>
              <p:nvPr/>
            </p:nvGrpSpPr>
            <p:grpSpPr>
              <a:xfrm>
                <a:off x="2298596" y="7072802"/>
                <a:ext cx="581921" cy="62699"/>
                <a:chOff x="2298596" y="7072802"/>
                <a:chExt cx="581921" cy="62699"/>
              </a:xfrm>
              <a:grpFill/>
            </p:grpSpPr>
            <p:sp>
              <p:nvSpPr>
                <p:cNvPr id="378" name="Freeform 377">
                  <a:extLst>
                    <a:ext uri="{FF2B5EF4-FFF2-40B4-BE49-F238E27FC236}">
                      <a16:creationId xmlns:a16="http://schemas.microsoft.com/office/drawing/2014/main" id="{5F1E4EA0-4E91-504E-B013-503A0EE68D13}"/>
                    </a:ext>
                  </a:extLst>
                </p:cNvPr>
                <p:cNvSpPr/>
                <p:nvPr/>
              </p:nvSpPr>
              <p:spPr>
                <a:xfrm>
                  <a:off x="2373163" y="7074466"/>
                  <a:ext cx="35314" cy="930"/>
                </a:xfrm>
                <a:custGeom>
                  <a:avLst/>
                  <a:gdLst>
                    <a:gd name="connsiteX0" fmla="*/ 35314 w 35314"/>
                    <a:gd name="connsiteY0" fmla="*/ 931 h 930"/>
                    <a:gd name="connsiteX1" fmla="*/ 34806 w 35314"/>
                    <a:gd name="connsiteY1" fmla="*/ 931 h 930"/>
                    <a:gd name="connsiteX2" fmla="*/ 10670 w 35314"/>
                    <a:gd name="connsiteY2" fmla="*/ 41 h 930"/>
                    <a:gd name="connsiteX3" fmla="*/ 0 w 35314"/>
                    <a:gd name="connsiteY3" fmla="*/ 550 h 930"/>
                    <a:gd name="connsiteX4" fmla="*/ 35314 w 35314"/>
                    <a:gd name="connsiteY4" fmla="*/ 931 h 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14" h="930">
                      <a:moveTo>
                        <a:pt x="35314" y="931"/>
                      </a:moveTo>
                      <a:cubicBezTo>
                        <a:pt x="35187" y="931"/>
                        <a:pt x="34933" y="931"/>
                        <a:pt x="34806" y="931"/>
                      </a:cubicBezTo>
                      <a:cubicBezTo>
                        <a:pt x="27184" y="41"/>
                        <a:pt x="18800" y="-85"/>
                        <a:pt x="10670" y="41"/>
                      </a:cubicBezTo>
                      <a:cubicBezTo>
                        <a:pt x="6986" y="296"/>
                        <a:pt x="3557" y="296"/>
                        <a:pt x="0" y="550"/>
                      </a:cubicBezTo>
                      <a:cubicBezTo>
                        <a:pt x="11687" y="677"/>
                        <a:pt x="23500" y="804"/>
                        <a:pt x="35314" y="931"/>
                      </a:cubicBezTo>
                      <a:close/>
                    </a:path>
                  </a:pathLst>
                </a:custGeom>
                <a:grpFill/>
                <a:ln w="12692" cap="flat">
                  <a:noFill/>
                  <a:prstDash val="solid"/>
                  <a:miter/>
                </a:ln>
              </p:spPr>
              <p:txBody>
                <a:bodyPr rtlCol="0" anchor="ctr"/>
                <a:lstStyle/>
                <a:p>
                  <a:endParaRPr lang="en-US"/>
                </a:p>
              </p:txBody>
            </p:sp>
            <p:sp>
              <p:nvSpPr>
                <p:cNvPr id="379" name="Freeform 378">
                  <a:extLst>
                    <a:ext uri="{FF2B5EF4-FFF2-40B4-BE49-F238E27FC236}">
                      <a16:creationId xmlns:a16="http://schemas.microsoft.com/office/drawing/2014/main" id="{1FA3040F-6050-094A-99D7-DA1F42E3FDF7}"/>
                    </a:ext>
                  </a:extLst>
                </p:cNvPr>
                <p:cNvSpPr/>
                <p:nvPr/>
              </p:nvSpPr>
              <p:spPr>
                <a:xfrm>
                  <a:off x="2298596" y="7072802"/>
                  <a:ext cx="581921" cy="62699"/>
                </a:xfrm>
                <a:custGeom>
                  <a:avLst/>
                  <a:gdLst>
                    <a:gd name="connsiteX0" fmla="*/ 5589 w 581921"/>
                    <a:gd name="connsiteY0" fmla="*/ 59390 h 62699"/>
                    <a:gd name="connsiteX1" fmla="*/ 12195 w 581921"/>
                    <a:gd name="connsiteY1" fmla="*/ 60153 h 62699"/>
                    <a:gd name="connsiteX2" fmla="*/ 32519 w 581921"/>
                    <a:gd name="connsiteY2" fmla="*/ 61932 h 62699"/>
                    <a:gd name="connsiteX3" fmla="*/ 45095 w 581921"/>
                    <a:gd name="connsiteY3" fmla="*/ 61804 h 62699"/>
                    <a:gd name="connsiteX4" fmla="*/ 63515 w 581921"/>
                    <a:gd name="connsiteY4" fmla="*/ 61296 h 62699"/>
                    <a:gd name="connsiteX5" fmla="*/ 79902 w 581921"/>
                    <a:gd name="connsiteY5" fmla="*/ 61169 h 62699"/>
                    <a:gd name="connsiteX6" fmla="*/ 82061 w 581921"/>
                    <a:gd name="connsiteY6" fmla="*/ 61423 h 62699"/>
                    <a:gd name="connsiteX7" fmla="*/ 93367 w 581921"/>
                    <a:gd name="connsiteY7" fmla="*/ 60915 h 62699"/>
                    <a:gd name="connsiteX8" fmla="*/ 227383 w 581921"/>
                    <a:gd name="connsiteY8" fmla="*/ 58501 h 62699"/>
                    <a:gd name="connsiteX9" fmla="*/ 274256 w 581921"/>
                    <a:gd name="connsiteY9" fmla="*/ 57611 h 62699"/>
                    <a:gd name="connsiteX10" fmla="*/ 358604 w 581921"/>
                    <a:gd name="connsiteY10" fmla="*/ 60153 h 62699"/>
                    <a:gd name="connsiteX11" fmla="*/ 398364 w 581921"/>
                    <a:gd name="connsiteY11" fmla="*/ 60153 h 62699"/>
                    <a:gd name="connsiteX12" fmla="*/ 428216 w 581921"/>
                    <a:gd name="connsiteY12" fmla="*/ 62694 h 62699"/>
                    <a:gd name="connsiteX13" fmla="*/ 463530 w 581921"/>
                    <a:gd name="connsiteY13" fmla="*/ 60533 h 62699"/>
                    <a:gd name="connsiteX14" fmla="*/ 557659 w 581921"/>
                    <a:gd name="connsiteY14" fmla="*/ 58374 h 62699"/>
                    <a:gd name="connsiteX15" fmla="*/ 575697 w 581921"/>
                    <a:gd name="connsiteY15" fmla="*/ 59518 h 62699"/>
                    <a:gd name="connsiteX16" fmla="*/ 581922 w 581921"/>
                    <a:gd name="connsiteY16" fmla="*/ 31183 h 62699"/>
                    <a:gd name="connsiteX17" fmla="*/ 575697 w 581921"/>
                    <a:gd name="connsiteY17" fmla="*/ 562 h 62699"/>
                    <a:gd name="connsiteX18" fmla="*/ 565281 w 581921"/>
                    <a:gd name="connsiteY18" fmla="*/ 308 h 62699"/>
                    <a:gd name="connsiteX19" fmla="*/ 479028 w 581921"/>
                    <a:gd name="connsiteY19" fmla="*/ 2467 h 62699"/>
                    <a:gd name="connsiteX20" fmla="*/ 244277 w 581921"/>
                    <a:gd name="connsiteY20" fmla="*/ 4501 h 62699"/>
                    <a:gd name="connsiteX21" fmla="*/ 192450 w 581921"/>
                    <a:gd name="connsiteY21" fmla="*/ 3611 h 62699"/>
                    <a:gd name="connsiteX22" fmla="*/ 131221 w 581921"/>
                    <a:gd name="connsiteY22" fmla="*/ 2849 h 62699"/>
                    <a:gd name="connsiteX23" fmla="*/ 109499 w 581921"/>
                    <a:gd name="connsiteY23" fmla="*/ 2595 h 62699"/>
                    <a:gd name="connsiteX24" fmla="*/ 74185 w 581921"/>
                    <a:gd name="connsiteY24" fmla="*/ 2214 h 62699"/>
                    <a:gd name="connsiteX25" fmla="*/ 5335 w 581921"/>
                    <a:gd name="connsiteY25" fmla="*/ 562 h 62699"/>
                    <a:gd name="connsiteX26" fmla="*/ 0 w 581921"/>
                    <a:gd name="connsiteY26" fmla="*/ 32835 h 62699"/>
                    <a:gd name="connsiteX27" fmla="*/ 5589 w 581921"/>
                    <a:gd name="connsiteY27" fmla="*/ 59390 h 6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1921" h="62699">
                      <a:moveTo>
                        <a:pt x="5589" y="59390"/>
                      </a:moveTo>
                      <a:cubicBezTo>
                        <a:pt x="7876" y="59644"/>
                        <a:pt x="10035" y="59898"/>
                        <a:pt x="12195" y="60153"/>
                      </a:cubicBezTo>
                      <a:cubicBezTo>
                        <a:pt x="19309" y="61042"/>
                        <a:pt x="25914" y="61804"/>
                        <a:pt x="32519" y="61932"/>
                      </a:cubicBezTo>
                      <a:cubicBezTo>
                        <a:pt x="36585" y="62185"/>
                        <a:pt x="40522" y="62185"/>
                        <a:pt x="45095" y="61804"/>
                      </a:cubicBezTo>
                      <a:cubicBezTo>
                        <a:pt x="50939" y="61042"/>
                        <a:pt x="57290" y="60915"/>
                        <a:pt x="63515" y="61296"/>
                      </a:cubicBezTo>
                      <a:cubicBezTo>
                        <a:pt x="63769" y="61296"/>
                        <a:pt x="74693" y="61169"/>
                        <a:pt x="79902" y="61169"/>
                      </a:cubicBezTo>
                      <a:cubicBezTo>
                        <a:pt x="80664" y="61296"/>
                        <a:pt x="81172" y="61423"/>
                        <a:pt x="82061" y="61423"/>
                      </a:cubicBezTo>
                      <a:cubicBezTo>
                        <a:pt x="85491" y="61804"/>
                        <a:pt x="89429" y="61423"/>
                        <a:pt x="93367" y="60915"/>
                      </a:cubicBezTo>
                      <a:cubicBezTo>
                        <a:pt x="137954" y="60406"/>
                        <a:pt x="182668" y="60915"/>
                        <a:pt x="227383" y="58501"/>
                      </a:cubicBezTo>
                      <a:cubicBezTo>
                        <a:pt x="243007" y="57611"/>
                        <a:pt x="258505" y="56467"/>
                        <a:pt x="274256" y="57611"/>
                      </a:cubicBezTo>
                      <a:cubicBezTo>
                        <a:pt x="302330" y="59644"/>
                        <a:pt x="330531" y="59644"/>
                        <a:pt x="358604" y="60153"/>
                      </a:cubicBezTo>
                      <a:cubicBezTo>
                        <a:pt x="371815" y="60406"/>
                        <a:pt x="380707" y="57484"/>
                        <a:pt x="398364" y="60153"/>
                      </a:cubicBezTo>
                      <a:cubicBezTo>
                        <a:pt x="406113" y="60661"/>
                        <a:pt x="420721" y="62820"/>
                        <a:pt x="428216" y="62694"/>
                      </a:cubicBezTo>
                      <a:cubicBezTo>
                        <a:pt x="442316" y="62312"/>
                        <a:pt x="449430" y="61169"/>
                        <a:pt x="463530" y="60533"/>
                      </a:cubicBezTo>
                      <a:cubicBezTo>
                        <a:pt x="494907" y="59263"/>
                        <a:pt x="526283" y="58755"/>
                        <a:pt x="557659" y="58374"/>
                      </a:cubicBezTo>
                      <a:cubicBezTo>
                        <a:pt x="563630" y="58246"/>
                        <a:pt x="569727" y="58882"/>
                        <a:pt x="575697" y="59518"/>
                      </a:cubicBezTo>
                      <a:lnTo>
                        <a:pt x="581922" y="31183"/>
                      </a:lnTo>
                      <a:lnTo>
                        <a:pt x="575697" y="562"/>
                      </a:lnTo>
                      <a:cubicBezTo>
                        <a:pt x="572267" y="435"/>
                        <a:pt x="568711" y="435"/>
                        <a:pt x="565281" y="308"/>
                      </a:cubicBezTo>
                      <a:cubicBezTo>
                        <a:pt x="536445" y="-963"/>
                        <a:pt x="507228" y="2087"/>
                        <a:pt x="479028" y="2467"/>
                      </a:cubicBezTo>
                      <a:cubicBezTo>
                        <a:pt x="400778" y="3357"/>
                        <a:pt x="322528" y="2467"/>
                        <a:pt x="244277" y="4501"/>
                      </a:cubicBezTo>
                      <a:cubicBezTo>
                        <a:pt x="229923" y="4882"/>
                        <a:pt x="195117" y="4119"/>
                        <a:pt x="192450" y="3611"/>
                      </a:cubicBezTo>
                      <a:cubicBezTo>
                        <a:pt x="172760" y="-73"/>
                        <a:pt x="151673" y="3103"/>
                        <a:pt x="131221" y="2849"/>
                      </a:cubicBezTo>
                      <a:cubicBezTo>
                        <a:pt x="123981" y="2722"/>
                        <a:pt x="116740" y="2722"/>
                        <a:pt x="109499" y="2595"/>
                      </a:cubicBezTo>
                      <a:cubicBezTo>
                        <a:pt x="97686" y="2467"/>
                        <a:pt x="85999" y="2341"/>
                        <a:pt x="74185" y="2214"/>
                      </a:cubicBezTo>
                      <a:cubicBezTo>
                        <a:pt x="51193" y="1959"/>
                        <a:pt x="28201" y="1452"/>
                        <a:pt x="5335" y="562"/>
                      </a:cubicBezTo>
                      <a:lnTo>
                        <a:pt x="0" y="32835"/>
                      </a:lnTo>
                      <a:lnTo>
                        <a:pt x="5589" y="59390"/>
                      </a:lnTo>
                      <a:close/>
                    </a:path>
                  </a:pathLst>
                </a:custGeom>
                <a:grpFill/>
                <a:ln w="12692" cap="flat">
                  <a:noFill/>
                  <a:prstDash val="solid"/>
                  <a:miter/>
                </a:ln>
              </p:spPr>
              <p:txBody>
                <a:bodyPr rtlCol="0" anchor="ctr"/>
                <a:lstStyle/>
                <a:p>
                  <a:endParaRPr lang="en-US"/>
                </a:p>
              </p:txBody>
            </p:sp>
          </p:grpSp>
          <p:grpSp>
            <p:nvGrpSpPr>
              <p:cNvPr id="301" name="Graphic 1018">
                <a:extLst>
                  <a:ext uri="{FF2B5EF4-FFF2-40B4-BE49-F238E27FC236}">
                    <a16:creationId xmlns:a16="http://schemas.microsoft.com/office/drawing/2014/main" id="{E1104956-A3A1-F24E-BDF3-E21D91D73638}"/>
                  </a:ext>
                </a:extLst>
              </p:cNvPr>
              <p:cNvGrpSpPr/>
              <p:nvPr/>
            </p:nvGrpSpPr>
            <p:grpSpPr>
              <a:xfrm>
                <a:off x="1728361" y="7072802"/>
                <a:ext cx="581794" cy="62699"/>
                <a:chOff x="1728361" y="7072802"/>
                <a:chExt cx="581794" cy="62699"/>
              </a:xfrm>
              <a:grpFill/>
            </p:grpSpPr>
            <p:sp>
              <p:nvSpPr>
                <p:cNvPr id="376" name="Freeform 375">
                  <a:extLst>
                    <a:ext uri="{FF2B5EF4-FFF2-40B4-BE49-F238E27FC236}">
                      <a16:creationId xmlns:a16="http://schemas.microsoft.com/office/drawing/2014/main" id="{9B66FE86-4527-4F49-9B49-4076AD7E52D7}"/>
                    </a:ext>
                  </a:extLst>
                </p:cNvPr>
                <p:cNvSpPr/>
                <p:nvPr/>
              </p:nvSpPr>
              <p:spPr>
                <a:xfrm>
                  <a:off x="1802800" y="7074466"/>
                  <a:ext cx="35314" cy="930"/>
                </a:xfrm>
                <a:custGeom>
                  <a:avLst/>
                  <a:gdLst>
                    <a:gd name="connsiteX0" fmla="*/ 35314 w 35314"/>
                    <a:gd name="connsiteY0" fmla="*/ 931 h 930"/>
                    <a:gd name="connsiteX1" fmla="*/ 34806 w 35314"/>
                    <a:gd name="connsiteY1" fmla="*/ 931 h 930"/>
                    <a:gd name="connsiteX2" fmla="*/ 10670 w 35314"/>
                    <a:gd name="connsiteY2" fmla="*/ 41 h 930"/>
                    <a:gd name="connsiteX3" fmla="*/ 0 w 35314"/>
                    <a:gd name="connsiteY3" fmla="*/ 550 h 930"/>
                    <a:gd name="connsiteX4" fmla="*/ 35314 w 35314"/>
                    <a:gd name="connsiteY4" fmla="*/ 931 h 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14" h="930">
                      <a:moveTo>
                        <a:pt x="35314" y="931"/>
                      </a:moveTo>
                      <a:cubicBezTo>
                        <a:pt x="35187" y="931"/>
                        <a:pt x="34933" y="931"/>
                        <a:pt x="34806" y="931"/>
                      </a:cubicBezTo>
                      <a:cubicBezTo>
                        <a:pt x="27184" y="41"/>
                        <a:pt x="18800" y="-85"/>
                        <a:pt x="10670" y="41"/>
                      </a:cubicBezTo>
                      <a:cubicBezTo>
                        <a:pt x="6987" y="296"/>
                        <a:pt x="3557" y="296"/>
                        <a:pt x="0" y="550"/>
                      </a:cubicBezTo>
                      <a:cubicBezTo>
                        <a:pt x="11814" y="677"/>
                        <a:pt x="23501" y="804"/>
                        <a:pt x="35314" y="931"/>
                      </a:cubicBezTo>
                      <a:close/>
                    </a:path>
                  </a:pathLst>
                </a:custGeom>
                <a:grpFill/>
                <a:ln w="12692" cap="flat">
                  <a:noFill/>
                  <a:prstDash val="solid"/>
                  <a:miter/>
                </a:ln>
              </p:spPr>
              <p:txBody>
                <a:bodyPr rtlCol="0" anchor="ctr"/>
                <a:lstStyle/>
                <a:p>
                  <a:endParaRPr lang="en-US"/>
                </a:p>
              </p:txBody>
            </p:sp>
            <p:sp>
              <p:nvSpPr>
                <p:cNvPr id="377" name="Freeform 376">
                  <a:extLst>
                    <a:ext uri="{FF2B5EF4-FFF2-40B4-BE49-F238E27FC236}">
                      <a16:creationId xmlns:a16="http://schemas.microsoft.com/office/drawing/2014/main" id="{C226BFD2-AEDE-774C-B9A1-F2FE0E81DF15}"/>
                    </a:ext>
                  </a:extLst>
                </p:cNvPr>
                <p:cNvSpPr/>
                <p:nvPr/>
              </p:nvSpPr>
              <p:spPr>
                <a:xfrm>
                  <a:off x="1728361" y="7072802"/>
                  <a:ext cx="581794" cy="62699"/>
                </a:xfrm>
                <a:custGeom>
                  <a:avLst/>
                  <a:gdLst>
                    <a:gd name="connsiteX0" fmla="*/ 5462 w 581794"/>
                    <a:gd name="connsiteY0" fmla="*/ 59390 h 62699"/>
                    <a:gd name="connsiteX1" fmla="*/ 12195 w 581794"/>
                    <a:gd name="connsiteY1" fmla="*/ 60153 h 62699"/>
                    <a:gd name="connsiteX2" fmla="*/ 32519 w 581794"/>
                    <a:gd name="connsiteY2" fmla="*/ 61932 h 62699"/>
                    <a:gd name="connsiteX3" fmla="*/ 45095 w 581794"/>
                    <a:gd name="connsiteY3" fmla="*/ 61804 h 62699"/>
                    <a:gd name="connsiteX4" fmla="*/ 63515 w 581794"/>
                    <a:gd name="connsiteY4" fmla="*/ 61296 h 62699"/>
                    <a:gd name="connsiteX5" fmla="*/ 79902 w 581794"/>
                    <a:gd name="connsiteY5" fmla="*/ 61169 h 62699"/>
                    <a:gd name="connsiteX6" fmla="*/ 82061 w 581794"/>
                    <a:gd name="connsiteY6" fmla="*/ 61423 h 62699"/>
                    <a:gd name="connsiteX7" fmla="*/ 93367 w 581794"/>
                    <a:gd name="connsiteY7" fmla="*/ 60915 h 62699"/>
                    <a:gd name="connsiteX8" fmla="*/ 227383 w 581794"/>
                    <a:gd name="connsiteY8" fmla="*/ 58501 h 62699"/>
                    <a:gd name="connsiteX9" fmla="*/ 274256 w 581794"/>
                    <a:gd name="connsiteY9" fmla="*/ 57611 h 62699"/>
                    <a:gd name="connsiteX10" fmla="*/ 358604 w 581794"/>
                    <a:gd name="connsiteY10" fmla="*/ 60153 h 62699"/>
                    <a:gd name="connsiteX11" fmla="*/ 398364 w 581794"/>
                    <a:gd name="connsiteY11" fmla="*/ 60153 h 62699"/>
                    <a:gd name="connsiteX12" fmla="*/ 428216 w 581794"/>
                    <a:gd name="connsiteY12" fmla="*/ 62694 h 62699"/>
                    <a:gd name="connsiteX13" fmla="*/ 463530 w 581794"/>
                    <a:gd name="connsiteY13" fmla="*/ 60533 h 62699"/>
                    <a:gd name="connsiteX14" fmla="*/ 557659 w 581794"/>
                    <a:gd name="connsiteY14" fmla="*/ 58374 h 62699"/>
                    <a:gd name="connsiteX15" fmla="*/ 575697 w 581794"/>
                    <a:gd name="connsiteY15" fmla="*/ 59518 h 62699"/>
                    <a:gd name="connsiteX16" fmla="*/ 581795 w 581794"/>
                    <a:gd name="connsiteY16" fmla="*/ 31183 h 62699"/>
                    <a:gd name="connsiteX17" fmla="*/ 575697 w 581794"/>
                    <a:gd name="connsiteY17" fmla="*/ 562 h 62699"/>
                    <a:gd name="connsiteX18" fmla="*/ 565281 w 581794"/>
                    <a:gd name="connsiteY18" fmla="*/ 308 h 62699"/>
                    <a:gd name="connsiteX19" fmla="*/ 479028 w 581794"/>
                    <a:gd name="connsiteY19" fmla="*/ 2467 h 62699"/>
                    <a:gd name="connsiteX20" fmla="*/ 244277 w 581794"/>
                    <a:gd name="connsiteY20" fmla="*/ 4501 h 62699"/>
                    <a:gd name="connsiteX21" fmla="*/ 192450 w 581794"/>
                    <a:gd name="connsiteY21" fmla="*/ 3611 h 62699"/>
                    <a:gd name="connsiteX22" fmla="*/ 131221 w 581794"/>
                    <a:gd name="connsiteY22" fmla="*/ 2849 h 62699"/>
                    <a:gd name="connsiteX23" fmla="*/ 109499 w 581794"/>
                    <a:gd name="connsiteY23" fmla="*/ 2595 h 62699"/>
                    <a:gd name="connsiteX24" fmla="*/ 74185 w 581794"/>
                    <a:gd name="connsiteY24" fmla="*/ 2214 h 62699"/>
                    <a:gd name="connsiteX25" fmla="*/ 5335 w 581794"/>
                    <a:gd name="connsiteY25" fmla="*/ 562 h 62699"/>
                    <a:gd name="connsiteX26" fmla="*/ 0 w 581794"/>
                    <a:gd name="connsiteY26" fmla="*/ 32835 h 62699"/>
                    <a:gd name="connsiteX27" fmla="*/ 5462 w 581794"/>
                    <a:gd name="connsiteY27" fmla="*/ 59390 h 6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1794" h="62699">
                      <a:moveTo>
                        <a:pt x="5462" y="59390"/>
                      </a:moveTo>
                      <a:cubicBezTo>
                        <a:pt x="7749" y="59644"/>
                        <a:pt x="9908" y="59898"/>
                        <a:pt x="12195" y="60153"/>
                      </a:cubicBezTo>
                      <a:cubicBezTo>
                        <a:pt x="19309" y="61042"/>
                        <a:pt x="25914" y="61804"/>
                        <a:pt x="32519" y="61932"/>
                      </a:cubicBezTo>
                      <a:cubicBezTo>
                        <a:pt x="36585" y="62185"/>
                        <a:pt x="40522" y="62185"/>
                        <a:pt x="45095" y="61804"/>
                      </a:cubicBezTo>
                      <a:cubicBezTo>
                        <a:pt x="50939" y="61042"/>
                        <a:pt x="57290" y="60915"/>
                        <a:pt x="63515" y="61296"/>
                      </a:cubicBezTo>
                      <a:cubicBezTo>
                        <a:pt x="63642" y="61296"/>
                        <a:pt x="74693" y="61169"/>
                        <a:pt x="79902" y="61169"/>
                      </a:cubicBezTo>
                      <a:cubicBezTo>
                        <a:pt x="80664" y="61296"/>
                        <a:pt x="81172" y="61423"/>
                        <a:pt x="82061" y="61423"/>
                      </a:cubicBezTo>
                      <a:cubicBezTo>
                        <a:pt x="85491" y="61804"/>
                        <a:pt x="89429" y="61423"/>
                        <a:pt x="93367" y="60915"/>
                      </a:cubicBezTo>
                      <a:cubicBezTo>
                        <a:pt x="137954" y="60406"/>
                        <a:pt x="182668" y="60915"/>
                        <a:pt x="227383" y="58501"/>
                      </a:cubicBezTo>
                      <a:cubicBezTo>
                        <a:pt x="243007" y="57611"/>
                        <a:pt x="258505" y="56467"/>
                        <a:pt x="274256" y="57611"/>
                      </a:cubicBezTo>
                      <a:cubicBezTo>
                        <a:pt x="302330" y="59644"/>
                        <a:pt x="330531" y="59644"/>
                        <a:pt x="358604" y="60153"/>
                      </a:cubicBezTo>
                      <a:cubicBezTo>
                        <a:pt x="371815" y="60406"/>
                        <a:pt x="380707" y="57484"/>
                        <a:pt x="398364" y="60153"/>
                      </a:cubicBezTo>
                      <a:cubicBezTo>
                        <a:pt x="406113" y="60661"/>
                        <a:pt x="420721" y="62820"/>
                        <a:pt x="428216" y="62694"/>
                      </a:cubicBezTo>
                      <a:cubicBezTo>
                        <a:pt x="442316" y="62312"/>
                        <a:pt x="449430" y="61169"/>
                        <a:pt x="463530" y="60533"/>
                      </a:cubicBezTo>
                      <a:cubicBezTo>
                        <a:pt x="494907" y="59263"/>
                        <a:pt x="526283" y="58755"/>
                        <a:pt x="557659" y="58374"/>
                      </a:cubicBezTo>
                      <a:cubicBezTo>
                        <a:pt x="563629" y="58246"/>
                        <a:pt x="569727" y="58882"/>
                        <a:pt x="575697" y="59518"/>
                      </a:cubicBezTo>
                      <a:lnTo>
                        <a:pt x="581795" y="31183"/>
                      </a:lnTo>
                      <a:lnTo>
                        <a:pt x="575697" y="562"/>
                      </a:lnTo>
                      <a:cubicBezTo>
                        <a:pt x="572267" y="435"/>
                        <a:pt x="568711" y="435"/>
                        <a:pt x="565281" y="308"/>
                      </a:cubicBezTo>
                      <a:cubicBezTo>
                        <a:pt x="536445" y="-963"/>
                        <a:pt x="507228" y="2087"/>
                        <a:pt x="479028" y="2467"/>
                      </a:cubicBezTo>
                      <a:cubicBezTo>
                        <a:pt x="400778" y="3357"/>
                        <a:pt x="322528" y="2467"/>
                        <a:pt x="244277" y="4501"/>
                      </a:cubicBezTo>
                      <a:cubicBezTo>
                        <a:pt x="229923" y="4882"/>
                        <a:pt x="195117" y="4119"/>
                        <a:pt x="192450" y="3611"/>
                      </a:cubicBezTo>
                      <a:cubicBezTo>
                        <a:pt x="172760" y="-73"/>
                        <a:pt x="151673" y="3103"/>
                        <a:pt x="131221" y="2849"/>
                      </a:cubicBezTo>
                      <a:cubicBezTo>
                        <a:pt x="123981" y="2722"/>
                        <a:pt x="116740" y="2722"/>
                        <a:pt x="109499" y="2595"/>
                      </a:cubicBezTo>
                      <a:cubicBezTo>
                        <a:pt x="97686" y="2467"/>
                        <a:pt x="85999" y="2341"/>
                        <a:pt x="74185" y="2214"/>
                      </a:cubicBezTo>
                      <a:cubicBezTo>
                        <a:pt x="51193" y="1959"/>
                        <a:pt x="28201" y="1452"/>
                        <a:pt x="5335" y="562"/>
                      </a:cubicBezTo>
                      <a:lnTo>
                        <a:pt x="0" y="32835"/>
                      </a:lnTo>
                      <a:lnTo>
                        <a:pt x="5462" y="59390"/>
                      </a:lnTo>
                      <a:close/>
                    </a:path>
                  </a:pathLst>
                </a:custGeom>
                <a:grpFill/>
                <a:ln w="12692" cap="flat">
                  <a:noFill/>
                  <a:prstDash val="solid"/>
                  <a:miter/>
                </a:ln>
              </p:spPr>
              <p:txBody>
                <a:bodyPr rtlCol="0" anchor="ctr"/>
                <a:lstStyle/>
                <a:p>
                  <a:endParaRPr lang="en-US"/>
                </a:p>
              </p:txBody>
            </p:sp>
          </p:grpSp>
          <p:grpSp>
            <p:nvGrpSpPr>
              <p:cNvPr id="303" name="Graphic 1018">
                <a:extLst>
                  <a:ext uri="{FF2B5EF4-FFF2-40B4-BE49-F238E27FC236}">
                    <a16:creationId xmlns:a16="http://schemas.microsoft.com/office/drawing/2014/main" id="{641FBA88-0822-E84A-945C-467E95DFBD3E}"/>
                  </a:ext>
                </a:extLst>
              </p:cNvPr>
              <p:cNvGrpSpPr/>
              <p:nvPr/>
            </p:nvGrpSpPr>
            <p:grpSpPr>
              <a:xfrm>
                <a:off x="1158126" y="7072802"/>
                <a:ext cx="581921" cy="62699"/>
                <a:chOff x="1158126" y="7072802"/>
                <a:chExt cx="581921" cy="62699"/>
              </a:xfrm>
              <a:grpFill/>
            </p:grpSpPr>
            <p:sp>
              <p:nvSpPr>
                <p:cNvPr id="374" name="Freeform 373">
                  <a:extLst>
                    <a:ext uri="{FF2B5EF4-FFF2-40B4-BE49-F238E27FC236}">
                      <a16:creationId xmlns:a16="http://schemas.microsoft.com/office/drawing/2014/main" id="{D5AD68EE-598E-A04E-8EAF-22737AFC1E51}"/>
                    </a:ext>
                  </a:extLst>
                </p:cNvPr>
                <p:cNvSpPr/>
                <p:nvPr/>
              </p:nvSpPr>
              <p:spPr>
                <a:xfrm>
                  <a:off x="1232312" y="7074466"/>
                  <a:ext cx="35441" cy="930"/>
                </a:xfrm>
                <a:custGeom>
                  <a:avLst/>
                  <a:gdLst>
                    <a:gd name="connsiteX0" fmla="*/ 35441 w 35441"/>
                    <a:gd name="connsiteY0" fmla="*/ 931 h 930"/>
                    <a:gd name="connsiteX1" fmla="*/ 34806 w 35441"/>
                    <a:gd name="connsiteY1" fmla="*/ 931 h 930"/>
                    <a:gd name="connsiteX2" fmla="*/ 10670 w 35441"/>
                    <a:gd name="connsiteY2" fmla="*/ 41 h 930"/>
                    <a:gd name="connsiteX3" fmla="*/ 0 w 35441"/>
                    <a:gd name="connsiteY3" fmla="*/ 550 h 930"/>
                    <a:gd name="connsiteX4" fmla="*/ 35441 w 35441"/>
                    <a:gd name="connsiteY4" fmla="*/ 931 h 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41" h="930">
                      <a:moveTo>
                        <a:pt x="35441" y="931"/>
                      </a:moveTo>
                      <a:cubicBezTo>
                        <a:pt x="35314" y="931"/>
                        <a:pt x="35060" y="931"/>
                        <a:pt x="34806" y="931"/>
                      </a:cubicBezTo>
                      <a:cubicBezTo>
                        <a:pt x="27184" y="41"/>
                        <a:pt x="18800" y="-85"/>
                        <a:pt x="10670" y="41"/>
                      </a:cubicBezTo>
                      <a:cubicBezTo>
                        <a:pt x="6987" y="296"/>
                        <a:pt x="3557" y="296"/>
                        <a:pt x="0" y="550"/>
                      </a:cubicBezTo>
                      <a:cubicBezTo>
                        <a:pt x="11941" y="677"/>
                        <a:pt x="23754" y="804"/>
                        <a:pt x="35441" y="931"/>
                      </a:cubicBezTo>
                      <a:close/>
                    </a:path>
                  </a:pathLst>
                </a:custGeom>
                <a:grpFill/>
                <a:ln w="12692" cap="flat">
                  <a:noFill/>
                  <a:prstDash val="solid"/>
                  <a:miter/>
                </a:ln>
              </p:spPr>
              <p:txBody>
                <a:bodyPr rtlCol="0" anchor="ctr"/>
                <a:lstStyle/>
                <a:p>
                  <a:endParaRPr lang="en-US"/>
                </a:p>
              </p:txBody>
            </p:sp>
            <p:sp>
              <p:nvSpPr>
                <p:cNvPr id="375" name="Freeform 374">
                  <a:extLst>
                    <a:ext uri="{FF2B5EF4-FFF2-40B4-BE49-F238E27FC236}">
                      <a16:creationId xmlns:a16="http://schemas.microsoft.com/office/drawing/2014/main" id="{E588993B-E19F-9D4B-AC66-AEE1EF90B121}"/>
                    </a:ext>
                  </a:extLst>
                </p:cNvPr>
                <p:cNvSpPr/>
                <p:nvPr/>
              </p:nvSpPr>
              <p:spPr>
                <a:xfrm>
                  <a:off x="1158126" y="7072802"/>
                  <a:ext cx="581921" cy="62699"/>
                </a:xfrm>
                <a:custGeom>
                  <a:avLst/>
                  <a:gdLst>
                    <a:gd name="connsiteX0" fmla="*/ 5462 w 581921"/>
                    <a:gd name="connsiteY0" fmla="*/ 59390 h 62699"/>
                    <a:gd name="connsiteX1" fmla="*/ 12195 w 581921"/>
                    <a:gd name="connsiteY1" fmla="*/ 60153 h 62699"/>
                    <a:gd name="connsiteX2" fmla="*/ 32520 w 581921"/>
                    <a:gd name="connsiteY2" fmla="*/ 61932 h 62699"/>
                    <a:gd name="connsiteX3" fmla="*/ 45095 w 581921"/>
                    <a:gd name="connsiteY3" fmla="*/ 61804 h 62699"/>
                    <a:gd name="connsiteX4" fmla="*/ 63515 w 581921"/>
                    <a:gd name="connsiteY4" fmla="*/ 61296 h 62699"/>
                    <a:gd name="connsiteX5" fmla="*/ 79901 w 581921"/>
                    <a:gd name="connsiteY5" fmla="*/ 61169 h 62699"/>
                    <a:gd name="connsiteX6" fmla="*/ 82061 w 581921"/>
                    <a:gd name="connsiteY6" fmla="*/ 61423 h 62699"/>
                    <a:gd name="connsiteX7" fmla="*/ 93367 w 581921"/>
                    <a:gd name="connsiteY7" fmla="*/ 60915 h 62699"/>
                    <a:gd name="connsiteX8" fmla="*/ 227383 w 581921"/>
                    <a:gd name="connsiteY8" fmla="*/ 58501 h 62699"/>
                    <a:gd name="connsiteX9" fmla="*/ 274257 w 581921"/>
                    <a:gd name="connsiteY9" fmla="*/ 57611 h 62699"/>
                    <a:gd name="connsiteX10" fmla="*/ 358604 w 581921"/>
                    <a:gd name="connsiteY10" fmla="*/ 60153 h 62699"/>
                    <a:gd name="connsiteX11" fmla="*/ 398364 w 581921"/>
                    <a:gd name="connsiteY11" fmla="*/ 60153 h 62699"/>
                    <a:gd name="connsiteX12" fmla="*/ 428216 w 581921"/>
                    <a:gd name="connsiteY12" fmla="*/ 62694 h 62699"/>
                    <a:gd name="connsiteX13" fmla="*/ 463530 w 581921"/>
                    <a:gd name="connsiteY13" fmla="*/ 60533 h 62699"/>
                    <a:gd name="connsiteX14" fmla="*/ 557659 w 581921"/>
                    <a:gd name="connsiteY14" fmla="*/ 58374 h 62699"/>
                    <a:gd name="connsiteX15" fmla="*/ 575697 w 581921"/>
                    <a:gd name="connsiteY15" fmla="*/ 59518 h 62699"/>
                    <a:gd name="connsiteX16" fmla="*/ 581922 w 581921"/>
                    <a:gd name="connsiteY16" fmla="*/ 31183 h 62699"/>
                    <a:gd name="connsiteX17" fmla="*/ 575697 w 581921"/>
                    <a:gd name="connsiteY17" fmla="*/ 562 h 62699"/>
                    <a:gd name="connsiteX18" fmla="*/ 565281 w 581921"/>
                    <a:gd name="connsiteY18" fmla="*/ 308 h 62699"/>
                    <a:gd name="connsiteX19" fmla="*/ 479028 w 581921"/>
                    <a:gd name="connsiteY19" fmla="*/ 2467 h 62699"/>
                    <a:gd name="connsiteX20" fmla="*/ 244278 w 581921"/>
                    <a:gd name="connsiteY20" fmla="*/ 4501 h 62699"/>
                    <a:gd name="connsiteX21" fmla="*/ 192450 w 581921"/>
                    <a:gd name="connsiteY21" fmla="*/ 3611 h 62699"/>
                    <a:gd name="connsiteX22" fmla="*/ 131221 w 581921"/>
                    <a:gd name="connsiteY22" fmla="*/ 2849 h 62699"/>
                    <a:gd name="connsiteX23" fmla="*/ 109499 w 581921"/>
                    <a:gd name="connsiteY23" fmla="*/ 2595 h 62699"/>
                    <a:gd name="connsiteX24" fmla="*/ 74185 w 581921"/>
                    <a:gd name="connsiteY24" fmla="*/ 2214 h 62699"/>
                    <a:gd name="connsiteX25" fmla="*/ 5335 w 581921"/>
                    <a:gd name="connsiteY25" fmla="*/ 562 h 62699"/>
                    <a:gd name="connsiteX26" fmla="*/ 0 w 581921"/>
                    <a:gd name="connsiteY26" fmla="*/ 32835 h 62699"/>
                    <a:gd name="connsiteX27" fmla="*/ 5462 w 581921"/>
                    <a:gd name="connsiteY27" fmla="*/ 59390 h 6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1921" h="62699">
                      <a:moveTo>
                        <a:pt x="5462" y="59390"/>
                      </a:moveTo>
                      <a:cubicBezTo>
                        <a:pt x="7749" y="59644"/>
                        <a:pt x="9908" y="59898"/>
                        <a:pt x="12195" y="60153"/>
                      </a:cubicBezTo>
                      <a:cubicBezTo>
                        <a:pt x="19309" y="61042"/>
                        <a:pt x="25914" y="61804"/>
                        <a:pt x="32520" y="61932"/>
                      </a:cubicBezTo>
                      <a:cubicBezTo>
                        <a:pt x="36585" y="62185"/>
                        <a:pt x="40522" y="62185"/>
                        <a:pt x="45095" y="61804"/>
                      </a:cubicBezTo>
                      <a:cubicBezTo>
                        <a:pt x="50939" y="61042"/>
                        <a:pt x="57290" y="60915"/>
                        <a:pt x="63515" y="61296"/>
                      </a:cubicBezTo>
                      <a:cubicBezTo>
                        <a:pt x="63642" y="61296"/>
                        <a:pt x="74693" y="61169"/>
                        <a:pt x="79901" y="61169"/>
                      </a:cubicBezTo>
                      <a:cubicBezTo>
                        <a:pt x="80664" y="61296"/>
                        <a:pt x="81172" y="61423"/>
                        <a:pt x="82061" y="61423"/>
                      </a:cubicBezTo>
                      <a:cubicBezTo>
                        <a:pt x="85491" y="61804"/>
                        <a:pt x="89429" y="61423"/>
                        <a:pt x="93367" y="60915"/>
                      </a:cubicBezTo>
                      <a:cubicBezTo>
                        <a:pt x="137954" y="60406"/>
                        <a:pt x="182668" y="60915"/>
                        <a:pt x="227383" y="58501"/>
                      </a:cubicBezTo>
                      <a:cubicBezTo>
                        <a:pt x="243007" y="57611"/>
                        <a:pt x="258505" y="56467"/>
                        <a:pt x="274257" y="57611"/>
                      </a:cubicBezTo>
                      <a:cubicBezTo>
                        <a:pt x="302330" y="59644"/>
                        <a:pt x="330531" y="59644"/>
                        <a:pt x="358604" y="60153"/>
                      </a:cubicBezTo>
                      <a:cubicBezTo>
                        <a:pt x="371815" y="60406"/>
                        <a:pt x="380707" y="57484"/>
                        <a:pt x="398364" y="60153"/>
                      </a:cubicBezTo>
                      <a:cubicBezTo>
                        <a:pt x="406113" y="60661"/>
                        <a:pt x="420721" y="62820"/>
                        <a:pt x="428216" y="62694"/>
                      </a:cubicBezTo>
                      <a:cubicBezTo>
                        <a:pt x="442316" y="62312"/>
                        <a:pt x="449430" y="61169"/>
                        <a:pt x="463530" y="60533"/>
                      </a:cubicBezTo>
                      <a:cubicBezTo>
                        <a:pt x="494907" y="59263"/>
                        <a:pt x="526283" y="58755"/>
                        <a:pt x="557659" y="58374"/>
                      </a:cubicBezTo>
                      <a:cubicBezTo>
                        <a:pt x="563629" y="58246"/>
                        <a:pt x="569727" y="58882"/>
                        <a:pt x="575697" y="59518"/>
                      </a:cubicBezTo>
                      <a:lnTo>
                        <a:pt x="581922" y="31183"/>
                      </a:lnTo>
                      <a:lnTo>
                        <a:pt x="575697" y="562"/>
                      </a:lnTo>
                      <a:cubicBezTo>
                        <a:pt x="572267" y="435"/>
                        <a:pt x="568711" y="435"/>
                        <a:pt x="565281" y="308"/>
                      </a:cubicBezTo>
                      <a:cubicBezTo>
                        <a:pt x="536445" y="-963"/>
                        <a:pt x="507228" y="2087"/>
                        <a:pt x="479028" y="2467"/>
                      </a:cubicBezTo>
                      <a:cubicBezTo>
                        <a:pt x="400778" y="3357"/>
                        <a:pt x="322528" y="2467"/>
                        <a:pt x="244278" y="4501"/>
                      </a:cubicBezTo>
                      <a:cubicBezTo>
                        <a:pt x="229923" y="4882"/>
                        <a:pt x="195117" y="4119"/>
                        <a:pt x="192450" y="3611"/>
                      </a:cubicBezTo>
                      <a:cubicBezTo>
                        <a:pt x="172760" y="-73"/>
                        <a:pt x="151673" y="3103"/>
                        <a:pt x="131221" y="2849"/>
                      </a:cubicBezTo>
                      <a:cubicBezTo>
                        <a:pt x="123981" y="2722"/>
                        <a:pt x="116740" y="2722"/>
                        <a:pt x="109499" y="2595"/>
                      </a:cubicBezTo>
                      <a:cubicBezTo>
                        <a:pt x="97686" y="2467"/>
                        <a:pt x="85999" y="2341"/>
                        <a:pt x="74185" y="2214"/>
                      </a:cubicBezTo>
                      <a:cubicBezTo>
                        <a:pt x="51193" y="1959"/>
                        <a:pt x="28201" y="1452"/>
                        <a:pt x="5335" y="562"/>
                      </a:cubicBezTo>
                      <a:lnTo>
                        <a:pt x="0" y="32835"/>
                      </a:lnTo>
                      <a:lnTo>
                        <a:pt x="5462" y="59390"/>
                      </a:lnTo>
                      <a:close/>
                    </a:path>
                  </a:pathLst>
                </a:custGeom>
                <a:grpFill/>
                <a:ln w="12692" cap="flat">
                  <a:noFill/>
                  <a:prstDash val="solid"/>
                  <a:miter/>
                </a:ln>
              </p:spPr>
              <p:txBody>
                <a:bodyPr rtlCol="0" anchor="ctr"/>
                <a:lstStyle/>
                <a:p>
                  <a:endParaRPr lang="en-US"/>
                </a:p>
              </p:txBody>
            </p:sp>
          </p:grpSp>
          <p:grpSp>
            <p:nvGrpSpPr>
              <p:cNvPr id="304" name="Graphic 1018">
                <a:extLst>
                  <a:ext uri="{FF2B5EF4-FFF2-40B4-BE49-F238E27FC236}">
                    <a16:creationId xmlns:a16="http://schemas.microsoft.com/office/drawing/2014/main" id="{616E6163-2306-4D43-84A4-ADA47018664D}"/>
                  </a:ext>
                </a:extLst>
              </p:cNvPr>
              <p:cNvGrpSpPr/>
              <p:nvPr/>
            </p:nvGrpSpPr>
            <p:grpSpPr>
              <a:xfrm>
                <a:off x="587764" y="7072802"/>
                <a:ext cx="581921" cy="62699"/>
                <a:chOff x="587764" y="7072802"/>
                <a:chExt cx="581921" cy="62699"/>
              </a:xfrm>
              <a:grpFill/>
            </p:grpSpPr>
            <p:sp>
              <p:nvSpPr>
                <p:cNvPr id="372" name="Freeform 371">
                  <a:extLst>
                    <a:ext uri="{FF2B5EF4-FFF2-40B4-BE49-F238E27FC236}">
                      <a16:creationId xmlns:a16="http://schemas.microsoft.com/office/drawing/2014/main" id="{910D79E8-316A-6649-83A5-35557EC3CBFF}"/>
                    </a:ext>
                  </a:extLst>
                </p:cNvPr>
                <p:cNvSpPr/>
                <p:nvPr/>
              </p:nvSpPr>
              <p:spPr>
                <a:xfrm>
                  <a:off x="662331" y="7074466"/>
                  <a:ext cx="35187" cy="930"/>
                </a:xfrm>
                <a:custGeom>
                  <a:avLst/>
                  <a:gdLst>
                    <a:gd name="connsiteX0" fmla="*/ 35187 w 35187"/>
                    <a:gd name="connsiteY0" fmla="*/ 931 h 930"/>
                    <a:gd name="connsiteX1" fmla="*/ 34679 w 35187"/>
                    <a:gd name="connsiteY1" fmla="*/ 931 h 930"/>
                    <a:gd name="connsiteX2" fmla="*/ 10543 w 35187"/>
                    <a:gd name="connsiteY2" fmla="*/ 41 h 930"/>
                    <a:gd name="connsiteX3" fmla="*/ 0 w 35187"/>
                    <a:gd name="connsiteY3" fmla="*/ 550 h 930"/>
                    <a:gd name="connsiteX4" fmla="*/ 35187 w 35187"/>
                    <a:gd name="connsiteY4" fmla="*/ 931 h 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87" h="930">
                      <a:moveTo>
                        <a:pt x="35187" y="931"/>
                      </a:moveTo>
                      <a:cubicBezTo>
                        <a:pt x="35060" y="931"/>
                        <a:pt x="34806" y="931"/>
                        <a:pt x="34679" y="931"/>
                      </a:cubicBezTo>
                      <a:cubicBezTo>
                        <a:pt x="27057" y="41"/>
                        <a:pt x="18673" y="-85"/>
                        <a:pt x="10543" y="41"/>
                      </a:cubicBezTo>
                      <a:cubicBezTo>
                        <a:pt x="6860" y="296"/>
                        <a:pt x="3430" y="296"/>
                        <a:pt x="0" y="550"/>
                      </a:cubicBezTo>
                      <a:cubicBezTo>
                        <a:pt x="11560" y="677"/>
                        <a:pt x="23373" y="804"/>
                        <a:pt x="35187" y="931"/>
                      </a:cubicBezTo>
                      <a:close/>
                    </a:path>
                  </a:pathLst>
                </a:custGeom>
                <a:grpFill/>
                <a:ln w="12692" cap="flat">
                  <a:noFill/>
                  <a:prstDash val="solid"/>
                  <a:miter/>
                </a:ln>
              </p:spPr>
              <p:txBody>
                <a:bodyPr rtlCol="0" anchor="ctr"/>
                <a:lstStyle/>
                <a:p>
                  <a:endParaRPr lang="en-US"/>
                </a:p>
              </p:txBody>
            </p:sp>
            <p:sp>
              <p:nvSpPr>
                <p:cNvPr id="373" name="Freeform 372">
                  <a:extLst>
                    <a:ext uri="{FF2B5EF4-FFF2-40B4-BE49-F238E27FC236}">
                      <a16:creationId xmlns:a16="http://schemas.microsoft.com/office/drawing/2014/main" id="{30D0223D-A821-854A-B221-97BC924F6311}"/>
                    </a:ext>
                  </a:extLst>
                </p:cNvPr>
                <p:cNvSpPr/>
                <p:nvPr/>
              </p:nvSpPr>
              <p:spPr>
                <a:xfrm>
                  <a:off x="587764" y="7072802"/>
                  <a:ext cx="581921" cy="62699"/>
                </a:xfrm>
                <a:custGeom>
                  <a:avLst/>
                  <a:gdLst>
                    <a:gd name="connsiteX0" fmla="*/ 5462 w 581921"/>
                    <a:gd name="connsiteY0" fmla="*/ 59390 h 62699"/>
                    <a:gd name="connsiteX1" fmla="*/ 12195 w 581921"/>
                    <a:gd name="connsiteY1" fmla="*/ 60153 h 62699"/>
                    <a:gd name="connsiteX2" fmla="*/ 32520 w 581921"/>
                    <a:gd name="connsiteY2" fmla="*/ 61932 h 62699"/>
                    <a:gd name="connsiteX3" fmla="*/ 45095 w 581921"/>
                    <a:gd name="connsiteY3" fmla="*/ 61804 h 62699"/>
                    <a:gd name="connsiteX4" fmla="*/ 63515 w 581921"/>
                    <a:gd name="connsiteY4" fmla="*/ 61296 h 62699"/>
                    <a:gd name="connsiteX5" fmla="*/ 79901 w 581921"/>
                    <a:gd name="connsiteY5" fmla="*/ 61169 h 62699"/>
                    <a:gd name="connsiteX6" fmla="*/ 82061 w 581921"/>
                    <a:gd name="connsiteY6" fmla="*/ 61423 h 62699"/>
                    <a:gd name="connsiteX7" fmla="*/ 93367 w 581921"/>
                    <a:gd name="connsiteY7" fmla="*/ 60915 h 62699"/>
                    <a:gd name="connsiteX8" fmla="*/ 227383 w 581921"/>
                    <a:gd name="connsiteY8" fmla="*/ 58501 h 62699"/>
                    <a:gd name="connsiteX9" fmla="*/ 274256 w 581921"/>
                    <a:gd name="connsiteY9" fmla="*/ 57611 h 62699"/>
                    <a:gd name="connsiteX10" fmla="*/ 358604 w 581921"/>
                    <a:gd name="connsiteY10" fmla="*/ 60153 h 62699"/>
                    <a:gd name="connsiteX11" fmla="*/ 398364 w 581921"/>
                    <a:gd name="connsiteY11" fmla="*/ 60153 h 62699"/>
                    <a:gd name="connsiteX12" fmla="*/ 428216 w 581921"/>
                    <a:gd name="connsiteY12" fmla="*/ 62694 h 62699"/>
                    <a:gd name="connsiteX13" fmla="*/ 463530 w 581921"/>
                    <a:gd name="connsiteY13" fmla="*/ 60533 h 62699"/>
                    <a:gd name="connsiteX14" fmla="*/ 557659 w 581921"/>
                    <a:gd name="connsiteY14" fmla="*/ 58374 h 62699"/>
                    <a:gd name="connsiteX15" fmla="*/ 575697 w 581921"/>
                    <a:gd name="connsiteY15" fmla="*/ 59518 h 62699"/>
                    <a:gd name="connsiteX16" fmla="*/ 581922 w 581921"/>
                    <a:gd name="connsiteY16" fmla="*/ 31183 h 62699"/>
                    <a:gd name="connsiteX17" fmla="*/ 575697 w 581921"/>
                    <a:gd name="connsiteY17" fmla="*/ 562 h 62699"/>
                    <a:gd name="connsiteX18" fmla="*/ 565281 w 581921"/>
                    <a:gd name="connsiteY18" fmla="*/ 308 h 62699"/>
                    <a:gd name="connsiteX19" fmla="*/ 479028 w 581921"/>
                    <a:gd name="connsiteY19" fmla="*/ 2467 h 62699"/>
                    <a:gd name="connsiteX20" fmla="*/ 244278 w 581921"/>
                    <a:gd name="connsiteY20" fmla="*/ 4501 h 62699"/>
                    <a:gd name="connsiteX21" fmla="*/ 192449 w 581921"/>
                    <a:gd name="connsiteY21" fmla="*/ 3611 h 62699"/>
                    <a:gd name="connsiteX22" fmla="*/ 131221 w 581921"/>
                    <a:gd name="connsiteY22" fmla="*/ 2849 h 62699"/>
                    <a:gd name="connsiteX23" fmla="*/ 109499 w 581921"/>
                    <a:gd name="connsiteY23" fmla="*/ 2595 h 62699"/>
                    <a:gd name="connsiteX24" fmla="*/ 74185 w 581921"/>
                    <a:gd name="connsiteY24" fmla="*/ 2214 h 62699"/>
                    <a:gd name="connsiteX25" fmla="*/ 5335 w 581921"/>
                    <a:gd name="connsiteY25" fmla="*/ 562 h 62699"/>
                    <a:gd name="connsiteX26" fmla="*/ 0 w 581921"/>
                    <a:gd name="connsiteY26" fmla="*/ 32835 h 62699"/>
                    <a:gd name="connsiteX27" fmla="*/ 5462 w 581921"/>
                    <a:gd name="connsiteY27" fmla="*/ 59390 h 6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1921" h="62699">
                      <a:moveTo>
                        <a:pt x="5462" y="59390"/>
                      </a:moveTo>
                      <a:cubicBezTo>
                        <a:pt x="7749" y="59644"/>
                        <a:pt x="9908" y="59898"/>
                        <a:pt x="12195" y="60153"/>
                      </a:cubicBezTo>
                      <a:cubicBezTo>
                        <a:pt x="19308" y="61042"/>
                        <a:pt x="25914" y="61804"/>
                        <a:pt x="32520" y="61932"/>
                      </a:cubicBezTo>
                      <a:cubicBezTo>
                        <a:pt x="36584" y="62185"/>
                        <a:pt x="40522" y="62185"/>
                        <a:pt x="45095" y="61804"/>
                      </a:cubicBezTo>
                      <a:cubicBezTo>
                        <a:pt x="50939" y="61042"/>
                        <a:pt x="57290" y="60915"/>
                        <a:pt x="63515" y="61296"/>
                      </a:cubicBezTo>
                      <a:cubicBezTo>
                        <a:pt x="63642" y="61296"/>
                        <a:pt x="74693" y="61169"/>
                        <a:pt x="79901" y="61169"/>
                      </a:cubicBezTo>
                      <a:cubicBezTo>
                        <a:pt x="80664" y="61296"/>
                        <a:pt x="81172" y="61423"/>
                        <a:pt x="82061" y="61423"/>
                      </a:cubicBezTo>
                      <a:cubicBezTo>
                        <a:pt x="85491" y="61804"/>
                        <a:pt x="89429" y="61423"/>
                        <a:pt x="93367" y="60915"/>
                      </a:cubicBezTo>
                      <a:cubicBezTo>
                        <a:pt x="137954" y="60406"/>
                        <a:pt x="182668" y="60915"/>
                        <a:pt x="227383" y="58501"/>
                      </a:cubicBezTo>
                      <a:cubicBezTo>
                        <a:pt x="243007" y="57611"/>
                        <a:pt x="258505" y="56467"/>
                        <a:pt x="274256" y="57611"/>
                      </a:cubicBezTo>
                      <a:cubicBezTo>
                        <a:pt x="302330" y="59644"/>
                        <a:pt x="330530" y="59644"/>
                        <a:pt x="358604" y="60153"/>
                      </a:cubicBezTo>
                      <a:cubicBezTo>
                        <a:pt x="371815" y="60406"/>
                        <a:pt x="380707" y="57484"/>
                        <a:pt x="398364" y="60153"/>
                      </a:cubicBezTo>
                      <a:cubicBezTo>
                        <a:pt x="406113" y="60661"/>
                        <a:pt x="420721" y="62820"/>
                        <a:pt x="428216" y="62694"/>
                      </a:cubicBezTo>
                      <a:cubicBezTo>
                        <a:pt x="442316" y="62312"/>
                        <a:pt x="449430" y="61169"/>
                        <a:pt x="463530" y="60533"/>
                      </a:cubicBezTo>
                      <a:cubicBezTo>
                        <a:pt x="494907" y="59263"/>
                        <a:pt x="526283" y="58755"/>
                        <a:pt x="557659" y="58374"/>
                      </a:cubicBezTo>
                      <a:cubicBezTo>
                        <a:pt x="563629" y="58246"/>
                        <a:pt x="569727" y="58882"/>
                        <a:pt x="575697" y="59518"/>
                      </a:cubicBezTo>
                      <a:lnTo>
                        <a:pt x="581922" y="31183"/>
                      </a:lnTo>
                      <a:lnTo>
                        <a:pt x="575697" y="562"/>
                      </a:lnTo>
                      <a:cubicBezTo>
                        <a:pt x="572267" y="435"/>
                        <a:pt x="568711" y="435"/>
                        <a:pt x="565281" y="308"/>
                      </a:cubicBezTo>
                      <a:cubicBezTo>
                        <a:pt x="536445" y="-963"/>
                        <a:pt x="507228" y="2087"/>
                        <a:pt x="479028" y="2467"/>
                      </a:cubicBezTo>
                      <a:cubicBezTo>
                        <a:pt x="400778" y="3357"/>
                        <a:pt x="322528" y="2467"/>
                        <a:pt x="244278" y="4501"/>
                      </a:cubicBezTo>
                      <a:cubicBezTo>
                        <a:pt x="229923" y="4882"/>
                        <a:pt x="195117" y="4119"/>
                        <a:pt x="192449" y="3611"/>
                      </a:cubicBezTo>
                      <a:cubicBezTo>
                        <a:pt x="172760" y="-73"/>
                        <a:pt x="151673" y="3103"/>
                        <a:pt x="131221" y="2849"/>
                      </a:cubicBezTo>
                      <a:cubicBezTo>
                        <a:pt x="123981" y="2722"/>
                        <a:pt x="116740" y="2722"/>
                        <a:pt x="109499" y="2595"/>
                      </a:cubicBezTo>
                      <a:cubicBezTo>
                        <a:pt x="97686" y="2467"/>
                        <a:pt x="85999" y="2341"/>
                        <a:pt x="74185" y="2214"/>
                      </a:cubicBezTo>
                      <a:cubicBezTo>
                        <a:pt x="51193" y="1959"/>
                        <a:pt x="28201" y="1452"/>
                        <a:pt x="5335" y="562"/>
                      </a:cubicBezTo>
                      <a:lnTo>
                        <a:pt x="0" y="32835"/>
                      </a:lnTo>
                      <a:lnTo>
                        <a:pt x="5462" y="59390"/>
                      </a:lnTo>
                      <a:close/>
                    </a:path>
                  </a:pathLst>
                </a:custGeom>
                <a:grpFill/>
                <a:ln w="12692" cap="flat">
                  <a:noFill/>
                  <a:prstDash val="solid"/>
                  <a:miter/>
                </a:ln>
              </p:spPr>
              <p:txBody>
                <a:bodyPr rtlCol="0" anchor="ctr"/>
                <a:lstStyle/>
                <a:p>
                  <a:endParaRPr lang="en-US"/>
                </a:p>
              </p:txBody>
            </p:sp>
          </p:grpSp>
          <p:grpSp>
            <p:nvGrpSpPr>
              <p:cNvPr id="305" name="Graphic 1018">
                <a:extLst>
                  <a:ext uri="{FF2B5EF4-FFF2-40B4-BE49-F238E27FC236}">
                    <a16:creationId xmlns:a16="http://schemas.microsoft.com/office/drawing/2014/main" id="{8B044107-2AC3-4748-9D05-116C7D46A5CE}"/>
                  </a:ext>
                </a:extLst>
              </p:cNvPr>
              <p:cNvGrpSpPr/>
              <p:nvPr/>
            </p:nvGrpSpPr>
            <p:grpSpPr>
              <a:xfrm>
                <a:off x="350659" y="6728527"/>
                <a:ext cx="248537" cy="404994"/>
                <a:chOff x="350659" y="6728527"/>
                <a:chExt cx="248537" cy="404994"/>
              </a:xfrm>
              <a:grpFill/>
            </p:grpSpPr>
            <p:sp>
              <p:nvSpPr>
                <p:cNvPr id="370" name="Freeform 369">
                  <a:extLst>
                    <a:ext uri="{FF2B5EF4-FFF2-40B4-BE49-F238E27FC236}">
                      <a16:creationId xmlns:a16="http://schemas.microsoft.com/office/drawing/2014/main" id="{806EC64A-0BD0-9F4B-BA9A-17E29D71300B}"/>
                    </a:ext>
                  </a:extLst>
                </p:cNvPr>
                <p:cNvSpPr/>
                <p:nvPr/>
              </p:nvSpPr>
              <p:spPr>
                <a:xfrm>
                  <a:off x="408780" y="6822296"/>
                  <a:ext cx="930" cy="29732"/>
                </a:xfrm>
                <a:custGeom>
                  <a:avLst/>
                  <a:gdLst>
                    <a:gd name="connsiteX0" fmla="*/ 0 w 930"/>
                    <a:gd name="connsiteY0" fmla="*/ 29732 h 29732"/>
                    <a:gd name="connsiteX1" fmla="*/ 0 w 930"/>
                    <a:gd name="connsiteY1" fmla="*/ 29223 h 29732"/>
                    <a:gd name="connsiteX2" fmla="*/ 889 w 930"/>
                    <a:gd name="connsiteY2" fmla="*/ 9275 h 29732"/>
                    <a:gd name="connsiteX3" fmla="*/ 381 w 930"/>
                    <a:gd name="connsiteY3" fmla="*/ 0 h 29732"/>
                    <a:gd name="connsiteX4" fmla="*/ 0 w 930"/>
                    <a:gd name="connsiteY4" fmla="*/ 29732 h 29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 h="29732">
                      <a:moveTo>
                        <a:pt x="0" y="29732"/>
                      </a:moveTo>
                      <a:lnTo>
                        <a:pt x="0" y="29223"/>
                      </a:lnTo>
                      <a:cubicBezTo>
                        <a:pt x="889" y="23125"/>
                        <a:pt x="1016" y="16263"/>
                        <a:pt x="889" y="9275"/>
                      </a:cubicBezTo>
                      <a:cubicBezTo>
                        <a:pt x="762" y="6099"/>
                        <a:pt x="635" y="3049"/>
                        <a:pt x="381" y="0"/>
                      </a:cubicBezTo>
                      <a:cubicBezTo>
                        <a:pt x="254" y="9910"/>
                        <a:pt x="127" y="19821"/>
                        <a:pt x="0" y="29732"/>
                      </a:cubicBezTo>
                      <a:close/>
                    </a:path>
                  </a:pathLst>
                </a:custGeom>
                <a:grpFill/>
                <a:ln w="12692" cap="flat">
                  <a:noFill/>
                  <a:prstDash val="solid"/>
                  <a:miter/>
                </a:ln>
              </p:spPr>
              <p:txBody>
                <a:bodyPr rtlCol="0" anchor="ctr"/>
                <a:lstStyle/>
                <a:p>
                  <a:endParaRPr lang="en-US"/>
                </a:p>
              </p:txBody>
            </p:sp>
            <p:sp>
              <p:nvSpPr>
                <p:cNvPr id="371" name="Freeform 370">
                  <a:extLst>
                    <a:ext uri="{FF2B5EF4-FFF2-40B4-BE49-F238E27FC236}">
                      <a16:creationId xmlns:a16="http://schemas.microsoft.com/office/drawing/2014/main" id="{1EBA4416-DD29-F94A-8BA7-DECFED65009F}"/>
                    </a:ext>
                  </a:extLst>
                </p:cNvPr>
                <p:cNvSpPr/>
                <p:nvPr/>
              </p:nvSpPr>
              <p:spPr>
                <a:xfrm>
                  <a:off x="350659" y="6728527"/>
                  <a:ext cx="248537" cy="404994"/>
                </a:xfrm>
                <a:custGeom>
                  <a:avLst/>
                  <a:gdLst>
                    <a:gd name="connsiteX0" fmla="*/ 44783 w 248537"/>
                    <a:gd name="connsiteY0" fmla="*/ 0 h 404994"/>
                    <a:gd name="connsiteX1" fmla="*/ 37415 w 248537"/>
                    <a:gd name="connsiteY1" fmla="*/ 890 h 404994"/>
                    <a:gd name="connsiteX2" fmla="*/ 17217 w 248537"/>
                    <a:gd name="connsiteY2" fmla="*/ 11181 h 404994"/>
                    <a:gd name="connsiteX3" fmla="*/ 9215 w 248537"/>
                    <a:gd name="connsiteY3" fmla="*/ 22617 h 404994"/>
                    <a:gd name="connsiteX4" fmla="*/ 4769 w 248537"/>
                    <a:gd name="connsiteY4" fmla="*/ 41802 h 404994"/>
                    <a:gd name="connsiteX5" fmla="*/ 2990 w 248537"/>
                    <a:gd name="connsiteY5" fmla="*/ 59209 h 404994"/>
                    <a:gd name="connsiteX6" fmla="*/ 2482 w 248537"/>
                    <a:gd name="connsiteY6" fmla="*/ 61370 h 404994"/>
                    <a:gd name="connsiteX7" fmla="*/ 1847 w 248537"/>
                    <a:gd name="connsiteY7" fmla="*/ 73948 h 404994"/>
                    <a:gd name="connsiteX8" fmla="*/ 196 w 248537"/>
                    <a:gd name="connsiteY8" fmla="*/ 152090 h 404994"/>
                    <a:gd name="connsiteX9" fmla="*/ 831 w 248537"/>
                    <a:gd name="connsiteY9" fmla="*/ 191986 h 404994"/>
                    <a:gd name="connsiteX10" fmla="*/ 2101 w 248537"/>
                    <a:gd name="connsiteY10" fmla="*/ 228325 h 404994"/>
                    <a:gd name="connsiteX11" fmla="*/ 3117 w 248537"/>
                    <a:gd name="connsiteY11" fmla="*/ 284485 h 404994"/>
                    <a:gd name="connsiteX12" fmla="*/ 3879 w 248537"/>
                    <a:gd name="connsiteY12" fmla="*/ 331878 h 404994"/>
                    <a:gd name="connsiteX13" fmla="*/ 5785 w 248537"/>
                    <a:gd name="connsiteY13" fmla="*/ 354240 h 404994"/>
                    <a:gd name="connsiteX14" fmla="*/ 11247 w 248537"/>
                    <a:gd name="connsiteY14" fmla="*/ 375967 h 404994"/>
                    <a:gd name="connsiteX15" fmla="*/ 25220 w 248537"/>
                    <a:gd name="connsiteY15" fmla="*/ 390325 h 404994"/>
                    <a:gd name="connsiteX16" fmla="*/ 46053 w 248537"/>
                    <a:gd name="connsiteY16" fmla="*/ 398965 h 404994"/>
                    <a:gd name="connsiteX17" fmla="*/ 76032 w 248537"/>
                    <a:gd name="connsiteY17" fmla="*/ 404428 h 404994"/>
                    <a:gd name="connsiteX18" fmla="*/ 116554 w 248537"/>
                    <a:gd name="connsiteY18" fmla="*/ 404682 h 404994"/>
                    <a:gd name="connsiteX19" fmla="*/ 224275 w 248537"/>
                    <a:gd name="connsiteY19" fmla="*/ 402649 h 404994"/>
                    <a:gd name="connsiteX20" fmla="*/ 242314 w 248537"/>
                    <a:gd name="connsiteY20" fmla="*/ 403793 h 404994"/>
                    <a:gd name="connsiteX21" fmla="*/ 248538 w 248537"/>
                    <a:gd name="connsiteY21" fmla="*/ 375459 h 404994"/>
                    <a:gd name="connsiteX22" fmla="*/ 242314 w 248537"/>
                    <a:gd name="connsiteY22" fmla="*/ 344838 h 404994"/>
                    <a:gd name="connsiteX23" fmla="*/ 231897 w 248537"/>
                    <a:gd name="connsiteY23" fmla="*/ 344583 h 404994"/>
                    <a:gd name="connsiteX24" fmla="*/ 193407 w 248537"/>
                    <a:gd name="connsiteY24" fmla="*/ 345091 h 404994"/>
                    <a:gd name="connsiteX25" fmla="*/ 156823 w 248537"/>
                    <a:gd name="connsiteY25" fmla="*/ 346743 h 404994"/>
                    <a:gd name="connsiteX26" fmla="*/ 106773 w 248537"/>
                    <a:gd name="connsiteY26" fmla="*/ 347125 h 404994"/>
                    <a:gd name="connsiteX27" fmla="*/ 81748 w 248537"/>
                    <a:gd name="connsiteY27" fmla="*/ 346870 h 404994"/>
                    <a:gd name="connsiteX28" fmla="*/ 61678 w 248537"/>
                    <a:gd name="connsiteY28" fmla="*/ 333402 h 404994"/>
                    <a:gd name="connsiteX29" fmla="*/ 57613 w 248537"/>
                    <a:gd name="connsiteY29" fmla="*/ 321713 h 404994"/>
                    <a:gd name="connsiteX30" fmla="*/ 57359 w 248537"/>
                    <a:gd name="connsiteY30" fmla="*/ 309262 h 404994"/>
                    <a:gd name="connsiteX31" fmla="*/ 57105 w 248537"/>
                    <a:gd name="connsiteY31" fmla="*/ 284358 h 404994"/>
                    <a:gd name="connsiteX32" fmla="*/ 56088 w 248537"/>
                    <a:gd name="connsiteY32" fmla="*/ 236076 h 404994"/>
                    <a:gd name="connsiteX33" fmla="*/ 56215 w 248537"/>
                    <a:gd name="connsiteY33" fmla="*/ 212188 h 404994"/>
                    <a:gd name="connsiteX34" fmla="*/ 56978 w 248537"/>
                    <a:gd name="connsiteY34" fmla="*/ 190715 h 404994"/>
                    <a:gd name="connsiteX35" fmla="*/ 58629 w 248537"/>
                    <a:gd name="connsiteY35" fmla="*/ 178010 h 404994"/>
                    <a:gd name="connsiteX36" fmla="*/ 58629 w 248537"/>
                    <a:gd name="connsiteY36" fmla="*/ 166320 h 404994"/>
                    <a:gd name="connsiteX37" fmla="*/ 57740 w 248537"/>
                    <a:gd name="connsiteY37" fmla="*/ 141924 h 404994"/>
                    <a:gd name="connsiteX38" fmla="*/ 57994 w 248537"/>
                    <a:gd name="connsiteY38" fmla="*/ 123502 h 404994"/>
                    <a:gd name="connsiteX39" fmla="*/ 58375 w 248537"/>
                    <a:gd name="connsiteY39" fmla="*/ 93769 h 404994"/>
                    <a:gd name="connsiteX40" fmla="*/ 63202 w 248537"/>
                    <a:gd name="connsiteY40" fmla="*/ 65944 h 404994"/>
                    <a:gd name="connsiteX41" fmla="*/ 88354 w 248537"/>
                    <a:gd name="connsiteY41" fmla="*/ 53365 h 404994"/>
                    <a:gd name="connsiteX42" fmla="*/ 67394 w 248537"/>
                    <a:gd name="connsiteY42" fmla="*/ 21346 h 404994"/>
                    <a:gd name="connsiteX43" fmla="*/ 44783 w 248537"/>
                    <a:gd name="connsiteY43" fmla="*/ 0 h 404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48537" h="404994">
                      <a:moveTo>
                        <a:pt x="44783" y="0"/>
                      </a:moveTo>
                      <a:cubicBezTo>
                        <a:pt x="42369" y="127"/>
                        <a:pt x="39956" y="382"/>
                        <a:pt x="37415" y="890"/>
                      </a:cubicBezTo>
                      <a:cubicBezTo>
                        <a:pt x="29539" y="2541"/>
                        <a:pt x="22553" y="6099"/>
                        <a:pt x="17217" y="11181"/>
                      </a:cubicBezTo>
                      <a:cubicBezTo>
                        <a:pt x="13788" y="14231"/>
                        <a:pt x="11120" y="17789"/>
                        <a:pt x="9215" y="22617"/>
                      </a:cubicBezTo>
                      <a:cubicBezTo>
                        <a:pt x="6801" y="28970"/>
                        <a:pt x="5658" y="35576"/>
                        <a:pt x="4769" y="41802"/>
                      </a:cubicBezTo>
                      <a:cubicBezTo>
                        <a:pt x="4769" y="42056"/>
                        <a:pt x="3625" y="53619"/>
                        <a:pt x="2990" y="59209"/>
                      </a:cubicBezTo>
                      <a:cubicBezTo>
                        <a:pt x="2863" y="59845"/>
                        <a:pt x="2736" y="60480"/>
                        <a:pt x="2482" y="61370"/>
                      </a:cubicBezTo>
                      <a:cubicBezTo>
                        <a:pt x="1720" y="64673"/>
                        <a:pt x="1720" y="69247"/>
                        <a:pt x="1847" y="73948"/>
                      </a:cubicBezTo>
                      <a:cubicBezTo>
                        <a:pt x="-186" y="98343"/>
                        <a:pt x="-186" y="123755"/>
                        <a:pt x="196" y="152090"/>
                      </a:cubicBezTo>
                      <a:lnTo>
                        <a:pt x="831" y="191986"/>
                      </a:lnTo>
                      <a:lnTo>
                        <a:pt x="2101" y="228325"/>
                      </a:lnTo>
                      <a:cubicBezTo>
                        <a:pt x="2990" y="247130"/>
                        <a:pt x="4006" y="266061"/>
                        <a:pt x="3117" y="284485"/>
                      </a:cubicBezTo>
                      <a:cubicBezTo>
                        <a:pt x="2355" y="300748"/>
                        <a:pt x="2863" y="316630"/>
                        <a:pt x="3879" y="331878"/>
                      </a:cubicBezTo>
                      <a:lnTo>
                        <a:pt x="5785" y="354240"/>
                      </a:lnTo>
                      <a:cubicBezTo>
                        <a:pt x="6293" y="361610"/>
                        <a:pt x="7309" y="368979"/>
                        <a:pt x="11247" y="375967"/>
                      </a:cubicBezTo>
                      <a:cubicBezTo>
                        <a:pt x="14677" y="382447"/>
                        <a:pt x="19631" y="386640"/>
                        <a:pt x="25220" y="390325"/>
                      </a:cubicBezTo>
                      <a:cubicBezTo>
                        <a:pt x="30937" y="393882"/>
                        <a:pt x="37796" y="397059"/>
                        <a:pt x="46053" y="398965"/>
                      </a:cubicBezTo>
                      <a:cubicBezTo>
                        <a:pt x="53675" y="400235"/>
                        <a:pt x="67521" y="403920"/>
                        <a:pt x="76032" y="404428"/>
                      </a:cubicBezTo>
                      <a:cubicBezTo>
                        <a:pt x="91657" y="405444"/>
                        <a:pt x="100295" y="404809"/>
                        <a:pt x="116554" y="404682"/>
                      </a:cubicBezTo>
                      <a:cubicBezTo>
                        <a:pt x="152885" y="403666"/>
                        <a:pt x="189977" y="403031"/>
                        <a:pt x="224275" y="402649"/>
                      </a:cubicBezTo>
                      <a:cubicBezTo>
                        <a:pt x="230246" y="402522"/>
                        <a:pt x="236343" y="403157"/>
                        <a:pt x="242314" y="403793"/>
                      </a:cubicBezTo>
                      <a:lnTo>
                        <a:pt x="248538" y="375459"/>
                      </a:lnTo>
                      <a:lnTo>
                        <a:pt x="242314" y="344838"/>
                      </a:lnTo>
                      <a:lnTo>
                        <a:pt x="231897" y="344583"/>
                      </a:lnTo>
                      <a:cubicBezTo>
                        <a:pt x="216400" y="343948"/>
                        <a:pt x="206110" y="344456"/>
                        <a:pt x="193407" y="345091"/>
                      </a:cubicBezTo>
                      <a:cubicBezTo>
                        <a:pt x="181212" y="345727"/>
                        <a:pt x="168763" y="346617"/>
                        <a:pt x="156823" y="346743"/>
                      </a:cubicBezTo>
                      <a:lnTo>
                        <a:pt x="106773" y="347125"/>
                      </a:lnTo>
                      <a:cubicBezTo>
                        <a:pt x="98389" y="346998"/>
                        <a:pt x="90005" y="347633"/>
                        <a:pt x="81748" y="346870"/>
                      </a:cubicBezTo>
                      <a:cubicBezTo>
                        <a:pt x="73491" y="345600"/>
                        <a:pt x="65870" y="340518"/>
                        <a:pt x="61678" y="333402"/>
                      </a:cubicBezTo>
                      <a:cubicBezTo>
                        <a:pt x="59518" y="329845"/>
                        <a:pt x="58121" y="325779"/>
                        <a:pt x="57613" y="321713"/>
                      </a:cubicBezTo>
                      <a:cubicBezTo>
                        <a:pt x="57232" y="317520"/>
                        <a:pt x="57486" y="313454"/>
                        <a:pt x="57359" y="309262"/>
                      </a:cubicBezTo>
                      <a:lnTo>
                        <a:pt x="57105" y="284358"/>
                      </a:lnTo>
                      <a:cubicBezTo>
                        <a:pt x="56851" y="267840"/>
                        <a:pt x="56597" y="250687"/>
                        <a:pt x="56088" y="236076"/>
                      </a:cubicBezTo>
                      <a:cubicBezTo>
                        <a:pt x="55961" y="230485"/>
                        <a:pt x="55961" y="220828"/>
                        <a:pt x="56215" y="212188"/>
                      </a:cubicBezTo>
                      <a:cubicBezTo>
                        <a:pt x="56470" y="201388"/>
                        <a:pt x="56724" y="191986"/>
                        <a:pt x="56978" y="190715"/>
                      </a:cubicBezTo>
                      <a:cubicBezTo>
                        <a:pt x="57867" y="185252"/>
                        <a:pt x="58375" y="182076"/>
                        <a:pt x="58629" y="178010"/>
                      </a:cubicBezTo>
                      <a:cubicBezTo>
                        <a:pt x="58883" y="174198"/>
                        <a:pt x="58756" y="170259"/>
                        <a:pt x="58629" y="166320"/>
                      </a:cubicBezTo>
                      <a:cubicBezTo>
                        <a:pt x="58375" y="158188"/>
                        <a:pt x="57613" y="150564"/>
                        <a:pt x="57740" y="141924"/>
                      </a:cubicBezTo>
                      <a:cubicBezTo>
                        <a:pt x="57867" y="135826"/>
                        <a:pt x="57867" y="129727"/>
                        <a:pt x="57994" y="123502"/>
                      </a:cubicBezTo>
                      <a:cubicBezTo>
                        <a:pt x="58121" y="113591"/>
                        <a:pt x="58248" y="103680"/>
                        <a:pt x="58375" y="93769"/>
                      </a:cubicBezTo>
                      <a:cubicBezTo>
                        <a:pt x="58756" y="84367"/>
                        <a:pt x="57232" y="73948"/>
                        <a:pt x="63202" y="65944"/>
                      </a:cubicBezTo>
                      <a:cubicBezTo>
                        <a:pt x="68537" y="57812"/>
                        <a:pt x="78319" y="52983"/>
                        <a:pt x="88354" y="53365"/>
                      </a:cubicBezTo>
                      <a:cubicBezTo>
                        <a:pt x="81113" y="42692"/>
                        <a:pt x="73619" y="31510"/>
                        <a:pt x="67394" y="21346"/>
                      </a:cubicBezTo>
                      <a:cubicBezTo>
                        <a:pt x="60026" y="13976"/>
                        <a:pt x="52405" y="6988"/>
                        <a:pt x="44783" y="0"/>
                      </a:cubicBezTo>
                      <a:close/>
                    </a:path>
                  </a:pathLst>
                </a:custGeom>
                <a:grpFill/>
                <a:ln w="12692" cap="flat">
                  <a:noFill/>
                  <a:prstDash val="solid"/>
                  <a:miter/>
                </a:ln>
              </p:spPr>
              <p:txBody>
                <a:bodyPr rtlCol="0" anchor="ctr"/>
                <a:lstStyle/>
                <a:p>
                  <a:endParaRPr lang="en-US"/>
                </a:p>
              </p:txBody>
            </p:sp>
          </p:grpSp>
          <p:grpSp>
            <p:nvGrpSpPr>
              <p:cNvPr id="306" name="Graphic 1018">
                <a:extLst>
                  <a:ext uri="{FF2B5EF4-FFF2-40B4-BE49-F238E27FC236}">
                    <a16:creationId xmlns:a16="http://schemas.microsoft.com/office/drawing/2014/main" id="{29F94884-0B03-014C-A3AB-79FB6DD3EAAB}"/>
                  </a:ext>
                </a:extLst>
              </p:cNvPr>
              <p:cNvGrpSpPr/>
              <p:nvPr/>
            </p:nvGrpSpPr>
            <p:grpSpPr>
              <a:xfrm>
                <a:off x="395569" y="6719627"/>
                <a:ext cx="594116" cy="62699"/>
                <a:chOff x="395569" y="6719627"/>
                <a:chExt cx="594116" cy="62699"/>
              </a:xfrm>
              <a:grpFill/>
            </p:grpSpPr>
            <p:sp>
              <p:nvSpPr>
                <p:cNvPr id="368" name="Freeform 367">
                  <a:extLst>
                    <a:ext uri="{FF2B5EF4-FFF2-40B4-BE49-F238E27FC236}">
                      <a16:creationId xmlns:a16="http://schemas.microsoft.com/office/drawing/2014/main" id="{7937B5CB-0CFF-EB46-9B66-A5015DBD9D04}"/>
                    </a:ext>
                  </a:extLst>
                </p:cNvPr>
                <p:cNvSpPr/>
                <p:nvPr/>
              </p:nvSpPr>
              <p:spPr>
                <a:xfrm>
                  <a:off x="880186" y="6779732"/>
                  <a:ext cx="35441" cy="930"/>
                </a:xfrm>
                <a:custGeom>
                  <a:avLst/>
                  <a:gdLst>
                    <a:gd name="connsiteX0" fmla="*/ 0 w 35441"/>
                    <a:gd name="connsiteY0" fmla="*/ 0 h 930"/>
                    <a:gd name="connsiteX1" fmla="*/ 635 w 35441"/>
                    <a:gd name="connsiteY1" fmla="*/ 0 h 930"/>
                    <a:gd name="connsiteX2" fmla="*/ 24771 w 35441"/>
                    <a:gd name="connsiteY2" fmla="*/ 889 h 930"/>
                    <a:gd name="connsiteX3" fmla="*/ 35441 w 35441"/>
                    <a:gd name="connsiteY3" fmla="*/ 381 h 930"/>
                    <a:gd name="connsiteX4" fmla="*/ 0 w 35441"/>
                    <a:gd name="connsiteY4" fmla="*/ 0 h 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41" h="930">
                      <a:moveTo>
                        <a:pt x="0" y="0"/>
                      </a:moveTo>
                      <a:lnTo>
                        <a:pt x="635" y="0"/>
                      </a:lnTo>
                      <a:cubicBezTo>
                        <a:pt x="8257" y="889"/>
                        <a:pt x="16641" y="1016"/>
                        <a:pt x="24771" y="889"/>
                      </a:cubicBezTo>
                      <a:cubicBezTo>
                        <a:pt x="28455" y="762"/>
                        <a:pt x="31884" y="635"/>
                        <a:pt x="35441" y="381"/>
                      </a:cubicBezTo>
                      <a:cubicBezTo>
                        <a:pt x="23500" y="254"/>
                        <a:pt x="11687" y="126"/>
                        <a:pt x="0" y="0"/>
                      </a:cubicBezTo>
                      <a:close/>
                    </a:path>
                  </a:pathLst>
                </a:custGeom>
                <a:grpFill/>
                <a:ln w="12692" cap="flat">
                  <a:noFill/>
                  <a:prstDash val="solid"/>
                  <a:miter/>
                </a:ln>
              </p:spPr>
              <p:txBody>
                <a:bodyPr rtlCol="0" anchor="ctr"/>
                <a:lstStyle/>
                <a:p>
                  <a:endParaRPr lang="en-US"/>
                </a:p>
              </p:txBody>
            </p:sp>
            <p:sp>
              <p:nvSpPr>
                <p:cNvPr id="369" name="Freeform 368">
                  <a:extLst>
                    <a:ext uri="{FF2B5EF4-FFF2-40B4-BE49-F238E27FC236}">
                      <a16:creationId xmlns:a16="http://schemas.microsoft.com/office/drawing/2014/main" id="{DAC3F107-F072-6849-A624-8E54A690DB3B}"/>
                    </a:ext>
                  </a:extLst>
                </p:cNvPr>
                <p:cNvSpPr/>
                <p:nvPr/>
              </p:nvSpPr>
              <p:spPr>
                <a:xfrm>
                  <a:off x="395569" y="6719627"/>
                  <a:ext cx="594116" cy="62699"/>
                </a:xfrm>
                <a:custGeom>
                  <a:avLst/>
                  <a:gdLst>
                    <a:gd name="connsiteX0" fmla="*/ 588781 w 594116"/>
                    <a:gd name="connsiteY0" fmla="*/ 3309 h 62699"/>
                    <a:gd name="connsiteX1" fmla="*/ 582049 w 594116"/>
                    <a:gd name="connsiteY1" fmla="*/ 2547 h 62699"/>
                    <a:gd name="connsiteX2" fmla="*/ 561724 w 594116"/>
                    <a:gd name="connsiteY2" fmla="*/ 768 h 62699"/>
                    <a:gd name="connsiteX3" fmla="*/ 549148 w 594116"/>
                    <a:gd name="connsiteY3" fmla="*/ 895 h 62699"/>
                    <a:gd name="connsiteX4" fmla="*/ 530729 w 594116"/>
                    <a:gd name="connsiteY4" fmla="*/ 1403 h 62699"/>
                    <a:gd name="connsiteX5" fmla="*/ 514342 w 594116"/>
                    <a:gd name="connsiteY5" fmla="*/ 1530 h 62699"/>
                    <a:gd name="connsiteX6" fmla="*/ 512182 w 594116"/>
                    <a:gd name="connsiteY6" fmla="*/ 1276 h 62699"/>
                    <a:gd name="connsiteX7" fmla="*/ 500877 w 594116"/>
                    <a:gd name="connsiteY7" fmla="*/ 1784 h 62699"/>
                    <a:gd name="connsiteX8" fmla="*/ 366861 w 594116"/>
                    <a:gd name="connsiteY8" fmla="*/ 4199 h 62699"/>
                    <a:gd name="connsiteX9" fmla="*/ 319987 w 594116"/>
                    <a:gd name="connsiteY9" fmla="*/ 5088 h 62699"/>
                    <a:gd name="connsiteX10" fmla="*/ 235640 w 594116"/>
                    <a:gd name="connsiteY10" fmla="*/ 2547 h 62699"/>
                    <a:gd name="connsiteX11" fmla="*/ 195879 w 594116"/>
                    <a:gd name="connsiteY11" fmla="*/ 2547 h 62699"/>
                    <a:gd name="connsiteX12" fmla="*/ 164630 w 594116"/>
                    <a:gd name="connsiteY12" fmla="*/ 5 h 62699"/>
                    <a:gd name="connsiteX13" fmla="*/ 123981 w 594116"/>
                    <a:gd name="connsiteY13" fmla="*/ 2166 h 62699"/>
                    <a:gd name="connsiteX14" fmla="*/ 70501 w 594116"/>
                    <a:gd name="connsiteY14" fmla="*/ 3817 h 62699"/>
                    <a:gd name="connsiteX15" fmla="*/ 19563 w 594116"/>
                    <a:gd name="connsiteY15" fmla="*/ 7883 h 62699"/>
                    <a:gd name="connsiteX16" fmla="*/ 0 w 594116"/>
                    <a:gd name="connsiteY16" fmla="*/ 8900 h 62699"/>
                    <a:gd name="connsiteX17" fmla="*/ 12449 w 594116"/>
                    <a:gd name="connsiteY17" fmla="*/ 32152 h 62699"/>
                    <a:gd name="connsiteX18" fmla="*/ 43698 w 594116"/>
                    <a:gd name="connsiteY18" fmla="*/ 62137 h 62699"/>
                    <a:gd name="connsiteX19" fmla="*/ 52590 w 594116"/>
                    <a:gd name="connsiteY19" fmla="*/ 62392 h 62699"/>
                    <a:gd name="connsiteX20" fmla="*/ 124108 w 594116"/>
                    <a:gd name="connsiteY20" fmla="*/ 60231 h 62699"/>
                    <a:gd name="connsiteX21" fmla="*/ 232464 w 594116"/>
                    <a:gd name="connsiteY21" fmla="*/ 59596 h 62699"/>
                    <a:gd name="connsiteX22" fmla="*/ 349839 w 594116"/>
                    <a:gd name="connsiteY22" fmla="*/ 58071 h 62699"/>
                    <a:gd name="connsiteX23" fmla="*/ 401667 w 594116"/>
                    <a:gd name="connsiteY23" fmla="*/ 58961 h 62699"/>
                    <a:gd name="connsiteX24" fmla="*/ 462895 w 594116"/>
                    <a:gd name="connsiteY24" fmla="*/ 59723 h 62699"/>
                    <a:gd name="connsiteX25" fmla="*/ 484617 w 594116"/>
                    <a:gd name="connsiteY25" fmla="*/ 59978 h 62699"/>
                    <a:gd name="connsiteX26" fmla="*/ 519931 w 594116"/>
                    <a:gd name="connsiteY26" fmla="*/ 60358 h 62699"/>
                    <a:gd name="connsiteX27" fmla="*/ 588781 w 594116"/>
                    <a:gd name="connsiteY27" fmla="*/ 62010 h 62699"/>
                    <a:gd name="connsiteX28" fmla="*/ 594117 w 594116"/>
                    <a:gd name="connsiteY28" fmla="*/ 29737 h 62699"/>
                    <a:gd name="connsiteX29" fmla="*/ 588781 w 594116"/>
                    <a:gd name="connsiteY29" fmla="*/ 3309 h 6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94116" h="62699">
                      <a:moveTo>
                        <a:pt x="588781" y="3309"/>
                      </a:moveTo>
                      <a:lnTo>
                        <a:pt x="582049" y="2547"/>
                      </a:lnTo>
                      <a:cubicBezTo>
                        <a:pt x="574935" y="1657"/>
                        <a:pt x="568329" y="895"/>
                        <a:pt x="561724" y="768"/>
                      </a:cubicBezTo>
                      <a:cubicBezTo>
                        <a:pt x="557659" y="514"/>
                        <a:pt x="553721" y="514"/>
                        <a:pt x="549148" y="895"/>
                      </a:cubicBezTo>
                      <a:cubicBezTo>
                        <a:pt x="543305" y="1657"/>
                        <a:pt x="536953" y="1784"/>
                        <a:pt x="530729" y="1403"/>
                      </a:cubicBezTo>
                      <a:cubicBezTo>
                        <a:pt x="530475" y="1403"/>
                        <a:pt x="519550" y="1530"/>
                        <a:pt x="514342" y="1530"/>
                      </a:cubicBezTo>
                      <a:cubicBezTo>
                        <a:pt x="513580" y="1403"/>
                        <a:pt x="513072" y="1403"/>
                        <a:pt x="512182" y="1276"/>
                      </a:cubicBezTo>
                      <a:cubicBezTo>
                        <a:pt x="508753" y="895"/>
                        <a:pt x="504815" y="1276"/>
                        <a:pt x="500877" y="1784"/>
                      </a:cubicBezTo>
                      <a:cubicBezTo>
                        <a:pt x="456290" y="2292"/>
                        <a:pt x="411575" y="1784"/>
                        <a:pt x="366861" y="4199"/>
                      </a:cubicBezTo>
                      <a:cubicBezTo>
                        <a:pt x="351236" y="5088"/>
                        <a:pt x="335739" y="6231"/>
                        <a:pt x="319987" y="5088"/>
                      </a:cubicBezTo>
                      <a:cubicBezTo>
                        <a:pt x="291914" y="3055"/>
                        <a:pt x="263713" y="3055"/>
                        <a:pt x="235640" y="2547"/>
                      </a:cubicBezTo>
                      <a:cubicBezTo>
                        <a:pt x="222428" y="2292"/>
                        <a:pt x="213536" y="5215"/>
                        <a:pt x="195879" y="2547"/>
                      </a:cubicBezTo>
                      <a:cubicBezTo>
                        <a:pt x="187876" y="2039"/>
                        <a:pt x="174411" y="-122"/>
                        <a:pt x="164630" y="5"/>
                      </a:cubicBezTo>
                      <a:cubicBezTo>
                        <a:pt x="148243" y="387"/>
                        <a:pt x="140113" y="1530"/>
                        <a:pt x="123981" y="2166"/>
                      </a:cubicBezTo>
                      <a:lnTo>
                        <a:pt x="70501" y="3817"/>
                      </a:lnTo>
                      <a:cubicBezTo>
                        <a:pt x="52844" y="4579"/>
                        <a:pt x="35822" y="6105"/>
                        <a:pt x="19563" y="7883"/>
                      </a:cubicBezTo>
                      <a:cubicBezTo>
                        <a:pt x="13211" y="8519"/>
                        <a:pt x="6733" y="8772"/>
                        <a:pt x="0" y="8900"/>
                      </a:cubicBezTo>
                      <a:lnTo>
                        <a:pt x="12449" y="32152"/>
                      </a:lnTo>
                      <a:cubicBezTo>
                        <a:pt x="23119" y="41935"/>
                        <a:pt x="33536" y="51973"/>
                        <a:pt x="43698" y="62137"/>
                      </a:cubicBezTo>
                      <a:lnTo>
                        <a:pt x="52590" y="62392"/>
                      </a:lnTo>
                      <a:cubicBezTo>
                        <a:pt x="77488" y="63662"/>
                        <a:pt x="100099" y="60613"/>
                        <a:pt x="124108" y="60231"/>
                      </a:cubicBezTo>
                      <a:lnTo>
                        <a:pt x="232464" y="59596"/>
                      </a:lnTo>
                      <a:cubicBezTo>
                        <a:pt x="271589" y="59469"/>
                        <a:pt x="310714" y="59088"/>
                        <a:pt x="349839" y="58071"/>
                      </a:cubicBezTo>
                      <a:cubicBezTo>
                        <a:pt x="364193" y="57691"/>
                        <a:pt x="398999" y="58453"/>
                        <a:pt x="401667" y="58961"/>
                      </a:cubicBezTo>
                      <a:cubicBezTo>
                        <a:pt x="421356" y="62645"/>
                        <a:pt x="442443" y="59469"/>
                        <a:pt x="462895" y="59723"/>
                      </a:cubicBezTo>
                      <a:cubicBezTo>
                        <a:pt x="470136" y="59850"/>
                        <a:pt x="477376" y="59850"/>
                        <a:pt x="484617" y="59978"/>
                      </a:cubicBezTo>
                      <a:cubicBezTo>
                        <a:pt x="496431" y="60105"/>
                        <a:pt x="508118" y="60231"/>
                        <a:pt x="519931" y="60358"/>
                      </a:cubicBezTo>
                      <a:cubicBezTo>
                        <a:pt x="542924" y="60613"/>
                        <a:pt x="565916" y="61121"/>
                        <a:pt x="588781" y="62010"/>
                      </a:cubicBezTo>
                      <a:lnTo>
                        <a:pt x="594117" y="29737"/>
                      </a:lnTo>
                      <a:lnTo>
                        <a:pt x="588781" y="3309"/>
                      </a:lnTo>
                      <a:close/>
                    </a:path>
                  </a:pathLst>
                </a:custGeom>
                <a:grpFill/>
                <a:ln w="12692" cap="flat">
                  <a:noFill/>
                  <a:prstDash val="solid"/>
                  <a:miter/>
                </a:ln>
              </p:spPr>
              <p:txBody>
                <a:bodyPr rtlCol="0" anchor="ctr"/>
                <a:lstStyle/>
                <a:p>
                  <a:endParaRPr lang="en-US"/>
                </a:p>
              </p:txBody>
            </p:sp>
          </p:grpSp>
          <p:grpSp>
            <p:nvGrpSpPr>
              <p:cNvPr id="308" name="Graphic 1018">
                <a:extLst>
                  <a:ext uri="{FF2B5EF4-FFF2-40B4-BE49-F238E27FC236}">
                    <a16:creationId xmlns:a16="http://schemas.microsoft.com/office/drawing/2014/main" id="{DB14645A-AC19-CE40-88F3-114DAD65FA44}"/>
                  </a:ext>
                </a:extLst>
              </p:cNvPr>
              <p:cNvGrpSpPr/>
              <p:nvPr/>
            </p:nvGrpSpPr>
            <p:grpSpPr>
              <a:xfrm>
                <a:off x="978253" y="6719627"/>
                <a:ext cx="581921" cy="62699"/>
                <a:chOff x="978253" y="6719627"/>
                <a:chExt cx="581921" cy="62699"/>
              </a:xfrm>
              <a:grpFill/>
            </p:grpSpPr>
            <p:sp>
              <p:nvSpPr>
                <p:cNvPr id="366" name="Freeform 365">
                  <a:extLst>
                    <a:ext uri="{FF2B5EF4-FFF2-40B4-BE49-F238E27FC236}">
                      <a16:creationId xmlns:a16="http://schemas.microsoft.com/office/drawing/2014/main" id="{EFEF09FF-6080-8E47-9C6B-6250AF4DCB4A}"/>
                    </a:ext>
                  </a:extLst>
                </p:cNvPr>
                <p:cNvSpPr/>
                <p:nvPr/>
              </p:nvSpPr>
              <p:spPr>
                <a:xfrm>
                  <a:off x="1450421" y="6779732"/>
                  <a:ext cx="35314" cy="930"/>
                </a:xfrm>
                <a:custGeom>
                  <a:avLst/>
                  <a:gdLst>
                    <a:gd name="connsiteX0" fmla="*/ 0 w 35314"/>
                    <a:gd name="connsiteY0" fmla="*/ 0 h 930"/>
                    <a:gd name="connsiteX1" fmla="*/ 635 w 35314"/>
                    <a:gd name="connsiteY1" fmla="*/ 0 h 930"/>
                    <a:gd name="connsiteX2" fmla="*/ 24771 w 35314"/>
                    <a:gd name="connsiteY2" fmla="*/ 889 h 930"/>
                    <a:gd name="connsiteX3" fmla="*/ 35314 w 35314"/>
                    <a:gd name="connsiteY3" fmla="*/ 381 h 930"/>
                    <a:gd name="connsiteX4" fmla="*/ 0 w 35314"/>
                    <a:gd name="connsiteY4" fmla="*/ 0 h 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14" h="930">
                      <a:moveTo>
                        <a:pt x="0" y="0"/>
                      </a:moveTo>
                      <a:cubicBezTo>
                        <a:pt x="254" y="0"/>
                        <a:pt x="381" y="0"/>
                        <a:pt x="635" y="0"/>
                      </a:cubicBezTo>
                      <a:cubicBezTo>
                        <a:pt x="8257" y="889"/>
                        <a:pt x="16641" y="1016"/>
                        <a:pt x="24771" y="889"/>
                      </a:cubicBezTo>
                      <a:cubicBezTo>
                        <a:pt x="28455" y="635"/>
                        <a:pt x="31884" y="635"/>
                        <a:pt x="35314" y="381"/>
                      </a:cubicBezTo>
                      <a:cubicBezTo>
                        <a:pt x="23627" y="254"/>
                        <a:pt x="11814" y="126"/>
                        <a:pt x="0" y="0"/>
                      </a:cubicBezTo>
                      <a:close/>
                    </a:path>
                  </a:pathLst>
                </a:custGeom>
                <a:grpFill/>
                <a:ln w="12692" cap="flat">
                  <a:noFill/>
                  <a:prstDash val="solid"/>
                  <a:miter/>
                </a:ln>
              </p:spPr>
              <p:txBody>
                <a:bodyPr rtlCol="0" anchor="ctr"/>
                <a:lstStyle/>
                <a:p>
                  <a:endParaRPr lang="en-US"/>
                </a:p>
              </p:txBody>
            </p:sp>
            <p:sp>
              <p:nvSpPr>
                <p:cNvPr id="367" name="Freeform 366">
                  <a:extLst>
                    <a:ext uri="{FF2B5EF4-FFF2-40B4-BE49-F238E27FC236}">
                      <a16:creationId xmlns:a16="http://schemas.microsoft.com/office/drawing/2014/main" id="{197BFBED-FB40-3040-9899-92E5D874FA29}"/>
                    </a:ext>
                  </a:extLst>
                </p:cNvPr>
                <p:cNvSpPr/>
                <p:nvPr/>
              </p:nvSpPr>
              <p:spPr>
                <a:xfrm>
                  <a:off x="978253" y="6719627"/>
                  <a:ext cx="581921" cy="62699"/>
                </a:xfrm>
                <a:custGeom>
                  <a:avLst/>
                  <a:gdLst>
                    <a:gd name="connsiteX0" fmla="*/ 576459 w 581921"/>
                    <a:gd name="connsiteY0" fmla="*/ 3309 h 62699"/>
                    <a:gd name="connsiteX1" fmla="*/ 569727 w 581921"/>
                    <a:gd name="connsiteY1" fmla="*/ 2547 h 62699"/>
                    <a:gd name="connsiteX2" fmla="*/ 549402 w 581921"/>
                    <a:gd name="connsiteY2" fmla="*/ 768 h 62699"/>
                    <a:gd name="connsiteX3" fmla="*/ 536826 w 581921"/>
                    <a:gd name="connsiteY3" fmla="*/ 895 h 62699"/>
                    <a:gd name="connsiteX4" fmla="*/ 518407 w 581921"/>
                    <a:gd name="connsiteY4" fmla="*/ 1403 h 62699"/>
                    <a:gd name="connsiteX5" fmla="*/ 502020 w 581921"/>
                    <a:gd name="connsiteY5" fmla="*/ 1530 h 62699"/>
                    <a:gd name="connsiteX6" fmla="*/ 499861 w 581921"/>
                    <a:gd name="connsiteY6" fmla="*/ 1276 h 62699"/>
                    <a:gd name="connsiteX7" fmla="*/ 488555 w 581921"/>
                    <a:gd name="connsiteY7" fmla="*/ 1784 h 62699"/>
                    <a:gd name="connsiteX8" fmla="*/ 354539 w 581921"/>
                    <a:gd name="connsiteY8" fmla="*/ 4199 h 62699"/>
                    <a:gd name="connsiteX9" fmla="*/ 307665 w 581921"/>
                    <a:gd name="connsiteY9" fmla="*/ 5088 h 62699"/>
                    <a:gd name="connsiteX10" fmla="*/ 223318 w 581921"/>
                    <a:gd name="connsiteY10" fmla="*/ 2547 h 62699"/>
                    <a:gd name="connsiteX11" fmla="*/ 183557 w 581921"/>
                    <a:gd name="connsiteY11" fmla="*/ 2547 h 62699"/>
                    <a:gd name="connsiteX12" fmla="*/ 153706 w 581921"/>
                    <a:gd name="connsiteY12" fmla="*/ 5 h 62699"/>
                    <a:gd name="connsiteX13" fmla="*/ 118391 w 581921"/>
                    <a:gd name="connsiteY13" fmla="*/ 2166 h 62699"/>
                    <a:gd name="connsiteX14" fmla="*/ 24263 w 581921"/>
                    <a:gd name="connsiteY14" fmla="*/ 4326 h 62699"/>
                    <a:gd name="connsiteX15" fmla="*/ 6224 w 581921"/>
                    <a:gd name="connsiteY15" fmla="*/ 3182 h 62699"/>
                    <a:gd name="connsiteX16" fmla="*/ 0 w 581921"/>
                    <a:gd name="connsiteY16" fmla="*/ 31517 h 62699"/>
                    <a:gd name="connsiteX17" fmla="*/ 6224 w 581921"/>
                    <a:gd name="connsiteY17" fmla="*/ 62137 h 62699"/>
                    <a:gd name="connsiteX18" fmla="*/ 16641 w 581921"/>
                    <a:gd name="connsiteY18" fmla="*/ 62392 h 62699"/>
                    <a:gd name="connsiteX19" fmla="*/ 102894 w 581921"/>
                    <a:gd name="connsiteY19" fmla="*/ 60231 h 62699"/>
                    <a:gd name="connsiteX20" fmla="*/ 337644 w 581921"/>
                    <a:gd name="connsiteY20" fmla="*/ 58199 h 62699"/>
                    <a:gd name="connsiteX21" fmla="*/ 389472 w 581921"/>
                    <a:gd name="connsiteY21" fmla="*/ 59088 h 62699"/>
                    <a:gd name="connsiteX22" fmla="*/ 450700 w 581921"/>
                    <a:gd name="connsiteY22" fmla="*/ 59850 h 62699"/>
                    <a:gd name="connsiteX23" fmla="*/ 472422 w 581921"/>
                    <a:gd name="connsiteY23" fmla="*/ 60105 h 62699"/>
                    <a:gd name="connsiteX24" fmla="*/ 507736 w 581921"/>
                    <a:gd name="connsiteY24" fmla="*/ 60486 h 62699"/>
                    <a:gd name="connsiteX25" fmla="*/ 576586 w 581921"/>
                    <a:gd name="connsiteY25" fmla="*/ 62137 h 62699"/>
                    <a:gd name="connsiteX26" fmla="*/ 581922 w 581921"/>
                    <a:gd name="connsiteY26" fmla="*/ 29865 h 62699"/>
                    <a:gd name="connsiteX27" fmla="*/ 576459 w 581921"/>
                    <a:gd name="connsiteY27" fmla="*/ 3309 h 6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1921" h="62699">
                      <a:moveTo>
                        <a:pt x="576459" y="3309"/>
                      </a:moveTo>
                      <a:cubicBezTo>
                        <a:pt x="574173" y="3055"/>
                        <a:pt x="572013" y="2801"/>
                        <a:pt x="569727" y="2547"/>
                      </a:cubicBezTo>
                      <a:cubicBezTo>
                        <a:pt x="562613" y="1657"/>
                        <a:pt x="556008" y="895"/>
                        <a:pt x="549402" y="768"/>
                      </a:cubicBezTo>
                      <a:cubicBezTo>
                        <a:pt x="545337" y="514"/>
                        <a:pt x="541399" y="514"/>
                        <a:pt x="536826" y="895"/>
                      </a:cubicBezTo>
                      <a:cubicBezTo>
                        <a:pt x="530983" y="1657"/>
                        <a:pt x="524631" y="1784"/>
                        <a:pt x="518407" y="1403"/>
                      </a:cubicBezTo>
                      <a:cubicBezTo>
                        <a:pt x="518280" y="1403"/>
                        <a:pt x="507228" y="1530"/>
                        <a:pt x="502020" y="1530"/>
                      </a:cubicBezTo>
                      <a:cubicBezTo>
                        <a:pt x="501258" y="1403"/>
                        <a:pt x="500750" y="1276"/>
                        <a:pt x="499861" y="1276"/>
                      </a:cubicBezTo>
                      <a:cubicBezTo>
                        <a:pt x="496431" y="895"/>
                        <a:pt x="492493" y="1276"/>
                        <a:pt x="488555" y="1784"/>
                      </a:cubicBezTo>
                      <a:cubicBezTo>
                        <a:pt x="443968" y="2292"/>
                        <a:pt x="399253" y="1784"/>
                        <a:pt x="354539" y="4199"/>
                      </a:cubicBezTo>
                      <a:cubicBezTo>
                        <a:pt x="338914" y="5088"/>
                        <a:pt x="323417" y="6231"/>
                        <a:pt x="307665" y="5088"/>
                      </a:cubicBezTo>
                      <a:cubicBezTo>
                        <a:pt x="279592" y="3055"/>
                        <a:pt x="251391" y="3055"/>
                        <a:pt x="223318" y="2547"/>
                      </a:cubicBezTo>
                      <a:cubicBezTo>
                        <a:pt x="210107" y="2292"/>
                        <a:pt x="201215" y="5215"/>
                        <a:pt x="183557" y="2547"/>
                      </a:cubicBezTo>
                      <a:cubicBezTo>
                        <a:pt x="175809" y="2039"/>
                        <a:pt x="161200" y="-122"/>
                        <a:pt x="153706" y="5"/>
                      </a:cubicBezTo>
                      <a:cubicBezTo>
                        <a:pt x="139605" y="387"/>
                        <a:pt x="132492" y="1530"/>
                        <a:pt x="118391" y="2166"/>
                      </a:cubicBezTo>
                      <a:cubicBezTo>
                        <a:pt x="87015" y="3436"/>
                        <a:pt x="55639" y="3944"/>
                        <a:pt x="24263" y="4326"/>
                      </a:cubicBezTo>
                      <a:cubicBezTo>
                        <a:pt x="18292" y="4453"/>
                        <a:pt x="12195" y="3817"/>
                        <a:pt x="6224" y="3182"/>
                      </a:cubicBezTo>
                      <a:lnTo>
                        <a:pt x="0" y="31517"/>
                      </a:lnTo>
                      <a:lnTo>
                        <a:pt x="6224" y="62137"/>
                      </a:lnTo>
                      <a:cubicBezTo>
                        <a:pt x="9654" y="62265"/>
                        <a:pt x="13211" y="62265"/>
                        <a:pt x="16641" y="62392"/>
                      </a:cubicBezTo>
                      <a:cubicBezTo>
                        <a:pt x="45476" y="63662"/>
                        <a:pt x="74693" y="60613"/>
                        <a:pt x="102894" y="60231"/>
                      </a:cubicBezTo>
                      <a:cubicBezTo>
                        <a:pt x="181144" y="59342"/>
                        <a:pt x="259394" y="60231"/>
                        <a:pt x="337644" y="58199"/>
                      </a:cubicBezTo>
                      <a:cubicBezTo>
                        <a:pt x="351998" y="57817"/>
                        <a:pt x="386804" y="58579"/>
                        <a:pt x="389472" y="59088"/>
                      </a:cubicBezTo>
                      <a:cubicBezTo>
                        <a:pt x="409162" y="62772"/>
                        <a:pt x="430248" y="59596"/>
                        <a:pt x="450700" y="59850"/>
                      </a:cubicBezTo>
                      <a:cubicBezTo>
                        <a:pt x="457941" y="59978"/>
                        <a:pt x="465182" y="59978"/>
                        <a:pt x="472422" y="60105"/>
                      </a:cubicBezTo>
                      <a:cubicBezTo>
                        <a:pt x="484236" y="60231"/>
                        <a:pt x="495923" y="60358"/>
                        <a:pt x="507736" y="60486"/>
                      </a:cubicBezTo>
                      <a:cubicBezTo>
                        <a:pt x="530729" y="60740"/>
                        <a:pt x="553721" y="61248"/>
                        <a:pt x="576586" y="62137"/>
                      </a:cubicBezTo>
                      <a:lnTo>
                        <a:pt x="581922" y="29865"/>
                      </a:lnTo>
                      <a:lnTo>
                        <a:pt x="576459" y="3309"/>
                      </a:lnTo>
                      <a:close/>
                    </a:path>
                  </a:pathLst>
                </a:custGeom>
                <a:grpFill/>
                <a:ln w="12692" cap="flat">
                  <a:noFill/>
                  <a:prstDash val="solid"/>
                  <a:miter/>
                </a:ln>
              </p:spPr>
              <p:txBody>
                <a:bodyPr rtlCol="0" anchor="ctr"/>
                <a:lstStyle/>
                <a:p>
                  <a:endParaRPr lang="en-US"/>
                </a:p>
              </p:txBody>
            </p:sp>
          </p:grpSp>
          <p:grpSp>
            <p:nvGrpSpPr>
              <p:cNvPr id="309" name="Graphic 1018">
                <a:extLst>
                  <a:ext uri="{FF2B5EF4-FFF2-40B4-BE49-F238E27FC236}">
                    <a16:creationId xmlns:a16="http://schemas.microsoft.com/office/drawing/2014/main" id="{56AE0108-D921-684A-B3F1-E069A718877C}"/>
                  </a:ext>
                </a:extLst>
              </p:cNvPr>
              <p:cNvGrpSpPr/>
              <p:nvPr/>
            </p:nvGrpSpPr>
            <p:grpSpPr>
              <a:xfrm>
                <a:off x="1548615" y="6719627"/>
                <a:ext cx="581921" cy="62699"/>
                <a:chOff x="1548615" y="6719627"/>
                <a:chExt cx="581921" cy="62699"/>
              </a:xfrm>
              <a:grpFill/>
            </p:grpSpPr>
            <p:sp>
              <p:nvSpPr>
                <p:cNvPr id="364" name="Freeform 363">
                  <a:extLst>
                    <a:ext uri="{FF2B5EF4-FFF2-40B4-BE49-F238E27FC236}">
                      <a16:creationId xmlns:a16="http://schemas.microsoft.com/office/drawing/2014/main" id="{B8DF9D91-444A-1F40-87FE-8B69989354BC}"/>
                    </a:ext>
                  </a:extLst>
                </p:cNvPr>
                <p:cNvSpPr/>
                <p:nvPr/>
              </p:nvSpPr>
              <p:spPr>
                <a:xfrm>
                  <a:off x="2020783" y="6779732"/>
                  <a:ext cx="35314" cy="930"/>
                </a:xfrm>
                <a:custGeom>
                  <a:avLst/>
                  <a:gdLst>
                    <a:gd name="connsiteX0" fmla="*/ 0 w 35314"/>
                    <a:gd name="connsiteY0" fmla="*/ 0 h 930"/>
                    <a:gd name="connsiteX1" fmla="*/ 635 w 35314"/>
                    <a:gd name="connsiteY1" fmla="*/ 0 h 930"/>
                    <a:gd name="connsiteX2" fmla="*/ 24771 w 35314"/>
                    <a:gd name="connsiteY2" fmla="*/ 889 h 930"/>
                    <a:gd name="connsiteX3" fmla="*/ 35314 w 35314"/>
                    <a:gd name="connsiteY3" fmla="*/ 381 h 930"/>
                    <a:gd name="connsiteX4" fmla="*/ 0 w 35314"/>
                    <a:gd name="connsiteY4" fmla="*/ 0 h 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14" h="930">
                      <a:moveTo>
                        <a:pt x="0" y="0"/>
                      </a:moveTo>
                      <a:cubicBezTo>
                        <a:pt x="254" y="0"/>
                        <a:pt x="381" y="0"/>
                        <a:pt x="635" y="0"/>
                      </a:cubicBezTo>
                      <a:cubicBezTo>
                        <a:pt x="8257" y="889"/>
                        <a:pt x="16641" y="1016"/>
                        <a:pt x="24771" y="889"/>
                      </a:cubicBezTo>
                      <a:cubicBezTo>
                        <a:pt x="28455" y="635"/>
                        <a:pt x="31884" y="635"/>
                        <a:pt x="35314" y="381"/>
                      </a:cubicBezTo>
                      <a:cubicBezTo>
                        <a:pt x="23500" y="254"/>
                        <a:pt x="11814" y="126"/>
                        <a:pt x="0" y="0"/>
                      </a:cubicBezTo>
                      <a:close/>
                    </a:path>
                  </a:pathLst>
                </a:custGeom>
                <a:grpFill/>
                <a:ln w="12692" cap="flat">
                  <a:noFill/>
                  <a:prstDash val="solid"/>
                  <a:miter/>
                </a:ln>
              </p:spPr>
              <p:txBody>
                <a:bodyPr rtlCol="0" anchor="ctr"/>
                <a:lstStyle/>
                <a:p>
                  <a:endParaRPr lang="en-US"/>
                </a:p>
              </p:txBody>
            </p:sp>
            <p:sp>
              <p:nvSpPr>
                <p:cNvPr id="365" name="Freeform 364">
                  <a:extLst>
                    <a:ext uri="{FF2B5EF4-FFF2-40B4-BE49-F238E27FC236}">
                      <a16:creationId xmlns:a16="http://schemas.microsoft.com/office/drawing/2014/main" id="{5497C246-3CCA-3A43-AB58-2C1C39DACA7C}"/>
                    </a:ext>
                  </a:extLst>
                </p:cNvPr>
                <p:cNvSpPr/>
                <p:nvPr/>
              </p:nvSpPr>
              <p:spPr>
                <a:xfrm>
                  <a:off x="1548615" y="6719627"/>
                  <a:ext cx="581921" cy="62699"/>
                </a:xfrm>
                <a:custGeom>
                  <a:avLst/>
                  <a:gdLst>
                    <a:gd name="connsiteX0" fmla="*/ 576459 w 581921"/>
                    <a:gd name="connsiteY0" fmla="*/ 3309 h 62699"/>
                    <a:gd name="connsiteX1" fmla="*/ 569727 w 581921"/>
                    <a:gd name="connsiteY1" fmla="*/ 2547 h 62699"/>
                    <a:gd name="connsiteX2" fmla="*/ 549402 w 581921"/>
                    <a:gd name="connsiteY2" fmla="*/ 768 h 62699"/>
                    <a:gd name="connsiteX3" fmla="*/ 536826 w 581921"/>
                    <a:gd name="connsiteY3" fmla="*/ 895 h 62699"/>
                    <a:gd name="connsiteX4" fmla="*/ 518407 w 581921"/>
                    <a:gd name="connsiteY4" fmla="*/ 1403 h 62699"/>
                    <a:gd name="connsiteX5" fmla="*/ 502020 w 581921"/>
                    <a:gd name="connsiteY5" fmla="*/ 1530 h 62699"/>
                    <a:gd name="connsiteX6" fmla="*/ 499861 w 581921"/>
                    <a:gd name="connsiteY6" fmla="*/ 1276 h 62699"/>
                    <a:gd name="connsiteX7" fmla="*/ 488555 w 581921"/>
                    <a:gd name="connsiteY7" fmla="*/ 1784 h 62699"/>
                    <a:gd name="connsiteX8" fmla="*/ 354539 w 581921"/>
                    <a:gd name="connsiteY8" fmla="*/ 4199 h 62699"/>
                    <a:gd name="connsiteX9" fmla="*/ 307665 w 581921"/>
                    <a:gd name="connsiteY9" fmla="*/ 5088 h 62699"/>
                    <a:gd name="connsiteX10" fmla="*/ 223318 w 581921"/>
                    <a:gd name="connsiteY10" fmla="*/ 2547 h 62699"/>
                    <a:gd name="connsiteX11" fmla="*/ 183557 w 581921"/>
                    <a:gd name="connsiteY11" fmla="*/ 2547 h 62699"/>
                    <a:gd name="connsiteX12" fmla="*/ 153705 w 581921"/>
                    <a:gd name="connsiteY12" fmla="*/ 5 h 62699"/>
                    <a:gd name="connsiteX13" fmla="*/ 118391 w 581921"/>
                    <a:gd name="connsiteY13" fmla="*/ 2166 h 62699"/>
                    <a:gd name="connsiteX14" fmla="*/ 24263 w 581921"/>
                    <a:gd name="connsiteY14" fmla="*/ 4326 h 62699"/>
                    <a:gd name="connsiteX15" fmla="*/ 6224 w 581921"/>
                    <a:gd name="connsiteY15" fmla="*/ 3182 h 62699"/>
                    <a:gd name="connsiteX16" fmla="*/ 0 w 581921"/>
                    <a:gd name="connsiteY16" fmla="*/ 31517 h 62699"/>
                    <a:gd name="connsiteX17" fmla="*/ 6224 w 581921"/>
                    <a:gd name="connsiteY17" fmla="*/ 62137 h 62699"/>
                    <a:gd name="connsiteX18" fmla="*/ 16641 w 581921"/>
                    <a:gd name="connsiteY18" fmla="*/ 62392 h 62699"/>
                    <a:gd name="connsiteX19" fmla="*/ 102894 w 581921"/>
                    <a:gd name="connsiteY19" fmla="*/ 60231 h 62699"/>
                    <a:gd name="connsiteX20" fmla="*/ 337644 w 581921"/>
                    <a:gd name="connsiteY20" fmla="*/ 58199 h 62699"/>
                    <a:gd name="connsiteX21" fmla="*/ 389472 w 581921"/>
                    <a:gd name="connsiteY21" fmla="*/ 59088 h 62699"/>
                    <a:gd name="connsiteX22" fmla="*/ 450700 w 581921"/>
                    <a:gd name="connsiteY22" fmla="*/ 59850 h 62699"/>
                    <a:gd name="connsiteX23" fmla="*/ 472422 w 581921"/>
                    <a:gd name="connsiteY23" fmla="*/ 60105 h 62699"/>
                    <a:gd name="connsiteX24" fmla="*/ 507736 w 581921"/>
                    <a:gd name="connsiteY24" fmla="*/ 60486 h 62699"/>
                    <a:gd name="connsiteX25" fmla="*/ 576586 w 581921"/>
                    <a:gd name="connsiteY25" fmla="*/ 62137 h 62699"/>
                    <a:gd name="connsiteX26" fmla="*/ 581922 w 581921"/>
                    <a:gd name="connsiteY26" fmla="*/ 29865 h 62699"/>
                    <a:gd name="connsiteX27" fmla="*/ 576459 w 581921"/>
                    <a:gd name="connsiteY27" fmla="*/ 3309 h 6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1921" h="62699">
                      <a:moveTo>
                        <a:pt x="576459" y="3309"/>
                      </a:moveTo>
                      <a:cubicBezTo>
                        <a:pt x="574173" y="3055"/>
                        <a:pt x="572013" y="2801"/>
                        <a:pt x="569727" y="2547"/>
                      </a:cubicBezTo>
                      <a:cubicBezTo>
                        <a:pt x="562613" y="1657"/>
                        <a:pt x="556007" y="895"/>
                        <a:pt x="549402" y="768"/>
                      </a:cubicBezTo>
                      <a:cubicBezTo>
                        <a:pt x="545337" y="514"/>
                        <a:pt x="541399" y="514"/>
                        <a:pt x="536826" y="895"/>
                      </a:cubicBezTo>
                      <a:cubicBezTo>
                        <a:pt x="530983" y="1657"/>
                        <a:pt x="524631" y="1784"/>
                        <a:pt x="518407" y="1403"/>
                      </a:cubicBezTo>
                      <a:cubicBezTo>
                        <a:pt x="518280" y="1403"/>
                        <a:pt x="507228" y="1530"/>
                        <a:pt x="502020" y="1530"/>
                      </a:cubicBezTo>
                      <a:cubicBezTo>
                        <a:pt x="501258" y="1403"/>
                        <a:pt x="500750" y="1276"/>
                        <a:pt x="499861" y="1276"/>
                      </a:cubicBezTo>
                      <a:cubicBezTo>
                        <a:pt x="496431" y="895"/>
                        <a:pt x="492493" y="1276"/>
                        <a:pt x="488555" y="1784"/>
                      </a:cubicBezTo>
                      <a:cubicBezTo>
                        <a:pt x="443968" y="2292"/>
                        <a:pt x="399253" y="1784"/>
                        <a:pt x="354539" y="4199"/>
                      </a:cubicBezTo>
                      <a:cubicBezTo>
                        <a:pt x="338914" y="5088"/>
                        <a:pt x="323417" y="6231"/>
                        <a:pt x="307665" y="5088"/>
                      </a:cubicBezTo>
                      <a:cubicBezTo>
                        <a:pt x="279592" y="3055"/>
                        <a:pt x="251391" y="3055"/>
                        <a:pt x="223318" y="2547"/>
                      </a:cubicBezTo>
                      <a:cubicBezTo>
                        <a:pt x="210107" y="2292"/>
                        <a:pt x="201215" y="5215"/>
                        <a:pt x="183557" y="2547"/>
                      </a:cubicBezTo>
                      <a:cubicBezTo>
                        <a:pt x="175809" y="2039"/>
                        <a:pt x="161200" y="-122"/>
                        <a:pt x="153705" y="5"/>
                      </a:cubicBezTo>
                      <a:cubicBezTo>
                        <a:pt x="139605" y="387"/>
                        <a:pt x="132492" y="1530"/>
                        <a:pt x="118391" y="2166"/>
                      </a:cubicBezTo>
                      <a:cubicBezTo>
                        <a:pt x="87015" y="3436"/>
                        <a:pt x="55639" y="3944"/>
                        <a:pt x="24263" y="4326"/>
                      </a:cubicBezTo>
                      <a:cubicBezTo>
                        <a:pt x="18292" y="4453"/>
                        <a:pt x="12195" y="3817"/>
                        <a:pt x="6224" y="3182"/>
                      </a:cubicBezTo>
                      <a:lnTo>
                        <a:pt x="0" y="31517"/>
                      </a:lnTo>
                      <a:lnTo>
                        <a:pt x="6224" y="62137"/>
                      </a:lnTo>
                      <a:cubicBezTo>
                        <a:pt x="9654" y="62265"/>
                        <a:pt x="13211" y="62265"/>
                        <a:pt x="16641" y="62392"/>
                      </a:cubicBezTo>
                      <a:cubicBezTo>
                        <a:pt x="45476" y="63662"/>
                        <a:pt x="74693" y="60613"/>
                        <a:pt x="102894" y="60231"/>
                      </a:cubicBezTo>
                      <a:cubicBezTo>
                        <a:pt x="181144" y="59342"/>
                        <a:pt x="259394" y="60231"/>
                        <a:pt x="337644" y="58199"/>
                      </a:cubicBezTo>
                      <a:cubicBezTo>
                        <a:pt x="351998" y="57817"/>
                        <a:pt x="386804" y="58579"/>
                        <a:pt x="389472" y="59088"/>
                      </a:cubicBezTo>
                      <a:cubicBezTo>
                        <a:pt x="409162" y="62772"/>
                        <a:pt x="430248" y="59596"/>
                        <a:pt x="450700" y="59850"/>
                      </a:cubicBezTo>
                      <a:cubicBezTo>
                        <a:pt x="457941" y="59978"/>
                        <a:pt x="465182" y="59978"/>
                        <a:pt x="472422" y="60105"/>
                      </a:cubicBezTo>
                      <a:cubicBezTo>
                        <a:pt x="484236" y="60231"/>
                        <a:pt x="495923" y="60358"/>
                        <a:pt x="507736" y="60486"/>
                      </a:cubicBezTo>
                      <a:cubicBezTo>
                        <a:pt x="530729" y="60740"/>
                        <a:pt x="553721" y="61248"/>
                        <a:pt x="576586" y="62137"/>
                      </a:cubicBezTo>
                      <a:lnTo>
                        <a:pt x="581922" y="29865"/>
                      </a:lnTo>
                      <a:lnTo>
                        <a:pt x="576459" y="3309"/>
                      </a:lnTo>
                      <a:close/>
                    </a:path>
                  </a:pathLst>
                </a:custGeom>
                <a:grpFill/>
                <a:ln w="12692" cap="flat">
                  <a:noFill/>
                  <a:prstDash val="solid"/>
                  <a:miter/>
                </a:ln>
              </p:spPr>
              <p:txBody>
                <a:bodyPr rtlCol="0" anchor="ctr"/>
                <a:lstStyle/>
                <a:p>
                  <a:endParaRPr lang="en-US"/>
                </a:p>
              </p:txBody>
            </p:sp>
          </p:grpSp>
          <p:grpSp>
            <p:nvGrpSpPr>
              <p:cNvPr id="310" name="Graphic 1018">
                <a:extLst>
                  <a:ext uri="{FF2B5EF4-FFF2-40B4-BE49-F238E27FC236}">
                    <a16:creationId xmlns:a16="http://schemas.microsoft.com/office/drawing/2014/main" id="{C2B4FA70-A860-1F4F-8D03-A493F3412592}"/>
                  </a:ext>
                </a:extLst>
              </p:cNvPr>
              <p:cNvGrpSpPr/>
              <p:nvPr/>
            </p:nvGrpSpPr>
            <p:grpSpPr>
              <a:xfrm>
                <a:off x="2119104" y="6719627"/>
                <a:ext cx="581794" cy="62699"/>
                <a:chOff x="2119104" y="6719627"/>
                <a:chExt cx="581794" cy="62699"/>
              </a:xfrm>
              <a:grpFill/>
            </p:grpSpPr>
            <p:sp>
              <p:nvSpPr>
                <p:cNvPr id="362" name="Freeform 361">
                  <a:extLst>
                    <a:ext uri="{FF2B5EF4-FFF2-40B4-BE49-F238E27FC236}">
                      <a16:creationId xmlns:a16="http://schemas.microsoft.com/office/drawing/2014/main" id="{E9303730-8981-9849-BC94-398DACBA9DDE}"/>
                    </a:ext>
                  </a:extLst>
                </p:cNvPr>
                <p:cNvSpPr/>
                <p:nvPr/>
              </p:nvSpPr>
              <p:spPr>
                <a:xfrm>
                  <a:off x="2591145" y="6779732"/>
                  <a:ext cx="35187" cy="930"/>
                </a:xfrm>
                <a:custGeom>
                  <a:avLst/>
                  <a:gdLst>
                    <a:gd name="connsiteX0" fmla="*/ 0 w 35187"/>
                    <a:gd name="connsiteY0" fmla="*/ 0 h 930"/>
                    <a:gd name="connsiteX1" fmla="*/ 508 w 35187"/>
                    <a:gd name="connsiteY1" fmla="*/ 0 h 930"/>
                    <a:gd name="connsiteX2" fmla="*/ 24644 w 35187"/>
                    <a:gd name="connsiteY2" fmla="*/ 889 h 930"/>
                    <a:gd name="connsiteX3" fmla="*/ 35187 w 35187"/>
                    <a:gd name="connsiteY3" fmla="*/ 381 h 930"/>
                    <a:gd name="connsiteX4" fmla="*/ 0 w 35187"/>
                    <a:gd name="connsiteY4" fmla="*/ 0 h 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87" h="930">
                      <a:moveTo>
                        <a:pt x="0" y="0"/>
                      </a:moveTo>
                      <a:cubicBezTo>
                        <a:pt x="254" y="0"/>
                        <a:pt x="381" y="0"/>
                        <a:pt x="508" y="0"/>
                      </a:cubicBezTo>
                      <a:cubicBezTo>
                        <a:pt x="8130" y="889"/>
                        <a:pt x="16514" y="1016"/>
                        <a:pt x="24644" y="889"/>
                      </a:cubicBezTo>
                      <a:cubicBezTo>
                        <a:pt x="28328" y="635"/>
                        <a:pt x="31757" y="635"/>
                        <a:pt x="35187" y="381"/>
                      </a:cubicBezTo>
                      <a:cubicBezTo>
                        <a:pt x="23501" y="254"/>
                        <a:pt x="11687" y="126"/>
                        <a:pt x="0" y="0"/>
                      </a:cubicBezTo>
                      <a:close/>
                    </a:path>
                  </a:pathLst>
                </a:custGeom>
                <a:grpFill/>
                <a:ln w="12692" cap="flat">
                  <a:noFill/>
                  <a:prstDash val="solid"/>
                  <a:miter/>
                </a:ln>
              </p:spPr>
              <p:txBody>
                <a:bodyPr rtlCol="0" anchor="ctr"/>
                <a:lstStyle/>
                <a:p>
                  <a:endParaRPr lang="en-US"/>
                </a:p>
              </p:txBody>
            </p:sp>
            <p:sp>
              <p:nvSpPr>
                <p:cNvPr id="363" name="Freeform 362">
                  <a:extLst>
                    <a:ext uri="{FF2B5EF4-FFF2-40B4-BE49-F238E27FC236}">
                      <a16:creationId xmlns:a16="http://schemas.microsoft.com/office/drawing/2014/main" id="{B2C8C72C-427D-6341-B89C-B0F776DF3683}"/>
                    </a:ext>
                  </a:extLst>
                </p:cNvPr>
                <p:cNvSpPr/>
                <p:nvPr/>
              </p:nvSpPr>
              <p:spPr>
                <a:xfrm>
                  <a:off x="2119104" y="6719627"/>
                  <a:ext cx="581794" cy="62699"/>
                </a:xfrm>
                <a:custGeom>
                  <a:avLst/>
                  <a:gdLst>
                    <a:gd name="connsiteX0" fmla="*/ 576332 w 581794"/>
                    <a:gd name="connsiteY0" fmla="*/ 3309 h 62699"/>
                    <a:gd name="connsiteX1" fmla="*/ 569600 w 581794"/>
                    <a:gd name="connsiteY1" fmla="*/ 2547 h 62699"/>
                    <a:gd name="connsiteX2" fmla="*/ 549275 w 581794"/>
                    <a:gd name="connsiteY2" fmla="*/ 768 h 62699"/>
                    <a:gd name="connsiteX3" fmla="*/ 536699 w 581794"/>
                    <a:gd name="connsiteY3" fmla="*/ 895 h 62699"/>
                    <a:gd name="connsiteX4" fmla="*/ 518280 w 581794"/>
                    <a:gd name="connsiteY4" fmla="*/ 1403 h 62699"/>
                    <a:gd name="connsiteX5" fmla="*/ 501893 w 581794"/>
                    <a:gd name="connsiteY5" fmla="*/ 1530 h 62699"/>
                    <a:gd name="connsiteX6" fmla="*/ 499734 w 581794"/>
                    <a:gd name="connsiteY6" fmla="*/ 1276 h 62699"/>
                    <a:gd name="connsiteX7" fmla="*/ 488428 w 581794"/>
                    <a:gd name="connsiteY7" fmla="*/ 1784 h 62699"/>
                    <a:gd name="connsiteX8" fmla="*/ 354412 w 581794"/>
                    <a:gd name="connsiteY8" fmla="*/ 4199 h 62699"/>
                    <a:gd name="connsiteX9" fmla="*/ 307538 w 581794"/>
                    <a:gd name="connsiteY9" fmla="*/ 5088 h 62699"/>
                    <a:gd name="connsiteX10" fmla="*/ 223191 w 581794"/>
                    <a:gd name="connsiteY10" fmla="*/ 2547 h 62699"/>
                    <a:gd name="connsiteX11" fmla="*/ 183430 w 581794"/>
                    <a:gd name="connsiteY11" fmla="*/ 2547 h 62699"/>
                    <a:gd name="connsiteX12" fmla="*/ 153578 w 581794"/>
                    <a:gd name="connsiteY12" fmla="*/ 5 h 62699"/>
                    <a:gd name="connsiteX13" fmla="*/ 118264 w 581794"/>
                    <a:gd name="connsiteY13" fmla="*/ 2166 h 62699"/>
                    <a:gd name="connsiteX14" fmla="*/ 24136 w 581794"/>
                    <a:gd name="connsiteY14" fmla="*/ 4326 h 62699"/>
                    <a:gd name="connsiteX15" fmla="*/ 6097 w 581794"/>
                    <a:gd name="connsiteY15" fmla="*/ 3182 h 62699"/>
                    <a:gd name="connsiteX16" fmla="*/ 0 w 581794"/>
                    <a:gd name="connsiteY16" fmla="*/ 31517 h 62699"/>
                    <a:gd name="connsiteX17" fmla="*/ 6097 w 581794"/>
                    <a:gd name="connsiteY17" fmla="*/ 62137 h 62699"/>
                    <a:gd name="connsiteX18" fmla="*/ 16514 w 581794"/>
                    <a:gd name="connsiteY18" fmla="*/ 62392 h 62699"/>
                    <a:gd name="connsiteX19" fmla="*/ 102767 w 581794"/>
                    <a:gd name="connsiteY19" fmla="*/ 60231 h 62699"/>
                    <a:gd name="connsiteX20" fmla="*/ 337517 w 581794"/>
                    <a:gd name="connsiteY20" fmla="*/ 58199 h 62699"/>
                    <a:gd name="connsiteX21" fmla="*/ 389345 w 581794"/>
                    <a:gd name="connsiteY21" fmla="*/ 59088 h 62699"/>
                    <a:gd name="connsiteX22" fmla="*/ 450573 w 581794"/>
                    <a:gd name="connsiteY22" fmla="*/ 59850 h 62699"/>
                    <a:gd name="connsiteX23" fmla="*/ 472295 w 581794"/>
                    <a:gd name="connsiteY23" fmla="*/ 60105 h 62699"/>
                    <a:gd name="connsiteX24" fmla="*/ 507609 w 581794"/>
                    <a:gd name="connsiteY24" fmla="*/ 60486 h 62699"/>
                    <a:gd name="connsiteX25" fmla="*/ 576459 w 581794"/>
                    <a:gd name="connsiteY25" fmla="*/ 62137 h 62699"/>
                    <a:gd name="connsiteX26" fmla="*/ 581794 w 581794"/>
                    <a:gd name="connsiteY26" fmla="*/ 29865 h 62699"/>
                    <a:gd name="connsiteX27" fmla="*/ 576332 w 581794"/>
                    <a:gd name="connsiteY27" fmla="*/ 3309 h 6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1794" h="62699">
                      <a:moveTo>
                        <a:pt x="576332" y="3309"/>
                      </a:moveTo>
                      <a:cubicBezTo>
                        <a:pt x="574046" y="3055"/>
                        <a:pt x="571886" y="2801"/>
                        <a:pt x="569600" y="2547"/>
                      </a:cubicBezTo>
                      <a:cubicBezTo>
                        <a:pt x="562486" y="1657"/>
                        <a:pt x="555881" y="895"/>
                        <a:pt x="549275" y="768"/>
                      </a:cubicBezTo>
                      <a:cubicBezTo>
                        <a:pt x="545210" y="514"/>
                        <a:pt x="541272" y="514"/>
                        <a:pt x="536699" y="895"/>
                      </a:cubicBezTo>
                      <a:cubicBezTo>
                        <a:pt x="530856" y="1657"/>
                        <a:pt x="524504" y="1784"/>
                        <a:pt x="518280" y="1403"/>
                      </a:cubicBezTo>
                      <a:cubicBezTo>
                        <a:pt x="518026" y="1403"/>
                        <a:pt x="507101" y="1530"/>
                        <a:pt x="501893" y="1530"/>
                      </a:cubicBezTo>
                      <a:cubicBezTo>
                        <a:pt x="501131" y="1403"/>
                        <a:pt x="500623" y="1276"/>
                        <a:pt x="499734" y="1276"/>
                      </a:cubicBezTo>
                      <a:cubicBezTo>
                        <a:pt x="496304" y="895"/>
                        <a:pt x="492366" y="1276"/>
                        <a:pt x="488428" y="1784"/>
                      </a:cubicBezTo>
                      <a:cubicBezTo>
                        <a:pt x="443841" y="2292"/>
                        <a:pt x="399126" y="1784"/>
                        <a:pt x="354412" y="4199"/>
                      </a:cubicBezTo>
                      <a:cubicBezTo>
                        <a:pt x="338787" y="5088"/>
                        <a:pt x="323290" y="6231"/>
                        <a:pt x="307538" y="5088"/>
                      </a:cubicBezTo>
                      <a:cubicBezTo>
                        <a:pt x="279465" y="3055"/>
                        <a:pt x="251264" y="3055"/>
                        <a:pt x="223191" y="2547"/>
                      </a:cubicBezTo>
                      <a:cubicBezTo>
                        <a:pt x="209980" y="2292"/>
                        <a:pt x="201087" y="5215"/>
                        <a:pt x="183430" y="2547"/>
                      </a:cubicBezTo>
                      <a:cubicBezTo>
                        <a:pt x="175681" y="2039"/>
                        <a:pt x="161073" y="-122"/>
                        <a:pt x="153578" y="5"/>
                      </a:cubicBezTo>
                      <a:cubicBezTo>
                        <a:pt x="139478" y="387"/>
                        <a:pt x="132365" y="1530"/>
                        <a:pt x="118264" y="2166"/>
                      </a:cubicBezTo>
                      <a:cubicBezTo>
                        <a:pt x="86888" y="3436"/>
                        <a:pt x="55512" y="3944"/>
                        <a:pt x="24136" y="4326"/>
                      </a:cubicBezTo>
                      <a:cubicBezTo>
                        <a:pt x="18165" y="4453"/>
                        <a:pt x="12068" y="3817"/>
                        <a:pt x="6097" y="3182"/>
                      </a:cubicBezTo>
                      <a:lnTo>
                        <a:pt x="0" y="31517"/>
                      </a:lnTo>
                      <a:lnTo>
                        <a:pt x="6097" y="62137"/>
                      </a:lnTo>
                      <a:cubicBezTo>
                        <a:pt x="9527" y="62265"/>
                        <a:pt x="13084" y="62265"/>
                        <a:pt x="16514" y="62392"/>
                      </a:cubicBezTo>
                      <a:cubicBezTo>
                        <a:pt x="45349" y="63662"/>
                        <a:pt x="74566" y="60613"/>
                        <a:pt x="102767" y="60231"/>
                      </a:cubicBezTo>
                      <a:cubicBezTo>
                        <a:pt x="181017" y="59342"/>
                        <a:pt x="259267" y="60231"/>
                        <a:pt x="337517" y="58199"/>
                      </a:cubicBezTo>
                      <a:cubicBezTo>
                        <a:pt x="351871" y="57817"/>
                        <a:pt x="386677" y="58579"/>
                        <a:pt x="389345" y="59088"/>
                      </a:cubicBezTo>
                      <a:cubicBezTo>
                        <a:pt x="409035" y="62772"/>
                        <a:pt x="430121" y="59596"/>
                        <a:pt x="450573" y="59850"/>
                      </a:cubicBezTo>
                      <a:cubicBezTo>
                        <a:pt x="457814" y="59978"/>
                        <a:pt x="465054" y="59978"/>
                        <a:pt x="472295" y="60105"/>
                      </a:cubicBezTo>
                      <a:cubicBezTo>
                        <a:pt x="484109" y="60231"/>
                        <a:pt x="495796" y="60358"/>
                        <a:pt x="507609" y="60486"/>
                      </a:cubicBezTo>
                      <a:cubicBezTo>
                        <a:pt x="530602" y="60740"/>
                        <a:pt x="553594" y="61248"/>
                        <a:pt x="576459" y="62137"/>
                      </a:cubicBezTo>
                      <a:lnTo>
                        <a:pt x="581794" y="29865"/>
                      </a:lnTo>
                      <a:lnTo>
                        <a:pt x="576332" y="3309"/>
                      </a:lnTo>
                      <a:close/>
                    </a:path>
                  </a:pathLst>
                </a:custGeom>
                <a:grpFill/>
                <a:ln w="12692" cap="flat">
                  <a:noFill/>
                  <a:prstDash val="solid"/>
                  <a:miter/>
                </a:ln>
              </p:spPr>
              <p:txBody>
                <a:bodyPr rtlCol="0" anchor="ctr"/>
                <a:lstStyle/>
                <a:p>
                  <a:endParaRPr lang="en-US"/>
                </a:p>
              </p:txBody>
            </p:sp>
          </p:grpSp>
          <p:grpSp>
            <p:nvGrpSpPr>
              <p:cNvPr id="311" name="Graphic 1018">
                <a:extLst>
                  <a:ext uri="{FF2B5EF4-FFF2-40B4-BE49-F238E27FC236}">
                    <a16:creationId xmlns:a16="http://schemas.microsoft.com/office/drawing/2014/main" id="{5B47B2AE-9554-1447-9935-728E10C10878}"/>
                  </a:ext>
                </a:extLst>
              </p:cNvPr>
              <p:cNvGrpSpPr/>
              <p:nvPr/>
            </p:nvGrpSpPr>
            <p:grpSpPr>
              <a:xfrm>
                <a:off x="2689339" y="6719627"/>
                <a:ext cx="581794" cy="62699"/>
                <a:chOff x="2689339" y="6719627"/>
                <a:chExt cx="581794" cy="62699"/>
              </a:xfrm>
              <a:grpFill/>
            </p:grpSpPr>
            <p:sp>
              <p:nvSpPr>
                <p:cNvPr id="360" name="Freeform 359">
                  <a:extLst>
                    <a:ext uri="{FF2B5EF4-FFF2-40B4-BE49-F238E27FC236}">
                      <a16:creationId xmlns:a16="http://schemas.microsoft.com/office/drawing/2014/main" id="{EF8E1469-D6A2-EA44-A8BA-2F9039AA0B9E}"/>
                    </a:ext>
                  </a:extLst>
                </p:cNvPr>
                <p:cNvSpPr/>
                <p:nvPr/>
              </p:nvSpPr>
              <p:spPr>
                <a:xfrm>
                  <a:off x="3161507" y="6779732"/>
                  <a:ext cx="35186" cy="930"/>
                </a:xfrm>
                <a:custGeom>
                  <a:avLst/>
                  <a:gdLst>
                    <a:gd name="connsiteX0" fmla="*/ 0 w 35186"/>
                    <a:gd name="connsiteY0" fmla="*/ 0 h 930"/>
                    <a:gd name="connsiteX1" fmla="*/ 508 w 35186"/>
                    <a:gd name="connsiteY1" fmla="*/ 0 h 930"/>
                    <a:gd name="connsiteX2" fmla="*/ 24644 w 35186"/>
                    <a:gd name="connsiteY2" fmla="*/ 889 h 930"/>
                    <a:gd name="connsiteX3" fmla="*/ 35187 w 35186"/>
                    <a:gd name="connsiteY3" fmla="*/ 381 h 930"/>
                    <a:gd name="connsiteX4" fmla="*/ 0 w 35186"/>
                    <a:gd name="connsiteY4" fmla="*/ 0 h 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86" h="930">
                      <a:moveTo>
                        <a:pt x="0" y="0"/>
                      </a:moveTo>
                      <a:cubicBezTo>
                        <a:pt x="254" y="0"/>
                        <a:pt x="381" y="0"/>
                        <a:pt x="508" y="0"/>
                      </a:cubicBezTo>
                      <a:cubicBezTo>
                        <a:pt x="8130" y="889"/>
                        <a:pt x="16514" y="1016"/>
                        <a:pt x="24644" y="889"/>
                      </a:cubicBezTo>
                      <a:cubicBezTo>
                        <a:pt x="28327" y="635"/>
                        <a:pt x="31757" y="635"/>
                        <a:pt x="35187" y="381"/>
                      </a:cubicBezTo>
                      <a:cubicBezTo>
                        <a:pt x="23500" y="254"/>
                        <a:pt x="11687" y="126"/>
                        <a:pt x="0" y="0"/>
                      </a:cubicBezTo>
                      <a:close/>
                    </a:path>
                  </a:pathLst>
                </a:custGeom>
                <a:grpFill/>
                <a:ln w="12692" cap="flat">
                  <a:noFill/>
                  <a:prstDash val="solid"/>
                  <a:miter/>
                </a:ln>
              </p:spPr>
              <p:txBody>
                <a:bodyPr rtlCol="0" anchor="ctr"/>
                <a:lstStyle/>
                <a:p>
                  <a:endParaRPr lang="en-US"/>
                </a:p>
              </p:txBody>
            </p:sp>
            <p:sp>
              <p:nvSpPr>
                <p:cNvPr id="361" name="Freeform 360">
                  <a:extLst>
                    <a:ext uri="{FF2B5EF4-FFF2-40B4-BE49-F238E27FC236}">
                      <a16:creationId xmlns:a16="http://schemas.microsoft.com/office/drawing/2014/main" id="{5363C124-683C-3D44-86D7-22E2ACCCC0E9}"/>
                    </a:ext>
                  </a:extLst>
                </p:cNvPr>
                <p:cNvSpPr/>
                <p:nvPr/>
              </p:nvSpPr>
              <p:spPr>
                <a:xfrm>
                  <a:off x="2689339" y="6719627"/>
                  <a:ext cx="581794" cy="62699"/>
                </a:xfrm>
                <a:custGeom>
                  <a:avLst/>
                  <a:gdLst>
                    <a:gd name="connsiteX0" fmla="*/ 576332 w 581794"/>
                    <a:gd name="connsiteY0" fmla="*/ 3309 h 62699"/>
                    <a:gd name="connsiteX1" fmla="*/ 569600 w 581794"/>
                    <a:gd name="connsiteY1" fmla="*/ 2547 h 62699"/>
                    <a:gd name="connsiteX2" fmla="*/ 549275 w 581794"/>
                    <a:gd name="connsiteY2" fmla="*/ 768 h 62699"/>
                    <a:gd name="connsiteX3" fmla="*/ 536699 w 581794"/>
                    <a:gd name="connsiteY3" fmla="*/ 895 h 62699"/>
                    <a:gd name="connsiteX4" fmla="*/ 518280 w 581794"/>
                    <a:gd name="connsiteY4" fmla="*/ 1403 h 62699"/>
                    <a:gd name="connsiteX5" fmla="*/ 501893 w 581794"/>
                    <a:gd name="connsiteY5" fmla="*/ 1530 h 62699"/>
                    <a:gd name="connsiteX6" fmla="*/ 499734 w 581794"/>
                    <a:gd name="connsiteY6" fmla="*/ 1276 h 62699"/>
                    <a:gd name="connsiteX7" fmla="*/ 488428 w 581794"/>
                    <a:gd name="connsiteY7" fmla="*/ 1784 h 62699"/>
                    <a:gd name="connsiteX8" fmla="*/ 354412 w 581794"/>
                    <a:gd name="connsiteY8" fmla="*/ 4199 h 62699"/>
                    <a:gd name="connsiteX9" fmla="*/ 307538 w 581794"/>
                    <a:gd name="connsiteY9" fmla="*/ 5088 h 62699"/>
                    <a:gd name="connsiteX10" fmla="*/ 223191 w 581794"/>
                    <a:gd name="connsiteY10" fmla="*/ 2547 h 62699"/>
                    <a:gd name="connsiteX11" fmla="*/ 183430 w 581794"/>
                    <a:gd name="connsiteY11" fmla="*/ 2547 h 62699"/>
                    <a:gd name="connsiteX12" fmla="*/ 153578 w 581794"/>
                    <a:gd name="connsiteY12" fmla="*/ 5 h 62699"/>
                    <a:gd name="connsiteX13" fmla="*/ 118264 w 581794"/>
                    <a:gd name="connsiteY13" fmla="*/ 2166 h 62699"/>
                    <a:gd name="connsiteX14" fmla="*/ 24136 w 581794"/>
                    <a:gd name="connsiteY14" fmla="*/ 4326 h 62699"/>
                    <a:gd name="connsiteX15" fmla="*/ 6097 w 581794"/>
                    <a:gd name="connsiteY15" fmla="*/ 3182 h 62699"/>
                    <a:gd name="connsiteX16" fmla="*/ 0 w 581794"/>
                    <a:gd name="connsiteY16" fmla="*/ 31517 h 62699"/>
                    <a:gd name="connsiteX17" fmla="*/ 6097 w 581794"/>
                    <a:gd name="connsiteY17" fmla="*/ 62137 h 62699"/>
                    <a:gd name="connsiteX18" fmla="*/ 16514 w 581794"/>
                    <a:gd name="connsiteY18" fmla="*/ 62392 h 62699"/>
                    <a:gd name="connsiteX19" fmla="*/ 102767 w 581794"/>
                    <a:gd name="connsiteY19" fmla="*/ 60231 h 62699"/>
                    <a:gd name="connsiteX20" fmla="*/ 337517 w 581794"/>
                    <a:gd name="connsiteY20" fmla="*/ 58199 h 62699"/>
                    <a:gd name="connsiteX21" fmla="*/ 389345 w 581794"/>
                    <a:gd name="connsiteY21" fmla="*/ 59088 h 62699"/>
                    <a:gd name="connsiteX22" fmla="*/ 450573 w 581794"/>
                    <a:gd name="connsiteY22" fmla="*/ 59850 h 62699"/>
                    <a:gd name="connsiteX23" fmla="*/ 472295 w 581794"/>
                    <a:gd name="connsiteY23" fmla="*/ 60105 h 62699"/>
                    <a:gd name="connsiteX24" fmla="*/ 507609 w 581794"/>
                    <a:gd name="connsiteY24" fmla="*/ 60486 h 62699"/>
                    <a:gd name="connsiteX25" fmla="*/ 576459 w 581794"/>
                    <a:gd name="connsiteY25" fmla="*/ 62137 h 62699"/>
                    <a:gd name="connsiteX26" fmla="*/ 581795 w 581794"/>
                    <a:gd name="connsiteY26" fmla="*/ 29865 h 62699"/>
                    <a:gd name="connsiteX27" fmla="*/ 576332 w 581794"/>
                    <a:gd name="connsiteY27" fmla="*/ 3309 h 6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1794" h="62699">
                      <a:moveTo>
                        <a:pt x="576332" y="3309"/>
                      </a:moveTo>
                      <a:cubicBezTo>
                        <a:pt x="574046" y="3055"/>
                        <a:pt x="571886" y="2801"/>
                        <a:pt x="569600" y="2547"/>
                      </a:cubicBezTo>
                      <a:cubicBezTo>
                        <a:pt x="562486" y="1657"/>
                        <a:pt x="555881" y="895"/>
                        <a:pt x="549275" y="768"/>
                      </a:cubicBezTo>
                      <a:cubicBezTo>
                        <a:pt x="545210" y="514"/>
                        <a:pt x="541272" y="514"/>
                        <a:pt x="536699" y="895"/>
                      </a:cubicBezTo>
                      <a:cubicBezTo>
                        <a:pt x="530856" y="1657"/>
                        <a:pt x="524504" y="1784"/>
                        <a:pt x="518280" y="1403"/>
                      </a:cubicBezTo>
                      <a:cubicBezTo>
                        <a:pt x="518026" y="1403"/>
                        <a:pt x="507101" y="1530"/>
                        <a:pt x="501893" y="1530"/>
                      </a:cubicBezTo>
                      <a:cubicBezTo>
                        <a:pt x="501131" y="1403"/>
                        <a:pt x="500623" y="1276"/>
                        <a:pt x="499734" y="1276"/>
                      </a:cubicBezTo>
                      <a:cubicBezTo>
                        <a:pt x="496304" y="895"/>
                        <a:pt x="492366" y="1276"/>
                        <a:pt x="488428" y="1784"/>
                      </a:cubicBezTo>
                      <a:cubicBezTo>
                        <a:pt x="443841" y="2292"/>
                        <a:pt x="399126" y="1784"/>
                        <a:pt x="354412" y="4199"/>
                      </a:cubicBezTo>
                      <a:cubicBezTo>
                        <a:pt x="338787" y="5088"/>
                        <a:pt x="323290" y="6231"/>
                        <a:pt x="307538" y="5088"/>
                      </a:cubicBezTo>
                      <a:cubicBezTo>
                        <a:pt x="279465" y="3055"/>
                        <a:pt x="251264" y="3055"/>
                        <a:pt x="223191" y="2547"/>
                      </a:cubicBezTo>
                      <a:cubicBezTo>
                        <a:pt x="209980" y="2292"/>
                        <a:pt x="201087" y="5215"/>
                        <a:pt x="183430" y="2547"/>
                      </a:cubicBezTo>
                      <a:cubicBezTo>
                        <a:pt x="175681" y="2039"/>
                        <a:pt x="161073" y="-122"/>
                        <a:pt x="153578" y="5"/>
                      </a:cubicBezTo>
                      <a:cubicBezTo>
                        <a:pt x="139478" y="387"/>
                        <a:pt x="132365" y="1530"/>
                        <a:pt x="118264" y="2166"/>
                      </a:cubicBezTo>
                      <a:cubicBezTo>
                        <a:pt x="86888" y="3436"/>
                        <a:pt x="55512" y="3944"/>
                        <a:pt x="24136" y="4326"/>
                      </a:cubicBezTo>
                      <a:cubicBezTo>
                        <a:pt x="18165" y="4453"/>
                        <a:pt x="12068" y="3817"/>
                        <a:pt x="6097" y="3182"/>
                      </a:cubicBezTo>
                      <a:lnTo>
                        <a:pt x="0" y="31517"/>
                      </a:lnTo>
                      <a:lnTo>
                        <a:pt x="6097" y="62137"/>
                      </a:lnTo>
                      <a:cubicBezTo>
                        <a:pt x="9527" y="62265"/>
                        <a:pt x="13084" y="62265"/>
                        <a:pt x="16514" y="62392"/>
                      </a:cubicBezTo>
                      <a:cubicBezTo>
                        <a:pt x="45349" y="63662"/>
                        <a:pt x="74566" y="60613"/>
                        <a:pt x="102767" y="60231"/>
                      </a:cubicBezTo>
                      <a:cubicBezTo>
                        <a:pt x="181017" y="59342"/>
                        <a:pt x="259267" y="60231"/>
                        <a:pt x="337517" y="58199"/>
                      </a:cubicBezTo>
                      <a:cubicBezTo>
                        <a:pt x="351871" y="57817"/>
                        <a:pt x="386677" y="58579"/>
                        <a:pt x="389345" y="59088"/>
                      </a:cubicBezTo>
                      <a:cubicBezTo>
                        <a:pt x="409035" y="62772"/>
                        <a:pt x="430122" y="59596"/>
                        <a:pt x="450573" y="59850"/>
                      </a:cubicBezTo>
                      <a:cubicBezTo>
                        <a:pt x="457814" y="59978"/>
                        <a:pt x="465055" y="59978"/>
                        <a:pt x="472295" y="60105"/>
                      </a:cubicBezTo>
                      <a:cubicBezTo>
                        <a:pt x="484109" y="60231"/>
                        <a:pt x="495796" y="60358"/>
                        <a:pt x="507609" y="60486"/>
                      </a:cubicBezTo>
                      <a:cubicBezTo>
                        <a:pt x="530602" y="60740"/>
                        <a:pt x="553594" y="61248"/>
                        <a:pt x="576459" y="62137"/>
                      </a:cubicBezTo>
                      <a:lnTo>
                        <a:pt x="581795" y="29865"/>
                      </a:lnTo>
                      <a:lnTo>
                        <a:pt x="576332" y="3309"/>
                      </a:lnTo>
                      <a:close/>
                    </a:path>
                  </a:pathLst>
                </a:custGeom>
                <a:grpFill/>
                <a:ln w="12692" cap="flat">
                  <a:noFill/>
                  <a:prstDash val="solid"/>
                  <a:miter/>
                </a:ln>
              </p:spPr>
              <p:txBody>
                <a:bodyPr rtlCol="0" anchor="ctr"/>
                <a:lstStyle/>
                <a:p>
                  <a:endParaRPr lang="en-US"/>
                </a:p>
              </p:txBody>
            </p:sp>
          </p:grpSp>
          <p:grpSp>
            <p:nvGrpSpPr>
              <p:cNvPr id="313" name="Graphic 1018">
                <a:extLst>
                  <a:ext uri="{FF2B5EF4-FFF2-40B4-BE49-F238E27FC236}">
                    <a16:creationId xmlns:a16="http://schemas.microsoft.com/office/drawing/2014/main" id="{4CEA74DB-C749-2145-9809-FA67A7FA159B}"/>
                  </a:ext>
                </a:extLst>
              </p:cNvPr>
              <p:cNvGrpSpPr/>
              <p:nvPr/>
            </p:nvGrpSpPr>
            <p:grpSpPr>
              <a:xfrm>
                <a:off x="3259700" y="6719627"/>
                <a:ext cx="581921" cy="62699"/>
                <a:chOff x="3259700" y="6719627"/>
                <a:chExt cx="581921" cy="62699"/>
              </a:xfrm>
              <a:grpFill/>
            </p:grpSpPr>
            <p:sp>
              <p:nvSpPr>
                <p:cNvPr id="358" name="Freeform 357">
                  <a:extLst>
                    <a:ext uri="{FF2B5EF4-FFF2-40B4-BE49-F238E27FC236}">
                      <a16:creationId xmlns:a16="http://schemas.microsoft.com/office/drawing/2014/main" id="{048AFDA0-30DC-084D-82B6-47369E2B668A}"/>
                    </a:ext>
                  </a:extLst>
                </p:cNvPr>
                <p:cNvSpPr/>
                <p:nvPr/>
              </p:nvSpPr>
              <p:spPr>
                <a:xfrm>
                  <a:off x="3731742" y="6779732"/>
                  <a:ext cx="35314" cy="930"/>
                </a:xfrm>
                <a:custGeom>
                  <a:avLst/>
                  <a:gdLst>
                    <a:gd name="connsiteX0" fmla="*/ 0 w 35314"/>
                    <a:gd name="connsiteY0" fmla="*/ 0 h 930"/>
                    <a:gd name="connsiteX1" fmla="*/ 508 w 35314"/>
                    <a:gd name="connsiteY1" fmla="*/ 0 h 930"/>
                    <a:gd name="connsiteX2" fmla="*/ 24644 w 35314"/>
                    <a:gd name="connsiteY2" fmla="*/ 889 h 930"/>
                    <a:gd name="connsiteX3" fmla="*/ 35314 w 35314"/>
                    <a:gd name="connsiteY3" fmla="*/ 381 h 930"/>
                    <a:gd name="connsiteX4" fmla="*/ 0 w 35314"/>
                    <a:gd name="connsiteY4" fmla="*/ 0 h 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14" h="930">
                      <a:moveTo>
                        <a:pt x="0" y="0"/>
                      </a:moveTo>
                      <a:cubicBezTo>
                        <a:pt x="127" y="0"/>
                        <a:pt x="381" y="0"/>
                        <a:pt x="508" y="0"/>
                      </a:cubicBezTo>
                      <a:cubicBezTo>
                        <a:pt x="8130" y="889"/>
                        <a:pt x="16514" y="1016"/>
                        <a:pt x="24644" y="889"/>
                      </a:cubicBezTo>
                      <a:cubicBezTo>
                        <a:pt x="28328" y="635"/>
                        <a:pt x="31757" y="635"/>
                        <a:pt x="35314" y="381"/>
                      </a:cubicBezTo>
                      <a:cubicBezTo>
                        <a:pt x="23628" y="254"/>
                        <a:pt x="11814" y="126"/>
                        <a:pt x="0" y="0"/>
                      </a:cubicBezTo>
                      <a:close/>
                    </a:path>
                  </a:pathLst>
                </a:custGeom>
                <a:grpFill/>
                <a:ln w="12692" cap="flat">
                  <a:noFill/>
                  <a:prstDash val="solid"/>
                  <a:miter/>
                </a:ln>
              </p:spPr>
              <p:txBody>
                <a:bodyPr rtlCol="0" anchor="ctr"/>
                <a:lstStyle/>
                <a:p>
                  <a:endParaRPr lang="en-US"/>
                </a:p>
              </p:txBody>
            </p:sp>
            <p:sp>
              <p:nvSpPr>
                <p:cNvPr id="359" name="Freeform 358">
                  <a:extLst>
                    <a:ext uri="{FF2B5EF4-FFF2-40B4-BE49-F238E27FC236}">
                      <a16:creationId xmlns:a16="http://schemas.microsoft.com/office/drawing/2014/main" id="{978F5D11-DDE5-D64F-A2A5-BC9D1BC0686A}"/>
                    </a:ext>
                  </a:extLst>
                </p:cNvPr>
                <p:cNvSpPr/>
                <p:nvPr/>
              </p:nvSpPr>
              <p:spPr>
                <a:xfrm>
                  <a:off x="3259700" y="6719627"/>
                  <a:ext cx="581921" cy="62699"/>
                </a:xfrm>
                <a:custGeom>
                  <a:avLst/>
                  <a:gdLst>
                    <a:gd name="connsiteX0" fmla="*/ 576333 w 581921"/>
                    <a:gd name="connsiteY0" fmla="*/ 3309 h 62699"/>
                    <a:gd name="connsiteX1" fmla="*/ 569727 w 581921"/>
                    <a:gd name="connsiteY1" fmla="*/ 2547 h 62699"/>
                    <a:gd name="connsiteX2" fmla="*/ 549402 w 581921"/>
                    <a:gd name="connsiteY2" fmla="*/ 768 h 62699"/>
                    <a:gd name="connsiteX3" fmla="*/ 536826 w 581921"/>
                    <a:gd name="connsiteY3" fmla="*/ 895 h 62699"/>
                    <a:gd name="connsiteX4" fmla="*/ 518407 w 581921"/>
                    <a:gd name="connsiteY4" fmla="*/ 1403 h 62699"/>
                    <a:gd name="connsiteX5" fmla="*/ 502020 w 581921"/>
                    <a:gd name="connsiteY5" fmla="*/ 1530 h 62699"/>
                    <a:gd name="connsiteX6" fmla="*/ 499861 w 581921"/>
                    <a:gd name="connsiteY6" fmla="*/ 1276 h 62699"/>
                    <a:gd name="connsiteX7" fmla="*/ 488555 w 581921"/>
                    <a:gd name="connsiteY7" fmla="*/ 1784 h 62699"/>
                    <a:gd name="connsiteX8" fmla="*/ 354539 w 581921"/>
                    <a:gd name="connsiteY8" fmla="*/ 4199 h 62699"/>
                    <a:gd name="connsiteX9" fmla="*/ 307665 w 581921"/>
                    <a:gd name="connsiteY9" fmla="*/ 5088 h 62699"/>
                    <a:gd name="connsiteX10" fmla="*/ 223318 w 581921"/>
                    <a:gd name="connsiteY10" fmla="*/ 2547 h 62699"/>
                    <a:gd name="connsiteX11" fmla="*/ 183558 w 581921"/>
                    <a:gd name="connsiteY11" fmla="*/ 2547 h 62699"/>
                    <a:gd name="connsiteX12" fmla="*/ 153706 w 581921"/>
                    <a:gd name="connsiteY12" fmla="*/ 5 h 62699"/>
                    <a:gd name="connsiteX13" fmla="*/ 118391 w 581921"/>
                    <a:gd name="connsiteY13" fmla="*/ 2166 h 62699"/>
                    <a:gd name="connsiteX14" fmla="*/ 24263 w 581921"/>
                    <a:gd name="connsiteY14" fmla="*/ 4326 h 62699"/>
                    <a:gd name="connsiteX15" fmla="*/ 6225 w 581921"/>
                    <a:gd name="connsiteY15" fmla="*/ 3182 h 62699"/>
                    <a:gd name="connsiteX16" fmla="*/ 0 w 581921"/>
                    <a:gd name="connsiteY16" fmla="*/ 31517 h 62699"/>
                    <a:gd name="connsiteX17" fmla="*/ 6225 w 581921"/>
                    <a:gd name="connsiteY17" fmla="*/ 62137 h 62699"/>
                    <a:gd name="connsiteX18" fmla="*/ 16641 w 581921"/>
                    <a:gd name="connsiteY18" fmla="*/ 62392 h 62699"/>
                    <a:gd name="connsiteX19" fmla="*/ 102894 w 581921"/>
                    <a:gd name="connsiteY19" fmla="*/ 60231 h 62699"/>
                    <a:gd name="connsiteX20" fmla="*/ 337644 w 581921"/>
                    <a:gd name="connsiteY20" fmla="*/ 58199 h 62699"/>
                    <a:gd name="connsiteX21" fmla="*/ 389472 w 581921"/>
                    <a:gd name="connsiteY21" fmla="*/ 59088 h 62699"/>
                    <a:gd name="connsiteX22" fmla="*/ 450700 w 581921"/>
                    <a:gd name="connsiteY22" fmla="*/ 59850 h 62699"/>
                    <a:gd name="connsiteX23" fmla="*/ 472422 w 581921"/>
                    <a:gd name="connsiteY23" fmla="*/ 60105 h 62699"/>
                    <a:gd name="connsiteX24" fmla="*/ 507736 w 581921"/>
                    <a:gd name="connsiteY24" fmla="*/ 60486 h 62699"/>
                    <a:gd name="connsiteX25" fmla="*/ 576587 w 581921"/>
                    <a:gd name="connsiteY25" fmla="*/ 62137 h 62699"/>
                    <a:gd name="connsiteX26" fmla="*/ 581922 w 581921"/>
                    <a:gd name="connsiteY26" fmla="*/ 29865 h 62699"/>
                    <a:gd name="connsiteX27" fmla="*/ 576333 w 581921"/>
                    <a:gd name="connsiteY27" fmla="*/ 3309 h 6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1921" h="62699">
                      <a:moveTo>
                        <a:pt x="576333" y="3309"/>
                      </a:moveTo>
                      <a:cubicBezTo>
                        <a:pt x="574046" y="3055"/>
                        <a:pt x="571887" y="2801"/>
                        <a:pt x="569727" y="2547"/>
                      </a:cubicBezTo>
                      <a:cubicBezTo>
                        <a:pt x="562613" y="1657"/>
                        <a:pt x="556008" y="895"/>
                        <a:pt x="549402" y="768"/>
                      </a:cubicBezTo>
                      <a:cubicBezTo>
                        <a:pt x="545337" y="514"/>
                        <a:pt x="541400" y="514"/>
                        <a:pt x="536826" y="895"/>
                      </a:cubicBezTo>
                      <a:cubicBezTo>
                        <a:pt x="530983" y="1657"/>
                        <a:pt x="524632" y="1784"/>
                        <a:pt x="518407" y="1403"/>
                      </a:cubicBezTo>
                      <a:cubicBezTo>
                        <a:pt x="518153" y="1403"/>
                        <a:pt x="507229" y="1530"/>
                        <a:pt x="502020" y="1530"/>
                      </a:cubicBezTo>
                      <a:cubicBezTo>
                        <a:pt x="501258" y="1403"/>
                        <a:pt x="500750" y="1276"/>
                        <a:pt x="499861" y="1276"/>
                      </a:cubicBezTo>
                      <a:cubicBezTo>
                        <a:pt x="496431" y="895"/>
                        <a:pt x="492493" y="1276"/>
                        <a:pt x="488555" y="1784"/>
                      </a:cubicBezTo>
                      <a:cubicBezTo>
                        <a:pt x="443968" y="2292"/>
                        <a:pt x="399254" y="1784"/>
                        <a:pt x="354539" y="4199"/>
                      </a:cubicBezTo>
                      <a:cubicBezTo>
                        <a:pt x="338915" y="5088"/>
                        <a:pt x="323417" y="6231"/>
                        <a:pt x="307665" y="5088"/>
                      </a:cubicBezTo>
                      <a:cubicBezTo>
                        <a:pt x="279592" y="3055"/>
                        <a:pt x="251391" y="3055"/>
                        <a:pt x="223318" y="2547"/>
                      </a:cubicBezTo>
                      <a:cubicBezTo>
                        <a:pt x="210107" y="2292"/>
                        <a:pt x="201215" y="5215"/>
                        <a:pt x="183558" y="2547"/>
                      </a:cubicBezTo>
                      <a:cubicBezTo>
                        <a:pt x="175809" y="2039"/>
                        <a:pt x="161200" y="-122"/>
                        <a:pt x="153706" y="5"/>
                      </a:cubicBezTo>
                      <a:cubicBezTo>
                        <a:pt x="139606" y="387"/>
                        <a:pt x="132492" y="1530"/>
                        <a:pt x="118391" y="2166"/>
                      </a:cubicBezTo>
                      <a:cubicBezTo>
                        <a:pt x="87015" y="3436"/>
                        <a:pt x="55639" y="3944"/>
                        <a:pt x="24263" y="4326"/>
                      </a:cubicBezTo>
                      <a:cubicBezTo>
                        <a:pt x="18292" y="4453"/>
                        <a:pt x="12195" y="3817"/>
                        <a:pt x="6225" y="3182"/>
                      </a:cubicBezTo>
                      <a:lnTo>
                        <a:pt x="0" y="31517"/>
                      </a:lnTo>
                      <a:lnTo>
                        <a:pt x="6225" y="62137"/>
                      </a:lnTo>
                      <a:cubicBezTo>
                        <a:pt x="9654" y="62265"/>
                        <a:pt x="13211" y="62265"/>
                        <a:pt x="16641" y="62392"/>
                      </a:cubicBezTo>
                      <a:cubicBezTo>
                        <a:pt x="45477" y="63662"/>
                        <a:pt x="74693" y="60613"/>
                        <a:pt x="102894" y="60231"/>
                      </a:cubicBezTo>
                      <a:cubicBezTo>
                        <a:pt x="181144" y="59342"/>
                        <a:pt x="259394" y="60231"/>
                        <a:pt x="337644" y="58199"/>
                      </a:cubicBezTo>
                      <a:cubicBezTo>
                        <a:pt x="351999" y="57817"/>
                        <a:pt x="386805" y="58579"/>
                        <a:pt x="389472" y="59088"/>
                      </a:cubicBezTo>
                      <a:cubicBezTo>
                        <a:pt x="409162" y="62772"/>
                        <a:pt x="430249" y="59596"/>
                        <a:pt x="450700" y="59850"/>
                      </a:cubicBezTo>
                      <a:cubicBezTo>
                        <a:pt x="457941" y="59978"/>
                        <a:pt x="465182" y="59978"/>
                        <a:pt x="472422" y="60105"/>
                      </a:cubicBezTo>
                      <a:cubicBezTo>
                        <a:pt x="484236" y="60231"/>
                        <a:pt x="495923" y="60358"/>
                        <a:pt x="507736" y="60486"/>
                      </a:cubicBezTo>
                      <a:cubicBezTo>
                        <a:pt x="530729" y="60740"/>
                        <a:pt x="553721" y="61248"/>
                        <a:pt x="576587" y="62137"/>
                      </a:cubicBezTo>
                      <a:lnTo>
                        <a:pt x="581922" y="29865"/>
                      </a:lnTo>
                      <a:lnTo>
                        <a:pt x="576333" y="3309"/>
                      </a:lnTo>
                      <a:close/>
                    </a:path>
                  </a:pathLst>
                </a:custGeom>
                <a:grpFill/>
                <a:ln w="12692" cap="flat">
                  <a:noFill/>
                  <a:prstDash val="solid"/>
                  <a:miter/>
                </a:ln>
              </p:spPr>
              <p:txBody>
                <a:bodyPr rtlCol="0" anchor="ctr"/>
                <a:lstStyle/>
                <a:p>
                  <a:endParaRPr lang="en-US"/>
                </a:p>
              </p:txBody>
            </p:sp>
          </p:grpSp>
          <p:grpSp>
            <p:nvGrpSpPr>
              <p:cNvPr id="314" name="Graphic 1018">
                <a:extLst>
                  <a:ext uri="{FF2B5EF4-FFF2-40B4-BE49-F238E27FC236}">
                    <a16:creationId xmlns:a16="http://schemas.microsoft.com/office/drawing/2014/main" id="{FFE131C6-1C46-0F48-AEDE-680E2FF0D08F}"/>
                  </a:ext>
                </a:extLst>
              </p:cNvPr>
              <p:cNvGrpSpPr/>
              <p:nvPr/>
            </p:nvGrpSpPr>
            <p:grpSpPr>
              <a:xfrm>
                <a:off x="3830063" y="6719627"/>
                <a:ext cx="581794" cy="62699"/>
                <a:chOff x="3830063" y="6719627"/>
                <a:chExt cx="581794" cy="62699"/>
              </a:xfrm>
              <a:grpFill/>
            </p:grpSpPr>
            <p:sp>
              <p:nvSpPr>
                <p:cNvPr id="356" name="Freeform 355">
                  <a:extLst>
                    <a:ext uri="{FF2B5EF4-FFF2-40B4-BE49-F238E27FC236}">
                      <a16:creationId xmlns:a16="http://schemas.microsoft.com/office/drawing/2014/main" id="{A56E8DB9-0FBC-F042-9083-964AAC604881}"/>
                    </a:ext>
                  </a:extLst>
                </p:cNvPr>
                <p:cNvSpPr/>
                <p:nvPr/>
              </p:nvSpPr>
              <p:spPr>
                <a:xfrm>
                  <a:off x="4302104" y="6779732"/>
                  <a:ext cx="35314" cy="930"/>
                </a:xfrm>
                <a:custGeom>
                  <a:avLst/>
                  <a:gdLst>
                    <a:gd name="connsiteX0" fmla="*/ 0 w 35314"/>
                    <a:gd name="connsiteY0" fmla="*/ 0 h 930"/>
                    <a:gd name="connsiteX1" fmla="*/ 635 w 35314"/>
                    <a:gd name="connsiteY1" fmla="*/ 0 h 930"/>
                    <a:gd name="connsiteX2" fmla="*/ 24770 w 35314"/>
                    <a:gd name="connsiteY2" fmla="*/ 889 h 930"/>
                    <a:gd name="connsiteX3" fmla="*/ 35314 w 35314"/>
                    <a:gd name="connsiteY3" fmla="*/ 381 h 930"/>
                    <a:gd name="connsiteX4" fmla="*/ 0 w 35314"/>
                    <a:gd name="connsiteY4" fmla="*/ 0 h 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14" h="930">
                      <a:moveTo>
                        <a:pt x="0" y="0"/>
                      </a:moveTo>
                      <a:cubicBezTo>
                        <a:pt x="254" y="0"/>
                        <a:pt x="381" y="0"/>
                        <a:pt x="635" y="0"/>
                      </a:cubicBezTo>
                      <a:cubicBezTo>
                        <a:pt x="8257" y="889"/>
                        <a:pt x="16641" y="1016"/>
                        <a:pt x="24770" y="889"/>
                      </a:cubicBezTo>
                      <a:cubicBezTo>
                        <a:pt x="28454" y="635"/>
                        <a:pt x="31884" y="635"/>
                        <a:pt x="35314" y="381"/>
                      </a:cubicBezTo>
                      <a:cubicBezTo>
                        <a:pt x="23500" y="254"/>
                        <a:pt x="11814" y="126"/>
                        <a:pt x="0" y="0"/>
                      </a:cubicBezTo>
                      <a:close/>
                    </a:path>
                  </a:pathLst>
                </a:custGeom>
                <a:grpFill/>
                <a:ln w="12692" cap="flat">
                  <a:noFill/>
                  <a:prstDash val="solid"/>
                  <a:miter/>
                </a:ln>
              </p:spPr>
              <p:txBody>
                <a:bodyPr rtlCol="0" anchor="ctr"/>
                <a:lstStyle/>
                <a:p>
                  <a:endParaRPr lang="en-US"/>
                </a:p>
              </p:txBody>
            </p:sp>
            <p:sp>
              <p:nvSpPr>
                <p:cNvPr id="357" name="Freeform 356">
                  <a:extLst>
                    <a:ext uri="{FF2B5EF4-FFF2-40B4-BE49-F238E27FC236}">
                      <a16:creationId xmlns:a16="http://schemas.microsoft.com/office/drawing/2014/main" id="{1A265772-D013-E64D-B5D1-F1F85E09A5C5}"/>
                    </a:ext>
                  </a:extLst>
                </p:cNvPr>
                <p:cNvSpPr/>
                <p:nvPr/>
              </p:nvSpPr>
              <p:spPr>
                <a:xfrm>
                  <a:off x="3830063" y="6719627"/>
                  <a:ext cx="581794" cy="62699"/>
                </a:xfrm>
                <a:custGeom>
                  <a:avLst/>
                  <a:gdLst>
                    <a:gd name="connsiteX0" fmla="*/ 576332 w 581794"/>
                    <a:gd name="connsiteY0" fmla="*/ 3309 h 62699"/>
                    <a:gd name="connsiteX1" fmla="*/ 569600 w 581794"/>
                    <a:gd name="connsiteY1" fmla="*/ 2547 h 62699"/>
                    <a:gd name="connsiteX2" fmla="*/ 549275 w 581794"/>
                    <a:gd name="connsiteY2" fmla="*/ 768 h 62699"/>
                    <a:gd name="connsiteX3" fmla="*/ 536699 w 581794"/>
                    <a:gd name="connsiteY3" fmla="*/ 895 h 62699"/>
                    <a:gd name="connsiteX4" fmla="*/ 518280 w 581794"/>
                    <a:gd name="connsiteY4" fmla="*/ 1403 h 62699"/>
                    <a:gd name="connsiteX5" fmla="*/ 501893 w 581794"/>
                    <a:gd name="connsiteY5" fmla="*/ 1530 h 62699"/>
                    <a:gd name="connsiteX6" fmla="*/ 499734 w 581794"/>
                    <a:gd name="connsiteY6" fmla="*/ 1276 h 62699"/>
                    <a:gd name="connsiteX7" fmla="*/ 488428 w 581794"/>
                    <a:gd name="connsiteY7" fmla="*/ 1784 h 62699"/>
                    <a:gd name="connsiteX8" fmla="*/ 354412 w 581794"/>
                    <a:gd name="connsiteY8" fmla="*/ 4199 h 62699"/>
                    <a:gd name="connsiteX9" fmla="*/ 307538 w 581794"/>
                    <a:gd name="connsiteY9" fmla="*/ 5088 h 62699"/>
                    <a:gd name="connsiteX10" fmla="*/ 223190 w 581794"/>
                    <a:gd name="connsiteY10" fmla="*/ 2547 h 62699"/>
                    <a:gd name="connsiteX11" fmla="*/ 183430 w 581794"/>
                    <a:gd name="connsiteY11" fmla="*/ 2547 h 62699"/>
                    <a:gd name="connsiteX12" fmla="*/ 153578 w 581794"/>
                    <a:gd name="connsiteY12" fmla="*/ 5 h 62699"/>
                    <a:gd name="connsiteX13" fmla="*/ 118264 w 581794"/>
                    <a:gd name="connsiteY13" fmla="*/ 2166 h 62699"/>
                    <a:gd name="connsiteX14" fmla="*/ 24136 w 581794"/>
                    <a:gd name="connsiteY14" fmla="*/ 4326 h 62699"/>
                    <a:gd name="connsiteX15" fmla="*/ 6097 w 581794"/>
                    <a:gd name="connsiteY15" fmla="*/ 3182 h 62699"/>
                    <a:gd name="connsiteX16" fmla="*/ 0 w 581794"/>
                    <a:gd name="connsiteY16" fmla="*/ 31517 h 62699"/>
                    <a:gd name="connsiteX17" fmla="*/ 6097 w 581794"/>
                    <a:gd name="connsiteY17" fmla="*/ 62137 h 62699"/>
                    <a:gd name="connsiteX18" fmla="*/ 16514 w 581794"/>
                    <a:gd name="connsiteY18" fmla="*/ 62392 h 62699"/>
                    <a:gd name="connsiteX19" fmla="*/ 102767 w 581794"/>
                    <a:gd name="connsiteY19" fmla="*/ 60231 h 62699"/>
                    <a:gd name="connsiteX20" fmla="*/ 337517 w 581794"/>
                    <a:gd name="connsiteY20" fmla="*/ 58199 h 62699"/>
                    <a:gd name="connsiteX21" fmla="*/ 389345 w 581794"/>
                    <a:gd name="connsiteY21" fmla="*/ 59088 h 62699"/>
                    <a:gd name="connsiteX22" fmla="*/ 450573 w 581794"/>
                    <a:gd name="connsiteY22" fmla="*/ 59850 h 62699"/>
                    <a:gd name="connsiteX23" fmla="*/ 472295 w 581794"/>
                    <a:gd name="connsiteY23" fmla="*/ 60105 h 62699"/>
                    <a:gd name="connsiteX24" fmla="*/ 507609 w 581794"/>
                    <a:gd name="connsiteY24" fmla="*/ 60486 h 62699"/>
                    <a:gd name="connsiteX25" fmla="*/ 576459 w 581794"/>
                    <a:gd name="connsiteY25" fmla="*/ 62137 h 62699"/>
                    <a:gd name="connsiteX26" fmla="*/ 581794 w 581794"/>
                    <a:gd name="connsiteY26" fmla="*/ 29865 h 62699"/>
                    <a:gd name="connsiteX27" fmla="*/ 576332 w 581794"/>
                    <a:gd name="connsiteY27" fmla="*/ 3309 h 6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1794" h="62699">
                      <a:moveTo>
                        <a:pt x="576332" y="3309"/>
                      </a:moveTo>
                      <a:cubicBezTo>
                        <a:pt x="574046" y="3055"/>
                        <a:pt x="571886" y="2801"/>
                        <a:pt x="569600" y="2547"/>
                      </a:cubicBezTo>
                      <a:cubicBezTo>
                        <a:pt x="562486" y="1657"/>
                        <a:pt x="555880" y="895"/>
                        <a:pt x="549275" y="768"/>
                      </a:cubicBezTo>
                      <a:cubicBezTo>
                        <a:pt x="545210" y="514"/>
                        <a:pt x="541272" y="514"/>
                        <a:pt x="536699" y="895"/>
                      </a:cubicBezTo>
                      <a:cubicBezTo>
                        <a:pt x="530856" y="1657"/>
                        <a:pt x="524504" y="1784"/>
                        <a:pt x="518280" y="1403"/>
                      </a:cubicBezTo>
                      <a:cubicBezTo>
                        <a:pt x="518153" y="1403"/>
                        <a:pt x="507101" y="1530"/>
                        <a:pt x="501893" y="1530"/>
                      </a:cubicBezTo>
                      <a:cubicBezTo>
                        <a:pt x="501131" y="1403"/>
                        <a:pt x="500623" y="1276"/>
                        <a:pt x="499734" y="1276"/>
                      </a:cubicBezTo>
                      <a:cubicBezTo>
                        <a:pt x="496304" y="895"/>
                        <a:pt x="492366" y="1276"/>
                        <a:pt x="488428" y="1784"/>
                      </a:cubicBezTo>
                      <a:cubicBezTo>
                        <a:pt x="443841" y="2292"/>
                        <a:pt x="399126" y="1784"/>
                        <a:pt x="354412" y="4199"/>
                      </a:cubicBezTo>
                      <a:cubicBezTo>
                        <a:pt x="338787" y="5088"/>
                        <a:pt x="323290" y="6231"/>
                        <a:pt x="307538" y="5088"/>
                      </a:cubicBezTo>
                      <a:cubicBezTo>
                        <a:pt x="279465" y="3055"/>
                        <a:pt x="251264" y="3055"/>
                        <a:pt x="223190" y="2547"/>
                      </a:cubicBezTo>
                      <a:cubicBezTo>
                        <a:pt x="209980" y="2292"/>
                        <a:pt x="201087" y="5215"/>
                        <a:pt x="183430" y="2547"/>
                      </a:cubicBezTo>
                      <a:cubicBezTo>
                        <a:pt x="175681" y="2039"/>
                        <a:pt x="161073" y="-122"/>
                        <a:pt x="153578" y="5"/>
                      </a:cubicBezTo>
                      <a:cubicBezTo>
                        <a:pt x="139478" y="387"/>
                        <a:pt x="132364" y="1530"/>
                        <a:pt x="118264" y="2166"/>
                      </a:cubicBezTo>
                      <a:cubicBezTo>
                        <a:pt x="86888" y="3436"/>
                        <a:pt x="55512" y="3944"/>
                        <a:pt x="24136" y="4326"/>
                      </a:cubicBezTo>
                      <a:cubicBezTo>
                        <a:pt x="18165" y="4453"/>
                        <a:pt x="12068" y="3817"/>
                        <a:pt x="6097" y="3182"/>
                      </a:cubicBezTo>
                      <a:lnTo>
                        <a:pt x="0" y="31517"/>
                      </a:lnTo>
                      <a:lnTo>
                        <a:pt x="6097" y="62137"/>
                      </a:lnTo>
                      <a:cubicBezTo>
                        <a:pt x="9527" y="62265"/>
                        <a:pt x="13084" y="62265"/>
                        <a:pt x="16514" y="62392"/>
                      </a:cubicBezTo>
                      <a:cubicBezTo>
                        <a:pt x="45349" y="63662"/>
                        <a:pt x="74566" y="60613"/>
                        <a:pt x="102767" y="60231"/>
                      </a:cubicBezTo>
                      <a:cubicBezTo>
                        <a:pt x="181017" y="59342"/>
                        <a:pt x="259267" y="60231"/>
                        <a:pt x="337517" y="58199"/>
                      </a:cubicBezTo>
                      <a:cubicBezTo>
                        <a:pt x="351871" y="57817"/>
                        <a:pt x="386677" y="58579"/>
                        <a:pt x="389345" y="59088"/>
                      </a:cubicBezTo>
                      <a:cubicBezTo>
                        <a:pt x="409034" y="62772"/>
                        <a:pt x="430121" y="59596"/>
                        <a:pt x="450573" y="59850"/>
                      </a:cubicBezTo>
                      <a:cubicBezTo>
                        <a:pt x="457814" y="59978"/>
                        <a:pt x="465054" y="59978"/>
                        <a:pt x="472295" y="60105"/>
                      </a:cubicBezTo>
                      <a:cubicBezTo>
                        <a:pt x="484109" y="60231"/>
                        <a:pt x="495796" y="60358"/>
                        <a:pt x="507609" y="60486"/>
                      </a:cubicBezTo>
                      <a:cubicBezTo>
                        <a:pt x="530602" y="60740"/>
                        <a:pt x="553594" y="61248"/>
                        <a:pt x="576459" y="62137"/>
                      </a:cubicBezTo>
                      <a:lnTo>
                        <a:pt x="581794" y="29865"/>
                      </a:lnTo>
                      <a:lnTo>
                        <a:pt x="576332" y="3309"/>
                      </a:lnTo>
                      <a:close/>
                    </a:path>
                  </a:pathLst>
                </a:custGeom>
                <a:grpFill/>
                <a:ln w="12692" cap="flat">
                  <a:noFill/>
                  <a:prstDash val="solid"/>
                  <a:miter/>
                </a:ln>
              </p:spPr>
              <p:txBody>
                <a:bodyPr rtlCol="0" anchor="ctr"/>
                <a:lstStyle/>
                <a:p>
                  <a:endParaRPr lang="en-US"/>
                </a:p>
              </p:txBody>
            </p:sp>
          </p:grpSp>
          <p:grpSp>
            <p:nvGrpSpPr>
              <p:cNvPr id="315" name="Graphic 1018">
                <a:extLst>
                  <a:ext uri="{FF2B5EF4-FFF2-40B4-BE49-F238E27FC236}">
                    <a16:creationId xmlns:a16="http://schemas.microsoft.com/office/drawing/2014/main" id="{B551FF1D-0714-1D49-A803-0D69D304B148}"/>
                  </a:ext>
                </a:extLst>
              </p:cNvPr>
              <p:cNvGrpSpPr/>
              <p:nvPr/>
            </p:nvGrpSpPr>
            <p:grpSpPr>
              <a:xfrm>
                <a:off x="4400297" y="6719627"/>
                <a:ext cx="581794" cy="62699"/>
                <a:chOff x="4400297" y="6719627"/>
                <a:chExt cx="581794" cy="62699"/>
              </a:xfrm>
              <a:grpFill/>
            </p:grpSpPr>
            <p:sp>
              <p:nvSpPr>
                <p:cNvPr id="354" name="Freeform 353">
                  <a:extLst>
                    <a:ext uri="{FF2B5EF4-FFF2-40B4-BE49-F238E27FC236}">
                      <a16:creationId xmlns:a16="http://schemas.microsoft.com/office/drawing/2014/main" id="{C0B6A4B5-D2A8-A342-BB29-B4DD91104C3E}"/>
                    </a:ext>
                  </a:extLst>
                </p:cNvPr>
                <p:cNvSpPr/>
                <p:nvPr/>
              </p:nvSpPr>
              <p:spPr>
                <a:xfrm>
                  <a:off x="4872466" y="6779732"/>
                  <a:ext cx="35186" cy="930"/>
                </a:xfrm>
                <a:custGeom>
                  <a:avLst/>
                  <a:gdLst>
                    <a:gd name="connsiteX0" fmla="*/ 0 w 35186"/>
                    <a:gd name="connsiteY0" fmla="*/ 0 h 930"/>
                    <a:gd name="connsiteX1" fmla="*/ 508 w 35186"/>
                    <a:gd name="connsiteY1" fmla="*/ 0 h 930"/>
                    <a:gd name="connsiteX2" fmla="*/ 24644 w 35186"/>
                    <a:gd name="connsiteY2" fmla="*/ 889 h 930"/>
                    <a:gd name="connsiteX3" fmla="*/ 35187 w 35186"/>
                    <a:gd name="connsiteY3" fmla="*/ 381 h 930"/>
                    <a:gd name="connsiteX4" fmla="*/ 0 w 35186"/>
                    <a:gd name="connsiteY4" fmla="*/ 0 h 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86" h="930">
                      <a:moveTo>
                        <a:pt x="0" y="0"/>
                      </a:moveTo>
                      <a:cubicBezTo>
                        <a:pt x="254" y="0"/>
                        <a:pt x="381" y="0"/>
                        <a:pt x="508" y="0"/>
                      </a:cubicBezTo>
                      <a:cubicBezTo>
                        <a:pt x="8130" y="889"/>
                        <a:pt x="16514" y="1016"/>
                        <a:pt x="24644" y="889"/>
                      </a:cubicBezTo>
                      <a:cubicBezTo>
                        <a:pt x="28327" y="635"/>
                        <a:pt x="31757" y="635"/>
                        <a:pt x="35187" y="381"/>
                      </a:cubicBezTo>
                      <a:cubicBezTo>
                        <a:pt x="23501" y="254"/>
                        <a:pt x="11686" y="126"/>
                        <a:pt x="0" y="0"/>
                      </a:cubicBezTo>
                      <a:close/>
                    </a:path>
                  </a:pathLst>
                </a:custGeom>
                <a:grpFill/>
                <a:ln w="12692" cap="flat">
                  <a:noFill/>
                  <a:prstDash val="solid"/>
                  <a:miter/>
                </a:ln>
              </p:spPr>
              <p:txBody>
                <a:bodyPr rtlCol="0" anchor="ctr"/>
                <a:lstStyle/>
                <a:p>
                  <a:endParaRPr lang="en-US"/>
                </a:p>
              </p:txBody>
            </p:sp>
            <p:sp>
              <p:nvSpPr>
                <p:cNvPr id="355" name="Freeform 354">
                  <a:extLst>
                    <a:ext uri="{FF2B5EF4-FFF2-40B4-BE49-F238E27FC236}">
                      <a16:creationId xmlns:a16="http://schemas.microsoft.com/office/drawing/2014/main" id="{11759D06-4916-144B-8E82-F97251FC092A}"/>
                    </a:ext>
                  </a:extLst>
                </p:cNvPr>
                <p:cNvSpPr/>
                <p:nvPr/>
              </p:nvSpPr>
              <p:spPr>
                <a:xfrm>
                  <a:off x="4400297" y="6719627"/>
                  <a:ext cx="581794" cy="62699"/>
                </a:xfrm>
                <a:custGeom>
                  <a:avLst/>
                  <a:gdLst>
                    <a:gd name="connsiteX0" fmla="*/ 576332 w 581794"/>
                    <a:gd name="connsiteY0" fmla="*/ 3309 h 62699"/>
                    <a:gd name="connsiteX1" fmla="*/ 569600 w 581794"/>
                    <a:gd name="connsiteY1" fmla="*/ 2547 h 62699"/>
                    <a:gd name="connsiteX2" fmla="*/ 549275 w 581794"/>
                    <a:gd name="connsiteY2" fmla="*/ 768 h 62699"/>
                    <a:gd name="connsiteX3" fmla="*/ 536699 w 581794"/>
                    <a:gd name="connsiteY3" fmla="*/ 895 h 62699"/>
                    <a:gd name="connsiteX4" fmla="*/ 518280 w 581794"/>
                    <a:gd name="connsiteY4" fmla="*/ 1403 h 62699"/>
                    <a:gd name="connsiteX5" fmla="*/ 501893 w 581794"/>
                    <a:gd name="connsiteY5" fmla="*/ 1530 h 62699"/>
                    <a:gd name="connsiteX6" fmla="*/ 499734 w 581794"/>
                    <a:gd name="connsiteY6" fmla="*/ 1276 h 62699"/>
                    <a:gd name="connsiteX7" fmla="*/ 488428 w 581794"/>
                    <a:gd name="connsiteY7" fmla="*/ 1784 h 62699"/>
                    <a:gd name="connsiteX8" fmla="*/ 354412 w 581794"/>
                    <a:gd name="connsiteY8" fmla="*/ 4199 h 62699"/>
                    <a:gd name="connsiteX9" fmla="*/ 307538 w 581794"/>
                    <a:gd name="connsiteY9" fmla="*/ 5088 h 62699"/>
                    <a:gd name="connsiteX10" fmla="*/ 223191 w 581794"/>
                    <a:gd name="connsiteY10" fmla="*/ 2547 h 62699"/>
                    <a:gd name="connsiteX11" fmla="*/ 183430 w 581794"/>
                    <a:gd name="connsiteY11" fmla="*/ 2547 h 62699"/>
                    <a:gd name="connsiteX12" fmla="*/ 153578 w 581794"/>
                    <a:gd name="connsiteY12" fmla="*/ 5 h 62699"/>
                    <a:gd name="connsiteX13" fmla="*/ 118264 w 581794"/>
                    <a:gd name="connsiteY13" fmla="*/ 2166 h 62699"/>
                    <a:gd name="connsiteX14" fmla="*/ 24136 w 581794"/>
                    <a:gd name="connsiteY14" fmla="*/ 4326 h 62699"/>
                    <a:gd name="connsiteX15" fmla="*/ 6098 w 581794"/>
                    <a:gd name="connsiteY15" fmla="*/ 3182 h 62699"/>
                    <a:gd name="connsiteX16" fmla="*/ 0 w 581794"/>
                    <a:gd name="connsiteY16" fmla="*/ 31517 h 62699"/>
                    <a:gd name="connsiteX17" fmla="*/ 6098 w 581794"/>
                    <a:gd name="connsiteY17" fmla="*/ 62137 h 62699"/>
                    <a:gd name="connsiteX18" fmla="*/ 16514 w 581794"/>
                    <a:gd name="connsiteY18" fmla="*/ 62392 h 62699"/>
                    <a:gd name="connsiteX19" fmla="*/ 102767 w 581794"/>
                    <a:gd name="connsiteY19" fmla="*/ 60231 h 62699"/>
                    <a:gd name="connsiteX20" fmla="*/ 337517 w 581794"/>
                    <a:gd name="connsiteY20" fmla="*/ 58199 h 62699"/>
                    <a:gd name="connsiteX21" fmla="*/ 389345 w 581794"/>
                    <a:gd name="connsiteY21" fmla="*/ 59088 h 62699"/>
                    <a:gd name="connsiteX22" fmla="*/ 450573 w 581794"/>
                    <a:gd name="connsiteY22" fmla="*/ 59850 h 62699"/>
                    <a:gd name="connsiteX23" fmla="*/ 472295 w 581794"/>
                    <a:gd name="connsiteY23" fmla="*/ 60105 h 62699"/>
                    <a:gd name="connsiteX24" fmla="*/ 507609 w 581794"/>
                    <a:gd name="connsiteY24" fmla="*/ 60486 h 62699"/>
                    <a:gd name="connsiteX25" fmla="*/ 576459 w 581794"/>
                    <a:gd name="connsiteY25" fmla="*/ 62137 h 62699"/>
                    <a:gd name="connsiteX26" fmla="*/ 581795 w 581794"/>
                    <a:gd name="connsiteY26" fmla="*/ 29865 h 62699"/>
                    <a:gd name="connsiteX27" fmla="*/ 576332 w 581794"/>
                    <a:gd name="connsiteY27" fmla="*/ 3309 h 6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1794" h="62699">
                      <a:moveTo>
                        <a:pt x="576332" y="3309"/>
                      </a:moveTo>
                      <a:cubicBezTo>
                        <a:pt x="574046" y="3055"/>
                        <a:pt x="571887" y="2801"/>
                        <a:pt x="569600" y="2547"/>
                      </a:cubicBezTo>
                      <a:cubicBezTo>
                        <a:pt x="562486" y="1657"/>
                        <a:pt x="555881" y="895"/>
                        <a:pt x="549275" y="768"/>
                      </a:cubicBezTo>
                      <a:cubicBezTo>
                        <a:pt x="545210" y="514"/>
                        <a:pt x="541272" y="514"/>
                        <a:pt x="536699" y="895"/>
                      </a:cubicBezTo>
                      <a:cubicBezTo>
                        <a:pt x="530856" y="1657"/>
                        <a:pt x="524504" y="1784"/>
                        <a:pt x="518280" y="1403"/>
                      </a:cubicBezTo>
                      <a:cubicBezTo>
                        <a:pt x="518026" y="1403"/>
                        <a:pt x="507101" y="1530"/>
                        <a:pt x="501893" y="1530"/>
                      </a:cubicBezTo>
                      <a:cubicBezTo>
                        <a:pt x="501131" y="1403"/>
                        <a:pt x="500623" y="1276"/>
                        <a:pt x="499734" y="1276"/>
                      </a:cubicBezTo>
                      <a:cubicBezTo>
                        <a:pt x="496304" y="895"/>
                        <a:pt x="492366" y="1276"/>
                        <a:pt x="488428" y="1784"/>
                      </a:cubicBezTo>
                      <a:cubicBezTo>
                        <a:pt x="443841" y="2292"/>
                        <a:pt x="399127" y="1784"/>
                        <a:pt x="354412" y="4199"/>
                      </a:cubicBezTo>
                      <a:cubicBezTo>
                        <a:pt x="338788" y="5088"/>
                        <a:pt x="323290" y="6231"/>
                        <a:pt x="307538" y="5088"/>
                      </a:cubicBezTo>
                      <a:cubicBezTo>
                        <a:pt x="279465" y="3055"/>
                        <a:pt x="251264" y="3055"/>
                        <a:pt x="223191" y="2547"/>
                      </a:cubicBezTo>
                      <a:cubicBezTo>
                        <a:pt x="209980" y="2292"/>
                        <a:pt x="201088" y="5215"/>
                        <a:pt x="183430" y="2547"/>
                      </a:cubicBezTo>
                      <a:cubicBezTo>
                        <a:pt x="175682" y="2039"/>
                        <a:pt x="161073" y="-122"/>
                        <a:pt x="153578" y="5"/>
                      </a:cubicBezTo>
                      <a:cubicBezTo>
                        <a:pt x="139478" y="387"/>
                        <a:pt x="132365" y="1530"/>
                        <a:pt x="118264" y="2166"/>
                      </a:cubicBezTo>
                      <a:cubicBezTo>
                        <a:pt x="86888" y="3436"/>
                        <a:pt x="55512" y="3944"/>
                        <a:pt x="24136" y="4326"/>
                      </a:cubicBezTo>
                      <a:cubicBezTo>
                        <a:pt x="18165" y="4453"/>
                        <a:pt x="12068" y="3817"/>
                        <a:pt x="6098" y="3182"/>
                      </a:cubicBezTo>
                      <a:lnTo>
                        <a:pt x="0" y="31517"/>
                      </a:lnTo>
                      <a:lnTo>
                        <a:pt x="6098" y="62137"/>
                      </a:lnTo>
                      <a:cubicBezTo>
                        <a:pt x="9527" y="62265"/>
                        <a:pt x="13084" y="62265"/>
                        <a:pt x="16514" y="62392"/>
                      </a:cubicBezTo>
                      <a:cubicBezTo>
                        <a:pt x="45350" y="63662"/>
                        <a:pt x="74566" y="60613"/>
                        <a:pt x="102767" y="60231"/>
                      </a:cubicBezTo>
                      <a:cubicBezTo>
                        <a:pt x="181017" y="59342"/>
                        <a:pt x="259267" y="60231"/>
                        <a:pt x="337517" y="58199"/>
                      </a:cubicBezTo>
                      <a:cubicBezTo>
                        <a:pt x="351872" y="57817"/>
                        <a:pt x="386677" y="58579"/>
                        <a:pt x="389345" y="59088"/>
                      </a:cubicBezTo>
                      <a:cubicBezTo>
                        <a:pt x="409035" y="62772"/>
                        <a:pt x="430122" y="59596"/>
                        <a:pt x="450573" y="59850"/>
                      </a:cubicBezTo>
                      <a:cubicBezTo>
                        <a:pt x="457814" y="59978"/>
                        <a:pt x="465055" y="59978"/>
                        <a:pt x="472295" y="60105"/>
                      </a:cubicBezTo>
                      <a:cubicBezTo>
                        <a:pt x="484109" y="60231"/>
                        <a:pt x="495796" y="60358"/>
                        <a:pt x="507609" y="60486"/>
                      </a:cubicBezTo>
                      <a:cubicBezTo>
                        <a:pt x="530602" y="60740"/>
                        <a:pt x="553594" y="61248"/>
                        <a:pt x="576459" y="62137"/>
                      </a:cubicBezTo>
                      <a:lnTo>
                        <a:pt x="581795" y="29865"/>
                      </a:lnTo>
                      <a:lnTo>
                        <a:pt x="576332" y="3309"/>
                      </a:lnTo>
                      <a:close/>
                    </a:path>
                  </a:pathLst>
                </a:custGeom>
                <a:grpFill/>
                <a:ln w="12692" cap="flat">
                  <a:noFill/>
                  <a:prstDash val="solid"/>
                  <a:miter/>
                </a:ln>
              </p:spPr>
              <p:txBody>
                <a:bodyPr rtlCol="0" anchor="ctr"/>
                <a:lstStyle/>
                <a:p>
                  <a:endParaRPr lang="en-US"/>
                </a:p>
              </p:txBody>
            </p:sp>
          </p:grpSp>
          <p:grpSp>
            <p:nvGrpSpPr>
              <p:cNvPr id="316" name="Graphic 1018">
                <a:extLst>
                  <a:ext uri="{FF2B5EF4-FFF2-40B4-BE49-F238E27FC236}">
                    <a16:creationId xmlns:a16="http://schemas.microsoft.com/office/drawing/2014/main" id="{1CC5B94A-7AC3-0443-9E88-131F3DAE1AF8}"/>
                  </a:ext>
                </a:extLst>
              </p:cNvPr>
              <p:cNvGrpSpPr/>
              <p:nvPr/>
            </p:nvGrpSpPr>
            <p:grpSpPr>
              <a:xfrm>
                <a:off x="4970532" y="6719627"/>
                <a:ext cx="581921" cy="62699"/>
                <a:chOff x="4970532" y="6719627"/>
                <a:chExt cx="581921" cy="62699"/>
              </a:xfrm>
              <a:grpFill/>
            </p:grpSpPr>
            <p:sp>
              <p:nvSpPr>
                <p:cNvPr id="352" name="Freeform 351">
                  <a:extLst>
                    <a:ext uri="{FF2B5EF4-FFF2-40B4-BE49-F238E27FC236}">
                      <a16:creationId xmlns:a16="http://schemas.microsoft.com/office/drawing/2014/main" id="{35C089C7-6BC7-C741-8CE4-E10A8B2618FA}"/>
                    </a:ext>
                  </a:extLst>
                </p:cNvPr>
                <p:cNvSpPr/>
                <p:nvPr/>
              </p:nvSpPr>
              <p:spPr>
                <a:xfrm>
                  <a:off x="5442700" y="6779732"/>
                  <a:ext cx="35314" cy="930"/>
                </a:xfrm>
                <a:custGeom>
                  <a:avLst/>
                  <a:gdLst>
                    <a:gd name="connsiteX0" fmla="*/ 0 w 35314"/>
                    <a:gd name="connsiteY0" fmla="*/ 0 h 930"/>
                    <a:gd name="connsiteX1" fmla="*/ 508 w 35314"/>
                    <a:gd name="connsiteY1" fmla="*/ 0 h 930"/>
                    <a:gd name="connsiteX2" fmla="*/ 24644 w 35314"/>
                    <a:gd name="connsiteY2" fmla="*/ 889 h 930"/>
                    <a:gd name="connsiteX3" fmla="*/ 35314 w 35314"/>
                    <a:gd name="connsiteY3" fmla="*/ 381 h 930"/>
                    <a:gd name="connsiteX4" fmla="*/ 0 w 35314"/>
                    <a:gd name="connsiteY4" fmla="*/ 0 h 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14" h="930">
                      <a:moveTo>
                        <a:pt x="0" y="0"/>
                      </a:moveTo>
                      <a:cubicBezTo>
                        <a:pt x="127" y="0"/>
                        <a:pt x="381" y="0"/>
                        <a:pt x="508" y="0"/>
                      </a:cubicBezTo>
                      <a:cubicBezTo>
                        <a:pt x="8130" y="889"/>
                        <a:pt x="16514" y="1016"/>
                        <a:pt x="24644" y="889"/>
                      </a:cubicBezTo>
                      <a:cubicBezTo>
                        <a:pt x="28328" y="635"/>
                        <a:pt x="31757" y="635"/>
                        <a:pt x="35314" y="381"/>
                      </a:cubicBezTo>
                      <a:cubicBezTo>
                        <a:pt x="23628" y="254"/>
                        <a:pt x="11814" y="126"/>
                        <a:pt x="0" y="0"/>
                      </a:cubicBezTo>
                      <a:close/>
                    </a:path>
                  </a:pathLst>
                </a:custGeom>
                <a:grpFill/>
                <a:ln w="12692" cap="flat">
                  <a:noFill/>
                  <a:prstDash val="solid"/>
                  <a:miter/>
                </a:ln>
              </p:spPr>
              <p:txBody>
                <a:bodyPr rtlCol="0" anchor="ctr"/>
                <a:lstStyle/>
                <a:p>
                  <a:endParaRPr lang="en-US"/>
                </a:p>
              </p:txBody>
            </p:sp>
            <p:sp>
              <p:nvSpPr>
                <p:cNvPr id="353" name="Freeform 352">
                  <a:extLst>
                    <a:ext uri="{FF2B5EF4-FFF2-40B4-BE49-F238E27FC236}">
                      <a16:creationId xmlns:a16="http://schemas.microsoft.com/office/drawing/2014/main" id="{5C709C93-6A7F-BE4D-BF73-D7CDAE263AE6}"/>
                    </a:ext>
                  </a:extLst>
                </p:cNvPr>
                <p:cNvSpPr/>
                <p:nvPr/>
              </p:nvSpPr>
              <p:spPr>
                <a:xfrm>
                  <a:off x="4970532" y="6719627"/>
                  <a:ext cx="581921" cy="62699"/>
                </a:xfrm>
                <a:custGeom>
                  <a:avLst/>
                  <a:gdLst>
                    <a:gd name="connsiteX0" fmla="*/ 576459 w 581921"/>
                    <a:gd name="connsiteY0" fmla="*/ 3309 h 62699"/>
                    <a:gd name="connsiteX1" fmla="*/ 569727 w 581921"/>
                    <a:gd name="connsiteY1" fmla="*/ 2547 h 62699"/>
                    <a:gd name="connsiteX2" fmla="*/ 549402 w 581921"/>
                    <a:gd name="connsiteY2" fmla="*/ 768 h 62699"/>
                    <a:gd name="connsiteX3" fmla="*/ 536826 w 581921"/>
                    <a:gd name="connsiteY3" fmla="*/ 895 h 62699"/>
                    <a:gd name="connsiteX4" fmla="*/ 518407 w 581921"/>
                    <a:gd name="connsiteY4" fmla="*/ 1403 h 62699"/>
                    <a:gd name="connsiteX5" fmla="*/ 502020 w 581921"/>
                    <a:gd name="connsiteY5" fmla="*/ 1530 h 62699"/>
                    <a:gd name="connsiteX6" fmla="*/ 499861 w 581921"/>
                    <a:gd name="connsiteY6" fmla="*/ 1276 h 62699"/>
                    <a:gd name="connsiteX7" fmla="*/ 488555 w 581921"/>
                    <a:gd name="connsiteY7" fmla="*/ 1784 h 62699"/>
                    <a:gd name="connsiteX8" fmla="*/ 354539 w 581921"/>
                    <a:gd name="connsiteY8" fmla="*/ 4199 h 62699"/>
                    <a:gd name="connsiteX9" fmla="*/ 307665 w 581921"/>
                    <a:gd name="connsiteY9" fmla="*/ 5088 h 62699"/>
                    <a:gd name="connsiteX10" fmla="*/ 223317 w 581921"/>
                    <a:gd name="connsiteY10" fmla="*/ 2547 h 62699"/>
                    <a:gd name="connsiteX11" fmla="*/ 183557 w 581921"/>
                    <a:gd name="connsiteY11" fmla="*/ 2547 h 62699"/>
                    <a:gd name="connsiteX12" fmla="*/ 153706 w 581921"/>
                    <a:gd name="connsiteY12" fmla="*/ 5 h 62699"/>
                    <a:gd name="connsiteX13" fmla="*/ 118391 w 581921"/>
                    <a:gd name="connsiteY13" fmla="*/ 2166 h 62699"/>
                    <a:gd name="connsiteX14" fmla="*/ 24263 w 581921"/>
                    <a:gd name="connsiteY14" fmla="*/ 4326 h 62699"/>
                    <a:gd name="connsiteX15" fmla="*/ 6224 w 581921"/>
                    <a:gd name="connsiteY15" fmla="*/ 3182 h 62699"/>
                    <a:gd name="connsiteX16" fmla="*/ 0 w 581921"/>
                    <a:gd name="connsiteY16" fmla="*/ 31517 h 62699"/>
                    <a:gd name="connsiteX17" fmla="*/ 6224 w 581921"/>
                    <a:gd name="connsiteY17" fmla="*/ 62137 h 62699"/>
                    <a:gd name="connsiteX18" fmla="*/ 16641 w 581921"/>
                    <a:gd name="connsiteY18" fmla="*/ 62392 h 62699"/>
                    <a:gd name="connsiteX19" fmla="*/ 102894 w 581921"/>
                    <a:gd name="connsiteY19" fmla="*/ 60231 h 62699"/>
                    <a:gd name="connsiteX20" fmla="*/ 337644 w 581921"/>
                    <a:gd name="connsiteY20" fmla="*/ 58199 h 62699"/>
                    <a:gd name="connsiteX21" fmla="*/ 389472 w 581921"/>
                    <a:gd name="connsiteY21" fmla="*/ 59088 h 62699"/>
                    <a:gd name="connsiteX22" fmla="*/ 450700 w 581921"/>
                    <a:gd name="connsiteY22" fmla="*/ 59850 h 62699"/>
                    <a:gd name="connsiteX23" fmla="*/ 472422 w 581921"/>
                    <a:gd name="connsiteY23" fmla="*/ 60105 h 62699"/>
                    <a:gd name="connsiteX24" fmla="*/ 507736 w 581921"/>
                    <a:gd name="connsiteY24" fmla="*/ 60486 h 62699"/>
                    <a:gd name="connsiteX25" fmla="*/ 576586 w 581921"/>
                    <a:gd name="connsiteY25" fmla="*/ 62137 h 62699"/>
                    <a:gd name="connsiteX26" fmla="*/ 581922 w 581921"/>
                    <a:gd name="connsiteY26" fmla="*/ 29865 h 62699"/>
                    <a:gd name="connsiteX27" fmla="*/ 576459 w 581921"/>
                    <a:gd name="connsiteY27" fmla="*/ 3309 h 6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1921" h="62699">
                      <a:moveTo>
                        <a:pt x="576459" y="3309"/>
                      </a:moveTo>
                      <a:cubicBezTo>
                        <a:pt x="574173" y="3055"/>
                        <a:pt x="572013" y="2801"/>
                        <a:pt x="569727" y="2547"/>
                      </a:cubicBezTo>
                      <a:cubicBezTo>
                        <a:pt x="562613" y="1657"/>
                        <a:pt x="556007" y="895"/>
                        <a:pt x="549402" y="768"/>
                      </a:cubicBezTo>
                      <a:cubicBezTo>
                        <a:pt x="545337" y="514"/>
                        <a:pt x="541399" y="514"/>
                        <a:pt x="536826" y="895"/>
                      </a:cubicBezTo>
                      <a:cubicBezTo>
                        <a:pt x="530983" y="1657"/>
                        <a:pt x="524631" y="1784"/>
                        <a:pt x="518407" y="1403"/>
                      </a:cubicBezTo>
                      <a:cubicBezTo>
                        <a:pt x="518153" y="1403"/>
                        <a:pt x="507228" y="1530"/>
                        <a:pt x="502020" y="1530"/>
                      </a:cubicBezTo>
                      <a:cubicBezTo>
                        <a:pt x="501258" y="1403"/>
                        <a:pt x="500750" y="1276"/>
                        <a:pt x="499861" y="1276"/>
                      </a:cubicBezTo>
                      <a:cubicBezTo>
                        <a:pt x="496431" y="895"/>
                        <a:pt x="492493" y="1276"/>
                        <a:pt x="488555" y="1784"/>
                      </a:cubicBezTo>
                      <a:cubicBezTo>
                        <a:pt x="443967" y="2292"/>
                        <a:pt x="399253" y="1784"/>
                        <a:pt x="354539" y="4199"/>
                      </a:cubicBezTo>
                      <a:cubicBezTo>
                        <a:pt x="338914" y="5088"/>
                        <a:pt x="323417" y="6231"/>
                        <a:pt x="307665" y="5088"/>
                      </a:cubicBezTo>
                      <a:cubicBezTo>
                        <a:pt x="279591" y="3055"/>
                        <a:pt x="251391" y="3055"/>
                        <a:pt x="223317" y="2547"/>
                      </a:cubicBezTo>
                      <a:cubicBezTo>
                        <a:pt x="210106" y="2292"/>
                        <a:pt x="201215" y="5215"/>
                        <a:pt x="183557" y="2547"/>
                      </a:cubicBezTo>
                      <a:cubicBezTo>
                        <a:pt x="175809" y="2039"/>
                        <a:pt x="161200" y="-122"/>
                        <a:pt x="153706" y="5"/>
                      </a:cubicBezTo>
                      <a:cubicBezTo>
                        <a:pt x="139605" y="387"/>
                        <a:pt x="132492" y="1530"/>
                        <a:pt x="118391" y="2166"/>
                      </a:cubicBezTo>
                      <a:cubicBezTo>
                        <a:pt x="87015" y="3436"/>
                        <a:pt x="55639" y="3944"/>
                        <a:pt x="24263" y="4326"/>
                      </a:cubicBezTo>
                      <a:cubicBezTo>
                        <a:pt x="18292" y="4453"/>
                        <a:pt x="12195" y="3817"/>
                        <a:pt x="6224" y="3182"/>
                      </a:cubicBezTo>
                      <a:lnTo>
                        <a:pt x="0" y="31517"/>
                      </a:lnTo>
                      <a:lnTo>
                        <a:pt x="6224" y="62137"/>
                      </a:lnTo>
                      <a:cubicBezTo>
                        <a:pt x="9654" y="62265"/>
                        <a:pt x="13211" y="62265"/>
                        <a:pt x="16641" y="62392"/>
                      </a:cubicBezTo>
                      <a:cubicBezTo>
                        <a:pt x="45476" y="63662"/>
                        <a:pt x="74693" y="60613"/>
                        <a:pt x="102894" y="60231"/>
                      </a:cubicBezTo>
                      <a:cubicBezTo>
                        <a:pt x="181144" y="59342"/>
                        <a:pt x="259394" y="60231"/>
                        <a:pt x="337644" y="58199"/>
                      </a:cubicBezTo>
                      <a:cubicBezTo>
                        <a:pt x="351998" y="57817"/>
                        <a:pt x="386804" y="58579"/>
                        <a:pt x="389472" y="59088"/>
                      </a:cubicBezTo>
                      <a:cubicBezTo>
                        <a:pt x="409162" y="62772"/>
                        <a:pt x="430248" y="59596"/>
                        <a:pt x="450700" y="59850"/>
                      </a:cubicBezTo>
                      <a:cubicBezTo>
                        <a:pt x="457941" y="59978"/>
                        <a:pt x="465182" y="59978"/>
                        <a:pt x="472422" y="60105"/>
                      </a:cubicBezTo>
                      <a:cubicBezTo>
                        <a:pt x="484236" y="60231"/>
                        <a:pt x="495922" y="60358"/>
                        <a:pt x="507736" y="60486"/>
                      </a:cubicBezTo>
                      <a:cubicBezTo>
                        <a:pt x="530729" y="60740"/>
                        <a:pt x="553721" y="61248"/>
                        <a:pt x="576586" y="62137"/>
                      </a:cubicBezTo>
                      <a:lnTo>
                        <a:pt x="581922" y="29865"/>
                      </a:lnTo>
                      <a:lnTo>
                        <a:pt x="576459" y="3309"/>
                      </a:lnTo>
                      <a:close/>
                    </a:path>
                  </a:pathLst>
                </a:custGeom>
                <a:grpFill/>
                <a:ln w="12692" cap="flat">
                  <a:noFill/>
                  <a:prstDash val="solid"/>
                  <a:miter/>
                </a:ln>
              </p:spPr>
              <p:txBody>
                <a:bodyPr rtlCol="0" anchor="ctr"/>
                <a:lstStyle/>
                <a:p>
                  <a:endParaRPr lang="en-US"/>
                </a:p>
              </p:txBody>
            </p:sp>
          </p:grpSp>
          <p:grpSp>
            <p:nvGrpSpPr>
              <p:cNvPr id="318" name="Graphic 1018">
                <a:extLst>
                  <a:ext uri="{FF2B5EF4-FFF2-40B4-BE49-F238E27FC236}">
                    <a16:creationId xmlns:a16="http://schemas.microsoft.com/office/drawing/2014/main" id="{F9533356-E88A-9344-8B45-EAE7A20AA0CC}"/>
                  </a:ext>
                </a:extLst>
              </p:cNvPr>
              <p:cNvGrpSpPr/>
              <p:nvPr/>
            </p:nvGrpSpPr>
            <p:grpSpPr>
              <a:xfrm>
                <a:off x="5540894" y="6719627"/>
                <a:ext cx="581921" cy="62699"/>
                <a:chOff x="5540894" y="6719627"/>
                <a:chExt cx="581921" cy="62699"/>
              </a:xfrm>
              <a:grpFill/>
            </p:grpSpPr>
            <p:sp>
              <p:nvSpPr>
                <p:cNvPr id="350" name="Freeform 349">
                  <a:extLst>
                    <a:ext uri="{FF2B5EF4-FFF2-40B4-BE49-F238E27FC236}">
                      <a16:creationId xmlns:a16="http://schemas.microsoft.com/office/drawing/2014/main" id="{E66CFF10-9BA8-D648-9A5D-6FD9B53C8C98}"/>
                    </a:ext>
                  </a:extLst>
                </p:cNvPr>
                <p:cNvSpPr/>
                <p:nvPr/>
              </p:nvSpPr>
              <p:spPr>
                <a:xfrm>
                  <a:off x="6013062" y="6779732"/>
                  <a:ext cx="35314" cy="930"/>
                </a:xfrm>
                <a:custGeom>
                  <a:avLst/>
                  <a:gdLst>
                    <a:gd name="connsiteX0" fmla="*/ 0 w 35314"/>
                    <a:gd name="connsiteY0" fmla="*/ 0 h 930"/>
                    <a:gd name="connsiteX1" fmla="*/ 635 w 35314"/>
                    <a:gd name="connsiteY1" fmla="*/ 0 h 930"/>
                    <a:gd name="connsiteX2" fmla="*/ 24771 w 35314"/>
                    <a:gd name="connsiteY2" fmla="*/ 889 h 930"/>
                    <a:gd name="connsiteX3" fmla="*/ 35315 w 35314"/>
                    <a:gd name="connsiteY3" fmla="*/ 381 h 930"/>
                    <a:gd name="connsiteX4" fmla="*/ 0 w 35314"/>
                    <a:gd name="connsiteY4" fmla="*/ 0 h 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14" h="930">
                      <a:moveTo>
                        <a:pt x="0" y="0"/>
                      </a:moveTo>
                      <a:cubicBezTo>
                        <a:pt x="254" y="0"/>
                        <a:pt x="381" y="0"/>
                        <a:pt x="635" y="0"/>
                      </a:cubicBezTo>
                      <a:cubicBezTo>
                        <a:pt x="8257" y="889"/>
                        <a:pt x="16641" y="1016"/>
                        <a:pt x="24771" y="889"/>
                      </a:cubicBezTo>
                      <a:cubicBezTo>
                        <a:pt x="28455" y="635"/>
                        <a:pt x="31885" y="635"/>
                        <a:pt x="35315" y="381"/>
                      </a:cubicBezTo>
                      <a:cubicBezTo>
                        <a:pt x="23628" y="254"/>
                        <a:pt x="11814" y="126"/>
                        <a:pt x="0" y="0"/>
                      </a:cubicBezTo>
                      <a:close/>
                    </a:path>
                  </a:pathLst>
                </a:custGeom>
                <a:grpFill/>
                <a:ln w="12692" cap="flat">
                  <a:noFill/>
                  <a:prstDash val="solid"/>
                  <a:miter/>
                </a:ln>
              </p:spPr>
              <p:txBody>
                <a:bodyPr rtlCol="0" anchor="ctr"/>
                <a:lstStyle/>
                <a:p>
                  <a:endParaRPr lang="en-US"/>
                </a:p>
              </p:txBody>
            </p:sp>
            <p:sp>
              <p:nvSpPr>
                <p:cNvPr id="351" name="Freeform 350">
                  <a:extLst>
                    <a:ext uri="{FF2B5EF4-FFF2-40B4-BE49-F238E27FC236}">
                      <a16:creationId xmlns:a16="http://schemas.microsoft.com/office/drawing/2014/main" id="{2672B34F-6F4A-1D4E-B40B-4FEA6D8255BF}"/>
                    </a:ext>
                  </a:extLst>
                </p:cNvPr>
                <p:cNvSpPr/>
                <p:nvPr/>
              </p:nvSpPr>
              <p:spPr>
                <a:xfrm>
                  <a:off x="5540894" y="6719627"/>
                  <a:ext cx="581921" cy="62699"/>
                </a:xfrm>
                <a:custGeom>
                  <a:avLst/>
                  <a:gdLst>
                    <a:gd name="connsiteX0" fmla="*/ 576459 w 581921"/>
                    <a:gd name="connsiteY0" fmla="*/ 3309 h 62699"/>
                    <a:gd name="connsiteX1" fmla="*/ 569727 w 581921"/>
                    <a:gd name="connsiteY1" fmla="*/ 2547 h 62699"/>
                    <a:gd name="connsiteX2" fmla="*/ 549402 w 581921"/>
                    <a:gd name="connsiteY2" fmla="*/ 768 h 62699"/>
                    <a:gd name="connsiteX3" fmla="*/ 536826 w 581921"/>
                    <a:gd name="connsiteY3" fmla="*/ 895 h 62699"/>
                    <a:gd name="connsiteX4" fmla="*/ 518407 w 581921"/>
                    <a:gd name="connsiteY4" fmla="*/ 1403 h 62699"/>
                    <a:gd name="connsiteX5" fmla="*/ 502020 w 581921"/>
                    <a:gd name="connsiteY5" fmla="*/ 1530 h 62699"/>
                    <a:gd name="connsiteX6" fmla="*/ 499861 w 581921"/>
                    <a:gd name="connsiteY6" fmla="*/ 1276 h 62699"/>
                    <a:gd name="connsiteX7" fmla="*/ 488555 w 581921"/>
                    <a:gd name="connsiteY7" fmla="*/ 1784 h 62699"/>
                    <a:gd name="connsiteX8" fmla="*/ 354539 w 581921"/>
                    <a:gd name="connsiteY8" fmla="*/ 4199 h 62699"/>
                    <a:gd name="connsiteX9" fmla="*/ 307665 w 581921"/>
                    <a:gd name="connsiteY9" fmla="*/ 5088 h 62699"/>
                    <a:gd name="connsiteX10" fmla="*/ 223317 w 581921"/>
                    <a:gd name="connsiteY10" fmla="*/ 2547 h 62699"/>
                    <a:gd name="connsiteX11" fmla="*/ 183558 w 581921"/>
                    <a:gd name="connsiteY11" fmla="*/ 2547 h 62699"/>
                    <a:gd name="connsiteX12" fmla="*/ 153706 w 581921"/>
                    <a:gd name="connsiteY12" fmla="*/ 5 h 62699"/>
                    <a:gd name="connsiteX13" fmla="*/ 118391 w 581921"/>
                    <a:gd name="connsiteY13" fmla="*/ 2166 h 62699"/>
                    <a:gd name="connsiteX14" fmla="*/ 24263 w 581921"/>
                    <a:gd name="connsiteY14" fmla="*/ 4326 h 62699"/>
                    <a:gd name="connsiteX15" fmla="*/ 6224 w 581921"/>
                    <a:gd name="connsiteY15" fmla="*/ 3182 h 62699"/>
                    <a:gd name="connsiteX16" fmla="*/ 0 w 581921"/>
                    <a:gd name="connsiteY16" fmla="*/ 31517 h 62699"/>
                    <a:gd name="connsiteX17" fmla="*/ 6224 w 581921"/>
                    <a:gd name="connsiteY17" fmla="*/ 62137 h 62699"/>
                    <a:gd name="connsiteX18" fmla="*/ 16641 w 581921"/>
                    <a:gd name="connsiteY18" fmla="*/ 62392 h 62699"/>
                    <a:gd name="connsiteX19" fmla="*/ 102894 w 581921"/>
                    <a:gd name="connsiteY19" fmla="*/ 60231 h 62699"/>
                    <a:gd name="connsiteX20" fmla="*/ 337644 w 581921"/>
                    <a:gd name="connsiteY20" fmla="*/ 58199 h 62699"/>
                    <a:gd name="connsiteX21" fmla="*/ 389472 w 581921"/>
                    <a:gd name="connsiteY21" fmla="*/ 59088 h 62699"/>
                    <a:gd name="connsiteX22" fmla="*/ 450700 w 581921"/>
                    <a:gd name="connsiteY22" fmla="*/ 59850 h 62699"/>
                    <a:gd name="connsiteX23" fmla="*/ 472422 w 581921"/>
                    <a:gd name="connsiteY23" fmla="*/ 60105 h 62699"/>
                    <a:gd name="connsiteX24" fmla="*/ 507736 w 581921"/>
                    <a:gd name="connsiteY24" fmla="*/ 60486 h 62699"/>
                    <a:gd name="connsiteX25" fmla="*/ 576586 w 581921"/>
                    <a:gd name="connsiteY25" fmla="*/ 62137 h 62699"/>
                    <a:gd name="connsiteX26" fmla="*/ 581922 w 581921"/>
                    <a:gd name="connsiteY26" fmla="*/ 29865 h 62699"/>
                    <a:gd name="connsiteX27" fmla="*/ 576459 w 581921"/>
                    <a:gd name="connsiteY27" fmla="*/ 3309 h 6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1921" h="62699">
                      <a:moveTo>
                        <a:pt x="576459" y="3309"/>
                      </a:moveTo>
                      <a:cubicBezTo>
                        <a:pt x="574173" y="3055"/>
                        <a:pt x="572013" y="2801"/>
                        <a:pt x="569727" y="2547"/>
                      </a:cubicBezTo>
                      <a:cubicBezTo>
                        <a:pt x="562613" y="1657"/>
                        <a:pt x="556007" y="895"/>
                        <a:pt x="549402" y="768"/>
                      </a:cubicBezTo>
                      <a:cubicBezTo>
                        <a:pt x="545337" y="514"/>
                        <a:pt x="541399" y="514"/>
                        <a:pt x="536826" y="895"/>
                      </a:cubicBezTo>
                      <a:cubicBezTo>
                        <a:pt x="530983" y="1657"/>
                        <a:pt x="524631" y="1784"/>
                        <a:pt x="518407" y="1403"/>
                      </a:cubicBezTo>
                      <a:cubicBezTo>
                        <a:pt x="518280" y="1403"/>
                        <a:pt x="507228" y="1530"/>
                        <a:pt x="502020" y="1530"/>
                      </a:cubicBezTo>
                      <a:cubicBezTo>
                        <a:pt x="501258" y="1403"/>
                        <a:pt x="500750" y="1276"/>
                        <a:pt x="499861" y="1276"/>
                      </a:cubicBezTo>
                      <a:cubicBezTo>
                        <a:pt x="496431" y="895"/>
                        <a:pt x="492493" y="1276"/>
                        <a:pt x="488555" y="1784"/>
                      </a:cubicBezTo>
                      <a:cubicBezTo>
                        <a:pt x="443968" y="2292"/>
                        <a:pt x="399253" y="1784"/>
                        <a:pt x="354539" y="4199"/>
                      </a:cubicBezTo>
                      <a:cubicBezTo>
                        <a:pt x="338914" y="5088"/>
                        <a:pt x="323417" y="6231"/>
                        <a:pt x="307665" y="5088"/>
                      </a:cubicBezTo>
                      <a:cubicBezTo>
                        <a:pt x="279592" y="3055"/>
                        <a:pt x="251391" y="3055"/>
                        <a:pt x="223317" y="2547"/>
                      </a:cubicBezTo>
                      <a:cubicBezTo>
                        <a:pt x="210107" y="2292"/>
                        <a:pt x="201215" y="5215"/>
                        <a:pt x="183558" y="2547"/>
                      </a:cubicBezTo>
                      <a:cubicBezTo>
                        <a:pt x="175809" y="2039"/>
                        <a:pt x="161200" y="-122"/>
                        <a:pt x="153706" y="5"/>
                      </a:cubicBezTo>
                      <a:cubicBezTo>
                        <a:pt x="139605" y="387"/>
                        <a:pt x="132492" y="1530"/>
                        <a:pt x="118391" y="2166"/>
                      </a:cubicBezTo>
                      <a:cubicBezTo>
                        <a:pt x="87015" y="3436"/>
                        <a:pt x="55639" y="3944"/>
                        <a:pt x="24263" y="4326"/>
                      </a:cubicBezTo>
                      <a:cubicBezTo>
                        <a:pt x="18292" y="4453"/>
                        <a:pt x="12195" y="3817"/>
                        <a:pt x="6224" y="3182"/>
                      </a:cubicBezTo>
                      <a:lnTo>
                        <a:pt x="0" y="31517"/>
                      </a:lnTo>
                      <a:lnTo>
                        <a:pt x="6224" y="62137"/>
                      </a:lnTo>
                      <a:cubicBezTo>
                        <a:pt x="9654" y="62265"/>
                        <a:pt x="13211" y="62265"/>
                        <a:pt x="16641" y="62392"/>
                      </a:cubicBezTo>
                      <a:cubicBezTo>
                        <a:pt x="45476" y="63662"/>
                        <a:pt x="74693" y="60613"/>
                        <a:pt x="102894" y="60231"/>
                      </a:cubicBezTo>
                      <a:cubicBezTo>
                        <a:pt x="181144" y="59342"/>
                        <a:pt x="259394" y="60231"/>
                        <a:pt x="337644" y="58199"/>
                      </a:cubicBezTo>
                      <a:cubicBezTo>
                        <a:pt x="351998" y="57817"/>
                        <a:pt x="386805" y="58579"/>
                        <a:pt x="389472" y="59088"/>
                      </a:cubicBezTo>
                      <a:cubicBezTo>
                        <a:pt x="409162" y="62772"/>
                        <a:pt x="430248" y="59596"/>
                        <a:pt x="450700" y="59850"/>
                      </a:cubicBezTo>
                      <a:cubicBezTo>
                        <a:pt x="457941" y="59978"/>
                        <a:pt x="465182" y="59978"/>
                        <a:pt x="472422" y="60105"/>
                      </a:cubicBezTo>
                      <a:cubicBezTo>
                        <a:pt x="484236" y="60231"/>
                        <a:pt x="495923" y="60358"/>
                        <a:pt x="507736" y="60486"/>
                      </a:cubicBezTo>
                      <a:cubicBezTo>
                        <a:pt x="530729" y="60740"/>
                        <a:pt x="553721" y="61248"/>
                        <a:pt x="576586" y="62137"/>
                      </a:cubicBezTo>
                      <a:lnTo>
                        <a:pt x="581922" y="29865"/>
                      </a:lnTo>
                      <a:lnTo>
                        <a:pt x="576459" y="3309"/>
                      </a:lnTo>
                      <a:close/>
                    </a:path>
                  </a:pathLst>
                </a:custGeom>
                <a:grpFill/>
                <a:ln w="12692" cap="flat">
                  <a:noFill/>
                  <a:prstDash val="solid"/>
                  <a:miter/>
                </a:ln>
              </p:spPr>
              <p:txBody>
                <a:bodyPr rtlCol="0" anchor="ctr"/>
                <a:lstStyle/>
                <a:p>
                  <a:endParaRPr lang="en-US"/>
                </a:p>
              </p:txBody>
            </p:sp>
          </p:grpSp>
          <p:grpSp>
            <p:nvGrpSpPr>
              <p:cNvPr id="319" name="Graphic 1018">
                <a:extLst>
                  <a:ext uri="{FF2B5EF4-FFF2-40B4-BE49-F238E27FC236}">
                    <a16:creationId xmlns:a16="http://schemas.microsoft.com/office/drawing/2014/main" id="{9A9C8B4A-590C-4644-A5E1-098205A15DDF}"/>
                  </a:ext>
                </a:extLst>
              </p:cNvPr>
              <p:cNvGrpSpPr/>
              <p:nvPr/>
            </p:nvGrpSpPr>
            <p:grpSpPr>
              <a:xfrm>
                <a:off x="6111383" y="6719627"/>
                <a:ext cx="581794" cy="62699"/>
                <a:chOff x="6111383" y="6719627"/>
                <a:chExt cx="581794" cy="62699"/>
              </a:xfrm>
              <a:grpFill/>
            </p:grpSpPr>
            <p:sp>
              <p:nvSpPr>
                <p:cNvPr id="348" name="Freeform 347">
                  <a:extLst>
                    <a:ext uri="{FF2B5EF4-FFF2-40B4-BE49-F238E27FC236}">
                      <a16:creationId xmlns:a16="http://schemas.microsoft.com/office/drawing/2014/main" id="{D2F31BE0-D548-6844-83A1-7FB82233247B}"/>
                    </a:ext>
                  </a:extLst>
                </p:cNvPr>
                <p:cNvSpPr/>
                <p:nvPr/>
              </p:nvSpPr>
              <p:spPr>
                <a:xfrm>
                  <a:off x="6583424" y="6779732"/>
                  <a:ext cx="35187" cy="930"/>
                </a:xfrm>
                <a:custGeom>
                  <a:avLst/>
                  <a:gdLst>
                    <a:gd name="connsiteX0" fmla="*/ 0 w 35187"/>
                    <a:gd name="connsiteY0" fmla="*/ 0 h 930"/>
                    <a:gd name="connsiteX1" fmla="*/ 508 w 35187"/>
                    <a:gd name="connsiteY1" fmla="*/ 0 h 930"/>
                    <a:gd name="connsiteX2" fmla="*/ 24644 w 35187"/>
                    <a:gd name="connsiteY2" fmla="*/ 889 h 930"/>
                    <a:gd name="connsiteX3" fmla="*/ 35187 w 35187"/>
                    <a:gd name="connsiteY3" fmla="*/ 381 h 930"/>
                    <a:gd name="connsiteX4" fmla="*/ 0 w 35187"/>
                    <a:gd name="connsiteY4" fmla="*/ 0 h 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87" h="930">
                      <a:moveTo>
                        <a:pt x="0" y="0"/>
                      </a:moveTo>
                      <a:cubicBezTo>
                        <a:pt x="254" y="0"/>
                        <a:pt x="381" y="0"/>
                        <a:pt x="508" y="0"/>
                      </a:cubicBezTo>
                      <a:cubicBezTo>
                        <a:pt x="8130" y="889"/>
                        <a:pt x="16514" y="1016"/>
                        <a:pt x="24644" y="889"/>
                      </a:cubicBezTo>
                      <a:cubicBezTo>
                        <a:pt x="28327" y="635"/>
                        <a:pt x="31757" y="635"/>
                        <a:pt x="35187" y="381"/>
                      </a:cubicBezTo>
                      <a:cubicBezTo>
                        <a:pt x="23500" y="254"/>
                        <a:pt x="11814" y="126"/>
                        <a:pt x="0" y="0"/>
                      </a:cubicBezTo>
                      <a:close/>
                    </a:path>
                  </a:pathLst>
                </a:custGeom>
                <a:grpFill/>
                <a:ln w="12692" cap="flat">
                  <a:noFill/>
                  <a:prstDash val="solid"/>
                  <a:miter/>
                </a:ln>
              </p:spPr>
              <p:txBody>
                <a:bodyPr rtlCol="0" anchor="ctr"/>
                <a:lstStyle/>
                <a:p>
                  <a:endParaRPr lang="en-US"/>
                </a:p>
              </p:txBody>
            </p:sp>
            <p:sp>
              <p:nvSpPr>
                <p:cNvPr id="349" name="Freeform 348">
                  <a:extLst>
                    <a:ext uri="{FF2B5EF4-FFF2-40B4-BE49-F238E27FC236}">
                      <a16:creationId xmlns:a16="http://schemas.microsoft.com/office/drawing/2014/main" id="{38833439-9733-7640-BF11-1D933A8DE3EA}"/>
                    </a:ext>
                  </a:extLst>
                </p:cNvPr>
                <p:cNvSpPr/>
                <p:nvPr/>
              </p:nvSpPr>
              <p:spPr>
                <a:xfrm>
                  <a:off x="6111383" y="6719627"/>
                  <a:ext cx="581794" cy="62699"/>
                </a:xfrm>
                <a:custGeom>
                  <a:avLst/>
                  <a:gdLst>
                    <a:gd name="connsiteX0" fmla="*/ 576332 w 581794"/>
                    <a:gd name="connsiteY0" fmla="*/ 3309 h 62699"/>
                    <a:gd name="connsiteX1" fmla="*/ 569600 w 581794"/>
                    <a:gd name="connsiteY1" fmla="*/ 2547 h 62699"/>
                    <a:gd name="connsiteX2" fmla="*/ 549275 w 581794"/>
                    <a:gd name="connsiteY2" fmla="*/ 768 h 62699"/>
                    <a:gd name="connsiteX3" fmla="*/ 536699 w 581794"/>
                    <a:gd name="connsiteY3" fmla="*/ 895 h 62699"/>
                    <a:gd name="connsiteX4" fmla="*/ 518280 w 581794"/>
                    <a:gd name="connsiteY4" fmla="*/ 1403 h 62699"/>
                    <a:gd name="connsiteX5" fmla="*/ 501893 w 581794"/>
                    <a:gd name="connsiteY5" fmla="*/ 1530 h 62699"/>
                    <a:gd name="connsiteX6" fmla="*/ 499734 w 581794"/>
                    <a:gd name="connsiteY6" fmla="*/ 1276 h 62699"/>
                    <a:gd name="connsiteX7" fmla="*/ 488428 w 581794"/>
                    <a:gd name="connsiteY7" fmla="*/ 1784 h 62699"/>
                    <a:gd name="connsiteX8" fmla="*/ 354412 w 581794"/>
                    <a:gd name="connsiteY8" fmla="*/ 4199 h 62699"/>
                    <a:gd name="connsiteX9" fmla="*/ 307538 w 581794"/>
                    <a:gd name="connsiteY9" fmla="*/ 5088 h 62699"/>
                    <a:gd name="connsiteX10" fmla="*/ 223191 w 581794"/>
                    <a:gd name="connsiteY10" fmla="*/ 2547 h 62699"/>
                    <a:gd name="connsiteX11" fmla="*/ 183430 w 581794"/>
                    <a:gd name="connsiteY11" fmla="*/ 2547 h 62699"/>
                    <a:gd name="connsiteX12" fmla="*/ 153578 w 581794"/>
                    <a:gd name="connsiteY12" fmla="*/ 5 h 62699"/>
                    <a:gd name="connsiteX13" fmla="*/ 118264 w 581794"/>
                    <a:gd name="connsiteY13" fmla="*/ 2166 h 62699"/>
                    <a:gd name="connsiteX14" fmla="*/ 24136 w 581794"/>
                    <a:gd name="connsiteY14" fmla="*/ 4326 h 62699"/>
                    <a:gd name="connsiteX15" fmla="*/ 6097 w 581794"/>
                    <a:gd name="connsiteY15" fmla="*/ 3182 h 62699"/>
                    <a:gd name="connsiteX16" fmla="*/ 0 w 581794"/>
                    <a:gd name="connsiteY16" fmla="*/ 31517 h 62699"/>
                    <a:gd name="connsiteX17" fmla="*/ 6097 w 581794"/>
                    <a:gd name="connsiteY17" fmla="*/ 62137 h 62699"/>
                    <a:gd name="connsiteX18" fmla="*/ 16514 w 581794"/>
                    <a:gd name="connsiteY18" fmla="*/ 62392 h 62699"/>
                    <a:gd name="connsiteX19" fmla="*/ 102767 w 581794"/>
                    <a:gd name="connsiteY19" fmla="*/ 60231 h 62699"/>
                    <a:gd name="connsiteX20" fmla="*/ 337517 w 581794"/>
                    <a:gd name="connsiteY20" fmla="*/ 58199 h 62699"/>
                    <a:gd name="connsiteX21" fmla="*/ 389345 w 581794"/>
                    <a:gd name="connsiteY21" fmla="*/ 59088 h 62699"/>
                    <a:gd name="connsiteX22" fmla="*/ 450573 w 581794"/>
                    <a:gd name="connsiteY22" fmla="*/ 59850 h 62699"/>
                    <a:gd name="connsiteX23" fmla="*/ 472296 w 581794"/>
                    <a:gd name="connsiteY23" fmla="*/ 60105 h 62699"/>
                    <a:gd name="connsiteX24" fmla="*/ 507609 w 581794"/>
                    <a:gd name="connsiteY24" fmla="*/ 60486 h 62699"/>
                    <a:gd name="connsiteX25" fmla="*/ 576459 w 581794"/>
                    <a:gd name="connsiteY25" fmla="*/ 62137 h 62699"/>
                    <a:gd name="connsiteX26" fmla="*/ 581795 w 581794"/>
                    <a:gd name="connsiteY26" fmla="*/ 29865 h 62699"/>
                    <a:gd name="connsiteX27" fmla="*/ 576332 w 581794"/>
                    <a:gd name="connsiteY27" fmla="*/ 3309 h 6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1794" h="62699">
                      <a:moveTo>
                        <a:pt x="576332" y="3309"/>
                      </a:moveTo>
                      <a:cubicBezTo>
                        <a:pt x="574045" y="3055"/>
                        <a:pt x="571886" y="2801"/>
                        <a:pt x="569600" y="2547"/>
                      </a:cubicBezTo>
                      <a:cubicBezTo>
                        <a:pt x="562486" y="1657"/>
                        <a:pt x="555880" y="895"/>
                        <a:pt x="549275" y="768"/>
                      </a:cubicBezTo>
                      <a:cubicBezTo>
                        <a:pt x="545210" y="514"/>
                        <a:pt x="541272" y="514"/>
                        <a:pt x="536699" y="895"/>
                      </a:cubicBezTo>
                      <a:cubicBezTo>
                        <a:pt x="530856" y="1657"/>
                        <a:pt x="524504" y="1784"/>
                        <a:pt x="518280" y="1403"/>
                      </a:cubicBezTo>
                      <a:cubicBezTo>
                        <a:pt x="518026" y="1403"/>
                        <a:pt x="507101" y="1530"/>
                        <a:pt x="501893" y="1530"/>
                      </a:cubicBezTo>
                      <a:cubicBezTo>
                        <a:pt x="501131" y="1403"/>
                        <a:pt x="500623" y="1276"/>
                        <a:pt x="499734" y="1276"/>
                      </a:cubicBezTo>
                      <a:cubicBezTo>
                        <a:pt x="496304" y="895"/>
                        <a:pt x="492366" y="1276"/>
                        <a:pt x="488428" y="1784"/>
                      </a:cubicBezTo>
                      <a:cubicBezTo>
                        <a:pt x="443840" y="2292"/>
                        <a:pt x="399127" y="1784"/>
                        <a:pt x="354412" y="4199"/>
                      </a:cubicBezTo>
                      <a:cubicBezTo>
                        <a:pt x="338787" y="5088"/>
                        <a:pt x="323290" y="6231"/>
                        <a:pt x="307538" y="5088"/>
                      </a:cubicBezTo>
                      <a:cubicBezTo>
                        <a:pt x="279465" y="3055"/>
                        <a:pt x="251264" y="3055"/>
                        <a:pt x="223191" y="2547"/>
                      </a:cubicBezTo>
                      <a:cubicBezTo>
                        <a:pt x="209980" y="2292"/>
                        <a:pt x="201087" y="5215"/>
                        <a:pt x="183430" y="2547"/>
                      </a:cubicBezTo>
                      <a:cubicBezTo>
                        <a:pt x="175681" y="2039"/>
                        <a:pt x="161073" y="-122"/>
                        <a:pt x="153578" y="5"/>
                      </a:cubicBezTo>
                      <a:cubicBezTo>
                        <a:pt x="139478" y="387"/>
                        <a:pt x="132364" y="1530"/>
                        <a:pt x="118264" y="2166"/>
                      </a:cubicBezTo>
                      <a:cubicBezTo>
                        <a:pt x="86888" y="3436"/>
                        <a:pt x="55512" y="3944"/>
                        <a:pt x="24136" y="4326"/>
                      </a:cubicBezTo>
                      <a:cubicBezTo>
                        <a:pt x="18165" y="4453"/>
                        <a:pt x="12068" y="3817"/>
                        <a:pt x="6097" y="3182"/>
                      </a:cubicBezTo>
                      <a:lnTo>
                        <a:pt x="0" y="31517"/>
                      </a:lnTo>
                      <a:lnTo>
                        <a:pt x="6097" y="62137"/>
                      </a:lnTo>
                      <a:cubicBezTo>
                        <a:pt x="9527" y="62265"/>
                        <a:pt x="13084" y="62265"/>
                        <a:pt x="16514" y="62392"/>
                      </a:cubicBezTo>
                      <a:cubicBezTo>
                        <a:pt x="45350" y="63662"/>
                        <a:pt x="74566" y="60613"/>
                        <a:pt x="102767" y="60231"/>
                      </a:cubicBezTo>
                      <a:cubicBezTo>
                        <a:pt x="181017" y="59342"/>
                        <a:pt x="259267" y="60231"/>
                        <a:pt x="337517" y="58199"/>
                      </a:cubicBezTo>
                      <a:cubicBezTo>
                        <a:pt x="351871" y="57817"/>
                        <a:pt x="386677" y="58579"/>
                        <a:pt x="389345" y="59088"/>
                      </a:cubicBezTo>
                      <a:cubicBezTo>
                        <a:pt x="409034" y="62772"/>
                        <a:pt x="430122" y="59596"/>
                        <a:pt x="450573" y="59850"/>
                      </a:cubicBezTo>
                      <a:cubicBezTo>
                        <a:pt x="457814" y="59978"/>
                        <a:pt x="465055" y="59978"/>
                        <a:pt x="472296" y="60105"/>
                      </a:cubicBezTo>
                      <a:cubicBezTo>
                        <a:pt x="484109" y="60231"/>
                        <a:pt x="495796" y="60358"/>
                        <a:pt x="507609" y="60486"/>
                      </a:cubicBezTo>
                      <a:cubicBezTo>
                        <a:pt x="530602" y="60740"/>
                        <a:pt x="553594" y="61248"/>
                        <a:pt x="576459" y="62137"/>
                      </a:cubicBezTo>
                      <a:lnTo>
                        <a:pt x="581795" y="29865"/>
                      </a:lnTo>
                      <a:lnTo>
                        <a:pt x="576332" y="3309"/>
                      </a:lnTo>
                      <a:close/>
                    </a:path>
                  </a:pathLst>
                </a:custGeom>
                <a:grpFill/>
                <a:ln w="12692" cap="flat">
                  <a:noFill/>
                  <a:prstDash val="solid"/>
                  <a:miter/>
                </a:ln>
              </p:spPr>
              <p:txBody>
                <a:bodyPr rtlCol="0" anchor="ctr"/>
                <a:lstStyle/>
                <a:p>
                  <a:endParaRPr lang="en-US"/>
                </a:p>
              </p:txBody>
            </p:sp>
          </p:grpSp>
          <p:grpSp>
            <p:nvGrpSpPr>
              <p:cNvPr id="320" name="Graphic 1018">
                <a:extLst>
                  <a:ext uri="{FF2B5EF4-FFF2-40B4-BE49-F238E27FC236}">
                    <a16:creationId xmlns:a16="http://schemas.microsoft.com/office/drawing/2014/main" id="{1B89096E-EF1F-A245-ABC4-5B4C57130986}"/>
                  </a:ext>
                </a:extLst>
              </p:cNvPr>
              <p:cNvGrpSpPr/>
              <p:nvPr/>
            </p:nvGrpSpPr>
            <p:grpSpPr>
              <a:xfrm>
                <a:off x="6681618" y="6719627"/>
                <a:ext cx="581794" cy="62699"/>
                <a:chOff x="6681618" y="6719627"/>
                <a:chExt cx="581794" cy="62699"/>
              </a:xfrm>
              <a:grpFill/>
            </p:grpSpPr>
            <p:sp>
              <p:nvSpPr>
                <p:cNvPr id="346" name="Freeform 345">
                  <a:extLst>
                    <a:ext uri="{FF2B5EF4-FFF2-40B4-BE49-F238E27FC236}">
                      <a16:creationId xmlns:a16="http://schemas.microsoft.com/office/drawing/2014/main" id="{ECE9E1D9-6059-8642-BC10-1C178CE91941}"/>
                    </a:ext>
                  </a:extLst>
                </p:cNvPr>
                <p:cNvSpPr/>
                <p:nvPr/>
              </p:nvSpPr>
              <p:spPr>
                <a:xfrm>
                  <a:off x="7153786" y="6779732"/>
                  <a:ext cx="35187" cy="930"/>
                </a:xfrm>
                <a:custGeom>
                  <a:avLst/>
                  <a:gdLst>
                    <a:gd name="connsiteX0" fmla="*/ 0 w 35187"/>
                    <a:gd name="connsiteY0" fmla="*/ 0 h 930"/>
                    <a:gd name="connsiteX1" fmla="*/ 509 w 35187"/>
                    <a:gd name="connsiteY1" fmla="*/ 0 h 930"/>
                    <a:gd name="connsiteX2" fmla="*/ 24644 w 35187"/>
                    <a:gd name="connsiteY2" fmla="*/ 889 h 930"/>
                    <a:gd name="connsiteX3" fmla="*/ 35187 w 35187"/>
                    <a:gd name="connsiteY3" fmla="*/ 381 h 930"/>
                    <a:gd name="connsiteX4" fmla="*/ 0 w 35187"/>
                    <a:gd name="connsiteY4" fmla="*/ 0 h 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87" h="930">
                      <a:moveTo>
                        <a:pt x="0" y="0"/>
                      </a:moveTo>
                      <a:cubicBezTo>
                        <a:pt x="254" y="0"/>
                        <a:pt x="381" y="0"/>
                        <a:pt x="509" y="0"/>
                      </a:cubicBezTo>
                      <a:cubicBezTo>
                        <a:pt x="8130" y="889"/>
                        <a:pt x="16514" y="1016"/>
                        <a:pt x="24644" y="889"/>
                      </a:cubicBezTo>
                      <a:cubicBezTo>
                        <a:pt x="28328" y="635"/>
                        <a:pt x="31757" y="635"/>
                        <a:pt x="35187" y="381"/>
                      </a:cubicBezTo>
                      <a:cubicBezTo>
                        <a:pt x="23501" y="254"/>
                        <a:pt x="11687" y="126"/>
                        <a:pt x="0" y="0"/>
                      </a:cubicBezTo>
                      <a:close/>
                    </a:path>
                  </a:pathLst>
                </a:custGeom>
                <a:grpFill/>
                <a:ln w="12692" cap="flat">
                  <a:noFill/>
                  <a:prstDash val="solid"/>
                  <a:miter/>
                </a:ln>
              </p:spPr>
              <p:txBody>
                <a:bodyPr rtlCol="0" anchor="ctr"/>
                <a:lstStyle/>
                <a:p>
                  <a:endParaRPr lang="en-US"/>
                </a:p>
              </p:txBody>
            </p:sp>
            <p:sp>
              <p:nvSpPr>
                <p:cNvPr id="347" name="Freeform 346">
                  <a:extLst>
                    <a:ext uri="{FF2B5EF4-FFF2-40B4-BE49-F238E27FC236}">
                      <a16:creationId xmlns:a16="http://schemas.microsoft.com/office/drawing/2014/main" id="{D4DB38B6-07BA-F84B-94EF-C74B545593B2}"/>
                    </a:ext>
                  </a:extLst>
                </p:cNvPr>
                <p:cNvSpPr/>
                <p:nvPr/>
              </p:nvSpPr>
              <p:spPr>
                <a:xfrm>
                  <a:off x="6681618" y="6719627"/>
                  <a:ext cx="581794" cy="62699"/>
                </a:xfrm>
                <a:custGeom>
                  <a:avLst/>
                  <a:gdLst>
                    <a:gd name="connsiteX0" fmla="*/ 576332 w 581794"/>
                    <a:gd name="connsiteY0" fmla="*/ 3309 h 62699"/>
                    <a:gd name="connsiteX1" fmla="*/ 569600 w 581794"/>
                    <a:gd name="connsiteY1" fmla="*/ 2547 h 62699"/>
                    <a:gd name="connsiteX2" fmla="*/ 549275 w 581794"/>
                    <a:gd name="connsiteY2" fmla="*/ 768 h 62699"/>
                    <a:gd name="connsiteX3" fmla="*/ 536699 w 581794"/>
                    <a:gd name="connsiteY3" fmla="*/ 895 h 62699"/>
                    <a:gd name="connsiteX4" fmla="*/ 518280 w 581794"/>
                    <a:gd name="connsiteY4" fmla="*/ 1403 h 62699"/>
                    <a:gd name="connsiteX5" fmla="*/ 501893 w 581794"/>
                    <a:gd name="connsiteY5" fmla="*/ 1530 h 62699"/>
                    <a:gd name="connsiteX6" fmla="*/ 499734 w 581794"/>
                    <a:gd name="connsiteY6" fmla="*/ 1276 h 62699"/>
                    <a:gd name="connsiteX7" fmla="*/ 488428 w 581794"/>
                    <a:gd name="connsiteY7" fmla="*/ 1784 h 62699"/>
                    <a:gd name="connsiteX8" fmla="*/ 354412 w 581794"/>
                    <a:gd name="connsiteY8" fmla="*/ 4199 h 62699"/>
                    <a:gd name="connsiteX9" fmla="*/ 307538 w 581794"/>
                    <a:gd name="connsiteY9" fmla="*/ 5088 h 62699"/>
                    <a:gd name="connsiteX10" fmla="*/ 223191 w 581794"/>
                    <a:gd name="connsiteY10" fmla="*/ 2547 h 62699"/>
                    <a:gd name="connsiteX11" fmla="*/ 183430 w 581794"/>
                    <a:gd name="connsiteY11" fmla="*/ 2547 h 62699"/>
                    <a:gd name="connsiteX12" fmla="*/ 153579 w 581794"/>
                    <a:gd name="connsiteY12" fmla="*/ 5 h 62699"/>
                    <a:gd name="connsiteX13" fmla="*/ 118264 w 581794"/>
                    <a:gd name="connsiteY13" fmla="*/ 2166 h 62699"/>
                    <a:gd name="connsiteX14" fmla="*/ 24136 w 581794"/>
                    <a:gd name="connsiteY14" fmla="*/ 4326 h 62699"/>
                    <a:gd name="connsiteX15" fmla="*/ 6097 w 581794"/>
                    <a:gd name="connsiteY15" fmla="*/ 3182 h 62699"/>
                    <a:gd name="connsiteX16" fmla="*/ 0 w 581794"/>
                    <a:gd name="connsiteY16" fmla="*/ 31517 h 62699"/>
                    <a:gd name="connsiteX17" fmla="*/ 6097 w 581794"/>
                    <a:gd name="connsiteY17" fmla="*/ 62137 h 62699"/>
                    <a:gd name="connsiteX18" fmla="*/ 16514 w 581794"/>
                    <a:gd name="connsiteY18" fmla="*/ 62392 h 62699"/>
                    <a:gd name="connsiteX19" fmla="*/ 102767 w 581794"/>
                    <a:gd name="connsiteY19" fmla="*/ 60231 h 62699"/>
                    <a:gd name="connsiteX20" fmla="*/ 337517 w 581794"/>
                    <a:gd name="connsiteY20" fmla="*/ 58199 h 62699"/>
                    <a:gd name="connsiteX21" fmla="*/ 389345 w 581794"/>
                    <a:gd name="connsiteY21" fmla="*/ 59088 h 62699"/>
                    <a:gd name="connsiteX22" fmla="*/ 450574 w 581794"/>
                    <a:gd name="connsiteY22" fmla="*/ 59850 h 62699"/>
                    <a:gd name="connsiteX23" fmla="*/ 472295 w 581794"/>
                    <a:gd name="connsiteY23" fmla="*/ 60105 h 62699"/>
                    <a:gd name="connsiteX24" fmla="*/ 507610 w 581794"/>
                    <a:gd name="connsiteY24" fmla="*/ 60486 h 62699"/>
                    <a:gd name="connsiteX25" fmla="*/ 576459 w 581794"/>
                    <a:gd name="connsiteY25" fmla="*/ 62137 h 62699"/>
                    <a:gd name="connsiteX26" fmla="*/ 581794 w 581794"/>
                    <a:gd name="connsiteY26" fmla="*/ 29865 h 62699"/>
                    <a:gd name="connsiteX27" fmla="*/ 576332 w 581794"/>
                    <a:gd name="connsiteY27" fmla="*/ 3309 h 6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1794" h="62699">
                      <a:moveTo>
                        <a:pt x="576332" y="3309"/>
                      </a:moveTo>
                      <a:cubicBezTo>
                        <a:pt x="574046" y="3055"/>
                        <a:pt x="571887" y="2801"/>
                        <a:pt x="569600" y="2547"/>
                      </a:cubicBezTo>
                      <a:cubicBezTo>
                        <a:pt x="562487" y="1657"/>
                        <a:pt x="555881" y="895"/>
                        <a:pt x="549275" y="768"/>
                      </a:cubicBezTo>
                      <a:cubicBezTo>
                        <a:pt x="545210" y="514"/>
                        <a:pt x="541272" y="514"/>
                        <a:pt x="536699" y="895"/>
                      </a:cubicBezTo>
                      <a:cubicBezTo>
                        <a:pt x="530856" y="1657"/>
                        <a:pt x="524505" y="1784"/>
                        <a:pt x="518280" y="1403"/>
                      </a:cubicBezTo>
                      <a:cubicBezTo>
                        <a:pt x="518026" y="1403"/>
                        <a:pt x="507101" y="1530"/>
                        <a:pt x="501893" y="1530"/>
                      </a:cubicBezTo>
                      <a:cubicBezTo>
                        <a:pt x="501131" y="1403"/>
                        <a:pt x="500623" y="1276"/>
                        <a:pt x="499734" y="1276"/>
                      </a:cubicBezTo>
                      <a:cubicBezTo>
                        <a:pt x="496304" y="895"/>
                        <a:pt x="492366" y="1276"/>
                        <a:pt x="488428" y="1784"/>
                      </a:cubicBezTo>
                      <a:cubicBezTo>
                        <a:pt x="443841" y="2292"/>
                        <a:pt x="399126" y="1784"/>
                        <a:pt x="354412" y="4199"/>
                      </a:cubicBezTo>
                      <a:cubicBezTo>
                        <a:pt x="338787" y="5088"/>
                        <a:pt x="323290" y="6231"/>
                        <a:pt x="307538" y="5088"/>
                      </a:cubicBezTo>
                      <a:cubicBezTo>
                        <a:pt x="279465" y="3055"/>
                        <a:pt x="251264" y="3055"/>
                        <a:pt x="223191" y="2547"/>
                      </a:cubicBezTo>
                      <a:cubicBezTo>
                        <a:pt x="209980" y="2292"/>
                        <a:pt x="201088" y="5215"/>
                        <a:pt x="183430" y="2547"/>
                      </a:cubicBezTo>
                      <a:cubicBezTo>
                        <a:pt x="175682" y="2039"/>
                        <a:pt x="161073" y="-122"/>
                        <a:pt x="153579" y="5"/>
                      </a:cubicBezTo>
                      <a:cubicBezTo>
                        <a:pt x="139478" y="387"/>
                        <a:pt x="132364" y="1530"/>
                        <a:pt x="118264" y="2166"/>
                      </a:cubicBezTo>
                      <a:cubicBezTo>
                        <a:pt x="86888" y="3436"/>
                        <a:pt x="55512" y="3944"/>
                        <a:pt x="24136" y="4326"/>
                      </a:cubicBezTo>
                      <a:cubicBezTo>
                        <a:pt x="18165" y="4453"/>
                        <a:pt x="12068" y="3817"/>
                        <a:pt x="6097" y="3182"/>
                      </a:cubicBezTo>
                      <a:lnTo>
                        <a:pt x="0" y="31517"/>
                      </a:lnTo>
                      <a:lnTo>
                        <a:pt x="6097" y="62137"/>
                      </a:lnTo>
                      <a:cubicBezTo>
                        <a:pt x="9527" y="62265"/>
                        <a:pt x="13084" y="62265"/>
                        <a:pt x="16514" y="62392"/>
                      </a:cubicBezTo>
                      <a:cubicBezTo>
                        <a:pt x="45350" y="63662"/>
                        <a:pt x="74566" y="60613"/>
                        <a:pt x="102767" y="60231"/>
                      </a:cubicBezTo>
                      <a:cubicBezTo>
                        <a:pt x="181017" y="59342"/>
                        <a:pt x="259267" y="60231"/>
                        <a:pt x="337517" y="58199"/>
                      </a:cubicBezTo>
                      <a:cubicBezTo>
                        <a:pt x="351872" y="57817"/>
                        <a:pt x="386677" y="58579"/>
                        <a:pt x="389345" y="59088"/>
                      </a:cubicBezTo>
                      <a:cubicBezTo>
                        <a:pt x="409035" y="62772"/>
                        <a:pt x="430121" y="59596"/>
                        <a:pt x="450574" y="59850"/>
                      </a:cubicBezTo>
                      <a:cubicBezTo>
                        <a:pt x="457814" y="59978"/>
                        <a:pt x="465054" y="59978"/>
                        <a:pt x="472295" y="60105"/>
                      </a:cubicBezTo>
                      <a:cubicBezTo>
                        <a:pt x="484109" y="60231"/>
                        <a:pt x="495796" y="60358"/>
                        <a:pt x="507610" y="60486"/>
                      </a:cubicBezTo>
                      <a:cubicBezTo>
                        <a:pt x="530602" y="60740"/>
                        <a:pt x="553594" y="61248"/>
                        <a:pt x="576459" y="62137"/>
                      </a:cubicBezTo>
                      <a:lnTo>
                        <a:pt x="581794" y="29865"/>
                      </a:lnTo>
                      <a:lnTo>
                        <a:pt x="576332" y="3309"/>
                      </a:lnTo>
                      <a:close/>
                    </a:path>
                  </a:pathLst>
                </a:custGeom>
                <a:grpFill/>
                <a:ln w="12692" cap="flat">
                  <a:noFill/>
                  <a:prstDash val="solid"/>
                  <a:miter/>
                </a:ln>
              </p:spPr>
              <p:txBody>
                <a:bodyPr rtlCol="0" anchor="ctr"/>
                <a:lstStyle/>
                <a:p>
                  <a:endParaRPr lang="en-US"/>
                </a:p>
              </p:txBody>
            </p:sp>
          </p:grpSp>
          <p:grpSp>
            <p:nvGrpSpPr>
              <p:cNvPr id="328" name="Graphic 1018">
                <a:extLst>
                  <a:ext uri="{FF2B5EF4-FFF2-40B4-BE49-F238E27FC236}">
                    <a16:creationId xmlns:a16="http://schemas.microsoft.com/office/drawing/2014/main" id="{AD1E32DF-070D-AB40-8FC7-DB5D2105903A}"/>
                  </a:ext>
                </a:extLst>
              </p:cNvPr>
              <p:cNvGrpSpPr/>
              <p:nvPr/>
            </p:nvGrpSpPr>
            <p:grpSpPr>
              <a:xfrm>
                <a:off x="7251980" y="6719627"/>
                <a:ext cx="581921" cy="62699"/>
                <a:chOff x="7251980" y="6719627"/>
                <a:chExt cx="581921" cy="62699"/>
              </a:xfrm>
              <a:grpFill/>
            </p:grpSpPr>
            <p:sp>
              <p:nvSpPr>
                <p:cNvPr id="344" name="Freeform 343">
                  <a:extLst>
                    <a:ext uri="{FF2B5EF4-FFF2-40B4-BE49-F238E27FC236}">
                      <a16:creationId xmlns:a16="http://schemas.microsoft.com/office/drawing/2014/main" id="{EEB3A275-62D2-9749-A8A1-96BA8AE3E19B}"/>
                    </a:ext>
                  </a:extLst>
                </p:cNvPr>
                <p:cNvSpPr/>
                <p:nvPr/>
              </p:nvSpPr>
              <p:spPr>
                <a:xfrm>
                  <a:off x="7724021" y="6779732"/>
                  <a:ext cx="35314" cy="930"/>
                </a:xfrm>
                <a:custGeom>
                  <a:avLst/>
                  <a:gdLst>
                    <a:gd name="connsiteX0" fmla="*/ 0 w 35314"/>
                    <a:gd name="connsiteY0" fmla="*/ 0 h 930"/>
                    <a:gd name="connsiteX1" fmla="*/ 509 w 35314"/>
                    <a:gd name="connsiteY1" fmla="*/ 0 h 930"/>
                    <a:gd name="connsiteX2" fmla="*/ 24644 w 35314"/>
                    <a:gd name="connsiteY2" fmla="*/ 889 h 930"/>
                    <a:gd name="connsiteX3" fmla="*/ 35315 w 35314"/>
                    <a:gd name="connsiteY3" fmla="*/ 381 h 930"/>
                    <a:gd name="connsiteX4" fmla="*/ 0 w 35314"/>
                    <a:gd name="connsiteY4" fmla="*/ 0 h 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14" h="930">
                      <a:moveTo>
                        <a:pt x="0" y="0"/>
                      </a:moveTo>
                      <a:cubicBezTo>
                        <a:pt x="127" y="0"/>
                        <a:pt x="381" y="0"/>
                        <a:pt x="509" y="0"/>
                      </a:cubicBezTo>
                      <a:cubicBezTo>
                        <a:pt x="8130" y="889"/>
                        <a:pt x="16514" y="1016"/>
                        <a:pt x="24644" y="889"/>
                      </a:cubicBezTo>
                      <a:cubicBezTo>
                        <a:pt x="28328" y="635"/>
                        <a:pt x="31757" y="635"/>
                        <a:pt x="35315" y="381"/>
                      </a:cubicBezTo>
                      <a:cubicBezTo>
                        <a:pt x="23627" y="254"/>
                        <a:pt x="11814" y="126"/>
                        <a:pt x="0" y="0"/>
                      </a:cubicBezTo>
                      <a:close/>
                    </a:path>
                  </a:pathLst>
                </a:custGeom>
                <a:grpFill/>
                <a:ln w="12692" cap="flat">
                  <a:noFill/>
                  <a:prstDash val="solid"/>
                  <a:miter/>
                </a:ln>
              </p:spPr>
              <p:txBody>
                <a:bodyPr rtlCol="0" anchor="ctr"/>
                <a:lstStyle/>
                <a:p>
                  <a:endParaRPr lang="en-US"/>
                </a:p>
              </p:txBody>
            </p:sp>
            <p:sp>
              <p:nvSpPr>
                <p:cNvPr id="345" name="Freeform 344">
                  <a:extLst>
                    <a:ext uri="{FF2B5EF4-FFF2-40B4-BE49-F238E27FC236}">
                      <a16:creationId xmlns:a16="http://schemas.microsoft.com/office/drawing/2014/main" id="{C2485028-9E3A-1449-B102-DE5459119E0C}"/>
                    </a:ext>
                  </a:extLst>
                </p:cNvPr>
                <p:cNvSpPr/>
                <p:nvPr/>
              </p:nvSpPr>
              <p:spPr>
                <a:xfrm>
                  <a:off x="7251980" y="6719627"/>
                  <a:ext cx="581921" cy="62699"/>
                </a:xfrm>
                <a:custGeom>
                  <a:avLst/>
                  <a:gdLst>
                    <a:gd name="connsiteX0" fmla="*/ 576332 w 581921"/>
                    <a:gd name="connsiteY0" fmla="*/ 3309 h 62699"/>
                    <a:gd name="connsiteX1" fmla="*/ 569727 w 581921"/>
                    <a:gd name="connsiteY1" fmla="*/ 2547 h 62699"/>
                    <a:gd name="connsiteX2" fmla="*/ 549402 w 581921"/>
                    <a:gd name="connsiteY2" fmla="*/ 768 h 62699"/>
                    <a:gd name="connsiteX3" fmla="*/ 536826 w 581921"/>
                    <a:gd name="connsiteY3" fmla="*/ 895 h 62699"/>
                    <a:gd name="connsiteX4" fmla="*/ 518407 w 581921"/>
                    <a:gd name="connsiteY4" fmla="*/ 1403 h 62699"/>
                    <a:gd name="connsiteX5" fmla="*/ 502020 w 581921"/>
                    <a:gd name="connsiteY5" fmla="*/ 1530 h 62699"/>
                    <a:gd name="connsiteX6" fmla="*/ 499860 w 581921"/>
                    <a:gd name="connsiteY6" fmla="*/ 1276 h 62699"/>
                    <a:gd name="connsiteX7" fmla="*/ 488555 w 581921"/>
                    <a:gd name="connsiteY7" fmla="*/ 1784 h 62699"/>
                    <a:gd name="connsiteX8" fmla="*/ 354539 w 581921"/>
                    <a:gd name="connsiteY8" fmla="*/ 4199 h 62699"/>
                    <a:gd name="connsiteX9" fmla="*/ 307665 w 581921"/>
                    <a:gd name="connsiteY9" fmla="*/ 5088 h 62699"/>
                    <a:gd name="connsiteX10" fmla="*/ 223317 w 581921"/>
                    <a:gd name="connsiteY10" fmla="*/ 2547 h 62699"/>
                    <a:gd name="connsiteX11" fmla="*/ 183558 w 581921"/>
                    <a:gd name="connsiteY11" fmla="*/ 2547 h 62699"/>
                    <a:gd name="connsiteX12" fmla="*/ 153705 w 581921"/>
                    <a:gd name="connsiteY12" fmla="*/ 5 h 62699"/>
                    <a:gd name="connsiteX13" fmla="*/ 118391 w 581921"/>
                    <a:gd name="connsiteY13" fmla="*/ 2166 h 62699"/>
                    <a:gd name="connsiteX14" fmla="*/ 24262 w 581921"/>
                    <a:gd name="connsiteY14" fmla="*/ 4326 h 62699"/>
                    <a:gd name="connsiteX15" fmla="*/ 6224 w 581921"/>
                    <a:gd name="connsiteY15" fmla="*/ 3182 h 62699"/>
                    <a:gd name="connsiteX16" fmla="*/ 0 w 581921"/>
                    <a:gd name="connsiteY16" fmla="*/ 31517 h 62699"/>
                    <a:gd name="connsiteX17" fmla="*/ 6224 w 581921"/>
                    <a:gd name="connsiteY17" fmla="*/ 62137 h 62699"/>
                    <a:gd name="connsiteX18" fmla="*/ 16641 w 581921"/>
                    <a:gd name="connsiteY18" fmla="*/ 62392 h 62699"/>
                    <a:gd name="connsiteX19" fmla="*/ 102893 w 581921"/>
                    <a:gd name="connsiteY19" fmla="*/ 60231 h 62699"/>
                    <a:gd name="connsiteX20" fmla="*/ 337644 w 581921"/>
                    <a:gd name="connsiteY20" fmla="*/ 58199 h 62699"/>
                    <a:gd name="connsiteX21" fmla="*/ 389472 w 581921"/>
                    <a:gd name="connsiteY21" fmla="*/ 59088 h 62699"/>
                    <a:gd name="connsiteX22" fmla="*/ 450700 w 581921"/>
                    <a:gd name="connsiteY22" fmla="*/ 59850 h 62699"/>
                    <a:gd name="connsiteX23" fmla="*/ 472422 w 581921"/>
                    <a:gd name="connsiteY23" fmla="*/ 60105 h 62699"/>
                    <a:gd name="connsiteX24" fmla="*/ 507736 w 581921"/>
                    <a:gd name="connsiteY24" fmla="*/ 60486 h 62699"/>
                    <a:gd name="connsiteX25" fmla="*/ 576587 w 581921"/>
                    <a:gd name="connsiteY25" fmla="*/ 62137 h 62699"/>
                    <a:gd name="connsiteX26" fmla="*/ 581922 w 581921"/>
                    <a:gd name="connsiteY26" fmla="*/ 29865 h 62699"/>
                    <a:gd name="connsiteX27" fmla="*/ 576332 w 581921"/>
                    <a:gd name="connsiteY27" fmla="*/ 3309 h 6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1921" h="62699">
                      <a:moveTo>
                        <a:pt x="576332" y="3309"/>
                      </a:moveTo>
                      <a:cubicBezTo>
                        <a:pt x="574046" y="3055"/>
                        <a:pt x="571886" y="2801"/>
                        <a:pt x="569727" y="2547"/>
                      </a:cubicBezTo>
                      <a:cubicBezTo>
                        <a:pt x="562613" y="1657"/>
                        <a:pt x="556007" y="895"/>
                        <a:pt x="549402" y="768"/>
                      </a:cubicBezTo>
                      <a:cubicBezTo>
                        <a:pt x="545337" y="514"/>
                        <a:pt x="541399" y="514"/>
                        <a:pt x="536826" y="895"/>
                      </a:cubicBezTo>
                      <a:cubicBezTo>
                        <a:pt x="530983" y="1657"/>
                        <a:pt x="524631" y="1784"/>
                        <a:pt x="518407" y="1403"/>
                      </a:cubicBezTo>
                      <a:cubicBezTo>
                        <a:pt x="518153" y="1403"/>
                        <a:pt x="507228" y="1530"/>
                        <a:pt x="502020" y="1530"/>
                      </a:cubicBezTo>
                      <a:cubicBezTo>
                        <a:pt x="501257" y="1403"/>
                        <a:pt x="500750" y="1276"/>
                        <a:pt x="499860" y="1276"/>
                      </a:cubicBezTo>
                      <a:cubicBezTo>
                        <a:pt x="496430" y="895"/>
                        <a:pt x="492492" y="1276"/>
                        <a:pt x="488555" y="1784"/>
                      </a:cubicBezTo>
                      <a:cubicBezTo>
                        <a:pt x="443968" y="2292"/>
                        <a:pt x="399253" y="1784"/>
                        <a:pt x="354539" y="4199"/>
                      </a:cubicBezTo>
                      <a:cubicBezTo>
                        <a:pt x="338914" y="5088"/>
                        <a:pt x="323416" y="6231"/>
                        <a:pt x="307665" y="5088"/>
                      </a:cubicBezTo>
                      <a:cubicBezTo>
                        <a:pt x="279592" y="3055"/>
                        <a:pt x="251391" y="3055"/>
                        <a:pt x="223317" y="2547"/>
                      </a:cubicBezTo>
                      <a:cubicBezTo>
                        <a:pt x="210106" y="2292"/>
                        <a:pt x="201214" y="5215"/>
                        <a:pt x="183558" y="2547"/>
                      </a:cubicBezTo>
                      <a:cubicBezTo>
                        <a:pt x="175808" y="2039"/>
                        <a:pt x="161200" y="-122"/>
                        <a:pt x="153705" y="5"/>
                      </a:cubicBezTo>
                      <a:cubicBezTo>
                        <a:pt x="139605" y="387"/>
                        <a:pt x="132492" y="1530"/>
                        <a:pt x="118391" y="2166"/>
                      </a:cubicBezTo>
                      <a:cubicBezTo>
                        <a:pt x="87015" y="3436"/>
                        <a:pt x="55639" y="3944"/>
                        <a:pt x="24262" y="4326"/>
                      </a:cubicBezTo>
                      <a:cubicBezTo>
                        <a:pt x="18292" y="4453"/>
                        <a:pt x="12194" y="3817"/>
                        <a:pt x="6224" y="3182"/>
                      </a:cubicBezTo>
                      <a:lnTo>
                        <a:pt x="0" y="31517"/>
                      </a:lnTo>
                      <a:lnTo>
                        <a:pt x="6224" y="62137"/>
                      </a:lnTo>
                      <a:cubicBezTo>
                        <a:pt x="9654" y="62265"/>
                        <a:pt x="13211" y="62265"/>
                        <a:pt x="16641" y="62392"/>
                      </a:cubicBezTo>
                      <a:cubicBezTo>
                        <a:pt x="45476" y="63662"/>
                        <a:pt x="74693" y="60613"/>
                        <a:pt x="102893" y="60231"/>
                      </a:cubicBezTo>
                      <a:cubicBezTo>
                        <a:pt x="181144" y="59342"/>
                        <a:pt x="259394" y="60231"/>
                        <a:pt x="337644" y="58199"/>
                      </a:cubicBezTo>
                      <a:cubicBezTo>
                        <a:pt x="351998" y="57817"/>
                        <a:pt x="386805" y="58579"/>
                        <a:pt x="389472" y="59088"/>
                      </a:cubicBezTo>
                      <a:cubicBezTo>
                        <a:pt x="409161" y="62772"/>
                        <a:pt x="430248" y="59596"/>
                        <a:pt x="450700" y="59850"/>
                      </a:cubicBezTo>
                      <a:cubicBezTo>
                        <a:pt x="457941" y="59978"/>
                        <a:pt x="465182" y="59978"/>
                        <a:pt x="472422" y="60105"/>
                      </a:cubicBezTo>
                      <a:cubicBezTo>
                        <a:pt x="484236" y="60231"/>
                        <a:pt x="495922" y="60358"/>
                        <a:pt x="507736" y="60486"/>
                      </a:cubicBezTo>
                      <a:cubicBezTo>
                        <a:pt x="530728" y="60740"/>
                        <a:pt x="553721" y="61248"/>
                        <a:pt x="576587" y="62137"/>
                      </a:cubicBezTo>
                      <a:lnTo>
                        <a:pt x="581922" y="29865"/>
                      </a:lnTo>
                      <a:lnTo>
                        <a:pt x="576332" y="3309"/>
                      </a:lnTo>
                      <a:close/>
                    </a:path>
                  </a:pathLst>
                </a:custGeom>
                <a:grpFill/>
                <a:ln w="12692" cap="flat">
                  <a:noFill/>
                  <a:prstDash val="solid"/>
                  <a:miter/>
                </a:ln>
              </p:spPr>
              <p:txBody>
                <a:bodyPr rtlCol="0" anchor="ctr"/>
                <a:lstStyle/>
                <a:p>
                  <a:endParaRPr lang="en-US"/>
                </a:p>
              </p:txBody>
            </p:sp>
          </p:grpSp>
          <p:grpSp>
            <p:nvGrpSpPr>
              <p:cNvPr id="329" name="Graphic 1018">
                <a:extLst>
                  <a:ext uri="{FF2B5EF4-FFF2-40B4-BE49-F238E27FC236}">
                    <a16:creationId xmlns:a16="http://schemas.microsoft.com/office/drawing/2014/main" id="{C39BD7BE-5409-7243-AFDB-F61798C818FA}"/>
                  </a:ext>
                </a:extLst>
              </p:cNvPr>
              <p:cNvGrpSpPr/>
              <p:nvPr/>
            </p:nvGrpSpPr>
            <p:grpSpPr>
              <a:xfrm>
                <a:off x="7822342" y="6719627"/>
                <a:ext cx="581795" cy="62699"/>
                <a:chOff x="7822342" y="6719627"/>
                <a:chExt cx="581795" cy="62699"/>
              </a:xfrm>
              <a:grpFill/>
            </p:grpSpPr>
            <p:sp>
              <p:nvSpPr>
                <p:cNvPr id="342" name="Freeform 341">
                  <a:extLst>
                    <a:ext uri="{FF2B5EF4-FFF2-40B4-BE49-F238E27FC236}">
                      <a16:creationId xmlns:a16="http://schemas.microsoft.com/office/drawing/2014/main" id="{30A3BE60-9162-1C40-BBEA-4D79FA1DEAB4}"/>
                    </a:ext>
                  </a:extLst>
                </p:cNvPr>
                <p:cNvSpPr/>
                <p:nvPr/>
              </p:nvSpPr>
              <p:spPr>
                <a:xfrm>
                  <a:off x="8294383" y="6779732"/>
                  <a:ext cx="35313" cy="930"/>
                </a:xfrm>
                <a:custGeom>
                  <a:avLst/>
                  <a:gdLst>
                    <a:gd name="connsiteX0" fmla="*/ 0 w 35313"/>
                    <a:gd name="connsiteY0" fmla="*/ 0 h 930"/>
                    <a:gd name="connsiteX1" fmla="*/ 635 w 35313"/>
                    <a:gd name="connsiteY1" fmla="*/ 0 h 930"/>
                    <a:gd name="connsiteX2" fmla="*/ 24771 w 35313"/>
                    <a:gd name="connsiteY2" fmla="*/ 889 h 930"/>
                    <a:gd name="connsiteX3" fmla="*/ 35314 w 35313"/>
                    <a:gd name="connsiteY3" fmla="*/ 381 h 930"/>
                    <a:gd name="connsiteX4" fmla="*/ 0 w 35313"/>
                    <a:gd name="connsiteY4" fmla="*/ 0 h 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13" h="930">
                      <a:moveTo>
                        <a:pt x="0" y="0"/>
                      </a:moveTo>
                      <a:cubicBezTo>
                        <a:pt x="254" y="0"/>
                        <a:pt x="381" y="0"/>
                        <a:pt x="635" y="0"/>
                      </a:cubicBezTo>
                      <a:cubicBezTo>
                        <a:pt x="8256" y="889"/>
                        <a:pt x="16641" y="1016"/>
                        <a:pt x="24771" y="889"/>
                      </a:cubicBezTo>
                      <a:cubicBezTo>
                        <a:pt x="28454" y="635"/>
                        <a:pt x="31885" y="635"/>
                        <a:pt x="35314" y="381"/>
                      </a:cubicBezTo>
                      <a:cubicBezTo>
                        <a:pt x="23500" y="254"/>
                        <a:pt x="11814" y="126"/>
                        <a:pt x="0" y="0"/>
                      </a:cubicBezTo>
                      <a:close/>
                    </a:path>
                  </a:pathLst>
                </a:custGeom>
                <a:grpFill/>
                <a:ln w="12692" cap="flat">
                  <a:noFill/>
                  <a:prstDash val="solid"/>
                  <a:miter/>
                </a:ln>
              </p:spPr>
              <p:txBody>
                <a:bodyPr rtlCol="0" anchor="ctr"/>
                <a:lstStyle/>
                <a:p>
                  <a:endParaRPr lang="en-US"/>
                </a:p>
              </p:txBody>
            </p:sp>
            <p:sp>
              <p:nvSpPr>
                <p:cNvPr id="343" name="Freeform 342">
                  <a:extLst>
                    <a:ext uri="{FF2B5EF4-FFF2-40B4-BE49-F238E27FC236}">
                      <a16:creationId xmlns:a16="http://schemas.microsoft.com/office/drawing/2014/main" id="{06D81C37-69E0-8542-88C8-EF79B558BE10}"/>
                    </a:ext>
                  </a:extLst>
                </p:cNvPr>
                <p:cNvSpPr/>
                <p:nvPr/>
              </p:nvSpPr>
              <p:spPr>
                <a:xfrm>
                  <a:off x="7822342" y="6719627"/>
                  <a:ext cx="581795" cy="62699"/>
                </a:xfrm>
                <a:custGeom>
                  <a:avLst/>
                  <a:gdLst>
                    <a:gd name="connsiteX0" fmla="*/ 576332 w 581795"/>
                    <a:gd name="connsiteY0" fmla="*/ 3309 h 62699"/>
                    <a:gd name="connsiteX1" fmla="*/ 569600 w 581795"/>
                    <a:gd name="connsiteY1" fmla="*/ 2547 h 62699"/>
                    <a:gd name="connsiteX2" fmla="*/ 549276 w 581795"/>
                    <a:gd name="connsiteY2" fmla="*/ 768 h 62699"/>
                    <a:gd name="connsiteX3" fmla="*/ 536699 w 581795"/>
                    <a:gd name="connsiteY3" fmla="*/ 895 h 62699"/>
                    <a:gd name="connsiteX4" fmla="*/ 518281 w 581795"/>
                    <a:gd name="connsiteY4" fmla="*/ 1403 h 62699"/>
                    <a:gd name="connsiteX5" fmla="*/ 501893 w 581795"/>
                    <a:gd name="connsiteY5" fmla="*/ 1530 h 62699"/>
                    <a:gd name="connsiteX6" fmla="*/ 499734 w 581795"/>
                    <a:gd name="connsiteY6" fmla="*/ 1276 h 62699"/>
                    <a:gd name="connsiteX7" fmla="*/ 488428 w 581795"/>
                    <a:gd name="connsiteY7" fmla="*/ 1784 h 62699"/>
                    <a:gd name="connsiteX8" fmla="*/ 354412 w 581795"/>
                    <a:gd name="connsiteY8" fmla="*/ 4199 h 62699"/>
                    <a:gd name="connsiteX9" fmla="*/ 307538 w 581795"/>
                    <a:gd name="connsiteY9" fmla="*/ 5088 h 62699"/>
                    <a:gd name="connsiteX10" fmla="*/ 223191 w 581795"/>
                    <a:gd name="connsiteY10" fmla="*/ 2547 h 62699"/>
                    <a:gd name="connsiteX11" fmla="*/ 183430 w 581795"/>
                    <a:gd name="connsiteY11" fmla="*/ 2547 h 62699"/>
                    <a:gd name="connsiteX12" fmla="*/ 153579 w 581795"/>
                    <a:gd name="connsiteY12" fmla="*/ 5 h 62699"/>
                    <a:gd name="connsiteX13" fmla="*/ 118264 w 581795"/>
                    <a:gd name="connsiteY13" fmla="*/ 2166 h 62699"/>
                    <a:gd name="connsiteX14" fmla="*/ 24136 w 581795"/>
                    <a:gd name="connsiteY14" fmla="*/ 4326 h 62699"/>
                    <a:gd name="connsiteX15" fmla="*/ 6098 w 581795"/>
                    <a:gd name="connsiteY15" fmla="*/ 3182 h 62699"/>
                    <a:gd name="connsiteX16" fmla="*/ 0 w 581795"/>
                    <a:gd name="connsiteY16" fmla="*/ 31517 h 62699"/>
                    <a:gd name="connsiteX17" fmla="*/ 6098 w 581795"/>
                    <a:gd name="connsiteY17" fmla="*/ 62137 h 62699"/>
                    <a:gd name="connsiteX18" fmla="*/ 16514 w 581795"/>
                    <a:gd name="connsiteY18" fmla="*/ 62392 h 62699"/>
                    <a:gd name="connsiteX19" fmla="*/ 102767 w 581795"/>
                    <a:gd name="connsiteY19" fmla="*/ 60231 h 62699"/>
                    <a:gd name="connsiteX20" fmla="*/ 337517 w 581795"/>
                    <a:gd name="connsiteY20" fmla="*/ 58199 h 62699"/>
                    <a:gd name="connsiteX21" fmla="*/ 389345 w 581795"/>
                    <a:gd name="connsiteY21" fmla="*/ 59088 h 62699"/>
                    <a:gd name="connsiteX22" fmla="*/ 450574 w 581795"/>
                    <a:gd name="connsiteY22" fmla="*/ 59850 h 62699"/>
                    <a:gd name="connsiteX23" fmla="*/ 472295 w 581795"/>
                    <a:gd name="connsiteY23" fmla="*/ 60105 h 62699"/>
                    <a:gd name="connsiteX24" fmla="*/ 507610 w 581795"/>
                    <a:gd name="connsiteY24" fmla="*/ 60486 h 62699"/>
                    <a:gd name="connsiteX25" fmla="*/ 576459 w 581795"/>
                    <a:gd name="connsiteY25" fmla="*/ 62137 h 62699"/>
                    <a:gd name="connsiteX26" fmla="*/ 581795 w 581795"/>
                    <a:gd name="connsiteY26" fmla="*/ 29865 h 62699"/>
                    <a:gd name="connsiteX27" fmla="*/ 576332 w 581795"/>
                    <a:gd name="connsiteY27" fmla="*/ 3309 h 6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1795" h="62699">
                      <a:moveTo>
                        <a:pt x="576332" y="3309"/>
                      </a:moveTo>
                      <a:cubicBezTo>
                        <a:pt x="574046" y="3055"/>
                        <a:pt x="571887" y="2801"/>
                        <a:pt x="569600" y="2547"/>
                      </a:cubicBezTo>
                      <a:cubicBezTo>
                        <a:pt x="562487" y="1657"/>
                        <a:pt x="555881" y="895"/>
                        <a:pt x="549276" y="768"/>
                      </a:cubicBezTo>
                      <a:cubicBezTo>
                        <a:pt x="545211" y="514"/>
                        <a:pt x="541273" y="514"/>
                        <a:pt x="536699" y="895"/>
                      </a:cubicBezTo>
                      <a:cubicBezTo>
                        <a:pt x="530856" y="1657"/>
                        <a:pt x="524505" y="1784"/>
                        <a:pt x="518281" y="1403"/>
                      </a:cubicBezTo>
                      <a:cubicBezTo>
                        <a:pt x="518153" y="1403"/>
                        <a:pt x="507102" y="1530"/>
                        <a:pt x="501893" y="1530"/>
                      </a:cubicBezTo>
                      <a:cubicBezTo>
                        <a:pt x="501131" y="1403"/>
                        <a:pt x="500623" y="1276"/>
                        <a:pt x="499734" y="1276"/>
                      </a:cubicBezTo>
                      <a:cubicBezTo>
                        <a:pt x="496304" y="895"/>
                        <a:pt x="492366" y="1276"/>
                        <a:pt x="488428" y="1784"/>
                      </a:cubicBezTo>
                      <a:cubicBezTo>
                        <a:pt x="443841" y="2292"/>
                        <a:pt x="399127" y="1784"/>
                        <a:pt x="354412" y="4199"/>
                      </a:cubicBezTo>
                      <a:cubicBezTo>
                        <a:pt x="338788" y="5088"/>
                        <a:pt x="323290" y="6231"/>
                        <a:pt x="307538" y="5088"/>
                      </a:cubicBezTo>
                      <a:cubicBezTo>
                        <a:pt x="279465" y="3055"/>
                        <a:pt x="251264" y="3055"/>
                        <a:pt x="223191" y="2547"/>
                      </a:cubicBezTo>
                      <a:cubicBezTo>
                        <a:pt x="209980" y="2292"/>
                        <a:pt x="201088" y="5215"/>
                        <a:pt x="183430" y="2547"/>
                      </a:cubicBezTo>
                      <a:cubicBezTo>
                        <a:pt x="175682" y="2039"/>
                        <a:pt x="161073" y="-122"/>
                        <a:pt x="153579" y="5"/>
                      </a:cubicBezTo>
                      <a:cubicBezTo>
                        <a:pt x="139479" y="387"/>
                        <a:pt x="132365" y="1530"/>
                        <a:pt x="118264" y="2166"/>
                      </a:cubicBezTo>
                      <a:cubicBezTo>
                        <a:pt x="86888" y="3436"/>
                        <a:pt x="55512" y="3944"/>
                        <a:pt x="24136" y="4326"/>
                      </a:cubicBezTo>
                      <a:cubicBezTo>
                        <a:pt x="18165" y="4453"/>
                        <a:pt x="12068" y="3817"/>
                        <a:pt x="6098" y="3182"/>
                      </a:cubicBezTo>
                      <a:lnTo>
                        <a:pt x="0" y="31517"/>
                      </a:lnTo>
                      <a:lnTo>
                        <a:pt x="6098" y="62137"/>
                      </a:lnTo>
                      <a:cubicBezTo>
                        <a:pt x="9527" y="62265"/>
                        <a:pt x="13084" y="62265"/>
                        <a:pt x="16514" y="62392"/>
                      </a:cubicBezTo>
                      <a:cubicBezTo>
                        <a:pt x="45350" y="63662"/>
                        <a:pt x="74566" y="60613"/>
                        <a:pt x="102767" y="60231"/>
                      </a:cubicBezTo>
                      <a:cubicBezTo>
                        <a:pt x="181017" y="59342"/>
                        <a:pt x="259267" y="60231"/>
                        <a:pt x="337517" y="58199"/>
                      </a:cubicBezTo>
                      <a:cubicBezTo>
                        <a:pt x="351872" y="57817"/>
                        <a:pt x="386677" y="58579"/>
                        <a:pt x="389345" y="59088"/>
                      </a:cubicBezTo>
                      <a:cubicBezTo>
                        <a:pt x="409035" y="62772"/>
                        <a:pt x="430122" y="59596"/>
                        <a:pt x="450574" y="59850"/>
                      </a:cubicBezTo>
                      <a:cubicBezTo>
                        <a:pt x="457814" y="59978"/>
                        <a:pt x="465055" y="59978"/>
                        <a:pt x="472295" y="60105"/>
                      </a:cubicBezTo>
                      <a:cubicBezTo>
                        <a:pt x="484110" y="60231"/>
                        <a:pt x="495796" y="60358"/>
                        <a:pt x="507610" y="60486"/>
                      </a:cubicBezTo>
                      <a:cubicBezTo>
                        <a:pt x="530602" y="60740"/>
                        <a:pt x="553594" y="61248"/>
                        <a:pt x="576459" y="62137"/>
                      </a:cubicBezTo>
                      <a:lnTo>
                        <a:pt x="581795" y="29865"/>
                      </a:lnTo>
                      <a:lnTo>
                        <a:pt x="576332" y="3309"/>
                      </a:lnTo>
                      <a:close/>
                    </a:path>
                  </a:pathLst>
                </a:custGeom>
                <a:grpFill/>
                <a:ln w="12692" cap="flat">
                  <a:noFill/>
                  <a:prstDash val="solid"/>
                  <a:miter/>
                </a:ln>
              </p:spPr>
              <p:txBody>
                <a:bodyPr rtlCol="0" anchor="ctr"/>
                <a:lstStyle/>
                <a:p>
                  <a:endParaRPr lang="en-US"/>
                </a:p>
              </p:txBody>
            </p:sp>
          </p:grpSp>
          <p:grpSp>
            <p:nvGrpSpPr>
              <p:cNvPr id="330" name="Graphic 1018">
                <a:extLst>
                  <a:ext uri="{FF2B5EF4-FFF2-40B4-BE49-F238E27FC236}">
                    <a16:creationId xmlns:a16="http://schemas.microsoft.com/office/drawing/2014/main" id="{5DFD16A6-9CAA-E945-8D35-D623265225EE}"/>
                  </a:ext>
                </a:extLst>
              </p:cNvPr>
              <p:cNvGrpSpPr/>
              <p:nvPr/>
            </p:nvGrpSpPr>
            <p:grpSpPr>
              <a:xfrm>
                <a:off x="8392704" y="6719627"/>
                <a:ext cx="581794" cy="62699"/>
                <a:chOff x="8392704" y="6719627"/>
                <a:chExt cx="581794" cy="62699"/>
              </a:xfrm>
              <a:grpFill/>
            </p:grpSpPr>
            <p:sp>
              <p:nvSpPr>
                <p:cNvPr id="340" name="Freeform 339">
                  <a:extLst>
                    <a:ext uri="{FF2B5EF4-FFF2-40B4-BE49-F238E27FC236}">
                      <a16:creationId xmlns:a16="http://schemas.microsoft.com/office/drawing/2014/main" id="{4C4CA69E-71E7-1A42-B920-FC47D1FF0CA4}"/>
                    </a:ext>
                  </a:extLst>
                </p:cNvPr>
                <p:cNvSpPr/>
                <p:nvPr/>
              </p:nvSpPr>
              <p:spPr>
                <a:xfrm>
                  <a:off x="8864745" y="6779732"/>
                  <a:ext cx="35187" cy="930"/>
                </a:xfrm>
                <a:custGeom>
                  <a:avLst/>
                  <a:gdLst>
                    <a:gd name="connsiteX0" fmla="*/ 0 w 35187"/>
                    <a:gd name="connsiteY0" fmla="*/ 0 h 930"/>
                    <a:gd name="connsiteX1" fmla="*/ 509 w 35187"/>
                    <a:gd name="connsiteY1" fmla="*/ 0 h 930"/>
                    <a:gd name="connsiteX2" fmla="*/ 24644 w 35187"/>
                    <a:gd name="connsiteY2" fmla="*/ 889 h 930"/>
                    <a:gd name="connsiteX3" fmla="*/ 35187 w 35187"/>
                    <a:gd name="connsiteY3" fmla="*/ 381 h 930"/>
                    <a:gd name="connsiteX4" fmla="*/ 0 w 35187"/>
                    <a:gd name="connsiteY4" fmla="*/ 0 h 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87" h="930">
                      <a:moveTo>
                        <a:pt x="0" y="0"/>
                      </a:moveTo>
                      <a:cubicBezTo>
                        <a:pt x="254" y="0"/>
                        <a:pt x="381" y="0"/>
                        <a:pt x="509" y="0"/>
                      </a:cubicBezTo>
                      <a:cubicBezTo>
                        <a:pt x="8130" y="889"/>
                        <a:pt x="16514" y="1016"/>
                        <a:pt x="24644" y="889"/>
                      </a:cubicBezTo>
                      <a:cubicBezTo>
                        <a:pt x="28328" y="635"/>
                        <a:pt x="31757" y="635"/>
                        <a:pt x="35187" y="381"/>
                      </a:cubicBezTo>
                      <a:cubicBezTo>
                        <a:pt x="23501" y="254"/>
                        <a:pt x="11814" y="126"/>
                        <a:pt x="0" y="0"/>
                      </a:cubicBezTo>
                      <a:close/>
                    </a:path>
                  </a:pathLst>
                </a:custGeom>
                <a:grpFill/>
                <a:ln w="12692" cap="flat">
                  <a:noFill/>
                  <a:prstDash val="solid"/>
                  <a:miter/>
                </a:ln>
              </p:spPr>
              <p:txBody>
                <a:bodyPr rtlCol="0" anchor="ctr"/>
                <a:lstStyle/>
                <a:p>
                  <a:endParaRPr lang="en-US"/>
                </a:p>
              </p:txBody>
            </p:sp>
            <p:sp>
              <p:nvSpPr>
                <p:cNvPr id="341" name="Freeform 340">
                  <a:extLst>
                    <a:ext uri="{FF2B5EF4-FFF2-40B4-BE49-F238E27FC236}">
                      <a16:creationId xmlns:a16="http://schemas.microsoft.com/office/drawing/2014/main" id="{9B6359CB-4489-334B-8D14-5B7490B1958F}"/>
                    </a:ext>
                  </a:extLst>
                </p:cNvPr>
                <p:cNvSpPr/>
                <p:nvPr/>
              </p:nvSpPr>
              <p:spPr>
                <a:xfrm>
                  <a:off x="8392704" y="6719627"/>
                  <a:ext cx="581794" cy="62699"/>
                </a:xfrm>
                <a:custGeom>
                  <a:avLst/>
                  <a:gdLst>
                    <a:gd name="connsiteX0" fmla="*/ 576332 w 581794"/>
                    <a:gd name="connsiteY0" fmla="*/ 3309 h 62699"/>
                    <a:gd name="connsiteX1" fmla="*/ 569600 w 581794"/>
                    <a:gd name="connsiteY1" fmla="*/ 2547 h 62699"/>
                    <a:gd name="connsiteX2" fmla="*/ 549275 w 581794"/>
                    <a:gd name="connsiteY2" fmla="*/ 768 h 62699"/>
                    <a:gd name="connsiteX3" fmla="*/ 536699 w 581794"/>
                    <a:gd name="connsiteY3" fmla="*/ 895 h 62699"/>
                    <a:gd name="connsiteX4" fmla="*/ 518280 w 581794"/>
                    <a:gd name="connsiteY4" fmla="*/ 1403 h 62699"/>
                    <a:gd name="connsiteX5" fmla="*/ 501893 w 581794"/>
                    <a:gd name="connsiteY5" fmla="*/ 1530 h 62699"/>
                    <a:gd name="connsiteX6" fmla="*/ 499734 w 581794"/>
                    <a:gd name="connsiteY6" fmla="*/ 1276 h 62699"/>
                    <a:gd name="connsiteX7" fmla="*/ 488428 w 581794"/>
                    <a:gd name="connsiteY7" fmla="*/ 1784 h 62699"/>
                    <a:gd name="connsiteX8" fmla="*/ 354412 w 581794"/>
                    <a:gd name="connsiteY8" fmla="*/ 4199 h 62699"/>
                    <a:gd name="connsiteX9" fmla="*/ 307538 w 581794"/>
                    <a:gd name="connsiteY9" fmla="*/ 5088 h 62699"/>
                    <a:gd name="connsiteX10" fmla="*/ 223191 w 581794"/>
                    <a:gd name="connsiteY10" fmla="*/ 2547 h 62699"/>
                    <a:gd name="connsiteX11" fmla="*/ 183430 w 581794"/>
                    <a:gd name="connsiteY11" fmla="*/ 2547 h 62699"/>
                    <a:gd name="connsiteX12" fmla="*/ 153579 w 581794"/>
                    <a:gd name="connsiteY12" fmla="*/ 5 h 62699"/>
                    <a:gd name="connsiteX13" fmla="*/ 118264 w 581794"/>
                    <a:gd name="connsiteY13" fmla="*/ 2166 h 62699"/>
                    <a:gd name="connsiteX14" fmla="*/ 24136 w 581794"/>
                    <a:gd name="connsiteY14" fmla="*/ 4326 h 62699"/>
                    <a:gd name="connsiteX15" fmla="*/ 6097 w 581794"/>
                    <a:gd name="connsiteY15" fmla="*/ 3182 h 62699"/>
                    <a:gd name="connsiteX16" fmla="*/ 0 w 581794"/>
                    <a:gd name="connsiteY16" fmla="*/ 31517 h 62699"/>
                    <a:gd name="connsiteX17" fmla="*/ 6097 w 581794"/>
                    <a:gd name="connsiteY17" fmla="*/ 62137 h 62699"/>
                    <a:gd name="connsiteX18" fmla="*/ 16514 w 581794"/>
                    <a:gd name="connsiteY18" fmla="*/ 62392 h 62699"/>
                    <a:gd name="connsiteX19" fmla="*/ 102767 w 581794"/>
                    <a:gd name="connsiteY19" fmla="*/ 60231 h 62699"/>
                    <a:gd name="connsiteX20" fmla="*/ 337517 w 581794"/>
                    <a:gd name="connsiteY20" fmla="*/ 58199 h 62699"/>
                    <a:gd name="connsiteX21" fmla="*/ 389345 w 581794"/>
                    <a:gd name="connsiteY21" fmla="*/ 59088 h 62699"/>
                    <a:gd name="connsiteX22" fmla="*/ 450573 w 581794"/>
                    <a:gd name="connsiteY22" fmla="*/ 59850 h 62699"/>
                    <a:gd name="connsiteX23" fmla="*/ 472295 w 581794"/>
                    <a:gd name="connsiteY23" fmla="*/ 60105 h 62699"/>
                    <a:gd name="connsiteX24" fmla="*/ 507610 w 581794"/>
                    <a:gd name="connsiteY24" fmla="*/ 60486 h 62699"/>
                    <a:gd name="connsiteX25" fmla="*/ 576459 w 581794"/>
                    <a:gd name="connsiteY25" fmla="*/ 62137 h 62699"/>
                    <a:gd name="connsiteX26" fmla="*/ 581794 w 581794"/>
                    <a:gd name="connsiteY26" fmla="*/ 29865 h 62699"/>
                    <a:gd name="connsiteX27" fmla="*/ 576332 w 581794"/>
                    <a:gd name="connsiteY27" fmla="*/ 3309 h 6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1794" h="62699">
                      <a:moveTo>
                        <a:pt x="576332" y="3309"/>
                      </a:moveTo>
                      <a:cubicBezTo>
                        <a:pt x="574046" y="3055"/>
                        <a:pt x="571887" y="2801"/>
                        <a:pt x="569600" y="2547"/>
                      </a:cubicBezTo>
                      <a:cubicBezTo>
                        <a:pt x="562486" y="1657"/>
                        <a:pt x="555881" y="895"/>
                        <a:pt x="549275" y="768"/>
                      </a:cubicBezTo>
                      <a:cubicBezTo>
                        <a:pt x="545210" y="514"/>
                        <a:pt x="541272" y="514"/>
                        <a:pt x="536699" y="895"/>
                      </a:cubicBezTo>
                      <a:cubicBezTo>
                        <a:pt x="530856" y="1657"/>
                        <a:pt x="524504" y="1784"/>
                        <a:pt x="518280" y="1403"/>
                      </a:cubicBezTo>
                      <a:cubicBezTo>
                        <a:pt x="518025" y="1403"/>
                        <a:pt x="507101" y="1530"/>
                        <a:pt x="501893" y="1530"/>
                      </a:cubicBezTo>
                      <a:cubicBezTo>
                        <a:pt x="501131" y="1403"/>
                        <a:pt x="500622" y="1276"/>
                        <a:pt x="499734" y="1276"/>
                      </a:cubicBezTo>
                      <a:cubicBezTo>
                        <a:pt x="496304" y="895"/>
                        <a:pt x="492366" y="1276"/>
                        <a:pt x="488428" y="1784"/>
                      </a:cubicBezTo>
                      <a:cubicBezTo>
                        <a:pt x="443841" y="2292"/>
                        <a:pt x="399126" y="1784"/>
                        <a:pt x="354412" y="4199"/>
                      </a:cubicBezTo>
                      <a:cubicBezTo>
                        <a:pt x="338787" y="5088"/>
                        <a:pt x="323290" y="6231"/>
                        <a:pt x="307538" y="5088"/>
                      </a:cubicBezTo>
                      <a:cubicBezTo>
                        <a:pt x="279465" y="3055"/>
                        <a:pt x="251264" y="3055"/>
                        <a:pt x="223191" y="2547"/>
                      </a:cubicBezTo>
                      <a:cubicBezTo>
                        <a:pt x="209979" y="2292"/>
                        <a:pt x="201088" y="5215"/>
                        <a:pt x="183430" y="2547"/>
                      </a:cubicBezTo>
                      <a:cubicBezTo>
                        <a:pt x="175682" y="2039"/>
                        <a:pt x="161073" y="-122"/>
                        <a:pt x="153579" y="5"/>
                      </a:cubicBezTo>
                      <a:cubicBezTo>
                        <a:pt x="139478" y="387"/>
                        <a:pt x="132364" y="1530"/>
                        <a:pt x="118264" y="2166"/>
                      </a:cubicBezTo>
                      <a:cubicBezTo>
                        <a:pt x="86888" y="3436"/>
                        <a:pt x="55512" y="3944"/>
                        <a:pt x="24136" y="4326"/>
                      </a:cubicBezTo>
                      <a:cubicBezTo>
                        <a:pt x="18165" y="4453"/>
                        <a:pt x="12068" y="3817"/>
                        <a:pt x="6097" y="3182"/>
                      </a:cubicBezTo>
                      <a:lnTo>
                        <a:pt x="0" y="31517"/>
                      </a:lnTo>
                      <a:lnTo>
                        <a:pt x="6097" y="62137"/>
                      </a:lnTo>
                      <a:cubicBezTo>
                        <a:pt x="9527" y="62265"/>
                        <a:pt x="13084" y="62265"/>
                        <a:pt x="16514" y="62392"/>
                      </a:cubicBezTo>
                      <a:cubicBezTo>
                        <a:pt x="45350" y="63662"/>
                        <a:pt x="74566" y="60613"/>
                        <a:pt x="102767" y="60231"/>
                      </a:cubicBezTo>
                      <a:cubicBezTo>
                        <a:pt x="181017" y="59342"/>
                        <a:pt x="259267" y="60231"/>
                        <a:pt x="337517" y="58199"/>
                      </a:cubicBezTo>
                      <a:cubicBezTo>
                        <a:pt x="351872" y="57817"/>
                        <a:pt x="386677" y="58579"/>
                        <a:pt x="389345" y="59088"/>
                      </a:cubicBezTo>
                      <a:cubicBezTo>
                        <a:pt x="409035" y="62772"/>
                        <a:pt x="430121" y="59596"/>
                        <a:pt x="450573" y="59850"/>
                      </a:cubicBezTo>
                      <a:cubicBezTo>
                        <a:pt x="457814" y="59978"/>
                        <a:pt x="465054" y="59978"/>
                        <a:pt x="472295" y="60105"/>
                      </a:cubicBezTo>
                      <a:cubicBezTo>
                        <a:pt x="484109" y="60231"/>
                        <a:pt x="495795" y="60358"/>
                        <a:pt x="507610" y="60486"/>
                      </a:cubicBezTo>
                      <a:cubicBezTo>
                        <a:pt x="530602" y="60740"/>
                        <a:pt x="553594" y="61248"/>
                        <a:pt x="576459" y="62137"/>
                      </a:cubicBezTo>
                      <a:lnTo>
                        <a:pt x="581794" y="29865"/>
                      </a:lnTo>
                      <a:lnTo>
                        <a:pt x="576332" y="3309"/>
                      </a:lnTo>
                      <a:close/>
                    </a:path>
                  </a:pathLst>
                </a:custGeom>
                <a:grpFill/>
                <a:ln w="12692" cap="flat">
                  <a:noFill/>
                  <a:prstDash val="solid"/>
                  <a:miter/>
                </a:ln>
              </p:spPr>
              <p:txBody>
                <a:bodyPr rtlCol="0" anchor="ctr"/>
                <a:lstStyle/>
                <a:p>
                  <a:endParaRPr lang="en-US"/>
                </a:p>
              </p:txBody>
            </p:sp>
          </p:grpSp>
          <p:grpSp>
            <p:nvGrpSpPr>
              <p:cNvPr id="331" name="Graphic 1018">
                <a:extLst>
                  <a:ext uri="{FF2B5EF4-FFF2-40B4-BE49-F238E27FC236}">
                    <a16:creationId xmlns:a16="http://schemas.microsoft.com/office/drawing/2014/main" id="{3741219C-EA91-F240-A763-8F069124D5A2}"/>
                  </a:ext>
                </a:extLst>
              </p:cNvPr>
              <p:cNvGrpSpPr/>
              <p:nvPr/>
            </p:nvGrpSpPr>
            <p:grpSpPr>
              <a:xfrm>
                <a:off x="8962812" y="6719627"/>
                <a:ext cx="581921" cy="62699"/>
                <a:chOff x="8962812" y="6719627"/>
                <a:chExt cx="581921" cy="62699"/>
              </a:xfrm>
              <a:grpFill/>
            </p:grpSpPr>
            <p:sp>
              <p:nvSpPr>
                <p:cNvPr id="338" name="Freeform 337">
                  <a:extLst>
                    <a:ext uri="{FF2B5EF4-FFF2-40B4-BE49-F238E27FC236}">
                      <a16:creationId xmlns:a16="http://schemas.microsoft.com/office/drawing/2014/main" id="{8DC4061E-3AF3-0048-8659-98FF64BB1A93}"/>
                    </a:ext>
                  </a:extLst>
                </p:cNvPr>
                <p:cNvSpPr/>
                <p:nvPr/>
              </p:nvSpPr>
              <p:spPr>
                <a:xfrm>
                  <a:off x="9435107" y="6779732"/>
                  <a:ext cx="35314" cy="930"/>
                </a:xfrm>
                <a:custGeom>
                  <a:avLst/>
                  <a:gdLst>
                    <a:gd name="connsiteX0" fmla="*/ 0 w 35314"/>
                    <a:gd name="connsiteY0" fmla="*/ 0 h 930"/>
                    <a:gd name="connsiteX1" fmla="*/ 508 w 35314"/>
                    <a:gd name="connsiteY1" fmla="*/ 0 h 930"/>
                    <a:gd name="connsiteX2" fmla="*/ 24644 w 35314"/>
                    <a:gd name="connsiteY2" fmla="*/ 889 h 930"/>
                    <a:gd name="connsiteX3" fmla="*/ 35315 w 35314"/>
                    <a:gd name="connsiteY3" fmla="*/ 381 h 930"/>
                    <a:gd name="connsiteX4" fmla="*/ 0 w 35314"/>
                    <a:gd name="connsiteY4" fmla="*/ 0 h 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14" h="930">
                      <a:moveTo>
                        <a:pt x="0" y="0"/>
                      </a:moveTo>
                      <a:cubicBezTo>
                        <a:pt x="127" y="0"/>
                        <a:pt x="381" y="0"/>
                        <a:pt x="508" y="0"/>
                      </a:cubicBezTo>
                      <a:cubicBezTo>
                        <a:pt x="8130" y="889"/>
                        <a:pt x="16514" y="1016"/>
                        <a:pt x="24644" y="889"/>
                      </a:cubicBezTo>
                      <a:cubicBezTo>
                        <a:pt x="28327" y="635"/>
                        <a:pt x="31757" y="635"/>
                        <a:pt x="35315" y="381"/>
                      </a:cubicBezTo>
                      <a:cubicBezTo>
                        <a:pt x="23500" y="254"/>
                        <a:pt x="11686" y="126"/>
                        <a:pt x="0" y="0"/>
                      </a:cubicBezTo>
                      <a:close/>
                    </a:path>
                  </a:pathLst>
                </a:custGeom>
                <a:grpFill/>
                <a:ln w="12692" cap="flat">
                  <a:noFill/>
                  <a:prstDash val="solid"/>
                  <a:miter/>
                </a:ln>
              </p:spPr>
              <p:txBody>
                <a:bodyPr rtlCol="0" anchor="ctr"/>
                <a:lstStyle/>
                <a:p>
                  <a:endParaRPr lang="en-US"/>
                </a:p>
              </p:txBody>
            </p:sp>
            <p:sp>
              <p:nvSpPr>
                <p:cNvPr id="339" name="Freeform 338">
                  <a:extLst>
                    <a:ext uri="{FF2B5EF4-FFF2-40B4-BE49-F238E27FC236}">
                      <a16:creationId xmlns:a16="http://schemas.microsoft.com/office/drawing/2014/main" id="{EA90BDF1-FA11-C24F-8B3E-2FCB102B9504}"/>
                    </a:ext>
                  </a:extLst>
                </p:cNvPr>
                <p:cNvSpPr/>
                <p:nvPr/>
              </p:nvSpPr>
              <p:spPr>
                <a:xfrm>
                  <a:off x="8962812" y="6719627"/>
                  <a:ext cx="581921" cy="62699"/>
                </a:xfrm>
                <a:custGeom>
                  <a:avLst/>
                  <a:gdLst>
                    <a:gd name="connsiteX0" fmla="*/ 576459 w 581921"/>
                    <a:gd name="connsiteY0" fmla="*/ 3309 h 62699"/>
                    <a:gd name="connsiteX1" fmla="*/ 569727 w 581921"/>
                    <a:gd name="connsiteY1" fmla="*/ 2547 h 62699"/>
                    <a:gd name="connsiteX2" fmla="*/ 549402 w 581921"/>
                    <a:gd name="connsiteY2" fmla="*/ 768 h 62699"/>
                    <a:gd name="connsiteX3" fmla="*/ 536826 w 581921"/>
                    <a:gd name="connsiteY3" fmla="*/ 895 h 62699"/>
                    <a:gd name="connsiteX4" fmla="*/ 518407 w 581921"/>
                    <a:gd name="connsiteY4" fmla="*/ 1403 h 62699"/>
                    <a:gd name="connsiteX5" fmla="*/ 502020 w 581921"/>
                    <a:gd name="connsiteY5" fmla="*/ 1530 h 62699"/>
                    <a:gd name="connsiteX6" fmla="*/ 499860 w 581921"/>
                    <a:gd name="connsiteY6" fmla="*/ 1276 h 62699"/>
                    <a:gd name="connsiteX7" fmla="*/ 488555 w 581921"/>
                    <a:gd name="connsiteY7" fmla="*/ 1784 h 62699"/>
                    <a:gd name="connsiteX8" fmla="*/ 354539 w 581921"/>
                    <a:gd name="connsiteY8" fmla="*/ 4199 h 62699"/>
                    <a:gd name="connsiteX9" fmla="*/ 307665 w 581921"/>
                    <a:gd name="connsiteY9" fmla="*/ 5088 h 62699"/>
                    <a:gd name="connsiteX10" fmla="*/ 223318 w 581921"/>
                    <a:gd name="connsiteY10" fmla="*/ 2547 h 62699"/>
                    <a:gd name="connsiteX11" fmla="*/ 183558 w 581921"/>
                    <a:gd name="connsiteY11" fmla="*/ 2547 h 62699"/>
                    <a:gd name="connsiteX12" fmla="*/ 153705 w 581921"/>
                    <a:gd name="connsiteY12" fmla="*/ 5 h 62699"/>
                    <a:gd name="connsiteX13" fmla="*/ 118391 w 581921"/>
                    <a:gd name="connsiteY13" fmla="*/ 2166 h 62699"/>
                    <a:gd name="connsiteX14" fmla="*/ 24262 w 581921"/>
                    <a:gd name="connsiteY14" fmla="*/ 4326 h 62699"/>
                    <a:gd name="connsiteX15" fmla="*/ 6224 w 581921"/>
                    <a:gd name="connsiteY15" fmla="*/ 3182 h 62699"/>
                    <a:gd name="connsiteX16" fmla="*/ 0 w 581921"/>
                    <a:gd name="connsiteY16" fmla="*/ 31517 h 62699"/>
                    <a:gd name="connsiteX17" fmla="*/ 6224 w 581921"/>
                    <a:gd name="connsiteY17" fmla="*/ 62137 h 62699"/>
                    <a:gd name="connsiteX18" fmla="*/ 16641 w 581921"/>
                    <a:gd name="connsiteY18" fmla="*/ 62392 h 62699"/>
                    <a:gd name="connsiteX19" fmla="*/ 102893 w 581921"/>
                    <a:gd name="connsiteY19" fmla="*/ 60231 h 62699"/>
                    <a:gd name="connsiteX20" fmla="*/ 337644 w 581921"/>
                    <a:gd name="connsiteY20" fmla="*/ 58199 h 62699"/>
                    <a:gd name="connsiteX21" fmla="*/ 389472 w 581921"/>
                    <a:gd name="connsiteY21" fmla="*/ 59088 h 62699"/>
                    <a:gd name="connsiteX22" fmla="*/ 450700 w 581921"/>
                    <a:gd name="connsiteY22" fmla="*/ 59850 h 62699"/>
                    <a:gd name="connsiteX23" fmla="*/ 472422 w 581921"/>
                    <a:gd name="connsiteY23" fmla="*/ 60105 h 62699"/>
                    <a:gd name="connsiteX24" fmla="*/ 507736 w 581921"/>
                    <a:gd name="connsiteY24" fmla="*/ 60486 h 62699"/>
                    <a:gd name="connsiteX25" fmla="*/ 576587 w 581921"/>
                    <a:gd name="connsiteY25" fmla="*/ 62137 h 62699"/>
                    <a:gd name="connsiteX26" fmla="*/ 581922 w 581921"/>
                    <a:gd name="connsiteY26" fmla="*/ 29865 h 62699"/>
                    <a:gd name="connsiteX27" fmla="*/ 576459 w 581921"/>
                    <a:gd name="connsiteY27" fmla="*/ 3309 h 6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1921" h="62699">
                      <a:moveTo>
                        <a:pt x="576459" y="3309"/>
                      </a:moveTo>
                      <a:cubicBezTo>
                        <a:pt x="574173" y="3055"/>
                        <a:pt x="572013" y="2801"/>
                        <a:pt x="569727" y="2547"/>
                      </a:cubicBezTo>
                      <a:cubicBezTo>
                        <a:pt x="562613" y="1657"/>
                        <a:pt x="556008" y="895"/>
                        <a:pt x="549402" y="768"/>
                      </a:cubicBezTo>
                      <a:cubicBezTo>
                        <a:pt x="545337" y="514"/>
                        <a:pt x="541399" y="514"/>
                        <a:pt x="536826" y="895"/>
                      </a:cubicBezTo>
                      <a:cubicBezTo>
                        <a:pt x="530983" y="1657"/>
                        <a:pt x="524631" y="1784"/>
                        <a:pt x="518407" y="1403"/>
                      </a:cubicBezTo>
                      <a:cubicBezTo>
                        <a:pt x="518153" y="1403"/>
                        <a:pt x="507228" y="1530"/>
                        <a:pt x="502020" y="1530"/>
                      </a:cubicBezTo>
                      <a:cubicBezTo>
                        <a:pt x="501258" y="1403"/>
                        <a:pt x="500750" y="1276"/>
                        <a:pt x="499860" y="1276"/>
                      </a:cubicBezTo>
                      <a:cubicBezTo>
                        <a:pt x="496431" y="895"/>
                        <a:pt x="492493" y="1276"/>
                        <a:pt x="488555" y="1784"/>
                      </a:cubicBezTo>
                      <a:cubicBezTo>
                        <a:pt x="443968" y="2292"/>
                        <a:pt x="399253" y="1784"/>
                        <a:pt x="354539" y="4199"/>
                      </a:cubicBezTo>
                      <a:cubicBezTo>
                        <a:pt x="338914" y="5088"/>
                        <a:pt x="323417" y="6231"/>
                        <a:pt x="307665" y="5088"/>
                      </a:cubicBezTo>
                      <a:cubicBezTo>
                        <a:pt x="279592" y="3055"/>
                        <a:pt x="251391" y="3055"/>
                        <a:pt x="223318" y="2547"/>
                      </a:cubicBezTo>
                      <a:cubicBezTo>
                        <a:pt x="210106" y="2292"/>
                        <a:pt x="201214" y="5215"/>
                        <a:pt x="183558" y="2547"/>
                      </a:cubicBezTo>
                      <a:cubicBezTo>
                        <a:pt x="175808" y="2039"/>
                        <a:pt x="161200" y="-122"/>
                        <a:pt x="153705" y="5"/>
                      </a:cubicBezTo>
                      <a:cubicBezTo>
                        <a:pt x="139605" y="387"/>
                        <a:pt x="132492" y="1530"/>
                        <a:pt x="118391" y="2166"/>
                      </a:cubicBezTo>
                      <a:cubicBezTo>
                        <a:pt x="87015" y="3436"/>
                        <a:pt x="55639" y="3944"/>
                        <a:pt x="24262" y="4326"/>
                      </a:cubicBezTo>
                      <a:cubicBezTo>
                        <a:pt x="18292" y="4453"/>
                        <a:pt x="12195" y="3817"/>
                        <a:pt x="6224" y="3182"/>
                      </a:cubicBezTo>
                      <a:lnTo>
                        <a:pt x="0" y="31517"/>
                      </a:lnTo>
                      <a:lnTo>
                        <a:pt x="6224" y="62137"/>
                      </a:lnTo>
                      <a:cubicBezTo>
                        <a:pt x="9654" y="62265"/>
                        <a:pt x="13211" y="62265"/>
                        <a:pt x="16641" y="62392"/>
                      </a:cubicBezTo>
                      <a:cubicBezTo>
                        <a:pt x="45477" y="63662"/>
                        <a:pt x="74693" y="60613"/>
                        <a:pt x="102893" y="60231"/>
                      </a:cubicBezTo>
                      <a:cubicBezTo>
                        <a:pt x="181144" y="59342"/>
                        <a:pt x="259394" y="60231"/>
                        <a:pt x="337644" y="58199"/>
                      </a:cubicBezTo>
                      <a:cubicBezTo>
                        <a:pt x="351999" y="57817"/>
                        <a:pt x="386805" y="58579"/>
                        <a:pt x="389472" y="59088"/>
                      </a:cubicBezTo>
                      <a:cubicBezTo>
                        <a:pt x="409162" y="62772"/>
                        <a:pt x="430248" y="59596"/>
                        <a:pt x="450700" y="59850"/>
                      </a:cubicBezTo>
                      <a:cubicBezTo>
                        <a:pt x="457941" y="59978"/>
                        <a:pt x="465182" y="59978"/>
                        <a:pt x="472422" y="60105"/>
                      </a:cubicBezTo>
                      <a:cubicBezTo>
                        <a:pt x="484236" y="60231"/>
                        <a:pt x="495922" y="60358"/>
                        <a:pt x="507736" y="60486"/>
                      </a:cubicBezTo>
                      <a:cubicBezTo>
                        <a:pt x="530728" y="60740"/>
                        <a:pt x="553721" y="61248"/>
                        <a:pt x="576587" y="62137"/>
                      </a:cubicBezTo>
                      <a:lnTo>
                        <a:pt x="581922" y="29865"/>
                      </a:lnTo>
                      <a:lnTo>
                        <a:pt x="576459" y="3309"/>
                      </a:lnTo>
                      <a:close/>
                    </a:path>
                  </a:pathLst>
                </a:custGeom>
                <a:grpFill/>
                <a:ln w="12692" cap="flat">
                  <a:noFill/>
                  <a:prstDash val="solid"/>
                  <a:miter/>
                </a:ln>
              </p:spPr>
              <p:txBody>
                <a:bodyPr rtlCol="0" anchor="ctr"/>
                <a:lstStyle/>
                <a:p>
                  <a:endParaRPr lang="en-US"/>
                </a:p>
              </p:txBody>
            </p:sp>
          </p:grpSp>
          <p:grpSp>
            <p:nvGrpSpPr>
              <p:cNvPr id="332" name="Graphic 1018">
                <a:extLst>
                  <a:ext uri="{FF2B5EF4-FFF2-40B4-BE49-F238E27FC236}">
                    <a16:creationId xmlns:a16="http://schemas.microsoft.com/office/drawing/2014/main" id="{5FD88C11-552D-4F41-87DB-2842E6342B12}"/>
                  </a:ext>
                </a:extLst>
              </p:cNvPr>
              <p:cNvGrpSpPr/>
              <p:nvPr/>
            </p:nvGrpSpPr>
            <p:grpSpPr>
              <a:xfrm>
                <a:off x="9533173" y="6719627"/>
                <a:ext cx="581922" cy="62699"/>
                <a:chOff x="9533173" y="6719627"/>
                <a:chExt cx="581922" cy="62699"/>
              </a:xfrm>
              <a:grpFill/>
            </p:grpSpPr>
            <p:sp>
              <p:nvSpPr>
                <p:cNvPr id="336" name="Freeform 335">
                  <a:extLst>
                    <a:ext uri="{FF2B5EF4-FFF2-40B4-BE49-F238E27FC236}">
                      <a16:creationId xmlns:a16="http://schemas.microsoft.com/office/drawing/2014/main" id="{1D7661B9-53AD-BE41-B040-ED98D87BEC77}"/>
                    </a:ext>
                  </a:extLst>
                </p:cNvPr>
                <p:cNvSpPr/>
                <p:nvPr/>
              </p:nvSpPr>
              <p:spPr>
                <a:xfrm>
                  <a:off x="10005342" y="6779732"/>
                  <a:ext cx="35186" cy="930"/>
                </a:xfrm>
                <a:custGeom>
                  <a:avLst/>
                  <a:gdLst>
                    <a:gd name="connsiteX0" fmla="*/ 0 w 35186"/>
                    <a:gd name="connsiteY0" fmla="*/ 0 h 930"/>
                    <a:gd name="connsiteX1" fmla="*/ 508 w 35186"/>
                    <a:gd name="connsiteY1" fmla="*/ 0 h 930"/>
                    <a:gd name="connsiteX2" fmla="*/ 24644 w 35186"/>
                    <a:gd name="connsiteY2" fmla="*/ 889 h 930"/>
                    <a:gd name="connsiteX3" fmla="*/ 35187 w 35186"/>
                    <a:gd name="connsiteY3" fmla="*/ 381 h 930"/>
                    <a:gd name="connsiteX4" fmla="*/ 0 w 35186"/>
                    <a:gd name="connsiteY4" fmla="*/ 0 h 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86" h="930">
                      <a:moveTo>
                        <a:pt x="0" y="0"/>
                      </a:moveTo>
                      <a:cubicBezTo>
                        <a:pt x="127" y="0"/>
                        <a:pt x="381" y="0"/>
                        <a:pt x="508" y="0"/>
                      </a:cubicBezTo>
                      <a:cubicBezTo>
                        <a:pt x="8130" y="889"/>
                        <a:pt x="16514" y="1016"/>
                        <a:pt x="24644" y="889"/>
                      </a:cubicBezTo>
                      <a:cubicBezTo>
                        <a:pt x="28327" y="635"/>
                        <a:pt x="31757" y="635"/>
                        <a:pt x="35187" y="381"/>
                      </a:cubicBezTo>
                      <a:cubicBezTo>
                        <a:pt x="23627" y="254"/>
                        <a:pt x="11814" y="126"/>
                        <a:pt x="0" y="0"/>
                      </a:cubicBezTo>
                      <a:close/>
                    </a:path>
                  </a:pathLst>
                </a:custGeom>
                <a:grpFill/>
                <a:ln w="12692" cap="flat">
                  <a:noFill/>
                  <a:prstDash val="solid"/>
                  <a:miter/>
                </a:ln>
              </p:spPr>
              <p:txBody>
                <a:bodyPr rtlCol="0" anchor="ctr"/>
                <a:lstStyle/>
                <a:p>
                  <a:endParaRPr lang="en-US"/>
                </a:p>
              </p:txBody>
            </p:sp>
            <p:sp>
              <p:nvSpPr>
                <p:cNvPr id="337" name="Freeform 336">
                  <a:extLst>
                    <a:ext uri="{FF2B5EF4-FFF2-40B4-BE49-F238E27FC236}">
                      <a16:creationId xmlns:a16="http://schemas.microsoft.com/office/drawing/2014/main" id="{6A102379-9897-C042-8FBA-40201694F432}"/>
                    </a:ext>
                  </a:extLst>
                </p:cNvPr>
                <p:cNvSpPr/>
                <p:nvPr/>
              </p:nvSpPr>
              <p:spPr>
                <a:xfrm>
                  <a:off x="9533173" y="6719627"/>
                  <a:ext cx="581922" cy="62699"/>
                </a:xfrm>
                <a:custGeom>
                  <a:avLst/>
                  <a:gdLst>
                    <a:gd name="connsiteX0" fmla="*/ 576459 w 581922"/>
                    <a:gd name="connsiteY0" fmla="*/ 3309 h 62699"/>
                    <a:gd name="connsiteX1" fmla="*/ 569727 w 581922"/>
                    <a:gd name="connsiteY1" fmla="*/ 2547 h 62699"/>
                    <a:gd name="connsiteX2" fmla="*/ 549402 w 581922"/>
                    <a:gd name="connsiteY2" fmla="*/ 768 h 62699"/>
                    <a:gd name="connsiteX3" fmla="*/ 536826 w 581922"/>
                    <a:gd name="connsiteY3" fmla="*/ 895 h 62699"/>
                    <a:gd name="connsiteX4" fmla="*/ 518408 w 581922"/>
                    <a:gd name="connsiteY4" fmla="*/ 1403 h 62699"/>
                    <a:gd name="connsiteX5" fmla="*/ 502020 w 581922"/>
                    <a:gd name="connsiteY5" fmla="*/ 1530 h 62699"/>
                    <a:gd name="connsiteX6" fmla="*/ 499861 w 581922"/>
                    <a:gd name="connsiteY6" fmla="*/ 1276 h 62699"/>
                    <a:gd name="connsiteX7" fmla="*/ 488555 w 581922"/>
                    <a:gd name="connsiteY7" fmla="*/ 1784 h 62699"/>
                    <a:gd name="connsiteX8" fmla="*/ 354539 w 581922"/>
                    <a:gd name="connsiteY8" fmla="*/ 4199 h 62699"/>
                    <a:gd name="connsiteX9" fmla="*/ 307666 w 581922"/>
                    <a:gd name="connsiteY9" fmla="*/ 5088 h 62699"/>
                    <a:gd name="connsiteX10" fmla="*/ 223318 w 581922"/>
                    <a:gd name="connsiteY10" fmla="*/ 2547 h 62699"/>
                    <a:gd name="connsiteX11" fmla="*/ 183558 w 581922"/>
                    <a:gd name="connsiteY11" fmla="*/ 2547 h 62699"/>
                    <a:gd name="connsiteX12" fmla="*/ 153706 w 581922"/>
                    <a:gd name="connsiteY12" fmla="*/ 5 h 62699"/>
                    <a:gd name="connsiteX13" fmla="*/ 118391 w 581922"/>
                    <a:gd name="connsiteY13" fmla="*/ 2166 h 62699"/>
                    <a:gd name="connsiteX14" fmla="*/ 24263 w 581922"/>
                    <a:gd name="connsiteY14" fmla="*/ 4326 h 62699"/>
                    <a:gd name="connsiteX15" fmla="*/ 6225 w 581922"/>
                    <a:gd name="connsiteY15" fmla="*/ 3182 h 62699"/>
                    <a:gd name="connsiteX16" fmla="*/ 0 w 581922"/>
                    <a:gd name="connsiteY16" fmla="*/ 31517 h 62699"/>
                    <a:gd name="connsiteX17" fmla="*/ 6225 w 581922"/>
                    <a:gd name="connsiteY17" fmla="*/ 62137 h 62699"/>
                    <a:gd name="connsiteX18" fmla="*/ 16642 w 581922"/>
                    <a:gd name="connsiteY18" fmla="*/ 62392 h 62699"/>
                    <a:gd name="connsiteX19" fmla="*/ 102894 w 581922"/>
                    <a:gd name="connsiteY19" fmla="*/ 60231 h 62699"/>
                    <a:gd name="connsiteX20" fmla="*/ 337644 w 581922"/>
                    <a:gd name="connsiteY20" fmla="*/ 58199 h 62699"/>
                    <a:gd name="connsiteX21" fmla="*/ 389473 w 581922"/>
                    <a:gd name="connsiteY21" fmla="*/ 59088 h 62699"/>
                    <a:gd name="connsiteX22" fmla="*/ 450701 w 581922"/>
                    <a:gd name="connsiteY22" fmla="*/ 59850 h 62699"/>
                    <a:gd name="connsiteX23" fmla="*/ 472422 w 581922"/>
                    <a:gd name="connsiteY23" fmla="*/ 60105 h 62699"/>
                    <a:gd name="connsiteX24" fmla="*/ 507737 w 581922"/>
                    <a:gd name="connsiteY24" fmla="*/ 60486 h 62699"/>
                    <a:gd name="connsiteX25" fmla="*/ 576587 w 581922"/>
                    <a:gd name="connsiteY25" fmla="*/ 62137 h 62699"/>
                    <a:gd name="connsiteX26" fmla="*/ 581922 w 581922"/>
                    <a:gd name="connsiteY26" fmla="*/ 29865 h 62699"/>
                    <a:gd name="connsiteX27" fmla="*/ 576459 w 581922"/>
                    <a:gd name="connsiteY27" fmla="*/ 3309 h 6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1922" h="62699">
                      <a:moveTo>
                        <a:pt x="576459" y="3309"/>
                      </a:moveTo>
                      <a:cubicBezTo>
                        <a:pt x="574173" y="3055"/>
                        <a:pt x="572014" y="2801"/>
                        <a:pt x="569727" y="2547"/>
                      </a:cubicBezTo>
                      <a:cubicBezTo>
                        <a:pt x="562614" y="1657"/>
                        <a:pt x="556008" y="895"/>
                        <a:pt x="549402" y="768"/>
                      </a:cubicBezTo>
                      <a:cubicBezTo>
                        <a:pt x="545338" y="514"/>
                        <a:pt x="541400" y="514"/>
                        <a:pt x="536826" y="895"/>
                      </a:cubicBezTo>
                      <a:cubicBezTo>
                        <a:pt x="530983" y="1657"/>
                        <a:pt x="524632" y="1784"/>
                        <a:pt x="518408" y="1403"/>
                      </a:cubicBezTo>
                      <a:cubicBezTo>
                        <a:pt x="518281" y="1403"/>
                        <a:pt x="507229" y="1530"/>
                        <a:pt x="502020" y="1530"/>
                      </a:cubicBezTo>
                      <a:cubicBezTo>
                        <a:pt x="501258" y="1403"/>
                        <a:pt x="500750" y="1276"/>
                        <a:pt x="499861" y="1276"/>
                      </a:cubicBezTo>
                      <a:cubicBezTo>
                        <a:pt x="496431" y="895"/>
                        <a:pt x="492493" y="1276"/>
                        <a:pt x="488555" y="1784"/>
                      </a:cubicBezTo>
                      <a:cubicBezTo>
                        <a:pt x="443968" y="2292"/>
                        <a:pt x="399254" y="1784"/>
                        <a:pt x="354539" y="4199"/>
                      </a:cubicBezTo>
                      <a:cubicBezTo>
                        <a:pt x="338915" y="5088"/>
                        <a:pt x="323417" y="6231"/>
                        <a:pt x="307666" y="5088"/>
                      </a:cubicBezTo>
                      <a:cubicBezTo>
                        <a:pt x="279592" y="3055"/>
                        <a:pt x="251392" y="3055"/>
                        <a:pt x="223318" y="2547"/>
                      </a:cubicBezTo>
                      <a:cubicBezTo>
                        <a:pt x="210107" y="2292"/>
                        <a:pt x="201215" y="5215"/>
                        <a:pt x="183558" y="2547"/>
                      </a:cubicBezTo>
                      <a:cubicBezTo>
                        <a:pt x="175809" y="2039"/>
                        <a:pt x="161200" y="-122"/>
                        <a:pt x="153706" y="5"/>
                      </a:cubicBezTo>
                      <a:cubicBezTo>
                        <a:pt x="139606" y="387"/>
                        <a:pt x="132492" y="1530"/>
                        <a:pt x="118391" y="2166"/>
                      </a:cubicBezTo>
                      <a:cubicBezTo>
                        <a:pt x="87016" y="3436"/>
                        <a:pt x="55639" y="3944"/>
                        <a:pt x="24263" y="4326"/>
                      </a:cubicBezTo>
                      <a:cubicBezTo>
                        <a:pt x="18292" y="4453"/>
                        <a:pt x="12195" y="3817"/>
                        <a:pt x="6225" y="3182"/>
                      </a:cubicBezTo>
                      <a:lnTo>
                        <a:pt x="0" y="31517"/>
                      </a:lnTo>
                      <a:lnTo>
                        <a:pt x="6225" y="62137"/>
                      </a:lnTo>
                      <a:cubicBezTo>
                        <a:pt x="9654" y="62265"/>
                        <a:pt x="13212" y="62265"/>
                        <a:pt x="16642" y="62392"/>
                      </a:cubicBezTo>
                      <a:cubicBezTo>
                        <a:pt x="45477" y="63662"/>
                        <a:pt x="74693" y="60613"/>
                        <a:pt x="102894" y="60231"/>
                      </a:cubicBezTo>
                      <a:cubicBezTo>
                        <a:pt x="181144" y="59342"/>
                        <a:pt x="259395" y="60231"/>
                        <a:pt x="337644" y="58199"/>
                      </a:cubicBezTo>
                      <a:cubicBezTo>
                        <a:pt x="351999" y="57817"/>
                        <a:pt x="386805" y="58579"/>
                        <a:pt x="389473" y="59088"/>
                      </a:cubicBezTo>
                      <a:cubicBezTo>
                        <a:pt x="409162" y="62772"/>
                        <a:pt x="430249" y="59596"/>
                        <a:pt x="450701" y="59850"/>
                      </a:cubicBezTo>
                      <a:cubicBezTo>
                        <a:pt x="457942" y="59978"/>
                        <a:pt x="465182" y="59978"/>
                        <a:pt x="472422" y="60105"/>
                      </a:cubicBezTo>
                      <a:cubicBezTo>
                        <a:pt x="484237" y="60231"/>
                        <a:pt x="495923" y="60358"/>
                        <a:pt x="507737" y="60486"/>
                      </a:cubicBezTo>
                      <a:cubicBezTo>
                        <a:pt x="530729" y="60740"/>
                        <a:pt x="553721" y="61248"/>
                        <a:pt x="576587" y="62137"/>
                      </a:cubicBezTo>
                      <a:lnTo>
                        <a:pt x="581922" y="29865"/>
                      </a:lnTo>
                      <a:lnTo>
                        <a:pt x="576459" y="3309"/>
                      </a:lnTo>
                      <a:close/>
                    </a:path>
                  </a:pathLst>
                </a:custGeom>
                <a:grpFill/>
                <a:ln w="12692" cap="flat">
                  <a:noFill/>
                  <a:prstDash val="solid"/>
                  <a:miter/>
                </a:ln>
              </p:spPr>
              <p:txBody>
                <a:bodyPr rtlCol="0" anchor="ctr"/>
                <a:lstStyle/>
                <a:p>
                  <a:endParaRPr lang="en-US"/>
                </a:p>
              </p:txBody>
            </p:sp>
          </p:grpSp>
          <p:grpSp>
            <p:nvGrpSpPr>
              <p:cNvPr id="333" name="Graphic 1018">
                <a:extLst>
                  <a:ext uri="{FF2B5EF4-FFF2-40B4-BE49-F238E27FC236}">
                    <a16:creationId xmlns:a16="http://schemas.microsoft.com/office/drawing/2014/main" id="{380900BA-DA9A-AF48-8DB8-6B25C92DDECC}"/>
                  </a:ext>
                </a:extLst>
              </p:cNvPr>
              <p:cNvGrpSpPr/>
              <p:nvPr/>
            </p:nvGrpSpPr>
            <p:grpSpPr>
              <a:xfrm>
                <a:off x="10103790" y="6721607"/>
                <a:ext cx="248410" cy="404995"/>
                <a:chOff x="10103790" y="6721607"/>
                <a:chExt cx="248410" cy="404995"/>
              </a:xfrm>
              <a:grpFill/>
            </p:grpSpPr>
            <p:sp>
              <p:nvSpPr>
                <p:cNvPr id="334" name="Freeform 333">
                  <a:extLst>
                    <a:ext uri="{FF2B5EF4-FFF2-40B4-BE49-F238E27FC236}">
                      <a16:creationId xmlns:a16="http://schemas.microsoft.com/office/drawing/2014/main" id="{C33A051E-7D0E-F344-BC0F-802BC6F90927}"/>
                    </a:ext>
                  </a:extLst>
                </p:cNvPr>
                <p:cNvSpPr/>
                <p:nvPr/>
              </p:nvSpPr>
              <p:spPr>
                <a:xfrm>
                  <a:off x="10293148" y="7003100"/>
                  <a:ext cx="931" cy="29732"/>
                </a:xfrm>
                <a:custGeom>
                  <a:avLst/>
                  <a:gdLst>
                    <a:gd name="connsiteX0" fmla="*/ 931 w 931"/>
                    <a:gd name="connsiteY0" fmla="*/ 0 h 29732"/>
                    <a:gd name="connsiteX1" fmla="*/ 931 w 931"/>
                    <a:gd name="connsiteY1" fmla="*/ 509 h 29732"/>
                    <a:gd name="connsiteX2" fmla="*/ 42 w 931"/>
                    <a:gd name="connsiteY2" fmla="*/ 20457 h 29732"/>
                    <a:gd name="connsiteX3" fmla="*/ 550 w 931"/>
                    <a:gd name="connsiteY3" fmla="*/ 29732 h 29732"/>
                    <a:gd name="connsiteX4" fmla="*/ 931 w 931"/>
                    <a:gd name="connsiteY4" fmla="*/ 0 h 29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 h="29732">
                      <a:moveTo>
                        <a:pt x="931" y="0"/>
                      </a:moveTo>
                      <a:lnTo>
                        <a:pt x="931" y="509"/>
                      </a:lnTo>
                      <a:cubicBezTo>
                        <a:pt x="42" y="6607"/>
                        <a:pt x="-85" y="13468"/>
                        <a:pt x="42" y="20457"/>
                      </a:cubicBezTo>
                      <a:cubicBezTo>
                        <a:pt x="169" y="23634"/>
                        <a:pt x="296" y="26683"/>
                        <a:pt x="550" y="29732"/>
                      </a:cubicBezTo>
                      <a:cubicBezTo>
                        <a:pt x="677" y="19821"/>
                        <a:pt x="804" y="9911"/>
                        <a:pt x="931" y="0"/>
                      </a:cubicBezTo>
                      <a:close/>
                    </a:path>
                  </a:pathLst>
                </a:custGeom>
                <a:grpFill/>
                <a:ln w="12692" cap="flat">
                  <a:noFill/>
                  <a:prstDash val="solid"/>
                  <a:miter/>
                </a:ln>
              </p:spPr>
              <p:txBody>
                <a:bodyPr rtlCol="0" anchor="ctr"/>
                <a:lstStyle/>
                <a:p>
                  <a:endParaRPr lang="en-US"/>
                </a:p>
              </p:txBody>
            </p:sp>
            <p:sp>
              <p:nvSpPr>
                <p:cNvPr id="335" name="Freeform 334">
                  <a:extLst>
                    <a:ext uri="{FF2B5EF4-FFF2-40B4-BE49-F238E27FC236}">
                      <a16:creationId xmlns:a16="http://schemas.microsoft.com/office/drawing/2014/main" id="{F7CF9584-6EDD-984A-B5B2-D748AF6C8A05}"/>
                    </a:ext>
                  </a:extLst>
                </p:cNvPr>
                <p:cNvSpPr/>
                <p:nvPr/>
              </p:nvSpPr>
              <p:spPr>
                <a:xfrm>
                  <a:off x="10103790" y="6721607"/>
                  <a:ext cx="248410" cy="404995"/>
                </a:xfrm>
                <a:custGeom>
                  <a:avLst/>
                  <a:gdLst>
                    <a:gd name="connsiteX0" fmla="*/ 203628 w 248410"/>
                    <a:gd name="connsiteY0" fmla="*/ 404995 h 404995"/>
                    <a:gd name="connsiteX1" fmla="*/ 210996 w 248410"/>
                    <a:gd name="connsiteY1" fmla="*/ 404106 h 404995"/>
                    <a:gd name="connsiteX2" fmla="*/ 231194 w 248410"/>
                    <a:gd name="connsiteY2" fmla="*/ 393814 h 404995"/>
                    <a:gd name="connsiteX3" fmla="*/ 239196 w 248410"/>
                    <a:gd name="connsiteY3" fmla="*/ 382378 h 404995"/>
                    <a:gd name="connsiteX4" fmla="*/ 243642 w 248410"/>
                    <a:gd name="connsiteY4" fmla="*/ 363192 h 404995"/>
                    <a:gd name="connsiteX5" fmla="*/ 245421 w 248410"/>
                    <a:gd name="connsiteY5" fmla="*/ 345785 h 404995"/>
                    <a:gd name="connsiteX6" fmla="*/ 245929 w 248410"/>
                    <a:gd name="connsiteY6" fmla="*/ 343626 h 404995"/>
                    <a:gd name="connsiteX7" fmla="*/ 246564 w 248410"/>
                    <a:gd name="connsiteY7" fmla="*/ 331047 h 404995"/>
                    <a:gd name="connsiteX8" fmla="*/ 248215 w 248410"/>
                    <a:gd name="connsiteY8" fmla="*/ 252905 h 404995"/>
                    <a:gd name="connsiteX9" fmla="*/ 247580 w 248410"/>
                    <a:gd name="connsiteY9" fmla="*/ 213010 h 404995"/>
                    <a:gd name="connsiteX10" fmla="*/ 246310 w 248410"/>
                    <a:gd name="connsiteY10" fmla="*/ 176670 h 404995"/>
                    <a:gd name="connsiteX11" fmla="*/ 245294 w 248410"/>
                    <a:gd name="connsiteY11" fmla="*/ 120510 h 404995"/>
                    <a:gd name="connsiteX12" fmla="*/ 244532 w 248410"/>
                    <a:gd name="connsiteY12" fmla="*/ 73118 h 404995"/>
                    <a:gd name="connsiteX13" fmla="*/ 242626 w 248410"/>
                    <a:gd name="connsiteY13" fmla="*/ 50755 h 404995"/>
                    <a:gd name="connsiteX14" fmla="*/ 237164 w 248410"/>
                    <a:gd name="connsiteY14" fmla="*/ 29028 h 404995"/>
                    <a:gd name="connsiteX15" fmla="*/ 223191 w 248410"/>
                    <a:gd name="connsiteY15" fmla="*/ 14670 h 404995"/>
                    <a:gd name="connsiteX16" fmla="*/ 202358 w 248410"/>
                    <a:gd name="connsiteY16" fmla="*/ 6030 h 404995"/>
                    <a:gd name="connsiteX17" fmla="*/ 172379 w 248410"/>
                    <a:gd name="connsiteY17" fmla="*/ 567 h 404995"/>
                    <a:gd name="connsiteX18" fmla="*/ 131857 w 248410"/>
                    <a:gd name="connsiteY18" fmla="*/ 312 h 404995"/>
                    <a:gd name="connsiteX19" fmla="*/ 24135 w 248410"/>
                    <a:gd name="connsiteY19" fmla="*/ 2346 h 404995"/>
                    <a:gd name="connsiteX20" fmla="*/ 6097 w 248410"/>
                    <a:gd name="connsiteY20" fmla="*/ 1202 h 404995"/>
                    <a:gd name="connsiteX21" fmla="*/ 0 w 248410"/>
                    <a:gd name="connsiteY21" fmla="*/ 29537 h 404995"/>
                    <a:gd name="connsiteX22" fmla="*/ 6097 w 248410"/>
                    <a:gd name="connsiteY22" fmla="*/ 60157 h 404995"/>
                    <a:gd name="connsiteX23" fmla="*/ 16514 w 248410"/>
                    <a:gd name="connsiteY23" fmla="*/ 60412 h 404995"/>
                    <a:gd name="connsiteX24" fmla="*/ 55003 w 248410"/>
                    <a:gd name="connsiteY24" fmla="*/ 59903 h 404995"/>
                    <a:gd name="connsiteX25" fmla="*/ 91588 w 248410"/>
                    <a:gd name="connsiteY25" fmla="*/ 58251 h 404995"/>
                    <a:gd name="connsiteX26" fmla="*/ 141637 w 248410"/>
                    <a:gd name="connsiteY26" fmla="*/ 57870 h 404995"/>
                    <a:gd name="connsiteX27" fmla="*/ 166662 w 248410"/>
                    <a:gd name="connsiteY27" fmla="*/ 58125 h 404995"/>
                    <a:gd name="connsiteX28" fmla="*/ 186733 w 248410"/>
                    <a:gd name="connsiteY28" fmla="*/ 71593 h 404995"/>
                    <a:gd name="connsiteX29" fmla="*/ 190798 w 248410"/>
                    <a:gd name="connsiteY29" fmla="*/ 83282 h 404995"/>
                    <a:gd name="connsiteX30" fmla="*/ 191052 w 248410"/>
                    <a:gd name="connsiteY30" fmla="*/ 95734 h 404995"/>
                    <a:gd name="connsiteX31" fmla="*/ 191306 w 248410"/>
                    <a:gd name="connsiteY31" fmla="*/ 120638 h 404995"/>
                    <a:gd name="connsiteX32" fmla="*/ 192323 w 248410"/>
                    <a:gd name="connsiteY32" fmla="*/ 168920 h 404995"/>
                    <a:gd name="connsiteX33" fmla="*/ 192196 w 248410"/>
                    <a:gd name="connsiteY33" fmla="*/ 192807 h 404995"/>
                    <a:gd name="connsiteX34" fmla="*/ 191433 w 248410"/>
                    <a:gd name="connsiteY34" fmla="*/ 214280 h 404995"/>
                    <a:gd name="connsiteX35" fmla="*/ 189782 w 248410"/>
                    <a:gd name="connsiteY35" fmla="*/ 226986 h 404995"/>
                    <a:gd name="connsiteX36" fmla="*/ 189782 w 248410"/>
                    <a:gd name="connsiteY36" fmla="*/ 238675 h 404995"/>
                    <a:gd name="connsiteX37" fmla="*/ 190671 w 248410"/>
                    <a:gd name="connsiteY37" fmla="*/ 263070 h 404995"/>
                    <a:gd name="connsiteX38" fmla="*/ 190417 w 248410"/>
                    <a:gd name="connsiteY38" fmla="*/ 281494 h 404995"/>
                    <a:gd name="connsiteX39" fmla="*/ 190035 w 248410"/>
                    <a:gd name="connsiteY39" fmla="*/ 311226 h 404995"/>
                    <a:gd name="connsiteX40" fmla="*/ 185208 w 248410"/>
                    <a:gd name="connsiteY40" fmla="*/ 339052 h 404995"/>
                    <a:gd name="connsiteX41" fmla="*/ 160057 w 248410"/>
                    <a:gd name="connsiteY41" fmla="*/ 351630 h 404995"/>
                    <a:gd name="connsiteX42" fmla="*/ 182033 w 248410"/>
                    <a:gd name="connsiteY42" fmla="*/ 387079 h 404995"/>
                    <a:gd name="connsiteX43" fmla="*/ 203628 w 248410"/>
                    <a:gd name="connsiteY43" fmla="*/ 404995 h 40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48410" h="404995">
                      <a:moveTo>
                        <a:pt x="203628" y="404995"/>
                      </a:moveTo>
                      <a:cubicBezTo>
                        <a:pt x="206041" y="404868"/>
                        <a:pt x="208455" y="404614"/>
                        <a:pt x="210996" y="404106"/>
                      </a:cubicBezTo>
                      <a:cubicBezTo>
                        <a:pt x="218871" y="402454"/>
                        <a:pt x="225858" y="398896"/>
                        <a:pt x="231194" y="393814"/>
                      </a:cubicBezTo>
                      <a:cubicBezTo>
                        <a:pt x="234623" y="390765"/>
                        <a:pt x="237291" y="387207"/>
                        <a:pt x="239196" y="382378"/>
                      </a:cubicBezTo>
                      <a:cubicBezTo>
                        <a:pt x="241609" y="376025"/>
                        <a:pt x="242753" y="369419"/>
                        <a:pt x="243642" y="363192"/>
                      </a:cubicBezTo>
                      <a:cubicBezTo>
                        <a:pt x="243642" y="362939"/>
                        <a:pt x="244785" y="351376"/>
                        <a:pt x="245421" y="345785"/>
                      </a:cubicBezTo>
                      <a:cubicBezTo>
                        <a:pt x="245547" y="345150"/>
                        <a:pt x="245674" y="344515"/>
                        <a:pt x="245929" y="343626"/>
                      </a:cubicBezTo>
                      <a:cubicBezTo>
                        <a:pt x="246691" y="340322"/>
                        <a:pt x="246691" y="335748"/>
                        <a:pt x="246564" y="331047"/>
                      </a:cubicBezTo>
                      <a:cubicBezTo>
                        <a:pt x="248597" y="306652"/>
                        <a:pt x="248597" y="281240"/>
                        <a:pt x="248215" y="252905"/>
                      </a:cubicBezTo>
                      <a:lnTo>
                        <a:pt x="247580" y="213010"/>
                      </a:lnTo>
                      <a:lnTo>
                        <a:pt x="246310" y="176670"/>
                      </a:lnTo>
                      <a:cubicBezTo>
                        <a:pt x="245421" y="157866"/>
                        <a:pt x="244404" y="138934"/>
                        <a:pt x="245294" y="120510"/>
                      </a:cubicBezTo>
                      <a:cubicBezTo>
                        <a:pt x="246056" y="104246"/>
                        <a:pt x="245547" y="88364"/>
                        <a:pt x="244532" y="73118"/>
                      </a:cubicBezTo>
                      <a:lnTo>
                        <a:pt x="242626" y="50755"/>
                      </a:lnTo>
                      <a:cubicBezTo>
                        <a:pt x="242118" y="43386"/>
                        <a:pt x="241102" y="36016"/>
                        <a:pt x="237164" y="29028"/>
                      </a:cubicBezTo>
                      <a:cubicBezTo>
                        <a:pt x="233734" y="22548"/>
                        <a:pt x="228780" y="18355"/>
                        <a:pt x="223191" y="14670"/>
                      </a:cubicBezTo>
                      <a:cubicBezTo>
                        <a:pt x="217474" y="11113"/>
                        <a:pt x="210614" y="7936"/>
                        <a:pt x="202358" y="6030"/>
                      </a:cubicBezTo>
                      <a:cubicBezTo>
                        <a:pt x="194735" y="4760"/>
                        <a:pt x="180890" y="1075"/>
                        <a:pt x="172379" y="567"/>
                      </a:cubicBezTo>
                      <a:cubicBezTo>
                        <a:pt x="156754" y="-450"/>
                        <a:pt x="148116" y="186"/>
                        <a:pt x="131857" y="312"/>
                      </a:cubicBezTo>
                      <a:cubicBezTo>
                        <a:pt x="95526" y="1329"/>
                        <a:pt x="58433" y="1964"/>
                        <a:pt x="24135" y="2346"/>
                      </a:cubicBezTo>
                      <a:cubicBezTo>
                        <a:pt x="18165" y="2473"/>
                        <a:pt x="12068" y="1837"/>
                        <a:pt x="6097" y="1202"/>
                      </a:cubicBezTo>
                      <a:lnTo>
                        <a:pt x="0" y="29537"/>
                      </a:lnTo>
                      <a:lnTo>
                        <a:pt x="6097" y="60157"/>
                      </a:lnTo>
                      <a:lnTo>
                        <a:pt x="16514" y="60412"/>
                      </a:lnTo>
                      <a:cubicBezTo>
                        <a:pt x="32011" y="61047"/>
                        <a:pt x="42300" y="60539"/>
                        <a:pt x="55003" y="59903"/>
                      </a:cubicBezTo>
                      <a:cubicBezTo>
                        <a:pt x="67198" y="59268"/>
                        <a:pt x="79647" y="58378"/>
                        <a:pt x="91588" y="58251"/>
                      </a:cubicBezTo>
                      <a:lnTo>
                        <a:pt x="141637" y="57870"/>
                      </a:lnTo>
                      <a:cubicBezTo>
                        <a:pt x="150022" y="57998"/>
                        <a:pt x="158405" y="57362"/>
                        <a:pt x="166662" y="58125"/>
                      </a:cubicBezTo>
                      <a:cubicBezTo>
                        <a:pt x="174919" y="59395"/>
                        <a:pt x="182541" y="64478"/>
                        <a:pt x="186733" y="71593"/>
                      </a:cubicBezTo>
                      <a:cubicBezTo>
                        <a:pt x="188893" y="75150"/>
                        <a:pt x="190290" y="79216"/>
                        <a:pt x="190798" y="83282"/>
                      </a:cubicBezTo>
                      <a:cubicBezTo>
                        <a:pt x="191179" y="87475"/>
                        <a:pt x="190925" y="91541"/>
                        <a:pt x="191052" y="95734"/>
                      </a:cubicBezTo>
                      <a:lnTo>
                        <a:pt x="191306" y="120638"/>
                      </a:lnTo>
                      <a:cubicBezTo>
                        <a:pt x="191560" y="137155"/>
                        <a:pt x="191814" y="154308"/>
                        <a:pt x="192323" y="168920"/>
                      </a:cubicBezTo>
                      <a:cubicBezTo>
                        <a:pt x="192449" y="174510"/>
                        <a:pt x="192449" y="184167"/>
                        <a:pt x="192196" y="192807"/>
                      </a:cubicBezTo>
                      <a:cubicBezTo>
                        <a:pt x="191941" y="203607"/>
                        <a:pt x="191687" y="213010"/>
                        <a:pt x="191433" y="214280"/>
                      </a:cubicBezTo>
                      <a:cubicBezTo>
                        <a:pt x="190544" y="219743"/>
                        <a:pt x="190035" y="222920"/>
                        <a:pt x="189782" y="226986"/>
                      </a:cubicBezTo>
                      <a:cubicBezTo>
                        <a:pt x="189528" y="230797"/>
                        <a:pt x="189655" y="234736"/>
                        <a:pt x="189782" y="238675"/>
                      </a:cubicBezTo>
                      <a:cubicBezTo>
                        <a:pt x="190035" y="246807"/>
                        <a:pt x="190798" y="254430"/>
                        <a:pt x="190671" y="263070"/>
                      </a:cubicBezTo>
                      <a:cubicBezTo>
                        <a:pt x="190544" y="269169"/>
                        <a:pt x="190544" y="275268"/>
                        <a:pt x="190417" y="281494"/>
                      </a:cubicBezTo>
                      <a:cubicBezTo>
                        <a:pt x="190290" y="291405"/>
                        <a:pt x="190163" y="301315"/>
                        <a:pt x="190035" y="311226"/>
                      </a:cubicBezTo>
                      <a:cubicBezTo>
                        <a:pt x="189655" y="320628"/>
                        <a:pt x="191179" y="331047"/>
                        <a:pt x="185208" y="339052"/>
                      </a:cubicBezTo>
                      <a:cubicBezTo>
                        <a:pt x="179873" y="347184"/>
                        <a:pt x="170093" y="352011"/>
                        <a:pt x="160057" y="351630"/>
                      </a:cubicBezTo>
                      <a:lnTo>
                        <a:pt x="182033" y="387079"/>
                      </a:lnTo>
                      <a:lnTo>
                        <a:pt x="203628" y="404995"/>
                      </a:lnTo>
                      <a:close/>
                    </a:path>
                  </a:pathLst>
                </a:custGeom>
                <a:grpFill/>
                <a:ln w="12692" cap="flat">
                  <a:noFill/>
                  <a:prstDash val="solid"/>
                  <a:miter/>
                </a:ln>
              </p:spPr>
              <p:txBody>
                <a:bodyPr rtlCol="0" anchor="ctr"/>
                <a:lstStyle/>
                <a:p>
                  <a:endParaRPr lang="en-US"/>
                </a:p>
              </p:txBody>
            </p:sp>
          </p:grpSp>
        </p:grpSp>
        <p:sp>
          <p:nvSpPr>
            <p:cNvPr id="223" name="TextBox 222">
              <a:extLst>
                <a:ext uri="{FF2B5EF4-FFF2-40B4-BE49-F238E27FC236}">
                  <a16:creationId xmlns:a16="http://schemas.microsoft.com/office/drawing/2014/main" id="{DA858CDA-16B5-5747-863F-37AD7872D2AF}"/>
                </a:ext>
              </a:extLst>
            </p:cNvPr>
            <p:cNvSpPr txBox="1"/>
            <p:nvPr/>
          </p:nvSpPr>
          <p:spPr>
            <a:xfrm>
              <a:off x="507252" y="6765242"/>
              <a:ext cx="3941144" cy="307777"/>
            </a:xfrm>
            <a:prstGeom prst="rect">
              <a:avLst/>
            </a:prstGeom>
            <a:noFill/>
          </p:spPr>
          <p:txBody>
            <a:bodyPr wrap="none" rtlCol="0">
              <a:spAutoFit/>
            </a:bodyPr>
            <a:lstStyle/>
            <a:p>
              <a:pPr algn="l"/>
              <a:r>
                <a:rPr lang="en-US" sz="1400" spc="30" dirty="0">
                  <a:solidFill>
                    <a:srgbClr val="FFFFFF"/>
                  </a:solidFill>
                  <a:latin typeface="LondrinaSolid-Black"/>
                  <a:sym typeface="LondrinaSolid-Black"/>
                  <a:rtl val="0"/>
                </a:rPr>
                <a:t>Share your thoughts and read the opinions of others</a:t>
              </a:r>
            </a:p>
          </p:txBody>
        </p:sp>
        <p:sp>
          <p:nvSpPr>
            <p:cNvPr id="226" name="Freeform 225">
              <a:hlinkClick r:id="rId6"/>
              <a:extLst>
                <a:ext uri="{FF2B5EF4-FFF2-40B4-BE49-F238E27FC236}">
                  <a16:creationId xmlns:a16="http://schemas.microsoft.com/office/drawing/2014/main" id="{F08A553C-59DB-2A43-B757-BF09191CB9AE}"/>
                </a:ext>
              </a:extLst>
            </p:cNvPr>
            <p:cNvSpPr/>
            <p:nvPr/>
          </p:nvSpPr>
          <p:spPr>
            <a:xfrm>
              <a:off x="9450351" y="6781129"/>
              <a:ext cx="288102" cy="288423"/>
            </a:xfrm>
            <a:custGeom>
              <a:avLst/>
              <a:gdLst>
                <a:gd name="connsiteX0" fmla="*/ 144051 w 288102"/>
                <a:gd name="connsiteY0" fmla="*/ 0 h 288423"/>
                <a:gd name="connsiteX1" fmla="*/ 0 w 288102"/>
                <a:gd name="connsiteY1" fmla="*/ 144211 h 288423"/>
                <a:gd name="connsiteX2" fmla="*/ 144051 w 288102"/>
                <a:gd name="connsiteY2" fmla="*/ 288424 h 288423"/>
                <a:gd name="connsiteX3" fmla="*/ 288103 w 288102"/>
                <a:gd name="connsiteY3" fmla="*/ 144211 h 288423"/>
                <a:gd name="connsiteX4" fmla="*/ 144051 w 288102"/>
                <a:gd name="connsiteY4" fmla="*/ 0 h 288423"/>
                <a:gd name="connsiteX5" fmla="*/ 221793 w 288102"/>
                <a:gd name="connsiteY5" fmla="*/ 113718 h 288423"/>
                <a:gd name="connsiteX6" fmla="*/ 222174 w 288102"/>
                <a:gd name="connsiteY6" fmla="*/ 118165 h 288423"/>
                <a:gd name="connsiteX7" fmla="*/ 215441 w 288102"/>
                <a:gd name="connsiteY7" fmla="*/ 153995 h 288423"/>
                <a:gd name="connsiteX8" fmla="*/ 196261 w 288102"/>
                <a:gd name="connsiteY8" fmla="*/ 186522 h 288423"/>
                <a:gd name="connsiteX9" fmla="*/ 164249 w 288102"/>
                <a:gd name="connsiteY9" fmla="*/ 210409 h 288423"/>
                <a:gd name="connsiteX10" fmla="*/ 120931 w 288102"/>
                <a:gd name="connsiteY10" fmla="*/ 219557 h 288423"/>
                <a:gd name="connsiteX11" fmla="*/ 66436 w 288102"/>
                <a:gd name="connsiteY11" fmla="*/ 203675 h 288423"/>
                <a:gd name="connsiteX12" fmla="*/ 74947 w 288102"/>
                <a:gd name="connsiteY12" fmla="*/ 204056 h 288423"/>
                <a:gd name="connsiteX13" fmla="*/ 119281 w 288102"/>
                <a:gd name="connsiteY13" fmla="*/ 188809 h 288423"/>
                <a:gd name="connsiteX14" fmla="*/ 98448 w 288102"/>
                <a:gd name="connsiteY14" fmla="*/ 181821 h 288423"/>
                <a:gd name="connsiteX15" fmla="*/ 86126 w 288102"/>
                <a:gd name="connsiteY15" fmla="*/ 164414 h 288423"/>
                <a:gd name="connsiteX16" fmla="*/ 92604 w 288102"/>
                <a:gd name="connsiteY16" fmla="*/ 164795 h 288423"/>
                <a:gd name="connsiteX17" fmla="*/ 102131 w 288102"/>
                <a:gd name="connsiteY17" fmla="*/ 163779 h 288423"/>
                <a:gd name="connsiteX18" fmla="*/ 87523 w 288102"/>
                <a:gd name="connsiteY18" fmla="*/ 157045 h 288423"/>
                <a:gd name="connsiteX19" fmla="*/ 77360 w 288102"/>
                <a:gd name="connsiteY19" fmla="*/ 144720 h 288423"/>
                <a:gd name="connsiteX20" fmla="*/ 73677 w 288102"/>
                <a:gd name="connsiteY20" fmla="*/ 128964 h 288423"/>
                <a:gd name="connsiteX21" fmla="*/ 73677 w 288102"/>
                <a:gd name="connsiteY21" fmla="*/ 128329 h 288423"/>
                <a:gd name="connsiteX22" fmla="*/ 89556 w 288102"/>
                <a:gd name="connsiteY22" fmla="*/ 133030 h 288423"/>
                <a:gd name="connsiteX23" fmla="*/ 73677 w 288102"/>
                <a:gd name="connsiteY23" fmla="*/ 103172 h 288423"/>
                <a:gd name="connsiteX24" fmla="*/ 78758 w 288102"/>
                <a:gd name="connsiteY24" fmla="*/ 85256 h 288423"/>
                <a:gd name="connsiteX25" fmla="*/ 111151 w 288102"/>
                <a:gd name="connsiteY25" fmla="*/ 111684 h 288423"/>
                <a:gd name="connsiteX26" fmla="*/ 151927 w 288102"/>
                <a:gd name="connsiteY26" fmla="*/ 122485 h 288423"/>
                <a:gd name="connsiteX27" fmla="*/ 151292 w 288102"/>
                <a:gd name="connsiteY27" fmla="*/ 114353 h 288423"/>
                <a:gd name="connsiteX28" fmla="*/ 161581 w 288102"/>
                <a:gd name="connsiteY28" fmla="*/ 89195 h 288423"/>
                <a:gd name="connsiteX29" fmla="*/ 186479 w 288102"/>
                <a:gd name="connsiteY29" fmla="*/ 78649 h 288423"/>
                <a:gd name="connsiteX30" fmla="*/ 212520 w 288102"/>
                <a:gd name="connsiteY30" fmla="*/ 89831 h 288423"/>
                <a:gd name="connsiteX31" fmla="*/ 235258 w 288102"/>
                <a:gd name="connsiteY31" fmla="*/ 81317 h 288423"/>
                <a:gd name="connsiteX32" fmla="*/ 219634 w 288102"/>
                <a:gd name="connsiteY32" fmla="*/ 101012 h 288423"/>
                <a:gd name="connsiteX33" fmla="*/ 239959 w 288102"/>
                <a:gd name="connsiteY33" fmla="*/ 95294 h 288423"/>
                <a:gd name="connsiteX34" fmla="*/ 221793 w 288102"/>
                <a:gd name="connsiteY34" fmla="*/ 113718 h 288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88102" h="288423">
                  <a:moveTo>
                    <a:pt x="144051" y="0"/>
                  </a:moveTo>
                  <a:cubicBezTo>
                    <a:pt x="64531" y="0"/>
                    <a:pt x="0" y="64546"/>
                    <a:pt x="0" y="144211"/>
                  </a:cubicBezTo>
                  <a:cubicBezTo>
                    <a:pt x="0" y="223878"/>
                    <a:pt x="64531" y="288424"/>
                    <a:pt x="144051" y="288424"/>
                  </a:cubicBezTo>
                  <a:cubicBezTo>
                    <a:pt x="223571" y="288424"/>
                    <a:pt x="288103" y="223878"/>
                    <a:pt x="288103" y="144211"/>
                  </a:cubicBezTo>
                  <a:cubicBezTo>
                    <a:pt x="288103" y="64546"/>
                    <a:pt x="223699" y="0"/>
                    <a:pt x="144051" y="0"/>
                  </a:cubicBezTo>
                  <a:close/>
                  <a:moveTo>
                    <a:pt x="221793" y="113718"/>
                  </a:moveTo>
                  <a:cubicBezTo>
                    <a:pt x="222047" y="114607"/>
                    <a:pt x="222174" y="116132"/>
                    <a:pt x="222174" y="118165"/>
                  </a:cubicBezTo>
                  <a:cubicBezTo>
                    <a:pt x="222174" y="130108"/>
                    <a:pt x="219888" y="142052"/>
                    <a:pt x="215441" y="153995"/>
                  </a:cubicBezTo>
                  <a:cubicBezTo>
                    <a:pt x="210868" y="165812"/>
                    <a:pt x="204517" y="176738"/>
                    <a:pt x="196261" y="186522"/>
                  </a:cubicBezTo>
                  <a:cubicBezTo>
                    <a:pt x="188003" y="196306"/>
                    <a:pt x="177333" y="204311"/>
                    <a:pt x="164249" y="210409"/>
                  </a:cubicBezTo>
                  <a:cubicBezTo>
                    <a:pt x="151165" y="216508"/>
                    <a:pt x="136684" y="219557"/>
                    <a:pt x="120931" y="219557"/>
                  </a:cubicBezTo>
                  <a:cubicBezTo>
                    <a:pt x="101115" y="219557"/>
                    <a:pt x="82823" y="214221"/>
                    <a:pt x="66436" y="203675"/>
                  </a:cubicBezTo>
                  <a:cubicBezTo>
                    <a:pt x="68977" y="203929"/>
                    <a:pt x="71771" y="204056"/>
                    <a:pt x="74947" y="204056"/>
                  </a:cubicBezTo>
                  <a:cubicBezTo>
                    <a:pt x="91461" y="204056"/>
                    <a:pt x="106196" y="198974"/>
                    <a:pt x="119281" y="188809"/>
                  </a:cubicBezTo>
                  <a:cubicBezTo>
                    <a:pt x="111404" y="188809"/>
                    <a:pt x="104418" y="186522"/>
                    <a:pt x="98448" y="181821"/>
                  </a:cubicBezTo>
                  <a:cubicBezTo>
                    <a:pt x="92477" y="177247"/>
                    <a:pt x="88286" y="171402"/>
                    <a:pt x="86126" y="164414"/>
                  </a:cubicBezTo>
                  <a:cubicBezTo>
                    <a:pt x="88412" y="164668"/>
                    <a:pt x="90572" y="164795"/>
                    <a:pt x="92604" y="164795"/>
                  </a:cubicBezTo>
                  <a:cubicBezTo>
                    <a:pt x="95780" y="164795"/>
                    <a:pt x="98956" y="164414"/>
                    <a:pt x="102131" y="163779"/>
                  </a:cubicBezTo>
                  <a:cubicBezTo>
                    <a:pt x="96669" y="162635"/>
                    <a:pt x="91842" y="160348"/>
                    <a:pt x="87523" y="157045"/>
                  </a:cubicBezTo>
                  <a:cubicBezTo>
                    <a:pt x="83204" y="153741"/>
                    <a:pt x="79901" y="149548"/>
                    <a:pt x="77360" y="144720"/>
                  </a:cubicBezTo>
                  <a:cubicBezTo>
                    <a:pt x="74820" y="139892"/>
                    <a:pt x="73677" y="134555"/>
                    <a:pt x="73677" y="128964"/>
                  </a:cubicBezTo>
                  <a:lnTo>
                    <a:pt x="73677" y="128329"/>
                  </a:lnTo>
                  <a:cubicBezTo>
                    <a:pt x="78631" y="131252"/>
                    <a:pt x="83966" y="132903"/>
                    <a:pt x="89556" y="133030"/>
                  </a:cubicBezTo>
                  <a:cubicBezTo>
                    <a:pt x="78885" y="125788"/>
                    <a:pt x="73677" y="115878"/>
                    <a:pt x="73677" y="103172"/>
                  </a:cubicBezTo>
                  <a:cubicBezTo>
                    <a:pt x="73677" y="96819"/>
                    <a:pt x="75328" y="90847"/>
                    <a:pt x="78758" y="85256"/>
                  </a:cubicBezTo>
                  <a:cubicBezTo>
                    <a:pt x="87523" y="96311"/>
                    <a:pt x="98321" y="105204"/>
                    <a:pt x="111151" y="111684"/>
                  </a:cubicBezTo>
                  <a:cubicBezTo>
                    <a:pt x="123854" y="118292"/>
                    <a:pt x="137573" y="121849"/>
                    <a:pt x="151927" y="122485"/>
                  </a:cubicBezTo>
                  <a:cubicBezTo>
                    <a:pt x="151419" y="119816"/>
                    <a:pt x="151292" y="117021"/>
                    <a:pt x="151292" y="114353"/>
                  </a:cubicBezTo>
                  <a:cubicBezTo>
                    <a:pt x="151292" y="104569"/>
                    <a:pt x="154722" y="96311"/>
                    <a:pt x="161581" y="89195"/>
                  </a:cubicBezTo>
                  <a:cubicBezTo>
                    <a:pt x="168441" y="82207"/>
                    <a:pt x="176825" y="78649"/>
                    <a:pt x="186479" y="78649"/>
                  </a:cubicBezTo>
                  <a:cubicBezTo>
                    <a:pt x="196896" y="78649"/>
                    <a:pt x="205533" y="82334"/>
                    <a:pt x="212520" y="89831"/>
                  </a:cubicBezTo>
                  <a:cubicBezTo>
                    <a:pt x="220650" y="88306"/>
                    <a:pt x="228271" y="85383"/>
                    <a:pt x="235258" y="81317"/>
                  </a:cubicBezTo>
                  <a:cubicBezTo>
                    <a:pt x="232591" y="89704"/>
                    <a:pt x="227382" y="96184"/>
                    <a:pt x="219634" y="101012"/>
                  </a:cubicBezTo>
                  <a:cubicBezTo>
                    <a:pt x="226366" y="100122"/>
                    <a:pt x="233226" y="98216"/>
                    <a:pt x="239959" y="95294"/>
                  </a:cubicBezTo>
                  <a:cubicBezTo>
                    <a:pt x="234877" y="102282"/>
                    <a:pt x="228906" y="108508"/>
                    <a:pt x="221793" y="113718"/>
                  </a:cubicBezTo>
                  <a:close/>
                </a:path>
              </a:pathLst>
            </a:custGeom>
            <a:solidFill>
              <a:srgbClr val="FFFFFF"/>
            </a:solidFill>
            <a:ln w="12692" cap="flat">
              <a:noFill/>
              <a:prstDash val="solid"/>
              <a:miter/>
            </a:ln>
          </p:spPr>
          <p:txBody>
            <a:bodyPr rtlCol="0" anchor="ctr"/>
            <a:lstStyle/>
            <a:p>
              <a:endParaRPr lang="en-US"/>
            </a:p>
          </p:txBody>
        </p:sp>
        <p:grpSp>
          <p:nvGrpSpPr>
            <p:cNvPr id="229" name="Graphic 1018">
              <a:extLst>
                <a:ext uri="{FF2B5EF4-FFF2-40B4-BE49-F238E27FC236}">
                  <a16:creationId xmlns:a16="http://schemas.microsoft.com/office/drawing/2014/main" id="{68CAEDCD-34FD-6042-BD31-DD9A2C27100C}"/>
                </a:ext>
              </a:extLst>
            </p:cNvPr>
            <p:cNvGrpSpPr/>
            <p:nvPr/>
          </p:nvGrpSpPr>
          <p:grpSpPr>
            <a:xfrm>
              <a:off x="9842871" y="6781129"/>
              <a:ext cx="288103" cy="288423"/>
              <a:chOff x="9842871" y="6781129"/>
              <a:chExt cx="288103" cy="288423"/>
            </a:xfrm>
            <a:solidFill>
              <a:srgbClr val="FFFFFF"/>
            </a:solidFill>
          </p:grpSpPr>
          <p:sp>
            <p:nvSpPr>
              <p:cNvPr id="253" name="Freeform 252">
                <a:extLst>
                  <a:ext uri="{FF2B5EF4-FFF2-40B4-BE49-F238E27FC236}">
                    <a16:creationId xmlns:a16="http://schemas.microsoft.com/office/drawing/2014/main" id="{BBDD3B58-4389-E642-84C1-7EEAC7FC933C}"/>
                  </a:ext>
                </a:extLst>
              </p:cNvPr>
              <p:cNvSpPr/>
              <p:nvPr/>
            </p:nvSpPr>
            <p:spPr>
              <a:xfrm>
                <a:off x="9964438" y="6875343"/>
                <a:ext cx="44714" cy="44533"/>
              </a:xfrm>
              <a:custGeom>
                <a:avLst/>
                <a:gdLst>
                  <a:gd name="connsiteX0" fmla="*/ 38236 w 44714"/>
                  <a:gd name="connsiteY0" fmla="*/ 6798 h 44533"/>
                  <a:gd name="connsiteX1" fmla="*/ 30995 w 44714"/>
                  <a:gd name="connsiteY1" fmla="*/ 1715 h 44533"/>
                  <a:gd name="connsiteX2" fmla="*/ 13847 w 44714"/>
                  <a:gd name="connsiteY2" fmla="*/ 1715 h 44533"/>
                  <a:gd name="connsiteX3" fmla="*/ 6733 w 44714"/>
                  <a:gd name="connsiteY3" fmla="*/ 6798 h 44533"/>
                  <a:gd name="connsiteX4" fmla="*/ 1906 w 44714"/>
                  <a:gd name="connsiteY4" fmla="*/ 13659 h 44533"/>
                  <a:gd name="connsiteX5" fmla="*/ 0 w 44714"/>
                  <a:gd name="connsiteY5" fmla="*/ 22553 h 44533"/>
                  <a:gd name="connsiteX6" fmla="*/ 1906 w 44714"/>
                  <a:gd name="connsiteY6" fmla="*/ 31193 h 44533"/>
                  <a:gd name="connsiteX7" fmla="*/ 6733 w 44714"/>
                  <a:gd name="connsiteY7" fmla="*/ 38181 h 44533"/>
                  <a:gd name="connsiteX8" fmla="*/ 13847 w 44714"/>
                  <a:gd name="connsiteY8" fmla="*/ 42882 h 44533"/>
                  <a:gd name="connsiteX9" fmla="*/ 22357 w 44714"/>
                  <a:gd name="connsiteY9" fmla="*/ 44534 h 44533"/>
                  <a:gd name="connsiteX10" fmla="*/ 30868 w 44714"/>
                  <a:gd name="connsiteY10" fmla="*/ 42882 h 44533"/>
                  <a:gd name="connsiteX11" fmla="*/ 37982 w 44714"/>
                  <a:gd name="connsiteY11" fmla="*/ 38181 h 44533"/>
                  <a:gd name="connsiteX12" fmla="*/ 42809 w 44714"/>
                  <a:gd name="connsiteY12" fmla="*/ 31193 h 44533"/>
                  <a:gd name="connsiteX13" fmla="*/ 44715 w 44714"/>
                  <a:gd name="connsiteY13" fmla="*/ 22553 h 44533"/>
                  <a:gd name="connsiteX14" fmla="*/ 42809 w 44714"/>
                  <a:gd name="connsiteY14" fmla="*/ 13659 h 44533"/>
                  <a:gd name="connsiteX15" fmla="*/ 38236 w 44714"/>
                  <a:gd name="connsiteY15" fmla="*/ 6798 h 44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714" h="44533">
                    <a:moveTo>
                      <a:pt x="38236" y="6798"/>
                    </a:moveTo>
                    <a:cubicBezTo>
                      <a:pt x="36204" y="4510"/>
                      <a:pt x="33790" y="2859"/>
                      <a:pt x="30995" y="1715"/>
                    </a:cubicBezTo>
                    <a:cubicBezTo>
                      <a:pt x="25533" y="-572"/>
                      <a:pt x="19309" y="-572"/>
                      <a:pt x="13847" y="1715"/>
                    </a:cubicBezTo>
                    <a:cubicBezTo>
                      <a:pt x="11051" y="2859"/>
                      <a:pt x="8638" y="4637"/>
                      <a:pt x="6733" y="6798"/>
                    </a:cubicBezTo>
                    <a:cubicBezTo>
                      <a:pt x="4827" y="8703"/>
                      <a:pt x="3176" y="11117"/>
                      <a:pt x="1906" y="13659"/>
                    </a:cubicBezTo>
                    <a:cubicBezTo>
                      <a:pt x="635" y="16327"/>
                      <a:pt x="0" y="19249"/>
                      <a:pt x="0" y="22553"/>
                    </a:cubicBezTo>
                    <a:cubicBezTo>
                      <a:pt x="0" y="25602"/>
                      <a:pt x="635" y="28524"/>
                      <a:pt x="1906" y="31193"/>
                    </a:cubicBezTo>
                    <a:cubicBezTo>
                      <a:pt x="3176" y="33861"/>
                      <a:pt x="4700" y="36275"/>
                      <a:pt x="6733" y="38181"/>
                    </a:cubicBezTo>
                    <a:cubicBezTo>
                      <a:pt x="8765" y="40214"/>
                      <a:pt x="11179" y="41739"/>
                      <a:pt x="13847" y="42882"/>
                    </a:cubicBezTo>
                    <a:cubicBezTo>
                      <a:pt x="16514" y="44026"/>
                      <a:pt x="19436" y="44534"/>
                      <a:pt x="22357" y="44534"/>
                    </a:cubicBezTo>
                    <a:cubicBezTo>
                      <a:pt x="25279" y="44534"/>
                      <a:pt x="28201" y="44026"/>
                      <a:pt x="30868" y="42882"/>
                    </a:cubicBezTo>
                    <a:cubicBezTo>
                      <a:pt x="33536" y="41739"/>
                      <a:pt x="35950" y="40214"/>
                      <a:pt x="37982" y="38181"/>
                    </a:cubicBezTo>
                    <a:cubicBezTo>
                      <a:pt x="40015" y="36148"/>
                      <a:pt x="41539" y="33861"/>
                      <a:pt x="42809" y="31193"/>
                    </a:cubicBezTo>
                    <a:cubicBezTo>
                      <a:pt x="44080" y="28397"/>
                      <a:pt x="44715" y="25475"/>
                      <a:pt x="44715" y="22553"/>
                    </a:cubicBezTo>
                    <a:cubicBezTo>
                      <a:pt x="44715" y="19377"/>
                      <a:pt x="44080" y="16327"/>
                      <a:pt x="42809" y="13659"/>
                    </a:cubicBezTo>
                    <a:cubicBezTo>
                      <a:pt x="41666" y="10863"/>
                      <a:pt x="40142" y="8576"/>
                      <a:pt x="38236" y="6798"/>
                    </a:cubicBezTo>
                    <a:close/>
                  </a:path>
                </a:pathLst>
              </a:custGeom>
              <a:solidFill>
                <a:srgbClr val="FFFFFF"/>
              </a:solidFill>
              <a:ln w="12692" cap="flat">
                <a:noFill/>
                <a:prstDash val="solid"/>
                <a:miter/>
              </a:ln>
            </p:spPr>
            <p:txBody>
              <a:bodyPr rtlCol="0" anchor="ctr"/>
              <a:lstStyle/>
              <a:p>
                <a:endParaRPr lang="en-US"/>
              </a:p>
            </p:txBody>
          </p:sp>
          <p:sp>
            <p:nvSpPr>
              <p:cNvPr id="256" name="Freeform 255">
                <a:hlinkClick r:id="rId7"/>
                <a:extLst>
                  <a:ext uri="{FF2B5EF4-FFF2-40B4-BE49-F238E27FC236}">
                    <a16:creationId xmlns:a16="http://schemas.microsoft.com/office/drawing/2014/main" id="{4B6574D5-54EB-7E4A-B657-B052E24E9470}"/>
                  </a:ext>
                </a:extLst>
              </p:cNvPr>
              <p:cNvSpPr/>
              <p:nvPr/>
            </p:nvSpPr>
            <p:spPr>
              <a:xfrm>
                <a:off x="9842871" y="6781129"/>
                <a:ext cx="288103" cy="288423"/>
              </a:xfrm>
              <a:custGeom>
                <a:avLst/>
                <a:gdLst>
                  <a:gd name="connsiteX0" fmla="*/ 144052 w 288103"/>
                  <a:gd name="connsiteY0" fmla="*/ 0 h 288423"/>
                  <a:gd name="connsiteX1" fmla="*/ 0 w 288103"/>
                  <a:gd name="connsiteY1" fmla="*/ 144211 h 288423"/>
                  <a:gd name="connsiteX2" fmla="*/ 144052 w 288103"/>
                  <a:gd name="connsiteY2" fmla="*/ 288424 h 288423"/>
                  <a:gd name="connsiteX3" fmla="*/ 288103 w 288103"/>
                  <a:gd name="connsiteY3" fmla="*/ 144211 h 288423"/>
                  <a:gd name="connsiteX4" fmla="*/ 144052 w 288103"/>
                  <a:gd name="connsiteY4" fmla="*/ 0 h 288423"/>
                  <a:gd name="connsiteX5" fmla="*/ 202612 w 288103"/>
                  <a:gd name="connsiteY5" fmla="*/ 124390 h 288423"/>
                  <a:gd name="connsiteX6" fmla="*/ 201088 w 288103"/>
                  <a:gd name="connsiteY6" fmla="*/ 132141 h 288423"/>
                  <a:gd name="connsiteX7" fmla="*/ 198547 w 288103"/>
                  <a:gd name="connsiteY7" fmla="*/ 139256 h 288423"/>
                  <a:gd name="connsiteX8" fmla="*/ 195244 w 288103"/>
                  <a:gd name="connsiteY8" fmla="*/ 145990 h 288423"/>
                  <a:gd name="connsiteX9" fmla="*/ 144052 w 288103"/>
                  <a:gd name="connsiteY9" fmla="*/ 234677 h 288423"/>
                  <a:gd name="connsiteX10" fmla="*/ 92858 w 288103"/>
                  <a:gd name="connsiteY10" fmla="*/ 146118 h 288423"/>
                  <a:gd name="connsiteX11" fmla="*/ 89556 w 288103"/>
                  <a:gd name="connsiteY11" fmla="*/ 139383 h 288423"/>
                  <a:gd name="connsiteX12" fmla="*/ 87016 w 288103"/>
                  <a:gd name="connsiteY12" fmla="*/ 132268 h 288423"/>
                  <a:gd name="connsiteX13" fmla="*/ 85491 w 288103"/>
                  <a:gd name="connsiteY13" fmla="*/ 124390 h 288423"/>
                  <a:gd name="connsiteX14" fmla="*/ 84983 w 288103"/>
                  <a:gd name="connsiteY14" fmla="*/ 116640 h 288423"/>
                  <a:gd name="connsiteX15" fmla="*/ 89683 w 288103"/>
                  <a:gd name="connsiteY15" fmla="*/ 93388 h 288423"/>
                  <a:gd name="connsiteX16" fmla="*/ 102259 w 288103"/>
                  <a:gd name="connsiteY16" fmla="*/ 74711 h 288423"/>
                  <a:gd name="connsiteX17" fmla="*/ 121187 w 288103"/>
                  <a:gd name="connsiteY17" fmla="*/ 62132 h 288423"/>
                  <a:gd name="connsiteX18" fmla="*/ 144052 w 288103"/>
                  <a:gd name="connsiteY18" fmla="*/ 57430 h 288423"/>
                  <a:gd name="connsiteX19" fmla="*/ 166917 w 288103"/>
                  <a:gd name="connsiteY19" fmla="*/ 62132 h 288423"/>
                  <a:gd name="connsiteX20" fmla="*/ 185844 w 288103"/>
                  <a:gd name="connsiteY20" fmla="*/ 74711 h 288423"/>
                  <a:gd name="connsiteX21" fmla="*/ 198547 w 288103"/>
                  <a:gd name="connsiteY21" fmla="*/ 93388 h 288423"/>
                  <a:gd name="connsiteX22" fmla="*/ 203247 w 288103"/>
                  <a:gd name="connsiteY22" fmla="*/ 116640 h 288423"/>
                  <a:gd name="connsiteX23" fmla="*/ 202612 w 288103"/>
                  <a:gd name="connsiteY23" fmla="*/ 124390 h 288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8103" h="288423">
                    <a:moveTo>
                      <a:pt x="144052" y="0"/>
                    </a:moveTo>
                    <a:cubicBezTo>
                      <a:pt x="64658" y="0"/>
                      <a:pt x="0" y="64673"/>
                      <a:pt x="0" y="144211"/>
                    </a:cubicBezTo>
                    <a:cubicBezTo>
                      <a:pt x="0" y="223750"/>
                      <a:pt x="64658" y="288424"/>
                      <a:pt x="144052" y="288424"/>
                    </a:cubicBezTo>
                    <a:cubicBezTo>
                      <a:pt x="223445" y="288424"/>
                      <a:pt x="288103" y="223750"/>
                      <a:pt x="288103" y="144211"/>
                    </a:cubicBezTo>
                    <a:cubicBezTo>
                      <a:pt x="288103" y="64673"/>
                      <a:pt x="223445" y="0"/>
                      <a:pt x="144052" y="0"/>
                    </a:cubicBezTo>
                    <a:close/>
                    <a:moveTo>
                      <a:pt x="202612" y="124390"/>
                    </a:moveTo>
                    <a:cubicBezTo>
                      <a:pt x="202231" y="127059"/>
                      <a:pt x="201723" y="129600"/>
                      <a:pt x="201088" y="132141"/>
                    </a:cubicBezTo>
                    <a:cubicBezTo>
                      <a:pt x="200326" y="134555"/>
                      <a:pt x="199563" y="136842"/>
                      <a:pt x="198547" y="139256"/>
                    </a:cubicBezTo>
                    <a:cubicBezTo>
                      <a:pt x="197531" y="141670"/>
                      <a:pt x="196388" y="143958"/>
                      <a:pt x="195244" y="145990"/>
                    </a:cubicBezTo>
                    <a:lnTo>
                      <a:pt x="144052" y="234677"/>
                    </a:lnTo>
                    <a:lnTo>
                      <a:pt x="92858" y="146118"/>
                    </a:lnTo>
                    <a:cubicBezTo>
                      <a:pt x="91716" y="144084"/>
                      <a:pt x="90572" y="141797"/>
                      <a:pt x="89556" y="139383"/>
                    </a:cubicBezTo>
                    <a:cubicBezTo>
                      <a:pt x="88540" y="136969"/>
                      <a:pt x="87651" y="134555"/>
                      <a:pt x="87016" y="132268"/>
                    </a:cubicBezTo>
                    <a:cubicBezTo>
                      <a:pt x="86253" y="129727"/>
                      <a:pt x="85745" y="127059"/>
                      <a:pt x="85491" y="124390"/>
                    </a:cubicBezTo>
                    <a:cubicBezTo>
                      <a:pt x="85110" y="121723"/>
                      <a:pt x="84983" y="119181"/>
                      <a:pt x="84983" y="116640"/>
                    </a:cubicBezTo>
                    <a:cubicBezTo>
                      <a:pt x="84983" y="108381"/>
                      <a:pt x="86507" y="100630"/>
                      <a:pt x="89683" y="93388"/>
                    </a:cubicBezTo>
                    <a:cubicBezTo>
                      <a:pt x="92732" y="86273"/>
                      <a:pt x="97051" y="80047"/>
                      <a:pt x="102259" y="74711"/>
                    </a:cubicBezTo>
                    <a:cubicBezTo>
                      <a:pt x="107721" y="69374"/>
                      <a:pt x="114200" y="65181"/>
                      <a:pt x="121187" y="62132"/>
                    </a:cubicBezTo>
                    <a:cubicBezTo>
                      <a:pt x="128300" y="59082"/>
                      <a:pt x="136049" y="57430"/>
                      <a:pt x="144052" y="57430"/>
                    </a:cubicBezTo>
                    <a:cubicBezTo>
                      <a:pt x="152055" y="57430"/>
                      <a:pt x="159803" y="58955"/>
                      <a:pt x="166917" y="62132"/>
                    </a:cubicBezTo>
                    <a:cubicBezTo>
                      <a:pt x="174030" y="65181"/>
                      <a:pt x="180382" y="69501"/>
                      <a:pt x="185844" y="74711"/>
                    </a:cubicBezTo>
                    <a:cubicBezTo>
                      <a:pt x="191180" y="80047"/>
                      <a:pt x="195371" y="86273"/>
                      <a:pt x="198547" y="93388"/>
                    </a:cubicBezTo>
                    <a:cubicBezTo>
                      <a:pt x="201596" y="100503"/>
                      <a:pt x="203247" y="108381"/>
                      <a:pt x="203247" y="116640"/>
                    </a:cubicBezTo>
                    <a:cubicBezTo>
                      <a:pt x="203121" y="119054"/>
                      <a:pt x="202993" y="121723"/>
                      <a:pt x="202612" y="124390"/>
                    </a:cubicBezTo>
                    <a:close/>
                  </a:path>
                </a:pathLst>
              </a:custGeom>
              <a:solidFill>
                <a:srgbClr val="FFFFFF"/>
              </a:solidFill>
              <a:ln w="12692" cap="flat">
                <a:noFill/>
                <a:prstDash val="solid"/>
                <a:miter/>
              </a:ln>
            </p:spPr>
            <p:txBody>
              <a:bodyPr rtlCol="0" anchor="ctr"/>
              <a:lstStyle/>
              <a:p>
                <a:endParaRPr lang="en-US"/>
              </a:p>
            </p:txBody>
          </p:sp>
        </p:grpSp>
        <p:grpSp>
          <p:nvGrpSpPr>
            <p:cNvPr id="232" name="Graphic 1018">
              <a:extLst>
                <a:ext uri="{FF2B5EF4-FFF2-40B4-BE49-F238E27FC236}">
                  <a16:creationId xmlns:a16="http://schemas.microsoft.com/office/drawing/2014/main" id="{4E666B92-51DE-5342-9B10-8F1A8EA2212B}"/>
                </a:ext>
              </a:extLst>
            </p:cNvPr>
            <p:cNvGrpSpPr/>
            <p:nvPr/>
          </p:nvGrpSpPr>
          <p:grpSpPr>
            <a:xfrm>
              <a:off x="9057957" y="6781129"/>
              <a:ext cx="288102" cy="288423"/>
              <a:chOff x="9057957" y="6781129"/>
              <a:chExt cx="288102" cy="288423"/>
            </a:xfrm>
            <a:solidFill>
              <a:srgbClr val="FFFFFF"/>
            </a:solidFill>
          </p:grpSpPr>
          <p:sp>
            <p:nvSpPr>
              <p:cNvPr id="247" name="Freeform 246">
                <a:extLst>
                  <a:ext uri="{FF2B5EF4-FFF2-40B4-BE49-F238E27FC236}">
                    <a16:creationId xmlns:a16="http://schemas.microsoft.com/office/drawing/2014/main" id="{E59AD29A-A63A-ED49-B5F3-7D82A16EDD3E}"/>
                  </a:ext>
                </a:extLst>
              </p:cNvPr>
              <p:cNvSpPr/>
              <p:nvPr/>
            </p:nvSpPr>
            <p:spPr>
              <a:xfrm>
                <a:off x="9111690" y="6867275"/>
                <a:ext cx="180636" cy="116131"/>
              </a:xfrm>
              <a:custGeom>
                <a:avLst/>
                <a:gdLst>
                  <a:gd name="connsiteX0" fmla="*/ 0 w 180636"/>
                  <a:gd name="connsiteY0" fmla="*/ 116132 h 116131"/>
                  <a:gd name="connsiteX1" fmla="*/ 180636 w 180636"/>
                  <a:gd name="connsiteY1" fmla="*/ 116132 h 116131"/>
                  <a:gd name="connsiteX2" fmla="*/ 180636 w 180636"/>
                  <a:gd name="connsiteY2" fmla="*/ 0 h 116131"/>
                  <a:gd name="connsiteX3" fmla="*/ 0 w 180636"/>
                  <a:gd name="connsiteY3" fmla="*/ 0 h 116131"/>
                  <a:gd name="connsiteX4" fmla="*/ 0 w 180636"/>
                  <a:gd name="connsiteY4" fmla="*/ 116132 h 116131"/>
                  <a:gd name="connsiteX5" fmla="*/ 9019 w 180636"/>
                  <a:gd name="connsiteY5" fmla="*/ 101520 h 116131"/>
                  <a:gd name="connsiteX6" fmla="*/ 9019 w 180636"/>
                  <a:gd name="connsiteY6" fmla="*/ 12960 h 116131"/>
                  <a:gd name="connsiteX7" fmla="*/ 53225 w 180636"/>
                  <a:gd name="connsiteY7" fmla="*/ 57304 h 116131"/>
                  <a:gd name="connsiteX8" fmla="*/ 9019 w 180636"/>
                  <a:gd name="connsiteY8" fmla="*/ 101520 h 116131"/>
                  <a:gd name="connsiteX9" fmla="*/ 84093 w 180636"/>
                  <a:gd name="connsiteY9" fmla="*/ 86401 h 116131"/>
                  <a:gd name="connsiteX10" fmla="*/ 96543 w 180636"/>
                  <a:gd name="connsiteY10" fmla="*/ 86401 h 116131"/>
                  <a:gd name="connsiteX11" fmla="*/ 101878 w 180636"/>
                  <a:gd name="connsiteY11" fmla="*/ 82588 h 116131"/>
                  <a:gd name="connsiteX12" fmla="*/ 120932 w 180636"/>
                  <a:gd name="connsiteY12" fmla="*/ 63529 h 116131"/>
                  <a:gd name="connsiteX13" fmla="*/ 164758 w 180636"/>
                  <a:gd name="connsiteY13" fmla="*/ 106984 h 116131"/>
                  <a:gd name="connsiteX14" fmla="*/ 15879 w 180636"/>
                  <a:gd name="connsiteY14" fmla="*/ 106984 h 116131"/>
                  <a:gd name="connsiteX15" fmla="*/ 59704 w 180636"/>
                  <a:gd name="connsiteY15" fmla="*/ 63529 h 116131"/>
                  <a:gd name="connsiteX16" fmla="*/ 78631 w 180636"/>
                  <a:gd name="connsiteY16" fmla="*/ 82588 h 116131"/>
                  <a:gd name="connsiteX17" fmla="*/ 84093 w 180636"/>
                  <a:gd name="connsiteY17" fmla="*/ 86401 h 116131"/>
                  <a:gd name="connsiteX18" fmla="*/ 95526 w 180636"/>
                  <a:gd name="connsiteY18" fmla="*/ 76235 h 116131"/>
                  <a:gd name="connsiteX19" fmla="*/ 90318 w 180636"/>
                  <a:gd name="connsiteY19" fmla="*/ 78522 h 116131"/>
                  <a:gd name="connsiteX20" fmla="*/ 85110 w 180636"/>
                  <a:gd name="connsiteY20" fmla="*/ 76235 h 116131"/>
                  <a:gd name="connsiteX21" fmla="*/ 17530 w 180636"/>
                  <a:gd name="connsiteY21" fmla="*/ 9021 h 116131"/>
                  <a:gd name="connsiteX22" fmla="*/ 163106 w 180636"/>
                  <a:gd name="connsiteY22" fmla="*/ 9021 h 116131"/>
                  <a:gd name="connsiteX23" fmla="*/ 95526 w 180636"/>
                  <a:gd name="connsiteY23" fmla="*/ 76235 h 116131"/>
                  <a:gd name="connsiteX24" fmla="*/ 127411 w 180636"/>
                  <a:gd name="connsiteY24" fmla="*/ 57176 h 116131"/>
                  <a:gd name="connsiteX25" fmla="*/ 171617 w 180636"/>
                  <a:gd name="connsiteY25" fmla="*/ 12833 h 116131"/>
                  <a:gd name="connsiteX26" fmla="*/ 171617 w 180636"/>
                  <a:gd name="connsiteY26" fmla="*/ 101393 h 116131"/>
                  <a:gd name="connsiteX27" fmla="*/ 127411 w 180636"/>
                  <a:gd name="connsiteY27" fmla="*/ 57176 h 116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80636" h="116131">
                    <a:moveTo>
                      <a:pt x="0" y="116132"/>
                    </a:moveTo>
                    <a:lnTo>
                      <a:pt x="180636" y="116132"/>
                    </a:lnTo>
                    <a:lnTo>
                      <a:pt x="180636" y="0"/>
                    </a:lnTo>
                    <a:lnTo>
                      <a:pt x="0" y="0"/>
                    </a:lnTo>
                    <a:lnTo>
                      <a:pt x="0" y="116132"/>
                    </a:lnTo>
                    <a:close/>
                    <a:moveTo>
                      <a:pt x="9019" y="101520"/>
                    </a:moveTo>
                    <a:lnTo>
                      <a:pt x="9019" y="12960"/>
                    </a:lnTo>
                    <a:lnTo>
                      <a:pt x="53225" y="57304"/>
                    </a:lnTo>
                    <a:lnTo>
                      <a:pt x="9019" y="101520"/>
                    </a:lnTo>
                    <a:close/>
                    <a:moveTo>
                      <a:pt x="84093" y="86401"/>
                    </a:moveTo>
                    <a:cubicBezTo>
                      <a:pt x="88158" y="87925"/>
                      <a:pt x="92351" y="87925"/>
                      <a:pt x="96543" y="86401"/>
                    </a:cubicBezTo>
                    <a:cubicBezTo>
                      <a:pt x="98702" y="85638"/>
                      <a:pt x="100481" y="84367"/>
                      <a:pt x="101878" y="82588"/>
                    </a:cubicBezTo>
                    <a:lnTo>
                      <a:pt x="120932" y="63529"/>
                    </a:lnTo>
                    <a:lnTo>
                      <a:pt x="164758" y="106984"/>
                    </a:lnTo>
                    <a:lnTo>
                      <a:pt x="15879" y="106984"/>
                    </a:lnTo>
                    <a:lnTo>
                      <a:pt x="59704" y="63529"/>
                    </a:lnTo>
                    <a:lnTo>
                      <a:pt x="78631" y="82588"/>
                    </a:lnTo>
                    <a:cubicBezTo>
                      <a:pt x="80156" y="84367"/>
                      <a:pt x="82061" y="85638"/>
                      <a:pt x="84093" y="86401"/>
                    </a:cubicBezTo>
                    <a:close/>
                    <a:moveTo>
                      <a:pt x="95526" y="76235"/>
                    </a:moveTo>
                    <a:cubicBezTo>
                      <a:pt x="94002" y="77760"/>
                      <a:pt x="92351" y="78522"/>
                      <a:pt x="90318" y="78522"/>
                    </a:cubicBezTo>
                    <a:cubicBezTo>
                      <a:pt x="88286" y="78522"/>
                      <a:pt x="86634" y="77760"/>
                      <a:pt x="85110" y="76235"/>
                    </a:cubicBezTo>
                    <a:lnTo>
                      <a:pt x="17530" y="9021"/>
                    </a:lnTo>
                    <a:lnTo>
                      <a:pt x="163106" y="9021"/>
                    </a:lnTo>
                    <a:lnTo>
                      <a:pt x="95526" y="76235"/>
                    </a:lnTo>
                    <a:close/>
                    <a:moveTo>
                      <a:pt x="127411" y="57176"/>
                    </a:moveTo>
                    <a:lnTo>
                      <a:pt x="171617" y="12833"/>
                    </a:lnTo>
                    <a:lnTo>
                      <a:pt x="171617" y="101393"/>
                    </a:lnTo>
                    <a:lnTo>
                      <a:pt x="127411" y="57176"/>
                    </a:lnTo>
                    <a:close/>
                  </a:path>
                </a:pathLst>
              </a:custGeom>
              <a:solidFill>
                <a:srgbClr val="FFFFFF"/>
              </a:solidFill>
              <a:ln w="12692" cap="flat">
                <a:noFill/>
                <a:prstDash val="solid"/>
                <a:miter/>
              </a:ln>
            </p:spPr>
            <p:txBody>
              <a:bodyPr rtlCol="0" anchor="ctr"/>
              <a:lstStyle/>
              <a:p>
                <a:endParaRPr lang="en-US"/>
              </a:p>
            </p:txBody>
          </p:sp>
          <p:sp>
            <p:nvSpPr>
              <p:cNvPr id="250" name="Freeform 249">
                <a:hlinkClick r:id="rId8"/>
                <a:extLst>
                  <a:ext uri="{FF2B5EF4-FFF2-40B4-BE49-F238E27FC236}">
                    <a16:creationId xmlns:a16="http://schemas.microsoft.com/office/drawing/2014/main" id="{7C581C3B-0995-6C44-96E8-A671503C067F}"/>
                  </a:ext>
                </a:extLst>
              </p:cNvPr>
              <p:cNvSpPr/>
              <p:nvPr/>
            </p:nvSpPr>
            <p:spPr>
              <a:xfrm>
                <a:off x="9057957" y="6781129"/>
                <a:ext cx="288102" cy="288423"/>
              </a:xfrm>
              <a:custGeom>
                <a:avLst/>
                <a:gdLst>
                  <a:gd name="connsiteX0" fmla="*/ 144052 w 288102"/>
                  <a:gd name="connsiteY0" fmla="*/ 0 h 288423"/>
                  <a:gd name="connsiteX1" fmla="*/ 0 w 288102"/>
                  <a:gd name="connsiteY1" fmla="*/ 144211 h 288423"/>
                  <a:gd name="connsiteX2" fmla="*/ 144052 w 288102"/>
                  <a:gd name="connsiteY2" fmla="*/ 288424 h 288423"/>
                  <a:gd name="connsiteX3" fmla="*/ 288103 w 288102"/>
                  <a:gd name="connsiteY3" fmla="*/ 144211 h 288423"/>
                  <a:gd name="connsiteX4" fmla="*/ 144052 w 288102"/>
                  <a:gd name="connsiteY4" fmla="*/ 0 h 288423"/>
                  <a:gd name="connsiteX5" fmla="*/ 234369 w 288102"/>
                  <a:gd name="connsiteY5" fmla="*/ 202277 h 288423"/>
                  <a:gd name="connsiteX6" fmla="*/ 53733 w 288102"/>
                  <a:gd name="connsiteY6" fmla="*/ 202277 h 288423"/>
                  <a:gd name="connsiteX7" fmla="*/ 53733 w 288102"/>
                  <a:gd name="connsiteY7" fmla="*/ 86145 h 288423"/>
                  <a:gd name="connsiteX8" fmla="*/ 234369 w 288102"/>
                  <a:gd name="connsiteY8" fmla="*/ 86145 h 288423"/>
                  <a:gd name="connsiteX9" fmla="*/ 234369 w 288102"/>
                  <a:gd name="connsiteY9" fmla="*/ 202277 h 288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8102" h="288423">
                    <a:moveTo>
                      <a:pt x="144052" y="0"/>
                    </a:moveTo>
                    <a:cubicBezTo>
                      <a:pt x="64658" y="0"/>
                      <a:pt x="0" y="64673"/>
                      <a:pt x="0" y="144211"/>
                    </a:cubicBezTo>
                    <a:cubicBezTo>
                      <a:pt x="0" y="223750"/>
                      <a:pt x="64658" y="288424"/>
                      <a:pt x="144052" y="288424"/>
                    </a:cubicBezTo>
                    <a:cubicBezTo>
                      <a:pt x="223445" y="288424"/>
                      <a:pt x="288103" y="223750"/>
                      <a:pt x="288103" y="144211"/>
                    </a:cubicBezTo>
                    <a:cubicBezTo>
                      <a:pt x="288103" y="64673"/>
                      <a:pt x="223445" y="0"/>
                      <a:pt x="144052" y="0"/>
                    </a:cubicBezTo>
                    <a:close/>
                    <a:moveTo>
                      <a:pt x="234369" y="202277"/>
                    </a:moveTo>
                    <a:lnTo>
                      <a:pt x="53733" y="202277"/>
                    </a:lnTo>
                    <a:lnTo>
                      <a:pt x="53733" y="86145"/>
                    </a:lnTo>
                    <a:lnTo>
                      <a:pt x="234369" y="86145"/>
                    </a:lnTo>
                    <a:lnTo>
                      <a:pt x="234369" y="202277"/>
                    </a:lnTo>
                    <a:close/>
                  </a:path>
                </a:pathLst>
              </a:custGeom>
              <a:solidFill>
                <a:srgbClr val="FFFFFF"/>
              </a:solidFill>
              <a:ln w="12692" cap="flat">
                <a:noFill/>
                <a:prstDash val="solid"/>
                <a:miter/>
              </a:ln>
            </p:spPr>
            <p:txBody>
              <a:bodyPr rtlCol="0" anchor="ctr"/>
              <a:lstStyle/>
              <a:p>
                <a:endParaRPr lang="en-US"/>
              </a:p>
            </p:txBody>
          </p:sp>
        </p:grpSp>
        <p:grpSp>
          <p:nvGrpSpPr>
            <p:cNvPr id="235" name="Graphic 1018">
              <a:extLst>
                <a:ext uri="{FF2B5EF4-FFF2-40B4-BE49-F238E27FC236}">
                  <a16:creationId xmlns:a16="http://schemas.microsoft.com/office/drawing/2014/main" id="{337DF63D-DC57-7746-A026-5ED533710285}"/>
                </a:ext>
              </a:extLst>
            </p:cNvPr>
            <p:cNvGrpSpPr/>
            <p:nvPr/>
          </p:nvGrpSpPr>
          <p:grpSpPr>
            <a:xfrm>
              <a:off x="8665563" y="6781129"/>
              <a:ext cx="288102" cy="288423"/>
              <a:chOff x="8665563" y="6781129"/>
              <a:chExt cx="288102" cy="288423"/>
            </a:xfrm>
            <a:solidFill>
              <a:srgbClr val="FFFFFF"/>
            </a:solidFill>
          </p:grpSpPr>
          <p:sp>
            <p:nvSpPr>
              <p:cNvPr id="241" name="Freeform 240">
                <a:hlinkClick r:id="rId9"/>
                <a:extLst>
                  <a:ext uri="{FF2B5EF4-FFF2-40B4-BE49-F238E27FC236}">
                    <a16:creationId xmlns:a16="http://schemas.microsoft.com/office/drawing/2014/main" id="{CC68715A-F1E2-1944-A3B3-776D15F86B39}"/>
                  </a:ext>
                </a:extLst>
              </p:cNvPr>
              <p:cNvSpPr/>
              <p:nvPr/>
            </p:nvSpPr>
            <p:spPr>
              <a:xfrm>
                <a:off x="8665563" y="6781129"/>
                <a:ext cx="288102" cy="288423"/>
              </a:xfrm>
              <a:custGeom>
                <a:avLst/>
                <a:gdLst>
                  <a:gd name="connsiteX0" fmla="*/ 144052 w 288102"/>
                  <a:gd name="connsiteY0" fmla="*/ 0 h 288423"/>
                  <a:gd name="connsiteX1" fmla="*/ 0 w 288102"/>
                  <a:gd name="connsiteY1" fmla="*/ 144211 h 288423"/>
                  <a:gd name="connsiteX2" fmla="*/ 144052 w 288102"/>
                  <a:gd name="connsiteY2" fmla="*/ 288424 h 288423"/>
                  <a:gd name="connsiteX3" fmla="*/ 288103 w 288102"/>
                  <a:gd name="connsiteY3" fmla="*/ 144211 h 288423"/>
                  <a:gd name="connsiteX4" fmla="*/ 144052 w 288102"/>
                  <a:gd name="connsiteY4" fmla="*/ 0 h 288423"/>
                  <a:gd name="connsiteX5" fmla="*/ 227510 w 288102"/>
                  <a:gd name="connsiteY5" fmla="*/ 187030 h 288423"/>
                  <a:gd name="connsiteX6" fmla="*/ 149387 w 288102"/>
                  <a:gd name="connsiteY6" fmla="*/ 187030 h 288423"/>
                  <a:gd name="connsiteX7" fmla="*/ 149387 w 288102"/>
                  <a:gd name="connsiteY7" fmla="*/ 207614 h 288423"/>
                  <a:gd name="connsiteX8" fmla="*/ 170982 w 288102"/>
                  <a:gd name="connsiteY8" fmla="*/ 207614 h 288423"/>
                  <a:gd name="connsiteX9" fmla="*/ 170982 w 288102"/>
                  <a:gd name="connsiteY9" fmla="*/ 223242 h 288423"/>
                  <a:gd name="connsiteX10" fmla="*/ 116867 w 288102"/>
                  <a:gd name="connsiteY10" fmla="*/ 223242 h 288423"/>
                  <a:gd name="connsiteX11" fmla="*/ 116867 w 288102"/>
                  <a:gd name="connsiteY11" fmla="*/ 207614 h 288423"/>
                  <a:gd name="connsiteX12" fmla="*/ 138462 w 288102"/>
                  <a:gd name="connsiteY12" fmla="*/ 207614 h 288423"/>
                  <a:gd name="connsiteX13" fmla="*/ 138462 w 288102"/>
                  <a:gd name="connsiteY13" fmla="*/ 187030 h 288423"/>
                  <a:gd name="connsiteX14" fmla="*/ 60339 w 288102"/>
                  <a:gd name="connsiteY14" fmla="*/ 187030 h 288423"/>
                  <a:gd name="connsiteX15" fmla="*/ 60339 w 288102"/>
                  <a:gd name="connsiteY15" fmla="*/ 70136 h 288423"/>
                  <a:gd name="connsiteX16" fmla="*/ 227383 w 288102"/>
                  <a:gd name="connsiteY16" fmla="*/ 70136 h 288423"/>
                  <a:gd name="connsiteX17" fmla="*/ 227383 w 288102"/>
                  <a:gd name="connsiteY17" fmla="*/ 187030 h 288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8102" h="288423">
                    <a:moveTo>
                      <a:pt x="144052" y="0"/>
                    </a:moveTo>
                    <a:cubicBezTo>
                      <a:pt x="64658" y="0"/>
                      <a:pt x="0" y="64673"/>
                      <a:pt x="0" y="144211"/>
                    </a:cubicBezTo>
                    <a:cubicBezTo>
                      <a:pt x="0" y="223750"/>
                      <a:pt x="64658" y="288424"/>
                      <a:pt x="144052" y="288424"/>
                    </a:cubicBezTo>
                    <a:cubicBezTo>
                      <a:pt x="223445" y="288424"/>
                      <a:pt x="288103" y="223750"/>
                      <a:pt x="288103" y="144211"/>
                    </a:cubicBezTo>
                    <a:cubicBezTo>
                      <a:pt x="288103" y="64673"/>
                      <a:pt x="223445" y="0"/>
                      <a:pt x="144052" y="0"/>
                    </a:cubicBezTo>
                    <a:close/>
                    <a:moveTo>
                      <a:pt x="227510" y="187030"/>
                    </a:moveTo>
                    <a:lnTo>
                      <a:pt x="149387" y="187030"/>
                    </a:lnTo>
                    <a:lnTo>
                      <a:pt x="149387" y="207614"/>
                    </a:lnTo>
                    <a:lnTo>
                      <a:pt x="170982" y="207614"/>
                    </a:lnTo>
                    <a:lnTo>
                      <a:pt x="170982" y="223242"/>
                    </a:lnTo>
                    <a:lnTo>
                      <a:pt x="116867" y="223242"/>
                    </a:lnTo>
                    <a:lnTo>
                      <a:pt x="116867" y="207614"/>
                    </a:lnTo>
                    <a:lnTo>
                      <a:pt x="138462" y="207614"/>
                    </a:lnTo>
                    <a:lnTo>
                      <a:pt x="138462" y="187030"/>
                    </a:lnTo>
                    <a:lnTo>
                      <a:pt x="60339" y="187030"/>
                    </a:lnTo>
                    <a:lnTo>
                      <a:pt x="60339" y="70136"/>
                    </a:lnTo>
                    <a:lnTo>
                      <a:pt x="227383" y="70136"/>
                    </a:lnTo>
                    <a:lnTo>
                      <a:pt x="227383" y="187030"/>
                    </a:lnTo>
                    <a:close/>
                  </a:path>
                </a:pathLst>
              </a:custGeom>
              <a:solidFill>
                <a:srgbClr val="FFFFFF"/>
              </a:solidFill>
              <a:ln w="12692"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EB257FCE-0BC8-1641-AD88-E2687788B0C7}"/>
                  </a:ext>
                </a:extLst>
              </p:cNvPr>
              <p:cNvSpPr/>
              <p:nvPr/>
            </p:nvSpPr>
            <p:spPr>
              <a:xfrm>
                <a:off x="8749148" y="6873120"/>
                <a:ext cx="120932" cy="73058"/>
              </a:xfrm>
              <a:custGeom>
                <a:avLst/>
                <a:gdLst>
                  <a:gd name="connsiteX0" fmla="*/ 120932 w 120932"/>
                  <a:gd name="connsiteY0" fmla="*/ 0 h 73058"/>
                  <a:gd name="connsiteX1" fmla="*/ 120932 w 120932"/>
                  <a:gd name="connsiteY1" fmla="*/ 73059 h 73058"/>
                  <a:gd name="connsiteX2" fmla="*/ 0 w 120932"/>
                  <a:gd name="connsiteY2" fmla="*/ 73059 h 73058"/>
                  <a:gd name="connsiteX3" fmla="*/ 0 w 120932"/>
                  <a:gd name="connsiteY3" fmla="*/ 0 h 73058"/>
                </a:gdLst>
                <a:ahLst/>
                <a:cxnLst>
                  <a:cxn ang="0">
                    <a:pos x="connsiteX0" y="connsiteY0"/>
                  </a:cxn>
                  <a:cxn ang="0">
                    <a:pos x="connsiteX1" y="connsiteY1"/>
                  </a:cxn>
                  <a:cxn ang="0">
                    <a:pos x="connsiteX2" y="connsiteY2"/>
                  </a:cxn>
                  <a:cxn ang="0">
                    <a:pos x="connsiteX3" y="connsiteY3"/>
                  </a:cxn>
                </a:cxnLst>
                <a:rect l="l" t="t" r="r" b="b"/>
                <a:pathLst>
                  <a:path w="120932" h="73058">
                    <a:moveTo>
                      <a:pt x="120932" y="0"/>
                    </a:moveTo>
                    <a:lnTo>
                      <a:pt x="120932" y="73059"/>
                    </a:lnTo>
                    <a:lnTo>
                      <a:pt x="0" y="73059"/>
                    </a:lnTo>
                    <a:lnTo>
                      <a:pt x="0" y="0"/>
                    </a:lnTo>
                  </a:path>
                </a:pathLst>
              </a:custGeom>
              <a:solidFill>
                <a:srgbClr val="FFFFFF"/>
              </a:solidFill>
              <a:ln w="12692" cap="flat">
                <a:noFill/>
                <a:prstDash val="solid"/>
                <a:miter/>
              </a:ln>
            </p:spPr>
            <p:txBody>
              <a:bodyPr rtlCol="0" anchor="ctr"/>
              <a:lstStyle/>
              <a:p>
                <a:endParaRPr lang="en-US"/>
              </a:p>
            </p:txBody>
          </p:sp>
        </p:grpSp>
        <p:sp>
          <p:nvSpPr>
            <p:cNvPr id="238" name="TextBox 237">
              <a:hlinkClick r:id="rId9"/>
              <a:extLst>
                <a:ext uri="{FF2B5EF4-FFF2-40B4-BE49-F238E27FC236}">
                  <a16:creationId xmlns:a16="http://schemas.microsoft.com/office/drawing/2014/main" id="{D9135B14-1D8A-FF46-B3DA-23CCE88F9063}"/>
                </a:ext>
              </a:extLst>
            </p:cNvPr>
            <p:cNvSpPr txBox="1"/>
            <p:nvPr/>
          </p:nvSpPr>
          <p:spPr>
            <a:xfrm>
              <a:off x="5261425" y="6790654"/>
              <a:ext cx="2418597" cy="269322"/>
            </a:xfrm>
            <a:prstGeom prst="rect">
              <a:avLst/>
            </a:prstGeom>
            <a:noFill/>
          </p:spPr>
          <p:txBody>
            <a:bodyPr wrap="none" rtlCol="0">
              <a:spAutoFit/>
            </a:bodyPr>
            <a:lstStyle/>
            <a:p>
              <a:pPr algn="l"/>
              <a:r>
                <a:rPr lang="en-US" sz="1200" spc="0" baseline="0" dirty="0" err="1">
                  <a:solidFill>
                    <a:srgbClr val="FFFFFF"/>
                  </a:solidFill>
                  <a:latin typeface="Roboto-Regular"/>
                  <a:ea typeface="Roboto-Regular"/>
                  <a:cs typeface="Roboto-Regular"/>
                  <a:sym typeface="Roboto-Regular"/>
                  <a:rtl val="0"/>
                </a:rPr>
                <a:t>www.picture-news.co.uk</a:t>
              </a:r>
              <a:r>
                <a:rPr lang="en-US" sz="1200" spc="0" baseline="0" dirty="0">
                  <a:solidFill>
                    <a:srgbClr val="FFFFFF"/>
                  </a:solidFill>
                  <a:latin typeface="Roboto-Regular"/>
                  <a:ea typeface="Roboto-Regular"/>
                  <a:cs typeface="Roboto-Regular"/>
                  <a:sym typeface="Roboto-Regular"/>
                  <a:rtl val="0"/>
                </a:rPr>
                <a:t>/discuss</a:t>
              </a:r>
            </a:p>
          </p:txBody>
        </p:sp>
      </p:grpSp>
      <p:sp>
        <p:nvSpPr>
          <p:cNvPr id="6" name="TextBox 5">
            <a:extLst>
              <a:ext uri="{FF2B5EF4-FFF2-40B4-BE49-F238E27FC236}">
                <a16:creationId xmlns:a16="http://schemas.microsoft.com/office/drawing/2014/main" id="{B7CE2820-59F6-C54E-A8F8-91F0AB7DCE9C}"/>
              </a:ext>
            </a:extLst>
          </p:cNvPr>
          <p:cNvSpPr txBox="1"/>
          <p:nvPr/>
        </p:nvSpPr>
        <p:spPr>
          <a:xfrm>
            <a:off x="343598" y="1742481"/>
            <a:ext cx="4845049" cy="261610"/>
          </a:xfrm>
          <a:prstGeom prst="rect">
            <a:avLst/>
          </a:prstGeom>
          <a:noFill/>
        </p:spPr>
        <p:txBody>
          <a:bodyPr wrap="square" lIns="0" tIns="0" rIns="0" bIns="0" rtlCol="0">
            <a:spAutoFit/>
          </a:bodyPr>
          <a:lstStyle/>
          <a:p>
            <a:pPr algn="ctr">
              <a:lnSpc>
                <a:spcPct val="85000"/>
              </a:lnSpc>
            </a:pPr>
            <a:r>
              <a:rPr lang="en-US" sz="2000" dirty="0">
                <a:solidFill>
                  <a:srgbClr val="FFFFFF"/>
                </a:solidFill>
                <a:latin typeface="Londrina Solid" pitchFamily="2" charset="77"/>
              </a:rPr>
              <a:t>How can we make sure that everyone is included?</a:t>
            </a:r>
          </a:p>
        </p:txBody>
      </p:sp>
      <p:sp>
        <p:nvSpPr>
          <p:cNvPr id="408" name="Freeform 407">
            <a:extLst>
              <a:ext uri="{FF2B5EF4-FFF2-40B4-BE49-F238E27FC236}">
                <a16:creationId xmlns:a16="http://schemas.microsoft.com/office/drawing/2014/main" id="{8C323110-5D9F-DE45-92AE-30852F0703B2}"/>
              </a:ext>
            </a:extLst>
          </p:cNvPr>
          <p:cNvSpPr/>
          <p:nvPr/>
        </p:nvSpPr>
        <p:spPr>
          <a:xfrm>
            <a:off x="7963241" y="1967838"/>
            <a:ext cx="122051" cy="169620"/>
          </a:xfrm>
          <a:custGeom>
            <a:avLst/>
            <a:gdLst>
              <a:gd name="connsiteX0" fmla="*/ 10774 w 122051"/>
              <a:gd name="connsiteY0" fmla="*/ 168783 h 169620"/>
              <a:gd name="connsiteX1" fmla="*/ 1628 w 122051"/>
              <a:gd name="connsiteY1" fmla="*/ 159000 h 169620"/>
              <a:gd name="connsiteX2" fmla="*/ 3153 w 122051"/>
              <a:gd name="connsiteY2" fmla="*/ 145277 h 169620"/>
              <a:gd name="connsiteX3" fmla="*/ 39229 w 122051"/>
              <a:gd name="connsiteY3" fmla="*/ 105508 h 169620"/>
              <a:gd name="connsiteX4" fmla="*/ 60824 w 122051"/>
              <a:gd name="connsiteY4" fmla="*/ 88990 h 169620"/>
              <a:gd name="connsiteX5" fmla="*/ 65397 w 122051"/>
              <a:gd name="connsiteY5" fmla="*/ 84924 h 169620"/>
              <a:gd name="connsiteX6" fmla="*/ 66667 w 122051"/>
              <a:gd name="connsiteY6" fmla="*/ 83400 h 169620"/>
              <a:gd name="connsiteX7" fmla="*/ 64634 w 122051"/>
              <a:gd name="connsiteY7" fmla="*/ 82129 h 169620"/>
              <a:gd name="connsiteX8" fmla="*/ 63492 w 122051"/>
              <a:gd name="connsiteY8" fmla="*/ 81494 h 169620"/>
              <a:gd name="connsiteX9" fmla="*/ 55997 w 122051"/>
              <a:gd name="connsiteY9" fmla="*/ 75268 h 169620"/>
              <a:gd name="connsiteX10" fmla="*/ 40880 w 122051"/>
              <a:gd name="connsiteY10" fmla="*/ 62435 h 169620"/>
              <a:gd name="connsiteX11" fmla="*/ 13188 w 122051"/>
              <a:gd name="connsiteY11" fmla="*/ 34863 h 169620"/>
              <a:gd name="connsiteX12" fmla="*/ 231 w 122051"/>
              <a:gd name="connsiteY12" fmla="*/ 10087 h 169620"/>
              <a:gd name="connsiteX13" fmla="*/ 25510 w 122051"/>
              <a:gd name="connsiteY13" fmla="*/ 1320 h 169620"/>
              <a:gd name="connsiteX14" fmla="*/ 75560 w 122051"/>
              <a:gd name="connsiteY14" fmla="*/ 40327 h 169620"/>
              <a:gd name="connsiteX15" fmla="*/ 82800 w 122051"/>
              <a:gd name="connsiteY15" fmla="*/ 47569 h 169620"/>
              <a:gd name="connsiteX16" fmla="*/ 86611 w 122051"/>
              <a:gd name="connsiteY16" fmla="*/ 51254 h 169620"/>
              <a:gd name="connsiteX17" fmla="*/ 92073 w 122051"/>
              <a:gd name="connsiteY17" fmla="*/ 56336 h 169620"/>
              <a:gd name="connsiteX18" fmla="*/ 122052 w 122051"/>
              <a:gd name="connsiteY18" fmla="*/ 83400 h 169620"/>
              <a:gd name="connsiteX19" fmla="*/ 100584 w 122051"/>
              <a:gd name="connsiteY19" fmla="*/ 102840 h 169620"/>
              <a:gd name="connsiteX20" fmla="*/ 89787 w 122051"/>
              <a:gd name="connsiteY20" fmla="*/ 112877 h 169620"/>
              <a:gd name="connsiteX21" fmla="*/ 83689 w 122051"/>
              <a:gd name="connsiteY21" fmla="*/ 118722 h 169620"/>
              <a:gd name="connsiteX22" fmla="*/ 61586 w 122051"/>
              <a:gd name="connsiteY22" fmla="*/ 140830 h 169620"/>
              <a:gd name="connsiteX23" fmla="*/ 35164 w 122051"/>
              <a:gd name="connsiteY23" fmla="*/ 162176 h 169620"/>
              <a:gd name="connsiteX24" fmla="*/ 10774 w 122051"/>
              <a:gd name="connsiteY24" fmla="*/ 168783 h 169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2051" h="169620">
                <a:moveTo>
                  <a:pt x="10774" y="168783"/>
                </a:moveTo>
                <a:cubicBezTo>
                  <a:pt x="7598" y="167767"/>
                  <a:pt x="2645" y="161922"/>
                  <a:pt x="1628" y="159000"/>
                </a:cubicBezTo>
                <a:cubicBezTo>
                  <a:pt x="358" y="155188"/>
                  <a:pt x="739" y="150741"/>
                  <a:pt x="3153" y="145277"/>
                </a:cubicBezTo>
                <a:cubicBezTo>
                  <a:pt x="9885" y="129776"/>
                  <a:pt x="23096" y="115927"/>
                  <a:pt x="39229" y="105508"/>
                </a:cubicBezTo>
                <a:cubicBezTo>
                  <a:pt x="46216" y="101061"/>
                  <a:pt x="53583" y="95216"/>
                  <a:pt x="60824" y="88990"/>
                </a:cubicBezTo>
                <a:cubicBezTo>
                  <a:pt x="65905" y="84670"/>
                  <a:pt x="64381" y="85941"/>
                  <a:pt x="65397" y="84924"/>
                </a:cubicBezTo>
                <a:cubicBezTo>
                  <a:pt x="65905" y="84416"/>
                  <a:pt x="66286" y="83781"/>
                  <a:pt x="66667" y="83400"/>
                </a:cubicBezTo>
                <a:cubicBezTo>
                  <a:pt x="65905" y="83019"/>
                  <a:pt x="65270" y="82510"/>
                  <a:pt x="64634" y="82129"/>
                </a:cubicBezTo>
                <a:lnTo>
                  <a:pt x="63492" y="81494"/>
                </a:lnTo>
                <a:lnTo>
                  <a:pt x="55997" y="75268"/>
                </a:lnTo>
                <a:cubicBezTo>
                  <a:pt x="51043" y="70948"/>
                  <a:pt x="45961" y="66628"/>
                  <a:pt x="40880" y="62435"/>
                </a:cubicBezTo>
                <a:cubicBezTo>
                  <a:pt x="30845" y="53668"/>
                  <a:pt x="21318" y="44520"/>
                  <a:pt x="13188" y="34863"/>
                </a:cubicBezTo>
                <a:cubicBezTo>
                  <a:pt x="6074" y="26223"/>
                  <a:pt x="-1420" y="16313"/>
                  <a:pt x="231" y="10087"/>
                </a:cubicBezTo>
                <a:cubicBezTo>
                  <a:pt x="3533" y="-2238"/>
                  <a:pt x="15221" y="-586"/>
                  <a:pt x="25510" y="1320"/>
                </a:cubicBezTo>
                <a:cubicBezTo>
                  <a:pt x="43802" y="9960"/>
                  <a:pt x="60443" y="24953"/>
                  <a:pt x="75560" y="40327"/>
                </a:cubicBezTo>
                <a:cubicBezTo>
                  <a:pt x="77973" y="42741"/>
                  <a:pt x="80387" y="45155"/>
                  <a:pt x="82800" y="47569"/>
                </a:cubicBezTo>
                <a:lnTo>
                  <a:pt x="86611" y="51254"/>
                </a:lnTo>
                <a:lnTo>
                  <a:pt x="92073" y="56336"/>
                </a:lnTo>
                <a:cubicBezTo>
                  <a:pt x="101855" y="65103"/>
                  <a:pt x="111890" y="74252"/>
                  <a:pt x="122052" y="83400"/>
                </a:cubicBezTo>
                <a:cubicBezTo>
                  <a:pt x="114938" y="89880"/>
                  <a:pt x="107698" y="96360"/>
                  <a:pt x="100584" y="102840"/>
                </a:cubicBezTo>
                <a:lnTo>
                  <a:pt x="89787" y="112877"/>
                </a:lnTo>
                <a:lnTo>
                  <a:pt x="83689" y="118722"/>
                </a:lnTo>
                <a:cubicBezTo>
                  <a:pt x="76067" y="126092"/>
                  <a:pt x="68699" y="133461"/>
                  <a:pt x="61586" y="140830"/>
                </a:cubicBezTo>
                <a:cubicBezTo>
                  <a:pt x="54092" y="148581"/>
                  <a:pt x="43548" y="158873"/>
                  <a:pt x="35164" y="162176"/>
                </a:cubicBezTo>
                <a:cubicBezTo>
                  <a:pt x="24366" y="166369"/>
                  <a:pt x="19921" y="171706"/>
                  <a:pt x="10774" y="168783"/>
                </a:cubicBezTo>
                <a:close/>
              </a:path>
            </a:pathLst>
          </a:custGeom>
          <a:solidFill>
            <a:srgbClr val="E95D28"/>
          </a:solidFill>
          <a:ln w="12692" cap="flat">
            <a:noFill/>
            <a:prstDash val="solid"/>
            <a:miter/>
          </a:ln>
        </p:spPr>
        <p:txBody>
          <a:bodyPr rtlCol="0" anchor="ctr"/>
          <a:lstStyle/>
          <a:p>
            <a:endParaRPr lang="en-US"/>
          </a:p>
        </p:txBody>
      </p:sp>
      <p:sp>
        <p:nvSpPr>
          <p:cNvPr id="406" name="Freeform 405">
            <a:extLst>
              <a:ext uri="{FF2B5EF4-FFF2-40B4-BE49-F238E27FC236}">
                <a16:creationId xmlns:a16="http://schemas.microsoft.com/office/drawing/2014/main" id="{4F5BD933-CB4E-8486-FDD0-873EDFD3AC00}"/>
              </a:ext>
            </a:extLst>
          </p:cNvPr>
          <p:cNvSpPr/>
          <p:nvPr/>
        </p:nvSpPr>
        <p:spPr>
          <a:xfrm>
            <a:off x="7963241" y="2545354"/>
            <a:ext cx="122051" cy="169620"/>
          </a:xfrm>
          <a:custGeom>
            <a:avLst/>
            <a:gdLst>
              <a:gd name="connsiteX0" fmla="*/ 10774 w 122051"/>
              <a:gd name="connsiteY0" fmla="*/ 168783 h 169620"/>
              <a:gd name="connsiteX1" fmla="*/ 1628 w 122051"/>
              <a:gd name="connsiteY1" fmla="*/ 159000 h 169620"/>
              <a:gd name="connsiteX2" fmla="*/ 3153 w 122051"/>
              <a:gd name="connsiteY2" fmla="*/ 145277 h 169620"/>
              <a:gd name="connsiteX3" fmla="*/ 39229 w 122051"/>
              <a:gd name="connsiteY3" fmla="*/ 105508 h 169620"/>
              <a:gd name="connsiteX4" fmla="*/ 60824 w 122051"/>
              <a:gd name="connsiteY4" fmla="*/ 88990 h 169620"/>
              <a:gd name="connsiteX5" fmla="*/ 65397 w 122051"/>
              <a:gd name="connsiteY5" fmla="*/ 84924 h 169620"/>
              <a:gd name="connsiteX6" fmla="*/ 66667 w 122051"/>
              <a:gd name="connsiteY6" fmla="*/ 83400 h 169620"/>
              <a:gd name="connsiteX7" fmla="*/ 64634 w 122051"/>
              <a:gd name="connsiteY7" fmla="*/ 82129 h 169620"/>
              <a:gd name="connsiteX8" fmla="*/ 63492 w 122051"/>
              <a:gd name="connsiteY8" fmla="*/ 81494 h 169620"/>
              <a:gd name="connsiteX9" fmla="*/ 55997 w 122051"/>
              <a:gd name="connsiteY9" fmla="*/ 75268 h 169620"/>
              <a:gd name="connsiteX10" fmla="*/ 40880 w 122051"/>
              <a:gd name="connsiteY10" fmla="*/ 62435 h 169620"/>
              <a:gd name="connsiteX11" fmla="*/ 13188 w 122051"/>
              <a:gd name="connsiteY11" fmla="*/ 34863 h 169620"/>
              <a:gd name="connsiteX12" fmla="*/ 231 w 122051"/>
              <a:gd name="connsiteY12" fmla="*/ 10087 h 169620"/>
              <a:gd name="connsiteX13" fmla="*/ 25510 w 122051"/>
              <a:gd name="connsiteY13" fmla="*/ 1320 h 169620"/>
              <a:gd name="connsiteX14" fmla="*/ 75560 w 122051"/>
              <a:gd name="connsiteY14" fmla="*/ 40327 h 169620"/>
              <a:gd name="connsiteX15" fmla="*/ 82800 w 122051"/>
              <a:gd name="connsiteY15" fmla="*/ 47569 h 169620"/>
              <a:gd name="connsiteX16" fmla="*/ 86611 w 122051"/>
              <a:gd name="connsiteY16" fmla="*/ 51254 h 169620"/>
              <a:gd name="connsiteX17" fmla="*/ 92073 w 122051"/>
              <a:gd name="connsiteY17" fmla="*/ 56336 h 169620"/>
              <a:gd name="connsiteX18" fmla="*/ 122052 w 122051"/>
              <a:gd name="connsiteY18" fmla="*/ 83400 h 169620"/>
              <a:gd name="connsiteX19" fmla="*/ 100584 w 122051"/>
              <a:gd name="connsiteY19" fmla="*/ 102840 h 169620"/>
              <a:gd name="connsiteX20" fmla="*/ 89787 w 122051"/>
              <a:gd name="connsiteY20" fmla="*/ 112877 h 169620"/>
              <a:gd name="connsiteX21" fmla="*/ 83689 w 122051"/>
              <a:gd name="connsiteY21" fmla="*/ 118722 h 169620"/>
              <a:gd name="connsiteX22" fmla="*/ 61586 w 122051"/>
              <a:gd name="connsiteY22" fmla="*/ 140830 h 169620"/>
              <a:gd name="connsiteX23" fmla="*/ 35164 w 122051"/>
              <a:gd name="connsiteY23" fmla="*/ 162176 h 169620"/>
              <a:gd name="connsiteX24" fmla="*/ 10774 w 122051"/>
              <a:gd name="connsiteY24" fmla="*/ 168783 h 169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2051" h="169620">
                <a:moveTo>
                  <a:pt x="10774" y="168783"/>
                </a:moveTo>
                <a:cubicBezTo>
                  <a:pt x="7598" y="167767"/>
                  <a:pt x="2645" y="161922"/>
                  <a:pt x="1628" y="159000"/>
                </a:cubicBezTo>
                <a:cubicBezTo>
                  <a:pt x="358" y="155188"/>
                  <a:pt x="739" y="150741"/>
                  <a:pt x="3153" y="145277"/>
                </a:cubicBezTo>
                <a:cubicBezTo>
                  <a:pt x="9885" y="129776"/>
                  <a:pt x="23096" y="115927"/>
                  <a:pt x="39229" y="105508"/>
                </a:cubicBezTo>
                <a:cubicBezTo>
                  <a:pt x="46216" y="101061"/>
                  <a:pt x="53583" y="95216"/>
                  <a:pt x="60824" y="88990"/>
                </a:cubicBezTo>
                <a:cubicBezTo>
                  <a:pt x="65905" y="84670"/>
                  <a:pt x="64381" y="85941"/>
                  <a:pt x="65397" y="84924"/>
                </a:cubicBezTo>
                <a:cubicBezTo>
                  <a:pt x="65905" y="84416"/>
                  <a:pt x="66286" y="83781"/>
                  <a:pt x="66667" y="83400"/>
                </a:cubicBezTo>
                <a:cubicBezTo>
                  <a:pt x="65905" y="83019"/>
                  <a:pt x="65270" y="82510"/>
                  <a:pt x="64634" y="82129"/>
                </a:cubicBezTo>
                <a:lnTo>
                  <a:pt x="63492" y="81494"/>
                </a:lnTo>
                <a:lnTo>
                  <a:pt x="55997" y="75268"/>
                </a:lnTo>
                <a:cubicBezTo>
                  <a:pt x="51043" y="70948"/>
                  <a:pt x="45961" y="66628"/>
                  <a:pt x="40880" y="62435"/>
                </a:cubicBezTo>
                <a:cubicBezTo>
                  <a:pt x="30845" y="53668"/>
                  <a:pt x="21318" y="44520"/>
                  <a:pt x="13188" y="34863"/>
                </a:cubicBezTo>
                <a:cubicBezTo>
                  <a:pt x="6074" y="26223"/>
                  <a:pt x="-1420" y="16313"/>
                  <a:pt x="231" y="10087"/>
                </a:cubicBezTo>
                <a:cubicBezTo>
                  <a:pt x="3533" y="-2238"/>
                  <a:pt x="15221" y="-586"/>
                  <a:pt x="25510" y="1320"/>
                </a:cubicBezTo>
                <a:cubicBezTo>
                  <a:pt x="43802" y="9960"/>
                  <a:pt x="60443" y="24953"/>
                  <a:pt x="75560" y="40327"/>
                </a:cubicBezTo>
                <a:cubicBezTo>
                  <a:pt x="77973" y="42741"/>
                  <a:pt x="80387" y="45155"/>
                  <a:pt x="82800" y="47569"/>
                </a:cubicBezTo>
                <a:lnTo>
                  <a:pt x="86611" y="51254"/>
                </a:lnTo>
                <a:lnTo>
                  <a:pt x="92073" y="56336"/>
                </a:lnTo>
                <a:cubicBezTo>
                  <a:pt x="101855" y="65103"/>
                  <a:pt x="111890" y="74252"/>
                  <a:pt x="122052" y="83400"/>
                </a:cubicBezTo>
                <a:cubicBezTo>
                  <a:pt x="114938" y="89880"/>
                  <a:pt x="107698" y="96360"/>
                  <a:pt x="100584" y="102840"/>
                </a:cubicBezTo>
                <a:lnTo>
                  <a:pt x="89787" y="112877"/>
                </a:lnTo>
                <a:lnTo>
                  <a:pt x="83689" y="118722"/>
                </a:lnTo>
                <a:cubicBezTo>
                  <a:pt x="76067" y="126092"/>
                  <a:pt x="68699" y="133461"/>
                  <a:pt x="61586" y="140830"/>
                </a:cubicBezTo>
                <a:cubicBezTo>
                  <a:pt x="54092" y="148581"/>
                  <a:pt x="43548" y="158873"/>
                  <a:pt x="35164" y="162176"/>
                </a:cubicBezTo>
                <a:cubicBezTo>
                  <a:pt x="24366" y="166369"/>
                  <a:pt x="19921" y="171706"/>
                  <a:pt x="10774" y="168783"/>
                </a:cubicBezTo>
                <a:close/>
              </a:path>
            </a:pathLst>
          </a:custGeom>
          <a:solidFill>
            <a:srgbClr val="E95D28"/>
          </a:solidFill>
          <a:ln w="12692" cap="flat">
            <a:noFill/>
            <a:prstDash val="solid"/>
            <a:miter/>
          </a:ln>
        </p:spPr>
        <p:txBody>
          <a:bodyPr rtlCol="0" anchor="ctr"/>
          <a:lstStyle/>
          <a:p>
            <a:endParaRPr lang="en-US"/>
          </a:p>
        </p:txBody>
      </p:sp>
    </p:spTree>
    <p:extLst>
      <p:ext uri="{BB962C8B-B14F-4D97-AF65-F5344CB8AC3E}">
        <p14:creationId xmlns:p14="http://schemas.microsoft.com/office/powerpoint/2010/main" val="1962304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tanding next to a poster&#10;&#10;Description automatically generated with low confidence">
            <a:extLst>
              <a:ext uri="{FF2B5EF4-FFF2-40B4-BE49-F238E27FC236}">
                <a16:creationId xmlns:a16="http://schemas.microsoft.com/office/drawing/2014/main" id="{FA4855C5-0524-D0FA-6B79-3976DE9AF1D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9271" y="205037"/>
            <a:ext cx="10073271" cy="7149600"/>
          </a:xfrm>
          <a:prstGeom prst="rect">
            <a:avLst/>
          </a:prstGeom>
        </p:spPr>
      </p:pic>
    </p:spTree>
    <p:extLst>
      <p:ext uri="{BB962C8B-B14F-4D97-AF65-F5344CB8AC3E}">
        <p14:creationId xmlns:p14="http://schemas.microsoft.com/office/powerpoint/2010/main" val="2995062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2" name="TextBox 51">
            <a:extLst>
              <a:ext uri="{FF2B5EF4-FFF2-40B4-BE49-F238E27FC236}">
                <a16:creationId xmlns:a16="http://schemas.microsoft.com/office/drawing/2014/main" id="{2E8E1C10-B80F-4940-A8DF-D51E87252B20}"/>
              </a:ext>
            </a:extLst>
          </p:cNvPr>
          <p:cNvSpPr txBox="1"/>
          <p:nvPr/>
        </p:nvSpPr>
        <p:spPr>
          <a:xfrm>
            <a:off x="0" y="1466942"/>
            <a:ext cx="10691813" cy="2659190"/>
          </a:xfrm>
          <a:prstGeom prst="rect">
            <a:avLst/>
          </a:prstGeom>
          <a:noFill/>
        </p:spPr>
        <p:txBody>
          <a:bodyPr wrap="square" lIns="0" tIns="0" rIns="0" bIns="0" rtlCol="0">
            <a:spAutoFit/>
          </a:bodyPr>
          <a:lstStyle/>
          <a:p>
            <a:pPr algn="ctr" fontAlgn="base">
              <a:lnSpc>
                <a:spcPct val="90000"/>
              </a:lnSpc>
            </a:pPr>
            <a:r>
              <a:rPr lang="en-GB" sz="2400" b="1" dirty="0">
                <a:latin typeface="ABeeZee" panose="02000000000000000000" pitchFamily="2" charset="0"/>
              </a:rPr>
              <a:t>The technology company, Google, has recently announced</a:t>
            </a:r>
            <a:br>
              <a:rPr lang="en-GB" sz="2400" b="1" dirty="0">
                <a:latin typeface="ABeeZee" panose="02000000000000000000" pitchFamily="2" charset="0"/>
              </a:rPr>
            </a:br>
            <a:r>
              <a:rPr lang="en-GB" sz="2400" b="1" dirty="0">
                <a:latin typeface="ABeeZee" panose="02000000000000000000" pitchFamily="2" charset="0"/>
              </a:rPr>
              <a:t>changes to its search engine, including the introduction</a:t>
            </a:r>
            <a:br>
              <a:rPr lang="en-GB" sz="2400" b="1" dirty="0">
                <a:latin typeface="ABeeZee" panose="02000000000000000000" pitchFamily="2" charset="0"/>
              </a:rPr>
            </a:br>
            <a:r>
              <a:rPr lang="en-GB" sz="2400" b="1" dirty="0">
                <a:latin typeface="ABeeZee" panose="02000000000000000000" pitchFamily="2" charset="0"/>
              </a:rPr>
              <a:t>of the ‘Monk Skin Tone Scale’ to help make search results</a:t>
            </a:r>
          </a:p>
          <a:p>
            <a:pPr algn="ctr" fontAlgn="base">
              <a:lnSpc>
                <a:spcPct val="90000"/>
              </a:lnSpc>
            </a:pPr>
            <a:r>
              <a:rPr lang="en-GB" sz="2400" b="1" dirty="0">
                <a:latin typeface="ABeeZee" panose="02000000000000000000" pitchFamily="2" charset="0"/>
              </a:rPr>
              <a:t>more inclusive by showing a wider range of skin tones.</a:t>
            </a:r>
            <a:br>
              <a:rPr lang="en-GB" sz="2400" b="1" dirty="0">
                <a:latin typeface="ABeeZee" panose="02000000000000000000" pitchFamily="2" charset="0"/>
              </a:rPr>
            </a:br>
            <a:r>
              <a:rPr lang="en-GB" sz="2400" b="1" dirty="0">
                <a:latin typeface="ABeeZee" panose="02000000000000000000" pitchFamily="2" charset="0"/>
              </a:rPr>
              <a:t>Professor Dr Ellis Monk (creator of the Monk Skin Tone Scale)</a:t>
            </a:r>
            <a:br>
              <a:rPr lang="en-GB" sz="2400" b="1" dirty="0">
                <a:latin typeface="ABeeZee" panose="02000000000000000000" pitchFamily="2" charset="0"/>
              </a:rPr>
            </a:br>
            <a:r>
              <a:rPr lang="en-GB" sz="2400" b="1" dirty="0">
                <a:latin typeface="ABeeZee" panose="02000000000000000000" pitchFamily="2" charset="0"/>
              </a:rPr>
              <a:t>and Google aim to tackle the unfair balance of skin tones </a:t>
            </a:r>
            <a:br>
              <a:rPr lang="en-GB" sz="2400" b="1" dirty="0">
                <a:latin typeface="ABeeZee" panose="02000000000000000000" pitchFamily="2" charset="0"/>
              </a:rPr>
            </a:br>
            <a:r>
              <a:rPr lang="en-GB" sz="2400" b="1" dirty="0">
                <a:latin typeface="ABeeZee" panose="02000000000000000000" pitchFamily="2" charset="0"/>
              </a:rPr>
              <a:t>we see when searching online. The Monk Skin Tone Scale </a:t>
            </a:r>
            <a:br>
              <a:rPr lang="en-GB" sz="2400" b="1" dirty="0">
                <a:latin typeface="ABeeZee" panose="02000000000000000000" pitchFamily="2" charset="0"/>
              </a:rPr>
            </a:br>
            <a:r>
              <a:rPr lang="en-GB" sz="2400" b="1" dirty="0">
                <a:latin typeface="ABeeZee" panose="02000000000000000000" pitchFamily="2" charset="0"/>
              </a:rPr>
              <a:t>has 10 skin tones.  </a:t>
            </a:r>
          </a:p>
        </p:txBody>
      </p:sp>
      <p:sp>
        <p:nvSpPr>
          <p:cNvPr id="53" name="TextBox 52">
            <a:extLst>
              <a:ext uri="{FF2B5EF4-FFF2-40B4-BE49-F238E27FC236}">
                <a16:creationId xmlns:a16="http://schemas.microsoft.com/office/drawing/2014/main" id="{724D2EC4-E148-E940-B156-89F9401026CA}"/>
              </a:ext>
            </a:extLst>
          </p:cNvPr>
          <p:cNvSpPr txBox="1"/>
          <p:nvPr/>
        </p:nvSpPr>
        <p:spPr>
          <a:xfrm>
            <a:off x="3130190" y="4430759"/>
            <a:ext cx="4431432" cy="830997"/>
          </a:xfrm>
          <a:prstGeom prst="rect">
            <a:avLst/>
          </a:prstGeom>
          <a:noFill/>
        </p:spPr>
        <p:txBody>
          <a:bodyPr wrap="square" lIns="0" tIns="0" rIns="0" bIns="0" rtlCol="0">
            <a:spAutoFit/>
          </a:bodyPr>
          <a:lstStyle/>
          <a:p>
            <a:pPr algn="ctr">
              <a:spcBef>
                <a:spcPct val="0"/>
              </a:spcBef>
            </a:pPr>
            <a:r>
              <a:rPr lang="en-US" b="1" dirty="0">
                <a:latin typeface="ABeeZee" panose="02000000000000000000" pitchFamily="2" charset="0"/>
                <a:ea typeface="Roboto Medium" panose="02000000000000000000" pitchFamily="2" charset="0"/>
              </a:rPr>
              <a:t>Learn more about this week’s story </a:t>
            </a:r>
            <a:r>
              <a:rPr lang="en-US" b="1" dirty="0">
                <a:solidFill>
                  <a:schemeClr val="bg1"/>
                </a:solidFill>
                <a:latin typeface="ABeeZee" panose="02000000000000000000" pitchFamily="2" charset="0"/>
                <a:ea typeface="Roboto Medium" panose="02000000000000000000" pitchFamily="2" charset="0"/>
                <a:hlinkClick r:id="rId2">
                  <a:extLst>
                    <a:ext uri="{A12FA001-AC4F-418D-AE19-62706E023703}">
                      <ahyp:hlinkClr xmlns:ahyp="http://schemas.microsoft.com/office/drawing/2018/hyperlinkcolor" val="tx"/>
                    </a:ext>
                  </a:extLst>
                </a:hlinkClick>
              </a:rPr>
              <a:t>here</a:t>
            </a:r>
            <a:r>
              <a:rPr lang="en-US" b="1" dirty="0">
                <a:latin typeface="ABeeZee" panose="02000000000000000000" pitchFamily="2" charset="0"/>
                <a:ea typeface="Roboto Medium" panose="02000000000000000000" pitchFamily="2" charset="0"/>
              </a:rPr>
              <a:t>.  </a:t>
            </a:r>
          </a:p>
          <a:p>
            <a:pPr algn="ctr">
              <a:spcBef>
                <a:spcPct val="0"/>
              </a:spcBef>
            </a:pPr>
            <a:r>
              <a:rPr lang="en-US" b="1" dirty="0">
                <a:latin typeface="ABeeZee" panose="02000000000000000000" pitchFamily="2" charset="0"/>
                <a:ea typeface="Roboto Medium" panose="02000000000000000000" pitchFamily="2" charset="0"/>
              </a:rPr>
              <a:t>Watch this week’s useful video </a:t>
            </a:r>
            <a:r>
              <a:rPr lang="en-US" b="1" dirty="0">
                <a:solidFill>
                  <a:schemeClr val="bg1"/>
                </a:solidFill>
                <a:latin typeface="ABeeZee" panose="02000000000000000000" pitchFamily="2" charset="0"/>
                <a:ea typeface="Roboto Medium" panose="02000000000000000000" pitchFamily="2" charset="0"/>
                <a:hlinkClick r:id="rId3">
                  <a:extLst>
                    <a:ext uri="{A12FA001-AC4F-418D-AE19-62706E023703}">
                      <ahyp:hlinkClr xmlns:ahyp="http://schemas.microsoft.com/office/drawing/2018/hyperlinkcolor" val="tx"/>
                    </a:ext>
                  </a:extLst>
                </a:hlinkClick>
              </a:rPr>
              <a:t>here</a:t>
            </a:r>
            <a:r>
              <a:rPr lang="en-US" b="1" dirty="0">
                <a:latin typeface="ABeeZee" panose="02000000000000000000" pitchFamily="2" charset="0"/>
                <a:ea typeface="Roboto Medium" panose="02000000000000000000" pitchFamily="2" charset="0"/>
              </a:rPr>
              <a:t>.</a:t>
            </a:r>
          </a:p>
          <a:p>
            <a:pPr algn="ctr">
              <a:spcBef>
                <a:spcPct val="0"/>
              </a:spcBef>
            </a:pPr>
            <a:r>
              <a:rPr lang="en-US" b="1" dirty="0">
                <a:latin typeface="ABeeZee" panose="02000000000000000000" pitchFamily="2" charset="0"/>
                <a:ea typeface="Roboto Medium" panose="02000000000000000000" pitchFamily="2" charset="0"/>
              </a:rPr>
              <a:t>This week’s Virtual Assembly </a:t>
            </a:r>
            <a:r>
              <a:rPr lang="en-US" b="1" dirty="0">
                <a:solidFill>
                  <a:schemeClr val="bg1"/>
                </a:solidFill>
                <a:latin typeface="ABeeZee" panose="02000000000000000000" pitchFamily="2" charset="0"/>
                <a:ea typeface="Roboto Medium" panose="02000000000000000000" pitchFamily="2" charset="0"/>
                <a:hlinkClick r:id="rId4">
                  <a:extLst>
                    <a:ext uri="{A12FA001-AC4F-418D-AE19-62706E023703}">
                      <ahyp:hlinkClr xmlns:ahyp="http://schemas.microsoft.com/office/drawing/2018/hyperlinkcolor" val="tx"/>
                    </a:ext>
                  </a:extLst>
                </a:hlinkClick>
              </a:rPr>
              <a:t>here</a:t>
            </a:r>
            <a:r>
              <a:rPr lang="en-US" b="1" dirty="0">
                <a:latin typeface="ABeeZee" panose="02000000000000000000" pitchFamily="2" charset="0"/>
                <a:ea typeface="Roboto Medium" panose="02000000000000000000" pitchFamily="2" charset="0"/>
              </a:rPr>
              <a:t>.</a:t>
            </a:r>
          </a:p>
        </p:txBody>
      </p:sp>
      <p:sp>
        <p:nvSpPr>
          <p:cNvPr id="150" name="TextBox 149">
            <a:extLst>
              <a:ext uri="{FF2B5EF4-FFF2-40B4-BE49-F238E27FC236}">
                <a16:creationId xmlns:a16="http://schemas.microsoft.com/office/drawing/2014/main" id="{A6AC9794-47F1-BF40-9D57-1919377750B9}"/>
              </a:ext>
            </a:extLst>
          </p:cNvPr>
          <p:cNvSpPr txBox="1"/>
          <p:nvPr/>
        </p:nvSpPr>
        <p:spPr>
          <a:xfrm>
            <a:off x="2323765" y="344223"/>
            <a:ext cx="6044283" cy="707886"/>
          </a:xfrm>
          <a:prstGeom prst="rect">
            <a:avLst/>
          </a:prstGeom>
          <a:noFill/>
        </p:spPr>
        <p:txBody>
          <a:bodyPr wrap="none" lIns="0" rtlCol="0">
            <a:spAutoFit/>
          </a:bodyPr>
          <a:lstStyle/>
          <a:p>
            <a:pPr algn="ctr"/>
            <a:r>
              <a:rPr lang="en-GB" sz="4000" dirty="0">
                <a:solidFill>
                  <a:schemeClr val="accent1">
                    <a:lumMod val="75000"/>
                  </a:schemeClr>
                </a:solidFill>
                <a:latin typeface="Londrina Solid" pitchFamily="2" charset="77"/>
              </a:rPr>
              <a:t>Let’s look at this week’s story</a:t>
            </a:r>
            <a:endParaRPr lang="en-US" sz="4000" spc="0" baseline="0" dirty="0">
              <a:solidFill>
                <a:schemeClr val="accent1">
                  <a:lumMod val="75000"/>
                </a:schemeClr>
              </a:solidFill>
              <a:latin typeface="Londrina Solid" pitchFamily="2" charset="77"/>
              <a:sym typeface="LondrinaSolid-Regular"/>
              <a:rtl val="0"/>
            </a:endParaRPr>
          </a:p>
        </p:txBody>
      </p:sp>
      <p:sp>
        <p:nvSpPr>
          <p:cNvPr id="79" name="TextBox 78">
            <a:extLst>
              <a:ext uri="{FF2B5EF4-FFF2-40B4-BE49-F238E27FC236}">
                <a16:creationId xmlns:a16="http://schemas.microsoft.com/office/drawing/2014/main" id="{2C4C3B0E-5A2A-5344-AEAC-851065A71F36}"/>
              </a:ext>
            </a:extLst>
          </p:cNvPr>
          <p:cNvSpPr txBox="1"/>
          <p:nvPr/>
        </p:nvSpPr>
        <p:spPr>
          <a:xfrm>
            <a:off x="9460489" y="7185123"/>
            <a:ext cx="870431" cy="215444"/>
          </a:xfrm>
          <a:prstGeom prst="rect">
            <a:avLst/>
          </a:prstGeom>
          <a:noFill/>
        </p:spPr>
        <p:txBody>
          <a:bodyPr wrap="none" lIns="0" rIns="0" rtlCol="0">
            <a:spAutoFit/>
          </a:bodyPr>
          <a:lstStyle/>
          <a:p>
            <a:pPr algn="r"/>
            <a:r>
              <a:rPr lang="en-US" sz="800" dirty="0">
                <a:latin typeface="RobotoCondensed-Regular"/>
                <a:ea typeface="RobotoCondensed-Regular"/>
                <a:cs typeface="RobotoCondensed-Regular"/>
                <a:sym typeface="RobotoCondensed-Regular"/>
                <a:rtl val="0"/>
              </a:rPr>
              <a:t>© Picture News 2022</a:t>
            </a:r>
          </a:p>
        </p:txBody>
      </p:sp>
      <p:grpSp>
        <p:nvGrpSpPr>
          <p:cNvPr id="231" name="Group 230">
            <a:extLst>
              <a:ext uri="{FF2B5EF4-FFF2-40B4-BE49-F238E27FC236}">
                <a16:creationId xmlns:a16="http://schemas.microsoft.com/office/drawing/2014/main" id="{E247CD4C-4D13-C386-C3BD-68DB24AD6194}"/>
              </a:ext>
            </a:extLst>
          </p:cNvPr>
          <p:cNvGrpSpPr/>
          <p:nvPr/>
        </p:nvGrpSpPr>
        <p:grpSpPr>
          <a:xfrm>
            <a:off x="9358932" y="150403"/>
            <a:ext cx="1026190" cy="1142750"/>
            <a:chOff x="8641164" y="1237086"/>
            <a:chExt cx="1144287" cy="1274261"/>
          </a:xfrm>
        </p:grpSpPr>
        <p:sp>
          <p:nvSpPr>
            <p:cNvPr id="232" name="Freeform 231">
              <a:extLst>
                <a:ext uri="{FF2B5EF4-FFF2-40B4-BE49-F238E27FC236}">
                  <a16:creationId xmlns:a16="http://schemas.microsoft.com/office/drawing/2014/main" id="{732EE424-0EBB-1BD1-832A-448F7A3F7D64}"/>
                </a:ext>
              </a:extLst>
            </p:cNvPr>
            <p:cNvSpPr/>
            <p:nvPr/>
          </p:nvSpPr>
          <p:spPr>
            <a:xfrm>
              <a:off x="8691986" y="1855785"/>
              <a:ext cx="266126" cy="94059"/>
            </a:xfrm>
            <a:custGeom>
              <a:avLst/>
              <a:gdLst>
                <a:gd name="connsiteX0" fmla="*/ 128300 w 266126"/>
                <a:gd name="connsiteY0" fmla="*/ 94023 h 94059"/>
                <a:gd name="connsiteX1" fmla="*/ 0 w 266126"/>
                <a:gd name="connsiteY1" fmla="*/ 38372 h 94059"/>
                <a:gd name="connsiteX2" fmla="*/ 36585 w 266126"/>
                <a:gd name="connsiteY2" fmla="*/ 0 h 94059"/>
                <a:gd name="connsiteX3" fmla="*/ 232845 w 266126"/>
                <a:gd name="connsiteY3" fmla="*/ 5209 h 94059"/>
                <a:gd name="connsiteX4" fmla="*/ 266127 w 266126"/>
                <a:gd name="connsiteY4" fmla="*/ 46376 h 94059"/>
                <a:gd name="connsiteX5" fmla="*/ 128300 w 266126"/>
                <a:gd name="connsiteY5" fmla="*/ 94023 h 9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126" h="94059">
                  <a:moveTo>
                    <a:pt x="128300" y="94023"/>
                  </a:moveTo>
                  <a:cubicBezTo>
                    <a:pt x="86761" y="93134"/>
                    <a:pt x="41920" y="78268"/>
                    <a:pt x="0" y="38372"/>
                  </a:cubicBezTo>
                  <a:lnTo>
                    <a:pt x="36585" y="0"/>
                  </a:lnTo>
                  <a:cubicBezTo>
                    <a:pt x="127919" y="87289"/>
                    <a:pt x="228653" y="8513"/>
                    <a:pt x="232845" y="5209"/>
                  </a:cubicBezTo>
                  <a:lnTo>
                    <a:pt x="266127" y="46376"/>
                  </a:lnTo>
                  <a:cubicBezTo>
                    <a:pt x="238180" y="69247"/>
                    <a:pt x="186353" y="95167"/>
                    <a:pt x="128300" y="94023"/>
                  </a:cubicBezTo>
                  <a:close/>
                </a:path>
              </a:pathLst>
            </a:custGeom>
            <a:solidFill>
              <a:srgbClr val="707927"/>
            </a:solidFill>
            <a:ln w="12692" cap="flat">
              <a:noFill/>
              <a:prstDash val="solid"/>
              <a:miter/>
            </a:ln>
          </p:spPr>
          <p:txBody>
            <a:bodyPr rtlCol="0" anchor="ctr"/>
            <a:lstStyle/>
            <a:p>
              <a:endParaRPr lang="en-US"/>
            </a:p>
          </p:txBody>
        </p:sp>
        <p:sp>
          <p:nvSpPr>
            <p:cNvPr id="233" name="Freeform 232">
              <a:extLst>
                <a:ext uri="{FF2B5EF4-FFF2-40B4-BE49-F238E27FC236}">
                  <a16:creationId xmlns:a16="http://schemas.microsoft.com/office/drawing/2014/main" id="{25D8DCFB-E851-82E8-F026-B0843F9E5178}"/>
                </a:ext>
              </a:extLst>
            </p:cNvPr>
            <p:cNvSpPr/>
            <p:nvPr/>
          </p:nvSpPr>
          <p:spPr>
            <a:xfrm>
              <a:off x="8641164" y="1796696"/>
              <a:ext cx="97198" cy="105440"/>
            </a:xfrm>
            <a:custGeom>
              <a:avLst/>
              <a:gdLst>
                <a:gd name="connsiteX0" fmla="*/ 54634 w 97198"/>
                <a:gd name="connsiteY0" fmla="*/ 102289 h 105440"/>
                <a:gd name="connsiteX1" fmla="*/ 96172 w 97198"/>
                <a:gd name="connsiteY1" fmla="*/ 64425 h 105440"/>
                <a:gd name="connsiteX2" fmla="*/ 11825 w 97198"/>
                <a:gd name="connsiteY2" fmla="*/ 8901 h 105440"/>
                <a:gd name="connsiteX3" fmla="*/ 54634 w 97198"/>
                <a:gd name="connsiteY3" fmla="*/ 102289 h 105440"/>
              </a:gdLst>
              <a:ahLst/>
              <a:cxnLst>
                <a:cxn ang="0">
                  <a:pos x="connsiteX0" y="connsiteY0"/>
                </a:cxn>
                <a:cxn ang="0">
                  <a:pos x="connsiteX1" y="connsiteY1"/>
                </a:cxn>
                <a:cxn ang="0">
                  <a:pos x="connsiteX2" y="connsiteY2"/>
                </a:cxn>
                <a:cxn ang="0">
                  <a:pos x="connsiteX3" y="connsiteY3"/>
                </a:cxn>
              </a:cxnLst>
              <a:rect l="l" t="t" r="r" b="b"/>
              <a:pathLst>
                <a:path w="97198" h="105440">
                  <a:moveTo>
                    <a:pt x="54634" y="102289"/>
                  </a:moveTo>
                  <a:cubicBezTo>
                    <a:pt x="80293" y="113851"/>
                    <a:pt x="102270" y="91870"/>
                    <a:pt x="96172" y="64425"/>
                  </a:cubicBezTo>
                  <a:cubicBezTo>
                    <a:pt x="87026" y="22877"/>
                    <a:pt x="37357" y="-18671"/>
                    <a:pt x="11825" y="8901"/>
                  </a:cubicBezTo>
                  <a:cubicBezTo>
                    <a:pt x="-16376" y="39395"/>
                    <a:pt x="9030" y="81706"/>
                    <a:pt x="54634" y="102289"/>
                  </a:cubicBezTo>
                  <a:close/>
                </a:path>
              </a:pathLst>
            </a:custGeom>
            <a:solidFill>
              <a:srgbClr val="707927"/>
            </a:solidFill>
            <a:ln w="12692" cap="flat">
              <a:noFill/>
              <a:prstDash val="solid"/>
              <a:miter/>
            </a:ln>
          </p:spPr>
          <p:txBody>
            <a:bodyPr rtlCol="0" anchor="ctr"/>
            <a:lstStyle/>
            <a:p>
              <a:endParaRPr lang="en-US"/>
            </a:p>
          </p:txBody>
        </p:sp>
        <p:grpSp>
          <p:nvGrpSpPr>
            <p:cNvPr id="234" name="Graphic 4">
              <a:extLst>
                <a:ext uri="{FF2B5EF4-FFF2-40B4-BE49-F238E27FC236}">
                  <a16:creationId xmlns:a16="http://schemas.microsoft.com/office/drawing/2014/main" id="{474E848E-B9E4-3F3F-013B-BDFA8697866E}"/>
                </a:ext>
              </a:extLst>
            </p:cNvPr>
            <p:cNvGrpSpPr/>
            <p:nvPr/>
          </p:nvGrpSpPr>
          <p:grpSpPr>
            <a:xfrm>
              <a:off x="9293413" y="2140339"/>
              <a:ext cx="161066" cy="371008"/>
              <a:chOff x="9293413" y="2140339"/>
              <a:chExt cx="161066" cy="371008"/>
            </a:xfrm>
            <a:solidFill>
              <a:srgbClr val="707927"/>
            </a:solidFill>
          </p:grpSpPr>
          <p:sp>
            <p:nvSpPr>
              <p:cNvPr id="248" name="Freeform 247">
                <a:extLst>
                  <a:ext uri="{FF2B5EF4-FFF2-40B4-BE49-F238E27FC236}">
                    <a16:creationId xmlns:a16="http://schemas.microsoft.com/office/drawing/2014/main" id="{2F3A9C48-F9A8-3305-4FC9-49865397107A}"/>
                  </a:ext>
                </a:extLst>
              </p:cNvPr>
              <p:cNvSpPr/>
              <p:nvPr/>
            </p:nvSpPr>
            <p:spPr>
              <a:xfrm>
                <a:off x="9293413" y="2140339"/>
                <a:ext cx="77641" cy="359004"/>
              </a:xfrm>
              <a:custGeom>
                <a:avLst/>
                <a:gdLst>
                  <a:gd name="connsiteX0" fmla="*/ 32704 w 77641"/>
                  <a:gd name="connsiteY0" fmla="*/ 358998 h 359004"/>
                  <a:gd name="connsiteX1" fmla="*/ 25971 w 77641"/>
                  <a:gd name="connsiteY1" fmla="*/ 357982 h 359004"/>
                  <a:gd name="connsiteX2" fmla="*/ 7806 w 77641"/>
                  <a:gd name="connsiteY2" fmla="*/ 325201 h 359004"/>
                  <a:gd name="connsiteX3" fmla="*/ 1327 w 77641"/>
                  <a:gd name="connsiteY3" fmla="*/ 34744 h 359004"/>
                  <a:gd name="connsiteX4" fmla="*/ 18350 w 77641"/>
                  <a:gd name="connsiteY4" fmla="*/ 1328 h 359004"/>
                  <a:gd name="connsiteX5" fmla="*/ 51759 w 77641"/>
                  <a:gd name="connsiteY5" fmla="*/ 18354 h 359004"/>
                  <a:gd name="connsiteX6" fmla="*/ 58872 w 77641"/>
                  <a:gd name="connsiteY6" fmla="*/ 339813 h 359004"/>
                  <a:gd name="connsiteX7" fmla="*/ 32704 w 77641"/>
                  <a:gd name="connsiteY7" fmla="*/ 358998 h 35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641" h="359004">
                    <a:moveTo>
                      <a:pt x="32704" y="358998"/>
                    </a:moveTo>
                    <a:cubicBezTo>
                      <a:pt x="30418" y="358998"/>
                      <a:pt x="28258" y="358617"/>
                      <a:pt x="25971" y="357982"/>
                    </a:cubicBezTo>
                    <a:cubicBezTo>
                      <a:pt x="11871" y="353916"/>
                      <a:pt x="3741" y="339304"/>
                      <a:pt x="7806" y="325201"/>
                    </a:cubicBezTo>
                    <a:cubicBezTo>
                      <a:pt x="48456" y="182641"/>
                      <a:pt x="1709" y="36269"/>
                      <a:pt x="1327" y="34744"/>
                    </a:cubicBezTo>
                    <a:cubicBezTo>
                      <a:pt x="-3245" y="20768"/>
                      <a:pt x="4376" y="5902"/>
                      <a:pt x="18350" y="1328"/>
                    </a:cubicBezTo>
                    <a:cubicBezTo>
                      <a:pt x="32323" y="-3246"/>
                      <a:pt x="47185" y="4377"/>
                      <a:pt x="51759" y="18354"/>
                    </a:cubicBezTo>
                    <a:cubicBezTo>
                      <a:pt x="53918" y="24961"/>
                      <a:pt x="103967" y="181751"/>
                      <a:pt x="58872" y="339813"/>
                    </a:cubicBezTo>
                    <a:cubicBezTo>
                      <a:pt x="55315" y="351629"/>
                      <a:pt x="44391" y="359253"/>
                      <a:pt x="32704" y="358998"/>
                    </a:cubicBezTo>
                    <a:close/>
                  </a:path>
                </a:pathLst>
              </a:custGeom>
              <a:solidFill>
                <a:srgbClr val="707927"/>
              </a:solidFill>
              <a:ln w="12692"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FC8D4D80-8E6A-20B0-757A-2B4B8DD68AF5}"/>
                  </a:ext>
                </a:extLst>
              </p:cNvPr>
              <p:cNvSpPr/>
              <p:nvPr/>
            </p:nvSpPr>
            <p:spPr>
              <a:xfrm>
                <a:off x="9307499" y="2435658"/>
                <a:ext cx="146980" cy="75689"/>
              </a:xfrm>
              <a:custGeom>
                <a:avLst/>
                <a:gdLst>
                  <a:gd name="connsiteX0" fmla="*/ 13537 w 146980"/>
                  <a:gd name="connsiteY0" fmla="*/ 63045 h 75689"/>
                  <a:gd name="connsiteX1" fmla="*/ 9345 w 146980"/>
                  <a:gd name="connsiteY1" fmla="*/ 30009 h 75689"/>
                  <a:gd name="connsiteX2" fmla="*/ 145266 w 146980"/>
                  <a:gd name="connsiteY2" fmla="*/ 32932 h 75689"/>
                  <a:gd name="connsiteX3" fmla="*/ 13537 w 146980"/>
                  <a:gd name="connsiteY3" fmla="*/ 63045 h 75689"/>
                </a:gdLst>
                <a:ahLst/>
                <a:cxnLst>
                  <a:cxn ang="0">
                    <a:pos x="connsiteX0" y="connsiteY0"/>
                  </a:cxn>
                  <a:cxn ang="0">
                    <a:pos x="connsiteX1" y="connsiteY1"/>
                  </a:cxn>
                  <a:cxn ang="0">
                    <a:pos x="connsiteX2" y="connsiteY2"/>
                  </a:cxn>
                  <a:cxn ang="0">
                    <a:pos x="connsiteX3" y="connsiteY3"/>
                  </a:cxn>
                </a:cxnLst>
                <a:rect l="l" t="t" r="r" b="b"/>
                <a:pathLst>
                  <a:path w="146980" h="75689">
                    <a:moveTo>
                      <a:pt x="13537" y="63045"/>
                    </a:moveTo>
                    <a:cubicBezTo>
                      <a:pt x="-2214" y="59106"/>
                      <a:pt x="-5010" y="37760"/>
                      <a:pt x="9345" y="30009"/>
                    </a:cubicBezTo>
                    <a:cubicBezTo>
                      <a:pt x="55203" y="5487"/>
                      <a:pt x="130277" y="-24372"/>
                      <a:pt x="145266" y="32932"/>
                    </a:cubicBezTo>
                    <a:cubicBezTo>
                      <a:pt x="160637" y="92014"/>
                      <a:pt x="69049" y="77021"/>
                      <a:pt x="13537" y="63045"/>
                    </a:cubicBezTo>
                    <a:close/>
                  </a:path>
                </a:pathLst>
              </a:custGeom>
              <a:solidFill>
                <a:srgbClr val="707927"/>
              </a:solidFill>
              <a:ln w="12692" cap="flat">
                <a:noFill/>
                <a:prstDash val="solid"/>
                <a:miter/>
              </a:ln>
            </p:spPr>
            <p:txBody>
              <a:bodyPr rtlCol="0" anchor="ctr"/>
              <a:lstStyle/>
              <a:p>
                <a:endParaRPr lang="en-US"/>
              </a:p>
            </p:txBody>
          </p:sp>
        </p:grpSp>
        <p:grpSp>
          <p:nvGrpSpPr>
            <p:cNvPr id="235" name="Graphic 4">
              <a:extLst>
                <a:ext uri="{FF2B5EF4-FFF2-40B4-BE49-F238E27FC236}">
                  <a16:creationId xmlns:a16="http://schemas.microsoft.com/office/drawing/2014/main" id="{397E9415-A682-BB93-F6AB-3EA0445F91B0}"/>
                </a:ext>
              </a:extLst>
            </p:cNvPr>
            <p:cNvGrpSpPr/>
            <p:nvPr/>
          </p:nvGrpSpPr>
          <p:grpSpPr>
            <a:xfrm>
              <a:off x="9010846" y="2137019"/>
              <a:ext cx="174215" cy="367323"/>
              <a:chOff x="9010846" y="2137019"/>
              <a:chExt cx="174215" cy="367323"/>
            </a:xfrm>
            <a:solidFill>
              <a:srgbClr val="707927"/>
            </a:solidFill>
          </p:grpSpPr>
          <p:sp>
            <p:nvSpPr>
              <p:cNvPr id="246" name="Freeform 245">
                <a:extLst>
                  <a:ext uri="{FF2B5EF4-FFF2-40B4-BE49-F238E27FC236}">
                    <a16:creationId xmlns:a16="http://schemas.microsoft.com/office/drawing/2014/main" id="{BA426D33-0573-FA7E-605F-42D3AD057E70}"/>
                  </a:ext>
                </a:extLst>
              </p:cNvPr>
              <p:cNvSpPr/>
              <p:nvPr/>
            </p:nvSpPr>
            <p:spPr>
              <a:xfrm>
                <a:off x="9099907" y="2137019"/>
                <a:ext cx="85155" cy="358380"/>
              </a:xfrm>
              <a:custGeom>
                <a:avLst/>
                <a:gdLst>
                  <a:gd name="connsiteX0" fmla="*/ 38461 w 85155"/>
                  <a:gd name="connsiteY0" fmla="*/ 358380 h 358380"/>
                  <a:gd name="connsiteX1" fmla="*/ 13309 w 85155"/>
                  <a:gd name="connsiteY1" fmla="*/ 338051 h 358380"/>
                  <a:gd name="connsiteX2" fmla="*/ 33888 w 85155"/>
                  <a:gd name="connsiteY2" fmla="*/ 17227 h 358380"/>
                  <a:gd name="connsiteX3" fmla="*/ 67932 w 85155"/>
                  <a:gd name="connsiteY3" fmla="*/ 1726 h 358380"/>
                  <a:gd name="connsiteX4" fmla="*/ 83430 w 85155"/>
                  <a:gd name="connsiteY4" fmla="*/ 35778 h 358380"/>
                  <a:gd name="connsiteX5" fmla="*/ 83430 w 85155"/>
                  <a:gd name="connsiteY5" fmla="*/ 35778 h 358380"/>
                  <a:gd name="connsiteX6" fmla="*/ 64629 w 85155"/>
                  <a:gd name="connsiteY6" fmla="*/ 325726 h 358380"/>
                  <a:gd name="connsiteX7" fmla="*/ 45066 w 85155"/>
                  <a:gd name="connsiteY7" fmla="*/ 357618 h 358380"/>
                  <a:gd name="connsiteX8" fmla="*/ 38461 w 85155"/>
                  <a:gd name="connsiteY8" fmla="*/ 358380 h 358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155" h="358380">
                    <a:moveTo>
                      <a:pt x="38461" y="358380"/>
                    </a:moveTo>
                    <a:cubicBezTo>
                      <a:pt x="26774" y="358126"/>
                      <a:pt x="16103" y="349994"/>
                      <a:pt x="13309" y="338051"/>
                    </a:cubicBezTo>
                    <a:cubicBezTo>
                      <a:pt x="-25054" y="178338"/>
                      <a:pt x="31474" y="23707"/>
                      <a:pt x="33888" y="17227"/>
                    </a:cubicBezTo>
                    <a:cubicBezTo>
                      <a:pt x="38969" y="3505"/>
                      <a:pt x="54212" y="-3483"/>
                      <a:pt x="67932" y="1726"/>
                    </a:cubicBezTo>
                    <a:cubicBezTo>
                      <a:pt x="81651" y="6809"/>
                      <a:pt x="88637" y="22056"/>
                      <a:pt x="83430" y="35778"/>
                    </a:cubicBezTo>
                    <a:lnTo>
                      <a:pt x="83430" y="35778"/>
                    </a:lnTo>
                    <a:cubicBezTo>
                      <a:pt x="82921" y="37176"/>
                      <a:pt x="30204" y="182150"/>
                      <a:pt x="64629" y="325726"/>
                    </a:cubicBezTo>
                    <a:cubicBezTo>
                      <a:pt x="68059" y="339957"/>
                      <a:pt x="59294" y="354314"/>
                      <a:pt x="45066" y="357618"/>
                    </a:cubicBezTo>
                    <a:cubicBezTo>
                      <a:pt x="42907" y="358253"/>
                      <a:pt x="40620" y="358380"/>
                      <a:pt x="38461" y="358380"/>
                    </a:cubicBezTo>
                    <a:close/>
                  </a:path>
                </a:pathLst>
              </a:custGeom>
              <a:solidFill>
                <a:srgbClr val="707927"/>
              </a:solidFill>
              <a:ln w="12692"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26F82CBD-52F4-7F61-4754-13F4633E8A4D}"/>
                  </a:ext>
                </a:extLst>
              </p:cNvPr>
              <p:cNvSpPr/>
              <p:nvPr/>
            </p:nvSpPr>
            <p:spPr>
              <a:xfrm>
                <a:off x="9010846" y="2428332"/>
                <a:ext cx="146898" cy="76009"/>
              </a:xfrm>
              <a:custGeom>
                <a:avLst/>
                <a:gdLst>
                  <a:gd name="connsiteX0" fmla="*/ 132603 w 146898"/>
                  <a:gd name="connsiteY0" fmla="*/ 66686 h 76009"/>
                  <a:gd name="connsiteX1" fmla="*/ 138192 w 146898"/>
                  <a:gd name="connsiteY1" fmla="*/ 33905 h 76009"/>
                  <a:gd name="connsiteX2" fmla="*/ 2270 w 146898"/>
                  <a:gd name="connsiteY2" fmla="*/ 31110 h 76009"/>
                  <a:gd name="connsiteX3" fmla="*/ 132603 w 146898"/>
                  <a:gd name="connsiteY3" fmla="*/ 66686 h 76009"/>
                </a:gdLst>
                <a:ahLst/>
                <a:cxnLst>
                  <a:cxn ang="0">
                    <a:pos x="connsiteX0" y="connsiteY0"/>
                  </a:cxn>
                  <a:cxn ang="0">
                    <a:pos x="connsiteX1" y="connsiteY1"/>
                  </a:cxn>
                  <a:cxn ang="0">
                    <a:pos x="connsiteX2" y="connsiteY2"/>
                  </a:cxn>
                  <a:cxn ang="0">
                    <a:pos x="connsiteX3" y="connsiteY3"/>
                  </a:cxn>
                </a:cxnLst>
                <a:rect l="l" t="t" r="r" b="b"/>
                <a:pathLst>
                  <a:path w="146898" h="76009">
                    <a:moveTo>
                      <a:pt x="132603" y="66686"/>
                    </a:moveTo>
                    <a:cubicBezTo>
                      <a:pt x="148609" y="63382"/>
                      <a:pt x="152165" y="42164"/>
                      <a:pt x="138192" y="33905"/>
                    </a:cubicBezTo>
                    <a:cubicBezTo>
                      <a:pt x="93477" y="7477"/>
                      <a:pt x="19673" y="-25559"/>
                      <a:pt x="2270" y="31110"/>
                    </a:cubicBezTo>
                    <a:cubicBezTo>
                      <a:pt x="-15640" y="89430"/>
                      <a:pt x="76582" y="78375"/>
                      <a:pt x="132603" y="66686"/>
                    </a:cubicBezTo>
                    <a:close/>
                  </a:path>
                </a:pathLst>
              </a:custGeom>
              <a:solidFill>
                <a:srgbClr val="707927"/>
              </a:solidFill>
              <a:ln w="12692" cap="flat">
                <a:noFill/>
                <a:prstDash val="solid"/>
                <a:miter/>
              </a:ln>
            </p:spPr>
            <p:txBody>
              <a:bodyPr rtlCol="0" anchor="ctr"/>
              <a:lstStyle/>
              <a:p>
                <a:endParaRPr lang="en-US"/>
              </a:p>
            </p:txBody>
          </p:sp>
        </p:grpSp>
        <p:grpSp>
          <p:nvGrpSpPr>
            <p:cNvPr id="236" name="Graphic 4">
              <a:extLst>
                <a:ext uri="{FF2B5EF4-FFF2-40B4-BE49-F238E27FC236}">
                  <a16:creationId xmlns:a16="http://schemas.microsoft.com/office/drawing/2014/main" id="{DF5AFE1A-7E62-EA62-62B3-EDF81153D429}"/>
                </a:ext>
              </a:extLst>
            </p:cNvPr>
            <p:cNvGrpSpPr/>
            <p:nvPr/>
          </p:nvGrpSpPr>
          <p:grpSpPr>
            <a:xfrm>
              <a:off x="9583733" y="1951968"/>
              <a:ext cx="150322" cy="302128"/>
              <a:chOff x="9583733" y="1951968"/>
              <a:chExt cx="150322" cy="302128"/>
            </a:xfrm>
            <a:solidFill>
              <a:srgbClr val="707927"/>
            </a:solidFill>
          </p:grpSpPr>
          <p:sp>
            <p:nvSpPr>
              <p:cNvPr id="244" name="Freeform 243">
                <a:extLst>
                  <a:ext uri="{FF2B5EF4-FFF2-40B4-BE49-F238E27FC236}">
                    <a16:creationId xmlns:a16="http://schemas.microsoft.com/office/drawing/2014/main" id="{6B203510-45A4-DA35-CDD4-151E0054DC68}"/>
                  </a:ext>
                </a:extLst>
              </p:cNvPr>
              <p:cNvSpPr/>
              <p:nvPr/>
            </p:nvSpPr>
            <p:spPr>
              <a:xfrm>
                <a:off x="9583733" y="1951968"/>
                <a:ext cx="150322" cy="252084"/>
              </a:xfrm>
              <a:custGeom>
                <a:avLst/>
                <a:gdLst>
                  <a:gd name="connsiteX0" fmla="*/ 136049 w 150322"/>
                  <a:gd name="connsiteY0" fmla="*/ 252085 h 252084"/>
                  <a:gd name="connsiteX1" fmla="*/ 85745 w 150322"/>
                  <a:gd name="connsiteY1" fmla="*/ 235694 h 252084"/>
                  <a:gd name="connsiteX2" fmla="*/ 83078 w 150322"/>
                  <a:gd name="connsiteY2" fmla="*/ 111812 h 252084"/>
                  <a:gd name="connsiteX3" fmla="*/ 0 w 150322"/>
                  <a:gd name="connsiteY3" fmla="*/ 51713 h 252084"/>
                  <a:gd name="connsiteX4" fmla="*/ 11306 w 150322"/>
                  <a:gd name="connsiteY4" fmla="*/ 0 h 252084"/>
                  <a:gd name="connsiteX5" fmla="*/ 128681 w 150322"/>
                  <a:gd name="connsiteY5" fmla="*/ 85002 h 252084"/>
                  <a:gd name="connsiteX6" fmla="*/ 136049 w 150322"/>
                  <a:gd name="connsiteY6" fmla="*/ 252085 h 25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2" h="252084">
                    <a:moveTo>
                      <a:pt x="136049" y="252085"/>
                    </a:moveTo>
                    <a:lnTo>
                      <a:pt x="85745" y="235694"/>
                    </a:lnTo>
                    <a:cubicBezTo>
                      <a:pt x="102132" y="185506"/>
                      <a:pt x="101243" y="143958"/>
                      <a:pt x="83078" y="111812"/>
                    </a:cubicBezTo>
                    <a:cubicBezTo>
                      <a:pt x="56528" y="65054"/>
                      <a:pt x="509" y="51840"/>
                      <a:pt x="0" y="51713"/>
                    </a:cubicBezTo>
                    <a:lnTo>
                      <a:pt x="11306" y="0"/>
                    </a:lnTo>
                    <a:cubicBezTo>
                      <a:pt x="14482" y="635"/>
                      <a:pt x="90191" y="17788"/>
                      <a:pt x="128681" y="85002"/>
                    </a:cubicBezTo>
                    <a:cubicBezTo>
                      <a:pt x="154849" y="130743"/>
                      <a:pt x="157262" y="186904"/>
                      <a:pt x="136049" y="252085"/>
                    </a:cubicBezTo>
                    <a:close/>
                  </a:path>
                </a:pathLst>
              </a:custGeom>
              <a:solidFill>
                <a:srgbClr val="707927"/>
              </a:solidFill>
              <a:ln w="12692"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D2B5D1B3-9A08-58D5-30B7-E4B02E8BF361}"/>
                  </a:ext>
                </a:extLst>
              </p:cNvPr>
              <p:cNvSpPr/>
              <p:nvPr/>
            </p:nvSpPr>
            <p:spPr>
              <a:xfrm>
                <a:off x="9637199" y="2142219"/>
                <a:ext cx="89446" cy="111878"/>
              </a:xfrm>
              <a:custGeom>
                <a:avLst/>
                <a:gdLst>
                  <a:gd name="connsiteX0" fmla="*/ 41044 w 89446"/>
                  <a:gd name="connsiteY0" fmla="*/ 6564 h 111878"/>
                  <a:gd name="connsiteX1" fmla="*/ 89442 w 89446"/>
                  <a:gd name="connsiteY1" fmla="*/ 35025 h 111878"/>
                  <a:gd name="connsiteX2" fmla="*/ 18306 w 89446"/>
                  <a:gd name="connsiteY2" fmla="*/ 106686 h 111878"/>
                  <a:gd name="connsiteX3" fmla="*/ 41044 w 89446"/>
                  <a:gd name="connsiteY3" fmla="*/ 6564 h 111878"/>
                </a:gdLst>
                <a:ahLst/>
                <a:cxnLst>
                  <a:cxn ang="0">
                    <a:pos x="connsiteX0" y="connsiteY0"/>
                  </a:cxn>
                  <a:cxn ang="0">
                    <a:pos x="connsiteX1" y="connsiteY1"/>
                  </a:cxn>
                  <a:cxn ang="0">
                    <a:pos x="connsiteX2" y="connsiteY2"/>
                  </a:cxn>
                  <a:cxn ang="0">
                    <a:pos x="connsiteX3" y="connsiteY3"/>
                  </a:cxn>
                </a:cxnLst>
                <a:rect l="l" t="t" r="r" b="b"/>
                <a:pathLst>
                  <a:path w="89446" h="111878">
                    <a:moveTo>
                      <a:pt x="41044" y="6564"/>
                    </a:moveTo>
                    <a:cubicBezTo>
                      <a:pt x="63783" y="-10081"/>
                      <a:pt x="89824" y="6945"/>
                      <a:pt x="89442" y="35025"/>
                    </a:cubicBezTo>
                    <a:cubicBezTo>
                      <a:pt x="89061" y="77590"/>
                      <a:pt x="48920" y="128413"/>
                      <a:pt x="18306" y="106686"/>
                    </a:cubicBezTo>
                    <a:cubicBezTo>
                      <a:pt x="-15484" y="82672"/>
                      <a:pt x="649" y="36041"/>
                      <a:pt x="41044" y="6564"/>
                    </a:cubicBezTo>
                    <a:close/>
                  </a:path>
                </a:pathLst>
              </a:custGeom>
              <a:solidFill>
                <a:srgbClr val="707927"/>
              </a:solidFill>
              <a:ln w="12692" cap="flat">
                <a:noFill/>
                <a:prstDash val="solid"/>
                <a:miter/>
              </a:ln>
            </p:spPr>
            <p:txBody>
              <a:bodyPr rtlCol="0" anchor="ctr"/>
              <a:lstStyle/>
              <a:p>
                <a:endParaRPr lang="en-US"/>
              </a:p>
            </p:txBody>
          </p:sp>
        </p:grpSp>
        <p:sp>
          <p:nvSpPr>
            <p:cNvPr id="237" name="Freeform 236">
              <a:extLst>
                <a:ext uri="{FF2B5EF4-FFF2-40B4-BE49-F238E27FC236}">
                  <a16:creationId xmlns:a16="http://schemas.microsoft.com/office/drawing/2014/main" id="{5D3E038F-7BE4-5F79-74F7-5155A7446FC6}"/>
                </a:ext>
              </a:extLst>
            </p:cNvPr>
            <p:cNvSpPr/>
            <p:nvPr/>
          </p:nvSpPr>
          <p:spPr>
            <a:xfrm>
              <a:off x="8854711" y="1237086"/>
              <a:ext cx="930740" cy="969313"/>
            </a:xfrm>
            <a:custGeom>
              <a:avLst/>
              <a:gdLst>
                <a:gd name="connsiteX0" fmla="*/ 920837 w 930740"/>
                <a:gd name="connsiteY0" fmla="*/ 519338 h 969313"/>
                <a:gd name="connsiteX1" fmla="*/ 873963 w 930740"/>
                <a:gd name="connsiteY1" fmla="*/ 480204 h 969313"/>
                <a:gd name="connsiteX2" fmla="*/ 871549 w 930740"/>
                <a:gd name="connsiteY2" fmla="*/ 440943 h 969313"/>
                <a:gd name="connsiteX3" fmla="*/ 860878 w 930740"/>
                <a:gd name="connsiteY3" fmla="*/ 395202 h 969313"/>
                <a:gd name="connsiteX4" fmla="*/ 787837 w 930740"/>
                <a:gd name="connsiteY4" fmla="*/ 289743 h 969313"/>
                <a:gd name="connsiteX5" fmla="*/ 672240 w 930740"/>
                <a:gd name="connsiteY5" fmla="*/ 243875 h 969313"/>
                <a:gd name="connsiteX6" fmla="*/ 757096 w 930740"/>
                <a:gd name="connsiteY6" fmla="*/ 89880 h 969313"/>
                <a:gd name="connsiteX7" fmla="*/ 761033 w 930740"/>
                <a:gd name="connsiteY7" fmla="*/ 56082 h 969313"/>
                <a:gd name="connsiteX8" fmla="*/ 762431 w 930740"/>
                <a:gd name="connsiteY8" fmla="*/ 42360 h 969313"/>
                <a:gd name="connsiteX9" fmla="*/ 766496 w 930740"/>
                <a:gd name="connsiteY9" fmla="*/ 49 h 969313"/>
                <a:gd name="connsiteX10" fmla="*/ 675162 w 930740"/>
                <a:gd name="connsiteY10" fmla="*/ 7673 h 969313"/>
                <a:gd name="connsiteX11" fmla="*/ 642134 w 930740"/>
                <a:gd name="connsiteY11" fmla="*/ 16567 h 969313"/>
                <a:gd name="connsiteX12" fmla="*/ 516120 w 930740"/>
                <a:gd name="connsiteY12" fmla="*/ 114656 h 969313"/>
                <a:gd name="connsiteX13" fmla="*/ 480680 w 930740"/>
                <a:gd name="connsiteY13" fmla="*/ 235743 h 969313"/>
                <a:gd name="connsiteX14" fmla="*/ 331420 w 930740"/>
                <a:gd name="connsiteY14" fmla="*/ 176407 h 969313"/>
                <a:gd name="connsiteX15" fmla="*/ 212521 w 930740"/>
                <a:gd name="connsiteY15" fmla="*/ 188731 h 969313"/>
                <a:gd name="connsiteX16" fmla="*/ 97940 w 930740"/>
                <a:gd name="connsiteY16" fmla="*/ 295461 h 969313"/>
                <a:gd name="connsiteX17" fmla="*/ 90191 w 930740"/>
                <a:gd name="connsiteY17" fmla="*/ 311216 h 969313"/>
                <a:gd name="connsiteX18" fmla="*/ 87778 w 930740"/>
                <a:gd name="connsiteY18" fmla="*/ 324938 h 969313"/>
                <a:gd name="connsiteX19" fmla="*/ 22612 w 930740"/>
                <a:gd name="connsiteY19" fmla="*/ 348952 h 969313"/>
                <a:gd name="connsiteX20" fmla="*/ 0 w 930740"/>
                <a:gd name="connsiteY20" fmla="*/ 415277 h 969313"/>
                <a:gd name="connsiteX21" fmla="*/ 2922 w 930740"/>
                <a:gd name="connsiteY21" fmla="*/ 577531 h 969313"/>
                <a:gd name="connsiteX22" fmla="*/ 73169 w 930740"/>
                <a:gd name="connsiteY22" fmla="*/ 660628 h 969313"/>
                <a:gd name="connsiteX23" fmla="*/ 82696 w 930740"/>
                <a:gd name="connsiteY23" fmla="*/ 662915 h 969313"/>
                <a:gd name="connsiteX24" fmla="*/ 133000 w 930740"/>
                <a:gd name="connsiteY24" fmla="*/ 792261 h 969313"/>
                <a:gd name="connsiteX25" fmla="*/ 228018 w 930740"/>
                <a:gd name="connsiteY25" fmla="*/ 908774 h 969313"/>
                <a:gd name="connsiteX26" fmla="*/ 343107 w 930740"/>
                <a:gd name="connsiteY26" fmla="*/ 931390 h 969313"/>
                <a:gd name="connsiteX27" fmla="*/ 369656 w 930740"/>
                <a:gd name="connsiteY27" fmla="*/ 927705 h 969313"/>
                <a:gd name="connsiteX28" fmla="*/ 404335 w 930740"/>
                <a:gd name="connsiteY28" fmla="*/ 942190 h 969313"/>
                <a:gd name="connsiteX29" fmla="*/ 483220 w 930740"/>
                <a:gd name="connsiteY29" fmla="*/ 969254 h 969313"/>
                <a:gd name="connsiteX30" fmla="*/ 495923 w 930740"/>
                <a:gd name="connsiteY30" fmla="*/ 968491 h 969313"/>
                <a:gd name="connsiteX31" fmla="*/ 594117 w 930740"/>
                <a:gd name="connsiteY31" fmla="*/ 936600 h 969313"/>
                <a:gd name="connsiteX32" fmla="*/ 719241 w 930740"/>
                <a:gd name="connsiteY32" fmla="*/ 828981 h 969313"/>
                <a:gd name="connsiteX33" fmla="*/ 742106 w 930740"/>
                <a:gd name="connsiteY33" fmla="*/ 800901 h 969313"/>
                <a:gd name="connsiteX34" fmla="*/ 748585 w 930740"/>
                <a:gd name="connsiteY34" fmla="*/ 792515 h 969313"/>
                <a:gd name="connsiteX35" fmla="*/ 760144 w 930740"/>
                <a:gd name="connsiteY35" fmla="*/ 794929 h 969313"/>
                <a:gd name="connsiteX36" fmla="*/ 856560 w 930740"/>
                <a:gd name="connsiteY36" fmla="*/ 742962 h 969313"/>
                <a:gd name="connsiteX37" fmla="*/ 925664 w 930740"/>
                <a:gd name="connsiteY37" fmla="*/ 582233 h 969313"/>
                <a:gd name="connsiteX38" fmla="*/ 920837 w 930740"/>
                <a:gd name="connsiteY38" fmla="*/ 519338 h 96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30740" h="969313">
                  <a:moveTo>
                    <a:pt x="920837" y="519338"/>
                  </a:moveTo>
                  <a:cubicBezTo>
                    <a:pt x="910674" y="501042"/>
                    <a:pt x="895049" y="486938"/>
                    <a:pt x="873963" y="480204"/>
                  </a:cubicBezTo>
                  <a:cubicBezTo>
                    <a:pt x="873201" y="467498"/>
                    <a:pt x="872439" y="454793"/>
                    <a:pt x="871549" y="440943"/>
                  </a:cubicBezTo>
                  <a:cubicBezTo>
                    <a:pt x="869771" y="425061"/>
                    <a:pt x="865833" y="410068"/>
                    <a:pt x="860878" y="395202"/>
                  </a:cubicBezTo>
                  <a:cubicBezTo>
                    <a:pt x="845889" y="349334"/>
                    <a:pt x="822262" y="314901"/>
                    <a:pt x="787837" y="289743"/>
                  </a:cubicBezTo>
                  <a:cubicBezTo>
                    <a:pt x="754428" y="265729"/>
                    <a:pt x="716573" y="250101"/>
                    <a:pt x="672240" y="243875"/>
                  </a:cubicBezTo>
                  <a:cubicBezTo>
                    <a:pt x="718605" y="208807"/>
                    <a:pt x="746044" y="158491"/>
                    <a:pt x="757096" y="89880"/>
                  </a:cubicBezTo>
                  <a:cubicBezTo>
                    <a:pt x="759509" y="78317"/>
                    <a:pt x="759636" y="67644"/>
                    <a:pt x="761033" y="56082"/>
                  </a:cubicBezTo>
                  <a:cubicBezTo>
                    <a:pt x="762176" y="51889"/>
                    <a:pt x="762303" y="46553"/>
                    <a:pt x="762431" y="42360"/>
                  </a:cubicBezTo>
                  <a:lnTo>
                    <a:pt x="766496" y="49"/>
                  </a:lnTo>
                  <a:cubicBezTo>
                    <a:pt x="766496" y="49"/>
                    <a:pt x="711365" y="-1095"/>
                    <a:pt x="675162" y="7673"/>
                  </a:cubicBezTo>
                  <a:cubicBezTo>
                    <a:pt x="664491" y="9578"/>
                    <a:pt x="653821" y="12501"/>
                    <a:pt x="642134" y="16567"/>
                  </a:cubicBezTo>
                  <a:cubicBezTo>
                    <a:pt x="584462" y="35498"/>
                    <a:pt x="542416" y="69550"/>
                    <a:pt x="516120" y="114656"/>
                  </a:cubicBezTo>
                  <a:cubicBezTo>
                    <a:pt x="491985" y="156585"/>
                    <a:pt x="484617" y="200929"/>
                    <a:pt x="480680" y="235743"/>
                  </a:cubicBezTo>
                  <a:cubicBezTo>
                    <a:pt x="430503" y="203978"/>
                    <a:pt x="382105" y="184920"/>
                    <a:pt x="331420" y="176407"/>
                  </a:cubicBezTo>
                  <a:cubicBezTo>
                    <a:pt x="289119" y="170181"/>
                    <a:pt x="249867" y="173611"/>
                    <a:pt x="212521" y="188731"/>
                  </a:cubicBezTo>
                  <a:cubicBezTo>
                    <a:pt x="164376" y="207917"/>
                    <a:pt x="126522" y="244129"/>
                    <a:pt x="97940" y="295461"/>
                  </a:cubicBezTo>
                  <a:cubicBezTo>
                    <a:pt x="95654" y="300670"/>
                    <a:pt x="92478" y="306007"/>
                    <a:pt x="90191" y="311216"/>
                  </a:cubicBezTo>
                  <a:lnTo>
                    <a:pt x="87778" y="324938"/>
                  </a:lnTo>
                  <a:cubicBezTo>
                    <a:pt x="56020" y="322143"/>
                    <a:pt x="34552" y="336501"/>
                    <a:pt x="22612" y="348952"/>
                  </a:cubicBezTo>
                  <a:cubicBezTo>
                    <a:pt x="-126" y="373856"/>
                    <a:pt x="254" y="404604"/>
                    <a:pt x="0" y="415277"/>
                  </a:cubicBezTo>
                  <a:cubicBezTo>
                    <a:pt x="0" y="415277"/>
                    <a:pt x="2541" y="543607"/>
                    <a:pt x="2922" y="577531"/>
                  </a:cubicBezTo>
                  <a:cubicBezTo>
                    <a:pt x="4192" y="618952"/>
                    <a:pt x="32139" y="652369"/>
                    <a:pt x="73169" y="660628"/>
                  </a:cubicBezTo>
                  <a:cubicBezTo>
                    <a:pt x="76345" y="661771"/>
                    <a:pt x="79521" y="661771"/>
                    <a:pt x="82696" y="662915"/>
                  </a:cubicBezTo>
                  <a:cubicBezTo>
                    <a:pt x="96543" y="710943"/>
                    <a:pt x="113691" y="753635"/>
                    <a:pt x="133000" y="792261"/>
                  </a:cubicBezTo>
                  <a:cubicBezTo>
                    <a:pt x="152309" y="829743"/>
                    <a:pt x="180001" y="875865"/>
                    <a:pt x="228018" y="908774"/>
                  </a:cubicBezTo>
                  <a:cubicBezTo>
                    <a:pt x="263586" y="932788"/>
                    <a:pt x="302584" y="941047"/>
                    <a:pt x="343107" y="931390"/>
                  </a:cubicBezTo>
                  <a:cubicBezTo>
                    <a:pt x="351618" y="929484"/>
                    <a:pt x="360129" y="928595"/>
                    <a:pt x="369656" y="927705"/>
                  </a:cubicBezTo>
                  <a:cubicBezTo>
                    <a:pt x="380326" y="926816"/>
                    <a:pt x="390743" y="932407"/>
                    <a:pt x="404335" y="942190"/>
                  </a:cubicBezTo>
                  <a:cubicBezTo>
                    <a:pt x="427327" y="959597"/>
                    <a:pt x="453622" y="968618"/>
                    <a:pt x="483220" y="969254"/>
                  </a:cubicBezTo>
                  <a:cubicBezTo>
                    <a:pt x="487412" y="969381"/>
                    <a:pt x="491731" y="969381"/>
                    <a:pt x="495923" y="968491"/>
                  </a:cubicBezTo>
                  <a:cubicBezTo>
                    <a:pt x="528823" y="965950"/>
                    <a:pt x="559819" y="956040"/>
                    <a:pt x="594117" y="936600"/>
                  </a:cubicBezTo>
                  <a:cubicBezTo>
                    <a:pt x="637053" y="912077"/>
                    <a:pt x="675924" y="878915"/>
                    <a:pt x="719241" y="828981"/>
                  </a:cubicBezTo>
                  <a:cubicBezTo>
                    <a:pt x="727879" y="818562"/>
                    <a:pt x="735500" y="809160"/>
                    <a:pt x="742106" y="800901"/>
                  </a:cubicBezTo>
                  <a:lnTo>
                    <a:pt x="748585" y="792515"/>
                  </a:lnTo>
                  <a:lnTo>
                    <a:pt x="760144" y="794929"/>
                  </a:lnTo>
                  <a:cubicBezTo>
                    <a:pt x="803461" y="802171"/>
                    <a:pt x="837759" y="783875"/>
                    <a:pt x="856560" y="742962"/>
                  </a:cubicBezTo>
                  <a:cubicBezTo>
                    <a:pt x="866595" y="721997"/>
                    <a:pt x="916644" y="606501"/>
                    <a:pt x="925664" y="582233"/>
                  </a:cubicBezTo>
                  <a:cubicBezTo>
                    <a:pt x="933793" y="561903"/>
                    <a:pt x="932142" y="538651"/>
                    <a:pt x="920837" y="519338"/>
                  </a:cubicBezTo>
                  <a:close/>
                </a:path>
              </a:pathLst>
            </a:custGeom>
            <a:solidFill>
              <a:srgbClr val="FFFFFF"/>
            </a:solidFill>
            <a:ln w="12692" cap="flat">
              <a:noFill/>
              <a:prstDash val="solid"/>
              <a:miter/>
            </a:ln>
          </p:spPr>
          <p:txBody>
            <a:bodyPr rtlCol="0" anchor="ctr"/>
            <a:lstStyle/>
            <a:p>
              <a:endParaRPr lang="en-US"/>
            </a:p>
          </p:txBody>
        </p:sp>
        <p:sp>
          <p:nvSpPr>
            <p:cNvPr id="238" name="Freeform 237">
              <a:extLst>
                <a:ext uri="{FF2B5EF4-FFF2-40B4-BE49-F238E27FC236}">
                  <a16:creationId xmlns:a16="http://schemas.microsoft.com/office/drawing/2014/main" id="{F814F052-BD20-F677-74AF-4BF04DF906BF}"/>
                </a:ext>
              </a:extLst>
            </p:cNvPr>
            <p:cNvSpPr/>
            <p:nvPr/>
          </p:nvSpPr>
          <p:spPr>
            <a:xfrm>
              <a:off x="8969291" y="1449985"/>
              <a:ext cx="721283" cy="717496"/>
            </a:xfrm>
            <a:custGeom>
              <a:avLst/>
              <a:gdLst>
                <a:gd name="connsiteX0" fmla="*/ 393918 w 721283"/>
                <a:gd name="connsiteY0" fmla="*/ 466280 h 717496"/>
                <a:gd name="connsiteX1" fmla="*/ 398364 w 721283"/>
                <a:gd name="connsiteY1" fmla="*/ 254345 h 717496"/>
                <a:gd name="connsiteX2" fmla="*/ 720637 w 721283"/>
                <a:gd name="connsiteY2" fmla="*/ 298181 h 717496"/>
                <a:gd name="connsiteX3" fmla="*/ 710095 w 721283"/>
                <a:gd name="connsiteY3" fmla="*/ 194120 h 717496"/>
                <a:gd name="connsiteX4" fmla="*/ 651534 w 721283"/>
                <a:gd name="connsiteY4" fmla="*/ 108101 h 717496"/>
                <a:gd name="connsiteX5" fmla="*/ 522091 w 721283"/>
                <a:gd name="connsiteY5" fmla="*/ 67188 h 717496"/>
                <a:gd name="connsiteX6" fmla="*/ 393537 w 721283"/>
                <a:gd name="connsiteY6" fmla="*/ 83578 h 717496"/>
                <a:gd name="connsiteX7" fmla="*/ 381977 w 721283"/>
                <a:gd name="connsiteY7" fmla="*/ 80148 h 717496"/>
                <a:gd name="connsiteX8" fmla="*/ 214045 w 721283"/>
                <a:gd name="connsiteY8" fmla="*/ 2388 h 717496"/>
                <a:gd name="connsiteX9" fmla="*/ 116359 w 721283"/>
                <a:gd name="connsiteY9" fmla="*/ 12044 h 717496"/>
                <a:gd name="connsiteX10" fmla="*/ 22357 w 721283"/>
                <a:gd name="connsiteY10" fmla="*/ 101240 h 717496"/>
                <a:gd name="connsiteX11" fmla="*/ 0 w 721283"/>
                <a:gd name="connsiteY11" fmla="*/ 155875 h 717496"/>
                <a:gd name="connsiteX12" fmla="*/ 305506 w 721283"/>
                <a:gd name="connsiteY12" fmla="*/ 241767 h 717496"/>
                <a:gd name="connsiteX13" fmla="*/ 227129 w 721283"/>
                <a:gd name="connsiteY13" fmla="*/ 441503 h 717496"/>
                <a:gd name="connsiteX14" fmla="*/ 889 w 721283"/>
                <a:gd name="connsiteY14" fmla="*/ 416600 h 717496"/>
                <a:gd name="connsiteX15" fmla="*/ 56147 w 721283"/>
                <a:gd name="connsiteY15" fmla="*/ 561955 h 717496"/>
                <a:gd name="connsiteX16" fmla="*/ 138716 w 721283"/>
                <a:gd name="connsiteY16" fmla="*/ 664364 h 717496"/>
                <a:gd name="connsiteX17" fmla="*/ 222047 w 721283"/>
                <a:gd name="connsiteY17" fmla="*/ 681009 h 717496"/>
                <a:gd name="connsiteX18" fmla="*/ 257107 w 721283"/>
                <a:gd name="connsiteY18" fmla="*/ 676435 h 717496"/>
                <a:gd name="connsiteX19" fmla="*/ 315922 w 721283"/>
                <a:gd name="connsiteY19" fmla="*/ 698924 h 717496"/>
                <a:gd name="connsiteX20" fmla="*/ 380199 w 721283"/>
                <a:gd name="connsiteY20" fmla="*/ 717221 h 717496"/>
                <a:gd name="connsiteX21" fmla="*/ 461244 w 721283"/>
                <a:gd name="connsiteY21" fmla="*/ 690284 h 717496"/>
                <a:gd name="connsiteX22" fmla="*/ 576714 w 721283"/>
                <a:gd name="connsiteY22" fmla="*/ 590924 h 717496"/>
                <a:gd name="connsiteX23" fmla="*/ 619141 w 721283"/>
                <a:gd name="connsiteY23" fmla="*/ 537814 h 717496"/>
                <a:gd name="connsiteX24" fmla="*/ 393918 w 721283"/>
                <a:gd name="connsiteY24" fmla="*/ 466280 h 717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1283" h="717496">
                  <a:moveTo>
                    <a:pt x="393918" y="466280"/>
                  </a:moveTo>
                  <a:lnTo>
                    <a:pt x="398364" y="254345"/>
                  </a:lnTo>
                  <a:lnTo>
                    <a:pt x="720637" y="298181"/>
                  </a:lnTo>
                  <a:cubicBezTo>
                    <a:pt x="722416" y="263240"/>
                    <a:pt x="721019" y="228298"/>
                    <a:pt x="710095" y="194120"/>
                  </a:cubicBezTo>
                  <a:cubicBezTo>
                    <a:pt x="699170" y="159941"/>
                    <a:pt x="680751" y="129955"/>
                    <a:pt x="651534" y="108101"/>
                  </a:cubicBezTo>
                  <a:cubicBezTo>
                    <a:pt x="612917" y="79767"/>
                    <a:pt x="568711" y="68204"/>
                    <a:pt x="522091" y="67188"/>
                  </a:cubicBezTo>
                  <a:cubicBezTo>
                    <a:pt x="478647" y="65155"/>
                    <a:pt x="435076" y="71762"/>
                    <a:pt x="393537" y="83578"/>
                  </a:cubicBezTo>
                  <a:cubicBezTo>
                    <a:pt x="390361" y="84595"/>
                    <a:pt x="384010" y="82308"/>
                    <a:pt x="381977" y="80148"/>
                  </a:cubicBezTo>
                  <a:cubicBezTo>
                    <a:pt x="331928" y="42030"/>
                    <a:pt x="277433" y="12298"/>
                    <a:pt x="214045" y="2388"/>
                  </a:cubicBezTo>
                  <a:cubicBezTo>
                    <a:pt x="180255" y="-2567"/>
                    <a:pt x="147355" y="-26"/>
                    <a:pt x="116359" y="12044"/>
                  </a:cubicBezTo>
                  <a:cubicBezTo>
                    <a:pt x="73551" y="29197"/>
                    <a:pt x="43317" y="61343"/>
                    <a:pt x="22357" y="101240"/>
                  </a:cubicBezTo>
                  <a:cubicBezTo>
                    <a:pt x="13465" y="118011"/>
                    <a:pt x="7749" y="138087"/>
                    <a:pt x="0" y="155875"/>
                  </a:cubicBezTo>
                  <a:lnTo>
                    <a:pt x="305506" y="241767"/>
                  </a:lnTo>
                  <a:lnTo>
                    <a:pt x="227129" y="441503"/>
                  </a:lnTo>
                  <a:lnTo>
                    <a:pt x="889" y="416600"/>
                  </a:lnTo>
                  <a:cubicBezTo>
                    <a:pt x="1906" y="419776"/>
                    <a:pt x="27565" y="511513"/>
                    <a:pt x="56147" y="561955"/>
                  </a:cubicBezTo>
                  <a:cubicBezTo>
                    <a:pt x="77615" y="600581"/>
                    <a:pt x="101116" y="638190"/>
                    <a:pt x="138716" y="664364"/>
                  </a:cubicBezTo>
                  <a:cubicBezTo>
                    <a:pt x="164884" y="681898"/>
                    <a:pt x="191179" y="688760"/>
                    <a:pt x="222047" y="681009"/>
                  </a:cubicBezTo>
                  <a:cubicBezTo>
                    <a:pt x="233734" y="678087"/>
                    <a:pt x="244404" y="677197"/>
                    <a:pt x="257107" y="676435"/>
                  </a:cubicBezTo>
                  <a:cubicBezTo>
                    <a:pt x="279338" y="675800"/>
                    <a:pt x="298265" y="684694"/>
                    <a:pt x="315922" y="698924"/>
                  </a:cubicBezTo>
                  <a:cubicBezTo>
                    <a:pt x="334723" y="713155"/>
                    <a:pt x="356826" y="718873"/>
                    <a:pt x="380199" y="717221"/>
                  </a:cubicBezTo>
                  <a:cubicBezTo>
                    <a:pt x="409924" y="715696"/>
                    <a:pt x="436600" y="704642"/>
                    <a:pt x="461244" y="690284"/>
                  </a:cubicBezTo>
                  <a:cubicBezTo>
                    <a:pt x="506339" y="663729"/>
                    <a:pt x="543051" y="628407"/>
                    <a:pt x="576714" y="590924"/>
                  </a:cubicBezTo>
                  <a:cubicBezTo>
                    <a:pt x="591957" y="574280"/>
                    <a:pt x="605041" y="555475"/>
                    <a:pt x="619141" y="537814"/>
                  </a:cubicBezTo>
                  <a:lnTo>
                    <a:pt x="393918" y="466280"/>
                  </a:lnTo>
                  <a:close/>
                </a:path>
              </a:pathLst>
            </a:custGeom>
            <a:solidFill>
              <a:srgbClr val="AAB02A"/>
            </a:solidFill>
            <a:ln w="12692" cap="flat">
              <a:noFill/>
              <a:prstDash val="solid"/>
              <a:miter/>
            </a:ln>
          </p:spPr>
          <p:txBody>
            <a:bodyPr rtlCol="0" anchor="ctr"/>
            <a:lstStyle/>
            <a:p>
              <a:endParaRPr lang="en-US"/>
            </a:p>
          </p:txBody>
        </p:sp>
        <p:sp>
          <p:nvSpPr>
            <p:cNvPr id="239" name="Freeform 238">
              <a:extLst>
                <a:ext uri="{FF2B5EF4-FFF2-40B4-BE49-F238E27FC236}">
                  <a16:creationId xmlns:a16="http://schemas.microsoft.com/office/drawing/2014/main" id="{CAB57F7A-F1C6-3479-8A95-78FAD6D24EA4}"/>
                </a:ext>
              </a:extLst>
            </p:cNvPr>
            <p:cNvSpPr/>
            <p:nvPr/>
          </p:nvSpPr>
          <p:spPr>
            <a:xfrm>
              <a:off x="8892693" y="1601248"/>
              <a:ext cx="852057" cy="395664"/>
            </a:xfrm>
            <a:custGeom>
              <a:avLst/>
              <a:gdLst>
                <a:gd name="connsiteX0" fmla="*/ 819340 w 852057"/>
                <a:gd name="connsiteY0" fmla="*/ 151619 h 395664"/>
                <a:gd name="connsiteX1" fmla="*/ 504815 w 852057"/>
                <a:gd name="connsiteY1" fmla="*/ 89869 h 395664"/>
                <a:gd name="connsiteX2" fmla="*/ 451970 w 852057"/>
                <a:gd name="connsiteY2" fmla="*/ 131163 h 395664"/>
                <a:gd name="connsiteX3" fmla="*/ 451462 w 852057"/>
                <a:gd name="connsiteY3" fmla="*/ 152382 h 395664"/>
                <a:gd name="connsiteX4" fmla="*/ 390234 w 852057"/>
                <a:gd name="connsiteY4" fmla="*/ 140438 h 395664"/>
                <a:gd name="connsiteX5" fmla="*/ 396840 w 852057"/>
                <a:gd name="connsiteY5" fmla="*/ 125699 h 395664"/>
                <a:gd name="connsiteX6" fmla="*/ 365336 w 852057"/>
                <a:gd name="connsiteY6" fmla="*/ 63568 h 395664"/>
                <a:gd name="connsiteX7" fmla="*/ 52971 w 852057"/>
                <a:gd name="connsiteY7" fmla="*/ 801 h 395664"/>
                <a:gd name="connsiteX8" fmla="*/ 12449 w 852057"/>
                <a:gd name="connsiteY8" fmla="*/ 12617 h 395664"/>
                <a:gd name="connsiteX9" fmla="*/ 0 w 852057"/>
                <a:gd name="connsiteY9" fmla="*/ 51624 h 395664"/>
                <a:gd name="connsiteX10" fmla="*/ 2921 w 852057"/>
                <a:gd name="connsiteY10" fmla="*/ 213878 h 395664"/>
                <a:gd name="connsiteX11" fmla="*/ 42174 w 852057"/>
                <a:gd name="connsiteY11" fmla="*/ 259238 h 395664"/>
                <a:gd name="connsiteX12" fmla="*/ 280735 w 852057"/>
                <a:gd name="connsiteY12" fmla="*/ 305615 h 395664"/>
                <a:gd name="connsiteX13" fmla="*/ 327863 w 852057"/>
                <a:gd name="connsiteY13" fmla="*/ 283252 h 395664"/>
                <a:gd name="connsiteX14" fmla="*/ 377912 w 852057"/>
                <a:gd name="connsiteY14" fmla="*/ 169789 h 395664"/>
                <a:gd name="connsiteX15" fmla="*/ 452859 w 852057"/>
                <a:gd name="connsiteY15" fmla="*/ 185163 h 395664"/>
                <a:gd name="connsiteX16" fmla="*/ 454638 w 852057"/>
                <a:gd name="connsiteY16" fmla="*/ 302819 h 395664"/>
                <a:gd name="connsiteX17" fmla="*/ 489698 w 852057"/>
                <a:gd name="connsiteY17" fmla="*/ 347036 h 395664"/>
                <a:gd name="connsiteX18" fmla="*/ 727116 w 852057"/>
                <a:gd name="connsiteY18" fmla="*/ 394429 h 395664"/>
                <a:gd name="connsiteX19" fmla="*/ 780722 w 852057"/>
                <a:gd name="connsiteY19" fmla="*/ 365841 h 395664"/>
                <a:gd name="connsiteX20" fmla="*/ 808542 w 852057"/>
                <a:gd name="connsiteY20" fmla="*/ 302819 h 395664"/>
                <a:gd name="connsiteX21" fmla="*/ 848683 w 852057"/>
                <a:gd name="connsiteY21" fmla="*/ 207271 h 395664"/>
                <a:gd name="connsiteX22" fmla="*/ 819340 w 852057"/>
                <a:gd name="connsiteY22" fmla="*/ 151619 h 395664"/>
                <a:gd name="connsiteX23" fmla="*/ 367623 w 852057"/>
                <a:gd name="connsiteY23" fmla="*/ 114645 h 395664"/>
                <a:gd name="connsiteX24" fmla="*/ 301948 w 852057"/>
                <a:gd name="connsiteY24" fmla="*/ 265845 h 395664"/>
                <a:gd name="connsiteX25" fmla="*/ 282640 w 852057"/>
                <a:gd name="connsiteY25" fmla="*/ 274993 h 395664"/>
                <a:gd name="connsiteX26" fmla="*/ 52590 w 852057"/>
                <a:gd name="connsiteY26" fmla="*/ 229888 h 395664"/>
                <a:gd name="connsiteX27" fmla="*/ 38871 w 852057"/>
                <a:gd name="connsiteY27" fmla="*/ 224297 h 395664"/>
                <a:gd name="connsiteX28" fmla="*/ 34933 w 852057"/>
                <a:gd name="connsiteY28" fmla="*/ 209431 h 395664"/>
                <a:gd name="connsiteX29" fmla="*/ 31884 w 852057"/>
                <a:gd name="connsiteY29" fmla="*/ 54674 h 395664"/>
                <a:gd name="connsiteX30" fmla="*/ 32011 w 852057"/>
                <a:gd name="connsiteY30" fmla="*/ 49337 h 395664"/>
                <a:gd name="connsiteX31" fmla="*/ 51447 w 852057"/>
                <a:gd name="connsiteY31" fmla="*/ 33836 h 395664"/>
                <a:gd name="connsiteX32" fmla="*/ 355428 w 852057"/>
                <a:gd name="connsiteY32" fmla="*/ 93172 h 395664"/>
                <a:gd name="connsiteX33" fmla="*/ 368004 w 852057"/>
                <a:gd name="connsiteY33" fmla="*/ 98763 h 395664"/>
                <a:gd name="connsiteX34" fmla="*/ 367623 w 852057"/>
                <a:gd name="connsiteY34" fmla="*/ 114645 h 395664"/>
                <a:gd name="connsiteX35" fmla="*/ 818323 w 852057"/>
                <a:gd name="connsiteY35" fmla="*/ 202570 h 395664"/>
                <a:gd name="connsiteX36" fmla="*/ 753792 w 852057"/>
                <a:gd name="connsiteY36" fmla="*/ 350721 h 395664"/>
                <a:gd name="connsiteX37" fmla="*/ 732324 w 852057"/>
                <a:gd name="connsiteY37" fmla="*/ 361902 h 395664"/>
                <a:gd name="connsiteX38" fmla="*/ 504306 w 852057"/>
                <a:gd name="connsiteY38" fmla="*/ 317939 h 395664"/>
                <a:gd name="connsiteX39" fmla="*/ 487539 w 852057"/>
                <a:gd name="connsiteY39" fmla="*/ 308029 h 395664"/>
                <a:gd name="connsiteX40" fmla="*/ 485760 w 852057"/>
                <a:gd name="connsiteY40" fmla="*/ 294179 h 395664"/>
                <a:gd name="connsiteX41" fmla="*/ 482712 w 852057"/>
                <a:gd name="connsiteY41" fmla="*/ 139422 h 395664"/>
                <a:gd name="connsiteX42" fmla="*/ 483982 w 852057"/>
                <a:gd name="connsiteY42" fmla="*/ 126716 h 395664"/>
                <a:gd name="connsiteX43" fmla="*/ 495795 w 852057"/>
                <a:gd name="connsiteY43" fmla="*/ 119601 h 395664"/>
                <a:gd name="connsiteX44" fmla="*/ 808161 w 852057"/>
                <a:gd name="connsiteY44" fmla="*/ 181224 h 395664"/>
                <a:gd name="connsiteX45" fmla="*/ 821753 w 852057"/>
                <a:gd name="connsiteY45" fmla="*/ 187831 h 395664"/>
                <a:gd name="connsiteX46" fmla="*/ 818323 w 852057"/>
                <a:gd name="connsiteY46" fmla="*/ 202570 h 395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52057" h="395664">
                  <a:moveTo>
                    <a:pt x="819340" y="151619"/>
                  </a:moveTo>
                  <a:cubicBezTo>
                    <a:pt x="811972" y="149332"/>
                    <a:pt x="581922" y="105243"/>
                    <a:pt x="504815" y="89869"/>
                  </a:cubicBezTo>
                  <a:cubicBezTo>
                    <a:pt x="475217" y="83897"/>
                    <a:pt x="453749" y="101558"/>
                    <a:pt x="451970" y="131163"/>
                  </a:cubicBezTo>
                  <a:lnTo>
                    <a:pt x="451462" y="152382"/>
                  </a:lnTo>
                  <a:cubicBezTo>
                    <a:pt x="430376" y="147681"/>
                    <a:pt x="410305" y="144123"/>
                    <a:pt x="390234" y="140438"/>
                  </a:cubicBezTo>
                  <a:cubicBezTo>
                    <a:pt x="392520" y="135229"/>
                    <a:pt x="394680" y="129892"/>
                    <a:pt x="396840" y="125699"/>
                  </a:cubicBezTo>
                  <a:cubicBezTo>
                    <a:pt x="408018" y="98382"/>
                    <a:pt x="399126" y="68523"/>
                    <a:pt x="365336" y="63568"/>
                  </a:cubicBezTo>
                  <a:cubicBezTo>
                    <a:pt x="347425" y="60010"/>
                    <a:pt x="60339" y="2071"/>
                    <a:pt x="52971" y="801"/>
                  </a:cubicBezTo>
                  <a:cubicBezTo>
                    <a:pt x="37092" y="-1613"/>
                    <a:pt x="23246" y="1182"/>
                    <a:pt x="12449" y="12617"/>
                  </a:cubicBezTo>
                  <a:cubicBezTo>
                    <a:pt x="1651" y="24052"/>
                    <a:pt x="254" y="36758"/>
                    <a:pt x="0" y="51624"/>
                  </a:cubicBezTo>
                  <a:lnTo>
                    <a:pt x="2921" y="213878"/>
                  </a:lnTo>
                  <a:cubicBezTo>
                    <a:pt x="3429" y="237257"/>
                    <a:pt x="19054" y="254537"/>
                    <a:pt x="42174" y="259238"/>
                  </a:cubicBezTo>
                  <a:cubicBezTo>
                    <a:pt x="52717" y="261525"/>
                    <a:pt x="229034" y="294942"/>
                    <a:pt x="280735" y="305615"/>
                  </a:cubicBezTo>
                  <a:cubicBezTo>
                    <a:pt x="298645" y="309172"/>
                    <a:pt x="321130" y="297991"/>
                    <a:pt x="327863" y="283252"/>
                  </a:cubicBezTo>
                  <a:cubicBezTo>
                    <a:pt x="333452" y="270674"/>
                    <a:pt x="366734" y="196090"/>
                    <a:pt x="377912" y="169789"/>
                  </a:cubicBezTo>
                  <a:cubicBezTo>
                    <a:pt x="403191" y="174617"/>
                    <a:pt x="428597" y="180335"/>
                    <a:pt x="452859" y="185163"/>
                  </a:cubicBezTo>
                  <a:cubicBezTo>
                    <a:pt x="454130" y="225441"/>
                    <a:pt x="454384" y="263685"/>
                    <a:pt x="454638" y="302819"/>
                  </a:cubicBezTo>
                  <a:cubicBezTo>
                    <a:pt x="455273" y="324038"/>
                    <a:pt x="469754" y="342335"/>
                    <a:pt x="489698" y="347036"/>
                  </a:cubicBezTo>
                  <a:cubicBezTo>
                    <a:pt x="543558" y="357709"/>
                    <a:pt x="716572" y="392142"/>
                    <a:pt x="727116" y="394429"/>
                  </a:cubicBezTo>
                  <a:cubicBezTo>
                    <a:pt x="753538" y="399257"/>
                    <a:pt x="770687" y="389982"/>
                    <a:pt x="780722" y="365841"/>
                  </a:cubicBezTo>
                  <a:cubicBezTo>
                    <a:pt x="789614" y="344876"/>
                    <a:pt x="799649" y="323784"/>
                    <a:pt x="808542" y="302819"/>
                  </a:cubicBezTo>
                  <a:cubicBezTo>
                    <a:pt x="821880" y="271309"/>
                    <a:pt x="836361" y="238782"/>
                    <a:pt x="848683" y="207271"/>
                  </a:cubicBezTo>
                  <a:cubicBezTo>
                    <a:pt x="858973" y="182241"/>
                    <a:pt x="844745" y="157464"/>
                    <a:pt x="819340" y="151619"/>
                  </a:cubicBezTo>
                  <a:close/>
                  <a:moveTo>
                    <a:pt x="367623" y="114645"/>
                  </a:moveTo>
                  <a:cubicBezTo>
                    <a:pt x="346409" y="165088"/>
                    <a:pt x="324178" y="215530"/>
                    <a:pt x="301948" y="265845"/>
                  </a:cubicBezTo>
                  <a:cubicBezTo>
                    <a:pt x="298645" y="274231"/>
                    <a:pt x="291151" y="276264"/>
                    <a:pt x="282640" y="274993"/>
                  </a:cubicBezTo>
                  <a:cubicBezTo>
                    <a:pt x="228779" y="264321"/>
                    <a:pt x="75836" y="233572"/>
                    <a:pt x="52590" y="229888"/>
                  </a:cubicBezTo>
                  <a:cubicBezTo>
                    <a:pt x="45222" y="228617"/>
                    <a:pt x="41030" y="227474"/>
                    <a:pt x="38871" y="224297"/>
                  </a:cubicBezTo>
                  <a:cubicBezTo>
                    <a:pt x="35822" y="220993"/>
                    <a:pt x="34806" y="216801"/>
                    <a:pt x="34933" y="209431"/>
                  </a:cubicBezTo>
                  <a:cubicBezTo>
                    <a:pt x="34424" y="184020"/>
                    <a:pt x="32392" y="80085"/>
                    <a:pt x="31884" y="54674"/>
                  </a:cubicBezTo>
                  <a:lnTo>
                    <a:pt x="32011" y="49337"/>
                  </a:lnTo>
                  <a:cubicBezTo>
                    <a:pt x="32265" y="34471"/>
                    <a:pt x="36585" y="31422"/>
                    <a:pt x="51447" y="33836"/>
                  </a:cubicBezTo>
                  <a:cubicBezTo>
                    <a:pt x="117883" y="46923"/>
                    <a:pt x="320495" y="87201"/>
                    <a:pt x="355428" y="93172"/>
                  </a:cubicBezTo>
                  <a:cubicBezTo>
                    <a:pt x="361779" y="94316"/>
                    <a:pt x="365972" y="95459"/>
                    <a:pt x="368004" y="98763"/>
                  </a:cubicBezTo>
                  <a:cubicBezTo>
                    <a:pt x="372196" y="99906"/>
                    <a:pt x="372069" y="105116"/>
                    <a:pt x="367623" y="114645"/>
                  </a:cubicBezTo>
                  <a:close/>
                  <a:moveTo>
                    <a:pt x="818323" y="202570"/>
                  </a:moveTo>
                  <a:cubicBezTo>
                    <a:pt x="808288" y="226711"/>
                    <a:pt x="764843" y="325436"/>
                    <a:pt x="753792" y="350721"/>
                  </a:cubicBezTo>
                  <a:cubicBezTo>
                    <a:pt x="749346" y="361267"/>
                    <a:pt x="744011" y="364316"/>
                    <a:pt x="732324" y="361902"/>
                  </a:cubicBezTo>
                  <a:cubicBezTo>
                    <a:pt x="656361" y="347544"/>
                    <a:pt x="580397" y="332170"/>
                    <a:pt x="504306" y="317939"/>
                  </a:cubicBezTo>
                  <a:cubicBezTo>
                    <a:pt x="494779" y="315652"/>
                    <a:pt x="489571" y="313365"/>
                    <a:pt x="487539" y="308029"/>
                  </a:cubicBezTo>
                  <a:cubicBezTo>
                    <a:pt x="485506" y="304852"/>
                    <a:pt x="485633" y="300532"/>
                    <a:pt x="485760" y="294179"/>
                  </a:cubicBezTo>
                  <a:cubicBezTo>
                    <a:pt x="484744" y="242212"/>
                    <a:pt x="483727" y="191389"/>
                    <a:pt x="482712" y="139422"/>
                  </a:cubicBezTo>
                  <a:cubicBezTo>
                    <a:pt x="482838" y="135229"/>
                    <a:pt x="481822" y="130909"/>
                    <a:pt x="483982" y="126716"/>
                  </a:cubicBezTo>
                  <a:cubicBezTo>
                    <a:pt x="486141" y="122523"/>
                    <a:pt x="489444" y="117314"/>
                    <a:pt x="495795" y="119601"/>
                  </a:cubicBezTo>
                  <a:cubicBezTo>
                    <a:pt x="521074" y="124429"/>
                    <a:pt x="730038" y="165850"/>
                    <a:pt x="808161" y="181224"/>
                  </a:cubicBezTo>
                  <a:cubicBezTo>
                    <a:pt x="815528" y="182495"/>
                    <a:pt x="819720" y="184655"/>
                    <a:pt x="821753" y="187831"/>
                  </a:cubicBezTo>
                  <a:cubicBezTo>
                    <a:pt x="822769" y="191008"/>
                    <a:pt x="821626" y="195201"/>
                    <a:pt x="818323" y="202570"/>
                  </a:cubicBezTo>
                  <a:close/>
                </a:path>
              </a:pathLst>
            </a:custGeom>
            <a:solidFill>
              <a:srgbClr val="707927"/>
            </a:solidFill>
            <a:ln w="12692"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8306D89F-D29A-B455-B0CA-F3818B45A46A}"/>
                </a:ext>
              </a:extLst>
            </p:cNvPr>
            <p:cNvSpPr/>
            <p:nvPr/>
          </p:nvSpPr>
          <p:spPr>
            <a:xfrm>
              <a:off x="9165438" y="1941942"/>
              <a:ext cx="206928" cy="81980"/>
            </a:xfrm>
            <a:custGeom>
              <a:avLst/>
              <a:gdLst>
                <a:gd name="connsiteX0" fmla="*/ 107707 w 206928"/>
                <a:gd name="connsiteY0" fmla="*/ 81942 h 81980"/>
                <a:gd name="connsiteX1" fmla="*/ 85986 w 206928"/>
                <a:gd name="connsiteY1" fmla="*/ 79909 h 81980"/>
                <a:gd name="connsiteX2" fmla="*/ 749 w 206928"/>
                <a:gd name="connsiteY2" fmla="*/ 14473 h 81980"/>
                <a:gd name="connsiteX3" fmla="*/ 6720 w 206928"/>
                <a:gd name="connsiteY3" fmla="*/ 751 h 81980"/>
                <a:gd name="connsiteX4" fmla="*/ 20438 w 206928"/>
                <a:gd name="connsiteY4" fmla="*/ 6596 h 81980"/>
                <a:gd name="connsiteX5" fmla="*/ 89670 w 206928"/>
                <a:gd name="connsiteY5" fmla="*/ 58944 h 81980"/>
                <a:gd name="connsiteX6" fmla="*/ 190785 w 206928"/>
                <a:gd name="connsiteY6" fmla="*/ 39250 h 81980"/>
                <a:gd name="connsiteX7" fmla="*/ 205393 w 206928"/>
                <a:gd name="connsiteY7" fmla="*/ 42807 h 81980"/>
                <a:gd name="connsiteX8" fmla="*/ 201837 w 206928"/>
                <a:gd name="connsiteY8" fmla="*/ 57292 h 81980"/>
                <a:gd name="connsiteX9" fmla="*/ 107707 w 206928"/>
                <a:gd name="connsiteY9" fmla="*/ 81942 h 8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928" h="81980">
                  <a:moveTo>
                    <a:pt x="107707" y="81942"/>
                  </a:moveTo>
                  <a:cubicBezTo>
                    <a:pt x="100594" y="81814"/>
                    <a:pt x="93354" y="81179"/>
                    <a:pt x="85986" y="79909"/>
                  </a:cubicBezTo>
                  <a:cubicBezTo>
                    <a:pt x="22725" y="68219"/>
                    <a:pt x="1638" y="16760"/>
                    <a:pt x="749" y="14473"/>
                  </a:cubicBezTo>
                  <a:cubicBezTo>
                    <a:pt x="-1410" y="9010"/>
                    <a:pt x="1258" y="2911"/>
                    <a:pt x="6720" y="751"/>
                  </a:cubicBezTo>
                  <a:cubicBezTo>
                    <a:pt x="12182" y="-1409"/>
                    <a:pt x="18279" y="1259"/>
                    <a:pt x="20438" y="6596"/>
                  </a:cubicBezTo>
                  <a:cubicBezTo>
                    <a:pt x="21200" y="8502"/>
                    <a:pt x="38477" y="49541"/>
                    <a:pt x="89670" y="58944"/>
                  </a:cubicBezTo>
                  <a:cubicBezTo>
                    <a:pt x="142768" y="67838"/>
                    <a:pt x="190277" y="39504"/>
                    <a:pt x="190785" y="39250"/>
                  </a:cubicBezTo>
                  <a:cubicBezTo>
                    <a:pt x="195866" y="36200"/>
                    <a:pt x="202345" y="37852"/>
                    <a:pt x="205393" y="42807"/>
                  </a:cubicBezTo>
                  <a:cubicBezTo>
                    <a:pt x="208442" y="47763"/>
                    <a:pt x="206791" y="54370"/>
                    <a:pt x="201837" y="57292"/>
                  </a:cubicBezTo>
                  <a:cubicBezTo>
                    <a:pt x="199804" y="58690"/>
                    <a:pt x="159155" y="83085"/>
                    <a:pt x="107707" y="81942"/>
                  </a:cubicBezTo>
                  <a:close/>
                </a:path>
              </a:pathLst>
            </a:custGeom>
            <a:solidFill>
              <a:srgbClr val="707927"/>
            </a:solidFill>
            <a:ln w="12692"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262F85A4-C346-E22A-7A3D-3412995C3431}"/>
                </a:ext>
              </a:extLst>
            </p:cNvPr>
            <p:cNvSpPr/>
            <p:nvPr/>
          </p:nvSpPr>
          <p:spPr>
            <a:xfrm>
              <a:off x="9376096" y="1275253"/>
              <a:ext cx="202937" cy="219430"/>
            </a:xfrm>
            <a:custGeom>
              <a:avLst/>
              <a:gdLst>
                <a:gd name="connsiteX0" fmla="*/ 198 w 202937"/>
                <a:gd name="connsiteY0" fmla="*/ 219431 h 219430"/>
                <a:gd name="connsiteX1" fmla="*/ 44531 w 202937"/>
                <a:gd name="connsiteY1" fmla="*/ 74075 h 219430"/>
                <a:gd name="connsiteX2" fmla="*/ 202936 w 202937"/>
                <a:gd name="connsiteY2" fmla="*/ 0 h 219430"/>
                <a:gd name="connsiteX3" fmla="*/ 145519 w 202937"/>
                <a:gd name="connsiteY3" fmla="*/ 158824 h 219430"/>
                <a:gd name="connsiteX4" fmla="*/ 198 w 202937"/>
                <a:gd name="connsiteY4" fmla="*/ 219431 h 219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937" h="219430">
                  <a:moveTo>
                    <a:pt x="198" y="219431"/>
                  </a:moveTo>
                  <a:cubicBezTo>
                    <a:pt x="198" y="219431"/>
                    <a:pt x="-5519" y="138748"/>
                    <a:pt x="44531" y="74075"/>
                  </a:cubicBezTo>
                  <a:cubicBezTo>
                    <a:pt x="94580" y="9402"/>
                    <a:pt x="202936" y="0"/>
                    <a:pt x="202936" y="0"/>
                  </a:cubicBezTo>
                  <a:cubicBezTo>
                    <a:pt x="202936" y="0"/>
                    <a:pt x="203953" y="102791"/>
                    <a:pt x="145519" y="158824"/>
                  </a:cubicBezTo>
                  <a:cubicBezTo>
                    <a:pt x="87212" y="214857"/>
                    <a:pt x="198" y="219431"/>
                    <a:pt x="198" y="219431"/>
                  </a:cubicBezTo>
                  <a:close/>
                </a:path>
              </a:pathLst>
            </a:custGeom>
            <a:solidFill>
              <a:srgbClr val="CCC900"/>
            </a:solidFill>
            <a:ln w="12692"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1D5E69FA-C003-E531-7FE6-5BB9AC8D460A}"/>
                </a:ext>
              </a:extLst>
            </p:cNvPr>
            <p:cNvSpPr/>
            <p:nvPr/>
          </p:nvSpPr>
          <p:spPr>
            <a:xfrm rot="16944197">
              <a:off x="9066923" y="1730462"/>
              <a:ext cx="101627" cy="74205"/>
            </a:xfrm>
            <a:custGeom>
              <a:avLst/>
              <a:gdLst>
                <a:gd name="connsiteX0" fmla="*/ 101627 w 101627"/>
                <a:gd name="connsiteY0" fmla="*/ 37103 h 74205"/>
                <a:gd name="connsiteX1" fmla="*/ 50814 w 101627"/>
                <a:gd name="connsiteY1" fmla="*/ 74205 h 74205"/>
                <a:gd name="connsiteX2" fmla="*/ 0 w 101627"/>
                <a:gd name="connsiteY2" fmla="*/ 37103 h 74205"/>
                <a:gd name="connsiteX3" fmla="*/ 50814 w 101627"/>
                <a:gd name="connsiteY3" fmla="*/ 0 h 74205"/>
                <a:gd name="connsiteX4" fmla="*/ 101627 w 101627"/>
                <a:gd name="connsiteY4" fmla="*/ 37103 h 74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27" h="74205">
                  <a:moveTo>
                    <a:pt x="101627" y="37103"/>
                  </a:moveTo>
                  <a:cubicBezTo>
                    <a:pt x="101627" y="57594"/>
                    <a:pt x="78878" y="74205"/>
                    <a:pt x="50814" y="74205"/>
                  </a:cubicBezTo>
                  <a:cubicBezTo>
                    <a:pt x="22749" y="74205"/>
                    <a:pt x="0" y="57594"/>
                    <a:pt x="0" y="37103"/>
                  </a:cubicBezTo>
                  <a:cubicBezTo>
                    <a:pt x="0" y="16611"/>
                    <a:pt x="22749" y="0"/>
                    <a:pt x="50814" y="0"/>
                  </a:cubicBezTo>
                  <a:cubicBezTo>
                    <a:pt x="78878" y="0"/>
                    <a:pt x="101627" y="16611"/>
                    <a:pt x="101627" y="37103"/>
                  </a:cubicBezTo>
                  <a:close/>
                </a:path>
              </a:pathLst>
            </a:custGeom>
            <a:solidFill>
              <a:srgbClr val="707927"/>
            </a:solidFill>
            <a:ln w="12693"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D12562A1-78FA-B720-2487-88BCF92F0DB2}"/>
                </a:ext>
              </a:extLst>
            </p:cNvPr>
            <p:cNvSpPr/>
            <p:nvPr/>
          </p:nvSpPr>
          <p:spPr>
            <a:xfrm rot="16944197">
              <a:off x="9435198" y="1803449"/>
              <a:ext cx="101627" cy="74205"/>
            </a:xfrm>
            <a:custGeom>
              <a:avLst/>
              <a:gdLst>
                <a:gd name="connsiteX0" fmla="*/ 101628 w 101627"/>
                <a:gd name="connsiteY0" fmla="*/ 37103 h 74205"/>
                <a:gd name="connsiteX1" fmla="*/ 50814 w 101627"/>
                <a:gd name="connsiteY1" fmla="*/ 74205 h 74205"/>
                <a:gd name="connsiteX2" fmla="*/ 0 w 101627"/>
                <a:gd name="connsiteY2" fmla="*/ 37103 h 74205"/>
                <a:gd name="connsiteX3" fmla="*/ 50814 w 101627"/>
                <a:gd name="connsiteY3" fmla="*/ 0 h 74205"/>
                <a:gd name="connsiteX4" fmla="*/ 101628 w 101627"/>
                <a:gd name="connsiteY4" fmla="*/ 37103 h 74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27" h="74205">
                  <a:moveTo>
                    <a:pt x="101628" y="37103"/>
                  </a:moveTo>
                  <a:cubicBezTo>
                    <a:pt x="101628" y="57594"/>
                    <a:pt x="78878" y="74205"/>
                    <a:pt x="50814" y="74205"/>
                  </a:cubicBezTo>
                  <a:cubicBezTo>
                    <a:pt x="22750" y="74205"/>
                    <a:pt x="0" y="57594"/>
                    <a:pt x="0" y="37103"/>
                  </a:cubicBezTo>
                  <a:cubicBezTo>
                    <a:pt x="0" y="16611"/>
                    <a:pt x="22750" y="0"/>
                    <a:pt x="50814" y="0"/>
                  </a:cubicBezTo>
                  <a:cubicBezTo>
                    <a:pt x="78878" y="0"/>
                    <a:pt x="101628" y="16611"/>
                    <a:pt x="101628" y="37103"/>
                  </a:cubicBezTo>
                  <a:close/>
                </a:path>
              </a:pathLst>
            </a:custGeom>
            <a:solidFill>
              <a:srgbClr val="707927"/>
            </a:solidFill>
            <a:ln w="12693" cap="flat">
              <a:noFill/>
              <a:prstDash val="solid"/>
              <a:miter/>
            </a:ln>
          </p:spPr>
          <p:txBody>
            <a:bodyPr rtlCol="0" anchor="ctr"/>
            <a:lstStyle/>
            <a:p>
              <a:endParaRPr lang="en-US"/>
            </a:p>
          </p:txBody>
        </p:sp>
      </p:grpSp>
      <p:grpSp>
        <p:nvGrpSpPr>
          <p:cNvPr id="520" name="Graphic 2">
            <a:extLst>
              <a:ext uri="{FF2B5EF4-FFF2-40B4-BE49-F238E27FC236}">
                <a16:creationId xmlns:a16="http://schemas.microsoft.com/office/drawing/2014/main" id="{B28B4188-8DA1-DFE6-5AE7-C59AF0897DC7}"/>
              </a:ext>
            </a:extLst>
          </p:cNvPr>
          <p:cNvGrpSpPr/>
          <p:nvPr/>
        </p:nvGrpSpPr>
        <p:grpSpPr>
          <a:xfrm>
            <a:off x="162744" y="5027283"/>
            <a:ext cx="2085271" cy="1967005"/>
            <a:chOff x="0" y="2628411"/>
            <a:chExt cx="2085271" cy="1967005"/>
          </a:xfrm>
        </p:grpSpPr>
        <p:grpSp>
          <p:nvGrpSpPr>
            <p:cNvPr id="521" name="Graphic 2">
              <a:extLst>
                <a:ext uri="{FF2B5EF4-FFF2-40B4-BE49-F238E27FC236}">
                  <a16:creationId xmlns:a16="http://schemas.microsoft.com/office/drawing/2014/main" id="{E71ADB2C-7966-3169-2185-0560738BA46B}"/>
                </a:ext>
              </a:extLst>
            </p:cNvPr>
            <p:cNvGrpSpPr/>
            <p:nvPr/>
          </p:nvGrpSpPr>
          <p:grpSpPr>
            <a:xfrm>
              <a:off x="0" y="2628411"/>
              <a:ext cx="2085271" cy="1967005"/>
              <a:chOff x="0" y="2628411"/>
              <a:chExt cx="2085271" cy="1967005"/>
            </a:xfrm>
          </p:grpSpPr>
          <p:sp>
            <p:nvSpPr>
              <p:cNvPr id="522" name="Freeform 521">
                <a:extLst>
                  <a:ext uri="{FF2B5EF4-FFF2-40B4-BE49-F238E27FC236}">
                    <a16:creationId xmlns:a16="http://schemas.microsoft.com/office/drawing/2014/main" id="{CF0378F2-FA0D-3F0D-6FDF-3D1394A1EFA6}"/>
                  </a:ext>
                </a:extLst>
              </p:cNvPr>
              <p:cNvSpPr/>
              <p:nvPr/>
            </p:nvSpPr>
            <p:spPr>
              <a:xfrm>
                <a:off x="1718528" y="4526487"/>
                <a:ext cx="164390" cy="65999"/>
              </a:xfrm>
              <a:custGeom>
                <a:avLst/>
                <a:gdLst>
                  <a:gd name="connsiteX0" fmla="*/ 63715 w 164390"/>
                  <a:gd name="connsiteY0" fmla="*/ 0 h 65999"/>
                  <a:gd name="connsiteX1" fmla="*/ 40374 w 164390"/>
                  <a:gd name="connsiteY1" fmla="*/ 35011 h 65999"/>
                  <a:gd name="connsiteX2" fmla="*/ 493 w 164390"/>
                  <a:gd name="connsiteY2" fmla="*/ 52785 h 65999"/>
                  <a:gd name="connsiteX3" fmla="*/ 0 w 164390"/>
                  <a:gd name="connsiteY3" fmla="*/ 62580 h 65999"/>
                  <a:gd name="connsiteX4" fmla="*/ 86233 w 164390"/>
                  <a:gd name="connsiteY4" fmla="*/ 63830 h 65999"/>
                  <a:gd name="connsiteX5" fmla="*/ 135539 w 164390"/>
                  <a:gd name="connsiteY5" fmla="*/ 25775 h 65999"/>
                  <a:gd name="connsiteX6" fmla="*/ 139643 w 164390"/>
                  <a:gd name="connsiteY6" fmla="*/ 57695 h 65999"/>
                  <a:gd name="connsiteX7" fmla="*/ 161422 w 164390"/>
                  <a:gd name="connsiteY7" fmla="*/ 57695 h 65999"/>
                  <a:gd name="connsiteX8" fmla="*/ 164391 w 164390"/>
                  <a:gd name="connsiteY8" fmla="*/ 3068 h 65999"/>
                  <a:gd name="connsiteX9" fmla="*/ 63715 w 164390"/>
                  <a:gd name="connsiteY9" fmla="*/ 0 h 6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390" h="65999">
                    <a:moveTo>
                      <a:pt x="63715" y="0"/>
                    </a:moveTo>
                    <a:cubicBezTo>
                      <a:pt x="63715" y="0"/>
                      <a:pt x="56313" y="29518"/>
                      <a:pt x="40374" y="35011"/>
                    </a:cubicBezTo>
                    <a:cubicBezTo>
                      <a:pt x="24427" y="40506"/>
                      <a:pt x="493" y="52785"/>
                      <a:pt x="493" y="52785"/>
                    </a:cubicBezTo>
                    <a:lnTo>
                      <a:pt x="0" y="62580"/>
                    </a:lnTo>
                    <a:cubicBezTo>
                      <a:pt x="0" y="62580"/>
                      <a:pt x="77442" y="69357"/>
                      <a:pt x="86233" y="63830"/>
                    </a:cubicBezTo>
                    <a:cubicBezTo>
                      <a:pt x="95026" y="58303"/>
                      <a:pt x="125102" y="24542"/>
                      <a:pt x="135539" y="25775"/>
                    </a:cubicBezTo>
                    <a:cubicBezTo>
                      <a:pt x="145976" y="27009"/>
                      <a:pt x="139643" y="57695"/>
                      <a:pt x="139643" y="57695"/>
                    </a:cubicBezTo>
                    <a:lnTo>
                      <a:pt x="161422" y="57695"/>
                    </a:lnTo>
                    <a:lnTo>
                      <a:pt x="164391" y="3068"/>
                    </a:lnTo>
                    <a:lnTo>
                      <a:pt x="63715" y="0"/>
                    </a:lnTo>
                    <a:close/>
                  </a:path>
                </a:pathLst>
              </a:custGeom>
              <a:solidFill>
                <a:srgbClr val="2C2D30"/>
              </a:solidFill>
              <a:ln w="822" cap="flat">
                <a:noFill/>
                <a:prstDash val="solid"/>
                <a:miter/>
              </a:ln>
            </p:spPr>
            <p:txBody>
              <a:bodyPr rtlCol="0" anchor="ctr"/>
              <a:lstStyle/>
              <a:p>
                <a:endParaRPr lang="en-US"/>
              </a:p>
            </p:txBody>
          </p:sp>
          <p:sp>
            <p:nvSpPr>
              <p:cNvPr id="523" name="Freeform 522">
                <a:extLst>
                  <a:ext uri="{FF2B5EF4-FFF2-40B4-BE49-F238E27FC236}">
                    <a16:creationId xmlns:a16="http://schemas.microsoft.com/office/drawing/2014/main" id="{77CF9D78-E061-A519-AEEE-97D17E4ABBBA}"/>
                  </a:ext>
                </a:extLst>
              </p:cNvPr>
              <p:cNvSpPr/>
              <p:nvPr/>
            </p:nvSpPr>
            <p:spPr>
              <a:xfrm>
                <a:off x="1969168" y="4398376"/>
                <a:ext cx="112321" cy="197039"/>
              </a:xfrm>
              <a:custGeom>
                <a:avLst/>
                <a:gdLst>
                  <a:gd name="connsiteX0" fmla="*/ 92081 w 112321"/>
                  <a:gd name="connsiteY0" fmla="*/ 122156 h 197039"/>
                  <a:gd name="connsiteX1" fmla="*/ 36221 w 112321"/>
                  <a:gd name="connsiteY1" fmla="*/ 197040 h 197039"/>
                  <a:gd name="connsiteX2" fmla="*/ 30093 w 112321"/>
                  <a:gd name="connsiteY2" fmla="*/ 190427 h 197039"/>
                  <a:gd name="connsiteX3" fmla="*/ 30077 w 112321"/>
                  <a:gd name="connsiteY3" fmla="*/ 124607 h 197039"/>
                  <a:gd name="connsiteX4" fmla="*/ 14245 w 112321"/>
                  <a:gd name="connsiteY4" fmla="*/ 83320 h 197039"/>
                  <a:gd name="connsiteX5" fmla="*/ 0 w 112321"/>
                  <a:gd name="connsiteY5" fmla="*/ 59535 h 197039"/>
                  <a:gd name="connsiteX6" fmla="*/ 576 w 112321"/>
                  <a:gd name="connsiteY6" fmla="*/ 58334 h 197039"/>
                  <a:gd name="connsiteX7" fmla="*/ 43581 w 112321"/>
                  <a:gd name="connsiteY7" fmla="*/ 4900 h 197039"/>
                  <a:gd name="connsiteX8" fmla="*/ 86801 w 112321"/>
                  <a:gd name="connsiteY8" fmla="*/ 15822 h 197039"/>
                  <a:gd name="connsiteX9" fmla="*/ 89252 w 112321"/>
                  <a:gd name="connsiteY9" fmla="*/ 19112 h 197039"/>
                  <a:gd name="connsiteX10" fmla="*/ 97073 w 112321"/>
                  <a:gd name="connsiteY10" fmla="*/ 26571 h 197039"/>
                  <a:gd name="connsiteX11" fmla="*/ 112322 w 112321"/>
                  <a:gd name="connsiteY11" fmla="*/ 41120 h 197039"/>
                  <a:gd name="connsiteX12" fmla="*/ 103110 w 112321"/>
                  <a:gd name="connsiteY12" fmla="*/ 61994 h 197039"/>
                  <a:gd name="connsiteX13" fmla="*/ 86538 w 112321"/>
                  <a:gd name="connsiteY13" fmla="*/ 46647 h 197039"/>
                  <a:gd name="connsiteX14" fmla="*/ 92081 w 112321"/>
                  <a:gd name="connsiteY14" fmla="*/ 122156 h 197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2321" h="197039">
                    <a:moveTo>
                      <a:pt x="92081" y="122156"/>
                    </a:moveTo>
                    <a:cubicBezTo>
                      <a:pt x="91473" y="133202"/>
                      <a:pt x="36221" y="197040"/>
                      <a:pt x="36221" y="197040"/>
                    </a:cubicBezTo>
                    <a:cubicBezTo>
                      <a:pt x="36221" y="197040"/>
                      <a:pt x="36221" y="197040"/>
                      <a:pt x="30093" y="190427"/>
                    </a:cubicBezTo>
                    <a:cubicBezTo>
                      <a:pt x="23966" y="183815"/>
                      <a:pt x="29468" y="136269"/>
                      <a:pt x="30077" y="124607"/>
                    </a:cubicBezTo>
                    <a:cubicBezTo>
                      <a:pt x="30431" y="117978"/>
                      <a:pt x="22264" y="99095"/>
                      <a:pt x="14245" y="83320"/>
                    </a:cubicBezTo>
                    <a:cubicBezTo>
                      <a:pt x="8150" y="71321"/>
                      <a:pt x="2122" y="61122"/>
                      <a:pt x="0" y="59535"/>
                    </a:cubicBezTo>
                    <a:cubicBezTo>
                      <a:pt x="0" y="59535"/>
                      <a:pt x="197" y="59115"/>
                      <a:pt x="576" y="58334"/>
                    </a:cubicBezTo>
                    <a:cubicBezTo>
                      <a:pt x="3833" y="51755"/>
                      <a:pt x="20512" y="19729"/>
                      <a:pt x="43581" y="4900"/>
                    </a:cubicBezTo>
                    <a:cubicBezTo>
                      <a:pt x="64003" y="-8226"/>
                      <a:pt x="80731" y="8354"/>
                      <a:pt x="86801" y="15822"/>
                    </a:cubicBezTo>
                    <a:cubicBezTo>
                      <a:pt x="88397" y="17779"/>
                      <a:pt x="89252" y="19112"/>
                      <a:pt x="89252" y="19112"/>
                    </a:cubicBezTo>
                    <a:lnTo>
                      <a:pt x="97073" y="26571"/>
                    </a:lnTo>
                    <a:lnTo>
                      <a:pt x="112322" y="41120"/>
                    </a:lnTo>
                    <a:lnTo>
                      <a:pt x="103110" y="61994"/>
                    </a:lnTo>
                    <a:cubicBezTo>
                      <a:pt x="103110" y="61994"/>
                      <a:pt x="93290" y="54016"/>
                      <a:pt x="86538" y="46647"/>
                    </a:cubicBezTo>
                    <a:cubicBezTo>
                      <a:pt x="79810" y="39286"/>
                      <a:pt x="92690" y="111102"/>
                      <a:pt x="92081" y="122156"/>
                    </a:cubicBezTo>
                    <a:close/>
                  </a:path>
                </a:pathLst>
              </a:custGeom>
              <a:solidFill>
                <a:srgbClr val="2C2D30"/>
              </a:solidFill>
              <a:ln w="822" cap="flat">
                <a:noFill/>
                <a:prstDash val="solid"/>
                <a:miter/>
              </a:ln>
            </p:spPr>
            <p:txBody>
              <a:bodyPr rtlCol="0" anchor="ctr"/>
              <a:lstStyle/>
              <a:p>
                <a:endParaRPr lang="en-US"/>
              </a:p>
            </p:txBody>
          </p:sp>
          <p:sp>
            <p:nvSpPr>
              <p:cNvPr id="524" name="Freeform 523">
                <a:extLst>
                  <a:ext uri="{FF2B5EF4-FFF2-40B4-BE49-F238E27FC236}">
                    <a16:creationId xmlns:a16="http://schemas.microsoft.com/office/drawing/2014/main" id="{ECEAC437-B618-7FC6-AB86-C8B6C69EF52F}"/>
                  </a:ext>
                </a:extLst>
              </p:cNvPr>
              <p:cNvSpPr/>
              <p:nvPr/>
            </p:nvSpPr>
            <p:spPr>
              <a:xfrm>
                <a:off x="1744408" y="3284214"/>
                <a:ext cx="116297" cy="271390"/>
              </a:xfrm>
              <a:custGeom>
                <a:avLst/>
                <a:gdLst>
                  <a:gd name="connsiteX0" fmla="*/ 11516 w 116297"/>
                  <a:gd name="connsiteY0" fmla="*/ 3602 h 271390"/>
                  <a:gd name="connsiteX1" fmla="*/ 23803 w 116297"/>
                  <a:gd name="connsiteY1" fmla="*/ 2253 h 271390"/>
                  <a:gd name="connsiteX2" fmla="*/ 32258 w 116297"/>
                  <a:gd name="connsiteY2" fmla="*/ 13512 h 271390"/>
                  <a:gd name="connsiteX3" fmla="*/ 17323 w 116297"/>
                  <a:gd name="connsiteY3" fmla="*/ 66132 h 271390"/>
                  <a:gd name="connsiteX4" fmla="*/ 115975 w 116297"/>
                  <a:gd name="connsiteY4" fmla="*/ 185552 h 271390"/>
                  <a:gd name="connsiteX5" fmla="*/ 27439 w 116297"/>
                  <a:gd name="connsiteY5" fmla="*/ 271390 h 271390"/>
                  <a:gd name="connsiteX6" fmla="*/ 1186 w 116297"/>
                  <a:gd name="connsiteY6" fmla="*/ 199624 h 271390"/>
                  <a:gd name="connsiteX7" fmla="*/ 6557 w 116297"/>
                  <a:gd name="connsiteY7" fmla="*/ 101045 h 271390"/>
                  <a:gd name="connsiteX8" fmla="*/ 142 w 116297"/>
                  <a:gd name="connsiteY8" fmla="*/ 61420 h 271390"/>
                  <a:gd name="connsiteX9" fmla="*/ 11516 w 116297"/>
                  <a:gd name="connsiteY9" fmla="*/ 3602 h 271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297" h="271390">
                    <a:moveTo>
                      <a:pt x="11516" y="3602"/>
                    </a:moveTo>
                    <a:cubicBezTo>
                      <a:pt x="14238" y="-609"/>
                      <a:pt x="20185" y="-1218"/>
                      <a:pt x="23803" y="2253"/>
                    </a:cubicBezTo>
                    <a:cubicBezTo>
                      <a:pt x="28286" y="6554"/>
                      <a:pt x="33393" y="11999"/>
                      <a:pt x="32258" y="13512"/>
                    </a:cubicBezTo>
                    <a:cubicBezTo>
                      <a:pt x="30301" y="16119"/>
                      <a:pt x="10463" y="32519"/>
                      <a:pt x="17323" y="66132"/>
                    </a:cubicBezTo>
                    <a:cubicBezTo>
                      <a:pt x="24173" y="99746"/>
                      <a:pt x="109437" y="170567"/>
                      <a:pt x="115975" y="185552"/>
                    </a:cubicBezTo>
                    <a:cubicBezTo>
                      <a:pt x="122514" y="200537"/>
                      <a:pt x="27439" y="240063"/>
                      <a:pt x="27439" y="271390"/>
                    </a:cubicBezTo>
                    <a:cubicBezTo>
                      <a:pt x="27439" y="271390"/>
                      <a:pt x="-6142" y="267525"/>
                      <a:pt x="1186" y="199624"/>
                    </a:cubicBezTo>
                    <a:cubicBezTo>
                      <a:pt x="8514" y="131722"/>
                      <a:pt x="685" y="115405"/>
                      <a:pt x="6557" y="101045"/>
                    </a:cubicBezTo>
                    <a:cubicBezTo>
                      <a:pt x="12429" y="86685"/>
                      <a:pt x="907" y="74661"/>
                      <a:pt x="142" y="61420"/>
                    </a:cubicBezTo>
                    <a:cubicBezTo>
                      <a:pt x="-524" y="50070"/>
                      <a:pt x="824" y="20125"/>
                      <a:pt x="11516" y="3602"/>
                    </a:cubicBezTo>
                    <a:close/>
                  </a:path>
                </a:pathLst>
              </a:custGeom>
              <a:solidFill>
                <a:srgbClr val="F08F49"/>
              </a:solidFill>
              <a:ln w="822" cap="flat">
                <a:noFill/>
                <a:prstDash val="solid"/>
                <a:miter/>
              </a:ln>
            </p:spPr>
            <p:txBody>
              <a:bodyPr rtlCol="0" anchor="ctr"/>
              <a:lstStyle/>
              <a:p>
                <a:endParaRPr lang="en-US"/>
              </a:p>
            </p:txBody>
          </p:sp>
          <p:sp>
            <p:nvSpPr>
              <p:cNvPr id="525" name="Freeform 524">
                <a:extLst>
                  <a:ext uri="{FF2B5EF4-FFF2-40B4-BE49-F238E27FC236}">
                    <a16:creationId xmlns:a16="http://schemas.microsoft.com/office/drawing/2014/main" id="{5E5E9691-B2C0-F5DE-846A-31B3FD63C94E}"/>
                  </a:ext>
                </a:extLst>
              </p:cNvPr>
              <p:cNvSpPr/>
              <p:nvPr/>
            </p:nvSpPr>
            <p:spPr>
              <a:xfrm>
                <a:off x="1733917" y="3903781"/>
                <a:ext cx="176042" cy="629905"/>
              </a:xfrm>
              <a:custGeom>
                <a:avLst/>
                <a:gdLst>
                  <a:gd name="connsiteX0" fmla="*/ 176043 w 176042"/>
                  <a:gd name="connsiteY0" fmla="*/ 539795 h 629905"/>
                  <a:gd name="connsiteX1" fmla="*/ 172161 w 176042"/>
                  <a:gd name="connsiteY1" fmla="*/ 621003 h 629905"/>
                  <a:gd name="connsiteX2" fmla="*/ 162563 w 176042"/>
                  <a:gd name="connsiteY2" fmla="*/ 629902 h 629905"/>
                  <a:gd name="connsiteX3" fmla="*/ 16348 w 176042"/>
                  <a:gd name="connsiteY3" fmla="*/ 625839 h 629905"/>
                  <a:gd name="connsiteX4" fmla="*/ 7260 w 176042"/>
                  <a:gd name="connsiteY4" fmla="*/ 616488 h 629905"/>
                  <a:gd name="connsiteX5" fmla="*/ 1232 w 176042"/>
                  <a:gd name="connsiteY5" fmla="*/ 11381 h 629905"/>
                  <a:gd name="connsiteX6" fmla="*/ 79701 w 176042"/>
                  <a:gd name="connsiteY6" fmla="*/ 41704 h 629905"/>
                  <a:gd name="connsiteX7" fmla="*/ 176043 w 176042"/>
                  <a:gd name="connsiteY7" fmla="*/ 539795 h 629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42" h="629905">
                    <a:moveTo>
                      <a:pt x="176043" y="539795"/>
                    </a:moveTo>
                    <a:lnTo>
                      <a:pt x="172161" y="621003"/>
                    </a:lnTo>
                    <a:cubicBezTo>
                      <a:pt x="171914" y="626086"/>
                      <a:pt x="167654" y="630042"/>
                      <a:pt x="162563" y="629902"/>
                    </a:cubicBezTo>
                    <a:lnTo>
                      <a:pt x="16348" y="625839"/>
                    </a:lnTo>
                    <a:cubicBezTo>
                      <a:pt x="11282" y="625699"/>
                      <a:pt x="7252" y="621554"/>
                      <a:pt x="7260" y="616488"/>
                    </a:cubicBezTo>
                    <a:cubicBezTo>
                      <a:pt x="7293" y="542468"/>
                      <a:pt x="-3588" y="38793"/>
                      <a:pt x="1232" y="11381"/>
                    </a:cubicBezTo>
                    <a:cubicBezTo>
                      <a:pt x="2737" y="2802"/>
                      <a:pt x="60045" y="-20308"/>
                      <a:pt x="79701" y="41704"/>
                    </a:cubicBezTo>
                    <a:cubicBezTo>
                      <a:pt x="127856" y="193594"/>
                      <a:pt x="176043" y="539795"/>
                      <a:pt x="176043" y="539795"/>
                    </a:cubicBezTo>
                    <a:close/>
                  </a:path>
                </a:pathLst>
              </a:custGeom>
              <a:solidFill>
                <a:srgbClr val="2C2D30"/>
              </a:solidFill>
              <a:ln w="822" cap="flat">
                <a:noFill/>
                <a:prstDash val="solid"/>
                <a:miter/>
              </a:ln>
            </p:spPr>
            <p:txBody>
              <a:bodyPr rtlCol="0" anchor="ctr"/>
              <a:lstStyle/>
              <a:p>
                <a:endParaRPr lang="en-US"/>
              </a:p>
            </p:txBody>
          </p:sp>
          <p:sp>
            <p:nvSpPr>
              <p:cNvPr id="526" name="Freeform 525">
                <a:extLst>
                  <a:ext uri="{FF2B5EF4-FFF2-40B4-BE49-F238E27FC236}">
                    <a16:creationId xmlns:a16="http://schemas.microsoft.com/office/drawing/2014/main" id="{F451977C-354A-6919-7285-A293ECFAFED1}"/>
                  </a:ext>
                </a:extLst>
              </p:cNvPr>
              <p:cNvSpPr/>
              <p:nvPr/>
            </p:nvSpPr>
            <p:spPr>
              <a:xfrm>
                <a:off x="1770515" y="3802964"/>
                <a:ext cx="314755" cy="689112"/>
              </a:xfrm>
              <a:custGeom>
                <a:avLst/>
                <a:gdLst>
                  <a:gd name="connsiteX0" fmla="*/ 313878 w 314755"/>
                  <a:gd name="connsiteY0" fmla="*/ 589226 h 689112"/>
                  <a:gd name="connsiteX1" fmla="*/ 180477 w 314755"/>
                  <a:gd name="connsiteY1" fmla="*/ 687903 h 689112"/>
                  <a:gd name="connsiteX2" fmla="*/ 167376 w 314755"/>
                  <a:gd name="connsiteY2" fmla="*/ 684523 h 689112"/>
                  <a:gd name="connsiteX3" fmla="*/ 3347 w 314755"/>
                  <a:gd name="connsiteY3" fmla="*/ 429145 h 689112"/>
                  <a:gd name="connsiteX4" fmla="*/ 13718 w 314755"/>
                  <a:gd name="connsiteY4" fmla="*/ 104426 h 689112"/>
                  <a:gd name="connsiteX5" fmla="*/ 59594 w 314755"/>
                  <a:gd name="connsiteY5" fmla="*/ 0 h 689112"/>
                  <a:gd name="connsiteX6" fmla="*/ 180428 w 314755"/>
                  <a:gd name="connsiteY6" fmla="*/ 77729 h 689112"/>
                  <a:gd name="connsiteX7" fmla="*/ 146198 w 314755"/>
                  <a:gd name="connsiteY7" fmla="*/ 211459 h 689112"/>
                  <a:gd name="connsiteX8" fmla="*/ 118934 w 314755"/>
                  <a:gd name="connsiteY8" fmla="*/ 292594 h 689112"/>
                  <a:gd name="connsiteX9" fmla="*/ 115520 w 314755"/>
                  <a:gd name="connsiteY9" fmla="*/ 301246 h 689112"/>
                  <a:gd name="connsiteX10" fmla="*/ 116253 w 314755"/>
                  <a:gd name="connsiteY10" fmla="*/ 304922 h 689112"/>
                  <a:gd name="connsiteX11" fmla="*/ 124008 w 314755"/>
                  <a:gd name="connsiteY11" fmla="*/ 351136 h 689112"/>
                  <a:gd name="connsiteX12" fmla="*/ 127652 w 314755"/>
                  <a:gd name="connsiteY12" fmla="*/ 361918 h 689112"/>
                  <a:gd name="connsiteX13" fmla="*/ 265634 w 314755"/>
                  <a:gd name="connsiteY13" fmla="*/ 531910 h 689112"/>
                  <a:gd name="connsiteX14" fmla="*/ 311616 w 314755"/>
                  <a:gd name="connsiteY14" fmla="*/ 577999 h 689112"/>
                  <a:gd name="connsiteX15" fmla="*/ 313878 w 314755"/>
                  <a:gd name="connsiteY15" fmla="*/ 589226 h 689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4755" h="689112">
                    <a:moveTo>
                      <a:pt x="313878" y="589226"/>
                    </a:moveTo>
                    <a:cubicBezTo>
                      <a:pt x="299050" y="621392"/>
                      <a:pt x="208383" y="672696"/>
                      <a:pt x="180477" y="687903"/>
                    </a:cubicBezTo>
                    <a:cubicBezTo>
                      <a:pt x="175896" y="690395"/>
                      <a:pt x="170172" y="688923"/>
                      <a:pt x="167376" y="684523"/>
                    </a:cubicBezTo>
                    <a:cubicBezTo>
                      <a:pt x="140679" y="642529"/>
                      <a:pt x="14368" y="444006"/>
                      <a:pt x="3347" y="429145"/>
                    </a:cubicBezTo>
                    <a:cubicBezTo>
                      <a:pt x="-8990" y="412515"/>
                      <a:pt x="16991" y="122709"/>
                      <a:pt x="13718" y="104426"/>
                    </a:cubicBezTo>
                    <a:lnTo>
                      <a:pt x="59594" y="0"/>
                    </a:lnTo>
                    <a:lnTo>
                      <a:pt x="180428" y="77729"/>
                    </a:lnTo>
                    <a:cubicBezTo>
                      <a:pt x="180428" y="77729"/>
                      <a:pt x="152078" y="183397"/>
                      <a:pt x="146198" y="211459"/>
                    </a:cubicBezTo>
                    <a:cubicBezTo>
                      <a:pt x="141683" y="233065"/>
                      <a:pt x="125941" y="274615"/>
                      <a:pt x="118934" y="292594"/>
                    </a:cubicBezTo>
                    <a:cubicBezTo>
                      <a:pt x="116836" y="297973"/>
                      <a:pt x="115520" y="301246"/>
                      <a:pt x="115520" y="301246"/>
                    </a:cubicBezTo>
                    <a:cubicBezTo>
                      <a:pt x="115520" y="301246"/>
                      <a:pt x="115759" y="302348"/>
                      <a:pt x="116253" y="304922"/>
                    </a:cubicBezTo>
                    <a:cubicBezTo>
                      <a:pt x="117396" y="310877"/>
                      <a:pt x="119912" y="324719"/>
                      <a:pt x="124008" y="351136"/>
                    </a:cubicBezTo>
                    <a:cubicBezTo>
                      <a:pt x="124477" y="354154"/>
                      <a:pt x="125735" y="357789"/>
                      <a:pt x="127652" y="361918"/>
                    </a:cubicBezTo>
                    <a:cubicBezTo>
                      <a:pt x="149800" y="409628"/>
                      <a:pt x="260230" y="524113"/>
                      <a:pt x="265634" y="531910"/>
                    </a:cubicBezTo>
                    <a:cubicBezTo>
                      <a:pt x="270387" y="538777"/>
                      <a:pt x="300357" y="567349"/>
                      <a:pt x="311616" y="577999"/>
                    </a:cubicBezTo>
                    <a:cubicBezTo>
                      <a:pt x="314684" y="580886"/>
                      <a:pt x="315638" y="585410"/>
                      <a:pt x="313878" y="589226"/>
                    </a:cubicBezTo>
                    <a:close/>
                  </a:path>
                </a:pathLst>
              </a:custGeom>
              <a:solidFill>
                <a:srgbClr val="2C2D30"/>
              </a:solidFill>
              <a:ln w="822" cap="flat">
                <a:noFill/>
                <a:prstDash val="solid"/>
                <a:miter/>
              </a:ln>
            </p:spPr>
            <p:txBody>
              <a:bodyPr rtlCol="0" anchor="ctr"/>
              <a:lstStyle/>
              <a:p>
                <a:endParaRPr lang="en-US"/>
              </a:p>
            </p:txBody>
          </p:sp>
          <p:sp>
            <p:nvSpPr>
              <p:cNvPr id="527" name="Freeform 526">
                <a:extLst>
                  <a:ext uri="{FF2B5EF4-FFF2-40B4-BE49-F238E27FC236}">
                    <a16:creationId xmlns:a16="http://schemas.microsoft.com/office/drawing/2014/main" id="{99CA3B6F-57A9-5862-71BF-DC573310C894}"/>
                  </a:ext>
                </a:extLst>
              </p:cNvPr>
              <p:cNvSpPr/>
              <p:nvPr/>
            </p:nvSpPr>
            <p:spPr>
              <a:xfrm>
                <a:off x="1819771" y="3380132"/>
                <a:ext cx="57349" cy="92238"/>
              </a:xfrm>
              <a:custGeom>
                <a:avLst/>
                <a:gdLst>
                  <a:gd name="connsiteX0" fmla="*/ 57349 w 57349"/>
                  <a:gd name="connsiteY0" fmla="*/ 51538 h 92238"/>
                  <a:gd name="connsiteX1" fmla="*/ 21910 w 57349"/>
                  <a:gd name="connsiteY1" fmla="*/ 90637 h 92238"/>
                  <a:gd name="connsiteX2" fmla="*/ 9039 w 57349"/>
                  <a:gd name="connsiteY2" fmla="*/ 61646 h 92238"/>
                  <a:gd name="connsiteX3" fmla="*/ 0 w 57349"/>
                  <a:gd name="connsiteY3" fmla="*/ 47475 h 92238"/>
                  <a:gd name="connsiteX4" fmla="*/ 41188 w 57349"/>
                  <a:gd name="connsiteY4" fmla="*/ 1895 h 92238"/>
                  <a:gd name="connsiteX5" fmla="*/ 50030 w 57349"/>
                  <a:gd name="connsiteY5" fmla="*/ 31676 h 92238"/>
                  <a:gd name="connsiteX6" fmla="*/ 57349 w 57349"/>
                  <a:gd name="connsiteY6" fmla="*/ 51538 h 92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49" h="92238">
                    <a:moveTo>
                      <a:pt x="57349" y="51538"/>
                    </a:moveTo>
                    <a:cubicBezTo>
                      <a:pt x="57349" y="51538"/>
                      <a:pt x="21910" y="101732"/>
                      <a:pt x="21910" y="90637"/>
                    </a:cubicBezTo>
                    <a:cubicBezTo>
                      <a:pt x="21910" y="84436"/>
                      <a:pt x="15067" y="71680"/>
                      <a:pt x="9039" y="61646"/>
                    </a:cubicBezTo>
                    <a:cubicBezTo>
                      <a:pt x="4269" y="53718"/>
                      <a:pt x="0" y="47475"/>
                      <a:pt x="0" y="47475"/>
                    </a:cubicBezTo>
                    <a:cubicBezTo>
                      <a:pt x="0" y="47475"/>
                      <a:pt x="39231" y="-11157"/>
                      <a:pt x="41188" y="1895"/>
                    </a:cubicBezTo>
                    <a:cubicBezTo>
                      <a:pt x="42167" y="8434"/>
                      <a:pt x="46222" y="20878"/>
                      <a:pt x="50030" y="31676"/>
                    </a:cubicBezTo>
                    <a:cubicBezTo>
                      <a:pt x="53813" y="42426"/>
                      <a:pt x="57349" y="51538"/>
                      <a:pt x="57349" y="51538"/>
                    </a:cubicBezTo>
                    <a:close/>
                  </a:path>
                </a:pathLst>
              </a:custGeom>
              <a:solidFill>
                <a:srgbClr val="FFD2B3"/>
              </a:solidFill>
              <a:ln w="822" cap="flat">
                <a:noFill/>
                <a:prstDash val="solid"/>
                <a:miter/>
              </a:ln>
            </p:spPr>
            <p:txBody>
              <a:bodyPr rtlCol="0" anchor="ctr"/>
              <a:lstStyle/>
              <a:p>
                <a:endParaRPr lang="en-US"/>
              </a:p>
            </p:txBody>
          </p:sp>
          <p:sp>
            <p:nvSpPr>
              <p:cNvPr id="528" name="Freeform 527">
                <a:extLst>
                  <a:ext uri="{FF2B5EF4-FFF2-40B4-BE49-F238E27FC236}">
                    <a16:creationId xmlns:a16="http://schemas.microsoft.com/office/drawing/2014/main" id="{7B1A3B69-005C-9685-FF73-F8728FC05B6F}"/>
                  </a:ext>
                </a:extLst>
              </p:cNvPr>
              <p:cNvSpPr/>
              <p:nvPr/>
            </p:nvSpPr>
            <p:spPr>
              <a:xfrm>
                <a:off x="1819763" y="3380132"/>
                <a:ext cx="50029" cy="61646"/>
              </a:xfrm>
              <a:custGeom>
                <a:avLst/>
                <a:gdLst>
                  <a:gd name="connsiteX0" fmla="*/ 50029 w 50029"/>
                  <a:gd name="connsiteY0" fmla="*/ 31668 h 61646"/>
                  <a:gd name="connsiteX1" fmla="*/ 45934 w 50029"/>
                  <a:gd name="connsiteY1" fmla="*/ 37047 h 61646"/>
                  <a:gd name="connsiteX2" fmla="*/ 9039 w 50029"/>
                  <a:gd name="connsiteY2" fmla="*/ 61646 h 61646"/>
                  <a:gd name="connsiteX3" fmla="*/ 0 w 50029"/>
                  <a:gd name="connsiteY3" fmla="*/ 47475 h 61646"/>
                  <a:gd name="connsiteX4" fmla="*/ 41188 w 50029"/>
                  <a:gd name="connsiteY4" fmla="*/ 1895 h 61646"/>
                  <a:gd name="connsiteX5" fmla="*/ 50029 w 50029"/>
                  <a:gd name="connsiteY5" fmla="*/ 31668 h 61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29" h="61646">
                    <a:moveTo>
                      <a:pt x="50029" y="31668"/>
                    </a:moveTo>
                    <a:cubicBezTo>
                      <a:pt x="48746" y="33502"/>
                      <a:pt x="47381" y="35295"/>
                      <a:pt x="45934" y="37047"/>
                    </a:cubicBezTo>
                    <a:cubicBezTo>
                      <a:pt x="35595" y="49540"/>
                      <a:pt x="20413" y="58052"/>
                      <a:pt x="9039" y="61646"/>
                    </a:cubicBezTo>
                    <a:cubicBezTo>
                      <a:pt x="4268" y="53718"/>
                      <a:pt x="0" y="47475"/>
                      <a:pt x="0" y="47475"/>
                    </a:cubicBezTo>
                    <a:cubicBezTo>
                      <a:pt x="0" y="47475"/>
                      <a:pt x="39231" y="-11157"/>
                      <a:pt x="41188" y="1895"/>
                    </a:cubicBezTo>
                    <a:cubicBezTo>
                      <a:pt x="42175" y="8434"/>
                      <a:pt x="46230" y="20869"/>
                      <a:pt x="50029" y="31668"/>
                    </a:cubicBezTo>
                    <a:close/>
                  </a:path>
                </a:pathLst>
              </a:custGeom>
              <a:solidFill>
                <a:srgbClr val="FFD2B3"/>
              </a:solidFill>
              <a:ln w="822" cap="flat">
                <a:noFill/>
                <a:prstDash val="solid"/>
                <a:miter/>
              </a:ln>
            </p:spPr>
            <p:txBody>
              <a:bodyPr rtlCol="0" anchor="ctr"/>
              <a:lstStyle/>
              <a:p>
                <a:endParaRPr lang="en-US"/>
              </a:p>
            </p:txBody>
          </p:sp>
          <p:sp>
            <p:nvSpPr>
              <p:cNvPr id="529" name="Freeform 528">
                <a:extLst>
                  <a:ext uri="{FF2B5EF4-FFF2-40B4-BE49-F238E27FC236}">
                    <a16:creationId xmlns:a16="http://schemas.microsoft.com/office/drawing/2014/main" id="{2E5A59E4-D860-51F2-E71D-3AC5E2790225}"/>
                  </a:ext>
                </a:extLst>
              </p:cNvPr>
              <p:cNvSpPr/>
              <p:nvPr/>
            </p:nvSpPr>
            <p:spPr>
              <a:xfrm>
                <a:off x="1758506" y="3287045"/>
                <a:ext cx="122534" cy="148568"/>
              </a:xfrm>
              <a:custGeom>
                <a:avLst/>
                <a:gdLst>
                  <a:gd name="connsiteX0" fmla="*/ 11054 w 122534"/>
                  <a:gd name="connsiteY0" fmla="*/ 9793 h 148568"/>
                  <a:gd name="connsiteX1" fmla="*/ 3224 w 122534"/>
                  <a:gd name="connsiteY1" fmla="*/ 63310 h 148568"/>
                  <a:gd name="connsiteX2" fmla="*/ 28029 w 122534"/>
                  <a:gd name="connsiteY2" fmla="*/ 122049 h 148568"/>
                  <a:gd name="connsiteX3" fmla="*/ 53484 w 122534"/>
                  <a:gd name="connsiteY3" fmla="*/ 148154 h 148568"/>
                  <a:gd name="connsiteX4" fmla="*/ 103736 w 122534"/>
                  <a:gd name="connsiteY4" fmla="*/ 122049 h 148568"/>
                  <a:gd name="connsiteX5" fmla="*/ 121361 w 122534"/>
                  <a:gd name="connsiteY5" fmla="*/ 65267 h 148568"/>
                  <a:gd name="connsiteX6" fmla="*/ 47612 w 122534"/>
                  <a:gd name="connsiteY6" fmla="*/ 6 h 148568"/>
                  <a:gd name="connsiteX7" fmla="*/ 11054 w 122534"/>
                  <a:gd name="connsiteY7" fmla="*/ 9793 h 14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534" h="148568">
                    <a:moveTo>
                      <a:pt x="11054" y="9793"/>
                    </a:moveTo>
                    <a:cubicBezTo>
                      <a:pt x="11054" y="9793"/>
                      <a:pt x="-7221" y="23495"/>
                      <a:pt x="3224" y="63310"/>
                    </a:cubicBezTo>
                    <a:cubicBezTo>
                      <a:pt x="13669" y="103125"/>
                      <a:pt x="19542" y="109647"/>
                      <a:pt x="28029" y="122049"/>
                    </a:cubicBezTo>
                    <a:cubicBezTo>
                      <a:pt x="36517" y="134452"/>
                      <a:pt x="45654" y="145546"/>
                      <a:pt x="53484" y="148154"/>
                    </a:cubicBezTo>
                    <a:cubicBezTo>
                      <a:pt x="61314" y="150761"/>
                      <a:pt x="88076" y="140974"/>
                      <a:pt x="103736" y="122049"/>
                    </a:cubicBezTo>
                    <a:cubicBezTo>
                      <a:pt x="119395" y="103125"/>
                      <a:pt x="125275" y="78978"/>
                      <a:pt x="121361" y="65267"/>
                    </a:cubicBezTo>
                    <a:cubicBezTo>
                      <a:pt x="117446" y="51557"/>
                      <a:pt x="71109" y="-652"/>
                      <a:pt x="47612" y="6"/>
                    </a:cubicBezTo>
                    <a:cubicBezTo>
                      <a:pt x="24106" y="656"/>
                      <a:pt x="11054" y="9793"/>
                      <a:pt x="11054" y="9793"/>
                    </a:cubicBezTo>
                    <a:close/>
                  </a:path>
                </a:pathLst>
              </a:custGeom>
              <a:solidFill>
                <a:srgbClr val="FFD2B3"/>
              </a:solidFill>
              <a:ln w="822" cap="flat">
                <a:noFill/>
                <a:prstDash val="solid"/>
                <a:miter/>
              </a:ln>
            </p:spPr>
            <p:txBody>
              <a:bodyPr rtlCol="0" anchor="ctr"/>
              <a:lstStyle/>
              <a:p>
                <a:endParaRPr lang="en-US"/>
              </a:p>
            </p:txBody>
          </p:sp>
          <p:sp>
            <p:nvSpPr>
              <p:cNvPr id="530" name="Freeform 529">
                <a:extLst>
                  <a:ext uri="{FF2B5EF4-FFF2-40B4-BE49-F238E27FC236}">
                    <a16:creationId xmlns:a16="http://schemas.microsoft.com/office/drawing/2014/main" id="{931A82AA-E4AA-7272-FF4E-49CBED097824}"/>
                  </a:ext>
                </a:extLst>
              </p:cNvPr>
              <p:cNvSpPr/>
              <p:nvPr/>
            </p:nvSpPr>
            <p:spPr>
              <a:xfrm>
                <a:off x="1767132" y="3251545"/>
                <a:ext cx="243121" cy="244362"/>
              </a:xfrm>
              <a:custGeom>
                <a:avLst/>
                <a:gdLst>
                  <a:gd name="connsiteX0" fmla="*/ 792 w 243121"/>
                  <a:gd name="connsiteY0" fmla="*/ 29297 h 244362"/>
                  <a:gd name="connsiteX1" fmla="*/ 11237 w 243121"/>
                  <a:gd name="connsiteY1" fmla="*/ 16244 h 244362"/>
                  <a:gd name="connsiteX2" fmla="*/ 41914 w 243121"/>
                  <a:gd name="connsiteY2" fmla="*/ 1235 h 244362"/>
                  <a:gd name="connsiteX3" fmla="*/ 90866 w 243121"/>
                  <a:gd name="connsiteY3" fmla="*/ 11680 h 244362"/>
                  <a:gd name="connsiteX4" fmla="*/ 132638 w 243121"/>
                  <a:gd name="connsiteY4" fmla="*/ 65196 h 244362"/>
                  <a:gd name="connsiteX5" fmla="*/ 143668 w 243121"/>
                  <a:gd name="connsiteY5" fmla="*/ 99608 h 244362"/>
                  <a:gd name="connsiteX6" fmla="*/ 177297 w 243121"/>
                  <a:gd name="connsiteY6" fmla="*/ 148601 h 244362"/>
                  <a:gd name="connsiteX7" fmla="*/ 202102 w 243121"/>
                  <a:gd name="connsiteY7" fmla="*/ 156019 h 244362"/>
                  <a:gd name="connsiteX8" fmla="*/ 218140 w 243121"/>
                  <a:gd name="connsiteY8" fmla="*/ 187889 h 244362"/>
                  <a:gd name="connsiteX9" fmla="*/ 238849 w 243121"/>
                  <a:gd name="connsiteY9" fmla="*/ 209692 h 244362"/>
                  <a:gd name="connsiteX10" fmla="*/ 229745 w 243121"/>
                  <a:gd name="connsiteY10" fmla="*/ 242310 h 244362"/>
                  <a:gd name="connsiteX11" fmla="*/ 229745 w 243121"/>
                  <a:gd name="connsiteY11" fmla="*/ 242310 h 244362"/>
                  <a:gd name="connsiteX12" fmla="*/ 206478 w 243121"/>
                  <a:gd name="connsiteY12" fmla="*/ 241299 h 244362"/>
                  <a:gd name="connsiteX13" fmla="*/ 97397 w 243121"/>
                  <a:gd name="connsiteY13" fmla="*/ 170922 h 244362"/>
                  <a:gd name="connsiteX14" fmla="*/ 102323 w 243121"/>
                  <a:gd name="connsiteY14" fmla="*/ 123640 h 244362"/>
                  <a:gd name="connsiteX15" fmla="*/ 92832 w 243121"/>
                  <a:gd name="connsiteY15" fmla="*/ 83463 h 244362"/>
                  <a:gd name="connsiteX16" fmla="*/ 36050 w 243121"/>
                  <a:gd name="connsiteY16" fmla="*/ 59966 h 244362"/>
                  <a:gd name="connsiteX17" fmla="*/ 792 w 243121"/>
                  <a:gd name="connsiteY17" fmla="*/ 29297 h 244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3121" h="244362">
                    <a:moveTo>
                      <a:pt x="792" y="29297"/>
                    </a:moveTo>
                    <a:cubicBezTo>
                      <a:pt x="1705" y="27693"/>
                      <a:pt x="5356" y="16894"/>
                      <a:pt x="11237" y="16244"/>
                    </a:cubicBezTo>
                    <a:cubicBezTo>
                      <a:pt x="17109" y="15595"/>
                      <a:pt x="25597" y="1235"/>
                      <a:pt x="41914" y="1235"/>
                    </a:cubicBezTo>
                    <a:cubicBezTo>
                      <a:pt x="58232" y="1235"/>
                      <a:pt x="70634" y="-5296"/>
                      <a:pt x="90866" y="11680"/>
                    </a:cubicBezTo>
                    <a:cubicBezTo>
                      <a:pt x="111099" y="28647"/>
                      <a:pt x="120236" y="46272"/>
                      <a:pt x="132638" y="65196"/>
                    </a:cubicBezTo>
                    <a:cubicBezTo>
                      <a:pt x="145041" y="84121"/>
                      <a:pt x="134464" y="96170"/>
                      <a:pt x="143668" y="99608"/>
                    </a:cubicBezTo>
                    <a:cubicBezTo>
                      <a:pt x="152871" y="103045"/>
                      <a:pt x="171047" y="145204"/>
                      <a:pt x="177297" y="148601"/>
                    </a:cubicBezTo>
                    <a:cubicBezTo>
                      <a:pt x="183548" y="151998"/>
                      <a:pt x="198475" y="146339"/>
                      <a:pt x="202102" y="156019"/>
                    </a:cubicBezTo>
                    <a:cubicBezTo>
                      <a:pt x="205738" y="165700"/>
                      <a:pt x="205738" y="181367"/>
                      <a:pt x="218140" y="187889"/>
                    </a:cubicBezTo>
                    <a:cubicBezTo>
                      <a:pt x="223774" y="190850"/>
                      <a:pt x="231784" y="200283"/>
                      <a:pt x="238849" y="209692"/>
                    </a:cubicBezTo>
                    <a:cubicBezTo>
                      <a:pt x="247263" y="220902"/>
                      <a:pt x="242740" y="237047"/>
                      <a:pt x="229745" y="242310"/>
                    </a:cubicBezTo>
                    <a:lnTo>
                      <a:pt x="229745" y="242310"/>
                    </a:lnTo>
                    <a:cubicBezTo>
                      <a:pt x="222211" y="245362"/>
                      <a:pt x="213715" y="245000"/>
                      <a:pt x="206478" y="241299"/>
                    </a:cubicBezTo>
                    <a:cubicBezTo>
                      <a:pt x="177273" y="226371"/>
                      <a:pt x="102126" y="186672"/>
                      <a:pt x="97397" y="170922"/>
                    </a:cubicBezTo>
                    <a:cubicBezTo>
                      <a:pt x="91524" y="151340"/>
                      <a:pt x="98112" y="136404"/>
                      <a:pt x="102323" y="123640"/>
                    </a:cubicBezTo>
                    <a:cubicBezTo>
                      <a:pt x="106534" y="110875"/>
                      <a:pt x="109149" y="88036"/>
                      <a:pt x="92832" y="83463"/>
                    </a:cubicBezTo>
                    <a:cubicBezTo>
                      <a:pt x="76515" y="78898"/>
                      <a:pt x="54975" y="73676"/>
                      <a:pt x="36050" y="59966"/>
                    </a:cubicBezTo>
                    <a:cubicBezTo>
                      <a:pt x="17109" y="46272"/>
                      <a:pt x="-4422" y="38434"/>
                      <a:pt x="792" y="29297"/>
                    </a:cubicBezTo>
                    <a:close/>
                  </a:path>
                </a:pathLst>
              </a:custGeom>
              <a:solidFill>
                <a:srgbClr val="F08F49"/>
              </a:solidFill>
              <a:ln w="822" cap="flat">
                <a:noFill/>
                <a:prstDash val="solid"/>
                <a:miter/>
              </a:ln>
            </p:spPr>
            <p:txBody>
              <a:bodyPr rtlCol="0" anchor="ctr"/>
              <a:lstStyle/>
              <a:p>
                <a:endParaRPr lang="en-US"/>
              </a:p>
            </p:txBody>
          </p:sp>
          <p:sp>
            <p:nvSpPr>
              <p:cNvPr id="531" name="Freeform 530">
                <a:extLst>
                  <a:ext uri="{FF2B5EF4-FFF2-40B4-BE49-F238E27FC236}">
                    <a16:creationId xmlns:a16="http://schemas.microsoft.com/office/drawing/2014/main" id="{5D4D5981-8686-2C32-EF9B-5811ABA66454}"/>
                  </a:ext>
                </a:extLst>
              </p:cNvPr>
              <p:cNvSpPr/>
              <p:nvPr/>
            </p:nvSpPr>
            <p:spPr>
              <a:xfrm>
                <a:off x="1726251" y="3498634"/>
                <a:ext cx="95237" cy="446781"/>
              </a:xfrm>
              <a:custGeom>
                <a:avLst/>
                <a:gdLst>
                  <a:gd name="connsiteX0" fmla="*/ 91373 w 95237"/>
                  <a:gd name="connsiteY0" fmla="*/ 197 h 446781"/>
                  <a:gd name="connsiteX1" fmla="*/ 32255 w 95237"/>
                  <a:gd name="connsiteY1" fmla="*/ 65870 h 446781"/>
                  <a:gd name="connsiteX2" fmla="*/ 49511 w 95237"/>
                  <a:gd name="connsiteY2" fmla="*/ 122898 h 446781"/>
                  <a:gd name="connsiteX3" fmla="*/ 29632 w 95237"/>
                  <a:gd name="connsiteY3" fmla="*/ 205644 h 446781"/>
                  <a:gd name="connsiteX4" fmla="*/ 4276 w 95237"/>
                  <a:gd name="connsiteY4" fmla="*/ 443258 h 446781"/>
                  <a:gd name="connsiteX5" fmla="*/ 32255 w 95237"/>
                  <a:gd name="connsiteY5" fmla="*/ 443258 h 446781"/>
                  <a:gd name="connsiteX6" fmla="*/ 91373 w 95237"/>
                  <a:gd name="connsiteY6" fmla="*/ 197 h 446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37" h="446781">
                    <a:moveTo>
                      <a:pt x="91373" y="197"/>
                    </a:moveTo>
                    <a:cubicBezTo>
                      <a:pt x="80961" y="-3767"/>
                      <a:pt x="29352" y="53220"/>
                      <a:pt x="32255" y="65870"/>
                    </a:cubicBezTo>
                    <a:cubicBezTo>
                      <a:pt x="35150" y="78519"/>
                      <a:pt x="49511" y="122898"/>
                      <a:pt x="49511" y="122898"/>
                    </a:cubicBezTo>
                    <a:cubicBezTo>
                      <a:pt x="49511" y="122898"/>
                      <a:pt x="35208" y="189845"/>
                      <a:pt x="29632" y="205644"/>
                    </a:cubicBezTo>
                    <a:cubicBezTo>
                      <a:pt x="24056" y="221444"/>
                      <a:pt x="-12247" y="435329"/>
                      <a:pt x="4276" y="443258"/>
                    </a:cubicBezTo>
                    <a:cubicBezTo>
                      <a:pt x="20799" y="451186"/>
                      <a:pt x="32255" y="443258"/>
                      <a:pt x="32255" y="443258"/>
                    </a:cubicBezTo>
                    <a:cubicBezTo>
                      <a:pt x="32255" y="443258"/>
                      <a:pt x="113661" y="8685"/>
                      <a:pt x="91373" y="197"/>
                    </a:cubicBezTo>
                    <a:close/>
                  </a:path>
                </a:pathLst>
              </a:custGeom>
              <a:solidFill>
                <a:srgbClr val="EFAB50"/>
              </a:solidFill>
              <a:ln w="822" cap="flat">
                <a:noFill/>
                <a:prstDash val="solid"/>
                <a:miter/>
              </a:ln>
            </p:spPr>
            <p:txBody>
              <a:bodyPr rtlCol="0" anchor="ctr"/>
              <a:lstStyle/>
              <a:p>
                <a:endParaRPr lang="en-US"/>
              </a:p>
            </p:txBody>
          </p:sp>
          <p:sp>
            <p:nvSpPr>
              <p:cNvPr id="532" name="Freeform 531">
                <a:extLst>
                  <a:ext uri="{FF2B5EF4-FFF2-40B4-BE49-F238E27FC236}">
                    <a16:creationId xmlns:a16="http://schemas.microsoft.com/office/drawing/2014/main" id="{D90244AD-BB6A-AE2E-56A7-2E1711A55A6B}"/>
                  </a:ext>
                </a:extLst>
              </p:cNvPr>
              <p:cNvSpPr/>
              <p:nvPr/>
            </p:nvSpPr>
            <p:spPr>
              <a:xfrm>
                <a:off x="1740800" y="3466668"/>
                <a:ext cx="191866" cy="480877"/>
              </a:xfrm>
              <a:custGeom>
                <a:avLst/>
                <a:gdLst>
                  <a:gd name="connsiteX0" fmla="*/ 89778 w 191866"/>
                  <a:gd name="connsiteY0" fmla="*/ 836 h 480877"/>
                  <a:gd name="connsiteX1" fmla="*/ 78963 w 191866"/>
                  <a:gd name="connsiteY1" fmla="*/ 59246 h 480877"/>
                  <a:gd name="connsiteX2" fmla="*/ 65 w 191866"/>
                  <a:gd name="connsiteY2" fmla="*/ 475355 h 480877"/>
                  <a:gd name="connsiteX3" fmla="*/ 19524 w 191866"/>
                  <a:gd name="connsiteY3" fmla="*/ 476712 h 480877"/>
                  <a:gd name="connsiteX4" fmla="*/ 55490 w 191866"/>
                  <a:gd name="connsiteY4" fmla="*/ 440146 h 480877"/>
                  <a:gd name="connsiteX5" fmla="*/ 107107 w 191866"/>
                  <a:gd name="connsiteY5" fmla="*/ 364111 h 480877"/>
                  <a:gd name="connsiteX6" fmla="*/ 191589 w 191866"/>
                  <a:gd name="connsiteY6" fmla="*/ 238408 h 480877"/>
                  <a:gd name="connsiteX7" fmla="*/ 140227 w 191866"/>
                  <a:gd name="connsiteY7" fmla="*/ 45470 h 480877"/>
                  <a:gd name="connsiteX8" fmla="*/ 89778 w 191866"/>
                  <a:gd name="connsiteY8" fmla="*/ 836 h 480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866" h="480877">
                    <a:moveTo>
                      <a:pt x="89778" y="836"/>
                    </a:moveTo>
                    <a:cubicBezTo>
                      <a:pt x="88470" y="836"/>
                      <a:pt x="82507" y="-11575"/>
                      <a:pt x="78963" y="59246"/>
                    </a:cubicBezTo>
                    <a:cubicBezTo>
                      <a:pt x="75418" y="130059"/>
                      <a:pt x="-2567" y="456488"/>
                      <a:pt x="65" y="475355"/>
                    </a:cubicBezTo>
                    <a:cubicBezTo>
                      <a:pt x="1192" y="483448"/>
                      <a:pt x="9926" y="481532"/>
                      <a:pt x="19524" y="476712"/>
                    </a:cubicBezTo>
                    <a:cubicBezTo>
                      <a:pt x="35200" y="468833"/>
                      <a:pt x="47734" y="455879"/>
                      <a:pt x="55490" y="440146"/>
                    </a:cubicBezTo>
                    <a:cubicBezTo>
                      <a:pt x="68567" y="413614"/>
                      <a:pt x="93035" y="367623"/>
                      <a:pt x="107107" y="364111"/>
                    </a:cubicBezTo>
                    <a:cubicBezTo>
                      <a:pt x="126837" y="359184"/>
                      <a:pt x="196811" y="247545"/>
                      <a:pt x="191589" y="238408"/>
                    </a:cubicBezTo>
                    <a:cubicBezTo>
                      <a:pt x="186366" y="229271"/>
                      <a:pt x="139380" y="61541"/>
                      <a:pt x="140227" y="45470"/>
                    </a:cubicBezTo>
                    <a:lnTo>
                      <a:pt x="89778" y="836"/>
                    </a:lnTo>
                    <a:close/>
                  </a:path>
                </a:pathLst>
              </a:custGeom>
              <a:solidFill>
                <a:srgbClr val="FFFFFF"/>
              </a:solidFill>
              <a:ln w="822" cap="flat">
                <a:noFill/>
                <a:prstDash val="solid"/>
                <a:miter/>
              </a:ln>
            </p:spPr>
            <p:txBody>
              <a:bodyPr rtlCol="0" anchor="ctr"/>
              <a:lstStyle/>
              <a:p>
                <a:endParaRPr lang="en-US"/>
              </a:p>
            </p:txBody>
          </p:sp>
          <p:sp>
            <p:nvSpPr>
              <p:cNvPr id="533" name="Freeform 532">
                <a:extLst>
                  <a:ext uri="{FF2B5EF4-FFF2-40B4-BE49-F238E27FC236}">
                    <a16:creationId xmlns:a16="http://schemas.microsoft.com/office/drawing/2014/main" id="{9CD86D70-767B-8E85-CA7A-145BE35F1DDD}"/>
                  </a:ext>
                </a:extLst>
              </p:cNvPr>
              <p:cNvSpPr/>
              <p:nvPr/>
            </p:nvSpPr>
            <p:spPr>
              <a:xfrm>
                <a:off x="1817624" y="3443971"/>
                <a:ext cx="79631" cy="91401"/>
              </a:xfrm>
              <a:custGeom>
                <a:avLst/>
                <a:gdLst>
                  <a:gd name="connsiteX0" fmla="*/ 0 w 79631"/>
                  <a:gd name="connsiteY0" fmla="*/ 54860 h 91401"/>
                  <a:gd name="connsiteX1" fmla="*/ 10774 w 79631"/>
                  <a:gd name="connsiteY1" fmla="*/ 22694 h 91401"/>
                  <a:gd name="connsiteX2" fmla="*/ 38713 w 79631"/>
                  <a:gd name="connsiteY2" fmla="*/ 9634 h 91401"/>
                  <a:gd name="connsiteX3" fmla="*/ 79481 w 79631"/>
                  <a:gd name="connsiteY3" fmla="*/ 529 h 91401"/>
                  <a:gd name="connsiteX4" fmla="*/ 17929 w 79631"/>
                  <a:gd name="connsiteY4" fmla="*/ 81804 h 91401"/>
                  <a:gd name="connsiteX5" fmla="*/ 1464 w 79631"/>
                  <a:gd name="connsiteY5" fmla="*/ 91402 h 91401"/>
                  <a:gd name="connsiteX6" fmla="*/ 0 w 79631"/>
                  <a:gd name="connsiteY6" fmla="*/ 54860 h 91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631" h="91401">
                    <a:moveTo>
                      <a:pt x="0" y="54860"/>
                    </a:moveTo>
                    <a:cubicBezTo>
                      <a:pt x="0" y="54860"/>
                      <a:pt x="3668" y="26033"/>
                      <a:pt x="10774" y="22694"/>
                    </a:cubicBezTo>
                    <a:cubicBezTo>
                      <a:pt x="41015" y="8482"/>
                      <a:pt x="33515" y="8482"/>
                      <a:pt x="38713" y="9634"/>
                    </a:cubicBezTo>
                    <a:cubicBezTo>
                      <a:pt x="43910" y="10785"/>
                      <a:pt x="75797" y="-2810"/>
                      <a:pt x="79481" y="529"/>
                    </a:cubicBezTo>
                    <a:cubicBezTo>
                      <a:pt x="83166" y="3860"/>
                      <a:pt x="17929" y="81804"/>
                      <a:pt x="17929" y="81804"/>
                    </a:cubicBezTo>
                    <a:lnTo>
                      <a:pt x="1464" y="91402"/>
                    </a:lnTo>
                    <a:lnTo>
                      <a:pt x="0" y="54860"/>
                    </a:lnTo>
                    <a:close/>
                  </a:path>
                </a:pathLst>
              </a:custGeom>
              <a:solidFill>
                <a:srgbClr val="FFFFFF"/>
              </a:solidFill>
              <a:ln w="822" cap="flat">
                <a:noFill/>
                <a:prstDash val="solid"/>
                <a:miter/>
              </a:ln>
            </p:spPr>
            <p:txBody>
              <a:bodyPr rtlCol="0" anchor="ctr"/>
              <a:lstStyle/>
              <a:p>
                <a:endParaRPr lang="en-US"/>
              </a:p>
            </p:txBody>
          </p:sp>
          <p:sp>
            <p:nvSpPr>
              <p:cNvPr id="534" name="Freeform 533">
                <a:extLst>
                  <a:ext uri="{FF2B5EF4-FFF2-40B4-BE49-F238E27FC236}">
                    <a16:creationId xmlns:a16="http://schemas.microsoft.com/office/drawing/2014/main" id="{0028B5C5-4231-8086-8793-8B406F10617D}"/>
                  </a:ext>
                </a:extLst>
              </p:cNvPr>
              <p:cNvSpPr/>
              <p:nvPr/>
            </p:nvSpPr>
            <p:spPr>
              <a:xfrm>
                <a:off x="1831509" y="3407571"/>
                <a:ext cx="153607" cy="76087"/>
              </a:xfrm>
              <a:custGeom>
                <a:avLst/>
                <a:gdLst>
                  <a:gd name="connsiteX0" fmla="*/ 6 w 153607"/>
                  <a:gd name="connsiteY0" fmla="*/ 76062 h 76087"/>
                  <a:gd name="connsiteX1" fmla="*/ 68911 w 153607"/>
                  <a:gd name="connsiteY1" fmla="*/ 40359 h 76087"/>
                  <a:gd name="connsiteX2" fmla="*/ 140875 w 153607"/>
                  <a:gd name="connsiteY2" fmla="*/ 65098 h 76087"/>
                  <a:gd name="connsiteX3" fmla="*/ 149840 w 153607"/>
                  <a:gd name="connsiteY3" fmla="*/ 42456 h 76087"/>
                  <a:gd name="connsiteX4" fmla="*/ 135677 w 153607"/>
                  <a:gd name="connsiteY4" fmla="*/ 9674 h 76087"/>
                  <a:gd name="connsiteX5" fmla="*/ 89793 w 153607"/>
                  <a:gd name="connsiteY5" fmla="*/ 4467 h 76087"/>
                  <a:gd name="connsiteX6" fmla="*/ 6 w 153607"/>
                  <a:gd name="connsiteY6" fmla="*/ 76062 h 7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607" h="76087">
                    <a:moveTo>
                      <a:pt x="6" y="76062"/>
                    </a:moveTo>
                    <a:cubicBezTo>
                      <a:pt x="-586" y="77229"/>
                      <a:pt x="41499" y="38393"/>
                      <a:pt x="68911" y="40359"/>
                    </a:cubicBezTo>
                    <a:cubicBezTo>
                      <a:pt x="96323" y="42325"/>
                      <a:pt x="133695" y="61833"/>
                      <a:pt x="140875" y="65098"/>
                    </a:cubicBezTo>
                    <a:cubicBezTo>
                      <a:pt x="148055" y="68363"/>
                      <a:pt x="159635" y="59563"/>
                      <a:pt x="149840" y="42456"/>
                    </a:cubicBezTo>
                    <a:cubicBezTo>
                      <a:pt x="140053" y="25349"/>
                      <a:pt x="138942" y="20768"/>
                      <a:pt x="135677" y="9674"/>
                    </a:cubicBezTo>
                    <a:cubicBezTo>
                      <a:pt x="132412" y="-1421"/>
                      <a:pt x="110025" y="-2712"/>
                      <a:pt x="89793" y="4467"/>
                    </a:cubicBezTo>
                    <a:cubicBezTo>
                      <a:pt x="69561" y="11639"/>
                      <a:pt x="28718" y="19280"/>
                      <a:pt x="6" y="76062"/>
                    </a:cubicBezTo>
                    <a:close/>
                  </a:path>
                </a:pathLst>
              </a:custGeom>
              <a:solidFill>
                <a:srgbClr val="FFFFFF"/>
              </a:solidFill>
              <a:ln w="822" cap="flat">
                <a:noFill/>
                <a:prstDash val="solid"/>
                <a:miter/>
              </a:ln>
            </p:spPr>
            <p:txBody>
              <a:bodyPr rtlCol="0" anchor="ctr"/>
              <a:lstStyle/>
              <a:p>
                <a:endParaRPr lang="en-US"/>
              </a:p>
            </p:txBody>
          </p:sp>
          <p:sp>
            <p:nvSpPr>
              <p:cNvPr id="535" name="Freeform 534">
                <a:extLst>
                  <a:ext uri="{FF2B5EF4-FFF2-40B4-BE49-F238E27FC236}">
                    <a16:creationId xmlns:a16="http://schemas.microsoft.com/office/drawing/2014/main" id="{012D141A-9757-0033-F08A-BF823EDD3BDC}"/>
                  </a:ext>
                </a:extLst>
              </p:cNvPr>
              <p:cNvSpPr/>
              <p:nvPr/>
            </p:nvSpPr>
            <p:spPr>
              <a:xfrm>
                <a:off x="1815487" y="3444505"/>
                <a:ext cx="267488" cy="480727"/>
              </a:xfrm>
              <a:custGeom>
                <a:avLst/>
                <a:gdLst>
                  <a:gd name="connsiteX0" fmla="*/ 117905 w 267488"/>
                  <a:gd name="connsiteY0" fmla="*/ 1204 h 480727"/>
                  <a:gd name="connsiteX1" fmla="*/ 198488 w 267488"/>
                  <a:gd name="connsiteY1" fmla="*/ 92833 h 480727"/>
                  <a:gd name="connsiteX2" fmla="*/ 267245 w 267488"/>
                  <a:gd name="connsiteY2" fmla="*/ 436936 h 480727"/>
                  <a:gd name="connsiteX3" fmla="*/ 245672 w 267488"/>
                  <a:gd name="connsiteY3" fmla="*/ 462153 h 480727"/>
                  <a:gd name="connsiteX4" fmla="*/ 105584 w 267488"/>
                  <a:gd name="connsiteY4" fmla="*/ 479728 h 480727"/>
                  <a:gd name="connsiteX5" fmla="*/ 4283 w 267488"/>
                  <a:gd name="connsiteY5" fmla="*/ 138191 h 480727"/>
                  <a:gd name="connsiteX6" fmla="*/ 117905 w 267488"/>
                  <a:gd name="connsiteY6" fmla="*/ 1204 h 48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488" h="480727">
                    <a:moveTo>
                      <a:pt x="117905" y="1204"/>
                    </a:moveTo>
                    <a:cubicBezTo>
                      <a:pt x="117905" y="1204"/>
                      <a:pt x="167811" y="19084"/>
                      <a:pt x="198488" y="92833"/>
                    </a:cubicBezTo>
                    <a:cubicBezTo>
                      <a:pt x="223688" y="153422"/>
                      <a:pt x="256380" y="363788"/>
                      <a:pt x="267245" y="436936"/>
                    </a:cubicBezTo>
                    <a:cubicBezTo>
                      <a:pt x="269210" y="450153"/>
                      <a:pt x="259036" y="462046"/>
                      <a:pt x="245672" y="462153"/>
                    </a:cubicBezTo>
                    <a:cubicBezTo>
                      <a:pt x="205758" y="462473"/>
                      <a:pt x="130118" y="465089"/>
                      <a:pt x="105584" y="479728"/>
                    </a:cubicBezTo>
                    <a:cubicBezTo>
                      <a:pt x="71683" y="499961"/>
                      <a:pt x="-20892" y="207046"/>
                      <a:pt x="4283" y="138191"/>
                    </a:cubicBezTo>
                    <a:cubicBezTo>
                      <a:pt x="29450" y="69335"/>
                      <a:pt x="33406" y="-10804"/>
                      <a:pt x="117905" y="1204"/>
                    </a:cubicBezTo>
                    <a:close/>
                  </a:path>
                </a:pathLst>
              </a:custGeom>
              <a:solidFill>
                <a:srgbClr val="EFAB50"/>
              </a:solidFill>
              <a:ln w="822" cap="flat">
                <a:noFill/>
                <a:prstDash val="solid"/>
                <a:miter/>
              </a:ln>
            </p:spPr>
            <p:txBody>
              <a:bodyPr rtlCol="0" anchor="ctr"/>
              <a:lstStyle/>
              <a:p>
                <a:endParaRPr lang="en-US"/>
              </a:p>
            </p:txBody>
          </p:sp>
          <p:sp>
            <p:nvSpPr>
              <p:cNvPr id="536" name="Freeform 535">
                <a:extLst>
                  <a:ext uri="{FF2B5EF4-FFF2-40B4-BE49-F238E27FC236}">
                    <a16:creationId xmlns:a16="http://schemas.microsoft.com/office/drawing/2014/main" id="{DEEF08E3-ACC3-1174-C2D6-91E54AF282DD}"/>
                  </a:ext>
                </a:extLst>
              </p:cNvPr>
              <p:cNvSpPr/>
              <p:nvPr/>
            </p:nvSpPr>
            <p:spPr>
              <a:xfrm>
                <a:off x="0" y="2628411"/>
                <a:ext cx="822" cy="822"/>
              </a:xfrm>
              <a:custGeom>
                <a:avLst/>
                <a:gdLst/>
                <a:ahLst/>
                <a:cxnLst/>
                <a:rect l="l" t="t" r="r" b="b"/>
                <a:pathLst>
                  <a:path w="822" h="822"/>
                </a:pathLst>
              </a:custGeom>
              <a:noFill/>
              <a:ln w="822" cap="flat">
                <a:solidFill>
                  <a:srgbClr val="E5E4E3"/>
                </a:solidFill>
                <a:prstDash val="solid"/>
                <a:miter/>
              </a:ln>
            </p:spPr>
            <p:txBody>
              <a:bodyPr rtlCol="0" anchor="ctr"/>
              <a:lstStyle/>
              <a:p>
                <a:endParaRPr lang="en-US"/>
              </a:p>
            </p:txBody>
          </p:sp>
          <p:sp>
            <p:nvSpPr>
              <p:cNvPr id="537" name="Freeform 536">
                <a:extLst>
                  <a:ext uri="{FF2B5EF4-FFF2-40B4-BE49-F238E27FC236}">
                    <a16:creationId xmlns:a16="http://schemas.microsoft.com/office/drawing/2014/main" id="{66A90675-6AF1-17F8-4963-FF23F978ABC0}"/>
                  </a:ext>
                </a:extLst>
              </p:cNvPr>
              <p:cNvSpPr/>
              <p:nvPr/>
            </p:nvSpPr>
            <p:spPr>
              <a:xfrm>
                <a:off x="0" y="2628411"/>
                <a:ext cx="822" cy="822"/>
              </a:xfrm>
              <a:custGeom>
                <a:avLst/>
                <a:gdLst/>
                <a:ahLst/>
                <a:cxnLst/>
                <a:rect l="l" t="t" r="r" b="b"/>
                <a:pathLst>
                  <a:path w="822" h="822"/>
                </a:pathLst>
              </a:custGeom>
              <a:solidFill>
                <a:srgbClr val="E0D5C8"/>
              </a:solidFill>
              <a:ln w="822" cap="flat">
                <a:noFill/>
                <a:prstDash val="solid"/>
                <a:miter/>
              </a:ln>
            </p:spPr>
            <p:txBody>
              <a:bodyPr rtlCol="0" anchor="ctr"/>
              <a:lstStyle/>
              <a:p>
                <a:endParaRPr lang="en-US"/>
              </a:p>
            </p:txBody>
          </p:sp>
          <p:sp>
            <p:nvSpPr>
              <p:cNvPr id="538" name="Freeform 537">
                <a:extLst>
                  <a:ext uri="{FF2B5EF4-FFF2-40B4-BE49-F238E27FC236}">
                    <a16:creationId xmlns:a16="http://schemas.microsoft.com/office/drawing/2014/main" id="{8333A684-B5EB-1621-8D4B-9EA3320C67EA}"/>
                  </a:ext>
                </a:extLst>
              </p:cNvPr>
              <p:cNvSpPr/>
              <p:nvPr/>
            </p:nvSpPr>
            <p:spPr>
              <a:xfrm>
                <a:off x="1790920" y="4260210"/>
                <a:ext cx="103737" cy="161228"/>
              </a:xfrm>
              <a:custGeom>
                <a:avLst/>
                <a:gdLst>
                  <a:gd name="connsiteX0" fmla="*/ 41 w 103737"/>
                  <a:gd name="connsiteY0" fmla="*/ 10 h 161228"/>
                  <a:gd name="connsiteX1" fmla="*/ 103661 w 103737"/>
                  <a:gd name="connsiteY1" fmla="*/ 161201 h 161228"/>
                  <a:gd name="connsiteX2" fmla="*/ 41 w 103737"/>
                  <a:gd name="connsiteY2" fmla="*/ 10 h 161228"/>
                </a:gdLst>
                <a:ahLst/>
                <a:cxnLst>
                  <a:cxn ang="0">
                    <a:pos x="connsiteX0" y="connsiteY0"/>
                  </a:cxn>
                  <a:cxn ang="0">
                    <a:pos x="connsiteX1" y="connsiteY1"/>
                  </a:cxn>
                  <a:cxn ang="0">
                    <a:pos x="connsiteX2" y="connsiteY2"/>
                  </a:cxn>
                </a:cxnLst>
                <a:rect l="l" t="t" r="r" b="b"/>
                <a:pathLst>
                  <a:path w="103737" h="161228">
                    <a:moveTo>
                      <a:pt x="41" y="10"/>
                    </a:moveTo>
                    <a:cubicBezTo>
                      <a:pt x="-2336" y="-1430"/>
                      <a:pt x="100486" y="158816"/>
                      <a:pt x="103661" y="161201"/>
                    </a:cubicBezTo>
                    <a:cubicBezTo>
                      <a:pt x="106835" y="163586"/>
                      <a:pt x="11152" y="6762"/>
                      <a:pt x="41" y="10"/>
                    </a:cubicBezTo>
                    <a:close/>
                  </a:path>
                </a:pathLst>
              </a:custGeom>
              <a:solidFill>
                <a:srgbClr val="EBB87D"/>
              </a:solidFill>
              <a:ln w="822" cap="flat">
                <a:noFill/>
                <a:prstDash val="solid"/>
                <a:miter/>
              </a:ln>
            </p:spPr>
            <p:txBody>
              <a:bodyPr rtlCol="0" anchor="ctr"/>
              <a:lstStyle/>
              <a:p>
                <a:endParaRPr lang="en-US"/>
              </a:p>
            </p:txBody>
          </p:sp>
        </p:grpSp>
        <p:sp>
          <p:nvSpPr>
            <p:cNvPr id="539" name="Freeform 538">
              <a:extLst>
                <a:ext uri="{FF2B5EF4-FFF2-40B4-BE49-F238E27FC236}">
                  <a16:creationId xmlns:a16="http://schemas.microsoft.com/office/drawing/2014/main" id="{506F405C-1B18-7CC6-8D66-03B3AA9EE2DD}"/>
                </a:ext>
              </a:extLst>
            </p:cNvPr>
            <p:cNvSpPr/>
            <p:nvPr/>
          </p:nvSpPr>
          <p:spPr>
            <a:xfrm>
              <a:off x="1701246" y="3902110"/>
              <a:ext cx="103280" cy="90445"/>
            </a:xfrm>
            <a:custGeom>
              <a:avLst/>
              <a:gdLst>
                <a:gd name="connsiteX0" fmla="*/ 103186 w 103280"/>
                <a:gd name="connsiteY0" fmla="*/ 25348 h 90445"/>
                <a:gd name="connsiteX1" fmla="*/ 29503 w 103280"/>
                <a:gd name="connsiteY1" fmla="*/ 88199 h 90445"/>
                <a:gd name="connsiteX2" fmla="*/ 15538 w 103280"/>
                <a:gd name="connsiteY2" fmla="*/ 71849 h 90445"/>
                <a:gd name="connsiteX3" fmla="*/ 51718 w 103280"/>
                <a:gd name="connsiteY3" fmla="*/ 40028 h 90445"/>
                <a:gd name="connsiteX4" fmla="*/ 23804 w 103280"/>
                <a:gd name="connsiteY4" fmla="*/ 47801 h 90445"/>
                <a:gd name="connsiteX5" fmla="*/ 80980 w 103280"/>
                <a:gd name="connsiteY5" fmla="*/ 0 h 90445"/>
                <a:gd name="connsiteX6" fmla="*/ 103186 w 103280"/>
                <a:gd name="connsiteY6" fmla="*/ 25348 h 9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80" h="90445">
                  <a:moveTo>
                    <a:pt x="103186" y="25348"/>
                  </a:moveTo>
                  <a:cubicBezTo>
                    <a:pt x="103186" y="25348"/>
                    <a:pt x="71366" y="82212"/>
                    <a:pt x="29503" y="88199"/>
                  </a:cubicBezTo>
                  <a:cubicBezTo>
                    <a:pt x="-12351" y="94187"/>
                    <a:pt x="-2588" y="88026"/>
                    <a:pt x="15538" y="71849"/>
                  </a:cubicBezTo>
                  <a:cubicBezTo>
                    <a:pt x="33665" y="55671"/>
                    <a:pt x="51718" y="40028"/>
                    <a:pt x="51718" y="40028"/>
                  </a:cubicBezTo>
                  <a:cubicBezTo>
                    <a:pt x="51718" y="40028"/>
                    <a:pt x="11418" y="61568"/>
                    <a:pt x="23804" y="47801"/>
                  </a:cubicBezTo>
                  <a:cubicBezTo>
                    <a:pt x="36190" y="34033"/>
                    <a:pt x="80980" y="0"/>
                    <a:pt x="80980" y="0"/>
                  </a:cubicBezTo>
                  <a:cubicBezTo>
                    <a:pt x="80980" y="0"/>
                    <a:pt x="104963" y="15182"/>
                    <a:pt x="103186" y="25348"/>
                  </a:cubicBezTo>
                  <a:close/>
                </a:path>
              </a:pathLst>
            </a:custGeom>
            <a:solidFill>
              <a:srgbClr val="FFD2B3"/>
            </a:solidFill>
            <a:ln w="822" cap="flat">
              <a:noFill/>
              <a:prstDash val="solid"/>
              <a:miter/>
            </a:ln>
          </p:spPr>
          <p:txBody>
            <a:bodyPr rtlCol="0" anchor="ctr"/>
            <a:lstStyle/>
            <a:p>
              <a:endParaRPr lang="en-US"/>
            </a:p>
          </p:txBody>
        </p:sp>
        <p:sp>
          <p:nvSpPr>
            <p:cNvPr id="540" name="Freeform 539">
              <a:extLst>
                <a:ext uri="{FF2B5EF4-FFF2-40B4-BE49-F238E27FC236}">
                  <a16:creationId xmlns:a16="http://schemas.microsoft.com/office/drawing/2014/main" id="{C41EBA03-B51A-5A6C-1CD0-D459EEC9F8BD}"/>
                </a:ext>
              </a:extLst>
            </p:cNvPr>
            <p:cNvSpPr/>
            <p:nvPr/>
          </p:nvSpPr>
          <p:spPr>
            <a:xfrm>
              <a:off x="1875508" y="3767376"/>
              <a:ext cx="91768" cy="114535"/>
            </a:xfrm>
            <a:custGeom>
              <a:avLst/>
              <a:gdLst>
                <a:gd name="connsiteX0" fmla="*/ 0 w 91768"/>
                <a:gd name="connsiteY0" fmla="*/ 86505 h 114535"/>
                <a:gd name="connsiteX1" fmla="*/ 7813 w 91768"/>
                <a:gd name="connsiteY1" fmla="*/ 113901 h 114535"/>
                <a:gd name="connsiteX2" fmla="*/ 91769 w 91768"/>
                <a:gd name="connsiteY2" fmla="*/ 0 h 114535"/>
                <a:gd name="connsiteX3" fmla="*/ 0 w 91768"/>
                <a:gd name="connsiteY3" fmla="*/ 86505 h 114535"/>
              </a:gdLst>
              <a:ahLst/>
              <a:cxnLst>
                <a:cxn ang="0">
                  <a:pos x="connsiteX0" y="connsiteY0"/>
                </a:cxn>
                <a:cxn ang="0">
                  <a:pos x="connsiteX1" y="connsiteY1"/>
                </a:cxn>
                <a:cxn ang="0">
                  <a:pos x="connsiteX2" y="connsiteY2"/>
                </a:cxn>
                <a:cxn ang="0">
                  <a:pos x="connsiteX3" y="connsiteY3"/>
                </a:cxn>
              </a:cxnLst>
              <a:rect l="l" t="t" r="r" b="b"/>
              <a:pathLst>
                <a:path w="91768" h="114535">
                  <a:moveTo>
                    <a:pt x="0" y="86505"/>
                  </a:moveTo>
                  <a:cubicBezTo>
                    <a:pt x="0" y="87319"/>
                    <a:pt x="1209" y="103349"/>
                    <a:pt x="7813" y="113901"/>
                  </a:cubicBezTo>
                  <a:cubicBezTo>
                    <a:pt x="14409" y="124453"/>
                    <a:pt x="91769" y="0"/>
                    <a:pt x="91769" y="0"/>
                  </a:cubicBezTo>
                  <a:lnTo>
                    <a:pt x="0" y="86505"/>
                  </a:lnTo>
                  <a:close/>
                </a:path>
              </a:pathLst>
            </a:custGeom>
            <a:solidFill>
              <a:srgbClr val="EFAB50"/>
            </a:solidFill>
            <a:ln w="822" cap="flat">
              <a:noFill/>
              <a:prstDash val="solid"/>
              <a:miter/>
            </a:ln>
          </p:spPr>
          <p:txBody>
            <a:bodyPr rtlCol="0" anchor="ctr"/>
            <a:lstStyle/>
            <a:p>
              <a:endParaRPr lang="en-US"/>
            </a:p>
          </p:txBody>
        </p:sp>
        <p:sp>
          <p:nvSpPr>
            <p:cNvPr id="541" name="Freeform 540">
              <a:extLst>
                <a:ext uri="{FF2B5EF4-FFF2-40B4-BE49-F238E27FC236}">
                  <a16:creationId xmlns:a16="http://schemas.microsoft.com/office/drawing/2014/main" id="{876C8BAB-8477-1536-008E-D9406EC8BFAF}"/>
                </a:ext>
              </a:extLst>
            </p:cNvPr>
            <p:cNvSpPr/>
            <p:nvPr/>
          </p:nvSpPr>
          <p:spPr>
            <a:xfrm>
              <a:off x="1744794" y="3720308"/>
              <a:ext cx="227039" cy="233538"/>
            </a:xfrm>
            <a:custGeom>
              <a:avLst/>
              <a:gdLst>
                <a:gd name="connsiteX0" fmla="*/ 138001 w 227039"/>
                <a:gd name="connsiteY0" fmla="*/ 0 h 233538"/>
                <a:gd name="connsiteX1" fmla="*/ 1006 w 227039"/>
                <a:gd name="connsiteY1" fmla="*/ 205414 h 233538"/>
                <a:gd name="connsiteX2" fmla="*/ 4024 w 227039"/>
                <a:gd name="connsiteY2" fmla="*/ 214371 h 233538"/>
                <a:gd name="connsiteX3" fmla="*/ 58692 w 227039"/>
                <a:gd name="connsiteY3" fmla="*/ 233213 h 233538"/>
                <a:gd name="connsiteX4" fmla="*/ 65173 w 227039"/>
                <a:gd name="connsiteY4" fmla="*/ 231453 h 233538"/>
                <a:gd name="connsiteX5" fmla="*/ 227039 w 227039"/>
                <a:gd name="connsiteY5" fmla="*/ 42504 h 233538"/>
                <a:gd name="connsiteX6" fmla="*/ 138001 w 227039"/>
                <a:gd name="connsiteY6" fmla="*/ 0 h 23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039" h="233538">
                  <a:moveTo>
                    <a:pt x="138001" y="0"/>
                  </a:moveTo>
                  <a:lnTo>
                    <a:pt x="1006" y="205414"/>
                  </a:lnTo>
                  <a:cubicBezTo>
                    <a:pt x="-1165" y="208671"/>
                    <a:pt x="332" y="213096"/>
                    <a:pt x="4024" y="214371"/>
                  </a:cubicBezTo>
                  <a:lnTo>
                    <a:pt x="58692" y="233213"/>
                  </a:lnTo>
                  <a:cubicBezTo>
                    <a:pt x="61012" y="234011"/>
                    <a:pt x="63578" y="233312"/>
                    <a:pt x="65173" y="231453"/>
                  </a:cubicBezTo>
                  <a:lnTo>
                    <a:pt x="227039" y="42504"/>
                  </a:lnTo>
                  <a:lnTo>
                    <a:pt x="138001" y="0"/>
                  </a:lnTo>
                  <a:close/>
                </a:path>
              </a:pathLst>
            </a:custGeom>
            <a:solidFill>
              <a:srgbClr val="EFAB50"/>
            </a:solidFill>
            <a:ln w="822" cap="flat">
              <a:noFill/>
              <a:prstDash val="solid"/>
              <a:miter/>
            </a:ln>
          </p:spPr>
          <p:txBody>
            <a:bodyPr rtlCol="0" anchor="ctr"/>
            <a:lstStyle/>
            <a:p>
              <a:endParaRPr lang="en-US"/>
            </a:p>
          </p:txBody>
        </p:sp>
      </p:grpSp>
      <p:grpSp>
        <p:nvGrpSpPr>
          <p:cNvPr id="880" name="Group 879">
            <a:extLst>
              <a:ext uri="{FF2B5EF4-FFF2-40B4-BE49-F238E27FC236}">
                <a16:creationId xmlns:a16="http://schemas.microsoft.com/office/drawing/2014/main" id="{9AA10840-19D0-27C5-45FB-CAD7A93AFD89}"/>
              </a:ext>
            </a:extLst>
          </p:cNvPr>
          <p:cNvGrpSpPr/>
          <p:nvPr/>
        </p:nvGrpSpPr>
        <p:grpSpPr>
          <a:xfrm>
            <a:off x="291197" y="5057952"/>
            <a:ext cx="9980429" cy="2051575"/>
            <a:chOff x="30664" y="5078083"/>
            <a:chExt cx="10366325" cy="2130900"/>
          </a:xfrm>
        </p:grpSpPr>
        <p:grpSp>
          <p:nvGrpSpPr>
            <p:cNvPr id="6" name="Graphic 2">
              <a:extLst>
                <a:ext uri="{FF2B5EF4-FFF2-40B4-BE49-F238E27FC236}">
                  <a16:creationId xmlns:a16="http://schemas.microsoft.com/office/drawing/2014/main" id="{DAD01AA7-EB31-0868-8B4E-A26E8B3B342C}"/>
                </a:ext>
              </a:extLst>
            </p:cNvPr>
            <p:cNvGrpSpPr/>
            <p:nvPr/>
          </p:nvGrpSpPr>
          <p:grpSpPr>
            <a:xfrm>
              <a:off x="4936071" y="5587177"/>
              <a:ext cx="567463" cy="1460657"/>
              <a:chOff x="4905407" y="3137505"/>
              <a:chExt cx="567463" cy="1460657"/>
            </a:xfrm>
          </p:grpSpPr>
          <p:sp>
            <p:nvSpPr>
              <p:cNvPr id="7" name="Freeform 6">
                <a:extLst>
                  <a:ext uri="{FF2B5EF4-FFF2-40B4-BE49-F238E27FC236}">
                    <a16:creationId xmlns:a16="http://schemas.microsoft.com/office/drawing/2014/main" id="{E61D2299-B2C3-0014-C250-95CA74824860}"/>
                  </a:ext>
                </a:extLst>
              </p:cNvPr>
              <p:cNvSpPr/>
              <p:nvPr/>
            </p:nvSpPr>
            <p:spPr>
              <a:xfrm>
                <a:off x="4952133" y="4500144"/>
                <a:ext cx="129537" cy="77647"/>
              </a:xfrm>
              <a:custGeom>
                <a:avLst/>
                <a:gdLst>
                  <a:gd name="connsiteX0" fmla="*/ 36469 w 129537"/>
                  <a:gd name="connsiteY0" fmla="*/ 0 h 77647"/>
                  <a:gd name="connsiteX1" fmla="*/ 2321 w 129537"/>
                  <a:gd name="connsiteY1" fmla="*/ 40982 h 77647"/>
                  <a:gd name="connsiteX2" fmla="*/ 8300 w 129537"/>
                  <a:gd name="connsiteY2" fmla="*/ 74283 h 77647"/>
                  <a:gd name="connsiteX3" fmla="*/ 68923 w 129537"/>
                  <a:gd name="connsiteY3" fmla="*/ 72573 h 77647"/>
                  <a:gd name="connsiteX4" fmla="*/ 103071 w 129537"/>
                  <a:gd name="connsiteY4" fmla="*/ 56354 h 77647"/>
                  <a:gd name="connsiteX5" fmla="*/ 129537 w 129537"/>
                  <a:gd name="connsiteY5" fmla="*/ 38425 h 77647"/>
                  <a:gd name="connsiteX6" fmla="*/ 123558 w 129537"/>
                  <a:gd name="connsiteY6" fmla="*/ 8545 h 77647"/>
                  <a:gd name="connsiteX7" fmla="*/ 36469 w 129537"/>
                  <a:gd name="connsiteY7" fmla="*/ 0 h 7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37" h="77647">
                    <a:moveTo>
                      <a:pt x="36469" y="0"/>
                    </a:moveTo>
                    <a:cubicBezTo>
                      <a:pt x="36469" y="0"/>
                      <a:pt x="5734" y="30735"/>
                      <a:pt x="2321" y="40982"/>
                    </a:cubicBezTo>
                    <a:cubicBezTo>
                      <a:pt x="-1092" y="51230"/>
                      <a:pt x="-1947" y="69159"/>
                      <a:pt x="8300" y="74283"/>
                    </a:cubicBezTo>
                    <a:cubicBezTo>
                      <a:pt x="18548" y="79407"/>
                      <a:pt x="49283" y="78552"/>
                      <a:pt x="68923" y="72573"/>
                    </a:cubicBezTo>
                    <a:cubicBezTo>
                      <a:pt x="88563" y="66594"/>
                      <a:pt x="95389" y="58912"/>
                      <a:pt x="103071" y="56354"/>
                    </a:cubicBezTo>
                    <a:cubicBezTo>
                      <a:pt x="110752" y="53796"/>
                      <a:pt x="129537" y="43549"/>
                      <a:pt x="129537" y="38425"/>
                    </a:cubicBezTo>
                    <a:cubicBezTo>
                      <a:pt x="129537" y="33301"/>
                      <a:pt x="123558" y="8545"/>
                      <a:pt x="123558" y="8545"/>
                    </a:cubicBezTo>
                    <a:lnTo>
                      <a:pt x="36469" y="0"/>
                    </a:lnTo>
                    <a:close/>
                  </a:path>
                </a:pathLst>
              </a:custGeom>
              <a:solidFill>
                <a:srgbClr val="988B89"/>
              </a:solidFill>
              <a:ln w="82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2BAD5424-48EC-EACF-FDD6-AB5E8BBC1916}"/>
                  </a:ext>
                </a:extLst>
              </p:cNvPr>
              <p:cNvSpPr/>
              <p:nvPr/>
            </p:nvSpPr>
            <p:spPr>
              <a:xfrm>
                <a:off x="5276467" y="4512086"/>
                <a:ext cx="122948" cy="86077"/>
              </a:xfrm>
              <a:custGeom>
                <a:avLst/>
                <a:gdLst>
                  <a:gd name="connsiteX0" fmla="*/ 1382 w 122948"/>
                  <a:gd name="connsiteY0" fmla="*/ 23456 h 86077"/>
                  <a:gd name="connsiteX1" fmla="*/ 4129 w 122948"/>
                  <a:gd name="connsiteY1" fmla="*/ 54643 h 86077"/>
                  <a:gd name="connsiteX2" fmla="*/ 26327 w 122948"/>
                  <a:gd name="connsiteY2" fmla="*/ 58912 h 86077"/>
                  <a:gd name="connsiteX3" fmla="*/ 72433 w 122948"/>
                  <a:gd name="connsiteY3" fmla="*/ 85378 h 86077"/>
                  <a:gd name="connsiteX4" fmla="*/ 122808 w 122948"/>
                  <a:gd name="connsiteY4" fmla="*/ 62325 h 86077"/>
                  <a:gd name="connsiteX5" fmla="*/ 86571 w 122948"/>
                  <a:gd name="connsiteY5" fmla="*/ 9927 h 86077"/>
                  <a:gd name="connsiteX6" fmla="*/ 42554 w 122948"/>
                  <a:gd name="connsiteY6" fmla="*/ 0 h 86077"/>
                  <a:gd name="connsiteX7" fmla="*/ 1382 w 122948"/>
                  <a:gd name="connsiteY7" fmla="*/ 23456 h 86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948" h="86077">
                    <a:moveTo>
                      <a:pt x="1382" y="23456"/>
                    </a:moveTo>
                    <a:cubicBezTo>
                      <a:pt x="-1176" y="30282"/>
                      <a:pt x="-140" y="52941"/>
                      <a:pt x="4129" y="54643"/>
                    </a:cubicBezTo>
                    <a:cubicBezTo>
                      <a:pt x="8397" y="56346"/>
                      <a:pt x="25471" y="53788"/>
                      <a:pt x="26327" y="58912"/>
                    </a:cubicBezTo>
                    <a:cubicBezTo>
                      <a:pt x="27182" y="64036"/>
                      <a:pt x="34008" y="81110"/>
                      <a:pt x="72433" y="85378"/>
                    </a:cubicBezTo>
                    <a:cubicBezTo>
                      <a:pt x="110850" y="89647"/>
                      <a:pt x="124511" y="73428"/>
                      <a:pt x="122808" y="62325"/>
                    </a:cubicBezTo>
                    <a:cubicBezTo>
                      <a:pt x="121105" y="51222"/>
                      <a:pt x="86571" y="9927"/>
                      <a:pt x="86571" y="9927"/>
                    </a:cubicBezTo>
                    <a:lnTo>
                      <a:pt x="42554" y="0"/>
                    </a:lnTo>
                    <a:lnTo>
                      <a:pt x="1382" y="23456"/>
                    </a:lnTo>
                    <a:close/>
                  </a:path>
                </a:pathLst>
              </a:custGeom>
              <a:solidFill>
                <a:srgbClr val="988B89"/>
              </a:solidFill>
              <a:ln w="822"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8E0B5F86-228D-C9F1-490F-A740D94986DD}"/>
                  </a:ext>
                </a:extLst>
              </p:cNvPr>
              <p:cNvSpPr/>
              <p:nvPr/>
            </p:nvSpPr>
            <p:spPr>
              <a:xfrm>
                <a:off x="4905407" y="3316799"/>
                <a:ext cx="567463" cy="518454"/>
              </a:xfrm>
              <a:custGeom>
                <a:avLst/>
                <a:gdLst>
                  <a:gd name="connsiteX0" fmla="*/ 220659 w 567463"/>
                  <a:gd name="connsiteY0" fmla="*/ 0 h 518454"/>
                  <a:gd name="connsiteX1" fmla="*/ 204440 w 567463"/>
                  <a:gd name="connsiteY1" fmla="*/ 20487 h 518454"/>
                  <a:gd name="connsiteX2" fmla="*/ 165168 w 567463"/>
                  <a:gd name="connsiteY2" fmla="*/ 36706 h 518454"/>
                  <a:gd name="connsiteX3" fmla="*/ 97720 w 567463"/>
                  <a:gd name="connsiteY3" fmla="*/ 70007 h 518454"/>
                  <a:gd name="connsiteX4" fmla="*/ 46489 w 567463"/>
                  <a:gd name="connsiteY4" fmla="*/ 154530 h 518454"/>
                  <a:gd name="connsiteX5" fmla="*/ 2094 w 567463"/>
                  <a:gd name="connsiteY5" fmla="*/ 289427 h 518454"/>
                  <a:gd name="connsiteX6" fmla="*/ 17465 w 567463"/>
                  <a:gd name="connsiteY6" fmla="*/ 450792 h 518454"/>
                  <a:gd name="connsiteX7" fmla="*/ 25147 w 567463"/>
                  <a:gd name="connsiteY7" fmla="*/ 456771 h 518454"/>
                  <a:gd name="connsiteX8" fmla="*/ 18312 w 567463"/>
                  <a:gd name="connsiteY8" fmla="*/ 482382 h 518454"/>
                  <a:gd name="connsiteX9" fmla="*/ 3796 w 567463"/>
                  <a:gd name="connsiteY9" fmla="*/ 514827 h 518454"/>
                  <a:gd name="connsiteX10" fmla="*/ 40510 w 567463"/>
                  <a:gd name="connsiteY10" fmla="*/ 517385 h 518454"/>
                  <a:gd name="connsiteX11" fmla="*/ 53315 w 567463"/>
                  <a:gd name="connsiteY11" fmla="*/ 514827 h 518454"/>
                  <a:gd name="connsiteX12" fmla="*/ 61852 w 567463"/>
                  <a:gd name="connsiteY12" fmla="*/ 502022 h 518454"/>
                  <a:gd name="connsiteX13" fmla="*/ 458009 w 567463"/>
                  <a:gd name="connsiteY13" fmla="*/ 448234 h 518454"/>
                  <a:gd name="connsiteX14" fmla="*/ 529726 w 567463"/>
                  <a:gd name="connsiteY14" fmla="*/ 500311 h 518454"/>
                  <a:gd name="connsiteX15" fmla="*/ 557903 w 567463"/>
                  <a:gd name="connsiteY15" fmla="*/ 486650 h 518454"/>
                  <a:gd name="connsiteX16" fmla="*/ 547656 w 567463"/>
                  <a:gd name="connsiteY16" fmla="*/ 452502 h 518454"/>
                  <a:gd name="connsiteX17" fmla="*/ 567296 w 567463"/>
                  <a:gd name="connsiteY17" fmla="*/ 373103 h 518454"/>
                  <a:gd name="connsiteX18" fmla="*/ 557048 w 567463"/>
                  <a:gd name="connsiteY18" fmla="*/ 289436 h 518454"/>
                  <a:gd name="connsiteX19" fmla="*/ 540829 w 567463"/>
                  <a:gd name="connsiteY19" fmla="*/ 203202 h 518454"/>
                  <a:gd name="connsiteX20" fmla="*/ 498991 w 567463"/>
                  <a:gd name="connsiteY20" fmla="*/ 123803 h 518454"/>
                  <a:gd name="connsiteX21" fmla="*/ 466546 w 567463"/>
                  <a:gd name="connsiteY21" fmla="*/ 73428 h 518454"/>
                  <a:gd name="connsiteX22" fmla="*/ 402510 w 567463"/>
                  <a:gd name="connsiteY22" fmla="*/ 52086 h 518454"/>
                  <a:gd name="connsiteX23" fmla="*/ 368362 w 567463"/>
                  <a:gd name="connsiteY23" fmla="*/ 19640 h 518454"/>
                  <a:gd name="connsiteX24" fmla="*/ 337627 w 567463"/>
                  <a:gd name="connsiteY24" fmla="*/ 7690 h 518454"/>
                  <a:gd name="connsiteX25" fmla="*/ 220659 w 567463"/>
                  <a:gd name="connsiteY25" fmla="*/ 0 h 518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67463" h="518454">
                    <a:moveTo>
                      <a:pt x="220659" y="0"/>
                    </a:moveTo>
                    <a:cubicBezTo>
                      <a:pt x="214680" y="8537"/>
                      <a:pt x="211266" y="11950"/>
                      <a:pt x="204440" y="20487"/>
                    </a:cubicBezTo>
                    <a:cubicBezTo>
                      <a:pt x="197614" y="29024"/>
                      <a:pt x="179684" y="32437"/>
                      <a:pt x="165168" y="36706"/>
                    </a:cubicBezTo>
                    <a:cubicBezTo>
                      <a:pt x="150652" y="40974"/>
                      <a:pt x="111380" y="50367"/>
                      <a:pt x="97720" y="70007"/>
                    </a:cubicBezTo>
                    <a:cubicBezTo>
                      <a:pt x="84058" y="89647"/>
                      <a:pt x="68687" y="110134"/>
                      <a:pt x="46489" y="154530"/>
                    </a:cubicBezTo>
                    <a:cubicBezTo>
                      <a:pt x="24291" y="198925"/>
                      <a:pt x="9775" y="244176"/>
                      <a:pt x="2094" y="289427"/>
                    </a:cubicBezTo>
                    <a:cubicBezTo>
                      <a:pt x="-5588" y="334678"/>
                      <a:pt x="9775" y="444812"/>
                      <a:pt x="17465" y="450792"/>
                    </a:cubicBezTo>
                    <a:cubicBezTo>
                      <a:pt x="25147" y="456771"/>
                      <a:pt x="25147" y="456771"/>
                      <a:pt x="25147" y="456771"/>
                    </a:cubicBezTo>
                    <a:cubicBezTo>
                      <a:pt x="25147" y="456771"/>
                      <a:pt x="17465" y="479824"/>
                      <a:pt x="18312" y="482382"/>
                    </a:cubicBezTo>
                    <a:cubicBezTo>
                      <a:pt x="19159" y="484940"/>
                      <a:pt x="2094" y="510559"/>
                      <a:pt x="3796" y="514827"/>
                    </a:cubicBezTo>
                    <a:cubicBezTo>
                      <a:pt x="5507" y="519096"/>
                      <a:pt x="32828" y="519096"/>
                      <a:pt x="40510" y="517385"/>
                    </a:cubicBezTo>
                    <a:cubicBezTo>
                      <a:pt x="48192" y="515674"/>
                      <a:pt x="51613" y="515674"/>
                      <a:pt x="53315" y="514827"/>
                    </a:cubicBezTo>
                    <a:cubicBezTo>
                      <a:pt x="55018" y="513980"/>
                      <a:pt x="61852" y="502022"/>
                      <a:pt x="61852" y="502022"/>
                    </a:cubicBezTo>
                    <a:lnTo>
                      <a:pt x="458009" y="448234"/>
                    </a:lnTo>
                    <a:cubicBezTo>
                      <a:pt x="458009" y="448234"/>
                      <a:pt x="516921" y="495195"/>
                      <a:pt x="529726" y="500311"/>
                    </a:cubicBezTo>
                    <a:cubicBezTo>
                      <a:pt x="542532" y="505435"/>
                      <a:pt x="555337" y="490063"/>
                      <a:pt x="557903" y="486650"/>
                    </a:cubicBezTo>
                    <a:cubicBezTo>
                      <a:pt x="560461" y="483237"/>
                      <a:pt x="547656" y="452502"/>
                      <a:pt x="547656" y="452502"/>
                    </a:cubicBezTo>
                    <a:cubicBezTo>
                      <a:pt x="547656" y="452502"/>
                      <a:pt x="565585" y="405540"/>
                      <a:pt x="567296" y="373103"/>
                    </a:cubicBezTo>
                    <a:cubicBezTo>
                      <a:pt x="569006" y="340666"/>
                      <a:pt x="557048" y="310778"/>
                      <a:pt x="557048" y="289436"/>
                    </a:cubicBezTo>
                    <a:cubicBezTo>
                      <a:pt x="557048" y="268093"/>
                      <a:pt x="554490" y="239916"/>
                      <a:pt x="540829" y="203202"/>
                    </a:cubicBezTo>
                    <a:cubicBezTo>
                      <a:pt x="527168" y="166488"/>
                      <a:pt x="515218" y="153682"/>
                      <a:pt x="498991" y="123803"/>
                    </a:cubicBezTo>
                    <a:cubicBezTo>
                      <a:pt x="482773" y="93923"/>
                      <a:pt x="484475" y="89655"/>
                      <a:pt x="466546" y="73428"/>
                    </a:cubicBezTo>
                    <a:cubicBezTo>
                      <a:pt x="448617" y="57209"/>
                      <a:pt x="412758" y="62325"/>
                      <a:pt x="402510" y="52086"/>
                    </a:cubicBezTo>
                    <a:cubicBezTo>
                      <a:pt x="392262" y="41838"/>
                      <a:pt x="378602" y="39280"/>
                      <a:pt x="368362" y="19640"/>
                    </a:cubicBezTo>
                    <a:cubicBezTo>
                      <a:pt x="358114" y="0"/>
                      <a:pt x="338483" y="5979"/>
                      <a:pt x="337627" y="7690"/>
                    </a:cubicBezTo>
                    <a:cubicBezTo>
                      <a:pt x="336772" y="9401"/>
                      <a:pt x="220659" y="0"/>
                      <a:pt x="220659" y="0"/>
                    </a:cubicBezTo>
                    <a:close/>
                  </a:path>
                </a:pathLst>
              </a:custGeom>
              <a:solidFill>
                <a:srgbClr val="2C2D30"/>
              </a:solidFill>
              <a:ln w="82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75DCF64-CC5C-AA56-3F31-2F4616186905}"/>
                  </a:ext>
                </a:extLst>
              </p:cNvPr>
              <p:cNvSpPr/>
              <p:nvPr/>
            </p:nvSpPr>
            <p:spPr>
              <a:xfrm>
                <a:off x="4967668" y="3764194"/>
                <a:ext cx="431914" cy="797322"/>
              </a:xfrm>
              <a:custGeom>
                <a:avLst/>
                <a:gdLst>
                  <a:gd name="connsiteX0" fmla="*/ 31182 w 431914"/>
                  <a:gd name="connsiteY0" fmla="*/ 64875 h 797322"/>
                  <a:gd name="connsiteX1" fmla="*/ 31182 w 431914"/>
                  <a:gd name="connsiteY1" fmla="*/ 136592 h 797322"/>
                  <a:gd name="connsiteX2" fmla="*/ 21789 w 431914"/>
                  <a:gd name="connsiteY2" fmla="*/ 340649 h 797322"/>
                  <a:gd name="connsiteX3" fmla="*/ 33739 w 431914"/>
                  <a:gd name="connsiteY3" fmla="*/ 480671 h 797322"/>
                  <a:gd name="connsiteX4" fmla="*/ 2150 w 431914"/>
                  <a:gd name="connsiteY4" fmla="*/ 686431 h 797322"/>
                  <a:gd name="connsiteX5" fmla="*/ 22636 w 431914"/>
                  <a:gd name="connsiteY5" fmla="*/ 709484 h 797322"/>
                  <a:gd name="connsiteX6" fmla="*/ 14099 w 431914"/>
                  <a:gd name="connsiteY6" fmla="*/ 736806 h 797322"/>
                  <a:gd name="connsiteX7" fmla="*/ 60206 w 431914"/>
                  <a:gd name="connsiteY7" fmla="*/ 742785 h 797322"/>
                  <a:gd name="connsiteX8" fmla="*/ 102044 w 431914"/>
                  <a:gd name="connsiteY8" fmla="*/ 775231 h 797322"/>
                  <a:gd name="connsiteX9" fmla="*/ 127655 w 431914"/>
                  <a:gd name="connsiteY9" fmla="*/ 761570 h 797322"/>
                  <a:gd name="connsiteX10" fmla="*/ 127655 w 431914"/>
                  <a:gd name="connsiteY10" fmla="*/ 710339 h 797322"/>
                  <a:gd name="connsiteX11" fmla="*/ 139605 w 431914"/>
                  <a:gd name="connsiteY11" fmla="*/ 694121 h 797322"/>
                  <a:gd name="connsiteX12" fmla="*/ 158390 w 431914"/>
                  <a:gd name="connsiteY12" fmla="*/ 537025 h 797322"/>
                  <a:gd name="connsiteX13" fmla="*/ 172906 w 431914"/>
                  <a:gd name="connsiteY13" fmla="*/ 451647 h 797322"/>
                  <a:gd name="connsiteX14" fmla="*/ 209620 w 431914"/>
                  <a:gd name="connsiteY14" fmla="*/ 338092 h 797322"/>
                  <a:gd name="connsiteX15" fmla="*/ 231818 w 431914"/>
                  <a:gd name="connsiteY15" fmla="*/ 245032 h 797322"/>
                  <a:gd name="connsiteX16" fmla="*/ 242066 w 431914"/>
                  <a:gd name="connsiteY16" fmla="*/ 356021 h 797322"/>
                  <a:gd name="connsiteX17" fmla="*/ 283903 w 431914"/>
                  <a:gd name="connsiteY17" fmla="*/ 471279 h 797322"/>
                  <a:gd name="connsiteX18" fmla="*/ 283903 w 431914"/>
                  <a:gd name="connsiteY18" fmla="*/ 715463 h 797322"/>
                  <a:gd name="connsiteX19" fmla="*/ 292440 w 431914"/>
                  <a:gd name="connsiteY19" fmla="*/ 769251 h 797322"/>
                  <a:gd name="connsiteX20" fmla="*/ 310189 w 431914"/>
                  <a:gd name="connsiteY20" fmla="*/ 797050 h 797322"/>
                  <a:gd name="connsiteX21" fmla="*/ 367579 w 431914"/>
                  <a:gd name="connsiteY21" fmla="*/ 759859 h 797322"/>
                  <a:gd name="connsiteX22" fmla="*/ 408562 w 431914"/>
                  <a:gd name="connsiteY22" fmla="*/ 757301 h 797322"/>
                  <a:gd name="connsiteX23" fmla="*/ 417099 w 431914"/>
                  <a:gd name="connsiteY23" fmla="*/ 723153 h 797322"/>
                  <a:gd name="connsiteX24" fmla="*/ 419656 w 431914"/>
                  <a:gd name="connsiteY24" fmla="*/ 504588 h 797322"/>
                  <a:gd name="connsiteX25" fmla="*/ 429904 w 431914"/>
                  <a:gd name="connsiteY25" fmla="*/ 226255 h 797322"/>
                  <a:gd name="connsiteX26" fmla="*/ 391487 w 431914"/>
                  <a:gd name="connsiteY26" fmla="*/ 64891 h 797322"/>
                  <a:gd name="connsiteX27" fmla="*/ 259148 w 431914"/>
                  <a:gd name="connsiteY27" fmla="*/ 0 h 797322"/>
                  <a:gd name="connsiteX28" fmla="*/ 31182 w 431914"/>
                  <a:gd name="connsiteY28" fmla="*/ 64875 h 79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31914" h="797322">
                    <a:moveTo>
                      <a:pt x="31182" y="64875"/>
                    </a:moveTo>
                    <a:cubicBezTo>
                      <a:pt x="31182" y="64875"/>
                      <a:pt x="37161" y="108415"/>
                      <a:pt x="31182" y="136592"/>
                    </a:cubicBezTo>
                    <a:cubicBezTo>
                      <a:pt x="25203" y="164769"/>
                      <a:pt x="11542" y="316741"/>
                      <a:pt x="21789" y="340649"/>
                    </a:cubicBezTo>
                    <a:cubicBezTo>
                      <a:pt x="32037" y="364558"/>
                      <a:pt x="46545" y="436275"/>
                      <a:pt x="33739" y="480671"/>
                    </a:cubicBezTo>
                    <a:cubicBezTo>
                      <a:pt x="20934" y="525067"/>
                      <a:pt x="-8099" y="671915"/>
                      <a:pt x="2150" y="686431"/>
                    </a:cubicBezTo>
                    <a:cubicBezTo>
                      <a:pt x="12397" y="700947"/>
                      <a:pt x="26905" y="700947"/>
                      <a:pt x="22636" y="709484"/>
                    </a:cubicBezTo>
                    <a:cubicBezTo>
                      <a:pt x="18368" y="718021"/>
                      <a:pt x="13244" y="728269"/>
                      <a:pt x="14099" y="736806"/>
                    </a:cubicBezTo>
                    <a:cubicBezTo>
                      <a:pt x="14955" y="745343"/>
                      <a:pt x="50814" y="733393"/>
                      <a:pt x="60206" y="742785"/>
                    </a:cubicBezTo>
                    <a:cubicBezTo>
                      <a:pt x="69598" y="752177"/>
                      <a:pt x="98622" y="761570"/>
                      <a:pt x="102044" y="775231"/>
                    </a:cubicBezTo>
                    <a:cubicBezTo>
                      <a:pt x="105465" y="788891"/>
                      <a:pt x="123386" y="777788"/>
                      <a:pt x="127655" y="761570"/>
                    </a:cubicBezTo>
                    <a:cubicBezTo>
                      <a:pt x="131923" y="745351"/>
                      <a:pt x="133634" y="718029"/>
                      <a:pt x="127655" y="710339"/>
                    </a:cubicBezTo>
                    <a:cubicBezTo>
                      <a:pt x="121675" y="702658"/>
                      <a:pt x="129365" y="713753"/>
                      <a:pt x="139605" y="694121"/>
                    </a:cubicBezTo>
                    <a:cubicBezTo>
                      <a:pt x="149853" y="674481"/>
                      <a:pt x="154121" y="565202"/>
                      <a:pt x="158390" y="537025"/>
                    </a:cubicBezTo>
                    <a:cubicBezTo>
                      <a:pt x="162658" y="508848"/>
                      <a:pt x="170340" y="479824"/>
                      <a:pt x="172906" y="451647"/>
                    </a:cubicBezTo>
                    <a:cubicBezTo>
                      <a:pt x="175464" y="423470"/>
                      <a:pt x="208764" y="367979"/>
                      <a:pt x="209620" y="338092"/>
                    </a:cubicBezTo>
                    <a:cubicBezTo>
                      <a:pt x="210475" y="308204"/>
                      <a:pt x="226694" y="234784"/>
                      <a:pt x="231818" y="245032"/>
                    </a:cubicBezTo>
                    <a:cubicBezTo>
                      <a:pt x="236942" y="255279"/>
                      <a:pt x="231818" y="309923"/>
                      <a:pt x="242066" y="356021"/>
                    </a:cubicBezTo>
                    <a:cubicBezTo>
                      <a:pt x="252313" y="402127"/>
                      <a:pt x="283903" y="434573"/>
                      <a:pt x="283903" y="471279"/>
                    </a:cubicBezTo>
                    <a:cubicBezTo>
                      <a:pt x="283903" y="507985"/>
                      <a:pt x="284759" y="691555"/>
                      <a:pt x="283903" y="715463"/>
                    </a:cubicBezTo>
                    <a:cubicBezTo>
                      <a:pt x="283048" y="739372"/>
                      <a:pt x="280490" y="753880"/>
                      <a:pt x="292440" y="769251"/>
                    </a:cubicBezTo>
                    <a:cubicBezTo>
                      <a:pt x="304390" y="784623"/>
                      <a:pt x="302499" y="792781"/>
                      <a:pt x="310189" y="797050"/>
                    </a:cubicBezTo>
                    <a:cubicBezTo>
                      <a:pt x="317870" y="801319"/>
                      <a:pt x="340257" y="753888"/>
                      <a:pt x="367579" y="759859"/>
                    </a:cubicBezTo>
                    <a:cubicBezTo>
                      <a:pt x="394901" y="765838"/>
                      <a:pt x="404293" y="771809"/>
                      <a:pt x="408562" y="757301"/>
                    </a:cubicBezTo>
                    <a:cubicBezTo>
                      <a:pt x="412830" y="742793"/>
                      <a:pt x="424780" y="746198"/>
                      <a:pt x="417099" y="723153"/>
                    </a:cubicBezTo>
                    <a:cubicBezTo>
                      <a:pt x="409417" y="700100"/>
                      <a:pt x="409417" y="606185"/>
                      <a:pt x="419656" y="504588"/>
                    </a:cubicBezTo>
                    <a:cubicBezTo>
                      <a:pt x="429904" y="402991"/>
                      <a:pt x="435028" y="269796"/>
                      <a:pt x="429904" y="226255"/>
                    </a:cubicBezTo>
                    <a:cubicBezTo>
                      <a:pt x="424780" y="182715"/>
                      <a:pt x="421367" y="82820"/>
                      <a:pt x="391487" y="64891"/>
                    </a:cubicBezTo>
                    <a:cubicBezTo>
                      <a:pt x="361608" y="46962"/>
                      <a:pt x="259148" y="0"/>
                      <a:pt x="259148" y="0"/>
                    </a:cubicBezTo>
                    <a:lnTo>
                      <a:pt x="31182" y="64875"/>
                    </a:lnTo>
                    <a:close/>
                  </a:path>
                </a:pathLst>
              </a:custGeom>
              <a:solidFill>
                <a:srgbClr val="F0BB7E"/>
              </a:solidFill>
              <a:ln w="822"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0C412D4-D9E6-A730-4526-DFB2D4C6041B}"/>
                  </a:ext>
                </a:extLst>
              </p:cNvPr>
              <p:cNvSpPr/>
              <p:nvPr/>
            </p:nvSpPr>
            <p:spPr>
              <a:xfrm>
                <a:off x="5115719" y="3137505"/>
                <a:ext cx="159744" cy="125059"/>
              </a:xfrm>
              <a:custGeom>
                <a:avLst/>
                <a:gdLst>
                  <a:gd name="connsiteX0" fmla="*/ 2657 w 159744"/>
                  <a:gd name="connsiteY0" fmla="*/ 110989 h 125059"/>
                  <a:gd name="connsiteX1" fmla="*/ 2657 w 159744"/>
                  <a:gd name="connsiteY1" fmla="*/ 54643 h 125059"/>
                  <a:gd name="connsiteX2" fmla="*/ 69251 w 159744"/>
                  <a:gd name="connsiteY2" fmla="*/ 0 h 125059"/>
                  <a:gd name="connsiteX3" fmla="*/ 136700 w 159744"/>
                  <a:gd name="connsiteY3" fmla="*/ 28177 h 125059"/>
                  <a:gd name="connsiteX4" fmla="*/ 157187 w 159744"/>
                  <a:gd name="connsiteY4" fmla="*/ 96481 h 125059"/>
                  <a:gd name="connsiteX5" fmla="*/ 159745 w 159744"/>
                  <a:gd name="connsiteY5" fmla="*/ 124658 h 125059"/>
                  <a:gd name="connsiteX6" fmla="*/ 2657 w 159744"/>
                  <a:gd name="connsiteY6" fmla="*/ 110989 h 12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744" h="125059">
                    <a:moveTo>
                      <a:pt x="2657" y="110989"/>
                    </a:moveTo>
                    <a:cubicBezTo>
                      <a:pt x="2657" y="110989"/>
                      <a:pt x="-3322" y="72573"/>
                      <a:pt x="2657" y="54643"/>
                    </a:cubicBezTo>
                    <a:cubicBezTo>
                      <a:pt x="8637" y="36714"/>
                      <a:pt x="25710" y="0"/>
                      <a:pt x="69251" y="0"/>
                    </a:cubicBezTo>
                    <a:cubicBezTo>
                      <a:pt x="112791" y="0"/>
                      <a:pt x="126452" y="16219"/>
                      <a:pt x="136700" y="28177"/>
                    </a:cubicBezTo>
                    <a:cubicBezTo>
                      <a:pt x="146948" y="40135"/>
                      <a:pt x="160608" y="62325"/>
                      <a:pt x="157187" y="96481"/>
                    </a:cubicBezTo>
                    <a:cubicBezTo>
                      <a:pt x="153774" y="130629"/>
                      <a:pt x="159745" y="124658"/>
                      <a:pt x="159745" y="124658"/>
                    </a:cubicBezTo>
                    <a:lnTo>
                      <a:pt x="2657" y="110989"/>
                    </a:lnTo>
                    <a:close/>
                  </a:path>
                </a:pathLst>
              </a:custGeom>
              <a:solidFill>
                <a:srgbClr val="6D5448"/>
              </a:solidFill>
              <a:ln w="822"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735FECD6-D1B2-E9AF-95F6-AB8949F1948C}"/>
                  </a:ext>
                </a:extLst>
              </p:cNvPr>
              <p:cNvSpPr/>
              <p:nvPr/>
            </p:nvSpPr>
            <p:spPr>
              <a:xfrm>
                <a:off x="5121711" y="3156644"/>
                <a:ext cx="147066" cy="177784"/>
              </a:xfrm>
              <a:custGeom>
                <a:avLst/>
                <a:gdLst>
                  <a:gd name="connsiteX0" fmla="*/ 48323 w 147066"/>
                  <a:gd name="connsiteY0" fmla="*/ 1776 h 177784"/>
                  <a:gd name="connsiteX1" fmla="*/ 2216 w 147066"/>
                  <a:gd name="connsiteY1" fmla="*/ 53853 h 177784"/>
                  <a:gd name="connsiteX2" fmla="*/ 14166 w 147066"/>
                  <a:gd name="connsiteY2" fmla="*/ 147769 h 177784"/>
                  <a:gd name="connsiteX3" fmla="*/ 89297 w 147066"/>
                  <a:gd name="connsiteY3" fmla="*/ 175090 h 177784"/>
                  <a:gd name="connsiteX4" fmla="*/ 144796 w 147066"/>
                  <a:gd name="connsiteY4" fmla="*/ 124715 h 177784"/>
                  <a:gd name="connsiteX5" fmla="*/ 133693 w 147066"/>
                  <a:gd name="connsiteY5" fmla="*/ 28234 h 177784"/>
                  <a:gd name="connsiteX6" fmla="*/ 48323 w 147066"/>
                  <a:gd name="connsiteY6" fmla="*/ 1776 h 177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066" h="177784">
                    <a:moveTo>
                      <a:pt x="48323" y="1776"/>
                    </a:moveTo>
                    <a:cubicBezTo>
                      <a:pt x="29908" y="6028"/>
                      <a:pt x="8195" y="21416"/>
                      <a:pt x="2216" y="53853"/>
                    </a:cubicBezTo>
                    <a:cubicBezTo>
                      <a:pt x="-3763" y="86299"/>
                      <a:pt x="3072" y="118745"/>
                      <a:pt x="14166" y="147769"/>
                    </a:cubicBezTo>
                    <a:cubicBezTo>
                      <a:pt x="25269" y="176801"/>
                      <a:pt x="60273" y="181917"/>
                      <a:pt x="89297" y="175090"/>
                    </a:cubicBezTo>
                    <a:cubicBezTo>
                      <a:pt x="118321" y="168264"/>
                      <a:pt x="141374" y="151182"/>
                      <a:pt x="144796" y="124715"/>
                    </a:cubicBezTo>
                    <a:cubicBezTo>
                      <a:pt x="148217" y="98249"/>
                      <a:pt x="149919" y="54709"/>
                      <a:pt x="133693" y="28234"/>
                    </a:cubicBezTo>
                    <a:cubicBezTo>
                      <a:pt x="117474" y="1776"/>
                      <a:pt x="70520" y="-3348"/>
                      <a:pt x="48323" y="1776"/>
                    </a:cubicBezTo>
                    <a:close/>
                  </a:path>
                </a:pathLst>
              </a:custGeom>
              <a:solidFill>
                <a:srgbClr val="FFD2B3"/>
              </a:solidFill>
              <a:ln w="822"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B402768-1F30-A6FB-8B33-96C65EC8EA30}"/>
                  </a:ext>
                </a:extLst>
              </p:cNvPr>
              <p:cNvSpPr/>
              <p:nvPr/>
            </p:nvSpPr>
            <p:spPr>
              <a:xfrm>
                <a:off x="5107437" y="3239576"/>
                <a:ext cx="27524" cy="54994"/>
              </a:xfrm>
              <a:custGeom>
                <a:avLst/>
                <a:gdLst>
                  <a:gd name="connsiteX0" fmla="*/ 17773 w 27524"/>
                  <a:gd name="connsiteY0" fmla="*/ 9774 h 54994"/>
                  <a:gd name="connsiteX1" fmla="*/ 3257 w 27524"/>
                  <a:gd name="connsiteY1" fmla="*/ 382 h 54994"/>
                  <a:gd name="connsiteX2" fmla="*/ 7526 w 27524"/>
                  <a:gd name="connsiteY2" fmla="*/ 52459 h 54994"/>
                  <a:gd name="connsiteX3" fmla="*/ 27165 w 27524"/>
                  <a:gd name="connsiteY3" fmla="*/ 49046 h 54994"/>
                  <a:gd name="connsiteX4" fmla="*/ 17773 w 27524"/>
                  <a:gd name="connsiteY4" fmla="*/ 9774 h 54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4" h="54994">
                    <a:moveTo>
                      <a:pt x="17773" y="9774"/>
                    </a:moveTo>
                    <a:cubicBezTo>
                      <a:pt x="15215" y="8919"/>
                      <a:pt x="10091" y="-2176"/>
                      <a:pt x="3257" y="382"/>
                    </a:cubicBezTo>
                    <a:cubicBezTo>
                      <a:pt x="-3569" y="2940"/>
                      <a:pt x="1546" y="47344"/>
                      <a:pt x="7526" y="52459"/>
                    </a:cubicBezTo>
                    <a:cubicBezTo>
                      <a:pt x="13505" y="57583"/>
                      <a:pt x="24599" y="54170"/>
                      <a:pt x="27165" y="49046"/>
                    </a:cubicBezTo>
                    <a:cubicBezTo>
                      <a:pt x="29723" y="43922"/>
                      <a:pt x="17773" y="9774"/>
                      <a:pt x="17773" y="9774"/>
                    </a:cubicBezTo>
                    <a:close/>
                  </a:path>
                </a:pathLst>
              </a:custGeom>
              <a:solidFill>
                <a:srgbClr val="FFD2B3"/>
              </a:solidFill>
              <a:ln w="822"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7DDCA1CE-E8AB-26D1-B60B-B0B47C26BFF9}"/>
                  </a:ext>
                </a:extLst>
              </p:cNvPr>
              <p:cNvSpPr/>
              <p:nvPr/>
            </p:nvSpPr>
            <p:spPr>
              <a:xfrm>
                <a:off x="5259055" y="3240694"/>
                <a:ext cx="23168" cy="56291"/>
              </a:xfrm>
              <a:custGeom>
                <a:avLst/>
                <a:gdLst>
                  <a:gd name="connsiteX0" fmla="*/ 3612 w 23168"/>
                  <a:gd name="connsiteY0" fmla="*/ 9511 h 56291"/>
                  <a:gd name="connsiteX1" fmla="*/ 18128 w 23168"/>
                  <a:gd name="connsiteY1" fmla="*/ 1829 h 56291"/>
                  <a:gd name="connsiteX2" fmla="*/ 18128 w 23168"/>
                  <a:gd name="connsiteY2" fmla="*/ 49638 h 56291"/>
                  <a:gd name="connsiteX3" fmla="*/ 1054 w 23168"/>
                  <a:gd name="connsiteY3" fmla="*/ 54762 h 56291"/>
                  <a:gd name="connsiteX4" fmla="*/ 3612 w 23168"/>
                  <a:gd name="connsiteY4" fmla="*/ 9511 h 56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68" h="56291">
                    <a:moveTo>
                      <a:pt x="3612" y="9511"/>
                    </a:moveTo>
                    <a:cubicBezTo>
                      <a:pt x="3612" y="9511"/>
                      <a:pt x="8735" y="-5005"/>
                      <a:pt x="18128" y="1829"/>
                    </a:cubicBezTo>
                    <a:cubicBezTo>
                      <a:pt x="27520" y="8656"/>
                      <a:pt x="21541" y="43667"/>
                      <a:pt x="18128" y="49638"/>
                    </a:cubicBezTo>
                    <a:cubicBezTo>
                      <a:pt x="14715" y="55617"/>
                      <a:pt x="4467" y="58175"/>
                      <a:pt x="1054" y="54762"/>
                    </a:cubicBezTo>
                    <a:cubicBezTo>
                      <a:pt x="-2360" y="51349"/>
                      <a:pt x="3612" y="9511"/>
                      <a:pt x="3612" y="9511"/>
                    </a:cubicBezTo>
                    <a:close/>
                  </a:path>
                </a:pathLst>
              </a:custGeom>
              <a:solidFill>
                <a:srgbClr val="FFD2B3"/>
              </a:solidFill>
              <a:ln w="822"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BC199EC-9EAC-7AC1-BA47-2950B1C685C7}"/>
                  </a:ext>
                </a:extLst>
              </p:cNvPr>
              <p:cNvSpPr/>
              <p:nvPr/>
            </p:nvSpPr>
            <p:spPr>
              <a:xfrm>
                <a:off x="5120942" y="3313386"/>
                <a:ext cx="138302" cy="110331"/>
              </a:xfrm>
              <a:custGeom>
                <a:avLst/>
                <a:gdLst>
                  <a:gd name="connsiteX0" fmla="*/ 138302 w 138302"/>
                  <a:gd name="connsiteY0" fmla="*/ 0 h 110331"/>
                  <a:gd name="connsiteX1" fmla="*/ 137982 w 138302"/>
                  <a:gd name="connsiteY1" fmla="*/ 25348 h 110331"/>
                  <a:gd name="connsiteX2" fmla="*/ 136600 w 138302"/>
                  <a:gd name="connsiteY2" fmla="*/ 77688 h 110331"/>
                  <a:gd name="connsiteX3" fmla="*/ 64587 w 138302"/>
                  <a:gd name="connsiteY3" fmla="*/ 110331 h 110331"/>
                  <a:gd name="connsiteX4" fmla="*/ 0 w 138302"/>
                  <a:gd name="connsiteY4" fmla="*/ 53780 h 110331"/>
                  <a:gd name="connsiteX5" fmla="*/ 5856 w 138302"/>
                  <a:gd name="connsiteY5" fmla="*/ 33704 h 110331"/>
                  <a:gd name="connsiteX6" fmla="*/ 11950 w 138302"/>
                  <a:gd name="connsiteY6" fmla="*/ 10248 h 110331"/>
                  <a:gd name="connsiteX7" fmla="*/ 138302 w 138302"/>
                  <a:gd name="connsiteY7" fmla="*/ 0 h 110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02" h="110331">
                    <a:moveTo>
                      <a:pt x="138302" y="0"/>
                    </a:moveTo>
                    <a:cubicBezTo>
                      <a:pt x="138302" y="0"/>
                      <a:pt x="138179" y="11333"/>
                      <a:pt x="137982" y="25348"/>
                    </a:cubicBezTo>
                    <a:cubicBezTo>
                      <a:pt x="137653" y="48023"/>
                      <a:pt x="137127" y="77688"/>
                      <a:pt x="136600" y="77688"/>
                    </a:cubicBezTo>
                    <a:cubicBezTo>
                      <a:pt x="135745" y="77688"/>
                      <a:pt x="64587" y="110331"/>
                      <a:pt x="64587" y="110331"/>
                    </a:cubicBezTo>
                    <a:lnTo>
                      <a:pt x="0" y="53780"/>
                    </a:lnTo>
                    <a:cubicBezTo>
                      <a:pt x="0" y="53780"/>
                      <a:pt x="2903" y="44017"/>
                      <a:pt x="5856" y="33704"/>
                    </a:cubicBezTo>
                    <a:cubicBezTo>
                      <a:pt x="8882" y="23127"/>
                      <a:pt x="11950" y="11975"/>
                      <a:pt x="11950" y="10248"/>
                    </a:cubicBezTo>
                    <a:lnTo>
                      <a:pt x="138302" y="0"/>
                    </a:lnTo>
                    <a:close/>
                  </a:path>
                </a:pathLst>
              </a:custGeom>
              <a:solidFill>
                <a:srgbClr val="FFD2B3"/>
              </a:solidFill>
              <a:ln w="822"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E7B6ABF6-74E2-43D1-EDD3-412555053276}"/>
                  </a:ext>
                </a:extLst>
              </p:cNvPr>
              <p:cNvSpPr/>
              <p:nvPr/>
            </p:nvSpPr>
            <p:spPr>
              <a:xfrm>
                <a:off x="5101494" y="3347229"/>
                <a:ext cx="223314" cy="460784"/>
              </a:xfrm>
              <a:custGeom>
                <a:avLst/>
                <a:gdLst>
                  <a:gd name="connsiteX0" fmla="*/ 222650 w 223314"/>
                  <a:gd name="connsiteY0" fmla="*/ 430609 h 460784"/>
                  <a:gd name="connsiteX1" fmla="*/ 122756 w 223314"/>
                  <a:gd name="connsiteY1" fmla="*/ 458786 h 460784"/>
                  <a:gd name="connsiteX2" fmla="*/ 663 w 223314"/>
                  <a:gd name="connsiteY2" fmla="*/ 451104 h 460784"/>
                  <a:gd name="connsiteX3" fmla="*/ 14127 w 223314"/>
                  <a:gd name="connsiteY3" fmla="*/ 0 h 460784"/>
                  <a:gd name="connsiteX4" fmla="*/ 96371 w 223314"/>
                  <a:gd name="connsiteY4" fmla="*/ 50169 h 460784"/>
                  <a:gd name="connsiteX5" fmla="*/ 163738 w 223314"/>
                  <a:gd name="connsiteY5" fmla="*/ 8841 h 460784"/>
                  <a:gd name="connsiteX6" fmla="*/ 162019 w 223314"/>
                  <a:gd name="connsiteY6" fmla="*/ 57349 h 460784"/>
                  <a:gd name="connsiteX7" fmla="*/ 161921 w 223314"/>
                  <a:gd name="connsiteY7" fmla="*/ 59208 h 460784"/>
                  <a:gd name="connsiteX8" fmla="*/ 160794 w 223314"/>
                  <a:gd name="connsiteY8" fmla="*/ 90815 h 460784"/>
                  <a:gd name="connsiteX9" fmla="*/ 160777 w 223314"/>
                  <a:gd name="connsiteY9" fmla="*/ 92640 h 460784"/>
                  <a:gd name="connsiteX10" fmla="*/ 162858 w 223314"/>
                  <a:gd name="connsiteY10" fmla="*/ 133385 h 460784"/>
                  <a:gd name="connsiteX11" fmla="*/ 163113 w 223314"/>
                  <a:gd name="connsiteY11" fmla="*/ 135087 h 460784"/>
                  <a:gd name="connsiteX12" fmla="*/ 167151 w 223314"/>
                  <a:gd name="connsiteY12" fmla="*/ 151429 h 460784"/>
                  <a:gd name="connsiteX13" fmla="*/ 171971 w 223314"/>
                  <a:gd name="connsiteY13" fmla="*/ 166537 h 460784"/>
                  <a:gd name="connsiteX14" fmla="*/ 172423 w 223314"/>
                  <a:gd name="connsiteY14" fmla="*/ 168125 h 460784"/>
                  <a:gd name="connsiteX15" fmla="*/ 183995 w 223314"/>
                  <a:gd name="connsiteY15" fmla="*/ 214091 h 460784"/>
                  <a:gd name="connsiteX16" fmla="*/ 184390 w 223314"/>
                  <a:gd name="connsiteY16" fmla="*/ 215761 h 460784"/>
                  <a:gd name="connsiteX17" fmla="*/ 195476 w 223314"/>
                  <a:gd name="connsiteY17" fmla="*/ 265519 h 460784"/>
                  <a:gd name="connsiteX18" fmla="*/ 195847 w 223314"/>
                  <a:gd name="connsiteY18" fmla="*/ 267295 h 460784"/>
                  <a:gd name="connsiteX19" fmla="*/ 203372 w 223314"/>
                  <a:gd name="connsiteY19" fmla="*/ 303532 h 460784"/>
                  <a:gd name="connsiteX20" fmla="*/ 203701 w 223314"/>
                  <a:gd name="connsiteY20" fmla="*/ 305169 h 460784"/>
                  <a:gd name="connsiteX21" fmla="*/ 211062 w 223314"/>
                  <a:gd name="connsiteY21" fmla="*/ 343043 h 460784"/>
                  <a:gd name="connsiteX22" fmla="*/ 211366 w 223314"/>
                  <a:gd name="connsiteY22" fmla="*/ 344679 h 460784"/>
                  <a:gd name="connsiteX23" fmla="*/ 219064 w 223314"/>
                  <a:gd name="connsiteY23" fmla="*/ 388960 h 460784"/>
                  <a:gd name="connsiteX24" fmla="*/ 219319 w 223314"/>
                  <a:gd name="connsiteY24" fmla="*/ 390621 h 460784"/>
                  <a:gd name="connsiteX25" fmla="*/ 222650 w 223314"/>
                  <a:gd name="connsiteY25" fmla="*/ 430609 h 460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23314" h="460784">
                    <a:moveTo>
                      <a:pt x="222650" y="430609"/>
                    </a:moveTo>
                    <a:cubicBezTo>
                      <a:pt x="215815" y="440856"/>
                      <a:pt x="182523" y="457083"/>
                      <a:pt x="122756" y="458786"/>
                    </a:cubicBezTo>
                    <a:cubicBezTo>
                      <a:pt x="62988" y="460496"/>
                      <a:pt x="4932" y="464765"/>
                      <a:pt x="663" y="451104"/>
                    </a:cubicBezTo>
                    <a:cubicBezTo>
                      <a:pt x="-3605" y="437443"/>
                      <a:pt x="14127" y="0"/>
                      <a:pt x="14127" y="0"/>
                    </a:cubicBezTo>
                    <a:cubicBezTo>
                      <a:pt x="14127" y="0"/>
                      <a:pt x="42912" y="50992"/>
                      <a:pt x="96371" y="50169"/>
                    </a:cubicBezTo>
                    <a:cubicBezTo>
                      <a:pt x="143358" y="49446"/>
                      <a:pt x="159470" y="10552"/>
                      <a:pt x="163738" y="8841"/>
                    </a:cubicBezTo>
                    <a:cubicBezTo>
                      <a:pt x="165687" y="8068"/>
                      <a:pt x="163549" y="29855"/>
                      <a:pt x="162019" y="57349"/>
                    </a:cubicBezTo>
                    <a:lnTo>
                      <a:pt x="161921" y="59208"/>
                    </a:lnTo>
                    <a:cubicBezTo>
                      <a:pt x="161369" y="69308"/>
                      <a:pt x="160926" y="80115"/>
                      <a:pt x="160794" y="90815"/>
                    </a:cubicBezTo>
                    <a:cubicBezTo>
                      <a:pt x="160785" y="91423"/>
                      <a:pt x="160785" y="92032"/>
                      <a:pt x="160777" y="92640"/>
                    </a:cubicBezTo>
                    <a:cubicBezTo>
                      <a:pt x="160662" y="107198"/>
                      <a:pt x="161164" y="121467"/>
                      <a:pt x="162858" y="133385"/>
                    </a:cubicBezTo>
                    <a:cubicBezTo>
                      <a:pt x="162940" y="133960"/>
                      <a:pt x="163023" y="134528"/>
                      <a:pt x="163113" y="135087"/>
                    </a:cubicBezTo>
                    <a:cubicBezTo>
                      <a:pt x="164075" y="141338"/>
                      <a:pt x="165400" y="146889"/>
                      <a:pt x="167151" y="151429"/>
                    </a:cubicBezTo>
                    <a:cubicBezTo>
                      <a:pt x="168500" y="154908"/>
                      <a:pt x="170129" y="160056"/>
                      <a:pt x="171971" y="166537"/>
                    </a:cubicBezTo>
                    <a:cubicBezTo>
                      <a:pt x="172127" y="167055"/>
                      <a:pt x="172275" y="167590"/>
                      <a:pt x="172423" y="168125"/>
                    </a:cubicBezTo>
                    <a:cubicBezTo>
                      <a:pt x="175754" y="179968"/>
                      <a:pt x="179743" y="195899"/>
                      <a:pt x="183995" y="214091"/>
                    </a:cubicBezTo>
                    <a:cubicBezTo>
                      <a:pt x="184127" y="214642"/>
                      <a:pt x="184258" y="215202"/>
                      <a:pt x="184390" y="215761"/>
                    </a:cubicBezTo>
                    <a:cubicBezTo>
                      <a:pt x="187976" y="231149"/>
                      <a:pt x="191751" y="248099"/>
                      <a:pt x="195476" y="265519"/>
                    </a:cubicBezTo>
                    <a:cubicBezTo>
                      <a:pt x="195600" y="266111"/>
                      <a:pt x="195723" y="266703"/>
                      <a:pt x="195847" y="267295"/>
                    </a:cubicBezTo>
                    <a:cubicBezTo>
                      <a:pt x="198404" y="279278"/>
                      <a:pt x="200929" y="291484"/>
                      <a:pt x="203372" y="303532"/>
                    </a:cubicBezTo>
                    <a:cubicBezTo>
                      <a:pt x="203479" y="304083"/>
                      <a:pt x="203586" y="304626"/>
                      <a:pt x="203701" y="305169"/>
                    </a:cubicBezTo>
                    <a:cubicBezTo>
                      <a:pt x="206300" y="318123"/>
                      <a:pt x="208784" y="330895"/>
                      <a:pt x="211062" y="343043"/>
                    </a:cubicBezTo>
                    <a:cubicBezTo>
                      <a:pt x="211160" y="343594"/>
                      <a:pt x="211259" y="344137"/>
                      <a:pt x="211366" y="344679"/>
                    </a:cubicBezTo>
                    <a:cubicBezTo>
                      <a:pt x="214401" y="360964"/>
                      <a:pt x="217041" y="376080"/>
                      <a:pt x="219064" y="388960"/>
                    </a:cubicBezTo>
                    <a:cubicBezTo>
                      <a:pt x="219146" y="389519"/>
                      <a:pt x="219237" y="390070"/>
                      <a:pt x="219319" y="390621"/>
                    </a:cubicBezTo>
                    <a:cubicBezTo>
                      <a:pt x="222773" y="412893"/>
                      <a:pt x="224295" y="428150"/>
                      <a:pt x="222650" y="430609"/>
                    </a:cubicBezTo>
                    <a:close/>
                  </a:path>
                </a:pathLst>
              </a:custGeom>
              <a:solidFill>
                <a:srgbClr val="FFFFFF"/>
              </a:solidFill>
              <a:ln w="822"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C76E3F36-15F9-42D7-08F5-B9EF3BA56076}"/>
                  </a:ext>
                </a:extLst>
              </p:cNvPr>
              <p:cNvSpPr/>
              <p:nvPr/>
            </p:nvSpPr>
            <p:spPr>
              <a:xfrm>
                <a:off x="5360875" y="3761136"/>
                <a:ext cx="52422" cy="95912"/>
              </a:xfrm>
              <a:custGeom>
                <a:avLst/>
                <a:gdLst>
                  <a:gd name="connsiteX0" fmla="*/ 52422 w 52422"/>
                  <a:gd name="connsiteY0" fmla="*/ 36416 h 95912"/>
                  <a:gd name="connsiteX1" fmla="*/ 7804 w 52422"/>
                  <a:gd name="connsiteY1" fmla="*/ 95903 h 95912"/>
                  <a:gd name="connsiteX2" fmla="*/ 73 w 52422"/>
                  <a:gd name="connsiteY2" fmla="*/ 17648 h 95912"/>
                  <a:gd name="connsiteX3" fmla="*/ 21325 w 52422"/>
                  <a:gd name="connsiteY3" fmla="*/ 1256 h 95912"/>
                  <a:gd name="connsiteX4" fmla="*/ 52422 w 52422"/>
                  <a:gd name="connsiteY4" fmla="*/ 36416 h 95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22" h="95912">
                    <a:moveTo>
                      <a:pt x="52422" y="36416"/>
                    </a:moveTo>
                    <a:cubicBezTo>
                      <a:pt x="52422" y="38127"/>
                      <a:pt x="9515" y="96759"/>
                      <a:pt x="7804" y="95903"/>
                    </a:cubicBezTo>
                    <a:cubicBezTo>
                      <a:pt x="6094" y="95048"/>
                      <a:pt x="-782" y="17648"/>
                      <a:pt x="73" y="17648"/>
                    </a:cubicBezTo>
                    <a:cubicBezTo>
                      <a:pt x="929" y="17648"/>
                      <a:pt x="11078" y="-5570"/>
                      <a:pt x="21325" y="1256"/>
                    </a:cubicBezTo>
                    <a:cubicBezTo>
                      <a:pt x="31565" y="8091"/>
                      <a:pt x="52422" y="36416"/>
                      <a:pt x="52422" y="36416"/>
                    </a:cubicBezTo>
                    <a:close/>
                  </a:path>
                </a:pathLst>
              </a:custGeom>
              <a:solidFill>
                <a:srgbClr val="FFD2B3"/>
              </a:solidFill>
              <a:ln w="822" cap="flat">
                <a:noFill/>
                <a:prstDash val="solid"/>
                <a:miter/>
              </a:ln>
            </p:spPr>
            <p:txBody>
              <a:bodyPr rtlCol="0" anchor="ctr"/>
              <a:lstStyle/>
              <a:p>
                <a:endParaRPr lang="en-US"/>
              </a:p>
            </p:txBody>
          </p:sp>
          <p:grpSp>
            <p:nvGrpSpPr>
              <p:cNvPr id="18" name="Graphic 2">
                <a:extLst>
                  <a:ext uri="{FF2B5EF4-FFF2-40B4-BE49-F238E27FC236}">
                    <a16:creationId xmlns:a16="http://schemas.microsoft.com/office/drawing/2014/main" id="{780CF855-DC49-43F6-75D1-8FB9E8BC65F5}"/>
                  </a:ext>
                </a:extLst>
              </p:cNvPr>
              <p:cNvGrpSpPr/>
              <p:nvPr/>
            </p:nvGrpSpPr>
            <p:grpSpPr>
              <a:xfrm>
                <a:off x="5121904" y="3404579"/>
                <a:ext cx="198908" cy="353890"/>
                <a:chOff x="5121904" y="3404579"/>
                <a:chExt cx="198908" cy="353890"/>
              </a:xfrm>
              <a:solidFill>
                <a:srgbClr val="988B89"/>
              </a:solidFill>
            </p:grpSpPr>
            <p:sp>
              <p:nvSpPr>
                <p:cNvPr id="19" name="Freeform 18">
                  <a:extLst>
                    <a:ext uri="{FF2B5EF4-FFF2-40B4-BE49-F238E27FC236}">
                      <a16:creationId xmlns:a16="http://schemas.microsoft.com/office/drawing/2014/main" id="{93E63157-CF46-8262-73DA-449955BBCC09}"/>
                    </a:ext>
                  </a:extLst>
                </p:cNvPr>
                <p:cNvSpPr/>
                <p:nvPr/>
              </p:nvSpPr>
              <p:spPr>
                <a:xfrm>
                  <a:off x="5139965" y="3404579"/>
                  <a:ext cx="123547" cy="16905"/>
                </a:xfrm>
                <a:custGeom>
                  <a:avLst/>
                  <a:gdLst>
                    <a:gd name="connsiteX0" fmla="*/ 123449 w 123547"/>
                    <a:gd name="connsiteY0" fmla="*/ 1859 h 16905"/>
                    <a:gd name="connsiteX1" fmla="*/ 123375 w 123547"/>
                    <a:gd name="connsiteY1" fmla="*/ 1892 h 16905"/>
                    <a:gd name="connsiteX2" fmla="*/ 37882 w 123547"/>
                    <a:gd name="connsiteY2" fmla="*/ 15840 h 16905"/>
                    <a:gd name="connsiteX3" fmla="*/ 0 w 123547"/>
                    <a:gd name="connsiteY3" fmla="*/ 6736 h 16905"/>
                    <a:gd name="connsiteX4" fmla="*/ 658 w 123547"/>
                    <a:gd name="connsiteY4" fmla="*/ 5223 h 16905"/>
                    <a:gd name="connsiteX5" fmla="*/ 38129 w 123547"/>
                    <a:gd name="connsiteY5" fmla="*/ 14212 h 16905"/>
                    <a:gd name="connsiteX6" fmla="*/ 122660 w 123547"/>
                    <a:gd name="connsiteY6" fmla="*/ 411 h 16905"/>
                    <a:gd name="connsiteX7" fmla="*/ 123548 w 123547"/>
                    <a:gd name="connsiteY7" fmla="*/ 0 h 16905"/>
                    <a:gd name="connsiteX8" fmla="*/ 123449 w 123547"/>
                    <a:gd name="connsiteY8" fmla="*/ 1859 h 16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547" h="16905">
                      <a:moveTo>
                        <a:pt x="123449" y="1859"/>
                      </a:moveTo>
                      <a:cubicBezTo>
                        <a:pt x="123425" y="1867"/>
                        <a:pt x="123400" y="1883"/>
                        <a:pt x="123375" y="1892"/>
                      </a:cubicBezTo>
                      <a:cubicBezTo>
                        <a:pt x="90552" y="17757"/>
                        <a:pt x="58772" y="18234"/>
                        <a:pt x="37882" y="15840"/>
                      </a:cubicBezTo>
                      <a:cubicBezTo>
                        <a:pt x="15248" y="13241"/>
                        <a:pt x="156" y="6802"/>
                        <a:pt x="0" y="6736"/>
                      </a:cubicBezTo>
                      <a:lnTo>
                        <a:pt x="658" y="5223"/>
                      </a:lnTo>
                      <a:cubicBezTo>
                        <a:pt x="806" y="5288"/>
                        <a:pt x="15725" y="11646"/>
                        <a:pt x="38129" y="14212"/>
                      </a:cubicBezTo>
                      <a:cubicBezTo>
                        <a:pt x="58780" y="16572"/>
                        <a:pt x="90214" y="16095"/>
                        <a:pt x="122660" y="411"/>
                      </a:cubicBezTo>
                      <a:cubicBezTo>
                        <a:pt x="122947" y="271"/>
                        <a:pt x="123244" y="132"/>
                        <a:pt x="123548" y="0"/>
                      </a:cubicBezTo>
                      <a:lnTo>
                        <a:pt x="123449" y="1859"/>
                      </a:lnTo>
                      <a:close/>
                    </a:path>
                  </a:pathLst>
                </a:custGeom>
                <a:solidFill>
                  <a:srgbClr val="988B89"/>
                </a:solidFill>
                <a:ln w="82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4618FEFB-4AF3-E607-8125-35114C3A69C6}"/>
                    </a:ext>
                  </a:extLst>
                </p:cNvPr>
                <p:cNvSpPr/>
                <p:nvPr/>
              </p:nvSpPr>
              <p:spPr>
                <a:xfrm>
                  <a:off x="5139965" y="3438044"/>
                  <a:ext cx="122322" cy="16337"/>
                </a:xfrm>
                <a:custGeom>
                  <a:avLst/>
                  <a:gdLst>
                    <a:gd name="connsiteX0" fmla="*/ 122323 w 122322"/>
                    <a:gd name="connsiteY0" fmla="*/ 0 h 16337"/>
                    <a:gd name="connsiteX1" fmla="*/ 122306 w 122322"/>
                    <a:gd name="connsiteY1" fmla="*/ 1826 h 16337"/>
                    <a:gd name="connsiteX2" fmla="*/ 37882 w 122322"/>
                    <a:gd name="connsiteY2" fmla="*/ 15273 h 16337"/>
                    <a:gd name="connsiteX3" fmla="*/ 0 w 122322"/>
                    <a:gd name="connsiteY3" fmla="*/ 6168 h 16337"/>
                    <a:gd name="connsiteX4" fmla="*/ 658 w 122322"/>
                    <a:gd name="connsiteY4" fmla="*/ 4655 h 16337"/>
                    <a:gd name="connsiteX5" fmla="*/ 38129 w 122322"/>
                    <a:gd name="connsiteY5" fmla="*/ 13644 h 16337"/>
                    <a:gd name="connsiteX6" fmla="*/ 122323 w 122322"/>
                    <a:gd name="connsiteY6" fmla="*/ 0 h 1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22" h="16337">
                      <a:moveTo>
                        <a:pt x="122323" y="0"/>
                      </a:moveTo>
                      <a:cubicBezTo>
                        <a:pt x="122314" y="609"/>
                        <a:pt x="122314" y="1217"/>
                        <a:pt x="122306" y="1826"/>
                      </a:cubicBezTo>
                      <a:cubicBezTo>
                        <a:pt x="89860" y="17197"/>
                        <a:pt x="58542" y="17642"/>
                        <a:pt x="37882" y="15273"/>
                      </a:cubicBezTo>
                      <a:cubicBezTo>
                        <a:pt x="15248" y="12674"/>
                        <a:pt x="156" y="6234"/>
                        <a:pt x="0" y="6168"/>
                      </a:cubicBezTo>
                      <a:lnTo>
                        <a:pt x="658" y="4655"/>
                      </a:lnTo>
                      <a:cubicBezTo>
                        <a:pt x="806" y="4721"/>
                        <a:pt x="15725" y="11078"/>
                        <a:pt x="38129" y="13644"/>
                      </a:cubicBezTo>
                      <a:cubicBezTo>
                        <a:pt x="58706" y="15997"/>
                        <a:pt x="90000" y="15528"/>
                        <a:pt x="122323" y="0"/>
                      </a:cubicBezTo>
                      <a:close/>
                    </a:path>
                  </a:pathLst>
                </a:custGeom>
                <a:solidFill>
                  <a:srgbClr val="988B89"/>
                </a:solidFill>
                <a:ln w="82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534429B7-6936-5AB2-DBFA-8AC884F857E4}"/>
                    </a:ext>
                  </a:extLst>
                </p:cNvPr>
                <p:cNvSpPr/>
                <p:nvPr/>
              </p:nvSpPr>
              <p:spPr>
                <a:xfrm>
                  <a:off x="5147367" y="3513767"/>
                  <a:ext cx="126550" cy="17925"/>
                </a:xfrm>
                <a:custGeom>
                  <a:avLst/>
                  <a:gdLst>
                    <a:gd name="connsiteX0" fmla="*/ 126097 w 126550"/>
                    <a:gd name="connsiteY0" fmla="*/ 0 h 17925"/>
                    <a:gd name="connsiteX1" fmla="*/ 126097 w 126550"/>
                    <a:gd name="connsiteY1" fmla="*/ 8 h 17925"/>
                    <a:gd name="connsiteX2" fmla="*/ 122660 w 126550"/>
                    <a:gd name="connsiteY2" fmla="*/ 1431 h 17925"/>
                    <a:gd name="connsiteX3" fmla="*/ 38129 w 126550"/>
                    <a:gd name="connsiteY3" fmla="*/ 15232 h 17925"/>
                    <a:gd name="connsiteX4" fmla="*/ 658 w 126550"/>
                    <a:gd name="connsiteY4" fmla="*/ 6242 h 17925"/>
                    <a:gd name="connsiteX5" fmla="*/ 0 w 126550"/>
                    <a:gd name="connsiteY5" fmla="*/ 7756 h 17925"/>
                    <a:gd name="connsiteX6" fmla="*/ 37882 w 126550"/>
                    <a:gd name="connsiteY6" fmla="*/ 16860 h 17925"/>
                    <a:gd name="connsiteX7" fmla="*/ 123375 w 126550"/>
                    <a:gd name="connsiteY7" fmla="*/ 2911 h 17925"/>
                    <a:gd name="connsiteX8" fmla="*/ 126550 w 126550"/>
                    <a:gd name="connsiteY8" fmla="*/ 1587 h 17925"/>
                    <a:gd name="connsiteX9" fmla="*/ 126097 w 126550"/>
                    <a:gd name="connsiteY9" fmla="*/ 0 h 17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550" h="17925">
                      <a:moveTo>
                        <a:pt x="126097" y="0"/>
                      </a:moveTo>
                      <a:lnTo>
                        <a:pt x="126097" y="8"/>
                      </a:lnTo>
                      <a:cubicBezTo>
                        <a:pt x="124897" y="428"/>
                        <a:pt x="123745" y="905"/>
                        <a:pt x="122660" y="1431"/>
                      </a:cubicBezTo>
                      <a:cubicBezTo>
                        <a:pt x="90214" y="17115"/>
                        <a:pt x="58789" y="17592"/>
                        <a:pt x="38129" y="15232"/>
                      </a:cubicBezTo>
                      <a:cubicBezTo>
                        <a:pt x="15725" y="12666"/>
                        <a:pt x="806" y="6308"/>
                        <a:pt x="658" y="6242"/>
                      </a:cubicBezTo>
                      <a:lnTo>
                        <a:pt x="0" y="7756"/>
                      </a:lnTo>
                      <a:cubicBezTo>
                        <a:pt x="156" y="7821"/>
                        <a:pt x="15248" y="14261"/>
                        <a:pt x="37882" y="16860"/>
                      </a:cubicBezTo>
                      <a:cubicBezTo>
                        <a:pt x="58772" y="19254"/>
                        <a:pt x="90552" y="18776"/>
                        <a:pt x="123375" y="2911"/>
                      </a:cubicBezTo>
                      <a:cubicBezTo>
                        <a:pt x="124379" y="2426"/>
                        <a:pt x="125440" y="1982"/>
                        <a:pt x="126550" y="1587"/>
                      </a:cubicBezTo>
                      <a:lnTo>
                        <a:pt x="126097" y="0"/>
                      </a:lnTo>
                      <a:close/>
                    </a:path>
                  </a:pathLst>
                </a:custGeom>
                <a:solidFill>
                  <a:srgbClr val="988B89"/>
                </a:solidFill>
                <a:ln w="82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CBC7B87B-FB9F-E25B-B6CA-BC42F7B73DF4}"/>
                    </a:ext>
                  </a:extLst>
                </p:cNvPr>
                <p:cNvSpPr/>
                <p:nvPr/>
              </p:nvSpPr>
              <p:spPr>
                <a:xfrm>
                  <a:off x="5143255" y="3561321"/>
                  <a:ext cx="142628" cy="20540"/>
                </a:xfrm>
                <a:custGeom>
                  <a:avLst/>
                  <a:gdLst>
                    <a:gd name="connsiteX0" fmla="*/ 142234 w 142628"/>
                    <a:gd name="connsiteY0" fmla="*/ 0 h 20540"/>
                    <a:gd name="connsiteX1" fmla="*/ 122660 w 142628"/>
                    <a:gd name="connsiteY1" fmla="*/ 4046 h 20540"/>
                    <a:gd name="connsiteX2" fmla="*/ 38129 w 142628"/>
                    <a:gd name="connsiteY2" fmla="*/ 17847 h 20540"/>
                    <a:gd name="connsiteX3" fmla="*/ 658 w 142628"/>
                    <a:gd name="connsiteY3" fmla="*/ 8858 h 20540"/>
                    <a:gd name="connsiteX4" fmla="*/ 0 w 142628"/>
                    <a:gd name="connsiteY4" fmla="*/ 10371 h 20540"/>
                    <a:gd name="connsiteX5" fmla="*/ 37882 w 142628"/>
                    <a:gd name="connsiteY5" fmla="*/ 19475 h 20540"/>
                    <a:gd name="connsiteX6" fmla="*/ 123375 w 142628"/>
                    <a:gd name="connsiteY6" fmla="*/ 5527 h 20540"/>
                    <a:gd name="connsiteX7" fmla="*/ 142629 w 142628"/>
                    <a:gd name="connsiteY7" fmla="*/ 1669 h 20540"/>
                    <a:gd name="connsiteX8" fmla="*/ 142234 w 142628"/>
                    <a:gd name="connsiteY8" fmla="*/ 0 h 2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628" h="20540">
                      <a:moveTo>
                        <a:pt x="142234" y="0"/>
                      </a:moveTo>
                      <a:cubicBezTo>
                        <a:pt x="134437" y="164"/>
                        <a:pt x="127899" y="1513"/>
                        <a:pt x="122660" y="4046"/>
                      </a:cubicBezTo>
                      <a:cubicBezTo>
                        <a:pt x="90214" y="19730"/>
                        <a:pt x="58780" y="20207"/>
                        <a:pt x="38129" y="17847"/>
                      </a:cubicBezTo>
                      <a:cubicBezTo>
                        <a:pt x="15725" y="15281"/>
                        <a:pt x="806" y="8924"/>
                        <a:pt x="658" y="8858"/>
                      </a:cubicBezTo>
                      <a:lnTo>
                        <a:pt x="0" y="10371"/>
                      </a:lnTo>
                      <a:cubicBezTo>
                        <a:pt x="156" y="10437"/>
                        <a:pt x="15248" y="16877"/>
                        <a:pt x="37882" y="19475"/>
                      </a:cubicBezTo>
                      <a:cubicBezTo>
                        <a:pt x="58772" y="21869"/>
                        <a:pt x="90552" y="21392"/>
                        <a:pt x="123375" y="5527"/>
                      </a:cubicBezTo>
                      <a:cubicBezTo>
                        <a:pt x="128482" y="3059"/>
                        <a:pt x="134922" y="1776"/>
                        <a:pt x="142629" y="1669"/>
                      </a:cubicBezTo>
                      <a:lnTo>
                        <a:pt x="142234" y="0"/>
                      </a:lnTo>
                      <a:close/>
                    </a:path>
                  </a:pathLst>
                </a:custGeom>
                <a:solidFill>
                  <a:srgbClr val="988B89"/>
                </a:solidFill>
                <a:ln w="822"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6BF54675-6407-AA62-4283-EB6E5A828DE4}"/>
                    </a:ext>
                  </a:extLst>
                </p:cNvPr>
                <p:cNvSpPr/>
                <p:nvPr/>
              </p:nvSpPr>
              <p:spPr>
                <a:xfrm>
                  <a:off x="5137498" y="3611478"/>
                  <a:ext cx="159842" cy="20552"/>
                </a:xfrm>
                <a:custGeom>
                  <a:avLst/>
                  <a:gdLst>
                    <a:gd name="connsiteX0" fmla="*/ 159472 w 159842"/>
                    <a:gd name="connsiteY0" fmla="*/ 1270 h 20552"/>
                    <a:gd name="connsiteX1" fmla="*/ 122660 w 159842"/>
                    <a:gd name="connsiteY1" fmla="*/ 4058 h 20552"/>
                    <a:gd name="connsiteX2" fmla="*/ 38129 w 159842"/>
                    <a:gd name="connsiteY2" fmla="*/ 17859 h 20552"/>
                    <a:gd name="connsiteX3" fmla="*/ 658 w 159842"/>
                    <a:gd name="connsiteY3" fmla="*/ 8870 h 20552"/>
                    <a:gd name="connsiteX4" fmla="*/ 0 w 159842"/>
                    <a:gd name="connsiteY4" fmla="*/ 10383 h 20552"/>
                    <a:gd name="connsiteX5" fmla="*/ 37882 w 159842"/>
                    <a:gd name="connsiteY5" fmla="*/ 19487 h 20552"/>
                    <a:gd name="connsiteX6" fmla="*/ 123375 w 159842"/>
                    <a:gd name="connsiteY6" fmla="*/ 5539 h 20552"/>
                    <a:gd name="connsiteX7" fmla="*/ 159843 w 159842"/>
                    <a:gd name="connsiteY7" fmla="*/ 3038 h 20552"/>
                    <a:gd name="connsiteX8" fmla="*/ 159843 w 159842"/>
                    <a:gd name="connsiteY8" fmla="*/ 3047 h 20552"/>
                    <a:gd name="connsiteX9" fmla="*/ 159472 w 159842"/>
                    <a:gd name="connsiteY9" fmla="*/ 1270 h 2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842" h="20552">
                      <a:moveTo>
                        <a:pt x="159472" y="1270"/>
                      </a:moveTo>
                      <a:cubicBezTo>
                        <a:pt x="143714" y="-1090"/>
                        <a:pt x="131394" y="-161"/>
                        <a:pt x="122660" y="4058"/>
                      </a:cubicBezTo>
                      <a:cubicBezTo>
                        <a:pt x="90214" y="19742"/>
                        <a:pt x="58780" y="20219"/>
                        <a:pt x="38129" y="17859"/>
                      </a:cubicBezTo>
                      <a:cubicBezTo>
                        <a:pt x="15725" y="15293"/>
                        <a:pt x="806" y="8935"/>
                        <a:pt x="658" y="8870"/>
                      </a:cubicBezTo>
                      <a:lnTo>
                        <a:pt x="0" y="10383"/>
                      </a:lnTo>
                      <a:cubicBezTo>
                        <a:pt x="156" y="10449"/>
                        <a:pt x="15248" y="16888"/>
                        <a:pt x="37882" y="19487"/>
                      </a:cubicBezTo>
                      <a:cubicBezTo>
                        <a:pt x="58772" y="21881"/>
                        <a:pt x="90552" y="21404"/>
                        <a:pt x="123375" y="5539"/>
                      </a:cubicBezTo>
                      <a:cubicBezTo>
                        <a:pt x="131912" y="1410"/>
                        <a:pt x="144150" y="604"/>
                        <a:pt x="159843" y="3038"/>
                      </a:cubicBezTo>
                      <a:lnTo>
                        <a:pt x="159843" y="3047"/>
                      </a:lnTo>
                      <a:lnTo>
                        <a:pt x="159472" y="1270"/>
                      </a:lnTo>
                      <a:close/>
                    </a:path>
                  </a:pathLst>
                </a:custGeom>
                <a:solidFill>
                  <a:srgbClr val="988B89"/>
                </a:solidFill>
                <a:ln w="822"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7002AF9D-6819-3819-7135-46AA0C1D09A4}"/>
                    </a:ext>
                  </a:extLst>
                </p:cNvPr>
                <p:cNvSpPr/>
                <p:nvPr/>
              </p:nvSpPr>
              <p:spPr>
                <a:xfrm>
                  <a:off x="5136692" y="3650737"/>
                  <a:ext cx="168502" cy="22293"/>
                </a:xfrm>
                <a:custGeom>
                  <a:avLst/>
                  <a:gdLst>
                    <a:gd name="connsiteX0" fmla="*/ 168503 w 168502"/>
                    <a:gd name="connsiteY0" fmla="*/ 1662 h 22293"/>
                    <a:gd name="connsiteX1" fmla="*/ 142234 w 168502"/>
                    <a:gd name="connsiteY1" fmla="*/ 5914 h 22293"/>
                    <a:gd name="connsiteX2" fmla="*/ 43672 w 168502"/>
                    <a:gd name="connsiteY2" fmla="*/ 21129 h 22293"/>
                    <a:gd name="connsiteX3" fmla="*/ 0 w 168502"/>
                    <a:gd name="connsiteY3" fmla="*/ 11202 h 22293"/>
                    <a:gd name="connsiteX4" fmla="*/ 625 w 168502"/>
                    <a:gd name="connsiteY4" fmla="*/ 9672 h 22293"/>
                    <a:gd name="connsiteX5" fmla="*/ 43902 w 168502"/>
                    <a:gd name="connsiteY5" fmla="*/ 19501 h 22293"/>
                    <a:gd name="connsiteX6" fmla="*/ 141551 w 168502"/>
                    <a:gd name="connsiteY6" fmla="*/ 4425 h 22293"/>
                    <a:gd name="connsiteX7" fmla="*/ 168174 w 168502"/>
                    <a:gd name="connsiteY7" fmla="*/ 25 h 22293"/>
                    <a:gd name="connsiteX8" fmla="*/ 168503 w 168502"/>
                    <a:gd name="connsiteY8" fmla="*/ 1662 h 22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502" h="22293">
                      <a:moveTo>
                        <a:pt x="168503" y="1662"/>
                      </a:moveTo>
                      <a:cubicBezTo>
                        <a:pt x="157811" y="1390"/>
                        <a:pt x="149036" y="2805"/>
                        <a:pt x="142234" y="5914"/>
                      </a:cubicBezTo>
                      <a:cubicBezTo>
                        <a:pt x="104393" y="23226"/>
                        <a:pt x="67745" y="23744"/>
                        <a:pt x="43672" y="21129"/>
                      </a:cubicBezTo>
                      <a:cubicBezTo>
                        <a:pt x="17576" y="18292"/>
                        <a:pt x="173" y="11268"/>
                        <a:pt x="0" y="11202"/>
                      </a:cubicBezTo>
                      <a:lnTo>
                        <a:pt x="625" y="9672"/>
                      </a:lnTo>
                      <a:cubicBezTo>
                        <a:pt x="798" y="9746"/>
                        <a:pt x="18028" y="16696"/>
                        <a:pt x="43902" y="19501"/>
                      </a:cubicBezTo>
                      <a:cubicBezTo>
                        <a:pt x="67761" y="22083"/>
                        <a:pt x="104072" y="21565"/>
                        <a:pt x="141551" y="4425"/>
                      </a:cubicBezTo>
                      <a:cubicBezTo>
                        <a:pt x="148485" y="1251"/>
                        <a:pt x="157375" y="-213"/>
                        <a:pt x="168174" y="25"/>
                      </a:cubicBezTo>
                      <a:lnTo>
                        <a:pt x="168503" y="1662"/>
                      </a:lnTo>
                      <a:close/>
                    </a:path>
                  </a:pathLst>
                </a:custGeom>
                <a:solidFill>
                  <a:srgbClr val="988B89"/>
                </a:solidFill>
                <a:ln w="822"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D9B5F871-3EE6-307E-64B8-9FCDB4C4C929}"/>
                    </a:ext>
                  </a:extLst>
                </p:cNvPr>
                <p:cNvSpPr/>
                <p:nvPr/>
              </p:nvSpPr>
              <p:spPr>
                <a:xfrm>
                  <a:off x="5124372" y="3690219"/>
                  <a:ext cx="188488" cy="23015"/>
                </a:xfrm>
                <a:custGeom>
                  <a:avLst/>
                  <a:gdLst>
                    <a:gd name="connsiteX0" fmla="*/ 188488 w 188488"/>
                    <a:gd name="connsiteY0" fmla="*/ 1689 h 23015"/>
                    <a:gd name="connsiteX1" fmla="*/ 158181 w 188488"/>
                    <a:gd name="connsiteY1" fmla="*/ 6073 h 23015"/>
                    <a:gd name="connsiteX2" fmla="*/ 48565 w 188488"/>
                    <a:gd name="connsiteY2" fmla="*/ 21815 h 23015"/>
                    <a:gd name="connsiteX3" fmla="*/ 0 w 188488"/>
                    <a:gd name="connsiteY3" fmla="*/ 11542 h 23015"/>
                    <a:gd name="connsiteX4" fmla="*/ 592 w 188488"/>
                    <a:gd name="connsiteY4" fmla="*/ 10004 h 23015"/>
                    <a:gd name="connsiteX5" fmla="*/ 48787 w 188488"/>
                    <a:gd name="connsiteY5" fmla="*/ 20178 h 23015"/>
                    <a:gd name="connsiteX6" fmla="*/ 157540 w 188488"/>
                    <a:gd name="connsiteY6" fmla="*/ 4560 h 23015"/>
                    <a:gd name="connsiteX7" fmla="*/ 188184 w 188488"/>
                    <a:gd name="connsiteY7" fmla="*/ 53 h 23015"/>
                    <a:gd name="connsiteX8" fmla="*/ 188488 w 188488"/>
                    <a:gd name="connsiteY8" fmla="*/ 1689 h 2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488" h="23015">
                      <a:moveTo>
                        <a:pt x="188488" y="1689"/>
                      </a:moveTo>
                      <a:cubicBezTo>
                        <a:pt x="176102" y="1295"/>
                        <a:pt x="165978" y="2759"/>
                        <a:pt x="158181" y="6073"/>
                      </a:cubicBezTo>
                      <a:cubicBezTo>
                        <a:pt x="116105" y="23978"/>
                        <a:pt x="75344" y="24512"/>
                        <a:pt x="48565" y="21815"/>
                      </a:cubicBezTo>
                      <a:cubicBezTo>
                        <a:pt x="19541" y="18887"/>
                        <a:pt x="197" y="11616"/>
                        <a:pt x="0" y="11542"/>
                      </a:cubicBezTo>
                      <a:lnTo>
                        <a:pt x="592" y="10004"/>
                      </a:lnTo>
                      <a:cubicBezTo>
                        <a:pt x="781" y="10078"/>
                        <a:pt x="19969" y="17283"/>
                        <a:pt x="48787" y="20178"/>
                      </a:cubicBezTo>
                      <a:cubicBezTo>
                        <a:pt x="75361" y="22859"/>
                        <a:pt x="115800" y="22325"/>
                        <a:pt x="157540" y="4560"/>
                      </a:cubicBezTo>
                      <a:cubicBezTo>
                        <a:pt x="165468" y="1188"/>
                        <a:pt x="175699" y="-309"/>
                        <a:pt x="188184" y="53"/>
                      </a:cubicBezTo>
                      <a:lnTo>
                        <a:pt x="188488" y="1689"/>
                      </a:lnTo>
                      <a:close/>
                    </a:path>
                  </a:pathLst>
                </a:custGeom>
                <a:solidFill>
                  <a:srgbClr val="988B89"/>
                </a:solidFill>
                <a:ln w="82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055D2C11-B5C5-F41B-0BC9-859D2A7CF02E}"/>
                    </a:ext>
                  </a:extLst>
                </p:cNvPr>
                <p:cNvSpPr/>
                <p:nvPr/>
              </p:nvSpPr>
              <p:spPr>
                <a:xfrm>
                  <a:off x="5121904" y="3735449"/>
                  <a:ext cx="198908" cy="23020"/>
                </a:xfrm>
                <a:custGeom>
                  <a:avLst/>
                  <a:gdLst>
                    <a:gd name="connsiteX0" fmla="*/ 198909 w 198908"/>
                    <a:gd name="connsiteY0" fmla="*/ 2402 h 23020"/>
                    <a:gd name="connsiteX1" fmla="*/ 158181 w 198908"/>
                    <a:gd name="connsiteY1" fmla="*/ 6078 h 23020"/>
                    <a:gd name="connsiteX2" fmla="*/ 48565 w 198908"/>
                    <a:gd name="connsiteY2" fmla="*/ 21820 h 23020"/>
                    <a:gd name="connsiteX3" fmla="*/ 0 w 198908"/>
                    <a:gd name="connsiteY3" fmla="*/ 11547 h 23020"/>
                    <a:gd name="connsiteX4" fmla="*/ 592 w 198908"/>
                    <a:gd name="connsiteY4" fmla="*/ 10009 h 23020"/>
                    <a:gd name="connsiteX5" fmla="*/ 48787 w 198908"/>
                    <a:gd name="connsiteY5" fmla="*/ 20183 h 23020"/>
                    <a:gd name="connsiteX6" fmla="*/ 157540 w 198908"/>
                    <a:gd name="connsiteY6" fmla="*/ 4565 h 23020"/>
                    <a:gd name="connsiteX7" fmla="*/ 198654 w 198908"/>
                    <a:gd name="connsiteY7" fmla="*/ 740 h 23020"/>
                    <a:gd name="connsiteX8" fmla="*/ 198909 w 198908"/>
                    <a:gd name="connsiteY8" fmla="*/ 2402 h 23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908" h="23020">
                      <a:moveTo>
                        <a:pt x="198909" y="2402"/>
                      </a:moveTo>
                      <a:cubicBezTo>
                        <a:pt x="181687" y="650"/>
                        <a:pt x="168067" y="1875"/>
                        <a:pt x="158181" y="6078"/>
                      </a:cubicBezTo>
                      <a:cubicBezTo>
                        <a:pt x="116105" y="23983"/>
                        <a:pt x="75344" y="24517"/>
                        <a:pt x="48565" y="21820"/>
                      </a:cubicBezTo>
                      <a:cubicBezTo>
                        <a:pt x="19541" y="18892"/>
                        <a:pt x="197" y="11621"/>
                        <a:pt x="0" y="11547"/>
                      </a:cubicBezTo>
                      <a:lnTo>
                        <a:pt x="592" y="10009"/>
                      </a:lnTo>
                      <a:cubicBezTo>
                        <a:pt x="781" y="10083"/>
                        <a:pt x="19969" y="17288"/>
                        <a:pt x="48787" y="20183"/>
                      </a:cubicBezTo>
                      <a:cubicBezTo>
                        <a:pt x="75361" y="22864"/>
                        <a:pt x="115800" y="22329"/>
                        <a:pt x="157540" y="4565"/>
                      </a:cubicBezTo>
                      <a:cubicBezTo>
                        <a:pt x="167582" y="296"/>
                        <a:pt x="181325" y="-979"/>
                        <a:pt x="198654" y="740"/>
                      </a:cubicBezTo>
                      <a:lnTo>
                        <a:pt x="198909" y="2402"/>
                      </a:lnTo>
                      <a:close/>
                    </a:path>
                  </a:pathLst>
                </a:custGeom>
                <a:solidFill>
                  <a:srgbClr val="988B89"/>
                </a:solidFill>
                <a:ln w="822"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D0018DCA-924B-2F00-BA47-3DAA9BBA90A6}"/>
                    </a:ext>
                  </a:extLst>
                </p:cNvPr>
                <p:cNvSpPr/>
                <p:nvPr/>
              </p:nvSpPr>
              <p:spPr>
                <a:xfrm>
                  <a:off x="5141610" y="3480614"/>
                  <a:ext cx="122996" cy="16535"/>
                </a:xfrm>
                <a:custGeom>
                  <a:avLst/>
                  <a:gdLst>
                    <a:gd name="connsiteX0" fmla="*/ 122997 w 122996"/>
                    <a:gd name="connsiteY0" fmla="*/ 1702 h 16535"/>
                    <a:gd name="connsiteX1" fmla="*/ 37882 w 122996"/>
                    <a:gd name="connsiteY1" fmla="*/ 15470 h 16535"/>
                    <a:gd name="connsiteX2" fmla="*/ 0 w 122996"/>
                    <a:gd name="connsiteY2" fmla="*/ 6366 h 16535"/>
                    <a:gd name="connsiteX3" fmla="*/ 658 w 122996"/>
                    <a:gd name="connsiteY3" fmla="*/ 4852 h 16535"/>
                    <a:gd name="connsiteX4" fmla="*/ 38129 w 122996"/>
                    <a:gd name="connsiteY4" fmla="*/ 13842 h 16535"/>
                    <a:gd name="connsiteX5" fmla="*/ 122660 w 122996"/>
                    <a:gd name="connsiteY5" fmla="*/ 41 h 16535"/>
                    <a:gd name="connsiteX6" fmla="*/ 122742 w 122996"/>
                    <a:gd name="connsiteY6" fmla="*/ 0 h 16535"/>
                    <a:gd name="connsiteX7" fmla="*/ 122997 w 122996"/>
                    <a:gd name="connsiteY7" fmla="*/ 1702 h 16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996" h="16535">
                      <a:moveTo>
                        <a:pt x="122997" y="1702"/>
                      </a:moveTo>
                      <a:cubicBezTo>
                        <a:pt x="90305" y="17386"/>
                        <a:pt x="58690" y="17855"/>
                        <a:pt x="37882" y="15470"/>
                      </a:cubicBezTo>
                      <a:cubicBezTo>
                        <a:pt x="15248" y="12871"/>
                        <a:pt x="156" y="6431"/>
                        <a:pt x="0" y="6366"/>
                      </a:cubicBezTo>
                      <a:lnTo>
                        <a:pt x="658" y="4852"/>
                      </a:lnTo>
                      <a:cubicBezTo>
                        <a:pt x="806" y="4918"/>
                        <a:pt x="15725" y="11276"/>
                        <a:pt x="38129" y="13842"/>
                      </a:cubicBezTo>
                      <a:cubicBezTo>
                        <a:pt x="58780" y="16202"/>
                        <a:pt x="90214" y="15725"/>
                        <a:pt x="122660" y="41"/>
                      </a:cubicBezTo>
                      <a:cubicBezTo>
                        <a:pt x="122684" y="25"/>
                        <a:pt x="122717" y="16"/>
                        <a:pt x="122742" y="0"/>
                      </a:cubicBezTo>
                      <a:lnTo>
                        <a:pt x="122997" y="1702"/>
                      </a:lnTo>
                      <a:close/>
                    </a:path>
                  </a:pathLst>
                </a:custGeom>
                <a:solidFill>
                  <a:srgbClr val="988B89"/>
                </a:solidFill>
                <a:ln w="822" cap="flat">
                  <a:noFill/>
                  <a:prstDash val="solid"/>
                  <a:miter/>
                </a:ln>
              </p:spPr>
              <p:txBody>
                <a:bodyPr rtlCol="0" anchor="ctr"/>
                <a:lstStyle/>
                <a:p>
                  <a:endParaRPr lang="en-US"/>
                </a:p>
              </p:txBody>
            </p:sp>
          </p:grpSp>
          <p:sp>
            <p:nvSpPr>
              <p:cNvPr id="28" name="Freeform 27">
                <a:extLst>
                  <a:ext uri="{FF2B5EF4-FFF2-40B4-BE49-F238E27FC236}">
                    <a16:creationId xmlns:a16="http://schemas.microsoft.com/office/drawing/2014/main" id="{EFD26721-F2DF-DD6F-0810-CFAE61B23A0F}"/>
                  </a:ext>
                </a:extLst>
              </p:cNvPr>
              <p:cNvSpPr/>
              <p:nvPr/>
            </p:nvSpPr>
            <p:spPr>
              <a:xfrm>
                <a:off x="5107281" y="3779549"/>
                <a:ext cx="202346" cy="49821"/>
              </a:xfrm>
              <a:custGeom>
                <a:avLst/>
                <a:gdLst>
                  <a:gd name="connsiteX0" fmla="*/ 4268 w 202346"/>
                  <a:gd name="connsiteY0" fmla="*/ 8537 h 49821"/>
                  <a:gd name="connsiteX1" fmla="*/ 202347 w 202346"/>
                  <a:gd name="connsiteY1" fmla="*/ 0 h 49821"/>
                  <a:gd name="connsiteX2" fmla="*/ 202347 w 202346"/>
                  <a:gd name="connsiteY2" fmla="*/ 23053 h 49821"/>
                  <a:gd name="connsiteX3" fmla="*/ 99894 w 202346"/>
                  <a:gd name="connsiteY3" fmla="*/ 49520 h 49821"/>
                  <a:gd name="connsiteX4" fmla="*/ 0 w 202346"/>
                  <a:gd name="connsiteY4" fmla="*/ 37569 h 49821"/>
                  <a:gd name="connsiteX5" fmla="*/ 4268 w 202346"/>
                  <a:gd name="connsiteY5" fmla="*/ 8537 h 4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346" h="49821">
                    <a:moveTo>
                      <a:pt x="4268" y="8537"/>
                    </a:moveTo>
                    <a:cubicBezTo>
                      <a:pt x="4268" y="8537"/>
                      <a:pt x="110134" y="40983"/>
                      <a:pt x="202347" y="0"/>
                    </a:cubicBezTo>
                    <a:lnTo>
                      <a:pt x="202347" y="23053"/>
                    </a:lnTo>
                    <a:cubicBezTo>
                      <a:pt x="202347" y="23053"/>
                      <a:pt x="165633" y="46962"/>
                      <a:pt x="99894" y="49520"/>
                    </a:cubicBezTo>
                    <a:cubicBezTo>
                      <a:pt x="34156" y="52077"/>
                      <a:pt x="0" y="37569"/>
                      <a:pt x="0" y="37569"/>
                    </a:cubicBezTo>
                    <a:lnTo>
                      <a:pt x="4268" y="8537"/>
                    </a:lnTo>
                    <a:close/>
                  </a:path>
                </a:pathLst>
              </a:custGeom>
              <a:solidFill>
                <a:srgbClr val="988B89"/>
              </a:solidFill>
              <a:ln w="822"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6E0954F7-10E5-70AD-62D4-FF502F0EED44}"/>
                  </a:ext>
                </a:extLst>
              </p:cNvPr>
              <p:cNvSpPr/>
              <p:nvPr/>
            </p:nvSpPr>
            <p:spPr>
              <a:xfrm>
                <a:off x="4962136" y="3776983"/>
                <a:ext cx="60223" cy="85455"/>
              </a:xfrm>
              <a:custGeom>
                <a:avLst/>
                <a:gdLst>
                  <a:gd name="connsiteX0" fmla="*/ 0 w 60223"/>
                  <a:gd name="connsiteY0" fmla="*/ 33301 h 85455"/>
                  <a:gd name="connsiteX1" fmla="*/ 45300 w 60223"/>
                  <a:gd name="connsiteY1" fmla="*/ 85230 h 85455"/>
                  <a:gd name="connsiteX2" fmla="*/ 60170 w 60223"/>
                  <a:gd name="connsiteY2" fmla="*/ 37907 h 85455"/>
                  <a:gd name="connsiteX3" fmla="*/ 35859 w 60223"/>
                  <a:gd name="connsiteY3" fmla="*/ 0 h 85455"/>
                  <a:gd name="connsiteX4" fmla="*/ 0 w 60223"/>
                  <a:gd name="connsiteY4" fmla="*/ 33301 h 85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23" h="85455">
                    <a:moveTo>
                      <a:pt x="0" y="33301"/>
                    </a:moveTo>
                    <a:cubicBezTo>
                      <a:pt x="0" y="33301"/>
                      <a:pt x="39321" y="81817"/>
                      <a:pt x="45300" y="85230"/>
                    </a:cubicBezTo>
                    <a:cubicBezTo>
                      <a:pt x="51280" y="88643"/>
                      <a:pt x="61026" y="52423"/>
                      <a:pt x="60170" y="37907"/>
                    </a:cubicBezTo>
                    <a:cubicBezTo>
                      <a:pt x="59315" y="23390"/>
                      <a:pt x="35859" y="0"/>
                      <a:pt x="35859" y="0"/>
                    </a:cubicBezTo>
                    <a:lnTo>
                      <a:pt x="0" y="33301"/>
                    </a:lnTo>
                    <a:close/>
                  </a:path>
                </a:pathLst>
              </a:custGeom>
              <a:solidFill>
                <a:srgbClr val="FFD2B3"/>
              </a:solidFill>
              <a:ln w="82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6DE8A8C-4C61-DDFB-4025-0E2D59B90756}"/>
                  </a:ext>
                </a:extLst>
              </p:cNvPr>
              <p:cNvSpPr/>
              <p:nvPr/>
            </p:nvSpPr>
            <p:spPr>
              <a:xfrm>
                <a:off x="5007198" y="3336875"/>
                <a:ext cx="160123" cy="614311"/>
              </a:xfrm>
              <a:custGeom>
                <a:avLst/>
                <a:gdLst>
                  <a:gd name="connsiteX0" fmla="*/ 189 w 160123"/>
                  <a:gd name="connsiteY0" fmla="*/ 473409 h 614311"/>
                  <a:gd name="connsiteX1" fmla="*/ 18974 w 160123"/>
                  <a:gd name="connsiteY1" fmla="*/ 551961 h 614311"/>
                  <a:gd name="connsiteX2" fmla="*/ 72762 w 160123"/>
                  <a:gd name="connsiteY2" fmla="*/ 610017 h 614311"/>
                  <a:gd name="connsiteX3" fmla="*/ 88133 w 160123"/>
                  <a:gd name="connsiteY3" fmla="*/ 566477 h 614311"/>
                  <a:gd name="connsiteX4" fmla="*/ 122281 w 160123"/>
                  <a:gd name="connsiteY4" fmla="*/ 376936 h 614311"/>
                  <a:gd name="connsiteX5" fmla="*/ 155582 w 160123"/>
                  <a:gd name="connsiteY5" fmla="*/ 184837 h 614311"/>
                  <a:gd name="connsiteX6" fmla="*/ 150458 w 160123"/>
                  <a:gd name="connsiteY6" fmla="*/ 83240 h 614311"/>
                  <a:gd name="connsiteX7" fmla="*/ 114599 w 160123"/>
                  <a:gd name="connsiteY7" fmla="*/ 420 h 614311"/>
                  <a:gd name="connsiteX8" fmla="*/ 55688 w 160123"/>
                  <a:gd name="connsiteY8" fmla="*/ 62745 h 614311"/>
                  <a:gd name="connsiteX9" fmla="*/ 189 w 160123"/>
                  <a:gd name="connsiteY9" fmla="*/ 473409 h 614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123" h="614311">
                    <a:moveTo>
                      <a:pt x="189" y="473409"/>
                    </a:moveTo>
                    <a:cubicBezTo>
                      <a:pt x="189" y="483657"/>
                      <a:pt x="-3224" y="527197"/>
                      <a:pt x="18974" y="551961"/>
                    </a:cubicBezTo>
                    <a:cubicBezTo>
                      <a:pt x="41171" y="576717"/>
                      <a:pt x="71906" y="597212"/>
                      <a:pt x="72762" y="610017"/>
                    </a:cubicBezTo>
                    <a:cubicBezTo>
                      <a:pt x="73617" y="622823"/>
                      <a:pt x="80443" y="606604"/>
                      <a:pt x="88133" y="566477"/>
                    </a:cubicBezTo>
                    <a:cubicBezTo>
                      <a:pt x="95823" y="526350"/>
                      <a:pt x="115455" y="415361"/>
                      <a:pt x="122281" y="376936"/>
                    </a:cubicBezTo>
                    <a:cubicBezTo>
                      <a:pt x="129107" y="338511"/>
                      <a:pt x="149603" y="224964"/>
                      <a:pt x="155582" y="184837"/>
                    </a:cubicBezTo>
                    <a:cubicBezTo>
                      <a:pt x="161561" y="144710"/>
                      <a:pt x="163264" y="120801"/>
                      <a:pt x="150458" y="83240"/>
                    </a:cubicBezTo>
                    <a:cubicBezTo>
                      <a:pt x="137653" y="45671"/>
                      <a:pt x="113744" y="6399"/>
                      <a:pt x="114599" y="420"/>
                    </a:cubicBezTo>
                    <a:cubicBezTo>
                      <a:pt x="115455" y="-5560"/>
                      <a:pt x="56543" y="54208"/>
                      <a:pt x="55688" y="62745"/>
                    </a:cubicBezTo>
                    <a:cubicBezTo>
                      <a:pt x="54832" y="71282"/>
                      <a:pt x="189" y="473409"/>
                      <a:pt x="189" y="473409"/>
                    </a:cubicBezTo>
                    <a:close/>
                  </a:path>
                </a:pathLst>
              </a:custGeom>
              <a:solidFill>
                <a:srgbClr val="2C2D30"/>
              </a:solidFill>
              <a:ln w="82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9BD31C18-34FF-0902-BF9A-0BCAED8E0293}"/>
                  </a:ext>
                </a:extLst>
              </p:cNvPr>
              <p:cNvSpPr/>
              <p:nvPr/>
            </p:nvSpPr>
            <p:spPr>
              <a:xfrm>
                <a:off x="5126798" y="3313386"/>
                <a:ext cx="132446" cy="67763"/>
              </a:xfrm>
              <a:custGeom>
                <a:avLst/>
                <a:gdLst>
                  <a:gd name="connsiteX0" fmla="*/ 132447 w 132446"/>
                  <a:gd name="connsiteY0" fmla="*/ 0 h 67763"/>
                  <a:gd name="connsiteX1" fmla="*/ 132126 w 132446"/>
                  <a:gd name="connsiteY1" fmla="*/ 25348 h 67763"/>
                  <a:gd name="connsiteX2" fmla="*/ 77812 w 132446"/>
                  <a:gd name="connsiteY2" fmla="*/ 67523 h 67763"/>
                  <a:gd name="connsiteX3" fmla="*/ 0 w 132446"/>
                  <a:gd name="connsiteY3" fmla="*/ 33704 h 67763"/>
                  <a:gd name="connsiteX4" fmla="*/ 6094 w 132446"/>
                  <a:gd name="connsiteY4" fmla="*/ 10248 h 67763"/>
                  <a:gd name="connsiteX5" fmla="*/ 132447 w 132446"/>
                  <a:gd name="connsiteY5" fmla="*/ 0 h 67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446" h="67763">
                    <a:moveTo>
                      <a:pt x="132447" y="0"/>
                    </a:moveTo>
                    <a:cubicBezTo>
                      <a:pt x="132447" y="0"/>
                      <a:pt x="132324" y="11333"/>
                      <a:pt x="132126" y="25348"/>
                    </a:cubicBezTo>
                    <a:cubicBezTo>
                      <a:pt x="125489" y="40571"/>
                      <a:pt x="110085" y="66084"/>
                      <a:pt x="77812" y="67523"/>
                    </a:cubicBezTo>
                    <a:cubicBezTo>
                      <a:pt x="40251" y="69184"/>
                      <a:pt x="10856" y="62695"/>
                      <a:pt x="0" y="33704"/>
                    </a:cubicBezTo>
                    <a:cubicBezTo>
                      <a:pt x="3027" y="23127"/>
                      <a:pt x="6094" y="11975"/>
                      <a:pt x="6094" y="10248"/>
                    </a:cubicBezTo>
                    <a:lnTo>
                      <a:pt x="132447" y="0"/>
                    </a:lnTo>
                    <a:close/>
                  </a:path>
                </a:pathLst>
              </a:custGeom>
              <a:solidFill>
                <a:srgbClr val="FFD2B3"/>
              </a:solidFill>
              <a:ln w="822"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6CBD2BFA-CE12-EB57-3ADC-277D1EE7EAF1}"/>
                  </a:ext>
                </a:extLst>
              </p:cNvPr>
              <p:cNvSpPr/>
              <p:nvPr/>
            </p:nvSpPr>
            <p:spPr>
              <a:xfrm>
                <a:off x="5118686" y="3248129"/>
                <a:ext cx="150218" cy="123555"/>
              </a:xfrm>
              <a:custGeom>
                <a:avLst/>
                <a:gdLst>
                  <a:gd name="connsiteX0" fmla="*/ 546 w 150218"/>
                  <a:gd name="connsiteY0" fmla="*/ 5489 h 123555"/>
                  <a:gd name="connsiteX1" fmla="*/ 9082 w 150218"/>
                  <a:gd name="connsiteY1" fmla="*/ 14026 h 123555"/>
                  <a:gd name="connsiteX2" fmla="*/ 45797 w 150218"/>
                  <a:gd name="connsiteY2" fmla="*/ 56711 h 123555"/>
                  <a:gd name="connsiteX3" fmla="*/ 115803 w 150218"/>
                  <a:gd name="connsiteY3" fmla="*/ 53298 h 123555"/>
                  <a:gd name="connsiteX4" fmla="*/ 149104 w 150218"/>
                  <a:gd name="connsiteY4" fmla="*/ 365 h 123555"/>
                  <a:gd name="connsiteX5" fmla="*/ 143125 w 150218"/>
                  <a:gd name="connsiteY5" fmla="*/ 73793 h 123555"/>
                  <a:gd name="connsiteX6" fmla="*/ 85924 w 150218"/>
                  <a:gd name="connsiteY6" fmla="*/ 123313 h 123555"/>
                  <a:gd name="connsiteX7" fmla="*/ 7380 w 150218"/>
                  <a:gd name="connsiteY7" fmla="*/ 87454 h 123555"/>
                  <a:gd name="connsiteX8" fmla="*/ 546 w 150218"/>
                  <a:gd name="connsiteY8" fmla="*/ 5489 h 123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218" h="123555">
                    <a:moveTo>
                      <a:pt x="546" y="5489"/>
                    </a:moveTo>
                    <a:cubicBezTo>
                      <a:pt x="546" y="5489"/>
                      <a:pt x="4814" y="6344"/>
                      <a:pt x="9082" y="14026"/>
                    </a:cubicBezTo>
                    <a:cubicBezTo>
                      <a:pt x="13351" y="21708"/>
                      <a:pt x="24454" y="54153"/>
                      <a:pt x="45797" y="56711"/>
                    </a:cubicBezTo>
                    <a:cubicBezTo>
                      <a:pt x="67139" y="59269"/>
                      <a:pt x="97874" y="60979"/>
                      <a:pt x="115803" y="53298"/>
                    </a:cubicBezTo>
                    <a:cubicBezTo>
                      <a:pt x="133733" y="45616"/>
                      <a:pt x="145683" y="-4759"/>
                      <a:pt x="149104" y="365"/>
                    </a:cubicBezTo>
                    <a:cubicBezTo>
                      <a:pt x="152517" y="5489"/>
                      <a:pt x="147393" y="61835"/>
                      <a:pt x="143125" y="73793"/>
                    </a:cubicBezTo>
                    <a:cubicBezTo>
                      <a:pt x="138856" y="85752"/>
                      <a:pt x="124340" y="121602"/>
                      <a:pt x="85924" y="123313"/>
                    </a:cubicBezTo>
                    <a:cubicBezTo>
                      <a:pt x="47507" y="125023"/>
                      <a:pt x="17619" y="118189"/>
                      <a:pt x="7380" y="87454"/>
                    </a:cubicBezTo>
                    <a:cubicBezTo>
                      <a:pt x="-2868" y="56719"/>
                      <a:pt x="546" y="5489"/>
                      <a:pt x="546" y="5489"/>
                    </a:cubicBezTo>
                    <a:close/>
                  </a:path>
                </a:pathLst>
              </a:custGeom>
              <a:solidFill>
                <a:srgbClr val="6D5448"/>
              </a:solidFill>
              <a:ln w="822"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86EBC86D-C989-55AD-C505-B604F19DDA74}"/>
                  </a:ext>
                </a:extLst>
              </p:cNvPr>
              <p:cNvSpPr/>
              <p:nvPr/>
            </p:nvSpPr>
            <p:spPr>
              <a:xfrm>
                <a:off x="5135886" y="3274785"/>
                <a:ext cx="127092" cy="29027"/>
              </a:xfrm>
              <a:custGeom>
                <a:avLst/>
                <a:gdLst>
                  <a:gd name="connsiteX0" fmla="*/ 0 w 127092"/>
                  <a:gd name="connsiteY0" fmla="*/ 29027 h 29027"/>
                  <a:gd name="connsiteX1" fmla="*/ 58139 w 127092"/>
                  <a:gd name="connsiteY1" fmla="*/ 12800 h 29027"/>
                  <a:gd name="connsiteX2" fmla="*/ 98702 w 127092"/>
                  <a:gd name="connsiteY2" fmla="*/ 26321 h 29027"/>
                  <a:gd name="connsiteX3" fmla="*/ 127093 w 127092"/>
                  <a:gd name="connsiteY3" fmla="*/ 23616 h 29027"/>
                  <a:gd name="connsiteX4" fmla="*/ 104105 w 127092"/>
                  <a:gd name="connsiteY4" fmla="*/ 14149 h 29027"/>
                  <a:gd name="connsiteX5" fmla="*/ 18924 w 127092"/>
                  <a:gd name="connsiteY5" fmla="*/ 11443 h 29027"/>
                  <a:gd name="connsiteX6" fmla="*/ 0 w 127092"/>
                  <a:gd name="connsiteY6" fmla="*/ 29027 h 29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092" h="29027">
                    <a:moveTo>
                      <a:pt x="0" y="29027"/>
                    </a:moveTo>
                    <a:cubicBezTo>
                      <a:pt x="6826" y="28797"/>
                      <a:pt x="52727" y="18212"/>
                      <a:pt x="58139" y="12800"/>
                    </a:cubicBezTo>
                    <a:cubicBezTo>
                      <a:pt x="58139" y="12800"/>
                      <a:pt x="83832" y="22267"/>
                      <a:pt x="98702" y="26321"/>
                    </a:cubicBezTo>
                    <a:cubicBezTo>
                      <a:pt x="113572" y="30376"/>
                      <a:pt x="127093" y="23616"/>
                      <a:pt x="127093" y="23616"/>
                    </a:cubicBezTo>
                    <a:cubicBezTo>
                      <a:pt x="127093" y="23616"/>
                      <a:pt x="112864" y="27876"/>
                      <a:pt x="104105" y="14149"/>
                    </a:cubicBezTo>
                    <a:cubicBezTo>
                      <a:pt x="91423" y="-5721"/>
                      <a:pt x="34691" y="-2810"/>
                      <a:pt x="18924" y="11443"/>
                    </a:cubicBezTo>
                    <a:cubicBezTo>
                      <a:pt x="8076" y="21255"/>
                      <a:pt x="0" y="29027"/>
                      <a:pt x="0" y="29027"/>
                    </a:cubicBezTo>
                    <a:close/>
                  </a:path>
                </a:pathLst>
              </a:custGeom>
              <a:solidFill>
                <a:srgbClr val="6D5448"/>
              </a:solidFill>
              <a:ln w="822"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A39B897E-BF35-188A-9852-E907044F25B0}"/>
                  </a:ext>
                </a:extLst>
              </p:cNvPr>
              <p:cNvSpPr/>
              <p:nvPr/>
            </p:nvSpPr>
            <p:spPr>
              <a:xfrm>
                <a:off x="5118310" y="3151035"/>
                <a:ext cx="152786" cy="86145"/>
              </a:xfrm>
              <a:custGeom>
                <a:avLst/>
                <a:gdLst>
                  <a:gd name="connsiteX0" fmla="*/ 378 w 152786"/>
                  <a:gd name="connsiteY0" fmla="*/ 84720 h 86145"/>
                  <a:gd name="connsiteX1" fmla="*/ 8109 w 152786"/>
                  <a:gd name="connsiteY1" fmla="*/ 67597 h 86145"/>
                  <a:gd name="connsiteX2" fmla="*/ 25685 w 152786"/>
                  <a:gd name="connsiteY2" fmla="*/ 29740 h 86145"/>
                  <a:gd name="connsiteX3" fmla="*/ 58139 w 152786"/>
                  <a:gd name="connsiteY3" fmla="*/ 14870 h 86145"/>
                  <a:gd name="connsiteX4" fmla="*/ 75715 w 152786"/>
                  <a:gd name="connsiteY4" fmla="*/ 14870 h 86145"/>
                  <a:gd name="connsiteX5" fmla="*/ 87887 w 152786"/>
                  <a:gd name="connsiteY5" fmla="*/ 14870 h 86145"/>
                  <a:gd name="connsiteX6" fmla="*/ 100059 w 152786"/>
                  <a:gd name="connsiteY6" fmla="*/ 17576 h 86145"/>
                  <a:gd name="connsiteX7" fmla="*/ 113580 w 152786"/>
                  <a:gd name="connsiteY7" fmla="*/ 28391 h 86145"/>
                  <a:gd name="connsiteX8" fmla="*/ 127101 w 152786"/>
                  <a:gd name="connsiteY8" fmla="*/ 40563 h 86145"/>
                  <a:gd name="connsiteX9" fmla="*/ 135210 w 152786"/>
                  <a:gd name="connsiteY9" fmla="*/ 51378 h 86145"/>
                  <a:gd name="connsiteX10" fmla="*/ 140622 w 152786"/>
                  <a:gd name="connsiteY10" fmla="*/ 64899 h 86145"/>
                  <a:gd name="connsiteX11" fmla="*/ 149743 w 152786"/>
                  <a:gd name="connsiteY11" fmla="*/ 78527 h 86145"/>
                  <a:gd name="connsiteX12" fmla="*/ 152786 w 152786"/>
                  <a:gd name="connsiteY12" fmla="*/ 67605 h 86145"/>
                  <a:gd name="connsiteX13" fmla="*/ 144677 w 152786"/>
                  <a:gd name="connsiteY13" fmla="*/ 36508 h 86145"/>
                  <a:gd name="connsiteX14" fmla="*/ 113580 w 152786"/>
                  <a:gd name="connsiteY14" fmla="*/ 5412 h 86145"/>
                  <a:gd name="connsiteX15" fmla="*/ 81126 w 152786"/>
                  <a:gd name="connsiteY15" fmla="*/ 0 h 86145"/>
                  <a:gd name="connsiteX16" fmla="*/ 43269 w 152786"/>
                  <a:gd name="connsiteY16" fmla="*/ 0 h 86145"/>
                  <a:gd name="connsiteX17" fmla="*/ 28399 w 152786"/>
                  <a:gd name="connsiteY17" fmla="*/ 10815 h 86145"/>
                  <a:gd name="connsiteX18" fmla="*/ 9466 w 152786"/>
                  <a:gd name="connsiteY18" fmla="*/ 35151 h 86145"/>
                  <a:gd name="connsiteX19" fmla="*/ 0 w 152786"/>
                  <a:gd name="connsiteY19" fmla="*/ 55433 h 86145"/>
                  <a:gd name="connsiteX20" fmla="*/ 378 w 152786"/>
                  <a:gd name="connsiteY20" fmla="*/ 84720 h 8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786" h="86145">
                    <a:moveTo>
                      <a:pt x="378" y="84720"/>
                    </a:moveTo>
                    <a:cubicBezTo>
                      <a:pt x="2706" y="90584"/>
                      <a:pt x="6761" y="77063"/>
                      <a:pt x="8109" y="67597"/>
                    </a:cubicBezTo>
                    <a:cubicBezTo>
                      <a:pt x="9458" y="58131"/>
                      <a:pt x="18924" y="33794"/>
                      <a:pt x="25685" y="29740"/>
                    </a:cubicBezTo>
                    <a:cubicBezTo>
                      <a:pt x="32446" y="25685"/>
                      <a:pt x="44618" y="18925"/>
                      <a:pt x="58139" y="14870"/>
                    </a:cubicBezTo>
                    <a:cubicBezTo>
                      <a:pt x="71660" y="10815"/>
                      <a:pt x="71660" y="13521"/>
                      <a:pt x="75715" y="14870"/>
                    </a:cubicBezTo>
                    <a:cubicBezTo>
                      <a:pt x="79769" y="16219"/>
                      <a:pt x="82475" y="16219"/>
                      <a:pt x="87887" y="14870"/>
                    </a:cubicBezTo>
                    <a:cubicBezTo>
                      <a:pt x="93298" y="13521"/>
                      <a:pt x="94647" y="13521"/>
                      <a:pt x="100059" y="17576"/>
                    </a:cubicBezTo>
                    <a:cubicBezTo>
                      <a:pt x="105470" y="21630"/>
                      <a:pt x="109525" y="24336"/>
                      <a:pt x="113580" y="28391"/>
                    </a:cubicBezTo>
                    <a:cubicBezTo>
                      <a:pt x="117634" y="32446"/>
                      <a:pt x="121689" y="37857"/>
                      <a:pt x="127101" y="40563"/>
                    </a:cubicBezTo>
                    <a:cubicBezTo>
                      <a:pt x="132513" y="43269"/>
                      <a:pt x="133861" y="45975"/>
                      <a:pt x="135210" y="51378"/>
                    </a:cubicBezTo>
                    <a:cubicBezTo>
                      <a:pt x="136559" y="56790"/>
                      <a:pt x="133861" y="58139"/>
                      <a:pt x="140622" y="64899"/>
                    </a:cubicBezTo>
                    <a:cubicBezTo>
                      <a:pt x="147383" y="71660"/>
                      <a:pt x="149406" y="69168"/>
                      <a:pt x="149743" y="78527"/>
                    </a:cubicBezTo>
                    <a:cubicBezTo>
                      <a:pt x="150080" y="87887"/>
                      <a:pt x="152786" y="67605"/>
                      <a:pt x="152786" y="67605"/>
                    </a:cubicBezTo>
                    <a:lnTo>
                      <a:pt x="144677" y="36508"/>
                    </a:lnTo>
                    <a:lnTo>
                      <a:pt x="113580" y="5412"/>
                    </a:lnTo>
                    <a:cubicBezTo>
                      <a:pt x="113580" y="5412"/>
                      <a:pt x="87887" y="0"/>
                      <a:pt x="81126" y="0"/>
                    </a:cubicBezTo>
                    <a:cubicBezTo>
                      <a:pt x="74366" y="0"/>
                      <a:pt x="43269" y="0"/>
                      <a:pt x="43269" y="0"/>
                    </a:cubicBezTo>
                    <a:lnTo>
                      <a:pt x="28399" y="10815"/>
                    </a:lnTo>
                    <a:lnTo>
                      <a:pt x="9466" y="35151"/>
                    </a:lnTo>
                    <a:lnTo>
                      <a:pt x="0" y="55433"/>
                    </a:lnTo>
                    <a:lnTo>
                      <a:pt x="378" y="84720"/>
                    </a:lnTo>
                    <a:close/>
                  </a:path>
                </a:pathLst>
              </a:custGeom>
              <a:solidFill>
                <a:srgbClr val="6D5448"/>
              </a:solidFill>
              <a:ln w="82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33B8B6CA-055F-134C-C65D-2A5183C4CF0F}"/>
                  </a:ext>
                </a:extLst>
              </p:cNvPr>
              <p:cNvSpPr/>
              <p:nvPr/>
            </p:nvSpPr>
            <p:spPr>
              <a:xfrm>
                <a:off x="5116953" y="3230442"/>
                <a:ext cx="7666" cy="34156"/>
              </a:xfrm>
              <a:custGeom>
                <a:avLst/>
                <a:gdLst>
                  <a:gd name="connsiteX0" fmla="*/ 5247 w 7666"/>
                  <a:gd name="connsiteY0" fmla="*/ 0 h 34156"/>
                  <a:gd name="connsiteX1" fmla="*/ 6760 w 7666"/>
                  <a:gd name="connsiteY1" fmla="*/ 34156 h 34156"/>
                  <a:gd name="connsiteX2" fmla="*/ 1349 w 7666"/>
                  <a:gd name="connsiteY2" fmla="*/ 17929 h 34156"/>
                  <a:gd name="connsiteX3" fmla="*/ 0 w 7666"/>
                  <a:gd name="connsiteY3" fmla="*/ 354 h 34156"/>
                  <a:gd name="connsiteX4" fmla="*/ 5247 w 7666"/>
                  <a:gd name="connsiteY4" fmla="*/ 0 h 34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66" h="34156">
                    <a:moveTo>
                      <a:pt x="5247" y="0"/>
                    </a:moveTo>
                    <a:cubicBezTo>
                      <a:pt x="5247" y="0"/>
                      <a:pt x="9466" y="34156"/>
                      <a:pt x="6760" y="34156"/>
                    </a:cubicBezTo>
                    <a:cubicBezTo>
                      <a:pt x="4054" y="34156"/>
                      <a:pt x="1349" y="20635"/>
                      <a:pt x="1349" y="17929"/>
                    </a:cubicBezTo>
                    <a:cubicBezTo>
                      <a:pt x="1349" y="15224"/>
                      <a:pt x="0" y="354"/>
                      <a:pt x="0" y="354"/>
                    </a:cubicBezTo>
                    <a:lnTo>
                      <a:pt x="5247" y="0"/>
                    </a:lnTo>
                    <a:close/>
                  </a:path>
                </a:pathLst>
              </a:custGeom>
              <a:solidFill>
                <a:srgbClr val="6D5448"/>
              </a:solidFill>
              <a:ln w="82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06D45B4D-728E-932A-D1BE-F08F8C071F99}"/>
                  </a:ext>
                </a:extLst>
              </p:cNvPr>
              <p:cNvSpPr/>
              <p:nvPr/>
            </p:nvSpPr>
            <p:spPr>
              <a:xfrm>
                <a:off x="5263500" y="3229447"/>
                <a:ext cx="7596" cy="29673"/>
              </a:xfrm>
              <a:custGeom>
                <a:avLst/>
                <a:gdLst>
                  <a:gd name="connsiteX0" fmla="*/ 7596 w 7596"/>
                  <a:gd name="connsiteY0" fmla="*/ 5412 h 29673"/>
                  <a:gd name="connsiteX1" fmla="*/ 4274 w 7596"/>
                  <a:gd name="connsiteY1" fmla="*/ 28958 h 29673"/>
                  <a:gd name="connsiteX2" fmla="*/ 161 w 7596"/>
                  <a:gd name="connsiteY2" fmla="*/ 26491 h 29673"/>
                  <a:gd name="connsiteX3" fmla="*/ 7596 w 7596"/>
                  <a:gd name="connsiteY3" fmla="*/ 0 h 29673"/>
                  <a:gd name="connsiteX4" fmla="*/ 7596 w 7596"/>
                  <a:gd name="connsiteY4" fmla="*/ 5412 h 29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6" h="29673">
                    <a:moveTo>
                      <a:pt x="7596" y="5412"/>
                    </a:moveTo>
                    <a:cubicBezTo>
                      <a:pt x="6248" y="14878"/>
                      <a:pt x="5631" y="27610"/>
                      <a:pt x="4274" y="28958"/>
                    </a:cubicBezTo>
                    <a:cubicBezTo>
                      <a:pt x="2917" y="30307"/>
                      <a:pt x="-817" y="29888"/>
                      <a:pt x="161" y="26491"/>
                    </a:cubicBezTo>
                    <a:cubicBezTo>
                      <a:pt x="1140" y="23094"/>
                      <a:pt x="7596" y="0"/>
                      <a:pt x="7596" y="0"/>
                    </a:cubicBezTo>
                    <a:lnTo>
                      <a:pt x="7596" y="5412"/>
                    </a:lnTo>
                    <a:close/>
                  </a:path>
                </a:pathLst>
              </a:custGeom>
              <a:solidFill>
                <a:srgbClr val="6D5448"/>
              </a:solidFill>
              <a:ln w="82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E372263-3384-0167-53DE-CD18776304A9}"/>
                  </a:ext>
                </a:extLst>
              </p:cNvPr>
              <p:cNvSpPr/>
              <p:nvPr/>
            </p:nvSpPr>
            <p:spPr>
              <a:xfrm>
                <a:off x="5241895" y="3338141"/>
                <a:ext cx="128734" cy="626986"/>
              </a:xfrm>
              <a:custGeom>
                <a:avLst/>
                <a:gdLst>
                  <a:gd name="connsiteX0" fmla="*/ 20771 w 128734"/>
                  <a:gd name="connsiteY0" fmla="*/ 0 h 626986"/>
                  <a:gd name="connsiteX1" fmla="*/ 3697 w 128734"/>
                  <a:gd name="connsiteY1" fmla="*/ 72573 h 626986"/>
                  <a:gd name="connsiteX2" fmla="*/ 12234 w 128734"/>
                  <a:gd name="connsiteY2" fmla="*/ 149414 h 626986"/>
                  <a:gd name="connsiteX3" fmla="*/ 53217 w 128734"/>
                  <a:gd name="connsiteY3" fmla="*/ 354318 h 626986"/>
                  <a:gd name="connsiteX4" fmla="*/ 70290 w 128734"/>
                  <a:gd name="connsiteY4" fmla="*/ 626672 h 626986"/>
                  <a:gd name="connsiteX5" fmla="*/ 126636 w 128734"/>
                  <a:gd name="connsiteY5" fmla="*/ 566049 h 626986"/>
                  <a:gd name="connsiteX6" fmla="*/ 126636 w 128734"/>
                  <a:gd name="connsiteY6" fmla="*/ 413222 h 626986"/>
                  <a:gd name="connsiteX7" fmla="*/ 50650 w 128734"/>
                  <a:gd name="connsiteY7" fmla="*/ 25603 h 626986"/>
                  <a:gd name="connsiteX8" fmla="*/ 20771 w 128734"/>
                  <a:gd name="connsiteY8" fmla="*/ 0 h 626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734" h="626986">
                    <a:moveTo>
                      <a:pt x="20771" y="0"/>
                    </a:moveTo>
                    <a:cubicBezTo>
                      <a:pt x="20771" y="2558"/>
                      <a:pt x="12234" y="50375"/>
                      <a:pt x="3697" y="72573"/>
                    </a:cubicBezTo>
                    <a:cubicBezTo>
                      <a:pt x="-4840" y="94771"/>
                      <a:pt x="2842" y="117824"/>
                      <a:pt x="12234" y="149414"/>
                    </a:cubicBezTo>
                    <a:cubicBezTo>
                      <a:pt x="21626" y="181004"/>
                      <a:pt x="41266" y="286870"/>
                      <a:pt x="53217" y="354318"/>
                    </a:cubicBezTo>
                    <a:cubicBezTo>
                      <a:pt x="65167" y="421767"/>
                      <a:pt x="74559" y="621556"/>
                      <a:pt x="70290" y="626672"/>
                    </a:cubicBezTo>
                    <a:cubicBezTo>
                      <a:pt x="66022" y="631787"/>
                      <a:pt x="121521" y="572884"/>
                      <a:pt x="126636" y="566049"/>
                    </a:cubicBezTo>
                    <a:cubicBezTo>
                      <a:pt x="131760" y="559223"/>
                      <a:pt x="125781" y="472134"/>
                      <a:pt x="126636" y="413222"/>
                    </a:cubicBezTo>
                    <a:cubicBezTo>
                      <a:pt x="127491" y="354310"/>
                      <a:pt x="50650" y="25603"/>
                      <a:pt x="50650" y="25603"/>
                    </a:cubicBezTo>
                    <a:lnTo>
                      <a:pt x="20771" y="0"/>
                    </a:lnTo>
                    <a:close/>
                  </a:path>
                </a:pathLst>
              </a:custGeom>
              <a:solidFill>
                <a:srgbClr val="2C2D30"/>
              </a:solidFill>
              <a:ln w="822"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2C0E3E23-81EA-AAC3-BC18-0FE12DE6B3D4}"/>
                  </a:ext>
                </a:extLst>
              </p:cNvPr>
              <p:cNvSpPr/>
              <p:nvPr/>
            </p:nvSpPr>
            <p:spPr>
              <a:xfrm>
                <a:off x="5378878" y="3518792"/>
                <a:ext cx="38112" cy="228675"/>
              </a:xfrm>
              <a:custGeom>
                <a:avLst/>
                <a:gdLst>
                  <a:gd name="connsiteX0" fmla="*/ 11194 w 38112"/>
                  <a:gd name="connsiteY0" fmla="*/ 0 h 228675"/>
                  <a:gd name="connsiteX1" fmla="*/ 36887 w 38112"/>
                  <a:gd name="connsiteY1" fmla="*/ 132504 h 228675"/>
                  <a:gd name="connsiteX2" fmla="*/ 3084 w 38112"/>
                  <a:gd name="connsiteY2" fmla="*/ 228501 h 228675"/>
                  <a:gd name="connsiteX3" fmla="*/ 27421 w 38112"/>
                  <a:gd name="connsiteY3" fmla="*/ 136559 h 228675"/>
                  <a:gd name="connsiteX4" fmla="*/ 11194 w 38112"/>
                  <a:gd name="connsiteY4" fmla="*/ 0 h 228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12" h="228675">
                    <a:moveTo>
                      <a:pt x="11194" y="0"/>
                    </a:moveTo>
                    <a:cubicBezTo>
                      <a:pt x="20660" y="18933"/>
                      <a:pt x="43648" y="116278"/>
                      <a:pt x="36887" y="132504"/>
                    </a:cubicBezTo>
                    <a:cubicBezTo>
                      <a:pt x="30127" y="148731"/>
                      <a:pt x="16605" y="224446"/>
                      <a:pt x="3084" y="228501"/>
                    </a:cubicBezTo>
                    <a:cubicBezTo>
                      <a:pt x="-10437" y="232555"/>
                      <a:pt x="24715" y="164950"/>
                      <a:pt x="27421" y="136559"/>
                    </a:cubicBezTo>
                    <a:cubicBezTo>
                      <a:pt x="30127" y="108160"/>
                      <a:pt x="11194" y="0"/>
                      <a:pt x="11194" y="0"/>
                    </a:cubicBezTo>
                    <a:close/>
                  </a:path>
                </a:pathLst>
              </a:custGeom>
              <a:solidFill>
                <a:srgbClr val="988B89"/>
              </a:solidFill>
              <a:ln w="822"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57496F67-2547-38CF-F22B-BA0EDAB52692}"/>
                  </a:ext>
                </a:extLst>
              </p:cNvPr>
              <p:cNvSpPr/>
              <p:nvPr/>
            </p:nvSpPr>
            <p:spPr>
              <a:xfrm>
                <a:off x="4982489" y="3529607"/>
                <a:ext cx="54694" cy="233927"/>
              </a:xfrm>
              <a:custGeom>
                <a:avLst/>
                <a:gdLst>
                  <a:gd name="connsiteX0" fmla="*/ 54695 w 54694"/>
                  <a:gd name="connsiteY0" fmla="*/ 0 h 233927"/>
                  <a:gd name="connsiteX1" fmla="*/ 611 w 54694"/>
                  <a:gd name="connsiteY1" fmla="*/ 121689 h 233927"/>
                  <a:gd name="connsiteX2" fmla="*/ 39817 w 54694"/>
                  <a:gd name="connsiteY2" fmla="*/ 233912 h 233927"/>
                  <a:gd name="connsiteX3" fmla="*/ 10069 w 54694"/>
                  <a:gd name="connsiteY3" fmla="*/ 117635 h 233927"/>
                  <a:gd name="connsiteX4" fmla="*/ 54695 w 54694"/>
                  <a:gd name="connsiteY4" fmla="*/ 0 h 233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94" h="233927">
                    <a:moveTo>
                      <a:pt x="54695" y="0"/>
                    </a:moveTo>
                    <a:cubicBezTo>
                      <a:pt x="45229" y="17576"/>
                      <a:pt x="-6150" y="95996"/>
                      <a:pt x="611" y="121689"/>
                    </a:cubicBezTo>
                    <a:cubicBezTo>
                      <a:pt x="7371" y="147382"/>
                      <a:pt x="35762" y="235261"/>
                      <a:pt x="39817" y="233912"/>
                    </a:cubicBezTo>
                    <a:cubicBezTo>
                      <a:pt x="43872" y="232563"/>
                      <a:pt x="10069" y="127101"/>
                      <a:pt x="10069" y="117635"/>
                    </a:cubicBezTo>
                    <a:cubicBezTo>
                      <a:pt x="10077" y="108160"/>
                      <a:pt x="54695" y="0"/>
                      <a:pt x="54695" y="0"/>
                    </a:cubicBezTo>
                    <a:close/>
                  </a:path>
                </a:pathLst>
              </a:custGeom>
              <a:solidFill>
                <a:srgbClr val="988B89"/>
              </a:solidFill>
              <a:ln w="82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2F0B18A0-B2D6-8F9E-C9C4-277B0EAF6DC8}"/>
                  </a:ext>
                </a:extLst>
              </p:cNvPr>
              <p:cNvSpPr/>
              <p:nvPr/>
            </p:nvSpPr>
            <p:spPr>
              <a:xfrm>
                <a:off x="5087130" y="3380950"/>
                <a:ext cx="28508" cy="251132"/>
              </a:xfrm>
              <a:custGeom>
                <a:avLst/>
                <a:gdLst>
                  <a:gd name="connsiteX0" fmla="*/ 527 w 28508"/>
                  <a:gd name="connsiteY0" fmla="*/ 0 h 251132"/>
                  <a:gd name="connsiteX1" fmla="*/ 28490 w 28508"/>
                  <a:gd name="connsiteY1" fmla="*/ 96226 h 251132"/>
                  <a:gd name="connsiteX2" fmla="*/ 527 w 28508"/>
                  <a:gd name="connsiteY2" fmla="*/ 250846 h 251132"/>
                  <a:gd name="connsiteX3" fmla="*/ 23013 w 28508"/>
                  <a:gd name="connsiteY3" fmla="*/ 107930 h 251132"/>
                  <a:gd name="connsiteX4" fmla="*/ 21911 w 28508"/>
                  <a:gd name="connsiteY4" fmla="*/ 85535 h 251132"/>
                  <a:gd name="connsiteX5" fmla="*/ 527 w 28508"/>
                  <a:gd name="connsiteY5" fmla="*/ 0 h 251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08" h="251132">
                    <a:moveTo>
                      <a:pt x="527" y="0"/>
                    </a:moveTo>
                    <a:cubicBezTo>
                      <a:pt x="2172" y="11514"/>
                      <a:pt x="29313" y="79777"/>
                      <a:pt x="28490" y="96226"/>
                    </a:cubicBezTo>
                    <a:cubicBezTo>
                      <a:pt x="27668" y="112675"/>
                      <a:pt x="4640" y="243444"/>
                      <a:pt x="527" y="250846"/>
                    </a:cubicBezTo>
                    <a:cubicBezTo>
                      <a:pt x="-3585" y="258248"/>
                      <a:pt x="17536" y="119633"/>
                      <a:pt x="23013" y="107930"/>
                    </a:cubicBezTo>
                    <a:cubicBezTo>
                      <a:pt x="28490" y="96226"/>
                      <a:pt x="22733" y="91292"/>
                      <a:pt x="21911" y="85535"/>
                    </a:cubicBezTo>
                    <a:cubicBezTo>
                      <a:pt x="21088" y="79777"/>
                      <a:pt x="527" y="0"/>
                      <a:pt x="527" y="0"/>
                    </a:cubicBezTo>
                    <a:close/>
                  </a:path>
                </a:pathLst>
              </a:custGeom>
              <a:solidFill>
                <a:srgbClr val="988B89"/>
              </a:solidFill>
              <a:ln w="82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FB153B15-DBE9-5EAB-7722-B75605B62DF6}"/>
                  </a:ext>
                </a:extLst>
              </p:cNvPr>
              <p:cNvSpPr/>
              <p:nvPr/>
            </p:nvSpPr>
            <p:spPr>
              <a:xfrm>
                <a:off x="5277937" y="3371903"/>
                <a:ext cx="28508" cy="251132"/>
              </a:xfrm>
              <a:custGeom>
                <a:avLst/>
                <a:gdLst>
                  <a:gd name="connsiteX0" fmla="*/ 27982 w 28508"/>
                  <a:gd name="connsiteY0" fmla="*/ 0 h 251132"/>
                  <a:gd name="connsiteX1" fmla="*/ 18 w 28508"/>
                  <a:gd name="connsiteY1" fmla="*/ 96226 h 251132"/>
                  <a:gd name="connsiteX2" fmla="*/ 27982 w 28508"/>
                  <a:gd name="connsiteY2" fmla="*/ 250846 h 251132"/>
                  <a:gd name="connsiteX3" fmla="*/ 5496 w 28508"/>
                  <a:gd name="connsiteY3" fmla="*/ 107930 h 251132"/>
                  <a:gd name="connsiteX4" fmla="*/ 6598 w 28508"/>
                  <a:gd name="connsiteY4" fmla="*/ 85535 h 251132"/>
                  <a:gd name="connsiteX5" fmla="*/ 27982 w 28508"/>
                  <a:gd name="connsiteY5" fmla="*/ 0 h 251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08" h="251132">
                    <a:moveTo>
                      <a:pt x="27982" y="0"/>
                    </a:moveTo>
                    <a:cubicBezTo>
                      <a:pt x="26337" y="11514"/>
                      <a:pt x="-804" y="79777"/>
                      <a:pt x="18" y="96226"/>
                    </a:cubicBezTo>
                    <a:cubicBezTo>
                      <a:pt x="841" y="112675"/>
                      <a:pt x="23869" y="243444"/>
                      <a:pt x="27982" y="250846"/>
                    </a:cubicBezTo>
                    <a:cubicBezTo>
                      <a:pt x="32094" y="258248"/>
                      <a:pt x="10974" y="119633"/>
                      <a:pt x="5496" y="107930"/>
                    </a:cubicBezTo>
                    <a:cubicBezTo>
                      <a:pt x="18" y="96226"/>
                      <a:pt x="5775" y="91292"/>
                      <a:pt x="6598" y="85535"/>
                    </a:cubicBezTo>
                    <a:cubicBezTo>
                      <a:pt x="7420" y="79777"/>
                      <a:pt x="27982" y="0"/>
                      <a:pt x="27982" y="0"/>
                    </a:cubicBezTo>
                    <a:close/>
                  </a:path>
                </a:pathLst>
              </a:custGeom>
              <a:solidFill>
                <a:srgbClr val="988B89"/>
              </a:solidFill>
              <a:ln w="822" cap="flat">
                <a:noFill/>
                <a:prstDash val="solid"/>
                <a:miter/>
              </a:ln>
            </p:spPr>
            <p:txBody>
              <a:bodyPr rtlCol="0" anchor="ctr"/>
              <a:lstStyle/>
              <a:p>
                <a:endParaRPr lang="en-US"/>
              </a:p>
            </p:txBody>
          </p:sp>
        </p:grpSp>
        <p:grpSp>
          <p:nvGrpSpPr>
            <p:cNvPr id="42" name="Graphic 2">
              <a:extLst>
                <a:ext uri="{FF2B5EF4-FFF2-40B4-BE49-F238E27FC236}">
                  <a16:creationId xmlns:a16="http://schemas.microsoft.com/office/drawing/2014/main" id="{396C576B-92B4-FCC0-9E05-EA1E3A27B0C7}"/>
                </a:ext>
              </a:extLst>
            </p:cNvPr>
            <p:cNvGrpSpPr/>
            <p:nvPr/>
          </p:nvGrpSpPr>
          <p:grpSpPr>
            <a:xfrm>
              <a:off x="5349174" y="5618427"/>
              <a:ext cx="508538" cy="1474639"/>
              <a:chOff x="5318510" y="3168755"/>
              <a:chExt cx="508538" cy="1474639"/>
            </a:xfrm>
          </p:grpSpPr>
          <p:sp>
            <p:nvSpPr>
              <p:cNvPr id="43" name="Freeform 42">
                <a:extLst>
                  <a:ext uri="{FF2B5EF4-FFF2-40B4-BE49-F238E27FC236}">
                    <a16:creationId xmlns:a16="http://schemas.microsoft.com/office/drawing/2014/main" id="{3041C9B9-71F6-29CB-1A58-62D009D8E489}"/>
                  </a:ext>
                </a:extLst>
              </p:cNvPr>
              <p:cNvSpPr/>
              <p:nvPr/>
            </p:nvSpPr>
            <p:spPr>
              <a:xfrm>
                <a:off x="5749546" y="3798144"/>
                <a:ext cx="61986" cy="44136"/>
              </a:xfrm>
              <a:custGeom>
                <a:avLst/>
                <a:gdLst>
                  <a:gd name="connsiteX0" fmla="*/ 0 w 61986"/>
                  <a:gd name="connsiteY0" fmla="*/ 32182 h 44136"/>
                  <a:gd name="connsiteX1" fmla="*/ 57760 w 61986"/>
                  <a:gd name="connsiteY1" fmla="*/ 43878 h 44136"/>
                  <a:gd name="connsiteX2" fmla="*/ 57760 w 61986"/>
                  <a:gd name="connsiteY2" fmla="*/ 10239 h 44136"/>
                  <a:gd name="connsiteX3" fmla="*/ 3652 w 61986"/>
                  <a:gd name="connsiteY3" fmla="*/ 0 h 44136"/>
                  <a:gd name="connsiteX4" fmla="*/ 0 w 61986"/>
                  <a:gd name="connsiteY4" fmla="*/ 32182 h 44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86" h="44136">
                    <a:moveTo>
                      <a:pt x="0" y="32182"/>
                    </a:moveTo>
                    <a:cubicBezTo>
                      <a:pt x="0" y="33646"/>
                      <a:pt x="48261" y="46074"/>
                      <a:pt x="57760" y="43878"/>
                    </a:cubicBezTo>
                    <a:cubicBezTo>
                      <a:pt x="67268" y="41682"/>
                      <a:pt x="57760" y="10239"/>
                      <a:pt x="57760" y="10239"/>
                    </a:cubicBezTo>
                    <a:lnTo>
                      <a:pt x="3652" y="0"/>
                    </a:lnTo>
                    <a:lnTo>
                      <a:pt x="0" y="32182"/>
                    </a:lnTo>
                    <a:close/>
                  </a:path>
                </a:pathLst>
              </a:custGeom>
              <a:solidFill>
                <a:srgbClr val="2C2D30"/>
              </a:solidFill>
              <a:ln w="822"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38C24491-E8A7-6E44-32F4-5B92AF3127C1}"/>
                  </a:ext>
                </a:extLst>
              </p:cNvPr>
              <p:cNvSpPr/>
              <p:nvPr/>
            </p:nvSpPr>
            <p:spPr>
              <a:xfrm>
                <a:off x="5502566" y="3304043"/>
                <a:ext cx="197280" cy="223722"/>
              </a:xfrm>
              <a:custGeom>
                <a:avLst/>
                <a:gdLst>
                  <a:gd name="connsiteX0" fmla="*/ 197281 w 197280"/>
                  <a:gd name="connsiteY0" fmla="*/ 89260 h 223722"/>
                  <a:gd name="connsiteX1" fmla="*/ 74941 w 197280"/>
                  <a:gd name="connsiteY1" fmla="*/ 223722 h 223722"/>
                  <a:gd name="connsiteX2" fmla="*/ 37471 w 197280"/>
                  <a:gd name="connsiteY2" fmla="*/ 198374 h 223722"/>
                  <a:gd name="connsiteX3" fmla="*/ 0 w 197280"/>
                  <a:gd name="connsiteY3" fmla="*/ 109106 h 223722"/>
                  <a:gd name="connsiteX4" fmla="*/ 46296 w 197280"/>
                  <a:gd name="connsiteY4" fmla="*/ 79350 h 223722"/>
                  <a:gd name="connsiteX5" fmla="*/ 45613 w 197280"/>
                  <a:gd name="connsiteY5" fmla="*/ 36656 h 223722"/>
                  <a:gd name="connsiteX6" fmla="*/ 41887 w 197280"/>
                  <a:gd name="connsiteY6" fmla="*/ 18735 h 223722"/>
                  <a:gd name="connsiteX7" fmla="*/ 136666 w 197280"/>
                  <a:gd name="connsiteY7" fmla="*/ 0 h 223722"/>
                  <a:gd name="connsiteX8" fmla="*/ 135967 w 197280"/>
                  <a:gd name="connsiteY8" fmla="*/ 23160 h 223722"/>
                  <a:gd name="connsiteX9" fmla="*/ 141074 w 197280"/>
                  <a:gd name="connsiteY9" fmla="*/ 65023 h 223722"/>
                  <a:gd name="connsiteX10" fmla="*/ 197281 w 197280"/>
                  <a:gd name="connsiteY10" fmla="*/ 89260 h 22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7280" h="223722">
                    <a:moveTo>
                      <a:pt x="197281" y="89260"/>
                    </a:moveTo>
                    <a:lnTo>
                      <a:pt x="74941" y="223722"/>
                    </a:lnTo>
                    <a:cubicBezTo>
                      <a:pt x="74941" y="223722"/>
                      <a:pt x="49593" y="213803"/>
                      <a:pt x="37471" y="198374"/>
                    </a:cubicBezTo>
                    <a:cubicBezTo>
                      <a:pt x="25348" y="182945"/>
                      <a:pt x="0" y="109106"/>
                      <a:pt x="0" y="109106"/>
                    </a:cubicBezTo>
                    <a:cubicBezTo>
                      <a:pt x="0" y="109106"/>
                      <a:pt x="38573" y="90370"/>
                      <a:pt x="46296" y="79350"/>
                    </a:cubicBezTo>
                    <a:cubicBezTo>
                      <a:pt x="50942" y="72704"/>
                      <a:pt x="48385" y="52020"/>
                      <a:pt x="45613" y="36656"/>
                    </a:cubicBezTo>
                    <a:cubicBezTo>
                      <a:pt x="43795" y="26540"/>
                      <a:pt x="41887" y="18735"/>
                      <a:pt x="41887" y="18735"/>
                    </a:cubicBezTo>
                    <a:lnTo>
                      <a:pt x="136666" y="0"/>
                    </a:lnTo>
                    <a:cubicBezTo>
                      <a:pt x="136666" y="0"/>
                      <a:pt x="136041" y="10503"/>
                      <a:pt x="135967" y="23160"/>
                    </a:cubicBezTo>
                    <a:cubicBezTo>
                      <a:pt x="135876" y="39494"/>
                      <a:pt x="136724" y="59430"/>
                      <a:pt x="141074" y="65023"/>
                    </a:cubicBezTo>
                    <a:cubicBezTo>
                      <a:pt x="148789" y="74933"/>
                      <a:pt x="197281" y="89260"/>
                      <a:pt x="197281" y="89260"/>
                    </a:cubicBezTo>
                    <a:close/>
                  </a:path>
                </a:pathLst>
              </a:custGeom>
              <a:solidFill>
                <a:srgbClr val="825336"/>
              </a:solidFill>
              <a:ln w="822"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C37C4771-0EB6-058A-C07F-7EF763C090DF}"/>
                  </a:ext>
                </a:extLst>
              </p:cNvPr>
              <p:cNvSpPr/>
              <p:nvPr/>
            </p:nvSpPr>
            <p:spPr>
              <a:xfrm>
                <a:off x="5637150" y="3265945"/>
                <a:ext cx="21355" cy="34113"/>
              </a:xfrm>
              <a:custGeom>
                <a:avLst/>
                <a:gdLst>
                  <a:gd name="connsiteX0" fmla="*/ 5388 w 21355"/>
                  <a:gd name="connsiteY0" fmla="*/ 8333 h 34113"/>
                  <a:gd name="connsiteX1" fmla="*/ 15307 w 21355"/>
                  <a:gd name="connsiteY1" fmla="*/ 619 h 34113"/>
                  <a:gd name="connsiteX2" fmla="*/ 19715 w 21355"/>
                  <a:gd name="connsiteY2" fmla="*/ 22660 h 34113"/>
                  <a:gd name="connsiteX3" fmla="*/ 5388 w 21355"/>
                  <a:gd name="connsiteY3" fmla="*/ 33681 h 34113"/>
                  <a:gd name="connsiteX4" fmla="*/ 5388 w 21355"/>
                  <a:gd name="connsiteY4" fmla="*/ 8333 h 34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55" h="34113">
                    <a:moveTo>
                      <a:pt x="5388" y="8333"/>
                    </a:moveTo>
                    <a:cubicBezTo>
                      <a:pt x="5388" y="8333"/>
                      <a:pt x="12000" y="-2687"/>
                      <a:pt x="15307" y="619"/>
                    </a:cubicBezTo>
                    <a:cubicBezTo>
                      <a:pt x="18613" y="3925"/>
                      <a:pt x="24123" y="16048"/>
                      <a:pt x="19715" y="22660"/>
                    </a:cubicBezTo>
                    <a:cubicBezTo>
                      <a:pt x="15307" y="29273"/>
                      <a:pt x="17511" y="35885"/>
                      <a:pt x="5388" y="33681"/>
                    </a:cubicBezTo>
                    <a:cubicBezTo>
                      <a:pt x="-6735" y="31477"/>
                      <a:pt x="5388" y="8333"/>
                      <a:pt x="5388" y="8333"/>
                    </a:cubicBezTo>
                    <a:close/>
                  </a:path>
                </a:pathLst>
              </a:custGeom>
              <a:solidFill>
                <a:srgbClr val="825336"/>
              </a:solidFill>
              <a:ln w="822"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EACFC564-FE13-7C5B-5EE0-0AE9CA959A4F}"/>
                  </a:ext>
                </a:extLst>
              </p:cNvPr>
              <p:cNvSpPr/>
              <p:nvPr/>
            </p:nvSpPr>
            <p:spPr>
              <a:xfrm>
                <a:off x="5520327" y="3273659"/>
                <a:ext cx="21355" cy="34113"/>
              </a:xfrm>
              <a:custGeom>
                <a:avLst/>
                <a:gdLst>
                  <a:gd name="connsiteX0" fmla="*/ 15968 w 21355"/>
                  <a:gd name="connsiteY0" fmla="*/ 8333 h 34113"/>
                  <a:gd name="connsiteX1" fmla="*/ 6049 w 21355"/>
                  <a:gd name="connsiteY1" fmla="*/ 619 h 34113"/>
                  <a:gd name="connsiteX2" fmla="*/ 1640 w 21355"/>
                  <a:gd name="connsiteY2" fmla="*/ 22660 h 34113"/>
                  <a:gd name="connsiteX3" fmla="*/ 15968 w 21355"/>
                  <a:gd name="connsiteY3" fmla="*/ 33681 h 34113"/>
                  <a:gd name="connsiteX4" fmla="*/ 15968 w 21355"/>
                  <a:gd name="connsiteY4" fmla="*/ 8333 h 34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55" h="34113">
                    <a:moveTo>
                      <a:pt x="15968" y="8333"/>
                    </a:moveTo>
                    <a:cubicBezTo>
                      <a:pt x="15968" y="8333"/>
                      <a:pt x="9355" y="-2687"/>
                      <a:pt x="6049" y="619"/>
                    </a:cubicBezTo>
                    <a:cubicBezTo>
                      <a:pt x="2743" y="3925"/>
                      <a:pt x="-2768" y="16048"/>
                      <a:pt x="1640" y="22660"/>
                    </a:cubicBezTo>
                    <a:cubicBezTo>
                      <a:pt x="6049" y="29273"/>
                      <a:pt x="3845" y="35885"/>
                      <a:pt x="15968" y="33681"/>
                    </a:cubicBezTo>
                    <a:cubicBezTo>
                      <a:pt x="28091" y="31477"/>
                      <a:pt x="15968" y="8333"/>
                      <a:pt x="15968" y="8333"/>
                    </a:cubicBezTo>
                    <a:close/>
                  </a:path>
                </a:pathLst>
              </a:custGeom>
              <a:solidFill>
                <a:srgbClr val="825336"/>
              </a:solidFill>
              <a:ln w="822"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2CE25A80-CD98-7D74-7DC1-D7056866ECED}"/>
                  </a:ext>
                </a:extLst>
              </p:cNvPr>
              <p:cNvSpPr/>
              <p:nvPr/>
            </p:nvSpPr>
            <p:spPr>
              <a:xfrm>
                <a:off x="5544445" y="3304034"/>
                <a:ext cx="94779" cy="49362"/>
              </a:xfrm>
              <a:custGeom>
                <a:avLst/>
                <a:gdLst>
                  <a:gd name="connsiteX0" fmla="*/ 94779 w 94779"/>
                  <a:gd name="connsiteY0" fmla="*/ 0 h 49362"/>
                  <a:gd name="connsiteX1" fmla="*/ 94080 w 94779"/>
                  <a:gd name="connsiteY1" fmla="*/ 23160 h 49362"/>
                  <a:gd name="connsiteX2" fmla="*/ 66676 w 94779"/>
                  <a:gd name="connsiteY2" fmla="*/ 45325 h 49362"/>
                  <a:gd name="connsiteX3" fmla="*/ 3726 w 94779"/>
                  <a:gd name="connsiteY3" fmla="*/ 36656 h 49362"/>
                  <a:gd name="connsiteX4" fmla="*/ 0 w 94779"/>
                  <a:gd name="connsiteY4" fmla="*/ 18735 h 49362"/>
                  <a:gd name="connsiteX5" fmla="*/ 94779 w 94779"/>
                  <a:gd name="connsiteY5" fmla="*/ 0 h 49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779" h="49362">
                    <a:moveTo>
                      <a:pt x="94779" y="0"/>
                    </a:moveTo>
                    <a:cubicBezTo>
                      <a:pt x="94779" y="0"/>
                      <a:pt x="94154" y="10503"/>
                      <a:pt x="94080" y="23160"/>
                    </a:cubicBezTo>
                    <a:cubicBezTo>
                      <a:pt x="89630" y="32306"/>
                      <a:pt x="81669" y="40144"/>
                      <a:pt x="66676" y="45325"/>
                    </a:cubicBezTo>
                    <a:cubicBezTo>
                      <a:pt x="36607" y="55696"/>
                      <a:pt x="15314" y="43623"/>
                      <a:pt x="3726" y="36656"/>
                    </a:cubicBezTo>
                    <a:cubicBezTo>
                      <a:pt x="1908" y="26540"/>
                      <a:pt x="0" y="18735"/>
                      <a:pt x="0" y="18735"/>
                    </a:cubicBezTo>
                    <a:lnTo>
                      <a:pt x="94779" y="0"/>
                    </a:lnTo>
                    <a:close/>
                  </a:path>
                </a:pathLst>
              </a:custGeom>
              <a:solidFill>
                <a:srgbClr val="825336"/>
              </a:solidFill>
              <a:ln w="822"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2E7339D2-9D6B-73D0-9A72-56080BF19446}"/>
                  </a:ext>
                </a:extLst>
              </p:cNvPr>
              <p:cNvSpPr/>
              <p:nvPr/>
            </p:nvSpPr>
            <p:spPr>
              <a:xfrm>
                <a:off x="5522403" y="3306239"/>
                <a:ext cx="17633" cy="24245"/>
              </a:xfrm>
              <a:custGeom>
                <a:avLst/>
                <a:gdLst>
                  <a:gd name="connsiteX0" fmla="*/ 17633 w 17633"/>
                  <a:gd name="connsiteY0" fmla="*/ 12123 h 24245"/>
                  <a:gd name="connsiteX1" fmla="*/ 8816 w 17633"/>
                  <a:gd name="connsiteY1" fmla="*/ 24246 h 24245"/>
                  <a:gd name="connsiteX2" fmla="*/ 0 w 17633"/>
                  <a:gd name="connsiteY2" fmla="*/ 12123 h 24245"/>
                  <a:gd name="connsiteX3" fmla="*/ 8816 w 17633"/>
                  <a:gd name="connsiteY3" fmla="*/ 0 h 24245"/>
                  <a:gd name="connsiteX4" fmla="*/ 17633 w 17633"/>
                  <a:gd name="connsiteY4" fmla="*/ 12123 h 24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33" h="24245">
                    <a:moveTo>
                      <a:pt x="17633" y="12123"/>
                    </a:moveTo>
                    <a:cubicBezTo>
                      <a:pt x="17633" y="18818"/>
                      <a:pt x="13686" y="24246"/>
                      <a:pt x="8816" y="24246"/>
                    </a:cubicBezTo>
                    <a:cubicBezTo>
                      <a:pt x="3947" y="24246"/>
                      <a:pt x="0" y="18818"/>
                      <a:pt x="0" y="12123"/>
                    </a:cubicBezTo>
                    <a:cubicBezTo>
                      <a:pt x="0" y="5428"/>
                      <a:pt x="3947" y="0"/>
                      <a:pt x="8816" y="0"/>
                    </a:cubicBezTo>
                    <a:cubicBezTo>
                      <a:pt x="13686" y="0"/>
                      <a:pt x="17633" y="5428"/>
                      <a:pt x="17633" y="12123"/>
                    </a:cubicBezTo>
                    <a:close/>
                  </a:path>
                </a:pathLst>
              </a:custGeom>
              <a:noFill/>
              <a:ln w="2466" cap="flat">
                <a:solidFill>
                  <a:srgbClr val="2C2D30"/>
                </a:solid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E0DD8B79-C22C-9A77-A114-F25F9AE46EE4}"/>
                  </a:ext>
                </a:extLst>
              </p:cNvPr>
              <p:cNvSpPr/>
              <p:nvPr/>
            </p:nvSpPr>
            <p:spPr>
              <a:xfrm>
                <a:off x="5639232" y="3298524"/>
                <a:ext cx="17633" cy="24245"/>
              </a:xfrm>
              <a:custGeom>
                <a:avLst/>
                <a:gdLst>
                  <a:gd name="connsiteX0" fmla="*/ 17633 w 17633"/>
                  <a:gd name="connsiteY0" fmla="*/ 12123 h 24245"/>
                  <a:gd name="connsiteX1" fmla="*/ 8816 w 17633"/>
                  <a:gd name="connsiteY1" fmla="*/ 24246 h 24245"/>
                  <a:gd name="connsiteX2" fmla="*/ 0 w 17633"/>
                  <a:gd name="connsiteY2" fmla="*/ 12123 h 24245"/>
                  <a:gd name="connsiteX3" fmla="*/ 8816 w 17633"/>
                  <a:gd name="connsiteY3" fmla="*/ 0 h 24245"/>
                  <a:gd name="connsiteX4" fmla="*/ 17633 w 17633"/>
                  <a:gd name="connsiteY4" fmla="*/ 12123 h 24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33" h="24245">
                    <a:moveTo>
                      <a:pt x="17633" y="12123"/>
                    </a:moveTo>
                    <a:cubicBezTo>
                      <a:pt x="17633" y="18818"/>
                      <a:pt x="13686" y="24246"/>
                      <a:pt x="8816" y="24246"/>
                    </a:cubicBezTo>
                    <a:cubicBezTo>
                      <a:pt x="3947" y="24246"/>
                      <a:pt x="0" y="18818"/>
                      <a:pt x="0" y="12123"/>
                    </a:cubicBezTo>
                    <a:cubicBezTo>
                      <a:pt x="0" y="5428"/>
                      <a:pt x="3947" y="0"/>
                      <a:pt x="8816" y="0"/>
                    </a:cubicBezTo>
                    <a:cubicBezTo>
                      <a:pt x="13686" y="0"/>
                      <a:pt x="17633" y="5428"/>
                      <a:pt x="17633" y="12123"/>
                    </a:cubicBezTo>
                    <a:close/>
                  </a:path>
                </a:pathLst>
              </a:custGeom>
              <a:noFill/>
              <a:ln w="2466" cap="flat">
                <a:solidFill>
                  <a:srgbClr val="2C2D30"/>
                </a:solid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CFB3DE99-8885-BB15-D8CD-E193191E9E69}"/>
                  </a:ext>
                </a:extLst>
              </p:cNvPr>
              <p:cNvSpPr/>
              <p:nvPr/>
            </p:nvSpPr>
            <p:spPr>
              <a:xfrm>
                <a:off x="5531500" y="3181862"/>
                <a:ext cx="114096" cy="162026"/>
              </a:xfrm>
              <a:custGeom>
                <a:avLst/>
                <a:gdLst>
                  <a:gd name="connsiteX0" fmla="*/ 46221 w 114096"/>
                  <a:gd name="connsiteY0" fmla="*/ 631 h 162026"/>
                  <a:gd name="connsiteX1" fmla="*/ 1381 w 114096"/>
                  <a:gd name="connsiteY1" fmla="*/ 58802 h 162026"/>
                  <a:gd name="connsiteX2" fmla="*/ 14606 w 114096"/>
                  <a:gd name="connsiteY2" fmla="*/ 148071 h 162026"/>
                  <a:gd name="connsiteX3" fmla="*/ 79628 w 114096"/>
                  <a:gd name="connsiteY3" fmla="*/ 157989 h 162026"/>
                  <a:gd name="connsiteX4" fmla="*/ 113793 w 114096"/>
                  <a:gd name="connsiteY4" fmla="*/ 101783 h 162026"/>
                  <a:gd name="connsiteX5" fmla="*/ 104425 w 114096"/>
                  <a:gd name="connsiteY5" fmla="*/ 41720 h 162026"/>
                  <a:gd name="connsiteX6" fmla="*/ 46221 w 114096"/>
                  <a:gd name="connsiteY6" fmla="*/ 631 h 16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096" h="162026">
                    <a:moveTo>
                      <a:pt x="46221" y="631"/>
                    </a:moveTo>
                    <a:cubicBezTo>
                      <a:pt x="34180" y="2448"/>
                      <a:pt x="5789" y="25740"/>
                      <a:pt x="1381" y="58802"/>
                    </a:cubicBezTo>
                    <a:cubicBezTo>
                      <a:pt x="-3027" y="91865"/>
                      <a:pt x="3585" y="141458"/>
                      <a:pt x="14606" y="148071"/>
                    </a:cubicBezTo>
                    <a:cubicBezTo>
                      <a:pt x="25626" y="154683"/>
                      <a:pt x="47668" y="169010"/>
                      <a:pt x="79628" y="157989"/>
                    </a:cubicBezTo>
                    <a:cubicBezTo>
                      <a:pt x="111589" y="146969"/>
                      <a:pt x="111589" y="123825"/>
                      <a:pt x="113793" y="101783"/>
                    </a:cubicBezTo>
                    <a:cubicBezTo>
                      <a:pt x="115997" y="79742"/>
                      <a:pt x="105528" y="49435"/>
                      <a:pt x="104425" y="41720"/>
                    </a:cubicBezTo>
                    <a:cubicBezTo>
                      <a:pt x="103323" y="34006"/>
                      <a:pt x="86447" y="-5431"/>
                      <a:pt x="46221" y="631"/>
                    </a:cubicBezTo>
                    <a:close/>
                  </a:path>
                </a:pathLst>
              </a:custGeom>
              <a:solidFill>
                <a:srgbClr val="825336"/>
              </a:solidFill>
              <a:ln w="822"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779F53CD-D4E3-77D2-222B-D76E5DE247E0}"/>
                  </a:ext>
                </a:extLst>
              </p:cNvPr>
              <p:cNvSpPr/>
              <p:nvPr/>
            </p:nvSpPr>
            <p:spPr>
              <a:xfrm>
                <a:off x="5522403" y="3168755"/>
                <a:ext cx="130045" cy="108787"/>
              </a:xfrm>
              <a:custGeom>
                <a:avLst/>
                <a:gdLst>
                  <a:gd name="connsiteX0" fmla="*/ 9253 w 130045"/>
                  <a:gd name="connsiteY0" fmla="*/ 108788 h 108787"/>
                  <a:gd name="connsiteX1" fmla="*/ 0 w 130045"/>
                  <a:gd name="connsiteY1" fmla="*/ 71350 h 108787"/>
                  <a:gd name="connsiteX2" fmla="*/ 22041 w 130045"/>
                  <a:gd name="connsiteY2" fmla="*/ 16246 h 108787"/>
                  <a:gd name="connsiteX3" fmla="*/ 90370 w 130045"/>
                  <a:gd name="connsiteY3" fmla="*/ 5225 h 108787"/>
                  <a:gd name="connsiteX4" fmla="*/ 130045 w 130045"/>
                  <a:gd name="connsiteY4" fmla="*/ 60329 h 108787"/>
                  <a:gd name="connsiteX5" fmla="*/ 123309 w 130045"/>
                  <a:gd name="connsiteY5" fmla="*/ 104396 h 108787"/>
                  <a:gd name="connsiteX6" fmla="*/ 106902 w 130045"/>
                  <a:gd name="connsiteY6" fmla="*/ 46002 h 108787"/>
                  <a:gd name="connsiteX7" fmla="*/ 79350 w 130045"/>
                  <a:gd name="connsiteY7" fmla="*/ 21757 h 108787"/>
                  <a:gd name="connsiteX8" fmla="*/ 37791 w 130045"/>
                  <a:gd name="connsiteY8" fmla="*/ 25877 h 108787"/>
                  <a:gd name="connsiteX9" fmla="*/ 15972 w 130045"/>
                  <a:gd name="connsiteY9" fmla="*/ 59079 h 108787"/>
                  <a:gd name="connsiteX10" fmla="*/ 9253 w 130045"/>
                  <a:gd name="connsiteY10" fmla="*/ 108788 h 108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0045" h="108787">
                    <a:moveTo>
                      <a:pt x="9253" y="108788"/>
                    </a:moveTo>
                    <a:cubicBezTo>
                      <a:pt x="9253" y="108788"/>
                      <a:pt x="0" y="79073"/>
                      <a:pt x="0" y="71350"/>
                    </a:cubicBezTo>
                    <a:cubicBezTo>
                      <a:pt x="0" y="63627"/>
                      <a:pt x="1102" y="30573"/>
                      <a:pt x="22041" y="16246"/>
                    </a:cubicBezTo>
                    <a:cubicBezTo>
                      <a:pt x="42981" y="1919"/>
                      <a:pt x="62818" y="-5795"/>
                      <a:pt x="90370" y="5225"/>
                    </a:cubicBezTo>
                    <a:cubicBezTo>
                      <a:pt x="117922" y="16246"/>
                      <a:pt x="130045" y="48207"/>
                      <a:pt x="130045" y="60329"/>
                    </a:cubicBezTo>
                    <a:cubicBezTo>
                      <a:pt x="130045" y="72452"/>
                      <a:pt x="123309" y="104396"/>
                      <a:pt x="123309" y="104396"/>
                    </a:cubicBezTo>
                    <a:cubicBezTo>
                      <a:pt x="123309" y="104396"/>
                      <a:pt x="115718" y="57023"/>
                      <a:pt x="106902" y="46002"/>
                    </a:cubicBezTo>
                    <a:cubicBezTo>
                      <a:pt x="98085" y="34982"/>
                      <a:pt x="94779" y="23961"/>
                      <a:pt x="79350" y="21757"/>
                    </a:cubicBezTo>
                    <a:cubicBezTo>
                      <a:pt x="63920" y="19552"/>
                      <a:pt x="48023" y="15671"/>
                      <a:pt x="37791" y="25877"/>
                    </a:cubicBezTo>
                    <a:cubicBezTo>
                      <a:pt x="27552" y="36084"/>
                      <a:pt x="18719" y="45706"/>
                      <a:pt x="15972" y="59079"/>
                    </a:cubicBezTo>
                    <a:cubicBezTo>
                      <a:pt x="13225" y="72460"/>
                      <a:pt x="9253" y="108788"/>
                      <a:pt x="9253" y="108788"/>
                    </a:cubicBezTo>
                    <a:close/>
                  </a:path>
                </a:pathLst>
              </a:custGeom>
              <a:solidFill>
                <a:srgbClr val="2C2D30"/>
              </a:solidFill>
              <a:ln w="822"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BF1D7314-AF55-36FD-8A53-28EB23F27706}"/>
                  </a:ext>
                </a:extLst>
              </p:cNvPr>
              <p:cNvSpPr/>
              <p:nvPr/>
            </p:nvSpPr>
            <p:spPr>
              <a:xfrm>
                <a:off x="5318510" y="3800648"/>
                <a:ext cx="89268" cy="214598"/>
              </a:xfrm>
              <a:custGeom>
                <a:avLst/>
                <a:gdLst>
                  <a:gd name="connsiteX0" fmla="*/ 37471 w 89268"/>
                  <a:gd name="connsiteY0" fmla="*/ 16972 h 214598"/>
                  <a:gd name="connsiteX1" fmla="*/ 89268 w 89268"/>
                  <a:gd name="connsiteY1" fmla="*/ 12564 h 214598"/>
                  <a:gd name="connsiteX2" fmla="*/ 62818 w 89268"/>
                  <a:gd name="connsiteY2" fmla="*/ 68770 h 214598"/>
                  <a:gd name="connsiteX3" fmla="*/ 54002 w 89268"/>
                  <a:gd name="connsiteY3" fmla="*/ 97424 h 214598"/>
                  <a:gd name="connsiteX4" fmla="*/ 54002 w 89268"/>
                  <a:gd name="connsiteY4" fmla="*/ 132690 h 214598"/>
                  <a:gd name="connsiteX5" fmla="*/ 48491 w 89268"/>
                  <a:gd name="connsiteY5" fmla="*/ 150324 h 214598"/>
                  <a:gd name="connsiteX6" fmla="*/ 47390 w 89268"/>
                  <a:gd name="connsiteY6" fmla="*/ 183386 h 214598"/>
                  <a:gd name="connsiteX7" fmla="*/ 36369 w 89268"/>
                  <a:gd name="connsiteY7" fmla="*/ 186692 h 214598"/>
                  <a:gd name="connsiteX8" fmla="*/ 31960 w 89268"/>
                  <a:gd name="connsiteY8" fmla="*/ 149222 h 214598"/>
                  <a:gd name="connsiteX9" fmla="*/ 29756 w 89268"/>
                  <a:gd name="connsiteY9" fmla="*/ 159140 h 214598"/>
                  <a:gd name="connsiteX10" fmla="*/ 52900 w 89268"/>
                  <a:gd name="connsiteY10" fmla="*/ 201019 h 214598"/>
                  <a:gd name="connsiteX11" fmla="*/ 39675 w 89268"/>
                  <a:gd name="connsiteY11" fmla="*/ 207632 h 214598"/>
                  <a:gd name="connsiteX12" fmla="*/ 36369 w 89268"/>
                  <a:gd name="connsiteY12" fmla="*/ 214244 h 214598"/>
                  <a:gd name="connsiteX13" fmla="*/ 8817 w 89268"/>
                  <a:gd name="connsiteY13" fmla="*/ 184488 h 214598"/>
                  <a:gd name="connsiteX14" fmla="*/ 6613 w 89268"/>
                  <a:gd name="connsiteY14" fmla="*/ 161345 h 214598"/>
                  <a:gd name="connsiteX15" fmla="*/ 0 w 89268"/>
                  <a:gd name="connsiteY15" fmla="*/ 145915 h 214598"/>
                  <a:gd name="connsiteX16" fmla="*/ 14327 w 89268"/>
                  <a:gd name="connsiteY16" fmla="*/ 110649 h 214598"/>
                  <a:gd name="connsiteX17" fmla="*/ 24246 w 89268"/>
                  <a:gd name="connsiteY17" fmla="*/ 83097 h 214598"/>
                  <a:gd name="connsiteX18" fmla="*/ 37471 w 89268"/>
                  <a:gd name="connsiteY18" fmla="*/ 16972 h 214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9268" h="214598">
                    <a:moveTo>
                      <a:pt x="37471" y="16972"/>
                    </a:moveTo>
                    <a:cubicBezTo>
                      <a:pt x="37471" y="16972"/>
                      <a:pt x="89268" y="-18081"/>
                      <a:pt x="89268" y="12564"/>
                    </a:cubicBezTo>
                    <a:cubicBezTo>
                      <a:pt x="89268" y="14768"/>
                      <a:pt x="66125" y="64362"/>
                      <a:pt x="62818" y="68770"/>
                    </a:cubicBezTo>
                    <a:cubicBezTo>
                      <a:pt x="59512" y="73178"/>
                      <a:pt x="51798" y="89709"/>
                      <a:pt x="54002" y="97424"/>
                    </a:cubicBezTo>
                    <a:cubicBezTo>
                      <a:pt x="56206" y="105139"/>
                      <a:pt x="59512" y="121670"/>
                      <a:pt x="54002" y="132690"/>
                    </a:cubicBezTo>
                    <a:cubicBezTo>
                      <a:pt x="48491" y="143711"/>
                      <a:pt x="48491" y="143711"/>
                      <a:pt x="48491" y="150324"/>
                    </a:cubicBezTo>
                    <a:cubicBezTo>
                      <a:pt x="48491" y="156936"/>
                      <a:pt x="48491" y="180080"/>
                      <a:pt x="47390" y="183386"/>
                    </a:cubicBezTo>
                    <a:cubicBezTo>
                      <a:pt x="46288" y="186692"/>
                      <a:pt x="39675" y="191101"/>
                      <a:pt x="36369" y="186692"/>
                    </a:cubicBezTo>
                    <a:cubicBezTo>
                      <a:pt x="33063" y="182284"/>
                      <a:pt x="31960" y="150324"/>
                      <a:pt x="31960" y="149222"/>
                    </a:cubicBezTo>
                    <a:cubicBezTo>
                      <a:pt x="31960" y="148120"/>
                      <a:pt x="29756" y="151426"/>
                      <a:pt x="29756" y="159140"/>
                    </a:cubicBezTo>
                    <a:cubicBezTo>
                      <a:pt x="29756" y="166855"/>
                      <a:pt x="47390" y="194407"/>
                      <a:pt x="52900" y="201019"/>
                    </a:cubicBezTo>
                    <a:cubicBezTo>
                      <a:pt x="58410" y="207632"/>
                      <a:pt x="56206" y="212040"/>
                      <a:pt x="39675" y="207632"/>
                    </a:cubicBezTo>
                    <a:cubicBezTo>
                      <a:pt x="39675" y="207632"/>
                      <a:pt x="42981" y="216448"/>
                      <a:pt x="36369" y="214244"/>
                    </a:cubicBezTo>
                    <a:cubicBezTo>
                      <a:pt x="29756" y="212040"/>
                      <a:pt x="9919" y="188897"/>
                      <a:pt x="8817" y="184488"/>
                    </a:cubicBezTo>
                    <a:cubicBezTo>
                      <a:pt x="7714" y="180080"/>
                      <a:pt x="7714" y="166855"/>
                      <a:pt x="6613" y="161345"/>
                    </a:cubicBezTo>
                    <a:cubicBezTo>
                      <a:pt x="5511" y="155834"/>
                      <a:pt x="0" y="151426"/>
                      <a:pt x="0" y="145915"/>
                    </a:cubicBezTo>
                    <a:cubicBezTo>
                      <a:pt x="0" y="140405"/>
                      <a:pt x="13225" y="115057"/>
                      <a:pt x="14327" y="110649"/>
                    </a:cubicBezTo>
                    <a:cubicBezTo>
                      <a:pt x="15429" y="106241"/>
                      <a:pt x="24246" y="88607"/>
                      <a:pt x="24246" y="83097"/>
                    </a:cubicBezTo>
                    <a:cubicBezTo>
                      <a:pt x="24246" y="77595"/>
                      <a:pt x="37471" y="16972"/>
                      <a:pt x="37471" y="16972"/>
                    </a:cubicBezTo>
                    <a:close/>
                  </a:path>
                </a:pathLst>
              </a:custGeom>
              <a:solidFill>
                <a:srgbClr val="825336"/>
              </a:solidFill>
              <a:ln w="822"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EE5B4E53-1D68-436A-4924-5AA82DD919AB}"/>
                  </a:ext>
                </a:extLst>
              </p:cNvPr>
              <p:cNvSpPr/>
              <p:nvPr/>
            </p:nvSpPr>
            <p:spPr>
              <a:xfrm>
                <a:off x="5724410" y="3797442"/>
                <a:ext cx="80219" cy="231777"/>
              </a:xfrm>
              <a:custGeom>
                <a:avLst/>
                <a:gdLst>
                  <a:gd name="connsiteX0" fmla="*/ 27234 w 80219"/>
                  <a:gd name="connsiteY0" fmla="*/ 5851 h 231777"/>
                  <a:gd name="connsiteX1" fmla="*/ 32744 w 80219"/>
                  <a:gd name="connsiteY1" fmla="*/ 86303 h 231777"/>
                  <a:gd name="connsiteX2" fmla="*/ 7397 w 80219"/>
                  <a:gd name="connsiteY2" fmla="*/ 141407 h 231777"/>
                  <a:gd name="connsiteX3" fmla="*/ 4090 w 80219"/>
                  <a:gd name="connsiteY3" fmla="*/ 183286 h 231777"/>
                  <a:gd name="connsiteX4" fmla="*/ 1886 w 80219"/>
                  <a:gd name="connsiteY4" fmla="*/ 199817 h 231777"/>
                  <a:gd name="connsiteX5" fmla="*/ 16214 w 80219"/>
                  <a:gd name="connsiteY5" fmla="*/ 189898 h 231777"/>
                  <a:gd name="connsiteX6" fmla="*/ 26132 w 80219"/>
                  <a:gd name="connsiteY6" fmla="*/ 153529 h 231777"/>
                  <a:gd name="connsiteX7" fmla="*/ 30540 w 80219"/>
                  <a:gd name="connsiteY7" fmla="*/ 164550 h 231777"/>
                  <a:gd name="connsiteX8" fmla="*/ 26132 w 80219"/>
                  <a:gd name="connsiteY8" fmla="*/ 199817 h 231777"/>
                  <a:gd name="connsiteX9" fmla="*/ 8499 w 80219"/>
                  <a:gd name="connsiteY9" fmla="*/ 224063 h 231777"/>
                  <a:gd name="connsiteX10" fmla="*/ 16214 w 80219"/>
                  <a:gd name="connsiteY10" fmla="*/ 231777 h 231777"/>
                  <a:gd name="connsiteX11" fmla="*/ 54786 w 80219"/>
                  <a:gd name="connsiteY11" fmla="*/ 204225 h 231777"/>
                  <a:gd name="connsiteX12" fmla="*/ 69113 w 80219"/>
                  <a:gd name="connsiteY12" fmla="*/ 189898 h 231777"/>
                  <a:gd name="connsiteX13" fmla="*/ 80134 w 80219"/>
                  <a:gd name="connsiteY13" fmla="*/ 160142 h 231777"/>
                  <a:gd name="connsiteX14" fmla="*/ 74624 w 80219"/>
                  <a:gd name="connsiteY14" fmla="*/ 102834 h 231777"/>
                  <a:gd name="connsiteX15" fmla="*/ 75726 w 80219"/>
                  <a:gd name="connsiteY15" fmla="*/ 22382 h 231777"/>
                  <a:gd name="connsiteX16" fmla="*/ 27234 w 80219"/>
                  <a:gd name="connsiteY16" fmla="*/ 5851 h 231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219" h="231777">
                    <a:moveTo>
                      <a:pt x="27234" y="5851"/>
                    </a:moveTo>
                    <a:cubicBezTo>
                      <a:pt x="27234" y="5851"/>
                      <a:pt x="36051" y="76384"/>
                      <a:pt x="32744" y="86303"/>
                    </a:cubicBezTo>
                    <a:cubicBezTo>
                      <a:pt x="29438" y="96221"/>
                      <a:pt x="8499" y="125977"/>
                      <a:pt x="7397" y="141407"/>
                    </a:cubicBezTo>
                    <a:cubicBezTo>
                      <a:pt x="6295" y="156836"/>
                      <a:pt x="6295" y="179979"/>
                      <a:pt x="4090" y="183286"/>
                    </a:cubicBezTo>
                    <a:cubicBezTo>
                      <a:pt x="1886" y="186592"/>
                      <a:pt x="-2522" y="198715"/>
                      <a:pt x="1886" y="199817"/>
                    </a:cubicBezTo>
                    <a:cubicBezTo>
                      <a:pt x="6295" y="200919"/>
                      <a:pt x="11805" y="198715"/>
                      <a:pt x="16214" y="189898"/>
                    </a:cubicBezTo>
                    <a:cubicBezTo>
                      <a:pt x="20622" y="181081"/>
                      <a:pt x="23928" y="159040"/>
                      <a:pt x="26132" y="153529"/>
                    </a:cubicBezTo>
                    <a:cubicBezTo>
                      <a:pt x="28336" y="148019"/>
                      <a:pt x="30540" y="145815"/>
                      <a:pt x="30540" y="164550"/>
                    </a:cubicBezTo>
                    <a:cubicBezTo>
                      <a:pt x="30540" y="183286"/>
                      <a:pt x="32744" y="194306"/>
                      <a:pt x="26132" y="199817"/>
                    </a:cubicBezTo>
                    <a:cubicBezTo>
                      <a:pt x="19520" y="205327"/>
                      <a:pt x="7397" y="218552"/>
                      <a:pt x="8499" y="224063"/>
                    </a:cubicBezTo>
                    <a:cubicBezTo>
                      <a:pt x="9601" y="229573"/>
                      <a:pt x="10703" y="231777"/>
                      <a:pt x="16214" y="231777"/>
                    </a:cubicBezTo>
                    <a:cubicBezTo>
                      <a:pt x="21724" y="231777"/>
                      <a:pt x="54786" y="205327"/>
                      <a:pt x="54786" y="204225"/>
                    </a:cubicBezTo>
                    <a:cubicBezTo>
                      <a:pt x="54786" y="203123"/>
                      <a:pt x="66909" y="193204"/>
                      <a:pt x="69113" y="189898"/>
                    </a:cubicBezTo>
                    <a:cubicBezTo>
                      <a:pt x="71317" y="186592"/>
                      <a:pt x="81236" y="163448"/>
                      <a:pt x="80134" y="160142"/>
                    </a:cubicBezTo>
                    <a:cubicBezTo>
                      <a:pt x="79032" y="156836"/>
                      <a:pt x="74624" y="118263"/>
                      <a:pt x="74624" y="102834"/>
                    </a:cubicBezTo>
                    <a:cubicBezTo>
                      <a:pt x="74624" y="87405"/>
                      <a:pt x="76828" y="25688"/>
                      <a:pt x="75726" y="22382"/>
                    </a:cubicBezTo>
                    <a:cubicBezTo>
                      <a:pt x="74632" y="19076"/>
                      <a:pt x="77938" y="-12884"/>
                      <a:pt x="27234" y="5851"/>
                    </a:cubicBezTo>
                    <a:close/>
                  </a:path>
                </a:pathLst>
              </a:custGeom>
              <a:solidFill>
                <a:srgbClr val="825336"/>
              </a:solidFill>
              <a:ln w="822"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1FD9CEAD-D780-4CF3-3FC1-0BB37B3EF25F}"/>
                  </a:ext>
                </a:extLst>
              </p:cNvPr>
              <p:cNvSpPr/>
              <p:nvPr/>
            </p:nvSpPr>
            <p:spPr>
              <a:xfrm>
                <a:off x="5336160" y="3390662"/>
                <a:ext cx="490888" cy="1057371"/>
              </a:xfrm>
              <a:custGeom>
                <a:avLst/>
                <a:gdLst>
                  <a:gd name="connsiteX0" fmla="*/ 89260 w 490888"/>
                  <a:gd name="connsiteY0" fmla="*/ 70978 h 1057371"/>
                  <a:gd name="connsiteX1" fmla="*/ 120119 w 490888"/>
                  <a:gd name="connsiteY1" fmla="*/ 47834 h 1057371"/>
                  <a:gd name="connsiteX2" fmla="*/ 191836 w 490888"/>
                  <a:gd name="connsiteY2" fmla="*/ 8266 h 1057371"/>
                  <a:gd name="connsiteX3" fmla="*/ 182937 w 490888"/>
                  <a:gd name="connsiteY3" fmla="*/ 37916 h 1057371"/>
                  <a:gd name="connsiteX4" fmla="*/ 238041 w 490888"/>
                  <a:gd name="connsiteY4" fmla="*/ 124980 h 1057371"/>
                  <a:gd name="connsiteX5" fmla="*/ 306370 w 490888"/>
                  <a:gd name="connsiteY5" fmla="*/ 48936 h 1057371"/>
                  <a:gd name="connsiteX6" fmla="*/ 354894 w 490888"/>
                  <a:gd name="connsiteY6" fmla="*/ 1095 h 1057371"/>
                  <a:gd name="connsiteX7" fmla="*/ 357452 w 490888"/>
                  <a:gd name="connsiteY7" fmla="*/ 116 h 1057371"/>
                  <a:gd name="connsiteX8" fmla="*/ 437525 w 490888"/>
                  <a:gd name="connsiteY8" fmla="*/ 39018 h 1057371"/>
                  <a:gd name="connsiteX9" fmla="*/ 468384 w 490888"/>
                  <a:gd name="connsiteY9" fmla="*/ 124980 h 1057371"/>
                  <a:gd name="connsiteX10" fmla="*/ 488221 w 490888"/>
                  <a:gd name="connsiteY10" fmla="*/ 408223 h 1057371"/>
                  <a:gd name="connsiteX11" fmla="*/ 466180 w 490888"/>
                  <a:gd name="connsiteY11" fmla="*/ 450101 h 1057371"/>
                  <a:gd name="connsiteX12" fmla="*/ 444097 w 490888"/>
                  <a:gd name="connsiteY12" fmla="*/ 414794 h 1057371"/>
                  <a:gd name="connsiteX13" fmla="*/ 416586 w 490888"/>
                  <a:gd name="connsiteY13" fmla="*/ 432468 h 1057371"/>
                  <a:gd name="connsiteX14" fmla="*/ 451852 w 490888"/>
                  <a:gd name="connsiteY14" fmla="*/ 662811 h 1057371"/>
                  <a:gd name="connsiteX15" fmla="*/ 479404 w 490888"/>
                  <a:gd name="connsiteY15" fmla="*/ 936135 h 1057371"/>
                  <a:gd name="connsiteX16" fmla="*/ 482711 w 490888"/>
                  <a:gd name="connsiteY16" fmla="*/ 1057372 h 1057371"/>
                  <a:gd name="connsiteX17" fmla="*/ 452955 w 490888"/>
                  <a:gd name="connsiteY17" fmla="*/ 1055168 h 1057371"/>
                  <a:gd name="connsiteX18" fmla="*/ 372503 w 490888"/>
                  <a:gd name="connsiteY18" fmla="*/ 1052964 h 1057371"/>
                  <a:gd name="connsiteX19" fmla="*/ 351563 w 490888"/>
                  <a:gd name="connsiteY19" fmla="*/ 1033126 h 1057371"/>
                  <a:gd name="connsiteX20" fmla="*/ 320705 w 490888"/>
                  <a:gd name="connsiteY20" fmla="*/ 1045249 h 1057371"/>
                  <a:gd name="connsiteX21" fmla="*/ 304174 w 490888"/>
                  <a:gd name="connsiteY21" fmla="*/ 1007778 h 1057371"/>
                  <a:gd name="connsiteX22" fmla="*/ 229233 w 490888"/>
                  <a:gd name="connsiteY22" fmla="*/ 1016595 h 1057371"/>
                  <a:gd name="connsiteX23" fmla="*/ 122331 w 490888"/>
                  <a:gd name="connsiteY23" fmla="*/ 1032024 h 1057371"/>
                  <a:gd name="connsiteX24" fmla="*/ 115718 w 490888"/>
                  <a:gd name="connsiteY24" fmla="*/ 1024309 h 1057371"/>
                  <a:gd name="connsiteX25" fmla="*/ 93677 w 490888"/>
                  <a:gd name="connsiteY25" fmla="*/ 1023207 h 1057371"/>
                  <a:gd name="connsiteX26" fmla="*/ 91473 w 490888"/>
                  <a:gd name="connsiteY26" fmla="*/ 992349 h 1057371"/>
                  <a:gd name="connsiteX27" fmla="*/ 63921 w 490888"/>
                  <a:gd name="connsiteY27" fmla="*/ 982431 h 1057371"/>
                  <a:gd name="connsiteX28" fmla="*/ 42981 w 490888"/>
                  <a:gd name="connsiteY28" fmla="*/ 979124 h 1057371"/>
                  <a:gd name="connsiteX29" fmla="*/ 42981 w 490888"/>
                  <a:gd name="connsiteY29" fmla="*/ 807192 h 1057371"/>
                  <a:gd name="connsiteX30" fmla="*/ 42981 w 490888"/>
                  <a:gd name="connsiteY30" fmla="*/ 660607 h 1057371"/>
                  <a:gd name="connsiteX31" fmla="*/ 69431 w 490888"/>
                  <a:gd name="connsiteY31" fmla="*/ 473245 h 1057371"/>
                  <a:gd name="connsiteX32" fmla="*/ 74941 w 490888"/>
                  <a:gd name="connsiteY32" fmla="*/ 452306 h 1057371"/>
                  <a:gd name="connsiteX33" fmla="*/ 0 w 490888"/>
                  <a:gd name="connsiteY33" fmla="*/ 421447 h 1057371"/>
                  <a:gd name="connsiteX34" fmla="*/ 12123 w 490888"/>
                  <a:gd name="connsiteY34" fmla="*/ 377364 h 1057371"/>
                  <a:gd name="connsiteX35" fmla="*/ 30858 w 490888"/>
                  <a:gd name="connsiteY35" fmla="*/ 331077 h 1057371"/>
                  <a:gd name="connsiteX36" fmla="*/ 62818 w 490888"/>
                  <a:gd name="connsiteY36" fmla="*/ 184492 h 1057371"/>
                  <a:gd name="connsiteX37" fmla="*/ 89260 w 490888"/>
                  <a:gd name="connsiteY37" fmla="*/ 70978 h 1057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90888" h="1057371">
                    <a:moveTo>
                      <a:pt x="89260" y="70978"/>
                    </a:moveTo>
                    <a:cubicBezTo>
                      <a:pt x="90362" y="66570"/>
                      <a:pt x="110200" y="54447"/>
                      <a:pt x="120119" y="47834"/>
                    </a:cubicBezTo>
                    <a:cubicBezTo>
                      <a:pt x="130037" y="41222"/>
                      <a:pt x="187608" y="11795"/>
                      <a:pt x="191836" y="8266"/>
                    </a:cubicBezTo>
                    <a:cubicBezTo>
                      <a:pt x="196220" y="4607"/>
                      <a:pt x="180733" y="23589"/>
                      <a:pt x="182937" y="37916"/>
                    </a:cubicBezTo>
                    <a:cubicBezTo>
                      <a:pt x="185141" y="52243"/>
                      <a:pt x="218204" y="107347"/>
                      <a:pt x="238041" y="124980"/>
                    </a:cubicBezTo>
                    <a:cubicBezTo>
                      <a:pt x="238041" y="124980"/>
                      <a:pt x="296451" y="56651"/>
                      <a:pt x="306370" y="48936"/>
                    </a:cubicBezTo>
                    <a:cubicBezTo>
                      <a:pt x="315713" y="41674"/>
                      <a:pt x="349187" y="11071"/>
                      <a:pt x="354894" y="1095"/>
                    </a:cubicBezTo>
                    <a:cubicBezTo>
                      <a:pt x="355404" y="198"/>
                      <a:pt x="356473" y="-221"/>
                      <a:pt x="357452" y="116"/>
                    </a:cubicBezTo>
                    <a:cubicBezTo>
                      <a:pt x="368160" y="3809"/>
                      <a:pt x="422639" y="23145"/>
                      <a:pt x="437525" y="39018"/>
                    </a:cubicBezTo>
                    <a:cubicBezTo>
                      <a:pt x="454057" y="56651"/>
                      <a:pt x="469486" y="97428"/>
                      <a:pt x="468384" y="124980"/>
                    </a:cubicBezTo>
                    <a:cubicBezTo>
                      <a:pt x="467282" y="152532"/>
                      <a:pt x="476098" y="369650"/>
                      <a:pt x="488221" y="408223"/>
                    </a:cubicBezTo>
                    <a:cubicBezTo>
                      <a:pt x="500344" y="446795"/>
                      <a:pt x="467282" y="454510"/>
                      <a:pt x="466180" y="450101"/>
                    </a:cubicBezTo>
                    <a:cubicBezTo>
                      <a:pt x="465077" y="445693"/>
                      <a:pt x="468343" y="418100"/>
                      <a:pt x="444097" y="414794"/>
                    </a:cubicBezTo>
                    <a:cubicBezTo>
                      <a:pt x="419851" y="411488"/>
                      <a:pt x="415484" y="422541"/>
                      <a:pt x="416586" y="432468"/>
                    </a:cubicBezTo>
                    <a:cubicBezTo>
                      <a:pt x="417688" y="442387"/>
                      <a:pt x="449649" y="624238"/>
                      <a:pt x="451852" y="662811"/>
                    </a:cubicBezTo>
                    <a:cubicBezTo>
                      <a:pt x="454057" y="701384"/>
                      <a:pt x="478302" y="887643"/>
                      <a:pt x="479404" y="936135"/>
                    </a:cubicBezTo>
                    <a:cubicBezTo>
                      <a:pt x="480507" y="984626"/>
                      <a:pt x="489323" y="1048555"/>
                      <a:pt x="482711" y="1057372"/>
                    </a:cubicBezTo>
                    <a:cubicBezTo>
                      <a:pt x="482711" y="1057372"/>
                      <a:pt x="471690" y="1055168"/>
                      <a:pt x="452955" y="1055168"/>
                    </a:cubicBezTo>
                    <a:cubicBezTo>
                      <a:pt x="434219" y="1055168"/>
                      <a:pt x="375365" y="1054617"/>
                      <a:pt x="372503" y="1052964"/>
                    </a:cubicBezTo>
                    <a:cubicBezTo>
                      <a:pt x="356358" y="1043621"/>
                      <a:pt x="359278" y="1034228"/>
                      <a:pt x="351563" y="1033126"/>
                    </a:cubicBezTo>
                    <a:cubicBezTo>
                      <a:pt x="343849" y="1032024"/>
                      <a:pt x="331726" y="1047453"/>
                      <a:pt x="320705" y="1045249"/>
                    </a:cubicBezTo>
                    <a:cubicBezTo>
                      <a:pt x="309684" y="1043045"/>
                      <a:pt x="316297" y="1018799"/>
                      <a:pt x="304174" y="1007778"/>
                    </a:cubicBezTo>
                    <a:cubicBezTo>
                      <a:pt x="292051" y="996757"/>
                      <a:pt x="278826" y="994553"/>
                      <a:pt x="229233" y="1016595"/>
                    </a:cubicBezTo>
                    <a:cubicBezTo>
                      <a:pt x="179639" y="1038636"/>
                      <a:pt x="127841" y="1032024"/>
                      <a:pt x="122331" y="1032024"/>
                    </a:cubicBezTo>
                    <a:cubicBezTo>
                      <a:pt x="116820" y="1032024"/>
                      <a:pt x="115718" y="1024309"/>
                      <a:pt x="115718" y="1024309"/>
                    </a:cubicBezTo>
                    <a:cubicBezTo>
                      <a:pt x="115718" y="1024309"/>
                      <a:pt x="95881" y="1026514"/>
                      <a:pt x="93677" y="1023207"/>
                    </a:cubicBezTo>
                    <a:cubicBezTo>
                      <a:pt x="91473" y="1019901"/>
                      <a:pt x="96983" y="996757"/>
                      <a:pt x="91473" y="992349"/>
                    </a:cubicBezTo>
                    <a:cubicBezTo>
                      <a:pt x="85962" y="987941"/>
                      <a:pt x="70533" y="986839"/>
                      <a:pt x="63921" y="982431"/>
                    </a:cubicBezTo>
                    <a:cubicBezTo>
                      <a:pt x="57308" y="978022"/>
                      <a:pt x="42981" y="979124"/>
                      <a:pt x="42981" y="979124"/>
                    </a:cubicBezTo>
                    <a:cubicBezTo>
                      <a:pt x="42981" y="979124"/>
                      <a:pt x="47390" y="842458"/>
                      <a:pt x="42981" y="807192"/>
                    </a:cubicBezTo>
                    <a:cubicBezTo>
                      <a:pt x="38573" y="771925"/>
                      <a:pt x="36369" y="688159"/>
                      <a:pt x="42981" y="660607"/>
                    </a:cubicBezTo>
                    <a:cubicBezTo>
                      <a:pt x="49594" y="633055"/>
                      <a:pt x="58410" y="512920"/>
                      <a:pt x="69431" y="473245"/>
                    </a:cubicBezTo>
                    <a:lnTo>
                      <a:pt x="74941" y="452306"/>
                    </a:lnTo>
                    <a:cubicBezTo>
                      <a:pt x="74941" y="452306"/>
                      <a:pt x="16531" y="437979"/>
                      <a:pt x="0" y="421447"/>
                    </a:cubicBezTo>
                    <a:cubicBezTo>
                      <a:pt x="0" y="421447"/>
                      <a:pt x="5511" y="383977"/>
                      <a:pt x="12123" y="377364"/>
                    </a:cubicBezTo>
                    <a:cubicBezTo>
                      <a:pt x="18736" y="370752"/>
                      <a:pt x="28654" y="339894"/>
                      <a:pt x="30858" y="331077"/>
                    </a:cubicBezTo>
                    <a:cubicBezTo>
                      <a:pt x="33063" y="322260"/>
                      <a:pt x="57308" y="216453"/>
                      <a:pt x="62818" y="184492"/>
                    </a:cubicBezTo>
                    <a:cubicBezTo>
                      <a:pt x="68321" y="152532"/>
                      <a:pt x="89260" y="70978"/>
                      <a:pt x="89260" y="70978"/>
                    </a:cubicBezTo>
                    <a:close/>
                  </a:path>
                </a:pathLst>
              </a:custGeom>
              <a:solidFill>
                <a:srgbClr val="F5DCBD"/>
              </a:solidFill>
              <a:ln w="822"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E7F6A89A-4AF2-A4DF-0306-CC249A77CF3D}"/>
                  </a:ext>
                </a:extLst>
              </p:cNvPr>
              <p:cNvSpPr/>
              <p:nvPr/>
            </p:nvSpPr>
            <p:spPr>
              <a:xfrm>
                <a:off x="5435339" y="3579562"/>
                <a:ext cx="18999" cy="138861"/>
              </a:xfrm>
              <a:custGeom>
                <a:avLst/>
                <a:gdLst>
                  <a:gd name="connsiteX0" fmla="*/ 0 w 18999"/>
                  <a:gd name="connsiteY0" fmla="*/ 0 h 138861"/>
                  <a:gd name="connsiteX1" fmla="*/ 16531 w 18999"/>
                  <a:gd name="connsiteY1" fmla="*/ 74941 h 138861"/>
                  <a:gd name="connsiteX2" fmla="*/ 7714 w 18999"/>
                  <a:gd name="connsiteY2" fmla="*/ 138862 h 138861"/>
                  <a:gd name="connsiteX3" fmla="*/ 0 w 18999"/>
                  <a:gd name="connsiteY3" fmla="*/ 0 h 138861"/>
                </a:gdLst>
                <a:ahLst/>
                <a:cxnLst>
                  <a:cxn ang="0">
                    <a:pos x="connsiteX0" y="connsiteY0"/>
                  </a:cxn>
                  <a:cxn ang="0">
                    <a:pos x="connsiteX1" y="connsiteY1"/>
                  </a:cxn>
                  <a:cxn ang="0">
                    <a:pos x="connsiteX2" y="connsiteY2"/>
                  </a:cxn>
                  <a:cxn ang="0">
                    <a:pos x="connsiteX3" y="connsiteY3"/>
                  </a:cxn>
                </a:cxnLst>
                <a:rect l="l" t="t" r="r" b="b"/>
                <a:pathLst>
                  <a:path w="18999" h="138861">
                    <a:moveTo>
                      <a:pt x="0" y="0"/>
                    </a:moveTo>
                    <a:cubicBezTo>
                      <a:pt x="0" y="0"/>
                      <a:pt x="7714" y="69431"/>
                      <a:pt x="16531" y="74941"/>
                    </a:cubicBezTo>
                    <a:cubicBezTo>
                      <a:pt x="25348" y="80452"/>
                      <a:pt x="7714" y="138862"/>
                      <a:pt x="7714" y="138862"/>
                    </a:cubicBezTo>
                    <a:lnTo>
                      <a:pt x="0" y="0"/>
                    </a:lnTo>
                    <a:close/>
                  </a:path>
                </a:pathLst>
              </a:custGeom>
              <a:solidFill>
                <a:srgbClr val="F5DCBD"/>
              </a:solidFill>
              <a:ln w="822"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450BD697-B060-2DD3-7F05-04ED0E1DBC41}"/>
                  </a:ext>
                </a:extLst>
              </p:cNvPr>
              <p:cNvSpPr/>
              <p:nvPr/>
            </p:nvSpPr>
            <p:spPr>
              <a:xfrm>
                <a:off x="5728190" y="3550908"/>
                <a:ext cx="21249" cy="153295"/>
              </a:xfrm>
              <a:custGeom>
                <a:avLst/>
                <a:gdLst>
                  <a:gd name="connsiteX0" fmla="*/ 21249 w 21249"/>
                  <a:gd name="connsiteY0" fmla="*/ 0 h 153295"/>
                  <a:gd name="connsiteX1" fmla="*/ 310 w 21249"/>
                  <a:gd name="connsiteY1" fmla="*/ 150993 h 153295"/>
                  <a:gd name="connsiteX2" fmla="*/ 21249 w 21249"/>
                  <a:gd name="connsiteY2" fmla="*/ 0 h 153295"/>
                </a:gdLst>
                <a:ahLst/>
                <a:cxnLst>
                  <a:cxn ang="0">
                    <a:pos x="connsiteX0" y="connsiteY0"/>
                  </a:cxn>
                  <a:cxn ang="0">
                    <a:pos x="connsiteX1" y="connsiteY1"/>
                  </a:cxn>
                  <a:cxn ang="0">
                    <a:pos x="connsiteX2" y="connsiteY2"/>
                  </a:cxn>
                </a:cxnLst>
                <a:rect l="l" t="t" r="r" b="b"/>
                <a:pathLst>
                  <a:path w="21249" h="153295">
                    <a:moveTo>
                      <a:pt x="21249" y="0"/>
                    </a:moveTo>
                    <a:cubicBezTo>
                      <a:pt x="21249" y="0"/>
                      <a:pt x="-2996" y="126747"/>
                      <a:pt x="310" y="150993"/>
                    </a:cubicBezTo>
                    <a:cubicBezTo>
                      <a:pt x="3616" y="175239"/>
                      <a:pt x="21249" y="0"/>
                      <a:pt x="21249" y="0"/>
                    </a:cubicBezTo>
                    <a:close/>
                  </a:path>
                </a:pathLst>
              </a:custGeom>
              <a:solidFill>
                <a:srgbClr val="F5DCBD"/>
              </a:solidFill>
              <a:ln w="822"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6738DCA0-CBD9-B9AA-AB1F-F6A1C66A5D39}"/>
                  </a:ext>
                </a:extLst>
              </p:cNvPr>
              <p:cNvSpPr/>
              <p:nvPr/>
            </p:nvSpPr>
            <p:spPr>
              <a:xfrm>
                <a:off x="5488239" y="3664996"/>
                <a:ext cx="126801" cy="8568"/>
              </a:xfrm>
              <a:custGeom>
                <a:avLst/>
                <a:gdLst>
                  <a:gd name="connsiteX0" fmla="*/ 0 w 126801"/>
                  <a:gd name="connsiteY0" fmla="*/ 6047 h 8568"/>
                  <a:gd name="connsiteX1" fmla="*/ 124543 w 126801"/>
                  <a:gd name="connsiteY1" fmla="*/ 2741 h 8568"/>
                  <a:gd name="connsiteX2" fmla="*/ 0 w 126801"/>
                  <a:gd name="connsiteY2" fmla="*/ 6047 h 8568"/>
                </a:gdLst>
                <a:ahLst/>
                <a:cxnLst>
                  <a:cxn ang="0">
                    <a:pos x="connsiteX0" y="connsiteY0"/>
                  </a:cxn>
                  <a:cxn ang="0">
                    <a:pos x="connsiteX1" y="connsiteY1"/>
                  </a:cxn>
                  <a:cxn ang="0">
                    <a:pos x="connsiteX2" y="connsiteY2"/>
                  </a:cxn>
                </a:cxnLst>
                <a:rect l="l" t="t" r="r" b="b"/>
                <a:pathLst>
                  <a:path w="126801" h="8568">
                    <a:moveTo>
                      <a:pt x="0" y="6047"/>
                    </a:moveTo>
                    <a:cubicBezTo>
                      <a:pt x="5510" y="9353"/>
                      <a:pt x="102493" y="10455"/>
                      <a:pt x="124543" y="2741"/>
                    </a:cubicBezTo>
                    <a:cubicBezTo>
                      <a:pt x="146585" y="-4974"/>
                      <a:pt x="0" y="6047"/>
                      <a:pt x="0" y="6047"/>
                    </a:cubicBezTo>
                    <a:close/>
                  </a:path>
                </a:pathLst>
              </a:custGeom>
              <a:solidFill>
                <a:srgbClr val="F5DCBD"/>
              </a:solidFill>
              <a:ln w="822"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BA0B8295-AC4D-4372-4135-F94A14E6293E}"/>
                  </a:ext>
                </a:extLst>
              </p:cNvPr>
              <p:cNvSpPr/>
              <p:nvPr/>
            </p:nvSpPr>
            <p:spPr>
              <a:xfrm>
                <a:off x="5488116" y="4399542"/>
                <a:ext cx="92697" cy="243852"/>
              </a:xfrm>
              <a:custGeom>
                <a:avLst/>
                <a:gdLst>
                  <a:gd name="connsiteX0" fmla="*/ 7837 w 92697"/>
                  <a:gd name="connsiteY0" fmla="*/ 15429 h 243852"/>
                  <a:gd name="connsiteX1" fmla="*/ 123 w 92697"/>
                  <a:gd name="connsiteY1" fmla="*/ 38573 h 243852"/>
                  <a:gd name="connsiteX2" fmla="*/ 7837 w 92697"/>
                  <a:gd name="connsiteY2" fmla="*/ 63921 h 243852"/>
                  <a:gd name="connsiteX3" fmla="*/ 11144 w 92697"/>
                  <a:gd name="connsiteY3" fmla="*/ 92575 h 243852"/>
                  <a:gd name="connsiteX4" fmla="*/ 22164 w 92697"/>
                  <a:gd name="connsiteY4" fmla="*/ 114616 h 243852"/>
                  <a:gd name="connsiteX5" fmla="*/ 17756 w 92697"/>
                  <a:gd name="connsiteY5" fmla="*/ 160903 h 243852"/>
                  <a:gd name="connsiteX6" fmla="*/ 2327 w 92697"/>
                  <a:gd name="connsiteY6" fmla="*/ 206089 h 243852"/>
                  <a:gd name="connsiteX7" fmla="*/ 19960 w 92697"/>
                  <a:gd name="connsiteY7" fmla="*/ 243559 h 243852"/>
                  <a:gd name="connsiteX8" fmla="*/ 35389 w 92697"/>
                  <a:gd name="connsiteY8" fmla="*/ 240253 h 243852"/>
                  <a:gd name="connsiteX9" fmla="*/ 75064 w 92697"/>
                  <a:gd name="connsiteY9" fmla="*/ 212701 h 243852"/>
                  <a:gd name="connsiteX10" fmla="*/ 76166 w 92697"/>
                  <a:gd name="connsiteY10" fmla="*/ 169720 h 243852"/>
                  <a:gd name="connsiteX11" fmla="*/ 81677 w 92697"/>
                  <a:gd name="connsiteY11" fmla="*/ 143270 h 243852"/>
                  <a:gd name="connsiteX12" fmla="*/ 92698 w 92697"/>
                  <a:gd name="connsiteY12" fmla="*/ 123433 h 243852"/>
                  <a:gd name="connsiteX13" fmla="*/ 83881 w 92697"/>
                  <a:gd name="connsiteY13" fmla="*/ 85962 h 243852"/>
                  <a:gd name="connsiteX14" fmla="*/ 80575 w 92697"/>
                  <a:gd name="connsiteY14" fmla="*/ 71635 h 243852"/>
                  <a:gd name="connsiteX15" fmla="*/ 88289 w 92697"/>
                  <a:gd name="connsiteY15" fmla="*/ 58410 h 243852"/>
                  <a:gd name="connsiteX16" fmla="*/ 84983 w 92697"/>
                  <a:gd name="connsiteY16" fmla="*/ 44083 h 243852"/>
                  <a:gd name="connsiteX17" fmla="*/ 88289 w 92697"/>
                  <a:gd name="connsiteY17" fmla="*/ 34164 h 243852"/>
                  <a:gd name="connsiteX18" fmla="*/ 84983 w 92697"/>
                  <a:gd name="connsiteY18" fmla="*/ 0 h 243852"/>
                  <a:gd name="connsiteX19" fmla="*/ 7837 w 92697"/>
                  <a:gd name="connsiteY19" fmla="*/ 15429 h 243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2697" h="243852">
                    <a:moveTo>
                      <a:pt x="7837" y="15429"/>
                    </a:moveTo>
                    <a:cubicBezTo>
                      <a:pt x="7837" y="15429"/>
                      <a:pt x="1225" y="34164"/>
                      <a:pt x="123" y="38573"/>
                    </a:cubicBezTo>
                    <a:cubicBezTo>
                      <a:pt x="-979" y="42981"/>
                      <a:pt x="5633" y="59512"/>
                      <a:pt x="7837" y="63921"/>
                    </a:cubicBezTo>
                    <a:cubicBezTo>
                      <a:pt x="10042" y="68329"/>
                      <a:pt x="7837" y="89268"/>
                      <a:pt x="11144" y="92575"/>
                    </a:cubicBezTo>
                    <a:cubicBezTo>
                      <a:pt x="14450" y="95881"/>
                      <a:pt x="22164" y="109106"/>
                      <a:pt x="22164" y="114616"/>
                    </a:cubicBezTo>
                    <a:cubicBezTo>
                      <a:pt x="22164" y="120127"/>
                      <a:pt x="22164" y="150985"/>
                      <a:pt x="17756" y="160903"/>
                    </a:cubicBezTo>
                    <a:cubicBezTo>
                      <a:pt x="13348" y="170822"/>
                      <a:pt x="123" y="196170"/>
                      <a:pt x="2327" y="206089"/>
                    </a:cubicBezTo>
                    <a:cubicBezTo>
                      <a:pt x="4531" y="216007"/>
                      <a:pt x="14450" y="242457"/>
                      <a:pt x="19960" y="243559"/>
                    </a:cubicBezTo>
                    <a:cubicBezTo>
                      <a:pt x="25471" y="244662"/>
                      <a:pt x="29879" y="242457"/>
                      <a:pt x="35389" y="240253"/>
                    </a:cubicBezTo>
                    <a:cubicBezTo>
                      <a:pt x="40900" y="238049"/>
                      <a:pt x="71758" y="220416"/>
                      <a:pt x="75064" y="212701"/>
                    </a:cubicBezTo>
                    <a:cubicBezTo>
                      <a:pt x="78371" y="204987"/>
                      <a:pt x="73962" y="181843"/>
                      <a:pt x="76166" y="169720"/>
                    </a:cubicBezTo>
                    <a:cubicBezTo>
                      <a:pt x="78371" y="157597"/>
                      <a:pt x="77268" y="149883"/>
                      <a:pt x="81677" y="143270"/>
                    </a:cubicBezTo>
                    <a:cubicBezTo>
                      <a:pt x="86085" y="136658"/>
                      <a:pt x="92698" y="130045"/>
                      <a:pt x="92698" y="123433"/>
                    </a:cubicBezTo>
                    <a:cubicBezTo>
                      <a:pt x="92698" y="116820"/>
                      <a:pt x="89391" y="96983"/>
                      <a:pt x="83881" y="85962"/>
                    </a:cubicBezTo>
                    <a:cubicBezTo>
                      <a:pt x="78371" y="74941"/>
                      <a:pt x="79473" y="73839"/>
                      <a:pt x="80575" y="71635"/>
                    </a:cubicBezTo>
                    <a:cubicBezTo>
                      <a:pt x="81677" y="69431"/>
                      <a:pt x="87187" y="65023"/>
                      <a:pt x="88289" y="58410"/>
                    </a:cubicBezTo>
                    <a:cubicBezTo>
                      <a:pt x="89391" y="51798"/>
                      <a:pt x="84983" y="47390"/>
                      <a:pt x="84983" y="44083"/>
                    </a:cubicBezTo>
                    <a:cubicBezTo>
                      <a:pt x="84983" y="40777"/>
                      <a:pt x="88289" y="38573"/>
                      <a:pt x="88289" y="34164"/>
                    </a:cubicBezTo>
                    <a:cubicBezTo>
                      <a:pt x="88289" y="29756"/>
                      <a:pt x="84983" y="0"/>
                      <a:pt x="84983" y="0"/>
                    </a:cubicBezTo>
                    <a:lnTo>
                      <a:pt x="7837" y="15429"/>
                    </a:lnTo>
                    <a:close/>
                  </a:path>
                </a:pathLst>
              </a:custGeom>
              <a:solidFill>
                <a:srgbClr val="2C2D30"/>
              </a:solidFill>
              <a:ln w="822"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1E8D3A0E-2608-F2A2-DFFC-A88092690FD7}"/>
                  </a:ext>
                </a:extLst>
              </p:cNvPr>
              <p:cNvSpPr/>
              <p:nvPr/>
            </p:nvSpPr>
            <p:spPr>
              <a:xfrm>
                <a:off x="5619394" y="4383011"/>
                <a:ext cx="89513" cy="169720"/>
              </a:xfrm>
              <a:custGeom>
                <a:avLst/>
                <a:gdLst>
                  <a:gd name="connsiteX0" fmla="*/ 0 w 89513"/>
                  <a:gd name="connsiteY0" fmla="*/ 0 h 169720"/>
                  <a:gd name="connsiteX1" fmla="*/ 0 w 89513"/>
                  <a:gd name="connsiteY1" fmla="*/ 12123 h 169720"/>
                  <a:gd name="connsiteX2" fmla="*/ 3306 w 89513"/>
                  <a:gd name="connsiteY2" fmla="*/ 27552 h 169720"/>
                  <a:gd name="connsiteX3" fmla="*/ 6613 w 89513"/>
                  <a:gd name="connsiteY3" fmla="*/ 49594 h 169720"/>
                  <a:gd name="connsiteX4" fmla="*/ 20940 w 89513"/>
                  <a:gd name="connsiteY4" fmla="*/ 88166 h 169720"/>
                  <a:gd name="connsiteX5" fmla="*/ 25348 w 89513"/>
                  <a:gd name="connsiteY5" fmla="*/ 144372 h 169720"/>
                  <a:gd name="connsiteX6" fmla="*/ 68329 w 89513"/>
                  <a:gd name="connsiteY6" fmla="*/ 169720 h 169720"/>
                  <a:gd name="connsiteX7" fmla="*/ 87065 w 89513"/>
                  <a:gd name="connsiteY7" fmla="*/ 142168 h 169720"/>
                  <a:gd name="connsiteX8" fmla="*/ 87065 w 89513"/>
                  <a:gd name="connsiteY8" fmla="*/ 113514 h 169720"/>
                  <a:gd name="connsiteX9" fmla="*/ 77146 w 89513"/>
                  <a:gd name="connsiteY9" fmla="*/ 87064 h 169720"/>
                  <a:gd name="connsiteX10" fmla="*/ 63921 w 89513"/>
                  <a:gd name="connsiteY10" fmla="*/ 36369 h 169720"/>
                  <a:gd name="connsiteX11" fmla="*/ 0 w 89513"/>
                  <a:gd name="connsiteY11" fmla="*/ 0 h 16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513" h="169720">
                    <a:moveTo>
                      <a:pt x="0" y="0"/>
                    </a:moveTo>
                    <a:cubicBezTo>
                      <a:pt x="0" y="1102"/>
                      <a:pt x="0" y="9919"/>
                      <a:pt x="0" y="12123"/>
                    </a:cubicBezTo>
                    <a:cubicBezTo>
                      <a:pt x="0" y="14327"/>
                      <a:pt x="0" y="23144"/>
                      <a:pt x="3306" y="27552"/>
                    </a:cubicBezTo>
                    <a:cubicBezTo>
                      <a:pt x="6613" y="31960"/>
                      <a:pt x="3306" y="42981"/>
                      <a:pt x="6613" y="49594"/>
                    </a:cubicBezTo>
                    <a:cubicBezTo>
                      <a:pt x="9919" y="56206"/>
                      <a:pt x="19838" y="79350"/>
                      <a:pt x="20940" y="88166"/>
                    </a:cubicBezTo>
                    <a:cubicBezTo>
                      <a:pt x="22042" y="96983"/>
                      <a:pt x="22042" y="138862"/>
                      <a:pt x="25348" y="144372"/>
                    </a:cubicBezTo>
                    <a:cubicBezTo>
                      <a:pt x="28654" y="149883"/>
                      <a:pt x="62819" y="169720"/>
                      <a:pt x="68329" y="169720"/>
                    </a:cubicBezTo>
                    <a:cubicBezTo>
                      <a:pt x="73840" y="169720"/>
                      <a:pt x="87065" y="145475"/>
                      <a:pt x="87065" y="142168"/>
                    </a:cubicBezTo>
                    <a:cubicBezTo>
                      <a:pt x="87065" y="138862"/>
                      <a:pt x="92575" y="126739"/>
                      <a:pt x="87065" y="113514"/>
                    </a:cubicBezTo>
                    <a:cubicBezTo>
                      <a:pt x="81554" y="100289"/>
                      <a:pt x="77146" y="93677"/>
                      <a:pt x="77146" y="87064"/>
                    </a:cubicBezTo>
                    <a:cubicBezTo>
                      <a:pt x="77146" y="80452"/>
                      <a:pt x="61716" y="49594"/>
                      <a:pt x="63921" y="36369"/>
                    </a:cubicBezTo>
                    <a:lnTo>
                      <a:pt x="0" y="0"/>
                    </a:lnTo>
                    <a:close/>
                  </a:path>
                </a:pathLst>
              </a:custGeom>
              <a:solidFill>
                <a:srgbClr val="2C2D30"/>
              </a:solidFill>
              <a:ln w="822" cap="flat">
                <a:noFill/>
                <a:prstDash val="solid"/>
                <a:miter/>
              </a:ln>
            </p:spPr>
            <p:txBody>
              <a:bodyPr rtlCol="0" anchor="ctr"/>
              <a:lstStyle/>
              <a:p>
                <a:endParaRPr lang="en-US"/>
              </a:p>
            </p:txBody>
          </p:sp>
        </p:grpSp>
        <p:grpSp>
          <p:nvGrpSpPr>
            <p:cNvPr id="62" name="Graphic 2">
              <a:extLst>
                <a:ext uri="{FF2B5EF4-FFF2-40B4-BE49-F238E27FC236}">
                  <a16:creationId xmlns:a16="http://schemas.microsoft.com/office/drawing/2014/main" id="{9C2ED5EB-88F4-C966-E4D3-D61D89E1AB4C}"/>
                </a:ext>
              </a:extLst>
            </p:cNvPr>
            <p:cNvGrpSpPr/>
            <p:nvPr/>
          </p:nvGrpSpPr>
          <p:grpSpPr>
            <a:xfrm>
              <a:off x="8652171" y="5550168"/>
              <a:ext cx="513695" cy="1566242"/>
              <a:chOff x="8621507" y="3100496"/>
              <a:chExt cx="513695" cy="1566242"/>
            </a:xfrm>
          </p:grpSpPr>
          <p:sp>
            <p:nvSpPr>
              <p:cNvPr id="63" name="Freeform 62">
                <a:extLst>
                  <a:ext uri="{FF2B5EF4-FFF2-40B4-BE49-F238E27FC236}">
                    <a16:creationId xmlns:a16="http://schemas.microsoft.com/office/drawing/2014/main" id="{B1D2148F-4AA1-1D06-6C3B-B77DAC2F8D1A}"/>
                  </a:ext>
                </a:extLst>
              </p:cNvPr>
              <p:cNvSpPr/>
              <p:nvPr/>
            </p:nvSpPr>
            <p:spPr>
              <a:xfrm>
                <a:off x="8868940" y="4388776"/>
                <a:ext cx="77392" cy="76323"/>
              </a:xfrm>
              <a:custGeom>
                <a:avLst/>
                <a:gdLst>
                  <a:gd name="connsiteX0" fmla="*/ 4606 w 77392"/>
                  <a:gd name="connsiteY0" fmla="*/ 22856 h 76323"/>
                  <a:gd name="connsiteX1" fmla="*/ 0 w 77392"/>
                  <a:gd name="connsiteY1" fmla="*/ 44059 h 76323"/>
                  <a:gd name="connsiteX2" fmla="*/ 14722 w 77392"/>
                  <a:gd name="connsiteY2" fmla="*/ 76323 h 76323"/>
                  <a:gd name="connsiteX3" fmla="*/ 46962 w 77392"/>
                  <a:gd name="connsiteY3" fmla="*/ 71718 h 76323"/>
                  <a:gd name="connsiteX4" fmla="*/ 77393 w 77392"/>
                  <a:gd name="connsiteY4" fmla="*/ 49594 h 76323"/>
                  <a:gd name="connsiteX5" fmla="*/ 63576 w 77392"/>
                  <a:gd name="connsiteY5" fmla="*/ 732 h 76323"/>
                  <a:gd name="connsiteX6" fmla="*/ 4606 w 77392"/>
                  <a:gd name="connsiteY6" fmla="*/ 22856 h 76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392" h="76323">
                    <a:moveTo>
                      <a:pt x="4606" y="22856"/>
                    </a:moveTo>
                    <a:lnTo>
                      <a:pt x="0" y="44059"/>
                    </a:lnTo>
                    <a:lnTo>
                      <a:pt x="14722" y="76323"/>
                    </a:lnTo>
                    <a:cubicBezTo>
                      <a:pt x="14722" y="76323"/>
                      <a:pt x="45153" y="71718"/>
                      <a:pt x="46962" y="71718"/>
                    </a:cubicBezTo>
                    <a:cubicBezTo>
                      <a:pt x="48854" y="71718"/>
                      <a:pt x="77393" y="49594"/>
                      <a:pt x="77393" y="49594"/>
                    </a:cubicBezTo>
                    <a:cubicBezTo>
                      <a:pt x="77393" y="49594"/>
                      <a:pt x="61766" y="6267"/>
                      <a:pt x="63576" y="732"/>
                    </a:cubicBezTo>
                    <a:cubicBezTo>
                      <a:pt x="65467" y="-4803"/>
                      <a:pt x="4606" y="22856"/>
                      <a:pt x="4606" y="22856"/>
                    </a:cubicBezTo>
                    <a:close/>
                  </a:path>
                </a:pathLst>
              </a:custGeom>
              <a:solidFill>
                <a:srgbClr val="845338"/>
              </a:solidFill>
              <a:ln w="822"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504D7356-B7A3-DC64-69A1-4836CFD06CA9}"/>
                  </a:ext>
                </a:extLst>
              </p:cNvPr>
              <p:cNvSpPr/>
              <p:nvPr/>
            </p:nvSpPr>
            <p:spPr>
              <a:xfrm>
                <a:off x="8822563" y="4421832"/>
                <a:ext cx="135854" cy="101630"/>
              </a:xfrm>
              <a:custGeom>
                <a:avLst/>
                <a:gdLst>
                  <a:gd name="connsiteX0" fmla="*/ 22363 w 135854"/>
                  <a:gd name="connsiteY0" fmla="*/ 16529 h 101630"/>
                  <a:gd name="connsiteX1" fmla="*/ 48763 w 135854"/>
                  <a:gd name="connsiteY1" fmla="*/ 113 h 101630"/>
                  <a:gd name="connsiteX2" fmla="*/ 81414 w 135854"/>
                  <a:gd name="connsiteY2" fmla="*/ 33118 h 101630"/>
                  <a:gd name="connsiteX3" fmla="*/ 124675 w 135854"/>
                  <a:gd name="connsiteY3" fmla="*/ 5459 h 101630"/>
                  <a:gd name="connsiteX4" fmla="*/ 135778 w 135854"/>
                  <a:gd name="connsiteY4" fmla="*/ 41416 h 101630"/>
                  <a:gd name="connsiteX5" fmla="*/ 131172 w 135854"/>
                  <a:gd name="connsiteY5" fmla="*/ 80137 h 101630"/>
                  <a:gd name="connsiteX6" fmla="*/ 74012 w 135854"/>
                  <a:gd name="connsiteY6" fmla="*/ 85672 h 101630"/>
                  <a:gd name="connsiteX7" fmla="*/ 1226 w 135854"/>
                  <a:gd name="connsiteY7" fmla="*/ 101348 h 101630"/>
                  <a:gd name="connsiteX8" fmla="*/ 22363 w 135854"/>
                  <a:gd name="connsiteY8" fmla="*/ 16529 h 101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854" h="101630">
                    <a:moveTo>
                      <a:pt x="22363" y="16529"/>
                    </a:moveTo>
                    <a:cubicBezTo>
                      <a:pt x="24254" y="15608"/>
                      <a:pt x="46460" y="-1548"/>
                      <a:pt x="48763" y="113"/>
                    </a:cubicBezTo>
                    <a:cubicBezTo>
                      <a:pt x="50984" y="1775"/>
                      <a:pt x="62004" y="36811"/>
                      <a:pt x="81414" y="33118"/>
                    </a:cubicBezTo>
                    <a:cubicBezTo>
                      <a:pt x="100742" y="29425"/>
                      <a:pt x="120069" y="1775"/>
                      <a:pt x="124675" y="5459"/>
                    </a:cubicBezTo>
                    <a:cubicBezTo>
                      <a:pt x="129363" y="9144"/>
                      <a:pt x="136683" y="17442"/>
                      <a:pt x="135778" y="41416"/>
                    </a:cubicBezTo>
                    <a:cubicBezTo>
                      <a:pt x="134873" y="65391"/>
                      <a:pt x="137587" y="76453"/>
                      <a:pt x="131172" y="80137"/>
                    </a:cubicBezTo>
                    <a:cubicBezTo>
                      <a:pt x="124675" y="83822"/>
                      <a:pt x="87829" y="85672"/>
                      <a:pt x="74012" y="85672"/>
                    </a:cubicBezTo>
                    <a:cubicBezTo>
                      <a:pt x="60195" y="85672"/>
                      <a:pt x="8545" y="104112"/>
                      <a:pt x="1226" y="101348"/>
                    </a:cubicBezTo>
                    <a:cubicBezTo>
                      <a:pt x="-6176" y="98585"/>
                      <a:pt x="22363" y="16529"/>
                      <a:pt x="22363" y="16529"/>
                    </a:cubicBezTo>
                    <a:close/>
                  </a:path>
                </a:pathLst>
              </a:custGeom>
              <a:solidFill>
                <a:srgbClr val="2C2D30"/>
              </a:solidFill>
              <a:ln w="822"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1ACFC2A2-B684-B418-0E18-C7385EA1533B}"/>
                  </a:ext>
                </a:extLst>
              </p:cNvPr>
              <p:cNvSpPr/>
              <p:nvPr/>
            </p:nvSpPr>
            <p:spPr>
              <a:xfrm>
                <a:off x="8855123" y="4168245"/>
                <a:ext cx="82813" cy="250989"/>
              </a:xfrm>
              <a:custGeom>
                <a:avLst/>
                <a:gdLst>
                  <a:gd name="connsiteX0" fmla="*/ 65385 w 82813"/>
                  <a:gd name="connsiteY0" fmla="*/ 0 h 250989"/>
                  <a:gd name="connsiteX1" fmla="*/ 74678 w 82813"/>
                  <a:gd name="connsiteY1" fmla="*/ 147506 h 250989"/>
                  <a:gd name="connsiteX2" fmla="*/ 77393 w 82813"/>
                  <a:gd name="connsiteY2" fmla="*/ 231396 h 250989"/>
                  <a:gd name="connsiteX3" fmla="*/ 13817 w 82813"/>
                  <a:gd name="connsiteY3" fmla="*/ 249835 h 250989"/>
                  <a:gd name="connsiteX4" fmla="*/ 0 w 82813"/>
                  <a:gd name="connsiteY4" fmla="*/ 164095 h 250989"/>
                  <a:gd name="connsiteX5" fmla="*/ 65385 w 82813"/>
                  <a:gd name="connsiteY5" fmla="*/ 0 h 250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13" h="250989">
                    <a:moveTo>
                      <a:pt x="65385" y="0"/>
                    </a:moveTo>
                    <a:cubicBezTo>
                      <a:pt x="65385" y="0"/>
                      <a:pt x="66372" y="69143"/>
                      <a:pt x="74678" y="147506"/>
                    </a:cubicBezTo>
                    <a:cubicBezTo>
                      <a:pt x="82985" y="225869"/>
                      <a:pt x="86604" y="223105"/>
                      <a:pt x="77393" y="231396"/>
                    </a:cubicBezTo>
                    <a:cubicBezTo>
                      <a:pt x="68181" y="239694"/>
                      <a:pt x="18423" y="255362"/>
                      <a:pt x="13817" y="249835"/>
                    </a:cubicBezTo>
                    <a:cubicBezTo>
                      <a:pt x="9212" y="244300"/>
                      <a:pt x="0" y="164095"/>
                      <a:pt x="0" y="164095"/>
                    </a:cubicBezTo>
                    <a:lnTo>
                      <a:pt x="65385" y="0"/>
                    </a:lnTo>
                    <a:close/>
                  </a:path>
                </a:pathLst>
              </a:custGeom>
              <a:solidFill>
                <a:srgbClr val="D3A06C"/>
              </a:solidFill>
              <a:ln w="822"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CC52E1A7-1C4C-F359-83A6-A04C15446C1B}"/>
                  </a:ext>
                </a:extLst>
              </p:cNvPr>
              <p:cNvSpPr/>
              <p:nvPr/>
            </p:nvSpPr>
            <p:spPr>
              <a:xfrm>
                <a:off x="8741544" y="4472477"/>
                <a:ext cx="85906" cy="86865"/>
              </a:xfrm>
              <a:custGeom>
                <a:avLst/>
                <a:gdLst>
                  <a:gd name="connsiteX0" fmla="*/ 15791 w 85906"/>
                  <a:gd name="connsiteY0" fmla="*/ 1842 h 86865"/>
                  <a:gd name="connsiteX1" fmla="*/ 0 w 85906"/>
                  <a:gd name="connsiteY1" fmla="*/ 33729 h 86865"/>
                  <a:gd name="connsiteX2" fmla="*/ 35201 w 85906"/>
                  <a:gd name="connsiteY2" fmla="*/ 86661 h 86865"/>
                  <a:gd name="connsiteX3" fmla="*/ 80353 w 85906"/>
                  <a:gd name="connsiteY3" fmla="*/ 70985 h 86865"/>
                  <a:gd name="connsiteX4" fmla="*/ 85863 w 85906"/>
                  <a:gd name="connsiteY4" fmla="*/ 0 h 86865"/>
                  <a:gd name="connsiteX5" fmla="*/ 15791 w 85906"/>
                  <a:gd name="connsiteY5" fmla="*/ 1842 h 86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06" h="86865">
                    <a:moveTo>
                      <a:pt x="15791" y="1842"/>
                    </a:moveTo>
                    <a:cubicBezTo>
                      <a:pt x="14886" y="10141"/>
                      <a:pt x="0" y="28194"/>
                      <a:pt x="0" y="33729"/>
                    </a:cubicBezTo>
                    <a:cubicBezTo>
                      <a:pt x="0" y="39264"/>
                      <a:pt x="11185" y="84811"/>
                      <a:pt x="35201" y="86661"/>
                    </a:cubicBezTo>
                    <a:cubicBezTo>
                      <a:pt x="59133" y="88504"/>
                      <a:pt x="73938" y="77442"/>
                      <a:pt x="80353" y="70985"/>
                    </a:cubicBezTo>
                    <a:cubicBezTo>
                      <a:pt x="86768" y="64529"/>
                      <a:pt x="85863" y="0"/>
                      <a:pt x="85863" y="0"/>
                    </a:cubicBezTo>
                    <a:lnTo>
                      <a:pt x="15791" y="1842"/>
                    </a:lnTo>
                    <a:close/>
                  </a:path>
                </a:pathLst>
              </a:custGeom>
              <a:solidFill>
                <a:srgbClr val="845338"/>
              </a:solidFill>
              <a:ln w="822"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3C560247-5F4C-C9B0-CC6E-749F47959117}"/>
                  </a:ext>
                </a:extLst>
              </p:cNvPr>
              <p:cNvSpPr/>
              <p:nvPr/>
            </p:nvSpPr>
            <p:spPr>
              <a:xfrm>
                <a:off x="8712884" y="3707297"/>
                <a:ext cx="312732" cy="791265"/>
              </a:xfrm>
              <a:custGeom>
                <a:avLst/>
                <a:gdLst>
                  <a:gd name="connsiteX0" fmla="*/ 45437 w 312732"/>
                  <a:gd name="connsiteY0" fmla="*/ 47940 h 791265"/>
                  <a:gd name="connsiteX1" fmla="*/ 202 w 312732"/>
                  <a:gd name="connsiteY1" fmla="*/ 123540 h 791265"/>
                  <a:gd name="connsiteX2" fmla="*/ 18707 w 312732"/>
                  <a:gd name="connsiteY2" fmla="*/ 193604 h 791265"/>
                  <a:gd name="connsiteX3" fmla="*/ 77677 w 312732"/>
                  <a:gd name="connsiteY3" fmla="*/ 327276 h 791265"/>
                  <a:gd name="connsiteX4" fmla="*/ 96100 w 312732"/>
                  <a:gd name="connsiteY4" fmla="*/ 394577 h 791265"/>
                  <a:gd name="connsiteX5" fmla="*/ 99801 w 312732"/>
                  <a:gd name="connsiteY5" fmla="*/ 440675 h 791265"/>
                  <a:gd name="connsiteX6" fmla="*/ 102597 w 312732"/>
                  <a:gd name="connsiteY6" fmla="*/ 473861 h 791265"/>
                  <a:gd name="connsiteX7" fmla="*/ 105312 w 312732"/>
                  <a:gd name="connsiteY7" fmla="*/ 502441 h 791265"/>
                  <a:gd name="connsiteX8" fmla="*/ 98896 w 312732"/>
                  <a:gd name="connsiteY8" fmla="*/ 542083 h 791265"/>
                  <a:gd name="connsiteX9" fmla="*/ 68466 w 312732"/>
                  <a:gd name="connsiteY9" fmla="*/ 674834 h 791265"/>
                  <a:gd name="connsiteX10" fmla="*/ 38940 w 312732"/>
                  <a:gd name="connsiteY10" fmla="*/ 770715 h 791265"/>
                  <a:gd name="connsiteX11" fmla="*/ 108108 w 312732"/>
                  <a:gd name="connsiteY11" fmla="*/ 790997 h 791265"/>
                  <a:gd name="connsiteX12" fmla="*/ 137634 w 312732"/>
                  <a:gd name="connsiteY12" fmla="*/ 720011 h 791265"/>
                  <a:gd name="connsiteX13" fmla="*/ 176289 w 312732"/>
                  <a:gd name="connsiteY13" fmla="*/ 625052 h 791265"/>
                  <a:gd name="connsiteX14" fmla="*/ 213216 w 312732"/>
                  <a:gd name="connsiteY14" fmla="*/ 494143 h 791265"/>
                  <a:gd name="connsiteX15" fmla="*/ 222428 w 312732"/>
                  <a:gd name="connsiteY15" fmla="*/ 397341 h 791265"/>
                  <a:gd name="connsiteX16" fmla="*/ 312732 w 312732"/>
                  <a:gd name="connsiteY16" fmla="*/ 102329 h 791265"/>
                  <a:gd name="connsiteX17" fmla="*/ 269472 w 312732"/>
                  <a:gd name="connsiteY17" fmla="*/ 0 h 791265"/>
                  <a:gd name="connsiteX18" fmla="*/ 45437 w 312732"/>
                  <a:gd name="connsiteY18" fmla="*/ 47940 h 79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732" h="791265">
                    <a:moveTo>
                      <a:pt x="45437" y="47940"/>
                    </a:moveTo>
                    <a:cubicBezTo>
                      <a:pt x="42641" y="48862"/>
                      <a:pt x="-3416" y="94960"/>
                      <a:pt x="202" y="123540"/>
                    </a:cubicBezTo>
                    <a:cubicBezTo>
                      <a:pt x="3903" y="152120"/>
                      <a:pt x="9414" y="179779"/>
                      <a:pt x="18707" y="193604"/>
                    </a:cubicBezTo>
                    <a:cubicBezTo>
                      <a:pt x="27919" y="207429"/>
                      <a:pt x="65670" y="295933"/>
                      <a:pt x="77677" y="327276"/>
                    </a:cubicBezTo>
                    <a:cubicBezTo>
                      <a:pt x="89685" y="358620"/>
                      <a:pt x="94291" y="387200"/>
                      <a:pt x="96100" y="394577"/>
                    </a:cubicBezTo>
                    <a:cubicBezTo>
                      <a:pt x="97992" y="401955"/>
                      <a:pt x="95195" y="432377"/>
                      <a:pt x="99801" y="440675"/>
                    </a:cubicBezTo>
                    <a:cubicBezTo>
                      <a:pt x="104407" y="448974"/>
                      <a:pt x="104407" y="462799"/>
                      <a:pt x="102597" y="473861"/>
                    </a:cubicBezTo>
                    <a:cubicBezTo>
                      <a:pt x="100706" y="484923"/>
                      <a:pt x="106216" y="497827"/>
                      <a:pt x="105312" y="502441"/>
                    </a:cubicBezTo>
                    <a:cubicBezTo>
                      <a:pt x="104407" y="507055"/>
                      <a:pt x="103502" y="523644"/>
                      <a:pt x="98896" y="542083"/>
                    </a:cubicBezTo>
                    <a:cubicBezTo>
                      <a:pt x="94291" y="560522"/>
                      <a:pt x="67561" y="657324"/>
                      <a:pt x="68466" y="674834"/>
                    </a:cubicBezTo>
                    <a:cubicBezTo>
                      <a:pt x="69371" y="692344"/>
                      <a:pt x="36144" y="767022"/>
                      <a:pt x="38940" y="770715"/>
                    </a:cubicBezTo>
                    <a:cubicBezTo>
                      <a:pt x="41736" y="774400"/>
                      <a:pt x="87793" y="793760"/>
                      <a:pt x="108108" y="790997"/>
                    </a:cubicBezTo>
                    <a:cubicBezTo>
                      <a:pt x="128340" y="788233"/>
                      <a:pt x="132041" y="737530"/>
                      <a:pt x="137634" y="720011"/>
                    </a:cubicBezTo>
                    <a:cubicBezTo>
                      <a:pt x="143144" y="702493"/>
                      <a:pt x="167982" y="661009"/>
                      <a:pt x="176289" y="625052"/>
                    </a:cubicBezTo>
                    <a:cubicBezTo>
                      <a:pt x="184595" y="589094"/>
                      <a:pt x="210420" y="516267"/>
                      <a:pt x="213216" y="494143"/>
                    </a:cubicBezTo>
                    <a:cubicBezTo>
                      <a:pt x="215931" y="472019"/>
                      <a:pt x="219632" y="419473"/>
                      <a:pt x="222428" y="397341"/>
                    </a:cubicBezTo>
                    <a:cubicBezTo>
                      <a:pt x="225142" y="375217"/>
                      <a:pt x="312732" y="102329"/>
                      <a:pt x="312732" y="102329"/>
                    </a:cubicBezTo>
                    <a:lnTo>
                      <a:pt x="269472" y="0"/>
                    </a:lnTo>
                    <a:lnTo>
                      <a:pt x="45437" y="47940"/>
                    </a:lnTo>
                    <a:close/>
                  </a:path>
                </a:pathLst>
              </a:custGeom>
              <a:solidFill>
                <a:srgbClr val="F0BB7E"/>
              </a:solidFill>
              <a:ln w="822"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677BD741-2739-84A1-27CC-332FF1457052}"/>
                  </a:ext>
                </a:extLst>
              </p:cNvPr>
              <p:cNvSpPr/>
              <p:nvPr/>
            </p:nvSpPr>
            <p:spPr>
              <a:xfrm>
                <a:off x="8693431" y="3286911"/>
                <a:ext cx="441771" cy="554614"/>
              </a:xfrm>
              <a:custGeom>
                <a:avLst/>
                <a:gdLst>
                  <a:gd name="connsiteX0" fmla="*/ 235384 w 441771"/>
                  <a:gd name="connsiteY0" fmla="*/ 0 h 554614"/>
                  <a:gd name="connsiteX1" fmla="*/ 248296 w 441771"/>
                  <a:gd name="connsiteY1" fmla="*/ 14747 h 554614"/>
                  <a:gd name="connsiteX2" fmla="*/ 301755 w 441771"/>
                  <a:gd name="connsiteY2" fmla="*/ 33186 h 554614"/>
                  <a:gd name="connsiteX3" fmla="*/ 356201 w 441771"/>
                  <a:gd name="connsiteY3" fmla="*/ 43327 h 554614"/>
                  <a:gd name="connsiteX4" fmla="*/ 371827 w 441771"/>
                  <a:gd name="connsiteY4" fmla="*/ 52546 h 554614"/>
                  <a:gd name="connsiteX5" fmla="*/ 389345 w 441771"/>
                  <a:gd name="connsiteY5" fmla="*/ 99565 h 554614"/>
                  <a:gd name="connsiteX6" fmla="*/ 400448 w 441771"/>
                  <a:gd name="connsiteY6" fmla="*/ 125382 h 554614"/>
                  <a:gd name="connsiteX7" fmla="*/ 415170 w 441771"/>
                  <a:gd name="connsiteY7" fmla="*/ 163182 h 554614"/>
                  <a:gd name="connsiteX8" fmla="*/ 422572 w 441771"/>
                  <a:gd name="connsiteY8" fmla="*/ 211122 h 554614"/>
                  <a:gd name="connsiteX9" fmla="*/ 425286 w 441771"/>
                  <a:gd name="connsiteY9" fmla="*/ 240623 h 554614"/>
                  <a:gd name="connsiteX10" fmla="*/ 437295 w 441771"/>
                  <a:gd name="connsiteY10" fmla="*/ 283950 h 554614"/>
                  <a:gd name="connsiteX11" fmla="*/ 440996 w 441771"/>
                  <a:gd name="connsiteY11" fmla="*/ 321750 h 554614"/>
                  <a:gd name="connsiteX12" fmla="*/ 437295 w 441771"/>
                  <a:gd name="connsiteY12" fmla="*/ 345716 h 554614"/>
                  <a:gd name="connsiteX13" fmla="*/ 434498 w 441771"/>
                  <a:gd name="connsiteY13" fmla="*/ 358620 h 554614"/>
                  <a:gd name="connsiteX14" fmla="*/ 404149 w 441771"/>
                  <a:gd name="connsiteY14" fmla="*/ 428684 h 554614"/>
                  <a:gd name="connsiteX15" fmla="*/ 370018 w 441771"/>
                  <a:gd name="connsiteY15" fmla="*/ 498748 h 554614"/>
                  <a:gd name="connsiteX16" fmla="*/ 377749 w 441771"/>
                  <a:gd name="connsiteY16" fmla="*/ 538234 h 554614"/>
                  <a:gd name="connsiteX17" fmla="*/ 375858 w 441771"/>
                  <a:gd name="connsiteY17" fmla="*/ 543054 h 554614"/>
                  <a:gd name="connsiteX18" fmla="*/ 357106 w 441771"/>
                  <a:gd name="connsiteY18" fmla="*/ 551303 h 554614"/>
                  <a:gd name="connsiteX19" fmla="*/ 320260 w 441771"/>
                  <a:gd name="connsiteY19" fmla="*/ 554066 h 554614"/>
                  <a:gd name="connsiteX20" fmla="*/ 280618 w 441771"/>
                  <a:gd name="connsiteY20" fmla="*/ 463720 h 554614"/>
                  <a:gd name="connsiteX21" fmla="*/ 148779 w 441771"/>
                  <a:gd name="connsiteY21" fmla="*/ 520880 h 554614"/>
                  <a:gd name="connsiteX22" fmla="*/ 97130 w 441771"/>
                  <a:gd name="connsiteY22" fmla="*/ 479396 h 554614"/>
                  <a:gd name="connsiteX23" fmla="*/ 69496 w 441771"/>
                  <a:gd name="connsiteY23" fmla="*/ 519038 h 554614"/>
                  <a:gd name="connsiteX24" fmla="*/ 45480 w 441771"/>
                  <a:gd name="connsiteY24" fmla="*/ 476633 h 554614"/>
                  <a:gd name="connsiteX25" fmla="*/ 23356 w 441771"/>
                  <a:gd name="connsiteY25" fmla="*/ 472027 h 554614"/>
                  <a:gd name="connsiteX26" fmla="*/ 8635 w 441771"/>
                  <a:gd name="connsiteY26" fmla="*/ 491388 h 554614"/>
                  <a:gd name="connsiteX27" fmla="*/ 328 w 441771"/>
                  <a:gd name="connsiteY27" fmla="*/ 440684 h 554614"/>
                  <a:gd name="connsiteX28" fmla="*/ 4029 w 441771"/>
                  <a:gd name="connsiteY28" fmla="*/ 389980 h 554614"/>
                  <a:gd name="connsiteX29" fmla="*/ 328 w 441771"/>
                  <a:gd name="connsiteY29" fmla="*/ 348496 h 554614"/>
                  <a:gd name="connsiteX30" fmla="*/ 2137 w 441771"/>
                  <a:gd name="connsiteY30" fmla="*/ 322679 h 554614"/>
                  <a:gd name="connsiteX31" fmla="*/ 3124 w 441771"/>
                  <a:gd name="connsiteY31" fmla="*/ 315302 h 554614"/>
                  <a:gd name="connsiteX32" fmla="*/ 4934 w 441771"/>
                  <a:gd name="connsiteY32" fmla="*/ 296862 h 554614"/>
                  <a:gd name="connsiteX33" fmla="*/ 4934 w 441771"/>
                  <a:gd name="connsiteY33" fmla="*/ 235097 h 554614"/>
                  <a:gd name="connsiteX34" fmla="*/ 9539 w 441771"/>
                  <a:gd name="connsiteY34" fmla="*/ 139216 h 554614"/>
                  <a:gd name="connsiteX35" fmla="*/ 19655 w 441771"/>
                  <a:gd name="connsiteY35" fmla="*/ 78371 h 554614"/>
                  <a:gd name="connsiteX36" fmla="*/ 110043 w 441771"/>
                  <a:gd name="connsiteY36" fmla="*/ 42414 h 554614"/>
                  <a:gd name="connsiteX37" fmla="*/ 235384 w 441771"/>
                  <a:gd name="connsiteY37" fmla="*/ 0 h 554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41771" h="554614">
                    <a:moveTo>
                      <a:pt x="235384" y="0"/>
                    </a:moveTo>
                    <a:cubicBezTo>
                      <a:pt x="235384" y="0"/>
                      <a:pt x="236288" y="4606"/>
                      <a:pt x="248296" y="14747"/>
                    </a:cubicBezTo>
                    <a:cubicBezTo>
                      <a:pt x="260304" y="24887"/>
                      <a:pt x="284237" y="32265"/>
                      <a:pt x="301755" y="33186"/>
                    </a:cubicBezTo>
                    <a:cubicBezTo>
                      <a:pt x="319273" y="34107"/>
                      <a:pt x="350608" y="41484"/>
                      <a:pt x="356201" y="43327"/>
                    </a:cubicBezTo>
                    <a:cubicBezTo>
                      <a:pt x="361711" y="45169"/>
                      <a:pt x="369195" y="48779"/>
                      <a:pt x="371827" y="52546"/>
                    </a:cubicBezTo>
                    <a:cubicBezTo>
                      <a:pt x="377338" y="60318"/>
                      <a:pt x="386549" y="87582"/>
                      <a:pt x="389345" y="99565"/>
                    </a:cubicBezTo>
                    <a:cubicBezTo>
                      <a:pt x="392142" y="111549"/>
                      <a:pt x="391238" y="111549"/>
                      <a:pt x="400448" y="125382"/>
                    </a:cubicBezTo>
                    <a:cubicBezTo>
                      <a:pt x="409660" y="139207"/>
                      <a:pt x="415170" y="154883"/>
                      <a:pt x="415170" y="163182"/>
                    </a:cubicBezTo>
                    <a:cubicBezTo>
                      <a:pt x="415170" y="171480"/>
                      <a:pt x="417967" y="200060"/>
                      <a:pt x="422572" y="211122"/>
                    </a:cubicBezTo>
                    <a:cubicBezTo>
                      <a:pt x="427178" y="222184"/>
                      <a:pt x="421668" y="232325"/>
                      <a:pt x="425286" y="240623"/>
                    </a:cubicBezTo>
                    <a:cubicBezTo>
                      <a:pt x="428987" y="248922"/>
                      <a:pt x="436389" y="269203"/>
                      <a:pt x="437295" y="283950"/>
                    </a:cubicBezTo>
                    <a:cubicBezTo>
                      <a:pt x="438199" y="298696"/>
                      <a:pt x="443791" y="307916"/>
                      <a:pt x="440996" y="321750"/>
                    </a:cubicBezTo>
                    <a:cubicBezTo>
                      <a:pt x="438199" y="335575"/>
                      <a:pt x="436389" y="342952"/>
                      <a:pt x="437295" y="345716"/>
                    </a:cubicBezTo>
                    <a:cubicBezTo>
                      <a:pt x="438199" y="348479"/>
                      <a:pt x="437295" y="355856"/>
                      <a:pt x="434498" y="358620"/>
                    </a:cubicBezTo>
                    <a:cubicBezTo>
                      <a:pt x="431784" y="361383"/>
                      <a:pt x="421668" y="405639"/>
                      <a:pt x="404149" y="428684"/>
                    </a:cubicBezTo>
                    <a:cubicBezTo>
                      <a:pt x="386631" y="451729"/>
                      <a:pt x="370018" y="498748"/>
                      <a:pt x="370018" y="498748"/>
                    </a:cubicBezTo>
                    <a:lnTo>
                      <a:pt x="377749" y="538234"/>
                    </a:lnTo>
                    <a:cubicBezTo>
                      <a:pt x="378078" y="540068"/>
                      <a:pt x="377338" y="541943"/>
                      <a:pt x="375858" y="543054"/>
                    </a:cubicBezTo>
                    <a:cubicBezTo>
                      <a:pt x="371910" y="545990"/>
                      <a:pt x="363767" y="551303"/>
                      <a:pt x="357106" y="551303"/>
                    </a:cubicBezTo>
                    <a:cubicBezTo>
                      <a:pt x="347894" y="551303"/>
                      <a:pt x="333172" y="545768"/>
                      <a:pt x="320260" y="554066"/>
                    </a:cubicBezTo>
                    <a:cubicBezTo>
                      <a:pt x="307348" y="562365"/>
                      <a:pt x="284237" y="473861"/>
                      <a:pt x="280618" y="463720"/>
                    </a:cubicBezTo>
                    <a:cubicBezTo>
                      <a:pt x="276917" y="453580"/>
                      <a:pt x="148779" y="520880"/>
                      <a:pt x="148779" y="520880"/>
                    </a:cubicBezTo>
                    <a:lnTo>
                      <a:pt x="97130" y="479396"/>
                    </a:lnTo>
                    <a:lnTo>
                      <a:pt x="69496" y="519038"/>
                    </a:lnTo>
                    <a:lnTo>
                      <a:pt x="45480" y="476633"/>
                    </a:lnTo>
                    <a:cubicBezTo>
                      <a:pt x="45480" y="476633"/>
                      <a:pt x="29854" y="470177"/>
                      <a:pt x="23356" y="472027"/>
                    </a:cubicBezTo>
                    <a:cubicBezTo>
                      <a:pt x="16941" y="473869"/>
                      <a:pt x="8635" y="491388"/>
                      <a:pt x="8635" y="491388"/>
                    </a:cubicBezTo>
                    <a:cubicBezTo>
                      <a:pt x="8635" y="491388"/>
                      <a:pt x="-577" y="452667"/>
                      <a:pt x="328" y="440684"/>
                    </a:cubicBezTo>
                    <a:cubicBezTo>
                      <a:pt x="1233" y="428701"/>
                      <a:pt x="-1481" y="402884"/>
                      <a:pt x="4029" y="389980"/>
                    </a:cubicBezTo>
                    <a:cubicBezTo>
                      <a:pt x="9539" y="377076"/>
                      <a:pt x="-2057" y="353874"/>
                      <a:pt x="328" y="348496"/>
                    </a:cubicBezTo>
                    <a:cubicBezTo>
                      <a:pt x="3618" y="341250"/>
                      <a:pt x="1233" y="331537"/>
                      <a:pt x="2137" y="322679"/>
                    </a:cubicBezTo>
                    <a:cubicBezTo>
                      <a:pt x="2713" y="318098"/>
                      <a:pt x="1233" y="318994"/>
                      <a:pt x="3124" y="315302"/>
                    </a:cubicBezTo>
                    <a:cubicBezTo>
                      <a:pt x="4934" y="311617"/>
                      <a:pt x="2137" y="300555"/>
                      <a:pt x="4934" y="296862"/>
                    </a:cubicBezTo>
                    <a:cubicBezTo>
                      <a:pt x="7730" y="293178"/>
                      <a:pt x="1233" y="248922"/>
                      <a:pt x="4934" y="235097"/>
                    </a:cubicBezTo>
                    <a:cubicBezTo>
                      <a:pt x="8635" y="221271"/>
                      <a:pt x="7730" y="169638"/>
                      <a:pt x="9539" y="139216"/>
                    </a:cubicBezTo>
                    <a:cubicBezTo>
                      <a:pt x="11349" y="108793"/>
                      <a:pt x="10444" y="83898"/>
                      <a:pt x="19655" y="78371"/>
                    </a:cubicBezTo>
                    <a:cubicBezTo>
                      <a:pt x="28867" y="72836"/>
                      <a:pt x="103545" y="41492"/>
                      <a:pt x="110043" y="42414"/>
                    </a:cubicBezTo>
                    <a:cubicBezTo>
                      <a:pt x="116457" y="43327"/>
                      <a:pt x="235384" y="0"/>
                      <a:pt x="235384" y="0"/>
                    </a:cubicBezTo>
                    <a:close/>
                  </a:path>
                </a:pathLst>
              </a:custGeom>
              <a:solidFill>
                <a:srgbClr val="D3A06C"/>
              </a:solidFill>
              <a:ln w="822"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CB4AAC9D-40DF-EEA6-1DC0-80DF5050C7F2}"/>
                  </a:ext>
                </a:extLst>
              </p:cNvPr>
              <p:cNvSpPr/>
              <p:nvPr/>
            </p:nvSpPr>
            <p:spPr>
              <a:xfrm>
                <a:off x="8805283" y="3198407"/>
                <a:ext cx="117378" cy="187823"/>
              </a:xfrm>
              <a:custGeom>
                <a:avLst/>
                <a:gdLst>
                  <a:gd name="connsiteX0" fmla="*/ 38737 w 117378"/>
                  <a:gd name="connsiteY0" fmla="*/ 187148 h 187823"/>
                  <a:gd name="connsiteX1" fmla="*/ 0 w 117378"/>
                  <a:gd name="connsiteY1" fmla="*/ 147498 h 187823"/>
                  <a:gd name="connsiteX2" fmla="*/ 11514 w 117378"/>
                  <a:gd name="connsiteY2" fmla="*/ 139199 h 187823"/>
                  <a:gd name="connsiteX3" fmla="*/ 11596 w 117378"/>
                  <a:gd name="connsiteY3" fmla="*/ 119280 h 187823"/>
                  <a:gd name="connsiteX4" fmla="*/ 10445 w 117378"/>
                  <a:gd name="connsiteY4" fmla="*/ 95017 h 187823"/>
                  <a:gd name="connsiteX5" fmla="*/ 9869 w 117378"/>
                  <a:gd name="connsiteY5" fmla="*/ 86595 h 187823"/>
                  <a:gd name="connsiteX6" fmla="*/ 27058 w 117378"/>
                  <a:gd name="connsiteY6" fmla="*/ 77606 h 187823"/>
                  <a:gd name="connsiteX7" fmla="*/ 117116 w 117378"/>
                  <a:gd name="connsiteY7" fmla="*/ 0 h 187823"/>
                  <a:gd name="connsiteX8" fmla="*/ 115800 w 117378"/>
                  <a:gd name="connsiteY8" fmla="*/ 22510 h 187823"/>
                  <a:gd name="connsiteX9" fmla="*/ 115718 w 117378"/>
                  <a:gd name="connsiteY9" fmla="*/ 24090 h 187823"/>
                  <a:gd name="connsiteX10" fmla="*/ 115718 w 117378"/>
                  <a:gd name="connsiteY10" fmla="*/ 24361 h 187823"/>
                  <a:gd name="connsiteX11" fmla="*/ 115143 w 117378"/>
                  <a:gd name="connsiteY11" fmla="*/ 41797 h 187823"/>
                  <a:gd name="connsiteX12" fmla="*/ 116130 w 117378"/>
                  <a:gd name="connsiteY12" fmla="*/ 82121 h 187823"/>
                  <a:gd name="connsiteX13" fmla="*/ 117116 w 117378"/>
                  <a:gd name="connsiteY13" fmla="*/ 91251 h 187823"/>
                  <a:gd name="connsiteX14" fmla="*/ 38737 w 117378"/>
                  <a:gd name="connsiteY14" fmla="*/ 187148 h 18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7378" h="187823">
                    <a:moveTo>
                      <a:pt x="38737" y="187148"/>
                    </a:moveTo>
                    <a:cubicBezTo>
                      <a:pt x="12913" y="178841"/>
                      <a:pt x="0" y="147498"/>
                      <a:pt x="0" y="147498"/>
                    </a:cubicBezTo>
                    <a:cubicBezTo>
                      <a:pt x="0" y="147498"/>
                      <a:pt x="9705" y="145664"/>
                      <a:pt x="11514" y="139199"/>
                    </a:cubicBezTo>
                    <a:cubicBezTo>
                      <a:pt x="12090" y="137151"/>
                      <a:pt x="12007" y="128779"/>
                      <a:pt x="11596" y="119280"/>
                    </a:cubicBezTo>
                    <a:cubicBezTo>
                      <a:pt x="11350" y="110849"/>
                      <a:pt x="10774" y="101531"/>
                      <a:pt x="10445" y="95017"/>
                    </a:cubicBezTo>
                    <a:cubicBezTo>
                      <a:pt x="10116" y="89968"/>
                      <a:pt x="9869" y="86595"/>
                      <a:pt x="9869" y="86595"/>
                    </a:cubicBezTo>
                    <a:lnTo>
                      <a:pt x="27058" y="77606"/>
                    </a:lnTo>
                    <a:lnTo>
                      <a:pt x="117116" y="0"/>
                    </a:lnTo>
                    <a:cubicBezTo>
                      <a:pt x="117116" y="0"/>
                      <a:pt x="116376" y="9253"/>
                      <a:pt x="115800" y="22510"/>
                    </a:cubicBezTo>
                    <a:cubicBezTo>
                      <a:pt x="115718" y="23029"/>
                      <a:pt x="115718" y="23555"/>
                      <a:pt x="115718" y="24090"/>
                    </a:cubicBezTo>
                    <a:cubicBezTo>
                      <a:pt x="115718" y="24180"/>
                      <a:pt x="115718" y="24270"/>
                      <a:pt x="115718" y="24361"/>
                    </a:cubicBezTo>
                    <a:cubicBezTo>
                      <a:pt x="115471" y="29690"/>
                      <a:pt x="115307" y="35620"/>
                      <a:pt x="115143" y="41797"/>
                    </a:cubicBezTo>
                    <a:cubicBezTo>
                      <a:pt x="114896" y="55038"/>
                      <a:pt x="115060" y="69505"/>
                      <a:pt x="116130" y="82121"/>
                    </a:cubicBezTo>
                    <a:cubicBezTo>
                      <a:pt x="116376" y="85296"/>
                      <a:pt x="116705" y="88355"/>
                      <a:pt x="117116" y="91251"/>
                    </a:cubicBezTo>
                    <a:cubicBezTo>
                      <a:pt x="121722" y="125374"/>
                      <a:pt x="64562" y="195438"/>
                      <a:pt x="38737" y="187148"/>
                    </a:cubicBezTo>
                    <a:close/>
                  </a:path>
                </a:pathLst>
              </a:custGeom>
              <a:solidFill>
                <a:srgbClr val="845338"/>
              </a:solidFill>
              <a:ln w="822"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2C7F9CA8-DEAC-DD19-D167-3A61B442533A}"/>
                  </a:ext>
                </a:extLst>
              </p:cNvPr>
              <p:cNvSpPr/>
              <p:nvPr/>
            </p:nvSpPr>
            <p:spPr>
              <a:xfrm>
                <a:off x="8815153" y="3198407"/>
                <a:ext cx="107246" cy="104282"/>
              </a:xfrm>
              <a:custGeom>
                <a:avLst/>
                <a:gdLst>
                  <a:gd name="connsiteX0" fmla="*/ 107247 w 107246"/>
                  <a:gd name="connsiteY0" fmla="*/ 0 h 104282"/>
                  <a:gd name="connsiteX1" fmla="*/ 105931 w 107246"/>
                  <a:gd name="connsiteY1" fmla="*/ 22510 h 104282"/>
                  <a:gd name="connsiteX2" fmla="*/ 105849 w 107246"/>
                  <a:gd name="connsiteY2" fmla="*/ 24090 h 104282"/>
                  <a:gd name="connsiteX3" fmla="*/ 105849 w 107246"/>
                  <a:gd name="connsiteY3" fmla="*/ 24361 h 104282"/>
                  <a:gd name="connsiteX4" fmla="*/ 100585 w 107246"/>
                  <a:gd name="connsiteY4" fmla="*/ 40464 h 104282"/>
                  <a:gd name="connsiteX5" fmla="*/ 59052 w 107246"/>
                  <a:gd name="connsiteY5" fmla="*/ 92089 h 104282"/>
                  <a:gd name="connsiteX6" fmla="*/ 576 w 107246"/>
                  <a:gd name="connsiteY6" fmla="*/ 95017 h 104282"/>
                  <a:gd name="connsiteX7" fmla="*/ 0 w 107246"/>
                  <a:gd name="connsiteY7" fmla="*/ 86595 h 104282"/>
                  <a:gd name="connsiteX8" fmla="*/ 17189 w 107246"/>
                  <a:gd name="connsiteY8" fmla="*/ 77606 h 104282"/>
                  <a:gd name="connsiteX9" fmla="*/ 107247 w 107246"/>
                  <a:gd name="connsiteY9" fmla="*/ 0 h 10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246" h="104282">
                    <a:moveTo>
                      <a:pt x="107247" y="0"/>
                    </a:moveTo>
                    <a:cubicBezTo>
                      <a:pt x="107247" y="0"/>
                      <a:pt x="106507" y="9253"/>
                      <a:pt x="105931" y="22510"/>
                    </a:cubicBezTo>
                    <a:cubicBezTo>
                      <a:pt x="105849" y="23029"/>
                      <a:pt x="105849" y="23555"/>
                      <a:pt x="105849" y="24090"/>
                    </a:cubicBezTo>
                    <a:cubicBezTo>
                      <a:pt x="105849" y="24180"/>
                      <a:pt x="105849" y="24270"/>
                      <a:pt x="105849" y="24361"/>
                    </a:cubicBezTo>
                    <a:cubicBezTo>
                      <a:pt x="103875" y="30167"/>
                      <a:pt x="101901" y="35744"/>
                      <a:pt x="100585" y="40464"/>
                    </a:cubicBezTo>
                    <a:cubicBezTo>
                      <a:pt x="96884" y="53360"/>
                      <a:pt x="89482" y="65352"/>
                      <a:pt x="59052" y="92089"/>
                    </a:cubicBezTo>
                    <a:cubicBezTo>
                      <a:pt x="38408" y="110233"/>
                      <a:pt x="15626" y="105454"/>
                      <a:pt x="576" y="95017"/>
                    </a:cubicBezTo>
                    <a:cubicBezTo>
                      <a:pt x="247" y="89968"/>
                      <a:pt x="0" y="86595"/>
                      <a:pt x="0" y="86595"/>
                    </a:cubicBezTo>
                    <a:lnTo>
                      <a:pt x="17189" y="77606"/>
                    </a:lnTo>
                    <a:lnTo>
                      <a:pt x="107247" y="0"/>
                    </a:lnTo>
                    <a:close/>
                  </a:path>
                </a:pathLst>
              </a:custGeom>
              <a:solidFill>
                <a:srgbClr val="845338"/>
              </a:solidFill>
              <a:ln w="822"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9ED70AE9-4116-99F7-9BEB-0C48024035E5}"/>
                  </a:ext>
                </a:extLst>
              </p:cNvPr>
              <p:cNvSpPr/>
              <p:nvPr/>
            </p:nvSpPr>
            <p:spPr>
              <a:xfrm>
                <a:off x="8793306" y="3107220"/>
                <a:ext cx="132793" cy="188192"/>
              </a:xfrm>
              <a:custGeom>
                <a:avLst/>
                <a:gdLst>
                  <a:gd name="connsiteX0" fmla="*/ 38871 w 132793"/>
                  <a:gd name="connsiteY0" fmla="*/ 3794 h 188192"/>
                  <a:gd name="connsiteX1" fmla="*/ 5068 w 132793"/>
                  <a:gd name="connsiteY1" fmla="*/ 45549 h 188192"/>
                  <a:gd name="connsiteX2" fmla="*/ 1367 w 132793"/>
                  <a:gd name="connsiteY2" fmla="*/ 92569 h 188192"/>
                  <a:gd name="connsiteX3" fmla="*/ 5562 w 132793"/>
                  <a:gd name="connsiteY3" fmla="*/ 162172 h 188192"/>
                  <a:gd name="connsiteX4" fmla="*/ 79253 w 132793"/>
                  <a:gd name="connsiteY4" fmla="*/ 175998 h 188192"/>
                  <a:gd name="connsiteX5" fmla="*/ 120787 w 132793"/>
                  <a:gd name="connsiteY5" fmla="*/ 124373 h 188192"/>
                  <a:gd name="connsiteX6" fmla="*/ 132794 w 132793"/>
                  <a:gd name="connsiteY6" fmla="*/ 79196 h 188192"/>
                  <a:gd name="connsiteX7" fmla="*/ 38871 w 132793"/>
                  <a:gd name="connsiteY7" fmla="*/ 3794 h 18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793" h="188192">
                    <a:moveTo>
                      <a:pt x="38871" y="3794"/>
                    </a:moveTo>
                    <a:cubicBezTo>
                      <a:pt x="30317" y="7709"/>
                      <a:pt x="11401" y="15933"/>
                      <a:pt x="5068" y="45549"/>
                    </a:cubicBezTo>
                    <a:cubicBezTo>
                      <a:pt x="3341" y="53864"/>
                      <a:pt x="2354" y="84270"/>
                      <a:pt x="1367" y="92569"/>
                    </a:cubicBezTo>
                    <a:cubicBezTo>
                      <a:pt x="463" y="100867"/>
                      <a:pt x="-2745" y="144654"/>
                      <a:pt x="5562" y="162172"/>
                    </a:cubicBezTo>
                    <a:cubicBezTo>
                      <a:pt x="13868" y="179691"/>
                      <a:pt x="48904" y="202736"/>
                      <a:pt x="79253" y="175998"/>
                    </a:cubicBezTo>
                    <a:cubicBezTo>
                      <a:pt x="109684" y="149260"/>
                      <a:pt x="117086" y="137277"/>
                      <a:pt x="120787" y="124373"/>
                    </a:cubicBezTo>
                    <a:cubicBezTo>
                      <a:pt x="124488" y="111469"/>
                      <a:pt x="132794" y="92108"/>
                      <a:pt x="132794" y="79196"/>
                    </a:cubicBezTo>
                    <a:cubicBezTo>
                      <a:pt x="132794" y="66292"/>
                      <a:pt x="88218" y="-18791"/>
                      <a:pt x="38871" y="3794"/>
                    </a:cubicBezTo>
                    <a:close/>
                  </a:path>
                </a:pathLst>
              </a:custGeom>
              <a:solidFill>
                <a:srgbClr val="845338"/>
              </a:solidFill>
              <a:ln w="822"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791CF68C-6BC7-8DD7-66F3-C899B63EADA4}"/>
                  </a:ext>
                </a:extLst>
              </p:cNvPr>
              <p:cNvSpPr/>
              <p:nvPr/>
            </p:nvSpPr>
            <p:spPr>
              <a:xfrm>
                <a:off x="8802512" y="3100496"/>
                <a:ext cx="124907" cy="97069"/>
              </a:xfrm>
              <a:custGeom>
                <a:avLst/>
                <a:gdLst>
                  <a:gd name="connsiteX0" fmla="*/ 57 w 124907"/>
                  <a:gd name="connsiteY0" fmla="*/ 39830 h 97069"/>
                  <a:gd name="connsiteX1" fmla="*/ 41508 w 124907"/>
                  <a:gd name="connsiteY1" fmla="*/ 2030 h 97069"/>
                  <a:gd name="connsiteX2" fmla="*/ 104179 w 124907"/>
                  <a:gd name="connsiteY2" fmla="*/ 22312 h 97069"/>
                  <a:gd name="connsiteX3" fmla="*/ 123588 w 124907"/>
                  <a:gd name="connsiteY3" fmla="*/ 96061 h 97069"/>
                  <a:gd name="connsiteX4" fmla="*/ 117996 w 124907"/>
                  <a:gd name="connsiteY4" fmla="*/ 85920 h 97069"/>
                  <a:gd name="connsiteX5" fmla="*/ 101465 w 124907"/>
                  <a:gd name="connsiteY5" fmla="*/ 57340 h 97069"/>
                  <a:gd name="connsiteX6" fmla="*/ 91266 w 124907"/>
                  <a:gd name="connsiteY6" fmla="*/ 36137 h 97069"/>
                  <a:gd name="connsiteX7" fmla="*/ 57217 w 124907"/>
                  <a:gd name="connsiteY7" fmla="*/ 25996 h 97069"/>
                  <a:gd name="connsiteX8" fmla="*/ 32297 w 124907"/>
                  <a:gd name="connsiteY8" fmla="*/ 22312 h 97069"/>
                  <a:gd name="connsiteX9" fmla="*/ 57 w 124907"/>
                  <a:gd name="connsiteY9" fmla="*/ 39830 h 97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907" h="97069">
                    <a:moveTo>
                      <a:pt x="57" y="39830"/>
                    </a:moveTo>
                    <a:cubicBezTo>
                      <a:pt x="-1259" y="33439"/>
                      <a:pt x="20289" y="6644"/>
                      <a:pt x="41508" y="2030"/>
                    </a:cubicBezTo>
                    <a:cubicBezTo>
                      <a:pt x="62727" y="-2575"/>
                      <a:pt x="79341" y="-733"/>
                      <a:pt x="104179" y="22312"/>
                    </a:cubicBezTo>
                    <a:cubicBezTo>
                      <a:pt x="129099" y="45357"/>
                      <a:pt x="125398" y="93297"/>
                      <a:pt x="123588" y="96061"/>
                    </a:cubicBezTo>
                    <a:cubicBezTo>
                      <a:pt x="121697" y="98824"/>
                      <a:pt x="119887" y="96061"/>
                      <a:pt x="117996" y="85920"/>
                    </a:cubicBezTo>
                    <a:cubicBezTo>
                      <a:pt x="116186" y="75779"/>
                      <a:pt x="109689" y="64717"/>
                      <a:pt x="101465" y="57340"/>
                    </a:cubicBezTo>
                    <a:cubicBezTo>
                      <a:pt x="93158" y="49962"/>
                      <a:pt x="94063" y="42593"/>
                      <a:pt x="91266" y="36137"/>
                    </a:cubicBezTo>
                    <a:cubicBezTo>
                      <a:pt x="88552" y="29681"/>
                      <a:pt x="71034" y="24154"/>
                      <a:pt x="57217" y="25996"/>
                    </a:cubicBezTo>
                    <a:cubicBezTo>
                      <a:pt x="43318" y="27839"/>
                      <a:pt x="35998" y="19540"/>
                      <a:pt x="32297" y="22312"/>
                    </a:cubicBezTo>
                    <a:cubicBezTo>
                      <a:pt x="28596" y="25083"/>
                      <a:pt x="962" y="44436"/>
                      <a:pt x="57" y="39830"/>
                    </a:cubicBezTo>
                    <a:close/>
                  </a:path>
                </a:pathLst>
              </a:custGeom>
              <a:solidFill>
                <a:srgbClr val="2C2D30"/>
              </a:solidFill>
              <a:ln w="822"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B4026A47-D90C-BBA7-1CFC-6E2D9C0BAC20}"/>
                  </a:ext>
                </a:extLst>
              </p:cNvPr>
              <p:cNvSpPr/>
              <p:nvPr/>
            </p:nvSpPr>
            <p:spPr>
              <a:xfrm>
                <a:off x="8910798" y="3200038"/>
                <a:ext cx="19865" cy="38103"/>
              </a:xfrm>
              <a:custGeom>
                <a:avLst/>
                <a:gdLst>
                  <a:gd name="connsiteX0" fmla="*/ 6996 w 19865"/>
                  <a:gd name="connsiteY0" fmla="*/ 2432 h 38103"/>
                  <a:gd name="connsiteX1" fmla="*/ 18921 w 19865"/>
                  <a:gd name="connsiteY1" fmla="*/ 4406 h 38103"/>
                  <a:gd name="connsiteX2" fmla="*/ 9710 w 19865"/>
                  <a:gd name="connsiteY2" fmla="*/ 38003 h 38103"/>
                  <a:gd name="connsiteX3" fmla="*/ 498 w 19865"/>
                  <a:gd name="connsiteY3" fmla="*/ 26143 h 38103"/>
                  <a:gd name="connsiteX4" fmla="*/ 6996 w 19865"/>
                  <a:gd name="connsiteY4" fmla="*/ 2432 h 38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65" h="38103">
                    <a:moveTo>
                      <a:pt x="6996" y="2432"/>
                    </a:moveTo>
                    <a:cubicBezTo>
                      <a:pt x="7900" y="1445"/>
                      <a:pt x="17112" y="-3498"/>
                      <a:pt x="18921" y="4406"/>
                    </a:cubicBezTo>
                    <a:cubicBezTo>
                      <a:pt x="20813" y="12310"/>
                      <a:pt x="20813" y="39977"/>
                      <a:pt x="9710" y="38003"/>
                    </a:cubicBezTo>
                    <a:cubicBezTo>
                      <a:pt x="-1311" y="36029"/>
                      <a:pt x="-406" y="33060"/>
                      <a:pt x="498" y="26143"/>
                    </a:cubicBezTo>
                    <a:cubicBezTo>
                      <a:pt x="1485" y="19226"/>
                      <a:pt x="6996" y="2432"/>
                      <a:pt x="6996" y="2432"/>
                    </a:cubicBezTo>
                    <a:close/>
                  </a:path>
                </a:pathLst>
              </a:custGeom>
              <a:solidFill>
                <a:srgbClr val="845338"/>
              </a:solidFill>
              <a:ln w="822"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D2B9580E-9565-0D42-9A85-84460C38B7C5}"/>
                  </a:ext>
                </a:extLst>
              </p:cNvPr>
              <p:cNvSpPr/>
              <p:nvPr/>
            </p:nvSpPr>
            <p:spPr>
              <a:xfrm>
                <a:off x="8816222" y="3335008"/>
                <a:ext cx="626" cy="2771"/>
              </a:xfrm>
              <a:custGeom>
                <a:avLst/>
                <a:gdLst>
                  <a:gd name="connsiteX0" fmla="*/ 576 w 626"/>
                  <a:gd name="connsiteY0" fmla="*/ 2607 h 2771"/>
                  <a:gd name="connsiteX1" fmla="*/ 576 w 626"/>
                  <a:gd name="connsiteY1" fmla="*/ 2772 h 2771"/>
                  <a:gd name="connsiteX2" fmla="*/ 0 w 626"/>
                  <a:gd name="connsiteY2" fmla="*/ 0 h 2771"/>
                  <a:gd name="connsiteX3" fmla="*/ 576 w 626"/>
                  <a:gd name="connsiteY3" fmla="*/ 2607 h 2771"/>
                </a:gdLst>
                <a:ahLst/>
                <a:cxnLst>
                  <a:cxn ang="0">
                    <a:pos x="connsiteX0" y="connsiteY0"/>
                  </a:cxn>
                  <a:cxn ang="0">
                    <a:pos x="connsiteX1" y="connsiteY1"/>
                  </a:cxn>
                  <a:cxn ang="0">
                    <a:pos x="connsiteX2" y="connsiteY2"/>
                  </a:cxn>
                  <a:cxn ang="0">
                    <a:pos x="connsiteX3" y="connsiteY3"/>
                  </a:cxn>
                </a:cxnLst>
                <a:rect l="l" t="t" r="r" b="b"/>
                <a:pathLst>
                  <a:path w="626" h="2771">
                    <a:moveTo>
                      <a:pt x="576" y="2607"/>
                    </a:moveTo>
                    <a:cubicBezTo>
                      <a:pt x="576" y="2665"/>
                      <a:pt x="576" y="2722"/>
                      <a:pt x="576" y="2772"/>
                    </a:cubicBezTo>
                    <a:cubicBezTo>
                      <a:pt x="411" y="1883"/>
                      <a:pt x="247" y="962"/>
                      <a:pt x="0" y="0"/>
                    </a:cubicBezTo>
                    <a:cubicBezTo>
                      <a:pt x="493" y="1234"/>
                      <a:pt x="741" y="2155"/>
                      <a:pt x="576" y="2607"/>
                    </a:cubicBezTo>
                    <a:close/>
                  </a:path>
                </a:pathLst>
              </a:custGeom>
              <a:solidFill>
                <a:srgbClr val="845338"/>
              </a:solidFill>
              <a:ln w="822"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0C1CB36F-C1BF-3BE9-C810-0C886E3CA7F0}"/>
                  </a:ext>
                </a:extLst>
              </p:cNvPr>
              <p:cNvSpPr/>
              <p:nvPr/>
            </p:nvSpPr>
            <p:spPr>
              <a:xfrm>
                <a:off x="8805283" y="3280545"/>
                <a:ext cx="117378" cy="105685"/>
              </a:xfrm>
              <a:custGeom>
                <a:avLst/>
                <a:gdLst>
                  <a:gd name="connsiteX0" fmla="*/ 38737 w 117378"/>
                  <a:gd name="connsiteY0" fmla="*/ 105010 h 105685"/>
                  <a:gd name="connsiteX1" fmla="*/ 0 w 117378"/>
                  <a:gd name="connsiteY1" fmla="*/ 65360 h 105685"/>
                  <a:gd name="connsiteX2" fmla="*/ 11514 w 117378"/>
                  <a:gd name="connsiteY2" fmla="*/ 57226 h 105685"/>
                  <a:gd name="connsiteX3" fmla="*/ 13817 w 117378"/>
                  <a:gd name="connsiteY3" fmla="*/ 68214 h 105685"/>
                  <a:gd name="connsiteX4" fmla="*/ 39642 w 117378"/>
                  <a:gd name="connsiteY4" fmla="*/ 77442 h 105685"/>
                  <a:gd name="connsiteX5" fmla="*/ 45235 w 117378"/>
                  <a:gd name="connsiteY5" fmla="*/ 59002 h 105685"/>
                  <a:gd name="connsiteX6" fmla="*/ 78379 w 117378"/>
                  <a:gd name="connsiteY6" fmla="*/ 41492 h 105685"/>
                  <a:gd name="connsiteX7" fmla="*/ 116130 w 117378"/>
                  <a:gd name="connsiteY7" fmla="*/ 0 h 105685"/>
                  <a:gd name="connsiteX8" fmla="*/ 117116 w 117378"/>
                  <a:gd name="connsiteY8" fmla="*/ 9129 h 105685"/>
                  <a:gd name="connsiteX9" fmla="*/ 38737 w 117378"/>
                  <a:gd name="connsiteY9" fmla="*/ 105010 h 105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378" h="105685">
                    <a:moveTo>
                      <a:pt x="38737" y="105010"/>
                    </a:moveTo>
                    <a:cubicBezTo>
                      <a:pt x="12913" y="96703"/>
                      <a:pt x="0" y="65360"/>
                      <a:pt x="0" y="65360"/>
                    </a:cubicBezTo>
                    <a:cubicBezTo>
                      <a:pt x="0" y="65360"/>
                      <a:pt x="9540" y="63559"/>
                      <a:pt x="11514" y="57226"/>
                    </a:cubicBezTo>
                    <a:cubicBezTo>
                      <a:pt x="12665" y="63501"/>
                      <a:pt x="13817" y="68214"/>
                      <a:pt x="13817" y="68214"/>
                    </a:cubicBezTo>
                    <a:cubicBezTo>
                      <a:pt x="27717" y="66380"/>
                      <a:pt x="39642" y="77442"/>
                      <a:pt x="39642" y="77442"/>
                    </a:cubicBezTo>
                    <a:cubicBezTo>
                      <a:pt x="39642" y="77442"/>
                      <a:pt x="42438" y="65459"/>
                      <a:pt x="45235" y="59002"/>
                    </a:cubicBezTo>
                    <a:cubicBezTo>
                      <a:pt x="47949" y="52554"/>
                      <a:pt x="55351" y="51633"/>
                      <a:pt x="78379" y="41492"/>
                    </a:cubicBezTo>
                    <a:cubicBezTo>
                      <a:pt x="97049" y="33260"/>
                      <a:pt x="110290" y="9261"/>
                      <a:pt x="116130" y="0"/>
                    </a:cubicBezTo>
                    <a:cubicBezTo>
                      <a:pt x="116376" y="3175"/>
                      <a:pt x="116705" y="6234"/>
                      <a:pt x="117116" y="9129"/>
                    </a:cubicBezTo>
                    <a:cubicBezTo>
                      <a:pt x="121722" y="43236"/>
                      <a:pt x="64562" y="113300"/>
                      <a:pt x="38737" y="105010"/>
                    </a:cubicBezTo>
                    <a:close/>
                  </a:path>
                </a:pathLst>
              </a:custGeom>
              <a:solidFill>
                <a:srgbClr val="845338"/>
              </a:solidFill>
              <a:ln w="822"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8D323EC0-F163-E619-8503-1AF88528A7C1}"/>
                  </a:ext>
                </a:extLst>
              </p:cNvPr>
              <p:cNvSpPr/>
              <p:nvPr/>
            </p:nvSpPr>
            <p:spPr>
              <a:xfrm>
                <a:off x="8763420" y="3283232"/>
                <a:ext cx="173304" cy="243479"/>
              </a:xfrm>
              <a:custGeom>
                <a:avLst/>
                <a:gdLst>
                  <a:gd name="connsiteX0" fmla="*/ 53377 w 173304"/>
                  <a:gd name="connsiteY0" fmla="*/ 40623 h 243479"/>
                  <a:gd name="connsiteX1" fmla="*/ 45235 w 173304"/>
                  <a:gd name="connsiteY1" fmla="*/ 39587 h 243479"/>
                  <a:gd name="connsiteX2" fmla="*/ 25085 w 173304"/>
                  <a:gd name="connsiteY2" fmla="*/ 66522 h 243479"/>
                  <a:gd name="connsiteX3" fmla="*/ 20233 w 173304"/>
                  <a:gd name="connsiteY3" fmla="*/ 91607 h 243479"/>
                  <a:gd name="connsiteX4" fmla="*/ 30760 w 173304"/>
                  <a:gd name="connsiteY4" fmla="*/ 82708 h 243479"/>
                  <a:gd name="connsiteX5" fmla="*/ 0 w 173304"/>
                  <a:gd name="connsiteY5" fmla="*/ 158776 h 243479"/>
                  <a:gd name="connsiteX6" fmla="*/ 6498 w 173304"/>
                  <a:gd name="connsiteY6" fmla="*/ 212186 h 243479"/>
                  <a:gd name="connsiteX7" fmla="*/ 34543 w 173304"/>
                  <a:gd name="connsiteY7" fmla="*/ 243480 h 243479"/>
                  <a:gd name="connsiteX8" fmla="*/ 83396 w 173304"/>
                  <a:gd name="connsiteY8" fmla="*/ 182635 h 243479"/>
                  <a:gd name="connsiteX9" fmla="*/ 145162 w 173304"/>
                  <a:gd name="connsiteY9" fmla="*/ 72929 h 243479"/>
                  <a:gd name="connsiteX10" fmla="*/ 173125 w 173304"/>
                  <a:gd name="connsiteY10" fmla="*/ 14724 h 243479"/>
                  <a:gd name="connsiteX11" fmla="*/ 160788 w 173304"/>
                  <a:gd name="connsiteY11" fmla="*/ 101 h 243479"/>
                  <a:gd name="connsiteX12" fmla="*/ 120242 w 173304"/>
                  <a:gd name="connsiteY12" fmla="*/ 45278 h 243479"/>
                  <a:gd name="connsiteX13" fmla="*/ 87097 w 173304"/>
                  <a:gd name="connsiteY13" fmla="*/ 62796 h 243479"/>
                  <a:gd name="connsiteX14" fmla="*/ 81505 w 173304"/>
                  <a:gd name="connsiteY14" fmla="*/ 81236 h 243479"/>
                  <a:gd name="connsiteX15" fmla="*/ 55680 w 173304"/>
                  <a:gd name="connsiteY15" fmla="*/ 72016 h 243479"/>
                  <a:gd name="connsiteX16" fmla="*/ 53377 w 173304"/>
                  <a:gd name="connsiteY16" fmla="*/ 40623 h 243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3304" h="243479">
                    <a:moveTo>
                      <a:pt x="53377" y="40623"/>
                    </a:moveTo>
                    <a:cubicBezTo>
                      <a:pt x="53212" y="36626"/>
                      <a:pt x="47949" y="36601"/>
                      <a:pt x="45235" y="39587"/>
                    </a:cubicBezTo>
                    <a:cubicBezTo>
                      <a:pt x="37586" y="48173"/>
                      <a:pt x="26812" y="58437"/>
                      <a:pt x="25085" y="66522"/>
                    </a:cubicBezTo>
                    <a:cubicBezTo>
                      <a:pt x="22289" y="79426"/>
                      <a:pt x="20233" y="91607"/>
                      <a:pt x="20233" y="91607"/>
                    </a:cubicBezTo>
                    <a:lnTo>
                      <a:pt x="30760" y="82708"/>
                    </a:lnTo>
                    <a:lnTo>
                      <a:pt x="0" y="158776"/>
                    </a:lnTo>
                    <a:lnTo>
                      <a:pt x="6498" y="212186"/>
                    </a:lnTo>
                    <a:lnTo>
                      <a:pt x="34543" y="243480"/>
                    </a:lnTo>
                    <a:lnTo>
                      <a:pt x="83396" y="182635"/>
                    </a:lnTo>
                    <a:lnTo>
                      <a:pt x="145162" y="72929"/>
                    </a:lnTo>
                    <a:cubicBezTo>
                      <a:pt x="145162" y="72929"/>
                      <a:pt x="175922" y="24865"/>
                      <a:pt x="173125" y="14724"/>
                    </a:cubicBezTo>
                    <a:cubicBezTo>
                      <a:pt x="170411" y="4584"/>
                      <a:pt x="163585" y="-820"/>
                      <a:pt x="160788" y="101"/>
                    </a:cubicBezTo>
                    <a:cubicBezTo>
                      <a:pt x="158075" y="1022"/>
                      <a:pt x="143270" y="35137"/>
                      <a:pt x="120242" y="45278"/>
                    </a:cubicBezTo>
                    <a:cubicBezTo>
                      <a:pt x="97213" y="55419"/>
                      <a:pt x="89811" y="56340"/>
                      <a:pt x="87097" y="62796"/>
                    </a:cubicBezTo>
                    <a:cubicBezTo>
                      <a:pt x="84301" y="69253"/>
                      <a:pt x="81505" y="81236"/>
                      <a:pt x="81505" y="81236"/>
                    </a:cubicBezTo>
                    <a:cubicBezTo>
                      <a:pt x="81505" y="81236"/>
                      <a:pt x="69580" y="70174"/>
                      <a:pt x="55680" y="72016"/>
                    </a:cubicBezTo>
                    <a:cubicBezTo>
                      <a:pt x="55680" y="72008"/>
                      <a:pt x="54035" y="52968"/>
                      <a:pt x="53377" y="40623"/>
                    </a:cubicBezTo>
                    <a:close/>
                  </a:path>
                </a:pathLst>
              </a:custGeom>
              <a:solidFill>
                <a:srgbClr val="FFFFFF"/>
              </a:solidFill>
              <a:ln w="822"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FA58522E-DCD6-9C5A-8F38-60A75611DFAA}"/>
                  </a:ext>
                </a:extLst>
              </p:cNvPr>
              <p:cNvSpPr/>
              <p:nvPr/>
            </p:nvSpPr>
            <p:spPr>
              <a:xfrm>
                <a:off x="8757335" y="3304218"/>
                <a:ext cx="178338" cy="274941"/>
              </a:xfrm>
              <a:custGeom>
                <a:avLst/>
                <a:gdLst>
                  <a:gd name="connsiteX0" fmla="*/ 41534 w 178338"/>
                  <a:gd name="connsiteY0" fmla="*/ 51836 h 274941"/>
                  <a:gd name="connsiteX1" fmla="*/ 24015 w 178338"/>
                  <a:gd name="connsiteY1" fmla="*/ 102540 h 274941"/>
                  <a:gd name="connsiteX2" fmla="*/ 11103 w 178338"/>
                  <a:gd name="connsiteY2" fmla="*/ 141261 h 274941"/>
                  <a:gd name="connsiteX3" fmla="*/ 41534 w 178338"/>
                  <a:gd name="connsiteY3" fmla="*/ 216860 h 274941"/>
                  <a:gd name="connsiteX4" fmla="*/ 73773 w 178338"/>
                  <a:gd name="connsiteY4" fmla="*/ 167078 h 274941"/>
                  <a:gd name="connsiteX5" fmla="*/ 108810 w 178338"/>
                  <a:gd name="connsiteY5" fmla="*/ 108075 h 274941"/>
                  <a:gd name="connsiteX6" fmla="*/ 138335 w 178338"/>
                  <a:gd name="connsiteY6" fmla="*/ 53687 h 274941"/>
                  <a:gd name="connsiteX7" fmla="*/ 176743 w 178338"/>
                  <a:gd name="connsiteY7" fmla="*/ 360 h 274941"/>
                  <a:gd name="connsiteX8" fmla="*/ 178306 w 178338"/>
                  <a:gd name="connsiteY8" fmla="*/ 1067 h 274941"/>
                  <a:gd name="connsiteX9" fmla="*/ 163091 w 178338"/>
                  <a:gd name="connsiteY9" fmla="*/ 55250 h 274941"/>
                  <a:gd name="connsiteX10" fmla="*/ 95897 w 178338"/>
                  <a:gd name="connsiteY10" fmla="*/ 189202 h 274941"/>
                  <a:gd name="connsiteX11" fmla="*/ 36023 w 178338"/>
                  <a:gd name="connsiteY11" fmla="*/ 274942 h 274941"/>
                  <a:gd name="connsiteX12" fmla="*/ 0 w 178338"/>
                  <a:gd name="connsiteY12" fmla="*/ 169841 h 274941"/>
                  <a:gd name="connsiteX13" fmla="*/ 8306 w 178338"/>
                  <a:gd name="connsiteY13" fmla="*/ 107154 h 274941"/>
                  <a:gd name="connsiteX14" fmla="*/ 41534 w 178338"/>
                  <a:gd name="connsiteY14" fmla="*/ 51836 h 274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338" h="274941">
                    <a:moveTo>
                      <a:pt x="41534" y="51836"/>
                    </a:moveTo>
                    <a:cubicBezTo>
                      <a:pt x="41534" y="52758"/>
                      <a:pt x="28621" y="92400"/>
                      <a:pt x="24015" y="102540"/>
                    </a:cubicBezTo>
                    <a:cubicBezTo>
                      <a:pt x="19409" y="112681"/>
                      <a:pt x="11103" y="135726"/>
                      <a:pt x="11103" y="141261"/>
                    </a:cubicBezTo>
                    <a:cubicBezTo>
                      <a:pt x="11103" y="146796"/>
                      <a:pt x="13899" y="195650"/>
                      <a:pt x="41534" y="216860"/>
                    </a:cubicBezTo>
                    <a:cubicBezTo>
                      <a:pt x="41534" y="216860"/>
                      <a:pt x="60861" y="193816"/>
                      <a:pt x="73773" y="167078"/>
                    </a:cubicBezTo>
                    <a:cubicBezTo>
                      <a:pt x="86685" y="140340"/>
                      <a:pt x="106013" y="117295"/>
                      <a:pt x="108810" y="108075"/>
                    </a:cubicBezTo>
                    <a:cubicBezTo>
                      <a:pt x="111605" y="98856"/>
                      <a:pt x="130933" y="64749"/>
                      <a:pt x="138335" y="53687"/>
                    </a:cubicBezTo>
                    <a:cubicBezTo>
                      <a:pt x="144503" y="44451"/>
                      <a:pt x="168848" y="11117"/>
                      <a:pt x="176743" y="360"/>
                    </a:cubicBezTo>
                    <a:cubicBezTo>
                      <a:pt x="177319" y="-405"/>
                      <a:pt x="178553" y="154"/>
                      <a:pt x="178306" y="1067"/>
                    </a:cubicBezTo>
                    <a:cubicBezTo>
                      <a:pt x="175921" y="11265"/>
                      <a:pt x="169424" y="38250"/>
                      <a:pt x="163091" y="55250"/>
                    </a:cubicBezTo>
                    <a:cubicBezTo>
                      <a:pt x="150425" y="89011"/>
                      <a:pt x="95897" y="189202"/>
                      <a:pt x="95897" y="189202"/>
                    </a:cubicBezTo>
                    <a:lnTo>
                      <a:pt x="36023" y="274942"/>
                    </a:lnTo>
                    <a:lnTo>
                      <a:pt x="0" y="169841"/>
                    </a:lnTo>
                    <a:lnTo>
                      <a:pt x="8306" y="107154"/>
                    </a:lnTo>
                    <a:lnTo>
                      <a:pt x="41534" y="51836"/>
                    </a:lnTo>
                    <a:close/>
                  </a:path>
                </a:pathLst>
              </a:custGeom>
              <a:solidFill>
                <a:srgbClr val="F0BB7E"/>
              </a:solidFill>
              <a:ln w="822"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074CFCA-D1E3-029A-0705-BC09153FC678}"/>
                  </a:ext>
                </a:extLst>
              </p:cNvPr>
              <p:cNvSpPr/>
              <p:nvPr/>
            </p:nvSpPr>
            <p:spPr>
              <a:xfrm>
                <a:off x="8707570" y="3754078"/>
                <a:ext cx="36440" cy="55699"/>
              </a:xfrm>
              <a:custGeom>
                <a:avLst/>
                <a:gdLst>
                  <a:gd name="connsiteX0" fmla="*/ 7 w 36440"/>
                  <a:gd name="connsiteY0" fmla="*/ 11637 h 55699"/>
                  <a:gd name="connsiteX1" fmla="*/ 10123 w 36440"/>
                  <a:gd name="connsiteY1" fmla="*/ 55548 h 55699"/>
                  <a:gd name="connsiteX2" fmla="*/ 36441 w 36440"/>
                  <a:gd name="connsiteY2" fmla="*/ 19730 h 55699"/>
                  <a:gd name="connsiteX3" fmla="*/ 28463 w 36440"/>
                  <a:gd name="connsiteY3" fmla="*/ 2566 h 55699"/>
                  <a:gd name="connsiteX4" fmla="*/ 23117 w 36440"/>
                  <a:gd name="connsiteY4" fmla="*/ 140 h 55699"/>
                  <a:gd name="connsiteX5" fmla="*/ 7 w 36440"/>
                  <a:gd name="connsiteY5" fmla="*/ 11637 h 5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440" h="55699">
                    <a:moveTo>
                      <a:pt x="7" y="11637"/>
                    </a:moveTo>
                    <a:cubicBezTo>
                      <a:pt x="-241" y="12534"/>
                      <a:pt x="6503" y="52776"/>
                      <a:pt x="10123" y="55548"/>
                    </a:cubicBezTo>
                    <a:cubicBezTo>
                      <a:pt x="13824" y="58311"/>
                      <a:pt x="36441" y="22502"/>
                      <a:pt x="36441" y="19730"/>
                    </a:cubicBezTo>
                    <a:cubicBezTo>
                      <a:pt x="36441" y="17715"/>
                      <a:pt x="31260" y="7805"/>
                      <a:pt x="28463" y="2566"/>
                    </a:cubicBezTo>
                    <a:cubicBezTo>
                      <a:pt x="27476" y="608"/>
                      <a:pt x="25255" y="-387"/>
                      <a:pt x="23117" y="140"/>
                    </a:cubicBezTo>
                    <a:cubicBezTo>
                      <a:pt x="16126" y="1834"/>
                      <a:pt x="1404" y="6037"/>
                      <a:pt x="7" y="11637"/>
                    </a:cubicBezTo>
                    <a:close/>
                  </a:path>
                </a:pathLst>
              </a:custGeom>
              <a:solidFill>
                <a:srgbClr val="845338"/>
              </a:solidFill>
              <a:ln w="822"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C3ABE93F-943B-D306-0723-EAAEB3327686}"/>
                  </a:ext>
                </a:extLst>
              </p:cNvPr>
              <p:cNvSpPr/>
              <p:nvPr/>
            </p:nvSpPr>
            <p:spPr>
              <a:xfrm>
                <a:off x="8621507" y="4503248"/>
                <a:ext cx="207357" cy="163491"/>
              </a:xfrm>
              <a:custGeom>
                <a:avLst/>
                <a:gdLst>
                  <a:gd name="connsiteX0" fmla="*/ 58435 w 207357"/>
                  <a:gd name="connsiteY0" fmla="*/ 55882 h 163491"/>
                  <a:gd name="connsiteX1" fmla="*/ 122010 w 207357"/>
                  <a:gd name="connsiteY1" fmla="*/ 564 h 163491"/>
                  <a:gd name="connsiteX2" fmla="*/ 146931 w 207357"/>
                  <a:gd name="connsiteY2" fmla="*/ 23609 h 163491"/>
                  <a:gd name="connsiteX3" fmla="*/ 169054 w 207357"/>
                  <a:gd name="connsiteY3" fmla="*/ 50347 h 163491"/>
                  <a:gd name="connsiteX4" fmla="*/ 204255 w 207357"/>
                  <a:gd name="connsiteY4" fmla="*/ 23659 h 163491"/>
                  <a:gd name="connsiteX5" fmla="*/ 198580 w 207357"/>
                  <a:gd name="connsiteY5" fmla="*/ 80769 h 163491"/>
                  <a:gd name="connsiteX6" fmla="*/ 194879 w 207357"/>
                  <a:gd name="connsiteY6" fmla="*/ 101051 h 163491"/>
                  <a:gd name="connsiteX7" fmla="*/ 95280 w 207357"/>
                  <a:gd name="connsiteY7" fmla="*/ 160975 h 163491"/>
                  <a:gd name="connsiteX8" fmla="*/ 288 w 207357"/>
                  <a:gd name="connsiteY8" fmla="*/ 146187 h 163491"/>
                  <a:gd name="connsiteX9" fmla="*/ 206 w 207357"/>
                  <a:gd name="connsiteY9" fmla="*/ 123528 h 163491"/>
                  <a:gd name="connsiteX10" fmla="*/ 15339 w 207357"/>
                  <a:gd name="connsiteY10" fmla="*/ 86008 h 163491"/>
                  <a:gd name="connsiteX11" fmla="*/ 30801 w 207357"/>
                  <a:gd name="connsiteY11" fmla="*/ 77077 h 163491"/>
                  <a:gd name="connsiteX12" fmla="*/ 58435 w 207357"/>
                  <a:gd name="connsiteY12" fmla="*/ 55882 h 16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357" h="163491">
                    <a:moveTo>
                      <a:pt x="58435" y="55882"/>
                    </a:moveTo>
                    <a:cubicBezTo>
                      <a:pt x="67646" y="44820"/>
                      <a:pt x="106383" y="-5884"/>
                      <a:pt x="122010" y="564"/>
                    </a:cubicBezTo>
                    <a:cubicBezTo>
                      <a:pt x="137719" y="7021"/>
                      <a:pt x="144134" y="15311"/>
                      <a:pt x="146931" y="23609"/>
                    </a:cubicBezTo>
                    <a:cubicBezTo>
                      <a:pt x="149726" y="31908"/>
                      <a:pt x="153346" y="49426"/>
                      <a:pt x="169054" y="50347"/>
                    </a:cubicBezTo>
                    <a:cubicBezTo>
                      <a:pt x="184680" y="51268"/>
                      <a:pt x="199896" y="19094"/>
                      <a:pt x="204255" y="23659"/>
                    </a:cubicBezTo>
                    <a:cubicBezTo>
                      <a:pt x="208696" y="28223"/>
                      <a:pt x="209600" y="69708"/>
                      <a:pt x="198580" y="80769"/>
                    </a:cubicBezTo>
                    <a:cubicBezTo>
                      <a:pt x="198580" y="80769"/>
                      <a:pt x="199485" y="95516"/>
                      <a:pt x="194879" y="101051"/>
                    </a:cubicBezTo>
                    <a:cubicBezTo>
                      <a:pt x="190273" y="106586"/>
                      <a:pt x="111894" y="156369"/>
                      <a:pt x="95280" y="160975"/>
                    </a:cubicBezTo>
                    <a:cubicBezTo>
                      <a:pt x="78667" y="165580"/>
                      <a:pt x="1193" y="165547"/>
                      <a:pt x="288" y="146187"/>
                    </a:cubicBezTo>
                    <a:cubicBezTo>
                      <a:pt x="-124" y="138308"/>
                      <a:pt x="-41" y="130281"/>
                      <a:pt x="206" y="123528"/>
                    </a:cubicBezTo>
                    <a:cubicBezTo>
                      <a:pt x="782" y="109645"/>
                      <a:pt x="5963" y="96248"/>
                      <a:pt x="15339" y="86008"/>
                    </a:cubicBezTo>
                    <a:cubicBezTo>
                      <a:pt x="20109" y="80794"/>
                      <a:pt x="25537" y="76731"/>
                      <a:pt x="30801" y="77077"/>
                    </a:cubicBezTo>
                    <a:cubicBezTo>
                      <a:pt x="44618" y="78014"/>
                      <a:pt x="58435" y="55882"/>
                      <a:pt x="58435" y="55882"/>
                    </a:cubicBezTo>
                    <a:close/>
                  </a:path>
                </a:pathLst>
              </a:custGeom>
              <a:solidFill>
                <a:srgbClr val="2C2D30"/>
              </a:solidFill>
              <a:ln w="822"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C5AC44DF-0177-EC0E-1DCD-2C6BB180758B}"/>
                  </a:ext>
                </a:extLst>
              </p:cNvPr>
              <p:cNvSpPr/>
              <p:nvPr/>
            </p:nvSpPr>
            <p:spPr>
              <a:xfrm>
                <a:off x="8969000" y="3755237"/>
                <a:ext cx="56811" cy="86653"/>
              </a:xfrm>
              <a:custGeom>
                <a:avLst/>
                <a:gdLst>
                  <a:gd name="connsiteX0" fmla="*/ 11464 w 56811"/>
                  <a:gd name="connsiteY0" fmla="*/ 0 h 86653"/>
                  <a:gd name="connsiteX1" fmla="*/ 56616 w 56811"/>
                  <a:gd name="connsiteY1" fmla="*/ 32265 h 86653"/>
                  <a:gd name="connsiteX2" fmla="*/ 36384 w 56811"/>
                  <a:gd name="connsiteY2" fmla="*/ 56231 h 86653"/>
                  <a:gd name="connsiteX3" fmla="*/ 13356 w 56811"/>
                  <a:gd name="connsiteY3" fmla="*/ 86653 h 86653"/>
                  <a:gd name="connsiteX4" fmla="*/ 5954 w 56811"/>
                  <a:gd name="connsiteY4" fmla="*/ 43327 h 86653"/>
                  <a:gd name="connsiteX5" fmla="*/ 443 w 56811"/>
                  <a:gd name="connsiteY5" fmla="*/ 10141 h 86653"/>
                  <a:gd name="connsiteX6" fmla="*/ 11464 w 56811"/>
                  <a:gd name="connsiteY6" fmla="*/ 0 h 8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811" h="86653">
                    <a:moveTo>
                      <a:pt x="11464" y="0"/>
                    </a:moveTo>
                    <a:cubicBezTo>
                      <a:pt x="12369" y="0"/>
                      <a:pt x="60235" y="14319"/>
                      <a:pt x="56616" y="32265"/>
                    </a:cubicBezTo>
                    <a:cubicBezTo>
                      <a:pt x="55712" y="36870"/>
                      <a:pt x="39098" y="49783"/>
                      <a:pt x="36384" y="56231"/>
                    </a:cubicBezTo>
                    <a:cubicBezTo>
                      <a:pt x="33588" y="62687"/>
                      <a:pt x="17879" y="82968"/>
                      <a:pt x="13356" y="86653"/>
                    </a:cubicBezTo>
                    <a:cubicBezTo>
                      <a:pt x="13356" y="86653"/>
                      <a:pt x="8668" y="52546"/>
                      <a:pt x="5954" y="43327"/>
                    </a:cubicBezTo>
                    <a:cubicBezTo>
                      <a:pt x="3157" y="34107"/>
                      <a:pt x="-1448" y="13825"/>
                      <a:pt x="443" y="10141"/>
                    </a:cubicBezTo>
                    <a:cubicBezTo>
                      <a:pt x="2253" y="6448"/>
                      <a:pt x="11464" y="0"/>
                      <a:pt x="11464" y="0"/>
                    </a:cubicBezTo>
                    <a:close/>
                  </a:path>
                </a:pathLst>
              </a:custGeom>
              <a:solidFill>
                <a:srgbClr val="845338"/>
              </a:solidFill>
              <a:ln w="822"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97296CC8-7BF6-874D-74C8-402A099D6AFF}"/>
                  </a:ext>
                </a:extLst>
              </p:cNvPr>
              <p:cNvSpPr/>
              <p:nvPr/>
            </p:nvSpPr>
            <p:spPr>
              <a:xfrm>
                <a:off x="8824766" y="3916278"/>
                <a:ext cx="33232" cy="152138"/>
              </a:xfrm>
              <a:custGeom>
                <a:avLst/>
                <a:gdLst>
                  <a:gd name="connsiteX0" fmla="*/ 421 w 33232"/>
                  <a:gd name="connsiteY0" fmla="*/ 152139 h 152138"/>
                  <a:gd name="connsiteX1" fmla="*/ 32249 w 33232"/>
                  <a:gd name="connsiteY1" fmla="*/ 44 h 152138"/>
                  <a:gd name="connsiteX2" fmla="*/ 421 w 33232"/>
                  <a:gd name="connsiteY2" fmla="*/ 152139 h 152138"/>
                </a:gdLst>
                <a:ahLst/>
                <a:cxnLst>
                  <a:cxn ang="0">
                    <a:pos x="connsiteX0" y="connsiteY0"/>
                  </a:cxn>
                  <a:cxn ang="0">
                    <a:pos x="connsiteX1" y="connsiteY1"/>
                  </a:cxn>
                  <a:cxn ang="0">
                    <a:pos x="connsiteX2" y="connsiteY2"/>
                  </a:cxn>
                </a:cxnLst>
                <a:rect l="l" t="t" r="r" b="b"/>
                <a:pathLst>
                  <a:path w="33232" h="152138">
                    <a:moveTo>
                      <a:pt x="421" y="152139"/>
                    </a:moveTo>
                    <a:cubicBezTo>
                      <a:pt x="-3774" y="138092"/>
                      <a:pt x="24600" y="3070"/>
                      <a:pt x="32249" y="44"/>
                    </a:cubicBezTo>
                    <a:cubicBezTo>
                      <a:pt x="39898" y="-2983"/>
                      <a:pt x="421" y="152139"/>
                      <a:pt x="421" y="152139"/>
                    </a:cubicBezTo>
                    <a:close/>
                  </a:path>
                </a:pathLst>
              </a:custGeom>
              <a:solidFill>
                <a:srgbClr val="F0BB7E"/>
              </a:solidFill>
              <a:ln w="822"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DE72699E-84FB-502C-1065-A6F149F4EE02}"/>
                  </a:ext>
                </a:extLst>
              </p:cNvPr>
              <p:cNvSpPr/>
              <p:nvPr/>
            </p:nvSpPr>
            <p:spPr>
              <a:xfrm>
                <a:off x="9004159" y="3470333"/>
                <a:ext cx="43733" cy="196713"/>
              </a:xfrm>
              <a:custGeom>
                <a:avLst/>
                <a:gdLst>
                  <a:gd name="connsiteX0" fmla="*/ 8463 w 43733"/>
                  <a:gd name="connsiteY0" fmla="*/ 0 h 196713"/>
                  <a:gd name="connsiteX1" fmla="*/ 43335 w 43733"/>
                  <a:gd name="connsiteY1" fmla="*/ 116533 h 196713"/>
                  <a:gd name="connsiteX2" fmla="*/ 403 w 43733"/>
                  <a:gd name="connsiteY2" fmla="*/ 196647 h 196713"/>
                  <a:gd name="connsiteX3" fmla="*/ 25488 w 43733"/>
                  <a:gd name="connsiteY3" fmla="*/ 124625 h 196713"/>
                  <a:gd name="connsiteX4" fmla="*/ 8463 w 43733"/>
                  <a:gd name="connsiteY4" fmla="*/ 0 h 196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196713">
                    <a:moveTo>
                      <a:pt x="8463" y="0"/>
                    </a:moveTo>
                    <a:cubicBezTo>
                      <a:pt x="8463" y="0"/>
                      <a:pt x="48105" y="102781"/>
                      <a:pt x="43335" y="116533"/>
                    </a:cubicBezTo>
                    <a:cubicBezTo>
                      <a:pt x="38482" y="130292"/>
                      <a:pt x="4434" y="194221"/>
                      <a:pt x="403" y="196647"/>
                    </a:cubicBezTo>
                    <a:cubicBezTo>
                      <a:pt x="-3627" y="199073"/>
                      <a:pt x="23843" y="134330"/>
                      <a:pt x="25488" y="124625"/>
                    </a:cubicBezTo>
                    <a:cubicBezTo>
                      <a:pt x="27133" y="114921"/>
                      <a:pt x="8463" y="0"/>
                      <a:pt x="8463" y="0"/>
                    </a:cubicBezTo>
                    <a:close/>
                  </a:path>
                </a:pathLst>
              </a:custGeom>
              <a:solidFill>
                <a:srgbClr val="D3A06C"/>
              </a:solidFill>
              <a:ln w="822"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223886AB-BC92-D0FC-4D4A-D4777C21212C}"/>
                  </a:ext>
                </a:extLst>
              </p:cNvPr>
              <p:cNvSpPr/>
              <p:nvPr/>
            </p:nvSpPr>
            <p:spPr>
              <a:xfrm>
                <a:off x="8734828" y="3594959"/>
                <a:ext cx="5070" cy="102922"/>
              </a:xfrm>
              <a:custGeom>
                <a:avLst/>
                <a:gdLst>
                  <a:gd name="connsiteX0" fmla="*/ 5071 w 5070"/>
                  <a:gd name="connsiteY0" fmla="*/ 0 h 102922"/>
                  <a:gd name="connsiteX1" fmla="*/ 1040 w 5070"/>
                  <a:gd name="connsiteY1" fmla="*/ 102781 h 102922"/>
                  <a:gd name="connsiteX2" fmla="*/ 5071 w 5070"/>
                  <a:gd name="connsiteY2" fmla="*/ 0 h 102922"/>
                </a:gdLst>
                <a:ahLst/>
                <a:cxnLst>
                  <a:cxn ang="0">
                    <a:pos x="connsiteX0" y="connsiteY0"/>
                  </a:cxn>
                  <a:cxn ang="0">
                    <a:pos x="connsiteX1" y="connsiteY1"/>
                  </a:cxn>
                  <a:cxn ang="0">
                    <a:pos x="connsiteX2" y="connsiteY2"/>
                  </a:cxn>
                </a:cxnLst>
                <a:rect l="l" t="t" r="r" b="b"/>
                <a:pathLst>
                  <a:path w="5070" h="102922">
                    <a:moveTo>
                      <a:pt x="5071" y="0"/>
                    </a:moveTo>
                    <a:cubicBezTo>
                      <a:pt x="5071" y="0"/>
                      <a:pt x="1863" y="98735"/>
                      <a:pt x="1040" y="102781"/>
                    </a:cubicBezTo>
                    <a:cubicBezTo>
                      <a:pt x="218" y="106828"/>
                      <a:pt x="-2167" y="22658"/>
                      <a:pt x="5071" y="0"/>
                    </a:cubicBezTo>
                    <a:close/>
                  </a:path>
                </a:pathLst>
              </a:custGeom>
              <a:solidFill>
                <a:srgbClr val="D3A06C"/>
              </a:solidFill>
              <a:ln w="822" cap="flat">
                <a:noFill/>
                <a:prstDash val="solid"/>
                <a:miter/>
              </a:ln>
            </p:spPr>
            <p:txBody>
              <a:bodyPr rtlCol="0" anchor="ctr"/>
              <a:lstStyle/>
              <a:p>
                <a:endParaRPr lang="en-US"/>
              </a:p>
            </p:txBody>
          </p:sp>
        </p:grpSp>
        <p:grpSp>
          <p:nvGrpSpPr>
            <p:cNvPr id="85" name="Graphic 2">
              <a:extLst>
                <a:ext uri="{FF2B5EF4-FFF2-40B4-BE49-F238E27FC236}">
                  <a16:creationId xmlns:a16="http://schemas.microsoft.com/office/drawing/2014/main" id="{2CAA9333-1A02-A782-E551-E6321ACF600B}"/>
                </a:ext>
              </a:extLst>
            </p:cNvPr>
            <p:cNvGrpSpPr/>
            <p:nvPr/>
          </p:nvGrpSpPr>
          <p:grpSpPr>
            <a:xfrm>
              <a:off x="8314587" y="5768080"/>
              <a:ext cx="492986" cy="1300262"/>
              <a:chOff x="8283923" y="3318408"/>
              <a:chExt cx="492986" cy="1300262"/>
            </a:xfrm>
          </p:grpSpPr>
          <p:sp>
            <p:nvSpPr>
              <p:cNvPr id="86" name="Freeform 85">
                <a:extLst>
                  <a:ext uri="{FF2B5EF4-FFF2-40B4-BE49-F238E27FC236}">
                    <a16:creationId xmlns:a16="http://schemas.microsoft.com/office/drawing/2014/main" id="{7A28386D-01D4-7E98-EE64-43006D6E6DA3}"/>
                  </a:ext>
                </a:extLst>
              </p:cNvPr>
              <p:cNvSpPr/>
              <p:nvPr/>
            </p:nvSpPr>
            <p:spPr>
              <a:xfrm>
                <a:off x="8597022" y="4405916"/>
                <a:ext cx="68199" cy="196034"/>
              </a:xfrm>
              <a:custGeom>
                <a:avLst/>
                <a:gdLst>
                  <a:gd name="connsiteX0" fmla="*/ 22635 w 68199"/>
                  <a:gd name="connsiteY0" fmla="*/ 5774 h 196034"/>
                  <a:gd name="connsiteX1" fmla="*/ 22635 w 68199"/>
                  <a:gd name="connsiteY1" fmla="*/ 96950 h 196034"/>
                  <a:gd name="connsiteX2" fmla="*/ 8489 w 68199"/>
                  <a:gd name="connsiteY2" fmla="*/ 144463 h 196034"/>
                  <a:gd name="connsiteX3" fmla="*/ 2074 w 68199"/>
                  <a:gd name="connsiteY3" fmla="*/ 188127 h 196034"/>
                  <a:gd name="connsiteX4" fmla="*/ 54711 w 68199"/>
                  <a:gd name="connsiteY4" fmla="*/ 194550 h 196034"/>
                  <a:gd name="connsiteX5" fmla="*/ 54711 w 68199"/>
                  <a:gd name="connsiteY5" fmla="*/ 128417 h 196034"/>
                  <a:gd name="connsiteX6" fmla="*/ 68199 w 68199"/>
                  <a:gd name="connsiteY6" fmla="*/ 0 h 196034"/>
                  <a:gd name="connsiteX7" fmla="*/ 22635 w 68199"/>
                  <a:gd name="connsiteY7" fmla="*/ 5774 h 196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199" h="196034">
                    <a:moveTo>
                      <a:pt x="22635" y="5774"/>
                    </a:moveTo>
                    <a:cubicBezTo>
                      <a:pt x="22635" y="5774"/>
                      <a:pt x="31600" y="79613"/>
                      <a:pt x="22635" y="96950"/>
                    </a:cubicBezTo>
                    <a:cubicBezTo>
                      <a:pt x="13588" y="114287"/>
                      <a:pt x="11039" y="130341"/>
                      <a:pt x="8489" y="144463"/>
                    </a:cubicBezTo>
                    <a:cubicBezTo>
                      <a:pt x="5940" y="158584"/>
                      <a:pt x="-4341" y="180420"/>
                      <a:pt x="2074" y="188127"/>
                    </a:cubicBezTo>
                    <a:cubicBezTo>
                      <a:pt x="8489" y="195833"/>
                      <a:pt x="46979" y="197757"/>
                      <a:pt x="54711" y="194550"/>
                    </a:cubicBezTo>
                    <a:cubicBezTo>
                      <a:pt x="62442" y="191342"/>
                      <a:pt x="52161" y="161158"/>
                      <a:pt x="54711" y="128417"/>
                    </a:cubicBezTo>
                    <a:cubicBezTo>
                      <a:pt x="57260" y="95667"/>
                      <a:pt x="68199" y="0"/>
                      <a:pt x="68199" y="0"/>
                    </a:cubicBezTo>
                    <a:lnTo>
                      <a:pt x="22635" y="5774"/>
                    </a:lnTo>
                    <a:close/>
                  </a:path>
                </a:pathLst>
              </a:custGeom>
              <a:solidFill>
                <a:srgbClr val="FDD1B0"/>
              </a:solidFill>
              <a:ln w="822"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A0A6211E-5EC1-1F8C-C8ED-98C95DF36B0B}"/>
                  </a:ext>
                </a:extLst>
              </p:cNvPr>
              <p:cNvSpPr/>
              <p:nvPr/>
            </p:nvSpPr>
            <p:spPr>
              <a:xfrm>
                <a:off x="8294432" y="4400350"/>
                <a:ext cx="129935" cy="201853"/>
              </a:xfrm>
              <a:custGeom>
                <a:avLst/>
                <a:gdLst>
                  <a:gd name="connsiteX0" fmla="*/ 69033 w 129935"/>
                  <a:gd name="connsiteY0" fmla="*/ 5558 h 201853"/>
                  <a:gd name="connsiteX1" fmla="*/ 53571 w 129935"/>
                  <a:gd name="connsiteY1" fmla="*/ 103799 h 201853"/>
                  <a:gd name="connsiteX2" fmla="*/ 10557 w 129935"/>
                  <a:gd name="connsiteY2" fmla="*/ 170573 h 201853"/>
                  <a:gd name="connsiteX3" fmla="*/ 10557 w 129935"/>
                  <a:gd name="connsiteY3" fmla="*/ 195617 h 201853"/>
                  <a:gd name="connsiteX4" fmla="*/ 46580 w 129935"/>
                  <a:gd name="connsiteY4" fmla="*/ 201399 h 201853"/>
                  <a:gd name="connsiteX5" fmla="*/ 90828 w 129935"/>
                  <a:gd name="connsiteY5" fmla="*/ 118570 h 201853"/>
                  <a:gd name="connsiteX6" fmla="*/ 125535 w 129935"/>
                  <a:gd name="connsiteY6" fmla="*/ 22903 h 201853"/>
                  <a:gd name="connsiteX7" fmla="*/ 69033 w 129935"/>
                  <a:gd name="connsiteY7" fmla="*/ 5558 h 20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935" h="201853">
                    <a:moveTo>
                      <a:pt x="69033" y="5558"/>
                    </a:moveTo>
                    <a:cubicBezTo>
                      <a:pt x="61302" y="16471"/>
                      <a:pt x="60644" y="101866"/>
                      <a:pt x="53571" y="103799"/>
                    </a:cubicBezTo>
                    <a:cubicBezTo>
                      <a:pt x="46580" y="105723"/>
                      <a:pt x="20179" y="157735"/>
                      <a:pt x="10557" y="170573"/>
                    </a:cubicBezTo>
                    <a:cubicBezTo>
                      <a:pt x="935" y="183412"/>
                      <a:pt x="-7373" y="189835"/>
                      <a:pt x="10557" y="195617"/>
                    </a:cubicBezTo>
                    <a:cubicBezTo>
                      <a:pt x="28569" y="201399"/>
                      <a:pt x="41399" y="202682"/>
                      <a:pt x="46580" y="201399"/>
                    </a:cubicBezTo>
                    <a:cubicBezTo>
                      <a:pt x="51680" y="200116"/>
                      <a:pt x="92144" y="129484"/>
                      <a:pt x="90828" y="118570"/>
                    </a:cubicBezTo>
                    <a:cubicBezTo>
                      <a:pt x="89594" y="107656"/>
                      <a:pt x="101766" y="60785"/>
                      <a:pt x="125535" y="22903"/>
                    </a:cubicBezTo>
                    <a:cubicBezTo>
                      <a:pt x="149304" y="-14979"/>
                      <a:pt x="69033" y="5558"/>
                      <a:pt x="69033" y="5558"/>
                    </a:cubicBezTo>
                    <a:close/>
                  </a:path>
                </a:pathLst>
              </a:custGeom>
              <a:solidFill>
                <a:srgbClr val="FDD1B0"/>
              </a:solidFill>
              <a:ln w="822"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A504611B-2127-F0B5-8712-C7DAA4979C04}"/>
                  </a:ext>
                </a:extLst>
              </p:cNvPr>
              <p:cNvSpPr/>
              <p:nvPr/>
            </p:nvSpPr>
            <p:spPr>
              <a:xfrm>
                <a:off x="8383212" y="3527222"/>
                <a:ext cx="124510" cy="274491"/>
              </a:xfrm>
              <a:custGeom>
                <a:avLst/>
                <a:gdLst>
                  <a:gd name="connsiteX0" fmla="*/ 124511 w 124510"/>
                  <a:gd name="connsiteY0" fmla="*/ 0 h 274491"/>
                  <a:gd name="connsiteX1" fmla="*/ 39305 w 124510"/>
                  <a:gd name="connsiteY1" fmla="*/ 26647 h 274491"/>
                  <a:gd name="connsiteX2" fmla="*/ 9779 w 124510"/>
                  <a:gd name="connsiteY2" fmla="*/ 135161 h 274491"/>
                  <a:gd name="connsiteX3" fmla="*/ 9779 w 124510"/>
                  <a:gd name="connsiteY3" fmla="*/ 207076 h 274491"/>
                  <a:gd name="connsiteX4" fmla="*/ 156 w 124510"/>
                  <a:gd name="connsiteY4" fmla="*/ 244958 h 274491"/>
                  <a:gd name="connsiteX5" fmla="*/ 90708 w 124510"/>
                  <a:gd name="connsiteY5" fmla="*/ 274492 h 274491"/>
                  <a:gd name="connsiteX6" fmla="*/ 116368 w 124510"/>
                  <a:gd name="connsiteY6" fmla="*/ 11235 h 274491"/>
                  <a:gd name="connsiteX7" fmla="*/ 124511 w 124510"/>
                  <a:gd name="connsiteY7" fmla="*/ 0 h 274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510" h="274491">
                    <a:moveTo>
                      <a:pt x="124511" y="0"/>
                    </a:moveTo>
                    <a:cubicBezTo>
                      <a:pt x="116779" y="2566"/>
                      <a:pt x="43828" y="17658"/>
                      <a:pt x="39305" y="26647"/>
                    </a:cubicBezTo>
                    <a:cubicBezTo>
                      <a:pt x="34781" y="35637"/>
                      <a:pt x="14220" y="119107"/>
                      <a:pt x="9779" y="135161"/>
                    </a:cubicBezTo>
                    <a:cubicBezTo>
                      <a:pt x="5256" y="151215"/>
                      <a:pt x="11671" y="198728"/>
                      <a:pt x="9779" y="207076"/>
                    </a:cubicBezTo>
                    <a:cubicBezTo>
                      <a:pt x="7805" y="215424"/>
                      <a:pt x="4597" y="239176"/>
                      <a:pt x="156" y="244958"/>
                    </a:cubicBezTo>
                    <a:cubicBezTo>
                      <a:pt x="-4367" y="250739"/>
                      <a:pt x="90708" y="274492"/>
                      <a:pt x="90708" y="274492"/>
                    </a:cubicBezTo>
                    <a:lnTo>
                      <a:pt x="116368" y="11235"/>
                    </a:lnTo>
                    <a:lnTo>
                      <a:pt x="124511" y="0"/>
                    </a:lnTo>
                    <a:close/>
                  </a:path>
                </a:pathLst>
              </a:custGeom>
              <a:solidFill>
                <a:srgbClr val="FFFFFF"/>
              </a:solidFill>
              <a:ln w="822"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CBD21345-AEF2-8B26-E4B3-7C350C26CDBC}"/>
                  </a:ext>
                </a:extLst>
              </p:cNvPr>
              <p:cNvSpPr/>
              <p:nvPr/>
            </p:nvSpPr>
            <p:spPr>
              <a:xfrm>
                <a:off x="8504513" y="3318408"/>
                <a:ext cx="173679" cy="249522"/>
              </a:xfrm>
              <a:custGeom>
                <a:avLst/>
                <a:gdLst>
                  <a:gd name="connsiteX0" fmla="*/ 115801 w 173679"/>
                  <a:gd name="connsiteY0" fmla="*/ 455 h 249522"/>
                  <a:gd name="connsiteX1" fmla="*/ 136938 w 173679"/>
                  <a:gd name="connsiteY1" fmla="*/ 4945 h 249522"/>
                  <a:gd name="connsiteX2" fmla="*/ 173537 w 173679"/>
                  <a:gd name="connsiteY2" fmla="*/ 55024 h 249522"/>
                  <a:gd name="connsiteX3" fmla="*/ 162599 w 173679"/>
                  <a:gd name="connsiteY3" fmla="*/ 202703 h 249522"/>
                  <a:gd name="connsiteX4" fmla="*/ 173537 w 173679"/>
                  <a:gd name="connsiteY4" fmla="*/ 241226 h 249522"/>
                  <a:gd name="connsiteX5" fmla="*/ 143353 w 173679"/>
                  <a:gd name="connsiteY5" fmla="*/ 248933 h 249522"/>
                  <a:gd name="connsiteX6" fmla="*/ 90881 w 173679"/>
                  <a:gd name="connsiteY6" fmla="*/ 222351 h 249522"/>
                  <a:gd name="connsiteX7" fmla="*/ 103547 w 173679"/>
                  <a:gd name="connsiteY7" fmla="*/ 171886 h 249522"/>
                  <a:gd name="connsiteX8" fmla="*/ 56339 w 173679"/>
                  <a:gd name="connsiteY8" fmla="*/ 126618 h 249522"/>
                  <a:gd name="connsiteX9" fmla="*/ 60204 w 173679"/>
                  <a:gd name="connsiteY9" fmla="*/ 204948 h 249522"/>
                  <a:gd name="connsiteX10" fmla="*/ 6581 w 173679"/>
                  <a:gd name="connsiteY10" fmla="*/ 210409 h 249522"/>
                  <a:gd name="connsiteX11" fmla="*/ 6581 w 173679"/>
                  <a:gd name="connsiteY11" fmla="*/ 172527 h 249522"/>
                  <a:gd name="connsiteX12" fmla="*/ 32323 w 173679"/>
                  <a:gd name="connsiteY12" fmla="*/ 59523 h 249522"/>
                  <a:gd name="connsiteX13" fmla="*/ 115801 w 173679"/>
                  <a:gd name="connsiteY13" fmla="*/ 455 h 24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679" h="249522">
                    <a:moveTo>
                      <a:pt x="115801" y="455"/>
                    </a:moveTo>
                    <a:cubicBezTo>
                      <a:pt x="115801" y="455"/>
                      <a:pt x="124109" y="-2111"/>
                      <a:pt x="136938" y="4945"/>
                    </a:cubicBezTo>
                    <a:cubicBezTo>
                      <a:pt x="149768" y="12010"/>
                      <a:pt x="171646" y="33197"/>
                      <a:pt x="173537" y="55024"/>
                    </a:cubicBezTo>
                    <a:cubicBezTo>
                      <a:pt x="175512" y="76852"/>
                      <a:pt x="156184" y="166104"/>
                      <a:pt x="162599" y="202703"/>
                    </a:cubicBezTo>
                    <a:cubicBezTo>
                      <a:pt x="169096" y="239302"/>
                      <a:pt x="173537" y="241226"/>
                      <a:pt x="173537" y="241226"/>
                    </a:cubicBezTo>
                    <a:cubicBezTo>
                      <a:pt x="173537" y="241226"/>
                      <a:pt x="165889" y="252140"/>
                      <a:pt x="143353" y="248933"/>
                    </a:cubicBezTo>
                    <a:cubicBezTo>
                      <a:pt x="120901" y="245725"/>
                      <a:pt x="87674" y="234548"/>
                      <a:pt x="90881" y="222351"/>
                    </a:cubicBezTo>
                    <a:cubicBezTo>
                      <a:pt x="94089" y="210154"/>
                      <a:pt x="103547" y="171886"/>
                      <a:pt x="103547" y="171886"/>
                    </a:cubicBezTo>
                    <a:cubicBezTo>
                      <a:pt x="103547" y="171886"/>
                      <a:pt x="56996" y="125335"/>
                      <a:pt x="56339" y="126618"/>
                    </a:cubicBezTo>
                    <a:cubicBezTo>
                      <a:pt x="55763" y="127901"/>
                      <a:pt x="58313" y="194676"/>
                      <a:pt x="60204" y="204948"/>
                    </a:cubicBezTo>
                    <a:cubicBezTo>
                      <a:pt x="62178" y="215221"/>
                      <a:pt x="17519" y="209768"/>
                      <a:pt x="6581" y="210409"/>
                    </a:cubicBezTo>
                    <a:cubicBezTo>
                      <a:pt x="-4276" y="211051"/>
                      <a:pt x="166" y="202061"/>
                      <a:pt x="6581" y="172527"/>
                    </a:cubicBezTo>
                    <a:cubicBezTo>
                      <a:pt x="12995" y="142993"/>
                      <a:pt x="23276" y="73003"/>
                      <a:pt x="32323" y="59523"/>
                    </a:cubicBezTo>
                    <a:cubicBezTo>
                      <a:pt x="41288" y="46043"/>
                      <a:pt x="55434" y="-5327"/>
                      <a:pt x="115801" y="455"/>
                    </a:cubicBezTo>
                    <a:close/>
                  </a:path>
                </a:pathLst>
              </a:custGeom>
              <a:solidFill>
                <a:srgbClr val="F0BB7E"/>
              </a:solidFill>
              <a:ln w="822"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04EC32F7-E686-27EF-F5B0-E8F5D02A781C}"/>
                  </a:ext>
                </a:extLst>
              </p:cNvPr>
              <p:cNvSpPr/>
              <p:nvPr/>
            </p:nvSpPr>
            <p:spPr>
              <a:xfrm>
                <a:off x="8499580" y="3456269"/>
                <a:ext cx="121968" cy="120069"/>
              </a:xfrm>
              <a:custGeom>
                <a:avLst/>
                <a:gdLst>
                  <a:gd name="connsiteX0" fmla="*/ 121969 w 121968"/>
                  <a:gd name="connsiteY0" fmla="*/ 23119 h 120069"/>
                  <a:gd name="connsiteX1" fmla="*/ 118186 w 121968"/>
                  <a:gd name="connsiteY1" fmla="*/ 44906 h 120069"/>
                  <a:gd name="connsiteX2" fmla="*/ 116623 w 121968"/>
                  <a:gd name="connsiteY2" fmla="*/ 53977 h 120069"/>
                  <a:gd name="connsiteX3" fmla="*/ 109139 w 121968"/>
                  <a:gd name="connsiteY3" fmla="*/ 97600 h 120069"/>
                  <a:gd name="connsiteX4" fmla="*/ 113662 w 121968"/>
                  <a:gd name="connsiteY4" fmla="*/ 120069 h 120069"/>
                  <a:gd name="connsiteX5" fmla="*/ 0 w 121968"/>
                  <a:gd name="connsiteY5" fmla="*/ 74481 h 120069"/>
                  <a:gd name="connsiteX6" fmla="*/ 50745 w 121968"/>
                  <a:gd name="connsiteY6" fmla="*/ 50720 h 120069"/>
                  <a:gd name="connsiteX7" fmla="*/ 53212 w 121968"/>
                  <a:gd name="connsiteY7" fmla="*/ 21548 h 120069"/>
                  <a:gd name="connsiteX8" fmla="*/ 53294 w 121968"/>
                  <a:gd name="connsiteY8" fmla="*/ 14911 h 120069"/>
                  <a:gd name="connsiteX9" fmla="*/ 53294 w 121968"/>
                  <a:gd name="connsiteY9" fmla="*/ 0 h 120069"/>
                  <a:gd name="connsiteX10" fmla="*/ 121969 w 121968"/>
                  <a:gd name="connsiteY10" fmla="*/ 23119 h 120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68" h="120069">
                    <a:moveTo>
                      <a:pt x="121969" y="23119"/>
                    </a:moveTo>
                    <a:lnTo>
                      <a:pt x="118186" y="44906"/>
                    </a:lnTo>
                    <a:lnTo>
                      <a:pt x="116623" y="53977"/>
                    </a:lnTo>
                    <a:lnTo>
                      <a:pt x="109139" y="97600"/>
                    </a:lnTo>
                    <a:lnTo>
                      <a:pt x="113662" y="120069"/>
                    </a:lnTo>
                    <a:lnTo>
                      <a:pt x="0" y="74481"/>
                    </a:lnTo>
                    <a:cubicBezTo>
                      <a:pt x="0" y="74481"/>
                      <a:pt x="47455" y="54578"/>
                      <a:pt x="50745" y="50720"/>
                    </a:cubicBezTo>
                    <a:cubicBezTo>
                      <a:pt x="52390" y="48681"/>
                      <a:pt x="53048" y="34428"/>
                      <a:pt x="53212" y="21548"/>
                    </a:cubicBezTo>
                    <a:cubicBezTo>
                      <a:pt x="53294" y="19270"/>
                      <a:pt x="53294" y="17033"/>
                      <a:pt x="53294" y="14911"/>
                    </a:cubicBezTo>
                    <a:cubicBezTo>
                      <a:pt x="53377" y="6711"/>
                      <a:pt x="53294" y="288"/>
                      <a:pt x="53294" y="0"/>
                    </a:cubicBezTo>
                    <a:cubicBezTo>
                      <a:pt x="53294" y="3849"/>
                      <a:pt x="121969" y="23119"/>
                      <a:pt x="121969" y="23119"/>
                    </a:cubicBezTo>
                    <a:close/>
                  </a:path>
                </a:pathLst>
              </a:custGeom>
              <a:solidFill>
                <a:srgbClr val="FDD1B0"/>
              </a:solidFill>
              <a:ln w="822"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65CF40DA-5C7F-1669-917D-8EBA6DF9AEAD}"/>
                  </a:ext>
                </a:extLst>
              </p:cNvPr>
              <p:cNvSpPr/>
              <p:nvPr/>
            </p:nvSpPr>
            <p:spPr>
              <a:xfrm>
                <a:off x="8405047" y="3650819"/>
                <a:ext cx="55723" cy="278135"/>
              </a:xfrm>
              <a:custGeom>
                <a:avLst/>
                <a:gdLst>
                  <a:gd name="connsiteX0" fmla="*/ 55384 w 55723"/>
                  <a:gd name="connsiteY0" fmla="*/ 14130 h 278135"/>
                  <a:gd name="connsiteX1" fmla="*/ 43129 w 55723"/>
                  <a:gd name="connsiteY1" fmla="*/ 136123 h 278135"/>
                  <a:gd name="connsiteX2" fmla="*/ 55384 w 55723"/>
                  <a:gd name="connsiteY2" fmla="*/ 215744 h 278135"/>
                  <a:gd name="connsiteX3" fmla="*/ 38030 w 55723"/>
                  <a:gd name="connsiteY3" fmla="*/ 278135 h 278135"/>
                  <a:gd name="connsiteX4" fmla="*/ 116 w 55723"/>
                  <a:gd name="connsiteY4" fmla="*/ 163733 h 278135"/>
                  <a:gd name="connsiteX5" fmla="*/ 12946 w 55723"/>
                  <a:gd name="connsiteY5" fmla="*/ 0 h 278135"/>
                  <a:gd name="connsiteX6" fmla="*/ 55384 w 55723"/>
                  <a:gd name="connsiteY6" fmla="*/ 14130 h 27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723" h="278135">
                    <a:moveTo>
                      <a:pt x="55384" y="14130"/>
                    </a:moveTo>
                    <a:cubicBezTo>
                      <a:pt x="55384" y="14130"/>
                      <a:pt x="43129" y="128417"/>
                      <a:pt x="43129" y="136123"/>
                    </a:cubicBezTo>
                    <a:cubicBezTo>
                      <a:pt x="43129" y="143830"/>
                      <a:pt x="52176" y="202256"/>
                      <a:pt x="55384" y="215744"/>
                    </a:cubicBezTo>
                    <a:cubicBezTo>
                      <a:pt x="58591" y="229232"/>
                      <a:pt x="38030" y="278135"/>
                      <a:pt x="38030" y="278135"/>
                    </a:cubicBezTo>
                    <a:cubicBezTo>
                      <a:pt x="38030" y="278135"/>
                      <a:pt x="-2434" y="190059"/>
                      <a:pt x="116" y="163733"/>
                    </a:cubicBezTo>
                    <a:cubicBezTo>
                      <a:pt x="2665" y="137406"/>
                      <a:pt x="11712" y="0"/>
                      <a:pt x="12946" y="0"/>
                    </a:cubicBezTo>
                    <a:cubicBezTo>
                      <a:pt x="14262" y="0"/>
                      <a:pt x="55384" y="14130"/>
                      <a:pt x="55384" y="14130"/>
                    </a:cubicBezTo>
                    <a:close/>
                  </a:path>
                </a:pathLst>
              </a:custGeom>
              <a:solidFill>
                <a:srgbClr val="FDD1B0"/>
              </a:solidFill>
              <a:ln w="822"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92FB1075-A597-5FC9-12CE-60C00D6360ED}"/>
                  </a:ext>
                </a:extLst>
              </p:cNvPr>
              <p:cNvSpPr/>
              <p:nvPr/>
            </p:nvSpPr>
            <p:spPr>
              <a:xfrm>
                <a:off x="8678627" y="3683569"/>
                <a:ext cx="46138" cy="180856"/>
              </a:xfrm>
              <a:custGeom>
                <a:avLst/>
                <a:gdLst>
                  <a:gd name="connsiteX0" fmla="*/ 37997 w 46138"/>
                  <a:gd name="connsiteY0" fmla="*/ 0 h 180856"/>
                  <a:gd name="connsiteX1" fmla="*/ 37997 w 46138"/>
                  <a:gd name="connsiteY1" fmla="*/ 91177 h 180856"/>
                  <a:gd name="connsiteX2" fmla="*/ 46139 w 46138"/>
                  <a:gd name="connsiteY2" fmla="*/ 180856 h 180856"/>
                  <a:gd name="connsiteX3" fmla="*/ 18752 w 46138"/>
                  <a:gd name="connsiteY3" fmla="*/ 150886 h 180856"/>
                  <a:gd name="connsiteX4" fmla="*/ 9705 w 46138"/>
                  <a:gd name="connsiteY4" fmla="*/ 99516 h 180856"/>
                  <a:gd name="connsiteX5" fmla="*/ 0 w 46138"/>
                  <a:gd name="connsiteY5" fmla="*/ 7764 h 180856"/>
                  <a:gd name="connsiteX6" fmla="*/ 37997 w 46138"/>
                  <a:gd name="connsiteY6" fmla="*/ 0 h 180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38" h="180856">
                    <a:moveTo>
                      <a:pt x="37997" y="0"/>
                    </a:moveTo>
                    <a:cubicBezTo>
                      <a:pt x="37997" y="1283"/>
                      <a:pt x="31581" y="75764"/>
                      <a:pt x="37997" y="91177"/>
                    </a:cubicBezTo>
                    <a:cubicBezTo>
                      <a:pt x="44412" y="106589"/>
                      <a:pt x="45481" y="173791"/>
                      <a:pt x="46139" y="180856"/>
                    </a:cubicBezTo>
                    <a:lnTo>
                      <a:pt x="18752" y="150886"/>
                    </a:lnTo>
                    <a:cubicBezTo>
                      <a:pt x="18752" y="150886"/>
                      <a:pt x="9540" y="121944"/>
                      <a:pt x="9705" y="99516"/>
                    </a:cubicBezTo>
                    <a:cubicBezTo>
                      <a:pt x="9951" y="73889"/>
                      <a:pt x="0" y="7764"/>
                      <a:pt x="0" y="7764"/>
                    </a:cubicBezTo>
                    <a:lnTo>
                      <a:pt x="37997" y="0"/>
                    </a:lnTo>
                    <a:close/>
                  </a:path>
                </a:pathLst>
              </a:custGeom>
              <a:solidFill>
                <a:srgbClr val="FDD1B0"/>
              </a:solidFill>
              <a:ln w="822"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423B901C-3B46-AD3D-6141-0937AFEB6BD1}"/>
                  </a:ext>
                </a:extLst>
              </p:cNvPr>
              <p:cNvSpPr/>
              <p:nvPr/>
            </p:nvSpPr>
            <p:spPr>
              <a:xfrm>
                <a:off x="8355573" y="3747635"/>
                <a:ext cx="421336" cy="707544"/>
              </a:xfrm>
              <a:custGeom>
                <a:avLst/>
                <a:gdLst>
                  <a:gd name="connsiteX0" fmla="*/ 118346 w 421336"/>
                  <a:gd name="connsiteY0" fmla="*/ 47655 h 707544"/>
                  <a:gd name="connsiteX1" fmla="*/ 118346 w 421336"/>
                  <a:gd name="connsiteY1" fmla="*/ 91319 h 707544"/>
                  <a:gd name="connsiteX2" fmla="*/ 85531 w 421336"/>
                  <a:gd name="connsiteY2" fmla="*/ 185703 h 707544"/>
                  <a:gd name="connsiteX3" fmla="*/ 39309 w 421336"/>
                  <a:gd name="connsiteY3" fmla="*/ 398232 h 707544"/>
                  <a:gd name="connsiteX4" fmla="*/ 160 w 421336"/>
                  <a:gd name="connsiteY4" fmla="*/ 662772 h 707544"/>
                  <a:gd name="connsiteX5" fmla="*/ 77224 w 421336"/>
                  <a:gd name="connsiteY5" fmla="*/ 689098 h 707544"/>
                  <a:gd name="connsiteX6" fmla="*/ 195328 w 421336"/>
                  <a:gd name="connsiteY6" fmla="*/ 697446 h 707544"/>
                  <a:gd name="connsiteX7" fmla="*/ 322478 w 421336"/>
                  <a:gd name="connsiteY7" fmla="*/ 687815 h 707544"/>
                  <a:gd name="connsiteX8" fmla="*/ 372565 w 421336"/>
                  <a:gd name="connsiteY8" fmla="*/ 676260 h 707544"/>
                  <a:gd name="connsiteX9" fmla="*/ 372565 w 421336"/>
                  <a:gd name="connsiteY9" fmla="*/ 651216 h 707544"/>
                  <a:gd name="connsiteX10" fmla="*/ 421336 w 421336"/>
                  <a:gd name="connsiteY10" fmla="*/ 639020 h 707544"/>
                  <a:gd name="connsiteX11" fmla="*/ 388603 w 421336"/>
                  <a:gd name="connsiteY11" fmla="*/ 316694 h 707544"/>
                  <a:gd name="connsiteX12" fmla="*/ 369357 w 421336"/>
                  <a:gd name="connsiteY12" fmla="*/ 116362 h 707544"/>
                  <a:gd name="connsiteX13" fmla="*/ 302574 w 421336"/>
                  <a:gd name="connsiteY13" fmla="*/ 35458 h 707544"/>
                  <a:gd name="connsiteX14" fmla="*/ 301917 w 421336"/>
                  <a:gd name="connsiteY14" fmla="*/ 2709 h 707544"/>
                  <a:gd name="connsiteX15" fmla="*/ 118346 w 421336"/>
                  <a:gd name="connsiteY15" fmla="*/ 47655 h 707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1336" h="707544">
                    <a:moveTo>
                      <a:pt x="118346" y="47655"/>
                    </a:moveTo>
                    <a:cubicBezTo>
                      <a:pt x="118346" y="47655"/>
                      <a:pt x="131835" y="70125"/>
                      <a:pt x="118346" y="91319"/>
                    </a:cubicBezTo>
                    <a:cubicBezTo>
                      <a:pt x="104859" y="112505"/>
                      <a:pt x="89396" y="117646"/>
                      <a:pt x="85531" y="185703"/>
                    </a:cubicBezTo>
                    <a:cubicBezTo>
                      <a:pt x="81747" y="253761"/>
                      <a:pt x="47040" y="355851"/>
                      <a:pt x="39309" y="398232"/>
                    </a:cubicBezTo>
                    <a:cubicBezTo>
                      <a:pt x="31661" y="440612"/>
                      <a:pt x="160" y="662772"/>
                      <a:pt x="160" y="662772"/>
                    </a:cubicBezTo>
                    <a:cubicBezTo>
                      <a:pt x="-3047" y="678184"/>
                      <a:pt x="42516" y="669837"/>
                      <a:pt x="77224" y="689098"/>
                    </a:cubicBezTo>
                    <a:cubicBezTo>
                      <a:pt x="111931" y="708360"/>
                      <a:pt x="178056" y="714783"/>
                      <a:pt x="195328" y="697446"/>
                    </a:cubicBezTo>
                    <a:cubicBezTo>
                      <a:pt x="212681" y="680109"/>
                      <a:pt x="286537" y="687815"/>
                      <a:pt x="322478" y="687815"/>
                    </a:cubicBezTo>
                    <a:cubicBezTo>
                      <a:pt x="358419" y="687815"/>
                      <a:pt x="372565" y="676260"/>
                      <a:pt x="372565" y="676260"/>
                    </a:cubicBezTo>
                    <a:lnTo>
                      <a:pt x="372565" y="651216"/>
                    </a:lnTo>
                    <a:lnTo>
                      <a:pt x="421336" y="639020"/>
                    </a:lnTo>
                    <a:cubicBezTo>
                      <a:pt x="421336" y="639020"/>
                      <a:pt x="393126" y="352010"/>
                      <a:pt x="388603" y="316694"/>
                    </a:cubicBezTo>
                    <a:cubicBezTo>
                      <a:pt x="384161" y="281378"/>
                      <a:pt x="369357" y="126635"/>
                      <a:pt x="369357" y="116362"/>
                    </a:cubicBezTo>
                    <a:cubicBezTo>
                      <a:pt x="369357" y="106090"/>
                      <a:pt x="302574" y="42523"/>
                      <a:pt x="302574" y="35458"/>
                    </a:cubicBezTo>
                    <a:cubicBezTo>
                      <a:pt x="302574" y="28394"/>
                      <a:pt x="301917" y="2709"/>
                      <a:pt x="301917" y="2709"/>
                    </a:cubicBezTo>
                    <a:cubicBezTo>
                      <a:pt x="301917" y="2709"/>
                      <a:pt x="197301" y="-16553"/>
                      <a:pt x="118346" y="47655"/>
                    </a:cubicBezTo>
                    <a:close/>
                  </a:path>
                </a:pathLst>
              </a:custGeom>
              <a:solidFill>
                <a:srgbClr val="DEADA3"/>
              </a:solidFill>
              <a:ln w="822"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21B087AA-60B6-B556-0B53-1637B8CD6E2B}"/>
                  </a:ext>
                </a:extLst>
              </p:cNvPr>
              <p:cNvSpPr/>
              <p:nvPr/>
            </p:nvSpPr>
            <p:spPr>
              <a:xfrm>
                <a:off x="8601974" y="4507267"/>
                <a:ext cx="60285" cy="18405"/>
              </a:xfrm>
              <a:custGeom>
                <a:avLst/>
                <a:gdLst>
                  <a:gd name="connsiteX0" fmla="*/ 54693 w 60285"/>
                  <a:gd name="connsiteY0" fmla="*/ 18405 h 18405"/>
                  <a:gd name="connsiteX1" fmla="*/ 1891 w 60285"/>
                  <a:gd name="connsiteY1" fmla="*/ 9967 h 18405"/>
                  <a:gd name="connsiteX2" fmla="*/ 0 w 60285"/>
                  <a:gd name="connsiteY2" fmla="*/ 3050 h 18405"/>
                  <a:gd name="connsiteX3" fmla="*/ 60285 w 60285"/>
                  <a:gd name="connsiteY3" fmla="*/ 13882 h 18405"/>
                  <a:gd name="connsiteX4" fmla="*/ 54693 w 60285"/>
                  <a:gd name="connsiteY4" fmla="*/ 18405 h 18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85" h="18405">
                    <a:moveTo>
                      <a:pt x="54693" y="18405"/>
                    </a:moveTo>
                    <a:cubicBezTo>
                      <a:pt x="39642" y="-67"/>
                      <a:pt x="2303" y="9868"/>
                      <a:pt x="1891" y="9967"/>
                    </a:cubicBezTo>
                    <a:lnTo>
                      <a:pt x="0" y="3050"/>
                    </a:lnTo>
                    <a:cubicBezTo>
                      <a:pt x="1727" y="2582"/>
                      <a:pt x="42274" y="-8226"/>
                      <a:pt x="60285" y="13882"/>
                    </a:cubicBezTo>
                    <a:lnTo>
                      <a:pt x="54693" y="18405"/>
                    </a:lnTo>
                    <a:close/>
                  </a:path>
                </a:pathLst>
              </a:custGeom>
              <a:solidFill>
                <a:srgbClr val="2C2D30"/>
              </a:solidFill>
              <a:ln w="822"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97A46E20-71BE-84F6-1BD3-92A5B72BA49E}"/>
                  </a:ext>
                </a:extLst>
              </p:cNvPr>
              <p:cNvSpPr/>
              <p:nvPr/>
            </p:nvSpPr>
            <p:spPr>
              <a:xfrm>
                <a:off x="8326619" y="4504191"/>
                <a:ext cx="66371" cy="20873"/>
              </a:xfrm>
              <a:custGeom>
                <a:avLst/>
                <a:gdLst>
                  <a:gd name="connsiteX0" fmla="*/ 61684 w 66371"/>
                  <a:gd name="connsiteY0" fmla="*/ 20874 h 20873"/>
                  <a:gd name="connsiteX1" fmla="*/ 35036 w 66371"/>
                  <a:gd name="connsiteY1" fmla="*/ 8068 h 20873"/>
                  <a:gd name="connsiteX2" fmla="*/ 2796 w 66371"/>
                  <a:gd name="connsiteY2" fmla="*/ 11744 h 20873"/>
                  <a:gd name="connsiteX3" fmla="*/ 0 w 66371"/>
                  <a:gd name="connsiteY3" fmla="*/ 5157 h 20873"/>
                  <a:gd name="connsiteX4" fmla="*/ 36352 w 66371"/>
                  <a:gd name="connsiteY4" fmla="*/ 1011 h 20873"/>
                  <a:gd name="connsiteX5" fmla="*/ 66372 w 66371"/>
                  <a:gd name="connsiteY5" fmla="*/ 15454 h 20873"/>
                  <a:gd name="connsiteX6" fmla="*/ 61684 w 66371"/>
                  <a:gd name="connsiteY6" fmla="*/ 20874 h 20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371" h="20873">
                    <a:moveTo>
                      <a:pt x="61684" y="20874"/>
                    </a:moveTo>
                    <a:cubicBezTo>
                      <a:pt x="56420" y="16284"/>
                      <a:pt x="47455" y="10338"/>
                      <a:pt x="35036" y="8068"/>
                    </a:cubicBezTo>
                    <a:cubicBezTo>
                      <a:pt x="20643" y="5420"/>
                      <a:pt x="8636" y="9236"/>
                      <a:pt x="2796" y="11744"/>
                    </a:cubicBezTo>
                    <a:lnTo>
                      <a:pt x="0" y="5157"/>
                    </a:lnTo>
                    <a:cubicBezTo>
                      <a:pt x="6580" y="2327"/>
                      <a:pt x="20067" y="-1974"/>
                      <a:pt x="36352" y="1011"/>
                    </a:cubicBezTo>
                    <a:cubicBezTo>
                      <a:pt x="50334" y="3578"/>
                      <a:pt x="60450" y="10280"/>
                      <a:pt x="66372" y="15454"/>
                    </a:cubicBezTo>
                    <a:lnTo>
                      <a:pt x="61684" y="20874"/>
                    </a:lnTo>
                    <a:close/>
                  </a:path>
                </a:pathLst>
              </a:custGeom>
              <a:solidFill>
                <a:srgbClr val="2C2D30"/>
              </a:solidFill>
              <a:ln w="822"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6CE3A89D-C8D8-94ED-544F-8A4E1C4A3785}"/>
                  </a:ext>
                </a:extLst>
              </p:cNvPr>
              <p:cNvSpPr/>
              <p:nvPr/>
            </p:nvSpPr>
            <p:spPr>
              <a:xfrm>
                <a:off x="8411757" y="3526769"/>
                <a:ext cx="322138" cy="274904"/>
              </a:xfrm>
              <a:custGeom>
                <a:avLst/>
                <a:gdLst>
                  <a:gd name="connsiteX0" fmla="*/ 117349 w 322138"/>
                  <a:gd name="connsiteY0" fmla="*/ 5265 h 274904"/>
                  <a:gd name="connsiteX1" fmla="*/ 209792 w 322138"/>
                  <a:gd name="connsiteY1" fmla="*/ 24526 h 274904"/>
                  <a:gd name="connsiteX2" fmla="*/ 277232 w 322138"/>
                  <a:gd name="connsiteY2" fmla="*/ 31591 h 274904"/>
                  <a:gd name="connsiteX3" fmla="*/ 315065 w 322138"/>
                  <a:gd name="connsiteY3" fmla="*/ 122126 h 274904"/>
                  <a:gd name="connsiteX4" fmla="*/ 322138 w 322138"/>
                  <a:gd name="connsiteY4" fmla="*/ 161291 h 274904"/>
                  <a:gd name="connsiteX5" fmla="*/ 274025 w 322138"/>
                  <a:gd name="connsiteY5" fmla="*/ 177715 h 274904"/>
                  <a:gd name="connsiteX6" fmla="*/ 267692 w 322138"/>
                  <a:gd name="connsiteY6" fmla="*/ 108005 h 274904"/>
                  <a:gd name="connsiteX7" fmla="*/ 251325 w 322138"/>
                  <a:gd name="connsiteY7" fmla="*/ 243437 h 274904"/>
                  <a:gd name="connsiteX8" fmla="*/ 158142 w 322138"/>
                  <a:gd name="connsiteY8" fmla="*/ 249013 h 274904"/>
                  <a:gd name="connsiteX9" fmla="*/ 62080 w 322138"/>
                  <a:gd name="connsiteY9" fmla="*/ 274904 h 274904"/>
                  <a:gd name="connsiteX10" fmla="*/ 50566 w 322138"/>
                  <a:gd name="connsiteY10" fmla="*/ 153585 h 274904"/>
                  <a:gd name="connsiteX11" fmla="*/ 4345 w 322138"/>
                  <a:gd name="connsiteY11" fmla="*/ 134323 h 274904"/>
                  <a:gd name="connsiteX12" fmla="*/ 33212 w 322138"/>
                  <a:gd name="connsiteY12" fmla="*/ 36082 h 274904"/>
                  <a:gd name="connsiteX13" fmla="*/ 117349 w 322138"/>
                  <a:gd name="connsiteY13" fmla="*/ 5265 h 27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2138" h="274904">
                    <a:moveTo>
                      <a:pt x="117349" y="5265"/>
                    </a:moveTo>
                    <a:cubicBezTo>
                      <a:pt x="117349" y="5265"/>
                      <a:pt x="146874" y="42505"/>
                      <a:pt x="209792" y="24526"/>
                    </a:cubicBezTo>
                    <a:cubicBezTo>
                      <a:pt x="209792" y="24526"/>
                      <a:pt x="263086" y="23885"/>
                      <a:pt x="277232" y="31591"/>
                    </a:cubicBezTo>
                    <a:cubicBezTo>
                      <a:pt x="291379" y="39297"/>
                      <a:pt x="311282" y="109921"/>
                      <a:pt x="315065" y="122126"/>
                    </a:cubicBezTo>
                    <a:cubicBezTo>
                      <a:pt x="318931" y="134323"/>
                      <a:pt x="322138" y="161291"/>
                      <a:pt x="322138" y="161291"/>
                    </a:cubicBezTo>
                    <a:cubicBezTo>
                      <a:pt x="322138" y="161291"/>
                      <a:pt x="281098" y="173858"/>
                      <a:pt x="274025" y="177715"/>
                    </a:cubicBezTo>
                    <a:cubicBezTo>
                      <a:pt x="266952" y="181564"/>
                      <a:pt x="267692" y="108005"/>
                      <a:pt x="267692" y="108005"/>
                    </a:cubicBezTo>
                    <a:lnTo>
                      <a:pt x="251325" y="243437"/>
                    </a:lnTo>
                    <a:cubicBezTo>
                      <a:pt x="251325" y="243437"/>
                      <a:pt x="224267" y="242590"/>
                      <a:pt x="158142" y="249013"/>
                    </a:cubicBezTo>
                    <a:cubicBezTo>
                      <a:pt x="92017" y="255437"/>
                      <a:pt x="62080" y="274904"/>
                      <a:pt x="62080" y="274904"/>
                    </a:cubicBezTo>
                    <a:lnTo>
                      <a:pt x="50566" y="153585"/>
                    </a:lnTo>
                    <a:cubicBezTo>
                      <a:pt x="50566" y="153585"/>
                      <a:pt x="21698" y="138172"/>
                      <a:pt x="4345" y="134323"/>
                    </a:cubicBezTo>
                    <a:cubicBezTo>
                      <a:pt x="-13009" y="130474"/>
                      <a:pt x="26797" y="38656"/>
                      <a:pt x="33212" y="36082"/>
                    </a:cubicBezTo>
                    <a:cubicBezTo>
                      <a:pt x="39628" y="33508"/>
                      <a:pt x="91031" y="-15922"/>
                      <a:pt x="117349" y="5265"/>
                    </a:cubicBezTo>
                    <a:close/>
                  </a:path>
                </a:pathLst>
              </a:custGeom>
              <a:solidFill>
                <a:srgbClr val="A66767"/>
              </a:solidFill>
              <a:ln w="822"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8183E19D-9AF8-4B2A-3BE1-6E057C2C731B}"/>
                  </a:ext>
                </a:extLst>
              </p:cNvPr>
              <p:cNvSpPr/>
              <p:nvPr/>
            </p:nvSpPr>
            <p:spPr>
              <a:xfrm>
                <a:off x="8585607" y="4570839"/>
                <a:ext cx="73856" cy="35400"/>
              </a:xfrm>
              <a:custGeom>
                <a:avLst/>
                <a:gdLst>
                  <a:gd name="connsiteX0" fmla="*/ 0 w 73856"/>
                  <a:gd name="connsiteY0" fmla="*/ 23837 h 35400"/>
                  <a:gd name="connsiteX1" fmla="*/ 7731 w 73856"/>
                  <a:gd name="connsiteY1" fmla="*/ 2009 h 35400"/>
                  <a:gd name="connsiteX2" fmla="*/ 73856 w 73856"/>
                  <a:gd name="connsiteY2" fmla="*/ 9074 h 35400"/>
                  <a:gd name="connsiteX3" fmla="*/ 73856 w 73856"/>
                  <a:gd name="connsiteY3" fmla="*/ 35401 h 35400"/>
                  <a:gd name="connsiteX4" fmla="*/ 0 w 73856"/>
                  <a:gd name="connsiteY4" fmla="*/ 23837 h 3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56" h="35400">
                    <a:moveTo>
                      <a:pt x="0" y="23837"/>
                    </a:moveTo>
                    <a:cubicBezTo>
                      <a:pt x="0" y="23837"/>
                      <a:pt x="6416" y="2651"/>
                      <a:pt x="7731" y="2009"/>
                    </a:cubicBezTo>
                    <a:cubicBezTo>
                      <a:pt x="8965" y="1368"/>
                      <a:pt x="58394" y="-5055"/>
                      <a:pt x="73856" y="9074"/>
                    </a:cubicBezTo>
                    <a:lnTo>
                      <a:pt x="73856" y="35401"/>
                    </a:lnTo>
                    <a:cubicBezTo>
                      <a:pt x="73856" y="35401"/>
                      <a:pt x="41122" y="-557"/>
                      <a:pt x="0" y="23837"/>
                    </a:cubicBezTo>
                    <a:close/>
                  </a:path>
                </a:pathLst>
              </a:custGeom>
              <a:solidFill>
                <a:srgbClr val="2C2D30"/>
              </a:solidFill>
              <a:ln w="822"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6133DF5F-8C9B-31C8-D367-1094A7D2D449}"/>
                  </a:ext>
                </a:extLst>
              </p:cNvPr>
              <p:cNvSpPr/>
              <p:nvPr/>
            </p:nvSpPr>
            <p:spPr>
              <a:xfrm>
                <a:off x="8289033" y="4555645"/>
                <a:ext cx="75007" cy="50775"/>
              </a:xfrm>
              <a:custGeom>
                <a:avLst/>
                <a:gdLst>
                  <a:gd name="connsiteX0" fmla="*/ 0 w 75007"/>
                  <a:gd name="connsiteY0" fmla="*/ 18758 h 50775"/>
                  <a:gd name="connsiteX1" fmla="*/ 13570 w 75007"/>
                  <a:gd name="connsiteY1" fmla="*/ 6 h 50775"/>
                  <a:gd name="connsiteX2" fmla="*/ 75007 w 75007"/>
                  <a:gd name="connsiteY2" fmla="*/ 25527 h 50775"/>
                  <a:gd name="connsiteX3" fmla="*/ 67605 w 75007"/>
                  <a:gd name="connsiteY3" fmla="*/ 50776 h 50775"/>
                  <a:gd name="connsiteX4" fmla="*/ 0 w 75007"/>
                  <a:gd name="connsiteY4" fmla="*/ 18758 h 50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07" h="50775">
                    <a:moveTo>
                      <a:pt x="0" y="18758"/>
                    </a:moveTo>
                    <a:cubicBezTo>
                      <a:pt x="0" y="18758"/>
                      <a:pt x="12172" y="261"/>
                      <a:pt x="13570" y="6"/>
                    </a:cubicBezTo>
                    <a:cubicBezTo>
                      <a:pt x="15051" y="-249"/>
                      <a:pt x="64233" y="7614"/>
                      <a:pt x="75007" y="25527"/>
                    </a:cubicBezTo>
                    <a:lnTo>
                      <a:pt x="67605" y="50776"/>
                    </a:lnTo>
                    <a:cubicBezTo>
                      <a:pt x="67605" y="50776"/>
                      <a:pt x="46386" y="7005"/>
                      <a:pt x="0" y="18758"/>
                    </a:cubicBezTo>
                    <a:close/>
                  </a:path>
                </a:pathLst>
              </a:custGeom>
              <a:solidFill>
                <a:srgbClr val="2C2D30"/>
              </a:solidFill>
              <a:ln w="822"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7733CE64-9BA9-7B4D-EB3F-4C7D47B10DC7}"/>
                  </a:ext>
                </a:extLst>
              </p:cNvPr>
              <p:cNvSpPr/>
              <p:nvPr/>
            </p:nvSpPr>
            <p:spPr>
              <a:xfrm>
                <a:off x="8588157" y="4580835"/>
                <a:ext cx="69381" cy="37835"/>
              </a:xfrm>
              <a:custGeom>
                <a:avLst/>
                <a:gdLst>
                  <a:gd name="connsiteX0" fmla="*/ 0 w 69381"/>
                  <a:gd name="connsiteY0" fmla="*/ 17056 h 37835"/>
                  <a:gd name="connsiteX1" fmla="*/ 27634 w 69381"/>
                  <a:gd name="connsiteY1" fmla="*/ 37601 h 37835"/>
                  <a:gd name="connsiteX2" fmla="*/ 69332 w 69381"/>
                  <a:gd name="connsiteY2" fmla="*/ 18981 h 37835"/>
                  <a:gd name="connsiteX3" fmla="*/ 0 w 69381"/>
                  <a:gd name="connsiteY3" fmla="*/ 17056 h 37835"/>
                </a:gdLst>
                <a:ahLst/>
                <a:cxnLst>
                  <a:cxn ang="0">
                    <a:pos x="connsiteX0" y="connsiteY0"/>
                  </a:cxn>
                  <a:cxn ang="0">
                    <a:pos x="connsiteX1" y="connsiteY1"/>
                  </a:cxn>
                  <a:cxn ang="0">
                    <a:pos x="connsiteX2" y="connsiteY2"/>
                  </a:cxn>
                  <a:cxn ang="0">
                    <a:pos x="connsiteX3" y="connsiteY3"/>
                  </a:cxn>
                </a:cxnLst>
                <a:rect l="l" t="t" r="r" b="b"/>
                <a:pathLst>
                  <a:path w="69381" h="37835">
                    <a:moveTo>
                      <a:pt x="0" y="17056"/>
                    </a:moveTo>
                    <a:cubicBezTo>
                      <a:pt x="0" y="17056"/>
                      <a:pt x="658" y="35677"/>
                      <a:pt x="27634" y="37601"/>
                    </a:cubicBezTo>
                    <a:cubicBezTo>
                      <a:pt x="54610" y="39526"/>
                      <a:pt x="67441" y="29253"/>
                      <a:pt x="69332" y="18981"/>
                    </a:cubicBezTo>
                    <a:cubicBezTo>
                      <a:pt x="71306" y="8708"/>
                      <a:pt x="13488" y="-16977"/>
                      <a:pt x="0" y="17056"/>
                    </a:cubicBezTo>
                    <a:close/>
                  </a:path>
                </a:pathLst>
              </a:custGeom>
              <a:solidFill>
                <a:srgbClr val="2C2D30"/>
              </a:solidFill>
              <a:ln w="822"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63020F52-E890-6B1A-B8EC-157BC95DD222}"/>
                  </a:ext>
                </a:extLst>
              </p:cNvPr>
              <p:cNvSpPr/>
              <p:nvPr/>
            </p:nvSpPr>
            <p:spPr>
              <a:xfrm>
                <a:off x="8283923" y="4570768"/>
                <a:ext cx="68059" cy="40337"/>
              </a:xfrm>
              <a:custGeom>
                <a:avLst/>
                <a:gdLst>
                  <a:gd name="connsiteX0" fmla="*/ 94 w 68059"/>
                  <a:gd name="connsiteY0" fmla="*/ 12221 h 40337"/>
                  <a:gd name="connsiteX1" fmla="*/ 23369 w 68059"/>
                  <a:gd name="connsiteY1" fmla="*/ 37626 h 40337"/>
                  <a:gd name="connsiteX2" fmla="*/ 67863 w 68059"/>
                  <a:gd name="connsiteY2" fmla="*/ 27247 h 40337"/>
                  <a:gd name="connsiteX3" fmla="*/ 94 w 68059"/>
                  <a:gd name="connsiteY3" fmla="*/ 12221 h 40337"/>
                </a:gdLst>
                <a:ahLst/>
                <a:cxnLst>
                  <a:cxn ang="0">
                    <a:pos x="connsiteX0" y="connsiteY0"/>
                  </a:cxn>
                  <a:cxn ang="0">
                    <a:pos x="connsiteX1" y="connsiteY1"/>
                  </a:cxn>
                  <a:cxn ang="0">
                    <a:pos x="connsiteX2" y="connsiteY2"/>
                  </a:cxn>
                  <a:cxn ang="0">
                    <a:pos x="connsiteX3" y="connsiteY3"/>
                  </a:cxn>
                </a:cxnLst>
                <a:rect l="l" t="t" r="r" b="b"/>
                <a:pathLst>
                  <a:path w="68059" h="40337">
                    <a:moveTo>
                      <a:pt x="94" y="12221"/>
                    </a:moveTo>
                    <a:cubicBezTo>
                      <a:pt x="94" y="12221"/>
                      <a:pt x="-2785" y="30627"/>
                      <a:pt x="23369" y="37626"/>
                    </a:cubicBezTo>
                    <a:cubicBezTo>
                      <a:pt x="49441" y="44625"/>
                      <a:pt x="63997" y="36968"/>
                      <a:pt x="67863" y="27247"/>
                    </a:cubicBezTo>
                    <a:cubicBezTo>
                      <a:pt x="71647" y="17525"/>
                      <a:pt x="19750" y="-18646"/>
                      <a:pt x="94" y="12221"/>
                    </a:cubicBezTo>
                    <a:close/>
                  </a:path>
                </a:pathLst>
              </a:custGeom>
              <a:solidFill>
                <a:srgbClr val="2C2D30"/>
              </a:solidFill>
              <a:ln w="822"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F6626CC8-088B-7D6A-4510-C4C67631D0D7}"/>
                  </a:ext>
                </a:extLst>
              </p:cNvPr>
              <p:cNvSpPr/>
              <p:nvPr/>
            </p:nvSpPr>
            <p:spPr>
              <a:xfrm>
                <a:off x="8552874" y="3456269"/>
                <a:ext cx="68674" cy="53656"/>
              </a:xfrm>
              <a:custGeom>
                <a:avLst/>
                <a:gdLst>
                  <a:gd name="connsiteX0" fmla="*/ 68674 w 68674"/>
                  <a:gd name="connsiteY0" fmla="*/ 23119 h 53656"/>
                  <a:gd name="connsiteX1" fmla="*/ 64891 w 68674"/>
                  <a:gd name="connsiteY1" fmla="*/ 44906 h 53656"/>
                  <a:gd name="connsiteX2" fmla="*/ 33967 w 68674"/>
                  <a:gd name="connsiteY2" fmla="*/ 53656 h 53656"/>
                  <a:gd name="connsiteX3" fmla="*/ 0 w 68674"/>
                  <a:gd name="connsiteY3" fmla="*/ 14911 h 53656"/>
                  <a:gd name="connsiteX4" fmla="*/ 0 w 68674"/>
                  <a:gd name="connsiteY4" fmla="*/ 0 h 53656"/>
                  <a:gd name="connsiteX5" fmla="*/ 68674 w 68674"/>
                  <a:gd name="connsiteY5" fmla="*/ 23119 h 53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74" h="53656">
                    <a:moveTo>
                      <a:pt x="68674" y="23119"/>
                    </a:moveTo>
                    <a:lnTo>
                      <a:pt x="64891" y="44906"/>
                    </a:lnTo>
                    <a:cubicBezTo>
                      <a:pt x="52637" y="49429"/>
                      <a:pt x="38820" y="53656"/>
                      <a:pt x="33967" y="53656"/>
                    </a:cubicBezTo>
                    <a:cubicBezTo>
                      <a:pt x="28868" y="53656"/>
                      <a:pt x="11844" y="30883"/>
                      <a:pt x="0" y="14911"/>
                    </a:cubicBezTo>
                    <a:cubicBezTo>
                      <a:pt x="83" y="6711"/>
                      <a:pt x="0" y="288"/>
                      <a:pt x="0" y="0"/>
                    </a:cubicBezTo>
                    <a:cubicBezTo>
                      <a:pt x="0" y="3849"/>
                      <a:pt x="68674" y="23119"/>
                      <a:pt x="68674" y="23119"/>
                    </a:cubicBezTo>
                    <a:close/>
                  </a:path>
                </a:pathLst>
              </a:custGeom>
              <a:solidFill>
                <a:srgbClr val="FDD1B0">
                  <a:alpha val="75000"/>
                </a:srgbClr>
              </a:solidFill>
              <a:ln w="822"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365FA89D-C59F-6CB9-EB0C-B2881A2EDB89}"/>
                  </a:ext>
                </a:extLst>
              </p:cNvPr>
              <p:cNvSpPr/>
              <p:nvPr/>
            </p:nvSpPr>
            <p:spPr>
              <a:xfrm>
                <a:off x="8543818" y="3357446"/>
                <a:ext cx="119449" cy="147298"/>
              </a:xfrm>
              <a:custGeom>
                <a:avLst/>
                <a:gdLst>
                  <a:gd name="connsiteX0" fmla="*/ 10619 w 119449"/>
                  <a:gd name="connsiteY0" fmla="*/ 38784 h 147298"/>
                  <a:gd name="connsiteX1" fmla="*/ 1655 w 119449"/>
                  <a:gd name="connsiteY1" fmla="*/ 94645 h 147298"/>
                  <a:gd name="connsiteX2" fmla="*/ 42119 w 119449"/>
                  <a:gd name="connsiteY2" fmla="*/ 147298 h 147298"/>
                  <a:gd name="connsiteX3" fmla="*/ 83817 w 119449"/>
                  <a:gd name="connsiteY3" fmla="*/ 132527 h 147298"/>
                  <a:gd name="connsiteX4" fmla="*/ 118525 w 119449"/>
                  <a:gd name="connsiteY4" fmla="*/ 75383 h 147298"/>
                  <a:gd name="connsiteX5" fmla="*/ 100513 w 119449"/>
                  <a:gd name="connsiteY5" fmla="*/ 7967 h 147298"/>
                  <a:gd name="connsiteX6" fmla="*/ 10619 w 119449"/>
                  <a:gd name="connsiteY6" fmla="*/ 38784 h 147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49" h="147298">
                    <a:moveTo>
                      <a:pt x="10619" y="38784"/>
                    </a:moveTo>
                    <a:cubicBezTo>
                      <a:pt x="9468" y="43300"/>
                      <a:pt x="-4760" y="86297"/>
                      <a:pt x="1655" y="94645"/>
                    </a:cubicBezTo>
                    <a:cubicBezTo>
                      <a:pt x="8069" y="102993"/>
                      <a:pt x="35704" y="147298"/>
                      <a:pt x="42119" y="147298"/>
                    </a:cubicBezTo>
                    <a:cubicBezTo>
                      <a:pt x="48534" y="147298"/>
                      <a:pt x="72303" y="138309"/>
                      <a:pt x="83817" y="132527"/>
                    </a:cubicBezTo>
                    <a:cubicBezTo>
                      <a:pt x="95413" y="126745"/>
                      <a:pt x="115975" y="79874"/>
                      <a:pt x="118525" y="75383"/>
                    </a:cubicBezTo>
                    <a:cubicBezTo>
                      <a:pt x="121074" y="70893"/>
                      <a:pt x="119347" y="22344"/>
                      <a:pt x="100513" y="7967"/>
                    </a:cubicBezTo>
                    <a:cubicBezTo>
                      <a:pt x="76086" y="-10727"/>
                      <a:pt x="19666" y="5064"/>
                      <a:pt x="10619" y="38784"/>
                    </a:cubicBezTo>
                    <a:close/>
                  </a:path>
                </a:pathLst>
              </a:custGeom>
              <a:solidFill>
                <a:srgbClr val="FDD1B0"/>
              </a:solidFill>
              <a:ln w="822"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0B502B66-F826-51A3-5575-7E0924D7E15E}"/>
                  </a:ext>
                </a:extLst>
              </p:cNvPr>
              <p:cNvSpPr/>
              <p:nvPr/>
            </p:nvSpPr>
            <p:spPr>
              <a:xfrm>
                <a:off x="8438800" y="3528751"/>
                <a:ext cx="285914" cy="290941"/>
              </a:xfrm>
              <a:custGeom>
                <a:avLst/>
                <a:gdLst>
                  <a:gd name="connsiteX0" fmla="*/ 0 w 285914"/>
                  <a:gd name="connsiteY0" fmla="*/ 35514 h 290941"/>
                  <a:gd name="connsiteX1" fmla="*/ 81340 w 285914"/>
                  <a:gd name="connsiteY1" fmla="*/ 56577 h 290941"/>
                  <a:gd name="connsiteX2" fmla="*/ 185956 w 285914"/>
                  <a:gd name="connsiteY2" fmla="*/ 101523 h 290941"/>
                  <a:gd name="connsiteX3" fmla="*/ 200102 w 285914"/>
                  <a:gd name="connsiteY3" fmla="*/ 163807 h 290941"/>
                  <a:gd name="connsiteX4" fmla="*/ 203967 w 285914"/>
                  <a:gd name="connsiteY4" fmla="*/ 235722 h 290941"/>
                  <a:gd name="connsiteX5" fmla="*/ 237359 w 285914"/>
                  <a:gd name="connsiteY5" fmla="*/ 235722 h 290941"/>
                  <a:gd name="connsiteX6" fmla="*/ 237359 w 285914"/>
                  <a:gd name="connsiteY6" fmla="*/ 290941 h 290941"/>
                  <a:gd name="connsiteX7" fmla="*/ 281030 w 285914"/>
                  <a:gd name="connsiteY7" fmla="*/ 286451 h 290941"/>
                  <a:gd name="connsiteX8" fmla="*/ 264993 w 285914"/>
                  <a:gd name="connsiteY8" fmla="*/ 218393 h 290941"/>
                  <a:gd name="connsiteX9" fmla="*/ 256604 w 285914"/>
                  <a:gd name="connsiteY9" fmla="*/ 145837 h 290941"/>
                  <a:gd name="connsiteX10" fmla="*/ 243774 w 285914"/>
                  <a:gd name="connsiteY10" fmla="*/ 108596 h 290941"/>
                  <a:gd name="connsiteX11" fmla="*/ 281442 w 285914"/>
                  <a:gd name="connsiteY11" fmla="*/ 98521 h 290941"/>
                  <a:gd name="connsiteX12" fmla="*/ 264335 w 285914"/>
                  <a:gd name="connsiteY12" fmla="*/ 33474 h 290941"/>
                  <a:gd name="connsiteX13" fmla="*/ 245665 w 285914"/>
                  <a:gd name="connsiteY13" fmla="*/ 23843 h 290941"/>
                  <a:gd name="connsiteX14" fmla="*/ 249531 w 285914"/>
                  <a:gd name="connsiteY14" fmla="*/ 41180 h 290941"/>
                  <a:gd name="connsiteX15" fmla="*/ 239250 w 285914"/>
                  <a:gd name="connsiteY15" fmla="*/ 67507 h 290941"/>
                  <a:gd name="connsiteX16" fmla="*/ 225104 w 285914"/>
                  <a:gd name="connsiteY16" fmla="*/ 71997 h 290941"/>
                  <a:gd name="connsiteX17" fmla="*/ 203967 w 285914"/>
                  <a:gd name="connsiteY17" fmla="*/ 65574 h 290941"/>
                  <a:gd name="connsiteX18" fmla="*/ 189163 w 285914"/>
                  <a:gd name="connsiteY18" fmla="*/ 68140 h 290941"/>
                  <a:gd name="connsiteX19" fmla="*/ 88989 w 285914"/>
                  <a:gd name="connsiteY19" fmla="*/ 19986 h 290941"/>
                  <a:gd name="connsiteX20" fmla="*/ 72951 w 285914"/>
                  <a:gd name="connsiteY20" fmla="*/ 3290 h 290941"/>
                  <a:gd name="connsiteX21" fmla="*/ 0 w 285914"/>
                  <a:gd name="connsiteY21" fmla="*/ 35514 h 290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85914" h="290941">
                    <a:moveTo>
                      <a:pt x="0" y="35514"/>
                    </a:moveTo>
                    <a:cubicBezTo>
                      <a:pt x="0" y="35514"/>
                      <a:pt x="48607" y="36024"/>
                      <a:pt x="81340" y="56577"/>
                    </a:cubicBezTo>
                    <a:cubicBezTo>
                      <a:pt x="114074" y="77121"/>
                      <a:pt x="176333" y="102165"/>
                      <a:pt x="185956" y="101523"/>
                    </a:cubicBezTo>
                    <a:cubicBezTo>
                      <a:pt x="195579" y="100882"/>
                      <a:pt x="200102" y="141971"/>
                      <a:pt x="200102" y="163807"/>
                    </a:cubicBezTo>
                    <a:cubicBezTo>
                      <a:pt x="200102" y="185635"/>
                      <a:pt x="203967" y="235722"/>
                      <a:pt x="203967" y="235722"/>
                    </a:cubicBezTo>
                    <a:cubicBezTo>
                      <a:pt x="203967" y="235722"/>
                      <a:pt x="232835" y="234439"/>
                      <a:pt x="237359" y="235722"/>
                    </a:cubicBezTo>
                    <a:cubicBezTo>
                      <a:pt x="241882" y="237005"/>
                      <a:pt x="237359" y="290941"/>
                      <a:pt x="237359" y="290941"/>
                    </a:cubicBezTo>
                    <a:cubicBezTo>
                      <a:pt x="237359" y="290941"/>
                      <a:pt x="280373" y="288375"/>
                      <a:pt x="281030" y="286451"/>
                    </a:cubicBezTo>
                    <a:cubicBezTo>
                      <a:pt x="281606" y="284526"/>
                      <a:pt x="264993" y="218393"/>
                      <a:pt x="264993" y="218393"/>
                    </a:cubicBezTo>
                    <a:cubicBezTo>
                      <a:pt x="264993" y="218393"/>
                      <a:pt x="259811" y="162532"/>
                      <a:pt x="256604" y="145837"/>
                    </a:cubicBezTo>
                    <a:cubicBezTo>
                      <a:pt x="253396" y="129141"/>
                      <a:pt x="243774" y="108596"/>
                      <a:pt x="243774" y="108596"/>
                    </a:cubicBezTo>
                    <a:cubicBezTo>
                      <a:pt x="243774" y="108596"/>
                      <a:pt x="266473" y="110266"/>
                      <a:pt x="281442" y="98521"/>
                    </a:cubicBezTo>
                    <a:cubicBezTo>
                      <a:pt x="296410" y="86769"/>
                      <a:pt x="269434" y="37973"/>
                      <a:pt x="264335" y="33474"/>
                    </a:cubicBezTo>
                    <a:cubicBezTo>
                      <a:pt x="259154" y="28983"/>
                      <a:pt x="255288" y="21919"/>
                      <a:pt x="245665" y="23843"/>
                    </a:cubicBezTo>
                    <a:cubicBezTo>
                      <a:pt x="236042" y="25768"/>
                      <a:pt x="255288" y="29625"/>
                      <a:pt x="249531" y="41180"/>
                    </a:cubicBezTo>
                    <a:cubicBezTo>
                      <a:pt x="243774" y="52736"/>
                      <a:pt x="242458" y="63650"/>
                      <a:pt x="239250" y="67507"/>
                    </a:cubicBezTo>
                    <a:cubicBezTo>
                      <a:pt x="236042" y="71364"/>
                      <a:pt x="227078" y="71356"/>
                      <a:pt x="225104" y="71997"/>
                    </a:cubicBezTo>
                    <a:cubicBezTo>
                      <a:pt x="223212" y="72639"/>
                      <a:pt x="214906" y="65574"/>
                      <a:pt x="203967" y="65574"/>
                    </a:cubicBezTo>
                    <a:cubicBezTo>
                      <a:pt x="193029" y="65574"/>
                      <a:pt x="191137" y="67499"/>
                      <a:pt x="189163" y="68140"/>
                    </a:cubicBezTo>
                    <a:cubicBezTo>
                      <a:pt x="187271" y="68782"/>
                      <a:pt x="98036" y="36040"/>
                      <a:pt x="88989" y="19986"/>
                    </a:cubicBezTo>
                    <a:cubicBezTo>
                      <a:pt x="80025" y="3932"/>
                      <a:pt x="72951" y="3290"/>
                      <a:pt x="72951" y="3290"/>
                    </a:cubicBezTo>
                    <a:cubicBezTo>
                      <a:pt x="72951" y="3290"/>
                      <a:pt x="35941" y="-15207"/>
                      <a:pt x="0" y="35514"/>
                    </a:cubicBezTo>
                    <a:close/>
                  </a:path>
                </a:pathLst>
              </a:custGeom>
              <a:solidFill>
                <a:srgbClr val="FFFFFF"/>
              </a:solidFill>
              <a:ln w="822"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4ABC9150-25D4-D55E-72F5-F038D2661A9E}"/>
                  </a:ext>
                </a:extLst>
              </p:cNvPr>
              <p:cNvSpPr/>
              <p:nvPr/>
            </p:nvSpPr>
            <p:spPr>
              <a:xfrm>
                <a:off x="8534789" y="3391142"/>
                <a:ext cx="19596" cy="47348"/>
              </a:xfrm>
              <a:custGeom>
                <a:avLst/>
                <a:gdLst>
                  <a:gd name="connsiteX0" fmla="*/ 19319 w 19596"/>
                  <a:gd name="connsiteY0" fmla="*/ 15049 h 47348"/>
                  <a:gd name="connsiteX1" fmla="*/ 3281 w 19596"/>
                  <a:gd name="connsiteY1" fmla="*/ 919 h 47348"/>
                  <a:gd name="connsiteX2" fmla="*/ 11012 w 19596"/>
                  <a:gd name="connsiteY2" fmla="*/ 45866 h 47348"/>
                  <a:gd name="connsiteX3" fmla="*/ 19319 w 19596"/>
                  <a:gd name="connsiteY3" fmla="*/ 15049 h 47348"/>
                </a:gdLst>
                <a:ahLst/>
                <a:cxnLst>
                  <a:cxn ang="0">
                    <a:pos x="connsiteX0" y="connsiteY0"/>
                  </a:cxn>
                  <a:cxn ang="0">
                    <a:pos x="connsiteX1" y="connsiteY1"/>
                  </a:cxn>
                  <a:cxn ang="0">
                    <a:pos x="connsiteX2" y="connsiteY2"/>
                  </a:cxn>
                  <a:cxn ang="0">
                    <a:pos x="connsiteX3" y="connsiteY3"/>
                  </a:cxn>
                </a:cxnLst>
                <a:rect l="l" t="t" r="r" b="b"/>
                <a:pathLst>
                  <a:path w="19596" h="47348">
                    <a:moveTo>
                      <a:pt x="19319" y="15049"/>
                    </a:moveTo>
                    <a:cubicBezTo>
                      <a:pt x="18085" y="13766"/>
                      <a:pt x="9696" y="-4213"/>
                      <a:pt x="3281" y="919"/>
                    </a:cubicBezTo>
                    <a:cubicBezTo>
                      <a:pt x="-3134" y="6059"/>
                      <a:pt x="74" y="36235"/>
                      <a:pt x="11012" y="45866"/>
                    </a:cubicBezTo>
                    <a:cubicBezTo>
                      <a:pt x="21951" y="55497"/>
                      <a:pt x="19319" y="15049"/>
                      <a:pt x="19319" y="15049"/>
                    </a:cubicBezTo>
                    <a:close/>
                  </a:path>
                </a:pathLst>
              </a:custGeom>
              <a:solidFill>
                <a:srgbClr val="FDD1B0"/>
              </a:solidFill>
              <a:ln w="822"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D27FCC91-1583-7E46-FAC5-C0072F061D2B}"/>
                  </a:ext>
                </a:extLst>
              </p:cNvPr>
              <p:cNvSpPr/>
              <p:nvPr/>
            </p:nvSpPr>
            <p:spPr>
              <a:xfrm>
                <a:off x="8713251" y="4221524"/>
                <a:ext cx="12205" cy="156544"/>
              </a:xfrm>
              <a:custGeom>
                <a:avLst/>
                <a:gdLst>
                  <a:gd name="connsiteX0" fmla="*/ 0 w 12205"/>
                  <a:gd name="connsiteY0" fmla="*/ 0 h 156544"/>
                  <a:gd name="connsiteX1" fmla="*/ 12008 w 12205"/>
                  <a:gd name="connsiteY1" fmla="*/ 156544 h 156544"/>
                  <a:gd name="connsiteX2" fmla="*/ 0 w 12205"/>
                  <a:gd name="connsiteY2" fmla="*/ 0 h 156544"/>
                </a:gdLst>
                <a:ahLst/>
                <a:cxnLst>
                  <a:cxn ang="0">
                    <a:pos x="connsiteX0" y="connsiteY0"/>
                  </a:cxn>
                  <a:cxn ang="0">
                    <a:pos x="connsiteX1" y="connsiteY1"/>
                  </a:cxn>
                  <a:cxn ang="0">
                    <a:pos x="connsiteX2" y="connsiteY2"/>
                  </a:cxn>
                </a:cxnLst>
                <a:rect l="l" t="t" r="r" b="b"/>
                <a:pathLst>
                  <a:path w="12205" h="156544">
                    <a:moveTo>
                      <a:pt x="0" y="0"/>
                    </a:moveTo>
                    <a:lnTo>
                      <a:pt x="12008" y="156544"/>
                    </a:lnTo>
                    <a:cubicBezTo>
                      <a:pt x="12008" y="156553"/>
                      <a:pt x="14722" y="41830"/>
                      <a:pt x="0" y="0"/>
                    </a:cubicBezTo>
                    <a:close/>
                  </a:path>
                </a:pathLst>
              </a:custGeom>
              <a:solidFill>
                <a:srgbClr val="DEADA3"/>
              </a:solidFill>
              <a:ln w="822"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F19C807F-1CF0-E6B8-3B34-43C9ACA0775D}"/>
                  </a:ext>
                </a:extLst>
              </p:cNvPr>
              <p:cNvSpPr/>
              <p:nvPr/>
            </p:nvSpPr>
            <p:spPr>
              <a:xfrm>
                <a:off x="8434771" y="4206193"/>
                <a:ext cx="18095" cy="156100"/>
              </a:xfrm>
              <a:custGeom>
                <a:avLst/>
                <a:gdLst>
                  <a:gd name="connsiteX0" fmla="*/ 16860 w 18095"/>
                  <a:gd name="connsiteY0" fmla="*/ 0 h 156100"/>
                  <a:gd name="connsiteX1" fmla="*/ 0 w 18095"/>
                  <a:gd name="connsiteY1" fmla="*/ 156100 h 156100"/>
                  <a:gd name="connsiteX2" fmla="*/ 16860 w 18095"/>
                  <a:gd name="connsiteY2" fmla="*/ 0 h 156100"/>
                </a:gdLst>
                <a:ahLst/>
                <a:cxnLst>
                  <a:cxn ang="0">
                    <a:pos x="connsiteX0" y="connsiteY0"/>
                  </a:cxn>
                  <a:cxn ang="0">
                    <a:pos x="connsiteX1" y="connsiteY1"/>
                  </a:cxn>
                  <a:cxn ang="0">
                    <a:pos x="connsiteX2" y="connsiteY2"/>
                  </a:cxn>
                </a:cxnLst>
                <a:rect l="l" t="t" r="r" b="b"/>
                <a:pathLst>
                  <a:path w="18095" h="156100">
                    <a:moveTo>
                      <a:pt x="16860" y="0"/>
                    </a:moveTo>
                    <a:lnTo>
                      <a:pt x="0" y="156100"/>
                    </a:lnTo>
                    <a:cubicBezTo>
                      <a:pt x="0" y="156100"/>
                      <a:pt x="23686" y="43820"/>
                      <a:pt x="16860" y="0"/>
                    </a:cubicBezTo>
                    <a:close/>
                  </a:path>
                </a:pathLst>
              </a:custGeom>
              <a:solidFill>
                <a:srgbClr val="DEADA3"/>
              </a:solidFill>
              <a:ln w="822"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D9948AB2-CE18-44C2-1413-B8CA9D3E6D40}"/>
                  </a:ext>
                </a:extLst>
              </p:cNvPr>
              <p:cNvSpPr/>
              <p:nvPr/>
            </p:nvSpPr>
            <p:spPr>
              <a:xfrm>
                <a:off x="8607521" y="3528743"/>
                <a:ext cx="67956" cy="53971"/>
              </a:xfrm>
              <a:custGeom>
                <a:avLst/>
                <a:gdLst>
                  <a:gd name="connsiteX0" fmla="*/ 5556 w 67956"/>
                  <a:gd name="connsiteY0" fmla="*/ 1 h 53971"/>
                  <a:gd name="connsiteX1" fmla="*/ 5556 w 67956"/>
                  <a:gd name="connsiteY1" fmla="*/ 47711 h 53971"/>
                  <a:gd name="connsiteX2" fmla="*/ 59015 w 67956"/>
                  <a:gd name="connsiteY2" fmla="*/ 51872 h 53971"/>
                  <a:gd name="connsiteX3" fmla="*/ 67240 w 67956"/>
                  <a:gd name="connsiteY3" fmla="*/ 24715 h 53971"/>
                  <a:gd name="connsiteX4" fmla="*/ 62470 w 67956"/>
                  <a:gd name="connsiteY4" fmla="*/ 11630 h 53971"/>
                  <a:gd name="connsiteX5" fmla="*/ 5556 w 67956"/>
                  <a:gd name="connsiteY5" fmla="*/ 1 h 53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56" h="53971">
                    <a:moveTo>
                      <a:pt x="5556" y="1"/>
                    </a:moveTo>
                    <a:cubicBezTo>
                      <a:pt x="5556" y="-164"/>
                      <a:pt x="-6945" y="38697"/>
                      <a:pt x="5556" y="47711"/>
                    </a:cubicBezTo>
                    <a:cubicBezTo>
                      <a:pt x="18058" y="56733"/>
                      <a:pt x="52765" y="53953"/>
                      <a:pt x="59015" y="51872"/>
                    </a:cubicBezTo>
                    <a:cubicBezTo>
                      <a:pt x="65184" y="49792"/>
                      <a:pt x="69789" y="34379"/>
                      <a:pt x="67240" y="24715"/>
                    </a:cubicBezTo>
                    <a:cubicBezTo>
                      <a:pt x="64526" y="14402"/>
                      <a:pt x="62470" y="11630"/>
                      <a:pt x="62470" y="11630"/>
                    </a:cubicBezTo>
                    <a:lnTo>
                      <a:pt x="5556" y="1"/>
                    </a:lnTo>
                    <a:close/>
                  </a:path>
                </a:pathLst>
              </a:custGeom>
              <a:solidFill>
                <a:srgbClr val="F0BB7E"/>
              </a:solidFill>
              <a:ln w="822" cap="flat">
                <a:noFill/>
                <a:prstDash val="solid"/>
                <a:miter/>
              </a:ln>
            </p:spPr>
            <p:txBody>
              <a:bodyPr rtlCol="0" anchor="ctr"/>
              <a:lstStyle/>
              <a:p>
                <a:endParaRPr lang="en-US"/>
              </a:p>
            </p:txBody>
          </p:sp>
        </p:grpSp>
        <p:grpSp>
          <p:nvGrpSpPr>
            <p:cNvPr id="108" name="Graphic 2">
              <a:extLst>
                <a:ext uri="{FF2B5EF4-FFF2-40B4-BE49-F238E27FC236}">
                  <a16:creationId xmlns:a16="http://schemas.microsoft.com/office/drawing/2014/main" id="{9F4C7449-2BF0-9421-365F-A5A364ED5C4C}"/>
                </a:ext>
              </a:extLst>
            </p:cNvPr>
            <p:cNvGrpSpPr/>
            <p:nvPr/>
          </p:nvGrpSpPr>
          <p:grpSpPr>
            <a:xfrm>
              <a:off x="6608558" y="5633232"/>
              <a:ext cx="554010" cy="1419170"/>
              <a:chOff x="6577894" y="3183560"/>
              <a:chExt cx="554010" cy="1419170"/>
            </a:xfrm>
          </p:grpSpPr>
          <p:sp>
            <p:nvSpPr>
              <p:cNvPr id="109" name="Freeform 108">
                <a:extLst>
                  <a:ext uri="{FF2B5EF4-FFF2-40B4-BE49-F238E27FC236}">
                    <a16:creationId xmlns:a16="http://schemas.microsoft.com/office/drawing/2014/main" id="{A03B25ED-AA03-61D7-786B-467681D1875A}"/>
                  </a:ext>
                </a:extLst>
              </p:cNvPr>
              <p:cNvSpPr/>
              <p:nvPr/>
            </p:nvSpPr>
            <p:spPr>
              <a:xfrm>
                <a:off x="6596683" y="4398374"/>
                <a:ext cx="48746" cy="37018"/>
              </a:xfrm>
              <a:custGeom>
                <a:avLst/>
                <a:gdLst>
                  <a:gd name="connsiteX0" fmla="*/ 8636 w 48746"/>
                  <a:gd name="connsiteY0" fmla="*/ 0 h 37018"/>
                  <a:gd name="connsiteX1" fmla="*/ 0 w 48746"/>
                  <a:gd name="connsiteY1" fmla="*/ 29616 h 37018"/>
                  <a:gd name="connsiteX2" fmla="*/ 32701 w 48746"/>
                  <a:gd name="connsiteY2" fmla="*/ 37018 h 37018"/>
                  <a:gd name="connsiteX3" fmla="*/ 48746 w 48746"/>
                  <a:gd name="connsiteY3" fmla="*/ 9253 h 37018"/>
                  <a:gd name="connsiteX4" fmla="*/ 8636 w 48746"/>
                  <a:gd name="connsiteY4" fmla="*/ 0 h 37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46" h="37018">
                    <a:moveTo>
                      <a:pt x="8636" y="0"/>
                    </a:moveTo>
                    <a:cubicBezTo>
                      <a:pt x="7402" y="3084"/>
                      <a:pt x="0" y="29616"/>
                      <a:pt x="0" y="29616"/>
                    </a:cubicBezTo>
                    <a:lnTo>
                      <a:pt x="32701" y="37018"/>
                    </a:lnTo>
                    <a:lnTo>
                      <a:pt x="48746" y="9253"/>
                    </a:lnTo>
                    <a:lnTo>
                      <a:pt x="8636" y="0"/>
                    </a:lnTo>
                    <a:close/>
                  </a:path>
                </a:pathLst>
              </a:custGeom>
              <a:solidFill>
                <a:srgbClr val="FDD1B0"/>
              </a:solidFill>
              <a:ln w="822"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923275A3-9D47-4BC1-D11F-82756AC51783}"/>
                  </a:ext>
                </a:extLst>
              </p:cNvPr>
              <p:cNvSpPr/>
              <p:nvPr/>
            </p:nvSpPr>
            <p:spPr>
              <a:xfrm>
                <a:off x="6788934" y="3312407"/>
                <a:ext cx="119596" cy="173388"/>
              </a:xfrm>
              <a:custGeom>
                <a:avLst/>
                <a:gdLst>
                  <a:gd name="connsiteX0" fmla="*/ 119597 w 119596"/>
                  <a:gd name="connsiteY0" fmla="*/ 146453 h 173388"/>
                  <a:gd name="connsiteX1" fmla="*/ 98987 w 119596"/>
                  <a:gd name="connsiteY1" fmla="*/ 173388 h 173388"/>
                  <a:gd name="connsiteX2" fmla="*/ 7309 w 119596"/>
                  <a:gd name="connsiteY2" fmla="*/ 91226 h 173388"/>
                  <a:gd name="connsiteX3" fmla="*/ 35189 w 119596"/>
                  <a:gd name="connsiteY3" fmla="*/ 49265 h 173388"/>
                  <a:gd name="connsiteX4" fmla="*/ 36045 w 119596"/>
                  <a:gd name="connsiteY4" fmla="*/ 0 h 173388"/>
                  <a:gd name="connsiteX5" fmla="*/ 101446 w 119596"/>
                  <a:gd name="connsiteY5" fmla="*/ 60466 h 173388"/>
                  <a:gd name="connsiteX6" fmla="*/ 94644 w 119596"/>
                  <a:gd name="connsiteY6" fmla="*/ 81299 h 173388"/>
                  <a:gd name="connsiteX7" fmla="*/ 91585 w 119596"/>
                  <a:gd name="connsiteY7" fmla="*/ 90091 h 173388"/>
                  <a:gd name="connsiteX8" fmla="*/ 119597 w 119596"/>
                  <a:gd name="connsiteY8" fmla="*/ 146453 h 17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596" h="173388">
                    <a:moveTo>
                      <a:pt x="119597" y="146453"/>
                    </a:moveTo>
                    <a:lnTo>
                      <a:pt x="98987" y="173388"/>
                    </a:lnTo>
                    <a:cubicBezTo>
                      <a:pt x="98987" y="173388"/>
                      <a:pt x="-31832" y="103661"/>
                      <a:pt x="7309" y="91226"/>
                    </a:cubicBezTo>
                    <a:cubicBezTo>
                      <a:pt x="24342" y="85814"/>
                      <a:pt x="31982" y="67844"/>
                      <a:pt x="35189" y="49265"/>
                    </a:cubicBezTo>
                    <a:cubicBezTo>
                      <a:pt x="39367" y="25142"/>
                      <a:pt x="36045" y="0"/>
                      <a:pt x="36045" y="0"/>
                    </a:cubicBezTo>
                    <a:lnTo>
                      <a:pt x="101446" y="60466"/>
                    </a:lnTo>
                    <a:cubicBezTo>
                      <a:pt x="101446" y="60466"/>
                      <a:pt x="99686" y="66659"/>
                      <a:pt x="94644" y="81299"/>
                    </a:cubicBezTo>
                    <a:cubicBezTo>
                      <a:pt x="93731" y="83947"/>
                      <a:pt x="92712" y="86875"/>
                      <a:pt x="91585" y="90091"/>
                    </a:cubicBezTo>
                    <a:cubicBezTo>
                      <a:pt x="84183" y="111072"/>
                      <a:pt x="119597" y="146453"/>
                      <a:pt x="119597" y="146453"/>
                    </a:cubicBezTo>
                    <a:close/>
                  </a:path>
                </a:pathLst>
              </a:custGeom>
              <a:solidFill>
                <a:srgbClr val="FDD1B0"/>
              </a:solidFill>
              <a:ln w="822"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4C6484A2-A4ED-E063-64B1-BE3F6442CF52}"/>
                  </a:ext>
                </a:extLst>
              </p:cNvPr>
              <p:cNvSpPr/>
              <p:nvPr/>
            </p:nvSpPr>
            <p:spPr>
              <a:xfrm>
                <a:off x="6937034" y="4452672"/>
                <a:ext cx="68126" cy="59849"/>
              </a:xfrm>
              <a:custGeom>
                <a:avLst/>
                <a:gdLst>
                  <a:gd name="connsiteX0" fmla="*/ 7651 w 68126"/>
                  <a:gd name="connsiteY0" fmla="*/ 1851 h 59849"/>
                  <a:gd name="connsiteX1" fmla="*/ 249 w 68126"/>
                  <a:gd name="connsiteY1" fmla="*/ 22831 h 59849"/>
                  <a:gd name="connsiteX2" fmla="*/ 23698 w 68126"/>
                  <a:gd name="connsiteY2" fmla="*/ 59849 h 59849"/>
                  <a:gd name="connsiteX3" fmla="*/ 68126 w 68126"/>
                  <a:gd name="connsiteY3" fmla="*/ 40103 h 59849"/>
                  <a:gd name="connsiteX4" fmla="*/ 60107 w 68126"/>
                  <a:gd name="connsiteY4" fmla="*/ 0 h 59849"/>
                  <a:gd name="connsiteX5" fmla="*/ 7651 w 68126"/>
                  <a:gd name="connsiteY5" fmla="*/ 1851 h 59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126" h="59849">
                    <a:moveTo>
                      <a:pt x="7651" y="1851"/>
                    </a:moveTo>
                    <a:cubicBezTo>
                      <a:pt x="7651" y="1851"/>
                      <a:pt x="3334" y="19130"/>
                      <a:pt x="249" y="22831"/>
                    </a:cubicBezTo>
                    <a:cubicBezTo>
                      <a:pt x="-2835" y="26532"/>
                      <a:pt x="23698" y="59849"/>
                      <a:pt x="23698" y="59849"/>
                    </a:cubicBezTo>
                    <a:lnTo>
                      <a:pt x="68126" y="40103"/>
                    </a:lnTo>
                    <a:lnTo>
                      <a:pt x="60107" y="0"/>
                    </a:lnTo>
                    <a:lnTo>
                      <a:pt x="7651" y="1851"/>
                    </a:lnTo>
                    <a:close/>
                  </a:path>
                </a:pathLst>
              </a:custGeom>
              <a:solidFill>
                <a:srgbClr val="FDD1B0"/>
              </a:solidFill>
              <a:ln w="822"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A92E5897-65B4-FDA4-CDC1-AD559F69D998}"/>
                  </a:ext>
                </a:extLst>
              </p:cNvPr>
              <p:cNvSpPr/>
              <p:nvPr/>
            </p:nvSpPr>
            <p:spPr>
              <a:xfrm>
                <a:off x="6596552" y="3848438"/>
                <a:ext cx="471575" cy="621836"/>
              </a:xfrm>
              <a:custGeom>
                <a:avLst/>
                <a:gdLst>
                  <a:gd name="connsiteX0" fmla="*/ 161792 w 471575"/>
                  <a:gd name="connsiteY0" fmla="*/ 31639 h 621836"/>
                  <a:gd name="connsiteX1" fmla="*/ 140811 w 471575"/>
                  <a:gd name="connsiteY1" fmla="*/ 95806 h 621836"/>
                  <a:gd name="connsiteX2" fmla="*/ 135260 w 471575"/>
                  <a:gd name="connsiteY2" fmla="*/ 120488 h 621836"/>
                  <a:gd name="connsiteX3" fmla="*/ 121064 w 471575"/>
                  <a:gd name="connsiteY3" fmla="*/ 204402 h 621836"/>
                  <a:gd name="connsiteX4" fmla="*/ 111195 w 471575"/>
                  <a:gd name="connsiteY4" fmla="*/ 258083 h 621836"/>
                  <a:gd name="connsiteX5" fmla="*/ 78495 w 471575"/>
                  <a:gd name="connsiteY5" fmla="*/ 307446 h 621836"/>
                  <a:gd name="connsiteX6" fmla="*/ 38392 w 471575"/>
                  <a:gd name="connsiteY6" fmla="*/ 378407 h 621836"/>
                  <a:gd name="connsiteX7" fmla="*/ 11860 w 471575"/>
                  <a:gd name="connsiteY7" fmla="*/ 469107 h 621836"/>
                  <a:gd name="connsiteX8" fmla="*/ 8159 w 471575"/>
                  <a:gd name="connsiteY8" fmla="*/ 493171 h 621836"/>
                  <a:gd name="connsiteX9" fmla="*/ 3841 w 471575"/>
                  <a:gd name="connsiteY9" fmla="*/ 522171 h 621836"/>
                  <a:gd name="connsiteX10" fmla="*/ 10626 w 471575"/>
                  <a:gd name="connsiteY10" fmla="*/ 534508 h 621836"/>
                  <a:gd name="connsiteX11" fmla="*/ 3224 w 471575"/>
                  <a:gd name="connsiteY11" fmla="*/ 551170 h 621836"/>
                  <a:gd name="connsiteX12" fmla="*/ 47653 w 471575"/>
                  <a:gd name="connsiteY12" fmla="*/ 570917 h 621836"/>
                  <a:gd name="connsiteX13" fmla="*/ 60606 w 471575"/>
                  <a:gd name="connsiteY13" fmla="*/ 554255 h 621836"/>
                  <a:gd name="connsiteX14" fmla="*/ 83437 w 471575"/>
                  <a:gd name="connsiteY14" fmla="*/ 549937 h 621836"/>
                  <a:gd name="connsiteX15" fmla="*/ 175987 w 471575"/>
                  <a:gd name="connsiteY15" fmla="*/ 383342 h 621836"/>
                  <a:gd name="connsiteX16" fmla="*/ 301863 w 471575"/>
                  <a:gd name="connsiteY16" fmla="*/ 166767 h 621836"/>
                  <a:gd name="connsiteX17" fmla="*/ 313583 w 471575"/>
                  <a:gd name="connsiteY17" fmla="*/ 235877 h 621836"/>
                  <a:gd name="connsiteX18" fmla="*/ 317284 w 471575"/>
                  <a:gd name="connsiteY18" fmla="*/ 272895 h 621836"/>
                  <a:gd name="connsiteX19" fmla="*/ 323452 w 471575"/>
                  <a:gd name="connsiteY19" fmla="*/ 321025 h 621836"/>
                  <a:gd name="connsiteX20" fmla="*/ 316050 w 471575"/>
                  <a:gd name="connsiteY20" fmla="*/ 361753 h 621836"/>
                  <a:gd name="connsiteX21" fmla="*/ 314816 w 471575"/>
                  <a:gd name="connsiteY21" fmla="*/ 468498 h 621836"/>
                  <a:gd name="connsiteX22" fmla="*/ 327153 w 471575"/>
                  <a:gd name="connsiteY22" fmla="*/ 572159 h 621836"/>
                  <a:gd name="connsiteX23" fmla="*/ 345049 w 471575"/>
                  <a:gd name="connsiteY23" fmla="*/ 580178 h 621836"/>
                  <a:gd name="connsiteX24" fmla="*/ 345049 w 471575"/>
                  <a:gd name="connsiteY24" fmla="*/ 613495 h 621836"/>
                  <a:gd name="connsiteX25" fmla="*/ 406750 w 471575"/>
                  <a:gd name="connsiteY25" fmla="*/ 617813 h 621836"/>
                  <a:gd name="connsiteX26" fmla="*/ 407004 w 471575"/>
                  <a:gd name="connsiteY26" fmla="*/ 581206 h 621836"/>
                  <a:gd name="connsiteX27" fmla="*/ 405516 w 471575"/>
                  <a:gd name="connsiteY27" fmla="*/ 556113 h 621836"/>
                  <a:gd name="connsiteX28" fmla="*/ 404899 w 471575"/>
                  <a:gd name="connsiteY28" fmla="*/ 540684 h 621836"/>
                  <a:gd name="connsiteX29" fmla="*/ 408600 w 471575"/>
                  <a:gd name="connsiteY29" fmla="*/ 514769 h 621836"/>
                  <a:gd name="connsiteX30" fmla="*/ 411068 w 471575"/>
                  <a:gd name="connsiteY30" fmla="*/ 481451 h 621836"/>
                  <a:gd name="connsiteX31" fmla="*/ 416619 w 471575"/>
                  <a:gd name="connsiteY31" fmla="*/ 449368 h 621836"/>
                  <a:gd name="connsiteX32" fmla="*/ 420937 w 471575"/>
                  <a:gd name="connsiteY32" fmla="*/ 384584 h 621836"/>
                  <a:gd name="connsiteX33" fmla="*/ 455488 w 471575"/>
                  <a:gd name="connsiteY33" fmla="*/ 133458 h 621836"/>
                  <a:gd name="connsiteX34" fmla="*/ 455488 w 471575"/>
                  <a:gd name="connsiteY34" fmla="*/ 16226 h 621836"/>
                  <a:gd name="connsiteX35" fmla="*/ 161792 w 471575"/>
                  <a:gd name="connsiteY35" fmla="*/ 31639 h 621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71575" h="621836">
                    <a:moveTo>
                      <a:pt x="161792" y="31639"/>
                    </a:moveTo>
                    <a:cubicBezTo>
                      <a:pt x="161792" y="31639"/>
                      <a:pt x="142045" y="84086"/>
                      <a:pt x="140811" y="95806"/>
                    </a:cubicBezTo>
                    <a:cubicBezTo>
                      <a:pt x="139578" y="107526"/>
                      <a:pt x="135260" y="110618"/>
                      <a:pt x="135260" y="120488"/>
                    </a:cubicBezTo>
                    <a:cubicBezTo>
                      <a:pt x="135260" y="130357"/>
                      <a:pt x="125391" y="190215"/>
                      <a:pt x="121064" y="204402"/>
                    </a:cubicBezTo>
                    <a:cubicBezTo>
                      <a:pt x="116746" y="218597"/>
                      <a:pt x="116746" y="252531"/>
                      <a:pt x="111195" y="258083"/>
                    </a:cubicBezTo>
                    <a:cubicBezTo>
                      <a:pt x="105643" y="263635"/>
                      <a:pt x="81579" y="277830"/>
                      <a:pt x="78495" y="307446"/>
                    </a:cubicBezTo>
                    <a:cubicBezTo>
                      <a:pt x="75410" y="337063"/>
                      <a:pt x="47028" y="343231"/>
                      <a:pt x="38392" y="378407"/>
                    </a:cubicBezTo>
                    <a:cubicBezTo>
                      <a:pt x="29756" y="413575"/>
                      <a:pt x="10009" y="460471"/>
                      <a:pt x="11860" y="469107"/>
                    </a:cubicBezTo>
                    <a:cubicBezTo>
                      <a:pt x="13710" y="477742"/>
                      <a:pt x="15561" y="483919"/>
                      <a:pt x="8159" y="493171"/>
                    </a:cubicBezTo>
                    <a:cubicBezTo>
                      <a:pt x="757" y="502424"/>
                      <a:pt x="-3561" y="514152"/>
                      <a:pt x="3841" y="522171"/>
                    </a:cubicBezTo>
                    <a:cubicBezTo>
                      <a:pt x="11243" y="530190"/>
                      <a:pt x="11860" y="532040"/>
                      <a:pt x="10626" y="534508"/>
                    </a:cubicBezTo>
                    <a:cubicBezTo>
                      <a:pt x="9393" y="536975"/>
                      <a:pt x="1991" y="549937"/>
                      <a:pt x="3224" y="551170"/>
                    </a:cubicBezTo>
                    <a:cubicBezTo>
                      <a:pt x="4458" y="552404"/>
                      <a:pt x="19887" y="571534"/>
                      <a:pt x="47653" y="570917"/>
                    </a:cubicBezTo>
                    <a:lnTo>
                      <a:pt x="60606" y="554255"/>
                    </a:lnTo>
                    <a:cubicBezTo>
                      <a:pt x="60606" y="554255"/>
                      <a:pt x="77886" y="557339"/>
                      <a:pt x="83437" y="549937"/>
                    </a:cubicBezTo>
                    <a:cubicBezTo>
                      <a:pt x="88989" y="542535"/>
                      <a:pt x="158099" y="410491"/>
                      <a:pt x="175987" y="383342"/>
                    </a:cubicBezTo>
                    <a:cubicBezTo>
                      <a:pt x="193884" y="356193"/>
                      <a:pt x="301863" y="166767"/>
                      <a:pt x="301863" y="166767"/>
                    </a:cubicBezTo>
                    <a:cubicBezTo>
                      <a:pt x="301863" y="166767"/>
                      <a:pt x="314816" y="225999"/>
                      <a:pt x="313583" y="235877"/>
                    </a:cubicBezTo>
                    <a:cubicBezTo>
                      <a:pt x="312349" y="245746"/>
                      <a:pt x="311115" y="266110"/>
                      <a:pt x="317284" y="272895"/>
                    </a:cubicBezTo>
                    <a:cubicBezTo>
                      <a:pt x="323452" y="279680"/>
                      <a:pt x="324069" y="309297"/>
                      <a:pt x="323452" y="321025"/>
                    </a:cubicBezTo>
                    <a:cubicBezTo>
                      <a:pt x="322835" y="332745"/>
                      <a:pt x="314816" y="343856"/>
                      <a:pt x="316050" y="361753"/>
                    </a:cubicBezTo>
                    <a:cubicBezTo>
                      <a:pt x="317284" y="379649"/>
                      <a:pt x="317901" y="453069"/>
                      <a:pt x="314816" y="468498"/>
                    </a:cubicBezTo>
                    <a:cubicBezTo>
                      <a:pt x="311732" y="483927"/>
                      <a:pt x="312349" y="556730"/>
                      <a:pt x="327153" y="572159"/>
                    </a:cubicBezTo>
                    <a:cubicBezTo>
                      <a:pt x="341965" y="587588"/>
                      <a:pt x="345049" y="580178"/>
                      <a:pt x="345049" y="580178"/>
                    </a:cubicBezTo>
                    <a:lnTo>
                      <a:pt x="345049" y="613495"/>
                    </a:lnTo>
                    <a:cubicBezTo>
                      <a:pt x="345049" y="613495"/>
                      <a:pt x="372816" y="628925"/>
                      <a:pt x="406750" y="617813"/>
                    </a:cubicBezTo>
                    <a:cubicBezTo>
                      <a:pt x="406750" y="617813"/>
                      <a:pt x="407004" y="584956"/>
                      <a:pt x="407004" y="581206"/>
                    </a:cubicBezTo>
                    <a:cubicBezTo>
                      <a:pt x="407004" y="574363"/>
                      <a:pt x="406133" y="560431"/>
                      <a:pt x="405516" y="556113"/>
                    </a:cubicBezTo>
                    <a:cubicBezTo>
                      <a:pt x="404899" y="551795"/>
                      <a:pt x="400581" y="546244"/>
                      <a:pt x="404899" y="540684"/>
                    </a:cubicBezTo>
                    <a:cubicBezTo>
                      <a:pt x="409217" y="535133"/>
                      <a:pt x="409834" y="522171"/>
                      <a:pt x="408600" y="514769"/>
                    </a:cubicBezTo>
                    <a:cubicBezTo>
                      <a:pt x="407367" y="507367"/>
                      <a:pt x="413535" y="494405"/>
                      <a:pt x="411068" y="481451"/>
                    </a:cubicBezTo>
                    <a:cubicBezTo>
                      <a:pt x="408600" y="468498"/>
                      <a:pt x="414152" y="458620"/>
                      <a:pt x="416619" y="449368"/>
                    </a:cubicBezTo>
                    <a:cubicBezTo>
                      <a:pt x="419086" y="440115"/>
                      <a:pt x="422171" y="417284"/>
                      <a:pt x="420937" y="384584"/>
                    </a:cubicBezTo>
                    <a:cubicBezTo>
                      <a:pt x="419703" y="351883"/>
                      <a:pt x="451170" y="152580"/>
                      <a:pt x="455488" y="133458"/>
                    </a:cubicBezTo>
                    <a:cubicBezTo>
                      <a:pt x="459806" y="114328"/>
                      <a:pt x="489422" y="46459"/>
                      <a:pt x="455488" y="16226"/>
                    </a:cubicBezTo>
                    <a:cubicBezTo>
                      <a:pt x="421562" y="-14024"/>
                      <a:pt x="172278" y="2022"/>
                      <a:pt x="161792" y="31639"/>
                    </a:cubicBezTo>
                    <a:close/>
                  </a:path>
                </a:pathLst>
              </a:custGeom>
              <a:solidFill>
                <a:srgbClr val="DF604C"/>
              </a:solidFill>
              <a:ln w="822"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DC94FE82-343F-0A2E-FF76-95F3140BC481}"/>
                  </a:ext>
                </a:extLst>
              </p:cNvPr>
              <p:cNvSpPr/>
              <p:nvPr/>
            </p:nvSpPr>
            <p:spPr>
              <a:xfrm>
                <a:off x="6761286" y="3893030"/>
                <a:ext cx="44020" cy="73894"/>
              </a:xfrm>
              <a:custGeom>
                <a:avLst/>
                <a:gdLst>
                  <a:gd name="connsiteX0" fmla="*/ 2610 w 44020"/>
                  <a:gd name="connsiteY0" fmla="*/ 17896 h 73894"/>
                  <a:gd name="connsiteX1" fmla="*/ 1376 w 44020"/>
                  <a:gd name="connsiteY1" fmla="*/ 65409 h 73894"/>
                  <a:gd name="connsiteX2" fmla="*/ 15564 w 44020"/>
                  <a:gd name="connsiteY2" fmla="*/ 65409 h 73894"/>
                  <a:gd name="connsiteX3" fmla="*/ 43329 w 44020"/>
                  <a:gd name="connsiteY3" fmla="*/ 24682 h 73894"/>
                  <a:gd name="connsiteX4" fmla="*/ 40862 w 44020"/>
                  <a:gd name="connsiteY4" fmla="*/ 0 h 73894"/>
                  <a:gd name="connsiteX5" fmla="*/ 2610 w 44020"/>
                  <a:gd name="connsiteY5" fmla="*/ 17896 h 7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020" h="73894">
                    <a:moveTo>
                      <a:pt x="2610" y="17896"/>
                    </a:moveTo>
                    <a:cubicBezTo>
                      <a:pt x="2610" y="17896"/>
                      <a:pt x="-2325" y="51214"/>
                      <a:pt x="1376" y="65409"/>
                    </a:cubicBezTo>
                    <a:cubicBezTo>
                      <a:pt x="5077" y="79605"/>
                      <a:pt x="5694" y="73428"/>
                      <a:pt x="15564" y="65409"/>
                    </a:cubicBezTo>
                    <a:cubicBezTo>
                      <a:pt x="25433" y="57390"/>
                      <a:pt x="40862" y="33942"/>
                      <a:pt x="43329" y="24682"/>
                    </a:cubicBezTo>
                    <a:cubicBezTo>
                      <a:pt x="45797" y="15429"/>
                      <a:pt x="40862" y="0"/>
                      <a:pt x="40862" y="0"/>
                    </a:cubicBezTo>
                    <a:lnTo>
                      <a:pt x="2610" y="17896"/>
                    </a:lnTo>
                    <a:close/>
                  </a:path>
                </a:pathLst>
              </a:custGeom>
              <a:solidFill>
                <a:srgbClr val="FDD1B0"/>
              </a:solidFill>
              <a:ln w="822"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3D562F09-1713-965D-6252-B8FF27DBCB89}"/>
                  </a:ext>
                </a:extLst>
              </p:cNvPr>
              <p:cNvSpPr/>
              <p:nvPr/>
            </p:nvSpPr>
            <p:spPr>
              <a:xfrm>
                <a:off x="6687254" y="3398780"/>
                <a:ext cx="397922" cy="514705"/>
              </a:xfrm>
              <a:custGeom>
                <a:avLst/>
                <a:gdLst>
                  <a:gd name="connsiteX0" fmla="*/ 32838 w 397922"/>
                  <a:gd name="connsiteY0" fmla="*/ 11736 h 514705"/>
                  <a:gd name="connsiteX1" fmla="*/ 10006 w 397922"/>
                  <a:gd name="connsiteY1" fmla="*/ 49372 h 514705"/>
                  <a:gd name="connsiteX2" fmla="*/ 137 w 397922"/>
                  <a:gd name="connsiteY2" fmla="*/ 131435 h 514705"/>
                  <a:gd name="connsiteX3" fmla="*/ 16800 w 397922"/>
                  <a:gd name="connsiteY3" fmla="*/ 233246 h 514705"/>
                  <a:gd name="connsiteX4" fmla="*/ 27286 w 397922"/>
                  <a:gd name="connsiteY4" fmla="*/ 378243 h 514705"/>
                  <a:gd name="connsiteX5" fmla="*/ 45799 w 397922"/>
                  <a:gd name="connsiteY5" fmla="*/ 457223 h 514705"/>
                  <a:gd name="connsiteX6" fmla="*/ 52585 w 397922"/>
                  <a:gd name="connsiteY6" fmla="*/ 472652 h 514705"/>
                  <a:gd name="connsiteX7" fmla="*/ 63071 w 397922"/>
                  <a:gd name="connsiteY7" fmla="*/ 484372 h 514705"/>
                  <a:gd name="connsiteX8" fmla="*/ 74174 w 397922"/>
                  <a:gd name="connsiteY8" fmla="*/ 514605 h 514705"/>
                  <a:gd name="connsiteX9" fmla="*/ 120453 w 397922"/>
                  <a:gd name="connsiteY9" fmla="*/ 500410 h 514705"/>
                  <a:gd name="connsiteX10" fmla="*/ 114901 w 397922"/>
                  <a:gd name="connsiteY10" fmla="*/ 477579 h 514705"/>
                  <a:gd name="connsiteX11" fmla="*/ 150686 w 397922"/>
                  <a:gd name="connsiteY11" fmla="*/ 472027 h 514705"/>
                  <a:gd name="connsiteX12" fmla="*/ 347514 w 397922"/>
                  <a:gd name="connsiteY12" fmla="*/ 461541 h 514705"/>
                  <a:gd name="connsiteX13" fmla="*/ 364950 w 397922"/>
                  <a:gd name="connsiteY13" fmla="*/ 466023 h 514705"/>
                  <a:gd name="connsiteX14" fmla="*/ 355451 w 397922"/>
                  <a:gd name="connsiteY14" fmla="*/ 429153 h 514705"/>
                  <a:gd name="connsiteX15" fmla="*/ 397264 w 397922"/>
                  <a:gd name="connsiteY15" fmla="*/ 348570 h 514705"/>
                  <a:gd name="connsiteX16" fmla="*/ 380544 w 397922"/>
                  <a:gd name="connsiteY16" fmla="*/ 250501 h 514705"/>
                  <a:gd name="connsiteX17" fmla="*/ 293225 w 397922"/>
                  <a:gd name="connsiteY17" fmla="*/ 151791 h 514705"/>
                  <a:gd name="connsiteX18" fmla="*/ 219796 w 397922"/>
                  <a:gd name="connsiteY18" fmla="*/ 51831 h 514705"/>
                  <a:gd name="connsiteX19" fmla="*/ 185862 w 397922"/>
                  <a:gd name="connsiteY19" fmla="*/ 59849 h 514705"/>
                  <a:gd name="connsiteX20" fmla="*/ 106266 w 397922"/>
                  <a:gd name="connsiteY20" fmla="*/ 0 h 514705"/>
                  <a:gd name="connsiteX21" fmla="*/ 32838 w 397922"/>
                  <a:gd name="connsiteY21" fmla="*/ 11736 h 514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7922" h="514705">
                    <a:moveTo>
                      <a:pt x="32838" y="11736"/>
                    </a:moveTo>
                    <a:cubicBezTo>
                      <a:pt x="32838" y="11736"/>
                      <a:pt x="13707" y="26549"/>
                      <a:pt x="10006" y="49372"/>
                    </a:cubicBezTo>
                    <a:cubicBezTo>
                      <a:pt x="6305" y="72203"/>
                      <a:pt x="-1097" y="106754"/>
                      <a:pt x="137" y="131435"/>
                    </a:cubicBezTo>
                    <a:cubicBezTo>
                      <a:pt x="1371" y="156117"/>
                      <a:pt x="15566" y="217200"/>
                      <a:pt x="16800" y="233246"/>
                    </a:cubicBezTo>
                    <a:cubicBezTo>
                      <a:pt x="18034" y="249292"/>
                      <a:pt x="19884" y="352945"/>
                      <a:pt x="27286" y="378243"/>
                    </a:cubicBezTo>
                    <a:cubicBezTo>
                      <a:pt x="34688" y="403542"/>
                      <a:pt x="44566" y="448587"/>
                      <a:pt x="45799" y="457223"/>
                    </a:cubicBezTo>
                    <a:cubicBezTo>
                      <a:pt x="47033" y="465859"/>
                      <a:pt x="47650" y="470177"/>
                      <a:pt x="52585" y="472652"/>
                    </a:cubicBezTo>
                    <a:cubicBezTo>
                      <a:pt x="57520" y="475120"/>
                      <a:pt x="61837" y="480671"/>
                      <a:pt x="63071" y="484372"/>
                    </a:cubicBezTo>
                    <a:cubicBezTo>
                      <a:pt x="64305" y="488073"/>
                      <a:pt x="68623" y="513372"/>
                      <a:pt x="74174" y="514605"/>
                    </a:cubicBezTo>
                    <a:cubicBezTo>
                      <a:pt x="79726" y="515839"/>
                      <a:pt x="119219" y="505353"/>
                      <a:pt x="120453" y="500410"/>
                    </a:cubicBezTo>
                    <a:cubicBezTo>
                      <a:pt x="121687" y="495475"/>
                      <a:pt x="114901" y="481280"/>
                      <a:pt x="114901" y="477579"/>
                    </a:cubicBezTo>
                    <a:cubicBezTo>
                      <a:pt x="114901" y="473878"/>
                      <a:pt x="129089" y="472644"/>
                      <a:pt x="150686" y="472027"/>
                    </a:cubicBezTo>
                    <a:cubicBezTo>
                      <a:pt x="172284" y="471410"/>
                      <a:pt x="300010" y="452280"/>
                      <a:pt x="347514" y="461541"/>
                    </a:cubicBezTo>
                    <a:cubicBezTo>
                      <a:pt x="347514" y="461541"/>
                      <a:pt x="364950" y="469724"/>
                      <a:pt x="364950" y="466023"/>
                    </a:cubicBezTo>
                    <a:cubicBezTo>
                      <a:pt x="364950" y="462322"/>
                      <a:pt x="354217" y="435938"/>
                      <a:pt x="355451" y="429153"/>
                    </a:cubicBezTo>
                    <a:cubicBezTo>
                      <a:pt x="356685" y="422368"/>
                      <a:pt x="388900" y="409389"/>
                      <a:pt x="397264" y="348570"/>
                    </a:cubicBezTo>
                    <a:cubicBezTo>
                      <a:pt x="399131" y="334999"/>
                      <a:pt x="398021" y="285471"/>
                      <a:pt x="380544" y="250501"/>
                    </a:cubicBezTo>
                    <a:cubicBezTo>
                      <a:pt x="344331" y="178084"/>
                      <a:pt x="293225" y="151791"/>
                      <a:pt x="293225" y="151791"/>
                    </a:cubicBezTo>
                    <a:lnTo>
                      <a:pt x="219796" y="51831"/>
                    </a:lnTo>
                    <a:cubicBezTo>
                      <a:pt x="219796" y="51831"/>
                      <a:pt x="195732" y="64784"/>
                      <a:pt x="185862" y="59849"/>
                    </a:cubicBezTo>
                    <a:cubicBezTo>
                      <a:pt x="175993" y="54915"/>
                      <a:pt x="106266" y="0"/>
                      <a:pt x="106266" y="0"/>
                    </a:cubicBezTo>
                    <a:cubicBezTo>
                      <a:pt x="106266" y="0"/>
                      <a:pt x="38068" y="5346"/>
                      <a:pt x="32838" y="11736"/>
                    </a:cubicBezTo>
                    <a:close/>
                  </a:path>
                </a:pathLst>
              </a:custGeom>
              <a:solidFill>
                <a:srgbClr val="DF604C"/>
              </a:solidFill>
              <a:ln w="822"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85815BF4-34C9-6246-9853-0BF449B72E6B}"/>
                  </a:ext>
                </a:extLst>
              </p:cNvPr>
              <p:cNvSpPr/>
              <p:nvPr/>
            </p:nvSpPr>
            <p:spPr>
              <a:xfrm>
                <a:off x="6824131" y="3312415"/>
                <a:ext cx="66256" cy="82121"/>
              </a:xfrm>
              <a:custGeom>
                <a:avLst/>
                <a:gdLst>
                  <a:gd name="connsiteX0" fmla="*/ 66257 w 66256"/>
                  <a:gd name="connsiteY0" fmla="*/ 60466 h 82121"/>
                  <a:gd name="connsiteX1" fmla="*/ 59455 w 66256"/>
                  <a:gd name="connsiteY1" fmla="*/ 81299 h 82121"/>
                  <a:gd name="connsiteX2" fmla="*/ 52588 w 66256"/>
                  <a:gd name="connsiteY2" fmla="*/ 82121 h 82121"/>
                  <a:gd name="connsiteX3" fmla="*/ 2607 w 66256"/>
                  <a:gd name="connsiteY3" fmla="*/ 55589 h 82121"/>
                  <a:gd name="connsiteX4" fmla="*/ 0 w 66256"/>
                  <a:gd name="connsiteY4" fmla="*/ 49265 h 82121"/>
                  <a:gd name="connsiteX5" fmla="*/ 855 w 66256"/>
                  <a:gd name="connsiteY5" fmla="*/ 0 h 82121"/>
                  <a:gd name="connsiteX6" fmla="*/ 66257 w 66256"/>
                  <a:gd name="connsiteY6" fmla="*/ 60466 h 82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256" h="82121">
                    <a:moveTo>
                      <a:pt x="66257" y="60466"/>
                    </a:moveTo>
                    <a:cubicBezTo>
                      <a:pt x="66257" y="60466"/>
                      <a:pt x="64496" y="66659"/>
                      <a:pt x="59455" y="81299"/>
                    </a:cubicBezTo>
                    <a:cubicBezTo>
                      <a:pt x="57210" y="81833"/>
                      <a:pt x="54915" y="82121"/>
                      <a:pt x="52588" y="82121"/>
                    </a:cubicBezTo>
                    <a:cubicBezTo>
                      <a:pt x="26673" y="82121"/>
                      <a:pt x="12476" y="72869"/>
                      <a:pt x="2607" y="55589"/>
                    </a:cubicBezTo>
                    <a:cubicBezTo>
                      <a:pt x="1629" y="53870"/>
                      <a:pt x="757" y="51724"/>
                      <a:pt x="0" y="49265"/>
                    </a:cubicBezTo>
                    <a:cubicBezTo>
                      <a:pt x="4178" y="25142"/>
                      <a:pt x="855" y="0"/>
                      <a:pt x="855" y="0"/>
                    </a:cubicBezTo>
                    <a:lnTo>
                      <a:pt x="66257" y="60466"/>
                    </a:lnTo>
                    <a:close/>
                  </a:path>
                </a:pathLst>
              </a:custGeom>
              <a:solidFill>
                <a:srgbClr val="FDD1B0"/>
              </a:solidFill>
              <a:ln w="822"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DF872A5F-ED16-9F59-F0F6-6C6051CAEF42}"/>
                  </a:ext>
                </a:extLst>
              </p:cNvPr>
              <p:cNvSpPr/>
              <p:nvPr/>
            </p:nvSpPr>
            <p:spPr>
              <a:xfrm>
                <a:off x="6923713" y="4473093"/>
                <a:ext cx="208191" cy="129638"/>
              </a:xfrm>
              <a:custGeom>
                <a:avLst/>
                <a:gdLst>
                  <a:gd name="connsiteX0" fmla="*/ 12329 w 208191"/>
                  <a:gd name="connsiteY0" fmla="*/ 289 h 129638"/>
                  <a:gd name="connsiteX1" fmla="*/ 11252 w 208191"/>
                  <a:gd name="connsiteY1" fmla="*/ 355 h 129638"/>
                  <a:gd name="connsiteX2" fmla="*/ 2467 w 208191"/>
                  <a:gd name="connsiteY2" fmla="*/ 32644 h 129638"/>
                  <a:gd name="connsiteX3" fmla="*/ 0 w 208191"/>
                  <a:gd name="connsiteY3" fmla="*/ 59176 h 129638"/>
                  <a:gd name="connsiteX4" fmla="*/ 61700 w 208191"/>
                  <a:gd name="connsiteY4" fmla="*/ 85091 h 129638"/>
                  <a:gd name="connsiteX5" fmla="*/ 95634 w 208191"/>
                  <a:gd name="connsiteY5" fmla="*/ 102371 h 129638"/>
                  <a:gd name="connsiteX6" fmla="*/ 175848 w 208191"/>
                  <a:gd name="connsiteY6" fmla="*/ 129520 h 129638"/>
                  <a:gd name="connsiteX7" fmla="*/ 192576 w 208191"/>
                  <a:gd name="connsiteY7" fmla="*/ 127628 h 129638"/>
                  <a:gd name="connsiteX8" fmla="*/ 203136 w 208191"/>
                  <a:gd name="connsiteY8" fmla="*/ 96334 h 129638"/>
                  <a:gd name="connsiteX9" fmla="*/ 202380 w 208191"/>
                  <a:gd name="connsiteY9" fmla="*/ 95586 h 129638"/>
                  <a:gd name="connsiteX10" fmla="*/ 151166 w 208191"/>
                  <a:gd name="connsiteY10" fmla="*/ 64736 h 129638"/>
                  <a:gd name="connsiteX11" fmla="*/ 97863 w 208191"/>
                  <a:gd name="connsiteY11" fmla="*/ 3735 h 129638"/>
                  <a:gd name="connsiteX12" fmla="*/ 85222 w 208191"/>
                  <a:gd name="connsiteY12" fmla="*/ 2600 h 129638"/>
                  <a:gd name="connsiteX13" fmla="*/ 63115 w 208191"/>
                  <a:gd name="connsiteY13" fmla="*/ 16606 h 129638"/>
                  <a:gd name="connsiteX14" fmla="*/ 12329 w 208191"/>
                  <a:gd name="connsiteY14" fmla="*/ 289 h 129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8191" h="129638">
                    <a:moveTo>
                      <a:pt x="12329" y="289"/>
                    </a:moveTo>
                    <a:cubicBezTo>
                      <a:pt x="12057" y="-122"/>
                      <a:pt x="11448" y="-89"/>
                      <a:pt x="11252" y="355"/>
                    </a:cubicBezTo>
                    <a:cubicBezTo>
                      <a:pt x="9294" y="4722"/>
                      <a:pt x="1933" y="21936"/>
                      <a:pt x="2467" y="32644"/>
                    </a:cubicBezTo>
                    <a:cubicBezTo>
                      <a:pt x="3084" y="44981"/>
                      <a:pt x="0" y="59176"/>
                      <a:pt x="0" y="59176"/>
                    </a:cubicBezTo>
                    <a:cubicBezTo>
                      <a:pt x="0" y="59176"/>
                      <a:pt x="53065" y="80773"/>
                      <a:pt x="61700" y="85091"/>
                    </a:cubicBezTo>
                    <a:cubicBezTo>
                      <a:pt x="70336" y="89409"/>
                      <a:pt x="82681" y="93727"/>
                      <a:pt x="95634" y="102371"/>
                    </a:cubicBezTo>
                    <a:cubicBezTo>
                      <a:pt x="108588" y="111015"/>
                      <a:pt x="146232" y="131370"/>
                      <a:pt x="175848" y="129520"/>
                    </a:cubicBezTo>
                    <a:cubicBezTo>
                      <a:pt x="182822" y="129084"/>
                      <a:pt x="188291" y="128410"/>
                      <a:pt x="192576" y="127628"/>
                    </a:cubicBezTo>
                    <a:cubicBezTo>
                      <a:pt x="207158" y="124980"/>
                      <a:pt x="213376" y="107034"/>
                      <a:pt x="203136" y="96334"/>
                    </a:cubicBezTo>
                    <a:cubicBezTo>
                      <a:pt x="202890" y="96079"/>
                      <a:pt x="202643" y="95833"/>
                      <a:pt x="202380" y="95586"/>
                    </a:cubicBezTo>
                    <a:cubicBezTo>
                      <a:pt x="191894" y="85716"/>
                      <a:pt x="165979" y="74605"/>
                      <a:pt x="151166" y="64736"/>
                    </a:cubicBezTo>
                    <a:cubicBezTo>
                      <a:pt x="139676" y="57079"/>
                      <a:pt x="110414" y="19986"/>
                      <a:pt x="97863" y="3735"/>
                    </a:cubicBezTo>
                    <a:cubicBezTo>
                      <a:pt x="94779" y="-254"/>
                      <a:pt x="88964" y="-772"/>
                      <a:pt x="85222" y="2600"/>
                    </a:cubicBezTo>
                    <a:cubicBezTo>
                      <a:pt x="79029" y="8176"/>
                      <a:pt x="69851" y="15479"/>
                      <a:pt x="63115" y="16606"/>
                    </a:cubicBezTo>
                    <a:cubicBezTo>
                      <a:pt x="52160" y="18424"/>
                      <a:pt x="27215" y="23260"/>
                      <a:pt x="12329" y="289"/>
                    </a:cubicBezTo>
                    <a:close/>
                  </a:path>
                </a:pathLst>
              </a:custGeom>
              <a:solidFill>
                <a:srgbClr val="2C2D30"/>
              </a:solidFill>
              <a:ln w="822"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DABB6864-AF75-CACF-9F11-AC20F9193B8C}"/>
                  </a:ext>
                </a:extLst>
              </p:cNvPr>
              <p:cNvSpPr/>
              <p:nvPr/>
            </p:nvSpPr>
            <p:spPr>
              <a:xfrm>
                <a:off x="6577894" y="4418966"/>
                <a:ext cx="85840" cy="133792"/>
              </a:xfrm>
              <a:custGeom>
                <a:avLst/>
                <a:gdLst>
                  <a:gd name="connsiteX0" fmla="*/ 15089 w 85840"/>
                  <a:gd name="connsiteY0" fmla="*/ 5323 h 133792"/>
                  <a:gd name="connsiteX1" fmla="*/ 5219 w 85840"/>
                  <a:gd name="connsiteY1" fmla="*/ 28771 h 133792"/>
                  <a:gd name="connsiteX2" fmla="*/ 901 w 85840"/>
                  <a:gd name="connsiteY2" fmla="*/ 75667 h 133792"/>
                  <a:gd name="connsiteX3" fmla="*/ 21882 w 85840"/>
                  <a:gd name="connsiteY3" fmla="*/ 125030 h 133792"/>
                  <a:gd name="connsiteX4" fmla="*/ 79264 w 85840"/>
                  <a:gd name="connsiteY4" fmla="*/ 128115 h 133792"/>
                  <a:gd name="connsiteX5" fmla="*/ 81732 w 85840"/>
                  <a:gd name="connsiteY5" fmla="*/ 77518 h 133792"/>
                  <a:gd name="connsiteX6" fmla="*/ 60751 w 85840"/>
                  <a:gd name="connsiteY6" fmla="*/ 9641 h 133792"/>
                  <a:gd name="connsiteX7" fmla="*/ 15089 w 85840"/>
                  <a:gd name="connsiteY7" fmla="*/ 5323 h 13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840" h="133792">
                    <a:moveTo>
                      <a:pt x="15089" y="5323"/>
                    </a:moveTo>
                    <a:cubicBezTo>
                      <a:pt x="14530" y="5989"/>
                      <a:pt x="7062" y="24190"/>
                      <a:pt x="5219" y="28771"/>
                    </a:cubicBezTo>
                    <a:cubicBezTo>
                      <a:pt x="-44" y="41840"/>
                      <a:pt x="3985" y="67640"/>
                      <a:pt x="901" y="75667"/>
                    </a:cubicBezTo>
                    <a:cubicBezTo>
                      <a:pt x="-2183" y="83686"/>
                      <a:pt x="2135" y="113919"/>
                      <a:pt x="21882" y="125030"/>
                    </a:cubicBezTo>
                    <a:cubicBezTo>
                      <a:pt x="41629" y="136142"/>
                      <a:pt x="70629" y="136133"/>
                      <a:pt x="79264" y="128115"/>
                    </a:cubicBezTo>
                    <a:cubicBezTo>
                      <a:pt x="87900" y="120096"/>
                      <a:pt x="87283" y="92330"/>
                      <a:pt x="81732" y="77518"/>
                    </a:cubicBezTo>
                    <a:cubicBezTo>
                      <a:pt x="76180" y="62705"/>
                      <a:pt x="60134" y="15201"/>
                      <a:pt x="60751" y="9641"/>
                    </a:cubicBezTo>
                    <a:cubicBezTo>
                      <a:pt x="61360" y="4090"/>
                      <a:pt x="24958" y="-6397"/>
                      <a:pt x="15089" y="5323"/>
                    </a:cubicBezTo>
                    <a:close/>
                  </a:path>
                </a:pathLst>
              </a:custGeom>
              <a:solidFill>
                <a:srgbClr val="2C2D30"/>
              </a:solidFill>
              <a:ln w="822"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FF65A4BE-9334-4AB3-53BE-2E605E170596}"/>
                  </a:ext>
                </a:extLst>
              </p:cNvPr>
              <p:cNvSpPr/>
              <p:nvPr/>
            </p:nvSpPr>
            <p:spPr>
              <a:xfrm>
                <a:off x="6724827" y="3183560"/>
                <a:ext cx="272306" cy="387375"/>
              </a:xfrm>
              <a:custGeom>
                <a:avLst/>
                <a:gdLst>
                  <a:gd name="connsiteX0" fmla="*/ 188392 w 272306"/>
                  <a:gd name="connsiteY0" fmla="*/ 8531 h 387375"/>
                  <a:gd name="connsiteX1" fmla="*/ 197644 w 272306"/>
                  <a:gd name="connsiteY1" fmla="*/ 17167 h 387375"/>
                  <a:gd name="connsiteX2" fmla="*/ 218008 w 272306"/>
                  <a:gd name="connsiteY2" fmla="*/ 22718 h 387375"/>
                  <a:gd name="connsiteX3" fmla="*/ 243307 w 272306"/>
                  <a:gd name="connsiteY3" fmla="*/ 77016 h 387375"/>
                  <a:gd name="connsiteX4" fmla="*/ 247008 w 272306"/>
                  <a:gd name="connsiteY4" fmla="*/ 143651 h 387375"/>
                  <a:gd name="connsiteX5" fmla="*/ 241457 w 272306"/>
                  <a:gd name="connsiteY5" fmla="*/ 194865 h 387375"/>
                  <a:gd name="connsiteX6" fmla="*/ 246802 w 272306"/>
                  <a:gd name="connsiteY6" fmla="*/ 237287 h 387375"/>
                  <a:gd name="connsiteX7" fmla="*/ 249080 w 272306"/>
                  <a:gd name="connsiteY7" fmla="*/ 271492 h 387375"/>
                  <a:gd name="connsiteX8" fmla="*/ 255923 w 272306"/>
                  <a:gd name="connsiteY8" fmla="*/ 326983 h 387375"/>
                  <a:gd name="connsiteX9" fmla="*/ 272306 w 272306"/>
                  <a:gd name="connsiteY9" fmla="*/ 387375 h 387375"/>
                  <a:gd name="connsiteX10" fmla="*/ 227260 w 272306"/>
                  <a:gd name="connsiteY10" fmla="*/ 363927 h 387375"/>
                  <a:gd name="connsiteX11" fmla="*/ 186533 w 272306"/>
                  <a:gd name="connsiteY11" fmla="*/ 320115 h 387375"/>
                  <a:gd name="connsiteX12" fmla="*/ 171729 w 272306"/>
                  <a:gd name="connsiteY12" fmla="*/ 273836 h 387375"/>
                  <a:gd name="connsiteX13" fmla="*/ 152599 w 272306"/>
                  <a:gd name="connsiteY13" fmla="*/ 250388 h 387375"/>
                  <a:gd name="connsiteX14" fmla="*/ 158611 w 272306"/>
                  <a:gd name="connsiteY14" fmla="*/ 198508 h 387375"/>
                  <a:gd name="connsiteX15" fmla="*/ 100078 w 272306"/>
                  <a:gd name="connsiteY15" fmla="*/ 128567 h 387375"/>
                  <a:gd name="connsiteX16" fmla="*/ 99930 w 272306"/>
                  <a:gd name="connsiteY16" fmla="*/ 155593 h 387375"/>
                  <a:gd name="connsiteX17" fmla="*/ 75470 w 272306"/>
                  <a:gd name="connsiteY17" fmla="*/ 218305 h 387375"/>
                  <a:gd name="connsiteX18" fmla="*/ 1178 w 272306"/>
                  <a:gd name="connsiteY18" fmla="*/ 224860 h 387375"/>
                  <a:gd name="connsiteX19" fmla="*/ 101 w 272306"/>
                  <a:gd name="connsiteY19" fmla="*/ 223700 h 387375"/>
                  <a:gd name="connsiteX20" fmla="*/ 24256 w 272306"/>
                  <a:gd name="connsiteY20" fmla="*/ 189922 h 387375"/>
                  <a:gd name="connsiteX21" fmla="*/ 53256 w 272306"/>
                  <a:gd name="connsiteY21" fmla="*/ 140559 h 387375"/>
                  <a:gd name="connsiteX22" fmla="*/ 81836 w 272306"/>
                  <a:gd name="connsiteY22" fmla="*/ 44184 h 387375"/>
                  <a:gd name="connsiteX23" fmla="*/ 188392 w 272306"/>
                  <a:gd name="connsiteY23" fmla="*/ 8531 h 387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2306" h="387375">
                    <a:moveTo>
                      <a:pt x="188392" y="8531"/>
                    </a:moveTo>
                    <a:cubicBezTo>
                      <a:pt x="196633" y="14552"/>
                      <a:pt x="194560" y="17167"/>
                      <a:pt x="197644" y="17167"/>
                    </a:cubicBezTo>
                    <a:cubicBezTo>
                      <a:pt x="200729" y="17167"/>
                      <a:pt x="208131" y="11615"/>
                      <a:pt x="218008" y="22718"/>
                    </a:cubicBezTo>
                    <a:cubicBezTo>
                      <a:pt x="227877" y="33821"/>
                      <a:pt x="240223" y="41849"/>
                      <a:pt x="243307" y="77016"/>
                    </a:cubicBezTo>
                    <a:cubicBezTo>
                      <a:pt x="246391" y="112184"/>
                      <a:pt x="252123" y="107291"/>
                      <a:pt x="247008" y="143651"/>
                    </a:cubicBezTo>
                    <a:cubicBezTo>
                      <a:pt x="245864" y="151802"/>
                      <a:pt x="242961" y="186221"/>
                      <a:pt x="241457" y="194865"/>
                    </a:cubicBezTo>
                    <a:cubicBezTo>
                      <a:pt x="238437" y="212194"/>
                      <a:pt x="245297" y="228758"/>
                      <a:pt x="246802" y="237287"/>
                    </a:cubicBezTo>
                    <a:cubicBezTo>
                      <a:pt x="249022" y="249804"/>
                      <a:pt x="250857" y="265826"/>
                      <a:pt x="249080" y="271492"/>
                    </a:cubicBezTo>
                    <a:cubicBezTo>
                      <a:pt x="241481" y="295820"/>
                      <a:pt x="252123" y="298863"/>
                      <a:pt x="255923" y="326983"/>
                    </a:cubicBezTo>
                    <a:cubicBezTo>
                      <a:pt x="258102" y="343136"/>
                      <a:pt x="272306" y="387375"/>
                      <a:pt x="272306" y="387375"/>
                    </a:cubicBezTo>
                    <a:cubicBezTo>
                      <a:pt x="272306" y="387375"/>
                      <a:pt x="242690" y="379356"/>
                      <a:pt x="227260" y="363927"/>
                    </a:cubicBezTo>
                    <a:cubicBezTo>
                      <a:pt x="211832" y="348498"/>
                      <a:pt x="197644" y="328759"/>
                      <a:pt x="186533" y="320115"/>
                    </a:cubicBezTo>
                    <a:cubicBezTo>
                      <a:pt x="175430" y="311480"/>
                      <a:pt x="173580" y="283097"/>
                      <a:pt x="171729" y="273836"/>
                    </a:cubicBezTo>
                    <a:cubicBezTo>
                      <a:pt x="169879" y="264584"/>
                      <a:pt x="152599" y="268285"/>
                      <a:pt x="152599" y="250388"/>
                    </a:cubicBezTo>
                    <a:cubicBezTo>
                      <a:pt x="152599" y="232492"/>
                      <a:pt x="158611" y="198508"/>
                      <a:pt x="158611" y="198508"/>
                    </a:cubicBezTo>
                    <a:lnTo>
                      <a:pt x="100078" y="128567"/>
                    </a:lnTo>
                    <a:cubicBezTo>
                      <a:pt x="100078" y="128567"/>
                      <a:pt x="99699" y="136685"/>
                      <a:pt x="99930" y="155593"/>
                    </a:cubicBezTo>
                    <a:cubicBezTo>
                      <a:pt x="100151" y="174493"/>
                      <a:pt x="107561" y="211519"/>
                      <a:pt x="75470" y="218305"/>
                    </a:cubicBezTo>
                    <a:cubicBezTo>
                      <a:pt x="44570" y="224843"/>
                      <a:pt x="20547" y="216651"/>
                      <a:pt x="1178" y="224860"/>
                    </a:cubicBezTo>
                    <a:cubicBezTo>
                      <a:pt x="446" y="225172"/>
                      <a:pt x="-269" y="224407"/>
                      <a:pt x="101" y="223700"/>
                    </a:cubicBezTo>
                    <a:cubicBezTo>
                      <a:pt x="3185" y="217934"/>
                      <a:pt x="12314" y="201864"/>
                      <a:pt x="24256" y="189922"/>
                    </a:cubicBezTo>
                    <a:cubicBezTo>
                      <a:pt x="39069" y="175110"/>
                      <a:pt x="48938" y="170175"/>
                      <a:pt x="53256" y="140559"/>
                    </a:cubicBezTo>
                    <a:cubicBezTo>
                      <a:pt x="57574" y="110942"/>
                      <a:pt x="68833" y="64359"/>
                      <a:pt x="81836" y="44184"/>
                    </a:cubicBezTo>
                    <a:cubicBezTo>
                      <a:pt x="97865" y="19330"/>
                      <a:pt x="154047" y="-16578"/>
                      <a:pt x="188392" y="8531"/>
                    </a:cubicBezTo>
                    <a:close/>
                  </a:path>
                </a:pathLst>
              </a:custGeom>
              <a:solidFill>
                <a:srgbClr val="6D5448"/>
              </a:solidFill>
              <a:ln w="822"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DB405BBE-8DA8-56B9-58FF-13DF8345C8B6}"/>
                  </a:ext>
                </a:extLst>
              </p:cNvPr>
              <p:cNvSpPr/>
              <p:nvPr/>
            </p:nvSpPr>
            <p:spPr>
              <a:xfrm>
                <a:off x="6796245" y="3265949"/>
                <a:ext cx="31194" cy="48131"/>
              </a:xfrm>
              <a:custGeom>
                <a:avLst/>
                <a:gdLst>
                  <a:gd name="connsiteX0" fmla="*/ 28429 w 31194"/>
                  <a:gd name="connsiteY0" fmla="*/ 13453 h 48131"/>
                  <a:gd name="connsiteX1" fmla="*/ 16092 w 31194"/>
                  <a:gd name="connsiteY1" fmla="*/ 499 h 48131"/>
                  <a:gd name="connsiteX2" fmla="*/ 46 w 31194"/>
                  <a:gd name="connsiteY2" fmla="*/ 21480 h 48131"/>
                  <a:gd name="connsiteX3" fmla="*/ 16709 w 31194"/>
                  <a:gd name="connsiteY3" fmla="*/ 46161 h 48131"/>
                  <a:gd name="connsiteX4" fmla="*/ 30946 w 31194"/>
                  <a:gd name="connsiteY4" fmla="*/ 43924 h 48131"/>
                  <a:gd name="connsiteX5" fmla="*/ 28429 w 31194"/>
                  <a:gd name="connsiteY5" fmla="*/ 13453 h 48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94" h="48131">
                    <a:moveTo>
                      <a:pt x="28429" y="13453"/>
                    </a:moveTo>
                    <a:cubicBezTo>
                      <a:pt x="28429" y="13453"/>
                      <a:pt x="27195" y="3583"/>
                      <a:pt x="16092" y="499"/>
                    </a:cubicBezTo>
                    <a:cubicBezTo>
                      <a:pt x="4989" y="-2585"/>
                      <a:pt x="-571" y="9135"/>
                      <a:pt x="46" y="21480"/>
                    </a:cubicBezTo>
                    <a:cubicBezTo>
                      <a:pt x="663" y="33817"/>
                      <a:pt x="13781" y="42987"/>
                      <a:pt x="16709" y="46161"/>
                    </a:cubicBezTo>
                    <a:cubicBezTo>
                      <a:pt x="19546" y="49246"/>
                      <a:pt x="29712" y="48859"/>
                      <a:pt x="30946" y="43924"/>
                    </a:cubicBezTo>
                    <a:cubicBezTo>
                      <a:pt x="32180" y="38982"/>
                      <a:pt x="28429" y="13453"/>
                      <a:pt x="28429" y="13453"/>
                    </a:cubicBezTo>
                    <a:close/>
                  </a:path>
                </a:pathLst>
              </a:custGeom>
              <a:solidFill>
                <a:srgbClr val="FDD1B0"/>
              </a:solidFill>
              <a:ln w="822"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B959C1A1-7C0E-DF27-8BA2-294A544B03FF}"/>
                  </a:ext>
                </a:extLst>
              </p:cNvPr>
              <p:cNvSpPr/>
              <p:nvPr/>
            </p:nvSpPr>
            <p:spPr>
              <a:xfrm>
                <a:off x="6821143" y="3230257"/>
                <a:ext cx="121511" cy="157436"/>
              </a:xfrm>
              <a:custGeom>
                <a:avLst/>
                <a:gdLst>
                  <a:gd name="connsiteX0" fmla="*/ 1368 w 121511"/>
                  <a:gd name="connsiteY0" fmla="*/ 53158 h 157436"/>
                  <a:gd name="connsiteX1" fmla="*/ 87388 w 121511"/>
                  <a:gd name="connsiteY1" fmla="*/ 5111 h 157436"/>
                  <a:gd name="connsiteX2" fmla="*/ 109964 w 121511"/>
                  <a:gd name="connsiteY2" fmla="*/ 115475 h 157436"/>
                  <a:gd name="connsiteX3" fmla="*/ 59367 w 121511"/>
                  <a:gd name="connsiteY3" fmla="*/ 157436 h 157436"/>
                  <a:gd name="connsiteX4" fmla="*/ 6039 w 121511"/>
                  <a:gd name="connsiteY4" fmla="*/ 128264 h 157436"/>
                  <a:gd name="connsiteX5" fmla="*/ 1368 w 121511"/>
                  <a:gd name="connsiteY5" fmla="*/ 53158 h 15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511" h="157436">
                    <a:moveTo>
                      <a:pt x="1368" y="53158"/>
                    </a:moveTo>
                    <a:cubicBezTo>
                      <a:pt x="1368" y="53158"/>
                      <a:pt x="34324" y="-19571"/>
                      <a:pt x="87388" y="5111"/>
                    </a:cubicBezTo>
                    <a:cubicBezTo>
                      <a:pt x="140452" y="29793"/>
                      <a:pt x="117794" y="99372"/>
                      <a:pt x="109964" y="115475"/>
                    </a:cubicBezTo>
                    <a:cubicBezTo>
                      <a:pt x="106946" y="121676"/>
                      <a:pt x="85282" y="157436"/>
                      <a:pt x="59367" y="157436"/>
                    </a:cubicBezTo>
                    <a:cubicBezTo>
                      <a:pt x="33451" y="157436"/>
                      <a:pt x="15917" y="145544"/>
                      <a:pt x="6039" y="128264"/>
                    </a:cubicBezTo>
                    <a:cubicBezTo>
                      <a:pt x="-3830" y="110985"/>
                      <a:pt x="1368" y="53158"/>
                      <a:pt x="1368" y="53158"/>
                    </a:cubicBezTo>
                    <a:close/>
                  </a:path>
                </a:pathLst>
              </a:custGeom>
              <a:solidFill>
                <a:srgbClr val="FDD1B0"/>
              </a:solidFill>
              <a:ln w="822"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C76D26FA-ADE8-1E63-3A44-980BEE451599}"/>
                  </a:ext>
                </a:extLst>
              </p:cNvPr>
              <p:cNvSpPr/>
              <p:nvPr/>
            </p:nvSpPr>
            <p:spPr>
              <a:xfrm>
                <a:off x="6783091" y="3570614"/>
                <a:ext cx="25434" cy="196893"/>
              </a:xfrm>
              <a:custGeom>
                <a:avLst/>
                <a:gdLst>
                  <a:gd name="connsiteX0" fmla="*/ 22049 w 25434"/>
                  <a:gd name="connsiteY0" fmla="*/ 196894 h 196893"/>
                  <a:gd name="connsiteX1" fmla="*/ 0 w 25434"/>
                  <a:gd name="connsiteY1" fmla="*/ 0 h 196893"/>
                  <a:gd name="connsiteX2" fmla="*/ 22049 w 25434"/>
                  <a:gd name="connsiteY2" fmla="*/ 196894 h 196893"/>
                </a:gdLst>
                <a:ahLst/>
                <a:cxnLst>
                  <a:cxn ang="0">
                    <a:pos x="connsiteX0" y="connsiteY0"/>
                  </a:cxn>
                  <a:cxn ang="0">
                    <a:pos x="connsiteX1" y="connsiteY1"/>
                  </a:cxn>
                  <a:cxn ang="0">
                    <a:pos x="connsiteX2" y="connsiteY2"/>
                  </a:cxn>
                </a:cxnLst>
                <a:rect l="l" t="t" r="r" b="b"/>
                <a:pathLst>
                  <a:path w="25434" h="196893">
                    <a:moveTo>
                      <a:pt x="22049" y="196894"/>
                    </a:moveTo>
                    <a:lnTo>
                      <a:pt x="0" y="0"/>
                    </a:lnTo>
                    <a:cubicBezTo>
                      <a:pt x="8" y="0"/>
                      <a:pt x="36500" y="150516"/>
                      <a:pt x="22049" y="196894"/>
                    </a:cubicBezTo>
                    <a:close/>
                  </a:path>
                </a:pathLst>
              </a:custGeom>
              <a:solidFill>
                <a:srgbClr val="DF604C"/>
              </a:solidFill>
              <a:ln w="822"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5B3F5CAF-F937-99B8-BD0E-0B23AC7B60C0}"/>
                  </a:ext>
                </a:extLst>
              </p:cNvPr>
              <p:cNvSpPr/>
              <p:nvPr/>
            </p:nvSpPr>
            <p:spPr>
              <a:xfrm>
                <a:off x="6623454" y="4385544"/>
                <a:ext cx="31038" cy="16744"/>
              </a:xfrm>
              <a:custGeom>
                <a:avLst/>
                <a:gdLst>
                  <a:gd name="connsiteX0" fmla="*/ 0 w 31038"/>
                  <a:gd name="connsiteY0" fmla="*/ 0 h 16744"/>
                  <a:gd name="connsiteX1" fmla="*/ 29649 w 31038"/>
                  <a:gd name="connsiteY1" fmla="*/ 16720 h 16744"/>
                  <a:gd name="connsiteX2" fmla="*/ 0 w 31038"/>
                  <a:gd name="connsiteY2" fmla="*/ 0 h 16744"/>
                </a:gdLst>
                <a:ahLst/>
                <a:cxnLst>
                  <a:cxn ang="0">
                    <a:pos x="connsiteX0" y="connsiteY0"/>
                  </a:cxn>
                  <a:cxn ang="0">
                    <a:pos x="connsiteX1" y="connsiteY1"/>
                  </a:cxn>
                  <a:cxn ang="0">
                    <a:pos x="connsiteX2" y="connsiteY2"/>
                  </a:cxn>
                </a:cxnLst>
                <a:rect l="l" t="t" r="r" b="b"/>
                <a:pathLst>
                  <a:path w="31038" h="16744">
                    <a:moveTo>
                      <a:pt x="0" y="0"/>
                    </a:moveTo>
                    <a:cubicBezTo>
                      <a:pt x="0" y="0"/>
                      <a:pt x="18184" y="15766"/>
                      <a:pt x="29649" y="16720"/>
                    </a:cubicBezTo>
                    <a:cubicBezTo>
                      <a:pt x="38770" y="17485"/>
                      <a:pt x="0" y="0"/>
                      <a:pt x="0" y="0"/>
                    </a:cubicBezTo>
                    <a:close/>
                  </a:path>
                </a:pathLst>
              </a:custGeom>
              <a:solidFill>
                <a:srgbClr val="DF604C"/>
              </a:solidFill>
              <a:ln w="822"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D50CF520-4C91-61B2-258B-F1DFB3105076}"/>
                  </a:ext>
                </a:extLst>
              </p:cNvPr>
              <p:cNvSpPr/>
              <p:nvPr/>
            </p:nvSpPr>
            <p:spPr>
              <a:xfrm>
                <a:off x="6943970" y="4422060"/>
                <a:ext cx="34495" cy="7075"/>
              </a:xfrm>
              <a:custGeom>
                <a:avLst/>
                <a:gdLst>
                  <a:gd name="connsiteX0" fmla="*/ 0 w 34495"/>
                  <a:gd name="connsiteY0" fmla="*/ 7041 h 7075"/>
                  <a:gd name="connsiteX1" fmla="*/ 33565 w 34495"/>
                  <a:gd name="connsiteY1" fmla="*/ 1391 h 7075"/>
                  <a:gd name="connsiteX2" fmla="*/ 0 w 34495"/>
                  <a:gd name="connsiteY2" fmla="*/ 7041 h 7075"/>
                </a:gdLst>
                <a:ahLst/>
                <a:cxnLst>
                  <a:cxn ang="0">
                    <a:pos x="connsiteX0" y="connsiteY0"/>
                  </a:cxn>
                  <a:cxn ang="0">
                    <a:pos x="connsiteX1" y="connsiteY1"/>
                  </a:cxn>
                  <a:cxn ang="0">
                    <a:pos x="connsiteX2" y="connsiteY2"/>
                  </a:cxn>
                </a:cxnLst>
                <a:rect l="l" t="t" r="r" b="b"/>
                <a:pathLst>
                  <a:path w="34495" h="7075">
                    <a:moveTo>
                      <a:pt x="0" y="7041"/>
                    </a:moveTo>
                    <a:cubicBezTo>
                      <a:pt x="0" y="7041"/>
                      <a:pt x="24057" y="7864"/>
                      <a:pt x="33565" y="1391"/>
                    </a:cubicBezTo>
                    <a:cubicBezTo>
                      <a:pt x="41139" y="-3757"/>
                      <a:pt x="0" y="7041"/>
                      <a:pt x="0" y="7041"/>
                    </a:cubicBezTo>
                    <a:close/>
                  </a:path>
                </a:pathLst>
              </a:custGeom>
              <a:solidFill>
                <a:srgbClr val="DF604C"/>
              </a:solidFill>
              <a:ln w="822"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064BC357-55F3-8DFD-37BB-72B1AD3DAF03}"/>
                  </a:ext>
                </a:extLst>
              </p:cNvPr>
              <p:cNvSpPr/>
              <p:nvPr/>
            </p:nvSpPr>
            <p:spPr>
              <a:xfrm>
                <a:off x="6824144" y="3871750"/>
                <a:ext cx="128916" cy="7189"/>
              </a:xfrm>
              <a:custGeom>
                <a:avLst/>
                <a:gdLst>
                  <a:gd name="connsiteX0" fmla="*/ 13368 w 128916"/>
                  <a:gd name="connsiteY0" fmla="*/ 1007 h 7189"/>
                  <a:gd name="connsiteX1" fmla="*/ 128198 w 128916"/>
                  <a:gd name="connsiteY1" fmla="*/ 1007 h 7189"/>
                  <a:gd name="connsiteX2" fmla="*/ 13368 w 128916"/>
                  <a:gd name="connsiteY2" fmla="*/ 1007 h 7189"/>
                </a:gdLst>
                <a:ahLst/>
                <a:cxnLst>
                  <a:cxn ang="0">
                    <a:pos x="connsiteX0" y="connsiteY0"/>
                  </a:cxn>
                  <a:cxn ang="0">
                    <a:pos x="connsiteX1" y="connsiteY1"/>
                  </a:cxn>
                  <a:cxn ang="0">
                    <a:pos x="connsiteX2" y="connsiteY2"/>
                  </a:cxn>
                </a:cxnLst>
                <a:rect l="l" t="t" r="r" b="b"/>
                <a:pathLst>
                  <a:path w="128916" h="7189">
                    <a:moveTo>
                      <a:pt x="13368" y="1007"/>
                    </a:moveTo>
                    <a:cubicBezTo>
                      <a:pt x="-51605" y="14001"/>
                      <a:pt x="142114" y="2750"/>
                      <a:pt x="128198" y="1007"/>
                    </a:cubicBezTo>
                    <a:cubicBezTo>
                      <a:pt x="114274" y="-737"/>
                      <a:pt x="17719" y="135"/>
                      <a:pt x="13368" y="1007"/>
                    </a:cubicBezTo>
                    <a:close/>
                  </a:path>
                </a:pathLst>
              </a:custGeom>
              <a:solidFill>
                <a:srgbClr val="DF604C"/>
              </a:solidFill>
              <a:ln w="822" cap="flat">
                <a:noFill/>
                <a:prstDash val="solid"/>
                <a:miter/>
              </a:ln>
            </p:spPr>
            <p:txBody>
              <a:bodyPr rtlCol="0" anchor="ctr"/>
              <a:lstStyle/>
              <a:p>
                <a:endParaRPr lang="en-US"/>
              </a:p>
            </p:txBody>
          </p:sp>
        </p:grpSp>
        <p:grpSp>
          <p:nvGrpSpPr>
            <p:cNvPr id="125" name="Graphic 2">
              <a:extLst>
                <a:ext uri="{FF2B5EF4-FFF2-40B4-BE49-F238E27FC236}">
                  <a16:creationId xmlns:a16="http://schemas.microsoft.com/office/drawing/2014/main" id="{1BAE4274-D34B-F80E-4250-76817A1D5D28}"/>
                </a:ext>
              </a:extLst>
            </p:cNvPr>
            <p:cNvGrpSpPr/>
            <p:nvPr/>
          </p:nvGrpSpPr>
          <p:grpSpPr>
            <a:xfrm>
              <a:off x="5212105" y="6000278"/>
              <a:ext cx="395204" cy="1136046"/>
              <a:chOff x="5181441" y="3550606"/>
              <a:chExt cx="395204" cy="1136046"/>
            </a:xfrm>
          </p:grpSpPr>
          <p:sp>
            <p:nvSpPr>
              <p:cNvPr id="126" name="Freeform 125">
                <a:extLst>
                  <a:ext uri="{FF2B5EF4-FFF2-40B4-BE49-F238E27FC236}">
                    <a16:creationId xmlns:a16="http://schemas.microsoft.com/office/drawing/2014/main" id="{4A71CF20-04FF-357D-CF03-97D8BDCA79EB}"/>
                  </a:ext>
                </a:extLst>
              </p:cNvPr>
              <p:cNvSpPr/>
              <p:nvPr/>
            </p:nvSpPr>
            <p:spPr>
              <a:xfrm>
                <a:off x="5319123" y="3666701"/>
                <a:ext cx="89329" cy="123490"/>
              </a:xfrm>
              <a:custGeom>
                <a:avLst/>
                <a:gdLst>
                  <a:gd name="connsiteX0" fmla="*/ 81846 w 89329"/>
                  <a:gd name="connsiteY0" fmla="*/ 52480 h 123490"/>
                  <a:gd name="connsiteX1" fmla="*/ 77314 w 89329"/>
                  <a:gd name="connsiteY1" fmla="*/ 123490 h 123490"/>
                  <a:gd name="connsiteX2" fmla="*/ 390 w 89329"/>
                  <a:gd name="connsiteY2" fmla="*/ 43195 h 123490"/>
                  <a:gd name="connsiteX3" fmla="*/ 21560 w 89329"/>
                  <a:gd name="connsiteY3" fmla="*/ 16038 h 123490"/>
                  <a:gd name="connsiteX4" fmla="*/ 30031 w 89329"/>
                  <a:gd name="connsiteY4" fmla="*/ 0 h 123490"/>
                  <a:gd name="connsiteX5" fmla="*/ 89330 w 89329"/>
                  <a:gd name="connsiteY5" fmla="*/ 36426 h 123490"/>
                  <a:gd name="connsiteX6" fmla="*/ 81846 w 89329"/>
                  <a:gd name="connsiteY6" fmla="*/ 52480 h 12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329" h="123490">
                    <a:moveTo>
                      <a:pt x="81846" y="52480"/>
                    </a:moveTo>
                    <a:cubicBezTo>
                      <a:pt x="75323" y="78700"/>
                      <a:pt x="77314" y="123490"/>
                      <a:pt x="77314" y="123490"/>
                    </a:cubicBezTo>
                    <a:cubicBezTo>
                      <a:pt x="77314" y="123490"/>
                      <a:pt x="-6387" y="46592"/>
                      <a:pt x="390" y="43195"/>
                    </a:cubicBezTo>
                    <a:cubicBezTo>
                      <a:pt x="4461" y="41164"/>
                      <a:pt x="14323" y="27527"/>
                      <a:pt x="21560" y="16038"/>
                    </a:cubicBezTo>
                    <a:cubicBezTo>
                      <a:pt x="26379" y="8389"/>
                      <a:pt x="30031" y="1686"/>
                      <a:pt x="30031" y="0"/>
                    </a:cubicBezTo>
                    <a:lnTo>
                      <a:pt x="89330" y="36426"/>
                    </a:lnTo>
                    <a:cubicBezTo>
                      <a:pt x="86048" y="39510"/>
                      <a:pt x="83630" y="45309"/>
                      <a:pt x="81846" y="52480"/>
                    </a:cubicBezTo>
                    <a:close/>
                  </a:path>
                </a:pathLst>
              </a:custGeom>
              <a:solidFill>
                <a:srgbClr val="FDD1B0"/>
              </a:solidFill>
              <a:ln w="822"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087676FA-2C19-1B0F-795E-7FB780ABF731}"/>
                  </a:ext>
                </a:extLst>
              </p:cNvPr>
              <p:cNvSpPr/>
              <p:nvPr/>
            </p:nvSpPr>
            <p:spPr>
              <a:xfrm>
                <a:off x="5340683" y="3666701"/>
                <a:ext cx="67769" cy="55967"/>
              </a:xfrm>
              <a:custGeom>
                <a:avLst/>
                <a:gdLst>
                  <a:gd name="connsiteX0" fmla="*/ 67770 w 67769"/>
                  <a:gd name="connsiteY0" fmla="*/ 36418 h 55967"/>
                  <a:gd name="connsiteX1" fmla="*/ 60286 w 67769"/>
                  <a:gd name="connsiteY1" fmla="*/ 52480 h 55967"/>
                  <a:gd name="connsiteX2" fmla="*/ 36064 w 67769"/>
                  <a:gd name="connsiteY2" fmla="*/ 55968 h 55967"/>
                  <a:gd name="connsiteX3" fmla="*/ 0 w 67769"/>
                  <a:gd name="connsiteY3" fmla="*/ 16038 h 55967"/>
                  <a:gd name="connsiteX4" fmla="*/ 8471 w 67769"/>
                  <a:gd name="connsiteY4" fmla="*/ 0 h 55967"/>
                  <a:gd name="connsiteX5" fmla="*/ 67770 w 67769"/>
                  <a:gd name="connsiteY5" fmla="*/ 36418 h 55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769" h="55967">
                    <a:moveTo>
                      <a:pt x="67770" y="36418"/>
                    </a:moveTo>
                    <a:cubicBezTo>
                      <a:pt x="64488" y="39510"/>
                      <a:pt x="62070" y="45300"/>
                      <a:pt x="60286" y="52480"/>
                    </a:cubicBezTo>
                    <a:cubicBezTo>
                      <a:pt x="52135" y="54709"/>
                      <a:pt x="42973" y="55968"/>
                      <a:pt x="36064" y="55968"/>
                    </a:cubicBezTo>
                    <a:cubicBezTo>
                      <a:pt x="23530" y="55968"/>
                      <a:pt x="8529" y="33712"/>
                      <a:pt x="0" y="16038"/>
                    </a:cubicBezTo>
                    <a:cubicBezTo>
                      <a:pt x="4819" y="8389"/>
                      <a:pt x="8471" y="1686"/>
                      <a:pt x="8471" y="0"/>
                    </a:cubicBezTo>
                    <a:lnTo>
                      <a:pt x="67770" y="36418"/>
                    </a:lnTo>
                    <a:close/>
                  </a:path>
                </a:pathLst>
              </a:custGeom>
              <a:solidFill>
                <a:srgbClr val="FDD1B0"/>
              </a:solidFill>
              <a:ln w="822"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31731FE2-1ACD-29ED-5A1F-F2CE7F0745B8}"/>
                  </a:ext>
                </a:extLst>
              </p:cNvPr>
              <p:cNvSpPr/>
              <p:nvPr/>
            </p:nvSpPr>
            <p:spPr>
              <a:xfrm>
                <a:off x="5342318" y="3572055"/>
                <a:ext cx="121254" cy="144617"/>
              </a:xfrm>
              <a:custGeom>
                <a:avLst/>
                <a:gdLst>
                  <a:gd name="connsiteX0" fmla="*/ 21237 w 121254"/>
                  <a:gd name="connsiteY0" fmla="*/ 24334 h 144617"/>
                  <a:gd name="connsiteX1" fmla="*/ 1754 w 121254"/>
                  <a:gd name="connsiteY1" fmla="*/ 103956 h 144617"/>
                  <a:gd name="connsiteX2" fmla="*/ 38180 w 121254"/>
                  <a:gd name="connsiteY2" fmla="*/ 144617 h 144617"/>
                  <a:gd name="connsiteX3" fmla="*/ 78841 w 121254"/>
                  <a:gd name="connsiteY3" fmla="*/ 133605 h 144617"/>
                  <a:gd name="connsiteX4" fmla="*/ 121198 w 121254"/>
                  <a:gd name="connsiteY4" fmla="*/ 69232 h 144617"/>
                  <a:gd name="connsiteX5" fmla="*/ 121198 w 121254"/>
                  <a:gd name="connsiteY5" fmla="*/ 53984 h 144617"/>
                  <a:gd name="connsiteX6" fmla="*/ 21237 w 121254"/>
                  <a:gd name="connsiteY6" fmla="*/ 24334 h 144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254" h="144617">
                    <a:moveTo>
                      <a:pt x="21237" y="24334"/>
                    </a:moveTo>
                    <a:cubicBezTo>
                      <a:pt x="18087" y="27164"/>
                      <a:pt x="-6718" y="86166"/>
                      <a:pt x="1754" y="103956"/>
                    </a:cubicBezTo>
                    <a:cubicBezTo>
                      <a:pt x="10225" y="121745"/>
                      <a:pt x="25473" y="144617"/>
                      <a:pt x="38180" y="144617"/>
                    </a:cubicBezTo>
                    <a:cubicBezTo>
                      <a:pt x="50886" y="144617"/>
                      <a:pt x="71217" y="140382"/>
                      <a:pt x="78841" y="133605"/>
                    </a:cubicBezTo>
                    <a:cubicBezTo>
                      <a:pt x="86466" y="126828"/>
                      <a:pt x="122892" y="84472"/>
                      <a:pt x="121198" y="69232"/>
                    </a:cubicBezTo>
                    <a:cubicBezTo>
                      <a:pt x="119503" y="53984"/>
                      <a:pt x="121198" y="53984"/>
                      <a:pt x="121198" y="53984"/>
                    </a:cubicBezTo>
                    <a:cubicBezTo>
                      <a:pt x="121198" y="53984"/>
                      <a:pt x="97478" y="-44274"/>
                      <a:pt x="21237" y="24334"/>
                    </a:cubicBezTo>
                    <a:close/>
                  </a:path>
                </a:pathLst>
              </a:custGeom>
              <a:solidFill>
                <a:srgbClr val="FDD1B0"/>
              </a:solidFill>
              <a:ln w="822"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5BBA970A-3533-AF3E-72A6-37CE5BD29725}"/>
                  </a:ext>
                </a:extLst>
              </p:cNvPr>
              <p:cNvSpPr/>
              <p:nvPr/>
            </p:nvSpPr>
            <p:spPr>
              <a:xfrm>
                <a:off x="5433867" y="4584905"/>
                <a:ext cx="59298" cy="37273"/>
              </a:xfrm>
              <a:custGeom>
                <a:avLst/>
                <a:gdLst>
                  <a:gd name="connsiteX0" fmla="*/ 0 w 59298"/>
                  <a:gd name="connsiteY0" fmla="*/ 10165 h 37273"/>
                  <a:gd name="connsiteX1" fmla="*/ 5082 w 59298"/>
                  <a:gd name="connsiteY1" fmla="*/ 37273 h 37273"/>
                  <a:gd name="connsiteX2" fmla="*/ 59298 w 59298"/>
                  <a:gd name="connsiteY2" fmla="*/ 23719 h 37273"/>
                  <a:gd name="connsiteX3" fmla="*/ 52521 w 59298"/>
                  <a:gd name="connsiteY3" fmla="*/ 0 h 37273"/>
                  <a:gd name="connsiteX4" fmla="*/ 0 w 59298"/>
                  <a:gd name="connsiteY4" fmla="*/ 10165 h 37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98" h="37273">
                    <a:moveTo>
                      <a:pt x="0" y="10165"/>
                    </a:moveTo>
                    <a:cubicBezTo>
                      <a:pt x="847" y="14401"/>
                      <a:pt x="5082" y="37273"/>
                      <a:pt x="5082" y="37273"/>
                    </a:cubicBezTo>
                    <a:lnTo>
                      <a:pt x="59298" y="23719"/>
                    </a:lnTo>
                    <a:lnTo>
                      <a:pt x="52521" y="0"/>
                    </a:lnTo>
                    <a:lnTo>
                      <a:pt x="0" y="10165"/>
                    </a:lnTo>
                    <a:close/>
                  </a:path>
                </a:pathLst>
              </a:custGeom>
              <a:solidFill>
                <a:srgbClr val="FDD1B0"/>
              </a:solidFill>
              <a:ln w="822"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294D7DC9-A551-9CBA-9DB6-AB253BB348E6}"/>
                  </a:ext>
                </a:extLst>
              </p:cNvPr>
              <p:cNvSpPr/>
              <p:nvPr/>
            </p:nvSpPr>
            <p:spPr>
              <a:xfrm>
                <a:off x="5423516" y="4591492"/>
                <a:ext cx="153129" cy="90612"/>
              </a:xfrm>
              <a:custGeom>
                <a:avLst/>
                <a:gdLst>
                  <a:gd name="connsiteX0" fmla="*/ 6962 w 153129"/>
                  <a:gd name="connsiteY0" fmla="*/ 10356 h 90612"/>
                  <a:gd name="connsiteX1" fmla="*/ 1032 w 153129"/>
                  <a:gd name="connsiteY1" fmla="*/ 70493 h 90612"/>
                  <a:gd name="connsiteX2" fmla="*/ 62017 w 153129"/>
                  <a:gd name="connsiteY2" fmla="*/ 85741 h 90612"/>
                  <a:gd name="connsiteX3" fmla="*/ 149262 w 153129"/>
                  <a:gd name="connsiteY3" fmla="*/ 84047 h 90612"/>
                  <a:gd name="connsiteX4" fmla="*/ 113683 w 153129"/>
                  <a:gd name="connsiteY4" fmla="*/ 48468 h 90612"/>
                  <a:gd name="connsiteX5" fmla="*/ 64550 w 153129"/>
                  <a:gd name="connsiteY5" fmla="*/ 182 h 90612"/>
                  <a:gd name="connsiteX6" fmla="*/ 38289 w 153129"/>
                  <a:gd name="connsiteY6" fmla="*/ 23054 h 90612"/>
                  <a:gd name="connsiteX7" fmla="*/ 6962 w 153129"/>
                  <a:gd name="connsiteY7" fmla="*/ 10356 h 90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129" h="90612">
                    <a:moveTo>
                      <a:pt x="6962" y="10356"/>
                    </a:moveTo>
                    <a:cubicBezTo>
                      <a:pt x="6962" y="10356"/>
                      <a:pt x="-3203" y="54406"/>
                      <a:pt x="1032" y="70493"/>
                    </a:cubicBezTo>
                    <a:cubicBezTo>
                      <a:pt x="5268" y="86588"/>
                      <a:pt x="32376" y="79811"/>
                      <a:pt x="62017" y="85741"/>
                    </a:cubicBezTo>
                    <a:cubicBezTo>
                      <a:pt x="91658" y="91671"/>
                      <a:pt x="138249" y="93365"/>
                      <a:pt x="149262" y="84047"/>
                    </a:cubicBezTo>
                    <a:cubicBezTo>
                      <a:pt x="160275" y="74729"/>
                      <a:pt x="147568" y="55245"/>
                      <a:pt x="113683" y="48468"/>
                    </a:cubicBezTo>
                    <a:cubicBezTo>
                      <a:pt x="79798" y="41691"/>
                      <a:pt x="73021" y="-3206"/>
                      <a:pt x="64550" y="182"/>
                    </a:cubicBezTo>
                    <a:cubicBezTo>
                      <a:pt x="56079" y="3571"/>
                      <a:pt x="51843" y="17972"/>
                      <a:pt x="38289" y="23054"/>
                    </a:cubicBezTo>
                    <a:cubicBezTo>
                      <a:pt x="24752" y="28145"/>
                      <a:pt x="6962" y="10356"/>
                      <a:pt x="6962" y="10356"/>
                    </a:cubicBezTo>
                    <a:close/>
                  </a:path>
                </a:pathLst>
              </a:custGeom>
              <a:solidFill>
                <a:srgbClr val="2C2D30"/>
              </a:solidFill>
              <a:ln w="822"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4E4426C4-E415-0B83-41BE-44E40B62F13A}"/>
                  </a:ext>
                </a:extLst>
              </p:cNvPr>
              <p:cNvSpPr/>
              <p:nvPr/>
            </p:nvSpPr>
            <p:spPr>
              <a:xfrm>
                <a:off x="5222385" y="4057910"/>
                <a:ext cx="273537" cy="557398"/>
              </a:xfrm>
              <a:custGeom>
                <a:avLst/>
                <a:gdLst>
                  <a:gd name="connsiteX0" fmla="*/ 50537 w 273537"/>
                  <a:gd name="connsiteY0" fmla="*/ 55182 h 557398"/>
                  <a:gd name="connsiteX1" fmla="*/ 50537 w 273537"/>
                  <a:gd name="connsiteY1" fmla="*/ 244921 h 557398"/>
                  <a:gd name="connsiteX2" fmla="*/ 154 w 273537"/>
                  <a:gd name="connsiteY2" fmla="*/ 550122 h 557398"/>
                  <a:gd name="connsiteX3" fmla="*/ 75103 w 273537"/>
                  <a:gd name="connsiteY3" fmla="*/ 552401 h 557398"/>
                  <a:gd name="connsiteX4" fmla="*/ 96281 w 273537"/>
                  <a:gd name="connsiteY4" fmla="*/ 454143 h 557398"/>
                  <a:gd name="connsiteX5" fmla="*/ 151344 w 273537"/>
                  <a:gd name="connsiteY5" fmla="*/ 248309 h 557398"/>
                  <a:gd name="connsiteX6" fmla="*/ 163204 w 273537"/>
                  <a:gd name="connsiteY6" fmla="*/ 223743 h 557398"/>
                  <a:gd name="connsiteX7" fmla="*/ 180993 w 273537"/>
                  <a:gd name="connsiteY7" fmla="*/ 333860 h 557398"/>
                  <a:gd name="connsiteX8" fmla="*/ 188617 w 273537"/>
                  <a:gd name="connsiteY8" fmla="*/ 549012 h 557398"/>
                  <a:gd name="connsiteX9" fmla="*/ 271627 w 273537"/>
                  <a:gd name="connsiteY9" fmla="*/ 534611 h 557398"/>
                  <a:gd name="connsiteX10" fmla="*/ 271627 w 273537"/>
                  <a:gd name="connsiteY10" fmla="*/ 455837 h 557398"/>
                  <a:gd name="connsiteX11" fmla="*/ 265697 w 273537"/>
                  <a:gd name="connsiteY11" fmla="*/ 394005 h 557398"/>
                  <a:gd name="connsiteX12" fmla="*/ 257226 w 273537"/>
                  <a:gd name="connsiteY12" fmla="*/ 233908 h 557398"/>
                  <a:gd name="connsiteX13" fmla="*/ 248755 w 273537"/>
                  <a:gd name="connsiteY13" fmla="*/ 50099 h 557398"/>
                  <a:gd name="connsiteX14" fmla="*/ 50537 w 273537"/>
                  <a:gd name="connsiteY14" fmla="*/ 55182 h 55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3537" h="557398">
                    <a:moveTo>
                      <a:pt x="50537" y="55182"/>
                    </a:moveTo>
                    <a:cubicBezTo>
                      <a:pt x="49796" y="60207"/>
                      <a:pt x="50537" y="196643"/>
                      <a:pt x="50537" y="244921"/>
                    </a:cubicBezTo>
                    <a:cubicBezTo>
                      <a:pt x="50537" y="293207"/>
                      <a:pt x="-3235" y="535721"/>
                      <a:pt x="154" y="550122"/>
                    </a:cubicBezTo>
                    <a:cubicBezTo>
                      <a:pt x="3542" y="564524"/>
                      <a:pt x="65785" y="553248"/>
                      <a:pt x="75103" y="552401"/>
                    </a:cubicBezTo>
                    <a:cubicBezTo>
                      <a:pt x="84422" y="551554"/>
                      <a:pt x="81880" y="498185"/>
                      <a:pt x="96281" y="454143"/>
                    </a:cubicBezTo>
                    <a:cubicBezTo>
                      <a:pt x="110682" y="410093"/>
                      <a:pt x="142873" y="268640"/>
                      <a:pt x="151344" y="248309"/>
                    </a:cubicBezTo>
                    <a:cubicBezTo>
                      <a:pt x="159815" y="227978"/>
                      <a:pt x="163204" y="223743"/>
                      <a:pt x="163204" y="223743"/>
                    </a:cubicBezTo>
                    <a:cubicBezTo>
                      <a:pt x="163204" y="223743"/>
                      <a:pt x="181841" y="315223"/>
                      <a:pt x="180993" y="333860"/>
                    </a:cubicBezTo>
                    <a:cubicBezTo>
                      <a:pt x="180146" y="352497"/>
                      <a:pt x="179299" y="543929"/>
                      <a:pt x="188617" y="549012"/>
                    </a:cubicBezTo>
                    <a:cubicBezTo>
                      <a:pt x="197936" y="554095"/>
                      <a:pt x="265697" y="540541"/>
                      <a:pt x="271627" y="534611"/>
                    </a:cubicBezTo>
                    <a:cubicBezTo>
                      <a:pt x="277557" y="528681"/>
                      <a:pt x="267392" y="480395"/>
                      <a:pt x="271627" y="455837"/>
                    </a:cubicBezTo>
                    <a:cubicBezTo>
                      <a:pt x="275863" y="431271"/>
                      <a:pt x="264003" y="414328"/>
                      <a:pt x="265697" y="394005"/>
                    </a:cubicBezTo>
                    <a:cubicBezTo>
                      <a:pt x="267392" y="373683"/>
                      <a:pt x="268239" y="299136"/>
                      <a:pt x="257226" y="233908"/>
                    </a:cubicBezTo>
                    <a:cubicBezTo>
                      <a:pt x="246214" y="168680"/>
                      <a:pt x="248755" y="50099"/>
                      <a:pt x="248755" y="50099"/>
                    </a:cubicBezTo>
                    <a:cubicBezTo>
                      <a:pt x="248755" y="50099"/>
                      <a:pt x="68326" y="-65940"/>
                      <a:pt x="50537" y="55182"/>
                    </a:cubicBezTo>
                    <a:close/>
                  </a:path>
                </a:pathLst>
              </a:custGeom>
              <a:solidFill>
                <a:srgbClr val="495A7F"/>
              </a:solidFill>
              <a:ln w="822"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CC0DD7E9-5767-CAFD-8D32-D93DB2BEF480}"/>
                  </a:ext>
                </a:extLst>
              </p:cNvPr>
              <p:cNvSpPr/>
              <p:nvPr/>
            </p:nvSpPr>
            <p:spPr>
              <a:xfrm>
                <a:off x="5201479" y="3783595"/>
                <a:ext cx="277962" cy="375241"/>
              </a:xfrm>
              <a:custGeom>
                <a:avLst/>
                <a:gdLst>
                  <a:gd name="connsiteX0" fmla="*/ 2834 w 277962"/>
                  <a:gd name="connsiteY0" fmla="*/ 132982 h 375241"/>
                  <a:gd name="connsiteX1" fmla="*/ 2834 w 277962"/>
                  <a:gd name="connsiteY1" fmla="*/ 191425 h 375241"/>
                  <a:gd name="connsiteX2" fmla="*/ 26554 w 277962"/>
                  <a:gd name="connsiteY2" fmla="*/ 249868 h 375241"/>
                  <a:gd name="connsiteX3" fmla="*/ 29942 w 277962"/>
                  <a:gd name="connsiteY3" fmla="*/ 273587 h 375241"/>
                  <a:gd name="connsiteX4" fmla="*/ 48579 w 277962"/>
                  <a:gd name="connsiteY4" fmla="*/ 276129 h 375241"/>
                  <a:gd name="connsiteX5" fmla="*/ 52814 w 277962"/>
                  <a:gd name="connsiteY5" fmla="*/ 313402 h 375241"/>
                  <a:gd name="connsiteX6" fmla="*/ 63827 w 277962"/>
                  <a:gd name="connsiteY6" fmla="*/ 363382 h 375241"/>
                  <a:gd name="connsiteX7" fmla="*/ 75686 w 277962"/>
                  <a:gd name="connsiteY7" fmla="*/ 375242 h 375241"/>
                  <a:gd name="connsiteX8" fmla="*/ 80769 w 277962"/>
                  <a:gd name="connsiteY8" fmla="*/ 320179 h 375241"/>
                  <a:gd name="connsiteX9" fmla="*/ 125667 w 277962"/>
                  <a:gd name="connsiteY9" fmla="*/ 312555 h 375241"/>
                  <a:gd name="connsiteX10" fmla="*/ 184957 w 277962"/>
                  <a:gd name="connsiteY10" fmla="*/ 338815 h 375241"/>
                  <a:gd name="connsiteX11" fmla="*/ 251024 w 277962"/>
                  <a:gd name="connsiteY11" fmla="*/ 338815 h 375241"/>
                  <a:gd name="connsiteX12" fmla="*/ 277285 w 277962"/>
                  <a:gd name="connsiteY12" fmla="*/ 335427 h 375241"/>
                  <a:gd name="connsiteX13" fmla="*/ 265425 w 277962"/>
                  <a:gd name="connsiteY13" fmla="*/ 262583 h 375241"/>
                  <a:gd name="connsiteX14" fmla="*/ 257801 w 277962"/>
                  <a:gd name="connsiteY14" fmla="*/ 193127 h 375241"/>
                  <a:gd name="connsiteX15" fmla="*/ 223916 w 277962"/>
                  <a:gd name="connsiteY15" fmla="*/ 0 h 375241"/>
                  <a:gd name="connsiteX16" fmla="*/ 44343 w 277962"/>
                  <a:gd name="connsiteY16" fmla="*/ 3388 h 375241"/>
                  <a:gd name="connsiteX17" fmla="*/ 2834 w 277962"/>
                  <a:gd name="connsiteY17" fmla="*/ 132982 h 37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7962" h="375241">
                    <a:moveTo>
                      <a:pt x="2834" y="132982"/>
                    </a:moveTo>
                    <a:cubicBezTo>
                      <a:pt x="1987" y="135523"/>
                      <a:pt x="-3096" y="173643"/>
                      <a:pt x="2834" y="191425"/>
                    </a:cubicBezTo>
                    <a:cubicBezTo>
                      <a:pt x="8764" y="209214"/>
                      <a:pt x="26554" y="249868"/>
                      <a:pt x="26554" y="249868"/>
                    </a:cubicBezTo>
                    <a:cubicBezTo>
                      <a:pt x="26554" y="249868"/>
                      <a:pt x="24012" y="272740"/>
                      <a:pt x="29942" y="273587"/>
                    </a:cubicBezTo>
                    <a:cubicBezTo>
                      <a:pt x="35872" y="274434"/>
                      <a:pt x="48579" y="276129"/>
                      <a:pt x="48579" y="276129"/>
                    </a:cubicBezTo>
                    <a:cubicBezTo>
                      <a:pt x="48579" y="276129"/>
                      <a:pt x="47732" y="303236"/>
                      <a:pt x="52814" y="313402"/>
                    </a:cubicBezTo>
                    <a:cubicBezTo>
                      <a:pt x="57897" y="323567"/>
                      <a:pt x="54508" y="356605"/>
                      <a:pt x="63827" y="363382"/>
                    </a:cubicBezTo>
                    <a:cubicBezTo>
                      <a:pt x="73145" y="370159"/>
                      <a:pt x="75686" y="375242"/>
                      <a:pt x="75686" y="375242"/>
                    </a:cubicBezTo>
                    <a:cubicBezTo>
                      <a:pt x="75686" y="375242"/>
                      <a:pt x="80769" y="328650"/>
                      <a:pt x="80769" y="320179"/>
                    </a:cubicBezTo>
                    <a:cubicBezTo>
                      <a:pt x="80769" y="311707"/>
                      <a:pt x="106183" y="300695"/>
                      <a:pt x="125667" y="312555"/>
                    </a:cubicBezTo>
                    <a:cubicBezTo>
                      <a:pt x="145150" y="324414"/>
                      <a:pt x="151927" y="332885"/>
                      <a:pt x="184957" y="338815"/>
                    </a:cubicBezTo>
                    <a:cubicBezTo>
                      <a:pt x="217995" y="344745"/>
                      <a:pt x="233243" y="338815"/>
                      <a:pt x="251024" y="338815"/>
                    </a:cubicBezTo>
                    <a:cubicBezTo>
                      <a:pt x="268805" y="338815"/>
                      <a:pt x="273896" y="339663"/>
                      <a:pt x="277285" y="335427"/>
                    </a:cubicBezTo>
                    <a:cubicBezTo>
                      <a:pt x="280673" y="331191"/>
                      <a:pt x="270508" y="287141"/>
                      <a:pt x="265425" y="262583"/>
                    </a:cubicBezTo>
                    <a:cubicBezTo>
                      <a:pt x="260342" y="238024"/>
                      <a:pt x="257801" y="193127"/>
                      <a:pt x="257801" y="193127"/>
                    </a:cubicBezTo>
                    <a:lnTo>
                      <a:pt x="223916" y="0"/>
                    </a:lnTo>
                    <a:lnTo>
                      <a:pt x="44343" y="3388"/>
                    </a:lnTo>
                    <a:lnTo>
                      <a:pt x="2834" y="132982"/>
                    </a:lnTo>
                    <a:close/>
                  </a:path>
                </a:pathLst>
              </a:custGeom>
              <a:solidFill>
                <a:srgbClr val="F0BB7E"/>
              </a:solidFill>
              <a:ln w="822"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6807B4F2-F01B-116C-7BD8-9106E422972D}"/>
                  </a:ext>
                </a:extLst>
              </p:cNvPr>
              <p:cNvSpPr/>
              <p:nvPr/>
            </p:nvSpPr>
            <p:spPr>
              <a:xfrm>
                <a:off x="5223186" y="4597845"/>
                <a:ext cx="80015" cy="88807"/>
              </a:xfrm>
              <a:custGeom>
                <a:avLst/>
                <a:gdLst>
                  <a:gd name="connsiteX0" fmla="*/ 3465 w 80015"/>
                  <a:gd name="connsiteY0" fmla="*/ 15953 h 88807"/>
                  <a:gd name="connsiteX1" fmla="*/ 1064 w 80015"/>
                  <a:gd name="connsiteY1" fmla="*/ 76008 h 88807"/>
                  <a:gd name="connsiteX2" fmla="*/ 70519 w 80015"/>
                  <a:gd name="connsiteY2" fmla="*/ 87021 h 88807"/>
                  <a:gd name="connsiteX3" fmla="*/ 66284 w 80015"/>
                  <a:gd name="connsiteY3" fmla="*/ 20106 h 88807"/>
                  <a:gd name="connsiteX4" fmla="*/ 52730 w 80015"/>
                  <a:gd name="connsiteY4" fmla="*/ 623 h 88807"/>
                  <a:gd name="connsiteX5" fmla="*/ 22233 w 80015"/>
                  <a:gd name="connsiteY5" fmla="*/ 6553 h 88807"/>
                  <a:gd name="connsiteX6" fmla="*/ 3465 w 80015"/>
                  <a:gd name="connsiteY6" fmla="*/ 15953 h 88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015" h="88807">
                    <a:moveTo>
                      <a:pt x="3465" y="15953"/>
                    </a:moveTo>
                    <a:cubicBezTo>
                      <a:pt x="3465" y="15953"/>
                      <a:pt x="-2325" y="69231"/>
                      <a:pt x="1064" y="76008"/>
                    </a:cubicBezTo>
                    <a:cubicBezTo>
                      <a:pt x="4452" y="82785"/>
                      <a:pt x="47655" y="92951"/>
                      <a:pt x="70519" y="87021"/>
                    </a:cubicBezTo>
                    <a:cubicBezTo>
                      <a:pt x="93392" y="81091"/>
                      <a:pt x="67978" y="29417"/>
                      <a:pt x="66284" y="20106"/>
                    </a:cubicBezTo>
                    <a:cubicBezTo>
                      <a:pt x="64589" y="10788"/>
                      <a:pt x="75602" y="2317"/>
                      <a:pt x="52730" y="623"/>
                    </a:cubicBezTo>
                    <a:cubicBezTo>
                      <a:pt x="29858" y="-1072"/>
                      <a:pt x="21386" y="623"/>
                      <a:pt x="22233" y="6553"/>
                    </a:cubicBezTo>
                    <a:cubicBezTo>
                      <a:pt x="23081" y="12482"/>
                      <a:pt x="2618" y="11718"/>
                      <a:pt x="3465" y="15953"/>
                    </a:cubicBezTo>
                    <a:close/>
                  </a:path>
                </a:pathLst>
              </a:custGeom>
              <a:solidFill>
                <a:srgbClr val="2C2D30"/>
              </a:solidFill>
              <a:ln w="822"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9197B325-9F92-1628-6FF7-C6EBF6FF70AD}"/>
                  </a:ext>
                </a:extLst>
              </p:cNvPr>
              <p:cNvSpPr/>
              <p:nvPr/>
            </p:nvSpPr>
            <p:spPr>
              <a:xfrm>
                <a:off x="5266145" y="4050657"/>
                <a:ext cx="94680" cy="139000"/>
              </a:xfrm>
              <a:custGeom>
                <a:avLst/>
                <a:gdLst>
                  <a:gd name="connsiteX0" fmla="*/ 0 w 94680"/>
                  <a:gd name="connsiteY0" fmla="*/ 8227 h 139000"/>
                  <a:gd name="connsiteX1" fmla="*/ 25414 w 94680"/>
                  <a:gd name="connsiteY1" fmla="*/ 48889 h 139000"/>
                  <a:gd name="connsiteX2" fmla="*/ 32191 w 94680"/>
                  <a:gd name="connsiteY2" fmla="*/ 92939 h 139000"/>
                  <a:gd name="connsiteX3" fmla="*/ 32191 w 94680"/>
                  <a:gd name="connsiteY3" fmla="*/ 120047 h 139000"/>
                  <a:gd name="connsiteX4" fmla="*/ 67770 w 94680"/>
                  <a:gd name="connsiteY4" fmla="*/ 138684 h 139000"/>
                  <a:gd name="connsiteX5" fmla="*/ 90642 w 94680"/>
                  <a:gd name="connsiteY5" fmla="*/ 131907 h 139000"/>
                  <a:gd name="connsiteX6" fmla="*/ 84712 w 94680"/>
                  <a:gd name="connsiteY6" fmla="*/ 82774 h 139000"/>
                  <a:gd name="connsiteX7" fmla="*/ 39815 w 94680"/>
                  <a:gd name="connsiteY7" fmla="*/ 4000 h 139000"/>
                  <a:gd name="connsiteX8" fmla="*/ 0 w 94680"/>
                  <a:gd name="connsiteY8" fmla="*/ 8227 h 13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680" h="139000">
                    <a:moveTo>
                      <a:pt x="0" y="8227"/>
                    </a:moveTo>
                    <a:cubicBezTo>
                      <a:pt x="0" y="8227"/>
                      <a:pt x="23719" y="37877"/>
                      <a:pt x="25414" y="48889"/>
                    </a:cubicBezTo>
                    <a:cubicBezTo>
                      <a:pt x="27108" y="59902"/>
                      <a:pt x="30496" y="87009"/>
                      <a:pt x="32191" y="92939"/>
                    </a:cubicBezTo>
                    <a:cubicBezTo>
                      <a:pt x="33885" y="98869"/>
                      <a:pt x="29649" y="116659"/>
                      <a:pt x="32191" y="120047"/>
                    </a:cubicBezTo>
                    <a:cubicBezTo>
                      <a:pt x="34732" y="123436"/>
                      <a:pt x="48286" y="138684"/>
                      <a:pt x="67770" y="138684"/>
                    </a:cubicBezTo>
                    <a:cubicBezTo>
                      <a:pt x="87253" y="138684"/>
                      <a:pt x="86406" y="141225"/>
                      <a:pt x="90642" y="131907"/>
                    </a:cubicBezTo>
                    <a:cubicBezTo>
                      <a:pt x="94877" y="122589"/>
                      <a:pt x="99113" y="107340"/>
                      <a:pt x="84712" y="82774"/>
                    </a:cubicBezTo>
                    <a:cubicBezTo>
                      <a:pt x="70311" y="58207"/>
                      <a:pt x="44050" y="15013"/>
                      <a:pt x="39815" y="4000"/>
                    </a:cubicBezTo>
                    <a:cubicBezTo>
                      <a:pt x="35579" y="-7021"/>
                      <a:pt x="0" y="8227"/>
                      <a:pt x="0" y="8227"/>
                    </a:cubicBezTo>
                    <a:close/>
                  </a:path>
                </a:pathLst>
              </a:custGeom>
              <a:solidFill>
                <a:srgbClr val="FDD1B0"/>
              </a:solidFill>
              <a:ln w="822"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2F4C9D92-1D04-DA35-B6BB-F0B3D20324CA}"/>
                  </a:ext>
                </a:extLst>
              </p:cNvPr>
              <p:cNvSpPr/>
              <p:nvPr/>
            </p:nvSpPr>
            <p:spPr>
              <a:xfrm>
                <a:off x="5181441" y="3693540"/>
                <a:ext cx="321889" cy="301865"/>
              </a:xfrm>
              <a:custGeom>
                <a:avLst/>
                <a:gdLst>
                  <a:gd name="connsiteX0" fmla="*/ 117512 w 321889"/>
                  <a:gd name="connsiteY0" fmla="*/ 4841 h 301865"/>
                  <a:gd name="connsiteX1" fmla="*/ 143377 w 321889"/>
                  <a:gd name="connsiteY1" fmla="*/ 5252 h 301865"/>
                  <a:gd name="connsiteX2" fmla="*/ 213499 w 321889"/>
                  <a:gd name="connsiteY2" fmla="*/ 65176 h 301865"/>
                  <a:gd name="connsiteX3" fmla="*/ 214996 w 321889"/>
                  <a:gd name="connsiteY3" fmla="*/ 57683 h 301865"/>
                  <a:gd name="connsiteX4" fmla="*/ 218681 w 321889"/>
                  <a:gd name="connsiteY4" fmla="*/ 46991 h 301865"/>
                  <a:gd name="connsiteX5" fmla="*/ 237178 w 321889"/>
                  <a:gd name="connsiteY5" fmla="*/ 53620 h 301865"/>
                  <a:gd name="connsiteX6" fmla="*/ 259203 w 321889"/>
                  <a:gd name="connsiteY6" fmla="*/ 86658 h 301865"/>
                  <a:gd name="connsiteX7" fmla="*/ 274451 w 321889"/>
                  <a:gd name="connsiteY7" fmla="*/ 167126 h 301865"/>
                  <a:gd name="connsiteX8" fmla="*/ 304100 w 321889"/>
                  <a:gd name="connsiteY8" fmla="*/ 228111 h 301865"/>
                  <a:gd name="connsiteX9" fmla="*/ 321890 w 321889"/>
                  <a:gd name="connsiteY9" fmla="*/ 265384 h 301865"/>
                  <a:gd name="connsiteX10" fmla="*/ 278686 w 321889"/>
                  <a:gd name="connsiteY10" fmla="*/ 301810 h 301865"/>
                  <a:gd name="connsiteX11" fmla="*/ 259203 w 321889"/>
                  <a:gd name="connsiteY11" fmla="*/ 239131 h 301865"/>
                  <a:gd name="connsiteX12" fmla="*/ 236330 w 321889"/>
                  <a:gd name="connsiteY12" fmla="*/ 230660 h 301865"/>
                  <a:gd name="connsiteX13" fmla="*/ 231248 w 321889"/>
                  <a:gd name="connsiteY13" fmla="*/ 127320 h 301865"/>
                  <a:gd name="connsiteX14" fmla="*/ 238025 w 321889"/>
                  <a:gd name="connsiteY14" fmla="*/ 116307 h 301865"/>
                  <a:gd name="connsiteX15" fmla="*/ 223624 w 321889"/>
                  <a:gd name="connsiteY15" fmla="*/ 111225 h 301865"/>
                  <a:gd name="connsiteX16" fmla="*/ 182115 w 321889"/>
                  <a:gd name="connsiteY16" fmla="*/ 103600 h 301865"/>
                  <a:gd name="connsiteX17" fmla="*/ 90634 w 321889"/>
                  <a:gd name="connsiteY17" fmla="*/ 118849 h 301865"/>
                  <a:gd name="connsiteX18" fmla="*/ 22872 w 321889"/>
                  <a:gd name="connsiteY18" fmla="*/ 234049 h 301865"/>
                  <a:gd name="connsiteX19" fmla="*/ 0 w 321889"/>
                  <a:gd name="connsiteY19" fmla="*/ 228119 h 301865"/>
                  <a:gd name="connsiteX20" fmla="*/ 17790 w 321889"/>
                  <a:gd name="connsiteY20" fmla="*/ 173903 h 301865"/>
                  <a:gd name="connsiteX21" fmla="*/ 39815 w 321889"/>
                  <a:gd name="connsiteY21" fmla="*/ 134089 h 301865"/>
                  <a:gd name="connsiteX22" fmla="*/ 60993 w 321889"/>
                  <a:gd name="connsiteY22" fmla="*/ 78179 h 301865"/>
                  <a:gd name="connsiteX23" fmla="*/ 87254 w 321889"/>
                  <a:gd name="connsiteY23" fmla="*/ 44294 h 301865"/>
                  <a:gd name="connsiteX24" fmla="*/ 101655 w 321889"/>
                  <a:gd name="connsiteY24" fmla="*/ 23116 h 301865"/>
                  <a:gd name="connsiteX25" fmla="*/ 116903 w 321889"/>
                  <a:gd name="connsiteY25" fmla="*/ 5326 h 301865"/>
                  <a:gd name="connsiteX26" fmla="*/ 117512 w 321889"/>
                  <a:gd name="connsiteY26" fmla="*/ 4841 h 301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1889" h="301865">
                    <a:moveTo>
                      <a:pt x="117512" y="4841"/>
                    </a:moveTo>
                    <a:cubicBezTo>
                      <a:pt x="125086" y="-1656"/>
                      <a:pt x="136222" y="-1706"/>
                      <a:pt x="143377" y="5252"/>
                    </a:cubicBezTo>
                    <a:cubicBezTo>
                      <a:pt x="168733" y="29909"/>
                      <a:pt x="212002" y="65924"/>
                      <a:pt x="213499" y="65176"/>
                    </a:cubicBezTo>
                    <a:cubicBezTo>
                      <a:pt x="216263" y="63794"/>
                      <a:pt x="214519" y="65291"/>
                      <a:pt x="214996" y="57683"/>
                    </a:cubicBezTo>
                    <a:cubicBezTo>
                      <a:pt x="215095" y="56096"/>
                      <a:pt x="214996" y="49442"/>
                      <a:pt x="218681" y="46991"/>
                    </a:cubicBezTo>
                    <a:cubicBezTo>
                      <a:pt x="229084" y="40058"/>
                      <a:pt x="237276" y="47468"/>
                      <a:pt x="237178" y="53620"/>
                    </a:cubicBezTo>
                    <a:cubicBezTo>
                      <a:pt x="237062" y="60603"/>
                      <a:pt x="256661" y="70563"/>
                      <a:pt x="259203" y="86658"/>
                    </a:cubicBezTo>
                    <a:cubicBezTo>
                      <a:pt x="261744" y="102753"/>
                      <a:pt x="271910" y="163738"/>
                      <a:pt x="274451" y="167126"/>
                    </a:cubicBezTo>
                    <a:cubicBezTo>
                      <a:pt x="276992" y="170515"/>
                      <a:pt x="302406" y="224730"/>
                      <a:pt x="304100" y="228111"/>
                    </a:cubicBezTo>
                    <a:cubicBezTo>
                      <a:pt x="305794" y="231499"/>
                      <a:pt x="310877" y="258607"/>
                      <a:pt x="321890" y="265384"/>
                    </a:cubicBezTo>
                    <a:cubicBezTo>
                      <a:pt x="321890" y="265384"/>
                      <a:pt x="283769" y="303504"/>
                      <a:pt x="278686" y="301810"/>
                    </a:cubicBezTo>
                    <a:cubicBezTo>
                      <a:pt x="273604" y="300116"/>
                      <a:pt x="259203" y="239131"/>
                      <a:pt x="259203" y="239131"/>
                    </a:cubicBezTo>
                    <a:cubicBezTo>
                      <a:pt x="259203" y="239131"/>
                      <a:pt x="236330" y="236590"/>
                      <a:pt x="236330" y="230660"/>
                    </a:cubicBezTo>
                    <a:cubicBezTo>
                      <a:pt x="236330" y="224730"/>
                      <a:pt x="224471" y="134097"/>
                      <a:pt x="231248" y="127320"/>
                    </a:cubicBezTo>
                    <a:cubicBezTo>
                      <a:pt x="238025" y="120543"/>
                      <a:pt x="238025" y="118002"/>
                      <a:pt x="238025" y="116307"/>
                    </a:cubicBezTo>
                    <a:cubicBezTo>
                      <a:pt x="238025" y="114613"/>
                      <a:pt x="235483" y="110377"/>
                      <a:pt x="223624" y="111225"/>
                    </a:cubicBezTo>
                    <a:cubicBezTo>
                      <a:pt x="211764" y="112072"/>
                      <a:pt x="208376" y="112072"/>
                      <a:pt x="182115" y="103600"/>
                    </a:cubicBezTo>
                    <a:cubicBezTo>
                      <a:pt x="155854" y="95129"/>
                      <a:pt x="125366" y="96824"/>
                      <a:pt x="90634" y="118849"/>
                    </a:cubicBezTo>
                    <a:cubicBezTo>
                      <a:pt x="55902" y="140874"/>
                      <a:pt x="22872" y="234049"/>
                      <a:pt x="22872" y="234049"/>
                    </a:cubicBezTo>
                    <a:lnTo>
                      <a:pt x="0" y="228119"/>
                    </a:lnTo>
                    <a:cubicBezTo>
                      <a:pt x="0" y="228119"/>
                      <a:pt x="8471" y="180680"/>
                      <a:pt x="17790" y="173903"/>
                    </a:cubicBezTo>
                    <a:cubicBezTo>
                      <a:pt x="27108" y="167126"/>
                      <a:pt x="39815" y="145948"/>
                      <a:pt x="39815" y="134089"/>
                    </a:cubicBezTo>
                    <a:cubicBezTo>
                      <a:pt x="39815" y="122229"/>
                      <a:pt x="59299" y="86650"/>
                      <a:pt x="60993" y="78179"/>
                    </a:cubicBezTo>
                    <a:cubicBezTo>
                      <a:pt x="62687" y="69707"/>
                      <a:pt x="82171" y="51918"/>
                      <a:pt x="87254" y="44294"/>
                    </a:cubicBezTo>
                    <a:cubicBezTo>
                      <a:pt x="92336" y="36670"/>
                      <a:pt x="92336" y="25657"/>
                      <a:pt x="101655" y="23116"/>
                    </a:cubicBezTo>
                    <a:cubicBezTo>
                      <a:pt x="110973" y="20574"/>
                      <a:pt x="110126" y="10409"/>
                      <a:pt x="116903" y="5326"/>
                    </a:cubicBezTo>
                    <a:cubicBezTo>
                      <a:pt x="117108" y="5186"/>
                      <a:pt x="117314" y="5022"/>
                      <a:pt x="117512" y="4841"/>
                    </a:cubicBezTo>
                    <a:close/>
                  </a:path>
                </a:pathLst>
              </a:custGeom>
              <a:solidFill>
                <a:srgbClr val="FFFFFF"/>
              </a:solidFill>
              <a:ln w="822"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5EE0E53E-D98F-687B-E7D4-D0EAB69A4DC8}"/>
                  </a:ext>
                </a:extLst>
              </p:cNvPr>
              <p:cNvSpPr/>
              <p:nvPr/>
            </p:nvSpPr>
            <p:spPr>
              <a:xfrm>
                <a:off x="5287808" y="4126564"/>
                <a:ext cx="86569" cy="95889"/>
              </a:xfrm>
              <a:custGeom>
                <a:avLst/>
                <a:gdLst>
                  <a:gd name="connsiteX0" fmla="*/ 0 w 86569"/>
                  <a:gd name="connsiteY0" fmla="*/ 0 h 95889"/>
                  <a:gd name="connsiteX1" fmla="*/ 69669 w 86569"/>
                  <a:gd name="connsiteY1" fmla="*/ 2994 h 95889"/>
                  <a:gd name="connsiteX2" fmla="*/ 66676 w 86569"/>
                  <a:gd name="connsiteY2" fmla="*/ 95889 h 95889"/>
                  <a:gd name="connsiteX3" fmla="*/ 6744 w 86569"/>
                  <a:gd name="connsiteY3" fmla="*/ 81653 h 95889"/>
                  <a:gd name="connsiteX4" fmla="*/ 0 w 86569"/>
                  <a:gd name="connsiteY4" fmla="*/ 0 h 95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69" h="95889">
                    <a:moveTo>
                      <a:pt x="0" y="0"/>
                    </a:moveTo>
                    <a:cubicBezTo>
                      <a:pt x="0" y="0"/>
                      <a:pt x="29970" y="11235"/>
                      <a:pt x="69669" y="2994"/>
                    </a:cubicBezTo>
                    <a:cubicBezTo>
                      <a:pt x="109369" y="-5247"/>
                      <a:pt x="66676" y="95889"/>
                      <a:pt x="66676" y="95889"/>
                    </a:cubicBezTo>
                    <a:lnTo>
                      <a:pt x="6744" y="81653"/>
                    </a:lnTo>
                    <a:lnTo>
                      <a:pt x="0" y="0"/>
                    </a:lnTo>
                    <a:close/>
                  </a:path>
                </a:pathLst>
              </a:custGeom>
              <a:solidFill>
                <a:srgbClr val="495A7F"/>
              </a:solidFill>
              <a:ln w="822"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984B8318-11B4-49E0-98A0-7FC9D85A49E7}"/>
                  </a:ext>
                </a:extLst>
              </p:cNvPr>
              <p:cNvSpPr/>
              <p:nvPr/>
            </p:nvSpPr>
            <p:spPr>
              <a:xfrm>
                <a:off x="5274241" y="3926536"/>
                <a:ext cx="24802" cy="93643"/>
              </a:xfrm>
              <a:custGeom>
                <a:avLst/>
                <a:gdLst>
                  <a:gd name="connsiteX0" fmla="*/ 24802 w 24802"/>
                  <a:gd name="connsiteY0" fmla="*/ 93644 h 93643"/>
                  <a:gd name="connsiteX1" fmla="*/ 828 w 24802"/>
                  <a:gd name="connsiteY1" fmla="*/ 0 h 93643"/>
                </a:gdLst>
                <a:ahLst/>
                <a:cxnLst>
                  <a:cxn ang="0">
                    <a:pos x="connsiteX0" y="connsiteY0"/>
                  </a:cxn>
                  <a:cxn ang="0">
                    <a:pos x="connsiteX1" y="connsiteY1"/>
                  </a:cxn>
                </a:cxnLst>
                <a:rect l="l" t="t" r="r" b="b"/>
                <a:pathLst>
                  <a:path w="24802" h="93643">
                    <a:moveTo>
                      <a:pt x="24802" y="93644"/>
                    </a:moveTo>
                    <a:cubicBezTo>
                      <a:pt x="23306" y="91399"/>
                      <a:pt x="-5167" y="15733"/>
                      <a:pt x="828" y="0"/>
                    </a:cubicBezTo>
                  </a:path>
                </a:pathLst>
              </a:custGeom>
              <a:solidFill>
                <a:srgbClr val="F0BB7E"/>
              </a:solidFill>
              <a:ln w="822"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A6EBD53E-13A2-339E-BF04-7CEA676EF557}"/>
                  </a:ext>
                </a:extLst>
              </p:cNvPr>
              <p:cNvSpPr/>
              <p:nvPr/>
            </p:nvSpPr>
            <p:spPr>
              <a:xfrm>
                <a:off x="5337702" y="3550606"/>
                <a:ext cx="145566" cy="121637"/>
              </a:xfrm>
              <a:custGeom>
                <a:avLst/>
                <a:gdLst>
                  <a:gd name="connsiteX0" fmla="*/ 663 w 145566"/>
                  <a:gd name="connsiteY0" fmla="*/ 71699 h 121637"/>
                  <a:gd name="connsiteX1" fmla="*/ 8180 w 145566"/>
                  <a:gd name="connsiteY1" fmla="*/ 40322 h 121637"/>
                  <a:gd name="connsiteX2" fmla="*/ 20508 w 145566"/>
                  <a:gd name="connsiteY2" fmla="*/ 22343 h 121637"/>
                  <a:gd name="connsiteX3" fmla="*/ 37977 w 145566"/>
                  <a:gd name="connsiteY3" fmla="*/ 12170 h 121637"/>
                  <a:gd name="connsiteX4" fmla="*/ 48693 w 145566"/>
                  <a:gd name="connsiteY4" fmla="*/ 5327 h 121637"/>
                  <a:gd name="connsiteX5" fmla="*/ 57091 w 145566"/>
                  <a:gd name="connsiteY5" fmla="*/ 5837 h 121637"/>
                  <a:gd name="connsiteX6" fmla="*/ 67692 w 145566"/>
                  <a:gd name="connsiteY6" fmla="*/ 861 h 121637"/>
                  <a:gd name="connsiteX7" fmla="*/ 76796 w 145566"/>
                  <a:gd name="connsiteY7" fmla="*/ 5154 h 121637"/>
                  <a:gd name="connsiteX8" fmla="*/ 91132 w 145566"/>
                  <a:gd name="connsiteY8" fmla="*/ 409 h 121637"/>
                  <a:gd name="connsiteX9" fmla="*/ 103904 w 145566"/>
                  <a:gd name="connsiteY9" fmla="*/ 5862 h 121637"/>
                  <a:gd name="connsiteX10" fmla="*/ 115468 w 145566"/>
                  <a:gd name="connsiteY10" fmla="*/ 15928 h 121637"/>
                  <a:gd name="connsiteX11" fmla="*/ 126744 w 145566"/>
                  <a:gd name="connsiteY11" fmla="*/ 30658 h 121637"/>
                  <a:gd name="connsiteX12" fmla="*/ 132937 w 145566"/>
                  <a:gd name="connsiteY12" fmla="*/ 36654 h 121637"/>
                  <a:gd name="connsiteX13" fmla="*/ 142461 w 145566"/>
                  <a:gd name="connsiteY13" fmla="*/ 49402 h 121637"/>
                  <a:gd name="connsiteX14" fmla="*/ 141729 w 145566"/>
                  <a:gd name="connsiteY14" fmla="*/ 61525 h 121637"/>
                  <a:gd name="connsiteX15" fmla="*/ 144723 w 145566"/>
                  <a:gd name="connsiteY15" fmla="*/ 73878 h 121637"/>
                  <a:gd name="connsiteX16" fmla="*/ 143110 w 145566"/>
                  <a:gd name="connsiteY16" fmla="*/ 85014 h 121637"/>
                  <a:gd name="connsiteX17" fmla="*/ 126316 w 145566"/>
                  <a:gd name="connsiteY17" fmla="*/ 114893 h 121637"/>
                  <a:gd name="connsiteX18" fmla="*/ 111742 w 145566"/>
                  <a:gd name="connsiteY18" fmla="*/ 121621 h 121637"/>
                  <a:gd name="connsiteX19" fmla="*/ 111487 w 145566"/>
                  <a:gd name="connsiteY19" fmla="*/ 121383 h 121637"/>
                  <a:gd name="connsiteX20" fmla="*/ 119383 w 145566"/>
                  <a:gd name="connsiteY20" fmla="*/ 90130 h 121637"/>
                  <a:gd name="connsiteX21" fmla="*/ 120460 w 145566"/>
                  <a:gd name="connsiteY21" fmla="*/ 72406 h 121637"/>
                  <a:gd name="connsiteX22" fmla="*/ 115007 w 145566"/>
                  <a:gd name="connsiteY22" fmla="*/ 54287 h 121637"/>
                  <a:gd name="connsiteX23" fmla="*/ 103501 w 145566"/>
                  <a:gd name="connsiteY23" fmla="*/ 43291 h 121637"/>
                  <a:gd name="connsiteX24" fmla="*/ 77298 w 145566"/>
                  <a:gd name="connsiteY24" fmla="*/ 27657 h 121637"/>
                  <a:gd name="connsiteX25" fmla="*/ 50017 w 145566"/>
                  <a:gd name="connsiteY25" fmla="*/ 29745 h 121637"/>
                  <a:gd name="connsiteX26" fmla="*/ 34950 w 145566"/>
                  <a:gd name="connsiteY26" fmla="*/ 46622 h 121637"/>
                  <a:gd name="connsiteX27" fmla="*/ 24604 w 145566"/>
                  <a:gd name="connsiteY27" fmla="*/ 62849 h 121637"/>
                  <a:gd name="connsiteX28" fmla="*/ 7949 w 145566"/>
                  <a:gd name="connsiteY28" fmla="*/ 94242 h 121637"/>
                  <a:gd name="connsiteX29" fmla="*/ 663 w 145566"/>
                  <a:gd name="connsiteY29" fmla="*/ 71699 h 12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5566" h="121637">
                    <a:moveTo>
                      <a:pt x="663" y="71699"/>
                    </a:moveTo>
                    <a:cubicBezTo>
                      <a:pt x="-2422" y="62874"/>
                      <a:pt x="6148" y="43003"/>
                      <a:pt x="8180" y="40322"/>
                    </a:cubicBezTo>
                    <a:cubicBezTo>
                      <a:pt x="10211" y="37633"/>
                      <a:pt x="14735" y="24803"/>
                      <a:pt x="20508" y="22343"/>
                    </a:cubicBezTo>
                    <a:cubicBezTo>
                      <a:pt x="26274" y="19884"/>
                      <a:pt x="35888" y="15789"/>
                      <a:pt x="37977" y="12170"/>
                    </a:cubicBezTo>
                    <a:cubicBezTo>
                      <a:pt x="40066" y="8551"/>
                      <a:pt x="45889" y="5163"/>
                      <a:pt x="48693" y="5327"/>
                    </a:cubicBezTo>
                    <a:cubicBezTo>
                      <a:pt x="51490" y="5500"/>
                      <a:pt x="55224" y="5722"/>
                      <a:pt x="57091" y="5837"/>
                    </a:cubicBezTo>
                    <a:cubicBezTo>
                      <a:pt x="58958" y="5952"/>
                      <a:pt x="65883" y="-183"/>
                      <a:pt x="67692" y="861"/>
                    </a:cubicBezTo>
                    <a:cubicBezTo>
                      <a:pt x="69501" y="1906"/>
                      <a:pt x="73992" y="4990"/>
                      <a:pt x="76796" y="5154"/>
                    </a:cubicBezTo>
                    <a:cubicBezTo>
                      <a:pt x="79593" y="5327"/>
                      <a:pt x="86575" y="-1746"/>
                      <a:pt x="91132" y="409"/>
                    </a:cubicBezTo>
                    <a:cubicBezTo>
                      <a:pt x="95680" y="2555"/>
                      <a:pt x="101281" y="2893"/>
                      <a:pt x="103904" y="5862"/>
                    </a:cubicBezTo>
                    <a:cubicBezTo>
                      <a:pt x="106528" y="8831"/>
                      <a:pt x="114703" y="13066"/>
                      <a:pt x="115468" y="15928"/>
                    </a:cubicBezTo>
                    <a:cubicBezTo>
                      <a:pt x="116233" y="18782"/>
                      <a:pt x="123182" y="27632"/>
                      <a:pt x="126744" y="30658"/>
                    </a:cubicBezTo>
                    <a:cubicBezTo>
                      <a:pt x="130305" y="33685"/>
                      <a:pt x="129203" y="36424"/>
                      <a:pt x="132937" y="36654"/>
                    </a:cubicBezTo>
                    <a:cubicBezTo>
                      <a:pt x="136671" y="36884"/>
                      <a:pt x="144607" y="44854"/>
                      <a:pt x="142461" y="49402"/>
                    </a:cubicBezTo>
                    <a:cubicBezTo>
                      <a:pt x="140314" y="53950"/>
                      <a:pt x="139039" y="59493"/>
                      <a:pt x="141729" y="61525"/>
                    </a:cubicBezTo>
                    <a:cubicBezTo>
                      <a:pt x="144418" y="63556"/>
                      <a:pt x="146927" y="68392"/>
                      <a:pt x="144723" y="73878"/>
                    </a:cubicBezTo>
                    <a:cubicBezTo>
                      <a:pt x="142518" y="79364"/>
                      <a:pt x="143226" y="83147"/>
                      <a:pt x="143110" y="85014"/>
                    </a:cubicBezTo>
                    <a:cubicBezTo>
                      <a:pt x="142995" y="86881"/>
                      <a:pt x="129227" y="113199"/>
                      <a:pt x="126316" y="114893"/>
                    </a:cubicBezTo>
                    <a:cubicBezTo>
                      <a:pt x="123717" y="116407"/>
                      <a:pt x="113831" y="120716"/>
                      <a:pt x="111742" y="121621"/>
                    </a:cubicBezTo>
                    <a:cubicBezTo>
                      <a:pt x="111594" y="121687"/>
                      <a:pt x="111438" y="121539"/>
                      <a:pt x="111487" y="121383"/>
                    </a:cubicBezTo>
                    <a:cubicBezTo>
                      <a:pt x="112507" y="118397"/>
                      <a:pt x="118816" y="99555"/>
                      <a:pt x="119383" y="90130"/>
                    </a:cubicBezTo>
                    <a:cubicBezTo>
                      <a:pt x="120008" y="79865"/>
                      <a:pt x="124021" y="75432"/>
                      <a:pt x="120460" y="72406"/>
                    </a:cubicBezTo>
                    <a:cubicBezTo>
                      <a:pt x="116899" y="69379"/>
                      <a:pt x="114777" y="58021"/>
                      <a:pt x="115007" y="54287"/>
                    </a:cubicBezTo>
                    <a:cubicBezTo>
                      <a:pt x="115238" y="50553"/>
                      <a:pt x="110797" y="46540"/>
                      <a:pt x="103501" y="43291"/>
                    </a:cubicBezTo>
                    <a:cubicBezTo>
                      <a:pt x="96206" y="40043"/>
                      <a:pt x="82841" y="28931"/>
                      <a:pt x="77298" y="27657"/>
                    </a:cubicBezTo>
                    <a:cubicBezTo>
                      <a:pt x="71755" y="26382"/>
                      <a:pt x="55026" y="24432"/>
                      <a:pt x="50017" y="29745"/>
                    </a:cubicBezTo>
                    <a:cubicBezTo>
                      <a:pt x="45017" y="35059"/>
                      <a:pt x="37804" y="45857"/>
                      <a:pt x="34950" y="46622"/>
                    </a:cubicBezTo>
                    <a:cubicBezTo>
                      <a:pt x="32096" y="47387"/>
                      <a:pt x="25706" y="60102"/>
                      <a:pt x="24604" y="62849"/>
                    </a:cubicBezTo>
                    <a:cubicBezTo>
                      <a:pt x="23502" y="65588"/>
                      <a:pt x="10096" y="89694"/>
                      <a:pt x="7949" y="94242"/>
                    </a:cubicBezTo>
                    <a:cubicBezTo>
                      <a:pt x="5803" y="98798"/>
                      <a:pt x="2283" y="76337"/>
                      <a:pt x="663" y="71699"/>
                    </a:cubicBezTo>
                    <a:close/>
                  </a:path>
                </a:pathLst>
              </a:custGeom>
              <a:solidFill>
                <a:srgbClr val="6D5448"/>
              </a:solidFill>
              <a:ln w="822"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E257ED8F-6253-AF19-AC1D-C3C1C183B32D}"/>
                  </a:ext>
                </a:extLst>
              </p:cNvPr>
              <p:cNvSpPr/>
              <p:nvPr/>
            </p:nvSpPr>
            <p:spPr>
              <a:xfrm>
                <a:off x="5336464" y="3613875"/>
                <a:ext cx="19014" cy="35447"/>
              </a:xfrm>
              <a:custGeom>
                <a:avLst/>
                <a:gdLst>
                  <a:gd name="connsiteX0" fmla="*/ 19015 w 19014"/>
                  <a:gd name="connsiteY0" fmla="*/ 17724 h 35447"/>
                  <a:gd name="connsiteX1" fmla="*/ 9508 w 19014"/>
                  <a:gd name="connsiteY1" fmla="*/ 35448 h 35447"/>
                  <a:gd name="connsiteX2" fmla="*/ 0 w 19014"/>
                  <a:gd name="connsiteY2" fmla="*/ 17724 h 35447"/>
                  <a:gd name="connsiteX3" fmla="*/ 9508 w 19014"/>
                  <a:gd name="connsiteY3" fmla="*/ 0 h 35447"/>
                  <a:gd name="connsiteX4" fmla="*/ 19015 w 19014"/>
                  <a:gd name="connsiteY4" fmla="*/ 17724 h 35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14" h="35447">
                    <a:moveTo>
                      <a:pt x="19015" y="17724"/>
                    </a:moveTo>
                    <a:cubicBezTo>
                      <a:pt x="19015" y="27512"/>
                      <a:pt x="14758" y="35448"/>
                      <a:pt x="9508" y="35448"/>
                    </a:cubicBezTo>
                    <a:cubicBezTo>
                      <a:pt x="4257" y="35448"/>
                      <a:pt x="0" y="27512"/>
                      <a:pt x="0" y="17724"/>
                    </a:cubicBezTo>
                    <a:cubicBezTo>
                      <a:pt x="0" y="7935"/>
                      <a:pt x="4257" y="0"/>
                      <a:pt x="9508" y="0"/>
                    </a:cubicBezTo>
                    <a:cubicBezTo>
                      <a:pt x="14758" y="0"/>
                      <a:pt x="19015" y="7935"/>
                      <a:pt x="19015" y="17724"/>
                    </a:cubicBezTo>
                    <a:close/>
                  </a:path>
                </a:pathLst>
              </a:custGeom>
              <a:solidFill>
                <a:srgbClr val="FDD1B0"/>
              </a:solidFill>
              <a:ln w="822" cap="flat">
                <a:noFill/>
                <a:prstDash val="solid"/>
                <a:miter/>
              </a:ln>
            </p:spPr>
            <p:txBody>
              <a:bodyPr rtlCol="0" anchor="ctr"/>
              <a:lstStyle/>
              <a:p>
                <a:endParaRPr lang="en-US"/>
              </a:p>
            </p:txBody>
          </p:sp>
        </p:grpSp>
        <p:grpSp>
          <p:nvGrpSpPr>
            <p:cNvPr id="140" name="Graphic 2">
              <a:extLst>
                <a:ext uri="{FF2B5EF4-FFF2-40B4-BE49-F238E27FC236}">
                  <a16:creationId xmlns:a16="http://schemas.microsoft.com/office/drawing/2014/main" id="{D6FB4AE5-1902-7425-8F67-D26721923E59}"/>
                </a:ext>
              </a:extLst>
            </p:cNvPr>
            <p:cNvGrpSpPr/>
            <p:nvPr/>
          </p:nvGrpSpPr>
          <p:grpSpPr>
            <a:xfrm>
              <a:off x="6003895" y="5519737"/>
              <a:ext cx="591443" cy="1495209"/>
              <a:chOff x="5973231" y="3070065"/>
              <a:chExt cx="591443" cy="1495209"/>
            </a:xfrm>
          </p:grpSpPr>
          <p:sp>
            <p:nvSpPr>
              <p:cNvPr id="141" name="Freeform 140">
                <a:extLst>
                  <a:ext uri="{FF2B5EF4-FFF2-40B4-BE49-F238E27FC236}">
                    <a16:creationId xmlns:a16="http://schemas.microsoft.com/office/drawing/2014/main" id="{DB4121C6-87D9-F19F-E371-1809EB60130E}"/>
                  </a:ext>
                </a:extLst>
              </p:cNvPr>
              <p:cNvSpPr/>
              <p:nvPr/>
            </p:nvSpPr>
            <p:spPr>
              <a:xfrm>
                <a:off x="6460616" y="3871030"/>
                <a:ext cx="88299" cy="62125"/>
              </a:xfrm>
              <a:custGeom>
                <a:avLst/>
                <a:gdLst>
                  <a:gd name="connsiteX0" fmla="*/ 2995 w 88299"/>
                  <a:gd name="connsiteY0" fmla="*/ 6678 h 62125"/>
                  <a:gd name="connsiteX1" fmla="*/ 1326 w 88299"/>
                  <a:gd name="connsiteY1" fmla="*/ 46813 h 62125"/>
                  <a:gd name="connsiteX2" fmla="*/ 19724 w 88299"/>
                  <a:gd name="connsiteY2" fmla="*/ 33432 h 62125"/>
                  <a:gd name="connsiteX3" fmla="*/ 23071 w 88299"/>
                  <a:gd name="connsiteY3" fmla="*/ 10017 h 62125"/>
                  <a:gd name="connsiteX4" fmla="*/ 16384 w 88299"/>
                  <a:gd name="connsiteY4" fmla="*/ 51830 h 62125"/>
                  <a:gd name="connsiteX5" fmla="*/ 31436 w 88299"/>
                  <a:gd name="connsiteY5" fmla="*/ 61864 h 62125"/>
                  <a:gd name="connsiteX6" fmla="*/ 63215 w 88299"/>
                  <a:gd name="connsiteY6" fmla="*/ 58517 h 62125"/>
                  <a:gd name="connsiteX7" fmla="*/ 88300 w 88299"/>
                  <a:gd name="connsiteY7" fmla="*/ 26737 h 62125"/>
                  <a:gd name="connsiteX8" fmla="*/ 80774 w 88299"/>
                  <a:gd name="connsiteY8" fmla="*/ 4161 h 62125"/>
                  <a:gd name="connsiteX9" fmla="*/ 2995 w 88299"/>
                  <a:gd name="connsiteY9" fmla="*/ 6678 h 6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299" h="62125">
                    <a:moveTo>
                      <a:pt x="2995" y="6678"/>
                    </a:moveTo>
                    <a:cubicBezTo>
                      <a:pt x="1893" y="7936"/>
                      <a:pt x="-2022" y="43474"/>
                      <a:pt x="1326" y="46813"/>
                    </a:cubicBezTo>
                    <a:cubicBezTo>
                      <a:pt x="4673" y="50153"/>
                      <a:pt x="16376" y="43466"/>
                      <a:pt x="19724" y="33432"/>
                    </a:cubicBezTo>
                    <a:cubicBezTo>
                      <a:pt x="23071" y="23398"/>
                      <a:pt x="21393" y="8348"/>
                      <a:pt x="23071" y="10017"/>
                    </a:cubicBezTo>
                    <a:cubicBezTo>
                      <a:pt x="24741" y="11687"/>
                      <a:pt x="23071" y="46813"/>
                      <a:pt x="16384" y="51830"/>
                    </a:cubicBezTo>
                    <a:cubicBezTo>
                      <a:pt x="9698" y="56847"/>
                      <a:pt x="19732" y="63534"/>
                      <a:pt x="31436" y="61864"/>
                    </a:cubicBezTo>
                    <a:cubicBezTo>
                      <a:pt x="43139" y="60195"/>
                      <a:pt x="56520" y="61864"/>
                      <a:pt x="63215" y="58517"/>
                    </a:cubicBezTo>
                    <a:cubicBezTo>
                      <a:pt x="69909" y="55169"/>
                      <a:pt x="88300" y="33432"/>
                      <a:pt x="88300" y="26737"/>
                    </a:cubicBezTo>
                    <a:cubicBezTo>
                      <a:pt x="88300" y="20051"/>
                      <a:pt x="80774" y="4161"/>
                      <a:pt x="80774" y="4161"/>
                    </a:cubicBezTo>
                    <a:cubicBezTo>
                      <a:pt x="80774" y="4161"/>
                      <a:pt x="14699" y="-6703"/>
                      <a:pt x="2995" y="6678"/>
                    </a:cubicBezTo>
                    <a:close/>
                  </a:path>
                </a:pathLst>
              </a:custGeom>
              <a:solidFill>
                <a:srgbClr val="FFD2B3"/>
              </a:solidFill>
              <a:ln w="822"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B7B30A78-5964-7445-E122-BB990F65C681}"/>
                  </a:ext>
                </a:extLst>
              </p:cNvPr>
              <p:cNvSpPr/>
              <p:nvPr/>
            </p:nvSpPr>
            <p:spPr>
              <a:xfrm>
                <a:off x="6055913" y="3820186"/>
                <a:ext cx="89191" cy="103685"/>
              </a:xfrm>
              <a:custGeom>
                <a:avLst/>
                <a:gdLst>
                  <a:gd name="connsiteX0" fmla="*/ 3688 w 89191"/>
                  <a:gd name="connsiteY0" fmla="*/ 28432 h 103685"/>
                  <a:gd name="connsiteX1" fmla="*/ 340 w 89191"/>
                  <a:gd name="connsiteY1" fmla="*/ 45152 h 103685"/>
                  <a:gd name="connsiteX2" fmla="*/ 20408 w 89191"/>
                  <a:gd name="connsiteY2" fmla="*/ 81949 h 103685"/>
                  <a:gd name="connsiteX3" fmla="*/ 55526 w 89191"/>
                  <a:gd name="connsiteY3" fmla="*/ 103686 h 103685"/>
                  <a:gd name="connsiteX4" fmla="*/ 72247 w 89191"/>
                  <a:gd name="connsiteY4" fmla="*/ 88635 h 103685"/>
                  <a:gd name="connsiteX5" fmla="*/ 55526 w 89191"/>
                  <a:gd name="connsiteY5" fmla="*/ 70237 h 103685"/>
                  <a:gd name="connsiteX6" fmla="*/ 53857 w 89191"/>
                  <a:gd name="connsiteY6" fmla="*/ 45152 h 103685"/>
                  <a:gd name="connsiteX7" fmla="*/ 63891 w 89191"/>
                  <a:gd name="connsiteY7" fmla="*/ 46822 h 103685"/>
                  <a:gd name="connsiteX8" fmla="*/ 75594 w 89191"/>
                  <a:gd name="connsiteY8" fmla="*/ 76923 h 103685"/>
                  <a:gd name="connsiteX9" fmla="*/ 88976 w 89191"/>
                  <a:gd name="connsiteY9" fmla="*/ 73576 h 103685"/>
                  <a:gd name="connsiteX10" fmla="*/ 85628 w 89191"/>
                  <a:gd name="connsiteY10" fmla="*/ 61873 h 103685"/>
                  <a:gd name="connsiteX11" fmla="*/ 80611 w 89191"/>
                  <a:gd name="connsiteY11" fmla="*/ 21737 h 103685"/>
                  <a:gd name="connsiteX12" fmla="*/ 75594 w 89191"/>
                  <a:gd name="connsiteY12" fmla="*/ 0 h 103685"/>
                  <a:gd name="connsiteX13" fmla="*/ 3688 w 89191"/>
                  <a:gd name="connsiteY13" fmla="*/ 28432 h 10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191" h="103685">
                    <a:moveTo>
                      <a:pt x="3688" y="28432"/>
                    </a:moveTo>
                    <a:cubicBezTo>
                      <a:pt x="3688" y="30102"/>
                      <a:pt x="-1329" y="40135"/>
                      <a:pt x="340" y="45152"/>
                    </a:cubicBezTo>
                    <a:cubicBezTo>
                      <a:pt x="2010" y="50169"/>
                      <a:pt x="15391" y="78601"/>
                      <a:pt x="20408" y="81949"/>
                    </a:cubicBezTo>
                    <a:cubicBezTo>
                      <a:pt x="25425" y="85296"/>
                      <a:pt x="48840" y="103686"/>
                      <a:pt x="55526" y="103686"/>
                    </a:cubicBezTo>
                    <a:cubicBezTo>
                      <a:pt x="62213" y="103686"/>
                      <a:pt x="72247" y="93652"/>
                      <a:pt x="72247" y="88635"/>
                    </a:cubicBezTo>
                    <a:cubicBezTo>
                      <a:pt x="72247" y="83618"/>
                      <a:pt x="55526" y="71915"/>
                      <a:pt x="55526" y="70237"/>
                    </a:cubicBezTo>
                    <a:cubicBezTo>
                      <a:pt x="55526" y="68559"/>
                      <a:pt x="52179" y="48500"/>
                      <a:pt x="53857" y="45152"/>
                    </a:cubicBezTo>
                    <a:cubicBezTo>
                      <a:pt x="55526" y="41805"/>
                      <a:pt x="63891" y="40135"/>
                      <a:pt x="63891" y="46822"/>
                    </a:cubicBezTo>
                    <a:cubicBezTo>
                      <a:pt x="63891" y="53508"/>
                      <a:pt x="68907" y="73576"/>
                      <a:pt x="75594" y="76923"/>
                    </a:cubicBezTo>
                    <a:cubicBezTo>
                      <a:pt x="82281" y="80271"/>
                      <a:pt x="90645" y="78593"/>
                      <a:pt x="88976" y="73576"/>
                    </a:cubicBezTo>
                    <a:cubicBezTo>
                      <a:pt x="87306" y="68559"/>
                      <a:pt x="87306" y="68559"/>
                      <a:pt x="85628" y="61873"/>
                    </a:cubicBezTo>
                    <a:cubicBezTo>
                      <a:pt x="83958" y="55186"/>
                      <a:pt x="80611" y="21737"/>
                      <a:pt x="80611" y="21737"/>
                    </a:cubicBezTo>
                    <a:lnTo>
                      <a:pt x="75594" y="0"/>
                    </a:lnTo>
                    <a:lnTo>
                      <a:pt x="3688" y="28432"/>
                    </a:lnTo>
                    <a:close/>
                  </a:path>
                </a:pathLst>
              </a:custGeom>
              <a:solidFill>
                <a:srgbClr val="FFD2B3"/>
              </a:solidFill>
              <a:ln w="822" cap="flat">
                <a:no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AB9F5485-83C6-ED12-6D71-3225F59AF8BC}"/>
                  </a:ext>
                </a:extLst>
              </p:cNvPr>
              <p:cNvSpPr/>
              <p:nvPr/>
            </p:nvSpPr>
            <p:spPr>
              <a:xfrm>
                <a:off x="6016973" y="3729856"/>
                <a:ext cx="461582" cy="764611"/>
              </a:xfrm>
              <a:custGeom>
                <a:avLst/>
                <a:gdLst>
                  <a:gd name="connsiteX0" fmla="*/ 182287 w 461582"/>
                  <a:gd name="connsiteY0" fmla="*/ 0 h 764611"/>
                  <a:gd name="connsiteX1" fmla="*/ 102016 w 461582"/>
                  <a:gd name="connsiteY1" fmla="*/ 242499 h 764611"/>
                  <a:gd name="connsiteX2" fmla="*/ 90313 w 461582"/>
                  <a:gd name="connsiteY2" fmla="*/ 346185 h 764611"/>
                  <a:gd name="connsiteX3" fmla="*/ 81949 w 461582"/>
                  <a:gd name="connsiteY3" fmla="*/ 399701 h 764611"/>
                  <a:gd name="connsiteX4" fmla="*/ 55186 w 461582"/>
                  <a:gd name="connsiteY4" fmla="*/ 444853 h 764611"/>
                  <a:gd name="connsiteX5" fmla="*/ 38466 w 461582"/>
                  <a:gd name="connsiteY5" fmla="*/ 541853 h 764611"/>
                  <a:gd name="connsiteX6" fmla="*/ 38466 w 461582"/>
                  <a:gd name="connsiteY6" fmla="*/ 613768 h 764611"/>
                  <a:gd name="connsiteX7" fmla="*/ 0 w 461582"/>
                  <a:gd name="connsiteY7" fmla="*/ 744216 h 764611"/>
                  <a:gd name="connsiteX8" fmla="*/ 120415 w 461582"/>
                  <a:gd name="connsiteY8" fmla="*/ 764284 h 764611"/>
                  <a:gd name="connsiteX9" fmla="*/ 172262 w 461582"/>
                  <a:gd name="connsiteY9" fmla="*/ 607081 h 764611"/>
                  <a:gd name="connsiteX10" fmla="*/ 282642 w 461582"/>
                  <a:gd name="connsiteY10" fmla="*/ 227448 h 764611"/>
                  <a:gd name="connsiteX11" fmla="*/ 309396 w 461582"/>
                  <a:gd name="connsiteY11" fmla="*/ 404718 h 764611"/>
                  <a:gd name="connsiteX12" fmla="*/ 289329 w 461582"/>
                  <a:gd name="connsiteY12" fmla="*/ 471616 h 764611"/>
                  <a:gd name="connsiteX13" fmla="*/ 289329 w 461582"/>
                  <a:gd name="connsiteY13" fmla="*/ 593700 h 764611"/>
                  <a:gd name="connsiteX14" fmla="*/ 247516 w 461582"/>
                  <a:gd name="connsiteY14" fmla="*/ 724148 h 764611"/>
                  <a:gd name="connsiteX15" fmla="*/ 259219 w 461582"/>
                  <a:gd name="connsiteY15" fmla="*/ 764284 h 764611"/>
                  <a:gd name="connsiteX16" fmla="*/ 359566 w 461582"/>
                  <a:gd name="connsiteY16" fmla="*/ 764284 h 764611"/>
                  <a:gd name="connsiteX17" fmla="*/ 374617 w 461582"/>
                  <a:gd name="connsiteY17" fmla="*/ 719131 h 764611"/>
                  <a:gd name="connsiteX18" fmla="*/ 421447 w 461582"/>
                  <a:gd name="connsiteY18" fmla="*/ 543531 h 764611"/>
                  <a:gd name="connsiteX19" fmla="*/ 461582 w 461582"/>
                  <a:gd name="connsiteY19" fmla="*/ 153863 h 764611"/>
                  <a:gd name="connsiteX20" fmla="*/ 421447 w 461582"/>
                  <a:gd name="connsiteY20" fmla="*/ 0 h 764611"/>
                  <a:gd name="connsiteX21" fmla="*/ 182287 w 461582"/>
                  <a:gd name="connsiteY21" fmla="*/ 0 h 76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61582" h="764611">
                    <a:moveTo>
                      <a:pt x="182287" y="0"/>
                    </a:moveTo>
                    <a:cubicBezTo>
                      <a:pt x="182287" y="0"/>
                      <a:pt x="102016" y="192321"/>
                      <a:pt x="102016" y="242499"/>
                    </a:cubicBezTo>
                    <a:cubicBezTo>
                      <a:pt x="102016" y="292676"/>
                      <a:pt x="86966" y="327795"/>
                      <a:pt x="90313" y="346185"/>
                    </a:cubicBezTo>
                    <a:cubicBezTo>
                      <a:pt x="93660" y="364583"/>
                      <a:pt x="91982" y="374616"/>
                      <a:pt x="81949" y="399701"/>
                    </a:cubicBezTo>
                    <a:cubicBezTo>
                      <a:pt x="71915" y="424786"/>
                      <a:pt x="58534" y="421438"/>
                      <a:pt x="55186" y="444853"/>
                    </a:cubicBezTo>
                    <a:cubicBezTo>
                      <a:pt x="51839" y="468269"/>
                      <a:pt x="43483" y="511751"/>
                      <a:pt x="38466" y="541853"/>
                    </a:cubicBezTo>
                    <a:cubicBezTo>
                      <a:pt x="33449" y="571954"/>
                      <a:pt x="43483" y="598717"/>
                      <a:pt x="38466" y="613768"/>
                    </a:cubicBezTo>
                    <a:cubicBezTo>
                      <a:pt x="33449" y="628818"/>
                      <a:pt x="5017" y="709097"/>
                      <a:pt x="0" y="744216"/>
                    </a:cubicBezTo>
                    <a:cubicBezTo>
                      <a:pt x="0" y="744216"/>
                      <a:pt x="112050" y="767631"/>
                      <a:pt x="120415" y="764284"/>
                    </a:cubicBezTo>
                    <a:cubicBezTo>
                      <a:pt x="128779" y="760936"/>
                      <a:pt x="148846" y="689030"/>
                      <a:pt x="172262" y="607081"/>
                    </a:cubicBezTo>
                    <a:cubicBezTo>
                      <a:pt x="195677" y="525133"/>
                      <a:pt x="270930" y="222431"/>
                      <a:pt x="282642" y="227448"/>
                    </a:cubicBezTo>
                    <a:cubicBezTo>
                      <a:pt x="294346" y="232465"/>
                      <a:pt x="309396" y="387998"/>
                      <a:pt x="309396" y="404718"/>
                    </a:cubicBezTo>
                    <a:cubicBezTo>
                      <a:pt x="309396" y="421438"/>
                      <a:pt x="287659" y="444853"/>
                      <a:pt x="289329" y="471616"/>
                    </a:cubicBezTo>
                    <a:cubicBezTo>
                      <a:pt x="290998" y="498370"/>
                      <a:pt x="299363" y="571963"/>
                      <a:pt x="289329" y="593700"/>
                    </a:cubicBezTo>
                    <a:cubicBezTo>
                      <a:pt x="279295" y="615437"/>
                      <a:pt x="245846" y="689030"/>
                      <a:pt x="247516" y="724148"/>
                    </a:cubicBezTo>
                    <a:cubicBezTo>
                      <a:pt x="249185" y="759267"/>
                      <a:pt x="259219" y="764284"/>
                      <a:pt x="259219" y="764284"/>
                    </a:cubicBezTo>
                    <a:lnTo>
                      <a:pt x="359566" y="764284"/>
                    </a:lnTo>
                    <a:cubicBezTo>
                      <a:pt x="359566" y="764284"/>
                      <a:pt x="367930" y="744216"/>
                      <a:pt x="374617" y="719131"/>
                    </a:cubicBezTo>
                    <a:cubicBezTo>
                      <a:pt x="381303" y="694047"/>
                      <a:pt x="416430" y="590361"/>
                      <a:pt x="421447" y="543531"/>
                    </a:cubicBezTo>
                    <a:cubicBezTo>
                      <a:pt x="426464" y="496701"/>
                      <a:pt x="461582" y="153863"/>
                      <a:pt x="461582" y="153863"/>
                    </a:cubicBezTo>
                    <a:lnTo>
                      <a:pt x="421447" y="0"/>
                    </a:lnTo>
                    <a:lnTo>
                      <a:pt x="182287" y="0"/>
                    </a:lnTo>
                    <a:close/>
                  </a:path>
                </a:pathLst>
              </a:custGeom>
              <a:solidFill>
                <a:srgbClr val="2C2D30"/>
              </a:solidFill>
              <a:ln w="822"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9F9F96BA-92B2-02CA-63E8-5350B82262D2}"/>
                  </a:ext>
                </a:extLst>
              </p:cNvPr>
              <p:cNvSpPr/>
              <p:nvPr/>
            </p:nvSpPr>
            <p:spPr>
              <a:xfrm>
                <a:off x="6049541" y="3267435"/>
                <a:ext cx="515132" cy="658079"/>
              </a:xfrm>
              <a:custGeom>
                <a:avLst/>
                <a:gdLst>
                  <a:gd name="connsiteX0" fmla="*/ 314447 w 515132"/>
                  <a:gd name="connsiteY0" fmla="*/ 0 h 658079"/>
                  <a:gd name="connsiteX1" fmla="*/ 332846 w 515132"/>
                  <a:gd name="connsiteY1" fmla="*/ 18398 h 658079"/>
                  <a:gd name="connsiteX2" fmla="*/ 399743 w 515132"/>
                  <a:gd name="connsiteY2" fmla="*/ 43483 h 658079"/>
                  <a:gd name="connsiteX3" fmla="*/ 461624 w 515132"/>
                  <a:gd name="connsiteY3" fmla="*/ 65220 h 658079"/>
                  <a:gd name="connsiteX4" fmla="*/ 473327 w 515132"/>
                  <a:gd name="connsiteY4" fmla="*/ 71907 h 658079"/>
                  <a:gd name="connsiteX5" fmla="*/ 490048 w 515132"/>
                  <a:gd name="connsiteY5" fmla="*/ 175592 h 658079"/>
                  <a:gd name="connsiteX6" fmla="*/ 505099 w 515132"/>
                  <a:gd name="connsiteY6" fmla="*/ 307710 h 658079"/>
                  <a:gd name="connsiteX7" fmla="*/ 515133 w 515132"/>
                  <a:gd name="connsiteY7" fmla="*/ 453210 h 658079"/>
                  <a:gd name="connsiteX8" fmla="*/ 510116 w 515132"/>
                  <a:gd name="connsiteY8" fmla="*/ 618776 h 658079"/>
                  <a:gd name="connsiteX9" fmla="*/ 404752 w 515132"/>
                  <a:gd name="connsiteY9" fmla="*/ 650556 h 658079"/>
                  <a:gd name="connsiteX10" fmla="*/ 90339 w 515132"/>
                  <a:gd name="connsiteY10" fmla="*/ 657242 h 658079"/>
                  <a:gd name="connsiteX11" fmla="*/ 75288 w 515132"/>
                  <a:gd name="connsiteY11" fmla="*/ 653895 h 658079"/>
                  <a:gd name="connsiteX12" fmla="*/ 85322 w 515132"/>
                  <a:gd name="connsiteY12" fmla="*/ 566929 h 658079"/>
                  <a:gd name="connsiteX13" fmla="*/ 8250 w 515132"/>
                  <a:gd name="connsiteY13" fmla="*/ 590081 h 658079"/>
                  <a:gd name="connsiteX14" fmla="*/ 3184 w 515132"/>
                  <a:gd name="connsiteY14" fmla="*/ 587630 h 658079"/>
                  <a:gd name="connsiteX15" fmla="*/ 3373 w 515132"/>
                  <a:gd name="connsiteY15" fmla="*/ 516760 h 658079"/>
                  <a:gd name="connsiteX16" fmla="*/ 3373 w 515132"/>
                  <a:gd name="connsiteY16" fmla="*/ 396346 h 658079"/>
                  <a:gd name="connsiteX17" fmla="*/ 20094 w 515132"/>
                  <a:gd name="connsiteY17" fmla="*/ 247499 h 658079"/>
                  <a:gd name="connsiteX18" fmla="*/ 53542 w 515132"/>
                  <a:gd name="connsiteY18" fmla="*/ 63534 h 658079"/>
                  <a:gd name="connsiteX19" fmla="*/ 63576 w 515132"/>
                  <a:gd name="connsiteY19" fmla="*/ 58517 h 658079"/>
                  <a:gd name="connsiteX20" fmla="*/ 130474 w 515132"/>
                  <a:gd name="connsiteY20" fmla="*/ 38449 h 658079"/>
                  <a:gd name="connsiteX21" fmla="*/ 180644 w 515132"/>
                  <a:gd name="connsiteY21" fmla="*/ 25068 h 658079"/>
                  <a:gd name="connsiteX22" fmla="*/ 207406 w 515132"/>
                  <a:gd name="connsiteY22" fmla="*/ 8348 h 658079"/>
                  <a:gd name="connsiteX23" fmla="*/ 314447 w 515132"/>
                  <a:gd name="connsiteY23" fmla="*/ 0 h 65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5132" h="658079">
                    <a:moveTo>
                      <a:pt x="314447" y="0"/>
                    </a:moveTo>
                    <a:cubicBezTo>
                      <a:pt x="314447" y="0"/>
                      <a:pt x="321134" y="10034"/>
                      <a:pt x="332846" y="18398"/>
                    </a:cubicBezTo>
                    <a:cubicBezTo>
                      <a:pt x="344557" y="26762"/>
                      <a:pt x="391379" y="40135"/>
                      <a:pt x="399743" y="43483"/>
                    </a:cubicBezTo>
                    <a:cubicBezTo>
                      <a:pt x="408108" y="46830"/>
                      <a:pt x="461624" y="65220"/>
                      <a:pt x="461624" y="65220"/>
                    </a:cubicBezTo>
                    <a:cubicBezTo>
                      <a:pt x="461624" y="65220"/>
                      <a:pt x="469989" y="60203"/>
                      <a:pt x="473327" y="71907"/>
                    </a:cubicBezTo>
                    <a:cubicBezTo>
                      <a:pt x="476675" y="83610"/>
                      <a:pt x="485031" y="157203"/>
                      <a:pt x="490048" y="175592"/>
                    </a:cubicBezTo>
                    <a:cubicBezTo>
                      <a:pt x="495065" y="193991"/>
                      <a:pt x="505099" y="279278"/>
                      <a:pt x="505099" y="307710"/>
                    </a:cubicBezTo>
                    <a:cubicBezTo>
                      <a:pt x="505099" y="336142"/>
                      <a:pt x="515133" y="426447"/>
                      <a:pt x="515133" y="453210"/>
                    </a:cubicBezTo>
                    <a:cubicBezTo>
                      <a:pt x="515133" y="479972"/>
                      <a:pt x="510116" y="612090"/>
                      <a:pt x="510116" y="618776"/>
                    </a:cubicBezTo>
                    <a:cubicBezTo>
                      <a:pt x="510116" y="625463"/>
                      <a:pt x="439879" y="647208"/>
                      <a:pt x="404752" y="650556"/>
                    </a:cubicBezTo>
                    <a:cubicBezTo>
                      <a:pt x="369625" y="653903"/>
                      <a:pt x="90339" y="657242"/>
                      <a:pt x="90339" y="657242"/>
                    </a:cubicBezTo>
                    <a:cubicBezTo>
                      <a:pt x="90339" y="657242"/>
                      <a:pt x="76957" y="660590"/>
                      <a:pt x="75288" y="653895"/>
                    </a:cubicBezTo>
                    <a:cubicBezTo>
                      <a:pt x="73618" y="647208"/>
                      <a:pt x="85322" y="566929"/>
                      <a:pt x="85322" y="566929"/>
                    </a:cubicBezTo>
                    <a:cubicBezTo>
                      <a:pt x="85322" y="566929"/>
                      <a:pt x="26903" y="576223"/>
                      <a:pt x="8250" y="590081"/>
                    </a:cubicBezTo>
                    <a:cubicBezTo>
                      <a:pt x="6177" y="591619"/>
                      <a:pt x="3241" y="590205"/>
                      <a:pt x="3184" y="587630"/>
                    </a:cubicBezTo>
                    <a:cubicBezTo>
                      <a:pt x="2797" y="570778"/>
                      <a:pt x="2074" y="531087"/>
                      <a:pt x="3373" y="516760"/>
                    </a:cubicBezTo>
                    <a:cubicBezTo>
                      <a:pt x="5043" y="498362"/>
                      <a:pt x="-4991" y="439828"/>
                      <a:pt x="3373" y="396346"/>
                    </a:cubicBezTo>
                    <a:cubicBezTo>
                      <a:pt x="11737" y="352863"/>
                      <a:pt x="15077" y="279278"/>
                      <a:pt x="20094" y="247499"/>
                    </a:cubicBezTo>
                    <a:cubicBezTo>
                      <a:pt x="25110" y="215720"/>
                      <a:pt x="50195" y="75246"/>
                      <a:pt x="53542" y="63534"/>
                    </a:cubicBezTo>
                    <a:cubicBezTo>
                      <a:pt x="56890" y="51831"/>
                      <a:pt x="63576" y="58517"/>
                      <a:pt x="63576" y="58517"/>
                    </a:cubicBezTo>
                    <a:cubicBezTo>
                      <a:pt x="63576" y="58517"/>
                      <a:pt x="108729" y="45136"/>
                      <a:pt x="130474" y="38449"/>
                    </a:cubicBezTo>
                    <a:cubicBezTo>
                      <a:pt x="152220" y="31763"/>
                      <a:pt x="173957" y="30085"/>
                      <a:pt x="180644" y="25068"/>
                    </a:cubicBezTo>
                    <a:cubicBezTo>
                      <a:pt x="187330" y="20051"/>
                      <a:pt x="202389" y="5000"/>
                      <a:pt x="207406" y="8348"/>
                    </a:cubicBezTo>
                    <a:cubicBezTo>
                      <a:pt x="212431" y="11712"/>
                      <a:pt x="314447" y="0"/>
                      <a:pt x="314447" y="0"/>
                    </a:cubicBezTo>
                    <a:close/>
                  </a:path>
                </a:pathLst>
              </a:custGeom>
              <a:solidFill>
                <a:srgbClr val="2C2D30"/>
              </a:solidFill>
              <a:ln w="822" cap="flat">
                <a:no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0EAF262B-C958-D0B4-DAAF-173876BC5708}"/>
                  </a:ext>
                </a:extLst>
              </p:cNvPr>
              <p:cNvSpPr/>
              <p:nvPr/>
            </p:nvSpPr>
            <p:spPr>
              <a:xfrm>
                <a:off x="6371522" y="3168764"/>
                <a:ext cx="18758" cy="50016"/>
              </a:xfrm>
              <a:custGeom>
                <a:avLst/>
                <a:gdLst>
                  <a:gd name="connsiteX0" fmla="*/ 3339 w 18758"/>
                  <a:gd name="connsiteY0" fmla="*/ 8893 h 50016"/>
                  <a:gd name="connsiteX1" fmla="*/ 16720 w 18758"/>
                  <a:gd name="connsiteY1" fmla="*/ 3621 h 50016"/>
                  <a:gd name="connsiteX2" fmla="*/ 10034 w 18758"/>
                  <a:gd name="connsiteY2" fmla="*/ 49300 h 50016"/>
                  <a:gd name="connsiteX3" fmla="*/ 0 w 18758"/>
                  <a:gd name="connsiteY3" fmla="*/ 42276 h 50016"/>
                  <a:gd name="connsiteX4" fmla="*/ 3339 w 18758"/>
                  <a:gd name="connsiteY4" fmla="*/ 8893 h 50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58" h="50016">
                    <a:moveTo>
                      <a:pt x="3339" y="8893"/>
                    </a:moveTo>
                    <a:cubicBezTo>
                      <a:pt x="3339" y="8893"/>
                      <a:pt x="11703" y="-6915"/>
                      <a:pt x="16720" y="3621"/>
                    </a:cubicBezTo>
                    <a:cubicBezTo>
                      <a:pt x="21737" y="14165"/>
                      <a:pt x="16720" y="45788"/>
                      <a:pt x="10034" y="49300"/>
                    </a:cubicBezTo>
                    <a:cubicBezTo>
                      <a:pt x="3348" y="52812"/>
                      <a:pt x="0" y="42276"/>
                      <a:pt x="0" y="42276"/>
                    </a:cubicBezTo>
                    <a:lnTo>
                      <a:pt x="3339" y="8893"/>
                    </a:lnTo>
                    <a:close/>
                  </a:path>
                </a:pathLst>
              </a:custGeom>
              <a:solidFill>
                <a:srgbClr val="FFD2B3"/>
              </a:solidFill>
              <a:ln w="822" cap="flat">
                <a:no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DF97BB90-BDFA-49FE-698A-8C9840A07025}"/>
                  </a:ext>
                </a:extLst>
              </p:cNvPr>
              <p:cNvSpPr/>
              <p:nvPr/>
            </p:nvSpPr>
            <p:spPr>
              <a:xfrm>
                <a:off x="6251108" y="3218105"/>
                <a:ext cx="122914" cy="113719"/>
              </a:xfrm>
              <a:custGeom>
                <a:avLst/>
                <a:gdLst>
                  <a:gd name="connsiteX0" fmla="*/ 122914 w 122914"/>
                  <a:gd name="connsiteY0" fmla="*/ 67729 h 113719"/>
                  <a:gd name="connsiteX1" fmla="*/ 68568 w 122914"/>
                  <a:gd name="connsiteY1" fmla="*/ 110372 h 113719"/>
                  <a:gd name="connsiteX2" fmla="*/ 40135 w 122914"/>
                  <a:gd name="connsiteY2" fmla="*/ 113720 h 113719"/>
                  <a:gd name="connsiteX3" fmla="*/ 1669 w 122914"/>
                  <a:gd name="connsiteY3" fmla="*/ 73584 h 113719"/>
                  <a:gd name="connsiteX4" fmla="*/ 551 w 122914"/>
                  <a:gd name="connsiteY4" fmla="*/ 35382 h 113719"/>
                  <a:gd name="connsiteX5" fmla="*/ 0 w 122914"/>
                  <a:gd name="connsiteY5" fmla="*/ 16720 h 113719"/>
                  <a:gd name="connsiteX6" fmla="*/ 118737 w 122914"/>
                  <a:gd name="connsiteY6" fmla="*/ 0 h 113719"/>
                  <a:gd name="connsiteX7" fmla="*/ 120209 w 122914"/>
                  <a:gd name="connsiteY7" fmla="*/ 28761 h 113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914" h="113719">
                    <a:moveTo>
                      <a:pt x="122914" y="67729"/>
                    </a:moveTo>
                    <a:lnTo>
                      <a:pt x="68568" y="110372"/>
                    </a:lnTo>
                    <a:lnTo>
                      <a:pt x="40135" y="113720"/>
                    </a:lnTo>
                    <a:lnTo>
                      <a:pt x="1669" y="73584"/>
                    </a:lnTo>
                    <a:lnTo>
                      <a:pt x="551" y="35382"/>
                    </a:lnTo>
                    <a:lnTo>
                      <a:pt x="0" y="16720"/>
                    </a:lnTo>
                    <a:lnTo>
                      <a:pt x="118737" y="0"/>
                    </a:lnTo>
                    <a:lnTo>
                      <a:pt x="120209" y="28761"/>
                    </a:lnTo>
                    <a:close/>
                  </a:path>
                </a:pathLst>
              </a:custGeom>
              <a:solidFill>
                <a:srgbClr val="FFD2B3"/>
              </a:solidFill>
              <a:ln w="822"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5CC8BF57-4963-6205-2EDA-34B5ABA5029D}"/>
                  </a:ext>
                </a:extLst>
              </p:cNvPr>
              <p:cNvSpPr/>
              <p:nvPr/>
            </p:nvSpPr>
            <p:spPr>
              <a:xfrm>
                <a:off x="6251108" y="3218105"/>
                <a:ext cx="120208" cy="76162"/>
              </a:xfrm>
              <a:custGeom>
                <a:avLst/>
                <a:gdLst>
                  <a:gd name="connsiteX0" fmla="*/ 120209 w 120208"/>
                  <a:gd name="connsiteY0" fmla="*/ 28761 h 76162"/>
                  <a:gd name="connsiteX1" fmla="*/ 56025 w 120208"/>
                  <a:gd name="connsiteY1" fmla="*/ 76093 h 76162"/>
                  <a:gd name="connsiteX2" fmla="*/ 551 w 120208"/>
                  <a:gd name="connsiteY2" fmla="*/ 35390 h 76162"/>
                  <a:gd name="connsiteX3" fmla="*/ 0 w 120208"/>
                  <a:gd name="connsiteY3" fmla="*/ 16729 h 76162"/>
                  <a:gd name="connsiteX4" fmla="*/ 118737 w 120208"/>
                  <a:gd name="connsiteY4" fmla="*/ 0 h 76162"/>
                  <a:gd name="connsiteX5" fmla="*/ 120209 w 120208"/>
                  <a:gd name="connsiteY5" fmla="*/ 28761 h 7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208" h="76162">
                    <a:moveTo>
                      <a:pt x="120209" y="28761"/>
                    </a:moveTo>
                    <a:cubicBezTo>
                      <a:pt x="111080" y="55055"/>
                      <a:pt x="88882" y="77581"/>
                      <a:pt x="56025" y="76093"/>
                    </a:cubicBezTo>
                    <a:cubicBezTo>
                      <a:pt x="26655" y="74752"/>
                      <a:pt x="9014" y="52127"/>
                      <a:pt x="551" y="35390"/>
                    </a:cubicBezTo>
                    <a:lnTo>
                      <a:pt x="0" y="16729"/>
                    </a:lnTo>
                    <a:lnTo>
                      <a:pt x="118737" y="0"/>
                    </a:lnTo>
                    <a:lnTo>
                      <a:pt x="120209" y="28761"/>
                    </a:lnTo>
                    <a:close/>
                  </a:path>
                </a:pathLst>
              </a:custGeom>
              <a:solidFill>
                <a:srgbClr val="FFD2B3"/>
              </a:solidFill>
              <a:ln w="822"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8F88B301-A042-63A1-1A1D-471489B04646}"/>
                  </a:ext>
                </a:extLst>
              </p:cNvPr>
              <p:cNvSpPr/>
              <p:nvPr/>
            </p:nvSpPr>
            <p:spPr>
              <a:xfrm>
                <a:off x="6235925" y="3084918"/>
                <a:ext cx="141475" cy="199324"/>
              </a:xfrm>
              <a:custGeom>
                <a:avLst/>
                <a:gdLst>
                  <a:gd name="connsiteX0" fmla="*/ 962 w 141475"/>
                  <a:gd name="connsiteY0" fmla="*/ 47060 h 199324"/>
                  <a:gd name="connsiteX1" fmla="*/ 10996 w 141475"/>
                  <a:gd name="connsiteY1" fmla="*/ 147407 h 199324"/>
                  <a:gd name="connsiteX2" fmla="*/ 71199 w 141475"/>
                  <a:gd name="connsiteY2" fmla="*/ 199254 h 199324"/>
                  <a:gd name="connsiteX3" fmla="*/ 138097 w 141475"/>
                  <a:gd name="connsiteY3" fmla="*/ 142390 h 199324"/>
                  <a:gd name="connsiteX4" fmla="*/ 138097 w 141475"/>
                  <a:gd name="connsiteY4" fmla="*/ 47060 h 199324"/>
                  <a:gd name="connsiteX5" fmla="*/ 89597 w 141475"/>
                  <a:gd name="connsiteY5" fmla="*/ 230 h 199324"/>
                  <a:gd name="connsiteX6" fmla="*/ 962 w 141475"/>
                  <a:gd name="connsiteY6" fmla="*/ 47060 h 19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475" h="199324">
                    <a:moveTo>
                      <a:pt x="962" y="47060"/>
                    </a:moveTo>
                    <a:cubicBezTo>
                      <a:pt x="-2944" y="63320"/>
                      <a:pt x="5979" y="132356"/>
                      <a:pt x="10996" y="147407"/>
                    </a:cubicBezTo>
                    <a:cubicBezTo>
                      <a:pt x="16013" y="162458"/>
                      <a:pt x="34411" y="197576"/>
                      <a:pt x="71199" y="199254"/>
                    </a:cubicBezTo>
                    <a:cubicBezTo>
                      <a:pt x="107996" y="200924"/>
                      <a:pt x="131402" y="172500"/>
                      <a:pt x="138097" y="142390"/>
                    </a:cubicBezTo>
                    <a:cubicBezTo>
                      <a:pt x="144784" y="112289"/>
                      <a:pt x="139767" y="67136"/>
                      <a:pt x="138097" y="47060"/>
                    </a:cubicBezTo>
                    <a:cubicBezTo>
                      <a:pt x="136428" y="26993"/>
                      <a:pt x="111334" y="1908"/>
                      <a:pt x="89597" y="230"/>
                    </a:cubicBezTo>
                    <a:cubicBezTo>
                      <a:pt x="67860" y="-1448"/>
                      <a:pt x="10996" y="5247"/>
                      <a:pt x="962" y="47060"/>
                    </a:cubicBezTo>
                    <a:close/>
                  </a:path>
                </a:pathLst>
              </a:custGeom>
              <a:solidFill>
                <a:srgbClr val="FFD2B3"/>
              </a:solidFill>
              <a:ln w="822" cap="flat">
                <a:no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F8B0C5EA-AE32-6715-17AC-DCD043CD7F82}"/>
                  </a:ext>
                </a:extLst>
              </p:cNvPr>
              <p:cNvSpPr/>
              <p:nvPr/>
            </p:nvSpPr>
            <p:spPr>
              <a:xfrm>
                <a:off x="6212634" y="3281636"/>
                <a:ext cx="164104" cy="477499"/>
              </a:xfrm>
              <a:custGeom>
                <a:avLst/>
                <a:gdLst>
                  <a:gd name="connsiteX0" fmla="*/ 31779 w 164104"/>
                  <a:gd name="connsiteY0" fmla="*/ 5036 h 477499"/>
                  <a:gd name="connsiteX1" fmla="*/ 39305 w 164104"/>
                  <a:gd name="connsiteY1" fmla="*/ 858 h 477499"/>
                  <a:gd name="connsiteX2" fmla="*/ 76932 w 164104"/>
                  <a:gd name="connsiteY2" fmla="*/ 41832 h 477499"/>
                  <a:gd name="connsiteX3" fmla="*/ 85296 w 164104"/>
                  <a:gd name="connsiteY3" fmla="*/ 46849 h 477499"/>
                  <a:gd name="connsiteX4" fmla="*/ 96999 w 164104"/>
                  <a:gd name="connsiteY4" fmla="*/ 51866 h 477499"/>
                  <a:gd name="connsiteX5" fmla="*/ 130449 w 164104"/>
                  <a:gd name="connsiteY5" fmla="*/ 18417 h 477499"/>
                  <a:gd name="connsiteX6" fmla="*/ 163059 w 164104"/>
                  <a:gd name="connsiteY6" fmla="*/ 4205 h 477499"/>
                  <a:gd name="connsiteX7" fmla="*/ 163898 w 164104"/>
                  <a:gd name="connsiteY7" fmla="*/ 73612 h 477499"/>
                  <a:gd name="connsiteX8" fmla="*/ 158880 w 164104"/>
                  <a:gd name="connsiteY8" fmla="*/ 446559 h 477499"/>
                  <a:gd name="connsiteX9" fmla="*/ 114559 w 164104"/>
                  <a:gd name="connsiteY9" fmla="*/ 477499 h 477499"/>
                  <a:gd name="connsiteX10" fmla="*/ 71076 w 164104"/>
                  <a:gd name="connsiteY10" fmla="*/ 472482 h 477499"/>
                  <a:gd name="connsiteX11" fmla="*/ 41813 w 164104"/>
                  <a:gd name="connsiteY11" fmla="*/ 466626 h 477499"/>
                  <a:gd name="connsiteX12" fmla="*/ 0 w 164104"/>
                  <a:gd name="connsiteY12" fmla="*/ 448228 h 477499"/>
                  <a:gd name="connsiteX13" fmla="*/ 0 w 164104"/>
                  <a:gd name="connsiteY13" fmla="*/ 297712 h 477499"/>
                  <a:gd name="connsiteX14" fmla="*/ 6687 w 164104"/>
                  <a:gd name="connsiteY14" fmla="*/ 167264 h 477499"/>
                  <a:gd name="connsiteX15" fmla="*/ 31779 w 164104"/>
                  <a:gd name="connsiteY15" fmla="*/ 5036 h 4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4104" h="477499">
                    <a:moveTo>
                      <a:pt x="31779" y="5036"/>
                    </a:moveTo>
                    <a:cubicBezTo>
                      <a:pt x="31779" y="5036"/>
                      <a:pt x="35958" y="-2489"/>
                      <a:pt x="39305" y="858"/>
                    </a:cubicBezTo>
                    <a:cubicBezTo>
                      <a:pt x="42652" y="4205"/>
                      <a:pt x="71915" y="38485"/>
                      <a:pt x="76932" y="41832"/>
                    </a:cubicBezTo>
                    <a:cubicBezTo>
                      <a:pt x="81949" y="45180"/>
                      <a:pt x="85296" y="46849"/>
                      <a:pt x="85296" y="46849"/>
                    </a:cubicBezTo>
                    <a:lnTo>
                      <a:pt x="96999" y="51866"/>
                    </a:lnTo>
                    <a:cubicBezTo>
                      <a:pt x="96999" y="51866"/>
                      <a:pt x="115398" y="30129"/>
                      <a:pt x="130449" y="18417"/>
                    </a:cubicBezTo>
                    <a:cubicBezTo>
                      <a:pt x="145499" y="6706"/>
                      <a:pt x="161389" y="-2489"/>
                      <a:pt x="163059" y="4205"/>
                    </a:cubicBezTo>
                    <a:cubicBezTo>
                      <a:pt x="164728" y="10892"/>
                      <a:pt x="163898" y="73612"/>
                      <a:pt x="163898" y="73612"/>
                    </a:cubicBezTo>
                    <a:lnTo>
                      <a:pt x="158880" y="446559"/>
                    </a:lnTo>
                    <a:cubicBezTo>
                      <a:pt x="158880" y="446559"/>
                      <a:pt x="124593" y="477499"/>
                      <a:pt x="114559" y="477499"/>
                    </a:cubicBezTo>
                    <a:cubicBezTo>
                      <a:pt x="104525" y="477499"/>
                      <a:pt x="79440" y="470813"/>
                      <a:pt x="71076" y="472482"/>
                    </a:cubicBezTo>
                    <a:cubicBezTo>
                      <a:pt x="62712" y="474152"/>
                      <a:pt x="50169" y="471643"/>
                      <a:pt x="41813" y="466626"/>
                    </a:cubicBezTo>
                    <a:cubicBezTo>
                      <a:pt x="33449" y="461610"/>
                      <a:pt x="0" y="448228"/>
                      <a:pt x="0" y="448228"/>
                    </a:cubicBezTo>
                    <a:lnTo>
                      <a:pt x="0" y="297712"/>
                    </a:lnTo>
                    <a:lnTo>
                      <a:pt x="6687" y="167264"/>
                    </a:lnTo>
                    <a:lnTo>
                      <a:pt x="31779" y="5036"/>
                    </a:lnTo>
                    <a:close/>
                  </a:path>
                </a:pathLst>
              </a:custGeom>
              <a:solidFill>
                <a:srgbClr val="FFFFFF"/>
              </a:solidFill>
              <a:ln w="822" cap="flat">
                <a:noFill/>
                <a:prstDash val="solid"/>
                <a:miter/>
              </a:ln>
            </p:spPr>
            <p:txBody>
              <a:bodyPr rtlCol="0" anchor="ctr"/>
              <a:lstStyle/>
              <a:p>
                <a:endParaRPr lang="en-US"/>
              </a:p>
            </p:txBody>
          </p:sp>
          <p:sp>
            <p:nvSpPr>
              <p:cNvPr id="151" name="Freeform 150">
                <a:extLst>
                  <a:ext uri="{FF2B5EF4-FFF2-40B4-BE49-F238E27FC236}">
                    <a16:creationId xmlns:a16="http://schemas.microsoft.com/office/drawing/2014/main" id="{30C36BF7-981E-D4E1-7287-66A1914E649C}"/>
                  </a:ext>
                </a:extLst>
              </p:cNvPr>
              <p:cNvSpPr/>
              <p:nvPr/>
            </p:nvSpPr>
            <p:spPr>
              <a:xfrm>
                <a:off x="6350915" y="3091132"/>
                <a:ext cx="37540" cy="85425"/>
              </a:xfrm>
              <a:custGeom>
                <a:avLst/>
                <a:gdLst>
                  <a:gd name="connsiteX0" fmla="*/ 1370 w 37540"/>
                  <a:gd name="connsiteY0" fmla="*/ 703 h 85425"/>
                  <a:gd name="connsiteX1" fmla="*/ 7226 w 37540"/>
                  <a:gd name="connsiteY1" fmla="*/ 23279 h 85425"/>
                  <a:gd name="connsiteX2" fmla="*/ 17260 w 37540"/>
                  <a:gd name="connsiteY2" fmla="*/ 53381 h 85425"/>
                  <a:gd name="connsiteX3" fmla="*/ 26455 w 37540"/>
                  <a:gd name="connsiteY3" fmla="*/ 84321 h 85425"/>
                  <a:gd name="connsiteX4" fmla="*/ 37327 w 37540"/>
                  <a:gd name="connsiteY4" fmla="*/ 63415 h 85425"/>
                  <a:gd name="connsiteX5" fmla="*/ 27294 w 37540"/>
                  <a:gd name="connsiteY5" fmla="*/ 14915 h 85425"/>
                  <a:gd name="connsiteX6" fmla="*/ 1370 w 37540"/>
                  <a:gd name="connsiteY6" fmla="*/ 703 h 8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540" h="85425">
                    <a:moveTo>
                      <a:pt x="1370" y="703"/>
                    </a:moveTo>
                    <a:cubicBezTo>
                      <a:pt x="-2372" y="4445"/>
                      <a:pt x="2209" y="14915"/>
                      <a:pt x="7226" y="23279"/>
                    </a:cubicBezTo>
                    <a:cubicBezTo>
                      <a:pt x="12243" y="31644"/>
                      <a:pt x="13912" y="46694"/>
                      <a:pt x="17260" y="53381"/>
                    </a:cubicBezTo>
                    <a:cubicBezTo>
                      <a:pt x="20607" y="60067"/>
                      <a:pt x="22457" y="80398"/>
                      <a:pt x="26455" y="84321"/>
                    </a:cubicBezTo>
                    <a:cubicBezTo>
                      <a:pt x="30452" y="88244"/>
                      <a:pt x="38997" y="81813"/>
                      <a:pt x="37327" y="63415"/>
                    </a:cubicBezTo>
                    <a:cubicBezTo>
                      <a:pt x="35658" y="45017"/>
                      <a:pt x="33980" y="23279"/>
                      <a:pt x="27294" y="14915"/>
                    </a:cubicBezTo>
                    <a:cubicBezTo>
                      <a:pt x="20607" y="6551"/>
                      <a:pt x="4717" y="-2636"/>
                      <a:pt x="1370" y="703"/>
                    </a:cubicBezTo>
                    <a:close/>
                  </a:path>
                </a:pathLst>
              </a:custGeom>
              <a:solidFill>
                <a:srgbClr val="C1AE9C"/>
              </a:solidFill>
              <a:ln w="822" cap="flat">
                <a:noFill/>
                <a:prstDash val="solid"/>
                <a:miter/>
              </a:ln>
            </p:spPr>
            <p:txBody>
              <a:bodyPr rtlCol="0" anchor="ctr"/>
              <a:lstStyle/>
              <a:p>
                <a:endParaRPr lang="en-US"/>
              </a:p>
            </p:txBody>
          </p:sp>
          <p:sp>
            <p:nvSpPr>
              <p:cNvPr id="152" name="Freeform 151">
                <a:extLst>
                  <a:ext uri="{FF2B5EF4-FFF2-40B4-BE49-F238E27FC236}">
                    <a16:creationId xmlns:a16="http://schemas.microsoft.com/office/drawing/2014/main" id="{59CA33F0-D4A1-4CC3-3860-FC3003482252}"/>
                  </a:ext>
                </a:extLst>
              </p:cNvPr>
              <p:cNvSpPr/>
              <p:nvPr/>
            </p:nvSpPr>
            <p:spPr>
              <a:xfrm>
                <a:off x="6229959" y="3070065"/>
                <a:ext cx="124910" cy="106873"/>
              </a:xfrm>
              <a:custGeom>
                <a:avLst/>
                <a:gdLst>
                  <a:gd name="connsiteX0" fmla="*/ 31182 w 124910"/>
                  <a:gd name="connsiteY0" fmla="*/ 14245 h 106873"/>
                  <a:gd name="connsiteX1" fmla="*/ 94733 w 124910"/>
                  <a:gd name="connsiteY1" fmla="*/ 2541 h 106873"/>
                  <a:gd name="connsiteX2" fmla="*/ 124834 w 124910"/>
                  <a:gd name="connsiteY2" fmla="*/ 20939 h 106873"/>
                  <a:gd name="connsiteX3" fmla="*/ 99750 w 124910"/>
                  <a:gd name="connsiteY3" fmla="*/ 29304 h 106873"/>
                  <a:gd name="connsiteX4" fmla="*/ 71318 w 124910"/>
                  <a:gd name="connsiteY4" fmla="*/ 41007 h 106873"/>
                  <a:gd name="connsiteX5" fmla="*/ 41216 w 124910"/>
                  <a:gd name="connsiteY5" fmla="*/ 41007 h 106873"/>
                  <a:gd name="connsiteX6" fmla="*/ 15293 w 124910"/>
                  <a:gd name="connsiteY6" fmla="*/ 75295 h 106873"/>
                  <a:gd name="connsiteX7" fmla="*/ 8581 w 124910"/>
                  <a:gd name="connsiteY7" fmla="*/ 104862 h 106873"/>
                  <a:gd name="connsiteX8" fmla="*/ 242 w 124910"/>
                  <a:gd name="connsiteY8" fmla="*/ 102049 h 106873"/>
                  <a:gd name="connsiteX9" fmla="*/ 242 w 124910"/>
                  <a:gd name="connsiteY9" fmla="*/ 60236 h 106873"/>
                  <a:gd name="connsiteX10" fmla="*/ 31182 w 124910"/>
                  <a:gd name="connsiteY10" fmla="*/ 14245 h 106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910" h="106873">
                    <a:moveTo>
                      <a:pt x="31182" y="14245"/>
                    </a:moveTo>
                    <a:cubicBezTo>
                      <a:pt x="43454" y="8668"/>
                      <a:pt x="69648" y="-5823"/>
                      <a:pt x="94733" y="2541"/>
                    </a:cubicBezTo>
                    <a:cubicBezTo>
                      <a:pt x="119817" y="10905"/>
                      <a:pt x="125673" y="17296"/>
                      <a:pt x="124834" y="20939"/>
                    </a:cubicBezTo>
                    <a:cubicBezTo>
                      <a:pt x="122326" y="31812"/>
                      <a:pt x="111453" y="27626"/>
                      <a:pt x="99750" y="29304"/>
                    </a:cubicBezTo>
                    <a:cubicBezTo>
                      <a:pt x="88046" y="30973"/>
                      <a:pt x="81352" y="35990"/>
                      <a:pt x="71318" y="41007"/>
                    </a:cubicBezTo>
                    <a:cubicBezTo>
                      <a:pt x="61284" y="46024"/>
                      <a:pt x="52920" y="35990"/>
                      <a:pt x="41216" y="41007"/>
                    </a:cubicBezTo>
                    <a:cubicBezTo>
                      <a:pt x="29513" y="46024"/>
                      <a:pt x="16132" y="61075"/>
                      <a:pt x="15293" y="75295"/>
                    </a:cubicBezTo>
                    <a:cubicBezTo>
                      <a:pt x="14454" y="89507"/>
                      <a:pt x="14421" y="101827"/>
                      <a:pt x="8581" y="104862"/>
                    </a:cubicBezTo>
                    <a:cubicBezTo>
                      <a:pt x="2742" y="107897"/>
                      <a:pt x="-597" y="107905"/>
                      <a:pt x="242" y="102049"/>
                    </a:cubicBezTo>
                    <a:cubicBezTo>
                      <a:pt x="1081" y="96193"/>
                      <a:pt x="-597" y="72778"/>
                      <a:pt x="242" y="60236"/>
                    </a:cubicBezTo>
                    <a:cubicBezTo>
                      <a:pt x="1073" y="47694"/>
                      <a:pt x="12784" y="22609"/>
                      <a:pt x="31182" y="14245"/>
                    </a:cubicBezTo>
                    <a:close/>
                  </a:path>
                </a:pathLst>
              </a:custGeom>
              <a:solidFill>
                <a:srgbClr val="C1AE9C"/>
              </a:solidFill>
              <a:ln w="822" cap="flat">
                <a:noFill/>
                <a:prstDash val="solid"/>
                <a:miter/>
              </a:ln>
            </p:spPr>
            <p:txBody>
              <a:bodyPr rtlCol="0" anchor="ctr"/>
              <a:lstStyle/>
              <a:p>
                <a:endParaRPr lang="en-US"/>
              </a:p>
            </p:txBody>
          </p:sp>
          <p:sp>
            <p:nvSpPr>
              <p:cNvPr id="153" name="Freeform 152">
                <a:extLst>
                  <a:ext uri="{FF2B5EF4-FFF2-40B4-BE49-F238E27FC236}">
                    <a16:creationId xmlns:a16="http://schemas.microsoft.com/office/drawing/2014/main" id="{BAA76B2D-998D-12D5-9AD7-2D5DAF809961}"/>
                  </a:ext>
                </a:extLst>
              </p:cNvPr>
              <p:cNvSpPr/>
              <p:nvPr/>
            </p:nvSpPr>
            <p:spPr>
              <a:xfrm>
                <a:off x="6241913" y="3323205"/>
                <a:ext cx="83618" cy="412507"/>
              </a:xfrm>
              <a:custGeom>
                <a:avLst/>
                <a:gdLst>
                  <a:gd name="connsiteX0" fmla="*/ 33441 w 83618"/>
                  <a:gd name="connsiteY0" fmla="*/ 12798 h 412507"/>
                  <a:gd name="connsiteX1" fmla="*/ 45144 w 83618"/>
                  <a:gd name="connsiteY1" fmla="*/ 31196 h 412507"/>
                  <a:gd name="connsiteX2" fmla="*/ 18390 w 83618"/>
                  <a:gd name="connsiteY2" fmla="*/ 109797 h 412507"/>
                  <a:gd name="connsiteX3" fmla="*/ 6686 w 83618"/>
                  <a:gd name="connsiteY3" fmla="*/ 268678 h 412507"/>
                  <a:gd name="connsiteX4" fmla="*/ 0 w 83618"/>
                  <a:gd name="connsiteY4" fmla="*/ 379058 h 412507"/>
                  <a:gd name="connsiteX5" fmla="*/ 33449 w 83618"/>
                  <a:gd name="connsiteY5" fmla="*/ 412507 h 412507"/>
                  <a:gd name="connsiteX6" fmla="*/ 68568 w 83618"/>
                  <a:gd name="connsiteY6" fmla="*/ 382406 h 412507"/>
                  <a:gd name="connsiteX7" fmla="*/ 68568 w 83618"/>
                  <a:gd name="connsiteY7" fmla="*/ 270355 h 412507"/>
                  <a:gd name="connsiteX8" fmla="*/ 75254 w 83618"/>
                  <a:gd name="connsiteY8" fmla="*/ 139907 h 412507"/>
                  <a:gd name="connsiteX9" fmla="*/ 73585 w 83618"/>
                  <a:gd name="connsiteY9" fmla="*/ 71340 h 412507"/>
                  <a:gd name="connsiteX10" fmla="*/ 65220 w 83618"/>
                  <a:gd name="connsiteY10" fmla="*/ 36221 h 412507"/>
                  <a:gd name="connsiteX11" fmla="*/ 83618 w 83618"/>
                  <a:gd name="connsiteY11" fmla="*/ 12806 h 412507"/>
                  <a:gd name="connsiteX12" fmla="*/ 71915 w 83618"/>
                  <a:gd name="connsiteY12" fmla="*/ 2772 h 412507"/>
                  <a:gd name="connsiteX13" fmla="*/ 45152 w 83618"/>
                  <a:gd name="connsiteY13" fmla="*/ 1103 h 412507"/>
                  <a:gd name="connsiteX14" fmla="*/ 33441 w 83618"/>
                  <a:gd name="connsiteY14" fmla="*/ 12798 h 41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618" h="412507">
                    <a:moveTo>
                      <a:pt x="33441" y="12798"/>
                    </a:moveTo>
                    <a:cubicBezTo>
                      <a:pt x="33441" y="12798"/>
                      <a:pt x="45144" y="29518"/>
                      <a:pt x="45144" y="31196"/>
                    </a:cubicBezTo>
                    <a:cubicBezTo>
                      <a:pt x="45144" y="32874"/>
                      <a:pt x="23407" y="76348"/>
                      <a:pt x="18390" y="109797"/>
                    </a:cubicBezTo>
                    <a:cubicBezTo>
                      <a:pt x="13373" y="143246"/>
                      <a:pt x="8356" y="248602"/>
                      <a:pt x="6686" y="268678"/>
                    </a:cubicBezTo>
                    <a:cubicBezTo>
                      <a:pt x="5017" y="288745"/>
                      <a:pt x="0" y="379058"/>
                      <a:pt x="0" y="379058"/>
                    </a:cubicBezTo>
                    <a:lnTo>
                      <a:pt x="33449" y="412507"/>
                    </a:lnTo>
                    <a:lnTo>
                      <a:pt x="68568" y="382406"/>
                    </a:lnTo>
                    <a:cubicBezTo>
                      <a:pt x="68568" y="382406"/>
                      <a:pt x="66898" y="293770"/>
                      <a:pt x="68568" y="270355"/>
                    </a:cubicBezTo>
                    <a:cubicBezTo>
                      <a:pt x="70237" y="246940"/>
                      <a:pt x="75254" y="153288"/>
                      <a:pt x="75254" y="139907"/>
                    </a:cubicBezTo>
                    <a:cubicBezTo>
                      <a:pt x="75254" y="126526"/>
                      <a:pt x="75254" y="81373"/>
                      <a:pt x="73585" y="71340"/>
                    </a:cubicBezTo>
                    <a:cubicBezTo>
                      <a:pt x="71915" y="61306"/>
                      <a:pt x="61881" y="41238"/>
                      <a:pt x="65220" y="36221"/>
                    </a:cubicBezTo>
                    <a:cubicBezTo>
                      <a:pt x="68559" y="31204"/>
                      <a:pt x="83618" y="12806"/>
                      <a:pt x="83618" y="12806"/>
                    </a:cubicBezTo>
                    <a:cubicBezTo>
                      <a:pt x="83618" y="12806"/>
                      <a:pt x="81949" y="6120"/>
                      <a:pt x="71915" y="2772"/>
                    </a:cubicBezTo>
                    <a:cubicBezTo>
                      <a:pt x="61881" y="-575"/>
                      <a:pt x="46830" y="-575"/>
                      <a:pt x="45152" y="1103"/>
                    </a:cubicBezTo>
                    <a:cubicBezTo>
                      <a:pt x="43474" y="2764"/>
                      <a:pt x="33441" y="12798"/>
                      <a:pt x="33441" y="12798"/>
                    </a:cubicBezTo>
                    <a:close/>
                  </a:path>
                </a:pathLst>
              </a:custGeom>
              <a:solidFill>
                <a:srgbClr val="988B89"/>
              </a:solidFill>
              <a:ln w="822" cap="flat">
                <a:noFill/>
                <a:prstDash val="solid"/>
                <a:miter/>
              </a:ln>
            </p:spPr>
            <p:txBody>
              <a:bodyPr rtlCol="0" anchor="ctr"/>
              <a:lstStyle/>
              <a:p>
                <a:endParaRPr lang="en-US"/>
              </a:p>
            </p:txBody>
          </p:sp>
          <p:sp>
            <p:nvSpPr>
              <p:cNvPr id="154" name="Freeform 153">
                <a:extLst>
                  <a:ext uri="{FF2B5EF4-FFF2-40B4-BE49-F238E27FC236}">
                    <a16:creationId xmlns:a16="http://schemas.microsoft.com/office/drawing/2014/main" id="{C928DB5F-9883-CEA2-E204-2CBF5BB6BB49}"/>
                  </a:ext>
                </a:extLst>
              </p:cNvPr>
              <p:cNvSpPr/>
              <p:nvPr/>
            </p:nvSpPr>
            <p:spPr>
              <a:xfrm>
                <a:off x="6224113" y="3724839"/>
                <a:ext cx="137211" cy="51218"/>
              </a:xfrm>
              <a:custGeom>
                <a:avLst/>
                <a:gdLst>
                  <a:gd name="connsiteX0" fmla="*/ 1902 w 137211"/>
                  <a:gd name="connsiteY0" fmla="*/ 0 h 51218"/>
                  <a:gd name="connsiteX1" fmla="*/ 37020 w 137211"/>
                  <a:gd name="connsiteY1" fmla="*/ 23415 h 51218"/>
                  <a:gd name="connsiteX2" fmla="*/ 127333 w 137211"/>
                  <a:gd name="connsiteY2" fmla="*/ 18398 h 51218"/>
                  <a:gd name="connsiteX3" fmla="*/ 130680 w 137211"/>
                  <a:gd name="connsiteY3" fmla="*/ 45152 h 51218"/>
                  <a:gd name="connsiteX4" fmla="*/ 107266 w 137211"/>
                  <a:gd name="connsiteY4" fmla="*/ 50169 h 51218"/>
                  <a:gd name="connsiteX5" fmla="*/ 6919 w 137211"/>
                  <a:gd name="connsiteY5" fmla="*/ 40135 h 51218"/>
                  <a:gd name="connsiteX6" fmla="*/ 1902 w 137211"/>
                  <a:gd name="connsiteY6" fmla="*/ 0 h 5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211" h="51218">
                    <a:moveTo>
                      <a:pt x="1902" y="0"/>
                    </a:moveTo>
                    <a:cubicBezTo>
                      <a:pt x="1902" y="0"/>
                      <a:pt x="15283" y="20068"/>
                      <a:pt x="37020" y="23415"/>
                    </a:cubicBezTo>
                    <a:cubicBezTo>
                      <a:pt x="58758" y="26762"/>
                      <a:pt x="107257" y="28432"/>
                      <a:pt x="127333" y="18398"/>
                    </a:cubicBezTo>
                    <a:cubicBezTo>
                      <a:pt x="147401" y="8364"/>
                      <a:pt x="130680" y="45152"/>
                      <a:pt x="130680" y="45152"/>
                    </a:cubicBezTo>
                    <a:cubicBezTo>
                      <a:pt x="130680" y="45152"/>
                      <a:pt x="135697" y="46822"/>
                      <a:pt x="107266" y="50169"/>
                    </a:cubicBezTo>
                    <a:cubicBezTo>
                      <a:pt x="78833" y="53517"/>
                      <a:pt x="18630" y="48500"/>
                      <a:pt x="6919" y="40135"/>
                    </a:cubicBezTo>
                    <a:cubicBezTo>
                      <a:pt x="-4785" y="31771"/>
                      <a:pt x="1902" y="0"/>
                      <a:pt x="1902" y="0"/>
                    </a:cubicBezTo>
                    <a:close/>
                  </a:path>
                </a:pathLst>
              </a:custGeom>
              <a:solidFill>
                <a:srgbClr val="988B89"/>
              </a:solidFill>
              <a:ln w="822" cap="flat">
                <a:noFill/>
                <a:prstDash val="solid"/>
                <a:miter/>
              </a:ln>
            </p:spPr>
            <p:txBody>
              <a:bodyPr rtlCol="0" anchor="ctr"/>
              <a:lstStyle/>
              <a:p>
                <a:endParaRPr lang="en-US"/>
              </a:p>
            </p:txBody>
          </p:sp>
          <p:sp>
            <p:nvSpPr>
              <p:cNvPr id="155" name="Freeform 154">
                <a:extLst>
                  <a:ext uri="{FF2B5EF4-FFF2-40B4-BE49-F238E27FC236}">
                    <a16:creationId xmlns:a16="http://schemas.microsoft.com/office/drawing/2014/main" id="{ED42DAD0-22CC-BBDD-FFE0-60A3331E3ED9}"/>
                  </a:ext>
                </a:extLst>
              </p:cNvPr>
              <p:cNvSpPr/>
              <p:nvPr/>
            </p:nvSpPr>
            <p:spPr>
              <a:xfrm>
                <a:off x="6127346" y="3279759"/>
                <a:ext cx="122640" cy="653192"/>
              </a:xfrm>
              <a:custGeom>
                <a:avLst/>
                <a:gdLst>
                  <a:gd name="connsiteX0" fmla="*/ 0 w 122640"/>
                  <a:gd name="connsiteY0" fmla="*/ 630715 h 653192"/>
                  <a:gd name="connsiteX1" fmla="*/ 31779 w 122640"/>
                  <a:gd name="connsiteY1" fmla="*/ 652452 h 653192"/>
                  <a:gd name="connsiteX2" fmla="*/ 86965 w 122640"/>
                  <a:gd name="connsiteY2" fmla="*/ 593918 h 653192"/>
                  <a:gd name="connsiteX3" fmla="*/ 96999 w 122640"/>
                  <a:gd name="connsiteY3" fmla="*/ 498588 h 653192"/>
                  <a:gd name="connsiteX4" fmla="*/ 110381 w 122640"/>
                  <a:gd name="connsiteY4" fmla="*/ 314623 h 653192"/>
                  <a:gd name="connsiteX5" fmla="*/ 113728 w 122640"/>
                  <a:gd name="connsiteY5" fmla="*/ 200904 h 653192"/>
                  <a:gd name="connsiteX6" fmla="*/ 112058 w 122640"/>
                  <a:gd name="connsiteY6" fmla="*/ 78820 h 653192"/>
                  <a:gd name="connsiteX7" fmla="*/ 122092 w 122640"/>
                  <a:gd name="connsiteY7" fmla="*/ 5235 h 653192"/>
                  <a:gd name="connsiteX8" fmla="*/ 110389 w 122640"/>
                  <a:gd name="connsiteY8" fmla="*/ 13600 h 653192"/>
                  <a:gd name="connsiteX9" fmla="*/ 43491 w 122640"/>
                  <a:gd name="connsiteY9" fmla="*/ 256098 h 653192"/>
                  <a:gd name="connsiteX10" fmla="*/ 0 w 122640"/>
                  <a:gd name="connsiteY10" fmla="*/ 630715 h 65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640" h="653192">
                    <a:moveTo>
                      <a:pt x="0" y="630715"/>
                    </a:moveTo>
                    <a:cubicBezTo>
                      <a:pt x="1669" y="634062"/>
                      <a:pt x="-8364" y="645765"/>
                      <a:pt x="31779" y="652452"/>
                    </a:cubicBezTo>
                    <a:cubicBezTo>
                      <a:pt x="71915" y="659138"/>
                      <a:pt x="83626" y="619003"/>
                      <a:pt x="86965" y="593918"/>
                    </a:cubicBezTo>
                    <a:cubicBezTo>
                      <a:pt x="90313" y="568834"/>
                      <a:pt x="90313" y="552105"/>
                      <a:pt x="96999" y="498588"/>
                    </a:cubicBezTo>
                    <a:cubicBezTo>
                      <a:pt x="103686" y="445072"/>
                      <a:pt x="108703" y="354759"/>
                      <a:pt x="110381" y="314623"/>
                    </a:cubicBezTo>
                    <a:cubicBezTo>
                      <a:pt x="112050" y="274488"/>
                      <a:pt x="113728" y="239370"/>
                      <a:pt x="113728" y="200904"/>
                    </a:cubicBezTo>
                    <a:cubicBezTo>
                      <a:pt x="113728" y="162438"/>
                      <a:pt x="112058" y="113938"/>
                      <a:pt x="112058" y="78820"/>
                    </a:cubicBezTo>
                    <a:cubicBezTo>
                      <a:pt x="112058" y="43701"/>
                      <a:pt x="120423" y="10252"/>
                      <a:pt x="122092" y="5235"/>
                    </a:cubicBezTo>
                    <a:cubicBezTo>
                      <a:pt x="123762" y="218"/>
                      <a:pt x="122092" y="-6468"/>
                      <a:pt x="110389" y="13600"/>
                    </a:cubicBezTo>
                    <a:cubicBezTo>
                      <a:pt x="98685" y="33667"/>
                      <a:pt x="43491" y="256098"/>
                      <a:pt x="43491" y="256098"/>
                    </a:cubicBezTo>
                    <a:lnTo>
                      <a:pt x="0" y="630715"/>
                    </a:lnTo>
                    <a:close/>
                  </a:path>
                </a:pathLst>
              </a:custGeom>
              <a:solidFill>
                <a:srgbClr val="2C2D30"/>
              </a:solidFill>
              <a:ln w="822" cap="flat">
                <a:noFill/>
                <a:prstDash val="solid"/>
                <a:miter/>
              </a:ln>
            </p:spPr>
            <p:txBody>
              <a:bodyPr rtlCol="0" anchor="ctr"/>
              <a:lstStyle/>
              <a:p>
                <a:endParaRPr lang="en-US"/>
              </a:p>
            </p:txBody>
          </p:sp>
          <p:sp>
            <p:nvSpPr>
              <p:cNvPr id="156" name="Freeform 155">
                <a:extLst>
                  <a:ext uri="{FF2B5EF4-FFF2-40B4-BE49-F238E27FC236}">
                    <a16:creationId xmlns:a16="http://schemas.microsoft.com/office/drawing/2014/main" id="{CD3C494F-8A3D-3903-9F2E-B3911F0B415E}"/>
                  </a:ext>
                </a:extLst>
              </p:cNvPr>
              <p:cNvSpPr/>
              <p:nvPr/>
            </p:nvSpPr>
            <p:spPr>
              <a:xfrm>
                <a:off x="5973231" y="4462361"/>
                <a:ext cx="137798" cy="102913"/>
              </a:xfrm>
              <a:custGeom>
                <a:avLst/>
                <a:gdLst>
                  <a:gd name="connsiteX0" fmla="*/ 57116 w 137798"/>
                  <a:gd name="connsiteY0" fmla="*/ 0 h 102913"/>
                  <a:gd name="connsiteX1" fmla="*/ 27014 w 137798"/>
                  <a:gd name="connsiteY1" fmla="*/ 43483 h 102913"/>
                  <a:gd name="connsiteX2" fmla="*/ 252 w 137798"/>
                  <a:gd name="connsiteY2" fmla="*/ 75262 h 102913"/>
                  <a:gd name="connsiteX3" fmla="*/ 18650 w 137798"/>
                  <a:gd name="connsiteY3" fmla="*/ 96999 h 102913"/>
                  <a:gd name="connsiteX4" fmla="*/ 87217 w 137798"/>
                  <a:gd name="connsiteY4" fmla="*/ 95330 h 102913"/>
                  <a:gd name="connsiteX5" fmla="*/ 108955 w 137798"/>
                  <a:gd name="connsiteY5" fmla="*/ 76932 h 102913"/>
                  <a:gd name="connsiteX6" fmla="*/ 135709 w 137798"/>
                  <a:gd name="connsiteY6" fmla="*/ 71915 h 102913"/>
                  <a:gd name="connsiteX7" fmla="*/ 137379 w 137798"/>
                  <a:gd name="connsiteY7" fmla="*/ 18398 h 102913"/>
                  <a:gd name="connsiteX8" fmla="*/ 57116 w 137798"/>
                  <a:gd name="connsiteY8" fmla="*/ 0 h 10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798" h="102913">
                    <a:moveTo>
                      <a:pt x="57116" y="0"/>
                    </a:moveTo>
                    <a:cubicBezTo>
                      <a:pt x="57116" y="0"/>
                      <a:pt x="35379" y="35118"/>
                      <a:pt x="27014" y="43483"/>
                    </a:cubicBezTo>
                    <a:cubicBezTo>
                      <a:pt x="18650" y="51847"/>
                      <a:pt x="1930" y="58534"/>
                      <a:pt x="252" y="75262"/>
                    </a:cubicBezTo>
                    <a:cubicBezTo>
                      <a:pt x="-1418" y="91982"/>
                      <a:pt x="5269" y="95330"/>
                      <a:pt x="18650" y="96999"/>
                    </a:cubicBezTo>
                    <a:cubicBezTo>
                      <a:pt x="32031" y="98669"/>
                      <a:pt x="70497" y="110381"/>
                      <a:pt x="87217" y="95330"/>
                    </a:cubicBezTo>
                    <a:cubicBezTo>
                      <a:pt x="103938" y="80279"/>
                      <a:pt x="102268" y="75262"/>
                      <a:pt x="108955" y="76932"/>
                    </a:cubicBezTo>
                    <a:cubicBezTo>
                      <a:pt x="115641" y="78601"/>
                      <a:pt x="132370" y="75262"/>
                      <a:pt x="135709" y="71915"/>
                    </a:cubicBezTo>
                    <a:cubicBezTo>
                      <a:pt x="139056" y="68567"/>
                      <a:pt x="137379" y="18398"/>
                      <a:pt x="137379" y="18398"/>
                    </a:cubicBezTo>
                    <a:lnTo>
                      <a:pt x="57116" y="0"/>
                    </a:lnTo>
                    <a:close/>
                  </a:path>
                </a:pathLst>
              </a:custGeom>
              <a:solidFill>
                <a:srgbClr val="2C2D30"/>
              </a:solidFill>
              <a:ln w="822" cap="flat">
                <a:no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ACA57236-39F8-BE50-0A82-017FA36F9FC2}"/>
                  </a:ext>
                </a:extLst>
              </p:cNvPr>
              <p:cNvSpPr/>
              <p:nvPr/>
            </p:nvSpPr>
            <p:spPr>
              <a:xfrm>
                <a:off x="6279077" y="4483459"/>
                <a:ext cx="99786" cy="79409"/>
              </a:xfrm>
              <a:custGeom>
                <a:avLst/>
                <a:gdLst>
                  <a:gd name="connsiteX0" fmla="*/ 3802 w 99786"/>
                  <a:gd name="connsiteY0" fmla="*/ 2317 h 79409"/>
                  <a:gd name="connsiteX1" fmla="*/ 454 w 99786"/>
                  <a:gd name="connsiteY1" fmla="*/ 44130 h 79409"/>
                  <a:gd name="connsiteX2" fmla="*/ 7141 w 99786"/>
                  <a:gd name="connsiteY2" fmla="*/ 57511 h 79409"/>
                  <a:gd name="connsiteX3" fmla="*/ 50624 w 99786"/>
                  <a:gd name="connsiteY3" fmla="*/ 79248 h 79409"/>
                  <a:gd name="connsiteX4" fmla="*/ 97454 w 99786"/>
                  <a:gd name="connsiteY4" fmla="*/ 69214 h 79409"/>
                  <a:gd name="connsiteX5" fmla="*/ 95784 w 99786"/>
                  <a:gd name="connsiteY5" fmla="*/ 39113 h 79409"/>
                  <a:gd name="connsiteX6" fmla="*/ 80733 w 99786"/>
                  <a:gd name="connsiteY6" fmla="*/ 9011 h 79409"/>
                  <a:gd name="connsiteX7" fmla="*/ 3802 w 99786"/>
                  <a:gd name="connsiteY7" fmla="*/ 2317 h 79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786" h="79409">
                    <a:moveTo>
                      <a:pt x="3802" y="2317"/>
                    </a:moveTo>
                    <a:cubicBezTo>
                      <a:pt x="2132" y="14020"/>
                      <a:pt x="-1215" y="42452"/>
                      <a:pt x="454" y="44130"/>
                    </a:cubicBezTo>
                    <a:cubicBezTo>
                      <a:pt x="2124" y="45799"/>
                      <a:pt x="5471" y="45799"/>
                      <a:pt x="7141" y="57511"/>
                    </a:cubicBezTo>
                    <a:cubicBezTo>
                      <a:pt x="8810" y="69214"/>
                      <a:pt x="10488" y="80926"/>
                      <a:pt x="50624" y="79248"/>
                    </a:cubicBezTo>
                    <a:cubicBezTo>
                      <a:pt x="90759" y="77579"/>
                      <a:pt x="94106" y="72562"/>
                      <a:pt x="97454" y="69214"/>
                    </a:cubicBezTo>
                    <a:cubicBezTo>
                      <a:pt x="100801" y="65867"/>
                      <a:pt x="100801" y="52494"/>
                      <a:pt x="95784" y="39113"/>
                    </a:cubicBezTo>
                    <a:cubicBezTo>
                      <a:pt x="90767" y="25732"/>
                      <a:pt x="80733" y="24062"/>
                      <a:pt x="80733" y="9011"/>
                    </a:cubicBezTo>
                    <a:cubicBezTo>
                      <a:pt x="80733" y="-6048"/>
                      <a:pt x="3802" y="2317"/>
                      <a:pt x="3802" y="2317"/>
                    </a:cubicBezTo>
                    <a:close/>
                  </a:path>
                </a:pathLst>
              </a:custGeom>
              <a:solidFill>
                <a:srgbClr val="2C2D30"/>
              </a:solidFill>
              <a:ln w="822" cap="flat">
                <a:no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C615EED1-7D01-BE46-A6FE-751B33607EB9}"/>
                  </a:ext>
                </a:extLst>
              </p:cNvPr>
              <p:cNvSpPr/>
              <p:nvPr/>
            </p:nvSpPr>
            <p:spPr>
              <a:xfrm>
                <a:off x="6341784" y="3281862"/>
                <a:ext cx="194458" cy="657875"/>
              </a:xfrm>
              <a:custGeom>
                <a:avLst/>
                <a:gdLst>
                  <a:gd name="connsiteX0" fmla="*/ 33916 w 194458"/>
                  <a:gd name="connsiteY0" fmla="*/ 3972 h 657875"/>
                  <a:gd name="connsiteX1" fmla="*/ 32247 w 194458"/>
                  <a:gd name="connsiteY1" fmla="*/ 625 h 657875"/>
                  <a:gd name="connsiteX2" fmla="*/ 27230 w 194458"/>
                  <a:gd name="connsiteY2" fmla="*/ 20692 h 657875"/>
                  <a:gd name="connsiteX3" fmla="*/ 18866 w 194458"/>
                  <a:gd name="connsiteY3" fmla="*/ 114344 h 657875"/>
                  <a:gd name="connsiteX4" fmla="*/ 467 w 194458"/>
                  <a:gd name="connsiteY4" fmla="*/ 264861 h 657875"/>
                  <a:gd name="connsiteX5" fmla="*/ 2137 w 194458"/>
                  <a:gd name="connsiteY5" fmla="*/ 438792 h 657875"/>
                  <a:gd name="connsiteX6" fmla="*/ 18857 w 194458"/>
                  <a:gd name="connsiteY6" fmla="*/ 589308 h 657875"/>
                  <a:gd name="connsiteX7" fmla="*/ 53976 w 194458"/>
                  <a:gd name="connsiteY7" fmla="*/ 657875 h 657875"/>
                  <a:gd name="connsiteX8" fmla="*/ 174390 w 194458"/>
                  <a:gd name="connsiteY8" fmla="*/ 604358 h 657875"/>
                  <a:gd name="connsiteX9" fmla="*/ 194458 w 194458"/>
                  <a:gd name="connsiteY9" fmla="*/ 557528 h 657875"/>
                  <a:gd name="connsiteX10" fmla="*/ 144289 w 194458"/>
                  <a:gd name="connsiteY10" fmla="*/ 453842 h 657875"/>
                  <a:gd name="connsiteX11" fmla="*/ 53976 w 194458"/>
                  <a:gd name="connsiteY11" fmla="*/ 303326 h 657875"/>
                  <a:gd name="connsiteX12" fmla="*/ 50629 w 194458"/>
                  <a:gd name="connsiteY12" fmla="*/ 69192 h 657875"/>
                  <a:gd name="connsiteX13" fmla="*/ 33916 w 194458"/>
                  <a:gd name="connsiteY13" fmla="*/ 3972 h 65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4458" h="657875">
                    <a:moveTo>
                      <a:pt x="33916" y="3972"/>
                    </a:moveTo>
                    <a:cubicBezTo>
                      <a:pt x="33916" y="3972"/>
                      <a:pt x="33077" y="-1884"/>
                      <a:pt x="32247" y="625"/>
                    </a:cubicBezTo>
                    <a:cubicBezTo>
                      <a:pt x="31408" y="3133"/>
                      <a:pt x="28899" y="5642"/>
                      <a:pt x="27230" y="20692"/>
                    </a:cubicBezTo>
                    <a:cubicBezTo>
                      <a:pt x="25560" y="35743"/>
                      <a:pt x="23883" y="85912"/>
                      <a:pt x="18866" y="114344"/>
                    </a:cubicBezTo>
                    <a:cubicBezTo>
                      <a:pt x="13849" y="142776"/>
                      <a:pt x="2145" y="234759"/>
                      <a:pt x="467" y="264861"/>
                    </a:cubicBezTo>
                    <a:cubicBezTo>
                      <a:pt x="-1202" y="294962"/>
                      <a:pt x="2137" y="413707"/>
                      <a:pt x="2137" y="438792"/>
                    </a:cubicBezTo>
                    <a:cubicBezTo>
                      <a:pt x="2137" y="463876"/>
                      <a:pt x="10501" y="555859"/>
                      <a:pt x="18857" y="589308"/>
                    </a:cubicBezTo>
                    <a:cubicBezTo>
                      <a:pt x="27222" y="622757"/>
                      <a:pt x="42272" y="657875"/>
                      <a:pt x="53976" y="657875"/>
                    </a:cubicBezTo>
                    <a:cubicBezTo>
                      <a:pt x="65679" y="657875"/>
                      <a:pt x="157497" y="616991"/>
                      <a:pt x="174390" y="604358"/>
                    </a:cubicBezTo>
                    <a:cubicBezTo>
                      <a:pt x="191284" y="591726"/>
                      <a:pt x="194458" y="557528"/>
                      <a:pt x="194458" y="557528"/>
                    </a:cubicBezTo>
                    <a:lnTo>
                      <a:pt x="144289" y="453842"/>
                    </a:lnTo>
                    <a:lnTo>
                      <a:pt x="53976" y="303326"/>
                    </a:lnTo>
                    <a:lnTo>
                      <a:pt x="50629" y="69192"/>
                    </a:lnTo>
                    <a:lnTo>
                      <a:pt x="33916" y="3972"/>
                    </a:lnTo>
                    <a:close/>
                  </a:path>
                </a:pathLst>
              </a:custGeom>
              <a:solidFill>
                <a:srgbClr val="2C2D30"/>
              </a:solidFill>
              <a:ln w="822"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8846ED46-2876-8839-8A5F-35207365E7BB}"/>
                  </a:ext>
                </a:extLst>
              </p:cNvPr>
              <p:cNvSpPr/>
              <p:nvPr/>
            </p:nvSpPr>
            <p:spPr>
              <a:xfrm>
                <a:off x="6292074" y="3747416"/>
                <a:ext cx="11703" cy="31779"/>
              </a:xfrm>
              <a:custGeom>
                <a:avLst/>
                <a:gdLst>
                  <a:gd name="connsiteX0" fmla="*/ 0 w 11703"/>
                  <a:gd name="connsiteY0" fmla="*/ 0 h 31779"/>
                  <a:gd name="connsiteX1" fmla="*/ 11704 w 11703"/>
                  <a:gd name="connsiteY1" fmla="*/ 0 h 31779"/>
                  <a:gd name="connsiteX2" fmla="*/ 11704 w 11703"/>
                  <a:gd name="connsiteY2" fmla="*/ 31779 h 31779"/>
                  <a:gd name="connsiteX3" fmla="*/ 0 w 11703"/>
                  <a:gd name="connsiteY3" fmla="*/ 31779 h 31779"/>
                </a:gdLst>
                <a:ahLst/>
                <a:cxnLst>
                  <a:cxn ang="0">
                    <a:pos x="connsiteX0" y="connsiteY0"/>
                  </a:cxn>
                  <a:cxn ang="0">
                    <a:pos x="connsiteX1" y="connsiteY1"/>
                  </a:cxn>
                  <a:cxn ang="0">
                    <a:pos x="connsiteX2" y="connsiteY2"/>
                  </a:cxn>
                  <a:cxn ang="0">
                    <a:pos x="connsiteX3" y="connsiteY3"/>
                  </a:cxn>
                </a:cxnLst>
                <a:rect l="l" t="t" r="r" b="b"/>
                <a:pathLst>
                  <a:path w="11703" h="31779">
                    <a:moveTo>
                      <a:pt x="0" y="0"/>
                    </a:moveTo>
                    <a:lnTo>
                      <a:pt x="11704" y="0"/>
                    </a:lnTo>
                    <a:lnTo>
                      <a:pt x="11704" y="31779"/>
                    </a:lnTo>
                    <a:lnTo>
                      <a:pt x="0" y="31779"/>
                    </a:lnTo>
                    <a:close/>
                  </a:path>
                </a:pathLst>
              </a:custGeom>
              <a:solidFill>
                <a:srgbClr val="2C2D30"/>
              </a:solidFill>
              <a:ln w="822" cap="flat">
                <a:no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F4ABF32A-3841-4589-FDF8-2501E64BDB5B}"/>
                  </a:ext>
                </a:extLst>
              </p:cNvPr>
              <p:cNvSpPr/>
              <p:nvPr/>
            </p:nvSpPr>
            <p:spPr>
              <a:xfrm>
                <a:off x="6227431" y="3170440"/>
                <a:ext cx="22221" cy="57699"/>
              </a:xfrm>
              <a:custGeom>
                <a:avLst/>
                <a:gdLst>
                  <a:gd name="connsiteX0" fmla="*/ 15313 w 22221"/>
                  <a:gd name="connsiteY0" fmla="*/ 6576 h 57699"/>
                  <a:gd name="connsiteX1" fmla="*/ 1932 w 22221"/>
                  <a:gd name="connsiteY1" fmla="*/ 893 h 57699"/>
                  <a:gd name="connsiteX2" fmla="*/ 1932 w 22221"/>
                  <a:gd name="connsiteY2" fmla="*/ 33083 h 57699"/>
                  <a:gd name="connsiteX3" fmla="*/ 10296 w 22221"/>
                  <a:gd name="connsiteY3" fmla="*/ 57699 h 57699"/>
                  <a:gd name="connsiteX4" fmla="*/ 21999 w 22221"/>
                  <a:gd name="connsiteY4" fmla="*/ 53916 h 57699"/>
                  <a:gd name="connsiteX5" fmla="*/ 15313 w 22221"/>
                  <a:gd name="connsiteY5" fmla="*/ 6576 h 57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221" h="57699">
                    <a:moveTo>
                      <a:pt x="15313" y="6576"/>
                    </a:moveTo>
                    <a:cubicBezTo>
                      <a:pt x="15313" y="6576"/>
                      <a:pt x="5279" y="-2891"/>
                      <a:pt x="1932" y="893"/>
                    </a:cubicBezTo>
                    <a:cubicBezTo>
                      <a:pt x="-1416" y="4676"/>
                      <a:pt x="262" y="21717"/>
                      <a:pt x="1932" y="33083"/>
                    </a:cubicBezTo>
                    <a:cubicBezTo>
                      <a:pt x="3601" y="44441"/>
                      <a:pt x="6948" y="57699"/>
                      <a:pt x="10296" y="57699"/>
                    </a:cubicBezTo>
                    <a:cubicBezTo>
                      <a:pt x="13643" y="57699"/>
                      <a:pt x="20329" y="55807"/>
                      <a:pt x="21999" y="53916"/>
                    </a:cubicBezTo>
                    <a:cubicBezTo>
                      <a:pt x="23677" y="52016"/>
                      <a:pt x="15313" y="6576"/>
                      <a:pt x="15313" y="6576"/>
                    </a:cubicBezTo>
                    <a:close/>
                  </a:path>
                </a:pathLst>
              </a:custGeom>
              <a:solidFill>
                <a:srgbClr val="FFD2B3"/>
              </a:solidFill>
              <a:ln w="822" cap="flat">
                <a:no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E50D74B1-F118-5731-01EA-9133E582D7D4}"/>
                  </a:ext>
                </a:extLst>
              </p:cNvPr>
              <p:cNvSpPr/>
              <p:nvPr/>
            </p:nvSpPr>
            <p:spPr>
              <a:xfrm>
                <a:off x="6465254" y="3510075"/>
                <a:ext cx="5714" cy="244841"/>
              </a:xfrm>
              <a:custGeom>
                <a:avLst/>
                <a:gdLst>
                  <a:gd name="connsiteX0" fmla="*/ 3474 w 5714"/>
                  <a:gd name="connsiteY0" fmla="*/ 244841 h 244841"/>
                  <a:gd name="connsiteX1" fmla="*/ 3474 w 5714"/>
                  <a:gd name="connsiteY1" fmla="*/ 361 h 244841"/>
                  <a:gd name="connsiteX2" fmla="*/ 3474 w 5714"/>
                  <a:gd name="connsiteY2" fmla="*/ 244841 h 244841"/>
                </a:gdLst>
                <a:ahLst/>
                <a:cxnLst>
                  <a:cxn ang="0">
                    <a:pos x="connsiteX0" y="connsiteY0"/>
                  </a:cxn>
                  <a:cxn ang="0">
                    <a:pos x="connsiteX1" y="connsiteY1"/>
                  </a:cxn>
                  <a:cxn ang="0">
                    <a:pos x="connsiteX2" y="connsiteY2"/>
                  </a:cxn>
                </a:cxnLst>
                <a:rect l="l" t="t" r="r" b="b"/>
                <a:pathLst>
                  <a:path w="5714" h="244841">
                    <a:moveTo>
                      <a:pt x="3474" y="244841"/>
                    </a:moveTo>
                    <a:cubicBezTo>
                      <a:pt x="-729" y="206318"/>
                      <a:pt x="-1568" y="-10010"/>
                      <a:pt x="3474" y="361"/>
                    </a:cubicBezTo>
                    <a:cubicBezTo>
                      <a:pt x="8515" y="10732"/>
                      <a:pt x="3474" y="244841"/>
                      <a:pt x="3474" y="244841"/>
                    </a:cubicBezTo>
                    <a:close/>
                  </a:path>
                </a:pathLst>
              </a:custGeom>
              <a:solidFill>
                <a:srgbClr val="988B89"/>
              </a:solidFill>
              <a:ln w="822" cap="flat">
                <a:no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DF50127A-6C03-0374-E4D2-B5D43C3F98EA}"/>
                  </a:ext>
                </a:extLst>
              </p:cNvPr>
              <p:cNvSpPr/>
              <p:nvPr/>
            </p:nvSpPr>
            <p:spPr>
              <a:xfrm>
                <a:off x="6131211" y="3467825"/>
                <a:ext cx="11890" cy="276869"/>
              </a:xfrm>
              <a:custGeom>
                <a:avLst/>
                <a:gdLst>
                  <a:gd name="connsiteX0" fmla="*/ 11556 w 11890"/>
                  <a:gd name="connsiteY0" fmla="*/ 0 h 276869"/>
                  <a:gd name="connsiteX1" fmla="*/ 732 w 11890"/>
                  <a:gd name="connsiteY1" fmla="*/ 276449 h 276869"/>
                  <a:gd name="connsiteX2" fmla="*/ 11556 w 11890"/>
                  <a:gd name="connsiteY2" fmla="*/ 0 h 276869"/>
                </a:gdLst>
                <a:ahLst/>
                <a:cxnLst>
                  <a:cxn ang="0">
                    <a:pos x="connsiteX0" y="connsiteY0"/>
                  </a:cxn>
                  <a:cxn ang="0">
                    <a:pos x="connsiteX1" y="connsiteY1"/>
                  </a:cxn>
                  <a:cxn ang="0">
                    <a:pos x="connsiteX2" y="connsiteY2"/>
                  </a:cxn>
                </a:cxnLst>
                <a:rect l="l" t="t" r="r" b="b"/>
                <a:pathLst>
                  <a:path w="11890" h="276869">
                    <a:moveTo>
                      <a:pt x="11556" y="0"/>
                    </a:moveTo>
                    <a:cubicBezTo>
                      <a:pt x="13710" y="43713"/>
                      <a:pt x="4911" y="288358"/>
                      <a:pt x="732" y="276449"/>
                    </a:cubicBezTo>
                    <a:cubicBezTo>
                      <a:pt x="-3437" y="264540"/>
                      <a:pt x="11556" y="0"/>
                      <a:pt x="11556" y="0"/>
                    </a:cubicBezTo>
                    <a:close/>
                  </a:path>
                </a:pathLst>
              </a:custGeom>
              <a:solidFill>
                <a:srgbClr val="988B89"/>
              </a:solidFill>
              <a:ln w="822" cap="flat">
                <a:noFill/>
                <a:prstDash val="solid"/>
                <a:miter/>
              </a:ln>
            </p:spPr>
            <p:txBody>
              <a:bodyPr rtlCol="0" anchor="ctr"/>
              <a:lstStyle/>
              <a:p>
                <a:endParaRPr lang="en-US"/>
              </a:p>
            </p:txBody>
          </p:sp>
        </p:grpSp>
        <p:grpSp>
          <p:nvGrpSpPr>
            <p:cNvPr id="163" name="Graphic 2">
              <a:extLst>
                <a:ext uri="{FF2B5EF4-FFF2-40B4-BE49-F238E27FC236}">
                  <a16:creationId xmlns:a16="http://schemas.microsoft.com/office/drawing/2014/main" id="{74E06D33-E6C2-0912-6D34-DD2C972F9421}"/>
                </a:ext>
              </a:extLst>
            </p:cNvPr>
            <p:cNvGrpSpPr/>
            <p:nvPr/>
          </p:nvGrpSpPr>
          <p:grpSpPr>
            <a:xfrm>
              <a:off x="4293828" y="5654621"/>
              <a:ext cx="438093" cy="1378976"/>
              <a:chOff x="4263164" y="3204949"/>
              <a:chExt cx="438093" cy="1378976"/>
            </a:xfrm>
          </p:grpSpPr>
          <p:sp>
            <p:nvSpPr>
              <p:cNvPr id="164" name="Freeform 163">
                <a:extLst>
                  <a:ext uri="{FF2B5EF4-FFF2-40B4-BE49-F238E27FC236}">
                    <a16:creationId xmlns:a16="http://schemas.microsoft.com/office/drawing/2014/main" id="{A7D438E4-FCA2-EE74-1746-D0B71BEB18FD}"/>
                  </a:ext>
                </a:extLst>
              </p:cNvPr>
              <p:cNvSpPr/>
              <p:nvPr/>
            </p:nvSpPr>
            <p:spPr>
              <a:xfrm>
                <a:off x="4304498" y="4507793"/>
                <a:ext cx="75248" cy="64535"/>
              </a:xfrm>
              <a:custGeom>
                <a:avLst/>
                <a:gdLst>
                  <a:gd name="connsiteX0" fmla="*/ 8431 w 75248"/>
                  <a:gd name="connsiteY0" fmla="*/ 21186 h 64535"/>
                  <a:gd name="connsiteX1" fmla="*/ 34815 w 75248"/>
                  <a:gd name="connsiteY1" fmla="*/ 63962 h 64535"/>
                  <a:gd name="connsiteX2" fmla="*/ 71594 w 75248"/>
                  <a:gd name="connsiteY2" fmla="*/ 0 h 64535"/>
                  <a:gd name="connsiteX3" fmla="*/ 8431 w 75248"/>
                  <a:gd name="connsiteY3" fmla="*/ 21186 h 64535"/>
                </a:gdLst>
                <a:ahLst/>
                <a:cxnLst>
                  <a:cxn ang="0">
                    <a:pos x="connsiteX0" y="connsiteY0"/>
                  </a:cxn>
                  <a:cxn ang="0">
                    <a:pos x="connsiteX1" y="connsiteY1"/>
                  </a:cxn>
                  <a:cxn ang="0">
                    <a:pos x="connsiteX2" y="connsiteY2"/>
                  </a:cxn>
                  <a:cxn ang="0">
                    <a:pos x="connsiteX3" y="connsiteY3"/>
                  </a:cxn>
                </a:cxnLst>
                <a:rect l="l" t="t" r="r" b="b"/>
                <a:pathLst>
                  <a:path w="75248" h="64535">
                    <a:moveTo>
                      <a:pt x="8431" y="21186"/>
                    </a:moveTo>
                    <a:cubicBezTo>
                      <a:pt x="8431" y="21186"/>
                      <a:pt x="-22749" y="70360"/>
                      <a:pt x="34815" y="63962"/>
                    </a:cubicBezTo>
                    <a:cubicBezTo>
                      <a:pt x="92378" y="57563"/>
                      <a:pt x="71594" y="0"/>
                      <a:pt x="71594" y="0"/>
                    </a:cubicBezTo>
                    <a:lnTo>
                      <a:pt x="8431" y="21186"/>
                    </a:lnTo>
                    <a:close/>
                  </a:path>
                </a:pathLst>
              </a:custGeom>
              <a:solidFill>
                <a:srgbClr val="495A7F"/>
              </a:solidFill>
              <a:ln w="822" cap="flat">
                <a:no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0B2BF44D-8BED-3194-205A-E5A40F21A031}"/>
                  </a:ext>
                </a:extLst>
              </p:cNvPr>
              <p:cNvSpPr/>
              <p:nvPr/>
            </p:nvSpPr>
            <p:spPr>
              <a:xfrm>
                <a:off x="4587525" y="4519389"/>
                <a:ext cx="75248" cy="64536"/>
              </a:xfrm>
              <a:custGeom>
                <a:avLst/>
                <a:gdLst>
                  <a:gd name="connsiteX0" fmla="*/ 66818 w 75248"/>
                  <a:gd name="connsiteY0" fmla="*/ 21186 h 64536"/>
                  <a:gd name="connsiteX1" fmla="*/ 40434 w 75248"/>
                  <a:gd name="connsiteY1" fmla="*/ 63962 h 64536"/>
                  <a:gd name="connsiteX2" fmla="*/ 3654 w 75248"/>
                  <a:gd name="connsiteY2" fmla="*/ 0 h 64536"/>
                  <a:gd name="connsiteX3" fmla="*/ 66818 w 75248"/>
                  <a:gd name="connsiteY3" fmla="*/ 21186 h 64536"/>
                </a:gdLst>
                <a:ahLst/>
                <a:cxnLst>
                  <a:cxn ang="0">
                    <a:pos x="connsiteX0" y="connsiteY0"/>
                  </a:cxn>
                  <a:cxn ang="0">
                    <a:pos x="connsiteX1" y="connsiteY1"/>
                  </a:cxn>
                  <a:cxn ang="0">
                    <a:pos x="connsiteX2" y="connsiteY2"/>
                  </a:cxn>
                  <a:cxn ang="0">
                    <a:pos x="connsiteX3" y="connsiteY3"/>
                  </a:cxn>
                </a:cxnLst>
                <a:rect l="l" t="t" r="r" b="b"/>
                <a:pathLst>
                  <a:path w="75248" h="64536">
                    <a:moveTo>
                      <a:pt x="66818" y="21186"/>
                    </a:moveTo>
                    <a:cubicBezTo>
                      <a:pt x="66818" y="21186"/>
                      <a:pt x="97997" y="70360"/>
                      <a:pt x="40434" y="63962"/>
                    </a:cubicBezTo>
                    <a:cubicBezTo>
                      <a:pt x="-17129" y="57563"/>
                      <a:pt x="3654" y="0"/>
                      <a:pt x="3654" y="0"/>
                    </a:cubicBezTo>
                    <a:lnTo>
                      <a:pt x="66818" y="21186"/>
                    </a:lnTo>
                    <a:close/>
                  </a:path>
                </a:pathLst>
              </a:custGeom>
              <a:solidFill>
                <a:srgbClr val="495A7F"/>
              </a:solidFill>
              <a:ln w="822"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0BB7389A-9229-B360-03EC-9E7CE017F89C}"/>
                  </a:ext>
                </a:extLst>
              </p:cNvPr>
              <p:cNvSpPr/>
              <p:nvPr/>
            </p:nvSpPr>
            <p:spPr>
              <a:xfrm>
                <a:off x="4517011" y="3834200"/>
                <a:ext cx="182424" cy="723366"/>
              </a:xfrm>
              <a:custGeom>
                <a:avLst/>
                <a:gdLst>
                  <a:gd name="connsiteX0" fmla="*/ 0 w 182424"/>
                  <a:gd name="connsiteY0" fmla="*/ 65105 h 723366"/>
                  <a:gd name="connsiteX1" fmla="*/ 33375 w 182424"/>
                  <a:gd name="connsiteY1" fmla="*/ 707979 h 723366"/>
                  <a:gd name="connsiteX2" fmla="*/ 182411 w 182424"/>
                  <a:gd name="connsiteY2" fmla="*/ 716006 h 723366"/>
                  <a:gd name="connsiteX3" fmla="*/ 122520 w 182424"/>
                  <a:gd name="connsiteY3" fmla="*/ 0 h 723366"/>
                  <a:gd name="connsiteX4" fmla="*/ 0 w 182424"/>
                  <a:gd name="connsiteY4" fmla="*/ 65105 h 723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424" h="723366">
                    <a:moveTo>
                      <a:pt x="0" y="65105"/>
                    </a:moveTo>
                    <a:cubicBezTo>
                      <a:pt x="0" y="65105"/>
                      <a:pt x="6242" y="686472"/>
                      <a:pt x="33375" y="707979"/>
                    </a:cubicBezTo>
                    <a:cubicBezTo>
                      <a:pt x="60507" y="729486"/>
                      <a:pt x="181325" y="724741"/>
                      <a:pt x="182411" y="716006"/>
                    </a:cubicBezTo>
                    <a:cubicBezTo>
                      <a:pt x="183496" y="707280"/>
                      <a:pt x="122520" y="0"/>
                      <a:pt x="122520" y="0"/>
                    </a:cubicBezTo>
                    <a:lnTo>
                      <a:pt x="0" y="65105"/>
                    </a:lnTo>
                    <a:close/>
                  </a:path>
                </a:pathLst>
              </a:custGeom>
              <a:solidFill>
                <a:srgbClr val="2C2D30"/>
              </a:solidFill>
              <a:ln w="822" cap="flat">
                <a:noFill/>
                <a:prstDash val="solid"/>
                <a:miter/>
              </a:ln>
            </p:spPr>
            <p:txBody>
              <a:bodyPr rtlCol="0" anchor="ctr"/>
              <a:lstStyle/>
              <a:p>
                <a:endParaRPr lang="en-US"/>
              </a:p>
            </p:txBody>
          </p:sp>
          <p:sp>
            <p:nvSpPr>
              <p:cNvPr id="167" name="Freeform 166">
                <a:extLst>
                  <a:ext uri="{FF2B5EF4-FFF2-40B4-BE49-F238E27FC236}">
                    <a16:creationId xmlns:a16="http://schemas.microsoft.com/office/drawing/2014/main" id="{663FD3E7-34BE-9194-DC94-AF516192B959}"/>
                  </a:ext>
                </a:extLst>
              </p:cNvPr>
              <p:cNvSpPr/>
              <p:nvPr/>
            </p:nvSpPr>
            <p:spPr>
              <a:xfrm>
                <a:off x="4286035" y="4010113"/>
                <a:ext cx="53458" cy="56217"/>
              </a:xfrm>
              <a:custGeom>
                <a:avLst/>
                <a:gdLst>
                  <a:gd name="connsiteX0" fmla="*/ 0 w 53458"/>
                  <a:gd name="connsiteY0" fmla="*/ 1645 h 56217"/>
                  <a:gd name="connsiteX1" fmla="*/ 33515 w 53458"/>
                  <a:gd name="connsiteY1" fmla="*/ 54758 h 56217"/>
                  <a:gd name="connsiteX2" fmla="*/ 53163 w 53458"/>
                  <a:gd name="connsiteY2" fmla="*/ 0 h 56217"/>
                  <a:gd name="connsiteX3" fmla="*/ 0 w 53458"/>
                  <a:gd name="connsiteY3" fmla="*/ 1645 h 56217"/>
                </a:gdLst>
                <a:ahLst/>
                <a:cxnLst>
                  <a:cxn ang="0">
                    <a:pos x="connsiteX0" y="connsiteY0"/>
                  </a:cxn>
                  <a:cxn ang="0">
                    <a:pos x="connsiteX1" y="connsiteY1"/>
                  </a:cxn>
                  <a:cxn ang="0">
                    <a:pos x="connsiteX2" y="connsiteY2"/>
                  </a:cxn>
                  <a:cxn ang="0">
                    <a:pos x="connsiteX3" y="connsiteY3"/>
                  </a:cxn>
                </a:cxnLst>
                <a:rect l="l" t="t" r="r" b="b"/>
                <a:pathLst>
                  <a:path w="53458" h="56217">
                    <a:moveTo>
                      <a:pt x="0" y="1645"/>
                    </a:moveTo>
                    <a:cubicBezTo>
                      <a:pt x="0" y="1645"/>
                      <a:pt x="9598" y="42685"/>
                      <a:pt x="33515" y="54758"/>
                    </a:cubicBezTo>
                    <a:cubicBezTo>
                      <a:pt x="57432" y="66832"/>
                      <a:pt x="53163" y="0"/>
                      <a:pt x="53163" y="0"/>
                    </a:cubicBezTo>
                    <a:lnTo>
                      <a:pt x="0" y="1645"/>
                    </a:lnTo>
                    <a:close/>
                  </a:path>
                </a:pathLst>
              </a:custGeom>
              <a:solidFill>
                <a:srgbClr val="F3C6B0"/>
              </a:solidFill>
              <a:ln w="822" cap="flat">
                <a:no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CB6D9008-51A7-8688-D459-BF0F1D05443D}"/>
                  </a:ext>
                </a:extLst>
              </p:cNvPr>
              <p:cNvSpPr/>
              <p:nvPr/>
            </p:nvSpPr>
            <p:spPr>
              <a:xfrm>
                <a:off x="4263164" y="3715455"/>
                <a:ext cx="357812" cy="834290"/>
              </a:xfrm>
              <a:custGeom>
                <a:avLst/>
                <a:gdLst>
                  <a:gd name="connsiteX0" fmla="*/ 200240 w 357812"/>
                  <a:gd name="connsiteY0" fmla="*/ 0 h 834290"/>
                  <a:gd name="connsiteX1" fmla="*/ 354375 w 357812"/>
                  <a:gd name="connsiteY1" fmla="*/ 37602 h 834290"/>
                  <a:gd name="connsiteX2" fmla="*/ 254036 w 357812"/>
                  <a:gd name="connsiteY2" fmla="*/ 249473 h 834290"/>
                  <a:gd name="connsiteX3" fmla="*/ 208062 w 357812"/>
                  <a:gd name="connsiteY3" fmla="*/ 603660 h 834290"/>
                  <a:gd name="connsiteX4" fmla="*/ 165286 w 357812"/>
                  <a:gd name="connsiteY4" fmla="*/ 821131 h 834290"/>
                  <a:gd name="connsiteX5" fmla="*/ 583 w 357812"/>
                  <a:gd name="connsiteY5" fmla="*/ 817932 h 834290"/>
                  <a:gd name="connsiteX6" fmla="*/ 70137 w 357812"/>
                  <a:gd name="connsiteY6" fmla="*/ 463745 h 834290"/>
                  <a:gd name="connsiteX7" fmla="*/ 105313 w 357812"/>
                  <a:gd name="connsiteY7" fmla="*/ 275059 h 834290"/>
                  <a:gd name="connsiteX8" fmla="*/ 200240 w 357812"/>
                  <a:gd name="connsiteY8" fmla="*/ 0 h 83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812" h="834290">
                    <a:moveTo>
                      <a:pt x="200240" y="0"/>
                    </a:moveTo>
                    <a:cubicBezTo>
                      <a:pt x="200240" y="0"/>
                      <a:pt x="328887" y="43121"/>
                      <a:pt x="354375" y="37602"/>
                    </a:cubicBezTo>
                    <a:cubicBezTo>
                      <a:pt x="379862" y="32075"/>
                      <a:pt x="255311" y="203169"/>
                      <a:pt x="254036" y="249473"/>
                    </a:cubicBezTo>
                    <a:cubicBezTo>
                      <a:pt x="252761" y="295785"/>
                      <a:pt x="212059" y="554486"/>
                      <a:pt x="208062" y="603660"/>
                    </a:cubicBezTo>
                    <a:cubicBezTo>
                      <a:pt x="205545" y="634641"/>
                      <a:pt x="171528" y="817315"/>
                      <a:pt x="165286" y="821131"/>
                    </a:cubicBezTo>
                    <a:cubicBezTo>
                      <a:pt x="143697" y="834323"/>
                      <a:pt x="8232" y="843847"/>
                      <a:pt x="583" y="817932"/>
                    </a:cubicBezTo>
                    <a:cubicBezTo>
                      <a:pt x="-7066" y="792017"/>
                      <a:pt x="62949" y="493732"/>
                      <a:pt x="70137" y="463745"/>
                    </a:cubicBezTo>
                    <a:cubicBezTo>
                      <a:pt x="86529" y="395433"/>
                      <a:pt x="99367" y="302677"/>
                      <a:pt x="105313" y="275059"/>
                    </a:cubicBezTo>
                    <a:cubicBezTo>
                      <a:pt x="111276" y="247441"/>
                      <a:pt x="200240" y="0"/>
                      <a:pt x="200240" y="0"/>
                    </a:cubicBezTo>
                    <a:close/>
                  </a:path>
                </a:pathLst>
              </a:custGeom>
              <a:solidFill>
                <a:srgbClr val="2C2D30"/>
              </a:solidFill>
              <a:ln w="822" cap="flat">
                <a:noFill/>
                <a:prstDash val="solid"/>
                <a:miter/>
              </a:ln>
            </p:spPr>
            <p:txBody>
              <a:bodyPr rtlCol="0" anchor="ctr"/>
              <a:lstStyle/>
              <a:p>
                <a:endParaRPr lang="en-US"/>
              </a:p>
            </p:txBody>
          </p:sp>
          <p:sp>
            <p:nvSpPr>
              <p:cNvPr id="169" name="Freeform 168">
                <a:extLst>
                  <a:ext uri="{FF2B5EF4-FFF2-40B4-BE49-F238E27FC236}">
                    <a16:creationId xmlns:a16="http://schemas.microsoft.com/office/drawing/2014/main" id="{89C826ED-2537-49AF-B6AA-45432990FB7B}"/>
                  </a:ext>
                </a:extLst>
              </p:cNvPr>
              <p:cNvSpPr/>
              <p:nvPr/>
            </p:nvSpPr>
            <p:spPr>
              <a:xfrm>
                <a:off x="4464465" y="3387685"/>
                <a:ext cx="127454" cy="79020"/>
              </a:xfrm>
              <a:custGeom>
                <a:avLst/>
                <a:gdLst>
                  <a:gd name="connsiteX0" fmla="*/ 0 w 127454"/>
                  <a:gd name="connsiteY0" fmla="*/ 0 h 79020"/>
                  <a:gd name="connsiteX1" fmla="*/ 127455 w 127454"/>
                  <a:gd name="connsiteY1" fmla="*/ 0 h 79020"/>
                  <a:gd name="connsiteX2" fmla="*/ 127455 w 127454"/>
                  <a:gd name="connsiteY2" fmla="*/ 79021 h 79020"/>
                  <a:gd name="connsiteX3" fmla="*/ 0 w 127454"/>
                  <a:gd name="connsiteY3" fmla="*/ 79021 h 79020"/>
                </a:gdLst>
                <a:ahLst/>
                <a:cxnLst>
                  <a:cxn ang="0">
                    <a:pos x="connsiteX0" y="connsiteY0"/>
                  </a:cxn>
                  <a:cxn ang="0">
                    <a:pos x="connsiteX1" y="connsiteY1"/>
                  </a:cxn>
                  <a:cxn ang="0">
                    <a:pos x="connsiteX2" y="connsiteY2"/>
                  </a:cxn>
                  <a:cxn ang="0">
                    <a:pos x="connsiteX3" y="connsiteY3"/>
                  </a:cxn>
                </a:cxnLst>
                <a:rect l="l" t="t" r="r" b="b"/>
                <a:pathLst>
                  <a:path w="127454" h="79020">
                    <a:moveTo>
                      <a:pt x="0" y="0"/>
                    </a:moveTo>
                    <a:lnTo>
                      <a:pt x="127455" y="0"/>
                    </a:lnTo>
                    <a:lnTo>
                      <a:pt x="127455" y="79021"/>
                    </a:lnTo>
                    <a:lnTo>
                      <a:pt x="0" y="79021"/>
                    </a:lnTo>
                    <a:close/>
                  </a:path>
                </a:pathLst>
              </a:custGeom>
              <a:solidFill>
                <a:srgbClr val="FFFFFF"/>
              </a:solidFill>
              <a:ln w="822" cap="flat">
                <a:noFill/>
                <a:prstDash val="solid"/>
                <a:miter/>
              </a:ln>
            </p:spPr>
            <p:txBody>
              <a:bodyPr rtlCol="0" anchor="ctr"/>
              <a:lstStyle/>
              <a:p>
                <a:endParaRPr lang="en-US"/>
              </a:p>
            </p:txBody>
          </p:sp>
          <p:sp>
            <p:nvSpPr>
              <p:cNvPr id="170" name="Freeform 169">
                <a:extLst>
                  <a:ext uri="{FF2B5EF4-FFF2-40B4-BE49-F238E27FC236}">
                    <a16:creationId xmlns:a16="http://schemas.microsoft.com/office/drawing/2014/main" id="{EE2E0A2F-86EC-04B5-3554-83C175C70956}"/>
                  </a:ext>
                </a:extLst>
              </p:cNvPr>
              <p:cNvSpPr/>
              <p:nvPr/>
            </p:nvSpPr>
            <p:spPr>
              <a:xfrm>
                <a:off x="4398637" y="3271213"/>
                <a:ext cx="259429" cy="113666"/>
              </a:xfrm>
              <a:custGeom>
                <a:avLst/>
                <a:gdLst>
                  <a:gd name="connsiteX0" fmla="*/ 48417 w 259429"/>
                  <a:gd name="connsiteY0" fmla="*/ 113495 h 113666"/>
                  <a:gd name="connsiteX1" fmla="*/ 1899 w 259429"/>
                  <a:gd name="connsiteY1" fmla="*/ 61878 h 113666"/>
                  <a:gd name="connsiteX2" fmla="*/ 131903 w 259429"/>
                  <a:gd name="connsiteY2" fmla="*/ 277 h 113666"/>
                  <a:gd name="connsiteX3" fmla="*/ 257655 w 259429"/>
                  <a:gd name="connsiteY3" fmla="*/ 49558 h 113666"/>
                  <a:gd name="connsiteX4" fmla="*/ 214321 w 259429"/>
                  <a:gd name="connsiteY4" fmla="*/ 106060 h 113666"/>
                  <a:gd name="connsiteX5" fmla="*/ 48417 w 259429"/>
                  <a:gd name="connsiteY5" fmla="*/ 113495 h 113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429" h="113666">
                    <a:moveTo>
                      <a:pt x="48417" y="113495"/>
                    </a:moveTo>
                    <a:cubicBezTo>
                      <a:pt x="48417" y="113495"/>
                      <a:pt x="-11276" y="90763"/>
                      <a:pt x="1899" y="61878"/>
                    </a:cubicBezTo>
                    <a:cubicBezTo>
                      <a:pt x="15075" y="32994"/>
                      <a:pt x="60532" y="-3547"/>
                      <a:pt x="131903" y="277"/>
                    </a:cubicBezTo>
                    <a:cubicBezTo>
                      <a:pt x="203276" y="4101"/>
                      <a:pt x="247038" y="24490"/>
                      <a:pt x="257655" y="49558"/>
                    </a:cubicBezTo>
                    <a:cubicBezTo>
                      <a:pt x="268273" y="74626"/>
                      <a:pt x="228344" y="103511"/>
                      <a:pt x="214321" y="106060"/>
                    </a:cubicBezTo>
                    <a:cubicBezTo>
                      <a:pt x="200298" y="108610"/>
                      <a:pt x="54363" y="114770"/>
                      <a:pt x="48417" y="113495"/>
                    </a:cubicBezTo>
                    <a:close/>
                  </a:path>
                </a:pathLst>
              </a:custGeom>
              <a:solidFill>
                <a:srgbClr val="2C2D30"/>
              </a:solidFill>
              <a:ln w="822" cap="flat">
                <a:noFill/>
                <a:prstDash val="solid"/>
                <a:miter/>
              </a:ln>
            </p:spPr>
            <p:txBody>
              <a:bodyPr rtlCol="0" anchor="ctr"/>
              <a:lstStyle/>
              <a:p>
                <a:endParaRPr lang="en-US"/>
              </a:p>
            </p:txBody>
          </p:sp>
          <p:sp>
            <p:nvSpPr>
              <p:cNvPr id="171" name="Freeform 170">
                <a:extLst>
                  <a:ext uri="{FF2B5EF4-FFF2-40B4-BE49-F238E27FC236}">
                    <a16:creationId xmlns:a16="http://schemas.microsoft.com/office/drawing/2014/main" id="{DED271A4-38D2-804D-7F79-7A97FFFBC7EA}"/>
                  </a:ext>
                </a:extLst>
              </p:cNvPr>
              <p:cNvSpPr/>
              <p:nvPr/>
            </p:nvSpPr>
            <p:spPr>
              <a:xfrm>
                <a:off x="4477426" y="3401914"/>
                <a:ext cx="97714" cy="74349"/>
              </a:xfrm>
              <a:custGeom>
                <a:avLst/>
                <a:gdLst>
                  <a:gd name="connsiteX0" fmla="*/ 97715 w 97714"/>
                  <a:gd name="connsiteY0" fmla="*/ 0 h 74349"/>
                  <a:gd name="connsiteX1" fmla="*/ 95067 w 97714"/>
                  <a:gd name="connsiteY1" fmla="*/ 29320 h 74349"/>
                  <a:gd name="connsiteX2" fmla="*/ 92196 w 97714"/>
                  <a:gd name="connsiteY2" fmla="*/ 61174 h 74349"/>
                  <a:gd name="connsiteX3" fmla="*/ 45457 w 97714"/>
                  <a:gd name="connsiteY3" fmla="*/ 74349 h 74349"/>
                  <a:gd name="connsiteX4" fmla="*/ 0 w 97714"/>
                  <a:gd name="connsiteY4" fmla="*/ 46731 h 74349"/>
                  <a:gd name="connsiteX5" fmla="*/ 2245 w 97714"/>
                  <a:gd name="connsiteY5" fmla="*/ 20800 h 74349"/>
                  <a:gd name="connsiteX6" fmla="*/ 2977 w 97714"/>
                  <a:gd name="connsiteY6" fmla="*/ 12320 h 74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14" h="74349">
                    <a:moveTo>
                      <a:pt x="97715" y="0"/>
                    </a:moveTo>
                    <a:lnTo>
                      <a:pt x="95067" y="29320"/>
                    </a:lnTo>
                    <a:lnTo>
                      <a:pt x="92196" y="61174"/>
                    </a:lnTo>
                    <a:lnTo>
                      <a:pt x="45457" y="74349"/>
                    </a:lnTo>
                    <a:lnTo>
                      <a:pt x="0" y="46731"/>
                    </a:lnTo>
                    <a:lnTo>
                      <a:pt x="2245" y="20800"/>
                    </a:lnTo>
                    <a:lnTo>
                      <a:pt x="2977" y="12320"/>
                    </a:lnTo>
                    <a:close/>
                  </a:path>
                </a:pathLst>
              </a:custGeom>
              <a:solidFill>
                <a:srgbClr val="F3C6B0"/>
              </a:solidFill>
              <a:ln w="822" cap="flat">
                <a:noFill/>
                <a:prstDash val="solid"/>
                <a:miter/>
              </a:ln>
            </p:spPr>
            <p:txBody>
              <a:bodyPr rtlCol="0" anchor="ctr"/>
              <a:lstStyle/>
              <a:p>
                <a:endParaRPr lang="en-US"/>
              </a:p>
            </p:txBody>
          </p:sp>
          <p:sp>
            <p:nvSpPr>
              <p:cNvPr id="172" name="Freeform 171">
                <a:extLst>
                  <a:ext uri="{FF2B5EF4-FFF2-40B4-BE49-F238E27FC236}">
                    <a16:creationId xmlns:a16="http://schemas.microsoft.com/office/drawing/2014/main" id="{BD99B2AC-2B66-13F5-4333-0EEE093FC66D}"/>
                  </a:ext>
                </a:extLst>
              </p:cNvPr>
              <p:cNvSpPr/>
              <p:nvPr/>
            </p:nvSpPr>
            <p:spPr>
              <a:xfrm>
                <a:off x="4479664" y="3401914"/>
                <a:ext cx="95477" cy="49094"/>
              </a:xfrm>
              <a:custGeom>
                <a:avLst/>
                <a:gdLst>
                  <a:gd name="connsiteX0" fmla="*/ 95478 w 95477"/>
                  <a:gd name="connsiteY0" fmla="*/ 0 h 49094"/>
                  <a:gd name="connsiteX1" fmla="*/ 92830 w 95477"/>
                  <a:gd name="connsiteY1" fmla="*/ 29320 h 49094"/>
                  <a:gd name="connsiteX2" fmla="*/ 20487 w 95477"/>
                  <a:gd name="connsiteY2" fmla="*/ 42455 h 49094"/>
                  <a:gd name="connsiteX3" fmla="*/ 0 w 95477"/>
                  <a:gd name="connsiteY3" fmla="*/ 20800 h 49094"/>
                  <a:gd name="connsiteX4" fmla="*/ 732 w 95477"/>
                  <a:gd name="connsiteY4" fmla="*/ 12328 h 49094"/>
                  <a:gd name="connsiteX5" fmla="*/ 95478 w 95477"/>
                  <a:gd name="connsiteY5" fmla="*/ 0 h 49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477" h="49094">
                    <a:moveTo>
                      <a:pt x="95478" y="0"/>
                    </a:moveTo>
                    <a:lnTo>
                      <a:pt x="92830" y="29320"/>
                    </a:lnTo>
                    <a:cubicBezTo>
                      <a:pt x="77705" y="47488"/>
                      <a:pt x="51140" y="55968"/>
                      <a:pt x="20487" y="42455"/>
                    </a:cubicBezTo>
                    <a:cubicBezTo>
                      <a:pt x="11679" y="38573"/>
                      <a:pt x="5025" y="30694"/>
                      <a:pt x="0" y="20800"/>
                    </a:cubicBezTo>
                    <a:lnTo>
                      <a:pt x="732" y="12328"/>
                    </a:lnTo>
                    <a:lnTo>
                      <a:pt x="95478" y="0"/>
                    </a:lnTo>
                    <a:close/>
                  </a:path>
                </a:pathLst>
              </a:custGeom>
              <a:solidFill>
                <a:srgbClr val="F3C6B0"/>
              </a:solidFill>
              <a:ln w="822" cap="flat">
                <a:noFill/>
                <a:prstDash val="solid"/>
                <a:miter/>
              </a:ln>
            </p:spPr>
            <p:txBody>
              <a:bodyPr rtlCol="0" anchor="ctr"/>
              <a:lstStyle/>
              <a:p>
                <a:endParaRPr lang="en-US"/>
              </a:p>
            </p:txBody>
          </p:sp>
          <p:sp>
            <p:nvSpPr>
              <p:cNvPr id="173" name="Freeform 172">
                <a:extLst>
                  <a:ext uri="{FF2B5EF4-FFF2-40B4-BE49-F238E27FC236}">
                    <a16:creationId xmlns:a16="http://schemas.microsoft.com/office/drawing/2014/main" id="{1926D03E-F530-4153-FB2A-AE6042F8FDBC}"/>
                  </a:ext>
                </a:extLst>
              </p:cNvPr>
              <p:cNvSpPr/>
              <p:nvPr/>
            </p:nvSpPr>
            <p:spPr>
              <a:xfrm>
                <a:off x="4464364" y="3286150"/>
                <a:ext cx="127675" cy="160853"/>
              </a:xfrm>
              <a:custGeom>
                <a:avLst/>
                <a:gdLst>
                  <a:gd name="connsiteX0" fmla="*/ 101 w 127675"/>
                  <a:gd name="connsiteY0" fmla="*/ 39079 h 160853"/>
                  <a:gd name="connsiteX1" fmla="*/ 35787 w 127675"/>
                  <a:gd name="connsiteY1" fmla="*/ 154213 h 160853"/>
                  <a:gd name="connsiteX2" fmla="*/ 118204 w 127675"/>
                  <a:gd name="connsiteY2" fmla="*/ 123199 h 160853"/>
                  <a:gd name="connsiteX3" fmla="*/ 124578 w 127675"/>
                  <a:gd name="connsiteY3" fmla="*/ 30583 h 160853"/>
                  <a:gd name="connsiteX4" fmla="*/ 101 w 127675"/>
                  <a:gd name="connsiteY4" fmla="*/ 39079 h 160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675" h="160853">
                    <a:moveTo>
                      <a:pt x="101" y="39079"/>
                    </a:moveTo>
                    <a:cubicBezTo>
                      <a:pt x="101" y="39079"/>
                      <a:pt x="-3724" y="136794"/>
                      <a:pt x="35787" y="154213"/>
                    </a:cubicBezTo>
                    <a:cubicBezTo>
                      <a:pt x="75297" y="171632"/>
                      <a:pt x="108014" y="152511"/>
                      <a:pt x="118204" y="123199"/>
                    </a:cubicBezTo>
                    <a:cubicBezTo>
                      <a:pt x="128402" y="93887"/>
                      <a:pt x="130097" y="50552"/>
                      <a:pt x="124578" y="30583"/>
                    </a:cubicBezTo>
                    <a:cubicBezTo>
                      <a:pt x="119059" y="10614"/>
                      <a:pt x="22200" y="-31018"/>
                      <a:pt x="101" y="39079"/>
                    </a:cubicBezTo>
                    <a:close/>
                  </a:path>
                </a:pathLst>
              </a:custGeom>
              <a:solidFill>
                <a:srgbClr val="F3C6B0"/>
              </a:solidFill>
              <a:ln w="822" cap="flat">
                <a:noFill/>
                <a:prstDash val="solid"/>
                <a:miter/>
              </a:ln>
            </p:spPr>
            <p:txBody>
              <a:bodyPr rtlCol="0" anchor="ctr"/>
              <a:lstStyle/>
              <a:p>
                <a:endParaRPr lang="en-US"/>
              </a:p>
            </p:txBody>
          </p:sp>
          <p:sp>
            <p:nvSpPr>
              <p:cNvPr id="174" name="Freeform 173">
                <a:extLst>
                  <a:ext uri="{FF2B5EF4-FFF2-40B4-BE49-F238E27FC236}">
                    <a16:creationId xmlns:a16="http://schemas.microsoft.com/office/drawing/2014/main" id="{AC158AEE-3923-C344-5EA7-BF6E50288CD7}"/>
                  </a:ext>
                </a:extLst>
              </p:cNvPr>
              <p:cNvSpPr/>
              <p:nvPr/>
            </p:nvSpPr>
            <p:spPr>
              <a:xfrm>
                <a:off x="4429546" y="3425810"/>
                <a:ext cx="175274" cy="327415"/>
              </a:xfrm>
              <a:custGeom>
                <a:avLst/>
                <a:gdLst>
                  <a:gd name="connsiteX0" fmla="*/ 41507 w 175274"/>
                  <a:gd name="connsiteY0" fmla="*/ 4396 h 327415"/>
                  <a:gd name="connsiteX1" fmla="*/ 50628 w 175274"/>
                  <a:gd name="connsiteY1" fmla="*/ 2093 h 327415"/>
                  <a:gd name="connsiteX2" fmla="*/ 98864 w 175274"/>
                  <a:gd name="connsiteY2" fmla="*/ 33033 h 327415"/>
                  <a:gd name="connsiteX3" fmla="*/ 148408 w 175274"/>
                  <a:gd name="connsiteY3" fmla="*/ 8812 h 327415"/>
                  <a:gd name="connsiteX4" fmla="*/ 175262 w 175274"/>
                  <a:gd name="connsiteY4" fmla="*/ 310404 h 327415"/>
                  <a:gd name="connsiteX5" fmla="*/ 171577 w 175274"/>
                  <a:gd name="connsiteY5" fmla="*/ 315642 h 327415"/>
                  <a:gd name="connsiteX6" fmla="*/ 96956 w 175274"/>
                  <a:gd name="connsiteY6" fmla="*/ 327239 h 327415"/>
                  <a:gd name="connsiteX7" fmla="*/ 3724 w 175274"/>
                  <a:gd name="connsiteY7" fmla="*/ 316325 h 327415"/>
                  <a:gd name="connsiteX8" fmla="*/ 47 w 175274"/>
                  <a:gd name="connsiteY8" fmla="*/ 310757 h 327415"/>
                  <a:gd name="connsiteX9" fmla="*/ 41507 w 175274"/>
                  <a:gd name="connsiteY9" fmla="*/ 4396 h 327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274" h="327415">
                    <a:moveTo>
                      <a:pt x="41507" y="4396"/>
                    </a:moveTo>
                    <a:cubicBezTo>
                      <a:pt x="42116" y="-128"/>
                      <a:pt x="47947" y="-1608"/>
                      <a:pt x="50628" y="2093"/>
                    </a:cubicBezTo>
                    <a:cubicBezTo>
                      <a:pt x="59823" y="14783"/>
                      <a:pt x="76798" y="34505"/>
                      <a:pt x="98864" y="33033"/>
                    </a:cubicBezTo>
                    <a:cubicBezTo>
                      <a:pt x="130726" y="30911"/>
                      <a:pt x="145859" y="4560"/>
                      <a:pt x="148408" y="8812"/>
                    </a:cubicBezTo>
                    <a:cubicBezTo>
                      <a:pt x="150785" y="12768"/>
                      <a:pt x="172646" y="274142"/>
                      <a:pt x="175262" y="310404"/>
                    </a:cubicBezTo>
                    <a:cubicBezTo>
                      <a:pt x="175434" y="312805"/>
                      <a:pt x="173896" y="314993"/>
                      <a:pt x="171577" y="315642"/>
                    </a:cubicBezTo>
                    <a:cubicBezTo>
                      <a:pt x="152028" y="321145"/>
                      <a:pt x="126704" y="326244"/>
                      <a:pt x="96956" y="327239"/>
                    </a:cubicBezTo>
                    <a:cubicBezTo>
                      <a:pt x="58688" y="328522"/>
                      <a:pt x="26662" y="322576"/>
                      <a:pt x="3724" y="316325"/>
                    </a:cubicBezTo>
                    <a:cubicBezTo>
                      <a:pt x="1273" y="315659"/>
                      <a:pt x="-298" y="313274"/>
                      <a:pt x="47" y="310757"/>
                    </a:cubicBezTo>
                    <a:cubicBezTo>
                      <a:pt x="13864" y="208642"/>
                      <a:pt x="27682" y="106519"/>
                      <a:pt x="41507" y="4396"/>
                    </a:cubicBezTo>
                    <a:close/>
                  </a:path>
                </a:pathLst>
              </a:custGeom>
              <a:solidFill>
                <a:srgbClr val="F5DCBD"/>
              </a:solidFill>
              <a:ln w="822" cap="flat">
                <a:noFill/>
                <a:prstDash val="solid"/>
                <a:miter/>
              </a:ln>
            </p:spPr>
            <p:txBody>
              <a:bodyPr rtlCol="0" anchor="ctr"/>
              <a:lstStyle/>
              <a:p>
                <a:endParaRPr lang="en-US"/>
              </a:p>
            </p:txBody>
          </p:sp>
          <p:sp>
            <p:nvSpPr>
              <p:cNvPr id="175" name="Freeform 174">
                <a:extLst>
                  <a:ext uri="{FF2B5EF4-FFF2-40B4-BE49-F238E27FC236}">
                    <a16:creationId xmlns:a16="http://schemas.microsoft.com/office/drawing/2014/main" id="{2DE4B1AB-CEC2-868B-1B86-E6FD3AA0BDDD}"/>
                  </a:ext>
                </a:extLst>
              </p:cNvPr>
              <p:cNvSpPr/>
              <p:nvPr/>
            </p:nvSpPr>
            <p:spPr>
              <a:xfrm>
                <a:off x="4450167" y="3204949"/>
                <a:ext cx="154396" cy="88204"/>
              </a:xfrm>
              <a:custGeom>
                <a:avLst/>
                <a:gdLst>
                  <a:gd name="connsiteX0" fmla="*/ 3894 w 154396"/>
                  <a:gd name="connsiteY0" fmla="*/ 85655 h 88204"/>
                  <a:gd name="connsiteX1" fmla="*/ 37030 w 154396"/>
                  <a:gd name="connsiteY1" fmla="*/ 5787 h 88204"/>
                  <a:gd name="connsiteX2" fmla="*/ 138570 w 154396"/>
                  <a:gd name="connsiteY2" fmla="*/ 13855 h 88204"/>
                  <a:gd name="connsiteX3" fmla="*/ 151318 w 154396"/>
                  <a:gd name="connsiteY3" fmla="*/ 88205 h 88204"/>
                  <a:gd name="connsiteX4" fmla="*/ 3894 w 154396"/>
                  <a:gd name="connsiteY4" fmla="*/ 85655 h 88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96" h="88204">
                    <a:moveTo>
                      <a:pt x="3894" y="85655"/>
                    </a:moveTo>
                    <a:cubicBezTo>
                      <a:pt x="-1222" y="87909"/>
                      <a:pt x="-8854" y="18527"/>
                      <a:pt x="37030" y="5787"/>
                    </a:cubicBezTo>
                    <a:cubicBezTo>
                      <a:pt x="82915" y="-6961"/>
                      <a:pt x="127253" y="3912"/>
                      <a:pt x="138570" y="13855"/>
                    </a:cubicBezTo>
                    <a:cubicBezTo>
                      <a:pt x="163778" y="36012"/>
                      <a:pt x="151318" y="88205"/>
                      <a:pt x="151318" y="88205"/>
                    </a:cubicBezTo>
                    <a:cubicBezTo>
                      <a:pt x="151318" y="88205"/>
                      <a:pt x="56999" y="62289"/>
                      <a:pt x="3894" y="85655"/>
                    </a:cubicBezTo>
                    <a:close/>
                  </a:path>
                </a:pathLst>
              </a:custGeom>
              <a:solidFill>
                <a:srgbClr val="2C2D30"/>
              </a:solidFill>
              <a:ln w="822" cap="flat">
                <a:noFill/>
                <a:prstDash val="solid"/>
                <a:miter/>
              </a:ln>
            </p:spPr>
            <p:txBody>
              <a:bodyPr rtlCol="0" anchor="ctr"/>
              <a:lstStyle/>
              <a:p>
                <a:endParaRPr lang="en-US"/>
              </a:p>
            </p:txBody>
          </p:sp>
          <p:sp>
            <p:nvSpPr>
              <p:cNvPr id="176" name="Freeform 175">
                <a:extLst>
                  <a:ext uri="{FF2B5EF4-FFF2-40B4-BE49-F238E27FC236}">
                    <a16:creationId xmlns:a16="http://schemas.microsoft.com/office/drawing/2014/main" id="{BBF10C2A-E694-BFA0-C063-E38FB4ECE18B}"/>
                  </a:ext>
                </a:extLst>
              </p:cNvPr>
              <p:cNvSpPr/>
              <p:nvPr/>
            </p:nvSpPr>
            <p:spPr>
              <a:xfrm>
                <a:off x="4456446" y="3751133"/>
                <a:ext cx="112362" cy="43532"/>
              </a:xfrm>
              <a:custGeom>
                <a:avLst/>
                <a:gdLst>
                  <a:gd name="connsiteX0" fmla="*/ 3430 w 112362"/>
                  <a:gd name="connsiteY0" fmla="*/ 1908 h 43532"/>
                  <a:gd name="connsiteX1" fmla="*/ 112363 w 112362"/>
                  <a:gd name="connsiteY1" fmla="*/ 0 h 43532"/>
                  <a:gd name="connsiteX2" fmla="*/ 107790 w 112362"/>
                  <a:gd name="connsiteY2" fmla="*/ 39996 h 43532"/>
                  <a:gd name="connsiteX3" fmla="*/ 0 w 112362"/>
                  <a:gd name="connsiteY3" fmla="*/ 36566 h 43532"/>
                  <a:gd name="connsiteX4" fmla="*/ 3430 w 112362"/>
                  <a:gd name="connsiteY4" fmla="*/ 1908 h 43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362" h="43532">
                    <a:moveTo>
                      <a:pt x="3430" y="1908"/>
                    </a:moveTo>
                    <a:cubicBezTo>
                      <a:pt x="3430" y="1908"/>
                      <a:pt x="73510" y="16761"/>
                      <a:pt x="112363" y="0"/>
                    </a:cubicBezTo>
                    <a:lnTo>
                      <a:pt x="107790" y="39996"/>
                    </a:lnTo>
                    <a:cubicBezTo>
                      <a:pt x="107790" y="39996"/>
                      <a:pt x="40374" y="49898"/>
                      <a:pt x="0" y="36566"/>
                    </a:cubicBezTo>
                    <a:lnTo>
                      <a:pt x="3430" y="1908"/>
                    </a:lnTo>
                    <a:close/>
                  </a:path>
                </a:pathLst>
              </a:custGeom>
              <a:solidFill>
                <a:srgbClr val="988B89"/>
              </a:solidFill>
              <a:ln w="822" cap="flat">
                <a:noFill/>
                <a:prstDash val="solid"/>
                <a:miter/>
              </a:ln>
            </p:spPr>
            <p:txBody>
              <a:bodyPr rtlCol="0" anchor="ctr"/>
              <a:lstStyle/>
              <a:p>
                <a:endParaRPr lang="en-US"/>
              </a:p>
            </p:txBody>
          </p:sp>
          <p:sp>
            <p:nvSpPr>
              <p:cNvPr id="177" name="Freeform 176">
                <a:extLst>
                  <a:ext uri="{FF2B5EF4-FFF2-40B4-BE49-F238E27FC236}">
                    <a16:creationId xmlns:a16="http://schemas.microsoft.com/office/drawing/2014/main" id="{4B04BB75-6B6A-2DBE-96F0-FB1B8CCBCFB7}"/>
                  </a:ext>
                </a:extLst>
              </p:cNvPr>
              <p:cNvSpPr/>
              <p:nvPr/>
            </p:nvSpPr>
            <p:spPr>
              <a:xfrm>
                <a:off x="4280722" y="3470736"/>
                <a:ext cx="190575" cy="858618"/>
              </a:xfrm>
              <a:custGeom>
                <a:avLst/>
                <a:gdLst>
                  <a:gd name="connsiteX0" fmla="*/ 160164 w 190575"/>
                  <a:gd name="connsiteY0" fmla="*/ 0 h 858618"/>
                  <a:gd name="connsiteX1" fmla="*/ 50128 w 190575"/>
                  <a:gd name="connsiteY1" fmla="*/ 33136 h 858618"/>
                  <a:gd name="connsiteX2" fmla="*/ 12740 w 190575"/>
                  <a:gd name="connsiteY2" fmla="*/ 159744 h 858618"/>
                  <a:gd name="connsiteX3" fmla="*/ 11893 w 190575"/>
                  <a:gd name="connsiteY3" fmla="*/ 287199 h 858618"/>
                  <a:gd name="connsiteX4" fmla="*/ 0 w 190575"/>
                  <a:gd name="connsiteY4" fmla="*/ 541680 h 858618"/>
                  <a:gd name="connsiteX5" fmla="*/ 32717 w 190575"/>
                  <a:gd name="connsiteY5" fmla="*/ 541680 h 858618"/>
                  <a:gd name="connsiteX6" fmla="*/ 20397 w 190575"/>
                  <a:gd name="connsiteY6" fmla="*/ 715019 h 858618"/>
                  <a:gd name="connsiteX7" fmla="*/ 17420 w 190575"/>
                  <a:gd name="connsiteY7" fmla="*/ 765575 h 858618"/>
                  <a:gd name="connsiteX8" fmla="*/ 67128 w 190575"/>
                  <a:gd name="connsiteY8" fmla="*/ 772377 h 858618"/>
                  <a:gd name="connsiteX9" fmla="*/ 69250 w 190575"/>
                  <a:gd name="connsiteY9" fmla="*/ 858618 h 858618"/>
                  <a:gd name="connsiteX10" fmla="*/ 89219 w 190575"/>
                  <a:gd name="connsiteY10" fmla="*/ 845023 h 858618"/>
                  <a:gd name="connsiteX11" fmla="*/ 93891 w 190575"/>
                  <a:gd name="connsiteY11" fmla="*/ 705248 h 858618"/>
                  <a:gd name="connsiteX12" fmla="*/ 153370 w 190575"/>
                  <a:gd name="connsiteY12" fmla="*/ 546352 h 858618"/>
                  <a:gd name="connsiteX13" fmla="*/ 188637 w 190575"/>
                  <a:gd name="connsiteY13" fmla="*/ 341570 h 858618"/>
                  <a:gd name="connsiteX14" fmla="*/ 186120 w 190575"/>
                  <a:gd name="connsiteY14" fmla="*/ 9269 h 858618"/>
                  <a:gd name="connsiteX15" fmla="*/ 160164 w 190575"/>
                  <a:gd name="connsiteY15" fmla="*/ 0 h 858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0575" h="858618">
                    <a:moveTo>
                      <a:pt x="160164" y="0"/>
                    </a:moveTo>
                    <a:cubicBezTo>
                      <a:pt x="160164" y="0"/>
                      <a:pt x="62876" y="20816"/>
                      <a:pt x="50128" y="33136"/>
                    </a:cubicBezTo>
                    <a:cubicBezTo>
                      <a:pt x="37380" y="45457"/>
                      <a:pt x="7221" y="100264"/>
                      <a:pt x="12740" y="159744"/>
                    </a:cubicBezTo>
                    <a:cubicBezTo>
                      <a:pt x="18267" y="219223"/>
                      <a:pt x="16992" y="256612"/>
                      <a:pt x="11893" y="287199"/>
                    </a:cubicBezTo>
                    <a:cubicBezTo>
                      <a:pt x="6794" y="317785"/>
                      <a:pt x="0" y="541680"/>
                      <a:pt x="0" y="541680"/>
                    </a:cubicBezTo>
                    <a:lnTo>
                      <a:pt x="32717" y="541680"/>
                    </a:lnTo>
                    <a:cubicBezTo>
                      <a:pt x="32717" y="541680"/>
                      <a:pt x="26343" y="684432"/>
                      <a:pt x="20397" y="715019"/>
                    </a:cubicBezTo>
                    <a:cubicBezTo>
                      <a:pt x="14451" y="745606"/>
                      <a:pt x="6802" y="764300"/>
                      <a:pt x="17420" y="765575"/>
                    </a:cubicBezTo>
                    <a:cubicBezTo>
                      <a:pt x="28037" y="766850"/>
                      <a:pt x="67128" y="772377"/>
                      <a:pt x="67128" y="772377"/>
                    </a:cubicBezTo>
                    <a:cubicBezTo>
                      <a:pt x="67128" y="772377"/>
                      <a:pt x="62876" y="858618"/>
                      <a:pt x="69250" y="858618"/>
                    </a:cubicBezTo>
                    <a:cubicBezTo>
                      <a:pt x="75624" y="858618"/>
                      <a:pt x="89219" y="852672"/>
                      <a:pt x="89219" y="845023"/>
                    </a:cubicBezTo>
                    <a:cubicBezTo>
                      <a:pt x="89219" y="837375"/>
                      <a:pt x="77746" y="741362"/>
                      <a:pt x="93891" y="705248"/>
                    </a:cubicBezTo>
                    <a:cubicBezTo>
                      <a:pt x="110035" y="669135"/>
                      <a:pt x="144027" y="615182"/>
                      <a:pt x="153370" y="546352"/>
                    </a:cubicBezTo>
                    <a:cubicBezTo>
                      <a:pt x="162713" y="477529"/>
                      <a:pt x="183110" y="407424"/>
                      <a:pt x="188637" y="341570"/>
                    </a:cubicBezTo>
                    <a:cubicBezTo>
                      <a:pt x="194163" y="275717"/>
                      <a:pt x="186120" y="9269"/>
                      <a:pt x="186120" y="9269"/>
                    </a:cubicBezTo>
                    <a:lnTo>
                      <a:pt x="160164" y="0"/>
                    </a:lnTo>
                    <a:close/>
                  </a:path>
                </a:pathLst>
              </a:custGeom>
              <a:solidFill>
                <a:srgbClr val="495A7F"/>
              </a:solidFill>
              <a:ln w="822" cap="flat">
                <a:noFill/>
                <a:prstDash val="solid"/>
                <a:miter/>
              </a:ln>
            </p:spPr>
            <p:txBody>
              <a:bodyPr rtlCol="0" anchor="ctr"/>
              <a:lstStyle/>
              <a:p>
                <a:endParaRPr lang="en-US"/>
              </a:p>
            </p:txBody>
          </p:sp>
          <p:sp>
            <p:nvSpPr>
              <p:cNvPr id="178" name="Freeform 177">
                <a:extLst>
                  <a:ext uri="{FF2B5EF4-FFF2-40B4-BE49-F238E27FC236}">
                    <a16:creationId xmlns:a16="http://schemas.microsoft.com/office/drawing/2014/main" id="{00A540C3-8497-A46C-9A40-1A7C019E5E5A}"/>
                  </a:ext>
                </a:extLst>
              </p:cNvPr>
              <p:cNvSpPr/>
              <p:nvPr/>
            </p:nvSpPr>
            <p:spPr>
              <a:xfrm>
                <a:off x="4542207" y="3481634"/>
                <a:ext cx="159050" cy="868007"/>
              </a:xfrm>
              <a:custGeom>
                <a:avLst/>
                <a:gdLst>
                  <a:gd name="connsiteX0" fmla="*/ 38798 w 159050"/>
                  <a:gd name="connsiteY0" fmla="*/ 0 h 868007"/>
                  <a:gd name="connsiteX1" fmla="*/ 142978 w 159050"/>
                  <a:gd name="connsiteY1" fmla="*/ 50284 h 868007"/>
                  <a:gd name="connsiteX2" fmla="*/ 155726 w 159050"/>
                  <a:gd name="connsiteY2" fmla="*/ 241890 h 868007"/>
                  <a:gd name="connsiteX3" fmla="*/ 107727 w 159050"/>
                  <a:gd name="connsiteY3" fmla="*/ 547248 h 868007"/>
                  <a:gd name="connsiteX4" fmla="*/ 89025 w 159050"/>
                  <a:gd name="connsiteY4" fmla="*/ 768700 h 868007"/>
                  <a:gd name="connsiteX5" fmla="*/ 38889 w 159050"/>
                  <a:gd name="connsiteY5" fmla="*/ 867690 h 868007"/>
                  <a:gd name="connsiteX6" fmla="*/ 3622 w 159050"/>
                  <a:gd name="connsiteY6" fmla="*/ 737258 h 868007"/>
                  <a:gd name="connsiteX7" fmla="*/ 3622 w 159050"/>
                  <a:gd name="connsiteY7" fmla="*/ 416068 h 868007"/>
                  <a:gd name="connsiteX8" fmla="*/ 22317 w 159050"/>
                  <a:gd name="connsiteY8" fmla="*/ 106351 h 868007"/>
                  <a:gd name="connsiteX9" fmla="*/ 38798 w 159050"/>
                  <a:gd name="connsiteY9" fmla="*/ 0 h 868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050" h="868007">
                    <a:moveTo>
                      <a:pt x="38798" y="0"/>
                    </a:moveTo>
                    <a:cubicBezTo>
                      <a:pt x="44407" y="2698"/>
                      <a:pt x="127680" y="36262"/>
                      <a:pt x="142978" y="50284"/>
                    </a:cubicBezTo>
                    <a:cubicBezTo>
                      <a:pt x="158275" y="64307"/>
                      <a:pt x="162947" y="215547"/>
                      <a:pt x="155726" y="241890"/>
                    </a:cubicBezTo>
                    <a:cubicBezTo>
                      <a:pt x="148504" y="268233"/>
                      <a:pt x="107727" y="547248"/>
                      <a:pt x="107727" y="547248"/>
                    </a:cubicBezTo>
                    <a:cubicBezTo>
                      <a:pt x="107727" y="547248"/>
                      <a:pt x="92422" y="758082"/>
                      <a:pt x="89025" y="768700"/>
                    </a:cubicBezTo>
                    <a:cubicBezTo>
                      <a:pt x="85629" y="779318"/>
                      <a:pt x="53339" y="863438"/>
                      <a:pt x="38889" y="867690"/>
                    </a:cubicBezTo>
                    <a:cubicBezTo>
                      <a:pt x="24447" y="871942"/>
                      <a:pt x="10852" y="833698"/>
                      <a:pt x="3622" y="737258"/>
                    </a:cubicBezTo>
                    <a:cubicBezTo>
                      <a:pt x="-3599" y="640818"/>
                      <a:pt x="1920" y="515485"/>
                      <a:pt x="3622" y="416068"/>
                    </a:cubicBezTo>
                    <a:cubicBezTo>
                      <a:pt x="5325" y="316650"/>
                      <a:pt x="16370" y="173479"/>
                      <a:pt x="22317" y="106351"/>
                    </a:cubicBezTo>
                    <a:cubicBezTo>
                      <a:pt x="28263" y="39222"/>
                      <a:pt x="38798" y="0"/>
                      <a:pt x="38798" y="0"/>
                    </a:cubicBezTo>
                    <a:close/>
                  </a:path>
                </a:pathLst>
              </a:custGeom>
              <a:solidFill>
                <a:srgbClr val="495A7F"/>
              </a:solidFill>
              <a:ln w="822" cap="flat">
                <a:noFill/>
                <a:prstDash val="solid"/>
                <a:miter/>
              </a:ln>
            </p:spPr>
            <p:txBody>
              <a:bodyPr rtlCol="0" anchor="ctr"/>
              <a:lstStyle/>
              <a:p>
                <a:endParaRPr lang="en-US"/>
              </a:p>
            </p:txBody>
          </p:sp>
          <p:sp>
            <p:nvSpPr>
              <p:cNvPr id="179" name="Freeform 178">
                <a:extLst>
                  <a:ext uri="{FF2B5EF4-FFF2-40B4-BE49-F238E27FC236}">
                    <a16:creationId xmlns:a16="http://schemas.microsoft.com/office/drawing/2014/main" id="{38BC920E-9FFC-F4A4-C634-5E9D3A5F3F38}"/>
                  </a:ext>
                </a:extLst>
              </p:cNvPr>
              <p:cNvSpPr/>
              <p:nvPr/>
            </p:nvSpPr>
            <p:spPr>
              <a:xfrm>
                <a:off x="4397263" y="3599647"/>
                <a:ext cx="34091" cy="183729"/>
              </a:xfrm>
              <a:custGeom>
                <a:avLst/>
                <a:gdLst>
                  <a:gd name="connsiteX0" fmla="*/ 0 w 34091"/>
                  <a:gd name="connsiteY0" fmla="*/ 0 h 183729"/>
                  <a:gd name="connsiteX1" fmla="*/ 34066 w 34091"/>
                  <a:gd name="connsiteY1" fmla="*/ 182846 h 183729"/>
                  <a:gd name="connsiteX2" fmla="*/ 0 w 34091"/>
                  <a:gd name="connsiteY2" fmla="*/ 0 h 183729"/>
                </a:gdLst>
                <a:ahLst/>
                <a:cxnLst>
                  <a:cxn ang="0">
                    <a:pos x="connsiteX0" y="connsiteY0"/>
                  </a:cxn>
                  <a:cxn ang="0">
                    <a:pos x="connsiteX1" y="connsiteY1"/>
                  </a:cxn>
                  <a:cxn ang="0">
                    <a:pos x="connsiteX2" y="connsiteY2"/>
                  </a:cxn>
                </a:cxnLst>
                <a:rect l="l" t="t" r="r" b="b"/>
                <a:pathLst>
                  <a:path w="34091" h="183729">
                    <a:moveTo>
                      <a:pt x="0" y="0"/>
                    </a:moveTo>
                    <a:cubicBezTo>
                      <a:pt x="0" y="0"/>
                      <a:pt x="35184" y="162919"/>
                      <a:pt x="34066" y="182846"/>
                    </a:cubicBezTo>
                    <a:cubicBezTo>
                      <a:pt x="33177" y="198539"/>
                      <a:pt x="0" y="0"/>
                      <a:pt x="0" y="0"/>
                    </a:cubicBezTo>
                    <a:close/>
                  </a:path>
                </a:pathLst>
              </a:custGeom>
              <a:solidFill>
                <a:srgbClr val="495A7F"/>
              </a:solidFill>
              <a:ln w="822" cap="flat">
                <a:noFill/>
                <a:prstDash val="solid"/>
                <a:miter/>
              </a:ln>
            </p:spPr>
            <p:txBody>
              <a:bodyPr rtlCol="0" anchor="ctr"/>
              <a:lstStyle/>
              <a:p>
                <a:endParaRPr lang="en-US"/>
              </a:p>
            </p:txBody>
          </p:sp>
          <p:sp>
            <p:nvSpPr>
              <p:cNvPr id="180" name="Freeform 179">
                <a:extLst>
                  <a:ext uri="{FF2B5EF4-FFF2-40B4-BE49-F238E27FC236}">
                    <a16:creationId xmlns:a16="http://schemas.microsoft.com/office/drawing/2014/main" id="{A1629D0A-448E-1400-F084-43B63F1EAFD2}"/>
                  </a:ext>
                </a:extLst>
              </p:cNvPr>
              <p:cNvSpPr/>
              <p:nvPr/>
            </p:nvSpPr>
            <p:spPr>
              <a:xfrm>
                <a:off x="4349434" y="3739376"/>
                <a:ext cx="15137" cy="126702"/>
              </a:xfrm>
              <a:custGeom>
                <a:avLst/>
                <a:gdLst>
                  <a:gd name="connsiteX0" fmla="*/ 5177 w 15137"/>
                  <a:gd name="connsiteY0" fmla="*/ 126702 h 126702"/>
                  <a:gd name="connsiteX1" fmla="*/ 13960 w 15137"/>
                  <a:gd name="connsiteY1" fmla="*/ 3754 h 126702"/>
                  <a:gd name="connsiteX2" fmla="*/ 3 w 15137"/>
                  <a:gd name="connsiteY2" fmla="*/ 56473 h 126702"/>
                  <a:gd name="connsiteX3" fmla="*/ 5177 w 15137"/>
                  <a:gd name="connsiteY3" fmla="*/ 126702 h 126702"/>
                </a:gdLst>
                <a:ahLst/>
                <a:cxnLst>
                  <a:cxn ang="0">
                    <a:pos x="connsiteX0" y="connsiteY0"/>
                  </a:cxn>
                  <a:cxn ang="0">
                    <a:pos x="connsiteX1" y="connsiteY1"/>
                  </a:cxn>
                  <a:cxn ang="0">
                    <a:pos x="connsiteX2" y="connsiteY2"/>
                  </a:cxn>
                  <a:cxn ang="0">
                    <a:pos x="connsiteX3" y="connsiteY3"/>
                  </a:cxn>
                </a:cxnLst>
                <a:rect l="l" t="t" r="r" b="b"/>
                <a:pathLst>
                  <a:path w="15137" h="126702">
                    <a:moveTo>
                      <a:pt x="5177" y="126702"/>
                    </a:moveTo>
                    <a:cubicBezTo>
                      <a:pt x="3" y="56473"/>
                      <a:pt x="20095" y="21544"/>
                      <a:pt x="13960" y="3754"/>
                    </a:cubicBezTo>
                    <a:cubicBezTo>
                      <a:pt x="7825" y="-14035"/>
                      <a:pt x="-186" y="36060"/>
                      <a:pt x="3" y="56473"/>
                    </a:cubicBezTo>
                    <a:cubicBezTo>
                      <a:pt x="192" y="76895"/>
                      <a:pt x="5177" y="126702"/>
                      <a:pt x="5177" y="126702"/>
                    </a:cubicBezTo>
                    <a:close/>
                  </a:path>
                </a:pathLst>
              </a:custGeom>
              <a:solidFill>
                <a:srgbClr val="495A7F"/>
              </a:solidFill>
              <a:ln w="822" cap="flat">
                <a:noFill/>
                <a:prstDash val="solid"/>
                <a:miter/>
              </a:ln>
            </p:spPr>
            <p:txBody>
              <a:bodyPr rtlCol="0" anchor="ctr"/>
              <a:lstStyle/>
              <a:p>
                <a:endParaRPr lang="en-US"/>
              </a:p>
            </p:txBody>
          </p:sp>
          <p:sp>
            <p:nvSpPr>
              <p:cNvPr id="181" name="Freeform 180">
                <a:extLst>
                  <a:ext uri="{FF2B5EF4-FFF2-40B4-BE49-F238E27FC236}">
                    <a16:creationId xmlns:a16="http://schemas.microsoft.com/office/drawing/2014/main" id="{102F7C8E-1DE9-AC8B-5FEA-332B9959E09F}"/>
                  </a:ext>
                </a:extLst>
              </p:cNvPr>
              <p:cNvSpPr/>
              <p:nvPr/>
            </p:nvSpPr>
            <p:spPr>
              <a:xfrm>
                <a:off x="4621350" y="3822627"/>
                <a:ext cx="7851" cy="153692"/>
              </a:xfrm>
              <a:custGeom>
                <a:avLst/>
                <a:gdLst>
                  <a:gd name="connsiteX0" fmla="*/ 523 w 7851"/>
                  <a:gd name="connsiteY0" fmla="*/ 4986 h 153692"/>
                  <a:gd name="connsiteX1" fmla="*/ 6469 w 7851"/>
                  <a:gd name="connsiteY1" fmla="*/ 153684 h 153692"/>
                  <a:gd name="connsiteX2" fmla="*/ 523 w 7851"/>
                  <a:gd name="connsiteY2" fmla="*/ 4986 h 153692"/>
                </a:gdLst>
                <a:ahLst/>
                <a:cxnLst>
                  <a:cxn ang="0">
                    <a:pos x="connsiteX0" y="connsiteY0"/>
                  </a:cxn>
                  <a:cxn ang="0">
                    <a:pos x="connsiteX1" y="connsiteY1"/>
                  </a:cxn>
                  <a:cxn ang="0">
                    <a:pos x="connsiteX2" y="connsiteY2"/>
                  </a:cxn>
                </a:cxnLst>
                <a:rect l="l" t="t" r="r" b="b"/>
                <a:pathLst>
                  <a:path w="7851" h="153692">
                    <a:moveTo>
                      <a:pt x="523" y="4986"/>
                    </a:moveTo>
                    <a:cubicBezTo>
                      <a:pt x="-1172" y="-32370"/>
                      <a:pt x="1370" y="152409"/>
                      <a:pt x="6469" y="153684"/>
                    </a:cubicBezTo>
                    <a:cubicBezTo>
                      <a:pt x="11568" y="154959"/>
                      <a:pt x="950" y="14337"/>
                      <a:pt x="523" y="4986"/>
                    </a:cubicBezTo>
                    <a:close/>
                  </a:path>
                </a:pathLst>
              </a:custGeom>
              <a:solidFill>
                <a:srgbClr val="495A7F"/>
              </a:solidFill>
              <a:ln w="822" cap="flat">
                <a:no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ABF6DE20-D421-A2B9-9113-47BED9EF08F2}"/>
                  </a:ext>
                </a:extLst>
              </p:cNvPr>
              <p:cNvSpPr/>
              <p:nvPr/>
            </p:nvSpPr>
            <p:spPr>
              <a:xfrm>
                <a:off x="4405272" y="3330525"/>
                <a:ext cx="71072" cy="193876"/>
              </a:xfrm>
              <a:custGeom>
                <a:avLst/>
                <a:gdLst>
                  <a:gd name="connsiteX0" fmla="*/ 49636 w 71072"/>
                  <a:gd name="connsiteY0" fmla="*/ 8085 h 193876"/>
                  <a:gd name="connsiteX1" fmla="*/ 32217 w 71072"/>
                  <a:gd name="connsiteY1" fmla="*/ 57366 h 193876"/>
                  <a:gd name="connsiteX2" fmla="*/ 23721 w 71072"/>
                  <a:gd name="connsiteY2" fmla="*/ 141486 h 193876"/>
                  <a:gd name="connsiteX3" fmla="*/ 2905 w 71072"/>
                  <a:gd name="connsiteY3" fmla="*/ 163149 h 193876"/>
                  <a:gd name="connsiteX4" fmla="*/ 10553 w 71072"/>
                  <a:gd name="connsiteY4" fmla="*/ 182690 h 193876"/>
                  <a:gd name="connsiteX5" fmla="*/ 28401 w 71072"/>
                  <a:gd name="connsiteY5" fmla="*/ 188217 h 193876"/>
                  <a:gd name="connsiteX6" fmla="*/ 49645 w 71072"/>
                  <a:gd name="connsiteY6" fmla="*/ 192889 h 193876"/>
                  <a:gd name="connsiteX7" fmla="*/ 65361 w 71072"/>
                  <a:gd name="connsiteY7" fmla="*/ 176744 h 193876"/>
                  <a:gd name="connsiteX8" fmla="*/ 70461 w 71072"/>
                  <a:gd name="connsiteY8" fmla="*/ 108769 h 193876"/>
                  <a:gd name="connsiteX9" fmla="*/ 65789 w 71072"/>
                  <a:gd name="connsiteY9" fmla="*/ 40366 h 193876"/>
                  <a:gd name="connsiteX10" fmla="*/ 64514 w 71072"/>
                  <a:gd name="connsiteY10" fmla="*/ 2558 h 193876"/>
                  <a:gd name="connsiteX11" fmla="*/ 49636 w 71072"/>
                  <a:gd name="connsiteY11" fmla="*/ 8085 h 193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1072" h="193876">
                    <a:moveTo>
                      <a:pt x="49636" y="8085"/>
                    </a:moveTo>
                    <a:cubicBezTo>
                      <a:pt x="45384" y="15306"/>
                      <a:pt x="32217" y="43352"/>
                      <a:pt x="32217" y="57366"/>
                    </a:cubicBezTo>
                    <a:cubicBezTo>
                      <a:pt x="32217" y="71381"/>
                      <a:pt x="30095" y="138509"/>
                      <a:pt x="23721" y="141486"/>
                    </a:cubicBezTo>
                    <a:cubicBezTo>
                      <a:pt x="17347" y="144463"/>
                      <a:pt x="10126" y="155081"/>
                      <a:pt x="2905" y="163149"/>
                    </a:cubicBezTo>
                    <a:cubicBezTo>
                      <a:pt x="-4316" y="171217"/>
                      <a:pt x="3333" y="179294"/>
                      <a:pt x="10553" y="182690"/>
                    </a:cubicBezTo>
                    <a:cubicBezTo>
                      <a:pt x="17775" y="186087"/>
                      <a:pt x="20324" y="180988"/>
                      <a:pt x="28401" y="188217"/>
                    </a:cubicBezTo>
                    <a:cubicBezTo>
                      <a:pt x="36469" y="195438"/>
                      <a:pt x="39874" y="194164"/>
                      <a:pt x="49645" y="192889"/>
                    </a:cubicBezTo>
                    <a:cubicBezTo>
                      <a:pt x="59415" y="191614"/>
                      <a:pt x="63667" y="193736"/>
                      <a:pt x="65361" y="176744"/>
                    </a:cubicBezTo>
                    <a:cubicBezTo>
                      <a:pt x="67064" y="159753"/>
                      <a:pt x="67483" y="115143"/>
                      <a:pt x="70461" y="108769"/>
                    </a:cubicBezTo>
                    <a:cubicBezTo>
                      <a:pt x="73438" y="102395"/>
                      <a:pt x="64514" y="49290"/>
                      <a:pt x="65789" y="40366"/>
                    </a:cubicBezTo>
                    <a:cubicBezTo>
                      <a:pt x="67064" y="31442"/>
                      <a:pt x="70041" y="10626"/>
                      <a:pt x="64514" y="2558"/>
                    </a:cubicBezTo>
                    <a:cubicBezTo>
                      <a:pt x="58987" y="-5510"/>
                      <a:pt x="49636" y="8085"/>
                      <a:pt x="49636" y="8085"/>
                    </a:cubicBezTo>
                    <a:close/>
                  </a:path>
                </a:pathLst>
              </a:custGeom>
              <a:solidFill>
                <a:srgbClr val="FFFFFF"/>
              </a:solidFill>
              <a:ln w="822" cap="flat">
                <a:noFill/>
                <a:prstDash val="solid"/>
                <a:miter/>
              </a:ln>
            </p:spPr>
            <p:txBody>
              <a:bodyPr rtlCol="0" anchor="ctr"/>
              <a:lstStyle/>
              <a:p>
                <a:endParaRPr lang="en-US"/>
              </a:p>
            </p:txBody>
          </p:sp>
          <p:sp>
            <p:nvSpPr>
              <p:cNvPr id="183" name="Freeform 182">
                <a:extLst>
                  <a:ext uri="{FF2B5EF4-FFF2-40B4-BE49-F238E27FC236}">
                    <a16:creationId xmlns:a16="http://schemas.microsoft.com/office/drawing/2014/main" id="{9FE11D0F-EED1-D4B4-3E4C-3E82B3F14FDD}"/>
                  </a:ext>
                </a:extLst>
              </p:cNvPr>
              <p:cNvSpPr/>
              <p:nvPr/>
            </p:nvSpPr>
            <p:spPr>
              <a:xfrm>
                <a:off x="4564350" y="3331230"/>
                <a:ext cx="62259" cy="191781"/>
              </a:xfrm>
              <a:custGeom>
                <a:avLst/>
                <a:gdLst>
                  <a:gd name="connsiteX0" fmla="*/ 35004 w 62259"/>
                  <a:gd name="connsiteY0" fmla="*/ 3556 h 191781"/>
                  <a:gd name="connsiteX1" fmla="*/ 47752 w 62259"/>
                  <a:gd name="connsiteY1" fmla="*/ 63035 h 191781"/>
                  <a:gd name="connsiteX2" fmla="*/ 47752 w 62259"/>
                  <a:gd name="connsiteY2" fmla="*/ 122087 h 191781"/>
                  <a:gd name="connsiteX3" fmla="*/ 57095 w 62259"/>
                  <a:gd name="connsiteY3" fmla="*/ 164574 h 191781"/>
                  <a:gd name="connsiteX4" fmla="*/ 50721 w 62259"/>
                  <a:gd name="connsiteY4" fmla="*/ 188368 h 191781"/>
                  <a:gd name="connsiteX5" fmla="*/ 26081 w 62259"/>
                  <a:gd name="connsiteY5" fmla="*/ 188368 h 191781"/>
                  <a:gd name="connsiteX6" fmla="*/ 6111 w 62259"/>
                  <a:gd name="connsiteY6" fmla="*/ 189643 h 191781"/>
                  <a:gd name="connsiteX7" fmla="*/ 1440 w 62259"/>
                  <a:gd name="connsiteY7" fmla="*/ 162452 h 191781"/>
                  <a:gd name="connsiteX8" fmla="*/ 13760 w 62259"/>
                  <a:gd name="connsiteY8" fmla="*/ 103401 h 191781"/>
                  <a:gd name="connsiteX9" fmla="*/ 20562 w 62259"/>
                  <a:gd name="connsiteY9" fmla="*/ 56242 h 191781"/>
                  <a:gd name="connsiteX10" fmla="*/ 24814 w 62259"/>
                  <a:gd name="connsiteY10" fmla="*/ 8235 h 191781"/>
                  <a:gd name="connsiteX11" fmla="*/ 35004 w 62259"/>
                  <a:gd name="connsiteY11" fmla="*/ 3556 h 191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59" h="191781">
                    <a:moveTo>
                      <a:pt x="35004" y="3556"/>
                    </a:moveTo>
                    <a:cubicBezTo>
                      <a:pt x="39158" y="11270"/>
                      <a:pt x="48599" y="43913"/>
                      <a:pt x="47752" y="63035"/>
                    </a:cubicBezTo>
                    <a:cubicBezTo>
                      <a:pt x="46905" y="82157"/>
                      <a:pt x="45630" y="111897"/>
                      <a:pt x="47752" y="122087"/>
                    </a:cubicBezTo>
                    <a:cubicBezTo>
                      <a:pt x="49874" y="132285"/>
                      <a:pt x="49027" y="153948"/>
                      <a:pt x="57095" y="164574"/>
                    </a:cubicBezTo>
                    <a:cubicBezTo>
                      <a:pt x="65163" y="175192"/>
                      <a:pt x="64316" y="184971"/>
                      <a:pt x="50721" y="188368"/>
                    </a:cubicBezTo>
                    <a:cubicBezTo>
                      <a:pt x="37126" y="191764"/>
                      <a:pt x="35851" y="185818"/>
                      <a:pt x="26081" y="188368"/>
                    </a:cubicBezTo>
                    <a:cubicBezTo>
                      <a:pt x="16310" y="190917"/>
                      <a:pt x="12913" y="193895"/>
                      <a:pt x="6111" y="189643"/>
                    </a:cubicBezTo>
                    <a:cubicBezTo>
                      <a:pt x="-690" y="185390"/>
                      <a:pt x="-1109" y="176475"/>
                      <a:pt x="1440" y="162452"/>
                    </a:cubicBezTo>
                    <a:cubicBezTo>
                      <a:pt x="3989" y="148430"/>
                      <a:pt x="12485" y="120820"/>
                      <a:pt x="13760" y="103401"/>
                    </a:cubicBezTo>
                    <a:cubicBezTo>
                      <a:pt x="15035" y="85981"/>
                      <a:pt x="20981" y="66012"/>
                      <a:pt x="20562" y="56242"/>
                    </a:cubicBezTo>
                    <a:cubicBezTo>
                      <a:pt x="20134" y="46471"/>
                      <a:pt x="22684" y="18006"/>
                      <a:pt x="24814" y="8235"/>
                    </a:cubicBezTo>
                    <a:cubicBezTo>
                      <a:pt x="26944" y="-1535"/>
                      <a:pt x="32035" y="-1963"/>
                      <a:pt x="35004" y="3556"/>
                    </a:cubicBezTo>
                    <a:close/>
                  </a:path>
                </a:pathLst>
              </a:custGeom>
              <a:solidFill>
                <a:srgbClr val="FFFFFF"/>
              </a:solidFill>
              <a:ln w="822" cap="flat">
                <a:noFill/>
                <a:prstDash val="solid"/>
                <a:miter/>
              </a:ln>
            </p:spPr>
            <p:txBody>
              <a:bodyPr rtlCol="0" anchor="ctr"/>
              <a:lstStyle/>
              <a:p>
                <a:endParaRPr lang="en-US"/>
              </a:p>
            </p:txBody>
          </p:sp>
          <p:sp>
            <p:nvSpPr>
              <p:cNvPr id="184" name="Freeform 183">
                <a:extLst>
                  <a:ext uri="{FF2B5EF4-FFF2-40B4-BE49-F238E27FC236}">
                    <a16:creationId xmlns:a16="http://schemas.microsoft.com/office/drawing/2014/main" id="{E93977FD-AFDB-E918-F4E6-6BDD7C793C40}"/>
                  </a:ext>
                </a:extLst>
              </p:cNvPr>
              <p:cNvSpPr/>
              <p:nvPr/>
            </p:nvSpPr>
            <p:spPr>
              <a:xfrm>
                <a:off x="4449994" y="3286146"/>
                <a:ext cx="73937" cy="75867"/>
              </a:xfrm>
              <a:custGeom>
                <a:avLst/>
                <a:gdLst>
                  <a:gd name="connsiteX0" fmla="*/ 73284 w 73937"/>
                  <a:gd name="connsiteY0" fmla="*/ 0 h 75867"/>
                  <a:gd name="connsiteX1" fmla="*/ 49737 w 73937"/>
                  <a:gd name="connsiteY1" fmla="*/ 16992 h 75867"/>
                  <a:gd name="connsiteX2" fmla="*/ 24669 w 73937"/>
                  <a:gd name="connsiteY2" fmla="*/ 34839 h 75867"/>
                  <a:gd name="connsiteX3" fmla="*/ 22991 w 73937"/>
                  <a:gd name="connsiteY3" fmla="*/ 64587 h 75867"/>
                  <a:gd name="connsiteX4" fmla="*/ 29 w 73937"/>
                  <a:gd name="connsiteY4" fmla="*/ 73074 h 75867"/>
                  <a:gd name="connsiteX5" fmla="*/ 12776 w 73937"/>
                  <a:gd name="connsiteY5" fmla="*/ 34411 h 75867"/>
                  <a:gd name="connsiteX6" fmla="*/ 73284 w 73937"/>
                  <a:gd name="connsiteY6" fmla="*/ 0 h 75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937" h="75867">
                    <a:moveTo>
                      <a:pt x="73284" y="0"/>
                    </a:moveTo>
                    <a:cubicBezTo>
                      <a:pt x="77742" y="0"/>
                      <a:pt x="58233" y="10618"/>
                      <a:pt x="49737" y="16992"/>
                    </a:cubicBezTo>
                    <a:cubicBezTo>
                      <a:pt x="41241" y="23366"/>
                      <a:pt x="26372" y="26762"/>
                      <a:pt x="24669" y="34839"/>
                    </a:cubicBezTo>
                    <a:cubicBezTo>
                      <a:pt x="22967" y="42907"/>
                      <a:pt x="28535" y="59504"/>
                      <a:pt x="22991" y="64587"/>
                    </a:cubicBezTo>
                    <a:cubicBezTo>
                      <a:pt x="17448" y="69670"/>
                      <a:pt x="-818" y="81143"/>
                      <a:pt x="29" y="73074"/>
                    </a:cubicBezTo>
                    <a:cubicBezTo>
                      <a:pt x="876" y="65006"/>
                      <a:pt x="5556" y="42060"/>
                      <a:pt x="12776" y="34411"/>
                    </a:cubicBezTo>
                    <a:cubicBezTo>
                      <a:pt x="19998" y="26762"/>
                      <a:pt x="28855" y="8"/>
                      <a:pt x="73284" y="0"/>
                    </a:cubicBezTo>
                    <a:close/>
                  </a:path>
                </a:pathLst>
              </a:custGeom>
              <a:solidFill>
                <a:srgbClr val="FFFFFF"/>
              </a:solidFill>
              <a:ln w="822" cap="flat">
                <a:noFill/>
                <a:prstDash val="solid"/>
                <a:miter/>
              </a:ln>
            </p:spPr>
            <p:txBody>
              <a:bodyPr rtlCol="0" anchor="ctr"/>
              <a:lstStyle/>
              <a:p>
                <a:endParaRPr lang="en-US"/>
              </a:p>
            </p:txBody>
          </p:sp>
          <p:sp>
            <p:nvSpPr>
              <p:cNvPr id="185" name="Freeform 184">
                <a:extLst>
                  <a:ext uri="{FF2B5EF4-FFF2-40B4-BE49-F238E27FC236}">
                    <a16:creationId xmlns:a16="http://schemas.microsoft.com/office/drawing/2014/main" id="{42F40B68-4190-75E4-E26C-CDB3F264C2BB}"/>
                  </a:ext>
                </a:extLst>
              </p:cNvPr>
              <p:cNvSpPr/>
              <p:nvPr/>
            </p:nvSpPr>
            <p:spPr>
              <a:xfrm>
                <a:off x="4517961" y="3284485"/>
                <a:ext cx="81783" cy="89978"/>
              </a:xfrm>
              <a:custGeom>
                <a:avLst/>
                <a:gdLst>
                  <a:gd name="connsiteX0" fmla="*/ 37 w 81783"/>
                  <a:gd name="connsiteY0" fmla="*/ 1661 h 89978"/>
                  <a:gd name="connsiteX1" fmla="*/ 8533 w 81783"/>
                  <a:gd name="connsiteY1" fmla="*/ 11432 h 89978"/>
                  <a:gd name="connsiteX2" fmla="*/ 41669 w 81783"/>
                  <a:gd name="connsiteY2" fmla="*/ 28004 h 89978"/>
                  <a:gd name="connsiteX3" fmla="*/ 46341 w 81783"/>
                  <a:gd name="connsiteY3" fmla="*/ 46698 h 89978"/>
                  <a:gd name="connsiteX4" fmla="*/ 57386 w 81783"/>
                  <a:gd name="connsiteY4" fmla="*/ 66240 h 89978"/>
                  <a:gd name="connsiteX5" fmla="*/ 70981 w 81783"/>
                  <a:gd name="connsiteY5" fmla="*/ 89910 h 89978"/>
                  <a:gd name="connsiteX6" fmla="*/ 81599 w 81783"/>
                  <a:gd name="connsiteY6" fmla="*/ 50523 h 89978"/>
                  <a:gd name="connsiteX7" fmla="*/ 43364 w 81783"/>
                  <a:gd name="connsiteY7" fmla="*/ 5066 h 89978"/>
                  <a:gd name="connsiteX8" fmla="*/ 37 w 81783"/>
                  <a:gd name="connsiteY8" fmla="*/ 1661 h 89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783" h="89978">
                    <a:moveTo>
                      <a:pt x="37" y="1661"/>
                    </a:moveTo>
                    <a:cubicBezTo>
                      <a:pt x="37" y="1661"/>
                      <a:pt x="2587" y="9310"/>
                      <a:pt x="8533" y="11432"/>
                    </a:cubicBezTo>
                    <a:cubicBezTo>
                      <a:pt x="14479" y="13554"/>
                      <a:pt x="39547" y="21630"/>
                      <a:pt x="41669" y="28004"/>
                    </a:cubicBezTo>
                    <a:cubicBezTo>
                      <a:pt x="43791" y="34378"/>
                      <a:pt x="39120" y="40752"/>
                      <a:pt x="46341" y="46698"/>
                    </a:cubicBezTo>
                    <a:cubicBezTo>
                      <a:pt x="53562" y="52645"/>
                      <a:pt x="50165" y="58171"/>
                      <a:pt x="57386" y="66240"/>
                    </a:cubicBezTo>
                    <a:cubicBezTo>
                      <a:pt x="64607" y="74308"/>
                      <a:pt x="69279" y="88084"/>
                      <a:pt x="70981" y="89910"/>
                    </a:cubicBezTo>
                    <a:cubicBezTo>
                      <a:pt x="72684" y="91736"/>
                      <a:pt x="83302" y="56469"/>
                      <a:pt x="81599" y="50523"/>
                    </a:cubicBezTo>
                    <a:cubicBezTo>
                      <a:pt x="79897" y="44576"/>
                      <a:pt x="74378" y="16959"/>
                      <a:pt x="43364" y="5066"/>
                    </a:cubicBezTo>
                    <a:cubicBezTo>
                      <a:pt x="12357" y="-6843"/>
                      <a:pt x="-794" y="6662"/>
                      <a:pt x="37" y="1661"/>
                    </a:cubicBezTo>
                    <a:close/>
                  </a:path>
                </a:pathLst>
              </a:custGeom>
              <a:solidFill>
                <a:srgbClr val="FFFFFF"/>
              </a:solidFill>
              <a:ln w="822" cap="flat">
                <a:noFill/>
                <a:prstDash val="solid"/>
                <a:miter/>
              </a:ln>
            </p:spPr>
            <p:txBody>
              <a:bodyPr rtlCol="0" anchor="ctr"/>
              <a:lstStyle/>
              <a:p>
                <a:endParaRPr lang="en-US"/>
              </a:p>
            </p:txBody>
          </p:sp>
          <p:sp>
            <p:nvSpPr>
              <p:cNvPr id="186" name="Freeform 185">
                <a:extLst>
                  <a:ext uri="{FF2B5EF4-FFF2-40B4-BE49-F238E27FC236}">
                    <a16:creationId xmlns:a16="http://schemas.microsoft.com/office/drawing/2014/main" id="{5EF4F43C-02E5-E859-C0A5-3DE44DF3B596}"/>
                  </a:ext>
                </a:extLst>
              </p:cNvPr>
              <p:cNvSpPr/>
              <p:nvPr/>
            </p:nvSpPr>
            <p:spPr>
              <a:xfrm>
                <a:off x="4550781" y="3264146"/>
                <a:ext cx="44592" cy="14007"/>
              </a:xfrm>
              <a:custGeom>
                <a:avLst/>
                <a:gdLst>
                  <a:gd name="connsiteX0" fmla="*/ 0 w 44592"/>
                  <a:gd name="connsiteY0" fmla="*/ 0 h 14007"/>
                  <a:gd name="connsiteX1" fmla="*/ 43170 w 44592"/>
                  <a:gd name="connsiteY1" fmla="*/ 12394 h 14007"/>
                  <a:gd name="connsiteX2" fmla="*/ 0 w 44592"/>
                  <a:gd name="connsiteY2" fmla="*/ 0 h 14007"/>
                </a:gdLst>
                <a:ahLst/>
                <a:cxnLst>
                  <a:cxn ang="0">
                    <a:pos x="connsiteX0" y="connsiteY0"/>
                  </a:cxn>
                  <a:cxn ang="0">
                    <a:pos x="connsiteX1" y="connsiteY1"/>
                  </a:cxn>
                  <a:cxn ang="0">
                    <a:pos x="connsiteX2" y="connsiteY2"/>
                  </a:cxn>
                </a:cxnLst>
                <a:rect l="l" t="t" r="r" b="b"/>
                <a:pathLst>
                  <a:path w="44592" h="14007">
                    <a:moveTo>
                      <a:pt x="0" y="0"/>
                    </a:moveTo>
                    <a:cubicBezTo>
                      <a:pt x="0" y="0"/>
                      <a:pt x="32783" y="5198"/>
                      <a:pt x="43170" y="12394"/>
                    </a:cubicBezTo>
                    <a:cubicBezTo>
                      <a:pt x="53574" y="19591"/>
                      <a:pt x="3602" y="403"/>
                      <a:pt x="0" y="0"/>
                    </a:cubicBezTo>
                    <a:close/>
                  </a:path>
                </a:pathLst>
              </a:custGeom>
              <a:solidFill>
                <a:srgbClr val="988B89"/>
              </a:solidFill>
              <a:ln w="822" cap="flat">
                <a:no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88B573F0-0453-5867-37C1-4ADD54FB8422}"/>
                  </a:ext>
                </a:extLst>
              </p:cNvPr>
              <p:cNvSpPr/>
              <p:nvPr/>
            </p:nvSpPr>
            <p:spPr>
              <a:xfrm>
                <a:off x="4489582" y="3754571"/>
                <a:ext cx="42273" cy="42273"/>
              </a:xfrm>
              <a:custGeom>
                <a:avLst/>
                <a:gdLst>
                  <a:gd name="connsiteX0" fmla="*/ 42274 w 42273"/>
                  <a:gd name="connsiteY0" fmla="*/ 21137 h 42273"/>
                  <a:gd name="connsiteX1" fmla="*/ 21137 w 42273"/>
                  <a:gd name="connsiteY1" fmla="*/ 42274 h 42273"/>
                  <a:gd name="connsiteX2" fmla="*/ 0 w 42273"/>
                  <a:gd name="connsiteY2" fmla="*/ 21137 h 42273"/>
                  <a:gd name="connsiteX3" fmla="*/ 21137 w 42273"/>
                  <a:gd name="connsiteY3" fmla="*/ 0 h 42273"/>
                  <a:gd name="connsiteX4" fmla="*/ 42274 w 42273"/>
                  <a:gd name="connsiteY4" fmla="*/ 21137 h 42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73" h="42273">
                    <a:moveTo>
                      <a:pt x="42274" y="21137"/>
                    </a:moveTo>
                    <a:cubicBezTo>
                      <a:pt x="42274" y="32810"/>
                      <a:pt x="32810" y="42274"/>
                      <a:pt x="21137" y="42274"/>
                    </a:cubicBezTo>
                    <a:cubicBezTo>
                      <a:pt x="9463" y="42274"/>
                      <a:pt x="0" y="32810"/>
                      <a:pt x="0" y="21137"/>
                    </a:cubicBezTo>
                    <a:cubicBezTo>
                      <a:pt x="0" y="9463"/>
                      <a:pt x="9463" y="0"/>
                      <a:pt x="21137" y="0"/>
                    </a:cubicBezTo>
                    <a:cubicBezTo>
                      <a:pt x="32810" y="0"/>
                      <a:pt x="42274" y="9463"/>
                      <a:pt x="42274" y="21137"/>
                    </a:cubicBezTo>
                    <a:close/>
                  </a:path>
                </a:pathLst>
              </a:custGeom>
              <a:noFill/>
              <a:ln w="6577" cap="flat">
                <a:solidFill>
                  <a:srgbClr val="FFFFFF"/>
                </a:solid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0211DE70-19B7-E7EE-DAE5-566A59AF9F19}"/>
                  </a:ext>
                </a:extLst>
              </p:cNvPr>
              <p:cNvSpPr/>
              <p:nvPr/>
            </p:nvSpPr>
            <p:spPr>
              <a:xfrm>
                <a:off x="4397303" y="3555744"/>
                <a:ext cx="22198" cy="36955"/>
              </a:xfrm>
              <a:custGeom>
                <a:avLst/>
                <a:gdLst>
                  <a:gd name="connsiteX0" fmla="*/ 22199 w 22198"/>
                  <a:gd name="connsiteY0" fmla="*/ 0 h 36955"/>
                  <a:gd name="connsiteX1" fmla="*/ 108 w 22198"/>
                  <a:gd name="connsiteY1" fmla="*/ 36944 h 36955"/>
                  <a:gd name="connsiteX2" fmla="*/ 22199 w 22198"/>
                  <a:gd name="connsiteY2" fmla="*/ 0 h 36955"/>
                </a:gdLst>
                <a:ahLst/>
                <a:cxnLst>
                  <a:cxn ang="0">
                    <a:pos x="connsiteX0" y="connsiteY0"/>
                  </a:cxn>
                  <a:cxn ang="0">
                    <a:pos x="connsiteX1" y="connsiteY1"/>
                  </a:cxn>
                  <a:cxn ang="0">
                    <a:pos x="connsiteX2" y="connsiteY2"/>
                  </a:cxn>
                </a:cxnLst>
                <a:rect l="l" t="t" r="r" b="b"/>
                <a:pathLst>
                  <a:path w="22198" h="36955">
                    <a:moveTo>
                      <a:pt x="22199" y="0"/>
                    </a:moveTo>
                    <a:cubicBezTo>
                      <a:pt x="22199" y="0"/>
                      <a:pt x="-1800" y="36188"/>
                      <a:pt x="108" y="36944"/>
                    </a:cubicBezTo>
                    <a:cubicBezTo>
                      <a:pt x="2008" y="37709"/>
                      <a:pt x="22199" y="0"/>
                      <a:pt x="22199" y="0"/>
                    </a:cubicBezTo>
                    <a:close/>
                  </a:path>
                </a:pathLst>
              </a:custGeom>
              <a:solidFill>
                <a:srgbClr val="495A7F"/>
              </a:solidFill>
              <a:ln w="822" cap="flat">
                <a:noFill/>
                <a:prstDash val="solid"/>
                <a:miter/>
              </a:ln>
            </p:spPr>
            <p:txBody>
              <a:bodyPr rtlCol="0" anchor="ctr"/>
              <a:lstStyle/>
              <a:p>
                <a:endParaRPr lang="en-US"/>
              </a:p>
            </p:txBody>
          </p:sp>
          <p:sp>
            <p:nvSpPr>
              <p:cNvPr id="189" name="Freeform 188">
                <a:extLst>
                  <a:ext uri="{FF2B5EF4-FFF2-40B4-BE49-F238E27FC236}">
                    <a16:creationId xmlns:a16="http://schemas.microsoft.com/office/drawing/2014/main" id="{60E4EF05-61C0-DD02-8A96-87DE438DF815}"/>
                  </a:ext>
                </a:extLst>
              </p:cNvPr>
              <p:cNvSpPr/>
              <p:nvPr/>
            </p:nvSpPr>
            <p:spPr>
              <a:xfrm>
                <a:off x="4574811" y="3601185"/>
                <a:ext cx="48180" cy="180546"/>
              </a:xfrm>
              <a:custGeom>
                <a:avLst/>
                <a:gdLst>
                  <a:gd name="connsiteX0" fmla="*/ 48181 w 48180"/>
                  <a:gd name="connsiteY0" fmla="*/ 0 h 180546"/>
                  <a:gd name="connsiteX1" fmla="*/ 2 w 48180"/>
                  <a:gd name="connsiteY1" fmla="*/ 179647 h 180546"/>
                  <a:gd name="connsiteX2" fmla="*/ 48181 w 48180"/>
                  <a:gd name="connsiteY2" fmla="*/ 0 h 180546"/>
                </a:gdLst>
                <a:ahLst/>
                <a:cxnLst>
                  <a:cxn ang="0">
                    <a:pos x="connsiteX0" y="connsiteY0"/>
                  </a:cxn>
                  <a:cxn ang="0">
                    <a:pos x="connsiteX1" y="connsiteY1"/>
                  </a:cxn>
                  <a:cxn ang="0">
                    <a:pos x="connsiteX2" y="connsiteY2"/>
                  </a:cxn>
                </a:cxnLst>
                <a:rect l="l" t="t" r="r" b="b"/>
                <a:pathLst>
                  <a:path w="48180" h="180546">
                    <a:moveTo>
                      <a:pt x="48181" y="0"/>
                    </a:moveTo>
                    <a:cubicBezTo>
                      <a:pt x="48181" y="0"/>
                      <a:pt x="429" y="159686"/>
                      <a:pt x="2" y="179647"/>
                    </a:cubicBezTo>
                    <a:cubicBezTo>
                      <a:pt x="-336" y="195356"/>
                      <a:pt x="48181" y="0"/>
                      <a:pt x="48181" y="0"/>
                    </a:cubicBezTo>
                    <a:close/>
                  </a:path>
                </a:pathLst>
              </a:custGeom>
              <a:solidFill>
                <a:srgbClr val="495A7F"/>
              </a:solidFill>
              <a:ln w="822"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BD899871-5140-ED92-B642-216F2D4CAEA3}"/>
                  </a:ext>
                </a:extLst>
              </p:cNvPr>
              <p:cNvSpPr/>
              <p:nvPr/>
            </p:nvSpPr>
            <p:spPr>
              <a:xfrm>
                <a:off x="4604231" y="3555687"/>
                <a:ext cx="19282" cy="38563"/>
              </a:xfrm>
              <a:custGeom>
                <a:avLst/>
                <a:gdLst>
                  <a:gd name="connsiteX0" fmla="*/ 0 w 19282"/>
                  <a:gd name="connsiteY0" fmla="*/ 0 h 38563"/>
                  <a:gd name="connsiteX1" fmla="*/ 19155 w 19282"/>
                  <a:gd name="connsiteY1" fmla="*/ 38556 h 38563"/>
                  <a:gd name="connsiteX2" fmla="*/ 0 w 19282"/>
                  <a:gd name="connsiteY2" fmla="*/ 0 h 38563"/>
                </a:gdLst>
                <a:ahLst/>
                <a:cxnLst>
                  <a:cxn ang="0">
                    <a:pos x="connsiteX0" y="connsiteY0"/>
                  </a:cxn>
                  <a:cxn ang="0">
                    <a:pos x="connsiteX1" y="connsiteY1"/>
                  </a:cxn>
                  <a:cxn ang="0">
                    <a:pos x="connsiteX2" y="connsiteY2"/>
                  </a:cxn>
                </a:cxnLst>
                <a:rect l="l" t="t" r="r" b="b"/>
                <a:pathLst>
                  <a:path w="19282" h="38563">
                    <a:moveTo>
                      <a:pt x="0" y="0"/>
                    </a:moveTo>
                    <a:cubicBezTo>
                      <a:pt x="0" y="0"/>
                      <a:pt x="21112" y="37939"/>
                      <a:pt x="19155" y="38556"/>
                    </a:cubicBezTo>
                    <a:cubicBezTo>
                      <a:pt x="17197" y="39157"/>
                      <a:pt x="0" y="0"/>
                      <a:pt x="0" y="0"/>
                    </a:cubicBezTo>
                    <a:close/>
                  </a:path>
                </a:pathLst>
              </a:custGeom>
              <a:solidFill>
                <a:srgbClr val="495A7F"/>
              </a:solidFill>
              <a:ln w="822" cap="flat">
                <a:noFill/>
                <a:prstDash val="solid"/>
                <a:miter/>
              </a:ln>
            </p:spPr>
            <p:txBody>
              <a:bodyPr rtlCol="0" anchor="ctr"/>
              <a:lstStyle/>
              <a:p>
                <a:endParaRPr lang="en-US"/>
              </a:p>
            </p:txBody>
          </p:sp>
        </p:grpSp>
        <p:grpSp>
          <p:nvGrpSpPr>
            <p:cNvPr id="191" name="Graphic 2">
              <a:extLst>
                <a:ext uri="{FF2B5EF4-FFF2-40B4-BE49-F238E27FC236}">
                  <a16:creationId xmlns:a16="http://schemas.microsoft.com/office/drawing/2014/main" id="{B09C14C5-958C-19FF-C4E1-69C915B4D767}"/>
                </a:ext>
              </a:extLst>
            </p:cNvPr>
            <p:cNvGrpSpPr/>
            <p:nvPr/>
          </p:nvGrpSpPr>
          <p:grpSpPr>
            <a:xfrm>
              <a:off x="5756480" y="5671073"/>
              <a:ext cx="650630" cy="1396619"/>
              <a:chOff x="5725816" y="3221401"/>
              <a:chExt cx="650630" cy="1396619"/>
            </a:xfrm>
          </p:grpSpPr>
          <p:sp>
            <p:nvSpPr>
              <p:cNvPr id="192" name="Freeform 191">
                <a:extLst>
                  <a:ext uri="{FF2B5EF4-FFF2-40B4-BE49-F238E27FC236}">
                    <a16:creationId xmlns:a16="http://schemas.microsoft.com/office/drawing/2014/main" id="{D7F06D45-C9A6-5A24-EAA6-5F5C2BC09CC0}"/>
                  </a:ext>
                </a:extLst>
              </p:cNvPr>
              <p:cNvSpPr/>
              <p:nvPr/>
            </p:nvSpPr>
            <p:spPr>
              <a:xfrm>
                <a:off x="5777787" y="4472279"/>
                <a:ext cx="197973" cy="117404"/>
              </a:xfrm>
              <a:custGeom>
                <a:avLst/>
                <a:gdLst>
                  <a:gd name="connsiteX0" fmla="*/ 74294 w 197973"/>
                  <a:gd name="connsiteY0" fmla="*/ 15923 h 117404"/>
                  <a:gd name="connsiteX1" fmla="*/ 20415 w 197973"/>
                  <a:gd name="connsiteY1" fmla="*/ 46279 h 117404"/>
                  <a:gd name="connsiteX2" fmla="*/ 20415 w 197973"/>
                  <a:gd name="connsiteY2" fmla="*/ 57662 h 117404"/>
                  <a:gd name="connsiteX3" fmla="*/ 1442 w 197973"/>
                  <a:gd name="connsiteY3" fmla="*/ 73601 h 117404"/>
                  <a:gd name="connsiteX4" fmla="*/ 17380 w 197973"/>
                  <a:gd name="connsiteY4" fmla="*/ 116097 h 117404"/>
                  <a:gd name="connsiteX5" fmla="*/ 122094 w 197973"/>
                  <a:gd name="connsiteY5" fmla="*/ 79671 h 117404"/>
                  <a:gd name="connsiteX6" fmla="*/ 197973 w 197973"/>
                  <a:gd name="connsiteY6" fmla="*/ 40974 h 117404"/>
                  <a:gd name="connsiteX7" fmla="*/ 195695 w 197973"/>
                  <a:gd name="connsiteY7" fmla="*/ 0 h 117404"/>
                  <a:gd name="connsiteX8" fmla="*/ 74294 w 197973"/>
                  <a:gd name="connsiteY8" fmla="*/ 15923 h 117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973" h="117404">
                    <a:moveTo>
                      <a:pt x="74294" y="15923"/>
                    </a:moveTo>
                    <a:cubicBezTo>
                      <a:pt x="73537" y="16679"/>
                      <a:pt x="21937" y="27305"/>
                      <a:pt x="20415" y="46279"/>
                    </a:cubicBezTo>
                    <a:cubicBezTo>
                      <a:pt x="18894" y="65253"/>
                      <a:pt x="20415" y="57662"/>
                      <a:pt x="20415" y="57662"/>
                    </a:cubicBezTo>
                    <a:cubicBezTo>
                      <a:pt x="20415" y="57662"/>
                      <a:pt x="2963" y="57662"/>
                      <a:pt x="1442" y="73601"/>
                    </a:cubicBezTo>
                    <a:cubicBezTo>
                      <a:pt x="-80" y="89540"/>
                      <a:pt x="-4628" y="110784"/>
                      <a:pt x="17380" y="116097"/>
                    </a:cubicBezTo>
                    <a:cubicBezTo>
                      <a:pt x="39389" y="121410"/>
                      <a:pt x="72016" y="110784"/>
                      <a:pt x="122094" y="79671"/>
                    </a:cubicBezTo>
                    <a:cubicBezTo>
                      <a:pt x="172173" y="48557"/>
                      <a:pt x="197973" y="40974"/>
                      <a:pt x="197973" y="40974"/>
                    </a:cubicBezTo>
                    <a:lnTo>
                      <a:pt x="195695" y="0"/>
                    </a:lnTo>
                    <a:lnTo>
                      <a:pt x="74294" y="15923"/>
                    </a:lnTo>
                    <a:close/>
                  </a:path>
                </a:pathLst>
              </a:custGeom>
              <a:solidFill>
                <a:srgbClr val="2C2D30"/>
              </a:solidFill>
              <a:ln w="822" cap="flat">
                <a:noFill/>
                <a:prstDash val="solid"/>
                <a:miter/>
              </a:ln>
            </p:spPr>
            <p:txBody>
              <a:bodyPr rtlCol="0" anchor="ctr"/>
              <a:lstStyle/>
              <a:p>
                <a:endParaRPr lang="en-US"/>
              </a:p>
            </p:txBody>
          </p:sp>
          <p:sp>
            <p:nvSpPr>
              <p:cNvPr id="193" name="Freeform 192">
                <a:extLst>
                  <a:ext uri="{FF2B5EF4-FFF2-40B4-BE49-F238E27FC236}">
                    <a16:creationId xmlns:a16="http://schemas.microsoft.com/office/drawing/2014/main" id="{51A296BB-43D3-5717-5813-15A90315BF0F}"/>
                  </a:ext>
                </a:extLst>
              </p:cNvPr>
              <p:cNvSpPr/>
              <p:nvPr/>
            </p:nvSpPr>
            <p:spPr>
              <a:xfrm>
                <a:off x="5799297" y="4512671"/>
                <a:ext cx="42499" cy="34514"/>
              </a:xfrm>
              <a:custGeom>
                <a:avLst/>
                <a:gdLst>
                  <a:gd name="connsiteX0" fmla="*/ 20906 w 42499"/>
                  <a:gd name="connsiteY0" fmla="*/ 246 h 34514"/>
                  <a:gd name="connsiteX1" fmla="*/ 18332 w 42499"/>
                  <a:gd name="connsiteY1" fmla="*/ 1438 h 34514"/>
                  <a:gd name="connsiteX2" fmla="*/ 427 w 42499"/>
                  <a:gd name="connsiteY2" fmla="*/ 24097 h 34514"/>
                  <a:gd name="connsiteX3" fmla="*/ 35332 w 42499"/>
                  <a:gd name="connsiteY3" fmla="*/ 33201 h 34514"/>
                  <a:gd name="connsiteX4" fmla="*/ 20906 w 42499"/>
                  <a:gd name="connsiteY4" fmla="*/ 246 h 3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99" h="34514">
                    <a:moveTo>
                      <a:pt x="20906" y="246"/>
                    </a:moveTo>
                    <a:cubicBezTo>
                      <a:pt x="19960" y="410"/>
                      <a:pt x="19072" y="830"/>
                      <a:pt x="18332" y="1438"/>
                    </a:cubicBezTo>
                    <a:cubicBezTo>
                      <a:pt x="13882" y="5123"/>
                      <a:pt x="-2871" y="19475"/>
                      <a:pt x="427" y="24097"/>
                    </a:cubicBezTo>
                    <a:cubicBezTo>
                      <a:pt x="4218" y="29410"/>
                      <a:pt x="20157" y="37758"/>
                      <a:pt x="35332" y="33201"/>
                    </a:cubicBezTo>
                    <a:cubicBezTo>
                      <a:pt x="50128" y="28760"/>
                      <a:pt x="40398" y="-3102"/>
                      <a:pt x="20906" y="246"/>
                    </a:cubicBezTo>
                    <a:close/>
                  </a:path>
                </a:pathLst>
              </a:custGeom>
              <a:solidFill>
                <a:srgbClr val="F3C6B0"/>
              </a:solidFill>
              <a:ln w="822" cap="flat">
                <a:noFill/>
                <a:prstDash val="solid"/>
                <a:miter/>
              </a:ln>
            </p:spPr>
            <p:txBody>
              <a:bodyPr rtlCol="0" anchor="ctr"/>
              <a:lstStyle/>
              <a:p>
                <a:endParaRPr lang="en-US"/>
              </a:p>
            </p:txBody>
          </p:sp>
          <p:sp>
            <p:nvSpPr>
              <p:cNvPr id="194" name="Freeform 193">
                <a:extLst>
                  <a:ext uri="{FF2B5EF4-FFF2-40B4-BE49-F238E27FC236}">
                    <a16:creationId xmlns:a16="http://schemas.microsoft.com/office/drawing/2014/main" id="{9828B800-8DA6-E2F4-3037-01790A36C502}"/>
                  </a:ext>
                </a:extLst>
              </p:cNvPr>
              <p:cNvSpPr/>
              <p:nvPr/>
            </p:nvSpPr>
            <p:spPr>
              <a:xfrm>
                <a:off x="6059790" y="3304026"/>
                <a:ext cx="39154" cy="82680"/>
              </a:xfrm>
              <a:custGeom>
                <a:avLst/>
                <a:gdLst>
                  <a:gd name="connsiteX0" fmla="*/ 15816 w 39154"/>
                  <a:gd name="connsiteY0" fmla="*/ 49248 h 82680"/>
                  <a:gd name="connsiteX1" fmla="*/ 0 w 39154"/>
                  <a:gd name="connsiteY1" fmla="*/ 82681 h 82680"/>
                  <a:gd name="connsiteX2" fmla="*/ 36878 w 39154"/>
                  <a:gd name="connsiteY2" fmla="*/ 82442 h 82680"/>
                  <a:gd name="connsiteX3" fmla="*/ 38392 w 39154"/>
                  <a:gd name="connsiteY3" fmla="*/ 28753 h 82680"/>
                  <a:gd name="connsiteX4" fmla="*/ 31080 w 39154"/>
                  <a:gd name="connsiteY4" fmla="*/ 0 h 82680"/>
                  <a:gd name="connsiteX5" fmla="*/ 15816 w 39154"/>
                  <a:gd name="connsiteY5" fmla="*/ 49248 h 82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154" h="82680">
                    <a:moveTo>
                      <a:pt x="15816" y="49248"/>
                    </a:moveTo>
                    <a:cubicBezTo>
                      <a:pt x="15816" y="49248"/>
                      <a:pt x="6711" y="80444"/>
                      <a:pt x="0" y="82681"/>
                    </a:cubicBezTo>
                    <a:lnTo>
                      <a:pt x="36878" y="82442"/>
                    </a:lnTo>
                    <a:cubicBezTo>
                      <a:pt x="36878" y="82442"/>
                      <a:pt x="34683" y="44420"/>
                      <a:pt x="38392" y="28753"/>
                    </a:cubicBezTo>
                    <a:cubicBezTo>
                      <a:pt x="42101" y="13093"/>
                      <a:pt x="31080" y="0"/>
                      <a:pt x="31080" y="0"/>
                    </a:cubicBezTo>
                    <a:cubicBezTo>
                      <a:pt x="31080" y="0"/>
                      <a:pt x="23094" y="13060"/>
                      <a:pt x="15816" y="49248"/>
                    </a:cubicBezTo>
                    <a:close/>
                  </a:path>
                </a:pathLst>
              </a:custGeom>
              <a:solidFill>
                <a:srgbClr val="988B89"/>
              </a:solidFill>
              <a:ln w="822" cap="flat">
                <a:noFill/>
                <a:prstDash val="solid"/>
                <a:miter/>
              </a:ln>
            </p:spPr>
            <p:txBody>
              <a:bodyPr rtlCol="0" anchor="ctr"/>
              <a:lstStyle/>
              <a:p>
                <a:endParaRPr lang="en-US"/>
              </a:p>
            </p:txBody>
          </p:sp>
          <p:sp>
            <p:nvSpPr>
              <p:cNvPr id="195" name="Freeform 194">
                <a:extLst>
                  <a:ext uri="{FF2B5EF4-FFF2-40B4-BE49-F238E27FC236}">
                    <a16:creationId xmlns:a16="http://schemas.microsoft.com/office/drawing/2014/main" id="{C3ED0D06-7BBC-D7AD-28B6-49CA5D99B263}"/>
                  </a:ext>
                </a:extLst>
              </p:cNvPr>
              <p:cNvSpPr/>
              <p:nvPr/>
            </p:nvSpPr>
            <p:spPr>
              <a:xfrm>
                <a:off x="5856712" y="4494674"/>
                <a:ext cx="39189" cy="41336"/>
              </a:xfrm>
              <a:custGeom>
                <a:avLst/>
                <a:gdLst>
                  <a:gd name="connsiteX0" fmla="*/ 0 w 39189"/>
                  <a:gd name="connsiteY0" fmla="*/ 5363 h 41336"/>
                  <a:gd name="connsiteX1" fmla="*/ 6752 w 39189"/>
                  <a:gd name="connsiteY1" fmla="*/ 41336 h 41336"/>
                  <a:gd name="connsiteX2" fmla="*/ 39190 w 39189"/>
                  <a:gd name="connsiteY2" fmla="*/ 19879 h 41336"/>
                  <a:gd name="connsiteX3" fmla="*/ 0 w 39189"/>
                  <a:gd name="connsiteY3" fmla="*/ 5363 h 41336"/>
                </a:gdLst>
                <a:ahLst/>
                <a:cxnLst>
                  <a:cxn ang="0">
                    <a:pos x="connsiteX0" y="connsiteY0"/>
                  </a:cxn>
                  <a:cxn ang="0">
                    <a:pos x="connsiteX1" y="connsiteY1"/>
                  </a:cxn>
                  <a:cxn ang="0">
                    <a:pos x="connsiteX2" y="connsiteY2"/>
                  </a:cxn>
                  <a:cxn ang="0">
                    <a:pos x="connsiteX3" y="connsiteY3"/>
                  </a:cxn>
                </a:cxnLst>
                <a:rect l="l" t="t" r="r" b="b"/>
                <a:pathLst>
                  <a:path w="39189" h="41336">
                    <a:moveTo>
                      <a:pt x="0" y="5363"/>
                    </a:moveTo>
                    <a:lnTo>
                      <a:pt x="6752" y="41336"/>
                    </a:lnTo>
                    <a:lnTo>
                      <a:pt x="39190" y="19879"/>
                    </a:lnTo>
                    <a:cubicBezTo>
                      <a:pt x="39190" y="19879"/>
                      <a:pt x="26943" y="-12468"/>
                      <a:pt x="0" y="5363"/>
                    </a:cubicBezTo>
                    <a:close/>
                  </a:path>
                </a:pathLst>
              </a:custGeom>
              <a:solidFill>
                <a:srgbClr val="F3C6B0"/>
              </a:solidFill>
              <a:ln w="822" cap="flat">
                <a:noFill/>
                <a:prstDash val="solid"/>
                <a:miter/>
              </a:ln>
            </p:spPr>
            <p:txBody>
              <a:bodyPr rtlCol="0" anchor="ctr"/>
              <a:lstStyle/>
              <a:p>
                <a:endParaRPr lang="en-US"/>
              </a:p>
            </p:txBody>
          </p:sp>
          <p:sp>
            <p:nvSpPr>
              <p:cNvPr id="196" name="Freeform 195">
                <a:extLst>
                  <a:ext uri="{FF2B5EF4-FFF2-40B4-BE49-F238E27FC236}">
                    <a16:creationId xmlns:a16="http://schemas.microsoft.com/office/drawing/2014/main" id="{90BBD828-CE22-E63E-BB96-85003DAAB82A}"/>
                  </a:ext>
                </a:extLst>
              </p:cNvPr>
              <p:cNvSpPr/>
              <p:nvPr/>
            </p:nvSpPr>
            <p:spPr>
              <a:xfrm>
                <a:off x="5887467" y="3362116"/>
                <a:ext cx="249763" cy="163207"/>
              </a:xfrm>
              <a:custGeom>
                <a:avLst/>
                <a:gdLst>
                  <a:gd name="connsiteX0" fmla="*/ 32910 w 249763"/>
                  <a:gd name="connsiteY0" fmla="*/ 163149 h 163207"/>
                  <a:gd name="connsiteX1" fmla="*/ 1419 w 249763"/>
                  <a:gd name="connsiteY1" fmla="*/ 129379 h 163207"/>
                  <a:gd name="connsiteX2" fmla="*/ 83367 w 249763"/>
                  <a:gd name="connsiteY2" fmla="*/ 74744 h 163207"/>
                  <a:gd name="connsiteX3" fmla="*/ 96329 w 249763"/>
                  <a:gd name="connsiteY3" fmla="*/ 20421 h 163207"/>
                  <a:gd name="connsiteX4" fmla="*/ 100441 w 249763"/>
                  <a:gd name="connsiteY4" fmla="*/ 0 h 163207"/>
                  <a:gd name="connsiteX5" fmla="*/ 176698 w 249763"/>
                  <a:gd name="connsiteY5" fmla="*/ 11761 h 163207"/>
                  <a:gd name="connsiteX6" fmla="*/ 176213 w 249763"/>
                  <a:gd name="connsiteY6" fmla="*/ 33128 h 163207"/>
                  <a:gd name="connsiteX7" fmla="*/ 182011 w 249763"/>
                  <a:gd name="connsiteY7" fmla="*/ 61840 h 163207"/>
                  <a:gd name="connsiteX8" fmla="*/ 249633 w 249763"/>
                  <a:gd name="connsiteY8" fmla="*/ 88734 h 163207"/>
                  <a:gd name="connsiteX9" fmla="*/ 32910 w 249763"/>
                  <a:gd name="connsiteY9" fmla="*/ 163149 h 163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9763" h="163207">
                    <a:moveTo>
                      <a:pt x="32910" y="163149"/>
                    </a:moveTo>
                    <a:cubicBezTo>
                      <a:pt x="18493" y="160871"/>
                      <a:pt x="-6172" y="137727"/>
                      <a:pt x="1419" y="129379"/>
                    </a:cubicBezTo>
                    <a:cubicBezTo>
                      <a:pt x="9010" y="121031"/>
                      <a:pt x="79576" y="81570"/>
                      <a:pt x="83367" y="74744"/>
                    </a:cubicBezTo>
                    <a:cubicBezTo>
                      <a:pt x="85793" y="70377"/>
                      <a:pt x="92102" y="41015"/>
                      <a:pt x="96329" y="20421"/>
                    </a:cubicBezTo>
                    <a:cubicBezTo>
                      <a:pt x="98722" y="8817"/>
                      <a:pt x="100441" y="0"/>
                      <a:pt x="100441" y="0"/>
                    </a:cubicBezTo>
                    <a:lnTo>
                      <a:pt x="176698" y="11761"/>
                    </a:lnTo>
                    <a:cubicBezTo>
                      <a:pt x="176065" y="14615"/>
                      <a:pt x="175827" y="23571"/>
                      <a:pt x="176213" y="33128"/>
                    </a:cubicBezTo>
                    <a:cubicBezTo>
                      <a:pt x="176748" y="46452"/>
                      <a:pt x="178483" y="60952"/>
                      <a:pt x="182011" y="61840"/>
                    </a:cubicBezTo>
                    <a:cubicBezTo>
                      <a:pt x="188081" y="63361"/>
                      <a:pt x="243555" y="76595"/>
                      <a:pt x="249633" y="88734"/>
                    </a:cubicBezTo>
                    <a:cubicBezTo>
                      <a:pt x="255711" y="100873"/>
                      <a:pt x="47328" y="165427"/>
                      <a:pt x="32910" y="163149"/>
                    </a:cubicBezTo>
                    <a:close/>
                  </a:path>
                </a:pathLst>
              </a:custGeom>
              <a:solidFill>
                <a:srgbClr val="F3C6B0"/>
              </a:solidFill>
              <a:ln w="822" cap="flat">
                <a:noFill/>
                <a:prstDash val="solid"/>
                <a:miter/>
              </a:ln>
            </p:spPr>
            <p:txBody>
              <a:bodyPr rtlCol="0" anchor="ctr"/>
              <a:lstStyle/>
              <a:p>
                <a:endParaRPr lang="en-US"/>
              </a:p>
            </p:txBody>
          </p:sp>
          <p:sp>
            <p:nvSpPr>
              <p:cNvPr id="197" name="Freeform 196">
                <a:extLst>
                  <a:ext uri="{FF2B5EF4-FFF2-40B4-BE49-F238E27FC236}">
                    <a16:creationId xmlns:a16="http://schemas.microsoft.com/office/drawing/2014/main" id="{3784AAA9-A5FE-5BC7-2661-15990F0243FB}"/>
                  </a:ext>
                </a:extLst>
              </p:cNvPr>
              <p:cNvSpPr/>
              <p:nvPr/>
            </p:nvSpPr>
            <p:spPr>
              <a:xfrm>
                <a:off x="6035758" y="3224397"/>
                <a:ext cx="68547" cy="146601"/>
              </a:xfrm>
              <a:custGeom>
                <a:avLst/>
                <a:gdLst>
                  <a:gd name="connsiteX0" fmla="*/ 337 w 68547"/>
                  <a:gd name="connsiteY0" fmla="*/ 0 h 146601"/>
                  <a:gd name="connsiteX1" fmla="*/ 41567 w 68547"/>
                  <a:gd name="connsiteY1" fmla="*/ 35439 h 146601"/>
                  <a:gd name="connsiteX2" fmla="*/ 46625 w 68547"/>
                  <a:gd name="connsiteY2" fmla="*/ 76644 h 146601"/>
                  <a:gd name="connsiteX3" fmla="*/ 41526 w 68547"/>
                  <a:gd name="connsiteY3" fmla="*/ 146420 h 146601"/>
                  <a:gd name="connsiteX4" fmla="*/ 61807 w 68547"/>
                  <a:gd name="connsiteY4" fmla="*/ 37948 h 146601"/>
                  <a:gd name="connsiteX5" fmla="*/ 0 w 68547"/>
                  <a:gd name="connsiteY5" fmla="*/ 880 h 146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47" h="146601">
                    <a:moveTo>
                      <a:pt x="337" y="0"/>
                    </a:moveTo>
                    <a:cubicBezTo>
                      <a:pt x="1094" y="7591"/>
                      <a:pt x="33219" y="23300"/>
                      <a:pt x="41567" y="35439"/>
                    </a:cubicBezTo>
                    <a:cubicBezTo>
                      <a:pt x="49915" y="47579"/>
                      <a:pt x="42833" y="62226"/>
                      <a:pt x="46625" y="76644"/>
                    </a:cubicBezTo>
                    <a:cubicBezTo>
                      <a:pt x="50416" y="91061"/>
                      <a:pt x="32577" y="142695"/>
                      <a:pt x="41526" y="146420"/>
                    </a:cubicBezTo>
                    <a:cubicBezTo>
                      <a:pt x="52415" y="150960"/>
                      <a:pt x="81653" y="69028"/>
                      <a:pt x="61807" y="37948"/>
                    </a:cubicBezTo>
                    <a:cubicBezTo>
                      <a:pt x="51214" y="21359"/>
                      <a:pt x="8348" y="-3734"/>
                      <a:pt x="0" y="880"/>
                    </a:cubicBezTo>
                  </a:path>
                </a:pathLst>
              </a:custGeom>
              <a:solidFill>
                <a:srgbClr val="988B89"/>
              </a:solidFill>
              <a:ln w="822" cap="flat">
                <a:noFill/>
                <a:prstDash val="solid"/>
                <a:miter/>
              </a:ln>
            </p:spPr>
            <p:txBody>
              <a:bodyPr rtlCol="0" anchor="ctr"/>
              <a:lstStyle/>
              <a:p>
                <a:endParaRPr lang="en-US"/>
              </a:p>
            </p:txBody>
          </p:sp>
          <p:sp>
            <p:nvSpPr>
              <p:cNvPr id="198" name="Freeform 197">
                <a:extLst>
                  <a:ext uri="{FF2B5EF4-FFF2-40B4-BE49-F238E27FC236}">
                    <a16:creationId xmlns:a16="http://schemas.microsoft.com/office/drawing/2014/main" id="{CE2EC294-CAEE-2C3A-47E0-6A3FE43E00A2}"/>
                  </a:ext>
                </a:extLst>
              </p:cNvPr>
              <p:cNvSpPr/>
              <p:nvPr/>
            </p:nvSpPr>
            <p:spPr>
              <a:xfrm>
                <a:off x="5983804" y="3362116"/>
                <a:ext cx="80369" cy="49254"/>
              </a:xfrm>
              <a:custGeom>
                <a:avLst/>
                <a:gdLst>
                  <a:gd name="connsiteX0" fmla="*/ 79885 w 80369"/>
                  <a:gd name="connsiteY0" fmla="*/ 33136 h 49254"/>
                  <a:gd name="connsiteX1" fmla="*/ 70122 w 80369"/>
                  <a:gd name="connsiteY1" fmla="*/ 40983 h 49254"/>
                  <a:gd name="connsiteX2" fmla="*/ 5248 w 80369"/>
                  <a:gd name="connsiteY2" fmla="*/ 26943 h 49254"/>
                  <a:gd name="connsiteX3" fmla="*/ 0 w 80369"/>
                  <a:gd name="connsiteY3" fmla="*/ 20421 h 49254"/>
                  <a:gd name="connsiteX4" fmla="*/ 4112 w 80369"/>
                  <a:gd name="connsiteY4" fmla="*/ 0 h 49254"/>
                  <a:gd name="connsiteX5" fmla="*/ 80370 w 80369"/>
                  <a:gd name="connsiteY5" fmla="*/ 11761 h 49254"/>
                  <a:gd name="connsiteX6" fmla="*/ 79885 w 80369"/>
                  <a:gd name="connsiteY6" fmla="*/ 33136 h 4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369" h="49254">
                    <a:moveTo>
                      <a:pt x="79885" y="33136"/>
                    </a:moveTo>
                    <a:cubicBezTo>
                      <a:pt x="76891" y="36517"/>
                      <a:pt x="73650" y="39223"/>
                      <a:pt x="70122" y="40983"/>
                    </a:cubicBezTo>
                    <a:cubicBezTo>
                      <a:pt x="44371" y="53862"/>
                      <a:pt x="31039" y="53500"/>
                      <a:pt x="5248" y="26943"/>
                    </a:cubicBezTo>
                    <a:cubicBezTo>
                      <a:pt x="3290" y="24928"/>
                      <a:pt x="1547" y="22749"/>
                      <a:pt x="0" y="20421"/>
                    </a:cubicBezTo>
                    <a:cubicBezTo>
                      <a:pt x="2393" y="8817"/>
                      <a:pt x="4112" y="0"/>
                      <a:pt x="4112" y="0"/>
                    </a:cubicBezTo>
                    <a:lnTo>
                      <a:pt x="80370" y="11761"/>
                    </a:lnTo>
                    <a:cubicBezTo>
                      <a:pt x="79728" y="14615"/>
                      <a:pt x="79498" y="23571"/>
                      <a:pt x="79885" y="33136"/>
                    </a:cubicBezTo>
                    <a:close/>
                  </a:path>
                </a:pathLst>
              </a:custGeom>
              <a:solidFill>
                <a:srgbClr val="F3C6B0"/>
              </a:solidFill>
              <a:ln w="822" cap="flat">
                <a:noFill/>
                <a:prstDash val="solid"/>
                <a:miter/>
              </a:ln>
            </p:spPr>
            <p:txBody>
              <a:bodyPr rtlCol="0" anchor="ctr"/>
              <a:lstStyle/>
              <a:p>
                <a:endParaRPr lang="en-US"/>
              </a:p>
            </p:txBody>
          </p:sp>
          <p:sp>
            <p:nvSpPr>
              <p:cNvPr id="199" name="Freeform 198">
                <a:extLst>
                  <a:ext uri="{FF2B5EF4-FFF2-40B4-BE49-F238E27FC236}">
                    <a16:creationId xmlns:a16="http://schemas.microsoft.com/office/drawing/2014/main" id="{D7E09973-44B8-B593-9D2F-3132A5E8A17C}"/>
                  </a:ext>
                </a:extLst>
              </p:cNvPr>
              <p:cNvSpPr/>
              <p:nvPr/>
            </p:nvSpPr>
            <p:spPr>
              <a:xfrm>
                <a:off x="5971891" y="3231972"/>
                <a:ext cx="118976" cy="169537"/>
              </a:xfrm>
              <a:custGeom>
                <a:avLst/>
                <a:gdLst>
                  <a:gd name="connsiteX0" fmla="*/ 3500 w 118976"/>
                  <a:gd name="connsiteY0" fmla="*/ 55408 h 169537"/>
                  <a:gd name="connsiteX1" fmla="*/ 17161 w 118976"/>
                  <a:gd name="connsiteY1" fmla="*/ 147226 h 169537"/>
                  <a:gd name="connsiteX2" fmla="*/ 82036 w 118976"/>
                  <a:gd name="connsiteY2" fmla="*/ 161265 h 169537"/>
                  <a:gd name="connsiteX3" fmla="*/ 118840 w 118976"/>
                  <a:gd name="connsiteY3" fmla="*/ 68312 h 169537"/>
                  <a:gd name="connsiteX4" fmla="*/ 71796 w 118976"/>
                  <a:gd name="connsiteY4" fmla="*/ 16 h 169537"/>
                  <a:gd name="connsiteX5" fmla="*/ 3500 w 118976"/>
                  <a:gd name="connsiteY5" fmla="*/ 55408 h 16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976" h="169537">
                    <a:moveTo>
                      <a:pt x="3500" y="55408"/>
                    </a:moveTo>
                    <a:cubicBezTo>
                      <a:pt x="1847" y="64101"/>
                      <a:pt x="-8639" y="120669"/>
                      <a:pt x="17161" y="147226"/>
                    </a:cubicBezTo>
                    <a:cubicBezTo>
                      <a:pt x="42961" y="173783"/>
                      <a:pt x="56285" y="174145"/>
                      <a:pt x="82036" y="161265"/>
                    </a:cubicBezTo>
                    <a:cubicBezTo>
                      <a:pt x="109349" y="147605"/>
                      <a:pt x="120353" y="77417"/>
                      <a:pt x="118840" y="68312"/>
                    </a:cubicBezTo>
                    <a:cubicBezTo>
                      <a:pt x="117319" y="59208"/>
                      <a:pt x="106701" y="781"/>
                      <a:pt x="71796" y="16"/>
                    </a:cubicBezTo>
                    <a:cubicBezTo>
                      <a:pt x="36883" y="-749"/>
                      <a:pt x="9191" y="25430"/>
                      <a:pt x="3500" y="55408"/>
                    </a:cubicBezTo>
                    <a:close/>
                  </a:path>
                </a:pathLst>
              </a:custGeom>
              <a:solidFill>
                <a:srgbClr val="F3C6B0"/>
              </a:solidFill>
              <a:ln w="822" cap="flat">
                <a:noFill/>
                <a:prstDash val="solid"/>
                <a:miter/>
              </a:ln>
            </p:spPr>
            <p:txBody>
              <a:bodyPr rtlCol="0" anchor="ctr"/>
              <a:lstStyle/>
              <a:p>
                <a:endParaRPr lang="en-US"/>
              </a:p>
            </p:txBody>
          </p:sp>
          <p:sp>
            <p:nvSpPr>
              <p:cNvPr id="200" name="Freeform 199">
                <a:extLst>
                  <a:ext uri="{FF2B5EF4-FFF2-40B4-BE49-F238E27FC236}">
                    <a16:creationId xmlns:a16="http://schemas.microsoft.com/office/drawing/2014/main" id="{86C19E22-3975-C15F-43B0-4CB0E4AC6F61}"/>
                  </a:ext>
                </a:extLst>
              </p:cNvPr>
              <p:cNvSpPr/>
              <p:nvPr/>
            </p:nvSpPr>
            <p:spPr>
              <a:xfrm>
                <a:off x="6191275" y="4436416"/>
                <a:ext cx="151483" cy="181604"/>
              </a:xfrm>
              <a:custGeom>
                <a:avLst/>
                <a:gdLst>
                  <a:gd name="connsiteX0" fmla="*/ 18966 w 151483"/>
                  <a:gd name="connsiteY0" fmla="*/ 3541 h 181604"/>
                  <a:gd name="connsiteX1" fmla="*/ 15174 w 151483"/>
                  <a:gd name="connsiteY1" fmla="*/ 25986 h 181604"/>
                  <a:gd name="connsiteX2" fmla="*/ 3035 w 151483"/>
                  <a:gd name="connsiteY2" fmla="*/ 37369 h 181604"/>
                  <a:gd name="connsiteX3" fmla="*/ 0 w 151483"/>
                  <a:gd name="connsiteY3" fmla="*/ 67725 h 181604"/>
                  <a:gd name="connsiteX4" fmla="*/ 35661 w 151483"/>
                  <a:gd name="connsiteY4" fmla="*/ 104151 h 181604"/>
                  <a:gd name="connsiteX5" fmla="*/ 105470 w 151483"/>
                  <a:gd name="connsiteY5" fmla="*/ 181552 h 181604"/>
                  <a:gd name="connsiteX6" fmla="*/ 147966 w 151483"/>
                  <a:gd name="connsiteY6" fmla="*/ 124638 h 181604"/>
                  <a:gd name="connsiteX7" fmla="*/ 147966 w 151483"/>
                  <a:gd name="connsiteY7" fmla="*/ 102630 h 181604"/>
                  <a:gd name="connsiteX8" fmla="*/ 18966 w 151483"/>
                  <a:gd name="connsiteY8" fmla="*/ 3541 h 18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483" h="181604">
                    <a:moveTo>
                      <a:pt x="18966" y="3541"/>
                    </a:moveTo>
                    <a:cubicBezTo>
                      <a:pt x="18966" y="3541"/>
                      <a:pt x="9861" y="16125"/>
                      <a:pt x="15174" y="25986"/>
                    </a:cubicBezTo>
                    <a:cubicBezTo>
                      <a:pt x="20487" y="35847"/>
                      <a:pt x="3791" y="31299"/>
                      <a:pt x="3035" y="37369"/>
                    </a:cubicBezTo>
                    <a:cubicBezTo>
                      <a:pt x="2278" y="43438"/>
                      <a:pt x="0" y="67725"/>
                      <a:pt x="0" y="67725"/>
                    </a:cubicBezTo>
                    <a:cubicBezTo>
                      <a:pt x="0" y="67725"/>
                      <a:pt x="34905" y="96560"/>
                      <a:pt x="35661" y="104151"/>
                    </a:cubicBezTo>
                    <a:cubicBezTo>
                      <a:pt x="36418" y="111742"/>
                      <a:pt x="62975" y="183830"/>
                      <a:pt x="105470" y="181552"/>
                    </a:cubicBezTo>
                    <a:cubicBezTo>
                      <a:pt x="147966" y="179274"/>
                      <a:pt x="157828" y="146647"/>
                      <a:pt x="147966" y="124638"/>
                    </a:cubicBezTo>
                    <a:cubicBezTo>
                      <a:pt x="147966" y="124638"/>
                      <a:pt x="153280" y="114012"/>
                      <a:pt x="147966" y="102630"/>
                    </a:cubicBezTo>
                    <a:cubicBezTo>
                      <a:pt x="142653" y="91247"/>
                      <a:pt x="83470" y="-21181"/>
                      <a:pt x="18966" y="3541"/>
                    </a:cubicBezTo>
                    <a:close/>
                  </a:path>
                </a:pathLst>
              </a:custGeom>
              <a:solidFill>
                <a:srgbClr val="2C2D30"/>
              </a:solidFill>
              <a:ln w="822" cap="flat">
                <a:noFill/>
                <a:prstDash val="solid"/>
                <a:miter/>
              </a:ln>
            </p:spPr>
            <p:txBody>
              <a:bodyPr rtlCol="0" anchor="ctr"/>
              <a:lstStyle/>
              <a:p>
                <a:endParaRPr lang="en-US"/>
              </a:p>
            </p:txBody>
          </p:sp>
          <p:sp>
            <p:nvSpPr>
              <p:cNvPr id="201" name="Freeform 200">
                <a:extLst>
                  <a:ext uri="{FF2B5EF4-FFF2-40B4-BE49-F238E27FC236}">
                    <a16:creationId xmlns:a16="http://schemas.microsoft.com/office/drawing/2014/main" id="{3B4C1242-C358-87B1-B13F-BA5C6137DDD5}"/>
                  </a:ext>
                </a:extLst>
              </p:cNvPr>
              <p:cNvSpPr/>
              <p:nvPr/>
            </p:nvSpPr>
            <p:spPr>
              <a:xfrm>
                <a:off x="6210241" y="4410801"/>
                <a:ext cx="119758" cy="172835"/>
              </a:xfrm>
              <a:custGeom>
                <a:avLst/>
                <a:gdLst>
                  <a:gd name="connsiteX0" fmla="*/ 0 w 119758"/>
                  <a:gd name="connsiteY0" fmla="*/ 12904 h 172835"/>
                  <a:gd name="connsiteX1" fmla="*/ 11383 w 119758"/>
                  <a:gd name="connsiteY1" fmla="*/ 65261 h 172835"/>
                  <a:gd name="connsiteX2" fmla="*/ 46287 w 119758"/>
                  <a:gd name="connsiteY2" fmla="*/ 129001 h 172835"/>
                  <a:gd name="connsiteX3" fmla="*/ 94096 w 119758"/>
                  <a:gd name="connsiteY3" fmla="*/ 172253 h 172835"/>
                  <a:gd name="connsiteX4" fmla="*/ 119140 w 119758"/>
                  <a:gd name="connsiteY4" fmla="*/ 128244 h 172835"/>
                  <a:gd name="connsiteX5" fmla="*/ 62991 w 119758"/>
                  <a:gd name="connsiteY5" fmla="*/ 42496 h 172835"/>
                  <a:gd name="connsiteX6" fmla="*/ 40982 w 119758"/>
                  <a:gd name="connsiteY6" fmla="*/ 0 h 172835"/>
                  <a:gd name="connsiteX7" fmla="*/ 0 w 119758"/>
                  <a:gd name="connsiteY7" fmla="*/ 12904 h 172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758" h="172835">
                    <a:moveTo>
                      <a:pt x="0" y="12904"/>
                    </a:moveTo>
                    <a:cubicBezTo>
                      <a:pt x="0" y="15939"/>
                      <a:pt x="4556" y="53122"/>
                      <a:pt x="11383" y="65261"/>
                    </a:cubicBezTo>
                    <a:cubicBezTo>
                      <a:pt x="18209" y="77401"/>
                      <a:pt x="44774" y="122931"/>
                      <a:pt x="46287" y="129001"/>
                    </a:cubicBezTo>
                    <a:cubicBezTo>
                      <a:pt x="47809" y="135070"/>
                      <a:pt x="69809" y="178323"/>
                      <a:pt x="94096" y="172253"/>
                    </a:cubicBezTo>
                    <a:cubicBezTo>
                      <a:pt x="118375" y="166184"/>
                      <a:pt x="121409" y="136592"/>
                      <a:pt x="119140" y="128244"/>
                    </a:cubicBezTo>
                    <a:cubicBezTo>
                      <a:pt x="116861" y="119896"/>
                      <a:pt x="67539" y="59191"/>
                      <a:pt x="62991" y="42496"/>
                    </a:cubicBezTo>
                    <a:cubicBezTo>
                      <a:pt x="58435" y="25800"/>
                      <a:pt x="40982" y="0"/>
                      <a:pt x="40982" y="0"/>
                    </a:cubicBezTo>
                    <a:lnTo>
                      <a:pt x="0" y="12904"/>
                    </a:lnTo>
                    <a:close/>
                  </a:path>
                </a:pathLst>
              </a:custGeom>
              <a:solidFill>
                <a:srgbClr val="F3C6B0"/>
              </a:solidFill>
              <a:ln w="822" cap="flat">
                <a:noFill/>
                <a:prstDash val="solid"/>
                <a:miter/>
              </a:ln>
            </p:spPr>
            <p:txBody>
              <a:bodyPr rtlCol="0" anchor="ctr"/>
              <a:lstStyle/>
              <a:p>
                <a:endParaRPr lang="en-US"/>
              </a:p>
            </p:txBody>
          </p:sp>
          <p:sp>
            <p:nvSpPr>
              <p:cNvPr id="202" name="Freeform 201">
                <a:extLst>
                  <a:ext uri="{FF2B5EF4-FFF2-40B4-BE49-F238E27FC236}">
                    <a16:creationId xmlns:a16="http://schemas.microsoft.com/office/drawing/2014/main" id="{E9270C7C-F1C0-13BC-3525-63201CE612C2}"/>
                  </a:ext>
                </a:extLst>
              </p:cNvPr>
              <p:cNvSpPr/>
              <p:nvPr/>
            </p:nvSpPr>
            <p:spPr>
              <a:xfrm>
                <a:off x="6212140" y="4439077"/>
                <a:ext cx="67325" cy="46089"/>
              </a:xfrm>
              <a:custGeom>
                <a:avLst/>
                <a:gdLst>
                  <a:gd name="connsiteX0" fmla="*/ 0 w 67325"/>
                  <a:gd name="connsiteY0" fmla="*/ 27494 h 46089"/>
                  <a:gd name="connsiteX1" fmla="*/ 59668 w 67325"/>
                  <a:gd name="connsiteY1" fmla="*/ 0 h 46089"/>
                  <a:gd name="connsiteX2" fmla="*/ 67153 w 67325"/>
                  <a:gd name="connsiteY2" fmla="*/ 17255 h 46089"/>
                  <a:gd name="connsiteX3" fmla="*/ 3413 w 67325"/>
                  <a:gd name="connsiteY3" fmla="*/ 46090 h 46089"/>
                  <a:gd name="connsiteX4" fmla="*/ 0 w 67325"/>
                  <a:gd name="connsiteY4" fmla="*/ 27494 h 46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25" h="46089">
                    <a:moveTo>
                      <a:pt x="0" y="27494"/>
                    </a:moveTo>
                    <a:cubicBezTo>
                      <a:pt x="0" y="27494"/>
                      <a:pt x="39115" y="1077"/>
                      <a:pt x="59668" y="0"/>
                    </a:cubicBezTo>
                    <a:cubicBezTo>
                      <a:pt x="59668" y="0"/>
                      <a:pt x="68674" y="17255"/>
                      <a:pt x="67153" y="17255"/>
                    </a:cubicBezTo>
                    <a:cubicBezTo>
                      <a:pt x="65631" y="17255"/>
                      <a:pt x="3413" y="46090"/>
                      <a:pt x="3413" y="46090"/>
                    </a:cubicBezTo>
                    <a:lnTo>
                      <a:pt x="0" y="27494"/>
                    </a:lnTo>
                    <a:close/>
                  </a:path>
                </a:pathLst>
              </a:custGeom>
              <a:solidFill>
                <a:srgbClr val="2C2D30"/>
              </a:solidFill>
              <a:ln w="822" cap="flat">
                <a:noFill/>
                <a:prstDash val="solid"/>
                <a:miter/>
              </a:ln>
            </p:spPr>
            <p:txBody>
              <a:bodyPr rtlCol="0" anchor="ctr"/>
              <a:lstStyle/>
              <a:p>
                <a:endParaRPr lang="en-US"/>
              </a:p>
            </p:txBody>
          </p:sp>
          <p:sp>
            <p:nvSpPr>
              <p:cNvPr id="203" name="Freeform 202">
                <a:extLst>
                  <a:ext uri="{FF2B5EF4-FFF2-40B4-BE49-F238E27FC236}">
                    <a16:creationId xmlns:a16="http://schemas.microsoft.com/office/drawing/2014/main" id="{983AD960-F347-C3DD-C4E8-95F2DFF8F885}"/>
                  </a:ext>
                </a:extLst>
              </p:cNvPr>
              <p:cNvSpPr/>
              <p:nvPr/>
            </p:nvSpPr>
            <p:spPr>
              <a:xfrm>
                <a:off x="5725816" y="3436816"/>
                <a:ext cx="542842" cy="1081792"/>
              </a:xfrm>
              <a:custGeom>
                <a:avLst/>
                <a:gdLst>
                  <a:gd name="connsiteX0" fmla="*/ 192662 w 542842"/>
                  <a:gd name="connsiteY0" fmla="*/ 34949 h 1081792"/>
                  <a:gd name="connsiteX1" fmla="*/ 98952 w 542842"/>
                  <a:gd name="connsiteY1" fmla="*/ 156736 h 1081792"/>
                  <a:gd name="connsiteX2" fmla="*/ 133857 w 542842"/>
                  <a:gd name="connsiteY2" fmla="*/ 190128 h 1081792"/>
                  <a:gd name="connsiteX3" fmla="*/ 97430 w 542842"/>
                  <a:gd name="connsiteY3" fmla="*/ 283459 h 1081792"/>
                  <a:gd name="connsiteX4" fmla="*/ 44539 w 542842"/>
                  <a:gd name="connsiteY4" fmla="*/ 495001 h 1081792"/>
                  <a:gd name="connsiteX5" fmla="*/ 32926 w 542842"/>
                  <a:gd name="connsiteY5" fmla="*/ 730854 h 1081792"/>
                  <a:gd name="connsiteX6" fmla="*/ 1056 w 542842"/>
                  <a:gd name="connsiteY6" fmla="*/ 983847 h 1081792"/>
                  <a:gd name="connsiteX7" fmla="*/ 76935 w 542842"/>
                  <a:gd name="connsiteY7" fmla="*/ 989160 h 1081792"/>
                  <a:gd name="connsiteX8" fmla="*/ 83761 w 542842"/>
                  <a:gd name="connsiteY8" fmla="*/ 1036969 h 1081792"/>
                  <a:gd name="connsiteX9" fmla="*/ 191510 w 542842"/>
                  <a:gd name="connsiteY9" fmla="*/ 1081743 h 1081792"/>
                  <a:gd name="connsiteX10" fmla="*/ 264354 w 542842"/>
                  <a:gd name="connsiteY10" fmla="*/ 1046838 h 1081792"/>
                  <a:gd name="connsiteX11" fmla="*/ 444955 w 542842"/>
                  <a:gd name="connsiteY11" fmla="*/ 1002064 h 1081792"/>
                  <a:gd name="connsiteX12" fmla="*/ 542843 w 542842"/>
                  <a:gd name="connsiteY12" fmla="*/ 967916 h 1081792"/>
                  <a:gd name="connsiteX13" fmla="*/ 485929 w 542842"/>
                  <a:gd name="connsiteY13" fmla="*/ 785802 h 1081792"/>
                  <a:gd name="connsiteX14" fmla="*/ 433573 w 542842"/>
                  <a:gd name="connsiteY14" fmla="*/ 564983 h 1081792"/>
                  <a:gd name="connsiteX15" fmla="*/ 374389 w 542842"/>
                  <a:gd name="connsiteY15" fmla="*/ 267528 h 1081792"/>
                  <a:gd name="connsiteX16" fmla="*/ 440029 w 542842"/>
                  <a:gd name="connsiteY16" fmla="*/ 269428 h 1081792"/>
                  <a:gd name="connsiteX17" fmla="*/ 444199 w 542842"/>
                  <a:gd name="connsiteY17" fmla="*/ 30022 h 1081792"/>
                  <a:gd name="connsiteX18" fmla="*/ 385772 w 542842"/>
                  <a:gd name="connsiteY18" fmla="*/ 1187 h 1081792"/>
                  <a:gd name="connsiteX19" fmla="*/ 208970 w 542842"/>
                  <a:gd name="connsiteY19" fmla="*/ 77066 h 1081792"/>
                  <a:gd name="connsiteX20" fmla="*/ 192662 w 542842"/>
                  <a:gd name="connsiteY20" fmla="*/ 34949 h 1081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2842" h="1081792">
                    <a:moveTo>
                      <a:pt x="192662" y="34949"/>
                    </a:moveTo>
                    <a:cubicBezTo>
                      <a:pt x="163070" y="44810"/>
                      <a:pt x="92537" y="113023"/>
                      <a:pt x="98952" y="156736"/>
                    </a:cubicBezTo>
                    <a:cubicBezTo>
                      <a:pt x="103122" y="185193"/>
                      <a:pt x="133857" y="190128"/>
                      <a:pt x="133857" y="190128"/>
                    </a:cubicBezTo>
                    <a:cubicBezTo>
                      <a:pt x="133857" y="190128"/>
                      <a:pt x="101987" y="262215"/>
                      <a:pt x="97430" y="283459"/>
                    </a:cubicBezTo>
                    <a:cubicBezTo>
                      <a:pt x="92874" y="304703"/>
                      <a:pt x="50469" y="462111"/>
                      <a:pt x="44539" y="495001"/>
                    </a:cubicBezTo>
                    <a:cubicBezTo>
                      <a:pt x="30023" y="575551"/>
                      <a:pt x="29134" y="682288"/>
                      <a:pt x="32926" y="730854"/>
                    </a:cubicBezTo>
                    <a:cubicBezTo>
                      <a:pt x="36717" y="779419"/>
                      <a:pt x="-7292" y="964125"/>
                      <a:pt x="1056" y="983847"/>
                    </a:cubicBezTo>
                    <a:cubicBezTo>
                      <a:pt x="9404" y="1003577"/>
                      <a:pt x="61004" y="997508"/>
                      <a:pt x="76935" y="989160"/>
                    </a:cubicBezTo>
                    <a:cubicBezTo>
                      <a:pt x="92874" y="980812"/>
                      <a:pt x="74657" y="1024065"/>
                      <a:pt x="83761" y="1036969"/>
                    </a:cubicBezTo>
                    <a:cubicBezTo>
                      <a:pt x="92866" y="1049865"/>
                      <a:pt x="174823" y="1083256"/>
                      <a:pt x="191510" y="1081743"/>
                    </a:cubicBezTo>
                    <a:cubicBezTo>
                      <a:pt x="208197" y="1080230"/>
                      <a:pt x="259041" y="1065804"/>
                      <a:pt x="264354" y="1046838"/>
                    </a:cubicBezTo>
                    <a:cubicBezTo>
                      <a:pt x="269667" y="1027864"/>
                      <a:pt x="357686" y="995238"/>
                      <a:pt x="444955" y="1002064"/>
                    </a:cubicBezTo>
                    <a:cubicBezTo>
                      <a:pt x="532225" y="1008891"/>
                      <a:pt x="542843" y="984612"/>
                      <a:pt x="542843" y="967916"/>
                    </a:cubicBezTo>
                    <a:cubicBezTo>
                      <a:pt x="542843" y="951220"/>
                      <a:pt x="507182" y="835880"/>
                      <a:pt x="485929" y="785802"/>
                    </a:cubicBezTo>
                    <a:cubicBezTo>
                      <a:pt x="464686" y="735723"/>
                      <a:pt x="424468" y="618861"/>
                      <a:pt x="433573" y="564983"/>
                    </a:cubicBezTo>
                    <a:cubicBezTo>
                      <a:pt x="442677" y="511104"/>
                      <a:pt x="370590" y="306989"/>
                      <a:pt x="374389" y="267528"/>
                    </a:cubicBezTo>
                    <a:cubicBezTo>
                      <a:pt x="378181" y="228067"/>
                      <a:pt x="440029" y="269428"/>
                      <a:pt x="440029" y="269428"/>
                    </a:cubicBezTo>
                    <a:cubicBezTo>
                      <a:pt x="440029" y="269428"/>
                      <a:pt x="498834" y="65683"/>
                      <a:pt x="444199" y="30022"/>
                    </a:cubicBezTo>
                    <a:cubicBezTo>
                      <a:pt x="389563" y="-5639"/>
                      <a:pt x="392598" y="-334"/>
                      <a:pt x="385772" y="1187"/>
                    </a:cubicBezTo>
                    <a:cubicBezTo>
                      <a:pt x="378946" y="2709"/>
                      <a:pt x="229458" y="90727"/>
                      <a:pt x="208970" y="77066"/>
                    </a:cubicBezTo>
                    <a:cubicBezTo>
                      <a:pt x="188483" y="63405"/>
                      <a:pt x="192662" y="34949"/>
                      <a:pt x="192662" y="34949"/>
                    </a:cubicBezTo>
                    <a:close/>
                  </a:path>
                </a:pathLst>
              </a:custGeom>
              <a:solidFill>
                <a:srgbClr val="A66767"/>
              </a:solidFill>
              <a:ln w="822" cap="flat">
                <a:noFill/>
                <a:prstDash val="solid"/>
                <a:miter/>
              </a:ln>
            </p:spPr>
            <p:txBody>
              <a:bodyPr rtlCol="0" anchor="ctr"/>
              <a:lstStyle/>
              <a:p>
                <a:endParaRPr lang="en-US"/>
              </a:p>
            </p:txBody>
          </p:sp>
          <p:sp>
            <p:nvSpPr>
              <p:cNvPr id="204" name="Freeform 203">
                <a:extLst>
                  <a:ext uri="{FF2B5EF4-FFF2-40B4-BE49-F238E27FC236}">
                    <a16:creationId xmlns:a16="http://schemas.microsoft.com/office/drawing/2014/main" id="{0F8B36D6-308F-4139-CC4A-661D25F664DF}"/>
                  </a:ext>
                </a:extLst>
              </p:cNvPr>
              <p:cNvSpPr/>
              <p:nvPr/>
            </p:nvSpPr>
            <p:spPr>
              <a:xfrm>
                <a:off x="6006439" y="3653103"/>
                <a:ext cx="160576" cy="340576"/>
              </a:xfrm>
              <a:custGeom>
                <a:avLst/>
                <a:gdLst>
                  <a:gd name="connsiteX0" fmla="*/ 97187 w 160576"/>
                  <a:gd name="connsiteY0" fmla="*/ 27340 h 340576"/>
                  <a:gd name="connsiteX1" fmla="*/ 55070 w 160576"/>
                  <a:gd name="connsiteY1" fmla="*/ 197694 h 340576"/>
                  <a:gd name="connsiteX2" fmla="*/ 15609 w 160576"/>
                  <a:gd name="connsiteY2" fmla="*/ 253086 h 340576"/>
                  <a:gd name="connsiteX3" fmla="*/ 1948 w 160576"/>
                  <a:gd name="connsiteY3" fmla="*/ 305443 h 340576"/>
                  <a:gd name="connsiteX4" fmla="*/ 33818 w 160576"/>
                  <a:gd name="connsiteY4" fmla="*/ 268260 h 340576"/>
                  <a:gd name="connsiteX5" fmla="*/ 30232 w 160576"/>
                  <a:gd name="connsiteY5" fmla="*/ 297580 h 340576"/>
                  <a:gd name="connsiteX6" fmla="*/ 476 w 160576"/>
                  <a:gd name="connsiteY6" fmla="*/ 336770 h 340576"/>
                  <a:gd name="connsiteX7" fmla="*/ 42569 w 160576"/>
                  <a:gd name="connsiteY7" fmla="*/ 336046 h 340576"/>
                  <a:gd name="connsiteX8" fmla="*/ 80303 w 160576"/>
                  <a:gd name="connsiteY8" fmla="*/ 307022 h 340576"/>
                  <a:gd name="connsiteX9" fmla="*/ 100592 w 160576"/>
                  <a:gd name="connsiteY9" fmla="*/ 224251 h 340576"/>
                  <a:gd name="connsiteX10" fmla="*/ 160162 w 160576"/>
                  <a:gd name="connsiteY10" fmla="*/ 34167 h 340576"/>
                  <a:gd name="connsiteX11" fmla="*/ 97187 w 160576"/>
                  <a:gd name="connsiteY11" fmla="*/ 27340 h 34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576" h="340576">
                    <a:moveTo>
                      <a:pt x="97187" y="27340"/>
                    </a:moveTo>
                    <a:cubicBezTo>
                      <a:pt x="97187" y="27340"/>
                      <a:pt x="61140" y="192381"/>
                      <a:pt x="55070" y="197694"/>
                    </a:cubicBezTo>
                    <a:cubicBezTo>
                      <a:pt x="49000" y="203007"/>
                      <a:pt x="20165" y="241703"/>
                      <a:pt x="15609" y="253086"/>
                    </a:cubicBezTo>
                    <a:cubicBezTo>
                      <a:pt x="11052" y="264468"/>
                      <a:pt x="-5635" y="306199"/>
                      <a:pt x="1948" y="305443"/>
                    </a:cubicBezTo>
                    <a:cubicBezTo>
                      <a:pt x="9539" y="304686"/>
                      <a:pt x="25158" y="285975"/>
                      <a:pt x="33818" y="268260"/>
                    </a:cubicBezTo>
                    <a:cubicBezTo>
                      <a:pt x="42889" y="249714"/>
                      <a:pt x="34032" y="287719"/>
                      <a:pt x="30232" y="297580"/>
                    </a:cubicBezTo>
                    <a:cubicBezTo>
                      <a:pt x="26440" y="307441"/>
                      <a:pt x="1208" y="331687"/>
                      <a:pt x="476" y="336770"/>
                    </a:cubicBezTo>
                    <a:cubicBezTo>
                      <a:pt x="-248" y="341811"/>
                      <a:pt x="22082" y="342116"/>
                      <a:pt x="42569" y="336046"/>
                    </a:cubicBezTo>
                    <a:cubicBezTo>
                      <a:pt x="63056" y="329976"/>
                      <a:pt x="71955" y="319161"/>
                      <a:pt x="80303" y="307022"/>
                    </a:cubicBezTo>
                    <a:cubicBezTo>
                      <a:pt x="88650" y="294882"/>
                      <a:pt x="97550" y="251572"/>
                      <a:pt x="100592" y="224251"/>
                    </a:cubicBezTo>
                    <a:cubicBezTo>
                      <a:pt x="103627" y="196937"/>
                      <a:pt x="166232" y="69828"/>
                      <a:pt x="160162" y="34167"/>
                    </a:cubicBezTo>
                    <a:cubicBezTo>
                      <a:pt x="154101" y="-1495"/>
                      <a:pt x="104779" y="-17434"/>
                      <a:pt x="97187" y="27340"/>
                    </a:cubicBezTo>
                    <a:close/>
                  </a:path>
                </a:pathLst>
              </a:custGeom>
              <a:solidFill>
                <a:srgbClr val="F3C6B0"/>
              </a:solidFill>
              <a:ln w="822" cap="flat">
                <a:noFill/>
                <a:prstDash val="solid"/>
                <a:miter/>
              </a:ln>
            </p:spPr>
            <p:txBody>
              <a:bodyPr rtlCol="0" anchor="ctr"/>
              <a:lstStyle/>
              <a:p>
                <a:endParaRPr lang="en-US"/>
              </a:p>
            </p:txBody>
          </p:sp>
          <p:sp>
            <p:nvSpPr>
              <p:cNvPr id="205" name="Freeform 204">
                <a:extLst>
                  <a:ext uri="{FF2B5EF4-FFF2-40B4-BE49-F238E27FC236}">
                    <a16:creationId xmlns:a16="http://schemas.microsoft.com/office/drawing/2014/main" id="{CCDDBACC-AF86-3E81-8F78-086C89ECBAC0}"/>
                  </a:ext>
                </a:extLst>
              </p:cNvPr>
              <p:cNvSpPr/>
              <p:nvPr/>
            </p:nvSpPr>
            <p:spPr>
              <a:xfrm>
                <a:off x="6260706" y="4491615"/>
                <a:ext cx="56156" cy="95640"/>
              </a:xfrm>
              <a:custGeom>
                <a:avLst/>
                <a:gdLst>
                  <a:gd name="connsiteX0" fmla="*/ 41731 w 56156"/>
                  <a:gd name="connsiteY0" fmla="*/ 0 h 95640"/>
                  <a:gd name="connsiteX1" fmla="*/ 0 w 56156"/>
                  <a:gd name="connsiteY1" fmla="*/ 82714 h 95640"/>
                  <a:gd name="connsiteX2" fmla="*/ 18974 w 56156"/>
                  <a:gd name="connsiteY2" fmla="*/ 94853 h 95640"/>
                  <a:gd name="connsiteX3" fmla="*/ 56157 w 56156"/>
                  <a:gd name="connsiteY3" fmla="*/ 16696 h 95640"/>
                  <a:gd name="connsiteX4" fmla="*/ 41731 w 56156"/>
                  <a:gd name="connsiteY4" fmla="*/ 0 h 95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56" h="95640">
                    <a:moveTo>
                      <a:pt x="41731" y="0"/>
                    </a:moveTo>
                    <a:lnTo>
                      <a:pt x="0" y="82714"/>
                    </a:lnTo>
                    <a:cubicBezTo>
                      <a:pt x="0" y="82714"/>
                      <a:pt x="17452" y="99409"/>
                      <a:pt x="18974" y="94853"/>
                    </a:cubicBezTo>
                    <a:cubicBezTo>
                      <a:pt x="20495" y="90297"/>
                      <a:pt x="56157" y="16696"/>
                      <a:pt x="56157" y="16696"/>
                    </a:cubicBezTo>
                    <a:lnTo>
                      <a:pt x="41731" y="0"/>
                    </a:lnTo>
                    <a:close/>
                  </a:path>
                </a:pathLst>
              </a:custGeom>
              <a:solidFill>
                <a:srgbClr val="2C2D30"/>
              </a:solidFill>
              <a:ln w="822" cap="flat">
                <a:noFill/>
                <a:prstDash val="solid"/>
                <a:miter/>
              </a:ln>
            </p:spPr>
            <p:txBody>
              <a:bodyPr rtlCol="0" anchor="ctr"/>
              <a:lstStyle/>
              <a:p>
                <a:endParaRPr lang="en-US"/>
              </a:p>
            </p:txBody>
          </p:sp>
          <p:sp>
            <p:nvSpPr>
              <p:cNvPr id="206" name="Freeform 205">
                <a:extLst>
                  <a:ext uri="{FF2B5EF4-FFF2-40B4-BE49-F238E27FC236}">
                    <a16:creationId xmlns:a16="http://schemas.microsoft.com/office/drawing/2014/main" id="{625B214E-BD54-2773-5914-52D028EFA603}"/>
                  </a:ext>
                </a:extLst>
              </p:cNvPr>
              <p:cNvSpPr/>
              <p:nvPr/>
            </p:nvSpPr>
            <p:spPr>
              <a:xfrm>
                <a:off x="6242489" y="4525007"/>
                <a:ext cx="97131" cy="23521"/>
              </a:xfrm>
              <a:custGeom>
                <a:avLst/>
                <a:gdLst>
                  <a:gd name="connsiteX0" fmla="*/ 0 w 97131"/>
                  <a:gd name="connsiteY0" fmla="*/ 0 h 23521"/>
                  <a:gd name="connsiteX1" fmla="*/ 85748 w 97131"/>
                  <a:gd name="connsiteY1" fmla="*/ 2270 h 23521"/>
                  <a:gd name="connsiteX2" fmla="*/ 97131 w 97131"/>
                  <a:gd name="connsiteY2" fmla="*/ 23522 h 23521"/>
                  <a:gd name="connsiteX3" fmla="*/ 3035 w 97131"/>
                  <a:gd name="connsiteY3" fmla="*/ 14418 h 23521"/>
                </a:gdLst>
                <a:ahLst/>
                <a:cxnLst>
                  <a:cxn ang="0">
                    <a:pos x="connsiteX0" y="connsiteY0"/>
                  </a:cxn>
                  <a:cxn ang="0">
                    <a:pos x="connsiteX1" y="connsiteY1"/>
                  </a:cxn>
                  <a:cxn ang="0">
                    <a:pos x="connsiteX2" y="connsiteY2"/>
                  </a:cxn>
                  <a:cxn ang="0">
                    <a:pos x="connsiteX3" y="connsiteY3"/>
                  </a:cxn>
                </a:cxnLst>
                <a:rect l="l" t="t" r="r" b="b"/>
                <a:pathLst>
                  <a:path w="97131" h="23521">
                    <a:moveTo>
                      <a:pt x="0" y="0"/>
                    </a:moveTo>
                    <a:lnTo>
                      <a:pt x="85748" y="2270"/>
                    </a:lnTo>
                    <a:lnTo>
                      <a:pt x="97131" y="23522"/>
                    </a:lnTo>
                    <a:lnTo>
                      <a:pt x="3035" y="14418"/>
                    </a:lnTo>
                    <a:close/>
                  </a:path>
                </a:pathLst>
              </a:custGeom>
              <a:solidFill>
                <a:srgbClr val="2C2D30"/>
              </a:solidFill>
              <a:ln w="822" cap="flat">
                <a:noFill/>
                <a:prstDash val="solid"/>
                <a:miter/>
              </a:ln>
            </p:spPr>
            <p:txBody>
              <a:bodyPr rtlCol="0" anchor="ctr"/>
              <a:lstStyle/>
              <a:p>
                <a:endParaRPr lang="en-US"/>
              </a:p>
            </p:txBody>
          </p:sp>
          <p:sp>
            <p:nvSpPr>
              <p:cNvPr id="207" name="Freeform 206">
                <a:extLst>
                  <a:ext uri="{FF2B5EF4-FFF2-40B4-BE49-F238E27FC236}">
                    <a16:creationId xmlns:a16="http://schemas.microsoft.com/office/drawing/2014/main" id="{AEAAD02E-5AC5-6BA6-33D5-6C5E3C6C2995}"/>
                  </a:ext>
                </a:extLst>
              </p:cNvPr>
              <p:cNvSpPr/>
              <p:nvPr/>
            </p:nvSpPr>
            <p:spPr>
              <a:xfrm>
                <a:off x="6374066" y="4084915"/>
                <a:ext cx="2380" cy="2467"/>
              </a:xfrm>
              <a:custGeom>
                <a:avLst/>
                <a:gdLst>
                  <a:gd name="connsiteX0" fmla="*/ 1190 w 2380"/>
                  <a:gd name="connsiteY0" fmla="*/ 2467 h 2467"/>
                  <a:gd name="connsiteX1" fmla="*/ 1190 w 2380"/>
                  <a:gd name="connsiteY1" fmla="*/ 0 h 2467"/>
                  <a:gd name="connsiteX2" fmla="*/ 1190 w 2380"/>
                  <a:gd name="connsiteY2" fmla="*/ 2467 h 2467"/>
                  <a:gd name="connsiteX3" fmla="*/ 1190 w 2380"/>
                  <a:gd name="connsiteY3" fmla="*/ 2467 h 2467"/>
                </a:gdLst>
                <a:ahLst/>
                <a:cxnLst>
                  <a:cxn ang="0">
                    <a:pos x="connsiteX0" y="connsiteY0"/>
                  </a:cxn>
                  <a:cxn ang="0">
                    <a:pos x="connsiteX1" y="connsiteY1"/>
                  </a:cxn>
                  <a:cxn ang="0">
                    <a:pos x="connsiteX2" y="connsiteY2"/>
                  </a:cxn>
                  <a:cxn ang="0">
                    <a:pos x="connsiteX3" y="connsiteY3"/>
                  </a:cxn>
                </a:cxnLst>
                <a:rect l="l" t="t" r="r" b="b"/>
                <a:pathLst>
                  <a:path w="2380" h="2467">
                    <a:moveTo>
                      <a:pt x="1190" y="2467"/>
                    </a:moveTo>
                    <a:cubicBezTo>
                      <a:pt x="2778" y="2467"/>
                      <a:pt x="2778" y="0"/>
                      <a:pt x="1190" y="0"/>
                    </a:cubicBezTo>
                    <a:cubicBezTo>
                      <a:pt x="-397" y="0"/>
                      <a:pt x="-397" y="2467"/>
                      <a:pt x="1190" y="2467"/>
                    </a:cubicBezTo>
                    <a:lnTo>
                      <a:pt x="1190" y="2467"/>
                    </a:lnTo>
                    <a:close/>
                  </a:path>
                </a:pathLst>
              </a:custGeom>
              <a:solidFill>
                <a:srgbClr val="F3C6B0"/>
              </a:solidFill>
              <a:ln w="822" cap="flat">
                <a:noFill/>
                <a:prstDash val="solid"/>
                <a:miter/>
              </a:ln>
            </p:spPr>
            <p:txBody>
              <a:bodyPr rtlCol="0" anchor="ctr"/>
              <a:lstStyle/>
              <a:p>
                <a:endParaRPr lang="en-US"/>
              </a:p>
            </p:txBody>
          </p:sp>
          <p:sp>
            <p:nvSpPr>
              <p:cNvPr id="208" name="Freeform 207">
                <a:extLst>
                  <a:ext uri="{FF2B5EF4-FFF2-40B4-BE49-F238E27FC236}">
                    <a16:creationId xmlns:a16="http://schemas.microsoft.com/office/drawing/2014/main" id="{E11D2458-9FE9-9D59-CD71-7D20261389B4}"/>
                  </a:ext>
                </a:extLst>
              </p:cNvPr>
              <p:cNvSpPr/>
              <p:nvPr/>
            </p:nvSpPr>
            <p:spPr>
              <a:xfrm>
                <a:off x="5816798" y="4280032"/>
                <a:ext cx="13120" cy="111877"/>
              </a:xfrm>
              <a:custGeom>
                <a:avLst/>
                <a:gdLst>
                  <a:gd name="connsiteX0" fmla="*/ 0 w 13120"/>
                  <a:gd name="connsiteY0" fmla="*/ 111878 h 111877"/>
                  <a:gd name="connsiteX1" fmla="*/ 10889 w 13120"/>
                  <a:gd name="connsiteY1" fmla="*/ 2295 h 111877"/>
                  <a:gd name="connsiteX2" fmla="*/ 0 w 13120"/>
                  <a:gd name="connsiteY2" fmla="*/ 111878 h 111877"/>
                </a:gdLst>
                <a:ahLst/>
                <a:cxnLst>
                  <a:cxn ang="0">
                    <a:pos x="connsiteX0" y="connsiteY0"/>
                  </a:cxn>
                  <a:cxn ang="0">
                    <a:pos x="connsiteX1" y="connsiteY1"/>
                  </a:cxn>
                  <a:cxn ang="0">
                    <a:pos x="connsiteX2" y="connsiteY2"/>
                  </a:cxn>
                </a:cxnLst>
                <a:rect l="l" t="t" r="r" b="b"/>
                <a:pathLst>
                  <a:path w="13120" h="111877">
                    <a:moveTo>
                      <a:pt x="0" y="111878"/>
                    </a:moveTo>
                    <a:cubicBezTo>
                      <a:pt x="0" y="111878"/>
                      <a:pt x="2180" y="23342"/>
                      <a:pt x="10889" y="2295"/>
                    </a:cubicBezTo>
                    <a:cubicBezTo>
                      <a:pt x="19599" y="-18751"/>
                      <a:pt x="0" y="111878"/>
                      <a:pt x="0" y="111878"/>
                    </a:cubicBezTo>
                    <a:close/>
                  </a:path>
                </a:pathLst>
              </a:custGeom>
              <a:solidFill>
                <a:srgbClr val="A66767"/>
              </a:solidFill>
              <a:ln w="822" cap="flat">
                <a:noFill/>
                <a:prstDash val="solid"/>
                <a:miter/>
              </a:ln>
            </p:spPr>
            <p:txBody>
              <a:bodyPr rtlCol="0" anchor="ctr"/>
              <a:lstStyle/>
              <a:p>
                <a:endParaRPr lang="en-US"/>
              </a:p>
            </p:txBody>
          </p:sp>
          <p:sp>
            <p:nvSpPr>
              <p:cNvPr id="209" name="Freeform 208">
                <a:extLst>
                  <a:ext uri="{FF2B5EF4-FFF2-40B4-BE49-F238E27FC236}">
                    <a16:creationId xmlns:a16="http://schemas.microsoft.com/office/drawing/2014/main" id="{232C30A8-11BE-584B-AF74-0EA100C853E7}"/>
                  </a:ext>
                </a:extLst>
              </p:cNvPr>
              <p:cNvSpPr/>
              <p:nvPr/>
            </p:nvSpPr>
            <p:spPr>
              <a:xfrm>
                <a:off x="5984158" y="4335942"/>
                <a:ext cx="15737" cy="111639"/>
              </a:xfrm>
              <a:custGeom>
                <a:avLst/>
                <a:gdLst>
                  <a:gd name="connsiteX0" fmla="*/ 0 w 15737"/>
                  <a:gd name="connsiteY0" fmla="*/ 0 h 111639"/>
                  <a:gd name="connsiteX1" fmla="*/ 15306 w 15737"/>
                  <a:gd name="connsiteY1" fmla="*/ 109048 h 111639"/>
                  <a:gd name="connsiteX2" fmla="*/ 0 w 15737"/>
                  <a:gd name="connsiteY2" fmla="*/ 0 h 111639"/>
                </a:gdLst>
                <a:ahLst/>
                <a:cxnLst>
                  <a:cxn ang="0">
                    <a:pos x="connsiteX0" y="connsiteY0"/>
                  </a:cxn>
                  <a:cxn ang="0">
                    <a:pos x="connsiteX1" y="connsiteY1"/>
                  </a:cxn>
                  <a:cxn ang="0">
                    <a:pos x="connsiteX2" y="connsiteY2"/>
                  </a:cxn>
                </a:cxnLst>
                <a:rect l="l" t="t" r="r" b="b"/>
                <a:pathLst>
                  <a:path w="15737" h="111639">
                    <a:moveTo>
                      <a:pt x="0" y="0"/>
                    </a:moveTo>
                    <a:cubicBezTo>
                      <a:pt x="0" y="0"/>
                      <a:pt x="18793" y="86546"/>
                      <a:pt x="15306" y="109048"/>
                    </a:cubicBezTo>
                    <a:cubicBezTo>
                      <a:pt x="11810" y="131559"/>
                      <a:pt x="0" y="0"/>
                      <a:pt x="0" y="0"/>
                    </a:cubicBezTo>
                    <a:close/>
                  </a:path>
                </a:pathLst>
              </a:custGeom>
              <a:solidFill>
                <a:srgbClr val="A66767"/>
              </a:solidFill>
              <a:ln w="822" cap="flat">
                <a:noFill/>
                <a:prstDash val="solid"/>
                <a:miter/>
              </a:ln>
            </p:spPr>
            <p:txBody>
              <a:bodyPr rtlCol="0" anchor="ctr"/>
              <a:lstStyle/>
              <a:p>
                <a:endParaRPr lang="en-US"/>
              </a:p>
            </p:txBody>
          </p:sp>
          <p:sp>
            <p:nvSpPr>
              <p:cNvPr id="210" name="Freeform 209">
                <a:extLst>
                  <a:ext uri="{FF2B5EF4-FFF2-40B4-BE49-F238E27FC236}">
                    <a16:creationId xmlns:a16="http://schemas.microsoft.com/office/drawing/2014/main" id="{460F104F-3F6A-73B3-CA1A-D51D7ADFDFA2}"/>
                  </a:ext>
                </a:extLst>
              </p:cNvPr>
              <p:cNvSpPr/>
              <p:nvPr/>
            </p:nvSpPr>
            <p:spPr>
              <a:xfrm>
                <a:off x="5873407" y="3630661"/>
                <a:ext cx="67744" cy="3716"/>
              </a:xfrm>
              <a:custGeom>
                <a:avLst/>
                <a:gdLst>
                  <a:gd name="connsiteX0" fmla="*/ 0 w 67744"/>
                  <a:gd name="connsiteY0" fmla="*/ 0 h 3716"/>
                  <a:gd name="connsiteX1" fmla="*/ 67490 w 67744"/>
                  <a:gd name="connsiteY1" fmla="*/ 2903 h 3716"/>
                  <a:gd name="connsiteX2" fmla="*/ 0 w 67744"/>
                  <a:gd name="connsiteY2" fmla="*/ 0 h 3716"/>
                </a:gdLst>
                <a:ahLst/>
                <a:cxnLst>
                  <a:cxn ang="0">
                    <a:pos x="connsiteX0" y="connsiteY0"/>
                  </a:cxn>
                  <a:cxn ang="0">
                    <a:pos x="connsiteX1" y="connsiteY1"/>
                  </a:cxn>
                  <a:cxn ang="0">
                    <a:pos x="connsiteX2" y="connsiteY2"/>
                  </a:cxn>
                </a:cxnLst>
                <a:rect l="l" t="t" r="r" b="b"/>
                <a:pathLst>
                  <a:path w="67744" h="3716">
                    <a:moveTo>
                      <a:pt x="0" y="0"/>
                    </a:moveTo>
                    <a:cubicBezTo>
                      <a:pt x="0" y="0"/>
                      <a:pt x="62407" y="5807"/>
                      <a:pt x="67490" y="2903"/>
                    </a:cubicBezTo>
                    <a:cubicBezTo>
                      <a:pt x="72565" y="0"/>
                      <a:pt x="0" y="0"/>
                      <a:pt x="0" y="0"/>
                    </a:cubicBezTo>
                    <a:close/>
                  </a:path>
                </a:pathLst>
              </a:custGeom>
              <a:solidFill>
                <a:srgbClr val="A66767"/>
              </a:solidFill>
              <a:ln w="822" cap="flat">
                <a:noFill/>
                <a:prstDash val="solid"/>
                <a:miter/>
              </a:ln>
            </p:spPr>
            <p:txBody>
              <a:bodyPr rtlCol="0" anchor="ctr"/>
              <a:lstStyle/>
              <a:p>
                <a:endParaRPr lang="en-US"/>
              </a:p>
            </p:txBody>
          </p:sp>
          <p:sp>
            <p:nvSpPr>
              <p:cNvPr id="211" name="Freeform 210">
                <a:extLst>
                  <a:ext uri="{FF2B5EF4-FFF2-40B4-BE49-F238E27FC236}">
                    <a16:creationId xmlns:a16="http://schemas.microsoft.com/office/drawing/2014/main" id="{093F5DDF-9A1B-AFD5-7A7C-6BB0DF9E0B2D}"/>
                  </a:ext>
                </a:extLst>
              </p:cNvPr>
              <p:cNvSpPr/>
              <p:nvPr/>
            </p:nvSpPr>
            <p:spPr>
              <a:xfrm>
                <a:off x="5969164" y="3221401"/>
                <a:ext cx="124988" cy="102298"/>
              </a:xfrm>
              <a:custGeom>
                <a:avLst/>
                <a:gdLst>
                  <a:gd name="connsiteX0" fmla="*/ 1481 w 124988"/>
                  <a:gd name="connsiteY0" fmla="*/ 81975 h 102298"/>
                  <a:gd name="connsiteX1" fmla="*/ 1736 w 124988"/>
                  <a:gd name="connsiteY1" fmla="*/ 42909 h 102298"/>
                  <a:gd name="connsiteX2" fmla="*/ 23983 w 124988"/>
                  <a:gd name="connsiteY2" fmla="*/ 10472 h 102298"/>
                  <a:gd name="connsiteX3" fmla="*/ 62852 w 124988"/>
                  <a:gd name="connsiteY3" fmla="*/ 553 h 102298"/>
                  <a:gd name="connsiteX4" fmla="*/ 118877 w 124988"/>
                  <a:gd name="connsiteY4" fmla="*/ 31921 h 102298"/>
                  <a:gd name="connsiteX5" fmla="*/ 119757 w 124988"/>
                  <a:gd name="connsiteY5" fmla="*/ 102298 h 102298"/>
                  <a:gd name="connsiteX6" fmla="*/ 111047 w 124988"/>
                  <a:gd name="connsiteY6" fmla="*/ 53675 h 102298"/>
                  <a:gd name="connsiteX7" fmla="*/ 78667 w 124988"/>
                  <a:gd name="connsiteY7" fmla="*/ 23878 h 102298"/>
                  <a:gd name="connsiteX8" fmla="*/ 18160 w 124988"/>
                  <a:gd name="connsiteY8" fmla="*/ 47145 h 102298"/>
                  <a:gd name="connsiteX9" fmla="*/ 1473 w 124988"/>
                  <a:gd name="connsiteY9" fmla="*/ 102298 h 102298"/>
                  <a:gd name="connsiteX10" fmla="*/ 1473 w 124988"/>
                  <a:gd name="connsiteY10" fmla="*/ 81975 h 102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988" h="102298">
                    <a:moveTo>
                      <a:pt x="1481" y="81975"/>
                    </a:moveTo>
                    <a:cubicBezTo>
                      <a:pt x="1481" y="81975"/>
                      <a:pt x="-2015" y="54168"/>
                      <a:pt x="1736" y="42909"/>
                    </a:cubicBezTo>
                    <a:cubicBezTo>
                      <a:pt x="5486" y="31650"/>
                      <a:pt x="18629" y="12084"/>
                      <a:pt x="23983" y="10472"/>
                    </a:cubicBezTo>
                    <a:cubicBezTo>
                      <a:pt x="29345" y="8860"/>
                      <a:pt x="42118" y="3308"/>
                      <a:pt x="62852" y="553"/>
                    </a:cubicBezTo>
                    <a:cubicBezTo>
                      <a:pt x="93143" y="-3469"/>
                      <a:pt x="106696" y="15201"/>
                      <a:pt x="118877" y="31921"/>
                    </a:cubicBezTo>
                    <a:cubicBezTo>
                      <a:pt x="132094" y="50048"/>
                      <a:pt x="119757" y="102298"/>
                      <a:pt x="119757" y="102298"/>
                    </a:cubicBezTo>
                    <a:cubicBezTo>
                      <a:pt x="119757" y="102298"/>
                      <a:pt x="116854" y="67467"/>
                      <a:pt x="111047" y="53675"/>
                    </a:cubicBezTo>
                    <a:cubicBezTo>
                      <a:pt x="107387" y="44982"/>
                      <a:pt x="97798" y="28870"/>
                      <a:pt x="78667" y="23878"/>
                    </a:cubicBezTo>
                    <a:cubicBezTo>
                      <a:pt x="56626" y="18121"/>
                      <a:pt x="29288" y="26436"/>
                      <a:pt x="18160" y="47145"/>
                    </a:cubicBezTo>
                    <a:cubicBezTo>
                      <a:pt x="7032" y="67862"/>
                      <a:pt x="1473" y="102298"/>
                      <a:pt x="1473" y="102298"/>
                    </a:cubicBezTo>
                    <a:lnTo>
                      <a:pt x="1473" y="81975"/>
                    </a:lnTo>
                    <a:close/>
                  </a:path>
                </a:pathLst>
              </a:custGeom>
              <a:solidFill>
                <a:srgbClr val="988B89"/>
              </a:solidFill>
              <a:ln w="822" cap="flat">
                <a:noFill/>
                <a:prstDash val="solid"/>
                <a:miter/>
              </a:ln>
            </p:spPr>
            <p:txBody>
              <a:bodyPr rtlCol="0" anchor="ctr"/>
              <a:lstStyle/>
              <a:p>
                <a:endParaRPr lang="en-US"/>
              </a:p>
            </p:txBody>
          </p:sp>
          <p:sp>
            <p:nvSpPr>
              <p:cNvPr id="212" name="Freeform 211">
                <a:extLst>
                  <a:ext uri="{FF2B5EF4-FFF2-40B4-BE49-F238E27FC236}">
                    <a16:creationId xmlns:a16="http://schemas.microsoft.com/office/drawing/2014/main" id="{07AC1A04-D258-7CFD-131E-E0E061576752}"/>
                  </a:ext>
                </a:extLst>
              </p:cNvPr>
              <p:cNvSpPr/>
              <p:nvPr/>
            </p:nvSpPr>
            <p:spPr>
              <a:xfrm>
                <a:off x="6074792" y="3316945"/>
                <a:ext cx="19068" cy="36330"/>
              </a:xfrm>
              <a:custGeom>
                <a:avLst/>
                <a:gdLst>
                  <a:gd name="connsiteX0" fmla="*/ 5732 w 19068"/>
                  <a:gd name="connsiteY0" fmla="*/ 5027 h 36330"/>
                  <a:gd name="connsiteX1" fmla="*/ 17871 w 19068"/>
                  <a:gd name="connsiteY1" fmla="*/ 1992 h 36330"/>
                  <a:gd name="connsiteX2" fmla="*/ 5732 w 19068"/>
                  <a:gd name="connsiteY2" fmla="*/ 36140 h 36330"/>
                  <a:gd name="connsiteX3" fmla="*/ 5732 w 19068"/>
                  <a:gd name="connsiteY3" fmla="*/ 5027 h 36330"/>
                </a:gdLst>
                <a:ahLst/>
                <a:cxnLst>
                  <a:cxn ang="0">
                    <a:pos x="connsiteX0" y="connsiteY0"/>
                  </a:cxn>
                  <a:cxn ang="0">
                    <a:pos x="connsiteX1" y="connsiteY1"/>
                  </a:cxn>
                  <a:cxn ang="0">
                    <a:pos x="connsiteX2" y="connsiteY2"/>
                  </a:cxn>
                  <a:cxn ang="0">
                    <a:pos x="connsiteX3" y="connsiteY3"/>
                  </a:cxn>
                </a:cxnLst>
                <a:rect l="l" t="t" r="r" b="b"/>
                <a:pathLst>
                  <a:path w="19068" h="36330">
                    <a:moveTo>
                      <a:pt x="5732" y="5027"/>
                    </a:moveTo>
                    <a:cubicBezTo>
                      <a:pt x="8010" y="3505"/>
                      <a:pt x="14836" y="-3321"/>
                      <a:pt x="17871" y="1992"/>
                    </a:cubicBezTo>
                    <a:cubicBezTo>
                      <a:pt x="20906" y="7305"/>
                      <a:pt x="18628" y="33105"/>
                      <a:pt x="5732" y="36140"/>
                    </a:cubicBezTo>
                    <a:cubicBezTo>
                      <a:pt x="-7165" y="39167"/>
                      <a:pt x="5732" y="5027"/>
                      <a:pt x="5732" y="5027"/>
                    </a:cubicBezTo>
                    <a:close/>
                  </a:path>
                </a:pathLst>
              </a:custGeom>
              <a:solidFill>
                <a:srgbClr val="F3C6B0"/>
              </a:solidFill>
              <a:ln w="822" cap="flat">
                <a:noFill/>
                <a:prstDash val="solid"/>
                <a:miter/>
              </a:ln>
            </p:spPr>
            <p:txBody>
              <a:bodyPr rtlCol="0" anchor="ctr"/>
              <a:lstStyle/>
              <a:p>
                <a:endParaRPr lang="en-US"/>
              </a:p>
            </p:txBody>
          </p:sp>
        </p:grpSp>
        <p:grpSp>
          <p:nvGrpSpPr>
            <p:cNvPr id="213" name="Graphic 2">
              <a:extLst>
                <a:ext uri="{FF2B5EF4-FFF2-40B4-BE49-F238E27FC236}">
                  <a16:creationId xmlns:a16="http://schemas.microsoft.com/office/drawing/2014/main" id="{55C0CFAA-DE90-D614-635F-C4D67E0CFBA3}"/>
                </a:ext>
              </a:extLst>
            </p:cNvPr>
            <p:cNvGrpSpPr/>
            <p:nvPr/>
          </p:nvGrpSpPr>
          <p:grpSpPr>
            <a:xfrm>
              <a:off x="3588679" y="5626554"/>
              <a:ext cx="344211" cy="1452290"/>
              <a:chOff x="3558015" y="3176882"/>
              <a:chExt cx="344211" cy="1452290"/>
            </a:xfrm>
          </p:grpSpPr>
          <p:sp>
            <p:nvSpPr>
              <p:cNvPr id="214" name="Freeform 213">
                <a:extLst>
                  <a:ext uri="{FF2B5EF4-FFF2-40B4-BE49-F238E27FC236}">
                    <a16:creationId xmlns:a16="http://schemas.microsoft.com/office/drawing/2014/main" id="{0DCD7016-E3A3-F0EB-7D8C-FF98A7D637B8}"/>
                  </a:ext>
                </a:extLst>
              </p:cNvPr>
              <p:cNvSpPr/>
              <p:nvPr/>
            </p:nvSpPr>
            <p:spPr>
              <a:xfrm>
                <a:off x="3705535" y="4392675"/>
                <a:ext cx="78581" cy="80451"/>
              </a:xfrm>
              <a:custGeom>
                <a:avLst/>
                <a:gdLst>
                  <a:gd name="connsiteX0" fmla="*/ 64521 w 78581"/>
                  <a:gd name="connsiteY0" fmla="*/ 14689 h 80451"/>
                  <a:gd name="connsiteX1" fmla="*/ 77984 w 78581"/>
                  <a:gd name="connsiteY1" fmla="*/ 58756 h 80451"/>
                  <a:gd name="connsiteX2" fmla="*/ 0 w 78581"/>
                  <a:gd name="connsiteY2" fmla="*/ 80452 h 80451"/>
                  <a:gd name="connsiteX3" fmla="*/ 16169 w 78581"/>
                  <a:gd name="connsiteY3" fmla="*/ 0 h 80451"/>
                  <a:gd name="connsiteX4" fmla="*/ 64521 w 78581"/>
                  <a:gd name="connsiteY4" fmla="*/ 14689 h 80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81" h="80451">
                    <a:moveTo>
                      <a:pt x="64521" y="14689"/>
                    </a:moveTo>
                    <a:cubicBezTo>
                      <a:pt x="65130" y="22033"/>
                      <a:pt x="69414" y="51411"/>
                      <a:pt x="77984" y="58756"/>
                    </a:cubicBezTo>
                    <a:cubicBezTo>
                      <a:pt x="86555" y="66100"/>
                      <a:pt x="0" y="80452"/>
                      <a:pt x="0" y="80452"/>
                    </a:cubicBezTo>
                    <a:lnTo>
                      <a:pt x="16169" y="0"/>
                    </a:lnTo>
                    <a:lnTo>
                      <a:pt x="64521" y="14689"/>
                    </a:lnTo>
                    <a:close/>
                  </a:path>
                </a:pathLst>
              </a:custGeom>
              <a:solidFill>
                <a:srgbClr val="F0A24F"/>
              </a:solidFill>
              <a:ln w="822" cap="flat">
                <a:noFill/>
                <a:prstDash val="solid"/>
                <a:miter/>
              </a:ln>
            </p:spPr>
            <p:txBody>
              <a:bodyPr rtlCol="0" anchor="ctr"/>
              <a:lstStyle/>
              <a:p>
                <a:endParaRPr lang="en-US"/>
              </a:p>
            </p:txBody>
          </p:sp>
          <p:sp>
            <p:nvSpPr>
              <p:cNvPr id="215" name="Freeform 214">
                <a:extLst>
                  <a:ext uri="{FF2B5EF4-FFF2-40B4-BE49-F238E27FC236}">
                    <a16:creationId xmlns:a16="http://schemas.microsoft.com/office/drawing/2014/main" id="{017EBB21-A1B4-C913-3BC9-EA1F8BBCBF26}"/>
                  </a:ext>
                </a:extLst>
              </p:cNvPr>
              <p:cNvSpPr/>
              <p:nvPr/>
            </p:nvSpPr>
            <p:spPr>
              <a:xfrm>
                <a:off x="3687857" y="4446234"/>
                <a:ext cx="214369" cy="100690"/>
              </a:xfrm>
              <a:custGeom>
                <a:avLst/>
                <a:gdLst>
                  <a:gd name="connsiteX0" fmla="*/ 96139 w 214369"/>
                  <a:gd name="connsiteY0" fmla="*/ 303 h 100690"/>
                  <a:gd name="connsiteX1" fmla="*/ 144491 w 214369"/>
                  <a:gd name="connsiteY1" fmla="*/ 37642 h 100690"/>
                  <a:gd name="connsiteX2" fmla="*/ 205089 w 214369"/>
                  <a:gd name="connsiteY2" fmla="*/ 63960 h 100690"/>
                  <a:gd name="connsiteX3" fmla="*/ 205089 w 214369"/>
                  <a:gd name="connsiteY3" fmla="*/ 71921 h 100690"/>
                  <a:gd name="connsiteX4" fmla="*/ 214267 w 214369"/>
                  <a:gd name="connsiteY4" fmla="*/ 83551 h 100690"/>
                  <a:gd name="connsiteX5" fmla="*/ 178154 w 214369"/>
                  <a:gd name="connsiteY5" fmla="*/ 100690 h 100690"/>
                  <a:gd name="connsiteX6" fmla="*/ 65528 w 214369"/>
                  <a:gd name="connsiteY6" fmla="*/ 85385 h 100690"/>
                  <a:gd name="connsiteX7" fmla="*/ 17785 w 214369"/>
                  <a:gd name="connsiteY7" fmla="*/ 85993 h 100690"/>
                  <a:gd name="connsiteX8" fmla="*/ 2479 w 214369"/>
                  <a:gd name="connsiteY8" fmla="*/ 23561 h 100690"/>
                  <a:gd name="connsiteX9" fmla="*/ 13500 w 214369"/>
                  <a:gd name="connsiteY9" fmla="*/ 6422 h 100690"/>
                  <a:gd name="connsiteX10" fmla="*/ 96139 w 214369"/>
                  <a:gd name="connsiteY10" fmla="*/ 303 h 10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369" h="100690">
                    <a:moveTo>
                      <a:pt x="96139" y="303"/>
                    </a:moveTo>
                    <a:cubicBezTo>
                      <a:pt x="101872" y="-3431"/>
                      <a:pt x="102875" y="28455"/>
                      <a:pt x="144491" y="37642"/>
                    </a:cubicBezTo>
                    <a:cubicBezTo>
                      <a:pt x="186115" y="46820"/>
                      <a:pt x="202638" y="56616"/>
                      <a:pt x="205089" y="63960"/>
                    </a:cubicBezTo>
                    <a:cubicBezTo>
                      <a:pt x="207540" y="71304"/>
                      <a:pt x="202638" y="72530"/>
                      <a:pt x="205089" y="71921"/>
                    </a:cubicBezTo>
                    <a:cubicBezTo>
                      <a:pt x="207540" y="71313"/>
                      <a:pt x="212433" y="74981"/>
                      <a:pt x="214267" y="83551"/>
                    </a:cubicBezTo>
                    <a:cubicBezTo>
                      <a:pt x="216101" y="92121"/>
                      <a:pt x="192843" y="100690"/>
                      <a:pt x="178154" y="100690"/>
                    </a:cubicBezTo>
                    <a:cubicBezTo>
                      <a:pt x="163465" y="100690"/>
                      <a:pt x="77157" y="83551"/>
                      <a:pt x="65528" y="85385"/>
                    </a:cubicBezTo>
                    <a:cubicBezTo>
                      <a:pt x="53898" y="87219"/>
                      <a:pt x="17785" y="85993"/>
                      <a:pt x="17785" y="85993"/>
                    </a:cubicBezTo>
                    <a:cubicBezTo>
                      <a:pt x="17785" y="85993"/>
                      <a:pt x="-7925" y="57841"/>
                      <a:pt x="2479" y="23561"/>
                    </a:cubicBezTo>
                    <a:lnTo>
                      <a:pt x="13500" y="6422"/>
                    </a:lnTo>
                    <a:cubicBezTo>
                      <a:pt x="13508" y="6422"/>
                      <a:pt x="69821" y="17442"/>
                      <a:pt x="96139" y="303"/>
                    </a:cubicBezTo>
                    <a:close/>
                  </a:path>
                </a:pathLst>
              </a:custGeom>
              <a:solidFill>
                <a:srgbClr val="2C2D30"/>
              </a:solidFill>
              <a:ln w="822" cap="flat">
                <a:noFill/>
                <a:prstDash val="solid"/>
                <a:miter/>
              </a:ln>
            </p:spPr>
            <p:txBody>
              <a:bodyPr rtlCol="0" anchor="ctr"/>
              <a:lstStyle/>
              <a:p>
                <a:endParaRPr lang="en-US"/>
              </a:p>
            </p:txBody>
          </p:sp>
          <p:sp>
            <p:nvSpPr>
              <p:cNvPr id="216" name="Freeform 215">
                <a:extLst>
                  <a:ext uri="{FF2B5EF4-FFF2-40B4-BE49-F238E27FC236}">
                    <a16:creationId xmlns:a16="http://schemas.microsoft.com/office/drawing/2014/main" id="{706F90AF-D0DA-0C18-A254-0E6874683427}"/>
                  </a:ext>
                </a:extLst>
              </p:cNvPr>
              <p:cNvSpPr/>
              <p:nvPr/>
            </p:nvSpPr>
            <p:spPr>
              <a:xfrm>
                <a:off x="3646233" y="3230529"/>
                <a:ext cx="180312" cy="125366"/>
              </a:xfrm>
              <a:custGeom>
                <a:avLst/>
                <a:gdLst>
                  <a:gd name="connsiteX0" fmla="*/ 178063 w 180312"/>
                  <a:gd name="connsiteY0" fmla="*/ 49029 h 125366"/>
                  <a:gd name="connsiteX1" fmla="*/ 173474 w 180312"/>
                  <a:gd name="connsiteY1" fmla="*/ 84460 h 125366"/>
                  <a:gd name="connsiteX2" fmla="*/ 118181 w 180312"/>
                  <a:gd name="connsiteY2" fmla="*/ 124661 h 125366"/>
                  <a:gd name="connsiteX3" fmla="*/ 23312 w 180312"/>
                  <a:gd name="connsiteY3" fmla="*/ 111198 h 125366"/>
                  <a:gd name="connsiteX4" fmla="*/ 251 w 180312"/>
                  <a:gd name="connsiteY4" fmla="*/ 75931 h 125366"/>
                  <a:gd name="connsiteX5" fmla="*/ 25154 w 180312"/>
                  <a:gd name="connsiteY5" fmla="*/ 38971 h 125366"/>
                  <a:gd name="connsiteX6" fmla="*/ 178063 w 180312"/>
                  <a:gd name="connsiteY6" fmla="*/ 49029 h 125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312" h="125366">
                    <a:moveTo>
                      <a:pt x="178063" y="49029"/>
                    </a:moveTo>
                    <a:cubicBezTo>
                      <a:pt x="179157" y="50510"/>
                      <a:pt x="184487" y="71605"/>
                      <a:pt x="173474" y="84460"/>
                    </a:cubicBezTo>
                    <a:cubicBezTo>
                      <a:pt x="162462" y="97315"/>
                      <a:pt x="134712" y="121602"/>
                      <a:pt x="118181" y="124661"/>
                    </a:cubicBezTo>
                    <a:cubicBezTo>
                      <a:pt x="101658" y="127721"/>
                      <a:pt x="39835" y="120376"/>
                      <a:pt x="23312" y="111198"/>
                    </a:cubicBezTo>
                    <a:cubicBezTo>
                      <a:pt x="6789" y="102019"/>
                      <a:pt x="-1592" y="82050"/>
                      <a:pt x="251" y="75931"/>
                    </a:cubicBezTo>
                    <a:cubicBezTo>
                      <a:pt x="2085" y="69812"/>
                      <a:pt x="12299" y="44481"/>
                      <a:pt x="25154" y="38971"/>
                    </a:cubicBezTo>
                    <a:cubicBezTo>
                      <a:pt x="38001" y="33468"/>
                      <a:pt x="103393" y="-51959"/>
                      <a:pt x="178063" y="49029"/>
                    </a:cubicBezTo>
                    <a:close/>
                  </a:path>
                </a:pathLst>
              </a:custGeom>
              <a:solidFill>
                <a:srgbClr val="2C2D30"/>
              </a:solidFill>
              <a:ln w="822" cap="flat">
                <a:noFill/>
                <a:prstDash val="solid"/>
                <a:miter/>
              </a:ln>
            </p:spPr>
            <p:txBody>
              <a:bodyPr rtlCol="0" anchor="ctr"/>
              <a:lstStyle/>
              <a:p>
                <a:endParaRPr lang="en-US"/>
              </a:p>
            </p:txBody>
          </p:sp>
          <p:sp>
            <p:nvSpPr>
              <p:cNvPr id="217" name="Freeform 216">
                <a:extLst>
                  <a:ext uri="{FF2B5EF4-FFF2-40B4-BE49-F238E27FC236}">
                    <a16:creationId xmlns:a16="http://schemas.microsoft.com/office/drawing/2014/main" id="{8FD6D705-E1F5-CD30-CAB5-1494BCE2B368}"/>
                  </a:ext>
                </a:extLst>
              </p:cNvPr>
              <p:cNvSpPr/>
              <p:nvPr/>
            </p:nvSpPr>
            <p:spPr>
              <a:xfrm>
                <a:off x="3628530" y="4444694"/>
                <a:ext cx="69167" cy="78075"/>
              </a:xfrm>
              <a:custGeom>
                <a:avLst/>
                <a:gdLst>
                  <a:gd name="connsiteX0" fmla="*/ 69168 w 69167"/>
                  <a:gd name="connsiteY0" fmla="*/ 1842 h 78075"/>
                  <a:gd name="connsiteX1" fmla="*/ 65491 w 69167"/>
                  <a:gd name="connsiteY1" fmla="*/ 53870 h 78075"/>
                  <a:gd name="connsiteX2" fmla="*/ 14689 w 69167"/>
                  <a:gd name="connsiteY2" fmla="*/ 77738 h 78075"/>
                  <a:gd name="connsiteX3" fmla="*/ 0 w 69167"/>
                  <a:gd name="connsiteY3" fmla="*/ 59373 h 78075"/>
                  <a:gd name="connsiteX4" fmla="*/ 3676 w 69167"/>
                  <a:gd name="connsiteY4" fmla="*/ 0 h 78075"/>
                  <a:gd name="connsiteX5" fmla="*/ 69168 w 69167"/>
                  <a:gd name="connsiteY5" fmla="*/ 1842 h 7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67" h="78075">
                    <a:moveTo>
                      <a:pt x="69168" y="1842"/>
                    </a:moveTo>
                    <a:cubicBezTo>
                      <a:pt x="69168" y="6736"/>
                      <a:pt x="65491" y="53870"/>
                      <a:pt x="65491" y="53870"/>
                    </a:cubicBezTo>
                    <a:cubicBezTo>
                      <a:pt x="65491" y="53870"/>
                      <a:pt x="26318" y="81414"/>
                      <a:pt x="14689" y="77738"/>
                    </a:cubicBezTo>
                    <a:cubicBezTo>
                      <a:pt x="3059" y="74061"/>
                      <a:pt x="0" y="59373"/>
                      <a:pt x="0" y="59373"/>
                    </a:cubicBezTo>
                    <a:lnTo>
                      <a:pt x="3676" y="0"/>
                    </a:lnTo>
                    <a:lnTo>
                      <a:pt x="69168" y="1842"/>
                    </a:lnTo>
                    <a:close/>
                  </a:path>
                </a:pathLst>
              </a:custGeom>
              <a:solidFill>
                <a:srgbClr val="F0A24F"/>
              </a:solidFill>
              <a:ln w="822" cap="flat">
                <a:noFill/>
                <a:prstDash val="solid"/>
                <a:miter/>
              </a:ln>
            </p:spPr>
            <p:txBody>
              <a:bodyPr rtlCol="0" anchor="ctr"/>
              <a:lstStyle/>
              <a:p>
                <a:endParaRPr lang="en-US"/>
              </a:p>
            </p:txBody>
          </p:sp>
          <p:sp>
            <p:nvSpPr>
              <p:cNvPr id="218" name="Freeform 217">
                <a:extLst>
                  <a:ext uri="{FF2B5EF4-FFF2-40B4-BE49-F238E27FC236}">
                    <a16:creationId xmlns:a16="http://schemas.microsoft.com/office/drawing/2014/main" id="{54C74EA6-4418-5E37-A73F-C5379B390EFC}"/>
                  </a:ext>
                </a:extLst>
              </p:cNvPr>
              <p:cNvSpPr/>
              <p:nvPr/>
            </p:nvSpPr>
            <p:spPr>
              <a:xfrm>
                <a:off x="3616283" y="4493794"/>
                <a:ext cx="131240" cy="135378"/>
              </a:xfrm>
              <a:custGeom>
                <a:avLst/>
                <a:gdLst>
                  <a:gd name="connsiteX0" fmla="*/ 69785 w 131240"/>
                  <a:gd name="connsiteY0" fmla="*/ 1094 h 135378"/>
                  <a:gd name="connsiteX1" fmla="*/ 31837 w 131240"/>
                  <a:gd name="connsiteY1" fmla="*/ 17617 h 135378"/>
                  <a:gd name="connsiteX2" fmla="*/ 10527 w 131240"/>
                  <a:gd name="connsiteY2" fmla="*/ 8866 h 135378"/>
                  <a:gd name="connsiteX3" fmla="*/ 2451 w 131240"/>
                  <a:gd name="connsiteY3" fmla="*/ 45770 h 135378"/>
                  <a:gd name="connsiteX4" fmla="*/ 0 w 131240"/>
                  <a:gd name="connsiteY4" fmla="*/ 77598 h 135378"/>
                  <a:gd name="connsiteX5" fmla="*/ 12238 w 131240"/>
                  <a:gd name="connsiteY5" fmla="*/ 89228 h 135378"/>
                  <a:gd name="connsiteX6" fmla="*/ 12238 w 131240"/>
                  <a:gd name="connsiteY6" fmla="*/ 81266 h 135378"/>
                  <a:gd name="connsiteX7" fmla="*/ 23259 w 131240"/>
                  <a:gd name="connsiteY7" fmla="*/ 109419 h 135378"/>
                  <a:gd name="connsiteX8" fmla="*/ 118128 w 131240"/>
                  <a:gd name="connsiteY8" fmla="*/ 132677 h 135378"/>
                  <a:gd name="connsiteX9" fmla="*/ 115069 w 131240"/>
                  <a:gd name="connsiteY9" fmla="*/ 70246 h 135378"/>
                  <a:gd name="connsiteX10" fmla="*/ 81406 w 131240"/>
                  <a:gd name="connsiteY10" fmla="*/ 1078 h 135378"/>
                  <a:gd name="connsiteX11" fmla="*/ 69785 w 131240"/>
                  <a:gd name="connsiteY11" fmla="*/ 1094 h 135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240" h="135378">
                    <a:moveTo>
                      <a:pt x="69785" y="1094"/>
                    </a:moveTo>
                    <a:cubicBezTo>
                      <a:pt x="62440" y="2320"/>
                      <a:pt x="40407" y="17617"/>
                      <a:pt x="31837" y="17617"/>
                    </a:cubicBezTo>
                    <a:cubicBezTo>
                      <a:pt x="23267" y="17617"/>
                      <a:pt x="14204" y="8258"/>
                      <a:pt x="10527" y="8866"/>
                    </a:cubicBezTo>
                    <a:cubicBezTo>
                      <a:pt x="6851" y="9475"/>
                      <a:pt x="3068" y="32306"/>
                      <a:pt x="2451" y="45770"/>
                    </a:cubicBezTo>
                    <a:cubicBezTo>
                      <a:pt x="1842" y="59233"/>
                      <a:pt x="0" y="77598"/>
                      <a:pt x="0" y="77598"/>
                    </a:cubicBezTo>
                    <a:cubicBezTo>
                      <a:pt x="0" y="77598"/>
                      <a:pt x="12855" y="91679"/>
                      <a:pt x="12238" y="89228"/>
                    </a:cubicBezTo>
                    <a:cubicBezTo>
                      <a:pt x="11630" y="86777"/>
                      <a:pt x="12238" y="81266"/>
                      <a:pt x="12238" y="81266"/>
                    </a:cubicBezTo>
                    <a:cubicBezTo>
                      <a:pt x="12238" y="81266"/>
                      <a:pt x="19583" y="100857"/>
                      <a:pt x="23259" y="109419"/>
                    </a:cubicBezTo>
                    <a:cubicBezTo>
                      <a:pt x="26935" y="117989"/>
                      <a:pt x="90584" y="143698"/>
                      <a:pt x="118128" y="132677"/>
                    </a:cubicBezTo>
                    <a:cubicBezTo>
                      <a:pt x="145672" y="121657"/>
                      <a:pt x="122413" y="81266"/>
                      <a:pt x="115069" y="70246"/>
                    </a:cubicBezTo>
                    <a:cubicBezTo>
                      <a:pt x="107724" y="59225"/>
                      <a:pt x="82631" y="3529"/>
                      <a:pt x="81406" y="1078"/>
                    </a:cubicBezTo>
                    <a:cubicBezTo>
                      <a:pt x="80189" y="-1357"/>
                      <a:pt x="69785" y="1094"/>
                      <a:pt x="69785" y="1094"/>
                    </a:cubicBezTo>
                    <a:close/>
                  </a:path>
                </a:pathLst>
              </a:custGeom>
              <a:solidFill>
                <a:srgbClr val="2C2D30"/>
              </a:solidFill>
              <a:ln w="822" cap="flat">
                <a:noFill/>
                <a:prstDash val="solid"/>
                <a:miter/>
              </a:ln>
            </p:spPr>
            <p:txBody>
              <a:bodyPr rtlCol="0" anchor="ctr"/>
              <a:lstStyle/>
              <a:p>
                <a:endParaRPr lang="en-US"/>
              </a:p>
            </p:txBody>
          </p:sp>
          <p:sp>
            <p:nvSpPr>
              <p:cNvPr id="219" name="Freeform 218">
                <a:extLst>
                  <a:ext uri="{FF2B5EF4-FFF2-40B4-BE49-F238E27FC236}">
                    <a16:creationId xmlns:a16="http://schemas.microsoft.com/office/drawing/2014/main" id="{790FB5F0-2306-C669-EC6E-6ADB967D33D2}"/>
                  </a:ext>
                </a:extLst>
              </p:cNvPr>
              <p:cNvSpPr/>
              <p:nvPr/>
            </p:nvSpPr>
            <p:spPr>
              <a:xfrm>
                <a:off x="3645168" y="3308643"/>
                <a:ext cx="129921" cy="146326"/>
              </a:xfrm>
              <a:custGeom>
                <a:avLst/>
                <a:gdLst>
                  <a:gd name="connsiteX0" fmla="*/ 0 w 129921"/>
                  <a:gd name="connsiteY0" fmla="*/ 98871 h 146326"/>
                  <a:gd name="connsiteX1" fmla="*/ 64776 w 129921"/>
                  <a:gd name="connsiteY1" fmla="*/ 120617 h 146326"/>
                  <a:gd name="connsiteX2" fmla="*/ 114353 w 129921"/>
                  <a:gd name="connsiteY2" fmla="*/ 146327 h 146326"/>
                  <a:gd name="connsiteX3" fmla="*/ 129922 w 129921"/>
                  <a:gd name="connsiteY3" fmla="*/ 131679 h 146326"/>
                  <a:gd name="connsiteX4" fmla="*/ 109459 w 129921"/>
                  <a:gd name="connsiteY4" fmla="*/ 105928 h 146326"/>
                  <a:gd name="connsiteX5" fmla="*/ 119477 w 129921"/>
                  <a:gd name="connsiteY5" fmla="*/ 62725 h 146326"/>
                  <a:gd name="connsiteX6" fmla="*/ 125365 w 129921"/>
                  <a:gd name="connsiteY6" fmla="*/ 41662 h 146326"/>
                  <a:gd name="connsiteX7" fmla="*/ 45802 w 129921"/>
                  <a:gd name="connsiteY7" fmla="*/ 38 h 146326"/>
                  <a:gd name="connsiteX8" fmla="*/ 42981 w 129921"/>
                  <a:gd name="connsiteY8" fmla="*/ 32056 h 146326"/>
                  <a:gd name="connsiteX9" fmla="*/ 42529 w 129921"/>
                  <a:gd name="connsiteY9" fmla="*/ 42608 h 146326"/>
                  <a:gd name="connsiteX10" fmla="*/ 0 w 129921"/>
                  <a:gd name="connsiteY10" fmla="*/ 98871 h 146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921" h="146326">
                    <a:moveTo>
                      <a:pt x="0" y="98871"/>
                    </a:moveTo>
                    <a:lnTo>
                      <a:pt x="64776" y="120617"/>
                    </a:lnTo>
                    <a:lnTo>
                      <a:pt x="114353" y="146327"/>
                    </a:lnTo>
                    <a:lnTo>
                      <a:pt x="129922" y="131679"/>
                    </a:lnTo>
                    <a:cubicBezTo>
                      <a:pt x="129922" y="131679"/>
                      <a:pt x="111293" y="112656"/>
                      <a:pt x="109459" y="105928"/>
                    </a:cubicBezTo>
                    <a:cubicBezTo>
                      <a:pt x="108316" y="101750"/>
                      <a:pt x="114493" y="79881"/>
                      <a:pt x="119477" y="62725"/>
                    </a:cubicBezTo>
                    <a:cubicBezTo>
                      <a:pt x="122528" y="52247"/>
                      <a:pt x="125143" y="43521"/>
                      <a:pt x="125365" y="41662"/>
                    </a:cubicBezTo>
                    <a:lnTo>
                      <a:pt x="45802" y="38"/>
                    </a:lnTo>
                    <a:cubicBezTo>
                      <a:pt x="45802" y="38"/>
                      <a:pt x="39683" y="-2413"/>
                      <a:pt x="42981" y="32056"/>
                    </a:cubicBezTo>
                    <a:cubicBezTo>
                      <a:pt x="43326" y="35609"/>
                      <a:pt x="43129" y="39137"/>
                      <a:pt x="42529" y="42608"/>
                    </a:cubicBezTo>
                    <a:cubicBezTo>
                      <a:pt x="37224" y="72841"/>
                      <a:pt x="0" y="98871"/>
                      <a:pt x="0" y="98871"/>
                    </a:cubicBezTo>
                    <a:close/>
                  </a:path>
                </a:pathLst>
              </a:custGeom>
              <a:solidFill>
                <a:srgbClr val="F4CFBD"/>
              </a:solidFill>
              <a:ln w="822" cap="flat">
                <a:noFill/>
                <a:prstDash val="solid"/>
                <a:miter/>
              </a:ln>
            </p:spPr>
            <p:txBody>
              <a:bodyPr rtlCol="0" anchor="ctr"/>
              <a:lstStyle/>
              <a:p>
                <a:endParaRPr lang="en-US"/>
              </a:p>
            </p:txBody>
          </p:sp>
          <p:sp>
            <p:nvSpPr>
              <p:cNvPr id="220" name="Freeform 219">
                <a:extLst>
                  <a:ext uri="{FF2B5EF4-FFF2-40B4-BE49-F238E27FC236}">
                    <a16:creationId xmlns:a16="http://schemas.microsoft.com/office/drawing/2014/main" id="{B29F4E7D-97EA-EDE5-7ACD-9BAC9F7589F3}"/>
                  </a:ext>
                </a:extLst>
              </p:cNvPr>
              <p:cNvSpPr/>
              <p:nvPr/>
            </p:nvSpPr>
            <p:spPr>
              <a:xfrm>
                <a:off x="3593641" y="3733920"/>
                <a:ext cx="268923" cy="726071"/>
              </a:xfrm>
              <a:custGeom>
                <a:avLst/>
                <a:gdLst>
                  <a:gd name="connsiteX0" fmla="*/ 266868 w 268923"/>
                  <a:gd name="connsiteY0" fmla="*/ 102369 h 726071"/>
                  <a:gd name="connsiteX1" fmla="*/ 266868 w 268923"/>
                  <a:gd name="connsiteY1" fmla="*/ 252326 h 726071"/>
                  <a:gd name="connsiteX2" fmla="*/ 209946 w 268923"/>
                  <a:gd name="connsiteY2" fmla="*/ 700979 h 726071"/>
                  <a:gd name="connsiteX3" fmla="*/ 116294 w 268923"/>
                  <a:gd name="connsiteY3" fmla="*/ 688741 h 726071"/>
                  <a:gd name="connsiteX4" fmla="*/ 121187 w 268923"/>
                  <a:gd name="connsiteY4" fmla="*/ 467165 h 726071"/>
                  <a:gd name="connsiteX5" fmla="*/ 108949 w 268923"/>
                  <a:gd name="connsiteY5" fmla="*/ 726072 h 726071"/>
                  <a:gd name="connsiteX6" fmla="*/ 0 w 268923"/>
                  <a:gd name="connsiteY6" fmla="*/ 726072 h 726071"/>
                  <a:gd name="connsiteX7" fmla="*/ 9795 w 268923"/>
                  <a:gd name="connsiteY7" fmla="*/ 388819 h 726071"/>
                  <a:gd name="connsiteX8" fmla="*/ 28160 w 268923"/>
                  <a:gd name="connsiteY8" fmla="*/ 76659 h 726071"/>
                  <a:gd name="connsiteX9" fmla="*/ 266868 w 268923"/>
                  <a:gd name="connsiteY9" fmla="*/ 102369 h 726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923" h="726071">
                    <a:moveTo>
                      <a:pt x="266868" y="102369"/>
                    </a:moveTo>
                    <a:cubicBezTo>
                      <a:pt x="274048" y="120446"/>
                      <a:pt x="259523" y="204583"/>
                      <a:pt x="266868" y="252326"/>
                    </a:cubicBezTo>
                    <a:cubicBezTo>
                      <a:pt x="274212" y="300069"/>
                      <a:pt x="227711" y="701966"/>
                      <a:pt x="209946" y="700979"/>
                    </a:cubicBezTo>
                    <a:cubicBezTo>
                      <a:pt x="198925" y="700370"/>
                      <a:pt x="116294" y="688741"/>
                      <a:pt x="116294" y="688741"/>
                    </a:cubicBezTo>
                    <a:cubicBezTo>
                      <a:pt x="116294" y="688741"/>
                      <a:pt x="121187" y="463497"/>
                      <a:pt x="121187" y="467165"/>
                    </a:cubicBezTo>
                    <a:cubicBezTo>
                      <a:pt x="121187" y="470833"/>
                      <a:pt x="108949" y="726072"/>
                      <a:pt x="108949" y="726072"/>
                    </a:cubicBezTo>
                    <a:lnTo>
                      <a:pt x="0" y="726072"/>
                    </a:lnTo>
                    <a:cubicBezTo>
                      <a:pt x="0" y="726072"/>
                      <a:pt x="6119" y="435337"/>
                      <a:pt x="9795" y="388819"/>
                    </a:cubicBezTo>
                    <a:cubicBezTo>
                      <a:pt x="13472" y="342301"/>
                      <a:pt x="28160" y="76659"/>
                      <a:pt x="28160" y="76659"/>
                    </a:cubicBezTo>
                    <a:cubicBezTo>
                      <a:pt x="28160" y="76659"/>
                      <a:pt x="181785" y="-111862"/>
                      <a:pt x="266868" y="102369"/>
                    </a:cubicBezTo>
                    <a:close/>
                  </a:path>
                </a:pathLst>
              </a:custGeom>
              <a:solidFill>
                <a:srgbClr val="2C2D30"/>
              </a:solidFill>
              <a:ln w="822" cap="flat">
                <a:noFill/>
                <a:prstDash val="solid"/>
                <a:miter/>
              </a:ln>
            </p:spPr>
            <p:txBody>
              <a:bodyPr rtlCol="0" anchor="ctr"/>
              <a:lstStyle/>
              <a:p>
                <a:endParaRPr lang="en-US"/>
              </a:p>
            </p:txBody>
          </p:sp>
          <p:sp>
            <p:nvSpPr>
              <p:cNvPr id="221" name="Freeform 220">
                <a:extLst>
                  <a:ext uri="{FF2B5EF4-FFF2-40B4-BE49-F238E27FC236}">
                    <a16:creationId xmlns:a16="http://schemas.microsoft.com/office/drawing/2014/main" id="{6623A6F9-D992-F814-D3BB-C23EB7620C44}"/>
                  </a:ext>
                </a:extLst>
              </p:cNvPr>
              <p:cNvSpPr/>
              <p:nvPr/>
            </p:nvSpPr>
            <p:spPr>
              <a:xfrm>
                <a:off x="3687165" y="3308635"/>
                <a:ext cx="83360" cy="71191"/>
              </a:xfrm>
              <a:custGeom>
                <a:avLst/>
                <a:gdLst>
                  <a:gd name="connsiteX0" fmla="*/ 523 w 83360"/>
                  <a:gd name="connsiteY0" fmla="*/ 42608 h 71191"/>
                  <a:gd name="connsiteX1" fmla="*/ 55825 w 83360"/>
                  <a:gd name="connsiteY1" fmla="*/ 71180 h 71191"/>
                  <a:gd name="connsiteX2" fmla="*/ 77472 w 83360"/>
                  <a:gd name="connsiteY2" fmla="*/ 62725 h 71191"/>
                  <a:gd name="connsiteX3" fmla="*/ 83360 w 83360"/>
                  <a:gd name="connsiteY3" fmla="*/ 41662 h 71191"/>
                  <a:gd name="connsiteX4" fmla="*/ 3797 w 83360"/>
                  <a:gd name="connsiteY4" fmla="*/ 38 h 71191"/>
                  <a:gd name="connsiteX5" fmla="*/ 976 w 83360"/>
                  <a:gd name="connsiteY5" fmla="*/ 32056 h 71191"/>
                  <a:gd name="connsiteX6" fmla="*/ 523 w 83360"/>
                  <a:gd name="connsiteY6" fmla="*/ 42608 h 7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60" h="71191">
                    <a:moveTo>
                      <a:pt x="523" y="42608"/>
                    </a:moveTo>
                    <a:cubicBezTo>
                      <a:pt x="8000" y="52872"/>
                      <a:pt x="33446" y="71739"/>
                      <a:pt x="55825" y="71180"/>
                    </a:cubicBezTo>
                    <a:cubicBezTo>
                      <a:pt x="64082" y="70966"/>
                      <a:pt x="71378" y="67495"/>
                      <a:pt x="77472" y="62725"/>
                    </a:cubicBezTo>
                    <a:cubicBezTo>
                      <a:pt x="80523" y="52247"/>
                      <a:pt x="83138" y="43521"/>
                      <a:pt x="83360" y="41662"/>
                    </a:cubicBezTo>
                    <a:lnTo>
                      <a:pt x="3797" y="38"/>
                    </a:lnTo>
                    <a:cubicBezTo>
                      <a:pt x="3797" y="38"/>
                      <a:pt x="-2322" y="-2413"/>
                      <a:pt x="976" y="32056"/>
                    </a:cubicBezTo>
                    <a:cubicBezTo>
                      <a:pt x="1321" y="35609"/>
                      <a:pt x="1132" y="39137"/>
                      <a:pt x="523" y="42608"/>
                    </a:cubicBezTo>
                    <a:close/>
                  </a:path>
                </a:pathLst>
              </a:custGeom>
              <a:solidFill>
                <a:srgbClr val="F4CFBD"/>
              </a:solidFill>
              <a:ln w="822" cap="flat">
                <a:noFill/>
                <a:prstDash val="solid"/>
                <a:miter/>
              </a:ln>
            </p:spPr>
            <p:txBody>
              <a:bodyPr rtlCol="0" anchor="ctr"/>
              <a:lstStyle/>
              <a:p>
                <a:endParaRPr lang="en-US"/>
              </a:p>
            </p:txBody>
          </p:sp>
          <p:sp>
            <p:nvSpPr>
              <p:cNvPr id="222" name="Freeform 221">
                <a:extLst>
                  <a:ext uri="{FF2B5EF4-FFF2-40B4-BE49-F238E27FC236}">
                    <a16:creationId xmlns:a16="http://schemas.microsoft.com/office/drawing/2014/main" id="{A33F5C60-5C9D-5AEC-FE42-2FE4D4E0750F}"/>
                  </a:ext>
                </a:extLst>
              </p:cNvPr>
              <p:cNvSpPr/>
              <p:nvPr/>
            </p:nvSpPr>
            <p:spPr>
              <a:xfrm>
                <a:off x="3682846" y="3243077"/>
                <a:ext cx="105435" cy="125597"/>
              </a:xfrm>
              <a:custGeom>
                <a:avLst/>
                <a:gdLst>
                  <a:gd name="connsiteX0" fmla="*/ 105435 w 105435"/>
                  <a:gd name="connsiteY0" fmla="*/ 11125 h 125597"/>
                  <a:gd name="connsiteX1" fmla="*/ 102376 w 105435"/>
                  <a:gd name="connsiteY1" fmla="*/ 89472 h 125597"/>
                  <a:gd name="connsiteX2" fmla="*/ 60143 w 105435"/>
                  <a:gd name="connsiteY2" fmla="*/ 125585 h 125597"/>
                  <a:gd name="connsiteX3" fmla="*/ 3222 w 105435"/>
                  <a:gd name="connsiteY3" fmla="*/ 94365 h 125597"/>
                  <a:gd name="connsiteX4" fmla="*/ 162 w 105435"/>
                  <a:gd name="connsiteY4" fmla="*/ 18470 h 125597"/>
                  <a:gd name="connsiteX5" fmla="*/ 105435 w 105435"/>
                  <a:gd name="connsiteY5" fmla="*/ 11125 h 125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435" h="125597">
                    <a:moveTo>
                      <a:pt x="105435" y="11125"/>
                    </a:moveTo>
                    <a:cubicBezTo>
                      <a:pt x="105435" y="11125"/>
                      <a:pt x="104210" y="83353"/>
                      <a:pt x="102376" y="89472"/>
                    </a:cubicBezTo>
                    <a:cubicBezTo>
                      <a:pt x="100542" y="95591"/>
                      <a:pt x="84628" y="124968"/>
                      <a:pt x="60143" y="125585"/>
                    </a:cubicBezTo>
                    <a:cubicBezTo>
                      <a:pt x="35659" y="126194"/>
                      <a:pt x="7507" y="103552"/>
                      <a:pt x="3222" y="94365"/>
                    </a:cubicBezTo>
                    <a:cubicBezTo>
                      <a:pt x="-1063" y="85178"/>
                      <a:pt x="162" y="18470"/>
                      <a:pt x="162" y="18470"/>
                    </a:cubicBezTo>
                    <a:cubicBezTo>
                      <a:pt x="162" y="18470"/>
                      <a:pt x="68713" y="-17644"/>
                      <a:pt x="105435" y="11125"/>
                    </a:cubicBezTo>
                    <a:close/>
                  </a:path>
                </a:pathLst>
              </a:custGeom>
              <a:solidFill>
                <a:srgbClr val="F4CFBD"/>
              </a:solidFill>
              <a:ln w="822" cap="flat">
                <a:noFill/>
                <a:prstDash val="solid"/>
                <a:miter/>
              </a:ln>
            </p:spPr>
            <p:txBody>
              <a:bodyPr rtlCol="0" anchor="ctr"/>
              <a:lstStyle/>
              <a:p>
                <a:endParaRPr lang="en-US"/>
              </a:p>
            </p:txBody>
          </p:sp>
          <p:sp>
            <p:nvSpPr>
              <p:cNvPr id="223" name="Freeform 222">
                <a:extLst>
                  <a:ext uri="{FF2B5EF4-FFF2-40B4-BE49-F238E27FC236}">
                    <a16:creationId xmlns:a16="http://schemas.microsoft.com/office/drawing/2014/main" id="{700F3102-5B13-FB7E-8E47-675CA80F5909}"/>
                  </a:ext>
                </a:extLst>
              </p:cNvPr>
              <p:cNvSpPr/>
              <p:nvPr/>
            </p:nvSpPr>
            <p:spPr>
              <a:xfrm>
                <a:off x="3667699" y="3271559"/>
                <a:ext cx="17759" cy="43310"/>
              </a:xfrm>
              <a:custGeom>
                <a:avLst/>
                <a:gdLst>
                  <a:gd name="connsiteX0" fmla="*/ 16535 w 17759"/>
                  <a:gd name="connsiteY0" fmla="*/ 8962 h 43310"/>
                  <a:gd name="connsiteX1" fmla="*/ 8582 w 17759"/>
                  <a:gd name="connsiteY1" fmla="*/ 392 h 43310"/>
                  <a:gd name="connsiteX2" fmla="*/ 11 w 17759"/>
                  <a:gd name="connsiteY2" fmla="*/ 18757 h 43310"/>
                  <a:gd name="connsiteX3" fmla="*/ 7356 w 17759"/>
                  <a:gd name="connsiteY3" fmla="*/ 41407 h 43310"/>
                  <a:gd name="connsiteX4" fmla="*/ 17760 w 17759"/>
                  <a:gd name="connsiteY4" fmla="*/ 43241 h 43310"/>
                  <a:gd name="connsiteX5" fmla="*/ 16535 w 17759"/>
                  <a:gd name="connsiteY5" fmla="*/ 8962 h 4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59" h="43310">
                    <a:moveTo>
                      <a:pt x="16535" y="8962"/>
                    </a:moveTo>
                    <a:cubicBezTo>
                      <a:pt x="15309" y="7736"/>
                      <a:pt x="14084" y="-2059"/>
                      <a:pt x="8582" y="392"/>
                    </a:cubicBezTo>
                    <a:cubicBezTo>
                      <a:pt x="3071" y="2843"/>
                      <a:pt x="-219" y="8658"/>
                      <a:pt x="11" y="18757"/>
                    </a:cubicBezTo>
                    <a:cubicBezTo>
                      <a:pt x="94" y="22425"/>
                      <a:pt x="2463" y="38957"/>
                      <a:pt x="7356" y="41407"/>
                    </a:cubicBezTo>
                    <a:cubicBezTo>
                      <a:pt x="12250" y="43858"/>
                      <a:pt x="17760" y="43241"/>
                      <a:pt x="17760" y="43241"/>
                    </a:cubicBezTo>
                    <a:lnTo>
                      <a:pt x="16535" y="8962"/>
                    </a:lnTo>
                    <a:close/>
                  </a:path>
                </a:pathLst>
              </a:custGeom>
              <a:solidFill>
                <a:srgbClr val="F4CFBD"/>
              </a:solidFill>
              <a:ln w="822" cap="flat">
                <a:noFill/>
                <a:prstDash val="solid"/>
                <a:miter/>
              </a:ln>
            </p:spPr>
            <p:txBody>
              <a:bodyPr rtlCol="0" anchor="ctr"/>
              <a:lstStyle/>
              <a:p>
                <a:endParaRPr lang="en-US"/>
              </a:p>
            </p:txBody>
          </p:sp>
          <p:sp>
            <p:nvSpPr>
              <p:cNvPr id="224" name="Freeform 223">
                <a:extLst>
                  <a:ext uri="{FF2B5EF4-FFF2-40B4-BE49-F238E27FC236}">
                    <a16:creationId xmlns:a16="http://schemas.microsoft.com/office/drawing/2014/main" id="{7FC3BEEB-A77E-2052-21B4-E4171DCC6C94}"/>
                  </a:ext>
                </a:extLst>
              </p:cNvPr>
              <p:cNvSpPr/>
              <p:nvPr/>
            </p:nvSpPr>
            <p:spPr>
              <a:xfrm>
                <a:off x="3701374" y="3786712"/>
                <a:ext cx="158664" cy="38363"/>
              </a:xfrm>
              <a:custGeom>
                <a:avLst/>
                <a:gdLst>
                  <a:gd name="connsiteX0" fmla="*/ 141387 w 158664"/>
                  <a:gd name="connsiteY0" fmla="*/ 33054 h 38363"/>
                  <a:gd name="connsiteX1" fmla="*/ 0 w 158664"/>
                  <a:gd name="connsiteY1" fmla="*/ 28769 h 38363"/>
                  <a:gd name="connsiteX2" fmla="*/ 7345 w 158664"/>
                  <a:gd name="connsiteY2" fmla="*/ 0 h 38363"/>
                  <a:gd name="connsiteX3" fmla="*/ 146552 w 158664"/>
                  <a:gd name="connsiteY3" fmla="*/ 66 h 38363"/>
                  <a:gd name="connsiteX4" fmla="*/ 141387 w 158664"/>
                  <a:gd name="connsiteY4" fmla="*/ 33054 h 3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664" h="38363">
                    <a:moveTo>
                      <a:pt x="141387" y="33054"/>
                    </a:moveTo>
                    <a:cubicBezTo>
                      <a:pt x="132817" y="36114"/>
                      <a:pt x="57530" y="45292"/>
                      <a:pt x="0" y="28769"/>
                    </a:cubicBezTo>
                    <a:lnTo>
                      <a:pt x="7345" y="0"/>
                    </a:lnTo>
                    <a:cubicBezTo>
                      <a:pt x="7345" y="0"/>
                      <a:pt x="116557" y="1291"/>
                      <a:pt x="146552" y="66"/>
                    </a:cubicBezTo>
                    <a:cubicBezTo>
                      <a:pt x="176547" y="-1160"/>
                      <a:pt x="141387" y="33054"/>
                      <a:pt x="141387" y="33054"/>
                    </a:cubicBezTo>
                    <a:close/>
                  </a:path>
                </a:pathLst>
              </a:custGeom>
              <a:solidFill>
                <a:srgbClr val="2C2D30"/>
              </a:solidFill>
              <a:ln w="822" cap="flat">
                <a:noFill/>
                <a:prstDash val="solid"/>
                <a:miter/>
              </a:ln>
            </p:spPr>
            <p:txBody>
              <a:bodyPr rtlCol="0" anchor="ctr"/>
              <a:lstStyle/>
              <a:p>
                <a:endParaRPr lang="en-US"/>
              </a:p>
            </p:txBody>
          </p:sp>
          <p:sp>
            <p:nvSpPr>
              <p:cNvPr id="225" name="Freeform 224">
                <a:extLst>
                  <a:ext uri="{FF2B5EF4-FFF2-40B4-BE49-F238E27FC236}">
                    <a16:creationId xmlns:a16="http://schemas.microsoft.com/office/drawing/2014/main" id="{3C2B4AEA-314D-CE18-53B3-994BE8A49613}"/>
                  </a:ext>
                </a:extLst>
              </p:cNvPr>
              <p:cNvSpPr/>
              <p:nvPr/>
            </p:nvSpPr>
            <p:spPr>
              <a:xfrm>
                <a:off x="3558015" y="3400837"/>
                <a:ext cx="329394" cy="463890"/>
              </a:xfrm>
              <a:custGeom>
                <a:avLst/>
                <a:gdLst>
                  <a:gd name="connsiteX0" fmla="*/ 212518 w 329394"/>
                  <a:gd name="connsiteY0" fmla="*/ 34542 h 463890"/>
                  <a:gd name="connsiteX1" fmla="*/ 257810 w 329394"/>
                  <a:gd name="connsiteY1" fmla="*/ 62694 h 463890"/>
                  <a:gd name="connsiteX2" fmla="*/ 289030 w 329394"/>
                  <a:gd name="connsiteY2" fmla="*/ 109212 h 463890"/>
                  <a:gd name="connsiteX3" fmla="*/ 308621 w 329394"/>
                  <a:gd name="connsiteY3" fmla="*/ 217553 h 463890"/>
                  <a:gd name="connsiteX4" fmla="*/ 315965 w 329394"/>
                  <a:gd name="connsiteY4" fmla="*/ 284270 h 463890"/>
                  <a:gd name="connsiteX5" fmla="*/ 311680 w 329394"/>
                  <a:gd name="connsiteY5" fmla="*/ 355880 h 463890"/>
                  <a:gd name="connsiteX6" fmla="*/ 328203 w 329394"/>
                  <a:gd name="connsiteY6" fmla="*/ 379748 h 463890"/>
                  <a:gd name="connsiteX7" fmla="*/ 320859 w 329394"/>
                  <a:gd name="connsiteY7" fmla="*/ 425040 h 463890"/>
                  <a:gd name="connsiteX8" fmla="*/ 308004 w 329394"/>
                  <a:gd name="connsiteY8" fmla="*/ 445239 h 463890"/>
                  <a:gd name="connsiteX9" fmla="*/ 288421 w 329394"/>
                  <a:gd name="connsiteY9" fmla="*/ 436669 h 463890"/>
                  <a:gd name="connsiteX10" fmla="*/ 262712 w 329394"/>
                  <a:gd name="connsiteY10" fmla="*/ 406066 h 463890"/>
                  <a:gd name="connsiteX11" fmla="*/ 203956 w 329394"/>
                  <a:gd name="connsiteY11" fmla="*/ 393211 h 463890"/>
                  <a:gd name="connsiteX12" fmla="*/ 147643 w 329394"/>
                  <a:gd name="connsiteY12" fmla="*/ 415861 h 463890"/>
                  <a:gd name="connsiteX13" fmla="*/ 154379 w 329394"/>
                  <a:gd name="connsiteY13" fmla="*/ 437895 h 463890"/>
                  <a:gd name="connsiteX14" fmla="*/ 116431 w 329394"/>
                  <a:gd name="connsiteY14" fmla="*/ 463604 h 463890"/>
                  <a:gd name="connsiteX15" fmla="*/ 99908 w 329394"/>
                  <a:gd name="connsiteY15" fmla="*/ 451975 h 463890"/>
                  <a:gd name="connsiteX16" fmla="*/ 72973 w 329394"/>
                  <a:gd name="connsiteY16" fmla="*/ 434835 h 463890"/>
                  <a:gd name="connsiteX17" fmla="*/ 57635 w 329394"/>
                  <a:gd name="connsiteY17" fmla="*/ 453521 h 463890"/>
                  <a:gd name="connsiteX18" fmla="*/ 41227 w 329394"/>
                  <a:gd name="connsiteY18" fmla="*/ 431866 h 463890"/>
                  <a:gd name="connsiteX19" fmla="*/ 25230 w 329394"/>
                  <a:gd name="connsiteY19" fmla="*/ 406683 h 463890"/>
                  <a:gd name="connsiteX20" fmla="*/ 17277 w 329394"/>
                  <a:gd name="connsiteY20" fmla="*/ 344251 h 463890"/>
                  <a:gd name="connsiteX21" fmla="*/ 137 w 329394"/>
                  <a:gd name="connsiteY21" fmla="*/ 237135 h 463890"/>
                  <a:gd name="connsiteX22" fmla="*/ 12375 w 329394"/>
                  <a:gd name="connsiteY22" fmla="*/ 72490 h 463890"/>
                  <a:gd name="connsiteX23" fmla="*/ 90886 w 329394"/>
                  <a:gd name="connsiteY23" fmla="*/ 229 h 463890"/>
                  <a:gd name="connsiteX24" fmla="*/ 94102 w 329394"/>
                  <a:gd name="connsiteY24" fmla="*/ 443 h 463890"/>
                  <a:gd name="connsiteX25" fmla="*/ 212518 w 329394"/>
                  <a:gd name="connsiteY25" fmla="*/ 34542 h 46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29394" h="463890">
                    <a:moveTo>
                      <a:pt x="212518" y="34542"/>
                    </a:moveTo>
                    <a:cubicBezTo>
                      <a:pt x="213743" y="34542"/>
                      <a:pt x="244955" y="52290"/>
                      <a:pt x="257810" y="62694"/>
                    </a:cubicBezTo>
                    <a:cubicBezTo>
                      <a:pt x="270665" y="73098"/>
                      <a:pt x="282294" y="85344"/>
                      <a:pt x="289030" y="109212"/>
                    </a:cubicBezTo>
                    <a:cubicBezTo>
                      <a:pt x="295766" y="133079"/>
                      <a:pt x="304336" y="194903"/>
                      <a:pt x="308621" y="217553"/>
                    </a:cubicBezTo>
                    <a:cubicBezTo>
                      <a:pt x="312906" y="240203"/>
                      <a:pt x="315356" y="268355"/>
                      <a:pt x="315965" y="284270"/>
                    </a:cubicBezTo>
                    <a:cubicBezTo>
                      <a:pt x="316574" y="300184"/>
                      <a:pt x="308012" y="350987"/>
                      <a:pt x="311680" y="355880"/>
                    </a:cubicBezTo>
                    <a:cubicBezTo>
                      <a:pt x="315348" y="360774"/>
                      <a:pt x="324535" y="368735"/>
                      <a:pt x="328203" y="379748"/>
                    </a:cubicBezTo>
                    <a:cubicBezTo>
                      <a:pt x="331880" y="390768"/>
                      <a:pt x="326369" y="421980"/>
                      <a:pt x="320859" y="425040"/>
                    </a:cubicBezTo>
                    <a:cubicBezTo>
                      <a:pt x="315348" y="428099"/>
                      <a:pt x="308621" y="439120"/>
                      <a:pt x="308004" y="445239"/>
                    </a:cubicBezTo>
                    <a:cubicBezTo>
                      <a:pt x="307395" y="451358"/>
                      <a:pt x="296983" y="445848"/>
                      <a:pt x="288421" y="436669"/>
                    </a:cubicBezTo>
                    <a:cubicBezTo>
                      <a:pt x="279860" y="427491"/>
                      <a:pt x="269448" y="410960"/>
                      <a:pt x="262712" y="406066"/>
                    </a:cubicBezTo>
                    <a:cubicBezTo>
                      <a:pt x="255976" y="401172"/>
                      <a:pt x="221088" y="385258"/>
                      <a:pt x="203956" y="393211"/>
                    </a:cubicBezTo>
                    <a:cubicBezTo>
                      <a:pt x="186816" y="401164"/>
                      <a:pt x="147643" y="406675"/>
                      <a:pt x="147643" y="415861"/>
                    </a:cubicBezTo>
                    <a:cubicBezTo>
                      <a:pt x="147643" y="425048"/>
                      <a:pt x="154379" y="436061"/>
                      <a:pt x="154379" y="437895"/>
                    </a:cubicBezTo>
                    <a:cubicBezTo>
                      <a:pt x="154379" y="439729"/>
                      <a:pt x="125001" y="461153"/>
                      <a:pt x="116431" y="463604"/>
                    </a:cubicBezTo>
                    <a:cubicBezTo>
                      <a:pt x="107861" y="466055"/>
                      <a:pt x="102351" y="451975"/>
                      <a:pt x="99908" y="451975"/>
                    </a:cubicBezTo>
                    <a:cubicBezTo>
                      <a:pt x="97457" y="451975"/>
                      <a:pt x="77258" y="439737"/>
                      <a:pt x="72973" y="434835"/>
                    </a:cubicBezTo>
                    <a:cubicBezTo>
                      <a:pt x="68688" y="429933"/>
                      <a:pt x="61911" y="453521"/>
                      <a:pt x="57635" y="453521"/>
                    </a:cubicBezTo>
                    <a:cubicBezTo>
                      <a:pt x="53358" y="453521"/>
                      <a:pt x="49188" y="432483"/>
                      <a:pt x="41227" y="431866"/>
                    </a:cubicBezTo>
                    <a:cubicBezTo>
                      <a:pt x="33266" y="431249"/>
                      <a:pt x="27064" y="418312"/>
                      <a:pt x="25230" y="406683"/>
                    </a:cubicBezTo>
                    <a:cubicBezTo>
                      <a:pt x="23396" y="395053"/>
                      <a:pt x="19111" y="347927"/>
                      <a:pt x="17277" y="344251"/>
                    </a:cubicBezTo>
                    <a:cubicBezTo>
                      <a:pt x="15443" y="340575"/>
                      <a:pt x="-1697" y="314873"/>
                      <a:pt x="137" y="237135"/>
                    </a:cubicBezTo>
                    <a:cubicBezTo>
                      <a:pt x="1971" y="159398"/>
                      <a:pt x="8707" y="87179"/>
                      <a:pt x="12375" y="72490"/>
                    </a:cubicBezTo>
                    <a:cubicBezTo>
                      <a:pt x="16002" y="57990"/>
                      <a:pt x="49427" y="14885"/>
                      <a:pt x="90886" y="229"/>
                    </a:cubicBezTo>
                    <a:cubicBezTo>
                      <a:pt x="91939" y="-141"/>
                      <a:pt x="93099" y="-58"/>
                      <a:pt x="94102" y="443"/>
                    </a:cubicBezTo>
                    <a:cubicBezTo>
                      <a:pt x="104391" y="5616"/>
                      <a:pt x="164035" y="34542"/>
                      <a:pt x="212518" y="34542"/>
                    </a:cubicBezTo>
                    <a:close/>
                  </a:path>
                </a:pathLst>
              </a:custGeom>
              <a:solidFill>
                <a:srgbClr val="DF604C"/>
              </a:solidFill>
              <a:ln w="822" cap="flat">
                <a:noFill/>
                <a:prstDash val="solid"/>
                <a:miter/>
              </a:ln>
            </p:spPr>
            <p:txBody>
              <a:bodyPr rtlCol="0" anchor="ctr"/>
              <a:lstStyle/>
              <a:p>
                <a:endParaRPr lang="en-US"/>
              </a:p>
            </p:txBody>
          </p:sp>
          <p:sp>
            <p:nvSpPr>
              <p:cNvPr id="226" name="Freeform 225">
                <a:extLst>
                  <a:ext uri="{FF2B5EF4-FFF2-40B4-BE49-F238E27FC236}">
                    <a16:creationId xmlns:a16="http://schemas.microsoft.com/office/drawing/2014/main" id="{C00C3024-202D-A121-FC48-17FE7533CF05}"/>
                  </a:ext>
                </a:extLst>
              </p:cNvPr>
              <p:cNvSpPr/>
              <p:nvPr/>
            </p:nvSpPr>
            <p:spPr>
              <a:xfrm>
                <a:off x="3675351" y="3221823"/>
                <a:ext cx="49207" cy="55389"/>
              </a:xfrm>
              <a:custGeom>
                <a:avLst/>
                <a:gdLst>
                  <a:gd name="connsiteX0" fmla="*/ 49207 w 49207"/>
                  <a:gd name="connsiteY0" fmla="*/ 3273 h 55389"/>
                  <a:gd name="connsiteX1" fmla="*/ 35152 w 49207"/>
                  <a:gd name="connsiteY1" fmla="*/ 52398 h 55389"/>
                  <a:gd name="connsiteX2" fmla="*/ 34773 w 49207"/>
                  <a:gd name="connsiteY2" fmla="*/ 20997 h 55389"/>
                  <a:gd name="connsiteX3" fmla="*/ 28868 w 49207"/>
                  <a:gd name="connsiteY3" fmla="*/ 41336 h 55389"/>
                  <a:gd name="connsiteX4" fmla="*/ 7493 w 49207"/>
                  <a:gd name="connsiteY4" fmla="*/ 55384 h 55389"/>
                  <a:gd name="connsiteX5" fmla="*/ 0 w 49207"/>
                  <a:gd name="connsiteY5" fmla="*/ 35431 h 55389"/>
                  <a:gd name="connsiteX6" fmla="*/ 47242 w 49207"/>
                  <a:gd name="connsiteY6" fmla="*/ 0 h 55389"/>
                  <a:gd name="connsiteX7" fmla="*/ 49207 w 49207"/>
                  <a:gd name="connsiteY7" fmla="*/ 3273 h 55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07" h="55389">
                    <a:moveTo>
                      <a:pt x="49207" y="3273"/>
                    </a:moveTo>
                    <a:cubicBezTo>
                      <a:pt x="49207" y="3273"/>
                      <a:pt x="39741" y="47801"/>
                      <a:pt x="35152" y="52398"/>
                    </a:cubicBezTo>
                    <a:cubicBezTo>
                      <a:pt x="35152" y="52398"/>
                      <a:pt x="37405" y="19994"/>
                      <a:pt x="34773" y="20997"/>
                    </a:cubicBezTo>
                    <a:cubicBezTo>
                      <a:pt x="32141" y="22000"/>
                      <a:pt x="33457" y="36747"/>
                      <a:pt x="28868" y="41336"/>
                    </a:cubicBezTo>
                    <a:cubicBezTo>
                      <a:pt x="24279" y="45925"/>
                      <a:pt x="11712" y="55655"/>
                      <a:pt x="7493" y="55384"/>
                    </a:cubicBezTo>
                    <a:cubicBezTo>
                      <a:pt x="3273" y="55112"/>
                      <a:pt x="0" y="35431"/>
                      <a:pt x="0" y="35431"/>
                    </a:cubicBezTo>
                    <a:lnTo>
                      <a:pt x="47242" y="0"/>
                    </a:lnTo>
                    <a:lnTo>
                      <a:pt x="49207" y="3273"/>
                    </a:lnTo>
                    <a:close/>
                  </a:path>
                </a:pathLst>
              </a:custGeom>
              <a:solidFill>
                <a:srgbClr val="2C2D30"/>
              </a:solidFill>
              <a:ln w="822" cap="flat">
                <a:noFill/>
                <a:prstDash val="solid"/>
                <a:miter/>
              </a:ln>
            </p:spPr>
            <p:txBody>
              <a:bodyPr rtlCol="0" anchor="ctr"/>
              <a:lstStyle/>
              <a:p>
                <a:endParaRPr lang="en-US"/>
              </a:p>
            </p:txBody>
          </p:sp>
          <p:sp>
            <p:nvSpPr>
              <p:cNvPr id="227" name="Freeform 226">
                <a:extLst>
                  <a:ext uri="{FF2B5EF4-FFF2-40B4-BE49-F238E27FC236}">
                    <a16:creationId xmlns:a16="http://schemas.microsoft.com/office/drawing/2014/main" id="{70F616DF-2395-E1A7-DAE7-F1E2539342E0}"/>
                  </a:ext>
                </a:extLst>
              </p:cNvPr>
              <p:cNvSpPr/>
              <p:nvPr/>
            </p:nvSpPr>
            <p:spPr>
              <a:xfrm>
                <a:off x="3742932" y="3241353"/>
                <a:ext cx="49657" cy="39115"/>
              </a:xfrm>
              <a:custGeom>
                <a:avLst/>
                <a:gdLst>
                  <a:gd name="connsiteX0" fmla="*/ 0 w 49657"/>
                  <a:gd name="connsiteY0" fmla="*/ 151 h 39115"/>
                  <a:gd name="connsiteX1" fmla="*/ 30184 w 49657"/>
                  <a:gd name="connsiteY1" fmla="*/ 13927 h 39115"/>
                  <a:gd name="connsiteX2" fmla="*/ 49215 w 49657"/>
                  <a:gd name="connsiteY2" fmla="*/ 38863 h 39115"/>
                  <a:gd name="connsiteX3" fmla="*/ 43211 w 49657"/>
                  <a:gd name="connsiteY3" fmla="*/ 11 h 39115"/>
                  <a:gd name="connsiteX4" fmla="*/ 0 w 49657"/>
                  <a:gd name="connsiteY4" fmla="*/ 151 h 39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57" h="39115">
                    <a:moveTo>
                      <a:pt x="0" y="151"/>
                    </a:moveTo>
                    <a:cubicBezTo>
                      <a:pt x="1316" y="151"/>
                      <a:pt x="26310" y="11221"/>
                      <a:pt x="30184" y="13927"/>
                    </a:cubicBezTo>
                    <a:cubicBezTo>
                      <a:pt x="36747" y="18516"/>
                      <a:pt x="47899" y="34924"/>
                      <a:pt x="49215" y="38863"/>
                    </a:cubicBezTo>
                    <a:cubicBezTo>
                      <a:pt x="50531" y="42803"/>
                      <a:pt x="49018" y="-787"/>
                      <a:pt x="43211" y="11"/>
                    </a:cubicBezTo>
                    <a:cubicBezTo>
                      <a:pt x="37405" y="809"/>
                      <a:pt x="0" y="151"/>
                      <a:pt x="0" y="151"/>
                    </a:cubicBezTo>
                    <a:close/>
                  </a:path>
                </a:pathLst>
              </a:custGeom>
              <a:solidFill>
                <a:srgbClr val="2C2D30"/>
              </a:solidFill>
              <a:ln w="822" cap="flat">
                <a:noFill/>
                <a:prstDash val="solid"/>
                <a:miter/>
              </a:ln>
            </p:spPr>
            <p:txBody>
              <a:bodyPr rtlCol="0" anchor="ctr"/>
              <a:lstStyle/>
              <a:p>
                <a:endParaRPr lang="en-US"/>
              </a:p>
            </p:txBody>
          </p:sp>
          <p:sp>
            <p:nvSpPr>
              <p:cNvPr id="228" name="Freeform 227">
                <a:extLst>
                  <a:ext uri="{FF2B5EF4-FFF2-40B4-BE49-F238E27FC236}">
                    <a16:creationId xmlns:a16="http://schemas.microsoft.com/office/drawing/2014/main" id="{262000D0-78FA-6DE3-4652-850B35A02295}"/>
                  </a:ext>
                </a:extLst>
              </p:cNvPr>
              <p:cNvSpPr/>
              <p:nvPr/>
            </p:nvSpPr>
            <p:spPr>
              <a:xfrm>
                <a:off x="3724567" y="3240037"/>
                <a:ext cx="13718" cy="24018"/>
              </a:xfrm>
              <a:custGeom>
                <a:avLst/>
                <a:gdLst>
                  <a:gd name="connsiteX0" fmla="*/ 13290 w 13718"/>
                  <a:gd name="connsiteY0" fmla="*/ 1352 h 24018"/>
                  <a:gd name="connsiteX1" fmla="*/ 0 w 13718"/>
                  <a:gd name="connsiteY1" fmla="*/ 24018 h 24018"/>
                  <a:gd name="connsiteX2" fmla="*/ 3907 w 13718"/>
                  <a:gd name="connsiteY2" fmla="*/ 2914 h 24018"/>
                  <a:gd name="connsiteX3" fmla="*/ 13290 w 13718"/>
                  <a:gd name="connsiteY3" fmla="*/ 1352 h 24018"/>
                </a:gdLst>
                <a:ahLst/>
                <a:cxnLst>
                  <a:cxn ang="0">
                    <a:pos x="connsiteX0" y="connsiteY0"/>
                  </a:cxn>
                  <a:cxn ang="0">
                    <a:pos x="connsiteX1" y="connsiteY1"/>
                  </a:cxn>
                  <a:cxn ang="0">
                    <a:pos x="connsiteX2" y="connsiteY2"/>
                  </a:cxn>
                  <a:cxn ang="0">
                    <a:pos x="connsiteX3" y="connsiteY3"/>
                  </a:cxn>
                </a:cxnLst>
                <a:rect l="l" t="t" r="r" b="b"/>
                <a:pathLst>
                  <a:path w="13718" h="24018">
                    <a:moveTo>
                      <a:pt x="13290" y="1352"/>
                    </a:moveTo>
                    <a:cubicBezTo>
                      <a:pt x="14853" y="2914"/>
                      <a:pt x="12509" y="16986"/>
                      <a:pt x="0" y="24018"/>
                    </a:cubicBezTo>
                    <a:cubicBezTo>
                      <a:pt x="0" y="24018"/>
                      <a:pt x="11728" y="8384"/>
                      <a:pt x="3907" y="2914"/>
                    </a:cubicBezTo>
                    <a:cubicBezTo>
                      <a:pt x="-3907" y="-2555"/>
                      <a:pt x="13290" y="1352"/>
                      <a:pt x="13290" y="1352"/>
                    </a:cubicBezTo>
                    <a:close/>
                  </a:path>
                </a:pathLst>
              </a:custGeom>
              <a:solidFill>
                <a:srgbClr val="2C2D30"/>
              </a:solidFill>
              <a:ln w="822" cap="flat">
                <a:noFill/>
                <a:prstDash val="solid"/>
                <a:miter/>
              </a:ln>
            </p:spPr>
            <p:txBody>
              <a:bodyPr rtlCol="0" anchor="ctr"/>
              <a:lstStyle/>
              <a:p>
                <a:endParaRPr lang="en-US"/>
              </a:p>
            </p:txBody>
          </p:sp>
          <p:sp>
            <p:nvSpPr>
              <p:cNvPr id="229" name="Freeform 228">
                <a:extLst>
                  <a:ext uri="{FF2B5EF4-FFF2-40B4-BE49-F238E27FC236}">
                    <a16:creationId xmlns:a16="http://schemas.microsoft.com/office/drawing/2014/main" id="{F8F2690C-8CC6-F1A2-F6CF-2BD963DA36F7}"/>
                  </a:ext>
                </a:extLst>
              </p:cNvPr>
              <p:cNvSpPr/>
              <p:nvPr/>
            </p:nvSpPr>
            <p:spPr>
              <a:xfrm>
                <a:off x="3651368" y="3176882"/>
                <a:ext cx="173158" cy="117415"/>
              </a:xfrm>
              <a:custGeom>
                <a:avLst/>
                <a:gdLst>
                  <a:gd name="connsiteX0" fmla="*/ 98045 w 173158"/>
                  <a:gd name="connsiteY0" fmla="*/ 2337 h 117415"/>
                  <a:gd name="connsiteX1" fmla="*/ 137218 w 173158"/>
                  <a:gd name="connsiteY1" fmla="*/ 24988 h 117415"/>
                  <a:gd name="connsiteX2" fmla="*/ 140278 w 173158"/>
                  <a:gd name="connsiteY2" fmla="*/ 62935 h 117415"/>
                  <a:gd name="connsiteX3" fmla="*/ 173143 w 173158"/>
                  <a:gd name="connsiteY3" fmla="*/ 102561 h 117415"/>
                  <a:gd name="connsiteX4" fmla="*/ 172954 w 173158"/>
                  <a:gd name="connsiteY4" fmla="*/ 102709 h 117415"/>
                  <a:gd name="connsiteX5" fmla="*/ 92872 w 173158"/>
                  <a:gd name="connsiteY5" fmla="*/ 67903 h 117415"/>
                  <a:gd name="connsiteX6" fmla="*/ 108 w 173158"/>
                  <a:gd name="connsiteY6" fmla="*/ 117414 h 117415"/>
                  <a:gd name="connsiteX7" fmla="*/ 19082 w 173158"/>
                  <a:gd name="connsiteY7" fmla="*/ 82526 h 117415"/>
                  <a:gd name="connsiteX8" fmla="*/ 17248 w 173158"/>
                  <a:gd name="connsiteY8" fmla="*/ 39676 h 117415"/>
                  <a:gd name="connsiteX9" fmla="*/ 50302 w 173158"/>
                  <a:gd name="connsiteY9" fmla="*/ 7848 h 117415"/>
                  <a:gd name="connsiteX10" fmla="*/ 98045 w 173158"/>
                  <a:gd name="connsiteY10" fmla="*/ 2337 h 117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158" h="117415">
                    <a:moveTo>
                      <a:pt x="98045" y="2337"/>
                    </a:moveTo>
                    <a:cubicBezTo>
                      <a:pt x="117397" y="12018"/>
                      <a:pt x="134767" y="15801"/>
                      <a:pt x="137218" y="24988"/>
                    </a:cubicBezTo>
                    <a:cubicBezTo>
                      <a:pt x="139669" y="34174"/>
                      <a:pt x="137218" y="57425"/>
                      <a:pt x="140278" y="62935"/>
                    </a:cubicBezTo>
                    <a:cubicBezTo>
                      <a:pt x="143280" y="68339"/>
                      <a:pt x="165124" y="88777"/>
                      <a:pt x="173143" y="102561"/>
                    </a:cubicBezTo>
                    <a:cubicBezTo>
                      <a:pt x="173209" y="102684"/>
                      <a:pt x="173052" y="102799"/>
                      <a:pt x="172954" y="102709"/>
                    </a:cubicBezTo>
                    <a:cubicBezTo>
                      <a:pt x="167748" y="97577"/>
                      <a:pt x="130869" y="62795"/>
                      <a:pt x="92872" y="67903"/>
                    </a:cubicBezTo>
                    <a:cubicBezTo>
                      <a:pt x="51865" y="73413"/>
                      <a:pt x="14789" y="100052"/>
                      <a:pt x="108" y="117414"/>
                    </a:cubicBezTo>
                    <a:cubicBezTo>
                      <a:pt x="-1397" y="117653"/>
                      <a:pt x="13201" y="93251"/>
                      <a:pt x="19082" y="82526"/>
                    </a:cubicBezTo>
                    <a:cubicBezTo>
                      <a:pt x="23795" y="73940"/>
                      <a:pt x="12963" y="46412"/>
                      <a:pt x="17248" y="39676"/>
                    </a:cubicBezTo>
                    <a:cubicBezTo>
                      <a:pt x="21533" y="32941"/>
                      <a:pt x="42341" y="12133"/>
                      <a:pt x="50302" y="7848"/>
                    </a:cubicBezTo>
                    <a:cubicBezTo>
                      <a:pt x="58263" y="3563"/>
                      <a:pt x="85807" y="-3782"/>
                      <a:pt x="98045" y="2337"/>
                    </a:cubicBezTo>
                    <a:close/>
                  </a:path>
                </a:pathLst>
              </a:custGeom>
              <a:solidFill>
                <a:srgbClr val="998C8A"/>
              </a:solidFill>
              <a:ln w="822" cap="flat">
                <a:noFill/>
                <a:prstDash val="solid"/>
                <a:miter/>
              </a:ln>
            </p:spPr>
            <p:txBody>
              <a:bodyPr rtlCol="0" anchor="ctr"/>
              <a:lstStyle/>
              <a:p>
                <a:endParaRPr lang="en-US"/>
              </a:p>
            </p:txBody>
          </p:sp>
          <p:sp>
            <p:nvSpPr>
              <p:cNvPr id="230" name="Freeform 229">
                <a:extLst>
                  <a:ext uri="{FF2B5EF4-FFF2-40B4-BE49-F238E27FC236}">
                    <a16:creationId xmlns:a16="http://schemas.microsoft.com/office/drawing/2014/main" id="{2EAA8492-E18A-3C83-F986-99AB0A5D1926}"/>
                  </a:ext>
                </a:extLst>
              </p:cNvPr>
              <p:cNvSpPr/>
              <p:nvPr/>
            </p:nvSpPr>
            <p:spPr>
              <a:xfrm>
                <a:off x="3633377" y="3583899"/>
                <a:ext cx="7042" cy="116187"/>
              </a:xfrm>
              <a:custGeom>
                <a:avLst/>
                <a:gdLst>
                  <a:gd name="connsiteX0" fmla="*/ 3253 w 7042"/>
                  <a:gd name="connsiteY0" fmla="*/ 121 h 116187"/>
                  <a:gd name="connsiteX1" fmla="*/ 3253 w 7042"/>
                  <a:gd name="connsiteY1" fmla="*/ 112985 h 116187"/>
                  <a:gd name="connsiteX2" fmla="*/ 3253 w 7042"/>
                  <a:gd name="connsiteY2" fmla="*/ 121 h 116187"/>
                </a:gdLst>
                <a:ahLst/>
                <a:cxnLst>
                  <a:cxn ang="0">
                    <a:pos x="connsiteX0" y="connsiteY0"/>
                  </a:cxn>
                  <a:cxn ang="0">
                    <a:pos x="connsiteX1" y="connsiteY1"/>
                  </a:cxn>
                  <a:cxn ang="0">
                    <a:pos x="connsiteX2" y="connsiteY2"/>
                  </a:cxn>
                </a:cxnLst>
                <a:rect l="l" t="t" r="r" b="b"/>
                <a:pathLst>
                  <a:path w="7042" h="116187">
                    <a:moveTo>
                      <a:pt x="3253" y="121"/>
                    </a:moveTo>
                    <a:cubicBezTo>
                      <a:pt x="1855" y="-3786"/>
                      <a:pt x="-3310" y="88049"/>
                      <a:pt x="3253" y="112985"/>
                    </a:cubicBezTo>
                    <a:cubicBezTo>
                      <a:pt x="9816" y="137922"/>
                      <a:pt x="6535" y="9308"/>
                      <a:pt x="3253" y="121"/>
                    </a:cubicBezTo>
                    <a:close/>
                  </a:path>
                </a:pathLst>
              </a:custGeom>
              <a:solidFill>
                <a:srgbClr val="DF604C"/>
              </a:solidFill>
              <a:ln w="822" cap="flat">
                <a:noFill/>
                <a:prstDash val="solid"/>
                <a:miter/>
              </a:ln>
            </p:spPr>
            <p:txBody>
              <a:bodyPr rtlCol="0" anchor="ctr"/>
              <a:lstStyle/>
              <a:p>
                <a:endParaRPr lang="en-US"/>
              </a:p>
            </p:txBody>
          </p:sp>
        </p:grpSp>
        <p:grpSp>
          <p:nvGrpSpPr>
            <p:cNvPr id="250" name="Graphic 2">
              <a:extLst>
                <a:ext uri="{FF2B5EF4-FFF2-40B4-BE49-F238E27FC236}">
                  <a16:creationId xmlns:a16="http://schemas.microsoft.com/office/drawing/2014/main" id="{DFD74363-EEE2-00F2-7FE8-F42D9A63F12D}"/>
                </a:ext>
              </a:extLst>
            </p:cNvPr>
            <p:cNvGrpSpPr/>
            <p:nvPr/>
          </p:nvGrpSpPr>
          <p:grpSpPr>
            <a:xfrm>
              <a:off x="9834567" y="5571548"/>
              <a:ext cx="507380" cy="1485032"/>
              <a:chOff x="9803903" y="3121876"/>
              <a:chExt cx="507380" cy="1485032"/>
            </a:xfrm>
          </p:grpSpPr>
          <p:sp>
            <p:nvSpPr>
              <p:cNvPr id="251" name="Freeform 250">
                <a:extLst>
                  <a:ext uri="{FF2B5EF4-FFF2-40B4-BE49-F238E27FC236}">
                    <a16:creationId xmlns:a16="http://schemas.microsoft.com/office/drawing/2014/main" id="{2CA4C6D2-3896-8401-29AD-8DC806BBC168}"/>
                  </a:ext>
                </a:extLst>
              </p:cNvPr>
              <p:cNvSpPr/>
              <p:nvPr/>
            </p:nvSpPr>
            <p:spPr>
              <a:xfrm>
                <a:off x="9803903" y="3331043"/>
                <a:ext cx="507380" cy="614570"/>
              </a:xfrm>
              <a:custGeom>
                <a:avLst/>
                <a:gdLst>
                  <a:gd name="connsiteX0" fmla="*/ 98771 w 507380"/>
                  <a:gd name="connsiteY0" fmla="*/ 57144 h 614570"/>
                  <a:gd name="connsiteX1" fmla="*/ 119497 w 507380"/>
                  <a:gd name="connsiteY1" fmla="*/ 39848 h 614570"/>
                  <a:gd name="connsiteX2" fmla="*/ 140305 w 507380"/>
                  <a:gd name="connsiteY2" fmla="*/ 15627 h 614570"/>
                  <a:gd name="connsiteX3" fmla="*/ 218684 w 507380"/>
                  <a:gd name="connsiteY3" fmla="*/ 634 h 614570"/>
                  <a:gd name="connsiteX4" fmla="*/ 330537 w 507380"/>
                  <a:gd name="connsiteY4" fmla="*/ 17930 h 614570"/>
                  <a:gd name="connsiteX5" fmla="*/ 388191 w 507380"/>
                  <a:gd name="connsiteY5" fmla="*/ 40991 h 614570"/>
                  <a:gd name="connsiteX6" fmla="*/ 388191 w 507380"/>
                  <a:gd name="connsiteY6" fmla="*/ 57136 h 614570"/>
                  <a:gd name="connsiteX7" fmla="*/ 421664 w 507380"/>
                  <a:gd name="connsiteY7" fmla="*/ 83660 h 614570"/>
                  <a:gd name="connsiteX8" fmla="*/ 470106 w 507380"/>
                  <a:gd name="connsiteY8" fmla="*/ 194369 h 614570"/>
                  <a:gd name="connsiteX9" fmla="*/ 503580 w 507380"/>
                  <a:gd name="connsiteY9" fmla="*/ 306239 h 614570"/>
                  <a:gd name="connsiteX10" fmla="*/ 487378 w 507380"/>
                  <a:gd name="connsiteY10" fmla="*/ 420411 h 614570"/>
                  <a:gd name="connsiteX11" fmla="*/ 449381 w 507380"/>
                  <a:gd name="connsiteY11" fmla="*/ 478072 h 614570"/>
                  <a:gd name="connsiteX12" fmla="*/ 460895 w 507380"/>
                  <a:gd name="connsiteY12" fmla="*/ 538045 h 614570"/>
                  <a:gd name="connsiteX13" fmla="*/ 377828 w 507380"/>
                  <a:gd name="connsiteY13" fmla="*/ 588790 h 614570"/>
                  <a:gd name="connsiteX14" fmla="*/ 95317 w 507380"/>
                  <a:gd name="connsiteY14" fmla="*/ 608397 h 614570"/>
                  <a:gd name="connsiteX15" fmla="*/ 48602 w 507380"/>
                  <a:gd name="connsiteY15" fmla="*/ 461360 h 614570"/>
                  <a:gd name="connsiteX16" fmla="*/ 160 w 507380"/>
                  <a:gd name="connsiteY16" fmla="*/ 370250 h 614570"/>
                  <a:gd name="connsiteX17" fmla="*/ 15704 w 507380"/>
                  <a:gd name="connsiteY17" fmla="*/ 263570 h 614570"/>
                  <a:gd name="connsiteX18" fmla="*/ 60692 w 507380"/>
                  <a:gd name="connsiteY18" fmla="*/ 103267 h 614570"/>
                  <a:gd name="connsiteX19" fmla="*/ 98771 w 507380"/>
                  <a:gd name="connsiteY19" fmla="*/ 57144 h 614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7380" h="614570">
                    <a:moveTo>
                      <a:pt x="98771" y="57144"/>
                    </a:moveTo>
                    <a:cubicBezTo>
                      <a:pt x="112588" y="43302"/>
                      <a:pt x="117195" y="47916"/>
                      <a:pt x="119497" y="39848"/>
                    </a:cubicBezTo>
                    <a:cubicBezTo>
                      <a:pt x="121800" y="31771"/>
                      <a:pt x="119497" y="22552"/>
                      <a:pt x="140305" y="15627"/>
                    </a:cubicBezTo>
                    <a:cubicBezTo>
                      <a:pt x="161031" y="8710"/>
                      <a:pt x="197958" y="-2829"/>
                      <a:pt x="218684" y="634"/>
                    </a:cubicBezTo>
                    <a:cubicBezTo>
                      <a:pt x="239410" y="4096"/>
                      <a:pt x="298297" y="1785"/>
                      <a:pt x="330537" y="17930"/>
                    </a:cubicBezTo>
                    <a:cubicBezTo>
                      <a:pt x="362859" y="34074"/>
                      <a:pt x="388191" y="27158"/>
                      <a:pt x="388191" y="40991"/>
                    </a:cubicBezTo>
                    <a:cubicBezTo>
                      <a:pt x="388191" y="54833"/>
                      <a:pt x="388191" y="57136"/>
                      <a:pt x="388191" y="57136"/>
                    </a:cubicBezTo>
                    <a:cubicBezTo>
                      <a:pt x="388191" y="57136"/>
                      <a:pt x="399787" y="64052"/>
                      <a:pt x="421664" y="83660"/>
                    </a:cubicBezTo>
                    <a:cubicBezTo>
                      <a:pt x="443623" y="103267"/>
                      <a:pt x="463197" y="173611"/>
                      <a:pt x="470106" y="194369"/>
                    </a:cubicBezTo>
                    <a:cubicBezTo>
                      <a:pt x="477015" y="215128"/>
                      <a:pt x="500126" y="276252"/>
                      <a:pt x="503580" y="306239"/>
                    </a:cubicBezTo>
                    <a:cubicBezTo>
                      <a:pt x="507035" y="336225"/>
                      <a:pt x="515094" y="380045"/>
                      <a:pt x="487378" y="420411"/>
                    </a:cubicBezTo>
                    <a:cubicBezTo>
                      <a:pt x="459744" y="460776"/>
                      <a:pt x="449381" y="475770"/>
                      <a:pt x="449381" y="478072"/>
                    </a:cubicBezTo>
                    <a:cubicBezTo>
                      <a:pt x="449381" y="480375"/>
                      <a:pt x="463197" y="535734"/>
                      <a:pt x="460895" y="538045"/>
                    </a:cubicBezTo>
                    <a:cubicBezTo>
                      <a:pt x="458592" y="540348"/>
                      <a:pt x="412453" y="586479"/>
                      <a:pt x="377828" y="588790"/>
                    </a:cubicBezTo>
                    <a:cubicBezTo>
                      <a:pt x="343285" y="591093"/>
                      <a:pt x="127557" y="629156"/>
                      <a:pt x="95317" y="608397"/>
                    </a:cubicBezTo>
                    <a:cubicBezTo>
                      <a:pt x="62995" y="587639"/>
                      <a:pt x="48602" y="461360"/>
                      <a:pt x="48602" y="461360"/>
                    </a:cubicBezTo>
                    <a:cubicBezTo>
                      <a:pt x="48602" y="461360"/>
                      <a:pt x="3286" y="454328"/>
                      <a:pt x="160" y="370250"/>
                    </a:cubicBezTo>
                    <a:cubicBezTo>
                      <a:pt x="-1567" y="323033"/>
                      <a:pt x="11181" y="278086"/>
                      <a:pt x="15704" y="263570"/>
                    </a:cubicBezTo>
                    <a:cubicBezTo>
                      <a:pt x="28452" y="223204"/>
                      <a:pt x="49178" y="119411"/>
                      <a:pt x="60692" y="103267"/>
                    </a:cubicBezTo>
                    <a:cubicBezTo>
                      <a:pt x="72207" y="87130"/>
                      <a:pt x="98771" y="57144"/>
                      <a:pt x="98771" y="57144"/>
                    </a:cubicBezTo>
                    <a:close/>
                  </a:path>
                </a:pathLst>
              </a:custGeom>
              <a:solidFill>
                <a:srgbClr val="988B89"/>
              </a:solidFill>
              <a:ln w="822"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DCC7DCF2-6FE5-7508-343E-E2CB6E0E7698}"/>
                  </a:ext>
                </a:extLst>
              </p:cNvPr>
              <p:cNvSpPr/>
              <p:nvPr/>
            </p:nvSpPr>
            <p:spPr>
              <a:xfrm>
                <a:off x="9914510" y="3771645"/>
                <a:ext cx="279985" cy="677017"/>
              </a:xfrm>
              <a:custGeom>
                <a:avLst/>
                <a:gdLst>
                  <a:gd name="connsiteX0" fmla="*/ 33728 w 279985"/>
                  <a:gd name="connsiteY0" fmla="*/ 0 h 677017"/>
                  <a:gd name="connsiteX1" fmla="*/ 11193 w 279985"/>
                  <a:gd name="connsiteY1" fmla="*/ 166644 h 677017"/>
                  <a:gd name="connsiteX2" fmla="*/ 830 w 279985"/>
                  <a:gd name="connsiteY2" fmla="*/ 192017 h 677017"/>
                  <a:gd name="connsiteX3" fmla="*/ 10041 w 279985"/>
                  <a:gd name="connsiteY3" fmla="*/ 230071 h 677017"/>
                  <a:gd name="connsiteX4" fmla="*/ 14647 w 279985"/>
                  <a:gd name="connsiteY4" fmla="*/ 324636 h 677017"/>
                  <a:gd name="connsiteX5" fmla="*/ 26243 w 279985"/>
                  <a:gd name="connsiteY5" fmla="*/ 371919 h 677017"/>
                  <a:gd name="connsiteX6" fmla="*/ 69997 w 279985"/>
                  <a:gd name="connsiteY6" fmla="*/ 472249 h 677017"/>
                  <a:gd name="connsiteX7" fmla="*/ 196901 w 279985"/>
                  <a:gd name="connsiteY7" fmla="*/ 662539 h 677017"/>
                  <a:gd name="connsiteX8" fmla="*/ 229141 w 279985"/>
                  <a:gd name="connsiteY8" fmla="*/ 667153 h 677017"/>
                  <a:gd name="connsiteX9" fmla="*/ 259160 w 279985"/>
                  <a:gd name="connsiteY9" fmla="*/ 637166 h 677017"/>
                  <a:gd name="connsiteX10" fmla="*/ 239586 w 279985"/>
                  <a:gd name="connsiteY10" fmla="*/ 600263 h 677017"/>
                  <a:gd name="connsiteX11" fmla="*/ 218778 w 279985"/>
                  <a:gd name="connsiteY11" fmla="*/ 551829 h 677017"/>
                  <a:gd name="connsiteX12" fmla="*/ 230375 w 279985"/>
                  <a:gd name="connsiteY12" fmla="*/ 409982 h 677017"/>
                  <a:gd name="connsiteX13" fmla="*/ 253403 w 279985"/>
                  <a:gd name="connsiteY13" fmla="*/ 322333 h 677017"/>
                  <a:gd name="connsiteX14" fmla="*/ 279886 w 279985"/>
                  <a:gd name="connsiteY14" fmla="*/ 135506 h 677017"/>
                  <a:gd name="connsiteX15" fmla="*/ 271826 w 279985"/>
                  <a:gd name="connsiteY15" fmla="*/ 50169 h 677017"/>
                  <a:gd name="connsiteX16" fmla="*/ 33728 w 279985"/>
                  <a:gd name="connsiteY16" fmla="*/ 0 h 677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9985" h="677017">
                    <a:moveTo>
                      <a:pt x="33728" y="0"/>
                    </a:moveTo>
                    <a:cubicBezTo>
                      <a:pt x="33728" y="0"/>
                      <a:pt x="10041" y="152802"/>
                      <a:pt x="11193" y="166644"/>
                    </a:cubicBezTo>
                    <a:cubicBezTo>
                      <a:pt x="12344" y="180486"/>
                      <a:pt x="-3776" y="185100"/>
                      <a:pt x="830" y="192017"/>
                    </a:cubicBezTo>
                    <a:cubicBezTo>
                      <a:pt x="5435" y="198934"/>
                      <a:pt x="7738" y="203547"/>
                      <a:pt x="10041" y="230071"/>
                    </a:cubicBezTo>
                    <a:cubicBezTo>
                      <a:pt x="12344" y="256595"/>
                      <a:pt x="4284" y="303878"/>
                      <a:pt x="14647" y="324636"/>
                    </a:cubicBezTo>
                    <a:cubicBezTo>
                      <a:pt x="25092" y="345395"/>
                      <a:pt x="20486" y="340781"/>
                      <a:pt x="26243" y="371919"/>
                    </a:cubicBezTo>
                    <a:cubicBezTo>
                      <a:pt x="32000" y="403057"/>
                      <a:pt x="45817" y="430732"/>
                      <a:pt x="69997" y="472249"/>
                    </a:cubicBezTo>
                    <a:cubicBezTo>
                      <a:pt x="94260" y="513766"/>
                      <a:pt x="187689" y="639469"/>
                      <a:pt x="196901" y="662539"/>
                    </a:cubicBezTo>
                    <a:cubicBezTo>
                      <a:pt x="206112" y="685608"/>
                      <a:pt x="217627" y="676380"/>
                      <a:pt x="229141" y="667153"/>
                    </a:cubicBezTo>
                    <a:cubicBezTo>
                      <a:pt x="240737" y="657925"/>
                      <a:pt x="256858" y="646394"/>
                      <a:pt x="259160" y="637166"/>
                    </a:cubicBezTo>
                    <a:cubicBezTo>
                      <a:pt x="261463" y="627938"/>
                      <a:pt x="239586" y="612945"/>
                      <a:pt x="239586" y="600263"/>
                    </a:cubicBezTo>
                    <a:cubicBezTo>
                      <a:pt x="239586" y="587581"/>
                      <a:pt x="221081" y="563360"/>
                      <a:pt x="218778" y="551829"/>
                    </a:cubicBezTo>
                    <a:cubicBezTo>
                      <a:pt x="216475" y="540298"/>
                      <a:pt x="223384" y="448036"/>
                      <a:pt x="230375" y="409982"/>
                    </a:cubicBezTo>
                    <a:cubicBezTo>
                      <a:pt x="237284" y="371927"/>
                      <a:pt x="243041" y="355782"/>
                      <a:pt x="253403" y="322333"/>
                    </a:cubicBezTo>
                    <a:cubicBezTo>
                      <a:pt x="263766" y="288893"/>
                      <a:pt x="278734" y="167796"/>
                      <a:pt x="279886" y="135506"/>
                    </a:cubicBezTo>
                    <a:cubicBezTo>
                      <a:pt x="281037" y="103217"/>
                      <a:pt x="271826" y="50169"/>
                      <a:pt x="271826" y="50169"/>
                    </a:cubicBezTo>
                    <a:lnTo>
                      <a:pt x="33728" y="0"/>
                    </a:lnTo>
                    <a:close/>
                  </a:path>
                </a:pathLst>
              </a:custGeom>
              <a:solidFill>
                <a:srgbClr val="3B3447"/>
              </a:solidFill>
              <a:ln w="822"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BF36693B-AEAF-CB2F-C0CB-3AF03D13E2F6}"/>
                  </a:ext>
                </a:extLst>
              </p:cNvPr>
              <p:cNvSpPr/>
              <p:nvPr/>
            </p:nvSpPr>
            <p:spPr>
              <a:xfrm>
                <a:off x="9940676" y="3121876"/>
                <a:ext cx="213420" cy="207497"/>
              </a:xfrm>
              <a:custGeom>
                <a:avLst/>
                <a:gdLst>
                  <a:gd name="connsiteX0" fmla="*/ 80760 w 213420"/>
                  <a:gd name="connsiteY0" fmla="*/ 207498 h 207497"/>
                  <a:gd name="connsiteX1" fmla="*/ 44984 w 213420"/>
                  <a:gd name="connsiteY1" fmla="*/ 195967 h 207497"/>
                  <a:gd name="connsiteX2" fmla="*/ 36923 w 213420"/>
                  <a:gd name="connsiteY2" fmla="*/ 190202 h 207497"/>
                  <a:gd name="connsiteX3" fmla="*/ 33470 w 213420"/>
                  <a:gd name="connsiteY3" fmla="*/ 180974 h 207497"/>
                  <a:gd name="connsiteX4" fmla="*/ 23106 w 213420"/>
                  <a:gd name="connsiteY4" fmla="*/ 169443 h 207497"/>
                  <a:gd name="connsiteX5" fmla="*/ 6987 w 213420"/>
                  <a:gd name="connsiteY5" fmla="*/ 156761 h 207497"/>
                  <a:gd name="connsiteX6" fmla="*/ 4684 w 213420"/>
                  <a:gd name="connsiteY6" fmla="*/ 139465 h 207497"/>
                  <a:gd name="connsiteX7" fmla="*/ 10441 w 213420"/>
                  <a:gd name="connsiteY7" fmla="*/ 118706 h 207497"/>
                  <a:gd name="connsiteX8" fmla="*/ 78 w 213420"/>
                  <a:gd name="connsiteY8" fmla="*/ 106024 h 207497"/>
                  <a:gd name="connsiteX9" fmla="*/ 5835 w 213420"/>
                  <a:gd name="connsiteY9" fmla="*/ 86417 h 207497"/>
                  <a:gd name="connsiteX10" fmla="*/ 11592 w 213420"/>
                  <a:gd name="connsiteY10" fmla="*/ 67961 h 207497"/>
                  <a:gd name="connsiteX11" fmla="*/ 21955 w 213420"/>
                  <a:gd name="connsiteY11" fmla="*/ 57582 h 207497"/>
                  <a:gd name="connsiteX12" fmla="*/ 36923 w 213420"/>
                  <a:gd name="connsiteY12" fmla="*/ 28747 h 207497"/>
                  <a:gd name="connsiteX13" fmla="*/ 51892 w 213420"/>
                  <a:gd name="connsiteY13" fmla="*/ 19519 h 207497"/>
                  <a:gd name="connsiteX14" fmla="*/ 65792 w 213420"/>
                  <a:gd name="connsiteY14" fmla="*/ 10291 h 207497"/>
                  <a:gd name="connsiteX15" fmla="*/ 86517 w 213420"/>
                  <a:gd name="connsiteY15" fmla="*/ 6829 h 207497"/>
                  <a:gd name="connsiteX16" fmla="*/ 119990 w 213420"/>
                  <a:gd name="connsiteY16" fmla="*/ 2215 h 207497"/>
                  <a:gd name="connsiteX17" fmla="*/ 143019 w 213420"/>
                  <a:gd name="connsiteY17" fmla="*/ 7980 h 207497"/>
                  <a:gd name="connsiteX18" fmla="*/ 171887 w 213420"/>
                  <a:gd name="connsiteY18" fmla="*/ 26436 h 207497"/>
                  <a:gd name="connsiteX19" fmla="*/ 193764 w 213420"/>
                  <a:gd name="connsiteY19" fmla="*/ 35664 h 207497"/>
                  <a:gd name="connsiteX20" fmla="*/ 199521 w 213420"/>
                  <a:gd name="connsiteY20" fmla="*/ 54119 h 207497"/>
                  <a:gd name="connsiteX21" fmla="*/ 208733 w 213420"/>
                  <a:gd name="connsiteY21" fmla="*/ 72575 h 207497"/>
                  <a:gd name="connsiteX22" fmla="*/ 212269 w 213420"/>
                  <a:gd name="connsiteY22" fmla="*/ 88720 h 207497"/>
                  <a:gd name="connsiteX23" fmla="*/ 209966 w 213420"/>
                  <a:gd name="connsiteY23" fmla="*/ 103713 h 207497"/>
                  <a:gd name="connsiteX24" fmla="*/ 209966 w 213420"/>
                  <a:gd name="connsiteY24" fmla="*/ 125623 h 207497"/>
                  <a:gd name="connsiteX25" fmla="*/ 205278 w 213420"/>
                  <a:gd name="connsiteY25" fmla="*/ 134851 h 207497"/>
                  <a:gd name="connsiteX26" fmla="*/ 204209 w 213420"/>
                  <a:gd name="connsiteY26" fmla="*/ 148693 h 207497"/>
                  <a:gd name="connsiteX27" fmla="*/ 196067 w 213420"/>
                  <a:gd name="connsiteY27" fmla="*/ 160223 h 207497"/>
                  <a:gd name="connsiteX28" fmla="*/ 192613 w 213420"/>
                  <a:gd name="connsiteY28" fmla="*/ 175216 h 207497"/>
                  <a:gd name="connsiteX29" fmla="*/ 185704 w 213420"/>
                  <a:gd name="connsiteY29" fmla="*/ 183293 h 207497"/>
                  <a:gd name="connsiteX30" fmla="*/ 167199 w 213420"/>
                  <a:gd name="connsiteY30" fmla="*/ 202341 h 207497"/>
                  <a:gd name="connsiteX31" fmla="*/ 80760 w 213420"/>
                  <a:gd name="connsiteY31" fmla="*/ 207498 h 207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13420" h="207497">
                    <a:moveTo>
                      <a:pt x="80760" y="207498"/>
                    </a:moveTo>
                    <a:cubicBezTo>
                      <a:pt x="80760" y="207498"/>
                      <a:pt x="48520" y="202884"/>
                      <a:pt x="44984" y="195967"/>
                    </a:cubicBezTo>
                    <a:cubicBezTo>
                      <a:pt x="41529" y="189050"/>
                      <a:pt x="39227" y="190202"/>
                      <a:pt x="36923" y="190202"/>
                    </a:cubicBezTo>
                    <a:cubicBezTo>
                      <a:pt x="34620" y="190202"/>
                      <a:pt x="35772" y="186739"/>
                      <a:pt x="33470" y="180974"/>
                    </a:cubicBezTo>
                    <a:cubicBezTo>
                      <a:pt x="31166" y="175208"/>
                      <a:pt x="27712" y="167132"/>
                      <a:pt x="23106" y="169443"/>
                    </a:cubicBezTo>
                    <a:cubicBezTo>
                      <a:pt x="18501" y="171746"/>
                      <a:pt x="4601" y="164829"/>
                      <a:pt x="6987" y="156761"/>
                    </a:cubicBezTo>
                    <a:cubicBezTo>
                      <a:pt x="9289" y="148684"/>
                      <a:pt x="4684" y="145230"/>
                      <a:pt x="4684" y="139465"/>
                    </a:cubicBezTo>
                    <a:cubicBezTo>
                      <a:pt x="4684" y="133699"/>
                      <a:pt x="8138" y="126783"/>
                      <a:pt x="10441" y="118706"/>
                    </a:cubicBezTo>
                    <a:cubicBezTo>
                      <a:pt x="12744" y="110630"/>
                      <a:pt x="-1156" y="112941"/>
                      <a:pt x="78" y="106024"/>
                    </a:cubicBezTo>
                    <a:cubicBezTo>
                      <a:pt x="1229" y="99107"/>
                      <a:pt x="78" y="87568"/>
                      <a:pt x="5835" y="86417"/>
                    </a:cubicBezTo>
                    <a:cubicBezTo>
                      <a:pt x="11592" y="85265"/>
                      <a:pt x="5835" y="70272"/>
                      <a:pt x="11592" y="67961"/>
                    </a:cubicBezTo>
                    <a:cubicBezTo>
                      <a:pt x="17349" y="65658"/>
                      <a:pt x="20804" y="64499"/>
                      <a:pt x="21955" y="57582"/>
                    </a:cubicBezTo>
                    <a:cubicBezTo>
                      <a:pt x="23106" y="50665"/>
                      <a:pt x="27712" y="29907"/>
                      <a:pt x="36923" y="28747"/>
                    </a:cubicBezTo>
                    <a:cubicBezTo>
                      <a:pt x="46135" y="27587"/>
                      <a:pt x="49589" y="25284"/>
                      <a:pt x="51892" y="19519"/>
                    </a:cubicBezTo>
                    <a:cubicBezTo>
                      <a:pt x="54277" y="13754"/>
                      <a:pt x="62337" y="9140"/>
                      <a:pt x="65792" y="10291"/>
                    </a:cubicBezTo>
                    <a:cubicBezTo>
                      <a:pt x="69246" y="11443"/>
                      <a:pt x="79608" y="10291"/>
                      <a:pt x="86517" y="6829"/>
                    </a:cubicBezTo>
                    <a:cubicBezTo>
                      <a:pt x="93425" y="3366"/>
                      <a:pt x="109628" y="-3551"/>
                      <a:pt x="119990" y="2215"/>
                    </a:cubicBezTo>
                    <a:cubicBezTo>
                      <a:pt x="130354" y="7980"/>
                      <a:pt x="137262" y="6829"/>
                      <a:pt x="143019" y="7980"/>
                    </a:cubicBezTo>
                    <a:cubicBezTo>
                      <a:pt x="148776" y="9132"/>
                      <a:pt x="164978" y="17208"/>
                      <a:pt x="171887" y="26436"/>
                    </a:cubicBezTo>
                    <a:cubicBezTo>
                      <a:pt x="178795" y="35664"/>
                      <a:pt x="191461" y="29898"/>
                      <a:pt x="193764" y="35664"/>
                    </a:cubicBezTo>
                    <a:cubicBezTo>
                      <a:pt x="196067" y="41429"/>
                      <a:pt x="201824" y="51808"/>
                      <a:pt x="199521" y="54119"/>
                    </a:cubicBezTo>
                    <a:cubicBezTo>
                      <a:pt x="197218" y="56430"/>
                      <a:pt x="208733" y="63347"/>
                      <a:pt x="208733" y="72575"/>
                    </a:cubicBezTo>
                    <a:cubicBezTo>
                      <a:pt x="208733" y="81803"/>
                      <a:pt x="212269" y="81803"/>
                      <a:pt x="212269" y="88720"/>
                    </a:cubicBezTo>
                    <a:cubicBezTo>
                      <a:pt x="212269" y="95637"/>
                      <a:pt x="205278" y="96796"/>
                      <a:pt x="209966" y="103713"/>
                    </a:cubicBezTo>
                    <a:cubicBezTo>
                      <a:pt x="214572" y="110630"/>
                      <a:pt x="214572" y="122169"/>
                      <a:pt x="209966" y="125623"/>
                    </a:cubicBezTo>
                    <a:cubicBezTo>
                      <a:pt x="205278" y="129085"/>
                      <a:pt x="204209" y="130237"/>
                      <a:pt x="205278" y="134851"/>
                    </a:cubicBezTo>
                    <a:cubicBezTo>
                      <a:pt x="206512" y="139465"/>
                      <a:pt x="211118" y="145230"/>
                      <a:pt x="204209" y="148693"/>
                    </a:cubicBezTo>
                    <a:cubicBezTo>
                      <a:pt x="197218" y="152155"/>
                      <a:pt x="194916" y="153307"/>
                      <a:pt x="196067" y="160223"/>
                    </a:cubicBezTo>
                    <a:cubicBezTo>
                      <a:pt x="197218" y="167140"/>
                      <a:pt x="198370" y="175216"/>
                      <a:pt x="192613" y="175216"/>
                    </a:cubicBezTo>
                    <a:cubicBezTo>
                      <a:pt x="186856" y="175216"/>
                      <a:pt x="188007" y="178679"/>
                      <a:pt x="185704" y="183293"/>
                    </a:cubicBezTo>
                    <a:cubicBezTo>
                      <a:pt x="183401" y="187907"/>
                      <a:pt x="177562" y="201189"/>
                      <a:pt x="167199" y="202341"/>
                    </a:cubicBezTo>
                    <a:cubicBezTo>
                      <a:pt x="156837" y="203492"/>
                      <a:pt x="80760" y="207498"/>
                      <a:pt x="80760" y="207498"/>
                    </a:cubicBezTo>
                    <a:close/>
                  </a:path>
                </a:pathLst>
              </a:custGeom>
              <a:solidFill>
                <a:srgbClr val="2C2D30"/>
              </a:solidFill>
              <a:ln w="822"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8FE204EB-A5C4-774E-327B-80E5B146C1F3}"/>
                  </a:ext>
                </a:extLst>
              </p:cNvPr>
              <p:cNvSpPr/>
              <p:nvPr/>
            </p:nvSpPr>
            <p:spPr>
              <a:xfrm>
                <a:off x="9963782" y="3265947"/>
                <a:ext cx="157992" cy="162975"/>
              </a:xfrm>
              <a:custGeom>
                <a:avLst/>
                <a:gdLst>
                  <a:gd name="connsiteX0" fmla="*/ 157993 w 157992"/>
                  <a:gd name="connsiteY0" fmla="*/ 89951 h 162975"/>
                  <a:gd name="connsiteX1" fmla="*/ 140721 w 157992"/>
                  <a:gd name="connsiteY1" fmla="*/ 130317 h 162975"/>
                  <a:gd name="connsiteX2" fmla="*/ 95733 w 157992"/>
                  <a:gd name="connsiteY2" fmla="*/ 162606 h 162975"/>
                  <a:gd name="connsiteX3" fmla="*/ 13817 w 157992"/>
                  <a:gd name="connsiteY3" fmla="*/ 155689 h 162975"/>
                  <a:gd name="connsiteX4" fmla="*/ 0 w 157992"/>
                  <a:gd name="connsiteY4" fmla="*/ 123400 h 162975"/>
                  <a:gd name="connsiteX5" fmla="*/ 42685 w 157992"/>
                  <a:gd name="connsiteY5" fmla="*/ 73806 h 162975"/>
                  <a:gd name="connsiteX6" fmla="*/ 46222 w 157992"/>
                  <a:gd name="connsiteY6" fmla="*/ 29995 h 162975"/>
                  <a:gd name="connsiteX7" fmla="*/ 44988 w 157992"/>
                  <a:gd name="connsiteY7" fmla="*/ 6917 h 162975"/>
                  <a:gd name="connsiteX8" fmla="*/ 137267 w 157992"/>
                  <a:gd name="connsiteY8" fmla="*/ 0 h 162975"/>
                  <a:gd name="connsiteX9" fmla="*/ 136526 w 157992"/>
                  <a:gd name="connsiteY9" fmla="*/ 29279 h 162975"/>
                  <a:gd name="connsiteX10" fmla="*/ 138418 w 157992"/>
                  <a:gd name="connsiteY10" fmla="*/ 69192 h 162975"/>
                  <a:gd name="connsiteX11" fmla="*/ 157993 w 157992"/>
                  <a:gd name="connsiteY11" fmla="*/ 89951 h 16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992" h="162975">
                    <a:moveTo>
                      <a:pt x="157993" y="89951"/>
                    </a:moveTo>
                    <a:cubicBezTo>
                      <a:pt x="157993" y="89951"/>
                      <a:pt x="140721" y="128006"/>
                      <a:pt x="140721" y="130317"/>
                    </a:cubicBezTo>
                    <a:cubicBezTo>
                      <a:pt x="140721" y="132628"/>
                      <a:pt x="96884" y="160303"/>
                      <a:pt x="95733" y="162606"/>
                    </a:cubicBezTo>
                    <a:cubicBezTo>
                      <a:pt x="94581" y="164909"/>
                      <a:pt x="13817" y="155689"/>
                      <a:pt x="13817" y="155689"/>
                    </a:cubicBezTo>
                    <a:lnTo>
                      <a:pt x="0" y="123400"/>
                    </a:lnTo>
                    <a:cubicBezTo>
                      <a:pt x="0" y="123400"/>
                      <a:pt x="35776" y="83034"/>
                      <a:pt x="42685" y="73806"/>
                    </a:cubicBezTo>
                    <a:cubicBezTo>
                      <a:pt x="46633" y="68502"/>
                      <a:pt x="46798" y="47151"/>
                      <a:pt x="46222" y="29995"/>
                    </a:cubicBezTo>
                    <a:cubicBezTo>
                      <a:pt x="45810" y="17321"/>
                      <a:pt x="44988" y="6917"/>
                      <a:pt x="44988" y="6917"/>
                    </a:cubicBezTo>
                    <a:lnTo>
                      <a:pt x="137267" y="0"/>
                    </a:lnTo>
                    <a:cubicBezTo>
                      <a:pt x="137267" y="0"/>
                      <a:pt x="136691" y="13686"/>
                      <a:pt x="136526" y="29279"/>
                    </a:cubicBezTo>
                    <a:cubicBezTo>
                      <a:pt x="136362" y="44379"/>
                      <a:pt x="136691" y="61248"/>
                      <a:pt x="138418" y="69192"/>
                    </a:cubicBezTo>
                    <a:cubicBezTo>
                      <a:pt x="141872" y="85337"/>
                      <a:pt x="157993" y="89951"/>
                      <a:pt x="157993" y="89951"/>
                    </a:cubicBezTo>
                    <a:close/>
                  </a:path>
                </a:pathLst>
              </a:custGeom>
              <a:solidFill>
                <a:srgbClr val="845338"/>
              </a:solidFill>
              <a:ln w="822"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1ABE3F35-F7CE-E021-3B14-7568D66E68AB}"/>
                  </a:ext>
                </a:extLst>
              </p:cNvPr>
              <p:cNvSpPr/>
              <p:nvPr/>
            </p:nvSpPr>
            <p:spPr>
              <a:xfrm>
                <a:off x="10008770" y="3265947"/>
                <a:ext cx="92278" cy="46087"/>
              </a:xfrm>
              <a:custGeom>
                <a:avLst/>
                <a:gdLst>
                  <a:gd name="connsiteX0" fmla="*/ 92279 w 92278"/>
                  <a:gd name="connsiteY0" fmla="*/ 0 h 46087"/>
                  <a:gd name="connsiteX1" fmla="*/ 91538 w 92278"/>
                  <a:gd name="connsiteY1" fmla="*/ 29279 h 46087"/>
                  <a:gd name="connsiteX2" fmla="*/ 74350 w 92278"/>
                  <a:gd name="connsiteY2" fmla="*/ 42093 h 46087"/>
                  <a:gd name="connsiteX3" fmla="*/ 17847 w 92278"/>
                  <a:gd name="connsiteY3" fmla="*/ 42093 h 46087"/>
                  <a:gd name="connsiteX4" fmla="*/ 1234 w 92278"/>
                  <a:gd name="connsiteY4" fmla="*/ 29995 h 46087"/>
                  <a:gd name="connsiteX5" fmla="*/ 0 w 92278"/>
                  <a:gd name="connsiteY5" fmla="*/ 6917 h 46087"/>
                  <a:gd name="connsiteX6" fmla="*/ 92279 w 92278"/>
                  <a:gd name="connsiteY6" fmla="*/ 0 h 4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278" h="46087">
                    <a:moveTo>
                      <a:pt x="92279" y="0"/>
                    </a:moveTo>
                    <a:cubicBezTo>
                      <a:pt x="92279" y="0"/>
                      <a:pt x="91703" y="13686"/>
                      <a:pt x="91538" y="29279"/>
                    </a:cubicBezTo>
                    <a:cubicBezTo>
                      <a:pt x="86522" y="35752"/>
                      <a:pt x="80189" y="40497"/>
                      <a:pt x="74350" y="42093"/>
                    </a:cubicBezTo>
                    <a:cubicBezTo>
                      <a:pt x="61684" y="45555"/>
                      <a:pt x="43260" y="49010"/>
                      <a:pt x="17847" y="42093"/>
                    </a:cubicBezTo>
                    <a:cubicBezTo>
                      <a:pt x="10363" y="40037"/>
                      <a:pt x="5017" y="35546"/>
                      <a:pt x="1234" y="29995"/>
                    </a:cubicBezTo>
                    <a:cubicBezTo>
                      <a:pt x="822" y="17321"/>
                      <a:pt x="0" y="6917"/>
                      <a:pt x="0" y="6917"/>
                    </a:cubicBezTo>
                    <a:lnTo>
                      <a:pt x="92279" y="0"/>
                    </a:lnTo>
                    <a:close/>
                  </a:path>
                </a:pathLst>
              </a:custGeom>
              <a:solidFill>
                <a:srgbClr val="845338"/>
              </a:solidFill>
              <a:ln w="822"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E20A1E22-0495-2BC1-A9AD-C2A416958A50}"/>
                  </a:ext>
                </a:extLst>
              </p:cNvPr>
              <p:cNvSpPr/>
              <p:nvPr/>
            </p:nvSpPr>
            <p:spPr>
              <a:xfrm>
                <a:off x="9997871" y="3166015"/>
                <a:ext cx="111875" cy="133329"/>
              </a:xfrm>
              <a:custGeom>
                <a:avLst/>
                <a:gdLst>
                  <a:gd name="connsiteX0" fmla="*/ 5718 w 111875"/>
                  <a:gd name="connsiteY0" fmla="*/ 25542 h 133329"/>
                  <a:gd name="connsiteX1" fmla="*/ 1112 w 111875"/>
                  <a:gd name="connsiteY1" fmla="*/ 78590 h 133329"/>
                  <a:gd name="connsiteX2" fmla="*/ 28747 w 111875"/>
                  <a:gd name="connsiteY2" fmla="*/ 129335 h 133329"/>
                  <a:gd name="connsiteX3" fmla="*/ 85249 w 111875"/>
                  <a:gd name="connsiteY3" fmla="*/ 129335 h 133329"/>
                  <a:gd name="connsiteX4" fmla="*/ 111814 w 111875"/>
                  <a:gd name="connsiteY4" fmla="*/ 88969 h 133329"/>
                  <a:gd name="connsiteX5" fmla="*/ 97914 w 111875"/>
                  <a:gd name="connsiteY5" fmla="*/ 25542 h 133329"/>
                  <a:gd name="connsiteX6" fmla="*/ 48321 w 111875"/>
                  <a:gd name="connsiteY6" fmla="*/ 2481 h 133329"/>
                  <a:gd name="connsiteX7" fmla="*/ 5718 w 111875"/>
                  <a:gd name="connsiteY7" fmla="*/ 25542 h 133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5" h="133329">
                    <a:moveTo>
                      <a:pt x="5718" y="25542"/>
                    </a:moveTo>
                    <a:cubicBezTo>
                      <a:pt x="-39" y="43998"/>
                      <a:pt x="-1191" y="69362"/>
                      <a:pt x="1112" y="78590"/>
                    </a:cubicBezTo>
                    <a:cubicBezTo>
                      <a:pt x="3415" y="87818"/>
                      <a:pt x="3415" y="122410"/>
                      <a:pt x="28747" y="129335"/>
                    </a:cubicBezTo>
                    <a:cubicBezTo>
                      <a:pt x="54160" y="136252"/>
                      <a:pt x="72583" y="132797"/>
                      <a:pt x="85249" y="129335"/>
                    </a:cubicBezTo>
                    <a:cubicBezTo>
                      <a:pt x="97914" y="125872"/>
                      <a:pt x="112965" y="107425"/>
                      <a:pt x="111814" y="88969"/>
                    </a:cubicBezTo>
                    <a:cubicBezTo>
                      <a:pt x="110662" y="70513"/>
                      <a:pt x="110662" y="43990"/>
                      <a:pt x="97914" y="25542"/>
                    </a:cubicBezTo>
                    <a:cubicBezTo>
                      <a:pt x="85249" y="7086"/>
                      <a:pt x="76037" y="-5596"/>
                      <a:pt x="48321" y="2481"/>
                    </a:cubicBezTo>
                    <a:cubicBezTo>
                      <a:pt x="20687" y="10557"/>
                      <a:pt x="5718" y="25542"/>
                      <a:pt x="5718" y="25542"/>
                    </a:cubicBezTo>
                    <a:close/>
                  </a:path>
                </a:pathLst>
              </a:custGeom>
              <a:solidFill>
                <a:srgbClr val="845338"/>
              </a:solidFill>
              <a:ln w="822"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DD7806D3-217E-FEA6-B512-34CAD3FCDA93}"/>
                  </a:ext>
                </a:extLst>
              </p:cNvPr>
              <p:cNvSpPr/>
              <p:nvPr/>
            </p:nvSpPr>
            <p:spPr>
              <a:xfrm>
                <a:off x="9993381" y="3235113"/>
                <a:ext cx="15943" cy="43278"/>
              </a:xfrm>
              <a:custGeom>
                <a:avLst/>
                <a:gdLst>
                  <a:gd name="connsiteX0" fmla="*/ 5027 w 15943"/>
                  <a:gd name="connsiteY0" fmla="*/ 848 h 43278"/>
                  <a:gd name="connsiteX1" fmla="*/ 2723 w 15943"/>
                  <a:gd name="connsiteY1" fmla="*/ 33137 h 43278"/>
                  <a:gd name="connsiteX2" fmla="*/ 15389 w 15943"/>
                  <a:gd name="connsiteY2" fmla="*/ 35440 h 43278"/>
                  <a:gd name="connsiteX3" fmla="*/ 5027 w 15943"/>
                  <a:gd name="connsiteY3" fmla="*/ 848 h 43278"/>
                </a:gdLst>
                <a:ahLst/>
                <a:cxnLst>
                  <a:cxn ang="0">
                    <a:pos x="connsiteX0" y="connsiteY0"/>
                  </a:cxn>
                  <a:cxn ang="0">
                    <a:pos x="connsiteX1" y="connsiteY1"/>
                  </a:cxn>
                  <a:cxn ang="0">
                    <a:pos x="connsiteX2" y="connsiteY2"/>
                  </a:cxn>
                  <a:cxn ang="0">
                    <a:pos x="connsiteX3" y="connsiteY3"/>
                  </a:cxn>
                </a:cxnLst>
                <a:rect l="l" t="t" r="r" b="b"/>
                <a:pathLst>
                  <a:path w="15943" h="43278">
                    <a:moveTo>
                      <a:pt x="5027" y="848"/>
                    </a:moveTo>
                    <a:cubicBezTo>
                      <a:pt x="996" y="-4473"/>
                      <a:pt x="-2705" y="16334"/>
                      <a:pt x="2723" y="33137"/>
                    </a:cubicBezTo>
                    <a:cubicBezTo>
                      <a:pt x="6589" y="45416"/>
                      <a:pt x="11935" y="46979"/>
                      <a:pt x="15389" y="35440"/>
                    </a:cubicBezTo>
                    <a:cubicBezTo>
                      <a:pt x="18844" y="23909"/>
                      <a:pt x="5027" y="848"/>
                      <a:pt x="5027" y="848"/>
                    </a:cubicBezTo>
                    <a:close/>
                  </a:path>
                </a:pathLst>
              </a:custGeom>
              <a:solidFill>
                <a:srgbClr val="845338"/>
              </a:solidFill>
              <a:ln w="822"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3719B14A-F79D-A956-6969-CE3EFC0B0F5D}"/>
                  </a:ext>
                </a:extLst>
              </p:cNvPr>
              <p:cNvSpPr/>
              <p:nvPr/>
            </p:nvSpPr>
            <p:spPr>
              <a:xfrm>
                <a:off x="10103991" y="3236123"/>
                <a:ext cx="16631" cy="34534"/>
              </a:xfrm>
              <a:custGeom>
                <a:avLst/>
                <a:gdLst>
                  <a:gd name="connsiteX0" fmla="*/ 512 w 16631"/>
                  <a:gd name="connsiteY0" fmla="*/ 9066 h 34534"/>
                  <a:gd name="connsiteX1" fmla="*/ 16632 w 16631"/>
                  <a:gd name="connsiteY1" fmla="*/ 7914 h 34534"/>
                  <a:gd name="connsiteX2" fmla="*/ 512 w 16631"/>
                  <a:gd name="connsiteY2" fmla="*/ 34438 h 34534"/>
                  <a:gd name="connsiteX3" fmla="*/ 512 w 16631"/>
                  <a:gd name="connsiteY3" fmla="*/ 9066 h 34534"/>
                </a:gdLst>
                <a:ahLst/>
                <a:cxnLst>
                  <a:cxn ang="0">
                    <a:pos x="connsiteX0" y="connsiteY0"/>
                  </a:cxn>
                  <a:cxn ang="0">
                    <a:pos x="connsiteX1" y="connsiteY1"/>
                  </a:cxn>
                  <a:cxn ang="0">
                    <a:pos x="connsiteX2" y="connsiteY2"/>
                  </a:cxn>
                  <a:cxn ang="0">
                    <a:pos x="connsiteX3" y="connsiteY3"/>
                  </a:cxn>
                </a:cxnLst>
                <a:rect l="l" t="t" r="r" b="b"/>
                <a:pathLst>
                  <a:path w="16631" h="34534">
                    <a:moveTo>
                      <a:pt x="512" y="9066"/>
                    </a:moveTo>
                    <a:cubicBezTo>
                      <a:pt x="512" y="9066"/>
                      <a:pt x="16632" y="-10541"/>
                      <a:pt x="16632" y="7914"/>
                    </a:cubicBezTo>
                    <a:cubicBezTo>
                      <a:pt x="16632" y="26370"/>
                      <a:pt x="1663" y="35590"/>
                      <a:pt x="512" y="34438"/>
                    </a:cubicBezTo>
                    <a:cubicBezTo>
                      <a:pt x="-640" y="33279"/>
                      <a:pt x="512" y="9066"/>
                      <a:pt x="512" y="9066"/>
                    </a:cubicBezTo>
                    <a:close/>
                  </a:path>
                </a:pathLst>
              </a:custGeom>
              <a:solidFill>
                <a:srgbClr val="845338"/>
              </a:solidFill>
              <a:ln w="822"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02A1F70E-DF56-EF29-DA0E-86BCFD5F6F74}"/>
                  </a:ext>
                </a:extLst>
              </p:cNvPr>
              <p:cNvSpPr/>
              <p:nvPr/>
            </p:nvSpPr>
            <p:spPr>
              <a:xfrm>
                <a:off x="9979903" y="3145523"/>
                <a:ext cx="132660" cy="76595"/>
              </a:xfrm>
              <a:custGeom>
                <a:avLst/>
                <a:gdLst>
                  <a:gd name="connsiteX0" fmla="*/ 15051 w 132660"/>
                  <a:gd name="connsiteY0" fmla="*/ 76595 h 76595"/>
                  <a:gd name="connsiteX1" fmla="*/ 24262 w 132660"/>
                  <a:gd name="connsiteY1" fmla="*/ 53534 h 76595"/>
                  <a:gd name="connsiteX2" fmla="*/ 36927 w 132660"/>
                  <a:gd name="connsiteY2" fmla="*/ 44306 h 76595"/>
                  <a:gd name="connsiteX3" fmla="*/ 54199 w 132660"/>
                  <a:gd name="connsiteY3" fmla="*/ 36229 h 76595"/>
                  <a:gd name="connsiteX4" fmla="*/ 73856 w 132660"/>
                  <a:gd name="connsiteY4" fmla="*/ 30464 h 76595"/>
                  <a:gd name="connsiteX5" fmla="*/ 85370 w 132660"/>
                  <a:gd name="connsiteY5" fmla="*/ 37381 h 76595"/>
                  <a:gd name="connsiteX6" fmla="*/ 99187 w 132660"/>
                  <a:gd name="connsiteY6" fmla="*/ 39684 h 76595"/>
                  <a:gd name="connsiteX7" fmla="*/ 110701 w 132660"/>
                  <a:gd name="connsiteY7" fmla="*/ 46601 h 76595"/>
                  <a:gd name="connsiteX8" fmla="*/ 122297 w 132660"/>
                  <a:gd name="connsiteY8" fmla="*/ 67359 h 76595"/>
                  <a:gd name="connsiteX9" fmla="*/ 132661 w 132660"/>
                  <a:gd name="connsiteY9" fmla="*/ 43138 h 76595"/>
                  <a:gd name="connsiteX10" fmla="*/ 85370 w 132660"/>
                  <a:gd name="connsiteY10" fmla="*/ 5083 h 76595"/>
                  <a:gd name="connsiteX11" fmla="*/ 17353 w 132660"/>
                  <a:gd name="connsiteY11" fmla="*/ 470 h 76595"/>
                  <a:gd name="connsiteX12" fmla="*/ 0 w 132660"/>
                  <a:gd name="connsiteY12" fmla="*/ 73124 h 76595"/>
                  <a:gd name="connsiteX13" fmla="*/ 15051 w 132660"/>
                  <a:gd name="connsiteY13" fmla="*/ 76595 h 76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2660" h="76595">
                    <a:moveTo>
                      <a:pt x="15051" y="76595"/>
                    </a:moveTo>
                    <a:cubicBezTo>
                      <a:pt x="16202" y="74292"/>
                      <a:pt x="19656" y="58140"/>
                      <a:pt x="24262" y="53534"/>
                    </a:cubicBezTo>
                    <a:cubicBezTo>
                      <a:pt x="28868" y="48920"/>
                      <a:pt x="28868" y="43154"/>
                      <a:pt x="36927" y="44306"/>
                    </a:cubicBezTo>
                    <a:cubicBezTo>
                      <a:pt x="44987" y="45457"/>
                      <a:pt x="51896" y="39692"/>
                      <a:pt x="54199" y="36229"/>
                    </a:cubicBezTo>
                    <a:cubicBezTo>
                      <a:pt x="56501" y="32767"/>
                      <a:pt x="71553" y="23547"/>
                      <a:pt x="73856" y="30464"/>
                    </a:cubicBezTo>
                    <a:cubicBezTo>
                      <a:pt x="76158" y="37381"/>
                      <a:pt x="79613" y="38541"/>
                      <a:pt x="85370" y="37381"/>
                    </a:cubicBezTo>
                    <a:cubicBezTo>
                      <a:pt x="91127" y="36229"/>
                      <a:pt x="95732" y="33918"/>
                      <a:pt x="99187" y="39684"/>
                    </a:cubicBezTo>
                    <a:cubicBezTo>
                      <a:pt x="102641" y="45449"/>
                      <a:pt x="107247" y="40835"/>
                      <a:pt x="110701" y="46601"/>
                    </a:cubicBezTo>
                    <a:cubicBezTo>
                      <a:pt x="114156" y="52366"/>
                      <a:pt x="116458" y="62745"/>
                      <a:pt x="122297" y="67359"/>
                    </a:cubicBezTo>
                    <a:cubicBezTo>
                      <a:pt x="128054" y="71973"/>
                      <a:pt x="132661" y="43138"/>
                      <a:pt x="132661" y="43138"/>
                    </a:cubicBezTo>
                    <a:cubicBezTo>
                      <a:pt x="132661" y="43138"/>
                      <a:pt x="86521" y="5083"/>
                      <a:pt x="85370" y="5083"/>
                    </a:cubicBezTo>
                    <a:cubicBezTo>
                      <a:pt x="84218" y="5083"/>
                      <a:pt x="18505" y="-1833"/>
                      <a:pt x="17353" y="470"/>
                    </a:cubicBezTo>
                    <a:cubicBezTo>
                      <a:pt x="16202" y="2772"/>
                      <a:pt x="0" y="73124"/>
                      <a:pt x="0" y="73124"/>
                    </a:cubicBezTo>
                    <a:lnTo>
                      <a:pt x="15051" y="76595"/>
                    </a:lnTo>
                    <a:close/>
                  </a:path>
                </a:pathLst>
              </a:custGeom>
              <a:solidFill>
                <a:srgbClr val="2C2D30"/>
              </a:solidFill>
              <a:ln w="822"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E30AC6B5-3E43-791A-DC9B-4A168A487F06}"/>
                  </a:ext>
                </a:extLst>
              </p:cNvPr>
              <p:cNvSpPr/>
              <p:nvPr/>
            </p:nvSpPr>
            <p:spPr>
              <a:xfrm>
                <a:off x="9921098" y="3349065"/>
                <a:ext cx="280289" cy="480025"/>
              </a:xfrm>
              <a:custGeom>
                <a:avLst/>
                <a:gdLst>
                  <a:gd name="connsiteX0" fmla="*/ 39230 w 280289"/>
                  <a:gd name="connsiteY0" fmla="*/ 32206 h 480025"/>
                  <a:gd name="connsiteX1" fmla="*/ 144175 w 280289"/>
                  <a:gd name="connsiteY1" fmla="*/ 54116 h 480025"/>
                  <a:gd name="connsiteX2" fmla="*/ 199937 w 280289"/>
                  <a:gd name="connsiteY2" fmla="*/ 2277 h 480025"/>
                  <a:gd name="connsiteX3" fmla="*/ 227242 w 280289"/>
                  <a:gd name="connsiteY3" fmla="*/ 84102 h 480025"/>
                  <a:gd name="connsiteX4" fmla="*/ 280290 w 280289"/>
                  <a:gd name="connsiteY4" fmla="*/ 471598 h 480025"/>
                  <a:gd name="connsiteX5" fmla="*/ 197223 w 280289"/>
                  <a:gd name="connsiteY5" fmla="*/ 477363 h 480025"/>
                  <a:gd name="connsiteX6" fmla="*/ 39230 w 280289"/>
                  <a:gd name="connsiteY6" fmla="*/ 477363 h 480025"/>
                  <a:gd name="connsiteX7" fmla="*/ 0 w 280289"/>
                  <a:gd name="connsiteY7" fmla="*/ 446225 h 480025"/>
                  <a:gd name="connsiteX8" fmla="*/ 39230 w 280289"/>
                  <a:gd name="connsiteY8" fmla="*/ 32206 h 48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289" h="480025">
                    <a:moveTo>
                      <a:pt x="39230" y="32206"/>
                    </a:moveTo>
                    <a:cubicBezTo>
                      <a:pt x="39230" y="32206"/>
                      <a:pt x="83067" y="89867"/>
                      <a:pt x="144175" y="54116"/>
                    </a:cubicBezTo>
                    <a:cubicBezTo>
                      <a:pt x="205282" y="18364"/>
                      <a:pt x="181513" y="-8103"/>
                      <a:pt x="199937" y="2277"/>
                    </a:cubicBezTo>
                    <a:cubicBezTo>
                      <a:pt x="218360" y="12656"/>
                      <a:pt x="234150" y="57578"/>
                      <a:pt x="227242" y="84102"/>
                    </a:cubicBezTo>
                    <a:cubicBezTo>
                      <a:pt x="220251" y="110626"/>
                      <a:pt x="280290" y="471598"/>
                      <a:pt x="280290" y="471598"/>
                    </a:cubicBezTo>
                    <a:cubicBezTo>
                      <a:pt x="280290" y="471598"/>
                      <a:pt x="254876" y="475060"/>
                      <a:pt x="197223" y="477363"/>
                    </a:cubicBezTo>
                    <a:cubicBezTo>
                      <a:pt x="139569" y="479666"/>
                      <a:pt x="56501" y="481977"/>
                      <a:pt x="39230" y="477363"/>
                    </a:cubicBezTo>
                    <a:cubicBezTo>
                      <a:pt x="21959" y="472749"/>
                      <a:pt x="0" y="446225"/>
                      <a:pt x="0" y="446225"/>
                    </a:cubicBezTo>
                    <a:lnTo>
                      <a:pt x="39230" y="32206"/>
                    </a:lnTo>
                    <a:close/>
                  </a:path>
                </a:pathLst>
              </a:custGeom>
              <a:solidFill>
                <a:srgbClr val="FFFFFF"/>
              </a:solidFill>
              <a:ln w="822"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D9A24A05-BDD2-349F-E386-BF61E5E5A0B8}"/>
                  </a:ext>
                </a:extLst>
              </p:cNvPr>
              <p:cNvSpPr/>
              <p:nvPr/>
            </p:nvSpPr>
            <p:spPr>
              <a:xfrm>
                <a:off x="10118320" y="3347821"/>
                <a:ext cx="136191" cy="527826"/>
              </a:xfrm>
              <a:custGeom>
                <a:avLst/>
                <a:gdLst>
                  <a:gd name="connsiteX0" fmla="*/ 8060 w 136191"/>
                  <a:gd name="connsiteY0" fmla="*/ 0 h 527826"/>
                  <a:gd name="connsiteX1" fmla="*/ 12665 w 136191"/>
                  <a:gd name="connsiteY1" fmla="*/ 27675 h 527826"/>
                  <a:gd name="connsiteX2" fmla="*/ 6908 w 136191"/>
                  <a:gd name="connsiteY2" fmla="*/ 79572 h 527826"/>
                  <a:gd name="connsiteX3" fmla="*/ 0 w 136191"/>
                  <a:gd name="connsiteY3" fmla="*/ 130317 h 527826"/>
                  <a:gd name="connsiteX4" fmla="*/ 9212 w 136191"/>
                  <a:gd name="connsiteY4" fmla="*/ 170682 h 527826"/>
                  <a:gd name="connsiteX5" fmla="*/ 13817 w 136191"/>
                  <a:gd name="connsiteY5" fmla="*/ 258331 h 527826"/>
                  <a:gd name="connsiteX6" fmla="*/ 46139 w 136191"/>
                  <a:gd name="connsiteY6" fmla="*/ 390958 h 527826"/>
                  <a:gd name="connsiteX7" fmla="*/ 85370 w 136191"/>
                  <a:gd name="connsiteY7" fmla="*/ 524738 h 527826"/>
                  <a:gd name="connsiteX8" fmla="*/ 136115 w 136191"/>
                  <a:gd name="connsiteY8" fmla="*/ 514358 h 527826"/>
                  <a:gd name="connsiteX9" fmla="*/ 87673 w 136191"/>
                  <a:gd name="connsiteY9" fmla="*/ 307924 h 527826"/>
                  <a:gd name="connsiteX10" fmla="*/ 44988 w 136191"/>
                  <a:gd name="connsiteY10" fmla="*/ 118794 h 527826"/>
                  <a:gd name="connsiteX11" fmla="*/ 33474 w 136191"/>
                  <a:gd name="connsiteY11" fmla="*/ 25381 h 527826"/>
                  <a:gd name="connsiteX12" fmla="*/ 8060 w 136191"/>
                  <a:gd name="connsiteY12" fmla="*/ 0 h 52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6191" h="527826">
                    <a:moveTo>
                      <a:pt x="8060" y="0"/>
                    </a:moveTo>
                    <a:cubicBezTo>
                      <a:pt x="8060" y="0"/>
                      <a:pt x="10363" y="12682"/>
                      <a:pt x="12665" y="27675"/>
                    </a:cubicBezTo>
                    <a:cubicBezTo>
                      <a:pt x="14969" y="42669"/>
                      <a:pt x="12665" y="58813"/>
                      <a:pt x="6908" y="79572"/>
                    </a:cubicBezTo>
                    <a:cubicBezTo>
                      <a:pt x="1151" y="100330"/>
                      <a:pt x="0" y="107247"/>
                      <a:pt x="0" y="130317"/>
                    </a:cubicBezTo>
                    <a:cubicBezTo>
                      <a:pt x="0" y="153378"/>
                      <a:pt x="5757" y="154538"/>
                      <a:pt x="9212" y="170682"/>
                    </a:cubicBezTo>
                    <a:cubicBezTo>
                      <a:pt x="12665" y="186827"/>
                      <a:pt x="8060" y="238724"/>
                      <a:pt x="13817" y="258331"/>
                    </a:cubicBezTo>
                    <a:cubicBezTo>
                      <a:pt x="19574" y="277938"/>
                      <a:pt x="34625" y="359821"/>
                      <a:pt x="46139" y="390958"/>
                    </a:cubicBezTo>
                    <a:cubicBezTo>
                      <a:pt x="57653" y="422096"/>
                      <a:pt x="86522" y="515510"/>
                      <a:pt x="85370" y="524738"/>
                    </a:cubicBezTo>
                    <a:cubicBezTo>
                      <a:pt x="84218" y="533966"/>
                      <a:pt x="133812" y="520124"/>
                      <a:pt x="136115" y="514358"/>
                    </a:cubicBezTo>
                    <a:cubicBezTo>
                      <a:pt x="138418" y="508593"/>
                      <a:pt x="87673" y="307924"/>
                      <a:pt x="87673" y="307924"/>
                    </a:cubicBezTo>
                    <a:lnTo>
                      <a:pt x="44988" y="118794"/>
                    </a:lnTo>
                    <a:lnTo>
                      <a:pt x="33474" y="25381"/>
                    </a:lnTo>
                    <a:lnTo>
                      <a:pt x="8060" y="0"/>
                    </a:lnTo>
                    <a:close/>
                  </a:path>
                </a:pathLst>
              </a:custGeom>
              <a:solidFill>
                <a:srgbClr val="988B89"/>
              </a:solidFill>
              <a:ln w="822"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7A5E5B6A-B61D-C3BD-8694-EE30B2BEB61F}"/>
                  </a:ext>
                </a:extLst>
              </p:cNvPr>
              <p:cNvSpPr/>
              <p:nvPr/>
            </p:nvSpPr>
            <p:spPr>
              <a:xfrm>
                <a:off x="10146530" y="3801621"/>
                <a:ext cx="78461" cy="77505"/>
              </a:xfrm>
              <a:custGeom>
                <a:avLst/>
                <a:gdLst>
                  <a:gd name="connsiteX0" fmla="*/ 48442 w 78461"/>
                  <a:gd name="connsiteY0" fmla="*/ 1376 h 77505"/>
                  <a:gd name="connsiteX1" fmla="*/ 78462 w 78461"/>
                  <a:gd name="connsiteY1" fmla="*/ 36922 h 77505"/>
                  <a:gd name="connsiteX2" fmla="*/ 42685 w 78461"/>
                  <a:gd name="connsiteY2" fmla="*/ 77271 h 77505"/>
                  <a:gd name="connsiteX3" fmla="*/ 0 w 78461"/>
                  <a:gd name="connsiteY3" fmla="*/ 57664 h 77505"/>
                  <a:gd name="connsiteX4" fmla="*/ 48442 w 78461"/>
                  <a:gd name="connsiteY4" fmla="*/ 1376 h 77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61" h="77505">
                    <a:moveTo>
                      <a:pt x="48442" y="1376"/>
                    </a:moveTo>
                    <a:cubicBezTo>
                      <a:pt x="48442" y="1376"/>
                      <a:pt x="78462" y="32480"/>
                      <a:pt x="78462" y="36922"/>
                    </a:cubicBezTo>
                    <a:cubicBezTo>
                      <a:pt x="78462" y="41363"/>
                      <a:pt x="53788" y="75050"/>
                      <a:pt x="42685" y="77271"/>
                    </a:cubicBezTo>
                    <a:cubicBezTo>
                      <a:pt x="31582" y="79492"/>
                      <a:pt x="0" y="65444"/>
                      <a:pt x="0" y="57664"/>
                    </a:cubicBezTo>
                    <a:cubicBezTo>
                      <a:pt x="0" y="49883"/>
                      <a:pt x="38490" y="-9736"/>
                      <a:pt x="48442" y="1376"/>
                    </a:cubicBezTo>
                    <a:close/>
                  </a:path>
                </a:pathLst>
              </a:custGeom>
              <a:solidFill>
                <a:srgbClr val="845338"/>
              </a:solidFill>
              <a:ln w="822"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B03E2F81-B227-6D7E-CF59-90D2ECB2C5C3}"/>
                  </a:ext>
                </a:extLst>
              </p:cNvPr>
              <p:cNvSpPr/>
              <p:nvPr/>
            </p:nvSpPr>
            <p:spPr>
              <a:xfrm>
                <a:off x="9876900" y="3789234"/>
                <a:ext cx="87618" cy="78995"/>
              </a:xfrm>
              <a:custGeom>
                <a:avLst/>
                <a:gdLst>
                  <a:gd name="connsiteX0" fmla="*/ 15247 w 87618"/>
                  <a:gd name="connsiteY0" fmla="*/ 2545 h 78995"/>
                  <a:gd name="connsiteX1" fmla="*/ 113 w 87618"/>
                  <a:gd name="connsiteY1" fmla="*/ 47450 h 78995"/>
                  <a:gd name="connsiteX2" fmla="*/ 60975 w 87618"/>
                  <a:gd name="connsiteY2" fmla="*/ 78893 h 78995"/>
                  <a:gd name="connsiteX3" fmla="*/ 87293 w 87618"/>
                  <a:gd name="connsiteY3" fmla="*/ 45707 h 78995"/>
                  <a:gd name="connsiteX4" fmla="*/ 15247 w 87618"/>
                  <a:gd name="connsiteY4" fmla="*/ 2545 h 78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18" h="78995">
                    <a:moveTo>
                      <a:pt x="15247" y="2545"/>
                    </a:moveTo>
                    <a:cubicBezTo>
                      <a:pt x="15247" y="2545"/>
                      <a:pt x="-1531" y="43239"/>
                      <a:pt x="113" y="47450"/>
                    </a:cubicBezTo>
                    <a:cubicBezTo>
                      <a:pt x="1758" y="51661"/>
                      <a:pt x="49625" y="80940"/>
                      <a:pt x="60975" y="78893"/>
                    </a:cubicBezTo>
                    <a:cubicBezTo>
                      <a:pt x="72324" y="76845"/>
                      <a:pt x="90254" y="53076"/>
                      <a:pt x="87293" y="45707"/>
                    </a:cubicBezTo>
                    <a:cubicBezTo>
                      <a:pt x="84414" y="38338"/>
                      <a:pt x="20593" y="-11725"/>
                      <a:pt x="15247" y="2545"/>
                    </a:cubicBezTo>
                    <a:close/>
                  </a:path>
                </a:pathLst>
              </a:custGeom>
              <a:solidFill>
                <a:srgbClr val="845338"/>
              </a:solidFill>
              <a:ln w="822"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4BA1F849-BA34-C2EC-BFE4-A2BDD0EBEE4F}"/>
                  </a:ext>
                </a:extLst>
              </p:cNvPr>
              <p:cNvSpPr/>
              <p:nvPr/>
            </p:nvSpPr>
            <p:spPr>
              <a:xfrm>
                <a:off x="10018744" y="4309641"/>
                <a:ext cx="101879" cy="177599"/>
              </a:xfrm>
              <a:custGeom>
                <a:avLst/>
                <a:gdLst>
                  <a:gd name="connsiteX0" fmla="*/ 33863 w 101879"/>
                  <a:gd name="connsiteY0" fmla="*/ 0 h 177599"/>
                  <a:gd name="connsiteX1" fmla="*/ 13055 w 101879"/>
                  <a:gd name="connsiteY1" fmla="*/ 85337 h 177599"/>
                  <a:gd name="connsiteX2" fmla="*/ 7298 w 101879"/>
                  <a:gd name="connsiteY2" fmla="*/ 136082 h 177599"/>
                  <a:gd name="connsiteX3" fmla="*/ 389 w 101879"/>
                  <a:gd name="connsiteY3" fmla="*/ 156841 h 177599"/>
                  <a:gd name="connsiteX4" fmla="*/ 2692 w 101879"/>
                  <a:gd name="connsiteY4" fmla="*/ 169523 h 177599"/>
                  <a:gd name="connsiteX5" fmla="*/ 51134 w 101879"/>
                  <a:gd name="connsiteY5" fmla="*/ 177599 h 177599"/>
                  <a:gd name="connsiteX6" fmla="*/ 71860 w 101879"/>
                  <a:gd name="connsiteY6" fmla="*/ 141847 h 177599"/>
                  <a:gd name="connsiteX7" fmla="*/ 101879 w 101879"/>
                  <a:gd name="connsiteY7" fmla="*/ 84186 h 177599"/>
                  <a:gd name="connsiteX8" fmla="*/ 33863 w 101879"/>
                  <a:gd name="connsiteY8" fmla="*/ 0 h 177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879" h="177599">
                    <a:moveTo>
                      <a:pt x="33863" y="0"/>
                    </a:moveTo>
                    <a:cubicBezTo>
                      <a:pt x="25803" y="14993"/>
                      <a:pt x="10752" y="59973"/>
                      <a:pt x="13055" y="85337"/>
                    </a:cubicBezTo>
                    <a:cubicBezTo>
                      <a:pt x="15357" y="110710"/>
                      <a:pt x="14207" y="123392"/>
                      <a:pt x="7298" y="136082"/>
                    </a:cubicBezTo>
                    <a:cubicBezTo>
                      <a:pt x="389" y="148772"/>
                      <a:pt x="-762" y="149924"/>
                      <a:pt x="389" y="156841"/>
                    </a:cubicBezTo>
                    <a:cubicBezTo>
                      <a:pt x="1541" y="163757"/>
                      <a:pt x="389" y="167220"/>
                      <a:pt x="2692" y="169523"/>
                    </a:cubicBezTo>
                    <a:cubicBezTo>
                      <a:pt x="4995" y="171826"/>
                      <a:pt x="39620" y="177599"/>
                      <a:pt x="51134" y="177599"/>
                    </a:cubicBezTo>
                    <a:cubicBezTo>
                      <a:pt x="62648" y="177599"/>
                      <a:pt x="73012" y="153378"/>
                      <a:pt x="71860" y="141847"/>
                    </a:cubicBezTo>
                    <a:cubicBezTo>
                      <a:pt x="70708" y="130317"/>
                      <a:pt x="101879" y="104944"/>
                      <a:pt x="101879" y="84186"/>
                    </a:cubicBezTo>
                    <a:cubicBezTo>
                      <a:pt x="101879" y="63427"/>
                      <a:pt x="33863" y="0"/>
                      <a:pt x="33863" y="0"/>
                    </a:cubicBezTo>
                    <a:close/>
                  </a:path>
                </a:pathLst>
              </a:custGeom>
              <a:solidFill>
                <a:srgbClr val="3B3447"/>
              </a:solidFill>
              <a:ln w="822"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1B6129ED-E608-245E-EDB4-9589D6B0E414}"/>
                  </a:ext>
                </a:extLst>
              </p:cNvPr>
              <p:cNvSpPr/>
              <p:nvPr/>
            </p:nvSpPr>
            <p:spPr>
              <a:xfrm>
                <a:off x="10120623" y="4407159"/>
                <a:ext cx="120004" cy="178184"/>
              </a:xfrm>
              <a:custGeom>
                <a:avLst/>
                <a:gdLst>
                  <a:gd name="connsiteX0" fmla="*/ 0 w 120004"/>
                  <a:gd name="connsiteY0" fmla="*/ 31647 h 178184"/>
                  <a:gd name="connsiteX1" fmla="*/ 44988 w 120004"/>
                  <a:gd name="connsiteY1" fmla="*/ 115833 h 178184"/>
                  <a:gd name="connsiteX2" fmla="*/ 85370 w 120004"/>
                  <a:gd name="connsiteY2" fmla="*/ 178109 h 178184"/>
                  <a:gd name="connsiteX3" fmla="*/ 117610 w 120004"/>
                  <a:gd name="connsiteY3" fmla="*/ 110068 h 178184"/>
                  <a:gd name="connsiteX4" fmla="*/ 94581 w 120004"/>
                  <a:gd name="connsiteY4" fmla="*/ 72013 h 178184"/>
                  <a:gd name="connsiteX5" fmla="*/ 96884 w 120004"/>
                  <a:gd name="connsiteY5" fmla="*/ 18965 h 178184"/>
                  <a:gd name="connsiteX6" fmla="*/ 47291 w 120004"/>
                  <a:gd name="connsiteY6" fmla="*/ 509 h 178184"/>
                  <a:gd name="connsiteX7" fmla="*/ 0 w 120004"/>
                  <a:gd name="connsiteY7" fmla="*/ 31647 h 178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004" h="178184">
                    <a:moveTo>
                      <a:pt x="0" y="31647"/>
                    </a:moveTo>
                    <a:cubicBezTo>
                      <a:pt x="0" y="31647"/>
                      <a:pt x="33474" y="87006"/>
                      <a:pt x="44988" y="115833"/>
                    </a:cubicBezTo>
                    <a:cubicBezTo>
                      <a:pt x="56502" y="144660"/>
                      <a:pt x="57653" y="175806"/>
                      <a:pt x="85370" y="178109"/>
                    </a:cubicBezTo>
                    <a:cubicBezTo>
                      <a:pt x="113005" y="180412"/>
                      <a:pt x="125670" y="129675"/>
                      <a:pt x="117610" y="110068"/>
                    </a:cubicBezTo>
                    <a:cubicBezTo>
                      <a:pt x="109550" y="90460"/>
                      <a:pt x="94581" y="83544"/>
                      <a:pt x="94581" y="72013"/>
                    </a:cubicBezTo>
                    <a:cubicBezTo>
                      <a:pt x="94581" y="60482"/>
                      <a:pt x="101490" y="25882"/>
                      <a:pt x="96884" y="18965"/>
                    </a:cubicBezTo>
                    <a:cubicBezTo>
                      <a:pt x="92279" y="12048"/>
                      <a:pt x="59957" y="-2945"/>
                      <a:pt x="47291" y="509"/>
                    </a:cubicBezTo>
                    <a:cubicBezTo>
                      <a:pt x="34625" y="3964"/>
                      <a:pt x="0" y="31647"/>
                      <a:pt x="0" y="31647"/>
                    </a:cubicBezTo>
                    <a:close/>
                  </a:path>
                </a:pathLst>
              </a:custGeom>
              <a:solidFill>
                <a:srgbClr val="2C2D30"/>
              </a:solidFill>
              <a:ln w="822"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C1862D41-CB88-F7EE-542D-C94B34F9EEDD}"/>
                  </a:ext>
                </a:extLst>
              </p:cNvPr>
              <p:cNvSpPr/>
              <p:nvPr/>
            </p:nvSpPr>
            <p:spPr>
              <a:xfrm>
                <a:off x="9997044" y="4474554"/>
                <a:ext cx="81344" cy="132355"/>
              </a:xfrm>
              <a:custGeom>
                <a:avLst/>
                <a:gdLst>
                  <a:gd name="connsiteX0" fmla="*/ 36399 w 81344"/>
                  <a:gd name="connsiteY0" fmla="*/ 316 h 132355"/>
                  <a:gd name="connsiteX1" fmla="*/ 26612 w 81344"/>
                  <a:gd name="connsiteY1" fmla="*/ 8598 h 132355"/>
                  <a:gd name="connsiteX2" fmla="*/ 15673 w 81344"/>
                  <a:gd name="connsiteY2" fmla="*/ 41521 h 132355"/>
                  <a:gd name="connsiteX3" fmla="*/ 130 w 81344"/>
                  <a:gd name="connsiteY3" fmla="*/ 83614 h 132355"/>
                  <a:gd name="connsiteX4" fmla="*/ 5887 w 81344"/>
                  <a:gd name="connsiteY4" fmla="*/ 120517 h 132355"/>
                  <a:gd name="connsiteX5" fmla="*/ 62388 w 81344"/>
                  <a:gd name="connsiteY5" fmla="*/ 122820 h 132355"/>
                  <a:gd name="connsiteX6" fmla="*/ 80811 w 81344"/>
                  <a:gd name="connsiteY6" fmla="*/ 79000 h 132355"/>
                  <a:gd name="connsiteX7" fmla="*/ 76781 w 81344"/>
                  <a:gd name="connsiteY7" fmla="*/ 38058 h 132355"/>
                  <a:gd name="connsiteX8" fmla="*/ 73327 w 81344"/>
                  <a:gd name="connsiteY8" fmla="*/ 5769 h 132355"/>
                  <a:gd name="connsiteX9" fmla="*/ 36399 w 81344"/>
                  <a:gd name="connsiteY9" fmla="*/ 316 h 132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44" h="132355">
                    <a:moveTo>
                      <a:pt x="36399" y="316"/>
                    </a:moveTo>
                    <a:cubicBezTo>
                      <a:pt x="31711" y="645"/>
                      <a:pt x="27763" y="4001"/>
                      <a:pt x="26612" y="8598"/>
                    </a:cubicBezTo>
                    <a:cubicBezTo>
                      <a:pt x="24227" y="18641"/>
                      <a:pt x="19704" y="35912"/>
                      <a:pt x="15673" y="41521"/>
                    </a:cubicBezTo>
                    <a:cubicBezTo>
                      <a:pt x="9916" y="49597"/>
                      <a:pt x="1280" y="64007"/>
                      <a:pt x="130" y="83614"/>
                    </a:cubicBezTo>
                    <a:cubicBezTo>
                      <a:pt x="-1022" y="103221"/>
                      <a:pt x="5887" y="120517"/>
                      <a:pt x="5887" y="120517"/>
                    </a:cubicBezTo>
                    <a:cubicBezTo>
                      <a:pt x="5887" y="120517"/>
                      <a:pt x="7860" y="145544"/>
                      <a:pt x="62388" y="122820"/>
                    </a:cubicBezTo>
                    <a:cubicBezTo>
                      <a:pt x="76206" y="117055"/>
                      <a:pt x="80811" y="88220"/>
                      <a:pt x="80811" y="79000"/>
                    </a:cubicBezTo>
                    <a:cubicBezTo>
                      <a:pt x="80811" y="69780"/>
                      <a:pt x="75630" y="46135"/>
                      <a:pt x="76781" y="38058"/>
                    </a:cubicBezTo>
                    <a:cubicBezTo>
                      <a:pt x="77933" y="29982"/>
                      <a:pt x="88295" y="14997"/>
                      <a:pt x="73327" y="5769"/>
                    </a:cubicBezTo>
                    <a:cubicBezTo>
                      <a:pt x="63211" y="-440"/>
                      <a:pt x="46350" y="-383"/>
                      <a:pt x="36399" y="316"/>
                    </a:cubicBezTo>
                    <a:close/>
                  </a:path>
                </a:pathLst>
              </a:custGeom>
              <a:solidFill>
                <a:srgbClr val="2C2D30"/>
              </a:solidFill>
              <a:ln w="822"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FFF84B03-DFC9-A9BA-9DDF-DA04DA8FD51A}"/>
                  </a:ext>
                </a:extLst>
              </p:cNvPr>
              <p:cNvSpPr/>
              <p:nvPr/>
            </p:nvSpPr>
            <p:spPr>
              <a:xfrm>
                <a:off x="10047425" y="3950322"/>
                <a:ext cx="16817" cy="186909"/>
              </a:xfrm>
              <a:custGeom>
                <a:avLst/>
                <a:gdLst>
                  <a:gd name="connsiteX0" fmla="*/ 0 w 16817"/>
                  <a:gd name="connsiteY0" fmla="*/ 186909 h 186909"/>
                  <a:gd name="connsiteX1" fmla="*/ 13817 w 16817"/>
                  <a:gd name="connsiteY1" fmla="*/ 82 h 186909"/>
                  <a:gd name="connsiteX2" fmla="*/ 0 w 16817"/>
                  <a:gd name="connsiteY2" fmla="*/ 186909 h 186909"/>
                </a:gdLst>
                <a:ahLst/>
                <a:cxnLst>
                  <a:cxn ang="0">
                    <a:pos x="connsiteX0" y="connsiteY0"/>
                  </a:cxn>
                  <a:cxn ang="0">
                    <a:pos x="connsiteX1" y="connsiteY1"/>
                  </a:cxn>
                  <a:cxn ang="0">
                    <a:pos x="connsiteX2" y="connsiteY2"/>
                  </a:cxn>
                </a:cxnLst>
                <a:rect l="l" t="t" r="r" b="b"/>
                <a:pathLst>
                  <a:path w="16817" h="186909">
                    <a:moveTo>
                      <a:pt x="0" y="186909"/>
                    </a:moveTo>
                    <a:cubicBezTo>
                      <a:pt x="0" y="186909"/>
                      <a:pt x="2303" y="-4532"/>
                      <a:pt x="13817" y="82"/>
                    </a:cubicBezTo>
                    <a:cubicBezTo>
                      <a:pt x="25331" y="4696"/>
                      <a:pt x="0" y="186909"/>
                      <a:pt x="0" y="186909"/>
                    </a:cubicBezTo>
                    <a:close/>
                  </a:path>
                </a:pathLst>
              </a:custGeom>
              <a:solidFill>
                <a:srgbClr val="3B3447"/>
              </a:solidFill>
              <a:ln w="822"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F746A290-5B1A-C6C1-C362-F3C1DDB0B426}"/>
                  </a:ext>
                </a:extLst>
              </p:cNvPr>
              <p:cNvSpPr/>
              <p:nvPr/>
            </p:nvSpPr>
            <p:spPr>
              <a:xfrm>
                <a:off x="10186912" y="3783176"/>
                <a:ext cx="61885" cy="86024"/>
              </a:xfrm>
              <a:custGeom>
                <a:avLst/>
                <a:gdLst>
                  <a:gd name="connsiteX0" fmla="*/ 0 w 61885"/>
                  <a:gd name="connsiteY0" fmla="*/ 0 h 86024"/>
                  <a:gd name="connsiteX1" fmla="*/ 30019 w 61885"/>
                  <a:gd name="connsiteY1" fmla="*/ 85337 h 86024"/>
                  <a:gd name="connsiteX2" fmla="*/ 61684 w 61885"/>
                  <a:gd name="connsiteY2" fmla="*/ 47973 h 86024"/>
                  <a:gd name="connsiteX3" fmla="*/ 0 w 61885"/>
                  <a:gd name="connsiteY3" fmla="*/ 0 h 86024"/>
                </a:gdLst>
                <a:ahLst/>
                <a:cxnLst>
                  <a:cxn ang="0">
                    <a:pos x="connsiteX0" y="connsiteY0"/>
                  </a:cxn>
                  <a:cxn ang="0">
                    <a:pos x="connsiteX1" y="connsiteY1"/>
                  </a:cxn>
                  <a:cxn ang="0">
                    <a:pos x="connsiteX2" y="connsiteY2"/>
                  </a:cxn>
                  <a:cxn ang="0">
                    <a:pos x="connsiteX3" y="connsiteY3"/>
                  </a:cxn>
                </a:cxnLst>
                <a:rect l="l" t="t" r="r" b="b"/>
                <a:pathLst>
                  <a:path w="61885" h="86024">
                    <a:moveTo>
                      <a:pt x="0" y="0"/>
                    </a:moveTo>
                    <a:cubicBezTo>
                      <a:pt x="0" y="13842"/>
                      <a:pt x="24262" y="79572"/>
                      <a:pt x="30019" y="85337"/>
                    </a:cubicBezTo>
                    <a:cubicBezTo>
                      <a:pt x="35776" y="91102"/>
                      <a:pt x="64562" y="59035"/>
                      <a:pt x="61684" y="47973"/>
                    </a:cubicBezTo>
                    <a:cubicBezTo>
                      <a:pt x="58805" y="36911"/>
                      <a:pt x="0" y="0"/>
                      <a:pt x="0" y="0"/>
                    </a:cubicBezTo>
                    <a:close/>
                  </a:path>
                </a:pathLst>
              </a:custGeom>
              <a:solidFill>
                <a:srgbClr val="988B89"/>
              </a:solidFill>
              <a:ln w="822" cap="flat">
                <a:noFill/>
                <a:prstDash val="solid"/>
                <a:miter/>
              </a:ln>
            </p:spPr>
            <p:txBody>
              <a:bodyPr rtlCol="0" anchor="ctr"/>
              <a:lstStyle/>
              <a:p>
                <a:endParaRPr lang="en-US"/>
              </a:p>
            </p:txBody>
          </p:sp>
          <p:sp>
            <p:nvSpPr>
              <p:cNvPr id="269" name="Freeform 268">
                <a:extLst>
                  <a:ext uri="{FF2B5EF4-FFF2-40B4-BE49-F238E27FC236}">
                    <a16:creationId xmlns:a16="http://schemas.microsoft.com/office/drawing/2014/main" id="{1F8E0335-B2DB-6641-8D0C-70A63BCF871C}"/>
                  </a:ext>
                </a:extLst>
              </p:cNvPr>
              <p:cNvSpPr/>
              <p:nvPr/>
            </p:nvSpPr>
            <p:spPr>
              <a:xfrm>
                <a:off x="9851353" y="3340905"/>
                <a:ext cx="144429" cy="570284"/>
              </a:xfrm>
              <a:custGeom>
                <a:avLst/>
                <a:gdLst>
                  <a:gd name="connsiteX0" fmla="*/ 138912 w 144429"/>
                  <a:gd name="connsiteY0" fmla="*/ 0 h 570284"/>
                  <a:gd name="connsiteX1" fmla="*/ 128549 w 144429"/>
                  <a:gd name="connsiteY1" fmla="*/ 93414 h 570284"/>
                  <a:gd name="connsiteX2" fmla="*/ 142448 w 144429"/>
                  <a:gd name="connsiteY2" fmla="*/ 144159 h 570284"/>
                  <a:gd name="connsiteX3" fmla="*/ 117035 w 144429"/>
                  <a:gd name="connsiteY3" fmla="*/ 230655 h 570284"/>
                  <a:gd name="connsiteX4" fmla="*/ 94006 w 144429"/>
                  <a:gd name="connsiteY4" fmla="*/ 374814 h 570284"/>
                  <a:gd name="connsiteX5" fmla="*/ 84795 w 144429"/>
                  <a:gd name="connsiteY5" fmla="*/ 459000 h 570284"/>
                  <a:gd name="connsiteX6" fmla="*/ 43837 w 144429"/>
                  <a:gd name="connsiteY6" fmla="*/ 570285 h 570284"/>
                  <a:gd name="connsiteX7" fmla="*/ 0 w 144429"/>
                  <a:gd name="connsiteY7" fmla="*/ 451499 h 570284"/>
                  <a:gd name="connsiteX8" fmla="*/ 51321 w 144429"/>
                  <a:gd name="connsiteY8" fmla="*/ 259482 h 570284"/>
                  <a:gd name="connsiteX9" fmla="*/ 85946 w 144429"/>
                  <a:gd name="connsiteY9" fmla="*/ 50745 h 570284"/>
                  <a:gd name="connsiteX10" fmla="*/ 138912 w 144429"/>
                  <a:gd name="connsiteY10" fmla="*/ 0 h 570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429" h="570284">
                    <a:moveTo>
                      <a:pt x="138912" y="0"/>
                    </a:moveTo>
                    <a:cubicBezTo>
                      <a:pt x="138912" y="0"/>
                      <a:pt x="120489" y="63427"/>
                      <a:pt x="128549" y="93414"/>
                    </a:cubicBezTo>
                    <a:cubicBezTo>
                      <a:pt x="136609" y="123400"/>
                      <a:pt x="149357" y="109558"/>
                      <a:pt x="142448" y="144159"/>
                    </a:cubicBezTo>
                    <a:cubicBezTo>
                      <a:pt x="135457" y="178759"/>
                      <a:pt x="121640" y="193752"/>
                      <a:pt x="117035" y="230655"/>
                    </a:cubicBezTo>
                    <a:cubicBezTo>
                      <a:pt x="112429" y="267559"/>
                      <a:pt x="97460" y="345979"/>
                      <a:pt x="94006" y="374814"/>
                    </a:cubicBezTo>
                    <a:cubicBezTo>
                      <a:pt x="90552" y="403649"/>
                      <a:pt x="90552" y="452083"/>
                      <a:pt x="84795" y="459000"/>
                    </a:cubicBezTo>
                    <a:cubicBezTo>
                      <a:pt x="78955" y="465916"/>
                      <a:pt x="43837" y="570285"/>
                      <a:pt x="43837" y="570285"/>
                    </a:cubicBezTo>
                    <a:lnTo>
                      <a:pt x="0" y="451499"/>
                    </a:lnTo>
                    <a:lnTo>
                      <a:pt x="51321" y="259482"/>
                    </a:lnTo>
                    <a:lnTo>
                      <a:pt x="85946" y="50745"/>
                    </a:lnTo>
                    <a:cubicBezTo>
                      <a:pt x="85864" y="50745"/>
                      <a:pt x="128549" y="2311"/>
                      <a:pt x="138912" y="0"/>
                    </a:cubicBezTo>
                    <a:close/>
                  </a:path>
                </a:pathLst>
              </a:custGeom>
              <a:solidFill>
                <a:srgbClr val="988B89"/>
              </a:solidFill>
              <a:ln w="822" cap="flat">
                <a:noFill/>
                <a:prstDash val="solid"/>
                <a:miter/>
              </a:ln>
            </p:spPr>
            <p:txBody>
              <a:bodyPr rtlCol="0" anchor="ctr"/>
              <a:lstStyle/>
              <a:p>
                <a:endParaRPr lang="en-US"/>
              </a:p>
            </p:txBody>
          </p:sp>
          <p:sp>
            <p:nvSpPr>
              <p:cNvPr id="270" name="Freeform 269">
                <a:extLst>
                  <a:ext uri="{FF2B5EF4-FFF2-40B4-BE49-F238E27FC236}">
                    <a16:creationId xmlns:a16="http://schemas.microsoft.com/office/drawing/2014/main" id="{56A22311-0901-34EE-303E-2647F60610D0}"/>
                  </a:ext>
                </a:extLst>
              </p:cNvPr>
              <p:cNvSpPr/>
              <p:nvPr/>
            </p:nvSpPr>
            <p:spPr>
              <a:xfrm>
                <a:off x="10216429" y="3541053"/>
                <a:ext cx="32545" cy="192243"/>
              </a:xfrm>
              <a:custGeom>
                <a:avLst/>
                <a:gdLst>
                  <a:gd name="connsiteX0" fmla="*/ 1079 w 32545"/>
                  <a:gd name="connsiteY0" fmla="*/ 189067 h 192243"/>
                  <a:gd name="connsiteX1" fmla="*/ 32496 w 32545"/>
                  <a:gd name="connsiteY1" fmla="*/ 123838 h 192243"/>
                  <a:gd name="connsiteX2" fmla="*/ 1079 w 32545"/>
                  <a:gd name="connsiteY2" fmla="*/ 159 h 192243"/>
                  <a:gd name="connsiteX3" fmla="*/ 17199 w 32545"/>
                  <a:gd name="connsiteY3" fmla="*/ 122991 h 192243"/>
                  <a:gd name="connsiteX4" fmla="*/ 1079 w 32545"/>
                  <a:gd name="connsiteY4" fmla="*/ 189067 h 19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45" h="192243">
                    <a:moveTo>
                      <a:pt x="1079" y="189067"/>
                    </a:moveTo>
                    <a:cubicBezTo>
                      <a:pt x="-6323" y="209299"/>
                      <a:pt x="34141" y="126380"/>
                      <a:pt x="32496" y="123838"/>
                    </a:cubicBezTo>
                    <a:cubicBezTo>
                      <a:pt x="30769" y="121297"/>
                      <a:pt x="7000" y="5242"/>
                      <a:pt x="1079" y="159"/>
                    </a:cubicBezTo>
                    <a:cubicBezTo>
                      <a:pt x="-4843" y="-4924"/>
                      <a:pt x="15471" y="113673"/>
                      <a:pt x="17199" y="122991"/>
                    </a:cubicBezTo>
                    <a:cubicBezTo>
                      <a:pt x="18926" y="132310"/>
                      <a:pt x="7000" y="172971"/>
                      <a:pt x="1079" y="189067"/>
                    </a:cubicBezTo>
                    <a:close/>
                  </a:path>
                </a:pathLst>
              </a:custGeom>
              <a:solidFill>
                <a:srgbClr val="988B89"/>
              </a:solidFill>
              <a:ln w="822" cap="flat">
                <a:noFill/>
                <a:prstDash val="solid"/>
                <a:miter/>
              </a:ln>
            </p:spPr>
            <p:txBody>
              <a:bodyPr rtlCol="0" anchor="ctr"/>
              <a:lstStyle/>
              <a:p>
                <a:endParaRPr lang="en-US"/>
              </a:p>
            </p:txBody>
          </p:sp>
          <p:sp>
            <p:nvSpPr>
              <p:cNvPr id="271" name="Freeform 270">
                <a:extLst>
                  <a:ext uri="{FF2B5EF4-FFF2-40B4-BE49-F238E27FC236}">
                    <a16:creationId xmlns:a16="http://schemas.microsoft.com/office/drawing/2014/main" id="{D032AB20-34F4-493F-EB5F-CBC77CA12B48}"/>
                  </a:ext>
                </a:extLst>
              </p:cNvPr>
              <p:cNvSpPr/>
              <p:nvPr/>
            </p:nvSpPr>
            <p:spPr>
              <a:xfrm>
                <a:off x="9871628" y="3578944"/>
                <a:ext cx="25706" cy="151818"/>
              </a:xfrm>
              <a:custGeom>
                <a:avLst/>
                <a:gdLst>
                  <a:gd name="connsiteX0" fmla="*/ 24878 w 25706"/>
                  <a:gd name="connsiteY0" fmla="*/ 149309 h 151818"/>
                  <a:gd name="connsiteX1" fmla="*/ 40 w 25706"/>
                  <a:gd name="connsiteY1" fmla="*/ 97799 h 151818"/>
                  <a:gd name="connsiteX2" fmla="*/ 24878 w 25706"/>
                  <a:gd name="connsiteY2" fmla="*/ 125 h 151818"/>
                  <a:gd name="connsiteX3" fmla="*/ 12130 w 25706"/>
                  <a:gd name="connsiteY3" fmla="*/ 97133 h 151818"/>
                  <a:gd name="connsiteX4" fmla="*/ 24878 w 25706"/>
                  <a:gd name="connsiteY4" fmla="*/ 149309 h 151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6" h="151818">
                    <a:moveTo>
                      <a:pt x="24878" y="149309"/>
                    </a:moveTo>
                    <a:cubicBezTo>
                      <a:pt x="30717" y="165289"/>
                      <a:pt x="-1276" y="99806"/>
                      <a:pt x="40" y="97799"/>
                    </a:cubicBezTo>
                    <a:cubicBezTo>
                      <a:pt x="1438" y="95792"/>
                      <a:pt x="20108" y="4139"/>
                      <a:pt x="24878" y="125"/>
                    </a:cubicBezTo>
                    <a:cubicBezTo>
                      <a:pt x="29483" y="-3888"/>
                      <a:pt x="13445" y="89772"/>
                      <a:pt x="12130" y="97133"/>
                    </a:cubicBezTo>
                    <a:cubicBezTo>
                      <a:pt x="10814" y="104486"/>
                      <a:pt x="20189" y="136594"/>
                      <a:pt x="24878" y="149309"/>
                    </a:cubicBezTo>
                    <a:close/>
                  </a:path>
                </a:pathLst>
              </a:custGeom>
              <a:solidFill>
                <a:srgbClr val="988B89"/>
              </a:solidFill>
              <a:ln w="822" cap="flat">
                <a:noFill/>
                <a:prstDash val="solid"/>
                <a:miter/>
              </a:ln>
            </p:spPr>
            <p:txBody>
              <a:bodyPr rtlCol="0" anchor="ctr"/>
              <a:lstStyle/>
              <a:p>
                <a:endParaRPr lang="en-US"/>
              </a:p>
            </p:txBody>
          </p:sp>
          <p:sp>
            <p:nvSpPr>
              <p:cNvPr id="272" name="Freeform 271">
                <a:extLst>
                  <a:ext uri="{FF2B5EF4-FFF2-40B4-BE49-F238E27FC236}">
                    <a16:creationId xmlns:a16="http://schemas.microsoft.com/office/drawing/2014/main" id="{3A7DCF6F-D386-1B2C-1528-D926479BE808}"/>
                  </a:ext>
                </a:extLst>
              </p:cNvPr>
              <p:cNvSpPr/>
              <p:nvPr/>
            </p:nvSpPr>
            <p:spPr>
              <a:xfrm>
                <a:off x="10151731" y="3398048"/>
                <a:ext cx="37812" cy="37287"/>
              </a:xfrm>
              <a:custGeom>
                <a:avLst/>
                <a:gdLst>
                  <a:gd name="connsiteX0" fmla="*/ 37813 w 37812"/>
                  <a:gd name="connsiteY0" fmla="*/ 0 h 37287"/>
                  <a:gd name="connsiteX1" fmla="*/ 1460 w 37812"/>
                  <a:gd name="connsiteY1" fmla="*/ 37273 h 37287"/>
                  <a:gd name="connsiteX2" fmla="*/ 37813 w 37812"/>
                  <a:gd name="connsiteY2" fmla="*/ 0 h 37287"/>
                </a:gdLst>
                <a:ahLst/>
                <a:cxnLst>
                  <a:cxn ang="0">
                    <a:pos x="connsiteX0" y="connsiteY0"/>
                  </a:cxn>
                  <a:cxn ang="0">
                    <a:pos x="connsiteX1" y="connsiteY1"/>
                  </a:cxn>
                  <a:cxn ang="0">
                    <a:pos x="connsiteX2" y="connsiteY2"/>
                  </a:cxn>
                </a:cxnLst>
                <a:rect l="l" t="t" r="r" b="b"/>
                <a:pathLst>
                  <a:path w="37812" h="37287">
                    <a:moveTo>
                      <a:pt x="37813" y="0"/>
                    </a:moveTo>
                    <a:cubicBezTo>
                      <a:pt x="29342" y="12707"/>
                      <a:pt x="11577" y="36426"/>
                      <a:pt x="1460" y="37273"/>
                    </a:cubicBezTo>
                    <a:cubicBezTo>
                      <a:pt x="-8737" y="38120"/>
                      <a:pt x="37813" y="0"/>
                      <a:pt x="37813" y="0"/>
                    </a:cubicBezTo>
                    <a:close/>
                  </a:path>
                </a:pathLst>
              </a:custGeom>
              <a:solidFill>
                <a:srgbClr val="988B89"/>
              </a:solidFill>
              <a:ln w="822" cap="flat">
                <a:noFill/>
                <a:prstDash val="solid"/>
                <a:miter/>
              </a:ln>
            </p:spPr>
            <p:txBody>
              <a:bodyPr rtlCol="0" anchor="ctr"/>
              <a:lstStyle/>
              <a:p>
                <a:endParaRPr lang="en-US"/>
              </a:p>
            </p:txBody>
          </p:sp>
          <p:sp>
            <p:nvSpPr>
              <p:cNvPr id="273" name="Freeform 272">
                <a:extLst>
                  <a:ext uri="{FF2B5EF4-FFF2-40B4-BE49-F238E27FC236}">
                    <a16:creationId xmlns:a16="http://schemas.microsoft.com/office/drawing/2014/main" id="{63812D0E-6A8B-26F7-D39B-0AA7413CC4C8}"/>
                  </a:ext>
                </a:extLst>
              </p:cNvPr>
              <p:cNvSpPr/>
              <p:nvPr/>
            </p:nvSpPr>
            <p:spPr>
              <a:xfrm>
                <a:off x="9925697" y="3382851"/>
                <a:ext cx="25748" cy="40339"/>
              </a:xfrm>
              <a:custGeom>
                <a:avLst/>
                <a:gdLst>
                  <a:gd name="connsiteX0" fmla="*/ 25749 w 25748"/>
                  <a:gd name="connsiteY0" fmla="*/ 40340 h 40339"/>
                  <a:gd name="connsiteX1" fmla="*/ 88 w 25748"/>
                  <a:gd name="connsiteY1" fmla="*/ 1051 h 40339"/>
                  <a:gd name="connsiteX2" fmla="*/ 25749 w 25748"/>
                  <a:gd name="connsiteY2" fmla="*/ 40340 h 40339"/>
                </a:gdLst>
                <a:ahLst/>
                <a:cxnLst>
                  <a:cxn ang="0">
                    <a:pos x="connsiteX0" y="connsiteY0"/>
                  </a:cxn>
                  <a:cxn ang="0">
                    <a:pos x="connsiteX1" y="connsiteY1"/>
                  </a:cxn>
                  <a:cxn ang="0">
                    <a:pos x="connsiteX2" y="connsiteY2"/>
                  </a:cxn>
                </a:cxnLst>
                <a:rect l="l" t="t" r="r" b="b"/>
                <a:pathLst>
                  <a:path w="25748" h="40339">
                    <a:moveTo>
                      <a:pt x="25749" y="40340"/>
                    </a:moveTo>
                    <a:cubicBezTo>
                      <a:pt x="16126" y="30240"/>
                      <a:pt x="-1392" y="9736"/>
                      <a:pt x="88" y="1051"/>
                    </a:cubicBezTo>
                    <a:cubicBezTo>
                      <a:pt x="1486" y="-7634"/>
                      <a:pt x="25749" y="40340"/>
                      <a:pt x="25749" y="40340"/>
                    </a:cubicBezTo>
                    <a:close/>
                  </a:path>
                </a:pathLst>
              </a:custGeom>
              <a:solidFill>
                <a:srgbClr val="988B89"/>
              </a:solidFill>
              <a:ln w="822" cap="flat">
                <a:noFill/>
                <a:prstDash val="solid"/>
                <a:miter/>
              </a:ln>
            </p:spPr>
            <p:txBody>
              <a:bodyPr rtlCol="0" anchor="ctr"/>
              <a:lstStyle/>
              <a:p>
                <a:endParaRPr lang="en-US"/>
              </a:p>
            </p:txBody>
          </p:sp>
        </p:grpSp>
        <p:grpSp>
          <p:nvGrpSpPr>
            <p:cNvPr id="274" name="Graphic 2">
              <a:extLst>
                <a:ext uri="{FF2B5EF4-FFF2-40B4-BE49-F238E27FC236}">
                  <a16:creationId xmlns:a16="http://schemas.microsoft.com/office/drawing/2014/main" id="{0D73A77C-0D33-B06F-7547-6D48616DBB66}"/>
                </a:ext>
              </a:extLst>
            </p:cNvPr>
            <p:cNvGrpSpPr/>
            <p:nvPr/>
          </p:nvGrpSpPr>
          <p:grpSpPr>
            <a:xfrm>
              <a:off x="6353416" y="5858588"/>
              <a:ext cx="401878" cy="1188937"/>
              <a:chOff x="6322752" y="3408916"/>
              <a:chExt cx="401878" cy="1188937"/>
            </a:xfrm>
          </p:grpSpPr>
          <p:sp>
            <p:nvSpPr>
              <p:cNvPr id="275" name="Freeform 274">
                <a:extLst>
                  <a:ext uri="{FF2B5EF4-FFF2-40B4-BE49-F238E27FC236}">
                    <a16:creationId xmlns:a16="http://schemas.microsoft.com/office/drawing/2014/main" id="{DC423EA0-004F-1491-543E-035733C39B2E}"/>
                  </a:ext>
                </a:extLst>
              </p:cNvPr>
              <p:cNvSpPr/>
              <p:nvPr/>
            </p:nvSpPr>
            <p:spPr>
              <a:xfrm>
                <a:off x="6511231" y="4136770"/>
                <a:ext cx="159546" cy="394287"/>
              </a:xfrm>
              <a:custGeom>
                <a:avLst/>
                <a:gdLst>
                  <a:gd name="connsiteX0" fmla="*/ 90535 w 159546"/>
                  <a:gd name="connsiteY0" fmla="*/ 0 h 394287"/>
                  <a:gd name="connsiteX1" fmla="*/ 98800 w 159546"/>
                  <a:gd name="connsiteY1" fmla="*/ 57785 h 394287"/>
                  <a:gd name="connsiteX2" fmla="*/ 117972 w 159546"/>
                  <a:gd name="connsiteY2" fmla="*/ 138179 h 394287"/>
                  <a:gd name="connsiteX3" fmla="*/ 141527 w 159546"/>
                  <a:gd name="connsiteY3" fmla="*/ 240944 h 394287"/>
                  <a:gd name="connsiteX4" fmla="*/ 149430 w 159546"/>
                  <a:gd name="connsiteY4" fmla="*/ 343117 h 394287"/>
                  <a:gd name="connsiteX5" fmla="*/ 159547 w 159546"/>
                  <a:gd name="connsiteY5" fmla="*/ 386600 h 394287"/>
                  <a:gd name="connsiteX6" fmla="*/ 117462 w 159546"/>
                  <a:gd name="connsiteY6" fmla="*/ 394158 h 394287"/>
                  <a:gd name="connsiteX7" fmla="*/ 107000 w 159546"/>
                  <a:gd name="connsiteY7" fmla="*/ 359804 h 394287"/>
                  <a:gd name="connsiteX8" fmla="*/ 73461 w 159546"/>
                  <a:gd name="connsiteY8" fmla="*/ 244908 h 394287"/>
                  <a:gd name="connsiteX9" fmla="*/ 49075 w 159546"/>
                  <a:gd name="connsiteY9" fmla="*/ 164317 h 394287"/>
                  <a:gd name="connsiteX10" fmla="*/ 22445 w 159546"/>
                  <a:gd name="connsiteY10" fmla="*/ 108456 h 394287"/>
                  <a:gd name="connsiteX11" fmla="*/ 0 w 159546"/>
                  <a:gd name="connsiteY11" fmla="*/ 10955 h 394287"/>
                  <a:gd name="connsiteX12" fmla="*/ 90535 w 159546"/>
                  <a:gd name="connsiteY12" fmla="*/ 0 h 39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9546" h="394287">
                    <a:moveTo>
                      <a:pt x="90535" y="0"/>
                    </a:moveTo>
                    <a:cubicBezTo>
                      <a:pt x="91547" y="7871"/>
                      <a:pt x="98093" y="42085"/>
                      <a:pt x="98800" y="57785"/>
                    </a:cubicBezTo>
                    <a:cubicBezTo>
                      <a:pt x="99516" y="73486"/>
                      <a:pt x="114797" y="118474"/>
                      <a:pt x="117972" y="138179"/>
                    </a:cubicBezTo>
                    <a:cubicBezTo>
                      <a:pt x="121147" y="157893"/>
                      <a:pt x="138640" y="213409"/>
                      <a:pt x="141527" y="240944"/>
                    </a:cubicBezTo>
                    <a:cubicBezTo>
                      <a:pt x="144405" y="268480"/>
                      <a:pt x="147161" y="333889"/>
                      <a:pt x="149430" y="343117"/>
                    </a:cubicBezTo>
                    <a:cubicBezTo>
                      <a:pt x="151692" y="352345"/>
                      <a:pt x="159547" y="386600"/>
                      <a:pt x="159547" y="386600"/>
                    </a:cubicBezTo>
                    <a:cubicBezTo>
                      <a:pt x="159547" y="386600"/>
                      <a:pt x="117413" y="395457"/>
                      <a:pt x="117462" y="394158"/>
                    </a:cubicBezTo>
                    <a:cubicBezTo>
                      <a:pt x="117511" y="392850"/>
                      <a:pt x="111680" y="374345"/>
                      <a:pt x="107000" y="359804"/>
                    </a:cubicBezTo>
                    <a:cubicBezTo>
                      <a:pt x="102321" y="345263"/>
                      <a:pt x="79045" y="269935"/>
                      <a:pt x="73461" y="244908"/>
                    </a:cubicBezTo>
                    <a:cubicBezTo>
                      <a:pt x="67877" y="219881"/>
                      <a:pt x="57810" y="175091"/>
                      <a:pt x="49075" y="164317"/>
                    </a:cubicBezTo>
                    <a:cubicBezTo>
                      <a:pt x="40341" y="153534"/>
                      <a:pt x="25521" y="130777"/>
                      <a:pt x="22445" y="108456"/>
                    </a:cubicBezTo>
                    <a:cubicBezTo>
                      <a:pt x="19369" y="86135"/>
                      <a:pt x="0" y="10955"/>
                      <a:pt x="0" y="10955"/>
                    </a:cubicBezTo>
                    <a:lnTo>
                      <a:pt x="90535" y="0"/>
                    </a:lnTo>
                    <a:close/>
                  </a:path>
                </a:pathLst>
              </a:custGeom>
              <a:solidFill>
                <a:srgbClr val="FDD1B0"/>
              </a:solidFill>
              <a:ln w="822" cap="flat">
                <a:noFill/>
                <a:prstDash val="solid"/>
                <a:miter/>
              </a:ln>
            </p:spPr>
            <p:txBody>
              <a:bodyPr rtlCol="0" anchor="ctr"/>
              <a:lstStyle/>
              <a:p>
                <a:endParaRPr lang="en-US"/>
              </a:p>
            </p:txBody>
          </p:sp>
          <p:sp>
            <p:nvSpPr>
              <p:cNvPr id="276" name="Freeform 275">
                <a:extLst>
                  <a:ext uri="{FF2B5EF4-FFF2-40B4-BE49-F238E27FC236}">
                    <a16:creationId xmlns:a16="http://schemas.microsoft.com/office/drawing/2014/main" id="{67B3AAAC-BBEF-F6DB-53A6-E4DF87669903}"/>
                  </a:ext>
                </a:extLst>
              </p:cNvPr>
              <p:cNvSpPr/>
              <p:nvPr/>
            </p:nvSpPr>
            <p:spPr>
              <a:xfrm>
                <a:off x="6391778" y="4128043"/>
                <a:ext cx="108561" cy="408346"/>
              </a:xfrm>
              <a:custGeom>
                <a:avLst/>
                <a:gdLst>
                  <a:gd name="connsiteX0" fmla="*/ 96071 w 108561"/>
                  <a:gd name="connsiteY0" fmla="*/ 16179 h 408346"/>
                  <a:gd name="connsiteX1" fmla="*/ 104879 w 108561"/>
                  <a:gd name="connsiteY1" fmla="*/ 59613 h 408346"/>
                  <a:gd name="connsiteX2" fmla="*/ 103086 w 108561"/>
                  <a:gd name="connsiteY2" fmla="*/ 141833 h 408346"/>
                  <a:gd name="connsiteX3" fmla="*/ 104295 w 108561"/>
                  <a:gd name="connsiteY3" fmla="*/ 213715 h 408346"/>
                  <a:gd name="connsiteX4" fmla="*/ 97625 w 108561"/>
                  <a:gd name="connsiteY4" fmla="*/ 286608 h 408346"/>
                  <a:gd name="connsiteX5" fmla="*/ 104789 w 108561"/>
                  <a:gd name="connsiteY5" fmla="*/ 408347 h 408346"/>
                  <a:gd name="connsiteX6" fmla="*/ 57350 w 108561"/>
                  <a:gd name="connsiteY6" fmla="*/ 397351 h 408346"/>
                  <a:gd name="connsiteX7" fmla="*/ 52374 w 108561"/>
                  <a:gd name="connsiteY7" fmla="*/ 343669 h 408346"/>
                  <a:gd name="connsiteX8" fmla="*/ 37019 w 108561"/>
                  <a:gd name="connsiteY8" fmla="*/ 266031 h 408346"/>
                  <a:gd name="connsiteX9" fmla="*/ 26360 w 108561"/>
                  <a:gd name="connsiteY9" fmla="*/ 167666 h 408346"/>
                  <a:gd name="connsiteX10" fmla="*/ 23555 w 108561"/>
                  <a:gd name="connsiteY10" fmla="*/ 103556 h 408346"/>
                  <a:gd name="connsiteX11" fmla="*/ 1 w 108561"/>
                  <a:gd name="connsiteY11" fmla="*/ 791 h 408346"/>
                  <a:gd name="connsiteX12" fmla="*/ 96071 w 108561"/>
                  <a:gd name="connsiteY12" fmla="*/ 16179 h 408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561" h="408346">
                    <a:moveTo>
                      <a:pt x="96071" y="16179"/>
                    </a:moveTo>
                    <a:cubicBezTo>
                      <a:pt x="96071" y="16179"/>
                      <a:pt x="101606" y="42514"/>
                      <a:pt x="104879" y="59613"/>
                    </a:cubicBezTo>
                    <a:cubicBezTo>
                      <a:pt x="108153" y="76720"/>
                      <a:pt x="111944" y="114733"/>
                      <a:pt x="103086" y="141833"/>
                    </a:cubicBezTo>
                    <a:cubicBezTo>
                      <a:pt x="94228" y="168924"/>
                      <a:pt x="104830" y="199371"/>
                      <a:pt x="104295" y="213715"/>
                    </a:cubicBezTo>
                    <a:cubicBezTo>
                      <a:pt x="103752" y="228058"/>
                      <a:pt x="94500" y="265586"/>
                      <a:pt x="97625" y="286608"/>
                    </a:cubicBezTo>
                    <a:cubicBezTo>
                      <a:pt x="100751" y="307622"/>
                      <a:pt x="104789" y="408347"/>
                      <a:pt x="104789" y="408347"/>
                    </a:cubicBezTo>
                    <a:lnTo>
                      <a:pt x="57350" y="397351"/>
                    </a:lnTo>
                    <a:cubicBezTo>
                      <a:pt x="57350" y="397351"/>
                      <a:pt x="55500" y="364691"/>
                      <a:pt x="52374" y="343669"/>
                    </a:cubicBezTo>
                    <a:cubicBezTo>
                      <a:pt x="49249" y="322656"/>
                      <a:pt x="40441" y="279222"/>
                      <a:pt x="37019" y="266031"/>
                    </a:cubicBezTo>
                    <a:cubicBezTo>
                      <a:pt x="33598" y="252838"/>
                      <a:pt x="26533" y="197718"/>
                      <a:pt x="26360" y="167666"/>
                    </a:cubicBezTo>
                    <a:cubicBezTo>
                      <a:pt x="26187" y="137622"/>
                      <a:pt x="28227" y="118105"/>
                      <a:pt x="23555" y="103556"/>
                    </a:cubicBezTo>
                    <a:cubicBezTo>
                      <a:pt x="18876" y="89015"/>
                      <a:pt x="-147" y="4698"/>
                      <a:pt x="1" y="791"/>
                    </a:cubicBezTo>
                    <a:cubicBezTo>
                      <a:pt x="149" y="-3115"/>
                      <a:pt x="95059" y="8308"/>
                      <a:pt x="96071" y="16179"/>
                    </a:cubicBezTo>
                    <a:close/>
                  </a:path>
                </a:pathLst>
              </a:custGeom>
              <a:solidFill>
                <a:srgbClr val="FDD1B0"/>
              </a:solidFill>
              <a:ln w="822" cap="flat">
                <a:noFill/>
                <a:prstDash val="solid"/>
                <a:miter/>
              </a:ln>
            </p:spPr>
            <p:txBody>
              <a:bodyPr rtlCol="0" anchor="ctr"/>
              <a:lstStyle/>
              <a:p>
                <a:endParaRPr lang="en-US"/>
              </a:p>
            </p:txBody>
          </p:sp>
          <p:sp>
            <p:nvSpPr>
              <p:cNvPr id="277" name="Freeform 276">
                <a:extLst>
                  <a:ext uri="{FF2B5EF4-FFF2-40B4-BE49-F238E27FC236}">
                    <a16:creationId xmlns:a16="http://schemas.microsoft.com/office/drawing/2014/main" id="{66320666-4580-D6EC-CFD2-B9D4BA1755D8}"/>
                  </a:ext>
                </a:extLst>
              </p:cNvPr>
              <p:cNvSpPr/>
              <p:nvPr/>
            </p:nvSpPr>
            <p:spPr>
              <a:xfrm>
                <a:off x="6421544" y="3408916"/>
                <a:ext cx="246659" cy="330345"/>
              </a:xfrm>
              <a:custGeom>
                <a:avLst/>
                <a:gdLst>
                  <a:gd name="connsiteX0" fmla="*/ 112271 w 246659"/>
                  <a:gd name="connsiteY0" fmla="*/ 1691 h 330345"/>
                  <a:gd name="connsiteX1" fmla="*/ 68937 w 246659"/>
                  <a:gd name="connsiteY1" fmla="*/ 7892 h 330345"/>
                  <a:gd name="connsiteX2" fmla="*/ 34484 w 246659"/>
                  <a:gd name="connsiteY2" fmla="*/ 20961 h 330345"/>
                  <a:gd name="connsiteX3" fmla="*/ 20067 w 246659"/>
                  <a:gd name="connsiteY3" fmla="*/ 56992 h 330345"/>
                  <a:gd name="connsiteX4" fmla="*/ 2500 w 246659"/>
                  <a:gd name="connsiteY4" fmla="*/ 107268 h 330345"/>
                  <a:gd name="connsiteX5" fmla="*/ 14285 w 246659"/>
                  <a:gd name="connsiteY5" fmla="*/ 175630 h 330345"/>
                  <a:gd name="connsiteX6" fmla="*/ 20733 w 246659"/>
                  <a:gd name="connsiteY6" fmla="*/ 212443 h 330345"/>
                  <a:gd name="connsiteX7" fmla="*/ 19993 w 246659"/>
                  <a:gd name="connsiteY7" fmla="*/ 232009 h 330345"/>
                  <a:gd name="connsiteX8" fmla="*/ 57990 w 246659"/>
                  <a:gd name="connsiteY8" fmla="*/ 263484 h 330345"/>
                  <a:gd name="connsiteX9" fmla="*/ 244101 w 246659"/>
                  <a:gd name="connsiteY9" fmla="*/ 329609 h 330345"/>
                  <a:gd name="connsiteX10" fmla="*/ 220900 w 246659"/>
                  <a:gd name="connsiteY10" fmla="*/ 238284 h 330345"/>
                  <a:gd name="connsiteX11" fmla="*/ 197420 w 246659"/>
                  <a:gd name="connsiteY11" fmla="*/ 168171 h 330345"/>
                  <a:gd name="connsiteX12" fmla="*/ 184647 w 246659"/>
                  <a:gd name="connsiteY12" fmla="*/ 125889 h 330345"/>
                  <a:gd name="connsiteX13" fmla="*/ 173988 w 246659"/>
                  <a:gd name="connsiteY13" fmla="*/ 96749 h 330345"/>
                  <a:gd name="connsiteX14" fmla="*/ 158805 w 246659"/>
                  <a:gd name="connsiteY14" fmla="*/ 49154 h 330345"/>
                  <a:gd name="connsiteX15" fmla="*/ 112271 w 246659"/>
                  <a:gd name="connsiteY15" fmla="*/ 1691 h 330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6659" h="330345">
                    <a:moveTo>
                      <a:pt x="112271" y="1691"/>
                    </a:moveTo>
                    <a:cubicBezTo>
                      <a:pt x="98611" y="-3441"/>
                      <a:pt x="80821" y="4421"/>
                      <a:pt x="68937" y="7892"/>
                    </a:cubicBezTo>
                    <a:cubicBezTo>
                      <a:pt x="57053" y="11363"/>
                      <a:pt x="41451" y="9471"/>
                      <a:pt x="34484" y="20961"/>
                    </a:cubicBezTo>
                    <a:cubicBezTo>
                      <a:pt x="27518" y="32450"/>
                      <a:pt x="25429" y="53275"/>
                      <a:pt x="20067" y="56992"/>
                    </a:cubicBezTo>
                    <a:cubicBezTo>
                      <a:pt x="14705" y="60710"/>
                      <a:pt x="-7345" y="91223"/>
                      <a:pt x="2500" y="107268"/>
                    </a:cubicBezTo>
                    <a:cubicBezTo>
                      <a:pt x="12344" y="123314"/>
                      <a:pt x="18545" y="166649"/>
                      <a:pt x="14285" y="175630"/>
                    </a:cubicBezTo>
                    <a:cubicBezTo>
                      <a:pt x="10025" y="184611"/>
                      <a:pt x="23636" y="204720"/>
                      <a:pt x="20733" y="212443"/>
                    </a:cubicBezTo>
                    <a:cubicBezTo>
                      <a:pt x="17830" y="220174"/>
                      <a:pt x="16522" y="220125"/>
                      <a:pt x="19993" y="232009"/>
                    </a:cubicBezTo>
                    <a:cubicBezTo>
                      <a:pt x="23463" y="243893"/>
                      <a:pt x="31902" y="262497"/>
                      <a:pt x="57990" y="263484"/>
                    </a:cubicBezTo>
                    <a:cubicBezTo>
                      <a:pt x="84078" y="264471"/>
                      <a:pt x="239225" y="320282"/>
                      <a:pt x="244101" y="329609"/>
                    </a:cubicBezTo>
                    <a:cubicBezTo>
                      <a:pt x="248970" y="338935"/>
                      <a:pt x="249587" y="257003"/>
                      <a:pt x="220900" y="238284"/>
                    </a:cubicBezTo>
                    <a:cubicBezTo>
                      <a:pt x="190100" y="218184"/>
                      <a:pt x="205964" y="184167"/>
                      <a:pt x="197420" y="168171"/>
                    </a:cubicBezTo>
                    <a:cubicBezTo>
                      <a:pt x="188882" y="152174"/>
                      <a:pt x="185116" y="148111"/>
                      <a:pt x="184647" y="125889"/>
                    </a:cubicBezTo>
                    <a:cubicBezTo>
                      <a:pt x="184178" y="103666"/>
                      <a:pt x="177557" y="106027"/>
                      <a:pt x="173988" y="96749"/>
                    </a:cubicBezTo>
                    <a:cubicBezTo>
                      <a:pt x="170419" y="87472"/>
                      <a:pt x="167392" y="63843"/>
                      <a:pt x="158805" y="49154"/>
                    </a:cubicBezTo>
                    <a:cubicBezTo>
                      <a:pt x="150219" y="34465"/>
                      <a:pt x="120002" y="4594"/>
                      <a:pt x="112271" y="1691"/>
                    </a:cubicBezTo>
                    <a:close/>
                  </a:path>
                </a:pathLst>
              </a:custGeom>
              <a:solidFill>
                <a:srgbClr val="F0BB7E"/>
              </a:solidFill>
              <a:ln w="822" cap="flat">
                <a:noFill/>
                <a:prstDash val="solid"/>
                <a:miter/>
              </a:ln>
            </p:spPr>
            <p:txBody>
              <a:bodyPr rtlCol="0" anchor="ctr"/>
              <a:lstStyle/>
              <a:p>
                <a:endParaRPr lang="en-US"/>
              </a:p>
            </p:txBody>
          </p:sp>
          <p:sp>
            <p:nvSpPr>
              <p:cNvPr id="278" name="Freeform 277">
                <a:extLst>
                  <a:ext uri="{FF2B5EF4-FFF2-40B4-BE49-F238E27FC236}">
                    <a16:creationId xmlns:a16="http://schemas.microsoft.com/office/drawing/2014/main" id="{EFFD9D80-117D-EEC4-D62A-329CB7306235}"/>
                  </a:ext>
                </a:extLst>
              </p:cNvPr>
              <p:cNvSpPr/>
              <p:nvPr/>
            </p:nvSpPr>
            <p:spPr>
              <a:xfrm>
                <a:off x="6598904" y="3653706"/>
                <a:ext cx="80649" cy="254935"/>
              </a:xfrm>
              <a:custGeom>
                <a:avLst/>
                <a:gdLst>
                  <a:gd name="connsiteX0" fmla="*/ 25661 w 80649"/>
                  <a:gd name="connsiteY0" fmla="*/ 0 h 254935"/>
                  <a:gd name="connsiteX1" fmla="*/ 62391 w 80649"/>
                  <a:gd name="connsiteY1" fmla="*/ 47751 h 254935"/>
                  <a:gd name="connsiteX2" fmla="*/ 74078 w 80649"/>
                  <a:gd name="connsiteY2" fmla="*/ 118720 h 254935"/>
                  <a:gd name="connsiteX3" fmla="*/ 79810 w 80649"/>
                  <a:gd name="connsiteY3" fmla="*/ 209058 h 254935"/>
                  <a:gd name="connsiteX4" fmla="*/ 76907 w 80649"/>
                  <a:gd name="connsiteY4" fmla="*/ 216789 h 254935"/>
                  <a:gd name="connsiteX5" fmla="*/ 45432 w 80649"/>
                  <a:gd name="connsiteY5" fmla="*/ 254786 h 254935"/>
                  <a:gd name="connsiteX6" fmla="*/ 0 w 80649"/>
                  <a:gd name="connsiteY6" fmla="*/ 74135 h 254935"/>
                  <a:gd name="connsiteX7" fmla="*/ 25661 w 80649"/>
                  <a:gd name="connsiteY7" fmla="*/ 0 h 254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649" h="254935">
                    <a:moveTo>
                      <a:pt x="25661" y="0"/>
                    </a:moveTo>
                    <a:cubicBezTo>
                      <a:pt x="34642" y="4260"/>
                      <a:pt x="57760" y="31903"/>
                      <a:pt x="62391" y="47751"/>
                    </a:cubicBezTo>
                    <a:cubicBezTo>
                      <a:pt x="67021" y="63600"/>
                      <a:pt x="69653" y="97657"/>
                      <a:pt x="74078" y="118720"/>
                    </a:cubicBezTo>
                    <a:cubicBezTo>
                      <a:pt x="78511" y="139783"/>
                      <a:pt x="82417" y="209156"/>
                      <a:pt x="79810" y="209058"/>
                    </a:cubicBezTo>
                    <a:cubicBezTo>
                      <a:pt x="77203" y="208959"/>
                      <a:pt x="77104" y="211566"/>
                      <a:pt x="76907" y="216789"/>
                    </a:cubicBezTo>
                    <a:cubicBezTo>
                      <a:pt x="76710" y="222003"/>
                      <a:pt x="54808" y="248609"/>
                      <a:pt x="45432" y="254786"/>
                    </a:cubicBezTo>
                    <a:cubicBezTo>
                      <a:pt x="36056" y="260962"/>
                      <a:pt x="0" y="74135"/>
                      <a:pt x="0" y="74135"/>
                    </a:cubicBezTo>
                    <a:lnTo>
                      <a:pt x="25661" y="0"/>
                    </a:lnTo>
                    <a:close/>
                  </a:path>
                </a:pathLst>
              </a:custGeom>
              <a:solidFill>
                <a:srgbClr val="FFFFFF"/>
              </a:solidFill>
              <a:ln w="822" cap="flat">
                <a:noFill/>
                <a:prstDash val="solid"/>
                <a:miter/>
              </a:ln>
            </p:spPr>
            <p:txBody>
              <a:bodyPr rtlCol="0" anchor="ctr"/>
              <a:lstStyle/>
              <a:p>
                <a:endParaRPr lang="en-US"/>
              </a:p>
            </p:txBody>
          </p:sp>
          <p:sp>
            <p:nvSpPr>
              <p:cNvPr id="279" name="Freeform 278">
                <a:extLst>
                  <a:ext uri="{FF2B5EF4-FFF2-40B4-BE49-F238E27FC236}">
                    <a16:creationId xmlns:a16="http://schemas.microsoft.com/office/drawing/2014/main" id="{BE935489-FE68-F5F5-D8A8-34614121190B}"/>
                  </a:ext>
                </a:extLst>
              </p:cNvPr>
              <p:cNvSpPr/>
              <p:nvPr/>
            </p:nvSpPr>
            <p:spPr>
              <a:xfrm>
                <a:off x="6471631" y="3526432"/>
                <a:ext cx="114065" cy="129074"/>
              </a:xfrm>
              <a:custGeom>
                <a:avLst/>
                <a:gdLst>
                  <a:gd name="connsiteX0" fmla="*/ 0 w 114065"/>
                  <a:gd name="connsiteY0" fmla="*/ 113012 h 129074"/>
                  <a:gd name="connsiteX1" fmla="*/ 45111 w 114065"/>
                  <a:gd name="connsiteY1" fmla="*/ 129075 h 129074"/>
                  <a:gd name="connsiteX2" fmla="*/ 114065 w 114065"/>
                  <a:gd name="connsiteY2" fmla="*/ 101638 h 129074"/>
                  <a:gd name="connsiteX3" fmla="*/ 92682 w 114065"/>
                  <a:gd name="connsiteY3" fmla="*/ 79934 h 129074"/>
                  <a:gd name="connsiteX4" fmla="*/ 88059 w 114065"/>
                  <a:gd name="connsiteY4" fmla="*/ 32001 h 129074"/>
                  <a:gd name="connsiteX5" fmla="*/ 92501 w 114065"/>
                  <a:gd name="connsiteY5" fmla="*/ 0 h 129074"/>
                  <a:gd name="connsiteX6" fmla="*/ 7632 w 114065"/>
                  <a:gd name="connsiteY6" fmla="*/ 49297 h 129074"/>
                  <a:gd name="connsiteX7" fmla="*/ 11966 w 114065"/>
                  <a:gd name="connsiteY7" fmla="*/ 63444 h 129074"/>
                  <a:gd name="connsiteX8" fmla="*/ 15092 w 114065"/>
                  <a:gd name="connsiteY8" fmla="*/ 93989 h 129074"/>
                  <a:gd name="connsiteX9" fmla="*/ 0 w 114065"/>
                  <a:gd name="connsiteY9" fmla="*/ 113012 h 12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065" h="129074">
                    <a:moveTo>
                      <a:pt x="0" y="113012"/>
                    </a:moveTo>
                    <a:lnTo>
                      <a:pt x="45111" y="129075"/>
                    </a:lnTo>
                    <a:lnTo>
                      <a:pt x="114065" y="101638"/>
                    </a:lnTo>
                    <a:cubicBezTo>
                      <a:pt x="114065" y="101638"/>
                      <a:pt x="105084" y="97378"/>
                      <a:pt x="92682" y="79934"/>
                    </a:cubicBezTo>
                    <a:cubicBezTo>
                      <a:pt x="86308" y="70977"/>
                      <a:pt x="86439" y="50153"/>
                      <a:pt x="88059" y="32001"/>
                    </a:cubicBezTo>
                    <a:cubicBezTo>
                      <a:pt x="89606" y="14804"/>
                      <a:pt x="92501" y="0"/>
                      <a:pt x="92501" y="0"/>
                    </a:cubicBezTo>
                    <a:lnTo>
                      <a:pt x="7632" y="49297"/>
                    </a:lnTo>
                    <a:cubicBezTo>
                      <a:pt x="7632" y="49297"/>
                      <a:pt x="9845" y="55367"/>
                      <a:pt x="11966" y="63444"/>
                    </a:cubicBezTo>
                    <a:cubicBezTo>
                      <a:pt x="14475" y="73058"/>
                      <a:pt x="16827" y="85535"/>
                      <a:pt x="15092" y="93989"/>
                    </a:cubicBezTo>
                    <a:cubicBezTo>
                      <a:pt x="11893" y="109550"/>
                      <a:pt x="0" y="113012"/>
                      <a:pt x="0" y="113012"/>
                    </a:cubicBezTo>
                    <a:close/>
                  </a:path>
                </a:pathLst>
              </a:custGeom>
              <a:solidFill>
                <a:srgbClr val="FDD1B0"/>
              </a:solidFill>
              <a:ln w="822" cap="flat">
                <a:noFill/>
                <a:prstDash val="solid"/>
                <a:miter/>
              </a:ln>
            </p:spPr>
            <p:txBody>
              <a:bodyPr rtlCol="0" anchor="ctr"/>
              <a:lstStyle/>
              <a:p>
                <a:endParaRPr lang="en-US"/>
              </a:p>
            </p:txBody>
          </p:sp>
          <p:sp>
            <p:nvSpPr>
              <p:cNvPr id="280" name="Freeform 279">
                <a:extLst>
                  <a:ext uri="{FF2B5EF4-FFF2-40B4-BE49-F238E27FC236}">
                    <a16:creationId xmlns:a16="http://schemas.microsoft.com/office/drawing/2014/main" id="{99B77DEF-C66B-C92C-A794-FDA428C793EF}"/>
                  </a:ext>
                </a:extLst>
              </p:cNvPr>
              <p:cNvSpPr/>
              <p:nvPr/>
            </p:nvSpPr>
            <p:spPr>
              <a:xfrm>
                <a:off x="6479255" y="3526432"/>
                <a:ext cx="84876" cy="66783"/>
              </a:xfrm>
              <a:custGeom>
                <a:avLst/>
                <a:gdLst>
                  <a:gd name="connsiteX0" fmla="*/ 0 w 84876"/>
                  <a:gd name="connsiteY0" fmla="*/ 49297 h 66783"/>
                  <a:gd name="connsiteX1" fmla="*/ 4334 w 84876"/>
                  <a:gd name="connsiteY1" fmla="*/ 63444 h 66783"/>
                  <a:gd name="connsiteX2" fmla="*/ 37290 w 84876"/>
                  <a:gd name="connsiteY2" fmla="*/ 65779 h 66783"/>
                  <a:gd name="connsiteX3" fmla="*/ 80435 w 84876"/>
                  <a:gd name="connsiteY3" fmla="*/ 32001 h 66783"/>
                  <a:gd name="connsiteX4" fmla="*/ 84877 w 84876"/>
                  <a:gd name="connsiteY4" fmla="*/ 0 h 66783"/>
                  <a:gd name="connsiteX5" fmla="*/ 0 w 84876"/>
                  <a:gd name="connsiteY5" fmla="*/ 49297 h 6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876" h="66783">
                    <a:moveTo>
                      <a:pt x="0" y="49297"/>
                    </a:moveTo>
                    <a:cubicBezTo>
                      <a:pt x="0" y="49297"/>
                      <a:pt x="2212" y="55367"/>
                      <a:pt x="4334" y="63444"/>
                    </a:cubicBezTo>
                    <a:cubicBezTo>
                      <a:pt x="12320" y="66511"/>
                      <a:pt x="23053" y="67868"/>
                      <a:pt x="37290" y="65779"/>
                    </a:cubicBezTo>
                    <a:cubicBezTo>
                      <a:pt x="59570" y="62522"/>
                      <a:pt x="72992" y="48080"/>
                      <a:pt x="80435" y="32001"/>
                    </a:cubicBezTo>
                    <a:cubicBezTo>
                      <a:pt x="81982" y="14804"/>
                      <a:pt x="84877" y="0"/>
                      <a:pt x="84877" y="0"/>
                    </a:cubicBezTo>
                    <a:lnTo>
                      <a:pt x="0" y="49297"/>
                    </a:lnTo>
                    <a:close/>
                  </a:path>
                </a:pathLst>
              </a:custGeom>
              <a:solidFill>
                <a:srgbClr val="FDD1B0"/>
              </a:solidFill>
              <a:ln w="822" cap="flat">
                <a:noFill/>
                <a:prstDash val="solid"/>
                <a:miter/>
              </a:ln>
            </p:spPr>
            <p:txBody>
              <a:bodyPr rtlCol="0" anchor="ctr"/>
              <a:lstStyle/>
              <a:p>
                <a:endParaRPr lang="en-US"/>
              </a:p>
            </p:txBody>
          </p:sp>
          <p:sp>
            <p:nvSpPr>
              <p:cNvPr id="281" name="Freeform 280">
                <a:extLst>
                  <a:ext uri="{FF2B5EF4-FFF2-40B4-BE49-F238E27FC236}">
                    <a16:creationId xmlns:a16="http://schemas.microsoft.com/office/drawing/2014/main" id="{EBCFE559-F2B4-91F5-85FA-1AFB1F194E2C}"/>
                  </a:ext>
                </a:extLst>
              </p:cNvPr>
              <p:cNvSpPr/>
              <p:nvPr/>
            </p:nvSpPr>
            <p:spPr>
              <a:xfrm>
                <a:off x="6338562" y="3977725"/>
                <a:ext cx="290385" cy="181175"/>
              </a:xfrm>
              <a:custGeom>
                <a:avLst/>
                <a:gdLst>
                  <a:gd name="connsiteX0" fmla="*/ 276495 w 290385"/>
                  <a:gd name="connsiteY0" fmla="*/ 83791 h 181175"/>
                  <a:gd name="connsiteX1" fmla="*/ 288971 w 290385"/>
                  <a:gd name="connsiteY1" fmla="*/ 133894 h 181175"/>
                  <a:gd name="connsiteX2" fmla="*/ 287400 w 290385"/>
                  <a:gd name="connsiteY2" fmla="*/ 175634 h 181175"/>
                  <a:gd name="connsiteX3" fmla="*/ 189233 w 290385"/>
                  <a:gd name="connsiteY3" fmla="*/ 181070 h 181175"/>
                  <a:gd name="connsiteX4" fmla="*/ 69732 w 290385"/>
                  <a:gd name="connsiteY4" fmla="*/ 163503 h 181175"/>
                  <a:gd name="connsiteX5" fmla="*/ 1345 w 290385"/>
                  <a:gd name="connsiteY5" fmla="*/ 141329 h 181175"/>
                  <a:gd name="connsiteX6" fmla="*/ 28880 w 290385"/>
                  <a:gd name="connsiteY6" fmla="*/ 0 h 181175"/>
                  <a:gd name="connsiteX7" fmla="*/ 276495 w 290385"/>
                  <a:gd name="connsiteY7" fmla="*/ 83791 h 18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385" h="181175">
                    <a:moveTo>
                      <a:pt x="276495" y="83791"/>
                    </a:moveTo>
                    <a:cubicBezTo>
                      <a:pt x="276495" y="83791"/>
                      <a:pt x="286192" y="103752"/>
                      <a:pt x="288971" y="133894"/>
                    </a:cubicBezTo>
                    <a:cubicBezTo>
                      <a:pt x="291751" y="164037"/>
                      <a:pt x="290007" y="175732"/>
                      <a:pt x="287400" y="175634"/>
                    </a:cubicBezTo>
                    <a:cubicBezTo>
                      <a:pt x="284793" y="175535"/>
                      <a:pt x="218027" y="179548"/>
                      <a:pt x="189233" y="181070"/>
                    </a:cubicBezTo>
                    <a:cubicBezTo>
                      <a:pt x="160439" y="182600"/>
                      <a:pt x="95721" y="167097"/>
                      <a:pt x="69732" y="163503"/>
                    </a:cubicBezTo>
                    <a:cubicBezTo>
                      <a:pt x="43742" y="159908"/>
                      <a:pt x="10030" y="153411"/>
                      <a:pt x="1345" y="141329"/>
                    </a:cubicBezTo>
                    <a:cubicBezTo>
                      <a:pt x="-7340" y="129248"/>
                      <a:pt x="28880" y="0"/>
                      <a:pt x="28880" y="0"/>
                    </a:cubicBezTo>
                    <a:cubicBezTo>
                      <a:pt x="28880" y="0"/>
                      <a:pt x="254445" y="45078"/>
                      <a:pt x="276495" y="83791"/>
                    </a:cubicBezTo>
                    <a:close/>
                  </a:path>
                </a:pathLst>
              </a:custGeom>
              <a:solidFill>
                <a:srgbClr val="F0BB7E"/>
              </a:solidFill>
              <a:ln w="822" cap="flat">
                <a:noFill/>
                <a:prstDash val="solid"/>
                <a:miter/>
              </a:ln>
            </p:spPr>
            <p:txBody>
              <a:bodyPr rtlCol="0" anchor="ctr"/>
              <a:lstStyle/>
              <a:p>
                <a:endParaRPr lang="en-US"/>
              </a:p>
            </p:txBody>
          </p:sp>
          <p:sp>
            <p:nvSpPr>
              <p:cNvPr id="282" name="Freeform 281">
                <a:extLst>
                  <a:ext uri="{FF2B5EF4-FFF2-40B4-BE49-F238E27FC236}">
                    <a16:creationId xmlns:a16="http://schemas.microsoft.com/office/drawing/2014/main" id="{4EF7FF23-BF3F-968E-637D-A129E3B81117}"/>
                  </a:ext>
                </a:extLst>
              </p:cNvPr>
              <p:cNvSpPr/>
              <p:nvPr/>
            </p:nvSpPr>
            <p:spPr>
              <a:xfrm>
                <a:off x="6322752" y="3627904"/>
                <a:ext cx="330733" cy="452267"/>
              </a:xfrm>
              <a:custGeom>
                <a:avLst/>
                <a:gdLst>
                  <a:gd name="connsiteX0" fmla="*/ 60466 w 330733"/>
                  <a:gd name="connsiteY0" fmla="*/ 381757 h 452267"/>
                  <a:gd name="connsiteX1" fmla="*/ 181316 w 330733"/>
                  <a:gd name="connsiteY1" fmla="*/ 398074 h 452267"/>
                  <a:gd name="connsiteX2" fmla="*/ 299444 w 330733"/>
                  <a:gd name="connsiteY2" fmla="*/ 452158 h 452267"/>
                  <a:gd name="connsiteX3" fmla="*/ 289501 w 330733"/>
                  <a:gd name="connsiteY3" fmla="*/ 369494 h 452267"/>
                  <a:gd name="connsiteX4" fmla="*/ 296952 w 330733"/>
                  <a:gd name="connsiteY4" fmla="*/ 206510 h 452267"/>
                  <a:gd name="connsiteX5" fmla="*/ 327983 w 330733"/>
                  <a:gd name="connsiteY5" fmla="*/ 111024 h 452267"/>
                  <a:gd name="connsiteX6" fmla="*/ 321486 w 330733"/>
                  <a:gd name="connsiteY6" fmla="*/ 75510 h 452267"/>
                  <a:gd name="connsiteX7" fmla="*/ 303195 w 330733"/>
                  <a:gd name="connsiteY7" fmla="*/ 41058 h 452267"/>
                  <a:gd name="connsiteX8" fmla="*/ 298326 w 330733"/>
                  <a:gd name="connsiteY8" fmla="*/ 31534 h 452267"/>
                  <a:gd name="connsiteX9" fmla="*/ 248535 w 330733"/>
                  <a:gd name="connsiteY9" fmla="*/ 923 h 452267"/>
                  <a:gd name="connsiteX10" fmla="*/ 223409 w 330733"/>
                  <a:gd name="connsiteY10" fmla="*/ 5693 h 452267"/>
                  <a:gd name="connsiteX11" fmla="*/ 149011 w 330733"/>
                  <a:gd name="connsiteY11" fmla="*/ 11179 h 452267"/>
                  <a:gd name="connsiteX12" fmla="*/ 137175 w 330733"/>
                  <a:gd name="connsiteY12" fmla="*/ 9781 h 452267"/>
                  <a:gd name="connsiteX13" fmla="*/ 96250 w 330733"/>
                  <a:gd name="connsiteY13" fmla="*/ 21295 h 452267"/>
                  <a:gd name="connsiteX14" fmla="*/ 95872 w 330733"/>
                  <a:gd name="connsiteY14" fmla="*/ 21484 h 452267"/>
                  <a:gd name="connsiteX15" fmla="*/ 51534 w 330733"/>
                  <a:gd name="connsiteY15" fmla="*/ 64013 h 452267"/>
                  <a:gd name="connsiteX16" fmla="*/ 49881 w 330733"/>
                  <a:gd name="connsiteY16" fmla="*/ 107611 h 452267"/>
                  <a:gd name="connsiteX17" fmla="*/ 50103 w 330733"/>
                  <a:gd name="connsiteY17" fmla="*/ 121691 h 452267"/>
                  <a:gd name="connsiteX18" fmla="*/ 50325 w 330733"/>
                  <a:gd name="connsiteY18" fmla="*/ 130573 h 452267"/>
                  <a:gd name="connsiteX19" fmla="*/ 62061 w 330733"/>
                  <a:gd name="connsiteY19" fmla="*/ 131017 h 452267"/>
                  <a:gd name="connsiteX20" fmla="*/ 57044 w 330733"/>
                  <a:gd name="connsiteY20" fmla="*/ 194831 h 452267"/>
                  <a:gd name="connsiteX21" fmla="*/ 42010 w 330733"/>
                  <a:gd name="connsiteY21" fmla="*/ 281780 h 452267"/>
                  <a:gd name="connsiteX22" fmla="*/ 295 w 330733"/>
                  <a:gd name="connsiteY22" fmla="*/ 383394 h 452267"/>
                  <a:gd name="connsiteX23" fmla="*/ 60466 w 330733"/>
                  <a:gd name="connsiteY23" fmla="*/ 381757 h 45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0733" h="452267">
                    <a:moveTo>
                      <a:pt x="60466" y="381757"/>
                    </a:moveTo>
                    <a:cubicBezTo>
                      <a:pt x="85295" y="381395"/>
                      <a:pt x="144035" y="382300"/>
                      <a:pt x="181316" y="398074"/>
                    </a:cubicBezTo>
                    <a:cubicBezTo>
                      <a:pt x="218606" y="413841"/>
                      <a:pt x="295636" y="449411"/>
                      <a:pt x="299444" y="452158"/>
                    </a:cubicBezTo>
                    <a:cubicBezTo>
                      <a:pt x="303260" y="454914"/>
                      <a:pt x="293383" y="404909"/>
                      <a:pt x="289501" y="369494"/>
                    </a:cubicBezTo>
                    <a:cubicBezTo>
                      <a:pt x="285611" y="334080"/>
                      <a:pt x="296952" y="206510"/>
                      <a:pt x="296952" y="206510"/>
                    </a:cubicBezTo>
                    <a:lnTo>
                      <a:pt x="327983" y="111024"/>
                    </a:lnTo>
                    <a:cubicBezTo>
                      <a:pt x="327983" y="111024"/>
                      <a:pt x="337359" y="104847"/>
                      <a:pt x="321486" y="75510"/>
                    </a:cubicBezTo>
                    <a:cubicBezTo>
                      <a:pt x="312998" y="59835"/>
                      <a:pt x="306970" y="48345"/>
                      <a:pt x="303195" y="41058"/>
                    </a:cubicBezTo>
                    <a:cubicBezTo>
                      <a:pt x="299905" y="34709"/>
                      <a:pt x="298326" y="31534"/>
                      <a:pt x="298326" y="31534"/>
                    </a:cubicBezTo>
                    <a:cubicBezTo>
                      <a:pt x="284616" y="14041"/>
                      <a:pt x="281392" y="-4366"/>
                      <a:pt x="248535" y="923"/>
                    </a:cubicBezTo>
                    <a:cubicBezTo>
                      <a:pt x="240047" y="2288"/>
                      <a:pt x="231806" y="4015"/>
                      <a:pt x="223409" y="5693"/>
                    </a:cubicBezTo>
                    <a:cubicBezTo>
                      <a:pt x="201968" y="9994"/>
                      <a:pt x="179458" y="14033"/>
                      <a:pt x="149011" y="11179"/>
                    </a:cubicBezTo>
                    <a:cubicBezTo>
                      <a:pt x="145194" y="10825"/>
                      <a:pt x="141255" y="10356"/>
                      <a:pt x="137175" y="9781"/>
                    </a:cubicBezTo>
                    <a:cubicBezTo>
                      <a:pt x="137175" y="9781"/>
                      <a:pt x="116211" y="11598"/>
                      <a:pt x="96250" y="21295"/>
                    </a:cubicBezTo>
                    <a:cubicBezTo>
                      <a:pt x="96127" y="21352"/>
                      <a:pt x="95996" y="21418"/>
                      <a:pt x="95872" y="21484"/>
                    </a:cubicBezTo>
                    <a:cubicBezTo>
                      <a:pt x="76018" y="31296"/>
                      <a:pt x="54479" y="55040"/>
                      <a:pt x="51534" y="64013"/>
                    </a:cubicBezTo>
                    <a:cubicBezTo>
                      <a:pt x="49831" y="69219"/>
                      <a:pt x="49692" y="90496"/>
                      <a:pt x="49881" y="107611"/>
                    </a:cubicBezTo>
                    <a:cubicBezTo>
                      <a:pt x="49939" y="112899"/>
                      <a:pt x="50021" y="117793"/>
                      <a:pt x="50103" y="121691"/>
                    </a:cubicBezTo>
                    <a:cubicBezTo>
                      <a:pt x="50218" y="127086"/>
                      <a:pt x="50325" y="130573"/>
                      <a:pt x="50325" y="130573"/>
                    </a:cubicBezTo>
                    <a:lnTo>
                      <a:pt x="62061" y="131017"/>
                    </a:lnTo>
                    <a:cubicBezTo>
                      <a:pt x="62061" y="131017"/>
                      <a:pt x="58549" y="189666"/>
                      <a:pt x="57044" y="194831"/>
                    </a:cubicBezTo>
                    <a:cubicBezTo>
                      <a:pt x="55539" y="200004"/>
                      <a:pt x="46567" y="264969"/>
                      <a:pt x="42010" y="281780"/>
                    </a:cubicBezTo>
                    <a:cubicBezTo>
                      <a:pt x="37462" y="298591"/>
                      <a:pt x="4408" y="378327"/>
                      <a:pt x="295" y="383394"/>
                    </a:cubicBezTo>
                    <a:cubicBezTo>
                      <a:pt x="-3800" y="388476"/>
                      <a:pt x="35628" y="382127"/>
                      <a:pt x="60466" y="381757"/>
                    </a:cubicBezTo>
                    <a:close/>
                  </a:path>
                </a:pathLst>
              </a:custGeom>
              <a:solidFill>
                <a:srgbClr val="A66767"/>
              </a:solidFill>
              <a:ln w="822" cap="flat">
                <a:noFill/>
                <a:prstDash val="solid"/>
                <a:miter/>
              </a:ln>
            </p:spPr>
            <p:txBody>
              <a:bodyPr rtlCol="0" anchor="ctr"/>
              <a:lstStyle/>
              <a:p>
                <a:endParaRPr lang="en-US"/>
              </a:p>
            </p:txBody>
          </p:sp>
          <p:sp>
            <p:nvSpPr>
              <p:cNvPr id="283" name="Freeform 282">
                <a:extLst>
                  <a:ext uri="{FF2B5EF4-FFF2-40B4-BE49-F238E27FC236}">
                    <a16:creationId xmlns:a16="http://schemas.microsoft.com/office/drawing/2014/main" id="{2BE198A9-5901-6BB0-C17A-2ACD487B6C71}"/>
                  </a:ext>
                </a:extLst>
              </p:cNvPr>
              <p:cNvSpPr/>
              <p:nvPr/>
            </p:nvSpPr>
            <p:spPr>
              <a:xfrm>
                <a:off x="6366966" y="3612584"/>
                <a:ext cx="275902" cy="220958"/>
              </a:xfrm>
              <a:custGeom>
                <a:avLst/>
                <a:gdLst>
                  <a:gd name="connsiteX0" fmla="*/ 106013 w 275902"/>
                  <a:gd name="connsiteY0" fmla="*/ 94828 h 220958"/>
                  <a:gd name="connsiteX1" fmla="*/ 59923 w 275902"/>
                  <a:gd name="connsiteY1" fmla="*/ 174071 h 220958"/>
                  <a:gd name="connsiteX2" fmla="*/ 48853 w 275902"/>
                  <a:gd name="connsiteY2" fmla="*/ 190635 h 220958"/>
                  <a:gd name="connsiteX3" fmla="*/ 71734 w 275902"/>
                  <a:gd name="connsiteY3" fmla="*/ 207174 h 220958"/>
                  <a:gd name="connsiteX4" fmla="*/ 90806 w 275902"/>
                  <a:gd name="connsiteY4" fmla="*/ 220958 h 220958"/>
                  <a:gd name="connsiteX5" fmla="*/ 122182 w 275902"/>
                  <a:gd name="connsiteY5" fmla="*/ 185568 h 220958"/>
                  <a:gd name="connsiteX6" fmla="*/ 132694 w 275902"/>
                  <a:gd name="connsiteY6" fmla="*/ 149397 h 220958"/>
                  <a:gd name="connsiteX7" fmla="*/ 127232 w 275902"/>
                  <a:gd name="connsiteY7" fmla="*/ 86497 h 220958"/>
                  <a:gd name="connsiteX8" fmla="*/ 180231 w 275902"/>
                  <a:gd name="connsiteY8" fmla="*/ 66289 h 220958"/>
                  <a:gd name="connsiteX9" fmla="*/ 233139 w 275902"/>
                  <a:gd name="connsiteY9" fmla="*/ 48697 h 220958"/>
                  <a:gd name="connsiteX10" fmla="*/ 258980 w 275902"/>
                  <a:gd name="connsiteY10" fmla="*/ 56395 h 220958"/>
                  <a:gd name="connsiteX11" fmla="*/ 272937 w 275902"/>
                  <a:gd name="connsiteY11" fmla="*/ 67177 h 220958"/>
                  <a:gd name="connsiteX12" fmla="*/ 255904 w 275902"/>
                  <a:gd name="connsiteY12" fmla="*/ 33876 h 220958"/>
                  <a:gd name="connsiteX13" fmla="*/ 228443 w 275902"/>
                  <a:gd name="connsiteY13" fmla="*/ 189 h 220958"/>
                  <a:gd name="connsiteX14" fmla="*/ 179195 w 275902"/>
                  <a:gd name="connsiteY14" fmla="*/ 21030 h 220958"/>
                  <a:gd name="connsiteX15" fmla="*/ 163305 w 275902"/>
                  <a:gd name="connsiteY15" fmla="*/ 30381 h 220958"/>
                  <a:gd name="connsiteX16" fmla="*/ 120431 w 275902"/>
                  <a:gd name="connsiteY16" fmla="*/ 58805 h 220958"/>
                  <a:gd name="connsiteX17" fmla="*/ 97353 w 275902"/>
                  <a:gd name="connsiteY17" fmla="*/ 47488 h 220958"/>
                  <a:gd name="connsiteX18" fmla="*/ 104804 w 275902"/>
                  <a:gd name="connsiteY18" fmla="*/ 26515 h 220958"/>
                  <a:gd name="connsiteX19" fmla="*/ 92969 w 275902"/>
                  <a:gd name="connsiteY19" fmla="*/ 25117 h 220958"/>
                  <a:gd name="connsiteX20" fmla="*/ 52044 w 275902"/>
                  <a:gd name="connsiteY20" fmla="*/ 36632 h 220958"/>
                  <a:gd name="connsiteX21" fmla="*/ 51666 w 275902"/>
                  <a:gd name="connsiteY21" fmla="*/ 36821 h 220958"/>
                  <a:gd name="connsiteX22" fmla="*/ 65656 w 275902"/>
                  <a:gd name="connsiteY22" fmla="*/ 56732 h 220958"/>
                  <a:gd name="connsiteX23" fmla="*/ 14129 w 275902"/>
                  <a:gd name="connsiteY23" fmla="*/ 107033 h 220958"/>
                  <a:gd name="connsiteX24" fmla="*/ 5675 w 275902"/>
                  <a:gd name="connsiteY24" fmla="*/ 122956 h 220958"/>
                  <a:gd name="connsiteX25" fmla="*/ 0 w 275902"/>
                  <a:gd name="connsiteY25" fmla="*/ 135243 h 220958"/>
                  <a:gd name="connsiteX26" fmla="*/ 5897 w 275902"/>
                  <a:gd name="connsiteY26" fmla="*/ 137036 h 220958"/>
                  <a:gd name="connsiteX27" fmla="*/ 67177 w 275902"/>
                  <a:gd name="connsiteY27" fmla="*/ 154751 h 220958"/>
                  <a:gd name="connsiteX28" fmla="*/ 99787 w 275902"/>
                  <a:gd name="connsiteY28" fmla="*/ 86760 h 220958"/>
                  <a:gd name="connsiteX29" fmla="*/ 106013 w 275902"/>
                  <a:gd name="connsiteY29" fmla="*/ 94828 h 22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75902" h="220958">
                    <a:moveTo>
                      <a:pt x="106013" y="94828"/>
                    </a:moveTo>
                    <a:cubicBezTo>
                      <a:pt x="105717" y="102649"/>
                      <a:pt x="65385" y="167746"/>
                      <a:pt x="59923" y="174071"/>
                    </a:cubicBezTo>
                    <a:cubicBezTo>
                      <a:pt x="54471" y="180403"/>
                      <a:pt x="48853" y="190635"/>
                      <a:pt x="48853" y="190635"/>
                    </a:cubicBezTo>
                    <a:cubicBezTo>
                      <a:pt x="48853" y="190635"/>
                      <a:pt x="60343" y="197601"/>
                      <a:pt x="71734" y="207174"/>
                    </a:cubicBezTo>
                    <a:cubicBezTo>
                      <a:pt x="83133" y="216747"/>
                      <a:pt x="90806" y="220958"/>
                      <a:pt x="90806" y="220958"/>
                    </a:cubicBezTo>
                    <a:cubicBezTo>
                      <a:pt x="90806" y="220958"/>
                      <a:pt x="116573" y="195808"/>
                      <a:pt x="122182" y="185568"/>
                    </a:cubicBezTo>
                    <a:cubicBezTo>
                      <a:pt x="127792" y="175337"/>
                      <a:pt x="134708" y="165147"/>
                      <a:pt x="132694" y="149397"/>
                    </a:cubicBezTo>
                    <a:cubicBezTo>
                      <a:pt x="130670" y="133639"/>
                      <a:pt x="127232" y="86497"/>
                      <a:pt x="127232" y="86497"/>
                    </a:cubicBezTo>
                    <a:cubicBezTo>
                      <a:pt x="127232" y="86497"/>
                      <a:pt x="156363" y="75846"/>
                      <a:pt x="180231" y="66289"/>
                    </a:cubicBezTo>
                    <a:cubicBezTo>
                      <a:pt x="204107" y="56749"/>
                      <a:pt x="221501" y="45637"/>
                      <a:pt x="233139" y="48697"/>
                    </a:cubicBezTo>
                    <a:cubicBezTo>
                      <a:pt x="240878" y="50728"/>
                      <a:pt x="249810" y="51641"/>
                      <a:pt x="258980" y="56395"/>
                    </a:cubicBezTo>
                    <a:cubicBezTo>
                      <a:pt x="263610" y="58796"/>
                      <a:pt x="268299" y="62177"/>
                      <a:pt x="272937" y="67177"/>
                    </a:cubicBezTo>
                    <a:cubicBezTo>
                      <a:pt x="281680" y="76602"/>
                      <a:pt x="269614" y="51370"/>
                      <a:pt x="255904" y="33876"/>
                    </a:cubicBezTo>
                    <a:cubicBezTo>
                      <a:pt x="242202" y="16383"/>
                      <a:pt x="237671" y="-2073"/>
                      <a:pt x="228443" y="189"/>
                    </a:cubicBezTo>
                    <a:cubicBezTo>
                      <a:pt x="221839" y="1809"/>
                      <a:pt x="196828" y="12106"/>
                      <a:pt x="179195" y="21030"/>
                    </a:cubicBezTo>
                    <a:cubicBezTo>
                      <a:pt x="172195" y="24566"/>
                      <a:pt x="166364" y="27897"/>
                      <a:pt x="163305" y="30381"/>
                    </a:cubicBezTo>
                    <a:cubicBezTo>
                      <a:pt x="152523" y="39115"/>
                      <a:pt x="128211" y="60408"/>
                      <a:pt x="120431" y="58805"/>
                    </a:cubicBezTo>
                    <a:cubicBezTo>
                      <a:pt x="112659" y="57209"/>
                      <a:pt x="95897" y="51353"/>
                      <a:pt x="97353" y="47488"/>
                    </a:cubicBezTo>
                    <a:cubicBezTo>
                      <a:pt x="98027" y="45687"/>
                      <a:pt x="101852" y="36311"/>
                      <a:pt x="104804" y="26515"/>
                    </a:cubicBezTo>
                    <a:cubicBezTo>
                      <a:pt x="100988" y="26162"/>
                      <a:pt x="97049" y="25693"/>
                      <a:pt x="92969" y="25117"/>
                    </a:cubicBezTo>
                    <a:cubicBezTo>
                      <a:pt x="92969" y="25117"/>
                      <a:pt x="72005" y="26935"/>
                      <a:pt x="52044" y="36632"/>
                    </a:cubicBezTo>
                    <a:cubicBezTo>
                      <a:pt x="51921" y="36689"/>
                      <a:pt x="51789" y="36755"/>
                      <a:pt x="51666" y="36821"/>
                    </a:cubicBezTo>
                    <a:cubicBezTo>
                      <a:pt x="56230" y="44708"/>
                      <a:pt x="65656" y="56732"/>
                      <a:pt x="65656" y="56732"/>
                    </a:cubicBezTo>
                    <a:cubicBezTo>
                      <a:pt x="65656" y="56732"/>
                      <a:pt x="26754" y="84004"/>
                      <a:pt x="14129" y="107033"/>
                    </a:cubicBezTo>
                    <a:cubicBezTo>
                      <a:pt x="10445" y="113752"/>
                      <a:pt x="7706" y="118958"/>
                      <a:pt x="5675" y="122956"/>
                    </a:cubicBezTo>
                    <a:cubicBezTo>
                      <a:pt x="748" y="132652"/>
                      <a:pt x="0" y="135243"/>
                      <a:pt x="0" y="135243"/>
                    </a:cubicBezTo>
                    <a:cubicBezTo>
                      <a:pt x="0" y="135243"/>
                      <a:pt x="2237" y="135926"/>
                      <a:pt x="5897" y="137036"/>
                    </a:cubicBezTo>
                    <a:cubicBezTo>
                      <a:pt x="21688" y="141847"/>
                      <a:pt x="64003" y="154636"/>
                      <a:pt x="67177" y="154751"/>
                    </a:cubicBezTo>
                    <a:cubicBezTo>
                      <a:pt x="71092" y="154899"/>
                      <a:pt x="99787" y="86760"/>
                      <a:pt x="99787" y="86760"/>
                    </a:cubicBezTo>
                    <a:cubicBezTo>
                      <a:pt x="99787" y="86760"/>
                      <a:pt x="106309" y="87006"/>
                      <a:pt x="106013" y="94828"/>
                    </a:cubicBezTo>
                    <a:close/>
                  </a:path>
                </a:pathLst>
              </a:custGeom>
              <a:solidFill>
                <a:srgbClr val="FFFFFF"/>
              </a:solidFill>
              <a:ln w="822" cap="flat">
                <a:noFill/>
                <a:prstDash val="solid"/>
                <a:miter/>
              </a:ln>
            </p:spPr>
            <p:txBody>
              <a:bodyPr rtlCol="0" anchor="ctr"/>
              <a:lstStyle/>
              <a:p>
                <a:endParaRPr lang="en-US"/>
              </a:p>
            </p:txBody>
          </p:sp>
          <p:sp>
            <p:nvSpPr>
              <p:cNvPr id="284" name="Freeform 283">
                <a:extLst>
                  <a:ext uri="{FF2B5EF4-FFF2-40B4-BE49-F238E27FC236}">
                    <a16:creationId xmlns:a16="http://schemas.microsoft.com/office/drawing/2014/main" id="{6C9A3A8C-1406-9EAE-E48F-D4A9ACB96869}"/>
                  </a:ext>
                </a:extLst>
              </p:cNvPr>
              <p:cNvSpPr/>
              <p:nvPr/>
            </p:nvSpPr>
            <p:spPr>
              <a:xfrm>
                <a:off x="6616373" y="4515153"/>
                <a:ext cx="108257" cy="82701"/>
              </a:xfrm>
              <a:custGeom>
                <a:avLst/>
                <a:gdLst>
                  <a:gd name="connsiteX0" fmla="*/ 69604 w 108257"/>
                  <a:gd name="connsiteY0" fmla="*/ 20554 h 82701"/>
                  <a:gd name="connsiteX1" fmla="*/ 92196 w 108257"/>
                  <a:gd name="connsiteY1" fmla="*/ 44914 h 82701"/>
                  <a:gd name="connsiteX2" fmla="*/ 108218 w 108257"/>
                  <a:gd name="connsiteY2" fmla="*/ 70336 h 82701"/>
                  <a:gd name="connsiteX3" fmla="*/ 38696 w 108257"/>
                  <a:gd name="connsiteY3" fmla="*/ 78166 h 82701"/>
                  <a:gd name="connsiteX4" fmla="*/ 11753 w 108257"/>
                  <a:gd name="connsiteY4" fmla="*/ 65393 h 82701"/>
                  <a:gd name="connsiteX5" fmla="*/ 387 w 108257"/>
                  <a:gd name="connsiteY5" fmla="*/ 20554 h 82701"/>
                  <a:gd name="connsiteX6" fmla="*/ 15026 w 108257"/>
                  <a:gd name="connsiteY6" fmla="*/ 13267 h 82701"/>
                  <a:gd name="connsiteX7" fmla="*/ 35086 w 108257"/>
                  <a:gd name="connsiteY7" fmla="*/ 963 h 82701"/>
                  <a:gd name="connsiteX8" fmla="*/ 69604 w 108257"/>
                  <a:gd name="connsiteY8" fmla="*/ 20554 h 82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257" h="82701">
                    <a:moveTo>
                      <a:pt x="69604" y="20554"/>
                    </a:moveTo>
                    <a:cubicBezTo>
                      <a:pt x="71331" y="27364"/>
                      <a:pt x="84564" y="39404"/>
                      <a:pt x="92196" y="44914"/>
                    </a:cubicBezTo>
                    <a:cubicBezTo>
                      <a:pt x="99829" y="50425"/>
                      <a:pt x="106351" y="50672"/>
                      <a:pt x="108218" y="70336"/>
                    </a:cubicBezTo>
                    <a:cubicBezTo>
                      <a:pt x="110085" y="90001"/>
                      <a:pt x="45120" y="81020"/>
                      <a:pt x="38696" y="78166"/>
                    </a:cubicBezTo>
                    <a:cubicBezTo>
                      <a:pt x="32273" y="75312"/>
                      <a:pt x="20882" y="65739"/>
                      <a:pt x="11753" y="65393"/>
                    </a:cubicBezTo>
                    <a:cubicBezTo>
                      <a:pt x="2624" y="65048"/>
                      <a:pt x="-1316" y="30941"/>
                      <a:pt x="387" y="20554"/>
                    </a:cubicBezTo>
                    <a:cubicBezTo>
                      <a:pt x="2089" y="10166"/>
                      <a:pt x="9713" y="15685"/>
                      <a:pt x="15026" y="13267"/>
                    </a:cubicBezTo>
                    <a:cubicBezTo>
                      <a:pt x="20340" y="10857"/>
                      <a:pt x="20636" y="3027"/>
                      <a:pt x="35086" y="963"/>
                    </a:cubicBezTo>
                    <a:cubicBezTo>
                      <a:pt x="49536" y="-1101"/>
                      <a:pt x="63921" y="-1866"/>
                      <a:pt x="69604" y="20554"/>
                    </a:cubicBezTo>
                    <a:close/>
                  </a:path>
                </a:pathLst>
              </a:custGeom>
              <a:solidFill>
                <a:srgbClr val="2C2D30"/>
              </a:solidFill>
              <a:ln w="822" cap="flat">
                <a:noFill/>
                <a:prstDash val="solid"/>
                <a:miter/>
              </a:ln>
            </p:spPr>
            <p:txBody>
              <a:bodyPr rtlCol="0" anchor="ctr"/>
              <a:lstStyle/>
              <a:p>
                <a:endParaRPr lang="en-US"/>
              </a:p>
            </p:txBody>
          </p:sp>
          <p:sp>
            <p:nvSpPr>
              <p:cNvPr id="285" name="Freeform 284">
                <a:extLst>
                  <a:ext uri="{FF2B5EF4-FFF2-40B4-BE49-F238E27FC236}">
                    <a16:creationId xmlns:a16="http://schemas.microsoft.com/office/drawing/2014/main" id="{42B7D04D-8676-92EE-1347-075BBF83AE6E}"/>
                  </a:ext>
                </a:extLst>
              </p:cNvPr>
              <p:cNvSpPr/>
              <p:nvPr/>
            </p:nvSpPr>
            <p:spPr>
              <a:xfrm>
                <a:off x="6397366" y="4505069"/>
                <a:ext cx="110665" cy="78762"/>
              </a:xfrm>
              <a:custGeom>
                <a:avLst/>
                <a:gdLst>
                  <a:gd name="connsiteX0" fmla="*/ 103601 w 110665"/>
                  <a:gd name="connsiteY0" fmla="*/ 18432 h 78762"/>
                  <a:gd name="connsiteX1" fmla="*/ 109753 w 110665"/>
                  <a:gd name="connsiteY1" fmla="*/ 63075 h 78762"/>
                  <a:gd name="connsiteX2" fmla="*/ 79413 w 110665"/>
                  <a:gd name="connsiteY2" fmla="*/ 71069 h 78762"/>
                  <a:gd name="connsiteX3" fmla="*/ 58251 w 110665"/>
                  <a:gd name="connsiteY3" fmla="*/ 78109 h 78762"/>
                  <a:gd name="connsiteX4" fmla="*/ 3468 w 110665"/>
                  <a:gd name="connsiteY4" fmla="*/ 76045 h 78762"/>
                  <a:gd name="connsiteX5" fmla="*/ 13782 w 110665"/>
                  <a:gd name="connsiteY5" fmla="*/ 45088 h 78762"/>
                  <a:gd name="connsiteX6" fmla="*/ 39862 w 110665"/>
                  <a:gd name="connsiteY6" fmla="*/ 8365 h 78762"/>
                  <a:gd name="connsiteX7" fmla="*/ 70185 w 110665"/>
                  <a:gd name="connsiteY7" fmla="*/ 4113 h 78762"/>
                  <a:gd name="connsiteX8" fmla="*/ 103601 w 110665"/>
                  <a:gd name="connsiteY8" fmla="*/ 18432 h 78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665" h="78762">
                    <a:moveTo>
                      <a:pt x="103601" y="18432"/>
                    </a:moveTo>
                    <a:cubicBezTo>
                      <a:pt x="111875" y="19312"/>
                      <a:pt x="111258" y="57901"/>
                      <a:pt x="109753" y="63075"/>
                    </a:cubicBezTo>
                    <a:cubicBezTo>
                      <a:pt x="108248" y="68240"/>
                      <a:pt x="82168" y="67261"/>
                      <a:pt x="79413" y="71069"/>
                    </a:cubicBezTo>
                    <a:cubicBezTo>
                      <a:pt x="76658" y="74885"/>
                      <a:pt x="80474" y="77640"/>
                      <a:pt x="58251" y="78109"/>
                    </a:cubicBezTo>
                    <a:cubicBezTo>
                      <a:pt x="36029" y="78578"/>
                      <a:pt x="5936" y="80050"/>
                      <a:pt x="3468" y="76045"/>
                    </a:cubicBezTo>
                    <a:cubicBezTo>
                      <a:pt x="1001" y="72039"/>
                      <a:pt x="-6673" y="67828"/>
                      <a:pt x="13782" y="45088"/>
                    </a:cubicBezTo>
                    <a:cubicBezTo>
                      <a:pt x="34228" y="22347"/>
                      <a:pt x="36909" y="17396"/>
                      <a:pt x="39862" y="8365"/>
                    </a:cubicBezTo>
                    <a:cubicBezTo>
                      <a:pt x="42814" y="-665"/>
                      <a:pt x="58687" y="-2853"/>
                      <a:pt x="70185" y="4113"/>
                    </a:cubicBezTo>
                    <a:cubicBezTo>
                      <a:pt x="70185" y="4105"/>
                      <a:pt x="94242" y="17437"/>
                      <a:pt x="103601" y="18432"/>
                    </a:cubicBezTo>
                    <a:close/>
                  </a:path>
                </a:pathLst>
              </a:custGeom>
              <a:solidFill>
                <a:srgbClr val="2C2D30"/>
              </a:solidFill>
              <a:ln w="822" cap="flat">
                <a:noFill/>
                <a:prstDash val="solid"/>
                <a:miter/>
              </a:ln>
            </p:spPr>
            <p:txBody>
              <a:bodyPr rtlCol="0" anchor="ctr"/>
              <a:lstStyle/>
              <a:p>
                <a:endParaRPr lang="en-US"/>
              </a:p>
            </p:txBody>
          </p:sp>
          <p:sp>
            <p:nvSpPr>
              <p:cNvPr id="286" name="Freeform 285">
                <a:extLst>
                  <a:ext uri="{FF2B5EF4-FFF2-40B4-BE49-F238E27FC236}">
                    <a16:creationId xmlns:a16="http://schemas.microsoft.com/office/drawing/2014/main" id="{D28C70EE-B56E-84DF-80B6-6ADF5E65CA7A}"/>
                  </a:ext>
                </a:extLst>
              </p:cNvPr>
              <p:cNvSpPr/>
              <p:nvPr/>
            </p:nvSpPr>
            <p:spPr>
              <a:xfrm>
                <a:off x="6530140" y="3729610"/>
                <a:ext cx="115726" cy="398486"/>
              </a:xfrm>
              <a:custGeom>
                <a:avLst/>
                <a:gdLst>
                  <a:gd name="connsiteX0" fmla="*/ 115726 w 115726"/>
                  <a:gd name="connsiteY0" fmla="*/ 0 h 398486"/>
                  <a:gd name="connsiteX1" fmla="*/ 79670 w 115726"/>
                  <a:gd name="connsiteY1" fmla="*/ 20841 h 398486"/>
                  <a:gd name="connsiteX2" fmla="*/ 58163 w 115726"/>
                  <a:gd name="connsiteY2" fmla="*/ 37010 h 398486"/>
                  <a:gd name="connsiteX3" fmla="*/ 62868 w 115726"/>
                  <a:gd name="connsiteY3" fmla="*/ 154743 h 398486"/>
                  <a:gd name="connsiteX4" fmla="*/ 43992 w 115726"/>
                  <a:gd name="connsiteY4" fmla="*/ 274196 h 398486"/>
                  <a:gd name="connsiteX5" fmla="*/ 21597 w 115726"/>
                  <a:gd name="connsiteY5" fmla="*/ 313838 h 398486"/>
                  <a:gd name="connsiteX6" fmla="*/ 8825 w 115726"/>
                  <a:gd name="connsiteY6" fmla="*/ 340781 h 398486"/>
                  <a:gd name="connsiteX7" fmla="*/ 1217 w 115726"/>
                  <a:gd name="connsiteY7" fmla="*/ 369229 h 398486"/>
                  <a:gd name="connsiteX8" fmla="*/ 4836 w 115726"/>
                  <a:gd name="connsiteY8" fmla="*/ 377199 h 398486"/>
                  <a:gd name="connsiteX9" fmla="*/ 15906 w 115726"/>
                  <a:gd name="connsiteY9" fmla="*/ 360635 h 398486"/>
                  <a:gd name="connsiteX10" fmla="*/ 19253 w 115726"/>
                  <a:gd name="connsiteY10" fmla="*/ 341167 h 398486"/>
                  <a:gd name="connsiteX11" fmla="*/ 18168 w 115726"/>
                  <a:gd name="connsiteY11" fmla="*/ 369863 h 398486"/>
                  <a:gd name="connsiteX12" fmla="*/ 9260 w 115726"/>
                  <a:gd name="connsiteY12" fmla="*/ 398262 h 398486"/>
                  <a:gd name="connsiteX13" fmla="*/ 48779 w 115726"/>
                  <a:gd name="connsiteY13" fmla="*/ 389305 h 398486"/>
                  <a:gd name="connsiteX14" fmla="*/ 70138 w 115726"/>
                  <a:gd name="connsiteY14" fmla="*/ 377051 h 398486"/>
                  <a:gd name="connsiteX15" fmla="*/ 75180 w 115726"/>
                  <a:gd name="connsiteY15" fmla="*/ 347196 h 398486"/>
                  <a:gd name="connsiteX16" fmla="*/ 75007 w 115726"/>
                  <a:gd name="connsiteY16" fmla="*/ 317152 h 398486"/>
                  <a:gd name="connsiteX17" fmla="*/ 91620 w 115726"/>
                  <a:gd name="connsiteY17" fmla="*/ 257697 h 398486"/>
                  <a:gd name="connsiteX18" fmla="*/ 112091 w 115726"/>
                  <a:gd name="connsiteY18" fmla="*/ 199690 h 398486"/>
                  <a:gd name="connsiteX19" fmla="*/ 114254 w 115726"/>
                  <a:gd name="connsiteY19" fmla="*/ 142300 h 398486"/>
                  <a:gd name="connsiteX20" fmla="*/ 115726 w 115726"/>
                  <a:gd name="connsiteY20" fmla="*/ 0 h 398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5726" h="398486">
                    <a:moveTo>
                      <a:pt x="115726" y="0"/>
                    </a:moveTo>
                    <a:cubicBezTo>
                      <a:pt x="94811" y="518"/>
                      <a:pt x="90354" y="14713"/>
                      <a:pt x="79670" y="20841"/>
                    </a:cubicBezTo>
                    <a:cubicBezTo>
                      <a:pt x="68987" y="26968"/>
                      <a:pt x="58163" y="37010"/>
                      <a:pt x="58163" y="37010"/>
                    </a:cubicBezTo>
                    <a:cubicBezTo>
                      <a:pt x="58163" y="37010"/>
                      <a:pt x="63353" y="141699"/>
                      <a:pt x="62868" y="154743"/>
                    </a:cubicBezTo>
                    <a:cubicBezTo>
                      <a:pt x="62374" y="167787"/>
                      <a:pt x="48302" y="263907"/>
                      <a:pt x="43992" y="274196"/>
                    </a:cubicBezTo>
                    <a:cubicBezTo>
                      <a:pt x="39683" y="284484"/>
                      <a:pt x="29624" y="308919"/>
                      <a:pt x="21597" y="313838"/>
                    </a:cubicBezTo>
                    <a:cubicBezTo>
                      <a:pt x="13570" y="318756"/>
                      <a:pt x="10330" y="335616"/>
                      <a:pt x="8825" y="340781"/>
                    </a:cubicBezTo>
                    <a:cubicBezTo>
                      <a:pt x="7320" y="345946"/>
                      <a:pt x="4079" y="362806"/>
                      <a:pt x="1217" y="369229"/>
                    </a:cubicBezTo>
                    <a:cubicBezTo>
                      <a:pt x="-1637" y="375653"/>
                      <a:pt x="921" y="377059"/>
                      <a:pt x="4836" y="377199"/>
                    </a:cubicBezTo>
                    <a:cubicBezTo>
                      <a:pt x="8750" y="377347"/>
                      <a:pt x="15717" y="365857"/>
                      <a:pt x="15906" y="360635"/>
                    </a:cubicBezTo>
                    <a:cubicBezTo>
                      <a:pt x="16095" y="355412"/>
                      <a:pt x="17995" y="339819"/>
                      <a:pt x="19253" y="341167"/>
                    </a:cubicBezTo>
                    <a:cubicBezTo>
                      <a:pt x="20512" y="342525"/>
                      <a:pt x="19574" y="367305"/>
                      <a:pt x="18168" y="369863"/>
                    </a:cubicBezTo>
                    <a:cubicBezTo>
                      <a:pt x="16761" y="372420"/>
                      <a:pt x="2788" y="396707"/>
                      <a:pt x="9260" y="398262"/>
                    </a:cubicBezTo>
                    <a:cubicBezTo>
                      <a:pt x="15733" y="399816"/>
                      <a:pt x="40809" y="392924"/>
                      <a:pt x="48779" y="389305"/>
                    </a:cubicBezTo>
                    <a:cubicBezTo>
                      <a:pt x="56749" y="385687"/>
                      <a:pt x="67235" y="384774"/>
                      <a:pt x="70138" y="377051"/>
                    </a:cubicBezTo>
                    <a:cubicBezTo>
                      <a:pt x="73041" y="369320"/>
                      <a:pt x="74645" y="361548"/>
                      <a:pt x="75180" y="347196"/>
                    </a:cubicBezTo>
                    <a:cubicBezTo>
                      <a:pt x="75722" y="332853"/>
                      <a:pt x="74810" y="322366"/>
                      <a:pt x="75007" y="317152"/>
                    </a:cubicBezTo>
                    <a:cubicBezTo>
                      <a:pt x="75204" y="311938"/>
                      <a:pt x="88619" y="268035"/>
                      <a:pt x="91620" y="257697"/>
                    </a:cubicBezTo>
                    <a:cubicBezTo>
                      <a:pt x="94622" y="247359"/>
                      <a:pt x="111556" y="214042"/>
                      <a:pt x="112091" y="199690"/>
                    </a:cubicBezTo>
                    <a:cubicBezTo>
                      <a:pt x="112626" y="185338"/>
                      <a:pt x="115167" y="152786"/>
                      <a:pt x="114254" y="142300"/>
                    </a:cubicBezTo>
                    <a:cubicBezTo>
                      <a:pt x="113358" y="131830"/>
                      <a:pt x="115726" y="0"/>
                      <a:pt x="115726" y="0"/>
                    </a:cubicBezTo>
                    <a:close/>
                  </a:path>
                </a:pathLst>
              </a:custGeom>
              <a:solidFill>
                <a:srgbClr val="FDD1B0"/>
              </a:solidFill>
              <a:ln w="822" cap="flat">
                <a:noFill/>
                <a:prstDash val="solid"/>
                <a:miter/>
              </a:ln>
            </p:spPr>
            <p:txBody>
              <a:bodyPr rtlCol="0" anchor="ctr"/>
              <a:lstStyle/>
              <a:p>
                <a:endParaRPr lang="en-US"/>
              </a:p>
            </p:txBody>
          </p:sp>
          <p:sp>
            <p:nvSpPr>
              <p:cNvPr id="287" name="Freeform 286">
                <a:extLst>
                  <a:ext uri="{FF2B5EF4-FFF2-40B4-BE49-F238E27FC236}">
                    <a16:creationId xmlns:a16="http://schemas.microsoft.com/office/drawing/2014/main" id="{6D2AF375-C98C-D8F8-306E-F3F0187149C7}"/>
                  </a:ext>
                </a:extLst>
              </p:cNvPr>
              <p:cNvSpPr/>
              <p:nvPr/>
            </p:nvSpPr>
            <p:spPr>
              <a:xfrm>
                <a:off x="6446649" y="3439955"/>
                <a:ext cx="117730" cy="146561"/>
              </a:xfrm>
              <a:custGeom>
                <a:avLst/>
                <a:gdLst>
                  <a:gd name="connsiteX0" fmla="*/ 89026 w 117730"/>
                  <a:gd name="connsiteY0" fmla="*/ 7950 h 146561"/>
                  <a:gd name="connsiteX1" fmla="*/ 117524 w 117730"/>
                  <a:gd name="connsiteY1" fmla="*/ 83476 h 146561"/>
                  <a:gd name="connsiteX2" fmla="*/ 66853 w 117730"/>
                  <a:gd name="connsiteY2" fmla="*/ 145562 h 146561"/>
                  <a:gd name="connsiteX3" fmla="*/ 14117 w 117730"/>
                  <a:gd name="connsiteY3" fmla="*/ 123981 h 146561"/>
                  <a:gd name="connsiteX4" fmla="*/ 1369 w 117730"/>
                  <a:gd name="connsiteY4" fmla="*/ 46441 h 146561"/>
                  <a:gd name="connsiteX5" fmla="*/ 50091 w 117730"/>
                  <a:gd name="connsiteY5" fmla="*/ 1256 h 146561"/>
                  <a:gd name="connsiteX6" fmla="*/ 89026 w 117730"/>
                  <a:gd name="connsiteY6" fmla="*/ 7950 h 146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730" h="146561">
                    <a:moveTo>
                      <a:pt x="89026" y="7950"/>
                    </a:moveTo>
                    <a:cubicBezTo>
                      <a:pt x="104200" y="15550"/>
                      <a:pt x="119711" y="60044"/>
                      <a:pt x="117524" y="83476"/>
                    </a:cubicBezTo>
                    <a:cubicBezTo>
                      <a:pt x="115336" y="106907"/>
                      <a:pt x="102316" y="140372"/>
                      <a:pt x="66853" y="145562"/>
                    </a:cubicBezTo>
                    <a:cubicBezTo>
                      <a:pt x="31389" y="150752"/>
                      <a:pt x="17637" y="134566"/>
                      <a:pt x="14117" y="123981"/>
                    </a:cubicBezTo>
                    <a:cubicBezTo>
                      <a:pt x="10597" y="113396"/>
                      <a:pt x="-4585" y="65809"/>
                      <a:pt x="1369" y="46441"/>
                    </a:cubicBezTo>
                    <a:cubicBezTo>
                      <a:pt x="7324" y="27072"/>
                      <a:pt x="27778" y="4331"/>
                      <a:pt x="50091" y="1256"/>
                    </a:cubicBezTo>
                    <a:cubicBezTo>
                      <a:pt x="72412" y="-1820"/>
                      <a:pt x="74929" y="885"/>
                      <a:pt x="89026" y="7950"/>
                    </a:cubicBezTo>
                    <a:close/>
                  </a:path>
                </a:pathLst>
              </a:custGeom>
              <a:solidFill>
                <a:srgbClr val="FDD1B0"/>
              </a:solidFill>
              <a:ln w="822" cap="flat">
                <a:noFill/>
                <a:prstDash val="solid"/>
                <a:miter/>
              </a:ln>
            </p:spPr>
            <p:txBody>
              <a:bodyPr rtlCol="0" anchor="ctr"/>
              <a:lstStyle/>
              <a:p>
                <a:endParaRPr lang="en-US"/>
              </a:p>
            </p:txBody>
          </p:sp>
          <p:sp>
            <p:nvSpPr>
              <p:cNvPr id="288" name="Freeform 287">
                <a:extLst>
                  <a:ext uri="{FF2B5EF4-FFF2-40B4-BE49-F238E27FC236}">
                    <a16:creationId xmlns:a16="http://schemas.microsoft.com/office/drawing/2014/main" id="{1AE533F2-C5E3-562C-F894-09FBF37515FF}"/>
                  </a:ext>
                </a:extLst>
              </p:cNvPr>
              <p:cNvSpPr/>
              <p:nvPr/>
            </p:nvSpPr>
            <p:spPr>
              <a:xfrm>
                <a:off x="6438437" y="3427196"/>
                <a:ext cx="50341" cy="91852"/>
              </a:xfrm>
              <a:custGeom>
                <a:avLst/>
                <a:gdLst>
                  <a:gd name="connsiteX0" fmla="*/ 50342 w 50341"/>
                  <a:gd name="connsiteY0" fmla="*/ 0 h 91852"/>
                  <a:gd name="connsiteX1" fmla="*/ 40177 w 50341"/>
                  <a:gd name="connsiteY1" fmla="*/ 27042 h 91852"/>
                  <a:gd name="connsiteX2" fmla="*/ 23884 w 50341"/>
                  <a:gd name="connsiteY2" fmla="*/ 43409 h 91852"/>
                  <a:gd name="connsiteX3" fmla="*/ 12764 w 50341"/>
                  <a:gd name="connsiteY3" fmla="*/ 61272 h 91852"/>
                  <a:gd name="connsiteX4" fmla="*/ 9886 w 50341"/>
                  <a:gd name="connsiteY4" fmla="*/ 88314 h 91852"/>
                  <a:gd name="connsiteX5" fmla="*/ 0 w 50341"/>
                  <a:gd name="connsiteY5" fmla="*/ 88216 h 91852"/>
                  <a:gd name="connsiteX6" fmla="*/ 6991 w 50341"/>
                  <a:gd name="connsiteY6" fmla="*/ 41460 h 91852"/>
                  <a:gd name="connsiteX7" fmla="*/ 50342 w 50341"/>
                  <a:gd name="connsiteY7" fmla="*/ 0 h 9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341" h="91852">
                    <a:moveTo>
                      <a:pt x="50342" y="0"/>
                    </a:moveTo>
                    <a:cubicBezTo>
                      <a:pt x="50144" y="5214"/>
                      <a:pt x="49503" y="22173"/>
                      <a:pt x="40177" y="27042"/>
                    </a:cubicBezTo>
                    <a:cubicBezTo>
                      <a:pt x="30850" y="31911"/>
                      <a:pt x="25438" y="36936"/>
                      <a:pt x="23884" y="43409"/>
                    </a:cubicBezTo>
                    <a:cubicBezTo>
                      <a:pt x="22337" y="49881"/>
                      <a:pt x="16868" y="56206"/>
                      <a:pt x="12764" y="61272"/>
                    </a:cubicBezTo>
                    <a:cubicBezTo>
                      <a:pt x="8652" y="66339"/>
                      <a:pt x="12238" y="80296"/>
                      <a:pt x="9886" y="88314"/>
                    </a:cubicBezTo>
                    <a:cubicBezTo>
                      <a:pt x="7525" y="96333"/>
                      <a:pt x="0" y="88216"/>
                      <a:pt x="0" y="88216"/>
                    </a:cubicBezTo>
                    <a:lnTo>
                      <a:pt x="6991" y="41460"/>
                    </a:lnTo>
                    <a:lnTo>
                      <a:pt x="50342" y="0"/>
                    </a:lnTo>
                    <a:close/>
                  </a:path>
                </a:pathLst>
              </a:custGeom>
              <a:solidFill>
                <a:srgbClr val="F0BB7E"/>
              </a:solidFill>
              <a:ln w="822" cap="flat">
                <a:noFill/>
                <a:prstDash val="solid"/>
                <a:miter/>
              </a:ln>
            </p:spPr>
            <p:txBody>
              <a:bodyPr rtlCol="0" anchor="ctr"/>
              <a:lstStyle/>
              <a:p>
                <a:endParaRPr lang="en-US"/>
              </a:p>
            </p:txBody>
          </p:sp>
          <p:sp>
            <p:nvSpPr>
              <p:cNvPr id="289" name="Freeform 288">
                <a:extLst>
                  <a:ext uri="{FF2B5EF4-FFF2-40B4-BE49-F238E27FC236}">
                    <a16:creationId xmlns:a16="http://schemas.microsoft.com/office/drawing/2014/main" id="{859698CD-659B-1944-8641-584CEEDB7763}"/>
                  </a:ext>
                </a:extLst>
              </p:cNvPr>
              <p:cNvSpPr/>
              <p:nvPr/>
            </p:nvSpPr>
            <p:spPr>
              <a:xfrm>
                <a:off x="6491469" y="3427344"/>
                <a:ext cx="68138" cy="56206"/>
              </a:xfrm>
              <a:custGeom>
                <a:avLst/>
                <a:gdLst>
                  <a:gd name="connsiteX0" fmla="*/ 1224 w 68138"/>
                  <a:gd name="connsiteY0" fmla="*/ 0 h 56206"/>
                  <a:gd name="connsiteX1" fmla="*/ 4596 w 68138"/>
                  <a:gd name="connsiteY1" fmla="*/ 14492 h 56206"/>
                  <a:gd name="connsiteX2" fmla="*/ 24014 w 68138"/>
                  <a:gd name="connsiteY2" fmla="*/ 19147 h 56206"/>
                  <a:gd name="connsiteX3" fmla="*/ 40776 w 68138"/>
                  <a:gd name="connsiteY3" fmla="*/ 25002 h 56206"/>
                  <a:gd name="connsiteX4" fmla="*/ 66206 w 68138"/>
                  <a:gd name="connsiteY4" fmla="*/ 55894 h 56206"/>
                  <a:gd name="connsiteX5" fmla="*/ 65754 w 68138"/>
                  <a:gd name="connsiteY5" fmla="*/ 20717 h 56206"/>
                  <a:gd name="connsiteX6" fmla="*/ 36442 w 68138"/>
                  <a:gd name="connsiteY6" fmla="*/ 1324 h 56206"/>
                  <a:gd name="connsiteX7" fmla="*/ 1224 w 68138"/>
                  <a:gd name="connsiteY7" fmla="*/ 0 h 5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138" h="56206">
                    <a:moveTo>
                      <a:pt x="1224" y="0"/>
                    </a:moveTo>
                    <a:cubicBezTo>
                      <a:pt x="1224" y="0"/>
                      <a:pt x="-3134" y="11588"/>
                      <a:pt x="4596" y="14492"/>
                    </a:cubicBezTo>
                    <a:cubicBezTo>
                      <a:pt x="12327" y="17395"/>
                      <a:pt x="17542" y="17592"/>
                      <a:pt x="24014" y="19147"/>
                    </a:cubicBezTo>
                    <a:cubicBezTo>
                      <a:pt x="30487" y="20701"/>
                      <a:pt x="37059" y="19640"/>
                      <a:pt x="40776" y="25002"/>
                    </a:cubicBezTo>
                    <a:cubicBezTo>
                      <a:pt x="44494" y="30365"/>
                      <a:pt x="61608" y="51699"/>
                      <a:pt x="66206" y="55894"/>
                    </a:cubicBezTo>
                    <a:cubicBezTo>
                      <a:pt x="70803" y="60088"/>
                      <a:pt x="65754" y="20717"/>
                      <a:pt x="65754" y="20717"/>
                    </a:cubicBezTo>
                    <a:lnTo>
                      <a:pt x="36442" y="1324"/>
                    </a:lnTo>
                    <a:lnTo>
                      <a:pt x="1224" y="0"/>
                    </a:lnTo>
                    <a:close/>
                  </a:path>
                </a:pathLst>
              </a:custGeom>
              <a:solidFill>
                <a:srgbClr val="F0BB7E"/>
              </a:solidFill>
              <a:ln w="822" cap="flat">
                <a:noFill/>
                <a:prstDash val="solid"/>
                <a:miter/>
              </a:ln>
            </p:spPr>
            <p:txBody>
              <a:bodyPr rtlCol="0" anchor="ctr"/>
              <a:lstStyle/>
              <a:p>
                <a:endParaRPr lang="en-US"/>
              </a:p>
            </p:txBody>
          </p:sp>
          <p:sp>
            <p:nvSpPr>
              <p:cNvPr id="290" name="Freeform 289">
                <a:extLst>
                  <a:ext uri="{FF2B5EF4-FFF2-40B4-BE49-F238E27FC236}">
                    <a16:creationId xmlns:a16="http://schemas.microsoft.com/office/drawing/2014/main" id="{B9C731E5-BB81-74BB-0CA8-BEF8F6FB613F}"/>
                  </a:ext>
                </a:extLst>
              </p:cNvPr>
              <p:cNvSpPr/>
              <p:nvPr/>
            </p:nvSpPr>
            <p:spPr>
              <a:xfrm>
                <a:off x="6548953" y="3491198"/>
                <a:ext cx="37419" cy="44852"/>
              </a:xfrm>
              <a:custGeom>
                <a:avLst/>
                <a:gdLst>
                  <a:gd name="connsiteX0" fmla="*/ 8516 w 37419"/>
                  <a:gd name="connsiteY0" fmla="*/ 19567 h 44852"/>
                  <a:gd name="connsiteX1" fmla="*/ 31429 w 37419"/>
                  <a:gd name="connsiteY1" fmla="*/ 839 h 44852"/>
                  <a:gd name="connsiteX2" fmla="*/ 13508 w 37419"/>
                  <a:gd name="connsiteY2" fmla="*/ 43113 h 44852"/>
                  <a:gd name="connsiteX3" fmla="*/ 8516 w 37419"/>
                  <a:gd name="connsiteY3" fmla="*/ 19567 h 44852"/>
                </a:gdLst>
                <a:ahLst/>
                <a:cxnLst>
                  <a:cxn ang="0">
                    <a:pos x="connsiteX0" y="connsiteY0"/>
                  </a:cxn>
                  <a:cxn ang="0">
                    <a:pos x="connsiteX1" y="connsiteY1"/>
                  </a:cxn>
                  <a:cxn ang="0">
                    <a:pos x="connsiteX2" y="connsiteY2"/>
                  </a:cxn>
                  <a:cxn ang="0">
                    <a:pos x="connsiteX3" y="connsiteY3"/>
                  </a:cxn>
                </a:cxnLst>
                <a:rect l="l" t="t" r="r" b="b"/>
                <a:pathLst>
                  <a:path w="37419" h="44852">
                    <a:moveTo>
                      <a:pt x="8516" y="19567"/>
                    </a:moveTo>
                    <a:cubicBezTo>
                      <a:pt x="8516" y="19567"/>
                      <a:pt x="21190" y="-4770"/>
                      <a:pt x="31429" y="839"/>
                    </a:cubicBezTo>
                    <a:cubicBezTo>
                      <a:pt x="41669" y="6449"/>
                      <a:pt x="40649" y="33532"/>
                      <a:pt x="13508" y="43113"/>
                    </a:cubicBezTo>
                    <a:cubicBezTo>
                      <a:pt x="-13633" y="52695"/>
                      <a:pt x="8516" y="19567"/>
                      <a:pt x="8516" y="19567"/>
                    </a:cubicBezTo>
                    <a:close/>
                  </a:path>
                </a:pathLst>
              </a:custGeom>
              <a:solidFill>
                <a:srgbClr val="FDD1B0"/>
              </a:solidFill>
              <a:ln w="822" cap="flat">
                <a:noFill/>
                <a:prstDash val="solid"/>
                <a:miter/>
              </a:ln>
            </p:spPr>
            <p:txBody>
              <a:bodyPr rtlCol="0" anchor="ctr"/>
              <a:lstStyle/>
              <a:p>
                <a:endParaRPr lang="en-US"/>
              </a:p>
            </p:txBody>
          </p:sp>
          <p:sp>
            <p:nvSpPr>
              <p:cNvPr id="291" name="Freeform 290">
                <a:extLst>
                  <a:ext uri="{FF2B5EF4-FFF2-40B4-BE49-F238E27FC236}">
                    <a16:creationId xmlns:a16="http://schemas.microsoft.com/office/drawing/2014/main" id="{86EDB246-002A-1497-E370-C5F6342BEAD3}"/>
                  </a:ext>
                </a:extLst>
              </p:cNvPr>
              <p:cNvSpPr/>
              <p:nvPr/>
            </p:nvSpPr>
            <p:spPr>
              <a:xfrm>
                <a:off x="6574551" y="3725201"/>
                <a:ext cx="6488" cy="30702"/>
              </a:xfrm>
              <a:custGeom>
                <a:avLst/>
                <a:gdLst>
                  <a:gd name="connsiteX0" fmla="*/ 6482 w 6488"/>
                  <a:gd name="connsiteY0" fmla="*/ 30702 h 30702"/>
                  <a:gd name="connsiteX1" fmla="*/ 231 w 6488"/>
                  <a:gd name="connsiteY1" fmla="*/ 17 h 30702"/>
                  <a:gd name="connsiteX2" fmla="*/ 6482 w 6488"/>
                  <a:gd name="connsiteY2" fmla="*/ 30702 h 30702"/>
                </a:gdLst>
                <a:ahLst/>
                <a:cxnLst>
                  <a:cxn ang="0">
                    <a:pos x="connsiteX0" y="connsiteY0"/>
                  </a:cxn>
                  <a:cxn ang="0">
                    <a:pos x="connsiteX1" y="connsiteY1"/>
                  </a:cxn>
                  <a:cxn ang="0">
                    <a:pos x="connsiteX2" y="connsiteY2"/>
                  </a:cxn>
                </a:cxnLst>
                <a:rect l="l" t="t" r="r" b="b"/>
                <a:pathLst>
                  <a:path w="6488" h="30702">
                    <a:moveTo>
                      <a:pt x="6482" y="30702"/>
                    </a:moveTo>
                    <a:cubicBezTo>
                      <a:pt x="6695" y="24945"/>
                      <a:pt x="1909" y="-748"/>
                      <a:pt x="231" y="17"/>
                    </a:cubicBezTo>
                    <a:cubicBezTo>
                      <a:pt x="-1438" y="773"/>
                      <a:pt x="6482" y="30702"/>
                      <a:pt x="6482" y="30702"/>
                    </a:cubicBezTo>
                    <a:close/>
                  </a:path>
                </a:pathLst>
              </a:custGeom>
              <a:solidFill>
                <a:srgbClr val="A66767"/>
              </a:solidFill>
              <a:ln w="822" cap="flat">
                <a:noFill/>
                <a:prstDash val="solid"/>
                <a:miter/>
              </a:ln>
            </p:spPr>
            <p:txBody>
              <a:bodyPr rtlCol="0" anchor="ctr"/>
              <a:lstStyle/>
              <a:p>
                <a:endParaRPr lang="en-US"/>
              </a:p>
            </p:txBody>
          </p:sp>
        </p:grpSp>
        <p:grpSp>
          <p:nvGrpSpPr>
            <p:cNvPr id="292" name="Graphic 2">
              <a:extLst>
                <a:ext uri="{FF2B5EF4-FFF2-40B4-BE49-F238E27FC236}">
                  <a16:creationId xmlns:a16="http://schemas.microsoft.com/office/drawing/2014/main" id="{9A7D7097-651D-ED8B-AB17-1EDE66DB9F77}"/>
                </a:ext>
              </a:extLst>
            </p:cNvPr>
            <p:cNvGrpSpPr/>
            <p:nvPr/>
          </p:nvGrpSpPr>
          <p:grpSpPr>
            <a:xfrm>
              <a:off x="3806907" y="5605272"/>
              <a:ext cx="526136" cy="1429911"/>
              <a:chOff x="3776243" y="3155600"/>
              <a:chExt cx="526136" cy="1429911"/>
            </a:xfrm>
          </p:grpSpPr>
          <p:sp>
            <p:nvSpPr>
              <p:cNvPr id="293" name="Freeform 292">
                <a:extLst>
                  <a:ext uri="{FF2B5EF4-FFF2-40B4-BE49-F238E27FC236}">
                    <a16:creationId xmlns:a16="http://schemas.microsoft.com/office/drawing/2014/main" id="{85BA104F-2F05-AA5C-6DDC-7A1EB438842B}"/>
                  </a:ext>
                </a:extLst>
              </p:cNvPr>
              <p:cNvSpPr/>
              <p:nvPr/>
            </p:nvSpPr>
            <p:spPr>
              <a:xfrm>
                <a:off x="3927245" y="4515012"/>
                <a:ext cx="162224" cy="62518"/>
              </a:xfrm>
              <a:custGeom>
                <a:avLst/>
                <a:gdLst>
                  <a:gd name="connsiteX0" fmla="*/ 64576 w 162224"/>
                  <a:gd name="connsiteY0" fmla="*/ 2782 h 62518"/>
                  <a:gd name="connsiteX1" fmla="*/ 474 w 162224"/>
                  <a:gd name="connsiteY1" fmla="*/ 35696 h 62518"/>
                  <a:gd name="connsiteX2" fmla="*/ 17811 w 162224"/>
                  <a:gd name="connsiteY2" fmla="*/ 60468 h 62518"/>
                  <a:gd name="connsiteX3" fmla="*/ 87169 w 162224"/>
                  <a:gd name="connsiteY3" fmla="*/ 55517 h 62518"/>
                  <a:gd name="connsiteX4" fmla="*/ 139188 w 162224"/>
                  <a:gd name="connsiteY4" fmla="*/ 40655 h 62518"/>
                  <a:gd name="connsiteX5" fmla="*/ 162225 w 162224"/>
                  <a:gd name="connsiteY5" fmla="*/ 29198 h 62518"/>
                  <a:gd name="connsiteX6" fmla="*/ 159009 w 162224"/>
                  <a:gd name="connsiteY6" fmla="*/ 3497 h 62518"/>
                  <a:gd name="connsiteX7" fmla="*/ 64576 w 162224"/>
                  <a:gd name="connsiteY7" fmla="*/ 2782 h 6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224" h="62518">
                    <a:moveTo>
                      <a:pt x="64576" y="2782"/>
                    </a:moveTo>
                    <a:cubicBezTo>
                      <a:pt x="64576" y="2782"/>
                      <a:pt x="2950" y="28269"/>
                      <a:pt x="474" y="35696"/>
                    </a:cubicBezTo>
                    <a:cubicBezTo>
                      <a:pt x="-2001" y="43131"/>
                      <a:pt x="5425" y="55508"/>
                      <a:pt x="17811" y="60468"/>
                    </a:cubicBezTo>
                    <a:cubicBezTo>
                      <a:pt x="30198" y="65419"/>
                      <a:pt x="72307" y="60468"/>
                      <a:pt x="87169" y="55517"/>
                    </a:cubicBezTo>
                    <a:cubicBezTo>
                      <a:pt x="102030" y="50566"/>
                      <a:pt x="126802" y="40655"/>
                      <a:pt x="139188" y="40655"/>
                    </a:cubicBezTo>
                    <a:cubicBezTo>
                      <a:pt x="151574" y="40655"/>
                      <a:pt x="162225" y="31674"/>
                      <a:pt x="162225" y="29198"/>
                    </a:cubicBezTo>
                    <a:cubicBezTo>
                      <a:pt x="162225" y="26723"/>
                      <a:pt x="161485" y="10932"/>
                      <a:pt x="159009" y="3497"/>
                    </a:cubicBezTo>
                    <a:cubicBezTo>
                      <a:pt x="156526" y="-3930"/>
                      <a:pt x="64576" y="2782"/>
                      <a:pt x="64576" y="2782"/>
                    </a:cubicBezTo>
                    <a:close/>
                  </a:path>
                </a:pathLst>
              </a:custGeom>
              <a:solidFill>
                <a:srgbClr val="D3A06C"/>
              </a:solidFill>
              <a:ln w="822" cap="flat">
                <a:noFill/>
                <a:prstDash val="solid"/>
                <a:miter/>
              </a:ln>
            </p:spPr>
            <p:txBody>
              <a:bodyPr rtlCol="0" anchor="ctr"/>
              <a:lstStyle/>
              <a:p>
                <a:endParaRPr lang="en-US"/>
              </a:p>
            </p:txBody>
          </p:sp>
          <p:sp>
            <p:nvSpPr>
              <p:cNvPr id="294" name="Freeform 293">
                <a:extLst>
                  <a:ext uri="{FF2B5EF4-FFF2-40B4-BE49-F238E27FC236}">
                    <a16:creationId xmlns:a16="http://schemas.microsoft.com/office/drawing/2014/main" id="{EFA9A84B-6740-990A-D7A5-2B438E8BD43E}"/>
                  </a:ext>
                </a:extLst>
              </p:cNvPr>
              <p:cNvSpPr/>
              <p:nvPr/>
            </p:nvSpPr>
            <p:spPr>
              <a:xfrm>
                <a:off x="4096082" y="4513402"/>
                <a:ext cx="188806" cy="72109"/>
              </a:xfrm>
              <a:custGeom>
                <a:avLst/>
                <a:gdLst>
                  <a:gd name="connsiteX0" fmla="*/ 0 w 188806"/>
                  <a:gd name="connsiteY0" fmla="*/ 9911 h 72109"/>
                  <a:gd name="connsiteX1" fmla="*/ 7435 w 188806"/>
                  <a:gd name="connsiteY1" fmla="*/ 52020 h 72109"/>
                  <a:gd name="connsiteX2" fmla="*/ 64406 w 188806"/>
                  <a:gd name="connsiteY2" fmla="*/ 56971 h 72109"/>
                  <a:gd name="connsiteX3" fmla="*/ 153576 w 188806"/>
                  <a:gd name="connsiteY3" fmla="*/ 71833 h 72109"/>
                  <a:gd name="connsiteX4" fmla="*/ 188258 w 188806"/>
                  <a:gd name="connsiteY4" fmla="*/ 52020 h 72109"/>
                  <a:gd name="connsiteX5" fmla="*/ 106515 w 188806"/>
                  <a:gd name="connsiteY5" fmla="*/ 0 h 72109"/>
                  <a:gd name="connsiteX6" fmla="*/ 0 w 188806"/>
                  <a:gd name="connsiteY6" fmla="*/ 9911 h 7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806" h="72109">
                    <a:moveTo>
                      <a:pt x="0" y="9911"/>
                    </a:moveTo>
                    <a:cubicBezTo>
                      <a:pt x="0" y="14862"/>
                      <a:pt x="0" y="47069"/>
                      <a:pt x="7435" y="52020"/>
                    </a:cubicBezTo>
                    <a:cubicBezTo>
                      <a:pt x="14870" y="56971"/>
                      <a:pt x="56979" y="54495"/>
                      <a:pt x="64406" y="56971"/>
                    </a:cubicBezTo>
                    <a:cubicBezTo>
                      <a:pt x="71833" y="59447"/>
                      <a:pt x="121377" y="74308"/>
                      <a:pt x="153576" y="71833"/>
                    </a:cubicBezTo>
                    <a:cubicBezTo>
                      <a:pt x="185775" y="69357"/>
                      <a:pt x="190734" y="56971"/>
                      <a:pt x="188258" y="52020"/>
                    </a:cubicBezTo>
                    <a:cubicBezTo>
                      <a:pt x="185783" y="47069"/>
                      <a:pt x="106515" y="0"/>
                      <a:pt x="106515" y="0"/>
                    </a:cubicBezTo>
                    <a:lnTo>
                      <a:pt x="0" y="9911"/>
                    </a:lnTo>
                    <a:close/>
                  </a:path>
                </a:pathLst>
              </a:custGeom>
              <a:solidFill>
                <a:srgbClr val="D3A06C"/>
              </a:solidFill>
              <a:ln w="822" cap="flat">
                <a:noFill/>
                <a:prstDash val="solid"/>
                <a:miter/>
              </a:ln>
            </p:spPr>
            <p:txBody>
              <a:bodyPr rtlCol="0" anchor="ctr"/>
              <a:lstStyle/>
              <a:p>
                <a:endParaRPr lang="en-US"/>
              </a:p>
            </p:txBody>
          </p:sp>
          <p:sp>
            <p:nvSpPr>
              <p:cNvPr id="295" name="Freeform 294">
                <a:extLst>
                  <a:ext uri="{FF2B5EF4-FFF2-40B4-BE49-F238E27FC236}">
                    <a16:creationId xmlns:a16="http://schemas.microsoft.com/office/drawing/2014/main" id="{2C2D028F-8C0B-AE41-50EC-A897A116F040}"/>
                  </a:ext>
                </a:extLst>
              </p:cNvPr>
              <p:cNvSpPr/>
              <p:nvPr/>
            </p:nvSpPr>
            <p:spPr>
              <a:xfrm>
                <a:off x="3791407" y="3866901"/>
                <a:ext cx="17337" cy="54495"/>
              </a:xfrm>
              <a:custGeom>
                <a:avLst/>
                <a:gdLst>
                  <a:gd name="connsiteX0" fmla="*/ 0 w 17337"/>
                  <a:gd name="connsiteY0" fmla="*/ 0 h 54495"/>
                  <a:gd name="connsiteX1" fmla="*/ 0 w 17337"/>
                  <a:gd name="connsiteY1" fmla="*/ 51337 h 54495"/>
                  <a:gd name="connsiteX2" fmla="*/ 3158 w 17337"/>
                  <a:gd name="connsiteY2" fmla="*/ 54495 h 54495"/>
                  <a:gd name="connsiteX3" fmla="*/ 14179 w 17337"/>
                  <a:gd name="connsiteY3" fmla="*/ 54495 h 54495"/>
                  <a:gd name="connsiteX4" fmla="*/ 17337 w 17337"/>
                  <a:gd name="connsiteY4" fmla="*/ 51337 h 54495"/>
                  <a:gd name="connsiteX5" fmla="*/ 17337 w 17337"/>
                  <a:gd name="connsiteY5" fmla="*/ 7435 h 54495"/>
                  <a:gd name="connsiteX6" fmla="*/ 0 w 17337"/>
                  <a:gd name="connsiteY6" fmla="*/ 0 h 54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37" h="54495">
                    <a:moveTo>
                      <a:pt x="0" y="0"/>
                    </a:moveTo>
                    <a:lnTo>
                      <a:pt x="0" y="51337"/>
                    </a:lnTo>
                    <a:cubicBezTo>
                      <a:pt x="0" y="53081"/>
                      <a:pt x="1414" y="54495"/>
                      <a:pt x="3158" y="54495"/>
                    </a:cubicBezTo>
                    <a:lnTo>
                      <a:pt x="14179" y="54495"/>
                    </a:lnTo>
                    <a:cubicBezTo>
                      <a:pt x="15922" y="54495"/>
                      <a:pt x="17337" y="53081"/>
                      <a:pt x="17337" y="51337"/>
                    </a:cubicBezTo>
                    <a:lnTo>
                      <a:pt x="17337" y="7435"/>
                    </a:lnTo>
                    <a:lnTo>
                      <a:pt x="0" y="0"/>
                    </a:lnTo>
                    <a:close/>
                  </a:path>
                </a:pathLst>
              </a:custGeom>
              <a:solidFill>
                <a:srgbClr val="998C8A"/>
              </a:solidFill>
              <a:ln w="822" cap="flat">
                <a:noFill/>
                <a:prstDash val="solid"/>
                <a:miter/>
              </a:ln>
            </p:spPr>
            <p:txBody>
              <a:bodyPr rtlCol="0" anchor="ctr"/>
              <a:lstStyle/>
              <a:p>
                <a:endParaRPr lang="en-US"/>
              </a:p>
            </p:txBody>
          </p:sp>
          <p:sp>
            <p:nvSpPr>
              <p:cNvPr id="296" name="Freeform 295">
                <a:extLst>
                  <a:ext uri="{FF2B5EF4-FFF2-40B4-BE49-F238E27FC236}">
                    <a16:creationId xmlns:a16="http://schemas.microsoft.com/office/drawing/2014/main" id="{DA2C58CE-DFB8-6DC0-3319-6DA3629CF1D4}"/>
                  </a:ext>
                </a:extLst>
              </p:cNvPr>
              <p:cNvSpPr/>
              <p:nvPr/>
            </p:nvSpPr>
            <p:spPr>
              <a:xfrm>
                <a:off x="3833590" y="3847088"/>
                <a:ext cx="42109" cy="705947"/>
              </a:xfrm>
              <a:custGeom>
                <a:avLst/>
                <a:gdLst>
                  <a:gd name="connsiteX0" fmla="*/ 0 w 42109"/>
                  <a:gd name="connsiteY0" fmla="*/ 2476 h 705947"/>
                  <a:gd name="connsiteX1" fmla="*/ 24772 w 42109"/>
                  <a:gd name="connsiteY1" fmla="*/ 705948 h 705947"/>
                  <a:gd name="connsiteX2" fmla="*/ 42109 w 42109"/>
                  <a:gd name="connsiteY2" fmla="*/ 703472 h 705947"/>
                  <a:gd name="connsiteX3" fmla="*/ 17345 w 42109"/>
                  <a:gd name="connsiteY3" fmla="*/ 0 h 705947"/>
                </a:gdLst>
                <a:ahLst/>
                <a:cxnLst>
                  <a:cxn ang="0">
                    <a:pos x="connsiteX0" y="connsiteY0"/>
                  </a:cxn>
                  <a:cxn ang="0">
                    <a:pos x="connsiteX1" y="connsiteY1"/>
                  </a:cxn>
                  <a:cxn ang="0">
                    <a:pos x="connsiteX2" y="connsiteY2"/>
                  </a:cxn>
                  <a:cxn ang="0">
                    <a:pos x="connsiteX3" y="connsiteY3"/>
                  </a:cxn>
                </a:cxnLst>
                <a:rect l="l" t="t" r="r" b="b"/>
                <a:pathLst>
                  <a:path w="42109" h="705947">
                    <a:moveTo>
                      <a:pt x="0" y="2476"/>
                    </a:moveTo>
                    <a:lnTo>
                      <a:pt x="24772" y="705948"/>
                    </a:lnTo>
                    <a:lnTo>
                      <a:pt x="42109" y="703472"/>
                    </a:lnTo>
                    <a:lnTo>
                      <a:pt x="17345" y="0"/>
                    </a:lnTo>
                    <a:close/>
                  </a:path>
                </a:pathLst>
              </a:custGeom>
              <a:solidFill>
                <a:srgbClr val="998C8A"/>
              </a:solidFill>
              <a:ln w="822" cap="flat">
                <a:noFill/>
                <a:prstDash val="solid"/>
                <a:miter/>
              </a:ln>
            </p:spPr>
            <p:txBody>
              <a:bodyPr rtlCol="0" anchor="ctr"/>
              <a:lstStyle/>
              <a:p>
                <a:endParaRPr lang="en-US"/>
              </a:p>
            </p:txBody>
          </p:sp>
          <p:sp>
            <p:nvSpPr>
              <p:cNvPr id="297" name="Freeform 296">
                <a:extLst>
                  <a:ext uri="{FF2B5EF4-FFF2-40B4-BE49-F238E27FC236}">
                    <a16:creationId xmlns:a16="http://schemas.microsoft.com/office/drawing/2014/main" id="{61B626DC-8EA1-57CE-E35C-0E3AB9AAFBB5}"/>
                  </a:ext>
                </a:extLst>
              </p:cNvPr>
              <p:cNvSpPr/>
              <p:nvPr/>
            </p:nvSpPr>
            <p:spPr>
              <a:xfrm>
                <a:off x="3993425" y="3227637"/>
                <a:ext cx="167037" cy="69646"/>
              </a:xfrm>
              <a:custGeom>
                <a:avLst/>
                <a:gdLst>
                  <a:gd name="connsiteX0" fmla="*/ 0 w 167037"/>
                  <a:gd name="connsiteY0" fmla="*/ 60820 h 69646"/>
                  <a:gd name="connsiteX1" fmla="*/ 156865 w 167037"/>
                  <a:gd name="connsiteY1" fmla="*/ 67227 h 69646"/>
                  <a:gd name="connsiteX2" fmla="*/ 157663 w 167037"/>
                  <a:gd name="connsiteY2" fmla="*/ 21606 h 69646"/>
                  <a:gd name="connsiteX3" fmla="*/ 104837 w 167037"/>
                  <a:gd name="connsiteY3" fmla="*/ 0 h 69646"/>
                  <a:gd name="connsiteX4" fmla="*/ 34987 w 167037"/>
                  <a:gd name="connsiteY4" fmla="*/ 7846 h 69646"/>
                  <a:gd name="connsiteX5" fmla="*/ 4786 w 167037"/>
                  <a:gd name="connsiteY5" fmla="*/ 31212 h 69646"/>
                  <a:gd name="connsiteX6" fmla="*/ 0 w 167037"/>
                  <a:gd name="connsiteY6" fmla="*/ 60820 h 69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037" h="69646">
                    <a:moveTo>
                      <a:pt x="0" y="60820"/>
                    </a:moveTo>
                    <a:cubicBezTo>
                      <a:pt x="0" y="60820"/>
                      <a:pt x="134462" y="75229"/>
                      <a:pt x="156865" y="67227"/>
                    </a:cubicBezTo>
                    <a:cubicBezTo>
                      <a:pt x="179277" y="59224"/>
                      <a:pt x="157663" y="21606"/>
                      <a:pt x="157663" y="21606"/>
                    </a:cubicBezTo>
                    <a:lnTo>
                      <a:pt x="104837" y="0"/>
                    </a:lnTo>
                    <a:lnTo>
                      <a:pt x="34987" y="7846"/>
                    </a:lnTo>
                    <a:lnTo>
                      <a:pt x="4786" y="31212"/>
                    </a:lnTo>
                    <a:lnTo>
                      <a:pt x="0" y="60820"/>
                    </a:lnTo>
                    <a:close/>
                  </a:path>
                </a:pathLst>
              </a:custGeom>
              <a:solidFill>
                <a:srgbClr val="F0BB7E"/>
              </a:solidFill>
              <a:ln w="822" cap="flat">
                <a:noFill/>
                <a:prstDash val="solid"/>
                <a:miter/>
              </a:ln>
            </p:spPr>
            <p:txBody>
              <a:bodyPr rtlCol="0" anchor="ctr"/>
              <a:lstStyle/>
              <a:p>
                <a:endParaRPr lang="en-US"/>
              </a:p>
            </p:txBody>
          </p:sp>
          <p:sp>
            <p:nvSpPr>
              <p:cNvPr id="298" name="Freeform 297">
                <a:extLst>
                  <a:ext uri="{FF2B5EF4-FFF2-40B4-BE49-F238E27FC236}">
                    <a16:creationId xmlns:a16="http://schemas.microsoft.com/office/drawing/2014/main" id="{8B4FBC9A-9085-6ABE-C82D-7E1C4E846D18}"/>
                  </a:ext>
                </a:extLst>
              </p:cNvPr>
              <p:cNvSpPr/>
              <p:nvPr/>
            </p:nvSpPr>
            <p:spPr>
              <a:xfrm>
                <a:off x="3937870" y="3795076"/>
                <a:ext cx="321816" cy="737833"/>
              </a:xfrm>
              <a:custGeom>
                <a:avLst/>
                <a:gdLst>
                  <a:gd name="connsiteX0" fmla="*/ 9588 w 321816"/>
                  <a:gd name="connsiteY0" fmla="*/ 39625 h 737833"/>
                  <a:gd name="connsiteX1" fmla="*/ 7112 w 321816"/>
                  <a:gd name="connsiteY1" fmla="*/ 200636 h 737833"/>
                  <a:gd name="connsiteX2" fmla="*/ 36835 w 321816"/>
                  <a:gd name="connsiteY2" fmla="*/ 361646 h 737833"/>
                  <a:gd name="connsiteX3" fmla="*/ 39311 w 321816"/>
                  <a:gd name="connsiteY3" fmla="*/ 423569 h 737833"/>
                  <a:gd name="connsiteX4" fmla="*/ 41786 w 321816"/>
                  <a:gd name="connsiteY4" fmla="*/ 539986 h 737833"/>
                  <a:gd name="connsiteX5" fmla="*/ 34351 w 321816"/>
                  <a:gd name="connsiteY5" fmla="*/ 639066 h 737833"/>
                  <a:gd name="connsiteX6" fmla="*/ 41786 w 321816"/>
                  <a:gd name="connsiteY6" fmla="*/ 723285 h 737833"/>
                  <a:gd name="connsiteX7" fmla="*/ 143342 w 321816"/>
                  <a:gd name="connsiteY7" fmla="*/ 723285 h 737833"/>
                  <a:gd name="connsiteX8" fmla="*/ 152315 w 321816"/>
                  <a:gd name="connsiteY8" fmla="*/ 733598 h 737833"/>
                  <a:gd name="connsiteX9" fmla="*/ 156567 w 321816"/>
                  <a:gd name="connsiteY9" fmla="*/ 735737 h 737833"/>
                  <a:gd name="connsiteX10" fmla="*/ 227569 w 321816"/>
                  <a:gd name="connsiteY10" fmla="*/ 735671 h 737833"/>
                  <a:gd name="connsiteX11" fmla="*/ 268897 w 321816"/>
                  <a:gd name="connsiteY11" fmla="*/ 722281 h 737833"/>
                  <a:gd name="connsiteX12" fmla="*/ 274975 w 321816"/>
                  <a:gd name="connsiteY12" fmla="*/ 712272 h 737833"/>
                  <a:gd name="connsiteX13" fmla="*/ 272154 w 321816"/>
                  <a:gd name="connsiteY13" fmla="*/ 661363 h 737833"/>
                  <a:gd name="connsiteX14" fmla="*/ 291967 w 321816"/>
                  <a:gd name="connsiteY14" fmla="*/ 572193 h 737833"/>
                  <a:gd name="connsiteX15" fmla="*/ 287016 w 321816"/>
                  <a:gd name="connsiteY15" fmla="*/ 443389 h 737833"/>
                  <a:gd name="connsiteX16" fmla="*/ 284540 w 321816"/>
                  <a:gd name="connsiteY16" fmla="*/ 366598 h 737833"/>
                  <a:gd name="connsiteX17" fmla="*/ 301877 w 321816"/>
                  <a:gd name="connsiteY17" fmla="*/ 235319 h 737833"/>
                  <a:gd name="connsiteX18" fmla="*/ 321690 w 321816"/>
                  <a:gd name="connsiteY18" fmla="*/ 52020 h 737833"/>
                  <a:gd name="connsiteX19" fmla="*/ 289491 w 321816"/>
                  <a:gd name="connsiteY19" fmla="*/ 0 h 737833"/>
                  <a:gd name="connsiteX20" fmla="*/ 9588 w 321816"/>
                  <a:gd name="connsiteY20" fmla="*/ 39625 h 737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1816" h="737833">
                    <a:moveTo>
                      <a:pt x="9588" y="39625"/>
                    </a:moveTo>
                    <a:cubicBezTo>
                      <a:pt x="9588" y="39625"/>
                      <a:pt x="-10225" y="123844"/>
                      <a:pt x="7112" y="200636"/>
                    </a:cubicBezTo>
                    <a:cubicBezTo>
                      <a:pt x="24449" y="277428"/>
                      <a:pt x="29409" y="351736"/>
                      <a:pt x="36835" y="361646"/>
                    </a:cubicBezTo>
                    <a:cubicBezTo>
                      <a:pt x="44262" y="371557"/>
                      <a:pt x="39311" y="396321"/>
                      <a:pt x="39311" y="423569"/>
                    </a:cubicBezTo>
                    <a:cubicBezTo>
                      <a:pt x="39311" y="450816"/>
                      <a:pt x="44262" y="512738"/>
                      <a:pt x="41786" y="539986"/>
                    </a:cubicBezTo>
                    <a:cubicBezTo>
                      <a:pt x="39311" y="567234"/>
                      <a:pt x="31876" y="631639"/>
                      <a:pt x="34351" y="639066"/>
                    </a:cubicBezTo>
                    <a:cubicBezTo>
                      <a:pt x="36827" y="646501"/>
                      <a:pt x="36827" y="713374"/>
                      <a:pt x="41786" y="723285"/>
                    </a:cubicBezTo>
                    <a:cubicBezTo>
                      <a:pt x="46737" y="733195"/>
                      <a:pt x="143342" y="723285"/>
                      <a:pt x="143342" y="723285"/>
                    </a:cubicBezTo>
                    <a:lnTo>
                      <a:pt x="152315" y="733598"/>
                    </a:lnTo>
                    <a:cubicBezTo>
                      <a:pt x="153393" y="734840"/>
                      <a:pt x="154922" y="735613"/>
                      <a:pt x="156567" y="735737"/>
                    </a:cubicBezTo>
                    <a:cubicBezTo>
                      <a:pt x="168040" y="736649"/>
                      <a:pt x="214574" y="739997"/>
                      <a:pt x="227569" y="735671"/>
                    </a:cubicBezTo>
                    <a:cubicBezTo>
                      <a:pt x="238903" y="731896"/>
                      <a:pt x="257440" y="725234"/>
                      <a:pt x="268897" y="722281"/>
                    </a:cubicBezTo>
                    <a:cubicBezTo>
                      <a:pt x="273305" y="721146"/>
                      <a:pt x="276003" y="716705"/>
                      <a:pt x="274975" y="712272"/>
                    </a:cubicBezTo>
                    <a:cubicBezTo>
                      <a:pt x="271800" y="698578"/>
                      <a:pt x="266759" y="672145"/>
                      <a:pt x="272154" y="661363"/>
                    </a:cubicBezTo>
                    <a:cubicBezTo>
                      <a:pt x="279589" y="646501"/>
                      <a:pt x="289491" y="596957"/>
                      <a:pt x="291967" y="572193"/>
                    </a:cubicBezTo>
                    <a:cubicBezTo>
                      <a:pt x="294442" y="547421"/>
                      <a:pt x="287016" y="460727"/>
                      <a:pt x="287016" y="443389"/>
                    </a:cubicBezTo>
                    <a:cubicBezTo>
                      <a:pt x="287016" y="426052"/>
                      <a:pt x="279581" y="383943"/>
                      <a:pt x="284540" y="366598"/>
                    </a:cubicBezTo>
                    <a:cubicBezTo>
                      <a:pt x="289491" y="349260"/>
                      <a:pt x="294450" y="274944"/>
                      <a:pt x="301877" y="235319"/>
                    </a:cubicBezTo>
                    <a:cubicBezTo>
                      <a:pt x="309312" y="195685"/>
                      <a:pt x="319214" y="59447"/>
                      <a:pt x="321690" y="52020"/>
                    </a:cubicBezTo>
                    <a:cubicBezTo>
                      <a:pt x="324166" y="44593"/>
                      <a:pt x="289491" y="0"/>
                      <a:pt x="289491" y="0"/>
                    </a:cubicBezTo>
                    <a:lnTo>
                      <a:pt x="9588" y="39625"/>
                    </a:lnTo>
                    <a:close/>
                  </a:path>
                </a:pathLst>
              </a:custGeom>
              <a:solidFill>
                <a:srgbClr val="F5DCBD"/>
              </a:solidFill>
              <a:ln w="822" cap="flat">
                <a:noFill/>
                <a:prstDash val="solid"/>
                <a:miter/>
              </a:ln>
            </p:spPr>
            <p:txBody>
              <a:bodyPr rtlCol="0" anchor="ctr"/>
              <a:lstStyle/>
              <a:p>
                <a:endParaRPr lang="en-US"/>
              </a:p>
            </p:txBody>
          </p:sp>
          <p:sp>
            <p:nvSpPr>
              <p:cNvPr id="299" name="Freeform 298">
                <a:extLst>
                  <a:ext uri="{FF2B5EF4-FFF2-40B4-BE49-F238E27FC236}">
                    <a16:creationId xmlns:a16="http://schemas.microsoft.com/office/drawing/2014/main" id="{B78CB187-1719-AC23-E4B5-0A275BD160CD}"/>
                  </a:ext>
                </a:extLst>
              </p:cNvPr>
              <p:cNvSpPr/>
              <p:nvPr/>
            </p:nvSpPr>
            <p:spPr>
              <a:xfrm>
                <a:off x="3776243" y="3811417"/>
                <a:ext cx="90433" cy="85207"/>
              </a:xfrm>
              <a:custGeom>
                <a:avLst/>
                <a:gdLst>
                  <a:gd name="connsiteX0" fmla="*/ 11487 w 90433"/>
                  <a:gd name="connsiteY0" fmla="*/ 16475 h 85207"/>
                  <a:gd name="connsiteX1" fmla="*/ 302 w 90433"/>
                  <a:gd name="connsiteY1" fmla="*/ 43098 h 85207"/>
                  <a:gd name="connsiteX2" fmla="*/ 44887 w 90433"/>
                  <a:gd name="connsiteY2" fmla="*/ 85207 h 85207"/>
                  <a:gd name="connsiteX3" fmla="*/ 58712 w 90433"/>
                  <a:gd name="connsiteY3" fmla="*/ 77304 h 85207"/>
                  <a:gd name="connsiteX4" fmla="*/ 63515 w 90433"/>
                  <a:gd name="connsiteY4" fmla="*/ 42892 h 85207"/>
                  <a:gd name="connsiteX5" fmla="*/ 75523 w 90433"/>
                  <a:gd name="connsiteY5" fmla="*/ 65304 h 85207"/>
                  <a:gd name="connsiteX6" fmla="*/ 89480 w 90433"/>
                  <a:gd name="connsiteY6" fmla="*/ 60443 h 85207"/>
                  <a:gd name="connsiteX7" fmla="*/ 89480 w 90433"/>
                  <a:gd name="connsiteY7" fmla="*/ 30720 h 85207"/>
                  <a:gd name="connsiteX8" fmla="*/ 72143 w 90433"/>
                  <a:gd name="connsiteY8" fmla="*/ 997 h 85207"/>
                  <a:gd name="connsiteX9" fmla="*/ 11487 w 90433"/>
                  <a:gd name="connsiteY9" fmla="*/ 16475 h 8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433" h="85207">
                    <a:moveTo>
                      <a:pt x="11487" y="16475"/>
                    </a:moveTo>
                    <a:cubicBezTo>
                      <a:pt x="11487" y="16475"/>
                      <a:pt x="-2182" y="38139"/>
                      <a:pt x="302" y="43098"/>
                    </a:cubicBezTo>
                    <a:cubicBezTo>
                      <a:pt x="2777" y="48049"/>
                      <a:pt x="37460" y="85207"/>
                      <a:pt x="44887" y="85207"/>
                    </a:cubicBezTo>
                    <a:cubicBezTo>
                      <a:pt x="52321" y="85207"/>
                      <a:pt x="56237" y="79779"/>
                      <a:pt x="58712" y="77304"/>
                    </a:cubicBezTo>
                    <a:cubicBezTo>
                      <a:pt x="61188" y="74828"/>
                      <a:pt x="53605" y="42892"/>
                      <a:pt x="63515" y="42892"/>
                    </a:cubicBezTo>
                    <a:cubicBezTo>
                      <a:pt x="73426" y="42892"/>
                      <a:pt x="75523" y="52918"/>
                      <a:pt x="75523" y="65304"/>
                    </a:cubicBezTo>
                    <a:cubicBezTo>
                      <a:pt x="75523" y="77690"/>
                      <a:pt x="89480" y="70354"/>
                      <a:pt x="89480" y="60443"/>
                    </a:cubicBezTo>
                    <a:cubicBezTo>
                      <a:pt x="89480" y="50533"/>
                      <a:pt x="91626" y="35186"/>
                      <a:pt x="89480" y="30720"/>
                    </a:cubicBezTo>
                    <a:cubicBezTo>
                      <a:pt x="86897" y="25341"/>
                      <a:pt x="72957" y="2798"/>
                      <a:pt x="72143" y="997"/>
                    </a:cubicBezTo>
                    <a:cubicBezTo>
                      <a:pt x="69848" y="-4061"/>
                      <a:pt x="16447" y="11524"/>
                      <a:pt x="11487" y="16475"/>
                    </a:cubicBezTo>
                    <a:close/>
                  </a:path>
                </a:pathLst>
              </a:custGeom>
              <a:solidFill>
                <a:srgbClr val="FFD2B3"/>
              </a:solidFill>
              <a:ln w="822" cap="flat">
                <a:noFill/>
                <a:prstDash val="solid"/>
                <a:miter/>
              </a:ln>
            </p:spPr>
            <p:txBody>
              <a:bodyPr rtlCol="0" anchor="ctr"/>
              <a:lstStyle/>
              <a:p>
                <a:endParaRPr lang="en-US"/>
              </a:p>
            </p:txBody>
          </p:sp>
          <p:sp>
            <p:nvSpPr>
              <p:cNvPr id="300" name="Freeform 299">
                <a:extLst>
                  <a:ext uri="{FF2B5EF4-FFF2-40B4-BE49-F238E27FC236}">
                    <a16:creationId xmlns:a16="http://schemas.microsoft.com/office/drawing/2014/main" id="{80E0A52D-4216-A11A-09BF-62633BD29E2A}"/>
                  </a:ext>
                </a:extLst>
              </p:cNvPr>
              <p:cNvSpPr/>
              <p:nvPr/>
            </p:nvSpPr>
            <p:spPr>
              <a:xfrm>
                <a:off x="4238226" y="3804971"/>
                <a:ext cx="37158" cy="67901"/>
              </a:xfrm>
              <a:custGeom>
                <a:avLst/>
                <a:gdLst>
                  <a:gd name="connsiteX0" fmla="*/ 0 w 37158"/>
                  <a:gd name="connsiteY0" fmla="*/ 12386 h 67901"/>
                  <a:gd name="connsiteX1" fmla="*/ 14861 w 37158"/>
                  <a:gd name="connsiteY1" fmla="*/ 64406 h 67901"/>
                  <a:gd name="connsiteX2" fmla="*/ 37158 w 37158"/>
                  <a:gd name="connsiteY2" fmla="*/ 27248 h 67901"/>
                  <a:gd name="connsiteX3" fmla="*/ 9911 w 37158"/>
                  <a:gd name="connsiteY3" fmla="*/ 0 h 67901"/>
                  <a:gd name="connsiteX4" fmla="*/ 0 w 37158"/>
                  <a:gd name="connsiteY4" fmla="*/ 12386 h 67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58" h="67901">
                    <a:moveTo>
                      <a:pt x="0" y="12386"/>
                    </a:moveTo>
                    <a:cubicBezTo>
                      <a:pt x="189" y="23958"/>
                      <a:pt x="11745" y="43968"/>
                      <a:pt x="14861" y="64406"/>
                    </a:cubicBezTo>
                    <a:cubicBezTo>
                      <a:pt x="17222" y="79892"/>
                      <a:pt x="37158" y="39634"/>
                      <a:pt x="37158" y="27248"/>
                    </a:cubicBezTo>
                    <a:cubicBezTo>
                      <a:pt x="37158" y="14862"/>
                      <a:pt x="9911" y="0"/>
                      <a:pt x="9911" y="0"/>
                    </a:cubicBezTo>
                    <a:lnTo>
                      <a:pt x="0" y="12386"/>
                    </a:lnTo>
                    <a:close/>
                  </a:path>
                </a:pathLst>
              </a:custGeom>
              <a:solidFill>
                <a:srgbClr val="FFD2B3"/>
              </a:solidFill>
              <a:ln w="822" cap="flat">
                <a:noFill/>
                <a:prstDash val="solid"/>
                <a:miter/>
              </a:ln>
            </p:spPr>
            <p:txBody>
              <a:bodyPr rtlCol="0" anchor="ctr"/>
              <a:lstStyle/>
              <a:p>
                <a:endParaRPr lang="en-US"/>
              </a:p>
            </p:txBody>
          </p:sp>
          <p:sp>
            <p:nvSpPr>
              <p:cNvPr id="301" name="Freeform 300">
                <a:extLst>
                  <a:ext uri="{FF2B5EF4-FFF2-40B4-BE49-F238E27FC236}">
                    <a16:creationId xmlns:a16="http://schemas.microsoft.com/office/drawing/2014/main" id="{F2E65F27-4FB8-8A1F-EE2B-FC4BA81B2701}"/>
                  </a:ext>
                </a:extLst>
              </p:cNvPr>
              <p:cNvSpPr/>
              <p:nvPr/>
            </p:nvSpPr>
            <p:spPr>
              <a:xfrm>
                <a:off x="3784431" y="3377259"/>
                <a:ext cx="517949" cy="498239"/>
              </a:xfrm>
              <a:custGeom>
                <a:avLst/>
                <a:gdLst>
                  <a:gd name="connsiteX0" fmla="*/ 207390 w 517949"/>
                  <a:gd name="connsiteY0" fmla="*/ 3238 h 498239"/>
                  <a:gd name="connsiteX1" fmla="*/ 125869 w 517949"/>
                  <a:gd name="connsiteY1" fmla="*/ 38826 h 498239"/>
                  <a:gd name="connsiteX2" fmla="*/ 101097 w 517949"/>
                  <a:gd name="connsiteY2" fmla="*/ 83411 h 498239"/>
                  <a:gd name="connsiteX3" fmla="*/ 76325 w 517949"/>
                  <a:gd name="connsiteY3" fmla="*/ 165154 h 498239"/>
                  <a:gd name="connsiteX4" fmla="*/ 54028 w 517949"/>
                  <a:gd name="connsiteY4" fmla="*/ 219649 h 498239"/>
                  <a:gd name="connsiteX5" fmla="*/ 39166 w 517949"/>
                  <a:gd name="connsiteY5" fmla="*/ 249372 h 498239"/>
                  <a:gd name="connsiteX6" fmla="*/ 36691 w 517949"/>
                  <a:gd name="connsiteY6" fmla="*/ 271669 h 498239"/>
                  <a:gd name="connsiteX7" fmla="*/ 31740 w 517949"/>
                  <a:gd name="connsiteY7" fmla="*/ 296441 h 498239"/>
                  <a:gd name="connsiteX8" fmla="*/ 19354 w 517949"/>
                  <a:gd name="connsiteY8" fmla="*/ 323688 h 498239"/>
                  <a:gd name="connsiteX9" fmla="*/ 19354 w 517949"/>
                  <a:gd name="connsiteY9" fmla="*/ 348461 h 498239"/>
                  <a:gd name="connsiteX10" fmla="*/ 9443 w 517949"/>
                  <a:gd name="connsiteY10" fmla="*/ 375708 h 498239"/>
                  <a:gd name="connsiteX11" fmla="*/ 9443 w 517949"/>
                  <a:gd name="connsiteY11" fmla="*/ 405431 h 498239"/>
                  <a:gd name="connsiteX12" fmla="*/ 18 w 517949"/>
                  <a:gd name="connsiteY12" fmla="*/ 451316 h 498239"/>
                  <a:gd name="connsiteX13" fmla="*/ 2773 w 517949"/>
                  <a:gd name="connsiteY13" fmla="*/ 453282 h 498239"/>
                  <a:gd name="connsiteX14" fmla="*/ 65485 w 517949"/>
                  <a:gd name="connsiteY14" fmla="*/ 441142 h 498239"/>
                  <a:gd name="connsiteX15" fmla="*/ 68018 w 517949"/>
                  <a:gd name="connsiteY15" fmla="*/ 438954 h 498239"/>
                  <a:gd name="connsiteX16" fmla="*/ 68898 w 517949"/>
                  <a:gd name="connsiteY16" fmla="*/ 420293 h 498239"/>
                  <a:gd name="connsiteX17" fmla="*/ 86235 w 517949"/>
                  <a:gd name="connsiteY17" fmla="*/ 385619 h 498239"/>
                  <a:gd name="connsiteX18" fmla="*/ 83760 w 517949"/>
                  <a:gd name="connsiteY18" fmla="*/ 358371 h 498239"/>
                  <a:gd name="connsiteX19" fmla="*/ 98621 w 517949"/>
                  <a:gd name="connsiteY19" fmla="*/ 331123 h 498239"/>
                  <a:gd name="connsiteX20" fmla="*/ 120918 w 517949"/>
                  <a:gd name="connsiteY20" fmla="*/ 298925 h 498239"/>
                  <a:gd name="connsiteX21" fmla="*/ 118442 w 517949"/>
                  <a:gd name="connsiteY21" fmla="*/ 276628 h 498239"/>
                  <a:gd name="connsiteX22" fmla="*/ 140739 w 517949"/>
                  <a:gd name="connsiteY22" fmla="*/ 222133 h 498239"/>
                  <a:gd name="connsiteX23" fmla="*/ 150649 w 517949"/>
                  <a:gd name="connsiteY23" fmla="*/ 239470 h 498239"/>
                  <a:gd name="connsiteX24" fmla="*/ 155600 w 517949"/>
                  <a:gd name="connsiteY24" fmla="*/ 303876 h 498239"/>
                  <a:gd name="connsiteX25" fmla="*/ 155600 w 517949"/>
                  <a:gd name="connsiteY25" fmla="*/ 388094 h 498239"/>
                  <a:gd name="connsiteX26" fmla="*/ 148165 w 517949"/>
                  <a:gd name="connsiteY26" fmla="*/ 452500 h 498239"/>
                  <a:gd name="connsiteX27" fmla="*/ 229909 w 517949"/>
                  <a:gd name="connsiteY27" fmla="*/ 489658 h 498239"/>
                  <a:gd name="connsiteX28" fmla="*/ 385960 w 517949"/>
                  <a:gd name="connsiteY28" fmla="*/ 489658 h 498239"/>
                  <a:gd name="connsiteX29" fmla="*/ 458705 w 517949"/>
                  <a:gd name="connsiteY29" fmla="*/ 437844 h 498239"/>
                  <a:gd name="connsiteX30" fmla="*/ 491175 w 517949"/>
                  <a:gd name="connsiteY30" fmla="*/ 459853 h 498239"/>
                  <a:gd name="connsiteX31" fmla="*/ 497327 w 517949"/>
                  <a:gd name="connsiteY31" fmla="*/ 458504 h 498239"/>
                  <a:gd name="connsiteX32" fmla="*/ 514771 w 517949"/>
                  <a:gd name="connsiteY32" fmla="*/ 425261 h 498239"/>
                  <a:gd name="connsiteX33" fmla="*/ 517058 w 517949"/>
                  <a:gd name="connsiteY33" fmla="*/ 403565 h 498239"/>
                  <a:gd name="connsiteX34" fmla="*/ 515561 w 517949"/>
                  <a:gd name="connsiteY34" fmla="*/ 387551 h 498239"/>
                  <a:gd name="connsiteX35" fmla="*/ 514779 w 517949"/>
                  <a:gd name="connsiteY35" fmla="*/ 355904 h 498239"/>
                  <a:gd name="connsiteX36" fmla="*/ 507344 w 517949"/>
                  <a:gd name="connsiteY36" fmla="*/ 326180 h 498239"/>
                  <a:gd name="connsiteX37" fmla="*/ 507344 w 517949"/>
                  <a:gd name="connsiteY37" fmla="*/ 296457 h 498239"/>
                  <a:gd name="connsiteX38" fmla="*/ 504869 w 517949"/>
                  <a:gd name="connsiteY38" fmla="*/ 279120 h 498239"/>
                  <a:gd name="connsiteX39" fmla="*/ 499918 w 517949"/>
                  <a:gd name="connsiteY39" fmla="*/ 244446 h 498239"/>
                  <a:gd name="connsiteX40" fmla="*/ 490008 w 517949"/>
                  <a:gd name="connsiteY40" fmla="*/ 177564 h 498239"/>
                  <a:gd name="connsiteX41" fmla="*/ 465235 w 517949"/>
                  <a:gd name="connsiteY41" fmla="*/ 71049 h 498239"/>
                  <a:gd name="connsiteX42" fmla="*/ 369075 w 517949"/>
                  <a:gd name="connsiteY42" fmla="*/ 4867 h 498239"/>
                  <a:gd name="connsiteX43" fmla="*/ 207390 w 517949"/>
                  <a:gd name="connsiteY43" fmla="*/ 3238 h 498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17949" h="498239">
                    <a:moveTo>
                      <a:pt x="207390" y="3238"/>
                    </a:moveTo>
                    <a:cubicBezTo>
                      <a:pt x="199955" y="763"/>
                      <a:pt x="143206" y="14054"/>
                      <a:pt x="125869" y="38826"/>
                    </a:cubicBezTo>
                    <a:cubicBezTo>
                      <a:pt x="108532" y="63598"/>
                      <a:pt x="98621" y="71024"/>
                      <a:pt x="101097" y="83411"/>
                    </a:cubicBezTo>
                    <a:cubicBezTo>
                      <a:pt x="103572" y="95797"/>
                      <a:pt x="78800" y="147816"/>
                      <a:pt x="76325" y="165154"/>
                    </a:cubicBezTo>
                    <a:cubicBezTo>
                      <a:pt x="73849" y="182491"/>
                      <a:pt x="54028" y="214698"/>
                      <a:pt x="54028" y="219649"/>
                    </a:cubicBezTo>
                    <a:cubicBezTo>
                      <a:pt x="54028" y="224600"/>
                      <a:pt x="44117" y="244421"/>
                      <a:pt x="39166" y="249372"/>
                    </a:cubicBezTo>
                    <a:cubicBezTo>
                      <a:pt x="34215" y="254323"/>
                      <a:pt x="39166" y="264234"/>
                      <a:pt x="36691" y="271669"/>
                    </a:cubicBezTo>
                    <a:cubicBezTo>
                      <a:pt x="34215" y="279104"/>
                      <a:pt x="36691" y="291481"/>
                      <a:pt x="31740" y="296441"/>
                    </a:cubicBezTo>
                    <a:cubicBezTo>
                      <a:pt x="26789" y="301392"/>
                      <a:pt x="19354" y="311302"/>
                      <a:pt x="19354" y="323688"/>
                    </a:cubicBezTo>
                    <a:cubicBezTo>
                      <a:pt x="19354" y="336075"/>
                      <a:pt x="16878" y="343501"/>
                      <a:pt x="19354" y="348461"/>
                    </a:cubicBezTo>
                    <a:cubicBezTo>
                      <a:pt x="21829" y="353420"/>
                      <a:pt x="6968" y="363322"/>
                      <a:pt x="9443" y="375708"/>
                    </a:cubicBezTo>
                    <a:cubicBezTo>
                      <a:pt x="11919" y="388094"/>
                      <a:pt x="14395" y="395521"/>
                      <a:pt x="9443" y="405431"/>
                    </a:cubicBezTo>
                    <a:cubicBezTo>
                      <a:pt x="5405" y="413500"/>
                      <a:pt x="1375" y="441282"/>
                      <a:pt x="18" y="451316"/>
                    </a:cubicBezTo>
                    <a:cubicBezTo>
                      <a:pt x="-187" y="452846"/>
                      <a:pt x="1392" y="453972"/>
                      <a:pt x="2773" y="453282"/>
                    </a:cubicBezTo>
                    <a:cubicBezTo>
                      <a:pt x="12889" y="448207"/>
                      <a:pt x="44529" y="433839"/>
                      <a:pt x="65485" y="441142"/>
                    </a:cubicBezTo>
                    <a:cubicBezTo>
                      <a:pt x="66907" y="441636"/>
                      <a:pt x="68330" y="440427"/>
                      <a:pt x="68018" y="438954"/>
                    </a:cubicBezTo>
                    <a:cubicBezTo>
                      <a:pt x="66866" y="433592"/>
                      <a:pt x="65378" y="423813"/>
                      <a:pt x="68898" y="420293"/>
                    </a:cubicBezTo>
                    <a:cubicBezTo>
                      <a:pt x="73849" y="415342"/>
                      <a:pt x="83760" y="395521"/>
                      <a:pt x="86235" y="385619"/>
                    </a:cubicBezTo>
                    <a:cubicBezTo>
                      <a:pt x="88711" y="375716"/>
                      <a:pt x="81284" y="365806"/>
                      <a:pt x="83760" y="358371"/>
                    </a:cubicBezTo>
                    <a:cubicBezTo>
                      <a:pt x="86235" y="350936"/>
                      <a:pt x="96146" y="336075"/>
                      <a:pt x="98621" y="331123"/>
                    </a:cubicBezTo>
                    <a:cubicBezTo>
                      <a:pt x="101097" y="326172"/>
                      <a:pt x="118434" y="313786"/>
                      <a:pt x="120918" y="298925"/>
                    </a:cubicBezTo>
                    <a:cubicBezTo>
                      <a:pt x="123402" y="284063"/>
                      <a:pt x="115967" y="284063"/>
                      <a:pt x="118442" y="276628"/>
                    </a:cubicBezTo>
                    <a:cubicBezTo>
                      <a:pt x="120918" y="269193"/>
                      <a:pt x="138255" y="222133"/>
                      <a:pt x="140739" y="222133"/>
                    </a:cubicBezTo>
                    <a:cubicBezTo>
                      <a:pt x="143222" y="222133"/>
                      <a:pt x="150649" y="234519"/>
                      <a:pt x="150649" y="239470"/>
                    </a:cubicBezTo>
                    <a:cubicBezTo>
                      <a:pt x="150649" y="244421"/>
                      <a:pt x="158084" y="286530"/>
                      <a:pt x="155600" y="303876"/>
                    </a:cubicBezTo>
                    <a:cubicBezTo>
                      <a:pt x="153125" y="321213"/>
                      <a:pt x="155600" y="370757"/>
                      <a:pt x="155600" y="388094"/>
                    </a:cubicBezTo>
                    <a:cubicBezTo>
                      <a:pt x="155600" y="405431"/>
                      <a:pt x="145690" y="445065"/>
                      <a:pt x="148165" y="452500"/>
                    </a:cubicBezTo>
                    <a:cubicBezTo>
                      <a:pt x="150641" y="459935"/>
                      <a:pt x="200185" y="482223"/>
                      <a:pt x="229909" y="489658"/>
                    </a:cubicBezTo>
                    <a:cubicBezTo>
                      <a:pt x="259632" y="497093"/>
                      <a:pt x="351285" y="504520"/>
                      <a:pt x="385960" y="489658"/>
                    </a:cubicBezTo>
                    <a:cubicBezTo>
                      <a:pt x="420634" y="474797"/>
                      <a:pt x="458705" y="437844"/>
                      <a:pt x="458705" y="437844"/>
                    </a:cubicBezTo>
                    <a:lnTo>
                      <a:pt x="491175" y="459853"/>
                    </a:lnTo>
                    <a:cubicBezTo>
                      <a:pt x="493231" y="461251"/>
                      <a:pt x="496044" y="460634"/>
                      <a:pt x="497327" y="458504"/>
                    </a:cubicBezTo>
                    <a:cubicBezTo>
                      <a:pt x="502591" y="449770"/>
                      <a:pt x="514771" y="429143"/>
                      <a:pt x="514771" y="425261"/>
                    </a:cubicBezTo>
                    <a:cubicBezTo>
                      <a:pt x="514771" y="420441"/>
                      <a:pt x="514771" y="410925"/>
                      <a:pt x="517058" y="403565"/>
                    </a:cubicBezTo>
                    <a:cubicBezTo>
                      <a:pt x="518702" y="398260"/>
                      <a:pt x="517995" y="392544"/>
                      <a:pt x="515561" y="387551"/>
                    </a:cubicBezTo>
                    <a:cubicBezTo>
                      <a:pt x="511835" y="379936"/>
                      <a:pt x="514779" y="369392"/>
                      <a:pt x="514779" y="355904"/>
                    </a:cubicBezTo>
                    <a:cubicBezTo>
                      <a:pt x="514779" y="343518"/>
                      <a:pt x="507344" y="333607"/>
                      <a:pt x="507344" y="326180"/>
                    </a:cubicBezTo>
                    <a:cubicBezTo>
                      <a:pt x="507344" y="318746"/>
                      <a:pt x="507344" y="303884"/>
                      <a:pt x="507344" y="296457"/>
                    </a:cubicBezTo>
                    <a:cubicBezTo>
                      <a:pt x="507344" y="289022"/>
                      <a:pt x="507344" y="286547"/>
                      <a:pt x="504869" y="279120"/>
                    </a:cubicBezTo>
                    <a:cubicBezTo>
                      <a:pt x="502393" y="271685"/>
                      <a:pt x="499918" y="256824"/>
                      <a:pt x="499918" y="244446"/>
                    </a:cubicBezTo>
                    <a:cubicBezTo>
                      <a:pt x="499918" y="232060"/>
                      <a:pt x="494967" y="207288"/>
                      <a:pt x="490008" y="177564"/>
                    </a:cubicBezTo>
                    <a:cubicBezTo>
                      <a:pt x="485056" y="147841"/>
                      <a:pt x="470195" y="95821"/>
                      <a:pt x="465235" y="71049"/>
                    </a:cubicBezTo>
                    <a:cubicBezTo>
                      <a:pt x="460284" y="46277"/>
                      <a:pt x="398798" y="14769"/>
                      <a:pt x="369075" y="4867"/>
                    </a:cubicBezTo>
                    <a:cubicBezTo>
                      <a:pt x="339352" y="-5035"/>
                      <a:pt x="207390" y="3238"/>
                      <a:pt x="207390" y="3238"/>
                    </a:cubicBezTo>
                    <a:close/>
                  </a:path>
                </a:pathLst>
              </a:custGeom>
              <a:solidFill>
                <a:srgbClr val="F0BB7E"/>
              </a:solidFill>
              <a:ln w="822" cap="flat">
                <a:noFill/>
                <a:prstDash val="solid"/>
                <a:miter/>
              </a:ln>
            </p:spPr>
            <p:txBody>
              <a:bodyPr rtlCol="0" anchor="ctr"/>
              <a:lstStyle/>
              <a:p>
                <a:endParaRPr lang="en-US"/>
              </a:p>
            </p:txBody>
          </p:sp>
          <p:sp>
            <p:nvSpPr>
              <p:cNvPr id="302" name="Freeform 301">
                <a:extLst>
                  <a:ext uri="{FF2B5EF4-FFF2-40B4-BE49-F238E27FC236}">
                    <a16:creationId xmlns:a16="http://schemas.microsoft.com/office/drawing/2014/main" id="{83E4DCC9-653A-07F7-6094-9911E0F4AC8A}"/>
                  </a:ext>
                </a:extLst>
              </p:cNvPr>
              <p:cNvSpPr/>
              <p:nvPr/>
            </p:nvSpPr>
            <p:spPr>
              <a:xfrm>
                <a:off x="3966539" y="3361597"/>
                <a:ext cx="202383" cy="225399"/>
              </a:xfrm>
              <a:custGeom>
                <a:avLst/>
                <a:gdLst>
                  <a:gd name="connsiteX0" fmla="*/ 62662 w 202383"/>
                  <a:gd name="connsiteY0" fmla="*/ 9894 h 225399"/>
                  <a:gd name="connsiteX1" fmla="*/ 11678 w 202383"/>
                  <a:gd name="connsiteY1" fmla="*/ 19698 h 225399"/>
                  <a:gd name="connsiteX2" fmla="*/ 32939 w 202383"/>
                  <a:gd name="connsiteY2" fmla="*/ 116409 h 225399"/>
                  <a:gd name="connsiteX3" fmla="*/ 119633 w 202383"/>
                  <a:gd name="connsiteY3" fmla="*/ 225400 h 225399"/>
                  <a:gd name="connsiteX4" fmla="*/ 186514 w 202383"/>
                  <a:gd name="connsiteY4" fmla="*/ 136230 h 225399"/>
                  <a:gd name="connsiteX5" fmla="*/ 199764 w 202383"/>
                  <a:gd name="connsiteY5" fmla="*/ 29312 h 225399"/>
                  <a:gd name="connsiteX6" fmla="*/ 136978 w 202383"/>
                  <a:gd name="connsiteY6" fmla="*/ 0 h 225399"/>
                  <a:gd name="connsiteX7" fmla="*/ 62662 w 202383"/>
                  <a:gd name="connsiteY7" fmla="*/ 9894 h 22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2383" h="225399">
                    <a:moveTo>
                      <a:pt x="62662" y="9894"/>
                    </a:moveTo>
                    <a:cubicBezTo>
                      <a:pt x="62662" y="9894"/>
                      <a:pt x="21589" y="12263"/>
                      <a:pt x="11678" y="19698"/>
                    </a:cubicBezTo>
                    <a:cubicBezTo>
                      <a:pt x="1768" y="27133"/>
                      <a:pt x="-16605" y="37142"/>
                      <a:pt x="32939" y="116409"/>
                    </a:cubicBezTo>
                    <a:cubicBezTo>
                      <a:pt x="82483" y="195677"/>
                      <a:pt x="119633" y="225400"/>
                      <a:pt x="119633" y="225400"/>
                    </a:cubicBezTo>
                    <a:cubicBezTo>
                      <a:pt x="119633" y="225400"/>
                      <a:pt x="169177" y="183291"/>
                      <a:pt x="186514" y="136230"/>
                    </a:cubicBezTo>
                    <a:cubicBezTo>
                      <a:pt x="203852" y="89170"/>
                      <a:pt x="204715" y="46649"/>
                      <a:pt x="199764" y="29312"/>
                    </a:cubicBezTo>
                    <a:cubicBezTo>
                      <a:pt x="194813" y="11975"/>
                      <a:pt x="136978" y="0"/>
                      <a:pt x="136978" y="0"/>
                    </a:cubicBezTo>
                    <a:lnTo>
                      <a:pt x="62662" y="9894"/>
                    </a:lnTo>
                    <a:close/>
                  </a:path>
                </a:pathLst>
              </a:custGeom>
              <a:solidFill>
                <a:srgbClr val="FFFFFF"/>
              </a:solidFill>
              <a:ln w="822" cap="flat">
                <a:noFill/>
                <a:prstDash val="solid"/>
                <a:miter/>
              </a:ln>
            </p:spPr>
            <p:txBody>
              <a:bodyPr rtlCol="0" anchor="ctr"/>
              <a:lstStyle/>
              <a:p>
                <a:endParaRPr lang="en-US"/>
              </a:p>
            </p:txBody>
          </p:sp>
          <p:sp>
            <p:nvSpPr>
              <p:cNvPr id="303" name="Freeform 302">
                <a:extLst>
                  <a:ext uri="{FF2B5EF4-FFF2-40B4-BE49-F238E27FC236}">
                    <a16:creationId xmlns:a16="http://schemas.microsoft.com/office/drawing/2014/main" id="{5A2A40C0-01B4-A2DC-1F7C-CE049D960F65}"/>
                  </a:ext>
                </a:extLst>
              </p:cNvPr>
              <p:cNvSpPr/>
              <p:nvPr/>
            </p:nvSpPr>
            <p:spPr>
              <a:xfrm>
                <a:off x="4021774" y="3336809"/>
                <a:ext cx="116417" cy="118901"/>
              </a:xfrm>
              <a:custGeom>
                <a:avLst/>
                <a:gdLst>
                  <a:gd name="connsiteX0" fmla="*/ 116418 w 116417"/>
                  <a:gd name="connsiteY0" fmla="*/ 56979 h 118901"/>
                  <a:gd name="connsiteX1" fmla="*/ 59447 w 116417"/>
                  <a:gd name="connsiteY1" fmla="*/ 118901 h 118901"/>
                  <a:gd name="connsiteX2" fmla="*/ 0 w 116417"/>
                  <a:gd name="connsiteY2" fmla="*/ 44585 h 118901"/>
                  <a:gd name="connsiteX3" fmla="*/ 2583 w 116417"/>
                  <a:gd name="connsiteY3" fmla="*/ 26861 h 118901"/>
                  <a:gd name="connsiteX4" fmla="*/ 4951 w 116417"/>
                  <a:gd name="connsiteY4" fmla="*/ 12386 h 118901"/>
                  <a:gd name="connsiteX5" fmla="*/ 108983 w 116417"/>
                  <a:gd name="connsiteY5" fmla="*/ 0 h 118901"/>
                  <a:gd name="connsiteX6" fmla="*/ 112223 w 116417"/>
                  <a:gd name="connsiteY6" fmla="*/ 24830 h 118901"/>
                  <a:gd name="connsiteX7" fmla="*/ 116418 w 116417"/>
                  <a:gd name="connsiteY7" fmla="*/ 56979 h 118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417" h="118901">
                    <a:moveTo>
                      <a:pt x="116418" y="56979"/>
                    </a:moveTo>
                    <a:lnTo>
                      <a:pt x="59447" y="118901"/>
                    </a:lnTo>
                    <a:cubicBezTo>
                      <a:pt x="59447" y="118901"/>
                      <a:pt x="0" y="47069"/>
                      <a:pt x="0" y="44585"/>
                    </a:cubicBezTo>
                    <a:cubicBezTo>
                      <a:pt x="0" y="43310"/>
                      <a:pt x="1316" y="34814"/>
                      <a:pt x="2583" y="26861"/>
                    </a:cubicBezTo>
                    <a:cubicBezTo>
                      <a:pt x="3783" y="19369"/>
                      <a:pt x="4951" y="12386"/>
                      <a:pt x="4951" y="12386"/>
                    </a:cubicBezTo>
                    <a:lnTo>
                      <a:pt x="108983" y="0"/>
                    </a:lnTo>
                    <a:lnTo>
                      <a:pt x="112223" y="24830"/>
                    </a:lnTo>
                    <a:lnTo>
                      <a:pt x="116418" y="56979"/>
                    </a:lnTo>
                    <a:close/>
                  </a:path>
                </a:pathLst>
              </a:custGeom>
              <a:solidFill>
                <a:srgbClr val="FFD2B3"/>
              </a:solidFill>
              <a:ln w="822" cap="flat">
                <a:noFill/>
                <a:prstDash val="solid"/>
                <a:miter/>
              </a:ln>
            </p:spPr>
            <p:txBody>
              <a:bodyPr rtlCol="0" anchor="ctr"/>
              <a:lstStyle/>
              <a:p>
                <a:endParaRPr lang="en-US"/>
              </a:p>
            </p:txBody>
          </p:sp>
          <p:sp>
            <p:nvSpPr>
              <p:cNvPr id="304" name="Freeform 303">
                <a:extLst>
                  <a:ext uri="{FF2B5EF4-FFF2-40B4-BE49-F238E27FC236}">
                    <a16:creationId xmlns:a16="http://schemas.microsoft.com/office/drawing/2014/main" id="{33462024-8A6B-8933-D55F-FF9C7470BE7F}"/>
                  </a:ext>
                </a:extLst>
              </p:cNvPr>
              <p:cNvSpPr/>
              <p:nvPr/>
            </p:nvSpPr>
            <p:spPr>
              <a:xfrm>
                <a:off x="4024357" y="3336817"/>
                <a:ext cx="109640" cy="62253"/>
              </a:xfrm>
              <a:custGeom>
                <a:avLst/>
                <a:gdLst>
                  <a:gd name="connsiteX0" fmla="*/ 109640 w 109640"/>
                  <a:gd name="connsiteY0" fmla="*/ 24821 h 62253"/>
                  <a:gd name="connsiteX1" fmla="*/ 55622 w 109640"/>
                  <a:gd name="connsiteY1" fmla="*/ 62136 h 62253"/>
                  <a:gd name="connsiteX2" fmla="*/ 0 w 109640"/>
                  <a:gd name="connsiteY2" fmla="*/ 26861 h 62253"/>
                  <a:gd name="connsiteX3" fmla="*/ 2369 w 109640"/>
                  <a:gd name="connsiteY3" fmla="*/ 12386 h 62253"/>
                  <a:gd name="connsiteX4" fmla="*/ 106400 w 109640"/>
                  <a:gd name="connsiteY4" fmla="*/ 0 h 62253"/>
                  <a:gd name="connsiteX5" fmla="*/ 109640 w 109640"/>
                  <a:gd name="connsiteY5" fmla="*/ 24821 h 62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640" h="62253">
                    <a:moveTo>
                      <a:pt x="109640" y="24821"/>
                    </a:moveTo>
                    <a:cubicBezTo>
                      <a:pt x="104163" y="41739"/>
                      <a:pt x="90511" y="64069"/>
                      <a:pt x="55622" y="62136"/>
                    </a:cubicBezTo>
                    <a:cubicBezTo>
                      <a:pt x="26836" y="60532"/>
                      <a:pt x="9401" y="43442"/>
                      <a:pt x="0" y="26861"/>
                    </a:cubicBezTo>
                    <a:cubicBezTo>
                      <a:pt x="1201" y="19369"/>
                      <a:pt x="2369" y="12386"/>
                      <a:pt x="2369" y="12386"/>
                    </a:cubicBezTo>
                    <a:lnTo>
                      <a:pt x="106400" y="0"/>
                    </a:lnTo>
                    <a:lnTo>
                      <a:pt x="109640" y="24821"/>
                    </a:lnTo>
                    <a:close/>
                  </a:path>
                </a:pathLst>
              </a:custGeom>
              <a:solidFill>
                <a:srgbClr val="FFD2B3"/>
              </a:solidFill>
              <a:ln w="822" cap="flat">
                <a:noFill/>
                <a:prstDash val="solid"/>
                <a:miter/>
              </a:ln>
            </p:spPr>
            <p:txBody>
              <a:bodyPr rtlCol="0" anchor="ctr"/>
              <a:lstStyle/>
              <a:p>
                <a:endParaRPr lang="en-US"/>
              </a:p>
            </p:txBody>
          </p:sp>
          <p:sp>
            <p:nvSpPr>
              <p:cNvPr id="305" name="Freeform 304">
                <a:extLst>
                  <a:ext uri="{FF2B5EF4-FFF2-40B4-BE49-F238E27FC236}">
                    <a16:creationId xmlns:a16="http://schemas.microsoft.com/office/drawing/2014/main" id="{31DBD642-4FA4-78B3-FA8B-D961A76640F5}"/>
                  </a:ext>
                </a:extLst>
              </p:cNvPr>
              <p:cNvSpPr/>
              <p:nvPr/>
            </p:nvSpPr>
            <p:spPr>
              <a:xfrm>
                <a:off x="4013571" y="3220840"/>
                <a:ext cx="131056" cy="171824"/>
              </a:xfrm>
              <a:custGeom>
                <a:avLst/>
                <a:gdLst>
                  <a:gd name="connsiteX0" fmla="*/ 2011 w 131056"/>
                  <a:gd name="connsiteY0" fmla="*/ 30517 h 171824"/>
                  <a:gd name="connsiteX1" fmla="*/ 2011 w 131056"/>
                  <a:gd name="connsiteY1" fmla="*/ 112260 h 171824"/>
                  <a:gd name="connsiteX2" fmla="*/ 66416 w 131056"/>
                  <a:gd name="connsiteY2" fmla="*/ 171707 h 171824"/>
                  <a:gd name="connsiteX3" fmla="*/ 123387 w 131056"/>
                  <a:gd name="connsiteY3" fmla="*/ 122162 h 171824"/>
                  <a:gd name="connsiteX4" fmla="*/ 128339 w 131056"/>
                  <a:gd name="connsiteY4" fmla="*/ 10696 h 171824"/>
                  <a:gd name="connsiteX5" fmla="*/ 2011 w 131056"/>
                  <a:gd name="connsiteY5" fmla="*/ 30517 h 171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1056" h="171824">
                    <a:moveTo>
                      <a:pt x="2011" y="30517"/>
                    </a:moveTo>
                    <a:cubicBezTo>
                      <a:pt x="-868" y="40312"/>
                      <a:pt x="-465" y="94923"/>
                      <a:pt x="2011" y="112260"/>
                    </a:cubicBezTo>
                    <a:cubicBezTo>
                      <a:pt x="4486" y="129597"/>
                      <a:pt x="21823" y="169231"/>
                      <a:pt x="66416" y="171707"/>
                    </a:cubicBezTo>
                    <a:cubicBezTo>
                      <a:pt x="111009" y="174182"/>
                      <a:pt x="120912" y="137032"/>
                      <a:pt x="123387" y="122162"/>
                    </a:cubicBezTo>
                    <a:cubicBezTo>
                      <a:pt x="125863" y="107301"/>
                      <a:pt x="135773" y="23082"/>
                      <a:pt x="128339" y="10696"/>
                    </a:cubicBezTo>
                    <a:cubicBezTo>
                      <a:pt x="120904" y="-1682"/>
                      <a:pt x="14397" y="-11592"/>
                      <a:pt x="2011" y="30517"/>
                    </a:cubicBezTo>
                    <a:close/>
                  </a:path>
                </a:pathLst>
              </a:custGeom>
              <a:solidFill>
                <a:srgbClr val="FFD2B3"/>
              </a:solidFill>
              <a:ln w="822" cap="flat">
                <a:noFill/>
                <a:prstDash val="solid"/>
                <a:miter/>
              </a:ln>
            </p:spPr>
            <p:txBody>
              <a:bodyPr rtlCol="0" anchor="ctr"/>
              <a:lstStyle/>
              <a:p>
                <a:endParaRPr lang="en-US"/>
              </a:p>
            </p:txBody>
          </p:sp>
          <p:sp>
            <p:nvSpPr>
              <p:cNvPr id="306" name="Freeform 305">
                <a:extLst>
                  <a:ext uri="{FF2B5EF4-FFF2-40B4-BE49-F238E27FC236}">
                    <a16:creationId xmlns:a16="http://schemas.microsoft.com/office/drawing/2014/main" id="{0C0870C7-E3B6-3178-3A53-3442987D93EE}"/>
                  </a:ext>
                </a:extLst>
              </p:cNvPr>
              <p:cNvSpPr/>
              <p:nvPr/>
            </p:nvSpPr>
            <p:spPr>
              <a:xfrm>
                <a:off x="4009388" y="3376340"/>
                <a:ext cx="54495" cy="69468"/>
              </a:xfrm>
              <a:custGeom>
                <a:avLst/>
                <a:gdLst>
                  <a:gd name="connsiteX0" fmla="*/ 0 w 54495"/>
                  <a:gd name="connsiteY0" fmla="*/ 14973 h 69468"/>
                  <a:gd name="connsiteX1" fmla="*/ 37158 w 54495"/>
                  <a:gd name="connsiteY1" fmla="*/ 69468 h 69468"/>
                  <a:gd name="connsiteX2" fmla="*/ 54495 w 54495"/>
                  <a:gd name="connsiteY2" fmla="*/ 37269 h 69468"/>
                  <a:gd name="connsiteX3" fmla="*/ 9910 w 54495"/>
                  <a:gd name="connsiteY3" fmla="*/ 111 h 69468"/>
                  <a:gd name="connsiteX4" fmla="*/ 0 w 54495"/>
                  <a:gd name="connsiteY4" fmla="*/ 14973 h 69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95" h="69468">
                    <a:moveTo>
                      <a:pt x="0" y="14973"/>
                    </a:moveTo>
                    <a:lnTo>
                      <a:pt x="37158" y="69468"/>
                    </a:lnTo>
                    <a:lnTo>
                      <a:pt x="54495" y="37269"/>
                    </a:lnTo>
                    <a:cubicBezTo>
                      <a:pt x="54495" y="37269"/>
                      <a:pt x="12386" y="-2364"/>
                      <a:pt x="9910" y="111"/>
                    </a:cubicBezTo>
                    <a:cubicBezTo>
                      <a:pt x="7435" y="2587"/>
                      <a:pt x="0" y="14973"/>
                      <a:pt x="0" y="14973"/>
                    </a:cubicBezTo>
                    <a:close/>
                  </a:path>
                </a:pathLst>
              </a:custGeom>
              <a:solidFill>
                <a:srgbClr val="FFFFFF"/>
              </a:solidFill>
              <a:ln w="822" cap="flat">
                <a:noFill/>
                <a:prstDash val="solid"/>
                <a:miter/>
              </a:ln>
            </p:spPr>
            <p:txBody>
              <a:bodyPr rtlCol="0" anchor="ctr"/>
              <a:lstStyle/>
              <a:p>
                <a:endParaRPr lang="en-US"/>
              </a:p>
            </p:txBody>
          </p:sp>
          <p:sp>
            <p:nvSpPr>
              <p:cNvPr id="307" name="Freeform 306">
                <a:extLst>
                  <a:ext uri="{FF2B5EF4-FFF2-40B4-BE49-F238E27FC236}">
                    <a16:creationId xmlns:a16="http://schemas.microsoft.com/office/drawing/2014/main" id="{C7818EC7-DA55-4059-CFCE-11D4941698C2}"/>
                  </a:ext>
                </a:extLst>
              </p:cNvPr>
              <p:cNvSpPr/>
              <p:nvPr/>
            </p:nvSpPr>
            <p:spPr>
              <a:xfrm>
                <a:off x="4053957" y="3378096"/>
                <a:ext cx="91653" cy="104862"/>
              </a:xfrm>
              <a:custGeom>
                <a:avLst/>
                <a:gdLst>
                  <a:gd name="connsiteX0" fmla="*/ 3495 w 91653"/>
                  <a:gd name="connsiteY0" fmla="*/ 36821 h 104862"/>
                  <a:gd name="connsiteX1" fmla="*/ 22304 w 91653"/>
                  <a:gd name="connsiteY1" fmla="*/ 47899 h 104862"/>
                  <a:gd name="connsiteX2" fmla="*/ 28300 w 91653"/>
                  <a:gd name="connsiteY2" fmla="*/ 74440 h 104862"/>
                  <a:gd name="connsiteX3" fmla="*/ 32207 w 91653"/>
                  <a:gd name="connsiteY3" fmla="*/ 52850 h 104862"/>
                  <a:gd name="connsiteX4" fmla="*/ 83519 w 91653"/>
                  <a:gd name="connsiteY4" fmla="*/ 0 h 104862"/>
                  <a:gd name="connsiteX5" fmla="*/ 91653 w 91653"/>
                  <a:gd name="connsiteY5" fmla="*/ 15692 h 104862"/>
                  <a:gd name="connsiteX6" fmla="*/ 42109 w 91653"/>
                  <a:gd name="connsiteY6" fmla="*/ 87525 h 104862"/>
                  <a:gd name="connsiteX7" fmla="*/ 9910 w 91653"/>
                  <a:gd name="connsiteY7" fmla="*/ 104862 h 104862"/>
                  <a:gd name="connsiteX8" fmla="*/ 0 w 91653"/>
                  <a:gd name="connsiteY8" fmla="*/ 80090 h 104862"/>
                  <a:gd name="connsiteX9" fmla="*/ 3495 w 91653"/>
                  <a:gd name="connsiteY9" fmla="*/ 36821 h 104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653" h="104862">
                    <a:moveTo>
                      <a:pt x="3495" y="36821"/>
                    </a:moveTo>
                    <a:lnTo>
                      <a:pt x="22304" y="47899"/>
                    </a:lnTo>
                    <a:lnTo>
                      <a:pt x="28300" y="74440"/>
                    </a:lnTo>
                    <a:lnTo>
                      <a:pt x="32207" y="52850"/>
                    </a:lnTo>
                    <a:cubicBezTo>
                      <a:pt x="32207" y="52850"/>
                      <a:pt x="81044" y="0"/>
                      <a:pt x="83519" y="0"/>
                    </a:cubicBezTo>
                    <a:cubicBezTo>
                      <a:pt x="85995" y="0"/>
                      <a:pt x="91653" y="15692"/>
                      <a:pt x="91653" y="15692"/>
                    </a:cubicBezTo>
                    <a:lnTo>
                      <a:pt x="42109" y="87525"/>
                    </a:lnTo>
                    <a:lnTo>
                      <a:pt x="9910" y="104862"/>
                    </a:lnTo>
                    <a:lnTo>
                      <a:pt x="0" y="80090"/>
                    </a:lnTo>
                    <a:lnTo>
                      <a:pt x="3495" y="36821"/>
                    </a:lnTo>
                    <a:close/>
                  </a:path>
                </a:pathLst>
              </a:custGeom>
              <a:solidFill>
                <a:srgbClr val="FFFFFF"/>
              </a:solidFill>
              <a:ln w="822" cap="flat">
                <a:noFill/>
                <a:prstDash val="solid"/>
                <a:miter/>
              </a:ln>
            </p:spPr>
            <p:txBody>
              <a:bodyPr rtlCol="0" anchor="ctr"/>
              <a:lstStyle/>
              <a:p>
                <a:endParaRPr lang="en-US"/>
              </a:p>
            </p:txBody>
          </p:sp>
          <p:sp>
            <p:nvSpPr>
              <p:cNvPr id="308" name="Freeform 307">
                <a:extLst>
                  <a:ext uri="{FF2B5EF4-FFF2-40B4-BE49-F238E27FC236}">
                    <a16:creationId xmlns:a16="http://schemas.microsoft.com/office/drawing/2014/main" id="{6161AC8A-5F9C-3918-35F7-8AB7B1BE6194}"/>
                  </a:ext>
                </a:extLst>
              </p:cNvPr>
              <p:cNvSpPr/>
              <p:nvPr/>
            </p:nvSpPr>
            <p:spPr>
              <a:xfrm>
                <a:off x="4009429" y="3155600"/>
                <a:ext cx="141148" cy="84612"/>
              </a:xfrm>
              <a:custGeom>
                <a:avLst/>
                <a:gdLst>
                  <a:gd name="connsiteX0" fmla="*/ 0 w 141148"/>
                  <a:gd name="connsiteY0" fmla="*/ 84037 h 84612"/>
                  <a:gd name="connsiteX1" fmla="*/ 4910 w 141148"/>
                  <a:gd name="connsiteY1" fmla="*/ 52413 h 84612"/>
                  <a:gd name="connsiteX2" fmla="*/ 32158 w 141148"/>
                  <a:gd name="connsiteY2" fmla="*/ 10304 h 84612"/>
                  <a:gd name="connsiteX3" fmla="*/ 79218 w 141148"/>
                  <a:gd name="connsiteY3" fmla="*/ 394 h 84612"/>
                  <a:gd name="connsiteX4" fmla="*/ 118852 w 141148"/>
                  <a:gd name="connsiteY4" fmla="*/ 42503 h 84612"/>
                  <a:gd name="connsiteX5" fmla="*/ 141148 w 141148"/>
                  <a:gd name="connsiteY5" fmla="*/ 84612 h 84612"/>
                  <a:gd name="connsiteX6" fmla="*/ 0 w 141148"/>
                  <a:gd name="connsiteY6" fmla="*/ 84037 h 84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48" h="84612">
                    <a:moveTo>
                      <a:pt x="0" y="84037"/>
                    </a:moveTo>
                    <a:cubicBezTo>
                      <a:pt x="0" y="84037"/>
                      <a:pt x="2434" y="59840"/>
                      <a:pt x="4910" y="52413"/>
                    </a:cubicBezTo>
                    <a:cubicBezTo>
                      <a:pt x="7386" y="44987"/>
                      <a:pt x="19772" y="12780"/>
                      <a:pt x="32158" y="10304"/>
                    </a:cubicBezTo>
                    <a:cubicBezTo>
                      <a:pt x="44544" y="7829"/>
                      <a:pt x="71791" y="-2082"/>
                      <a:pt x="79218" y="394"/>
                    </a:cubicBezTo>
                    <a:cubicBezTo>
                      <a:pt x="86653" y="2869"/>
                      <a:pt x="108941" y="20206"/>
                      <a:pt x="118852" y="42503"/>
                    </a:cubicBezTo>
                    <a:cubicBezTo>
                      <a:pt x="128762" y="64800"/>
                      <a:pt x="141148" y="84612"/>
                      <a:pt x="141148" y="84612"/>
                    </a:cubicBezTo>
                    <a:lnTo>
                      <a:pt x="0" y="84037"/>
                    </a:lnTo>
                    <a:close/>
                  </a:path>
                </a:pathLst>
              </a:custGeom>
              <a:solidFill>
                <a:srgbClr val="F5DCBD"/>
              </a:solidFill>
              <a:ln w="822" cap="flat">
                <a:noFill/>
                <a:prstDash val="solid"/>
                <a:miter/>
              </a:ln>
            </p:spPr>
            <p:txBody>
              <a:bodyPr rtlCol="0" anchor="ctr"/>
              <a:lstStyle/>
              <a:p>
                <a:endParaRPr lang="en-US"/>
              </a:p>
            </p:txBody>
          </p:sp>
          <p:sp>
            <p:nvSpPr>
              <p:cNvPr id="309" name="Freeform 308">
                <a:extLst>
                  <a:ext uri="{FF2B5EF4-FFF2-40B4-BE49-F238E27FC236}">
                    <a16:creationId xmlns:a16="http://schemas.microsoft.com/office/drawing/2014/main" id="{BD3B1928-179B-3A3F-AD31-96B579BB1087}"/>
                  </a:ext>
                </a:extLst>
              </p:cNvPr>
              <p:cNvSpPr/>
              <p:nvPr/>
            </p:nvSpPr>
            <p:spPr>
              <a:xfrm>
                <a:off x="3972222" y="3229349"/>
                <a:ext cx="209204" cy="65359"/>
              </a:xfrm>
              <a:custGeom>
                <a:avLst/>
                <a:gdLst>
                  <a:gd name="connsiteX0" fmla="*/ 29205 w 209204"/>
                  <a:gd name="connsiteY0" fmla="*/ 61510 h 65359"/>
                  <a:gd name="connsiteX1" fmla="*/ 19673 w 209204"/>
                  <a:gd name="connsiteY1" fmla="*/ 58853 h 65359"/>
                  <a:gd name="connsiteX2" fmla="*/ 0 w 209204"/>
                  <a:gd name="connsiteY2" fmla="*/ 38111 h 65359"/>
                  <a:gd name="connsiteX3" fmla="*/ 39634 w 209204"/>
                  <a:gd name="connsiteY3" fmla="*/ 8388 h 65359"/>
                  <a:gd name="connsiteX4" fmla="*/ 185775 w 209204"/>
                  <a:gd name="connsiteY4" fmla="*/ 10864 h 65359"/>
                  <a:gd name="connsiteX5" fmla="*/ 178340 w 209204"/>
                  <a:gd name="connsiteY5" fmla="*/ 65359 h 65359"/>
                  <a:gd name="connsiteX6" fmla="*/ 175864 w 209204"/>
                  <a:gd name="connsiteY6" fmla="*/ 28201 h 65359"/>
                  <a:gd name="connsiteX7" fmla="*/ 130835 w 209204"/>
                  <a:gd name="connsiteY7" fmla="*/ 13487 h 65359"/>
                  <a:gd name="connsiteX8" fmla="*/ 53204 w 209204"/>
                  <a:gd name="connsiteY8" fmla="*/ 21490 h 65359"/>
                  <a:gd name="connsiteX9" fmla="*/ 29205 w 209204"/>
                  <a:gd name="connsiteY9" fmla="*/ 61510 h 65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204" h="65359">
                    <a:moveTo>
                      <a:pt x="29205" y="61510"/>
                    </a:moveTo>
                    <a:cubicBezTo>
                      <a:pt x="28457" y="62957"/>
                      <a:pt x="21063" y="59701"/>
                      <a:pt x="19673" y="58853"/>
                    </a:cubicBezTo>
                    <a:cubicBezTo>
                      <a:pt x="13776" y="55226"/>
                      <a:pt x="0" y="45900"/>
                      <a:pt x="0" y="38111"/>
                    </a:cubicBezTo>
                    <a:cubicBezTo>
                      <a:pt x="0" y="28201"/>
                      <a:pt x="12386" y="13339"/>
                      <a:pt x="39634" y="8388"/>
                    </a:cubicBezTo>
                    <a:cubicBezTo>
                      <a:pt x="66882" y="3437"/>
                      <a:pt x="131288" y="-8949"/>
                      <a:pt x="185775" y="10864"/>
                    </a:cubicBezTo>
                    <a:cubicBezTo>
                      <a:pt x="240270" y="30676"/>
                      <a:pt x="183299" y="65359"/>
                      <a:pt x="178340" y="65359"/>
                    </a:cubicBezTo>
                    <a:cubicBezTo>
                      <a:pt x="178340" y="65359"/>
                      <a:pt x="178340" y="35636"/>
                      <a:pt x="175864" y="28201"/>
                    </a:cubicBezTo>
                    <a:cubicBezTo>
                      <a:pt x="173389" y="20766"/>
                      <a:pt x="163042" y="13487"/>
                      <a:pt x="130835" y="13487"/>
                    </a:cubicBezTo>
                    <a:cubicBezTo>
                      <a:pt x="98636" y="13487"/>
                      <a:pt x="70541" y="11579"/>
                      <a:pt x="53204" y="21490"/>
                    </a:cubicBezTo>
                    <a:cubicBezTo>
                      <a:pt x="39066" y="29574"/>
                      <a:pt x="33013" y="54133"/>
                      <a:pt x="29205" y="61510"/>
                    </a:cubicBezTo>
                    <a:close/>
                  </a:path>
                </a:pathLst>
              </a:custGeom>
              <a:solidFill>
                <a:srgbClr val="F0BB7E"/>
              </a:solidFill>
              <a:ln w="822" cap="flat">
                <a:noFill/>
                <a:prstDash val="solid"/>
                <a:miter/>
              </a:ln>
            </p:spPr>
            <p:txBody>
              <a:bodyPr rtlCol="0" anchor="ctr"/>
              <a:lstStyle/>
              <a:p>
                <a:endParaRPr lang="en-US"/>
              </a:p>
            </p:txBody>
          </p:sp>
          <p:sp>
            <p:nvSpPr>
              <p:cNvPr id="310" name="Freeform 309">
                <a:extLst>
                  <a:ext uri="{FF2B5EF4-FFF2-40B4-BE49-F238E27FC236}">
                    <a16:creationId xmlns:a16="http://schemas.microsoft.com/office/drawing/2014/main" id="{2C16183D-62B6-5756-2E33-E0124141BB1B}"/>
                  </a:ext>
                </a:extLst>
              </p:cNvPr>
              <p:cNvSpPr/>
              <p:nvPr/>
            </p:nvSpPr>
            <p:spPr>
              <a:xfrm>
                <a:off x="3856269" y="4546387"/>
                <a:ext cx="24848" cy="34274"/>
              </a:xfrm>
              <a:custGeom>
                <a:avLst/>
                <a:gdLst>
                  <a:gd name="connsiteX0" fmla="*/ 3237 w 24848"/>
                  <a:gd name="connsiteY0" fmla="*/ 3137 h 34274"/>
                  <a:gd name="connsiteX1" fmla="*/ 736 w 24848"/>
                  <a:gd name="connsiteY1" fmla="*/ 6558 h 34274"/>
                  <a:gd name="connsiteX2" fmla="*/ 4495 w 24848"/>
                  <a:gd name="connsiteY2" fmla="*/ 31421 h 34274"/>
                  <a:gd name="connsiteX3" fmla="*/ 21832 w 24848"/>
                  <a:gd name="connsiteY3" fmla="*/ 31421 h 34274"/>
                  <a:gd name="connsiteX4" fmla="*/ 19357 w 24848"/>
                  <a:gd name="connsiteY4" fmla="*/ 1698 h 34274"/>
                  <a:gd name="connsiteX5" fmla="*/ 3237 w 24848"/>
                  <a:gd name="connsiteY5" fmla="*/ 3137 h 34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48" h="34274">
                    <a:moveTo>
                      <a:pt x="3237" y="3137"/>
                    </a:moveTo>
                    <a:cubicBezTo>
                      <a:pt x="1880" y="3778"/>
                      <a:pt x="942" y="5061"/>
                      <a:pt x="736" y="6558"/>
                    </a:cubicBezTo>
                    <a:cubicBezTo>
                      <a:pt x="-61" y="12398"/>
                      <a:pt x="-1459" y="27457"/>
                      <a:pt x="4495" y="31421"/>
                    </a:cubicBezTo>
                    <a:cubicBezTo>
                      <a:pt x="11930" y="36372"/>
                      <a:pt x="19340" y="33880"/>
                      <a:pt x="21832" y="31421"/>
                    </a:cubicBezTo>
                    <a:cubicBezTo>
                      <a:pt x="27507" y="25836"/>
                      <a:pt x="24308" y="6649"/>
                      <a:pt x="19357" y="1698"/>
                    </a:cubicBezTo>
                    <a:cubicBezTo>
                      <a:pt x="15639" y="-2028"/>
                      <a:pt x="7209" y="1270"/>
                      <a:pt x="3237" y="3137"/>
                    </a:cubicBezTo>
                    <a:close/>
                  </a:path>
                </a:pathLst>
              </a:custGeom>
              <a:solidFill>
                <a:srgbClr val="998C8A"/>
              </a:solidFill>
              <a:ln w="822" cap="flat">
                <a:noFill/>
                <a:prstDash val="solid"/>
                <a:miter/>
              </a:ln>
            </p:spPr>
            <p:txBody>
              <a:bodyPr rtlCol="0" anchor="ctr"/>
              <a:lstStyle/>
              <a:p>
                <a:endParaRPr lang="en-US"/>
              </a:p>
            </p:txBody>
          </p:sp>
          <p:sp>
            <p:nvSpPr>
              <p:cNvPr id="311" name="Freeform 310">
                <a:extLst>
                  <a:ext uri="{FF2B5EF4-FFF2-40B4-BE49-F238E27FC236}">
                    <a16:creationId xmlns:a16="http://schemas.microsoft.com/office/drawing/2014/main" id="{4A91AC03-03B8-5FCB-8D6A-87065B239418}"/>
                  </a:ext>
                </a:extLst>
              </p:cNvPr>
              <p:cNvSpPr/>
              <p:nvPr/>
            </p:nvSpPr>
            <p:spPr>
              <a:xfrm>
                <a:off x="3998128" y="3277092"/>
                <a:ext cx="21170" cy="55466"/>
              </a:xfrm>
              <a:custGeom>
                <a:avLst/>
                <a:gdLst>
                  <a:gd name="connsiteX0" fmla="*/ 16211 w 21170"/>
                  <a:gd name="connsiteY0" fmla="*/ 12664 h 55466"/>
                  <a:gd name="connsiteX1" fmla="*/ 1349 w 21170"/>
                  <a:gd name="connsiteY1" fmla="*/ 278 h 55466"/>
                  <a:gd name="connsiteX2" fmla="*/ 11260 w 21170"/>
                  <a:gd name="connsiteY2" fmla="*/ 54774 h 55466"/>
                  <a:gd name="connsiteX3" fmla="*/ 21170 w 21170"/>
                  <a:gd name="connsiteY3" fmla="*/ 52298 h 55466"/>
                  <a:gd name="connsiteX4" fmla="*/ 16211 w 21170"/>
                  <a:gd name="connsiteY4" fmla="*/ 12664 h 55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0" h="55466">
                    <a:moveTo>
                      <a:pt x="16211" y="12664"/>
                    </a:moveTo>
                    <a:cubicBezTo>
                      <a:pt x="16211" y="12664"/>
                      <a:pt x="6300" y="-2197"/>
                      <a:pt x="1349" y="278"/>
                    </a:cubicBezTo>
                    <a:cubicBezTo>
                      <a:pt x="-3602" y="2754"/>
                      <a:pt x="6300" y="52298"/>
                      <a:pt x="11260" y="54774"/>
                    </a:cubicBezTo>
                    <a:cubicBezTo>
                      <a:pt x="16219" y="57249"/>
                      <a:pt x="21170" y="52298"/>
                      <a:pt x="21170" y="52298"/>
                    </a:cubicBezTo>
                    <a:lnTo>
                      <a:pt x="16211" y="12664"/>
                    </a:lnTo>
                    <a:close/>
                  </a:path>
                </a:pathLst>
              </a:custGeom>
              <a:solidFill>
                <a:srgbClr val="FFD2B3"/>
              </a:solidFill>
              <a:ln w="822" cap="flat">
                <a:noFill/>
                <a:prstDash val="solid"/>
                <a:miter/>
              </a:ln>
            </p:spPr>
            <p:txBody>
              <a:bodyPr rtlCol="0" anchor="ctr"/>
              <a:lstStyle/>
              <a:p>
                <a:endParaRPr lang="en-US"/>
              </a:p>
            </p:txBody>
          </p:sp>
          <p:sp>
            <p:nvSpPr>
              <p:cNvPr id="312" name="Freeform 311">
                <a:extLst>
                  <a:ext uri="{FF2B5EF4-FFF2-40B4-BE49-F238E27FC236}">
                    <a16:creationId xmlns:a16="http://schemas.microsoft.com/office/drawing/2014/main" id="{E50715CA-31FB-E365-4340-8EB13CC72E8D}"/>
                  </a:ext>
                </a:extLst>
              </p:cNvPr>
              <p:cNvSpPr/>
              <p:nvPr/>
            </p:nvSpPr>
            <p:spPr>
              <a:xfrm>
                <a:off x="4131873" y="3286876"/>
                <a:ext cx="21685" cy="52629"/>
              </a:xfrm>
              <a:custGeom>
                <a:avLst/>
                <a:gdLst>
                  <a:gd name="connsiteX0" fmla="*/ 6319 w 21685"/>
                  <a:gd name="connsiteY0" fmla="*/ 7832 h 52629"/>
                  <a:gd name="connsiteX1" fmla="*/ 21180 w 21685"/>
                  <a:gd name="connsiteY1" fmla="*/ 397 h 52629"/>
                  <a:gd name="connsiteX2" fmla="*/ 16229 w 21685"/>
                  <a:gd name="connsiteY2" fmla="*/ 30120 h 52629"/>
                  <a:gd name="connsiteX3" fmla="*/ 3843 w 21685"/>
                  <a:gd name="connsiteY3" fmla="*/ 52417 h 52629"/>
                  <a:gd name="connsiteX4" fmla="*/ 6319 w 21685"/>
                  <a:gd name="connsiteY4" fmla="*/ 7832 h 52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85" h="52629">
                    <a:moveTo>
                      <a:pt x="6319" y="7832"/>
                    </a:moveTo>
                    <a:cubicBezTo>
                      <a:pt x="6319" y="7832"/>
                      <a:pt x="18705" y="-2079"/>
                      <a:pt x="21180" y="397"/>
                    </a:cubicBezTo>
                    <a:cubicBezTo>
                      <a:pt x="23656" y="2873"/>
                      <a:pt x="16229" y="25169"/>
                      <a:pt x="16229" y="30120"/>
                    </a:cubicBezTo>
                    <a:cubicBezTo>
                      <a:pt x="16229" y="35071"/>
                      <a:pt x="13754" y="54892"/>
                      <a:pt x="3843" y="52417"/>
                    </a:cubicBezTo>
                    <a:cubicBezTo>
                      <a:pt x="-6067" y="49941"/>
                      <a:pt x="6319" y="7832"/>
                      <a:pt x="6319" y="7832"/>
                    </a:cubicBezTo>
                    <a:close/>
                  </a:path>
                </a:pathLst>
              </a:custGeom>
              <a:solidFill>
                <a:srgbClr val="FFD2B3"/>
              </a:solidFill>
              <a:ln w="822" cap="flat">
                <a:noFill/>
                <a:prstDash val="solid"/>
                <a:miter/>
              </a:ln>
            </p:spPr>
            <p:txBody>
              <a:bodyPr rtlCol="0" anchor="ctr"/>
              <a:lstStyle/>
              <a:p>
                <a:endParaRPr lang="en-US"/>
              </a:p>
            </p:txBody>
          </p:sp>
          <p:sp>
            <p:nvSpPr>
              <p:cNvPr id="313" name="Freeform 312">
                <a:extLst>
                  <a:ext uri="{FF2B5EF4-FFF2-40B4-BE49-F238E27FC236}">
                    <a16:creationId xmlns:a16="http://schemas.microsoft.com/office/drawing/2014/main" id="{EB3F984F-B5FD-5FA7-F7FB-99FAF3865870}"/>
                  </a:ext>
                </a:extLst>
              </p:cNvPr>
              <p:cNvSpPr/>
              <p:nvPr/>
            </p:nvSpPr>
            <p:spPr>
              <a:xfrm>
                <a:off x="4234781" y="3579731"/>
                <a:ext cx="9180" cy="163326"/>
              </a:xfrm>
              <a:custGeom>
                <a:avLst/>
                <a:gdLst>
                  <a:gd name="connsiteX0" fmla="*/ 7557 w 9180"/>
                  <a:gd name="connsiteY0" fmla="*/ 163326 h 163326"/>
                  <a:gd name="connsiteX1" fmla="*/ 3552 w 9180"/>
                  <a:gd name="connsiteY1" fmla="*/ 54 h 163326"/>
                  <a:gd name="connsiteX2" fmla="*/ 7557 w 9180"/>
                  <a:gd name="connsiteY2" fmla="*/ 163326 h 163326"/>
                </a:gdLst>
                <a:ahLst/>
                <a:cxnLst>
                  <a:cxn ang="0">
                    <a:pos x="connsiteX0" y="connsiteY0"/>
                  </a:cxn>
                  <a:cxn ang="0">
                    <a:pos x="connsiteX1" y="connsiteY1"/>
                  </a:cxn>
                  <a:cxn ang="0">
                    <a:pos x="connsiteX2" y="connsiteY2"/>
                  </a:cxn>
                </a:cxnLst>
                <a:rect l="l" t="t" r="r" b="b"/>
                <a:pathLst>
                  <a:path w="9180" h="163326">
                    <a:moveTo>
                      <a:pt x="7557" y="163326"/>
                    </a:moveTo>
                    <a:cubicBezTo>
                      <a:pt x="6760" y="136917"/>
                      <a:pt x="-6046" y="-3145"/>
                      <a:pt x="3552" y="54"/>
                    </a:cubicBezTo>
                    <a:cubicBezTo>
                      <a:pt x="13158" y="3253"/>
                      <a:pt x="7557" y="163326"/>
                      <a:pt x="7557" y="163326"/>
                    </a:cubicBezTo>
                    <a:close/>
                  </a:path>
                </a:pathLst>
              </a:custGeom>
              <a:solidFill>
                <a:srgbClr val="D3A06C"/>
              </a:solidFill>
              <a:ln w="822" cap="flat">
                <a:noFill/>
                <a:prstDash val="solid"/>
                <a:miter/>
              </a:ln>
            </p:spPr>
            <p:txBody>
              <a:bodyPr rtlCol="0" anchor="ctr"/>
              <a:lstStyle/>
              <a:p>
                <a:endParaRPr lang="en-US"/>
              </a:p>
            </p:txBody>
          </p:sp>
          <p:sp>
            <p:nvSpPr>
              <p:cNvPr id="314" name="Freeform 313">
                <a:extLst>
                  <a:ext uri="{FF2B5EF4-FFF2-40B4-BE49-F238E27FC236}">
                    <a16:creationId xmlns:a16="http://schemas.microsoft.com/office/drawing/2014/main" id="{BE035BDE-A5C9-0DFB-F2D5-795788CDBD32}"/>
                  </a:ext>
                </a:extLst>
              </p:cNvPr>
              <p:cNvSpPr/>
              <p:nvPr/>
            </p:nvSpPr>
            <p:spPr>
              <a:xfrm>
                <a:off x="4091446" y="3987965"/>
                <a:ext cx="11476" cy="493813"/>
              </a:xfrm>
              <a:custGeom>
                <a:avLst/>
                <a:gdLst>
                  <a:gd name="connsiteX0" fmla="*/ 2021 w 11476"/>
                  <a:gd name="connsiteY0" fmla="*/ 493814 h 493813"/>
                  <a:gd name="connsiteX1" fmla="*/ 7622 w 11476"/>
                  <a:gd name="connsiteY1" fmla="*/ 0 h 493813"/>
                  <a:gd name="connsiteX2" fmla="*/ 2021 w 11476"/>
                  <a:gd name="connsiteY2" fmla="*/ 493814 h 493813"/>
                </a:gdLst>
                <a:ahLst/>
                <a:cxnLst>
                  <a:cxn ang="0">
                    <a:pos x="connsiteX0" y="connsiteY0"/>
                  </a:cxn>
                  <a:cxn ang="0">
                    <a:pos x="connsiteX1" y="connsiteY1"/>
                  </a:cxn>
                  <a:cxn ang="0">
                    <a:pos x="connsiteX2" y="connsiteY2"/>
                  </a:cxn>
                </a:cxnLst>
                <a:rect l="l" t="t" r="r" b="b"/>
                <a:pathLst>
                  <a:path w="11476" h="493813">
                    <a:moveTo>
                      <a:pt x="2021" y="493814"/>
                    </a:moveTo>
                    <a:cubicBezTo>
                      <a:pt x="417" y="473803"/>
                      <a:pt x="-3580" y="0"/>
                      <a:pt x="7622" y="0"/>
                    </a:cubicBezTo>
                    <a:cubicBezTo>
                      <a:pt x="18832" y="0"/>
                      <a:pt x="2021" y="493814"/>
                      <a:pt x="2021" y="493814"/>
                    </a:cubicBezTo>
                    <a:close/>
                  </a:path>
                </a:pathLst>
              </a:custGeom>
              <a:solidFill>
                <a:srgbClr val="F0BB7E"/>
              </a:solidFill>
              <a:ln w="822" cap="flat">
                <a:noFill/>
                <a:prstDash val="solid"/>
                <a:miter/>
              </a:ln>
            </p:spPr>
            <p:txBody>
              <a:bodyPr rtlCol="0" anchor="ctr"/>
              <a:lstStyle/>
              <a:p>
                <a:endParaRPr lang="en-US"/>
              </a:p>
            </p:txBody>
          </p:sp>
          <p:sp>
            <p:nvSpPr>
              <p:cNvPr id="315" name="Freeform 314">
                <a:extLst>
                  <a:ext uri="{FF2B5EF4-FFF2-40B4-BE49-F238E27FC236}">
                    <a16:creationId xmlns:a16="http://schemas.microsoft.com/office/drawing/2014/main" id="{B44C6031-59F1-53FF-A856-B5B8A4559087}"/>
                  </a:ext>
                </a:extLst>
              </p:cNvPr>
              <p:cNvSpPr/>
              <p:nvPr/>
            </p:nvSpPr>
            <p:spPr>
              <a:xfrm>
                <a:off x="4077092" y="3608948"/>
                <a:ext cx="26219" cy="26219"/>
              </a:xfrm>
              <a:custGeom>
                <a:avLst/>
                <a:gdLst>
                  <a:gd name="connsiteX0" fmla="*/ 26220 w 26219"/>
                  <a:gd name="connsiteY0" fmla="*/ 13110 h 26219"/>
                  <a:gd name="connsiteX1" fmla="*/ 13110 w 26219"/>
                  <a:gd name="connsiteY1" fmla="*/ 26220 h 26219"/>
                  <a:gd name="connsiteX2" fmla="*/ 0 w 26219"/>
                  <a:gd name="connsiteY2" fmla="*/ 13110 h 26219"/>
                  <a:gd name="connsiteX3" fmla="*/ 13110 w 26219"/>
                  <a:gd name="connsiteY3" fmla="*/ 0 h 26219"/>
                  <a:gd name="connsiteX4" fmla="*/ 26220 w 26219"/>
                  <a:gd name="connsiteY4" fmla="*/ 13110 h 26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19" h="26219">
                    <a:moveTo>
                      <a:pt x="26220" y="13110"/>
                    </a:moveTo>
                    <a:cubicBezTo>
                      <a:pt x="26220" y="20350"/>
                      <a:pt x="20350" y="26220"/>
                      <a:pt x="13110" y="26220"/>
                    </a:cubicBezTo>
                    <a:cubicBezTo>
                      <a:pt x="5870" y="26220"/>
                      <a:pt x="0" y="20350"/>
                      <a:pt x="0" y="13110"/>
                    </a:cubicBezTo>
                    <a:cubicBezTo>
                      <a:pt x="0" y="5869"/>
                      <a:pt x="5870" y="0"/>
                      <a:pt x="13110" y="0"/>
                    </a:cubicBezTo>
                    <a:cubicBezTo>
                      <a:pt x="20350" y="0"/>
                      <a:pt x="26220" y="5870"/>
                      <a:pt x="26220" y="13110"/>
                    </a:cubicBezTo>
                    <a:close/>
                  </a:path>
                </a:pathLst>
              </a:custGeom>
              <a:solidFill>
                <a:srgbClr val="FFFFFF"/>
              </a:solidFill>
              <a:ln w="822" cap="flat">
                <a:noFill/>
                <a:prstDash val="solid"/>
                <a:miter/>
              </a:ln>
            </p:spPr>
            <p:txBody>
              <a:bodyPr rtlCol="0" anchor="ctr"/>
              <a:lstStyle/>
              <a:p>
                <a:endParaRPr lang="en-US"/>
              </a:p>
            </p:txBody>
          </p:sp>
          <p:sp>
            <p:nvSpPr>
              <p:cNvPr id="316" name="Freeform 315">
                <a:extLst>
                  <a:ext uri="{FF2B5EF4-FFF2-40B4-BE49-F238E27FC236}">
                    <a16:creationId xmlns:a16="http://schemas.microsoft.com/office/drawing/2014/main" id="{33730B5A-664F-8B33-97F8-DF3B634A70E8}"/>
                  </a:ext>
                </a:extLst>
              </p:cNvPr>
              <p:cNvSpPr/>
              <p:nvPr/>
            </p:nvSpPr>
            <p:spPr>
              <a:xfrm>
                <a:off x="4077939" y="3692682"/>
                <a:ext cx="26219" cy="26219"/>
              </a:xfrm>
              <a:custGeom>
                <a:avLst/>
                <a:gdLst>
                  <a:gd name="connsiteX0" fmla="*/ 26220 w 26219"/>
                  <a:gd name="connsiteY0" fmla="*/ 13110 h 26219"/>
                  <a:gd name="connsiteX1" fmla="*/ 13110 w 26219"/>
                  <a:gd name="connsiteY1" fmla="*/ 26220 h 26219"/>
                  <a:gd name="connsiteX2" fmla="*/ 0 w 26219"/>
                  <a:gd name="connsiteY2" fmla="*/ 13110 h 26219"/>
                  <a:gd name="connsiteX3" fmla="*/ 13110 w 26219"/>
                  <a:gd name="connsiteY3" fmla="*/ 0 h 26219"/>
                  <a:gd name="connsiteX4" fmla="*/ 26220 w 26219"/>
                  <a:gd name="connsiteY4" fmla="*/ 13110 h 26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19" h="26219">
                    <a:moveTo>
                      <a:pt x="26220" y="13110"/>
                    </a:moveTo>
                    <a:cubicBezTo>
                      <a:pt x="26220" y="20350"/>
                      <a:pt x="20350" y="26220"/>
                      <a:pt x="13110" y="26220"/>
                    </a:cubicBezTo>
                    <a:cubicBezTo>
                      <a:pt x="5870" y="26220"/>
                      <a:pt x="0" y="20350"/>
                      <a:pt x="0" y="13110"/>
                    </a:cubicBezTo>
                    <a:cubicBezTo>
                      <a:pt x="0" y="5869"/>
                      <a:pt x="5870" y="0"/>
                      <a:pt x="13110" y="0"/>
                    </a:cubicBezTo>
                    <a:cubicBezTo>
                      <a:pt x="20350" y="0"/>
                      <a:pt x="26220" y="5869"/>
                      <a:pt x="26220" y="13110"/>
                    </a:cubicBezTo>
                    <a:close/>
                  </a:path>
                </a:pathLst>
              </a:custGeom>
              <a:solidFill>
                <a:srgbClr val="FFFFFF"/>
              </a:solidFill>
              <a:ln w="822" cap="flat">
                <a:noFill/>
                <a:prstDash val="solid"/>
                <a:miter/>
              </a:ln>
            </p:spPr>
            <p:txBody>
              <a:bodyPr rtlCol="0" anchor="ctr"/>
              <a:lstStyle/>
              <a:p>
                <a:endParaRPr lang="en-US"/>
              </a:p>
            </p:txBody>
          </p:sp>
          <p:sp>
            <p:nvSpPr>
              <p:cNvPr id="317" name="Freeform 316">
                <a:extLst>
                  <a:ext uri="{FF2B5EF4-FFF2-40B4-BE49-F238E27FC236}">
                    <a16:creationId xmlns:a16="http://schemas.microsoft.com/office/drawing/2014/main" id="{DA43B4CB-4642-0641-E1D4-C27CCC1B3662}"/>
                  </a:ext>
                </a:extLst>
              </p:cNvPr>
              <p:cNvSpPr/>
              <p:nvPr/>
            </p:nvSpPr>
            <p:spPr>
              <a:xfrm>
                <a:off x="4077939" y="3777262"/>
                <a:ext cx="26219" cy="26219"/>
              </a:xfrm>
              <a:custGeom>
                <a:avLst/>
                <a:gdLst>
                  <a:gd name="connsiteX0" fmla="*/ 26220 w 26219"/>
                  <a:gd name="connsiteY0" fmla="*/ 13110 h 26219"/>
                  <a:gd name="connsiteX1" fmla="*/ 13110 w 26219"/>
                  <a:gd name="connsiteY1" fmla="*/ 26220 h 26219"/>
                  <a:gd name="connsiteX2" fmla="*/ 0 w 26219"/>
                  <a:gd name="connsiteY2" fmla="*/ 13110 h 26219"/>
                  <a:gd name="connsiteX3" fmla="*/ 13110 w 26219"/>
                  <a:gd name="connsiteY3" fmla="*/ 0 h 26219"/>
                  <a:gd name="connsiteX4" fmla="*/ 26220 w 26219"/>
                  <a:gd name="connsiteY4" fmla="*/ 13110 h 26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19" h="26219">
                    <a:moveTo>
                      <a:pt x="26220" y="13110"/>
                    </a:moveTo>
                    <a:cubicBezTo>
                      <a:pt x="26220" y="20350"/>
                      <a:pt x="20350" y="26220"/>
                      <a:pt x="13110" y="26220"/>
                    </a:cubicBezTo>
                    <a:cubicBezTo>
                      <a:pt x="5870" y="26220"/>
                      <a:pt x="0" y="20350"/>
                      <a:pt x="0" y="13110"/>
                    </a:cubicBezTo>
                    <a:cubicBezTo>
                      <a:pt x="0" y="5869"/>
                      <a:pt x="5870" y="0"/>
                      <a:pt x="13110" y="0"/>
                    </a:cubicBezTo>
                    <a:cubicBezTo>
                      <a:pt x="20350" y="0"/>
                      <a:pt x="26220" y="5870"/>
                      <a:pt x="26220" y="13110"/>
                    </a:cubicBezTo>
                    <a:close/>
                  </a:path>
                </a:pathLst>
              </a:custGeom>
              <a:solidFill>
                <a:srgbClr val="FFFFFF"/>
              </a:solidFill>
              <a:ln w="822" cap="flat">
                <a:noFill/>
                <a:prstDash val="solid"/>
                <a:miter/>
              </a:ln>
            </p:spPr>
            <p:txBody>
              <a:bodyPr rtlCol="0" anchor="ctr"/>
              <a:lstStyle/>
              <a:p>
                <a:endParaRPr lang="en-US"/>
              </a:p>
            </p:txBody>
          </p:sp>
        </p:grpSp>
        <p:grpSp>
          <p:nvGrpSpPr>
            <p:cNvPr id="318" name="Graphic 2">
              <a:extLst>
                <a:ext uri="{FF2B5EF4-FFF2-40B4-BE49-F238E27FC236}">
                  <a16:creationId xmlns:a16="http://schemas.microsoft.com/office/drawing/2014/main" id="{C4DD826C-1EF8-B21B-D57F-3D792718DF1E}"/>
                </a:ext>
              </a:extLst>
            </p:cNvPr>
            <p:cNvGrpSpPr/>
            <p:nvPr/>
          </p:nvGrpSpPr>
          <p:grpSpPr>
            <a:xfrm>
              <a:off x="7276629" y="5593757"/>
              <a:ext cx="411203" cy="1482284"/>
              <a:chOff x="7245965" y="3144085"/>
              <a:chExt cx="411203" cy="1482284"/>
            </a:xfrm>
          </p:grpSpPr>
          <p:sp>
            <p:nvSpPr>
              <p:cNvPr id="319" name="Freeform 318">
                <a:extLst>
                  <a:ext uri="{FF2B5EF4-FFF2-40B4-BE49-F238E27FC236}">
                    <a16:creationId xmlns:a16="http://schemas.microsoft.com/office/drawing/2014/main" id="{DC1A7D4B-C948-3E43-694B-2638C1158C43}"/>
                  </a:ext>
                </a:extLst>
              </p:cNvPr>
              <p:cNvSpPr/>
              <p:nvPr/>
            </p:nvSpPr>
            <p:spPr>
              <a:xfrm>
                <a:off x="7245965" y="4507891"/>
                <a:ext cx="183511" cy="118317"/>
              </a:xfrm>
              <a:custGeom>
                <a:avLst/>
                <a:gdLst>
                  <a:gd name="connsiteX0" fmla="*/ 97081 w 183511"/>
                  <a:gd name="connsiteY0" fmla="*/ 3743 h 118317"/>
                  <a:gd name="connsiteX1" fmla="*/ 52266 w 183511"/>
                  <a:gd name="connsiteY1" fmla="*/ 68699 h 118317"/>
                  <a:gd name="connsiteX2" fmla="*/ 304 w 183511"/>
                  <a:gd name="connsiteY2" fmla="*/ 101178 h 118317"/>
                  <a:gd name="connsiteX3" fmla="*/ 13299 w 183511"/>
                  <a:gd name="connsiteY3" fmla="*/ 118063 h 118317"/>
                  <a:gd name="connsiteX4" fmla="*/ 121771 w 183511"/>
                  <a:gd name="connsiteY4" fmla="*/ 106367 h 118317"/>
                  <a:gd name="connsiteX5" fmla="*/ 180231 w 183511"/>
                  <a:gd name="connsiteY5" fmla="*/ 101170 h 118317"/>
                  <a:gd name="connsiteX6" fmla="*/ 174383 w 183511"/>
                  <a:gd name="connsiteY6" fmla="*/ 31665 h 118317"/>
                  <a:gd name="connsiteX7" fmla="*/ 132488 w 183511"/>
                  <a:gd name="connsiteY7" fmla="*/ 30044 h 118317"/>
                  <a:gd name="connsiteX8" fmla="*/ 123392 w 183511"/>
                  <a:gd name="connsiteY8" fmla="*/ 3413 h 118317"/>
                  <a:gd name="connsiteX9" fmla="*/ 97081 w 183511"/>
                  <a:gd name="connsiteY9" fmla="*/ 3743 h 11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3511" h="118317">
                    <a:moveTo>
                      <a:pt x="97081" y="3743"/>
                    </a:moveTo>
                    <a:cubicBezTo>
                      <a:pt x="97081" y="3743"/>
                      <a:pt x="81496" y="57654"/>
                      <a:pt x="52266" y="68699"/>
                    </a:cubicBezTo>
                    <a:cubicBezTo>
                      <a:pt x="23036" y="79745"/>
                      <a:pt x="1604" y="87533"/>
                      <a:pt x="304" y="101178"/>
                    </a:cubicBezTo>
                    <a:cubicBezTo>
                      <a:pt x="-995" y="114822"/>
                      <a:pt x="1604" y="116113"/>
                      <a:pt x="13299" y="118063"/>
                    </a:cubicBezTo>
                    <a:cubicBezTo>
                      <a:pt x="24994" y="120012"/>
                      <a:pt x="83445" y="110266"/>
                      <a:pt x="121771" y="106367"/>
                    </a:cubicBezTo>
                    <a:cubicBezTo>
                      <a:pt x="160097" y="102469"/>
                      <a:pt x="172434" y="102469"/>
                      <a:pt x="180231" y="101170"/>
                    </a:cubicBezTo>
                    <a:cubicBezTo>
                      <a:pt x="188028" y="99870"/>
                      <a:pt x="180231" y="45959"/>
                      <a:pt x="174383" y="31665"/>
                    </a:cubicBezTo>
                    <a:cubicBezTo>
                      <a:pt x="174383" y="31665"/>
                      <a:pt x="146774" y="50828"/>
                      <a:pt x="132488" y="30044"/>
                    </a:cubicBezTo>
                    <a:cubicBezTo>
                      <a:pt x="118202" y="9261"/>
                      <a:pt x="133137" y="6662"/>
                      <a:pt x="123392" y="3413"/>
                    </a:cubicBezTo>
                    <a:cubicBezTo>
                      <a:pt x="113645" y="173"/>
                      <a:pt x="98709" y="-2426"/>
                      <a:pt x="97081" y="3743"/>
                    </a:cubicBezTo>
                    <a:close/>
                  </a:path>
                </a:pathLst>
              </a:custGeom>
              <a:solidFill>
                <a:srgbClr val="998C8A"/>
              </a:solidFill>
              <a:ln w="822" cap="flat">
                <a:noFill/>
                <a:prstDash val="solid"/>
                <a:miter/>
              </a:ln>
            </p:spPr>
            <p:txBody>
              <a:bodyPr rtlCol="0" anchor="ctr"/>
              <a:lstStyle/>
              <a:p>
                <a:endParaRPr lang="en-US"/>
              </a:p>
            </p:txBody>
          </p:sp>
          <p:sp>
            <p:nvSpPr>
              <p:cNvPr id="320" name="Freeform 319">
                <a:extLst>
                  <a:ext uri="{FF2B5EF4-FFF2-40B4-BE49-F238E27FC236}">
                    <a16:creationId xmlns:a16="http://schemas.microsoft.com/office/drawing/2014/main" id="{5C474162-91CF-6B65-2C69-3D2BE217BC3F}"/>
                  </a:ext>
                </a:extLst>
              </p:cNvPr>
              <p:cNvSpPr/>
              <p:nvPr/>
            </p:nvSpPr>
            <p:spPr>
              <a:xfrm>
                <a:off x="7485626" y="4514476"/>
                <a:ext cx="89868" cy="111893"/>
              </a:xfrm>
              <a:custGeom>
                <a:avLst/>
                <a:gdLst>
                  <a:gd name="connsiteX0" fmla="*/ 0 w 89868"/>
                  <a:gd name="connsiteY0" fmla="*/ 33855 h 111893"/>
                  <a:gd name="connsiteX1" fmla="*/ 25331 w 89868"/>
                  <a:gd name="connsiteY1" fmla="*/ 77 h 111893"/>
                  <a:gd name="connsiteX2" fmla="*/ 67547 w 89868"/>
                  <a:gd name="connsiteY2" fmla="*/ 28007 h 111893"/>
                  <a:gd name="connsiteX3" fmla="*/ 75994 w 89868"/>
                  <a:gd name="connsiteY3" fmla="*/ 68932 h 111893"/>
                  <a:gd name="connsiteX4" fmla="*/ 75994 w 89868"/>
                  <a:gd name="connsiteY4" fmla="*/ 109857 h 111893"/>
                  <a:gd name="connsiteX5" fmla="*/ 14285 w 89868"/>
                  <a:gd name="connsiteY5" fmla="*/ 108558 h 111893"/>
                  <a:gd name="connsiteX6" fmla="*/ 7788 w 89868"/>
                  <a:gd name="connsiteY6" fmla="*/ 82576 h 111893"/>
                  <a:gd name="connsiteX7" fmla="*/ 1291 w 89868"/>
                  <a:gd name="connsiteY7" fmla="*/ 46849 h 111893"/>
                  <a:gd name="connsiteX8" fmla="*/ 0 w 89868"/>
                  <a:gd name="connsiteY8" fmla="*/ 33855 h 111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868" h="111893">
                    <a:moveTo>
                      <a:pt x="0" y="33855"/>
                    </a:moveTo>
                    <a:cubicBezTo>
                      <a:pt x="0" y="33855"/>
                      <a:pt x="1300" y="-1872"/>
                      <a:pt x="25331" y="77"/>
                    </a:cubicBezTo>
                    <a:cubicBezTo>
                      <a:pt x="49363" y="2026"/>
                      <a:pt x="62357" y="11122"/>
                      <a:pt x="67547" y="28007"/>
                    </a:cubicBezTo>
                    <a:cubicBezTo>
                      <a:pt x="72737" y="44892"/>
                      <a:pt x="68847" y="59836"/>
                      <a:pt x="75994" y="68932"/>
                    </a:cubicBezTo>
                    <a:cubicBezTo>
                      <a:pt x="83141" y="78029"/>
                      <a:pt x="103274" y="107908"/>
                      <a:pt x="75994" y="109857"/>
                    </a:cubicBezTo>
                    <a:cubicBezTo>
                      <a:pt x="48713" y="111806"/>
                      <a:pt x="19483" y="113756"/>
                      <a:pt x="14285" y="108558"/>
                    </a:cubicBezTo>
                    <a:cubicBezTo>
                      <a:pt x="9088" y="103360"/>
                      <a:pt x="5839" y="98162"/>
                      <a:pt x="7788" y="82576"/>
                    </a:cubicBezTo>
                    <a:cubicBezTo>
                      <a:pt x="9738" y="66991"/>
                      <a:pt x="2590" y="52697"/>
                      <a:pt x="1291" y="46849"/>
                    </a:cubicBezTo>
                    <a:cubicBezTo>
                      <a:pt x="0" y="41002"/>
                      <a:pt x="0" y="33855"/>
                      <a:pt x="0" y="33855"/>
                    </a:cubicBezTo>
                    <a:close/>
                  </a:path>
                </a:pathLst>
              </a:custGeom>
              <a:solidFill>
                <a:srgbClr val="998C8A"/>
              </a:solidFill>
              <a:ln w="822" cap="flat">
                <a:noFill/>
                <a:prstDash val="solid"/>
                <a:miter/>
              </a:ln>
            </p:spPr>
            <p:txBody>
              <a:bodyPr rtlCol="0" anchor="ctr"/>
              <a:lstStyle/>
              <a:p>
                <a:endParaRPr lang="en-US"/>
              </a:p>
            </p:txBody>
          </p:sp>
          <p:sp>
            <p:nvSpPr>
              <p:cNvPr id="321" name="Freeform 320">
                <a:extLst>
                  <a:ext uri="{FF2B5EF4-FFF2-40B4-BE49-F238E27FC236}">
                    <a16:creationId xmlns:a16="http://schemas.microsoft.com/office/drawing/2014/main" id="{09C791D8-7B99-8ECE-43D1-8230F30E2562}"/>
                  </a:ext>
                </a:extLst>
              </p:cNvPr>
              <p:cNvSpPr/>
              <p:nvPr/>
            </p:nvSpPr>
            <p:spPr>
              <a:xfrm>
                <a:off x="7280193" y="3841619"/>
                <a:ext cx="317450" cy="713851"/>
              </a:xfrm>
              <a:custGeom>
                <a:avLst/>
                <a:gdLst>
                  <a:gd name="connsiteX0" fmla="*/ 175 w 317450"/>
                  <a:gd name="connsiteY0" fmla="*/ 8 h 713851"/>
                  <a:gd name="connsiteX1" fmla="*/ 175 w 317450"/>
                  <a:gd name="connsiteY1" fmla="*/ 158494 h 713851"/>
                  <a:gd name="connsiteX2" fmla="*/ 24856 w 317450"/>
                  <a:gd name="connsiteY2" fmla="*/ 706704 h 713851"/>
                  <a:gd name="connsiteX3" fmla="*/ 163858 w 317450"/>
                  <a:gd name="connsiteY3" fmla="*/ 713851 h 713851"/>
                  <a:gd name="connsiteX4" fmla="*/ 150871 w 317450"/>
                  <a:gd name="connsiteY4" fmla="*/ 202009 h 713851"/>
                  <a:gd name="connsiteX5" fmla="*/ 172305 w 317450"/>
                  <a:gd name="connsiteY5" fmla="*/ 706055 h 713851"/>
                  <a:gd name="connsiteX6" fmla="*/ 301561 w 317450"/>
                  <a:gd name="connsiteY6" fmla="*/ 706055 h 713851"/>
                  <a:gd name="connsiteX7" fmla="*/ 314547 w 317450"/>
                  <a:gd name="connsiteY7" fmla="*/ 53911 h 713851"/>
                  <a:gd name="connsiteX8" fmla="*/ 15110 w 317450"/>
                  <a:gd name="connsiteY8" fmla="*/ 0 h 713851"/>
                  <a:gd name="connsiteX9" fmla="*/ 175 w 317450"/>
                  <a:gd name="connsiteY9" fmla="*/ 8 h 71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7450" h="713851">
                    <a:moveTo>
                      <a:pt x="175" y="8"/>
                    </a:moveTo>
                    <a:cubicBezTo>
                      <a:pt x="175" y="8"/>
                      <a:pt x="2774" y="132513"/>
                      <a:pt x="175" y="158494"/>
                    </a:cubicBezTo>
                    <a:cubicBezTo>
                      <a:pt x="-2424" y="184475"/>
                      <a:pt x="24856" y="706704"/>
                      <a:pt x="24856" y="706704"/>
                    </a:cubicBezTo>
                    <a:cubicBezTo>
                      <a:pt x="24856" y="706704"/>
                      <a:pt x="144374" y="702156"/>
                      <a:pt x="163858" y="713851"/>
                    </a:cubicBezTo>
                    <a:cubicBezTo>
                      <a:pt x="163858" y="713851"/>
                      <a:pt x="152163" y="213705"/>
                      <a:pt x="150871" y="202009"/>
                    </a:cubicBezTo>
                    <a:cubicBezTo>
                      <a:pt x="149572" y="190314"/>
                      <a:pt x="172305" y="706055"/>
                      <a:pt x="172305" y="706055"/>
                    </a:cubicBezTo>
                    <a:lnTo>
                      <a:pt x="301561" y="706055"/>
                    </a:lnTo>
                    <a:cubicBezTo>
                      <a:pt x="301561" y="706055"/>
                      <a:pt x="325592" y="103275"/>
                      <a:pt x="314547" y="53911"/>
                    </a:cubicBezTo>
                    <a:cubicBezTo>
                      <a:pt x="303501" y="4548"/>
                      <a:pt x="30046" y="0"/>
                      <a:pt x="15110" y="0"/>
                    </a:cubicBezTo>
                    <a:cubicBezTo>
                      <a:pt x="175" y="8"/>
                      <a:pt x="175" y="8"/>
                      <a:pt x="175" y="8"/>
                    </a:cubicBezTo>
                    <a:close/>
                  </a:path>
                </a:pathLst>
              </a:custGeom>
              <a:solidFill>
                <a:srgbClr val="2C2D30"/>
              </a:solidFill>
              <a:ln w="822" cap="flat">
                <a:noFill/>
                <a:prstDash val="solid"/>
                <a:miter/>
              </a:ln>
            </p:spPr>
            <p:txBody>
              <a:bodyPr rtlCol="0" anchor="ctr"/>
              <a:lstStyle/>
              <a:p>
                <a:endParaRPr lang="en-US"/>
              </a:p>
            </p:txBody>
          </p:sp>
          <p:sp>
            <p:nvSpPr>
              <p:cNvPr id="322" name="Freeform 321">
                <a:extLst>
                  <a:ext uri="{FF2B5EF4-FFF2-40B4-BE49-F238E27FC236}">
                    <a16:creationId xmlns:a16="http://schemas.microsoft.com/office/drawing/2014/main" id="{841342F8-AB97-E0E0-2F33-DD23724F4DC4}"/>
                  </a:ext>
                </a:extLst>
              </p:cNvPr>
              <p:cNvSpPr/>
              <p:nvPr/>
            </p:nvSpPr>
            <p:spPr>
              <a:xfrm>
                <a:off x="7334886" y="3144085"/>
                <a:ext cx="203788" cy="150550"/>
              </a:xfrm>
              <a:custGeom>
                <a:avLst/>
                <a:gdLst>
                  <a:gd name="connsiteX0" fmla="*/ 48756 w 203788"/>
                  <a:gd name="connsiteY0" fmla="*/ 145434 h 150550"/>
                  <a:gd name="connsiteX1" fmla="*/ 28622 w 203788"/>
                  <a:gd name="connsiteY1" fmla="*/ 149982 h 150550"/>
                  <a:gd name="connsiteX2" fmla="*/ 11087 w 203788"/>
                  <a:gd name="connsiteY2" fmla="*/ 142835 h 150550"/>
                  <a:gd name="connsiteX3" fmla="*/ 3941 w 203788"/>
                  <a:gd name="connsiteY3" fmla="*/ 128549 h 150550"/>
                  <a:gd name="connsiteX4" fmla="*/ 1991 w 203788"/>
                  <a:gd name="connsiteY4" fmla="*/ 107766 h 150550"/>
                  <a:gd name="connsiteX5" fmla="*/ 42 w 203788"/>
                  <a:gd name="connsiteY5" fmla="*/ 89581 h 150550"/>
                  <a:gd name="connsiteX6" fmla="*/ 4591 w 203788"/>
                  <a:gd name="connsiteY6" fmla="*/ 73996 h 150550"/>
                  <a:gd name="connsiteX7" fmla="*/ 15636 w 203788"/>
                  <a:gd name="connsiteY7" fmla="*/ 61651 h 150550"/>
                  <a:gd name="connsiteX8" fmla="*/ 24083 w 203788"/>
                  <a:gd name="connsiteY8" fmla="*/ 33721 h 150550"/>
                  <a:gd name="connsiteX9" fmla="*/ 48764 w 203788"/>
                  <a:gd name="connsiteY9" fmla="*/ 20076 h 150550"/>
                  <a:gd name="connsiteX10" fmla="*/ 79293 w 203788"/>
                  <a:gd name="connsiteY10" fmla="*/ 11630 h 150550"/>
                  <a:gd name="connsiteX11" fmla="*/ 102675 w 203788"/>
                  <a:gd name="connsiteY11" fmla="*/ 584 h 150550"/>
                  <a:gd name="connsiteX12" fmla="*/ 129956 w 203788"/>
                  <a:gd name="connsiteY12" fmla="*/ 13579 h 150550"/>
                  <a:gd name="connsiteX13" fmla="*/ 148790 w 203788"/>
                  <a:gd name="connsiteY13" fmla="*/ 26574 h 150550"/>
                  <a:gd name="connsiteX14" fmla="*/ 172822 w 203788"/>
                  <a:gd name="connsiteY14" fmla="*/ 33071 h 150550"/>
                  <a:gd name="connsiteX15" fmla="*/ 176071 w 203788"/>
                  <a:gd name="connsiteY15" fmla="*/ 48656 h 150550"/>
                  <a:gd name="connsiteX16" fmla="*/ 179969 w 203788"/>
                  <a:gd name="connsiteY16" fmla="*/ 59052 h 150550"/>
                  <a:gd name="connsiteX17" fmla="*/ 198803 w 203788"/>
                  <a:gd name="connsiteY17" fmla="*/ 68798 h 150550"/>
                  <a:gd name="connsiteX18" fmla="*/ 202052 w 203788"/>
                  <a:gd name="connsiteY18" fmla="*/ 83084 h 150550"/>
                  <a:gd name="connsiteX19" fmla="*/ 202701 w 203788"/>
                  <a:gd name="connsiteY19" fmla="*/ 99319 h 150550"/>
                  <a:gd name="connsiteX20" fmla="*/ 188407 w 203788"/>
                  <a:gd name="connsiteY20" fmla="*/ 109065 h 150550"/>
                  <a:gd name="connsiteX21" fmla="*/ 183859 w 203788"/>
                  <a:gd name="connsiteY21" fmla="*/ 125300 h 150550"/>
                  <a:gd name="connsiteX22" fmla="*/ 186458 w 203788"/>
                  <a:gd name="connsiteY22" fmla="*/ 133747 h 150550"/>
                  <a:gd name="connsiteX23" fmla="*/ 174121 w 203788"/>
                  <a:gd name="connsiteY23" fmla="*/ 144142 h 150550"/>
                  <a:gd name="connsiteX24" fmla="*/ 162426 w 203788"/>
                  <a:gd name="connsiteY24" fmla="*/ 146741 h 150550"/>
                  <a:gd name="connsiteX25" fmla="*/ 48756 w 203788"/>
                  <a:gd name="connsiteY25" fmla="*/ 145434 h 15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3788" h="150550">
                    <a:moveTo>
                      <a:pt x="48756" y="145434"/>
                    </a:moveTo>
                    <a:cubicBezTo>
                      <a:pt x="48756" y="145434"/>
                      <a:pt x="36411" y="152581"/>
                      <a:pt x="28622" y="149982"/>
                    </a:cubicBezTo>
                    <a:cubicBezTo>
                      <a:pt x="20826" y="147383"/>
                      <a:pt x="16277" y="146083"/>
                      <a:pt x="11087" y="142835"/>
                    </a:cubicBezTo>
                    <a:cubicBezTo>
                      <a:pt x="5898" y="139586"/>
                      <a:pt x="5240" y="135688"/>
                      <a:pt x="3941" y="128549"/>
                    </a:cubicBezTo>
                    <a:cubicBezTo>
                      <a:pt x="2641" y="121402"/>
                      <a:pt x="-2557" y="112963"/>
                      <a:pt x="1991" y="107766"/>
                    </a:cubicBezTo>
                    <a:cubicBezTo>
                      <a:pt x="6540" y="102568"/>
                      <a:pt x="-608" y="97370"/>
                      <a:pt x="42" y="89581"/>
                    </a:cubicBezTo>
                    <a:cubicBezTo>
                      <a:pt x="692" y="81793"/>
                      <a:pt x="692" y="79185"/>
                      <a:pt x="4591" y="73996"/>
                    </a:cubicBezTo>
                    <a:cubicBezTo>
                      <a:pt x="8489" y="68798"/>
                      <a:pt x="14336" y="68148"/>
                      <a:pt x="15636" y="61651"/>
                    </a:cubicBezTo>
                    <a:cubicBezTo>
                      <a:pt x="16935" y="55154"/>
                      <a:pt x="13686" y="39568"/>
                      <a:pt x="24083" y="33721"/>
                    </a:cubicBezTo>
                    <a:cubicBezTo>
                      <a:pt x="34478" y="27873"/>
                      <a:pt x="36419" y="17485"/>
                      <a:pt x="48764" y="20076"/>
                    </a:cubicBezTo>
                    <a:cubicBezTo>
                      <a:pt x="61109" y="22675"/>
                      <a:pt x="70846" y="9680"/>
                      <a:pt x="79293" y="11630"/>
                    </a:cubicBezTo>
                    <a:cubicBezTo>
                      <a:pt x="87740" y="13579"/>
                      <a:pt x="94237" y="-3306"/>
                      <a:pt x="102675" y="584"/>
                    </a:cubicBezTo>
                    <a:cubicBezTo>
                      <a:pt x="111122" y="4483"/>
                      <a:pt x="128656" y="6432"/>
                      <a:pt x="129956" y="13579"/>
                    </a:cubicBezTo>
                    <a:cubicBezTo>
                      <a:pt x="131255" y="20726"/>
                      <a:pt x="141651" y="17477"/>
                      <a:pt x="148790" y="26574"/>
                    </a:cubicBezTo>
                    <a:cubicBezTo>
                      <a:pt x="155937" y="35670"/>
                      <a:pt x="169573" y="29172"/>
                      <a:pt x="172822" y="33071"/>
                    </a:cubicBezTo>
                    <a:cubicBezTo>
                      <a:pt x="176071" y="36969"/>
                      <a:pt x="172172" y="45416"/>
                      <a:pt x="176071" y="48656"/>
                    </a:cubicBezTo>
                    <a:cubicBezTo>
                      <a:pt x="179969" y="51897"/>
                      <a:pt x="177370" y="55154"/>
                      <a:pt x="179969" y="59052"/>
                    </a:cubicBezTo>
                    <a:cubicBezTo>
                      <a:pt x="182568" y="62950"/>
                      <a:pt x="194913" y="62950"/>
                      <a:pt x="198803" y="68798"/>
                    </a:cubicBezTo>
                    <a:cubicBezTo>
                      <a:pt x="202701" y="74646"/>
                      <a:pt x="203351" y="77244"/>
                      <a:pt x="202052" y="83084"/>
                    </a:cubicBezTo>
                    <a:cubicBezTo>
                      <a:pt x="200752" y="88931"/>
                      <a:pt x="205950" y="94129"/>
                      <a:pt x="202701" y="99319"/>
                    </a:cubicBezTo>
                    <a:cubicBezTo>
                      <a:pt x="199453" y="104517"/>
                      <a:pt x="186458" y="103867"/>
                      <a:pt x="188407" y="109065"/>
                    </a:cubicBezTo>
                    <a:cubicBezTo>
                      <a:pt x="190357" y="114263"/>
                      <a:pt x="185159" y="120760"/>
                      <a:pt x="183859" y="125300"/>
                    </a:cubicBezTo>
                    <a:cubicBezTo>
                      <a:pt x="182560" y="129848"/>
                      <a:pt x="189707" y="127249"/>
                      <a:pt x="186458" y="133747"/>
                    </a:cubicBezTo>
                    <a:cubicBezTo>
                      <a:pt x="183209" y="140244"/>
                      <a:pt x="181910" y="141543"/>
                      <a:pt x="174121" y="144142"/>
                    </a:cubicBezTo>
                    <a:cubicBezTo>
                      <a:pt x="166324" y="146741"/>
                      <a:pt x="167624" y="149340"/>
                      <a:pt x="162426" y="146741"/>
                    </a:cubicBezTo>
                    <a:cubicBezTo>
                      <a:pt x="157236" y="144134"/>
                      <a:pt x="48756" y="145434"/>
                      <a:pt x="48756" y="145434"/>
                    </a:cubicBezTo>
                    <a:close/>
                  </a:path>
                </a:pathLst>
              </a:custGeom>
              <a:solidFill>
                <a:srgbClr val="F49047"/>
              </a:solidFill>
              <a:ln w="822" cap="flat">
                <a:noFill/>
                <a:prstDash val="solid"/>
                <a:miter/>
              </a:ln>
            </p:spPr>
            <p:txBody>
              <a:bodyPr rtlCol="0" anchor="ctr"/>
              <a:lstStyle/>
              <a:p>
                <a:endParaRPr lang="en-US"/>
              </a:p>
            </p:txBody>
          </p:sp>
          <p:sp>
            <p:nvSpPr>
              <p:cNvPr id="323" name="Freeform 322">
                <a:extLst>
                  <a:ext uri="{FF2B5EF4-FFF2-40B4-BE49-F238E27FC236}">
                    <a16:creationId xmlns:a16="http://schemas.microsoft.com/office/drawing/2014/main" id="{21097C15-CDFF-7FAE-338C-C0AAD8C3717B}"/>
                  </a:ext>
                </a:extLst>
              </p:cNvPr>
              <p:cNvSpPr/>
              <p:nvPr/>
            </p:nvSpPr>
            <p:spPr>
              <a:xfrm>
                <a:off x="7409468" y="3283671"/>
                <a:ext cx="135319" cy="155215"/>
              </a:xfrm>
              <a:custGeom>
                <a:avLst/>
                <a:gdLst>
                  <a:gd name="connsiteX0" fmla="*/ 74208 w 135319"/>
                  <a:gd name="connsiteY0" fmla="*/ 154595 h 155215"/>
                  <a:gd name="connsiteX1" fmla="*/ 2762 w 135319"/>
                  <a:gd name="connsiteY1" fmla="*/ 130563 h 155215"/>
                  <a:gd name="connsiteX2" fmla="*/ 6661 w 135319"/>
                  <a:gd name="connsiteY2" fmla="*/ 103283 h 155215"/>
                  <a:gd name="connsiteX3" fmla="*/ 12146 w 135319"/>
                  <a:gd name="connsiteY3" fmla="*/ 68609 h 155215"/>
                  <a:gd name="connsiteX4" fmla="*/ 9909 w 135319"/>
                  <a:gd name="connsiteY4" fmla="*/ 49363 h 155215"/>
                  <a:gd name="connsiteX5" fmla="*/ 78106 w 135319"/>
                  <a:gd name="connsiteY5" fmla="*/ 0 h 155215"/>
                  <a:gd name="connsiteX6" fmla="*/ 81643 w 135319"/>
                  <a:gd name="connsiteY6" fmla="*/ 23983 h 155215"/>
                  <a:gd name="connsiteX7" fmla="*/ 121631 w 135319"/>
                  <a:gd name="connsiteY7" fmla="*/ 87689 h 155215"/>
                  <a:gd name="connsiteX8" fmla="*/ 74208 w 135319"/>
                  <a:gd name="connsiteY8" fmla="*/ 154595 h 155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319" h="155215">
                    <a:moveTo>
                      <a:pt x="74208" y="154595"/>
                    </a:moveTo>
                    <a:cubicBezTo>
                      <a:pt x="41080" y="157844"/>
                      <a:pt x="6661" y="148098"/>
                      <a:pt x="2762" y="130563"/>
                    </a:cubicBezTo>
                    <a:cubicBezTo>
                      <a:pt x="-1136" y="113021"/>
                      <a:pt x="-1786" y="108481"/>
                      <a:pt x="6661" y="103283"/>
                    </a:cubicBezTo>
                    <a:cubicBezTo>
                      <a:pt x="12171" y="99886"/>
                      <a:pt x="12969" y="83215"/>
                      <a:pt x="12146" y="68609"/>
                    </a:cubicBezTo>
                    <a:cubicBezTo>
                      <a:pt x="11702" y="60836"/>
                      <a:pt x="10814" y="53648"/>
                      <a:pt x="9909" y="49363"/>
                    </a:cubicBezTo>
                    <a:cubicBezTo>
                      <a:pt x="7311" y="37027"/>
                      <a:pt x="78106" y="0"/>
                      <a:pt x="78106" y="0"/>
                    </a:cubicBezTo>
                    <a:cubicBezTo>
                      <a:pt x="77851" y="757"/>
                      <a:pt x="78485" y="10733"/>
                      <a:pt x="81643" y="23983"/>
                    </a:cubicBezTo>
                    <a:cubicBezTo>
                      <a:pt x="86602" y="44832"/>
                      <a:pt x="97804" y="73782"/>
                      <a:pt x="121631" y="87689"/>
                    </a:cubicBezTo>
                    <a:cubicBezTo>
                      <a:pt x="160598" y="110430"/>
                      <a:pt x="107336" y="151347"/>
                      <a:pt x="74208" y="154595"/>
                    </a:cubicBezTo>
                    <a:close/>
                  </a:path>
                </a:pathLst>
              </a:custGeom>
              <a:solidFill>
                <a:srgbClr val="FFD2B3"/>
              </a:solidFill>
              <a:ln w="822" cap="flat">
                <a:noFill/>
                <a:prstDash val="solid"/>
                <a:miter/>
              </a:ln>
            </p:spPr>
            <p:txBody>
              <a:bodyPr rtlCol="0" anchor="ctr"/>
              <a:lstStyle/>
              <a:p>
                <a:endParaRPr lang="en-US"/>
              </a:p>
            </p:txBody>
          </p:sp>
          <p:sp>
            <p:nvSpPr>
              <p:cNvPr id="324" name="Freeform 323">
                <a:extLst>
                  <a:ext uri="{FF2B5EF4-FFF2-40B4-BE49-F238E27FC236}">
                    <a16:creationId xmlns:a16="http://schemas.microsoft.com/office/drawing/2014/main" id="{74C507B8-0556-4020-DC8E-95411C6483E9}"/>
                  </a:ext>
                </a:extLst>
              </p:cNvPr>
              <p:cNvSpPr/>
              <p:nvPr/>
            </p:nvSpPr>
            <p:spPr>
              <a:xfrm>
                <a:off x="7419299" y="3283671"/>
                <a:ext cx="71803" cy="68608"/>
              </a:xfrm>
              <a:custGeom>
                <a:avLst/>
                <a:gdLst>
                  <a:gd name="connsiteX0" fmla="*/ 71803 w 71803"/>
                  <a:gd name="connsiteY0" fmla="*/ 23991 h 68608"/>
                  <a:gd name="connsiteX1" fmla="*/ 2891 w 71803"/>
                  <a:gd name="connsiteY1" fmla="*/ 68493 h 68608"/>
                  <a:gd name="connsiteX2" fmla="*/ 2307 w 71803"/>
                  <a:gd name="connsiteY2" fmla="*/ 68609 h 68608"/>
                  <a:gd name="connsiteX3" fmla="*/ 70 w 71803"/>
                  <a:gd name="connsiteY3" fmla="*/ 49363 h 68608"/>
                  <a:gd name="connsiteX4" fmla="*/ 68267 w 71803"/>
                  <a:gd name="connsiteY4" fmla="*/ 0 h 68608"/>
                  <a:gd name="connsiteX5" fmla="*/ 71803 w 71803"/>
                  <a:gd name="connsiteY5" fmla="*/ 23991 h 6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803" h="68608">
                    <a:moveTo>
                      <a:pt x="71803" y="23991"/>
                    </a:moveTo>
                    <a:cubicBezTo>
                      <a:pt x="58283" y="43072"/>
                      <a:pt x="14784" y="65656"/>
                      <a:pt x="2891" y="68493"/>
                    </a:cubicBezTo>
                    <a:cubicBezTo>
                      <a:pt x="2694" y="68543"/>
                      <a:pt x="2504" y="68584"/>
                      <a:pt x="2307" y="68609"/>
                    </a:cubicBezTo>
                    <a:cubicBezTo>
                      <a:pt x="1863" y="60836"/>
                      <a:pt x="975" y="53648"/>
                      <a:pt x="70" y="49363"/>
                    </a:cubicBezTo>
                    <a:cubicBezTo>
                      <a:pt x="-2529" y="37027"/>
                      <a:pt x="68267" y="0"/>
                      <a:pt x="68267" y="0"/>
                    </a:cubicBezTo>
                    <a:cubicBezTo>
                      <a:pt x="68021" y="757"/>
                      <a:pt x="68645" y="10741"/>
                      <a:pt x="71803" y="23991"/>
                    </a:cubicBezTo>
                    <a:close/>
                  </a:path>
                </a:pathLst>
              </a:custGeom>
              <a:solidFill>
                <a:srgbClr val="FFD2B3"/>
              </a:solidFill>
              <a:ln w="822" cap="flat">
                <a:noFill/>
                <a:prstDash val="solid"/>
                <a:miter/>
              </a:ln>
            </p:spPr>
            <p:txBody>
              <a:bodyPr rtlCol="0" anchor="ctr"/>
              <a:lstStyle/>
              <a:p>
                <a:endParaRPr lang="en-US"/>
              </a:p>
            </p:txBody>
          </p:sp>
          <p:sp>
            <p:nvSpPr>
              <p:cNvPr id="325" name="Freeform 324">
                <a:extLst>
                  <a:ext uri="{FF2B5EF4-FFF2-40B4-BE49-F238E27FC236}">
                    <a16:creationId xmlns:a16="http://schemas.microsoft.com/office/drawing/2014/main" id="{15B0BEAE-B0B6-0894-30EF-55280CED55A2}"/>
                  </a:ext>
                </a:extLst>
              </p:cNvPr>
              <p:cNvSpPr/>
              <p:nvPr/>
            </p:nvSpPr>
            <p:spPr>
              <a:xfrm>
                <a:off x="7369771" y="3192478"/>
                <a:ext cx="122544" cy="148990"/>
              </a:xfrm>
              <a:custGeom>
                <a:avLst/>
                <a:gdLst>
                  <a:gd name="connsiteX0" fmla="*/ 13550 w 122544"/>
                  <a:gd name="connsiteY0" fmla="*/ 15528 h 148990"/>
                  <a:gd name="connsiteX1" fmla="*/ 9652 w 122544"/>
                  <a:gd name="connsiteY1" fmla="*/ 96070 h 148990"/>
                  <a:gd name="connsiteX2" fmla="*/ 49278 w 122544"/>
                  <a:gd name="connsiteY2" fmla="*/ 148682 h 148990"/>
                  <a:gd name="connsiteX3" fmla="*/ 122023 w 122544"/>
                  <a:gd name="connsiteY3" fmla="*/ 96070 h 148990"/>
                  <a:gd name="connsiteX4" fmla="*/ 13550 w 122544"/>
                  <a:gd name="connsiteY4" fmla="*/ 15528 h 148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44" h="148990">
                    <a:moveTo>
                      <a:pt x="13550" y="15528"/>
                    </a:moveTo>
                    <a:cubicBezTo>
                      <a:pt x="-316" y="23777"/>
                      <a:pt x="-6583" y="62942"/>
                      <a:pt x="9652" y="96070"/>
                    </a:cubicBezTo>
                    <a:cubicBezTo>
                      <a:pt x="25887" y="129198"/>
                      <a:pt x="35634" y="151931"/>
                      <a:pt x="49278" y="148682"/>
                    </a:cubicBezTo>
                    <a:cubicBezTo>
                      <a:pt x="62914" y="145433"/>
                      <a:pt x="118125" y="116204"/>
                      <a:pt x="122023" y="96070"/>
                    </a:cubicBezTo>
                    <a:cubicBezTo>
                      <a:pt x="125921" y="75928"/>
                      <a:pt x="109687" y="-41632"/>
                      <a:pt x="13550" y="15528"/>
                    </a:cubicBezTo>
                    <a:close/>
                  </a:path>
                </a:pathLst>
              </a:custGeom>
              <a:solidFill>
                <a:srgbClr val="FFD2B3"/>
              </a:solidFill>
              <a:ln w="822" cap="flat">
                <a:noFill/>
                <a:prstDash val="solid"/>
                <a:miter/>
              </a:ln>
            </p:spPr>
            <p:txBody>
              <a:bodyPr rtlCol="0" anchor="ctr"/>
              <a:lstStyle/>
              <a:p>
                <a:endParaRPr lang="en-US"/>
              </a:p>
            </p:txBody>
          </p:sp>
          <p:sp>
            <p:nvSpPr>
              <p:cNvPr id="326" name="Freeform 325">
                <a:extLst>
                  <a:ext uri="{FF2B5EF4-FFF2-40B4-BE49-F238E27FC236}">
                    <a16:creationId xmlns:a16="http://schemas.microsoft.com/office/drawing/2014/main" id="{48D9D63E-6693-194E-21D4-41ADEE2F9B8F}"/>
                  </a:ext>
                </a:extLst>
              </p:cNvPr>
              <p:cNvSpPr/>
              <p:nvPr/>
            </p:nvSpPr>
            <p:spPr>
              <a:xfrm>
                <a:off x="7475879" y="3233592"/>
                <a:ext cx="30310" cy="44394"/>
              </a:xfrm>
              <a:custGeom>
                <a:avLst/>
                <a:gdLst>
                  <a:gd name="connsiteX0" fmla="*/ 5207 w 30310"/>
                  <a:gd name="connsiteY0" fmla="*/ 42290 h 44394"/>
                  <a:gd name="connsiteX1" fmla="*/ 20653 w 30310"/>
                  <a:gd name="connsiteY1" fmla="*/ 40341 h 44394"/>
                  <a:gd name="connsiteX2" fmla="*/ 29304 w 30310"/>
                  <a:gd name="connsiteY2" fmla="*/ 13060 h 44394"/>
                  <a:gd name="connsiteX3" fmla="*/ 3521 w 30310"/>
                  <a:gd name="connsiteY3" fmla="*/ 6925 h 44394"/>
                  <a:gd name="connsiteX4" fmla="*/ 5207 w 30310"/>
                  <a:gd name="connsiteY4" fmla="*/ 42290 h 443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10" h="44394">
                    <a:moveTo>
                      <a:pt x="5207" y="42290"/>
                    </a:moveTo>
                    <a:cubicBezTo>
                      <a:pt x="5207" y="42290"/>
                      <a:pt x="13234" y="48137"/>
                      <a:pt x="20653" y="40341"/>
                    </a:cubicBezTo>
                    <a:cubicBezTo>
                      <a:pt x="28063" y="32544"/>
                      <a:pt x="32389" y="19557"/>
                      <a:pt x="29304" y="13060"/>
                    </a:cubicBezTo>
                    <a:cubicBezTo>
                      <a:pt x="26212" y="6563"/>
                      <a:pt x="12329" y="-8957"/>
                      <a:pt x="3521" y="6925"/>
                    </a:cubicBezTo>
                    <a:cubicBezTo>
                      <a:pt x="-5287" y="22798"/>
                      <a:pt x="5207" y="42290"/>
                      <a:pt x="5207" y="42290"/>
                    </a:cubicBezTo>
                    <a:close/>
                  </a:path>
                </a:pathLst>
              </a:custGeom>
              <a:solidFill>
                <a:srgbClr val="FFD2B3"/>
              </a:solidFill>
              <a:ln w="822" cap="flat">
                <a:noFill/>
                <a:prstDash val="solid"/>
                <a:miter/>
              </a:ln>
            </p:spPr>
            <p:txBody>
              <a:bodyPr rtlCol="0" anchor="ctr"/>
              <a:lstStyle/>
              <a:p>
                <a:endParaRPr lang="en-US"/>
              </a:p>
            </p:txBody>
          </p:sp>
          <p:sp>
            <p:nvSpPr>
              <p:cNvPr id="327" name="Freeform 326">
                <a:extLst>
                  <a:ext uri="{FF2B5EF4-FFF2-40B4-BE49-F238E27FC236}">
                    <a16:creationId xmlns:a16="http://schemas.microsoft.com/office/drawing/2014/main" id="{7763A23F-3E82-A27F-BDDD-4B6119C056E5}"/>
                  </a:ext>
                </a:extLst>
              </p:cNvPr>
              <p:cNvSpPr/>
              <p:nvPr/>
            </p:nvSpPr>
            <p:spPr>
              <a:xfrm>
                <a:off x="7361395" y="3183544"/>
                <a:ext cx="129457" cy="75598"/>
              </a:xfrm>
              <a:custGeom>
                <a:avLst/>
                <a:gdLst>
                  <a:gd name="connsiteX0" fmla="*/ 50828 w 129457"/>
                  <a:gd name="connsiteY0" fmla="*/ 20884 h 75598"/>
                  <a:gd name="connsiteX1" fmla="*/ 54076 w 129457"/>
                  <a:gd name="connsiteY1" fmla="*/ 29330 h 75598"/>
                  <a:gd name="connsiteX2" fmla="*/ 61873 w 129457"/>
                  <a:gd name="connsiteY2" fmla="*/ 28031 h 75598"/>
                  <a:gd name="connsiteX3" fmla="*/ 46937 w 129457"/>
                  <a:gd name="connsiteY3" fmla="*/ 34528 h 75598"/>
                  <a:gd name="connsiteX4" fmla="*/ 42389 w 129457"/>
                  <a:gd name="connsiteY4" fmla="*/ 26082 h 75598"/>
                  <a:gd name="connsiteX5" fmla="*/ 42389 w 129457"/>
                  <a:gd name="connsiteY5" fmla="*/ 38427 h 75598"/>
                  <a:gd name="connsiteX6" fmla="*/ 33293 w 129457"/>
                  <a:gd name="connsiteY6" fmla="*/ 44924 h 75598"/>
                  <a:gd name="connsiteX7" fmla="*/ 24846 w 129457"/>
                  <a:gd name="connsiteY7" fmla="*/ 46223 h 75598"/>
                  <a:gd name="connsiteX8" fmla="*/ 17699 w 129457"/>
                  <a:gd name="connsiteY8" fmla="*/ 52721 h 75598"/>
                  <a:gd name="connsiteX9" fmla="*/ 8406 w 129457"/>
                  <a:gd name="connsiteY9" fmla="*/ 60312 h 75598"/>
                  <a:gd name="connsiteX10" fmla="*/ 157 w 129457"/>
                  <a:gd name="connsiteY10" fmla="*/ 46873 h 75598"/>
                  <a:gd name="connsiteX11" fmla="*/ 11852 w 129457"/>
                  <a:gd name="connsiteY11" fmla="*/ 22192 h 75598"/>
                  <a:gd name="connsiteX12" fmla="*/ 44330 w 129457"/>
                  <a:gd name="connsiteY12" fmla="*/ 5307 h 75598"/>
                  <a:gd name="connsiteX13" fmla="*/ 82656 w 129457"/>
                  <a:gd name="connsiteY13" fmla="*/ 2058 h 75598"/>
                  <a:gd name="connsiteX14" fmla="*/ 119033 w 129457"/>
                  <a:gd name="connsiteY14" fmla="*/ 22192 h 75598"/>
                  <a:gd name="connsiteX15" fmla="*/ 125481 w 129457"/>
                  <a:gd name="connsiteY15" fmla="*/ 35992 h 75598"/>
                  <a:gd name="connsiteX16" fmla="*/ 129412 w 129457"/>
                  <a:gd name="connsiteY16" fmla="*/ 42276 h 75598"/>
                  <a:gd name="connsiteX17" fmla="*/ 107988 w 129457"/>
                  <a:gd name="connsiteY17" fmla="*/ 75453 h 75598"/>
                  <a:gd name="connsiteX18" fmla="*/ 94993 w 129457"/>
                  <a:gd name="connsiteY18" fmla="*/ 60518 h 75598"/>
                  <a:gd name="connsiteX19" fmla="*/ 85247 w 129457"/>
                  <a:gd name="connsiteY19" fmla="*/ 48173 h 75598"/>
                  <a:gd name="connsiteX20" fmla="*/ 80049 w 129457"/>
                  <a:gd name="connsiteY20" fmla="*/ 33237 h 75598"/>
                  <a:gd name="connsiteX21" fmla="*/ 69653 w 129457"/>
                  <a:gd name="connsiteY21" fmla="*/ 31288 h 75598"/>
                  <a:gd name="connsiteX22" fmla="*/ 50828 w 129457"/>
                  <a:gd name="connsiteY22" fmla="*/ 20884 h 7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9457" h="75598">
                    <a:moveTo>
                      <a:pt x="50828" y="20884"/>
                    </a:moveTo>
                    <a:cubicBezTo>
                      <a:pt x="50828" y="20884"/>
                      <a:pt x="48229" y="29330"/>
                      <a:pt x="54076" y="29330"/>
                    </a:cubicBezTo>
                    <a:cubicBezTo>
                      <a:pt x="59924" y="29330"/>
                      <a:pt x="61873" y="28031"/>
                      <a:pt x="61873" y="28031"/>
                    </a:cubicBezTo>
                    <a:cubicBezTo>
                      <a:pt x="61873" y="28031"/>
                      <a:pt x="52776" y="39076"/>
                      <a:pt x="46937" y="34528"/>
                    </a:cubicBezTo>
                    <a:cubicBezTo>
                      <a:pt x="41089" y="29980"/>
                      <a:pt x="43688" y="24782"/>
                      <a:pt x="42389" y="26082"/>
                    </a:cubicBezTo>
                    <a:cubicBezTo>
                      <a:pt x="41089" y="27381"/>
                      <a:pt x="41089" y="35828"/>
                      <a:pt x="42389" y="38427"/>
                    </a:cubicBezTo>
                    <a:cubicBezTo>
                      <a:pt x="43688" y="41026"/>
                      <a:pt x="38491" y="46873"/>
                      <a:pt x="33293" y="44924"/>
                    </a:cubicBezTo>
                    <a:cubicBezTo>
                      <a:pt x="28095" y="42975"/>
                      <a:pt x="26795" y="42325"/>
                      <a:pt x="24846" y="46223"/>
                    </a:cubicBezTo>
                    <a:cubicBezTo>
                      <a:pt x="22898" y="50122"/>
                      <a:pt x="19649" y="48822"/>
                      <a:pt x="17699" y="52721"/>
                    </a:cubicBezTo>
                    <a:cubicBezTo>
                      <a:pt x="15750" y="56619"/>
                      <a:pt x="10807" y="56216"/>
                      <a:pt x="8406" y="60312"/>
                    </a:cubicBezTo>
                    <a:cubicBezTo>
                      <a:pt x="6004" y="64408"/>
                      <a:pt x="-1143" y="61809"/>
                      <a:pt x="157" y="46873"/>
                    </a:cubicBezTo>
                    <a:cubicBezTo>
                      <a:pt x="1456" y="31938"/>
                      <a:pt x="-4392" y="33229"/>
                      <a:pt x="11852" y="22192"/>
                    </a:cubicBezTo>
                    <a:cubicBezTo>
                      <a:pt x="28087" y="11146"/>
                      <a:pt x="27437" y="10496"/>
                      <a:pt x="44330" y="5307"/>
                    </a:cubicBezTo>
                    <a:cubicBezTo>
                      <a:pt x="61215" y="109"/>
                      <a:pt x="69661" y="-1840"/>
                      <a:pt x="82656" y="2058"/>
                    </a:cubicBezTo>
                    <a:cubicBezTo>
                      <a:pt x="95651" y="5956"/>
                      <a:pt x="115784" y="8555"/>
                      <a:pt x="119033" y="22192"/>
                    </a:cubicBezTo>
                    <a:cubicBezTo>
                      <a:pt x="122282" y="35828"/>
                      <a:pt x="124831" y="30145"/>
                      <a:pt x="125481" y="35992"/>
                    </a:cubicBezTo>
                    <a:cubicBezTo>
                      <a:pt x="126131" y="41840"/>
                      <a:pt x="128499" y="39463"/>
                      <a:pt x="129412" y="42276"/>
                    </a:cubicBezTo>
                    <a:cubicBezTo>
                      <a:pt x="130325" y="45097"/>
                      <a:pt x="117084" y="78044"/>
                      <a:pt x="107988" y="75453"/>
                    </a:cubicBezTo>
                    <a:cubicBezTo>
                      <a:pt x="98891" y="72854"/>
                      <a:pt x="102140" y="68306"/>
                      <a:pt x="94993" y="60518"/>
                    </a:cubicBezTo>
                    <a:cubicBezTo>
                      <a:pt x="87846" y="52729"/>
                      <a:pt x="87196" y="59218"/>
                      <a:pt x="85247" y="48173"/>
                    </a:cubicBezTo>
                    <a:cubicBezTo>
                      <a:pt x="83298" y="37127"/>
                      <a:pt x="86546" y="35178"/>
                      <a:pt x="80049" y="33237"/>
                    </a:cubicBezTo>
                    <a:cubicBezTo>
                      <a:pt x="73552" y="31288"/>
                      <a:pt x="72902" y="37135"/>
                      <a:pt x="69653" y="31288"/>
                    </a:cubicBezTo>
                    <a:cubicBezTo>
                      <a:pt x="66405" y="25440"/>
                      <a:pt x="59274" y="15686"/>
                      <a:pt x="50828" y="20884"/>
                    </a:cubicBezTo>
                    <a:close/>
                  </a:path>
                </a:pathLst>
              </a:custGeom>
              <a:solidFill>
                <a:srgbClr val="F49047"/>
              </a:solidFill>
              <a:ln w="822" cap="flat">
                <a:noFill/>
                <a:prstDash val="solid"/>
                <a:miter/>
              </a:ln>
            </p:spPr>
            <p:txBody>
              <a:bodyPr rtlCol="0" anchor="ctr"/>
              <a:lstStyle/>
              <a:p>
                <a:endParaRPr lang="en-US"/>
              </a:p>
            </p:txBody>
          </p:sp>
          <p:sp>
            <p:nvSpPr>
              <p:cNvPr id="328" name="Freeform 327">
                <a:extLst>
                  <a:ext uri="{FF2B5EF4-FFF2-40B4-BE49-F238E27FC236}">
                    <a16:creationId xmlns:a16="http://schemas.microsoft.com/office/drawing/2014/main" id="{091F4E9C-4F12-3322-A44D-91D6AA22D054}"/>
                  </a:ext>
                </a:extLst>
              </p:cNvPr>
              <p:cNvSpPr/>
              <p:nvPr/>
            </p:nvSpPr>
            <p:spPr>
              <a:xfrm>
                <a:off x="7524525" y="3874105"/>
                <a:ext cx="85808" cy="114354"/>
              </a:xfrm>
              <a:custGeom>
                <a:avLst/>
                <a:gdLst>
                  <a:gd name="connsiteX0" fmla="*/ 26049 w 85808"/>
                  <a:gd name="connsiteY0" fmla="*/ 0 h 114354"/>
                  <a:gd name="connsiteX1" fmla="*/ 4616 w 85808"/>
                  <a:gd name="connsiteY1" fmla="*/ 55211 h 114354"/>
                  <a:gd name="connsiteX2" fmla="*/ 8515 w 85808"/>
                  <a:gd name="connsiteY2" fmla="*/ 88989 h 114354"/>
                  <a:gd name="connsiteX3" fmla="*/ 24100 w 85808"/>
                  <a:gd name="connsiteY3" fmla="*/ 51962 h 114354"/>
                  <a:gd name="connsiteX4" fmla="*/ 24100 w 85808"/>
                  <a:gd name="connsiteY4" fmla="*/ 79243 h 114354"/>
                  <a:gd name="connsiteX5" fmla="*/ 68 w 85808"/>
                  <a:gd name="connsiteY5" fmla="*/ 100026 h 114354"/>
                  <a:gd name="connsiteX6" fmla="*/ 34496 w 85808"/>
                  <a:gd name="connsiteY6" fmla="*/ 114320 h 114354"/>
                  <a:gd name="connsiteX7" fmla="*/ 76712 w 85808"/>
                  <a:gd name="connsiteY7" fmla="*/ 79893 h 114354"/>
                  <a:gd name="connsiteX8" fmla="*/ 85809 w 85808"/>
                  <a:gd name="connsiteY8" fmla="*/ 22083 h 114354"/>
                  <a:gd name="connsiteX9" fmla="*/ 26049 w 85808"/>
                  <a:gd name="connsiteY9" fmla="*/ 0 h 114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808" h="114354">
                    <a:moveTo>
                      <a:pt x="26049" y="0"/>
                    </a:moveTo>
                    <a:cubicBezTo>
                      <a:pt x="24100" y="5198"/>
                      <a:pt x="4616" y="31829"/>
                      <a:pt x="4616" y="55211"/>
                    </a:cubicBezTo>
                    <a:cubicBezTo>
                      <a:pt x="4616" y="78593"/>
                      <a:pt x="718" y="89639"/>
                      <a:pt x="8515" y="88989"/>
                    </a:cubicBezTo>
                    <a:cubicBezTo>
                      <a:pt x="16312" y="88339"/>
                      <a:pt x="22801" y="56510"/>
                      <a:pt x="24100" y="51962"/>
                    </a:cubicBezTo>
                    <a:cubicBezTo>
                      <a:pt x="25400" y="47414"/>
                      <a:pt x="31897" y="70147"/>
                      <a:pt x="24100" y="79243"/>
                    </a:cubicBezTo>
                    <a:cubicBezTo>
                      <a:pt x="16303" y="88339"/>
                      <a:pt x="-1231" y="93529"/>
                      <a:pt x="68" y="100026"/>
                    </a:cubicBezTo>
                    <a:cubicBezTo>
                      <a:pt x="1368" y="106523"/>
                      <a:pt x="16953" y="114962"/>
                      <a:pt x="34496" y="114320"/>
                    </a:cubicBezTo>
                    <a:cubicBezTo>
                      <a:pt x="52030" y="113670"/>
                      <a:pt x="75421" y="85090"/>
                      <a:pt x="76712" y="79893"/>
                    </a:cubicBezTo>
                    <a:cubicBezTo>
                      <a:pt x="78011" y="74695"/>
                      <a:pt x="85809" y="22083"/>
                      <a:pt x="85809" y="22083"/>
                    </a:cubicBezTo>
                    <a:lnTo>
                      <a:pt x="26049" y="0"/>
                    </a:lnTo>
                    <a:close/>
                  </a:path>
                </a:pathLst>
              </a:custGeom>
              <a:solidFill>
                <a:srgbClr val="FFD2B3"/>
              </a:solidFill>
              <a:ln w="822" cap="flat">
                <a:noFill/>
                <a:prstDash val="solid"/>
                <a:miter/>
              </a:ln>
            </p:spPr>
            <p:txBody>
              <a:bodyPr rtlCol="0" anchor="ctr"/>
              <a:lstStyle/>
              <a:p>
                <a:endParaRPr lang="en-US"/>
              </a:p>
            </p:txBody>
          </p:sp>
          <p:sp>
            <p:nvSpPr>
              <p:cNvPr id="329" name="Freeform 328">
                <a:extLst>
                  <a:ext uri="{FF2B5EF4-FFF2-40B4-BE49-F238E27FC236}">
                    <a16:creationId xmlns:a16="http://schemas.microsoft.com/office/drawing/2014/main" id="{2068886A-369B-5F6B-A6A8-5C110FFD83FD}"/>
                  </a:ext>
                </a:extLst>
              </p:cNvPr>
              <p:cNvSpPr/>
              <p:nvPr/>
            </p:nvSpPr>
            <p:spPr>
              <a:xfrm>
                <a:off x="7342726" y="3373309"/>
                <a:ext cx="205907" cy="496256"/>
              </a:xfrm>
              <a:custGeom>
                <a:avLst/>
                <a:gdLst>
                  <a:gd name="connsiteX0" fmla="*/ 70277 w 205907"/>
                  <a:gd name="connsiteY0" fmla="*/ 12041 h 496256"/>
                  <a:gd name="connsiteX1" fmla="*/ 189664 w 205907"/>
                  <a:gd name="connsiteY1" fmla="*/ 5848 h 496256"/>
                  <a:gd name="connsiteX2" fmla="*/ 200710 w 205907"/>
                  <a:gd name="connsiteY2" fmla="*/ 0 h 496256"/>
                  <a:gd name="connsiteX3" fmla="*/ 205907 w 205907"/>
                  <a:gd name="connsiteY3" fmla="*/ 68206 h 496256"/>
                  <a:gd name="connsiteX4" fmla="*/ 130563 w 205907"/>
                  <a:gd name="connsiteY4" fmla="*/ 136411 h 496256"/>
                  <a:gd name="connsiteX5" fmla="*/ 118868 w 205907"/>
                  <a:gd name="connsiteY5" fmla="*/ 435198 h 496256"/>
                  <a:gd name="connsiteX6" fmla="*/ 107823 w 205907"/>
                  <a:gd name="connsiteY6" fmla="*/ 496256 h 496256"/>
                  <a:gd name="connsiteX7" fmla="*/ 0 w 205907"/>
                  <a:gd name="connsiteY7" fmla="*/ 496256 h 496256"/>
                  <a:gd name="connsiteX8" fmla="*/ 9096 w 205907"/>
                  <a:gd name="connsiteY8" fmla="*/ 260469 h 496256"/>
                  <a:gd name="connsiteX9" fmla="*/ 55211 w 205907"/>
                  <a:gd name="connsiteY9" fmla="*/ 35727 h 496256"/>
                  <a:gd name="connsiteX10" fmla="*/ 70277 w 205907"/>
                  <a:gd name="connsiteY10" fmla="*/ 12041 h 49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907" h="496256">
                    <a:moveTo>
                      <a:pt x="70277" y="12041"/>
                    </a:moveTo>
                    <a:cubicBezTo>
                      <a:pt x="72375" y="13085"/>
                      <a:pt x="86381" y="79892"/>
                      <a:pt x="189664" y="5848"/>
                    </a:cubicBezTo>
                    <a:lnTo>
                      <a:pt x="200710" y="0"/>
                    </a:lnTo>
                    <a:lnTo>
                      <a:pt x="205907" y="68206"/>
                    </a:lnTo>
                    <a:lnTo>
                      <a:pt x="130563" y="136411"/>
                    </a:lnTo>
                    <a:lnTo>
                      <a:pt x="118868" y="435198"/>
                    </a:lnTo>
                    <a:lnTo>
                      <a:pt x="107823" y="496256"/>
                    </a:lnTo>
                    <a:lnTo>
                      <a:pt x="0" y="496256"/>
                    </a:lnTo>
                    <a:lnTo>
                      <a:pt x="9096" y="260469"/>
                    </a:lnTo>
                    <a:lnTo>
                      <a:pt x="55211" y="35727"/>
                    </a:lnTo>
                    <a:cubicBezTo>
                      <a:pt x="55211" y="35727"/>
                      <a:pt x="55992" y="4894"/>
                      <a:pt x="70277" y="12041"/>
                    </a:cubicBezTo>
                    <a:close/>
                  </a:path>
                </a:pathLst>
              </a:custGeom>
              <a:solidFill>
                <a:srgbClr val="FFFFFF"/>
              </a:solidFill>
              <a:ln w="822" cap="flat">
                <a:noFill/>
                <a:prstDash val="solid"/>
                <a:miter/>
              </a:ln>
            </p:spPr>
            <p:txBody>
              <a:bodyPr rtlCol="0" anchor="ctr"/>
              <a:lstStyle/>
              <a:p>
                <a:endParaRPr lang="en-US"/>
              </a:p>
            </p:txBody>
          </p:sp>
          <p:sp>
            <p:nvSpPr>
              <p:cNvPr id="330" name="Freeform 329">
                <a:extLst>
                  <a:ext uri="{FF2B5EF4-FFF2-40B4-BE49-F238E27FC236}">
                    <a16:creationId xmlns:a16="http://schemas.microsoft.com/office/drawing/2014/main" id="{0B7C0238-EDA0-30D2-9E13-B78812F3B54E}"/>
                  </a:ext>
                </a:extLst>
              </p:cNvPr>
              <p:cNvSpPr/>
              <p:nvPr/>
            </p:nvSpPr>
            <p:spPr>
              <a:xfrm>
                <a:off x="7416112" y="3369471"/>
                <a:ext cx="241055" cy="548808"/>
              </a:xfrm>
              <a:custGeom>
                <a:avLst/>
                <a:gdLst>
                  <a:gd name="connsiteX0" fmla="*/ 115743 w 241055"/>
                  <a:gd name="connsiteY0" fmla="*/ 2473 h 548808"/>
                  <a:gd name="connsiteX1" fmla="*/ 15018 w 241055"/>
                  <a:gd name="connsiteY1" fmla="*/ 169759 h 548808"/>
                  <a:gd name="connsiteX2" fmla="*/ 12181 w 241055"/>
                  <a:gd name="connsiteY2" fmla="*/ 177860 h 548808"/>
                  <a:gd name="connsiteX3" fmla="*/ 0 w 241055"/>
                  <a:gd name="connsiteY3" fmla="*/ 509183 h 548808"/>
                  <a:gd name="connsiteX4" fmla="*/ 90288 w 241055"/>
                  <a:gd name="connsiteY4" fmla="*/ 500087 h 548808"/>
                  <a:gd name="connsiteX5" fmla="*/ 126015 w 241055"/>
                  <a:gd name="connsiteY5" fmla="*/ 513081 h 548808"/>
                  <a:gd name="connsiteX6" fmla="*/ 165855 w 241055"/>
                  <a:gd name="connsiteY6" fmla="*/ 523559 h 548808"/>
                  <a:gd name="connsiteX7" fmla="*/ 194871 w 241055"/>
                  <a:gd name="connsiteY7" fmla="*/ 548808 h 548808"/>
                  <a:gd name="connsiteX8" fmla="*/ 220852 w 241055"/>
                  <a:gd name="connsiteY8" fmla="*/ 476713 h 548808"/>
                  <a:gd name="connsiteX9" fmla="*/ 233197 w 241055"/>
                  <a:gd name="connsiteY9" fmla="*/ 398769 h 548808"/>
                  <a:gd name="connsiteX10" fmla="*/ 240344 w 241055"/>
                  <a:gd name="connsiteY10" fmla="*/ 188963 h 548808"/>
                  <a:gd name="connsiteX11" fmla="*/ 198128 w 241055"/>
                  <a:gd name="connsiteY11" fmla="*/ 43464 h 548808"/>
                  <a:gd name="connsiteX12" fmla="*/ 121509 w 241055"/>
                  <a:gd name="connsiteY12" fmla="*/ 401 h 548808"/>
                  <a:gd name="connsiteX13" fmla="*/ 115743 w 241055"/>
                  <a:gd name="connsiteY13" fmla="*/ 2473 h 54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1055" h="548808">
                    <a:moveTo>
                      <a:pt x="115743" y="2473"/>
                    </a:moveTo>
                    <a:cubicBezTo>
                      <a:pt x="107215" y="20082"/>
                      <a:pt x="69456" y="95648"/>
                      <a:pt x="15018" y="169759"/>
                    </a:cubicBezTo>
                    <a:cubicBezTo>
                      <a:pt x="13283" y="172119"/>
                      <a:pt x="12288" y="174940"/>
                      <a:pt x="12181" y="177860"/>
                    </a:cubicBezTo>
                    <a:lnTo>
                      <a:pt x="0" y="509183"/>
                    </a:lnTo>
                    <a:cubicBezTo>
                      <a:pt x="0" y="509183"/>
                      <a:pt x="68855" y="489699"/>
                      <a:pt x="90288" y="500087"/>
                    </a:cubicBezTo>
                    <a:cubicBezTo>
                      <a:pt x="111721" y="510482"/>
                      <a:pt x="126015" y="513081"/>
                      <a:pt x="126015" y="513081"/>
                    </a:cubicBezTo>
                    <a:cubicBezTo>
                      <a:pt x="126015" y="513081"/>
                      <a:pt x="141486" y="508632"/>
                      <a:pt x="165855" y="523559"/>
                    </a:cubicBezTo>
                    <a:cubicBezTo>
                      <a:pt x="191030" y="538988"/>
                      <a:pt x="194871" y="548808"/>
                      <a:pt x="194871" y="548808"/>
                    </a:cubicBezTo>
                    <a:cubicBezTo>
                      <a:pt x="194871" y="548808"/>
                      <a:pt x="215654" y="500745"/>
                      <a:pt x="220852" y="476713"/>
                    </a:cubicBezTo>
                    <a:cubicBezTo>
                      <a:pt x="226050" y="452681"/>
                      <a:pt x="226050" y="435788"/>
                      <a:pt x="233197" y="398769"/>
                    </a:cubicBezTo>
                    <a:cubicBezTo>
                      <a:pt x="240344" y="361751"/>
                      <a:pt x="242293" y="235086"/>
                      <a:pt x="240344" y="188963"/>
                    </a:cubicBezTo>
                    <a:cubicBezTo>
                      <a:pt x="238395" y="142840"/>
                      <a:pt x="242293" y="72694"/>
                      <a:pt x="198128" y="43464"/>
                    </a:cubicBezTo>
                    <a:cubicBezTo>
                      <a:pt x="162557" y="19926"/>
                      <a:pt x="132044" y="5228"/>
                      <a:pt x="121509" y="401"/>
                    </a:cubicBezTo>
                    <a:cubicBezTo>
                      <a:pt x="119338" y="-595"/>
                      <a:pt x="116787" y="327"/>
                      <a:pt x="115743" y="2473"/>
                    </a:cubicBezTo>
                    <a:close/>
                  </a:path>
                </a:pathLst>
              </a:custGeom>
              <a:solidFill>
                <a:srgbClr val="2C2D30"/>
              </a:solidFill>
              <a:ln w="822" cap="flat">
                <a:noFill/>
                <a:prstDash val="solid"/>
                <a:miter/>
              </a:ln>
            </p:spPr>
            <p:txBody>
              <a:bodyPr rtlCol="0" anchor="ctr"/>
              <a:lstStyle/>
              <a:p>
                <a:endParaRPr lang="en-US"/>
              </a:p>
            </p:txBody>
          </p:sp>
          <p:sp>
            <p:nvSpPr>
              <p:cNvPr id="331" name="Freeform 330">
                <a:extLst>
                  <a:ext uri="{FF2B5EF4-FFF2-40B4-BE49-F238E27FC236}">
                    <a16:creationId xmlns:a16="http://schemas.microsoft.com/office/drawing/2014/main" id="{EACE5EFD-6187-3A42-BE4B-A13940698A66}"/>
                  </a:ext>
                </a:extLst>
              </p:cNvPr>
              <p:cNvSpPr/>
              <p:nvPr/>
            </p:nvSpPr>
            <p:spPr>
              <a:xfrm>
                <a:off x="7268637" y="3385568"/>
                <a:ext cx="150781" cy="492452"/>
              </a:xfrm>
              <a:custGeom>
                <a:avLst/>
                <a:gdLst>
                  <a:gd name="connsiteX0" fmla="*/ 147327 w 150781"/>
                  <a:gd name="connsiteY0" fmla="*/ 2965 h 492452"/>
                  <a:gd name="connsiteX1" fmla="*/ 144144 w 150781"/>
                  <a:gd name="connsiteY1" fmla="*/ 292 h 492452"/>
                  <a:gd name="connsiteX2" fmla="*/ 42910 w 150781"/>
                  <a:gd name="connsiteY2" fmla="*/ 65043 h 492452"/>
                  <a:gd name="connsiteX3" fmla="*/ 33163 w 150781"/>
                  <a:gd name="connsiteY3" fmla="*/ 122853 h 492452"/>
                  <a:gd name="connsiteX4" fmla="*/ 10431 w 150781"/>
                  <a:gd name="connsiteY4" fmla="*/ 275499 h 492452"/>
                  <a:gd name="connsiteX5" fmla="*/ 10431 w 150781"/>
                  <a:gd name="connsiteY5" fmla="*/ 391119 h 492452"/>
                  <a:gd name="connsiteX6" fmla="*/ 36 w 150781"/>
                  <a:gd name="connsiteY6" fmla="*/ 456726 h 492452"/>
                  <a:gd name="connsiteX7" fmla="*/ 11730 w 150781"/>
                  <a:gd name="connsiteY7" fmla="*/ 484006 h 492452"/>
                  <a:gd name="connsiteX8" fmla="*/ 78636 w 150781"/>
                  <a:gd name="connsiteY8" fmla="*/ 492453 h 492452"/>
                  <a:gd name="connsiteX9" fmla="*/ 116313 w 150781"/>
                  <a:gd name="connsiteY9" fmla="*/ 288494 h 492452"/>
                  <a:gd name="connsiteX10" fmla="*/ 150740 w 150781"/>
                  <a:gd name="connsiteY10" fmla="*/ 149492 h 492452"/>
                  <a:gd name="connsiteX11" fmla="*/ 147327 w 150781"/>
                  <a:gd name="connsiteY11" fmla="*/ 2965 h 492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781" h="492452">
                    <a:moveTo>
                      <a:pt x="147327" y="2965"/>
                    </a:moveTo>
                    <a:cubicBezTo>
                      <a:pt x="148034" y="1041"/>
                      <a:pt x="145929" y="-711"/>
                      <a:pt x="144144" y="292"/>
                    </a:cubicBezTo>
                    <a:cubicBezTo>
                      <a:pt x="121412" y="13098"/>
                      <a:pt x="46758" y="55684"/>
                      <a:pt x="42910" y="65043"/>
                    </a:cubicBezTo>
                    <a:cubicBezTo>
                      <a:pt x="38361" y="76089"/>
                      <a:pt x="39011" y="92974"/>
                      <a:pt x="33163" y="122853"/>
                    </a:cubicBezTo>
                    <a:cubicBezTo>
                      <a:pt x="27316" y="152733"/>
                      <a:pt x="10431" y="259906"/>
                      <a:pt x="10431" y="275499"/>
                    </a:cubicBezTo>
                    <a:cubicBezTo>
                      <a:pt x="10431" y="291093"/>
                      <a:pt x="13030" y="381373"/>
                      <a:pt x="10431" y="391119"/>
                    </a:cubicBezTo>
                    <a:cubicBezTo>
                      <a:pt x="7832" y="400865"/>
                      <a:pt x="-614" y="443081"/>
                      <a:pt x="36" y="456726"/>
                    </a:cubicBezTo>
                    <a:cubicBezTo>
                      <a:pt x="685" y="470370"/>
                      <a:pt x="-614" y="483356"/>
                      <a:pt x="11730" y="484006"/>
                    </a:cubicBezTo>
                    <a:cubicBezTo>
                      <a:pt x="24075" y="484656"/>
                      <a:pt x="78636" y="492453"/>
                      <a:pt x="78636" y="492453"/>
                    </a:cubicBezTo>
                    <a:cubicBezTo>
                      <a:pt x="78636" y="492453"/>
                      <a:pt x="110465" y="306037"/>
                      <a:pt x="116313" y="288494"/>
                    </a:cubicBezTo>
                    <a:cubicBezTo>
                      <a:pt x="122160" y="270959"/>
                      <a:pt x="152040" y="161837"/>
                      <a:pt x="150740" y="149492"/>
                    </a:cubicBezTo>
                    <a:cubicBezTo>
                      <a:pt x="149531" y="138044"/>
                      <a:pt x="135427" y="35501"/>
                      <a:pt x="147327" y="2965"/>
                    </a:cubicBezTo>
                    <a:close/>
                  </a:path>
                </a:pathLst>
              </a:custGeom>
              <a:solidFill>
                <a:srgbClr val="2C2D30"/>
              </a:solidFill>
              <a:ln w="822" cap="flat">
                <a:noFill/>
                <a:prstDash val="solid"/>
                <a:miter/>
              </a:ln>
            </p:spPr>
            <p:txBody>
              <a:bodyPr rtlCol="0" anchor="ctr"/>
              <a:lstStyle/>
              <a:p>
                <a:endParaRPr lang="en-US"/>
              </a:p>
            </p:txBody>
          </p:sp>
          <p:sp>
            <p:nvSpPr>
              <p:cNvPr id="332" name="Freeform 331">
                <a:extLst>
                  <a:ext uri="{FF2B5EF4-FFF2-40B4-BE49-F238E27FC236}">
                    <a16:creationId xmlns:a16="http://schemas.microsoft.com/office/drawing/2014/main" id="{DFA52436-A31F-4317-848B-75187A415B1E}"/>
                  </a:ext>
                </a:extLst>
              </p:cNvPr>
              <p:cNvSpPr/>
              <p:nvPr/>
            </p:nvSpPr>
            <p:spPr>
              <a:xfrm>
                <a:off x="7555918" y="3547240"/>
                <a:ext cx="14263" cy="216384"/>
              </a:xfrm>
              <a:custGeom>
                <a:avLst/>
                <a:gdLst>
                  <a:gd name="connsiteX0" fmla="*/ 14264 w 14263"/>
                  <a:gd name="connsiteY0" fmla="*/ 0 h 216384"/>
                  <a:gd name="connsiteX1" fmla="*/ 1688 w 14263"/>
                  <a:gd name="connsiteY1" fmla="*/ 215333 h 216384"/>
                  <a:gd name="connsiteX2" fmla="*/ 14264 w 14263"/>
                  <a:gd name="connsiteY2" fmla="*/ 0 h 216384"/>
                </a:gdLst>
                <a:ahLst/>
                <a:cxnLst>
                  <a:cxn ang="0">
                    <a:pos x="connsiteX0" y="connsiteY0"/>
                  </a:cxn>
                  <a:cxn ang="0">
                    <a:pos x="connsiteX1" y="connsiteY1"/>
                  </a:cxn>
                  <a:cxn ang="0">
                    <a:pos x="connsiteX2" y="connsiteY2"/>
                  </a:cxn>
                </a:cxnLst>
                <a:rect l="l" t="t" r="r" b="b"/>
                <a:pathLst>
                  <a:path w="14263" h="216384">
                    <a:moveTo>
                      <a:pt x="14264" y="0"/>
                    </a:moveTo>
                    <a:cubicBezTo>
                      <a:pt x="14264" y="0"/>
                      <a:pt x="8761" y="197256"/>
                      <a:pt x="1688" y="215333"/>
                    </a:cubicBezTo>
                    <a:cubicBezTo>
                      <a:pt x="-5384" y="233411"/>
                      <a:pt x="11903" y="12575"/>
                      <a:pt x="14264" y="0"/>
                    </a:cubicBezTo>
                    <a:close/>
                  </a:path>
                </a:pathLst>
              </a:custGeom>
              <a:solidFill>
                <a:srgbClr val="848180"/>
              </a:solidFill>
              <a:ln w="822" cap="flat">
                <a:noFill/>
                <a:prstDash val="solid"/>
                <a:miter/>
              </a:ln>
            </p:spPr>
            <p:txBody>
              <a:bodyPr rtlCol="0" anchor="ctr"/>
              <a:lstStyle/>
              <a:p>
                <a:endParaRPr lang="en-US"/>
              </a:p>
            </p:txBody>
          </p:sp>
        </p:grpSp>
        <p:grpSp>
          <p:nvGrpSpPr>
            <p:cNvPr id="333" name="Graphic 2">
              <a:extLst>
                <a:ext uri="{FF2B5EF4-FFF2-40B4-BE49-F238E27FC236}">
                  <a16:creationId xmlns:a16="http://schemas.microsoft.com/office/drawing/2014/main" id="{E0781944-3338-FB90-C44B-301B8066E0F3}"/>
                </a:ext>
              </a:extLst>
            </p:cNvPr>
            <p:cNvGrpSpPr/>
            <p:nvPr/>
          </p:nvGrpSpPr>
          <p:grpSpPr>
            <a:xfrm>
              <a:off x="1293268" y="5602390"/>
              <a:ext cx="430474" cy="1439469"/>
              <a:chOff x="1262604" y="3152718"/>
              <a:chExt cx="430474" cy="1439469"/>
            </a:xfrm>
          </p:grpSpPr>
          <p:sp>
            <p:nvSpPr>
              <p:cNvPr id="334" name="Freeform 333">
                <a:extLst>
                  <a:ext uri="{FF2B5EF4-FFF2-40B4-BE49-F238E27FC236}">
                    <a16:creationId xmlns:a16="http://schemas.microsoft.com/office/drawing/2014/main" id="{4B6F2D60-7F83-36AD-B202-A33CCE585690}"/>
                  </a:ext>
                </a:extLst>
              </p:cNvPr>
              <p:cNvSpPr/>
              <p:nvPr/>
            </p:nvSpPr>
            <p:spPr>
              <a:xfrm>
                <a:off x="1364654" y="4457813"/>
                <a:ext cx="38618" cy="45933"/>
              </a:xfrm>
              <a:custGeom>
                <a:avLst/>
                <a:gdLst>
                  <a:gd name="connsiteX0" fmla="*/ 35800 w 38618"/>
                  <a:gd name="connsiteY0" fmla="*/ 16 h 45933"/>
                  <a:gd name="connsiteX1" fmla="*/ 38588 w 38618"/>
                  <a:gd name="connsiteY1" fmla="*/ 42709 h 45933"/>
                  <a:gd name="connsiteX2" fmla="*/ 31161 w 38618"/>
                  <a:gd name="connsiteY2" fmla="*/ 45497 h 45933"/>
                  <a:gd name="connsiteX3" fmla="*/ 533 w 38618"/>
                  <a:gd name="connsiteY3" fmla="*/ 11160 h 45933"/>
                  <a:gd name="connsiteX4" fmla="*/ 35800 w 38618"/>
                  <a:gd name="connsiteY4" fmla="*/ 16 h 45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18" h="45933">
                    <a:moveTo>
                      <a:pt x="35800" y="16"/>
                    </a:moveTo>
                    <a:cubicBezTo>
                      <a:pt x="35800" y="945"/>
                      <a:pt x="38588" y="42709"/>
                      <a:pt x="38588" y="42709"/>
                    </a:cubicBezTo>
                    <a:cubicBezTo>
                      <a:pt x="38588" y="42709"/>
                      <a:pt x="39517" y="47348"/>
                      <a:pt x="31161" y="45497"/>
                    </a:cubicBezTo>
                    <a:cubicBezTo>
                      <a:pt x="22805" y="43647"/>
                      <a:pt x="-4105" y="23226"/>
                      <a:pt x="533" y="11160"/>
                    </a:cubicBezTo>
                    <a:cubicBezTo>
                      <a:pt x="5172" y="-905"/>
                      <a:pt x="35800" y="16"/>
                      <a:pt x="35800" y="16"/>
                    </a:cubicBezTo>
                    <a:close/>
                  </a:path>
                </a:pathLst>
              </a:custGeom>
              <a:solidFill>
                <a:srgbClr val="FFD2B3"/>
              </a:solidFill>
              <a:ln w="822" cap="flat">
                <a:noFill/>
                <a:prstDash val="solid"/>
                <a:miter/>
              </a:ln>
            </p:spPr>
            <p:txBody>
              <a:bodyPr rtlCol="0" anchor="ctr"/>
              <a:lstStyle/>
              <a:p>
                <a:endParaRPr lang="en-US"/>
              </a:p>
            </p:txBody>
          </p:sp>
          <p:sp>
            <p:nvSpPr>
              <p:cNvPr id="335" name="Freeform 334">
                <a:extLst>
                  <a:ext uri="{FF2B5EF4-FFF2-40B4-BE49-F238E27FC236}">
                    <a16:creationId xmlns:a16="http://schemas.microsoft.com/office/drawing/2014/main" id="{EE539BC6-918A-9458-3F8E-E1728AAE2CDF}"/>
                  </a:ext>
                </a:extLst>
              </p:cNvPr>
              <p:cNvSpPr/>
              <p:nvPr/>
            </p:nvSpPr>
            <p:spPr>
              <a:xfrm>
                <a:off x="1533146" y="4478155"/>
                <a:ext cx="38492" cy="47636"/>
              </a:xfrm>
              <a:custGeom>
                <a:avLst/>
                <a:gdLst>
                  <a:gd name="connsiteX0" fmla="*/ 38493 w 38492"/>
                  <a:gd name="connsiteY0" fmla="*/ 3180 h 47636"/>
                  <a:gd name="connsiteX1" fmla="*/ 30712 w 38492"/>
                  <a:gd name="connsiteY1" fmla="*/ 45248 h 47636"/>
                  <a:gd name="connsiteX2" fmla="*/ 22833 w 38492"/>
                  <a:gd name="connsiteY2" fmla="*/ 46128 h 47636"/>
                  <a:gd name="connsiteX3" fmla="*/ 1573 w 38492"/>
                  <a:gd name="connsiteY3" fmla="*/ 5326 h 47636"/>
                  <a:gd name="connsiteX4" fmla="*/ 38493 w 38492"/>
                  <a:gd name="connsiteY4" fmla="*/ 3180 h 4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92" h="47636">
                    <a:moveTo>
                      <a:pt x="38493" y="3180"/>
                    </a:moveTo>
                    <a:cubicBezTo>
                      <a:pt x="38262" y="4076"/>
                      <a:pt x="30712" y="45248"/>
                      <a:pt x="30712" y="45248"/>
                    </a:cubicBezTo>
                    <a:cubicBezTo>
                      <a:pt x="30712" y="45248"/>
                      <a:pt x="30474" y="49977"/>
                      <a:pt x="22833" y="46128"/>
                    </a:cubicBezTo>
                    <a:cubicBezTo>
                      <a:pt x="15193" y="42279"/>
                      <a:pt x="-5887" y="15878"/>
                      <a:pt x="1573" y="5326"/>
                    </a:cubicBezTo>
                    <a:cubicBezTo>
                      <a:pt x="9033" y="-5242"/>
                      <a:pt x="38493" y="3180"/>
                      <a:pt x="38493" y="3180"/>
                    </a:cubicBezTo>
                    <a:close/>
                  </a:path>
                </a:pathLst>
              </a:custGeom>
              <a:solidFill>
                <a:srgbClr val="FFD2B3"/>
              </a:solidFill>
              <a:ln w="822" cap="flat">
                <a:noFill/>
                <a:prstDash val="solid"/>
                <a:miter/>
              </a:ln>
            </p:spPr>
            <p:txBody>
              <a:bodyPr rtlCol="0" anchor="ctr"/>
              <a:lstStyle/>
              <a:p>
                <a:endParaRPr lang="en-US"/>
              </a:p>
            </p:txBody>
          </p:sp>
          <p:sp>
            <p:nvSpPr>
              <p:cNvPr id="336" name="Freeform 335">
                <a:extLst>
                  <a:ext uri="{FF2B5EF4-FFF2-40B4-BE49-F238E27FC236}">
                    <a16:creationId xmlns:a16="http://schemas.microsoft.com/office/drawing/2014/main" id="{78D7DA68-C631-3255-EABF-2A0F4E4DA872}"/>
                  </a:ext>
                </a:extLst>
              </p:cNvPr>
              <p:cNvSpPr/>
              <p:nvPr/>
            </p:nvSpPr>
            <p:spPr>
              <a:xfrm>
                <a:off x="1444077" y="3276155"/>
                <a:ext cx="111518" cy="122756"/>
              </a:xfrm>
              <a:custGeom>
                <a:avLst/>
                <a:gdLst>
                  <a:gd name="connsiteX0" fmla="*/ 111359 w 111518"/>
                  <a:gd name="connsiteY0" fmla="*/ 19787 h 122756"/>
                  <a:gd name="connsiteX1" fmla="*/ 109287 w 111518"/>
                  <a:gd name="connsiteY1" fmla="*/ 36022 h 122756"/>
                  <a:gd name="connsiteX2" fmla="*/ 99294 w 111518"/>
                  <a:gd name="connsiteY2" fmla="*/ 118151 h 122756"/>
                  <a:gd name="connsiteX3" fmla="*/ 9277 w 111518"/>
                  <a:gd name="connsiteY3" fmla="*/ 120939 h 122756"/>
                  <a:gd name="connsiteX4" fmla="*/ 0 w 111518"/>
                  <a:gd name="connsiteY4" fmla="*/ 99597 h 122756"/>
                  <a:gd name="connsiteX5" fmla="*/ 9277 w 111518"/>
                  <a:gd name="connsiteY5" fmla="*/ 84752 h 122756"/>
                  <a:gd name="connsiteX6" fmla="*/ 15528 w 111518"/>
                  <a:gd name="connsiteY6" fmla="*/ 25947 h 122756"/>
                  <a:gd name="connsiteX7" fmla="*/ 17633 w 111518"/>
                  <a:gd name="connsiteY7" fmla="*/ 1232 h 122756"/>
                  <a:gd name="connsiteX8" fmla="*/ 111359 w 111518"/>
                  <a:gd name="connsiteY8" fmla="*/ 19787 h 122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518" h="122756">
                    <a:moveTo>
                      <a:pt x="111359" y="19787"/>
                    </a:moveTo>
                    <a:cubicBezTo>
                      <a:pt x="110578" y="24318"/>
                      <a:pt x="109904" y="29870"/>
                      <a:pt x="109287" y="36022"/>
                    </a:cubicBezTo>
                    <a:cubicBezTo>
                      <a:pt x="106252" y="66395"/>
                      <a:pt x="104698" y="111210"/>
                      <a:pt x="99294" y="118151"/>
                    </a:cubicBezTo>
                    <a:cubicBezTo>
                      <a:pt x="92797" y="126507"/>
                      <a:pt x="14837" y="120939"/>
                      <a:pt x="9277" y="120939"/>
                    </a:cubicBezTo>
                    <a:cubicBezTo>
                      <a:pt x="3709" y="120939"/>
                      <a:pt x="0" y="99597"/>
                      <a:pt x="0" y="99597"/>
                    </a:cubicBezTo>
                    <a:cubicBezTo>
                      <a:pt x="0" y="99597"/>
                      <a:pt x="6497" y="90320"/>
                      <a:pt x="9277" y="84752"/>
                    </a:cubicBezTo>
                    <a:cubicBezTo>
                      <a:pt x="11087" y="81133"/>
                      <a:pt x="13669" y="49321"/>
                      <a:pt x="15528" y="25947"/>
                    </a:cubicBezTo>
                    <a:cubicBezTo>
                      <a:pt x="16523" y="13330"/>
                      <a:pt x="17304" y="3181"/>
                      <a:pt x="17633" y="1232"/>
                    </a:cubicBezTo>
                    <a:cubicBezTo>
                      <a:pt x="17625" y="1224"/>
                      <a:pt x="115998" y="-7132"/>
                      <a:pt x="111359" y="19787"/>
                    </a:cubicBezTo>
                    <a:close/>
                  </a:path>
                </a:pathLst>
              </a:custGeom>
              <a:solidFill>
                <a:srgbClr val="FFD2B3"/>
              </a:solidFill>
              <a:ln w="822" cap="flat">
                <a:noFill/>
                <a:prstDash val="solid"/>
                <a:miter/>
              </a:ln>
            </p:spPr>
            <p:txBody>
              <a:bodyPr rtlCol="0" anchor="ctr"/>
              <a:lstStyle/>
              <a:p>
                <a:endParaRPr lang="en-US"/>
              </a:p>
            </p:txBody>
          </p:sp>
          <p:sp>
            <p:nvSpPr>
              <p:cNvPr id="337" name="Freeform 336">
                <a:extLst>
                  <a:ext uri="{FF2B5EF4-FFF2-40B4-BE49-F238E27FC236}">
                    <a16:creationId xmlns:a16="http://schemas.microsoft.com/office/drawing/2014/main" id="{338A7EEE-2B69-9E75-BA2B-99D12766F196}"/>
                  </a:ext>
                </a:extLst>
              </p:cNvPr>
              <p:cNvSpPr/>
              <p:nvPr/>
            </p:nvSpPr>
            <p:spPr>
              <a:xfrm>
                <a:off x="1459596" y="3276153"/>
                <a:ext cx="95998" cy="61485"/>
              </a:xfrm>
              <a:custGeom>
                <a:avLst/>
                <a:gdLst>
                  <a:gd name="connsiteX0" fmla="*/ 95840 w 95998"/>
                  <a:gd name="connsiteY0" fmla="*/ 19789 h 61485"/>
                  <a:gd name="connsiteX1" fmla="*/ 93767 w 95998"/>
                  <a:gd name="connsiteY1" fmla="*/ 36024 h 61485"/>
                  <a:gd name="connsiteX2" fmla="*/ 45621 w 95998"/>
                  <a:gd name="connsiteY2" fmla="*/ 60253 h 61485"/>
                  <a:gd name="connsiteX3" fmla="*/ 0 w 95998"/>
                  <a:gd name="connsiteY3" fmla="*/ 25941 h 61485"/>
                  <a:gd name="connsiteX4" fmla="*/ 2106 w 95998"/>
                  <a:gd name="connsiteY4" fmla="*/ 1226 h 61485"/>
                  <a:gd name="connsiteX5" fmla="*/ 95840 w 95998"/>
                  <a:gd name="connsiteY5" fmla="*/ 19789 h 6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998" h="61485">
                    <a:moveTo>
                      <a:pt x="95840" y="19789"/>
                    </a:moveTo>
                    <a:cubicBezTo>
                      <a:pt x="95059" y="24320"/>
                      <a:pt x="94384" y="29872"/>
                      <a:pt x="93767" y="36024"/>
                    </a:cubicBezTo>
                    <a:cubicBezTo>
                      <a:pt x="84457" y="52012"/>
                      <a:pt x="69456" y="65747"/>
                      <a:pt x="45621" y="60253"/>
                    </a:cubicBezTo>
                    <a:cubicBezTo>
                      <a:pt x="17337" y="53723"/>
                      <a:pt x="5001" y="39552"/>
                      <a:pt x="0" y="25941"/>
                    </a:cubicBezTo>
                    <a:cubicBezTo>
                      <a:pt x="995" y="13324"/>
                      <a:pt x="1777" y="3175"/>
                      <a:pt x="2106" y="1226"/>
                    </a:cubicBezTo>
                    <a:cubicBezTo>
                      <a:pt x="2106" y="1226"/>
                      <a:pt x="100478" y="-7130"/>
                      <a:pt x="95840" y="19789"/>
                    </a:cubicBezTo>
                    <a:close/>
                  </a:path>
                </a:pathLst>
              </a:custGeom>
              <a:solidFill>
                <a:srgbClr val="FFD2B3"/>
              </a:solidFill>
              <a:ln w="822" cap="flat">
                <a:noFill/>
                <a:prstDash val="solid"/>
                <a:miter/>
              </a:ln>
            </p:spPr>
            <p:txBody>
              <a:bodyPr rtlCol="0" anchor="ctr"/>
              <a:lstStyle/>
              <a:p>
                <a:endParaRPr lang="en-US"/>
              </a:p>
            </p:txBody>
          </p:sp>
          <p:sp>
            <p:nvSpPr>
              <p:cNvPr id="338" name="Freeform 337">
                <a:extLst>
                  <a:ext uri="{FF2B5EF4-FFF2-40B4-BE49-F238E27FC236}">
                    <a16:creationId xmlns:a16="http://schemas.microsoft.com/office/drawing/2014/main" id="{CD2E4AF4-5E1E-6076-B5B6-399F45D14A48}"/>
                  </a:ext>
                </a:extLst>
              </p:cNvPr>
              <p:cNvSpPr/>
              <p:nvPr/>
            </p:nvSpPr>
            <p:spPr>
              <a:xfrm>
                <a:off x="1459875" y="3175867"/>
                <a:ext cx="121136" cy="152396"/>
              </a:xfrm>
              <a:custGeom>
                <a:avLst/>
                <a:gdLst>
                  <a:gd name="connsiteX0" fmla="*/ 26426 w 121136"/>
                  <a:gd name="connsiteY0" fmla="*/ 17523 h 152396"/>
                  <a:gd name="connsiteX1" fmla="*/ 445 w 121136"/>
                  <a:gd name="connsiteY1" fmla="*/ 91766 h 152396"/>
                  <a:gd name="connsiteX2" fmla="*/ 48706 w 121136"/>
                  <a:gd name="connsiteY2" fmla="*/ 151163 h 152396"/>
                  <a:gd name="connsiteX3" fmla="*/ 110883 w 121136"/>
                  <a:gd name="connsiteY3" fmla="*/ 88986 h 152396"/>
                  <a:gd name="connsiteX4" fmla="*/ 121090 w 121136"/>
                  <a:gd name="connsiteY4" fmla="*/ 49081 h 152396"/>
                  <a:gd name="connsiteX5" fmla="*/ 96959 w 121136"/>
                  <a:gd name="connsiteY5" fmla="*/ 4537 h 152396"/>
                  <a:gd name="connsiteX6" fmla="*/ 26426 w 121136"/>
                  <a:gd name="connsiteY6" fmla="*/ 17523 h 152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136" h="152396">
                    <a:moveTo>
                      <a:pt x="26426" y="17523"/>
                    </a:moveTo>
                    <a:cubicBezTo>
                      <a:pt x="16507" y="38183"/>
                      <a:pt x="2295" y="76920"/>
                      <a:pt x="445" y="91766"/>
                    </a:cubicBezTo>
                    <a:cubicBezTo>
                      <a:pt x="-1414" y="106611"/>
                      <a:pt x="445" y="140027"/>
                      <a:pt x="48706" y="151163"/>
                    </a:cubicBezTo>
                    <a:cubicBezTo>
                      <a:pt x="96967" y="162299"/>
                      <a:pt x="109024" y="94554"/>
                      <a:pt x="110883" y="88986"/>
                    </a:cubicBezTo>
                    <a:cubicBezTo>
                      <a:pt x="112742" y="83418"/>
                      <a:pt x="120160" y="63926"/>
                      <a:pt x="121090" y="49081"/>
                    </a:cubicBezTo>
                    <a:cubicBezTo>
                      <a:pt x="122019" y="34235"/>
                      <a:pt x="109024" y="10105"/>
                      <a:pt x="96959" y="4537"/>
                    </a:cubicBezTo>
                    <a:cubicBezTo>
                      <a:pt x="84886" y="-1039"/>
                      <a:pt x="37562" y="-5678"/>
                      <a:pt x="26426" y="17523"/>
                    </a:cubicBezTo>
                    <a:close/>
                  </a:path>
                </a:pathLst>
              </a:custGeom>
              <a:solidFill>
                <a:srgbClr val="FFD2B3"/>
              </a:solidFill>
              <a:ln w="822" cap="flat">
                <a:noFill/>
                <a:prstDash val="solid"/>
                <a:miter/>
              </a:ln>
            </p:spPr>
            <p:txBody>
              <a:bodyPr rtlCol="0" anchor="ctr"/>
              <a:lstStyle/>
              <a:p>
                <a:endParaRPr lang="en-US"/>
              </a:p>
            </p:txBody>
          </p:sp>
          <p:sp>
            <p:nvSpPr>
              <p:cNvPr id="339" name="Freeform 338">
                <a:extLst>
                  <a:ext uri="{FF2B5EF4-FFF2-40B4-BE49-F238E27FC236}">
                    <a16:creationId xmlns:a16="http://schemas.microsoft.com/office/drawing/2014/main" id="{7BBFEA86-CC37-F731-7BB6-4833C07D74CE}"/>
                  </a:ext>
                </a:extLst>
              </p:cNvPr>
              <p:cNvSpPr/>
              <p:nvPr/>
            </p:nvSpPr>
            <p:spPr>
              <a:xfrm>
                <a:off x="1444174" y="3232204"/>
                <a:ext cx="21069" cy="42571"/>
              </a:xfrm>
              <a:custGeom>
                <a:avLst/>
                <a:gdLst>
                  <a:gd name="connsiteX0" fmla="*/ 18457 w 21069"/>
                  <a:gd name="connsiteY0" fmla="*/ 12696 h 42571"/>
                  <a:gd name="connsiteX1" fmla="*/ 7322 w 21069"/>
                  <a:gd name="connsiteY1" fmla="*/ 1560 h 42571"/>
                  <a:gd name="connsiteX2" fmla="*/ 824 w 21069"/>
                  <a:gd name="connsiteY2" fmla="*/ 28471 h 42571"/>
                  <a:gd name="connsiteX3" fmla="*/ 15694 w 21069"/>
                  <a:gd name="connsiteY3" fmla="*/ 41943 h 42571"/>
                  <a:gd name="connsiteX4" fmla="*/ 18457 w 21069"/>
                  <a:gd name="connsiteY4" fmla="*/ 12696 h 42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9" h="42571">
                    <a:moveTo>
                      <a:pt x="18457" y="12696"/>
                    </a:moveTo>
                    <a:cubicBezTo>
                      <a:pt x="18457" y="10838"/>
                      <a:pt x="14748" y="-4937"/>
                      <a:pt x="7322" y="1560"/>
                    </a:cubicBezTo>
                    <a:cubicBezTo>
                      <a:pt x="-105" y="8058"/>
                      <a:pt x="-1035" y="21974"/>
                      <a:pt x="824" y="28471"/>
                    </a:cubicBezTo>
                    <a:cubicBezTo>
                      <a:pt x="2683" y="34968"/>
                      <a:pt x="5512" y="45216"/>
                      <a:pt x="15694" y="41943"/>
                    </a:cubicBezTo>
                    <a:cubicBezTo>
                      <a:pt x="25884" y="38678"/>
                      <a:pt x="18457" y="12696"/>
                      <a:pt x="18457" y="12696"/>
                    </a:cubicBezTo>
                    <a:close/>
                  </a:path>
                </a:pathLst>
              </a:custGeom>
              <a:solidFill>
                <a:srgbClr val="FFD2B3"/>
              </a:solidFill>
              <a:ln w="822" cap="flat">
                <a:noFill/>
                <a:prstDash val="solid"/>
                <a:miter/>
              </a:ln>
            </p:spPr>
            <p:txBody>
              <a:bodyPr rtlCol="0" anchor="ctr"/>
              <a:lstStyle/>
              <a:p>
                <a:endParaRPr lang="en-US"/>
              </a:p>
            </p:txBody>
          </p:sp>
          <p:sp>
            <p:nvSpPr>
              <p:cNvPr id="340" name="Freeform 339">
                <a:extLst>
                  <a:ext uri="{FF2B5EF4-FFF2-40B4-BE49-F238E27FC236}">
                    <a16:creationId xmlns:a16="http://schemas.microsoft.com/office/drawing/2014/main" id="{DE1DC182-1573-A78F-F42A-F69DE8AFB82A}"/>
                  </a:ext>
                </a:extLst>
              </p:cNvPr>
              <p:cNvSpPr/>
              <p:nvPr/>
            </p:nvSpPr>
            <p:spPr>
              <a:xfrm>
                <a:off x="1558137" y="3264842"/>
                <a:ext cx="25343" cy="38080"/>
              </a:xfrm>
              <a:custGeom>
                <a:avLst/>
                <a:gdLst>
                  <a:gd name="connsiteX0" fmla="*/ 10401 w 25343"/>
                  <a:gd name="connsiteY0" fmla="*/ 6401 h 38080"/>
                  <a:gd name="connsiteX1" fmla="*/ 24325 w 25343"/>
                  <a:gd name="connsiteY1" fmla="*/ 1763 h 38080"/>
                  <a:gd name="connsiteX2" fmla="*/ 14119 w 25343"/>
                  <a:gd name="connsiteY2" fmla="*/ 32391 h 38080"/>
                  <a:gd name="connsiteX3" fmla="*/ 195 w 25343"/>
                  <a:gd name="connsiteY3" fmla="*/ 36100 h 38080"/>
                  <a:gd name="connsiteX4" fmla="*/ 10401 w 25343"/>
                  <a:gd name="connsiteY4" fmla="*/ 6401 h 38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43" h="38080">
                    <a:moveTo>
                      <a:pt x="10401" y="6401"/>
                    </a:moveTo>
                    <a:cubicBezTo>
                      <a:pt x="13189" y="2692"/>
                      <a:pt x="21537" y="-2876"/>
                      <a:pt x="24325" y="1763"/>
                    </a:cubicBezTo>
                    <a:cubicBezTo>
                      <a:pt x="27113" y="6401"/>
                      <a:pt x="24325" y="23105"/>
                      <a:pt x="14119" y="32391"/>
                    </a:cubicBezTo>
                    <a:cubicBezTo>
                      <a:pt x="3912" y="41668"/>
                      <a:pt x="2053" y="37029"/>
                      <a:pt x="195" y="36100"/>
                    </a:cubicBezTo>
                    <a:cubicBezTo>
                      <a:pt x="-1664" y="35170"/>
                      <a:pt x="10401" y="6401"/>
                      <a:pt x="10401" y="6401"/>
                    </a:cubicBezTo>
                    <a:close/>
                  </a:path>
                </a:pathLst>
              </a:custGeom>
              <a:solidFill>
                <a:srgbClr val="FFD2B3"/>
              </a:solidFill>
              <a:ln w="822" cap="flat">
                <a:noFill/>
                <a:prstDash val="solid"/>
                <a:miter/>
              </a:ln>
            </p:spPr>
            <p:txBody>
              <a:bodyPr rtlCol="0" anchor="ctr"/>
              <a:lstStyle/>
              <a:p>
                <a:endParaRPr lang="en-US"/>
              </a:p>
            </p:txBody>
          </p:sp>
          <p:sp>
            <p:nvSpPr>
              <p:cNvPr id="341" name="Freeform 340">
                <a:extLst>
                  <a:ext uri="{FF2B5EF4-FFF2-40B4-BE49-F238E27FC236}">
                    <a16:creationId xmlns:a16="http://schemas.microsoft.com/office/drawing/2014/main" id="{505A843D-8DD3-D8F7-5635-868145051ADC}"/>
                  </a:ext>
                </a:extLst>
              </p:cNvPr>
              <p:cNvSpPr/>
              <p:nvPr/>
            </p:nvSpPr>
            <p:spPr>
              <a:xfrm>
                <a:off x="1455156" y="3152718"/>
                <a:ext cx="144497" cy="119397"/>
              </a:xfrm>
              <a:custGeom>
                <a:avLst/>
                <a:gdLst>
                  <a:gd name="connsiteX0" fmla="*/ 978 w 144497"/>
                  <a:gd name="connsiteY0" fmla="*/ 76400 h 119397"/>
                  <a:gd name="connsiteX1" fmla="*/ 6546 w 144497"/>
                  <a:gd name="connsiteY1" fmla="*/ 44851 h 119397"/>
                  <a:gd name="connsiteX2" fmla="*/ 17682 w 144497"/>
                  <a:gd name="connsiteY2" fmla="*/ 26288 h 119397"/>
                  <a:gd name="connsiteX3" fmla="*/ 34385 w 144497"/>
                  <a:gd name="connsiteY3" fmla="*/ 15152 h 119397"/>
                  <a:gd name="connsiteX4" fmla="*/ 44592 w 144497"/>
                  <a:gd name="connsiteY4" fmla="*/ 7725 h 119397"/>
                  <a:gd name="connsiteX5" fmla="*/ 52948 w 144497"/>
                  <a:gd name="connsiteY5" fmla="*/ 7725 h 119397"/>
                  <a:gd name="connsiteX6" fmla="*/ 63155 w 144497"/>
                  <a:gd name="connsiteY6" fmla="*/ 2157 h 119397"/>
                  <a:gd name="connsiteX7" fmla="*/ 72432 w 144497"/>
                  <a:gd name="connsiteY7" fmla="*/ 5867 h 119397"/>
                  <a:gd name="connsiteX8" fmla="*/ 86356 w 144497"/>
                  <a:gd name="connsiteY8" fmla="*/ 299 h 119397"/>
                  <a:gd name="connsiteX9" fmla="*/ 99351 w 144497"/>
                  <a:gd name="connsiteY9" fmla="*/ 4937 h 119397"/>
                  <a:gd name="connsiteX10" fmla="*/ 111416 w 144497"/>
                  <a:gd name="connsiteY10" fmla="*/ 14214 h 119397"/>
                  <a:gd name="connsiteX11" fmla="*/ 123481 w 144497"/>
                  <a:gd name="connsiteY11" fmla="*/ 28138 h 119397"/>
                  <a:gd name="connsiteX12" fmla="*/ 129978 w 144497"/>
                  <a:gd name="connsiteY12" fmla="*/ 33706 h 119397"/>
                  <a:gd name="connsiteX13" fmla="*/ 140185 w 144497"/>
                  <a:gd name="connsiteY13" fmla="*/ 45772 h 119397"/>
                  <a:gd name="connsiteX14" fmla="*/ 140185 w 144497"/>
                  <a:gd name="connsiteY14" fmla="*/ 57837 h 119397"/>
                  <a:gd name="connsiteX15" fmla="*/ 143894 w 144497"/>
                  <a:gd name="connsiteY15" fmla="*/ 69902 h 119397"/>
                  <a:gd name="connsiteX16" fmla="*/ 142965 w 144497"/>
                  <a:gd name="connsiteY16" fmla="*/ 81038 h 119397"/>
                  <a:gd name="connsiteX17" fmla="*/ 128120 w 144497"/>
                  <a:gd name="connsiteY17" fmla="*/ 111666 h 119397"/>
                  <a:gd name="connsiteX18" fmla="*/ 113702 w 144497"/>
                  <a:gd name="connsiteY18" fmla="*/ 119397 h 119397"/>
                  <a:gd name="connsiteX19" fmla="*/ 119764 w 144497"/>
                  <a:gd name="connsiteY19" fmla="*/ 87536 h 119397"/>
                  <a:gd name="connsiteX20" fmla="*/ 119764 w 144497"/>
                  <a:gd name="connsiteY20" fmla="*/ 69902 h 119397"/>
                  <a:gd name="connsiteX21" fmla="*/ 113266 w 144497"/>
                  <a:gd name="connsiteY21" fmla="*/ 52269 h 119397"/>
                  <a:gd name="connsiteX22" fmla="*/ 101201 w 144497"/>
                  <a:gd name="connsiteY22" fmla="*/ 42062 h 119397"/>
                  <a:gd name="connsiteX23" fmla="*/ 74291 w 144497"/>
                  <a:gd name="connsiteY23" fmla="*/ 28138 h 119397"/>
                  <a:gd name="connsiteX24" fmla="*/ 47380 w 144497"/>
                  <a:gd name="connsiteY24" fmla="*/ 31848 h 119397"/>
                  <a:gd name="connsiteX25" fmla="*/ 33456 w 144497"/>
                  <a:gd name="connsiteY25" fmla="*/ 49481 h 119397"/>
                  <a:gd name="connsiteX26" fmla="*/ 24179 w 144497"/>
                  <a:gd name="connsiteY26" fmla="*/ 66185 h 119397"/>
                  <a:gd name="connsiteX27" fmla="*/ 9556 w 144497"/>
                  <a:gd name="connsiteY27" fmla="*/ 98301 h 119397"/>
                  <a:gd name="connsiteX28" fmla="*/ 978 w 144497"/>
                  <a:gd name="connsiteY28" fmla="*/ 76400 h 11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4497" h="119397">
                    <a:moveTo>
                      <a:pt x="978" y="76400"/>
                    </a:moveTo>
                    <a:cubicBezTo>
                      <a:pt x="-2608" y="67838"/>
                      <a:pt x="4687" y="47630"/>
                      <a:pt x="6546" y="44851"/>
                    </a:cubicBezTo>
                    <a:cubicBezTo>
                      <a:pt x="8404" y="42071"/>
                      <a:pt x="12114" y="29076"/>
                      <a:pt x="17682" y="26288"/>
                    </a:cubicBezTo>
                    <a:cubicBezTo>
                      <a:pt x="23249" y="23500"/>
                      <a:pt x="32527" y="18861"/>
                      <a:pt x="34385" y="15152"/>
                    </a:cubicBezTo>
                    <a:cubicBezTo>
                      <a:pt x="36244" y="11443"/>
                      <a:pt x="41812" y="7725"/>
                      <a:pt x="44592" y="7725"/>
                    </a:cubicBezTo>
                    <a:cubicBezTo>
                      <a:pt x="47372" y="7725"/>
                      <a:pt x="51089" y="7725"/>
                      <a:pt x="52948" y="7725"/>
                    </a:cubicBezTo>
                    <a:cubicBezTo>
                      <a:pt x="54807" y="7725"/>
                      <a:pt x="61304" y="1228"/>
                      <a:pt x="63155" y="2157"/>
                    </a:cubicBezTo>
                    <a:cubicBezTo>
                      <a:pt x="65013" y="3087"/>
                      <a:pt x="69652" y="5867"/>
                      <a:pt x="72432" y="5867"/>
                    </a:cubicBezTo>
                    <a:cubicBezTo>
                      <a:pt x="75212" y="5867"/>
                      <a:pt x="81709" y="-1560"/>
                      <a:pt x="86356" y="299"/>
                    </a:cubicBezTo>
                    <a:cubicBezTo>
                      <a:pt x="90994" y="2157"/>
                      <a:pt x="96562" y="2157"/>
                      <a:pt x="99351" y="4937"/>
                    </a:cubicBezTo>
                    <a:cubicBezTo>
                      <a:pt x="102139" y="7725"/>
                      <a:pt x="110486" y="11435"/>
                      <a:pt x="111416" y="14214"/>
                    </a:cubicBezTo>
                    <a:cubicBezTo>
                      <a:pt x="112345" y="16994"/>
                      <a:pt x="119772" y="25350"/>
                      <a:pt x="123481" y="28138"/>
                    </a:cubicBezTo>
                    <a:cubicBezTo>
                      <a:pt x="127190" y="30927"/>
                      <a:pt x="126269" y="33706"/>
                      <a:pt x="129978" y="33706"/>
                    </a:cubicBezTo>
                    <a:cubicBezTo>
                      <a:pt x="133688" y="33706"/>
                      <a:pt x="142044" y="41133"/>
                      <a:pt x="140185" y="45772"/>
                    </a:cubicBezTo>
                    <a:cubicBezTo>
                      <a:pt x="138326" y="50410"/>
                      <a:pt x="137397" y="55978"/>
                      <a:pt x="140185" y="57837"/>
                    </a:cubicBezTo>
                    <a:cubicBezTo>
                      <a:pt x="142973" y="59696"/>
                      <a:pt x="145753" y="64334"/>
                      <a:pt x="143894" y="69902"/>
                    </a:cubicBezTo>
                    <a:cubicBezTo>
                      <a:pt x="142036" y="75470"/>
                      <a:pt x="142965" y="79180"/>
                      <a:pt x="142965" y="81038"/>
                    </a:cubicBezTo>
                    <a:cubicBezTo>
                      <a:pt x="142965" y="82897"/>
                      <a:pt x="130900" y="109807"/>
                      <a:pt x="128120" y="111666"/>
                    </a:cubicBezTo>
                    <a:cubicBezTo>
                      <a:pt x="125332" y="113525"/>
                      <a:pt x="113702" y="119397"/>
                      <a:pt x="113702" y="119397"/>
                    </a:cubicBezTo>
                    <a:cubicBezTo>
                      <a:pt x="113702" y="119397"/>
                      <a:pt x="119764" y="97742"/>
                      <a:pt x="119764" y="87536"/>
                    </a:cubicBezTo>
                    <a:cubicBezTo>
                      <a:pt x="119764" y="77329"/>
                      <a:pt x="123473" y="72690"/>
                      <a:pt x="119764" y="69902"/>
                    </a:cubicBezTo>
                    <a:cubicBezTo>
                      <a:pt x="116054" y="67114"/>
                      <a:pt x="113266" y="55978"/>
                      <a:pt x="113266" y="52269"/>
                    </a:cubicBezTo>
                    <a:cubicBezTo>
                      <a:pt x="113266" y="48560"/>
                      <a:pt x="108628" y="44842"/>
                      <a:pt x="101201" y="42062"/>
                    </a:cubicBezTo>
                    <a:cubicBezTo>
                      <a:pt x="93774" y="39283"/>
                      <a:pt x="79859" y="29068"/>
                      <a:pt x="74291" y="28138"/>
                    </a:cubicBezTo>
                    <a:cubicBezTo>
                      <a:pt x="68723" y="27209"/>
                      <a:pt x="52019" y="26280"/>
                      <a:pt x="47380" y="31848"/>
                    </a:cubicBezTo>
                    <a:cubicBezTo>
                      <a:pt x="42741" y="37416"/>
                      <a:pt x="36244" y="48552"/>
                      <a:pt x="33456" y="49481"/>
                    </a:cubicBezTo>
                    <a:cubicBezTo>
                      <a:pt x="30668" y="50410"/>
                      <a:pt x="25100" y="63405"/>
                      <a:pt x="24179" y="66185"/>
                    </a:cubicBezTo>
                    <a:cubicBezTo>
                      <a:pt x="23249" y="68973"/>
                      <a:pt x="11415" y="93663"/>
                      <a:pt x="9556" y="98301"/>
                    </a:cubicBezTo>
                    <a:cubicBezTo>
                      <a:pt x="7705" y="102956"/>
                      <a:pt x="2861" y="80907"/>
                      <a:pt x="978" y="76400"/>
                    </a:cubicBezTo>
                    <a:close/>
                  </a:path>
                </a:pathLst>
              </a:custGeom>
              <a:solidFill>
                <a:srgbClr val="F49047"/>
              </a:solidFill>
              <a:ln w="822" cap="flat">
                <a:noFill/>
                <a:prstDash val="solid"/>
                <a:miter/>
              </a:ln>
            </p:spPr>
            <p:txBody>
              <a:bodyPr rtlCol="0" anchor="ctr"/>
              <a:lstStyle/>
              <a:p>
                <a:endParaRPr lang="en-US"/>
              </a:p>
            </p:txBody>
          </p:sp>
          <p:sp>
            <p:nvSpPr>
              <p:cNvPr id="342" name="Freeform 341">
                <a:extLst>
                  <a:ext uri="{FF2B5EF4-FFF2-40B4-BE49-F238E27FC236}">
                    <a16:creationId xmlns:a16="http://schemas.microsoft.com/office/drawing/2014/main" id="{DCF35EE4-358B-4C67-18E0-ADCA6191F307}"/>
                  </a:ext>
                </a:extLst>
              </p:cNvPr>
              <p:cNvSpPr/>
              <p:nvPr/>
            </p:nvSpPr>
            <p:spPr>
              <a:xfrm>
                <a:off x="1310828" y="3731175"/>
                <a:ext cx="343796" cy="770240"/>
              </a:xfrm>
              <a:custGeom>
                <a:avLst/>
                <a:gdLst>
                  <a:gd name="connsiteX0" fmla="*/ 79420 w 343796"/>
                  <a:gd name="connsiteY0" fmla="*/ 60332 h 770240"/>
                  <a:gd name="connsiteX1" fmla="*/ 67354 w 343796"/>
                  <a:gd name="connsiteY1" fmla="*/ 89101 h 770240"/>
                  <a:gd name="connsiteX2" fmla="*/ 58998 w 343796"/>
                  <a:gd name="connsiteY2" fmla="*/ 120650 h 770240"/>
                  <a:gd name="connsiteX3" fmla="*/ 47862 w 343796"/>
                  <a:gd name="connsiteY3" fmla="*/ 159626 h 770240"/>
                  <a:gd name="connsiteX4" fmla="*/ 7028 w 343796"/>
                  <a:gd name="connsiteY4" fmla="*/ 360081 h 770240"/>
                  <a:gd name="connsiteX5" fmla="*/ 2389 w 343796"/>
                  <a:gd name="connsiteY5" fmla="*/ 412052 h 770240"/>
                  <a:gd name="connsiteX6" fmla="*/ 531 w 343796"/>
                  <a:gd name="connsiteY6" fmla="*/ 446389 h 770240"/>
                  <a:gd name="connsiteX7" fmla="*/ 18740 w 343796"/>
                  <a:gd name="connsiteY7" fmla="*/ 740085 h 770240"/>
                  <a:gd name="connsiteX8" fmla="*/ 25155 w 343796"/>
                  <a:gd name="connsiteY8" fmla="*/ 745825 h 770240"/>
                  <a:gd name="connsiteX9" fmla="*/ 94265 w 343796"/>
                  <a:gd name="connsiteY9" fmla="*/ 741499 h 770240"/>
                  <a:gd name="connsiteX10" fmla="*/ 94265 w 343796"/>
                  <a:gd name="connsiteY10" fmla="*/ 554968 h 770240"/>
                  <a:gd name="connsiteX11" fmla="*/ 95194 w 343796"/>
                  <a:gd name="connsiteY11" fmla="*/ 427826 h 770240"/>
                  <a:gd name="connsiteX12" fmla="*/ 110039 w 343796"/>
                  <a:gd name="connsiteY12" fmla="*/ 393489 h 770240"/>
                  <a:gd name="connsiteX13" fmla="*/ 200056 w 343796"/>
                  <a:gd name="connsiteY13" fmla="*/ 198602 h 770240"/>
                  <a:gd name="connsiteX14" fmla="*/ 216760 w 343796"/>
                  <a:gd name="connsiteY14" fmla="*/ 318317 h 770240"/>
                  <a:gd name="connsiteX15" fmla="*/ 224187 w 343796"/>
                  <a:gd name="connsiteY15" fmla="*/ 469590 h 770240"/>
                  <a:gd name="connsiteX16" fmla="*/ 190779 w 343796"/>
                  <a:gd name="connsiteY16" fmla="*/ 735010 h 770240"/>
                  <a:gd name="connsiteX17" fmla="*/ 190113 w 343796"/>
                  <a:gd name="connsiteY17" fmla="*/ 749691 h 770240"/>
                  <a:gd name="connsiteX18" fmla="*/ 195483 w 343796"/>
                  <a:gd name="connsiteY18" fmla="*/ 756049 h 770240"/>
                  <a:gd name="connsiteX19" fmla="*/ 257340 w 343796"/>
                  <a:gd name="connsiteY19" fmla="*/ 769923 h 770240"/>
                  <a:gd name="connsiteX20" fmla="*/ 264437 w 343796"/>
                  <a:gd name="connsiteY20" fmla="*/ 765893 h 770240"/>
                  <a:gd name="connsiteX21" fmla="*/ 316071 w 343796"/>
                  <a:gd name="connsiteY21" fmla="*/ 452886 h 770240"/>
                  <a:gd name="connsiteX22" fmla="*/ 329995 w 343796"/>
                  <a:gd name="connsiteY22" fmla="*/ 355443 h 770240"/>
                  <a:gd name="connsiteX23" fmla="*/ 325307 w 343796"/>
                  <a:gd name="connsiteY23" fmla="*/ 18692 h 770240"/>
                  <a:gd name="connsiteX24" fmla="*/ 79420 w 343796"/>
                  <a:gd name="connsiteY24" fmla="*/ 60332 h 77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43796" h="770240">
                    <a:moveTo>
                      <a:pt x="79420" y="60332"/>
                    </a:moveTo>
                    <a:cubicBezTo>
                      <a:pt x="78013" y="64757"/>
                      <a:pt x="68284" y="79824"/>
                      <a:pt x="67354" y="89101"/>
                    </a:cubicBezTo>
                    <a:cubicBezTo>
                      <a:pt x="66425" y="98379"/>
                      <a:pt x="62716" y="104876"/>
                      <a:pt x="58998" y="120650"/>
                    </a:cubicBezTo>
                    <a:cubicBezTo>
                      <a:pt x="55289" y="136425"/>
                      <a:pt x="57140" y="130857"/>
                      <a:pt x="47862" y="159626"/>
                    </a:cubicBezTo>
                    <a:cubicBezTo>
                      <a:pt x="38585" y="188395"/>
                      <a:pt x="10737" y="323885"/>
                      <a:pt x="7028" y="360081"/>
                    </a:cubicBezTo>
                    <a:cubicBezTo>
                      <a:pt x="3319" y="396277"/>
                      <a:pt x="-2249" y="397207"/>
                      <a:pt x="2389" y="412052"/>
                    </a:cubicBezTo>
                    <a:cubicBezTo>
                      <a:pt x="7028" y="426897"/>
                      <a:pt x="-2249" y="417620"/>
                      <a:pt x="531" y="446389"/>
                    </a:cubicBezTo>
                    <a:cubicBezTo>
                      <a:pt x="3064" y="472600"/>
                      <a:pt x="16387" y="699908"/>
                      <a:pt x="18740" y="740085"/>
                    </a:cubicBezTo>
                    <a:cubicBezTo>
                      <a:pt x="18937" y="743440"/>
                      <a:pt x="21799" y="745998"/>
                      <a:pt x="25155" y="745825"/>
                    </a:cubicBezTo>
                    <a:cubicBezTo>
                      <a:pt x="42623" y="744913"/>
                      <a:pt x="91978" y="742264"/>
                      <a:pt x="94265" y="741499"/>
                    </a:cubicBezTo>
                    <a:cubicBezTo>
                      <a:pt x="97053" y="740570"/>
                      <a:pt x="90556" y="582808"/>
                      <a:pt x="94265" y="554968"/>
                    </a:cubicBezTo>
                    <a:cubicBezTo>
                      <a:pt x="97974" y="527129"/>
                      <a:pt x="87768" y="436182"/>
                      <a:pt x="95194" y="427826"/>
                    </a:cubicBezTo>
                    <a:cubicBezTo>
                      <a:pt x="102621" y="419470"/>
                      <a:pt x="107260" y="406484"/>
                      <a:pt x="110039" y="393489"/>
                    </a:cubicBezTo>
                    <a:cubicBezTo>
                      <a:pt x="112828" y="380494"/>
                      <a:pt x="165719" y="226442"/>
                      <a:pt x="200056" y="198602"/>
                    </a:cubicBezTo>
                    <a:cubicBezTo>
                      <a:pt x="200056" y="198602"/>
                      <a:pt x="219548" y="292336"/>
                      <a:pt x="216760" y="318317"/>
                    </a:cubicBezTo>
                    <a:cubicBezTo>
                      <a:pt x="213972" y="344298"/>
                      <a:pt x="221399" y="449169"/>
                      <a:pt x="224187" y="469590"/>
                    </a:cubicBezTo>
                    <a:cubicBezTo>
                      <a:pt x="226975" y="490003"/>
                      <a:pt x="191708" y="714589"/>
                      <a:pt x="190779" y="735010"/>
                    </a:cubicBezTo>
                    <a:lnTo>
                      <a:pt x="190113" y="749691"/>
                    </a:lnTo>
                    <a:cubicBezTo>
                      <a:pt x="189965" y="752890"/>
                      <a:pt x="192301" y="755662"/>
                      <a:pt x="195483" y="756049"/>
                    </a:cubicBezTo>
                    <a:cubicBezTo>
                      <a:pt x="206850" y="757447"/>
                      <a:pt x="233489" y="761386"/>
                      <a:pt x="257340" y="769923"/>
                    </a:cubicBezTo>
                    <a:cubicBezTo>
                      <a:pt x="260432" y="771033"/>
                      <a:pt x="263788" y="769117"/>
                      <a:pt x="264437" y="765893"/>
                    </a:cubicBezTo>
                    <a:cubicBezTo>
                      <a:pt x="272859" y="724302"/>
                      <a:pt x="320298" y="487569"/>
                      <a:pt x="316071" y="452886"/>
                    </a:cubicBezTo>
                    <a:cubicBezTo>
                      <a:pt x="311432" y="414840"/>
                      <a:pt x="324427" y="393489"/>
                      <a:pt x="329995" y="355443"/>
                    </a:cubicBezTo>
                    <a:cubicBezTo>
                      <a:pt x="335563" y="317396"/>
                      <a:pt x="360573" y="40964"/>
                      <a:pt x="325307" y="18692"/>
                    </a:cubicBezTo>
                    <a:cubicBezTo>
                      <a:pt x="290040" y="-3580"/>
                      <a:pt x="105401" y="-21337"/>
                      <a:pt x="79420" y="60332"/>
                    </a:cubicBezTo>
                    <a:close/>
                  </a:path>
                </a:pathLst>
              </a:custGeom>
              <a:solidFill>
                <a:srgbClr val="495A7F"/>
              </a:solidFill>
              <a:ln w="822" cap="flat">
                <a:noFill/>
                <a:prstDash val="solid"/>
                <a:miter/>
              </a:ln>
            </p:spPr>
            <p:txBody>
              <a:bodyPr rtlCol="0" anchor="ctr"/>
              <a:lstStyle/>
              <a:p>
                <a:endParaRPr lang="en-US"/>
              </a:p>
            </p:txBody>
          </p:sp>
          <p:sp>
            <p:nvSpPr>
              <p:cNvPr id="343" name="Freeform 342">
                <a:extLst>
                  <a:ext uri="{FF2B5EF4-FFF2-40B4-BE49-F238E27FC236}">
                    <a16:creationId xmlns:a16="http://schemas.microsoft.com/office/drawing/2014/main" id="{A1005486-DB05-4055-1541-FD8032B53989}"/>
                  </a:ext>
                </a:extLst>
              </p:cNvPr>
              <p:cNvSpPr/>
              <p:nvPr/>
            </p:nvSpPr>
            <p:spPr>
              <a:xfrm>
                <a:off x="1380962" y="3758328"/>
                <a:ext cx="163337" cy="46483"/>
              </a:xfrm>
              <a:custGeom>
                <a:avLst/>
                <a:gdLst>
                  <a:gd name="connsiteX0" fmla="*/ 7427 w 163337"/>
                  <a:gd name="connsiteY0" fmla="*/ 12765 h 46483"/>
                  <a:gd name="connsiteX1" fmla="*/ 0 w 163337"/>
                  <a:gd name="connsiteY1" fmla="*/ 41535 h 46483"/>
                  <a:gd name="connsiteX2" fmla="*/ 17633 w 163337"/>
                  <a:gd name="connsiteY2" fmla="*/ 41535 h 46483"/>
                  <a:gd name="connsiteX3" fmla="*/ 100232 w 163337"/>
                  <a:gd name="connsiteY3" fmla="*/ 27611 h 46483"/>
                  <a:gd name="connsiteX4" fmla="*/ 163338 w 163337"/>
                  <a:gd name="connsiteY4" fmla="*/ 2551 h 46483"/>
                  <a:gd name="connsiteX5" fmla="*/ 7427 w 163337"/>
                  <a:gd name="connsiteY5" fmla="*/ 12765 h 4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337" h="46483">
                    <a:moveTo>
                      <a:pt x="7427" y="12765"/>
                    </a:moveTo>
                    <a:cubicBezTo>
                      <a:pt x="4926" y="14295"/>
                      <a:pt x="0" y="30399"/>
                      <a:pt x="0" y="41535"/>
                    </a:cubicBezTo>
                    <a:cubicBezTo>
                      <a:pt x="0" y="52671"/>
                      <a:pt x="5568" y="41535"/>
                      <a:pt x="17633" y="41535"/>
                    </a:cubicBezTo>
                    <a:cubicBezTo>
                      <a:pt x="29699" y="41535"/>
                      <a:pt x="65894" y="40605"/>
                      <a:pt x="100232" y="27611"/>
                    </a:cubicBezTo>
                    <a:cubicBezTo>
                      <a:pt x="134569" y="14616"/>
                      <a:pt x="163338" y="2551"/>
                      <a:pt x="163338" y="2551"/>
                    </a:cubicBezTo>
                    <a:cubicBezTo>
                      <a:pt x="163338" y="2551"/>
                      <a:pt x="40835" y="-7656"/>
                      <a:pt x="7427" y="12765"/>
                    </a:cubicBezTo>
                    <a:close/>
                  </a:path>
                </a:pathLst>
              </a:custGeom>
              <a:solidFill>
                <a:srgbClr val="FFFFFF"/>
              </a:solidFill>
              <a:ln w="822" cap="flat">
                <a:noFill/>
                <a:prstDash val="solid"/>
                <a:miter/>
              </a:ln>
            </p:spPr>
            <p:txBody>
              <a:bodyPr rtlCol="0" anchor="ctr"/>
              <a:lstStyle/>
              <a:p>
                <a:endParaRPr lang="en-US"/>
              </a:p>
            </p:txBody>
          </p:sp>
          <p:sp>
            <p:nvSpPr>
              <p:cNvPr id="344" name="Freeform 343">
                <a:extLst>
                  <a:ext uri="{FF2B5EF4-FFF2-40B4-BE49-F238E27FC236}">
                    <a16:creationId xmlns:a16="http://schemas.microsoft.com/office/drawing/2014/main" id="{45781DB9-A92A-44D8-B3A9-6A99D8D5D54A}"/>
                  </a:ext>
                </a:extLst>
              </p:cNvPr>
              <p:cNvSpPr/>
              <p:nvPr/>
            </p:nvSpPr>
            <p:spPr>
              <a:xfrm>
                <a:off x="1358801" y="3372898"/>
                <a:ext cx="293148" cy="407185"/>
              </a:xfrm>
              <a:custGeom>
                <a:avLst/>
                <a:gdLst>
                  <a:gd name="connsiteX0" fmla="*/ 86501 w 293148"/>
                  <a:gd name="connsiteY0" fmla="*/ 0 h 407185"/>
                  <a:gd name="connsiteX1" fmla="*/ 187802 w 293148"/>
                  <a:gd name="connsiteY1" fmla="*/ 10971 h 407185"/>
                  <a:gd name="connsiteX2" fmla="*/ 293149 w 293148"/>
                  <a:gd name="connsiteY2" fmla="*/ 129067 h 407185"/>
                  <a:gd name="connsiteX3" fmla="*/ 272736 w 293148"/>
                  <a:gd name="connsiteY3" fmla="*/ 292396 h 407185"/>
                  <a:gd name="connsiteX4" fmla="*/ 282013 w 293148"/>
                  <a:gd name="connsiteY4" fmla="*/ 357361 h 407185"/>
                  <a:gd name="connsiteX5" fmla="*/ 287581 w 293148"/>
                  <a:gd name="connsiteY5" fmla="*/ 388911 h 407185"/>
                  <a:gd name="connsiteX6" fmla="*/ 144664 w 293148"/>
                  <a:gd name="connsiteY6" fmla="*/ 388911 h 407185"/>
                  <a:gd name="connsiteX7" fmla="*/ 24949 w 293148"/>
                  <a:gd name="connsiteY7" fmla="*/ 406544 h 407185"/>
                  <a:gd name="connsiteX8" fmla="*/ 35156 w 293148"/>
                  <a:gd name="connsiteY8" fmla="*/ 379633 h 407185"/>
                  <a:gd name="connsiteX9" fmla="*/ 23090 w 293148"/>
                  <a:gd name="connsiteY9" fmla="*/ 363859 h 407185"/>
                  <a:gd name="connsiteX10" fmla="*/ 23090 w 293148"/>
                  <a:gd name="connsiteY10" fmla="*/ 273842 h 407185"/>
                  <a:gd name="connsiteX11" fmla="*/ 2677 w 293148"/>
                  <a:gd name="connsiteY11" fmla="*/ 65039 h 407185"/>
                  <a:gd name="connsiteX12" fmla="*/ 86501 w 293148"/>
                  <a:gd name="connsiteY12" fmla="*/ 0 h 40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3148" h="407185">
                    <a:moveTo>
                      <a:pt x="86501" y="0"/>
                    </a:moveTo>
                    <a:cubicBezTo>
                      <a:pt x="86501" y="0"/>
                      <a:pt x="131637" y="25578"/>
                      <a:pt x="187802" y="10971"/>
                    </a:cubicBezTo>
                    <a:cubicBezTo>
                      <a:pt x="243967" y="-3643"/>
                      <a:pt x="293149" y="129067"/>
                      <a:pt x="293149" y="129067"/>
                    </a:cubicBezTo>
                    <a:cubicBezTo>
                      <a:pt x="293149" y="129067"/>
                      <a:pt x="266239" y="283119"/>
                      <a:pt x="272736" y="292396"/>
                    </a:cubicBezTo>
                    <a:cubicBezTo>
                      <a:pt x="279233" y="301674"/>
                      <a:pt x="280163" y="347147"/>
                      <a:pt x="282013" y="357361"/>
                    </a:cubicBezTo>
                    <a:cubicBezTo>
                      <a:pt x="283872" y="367568"/>
                      <a:pt x="287581" y="388911"/>
                      <a:pt x="287581" y="388911"/>
                    </a:cubicBezTo>
                    <a:cubicBezTo>
                      <a:pt x="287581" y="388911"/>
                      <a:pt x="166007" y="391699"/>
                      <a:pt x="144664" y="388911"/>
                    </a:cubicBezTo>
                    <a:cubicBezTo>
                      <a:pt x="123322" y="386122"/>
                      <a:pt x="31446" y="400976"/>
                      <a:pt x="24949" y="406544"/>
                    </a:cubicBezTo>
                    <a:cubicBezTo>
                      <a:pt x="18452" y="412112"/>
                      <a:pt x="35156" y="379633"/>
                      <a:pt x="35156" y="379633"/>
                    </a:cubicBezTo>
                    <a:cubicBezTo>
                      <a:pt x="35156" y="379633"/>
                      <a:pt x="20310" y="382421"/>
                      <a:pt x="23090" y="363859"/>
                    </a:cubicBezTo>
                    <a:cubicBezTo>
                      <a:pt x="25878" y="345296"/>
                      <a:pt x="27729" y="291475"/>
                      <a:pt x="23090" y="273842"/>
                    </a:cubicBezTo>
                    <a:cubicBezTo>
                      <a:pt x="18452" y="256209"/>
                      <a:pt x="-8459" y="81743"/>
                      <a:pt x="2677" y="65039"/>
                    </a:cubicBezTo>
                    <a:cubicBezTo>
                      <a:pt x="13813" y="48335"/>
                      <a:pt x="86501" y="0"/>
                      <a:pt x="86501" y="0"/>
                    </a:cubicBezTo>
                    <a:close/>
                  </a:path>
                </a:pathLst>
              </a:custGeom>
              <a:solidFill>
                <a:srgbClr val="2C2D30"/>
              </a:solidFill>
              <a:ln w="822" cap="flat">
                <a:noFill/>
                <a:prstDash val="solid"/>
                <a:miter/>
              </a:ln>
            </p:spPr>
            <p:txBody>
              <a:bodyPr rtlCol="0" anchor="ctr"/>
              <a:lstStyle/>
              <a:p>
                <a:endParaRPr lang="en-US"/>
              </a:p>
            </p:txBody>
          </p:sp>
          <p:sp>
            <p:nvSpPr>
              <p:cNvPr id="345" name="Freeform 344">
                <a:extLst>
                  <a:ext uri="{FF2B5EF4-FFF2-40B4-BE49-F238E27FC236}">
                    <a16:creationId xmlns:a16="http://schemas.microsoft.com/office/drawing/2014/main" id="{35C56458-F37B-72A5-AB08-63D2FC3043C9}"/>
                  </a:ext>
                </a:extLst>
              </p:cNvPr>
              <p:cNvSpPr/>
              <p:nvPr/>
            </p:nvSpPr>
            <p:spPr>
              <a:xfrm>
                <a:off x="1374473" y="3554292"/>
                <a:ext cx="153123" cy="68423"/>
              </a:xfrm>
              <a:custGeom>
                <a:avLst/>
                <a:gdLst>
                  <a:gd name="connsiteX0" fmla="*/ 153123 w 153123"/>
                  <a:gd name="connsiteY0" fmla="*/ 5211 h 68423"/>
                  <a:gd name="connsiteX1" fmla="*/ 68674 w 153123"/>
                  <a:gd name="connsiteY1" fmla="*/ 572 h 68423"/>
                  <a:gd name="connsiteX2" fmla="*/ 7427 w 153123"/>
                  <a:gd name="connsiteY2" fmla="*/ 18206 h 68423"/>
                  <a:gd name="connsiteX3" fmla="*/ 0 w 153123"/>
                  <a:gd name="connsiteY3" fmla="*/ 45116 h 68423"/>
                  <a:gd name="connsiteX4" fmla="*/ 28769 w 153123"/>
                  <a:gd name="connsiteY4" fmla="*/ 51613 h 68423"/>
                  <a:gd name="connsiteX5" fmla="*/ 69604 w 153123"/>
                  <a:gd name="connsiteY5" fmla="*/ 45116 h 68423"/>
                  <a:gd name="connsiteX6" fmla="*/ 153123 w 153123"/>
                  <a:gd name="connsiteY6" fmla="*/ 68317 h 68423"/>
                  <a:gd name="connsiteX7" fmla="*/ 153123 w 153123"/>
                  <a:gd name="connsiteY7" fmla="*/ 5211 h 68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123" h="68423">
                    <a:moveTo>
                      <a:pt x="153123" y="5211"/>
                    </a:moveTo>
                    <a:cubicBezTo>
                      <a:pt x="151265" y="6140"/>
                      <a:pt x="84449" y="-2216"/>
                      <a:pt x="68674" y="572"/>
                    </a:cubicBezTo>
                    <a:cubicBezTo>
                      <a:pt x="52900" y="3360"/>
                      <a:pt x="7427" y="18206"/>
                      <a:pt x="7427" y="18206"/>
                    </a:cubicBezTo>
                    <a:lnTo>
                      <a:pt x="0" y="45116"/>
                    </a:lnTo>
                    <a:cubicBezTo>
                      <a:pt x="0" y="45116"/>
                      <a:pt x="27840" y="52543"/>
                      <a:pt x="28769" y="51613"/>
                    </a:cubicBezTo>
                    <a:cubicBezTo>
                      <a:pt x="29699" y="50684"/>
                      <a:pt x="59397" y="43257"/>
                      <a:pt x="69604" y="45116"/>
                    </a:cubicBezTo>
                    <a:cubicBezTo>
                      <a:pt x="79810" y="46975"/>
                      <a:pt x="153123" y="70176"/>
                      <a:pt x="153123" y="68317"/>
                    </a:cubicBezTo>
                    <a:cubicBezTo>
                      <a:pt x="153123" y="66458"/>
                      <a:pt x="153123" y="5211"/>
                      <a:pt x="153123" y="5211"/>
                    </a:cubicBezTo>
                    <a:close/>
                  </a:path>
                </a:pathLst>
              </a:custGeom>
              <a:solidFill>
                <a:srgbClr val="FFD2B3"/>
              </a:solidFill>
              <a:ln w="822" cap="flat">
                <a:noFill/>
                <a:prstDash val="solid"/>
                <a:miter/>
              </a:ln>
            </p:spPr>
            <p:txBody>
              <a:bodyPr rtlCol="0" anchor="ctr"/>
              <a:lstStyle/>
              <a:p>
                <a:endParaRPr lang="en-US"/>
              </a:p>
            </p:txBody>
          </p:sp>
          <p:sp>
            <p:nvSpPr>
              <p:cNvPr id="346" name="Freeform 345">
                <a:extLst>
                  <a:ext uri="{FF2B5EF4-FFF2-40B4-BE49-F238E27FC236}">
                    <a16:creationId xmlns:a16="http://schemas.microsoft.com/office/drawing/2014/main" id="{A6F289CA-EF67-98F4-F794-9CFE5E4DCF44}"/>
                  </a:ext>
                </a:extLst>
              </p:cNvPr>
              <p:cNvSpPr/>
              <p:nvPr/>
            </p:nvSpPr>
            <p:spPr>
              <a:xfrm>
                <a:off x="1439097" y="3595691"/>
                <a:ext cx="125671" cy="74534"/>
              </a:xfrm>
              <a:custGeom>
                <a:avLst/>
                <a:gdLst>
                  <a:gd name="connsiteX0" fmla="*/ 7759 w 125671"/>
                  <a:gd name="connsiteY0" fmla="*/ 14853 h 74534"/>
                  <a:gd name="connsiteX1" fmla="*/ 333 w 125671"/>
                  <a:gd name="connsiteY1" fmla="*/ 72392 h 74534"/>
                  <a:gd name="connsiteX2" fmla="*/ 26314 w 125671"/>
                  <a:gd name="connsiteY2" fmla="*/ 72392 h 74534"/>
                  <a:gd name="connsiteX3" fmla="*/ 125238 w 125671"/>
                  <a:gd name="connsiteY3" fmla="*/ 38342 h 74534"/>
                  <a:gd name="connsiteX4" fmla="*/ 55083 w 125671"/>
                  <a:gd name="connsiteY4" fmla="*/ 0 h 74534"/>
                  <a:gd name="connsiteX5" fmla="*/ 7759 w 125671"/>
                  <a:gd name="connsiteY5" fmla="*/ 14853 h 7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671" h="74534">
                    <a:moveTo>
                      <a:pt x="7759" y="14853"/>
                    </a:moveTo>
                    <a:cubicBezTo>
                      <a:pt x="4823" y="14853"/>
                      <a:pt x="-1518" y="70533"/>
                      <a:pt x="333" y="72392"/>
                    </a:cubicBezTo>
                    <a:cubicBezTo>
                      <a:pt x="2191" y="74251"/>
                      <a:pt x="18895" y="76101"/>
                      <a:pt x="26314" y="72392"/>
                    </a:cubicBezTo>
                    <a:cubicBezTo>
                      <a:pt x="33740" y="68683"/>
                      <a:pt x="118370" y="44198"/>
                      <a:pt x="125238" y="38342"/>
                    </a:cubicBezTo>
                    <a:cubicBezTo>
                      <a:pt x="132105" y="32487"/>
                      <a:pt x="55083" y="0"/>
                      <a:pt x="55083" y="0"/>
                    </a:cubicBezTo>
                    <a:cubicBezTo>
                      <a:pt x="55083" y="0"/>
                      <a:pt x="28172" y="14853"/>
                      <a:pt x="7759" y="14853"/>
                    </a:cubicBezTo>
                    <a:close/>
                  </a:path>
                </a:pathLst>
              </a:custGeom>
              <a:solidFill>
                <a:srgbClr val="FFD2B3"/>
              </a:solidFill>
              <a:ln w="822" cap="flat">
                <a:noFill/>
                <a:prstDash val="solid"/>
                <a:miter/>
              </a:ln>
            </p:spPr>
            <p:txBody>
              <a:bodyPr rtlCol="0" anchor="ctr"/>
              <a:lstStyle/>
              <a:p>
                <a:endParaRPr lang="en-US"/>
              </a:p>
            </p:txBody>
          </p:sp>
          <p:sp>
            <p:nvSpPr>
              <p:cNvPr id="347" name="Freeform 346">
                <a:extLst>
                  <a:ext uri="{FF2B5EF4-FFF2-40B4-BE49-F238E27FC236}">
                    <a16:creationId xmlns:a16="http://schemas.microsoft.com/office/drawing/2014/main" id="{A125FD6B-211F-9000-A32C-1300FB5A79D6}"/>
                  </a:ext>
                </a:extLst>
              </p:cNvPr>
              <p:cNvSpPr/>
              <p:nvPr/>
            </p:nvSpPr>
            <p:spPr>
              <a:xfrm>
                <a:off x="1262604" y="4469592"/>
                <a:ext cx="165753" cy="120620"/>
              </a:xfrm>
              <a:custGeom>
                <a:avLst/>
                <a:gdLst>
                  <a:gd name="connsiteX0" fmla="*/ 139174 w 165753"/>
                  <a:gd name="connsiteY0" fmla="*/ 7441 h 120620"/>
                  <a:gd name="connsiteX1" fmla="*/ 152704 w 165753"/>
                  <a:gd name="connsiteY1" fmla="*/ 33718 h 120620"/>
                  <a:gd name="connsiteX2" fmla="*/ 165698 w 165753"/>
                  <a:gd name="connsiteY2" fmla="*/ 70844 h 120620"/>
                  <a:gd name="connsiteX3" fmla="*/ 126722 w 165753"/>
                  <a:gd name="connsiteY3" fmla="*/ 93115 h 120620"/>
                  <a:gd name="connsiteX4" fmla="*/ 63616 w 165753"/>
                  <a:gd name="connsiteY4" fmla="*/ 118176 h 120620"/>
                  <a:gd name="connsiteX5" fmla="*/ 1439 w 165753"/>
                  <a:gd name="connsiteY5" fmla="*/ 115387 h 120620"/>
                  <a:gd name="connsiteX6" fmla="*/ 4227 w 165753"/>
                  <a:gd name="connsiteY6" fmla="*/ 93115 h 120620"/>
                  <a:gd name="connsiteX7" fmla="*/ 47841 w 165753"/>
                  <a:gd name="connsiteY7" fmla="*/ 67135 h 120620"/>
                  <a:gd name="connsiteX8" fmla="*/ 84926 w 165753"/>
                  <a:gd name="connsiteY8" fmla="*/ 6816 h 120620"/>
                  <a:gd name="connsiteX9" fmla="*/ 115751 w 165753"/>
                  <a:gd name="connsiteY9" fmla="*/ 18832 h 120620"/>
                  <a:gd name="connsiteX10" fmla="*/ 139174 w 165753"/>
                  <a:gd name="connsiteY10" fmla="*/ 7441 h 12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753" h="120620">
                    <a:moveTo>
                      <a:pt x="139174" y="7441"/>
                    </a:moveTo>
                    <a:cubicBezTo>
                      <a:pt x="139174" y="7441"/>
                      <a:pt x="149915" y="24433"/>
                      <a:pt x="152704" y="33718"/>
                    </a:cubicBezTo>
                    <a:cubicBezTo>
                      <a:pt x="155492" y="43004"/>
                      <a:pt x="166628" y="67126"/>
                      <a:pt x="165698" y="70844"/>
                    </a:cubicBezTo>
                    <a:cubicBezTo>
                      <a:pt x="164769" y="74553"/>
                      <a:pt x="154562" y="81980"/>
                      <a:pt x="126722" y="93115"/>
                    </a:cubicBezTo>
                    <a:cubicBezTo>
                      <a:pt x="98883" y="104251"/>
                      <a:pt x="100741" y="115387"/>
                      <a:pt x="63616" y="118176"/>
                    </a:cubicBezTo>
                    <a:cubicBezTo>
                      <a:pt x="26491" y="120964"/>
                      <a:pt x="3298" y="122814"/>
                      <a:pt x="1439" y="115387"/>
                    </a:cubicBezTo>
                    <a:cubicBezTo>
                      <a:pt x="-420" y="107961"/>
                      <a:pt x="-1349" y="97754"/>
                      <a:pt x="4227" y="93115"/>
                    </a:cubicBezTo>
                    <a:cubicBezTo>
                      <a:pt x="9795" y="88477"/>
                      <a:pt x="38564" y="79192"/>
                      <a:pt x="47841" y="67135"/>
                    </a:cubicBezTo>
                    <a:cubicBezTo>
                      <a:pt x="57119" y="55069"/>
                      <a:pt x="82417" y="11825"/>
                      <a:pt x="84926" y="6816"/>
                    </a:cubicBezTo>
                    <a:cubicBezTo>
                      <a:pt x="89638" y="-2593"/>
                      <a:pt x="96259" y="-5290"/>
                      <a:pt x="115751" y="18832"/>
                    </a:cubicBezTo>
                    <a:cubicBezTo>
                      <a:pt x="135227" y="42946"/>
                      <a:pt x="139174" y="7441"/>
                      <a:pt x="139174" y="7441"/>
                    </a:cubicBezTo>
                    <a:close/>
                  </a:path>
                </a:pathLst>
              </a:custGeom>
              <a:solidFill>
                <a:srgbClr val="2C2D30"/>
              </a:solidFill>
              <a:ln w="822" cap="flat">
                <a:noFill/>
                <a:prstDash val="solid"/>
                <a:miter/>
              </a:ln>
            </p:spPr>
            <p:txBody>
              <a:bodyPr rtlCol="0" anchor="ctr"/>
              <a:lstStyle/>
              <a:p>
                <a:endParaRPr lang="en-US"/>
              </a:p>
            </p:txBody>
          </p:sp>
          <p:sp>
            <p:nvSpPr>
              <p:cNvPr id="348" name="Freeform 347">
                <a:extLst>
                  <a:ext uri="{FF2B5EF4-FFF2-40B4-BE49-F238E27FC236}">
                    <a16:creationId xmlns:a16="http://schemas.microsoft.com/office/drawing/2014/main" id="{6C0AC38A-9430-C0BE-33CC-545057319F7B}"/>
                  </a:ext>
                </a:extLst>
              </p:cNvPr>
              <p:cNvSpPr/>
              <p:nvPr/>
            </p:nvSpPr>
            <p:spPr>
              <a:xfrm>
                <a:off x="1459093" y="4475411"/>
                <a:ext cx="114488" cy="116776"/>
              </a:xfrm>
              <a:custGeom>
                <a:avLst/>
                <a:gdLst>
                  <a:gd name="connsiteX0" fmla="*/ 46232 w 114488"/>
                  <a:gd name="connsiteY0" fmla="*/ 5619 h 116776"/>
                  <a:gd name="connsiteX1" fmla="*/ 31387 w 114488"/>
                  <a:gd name="connsiteY1" fmla="*/ 32530 h 116776"/>
                  <a:gd name="connsiteX2" fmla="*/ 759 w 114488"/>
                  <a:gd name="connsiteY2" fmla="*/ 98416 h 116776"/>
                  <a:gd name="connsiteX3" fmla="*/ 3547 w 114488"/>
                  <a:gd name="connsiteY3" fmla="*/ 115120 h 116776"/>
                  <a:gd name="connsiteX4" fmla="*/ 88925 w 114488"/>
                  <a:gd name="connsiteY4" fmla="*/ 111411 h 116776"/>
                  <a:gd name="connsiteX5" fmla="*/ 110268 w 114488"/>
                  <a:gd name="connsiteY5" fmla="*/ 86351 h 116776"/>
                  <a:gd name="connsiteX6" fmla="*/ 113056 w 114488"/>
                  <a:gd name="connsiteY6" fmla="*/ 59440 h 116776"/>
                  <a:gd name="connsiteX7" fmla="*/ 109347 w 114488"/>
                  <a:gd name="connsiteY7" fmla="*/ 33459 h 116776"/>
                  <a:gd name="connsiteX8" fmla="*/ 88662 w 114488"/>
                  <a:gd name="connsiteY8" fmla="*/ 21706 h 116776"/>
                  <a:gd name="connsiteX9" fmla="*/ 46232 w 114488"/>
                  <a:gd name="connsiteY9" fmla="*/ 5619 h 116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488" h="116776">
                    <a:moveTo>
                      <a:pt x="46232" y="5619"/>
                    </a:moveTo>
                    <a:cubicBezTo>
                      <a:pt x="42457" y="9649"/>
                      <a:pt x="37876" y="19543"/>
                      <a:pt x="31387" y="32530"/>
                    </a:cubicBezTo>
                    <a:cubicBezTo>
                      <a:pt x="24889" y="45524"/>
                      <a:pt x="1688" y="86359"/>
                      <a:pt x="759" y="98416"/>
                    </a:cubicBezTo>
                    <a:cubicBezTo>
                      <a:pt x="-171" y="110481"/>
                      <a:pt x="-1100" y="115120"/>
                      <a:pt x="3547" y="115120"/>
                    </a:cubicBezTo>
                    <a:cubicBezTo>
                      <a:pt x="8186" y="115120"/>
                      <a:pt x="78719" y="120688"/>
                      <a:pt x="88925" y="111411"/>
                    </a:cubicBezTo>
                    <a:cubicBezTo>
                      <a:pt x="99132" y="102133"/>
                      <a:pt x="104700" y="89139"/>
                      <a:pt x="110268" y="86351"/>
                    </a:cubicBezTo>
                    <a:cubicBezTo>
                      <a:pt x="115836" y="83563"/>
                      <a:pt x="114906" y="71505"/>
                      <a:pt x="113056" y="59440"/>
                    </a:cubicBezTo>
                    <a:cubicBezTo>
                      <a:pt x="111197" y="47375"/>
                      <a:pt x="113985" y="34380"/>
                      <a:pt x="109347" y="33459"/>
                    </a:cubicBezTo>
                    <a:cubicBezTo>
                      <a:pt x="104708" y="32530"/>
                      <a:pt x="98869" y="28195"/>
                      <a:pt x="88662" y="21706"/>
                    </a:cubicBezTo>
                    <a:cubicBezTo>
                      <a:pt x="78455" y="15217"/>
                      <a:pt x="62237" y="-11455"/>
                      <a:pt x="46232" y="5619"/>
                    </a:cubicBezTo>
                    <a:close/>
                  </a:path>
                </a:pathLst>
              </a:custGeom>
              <a:solidFill>
                <a:srgbClr val="2C2D30"/>
              </a:solidFill>
              <a:ln w="822" cap="flat">
                <a:noFill/>
                <a:prstDash val="solid"/>
                <a:miter/>
              </a:ln>
            </p:spPr>
            <p:txBody>
              <a:bodyPr rtlCol="0" anchor="ctr"/>
              <a:lstStyle/>
              <a:p>
                <a:endParaRPr lang="en-US"/>
              </a:p>
            </p:txBody>
          </p:sp>
          <p:sp>
            <p:nvSpPr>
              <p:cNvPr id="349" name="Freeform 348">
                <a:extLst>
                  <a:ext uri="{FF2B5EF4-FFF2-40B4-BE49-F238E27FC236}">
                    <a16:creationId xmlns:a16="http://schemas.microsoft.com/office/drawing/2014/main" id="{08929F17-04AF-6D8F-B701-BB4C54495AF2}"/>
                  </a:ext>
                </a:extLst>
              </p:cNvPr>
              <p:cNvSpPr/>
              <p:nvPr/>
            </p:nvSpPr>
            <p:spPr>
              <a:xfrm>
                <a:off x="1303738" y="3366341"/>
                <a:ext cx="149551" cy="307216"/>
              </a:xfrm>
              <a:custGeom>
                <a:avLst/>
                <a:gdLst>
                  <a:gd name="connsiteX0" fmla="*/ 145578 w 149551"/>
                  <a:gd name="connsiteY0" fmla="*/ 528 h 307216"/>
                  <a:gd name="connsiteX1" fmla="*/ 131054 w 149551"/>
                  <a:gd name="connsiteY1" fmla="*/ 13120 h 307216"/>
                  <a:gd name="connsiteX2" fmla="*/ 44746 w 149551"/>
                  <a:gd name="connsiteY2" fmla="*/ 50245 h 307216"/>
                  <a:gd name="connsiteX3" fmla="*/ 19686 w 149551"/>
                  <a:gd name="connsiteY3" fmla="*/ 92009 h 307216"/>
                  <a:gd name="connsiteX4" fmla="*/ 13189 w 149551"/>
                  <a:gd name="connsiteY4" fmla="*/ 132844 h 307216"/>
                  <a:gd name="connsiteX5" fmla="*/ 11330 w 149551"/>
                  <a:gd name="connsiteY5" fmla="*/ 190382 h 307216"/>
                  <a:gd name="connsiteX6" fmla="*/ 194 w 149551"/>
                  <a:gd name="connsiteY6" fmla="*/ 199659 h 307216"/>
                  <a:gd name="connsiteX7" fmla="*/ 4833 w 149551"/>
                  <a:gd name="connsiteY7" fmla="*/ 210795 h 307216"/>
                  <a:gd name="connsiteX8" fmla="*/ 2045 w 149551"/>
                  <a:gd name="connsiteY8" fmla="*/ 233996 h 307216"/>
                  <a:gd name="connsiteX9" fmla="*/ 10401 w 149551"/>
                  <a:gd name="connsiteY9" fmla="*/ 270192 h 307216"/>
                  <a:gd name="connsiteX10" fmla="*/ 22466 w 149551"/>
                  <a:gd name="connsiteY10" fmla="*/ 304529 h 307216"/>
                  <a:gd name="connsiteX11" fmla="*/ 52165 w 149551"/>
                  <a:gd name="connsiteY11" fmla="*/ 306388 h 307216"/>
                  <a:gd name="connsiteX12" fmla="*/ 140331 w 149551"/>
                  <a:gd name="connsiteY12" fmla="*/ 305459 h 307216"/>
                  <a:gd name="connsiteX13" fmla="*/ 148687 w 149551"/>
                  <a:gd name="connsiteY13" fmla="*/ 245141 h 307216"/>
                  <a:gd name="connsiteX14" fmla="*/ 74445 w 149551"/>
                  <a:gd name="connsiteY14" fmla="*/ 227507 h 307216"/>
                  <a:gd name="connsiteX15" fmla="*/ 81871 w 149551"/>
                  <a:gd name="connsiteY15" fmla="*/ 204306 h 307216"/>
                  <a:gd name="connsiteX16" fmla="*/ 69806 w 149551"/>
                  <a:gd name="connsiteY16" fmla="*/ 88300 h 307216"/>
                  <a:gd name="connsiteX17" fmla="*/ 145578 w 149551"/>
                  <a:gd name="connsiteY17" fmla="*/ 528 h 30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9551" h="307216">
                    <a:moveTo>
                      <a:pt x="145578" y="528"/>
                    </a:moveTo>
                    <a:cubicBezTo>
                      <a:pt x="146162" y="-2770"/>
                      <a:pt x="136622" y="10340"/>
                      <a:pt x="131054" y="13120"/>
                    </a:cubicBezTo>
                    <a:cubicBezTo>
                      <a:pt x="125486" y="15900"/>
                      <a:pt x="54023" y="42819"/>
                      <a:pt x="44746" y="50245"/>
                    </a:cubicBezTo>
                    <a:cubicBezTo>
                      <a:pt x="35469" y="57672"/>
                      <a:pt x="23404" y="68808"/>
                      <a:pt x="19686" y="92009"/>
                    </a:cubicBezTo>
                    <a:cubicBezTo>
                      <a:pt x="15977" y="115210"/>
                      <a:pt x="12260" y="128205"/>
                      <a:pt x="13189" y="132844"/>
                    </a:cubicBezTo>
                    <a:cubicBezTo>
                      <a:pt x="14118" y="137482"/>
                      <a:pt x="12260" y="184814"/>
                      <a:pt x="11330" y="190382"/>
                    </a:cubicBezTo>
                    <a:cubicBezTo>
                      <a:pt x="10401" y="195950"/>
                      <a:pt x="-1664" y="195021"/>
                      <a:pt x="194" y="199659"/>
                    </a:cubicBezTo>
                    <a:cubicBezTo>
                      <a:pt x="2053" y="204298"/>
                      <a:pt x="5762" y="206157"/>
                      <a:pt x="4833" y="210795"/>
                    </a:cubicBezTo>
                    <a:cubicBezTo>
                      <a:pt x="3903" y="215434"/>
                      <a:pt x="2045" y="221002"/>
                      <a:pt x="2045" y="233996"/>
                    </a:cubicBezTo>
                    <a:cubicBezTo>
                      <a:pt x="2045" y="246991"/>
                      <a:pt x="5754" y="269263"/>
                      <a:pt x="10401" y="270192"/>
                    </a:cubicBezTo>
                    <a:cubicBezTo>
                      <a:pt x="15039" y="271122"/>
                      <a:pt x="15969" y="300820"/>
                      <a:pt x="22466" y="304529"/>
                    </a:cubicBezTo>
                    <a:cubicBezTo>
                      <a:pt x="28963" y="308239"/>
                      <a:pt x="42879" y="307318"/>
                      <a:pt x="52165" y="306388"/>
                    </a:cubicBezTo>
                    <a:cubicBezTo>
                      <a:pt x="61442" y="305459"/>
                      <a:pt x="140331" y="305459"/>
                      <a:pt x="140331" y="305459"/>
                    </a:cubicBezTo>
                    <a:cubicBezTo>
                      <a:pt x="140331" y="305459"/>
                      <a:pt x="138472" y="255347"/>
                      <a:pt x="148687" y="245141"/>
                    </a:cubicBezTo>
                    <a:cubicBezTo>
                      <a:pt x="158894" y="234934"/>
                      <a:pt x="75374" y="230295"/>
                      <a:pt x="74445" y="227507"/>
                    </a:cubicBezTo>
                    <a:cubicBezTo>
                      <a:pt x="73515" y="224719"/>
                      <a:pt x="80942" y="212662"/>
                      <a:pt x="81871" y="204306"/>
                    </a:cubicBezTo>
                    <a:cubicBezTo>
                      <a:pt x="82801" y="195950"/>
                      <a:pt x="65168" y="105004"/>
                      <a:pt x="69806" y="88300"/>
                    </a:cubicBezTo>
                    <a:cubicBezTo>
                      <a:pt x="74445" y="71588"/>
                      <a:pt x="138152" y="42292"/>
                      <a:pt x="145578" y="528"/>
                    </a:cubicBezTo>
                    <a:close/>
                  </a:path>
                </a:pathLst>
              </a:custGeom>
              <a:solidFill>
                <a:srgbClr val="2C2D30"/>
              </a:solidFill>
              <a:ln w="822" cap="flat">
                <a:noFill/>
                <a:prstDash val="solid"/>
                <a:miter/>
              </a:ln>
            </p:spPr>
            <p:txBody>
              <a:bodyPr rtlCol="0" anchor="ctr"/>
              <a:lstStyle/>
              <a:p>
                <a:endParaRPr lang="en-US"/>
              </a:p>
            </p:txBody>
          </p:sp>
          <p:sp>
            <p:nvSpPr>
              <p:cNvPr id="350" name="Freeform 349">
                <a:extLst>
                  <a:ext uri="{FF2B5EF4-FFF2-40B4-BE49-F238E27FC236}">
                    <a16:creationId xmlns:a16="http://schemas.microsoft.com/office/drawing/2014/main" id="{D6C967CB-56AB-1DD9-ED5E-12A1A799529D}"/>
                  </a:ext>
                </a:extLst>
              </p:cNvPr>
              <p:cNvSpPr/>
              <p:nvPr/>
            </p:nvSpPr>
            <p:spPr>
              <a:xfrm>
                <a:off x="1445051" y="3368699"/>
                <a:ext cx="248027" cy="266746"/>
              </a:xfrm>
              <a:custGeom>
                <a:avLst/>
                <a:gdLst>
                  <a:gd name="connsiteX0" fmla="*/ 1805 w 248027"/>
                  <a:gd name="connsiteY0" fmla="*/ 556 h 266746"/>
                  <a:gd name="connsiteX1" fmla="*/ 105129 w 248027"/>
                  <a:gd name="connsiteY1" fmla="*/ 235 h 266746"/>
                  <a:gd name="connsiteX2" fmla="*/ 108065 w 248027"/>
                  <a:gd name="connsiteY2" fmla="*/ 457 h 266746"/>
                  <a:gd name="connsiteX3" fmla="*/ 147510 w 248027"/>
                  <a:gd name="connsiteY3" fmla="*/ 15401 h 266746"/>
                  <a:gd name="connsiteX4" fmla="*/ 212475 w 248027"/>
                  <a:gd name="connsiteY4" fmla="*/ 46029 h 266746"/>
                  <a:gd name="connsiteX5" fmla="*/ 227320 w 248027"/>
                  <a:gd name="connsiteY5" fmla="*/ 123059 h 266746"/>
                  <a:gd name="connsiteX6" fmla="*/ 232888 w 248027"/>
                  <a:gd name="connsiteY6" fmla="*/ 143472 h 266746"/>
                  <a:gd name="connsiteX7" fmla="*/ 238456 w 248027"/>
                  <a:gd name="connsiteY7" fmla="*/ 184307 h 266746"/>
                  <a:gd name="connsiteX8" fmla="*/ 247733 w 248027"/>
                  <a:gd name="connsiteY8" fmla="*/ 234418 h 266746"/>
                  <a:gd name="connsiteX9" fmla="*/ 228241 w 248027"/>
                  <a:gd name="connsiteY9" fmla="*/ 252052 h 266746"/>
                  <a:gd name="connsiteX10" fmla="*/ 199472 w 248027"/>
                  <a:gd name="connsiteY10" fmla="*/ 265976 h 266746"/>
                  <a:gd name="connsiteX11" fmla="*/ 77898 w 248027"/>
                  <a:gd name="connsiteY11" fmla="*/ 256698 h 266746"/>
                  <a:gd name="connsiteX12" fmla="*/ 84395 w 248027"/>
                  <a:gd name="connsiteY12" fmla="*/ 192663 h 266746"/>
                  <a:gd name="connsiteX13" fmla="*/ 179051 w 248027"/>
                  <a:gd name="connsiteY13" fmla="*/ 182456 h 266746"/>
                  <a:gd name="connsiteX14" fmla="*/ 170695 w 248027"/>
                  <a:gd name="connsiteY14" fmla="*/ 116570 h 266746"/>
                  <a:gd name="connsiteX15" fmla="*/ 1805 w 248027"/>
                  <a:gd name="connsiteY15" fmla="*/ 556 h 266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8027" h="266746">
                    <a:moveTo>
                      <a:pt x="1805" y="556"/>
                    </a:moveTo>
                    <a:cubicBezTo>
                      <a:pt x="1805" y="556"/>
                      <a:pt x="24710" y="31710"/>
                      <a:pt x="105129" y="235"/>
                    </a:cubicBezTo>
                    <a:cubicBezTo>
                      <a:pt x="106092" y="-144"/>
                      <a:pt x="107169" y="-61"/>
                      <a:pt x="108065" y="457"/>
                    </a:cubicBezTo>
                    <a:cubicBezTo>
                      <a:pt x="112655" y="3130"/>
                      <a:pt x="128141" y="11527"/>
                      <a:pt x="147510" y="15401"/>
                    </a:cubicBezTo>
                    <a:cubicBezTo>
                      <a:pt x="170711" y="20039"/>
                      <a:pt x="189274" y="22827"/>
                      <a:pt x="212475" y="46029"/>
                    </a:cubicBezTo>
                    <a:cubicBezTo>
                      <a:pt x="235676" y="69230"/>
                      <a:pt x="222682" y="113774"/>
                      <a:pt x="227320" y="123059"/>
                    </a:cubicBezTo>
                    <a:cubicBezTo>
                      <a:pt x="231959" y="132345"/>
                      <a:pt x="234747" y="137904"/>
                      <a:pt x="232888" y="143472"/>
                    </a:cubicBezTo>
                    <a:cubicBezTo>
                      <a:pt x="231030" y="149040"/>
                      <a:pt x="234747" y="175021"/>
                      <a:pt x="238456" y="184307"/>
                    </a:cubicBezTo>
                    <a:cubicBezTo>
                      <a:pt x="242165" y="193584"/>
                      <a:pt x="249592" y="227921"/>
                      <a:pt x="247733" y="234418"/>
                    </a:cubicBezTo>
                    <a:cubicBezTo>
                      <a:pt x="245875" y="240916"/>
                      <a:pt x="233809" y="252052"/>
                      <a:pt x="228241" y="252052"/>
                    </a:cubicBezTo>
                    <a:cubicBezTo>
                      <a:pt x="222673" y="252052"/>
                      <a:pt x="232880" y="264117"/>
                      <a:pt x="199472" y="265976"/>
                    </a:cubicBezTo>
                    <a:cubicBezTo>
                      <a:pt x="166064" y="267834"/>
                      <a:pt x="83466" y="266905"/>
                      <a:pt x="77898" y="256698"/>
                    </a:cubicBezTo>
                    <a:cubicBezTo>
                      <a:pt x="77898" y="256698"/>
                      <a:pt x="84395" y="197301"/>
                      <a:pt x="84395" y="192663"/>
                    </a:cubicBezTo>
                    <a:cubicBezTo>
                      <a:pt x="84395" y="188024"/>
                      <a:pt x="171632" y="182456"/>
                      <a:pt x="179051" y="182456"/>
                    </a:cubicBezTo>
                    <a:cubicBezTo>
                      <a:pt x="186478" y="182456"/>
                      <a:pt x="170695" y="116570"/>
                      <a:pt x="170695" y="116570"/>
                    </a:cubicBezTo>
                    <a:cubicBezTo>
                      <a:pt x="170695" y="116570"/>
                      <a:pt x="-20467" y="27466"/>
                      <a:pt x="1805" y="556"/>
                    </a:cubicBezTo>
                    <a:close/>
                  </a:path>
                </a:pathLst>
              </a:custGeom>
              <a:solidFill>
                <a:srgbClr val="2C2D30"/>
              </a:solidFill>
              <a:ln w="822" cap="flat">
                <a:noFill/>
                <a:prstDash val="solid"/>
                <a:miter/>
              </a:ln>
            </p:spPr>
            <p:txBody>
              <a:bodyPr rtlCol="0" anchor="ctr"/>
              <a:lstStyle/>
              <a:p>
                <a:endParaRPr lang="en-US"/>
              </a:p>
            </p:txBody>
          </p:sp>
          <p:sp>
            <p:nvSpPr>
              <p:cNvPr id="351" name="Freeform 350">
                <a:extLst>
                  <a:ext uri="{FF2B5EF4-FFF2-40B4-BE49-F238E27FC236}">
                    <a16:creationId xmlns:a16="http://schemas.microsoft.com/office/drawing/2014/main" id="{B5AF0933-0C91-31B7-4277-D828D32271EF}"/>
                  </a:ext>
                </a:extLst>
              </p:cNvPr>
              <p:cNvSpPr/>
              <p:nvPr/>
            </p:nvSpPr>
            <p:spPr>
              <a:xfrm>
                <a:off x="1567502" y="3501820"/>
                <a:ext cx="95954" cy="56753"/>
              </a:xfrm>
              <a:custGeom>
                <a:avLst/>
                <a:gdLst>
                  <a:gd name="connsiteX0" fmla="*/ 0 w 95954"/>
                  <a:gd name="connsiteY0" fmla="*/ 56753 h 56753"/>
                  <a:gd name="connsiteX1" fmla="*/ 22272 w 95954"/>
                  <a:gd name="connsiteY1" fmla="*/ 27055 h 56753"/>
                  <a:gd name="connsiteX2" fmla="*/ 61248 w 95954"/>
                  <a:gd name="connsiteY2" fmla="*/ 144 h 56753"/>
                  <a:gd name="connsiteX3" fmla="*/ 65886 w 95954"/>
                  <a:gd name="connsiteY3" fmla="*/ 6642 h 56753"/>
                  <a:gd name="connsiteX4" fmla="*/ 62177 w 95954"/>
                  <a:gd name="connsiteY4" fmla="*/ 10351 h 56753"/>
                  <a:gd name="connsiteX5" fmla="*/ 86308 w 95954"/>
                  <a:gd name="connsiteY5" fmla="*/ 8492 h 56753"/>
                  <a:gd name="connsiteX6" fmla="*/ 90058 w 95954"/>
                  <a:gd name="connsiteY6" fmla="*/ 35123 h 56753"/>
                  <a:gd name="connsiteX7" fmla="*/ 58468 w 95954"/>
                  <a:gd name="connsiteY7" fmla="*/ 49327 h 56753"/>
                  <a:gd name="connsiteX8" fmla="*/ 0 w 95954"/>
                  <a:gd name="connsiteY8" fmla="*/ 56753 h 5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954" h="56753">
                    <a:moveTo>
                      <a:pt x="0" y="56753"/>
                    </a:moveTo>
                    <a:cubicBezTo>
                      <a:pt x="1859" y="56753"/>
                      <a:pt x="19492" y="38191"/>
                      <a:pt x="22272" y="27055"/>
                    </a:cubicBezTo>
                    <a:cubicBezTo>
                      <a:pt x="25052" y="15919"/>
                      <a:pt x="57538" y="1074"/>
                      <a:pt x="61248" y="144"/>
                    </a:cubicBezTo>
                    <a:cubicBezTo>
                      <a:pt x="64957" y="-785"/>
                      <a:pt x="69604" y="2933"/>
                      <a:pt x="65886" y="6642"/>
                    </a:cubicBezTo>
                    <a:cubicBezTo>
                      <a:pt x="62169" y="10351"/>
                      <a:pt x="62177" y="10351"/>
                      <a:pt x="62177" y="10351"/>
                    </a:cubicBezTo>
                    <a:cubicBezTo>
                      <a:pt x="62177" y="10351"/>
                      <a:pt x="81833" y="6263"/>
                      <a:pt x="86308" y="8492"/>
                    </a:cubicBezTo>
                    <a:cubicBezTo>
                      <a:pt x="98093" y="14365"/>
                      <a:pt x="98759" y="28428"/>
                      <a:pt x="90058" y="35123"/>
                    </a:cubicBezTo>
                    <a:cubicBezTo>
                      <a:pt x="80246" y="42673"/>
                      <a:pt x="58468" y="49327"/>
                      <a:pt x="58468" y="49327"/>
                    </a:cubicBezTo>
                    <a:lnTo>
                      <a:pt x="0" y="56753"/>
                    </a:lnTo>
                    <a:close/>
                  </a:path>
                </a:pathLst>
              </a:custGeom>
              <a:solidFill>
                <a:srgbClr val="FFD2B3"/>
              </a:solidFill>
              <a:ln w="822" cap="flat">
                <a:noFill/>
                <a:prstDash val="solid"/>
                <a:miter/>
              </a:ln>
            </p:spPr>
            <p:txBody>
              <a:bodyPr rtlCol="0" anchor="ctr"/>
              <a:lstStyle/>
              <a:p>
                <a:endParaRPr lang="en-US"/>
              </a:p>
            </p:txBody>
          </p:sp>
          <p:sp>
            <p:nvSpPr>
              <p:cNvPr id="352" name="Freeform 351">
                <a:extLst>
                  <a:ext uri="{FF2B5EF4-FFF2-40B4-BE49-F238E27FC236}">
                    <a16:creationId xmlns:a16="http://schemas.microsoft.com/office/drawing/2014/main" id="{ED78598B-EA25-A7B7-5C18-DFEB08D960B7}"/>
                  </a:ext>
                </a:extLst>
              </p:cNvPr>
              <p:cNvSpPr/>
              <p:nvPr/>
            </p:nvSpPr>
            <p:spPr>
              <a:xfrm>
                <a:off x="1387377" y="3502121"/>
                <a:ext cx="7706" cy="56562"/>
              </a:xfrm>
              <a:custGeom>
                <a:avLst/>
                <a:gdLst>
                  <a:gd name="connsiteX0" fmla="*/ 338 w 7706"/>
                  <a:gd name="connsiteY0" fmla="*/ 56247 h 56562"/>
                  <a:gd name="connsiteX1" fmla="*/ 7707 w 7706"/>
                  <a:gd name="connsiteY1" fmla="*/ 0 h 56562"/>
                  <a:gd name="connsiteX2" fmla="*/ 338 w 7706"/>
                  <a:gd name="connsiteY2" fmla="*/ 56247 h 56562"/>
                </a:gdLst>
                <a:ahLst/>
                <a:cxnLst>
                  <a:cxn ang="0">
                    <a:pos x="connsiteX0" y="connsiteY0"/>
                  </a:cxn>
                  <a:cxn ang="0">
                    <a:pos x="connsiteX1" y="connsiteY1"/>
                  </a:cxn>
                  <a:cxn ang="0">
                    <a:pos x="connsiteX2" y="connsiteY2"/>
                  </a:cxn>
                </a:cxnLst>
                <a:rect l="l" t="t" r="r" b="b"/>
                <a:pathLst>
                  <a:path w="7706" h="56562">
                    <a:moveTo>
                      <a:pt x="338" y="56247"/>
                    </a:moveTo>
                    <a:cubicBezTo>
                      <a:pt x="-1899" y="61470"/>
                      <a:pt x="7707" y="0"/>
                      <a:pt x="7707" y="0"/>
                    </a:cubicBezTo>
                    <a:cubicBezTo>
                      <a:pt x="7707" y="0"/>
                      <a:pt x="6366" y="42183"/>
                      <a:pt x="338" y="56247"/>
                    </a:cubicBezTo>
                    <a:close/>
                  </a:path>
                </a:pathLst>
              </a:custGeom>
              <a:solidFill>
                <a:srgbClr val="FFFFFF"/>
              </a:solidFill>
              <a:ln w="822" cap="flat">
                <a:noFill/>
                <a:prstDash val="solid"/>
                <a:miter/>
              </a:ln>
            </p:spPr>
            <p:txBody>
              <a:bodyPr rtlCol="0" anchor="ctr"/>
              <a:lstStyle/>
              <a:p>
                <a:endParaRPr lang="en-US"/>
              </a:p>
            </p:txBody>
          </p:sp>
          <p:sp>
            <p:nvSpPr>
              <p:cNvPr id="353" name="Freeform 352">
                <a:extLst>
                  <a:ext uri="{FF2B5EF4-FFF2-40B4-BE49-F238E27FC236}">
                    <a16:creationId xmlns:a16="http://schemas.microsoft.com/office/drawing/2014/main" id="{067AD82D-35BD-C1A9-3796-AEAFFB1DCD23}"/>
                  </a:ext>
                </a:extLst>
              </p:cNvPr>
              <p:cNvSpPr/>
              <p:nvPr/>
            </p:nvSpPr>
            <p:spPr>
              <a:xfrm>
                <a:off x="1615379" y="3457824"/>
                <a:ext cx="8197" cy="40678"/>
              </a:xfrm>
              <a:custGeom>
                <a:avLst/>
                <a:gdLst>
                  <a:gd name="connsiteX0" fmla="*/ 71 w 8197"/>
                  <a:gd name="connsiteY0" fmla="*/ 271 h 40678"/>
                  <a:gd name="connsiteX1" fmla="*/ 8197 w 8197"/>
                  <a:gd name="connsiteY1" fmla="*/ 40678 h 40678"/>
                  <a:gd name="connsiteX2" fmla="*/ 71 w 8197"/>
                  <a:gd name="connsiteY2" fmla="*/ 271 h 40678"/>
                </a:gdLst>
                <a:ahLst/>
                <a:cxnLst>
                  <a:cxn ang="0">
                    <a:pos x="connsiteX0" y="connsiteY0"/>
                  </a:cxn>
                  <a:cxn ang="0">
                    <a:pos x="connsiteX1" y="connsiteY1"/>
                  </a:cxn>
                  <a:cxn ang="0">
                    <a:pos x="connsiteX2" y="connsiteY2"/>
                  </a:cxn>
                </a:cxnLst>
                <a:rect l="l" t="t" r="r" b="b"/>
                <a:pathLst>
                  <a:path w="8197" h="40678">
                    <a:moveTo>
                      <a:pt x="71" y="271"/>
                    </a:moveTo>
                    <a:cubicBezTo>
                      <a:pt x="425" y="-3866"/>
                      <a:pt x="8197" y="40678"/>
                      <a:pt x="8197" y="40678"/>
                    </a:cubicBezTo>
                    <a:cubicBezTo>
                      <a:pt x="8197" y="40678"/>
                      <a:pt x="-891" y="11415"/>
                      <a:pt x="71" y="271"/>
                    </a:cubicBezTo>
                    <a:close/>
                  </a:path>
                </a:pathLst>
              </a:custGeom>
              <a:solidFill>
                <a:srgbClr val="FFFFFF"/>
              </a:solidFill>
              <a:ln w="822" cap="flat">
                <a:noFill/>
                <a:prstDash val="solid"/>
                <a:miter/>
              </a:ln>
            </p:spPr>
            <p:txBody>
              <a:bodyPr rtlCol="0" anchor="ctr"/>
              <a:lstStyle/>
              <a:p>
                <a:endParaRPr lang="en-US"/>
              </a:p>
            </p:txBody>
          </p:sp>
          <p:sp>
            <p:nvSpPr>
              <p:cNvPr id="354" name="Freeform 353">
                <a:extLst>
                  <a:ext uri="{FF2B5EF4-FFF2-40B4-BE49-F238E27FC236}">
                    <a16:creationId xmlns:a16="http://schemas.microsoft.com/office/drawing/2014/main" id="{5A44A79B-9179-CC80-5326-735E47376705}"/>
                  </a:ext>
                </a:extLst>
              </p:cNvPr>
              <p:cNvSpPr/>
              <p:nvPr/>
            </p:nvSpPr>
            <p:spPr>
              <a:xfrm>
                <a:off x="1396926" y="3742833"/>
                <a:ext cx="40661" cy="8275"/>
              </a:xfrm>
              <a:custGeom>
                <a:avLst/>
                <a:gdLst>
                  <a:gd name="connsiteX0" fmla="*/ 40390 w 40661"/>
                  <a:gd name="connsiteY0" fmla="*/ 67 h 8275"/>
                  <a:gd name="connsiteX1" fmla="*/ 0 w 40661"/>
                  <a:gd name="connsiteY1" fmla="*/ 8275 h 8275"/>
                  <a:gd name="connsiteX2" fmla="*/ 40390 w 40661"/>
                  <a:gd name="connsiteY2" fmla="*/ 67 h 8275"/>
                </a:gdLst>
                <a:ahLst/>
                <a:cxnLst>
                  <a:cxn ang="0">
                    <a:pos x="connsiteX0" y="connsiteY0"/>
                  </a:cxn>
                  <a:cxn ang="0">
                    <a:pos x="connsiteX1" y="connsiteY1"/>
                  </a:cxn>
                  <a:cxn ang="0">
                    <a:pos x="connsiteX2" y="connsiteY2"/>
                  </a:cxn>
                </a:cxnLst>
                <a:rect l="l" t="t" r="r" b="b"/>
                <a:pathLst>
                  <a:path w="40661" h="8275">
                    <a:moveTo>
                      <a:pt x="40390" y="67"/>
                    </a:moveTo>
                    <a:cubicBezTo>
                      <a:pt x="44527" y="421"/>
                      <a:pt x="0" y="8275"/>
                      <a:pt x="0" y="8275"/>
                    </a:cubicBezTo>
                    <a:cubicBezTo>
                      <a:pt x="0" y="8275"/>
                      <a:pt x="29254" y="-870"/>
                      <a:pt x="40390" y="67"/>
                    </a:cubicBezTo>
                    <a:close/>
                  </a:path>
                </a:pathLst>
              </a:custGeom>
              <a:solidFill>
                <a:srgbClr val="D3A06C"/>
              </a:solidFill>
              <a:ln w="822" cap="flat">
                <a:noFill/>
                <a:prstDash val="solid"/>
                <a:miter/>
              </a:ln>
            </p:spPr>
            <p:txBody>
              <a:bodyPr rtlCol="0" anchor="ctr"/>
              <a:lstStyle/>
              <a:p>
                <a:endParaRPr lang="en-US"/>
              </a:p>
            </p:txBody>
          </p:sp>
        </p:grpSp>
        <p:grpSp>
          <p:nvGrpSpPr>
            <p:cNvPr id="355" name="Graphic 2">
              <a:extLst>
                <a:ext uri="{FF2B5EF4-FFF2-40B4-BE49-F238E27FC236}">
                  <a16:creationId xmlns:a16="http://schemas.microsoft.com/office/drawing/2014/main" id="{ADDD71E3-816B-F7A9-E4AD-BED374F6119A}"/>
                </a:ext>
              </a:extLst>
            </p:cNvPr>
            <p:cNvGrpSpPr/>
            <p:nvPr/>
          </p:nvGrpSpPr>
          <p:grpSpPr>
            <a:xfrm>
              <a:off x="7706141" y="5646393"/>
              <a:ext cx="450877" cy="1443716"/>
              <a:chOff x="7675477" y="3196721"/>
              <a:chExt cx="450877" cy="1443716"/>
            </a:xfrm>
          </p:grpSpPr>
          <p:sp>
            <p:nvSpPr>
              <p:cNvPr id="356" name="Freeform 355">
                <a:extLst>
                  <a:ext uri="{FF2B5EF4-FFF2-40B4-BE49-F238E27FC236}">
                    <a16:creationId xmlns:a16="http://schemas.microsoft.com/office/drawing/2014/main" id="{D78C3CC7-2F99-0401-DBE6-70B33DBBD3C8}"/>
                  </a:ext>
                </a:extLst>
              </p:cNvPr>
              <p:cNvSpPr/>
              <p:nvPr/>
            </p:nvSpPr>
            <p:spPr>
              <a:xfrm>
                <a:off x="7887926" y="3360150"/>
                <a:ext cx="150786" cy="94663"/>
              </a:xfrm>
              <a:custGeom>
                <a:avLst/>
                <a:gdLst>
                  <a:gd name="connsiteX0" fmla="*/ 7163 w 150786"/>
                  <a:gd name="connsiteY0" fmla="*/ 15799 h 94663"/>
                  <a:gd name="connsiteX1" fmla="*/ 78856 w 150786"/>
                  <a:gd name="connsiteY1" fmla="*/ 1464 h 94663"/>
                  <a:gd name="connsiteX2" fmla="*/ 150549 w 150786"/>
                  <a:gd name="connsiteY2" fmla="*/ 65985 h 94663"/>
                  <a:gd name="connsiteX3" fmla="*/ 0 w 150786"/>
                  <a:gd name="connsiteY3" fmla="*/ 94664 h 94663"/>
                  <a:gd name="connsiteX4" fmla="*/ 7163 w 150786"/>
                  <a:gd name="connsiteY4" fmla="*/ 15799 h 94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86" h="94663">
                    <a:moveTo>
                      <a:pt x="7163" y="15799"/>
                    </a:moveTo>
                    <a:cubicBezTo>
                      <a:pt x="7163" y="15799"/>
                      <a:pt x="50177" y="-5708"/>
                      <a:pt x="78856" y="1464"/>
                    </a:cubicBezTo>
                    <a:cubicBezTo>
                      <a:pt x="107535" y="8636"/>
                      <a:pt x="143377" y="44478"/>
                      <a:pt x="150549" y="65985"/>
                    </a:cubicBezTo>
                    <a:cubicBezTo>
                      <a:pt x="157721" y="87492"/>
                      <a:pt x="0" y="94664"/>
                      <a:pt x="0" y="94664"/>
                    </a:cubicBezTo>
                    <a:lnTo>
                      <a:pt x="7163" y="15799"/>
                    </a:lnTo>
                    <a:close/>
                  </a:path>
                </a:pathLst>
              </a:custGeom>
              <a:solidFill>
                <a:srgbClr val="DF604C"/>
              </a:solidFill>
              <a:ln w="822" cap="flat">
                <a:noFill/>
                <a:prstDash val="solid"/>
                <a:miter/>
              </a:ln>
            </p:spPr>
            <p:txBody>
              <a:bodyPr rtlCol="0" anchor="ctr"/>
              <a:lstStyle/>
              <a:p>
                <a:endParaRPr lang="en-US"/>
              </a:p>
            </p:txBody>
          </p:sp>
          <p:sp>
            <p:nvSpPr>
              <p:cNvPr id="357" name="Freeform 356">
                <a:extLst>
                  <a:ext uri="{FF2B5EF4-FFF2-40B4-BE49-F238E27FC236}">
                    <a16:creationId xmlns:a16="http://schemas.microsoft.com/office/drawing/2014/main" id="{4057649D-2771-08D2-72D8-C6C63F6F2D7E}"/>
                  </a:ext>
                </a:extLst>
              </p:cNvPr>
              <p:cNvSpPr/>
              <p:nvPr/>
            </p:nvSpPr>
            <p:spPr>
              <a:xfrm>
                <a:off x="7888658" y="3324916"/>
                <a:ext cx="142908" cy="147737"/>
              </a:xfrm>
              <a:custGeom>
                <a:avLst/>
                <a:gdLst>
                  <a:gd name="connsiteX0" fmla="*/ 142867 w 142908"/>
                  <a:gd name="connsiteY0" fmla="*/ 117083 h 147737"/>
                  <a:gd name="connsiteX1" fmla="*/ 81636 w 142908"/>
                  <a:gd name="connsiteY1" fmla="*/ 147695 h 147737"/>
                  <a:gd name="connsiteX2" fmla="*/ 0 w 142908"/>
                  <a:gd name="connsiteY2" fmla="*/ 86464 h 147737"/>
                  <a:gd name="connsiteX3" fmla="*/ 30619 w 142908"/>
                  <a:gd name="connsiteY3" fmla="*/ 55852 h 147737"/>
                  <a:gd name="connsiteX4" fmla="*/ 35258 w 142908"/>
                  <a:gd name="connsiteY4" fmla="*/ 35069 h 147737"/>
                  <a:gd name="connsiteX5" fmla="*/ 31187 w 142908"/>
                  <a:gd name="connsiteY5" fmla="*/ 5387 h 147737"/>
                  <a:gd name="connsiteX6" fmla="*/ 122462 w 142908"/>
                  <a:gd name="connsiteY6" fmla="*/ 25232 h 147737"/>
                  <a:gd name="connsiteX7" fmla="*/ 123992 w 142908"/>
                  <a:gd name="connsiteY7" fmla="*/ 47792 h 147737"/>
                  <a:gd name="connsiteX8" fmla="*/ 142867 w 142908"/>
                  <a:gd name="connsiteY8" fmla="*/ 117083 h 147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08" h="147737">
                    <a:moveTo>
                      <a:pt x="142867" y="117083"/>
                    </a:moveTo>
                    <a:cubicBezTo>
                      <a:pt x="141732" y="127290"/>
                      <a:pt x="91843" y="148830"/>
                      <a:pt x="81636" y="147695"/>
                    </a:cubicBezTo>
                    <a:cubicBezTo>
                      <a:pt x="71429" y="146560"/>
                      <a:pt x="0" y="86464"/>
                      <a:pt x="0" y="86464"/>
                    </a:cubicBezTo>
                    <a:cubicBezTo>
                      <a:pt x="0" y="86464"/>
                      <a:pt x="20405" y="77392"/>
                      <a:pt x="30619" y="55852"/>
                    </a:cubicBezTo>
                    <a:cubicBezTo>
                      <a:pt x="33736" y="49264"/>
                      <a:pt x="35003" y="41994"/>
                      <a:pt x="35258" y="35069"/>
                    </a:cubicBezTo>
                    <a:cubicBezTo>
                      <a:pt x="35833" y="19327"/>
                      <a:pt x="31187" y="5387"/>
                      <a:pt x="31187" y="5387"/>
                    </a:cubicBezTo>
                    <a:cubicBezTo>
                      <a:pt x="31187" y="5387"/>
                      <a:pt x="123597" y="-15586"/>
                      <a:pt x="122462" y="25232"/>
                    </a:cubicBezTo>
                    <a:cubicBezTo>
                      <a:pt x="122248" y="32815"/>
                      <a:pt x="122857" y="40398"/>
                      <a:pt x="123992" y="47792"/>
                    </a:cubicBezTo>
                    <a:cubicBezTo>
                      <a:pt x="128927" y="80172"/>
                      <a:pt x="143788" y="108777"/>
                      <a:pt x="142867" y="117083"/>
                    </a:cubicBezTo>
                    <a:close/>
                  </a:path>
                </a:pathLst>
              </a:custGeom>
              <a:solidFill>
                <a:srgbClr val="FFD2B3"/>
              </a:solidFill>
              <a:ln w="822" cap="flat">
                <a:noFill/>
                <a:prstDash val="solid"/>
                <a:miter/>
              </a:ln>
            </p:spPr>
            <p:txBody>
              <a:bodyPr rtlCol="0" anchor="ctr"/>
              <a:lstStyle/>
              <a:p>
                <a:endParaRPr lang="en-US"/>
              </a:p>
            </p:txBody>
          </p:sp>
          <p:sp>
            <p:nvSpPr>
              <p:cNvPr id="358" name="Freeform 357">
                <a:extLst>
                  <a:ext uri="{FF2B5EF4-FFF2-40B4-BE49-F238E27FC236}">
                    <a16:creationId xmlns:a16="http://schemas.microsoft.com/office/drawing/2014/main" id="{F30193D0-5B4B-0265-4625-8D000F937CE4}"/>
                  </a:ext>
                </a:extLst>
              </p:cNvPr>
              <p:cNvSpPr/>
              <p:nvPr/>
            </p:nvSpPr>
            <p:spPr>
              <a:xfrm>
                <a:off x="7755661" y="3788974"/>
                <a:ext cx="34237" cy="103977"/>
              </a:xfrm>
              <a:custGeom>
                <a:avLst/>
                <a:gdLst>
                  <a:gd name="connsiteX0" fmla="*/ 328 w 34237"/>
                  <a:gd name="connsiteY0" fmla="*/ 30611 h 103977"/>
                  <a:gd name="connsiteX1" fmla="*/ 328 w 34237"/>
                  <a:gd name="connsiteY1" fmla="*/ 102049 h 103977"/>
                  <a:gd name="connsiteX2" fmla="*/ 30939 w 34237"/>
                  <a:gd name="connsiteY2" fmla="*/ 61231 h 103977"/>
                  <a:gd name="connsiteX3" fmla="*/ 20733 w 34237"/>
                  <a:gd name="connsiteY3" fmla="*/ 0 h 103977"/>
                  <a:gd name="connsiteX4" fmla="*/ 328 w 34237"/>
                  <a:gd name="connsiteY4" fmla="*/ 30611 h 103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37" h="103977">
                    <a:moveTo>
                      <a:pt x="328" y="30611"/>
                    </a:moveTo>
                    <a:cubicBezTo>
                      <a:pt x="1462" y="31746"/>
                      <a:pt x="-807" y="90708"/>
                      <a:pt x="328" y="102049"/>
                    </a:cubicBezTo>
                    <a:cubicBezTo>
                      <a:pt x="1462" y="113391"/>
                      <a:pt x="19606" y="71438"/>
                      <a:pt x="30939" y="61231"/>
                    </a:cubicBezTo>
                    <a:cubicBezTo>
                      <a:pt x="42280" y="51025"/>
                      <a:pt x="20733" y="0"/>
                      <a:pt x="20733" y="0"/>
                    </a:cubicBezTo>
                    <a:lnTo>
                      <a:pt x="328" y="30611"/>
                    </a:lnTo>
                    <a:close/>
                  </a:path>
                </a:pathLst>
              </a:custGeom>
              <a:solidFill>
                <a:srgbClr val="FFD2B3"/>
              </a:solidFill>
              <a:ln w="822" cap="flat">
                <a:noFill/>
                <a:prstDash val="solid"/>
                <a:miter/>
              </a:ln>
            </p:spPr>
            <p:txBody>
              <a:bodyPr rtlCol="0" anchor="ctr"/>
              <a:lstStyle/>
              <a:p>
                <a:endParaRPr lang="en-US"/>
              </a:p>
            </p:txBody>
          </p:sp>
          <p:sp>
            <p:nvSpPr>
              <p:cNvPr id="359" name="Freeform 358">
                <a:extLst>
                  <a:ext uri="{FF2B5EF4-FFF2-40B4-BE49-F238E27FC236}">
                    <a16:creationId xmlns:a16="http://schemas.microsoft.com/office/drawing/2014/main" id="{F8728DF7-160F-2371-322C-1248372F7BAE}"/>
                  </a:ext>
                </a:extLst>
              </p:cNvPr>
              <p:cNvSpPr/>
              <p:nvPr/>
            </p:nvSpPr>
            <p:spPr>
              <a:xfrm>
                <a:off x="8055649" y="3829792"/>
                <a:ext cx="47321" cy="62434"/>
              </a:xfrm>
              <a:custGeom>
                <a:avLst/>
                <a:gdLst>
                  <a:gd name="connsiteX0" fmla="*/ 6496 w 47321"/>
                  <a:gd name="connsiteY0" fmla="*/ 0 h 62434"/>
                  <a:gd name="connsiteX1" fmla="*/ 4333 w 47321"/>
                  <a:gd name="connsiteY1" fmla="*/ 33655 h 62434"/>
                  <a:gd name="connsiteX2" fmla="*/ 26909 w 47321"/>
                  <a:gd name="connsiteY2" fmla="*/ 61231 h 62434"/>
                  <a:gd name="connsiteX3" fmla="*/ 47322 w 47321"/>
                  <a:gd name="connsiteY3" fmla="*/ 0 h 62434"/>
                  <a:gd name="connsiteX4" fmla="*/ 6496 w 47321"/>
                  <a:gd name="connsiteY4" fmla="*/ 0 h 62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21" h="62434">
                    <a:moveTo>
                      <a:pt x="6496" y="0"/>
                    </a:moveTo>
                    <a:cubicBezTo>
                      <a:pt x="7631" y="1135"/>
                      <a:pt x="-7009" y="22321"/>
                      <a:pt x="4333" y="33655"/>
                    </a:cubicBezTo>
                    <a:cubicBezTo>
                      <a:pt x="15675" y="44988"/>
                      <a:pt x="25774" y="49890"/>
                      <a:pt x="26909" y="61231"/>
                    </a:cubicBezTo>
                    <a:cubicBezTo>
                      <a:pt x="28044" y="72573"/>
                      <a:pt x="47322" y="0"/>
                      <a:pt x="47322" y="0"/>
                    </a:cubicBezTo>
                    <a:lnTo>
                      <a:pt x="6496" y="0"/>
                    </a:lnTo>
                    <a:close/>
                  </a:path>
                </a:pathLst>
              </a:custGeom>
              <a:solidFill>
                <a:srgbClr val="FFD2B3"/>
              </a:solidFill>
              <a:ln w="822" cap="flat">
                <a:noFill/>
                <a:prstDash val="solid"/>
                <a:miter/>
              </a:ln>
            </p:spPr>
            <p:txBody>
              <a:bodyPr rtlCol="0" anchor="ctr"/>
              <a:lstStyle/>
              <a:p>
                <a:endParaRPr lang="en-US"/>
              </a:p>
            </p:txBody>
          </p:sp>
          <p:sp>
            <p:nvSpPr>
              <p:cNvPr id="360" name="Freeform 359">
                <a:extLst>
                  <a:ext uri="{FF2B5EF4-FFF2-40B4-BE49-F238E27FC236}">
                    <a16:creationId xmlns:a16="http://schemas.microsoft.com/office/drawing/2014/main" id="{E996E9B1-109C-4448-7B30-8A00244EF9C2}"/>
                  </a:ext>
                </a:extLst>
              </p:cNvPr>
              <p:cNvSpPr/>
              <p:nvPr/>
            </p:nvSpPr>
            <p:spPr>
              <a:xfrm>
                <a:off x="7735280" y="4474422"/>
                <a:ext cx="56078" cy="121903"/>
              </a:xfrm>
              <a:custGeom>
                <a:avLst/>
                <a:gdLst>
                  <a:gd name="connsiteX0" fmla="*/ 320 w 56078"/>
                  <a:gd name="connsiteY0" fmla="*/ 19841 h 121903"/>
                  <a:gd name="connsiteX1" fmla="*/ 1431 w 56078"/>
                  <a:gd name="connsiteY1" fmla="*/ 91263 h 121903"/>
                  <a:gd name="connsiteX2" fmla="*/ 21844 w 56078"/>
                  <a:gd name="connsiteY2" fmla="*/ 121874 h 121903"/>
                  <a:gd name="connsiteX3" fmla="*/ 52456 w 56078"/>
                  <a:gd name="connsiteY3" fmla="*/ 111668 h 121903"/>
                  <a:gd name="connsiteX4" fmla="*/ 56074 w 56078"/>
                  <a:gd name="connsiteY4" fmla="*/ 6295 h 121903"/>
                  <a:gd name="connsiteX5" fmla="*/ 320 w 56078"/>
                  <a:gd name="connsiteY5" fmla="*/ 19841 h 12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78" h="121903">
                    <a:moveTo>
                      <a:pt x="320" y="19841"/>
                    </a:moveTo>
                    <a:cubicBezTo>
                      <a:pt x="-815" y="30048"/>
                      <a:pt x="1431" y="91263"/>
                      <a:pt x="1431" y="91263"/>
                    </a:cubicBezTo>
                    <a:cubicBezTo>
                      <a:pt x="1431" y="91263"/>
                      <a:pt x="11637" y="123009"/>
                      <a:pt x="21844" y="121874"/>
                    </a:cubicBezTo>
                    <a:cubicBezTo>
                      <a:pt x="32050" y="120739"/>
                      <a:pt x="52456" y="111668"/>
                      <a:pt x="52456" y="111668"/>
                    </a:cubicBezTo>
                    <a:cubicBezTo>
                      <a:pt x="52456" y="111668"/>
                      <a:pt x="55507" y="26133"/>
                      <a:pt x="56074" y="6295"/>
                    </a:cubicBezTo>
                    <a:cubicBezTo>
                      <a:pt x="56642" y="-13542"/>
                      <a:pt x="320" y="19841"/>
                      <a:pt x="320" y="19841"/>
                    </a:cubicBezTo>
                    <a:close/>
                  </a:path>
                </a:pathLst>
              </a:custGeom>
              <a:solidFill>
                <a:srgbClr val="FFD2B3"/>
              </a:solidFill>
              <a:ln w="822" cap="flat">
                <a:noFill/>
                <a:prstDash val="solid"/>
                <a:miter/>
              </a:ln>
            </p:spPr>
            <p:txBody>
              <a:bodyPr rtlCol="0" anchor="ctr"/>
              <a:lstStyle/>
              <a:p>
                <a:endParaRPr lang="en-US"/>
              </a:p>
            </p:txBody>
          </p:sp>
          <p:sp>
            <p:nvSpPr>
              <p:cNvPr id="361" name="Freeform 360">
                <a:extLst>
                  <a:ext uri="{FF2B5EF4-FFF2-40B4-BE49-F238E27FC236}">
                    <a16:creationId xmlns:a16="http://schemas.microsoft.com/office/drawing/2014/main" id="{B2559937-EE75-9229-4E60-2180CDEB33A0}"/>
                  </a:ext>
                </a:extLst>
              </p:cNvPr>
              <p:cNvSpPr/>
              <p:nvPr/>
            </p:nvSpPr>
            <p:spPr>
              <a:xfrm>
                <a:off x="7950452" y="4494084"/>
                <a:ext cx="60668" cy="101115"/>
              </a:xfrm>
              <a:custGeom>
                <a:avLst/>
                <a:gdLst>
                  <a:gd name="connsiteX0" fmla="*/ 50462 w 60668"/>
                  <a:gd name="connsiteY0" fmla="*/ 9243 h 101115"/>
                  <a:gd name="connsiteX1" fmla="*/ 60668 w 60668"/>
                  <a:gd name="connsiteY1" fmla="*/ 70474 h 101115"/>
                  <a:gd name="connsiteX2" fmla="*/ 40255 w 60668"/>
                  <a:gd name="connsiteY2" fmla="*/ 101086 h 101115"/>
                  <a:gd name="connsiteX3" fmla="*/ 9644 w 60668"/>
                  <a:gd name="connsiteY3" fmla="*/ 90879 h 101115"/>
                  <a:gd name="connsiteX4" fmla="*/ 5 w 60668"/>
                  <a:gd name="connsiteY4" fmla="*/ 8675 h 101115"/>
                  <a:gd name="connsiteX5" fmla="*/ 50462 w 60668"/>
                  <a:gd name="connsiteY5" fmla="*/ 9243 h 101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668" h="101115">
                    <a:moveTo>
                      <a:pt x="50462" y="9243"/>
                    </a:moveTo>
                    <a:cubicBezTo>
                      <a:pt x="51596" y="19450"/>
                      <a:pt x="60668" y="70474"/>
                      <a:pt x="60668" y="70474"/>
                    </a:cubicBezTo>
                    <a:cubicBezTo>
                      <a:pt x="60668" y="70474"/>
                      <a:pt x="50462" y="102221"/>
                      <a:pt x="40255" y="101086"/>
                    </a:cubicBezTo>
                    <a:cubicBezTo>
                      <a:pt x="30049" y="99951"/>
                      <a:pt x="9644" y="90879"/>
                      <a:pt x="9644" y="90879"/>
                    </a:cubicBezTo>
                    <a:cubicBezTo>
                      <a:pt x="9644" y="90879"/>
                      <a:pt x="572" y="28513"/>
                      <a:pt x="5" y="8675"/>
                    </a:cubicBezTo>
                    <a:cubicBezTo>
                      <a:pt x="-563" y="-11170"/>
                      <a:pt x="50462" y="9243"/>
                      <a:pt x="50462" y="9243"/>
                    </a:cubicBezTo>
                    <a:close/>
                  </a:path>
                </a:pathLst>
              </a:custGeom>
              <a:solidFill>
                <a:srgbClr val="FFD2B3"/>
              </a:solidFill>
              <a:ln w="822" cap="flat">
                <a:noFill/>
                <a:prstDash val="solid"/>
                <a:miter/>
              </a:ln>
            </p:spPr>
            <p:txBody>
              <a:bodyPr rtlCol="0" anchor="ctr"/>
              <a:lstStyle/>
              <a:p>
                <a:endParaRPr lang="en-US"/>
              </a:p>
            </p:txBody>
          </p:sp>
          <p:sp>
            <p:nvSpPr>
              <p:cNvPr id="362" name="Freeform 361">
                <a:extLst>
                  <a:ext uri="{FF2B5EF4-FFF2-40B4-BE49-F238E27FC236}">
                    <a16:creationId xmlns:a16="http://schemas.microsoft.com/office/drawing/2014/main" id="{F8717DE4-32B3-512C-C19C-E4F8FD6CC9E7}"/>
                  </a:ext>
                </a:extLst>
              </p:cNvPr>
              <p:cNvSpPr/>
              <p:nvPr/>
            </p:nvSpPr>
            <p:spPr>
              <a:xfrm>
                <a:off x="7919836" y="3324916"/>
                <a:ext cx="92813" cy="72350"/>
              </a:xfrm>
              <a:custGeom>
                <a:avLst/>
                <a:gdLst>
                  <a:gd name="connsiteX0" fmla="*/ 92814 w 92813"/>
                  <a:gd name="connsiteY0" fmla="*/ 47792 h 72350"/>
                  <a:gd name="connsiteX1" fmla="*/ 50227 w 92813"/>
                  <a:gd name="connsiteY1" fmla="*/ 72351 h 72350"/>
                  <a:gd name="connsiteX2" fmla="*/ 9409 w 92813"/>
                  <a:gd name="connsiteY2" fmla="*/ 41739 h 72350"/>
                  <a:gd name="connsiteX3" fmla="*/ 4071 w 92813"/>
                  <a:gd name="connsiteY3" fmla="*/ 35069 h 72350"/>
                  <a:gd name="connsiteX4" fmla="*/ 0 w 92813"/>
                  <a:gd name="connsiteY4" fmla="*/ 5387 h 72350"/>
                  <a:gd name="connsiteX5" fmla="*/ 91276 w 92813"/>
                  <a:gd name="connsiteY5" fmla="*/ 25232 h 72350"/>
                  <a:gd name="connsiteX6" fmla="*/ 92814 w 92813"/>
                  <a:gd name="connsiteY6" fmla="*/ 47792 h 72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813" h="72350">
                    <a:moveTo>
                      <a:pt x="92814" y="47792"/>
                    </a:moveTo>
                    <a:cubicBezTo>
                      <a:pt x="79424" y="65886"/>
                      <a:pt x="58361" y="72351"/>
                      <a:pt x="50227" y="72351"/>
                    </a:cubicBezTo>
                    <a:cubicBezTo>
                      <a:pt x="40020" y="72351"/>
                      <a:pt x="29823" y="62144"/>
                      <a:pt x="9409" y="41739"/>
                    </a:cubicBezTo>
                    <a:cubicBezTo>
                      <a:pt x="7444" y="39773"/>
                      <a:pt x="5675" y="37528"/>
                      <a:pt x="4071" y="35069"/>
                    </a:cubicBezTo>
                    <a:cubicBezTo>
                      <a:pt x="4647" y="19327"/>
                      <a:pt x="0" y="5387"/>
                      <a:pt x="0" y="5387"/>
                    </a:cubicBezTo>
                    <a:cubicBezTo>
                      <a:pt x="0" y="5387"/>
                      <a:pt x="92410" y="-15586"/>
                      <a:pt x="91276" y="25232"/>
                    </a:cubicBezTo>
                    <a:cubicBezTo>
                      <a:pt x="91070" y="32815"/>
                      <a:pt x="91679" y="40398"/>
                      <a:pt x="92814" y="47792"/>
                    </a:cubicBezTo>
                    <a:close/>
                  </a:path>
                </a:pathLst>
              </a:custGeom>
              <a:solidFill>
                <a:srgbClr val="FFD2B3"/>
              </a:solidFill>
              <a:ln w="822" cap="flat">
                <a:noFill/>
                <a:prstDash val="solid"/>
                <a:miter/>
              </a:ln>
            </p:spPr>
            <p:txBody>
              <a:bodyPr rtlCol="0" anchor="ctr"/>
              <a:lstStyle/>
              <a:p>
                <a:endParaRPr lang="en-US"/>
              </a:p>
            </p:txBody>
          </p:sp>
          <p:sp>
            <p:nvSpPr>
              <p:cNvPr id="363" name="Freeform 362">
                <a:extLst>
                  <a:ext uri="{FF2B5EF4-FFF2-40B4-BE49-F238E27FC236}">
                    <a16:creationId xmlns:a16="http://schemas.microsoft.com/office/drawing/2014/main" id="{BB13FA4F-1C2D-24C8-5BDE-06FAD8F6309A}"/>
                  </a:ext>
                </a:extLst>
              </p:cNvPr>
              <p:cNvSpPr/>
              <p:nvPr/>
            </p:nvSpPr>
            <p:spPr>
              <a:xfrm>
                <a:off x="7909630" y="3232406"/>
                <a:ext cx="122461" cy="148930"/>
              </a:xfrm>
              <a:custGeom>
                <a:avLst/>
                <a:gdLst>
                  <a:gd name="connsiteX0" fmla="*/ 0 w 122461"/>
                  <a:gd name="connsiteY0" fmla="*/ 46881 h 148930"/>
                  <a:gd name="connsiteX1" fmla="*/ 20413 w 122461"/>
                  <a:gd name="connsiteY1" fmla="*/ 118319 h 148930"/>
                  <a:gd name="connsiteX2" fmla="*/ 61231 w 122461"/>
                  <a:gd name="connsiteY2" fmla="*/ 148930 h 148930"/>
                  <a:gd name="connsiteX3" fmla="*/ 112255 w 122461"/>
                  <a:gd name="connsiteY3" fmla="*/ 108112 h 148930"/>
                  <a:gd name="connsiteX4" fmla="*/ 122462 w 122461"/>
                  <a:gd name="connsiteY4" fmla="*/ 26468 h 148930"/>
                  <a:gd name="connsiteX5" fmla="*/ 0 w 122461"/>
                  <a:gd name="connsiteY5" fmla="*/ 46881 h 148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461" h="148930">
                    <a:moveTo>
                      <a:pt x="0" y="46881"/>
                    </a:moveTo>
                    <a:cubicBezTo>
                      <a:pt x="0" y="46881"/>
                      <a:pt x="0" y="97906"/>
                      <a:pt x="20413" y="118319"/>
                    </a:cubicBezTo>
                    <a:cubicBezTo>
                      <a:pt x="40826" y="138732"/>
                      <a:pt x="51025" y="148930"/>
                      <a:pt x="61231" y="148930"/>
                    </a:cubicBezTo>
                    <a:cubicBezTo>
                      <a:pt x="71437" y="148930"/>
                      <a:pt x="102049" y="138724"/>
                      <a:pt x="112255" y="108112"/>
                    </a:cubicBezTo>
                    <a:cubicBezTo>
                      <a:pt x="122462" y="77501"/>
                      <a:pt x="122462" y="26468"/>
                      <a:pt x="122462" y="26468"/>
                    </a:cubicBezTo>
                    <a:cubicBezTo>
                      <a:pt x="122462" y="26468"/>
                      <a:pt x="40826" y="-44970"/>
                      <a:pt x="0" y="46881"/>
                    </a:cubicBezTo>
                    <a:close/>
                  </a:path>
                </a:pathLst>
              </a:custGeom>
              <a:solidFill>
                <a:srgbClr val="FFD2B3"/>
              </a:solidFill>
              <a:ln w="822" cap="flat">
                <a:noFill/>
                <a:prstDash val="solid"/>
                <a:miter/>
              </a:ln>
            </p:spPr>
            <p:txBody>
              <a:bodyPr rtlCol="0" anchor="ctr"/>
              <a:lstStyle/>
              <a:p>
                <a:endParaRPr lang="en-US"/>
              </a:p>
            </p:txBody>
          </p:sp>
          <p:sp>
            <p:nvSpPr>
              <p:cNvPr id="364" name="Freeform 363">
                <a:extLst>
                  <a:ext uri="{FF2B5EF4-FFF2-40B4-BE49-F238E27FC236}">
                    <a16:creationId xmlns:a16="http://schemas.microsoft.com/office/drawing/2014/main" id="{33B762B3-4847-626B-7EC3-06C3AA570BC5}"/>
                  </a:ext>
                </a:extLst>
              </p:cNvPr>
              <p:cNvSpPr/>
              <p:nvPr/>
            </p:nvSpPr>
            <p:spPr>
              <a:xfrm>
                <a:off x="7904526" y="3196721"/>
                <a:ext cx="137541" cy="111363"/>
              </a:xfrm>
              <a:custGeom>
                <a:avLst/>
                <a:gdLst>
                  <a:gd name="connsiteX0" fmla="*/ 96387 w 137541"/>
                  <a:gd name="connsiteY0" fmla="*/ 10561 h 111363"/>
                  <a:gd name="connsiteX1" fmla="*/ 55569 w 137541"/>
                  <a:gd name="connsiteY1" fmla="*/ 355 h 111363"/>
                  <a:gd name="connsiteX2" fmla="*/ 35156 w 137541"/>
                  <a:gd name="connsiteY2" fmla="*/ 10561 h 111363"/>
                  <a:gd name="connsiteX3" fmla="*/ 14743 w 137541"/>
                  <a:gd name="connsiteY3" fmla="*/ 30974 h 111363"/>
                  <a:gd name="connsiteX4" fmla="*/ 4536 w 137541"/>
                  <a:gd name="connsiteY4" fmla="*/ 51387 h 111363"/>
                  <a:gd name="connsiteX5" fmla="*/ 4536 w 137541"/>
                  <a:gd name="connsiteY5" fmla="*/ 102412 h 111363"/>
                  <a:gd name="connsiteX6" fmla="*/ 24950 w 137541"/>
                  <a:gd name="connsiteY6" fmla="*/ 81999 h 111363"/>
                  <a:gd name="connsiteX7" fmla="*/ 65768 w 137541"/>
                  <a:gd name="connsiteY7" fmla="*/ 71792 h 111363"/>
                  <a:gd name="connsiteX8" fmla="*/ 86180 w 137541"/>
                  <a:gd name="connsiteY8" fmla="*/ 61586 h 111363"/>
                  <a:gd name="connsiteX9" fmla="*/ 75974 w 137541"/>
                  <a:gd name="connsiteY9" fmla="*/ 71792 h 111363"/>
                  <a:gd name="connsiteX10" fmla="*/ 96387 w 137541"/>
                  <a:gd name="connsiteY10" fmla="*/ 61586 h 111363"/>
                  <a:gd name="connsiteX11" fmla="*/ 106594 w 137541"/>
                  <a:gd name="connsiteY11" fmla="*/ 61586 h 111363"/>
                  <a:gd name="connsiteX12" fmla="*/ 119613 w 137541"/>
                  <a:gd name="connsiteY12" fmla="*/ 107536 h 111363"/>
                  <a:gd name="connsiteX13" fmla="*/ 137214 w 137541"/>
                  <a:gd name="connsiteY13" fmla="*/ 92197 h 111363"/>
                  <a:gd name="connsiteX14" fmla="*/ 137214 w 137541"/>
                  <a:gd name="connsiteY14" fmla="*/ 51379 h 111363"/>
                  <a:gd name="connsiteX15" fmla="*/ 96387 w 137541"/>
                  <a:gd name="connsiteY15" fmla="*/ 10561 h 111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7541" h="111363">
                    <a:moveTo>
                      <a:pt x="96387" y="10561"/>
                    </a:moveTo>
                    <a:cubicBezTo>
                      <a:pt x="86180" y="355"/>
                      <a:pt x="65776" y="-780"/>
                      <a:pt x="55569" y="355"/>
                    </a:cubicBezTo>
                    <a:cubicBezTo>
                      <a:pt x="45362" y="1490"/>
                      <a:pt x="45362" y="9426"/>
                      <a:pt x="35156" y="10561"/>
                    </a:cubicBezTo>
                    <a:cubicBezTo>
                      <a:pt x="24950" y="11696"/>
                      <a:pt x="24950" y="19633"/>
                      <a:pt x="14743" y="30974"/>
                    </a:cubicBezTo>
                    <a:cubicBezTo>
                      <a:pt x="4536" y="42316"/>
                      <a:pt x="14743" y="40046"/>
                      <a:pt x="4536" y="51387"/>
                    </a:cubicBezTo>
                    <a:cubicBezTo>
                      <a:pt x="-5670" y="62729"/>
                      <a:pt x="4536" y="101277"/>
                      <a:pt x="4536" y="102412"/>
                    </a:cubicBezTo>
                    <a:cubicBezTo>
                      <a:pt x="4536" y="103547"/>
                      <a:pt x="13608" y="80864"/>
                      <a:pt x="24950" y="81999"/>
                    </a:cubicBezTo>
                    <a:cubicBezTo>
                      <a:pt x="36291" y="83134"/>
                      <a:pt x="65768" y="71792"/>
                      <a:pt x="65768" y="71792"/>
                    </a:cubicBezTo>
                    <a:cubicBezTo>
                      <a:pt x="65768" y="71792"/>
                      <a:pt x="85045" y="60451"/>
                      <a:pt x="86180" y="61586"/>
                    </a:cubicBezTo>
                    <a:cubicBezTo>
                      <a:pt x="87316" y="62721"/>
                      <a:pt x="75974" y="71792"/>
                      <a:pt x="75974" y="71792"/>
                    </a:cubicBezTo>
                    <a:cubicBezTo>
                      <a:pt x="75974" y="71792"/>
                      <a:pt x="95252" y="71792"/>
                      <a:pt x="96387" y="61586"/>
                    </a:cubicBezTo>
                    <a:cubicBezTo>
                      <a:pt x="97522" y="51379"/>
                      <a:pt x="105459" y="50244"/>
                      <a:pt x="106594" y="61586"/>
                    </a:cubicBezTo>
                    <a:cubicBezTo>
                      <a:pt x="107729" y="72927"/>
                      <a:pt x="119613" y="96203"/>
                      <a:pt x="119613" y="107536"/>
                    </a:cubicBezTo>
                    <a:cubicBezTo>
                      <a:pt x="119613" y="118869"/>
                      <a:pt x="136079" y="102404"/>
                      <a:pt x="137214" y="92197"/>
                    </a:cubicBezTo>
                    <a:cubicBezTo>
                      <a:pt x="138349" y="81991"/>
                      <a:pt x="136079" y="71784"/>
                      <a:pt x="137214" y="51379"/>
                    </a:cubicBezTo>
                    <a:cubicBezTo>
                      <a:pt x="138341" y="30974"/>
                      <a:pt x="96387" y="10561"/>
                      <a:pt x="96387" y="10561"/>
                    </a:cubicBezTo>
                    <a:close/>
                  </a:path>
                </a:pathLst>
              </a:custGeom>
              <a:solidFill>
                <a:srgbClr val="6D5449"/>
              </a:solidFill>
              <a:ln w="822" cap="flat">
                <a:noFill/>
                <a:prstDash val="solid"/>
                <a:miter/>
              </a:ln>
            </p:spPr>
            <p:txBody>
              <a:bodyPr rtlCol="0" anchor="ctr"/>
              <a:lstStyle/>
              <a:p>
                <a:endParaRPr lang="en-US"/>
              </a:p>
            </p:txBody>
          </p:sp>
          <p:sp>
            <p:nvSpPr>
              <p:cNvPr id="365" name="Freeform 364">
                <a:extLst>
                  <a:ext uri="{FF2B5EF4-FFF2-40B4-BE49-F238E27FC236}">
                    <a16:creationId xmlns:a16="http://schemas.microsoft.com/office/drawing/2014/main" id="{1049E721-83D6-6834-9489-5637BC28B5B4}"/>
                  </a:ext>
                </a:extLst>
              </p:cNvPr>
              <p:cNvSpPr/>
              <p:nvPr/>
            </p:nvSpPr>
            <p:spPr>
              <a:xfrm rot="-983450">
                <a:off x="7895792" y="3291132"/>
                <a:ext cx="20414" cy="40828"/>
              </a:xfrm>
              <a:custGeom>
                <a:avLst/>
                <a:gdLst>
                  <a:gd name="connsiteX0" fmla="*/ 20415 w 20414"/>
                  <a:gd name="connsiteY0" fmla="*/ 20414 h 40828"/>
                  <a:gd name="connsiteX1" fmla="*/ 10208 w 20414"/>
                  <a:gd name="connsiteY1" fmla="*/ 40828 h 40828"/>
                  <a:gd name="connsiteX2" fmla="*/ 0 w 20414"/>
                  <a:gd name="connsiteY2" fmla="*/ 20414 h 40828"/>
                  <a:gd name="connsiteX3" fmla="*/ 10208 w 20414"/>
                  <a:gd name="connsiteY3" fmla="*/ 0 h 40828"/>
                  <a:gd name="connsiteX4" fmla="*/ 20415 w 20414"/>
                  <a:gd name="connsiteY4" fmla="*/ 20414 h 40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14" h="40828">
                    <a:moveTo>
                      <a:pt x="20415" y="20414"/>
                    </a:moveTo>
                    <a:cubicBezTo>
                      <a:pt x="20415" y="31688"/>
                      <a:pt x="15845" y="40828"/>
                      <a:pt x="10208" y="40828"/>
                    </a:cubicBezTo>
                    <a:cubicBezTo>
                      <a:pt x="4571" y="40828"/>
                      <a:pt x="0" y="31688"/>
                      <a:pt x="0" y="20414"/>
                    </a:cubicBezTo>
                    <a:cubicBezTo>
                      <a:pt x="0" y="9140"/>
                      <a:pt x="4570" y="0"/>
                      <a:pt x="10208" y="0"/>
                    </a:cubicBezTo>
                    <a:cubicBezTo>
                      <a:pt x="15844" y="0"/>
                      <a:pt x="20415" y="9140"/>
                      <a:pt x="20415" y="20414"/>
                    </a:cubicBezTo>
                    <a:close/>
                  </a:path>
                </a:pathLst>
              </a:custGeom>
              <a:solidFill>
                <a:srgbClr val="FFD2B3"/>
              </a:solidFill>
              <a:ln w="822" cap="flat">
                <a:noFill/>
                <a:prstDash val="solid"/>
                <a:miter/>
              </a:ln>
            </p:spPr>
            <p:txBody>
              <a:bodyPr rtlCol="0" anchor="ctr"/>
              <a:lstStyle/>
              <a:p>
                <a:endParaRPr lang="en-US"/>
              </a:p>
            </p:txBody>
          </p:sp>
          <p:sp>
            <p:nvSpPr>
              <p:cNvPr id="366" name="Freeform 365">
                <a:extLst>
                  <a:ext uri="{FF2B5EF4-FFF2-40B4-BE49-F238E27FC236}">
                    <a16:creationId xmlns:a16="http://schemas.microsoft.com/office/drawing/2014/main" id="{D664FD52-3FA1-1109-F872-215EC7A44BCF}"/>
                  </a:ext>
                </a:extLst>
              </p:cNvPr>
              <p:cNvSpPr/>
              <p:nvPr/>
            </p:nvSpPr>
            <p:spPr>
              <a:xfrm rot="-4609604">
                <a:off x="8012023" y="3309140"/>
                <a:ext cx="40826" cy="20413"/>
              </a:xfrm>
              <a:custGeom>
                <a:avLst/>
                <a:gdLst>
                  <a:gd name="connsiteX0" fmla="*/ 40826 w 40826"/>
                  <a:gd name="connsiteY0" fmla="*/ 10207 h 20413"/>
                  <a:gd name="connsiteX1" fmla="*/ 20413 w 40826"/>
                  <a:gd name="connsiteY1" fmla="*/ 20413 h 20413"/>
                  <a:gd name="connsiteX2" fmla="*/ -1 w 40826"/>
                  <a:gd name="connsiteY2" fmla="*/ 10207 h 20413"/>
                  <a:gd name="connsiteX3" fmla="*/ 20413 w 40826"/>
                  <a:gd name="connsiteY3" fmla="*/ 0 h 20413"/>
                  <a:gd name="connsiteX4" fmla="*/ 40826 w 40826"/>
                  <a:gd name="connsiteY4" fmla="*/ 10207 h 20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26" h="20413">
                    <a:moveTo>
                      <a:pt x="40826" y="10207"/>
                    </a:moveTo>
                    <a:cubicBezTo>
                      <a:pt x="40826" y="15844"/>
                      <a:pt x="31687" y="20413"/>
                      <a:pt x="20413" y="20413"/>
                    </a:cubicBezTo>
                    <a:cubicBezTo>
                      <a:pt x="9138" y="20413"/>
                      <a:pt x="-1" y="15843"/>
                      <a:pt x="-1" y="10207"/>
                    </a:cubicBezTo>
                    <a:cubicBezTo>
                      <a:pt x="-1" y="4569"/>
                      <a:pt x="9138" y="0"/>
                      <a:pt x="20413" y="0"/>
                    </a:cubicBezTo>
                    <a:cubicBezTo>
                      <a:pt x="31687" y="0"/>
                      <a:pt x="40826" y="4570"/>
                      <a:pt x="40826" y="10207"/>
                    </a:cubicBezTo>
                    <a:close/>
                  </a:path>
                </a:pathLst>
              </a:custGeom>
              <a:solidFill>
                <a:srgbClr val="FFD2B3"/>
              </a:solidFill>
              <a:ln w="822" cap="flat">
                <a:noFill/>
                <a:prstDash val="solid"/>
                <a:miter/>
              </a:ln>
            </p:spPr>
            <p:txBody>
              <a:bodyPr rtlCol="0" anchor="ctr"/>
              <a:lstStyle/>
              <a:p>
                <a:endParaRPr lang="en-US"/>
              </a:p>
            </p:txBody>
          </p:sp>
          <p:sp>
            <p:nvSpPr>
              <p:cNvPr id="367" name="Freeform 366">
                <a:extLst>
                  <a:ext uri="{FF2B5EF4-FFF2-40B4-BE49-F238E27FC236}">
                    <a16:creationId xmlns:a16="http://schemas.microsoft.com/office/drawing/2014/main" id="{853B0ADB-206D-480E-6AF8-B859018458ED}"/>
                  </a:ext>
                </a:extLst>
              </p:cNvPr>
              <p:cNvSpPr/>
              <p:nvPr/>
            </p:nvSpPr>
            <p:spPr>
              <a:xfrm>
                <a:off x="7725377" y="3431785"/>
                <a:ext cx="400977" cy="408709"/>
              </a:xfrm>
              <a:custGeom>
                <a:avLst/>
                <a:gdLst>
                  <a:gd name="connsiteX0" fmla="*/ 51025 w 400977"/>
                  <a:gd name="connsiteY0" fmla="*/ 41961 h 408709"/>
                  <a:gd name="connsiteX1" fmla="*/ 0 w 400977"/>
                  <a:gd name="connsiteY1" fmla="*/ 265338 h 408709"/>
                  <a:gd name="connsiteX2" fmla="*/ 0 w 400977"/>
                  <a:gd name="connsiteY2" fmla="*/ 357181 h 408709"/>
                  <a:gd name="connsiteX3" fmla="*/ 0 w 400977"/>
                  <a:gd name="connsiteY3" fmla="*/ 397999 h 408709"/>
                  <a:gd name="connsiteX4" fmla="*/ 69349 w 400977"/>
                  <a:gd name="connsiteY4" fmla="*/ 395811 h 408709"/>
                  <a:gd name="connsiteX5" fmla="*/ 71437 w 400977"/>
                  <a:gd name="connsiteY5" fmla="*/ 346974 h 408709"/>
                  <a:gd name="connsiteX6" fmla="*/ 316363 w 400977"/>
                  <a:gd name="connsiteY6" fmla="*/ 367387 h 408709"/>
                  <a:gd name="connsiteX7" fmla="*/ 326569 w 400977"/>
                  <a:gd name="connsiteY7" fmla="*/ 346974 h 408709"/>
                  <a:gd name="connsiteX8" fmla="*/ 326569 w 400977"/>
                  <a:gd name="connsiteY8" fmla="*/ 408205 h 408709"/>
                  <a:gd name="connsiteX9" fmla="*/ 387800 w 400977"/>
                  <a:gd name="connsiteY9" fmla="*/ 408205 h 408709"/>
                  <a:gd name="connsiteX10" fmla="*/ 387800 w 400977"/>
                  <a:gd name="connsiteY10" fmla="*/ 326561 h 408709"/>
                  <a:gd name="connsiteX11" fmla="*/ 398007 w 400977"/>
                  <a:gd name="connsiteY11" fmla="*/ 285743 h 408709"/>
                  <a:gd name="connsiteX12" fmla="*/ 398007 w 400977"/>
                  <a:gd name="connsiteY12" fmla="*/ 193900 h 408709"/>
                  <a:gd name="connsiteX13" fmla="*/ 387800 w 400977"/>
                  <a:gd name="connsiteY13" fmla="*/ 71438 h 408709"/>
                  <a:gd name="connsiteX14" fmla="*/ 326569 w 400977"/>
                  <a:gd name="connsiteY14" fmla="*/ 0 h 408709"/>
                  <a:gd name="connsiteX15" fmla="*/ 336775 w 400977"/>
                  <a:gd name="connsiteY15" fmla="*/ 71438 h 408709"/>
                  <a:gd name="connsiteX16" fmla="*/ 295957 w 400977"/>
                  <a:gd name="connsiteY16" fmla="*/ 112256 h 408709"/>
                  <a:gd name="connsiteX17" fmla="*/ 183701 w 400977"/>
                  <a:gd name="connsiteY17" fmla="*/ 61231 h 408709"/>
                  <a:gd name="connsiteX18" fmla="*/ 51025 w 400977"/>
                  <a:gd name="connsiteY18" fmla="*/ 41961 h 40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0977" h="408709">
                    <a:moveTo>
                      <a:pt x="51025" y="41961"/>
                    </a:moveTo>
                    <a:cubicBezTo>
                      <a:pt x="52160" y="40826"/>
                      <a:pt x="0" y="223385"/>
                      <a:pt x="0" y="265338"/>
                    </a:cubicBezTo>
                    <a:cubicBezTo>
                      <a:pt x="0" y="307291"/>
                      <a:pt x="0" y="356046"/>
                      <a:pt x="0" y="357181"/>
                    </a:cubicBezTo>
                    <a:cubicBezTo>
                      <a:pt x="0" y="358316"/>
                      <a:pt x="0" y="386665"/>
                      <a:pt x="0" y="397999"/>
                    </a:cubicBezTo>
                    <a:cubicBezTo>
                      <a:pt x="0" y="409332"/>
                      <a:pt x="69349" y="394676"/>
                      <a:pt x="69349" y="395811"/>
                    </a:cubicBezTo>
                    <a:cubicBezTo>
                      <a:pt x="69349" y="396946"/>
                      <a:pt x="71437" y="346974"/>
                      <a:pt x="71437" y="346974"/>
                    </a:cubicBezTo>
                    <a:cubicBezTo>
                      <a:pt x="71437" y="346974"/>
                      <a:pt x="192765" y="387792"/>
                      <a:pt x="316363" y="367387"/>
                    </a:cubicBezTo>
                    <a:lnTo>
                      <a:pt x="326569" y="346974"/>
                    </a:lnTo>
                    <a:cubicBezTo>
                      <a:pt x="326569" y="346974"/>
                      <a:pt x="326569" y="407070"/>
                      <a:pt x="326569" y="408205"/>
                    </a:cubicBezTo>
                    <a:cubicBezTo>
                      <a:pt x="326569" y="409340"/>
                      <a:pt x="387800" y="408205"/>
                      <a:pt x="387800" y="408205"/>
                    </a:cubicBezTo>
                    <a:cubicBezTo>
                      <a:pt x="387800" y="408205"/>
                      <a:pt x="386665" y="346974"/>
                      <a:pt x="387800" y="326561"/>
                    </a:cubicBezTo>
                    <a:cubicBezTo>
                      <a:pt x="388935" y="306148"/>
                      <a:pt x="408213" y="295949"/>
                      <a:pt x="398007" y="285743"/>
                    </a:cubicBezTo>
                    <a:cubicBezTo>
                      <a:pt x="387800" y="275536"/>
                      <a:pt x="398007" y="214305"/>
                      <a:pt x="398007" y="193900"/>
                    </a:cubicBezTo>
                    <a:cubicBezTo>
                      <a:pt x="398007" y="173487"/>
                      <a:pt x="398007" y="81644"/>
                      <a:pt x="387800" y="71438"/>
                    </a:cubicBezTo>
                    <a:cubicBezTo>
                      <a:pt x="377593" y="61231"/>
                      <a:pt x="326569" y="0"/>
                      <a:pt x="326569" y="0"/>
                    </a:cubicBezTo>
                    <a:lnTo>
                      <a:pt x="336775" y="71438"/>
                    </a:lnTo>
                    <a:lnTo>
                      <a:pt x="295957" y="112256"/>
                    </a:lnTo>
                    <a:lnTo>
                      <a:pt x="183701" y="61231"/>
                    </a:lnTo>
                    <a:lnTo>
                      <a:pt x="51025" y="41961"/>
                    </a:lnTo>
                    <a:close/>
                  </a:path>
                </a:pathLst>
              </a:custGeom>
              <a:solidFill>
                <a:srgbClr val="FFFFFF"/>
              </a:solidFill>
              <a:ln w="822" cap="flat">
                <a:noFill/>
                <a:prstDash val="solid"/>
                <a:miter/>
              </a:ln>
            </p:spPr>
            <p:txBody>
              <a:bodyPr rtlCol="0" anchor="ctr"/>
              <a:lstStyle/>
              <a:p>
                <a:endParaRPr lang="en-US"/>
              </a:p>
            </p:txBody>
          </p:sp>
          <p:sp>
            <p:nvSpPr>
              <p:cNvPr id="368" name="Freeform 367">
                <a:extLst>
                  <a:ext uri="{FF2B5EF4-FFF2-40B4-BE49-F238E27FC236}">
                    <a16:creationId xmlns:a16="http://schemas.microsoft.com/office/drawing/2014/main" id="{702D8297-7AC3-2345-D30C-D6F5D722FEBB}"/>
                  </a:ext>
                </a:extLst>
              </p:cNvPr>
              <p:cNvSpPr/>
              <p:nvPr/>
            </p:nvSpPr>
            <p:spPr>
              <a:xfrm>
                <a:off x="8011112" y="3554256"/>
                <a:ext cx="61231" cy="214305"/>
              </a:xfrm>
              <a:custGeom>
                <a:avLst/>
                <a:gdLst>
                  <a:gd name="connsiteX0" fmla="*/ 20413 w 61231"/>
                  <a:gd name="connsiteY0" fmla="*/ 0 h 214305"/>
                  <a:gd name="connsiteX1" fmla="*/ 61231 w 61231"/>
                  <a:gd name="connsiteY1" fmla="*/ 71438 h 214305"/>
                  <a:gd name="connsiteX2" fmla="*/ 51025 w 61231"/>
                  <a:gd name="connsiteY2" fmla="*/ 163280 h 214305"/>
                  <a:gd name="connsiteX3" fmla="*/ 30611 w 61231"/>
                  <a:gd name="connsiteY3" fmla="*/ 214305 h 214305"/>
                  <a:gd name="connsiteX4" fmla="*/ 0 w 61231"/>
                  <a:gd name="connsiteY4" fmla="*/ 204099 h 214305"/>
                  <a:gd name="connsiteX5" fmla="*/ 20413 w 61231"/>
                  <a:gd name="connsiteY5" fmla="*/ 122454 h 214305"/>
                  <a:gd name="connsiteX6" fmla="*/ 20413 w 61231"/>
                  <a:gd name="connsiteY6" fmla="*/ 0 h 214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231" h="214305">
                    <a:moveTo>
                      <a:pt x="20413" y="0"/>
                    </a:moveTo>
                    <a:cubicBezTo>
                      <a:pt x="30619" y="0"/>
                      <a:pt x="61231" y="61231"/>
                      <a:pt x="61231" y="71438"/>
                    </a:cubicBezTo>
                    <a:cubicBezTo>
                      <a:pt x="61231" y="81644"/>
                      <a:pt x="61231" y="142876"/>
                      <a:pt x="51025" y="163280"/>
                    </a:cubicBezTo>
                    <a:cubicBezTo>
                      <a:pt x="40818" y="183694"/>
                      <a:pt x="30611" y="214305"/>
                      <a:pt x="30611" y="214305"/>
                    </a:cubicBezTo>
                    <a:cubicBezTo>
                      <a:pt x="30611" y="214305"/>
                      <a:pt x="0" y="214305"/>
                      <a:pt x="0" y="204099"/>
                    </a:cubicBezTo>
                    <a:cubicBezTo>
                      <a:pt x="0" y="193892"/>
                      <a:pt x="20413" y="122454"/>
                      <a:pt x="20413" y="122454"/>
                    </a:cubicBezTo>
                    <a:lnTo>
                      <a:pt x="20413" y="0"/>
                    </a:lnTo>
                    <a:close/>
                  </a:path>
                </a:pathLst>
              </a:custGeom>
              <a:solidFill>
                <a:srgbClr val="DF604C"/>
              </a:solidFill>
              <a:ln w="822" cap="flat">
                <a:noFill/>
                <a:prstDash val="solid"/>
                <a:miter/>
              </a:ln>
            </p:spPr>
            <p:txBody>
              <a:bodyPr rtlCol="0" anchor="ctr"/>
              <a:lstStyle/>
              <a:p>
                <a:endParaRPr lang="en-US"/>
              </a:p>
            </p:txBody>
          </p:sp>
          <p:sp>
            <p:nvSpPr>
              <p:cNvPr id="369" name="Freeform 368">
                <a:extLst>
                  <a:ext uri="{FF2B5EF4-FFF2-40B4-BE49-F238E27FC236}">
                    <a16:creationId xmlns:a16="http://schemas.microsoft.com/office/drawing/2014/main" id="{EC14B945-791F-7318-5F2C-E5E44B808F7E}"/>
                  </a:ext>
                </a:extLst>
              </p:cNvPr>
              <p:cNvSpPr/>
              <p:nvPr/>
            </p:nvSpPr>
            <p:spPr>
              <a:xfrm>
                <a:off x="7869379" y="3392102"/>
                <a:ext cx="202963" cy="162145"/>
              </a:xfrm>
              <a:custGeom>
                <a:avLst/>
                <a:gdLst>
                  <a:gd name="connsiteX0" fmla="*/ 29484 w 202963"/>
                  <a:gd name="connsiteY0" fmla="*/ 0 h 162145"/>
                  <a:gd name="connsiteX1" fmla="*/ 90716 w 202963"/>
                  <a:gd name="connsiteY1" fmla="*/ 51025 h 162145"/>
                  <a:gd name="connsiteX2" fmla="*/ 161923 w 202963"/>
                  <a:gd name="connsiteY2" fmla="*/ 34025 h 162145"/>
                  <a:gd name="connsiteX3" fmla="*/ 202964 w 202963"/>
                  <a:gd name="connsiteY3" fmla="*/ 81636 h 162145"/>
                  <a:gd name="connsiteX4" fmla="*/ 162146 w 202963"/>
                  <a:gd name="connsiteY4" fmla="*/ 162145 h 162145"/>
                  <a:gd name="connsiteX5" fmla="*/ 70303 w 202963"/>
                  <a:gd name="connsiteY5" fmla="*/ 132661 h 162145"/>
                  <a:gd name="connsiteX6" fmla="*/ 0 w 202963"/>
                  <a:gd name="connsiteY6" fmla="*/ 30612 h 162145"/>
                  <a:gd name="connsiteX7" fmla="*/ 29484 w 202963"/>
                  <a:gd name="connsiteY7" fmla="*/ 0 h 162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2963" h="162145">
                    <a:moveTo>
                      <a:pt x="29484" y="0"/>
                    </a:moveTo>
                    <a:cubicBezTo>
                      <a:pt x="29484" y="10207"/>
                      <a:pt x="69167" y="40818"/>
                      <a:pt x="90716" y="51025"/>
                    </a:cubicBezTo>
                    <a:cubicBezTo>
                      <a:pt x="112264" y="61231"/>
                      <a:pt x="161923" y="34025"/>
                      <a:pt x="161923" y="34025"/>
                    </a:cubicBezTo>
                    <a:lnTo>
                      <a:pt x="202964" y="81636"/>
                    </a:lnTo>
                    <a:lnTo>
                      <a:pt x="162146" y="162145"/>
                    </a:lnTo>
                    <a:cubicBezTo>
                      <a:pt x="162146" y="162145"/>
                      <a:pt x="70303" y="133796"/>
                      <a:pt x="70303" y="132661"/>
                    </a:cubicBezTo>
                    <a:cubicBezTo>
                      <a:pt x="70303" y="131526"/>
                      <a:pt x="0" y="30612"/>
                      <a:pt x="0" y="30612"/>
                    </a:cubicBezTo>
                    <a:lnTo>
                      <a:pt x="29484" y="0"/>
                    </a:lnTo>
                    <a:close/>
                  </a:path>
                </a:pathLst>
              </a:custGeom>
              <a:solidFill>
                <a:srgbClr val="FFFFFF"/>
              </a:solidFill>
              <a:ln w="822" cap="flat">
                <a:noFill/>
                <a:prstDash val="solid"/>
                <a:miter/>
              </a:ln>
            </p:spPr>
            <p:txBody>
              <a:bodyPr rtlCol="0" anchor="ctr"/>
              <a:lstStyle/>
              <a:p>
                <a:endParaRPr lang="en-US"/>
              </a:p>
            </p:txBody>
          </p:sp>
          <p:sp>
            <p:nvSpPr>
              <p:cNvPr id="370" name="Freeform 369">
                <a:extLst>
                  <a:ext uri="{FF2B5EF4-FFF2-40B4-BE49-F238E27FC236}">
                    <a16:creationId xmlns:a16="http://schemas.microsoft.com/office/drawing/2014/main" id="{C128032C-C7BE-6EF3-8AC7-D99855758C96}"/>
                  </a:ext>
                </a:extLst>
              </p:cNvPr>
              <p:cNvSpPr/>
              <p:nvPr/>
            </p:nvSpPr>
            <p:spPr>
              <a:xfrm>
                <a:off x="7715163" y="3778767"/>
                <a:ext cx="369441" cy="738172"/>
              </a:xfrm>
              <a:custGeom>
                <a:avLst/>
                <a:gdLst>
                  <a:gd name="connsiteX0" fmla="*/ 367387 w 369441"/>
                  <a:gd name="connsiteY0" fmla="*/ 122462 h 738172"/>
                  <a:gd name="connsiteX1" fmla="*/ 357189 w 369441"/>
                  <a:gd name="connsiteY1" fmla="*/ 204107 h 738172"/>
                  <a:gd name="connsiteX2" fmla="*/ 336775 w 369441"/>
                  <a:gd name="connsiteY2" fmla="*/ 377594 h 738172"/>
                  <a:gd name="connsiteX3" fmla="*/ 316363 w 369441"/>
                  <a:gd name="connsiteY3" fmla="*/ 561287 h 738172"/>
                  <a:gd name="connsiteX4" fmla="*/ 306164 w 369441"/>
                  <a:gd name="connsiteY4" fmla="*/ 724568 h 738172"/>
                  <a:gd name="connsiteX5" fmla="*/ 224520 w 369441"/>
                  <a:gd name="connsiteY5" fmla="*/ 724568 h 738172"/>
                  <a:gd name="connsiteX6" fmla="*/ 214321 w 369441"/>
                  <a:gd name="connsiteY6" fmla="*/ 346974 h 738172"/>
                  <a:gd name="connsiteX7" fmla="*/ 193908 w 369441"/>
                  <a:gd name="connsiteY7" fmla="*/ 214305 h 738172"/>
                  <a:gd name="connsiteX8" fmla="*/ 153090 w 369441"/>
                  <a:gd name="connsiteY8" fmla="*/ 387792 h 738172"/>
                  <a:gd name="connsiteX9" fmla="*/ 123606 w 369441"/>
                  <a:gd name="connsiteY9" fmla="*/ 520461 h 738172"/>
                  <a:gd name="connsiteX10" fmla="*/ 81644 w 369441"/>
                  <a:gd name="connsiteY10" fmla="*/ 734766 h 738172"/>
                  <a:gd name="connsiteX11" fmla="*/ 0 w 369441"/>
                  <a:gd name="connsiteY11" fmla="*/ 724568 h 738172"/>
                  <a:gd name="connsiteX12" fmla="*/ 30611 w 369441"/>
                  <a:gd name="connsiteY12" fmla="*/ 500048 h 738172"/>
                  <a:gd name="connsiteX13" fmla="*/ 41385 w 369441"/>
                  <a:gd name="connsiteY13" fmla="*/ 102625 h 738172"/>
                  <a:gd name="connsiteX14" fmla="*/ 81636 w 369441"/>
                  <a:gd name="connsiteY14" fmla="*/ 51025 h 738172"/>
                  <a:gd name="connsiteX15" fmla="*/ 85436 w 369441"/>
                  <a:gd name="connsiteY15" fmla="*/ 27675 h 738172"/>
                  <a:gd name="connsiteX16" fmla="*/ 91843 w 369441"/>
                  <a:gd name="connsiteY16" fmla="*/ 0 h 738172"/>
                  <a:gd name="connsiteX17" fmla="*/ 337335 w 369441"/>
                  <a:gd name="connsiteY17" fmla="*/ 10774 h 738172"/>
                  <a:gd name="connsiteX18" fmla="*/ 333083 w 369441"/>
                  <a:gd name="connsiteY18" fmla="*/ 42562 h 738172"/>
                  <a:gd name="connsiteX19" fmla="*/ 336759 w 369441"/>
                  <a:gd name="connsiteY19" fmla="*/ 71438 h 738172"/>
                  <a:gd name="connsiteX20" fmla="*/ 367387 w 369441"/>
                  <a:gd name="connsiteY20" fmla="*/ 122462 h 73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9441" h="738172">
                    <a:moveTo>
                      <a:pt x="367387" y="122462"/>
                    </a:moveTo>
                    <a:cubicBezTo>
                      <a:pt x="357189" y="164415"/>
                      <a:pt x="356054" y="173487"/>
                      <a:pt x="357189" y="204107"/>
                    </a:cubicBezTo>
                    <a:cubicBezTo>
                      <a:pt x="358324" y="234718"/>
                      <a:pt x="346990" y="346974"/>
                      <a:pt x="336775" y="377594"/>
                    </a:cubicBezTo>
                    <a:cubicBezTo>
                      <a:pt x="326577" y="408205"/>
                      <a:pt x="315227" y="520461"/>
                      <a:pt x="316363" y="561287"/>
                    </a:cubicBezTo>
                    <a:cubicBezTo>
                      <a:pt x="317506" y="602105"/>
                      <a:pt x="306164" y="724568"/>
                      <a:pt x="306164" y="724568"/>
                    </a:cubicBezTo>
                    <a:cubicBezTo>
                      <a:pt x="306164" y="724568"/>
                      <a:pt x="255139" y="755179"/>
                      <a:pt x="224520" y="724568"/>
                    </a:cubicBezTo>
                    <a:cubicBezTo>
                      <a:pt x="224520" y="724568"/>
                      <a:pt x="213187" y="387792"/>
                      <a:pt x="214321" y="346974"/>
                    </a:cubicBezTo>
                    <a:cubicBezTo>
                      <a:pt x="215456" y="306148"/>
                      <a:pt x="193908" y="214305"/>
                      <a:pt x="193908" y="214305"/>
                    </a:cubicBezTo>
                    <a:cubicBezTo>
                      <a:pt x="193908" y="214305"/>
                      <a:pt x="163297" y="357172"/>
                      <a:pt x="153090" y="387792"/>
                    </a:cubicBezTo>
                    <a:cubicBezTo>
                      <a:pt x="142875" y="418404"/>
                      <a:pt x="134947" y="500048"/>
                      <a:pt x="123606" y="520461"/>
                    </a:cubicBezTo>
                    <a:cubicBezTo>
                      <a:pt x="112264" y="540874"/>
                      <a:pt x="81644" y="734766"/>
                      <a:pt x="81644" y="734766"/>
                    </a:cubicBezTo>
                    <a:cubicBezTo>
                      <a:pt x="81644" y="734766"/>
                      <a:pt x="9071" y="744964"/>
                      <a:pt x="0" y="724568"/>
                    </a:cubicBezTo>
                    <a:cubicBezTo>
                      <a:pt x="0" y="724568"/>
                      <a:pt x="29484" y="561287"/>
                      <a:pt x="30611" y="500048"/>
                    </a:cubicBezTo>
                    <a:cubicBezTo>
                      <a:pt x="31746" y="438817"/>
                      <a:pt x="30611" y="122462"/>
                      <a:pt x="41385" y="102625"/>
                    </a:cubicBezTo>
                    <a:cubicBezTo>
                      <a:pt x="52160" y="82779"/>
                      <a:pt x="81636" y="61239"/>
                      <a:pt x="81636" y="51025"/>
                    </a:cubicBezTo>
                    <a:cubicBezTo>
                      <a:pt x="81636" y="46797"/>
                      <a:pt x="83380" y="37331"/>
                      <a:pt x="85436" y="27675"/>
                    </a:cubicBezTo>
                    <a:cubicBezTo>
                      <a:pt x="88339" y="14015"/>
                      <a:pt x="91843" y="0"/>
                      <a:pt x="91843" y="0"/>
                    </a:cubicBezTo>
                    <a:cubicBezTo>
                      <a:pt x="91843" y="0"/>
                      <a:pt x="285735" y="30612"/>
                      <a:pt x="337335" y="10774"/>
                    </a:cubicBezTo>
                    <a:cubicBezTo>
                      <a:pt x="337335" y="10774"/>
                      <a:pt x="334465" y="26927"/>
                      <a:pt x="333083" y="42562"/>
                    </a:cubicBezTo>
                    <a:cubicBezTo>
                      <a:pt x="331800" y="57234"/>
                      <a:pt x="331825" y="71438"/>
                      <a:pt x="336759" y="71438"/>
                    </a:cubicBezTo>
                    <a:cubicBezTo>
                      <a:pt x="346982" y="71438"/>
                      <a:pt x="377593" y="80501"/>
                      <a:pt x="367387" y="122462"/>
                    </a:cubicBezTo>
                    <a:close/>
                  </a:path>
                </a:pathLst>
              </a:custGeom>
              <a:solidFill>
                <a:srgbClr val="998C8A"/>
              </a:solidFill>
              <a:ln w="822" cap="flat">
                <a:noFill/>
                <a:prstDash val="solid"/>
                <a:miter/>
              </a:ln>
            </p:spPr>
            <p:txBody>
              <a:bodyPr rtlCol="0" anchor="ctr"/>
              <a:lstStyle/>
              <a:p>
                <a:endParaRPr lang="en-US"/>
              </a:p>
            </p:txBody>
          </p:sp>
          <p:sp>
            <p:nvSpPr>
              <p:cNvPr id="371" name="Freeform 370">
                <a:extLst>
                  <a:ext uri="{FF2B5EF4-FFF2-40B4-BE49-F238E27FC236}">
                    <a16:creationId xmlns:a16="http://schemas.microsoft.com/office/drawing/2014/main" id="{A6B05971-CB84-C3E0-2286-AD6162FBA761}"/>
                  </a:ext>
                </a:extLst>
              </p:cNvPr>
              <p:cNvSpPr/>
              <p:nvPr/>
            </p:nvSpPr>
            <p:spPr>
              <a:xfrm>
                <a:off x="7675477" y="4553423"/>
                <a:ext cx="121321" cy="87014"/>
              </a:xfrm>
              <a:custGeom>
                <a:avLst/>
                <a:gdLst>
                  <a:gd name="connsiteX0" fmla="*/ 9073 w 121321"/>
                  <a:gd name="connsiteY0" fmla="*/ 62160 h 87014"/>
                  <a:gd name="connsiteX1" fmla="*/ 29487 w 121321"/>
                  <a:gd name="connsiteY1" fmla="*/ 41747 h 87014"/>
                  <a:gd name="connsiteX2" fmla="*/ 60098 w 121321"/>
                  <a:gd name="connsiteY2" fmla="*/ 928 h 87014"/>
                  <a:gd name="connsiteX3" fmla="*/ 90710 w 121321"/>
                  <a:gd name="connsiteY3" fmla="*/ 21342 h 87014"/>
                  <a:gd name="connsiteX4" fmla="*/ 121321 w 121321"/>
                  <a:gd name="connsiteY4" fmla="*/ 21342 h 87014"/>
                  <a:gd name="connsiteX5" fmla="*/ 121321 w 121321"/>
                  <a:gd name="connsiteY5" fmla="*/ 72366 h 87014"/>
                  <a:gd name="connsiteX6" fmla="*/ 100908 w 121321"/>
                  <a:gd name="connsiteY6" fmla="*/ 72366 h 87014"/>
                  <a:gd name="connsiteX7" fmla="*/ 100908 w 121321"/>
                  <a:gd name="connsiteY7" fmla="*/ 62160 h 87014"/>
                  <a:gd name="connsiteX8" fmla="*/ 80495 w 121321"/>
                  <a:gd name="connsiteY8" fmla="*/ 72366 h 87014"/>
                  <a:gd name="connsiteX9" fmla="*/ 9057 w 121321"/>
                  <a:gd name="connsiteY9" fmla="*/ 82573 h 87014"/>
                  <a:gd name="connsiteX10" fmla="*/ 9073 w 121321"/>
                  <a:gd name="connsiteY10" fmla="*/ 62160 h 8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321" h="87014">
                    <a:moveTo>
                      <a:pt x="9073" y="62160"/>
                    </a:moveTo>
                    <a:cubicBezTo>
                      <a:pt x="10209" y="51953"/>
                      <a:pt x="19280" y="51953"/>
                      <a:pt x="29487" y="41747"/>
                    </a:cubicBezTo>
                    <a:cubicBezTo>
                      <a:pt x="39694" y="31540"/>
                      <a:pt x="40384" y="5427"/>
                      <a:pt x="60098" y="928"/>
                    </a:cubicBezTo>
                    <a:cubicBezTo>
                      <a:pt x="71210" y="-1605"/>
                      <a:pt x="79377" y="-206"/>
                      <a:pt x="90710" y="21342"/>
                    </a:cubicBezTo>
                    <a:cubicBezTo>
                      <a:pt x="102052" y="42890"/>
                      <a:pt x="121321" y="21342"/>
                      <a:pt x="121321" y="21342"/>
                    </a:cubicBezTo>
                    <a:lnTo>
                      <a:pt x="121321" y="72366"/>
                    </a:lnTo>
                    <a:cubicBezTo>
                      <a:pt x="121321" y="72366"/>
                      <a:pt x="99781" y="71231"/>
                      <a:pt x="100908" y="72366"/>
                    </a:cubicBezTo>
                    <a:cubicBezTo>
                      <a:pt x="102043" y="73501"/>
                      <a:pt x="100908" y="62160"/>
                      <a:pt x="100908" y="62160"/>
                    </a:cubicBezTo>
                    <a:cubicBezTo>
                      <a:pt x="100908" y="62160"/>
                      <a:pt x="90701" y="61025"/>
                      <a:pt x="80495" y="72366"/>
                    </a:cubicBezTo>
                    <a:cubicBezTo>
                      <a:pt x="70289" y="83708"/>
                      <a:pt x="29471" y="92779"/>
                      <a:pt x="9057" y="82573"/>
                    </a:cubicBezTo>
                    <a:cubicBezTo>
                      <a:pt x="-11331" y="72358"/>
                      <a:pt x="9073" y="62160"/>
                      <a:pt x="9073" y="62160"/>
                    </a:cubicBezTo>
                    <a:close/>
                  </a:path>
                </a:pathLst>
              </a:custGeom>
              <a:solidFill>
                <a:srgbClr val="2C2D30"/>
              </a:solidFill>
              <a:ln w="822" cap="flat">
                <a:noFill/>
                <a:prstDash val="solid"/>
                <a:miter/>
              </a:ln>
            </p:spPr>
            <p:txBody>
              <a:bodyPr rtlCol="0" anchor="ctr"/>
              <a:lstStyle/>
              <a:p>
                <a:endParaRPr lang="en-US"/>
              </a:p>
            </p:txBody>
          </p:sp>
          <p:sp>
            <p:nvSpPr>
              <p:cNvPr id="372" name="Freeform 371">
                <a:extLst>
                  <a:ext uri="{FF2B5EF4-FFF2-40B4-BE49-F238E27FC236}">
                    <a16:creationId xmlns:a16="http://schemas.microsoft.com/office/drawing/2014/main" id="{FE43E25B-94D3-FF18-18C0-E14AB4D4DBF8}"/>
                  </a:ext>
                </a:extLst>
              </p:cNvPr>
              <p:cNvSpPr/>
              <p:nvPr/>
            </p:nvSpPr>
            <p:spPr>
              <a:xfrm>
                <a:off x="7951023" y="4552680"/>
                <a:ext cx="121325" cy="86622"/>
              </a:xfrm>
              <a:custGeom>
                <a:avLst/>
                <a:gdLst>
                  <a:gd name="connsiteX0" fmla="*/ 112248 w 121325"/>
                  <a:gd name="connsiteY0" fmla="*/ 61767 h 86622"/>
                  <a:gd name="connsiteX1" fmla="*/ 91835 w 121325"/>
                  <a:gd name="connsiteY1" fmla="*/ 41354 h 86622"/>
                  <a:gd name="connsiteX2" fmla="*/ 61223 w 121325"/>
                  <a:gd name="connsiteY2" fmla="*/ 536 h 86622"/>
                  <a:gd name="connsiteX3" fmla="*/ 30612 w 121325"/>
                  <a:gd name="connsiteY3" fmla="*/ 20949 h 86622"/>
                  <a:gd name="connsiteX4" fmla="*/ 0 w 121325"/>
                  <a:gd name="connsiteY4" fmla="*/ 20949 h 86622"/>
                  <a:gd name="connsiteX5" fmla="*/ 0 w 121325"/>
                  <a:gd name="connsiteY5" fmla="*/ 71974 h 86622"/>
                  <a:gd name="connsiteX6" fmla="*/ 20413 w 121325"/>
                  <a:gd name="connsiteY6" fmla="*/ 71974 h 86622"/>
                  <a:gd name="connsiteX7" fmla="*/ 20413 w 121325"/>
                  <a:gd name="connsiteY7" fmla="*/ 61767 h 86622"/>
                  <a:gd name="connsiteX8" fmla="*/ 40827 w 121325"/>
                  <a:gd name="connsiteY8" fmla="*/ 71974 h 86622"/>
                  <a:gd name="connsiteX9" fmla="*/ 112264 w 121325"/>
                  <a:gd name="connsiteY9" fmla="*/ 82181 h 86622"/>
                  <a:gd name="connsiteX10" fmla="*/ 112248 w 121325"/>
                  <a:gd name="connsiteY10" fmla="*/ 61767 h 8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325" h="86622">
                    <a:moveTo>
                      <a:pt x="112248" y="61767"/>
                    </a:moveTo>
                    <a:cubicBezTo>
                      <a:pt x="111113" y="51561"/>
                      <a:pt x="102041" y="51561"/>
                      <a:pt x="91835" y="41354"/>
                    </a:cubicBezTo>
                    <a:cubicBezTo>
                      <a:pt x="81628" y="31148"/>
                      <a:pt x="72565" y="1573"/>
                      <a:pt x="61223" y="536"/>
                    </a:cubicBezTo>
                    <a:cubicBezTo>
                      <a:pt x="44429" y="-1002"/>
                      <a:pt x="41945" y="-599"/>
                      <a:pt x="30612" y="20949"/>
                    </a:cubicBezTo>
                    <a:cubicBezTo>
                      <a:pt x="19270" y="42498"/>
                      <a:pt x="0" y="20949"/>
                      <a:pt x="0" y="20949"/>
                    </a:cubicBezTo>
                    <a:lnTo>
                      <a:pt x="0" y="71974"/>
                    </a:lnTo>
                    <a:cubicBezTo>
                      <a:pt x="0" y="71974"/>
                      <a:pt x="21540" y="70839"/>
                      <a:pt x="20413" y="71974"/>
                    </a:cubicBezTo>
                    <a:cubicBezTo>
                      <a:pt x="19279" y="73109"/>
                      <a:pt x="20413" y="61767"/>
                      <a:pt x="20413" y="61767"/>
                    </a:cubicBezTo>
                    <a:cubicBezTo>
                      <a:pt x="20413" y="61767"/>
                      <a:pt x="30620" y="60632"/>
                      <a:pt x="40827" y="71974"/>
                    </a:cubicBezTo>
                    <a:cubicBezTo>
                      <a:pt x="51033" y="83316"/>
                      <a:pt x="91851" y="92387"/>
                      <a:pt x="112264" y="82181"/>
                    </a:cubicBezTo>
                    <a:cubicBezTo>
                      <a:pt x="132661" y="71974"/>
                      <a:pt x="112248" y="61767"/>
                      <a:pt x="112248" y="61767"/>
                    </a:cubicBezTo>
                    <a:close/>
                  </a:path>
                </a:pathLst>
              </a:custGeom>
              <a:solidFill>
                <a:srgbClr val="2C2D30"/>
              </a:solidFill>
              <a:ln w="822" cap="flat">
                <a:noFill/>
                <a:prstDash val="solid"/>
                <a:miter/>
              </a:ln>
            </p:spPr>
            <p:txBody>
              <a:bodyPr rtlCol="0" anchor="ctr"/>
              <a:lstStyle/>
              <a:p>
                <a:endParaRPr lang="en-US"/>
              </a:p>
            </p:txBody>
          </p:sp>
          <p:sp>
            <p:nvSpPr>
              <p:cNvPr id="373" name="Freeform 372">
                <a:extLst>
                  <a:ext uri="{FF2B5EF4-FFF2-40B4-BE49-F238E27FC236}">
                    <a16:creationId xmlns:a16="http://schemas.microsoft.com/office/drawing/2014/main" id="{BFAED8BB-2FF3-B549-2C47-66B82C61A604}"/>
                  </a:ext>
                </a:extLst>
              </p:cNvPr>
              <p:cNvSpPr/>
              <p:nvPr/>
            </p:nvSpPr>
            <p:spPr>
              <a:xfrm>
                <a:off x="7725369" y="3370058"/>
                <a:ext cx="367419" cy="327065"/>
              </a:xfrm>
              <a:custGeom>
                <a:avLst/>
                <a:gdLst>
                  <a:gd name="connsiteX0" fmla="*/ 193900 w 367419"/>
                  <a:gd name="connsiteY0" fmla="*/ 504 h 327065"/>
                  <a:gd name="connsiteX1" fmla="*/ 173487 w 367419"/>
                  <a:gd name="connsiteY1" fmla="*/ 504 h 327065"/>
                  <a:gd name="connsiteX2" fmla="*/ 132669 w 367419"/>
                  <a:gd name="connsiteY2" fmla="*/ 20918 h 327065"/>
                  <a:gd name="connsiteX3" fmla="*/ 61231 w 367419"/>
                  <a:gd name="connsiteY3" fmla="*/ 61736 h 327065"/>
                  <a:gd name="connsiteX4" fmla="*/ 0 w 367419"/>
                  <a:gd name="connsiteY4" fmla="*/ 235223 h 327065"/>
                  <a:gd name="connsiteX5" fmla="*/ 10206 w 367419"/>
                  <a:gd name="connsiteY5" fmla="*/ 276041 h 327065"/>
                  <a:gd name="connsiteX6" fmla="*/ 51025 w 367419"/>
                  <a:gd name="connsiteY6" fmla="*/ 122967 h 327065"/>
                  <a:gd name="connsiteX7" fmla="*/ 112255 w 367419"/>
                  <a:gd name="connsiteY7" fmla="*/ 112760 h 327065"/>
                  <a:gd name="connsiteX8" fmla="*/ 224511 w 367419"/>
                  <a:gd name="connsiteY8" fmla="*/ 173991 h 327065"/>
                  <a:gd name="connsiteX9" fmla="*/ 255122 w 367419"/>
                  <a:gd name="connsiteY9" fmla="*/ 184198 h 327065"/>
                  <a:gd name="connsiteX10" fmla="*/ 275536 w 367419"/>
                  <a:gd name="connsiteY10" fmla="*/ 214809 h 327065"/>
                  <a:gd name="connsiteX11" fmla="*/ 265329 w 367419"/>
                  <a:gd name="connsiteY11" fmla="*/ 265834 h 327065"/>
                  <a:gd name="connsiteX12" fmla="*/ 285743 w 367419"/>
                  <a:gd name="connsiteY12" fmla="*/ 327065 h 327065"/>
                  <a:gd name="connsiteX13" fmla="*/ 316354 w 367419"/>
                  <a:gd name="connsiteY13" fmla="*/ 327065 h 327065"/>
                  <a:gd name="connsiteX14" fmla="*/ 306147 w 367419"/>
                  <a:gd name="connsiteY14" fmla="*/ 255628 h 327065"/>
                  <a:gd name="connsiteX15" fmla="*/ 316354 w 367419"/>
                  <a:gd name="connsiteY15" fmla="*/ 184190 h 327065"/>
                  <a:gd name="connsiteX16" fmla="*/ 367378 w 367419"/>
                  <a:gd name="connsiteY16" fmla="*/ 102545 h 327065"/>
                  <a:gd name="connsiteX17" fmla="*/ 346965 w 367419"/>
                  <a:gd name="connsiteY17" fmla="*/ 82132 h 327065"/>
                  <a:gd name="connsiteX18" fmla="*/ 326634 w 367419"/>
                  <a:gd name="connsiteY18" fmla="*/ 61637 h 327065"/>
                  <a:gd name="connsiteX19" fmla="*/ 305827 w 367419"/>
                  <a:gd name="connsiteY19" fmla="*/ 46257 h 327065"/>
                  <a:gd name="connsiteX20" fmla="*/ 302529 w 367419"/>
                  <a:gd name="connsiteY20" fmla="*/ 57755 h 327065"/>
                  <a:gd name="connsiteX21" fmla="*/ 320260 w 367419"/>
                  <a:gd name="connsiteY21" fmla="*/ 99075 h 327065"/>
                  <a:gd name="connsiteX22" fmla="*/ 306147 w 367419"/>
                  <a:gd name="connsiteY22" fmla="*/ 153562 h 327065"/>
                  <a:gd name="connsiteX23" fmla="*/ 234710 w 367419"/>
                  <a:gd name="connsiteY23" fmla="*/ 133149 h 327065"/>
                  <a:gd name="connsiteX24" fmla="*/ 183685 w 367419"/>
                  <a:gd name="connsiteY24" fmla="*/ 61711 h 327065"/>
                  <a:gd name="connsiteX25" fmla="*/ 193900 w 367419"/>
                  <a:gd name="connsiteY25" fmla="*/ 504 h 3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7419" h="327065">
                    <a:moveTo>
                      <a:pt x="193900" y="504"/>
                    </a:moveTo>
                    <a:cubicBezTo>
                      <a:pt x="193900" y="504"/>
                      <a:pt x="183693" y="-631"/>
                      <a:pt x="173487" y="504"/>
                    </a:cubicBezTo>
                    <a:cubicBezTo>
                      <a:pt x="163280" y="1639"/>
                      <a:pt x="142875" y="19783"/>
                      <a:pt x="132669" y="20918"/>
                    </a:cubicBezTo>
                    <a:cubicBezTo>
                      <a:pt x="122462" y="22053"/>
                      <a:pt x="71437" y="50402"/>
                      <a:pt x="61231" y="61736"/>
                    </a:cubicBezTo>
                    <a:cubicBezTo>
                      <a:pt x="51025" y="73069"/>
                      <a:pt x="0" y="213675"/>
                      <a:pt x="0" y="235223"/>
                    </a:cubicBezTo>
                    <a:cubicBezTo>
                      <a:pt x="0" y="256771"/>
                      <a:pt x="9071" y="286247"/>
                      <a:pt x="10206" y="276041"/>
                    </a:cubicBezTo>
                    <a:cubicBezTo>
                      <a:pt x="11342" y="265834"/>
                      <a:pt x="40818" y="122967"/>
                      <a:pt x="51025" y="122967"/>
                    </a:cubicBezTo>
                    <a:cubicBezTo>
                      <a:pt x="61231" y="122967"/>
                      <a:pt x="81636" y="102554"/>
                      <a:pt x="112255" y="112760"/>
                    </a:cubicBezTo>
                    <a:cubicBezTo>
                      <a:pt x="142875" y="122967"/>
                      <a:pt x="204098" y="163785"/>
                      <a:pt x="224511" y="173991"/>
                    </a:cubicBezTo>
                    <a:cubicBezTo>
                      <a:pt x="244925" y="184198"/>
                      <a:pt x="244925" y="184198"/>
                      <a:pt x="255122" y="184198"/>
                    </a:cubicBezTo>
                    <a:cubicBezTo>
                      <a:pt x="265321" y="184198"/>
                      <a:pt x="274401" y="193270"/>
                      <a:pt x="275536" y="214809"/>
                    </a:cubicBezTo>
                    <a:cubicBezTo>
                      <a:pt x="276671" y="236349"/>
                      <a:pt x="265329" y="254493"/>
                      <a:pt x="265329" y="265834"/>
                    </a:cubicBezTo>
                    <a:cubicBezTo>
                      <a:pt x="265329" y="277176"/>
                      <a:pt x="285743" y="327065"/>
                      <a:pt x="285743" y="327065"/>
                    </a:cubicBezTo>
                    <a:lnTo>
                      <a:pt x="316354" y="327065"/>
                    </a:lnTo>
                    <a:cubicBezTo>
                      <a:pt x="316354" y="327065"/>
                      <a:pt x="306147" y="286247"/>
                      <a:pt x="306147" y="255628"/>
                    </a:cubicBezTo>
                    <a:cubicBezTo>
                      <a:pt x="306147" y="225016"/>
                      <a:pt x="306147" y="194396"/>
                      <a:pt x="316354" y="184190"/>
                    </a:cubicBezTo>
                    <a:cubicBezTo>
                      <a:pt x="326561" y="173983"/>
                      <a:pt x="366244" y="101419"/>
                      <a:pt x="367378" y="102545"/>
                    </a:cubicBezTo>
                    <a:cubicBezTo>
                      <a:pt x="368513" y="103680"/>
                      <a:pt x="345839" y="80997"/>
                      <a:pt x="346965" y="82132"/>
                    </a:cubicBezTo>
                    <a:cubicBezTo>
                      <a:pt x="348101" y="83267"/>
                      <a:pt x="340970" y="75980"/>
                      <a:pt x="326634" y="61637"/>
                    </a:cubicBezTo>
                    <a:cubicBezTo>
                      <a:pt x="322382" y="57385"/>
                      <a:pt x="312596" y="50690"/>
                      <a:pt x="305827" y="46257"/>
                    </a:cubicBezTo>
                    <a:cubicBezTo>
                      <a:pt x="303738" y="44892"/>
                      <a:pt x="301525" y="55477"/>
                      <a:pt x="302529" y="57755"/>
                    </a:cubicBezTo>
                    <a:cubicBezTo>
                      <a:pt x="308590" y="71531"/>
                      <a:pt x="320260" y="91442"/>
                      <a:pt x="320260" y="99075"/>
                    </a:cubicBezTo>
                    <a:cubicBezTo>
                      <a:pt x="320260" y="109281"/>
                      <a:pt x="316354" y="143363"/>
                      <a:pt x="306147" y="153562"/>
                    </a:cubicBezTo>
                    <a:cubicBezTo>
                      <a:pt x="295941" y="163760"/>
                      <a:pt x="265329" y="153562"/>
                      <a:pt x="234710" y="133149"/>
                    </a:cubicBezTo>
                    <a:cubicBezTo>
                      <a:pt x="204098" y="112736"/>
                      <a:pt x="193892" y="82124"/>
                      <a:pt x="183685" y="61711"/>
                    </a:cubicBezTo>
                    <a:cubicBezTo>
                      <a:pt x="173479" y="41298"/>
                      <a:pt x="193900" y="504"/>
                      <a:pt x="193900" y="504"/>
                    </a:cubicBezTo>
                    <a:close/>
                  </a:path>
                </a:pathLst>
              </a:custGeom>
              <a:solidFill>
                <a:srgbClr val="DF604C"/>
              </a:solidFill>
              <a:ln w="822" cap="flat">
                <a:noFill/>
                <a:prstDash val="solid"/>
                <a:miter/>
              </a:ln>
            </p:spPr>
            <p:txBody>
              <a:bodyPr rtlCol="0" anchor="ctr"/>
              <a:lstStyle/>
              <a:p>
                <a:endParaRPr lang="en-US"/>
              </a:p>
            </p:txBody>
          </p:sp>
          <p:sp>
            <p:nvSpPr>
              <p:cNvPr id="374" name="Freeform 373">
                <a:extLst>
                  <a:ext uri="{FF2B5EF4-FFF2-40B4-BE49-F238E27FC236}">
                    <a16:creationId xmlns:a16="http://schemas.microsoft.com/office/drawing/2014/main" id="{3E5A9552-0270-B32A-3DB5-84FC89450698}"/>
                  </a:ext>
                </a:extLst>
              </p:cNvPr>
              <p:cNvSpPr/>
              <p:nvPr/>
            </p:nvSpPr>
            <p:spPr>
              <a:xfrm>
                <a:off x="7796123" y="3601316"/>
                <a:ext cx="26302" cy="89301"/>
              </a:xfrm>
              <a:custGeom>
                <a:avLst/>
                <a:gdLst>
                  <a:gd name="connsiteX0" fmla="*/ 26303 w 26302"/>
                  <a:gd name="connsiteY0" fmla="*/ 0 h 89301"/>
                  <a:gd name="connsiteX1" fmla="*/ 17 w 26302"/>
                  <a:gd name="connsiteY1" fmla="*/ 86826 h 89301"/>
                  <a:gd name="connsiteX2" fmla="*/ 26303 w 26302"/>
                  <a:gd name="connsiteY2" fmla="*/ 0 h 89301"/>
                </a:gdLst>
                <a:ahLst/>
                <a:cxnLst>
                  <a:cxn ang="0">
                    <a:pos x="connsiteX0" y="connsiteY0"/>
                  </a:cxn>
                  <a:cxn ang="0">
                    <a:pos x="connsiteX1" y="connsiteY1"/>
                  </a:cxn>
                  <a:cxn ang="0">
                    <a:pos x="connsiteX2" y="connsiteY2"/>
                  </a:cxn>
                </a:cxnLst>
                <a:rect l="l" t="t" r="r" b="b"/>
                <a:pathLst>
                  <a:path w="26302" h="89301">
                    <a:moveTo>
                      <a:pt x="26303" y="0"/>
                    </a:moveTo>
                    <a:cubicBezTo>
                      <a:pt x="26303" y="0"/>
                      <a:pt x="815" y="66914"/>
                      <a:pt x="17" y="86826"/>
                    </a:cubicBezTo>
                    <a:cubicBezTo>
                      <a:pt x="-780" y="106737"/>
                      <a:pt x="26303" y="0"/>
                      <a:pt x="26303" y="0"/>
                    </a:cubicBezTo>
                    <a:close/>
                  </a:path>
                </a:pathLst>
              </a:custGeom>
              <a:solidFill>
                <a:srgbClr val="998C8A"/>
              </a:solidFill>
              <a:ln w="822" cap="flat">
                <a:noFill/>
                <a:prstDash val="solid"/>
                <a:miter/>
              </a:ln>
            </p:spPr>
            <p:txBody>
              <a:bodyPr rtlCol="0" anchor="ctr"/>
              <a:lstStyle/>
              <a:p>
                <a:endParaRPr lang="en-US"/>
              </a:p>
            </p:txBody>
          </p:sp>
          <p:sp>
            <p:nvSpPr>
              <p:cNvPr id="375" name="Freeform 374">
                <a:extLst>
                  <a:ext uri="{FF2B5EF4-FFF2-40B4-BE49-F238E27FC236}">
                    <a16:creationId xmlns:a16="http://schemas.microsoft.com/office/drawing/2014/main" id="{DD974989-398F-7EAE-DB9F-0F290D5C89AF}"/>
                  </a:ext>
                </a:extLst>
              </p:cNvPr>
              <p:cNvSpPr/>
              <p:nvPr/>
            </p:nvSpPr>
            <p:spPr>
              <a:xfrm>
                <a:off x="8059636" y="3666599"/>
                <a:ext cx="21731" cy="90529"/>
              </a:xfrm>
              <a:custGeom>
                <a:avLst/>
                <a:gdLst>
                  <a:gd name="connsiteX0" fmla="*/ 0 w 21731"/>
                  <a:gd name="connsiteY0" fmla="*/ 90530 h 90529"/>
                  <a:gd name="connsiteX1" fmla="*/ 21729 w 21731"/>
                  <a:gd name="connsiteY1" fmla="*/ 2454 h 90529"/>
                  <a:gd name="connsiteX2" fmla="*/ 0 w 21731"/>
                  <a:gd name="connsiteY2" fmla="*/ 90530 h 90529"/>
                </a:gdLst>
                <a:ahLst/>
                <a:cxnLst>
                  <a:cxn ang="0">
                    <a:pos x="connsiteX0" y="connsiteY0"/>
                  </a:cxn>
                  <a:cxn ang="0">
                    <a:pos x="connsiteX1" y="connsiteY1"/>
                  </a:cxn>
                  <a:cxn ang="0">
                    <a:pos x="connsiteX2" y="connsiteY2"/>
                  </a:cxn>
                </a:cxnLst>
                <a:rect l="l" t="t" r="r" b="b"/>
                <a:pathLst>
                  <a:path w="21731" h="90529">
                    <a:moveTo>
                      <a:pt x="0" y="90530"/>
                    </a:moveTo>
                    <a:cubicBezTo>
                      <a:pt x="0" y="90530"/>
                      <a:pt x="21976" y="22382"/>
                      <a:pt x="21729" y="2454"/>
                    </a:cubicBezTo>
                    <a:cubicBezTo>
                      <a:pt x="21490" y="-17474"/>
                      <a:pt x="0" y="90530"/>
                      <a:pt x="0" y="90530"/>
                    </a:cubicBezTo>
                    <a:close/>
                  </a:path>
                </a:pathLst>
              </a:custGeom>
              <a:solidFill>
                <a:srgbClr val="998C8A"/>
              </a:solidFill>
              <a:ln w="822" cap="flat">
                <a:noFill/>
                <a:prstDash val="solid"/>
                <a:miter/>
              </a:ln>
            </p:spPr>
            <p:txBody>
              <a:bodyPr rtlCol="0" anchor="ctr"/>
              <a:lstStyle/>
              <a:p>
                <a:endParaRPr lang="en-US"/>
              </a:p>
            </p:txBody>
          </p:sp>
          <p:sp>
            <p:nvSpPr>
              <p:cNvPr id="376" name="Freeform 375">
                <a:extLst>
                  <a:ext uri="{FF2B5EF4-FFF2-40B4-BE49-F238E27FC236}">
                    <a16:creationId xmlns:a16="http://schemas.microsoft.com/office/drawing/2014/main" id="{6DDFB67B-C1DA-4956-0AAF-5309641F209A}"/>
                  </a:ext>
                </a:extLst>
              </p:cNvPr>
              <p:cNvSpPr/>
              <p:nvPr/>
            </p:nvSpPr>
            <p:spPr>
              <a:xfrm>
                <a:off x="7800598" y="3778759"/>
                <a:ext cx="251907" cy="45906"/>
              </a:xfrm>
              <a:custGeom>
                <a:avLst/>
                <a:gdLst>
                  <a:gd name="connsiteX0" fmla="*/ 251907 w 251907"/>
                  <a:gd name="connsiteY0" fmla="*/ 10774 h 45906"/>
                  <a:gd name="connsiteX1" fmla="*/ 247655 w 251907"/>
                  <a:gd name="connsiteY1" fmla="*/ 42562 h 45906"/>
                  <a:gd name="connsiteX2" fmla="*/ 0 w 251907"/>
                  <a:gd name="connsiteY2" fmla="*/ 27675 h 45906"/>
                  <a:gd name="connsiteX3" fmla="*/ 6407 w 251907"/>
                  <a:gd name="connsiteY3" fmla="*/ 0 h 45906"/>
                  <a:gd name="connsiteX4" fmla="*/ 251907 w 251907"/>
                  <a:gd name="connsiteY4" fmla="*/ 10774 h 45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907" h="45906">
                    <a:moveTo>
                      <a:pt x="251907" y="10774"/>
                    </a:moveTo>
                    <a:cubicBezTo>
                      <a:pt x="251907" y="10774"/>
                      <a:pt x="249037" y="26927"/>
                      <a:pt x="247655" y="42562"/>
                    </a:cubicBezTo>
                    <a:cubicBezTo>
                      <a:pt x="198514" y="54076"/>
                      <a:pt x="35414" y="32561"/>
                      <a:pt x="0" y="27675"/>
                    </a:cubicBezTo>
                    <a:cubicBezTo>
                      <a:pt x="2903" y="14015"/>
                      <a:pt x="6407" y="0"/>
                      <a:pt x="6407" y="0"/>
                    </a:cubicBezTo>
                    <a:cubicBezTo>
                      <a:pt x="6407" y="0"/>
                      <a:pt x="200307" y="30620"/>
                      <a:pt x="251907" y="10774"/>
                    </a:cubicBezTo>
                    <a:close/>
                  </a:path>
                </a:pathLst>
              </a:custGeom>
              <a:solidFill>
                <a:srgbClr val="2C2D30"/>
              </a:solidFill>
              <a:ln w="822" cap="flat">
                <a:noFill/>
                <a:prstDash val="solid"/>
                <a:miter/>
              </a:ln>
            </p:spPr>
            <p:txBody>
              <a:bodyPr rtlCol="0" anchor="ctr"/>
              <a:lstStyle/>
              <a:p>
                <a:endParaRPr lang="en-US"/>
              </a:p>
            </p:txBody>
          </p:sp>
          <p:sp>
            <p:nvSpPr>
              <p:cNvPr id="377" name="Freeform 376">
                <a:extLst>
                  <a:ext uri="{FF2B5EF4-FFF2-40B4-BE49-F238E27FC236}">
                    <a16:creationId xmlns:a16="http://schemas.microsoft.com/office/drawing/2014/main" id="{EDA8D336-FD64-3B14-83FF-7B2153F07B9B}"/>
                  </a:ext>
                </a:extLst>
              </p:cNvPr>
              <p:cNvSpPr/>
              <p:nvPr/>
            </p:nvSpPr>
            <p:spPr>
              <a:xfrm rot="413857">
                <a:off x="7912574" y="3789493"/>
                <a:ext cx="10075" cy="32792"/>
              </a:xfrm>
              <a:custGeom>
                <a:avLst/>
                <a:gdLst>
                  <a:gd name="connsiteX0" fmla="*/ 1 w 10075"/>
                  <a:gd name="connsiteY0" fmla="*/ 0 h 32792"/>
                  <a:gd name="connsiteX1" fmla="*/ 10076 w 10075"/>
                  <a:gd name="connsiteY1" fmla="*/ 0 h 32792"/>
                  <a:gd name="connsiteX2" fmla="*/ 10076 w 10075"/>
                  <a:gd name="connsiteY2" fmla="*/ 32792 h 32792"/>
                  <a:gd name="connsiteX3" fmla="*/ 1 w 10075"/>
                  <a:gd name="connsiteY3" fmla="*/ 32792 h 32792"/>
                </a:gdLst>
                <a:ahLst/>
                <a:cxnLst>
                  <a:cxn ang="0">
                    <a:pos x="connsiteX0" y="connsiteY0"/>
                  </a:cxn>
                  <a:cxn ang="0">
                    <a:pos x="connsiteX1" y="connsiteY1"/>
                  </a:cxn>
                  <a:cxn ang="0">
                    <a:pos x="connsiteX2" y="connsiteY2"/>
                  </a:cxn>
                  <a:cxn ang="0">
                    <a:pos x="connsiteX3" y="connsiteY3"/>
                  </a:cxn>
                </a:cxnLst>
                <a:rect l="l" t="t" r="r" b="b"/>
                <a:pathLst>
                  <a:path w="10075" h="32792">
                    <a:moveTo>
                      <a:pt x="1" y="0"/>
                    </a:moveTo>
                    <a:lnTo>
                      <a:pt x="10076" y="0"/>
                    </a:lnTo>
                    <a:lnTo>
                      <a:pt x="10076" y="32792"/>
                    </a:lnTo>
                    <a:lnTo>
                      <a:pt x="1" y="32792"/>
                    </a:lnTo>
                    <a:close/>
                  </a:path>
                </a:pathLst>
              </a:custGeom>
              <a:solidFill>
                <a:srgbClr val="2C2D30"/>
              </a:solidFill>
              <a:ln w="822" cap="flat">
                <a:noFill/>
                <a:prstDash val="solid"/>
                <a:miter/>
              </a:ln>
            </p:spPr>
            <p:txBody>
              <a:bodyPr rtlCol="0" anchor="ctr"/>
              <a:lstStyle/>
              <a:p>
                <a:endParaRPr lang="en-US"/>
              </a:p>
            </p:txBody>
          </p:sp>
        </p:grpSp>
        <p:grpSp>
          <p:nvGrpSpPr>
            <p:cNvPr id="378" name="Graphic 2">
              <a:extLst>
                <a:ext uri="{FF2B5EF4-FFF2-40B4-BE49-F238E27FC236}">
                  <a16:creationId xmlns:a16="http://schemas.microsoft.com/office/drawing/2014/main" id="{A482BE03-8B67-4213-1853-56094DB717AB}"/>
                </a:ext>
              </a:extLst>
            </p:cNvPr>
            <p:cNvGrpSpPr/>
            <p:nvPr/>
          </p:nvGrpSpPr>
          <p:grpSpPr>
            <a:xfrm>
              <a:off x="4488362" y="5960566"/>
              <a:ext cx="856788" cy="1132458"/>
              <a:chOff x="4457698" y="3510894"/>
              <a:chExt cx="856788" cy="1132458"/>
            </a:xfrm>
          </p:grpSpPr>
          <p:sp>
            <p:nvSpPr>
              <p:cNvPr id="379" name="Freeform 378">
                <a:extLst>
                  <a:ext uri="{FF2B5EF4-FFF2-40B4-BE49-F238E27FC236}">
                    <a16:creationId xmlns:a16="http://schemas.microsoft.com/office/drawing/2014/main" id="{4ACB7BD9-4A39-AA51-773F-684C30C58884}"/>
                  </a:ext>
                </a:extLst>
              </p:cNvPr>
              <p:cNvSpPr/>
              <p:nvPr/>
            </p:nvSpPr>
            <p:spPr>
              <a:xfrm>
                <a:off x="5014460" y="4481359"/>
                <a:ext cx="300027" cy="121976"/>
              </a:xfrm>
              <a:custGeom>
                <a:avLst/>
                <a:gdLst>
                  <a:gd name="connsiteX0" fmla="*/ 0 w 300027"/>
                  <a:gd name="connsiteY0" fmla="*/ 94606 h 121976"/>
                  <a:gd name="connsiteX1" fmla="*/ 172229 w 300027"/>
                  <a:gd name="connsiteY1" fmla="*/ 0 h 121976"/>
                  <a:gd name="connsiteX2" fmla="*/ 293408 w 300027"/>
                  <a:gd name="connsiteY2" fmla="*/ 61206 h 121976"/>
                  <a:gd name="connsiteX3" fmla="*/ 105758 w 300027"/>
                  <a:gd name="connsiteY3" fmla="*/ 121591 h 121976"/>
                  <a:gd name="connsiteX4" fmla="*/ 0 w 300027"/>
                  <a:gd name="connsiteY4" fmla="*/ 94606 h 121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027" h="121976">
                    <a:moveTo>
                      <a:pt x="0" y="94606"/>
                    </a:moveTo>
                    <a:cubicBezTo>
                      <a:pt x="0" y="94606"/>
                      <a:pt x="97156" y="0"/>
                      <a:pt x="172229" y="0"/>
                    </a:cubicBezTo>
                    <a:cubicBezTo>
                      <a:pt x="247302" y="0"/>
                      <a:pt x="323156" y="42027"/>
                      <a:pt x="293408" y="61206"/>
                    </a:cubicBezTo>
                    <a:cubicBezTo>
                      <a:pt x="287091" y="65278"/>
                      <a:pt x="190487" y="117421"/>
                      <a:pt x="105758" y="121591"/>
                    </a:cubicBezTo>
                    <a:cubicBezTo>
                      <a:pt x="21038" y="125769"/>
                      <a:pt x="0" y="94606"/>
                      <a:pt x="0" y="94606"/>
                    </a:cubicBezTo>
                    <a:close/>
                  </a:path>
                </a:pathLst>
              </a:custGeom>
              <a:solidFill>
                <a:srgbClr val="998C8A"/>
              </a:solidFill>
              <a:ln w="822" cap="flat">
                <a:noFill/>
                <a:prstDash val="solid"/>
                <a:miter/>
              </a:ln>
            </p:spPr>
            <p:txBody>
              <a:bodyPr rtlCol="0" anchor="ctr"/>
              <a:lstStyle/>
              <a:p>
                <a:endParaRPr lang="en-US"/>
              </a:p>
            </p:txBody>
          </p:sp>
          <p:grpSp>
            <p:nvGrpSpPr>
              <p:cNvPr id="380" name="Graphic 2">
                <a:extLst>
                  <a:ext uri="{FF2B5EF4-FFF2-40B4-BE49-F238E27FC236}">
                    <a16:creationId xmlns:a16="http://schemas.microsoft.com/office/drawing/2014/main" id="{B4E599AF-1A9C-27E9-A91B-057AB95B45A2}"/>
                  </a:ext>
                </a:extLst>
              </p:cNvPr>
              <p:cNvGrpSpPr/>
              <p:nvPr/>
            </p:nvGrpSpPr>
            <p:grpSpPr>
              <a:xfrm>
                <a:off x="4799180" y="4004997"/>
                <a:ext cx="385811" cy="484085"/>
                <a:chOff x="4799180" y="4004997"/>
                <a:chExt cx="385811" cy="484085"/>
              </a:xfrm>
            </p:grpSpPr>
            <p:sp>
              <p:nvSpPr>
                <p:cNvPr id="381" name="Freeform 380">
                  <a:extLst>
                    <a:ext uri="{FF2B5EF4-FFF2-40B4-BE49-F238E27FC236}">
                      <a16:creationId xmlns:a16="http://schemas.microsoft.com/office/drawing/2014/main" id="{6A46FA90-3086-5A9E-61B9-40DD808E3B88}"/>
                    </a:ext>
                  </a:extLst>
                </p:cNvPr>
                <p:cNvSpPr/>
                <p:nvPr/>
              </p:nvSpPr>
              <p:spPr>
                <a:xfrm>
                  <a:off x="4808644" y="4004997"/>
                  <a:ext cx="376347" cy="484085"/>
                </a:xfrm>
                <a:custGeom>
                  <a:avLst/>
                  <a:gdLst>
                    <a:gd name="connsiteX0" fmla="*/ 203044 w 376347"/>
                    <a:gd name="connsiteY0" fmla="*/ 280 h 484085"/>
                    <a:gd name="connsiteX1" fmla="*/ 599 w 376347"/>
                    <a:gd name="connsiteY1" fmla="*/ 230508 h 484085"/>
                    <a:gd name="connsiteX2" fmla="*/ 173304 w 376347"/>
                    <a:gd name="connsiteY2" fmla="*/ 483805 h 484085"/>
                    <a:gd name="connsiteX3" fmla="*/ 375750 w 376347"/>
                    <a:gd name="connsiteY3" fmla="*/ 253578 h 484085"/>
                    <a:gd name="connsiteX4" fmla="*/ 203044 w 376347"/>
                    <a:gd name="connsiteY4" fmla="*/ 280 h 484085"/>
                    <a:gd name="connsiteX5" fmla="*/ 327760 w 376347"/>
                    <a:gd name="connsiteY5" fmla="*/ 249613 h 484085"/>
                    <a:gd name="connsiteX6" fmla="*/ 152727 w 376347"/>
                    <a:gd name="connsiteY6" fmla="*/ 447716 h 484085"/>
                    <a:gd name="connsiteX7" fmla="*/ 3288 w 376347"/>
                    <a:gd name="connsiteY7" fmla="*/ 229653 h 484085"/>
                    <a:gd name="connsiteX8" fmla="*/ 178321 w 376347"/>
                    <a:gd name="connsiteY8" fmla="*/ 31550 h 484085"/>
                    <a:gd name="connsiteX9" fmla="*/ 327760 w 376347"/>
                    <a:gd name="connsiteY9" fmla="*/ 249613 h 484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6347" h="484085">
                      <a:moveTo>
                        <a:pt x="203044" y="280"/>
                      </a:moveTo>
                      <a:cubicBezTo>
                        <a:pt x="99448" y="-6094"/>
                        <a:pt x="8815" y="96984"/>
                        <a:pt x="599" y="230508"/>
                      </a:cubicBezTo>
                      <a:cubicBezTo>
                        <a:pt x="-7617" y="364032"/>
                        <a:pt x="69709" y="477440"/>
                        <a:pt x="173304" y="483805"/>
                      </a:cubicBezTo>
                      <a:cubicBezTo>
                        <a:pt x="276900" y="490179"/>
                        <a:pt x="367533" y="387102"/>
                        <a:pt x="375750" y="253578"/>
                      </a:cubicBezTo>
                      <a:cubicBezTo>
                        <a:pt x="383958" y="120053"/>
                        <a:pt x="306639" y="6646"/>
                        <a:pt x="203044" y="280"/>
                      </a:cubicBezTo>
                      <a:close/>
                      <a:moveTo>
                        <a:pt x="327760" y="249613"/>
                      </a:moveTo>
                      <a:cubicBezTo>
                        <a:pt x="320695" y="364534"/>
                        <a:pt x="242324" y="453227"/>
                        <a:pt x="152727" y="447716"/>
                      </a:cubicBezTo>
                      <a:cubicBezTo>
                        <a:pt x="63121" y="442206"/>
                        <a:pt x="-3785" y="344573"/>
                        <a:pt x="3288" y="229653"/>
                      </a:cubicBezTo>
                      <a:cubicBezTo>
                        <a:pt x="10353" y="114732"/>
                        <a:pt x="88724" y="26039"/>
                        <a:pt x="178321" y="31550"/>
                      </a:cubicBezTo>
                      <a:cubicBezTo>
                        <a:pt x="267918" y="37068"/>
                        <a:pt x="334825" y="134693"/>
                        <a:pt x="327760" y="249613"/>
                      </a:cubicBezTo>
                      <a:close/>
                    </a:path>
                  </a:pathLst>
                </a:custGeom>
                <a:solidFill>
                  <a:srgbClr val="998C8A"/>
                </a:solidFill>
                <a:ln w="822" cap="flat">
                  <a:noFill/>
                  <a:prstDash val="solid"/>
                  <a:miter/>
                </a:ln>
              </p:spPr>
              <p:txBody>
                <a:bodyPr rtlCol="0" anchor="ctr"/>
                <a:lstStyle/>
                <a:p>
                  <a:endParaRPr lang="en-US"/>
                </a:p>
              </p:txBody>
            </p:sp>
            <p:sp>
              <p:nvSpPr>
                <p:cNvPr id="382" name="Freeform 381">
                  <a:extLst>
                    <a:ext uri="{FF2B5EF4-FFF2-40B4-BE49-F238E27FC236}">
                      <a16:creationId xmlns:a16="http://schemas.microsoft.com/office/drawing/2014/main" id="{8AE1F034-5180-8816-EDE5-61B4B0D8CC52}"/>
                    </a:ext>
                  </a:extLst>
                </p:cNvPr>
                <p:cNvSpPr/>
                <p:nvPr/>
              </p:nvSpPr>
              <p:spPr>
                <a:xfrm rot="-5188787">
                  <a:off x="4765749" y="4082196"/>
                  <a:ext cx="416942" cy="325092"/>
                </a:xfrm>
                <a:custGeom>
                  <a:avLst/>
                  <a:gdLst>
                    <a:gd name="connsiteX0" fmla="*/ 416942 w 416942"/>
                    <a:gd name="connsiteY0" fmla="*/ 162546 h 325092"/>
                    <a:gd name="connsiteX1" fmla="*/ 208471 w 416942"/>
                    <a:gd name="connsiteY1" fmla="*/ 325093 h 325092"/>
                    <a:gd name="connsiteX2" fmla="*/ 0 w 416942"/>
                    <a:gd name="connsiteY2" fmla="*/ 162546 h 325092"/>
                    <a:gd name="connsiteX3" fmla="*/ 208471 w 416942"/>
                    <a:gd name="connsiteY3" fmla="*/ 0 h 325092"/>
                    <a:gd name="connsiteX4" fmla="*/ 416942 w 416942"/>
                    <a:gd name="connsiteY4" fmla="*/ 162546 h 325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942" h="325092">
                      <a:moveTo>
                        <a:pt x="416942" y="162546"/>
                      </a:moveTo>
                      <a:cubicBezTo>
                        <a:pt x="416942" y="252318"/>
                        <a:pt x="323607" y="325093"/>
                        <a:pt x="208471" y="325093"/>
                      </a:cubicBezTo>
                      <a:cubicBezTo>
                        <a:pt x="93336" y="325093"/>
                        <a:pt x="0" y="252318"/>
                        <a:pt x="0" y="162546"/>
                      </a:cubicBezTo>
                      <a:cubicBezTo>
                        <a:pt x="0" y="72775"/>
                        <a:pt x="93336" y="0"/>
                        <a:pt x="208471" y="0"/>
                      </a:cubicBezTo>
                      <a:cubicBezTo>
                        <a:pt x="323607" y="0"/>
                        <a:pt x="416942" y="72775"/>
                        <a:pt x="416942" y="162546"/>
                      </a:cubicBezTo>
                      <a:close/>
                    </a:path>
                  </a:pathLst>
                </a:custGeom>
                <a:solidFill>
                  <a:srgbClr val="FFFFFF">
                    <a:alpha val="56000"/>
                  </a:srgbClr>
                </a:solidFill>
                <a:ln w="822" cap="flat">
                  <a:noFill/>
                  <a:prstDash val="solid"/>
                  <a:miter/>
                </a:ln>
              </p:spPr>
              <p:txBody>
                <a:bodyPr rtlCol="0" anchor="ctr"/>
                <a:lstStyle/>
                <a:p>
                  <a:endParaRPr lang="en-US"/>
                </a:p>
              </p:txBody>
            </p:sp>
            <p:sp>
              <p:nvSpPr>
                <p:cNvPr id="383" name="Freeform 382">
                  <a:extLst>
                    <a:ext uri="{FF2B5EF4-FFF2-40B4-BE49-F238E27FC236}">
                      <a16:creationId xmlns:a16="http://schemas.microsoft.com/office/drawing/2014/main" id="{BD347D44-67B0-BA07-7C16-8EE992A4896E}"/>
                    </a:ext>
                  </a:extLst>
                </p:cNvPr>
                <p:cNvSpPr/>
                <p:nvPr/>
              </p:nvSpPr>
              <p:spPr>
                <a:xfrm>
                  <a:off x="4945522" y="4213867"/>
                  <a:ext cx="32371" cy="39510"/>
                </a:xfrm>
                <a:custGeom>
                  <a:avLst/>
                  <a:gdLst>
                    <a:gd name="connsiteX0" fmla="*/ 32372 w 32371"/>
                    <a:gd name="connsiteY0" fmla="*/ 19755 h 39510"/>
                    <a:gd name="connsiteX1" fmla="*/ 16186 w 32371"/>
                    <a:gd name="connsiteY1" fmla="*/ 39510 h 39510"/>
                    <a:gd name="connsiteX2" fmla="*/ 0 w 32371"/>
                    <a:gd name="connsiteY2" fmla="*/ 19755 h 39510"/>
                    <a:gd name="connsiteX3" fmla="*/ 16186 w 32371"/>
                    <a:gd name="connsiteY3" fmla="*/ 0 h 39510"/>
                    <a:gd name="connsiteX4" fmla="*/ 32372 w 32371"/>
                    <a:gd name="connsiteY4" fmla="*/ 19755 h 395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71" h="39510">
                      <a:moveTo>
                        <a:pt x="32372" y="19755"/>
                      </a:moveTo>
                      <a:cubicBezTo>
                        <a:pt x="32372" y="30666"/>
                        <a:pt x="25125" y="39510"/>
                        <a:pt x="16186" y="39510"/>
                      </a:cubicBezTo>
                      <a:cubicBezTo>
                        <a:pt x="7246" y="39510"/>
                        <a:pt x="0" y="30666"/>
                        <a:pt x="0" y="19755"/>
                      </a:cubicBezTo>
                      <a:cubicBezTo>
                        <a:pt x="0" y="8845"/>
                        <a:pt x="7246" y="0"/>
                        <a:pt x="16186" y="0"/>
                      </a:cubicBezTo>
                      <a:cubicBezTo>
                        <a:pt x="25125" y="0"/>
                        <a:pt x="32372" y="8845"/>
                        <a:pt x="32372" y="19755"/>
                      </a:cubicBezTo>
                      <a:close/>
                    </a:path>
                  </a:pathLst>
                </a:custGeom>
                <a:solidFill>
                  <a:srgbClr val="998C8A"/>
                </a:solidFill>
                <a:ln w="822" cap="flat">
                  <a:noFill/>
                  <a:prstDash val="solid"/>
                  <a:miter/>
                </a:ln>
              </p:spPr>
              <p:txBody>
                <a:bodyPr rtlCol="0" anchor="ctr"/>
                <a:lstStyle/>
                <a:p>
                  <a:endParaRPr lang="en-US"/>
                </a:p>
              </p:txBody>
            </p:sp>
          </p:grpSp>
          <p:sp>
            <p:nvSpPr>
              <p:cNvPr id="384" name="Freeform 383">
                <a:extLst>
                  <a:ext uri="{FF2B5EF4-FFF2-40B4-BE49-F238E27FC236}">
                    <a16:creationId xmlns:a16="http://schemas.microsoft.com/office/drawing/2014/main" id="{9861D739-1D6C-8FDD-AEBE-DE4D93E4A951}"/>
                  </a:ext>
                </a:extLst>
              </p:cNvPr>
              <p:cNvSpPr/>
              <p:nvPr/>
            </p:nvSpPr>
            <p:spPr>
              <a:xfrm>
                <a:off x="5127457" y="4288586"/>
                <a:ext cx="75227" cy="204506"/>
              </a:xfrm>
              <a:custGeom>
                <a:avLst/>
                <a:gdLst>
                  <a:gd name="connsiteX0" fmla="*/ 40 w 75227"/>
                  <a:gd name="connsiteY0" fmla="*/ 5839 h 204506"/>
                  <a:gd name="connsiteX1" fmla="*/ 5147 w 75227"/>
                  <a:gd name="connsiteY1" fmla="*/ 186868 h 204506"/>
                  <a:gd name="connsiteX2" fmla="*/ 59166 w 75227"/>
                  <a:gd name="connsiteY2" fmla="*/ 192708 h 204506"/>
                  <a:gd name="connsiteX3" fmla="*/ 75228 w 75227"/>
                  <a:gd name="connsiteY3" fmla="*/ 0 h 204506"/>
                  <a:gd name="connsiteX4" fmla="*/ 40 w 75227"/>
                  <a:gd name="connsiteY4" fmla="*/ 5839 h 204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227" h="204506">
                    <a:moveTo>
                      <a:pt x="40" y="5839"/>
                    </a:moveTo>
                    <a:cubicBezTo>
                      <a:pt x="-528" y="8389"/>
                      <a:pt x="5147" y="186868"/>
                      <a:pt x="5147" y="186868"/>
                    </a:cubicBezTo>
                    <a:cubicBezTo>
                      <a:pt x="5147" y="186868"/>
                      <a:pt x="27510" y="222316"/>
                      <a:pt x="59166" y="192708"/>
                    </a:cubicBezTo>
                    <a:lnTo>
                      <a:pt x="75228" y="0"/>
                    </a:lnTo>
                    <a:lnTo>
                      <a:pt x="40" y="5839"/>
                    </a:lnTo>
                    <a:close/>
                  </a:path>
                </a:pathLst>
              </a:custGeom>
              <a:solidFill>
                <a:srgbClr val="FFD2B3"/>
              </a:solidFill>
              <a:ln w="822" cap="flat">
                <a:noFill/>
                <a:prstDash val="solid"/>
                <a:miter/>
              </a:ln>
            </p:spPr>
            <p:txBody>
              <a:bodyPr rtlCol="0" anchor="ctr"/>
              <a:lstStyle/>
              <a:p>
                <a:endParaRPr lang="en-US"/>
              </a:p>
            </p:txBody>
          </p:sp>
          <p:sp>
            <p:nvSpPr>
              <p:cNvPr id="385" name="Freeform 384">
                <a:extLst>
                  <a:ext uri="{FF2B5EF4-FFF2-40B4-BE49-F238E27FC236}">
                    <a16:creationId xmlns:a16="http://schemas.microsoft.com/office/drawing/2014/main" id="{64FE0895-F3EE-FD93-4293-2AFC88DEA43A}"/>
                  </a:ext>
                </a:extLst>
              </p:cNvPr>
              <p:cNvSpPr/>
              <p:nvPr/>
            </p:nvSpPr>
            <p:spPr>
              <a:xfrm>
                <a:off x="4708595" y="3510894"/>
                <a:ext cx="159186" cy="159905"/>
              </a:xfrm>
              <a:custGeom>
                <a:avLst/>
                <a:gdLst>
                  <a:gd name="connsiteX0" fmla="*/ 630 w 159186"/>
                  <a:gd name="connsiteY0" fmla="*/ 103935 h 159905"/>
                  <a:gd name="connsiteX1" fmla="*/ 3525 w 159186"/>
                  <a:gd name="connsiteY1" fmla="*/ 57310 h 159905"/>
                  <a:gd name="connsiteX2" fmla="*/ 37730 w 159186"/>
                  <a:gd name="connsiteY2" fmla="*/ 13408 h 159905"/>
                  <a:gd name="connsiteX3" fmla="*/ 101363 w 159186"/>
                  <a:gd name="connsiteY3" fmla="*/ 1738 h 159905"/>
                  <a:gd name="connsiteX4" fmla="*/ 159033 w 159186"/>
                  <a:gd name="connsiteY4" fmla="*/ 63783 h 159905"/>
                  <a:gd name="connsiteX5" fmla="*/ 66327 w 159186"/>
                  <a:gd name="connsiteY5" fmla="*/ 152106 h 159905"/>
                  <a:gd name="connsiteX6" fmla="*/ 630 w 159186"/>
                  <a:gd name="connsiteY6" fmla="*/ 103935 h 159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186" h="159905">
                    <a:moveTo>
                      <a:pt x="630" y="103935"/>
                    </a:moveTo>
                    <a:cubicBezTo>
                      <a:pt x="-949" y="87272"/>
                      <a:pt x="597" y="67969"/>
                      <a:pt x="3525" y="57310"/>
                    </a:cubicBezTo>
                    <a:cubicBezTo>
                      <a:pt x="9142" y="36889"/>
                      <a:pt x="22926" y="17488"/>
                      <a:pt x="37730" y="13408"/>
                    </a:cubicBezTo>
                    <a:cubicBezTo>
                      <a:pt x="52534" y="9329"/>
                      <a:pt x="76863" y="-4899"/>
                      <a:pt x="101363" y="1738"/>
                    </a:cubicBezTo>
                    <a:cubicBezTo>
                      <a:pt x="125872" y="8375"/>
                      <a:pt x="154781" y="40434"/>
                      <a:pt x="159033" y="63783"/>
                    </a:cubicBezTo>
                    <a:cubicBezTo>
                      <a:pt x="163417" y="87873"/>
                      <a:pt x="72454" y="127095"/>
                      <a:pt x="66327" y="152106"/>
                    </a:cubicBezTo>
                    <a:cubicBezTo>
                      <a:pt x="60200" y="177124"/>
                      <a:pt x="3747" y="136792"/>
                      <a:pt x="630" y="103935"/>
                    </a:cubicBezTo>
                    <a:close/>
                  </a:path>
                </a:pathLst>
              </a:custGeom>
              <a:solidFill>
                <a:srgbClr val="6D5448"/>
              </a:solidFill>
              <a:ln w="822" cap="flat">
                <a:noFill/>
                <a:prstDash val="solid"/>
                <a:miter/>
              </a:ln>
            </p:spPr>
            <p:txBody>
              <a:bodyPr rtlCol="0" anchor="ctr"/>
              <a:lstStyle/>
              <a:p>
                <a:endParaRPr lang="en-US"/>
              </a:p>
            </p:txBody>
          </p:sp>
          <p:sp>
            <p:nvSpPr>
              <p:cNvPr id="386" name="Freeform 385">
                <a:extLst>
                  <a:ext uri="{FF2B5EF4-FFF2-40B4-BE49-F238E27FC236}">
                    <a16:creationId xmlns:a16="http://schemas.microsoft.com/office/drawing/2014/main" id="{5EA73498-C0E6-9B44-A398-96B3DFABC77A}"/>
                  </a:ext>
                </a:extLst>
              </p:cNvPr>
              <p:cNvSpPr/>
              <p:nvPr/>
            </p:nvSpPr>
            <p:spPr>
              <a:xfrm>
                <a:off x="4740198" y="3638154"/>
                <a:ext cx="70023" cy="122158"/>
              </a:xfrm>
              <a:custGeom>
                <a:avLst/>
                <a:gdLst>
                  <a:gd name="connsiteX0" fmla="*/ 70023 w 70023"/>
                  <a:gd name="connsiteY0" fmla="*/ 122158 h 122158"/>
                  <a:gd name="connsiteX1" fmla="*/ 58970 w 70023"/>
                  <a:gd name="connsiteY1" fmla="*/ 115126 h 122158"/>
                  <a:gd name="connsiteX2" fmla="*/ 0 w 70023"/>
                  <a:gd name="connsiteY2" fmla="*/ 96490 h 122158"/>
                  <a:gd name="connsiteX3" fmla="*/ 1316 w 70023"/>
                  <a:gd name="connsiteY3" fmla="*/ 13957 h 122158"/>
                  <a:gd name="connsiteX4" fmla="*/ 1538 w 70023"/>
                  <a:gd name="connsiteY4" fmla="*/ 0 h 122158"/>
                  <a:gd name="connsiteX5" fmla="*/ 66882 w 70023"/>
                  <a:gd name="connsiteY5" fmla="*/ 45432 h 122158"/>
                  <a:gd name="connsiteX6" fmla="*/ 66684 w 70023"/>
                  <a:gd name="connsiteY6" fmla="*/ 62564 h 122158"/>
                  <a:gd name="connsiteX7" fmla="*/ 66882 w 70023"/>
                  <a:gd name="connsiteY7" fmla="*/ 116401 h 122158"/>
                  <a:gd name="connsiteX8" fmla="*/ 70023 w 70023"/>
                  <a:gd name="connsiteY8" fmla="*/ 122158 h 1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023" h="122158">
                    <a:moveTo>
                      <a:pt x="70023" y="122158"/>
                    </a:moveTo>
                    <a:cubicBezTo>
                      <a:pt x="69620" y="121591"/>
                      <a:pt x="65261" y="115455"/>
                      <a:pt x="58970" y="115126"/>
                    </a:cubicBezTo>
                    <a:cubicBezTo>
                      <a:pt x="49273" y="114616"/>
                      <a:pt x="0" y="96490"/>
                      <a:pt x="0" y="96490"/>
                    </a:cubicBezTo>
                    <a:lnTo>
                      <a:pt x="1316" y="13957"/>
                    </a:lnTo>
                    <a:lnTo>
                      <a:pt x="1538" y="0"/>
                    </a:lnTo>
                    <a:lnTo>
                      <a:pt x="66882" y="45432"/>
                    </a:lnTo>
                    <a:cubicBezTo>
                      <a:pt x="66882" y="45432"/>
                      <a:pt x="66783" y="52686"/>
                      <a:pt x="66684" y="62564"/>
                    </a:cubicBezTo>
                    <a:cubicBezTo>
                      <a:pt x="66478" y="83166"/>
                      <a:pt x="66256" y="115167"/>
                      <a:pt x="66882" y="116401"/>
                    </a:cubicBezTo>
                    <a:cubicBezTo>
                      <a:pt x="68855" y="120283"/>
                      <a:pt x="69851" y="121870"/>
                      <a:pt x="70023" y="122158"/>
                    </a:cubicBezTo>
                    <a:close/>
                  </a:path>
                </a:pathLst>
              </a:custGeom>
              <a:solidFill>
                <a:srgbClr val="FFD2B3"/>
              </a:solidFill>
              <a:ln w="822" cap="flat">
                <a:noFill/>
                <a:prstDash val="solid"/>
                <a:miter/>
              </a:ln>
            </p:spPr>
            <p:txBody>
              <a:bodyPr rtlCol="0" anchor="ctr"/>
              <a:lstStyle/>
              <a:p>
                <a:endParaRPr lang="en-US"/>
              </a:p>
            </p:txBody>
          </p:sp>
          <p:sp>
            <p:nvSpPr>
              <p:cNvPr id="387" name="Freeform 386">
                <a:extLst>
                  <a:ext uri="{FF2B5EF4-FFF2-40B4-BE49-F238E27FC236}">
                    <a16:creationId xmlns:a16="http://schemas.microsoft.com/office/drawing/2014/main" id="{88C0AE61-9448-AA5F-DFD4-499E43AA73D4}"/>
                  </a:ext>
                </a:extLst>
              </p:cNvPr>
              <p:cNvSpPr/>
              <p:nvPr/>
            </p:nvSpPr>
            <p:spPr>
              <a:xfrm>
                <a:off x="4716067" y="3606583"/>
                <a:ext cx="29748" cy="41194"/>
              </a:xfrm>
              <a:custGeom>
                <a:avLst/>
                <a:gdLst>
                  <a:gd name="connsiteX0" fmla="*/ 17494 w 29748"/>
                  <a:gd name="connsiteY0" fmla="*/ 1831 h 41194"/>
                  <a:gd name="connsiteX1" fmla="*/ 12066 w 29748"/>
                  <a:gd name="connsiteY1" fmla="*/ 54 h 41194"/>
                  <a:gd name="connsiteX2" fmla="*/ 3348 w 29748"/>
                  <a:gd name="connsiteY2" fmla="*/ 21767 h 41194"/>
                  <a:gd name="connsiteX3" fmla="*/ 19559 w 29748"/>
                  <a:gd name="connsiteY3" fmla="*/ 40412 h 41194"/>
                  <a:gd name="connsiteX4" fmla="*/ 29140 w 29748"/>
                  <a:gd name="connsiteY4" fmla="*/ 35773 h 41194"/>
                  <a:gd name="connsiteX5" fmla="*/ 17494 w 29748"/>
                  <a:gd name="connsiteY5" fmla="*/ 1831 h 41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48" h="41194">
                    <a:moveTo>
                      <a:pt x="17494" y="1831"/>
                    </a:moveTo>
                    <a:cubicBezTo>
                      <a:pt x="16047" y="449"/>
                      <a:pt x="14048" y="-201"/>
                      <a:pt x="12066" y="54"/>
                    </a:cubicBezTo>
                    <a:cubicBezTo>
                      <a:pt x="5980" y="836"/>
                      <a:pt x="-5773" y="4537"/>
                      <a:pt x="3348" y="21767"/>
                    </a:cubicBezTo>
                    <a:cubicBezTo>
                      <a:pt x="9229" y="32870"/>
                      <a:pt x="15101" y="38035"/>
                      <a:pt x="19559" y="40412"/>
                    </a:cubicBezTo>
                    <a:cubicBezTo>
                      <a:pt x="23498" y="42517"/>
                      <a:pt x="28342" y="40173"/>
                      <a:pt x="29140" y="35773"/>
                    </a:cubicBezTo>
                    <a:cubicBezTo>
                      <a:pt x="30571" y="27902"/>
                      <a:pt x="30464" y="14242"/>
                      <a:pt x="17494" y="1831"/>
                    </a:cubicBezTo>
                    <a:close/>
                  </a:path>
                </a:pathLst>
              </a:custGeom>
              <a:solidFill>
                <a:srgbClr val="FFD2B3"/>
              </a:solidFill>
              <a:ln w="822" cap="flat">
                <a:noFill/>
                <a:prstDash val="solid"/>
                <a:miter/>
              </a:ln>
            </p:spPr>
            <p:txBody>
              <a:bodyPr rtlCol="0" anchor="ctr"/>
              <a:lstStyle/>
              <a:p>
                <a:endParaRPr lang="en-US"/>
              </a:p>
            </p:txBody>
          </p:sp>
          <p:sp>
            <p:nvSpPr>
              <p:cNvPr id="388" name="Freeform 387">
                <a:extLst>
                  <a:ext uri="{FF2B5EF4-FFF2-40B4-BE49-F238E27FC236}">
                    <a16:creationId xmlns:a16="http://schemas.microsoft.com/office/drawing/2014/main" id="{40CF4CD9-325E-385D-E465-AA2D45BCA63E}"/>
                  </a:ext>
                </a:extLst>
              </p:cNvPr>
              <p:cNvSpPr/>
              <p:nvPr/>
            </p:nvSpPr>
            <p:spPr>
              <a:xfrm>
                <a:off x="4741514" y="3638162"/>
                <a:ext cx="65565" cy="63895"/>
              </a:xfrm>
              <a:custGeom>
                <a:avLst/>
                <a:gdLst>
                  <a:gd name="connsiteX0" fmla="*/ 65566 w 65565"/>
                  <a:gd name="connsiteY0" fmla="*/ 45424 h 63895"/>
                  <a:gd name="connsiteX1" fmla="*/ 65368 w 65565"/>
                  <a:gd name="connsiteY1" fmla="*/ 62555 h 63895"/>
                  <a:gd name="connsiteX2" fmla="*/ 54528 w 65565"/>
                  <a:gd name="connsiteY2" fmla="*/ 63896 h 63895"/>
                  <a:gd name="connsiteX3" fmla="*/ 0 w 65565"/>
                  <a:gd name="connsiteY3" fmla="*/ 13957 h 63895"/>
                  <a:gd name="connsiteX4" fmla="*/ 222 w 65565"/>
                  <a:gd name="connsiteY4" fmla="*/ 0 h 63895"/>
                  <a:gd name="connsiteX5" fmla="*/ 65566 w 65565"/>
                  <a:gd name="connsiteY5" fmla="*/ 45424 h 63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65" h="63895">
                    <a:moveTo>
                      <a:pt x="65566" y="45424"/>
                    </a:moveTo>
                    <a:cubicBezTo>
                      <a:pt x="65566" y="45424"/>
                      <a:pt x="65467" y="52678"/>
                      <a:pt x="65368" y="62555"/>
                    </a:cubicBezTo>
                    <a:cubicBezTo>
                      <a:pt x="61856" y="63435"/>
                      <a:pt x="58238" y="63896"/>
                      <a:pt x="54528" y="63896"/>
                    </a:cubicBezTo>
                    <a:cubicBezTo>
                      <a:pt x="29617" y="63896"/>
                      <a:pt x="8356" y="43154"/>
                      <a:pt x="0" y="13957"/>
                    </a:cubicBezTo>
                    <a:lnTo>
                      <a:pt x="222" y="0"/>
                    </a:lnTo>
                    <a:lnTo>
                      <a:pt x="65566" y="45424"/>
                    </a:lnTo>
                    <a:close/>
                  </a:path>
                </a:pathLst>
              </a:custGeom>
              <a:solidFill>
                <a:srgbClr val="FFD2B3"/>
              </a:solidFill>
              <a:ln w="822" cap="flat">
                <a:noFill/>
                <a:prstDash val="solid"/>
                <a:miter/>
              </a:ln>
            </p:spPr>
            <p:txBody>
              <a:bodyPr rtlCol="0" anchor="ctr"/>
              <a:lstStyle/>
              <a:p>
                <a:endParaRPr lang="en-US"/>
              </a:p>
            </p:txBody>
          </p:sp>
          <p:sp>
            <p:nvSpPr>
              <p:cNvPr id="389" name="Freeform 388">
                <a:extLst>
                  <a:ext uri="{FF2B5EF4-FFF2-40B4-BE49-F238E27FC236}">
                    <a16:creationId xmlns:a16="http://schemas.microsoft.com/office/drawing/2014/main" id="{7D50E874-2667-0F01-0A2F-E3F6F5CC1795}"/>
                  </a:ext>
                </a:extLst>
              </p:cNvPr>
              <p:cNvSpPr/>
              <p:nvPr/>
            </p:nvSpPr>
            <p:spPr>
              <a:xfrm>
                <a:off x="4738414" y="3542421"/>
                <a:ext cx="112469" cy="154949"/>
              </a:xfrm>
              <a:custGeom>
                <a:avLst/>
                <a:gdLst>
                  <a:gd name="connsiteX0" fmla="*/ 112470 w 112469"/>
                  <a:gd name="connsiteY0" fmla="*/ 58081 h 154949"/>
                  <a:gd name="connsiteX1" fmla="*/ 58328 w 112469"/>
                  <a:gd name="connsiteY1" fmla="*/ 154949 h 154949"/>
                  <a:gd name="connsiteX2" fmla="*/ 0 w 112469"/>
                  <a:gd name="connsiteY2" fmla="*/ 77475 h 154949"/>
                  <a:gd name="connsiteX3" fmla="*/ 58328 w 112469"/>
                  <a:gd name="connsiteY3" fmla="*/ 0 h 154949"/>
                  <a:gd name="connsiteX4" fmla="*/ 112470 w 112469"/>
                  <a:gd name="connsiteY4" fmla="*/ 58081 h 154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69" h="154949">
                    <a:moveTo>
                      <a:pt x="112470" y="58081"/>
                    </a:moveTo>
                    <a:cubicBezTo>
                      <a:pt x="112470" y="100865"/>
                      <a:pt x="90543" y="154949"/>
                      <a:pt x="58328" y="154949"/>
                    </a:cubicBezTo>
                    <a:cubicBezTo>
                      <a:pt x="26113" y="154949"/>
                      <a:pt x="0" y="120267"/>
                      <a:pt x="0" y="77475"/>
                    </a:cubicBezTo>
                    <a:cubicBezTo>
                      <a:pt x="0" y="34683"/>
                      <a:pt x="26113" y="0"/>
                      <a:pt x="58328" y="0"/>
                    </a:cubicBezTo>
                    <a:cubicBezTo>
                      <a:pt x="90543" y="8"/>
                      <a:pt x="112470" y="15298"/>
                      <a:pt x="112470" y="58081"/>
                    </a:cubicBezTo>
                    <a:close/>
                  </a:path>
                </a:pathLst>
              </a:custGeom>
              <a:solidFill>
                <a:srgbClr val="FFD2B3"/>
              </a:solidFill>
              <a:ln w="822" cap="flat">
                <a:noFill/>
                <a:prstDash val="solid"/>
                <a:miter/>
              </a:ln>
            </p:spPr>
            <p:txBody>
              <a:bodyPr rtlCol="0" anchor="ctr"/>
              <a:lstStyle/>
              <a:p>
                <a:endParaRPr lang="en-US"/>
              </a:p>
            </p:txBody>
          </p:sp>
          <p:sp>
            <p:nvSpPr>
              <p:cNvPr id="390" name="Freeform 389">
                <a:extLst>
                  <a:ext uri="{FF2B5EF4-FFF2-40B4-BE49-F238E27FC236}">
                    <a16:creationId xmlns:a16="http://schemas.microsoft.com/office/drawing/2014/main" id="{2CB23E69-C866-CF2A-7633-EF75B5569C72}"/>
                  </a:ext>
                </a:extLst>
              </p:cNvPr>
              <p:cNvSpPr/>
              <p:nvPr/>
            </p:nvSpPr>
            <p:spPr>
              <a:xfrm>
                <a:off x="5101680" y="4455650"/>
                <a:ext cx="202310" cy="102264"/>
              </a:xfrm>
              <a:custGeom>
                <a:avLst/>
                <a:gdLst>
                  <a:gd name="connsiteX0" fmla="*/ 18135 w 202310"/>
                  <a:gd name="connsiteY0" fmla="*/ 8981 h 102264"/>
                  <a:gd name="connsiteX1" fmla="*/ 888 w 202310"/>
                  <a:gd name="connsiteY1" fmla="*/ 90897 h 102264"/>
                  <a:gd name="connsiteX2" fmla="*/ 76035 w 202310"/>
                  <a:gd name="connsiteY2" fmla="*/ 97929 h 102264"/>
                  <a:gd name="connsiteX3" fmla="*/ 196927 w 202310"/>
                  <a:gd name="connsiteY3" fmla="*/ 89367 h 102264"/>
                  <a:gd name="connsiteX4" fmla="*/ 191310 w 202310"/>
                  <a:gd name="connsiteY4" fmla="*/ 57201 h 102264"/>
                  <a:gd name="connsiteX5" fmla="*/ 87089 w 202310"/>
                  <a:gd name="connsiteY5" fmla="*/ 0 h 102264"/>
                  <a:gd name="connsiteX6" fmla="*/ 18135 w 202310"/>
                  <a:gd name="connsiteY6" fmla="*/ 8981 h 102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310" h="102264">
                    <a:moveTo>
                      <a:pt x="18135" y="8981"/>
                    </a:moveTo>
                    <a:cubicBezTo>
                      <a:pt x="18135" y="8981"/>
                      <a:pt x="-4729" y="86809"/>
                      <a:pt x="888" y="90897"/>
                    </a:cubicBezTo>
                    <a:cubicBezTo>
                      <a:pt x="6506" y="94984"/>
                      <a:pt x="46427" y="95379"/>
                      <a:pt x="76035" y="97929"/>
                    </a:cubicBezTo>
                    <a:cubicBezTo>
                      <a:pt x="105643" y="100478"/>
                      <a:pt x="182123" y="109788"/>
                      <a:pt x="196927" y="89367"/>
                    </a:cubicBezTo>
                    <a:cubicBezTo>
                      <a:pt x="211731" y="68946"/>
                      <a:pt x="191310" y="57201"/>
                      <a:pt x="191310" y="57201"/>
                    </a:cubicBezTo>
                    <a:lnTo>
                      <a:pt x="87089" y="0"/>
                    </a:lnTo>
                    <a:cubicBezTo>
                      <a:pt x="87089" y="8"/>
                      <a:pt x="30900" y="29402"/>
                      <a:pt x="18135" y="8981"/>
                    </a:cubicBezTo>
                    <a:close/>
                  </a:path>
                </a:pathLst>
              </a:custGeom>
              <a:solidFill>
                <a:srgbClr val="FFFFFF"/>
              </a:solidFill>
              <a:ln w="822" cap="flat">
                <a:noFill/>
                <a:prstDash val="solid"/>
                <a:miter/>
              </a:ln>
            </p:spPr>
            <p:txBody>
              <a:bodyPr rtlCol="0" anchor="ctr"/>
              <a:lstStyle/>
              <a:p>
                <a:endParaRPr lang="en-US"/>
              </a:p>
            </p:txBody>
          </p:sp>
          <p:sp>
            <p:nvSpPr>
              <p:cNvPr id="391" name="Freeform 390">
                <a:extLst>
                  <a:ext uri="{FF2B5EF4-FFF2-40B4-BE49-F238E27FC236}">
                    <a16:creationId xmlns:a16="http://schemas.microsoft.com/office/drawing/2014/main" id="{CA42A810-A443-F2F3-9D92-E79AB1942328}"/>
                  </a:ext>
                </a:extLst>
              </p:cNvPr>
              <p:cNvSpPr/>
              <p:nvPr/>
            </p:nvSpPr>
            <p:spPr>
              <a:xfrm>
                <a:off x="5034519" y="4001377"/>
                <a:ext cx="122028" cy="81829"/>
              </a:xfrm>
              <a:custGeom>
                <a:avLst/>
                <a:gdLst>
                  <a:gd name="connsiteX0" fmla="*/ 0 w 122028"/>
                  <a:gd name="connsiteY0" fmla="*/ 17373 h 81829"/>
                  <a:gd name="connsiteX1" fmla="*/ 52587 w 122028"/>
                  <a:gd name="connsiteY1" fmla="*/ 50558 h 81829"/>
                  <a:gd name="connsiteX2" fmla="*/ 75558 w 122028"/>
                  <a:gd name="connsiteY2" fmla="*/ 58215 h 81829"/>
                  <a:gd name="connsiteX3" fmla="*/ 78618 w 122028"/>
                  <a:gd name="connsiteY3" fmla="*/ 81696 h 81829"/>
                  <a:gd name="connsiteX4" fmla="*/ 122010 w 122028"/>
                  <a:gd name="connsiteY4" fmla="*/ 49530 h 81829"/>
                  <a:gd name="connsiteX5" fmla="*/ 45432 w 122028"/>
                  <a:gd name="connsiteY5" fmla="*/ 11 h 81829"/>
                  <a:gd name="connsiteX6" fmla="*/ 0 w 122028"/>
                  <a:gd name="connsiteY6" fmla="*/ 17373 h 81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28" h="81829">
                    <a:moveTo>
                      <a:pt x="0" y="17373"/>
                    </a:moveTo>
                    <a:cubicBezTo>
                      <a:pt x="0" y="17373"/>
                      <a:pt x="32676" y="42391"/>
                      <a:pt x="52587" y="50558"/>
                    </a:cubicBezTo>
                    <a:cubicBezTo>
                      <a:pt x="72499" y="58725"/>
                      <a:pt x="70459" y="56686"/>
                      <a:pt x="75558" y="58215"/>
                    </a:cubicBezTo>
                    <a:cubicBezTo>
                      <a:pt x="80666" y="59745"/>
                      <a:pt x="76578" y="80166"/>
                      <a:pt x="78618" y="81696"/>
                    </a:cubicBezTo>
                    <a:cubicBezTo>
                      <a:pt x="80657" y="83226"/>
                      <a:pt x="123030" y="71490"/>
                      <a:pt x="122010" y="49530"/>
                    </a:cubicBezTo>
                    <a:cubicBezTo>
                      <a:pt x="120990" y="27579"/>
                      <a:pt x="66873" y="521"/>
                      <a:pt x="45432" y="11"/>
                    </a:cubicBezTo>
                    <a:cubicBezTo>
                      <a:pt x="23991" y="-499"/>
                      <a:pt x="0" y="17373"/>
                      <a:pt x="0" y="17373"/>
                    </a:cubicBezTo>
                    <a:close/>
                  </a:path>
                </a:pathLst>
              </a:custGeom>
              <a:solidFill>
                <a:srgbClr val="FFD2B3"/>
              </a:solidFill>
              <a:ln w="822" cap="flat">
                <a:noFill/>
                <a:prstDash val="solid"/>
                <a:miter/>
              </a:ln>
            </p:spPr>
            <p:txBody>
              <a:bodyPr rtlCol="0" anchor="ctr"/>
              <a:lstStyle/>
              <a:p>
                <a:endParaRPr lang="en-US"/>
              </a:p>
            </p:txBody>
          </p:sp>
          <p:sp>
            <p:nvSpPr>
              <p:cNvPr id="392" name="Freeform 391">
                <a:extLst>
                  <a:ext uri="{FF2B5EF4-FFF2-40B4-BE49-F238E27FC236}">
                    <a16:creationId xmlns:a16="http://schemas.microsoft.com/office/drawing/2014/main" id="{6730AE2D-F696-18EA-95E0-F208915BF8C9}"/>
                  </a:ext>
                </a:extLst>
              </p:cNvPr>
              <p:cNvSpPr/>
              <p:nvPr/>
            </p:nvSpPr>
            <p:spPr>
              <a:xfrm>
                <a:off x="4793430" y="4157720"/>
                <a:ext cx="296003" cy="123185"/>
              </a:xfrm>
              <a:custGeom>
                <a:avLst/>
                <a:gdLst>
                  <a:gd name="connsiteX0" fmla="*/ 16290 w 296003"/>
                  <a:gd name="connsiteY0" fmla="*/ 115141 h 123185"/>
                  <a:gd name="connsiteX1" fmla="*/ 290075 w 296003"/>
                  <a:gd name="connsiteY1" fmla="*/ 117707 h 123185"/>
                  <a:gd name="connsiteX2" fmla="*/ 113807 w 296003"/>
                  <a:gd name="connsiteY2" fmla="*/ 81 h 123185"/>
                  <a:gd name="connsiteX3" fmla="*/ 16290 w 296003"/>
                  <a:gd name="connsiteY3" fmla="*/ 115141 h 123185"/>
                </a:gdLst>
                <a:ahLst/>
                <a:cxnLst>
                  <a:cxn ang="0">
                    <a:pos x="connsiteX0" y="connsiteY0"/>
                  </a:cxn>
                  <a:cxn ang="0">
                    <a:pos x="connsiteX1" y="connsiteY1"/>
                  </a:cxn>
                  <a:cxn ang="0">
                    <a:pos x="connsiteX2" y="connsiteY2"/>
                  </a:cxn>
                  <a:cxn ang="0">
                    <a:pos x="connsiteX3" y="connsiteY3"/>
                  </a:cxn>
                </a:cxnLst>
                <a:rect l="l" t="t" r="r" b="b"/>
                <a:pathLst>
                  <a:path w="296003" h="123185">
                    <a:moveTo>
                      <a:pt x="16290" y="115141"/>
                    </a:moveTo>
                    <a:cubicBezTo>
                      <a:pt x="16290" y="115141"/>
                      <a:pt x="276899" y="131384"/>
                      <a:pt x="290075" y="117707"/>
                    </a:cubicBezTo>
                    <a:cubicBezTo>
                      <a:pt x="308053" y="99037"/>
                      <a:pt x="294614" y="-3275"/>
                      <a:pt x="113807" y="81"/>
                    </a:cubicBezTo>
                    <a:cubicBezTo>
                      <a:pt x="-60880" y="3329"/>
                      <a:pt x="18034" y="93946"/>
                      <a:pt x="16290" y="115141"/>
                    </a:cubicBezTo>
                    <a:close/>
                  </a:path>
                </a:pathLst>
              </a:custGeom>
              <a:solidFill>
                <a:srgbClr val="998C8A"/>
              </a:solidFill>
              <a:ln w="822" cap="flat">
                <a:noFill/>
                <a:prstDash val="solid"/>
                <a:miter/>
              </a:ln>
            </p:spPr>
            <p:txBody>
              <a:bodyPr rtlCol="0" anchor="ctr"/>
              <a:lstStyle/>
              <a:p>
                <a:endParaRPr lang="en-US"/>
              </a:p>
            </p:txBody>
          </p:sp>
          <p:sp>
            <p:nvSpPr>
              <p:cNvPr id="393" name="Freeform 392">
                <a:extLst>
                  <a:ext uri="{FF2B5EF4-FFF2-40B4-BE49-F238E27FC236}">
                    <a16:creationId xmlns:a16="http://schemas.microsoft.com/office/drawing/2014/main" id="{A481F72E-36CA-CDF3-3D8F-B0D39E2B8C5D}"/>
                  </a:ext>
                </a:extLst>
              </p:cNvPr>
              <p:cNvSpPr/>
              <p:nvPr/>
            </p:nvSpPr>
            <p:spPr>
              <a:xfrm>
                <a:off x="5029668" y="4309024"/>
                <a:ext cx="100699" cy="202898"/>
              </a:xfrm>
              <a:custGeom>
                <a:avLst/>
                <a:gdLst>
                  <a:gd name="connsiteX0" fmla="*/ 7 w 100699"/>
                  <a:gd name="connsiteY0" fmla="*/ 20438 h 202898"/>
                  <a:gd name="connsiteX1" fmla="*/ 33949 w 100699"/>
                  <a:gd name="connsiteY1" fmla="*/ 179918 h 202898"/>
                  <a:gd name="connsiteX2" fmla="*/ 100699 w 100699"/>
                  <a:gd name="connsiteY2" fmla="*/ 192329 h 202898"/>
                  <a:gd name="connsiteX3" fmla="*/ 83230 w 100699"/>
                  <a:gd name="connsiteY3" fmla="*/ 0 h 202898"/>
                  <a:gd name="connsiteX4" fmla="*/ 7 w 100699"/>
                  <a:gd name="connsiteY4" fmla="*/ 20438 h 20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99" h="202898">
                    <a:moveTo>
                      <a:pt x="7" y="20438"/>
                    </a:moveTo>
                    <a:cubicBezTo>
                      <a:pt x="-561" y="22987"/>
                      <a:pt x="33949" y="179918"/>
                      <a:pt x="33949" y="179918"/>
                    </a:cubicBezTo>
                    <a:cubicBezTo>
                      <a:pt x="33949" y="179918"/>
                      <a:pt x="69035" y="221946"/>
                      <a:pt x="100699" y="192329"/>
                    </a:cubicBezTo>
                    <a:lnTo>
                      <a:pt x="83230" y="0"/>
                    </a:lnTo>
                    <a:lnTo>
                      <a:pt x="7" y="20438"/>
                    </a:lnTo>
                    <a:close/>
                  </a:path>
                </a:pathLst>
              </a:custGeom>
              <a:solidFill>
                <a:srgbClr val="FFD2B3"/>
              </a:solidFill>
              <a:ln w="822" cap="flat">
                <a:noFill/>
                <a:prstDash val="solid"/>
                <a:miter/>
              </a:ln>
            </p:spPr>
            <p:txBody>
              <a:bodyPr rtlCol="0" anchor="ctr"/>
              <a:lstStyle/>
              <a:p>
                <a:endParaRPr lang="en-US"/>
              </a:p>
            </p:txBody>
          </p:sp>
          <p:sp>
            <p:nvSpPr>
              <p:cNvPr id="394" name="Freeform 393">
                <a:extLst>
                  <a:ext uri="{FF2B5EF4-FFF2-40B4-BE49-F238E27FC236}">
                    <a16:creationId xmlns:a16="http://schemas.microsoft.com/office/drawing/2014/main" id="{E69AF20E-7588-EA62-F87C-70033729178A}"/>
                  </a:ext>
                </a:extLst>
              </p:cNvPr>
              <p:cNvSpPr/>
              <p:nvPr/>
            </p:nvSpPr>
            <p:spPr>
              <a:xfrm>
                <a:off x="4838102" y="4266420"/>
                <a:ext cx="403404" cy="342270"/>
              </a:xfrm>
              <a:custGeom>
                <a:avLst/>
                <a:gdLst>
                  <a:gd name="connsiteX0" fmla="*/ 237292 w 403404"/>
                  <a:gd name="connsiteY0" fmla="*/ 342271 h 342270"/>
                  <a:gd name="connsiteX1" fmla="*/ 235253 w 403404"/>
                  <a:gd name="connsiteY1" fmla="*/ 342263 h 342270"/>
                  <a:gd name="connsiteX2" fmla="*/ 194073 w 403404"/>
                  <a:gd name="connsiteY2" fmla="*/ 337056 h 342270"/>
                  <a:gd name="connsiteX3" fmla="*/ 171456 w 403404"/>
                  <a:gd name="connsiteY3" fmla="*/ 322951 h 342270"/>
                  <a:gd name="connsiteX4" fmla="*/ 160805 w 403404"/>
                  <a:gd name="connsiteY4" fmla="*/ 255503 h 342270"/>
                  <a:gd name="connsiteX5" fmla="*/ 142662 w 403404"/>
                  <a:gd name="connsiteY5" fmla="*/ 127653 h 342270"/>
                  <a:gd name="connsiteX6" fmla="*/ 117018 w 403404"/>
                  <a:gd name="connsiteY6" fmla="*/ 37677 h 342270"/>
                  <a:gd name="connsiteX7" fmla="*/ 52234 w 403404"/>
                  <a:gd name="connsiteY7" fmla="*/ 17338 h 342270"/>
                  <a:gd name="connsiteX8" fmla="*/ 4828 w 403404"/>
                  <a:gd name="connsiteY8" fmla="*/ 24995 h 342270"/>
                  <a:gd name="connsiteX9" fmla="*/ 0 w 403404"/>
                  <a:gd name="connsiteY9" fmla="*/ 8555 h 342270"/>
                  <a:gd name="connsiteX10" fmla="*/ 130827 w 403404"/>
                  <a:gd name="connsiteY10" fmla="*/ 27528 h 342270"/>
                  <a:gd name="connsiteX11" fmla="*/ 159538 w 403404"/>
                  <a:gd name="connsiteY11" fmla="*/ 124668 h 342270"/>
                  <a:gd name="connsiteX12" fmla="*/ 177813 w 403404"/>
                  <a:gd name="connsiteY12" fmla="*/ 253381 h 342270"/>
                  <a:gd name="connsiteX13" fmla="*/ 186679 w 403404"/>
                  <a:gd name="connsiteY13" fmla="*/ 315023 h 342270"/>
                  <a:gd name="connsiteX14" fmla="*/ 237260 w 403404"/>
                  <a:gd name="connsiteY14" fmla="*/ 325131 h 342270"/>
                  <a:gd name="connsiteX15" fmla="*/ 237696 w 403404"/>
                  <a:gd name="connsiteY15" fmla="*/ 325131 h 342270"/>
                  <a:gd name="connsiteX16" fmla="*/ 358645 w 403404"/>
                  <a:gd name="connsiteY16" fmla="*/ 297250 h 342270"/>
                  <a:gd name="connsiteX17" fmla="*/ 383236 w 403404"/>
                  <a:gd name="connsiteY17" fmla="*/ 284354 h 342270"/>
                  <a:gd name="connsiteX18" fmla="*/ 340370 w 403404"/>
                  <a:gd name="connsiteY18" fmla="*/ 281640 h 342270"/>
                  <a:gd name="connsiteX19" fmla="*/ 298737 w 403404"/>
                  <a:gd name="connsiteY19" fmla="*/ 283647 h 342270"/>
                  <a:gd name="connsiteX20" fmla="*/ 297298 w 403404"/>
                  <a:gd name="connsiteY20" fmla="*/ 266573 h 342270"/>
                  <a:gd name="connsiteX21" fmla="*/ 344935 w 403404"/>
                  <a:gd name="connsiteY21" fmla="*/ 264459 h 342270"/>
                  <a:gd name="connsiteX22" fmla="*/ 379263 w 403404"/>
                  <a:gd name="connsiteY22" fmla="*/ 266203 h 342270"/>
                  <a:gd name="connsiteX23" fmla="*/ 403016 w 403404"/>
                  <a:gd name="connsiteY23" fmla="*/ 279839 h 342270"/>
                  <a:gd name="connsiteX24" fmla="*/ 393401 w 403404"/>
                  <a:gd name="connsiteY24" fmla="*/ 298130 h 342270"/>
                  <a:gd name="connsiteX25" fmla="*/ 365479 w 403404"/>
                  <a:gd name="connsiteY25" fmla="*/ 312975 h 342270"/>
                  <a:gd name="connsiteX26" fmla="*/ 237292 w 403404"/>
                  <a:gd name="connsiteY26" fmla="*/ 342271 h 342270"/>
                  <a:gd name="connsiteX27" fmla="*/ 186778 w 403404"/>
                  <a:gd name="connsiteY27" fmla="*/ 315311 h 342270"/>
                  <a:gd name="connsiteX28" fmla="*/ 186778 w 403404"/>
                  <a:gd name="connsiteY28" fmla="*/ 315311 h 342270"/>
                  <a:gd name="connsiteX29" fmla="*/ 186778 w 403404"/>
                  <a:gd name="connsiteY29" fmla="*/ 315311 h 342270"/>
                  <a:gd name="connsiteX30" fmla="*/ 186548 w 403404"/>
                  <a:gd name="connsiteY30" fmla="*/ 314875 h 342270"/>
                  <a:gd name="connsiteX31" fmla="*/ 186548 w 403404"/>
                  <a:gd name="connsiteY31" fmla="*/ 314875 h 342270"/>
                  <a:gd name="connsiteX32" fmla="*/ 186548 w 403404"/>
                  <a:gd name="connsiteY32" fmla="*/ 314875 h 342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03404" h="342270">
                    <a:moveTo>
                      <a:pt x="237292" y="342271"/>
                    </a:moveTo>
                    <a:cubicBezTo>
                      <a:pt x="236602" y="342271"/>
                      <a:pt x="235927" y="342271"/>
                      <a:pt x="235253" y="342263"/>
                    </a:cubicBezTo>
                    <a:cubicBezTo>
                      <a:pt x="219602" y="342123"/>
                      <a:pt x="205357" y="340321"/>
                      <a:pt x="194073" y="337056"/>
                    </a:cubicBezTo>
                    <a:cubicBezTo>
                      <a:pt x="182123" y="333602"/>
                      <a:pt x="174515" y="328857"/>
                      <a:pt x="171456" y="322951"/>
                    </a:cubicBezTo>
                    <a:cubicBezTo>
                      <a:pt x="168733" y="317696"/>
                      <a:pt x="166620" y="302168"/>
                      <a:pt x="160805" y="255503"/>
                    </a:cubicBezTo>
                    <a:cubicBezTo>
                      <a:pt x="156051" y="217341"/>
                      <a:pt x="150130" y="169845"/>
                      <a:pt x="142662" y="127653"/>
                    </a:cubicBezTo>
                    <a:cubicBezTo>
                      <a:pt x="132052" y="67697"/>
                      <a:pt x="122865" y="45630"/>
                      <a:pt x="117018" y="37677"/>
                    </a:cubicBezTo>
                    <a:cubicBezTo>
                      <a:pt x="103234" y="18926"/>
                      <a:pt x="74176" y="16269"/>
                      <a:pt x="52234" y="17338"/>
                    </a:cubicBezTo>
                    <a:cubicBezTo>
                      <a:pt x="27026" y="18572"/>
                      <a:pt x="5050" y="24929"/>
                      <a:pt x="4828" y="24995"/>
                    </a:cubicBezTo>
                    <a:lnTo>
                      <a:pt x="0" y="8555"/>
                    </a:lnTo>
                    <a:cubicBezTo>
                      <a:pt x="3923" y="7403"/>
                      <a:pt x="96523" y="-19145"/>
                      <a:pt x="130827" y="27528"/>
                    </a:cubicBezTo>
                    <a:cubicBezTo>
                      <a:pt x="141181" y="41625"/>
                      <a:pt x="150311" y="72483"/>
                      <a:pt x="159538" y="124668"/>
                    </a:cubicBezTo>
                    <a:cubicBezTo>
                      <a:pt x="167080" y="167287"/>
                      <a:pt x="173027" y="215030"/>
                      <a:pt x="177813" y="253381"/>
                    </a:cubicBezTo>
                    <a:cubicBezTo>
                      <a:pt x="181259" y="281048"/>
                      <a:pt x="184821" y="309636"/>
                      <a:pt x="186679" y="315023"/>
                    </a:cubicBezTo>
                    <a:cubicBezTo>
                      <a:pt x="189196" y="317885"/>
                      <a:pt x="205061" y="325131"/>
                      <a:pt x="237260" y="325131"/>
                    </a:cubicBezTo>
                    <a:cubicBezTo>
                      <a:pt x="237408" y="325131"/>
                      <a:pt x="237547" y="325131"/>
                      <a:pt x="237696" y="325131"/>
                    </a:cubicBezTo>
                    <a:cubicBezTo>
                      <a:pt x="263710" y="325081"/>
                      <a:pt x="305803" y="320196"/>
                      <a:pt x="358645" y="297250"/>
                    </a:cubicBezTo>
                    <a:cubicBezTo>
                      <a:pt x="372692" y="291147"/>
                      <a:pt x="379732" y="286928"/>
                      <a:pt x="383236" y="284354"/>
                    </a:cubicBezTo>
                    <a:cubicBezTo>
                      <a:pt x="377808" y="282956"/>
                      <a:pt x="365882" y="281253"/>
                      <a:pt x="340370" y="281640"/>
                    </a:cubicBezTo>
                    <a:cubicBezTo>
                      <a:pt x="318970" y="281961"/>
                      <a:pt x="298935" y="283630"/>
                      <a:pt x="298737" y="283647"/>
                    </a:cubicBezTo>
                    <a:lnTo>
                      <a:pt x="297298" y="266573"/>
                    </a:lnTo>
                    <a:cubicBezTo>
                      <a:pt x="298261" y="266490"/>
                      <a:pt x="321158" y="264582"/>
                      <a:pt x="344935" y="264459"/>
                    </a:cubicBezTo>
                    <a:cubicBezTo>
                      <a:pt x="359122" y="264385"/>
                      <a:pt x="370669" y="264969"/>
                      <a:pt x="379263" y="266203"/>
                    </a:cubicBezTo>
                    <a:cubicBezTo>
                      <a:pt x="389083" y="267609"/>
                      <a:pt x="400647" y="270438"/>
                      <a:pt x="403016" y="279839"/>
                    </a:cubicBezTo>
                    <a:cubicBezTo>
                      <a:pt x="404595" y="286089"/>
                      <a:pt x="401354" y="292249"/>
                      <a:pt x="393401" y="298130"/>
                    </a:cubicBezTo>
                    <a:cubicBezTo>
                      <a:pt x="387414" y="302555"/>
                      <a:pt x="378285" y="307415"/>
                      <a:pt x="365479" y="312975"/>
                    </a:cubicBezTo>
                    <a:cubicBezTo>
                      <a:pt x="310030" y="337056"/>
                      <a:pt x="265478" y="342271"/>
                      <a:pt x="237292" y="342271"/>
                    </a:cubicBezTo>
                    <a:close/>
                    <a:moveTo>
                      <a:pt x="186778" y="315311"/>
                    </a:moveTo>
                    <a:cubicBezTo>
                      <a:pt x="186778" y="315311"/>
                      <a:pt x="186778" y="315311"/>
                      <a:pt x="186778" y="315311"/>
                    </a:cubicBezTo>
                    <a:cubicBezTo>
                      <a:pt x="186778" y="315311"/>
                      <a:pt x="186778" y="315311"/>
                      <a:pt x="186778" y="315311"/>
                    </a:cubicBezTo>
                    <a:close/>
                    <a:moveTo>
                      <a:pt x="186548" y="314875"/>
                    </a:moveTo>
                    <a:cubicBezTo>
                      <a:pt x="186548" y="314875"/>
                      <a:pt x="186548" y="314875"/>
                      <a:pt x="186548" y="314875"/>
                    </a:cubicBezTo>
                    <a:cubicBezTo>
                      <a:pt x="186548" y="314875"/>
                      <a:pt x="186548" y="314875"/>
                      <a:pt x="186548" y="314875"/>
                    </a:cubicBezTo>
                    <a:close/>
                  </a:path>
                </a:pathLst>
              </a:custGeom>
              <a:solidFill>
                <a:srgbClr val="998C8A"/>
              </a:solidFill>
              <a:ln w="822" cap="flat">
                <a:noFill/>
                <a:prstDash val="solid"/>
                <a:miter/>
              </a:ln>
            </p:spPr>
            <p:txBody>
              <a:bodyPr rtlCol="0" anchor="ctr"/>
              <a:lstStyle/>
              <a:p>
                <a:endParaRPr lang="en-US"/>
              </a:p>
            </p:txBody>
          </p:sp>
          <p:sp>
            <p:nvSpPr>
              <p:cNvPr id="395" name="Freeform 394">
                <a:extLst>
                  <a:ext uri="{FF2B5EF4-FFF2-40B4-BE49-F238E27FC236}">
                    <a16:creationId xmlns:a16="http://schemas.microsoft.com/office/drawing/2014/main" id="{EFE60219-C6E1-49EE-A27B-8970EF4416B2}"/>
                  </a:ext>
                </a:extLst>
              </p:cNvPr>
              <p:cNvSpPr/>
              <p:nvPr/>
            </p:nvSpPr>
            <p:spPr>
              <a:xfrm>
                <a:off x="4693326" y="4029704"/>
                <a:ext cx="528229" cy="433570"/>
              </a:xfrm>
              <a:custGeom>
                <a:avLst/>
                <a:gdLst>
                  <a:gd name="connsiteX0" fmla="*/ 450825 w 528229"/>
                  <a:gd name="connsiteY0" fmla="*/ 114509 h 433570"/>
                  <a:gd name="connsiteX1" fmla="*/ 276006 w 528229"/>
                  <a:gd name="connsiteY1" fmla="*/ 45745 h 433570"/>
                  <a:gd name="connsiteX2" fmla="*/ 201262 w 528229"/>
                  <a:gd name="connsiteY2" fmla="*/ 0 h 433570"/>
                  <a:gd name="connsiteX3" fmla="*/ 80880 w 528229"/>
                  <a:gd name="connsiteY3" fmla="*/ 15437 h 433570"/>
                  <a:gd name="connsiteX4" fmla="*/ 2205 w 528229"/>
                  <a:gd name="connsiteY4" fmla="*/ 29879 h 433570"/>
                  <a:gd name="connsiteX5" fmla="*/ 35202 w 528229"/>
                  <a:gd name="connsiteY5" fmla="*/ 151758 h 433570"/>
                  <a:gd name="connsiteX6" fmla="*/ 83257 w 528229"/>
                  <a:gd name="connsiteY6" fmla="*/ 156026 h 433570"/>
                  <a:gd name="connsiteX7" fmla="*/ 190504 w 528229"/>
                  <a:gd name="connsiteY7" fmla="*/ 210061 h 433570"/>
                  <a:gd name="connsiteX8" fmla="*/ 295482 w 528229"/>
                  <a:gd name="connsiteY8" fmla="*/ 274204 h 433570"/>
                  <a:gd name="connsiteX9" fmla="*/ 369025 w 528229"/>
                  <a:gd name="connsiteY9" fmla="*/ 432870 h 433570"/>
                  <a:gd name="connsiteX10" fmla="*/ 518060 w 528229"/>
                  <a:gd name="connsiteY10" fmla="*/ 414201 h 433570"/>
                  <a:gd name="connsiteX11" fmla="*/ 527445 w 528229"/>
                  <a:gd name="connsiteY11" fmla="*/ 290817 h 433570"/>
                  <a:gd name="connsiteX12" fmla="*/ 450825 w 528229"/>
                  <a:gd name="connsiteY12" fmla="*/ 114509 h 43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8229" h="433570">
                    <a:moveTo>
                      <a:pt x="450825" y="114509"/>
                    </a:moveTo>
                    <a:cubicBezTo>
                      <a:pt x="430075" y="102469"/>
                      <a:pt x="339672" y="43178"/>
                      <a:pt x="276006" y="45745"/>
                    </a:cubicBezTo>
                    <a:cubicBezTo>
                      <a:pt x="241003" y="47151"/>
                      <a:pt x="219257" y="26688"/>
                      <a:pt x="201262" y="0"/>
                    </a:cubicBezTo>
                    <a:lnTo>
                      <a:pt x="80880" y="15437"/>
                    </a:lnTo>
                    <a:cubicBezTo>
                      <a:pt x="80880" y="15437"/>
                      <a:pt x="9352" y="-12493"/>
                      <a:pt x="2205" y="29879"/>
                    </a:cubicBezTo>
                    <a:cubicBezTo>
                      <a:pt x="-4942" y="72252"/>
                      <a:pt x="5084" y="141543"/>
                      <a:pt x="35202" y="151758"/>
                    </a:cubicBezTo>
                    <a:cubicBezTo>
                      <a:pt x="52745" y="157704"/>
                      <a:pt x="35095" y="146897"/>
                      <a:pt x="83257" y="156026"/>
                    </a:cubicBezTo>
                    <a:cubicBezTo>
                      <a:pt x="109567" y="161010"/>
                      <a:pt x="153305" y="194772"/>
                      <a:pt x="190504" y="210061"/>
                    </a:cubicBezTo>
                    <a:cubicBezTo>
                      <a:pt x="214109" y="219766"/>
                      <a:pt x="286657" y="240171"/>
                      <a:pt x="295482" y="274204"/>
                    </a:cubicBezTo>
                    <a:cubicBezTo>
                      <a:pt x="310812" y="333330"/>
                      <a:pt x="337525" y="443365"/>
                      <a:pt x="369025" y="432870"/>
                    </a:cubicBezTo>
                    <a:cubicBezTo>
                      <a:pt x="382168" y="428487"/>
                      <a:pt x="493683" y="417746"/>
                      <a:pt x="518060" y="414201"/>
                    </a:cubicBezTo>
                    <a:cubicBezTo>
                      <a:pt x="522543" y="412482"/>
                      <a:pt x="527223" y="295612"/>
                      <a:pt x="527445" y="290817"/>
                    </a:cubicBezTo>
                    <a:cubicBezTo>
                      <a:pt x="529690" y="242671"/>
                      <a:pt x="532618" y="161973"/>
                      <a:pt x="450825" y="114509"/>
                    </a:cubicBezTo>
                    <a:close/>
                  </a:path>
                </a:pathLst>
              </a:custGeom>
              <a:solidFill>
                <a:srgbClr val="2C2D30"/>
              </a:solidFill>
              <a:ln w="822" cap="flat">
                <a:noFill/>
                <a:prstDash val="solid"/>
                <a:miter/>
              </a:ln>
            </p:spPr>
            <p:txBody>
              <a:bodyPr rtlCol="0" anchor="ctr"/>
              <a:lstStyle/>
              <a:p>
                <a:endParaRPr lang="en-US"/>
              </a:p>
            </p:txBody>
          </p:sp>
          <p:sp>
            <p:nvSpPr>
              <p:cNvPr id="396" name="Freeform 395">
                <a:extLst>
                  <a:ext uri="{FF2B5EF4-FFF2-40B4-BE49-F238E27FC236}">
                    <a16:creationId xmlns:a16="http://schemas.microsoft.com/office/drawing/2014/main" id="{9A3AF444-509E-BB8C-6425-D2B8B7577D73}"/>
                  </a:ext>
                </a:extLst>
              </p:cNvPr>
              <p:cNvSpPr/>
              <p:nvPr/>
            </p:nvSpPr>
            <p:spPr>
              <a:xfrm>
                <a:off x="4704473" y="3727973"/>
                <a:ext cx="257606" cy="399152"/>
              </a:xfrm>
              <a:custGeom>
                <a:avLst/>
                <a:gdLst>
                  <a:gd name="connsiteX0" fmla="*/ 35413 w 257606"/>
                  <a:gd name="connsiteY0" fmla="*/ 0 h 399152"/>
                  <a:gd name="connsiteX1" fmla="*/ 755 w 257606"/>
                  <a:gd name="connsiteY1" fmla="*/ 9985 h 399152"/>
                  <a:gd name="connsiteX2" fmla="*/ 39057 w 257606"/>
                  <a:gd name="connsiteY2" fmla="*/ 396370 h 399152"/>
                  <a:gd name="connsiteX3" fmla="*/ 257318 w 257606"/>
                  <a:gd name="connsiteY3" fmla="*/ 347459 h 399152"/>
                  <a:gd name="connsiteX4" fmla="*/ 221813 w 257606"/>
                  <a:gd name="connsiteY4" fmla="*/ 241248 h 399152"/>
                  <a:gd name="connsiteX5" fmla="*/ 153262 w 257606"/>
                  <a:gd name="connsiteY5" fmla="*/ 63205 h 399152"/>
                  <a:gd name="connsiteX6" fmla="*/ 102862 w 257606"/>
                  <a:gd name="connsiteY6" fmla="*/ 16613 h 399152"/>
                  <a:gd name="connsiteX7" fmla="*/ 102862 w 257606"/>
                  <a:gd name="connsiteY7" fmla="*/ 16613 h 399152"/>
                  <a:gd name="connsiteX8" fmla="*/ 35413 w 257606"/>
                  <a:gd name="connsiteY8" fmla="*/ 0 h 39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606" h="399152">
                    <a:moveTo>
                      <a:pt x="35413" y="0"/>
                    </a:moveTo>
                    <a:cubicBezTo>
                      <a:pt x="35413" y="0"/>
                      <a:pt x="5863" y="7435"/>
                      <a:pt x="755" y="9985"/>
                    </a:cubicBezTo>
                    <a:cubicBezTo>
                      <a:pt x="-4352" y="12534"/>
                      <a:pt x="17336" y="437328"/>
                      <a:pt x="39057" y="396370"/>
                    </a:cubicBezTo>
                    <a:cubicBezTo>
                      <a:pt x="46870" y="381632"/>
                      <a:pt x="216648" y="355733"/>
                      <a:pt x="257318" y="347459"/>
                    </a:cubicBezTo>
                    <a:cubicBezTo>
                      <a:pt x="261348" y="346637"/>
                      <a:pt x="221813" y="241248"/>
                      <a:pt x="221813" y="241248"/>
                    </a:cubicBezTo>
                    <a:lnTo>
                      <a:pt x="153262" y="63205"/>
                    </a:lnTo>
                    <a:cubicBezTo>
                      <a:pt x="144593" y="40695"/>
                      <a:pt x="125973" y="23489"/>
                      <a:pt x="102862" y="16613"/>
                    </a:cubicBezTo>
                    <a:lnTo>
                      <a:pt x="102862" y="16613"/>
                    </a:lnTo>
                    <a:cubicBezTo>
                      <a:pt x="102862" y="16622"/>
                      <a:pt x="77786" y="27568"/>
                      <a:pt x="35413" y="0"/>
                    </a:cubicBezTo>
                    <a:close/>
                  </a:path>
                </a:pathLst>
              </a:custGeom>
              <a:solidFill>
                <a:srgbClr val="FFFFFF"/>
              </a:solidFill>
              <a:ln w="822" cap="flat">
                <a:noFill/>
                <a:prstDash val="solid"/>
                <a:miter/>
              </a:ln>
            </p:spPr>
            <p:txBody>
              <a:bodyPr rtlCol="0" anchor="ctr"/>
              <a:lstStyle/>
              <a:p>
                <a:endParaRPr lang="en-US"/>
              </a:p>
            </p:txBody>
          </p:sp>
          <p:sp>
            <p:nvSpPr>
              <p:cNvPr id="397" name="Freeform 396">
                <a:extLst>
                  <a:ext uri="{FF2B5EF4-FFF2-40B4-BE49-F238E27FC236}">
                    <a16:creationId xmlns:a16="http://schemas.microsoft.com/office/drawing/2014/main" id="{68DD269E-FEF5-B922-5892-A5F1BC442917}"/>
                  </a:ext>
                </a:extLst>
              </p:cNvPr>
              <p:cNvSpPr/>
              <p:nvPr/>
            </p:nvSpPr>
            <p:spPr>
              <a:xfrm>
                <a:off x="4833801" y="3758634"/>
                <a:ext cx="136918" cy="347870"/>
              </a:xfrm>
              <a:custGeom>
                <a:avLst/>
                <a:gdLst>
                  <a:gd name="connsiteX0" fmla="*/ 0 w 136918"/>
                  <a:gd name="connsiteY0" fmla="*/ 0 h 347870"/>
                  <a:gd name="connsiteX1" fmla="*/ 60105 w 136918"/>
                  <a:gd name="connsiteY1" fmla="*/ 329209 h 347870"/>
                  <a:gd name="connsiteX2" fmla="*/ 136206 w 136918"/>
                  <a:gd name="connsiteY2" fmla="*/ 316790 h 347870"/>
                  <a:gd name="connsiteX3" fmla="*/ 54709 w 136918"/>
                  <a:gd name="connsiteY3" fmla="*/ 24764 h 347870"/>
                  <a:gd name="connsiteX4" fmla="*/ 0 w 136918"/>
                  <a:gd name="connsiteY4" fmla="*/ 0 h 347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918" h="347870">
                    <a:moveTo>
                      <a:pt x="0" y="0"/>
                    </a:moveTo>
                    <a:cubicBezTo>
                      <a:pt x="26343" y="19040"/>
                      <a:pt x="65212" y="303664"/>
                      <a:pt x="60105" y="329209"/>
                    </a:cubicBezTo>
                    <a:cubicBezTo>
                      <a:pt x="51592" y="371763"/>
                      <a:pt x="127019" y="330065"/>
                      <a:pt x="136206" y="316790"/>
                    </a:cubicBezTo>
                    <a:cubicBezTo>
                      <a:pt x="145392" y="303516"/>
                      <a:pt x="62876" y="35990"/>
                      <a:pt x="54709" y="24764"/>
                    </a:cubicBezTo>
                    <a:cubicBezTo>
                      <a:pt x="46543" y="13529"/>
                      <a:pt x="0" y="0"/>
                      <a:pt x="0" y="0"/>
                    </a:cubicBezTo>
                    <a:close/>
                  </a:path>
                </a:pathLst>
              </a:custGeom>
              <a:solidFill>
                <a:srgbClr val="EBB87D"/>
              </a:solidFill>
              <a:ln w="822" cap="flat">
                <a:noFill/>
                <a:prstDash val="solid"/>
                <a:miter/>
              </a:ln>
            </p:spPr>
            <p:txBody>
              <a:bodyPr rtlCol="0" anchor="ctr"/>
              <a:lstStyle/>
              <a:p>
                <a:endParaRPr lang="en-US"/>
              </a:p>
            </p:txBody>
          </p:sp>
          <p:sp>
            <p:nvSpPr>
              <p:cNvPr id="398" name="Freeform 397">
                <a:extLst>
                  <a:ext uri="{FF2B5EF4-FFF2-40B4-BE49-F238E27FC236}">
                    <a16:creationId xmlns:a16="http://schemas.microsoft.com/office/drawing/2014/main" id="{CD83CD71-E46A-1890-A32C-EC8F486A8DDD}"/>
                  </a:ext>
                </a:extLst>
              </p:cNvPr>
              <p:cNvSpPr/>
              <p:nvPr/>
            </p:nvSpPr>
            <p:spPr>
              <a:xfrm>
                <a:off x="4564820" y="4018914"/>
                <a:ext cx="28728" cy="147851"/>
              </a:xfrm>
              <a:custGeom>
                <a:avLst/>
                <a:gdLst>
                  <a:gd name="connsiteX0" fmla="*/ 7542 w 28728"/>
                  <a:gd name="connsiteY0" fmla="*/ 147851 h 147851"/>
                  <a:gd name="connsiteX1" fmla="*/ 0 w 28728"/>
                  <a:gd name="connsiteY1" fmla="*/ 954 h 147851"/>
                  <a:gd name="connsiteX2" fmla="*/ 21194 w 28728"/>
                  <a:gd name="connsiteY2" fmla="*/ 0 h 147851"/>
                  <a:gd name="connsiteX3" fmla="*/ 28728 w 28728"/>
                  <a:gd name="connsiteY3" fmla="*/ 146897 h 147851"/>
                </a:gdLst>
                <a:ahLst/>
                <a:cxnLst>
                  <a:cxn ang="0">
                    <a:pos x="connsiteX0" y="connsiteY0"/>
                  </a:cxn>
                  <a:cxn ang="0">
                    <a:pos x="connsiteX1" y="connsiteY1"/>
                  </a:cxn>
                  <a:cxn ang="0">
                    <a:pos x="connsiteX2" y="connsiteY2"/>
                  </a:cxn>
                  <a:cxn ang="0">
                    <a:pos x="connsiteX3" y="connsiteY3"/>
                  </a:cxn>
                </a:cxnLst>
                <a:rect l="l" t="t" r="r" b="b"/>
                <a:pathLst>
                  <a:path w="28728" h="147851">
                    <a:moveTo>
                      <a:pt x="7542" y="147851"/>
                    </a:moveTo>
                    <a:lnTo>
                      <a:pt x="0" y="954"/>
                    </a:lnTo>
                    <a:lnTo>
                      <a:pt x="21194" y="0"/>
                    </a:lnTo>
                    <a:lnTo>
                      <a:pt x="28728" y="146897"/>
                    </a:lnTo>
                    <a:close/>
                  </a:path>
                </a:pathLst>
              </a:custGeom>
              <a:solidFill>
                <a:srgbClr val="998C8A"/>
              </a:solidFill>
              <a:ln w="822" cap="flat">
                <a:noFill/>
                <a:prstDash val="solid"/>
                <a:miter/>
              </a:ln>
            </p:spPr>
            <p:txBody>
              <a:bodyPr rtlCol="0" anchor="ctr"/>
              <a:lstStyle/>
              <a:p>
                <a:endParaRPr lang="en-US"/>
              </a:p>
            </p:txBody>
          </p:sp>
          <p:sp>
            <p:nvSpPr>
              <p:cNvPr id="399" name="Freeform 398">
                <a:extLst>
                  <a:ext uri="{FF2B5EF4-FFF2-40B4-BE49-F238E27FC236}">
                    <a16:creationId xmlns:a16="http://schemas.microsoft.com/office/drawing/2014/main" id="{922BC65D-5383-5539-A4D3-44D2C22B1CC5}"/>
                  </a:ext>
                </a:extLst>
              </p:cNvPr>
              <p:cNvSpPr/>
              <p:nvPr/>
            </p:nvSpPr>
            <p:spPr>
              <a:xfrm>
                <a:off x="4711421" y="3530150"/>
                <a:ext cx="126405" cy="78502"/>
              </a:xfrm>
              <a:custGeom>
                <a:avLst/>
                <a:gdLst>
                  <a:gd name="connsiteX0" fmla="*/ 90510 w 126405"/>
                  <a:gd name="connsiteY0" fmla="*/ 0 h 78502"/>
                  <a:gd name="connsiteX1" fmla="*/ 121895 w 126405"/>
                  <a:gd name="connsiteY1" fmla="*/ 23358 h 78502"/>
                  <a:gd name="connsiteX2" fmla="*/ 25603 w 126405"/>
                  <a:gd name="connsiteY2" fmla="*/ 70467 h 78502"/>
                  <a:gd name="connsiteX3" fmla="*/ 1612 w 126405"/>
                  <a:gd name="connsiteY3" fmla="*/ 77104 h 78502"/>
                  <a:gd name="connsiteX4" fmla="*/ 18966 w 126405"/>
                  <a:gd name="connsiteY4" fmla="*/ 38301 h 78502"/>
                  <a:gd name="connsiteX5" fmla="*/ 90510 w 126405"/>
                  <a:gd name="connsiteY5" fmla="*/ 0 h 7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405" h="78502">
                    <a:moveTo>
                      <a:pt x="90510" y="0"/>
                    </a:moveTo>
                    <a:cubicBezTo>
                      <a:pt x="90510" y="0"/>
                      <a:pt x="141568" y="6752"/>
                      <a:pt x="121895" y="23358"/>
                    </a:cubicBezTo>
                    <a:cubicBezTo>
                      <a:pt x="112412" y="31368"/>
                      <a:pt x="36328" y="64858"/>
                      <a:pt x="25603" y="70467"/>
                    </a:cubicBezTo>
                    <a:cubicBezTo>
                      <a:pt x="14878" y="76076"/>
                      <a:pt x="9779" y="66890"/>
                      <a:pt x="1612" y="77104"/>
                    </a:cubicBezTo>
                    <a:cubicBezTo>
                      <a:pt x="-6555" y="87311"/>
                      <a:pt x="18966" y="38301"/>
                      <a:pt x="18966" y="38301"/>
                    </a:cubicBezTo>
                    <a:lnTo>
                      <a:pt x="90510" y="0"/>
                    </a:lnTo>
                    <a:close/>
                  </a:path>
                </a:pathLst>
              </a:custGeom>
              <a:solidFill>
                <a:srgbClr val="6D5448"/>
              </a:solidFill>
              <a:ln w="822" cap="flat">
                <a:noFill/>
                <a:prstDash val="solid"/>
                <a:miter/>
              </a:ln>
            </p:spPr>
            <p:txBody>
              <a:bodyPr rtlCol="0" anchor="ctr"/>
              <a:lstStyle/>
              <a:p>
                <a:endParaRPr lang="en-US"/>
              </a:p>
            </p:txBody>
          </p:sp>
          <p:sp>
            <p:nvSpPr>
              <p:cNvPr id="400" name="Freeform 399">
                <a:extLst>
                  <a:ext uri="{FF2B5EF4-FFF2-40B4-BE49-F238E27FC236}">
                    <a16:creationId xmlns:a16="http://schemas.microsoft.com/office/drawing/2014/main" id="{2601BC8B-7E2E-AF57-61B9-1D961ABE6E94}"/>
                  </a:ext>
                </a:extLst>
              </p:cNvPr>
              <p:cNvSpPr/>
              <p:nvPr/>
            </p:nvSpPr>
            <p:spPr>
              <a:xfrm>
                <a:off x="5045256" y="4475643"/>
                <a:ext cx="202438" cy="100183"/>
              </a:xfrm>
              <a:custGeom>
                <a:avLst/>
                <a:gdLst>
                  <a:gd name="connsiteX0" fmla="*/ 15080 w 202438"/>
                  <a:gd name="connsiteY0" fmla="*/ 9302 h 100183"/>
                  <a:gd name="connsiteX1" fmla="*/ 1008 w 202438"/>
                  <a:gd name="connsiteY1" fmla="*/ 90905 h 100183"/>
                  <a:gd name="connsiteX2" fmla="*/ 81674 w 202438"/>
                  <a:gd name="connsiteY2" fmla="*/ 92945 h 100183"/>
                  <a:gd name="connsiteX3" fmla="*/ 197055 w 202438"/>
                  <a:gd name="connsiteY3" fmla="*/ 89367 h 100183"/>
                  <a:gd name="connsiteX4" fmla="*/ 191438 w 202438"/>
                  <a:gd name="connsiteY4" fmla="*/ 57201 h 100183"/>
                  <a:gd name="connsiteX5" fmla="*/ 87217 w 202438"/>
                  <a:gd name="connsiteY5" fmla="*/ 0 h 100183"/>
                  <a:gd name="connsiteX6" fmla="*/ 15080 w 202438"/>
                  <a:gd name="connsiteY6" fmla="*/ 9302 h 100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438" h="100183">
                    <a:moveTo>
                      <a:pt x="15080" y="9302"/>
                    </a:moveTo>
                    <a:cubicBezTo>
                      <a:pt x="15080" y="9302"/>
                      <a:pt x="-4609" y="86818"/>
                      <a:pt x="1008" y="90905"/>
                    </a:cubicBezTo>
                    <a:cubicBezTo>
                      <a:pt x="6626" y="94993"/>
                      <a:pt x="52058" y="90395"/>
                      <a:pt x="81674" y="92945"/>
                    </a:cubicBezTo>
                    <a:cubicBezTo>
                      <a:pt x="111290" y="95494"/>
                      <a:pt x="182251" y="109788"/>
                      <a:pt x="197055" y="89367"/>
                    </a:cubicBezTo>
                    <a:cubicBezTo>
                      <a:pt x="211859" y="68946"/>
                      <a:pt x="191438" y="57201"/>
                      <a:pt x="191438" y="57201"/>
                    </a:cubicBezTo>
                    <a:lnTo>
                      <a:pt x="87217" y="0"/>
                    </a:lnTo>
                    <a:cubicBezTo>
                      <a:pt x="87209" y="8"/>
                      <a:pt x="27845" y="29723"/>
                      <a:pt x="15080" y="9302"/>
                    </a:cubicBezTo>
                    <a:close/>
                  </a:path>
                </a:pathLst>
              </a:custGeom>
              <a:solidFill>
                <a:srgbClr val="FFFFFF"/>
              </a:solidFill>
              <a:ln w="822" cap="flat">
                <a:noFill/>
                <a:prstDash val="solid"/>
                <a:miter/>
              </a:ln>
            </p:spPr>
            <p:txBody>
              <a:bodyPr rtlCol="0" anchor="ctr"/>
              <a:lstStyle/>
              <a:p>
                <a:endParaRPr lang="en-US"/>
              </a:p>
            </p:txBody>
          </p:sp>
          <p:sp>
            <p:nvSpPr>
              <p:cNvPr id="401" name="Freeform 400">
                <a:extLst>
                  <a:ext uri="{FF2B5EF4-FFF2-40B4-BE49-F238E27FC236}">
                    <a16:creationId xmlns:a16="http://schemas.microsoft.com/office/drawing/2014/main" id="{D97455B6-F86A-4862-E52A-7F75B898DA88}"/>
                  </a:ext>
                </a:extLst>
              </p:cNvPr>
              <p:cNvSpPr/>
              <p:nvPr/>
            </p:nvSpPr>
            <p:spPr>
              <a:xfrm>
                <a:off x="4542047" y="3734412"/>
                <a:ext cx="278560" cy="477850"/>
              </a:xfrm>
              <a:custGeom>
                <a:avLst/>
                <a:gdLst>
                  <a:gd name="connsiteX0" fmla="*/ 172992 w 278560"/>
                  <a:gd name="connsiteY0" fmla="*/ 1679 h 477850"/>
                  <a:gd name="connsiteX1" fmla="*/ 169176 w 278560"/>
                  <a:gd name="connsiteY1" fmla="*/ 75 h 477850"/>
                  <a:gd name="connsiteX2" fmla="*/ 52652 w 278560"/>
                  <a:gd name="connsiteY2" fmla="*/ 41839 h 477850"/>
                  <a:gd name="connsiteX3" fmla="*/ 7 w 278560"/>
                  <a:gd name="connsiteY3" fmla="*/ 288153 h 477850"/>
                  <a:gd name="connsiteX4" fmla="*/ 130678 w 278560"/>
                  <a:gd name="connsiteY4" fmla="*/ 372726 h 477850"/>
                  <a:gd name="connsiteX5" fmla="*/ 207642 w 278560"/>
                  <a:gd name="connsiteY5" fmla="*/ 369345 h 477850"/>
                  <a:gd name="connsiteX6" fmla="*/ 81174 w 278560"/>
                  <a:gd name="connsiteY6" fmla="*/ 149637 h 477850"/>
                  <a:gd name="connsiteX7" fmla="*/ 72382 w 278560"/>
                  <a:gd name="connsiteY7" fmla="*/ 403181 h 477850"/>
                  <a:gd name="connsiteX8" fmla="*/ 143426 w 278560"/>
                  <a:gd name="connsiteY8" fmla="*/ 390071 h 477850"/>
                  <a:gd name="connsiteX9" fmla="*/ 277476 w 278560"/>
                  <a:gd name="connsiteY9" fmla="*/ 474224 h 477850"/>
                  <a:gd name="connsiteX10" fmla="*/ 205249 w 278560"/>
                  <a:gd name="connsiteY10" fmla="*/ 152376 h 477850"/>
                  <a:gd name="connsiteX11" fmla="*/ 172992 w 278560"/>
                  <a:gd name="connsiteY11" fmla="*/ 1679 h 47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560" h="477850">
                    <a:moveTo>
                      <a:pt x="172992" y="1679"/>
                    </a:moveTo>
                    <a:cubicBezTo>
                      <a:pt x="172162" y="412"/>
                      <a:pt x="170657" y="-229"/>
                      <a:pt x="169176" y="75"/>
                    </a:cubicBezTo>
                    <a:cubicBezTo>
                      <a:pt x="156543" y="2666"/>
                      <a:pt x="94235" y="1202"/>
                      <a:pt x="52652" y="41839"/>
                    </a:cubicBezTo>
                    <a:cubicBezTo>
                      <a:pt x="7212" y="86251"/>
                      <a:pt x="-264" y="262551"/>
                      <a:pt x="7" y="288153"/>
                    </a:cubicBezTo>
                    <a:cubicBezTo>
                      <a:pt x="460" y="330041"/>
                      <a:pt x="106679" y="362519"/>
                      <a:pt x="130678" y="372726"/>
                    </a:cubicBezTo>
                    <a:cubicBezTo>
                      <a:pt x="150828" y="381304"/>
                      <a:pt x="193784" y="377085"/>
                      <a:pt x="207642" y="369345"/>
                    </a:cubicBezTo>
                    <a:cubicBezTo>
                      <a:pt x="210126" y="367955"/>
                      <a:pt x="81207" y="146783"/>
                      <a:pt x="81174" y="149637"/>
                    </a:cubicBezTo>
                    <a:cubicBezTo>
                      <a:pt x="81174" y="149637"/>
                      <a:pt x="72136" y="402663"/>
                      <a:pt x="72382" y="403181"/>
                    </a:cubicBezTo>
                    <a:cubicBezTo>
                      <a:pt x="75697" y="410015"/>
                      <a:pt x="101662" y="389125"/>
                      <a:pt x="143426" y="390071"/>
                    </a:cubicBezTo>
                    <a:cubicBezTo>
                      <a:pt x="188347" y="391091"/>
                      <a:pt x="269309" y="498725"/>
                      <a:pt x="277476" y="474224"/>
                    </a:cubicBezTo>
                    <a:cubicBezTo>
                      <a:pt x="285643" y="449715"/>
                      <a:pt x="246330" y="226240"/>
                      <a:pt x="205249" y="152376"/>
                    </a:cubicBezTo>
                    <a:cubicBezTo>
                      <a:pt x="171446" y="91597"/>
                      <a:pt x="180707" y="13464"/>
                      <a:pt x="172992" y="1679"/>
                    </a:cubicBezTo>
                    <a:close/>
                  </a:path>
                </a:pathLst>
              </a:custGeom>
              <a:solidFill>
                <a:srgbClr val="EBB87D"/>
              </a:solidFill>
              <a:ln w="822" cap="flat">
                <a:noFill/>
                <a:prstDash val="solid"/>
                <a:miter/>
              </a:ln>
            </p:spPr>
            <p:txBody>
              <a:bodyPr rtlCol="0" anchor="ctr"/>
              <a:lstStyle/>
              <a:p>
                <a:endParaRPr lang="en-US"/>
              </a:p>
            </p:txBody>
          </p:sp>
          <p:sp>
            <p:nvSpPr>
              <p:cNvPr id="402" name="Freeform 401">
                <a:extLst>
                  <a:ext uri="{FF2B5EF4-FFF2-40B4-BE49-F238E27FC236}">
                    <a16:creationId xmlns:a16="http://schemas.microsoft.com/office/drawing/2014/main" id="{DB459F84-4DF7-7594-DE14-95C27254388A}"/>
                  </a:ext>
                </a:extLst>
              </p:cNvPr>
              <p:cNvSpPr/>
              <p:nvPr/>
            </p:nvSpPr>
            <p:spPr>
              <a:xfrm>
                <a:off x="4868707" y="3788135"/>
                <a:ext cx="226895" cy="274480"/>
              </a:xfrm>
              <a:custGeom>
                <a:avLst/>
                <a:gdLst>
                  <a:gd name="connsiteX0" fmla="*/ 17311 w 226895"/>
                  <a:gd name="connsiteY0" fmla="*/ 0 h 274480"/>
                  <a:gd name="connsiteX1" fmla="*/ 103528 w 226895"/>
                  <a:gd name="connsiteY1" fmla="*/ 134635 h 274480"/>
                  <a:gd name="connsiteX2" fmla="*/ 133646 w 226895"/>
                  <a:gd name="connsiteY2" fmla="*/ 174458 h 274480"/>
                  <a:gd name="connsiteX3" fmla="*/ 226896 w 226895"/>
                  <a:gd name="connsiteY3" fmla="*/ 200603 h 274480"/>
                  <a:gd name="connsiteX4" fmla="*/ 176570 w 226895"/>
                  <a:gd name="connsiteY4" fmla="*/ 264039 h 274480"/>
                  <a:gd name="connsiteX5" fmla="*/ 81059 w 226895"/>
                  <a:gd name="connsiteY5" fmla="*/ 242359 h 274480"/>
                  <a:gd name="connsiteX6" fmla="*/ 27962 w 226895"/>
                  <a:gd name="connsiteY6" fmla="*/ 123408 h 274480"/>
                  <a:gd name="connsiteX7" fmla="*/ 17311 w 226895"/>
                  <a:gd name="connsiteY7" fmla="*/ 0 h 27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6895" h="274480">
                    <a:moveTo>
                      <a:pt x="17311" y="0"/>
                    </a:moveTo>
                    <a:cubicBezTo>
                      <a:pt x="22336" y="-172"/>
                      <a:pt x="97286" y="121180"/>
                      <a:pt x="103528" y="134635"/>
                    </a:cubicBezTo>
                    <a:cubicBezTo>
                      <a:pt x="108356" y="145039"/>
                      <a:pt x="119862" y="164243"/>
                      <a:pt x="133646" y="174458"/>
                    </a:cubicBezTo>
                    <a:cubicBezTo>
                      <a:pt x="147431" y="184664"/>
                      <a:pt x="226896" y="200603"/>
                      <a:pt x="226896" y="200603"/>
                    </a:cubicBezTo>
                    <a:cubicBezTo>
                      <a:pt x="226896" y="200603"/>
                      <a:pt x="171471" y="238510"/>
                      <a:pt x="176570" y="264039"/>
                    </a:cubicBezTo>
                    <a:cubicBezTo>
                      <a:pt x="181677" y="289567"/>
                      <a:pt x="98931" y="262780"/>
                      <a:pt x="81059" y="242359"/>
                    </a:cubicBezTo>
                    <a:cubicBezTo>
                      <a:pt x="63187" y="221938"/>
                      <a:pt x="27962" y="123408"/>
                      <a:pt x="27962" y="123408"/>
                    </a:cubicBezTo>
                    <a:cubicBezTo>
                      <a:pt x="27962" y="123408"/>
                      <a:pt x="-27101" y="1530"/>
                      <a:pt x="17311" y="0"/>
                    </a:cubicBezTo>
                    <a:close/>
                  </a:path>
                </a:pathLst>
              </a:custGeom>
              <a:solidFill>
                <a:srgbClr val="EBB87D"/>
              </a:solidFill>
              <a:ln w="822" cap="flat">
                <a:noFill/>
                <a:prstDash val="solid"/>
                <a:miter/>
              </a:ln>
            </p:spPr>
            <p:txBody>
              <a:bodyPr rtlCol="0" anchor="ctr"/>
              <a:lstStyle/>
              <a:p>
                <a:endParaRPr lang="en-US"/>
              </a:p>
            </p:txBody>
          </p:sp>
          <p:sp>
            <p:nvSpPr>
              <p:cNvPr id="403" name="Freeform 402">
                <a:extLst>
                  <a:ext uri="{FF2B5EF4-FFF2-40B4-BE49-F238E27FC236}">
                    <a16:creationId xmlns:a16="http://schemas.microsoft.com/office/drawing/2014/main" id="{92DF02F3-9E19-D041-386F-19359A040049}"/>
                  </a:ext>
                </a:extLst>
              </p:cNvPr>
              <p:cNvSpPr/>
              <p:nvPr/>
            </p:nvSpPr>
            <p:spPr>
              <a:xfrm>
                <a:off x="4905115" y="3888860"/>
                <a:ext cx="33787" cy="123786"/>
              </a:xfrm>
              <a:custGeom>
                <a:avLst/>
                <a:gdLst>
                  <a:gd name="connsiteX0" fmla="*/ 0 w 33787"/>
                  <a:gd name="connsiteY0" fmla="*/ 0 h 123786"/>
                  <a:gd name="connsiteX1" fmla="*/ 24443 w 33787"/>
                  <a:gd name="connsiteY1" fmla="*/ 92476 h 123786"/>
                  <a:gd name="connsiteX2" fmla="*/ 33786 w 33787"/>
                  <a:gd name="connsiteY2" fmla="*/ 123786 h 123786"/>
                  <a:gd name="connsiteX3" fmla="*/ 0 w 33787"/>
                  <a:gd name="connsiteY3" fmla="*/ 0 h 123786"/>
                </a:gdLst>
                <a:ahLst/>
                <a:cxnLst>
                  <a:cxn ang="0">
                    <a:pos x="connsiteX0" y="connsiteY0"/>
                  </a:cxn>
                  <a:cxn ang="0">
                    <a:pos x="connsiteX1" y="connsiteY1"/>
                  </a:cxn>
                  <a:cxn ang="0">
                    <a:pos x="connsiteX2" y="connsiteY2"/>
                  </a:cxn>
                  <a:cxn ang="0">
                    <a:pos x="connsiteX3" y="connsiteY3"/>
                  </a:cxn>
                </a:cxnLst>
                <a:rect l="l" t="t" r="r" b="b"/>
                <a:pathLst>
                  <a:path w="33787" h="123786">
                    <a:moveTo>
                      <a:pt x="0" y="0"/>
                    </a:moveTo>
                    <a:cubicBezTo>
                      <a:pt x="0" y="0"/>
                      <a:pt x="14788" y="65615"/>
                      <a:pt x="24443" y="92476"/>
                    </a:cubicBezTo>
                    <a:cubicBezTo>
                      <a:pt x="34107" y="119337"/>
                      <a:pt x="33786" y="123786"/>
                      <a:pt x="33786" y="123786"/>
                    </a:cubicBezTo>
                    <a:cubicBezTo>
                      <a:pt x="33786" y="123786"/>
                      <a:pt x="18727" y="43845"/>
                      <a:pt x="0" y="0"/>
                    </a:cubicBezTo>
                    <a:close/>
                  </a:path>
                </a:pathLst>
              </a:custGeom>
              <a:solidFill>
                <a:srgbClr val="EBB87D"/>
              </a:solidFill>
              <a:ln w="822" cap="flat">
                <a:noFill/>
                <a:prstDash val="solid"/>
                <a:miter/>
              </a:ln>
            </p:spPr>
            <p:txBody>
              <a:bodyPr rtlCol="0" anchor="ctr"/>
              <a:lstStyle/>
              <a:p>
                <a:endParaRPr lang="en-US"/>
              </a:p>
            </p:txBody>
          </p:sp>
          <p:sp>
            <p:nvSpPr>
              <p:cNvPr id="404" name="Freeform 403">
                <a:extLst>
                  <a:ext uri="{FF2B5EF4-FFF2-40B4-BE49-F238E27FC236}">
                    <a16:creationId xmlns:a16="http://schemas.microsoft.com/office/drawing/2014/main" id="{8A4FBC53-D344-84DF-2194-12ABC106C97C}"/>
                  </a:ext>
                </a:extLst>
              </p:cNvPr>
              <p:cNvSpPr/>
              <p:nvPr/>
            </p:nvSpPr>
            <p:spPr>
              <a:xfrm>
                <a:off x="4635797" y="3983803"/>
                <a:ext cx="67555" cy="42191"/>
              </a:xfrm>
              <a:custGeom>
                <a:avLst/>
                <a:gdLst>
                  <a:gd name="connsiteX0" fmla="*/ 0 w 67555"/>
                  <a:gd name="connsiteY0" fmla="*/ 0 h 42191"/>
                  <a:gd name="connsiteX1" fmla="*/ 49890 w 67555"/>
                  <a:gd name="connsiteY1" fmla="*/ 32059 h 42191"/>
                  <a:gd name="connsiteX2" fmla="*/ 67556 w 67555"/>
                  <a:gd name="connsiteY2" fmla="*/ 42192 h 42191"/>
                  <a:gd name="connsiteX3" fmla="*/ 0 w 67555"/>
                  <a:gd name="connsiteY3" fmla="*/ 0 h 42191"/>
                </a:gdLst>
                <a:ahLst/>
                <a:cxnLst>
                  <a:cxn ang="0">
                    <a:pos x="connsiteX0" y="connsiteY0"/>
                  </a:cxn>
                  <a:cxn ang="0">
                    <a:pos x="connsiteX1" y="connsiteY1"/>
                  </a:cxn>
                  <a:cxn ang="0">
                    <a:pos x="connsiteX2" y="connsiteY2"/>
                  </a:cxn>
                  <a:cxn ang="0">
                    <a:pos x="connsiteX3" y="connsiteY3"/>
                  </a:cxn>
                </a:cxnLst>
                <a:rect l="l" t="t" r="r" b="b"/>
                <a:pathLst>
                  <a:path w="67555" h="42191">
                    <a:moveTo>
                      <a:pt x="0" y="0"/>
                    </a:moveTo>
                    <a:cubicBezTo>
                      <a:pt x="0" y="0"/>
                      <a:pt x="33548" y="24484"/>
                      <a:pt x="49890" y="32059"/>
                    </a:cubicBezTo>
                    <a:cubicBezTo>
                      <a:pt x="66232" y="39634"/>
                      <a:pt x="67556" y="42192"/>
                      <a:pt x="67556" y="42192"/>
                    </a:cubicBezTo>
                    <a:cubicBezTo>
                      <a:pt x="67556" y="42192"/>
                      <a:pt x="28794" y="10355"/>
                      <a:pt x="0" y="0"/>
                    </a:cubicBezTo>
                    <a:close/>
                  </a:path>
                </a:pathLst>
              </a:custGeom>
              <a:solidFill>
                <a:srgbClr val="EBB87D"/>
              </a:solidFill>
              <a:ln w="822" cap="flat">
                <a:noFill/>
                <a:prstDash val="solid"/>
                <a:miter/>
              </a:ln>
            </p:spPr>
            <p:txBody>
              <a:bodyPr rtlCol="0" anchor="ctr"/>
              <a:lstStyle/>
              <a:p>
                <a:endParaRPr lang="en-US"/>
              </a:p>
            </p:txBody>
          </p:sp>
          <p:grpSp>
            <p:nvGrpSpPr>
              <p:cNvPr id="405" name="Graphic 2">
                <a:extLst>
                  <a:ext uri="{FF2B5EF4-FFF2-40B4-BE49-F238E27FC236}">
                    <a16:creationId xmlns:a16="http://schemas.microsoft.com/office/drawing/2014/main" id="{5FD9D7FE-ACD2-AFF0-9AF6-683EAF9B0B0F}"/>
                  </a:ext>
                </a:extLst>
              </p:cNvPr>
              <p:cNvGrpSpPr/>
              <p:nvPr/>
            </p:nvGrpSpPr>
            <p:grpSpPr>
              <a:xfrm>
                <a:off x="4457698" y="4124108"/>
                <a:ext cx="413835" cy="519244"/>
                <a:chOff x="4457698" y="4124108"/>
                <a:chExt cx="413835" cy="519244"/>
              </a:xfrm>
            </p:grpSpPr>
            <p:sp>
              <p:nvSpPr>
                <p:cNvPr id="406" name="Freeform 405">
                  <a:extLst>
                    <a:ext uri="{FF2B5EF4-FFF2-40B4-BE49-F238E27FC236}">
                      <a16:creationId xmlns:a16="http://schemas.microsoft.com/office/drawing/2014/main" id="{1959E5A5-0EF2-9673-6DEF-5B32F46107B1}"/>
                    </a:ext>
                  </a:extLst>
                </p:cNvPr>
                <p:cNvSpPr/>
                <p:nvPr/>
              </p:nvSpPr>
              <p:spPr>
                <a:xfrm>
                  <a:off x="4467862" y="4124108"/>
                  <a:ext cx="403672" cy="519244"/>
                </a:xfrm>
                <a:custGeom>
                  <a:avLst/>
                  <a:gdLst>
                    <a:gd name="connsiteX0" fmla="*/ 217784 w 403672"/>
                    <a:gd name="connsiteY0" fmla="*/ 301 h 519244"/>
                    <a:gd name="connsiteX1" fmla="*/ 641 w 403672"/>
                    <a:gd name="connsiteY1" fmla="*/ 247249 h 519244"/>
                    <a:gd name="connsiteX2" fmla="*/ 185889 w 403672"/>
                    <a:gd name="connsiteY2" fmla="*/ 518944 h 519244"/>
                    <a:gd name="connsiteX3" fmla="*/ 403032 w 403672"/>
                    <a:gd name="connsiteY3" fmla="*/ 271996 h 519244"/>
                    <a:gd name="connsiteX4" fmla="*/ 217784 w 403672"/>
                    <a:gd name="connsiteY4" fmla="*/ 301 h 519244"/>
                    <a:gd name="connsiteX5" fmla="*/ 351555 w 403672"/>
                    <a:gd name="connsiteY5" fmla="*/ 267744 h 519244"/>
                    <a:gd name="connsiteX6" fmla="*/ 163806 w 403672"/>
                    <a:gd name="connsiteY6" fmla="*/ 480240 h 519244"/>
                    <a:gd name="connsiteX7" fmla="*/ 3512 w 403672"/>
                    <a:gd name="connsiteY7" fmla="*/ 246344 h 519244"/>
                    <a:gd name="connsiteX8" fmla="*/ 191260 w 403672"/>
                    <a:gd name="connsiteY8" fmla="*/ 33856 h 519244"/>
                    <a:gd name="connsiteX9" fmla="*/ 351555 w 403672"/>
                    <a:gd name="connsiteY9" fmla="*/ 267744 h 51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672" h="519244">
                      <a:moveTo>
                        <a:pt x="217784" y="301"/>
                      </a:moveTo>
                      <a:cubicBezTo>
                        <a:pt x="106671" y="-6534"/>
                        <a:pt x="9450" y="104028"/>
                        <a:pt x="641" y="247249"/>
                      </a:cubicBezTo>
                      <a:cubicBezTo>
                        <a:pt x="-8167" y="390470"/>
                        <a:pt x="74769" y="512109"/>
                        <a:pt x="185889" y="518944"/>
                      </a:cubicBezTo>
                      <a:cubicBezTo>
                        <a:pt x="297002" y="525778"/>
                        <a:pt x="394223" y="415217"/>
                        <a:pt x="403032" y="271996"/>
                      </a:cubicBezTo>
                      <a:cubicBezTo>
                        <a:pt x="411832" y="128767"/>
                        <a:pt x="328896" y="7135"/>
                        <a:pt x="217784" y="301"/>
                      </a:cubicBezTo>
                      <a:close/>
                      <a:moveTo>
                        <a:pt x="351555" y="267744"/>
                      </a:moveTo>
                      <a:cubicBezTo>
                        <a:pt x="343972" y="391012"/>
                        <a:pt x="259918" y="486145"/>
                        <a:pt x="163806" y="480240"/>
                      </a:cubicBezTo>
                      <a:cubicBezTo>
                        <a:pt x="67695" y="474326"/>
                        <a:pt x="-4071" y="369612"/>
                        <a:pt x="3512" y="246344"/>
                      </a:cubicBezTo>
                      <a:cubicBezTo>
                        <a:pt x="11095" y="123075"/>
                        <a:pt x="95149" y="27943"/>
                        <a:pt x="191260" y="33856"/>
                      </a:cubicBezTo>
                      <a:cubicBezTo>
                        <a:pt x="287371" y="39753"/>
                        <a:pt x="359138" y="144476"/>
                        <a:pt x="351555" y="267744"/>
                      </a:cubicBezTo>
                      <a:close/>
                    </a:path>
                  </a:pathLst>
                </a:custGeom>
                <a:solidFill>
                  <a:srgbClr val="998C8A"/>
                </a:solidFill>
                <a:ln w="822" cap="flat">
                  <a:noFill/>
                  <a:prstDash val="solid"/>
                  <a:miter/>
                </a:ln>
              </p:spPr>
              <p:txBody>
                <a:bodyPr rtlCol="0" anchor="ctr"/>
                <a:lstStyle/>
                <a:p>
                  <a:endParaRPr lang="en-US"/>
                </a:p>
              </p:txBody>
            </p:sp>
            <p:sp>
              <p:nvSpPr>
                <p:cNvPr id="407" name="Freeform 406">
                  <a:extLst>
                    <a:ext uri="{FF2B5EF4-FFF2-40B4-BE49-F238E27FC236}">
                      <a16:creationId xmlns:a16="http://schemas.microsoft.com/office/drawing/2014/main" id="{C07124B8-8435-1A11-7AF6-6AA8D24EEE99}"/>
                    </a:ext>
                  </a:extLst>
                </p:cNvPr>
                <p:cNvSpPr/>
                <p:nvPr/>
              </p:nvSpPr>
              <p:spPr>
                <a:xfrm rot="-5188787">
                  <a:off x="4421835" y="4206897"/>
                  <a:ext cx="447224" cy="348696"/>
                </a:xfrm>
                <a:custGeom>
                  <a:avLst/>
                  <a:gdLst>
                    <a:gd name="connsiteX0" fmla="*/ 447224 w 447224"/>
                    <a:gd name="connsiteY0" fmla="*/ 174348 h 348696"/>
                    <a:gd name="connsiteX1" fmla="*/ 223612 w 447224"/>
                    <a:gd name="connsiteY1" fmla="*/ 348697 h 348696"/>
                    <a:gd name="connsiteX2" fmla="*/ 0 w 447224"/>
                    <a:gd name="connsiteY2" fmla="*/ 174348 h 348696"/>
                    <a:gd name="connsiteX3" fmla="*/ 223612 w 447224"/>
                    <a:gd name="connsiteY3" fmla="*/ 0 h 348696"/>
                    <a:gd name="connsiteX4" fmla="*/ 447224 w 447224"/>
                    <a:gd name="connsiteY4" fmla="*/ 174348 h 348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224" h="348696">
                      <a:moveTo>
                        <a:pt x="447224" y="174348"/>
                      </a:moveTo>
                      <a:cubicBezTo>
                        <a:pt x="447224" y="270638"/>
                        <a:pt x="347110" y="348697"/>
                        <a:pt x="223612" y="348697"/>
                      </a:cubicBezTo>
                      <a:cubicBezTo>
                        <a:pt x="100115" y="348697"/>
                        <a:pt x="0" y="270638"/>
                        <a:pt x="0" y="174348"/>
                      </a:cubicBezTo>
                      <a:cubicBezTo>
                        <a:pt x="0" y="78058"/>
                        <a:pt x="100115" y="0"/>
                        <a:pt x="223612" y="0"/>
                      </a:cubicBezTo>
                      <a:cubicBezTo>
                        <a:pt x="347110" y="0"/>
                        <a:pt x="447224" y="78058"/>
                        <a:pt x="447224" y="174348"/>
                      </a:cubicBezTo>
                      <a:close/>
                    </a:path>
                  </a:pathLst>
                </a:custGeom>
                <a:solidFill>
                  <a:srgbClr val="FFFFFF">
                    <a:alpha val="56000"/>
                  </a:srgbClr>
                </a:solidFill>
                <a:ln w="822" cap="flat">
                  <a:noFill/>
                  <a:prstDash val="solid"/>
                  <a:miter/>
                </a:ln>
              </p:spPr>
              <p:txBody>
                <a:bodyPr rtlCol="0" anchor="ctr"/>
                <a:lstStyle/>
                <a:p>
                  <a:endParaRPr lang="en-US"/>
                </a:p>
              </p:txBody>
            </p:sp>
            <p:sp>
              <p:nvSpPr>
                <p:cNvPr id="408" name="Freeform 407">
                  <a:extLst>
                    <a:ext uri="{FF2B5EF4-FFF2-40B4-BE49-F238E27FC236}">
                      <a16:creationId xmlns:a16="http://schemas.microsoft.com/office/drawing/2014/main" id="{364B3A39-9B64-E4A7-FB93-BB039F4450C1}"/>
                    </a:ext>
                  </a:extLst>
                </p:cNvPr>
                <p:cNvSpPr/>
                <p:nvPr/>
              </p:nvSpPr>
              <p:spPr>
                <a:xfrm>
                  <a:off x="4614676" y="4348147"/>
                  <a:ext cx="34723" cy="42372"/>
                </a:xfrm>
                <a:custGeom>
                  <a:avLst/>
                  <a:gdLst>
                    <a:gd name="connsiteX0" fmla="*/ 34724 w 34723"/>
                    <a:gd name="connsiteY0" fmla="*/ 21186 h 42372"/>
                    <a:gd name="connsiteX1" fmla="*/ 17362 w 34723"/>
                    <a:gd name="connsiteY1" fmla="*/ 42372 h 42372"/>
                    <a:gd name="connsiteX2" fmla="*/ 0 w 34723"/>
                    <a:gd name="connsiteY2" fmla="*/ 21186 h 42372"/>
                    <a:gd name="connsiteX3" fmla="*/ 17362 w 34723"/>
                    <a:gd name="connsiteY3" fmla="*/ 0 h 42372"/>
                    <a:gd name="connsiteX4" fmla="*/ 34724 w 34723"/>
                    <a:gd name="connsiteY4" fmla="*/ 21186 h 42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23" h="42372">
                      <a:moveTo>
                        <a:pt x="34724" y="21186"/>
                      </a:moveTo>
                      <a:cubicBezTo>
                        <a:pt x="34724" y="32887"/>
                        <a:pt x="26951" y="42372"/>
                        <a:pt x="17362" y="42372"/>
                      </a:cubicBezTo>
                      <a:cubicBezTo>
                        <a:pt x="7773" y="42372"/>
                        <a:pt x="0" y="32887"/>
                        <a:pt x="0" y="21186"/>
                      </a:cubicBezTo>
                      <a:cubicBezTo>
                        <a:pt x="0" y="9485"/>
                        <a:pt x="7773" y="0"/>
                        <a:pt x="17362" y="0"/>
                      </a:cubicBezTo>
                      <a:cubicBezTo>
                        <a:pt x="26951" y="0"/>
                        <a:pt x="34724" y="9485"/>
                        <a:pt x="34724" y="21186"/>
                      </a:cubicBezTo>
                      <a:close/>
                    </a:path>
                  </a:pathLst>
                </a:custGeom>
                <a:solidFill>
                  <a:srgbClr val="998C8A"/>
                </a:solidFill>
                <a:ln w="822" cap="flat">
                  <a:noFill/>
                  <a:prstDash val="solid"/>
                  <a:miter/>
                </a:ln>
              </p:spPr>
              <p:txBody>
                <a:bodyPr rtlCol="0" anchor="ctr"/>
                <a:lstStyle/>
                <a:p>
                  <a:endParaRPr lang="en-US"/>
                </a:p>
              </p:txBody>
            </p:sp>
          </p:grpSp>
          <p:sp>
            <p:nvSpPr>
              <p:cNvPr id="409" name="Freeform 408">
                <a:extLst>
                  <a:ext uri="{FF2B5EF4-FFF2-40B4-BE49-F238E27FC236}">
                    <a16:creationId xmlns:a16="http://schemas.microsoft.com/office/drawing/2014/main" id="{5837EE27-AAE0-CFB8-DF66-F23C4B6693D0}"/>
                  </a:ext>
                </a:extLst>
              </p:cNvPr>
              <p:cNvSpPr/>
              <p:nvPr/>
            </p:nvSpPr>
            <p:spPr>
              <a:xfrm>
                <a:off x="4820305" y="3546615"/>
                <a:ext cx="38846" cy="44151"/>
              </a:xfrm>
              <a:custGeom>
                <a:avLst/>
                <a:gdLst>
                  <a:gd name="connsiteX0" fmla="*/ 0 w 38846"/>
                  <a:gd name="connsiteY0" fmla="*/ 2188 h 44151"/>
                  <a:gd name="connsiteX1" fmla="*/ 33457 w 38846"/>
                  <a:gd name="connsiteY1" fmla="*/ 43392 h 44151"/>
                  <a:gd name="connsiteX2" fmla="*/ 31475 w 38846"/>
                  <a:gd name="connsiteY2" fmla="*/ 7871 h 44151"/>
                  <a:gd name="connsiteX3" fmla="*/ 8 w 38846"/>
                  <a:gd name="connsiteY3" fmla="*/ 0 h 44151"/>
                </a:gdLst>
                <a:ahLst/>
                <a:cxnLst>
                  <a:cxn ang="0">
                    <a:pos x="connsiteX0" y="connsiteY0"/>
                  </a:cxn>
                  <a:cxn ang="0">
                    <a:pos x="connsiteX1" y="connsiteY1"/>
                  </a:cxn>
                  <a:cxn ang="0">
                    <a:pos x="connsiteX2" y="connsiteY2"/>
                  </a:cxn>
                  <a:cxn ang="0">
                    <a:pos x="connsiteX3" y="connsiteY3"/>
                  </a:cxn>
                </a:cxnLst>
                <a:rect l="l" t="t" r="r" b="b"/>
                <a:pathLst>
                  <a:path w="38846" h="44151">
                    <a:moveTo>
                      <a:pt x="0" y="2188"/>
                    </a:moveTo>
                    <a:cubicBezTo>
                      <a:pt x="0" y="2188"/>
                      <a:pt x="20265" y="36492"/>
                      <a:pt x="33457" y="43392"/>
                    </a:cubicBezTo>
                    <a:cubicBezTo>
                      <a:pt x="46649" y="50293"/>
                      <a:pt x="31475" y="7871"/>
                      <a:pt x="31475" y="7871"/>
                    </a:cubicBezTo>
                    <a:lnTo>
                      <a:pt x="8" y="0"/>
                    </a:lnTo>
                  </a:path>
                </a:pathLst>
              </a:custGeom>
              <a:solidFill>
                <a:srgbClr val="6D5448"/>
              </a:solidFill>
              <a:ln w="822" cap="flat">
                <a:noFill/>
                <a:prstDash val="solid"/>
                <a:miter/>
              </a:ln>
            </p:spPr>
            <p:txBody>
              <a:bodyPr rtlCol="0" anchor="ctr"/>
              <a:lstStyle/>
              <a:p>
                <a:endParaRPr lang="en-US"/>
              </a:p>
            </p:txBody>
          </p:sp>
        </p:grpSp>
        <p:grpSp>
          <p:nvGrpSpPr>
            <p:cNvPr id="410" name="Graphic 2">
              <a:extLst>
                <a:ext uri="{FF2B5EF4-FFF2-40B4-BE49-F238E27FC236}">
                  <a16:creationId xmlns:a16="http://schemas.microsoft.com/office/drawing/2014/main" id="{612B05D8-B315-00B6-BF11-FFA43059E0E1}"/>
                </a:ext>
              </a:extLst>
            </p:cNvPr>
            <p:cNvGrpSpPr/>
            <p:nvPr/>
          </p:nvGrpSpPr>
          <p:grpSpPr>
            <a:xfrm>
              <a:off x="429803" y="5612670"/>
              <a:ext cx="451043" cy="1447704"/>
              <a:chOff x="399139" y="3162998"/>
              <a:chExt cx="451043" cy="1447704"/>
            </a:xfrm>
          </p:grpSpPr>
          <p:sp>
            <p:nvSpPr>
              <p:cNvPr id="411" name="Freeform 410">
                <a:extLst>
                  <a:ext uri="{FF2B5EF4-FFF2-40B4-BE49-F238E27FC236}">
                    <a16:creationId xmlns:a16="http://schemas.microsoft.com/office/drawing/2014/main" id="{EE744F57-EDF3-7AC5-9BD8-DBAC90529B62}"/>
                  </a:ext>
                </a:extLst>
              </p:cNvPr>
              <p:cNvSpPr/>
              <p:nvPr/>
            </p:nvSpPr>
            <p:spPr>
              <a:xfrm>
                <a:off x="542278" y="4472617"/>
                <a:ext cx="73339" cy="138085"/>
              </a:xfrm>
              <a:custGeom>
                <a:avLst/>
                <a:gdLst>
                  <a:gd name="connsiteX0" fmla="*/ 5414 w 73339"/>
                  <a:gd name="connsiteY0" fmla="*/ 7328 h 138085"/>
                  <a:gd name="connsiteX1" fmla="*/ 833 w 73339"/>
                  <a:gd name="connsiteY1" fmla="*/ 68707 h 138085"/>
                  <a:gd name="connsiteX2" fmla="*/ 29232 w 73339"/>
                  <a:gd name="connsiteY2" fmla="*/ 137414 h 138085"/>
                  <a:gd name="connsiteX3" fmla="*/ 73208 w 73339"/>
                  <a:gd name="connsiteY3" fmla="*/ 82450 h 138085"/>
                  <a:gd name="connsiteX4" fmla="*/ 70461 w 73339"/>
                  <a:gd name="connsiteY4" fmla="*/ 0 h 138085"/>
                  <a:gd name="connsiteX5" fmla="*/ 5414 w 73339"/>
                  <a:gd name="connsiteY5" fmla="*/ 7328 h 1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39" h="138085">
                    <a:moveTo>
                      <a:pt x="5414" y="7328"/>
                    </a:moveTo>
                    <a:cubicBezTo>
                      <a:pt x="5414" y="7328"/>
                      <a:pt x="3580" y="57711"/>
                      <a:pt x="833" y="68707"/>
                    </a:cubicBezTo>
                    <a:cubicBezTo>
                      <a:pt x="-1914" y="79703"/>
                      <a:pt x="833" y="130086"/>
                      <a:pt x="29232" y="137414"/>
                    </a:cubicBezTo>
                    <a:cubicBezTo>
                      <a:pt x="57631" y="144742"/>
                      <a:pt x="75034" y="89778"/>
                      <a:pt x="73208" y="82450"/>
                    </a:cubicBezTo>
                    <a:cubicBezTo>
                      <a:pt x="71374" y="75122"/>
                      <a:pt x="65880" y="27486"/>
                      <a:pt x="70461" y="0"/>
                    </a:cubicBezTo>
                    <a:lnTo>
                      <a:pt x="5414" y="7328"/>
                    </a:lnTo>
                    <a:close/>
                  </a:path>
                </a:pathLst>
              </a:custGeom>
              <a:solidFill>
                <a:srgbClr val="2C2D30"/>
              </a:solidFill>
              <a:ln w="822" cap="flat">
                <a:noFill/>
                <a:prstDash val="solid"/>
                <a:miter/>
              </a:ln>
            </p:spPr>
            <p:txBody>
              <a:bodyPr rtlCol="0" anchor="ctr"/>
              <a:lstStyle/>
              <a:p>
                <a:endParaRPr lang="en-US"/>
              </a:p>
            </p:txBody>
          </p:sp>
          <p:sp>
            <p:nvSpPr>
              <p:cNvPr id="412" name="Freeform 411">
                <a:extLst>
                  <a:ext uri="{FF2B5EF4-FFF2-40B4-BE49-F238E27FC236}">
                    <a16:creationId xmlns:a16="http://schemas.microsoft.com/office/drawing/2014/main" id="{630C261F-553D-A15E-49DF-A40454E248E0}"/>
                  </a:ext>
                </a:extLst>
              </p:cNvPr>
              <p:cNvSpPr/>
              <p:nvPr/>
            </p:nvSpPr>
            <p:spPr>
              <a:xfrm>
                <a:off x="666293" y="4454293"/>
                <a:ext cx="88009" cy="125750"/>
              </a:xfrm>
              <a:custGeom>
                <a:avLst/>
                <a:gdLst>
                  <a:gd name="connsiteX0" fmla="*/ 4157 w 88009"/>
                  <a:gd name="connsiteY0" fmla="*/ 0 h 125750"/>
                  <a:gd name="connsiteX1" fmla="*/ 234 w 88009"/>
                  <a:gd name="connsiteY1" fmla="*/ 37232 h 125750"/>
                  <a:gd name="connsiteX2" fmla="*/ 17892 w 88009"/>
                  <a:gd name="connsiteY2" fmla="*/ 85197 h 125750"/>
                  <a:gd name="connsiteX3" fmla="*/ 52706 w 88009"/>
                  <a:gd name="connsiteY3" fmla="*/ 125505 h 125750"/>
                  <a:gd name="connsiteX4" fmla="*/ 87520 w 88009"/>
                  <a:gd name="connsiteY4" fmla="*/ 76948 h 125750"/>
                  <a:gd name="connsiteX5" fmla="*/ 66449 w 88009"/>
                  <a:gd name="connsiteY5" fmla="*/ 9154 h 125750"/>
                  <a:gd name="connsiteX6" fmla="*/ 4157 w 88009"/>
                  <a:gd name="connsiteY6" fmla="*/ 0 h 12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009" h="125750">
                    <a:moveTo>
                      <a:pt x="4157" y="0"/>
                    </a:moveTo>
                    <a:cubicBezTo>
                      <a:pt x="4157" y="5494"/>
                      <a:pt x="-1164" y="29156"/>
                      <a:pt x="234" y="37232"/>
                    </a:cubicBezTo>
                    <a:cubicBezTo>
                      <a:pt x="3368" y="55235"/>
                      <a:pt x="16979" y="65960"/>
                      <a:pt x="17892" y="85197"/>
                    </a:cubicBezTo>
                    <a:cubicBezTo>
                      <a:pt x="18805" y="104434"/>
                      <a:pt x="31635" y="121845"/>
                      <a:pt x="52706" y="125505"/>
                    </a:cubicBezTo>
                    <a:cubicBezTo>
                      <a:pt x="73777" y="129174"/>
                      <a:pt x="91180" y="90691"/>
                      <a:pt x="87520" y="76948"/>
                    </a:cubicBezTo>
                    <a:cubicBezTo>
                      <a:pt x="83852" y="63205"/>
                      <a:pt x="66449" y="9154"/>
                      <a:pt x="66449" y="9154"/>
                    </a:cubicBezTo>
                    <a:lnTo>
                      <a:pt x="4157" y="0"/>
                    </a:lnTo>
                    <a:close/>
                  </a:path>
                </a:pathLst>
              </a:custGeom>
              <a:solidFill>
                <a:srgbClr val="2C2D30"/>
              </a:solidFill>
              <a:ln w="822" cap="flat">
                <a:noFill/>
                <a:prstDash val="solid"/>
                <a:miter/>
              </a:ln>
            </p:spPr>
            <p:txBody>
              <a:bodyPr rtlCol="0" anchor="ctr"/>
              <a:lstStyle/>
              <a:p>
                <a:endParaRPr lang="en-US"/>
              </a:p>
            </p:txBody>
          </p:sp>
          <p:sp>
            <p:nvSpPr>
              <p:cNvPr id="413" name="Freeform 412">
                <a:extLst>
                  <a:ext uri="{FF2B5EF4-FFF2-40B4-BE49-F238E27FC236}">
                    <a16:creationId xmlns:a16="http://schemas.microsoft.com/office/drawing/2014/main" id="{7C9057BF-B3D1-08C8-AFA4-A9B9DBF9181F}"/>
                  </a:ext>
                </a:extLst>
              </p:cNvPr>
              <p:cNvSpPr/>
              <p:nvPr/>
            </p:nvSpPr>
            <p:spPr>
              <a:xfrm>
                <a:off x="399139" y="3352195"/>
                <a:ext cx="451043" cy="679778"/>
              </a:xfrm>
              <a:custGeom>
                <a:avLst/>
                <a:gdLst>
                  <a:gd name="connsiteX0" fmla="*/ 132063 w 451043"/>
                  <a:gd name="connsiteY0" fmla="*/ 49488 h 679778"/>
                  <a:gd name="connsiteX1" fmla="*/ 165956 w 451043"/>
                  <a:gd name="connsiteY1" fmla="*/ 32998 h 679778"/>
                  <a:gd name="connsiteX2" fmla="*/ 217260 w 451043"/>
                  <a:gd name="connsiteY2" fmla="*/ 931 h 679778"/>
                  <a:gd name="connsiteX3" fmla="*/ 300623 w 451043"/>
                  <a:gd name="connsiteY3" fmla="*/ 24749 h 679778"/>
                  <a:gd name="connsiteX4" fmla="*/ 429797 w 451043"/>
                  <a:gd name="connsiteY4" fmla="*/ 86137 h 679778"/>
                  <a:gd name="connsiteX5" fmla="*/ 444453 w 451043"/>
                  <a:gd name="connsiteY5" fmla="*/ 189658 h 679778"/>
                  <a:gd name="connsiteX6" fmla="*/ 449034 w 451043"/>
                  <a:gd name="connsiteY6" fmla="*/ 399448 h 679778"/>
                  <a:gd name="connsiteX7" fmla="*/ 442750 w 451043"/>
                  <a:gd name="connsiteY7" fmla="*/ 509129 h 679778"/>
                  <a:gd name="connsiteX8" fmla="*/ 407262 w 451043"/>
                  <a:gd name="connsiteY8" fmla="*/ 534000 h 679778"/>
                  <a:gd name="connsiteX9" fmla="*/ 409647 w 451043"/>
                  <a:gd name="connsiteY9" fmla="*/ 635803 h 679778"/>
                  <a:gd name="connsiteX10" fmla="*/ 319868 w 451043"/>
                  <a:gd name="connsiteY10" fmla="*/ 666036 h 679778"/>
                  <a:gd name="connsiteX11" fmla="*/ 266738 w 451043"/>
                  <a:gd name="connsiteY11" fmla="*/ 444337 h 679778"/>
                  <a:gd name="connsiteX12" fmla="*/ 214521 w 451043"/>
                  <a:gd name="connsiteY12" fmla="*/ 679779 h 679778"/>
                  <a:gd name="connsiteX13" fmla="*/ 80767 w 451043"/>
                  <a:gd name="connsiteY13" fmla="*/ 623894 h 679778"/>
                  <a:gd name="connsiteX14" fmla="*/ 65189 w 451043"/>
                  <a:gd name="connsiteY14" fmla="*/ 598242 h 679778"/>
                  <a:gd name="connsiteX15" fmla="*/ 13161 w 451043"/>
                  <a:gd name="connsiteY15" fmla="*/ 604838 h 679778"/>
                  <a:gd name="connsiteX16" fmla="*/ 348 w 451043"/>
                  <a:gd name="connsiteY16" fmla="*/ 593381 h 679778"/>
                  <a:gd name="connsiteX17" fmla="*/ 142 w 451043"/>
                  <a:gd name="connsiteY17" fmla="*/ 456246 h 679778"/>
                  <a:gd name="connsiteX18" fmla="*/ 16632 w 451043"/>
                  <a:gd name="connsiteY18" fmla="*/ 225385 h 679778"/>
                  <a:gd name="connsiteX19" fmla="*/ 43197 w 451043"/>
                  <a:gd name="connsiteY19" fmla="*/ 82477 h 679778"/>
                  <a:gd name="connsiteX20" fmla="*/ 132063 w 451043"/>
                  <a:gd name="connsiteY20" fmla="*/ 49488 h 679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1043" h="679778">
                    <a:moveTo>
                      <a:pt x="132063" y="49488"/>
                    </a:moveTo>
                    <a:cubicBezTo>
                      <a:pt x="150485" y="40524"/>
                      <a:pt x="151300" y="43073"/>
                      <a:pt x="165956" y="32998"/>
                    </a:cubicBezTo>
                    <a:cubicBezTo>
                      <a:pt x="180612" y="22923"/>
                      <a:pt x="183359" y="-5476"/>
                      <a:pt x="217260" y="931"/>
                    </a:cubicBezTo>
                    <a:cubicBezTo>
                      <a:pt x="251153" y="7346"/>
                      <a:pt x="287801" y="14674"/>
                      <a:pt x="300623" y="24749"/>
                    </a:cubicBezTo>
                    <a:cubicBezTo>
                      <a:pt x="313453" y="34832"/>
                      <a:pt x="422485" y="73989"/>
                      <a:pt x="429797" y="86137"/>
                    </a:cubicBezTo>
                    <a:cubicBezTo>
                      <a:pt x="433835" y="92839"/>
                      <a:pt x="444453" y="159425"/>
                      <a:pt x="444453" y="189658"/>
                    </a:cubicBezTo>
                    <a:cubicBezTo>
                      <a:pt x="444453" y="219891"/>
                      <a:pt x="455449" y="371962"/>
                      <a:pt x="449034" y="399448"/>
                    </a:cubicBezTo>
                    <a:cubicBezTo>
                      <a:pt x="442619" y="426934"/>
                      <a:pt x="450999" y="504548"/>
                      <a:pt x="442750" y="509129"/>
                    </a:cubicBezTo>
                    <a:cubicBezTo>
                      <a:pt x="434509" y="513710"/>
                      <a:pt x="407262" y="534000"/>
                      <a:pt x="407262" y="534000"/>
                    </a:cubicBezTo>
                    <a:cubicBezTo>
                      <a:pt x="407262" y="534000"/>
                      <a:pt x="420635" y="625728"/>
                      <a:pt x="409647" y="635803"/>
                    </a:cubicBezTo>
                    <a:cubicBezTo>
                      <a:pt x="398651" y="645878"/>
                      <a:pt x="332690" y="669696"/>
                      <a:pt x="319868" y="666036"/>
                    </a:cubicBezTo>
                    <a:cubicBezTo>
                      <a:pt x="307047" y="662368"/>
                      <a:pt x="267651" y="475483"/>
                      <a:pt x="266738" y="444337"/>
                    </a:cubicBezTo>
                    <a:cubicBezTo>
                      <a:pt x="265825" y="413191"/>
                      <a:pt x="283228" y="679779"/>
                      <a:pt x="214521" y="679779"/>
                    </a:cubicBezTo>
                    <a:cubicBezTo>
                      <a:pt x="145814" y="679779"/>
                      <a:pt x="91763" y="655048"/>
                      <a:pt x="80767" y="623894"/>
                    </a:cubicBezTo>
                    <a:lnTo>
                      <a:pt x="65189" y="598242"/>
                    </a:lnTo>
                    <a:lnTo>
                      <a:pt x="13161" y="604838"/>
                    </a:lnTo>
                    <a:cubicBezTo>
                      <a:pt x="6294" y="605709"/>
                      <a:pt x="249" y="600306"/>
                      <a:pt x="348" y="593381"/>
                    </a:cubicBezTo>
                    <a:cubicBezTo>
                      <a:pt x="767" y="563888"/>
                      <a:pt x="1581" y="492105"/>
                      <a:pt x="142" y="456246"/>
                    </a:cubicBezTo>
                    <a:cubicBezTo>
                      <a:pt x="-1692" y="410444"/>
                      <a:pt x="14798" y="268448"/>
                      <a:pt x="16632" y="225385"/>
                    </a:cubicBezTo>
                    <a:cubicBezTo>
                      <a:pt x="18466" y="182330"/>
                      <a:pt x="21213" y="93465"/>
                      <a:pt x="43197" y="82477"/>
                    </a:cubicBezTo>
                    <a:cubicBezTo>
                      <a:pt x="65189" y="71481"/>
                      <a:pt x="98170" y="65978"/>
                      <a:pt x="132063" y="49488"/>
                    </a:cubicBezTo>
                    <a:close/>
                  </a:path>
                </a:pathLst>
              </a:custGeom>
              <a:solidFill>
                <a:srgbClr val="998C8A"/>
              </a:solidFill>
              <a:ln w="822" cap="flat">
                <a:noFill/>
                <a:prstDash val="solid"/>
                <a:miter/>
              </a:ln>
            </p:spPr>
            <p:txBody>
              <a:bodyPr rtlCol="0" anchor="ctr"/>
              <a:lstStyle/>
              <a:p>
                <a:endParaRPr lang="en-US"/>
              </a:p>
            </p:txBody>
          </p:sp>
          <p:sp>
            <p:nvSpPr>
              <p:cNvPr id="414" name="Freeform 413">
                <a:extLst>
                  <a:ext uri="{FF2B5EF4-FFF2-40B4-BE49-F238E27FC236}">
                    <a16:creationId xmlns:a16="http://schemas.microsoft.com/office/drawing/2014/main" id="{DAA62B28-DA24-A949-D77A-BB8E1A49C5DF}"/>
                  </a:ext>
                </a:extLst>
              </p:cNvPr>
              <p:cNvSpPr/>
              <p:nvPr/>
            </p:nvSpPr>
            <p:spPr>
              <a:xfrm>
                <a:off x="574265" y="3357907"/>
                <a:ext cx="141558" cy="396951"/>
              </a:xfrm>
              <a:custGeom>
                <a:avLst/>
                <a:gdLst>
                  <a:gd name="connsiteX0" fmla="*/ 10988 w 141558"/>
                  <a:gd name="connsiteY0" fmla="*/ 35536 h 396951"/>
                  <a:gd name="connsiteX1" fmla="*/ 25216 w 141558"/>
                  <a:gd name="connsiteY1" fmla="*/ 417 h 396951"/>
                  <a:gd name="connsiteX2" fmla="*/ 123671 w 141558"/>
                  <a:gd name="connsiteY2" fmla="*/ 24548 h 396951"/>
                  <a:gd name="connsiteX3" fmla="*/ 138327 w 141558"/>
                  <a:gd name="connsiteY3" fmla="*/ 108832 h 396951"/>
                  <a:gd name="connsiteX4" fmla="*/ 140161 w 141558"/>
                  <a:gd name="connsiteY4" fmla="*/ 259077 h 396951"/>
                  <a:gd name="connsiteX5" fmla="*/ 82088 w 141558"/>
                  <a:gd name="connsiteY5" fmla="*/ 396952 h 396951"/>
                  <a:gd name="connsiteX6" fmla="*/ 10075 w 141558"/>
                  <a:gd name="connsiteY6" fmla="*/ 274646 h 396951"/>
                  <a:gd name="connsiteX7" fmla="*/ 0 w 141558"/>
                  <a:gd name="connsiteY7" fmla="*/ 124401 h 396951"/>
                  <a:gd name="connsiteX8" fmla="*/ 10988 w 141558"/>
                  <a:gd name="connsiteY8" fmla="*/ 35536 h 396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558" h="396951">
                    <a:moveTo>
                      <a:pt x="10988" y="35536"/>
                    </a:moveTo>
                    <a:cubicBezTo>
                      <a:pt x="10075" y="26374"/>
                      <a:pt x="7377" y="2852"/>
                      <a:pt x="25216" y="417"/>
                    </a:cubicBezTo>
                    <a:cubicBezTo>
                      <a:pt x="43055" y="-2017"/>
                      <a:pt x="118177" y="6224"/>
                      <a:pt x="123671" y="24548"/>
                    </a:cubicBezTo>
                    <a:cubicBezTo>
                      <a:pt x="129165" y="42872"/>
                      <a:pt x="137414" y="78599"/>
                      <a:pt x="138327" y="108832"/>
                    </a:cubicBezTo>
                    <a:cubicBezTo>
                      <a:pt x="139240" y="139065"/>
                      <a:pt x="143821" y="247168"/>
                      <a:pt x="140161" y="259077"/>
                    </a:cubicBezTo>
                    <a:cubicBezTo>
                      <a:pt x="136493" y="270986"/>
                      <a:pt x="82088" y="396952"/>
                      <a:pt x="82088" y="396952"/>
                    </a:cubicBezTo>
                    <a:lnTo>
                      <a:pt x="10075" y="274646"/>
                    </a:lnTo>
                    <a:lnTo>
                      <a:pt x="0" y="124401"/>
                    </a:lnTo>
                    <a:lnTo>
                      <a:pt x="10988" y="35536"/>
                    </a:lnTo>
                    <a:close/>
                  </a:path>
                </a:pathLst>
              </a:custGeom>
              <a:solidFill>
                <a:srgbClr val="FFFFFF"/>
              </a:solidFill>
              <a:ln w="822" cap="flat">
                <a:noFill/>
                <a:prstDash val="solid"/>
                <a:miter/>
              </a:ln>
            </p:spPr>
            <p:txBody>
              <a:bodyPr rtlCol="0" anchor="ctr"/>
              <a:lstStyle/>
              <a:p>
                <a:endParaRPr lang="en-US"/>
              </a:p>
            </p:txBody>
          </p:sp>
          <p:sp>
            <p:nvSpPr>
              <p:cNvPr id="415" name="Freeform 414">
                <a:extLst>
                  <a:ext uri="{FF2B5EF4-FFF2-40B4-BE49-F238E27FC236}">
                    <a16:creationId xmlns:a16="http://schemas.microsoft.com/office/drawing/2014/main" id="{07740B86-FEE4-8D24-3109-5EFEA2722A93}"/>
                  </a:ext>
                </a:extLst>
              </p:cNvPr>
              <p:cNvSpPr/>
              <p:nvPr/>
            </p:nvSpPr>
            <p:spPr>
              <a:xfrm>
                <a:off x="590696" y="3332976"/>
                <a:ext cx="107240" cy="153047"/>
              </a:xfrm>
              <a:custGeom>
                <a:avLst/>
                <a:gdLst>
                  <a:gd name="connsiteX0" fmla="*/ 107240 w 107240"/>
                  <a:gd name="connsiteY0" fmla="*/ 0 h 153047"/>
                  <a:gd name="connsiteX1" fmla="*/ 105891 w 107240"/>
                  <a:gd name="connsiteY1" fmla="*/ 26080 h 153047"/>
                  <a:gd name="connsiteX2" fmla="*/ 102659 w 107240"/>
                  <a:gd name="connsiteY2" fmla="*/ 88865 h 153047"/>
                  <a:gd name="connsiteX3" fmla="*/ 54110 w 107240"/>
                  <a:gd name="connsiteY3" fmla="*/ 152992 h 153047"/>
                  <a:gd name="connsiteX4" fmla="*/ 59 w 107240"/>
                  <a:gd name="connsiteY4" fmla="*/ 54972 h 153047"/>
                  <a:gd name="connsiteX5" fmla="*/ 3110 w 107240"/>
                  <a:gd name="connsiteY5" fmla="*/ 24270 h 153047"/>
                  <a:gd name="connsiteX6" fmla="*/ 5553 w 107240"/>
                  <a:gd name="connsiteY6" fmla="*/ 6423 h 153047"/>
                  <a:gd name="connsiteX7" fmla="*/ 107240 w 107240"/>
                  <a:gd name="connsiteY7" fmla="*/ 0 h 153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240" h="153047">
                    <a:moveTo>
                      <a:pt x="107240" y="0"/>
                    </a:moveTo>
                    <a:lnTo>
                      <a:pt x="105891" y="26080"/>
                    </a:lnTo>
                    <a:lnTo>
                      <a:pt x="102659" y="88865"/>
                    </a:lnTo>
                    <a:cubicBezTo>
                      <a:pt x="102659" y="88865"/>
                      <a:pt x="68758" y="150245"/>
                      <a:pt x="54110" y="152992"/>
                    </a:cubicBezTo>
                    <a:cubicBezTo>
                      <a:pt x="39454" y="155739"/>
                      <a:pt x="-1767" y="56798"/>
                      <a:pt x="59" y="54972"/>
                    </a:cubicBezTo>
                    <a:cubicBezTo>
                      <a:pt x="1210" y="53821"/>
                      <a:pt x="2000" y="37808"/>
                      <a:pt x="3110" y="24270"/>
                    </a:cubicBezTo>
                    <a:cubicBezTo>
                      <a:pt x="3768" y="16276"/>
                      <a:pt x="4525" y="9137"/>
                      <a:pt x="5553" y="6423"/>
                    </a:cubicBezTo>
                    <a:lnTo>
                      <a:pt x="107240" y="0"/>
                    </a:lnTo>
                    <a:close/>
                  </a:path>
                </a:pathLst>
              </a:custGeom>
              <a:solidFill>
                <a:srgbClr val="F4CFBD"/>
              </a:solidFill>
              <a:ln w="822" cap="flat">
                <a:noFill/>
                <a:prstDash val="solid"/>
                <a:miter/>
              </a:ln>
            </p:spPr>
            <p:txBody>
              <a:bodyPr rtlCol="0" anchor="ctr"/>
              <a:lstStyle/>
              <a:p>
                <a:endParaRPr lang="en-US"/>
              </a:p>
            </p:txBody>
          </p:sp>
          <p:sp>
            <p:nvSpPr>
              <p:cNvPr id="416" name="Freeform 415">
                <a:extLst>
                  <a:ext uri="{FF2B5EF4-FFF2-40B4-BE49-F238E27FC236}">
                    <a16:creationId xmlns:a16="http://schemas.microsoft.com/office/drawing/2014/main" id="{DEAA7441-E9B1-54E1-4F42-5C446A140301}"/>
                  </a:ext>
                </a:extLst>
              </p:cNvPr>
              <p:cNvSpPr/>
              <p:nvPr/>
            </p:nvSpPr>
            <p:spPr>
              <a:xfrm>
                <a:off x="593806" y="3332976"/>
                <a:ext cx="104130" cy="64955"/>
              </a:xfrm>
              <a:custGeom>
                <a:avLst/>
                <a:gdLst>
                  <a:gd name="connsiteX0" fmla="*/ 104130 w 104130"/>
                  <a:gd name="connsiteY0" fmla="*/ 0 h 64955"/>
                  <a:gd name="connsiteX1" fmla="*/ 102781 w 104130"/>
                  <a:gd name="connsiteY1" fmla="*/ 26080 h 64955"/>
                  <a:gd name="connsiteX2" fmla="*/ 57670 w 104130"/>
                  <a:gd name="connsiteY2" fmla="*/ 64891 h 64955"/>
                  <a:gd name="connsiteX3" fmla="*/ 0 w 104130"/>
                  <a:gd name="connsiteY3" fmla="*/ 24262 h 64955"/>
                  <a:gd name="connsiteX4" fmla="*/ 2443 w 104130"/>
                  <a:gd name="connsiteY4" fmla="*/ 6415 h 64955"/>
                  <a:gd name="connsiteX5" fmla="*/ 104130 w 104130"/>
                  <a:gd name="connsiteY5" fmla="*/ 0 h 6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130" h="64955">
                    <a:moveTo>
                      <a:pt x="104130" y="0"/>
                    </a:moveTo>
                    <a:lnTo>
                      <a:pt x="102781" y="26080"/>
                    </a:lnTo>
                    <a:cubicBezTo>
                      <a:pt x="94335" y="43392"/>
                      <a:pt x="80041" y="63748"/>
                      <a:pt x="57670" y="64891"/>
                    </a:cubicBezTo>
                    <a:cubicBezTo>
                      <a:pt x="29921" y="66314"/>
                      <a:pt x="9902" y="43968"/>
                      <a:pt x="0" y="24262"/>
                    </a:cubicBezTo>
                    <a:cubicBezTo>
                      <a:pt x="658" y="16268"/>
                      <a:pt x="1415" y="9129"/>
                      <a:pt x="2443" y="6415"/>
                    </a:cubicBezTo>
                    <a:lnTo>
                      <a:pt x="104130" y="0"/>
                    </a:lnTo>
                    <a:close/>
                  </a:path>
                </a:pathLst>
              </a:custGeom>
              <a:solidFill>
                <a:srgbClr val="F4CFBD"/>
              </a:solidFill>
              <a:ln w="822" cap="flat">
                <a:noFill/>
                <a:prstDash val="solid"/>
                <a:miter/>
              </a:ln>
            </p:spPr>
            <p:txBody>
              <a:bodyPr rtlCol="0" anchor="ctr"/>
              <a:lstStyle/>
              <a:p>
                <a:endParaRPr lang="en-US"/>
              </a:p>
            </p:txBody>
          </p:sp>
          <p:sp>
            <p:nvSpPr>
              <p:cNvPr id="417" name="Freeform 416">
                <a:extLst>
                  <a:ext uri="{FF2B5EF4-FFF2-40B4-BE49-F238E27FC236}">
                    <a16:creationId xmlns:a16="http://schemas.microsoft.com/office/drawing/2014/main" id="{F606EE48-A069-F034-6B77-B95A60411A61}"/>
                  </a:ext>
                </a:extLst>
              </p:cNvPr>
              <p:cNvSpPr/>
              <p:nvPr/>
            </p:nvSpPr>
            <p:spPr>
              <a:xfrm>
                <a:off x="582808" y="3200806"/>
                <a:ext cx="133346" cy="190866"/>
              </a:xfrm>
              <a:custGeom>
                <a:avLst/>
                <a:gdLst>
                  <a:gd name="connsiteX0" fmla="*/ 6565 w 133346"/>
                  <a:gd name="connsiteY0" fmla="*/ 134464 h 190866"/>
                  <a:gd name="connsiteX1" fmla="*/ 1071 w 133346"/>
                  <a:gd name="connsiteY1" fmla="*/ 63923 h 190866"/>
                  <a:gd name="connsiteX2" fmla="*/ 43213 w 133346"/>
                  <a:gd name="connsiteY2" fmla="*/ 3457 h 190866"/>
                  <a:gd name="connsiteX3" fmla="*/ 127564 w 133346"/>
                  <a:gd name="connsiteY3" fmla="*/ 27168 h 190866"/>
                  <a:gd name="connsiteX4" fmla="*/ 124743 w 133346"/>
                  <a:gd name="connsiteY4" fmla="*/ 128962 h 190866"/>
                  <a:gd name="connsiteX5" fmla="*/ 70231 w 133346"/>
                  <a:gd name="connsiteY5" fmla="*/ 190802 h 190866"/>
                  <a:gd name="connsiteX6" fmla="*/ 6565 w 133346"/>
                  <a:gd name="connsiteY6" fmla="*/ 134464 h 190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346" h="190866">
                    <a:moveTo>
                      <a:pt x="6565" y="134464"/>
                    </a:moveTo>
                    <a:cubicBezTo>
                      <a:pt x="1112" y="112143"/>
                      <a:pt x="-1676" y="75832"/>
                      <a:pt x="1071" y="63923"/>
                    </a:cubicBezTo>
                    <a:cubicBezTo>
                      <a:pt x="3818" y="52014"/>
                      <a:pt x="4739" y="4378"/>
                      <a:pt x="43213" y="3457"/>
                    </a:cubicBezTo>
                    <a:cubicBezTo>
                      <a:pt x="81687" y="2544"/>
                      <a:pt x="114742" y="-12219"/>
                      <a:pt x="127564" y="27168"/>
                    </a:cubicBezTo>
                    <a:cubicBezTo>
                      <a:pt x="140386" y="66555"/>
                      <a:pt x="128411" y="119800"/>
                      <a:pt x="124743" y="128962"/>
                    </a:cubicBezTo>
                    <a:cubicBezTo>
                      <a:pt x="121074" y="138124"/>
                      <a:pt x="105966" y="188968"/>
                      <a:pt x="70231" y="190802"/>
                    </a:cubicBezTo>
                    <a:cubicBezTo>
                      <a:pt x="34512" y="192636"/>
                      <a:pt x="11607" y="155075"/>
                      <a:pt x="6565" y="134464"/>
                    </a:cubicBezTo>
                    <a:close/>
                  </a:path>
                </a:pathLst>
              </a:custGeom>
              <a:solidFill>
                <a:srgbClr val="F4CFBD"/>
              </a:solidFill>
              <a:ln w="822" cap="flat">
                <a:noFill/>
                <a:prstDash val="solid"/>
                <a:miter/>
              </a:ln>
            </p:spPr>
            <p:txBody>
              <a:bodyPr rtlCol="0" anchor="ctr"/>
              <a:lstStyle/>
              <a:p>
                <a:endParaRPr lang="en-US"/>
              </a:p>
            </p:txBody>
          </p:sp>
          <p:sp>
            <p:nvSpPr>
              <p:cNvPr id="418" name="Freeform 417">
                <a:extLst>
                  <a:ext uri="{FF2B5EF4-FFF2-40B4-BE49-F238E27FC236}">
                    <a16:creationId xmlns:a16="http://schemas.microsoft.com/office/drawing/2014/main" id="{658D3F72-7308-45FE-E729-5A91DC3EB5FF}"/>
                  </a:ext>
                </a:extLst>
              </p:cNvPr>
              <p:cNvSpPr/>
              <p:nvPr/>
            </p:nvSpPr>
            <p:spPr>
              <a:xfrm>
                <a:off x="506207" y="3769959"/>
                <a:ext cx="284255" cy="729268"/>
              </a:xfrm>
              <a:custGeom>
                <a:avLst/>
                <a:gdLst>
                  <a:gd name="connsiteX0" fmla="*/ 279962 w 284255"/>
                  <a:gd name="connsiteY0" fmla="*/ 248823 h 729268"/>
                  <a:gd name="connsiteX1" fmla="*/ 269599 w 284255"/>
                  <a:gd name="connsiteY1" fmla="*/ 426908 h 729268"/>
                  <a:gd name="connsiteX2" fmla="*/ 265018 w 284255"/>
                  <a:gd name="connsiteY2" fmla="*/ 615626 h 729268"/>
                  <a:gd name="connsiteX3" fmla="*/ 219216 w 284255"/>
                  <a:gd name="connsiteY3" fmla="*/ 709073 h 729268"/>
                  <a:gd name="connsiteX4" fmla="*/ 154169 w 284255"/>
                  <a:gd name="connsiteY4" fmla="*/ 681587 h 729268"/>
                  <a:gd name="connsiteX5" fmla="*/ 166999 w 284255"/>
                  <a:gd name="connsiteY5" fmla="*/ 514860 h 729268"/>
                  <a:gd name="connsiteX6" fmla="*/ 175240 w 284255"/>
                  <a:gd name="connsiteY6" fmla="*/ 447066 h 729268"/>
                  <a:gd name="connsiteX7" fmla="*/ 170659 w 284255"/>
                  <a:gd name="connsiteY7" fmla="*/ 399430 h 729268"/>
                  <a:gd name="connsiteX8" fmla="*/ 155994 w 284255"/>
                  <a:gd name="connsiteY8" fmla="*/ 303236 h 729268"/>
                  <a:gd name="connsiteX9" fmla="*/ 147762 w 284255"/>
                  <a:gd name="connsiteY9" fmla="*/ 228369 h 729268"/>
                  <a:gd name="connsiteX10" fmla="*/ 142260 w 284255"/>
                  <a:gd name="connsiteY10" fmla="*/ 195134 h 729268"/>
                  <a:gd name="connsiteX11" fmla="*/ 133772 w 284255"/>
                  <a:gd name="connsiteY11" fmla="*/ 263372 h 729268"/>
                  <a:gd name="connsiteX12" fmla="*/ 114782 w 284255"/>
                  <a:gd name="connsiteY12" fmla="*/ 432410 h 729268"/>
                  <a:gd name="connsiteX13" fmla="*/ 129438 w 284255"/>
                  <a:gd name="connsiteY13" fmla="*/ 656856 h 729268"/>
                  <a:gd name="connsiteX14" fmla="*/ 109279 w 284255"/>
                  <a:gd name="connsiteY14" fmla="*/ 716401 h 729268"/>
                  <a:gd name="connsiteX15" fmla="*/ 48821 w 284255"/>
                  <a:gd name="connsiteY15" fmla="*/ 724642 h 729268"/>
                  <a:gd name="connsiteX16" fmla="*/ 15841 w 284255"/>
                  <a:gd name="connsiteY16" fmla="*/ 671512 h 729268"/>
                  <a:gd name="connsiteX17" fmla="*/ 6679 w 284255"/>
                  <a:gd name="connsiteY17" fmla="*/ 616547 h 729268"/>
                  <a:gd name="connsiteX18" fmla="*/ 6679 w 284255"/>
                  <a:gd name="connsiteY18" fmla="*/ 402177 h 729268"/>
                  <a:gd name="connsiteX19" fmla="*/ 264 w 284255"/>
                  <a:gd name="connsiteY19" fmla="*/ 316058 h 729268"/>
                  <a:gd name="connsiteX20" fmla="*/ 2304 w 284255"/>
                  <a:gd name="connsiteY20" fmla="*/ 256028 h 729268"/>
                  <a:gd name="connsiteX21" fmla="*/ 3011 w 284255"/>
                  <a:gd name="connsiteY21" fmla="*/ 211624 h 729268"/>
                  <a:gd name="connsiteX22" fmla="*/ 77220 w 284255"/>
                  <a:gd name="connsiteY22" fmla="*/ 0 h 729268"/>
                  <a:gd name="connsiteX23" fmla="*/ 179821 w 284255"/>
                  <a:gd name="connsiteY23" fmla="*/ 0 h 729268"/>
                  <a:gd name="connsiteX24" fmla="*/ 284255 w 284255"/>
                  <a:gd name="connsiteY24" fmla="*/ 195134 h 729268"/>
                  <a:gd name="connsiteX25" fmla="*/ 279962 w 284255"/>
                  <a:gd name="connsiteY25" fmla="*/ 248823 h 72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84255" h="729268">
                    <a:moveTo>
                      <a:pt x="279962" y="248823"/>
                    </a:moveTo>
                    <a:cubicBezTo>
                      <a:pt x="275636" y="304931"/>
                      <a:pt x="269599" y="389873"/>
                      <a:pt x="269599" y="426908"/>
                    </a:cubicBezTo>
                    <a:cubicBezTo>
                      <a:pt x="269599" y="484619"/>
                      <a:pt x="270512" y="577144"/>
                      <a:pt x="265018" y="615626"/>
                    </a:cubicBezTo>
                    <a:cubicBezTo>
                      <a:pt x="259524" y="654101"/>
                      <a:pt x="240279" y="709073"/>
                      <a:pt x="219216" y="709073"/>
                    </a:cubicBezTo>
                    <a:cubicBezTo>
                      <a:pt x="198145" y="709073"/>
                      <a:pt x="177074" y="709986"/>
                      <a:pt x="154169" y="681587"/>
                    </a:cubicBezTo>
                    <a:cubicBezTo>
                      <a:pt x="131272" y="653196"/>
                      <a:pt x="158758" y="530429"/>
                      <a:pt x="166999" y="514860"/>
                    </a:cubicBezTo>
                    <a:cubicBezTo>
                      <a:pt x="175240" y="499283"/>
                      <a:pt x="179821" y="457141"/>
                      <a:pt x="175240" y="447066"/>
                    </a:cubicBezTo>
                    <a:cubicBezTo>
                      <a:pt x="170659" y="436991"/>
                      <a:pt x="177987" y="423248"/>
                      <a:pt x="170659" y="399430"/>
                    </a:cubicBezTo>
                    <a:cubicBezTo>
                      <a:pt x="163331" y="375612"/>
                      <a:pt x="153247" y="329810"/>
                      <a:pt x="155994" y="303236"/>
                    </a:cubicBezTo>
                    <a:cubicBezTo>
                      <a:pt x="157664" y="287141"/>
                      <a:pt x="152269" y="253906"/>
                      <a:pt x="147762" y="228369"/>
                    </a:cubicBezTo>
                    <a:cubicBezTo>
                      <a:pt x="144826" y="211747"/>
                      <a:pt x="142260" y="198382"/>
                      <a:pt x="142260" y="195134"/>
                    </a:cubicBezTo>
                    <a:cubicBezTo>
                      <a:pt x="142260" y="191861"/>
                      <a:pt x="138517" y="222686"/>
                      <a:pt x="133772" y="263372"/>
                    </a:cubicBezTo>
                    <a:cubicBezTo>
                      <a:pt x="126543" y="325368"/>
                      <a:pt x="116994" y="410286"/>
                      <a:pt x="114782" y="432410"/>
                    </a:cubicBezTo>
                    <a:cubicBezTo>
                      <a:pt x="111114" y="469058"/>
                      <a:pt x="130351" y="624788"/>
                      <a:pt x="129438" y="656856"/>
                    </a:cubicBezTo>
                    <a:cubicBezTo>
                      <a:pt x="128525" y="688915"/>
                      <a:pt x="117529" y="708160"/>
                      <a:pt x="109279" y="716401"/>
                    </a:cubicBezTo>
                    <a:cubicBezTo>
                      <a:pt x="101039" y="724642"/>
                      <a:pt x="58896" y="735638"/>
                      <a:pt x="48821" y="724642"/>
                    </a:cubicBezTo>
                    <a:cubicBezTo>
                      <a:pt x="38746" y="713654"/>
                      <a:pt x="22256" y="686168"/>
                      <a:pt x="15841" y="671512"/>
                    </a:cubicBezTo>
                    <a:cubicBezTo>
                      <a:pt x="9426" y="656856"/>
                      <a:pt x="15841" y="639444"/>
                      <a:pt x="6679" y="616547"/>
                    </a:cubicBezTo>
                    <a:cubicBezTo>
                      <a:pt x="-2483" y="593642"/>
                      <a:pt x="6679" y="430576"/>
                      <a:pt x="6679" y="402177"/>
                    </a:cubicBezTo>
                    <a:cubicBezTo>
                      <a:pt x="6679" y="373786"/>
                      <a:pt x="-1562" y="338972"/>
                      <a:pt x="264" y="316058"/>
                    </a:cubicBezTo>
                    <a:cubicBezTo>
                      <a:pt x="1169" y="304741"/>
                      <a:pt x="1851" y="279073"/>
                      <a:pt x="2304" y="256028"/>
                    </a:cubicBezTo>
                    <a:cubicBezTo>
                      <a:pt x="2773" y="232465"/>
                      <a:pt x="3011" y="211624"/>
                      <a:pt x="3011" y="211624"/>
                    </a:cubicBezTo>
                    <a:lnTo>
                      <a:pt x="77220" y="0"/>
                    </a:lnTo>
                    <a:lnTo>
                      <a:pt x="179821" y="0"/>
                    </a:lnTo>
                    <a:lnTo>
                      <a:pt x="284255" y="195134"/>
                    </a:lnTo>
                    <a:cubicBezTo>
                      <a:pt x="284255" y="195134"/>
                      <a:pt x="282372" y="217488"/>
                      <a:pt x="279962" y="248823"/>
                    </a:cubicBezTo>
                    <a:close/>
                  </a:path>
                </a:pathLst>
              </a:custGeom>
              <a:solidFill>
                <a:srgbClr val="998C8A"/>
              </a:solidFill>
              <a:ln w="822" cap="flat">
                <a:noFill/>
                <a:prstDash val="solid"/>
                <a:miter/>
              </a:ln>
            </p:spPr>
            <p:txBody>
              <a:bodyPr rtlCol="0" anchor="ctr"/>
              <a:lstStyle/>
              <a:p>
                <a:endParaRPr lang="en-US"/>
              </a:p>
            </p:txBody>
          </p:sp>
          <p:sp>
            <p:nvSpPr>
              <p:cNvPr id="419" name="Freeform 418">
                <a:extLst>
                  <a:ext uri="{FF2B5EF4-FFF2-40B4-BE49-F238E27FC236}">
                    <a16:creationId xmlns:a16="http://schemas.microsoft.com/office/drawing/2014/main" id="{8CE92A24-24BF-B547-4139-65496AE10CE0}"/>
                  </a:ext>
                </a:extLst>
              </p:cNvPr>
              <p:cNvSpPr/>
              <p:nvPr/>
            </p:nvSpPr>
            <p:spPr>
              <a:xfrm>
                <a:off x="567100" y="3162998"/>
                <a:ext cx="165321" cy="135267"/>
              </a:xfrm>
              <a:custGeom>
                <a:avLst/>
                <a:gdLst>
                  <a:gd name="connsiteX0" fmla="*/ 84113 w 165321"/>
                  <a:gd name="connsiteY0" fmla="*/ 497 h 135267"/>
                  <a:gd name="connsiteX1" fmla="*/ 130837 w 165321"/>
                  <a:gd name="connsiteY1" fmla="*/ 7825 h 135267"/>
                  <a:gd name="connsiteX2" fmla="*/ 162904 w 165321"/>
                  <a:gd name="connsiteY2" fmla="*/ 49046 h 135267"/>
                  <a:gd name="connsiteX3" fmla="*/ 162904 w 165321"/>
                  <a:gd name="connsiteY3" fmla="*/ 107678 h 135267"/>
                  <a:gd name="connsiteX4" fmla="*/ 147064 w 165321"/>
                  <a:gd name="connsiteY4" fmla="*/ 130756 h 135267"/>
                  <a:gd name="connsiteX5" fmla="*/ 137252 w 165321"/>
                  <a:gd name="connsiteY5" fmla="*/ 86607 h 135267"/>
                  <a:gd name="connsiteX6" fmla="*/ 133584 w 165321"/>
                  <a:gd name="connsiteY6" fmla="*/ 54540 h 135267"/>
                  <a:gd name="connsiteX7" fmla="*/ 98769 w 165321"/>
                  <a:gd name="connsiteY7" fmla="*/ 48125 h 135267"/>
                  <a:gd name="connsiteX8" fmla="*/ 52926 w 165321"/>
                  <a:gd name="connsiteY8" fmla="*/ 41817 h 135267"/>
                  <a:gd name="connsiteX9" fmla="*/ 29141 w 165321"/>
                  <a:gd name="connsiteY9" fmla="*/ 71022 h 135267"/>
                  <a:gd name="connsiteX10" fmla="*/ 17964 w 165321"/>
                  <a:gd name="connsiteY10" fmla="*/ 134786 h 135267"/>
                  <a:gd name="connsiteX11" fmla="*/ 2576 w 165321"/>
                  <a:gd name="connsiteY11" fmla="*/ 119579 h 135267"/>
                  <a:gd name="connsiteX12" fmla="*/ 1663 w 165321"/>
                  <a:gd name="connsiteY12" fmla="*/ 82018 h 135267"/>
                  <a:gd name="connsiteX13" fmla="*/ 17240 w 165321"/>
                  <a:gd name="connsiteY13" fmla="*/ 32548 h 135267"/>
                  <a:gd name="connsiteX14" fmla="*/ 84113 w 165321"/>
                  <a:gd name="connsiteY14" fmla="*/ 497 h 13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5321" h="135267">
                    <a:moveTo>
                      <a:pt x="84113" y="497"/>
                    </a:moveTo>
                    <a:cubicBezTo>
                      <a:pt x="93892" y="1821"/>
                      <a:pt x="114347" y="-2250"/>
                      <a:pt x="130837" y="7825"/>
                    </a:cubicBezTo>
                    <a:cubicBezTo>
                      <a:pt x="147327" y="17900"/>
                      <a:pt x="160149" y="33477"/>
                      <a:pt x="162904" y="49046"/>
                    </a:cubicBezTo>
                    <a:cubicBezTo>
                      <a:pt x="165651" y="64623"/>
                      <a:pt x="166572" y="96682"/>
                      <a:pt x="162904" y="107678"/>
                    </a:cubicBezTo>
                    <a:cubicBezTo>
                      <a:pt x="159236" y="118674"/>
                      <a:pt x="154128" y="131850"/>
                      <a:pt x="147064" y="130756"/>
                    </a:cubicBezTo>
                    <a:cubicBezTo>
                      <a:pt x="139999" y="129662"/>
                      <a:pt x="139086" y="95769"/>
                      <a:pt x="137252" y="86607"/>
                    </a:cubicBezTo>
                    <a:cubicBezTo>
                      <a:pt x="135418" y="77445"/>
                      <a:pt x="139086" y="59121"/>
                      <a:pt x="133584" y="54540"/>
                    </a:cubicBezTo>
                    <a:cubicBezTo>
                      <a:pt x="128090" y="49959"/>
                      <a:pt x="118007" y="44465"/>
                      <a:pt x="98769" y="48125"/>
                    </a:cubicBezTo>
                    <a:cubicBezTo>
                      <a:pt x="79532" y="51793"/>
                      <a:pt x="62968" y="38264"/>
                      <a:pt x="52926" y="41817"/>
                    </a:cubicBezTo>
                    <a:cubicBezTo>
                      <a:pt x="42884" y="45370"/>
                      <a:pt x="32809" y="56366"/>
                      <a:pt x="29141" y="71022"/>
                    </a:cubicBezTo>
                    <a:cubicBezTo>
                      <a:pt x="25473" y="85678"/>
                      <a:pt x="22356" y="131669"/>
                      <a:pt x="17964" y="134786"/>
                    </a:cubicBezTo>
                    <a:cubicBezTo>
                      <a:pt x="13572" y="137903"/>
                      <a:pt x="5323" y="125073"/>
                      <a:pt x="2576" y="119579"/>
                    </a:cubicBezTo>
                    <a:cubicBezTo>
                      <a:pt x="-171" y="114085"/>
                      <a:pt x="-1092" y="98508"/>
                      <a:pt x="1663" y="82018"/>
                    </a:cubicBezTo>
                    <a:cubicBezTo>
                      <a:pt x="4418" y="65528"/>
                      <a:pt x="6244" y="40797"/>
                      <a:pt x="17240" y="32548"/>
                    </a:cubicBezTo>
                    <a:cubicBezTo>
                      <a:pt x="28236" y="24299"/>
                      <a:pt x="50220" y="-4084"/>
                      <a:pt x="84113" y="497"/>
                    </a:cubicBezTo>
                    <a:close/>
                  </a:path>
                </a:pathLst>
              </a:custGeom>
              <a:solidFill>
                <a:srgbClr val="C1AE9C"/>
              </a:solidFill>
              <a:ln w="822" cap="flat">
                <a:noFill/>
                <a:prstDash val="solid"/>
                <a:miter/>
              </a:ln>
            </p:spPr>
            <p:txBody>
              <a:bodyPr rtlCol="0" anchor="ctr"/>
              <a:lstStyle/>
              <a:p>
                <a:endParaRPr lang="en-US"/>
              </a:p>
            </p:txBody>
          </p:sp>
          <p:sp>
            <p:nvSpPr>
              <p:cNvPr id="420" name="Freeform 419">
                <a:extLst>
                  <a:ext uri="{FF2B5EF4-FFF2-40B4-BE49-F238E27FC236}">
                    <a16:creationId xmlns:a16="http://schemas.microsoft.com/office/drawing/2014/main" id="{9520E8B4-8490-8C6D-8A5A-9B0B7BC71E65}"/>
                  </a:ext>
                </a:extLst>
              </p:cNvPr>
              <p:cNvSpPr/>
              <p:nvPr/>
            </p:nvSpPr>
            <p:spPr>
              <a:xfrm>
                <a:off x="567452" y="3276999"/>
                <a:ext cx="23911" cy="51432"/>
              </a:xfrm>
              <a:custGeom>
                <a:avLst/>
                <a:gdLst>
                  <a:gd name="connsiteX0" fmla="*/ 21469 w 23911"/>
                  <a:gd name="connsiteY0" fmla="*/ 23919 h 51432"/>
                  <a:gd name="connsiteX1" fmla="*/ 7726 w 23911"/>
                  <a:gd name="connsiteY1" fmla="*/ 101 h 51432"/>
                  <a:gd name="connsiteX2" fmla="*/ 4979 w 23911"/>
                  <a:gd name="connsiteY2" fmla="*/ 37662 h 51432"/>
                  <a:gd name="connsiteX3" fmla="*/ 21469 w 23911"/>
                  <a:gd name="connsiteY3" fmla="*/ 51331 h 51432"/>
                  <a:gd name="connsiteX4" fmla="*/ 21469 w 23911"/>
                  <a:gd name="connsiteY4" fmla="*/ 23919 h 51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11" h="51432">
                    <a:moveTo>
                      <a:pt x="21469" y="23919"/>
                    </a:moveTo>
                    <a:cubicBezTo>
                      <a:pt x="21469" y="22085"/>
                      <a:pt x="15975" y="-1733"/>
                      <a:pt x="7726" y="101"/>
                    </a:cubicBezTo>
                    <a:cubicBezTo>
                      <a:pt x="-515" y="1935"/>
                      <a:pt x="-3270" y="27587"/>
                      <a:pt x="4979" y="37662"/>
                    </a:cubicBezTo>
                    <a:cubicBezTo>
                      <a:pt x="13220" y="47737"/>
                      <a:pt x="15975" y="52178"/>
                      <a:pt x="21469" y="51331"/>
                    </a:cubicBezTo>
                    <a:cubicBezTo>
                      <a:pt x="26963" y="50484"/>
                      <a:pt x="21469" y="23919"/>
                      <a:pt x="21469" y="23919"/>
                    </a:cubicBezTo>
                    <a:close/>
                  </a:path>
                </a:pathLst>
              </a:custGeom>
              <a:solidFill>
                <a:srgbClr val="F4CFBD"/>
              </a:solidFill>
              <a:ln w="822" cap="flat">
                <a:noFill/>
                <a:prstDash val="solid"/>
                <a:miter/>
              </a:ln>
            </p:spPr>
            <p:txBody>
              <a:bodyPr rtlCol="0" anchor="ctr"/>
              <a:lstStyle/>
              <a:p>
                <a:endParaRPr lang="en-US"/>
              </a:p>
            </p:txBody>
          </p:sp>
          <p:sp>
            <p:nvSpPr>
              <p:cNvPr id="421" name="Freeform 420">
                <a:extLst>
                  <a:ext uri="{FF2B5EF4-FFF2-40B4-BE49-F238E27FC236}">
                    <a16:creationId xmlns:a16="http://schemas.microsoft.com/office/drawing/2014/main" id="{E9C0E589-5C1F-80BD-B17B-F2A1576B769E}"/>
                  </a:ext>
                </a:extLst>
              </p:cNvPr>
              <p:cNvSpPr/>
              <p:nvPr/>
            </p:nvSpPr>
            <p:spPr>
              <a:xfrm>
                <a:off x="705875" y="3279427"/>
                <a:ext cx="21507" cy="46235"/>
              </a:xfrm>
              <a:custGeom>
                <a:avLst/>
                <a:gdLst>
                  <a:gd name="connsiteX0" fmla="*/ 4884 w 21507"/>
                  <a:gd name="connsiteY0" fmla="*/ 18735 h 46235"/>
                  <a:gd name="connsiteX1" fmla="*/ 18627 w 21507"/>
                  <a:gd name="connsiteY1" fmla="*/ 411 h 46235"/>
                  <a:gd name="connsiteX2" fmla="*/ 4884 w 21507"/>
                  <a:gd name="connsiteY2" fmla="*/ 46213 h 46235"/>
                  <a:gd name="connsiteX3" fmla="*/ 4884 w 21507"/>
                  <a:gd name="connsiteY3" fmla="*/ 18735 h 46235"/>
                </a:gdLst>
                <a:ahLst/>
                <a:cxnLst>
                  <a:cxn ang="0">
                    <a:pos x="connsiteX0" y="connsiteY0"/>
                  </a:cxn>
                  <a:cxn ang="0">
                    <a:pos x="connsiteX1" y="connsiteY1"/>
                  </a:cxn>
                  <a:cxn ang="0">
                    <a:pos x="connsiteX2" y="connsiteY2"/>
                  </a:cxn>
                  <a:cxn ang="0">
                    <a:pos x="connsiteX3" y="connsiteY3"/>
                  </a:cxn>
                </a:cxnLst>
                <a:rect l="l" t="t" r="r" b="b"/>
                <a:pathLst>
                  <a:path w="21507" h="46235">
                    <a:moveTo>
                      <a:pt x="4884" y="18735"/>
                    </a:moveTo>
                    <a:cubicBezTo>
                      <a:pt x="4884" y="18735"/>
                      <a:pt x="10377" y="-3249"/>
                      <a:pt x="18627" y="411"/>
                    </a:cubicBezTo>
                    <a:cubicBezTo>
                      <a:pt x="26876" y="4071"/>
                      <a:pt x="15880" y="45300"/>
                      <a:pt x="4884" y="46213"/>
                    </a:cubicBezTo>
                    <a:cubicBezTo>
                      <a:pt x="-6104" y="47134"/>
                      <a:pt x="4884" y="18735"/>
                      <a:pt x="4884" y="18735"/>
                    </a:cubicBezTo>
                    <a:close/>
                  </a:path>
                </a:pathLst>
              </a:custGeom>
              <a:solidFill>
                <a:srgbClr val="F4CFBD"/>
              </a:solidFill>
              <a:ln w="822" cap="flat">
                <a:noFill/>
                <a:prstDash val="solid"/>
                <a:miter/>
              </a:ln>
            </p:spPr>
            <p:txBody>
              <a:bodyPr rtlCol="0" anchor="ctr"/>
              <a:lstStyle/>
              <a:p>
                <a:endParaRPr lang="en-US"/>
              </a:p>
            </p:txBody>
          </p:sp>
          <p:sp>
            <p:nvSpPr>
              <p:cNvPr id="422" name="Freeform 421">
                <a:extLst>
                  <a:ext uri="{FF2B5EF4-FFF2-40B4-BE49-F238E27FC236}">
                    <a16:creationId xmlns:a16="http://schemas.microsoft.com/office/drawing/2014/main" id="{03EF3B60-DE57-708D-0F9C-8A1374DAED2D}"/>
                  </a:ext>
                </a:extLst>
              </p:cNvPr>
              <p:cNvSpPr/>
              <p:nvPr/>
            </p:nvSpPr>
            <p:spPr>
              <a:xfrm>
                <a:off x="589834" y="3391609"/>
                <a:ext cx="30233" cy="67794"/>
              </a:xfrm>
              <a:custGeom>
                <a:avLst/>
                <a:gdLst>
                  <a:gd name="connsiteX0" fmla="*/ 0 w 30233"/>
                  <a:gd name="connsiteY0" fmla="*/ 0 h 67794"/>
                  <a:gd name="connsiteX1" fmla="*/ 30233 w 30233"/>
                  <a:gd name="connsiteY1" fmla="*/ 51304 h 67794"/>
                  <a:gd name="connsiteX2" fmla="*/ 12830 w 30233"/>
                  <a:gd name="connsiteY2" fmla="*/ 67794 h 67794"/>
                  <a:gd name="connsiteX3" fmla="*/ 0 w 30233"/>
                  <a:gd name="connsiteY3" fmla="*/ 0 h 67794"/>
                </a:gdLst>
                <a:ahLst/>
                <a:cxnLst>
                  <a:cxn ang="0">
                    <a:pos x="connsiteX0" y="connsiteY0"/>
                  </a:cxn>
                  <a:cxn ang="0">
                    <a:pos x="connsiteX1" y="connsiteY1"/>
                  </a:cxn>
                  <a:cxn ang="0">
                    <a:pos x="connsiteX2" y="connsiteY2"/>
                  </a:cxn>
                  <a:cxn ang="0">
                    <a:pos x="connsiteX3" y="connsiteY3"/>
                  </a:cxn>
                </a:cxnLst>
                <a:rect l="l" t="t" r="r" b="b"/>
                <a:pathLst>
                  <a:path w="30233" h="67794">
                    <a:moveTo>
                      <a:pt x="0" y="0"/>
                    </a:moveTo>
                    <a:cubicBezTo>
                      <a:pt x="913" y="0"/>
                      <a:pt x="23818" y="44889"/>
                      <a:pt x="30233" y="51304"/>
                    </a:cubicBezTo>
                    <a:lnTo>
                      <a:pt x="12830" y="67794"/>
                    </a:lnTo>
                    <a:lnTo>
                      <a:pt x="0" y="0"/>
                    </a:lnTo>
                    <a:close/>
                  </a:path>
                </a:pathLst>
              </a:custGeom>
              <a:solidFill>
                <a:srgbClr val="FFFFFF"/>
              </a:solidFill>
              <a:ln w="822" cap="flat">
                <a:noFill/>
                <a:prstDash val="solid"/>
                <a:miter/>
              </a:ln>
            </p:spPr>
            <p:txBody>
              <a:bodyPr rtlCol="0" anchor="ctr"/>
              <a:lstStyle/>
              <a:p>
                <a:endParaRPr lang="en-US"/>
              </a:p>
            </p:txBody>
          </p:sp>
          <p:sp>
            <p:nvSpPr>
              <p:cNvPr id="423" name="Freeform 422">
                <a:extLst>
                  <a:ext uri="{FF2B5EF4-FFF2-40B4-BE49-F238E27FC236}">
                    <a16:creationId xmlns:a16="http://schemas.microsoft.com/office/drawing/2014/main" id="{C1B97314-4BF1-ED06-8AF7-5759FB5FB607}"/>
                  </a:ext>
                </a:extLst>
              </p:cNvPr>
              <p:cNvSpPr/>
              <p:nvPr/>
            </p:nvSpPr>
            <p:spPr>
              <a:xfrm>
                <a:off x="613652" y="3389355"/>
                <a:ext cx="85914" cy="114920"/>
              </a:xfrm>
              <a:custGeom>
                <a:avLst/>
                <a:gdLst>
                  <a:gd name="connsiteX0" fmla="*/ 0 w 85914"/>
                  <a:gd name="connsiteY0" fmla="*/ 68214 h 114920"/>
                  <a:gd name="connsiteX1" fmla="*/ 6415 w 85914"/>
                  <a:gd name="connsiteY1" fmla="*/ 53558 h 114920"/>
                  <a:gd name="connsiteX2" fmla="*/ 33901 w 85914"/>
                  <a:gd name="connsiteY2" fmla="*/ 78289 h 114920"/>
                  <a:gd name="connsiteX3" fmla="*/ 34814 w 85914"/>
                  <a:gd name="connsiteY3" fmla="*/ 83782 h 114920"/>
                  <a:gd name="connsiteX4" fmla="*/ 38482 w 85914"/>
                  <a:gd name="connsiteY4" fmla="*/ 74620 h 114920"/>
                  <a:gd name="connsiteX5" fmla="*/ 65047 w 85914"/>
                  <a:gd name="connsiteY5" fmla="*/ 47134 h 114920"/>
                  <a:gd name="connsiteX6" fmla="*/ 84284 w 85914"/>
                  <a:gd name="connsiteY6" fmla="*/ 2245 h 114920"/>
                  <a:gd name="connsiteX7" fmla="*/ 84284 w 85914"/>
                  <a:gd name="connsiteY7" fmla="*/ 85608 h 114920"/>
                  <a:gd name="connsiteX8" fmla="*/ 31154 w 85914"/>
                  <a:gd name="connsiteY8" fmla="*/ 114920 h 114920"/>
                  <a:gd name="connsiteX9" fmla="*/ 0 w 85914"/>
                  <a:gd name="connsiteY9" fmla="*/ 68214 h 114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914" h="114920">
                    <a:moveTo>
                      <a:pt x="0" y="68214"/>
                    </a:moveTo>
                    <a:cubicBezTo>
                      <a:pt x="1834" y="65467"/>
                      <a:pt x="3668" y="50811"/>
                      <a:pt x="6415" y="53558"/>
                    </a:cubicBezTo>
                    <a:cubicBezTo>
                      <a:pt x="9162" y="56305"/>
                      <a:pt x="33901" y="78289"/>
                      <a:pt x="33901" y="78289"/>
                    </a:cubicBezTo>
                    <a:lnTo>
                      <a:pt x="34814" y="83782"/>
                    </a:lnTo>
                    <a:lnTo>
                      <a:pt x="38482" y="74620"/>
                    </a:lnTo>
                    <a:cubicBezTo>
                      <a:pt x="38482" y="74620"/>
                      <a:pt x="54059" y="65458"/>
                      <a:pt x="65047" y="47134"/>
                    </a:cubicBezTo>
                    <a:cubicBezTo>
                      <a:pt x="76043" y="28810"/>
                      <a:pt x="80624" y="-9664"/>
                      <a:pt x="84284" y="2245"/>
                    </a:cubicBezTo>
                    <a:cubicBezTo>
                      <a:pt x="87953" y="14154"/>
                      <a:pt x="84284" y="85608"/>
                      <a:pt x="84284" y="85608"/>
                    </a:cubicBezTo>
                    <a:lnTo>
                      <a:pt x="31154" y="114920"/>
                    </a:lnTo>
                    <a:lnTo>
                      <a:pt x="0" y="68214"/>
                    </a:lnTo>
                    <a:close/>
                  </a:path>
                </a:pathLst>
              </a:custGeom>
              <a:solidFill>
                <a:srgbClr val="FFFFFF"/>
              </a:solidFill>
              <a:ln w="822" cap="flat">
                <a:noFill/>
                <a:prstDash val="solid"/>
                <a:miter/>
              </a:ln>
            </p:spPr>
            <p:txBody>
              <a:bodyPr rtlCol="0" anchor="ctr"/>
              <a:lstStyle/>
              <a:p>
                <a:endParaRPr lang="en-US"/>
              </a:p>
            </p:txBody>
          </p:sp>
          <p:sp>
            <p:nvSpPr>
              <p:cNvPr id="424" name="Freeform 423">
                <a:extLst>
                  <a:ext uri="{FF2B5EF4-FFF2-40B4-BE49-F238E27FC236}">
                    <a16:creationId xmlns:a16="http://schemas.microsoft.com/office/drawing/2014/main" id="{D614DE86-C35F-C999-3916-02B4E54F033F}"/>
                  </a:ext>
                </a:extLst>
              </p:cNvPr>
              <p:cNvSpPr/>
              <p:nvPr/>
            </p:nvSpPr>
            <p:spPr>
              <a:xfrm>
                <a:off x="428494" y="3941881"/>
                <a:ext cx="87869" cy="112907"/>
              </a:xfrm>
              <a:custGeom>
                <a:avLst/>
                <a:gdLst>
                  <a:gd name="connsiteX0" fmla="*/ 0 w 87869"/>
                  <a:gd name="connsiteY0" fmla="*/ 9230 h 112907"/>
                  <a:gd name="connsiteX1" fmla="*/ 52217 w 87869"/>
                  <a:gd name="connsiteY1" fmla="*/ 989 h 112907"/>
                  <a:gd name="connsiteX2" fmla="*/ 76948 w 87869"/>
                  <a:gd name="connsiteY2" fmla="*/ 37637 h 112907"/>
                  <a:gd name="connsiteX3" fmla="*/ 87023 w 87869"/>
                  <a:gd name="connsiteY3" fmla="*/ 78858 h 112907"/>
                  <a:gd name="connsiteX4" fmla="*/ 65952 w 87869"/>
                  <a:gd name="connsiteY4" fmla="*/ 59621 h 112907"/>
                  <a:gd name="connsiteX5" fmla="*/ 51296 w 87869"/>
                  <a:gd name="connsiteY5" fmla="*/ 51380 h 112907"/>
                  <a:gd name="connsiteX6" fmla="*/ 74201 w 87869"/>
                  <a:gd name="connsiteY6" fmla="*/ 109091 h 112907"/>
                  <a:gd name="connsiteX7" fmla="*/ 15569 w 87869"/>
                  <a:gd name="connsiteY7" fmla="*/ 89854 h 112907"/>
                  <a:gd name="connsiteX8" fmla="*/ 0 w 87869"/>
                  <a:gd name="connsiteY8" fmla="*/ 41297 h 112907"/>
                  <a:gd name="connsiteX9" fmla="*/ 0 w 87869"/>
                  <a:gd name="connsiteY9" fmla="*/ 9230 h 11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869" h="112907">
                    <a:moveTo>
                      <a:pt x="0" y="9230"/>
                    </a:moveTo>
                    <a:cubicBezTo>
                      <a:pt x="0" y="9230"/>
                      <a:pt x="42142" y="-3592"/>
                      <a:pt x="52217" y="989"/>
                    </a:cubicBezTo>
                    <a:cubicBezTo>
                      <a:pt x="62292" y="5570"/>
                      <a:pt x="72375" y="19313"/>
                      <a:pt x="76948" y="37637"/>
                    </a:cubicBezTo>
                    <a:cubicBezTo>
                      <a:pt x="81529" y="55961"/>
                      <a:pt x="90691" y="75198"/>
                      <a:pt x="87023" y="78858"/>
                    </a:cubicBezTo>
                    <a:cubicBezTo>
                      <a:pt x="83355" y="82526"/>
                      <a:pt x="76948" y="79771"/>
                      <a:pt x="65952" y="59621"/>
                    </a:cubicBezTo>
                    <a:cubicBezTo>
                      <a:pt x="54956" y="39463"/>
                      <a:pt x="54956" y="43131"/>
                      <a:pt x="51296" y="51380"/>
                    </a:cubicBezTo>
                    <a:cubicBezTo>
                      <a:pt x="47636" y="59629"/>
                      <a:pt x="76948" y="103597"/>
                      <a:pt x="74201" y="109091"/>
                    </a:cubicBezTo>
                    <a:cubicBezTo>
                      <a:pt x="71454" y="114585"/>
                      <a:pt x="28399" y="118253"/>
                      <a:pt x="15569" y="89854"/>
                    </a:cubicBezTo>
                    <a:cubicBezTo>
                      <a:pt x="2739" y="61455"/>
                      <a:pt x="0" y="55953"/>
                      <a:pt x="0" y="41297"/>
                    </a:cubicBezTo>
                    <a:cubicBezTo>
                      <a:pt x="0" y="26641"/>
                      <a:pt x="0" y="9230"/>
                      <a:pt x="0" y="9230"/>
                    </a:cubicBezTo>
                    <a:close/>
                  </a:path>
                </a:pathLst>
              </a:custGeom>
              <a:solidFill>
                <a:srgbClr val="F4CFBD"/>
              </a:solidFill>
              <a:ln w="822" cap="flat">
                <a:noFill/>
                <a:prstDash val="solid"/>
                <a:miter/>
              </a:ln>
            </p:spPr>
            <p:txBody>
              <a:bodyPr rtlCol="0" anchor="ctr"/>
              <a:lstStyle/>
              <a:p>
                <a:endParaRPr lang="en-US"/>
              </a:p>
            </p:txBody>
          </p:sp>
          <p:sp>
            <p:nvSpPr>
              <p:cNvPr id="425" name="Freeform 424">
                <a:extLst>
                  <a:ext uri="{FF2B5EF4-FFF2-40B4-BE49-F238E27FC236}">
                    <a16:creationId xmlns:a16="http://schemas.microsoft.com/office/drawing/2014/main" id="{003C7A98-37AC-C80C-2B63-9D450C15485E}"/>
                  </a:ext>
                </a:extLst>
              </p:cNvPr>
              <p:cNvSpPr/>
              <p:nvPr/>
            </p:nvSpPr>
            <p:spPr>
              <a:xfrm>
                <a:off x="478209" y="3571194"/>
                <a:ext cx="13045" cy="236885"/>
              </a:xfrm>
              <a:custGeom>
                <a:avLst/>
                <a:gdLst>
                  <a:gd name="connsiteX0" fmla="*/ 7479 w 13045"/>
                  <a:gd name="connsiteY0" fmla="*/ 236886 h 236885"/>
                  <a:gd name="connsiteX1" fmla="*/ 7479 w 13045"/>
                  <a:gd name="connsiteY1" fmla="*/ 457 h 236885"/>
                  <a:gd name="connsiteX2" fmla="*/ 7479 w 13045"/>
                  <a:gd name="connsiteY2" fmla="*/ 236886 h 236885"/>
                </a:gdLst>
                <a:ahLst/>
                <a:cxnLst>
                  <a:cxn ang="0">
                    <a:pos x="connsiteX0" y="connsiteY0"/>
                  </a:cxn>
                  <a:cxn ang="0">
                    <a:pos x="connsiteX1" y="connsiteY1"/>
                  </a:cxn>
                  <a:cxn ang="0">
                    <a:pos x="connsiteX2" y="connsiteY2"/>
                  </a:cxn>
                </a:cxnLst>
                <a:rect l="l" t="t" r="r" b="b"/>
                <a:pathLst>
                  <a:path w="13045" h="236885">
                    <a:moveTo>
                      <a:pt x="7479" y="236886"/>
                    </a:moveTo>
                    <a:cubicBezTo>
                      <a:pt x="430" y="201660"/>
                      <a:pt x="-5047" y="12983"/>
                      <a:pt x="7479" y="457"/>
                    </a:cubicBezTo>
                    <a:cubicBezTo>
                      <a:pt x="20005" y="-12061"/>
                      <a:pt x="7479" y="236886"/>
                      <a:pt x="7479" y="236886"/>
                    </a:cubicBezTo>
                    <a:close/>
                  </a:path>
                </a:pathLst>
              </a:custGeom>
              <a:solidFill>
                <a:srgbClr val="998C8A"/>
              </a:solidFill>
              <a:ln w="822" cap="flat">
                <a:noFill/>
                <a:prstDash val="solid"/>
                <a:miter/>
              </a:ln>
            </p:spPr>
            <p:txBody>
              <a:bodyPr rtlCol="0" anchor="ctr"/>
              <a:lstStyle/>
              <a:p>
                <a:endParaRPr lang="en-US"/>
              </a:p>
            </p:txBody>
          </p:sp>
          <p:sp>
            <p:nvSpPr>
              <p:cNvPr id="426" name="Freeform 425">
                <a:extLst>
                  <a:ext uri="{FF2B5EF4-FFF2-40B4-BE49-F238E27FC236}">
                    <a16:creationId xmlns:a16="http://schemas.microsoft.com/office/drawing/2014/main" id="{5A293CDB-2B54-3C8E-6195-E86778A3B177}"/>
                  </a:ext>
                </a:extLst>
              </p:cNvPr>
              <p:cNvSpPr/>
              <p:nvPr/>
            </p:nvSpPr>
            <p:spPr>
              <a:xfrm>
                <a:off x="793381" y="3733954"/>
                <a:ext cx="8120" cy="128809"/>
              </a:xfrm>
              <a:custGeom>
                <a:avLst/>
                <a:gdLst>
                  <a:gd name="connsiteX0" fmla="*/ 8060 w 8120"/>
                  <a:gd name="connsiteY0" fmla="*/ 128809 h 128809"/>
                  <a:gd name="connsiteX1" fmla="*/ 2574 w 8120"/>
                  <a:gd name="connsiteY1" fmla="*/ 269 h 128809"/>
                  <a:gd name="connsiteX2" fmla="*/ 8060 w 8120"/>
                  <a:gd name="connsiteY2" fmla="*/ 128809 h 128809"/>
                </a:gdLst>
                <a:ahLst/>
                <a:cxnLst>
                  <a:cxn ang="0">
                    <a:pos x="connsiteX0" y="connsiteY0"/>
                  </a:cxn>
                  <a:cxn ang="0">
                    <a:pos x="connsiteX1" y="connsiteY1"/>
                  </a:cxn>
                  <a:cxn ang="0">
                    <a:pos x="connsiteX2" y="connsiteY2"/>
                  </a:cxn>
                </a:cxnLst>
                <a:rect l="l" t="t" r="r" b="b"/>
                <a:pathLst>
                  <a:path w="8120" h="128809">
                    <a:moveTo>
                      <a:pt x="8060" y="128809"/>
                    </a:moveTo>
                    <a:cubicBezTo>
                      <a:pt x="3413" y="109819"/>
                      <a:pt x="-3940" y="7375"/>
                      <a:pt x="2574" y="269"/>
                    </a:cubicBezTo>
                    <a:cubicBezTo>
                      <a:pt x="9096" y="-6829"/>
                      <a:pt x="8060" y="128809"/>
                      <a:pt x="8060" y="128809"/>
                    </a:cubicBezTo>
                    <a:close/>
                  </a:path>
                </a:pathLst>
              </a:custGeom>
              <a:solidFill>
                <a:srgbClr val="998C8A"/>
              </a:solidFill>
              <a:ln w="822" cap="flat">
                <a:noFill/>
                <a:prstDash val="solid"/>
                <a:miter/>
              </a:ln>
            </p:spPr>
            <p:txBody>
              <a:bodyPr rtlCol="0" anchor="ctr"/>
              <a:lstStyle/>
              <a:p>
                <a:endParaRPr lang="en-US"/>
              </a:p>
            </p:txBody>
          </p:sp>
          <p:sp>
            <p:nvSpPr>
              <p:cNvPr id="427" name="Freeform 426">
                <a:extLst>
                  <a:ext uri="{FF2B5EF4-FFF2-40B4-BE49-F238E27FC236}">
                    <a16:creationId xmlns:a16="http://schemas.microsoft.com/office/drawing/2014/main" id="{5B74CA20-241C-1CBD-0524-9A2D877A6672}"/>
                  </a:ext>
                </a:extLst>
              </p:cNvPr>
              <p:cNvSpPr/>
              <p:nvPr/>
            </p:nvSpPr>
            <p:spPr>
              <a:xfrm>
                <a:off x="703323" y="4004251"/>
                <a:ext cx="75804" cy="11744"/>
              </a:xfrm>
              <a:custGeom>
                <a:avLst/>
                <a:gdLst>
                  <a:gd name="connsiteX0" fmla="*/ 0 w 75804"/>
                  <a:gd name="connsiteY0" fmla="*/ 11290 h 11744"/>
                  <a:gd name="connsiteX1" fmla="*/ 75558 w 75804"/>
                  <a:gd name="connsiteY1" fmla="*/ 7 h 11744"/>
                  <a:gd name="connsiteX2" fmla="*/ 0 w 75804"/>
                  <a:gd name="connsiteY2" fmla="*/ 11290 h 11744"/>
                </a:gdLst>
                <a:ahLst/>
                <a:cxnLst>
                  <a:cxn ang="0">
                    <a:pos x="connsiteX0" y="connsiteY0"/>
                  </a:cxn>
                  <a:cxn ang="0">
                    <a:pos x="connsiteX1" y="connsiteY1"/>
                  </a:cxn>
                  <a:cxn ang="0">
                    <a:pos x="connsiteX2" y="connsiteY2"/>
                  </a:cxn>
                </a:cxnLst>
                <a:rect l="l" t="t" r="r" b="b"/>
                <a:pathLst>
                  <a:path w="75804" h="11744">
                    <a:moveTo>
                      <a:pt x="0" y="11290"/>
                    </a:moveTo>
                    <a:cubicBezTo>
                      <a:pt x="0" y="11290"/>
                      <a:pt x="70484" y="-314"/>
                      <a:pt x="75558" y="7"/>
                    </a:cubicBezTo>
                    <a:cubicBezTo>
                      <a:pt x="80641" y="327"/>
                      <a:pt x="5486" y="14424"/>
                      <a:pt x="0" y="11290"/>
                    </a:cubicBezTo>
                    <a:close/>
                  </a:path>
                </a:pathLst>
              </a:custGeom>
              <a:solidFill>
                <a:srgbClr val="998C8A"/>
              </a:solidFill>
              <a:ln w="822" cap="flat">
                <a:noFill/>
                <a:prstDash val="solid"/>
                <a:miter/>
              </a:ln>
            </p:spPr>
            <p:txBody>
              <a:bodyPr rtlCol="0" anchor="ctr"/>
              <a:lstStyle/>
              <a:p>
                <a:endParaRPr lang="en-US"/>
              </a:p>
            </p:txBody>
          </p:sp>
          <p:sp>
            <p:nvSpPr>
              <p:cNvPr id="428" name="Freeform 427">
                <a:extLst>
                  <a:ext uri="{FF2B5EF4-FFF2-40B4-BE49-F238E27FC236}">
                    <a16:creationId xmlns:a16="http://schemas.microsoft.com/office/drawing/2014/main" id="{5D76CC71-639A-C27A-2D0D-1DEE82DC74EF}"/>
                  </a:ext>
                </a:extLst>
              </p:cNvPr>
              <p:cNvSpPr/>
              <p:nvPr/>
            </p:nvSpPr>
            <p:spPr>
              <a:xfrm>
                <a:off x="533447" y="3972998"/>
                <a:ext cx="113938" cy="52862"/>
              </a:xfrm>
              <a:custGeom>
                <a:avLst/>
                <a:gdLst>
                  <a:gd name="connsiteX0" fmla="*/ 0 w 113938"/>
                  <a:gd name="connsiteY0" fmla="*/ 37322 h 52862"/>
                  <a:gd name="connsiteX1" fmla="*/ 79860 w 113938"/>
                  <a:gd name="connsiteY1" fmla="*/ 52455 h 52862"/>
                  <a:gd name="connsiteX2" fmla="*/ 113909 w 113938"/>
                  <a:gd name="connsiteY2" fmla="*/ 1767 h 52862"/>
                  <a:gd name="connsiteX3" fmla="*/ 111121 w 113938"/>
                  <a:gd name="connsiteY3" fmla="*/ 862 h 52862"/>
                  <a:gd name="connsiteX4" fmla="*/ 83223 w 113938"/>
                  <a:gd name="connsiteY4" fmla="*/ 47413 h 52862"/>
                  <a:gd name="connsiteX5" fmla="*/ 0 w 113938"/>
                  <a:gd name="connsiteY5" fmla="*/ 37322 h 52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938" h="52862">
                    <a:moveTo>
                      <a:pt x="0" y="37322"/>
                    </a:moveTo>
                    <a:cubicBezTo>
                      <a:pt x="24377" y="44049"/>
                      <a:pt x="71841" y="55128"/>
                      <a:pt x="79860" y="52455"/>
                    </a:cubicBezTo>
                    <a:cubicBezTo>
                      <a:pt x="89943" y="49091"/>
                      <a:pt x="108209" y="32296"/>
                      <a:pt x="113909" y="1767"/>
                    </a:cubicBezTo>
                    <a:cubicBezTo>
                      <a:pt x="114230" y="56"/>
                      <a:pt x="111853" y="-725"/>
                      <a:pt x="111121" y="862"/>
                    </a:cubicBezTo>
                    <a:cubicBezTo>
                      <a:pt x="103867" y="16546"/>
                      <a:pt x="88865" y="47413"/>
                      <a:pt x="83223" y="47413"/>
                    </a:cubicBezTo>
                    <a:cubicBezTo>
                      <a:pt x="75649" y="47413"/>
                      <a:pt x="0" y="37322"/>
                      <a:pt x="0" y="37322"/>
                    </a:cubicBezTo>
                    <a:close/>
                  </a:path>
                </a:pathLst>
              </a:custGeom>
              <a:solidFill>
                <a:srgbClr val="998C8A"/>
              </a:solidFill>
              <a:ln w="822" cap="flat">
                <a:noFill/>
                <a:prstDash val="solid"/>
                <a:miter/>
              </a:ln>
            </p:spPr>
            <p:txBody>
              <a:bodyPr rtlCol="0" anchor="ctr"/>
              <a:lstStyle/>
              <a:p>
                <a:endParaRPr lang="en-US"/>
              </a:p>
            </p:txBody>
          </p:sp>
          <p:sp>
            <p:nvSpPr>
              <p:cNvPr id="429" name="Freeform 428">
                <a:extLst>
                  <a:ext uri="{FF2B5EF4-FFF2-40B4-BE49-F238E27FC236}">
                    <a16:creationId xmlns:a16="http://schemas.microsoft.com/office/drawing/2014/main" id="{5927B434-1CC4-86A7-BA14-A4B1EB21DB40}"/>
                  </a:ext>
                </a:extLst>
              </p:cNvPr>
              <p:cNvSpPr/>
              <p:nvPr/>
            </p:nvSpPr>
            <p:spPr>
              <a:xfrm>
                <a:off x="644403" y="3504284"/>
                <a:ext cx="8405" cy="8405"/>
              </a:xfrm>
              <a:custGeom>
                <a:avLst/>
                <a:gdLst>
                  <a:gd name="connsiteX0" fmla="*/ 8405 w 8405"/>
                  <a:gd name="connsiteY0" fmla="*/ 4203 h 8405"/>
                  <a:gd name="connsiteX1" fmla="*/ 4203 w 8405"/>
                  <a:gd name="connsiteY1" fmla="*/ 8405 h 8405"/>
                  <a:gd name="connsiteX2" fmla="*/ 0 w 8405"/>
                  <a:gd name="connsiteY2" fmla="*/ 4203 h 8405"/>
                  <a:gd name="connsiteX3" fmla="*/ 4203 w 8405"/>
                  <a:gd name="connsiteY3" fmla="*/ 0 h 8405"/>
                  <a:gd name="connsiteX4" fmla="*/ 8405 w 8405"/>
                  <a:gd name="connsiteY4" fmla="*/ 4203 h 8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05" h="8405">
                    <a:moveTo>
                      <a:pt x="8405" y="4203"/>
                    </a:moveTo>
                    <a:cubicBezTo>
                      <a:pt x="8405" y="6524"/>
                      <a:pt x="6524" y="8405"/>
                      <a:pt x="4203" y="8405"/>
                    </a:cubicBezTo>
                    <a:cubicBezTo>
                      <a:pt x="1882" y="8405"/>
                      <a:pt x="0" y="6524"/>
                      <a:pt x="0" y="4203"/>
                    </a:cubicBezTo>
                    <a:cubicBezTo>
                      <a:pt x="0" y="1882"/>
                      <a:pt x="1882" y="0"/>
                      <a:pt x="4203" y="0"/>
                    </a:cubicBezTo>
                    <a:cubicBezTo>
                      <a:pt x="6524" y="0"/>
                      <a:pt x="8405" y="1882"/>
                      <a:pt x="8405" y="4203"/>
                    </a:cubicBezTo>
                    <a:close/>
                  </a:path>
                </a:pathLst>
              </a:custGeom>
              <a:solidFill>
                <a:srgbClr val="998C8A"/>
              </a:solidFill>
              <a:ln w="822" cap="flat">
                <a:noFill/>
                <a:prstDash val="solid"/>
                <a:miter/>
              </a:ln>
            </p:spPr>
            <p:txBody>
              <a:bodyPr rtlCol="0" anchor="ctr"/>
              <a:lstStyle/>
              <a:p>
                <a:endParaRPr lang="en-US"/>
              </a:p>
            </p:txBody>
          </p:sp>
          <p:sp>
            <p:nvSpPr>
              <p:cNvPr id="430" name="Freeform 429">
                <a:extLst>
                  <a:ext uri="{FF2B5EF4-FFF2-40B4-BE49-F238E27FC236}">
                    <a16:creationId xmlns:a16="http://schemas.microsoft.com/office/drawing/2014/main" id="{A51B6B55-7172-A439-05D9-7166ED1E16C8}"/>
                  </a:ext>
                </a:extLst>
              </p:cNvPr>
              <p:cNvSpPr/>
              <p:nvPr/>
            </p:nvSpPr>
            <p:spPr>
              <a:xfrm>
                <a:off x="644403" y="3581619"/>
                <a:ext cx="8405" cy="8405"/>
              </a:xfrm>
              <a:custGeom>
                <a:avLst/>
                <a:gdLst>
                  <a:gd name="connsiteX0" fmla="*/ 8405 w 8405"/>
                  <a:gd name="connsiteY0" fmla="*/ 4203 h 8405"/>
                  <a:gd name="connsiteX1" fmla="*/ 4203 w 8405"/>
                  <a:gd name="connsiteY1" fmla="*/ 8405 h 8405"/>
                  <a:gd name="connsiteX2" fmla="*/ 0 w 8405"/>
                  <a:gd name="connsiteY2" fmla="*/ 4203 h 8405"/>
                  <a:gd name="connsiteX3" fmla="*/ 4203 w 8405"/>
                  <a:gd name="connsiteY3" fmla="*/ 0 h 8405"/>
                  <a:gd name="connsiteX4" fmla="*/ 8405 w 8405"/>
                  <a:gd name="connsiteY4" fmla="*/ 4203 h 8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05" h="8405">
                    <a:moveTo>
                      <a:pt x="8405" y="4203"/>
                    </a:moveTo>
                    <a:cubicBezTo>
                      <a:pt x="8405" y="6524"/>
                      <a:pt x="6524" y="8405"/>
                      <a:pt x="4203" y="8405"/>
                    </a:cubicBezTo>
                    <a:cubicBezTo>
                      <a:pt x="1882" y="8405"/>
                      <a:pt x="0" y="6524"/>
                      <a:pt x="0" y="4203"/>
                    </a:cubicBezTo>
                    <a:cubicBezTo>
                      <a:pt x="0" y="1882"/>
                      <a:pt x="1882" y="0"/>
                      <a:pt x="4203" y="0"/>
                    </a:cubicBezTo>
                    <a:cubicBezTo>
                      <a:pt x="6524" y="0"/>
                      <a:pt x="8405" y="1882"/>
                      <a:pt x="8405" y="4203"/>
                    </a:cubicBezTo>
                    <a:close/>
                  </a:path>
                </a:pathLst>
              </a:custGeom>
              <a:solidFill>
                <a:srgbClr val="998C8A"/>
              </a:solidFill>
              <a:ln w="822" cap="flat">
                <a:noFill/>
                <a:prstDash val="solid"/>
                <a:miter/>
              </a:ln>
            </p:spPr>
            <p:txBody>
              <a:bodyPr rtlCol="0" anchor="ctr"/>
              <a:lstStyle/>
              <a:p>
                <a:endParaRPr lang="en-US"/>
              </a:p>
            </p:txBody>
          </p:sp>
          <p:sp>
            <p:nvSpPr>
              <p:cNvPr id="431" name="Freeform 430">
                <a:extLst>
                  <a:ext uri="{FF2B5EF4-FFF2-40B4-BE49-F238E27FC236}">
                    <a16:creationId xmlns:a16="http://schemas.microsoft.com/office/drawing/2014/main" id="{64D5F36E-1272-4FA3-E119-8B29418A662B}"/>
                  </a:ext>
                </a:extLst>
              </p:cNvPr>
              <p:cNvSpPr/>
              <p:nvPr/>
            </p:nvSpPr>
            <p:spPr>
              <a:xfrm>
                <a:off x="648606" y="3666520"/>
                <a:ext cx="8405" cy="8405"/>
              </a:xfrm>
              <a:custGeom>
                <a:avLst/>
                <a:gdLst>
                  <a:gd name="connsiteX0" fmla="*/ 8405 w 8405"/>
                  <a:gd name="connsiteY0" fmla="*/ 4203 h 8405"/>
                  <a:gd name="connsiteX1" fmla="*/ 4203 w 8405"/>
                  <a:gd name="connsiteY1" fmla="*/ 8405 h 8405"/>
                  <a:gd name="connsiteX2" fmla="*/ 0 w 8405"/>
                  <a:gd name="connsiteY2" fmla="*/ 4203 h 8405"/>
                  <a:gd name="connsiteX3" fmla="*/ 4203 w 8405"/>
                  <a:gd name="connsiteY3" fmla="*/ 0 h 8405"/>
                  <a:gd name="connsiteX4" fmla="*/ 8405 w 8405"/>
                  <a:gd name="connsiteY4" fmla="*/ 4203 h 8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05" h="8405">
                    <a:moveTo>
                      <a:pt x="8405" y="4203"/>
                    </a:moveTo>
                    <a:cubicBezTo>
                      <a:pt x="8405" y="6524"/>
                      <a:pt x="6524" y="8405"/>
                      <a:pt x="4203" y="8405"/>
                    </a:cubicBezTo>
                    <a:cubicBezTo>
                      <a:pt x="1882" y="8405"/>
                      <a:pt x="0" y="6524"/>
                      <a:pt x="0" y="4203"/>
                    </a:cubicBezTo>
                    <a:cubicBezTo>
                      <a:pt x="0" y="1882"/>
                      <a:pt x="1882" y="0"/>
                      <a:pt x="4203" y="0"/>
                    </a:cubicBezTo>
                    <a:cubicBezTo>
                      <a:pt x="6524" y="0"/>
                      <a:pt x="8405" y="1882"/>
                      <a:pt x="8405" y="4203"/>
                    </a:cubicBezTo>
                    <a:close/>
                  </a:path>
                </a:pathLst>
              </a:custGeom>
              <a:solidFill>
                <a:srgbClr val="998C8A"/>
              </a:solidFill>
              <a:ln w="822" cap="flat">
                <a:noFill/>
                <a:prstDash val="solid"/>
                <a:miter/>
              </a:ln>
            </p:spPr>
            <p:txBody>
              <a:bodyPr rtlCol="0" anchor="ctr"/>
              <a:lstStyle/>
              <a:p>
                <a:endParaRPr lang="en-US"/>
              </a:p>
            </p:txBody>
          </p:sp>
        </p:grpSp>
        <p:grpSp>
          <p:nvGrpSpPr>
            <p:cNvPr id="432" name="Graphic 2">
              <a:extLst>
                <a:ext uri="{FF2B5EF4-FFF2-40B4-BE49-F238E27FC236}">
                  <a16:creationId xmlns:a16="http://schemas.microsoft.com/office/drawing/2014/main" id="{D8827F4D-52DA-5B07-CEE6-263C612461DA}"/>
                </a:ext>
              </a:extLst>
            </p:cNvPr>
            <p:cNvGrpSpPr/>
            <p:nvPr/>
          </p:nvGrpSpPr>
          <p:grpSpPr>
            <a:xfrm>
              <a:off x="251688" y="6038380"/>
              <a:ext cx="466238" cy="1092967"/>
              <a:chOff x="221024" y="3588708"/>
              <a:chExt cx="466238" cy="1092967"/>
            </a:xfrm>
          </p:grpSpPr>
          <p:sp>
            <p:nvSpPr>
              <p:cNvPr id="433" name="Freeform 432">
                <a:extLst>
                  <a:ext uri="{FF2B5EF4-FFF2-40B4-BE49-F238E27FC236}">
                    <a16:creationId xmlns:a16="http://schemas.microsoft.com/office/drawing/2014/main" id="{D4178B7E-7D7A-5404-258A-9240C0F180CE}"/>
                  </a:ext>
                </a:extLst>
              </p:cNvPr>
              <p:cNvSpPr/>
              <p:nvPr/>
            </p:nvSpPr>
            <p:spPr>
              <a:xfrm>
                <a:off x="434729" y="3945823"/>
                <a:ext cx="75027" cy="321576"/>
              </a:xfrm>
              <a:custGeom>
                <a:avLst/>
                <a:gdLst>
                  <a:gd name="connsiteX0" fmla="*/ 24492 w 75027"/>
                  <a:gd name="connsiteY0" fmla="*/ 0 h 321576"/>
                  <a:gd name="connsiteX1" fmla="*/ 28753 w 75027"/>
                  <a:gd name="connsiteY1" fmla="*/ 63888 h 321576"/>
                  <a:gd name="connsiteX2" fmla="*/ 34074 w 75027"/>
                  <a:gd name="connsiteY2" fmla="*/ 134166 h 321576"/>
                  <a:gd name="connsiteX3" fmla="*/ 50046 w 75027"/>
                  <a:gd name="connsiteY3" fmla="*/ 232128 h 321576"/>
                  <a:gd name="connsiteX4" fmla="*/ 68148 w 75027"/>
                  <a:gd name="connsiteY4" fmla="*/ 266202 h 321576"/>
                  <a:gd name="connsiteX5" fmla="*/ 74538 w 75027"/>
                  <a:gd name="connsiteY5" fmla="*/ 306666 h 321576"/>
                  <a:gd name="connsiteX6" fmla="*/ 69217 w 75027"/>
                  <a:gd name="connsiteY6" fmla="*/ 310926 h 321576"/>
                  <a:gd name="connsiteX7" fmla="*/ 64957 w 75027"/>
                  <a:gd name="connsiteY7" fmla="*/ 321577 h 321576"/>
                  <a:gd name="connsiteX8" fmla="*/ 54306 w 75027"/>
                  <a:gd name="connsiteY8" fmla="*/ 321577 h 321576"/>
                  <a:gd name="connsiteX9" fmla="*/ 0 w 75027"/>
                  <a:gd name="connsiteY9" fmla="*/ 157589 h 321576"/>
                  <a:gd name="connsiteX10" fmla="*/ 24492 w 75027"/>
                  <a:gd name="connsiteY10" fmla="*/ 0 h 321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027" h="321576">
                    <a:moveTo>
                      <a:pt x="24492" y="0"/>
                    </a:moveTo>
                    <a:cubicBezTo>
                      <a:pt x="24492" y="9582"/>
                      <a:pt x="26623" y="56436"/>
                      <a:pt x="28753" y="63888"/>
                    </a:cubicBezTo>
                    <a:cubicBezTo>
                      <a:pt x="30883" y="71339"/>
                      <a:pt x="33013" y="117133"/>
                      <a:pt x="34074" y="134166"/>
                    </a:cubicBezTo>
                    <a:cubicBezTo>
                      <a:pt x="35135" y="151207"/>
                      <a:pt x="42595" y="219355"/>
                      <a:pt x="50046" y="232128"/>
                    </a:cubicBezTo>
                    <a:cubicBezTo>
                      <a:pt x="57497" y="244900"/>
                      <a:pt x="64957" y="261941"/>
                      <a:pt x="68148" y="266202"/>
                    </a:cubicBezTo>
                    <a:cubicBezTo>
                      <a:pt x="71339" y="270462"/>
                      <a:pt x="76669" y="300276"/>
                      <a:pt x="74538" y="306666"/>
                    </a:cubicBezTo>
                    <a:cubicBezTo>
                      <a:pt x="72408" y="313056"/>
                      <a:pt x="69217" y="310926"/>
                      <a:pt x="69217" y="310926"/>
                    </a:cubicBezTo>
                    <a:cubicBezTo>
                      <a:pt x="69217" y="310926"/>
                      <a:pt x="70278" y="321577"/>
                      <a:pt x="64957" y="321577"/>
                    </a:cubicBezTo>
                    <a:cubicBezTo>
                      <a:pt x="59636" y="321577"/>
                      <a:pt x="54306" y="321577"/>
                      <a:pt x="54306" y="321577"/>
                    </a:cubicBezTo>
                    <a:lnTo>
                      <a:pt x="0" y="157589"/>
                    </a:lnTo>
                    <a:lnTo>
                      <a:pt x="24492" y="0"/>
                    </a:lnTo>
                    <a:close/>
                  </a:path>
                </a:pathLst>
              </a:custGeom>
              <a:solidFill>
                <a:srgbClr val="FDD4B3"/>
              </a:solidFill>
              <a:ln w="822" cap="flat">
                <a:noFill/>
                <a:prstDash val="solid"/>
                <a:miter/>
              </a:ln>
            </p:spPr>
            <p:txBody>
              <a:bodyPr rtlCol="0" anchor="ctr"/>
              <a:lstStyle/>
              <a:p>
                <a:endParaRPr lang="en-US"/>
              </a:p>
            </p:txBody>
          </p:sp>
          <p:sp>
            <p:nvSpPr>
              <p:cNvPr id="434" name="Freeform 433">
                <a:extLst>
                  <a:ext uri="{FF2B5EF4-FFF2-40B4-BE49-F238E27FC236}">
                    <a16:creationId xmlns:a16="http://schemas.microsoft.com/office/drawing/2014/main" id="{DD98A398-B544-4CC1-565C-EBD9E4E42BDF}"/>
                  </a:ext>
                </a:extLst>
              </p:cNvPr>
              <p:cNvSpPr/>
              <p:nvPr/>
            </p:nvSpPr>
            <p:spPr>
              <a:xfrm>
                <a:off x="268619" y="3588708"/>
                <a:ext cx="206637" cy="233599"/>
              </a:xfrm>
              <a:custGeom>
                <a:avLst/>
                <a:gdLst>
                  <a:gd name="connsiteX0" fmla="*/ 143747 w 206637"/>
                  <a:gd name="connsiteY0" fmla="*/ 2525 h 233599"/>
                  <a:gd name="connsiteX1" fmla="*/ 86250 w 206637"/>
                  <a:gd name="connsiteY1" fmla="*/ 21696 h 233599"/>
                  <a:gd name="connsiteX2" fmla="*/ 0 w 206637"/>
                  <a:gd name="connsiteY2" fmla="*/ 233599 h 233599"/>
                  <a:gd name="connsiteX3" fmla="*/ 156528 w 206637"/>
                  <a:gd name="connsiteY3" fmla="*/ 230408 h 233599"/>
                  <a:gd name="connsiteX4" fmla="*/ 206574 w 206637"/>
                  <a:gd name="connsiteY4" fmla="*/ 84523 h 233599"/>
                  <a:gd name="connsiteX5" fmla="*/ 143747 w 206637"/>
                  <a:gd name="connsiteY5" fmla="*/ 2525 h 23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637" h="233599">
                    <a:moveTo>
                      <a:pt x="143747" y="2525"/>
                    </a:moveTo>
                    <a:cubicBezTo>
                      <a:pt x="143747" y="2525"/>
                      <a:pt x="113934" y="-10256"/>
                      <a:pt x="86250" y="21696"/>
                    </a:cubicBezTo>
                    <a:cubicBezTo>
                      <a:pt x="58566" y="53640"/>
                      <a:pt x="0" y="233599"/>
                      <a:pt x="0" y="233599"/>
                    </a:cubicBezTo>
                    <a:lnTo>
                      <a:pt x="156528" y="230408"/>
                    </a:lnTo>
                    <a:cubicBezTo>
                      <a:pt x="156528" y="230408"/>
                      <a:pt x="208704" y="120727"/>
                      <a:pt x="206574" y="84523"/>
                    </a:cubicBezTo>
                    <a:cubicBezTo>
                      <a:pt x="204444" y="48310"/>
                      <a:pt x="208704" y="8907"/>
                      <a:pt x="143747" y="2525"/>
                    </a:cubicBezTo>
                    <a:close/>
                  </a:path>
                </a:pathLst>
              </a:custGeom>
              <a:solidFill>
                <a:srgbClr val="2C2D30"/>
              </a:solidFill>
              <a:ln w="822" cap="flat">
                <a:noFill/>
                <a:prstDash val="solid"/>
                <a:miter/>
              </a:ln>
            </p:spPr>
            <p:txBody>
              <a:bodyPr rtlCol="0" anchor="ctr"/>
              <a:lstStyle/>
              <a:p>
                <a:endParaRPr lang="en-US"/>
              </a:p>
            </p:txBody>
          </p:sp>
          <p:sp>
            <p:nvSpPr>
              <p:cNvPr id="435" name="Freeform 434">
                <a:extLst>
                  <a:ext uri="{FF2B5EF4-FFF2-40B4-BE49-F238E27FC236}">
                    <a16:creationId xmlns:a16="http://schemas.microsoft.com/office/drawing/2014/main" id="{03EB9776-225A-B37D-2B74-379A0B656704}"/>
                  </a:ext>
                </a:extLst>
              </p:cNvPr>
              <p:cNvSpPr/>
              <p:nvPr/>
            </p:nvSpPr>
            <p:spPr>
              <a:xfrm>
                <a:off x="313335" y="3696646"/>
                <a:ext cx="119263" cy="135243"/>
              </a:xfrm>
              <a:custGeom>
                <a:avLst/>
                <a:gdLst>
                  <a:gd name="connsiteX0" fmla="*/ 0 w 119263"/>
                  <a:gd name="connsiteY0" fmla="*/ 80929 h 135243"/>
                  <a:gd name="connsiteX1" fmla="*/ 109673 w 119263"/>
                  <a:gd name="connsiteY1" fmla="*/ 135243 h 135243"/>
                  <a:gd name="connsiteX2" fmla="*/ 119263 w 119263"/>
                  <a:gd name="connsiteY2" fmla="*/ 120332 h 135243"/>
                  <a:gd name="connsiteX3" fmla="*/ 100100 w 119263"/>
                  <a:gd name="connsiteY3" fmla="*/ 88388 h 135243"/>
                  <a:gd name="connsiteX4" fmla="*/ 110627 w 119263"/>
                  <a:gd name="connsiteY4" fmla="*/ 63616 h 135243"/>
                  <a:gd name="connsiteX5" fmla="*/ 119263 w 119263"/>
                  <a:gd name="connsiteY5" fmla="*/ 45786 h 135243"/>
                  <a:gd name="connsiteX6" fmla="*/ 43664 w 119263"/>
                  <a:gd name="connsiteY6" fmla="*/ 0 h 135243"/>
                  <a:gd name="connsiteX7" fmla="*/ 45021 w 119263"/>
                  <a:gd name="connsiteY7" fmla="*/ 28786 h 135243"/>
                  <a:gd name="connsiteX8" fmla="*/ 43664 w 119263"/>
                  <a:gd name="connsiteY8" fmla="*/ 50046 h 135243"/>
                  <a:gd name="connsiteX9" fmla="*/ 0 w 119263"/>
                  <a:gd name="connsiteY9" fmla="*/ 80929 h 135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263" h="135243">
                    <a:moveTo>
                      <a:pt x="0" y="80929"/>
                    </a:moveTo>
                    <a:lnTo>
                      <a:pt x="109673" y="135243"/>
                    </a:lnTo>
                    <a:lnTo>
                      <a:pt x="119263" y="120332"/>
                    </a:lnTo>
                    <a:cubicBezTo>
                      <a:pt x="119263" y="120332"/>
                      <a:pt x="96901" y="99039"/>
                      <a:pt x="100100" y="88388"/>
                    </a:cubicBezTo>
                    <a:cubicBezTo>
                      <a:pt x="101663" y="83158"/>
                      <a:pt x="106310" y="72811"/>
                      <a:pt x="110627" y="63616"/>
                    </a:cubicBezTo>
                    <a:cubicBezTo>
                      <a:pt x="115118" y="54076"/>
                      <a:pt x="119263" y="45786"/>
                      <a:pt x="119263" y="45786"/>
                    </a:cubicBezTo>
                    <a:lnTo>
                      <a:pt x="43664" y="0"/>
                    </a:lnTo>
                    <a:cubicBezTo>
                      <a:pt x="43664" y="0"/>
                      <a:pt x="44741" y="15092"/>
                      <a:pt x="45021" y="28786"/>
                    </a:cubicBezTo>
                    <a:cubicBezTo>
                      <a:pt x="45210" y="38663"/>
                      <a:pt x="44996" y="47817"/>
                      <a:pt x="43664" y="50046"/>
                    </a:cubicBezTo>
                    <a:cubicBezTo>
                      <a:pt x="40464" y="55375"/>
                      <a:pt x="0" y="80929"/>
                      <a:pt x="0" y="80929"/>
                    </a:cubicBezTo>
                    <a:close/>
                  </a:path>
                </a:pathLst>
              </a:custGeom>
              <a:solidFill>
                <a:srgbClr val="FDD4B3"/>
              </a:solidFill>
              <a:ln w="822" cap="flat">
                <a:noFill/>
                <a:prstDash val="solid"/>
                <a:miter/>
              </a:ln>
            </p:spPr>
            <p:txBody>
              <a:bodyPr rtlCol="0" anchor="ctr"/>
              <a:lstStyle/>
              <a:p>
                <a:endParaRPr lang="en-US"/>
              </a:p>
            </p:txBody>
          </p:sp>
          <p:sp>
            <p:nvSpPr>
              <p:cNvPr id="436" name="Freeform 435">
                <a:extLst>
                  <a:ext uri="{FF2B5EF4-FFF2-40B4-BE49-F238E27FC236}">
                    <a16:creationId xmlns:a16="http://schemas.microsoft.com/office/drawing/2014/main" id="{E9289F8C-C964-AE98-4B28-69E28EE55283}"/>
                  </a:ext>
                </a:extLst>
              </p:cNvPr>
              <p:cNvSpPr/>
              <p:nvPr/>
            </p:nvSpPr>
            <p:spPr>
              <a:xfrm>
                <a:off x="356999" y="3696646"/>
                <a:ext cx="75599" cy="64912"/>
              </a:xfrm>
              <a:custGeom>
                <a:avLst/>
                <a:gdLst>
                  <a:gd name="connsiteX0" fmla="*/ 0 w 75599"/>
                  <a:gd name="connsiteY0" fmla="*/ 0 h 64912"/>
                  <a:gd name="connsiteX1" fmla="*/ 1357 w 75599"/>
                  <a:gd name="connsiteY1" fmla="*/ 28786 h 64912"/>
                  <a:gd name="connsiteX2" fmla="*/ 3635 w 75599"/>
                  <a:gd name="connsiteY2" fmla="*/ 33062 h 64912"/>
                  <a:gd name="connsiteX3" fmla="*/ 65401 w 75599"/>
                  <a:gd name="connsiteY3" fmla="*/ 63937 h 64912"/>
                  <a:gd name="connsiteX4" fmla="*/ 66964 w 75599"/>
                  <a:gd name="connsiteY4" fmla="*/ 63608 h 64912"/>
                  <a:gd name="connsiteX5" fmla="*/ 75599 w 75599"/>
                  <a:gd name="connsiteY5" fmla="*/ 45777 h 64912"/>
                  <a:gd name="connsiteX6" fmla="*/ 0 w 75599"/>
                  <a:gd name="connsiteY6" fmla="*/ 0 h 6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99" h="64912">
                    <a:moveTo>
                      <a:pt x="0" y="0"/>
                    </a:moveTo>
                    <a:cubicBezTo>
                      <a:pt x="0" y="0"/>
                      <a:pt x="1077" y="15092"/>
                      <a:pt x="1357" y="28786"/>
                    </a:cubicBezTo>
                    <a:cubicBezTo>
                      <a:pt x="2048" y="30291"/>
                      <a:pt x="2805" y="31722"/>
                      <a:pt x="3635" y="33062"/>
                    </a:cubicBezTo>
                    <a:cubicBezTo>
                      <a:pt x="19607" y="58616"/>
                      <a:pt x="38770" y="68197"/>
                      <a:pt x="65401" y="63937"/>
                    </a:cubicBezTo>
                    <a:cubicBezTo>
                      <a:pt x="65927" y="63855"/>
                      <a:pt x="66454" y="63748"/>
                      <a:pt x="66964" y="63608"/>
                    </a:cubicBezTo>
                    <a:cubicBezTo>
                      <a:pt x="71454" y="54068"/>
                      <a:pt x="75599" y="45777"/>
                      <a:pt x="75599" y="45777"/>
                    </a:cubicBezTo>
                    <a:lnTo>
                      <a:pt x="0" y="0"/>
                    </a:lnTo>
                    <a:close/>
                  </a:path>
                </a:pathLst>
              </a:custGeom>
              <a:solidFill>
                <a:srgbClr val="FDD4B3"/>
              </a:solidFill>
              <a:ln w="822" cap="flat">
                <a:noFill/>
                <a:prstDash val="solid"/>
                <a:miter/>
              </a:ln>
            </p:spPr>
            <p:txBody>
              <a:bodyPr rtlCol="0" anchor="ctr"/>
              <a:lstStyle/>
              <a:p>
                <a:endParaRPr lang="en-US"/>
              </a:p>
            </p:txBody>
          </p:sp>
          <p:sp>
            <p:nvSpPr>
              <p:cNvPr id="437" name="Freeform 436">
                <a:extLst>
                  <a:ext uri="{FF2B5EF4-FFF2-40B4-BE49-F238E27FC236}">
                    <a16:creationId xmlns:a16="http://schemas.microsoft.com/office/drawing/2014/main" id="{A266EA9B-9754-4F85-D6A6-0C695A609219}"/>
                  </a:ext>
                </a:extLst>
              </p:cNvPr>
              <p:cNvSpPr/>
              <p:nvPr/>
            </p:nvSpPr>
            <p:spPr>
              <a:xfrm>
                <a:off x="354553" y="3621446"/>
                <a:ext cx="115836" cy="134215"/>
              </a:xfrm>
              <a:custGeom>
                <a:avLst/>
                <a:gdLst>
                  <a:gd name="connsiteX0" fmla="*/ 5102 w 115836"/>
                  <a:gd name="connsiteY0" fmla="*/ 16107 h 134215"/>
                  <a:gd name="connsiteX1" fmla="*/ 8294 w 115836"/>
                  <a:gd name="connsiteY1" fmla="*/ 102357 h 134215"/>
                  <a:gd name="connsiteX2" fmla="*/ 70051 w 115836"/>
                  <a:gd name="connsiteY2" fmla="*/ 133240 h 134215"/>
                  <a:gd name="connsiteX3" fmla="*/ 115837 w 115836"/>
                  <a:gd name="connsiteY3" fmla="*/ 50181 h 134215"/>
                  <a:gd name="connsiteX4" fmla="*/ 5102 w 115836"/>
                  <a:gd name="connsiteY4" fmla="*/ 16107 h 134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836" h="134215">
                    <a:moveTo>
                      <a:pt x="5102" y="16107"/>
                    </a:moveTo>
                    <a:cubicBezTo>
                      <a:pt x="4165" y="18295"/>
                      <a:pt x="-7678" y="76804"/>
                      <a:pt x="8294" y="102357"/>
                    </a:cubicBezTo>
                    <a:cubicBezTo>
                      <a:pt x="24266" y="127911"/>
                      <a:pt x="43437" y="137501"/>
                      <a:pt x="70051" y="133240"/>
                    </a:cubicBezTo>
                    <a:cubicBezTo>
                      <a:pt x="96674" y="128980"/>
                      <a:pt x="115837" y="68283"/>
                      <a:pt x="115837" y="50181"/>
                    </a:cubicBezTo>
                    <a:cubicBezTo>
                      <a:pt x="115837" y="32079"/>
                      <a:pt x="24274" y="-28617"/>
                      <a:pt x="5102" y="16107"/>
                    </a:cubicBezTo>
                    <a:close/>
                  </a:path>
                </a:pathLst>
              </a:custGeom>
              <a:solidFill>
                <a:srgbClr val="FDD4B3"/>
              </a:solidFill>
              <a:ln w="822" cap="flat">
                <a:noFill/>
                <a:prstDash val="solid"/>
                <a:miter/>
              </a:ln>
            </p:spPr>
            <p:txBody>
              <a:bodyPr rtlCol="0" anchor="ctr"/>
              <a:lstStyle/>
              <a:p>
                <a:endParaRPr lang="en-US"/>
              </a:p>
            </p:txBody>
          </p:sp>
          <p:sp>
            <p:nvSpPr>
              <p:cNvPr id="438" name="Freeform 437">
                <a:extLst>
                  <a:ext uri="{FF2B5EF4-FFF2-40B4-BE49-F238E27FC236}">
                    <a16:creationId xmlns:a16="http://schemas.microsoft.com/office/drawing/2014/main" id="{5EBB3753-8FCA-D430-7D96-B5D3F4197D6C}"/>
                  </a:ext>
                </a:extLst>
              </p:cNvPr>
              <p:cNvSpPr/>
              <p:nvPr/>
            </p:nvSpPr>
            <p:spPr>
              <a:xfrm>
                <a:off x="333957" y="3666023"/>
                <a:ext cx="26477" cy="42388"/>
              </a:xfrm>
              <a:custGeom>
                <a:avLst/>
                <a:gdLst>
                  <a:gd name="connsiteX0" fmla="*/ 24103 w 26477"/>
                  <a:gd name="connsiteY0" fmla="*/ 12521 h 42388"/>
                  <a:gd name="connsiteX1" fmla="*/ 4940 w 26477"/>
                  <a:gd name="connsiteY1" fmla="*/ 809 h 42388"/>
                  <a:gd name="connsiteX2" fmla="*/ 7070 w 26477"/>
                  <a:gd name="connsiteY2" fmla="*/ 37014 h 42388"/>
                  <a:gd name="connsiteX3" fmla="*/ 24111 w 26477"/>
                  <a:gd name="connsiteY3" fmla="*/ 41274 h 42388"/>
                  <a:gd name="connsiteX4" fmla="*/ 24103 w 26477"/>
                  <a:gd name="connsiteY4" fmla="*/ 12521 h 4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77" h="42388">
                    <a:moveTo>
                      <a:pt x="24103" y="12521"/>
                    </a:moveTo>
                    <a:cubicBezTo>
                      <a:pt x="24103" y="10391"/>
                      <a:pt x="14521" y="-3451"/>
                      <a:pt x="4940" y="809"/>
                    </a:cubicBezTo>
                    <a:cubicBezTo>
                      <a:pt x="-4642" y="5070"/>
                      <a:pt x="1749" y="29562"/>
                      <a:pt x="7070" y="37014"/>
                    </a:cubicBezTo>
                    <a:cubicBezTo>
                      <a:pt x="12391" y="44465"/>
                      <a:pt x="18781" y="42335"/>
                      <a:pt x="24111" y="41274"/>
                    </a:cubicBezTo>
                    <a:cubicBezTo>
                      <a:pt x="29440" y="40213"/>
                      <a:pt x="24103" y="12521"/>
                      <a:pt x="24103" y="12521"/>
                    </a:cubicBezTo>
                    <a:close/>
                  </a:path>
                </a:pathLst>
              </a:custGeom>
              <a:solidFill>
                <a:srgbClr val="FDD4B3"/>
              </a:solidFill>
              <a:ln w="822" cap="flat">
                <a:noFill/>
                <a:prstDash val="solid"/>
                <a:miter/>
              </a:ln>
            </p:spPr>
            <p:txBody>
              <a:bodyPr rtlCol="0" anchor="ctr"/>
              <a:lstStyle/>
              <a:p>
                <a:endParaRPr lang="en-US"/>
              </a:p>
            </p:txBody>
          </p:sp>
          <p:sp>
            <p:nvSpPr>
              <p:cNvPr id="439" name="Freeform 438">
                <a:extLst>
                  <a:ext uri="{FF2B5EF4-FFF2-40B4-BE49-F238E27FC236}">
                    <a16:creationId xmlns:a16="http://schemas.microsoft.com/office/drawing/2014/main" id="{77B718C0-FD02-68DF-9173-8BD5450C650E}"/>
                  </a:ext>
                </a:extLst>
              </p:cNvPr>
              <p:cNvSpPr/>
              <p:nvPr/>
            </p:nvSpPr>
            <p:spPr>
              <a:xfrm>
                <a:off x="315200" y="4637237"/>
                <a:ext cx="129220" cy="44438"/>
              </a:xfrm>
              <a:custGeom>
                <a:avLst/>
                <a:gdLst>
                  <a:gd name="connsiteX0" fmla="*/ 265 w 129220"/>
                  <a:gd name="connsiteY0" fmla="*/ 1793 h 44438"/>
                  <a:gd name="connsiteX1" fmla="*/ 1326 w 129220"/>
                  <a:gd name="connsiteY1" fmla="*/ 26286 h 44438"/>
                  <a:gd name="connsiteX2" fmla="*/ 62023 w 129220"/>
                  <a:gd name="connsiteY2" fmla="*/ 44388 h 44438"/>
                  <a:gd name="connsiteX3" fmla="*/ 121650 w 129220"/>
                  <a:gd name="connsiteY3" fmla="*/ 42257 h 44438"/>
                  <a:gd name="connsiteX4" fmla="*/ 125656 w 129220"/>
                  <a:gd name="connsiteY4" fmla="*/ 25291 h 44438"/>
                  <a:gd name="connsiteX5" fmla="*/ 123591 w 129220"/>
                  <a:gd name="connsiteY5" fmla="*/ 23835 h 44438"/>
                  <a:gd name="connsiteX6" fmla="*/ 265 w 129220"/>
                  <a:gd name="connsiteY6" fmla="*/ 1793 h 44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220" h="44438">
                    <a:moveTo>
                      <a:pt x="265" y="1793"/>
                    </a:moveTo>
                    <a:cubicBezTo>
                      <a:pt x="265" y="1793"/>
                      <a:pt x="-796" y="23086"/>
                      <a:pt x="1326" y="26286"/>
                    </a:cubicBezTo>
                    <a:cubicBezTo>
                      <a:pt x="3456" y="29477"/>
                      <a:pt x="47112" y="45449"/>
                      <a:pt x="62023" y="44388"/>
                    </a:cubicBezTo>
                    <a:cubicBezTo>
                      <a:pt x="76934" y="43327"/>
                      <a:pt x="106747" y="45449"/>
                      <a:pt x="121650" y="42257"/>
                    </a:cubicBezTo>
                    <a:cubicBezTo>
                      <a:pt x="134061" y="39601"/>
                      <a:pt x="128024" y="28827"/>
                      <a:pt x="125656" y="25291"/>
                    </a:cubicBezTo>
                    <a:cubicBezTo>
                      <a:pt x="125170" y="24567"/>
                      <a:pt x="124438" y="24057"/>
                      <a:pt x="123591" y="23835"/>
                    </a:cubicBezTo>
                    <a:cubicBezTo>
                      <a:pt x="110613" y="20512"/>
                      <a:pt x="1269" y="-7221"/>
                      <a:pt x="265" y="1793"/>
                    </a:cubicBezTo>
                    <a:close/>
                  </a:path>
                </a:pathLst>
              </a:custGeom>
              <a:solidFill>
                <a:srgbClr val="2C2D30"/>
              </a:solidFill>
              <a:ln w="822" cap="flat">
                <a:noFill/>
                <a:prstDash val="solid"/>
                <a:miter/>
              </a:ln>
            </p:spPr>
            <p:txBody>
              <a:bodyPr rtlCol="0" anchor="ctr"/>
              <a:lstStyle/>
              <a:p>
                <a:endParaRPr lang="en-US"/>
              </a:p>
            </p:txBody>
          </p:sp>
          <p:sp>
            <p:nvSpPr>
              <p:cNvPr id="440" name="Freeform 439">
                <a:extLst>
                  <a:ext uri="{FF2B5EF4-FFF2-40B4-BE49-F238E27FC236}">
                    <a16:creationId xmlns:a16="http://schemas.microsoft.com/office/drawing/2014/main" id="{9A48602C-B53E-97EE-6230-73B2BBDEAF9C}"/>
                  </a:ext>
                </a:extLst>
              </p:cNvPr>
              <p:cNvSpPr/>
              <p:nvPr/>
            </p:nvSpPr>
            <p:spPr>
              <a:xfrm>
                <a:off x="319345" y="4576204"/>
                <a:ext cx="116172" cy="90331"/>
              </a:xfrm>
              <a:custGeom>
                <a:avLst/>
                <a:gdLst>
                  <a:gd name="connsiteX0" fmla="*/ 6771 w 116172"/>
                  <a:gd name="connsiteY0" fmla="*/ 0 h 90331"/>
                  <a:gd name="connsiteX1" fmla="*/ 381 w 116172"/>
                  <a:gd name="connsiteY1" fmla="*/ 62827 h 90331"/>
                  <a:gd name="connsiteX2" fmla="*/ 36585 w 116172"/>
                  <a:gd name="connsiteY2" fmla="*/ 89449 h 90331"/>
                  <a:gd name="connsiteX3" fmla="*/ 114314 w 116172"/>
                  <a:gd name="connsiteY3" fmla="*/ 87319 h 90331"/>
                  <a:gd name="connsiteX4" fmla="*/ 103663 w 116172"/>
                  <a:gd name="connsiteY4" fmla="*/ 72408 h 90331"/>
                  <a:gd name="connsiteX5" fmla="*/ 57878 w 116172"/>
                  <a:gd name="connsiteY5" fmla="*/ 41525 h 90331"/>
                  <a:gd name="connsiteX6" fmla="*/ 47227 w 116172"/>
                  <a:gd name="connsiteY6" fmla="*/ 9581 h 90331"/>
                  <a:gd name="connsiteX7" fmla="*/ 6771 w 116172"/>
                  <a:gd name="connsiteY7" fmla="*/ 0 h 90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172" h="90331">
                    <a:moveTo>
                      <a:pt x="6771" y="0"/>
                    </a:moveTo>
                    <a:cubicBezTo>
                      <a:pt x="5710" y="2130"/>
                      <a:pt x="-1750" y="58566"/>
                      <a:pt x="381" y="62827"/>
                    </a:cubicBezTo>
                    <a:cubicBezTo>
                      <a:pt x="2511" y="67087"/>
                      <a:pt x="28064" y="87319"/>
                      <a:pt x="36585" y="89449"/>
                    </a:cubicBezTo>
                    <a:cubicBezTo>
                      <a:pt x="45105" y="91579"/>
                      <a:pt x="107932" y="89449"/>
                      <a:pt x="114314" y="87319"/>
                    </a:cubicBezTo>
                    <a:cubicBezTo>
                      <a:pt x="120705" y="85189"/>
                      <a:pt x="108993" y="74538"/>
                      <a:pt x="103663" y="72408"/>
                    </a:cubicBezTo>
                    <a:cubicBezTo>
                      <a:pt x="98342" y="70278"/>
                      <a:pt x="57878" y="41525"/>
                      <a:pt x="57878" y="41525"/>
                    </a:cubicBezTo>
                    <a:cubicBezTo>
                      <a:pt x="57878" y="41525"/>
                      <a:pt x="48296" y="13842"/>
                      <a:pt x="47227" y="9581"/>
                    </a:cubicBezTo>
                    <a:cubicBezTo>
                      <a:pt x="46166" y="5329"/>
                      <a:pt x="6771" y="0"/>
                      <a:pt x="6771" y="0"/>
                    </a:cubicBezTo>
                    <a:close/>
                  </a:path>
                </a:pathLst>
              </a:custGeom>
              <a:solidFill>
                <a:srgbClr val="FDD4B3"/>
              </a:solidFill>
              <a:ln w="822" cap="flat">
                <a:noFill/>
                <a:prstDash val="solid"/>
                <a:miter/>
              </a:ln>
            </p:spPr>
            <p:txBody>
              <a:bodyPr rtlCol="0" anchor="ctr"/>
              <a:lstStyle/>
              <a:p>
                <a:endParaRPr lang="en-US"/>
              </a:p>
            </p:txBody>
          </p:sp>
          <p:sp>
            <p:nvSpPr>
              <p:cNvPr id="441" name="Freeform 440">
                <a:extLst>
                  <a:ext uri="{FF2B5EF4-FFF2-40B4-BE49-F238E27FC236}">
                    <a16:creationId xmlns:a16="http://schemas.microsoft.com/office/drawing/2014/main" id="{8FEA7FB5-5137-7803-CBA4-AD6E18217850}"/>
                  </a:ext>
                </a:extLst>
              </p:cNvPr>
              <p:cNvSpPr/>
              <p:nvPr/>
            </p:nvSpPr>
            <p:spPr>
              <a:xfrm>
                <a:off x="520979" y="4530418"/>
                <a:ext cx="157655" cy="108766"/>
              </a:xfrm>
              <a:custGeom>
                <a:avLst/>
                <a:gdLst>
                  <a:gd name="connsiteX0" fmla="*/ 0 w 157655"/>
                  <a:gd name="connsiteY0" fmla="*/ 18102 h 108766"/>
                  <a:gd name="connsiteX1" fmla="*/ 11712 w 157655"/>
                  <a:gd name="connsiteY1" fmla="*/ 68148 h 108766"/>
                  <a:gd name="connsiteX2" fmla="*/ 18102 w 157655"/>
                  <a:gd name="connsiteY2" fmla="*/ 108612 h 108766"/>
                  <a:gd name="connsiteX3" fmla="*/ 62958 w 157655"/>
                  <a:gd name="connsiteY3" fmla="*/ 93249 h 108766"/>
                  <a:gd name="connsiteX4" fmla="*/ 129914 w 157655"/>
                  <a:gd name="connsiteY4" fmla="*/ 84120 h 108766"/>
                  <a:gd name="connsiteX5" fmla="*/ 156536 w 157655"/>
                  <a:gd name="connsiteY5" fmla="*/ 64957 h 108766"/>
                  <a:gd name="connsiteX6" fmla="*/ 123523 w 157655"/>
                  <a:gd name="connsiteY6" fmla="*/ 68148 h 108766"/>
                  <a:gd name="connsiteX7" fmla="*/ 60697 w 157655"/>
                  <a:gd name="connsiteY7" fmla="*/ 50046 h 108766"/>
                  <a:gd name="connsiteX8" fmla="*/ 40464 w 157655"/>
                  <a:gd name="connsiteY8" fmla="*/ 0 h 108766"/>
                  <a:gd name="connsiteX9" fmla="*/ 0 w 157655"/>
                  <a:gd name="connsiteY9" fmla="*/ 18102 h 10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655" h="108766">
                    <a:moveTo>
                      <a:pt x="0" y="18102"/>
                    </a:moveTo>
                    <a:cubicBezTo>
                      <a:pt x="0" y="18102"/>
                      <a:pt x="10651" y="58566"/>
                      <a:pt x="11712" y="68148"/>
                    </a:cubicBezTo>
                    <a:cubicBezTo>
                      <a:pt x="12773" y="77729"/>
                      <a:pt x="13842" y="106482"/>
                      <a:pt x="18102" y="108612"/>
                    </a:cubicBezTo>
                    <a:cubicBezTo>
                      <a:pt x="22362" y="110742"/>
                      <a:pt x="54438" y="90050"/>
                      <a:pt x="62958" y="93249"/>
                    </a:cubicBezTo>
                    <a:cubicBezTo>
                      <a:pt x="71479" y="96448"/>
                      <a:pt x="102230" y="96901"/>
                      <a:pt x="129914" y="84120"/>
                    </a:cubicBezTo>
                    <a:cubicBezTo>
                      <a:pt x="157597" y="71339"/>
                      <a:pt x="159727" y="67079"/>
                      <a:pt x="156536" y="64957"/>
                    </a:cubicBezTo>
                    <a:cubicBezTo>
                      <a:pt x="153345" y="62827"/>
                      <a:pt x="139495" y="69217"/>
                      <a:pt x="123523" y="68148"/>
                    </a:cubicBezTo>
                    <a:cubicBezTo>
                      <a:pt x="107551" y="67079"/>
                      <a:pt x="78799" y="70278"/>
                      <a:pt x="60697" y="50046"/>
                    </a:cubicBezTo>
                    <a:cubicBezTo>
                      <a:pt x="42595" y="29814"/>
                      <a:pt x="40464" y="0"/>
                      <a:pt x="40464" y="0"/>
                    </a:cubicBezTo>
                    <a:lnTo>
                      <a:pt x="0" y="18102"/>
                    </a:lnTo>
                    <a:close/>
                  </a:path>
                </a:pathLst>
              </a:custGeom>
              <a:solidFill>
                <a:srgbClr val="FDD4B3"/>
              </a:solidFill>
              <a:ln w="822" cap="flat">
                <a:noFill/>
                <a:prstDash val="solid"/>
                <a:miter/>
              </a:ln>
            </p:spPr>
            <p:txBody>
              <a:bodyPr rtlCol="0" anchor="ctr"/>
              <a:lstStyle/>
              <a:p>
                <a:endParaRPr lang="en-US"/>
              </a:p>
            </p:txBody>
          </p:sp>
          <p:sp>
            <p:nvSpPr>
              <p:cNvPr id="442" name="Freeform 441">
                <a:extLst>
                  <a:ext uri="{FF2B5EF4-FFF2-40B4-BE49-F238E27FC236}">
                    <a16:creationId xmlns:a16="http://schemas.microsoft.com/office/drawing/2014/main" id="{DBE96FAB-08FD-0CA9-5174-F9E30748A021}"/>
                  </a:ext>
                </a:extLst>
              </p:cNvPr>
              <p:cNvSpPr/>
              <p:nvPr/>
            </p:nvSpPr>
            <p:spPr>
              <a:xfrm>
                <a:off x="249448" y="4113002"/>
                <a:ext cx="319527" cy="476407"/>
              </a:xfrm>
              <a:custGeom>
                <a:avLst/>
                <a:gdLst>
                  <a:gd name="connsiteX0" fmla="*/ 0 w 319527"/>
                  <a:gd name="connsiteY0" fmla="*/ 0 h 476407"/>
                  <a:gd name="connsiteX1" fmla="*/ 3191 w 319527"/>
                  <a:gd name="connsiteY1" fmla="*/ 102222 h 476407"/>
                  <a:gd name="connsiteX2" fmla="*/ 57497 w 319527"/>
                  <a:gd name="connsiteY2" fmla="*/ 449360 h 476407"/>
                  <a:gd name="connsiteX3" fmla="*/ 66018 w 319527"/>
                  <a:gd name="connsiteY3" fmla="*/ 469593 h 476407"/>
                  <a:gd name="connsiteX4" fmla="*/ 122454 w 319527"/>
                  <a:gd name="connsiteY4" fmla="*/ 474914 h 476407"/>
                  <a:gd name="connsiteX5" fmla="*/ 125645 w 319527"/>
                  <a:gd name="connsiteY5" fmla="*/ 464263 h 476407"/>
                  <a:gd name="connsiteX6" fmla="*/ 134166 w 319527"/>
                  <a:gd name="connsiteY6" fmla="*/ 415278 h 476407"/>
                  <a:gd name="connsiteX7" fmla="*/ 139487 w 319527"/>
                  <a:gd name="connsiteY7" fmla="*/ 234258 h 476407"/>
                  <a:gd name="connsiteX8" fmla="*/ 144808 w 319527"/>
                  <a:gd name="connsiteY8" fmla="*/ 189533 h 476407"/>
                  <a:gd name="connsiteX9" fmla="*/ 171431 w 319527"/>
                  <a:gd name="connsiteY9" fmla="*/ 287495 h 476407"/>
                  <a:gd name="connsiteX10" fmla="*/ 254490 w 319527"/>
                  <a:gd name="connsiteY10" fmla="*/ 434441 h 476407"/>
                  <a:gd name="connsiteX11" fmla="*/ 266201 w 319527"/>
                  <a:gd name="connsiteY11" fmla="*/ 446153 h 476407"/>
                  <a:gd name="connsiteX12" fmla="*/ 316247 w 319527"/>
                  <a:gd name="connsiteY12" fmla="*/ 432311 h 476407"/>
                  <a:gd name="connsiteX13" fmla="*/ 319439 w 319527"/>
                  <a:gd name="connsiteY13" fmla="*/ 419530 h 476407"/>
                  <a:gd name="connsiteX14" fmla="*/ 296015 w 319527"/>
                  <a:gd name="connsiteY14" fmla="*/ 352443 h 476407"/>
                  <a:gd name="connsiteX15" fmla="*/ 286434 w 319527"/>
                  <a:gd name="connsiteY15" fmla="*/ 293877 h 476407"/>
                  <a:gd name="connsiteX16" fmla="*/ 268332 w 319527"/>
                  <a:gd name="connsiteY16" fmla="*/ 244892 h 476407"/>
                  <a:gd name="connsiteX17" fmla="*/ 232127 w 319527"/>
                  <a:gd name="connsiteY17" fmla="*/ 104336 h 476407"/>
                  <a:gd name="connsiteX18" fmla="*/ 198054 w 319527"/>
                  <a:gd name="connsiteY18" fmla="*/ 20216 h 476407"/>
                  <a:gd name="connsiteX19" fmla="*/ 0 w 319527"/>
                  <a:gd name="connsiteY19" fmla="*/ 0 h 476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9527" h="476407">
                    <a:moveTo>
                      <a:pt x="0" y="0"/>
                    </a:moveTo>
                    <a:cubicBezTo>
                      <a:pt x="0" y="12781"/>
                      <a:pt x="1061" y="67087"/>
                      <a:pt x="3191" y="102222"/>
                    </a:cubicBezTo>
                    <a:cubicBezTo>
                      <a:pt x="5321" y="137365"/>
                      <a:pt x="46847" y="441909"/>
                      <a:pt x="57497" y="449360"/>
                    </a:cubicBezTo>
                    <a:cubicBezTo>
                      <a:pt x="68148" y="456812"/>
                      <a:pt x="66018" y="469593"/>
                      <a:pt x="66018" y="469593"/>
                    </a:cubicBezTo>
                    <a:cubicBezTo>
                      <a:pt x="66018" y="469593"/>
                      <a:pt x="101161" y="480243"/>
                      <a:pt x="122454" y="474914"/>
                    </a:cubicBezTo>
                    <a:cubicBezTo>
                      <a:pt x="122454" y="474914"/>
                      <a:pt x="121393" y="473853"/>
                      <a:pt x="125645" y="464263"/>
                    </a:cubicBezTo>
                    <a:cubicBezTo>
                      <a:pt x="129906" y="454682"/>
                      <a:pt x="133097" y="457873"/>
                      <a:pt x="134166" y="415278"/>
                    </a:cubicBezTo>
                    <a:cubicBezTo>
                      <a:pt x="135227" y="372684"/>
                      <a:pt x="132036" y="277913"/>
                      <a:pt x="139487" y="234258"/>
                    </a:cubicBezTo>
                    <a:cubicBezTo>
                      <a:pt x="146938" y="190602"/>
                      <a:pt x="144808" y="189533"/>
                      <a:pt x="144808" y="189533"/>
                    </a:cubicBezTo>
                    <a:cubicBezTo>
                      <a:pt x="144808" y="189533"/>
                      <a:pt x="144808" y="239579"/>
                      <a:pt x="171431" y="287495"/>
                    </a:cubicBezTo>
                    <a:cubicBezTo>
                      <a:pt x="198054" y="335410"/>
                      <a:pt x="240648" y="428051"/>
                      <a:pt x="254490" y="434441"/>
                    </a:cubicBezTo>
                    <a:cubicBezTo>
                      <a:pt x="268332" y="440832"/>
                      <a:pt x="266201" y="446153"/>
                      <a:pt x="266201" y="446153"/>
                    </a:cubicBezTo>
                    <a:cubicBezTo>
                      <a:pt x="266201" y="446153"/>
                      <a:pt x="297084" y="431242"/>
                      <a:pt x="316247" y="432311"/>
                    </a:cubicBezTo>
                    <a:cubicBezTo>
                      <a:pt x="316247" y="432311"/>
                      <a:pt x="318378" y="422730"/>
                      <a:pt x="319439" y="419530"/>
                    </a:cubicBezTo>
                    <a:cubicBezTo>
                      <a:pt x="320499" y="416339"/>
                      <a:pt x="311987" y="382257"/>
                      <a:pt x="296015" y="352443"/>
                    </a:cubicBezTo>
                    <a:cubicBezTo>
                      <a:pt x="280043" y="322630"/>
                      <a:pt x="296015" y="313048"/>
                      <a:pt x="286434" y="293877"/>
                    </a:cubicBezTo>
                    <a:cubicBezTo>
                      <a:pt x="276852" y="274714"/>
                      <a:pt x="281112" y="269384"/>
                      <a:pt x="268332" y="244892"/>
                    </a:cubicBezTo>
                    <a:cubicBezTo>
                      <a:pt x="255551" y="220399"/>
                      <a:pt x="237449" y="121369"/>
                      <a:pt x="232127" y="104336"/>
                    </a:cubicBezTo>
                    <a:cubicBezTo>
                      <a:pt x="226806" y="87295"/>
                      <a:pt x="221477" y="27667"/>
                      <a:pt x="198054" y="20216"/>
                    </a:cubicBezTo>
                    <a:cubicBezTo>
                      <a:pt x="174630" y="12781"/>
                      <a:pt x="0" y="0"/>
                      <a:pt x="0" y="0"/>
                    </a:cubicBezTo>
                    <a:close/>
                  </a:path>
                </a:pathLst>
              </a:custGeom>
              <a:solidFill>
                <a:srgbClr val="DEADA3"/>
              </a:solidFill>
              <a:ln w="822" cap="flat">
                <a:noFill/>
                <a:prstDash val="solid"/>
                <a:miter/>
              </a:ln>
            </p:spPr>
            <p:txBody>
              <a:bodyPr rtlCol="0" anchor="ctr"/>
              <a:lstStyle/>
              <a:p>
                <a:endParaRPr lang="en-US"/>
              </a:p>
            </p:txBody>
          </p:sp>
          <p:sp>
            <p:nvSpPr>
              <p:cNvPr id="443" name="Freeform 442">
                <a:extLst>
                  <a:ext uri="{FF2B5EF4-FFF2-40B4-BE49-F238E27FC236}">
                    <a16:creationId xmlns:a16="http://schemas.microsoft.com/office/drawing/2014/main" id="{195E24C6-9441-F58C-B78D-FB721BBC0F5C}"/>
                  </a:ext>
                </a:extLst>
              </p:cNvPr>
              <p:cNvSpPr/>
              <p:nvPr/>
            </p:nvSpPr>
            <p:spPr>
              <a:xfrm>
                <a:off x="355450" y="3598460"/>
                <a:ext cx="118174" cy="84344"/>
              </a:xfrm>
              <a:custGeom>
                <a:avLst/>
                <a:gdLst>
                  <a:gd name="connsiteX0" fmla="*/ 23912 w 118174"/>
                  <a:gd name="connsiteY0" fmla="*/ 3415 h 84344"/>
                  <a:gd name="connsiteX1" fmla="*/ 1253 w 118174"/>
                  <a:gd name="connsiteY1" fmla="*/ 51479 h 84344"/>
                  <a:gd name="connsiteX2" fmla="*/ 12472 w 118174"/>
                  <a:gd name="connsiteY2" fmla="*/ 67509 h 84344"/>
                  <a:gd name="connsiteX3" fmla="*/ 89930 w 118174"/>
                  <a:gd name="connsiteY3" fmla="*/ 69433 h 84344"/>
                  <a:gd name="connsiteX4" fmla="*/ 116552 w 118174"/>
                  <a:gd name="connsiteY4" fmla="*/ 84344 h 84344"/>
                  <a:gd name="connsiteX5" fmla="*/ 106971 w 118174"/>
                  <a:gd name="connsiteY5" fmla="*/ 36428 h 84344"/>
                  <a:gd name="connsiteX6" fmla="*/ 23912 w 118174"/>
                  <a:gd name="connsiteY6" fmla="*/ 3415 h 84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174" h="84344">
                    <a:moveTo>
                      <a:pt x="23912" y="3415"/>
                    </a:moveTo>
                    <a:cubicBezTo>
                      <a:pt x="21987" y="4336"/>
                      <a:pt x="-6206" y="29117"/>
                      <a:pt x="1253" y="51479"/>
                    </a:cubicBezTo>
                    <a:cubicBezTo>
                      <a:pt x="8705" y="73841"/>
                      <a:pt x="12472" y="67509"/>
                      <a:pt x="12472" y="67509"/>
                    </a:cubicBezTo>
                    <a:cubicBezTo>
                      <a:pt x="12472" y="67509"/>
                      <a:pt x="58948" y="61093"/>
                      <a:pt x="89930" y="69433"/>
                    </a:cubicBezTo>
                    <a:cubicBezTo>
                      <a:pt x="114307" y="75996"/>
                      <a:pt x="116552" y="84344"/>
                      <a:pt x="116552" y="84344"/>
                    </a:cubicBezTo>
                    <a:cubicBezTo>
                      <a:pt x="116552" y="84344"/>
                      <a:pt x="124004" y="60921"/>
                      <a:pt x="106971" y="36428"/>
                    </a:cubicBezTo>
                    <a:cubicBezTo>
                      <a:pt x="89930" y="11936"/>
                      <a:pt x="48396" y="-8296"/>
                      <a:pt x="23912" y="3415"/>
                    </a:cubicBezTo>
                    <a:close/>
                  </a:path>
                </a:pathLst>
              </a:custGeom>
              <a:solidFill>
                <a:srgbClr val="2C2D30"/>
              </a:solidFill>
              <a:ln w="822" cap="flat">
                <a:noFill/>
                <a:prstDash val="solid"/>
                <a:miter/>
              </a:ln>
            </p:spPr>
            <p:txBody>
              <a:bodyPr rtlCol="0" anchor="ctr"/>
              <a:lstStyle/>
              <a:p>
                <a:endParaRPr lang="en-US"/>
              </a:p>
            </p:txBody>
          </p:sp>
          <p:sp>
            <p:nvSpPr>
              <p:cNvPr id="444" name="Freeform 443">
                <a:extLst>
                  <a:ext uri="{FF2B5EF4-FFF2-40B4-BE49-F238E27FC236}">
                    <a16:creationId xmlns:a16="http://schemas.microsoft.com/office/drawing/2014/main" id="{6FFD80E0-7404-957E-B112-94AB66405722}"/>
                  </a:ext>
                </a:extLst>
              </p:cNvPr>
              <p:cNvSpPr/>
              <p:nvPr/>
            </p:nvSpPr>
            <p:spPr>
              <a:xfrm>
                <a:off x="221024" y="3767380"/>
                <a:ext cx="288234" cy="375221"/>
              </a:xfrm>
              <a:custGeom>
                <a:avLst/>
                <a:gdLst>
                  <a:gd name="connsiteX0" fmla="*/ 121122 w 288234"/>
                  <a:gd name="connsiteY0" fmla="*/ 688 h 375221"/>
                  <a:gd name="connsiteX1" fmla="*/ 90124 w 288234"/>
                  <a:gd name="connsiteY1" fmla="*/ 6749 h 375221"/>
                  <a:gd name="connsiteX2" fmla="*/ 41196 w 288234"/>
                  <a:gd name="connsiteY2" fmla="*/ 58251 h 375221"/>
                  <a:gd name="connsiteX3" fmla="*/ 0 w 288234"/>
                  <a:gd name="connsiteY3" fmla="*/ 156615 h 375221"/>
                  <a:gd name="connsiteX4" fmla="*/ 36936 w 288234"/>
                  <a:gd name="connsiteY4" fmla="*/ 156212 h 375221"/>
                  <a:gd name="connsiteX5" fmla="*/ 14574 w 288234"/>
                  <a:gd name="connsiteY5" fmla="*/ 358534 h 375221"/>
                  <a:gd name="connsiteX6" fmla="*/ 238575 w 288234"/>
                  <a:gd name="connsiteY6" fmla="*/ 375222 h 375221"/>
                  <a:gd name="connsiteX7" fmla="*/ 229668 w 288234"/>
                  <a:gd name="connsiteY7" fmla="*/ 299968 h 375221"/>
                  <a:gd name="connsiteX8" fmla="*/ 231799 w 288234"/>
                  <a:gd name="connsiteY8" fmla="*/ 247792 h 375221"/>
                  <a:gd name="connsiteX9" fmla="*/ 238189 w 288234"/>
                  <a:gd name="connsiteY9" fmla="*/ 188164 h 375221"/>
                  <a:gd name="connsiteX10" fmla="*/ 288235 w 288234"/>
                  <a:gd name="connsiteY10" fmla="*/ 178583 h 375221"/>
                  <a:gd name="connsiteX11" fmla="*/ 241380 w 288234"/>
                  <a:gd name="connsiteY11" fmla="*/ 59320 h 375221"/>
                  <a:gd name="connsiteX12" fmla="*/ 181753 w 288234"/>
                  <a:gd name="connsiteY12" fmla="*/ 17795 h 375221"/>
                  <a:gd name="connsiteX13" fmla="*/ 121122 w 288234"/>
                  <a:gd name="connsiteY13" fmla="*/ 688 h 375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8234" h="375221">
                    <a:moveTo>
                      <a:pt x="121122" y="688"/>
                    </a:moveTo>
                    <a:cubicBezTo>
                      <a:pt x="110389" y="-1245"/>
                      <a:pt x="99343" y="934"/>
                      <a:pt x="90124" y="6749"/>
                    </a:cubicBezTo>
                    <a:cubicBezTo>
                      <a:pt x="76644" y="15245"/>
                      <a:pt x="55458" y="31768"/>
                      <a:pt x="41196" y="58251"/>
                    </a:cubicBezTo>
                    <a:cubicBezTo>
                      <a:pt x="18834" y="99776"/>
                      <a:pt x="0" y="156615"/>
                      <a:pt x="0" y="156615"/>
                    </a:cubicBezTo>
                    <a:lnTo>
                      <a:pt x="36936" y="156212"/>
                    </a:lnTo>
                    <a:cubicBezTo>
                      <a:pt x="36936" y="156212"/>
                      <a:pt x="15643" y="354274"/>
                      <a:pt x="14574" y="358534"/>
                    </a:cubicBezTo>
                    <a:cubicBezTo>
                      <a:pt x="13513" y="362795"/>
                      <a:pt x="231124" y="375222"/>
                      <a:pt x="238575" y="375222"/>
                    </a:cubicBezTo>
                    <a:cubicBezTo>
                      <a:pt x="246027" y="375222"/>
                      <a:pt x="225408" y="312749"/>
                      <a:pt x="229668" y="299968"/>
                    </a:cubicBezTo>
                    <a:cubicBezTo>
                      <a:pt x="233929" y="287187"/>
                      <a:pt x="230729" y="255243"/>
                      <a:pt x="231799" y="247792"/>
                    </a:cubicBezTo>
                    <a:cubicBezTo>
                      <a:pt x="232859" y="240340"/>
                      <a:pt x="238189" y="188164"/>
                      <a:pt x="238189" y="188164"/>
                    </a:cubicBezTo>
                    <a:lnTo>
                      <a:pt x="288235" y="178583"/>
                    </a:lnTo>
                    <a:cubicBezTo>
                      <a:pt x="288235" y="178583"/>
                      <a:pt x="269072" y="88073"/>
                      <a:pt x="241380" y="59320"/>
                    </a:cubicBezTo>
                    <a:cubicBezTo>
                      <a:pt x="213688" y="30567"/>
                      <a:pt x="181753" y="17795"/>
                      <a:pt x="181753" y="17795"/>
                    </a:cubicBezTo>
                    <a:cubicBezTo>
                      <a:pt x="181753" y="17795"/>
                      <a:pt x="145557" y="5080"/>
                      <a:pt x="121122" y="688"/>
                    </a:cubicBezTo>
                    <a:close/>
                  </a:path>
                </a:pathLst>
              </a:custGeom>
              <a:solidFill>
                <a:srgbClr val="FFFFFF"/>
              </a:solidFill>
              <a:ln w="822" cap="flat">
                <a:noFill/>
                <a:prstDash val="solid"/>
                <a:miter/>
              </a:ln>
            </p:spPr>
            <p:txBody>
              <a:bodyPr rtlCol="0" anchor="ctr"/>
              <a:lstStyle/>
              <a:p>
                <a:endParaRPr lang="en-US"/>
              </a:p>
            </p:txBody>
          </p:sp>
          <p:sp>
            <p:nvSpPr>
              <p:cNvPr id="445" name="Freeform 444">
                <a:extLst>
                  <a:ext uri="{FF2B5EF4-FFF2-40B4-BE49-F238E27FC236}">
                    <a16:creationId xmlns:a16="http://schemas.microsoft.com/office/drawing/2014/main" id="{4CC31C3F-1BDC-49ED-CD55-3A129A01D955}"/>
                  </a:ext>
                </a:extLst>
              </p:cNvPr>
              <p:cNvSpPr/>
              <p:nvPr/>
            </p:nvSpPr>
            <p:spPr>
              <a:xfrm>
                <a:off x="237568" y="3902200"/>
                <a:ext cx="61612" cy="357682"/>
              </a:xfrm>
              <a:custGeom>
                <a:avLst/>
                <a:gdLst>
                  <a:gd name="connsiteX0" fmla="*/ 7069 w 61612"/>
                  <a:gd name="connsiteY0" fmla="*/ 0 h 357682"/>
                  <a:gd name="connsiteX1" fmla="*/ 2808 w 61612"/>
                  <a:gd name="connsiteY1" fmla="*/ 90510 h 357682"/>
                  <a:gd name="connsiteX2" fmla="*/ 9199 w 61612"/>
                  <a:gd name="connsiteY2" fmla="*/ 214034 h 357682"/>
                  <a:gd name="connsiteX3" fmla="*/ 11329 w 61612"/>
                  <a:gd name="connsiteY3" fmla="*/ 244916 h 357682"/>
                  <a:gd name="connsiteX4" fmla="*/ 2808 w 61612"/>
                  <a:gd name="connsiteY4" fmla="*/ 288572 h 357682"/>
                  <a:gd name="connsiteX5" fmla="*/ 2808 w 61612"/>
                  <a:gd name="connsiteY5" fmla="*/ 329036 h 357682"/>
                  <a:gd name="connsiteX6" fmla="*/ 9199 w 61612"/>
                  <a:gd name="connsiteY6" fmla="*/ 323715 h 357682"/>
                  <a:gd name="connsiteX7" fmla="*/ 13459 w 61612"/>
                  <a:gd name="connsiteY7" fmla="*/ 298162 h 357682"/>
                  <a:gd name="connsiteX8" fmla="*/ 13459 w 61612"/>
                  <a:gd name="connsiteY8" fmla="*/ 329045 h 357682"/>
                  <a:gd name="connsiteX9" fmla="*/ 17719 w 61612"/>
                  <a:gd name="connsiteY9" fmla="*/ 345017 h 357682"/>
                  <a:gd name="connsiteX10" fmla="*/ 27301 w 61612"/>
                  <a:gd name="connsiteY10" fmla="*/ 302422 h 357682"/>
                  <a:gd name="connsiteX11" fmla="*/ 29431 w 61612"/>
                  <a:gd name="connsiteY11" fmla="*/ 355667 h 357682"/>
                  <a:gd name="connsiteX12" fmla="*/ 41143 w 61612"/>
                  <a:gd name="connsiteY12" fmla="*/ 355667 h 357682"/>
                  <a:gd name="connsiteX13" fmla="*/ 44334 w 61612"/>
                  <a:gd name="connsiteY13" fmla="*/ 342886 h 357682"/>
                  <a:gd name="connsiteX14" fmla="*/ 53915 w 61612"/>
                  <a:gd name="connsiteY14" fmla="*/ 342886 h 357682"/>
                  <a:gd name="connsiteX15" fmla="*/ 59237 w 61612"/>
                  <a:gd name="connsiteY15" fmla="*/ 307743 h 357682"/>
                  <a:gd name="connsiteX16" fmla="*/ 58176 w 61612"/>
                  <a:gd name="connsiteY16" fmla="*/ 257697 h 357682"/>
                  <a:gd name="connsiteX17" fmla="*/ 47681 w 61612"/>
                  <a:gd name="connsiteY17" fmla="*/ 227982 h 357682"/>
                  <a:gd name="connsiteX18" fmla="*/ 43265 w 61612"/>
                  <a:gd name="connsiteY18" fmla="*/ 76677 h 357682"/>
                  <a:gd name="connsiteX19" fmla="*/ 52846 w 61612"/>
                  <a:gd name="connsiteY19" fmla="*/ 30891 h 357682"/>
                  <a:gd name="connsiteX20" fmla="*/ 7069 w 61612"/>
                  <a:gd name="connsiteY20" fmla="*/ 0 h 35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612" h="357682">
                    <a:moveTo>
                      <a:pt x="7069" y="0"/>
                    </a:moveTo>
                    <a:cubicBezTo>
                      <a:pt x="4939" y="4260"/>
                      <a:pt x="2808" y="75608"/>
                      <a:pt x="2808" y="90510"/>
                    </a:cubicBezTo>
                    <a:cubicBezTo>
                      <a:pt x="2808" y="105413"/>
                      <a:pt x="8130" y="203383"/>
                      <a:pt x="9199" y="214034"/>
                    </a:cubicBezTo>
                    <a:cubicBezTo>
                      <a:pt x="10260" y="224684"/>
                      <a:pt x="13459" y="238526"/>
                      <a:pt x="11329" y="244916"/>
                    </a:cubicBezTo>
                    <a:cubicBezTo>
                      <a:pt x="9199" y="251307"/>
                      <a:pt x="7069" y="266210"/>
                      <a:pt x="2808" y="288572"/>
                    </a:cubicBezTo>
                    <a:cubicBezTo>
                      <a:pt x="-1452" y="310934"/>
                      <a:pt x="-383" y="327967"/>
                      <a:pt x="2808" y="329036"/>
                    </a:cubicBezTo>
                    <a:cubicBezTo>
                      <a:pt x="6000" y="330097"/>
                      <a:pt x="8130" y="329036"/>
                      <a:pt x="9199" y="323715"/>
                    </a:cubicBezTo>
                    <a:cubicBezTo>
                      <a:pt x="10260" y="318394"/>
                      <a:pt x="13459" y="298162"/>
                      <a:pt x="13459" y="298162"/>
                    </a:cubicBezTo>
                    <a:cubicBezTo>
                      <a:pt x="13459" y="298162"/>
                      <a:pt x="14520" y="322654"/>
                      <a:pt x="13459" y="329045"/>
                    </a:cubicBezTo>
                    <a:cubicBezTo>
                      <a:pt x="12398" y="335435"/>
                      <a:pt x="13459" y="343956"/>
                      <a:pt x="17719" y="345017"/>
                    </a:cubicBezTo>
                    <a:cubicBezTo>
                      <a:pt x="21980" y="346077"/>
                      <a:pt x="25171" y="301361"/>
                      <a:pt x="27301" y="302422"/>
                    </a:cubicBezTo>
                    <a:cubicBezTo>
                      <a:pt x="29431" y="303483"/>
                      <a:pt x="25171" y="352468"/>
                      <a:pt x="29431" y="355667"/>
                    </a:cubicBezTo>
                    <a:cubicBezTo>
                      <a:pt x="33691" y="358858"/>
                      <a:pt x="39013" y="357797"/>
                      <a:pt x="41143" y="355667"/>
                    </a:cubicBezTo>
                    <a:cubicBezTo>
                      <a:pt x="43273" y="353537"/>
                      <a:pt x="44334" y="342886"/>
                      <a:pt x="44334" y="342886"/>
                    </a:cubicBezTo>
                    <a:cubicBezTo>
                      <a:pt x="44334" y="342886"/>
                      <a:pt x="48594" y="347147"/>
                      <a:pt x="53915" y="342886"/>
                    </a:cubicBezTo>
                    <a:cubicBezTo>
                      <a:pt x="59237" y="338626"/>
                      <a:pt x="58176" y="314134"/>
                      <a:pt x="59237" y="307743"/>
                    </a:cubicBezTo>
                    <a:cubicBezTo>
                      <a:pt x="60298" y="301353"/>
                      <a:pt x="64558" y="269409"/>
                      <a:pt x="58176" y="257697"/>
                    </a:cubicBezTo>
                    <a:cubicBezTo>
                      <a:pt x="51785" y="245986"/>
                      <a:pt x="52098" y="246183"/>
                      <a:pt x="47681" y="227982"/>
                    </a:cubicBezTo>
                    <a:cubicBezTo>
                      <a:pt x="43265" y="209782"/>
                      <a:pt x="45395" y="89458"/>
                      <a:pt x="43265" y="76677"/>
                    </a:cubicBezTo>
                    <a:cubicBezTo>
                      <a:pt x="41135" y="63896"/>
                      <a:pt x="54976" y="48993"/>
                      <a:pt x="52846" y="30891"/>
                    </a:cubicBezTo>
                    <a:cubicBezTo>
                      <a:pt x="50716" y="12789"/>
                      <a:pt x="7069" y="0"/>
                      <a:pt x="7069" y="0"/>
                    </a:cubicBezTo>
                    <a:close/>
                  </a:path>
                </a:pathLst>
              </a:custGeom>
              <a:solidFill>
                <a:srgbClr val="FDD4B3"/>
              </a:solidFill>
              <a:ln w="822" cap="flat">
                <a:noFill/>
                <a:prstDash val="solid"/>
                <a:miter/>
              </a:ln>
            </p:spPr>
            <p:txBody>
              <a:bodyPr rtlCol="0" anchor="ctr"/>
              <a:lstStyle/>
              <a:p>
                <a:endParaRPr lang="en-US"/>
              </a:p>
            </p:txBody>
          </p:sp>
          <p:sp>
            <p:nvSpPr>
              <p:cNvPr id="446" name="Freeform 445">
                <a:extLst>
                  <a:ext uri="{FF2B5EF4-FFF2-40B4-BE49-F238E27FC236}">
                    <a16:creationId xmlns:a16="http://schemas.microsoft.com/office/drawing/2014/main" id="{DEA392C3-015D-5469-13B9-AA58F80FA6B8}"/>
                  </a:ext>
                </a:extLst>
              </p:cNvPr>
              <p:cNvSpPr/>
              <p:nvPr/>
            </p:nvSpPr>
            <p:spPr>
              <a:xfrm>
                <a:off x="319619" y="4610445"/>
                <a:ext cx="64642" cy="53186"/>
              </a:xfrm>
              <a:custGeom>
                <a:avLst/>
                <a:gdLst>
                  <a:gd name="connsiteX0" fmla="*/ 16342 w 64642"/>
                  <a:gd name="connsiteY0" fmla="*/ 52889 h 53186"/>
                  <a:gd name="connsiteX1" fmla="*/ 19574 w 64642"/>
                  <a:gd name="connsiteY1" fmla="*/ 50685 h 53186"/>
                  <a:gd name="connsiteX2" fmla="*/ 37380 w 64642"/>
                  <a:gd name="connsiteY2" fmla="*/ 18996 h 53186"/>
                  <a:gd name="connsiteX3" fmla="*/ 63213 w 64642"/>
                  <a:gd name="connsiteY3" fmla="*/ 11693 h 53186"/>
                  <a:gd name="connsiteX4" fmla="*/ 64085 w 64642"/>
                  <a:gd name="connsiteY4" fmla="*/ 8206 h 53186"/>
                  <a:gd name="connsiteX5" fmla="*/ 57349 w 64642"/>
                  <a:gd name="connsiteY5" fmla="*/ 721 h 53186"/>
                  <a:gd name="connsiteX6" fmla="*/ 55367 w 64642"/>
                  <a:gd name="connsiteY6" fmla="*/ 30 h 53186"/>
                  <a:gd name="connsiteX7" fmla="*/ 11827 w 64642"/>
                  <a:gd name="connsiteY7" fmla="*/ 12606 h 53186"/>
                  <a:gd name="connsiteX8" fmla="*/ 57 w 64642"/>
                  <a:gd name="connsiteY8" fmla="*/ 42304 h 53186"/>
                  <a:gd name="connsiteX9" fmla="*/ 1143 w 64642"/>
                  <a:gd name="connsiteY9" fmla="*/ 44081 h 53186"/>
                  <a:gd name="connsiteX10" fmla="*/ 16342 w 64642"/>
                  <a:gd name="connsiteY10" fmla="*/ 52889 h 53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642" h="53186">
                    <a:moveTo>
                      <a:pt x="16342" y="52889"/>
                    </a:moveTo>
                    <a:cubicBezTo>
                      <a:pt x="17921" y="53802"/>
                      <a:pt x="19854" y="52486"/>
                      <a:pt x="19574" y="50685"/>
                    </a:cubicBezTo>
                    <a:cubicBezTo>
                      <a:pt x="18250" y="42058"/>
                      <a:pt x="17370" y="23997"/>
                      <a:pt x="37380" y="18996"/>
                    </a:cubicBezTo>
                    <a:cubicBezTo>
                      <a:pt x="52480" y="15221"/>
                      <a:pt x="59775" y="12935"/>
                      <a:pt x="63213" y="11693"/>
                    </a:cubicBezTo>
                    <a:cubicBezTo>
                      <a:pt x="64661" y="11175"/>
                      <a:pt x="65113" y="9349"/>
                      <a:pt x="64085" y="8206"/>
                    </a:cubicBezTo>
                    <a:lnTo>
                      <a:pt x="57349" y="721"/>
                    </a:lnTo>
                    <a:cubicBezTo>
                      <a:pt x="56847" y="162"/>
                      <a:pt x="56107" y="-93"/>
                      <a:pt x="55367" y="30"/>
                    </a:cubicBezTo>
                    <a:cubicBezTo>
                      <a:pt x="48870" y="1166"/>
                      <a:pt x="17543" y="6890"/>
                      <a:pt x="11827" y="12606"/>
                    </a:cubicBezTo>
                    <a:cubicBezTo>
                      <a:pt x="5576" y="18856"/>
                      <a:pt x="-666" y="25099"/>
                      <a:pt x="57" y="42304"/>
                    </a:cubicBezTo>
                    <a:cubicBezTo>
                      <a:pt x="90" y="43044"/>
                      <a:pt x="502" y="43711"/>
                      <a:pt x="1143" y="44081"/>
                    </a:cubicBezTo>
                    <a:lnTo>
                      <a:pt x="16342" y="52889"/>
                    </a:lnTo>
                    <a:close/>
                  </a:path>
                </a:pathLst>
              </a:custGeom>
              <a:solidFill>
                <a:srgbClr val="2C2D30"/>
              </a:solidFill>
              <a:ln w="822" cap="flat">
                <a:noFill/>
                <a:prstDash val="solid"/>
                <a:miter/>
              </a:ln>
            </p:spPr>
            <p:txBody>
              <a:bodyPr rtlCol="0" anchor="ctr"/>
              <a:lstStyle/>
              <a:p>
                <a:endParaRPr lang="en-US"/>
              </a:p>
            </p:txBody>
          </p:sp>
          <p:sp>
            <p:nvSpPr>
              <p:cNvPr id="447" name="Freeform 446">
                <a:extLst>
                  <a:ext uri="{FF2B5EF4-FFF2-40B4-BE49-F238E27FC236}">
                    <a16:creationId xmlns:a16="http://schemas.microsoft.com/office/drawing/2014/main" id="{1DE45847-DF67-2228-A520-380E85947066}"/>
                  </a:ext>
                </a:extLst>
              </p:cNvPr>
              <p:cNvSpPr/>
              <p:nvPr/>
            </p:nvSpPr>
            <p:spPr>
              <a:xfrm>
                <a:off x="351670" y="4631382"/>
                <a:ext cx="54050" cy="40652"/>
              </a:xfrm>
              <a:custGeom>
                <a:avLst/>
                <a:gdLst>
                  <a:gd name="connsiteX0" fmla="*/ 0 w 54050"/>
                  <a:gd name="connsiteY0" fmla="*/ 37462 h 40652"/>
                  <a:gd name="connsiteX1" fmla="*/ 47916 w 54050"/>
                  <a:gd name="connsiteY1" fmla="*/ 189 h 40652"/>
                  <a:gd name="connsiteX2" fmla="*/ 46855 w 54050"/>
                  <a:gd name="connsiteY2" fmla="*/ 9770 h 40652"/>
                  <a:gd name="connsiteX3" fmla="*/ 9582 w 54050"/>
                  <a:gd name="connsiteY3" fmla="*/ 40653 h 40652"/>
                  <a:gd name="connsiteX4" fmla="*/ 0 w 54050"/>
                  <a:gd name="connsiteY4" fmla="*/ 37462 h 4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50" h="40652">
                    <a:moveTo>
                      <a:pt x="0" y="37462"/>
                    </a:moveTo>
                    <a:cubicBezTo>
                      <a:pt x="1061" y="35332"/>
                      <a:pt x="35143" y="-3003"/>
                      <a:pt x="47916" y="189"/>
                    </a:cubicBezTo>
                    <a:cubicBezTo>
                      <a:pt x="60697" y="3380"/>
                      <a:pt x="50046" y="6579"/>
                      <a:pt x="46855" y="9770"/>
                    </a:cubicBezTo>
                    <a:cubicBezTo>
                      <a:pt x="43664" y="12961"/>
                      <a:pt x="10651" y="40653"/>
                      <a:pt x="9582" y="40653"/>
                    </a:cubicBezTo>
                    <a:cubicBezTo>
                      <a:pt x="8512" y="40653"/>
                      <a:pt x="0" y="37462"/>
                      <a:pt x="0" y="37462"/>
                    </a:cubicBezTo>
                    <a:close/>
                  </a:path>
                </a:pathLst>
              </a:custGeom>
              <a:solidFill>
                <a:srgbClr val="2C2D30"/>
              </a:solidFill>
              <a:ln w="822" cap="flat">
                <a:noFill/>
                <a:prstDash val="solid"/>
                <a:miter/>
              </a:ln>
            </p:spPr>
            <p:txBody>
              <a:bodyPr rtlCol="0" anchor="ctr"/>
              <a:lstStyle/>
              <a:p>
                <a:endParaRPr lang="en-US"/>
              </a:p>
            </p:txBody>
          </p:sp>
          <p:sp>
            <p:nvSpPr>
              <p:cNvPr id="448" name="Freeform 447">
                <a:extLst>
                  <a:ext uri="{FF2B5EF4-FFF2-40B4-BE49-F238E27FC236}">
                    <a16:creationId xmlns:a16="http://schemas.microsoft.com/office/drawing/2014/main" id="{50230965-BC2E-21DB-9AAD-E2881B04316E}"/>
                  </a:ext>
                </a:extLst>
              </p:cNvPr>
              <p:cNvSpPr/>
              <p:nvPr/>
            </p:nvSpPr>
            <p:spPr>
              <a:xfrm>
                <a:off x="552086" y="4587382"/>
                <a:ext cx="53624" cy="68689"/>
              </a:xfrm>
              <a:custGeom>
                <a:avLst/>
                <a:gdLst>
                  <a:gd name="connsiteX0" fmla="*/ 845 w 53624"/>
                  <a:gd name="connsiteY0" fmla="*/ 68689 h 68689"/>
                  <a:gd name="connsiteX1" fmla="*/ 16817 w 53624"/>
                  <a:gd name="connsiteY1" fmla="*/ 13314 h 68689"/>
                  <a:gd name="connsiteX2" fmla="*/ 41721 w 53624"/>
                  <a:gd name="connsiteY2" fmla="*/ 97 h 68689"/>
                  <a:gd name="connsiteX3" fmla="*/ 41729 w 53624"/>
                  <a:gd name="connsiteY3" fmla="*/ 97 h 68689"/>
                  <a:gd name="connsiteX4" fmla="*/ 49518 w 53624"/>
                  <a:gd name="connsiteY4" fmla="*/ 1800 h 68689"/>
                  <a:gd name="connsiteX5" fmla="*/ 52824 w 53624"/>
                  <a:gd name="connsiteY5" fmla="*/ 3329 h 68689"/>
                  <a:gd name="connsiteX6" fmla="*/ 52668 w 53624"/>
                  <a:gd name="connsiteY6" fmla="*/ 5591 h 68689"/>
                  <a:gd name="connsiteX7" fmla="*/ 32797 w 53624"/>
                  <a:gd name="connsiteY7" fmla="*/ 18644 h 68689"/>
                  <a:gd name="connsiteX8" fmla="*/ 38119 w 53624"/>
                  <a:gd name="connsiteY8" fmla="*/ 56978 h 68689"/>
                  <a:gd name="connsiteX9" fmla="*/ 845 w 53624"/>
                  <a:gd name="connsiteY9" fmla="*/ 68689 h 6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624" h="68689">
                    <a:moveTo>
                      <a:pt x="845" y="68689"/>
                    </a:moveTo>
                    <a:cubicBezTo>
                      <a:pt x="845" y="68689"/>
                      <a:pt x="-5545" y="30355"/>
                      <a:pt x="16817" y="13314"/>
                    </a:cubicBezTo>
                    <a:cubicBezTo>
                      <a:pt x="36844" y="-1942"/>
                      <a:pt x="40438" y="81"/>
                      <a:pt x="41721" y="97"/>
                    </a:cubicBezTo>
                    <a:cubicBezTo>
                      <a:pt x="41721" y="97"/>
                      <a:pt x="41721" y="97"/>
                      <a:pt x="41729" y="97"/>
                    </a:cubicBezTo>
                    <a:cubicBezTo>
                      <a:pt x="44418" y="106"/>
                      <a:pt x="47075" y="673"/>
                      <a:pt x="49518" y="1800"/>
                    </a:cubicBezTo>
                    <a:lnTo>
                      <a:pt x="52824" y="3329"/>
                    </a:lnTo>
                    <a:cubicBezTo>
                      <a:pt x="53975" y="3716"/>
                      <a:pt x="53852" y="5369"/>
                      <a:pt x="52668" y="5591"/>
                    </a:cubicBezTo>
                    <a:cubicBezTo>
                      <a:pt x="45044" y="7014"/>
                      <a:pt x="32016" y="7812"/>
                      <a:pt x="32797" y="18644"/>
                    </a:cubicBezTo>
                    <a:cubicBezTo>
                      <a:pt x="33858" y="33554"/>
                      <a:pt x="38119" y="56978"/>
                      <a:pt x="38119" y="56978"/>
                    </a:cubicBezTo>
                    <a:lnTo>
                      <a:pt x="845" y="68689"/>
                    </a:lnTo>
                    <a:close/>
                  </a:path>
                </a:pathLst>
              </a:custGeom>
              <a:solidFill>
                <a:srgbClr val="2C2D30"/>
              </a:solidFill>
              <a:ln w="822" cap="flat">
                <a:noFill/>
                <a:prstDash val="solid"/>
                <a:miter/>
              </a:ln>
            </p:spPr>
            <p:txBody>
              <a:bodyPr rtlCol="0" anchor="ctr"/>
              <a:lstStyle/>
              <a:p>
                <a:endParaRPr lang="en-US"/>
              </a:p>
            </p:txBody>
          </p:sp>
          <p:sp>
            <p:nvSpPr>
              <p:cNvPr id="449" name="Freeform 448">
                <a:extLst>
                  <a:ext uri="{FF2B5EF4-FFF2-40B4-BE49-F238E27FC236}">
                    <a16:creationId xmlns:a16="http://schemas.microsoft.com/office/drawing/2014/main" id="{4F7C305C-567D-439F-CC52-C0CB8E1F2188}"/>
                  </a:ext>
                </a:extLst>
              </p:cNvPr>
              <p:cNvSpPr/>
              <p:nvPr/>
            </p:nvSpPr>
            <p:spPr>
              <a:xfrm>
                <a:off x="534324" y="4598854"/>
                <a:ext cx="152938" cy="65894"/>
              </a:xfrm>
              <a:custGeom>
                <a:avLst/>
                <a:gdLst>
                  <a:gd name="connsiteX0" fmla="*/ 504 w 152938"/>
                  <a:gd name="connsiteY0" fmla="*/ 46567 h 65894"/>
                  <a:gd name="connsiteX1" fmla="*/ 9025 w 152938"/>
                  <a:gd name="connsiteY1" fmla="*/ 65730 h 65894"/>
                  <a:gd name="connsiteX2" fmla="*/ 91015 w 152938"/>
                  <a:gd name="connsiteY2" fmla="*/ 44437 h 65894"/>
                  <a:gd name="connsiteX3" fmla="*/ 152772 w 152938"/>
                  <a:gd name="connsiteY3" fmla="*/ 14623 h 65894"/>
                  <a:gd name="connsiteX4" fmla="*/ 142220 w 152938"/>
                  <a:gd name="connsiteY4" fmla="*/ 1456 h 65894"/>
                  <a:gd name="connsiteX5" fmla="*/ 7479 w 152938"/>
                  <a:gd name="connsiteY5" fmla="*/ 35086 h 65894"/>
                  <a:gd name="connsiteX6" fmla="*/ 225 w 152938"/>
                  <a:gd name="connsiteY6" fmla="*/ 42043 h 65894"/>
                  <a:gd name="connsiteX7" fmla="*/ 504 w 152938"/>
                  <a:gd name="connsiteY7" fmla="*/ 46567 h 65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938" h="65894">
                    <a:moveTo>
                      <a:pt x="504" y="46567"/>
                    </a:moveTo>
                    <a:cubicBezTo>
                      <a:pt x="1755" y="49692"/>
                      <a:pt x="7956" y="63608"/>
                      <a:pt x="9025" y="65730"/>
                    </a:cubicBezTo>
                    <a:cubicBezTo>
                      <a:pt x="10086" y="67860"/>
                      <a:pt x="78242" y="48689"/>
                      <a:pt x="91015" y="44437"/>
                    </a:cubicBezTo>
                    <a:cubicBezTo>
                      <a:pt x="103796" y="40176"/>
                      <a:pt x="151711" y="21013"/>
                      <a:pt x="152772" y="14623"/>
                    </a:cubicBezTo>
                    <a:cubicBezTo>
                      <a:pt x="153833" y="8233"/>
                      <a:pt x="149762" y="-4252"/>
                      <a:pt x="142220" y="1456"/>
                    </a:cubicBezTo>
                    <a:cubicBezTo>
                      <a:pt x="135443" y="6588"/>
                      <a:pt x="29011" y="30315"/>
                      <a:pt x="7479" y="35086"/>
                    </a:cubicBezTo>
                    <a:cubicBezTo>
                      <a:pt x="3951" y="35867"/>
                      <a:pt x="1039" y="38523"/>
                      <a:pt x="225" y="42043"/>
                    </a:cubicBezTo>
                    <a:cubicBezTo>
                      <a:pt x="-104" y="43458"/>
                      <a:pt x="-121" y="45013"/>
                      <a:pt x="504" y="46567"/>
                    </a:cubicBezTo>
                    <a:close/>
                  </a:path>
                </a:pathLst>
              </a:custGeom>
              <a:solidFill>
                <a:srgbClr val="2C2D30"/>
              </a:solidFill>
              <a:ln w="822" cap="flat">
                <a:noFill/>
                <a:prstDash val="solid"/>
                <a:miter/>
              </a:ln>
            </p:spPr>
            <p:txBody>
              <a:bodyPr rtlCol="0" anchor="ctr"/>
              <a:lstStyle/>
              <a:p>
                <a:endParaRPr lang="en-US"/>
              </a:p>
            </p:txBody>
          </p:sp>
          <p:sp>
            <p:nvSpPr>
              <p:cNvPr id="450" name="Freeform 449">
                <a:extLst>
                  <a:ext uri="{FF2B5EF4-FFF2-40B4-BE49-F238E27FC236}">
                    <a16:creationId xmlns:a16="http://schemas.microsoft.com/office/drawing/2014/main" id="{4943DFC8-AD75-7C78-20E7-1C685D88162E}"/>
                  </a:ext>
                </a:extLst>
              </p:cNvPr>
              <p:cNvSpPr/>
              <p:nvPr/>
            </p:nvSpPr>
            <p:spPr>
              <a:xfrm>
                <a:off x="626630" y="4593042"/>
                <a:ext cx="21038" cy="29054"/>
              </a:xfrm>
              <a:custGeom>
                <a:avLst/>
                <a:gdLst>
                  <a:gd name="connsiteX0" fmla="*/ 21038 w 21038"/>
                  <a:gd name="connsiteY0" fmla="*/ 351 h 29054"/>
                  <a:gd name="connsiteX1" fmla="*/ 15520 w 21038"/>
                  <a:gd name="connsiteY1" fmla="*/ 22434 h 29054"/>
                  <a:gd name="connsiteX2" fmla="*/ 0 w 21038"/>
                  <a:gd name="connsiteY2" fmla="*/ 29054 h 29054"/>
                  <a:gd name="connsiteX3" fmla="*/ 7632 w 21038"/>
                  <a:gd name="connsiteY3" fmla="*/ 351 h 29054"/>
                  <a:gd name="connsiteX4" fmla="*/ 21038 w 21038"/>
                  <a:gd name="connsiteY4" fmla="*/ 351 h 29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8" h="29054">
                    <a:moveTo>
                      <a:pt x="21038" y="351"/>
                    </a:moveTo>
                    <a:cubicBezTo>
                      <a:pt x="19459" y="2720"/>
                      <a:pt x="15520" y="17696"/>
                      <a:pt x="15520" y="22434"/>
                    </a:cubicBezTo>
                    <a:cubicBezTo>
                      <a:pt x="15520" y="27163"/>
                      <a:pt x="0" y="29054"/>
                      <a:pt x="0" y="29054"/>
                    </a:cubicBezTo>
                    <a:cubicBezTo>
                      <a:pt x="0" y="29054"/>
                      <a:pt x="3693" y="1140"/>
                      <a:pt x="7632" y="351"/>
                    </a:cubicBezTo>
                    <a:cubicBezTo>
                      <a:pt x="11572" y="-439"/>
                      <a:pt x="21038" y="351"/>
                      <a:pt x="21038" y="351"/>
                    </a:cubicBezTo>
                    <a:close/>
                  </a:path>
                </a:pathLst>
              </a:custGeom>
              <a:solidFill>
                <a:srgbClr val="2C2D30"/>
              </a:solidFill>
              <a:ln w="822" cap="flat">
                <a:noFill/>
                <a:prstDash val="solid"/>
                <a:miter/>
              </a:ln>
            </p:spPr>
            <p:txBody>
              <a:bodyPr rtlCol="0" anchor="ctr"/>
              <a:lstStyle/>
              <a:p>
                <a:endParaRPr lang="en-US"/>
              </a:p>
            </p:txBody>
          </p:sp>
          <p:sp>
            <p:nvSpPr>
              <p:cNvPr id="451" name="Freeform 450">
                <a:extLst>
                  <a:ext uri="{FF2B5EF4-FFF2-40B4-BE49-F238E27FC236}">
                    <a16:creationId xmlns:a16="http://schemas.microsoft.com/office/drawing/2014/main" id="{A6199DC8-9674-853E-B650-E23B3C3F2961}"/>
                  </a:ext>
                </a:extLst>
              </p:cNvPr>
              <p:cNvSpPr/>
              <p:nvPr/>
            </p:nvSpPr>
            <p:spPr>
              <a:xfrm>
                <a:off x="226551" y="3882996"/>
                <a:ext cx="97435" cy="55375"/>
              </a:xfrm>
              <a:custGeom>
                <a:avLst/>
                <a:gdLst>
                  <a:gd name="connsiteX0" fmla="*/ 0 w 97435"/>
                  <a:gd name="connsiteY0" fmla="*/ 40464 h 55375"/>
                  <a:gd name="connsiteX1" fmla="*/ 81973 w 97435"/>
                  <a:gd name="connsiteY1" fmla="*/ 55375 h 55375"/>
                  <a:gd name="connsiteX2" fmla="*/ 97435 w 97435"/>
                  <a:gd name="connsiteY2" fmla="*/ 0 h 55375"/>
                  <a:gd name="connsiteX3" fmla="*/ 10823 w 97435"/>
                  <a:gd name="connsiteY3" fmla="*/ 4260 h 55375"/>
                </a:gdLst>
                <a:ahLst/>
                <a:cxnLst>
                  <a:cxn ang="0">
                    <a:pos x="connsiteX0" y="connsiteY0"/>
                  </a:cxn>
                  <a:cxn ang="0">
                    <a:pos x="connsiteX1" y="connsiteY1"/>
                  </a:cxn>
                  <a:cxn ang="0">
                    <a:pos x="connsiteX2" y="connsiteY2"/>
                  </a:cxn>
                  <a:cxn ang="0">
                    <a:pos x="connsiteX3" y="connsiteY3"/>
                  </a:cxn>
                </a:cxnLst>
                <a:rect l="l" t="t" r="r" b="b"/>
                <a:pathLst>
                  <a:path w="97435" h="55375">
                    <a:moveTo>
                      <a:pt x="0" y="40464"/>
                    </a:moveTo>
                    <a:lnTo>
                      <a:pt x="81973" y="55375"/>
                    </a:lnTo>
                    <a:lnTo>
                      <a:pt x="97435" y="0"/>
                    </a:lnTo>
                    <a:lnTo>
                      <a:pt x="10823" y="4260"/>
                    </a:lnTo>
                    <a:close/>
                  </a:path>
                </a:pathLst>
              </a:custGeom>
              <a:solidFill>
                <a:srgbClr val="FFFFFF"/>
              </a:solidFill>
              <a:ln w="822" cap="flat">
                <a:noFill/>
                <a:prstDash val="solid"/>
                <a:miter/>
              </a:ln>
            </p:spPr>
            <p:txBody>
              <a:bodyPr rtlCol="0" anchor="ctr"/>
              <a:lstStyle/>
              <a:p>
                <a:endParaRPr lang="en-US"/>
              </a:p>
            </p:txBody>
          </p:sp>
          <p:sp>
            <p:nvSpPr>
              <p:cNvPr id="452" name="Freeform 451">
                <a:extLst>
                  <a:ext uri="{FF2B5EF4-FFF2-40B4-BE49-F238E27FC236}">
                    <a16:creationId xmlns:a16="http://schemas.microsoft.com/office/drawing/2014/main" id="{5077330D-8145-DFA6-00AB-CF42289070FF}"/>
                  </a:ext>
                </a:extLst>
              </p:cNvPr>
              <p:cNvSpPr/>
              <p:nvPr/>
            </p:nvSpPr>
            <p:spPr>
              <a:xfrm>
                <a:off x="306690" y="3868601"/>
                <a:ext cx="27263" cy="65092"/>
              </a:xfrm>
              <a:custGeom>
                <a:avLst/>
                <a:gdLst>
                  <a:gd name="connsiteX0" fmla="*/ 0 w 27263"/>
                  <a:gd name="connsiteY0" fmla="*/ 65082 h 65092"/>
                  <a:gd name="connsiteX1" fmla="*/ 26631 w 27263"/>
                  <a:gd name="connsiteY1" fmla="*/ 2 h 65092"/>
                  <a:gd name="connsiteX2" fmla="*/ 0 w 27263"/>
                  <a:gd name="connsiteY2" fmla="*/ 65082 h 65092"/>
                </a:gdLst>
                <a:ahLst/>
                <a:cxnLst>
                  <a:cxn ang="0">
                    <a:pos x="connsiteX0" y="connsiteY0"/>
                  </a:cxn>
                  <a:cxn ang="0">
                    <a:pos x="connsiteX1" y="connsiteY1"/>
                  </a:cxn>
                  <a:cxn ang="0">
                    <a:pos x="connsiteX2" y="connsiteY2"/>
                  </a:cxn>
                </a:cxnLst>
                <a:rect l="l" t="t" r="r" b="b"/>
                <a:pathLst>
                  <a:path w="27263" h="65092">
                    <a:moveTo>
                      <a:pt x="0" y="65082"/>
                    </a:moveTo>
                    <a:cubicBezTo>
                      <a:pt x="814" y="66036"/>
                      <a:pt x="32059" y="561"/>
                      <a:pt x="26631" y="2"/>
                    </a:cubicBezTo>
                    <a:cubicBezTo>
                      <a:pt x="22675" y="-401"/>
                      <a:pt x="-41" y="65164"/>
                      <a:pt x="0" y="65082"/>
                    </a:cubicBezTo>
                    <a:close/>
                  </a:path>
                </a:pathLst>
              </a:custGeom>
              <a:solidFill>
                <a:srgbClr val="988B89">
                  <a:alpha val="71000"/>
                </a:srgbClr>
              </a:solidFill>
              <a:ln w="822" cap="flat">
                <a:noFill/>
                <a:prstDash val="solid"/>
                <a:miter/>
              </a:ln>
            </p:spPr>
            <p:txBody>
              <a:bodyPr rtlCol="0" anchor="ctr"/>
              <a:lstStyle/>
              <a:p>
                <a:endParaRPr lang="en-US"/>
              </a:p>
            </p:txBody>
          </p:sp>
          <p:sp>
            <p:nvSpPr>
              <p:cNvPr id="453" name="Freeform 452">
                <a:extLst>
                  <a:ext uri="{FF2B5EF4-FFF2-40B4-BE49-F238E27FC236}">
                    <a16:creationId xmlns:a16="http://schemas.microsoft.com/office/drawing/2014/main" id="{B4982FAA-2116-D41D-1792-450CAE49E154}"/>
                  </a:ext>
                </a:extLst>
              </p:cNvPr>
              <p:cNvSpPr/>
              <p:nvPr/>
            </p:nvSpPr>
            <p:spPr>
              <a:xfrm>
                <a:off x="317241" y="4564784"/>
                <a:ext cx="27157" cy="1966"/>
              </a:xfrm>
              <a:custGeom>
                <a:avLst/>
                <a:gdLst>
                  <a:gd name="connsiteX0" fmla="*/ 27158 w 27157"/>
                  <a:gd name="connsiteY0" fmla="*/ 983 h 1966"/>
                  <a:gd name="connsiteX1" fmla="*/ 568 w 27157"/>
                  <a:gd name="connsiteY1" fmla="*/ 983 h 1966"/>
                  <a:gd name="connsiteX2" fmla="*/ 27158 w 27157"/>
                  <a:gd name="connsiteY2" fmla="*/ 983 h 1966"/>
                </a:gdLst>
                <a:ahLst/>
                <a:cxnLst>
                  <a:cxn ang="0">
                    <a:pos x="connsiteX0" y="connsiteY0"/>
                  </a:cxn>
                  <a:cxn ang="0">
                    <a:pos x="connsiteX1" y="connsiteY1"/>
                  </a:cxn>
                  <a:cxn ang="0">
                    <a:pos x="connsiteX2" y="connsiteY2"/>
                  </a:cxn>
                </a:cxnLst>
                <a:rect l="l" t="t" r="r" b="b"/>
                <a:pathLst>
                  <a:path w="27157" h="1966">
                    <a:moveTo>
                      <a:pt x="27158" y="983"/>
                    </a:moveTo>
                    <a:cubicBezTo>
                      <a:pt x="27158" y="983"/>
                      <a:pt x="5741" y="-1229"/>
                      <a:pt x="568" y="983"/>
                    </a:cubicBezTo>
                    <a:cubicBezTo>
                      <a:pt x="-4597" y="3196"/>
                      <a:pt x="27158" y="983"/>
                      <a:pt x="27158" y="983"/>
                    </a:cubicBezTo>
                    <a:close/>
                  </a:path>
                </a:pathLst>
              </a:custGeom>
              <a:solidFill>
                <a:srgbClr val="DEADA3"/>
              </a:solidFill>
              <a:ln w="822" cap="flat">
                <a:noFill/>
                <a:prstDash val="solid"/>
                <a:miter/>
              </a:ln>
            </p:spPr>
            <p:txBody>
              <a:bodyPr rtlCol="0" anchor="ctr"/>
              <a:lstStyle/>
              <a:p>
                <a:endParaRPr lang="en-US"/>
              </a:p>
            </p:txBody>
          </p:sp>
          <p:sp>
            <p:nvSpPr>
              <p:cNvPr id="454" name="Freeform 453">
                <a:extLst>
                  <a:ext uri="{FF2B5EF4-FFF2-40B4-BE49-F238E27FC236}">
                    <a16:creationId xmlns:a16="http://schemas.microsoft.com/office/drawing/2014/main" id="{BD2E3E77-7DF3-544A-90C6-1B20E022CD81}"/>
                  </a:ext>
                </a:extLst>
              </p:cNvPr>
              <p:cNvSpPr/>
              <p:nvPr/>
            </p:nvSpPr>
            <p:spPr>
              <a:xfrm>
                <a:off x="517521" y="4537705"/>
                <a:ext cx="25540" cy="9376"/>
              </a:xfrm>
              <a:custGeom>
                <a:avLst/>
                <a:gdLst>
                  <a:gd name="connsiteX0" fmla="*/ 25540 w 25540"/>
                  <a:gd name="connsiteY0" fmla="*/ 0 h 9376"/>
                  <a:gd name="connsiteX1" fmla="*/ 406 w 25540"/>
                  <a:gd name="connsiteY1" fmla="*/ 8660 h 9376"/>
                  <a:gd name="connsiteX2" fmla="*/ 25540 w 25540"/>
                  <a:gd name="connsiteY2" fmla="*/ 0 h 9376"/>
                </a:gdLst>
                <a:ahLst/>
                <a:cxnLst>
                  <a:cxn ang="0">
                    <a:pos x="connsiteX0" y="connsiteY0"/>
                  </a:cxn>
                  <a:cxn ang="0">
                    <a:pos x="connsiteX1" y="connsiteY1"/>
                  </a:cxn>
                  <a:cxn ang="0">
                    <a:pos x="connsiteX2" y="connsiteY2"/>
                  </a:cxn>
                </a:cxnLst>
                <a:rect l="l" t="t" r="r" b="b"/>
                <a:pathLst>
                  <a:path w="25540" h="9376">
                    <a:moveTo>
                      <a:pt x="25540" y="0"/>
                    </a:moveTo>
                    <a:cubicBezTo>
                      <a:pt x="25540" y="0"/>
                      <a:pt x="4568" y="4885"/>
                      <a:pt x="406" y="8660"/>
                    </a:cubicBezTo>
                    <a:cubicBezTo>
                      <a:pt x="-3764" y="12444"/>
                      <a:pt x="25540" y="0"/>
                      <a:pt x="25540" y="0"/>
                    </a:cubicBezTo>
                    <a:close/>
                  </a:path>
                </a:pathLst>
              </a:custGeom>
              <a:solidFill>
                <a:srgbClr val="DEADA3"/>
              </a:solidFill>
              <a:ln w="822" cap="flat">
                <a:noFill/>
                <a:prstDash val="solid"/>
                <a:miter/>
              </a:ln>
            </p:spPr>
            <p:txBody>
              <a:bodyPr rtlCol="0" anchor="ctr"/>
              <a:lstStyle/>
              <a:p>
                <a:endParaRPr lang="en-US"/>
              </a:p>
            </p:txBody>
          </p:sp>
        </p:grpSp>
        <p:grpSp>
          <p:nvGrpSpPr>
            <p:cNvPr id="455" name="Graphic 2">
              <a:extLst>
                <a:ext uri="{FF2B5EF4-FFF2-40B4-BE49-F238E27FC236}">
                  <a16:creationId xmlns:a16="http://schemas.microsoft.com/office/drawing/2014/main" id="{7D46F213-FB6E-8F0C-7B8E-799756DA7C84}"/>
                </a:ext>
              </a:extLst>
            </p:cNvPr>
            <p:cNvGrpSpPr/>
            <p:nvPr/>
          </p:nvGrpSpPr>
          <p:grpSpPr>
            <a:xfrm>
              <a:off x="1900515" y="5624253"/>
              <a:ext cx="772009" cy="1383924"/>
              <a:chOff x="1869851" y="3174581"/>
              <a:chExt cx="772009" cy="1383924"/>
            </a:xfrm>
          </p:grpSpPr>
          <p:sp>
            <p:nvSpPr>
              <p:cNvPr id="456" name="Freeform 455">
                <a:extLst>
                  <a:ext uri="{FF2B5EF4-FFF2-40B4-BE49-F238E27FC236}">
                    <a16:creationId xmlns:a16="http://schemas.microsoft.com/office/drawing/2014/main" id="{89BDF00F-060F-C5BA-9EE9-948775E26632}"/>
                  </a:ext>
                </a:extLst>
              </p:cNvPr>
              <p:cNvSpPr/>
              <p:nvPr/>
            </p:nvSpPr>
            <p:spPr>
              <a:xfrm>
                <a:off x="1899055" y="4399970"/>
                <a:ext cx="129025" cy="84481"/>
              </a:xfrm>
              <a:custGeom>
                <a:avLst/>
                <a:gdLst>
                  <a:gd name="connsiteX0" fmla="*/ 129025 w 129025"/>
                  <a:gd name="connsiteY0" fmla="*/ 82023 h 84481"/>
                  <a:gd name="connsiteX1" fmla="*/ 126657 w 129025"/>
                  <a:gd name="connsiteY1" fmla="*/ 84482 h 84481"/>
                  <a:gd name="connsiteX2" fmla="*/ 124946 w 129025"/>
                  <a:gd name="connsiteY2" fmla="*/ 84161 h 84481"/>
                  <a:gd name="connsiteX3" fmla="*/ 1357 w 129025"/>
                  <a:gd name="connsiteY3" fmla="*/ 8290 h 84481"/>
                  <a:gd name="connsiteX4" fmla="*/ 0 w 129025"/>
                  <a:gd name="connsiteY4" fmla="*/ 6744 h 84481"/>
                  <a:gd name="connsiteX5" fmla="*/ 2434 w 129025"/>
                  <a:gd name="connsiteY5" fmla="*/ 4384 h 84481"/>
                  <a:gd name="connsiteX6" fmla="*/ 103645 w 129025"/>
                  <a:gd name="connsiteY6" fmla="*/ 0 h 84481"/>
                  <a:gd name="connsiteX7" fmla="*/ 129025 w 129025"/>
                  <a:gd name="connsiteY7" fmla="*/ 82023 h 84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025" h="84481">
                    <a:moveTo>
                      <a:pt x="129025" y="82023"/>
                    </a:moveTo>
                    <a:cubicBezTo>
                      <a:pt x="128080" y="83051"/>
                      <a:pt x="127257" y="83890"/>
                      <a:pt x="126657" y="84482"/>
                    </a:cubicBezTo>
                    <a:cubicBezTo>
                      <a:pt x="126081" y="84383"/>
                      <a:pt x="125514" y="84276"/>
                      <a:pt x="124946" y="84161"/>
                    </a:cubicBezTo>
                    <a:cubicBezTo>
                      <a:pt x="61651" y="71956"/>
                      <a:pt x="13817" y="22338"/>
                      <a:pt x="1357" y="8290"/>
                    </a:cubicBezTo>
                    <a:cubicBezTo>
                      <a:pt x="847" y="7714"/>
                      <a:pt x="395" y="7196"/>
                      <a:pt x="0" y="6744"/>
                    </a:cubicBezTo>
                    <a:cubicBezTo>
                      <a:pt x="707" y="6177"/>
                      <a:pt x="1521" y="5387"/>
                      <a:pt x="2434" y="4384"/>
                    </a:cubicBezTo>
                    <a:lnTo>
                      <a:pt x="103645" y="0"/>
                    </a:lnTo>
                    <a:lnTo>
                      <a:pt x="129025" y="82023"/>
                    </a:lnTo>
                    <a:close/>
                  </a:path>
                </a:pathLst>
              </a:custGeom>
              <a:solidFill>
                <a:srgbClr val="975858"/>
              </a:solidFill>
              <a:ln w="822" cap="flat">
                <a:noFill/>
                <a:prstDash val="solid"/>
                <a:miter/>
              </a:ln>
            </p:spPr>
            <p:txBody>
              <a:bodyPr rtlCol="0" anchor="ctr"/>
              <a:lstStyle/>
              <a:p>
                <a:endParaRPr lang="en-US"/>
              </a:p>
            </p:txBody>
          </p:sp>
          <p:sp>
            <p:nvSpPr>
              <p:cNvPr id="457" name="Freeform 456">
                <a:extLst>
                  <a:ext uri="{FF2B5EF4-FFF2-40B4-BE49-F238E27FC236}">
                    <a16:creationId xmlns:a16="http://schemas.microsoft.com/office/drawing/2014/main" id="{10904808-7708-7610-DD58-CCFE6C499785}"/>
                  </a:ext>
                </a:extLst>
              </p:cNvPr>
              <p:cNvSpPr/>
              <p:nvPr/>
            </p:nvSpPr>
            <p:spPr>
              <a:xfrm>
                <a:off x="2167130" y="4507116"/>
                <a:ext cx="67425" cy="51388"/>
              </a:xfrm>
              <a:custGeom>
                <a:avLst/>
                <a:gdLst>
                  <a:gd name="connsiteX0" fmla="*/ 1 w 67425"/>
                  <a:gd name="connsiteY0" fmla="*/ 32497 h 51388"/>
                  <a:gd name="connsiteX1" fmla="*/ 12831 w 67425"/>
                  <a:gd name="connsiteY1" fmla="*/ 49242 h 51388"/>
                  <a:gd name="connsiteX2" fmla="*/ 53937 w 67425"/>
                  <a:gd name="connsiteY2" fmla="*/ 45977 h 51388"/>
                  <a:gd name="connsiteX3" fmla="*/ 67425 w 67425"/>
                  <a:gd name="connsiteY3" fmla="*/ 23795 h 51388"/>
                  <a:gd name="connsiteX4" fmla="*/ 1 w 67425"/>
                  <a:gd name="connsiteY4" fmla="*/ 32497 h 51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25" h="51388">
                    <a:moveTo>
                      <a:pt x="1" y="32497"/>
                    </a:moveTo>
                    <a:cubicBezTo>
                      <a:pt x="-73" y="35976"/>
                      <a:pt x="4130" y="46635"/>
                      <a:pt x="12831" y="49242"/>
                    </a:cubicBezTo>
                    <a:cubicBezTo>
                      <a:pt x="21533" y="51849"/>
                      <a:pt x="44372" y="53371"/>
                      <a:pt x="53937" y="45977"/>
                    </a:cubicBezTo>
                    <a:cubicBezTo>
                      <a:pt x="63510" y="38583"/>
                      <a:pt x="67425" y="26871"/>
                      <a:pt x="67425" y="23795"/>
                    </a:cubicBezTo>
                    <a:cubicBezTo>
                      <a:pt x="67425" y="-24054"/>
                      <a:pt x="437" y="11615"/>
                      <a:pt x="1" y="32497"/>
                    </a:cubicBezTo>
                    <a:close/>
                  </a:path>
                </a:pathLst>
              </a:custGeom>
              <a:solidFill>
                <a:srgbClr val="2C2D30"/>
              </a:solidFill>
              <a:ln w="822" cap="flat">
                <a:noFill/>
                <a:prstDash val="solid"/>
                <a:miter/>
              </a:ln>
            </p:spPr>
            <p:txBody>
              <a:bodyPr rtlCol="0" anchor="ctr"/>
              <a:lstStyle/>
              <a:p>
                <a:endParaRPr lang="en-US"/>
              </a:p>
            </p:txBody>
          </p:sp>
          <p:sp>
            <p:nvSpPr>
              <p:cNvPr id="458" name="Freeform 457">
                <a:extLst>
                  <a:ext uri="{FF2B5EF4-FFF2-40B4-BE49-F238E27FC236}">
                    <a16:creationId xmlns:a16="http://schemas.microsoft.com/office/drawing/2014/main" id="{085EA678-B84B-2101-C128-A172445705B0}"/>
                  </a:ext>
                </a:extLst>
              </p:cNvPr>
              <p:cNvSpPr/>
              <p:nvPr/>
            </p:nvSpPr>
            <p:spPr>
              <a:xfrm>
                <a:off x="1869851" y="4463274"/>
                <a:ext cx="154593" cy="84954"/>
              </a:xfrm>
              <a:custGeom>
                <a:avLst/>
                <a:gdLst>
                  <a:gd name="connsiteX0" fmla="*/ 17352 w 154593"/>
                  <a:gd name="connsiteY0" fmla="*/ 26968 h 84954"/>
                  <a:gd name="connsiteX1" fmla="*/ 171 w 154593"/>
                  <a:gd name="connsiteY1" fmla="*/ 51979 h 84954"/>
                  <a:gd name="connsiteX2" fmla="*/ 64988 w 154593"/>
                  <a:gd name="connsiteY2" fmla="*/ 84605 h 84954"/>
                  <a:gd name="connsiteX3" fmla="*/ 108487 w 154593"/>
                  <a:gd name="connsiteY3" fmla="*/ 70253 h 84954"/>
                  <a:gd name="connsiteX4" fmla="*/ 154594 w 154593"/>
                  <a:gd name="connsiteY4" fmla="*/ 11531 h 84954"/>
                  <a:gd name="connsiteX5" fmla="*/ 148286 w 154593"/>
                  <a:gd name="connsiteY5" fmla="*/ 0 h 84954"/>
                  <a:gd name="connsiteX6" fmla="*/ 79554 w 154593"/>
                  <a:gd name="connsiteY6" fmla="*/ 60466 h 84954"/>
                  <a:gd name="connsiteX7" fmla="*/ 17352 w 154593"/>
                  <a:gd name="connsiteY7" fmla="*/ 26968 h 84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593" h="84954">
                    <a:moveTo>
                      <a:pt x="17352" y="26968"/>
                    </a:moveTo>
                    <a:cubicBezTo>
                      <a:pt x="17352" y="26968"/>
                      <a:pt x="-2008" y="44149"/>
                      <a:pt x="171" y="51979"/>
                    </a:cubicBezTo>
                    <a:cubicBezTo>
                      <a:pt x="2342" y="59808"/>
                      <a:pt x="36712" y="82862"/>
                      <a:pt x="64988" y="84605"/>
                    </a:cubicBezTo>
                    <a:cubicBezTo>
                      <a:pt x="93264" y="86349"/>
                      <a:pt x="101529" y="81562"/>
                      <a:pt x="108487" y="70253"/>
                    </a:cubicBezTo>
                    <a:cubicBezTo>
                      <a:pt x="115445" y="58945"/>
                      <a:pt x="154594" y="11531"/>
                      <a:pt x="154594" y="11531"/>
                    </a:cubicBezTo>
                    <a:lnTo>
                      <a:pt x="148286" y="0"/>
                    </a:lnTo>
                    <a:cubicBezTo>
                      <a:pt x="148286" y="0"/>
                      <a:pt x="102607" y="58723"/>
                      <a:pt x="79554" y="60466"/>
                    </a:cubicBezTo>
                    <a:cubicBezTo>
                      <a:pt x="56509" y="62202"/>
                      <a:pt x="17352" y="43063"/>
                      <a:pt x="17352" y="26968"/>
                    </a:cubicBezTo>
                    <a:close/>
                  </a:path>
                </a:pathLst>
              </a:custGeom>
              <a:solidFill>
                <a:srgbClr val="2C2D30"/>
              </a:solidFill>
              <a:ln w="822" cap="flat">
                <a:noFill/>
                <a:prstDash val="solid"/>
                <a:miter/>
              </a:ln>
            </p:spPr>
            <p:txBody>
              <a:bodyPr rtlCol="0" anchor="ctr"/>
              <a:lstStyle/>
              <a:p>
                <a:endParaRPr lang="en-US"/>
              </a:p>
            </p:txBody>
          </p:sp>
          <p:sp>
            <p:nvSpPr>
              <p:cNvPr id="459" name="Freeform 458">
                <a:extLst>
                  <a:ext uri="{FF2B5EF4-FFF2-40B4-BE49-F238E27FC236}">
                    <a16:creationId xmlns:a16="http://schemas.microsoft.com/office/drawing/2014/main" id="{392F36A5-8C14-B086-703B-6E6CA26BF403}"/>
                  </a:ext>
                </a:extLst>
              </p:cNvPr>
              <p:cNvSpPr/>
              <p:nvPr/>
            </p:nvSpPr>
            <p:spPr>
              <a:xfrm>
                <a:off x="1970855" y="3210789"/>
                <a:ext cx="227605" cy="357783"/>
              </a:xfrm>
              <a:custGeom>
                <a:avLst/>
                <a:gdLst>
                  <a:gd name="connsiteX0" fmla="*/ 154513 w 227605"/>
                  <a:gd name="connsiteY0" fmla="*/ 4248 h 357783"/>
                  <a:gd name="connsiteX1" fmla="*/ 193661 w 227605"/>
                  <a:gd name="connsiteY1" fmla="*/ 334 h 357783"/>
                  <a:gd name="connsiteX2" fmla="*/ 226822 w 227605"/>
                  <a:gd name="connsiteY2" fmla="*/ 25328 h 357783"/>
                  <a:gd name="connsiteX3" fmla="*/ 215851 w 227605"/>
                  <a:gd name="connsiteY3" fmla="*/ 34695 h 357783"/>
                  <a:gd name="connsiteX4" fmla="*/ 198884 w 227605"/>
                  <a:gd name="connsiteY4" fmla="*/ 23387 h 357783"/>
                  <a:gd name="connsiteX5" fmla="*/ 183660 w 227605"/>
                  <a:gd name="connsiteY5" fmla="*/ 41226 h 357783"/>
                  <a:gd name="connsiteX6" fmla="*/ 210563 w 227605"/>
                  <a:gd name="connsiteY6" fmla="*/ 29029 h 357783"/>
                  <a:gd name="connsiteX7" fmla="*/ 210192 w 227605"/>
                  <a:gd name="connsiteY7" fmla="*/ 48619 h 357783"/>
                  <a:gd name="connsiteX8" fmla="*/ 169300 w 227605"/>
                  <a:gd name="connsiteY8" fmla="*/ 83417 h 357783"/>
                  <a:gd name="connsiteX9" fmla="*/ 125365 w 227605"/>
                  <a:gd name="connsiteY9" fmla="*/ 142140 h 357783"/>
                  <a:gd name="connsiteX10" fmla="*/ 109706 w 227605"/>
                  <a:gd name="connsiteY10" fmla="*/ 193905 h 357783"/>
                  <a:gd name="connsiteX11" fmla="*/ 172343 w 227605"/>
                  <a:gd name="connsiteY11" fmla="*/ 193905 h 357783"/>
                  <a:gd name="connsiteX12" fmla="*/ 179737 w 227605"/>
                  <a:gd name="connsiteY12" fmla="*/ 230882 h 357783"/>
                  <a:gd name="connsiteX13" fmla="*/ 125365 w 227605"/>
                  <a:gd name="connsiteY13" fmla="*/ 356601 h 357783"/>
                  <a:gd name="connsiteX14" fmla="*/ 105355 w 227605"/>
                  <a:gd name="connsiteY14" fmla="*/ 342250 h 357783"/>
                  <a:gd name="connsiteX15" fmla="*/ 102312 w 227605"/>
                  <a:gd name="connsiteY15" fmla="*/ 319632 h 357783"/>
                  <a:gd name="connsiteX16" fmla="*/ 32281 w 227605"/>
                  <a:gd name="connsiteY16" fmla="*/ 285698 h 357783"/>
                  <a:gd name="connsiteX17" fmla="*/ 90 w 227605"/>
                  <a:gd name="connsiteY17" fmla="*/ 230454 h 357783"/>
                  <a:gd name="connsiteX18" fmla="*/ 37067 w 227605"/>
                  <a:gd name="connsiteY18" fmla="*/ 158243 h 357783"/>
                  <a:gd name="connsiteX19" fmla="*/ 90140 w 227605"/>
                  <a:gd name="connsiteY19" fmla="*/ 106915 h 357783"/>
                  <a:gd name="connsiteX20" fmla="*/ 127553 w 227605"/>
                  <a:gd name="connsiteY20" fmla="*/ 60808 h 357783"/>
                  <a:gd name="connsiteX21" fmla="*/ 154513 w 227605"/>
                  <a:gd name="connsiteY21" fmla="*/ 4248 h 357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7605" h="357783">
                    <a:moveTo>
                      <a:pt x="154513" y="4248"/>
                    </a:moveTo>
                    <a:cubicBezTo>
                      <a:pt x="154513" y="4248"/>
                      <a:pt x="187139" y="-1410"/>
                      <a:pt x="193661" y="334"/>
                    </a:cubicBezTo>
                    <a:cubicBezTo>
                      <a:pt x="200183" y="2077"/>
                      <a:pt x="224314" y="22054"/>
                      <a:pt x="226822" y="25328"/>
                    </a:cubicBezTo>
                    <a:cubicBezTo>
                      <a:pt x="229331" y="28609"/>
                      <a:pt x="225852" y="38174"/>
                      <a:pt x="215851" y="34695"/>
                    </a:cubicBezTo>
                    <a:cubicBezTo>
                      <a:pt x="205850" y="31216"/>
                      <a:pt x="200627" y="22515"/>
                      <a:pt x="198884" y="23387"/>
                    </a:cubicBezTo>
                    <a:cubicBezTo>
                      <a:pt x="197140" y="24259"/>
                      <a:pt x="181045" y="37738"/>
                      <a:pt x="183660" y="41226"/>
                    </a:cubicBezTo>
                    <a:cubicBezTo>
                      <a:pt x="186267" y="44705"/>
                      <a:pt x="206146" y="26841"/>
                      <a:pt x="210563" y="29029"/>
                    </a:cubicBezTo>
                    <a:cubicBezTo>
                      <a:pt x="214979" y="31216"/>
                      <a:pt x="229339" y="29481"/>
                      <a:pt x="210192" y="48619"/>
                    </a:cubicBezTo>
                    <a:cubicBezTo>
                      <a:pt x="191054" y="67758"/>
                      <a:pt x="181481" y="78631"/>
                      <a:pt x="169300" y="83417"/>
                    </a:cubicBezTo>
                    <a:cubicBezTo>
                      <a:pt x="157120" y="88204"/>
                      <a:pt x="136674" y="125609"/>
                      <a:pt x="125365" y="142140"/>
                    </a:cubicBezTo>
                    <a:cubicBezTo>
                      <a:pt x="114057" y="158671"/>
                      <a:pt x="105791" y="193469"/>
                      <a:pt x="109706" y="193905"/>
                    </a:cubicBezTo>
                    <a:cubicBezTo>
                      <a:pt x="113621" y="194341"/>
                      <a:pt x="172343" y="193905"/>
                      <a:pt x="172343" y="193905"/>
                    </a:cubicBezTo>
                    <a:lnTo>
                      <a:pt x="179737" y="230882"/>
                    </a:lnTo>
                    <a:cubicBezTo>
                      <a:pt x="179737" y="230882"/>
                      <a:pt x="130144" y="353550"/>
                      <a:pt x="125365" y="356601"/>
                    </a:cubicBezTo>
                    <a:cubicBezTo>
                      <a:pt x="120578" y="359644"/>
                      <a:pt x="111441" y="357473"/>
                      <a:pt x="105355" y="342250"/>
                    </a:cubicBezTo>
                    <a:cubicBezTo>
                      <a:pt x="99269" y="327026"/>
                      <a:pt x="102312" y="319632"/>
                      <a:pt x="102312" y="319632"/>
                    </a:cubicBezTo>
                    <a:cubicBezTo>
                      <a:pt x="102312" y="319632"/>
                      <a:pt x="52718" y="310931"/>
                      <a:pt x="32281" y="285698"/>
                    </a:cubicBezTo>
                    <a:cubicBezTo>
                      <a:pt x="11835" y="260465"/>
                      <a:pt x="-1218" y="244370"/>
                      <a:pt x="90" y="230454"/>
                    </a:cubicBezTo>
                    <a:cubicBezTo>
                      <a:pt x="1398" y="216530"/>
                      <a:pt x="12270" y="177818"/>
                      <a:pt x="37067" y="158243"/>
                    </a:cubicBezTo>
                    <a:cubicBezTo>
                      <a:pt x="61864" y="138669"/>
                      <a:pt x="78395" y="119095"/>
                      <a:pt x="90140" y="106915"/>
                    </a:cubicBezTo>
                    <a:cubicBezTo>
                      <a:pt x="101884" y="94734"/>
                      <a:pt x="122330" y="71245"/>
                      <a:pt x="127553" y="60808"/>
                    </a:cubicBezTo>
                    <a:cubicBezTo>
                      <a:pt x="132775" y="50371"/>
                      <a:pt x="148863" y="5112"/>
                      <a:pt x="154513" y="4248"/>
                    </a:cubicBezTo>
                    <a:close/>
                  </a:path>
                </a:pathLst>
              </a:custGeom>
              <a:solidFill>
                <a:srgbClr val="825336"/>
              </a:solidFill>
              <a:ln w="822" cap="flat">
                <a:noFill/>
                <a:prstDash val="solid"/>
                <a:miter/>
              </a:ln>
            </p:spPr>
            <p:txBody>
              <a:bodyPr rtlCol="0" anchor="ctr"/>
              <a:lstStyle/>
              <a:p>
                <a:endParaRPr lang="en-US"/>
              </a:p>
            </p:txBody>
          </p:sp>
          <p:sp>
            <p:nvSpPr>
              <p:cNvPr id="460" name="Freeform 459">
                <a:extLst>
                  <a:ext uri="{FF2B5EF4-FFF2-40B4-BE49-F238E27FC236}">
                    <a16:creationId xmlns:a16="http://schemas.microsoft.com/office/drawing/2014/main" id="{50B5A673-4719-035A-5149-A30679DDE348}"/>
                  </a:ext>
                </a:extLst>
              </p:cNvPr>
              <p:cNvSpPr/>
              <p:nvPr/>
            </p:nvSpPr>
            <p:spPr>
              <a:xfrm>
                <a:off x="2317262" y="3348177"/>
                <a:ext cx="324598" cy="224251"/>
              </a:xfrm>
              <a:custGeom>
                <a:avLst/>
                <a:gdLst>
                  <a:gd name="connsiteX0" fmla="*/ 12558 w 324598"/>
                  <a:gd name="connsiteY0" fmla="*/ 54773 h 224251"/>
                  <a:gd name="connsiteX1" fmla="*/ 7335 w 324598"/>
                  <a:gd name="connsiteY1" fmla="*/ 162217 h 224251"/>
                  <a:gd name="connsiteX2" fmla="*/ 63451 w 324598"/>
                  <a:gd name="connsiteY2" fmla="*/ 207460 h 224251"/>
                  <a:gd name="connsiteX3" fmla="*/ 69973 w 324598"/>
                  <a:gd name="connsiteY3" fmla="*/ 188322 h 224251"/>
                  <a:gd name="connsiteX4" fmla="*/ 131747 w 324598"/>
                  <a:gd name="connsiteY4" fmla="*/ 215290 h 224251"/>
                  <a:gd name="connsiteX5" fmla="*/ 228754 w 324598"/>
                  <a:gd name="connsiteY5" fmla="*/ 215290 h 224251"/>
                  <a:gd name="connsiteX6" fmla="*/ 280519 w 324598"/>
                  <a:gd name="connsiteY6" fmla="*/ 119590 h 224251"/>
                  <a:gd name="connsiteX7" fmla="*/ 304658 w 324598"/>
                  <a:gd name="connsiteY7" fmla="*/ 48901 h 224251"/>
                  <a:gd name="connsiteX8" fmla="*/ 324454 w 324598"/>
                  <a:gd name="connsiteY8" fmla="*/ 16060 h 224251"/>
                  <a:gd name="connsiteX9" fmla="*/ 266167 w 324598"/>
                  <a:gd name="connsiteY9" fmla="*/ 13453 h 224251"/>
                  <a:gd name="connsiteX10" fmla="*/ 247679 w 324598"/>
                  <a:gd name="connsiteY10" fmla="*/ 66739 h 224251"/>
                  <a:gd name="connsiteX11" fmla="*/ 195264 w 324598"/>
                  <a:gd name="connsiteY11" fmla="*/ 148302 h 224251"/>
                  <a:gd name="connsiteX12" fmla="*/ 145671 w 324598"/>
                  <a:gd name="connsiteY12" fmla="*/ 111760 h 224251"/>
                  <a:gd name="connsiteX13" fmla="*/ 37354 w 324598"/>
                  <a:gd name="connsiteY13" fmla="*/ 49123 h 224251"/>
                  <a:gd name="connsiteX14" fmla="*/ 12558 w 324598"/>
                  <a:gd name="connsiteY14" fmla="*/ 54773 h 224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4598" h="224251">
                    <a:moveTo>
                      <a:pt x="12558" y="54773"/>
                    </a:moveTo>
                    <a:cubicBezTo>
                      <a:pt x="12558" y="54773"/>
                      <a:pt x="-11803" y="123941"/>
                      <a:pt x="7335" y="162217"/>
                    </a:cubicBezTo>
                    <a:cubicBezTo>
                      <a:pt x="26474" y="200494"/>
                      <a:pt x="63451" y="207460"/>
                      <a:pt x="63451" y="207460"/>
                    </a:cubicBezTo>
                    <a:cubicBezTo>
                      <a:pt x="63451" y="207460"/>
                      <a:pt x="71280" y="199630"/>
                      <a:pt x="69973" y="188322"/>
                    </a:cubicBezTo>
                    <a:cubicBezTo>
                      <a:pt x="69973" y="188322"/>
                      <a:pt x="106950" y="208332"/>
                      <a:pt x="131747" y="215290"/>
                    </a:cubicBezTo>
                    <a:cubicBezTo>
                      <a:pt x="156544" y="222248"/>
                      <a:pt x="191341" y="231385"/>
                      <a:pt x="228754" y="215290"/>
                    </a:cubicBezTo>
                    <a:cubicBezTo>
                      <a:pt x="266167" y="199195"/>
                      <a:pt x="277040" y="136121"/>
                      <a:pt x="280519" y="119590"/>
                    </a:cubicBezTo>
                    <a:cubicBezTo>
                      <a:pt x="283998" y="103059"/>
                      <a:pt x="299008" y="59773"/>
                      <a:pt x="304658" y="48901"/>
                    </a:cubicBezTo>
                    <a:cubicBezTo>
                      <a:pt x="310317" y="38028"/>
                      <a:pt x="320967" y="24326"/>
                      <a:pt x="324454" y="16060"/>
                    </a:cubicBezTo>
                    <a:cubicBezTo>
                      <a:pt x="327933" y="7795"/>
                      <a:pt x="267500" y="-14050"/>
                      <a:pt x="266167" y="13453"/>
                    </a:cubicBezTo>
                    <a:cubicBezTo>
                      <a:pt x="265082" y="35857"/>
                      <a:pt x="258988" y="46293"/>
                      <a:pt x="247679" y="66739"/>
                    </a:cubicBezTo>
                    <a:cubicBezTo>
                      <a:pt x="236370" y="87185"/>
                      <a:pt x="194828" y="143079"/>
                      <a:pt x="195264" y="148302"/>
                    </a:cubicBezTo>
                    <a:cubicBezTo>
                      <a:pt x="195264" y="148302"/>
                      <a:pt x="160902" y="133514"/>
                      <a:pt x="145671" y="111760"/>
                    </a:cubicBezTo>
                    <a:cubicBezTo>
                      <a:pt x="130447" y="90007"/>
                      <a:pt x="48663" y="50858"/>
                      <a:pt x="37354" y="49123"/>
                    </a:cubicBezTo>
                    <a:cubicBezTo>
                      <a:pt x="26046" y="47379"/>
                      <a:pt x="12558" y="54773"/>
                      <a:pt x="12558" y="54773"/>
                    </a:cubicBezTo>
                    <a:close/>
                  </a:path>
                </a:pathLst>
              </a:custGeom>
              <a:solidFill>
                <a:srgbClr val="825336"/>
              </a:solidFill>
              <a:ln w="822" cap="flat">
                <a:noFill/>
                <a:prstDash val="solid"/>
                <a:miter/>
              </a:ln>
            </p:spPr>
            <p:txBody>
              <a:bodyPr rtlCol="0" anchor="ctr"/>
              <a:lstStyle/>
              <a:p>
                <a:endParaRPr lang="en-US"/>
              </a:p>
            </p:txBody>
          </p:sp>
          <p:sp>
            <p:nvSpPr>
              <p:cNvPr id="461" name="Freeform 460">
                <a:extLst>
                  <a:ext uri="{FF2B5EF4-FFF2-40B4-BE49-F238E27FC236}">
                    <a16:creationId xmlns:a16="http://schemas.microsoft.com/office/drawing/2014/main" id="{6F1FE1FF-4CC1-4BC8-ADD6-EB0CC7F56CAF}"/>
                  </a:ext>
                </a:extLst>
              </p:cNvPr>
              <p:cNvSpPr/>
              <p:nvPr/>
            </p:nvSpPr>
            <p:spPr>
              <a:xfrm>
                <a:off x="2153824" y="3332475"/>
                <a:ext cx="134239" cy="226205"/>
              </a:xfrm>
              <a:custGeom>
                <a:avLst/>
                <a:gdLst>
                  <a:gd name="connsiteX0" fmla="*/ 134240 w 134239"/>
                  <a:gd name="connsiteY0" fmla="*/ 107017 h 226205"/>
                  <a:gd name="connsiteX1" fmla="*/ 108144 w 134239"/>
                  <a:gd name="connsiteY1" fmla="*/ 180963 h 226205"/>
                  <a:gd name="connsiteX2" fmla="*/ 57251 w 134239"/>
                  <a:gd name="connsiteY2" fmla="*/ 226206 h 226205"/>
                  <a:gd name="connsiteX3" fmla="*/ 9837 w 134239"/>
                  <a:gd name="connsiteY3" fmla="*/ 173133 h 226205"/>
                  <a:gd name="connsiteX4" fmla="*/ 10922 w 134239"/>
                  <a:gd name="connsiteY4" fmla="*/ 97657 h 226205"/>
                  <a:gd name="connsiteX5" fmla="*/ 31854 w 134239"/>
                  <a:gd name="connsiteY5" fmla="*/ 20890 h 226205"/>
                  <a:gd name="connsiteX6" fmla="*/ 32026 w 134239"/>
                  <a:gd name="connsiteY6" fmla="*/ 0 h 226205"/>
                  <a:gd name="connsiteX7" fmla="*/ 129470 w 134239"/>
                  <a:gd name="connsiteY7" fmla="*/ 1744 h 226205"/>
                  <a:gd name="connsiteX8" fmla="*/ 126731 w 134239"/>
                  <a:gd name="connsiteY8" fmla="*/ 24821 h 226205"/>
                  <a:gd name="connsiteX9" fmla="*/ 134240 w 134239"/>
                  <a:gd name="connsiteY9" fmla="*/ 107017 h 22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239" h="226205">
                    <a:moveTo>
                      <a:pt x="134240" y="107017"/>
                    </a:moveTo>
                    <a:lnTo>
                      <a:pt x="108144" y="180963"/>
                    </a:lnTo>
                    <a:lnTo>
                      <a:pt x="57251" y="226206"/>
                    </a:lnTo>
                    <a:lnTo>
                      <a:pt x="9837" y="173133"/>
                    </a:lnTo>
                    <a:cubicBezTo>
                      <a:pt x="9837" y="173133"/>
                      <a:pt x="-13003" y="119411"/>
                      <a:pt x="10922" y="97657"/>
                    </a:cubicBezTo>
                    <a:cubicBezTo>
                      <a:pt x="26779" y="83240"/>
                      <a:pt x="30883" y="45021"/>
                      <a:pt x="31854" y="20890"/>
                    </a:cubicBezTo>
                    <a:cubicBezTo>
                      <a:pt x="32347" y="8619"/>
                      <a:pt x="32026" y="0"/>
                      <a:pt x="32026" y="0"/>
                    </a:cubicBezTo>
                    <a:lnTo>
                      <a:pt x="129470" y="1744"/>
                    </a:lnTo>
                    <a:cubicBezTo>
                      <a:pt x="127521" y="6464"/>
                      <a:pt x="126756" y="14812"/>
                      <a:pt x="126731" y="24821"/>
                    </a:cubicBezTo>
                    <a:cubicBezTo>
                      <a:pt x="126616" y="57234"/>
                      <a:pt x="134240" y="107017"/>
                      <a:pt x="134240" y="107017"/>
                    </a:cubicBezTo>
                    <a:close/>
                  </a:path>
                </a:pathLst>
              </a:custGeom>
              <a:solidFill>
                <a:srgbClr val="825336"/>
              </a:solidFill>
              <a:ln w="822" cap="flat">
                <a:noFill/>
                <a:prstDash val="solid"/>
                <a:miter/>
              </a:ln>
            </p:spPr>
            <p:txBody>
              <a:bodyPr rtlCol="0" anchor="ctr"/>
              <a:lstStyle/>
              <a:p>
                <a:endParaRPr lang="en-US"/>
              </a:p>
            </p:txBody>
          </p:sp>
          <p:sp>
            <p:nvSpPr>
              <p:cNvPr id="462" name="Freeform 461">
                <a:extLst>
                  <a:ext uri="{FF2B5EF4-FFF2-40B4-BE49-F238E27FC236}">
                    <a16:creationId xmlns:a16="http://schemas.microsoft.com/office/drawing/2014/main" id="{EA8170DA-A8BB-A334-FE04-99BF1639D8A0}"/>
                  </a:ext>
                </a:extLst>
              </p:cNvPr>
              <p:cNvSpPr/>
              <p:nvPr/>
            </p:nvSpPr>
            <p:spPr>
              <a:xfrm>
                <a:off x="2088232" y="3419046"/>
                <a:ext cx="295147" cy="322190"/>
              </a:xfrm>
              <a:custGeom>
                <a:avLst/>
                <a:gdLst>
                  <a:gd name="connsiteX0" fmla="*/ 55846 w 295147"/>
                  <a:gd name="connsiteY0" fmla="*/ 435 h 322190"/>
                  <a:gd name="connsiteX1" fmla="*/ 167 w 295147"/>
                  <a:gd name="connsiteY1" fmla="*/ 155293 h 322190"/>
                  <a:gd name="connsiteX2" fmla="*/ 14954 w 295147"/>
                  <a:gd name="connsiteY2" fmla="*/ 213153 h 322190"/>
                  <a:gd name="connsiteX3" fmla="*/ 10168 w 295147"/>
                  <a:gd name="connsiteY3" fmla="*/ 291450 h 322190"/>
                  <a:gd name="connsiteX4" fmla="*/ 46923 w 295147"/>
                  <a:gd name="connsiteY4" fmla="*/ 321247 h 322190"/>
                  <a:gd name="connsiteX5" fmla="*/ 276386 w 295147"/>
                  <a:gd name="connsiteY5" fmla="*/ 307545 h 322190"/>
                  <a:gd name="connsiteX6" fmla="*/ 286823 w 295147"/>
                  <a:gd name="connsiteY6" fmla="*/ 241856 h 322190"/>
                  <a:gd name="connsiteX7" fmla="*/ 285515 w 295147"/>
                  <a:gd name="connsiteY7" fmla="*/ 207058 h 322190"/>
                  <a:gd name="connsiteX8" fmla="*/ 292473 w 295147"/>
                  <a:gd name="connsiteY8" fmla="*/ 136591 h 322190"/>
                  <a:gd name="connsiteX9" fmla="*/ 255060 w 295147"/>
                  <a:gd name="connsiteY9" fmla="*/ 97007 h 322190"/>
                  <a:gd name="connsiteX10" fmla="*/ 242443 w 295147"/>
                  <a:gd name="connsiteY10" fmla="*/ 8700 h 322190"/>
                  <a:gd name="connsiteX11" fmla="*/ 202423 w 295147"/>
                  <a:gd name="connsiteY11" fmla="*/ 1743 h 322190"/>
                  <a:gd name="connsiteX12" fmla="*/ 148051 w 295147"/>
                  <a:gd name="connsiteY12" fmla="*/ 73082 h 322190"/>
                  <a:gd name="connsiteX13" fmla="*/ 120211 w 295147"/>
                  <a:gd name="connsiteY13" fmla="*/ 116581 h 322190"/>
                  <a:gd name="connsiteX14" fmla="*/ 112381 w 295147"/>
                  <a:gd name="connsiteY14" fmla="*/ 64816 h 322190"/>
                  <a:gd name="connsiteX15" fmla="*/ 89328 w 295147"/>
                  <a:gd name="connsiteY15" fmla="*/ 38284 h 322190"/>
                  <a:gd name="connsiteX16" fmla="*/ 88021 w 295147"/>
                  <a:gd name="connsiteY16" fmla="*/ 7 h 322190"/>
                  <a:gd name="connsiteX17" fmla="*/ 55846 w 295147"/>
                  <a:gd name="connsiteY17" fmla="*/ 435 h 322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5147" h="322190">
                    <a:moveTo>
                      <a:pt x="55846" y="435"/>
                    </a:moveTo>
                    <a:cubicBezTo>
                      <a:pt x="55846" y="435"/>
                      <a:pt x="2996" y="132026"/>
                      <a:pt x="167" y="155293"/>
                    </a:cubicBezTo>
                    <a:cubicBezTo>
                      <a:pt x="-499" y="160787"/>
                      <a:pt x="167" y="195750"/>
                      <a:pt x="14954" y="213153"/>
                    </a:cubicBezTo>
                    <a:cubicBezTo>
                      <a:pt x="29742" y="230556"/>
                      <a:pt x="-8181" y="270691"/>
                      <a:pt x="10168" y="291450"/>
                    </a:cubicBezTo>
                    <a:cubicBezTo>
                      <a:pt x="30170" y="314075"/>
                      <a:pt x="36642" y="318944"/>
                      <a:pt x="46923" y="321247"/>
                    </a:cubicBezTo>
                    <a:cubicBezTo>
                      <a:pt x="61381" y="324479"/>
                      <a:pt x="252025" y="319289"/>
                      <a:pt x="276386" y="307545"/>
                    </a:cubicBezTo>
                    <a:cubicBezTo>
                      <a:pt x="300747" y="295800"/>
                      <a:pt x="298139" y="256652"/>
                      <a:pt x="286823" y="241856"/>
                    </a:cubicBezTo>
                    <a:cubicBezTo>
                      <a:pt x="275514" y="227068"/>
                      <a:pt x="284215" y="221410"/>
                      <a:pt x="285515" y="207058"/>
                    </a:cubicBezTo>
                    <a:cubicBezTo>
                      <a:pt x="286823" y="192707"/>
                      <a:pt x="299439" y="159208"/>
                      <a:pt x="292473" y="136591"/>
                    </a:cubicBezTo>
                    <a:cubicBezTo>
                      <a:pt x="292473" y="136591"/>
                      <a:pt x="262462" y="122239"/>
                      <a:pt x="255060" y="97007"/>
                    </a:cubicBezTo>
                    <a:cubicBezTo>
                      <a:pt x="247666" y="71774"/>
                      <a:pt x="237657" y="22625"/>
                      <a:pt x="242443" y="8700"/>
                    </a:cubicBezTo>
                    <a:cubicBezTo>
                      <a:pt x="247230" y="-5224"/>
                      <a:pt x="202423" y="1743"/>
                      <a:pt x="202423" y="1743"/>
                    </a:cubicBezTo>
                    <a:cubicBezTo>
                      <a:pt x="202423" y="1743"/>
                      <a:pt x="174583" y="57858"/>
                      <a:pt x="148051" y="73082"/>
                    </a:cubicBezTo>
                    <a:lnTo>
                      <a:pt x="120211" y="116581"/>
                    </a:lnTo>
                    <a:cubicBezTo>
                      <a:pt x="120211" y="116581"/>
                      <a:pt x="110638" y="71774"/>
                      <a:pt x="112381" y="64816"/>
                    </a:cubicBezTo>
                    <a:cubicBezTo>
                      <a:pt x="114125" y="57858"/>
                      <a:pt x="86713" y="55679"/>
                      <a:pt x="89328" y="38284"/>
                    </a:cubicBezTo>
                    <a:cubicBezTo>
                      <a:pt x="91936" y="20881"/>
                      <a:pt x="88021" y="7"/>
                      <a:pt x="88021" y="7"/>
                    </a:cubicBezTo>
                    <a:lnTo>
                      <a:pt x="55846" y="435"/>
                    </a:lnTo>
                    <a:close/>
                  </a:path>
                </a:pathLst>
              </a:custGeom>
              <a:solidFill>
                <a:srgbClr val="DEADA3"/>
              </a:solidFill>
              <a:ln w="822" cap="flat">
                <a:noFill/>
                <a:prstDash val="solid"/>
                <a:miter/>
              </a:ln>
            </p:spPr>
            <p:txBody>
              <a:bodyPr rtlCol="0" anchor="ctr"/>
              <a:lstStyle/>
              <a:p>
                <a:endParaRPr lang="en-US"/>
              </a:p>
            </p:txBody>
          </p:sp>
          <p:sp>
            <p:nvSpPr>
              <p:cNvPr id="463" name="Freeform 462">
                <a:extLst>
                  <a:ext uri="{FF2B5EF4-FFF2-40B4-BE49-F238E27FC236}">
                    <a16:creationId xmlns:a16="http://schemas.microsoft.com/office/drawing/2014/main" id="{DF6C8D59-45AB-854C-EAD1-BFE33747692A}"/>
                  </a:ext>
                </a:extLst>
              </p:cNvPr>
              <p:cNvSpPr/>
              <p:nvPr/>
            </p:nvSpPr>
            <p:spPr>
              <a:xfrm>
                <a:off x="1879590" y="4419988"/>
                <a:ext cx="144741" cy="110773"/>
              </a:xfrm>
              <a:custGeom>
                <a:avLst/>
                <a:gdLst>
                  <a:gd name="connsiteX0" fmla="*/ 83525 w 144741"/>
                  <a:gd name="connsiteY0" fmla="*/ 0 h 110773"/>
                  <a:gd name="connsiteX1" fmla="*/ 39154 w 144741"/>
                  <a:gd name="connsiteY1" fmla="*/ 45679 h 110773"/>
                  <a:gd name="connsiteX2" fmla="*/ 6 w 144741"/>
                  <a:gd name="connsiteY2" fmla="*/ 82656 h 110773"/>
                  <a:gd name="connsiteX3" fmla="*/ 31974 w 144741"/>
                  <a:gd name="connsiteY3" fmla="*/ 107666 h 110773"/>
                  <a:gd name="connsiteX4" fmla="*/ 89175 w 144741"/>
                  <a:gd name="connsiteY4" fmla="*/ 108316 h 110773"/>
                  <a:gd name="connsiteX5" fmla="*/ 143983 w 144741"/>
                  <a:gd name="connsiteY5" fmla="*/ 45243 h 110773"/>
                  <a:gd name="connsiteX6" fmla="*/ 83525 w 144741"/>
                  <a:gd name="connsiteY6" fmla="*/ 0 h 110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41" h="110773">
                    <a:moveTo>
                      <a:pt x="83525" y="0"/>
                    </a:moveTo>
                    <a:cubicBezTo>
                      <a:pt x="83525" y="0"/>
                      <a:pt x="53514" y="37413"/>
                      <a:pt x="39154" y="45679"/>
                    </a:cubicBezTo>
                    <a:cubicBezTo>
                      <a:pt x="24794" y="53944"/>
                      <a:pt x="-430" y="74826"/>
                      <a:pt x="6" y="82656"/>
                    </a:cubicBezTo>
                    <a:cubicBezTo>
                      <a:pt x="441" y="90486"/>
                      <a:pt x="4134" y="103752"/>
                      <a:pt x="31974" y="107666"/>
                    </a:cubicBezTo>
                    <a:cubicBezTo>
                      <a:pt x="59814" y="111581"/>
                      <a:pt x="80910" y="111795"/>
                      <a:pt x="89175" y="108316"/>
                    </a:cubicBezTo>
                    <a:cubicBezTo>
                      <a:pt x="97441" y="104837"/>
                      <a:pt x="135282" y="48286"/>
                      <a:pt x="143983" y="45243"/>
                    </a:cubicBezTo>
                    <a:cubicBezTo>
                      <a:pt x="152693" y="42191"/>
                      <a:pt x="83525" y="0"/>
                      <a:pt x="83525" y="0"/>
                    </a:cubicBezTo>
                    <a:close/>
                  </a:path>
                </a:pathLst>
              </a:custGeom>
              <a:solidFill>
                <a:srgbClr val="825336"/>
              </a:solidFill>
              <a:ln w="822" cap="flat">
                <a:noFill/>
                <a:prstDash val="solid"/>
                <a:miter/>
              </a:ln>
            </p:spPr>
            <p:txBody>
              <a:bodyPr rtlCol="0" anchor="ctr"/>
              <a:lstStyle/>
              <a:p>
                <a:endParaRPr lang="en-US"/>
              </a:p>
            </p:txBody>
          </p:sp>
          <p:sp>
            <p:nvSpPr>
              <p:cNvPr id="464" name="Freeform 463">
                <a:extLst>
                  <a:ext uri="{FF2B5EF4-FFF2-40B4-BE49-F238E27FC236}">
                    <a16:creationId xmlns:a16="http://schemas.microsoft.com/office/drawing/2014/main" id="{F1030C63-4E13-3F46-AFD3-A8A2EBB58787}"/>
                  </a:ext>
                </a:extLst>
              </p:cNvPr>
              <p:cNvSpPr/>
              <p:nvPr/>
            </p:nvSpPr>
            <p:spPr>
              <a:xfrm>
                <a:off x="2238470" y="4473488"/>
                <a:ext cx="7393" cy="29147"/>
              </a:xfrm>
              <a:custGeom>
                <a:avLst/>
                <a:gdLst>
                  <a:gd name="connsiteX0" fmla="*/ 0 w 7393"/>
                  <a:gd name="connsiteY0" fmla="*/ 1744 h 29147"/>
                  <a:gd name="connsiteX1" fmla="*/ 0 w 7393"/>
                  <a:gd name="connsiteY1" fmla="*/ 29148 h 29147"/>
                  <a:gd name="connsiteX2" fmla="*/ 7394 w 7393"/>
                  <a:gd name="connsiteY2" fmla="*/ 29148 h 29147"/>
                  <a:gd name="connsiteX3" fmla="*/ 7394 w 7393"/>
                  <a:gd name="connsiteY3" fmla="*/ 0 h 29147"/>
                </a:gdLst>
                <a:ahLst/>
                <a:cxnLst>
                  <a:cxn ang="0">
                    <a:pos x="connsiteX0" y="connsiteY0"/>
                  </a:cxn>
                  <a:cxn ang="0">
                    <a:pos x="connsiteX1" y="connsiteY1"/>
                  </a:cxn>
                  <a:cxn ang="0">
                    <a:pos x="connsiteX2" y="connsiteY2"/>
                  </a:cxn>
                  <a:cxn ang="0">
                    <a:pos x="connsiteX3" y="connsiteY3"/>
                  </a:cxn>
                </a:cxnLst>
                <a:rect l="l" t="t" r="r" b="b"/>
                <a:pathLst>
                  <a:path w="7393" h="29147">
                    <a:moveTo>
                      <a:pt x="0" y="1744"/>
                    </a:moveTo>
                    <a:lnTo>
                      <a:pt x="0" y="29148"/>
                    </a:lnTo>
                    <a:lnTo>
                      <a:pt x="7394" y="29148"/>
                    </a:lnTo>
                    <a:lnTo>
                      <a:pt x="7394" y="0"/>
                    </a:lnTo>
                    <a:close/>
                  </a:path>
                </a:pathLst>
              </a:custGeom>
              <a:solidFill>
                <a:srgbClr val="2C2D30"/>
              </a:solidFill>
              <a:ln w="822" cap="flat">
                <a:noFill/>
                <a:prstDash val="solid"/>
                <a:miter/>
              </a:ln>
            </p:spPr>
            <p:txBody>
              <a:bodyPr rtlCol="0" anchor="ctr"/>
              <a:lstStyle/>
              <a:p>
                <a:endParaRPr lang="en-US"/>
              </a:p>
            </p:txBody>
          </p:sp>
          <p:sp>
            <p:nvSpPr>
              <p:cNvPr id="465" name="Freeform 464">
                <a:extLst>
                  <a:ext uri="{FF2B5EF4-FFF2-40B4-BE49-F238E27FC236}">
                    <a16:creationId xmlns:a16="http://schemas.microsoft.com/office/drawing/2014/main" id="{88676CD9-CC00-AB51-70F9-38659913F127}"/>
                  </a:ext>
                </a:extLst>
              </p:cNvPr>
              <p:cNvSpPr/>
              <p:nvPr/>
            </p:nvSpPr>
            <p:spPr>
              <a:xfrm>
                <a:off x="2167972" y="4471317"/>
                <a:ext cx="66591" cy="79604"/>
              </a:xfrm>
              <a:custGeom>
                <a:avLst/>
                <a:gdLst>
                  <a:gd name="connsiteX0" fmla="*/ 28307 w 66591"/>
                  <a:gd name="connsiteY0" fmla="*/ 4787 h 79604"/>
                  <a:gd name="connsiteX1" fmla="*/ 9168 w 66591"/>
                  <a:gd name="connsiteY1" fmla="*/ 38713 h 79604"/>
                  <a:gd name="connsiteX2" fmla="*/ 903 w 66591"/>
                  <a:gd name="connsiteY2" fmla="*/ 66116 h 79604"/>
                  <a:gd name="connsiteX3" fmla="*/ 26572 w 66591"/>
                  <a:gd name="connsiteY3" fmla="*/ 79605 h 79604"/>
                  <a:gd name="connsiteX4" fmla="*/ 58326 w 66591"/>
                  <a:gd name="connsiteY4" fmla="*/ 62202 h 79604"/>
                  <a:gd name="connsiteX5" fmla="*/ 66592 w 66591"/>
                  <a:gd name="connsiteY5" fmla="*/ 0 h 79604"/>
                  <a:gd name="connsiteX6" fmla="*/ 28307 w 66591"/>
                  <a:gd name="connsiteY6" fmla="*/ 4787 h 79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91" h="79604">
                    <a:moveTo>
                      <a:pt x="28307" y="4787"/>
                    </a:moveTo>
                    <a:cubicBezTo>
                      <a:pt x="28307" y="4787"/>
                      <a:pt x="13519" y="33062"/>
                      <a:pt x="9168" y="38713"/>
                    </a:cubicBezTo>
                    <a:cubicBezTo>
                      <a:pt x="4818" y="44371"/>
                      <a:pt x="-2576" y="61330"/>
                      <a:pt x="903" y="66116"/>
                    </a:cubicBezTo>
                    <a:cubicBezTo>
                      <a:pt x="4382" y="70903"/>
                      <a:pt x="16126" y="79605"/>
                      <a:pt x="26572" y="79605"/>
                    </a:cubicBezTo>
                    <a:cubicBezTo>
                      <a:pt x="37017" y="79605"/>
                      <a:pt x="51368" y="74382"/>
                      <a:pt x="58326" y="62202"/>
                    </a:cubicBezTo>
                    <a:cubicBezTo>
                      <a:pt x="65284" y="50021"/>
                      <a:pt x="66592" y="0"/>
                      <a:pt x="66592" y="0"/>
                    </a:cubicBezTo>
                    <a:lnTo>
                      <a:pt x="28307" y="4787"/>
                    </a:lnTo>
                    <a:close/>
                  </a:path>
                </a:pathLst>
              </a:custGeom>
              <a:solidFill>
                <a:srgbClr val="825336"/>
              </a:solidFill>
              <a:ln w="822" cap="flat">
                <a:noFill/>
                <a:prstDash val="solid"/>
                <a:miter/>
              </a:ln>
            </p:spPr>
            <p:txBody>
              <a:bodyPr rtlCol="0" anchor="ctr"/>
              <a:lstStyle/>
              <a:p>
                <a:endParaRPr lang="en-US"/>
              </a:p>
            </p:txBody>
          </p:sp>
          <p:sp>
            <p:nvSpPr>
              <p:cNvPr id="466" name="Freeform 465">
                <a:extLst>
                  <a:ext uri="{FF2B5EF4-FFF2-40B4-BE49-F238E27FC236}">
                    <a16:creationId xmlns:a16="http://schemas.microsoft.com/office/drawing/2014/main" id="{326A6151-8DFE-8DBF-E3BA-3E39418BDF85}"/>
                  </a:ext>
                </a:extLst>
              </p:cNvPr>
              <p:cNvSpPr/>
              <p:nvPr/>
            </p:nvSpPr>
            <p:spPr>
              <a:xfrm>
                <a:off x="1899046" y="3709048"/>
                <a:ext cx="514894" cy="775412"/>
              </a:xfrm>
              <a:custGeom>
                <a:avLst/>
                <a:gdLst>
                  <a:gd name="connsiteX0" fmla="*/ 506899 w 514894"/>
                  <a:gd name="connsiteY0" fmla="*/ 158487 h 775412"/>
                  <a:gd name="connsiteX1" fmla="*/ 434688 w 514894"/>
                  <a:gd name="connsiteY1" fmla="*/ 282026 h 775412"/>
                  <a:gd name="connsiteX2" fmla="*/ 368999 w 514894"/>
                  <a:gd name="connsiteY2" fmla="*/ 339885 h 775412"/>
                  <a:gd name="connsiteX3" fmla="*/ 368999 w 514894"/>
                  <a:gd name="connsiteY3" fmla="*/ 431235 h 775412"/>
                  <a:gd name="connsiteX4" fmla="*/ 365956 w 514894"/>
                  <a:gd name="connsiteY4" fmla="*/ 458639 h 775412"/>
                  <a:gd name="connsiteX5" fmla="*/ 385530 w 514894"/>
                  <a:gd name="connsiteY5" fmla="*/ 673528 h 775412"/>
                  <a:gd name="connsiteX6" fmla="*/ 399882 w 514894"/>
                  <a:gd name="connsiteY6" fmla="*/ 758791 h 775412"/>
                  <a:gd name="connsiteX7" fmla="*/ 291566 w 514894"/>
                  <a:gd name="connsiteY7" fmla="*/ 768364 h 775412"/>
                  <a:gd name="connsiteX8" fmla="*/ 282428 w 514894"/>
                  <a:gd name="connsiteY8" fmla="*/ 644824 h 775412"/>
                  <a:gd name="connsiteX9" fmla="*/ 274163 w 514894"/>
                  <a:gd name="connsiteY9" fmla="*/ 522156 h 775412"/>
                  <a:gd name="connsiteX10" fmla="*/ 267641 w 514894"/>
                  <a:gd name="connsiteY10" fmla="*/ 520848 h 775412"/>
                  <a:gd name="connsiteX11" fmla="*/ 211525 w 514894"/>
                  <a:gd name="connsiteY11" fmla="*/ 629601 h 775412"/>
                  <a:gd name="connsiteX12" fmla="*/ 140186 w 514894"/>
                  <a:gd name="connsiteY12" fmla="*/ 752704 h 775412"/>
                  <a:gd name="connsiteX13" fmla="*/ 129025 w 514894"/>
                  <a:gd name="connsiteY13" fmla="*/ 772953 h 775412"/>
                  <a:gd name="connsiteX14" fmla="*/ 126657 w 514894"/>
                  <a:gd name="connsiteY14" fmla="*/ 775412 h 775412"/>
                  <a:gd name="connsiteX15" fmla="*/ 124946 w 514894"/>
                  <a:gd name="connsiteY15" fmla="*/ 775092 h 775412"/>
                  <a:gd name="connsiteX16" fmla="*/ 101038 w 514894"/>
                  <a:gd name="connsiteY16" fmla="*/ 739652 h 775412"/>
                  <a:gd name="connsiteX17" fmla="*/ 1357 w 514894"/>
                  <a:gd name="connsiteY17" fmla="*/ 699221 h 775412"/>
                  <a:gd name="connsiteX18" fmla="*/ 0 w 514894"/>
                  <a:gd name="connsiteY18" fmla="*/ 697675 h 775412"/>
                  <a:gd name="connsiteX19" fmla="*/ 2434 w 514894"/>
                  <a:gd name="connsiteY19" fmla="*/ 695314 h 775412"/>
                  <a:gd name="connsiteX20" fmla="*/ 82763 w 514894"/>
                  <a:gd name="connsiteY20" fmla="*/ 563912 h 775412"/>
                  <a:gd name="connsiteX21" fmla="*/ 163239 w 514894"/>
                  <a:gd name="connsiteY21" fmla="*/ 472563 h 775412"/>
                  <a:gd name="connsiteX22" fmla="*/ 185421 w 514894"/>
                  <a:gd name="connsiteY22" fmla="*/ 408617 h 775412"/>
                  <a:gd name="connsiteX23" fmla="*/ 188464 w 514894"/>
                  <a:gd name="connsiteY23" fmla="*/ 386436 h 775412"/>
                  <a:gd name="connsiteX24" fmla="*/ 195857 w 514894"/>
                  <a:gd name="connsiteY24" fmla="*/ 372084 h 775412"/>
                  <a:gd name="connsiteX25" fmla="*/ 203251 w 514894"/>
                  <a:gd name="connsiteY25" fmla="*/ 344244 h 775412"/>
                  <a:gd name="connsiteX26" fmla="*/ 218911 w 514894"/>
                  <a:gd name="connsiteY26" fmla="*/ 313361 h 775412"/>
                  <a:gd name="connsiteX27" fmla="*/ 188900 w 514894"/>
                  <a:gd name="connsiteY27" fmla="*/ 233757 h 775412"/>
                  <a:gd name="connsiteX28" fmla="*/ 184985 w 514894"/>
                  <a:gd name="connsiteY28" fmla="*/ 85856 h 775412"/>
                  <a:gd name="connsiteX29" fmla="*/ 207166 w 514894"/>
                  <a:gd name="connsiteY29" fmla="*/ 34963 h 775412"/>
                  <a:gd name="connsiteX30" fmla="*/ 475777 w 514894"/>
                  <a:gd name="connsiteY30" fmla="*/ 815 h 775412"/>
                  <a:gd name="connsiteX31" fmla="*/ 506899 w 514894"/>
                  <a:gd name="connsiteY31" fmla="*/ 158487 h 775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4894" h="775412">
                    <a:moveTo>
                      <a:pt x="506899" y="158487"/>
                    </a:moveTo>
                    <a:cubicBezTo>
                      <a:pt x="499003" y="185084"/>
                      <a:pt x="483846" y="228954"/>
                      <a:pt x="434688" y="282026"/>
                    </a:cubicBezTo>
                    <a:cubicBezTo>
                      <a:pt x="385530" y="335099"/>
                      <a:pt x="368999" y="339885"/>
                      <a:pt x="368999" y="339885"/>
                    </a:cubicBezTo>
                    <a:cubicBezTo>
                      <a:pt x="368999" y="339885"/>
                      <a:pt x="368999" y="418182"/>
                      <a:pt x="368999" y="431235"/>
                    </a:cubicBezTo>
                    <a:cubicBezTo>
                      <a:pt x="368999" y="444287"/>
                      <a:pt x="367692" y="444723"/>
                      <a:pt x="365956" y="458639"/>
                    </a:cubicBezTo>
                    <a:cubicBezTo>
                      <a:pt x="364213" y="472563"/>
                      <a:pt x="387274" y="647867"/>
                      <a:pt x="385530" y="673528"/>
                    </a:cubicBezTo>
                    <a:cubicBezTo>
                      <a:pt x="383787" y="699188"/>
                      <a:pt x="403797" y="749217"/>
                      <a:pt x="399882" y="758791"/>
                    </a:cubicBezTo>
                    <a:cubicBezTo>
                      <a:pt x="395967" y="768364"/>
                      <a:pt x="299395" y="773578"/>
                      <a:pt x="291566" y="768364"/>
                    </a:cubicBezTo>
                    <a:cubicBezTo>
                      <a:pt x="283736" y="763141"/>
                      <a:pt x="292002" y="653526"/>
                      <a:pt x="282428" y="644824"/>
                    </a:cubicBezTo>
                    <a:cubicBezTo>
                      <a:pt x="272855" y="636123"/>
                      <a:pt x="272855" y="532593"/>
                      <a:pt x="274163" y="522156"/>
                    </a:cubicBezTo>
                    <a:cubicBezTo>
                      <a:pt x="275470" y="511719"/>
                      <a:pt x="273727" y="506061"/>
                      <a:pt x="267641" y="520848"/>
                    </a:cubicBezTo>
                    <a:cubicBezTo>
                      <a:pt x="261555" y="535636"/>
                      <a:pt x="228056" y="591316"/>
                      <a:pt x="211525" y="629601"/>
                    </a:cubicBezTo>
                    <a:cubicBezTo>
                      <a:pt x="194994" y="667886"/>
                      <a:pt x="141494" y="740960"/>
                      <a:pt x="140186" y="752704"/>
                    </a:cubicBezTo>
                    <a:cubicBezTo>
                      <a:pt x="139314" y="760584"/>
                      <a:pt x="133056" y="768553"/>
                      <a:pt x="129025" y="772953"/>
                    </a:cubicBezTo>
                    <a:cubicBezTo>
                      <a:pt x="128080" y="773981"/>
                      <a:pt x="127257" y="774820"/>
                      <a:pt x="126657" y="775412"/>
                    </a:cubicBezTo>
                    <a:cubicBezTo>
                      <a:pt x="126081" y="775314"/>
                      <a:pt x="125514" y="775207"/>
                      <a:pt x="124946" y="775092"/>
                    </a:cubicBezTo>
                    <a:cubicBezTo>
                      <a:pt x="122750" y="770872"/>
                      <a:pt x="115118" y="756990"/>
                      <a:pt x="101038" y="739652"/>
                    </a:cubicBezTo>
                    <a:cubicBezTo>
                      <a:pt x="85888" y="721016"/>
                      <a:pt x="16153" y="702897"/>
                      <a:pt x="1357" y="699221"/>
                    </a:cubicBezTo>
                    <a:cubicBezTo>
                      <a:pt x="847" y="698645"/>
                      <a:pt x="395" y="698127"/>
                      <a:pt x="0" y="697675"/>
                    </a:cubicBezTo>
                    <a:cubicBezTo>
                      <a:pt x="707" y="697107"/>
                      <a:pt x="1522" y="696318"/>
                      <a:pt x="2434" y="695314"/>
                    </a:cubicBezTo>
                    <a:cubicBezTo>
                      <a:pt x="19114" y="677089"/>
                      <a:pt x="69283" y="589687"/>
                      <a:pt x="82763" y="563912"/>
                    </a:cubicBezTo>
                    <a:cubicBezTo>
                      <a:pt x="97550" y="535636"/>
                      <a:pt x="149751" y="486914"/>
                      <a:pt x="163239" y="472563"/>
                    </a:cubicBezTo>
                    <a:cubicBezTo>
                      <a:pt x="176727" y="458211"/>
                      <a:pt x="185857" y="419490"/>
                      <a:pt x="185421" y="408617"/>
                    </a:cubicBezTo>
                    <a:cubicBezTo>
                      <a:pt x="184985" y="397745"/>
                      <a:pt x="186728" y="392086"/>
                      <a:pt x="188464" y="386436"/>
                    </a:cubicBezTo>
                    <a:cubicBezTo>
                      <a:pt x="190207" y="380778"/>
                      <a:pt x="188900" y="375999"/>
                      <a:pt x="195857" y="372084"/>
                    </a:cubicBezTo>
                    <a:cubicBezTo>
                      <a:pt x="202816" y="368169"/>
                      <a:pt x="200208" y="355989"/>
                      <a:pt x="203251" y="344244"/>
                    </a:cubicBezTo>
                    <a:cubicBezTo>
                      <a:pt x="206294" y="332500"/>
                      <a:pt x="218911" y="313361"/>
                      <a:pt x="218911" y="313361"/>
                    </a:cubicBezTo>
                    <a:cubicBezTo>
                      <a:pt x="218911" y="313361"/>
                      <a:pt x="212825" y="293787"/>
                      <a:pt x="188900" y="233757"/>
                    </a:cubicBezTo>
                    <a:cubicBezTo>
                      <a:pt x="164975" y="173726"/>
                      <a:pt x="171061" y="132399"/>
                      <a:pt x="184985" y="85856"/>
                    </a:cubicBezTo>
                    <a:cubicBezTo>
                      <a:pt x="198909" y="39314"/>
                      <a:pt x="207166" y="34963"/>
                      <a:pt x="207166" y="34963"/>
                    </a:cubicBezTo>
                    <a:cubicBezTo>
                      <a:pt x="207166" y="34963"/>
                      <a:pt x="434236" y="14517"/>
                      <a:pt x="475777" y="815"/>
                    </a:cubicBezTo>
                    <a:cubicBezTo>
                      <a:pt x="509440" y="-10296"/>
                      <a:pt x="525823" y="94763"/>
                      <a:pt x="506899" y="158487"/>
                    </a:cubicBezTo>
                    <a:close/>
                  </a:path>
                </a:pathLst>
              </a:custGeom>
              <a:solidFill>
                <a:srgbClr val="A66767"/>
              </a:solidFill>
              <a:ln w="822" cap="flat">
                <a:noFill/>
                <a:prstDash val="solid"/>
                <a:miter/>
              </a:ln>
            </p:spPr>
            <p:txBody>
              <a:bodyPr rtlCol="0" anchor="ctr"/>
              <a:lstStyle/>
              <a:p>
                <a:endParaRPr lang="en-US"/>
              </a:p>
            </p:txBody>
          </p:sp>
          <p:sp>
            <p:nvSpPr>
              <p:cNvPr id="467" name="Freeform 466">
                <a:extLst>
                  <a:ext uri="{FF2B5EF4-FFF2-40B4-BE49-F238E27FC236}">
                    <a16:creationId xmlns:a16="http://schemas.microsoft.com/office/drawing/2014/main" id="{57B36CED-A058-FA6B-C844-70F5D259FD04}"/>
                  </a:ext>
                </a:extLst>
              </p:cNvPr>
              <p:cNvSpPr/>
              <p:nvPr/>
            </p:nvSpPr>
            <p:spPr>
              <a:xfrm>
                <a:off x="2168989" y="4509616"/>
                <a:ext cx="61794" cy="35367"/>
              </a:xfrm>
              <a:custGeom>
                <a:avLst/>
                <a:gdLst>
                  <a:gd name="connsiteX0" fmla="*/ 4229 w 61794"/>
                  <a:gd name="connsiteY0" fmla="*/ 3029 h 35367"/>
                  <a:gd name="connsiteX1" fmla="*/ 4229 w 61794"/>
                  <a:gd name="connsiteY1" fmla="*/ 15209 h 35367"/>
                  <a:gd name="connsiteX2" fmla="*/ 51207 w 61794"/>
                  <a:gd name="connsiteY2" fmla="*/ 33912 h 35367"/>
                  <a:gd name="connsiteX3" fmla="*/ 59037 w 61794"/>
                  <a:gd name="connsiteY3" fmla="*/ 16509 h 35367"/>
                  <a:gd name="connsiteX4" fmla="*/ 4229 w 61794"/>
                  <a:gd name="connsiteY4" fmla="*/ 3029 h 35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94" h="35367">
                    <a:moveTo>
                      <a:pt x="4229" y="3029"/>
                    </a:moveTo>
                    <a:cubicBezTo>
                      <a:pt x="-451" y="9633"/>
                      <a:pt x="-2293" y="16081"/>
                      <a:pt x="4229" y="15209"/>
                    </a:cubicBezTo>
                    <a:cubicBezTo>
                      <a:pt x="10751" y="14337"/>
                      <a:pt x="47728" y="26954"/>
                      <a:pt x="51207" y="33912"/>
                    </a:cubicBezTo>
                    <a:cubicBezTo>
                      <a:pt x="54686" y="40870"/>
                      <a:pt x="67302" y="20859"/>
                      <a:pt x="59037" y="16509"/>
                    </a:cubicBezTo>
                    <a:cubicBezTo>
                      <a:pt x="50771" y="12158"/>
                      <a:pt x="11623" y="-7416"/>
                      <a:pt x="4229" y="3029"/>
                    </a:cubicBezTo>
                    <a:close/>
                  </a:path>
                </a:pathLst>
              </a:custGeom>
              <a:solidFill>
                <a:srgbClr val="2C2D30"/>
              </a:solidFill>
              <a:ln w="822" cap="flat">
                <a:noFill/>
                <a:prstDash val="solid"/>
                <a:miter/>
              </a:ln>
            </p:spPr>
            <p:txBody>
              <a:bodyPr rtlCol="0" anchor="ctr"/>
              <a:lstStyle/>
              <a:p>
                <a:endParaRPr lang="en-US"/>
              </a:p>
            </p:txBody>
          </p:sp>
          <p:sp>
            <p:nvSpPr>
              <p:cNvPr id="468" name="Freeform 467">
                <a:extLst>
                  <a:ext uri="{FF2B5EF4-FFF2-40B4-BE49-F238E27FC236}">
                    <a16:creationId xmlns:a16="http://schemas.microsoft.com/office/drawing/2014/main" id="{A02BB3B4-F2EC-7122-C5DC-C01F1199DD58}"/>
                  </a:ext>
                </a:extLst>
              </p:cNvPr>
              <p:cNvSpPr/>
              <p:nvPr/>
            </p:nvSpPr>
            <p:spPr>
              <a:xfrm>
                <a:off x="2097575" y="3703269"/>
                <a:ext cx="307585" cy="59460"/>
              </a:xfrm>
              <a:custGeom>
                <a:avLst/>
                <a:gdLst>
                  <a:gd name="connsiteX0" fmla="*/ 10677 w 307585"/>
                  <a:gd name="connsiteY0" fmla="*/ 15657 h 59460"/>
                  <a:gd name="connsiteX1" fmla="*/ 6722 w 307585"/>
                  <a:gd name="connsiteY1" fmla="*/ 17022 h 59460"/>
                  <a:gd name="connsiteX2" fmla="*/ 2568 w 307585"/>
                  <a:gd name="connsiteY2" fmla="*/ 42896 h 59460"/>
                  <a:gd name="connsiteX3" fmla="*/ 184831 w 307585"/>
                  <a:gd name="connsiteY3" fmla="*/ 59427 h 59460"/>
                  <a:gd name="connsiteX4" fmla="*/ 199627 w 307585"/>
                  <a:gd name="connsiteY4" fmla="*/ 47518 h 59460"/>
                  <a:gd name="connsiteX5" fmla="*/ 203295 w 307585"/>
                  <a:gd name="connsiteY5" fmla="*/ 43760 h 59460"/>
                  <a:gd name="connsiteX6" fmla="*/ 298370 w 307585"/>
                  <a:gd name="connsiteY6" fmla="*/ 32023 h 59460"/>
                  <a:gd name="connsiteX7" fmla="*/ 270094 w 307585"/>
                  <a:gd name="connsiteY7" fmla="*/ 2440 h 59460"/>
                  <a:gd name="connsiteX8" fmla="*/ 132630 w 307585"/>
                  <a:gd name="connsiteY8" fmla="*/ 25929 h 59460"/>
                  <a:gd name="connsiteX9" fmla="*/ 10677 w 307585"/>
                  <a:gd name="connsiteY9" fmla="*/ 15657 h 59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585" h="59460">
                    <a:moveTo>
                      <a:pt x="10677" y="15657"/>
                    </a:moveTo>
                    <a:cubicBezTo>
                      <a:pt x="9197" y="15262"/>
                      <a:pt x="7634" y="15788"/>
                      <a:pt x="6722" y="17022"/>
                    </a:cubicBezTo>
                    <a:cubicBezTo>
                      <a:pt x="3111" y="21891"/>
                      <a:pt x="-3740" y="33282"/>
                      <a:pt x="2568" y="42896"/>
                    </a:cubicBezTo>
                    <a:cubicBezTo>
                      <a:pt x="10834" y="55513"/>
                      <a:pt x="166128" y="58556"/>
                      <a:pt x="184831" y="59427"/>
                    </a:cubicBezTo>
                    <a:cubicBezTo>
                      <a:pt x="197743" y="60028"/>
                      <a:pt x="199668" y="52338"/>
                      <a:pt x="199627" y="47518"/>
                    </a:cubicBezTo>
                    <a:cubicBezTo>
                      <a:pt x="199610" y="45462"/>
                      <a:pt x="201239" y="43768"/>
                      <a:pt x="203295" y="43760"/>
                    </a:cubicBezTo>
                    <a:cubicBezTo>
                      <a:pt x="219826" y="43653"/>
                      <a:pt x="281468" y="42543"/>
                      <a:pt x="298370" y="32023"/>
                    </a:cubicBezTo>
                    <a:cubicBezTo>
                      <a:pt x="317944" y="19843"/>
                      <a:pt x="305327" y="-8433"/>
                      <a:pt x="270094" y="2440"/>
                    </a:cubicBezTo>
                    <a:cubicBezTo>
                      <a:pt x="234860" y="13313"/>
                      <a:pt x="170915" y="27673"/>
                      <a:pt x="132630" y="25929"/>
                    </a:cubicBezTo>
                    <a:cubicBezTo>
                      <a:pt x="97915" y="24358"/>
                      <a:pt x="23853" y="19201"/>
                      <a:pt x="10677" y="15657"/>
                    </a:cubicBezTo>
                    <a:close/>
                  </a:path>
                </a:pathLst>
              </a:custGeom>
              <a:solidFill>
                <a:srgbClr val="2C2D30"/>
              </a:solidFill>
              <a:ln w="822" cap="flat">
                <a:noFill/>
                <a:prstDash val="solid"/>
                <a:miter/>
              </a:ln>
            </p:spPr>
            <p:txBody>
              <a:bodyPr rtlCol="0" anchor="ctr"/>
              <a:lstStyle/>
              <a:p>
                <a:endParaRPr lang="en-US"/>
              </a:p>
            </p:txBody>
          </p:sp>
          <p:sp>
            <p:nvSpPr>
              <p:cNvPr id="469" name="Freeform 468">
                <a:extLst>
                  <a:ext uri="{FF2B5EF4-FFF2-40B4-BE49-F238E27FC236}">
                    <a16:creationId xmlns:a16="http://schemas.microsoft.com/office/drawing/2014/main" id="{B096D336-D381-E932-1C0B-3A3A7EA5B802}"/>
                  </a:ext>
                </a:extLst>
              </p:cNvPr>
              <p:cNvSpPr/>
              <p:nvPr/>
            </p:nvSpPr>
            <p:spPr>
              <a:xfrm>
                <a:off x="2185661" y="3332483"/>
                <a:ext cx="97616" cy="41134"/>
              </a:xfrm>
              <a:custGeom>
                <a:avLst/>
                <a:gdLst>
                  <a:gd name="connsiteX0" fmla="*/ 97616 w 97616"/>
                  <a:gd name="connsiteY0" fmla="*/ 1744 h 41134"/>
                  <a:gd name="connsiteX1" fmla="*/ 94878 w 97616"/>
                  <a:gd name="connsiteY1" fmla="*/ 24821 h 41134"/>
                  <a:gd name="connsiteX2" fmla="*/ 91086 w 97616"/>
                  <a:gd name="connsiteY2" fmla="*/ 29148 h 41134"/>
                  <a:gd name="connsiteX3" fmla="*/ 2780 w 97616"/>
                  <a:gd name="connsiteY3" fmla="*/ 24361 h 41134"/>
                  <a:gd name="connsiteX4" fmla="*/ 0 w 97616"/>
                  <a:gd name="connsiteY4" fmla="*/ 20890 h 41134"/>
                  <a:gd name="connsiteX5" fmla="*/ 173 w 97616"/>
                  <a:gd name="connsiteY5" fmla="*/ 0 h 41134"/>
                  <a:gd name="connsiteX6" fmla="*/ 97616 w 97616"/>
                  <a:gd name="connsiteY6" fmla="*/ 1744 h 41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616" h="41134">
                    <a:moveTo>
                      <a:pt x="97616" y="1744"/>
                    </a:moveTo>
                    <a:cubicBezTo>
                      <a:pt x="95667" y="6464"/>
                      <a:pt x="94902" y="14812"/>
                      <a:pt x="94878" y="24821"/>
                    </a:cubicBezTo>
                    <a:cubicBezTo>
                      <a:pt x="93710" y="26409"/>
                      <a:pt x="92451" y="27856"/>
                      <a:pt x="91086" y="29148"/>
                    </a:cubicBezTo>
                    <a:cubicBezTo>
                      <a:pt x="67161" y="51765"/>
                      <a:pt x="18003" y="37849"/>
                      <a:pt x="2780" y="24361"/>
                    </a:cubicBezTo>
                    <a:cubicBezTo>
                      <a:pt x="1752" y="23448"/>
                      <a:pt x="831" y="22280"/>
                      <a:pt x="0" y="20890"/>
                    </a:cubicBezTo>
                    <a:cubicBezTo>
                      <a:pt x="494" y="8619"/>
                      <a:pt x="173" y="0"/>
                      <a:pt x="173" y="0"/>
                    </a:cubicBezTo>
                    <a:lnTo>
                      <a:pt x="97616" y="1744"/>
                    </a:lnTo>
                    <a:close/>
                  </a:path>
                </a:pathLst>
              </a:custGeom>
              <a:solidFill>
                <a:srgbClr val="825336"/>
              </a:solidFill>
              <a:ln w="822" cap="flat">
                <a:noFill/>
                <a:prstDash val="solid"/>
                <a:miter/>
              </a:ln>
            </p:spPr>
            <p:txBody>
              <a:bodyPr rtlCol="0" anchor="ctr"/>
              <a:lstStyle/>
              <a:p>
                <a:endParaRPr lang="en-US"/>
              </a:p>
            </p:txBody>
          </p:sp>
          <p:sp>
            <p:nvSpPr>
              <p:cNvPr id="470" name="Freeform 469">
                <a:extLst>
                  <a:ext uri="{FF2B5EF4-FFF2-40B4-BE49-F238E27FC236}">
                    <a16:creationId xmlns:a16="http://schemas.microsoft.com/office/drawing/2014/main" id="{D48DFA33-6D72-C488-D457-EDAD3B90D681}"/>
                  </a:ext>
                </a:extLst>
              </p:cNvPr>
              <p:cNvSpPr/>
              <p:nvPr/>
            </p:nvSpPr>
            <p:spPr>
              <a:xfrm>
                <a:off x="2167345" y="3717240"/>
                <a:ext cx="37849" cy="48721"/>
              </a:xfrm>
              <a:custGeom>
                <a:avLst/>
                <a:gdLst>
                  <a:gd name="connsiteX0" fmla="*/ 37849 w 37849"/>
                  <a:gd name="connsiteY0" fmla="*/ 24361 h 48721"/>
                  <a:gd name="connsiteX1" fmla="*/ 18925 w 37849"/>
                  <a:gd name="connsiteY1" fmla="*/ 48722 h 48721"/>
                  <a:gd name="connsiteX2" fmla="*/ 0 w 37849"/>
                  <a:gd name="connsiteY2" fmla="*/ 24361 h 48721"/>
                  <a:gd name="connsiteX3" fmla="*/ 18925 w 37849"/>
                  <a:gd name="connsiteY3" fmla="*/ 0 h 48721"/>
                  <a:gd name="connsiteX4" fmla="*/ 37849 w 37849"/>
                  <a:gd name="connsiteY4" fmla="*/ 24361 h 48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49" h="48721">
                    <a:moveTo>
                      <a:pt x="37849" y="24361"/>
                    </a:moveTo>
                    <a:cubicBezTo>
                      <a:pt x="37849" y="37815"/>
                      <a:pt x="29376" y="48722"/>
                      <a:pt x="18925" y="48722"/>
                    </a:cubicBezTo>
                    <a:cubicBezTo>
                      <a:pt x="8473" y="48722"/>
                      <a:pt x="0" y="37815"/>
                      <a:pt x="0" y="24361"/>
                    </a:cubicBezTo>
                    <a:cubicBezTo>
                      <a:pt x="0" y="10907"/>
                      <a:pt x="8473" y="0"/>
                      <a:pt x="18925" y="0"/>
                    </a:cubicBezTo>
                    <a:cubicBezTo>
                      <a:pt x="29376" y="0"/>
                      <a:pt x="37849" y="10907"/>
                      <a:pt x="37849" y="24361"/>
                    </a:cubicBezTo>
                    <a:close/>
                  </a:path>
                </a:pathLst>
              </a:custGeom>
              <a:noFill/>
              <a:ln w="6577" cap="flat">
                <a:solidFill>
                  <a:srgbClr val="FFFFFF"/>
                </a:solidFill>
                <a:prstDash val="solid"/>
                <a:miter/>
              </a:ln>
            </p:spPr>
            <p:txBody>
              <a:bodyPr rtlCol="0" anchor="ctr"/>
              <a:lstStyle/>
              <a:p>
                <a:endParaRPr lang="en-US"/>
              </a:p>
            </p:txBody>
          </p:sp>
          <p:sp>
            <p:nvSpPr>
              <p:cNvPr id="471" name="Freeform 470">
                <a:extLst>
                  <a:ext uri="{FF2B5EF4-FFF2-40B4-BE49-F238E27FC236}">
                    <a16:creationId xmlns:a16="http://schemas.microsoft.com/office/drawing/2014/main" id="{DBD00BA3-CC3E-07EF-D053-9C0383CA8544}"/>
                  </a:ext>
                </a:extLst>
              </p:cNvPr>
              <p:cNvSpPr/>
              <p:nvPr/>
            </p:nvSpPr>
            <p:spPr>
              <a:xfrm>
                <a:off x="2262127" y="3201113"/>
                <a:ext cx="102805" cy="236013"/>
              </a:xfrm>
              <a:custGeom>
                <a:avLst/>
                <a:gdLst>
                  <a:gd name="connsiteX0" fmla="*/ 17235 w 102805"/>
                  <a:gd name="connsiteY0" fmla="*/ 872 h 236013"/>
                  <a:gd name="connsiteX1" fmla="*/ 2884 w 102805"/>
                  <a:gd name="connsiteY1" fmla="*/ 7830 h 236013"/>
                  <a:gd name="connsiteX2" fmla="*/ 5927 w 102805"/>
                  <a:gd name="connsiteY2" fmla="*/ 26968 h 236013"/>
                  <a:gd name="connsiteX3" fmla="*/ 15936 w 102805"/>
                  <a:gd name="connsiteY3" fmla="*/ 40456 h 236013"/>
                  <a:gd name="connsiteX4" fmla="*/ 25509 w 102805"/>
                  <a:gd name="connsiteY4" fmla="*/ 61338 h 236013"/>
                  <a:gd name="connsiteX5" fmla="*/ 29424 w 102805"/>
                  <a:gd name="connsiteY5" fmla="*/ 80476 h 236013"/>
                  <a:gd name="connsiteX6" fmla="*/ 19201 w 102805"/>
                  <a:gd name="connsiteY6" fmla="*/ 142464 h 236013"/>
                  <a:gd name="connsiteX7" fmla="*/ 15500 w 102805"/>
                  <a:gd name="connsiteY7" fmla="*/ 166176 h 236013"/>
                  <a:gd name="connsiteX8" fmla="*/ 11585 w 102805"/>
                  <a:gd name="connsiteY8" fmla="*/ 180963 h 236013"/>
                  <a:gd name="connsiteX9" fmla="*/ 15500 w 102805"/>
                  <a:gd name="connsiteY9" fmla="*/ 195751 h 236013"/>
                  <a:gd name="connsiteX10" fmla="*/ 15500 w 102805"/>
                  <a:gd name="connsiteY10" fmla="*/ 214017 h 236013"/>
                  <a:gd name="connsiteX11" fmla="*/ 21586 w 102805"/>
                  <a:gd name="connsiteY11" fmla="*/ 227069 h 236013"/>
                  <a:gd name="connsiteX12" fmla="*/ 34639 w 102805"/>
                  <a:gd name="connsiteY12" fmla="*/ 233591 h 236013"/>
                  <a:gd name="connsiteX13" fmla="*/ 53777 w 102805"/>
                  <a:gd name="connsiteY13" fmla="*/ 234463 h 236013"/>
                  <a:gd name="connsiteX14" fmla="*/ 74223 w 102805"/>
                  <a:gd name="connsiteY14" fmla="*/ 234463 h 236013"/>
                  <a:gd name="connsiteX15" fmla="*/ 88147 w 102805"/>
                  <a:gd name="connsiteY15" fmla="*/ 227069 h 236013"/>
                  <a:gd name="connsiteX16" fmla="*/ 93805 w 102805"/>
                  <a:gd name="connsiteY16" fmla="*/ 211410 h 236013"/>
                  <a:gd name="connsiteX17" fmla="*/ 97720 w 102805"/>
                  <a:gd name="connsiteY17" fmla="*/ 199230 h 236013"/>
                  <a:gd name="connsiteX18" fmla="*/ 99028 w 102805"/>
                  <a:gd name="connsiteY18" fmla="*/ 180527 h 236013"/>
                  <a:gd name="connsiteX19" fmla="*/ 97284 w 102805"/>
                  <a:gd name="connsiteY19" fmla="*/ 163996 h 236013"/>
                  <a:gd name="connsiteX20" fmla="*/ 98156 w 102805"/>
                  <a:gd name="connsiteY20" fmla="*/ 140507 h 236013"/>
                  <a:gd name="connsiteX21" fmla="*/ 102507 w 102805"/>
                  <a:gd name="connsiteY21" fmla="*/ 130070 h 236013"/>
                  <a:gd name="connsiteX22" fmla="*/ 93369 w 102805"/>
                  <a:gd name="connsiteY22" fmla="*/ 99623 h 236013"/>
                  <a:gd name="connsiteX23" fmla="*/ 89455 w 102805"/>
                  <a:gd name="connsiteY23" fmla="*/ 89622 h 236013"/>
                  <a:gd name="connsiteX24" fmla="*/ 89891 w 102805"/>
                  <a:gd name="connsiteY24" fmla="*/ 77878 h 236013"/>
                  <a:gd name="connsiteX25" fmla="*/ 86412 w 102805"/>
                  <a:gd name="connsiteY25" fmla="*/ 63954 h 236013"/>
                  <a:gd name="connsiteX26" fmla="*/ 76838 w 102805"/>
                  <a:gd name="connsiteY26" fmla="*/ 50901 h 236013"/>
                  <a:gd name="connsiteX27" fmla="*/ 70316 w 102805"/>
                  <a:gd name="connsiteY27" fmla="*/ 38285 h 236013"/>
                  <a:gd name="connsiteX28" fmla="*/ 62487 w 102805"/>
                  <a:gd name="connsiteY28" fmla="*/ 29583 h 236013"/>
                  <a:gd name="connsiteX29" fmla="*/ 50306 w 102805"/>
                  <a:gd name="connsiteY29" fmla="*/ 18275 h 236013"/>
                  <a:gd name="connsiteX30" fmla="*/ 36818 w 102805"/>
                  <a:gd name="connsiteY30" fmla="*/ 9137 h 236013"/>
                  <a:gd name="connsiteX31" fmla="*/ 17235 w 102805"/>
                  <a:gd name="connsiteY31" fmla="*/ 872 h 236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2805" h="236013">
                    <a:moveTo>
                      <a:pt x="17235" y="872"/>
                    </a:moveTo>
                    <a:cubicBezTo>
                      <a:pt x="17235" y="872"/>
                      <a:pt x="8970" y="436"/>
                      <a:pt x="2884" y="7830"/>
                    </a:cubicBezTo>
                    <a:cubicBezTo>
                      <a:pt x="-3202" y="15224"/>
                      <a:pt x="1576" y="24361"/>
                      <a:pt x="5927" y="26968"/>
                    </a:cubicBezTo>
                    <a:cubicBezTo>
                      <a:pt x="10278" y="29575"/>
                      <a:pt x="14192" y="34362"/>
                      <a:pt x="15936" y="40456"/>
                    </a:cubicBezTo>
                    <a:cubicBezTo>
                      <a:pt x="17680" y="46542"/>
                      <a:pt x="22458" y="55680"/>
                      <a:pt x="25509" y="61338"/>
                    </a:cubicBezTo>
                    <a:cubicBezTo>
                      <a:pt x="28561" y="66997"/>
                      <a:pt x="24202" y="68296"/>
                      <a:pt x="29424" y="80476"/>
                    </a:cubicBezTo>
                    <a:cubicBezTo>
                      <a:pt x="34647" y="92657"/>
                      <a:pt x="21981" y="142349"/>
                      <a:pt x="19201" y="142464"/>
                    </a:cubicBezTo>
                    <a:cubicBezTo>
                      <a:pt x="13765" y="142678"/>
                      <a:pt x="13329" y="158346"/>
                      <a:pt x="15500" y="166176"/>
                    </a:cubicBezTo>
                    <a:cubicBezTo>
                      <a:pt x="17671" y="174005"/>
                      <a:pt x="11149" y="175749"/>
                      <a:pt x="11585" y="180963"/>
                    </a:cubicBezTo>
                    <a:cubicBezTo>
                      <a:pt x="12021" y="186186"/>
                      <a:pt x="18543" y="189229"/>
                      <a:pt x="15500" y="195751"/>
                    </a:cubicBezTo>
                    <a:cubicBezTo>
                      <a:pt x="12457" y="202273"/>
                      <a:pt x="10714" y="210974"/>
                      <a:pt x="15500" y="214017"/>
                    </a:cubicBezTo>
                    <a:cubicBezTo>
                      <a:pt x="20287" y="217060"/>
                      <a:pt x="19851" y="220975"/>
                      <a:pt x="21586" y="227069"/>
                    </a:cubicBezTo>
                    <a:cubicBezTo>
                      <a:pt x="23330" y="233156"/>
                      <a:pt x="25501" y="235771"/>
                      <a:pt x="34639" y="233591"/>
                    </a:cubicBezTo>
                    <a:cubicBezTo>
                      <a:pt x="43776" y="231420"/>
                      <a:pt x="45511" y="234899"/>
                      <a:pt x="53777" y="234463"/>
                    </a:cubicBezTo>
                    <a:cubicBezTo>
                      <a:pt x="62042" y="234027"/>
                      <a:pt x="65521" y="229677"/>
                      <a:pt x="74223" y="234463"/>
                    </a:cubicBezTo>
                    <a:cubicBezTo>
                      <a:pt x="82924" y="239250"/>
                      <a:pt x="88147" y="231856"/>
                      <a:pt x="88147" y="227069"/>
                    </a:cubicBezTo>
                    <a:cubicBezTo>
                      <a:pt x="88147" y="222283"/>
                      <a:pt x="94233" y="217496"/>
                      <a:pt x="93805" y="211410"/>
                    </a:cubicBezTo>
                    <a:cubicBezTo>
                      <a:pt x="93369" y="205324"/>
                      <a:pt x="94677" y="204016"/>
                      <a:pt x="97720" y="199230"/>
                    </a:cubicBezTo>
                    <a:cubicBezTo>
                      <a:pt x="100763" y="194443"/>
                      <a:pt x="101635" y="189656"/>
                      <a:pt x="99028" y="180527"/>
                    </a:cubicBezTo>
                    <a:cubicBezTo>
                      <a:pt x="96421" y="171390"/>
                      <a:pt x="95113" y="173133"/>
                      <a:pt x="97284" y="163996"/>
                    </a:cubicBezTo>
                    <a:cubicBezTo>
                      <a:pt x="99456" y="154859"/>
                      <a:pt x="101199" y="147465"/>
                      <a:pt x="98156" y="140507"/>
                    </a:cubicBezTo>
                    <a:cubicBezTo>
                      <a:pt x="95113" y="133549"/>
                      <a:pt x="100327" y="136592"/>
                      <a:pt x="102507" y="130070"/>
                    </a:cubicBezTo>
                    <a:cubicBezTo>
                      <a:pt x="104686" y="123548"/>
                      <a:pt x="94241" y="105709"/>
                      <a:pt x="93369" y="99623"/>
                    </a:cubicBezTo>
                    <a:cubicBezTo>
                      <a:pt x="92498" y="93537"/>
                      <a:pt x="89019" y="96144"/>
                      <a:pt x="89455" y="89622"/>
                    </a:cubicBezTo>
                    <a:cubicBezTo>
                      <a:pt x="89891" y="83100"/>
                      <a:pt x="94241" y="84400"/>
                      <a:pt x="89891" y="77878"/>
                    </a:cubicBezTo>
                    <a:cubicBezTo>
                      <a:pt x="85540" y="71356"/>
                      <a:pt x="87719" y="71791"/>
                      <a:pt x="86412" y="63954"/>
                    </a:cubicBezTo>
                    <a:cubicBezTo>
                      <a:pt x="85104" y="56124"/>
                      <a:pt x="80753" y="55688"/>
                      <a:pt x="76838" y="50901"/>
                    </a:cubicBezTo>
                    <a:cubicBezTo>
                      <a:pt x="72923" y="46115"/>
                      <a:pt x="71180" y="45243"/>
                      <a:pt x="70316" y="38285"/>
                    </a:cubicBezTo>
                    <a:cubicBezTo>
                      <a:pt x="69444" y="31327"/>
                      <a:pt x="67709" y="29583"/>
                      <a:pt x="62487" y="29583"/>
                    </a:cubicBezTo>
                    <a:cubicBezTo>
                      <a:pt x="57264" y="29583"/>
                      <a:pt x="57700" y="23061"/>
                      <a:pt x="50306" y="18275"/>
                    </a:cubicBezTo>
                    <a:cubicBezTo>
                      <a:pt x="42912" y="13488"/>
                      <a:pt x="44648" y="10881"/>
                      <a:pt x="36818" y="9137"/>
                    </a:cubicBezTo>
                    <a:cubicBezTo>
                      <a:pt x="28980" y="7394"/>
                      <a:pt x="20714" y="-3043"/>
                      <a:pt x="17235" y="872"/>
                    </a:cubicBezTo>
                    <a:close/>
                  </a:path>
                </a:pathLst>
              </a:custGeom>
              <a:solidFill>
                <a:srgbClr val="2C2D30"/>
              </a:solidFill>
              <a:ln w="822" cap="flat">
                <a:noFill/>
                <a:prstDash val="solid"/>
                <a:miter/>
              </a:ln>
            </p:spPr>
            <p:txBody>
              <a:bodyPr rtlCol="0" anchor="ctr"/>
              <a:lstStyle/>
              <a:p>
                <a:endParaRPr lang="en-US"/>
              </a:p>
            </p:txBody>
          </p:sp>
          <p:sp>
            <p:nvSpPr>
              <p:cNvPr id="472" name="Freeform 471">
                <a:extLst>
                  <a:ext uri="{FF2B5EF4-FFF2-40B4-BE49-F238E27FC236}">
                    <a16:creationId xmlns:a16="http://schemas.microsoft.com/office/drawing/2014/main" id="{7F30CA47-F265-EBD0-574B-026C19D1468A}"/>
                  </a:ext>
                </a:extLst>
              </p:cNvPr>
              <p:cNvSpPr/>
              <p:nvPr/>
            </p:nvSpPr>
            <p:spPr>
              <a:xfrm>
                <a:off x="2110893" y="3174581"/>
                <a:ext cx="162600" cy="255836"/>
              </a:xfrm>
              <a:custGeom>
                <a:avLst/>
                <a:gdLst>
                  <a:gd name="connsiteX0" fmla="*/ 161725 w 162600"/>
                  <a:gd name="connsiteY0" fmla="*/ 30669 h 255836"/>
                  <a:gd name="connsiteX1" fmla="*/ 156503 w 162600"/>
                  <a:gd name="connsiteY1" fmla="*/ 13266 h 255836"/>
                  <a:gd name="connsiteX2" fmla="*/ 140621 w 162600"/>
                  <a:gd name="connsiteY2" fmla="*/ 3479 h 255836"/>
                  <a:gd name="connsiteX3" fmla="*/ 123654 w 162600"/>
                  <a:gd name="connsiteY3" fmla="*/ 872 h 255836"/>
                  <a:gd name="connsiteX4" fmla="*/ 106251 w 162600"/>
                  <a:gd name="connsiteY4" fmla="*/ 5659 h 255836"/>
                  <a:gd name="connsiteX5" fmla="*/ 91900 w 162600"/>
                  <a:gd name="connsiteY5" fmla="*/ 1744 h 255836"/>
                  <a:gd name="connsiteX6" fmla="*/ 81027 w 162600"/>
                  <a:gd name="connsiteY6" fmla="*/ 6531 h 255836"/>
                  <a:gd name="connsiteX7" fmla="*/ 75368 w 162600"/>
                  <a:gd name="connsiteY7" fmla="*/ 15232 h 255836"/>
                  <a:gd name="connsiteX8" fmla="*/ 62752 w 162600"/>
                  <a:gd name="connsiteY8" fmla="*/ 19583 h 255836"/>
                  <a:gd name="connsiteX9" fmla="*/ 47093 w 162600"/>
                  <a:gd name="connsiteY9" fmla="*/ 26105 h 255836"/>
                  <a:gd name="connsiteX10" fmla="*/ 34912 w 162600"/>
                  <a:gd name="connsiteY10" fmla="*/ 34806 h 255836"/>
                  <a:gd name="connsiteX11" fmla="*/ 2722 w 162600"/>
                  <a:gd name="connsiteY11" fmla="*/ 113975 h 255836"/>
                  <a:gd name="connsiteX12" fmla="*/ 12295 w 162600"/>
                  <a:gd name="connsiteY12" fmla="*/ 140507 h 255836"/>
                  <a:gd name="connsiteX13" fmla="*/ 2294 w 162600"/>
                  <a:gd name="connsiteY13" fmla="*/ 157910 h 255836"/>
                  <a:gd name="connsiteX14" fmla="*/ 2294 w 162600"/>
                  <a:gd name="connsiteY14" fmla="*/ 174877 h 255836"/>
                  <a:gd name="connsiteX15" fmla="*/ 6645 w 162600"/>
                  <a:gd name="connsiteY15" fmla="*/ 187058 h 255836"/>
                  <a:gd name="connsiteX16" fmla="*/ 6209 w 162600"/>
                  <a:gd name="connsiteY16" fmla="*/ 204461 h 255836"/>
                  <a:gd name="connsiteX17" fmla="*/ 9688 w 162600"/>
                  <a:gd name="connsiteY17" fmla="*/ 218812 h 255836"/>
                  <a:gd name="connsiteX18" fmla="*/ 19261 w 162600"/>
                  <a:gd name="connsiteY18" fmla="*/ 232736 h 255836"/>
                  <a:gd name="connsiteX19" fmla="*/ 29698 w 162600"/>
                  <a:gd name="connsiteY19" fmla="*/ 245353 h 255836"/>
                  <a:gd name="connsiteX20" fmla="*/ 41006 w 162600"/>
                  <a:gd name="connsiteY20" fmla="*/ 254054 h 255836"/>
                  <a:gd name="connsiteX21" fmla="*/ 58410 w 162600"/>
                  <a:gd name="connsiteY21" fmla="*/ 252311 h 255836"/>
                  <a:gd name="connsiteX22" fmla="*/ 71462 w 162600"/>
                  <a:gd name="connsiteY22" fmla="*/ 242310 h 255836"/>
                  <a:gd name="connsiteX23" fmla="*/ 79727 w 162600"/>
                  <a:gd name="connsiteY23" fmla="*/ 232309 h 255836"/>
                  <a:gd name="connsiteX24" fmla="*/ 84078 w 162600"/>
                  <a:gd name="connsiteY24" fmla="*/ 215778 h 255836"/>
                  <a:gd name="connsiteX25" fmla="*/ 81471 w 162600"/>
                  <a:gd name="connsiteY25" fmla="*/ 199246 h 255836"/>
                  <a:gd name="connsiteX26" fmla="*/ 77556 w 162600"/>
                  <a:gd name="connsiteY26" fmla="*/ 183151 h 255836"/>
                  <a:gd name="connsiteX27" fmla="*/ 161725 w 162600"/>
                  <a:gd name="connsiteY27" fmla="*/ 30669 h 255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62600" h="255836">
                    <a:moveTo>
                      <a:pt x="161725" y="30669"/>
                    </a:moveTo>
                    <a:cubicBezTo>
                      <a:pt x="163033" y="27190"/>
                      <a:pt x="163896" y="17181"/>
                      <a:pt x="156503" y="13266"/>
                    </a:cubicBezTo>
                    <a:cubicBezTo>
                      <a:pt x="149109" y="9352"/>
                      <a:pt x="145408" y="6958"/>
                      <a:pt x="140621" y="3479"/>
                    </a:cubicBezTo>
                    <a:cubicBezTo>
                      <a:pt x="135835" y="0"/>
                      <a:pt x="128877" y="-871"/>
                      <a:pt x="123654" y="872"/>
                    </a:cubicBezTo>
                    <a:cubicBezTo>
                      <a:pt x="118432" y="2616"/>
                      <a:pt x="118432" y="10873"/>
                      <a:pt x="106251" y="5659"/>
                    </a:cubicBezTo>
                    <a:cubicBezTo>
                      <a:pt x="94071" y="436"/>
                      <a:pt x="96250" y="-1735"/>
                      <a:pt x="91900" y="1744"/>
                    </a:cubicBezTo>
                    <a:cubicBezTo>
                      <a:pt x="87549" y="5223"/>
                      <a:pt x="85813" y="4787"/>
                      <a:pt x="81027" y="6531"/>
                    </a:cubicBezTo>
                    <a:cubicBezTo>
                      <a:pt x="76240" y="8274"/>
                      <a:pt x="78420" y="13924"/>
                      <a:pt x="75368" y="15232"/>
                    </a:cubicBezTo>
                    <a:cubicBezTo>
                      <a:pt x="72317" y="16540"/>
                      <a:pt x="64060" y="14796"/>
                      <a:pt x="62752" y="19583"/>
                    </a:cubicBezTo>
                    <a:cubicBezTo>
                      <a:pt x="61444" y="24369"/>
                      <a:pt x="51008" y="20455"/>
                      <a:pt x="47093" y="26105"/>
                    </a:cubicBezTo>
                    <a:cubicBezTo>
                      <a:pt x="43178" y="31763"/>
                      <a:pt x="42306" y="30891"/>
                      <a:pt x="34912" y="34806"/>
                    </a:cubicBezTo>
                    <a:cubicBezTo>
                      <a:pt x="27518" y="38721"/>
                      <a:pt x="-1629" y="94401"/>
                      <a:pt x="2722" y="113975"/>
                    </a:cubicBezTo>
                    <a:cubicBezTo>
                      <a:pt x="7072" y="133549"/>
                      <a:pt x="14030" y="136156"/>
                      <a:pt x="12295" y="140507"/>
                    </a:cubicBezTo>
                    <a:cubicBezTo>
                      <a:pt x="10551" y="144858"/>
                      <a:pt x="4901" y="151816"/>
                      <a:pt x="2294" y="157910"/>
                    </a:cubicBezTo>
                    <a:cubicBezTo>
                      <a:pt x="-313" y="163996"/>
                      <a:pt x="-1185" y="171398"/>
                      <a:pt x="2294" y="174877"/>
                    </a:cubicBezTo>
                    <a:cubicBezTo>
                      <a:pt x="5773" y="178356"/>
                      <a:pt x="10995" y="180536"/>
                      <a:pt x="6645" y="187058"/>
                    </a:cubicBezTo>
                    <a:cubicBezTo>
                      <a:pt x="2294" y="193580"/>
                      <a:pt x="1858" y="202281"/>
                      <a:pt x="6209" y="204461"/>
                    </a:cubicBezTo>
                    <a:cubicBezTo>
                      <a:pt x="10559" y="206632"/>
                      <a:pt x="5773" y="214462"/>
                      <a:pt x="9688" y="218812"/>
                    </a:cubicBezTo>
                    <a:cubicBezTo>
                      <a:pt x="13603" y="223163"/>
                      <a:pt x="13167" y="230121"/>
                      <a:pt x="19261" y="232736"/>
                    </a:cubicBezTo>
                    <a:cubicBezTo>
                      <a:pt x="25355" y="235352"/>
                      <a:pt x="26655" y="238823"/>
                      <a:pt x="29698" y="245353"/>
                    </a:cubicBezTo>
                    <a:cubicBezTo>
                      <a:pt x="32741" y="251883"/>
                      <a:pt x="33613" y="251439"/>
                      <a:pt x="41006" y="254054"/>
                    </a:cubicBezTo>
                    <a:cubicBezTo>
                      <a:pt x="48400" y="256670"/>
                      <a:pt x="53623" y="256661"/>
                      <a:pt x="58410" y="252311"/>
                    </a:cubicBezTo>
                    <a:cubicBezTo>
                      <a:pt x="63196" y="247960"/>
                      <a:pt x="68419" y="251439"/>
                      <a:pt x="71462" y="242310"/>
                    </a:cubicBezTo>
                    <a:cubicBezTo>
                      <a:pt x="74505" y="233180"/>
                      <a:pt x="75377" y="238395"/>
                      <a:pt x="79727" y="232309"/>
                    </a:cubicBezTo>
                    <a:cubicBezTo>
                      <a:pt x="84078" y="226223"/>
                      <a:pt x="85813" y="221436"/>
                      <a:pt x="84078" y="215778"/>
                    </a:cubicBezTo>
                    <a:cubicBezTo>
                      <a:pt x="82334" y="210119"/>
                      <a:pt x="83642" y="207512"/>
                      <a:pt x="81471" y="199246"/>
                    </a:cubicBezTo>
                    <a:cubicBezTo>
                      <a:pt x="79300" y="190981"/>
                      <a:pt x="76684" y="188810"/>
                      <a:pt x="77556" y="183151"/>
                    </a:cubicBezTo>
                    <a:cubicBezTo>
                      <a:pt x="78420" y="177476"/>
                      <a:pt x="161725" y="30669"/>
                      <a:pt x="161725" y="30669"/>
                    </a:cubicBezTo>
                    <a:close/>
                  </a:path>
                </a:pathLst>
              </a:custGeom>
              <a:solidFill>
                <a:srgbClr val="2C2D30"/>
              </a:solidFill>
              <a:ln w="822" cap="flat">
                <a:noFill/>
                <a:prstDash val="solid"/>
                <a:miter/>
              </a:ln>
            </p:spPr>
            <p:txBody>
              <a:bodyPr rtlCol="0" anchor="ctr"/>
              <a:lstStyle/>
              <a:p>
                <a:endParaRPr lang="en-US"/>
              </a:p>
            </p:txBody>
          </p:sp>
          <p:sp>
            <p:nvSpPr>
              <p:cNvPr id="473" name="Freeform 472">
                <a:extLst>
                  <a:ext uri="{FF2B5EF4-FFF2-40B4-BE49-F238E27FC236}">
                    <a16:creationId xmlns:a16="http://schemas.microsoft.com/office/drawing/2014/main" id="{BCD71BAB-E36D-B1CD-729C-05217932256E}"/>
                  </a:ext>
                </a:extLst>
              </p:cNvPr>
              <p:cNvSpPr/>
              <p:nvPr/>
            </p:nvSpPr>
            <p:spPr>
              <a:xfrm>
                <a:off x="2178816" y="3213066"/>
                <a:ext cx="115345" cy="151850"/>
              </a:xfrm>
              <a:custGeom>
                <a:avLst/>
                <a:gdLst>
                  <a:gd name="connsiteX0" fmla="*/ 1795 w 115345"/>
                  <a:gd name="connsiteY0" fmla="*/ 51121 h 151850"/>
                  <a:gd name="connsiteX1" fmla="*/ 9625 w 115345"/>
                  <a:gd name="connsiteY1" fmla="*/ 135077 h 151850"/>
                  <a:gd name="connsiteX2" fmla="*/ 97931 w 115345"/>
                  <a:gd name="connsiteY2" fmla="*/ 139863 h 151850"/>
                  <a:gd name="connsiteX3" fmla="*/ 113590 w 115345"/>
                  <a:gd name="connsiteY3" fmla="*/ 40248 h 151850"/>
                  <a:gd name="connsiteX4" fmla="*/ 78793 w 115345"/>
                  <a:gd name="connsiteY4" fmla="*/ 228 h 151850"/>
                  <a:gd name="connsiteX5" fmla="*/ 29199 w 115345"/>
                  <a:gd name="connsiteY5" fmla="*/ 9801 h 151850"/>
                  <a:gd name="connsiteX6" fmla="*/ 1795 w 115345"/>
                  <a:gd name="connsiteY6" fmla="*/ 51121 h 151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345" h="151850">
                    <a:moveTo>
                      <a:pt x="1795" y="51121"/>
                    </a:moveTo>
                    <a:cubicBezTo>
                      <a:pt x="1795" y="51121"/>
                      <a:pt x="-5599" y="121588"/>
                      <a:pt x="9625" y="135077"/>
                    </a:cubicBezTo>
                    <a:cubicBezTo>
                      <a:pt x="24848" y="148565"/>
                      <a:pt x="74006" y="162481"/>
                      <a:pt x="97931" y="139863"/>
                    </a:cubicBezTo>
                    <a:cubicBezTo>
                      <a:pt x="121856" y="117246"/>
                      <a:pt x="114462" y="44599"/>
                      <a:pt x="113590" y="40248"/>
                    </a:cubicBezTo>
                    <a:cubicBezTo>
                      <a:pt x="112719" y="35898"/>
                      <a:pt x="95752" y="1100"/>
                      <a:pt x="78793" y="228"/>
                    </a:cubicBezTo>
                    <a:cubicBezTo>
                      <a:pt x="61826" y="-644"/>
                      <a:pt x="38772" y="664"/>
                      <a:pt x="29199" y="9801"/>
                    </a:cubicBezTo>
                    <a:cubicBezTo>
                      <a:pt x="19634" y="18931"/>
                      <a:pt x="1795" y="51121"/>
                      <a:pt x="1795" y="51121"/>
                    </a:cubicBezTo>
                    <a:close/>
                  </a:path>
                </a:pathLst>
              </a:custGeom>
              <a:solidFill>
                <a:srgbClr val="825336"/>
              </a:solidFill>
              <a:ln w="822" cap="flat">
                <a:noFill/>
                <a:prstDash val="solid"/>
                <a:miter/>
              </a:ln>
            </p:spPr>
            <p:txBody>
              <a:bodyPr rtlCol="0" anchor="ctr"/>
              <a:lstStyle/>
              <a:p>
                <a:endParaRPr lang="en-US"/>
              </a:p>
            </p:txBody>
          </p:sp>
          <p:sp>
            <p:nvSpPr>
              <p:cNvPr id="474" name="Freeform 473">
                <a:extLst>
                  <a:ext uri="{FF2B5EF4-FFF2-40B4-BE49-F238E27FC236}">
                    <a16:creationId xmlns:a16="http://schemas.microsoft.com/office/drawing/2014/main" id="{7716D2C5-5332-8EAD-CBAA-43423C115215}"/>
                  </a:ext>
                </a:extLst>
              </p:cNvPr>
              <p:cNvSpPr/>
              <p:nvPr/>
            </p:nvSpPr>
            <p:spPr>
              <a:xfrm>
                <a:off x="2162007" y="3193396"/>
                <a:ext cx="91858" cy="178602"/>
              </a:xfrm>
              <a:custGeom>
                <a:avLst/>
                <a:gdLst>
                  <a:gd name="connsiteX0" fmla="*/ 90815 w 91858"/>
                  <a:gd name="connsiteY0" fmla="*/ 19026 h 178602"/>
                  <a:gd name="connsiteX1" fmla="*/ 78635 w 91858"/>
                  <a:gd name="connsiteY1" fmla="*/ 19026 h 178602"/>
                  <a:gd name="connsiteX2" fmla="*/ 69933 w 91858"/>
                  <a:gd name="connsiteY2" fmla="*/ 27728 h 178602"/>
                  <a:gd name="connsiteX3" fmla="*/ 57753 w 91858"/>
                  <a:gd name="connsiteY3" fmla="*/ 40344 h 178602"/>
                  <a:gd name="connsiteX4" fmla="*/ 40350 w 91858"/>
                  <a:gd name="connsiteY4" fmla="*/ 55568 h 178602"/>
                  <a:gd name="connsiteX5" fmla="*/ 30349 w 91858"/>
                  <a:gd name="connsiteY5" fmla="*/ 82972 h 178602"/>
                  <a:gd name="connsiteX6" fmla="*/ 21212 w 91858"/>
                  <a:gd name="connsiteY6" fmla="*/ 96896 h 178602"/>
                  <a:gd name="connsiteX7" fmla="*/ 15125 w 91858"/>
                  <a:gd name="connsiteY7" fmla="*/ 127343 h 178602"/>
                  <a:gd name="connsiteX8" fmla="*/ 20784 w 91858"/>
                  <a:gd name="connsiteY8" fmla="*/ 157790 h 178602"/>
                  <a:gd name="connsiteX9" fmla="*/ 24263 w 91858"/>
                  <a:gd name="connsiteY9" fmla="*/ 165183 h 178602"/>
                  <a:gd name="connsiteX10" fmla="*/ 9475 w 91858"/>
                  <a:gd name="connsiteY10" fmla="*/ 171270 h 178602"/>
                  <a:gd name="connsiteX11" fmla="*/ 338 w 91858"/>
                  <a:gd name="connsiteY11" fmla="*/ 75570 h 178602"/>
                  <a:gd name="connsiteX12" fmla="*/ 45581 w 91858"/>
                  <a:gd name="connsiteY12" fmla="*/ 6402 h 178602"/>
                  <a:gd name="connsiteX13" fmla="*/ 87345 w 91858"/>
                  <a:gd name="connsiteY13" fmla="*/ 5094 h 178602"/>
                  <a:gd name="connsiteX14" fmla="*/ 90815 w 91858"/>
                  <a:gd name="connsiteY14" fmla="*/ 19026 h 178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858" h="178602">
                    <a:moveTo>
                      <a:pt x="90815" y="19026"/>
                    </a:moveTo>
                    <a:cubicBezTo>
                      <a:pt x="90815" y="19026"/>
                      <a:pt x="79942" y="13368"/>
                      <a:pt x="78635" y="19026"/>
                    </a:cubicBezTo>
                    <a:cubicBezTo>
                      <a:pt x="77327" y="24685"/>
                      <a:pt x="75592" y="25984"/>
                      <a:pt x="69933" y="27728"/>
                    </a:cubicBezTo>
                    <a:cubicBezTo>
                      <a:pt x="64275" y="29471"/>
                      <a:pt x="60360" y="35993"/>
                      <a:pt x="57753" y="40344"/>
                    </a:cubicBezTo>
                    <a:cubicBezTo>
                      <a:pt x="55146" y="44695"/>
                      <a:pt x="45136" y="49482"/>
                      <a:pt x="40350" y="55568"/>
                    </a:cubicBezTo>
                    <a:cubicBezTo>
                      <a:pt x="35563" y="61654"/>
                      <a:pt x="32520" y="75578"/>
                      <a:pt x="30349" y="82972"/>
                    </a:cubicBezTo>
                    <a:cubicBezTo>
                      <a:pt x="28178" y="90365"/>
                      <a:pt x="25126" y="90801"/>
                      <a:pt x="21212" y="96896"/>
                    </a:cubicBezTo>
                    <a:cubicBezTo>
                      <a:pt x="17297" y="102990"/>
                      <a:pt x="12946" y="122128"/>
                      <a:pt x="15125" y="127343"/>
                    </a:cubicBezTo>
                    <a:cubicBezTo>
                      <a:pt x="17305" y="132557"/>
                      <a:pt x="18605" y="153875"/>
                      <a:pt x="20784" y="157790"/>
                    </a:cubicBezTo>
                    <a:cubicBezTo>
                      <a:pt x="22963" y="161705"/>
                      <a:pt x="23827" y="159097"/>
                      <a:pt x="24263" y="165183"/>
                    </a:cubicBezTo>
                    <a:cubicBezTo>
                      <a:pt x="24699" y="171270"/>
                      <a:pt x="21656" y="188237"/>
                      <a:pt x="9475" y="171270"/>
                    </a:cubicBezTo>
                    <a:cubicBezTo>
                      <a:pt x="-2705" y="154302"/>
                      <a:pt x="338" y="75570"/>
                      <a:pt x="338" y="75570"/>
                    </a:cubicBezTo>
                    <a:lnTo>
                      <a:pt x="45581" y="6402"/>
                    </a:lnTo>
                    <a:cubicBezTo>
                      <a:pt x="45581" y="6402"/>
                      <a:pt x="79942" y="-7086"/>
                      <a:pt x="87345" y="5094"/>
                    </a:cubicBezTo>
                    <a:cubicBezTo>
                      <a:pt x="94747" y="17275"/>
                      <a:pt x="90815" y="19026"/>
                      <a:pt x="90815" y="19026"/>
                    </a:cubicBezTo>
                    <a:close/>
                  </a:path>
                </a:pathLst>
              </a:custGeom>
              <a:solidFill>
                <a:srgbClr val="2C2D30"/>
              </a:solidFill>
              <a:ln w="822" cap="flat">
                <a:noFill/>
                <a:prstDash val="solid"/>
                <a:miter/>
              </a:ln>
            </p:spPr>
            <p:txBody>
              <a:bodyPr rtlCol="0" anchor="ctr"/>
              <a:lstStyle/>
              <a:p>
                <a:endParaRPr lang="en-US"/>
              </a:p>
            </p:txBody>
          </p:sp>
          <p:sp>
            <p:nvSpPr>
              <p:cNvPr id="475" name="Freeform 474">
                <a:extLst>
                  <a:ext uri="{FF2B5EF4-FFF2-40B4-BE49-F238E27FC236}">
                    <a16:creationId xmlns:a16="http://schemas.microsoft.com/office/drawing/2014/main" id="{3D46B82B-9F28-A828-E954-7AFAA7E29C06}"/>
                  </a:ext>
                </a:extLst>
              </p:cNvPr>
              <p:cNvSpPr/>
              <p:nvPr/>
            </p:nvSpPr>
            <p:spPr>
              <a:xfrm>
                <a:off x="1881544" y="4477299"/>
                <a:ext cx="81573" cy="64844"/>
              </a:xfrm>
              <a:custGeom>
                <a:avLst/>
                <a:gdLst>
                  <a:gd name="connsiteX0" fmla="*/ 445 w 81573"/>
                  <a:gd name="connsiteY0" fmla="*/ 18157 h 64844"/>
                  <a:gd name="connsiteX1" fmla="*/ 16754 w 81573"/>
                  <a:gd name="connsiteY1" fmla="*/ 104 h 64844"/>
                  <a:gd name="connsiteX2" fmla="*/ 81571 w 81573"/>
                  <a:gd name="connsiteY2" fmla="*/ 47954 h 64844"/>
                  <a:gd name="connsiteX3" fmla="*/ 67220 w 81573"/>
                  <a:gd name="connsiteY3" fmla="*/ 64050 h 64844"/>
                  <a:gd name="connsiteX4" fmla="*/ 49948 w 81573"/>
                  <a:gd name="connsiteY4" fmla="*/ 42049 h 64844"/>
                  <a:gd name="connsiteX5" fmla="*/ 445 w 81573"/>
                  <a:gd name="connsiteY5" fmla="*/ 18157 h 6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73" h="64844">
                    <a:moveTo>
                      <a:pt x="445" y="18157"/>
                    </a:moveTo>
                    <a:cubicBezTo>
                      <a:pt x="-2590" y="19070"/>
                      <a:pt x="10668" y="-1639"/>
                      <a:pt x="16754" y="104"/>
                    </a:cubicBezTo>
                    <a:cubicBezTo>
                      <a:pt x="22840" y="1848"/>
                      <a:pt x="82007" y="24901"/>
                      <a:pt x="81571" y="47954"/>
                    </a:cubicBezTo>
                    <a:cubicBezTo>
                      <a:pt x="81135" y="71008"/>
                      <a:pt x="77220" y="63614"/>
                      <a:pt x="67220" y="64050"/>
                    </a:cubicBezTo>
                    <a:cubicBezTo>
                      <a:pt x="57210" y="64485"/>
                      <a:pt x="60385" y="49443"/>
                      <a:pt x="49948" y="42049"/>
                    </a:cubicBezTo>
                    <a:cubicBezTo>
                      <a:pt x="39503" y="34655"/>
                      <a:pt x="9147" y="15550"/>
                      <a:pt x="445" y="18157"/>
                    </a:cubicBezTo>
                    <a:close/>
                  </a:path>
                </a:pathLst>
              </a:custGeom>
              <a:solidFill>
                <a:srgbClr val="2C2D30"/>
              </a:solidFill>
              <a:ln w="822" cap="flat">
                <a:noFill/>
                <a:prstDash val="solid"/>
                <a:miter/>
              </a:ln>
            </p:spPr>
            <p:txBody>
              <a:bodyPr rtlCol="0" anchor="ctr"/>
              <a:lstStyle/>
              <a:p>
                <a:endParaRPr lang="en-US"/>
              </a:p>
            </p:txBody>
          </p:sp>
          <p:sp>
            <p:nvSpPr>
              <p:cNvPr id="476" name="Freeform 475">
                <a:extLst>
                  <a:ext uri="{FF2B5EF4-FFF2-40B4-BE49-F238E27FC236}">
                    <a16:creationId xmlns:a16="http://schemas.microsoft.com/office/drawing/2014/main" id="{8277C113-4BE9-5F14-7C12-48814FC8E172}"/>
                  </a:ext>
                </a:extLst>
              </p:cNvPr>
              <p:cNvSpPr/>
              <p:nvPr/>
            </p:nvSpPr>
            <p:spPr>
              <a:xfrm>
                <a:off x="2185361" y="4076748"/>
                <a:ext cx="65149" cy="120685"/>
              </a:xfrm>
              <a:custGeom>
                <a:avLst/>
                <a:gdLst>
                  <a:gd name="connsiteX0" fmla="*/ 65150 w 65149"/>
                  <a:gd name="connsiteY0" fmla="*/ 0 h 120685"/>
                  <a:gd name="connsiteX1" fmla="*/ 1525 w 65149"/>
                  <a:gd name="connsiteY1" fmla="*/ 120020 h 120685"/>
                  <a:gd name="connsiteX2" fmla="*/ 65150 w 65149"/>
                  <a:gd name="connsiteY2" fmla="*/ 0 h 120685"/>
                </a:gdLst>
                <a:ahLst/>
                <a:cxnLst>
                  <a:cxn ang="0">
                    <a:pos x="connsiteX0" y="connsiteY0"/>
                  </a:cxn>
                  <a:cxn ang="0">
                    <a:pos x="connsiteX1" y="connsiteY1"/>
                  </a:cxn>
                  <a:cxn ang="0">
                    <a:pos x="connsiteX2" y="connsiteY2"/>
                  </a:cxn>
                </a:cxnLst>
                <a:rect l="l" t="t" r="r" b="b"/>
                <a:pathLst>
                  <a:path w="65149" h="120685">
                    <a:moveTo>
                      <a:pt x="65150" y="0"/>
                    </a:moveTo>
                    <a:cubicBezTo>
                      <a:pt x="65150" y="0"/>
                      <a:pt x="14726" y="108933"/>
                      <a:pt x="1525" y="120020"/>
                    </a:cubicBezTo>
                    <a:cubicBezTo>
                      <a:pt x="-11675" y="131106"/>
                      <a:pt x="65150" y="0"/>
                      <a:pt x="65150" y="0"/>
                    </a:cubicBezTo>
                    <a:close/>
                  </a:path>
                </a:pathLst>
              </a:custGeom>
              <a:solidFill>
                <a:srgbClr val="A66767"/>
              </a:solidFill>
              <a:ln w="822" cap="flat">
                <a:noFill/>
                <a:prstDash val="solid"/>
                <a:miter/>
              </a:ln>
            </p:spPr>
            <p:txBody>
              <a:bodyPr rtlCol="0" anchor="ctr"/>
              <a:lstStyle/>
              <a:p>
                <a:endParaRPr lang="en-US"/>
              </a:p>
            </p:txBody>
          </p:sp>
          <p:sp>
            <p:nvSpPr>
              <p:cNvPr id="477" name="Freeform 476">
                <a:extLst>
                  <a:ext uri="{FF2B5EF4-FFF2-40B4-BE49-F238E27FC236}">
                    <a16:creationId xmlns:a16="http://schemas.microsoft.com/office/drawing/2014/main" id="{3856A069-915D-EFEB-D4E6-C4773238D9FA}"/>
                  </a:ext>
                </a:extLst>
              </p:cNvPr>
              <p:cNvSpPr/>
              <p:nvPr/>
            </p:nvSpPr>
            <p:spPr>
              <a:xfrm>
                <a:off x="2157821" y="3871535"/>
                <a:ext cx="49016" cy="93763"/>
              </a:xfrm>
              <a:custGeom>
                <a:avLst/>
                <a:gdLst>
                  <a:gd name="connsiteX0" fmla="*/ 0 w 49016"/>
                  <a:gd name="connsiteY0" fmla="*/ 93764 h 93763"/>
                  <a:gd name="connsiteX1" fmla="*/ 48212 w 49016"/>
                  <a:gd name="connsiteY1" fmla="*/ 79 h 93763"/>
                  <a:gd name="connsiteX2" fmla="*/ 0 w 49016"/>
                  <a:gd name="connsiteY2" fmla="*/ 93764 h 93763"/>
                </a:gdLst>
                <a:ahLst/>
                <a:cxnLst>
                  <a:cxn ang="0">
                    <a:pos x="connsiteX0" y="connsiteY0"/>
                  </a:cxn>
                  <a:cxn ang="0">
                    <a:pos x="connsiteX1" y="connsiteY1"/>
                  </a:cxn>
                  <a:cxn ang="0">
                    <a:pos x="connsiteX2" y="connsiteY2"/>
                  </a:cxn>
                </a:cxnLst>
                <a:rect l="l" t="t" r="r" b="b"/>
                <a:pathLst>
                  <a:path w="49016" h="93763">
                    <a:moveTo>
                      <a:pt x="0" y="93764"/>
                    </a:moveTo>
                    <a:cubicBezTo>
                      <a:pt x="0" y="93764"/>
                      <a:pt x="40078" y="-3145"/>
                      <a:pt x="48212" y="79"/>
                    </a:cubicBezTo>
                    <a:cubicBezTo>
                      <a:pt x="56354" y="3311"/>
                      <a:pt x="0" y="93764"/>
                      <a:pt x="0" y="93764"/>
                    </a:cubicBezTo>
                    <a:close/>
                  </a:path>
                </a:pathLst>
              </a:custGeom>
              <a:solidFill>
                <a:srgbClr val="A66767"/>
              </a:solidFill>
              <a:ln w="822" cap="flat">
                <a:noFill/>
                <a:prstDash val="solid"/>
                <a:miter/>
              </a:ln>
            </p:spPr>
            <p:txBody>
              <a:bodyPr rtlCol="0" anchor="ctr"/>
              <a:lstStyle/>
              <a:p>
                <a:endParaRPr lang="en-US"/>
              </a:p>
            </p:txBody>
          </p:sp>
          <p:sp>
            <p:nvSpPr>
              <p:cNvPr id="478" name="Freeform 477">
                <a:extLst>
                  <a:ext uri="{FF2B5EF4-FFF2-40B4-BE49-F238E27FC236}">
                    <a16:creationId xmlns:a16="http://schemas.microsoft.com/office/drawing/2014/main" id="{098FAD89-967B-A224-7D25-4360B09E0059}"/>
                  </a:ext>
                </a:extLst>
              </p:cNvPr>
              <p:cNvSpPr/>
              <p:nvPr/>
            </p:nvSpPr>
            <p:spPr>
              <a:xfrm>
                <a:off x="2325117" y="3650245"/>
                <a:ext cx="32764" cy="7415"/>
              </a:xfrm>
              <a:custGeom>
                <a:avLst/>
                <a:gdLst>
                  <a:gd name="connsiteX0" fmla="*/ 32764 w 32764"/>
                  <a:gd name="connsiteY0" fmla="*/ 7 h 7415"/>
                  <a:gd name="connsiteX1" fmla="*/ 138 w 32764"/>
                  <a:gd name="connsiteY1" fmla="*/ 5665 h 7415"/>
                  <a:gd name="connsiteX2" fmla="*/ 32764 w 32764"/>
                  <a:gd name="connsiteY2" fmla="*/ 7 h 7415"/>
                </a:gdLst>
                <a:ahLst/>
                <a:cxnLst>
                  <a:cxn ang="0">
                    <a:pos x="connsiteX0" y="connsiteY0"/>
                  </a:cxn>
                  <a:cxn ang="0">
                    <a:pos x="connsiteX1" y="connsiteY1"/>
                  </a:cxn>
                  <a:cxn ang="0">
                    <a:pos x="connsiteX2" y="connsiteY2"/>
                  </a:cxn>
                </a:cxnLst>
                <a:rect l="l" t="t" r="r" b="b"/>
                <a:pathLst>
                  <a:path w="32764" h="7415">
                    <a:moveTo>
                      <a:pt x="32764" y="7"/>
                    </a:moveTo>
                    <a:cubicBezTo>
                      <a:pt x="32764" y="7"/>
                      <a:pt x="-2469" y="-429"/>
                      <a:pt x="138" y="5665"/>
                    </a:cubicBezTo>
                    <a:cubicBezTo>
                      <a:pt x="2745" y="11751"/>
                      <a:pt x="32764" y="7"/>
                      <a:pt x="32764" y="7"/>
                    </a:cubicBezTo>
                    <a:close/>
                  </a:path>
                </a:pathLst>
              </a:custGeom>
              <a:solidFill>
                <a:srgbClr val="DEADA3"/>
              </a:solidFill>
              <a:ln w="822" cap="flat">
                <a:noFill/>
                <a:prstDash val="solid"/>
                <a:miter/>
              </a:ln>
            </p:spPr>
            <p:txBody>
              <a:bodyPr rtlCol="0" anchor="ctr"/>
              <a:lstStyle/>
              <a:p>
                <a:endParaRPr lang="en-US"/>
              </a:p>
            </p:txBody>
          </p:sp>
          <p:sp>
            <p:nvSpPr>
              <p:cNvPr id="479" name="Freeform 478">
                <a:extLst>
                  <a:ext uri="{FF2B5EF4-FFF2-40B4-BE49-F238E27FC236}">
                    <a16:creationId xmlns:a16="http://schemas.microsoft.com/office/drawing/2014/main" id="{5A2A48A7-D2DC-9352-0F14-4A19BCBF1D8A}"/>
                  </a:ext>
                </a:extLst>
              </p:cNvPr>
              <p:cNvSpPr/>
              <p:nvPr/>
            </p:nvSpPr>
            <p:spPr>
              <a:xfrm>
                <a:off x="2107216" y="3634248"/>
                <a:ext cx="41889" cy="5710"/>
              </a:xfrm>
              <a:custGeom>
                <a:avLst/>
                <a:gdLst>
                  <a:gd name="connsiteX0" fmla="*/ 0 w 41889"/>
                  <a:gd name="connsiteY0" fmla="*/ 1340 h 5710"/>
                  <a:gd name="connsiteX1" fmla="*/ 41805 w 41889"/>
                  <a:gd name="connsiteY1" fmla="*/ 3412 h 5710"/>
                  <a:gd name="connsiteX2" fmla="*/ 0 w 41889"/>
                  <a:gd name="connsiteY2" fmla="*/ 1340 h 5710"/>
                </a:gdLst>
                <a:ahLst/>
                <a:cxnLst>
                  <a:cxn ang="0">
                    <a:pos x="connsiteX0" y="connsiteY0"/>
                  </a:cxn>
                  <a:cxn ang="0">
                    <a:pos x="connsiteX1" y="connsiteY1"/>
                  </a:cxn>
                  <a:cxn ang="0">
                    <a:pos x="connsiteX2" y="connsiteY2"/>
                  </a:cxn>
                </a:cxnLst>
                <a:rect l="l" t="t" r="r" b="b"/>
                <a:pathLst>
                  <a:path w="41889" h="5710">
                    <a:moveTo>
                      <a:pt x="0" y="1340"/>
                    </a:moveTo>
                    <a:cubicBezTo>
                      <a:pt x="0" y="1340"/>
                      <a:pt x="44075" y="9597"/>
                      <a:pt x="41805" y="3412"/>
                    </a:cubicBezTo>
                    <a:cubicBezTo>
                      <a:pt x="39535" y="-2773"/>
                      <a:pt x="0" y="1340"/>
                      <a:pt x="0" y="1340"/>
                    </a:cubicBezTo>
                    <a:close/>
                  </a:path>
                </a:pathLst>
              </a:custGeom>
              <a:solidFill>
                <a:srgbClr val="DEADA3"/>
              </a:solidFill>
              <a:ln w="822" cap="flat">
                <a:noFill/>
                <a:prstDash val="solid"/>
                <a:miter/>
              </a:ln>
            </p:spPr>
            <p:txBody>
              <a:bodyPr rtlCol="0" anchor="ctr"/>
              <a:lstStyle/>
              <a:p>
                <a:endParaRPr lang="en-US"/>
              </a:p>
            </p:txBody>
          </p:sp>
        </p:grpSp>
        <p:grpSp>
          <p:nvGrpSpPr>
            <p:cNvPr id="480" name="Graphic 2">
              <a:extLst>
                <a:ext uri="{FF2B5EF4-FFF2-40B4-BE49-F238E27FC236}">
                  <a16:creationId xmlns:a16="http://schemas.microsoft.com/office/drawing/2014/main" id="{549AD294-28C5-715D-E212-901351BF592A}"/>
                </a:ext>
              </a:extLst>
            </p:cNvPr>
            <p:cNvGrpSpPr/>
            <p:nvPr/>
          </p:nvGrpSpPr>
          <p:grpSpPr>
            <a:xfrm>
              <a:off x="2379568" y="5541722"/>
              <a:ext cx="523412" cy="1482251"/>
              <a:chOff x="2348904" y="3092050"/>
              <a:chExt cx="523412" cy="1482251"/>
            </a:xfrm>
          </p:grpSpPr>
          <p:sp>
            <p:nvSpPr>
              <p:cNvPr id="481" name="Freeform 480">
                <a:extLst>
                  <a:ext uri="{FF2B5EF4-FFF2-40B4-BE49-F238E27FC236}">
                    <a16:creationId xmlns:a16="http://schemas.microsoft.com/office/drawing/2014/main" id="{03B83C23-7326-941A-AFAA-484000BE9D1E}"/>
                  </a:ext>
                </a:extLst>
              </p:cNvPr>
              <p:cNvSpPr/>
              <p:nvPr/>
            </p:nvSpPr>
            <p:spPr>
              <a:xfrm>
                <a:off x="2408612" y="4422870"/>
                <a:ext cx="213178" cy="151432"/>
              </a:xfrm>
              <a:custGeom>
                <a:avLst/>
                <a:gdLst>
                  <a:gd name="connsiteX0" fmla="*/ 72562 w 213178"/>
                  <a:gd name="connsiteY0" fmla="*/ 27960 h 151432"/>
                  <a:gd name="connsiteX1" fmla="*/ 13626 w 213178"/>
                  <a:gd name="connsiteY1" fmla="*/ 101051 h 151432"/>
                  <a:gd name="connsiteX2" fmla="*/ 6997 w 213178"/>
                  <a:gd name="connsiteY2" fmla="*/ 144452 h 151432"/>
                  <a:gd name="connsiteX3" fmla="*/ 102105 w 213178"/>
                  <a:gd name="connsiteY3" fmla="*/ 125338 h 151432"/>
                  <a:gd name="connsiteX4" fmla="*/ 177120 w 213178"/>
                  <a:gd name="connsiteY4" fmla="*/ 92383 h 151432"/>
                  <a:gd name="connsiteX5" fmla="*/ 212543 w 213178"/>
                  <a:gd name="connsiteY5" fmla="*/ 67512 h 151432"/>
                  <a:gd name="connsiteX6" fmla="*/ 194465 w 213178"/>
                  <a:gd name="connsiteY6" fmla="*/ 828 h 151432"/>
                  <a:gd name="connsiteX7" fmla="*/ 72562 w 213178"/>
                  <a:gd name="connsiteY7" fmla="*/ 27960 h 15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3178" h="151432">
                    <a:moveTo>
                      <a:pt x="72562" y="27960"/>
                    </a:moveTo>
                    <a:cubicBezTo>
                      <a:pt x="68368" y="33372"/>
                      <a:pt x="26917" y="97696"/>
                      <a:pt x="13626" y="101051"/>
                    </a:cubicBezTo>
                    <a:cubicBezTo>
                      <a:pt x="327" y="104407"/>
                      <a:pt x="-5710" y="135109"/>
                      <a:pt x="6997" y="144452"/>
                    </a:cubicBezTo>
                    <a:cubicBezTo>
                      <a:pt x="19704" y="153795"/>
                      <a:pt x="70737" y="158894"/>
                      <a:pt x="102105" y="125338"/>
                    </a:cubicBezTo>
                    <a:cubicBezTo>
                      <a:pt x="133473" y="91782"/>
                      <a:pt x="149765" y="99645"/>
                      <a:pt x="177120" y="92383"/>
                    </a:cubicBezTo>
                    <a:cubicBezTo>
                      <a:pt x="204475" y="85121"/>
                      <a:pt x="208661" y="79709"/>
                      <a:pt x="212543" y="67512"/>
                    </a:cubicBezTo>
                    <a:cubicBezTo>
                      <a:pt x="216425" y="55323"/>
                      <a:pt x="201555" y="7292"/>
                      <a:pt x="194465" y="828"/>
                    </a:cubicBezTo>
                    <a:cubicBezTo>
                      <a:pt x="187376" y="-5645"/>
                      <a:pt x="72562" y="27960"/>
                      <a:pt x="72562" y="27960"/>
                    </a:cubicBezTo>
                    <a:close/>
                  </a:path>
                </a:pathLst>
              </a:custGeom>
              <a:solidFill>
                <a:srgbClr val="EDB980"/>
              </a:solidFill>
              <a:ln w="822" cap="flat">
                <a:noFill/>
                <a:prstDash val="solid"/>
                <a:miter/>
              </a:ln>
            </p:spPr>
            <p:txBody>
              <a:bodyPr rtlCol="0" anchor="ctr"/>
              <a:lstStyle/>
              <a:p>
                <a:endParaRPr lang="en-US"/>
              </a:p>
            </p:txBody>
          </p:sp>
          <p:sp>
            <p:nvSpPr>
              <p:cNvPr id="482" name="Freeform 481">
                <a:extLst>
                  <a:ext uri="{FF2B5EF4-FFF2-40B4-BE49-F238E27FC236}">
                    <a16:creationId xmlns:a16="http://schemas.microsoft.com/office/drawing/2014/main" id="{130F7007-524C-A78B-8699-8B8128B09367}"/>
                  </a:ext>
                </a:extLst>
              </p:cNvPr>
              <p:cNvSpPr/>
              <p:nvPr/>
            </p:nvSpPr>
            <p:spPr>
              <a:xfrm>
                <a:off x="2627242" y="4360575"/>
                <a:ext cx="198280" cy="149247"/>
              </a:xfrm>
              <a:custGeom>
                <a:avLst/>
                <a:gdLst>
                  <a:gd name="connsiteX0" fmla="*/ 106572 w 198280"/>
                  <a:gd name="connsiteY0" fmla="*/ 0 h 149247"/>
                  <a:gd name="connsiteX1" fmla="*/ 185609 w 198280"/>
                  <a:gd name="connsiteY1" fmla="*/ 102386 h 149247"/>
                  <a:gd name="connsiteX2" fmla="*/ 191778 w 198280"/>
                  <a:gd name="connsiteY2" fmla="*/ 142752 h 149247"/>
                  <a:gd name="connsiteX3" fmla="*/ 103315 w 198280"/>
                  <a:gd name="connsiteY3" fmla="*/ 124971 h 149247"/>
                  <a:gd name="connsiteX4" fmla="*/ 33539 w 198280"/>
                  <a:gd name="connsiteY4" fmla="*/ 94318 h 149247"/>
                  <a:gd name="connsiteX5" fmla="*/ 591 w 198280"/>
                  <a:gd name="connsiteY5" fmla="*/ 71191 h 149247"/>
                  <a:gd name="connsiteX6" fmla="*/ 17402 w 198280"/>
                  <a:gd name="connsiteY6" fmla="*/ 9162 h 149247"/>
                  <a:gd name="connsiteX7" fmla="*/ 106572 w 198280"/>
                  <a:gd name="connsiteY7" fmla="*/ 0 h 14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8280" h="149247">
                    <a:moveTo>
                      <a:pt x="106572" y="0"/>
                    </a:moveTo>
                    <a:cubicBezTo>
                      <a:pt x="110470" y="5033"/>
                      <a:pt x="173240" y="99269"/>
                      <a:pt x="185609" y="102386"/>
                    </a:cubicBezTo>
                    <a:cubicBezTo>
                      <a:pt x="197979" y="105503"/>
                      <a:pt x="203588" y="134059"/>
                      <a:pt x="191778" y="142752"/>
                    </a:cubicBezTo>
                    <a:cubicBezTo>
                      <a:pt x="179959" y="151445"/>
                      <a:pt x="132496" y="156191"/>
                      <a:pt x="103315" y="124971"/>
                    </a:cubicBezTo>
                    <a:cubicBezTo>
                      <a:pt x="74135" y="93751"/>
                      <a:pt x="58985" y="101079"/>
                      <a:pt x="33539" y="94318"/>
                    </a:cubicBezTo>
                    <a:cubicBezTo>
                      <a:pt x="8092" y="87558"/>
                      <a:pt x="4202" y="82524"/>
                      <a:pt x="591" y="71191"/>
                    </a:cubicBezTo>
                    <a:cubicBezTo>
                      <a:pt x="-3019" y="59849"/>
                      <a:pt x="10815" y="15182"/>
                      <a:pt x="17402" y="9162"/>
                    </a:cubicBezTo>
                    <a:cubicBezTo>
                      <a:pt x="23990" y="3142"/>
                      <a:pt x="106572" y="0"/>
                      <a:pt x="106572" y="0"/>
                    </a:cubicBezTo>
                    <a:close/>
                  </a:path>
                </a:pathLst>
              </a:custGeom>
              <a:solidFill>
                <a:srgbClr val="EDB980"/>
              </a:solidFill>
              <a:ln w="822" cap="flat">
                <a:noFill/>
                <a:prstDash val="solid"/>
                <a:miter/>
              </a:ln>
            </p:spPr>
            <p:txBody>
              <a:bodyPr rtlCol="0" anchor="ctr"/>
              <a:lstStyle/>
              <a:p>
                <a:endParaRPr lang="en-US"/>
              </a:p>
            </p:txBody>
          </p:sp>
          <p:sp>
            <p:nvSpPr>
              <p:cNvPr id="483" name="Freeform 482">
                <a:extLst>
                  <a:ext uri="{FF2B5EF4-FFF2-40B4-BE49-F238E27FC236}">
                    <a16:creationId xmlns:a16="http://schemas.microsoft.com/office/drawing/2014/main" id="{C1F1C891-5038-D975-76FA-AE319530F1FC}"/>
                  </a:ext>
                </a:extLst>
              </p:cNvPr>
              <p:cNvSpPr/>
              <p:nvPr/>
            </p:nvSpPr>
            <p:spPr>
              <a:xfrm>
                <a:off x="2483906" y="3231469"/>
                <a:ext cx="179865" cy="100985"/>
              </a:xfrm>
              <a:custGeom>
                <a:avLst/>
                <a:gdLst>
                  <a:gd name="connsiteX0" fmla="*/ 1570 w 179865"/>
                  <a:gd name="connsiteY0" fmla="*/ 51659 h 100985"/>
                  <a:gd name="connsiteX1" fmla="*/ 143031 w 179865"/>
                  <a:gd name="connsiteY1" fmla="*/ 2148 h 100985"/>
                  <a:gd name="connsiteX2" fmla="*/ 178001 w 179865"/>
                  <a:gd name="connsiteY2" fmla="*/ 58337 h 100985"/>
                  <a:gd name="connsiteX3" fmla="*/ 100198 w 179865"/>
                  <a:gd name="connsiteY3" fmla="*/ 100776 h 100985"/>
                  <a:gd name="connsiteX4" fmla="*/ 22394 w 179865"/>
                  <a:gd name="connsiteY4" fmla="*/ 86630 h 100985"/>
                  <a:gd name="connsiteX5" fmla="*/ 1570 w 179865"/>
                  <a:gd name="connsiteY5" fmla="*/ 51659 h 100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865" h="100985">
                    <a:moveTo>
                      <a:pt x="1570" y="51659"/>
                    </a:moveTo>
                    <a:cubicBezTo>
                      <a:pt x="1570" y="51659"/>
                      <a:pt x="114344" y="-12393"/>
                      <a:pt x="143031" y="2148"/>
                    </a:cubicBezTo>
                    <a:cubicBezTo>
                      <a:pt x="171718" y="16689"/>
                      <a:pt x="185074" y="43410"/>
                      <a:pt x="178001" y="58337"/>
                    </a:cubicBezTo>
                    <a:cubicBezTo>
                      <a:pt x="170928" y="73273"/>
                      <a:pt x="134782" y="99986"/>
                      <a:pt x="100198" y="100776"/>
                    </a:cubicBezTo>
                    <a:cubicBezTo>
                      <a:pt x="65622" y="101565"/>
                      <a:pt x="29467" y="100776"/>
                      <a:pt x="22394" y="86630"/>
                    </a:cubicBezTo>
                    <a:cubicBezTo>
                      <a:pt x="15321" y="72484"/>
                      <a:pt x="-5898" y="58337"/>
                      <a:pt x="1570" y="51659"/>
                    </a:cubicBezTo>
                    <a:close/>
                  </a:path>
                </a:pathLst>
              </a:custGeom>
              <a:solidFill>
                <a:srgbClr val="EDB980"/>
              </a:solidFill>
              <a:ln w="822" cap="flat">
                <a:noFill/>
                <a:prstDash val="solid"/>
                <a:miter/>
              </a:ln>
            </p:spPr>
            <p:txBody>
              <a:bodyPr rtlCol="0" anchor="ctr"/>
              <a:lstStyle/>
              <a:p>
                <a:endParaRPr lang="en-US"/>
              </a:p>
            </p:txBody>
          </p:sp>
          <p:sp>
            <p:nvSpPr>
              <p:cNvPr id="484" name="Freeform 483">
                <a:extLst>
                  <a:ext uri="{FF2B5EF4-FFF2-40B4-BE49-F238E27FC236}">
                    <a16:creationId xmlns:a16="http://schemas.microsoft.com/office/drawing/2014/main" id="{7E03C0B2-D034-C248-88C1-A4EE71050A84}"/>
                  </a:ext>
                </a:extLst>
              </p:cNvPr>
              <p:cNvSpPr/>
              <p:nvPr/>
            </p:nvSpPr>
            <p:spPr>
              <a:xfrm>
                <a:off x="2448555" y="3836199"/>
                <a:ext cx="321788" cy="640946"/>
              </a:xfrm>
              <a:custGeom>
                <a:avLst/>
                <a:gdLst>
                  <a:gd name="connsiteX0" fmla="*/ 7642 w 321788"/>
                  <a:gd name="connsiteY0" fmla="*/ 25241 h 640946"/>
                  <a:gd name="connsiteX1" fmla="*/ 2033 w 321788"/>
                  <a:gd name="connsiteY1" fmla="*/ 156355 h 640946"/>
                  <a:gd name="connsiteX2" fmla="*/ 2033 w 321788"/>
                  <a:gd name="connsiteY2" fmla="*/ 261530 h 640946"/>
                  <a:gd name="connsiteX3" fmla="*/ 25169 w 321788"/>
                  <a:gd name="connsiteY3" fmla="*/ 473277 h 640946"/>
                  <a:gd name="connsiteX4" fmla="*/ 20259 w 321788"/>
                  <a:gd name="connsiteY4" fmla="*/ 553211 h 640946"/>
                  <a:gd name="connsiteX5" fmla="*/ 13243 w 321788"/>
                  <a:gd name="connsiteY5" fmla="*/ 597384 h 640946"/>
                  <a:gd name="connsiteX6" fmla="*/ 18852 w 321788"/>
                  <a:gd name="connsiteY6" fmla="*/ 639453 h 640946"/>
                  <a:gd name="connsiteX7" fmla="*/ 99485 w 321788"/>
                  <a:gd name="connsiteY7" fmla="*/ 634543 h 640946"/>
                  <a:gd name="connsiteX8" fmla="*/ 162591 w 321788"/>
                  <a:gd name="connsiteY8" fmla="*/ 596677 h 640946"/>
                  <a:gd name="connsiteX9" fmla="*/ 155576 w 321788"/>
                  <a:gd name="connsiteY9" fmla="*/ 412975 h 640946"/>
                  <a:gd name="connsiteX10" fmla="*/ 152072 w 321788"/>
                  <a:gd name="connsiteY10" fmla="*/ 199830 h 640946"/>
                  <a:gd name="connsiteX11" fmla="*/ 161892 w 321788"/>
                  <a:gd name="connsiteY11" fmla="*/ 133220 h 640946"/>
                  <a:gd name="connsiteX12" fmla="*/ 176614 w 321788"/>
                  <a:gd name="connsiteY12" fmla="*/ 231379 h 640946"/>
                  <a:gd name="connsiteX13" fmla="*/ 173110 w 321788"/>
                  <a:gd name="connsiteY13" fmla="*/ 398254 h 640946"/>
                  <a:gd name="connsiteX14" fmla="*/ 189033 w 321788"/>
                  <a:gd name="connsiteY14" fmla="*/ 546491 h 640946"/>
                  <a:gd name="connsiteX15" fmla="*/ 300022 w 321788"/>
                  <a:gd name="connsiteY15" fmla="*/ 537782 h 640946"/>
                  <a:gd name="connsiteX16" fmla="*/ 313346 w 321788"/>
                  <a:gd name="connsiteY16" fmla="*/ 410171 h 640946"/>
                  <a:gd name="connsiteX17" fmla="*/ 307737 w 321788"/>
                  <a:gd name="connsiteY17" fmla="*/ 225071 h 640946"/>
                  <a:gd name="connsiteX18" fmla="*/ 321060 w 321788"/>
                  <a:gd name="connsiteY18" fmla="*/ 103069 h 640946"/>
                  <a:gd name="connsiteX19" fmla="*/ 309842 w 321788"/>
                  <a:gd name="connsiteY19" fmla="*/ 0 h 640946"/>
                  <a:gd name="connsiteX20" fmla="*/ 7642 w 321788"/>
                  <a:gd name="connsiteY20" fmla="*/ 25241 h 64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1788" h="640946">
                    <a:moveTo>
                      <a:pt x="7642" y="25241"/>
                    </a:moveTo>
                    <a:cubicBezTo>
                      <a:pt x="6236" y="30151"/>
                      <a:pt x="2732" y="129708"/>
                      <a:pt x="2033" y="156355"/>
                    </a:cubicBezTo>
                    <a:cubicBezTo>
                      <a:pt x="1334" y="183003"/>
                      <a:pt x="-2170" y="220860"/>
                      <a:pt x="2033" y="261530"/>
                    </a:cubicBezTo>
                    <a:cubicBezTo>
                      <a:pt x="6244" y="302200"/>
                      <a:pt x="34290" y="450841"/>
                      <a:pt x="25169" y="473277"/>
                    </a:cubicBezTo>
                    <a:cubicBezTo>
                      <a:pt x="16048" y="495714"/>
                      <a:pt x="15349" y="529368"/>
                      <a:pt x="20259" y="553211"/>
                    </a:cubicBezTo>
                    <a:cubicBezTo>
                      <a:pt x="25169" y="577054"/>
                      <a:pt x="13243" y="572843"/>
                      <a:pt x="13243" y="597384"/>
                    </a:cubicBezTo>
                    <a:cubicBezTo>
                      <a:pt x="13243" y="621926"/>
                      <a:pt x="18852" y="639453"/>
                      <a:pt x="18852" y="639453"/>
                    </a:cubicBezTo>
                    <a:cubicBezTo>
                      <a:pt x="18852" y="639453"/>
                      <a:pt x="75642" y="645062"/>
                      <a:pt x="99485" y="634543"/>
                    </a:cubicBezTo>
                    <a:cubicBezTo>
                      <a:pt x="123328" y="624024"/>
                      <a:pt x="154877" y="621918"/>
                      <a:pt x="162591" y="596677"/>
                    </a:cubicBezTo>
                    <a:cubicBezTo>
                      <a:pt x="170306" y="571436"/>
                      <a:pt x="164697" y="436818"/>
                      <a:pt x="155576" y="412975"/>
                    </a:cubicBezTo>
                    <a:cubicBezTo>
                      <a:pt x="146463" y="389133"/>
                      <a:pt x="145756" y="226469"/>
                      <a:pt x="152072" y="199830"/>
                    </a:cubicBezTo>
                    <a:cubicBezTo>
                      <a:pt x="158389" y="173191"/>
                      <a:pt x="161892" y="133220"/>
                      <a:pt x="161892" y="133220"/>
                    </a:cubicBezTo>
                    <a:cubicBezTo>
                      <a:pt x="161892" y="133220"/>
                      <a:pt x="169607" y="200529"/>
                      <a:pt x="176614" y="231379"/>
                    </a:cubicBezTo>
                    <a:cubicBezTo>
                      <a:pt x="183629" y="262229"/>
                      <a:pt x="171005" y="382125"/>
                      <a:pt x="173110" y="398254"/>
                    </a:cubicBezTo>
                    <a:cubicBezTo>
                      <a:pt x="175216" y="414382"/>
                      <a:pt x="169409" y="541146"/>
                      <a:pt x="189033" y="546491"/>
                    </a:cubicBezTo>
                    <a:cubicBezTo>
                      <a:pt x="196747" y="548597"/>
                      <a:pt x="297218" y="544789"/>
                      <a:pt x="300022" y="537782"/>
                    </a:cubicBezTo>
                    <a:cubicBezTo>
                      <a:pt x="302827" y="530774"/>
                      <a:pt x="311240" y="442427"/>
                      <a:pt x="313346" y="410171"/>
                    </a:cubicBezTo>
                    <a:cubicBezTo>
                      <a:pt x="315451" y="377914"/>
                      <a:pt x="302128" y="246800"/>
                      <a:pt x="307737" y="225071"/>
                    </a:cubicBezTo>
                    <a:cubicBezTo>
                      <a:pt x="313346" y="203342"/>
                      <a:pt x="316849" y="133919"/>
                      <a:pt x="321060" y="103069"/>
                    </a:cubicBezTo>
                    <a:cubicBezTo>
                      <a:pt x="325271" y="72219"/>
                      <a:pt x="309842" y="0"/>
                      <a:pt x="309842" y="0"/>
                    </a:cubicBezTo>
                    <a:lnTo>
                      <a:pt x="7642" y="25241"/>
                    </a:lnTo>
                    <a:close/>
                  </a:path>
                </a:pathLst>
              </a:custGeom>
              <a:solidFill>
                <a:srgbClr val="3B3447"/>
              </a:solidFill>
              <a:ln w="822" cap="flat">
                <a:noFill/>
                <a:prstDash val="solid"/>
                <a:miter/>
              </a:ln>
            </p:spPr>
            <p:txBody>
              <a:bodyPr rtlCol="0" anchor="ctr"/>
              <a:lstStyle/>
              <a:p>
                <a:endParaRPr lang="en-US"/>
              </a:p>
            </p:txBody>
          </p:sp>
          <p:sp>
            <p:nvSpPr>
              <p:cNvPr id="485" name="Freeform 484">
                <a:extLst>
                  <a:ext uri="{FF2B5EF4-FFF2-40B4-BE49-F238E27FC236}">
                    <a16:creationId xmlns:a16="http://schemas.microsoft.com/office/drawing/2014/main" id="{A74B8284-BCAA-EF84-8015-A7DCB37875F2}"/>
                  </a:ext>
                </a:extLst>
              </p:cNvPr>
              <p:cNvSpPr/>
              <p:nvPr/>
            </p:nvSpPr>
            <p:spPr>
              <a:xfrm>
                <a:off x="2508066" y="3232498"/>
                <a:ext cx="125438" cy="156604"/>
              </a:xfrm>
              <a:custGeom>
                <a:avLst/>
                <a:gdLst>
                  <a:gd name="connsiteX0" fmla="*/ 103088 w 125438"/>
                  <a:gd name="connsiteY0" fmla="*/ 148649 h 156604"/>
                  <a:gd name="connsiteX1" fmla="*/ 19 w 125438"/>
                  <a:gd name="connsiteY1" fmla="*/ 155656 h 156604"/>
                  <a:gd name="connsiteX2" fmla="*/ 14362 w 125438"/>
                  <a:gd name="connsiteY2" fmla="*/ 71569 h 156604"/>
                  <a:gd name="connsiteX3" fmla="*/ 14042 w 125438"/>
                  <a:gd name="connsiteY3" fmla="*/ 54693 h 156604"/>
                  <a:gd name="connsiteX4" fmla="*/ 107299 w 125438"/>
                  <a:gd name="connsiteY4" fmla="*/ 0 h 156604"/>
                  <a:gd name="connsiteX5" fmla="*/ 114421 w 125438"/>
                  <a:gd name="connsiteY5" fmla="*/ 34938 h 156604"/>
                  <a:gd name="connsiteX6" fmla="*/ 124126 w 125438"/>
                  <a:gd name="connsiteY6" fmla="*/ 62399 h 156604"/>
                  <a:gd name="connsiteX7" fmla="*/ 103088 w 125438"/>
                  <a:gd name="connsiteY7" fmla="*/ 148649 h 15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438" h="156604">
                    <a:moveTo>
                      <a:pt x="103088" y="148649"/>
                    </a:moveTo>
                    <a:cubicBezTo>
                      <a:pt x="103088" y="148649"/>
                      <a:pt x="718" y="159876"/>
                      <a:pt x="19" y="155656"/>
                    </a:cubicBezTo>
                    <a:cubicBezTo>
                      <a:pt x="-549" y="152309"/>
                      <a:pt x="11813" y="100832"/>
                      <a:pt x="14362" y="71569"/>
                    </a:cubicBezTo>
                    <a:cubicBezTo>
                      <a:pt x="15020" y="64118"/>
                      <a:pt x="15037" y="58106"/>
                      <a:pt x="14042" y="54693"/>
                    </a:cubicBezTo>
                    <a:cubicBezTo>
                      <a:pt x="9132" y="37865"/>
                      <a:pt x="107299" y="0"/>
                      <a:pt x="107299" y="0"/>
                    </a:cubicBezTo>
                    <a:cubicBezTo>
                      <a:pt x="107299" y="0"/>
                      <a:pt x="110350" y="18077"/>
                      <a:pt x="114421" y="34938"/>
                    </a:cubicBezTo>
                    <a:cubicBezTo>
                      <a:pt x="117382" y="47225"/>
                      <a:pt x="120877" y="58854"/>
                      <a:pt x="124126" y="62399"/>
                    </a:cubicBezTo>
                    <a:cubicBezTo>
                      <a:pt x="131833" y="70821"/>
                      <a:pt x="103088" y="148649"/>
                      <a:pt x="103088" y="148649"/>
                    </a:cubicBezTo>
                    <a:close/>
                  </a:path>
                </a:pathLst>
              </a:custGeom>
              <a:solidFill>
                <a:srgbClr val="845338"/>
              </a:solidFill>
              <a:ln w="822" cap="flat">
                <a:noFill/>
                <a:prstDash val="solid"/>
                <a:miter/>
              </a:ln>
            </p:spPr>
            <p:txBody>
              <a:bodyPr rtlCol="0" anchor="ctr"/>
              <a:lstStyle/>
              <a:p>
                <a:endParaRPr lang="en-US"/>
              </a:p>
            </p:txBody>
          </p:sp>
          <p:sp>
            <p:nvSpPr>
              <p:cNvPr id="486" name="Freeform 485">
                <a:extLst>
                  <a:ext uri="{FF2B5EF4-FFF2-40B4-BE49-F238E27FC236}">
                    <a16:creationId xmlns:a16="http://schemas.microsoft.com/office/drawing/2014/main" id="{66D23258-2A95-73A0-C1D3-DB9ABB4CAC81}"/>
                  </a:ext>
                </a:extLst>
              </p:cNvPr>
              <p:cNvSpPr/>
              <p:nvPr/>
            </p:nvSpPr>
            <p:spPr>
              <a:xfrm>
                <a:off x="2348904" y="3304026"/>
                <a:ext cx="523412" cy="584874"/>
              </a:xfrm>
              <a:custGeom>
                <a:avLst/>
                <a:gdLst>
                  <a:gd name="connsiteX0" fmla="*/ 341476 w 523412"/>
                  <a:gd name="connsiteY0" fmla="*/ 0 h 584874"/>
                  <a:gd name="connsiteX1" fmla="*/ 448049 w 523412"/>
                  <a:gd name="connsiteY1" fmla="*/ 32256 h 584874"/>
                  <a:gd name="connsiteX2" fmla="*/ 499230 w 523412"/>
                  <a:gd name="connsiteY2" fmla="*/ 177394 h 584874"/>
                  <a:gd name="connsiteX3" fmla="*/ 520268 w 523412"/>
                  <a:gd name="connsiteY3" fmla="*/ 326035 h 584874"/>
                  <a:gd name="connsiteX4" fmla="*/ 441741 w 523412"/>
                  <a:gd name="connsiteY4" fmla="*/ 430502 h 584874"/>
                  <a:gd name="connsiteX5" fmla="*/ 435433 w 523412"/>
                  <a:gd name="connsiteY5" fmla="*/ 498510 h 584874"/>
                  <a:gd name="connsiteX6" fmla="*/ 432628 w 523412"/>
                  <a:gd name="connsiteY6" fmla="*/ 565120 h 584874"/>
                  <a:gd name="connsiteX7" fmla="*/ 328161 w 523412"/>
                  <a:gd name="connsiteY7" fmla="*/ 581947 h 584874"/>
                  <a:gd name="connsiteX8" fmla="*/ 143061 w 523412"/>
                  <a:gd name="connsiteY8" fmla="*/ 566518 h 584874"/>
                  <a:gd name="connsiteX9" fmla="*/ 56120 w 523412"/>
                  <a:gd name="connsiteY9" fmla="*/ 582646 h 584874"/>
                  <a:gd name="connsiteX10" fmla="*/ 74354 w 523412"/>
                  <a:gd name="connsiteY10" fmla="*/ 486593 h 584874"/>
                  <a:gd name="connsiteX11" fmla="*/ 25978 w 523412"/>
                  <a:gd name="connsiteY11" fmla="*/ 365997 h 584874"/>
                  <a:gd name="connsiteX12" fmla="*/ 1436 w 523412"/>
                  <a:gd name="connsiteY12" fmla="*/ 285364 h 584874"/>
                  <a:gd name="connsiteX13" fmla="*/ 42805 w 523412"/>
                  <a:gd name="connsiteY13" fmla="*/ 98858 h 584874"/>
                  <a:gd name="connsiteX14" fmla="*/ 103107 w 523412"/>
                  <a:gd name="connsiteY14" fmla="*/ 32248 h 584874"/>
                  <a:gd name="connsiteX15" fmla="*/ 341476 w 523412"/>
                  <a:gd name="connsiteY15" fmla="*/ 0 h 584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3412" h="584874">
                    <a:moveTo>
                      <a:pt x="341476" y="0"/>
                    </a:moveTo>
                    <a:cubicBezTo>
                      <a:pt x="344281" y="2106"/>
                      <a:pt x="419305" y="-2805"/>
                      <a:pt x="448049" y="32256"/>
                    </a:cubicBezTo>
                    <a:cubicBezTo>
                      <a:pt x="476794" y="67317"/>
                      <a:pt x="491524" y="156364"/>
                      <a:pt x="499230" y="177394"/>
                    </a:cubicBezTo>
                    <a:cubicBezTo>
                      <a:pt x="506937" y="198424"/>
                      <a:pt x="532186" y="299395"/>
                      <a:pt x="520268" y="326035"/>
                    </a:cubicBezTo>
                    <a:cubicBezTo>
                      <a:pt x="508351" y="352682"/>
                      <a:pt x="464876" y="415081"/>
                      <a:pt x="441741" y="430502"/>
                    </a:cubicBezTo>
                    <a:cubicBezTo>
                      <a:pt x="418606" y="445931"/>
                      <a:pt x="438936" y="485195"/>
                      <a:pt x="435433" y="498510"/>
                    </a:cubicBezTo>
                    <a:cubicBezTo>
                      <a:pt x="431929" y="511834"/>
                      <a:pt x="429824" y="557405"/>
                      <a:pt x="432628" y="565120"/>
                    </a:cubicBezTo>
                    <a:cubicBezTo>
                      <a:pt x="435433" y="572834"/>
                      <a:pt x="369522" y="584752"/>
                      <a:pt x="328161" y="581947"/>
                    </a:cubicBezTo>
                    <a:cubicBezTo>
                      <a:pt x="286792" y="579143"/>
                      <a:pt x="172505" y="556706"/>
                      <a:pt x="143061" y="566518"/>
                    </a:cubicBezTo>
                    <a:cubicBezTo>
                      <a:pt x="113609" y="576338"/>
                      <a:pt x="58925" y="590361"/>
                      <a:pt x="56120" y="582646"/>
                    </a:cubicBezTo>
                    <a:cubicBezTo>
                      <a:pt x="53316" y="574932"/>
                      <a:pt x="79963" y="495705"/>
                      <a:pt x="74354" y="486593"/>
                    </a:cubicBezTo>
                    <a:cubicBezTo>
                      <a:pt x="68745" y="477480"/>
                      <a:pt x="37196" y="384223"/>
                      <a:pt x="25978" y="365997"/>
                    </a:cubicBezTo>
                    <a:cubicBezTo>
                      <a:pt x="14759" y="347764"/>
                      <a:pt x="-5572" y="326734"/>
                      <a:pt x="1436" y="285364"/>
                    </a:cubicBezTo>
                    <a:cubicBezTo>
                      <a:pt x="8443" y="243995"/>
                      <a:pt x="42106" y="122701"/>
                      <a:pt x="42805" y="98858"/>
                    </a:cubicBezTo>
                    <a:cubicBezTo>
                      <a:pt x="43504" y="75015"/>
                      <a:pt x="86978" y="34354"/>
                      <a:pt x="103107" y="32248"/>
                    </a:cubicBezTo>
                    <a:cubicBezTo>
                      <a:pt x="119235" y="30143"/>
                      <a:pt x="341476" y="0"/>
                      <a:pt x="341476" y="0"/>
                    </a:cubicBezTo>
                    <a:close/>
                  </a:path>
                </a:pathLst>
              </a:custGeom>
              <a:solidFill>
                <a:srgbClr val="EDB980"/>
              </a:solidFill>
              <a:ln w="822" cap="flat">
                <a:noFill/>
                <a:prstDash val="solid"/>
                <a:miter/>
              </a:ln>
            </p:spPr>
            <p:txBody>
              <a:bodyPr rtlCol="0" anchor="ctr"/>
              <a:lstStyle/>
              <a:p>
                <a:endParaRPr lang="en-US"/>
              </a:p>
            </p:txBody>
          </p:sp>
          <p:sp>
            <p:nvSpPr>
              <p:cNvPr id="487" name="Freeform 486">
                <a:extLst>
                  <a:ext uri="{FF2B5EF4-FFF2-40B4-BE49-F238E27FC236}">
                    <a16:creationId xmlns:a16="http://schemas.microsoft.com/office/drawing/2014/main" id="{B49FD682-4D3E-126A-C2C8-EF7EE679FBBF}"/>
                  </a:ext>
                </a:extLst>
              </p:cNvPr>
              <p:cNvSpPr/>
              <p:nvPr/>
            </p:nvSpPr>
            <p:spPr>
              <a:xfrm>
                <a:off x="2603440" y="3172213"/>
                <a:ext cx="23143" cy="49774"/>
              </a:xfrm>
              <a:custGeom>
                <a:avLst/>
                <a:gdLst>
                  <a:gd name="connsiteX0" fmla="*/ 23144 w 23143"/>
                  <a:gd name="connsiteY0" fmla="*/ 24887 h 49774"/>
                  <a:gd name="connsiteX1" fmla="*/ 11572 w 23143"/>
                  <a:gd name="connsiteY1" fmla="*/ 49775 h 49774"/>
                  <a:gd name="connsiteX2" fmla="*/ 0 w 23143"/>
                  <a:gd name="connsiteY2" fmla="*/ 24887 h 49774"/>
                  <a:gd name="connsiteX3" fmla="*/ 11572 w 23143"/>
                  <a:gd name="connsiteY3" fmla="*/ 0 h 49774"/>
                  <a:gd name="connsiteX4" fmla="*/ 23144 w 23143"/>
                  <a:gd name="connsiteY4" fmla="*/ 24887 h 49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43" h="49774">
                    <a:moveTo>
                      <a:pt x="23144" y="24887"/>
                    </a:moveTo>
                    <a:cubicBezTo>
                      <a:pt x="23144" y="38632"/>
                      <a:pt x="17963" y="49775"/>
                      <a:pt x="11572" y="49775"/>
                    </a:cubicBezTo>
                    <a:cubicBezTo>
                      <a:pt x="5181" y="49775"/>
                      <a:pt x="0" y="38632"/>
                      <a:pt x="0" y="24887"/>
                    </a:cubicBezTo>
                    <a:cubicBezTo>
                      <a:pt x="0" y="11142"/>
                      <a:pt x="5181" y="0"/>
                      <a:pt x="11572" y="0"/>
                    </a:cubicBezTo>
                    <a:cubicBezTo>
                      <a:pt x="17963" y="0"/>
                      <a:pt x="23144" y="11142"/>
                      <a:pt x="23144" y="24887"/>
                    </a:cubicBezTo>
                    <a:close/>
                  </a:path>
                </a:pathLst>
              </a:custGeom>
              <a:solidFill>
                <a:srgbClr val="845338"/>
              </a:solidFill>
              <a:ln w="822" cap="flat">
                <a:noFill/>
                <a:prstDash val="solid"/>
                <a:miter/>
              </a:ln>
            </p:spPr>
            <p:txBody>
              <a:bodyPr rtlCol="0" anchor="ctr"/>
              <a:lstStyle/>
              <a:p>
                <a:endParaRPr lang="en-US"/>
              </a:p>
            </p:txBody>
          </p:sp>
          <p:sp>
            <p:nvSpPr>
              <p:cNvPr id="488" name="Freeform 487">
                <a:extLst>
                  <a:ext uri="{FF2B5EF4-FFF2-40B4-BE49-F238E27FC236}">
                    <a16:creationId xmlns:a16="http://schemas.microsoft.com/office/drawing/2014/main" id="{94D92F2C-4517-410E-FD22-C14599DEE7E0}"/>
                  </a:ext>
                </a:extLst>
              </p:cNvPr>
              <p:cNvSpPr/>
              <p:nvPr/>
            </p:nvSpPr>
            <p:spPr>
              <a:xfrm>
                <a:off x="2475391" y="3092050"/>
                <a:ext cx="130344" cy="92054"/>
              </a:xfrm>
              <a:custGeom>
                <a:avLst/>
                <a:gdLst>
                  <a:gd name="connsiteX0" fmla="*/ 3802 w 130344"/>
                  <a:gd name="connsiteY0" fmla="*/ 88913 h 92054"/>
                  <a:gd name="connsiteX1" fmla="*/ 1845 w 130344"/>
                  <a:gd name="connsiteY1" fmla="*/ 42996 h 92054"/>
                  <a:gd name="connsiteX2" fmla="*/ 52524 w 130344"/>
                  <a:gd name="connsiteY2" fmla="*/ 105 h 92054"/>
                  <a:gd name="connsiteX3" fmla="*/ 111921 w 130344"/>
                  <a:gd name="connsiteY3" fmla="*/ 21258 h 92054"/>
                  <a:gd name="connsiteX4" fmla="*/ 130327 w 130344"/>
                  <a:gd name="connsiteY4" fmla="*/ 77909 h 92054"/>
                  <a:gd name="connsiteX5" fmla="*/ 130327 w 130344"/>
                  <a:gd name="connsiteY5" fmla="*/ 92055 h 92054"/>
                  <a:gd name="connsiteX6" fmla="*/ 55131 w 130344"/>
                  <a:gd name="connsiteY6" fmla="*/ 42996 h 92054"/>
                  <a:gd name="connsiteX7" fmla="*/ 3802 w 130344"/>
                  <a:gd name="connsiteY7" fmla="*/ 88913 h 9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344" h="92054">
                    <a:moveTo>
                      <a:pt x="3802" y="88913"/>
                    </a:moveTo>
                    <a:cubicBezTo>
                      <a:pt x="298" y="76996"/>
                      <a:pt x="-1659" y="53515"/>
                      <a:pt x="1845" y="42996"/>
                    </a:cubicBezTo>
                    <a:cubicBezTo>
                      <a:pt x="5348" y="32477"/>
                      <a:pt x="16772" y="1503"/>
                      <a:pt x="52524" y="105"/>
                    </a:cubicBezTo>
                    <a:cubicBezTo>
                      <a:pt x="88284" y="-1301"/>
                      <a:pt x="103655" y="11702"/>
                      <a:pt x="111921" y="21258"/>
                    </a:cubicBezTo>
                    <a:cubicBezTo>
                      <a:pt x="130327" y="42543"/>
                      <a:pt x="130459" y="69380"/>
                      <a:pt x="130327" y="77909"/>
                    </a:cubicBezTo>
                    <a:cubicBezTo>
                      <a:pt x="130138" y="89826"/>
                      <a:pt x="130327" y="92055"/>
                      <a:pt x="130327" y="92055"/>
                    </a:cubicBezTo>
                    <a:lnTo>
                      <a:pt x="55131" y="42996"/>
                    </a:lnTo>
                    <a:lnTo>
                      <a:pt x="3802" y="88913"/>
                    </a:lnTo>
                    <a:close/>
                  </a:path>
                </a:pathLst>
              </a:custGeom>
              <a:solidFill>
                <a:srgbClr val="2C2D30"/>
              </a:solidFill>
              <a:ln w="822" cap="flat">
                <a:noFill/>
                <a:prstDash val="solid"/>
                <a:miter/>
              </a:ln>
            </p:spPr>
            <p:txBody>
              <a:bodyPr rtlCol="0" anchor="ctr"/>
              <a:lstStyle/>
              <a:p>
                <a:endParaRPr lang="en-US"/>
              </a:p>
            </p:txBody>
          </p:sp>
          <p:sp>
            <p:nvSpPr>
              <p:cNvPr id="489" name="Freeform 488">
                <a:extLst>
                  <a:ext uri="{FF2B5EF4-FFF2-40B4-BE49-F238E27FC236}">
                    <a16:creationId xmlns:a16="http://schemas.microsoft.com/office/drawing/2014/main" id="{40D3216D-1D25-B65F-94EF-5EE9A0DD158F}"/>
                  </a:ext>
                </a:extLst>
              </p:cNvPr>
              <p:cNvSpPr/>
              <p:nvPr/>
            </p:nvSpPr>
            <p:spPr>
              <a:xfrm>
                <a:off x="2561371" y="3232514"/>
                <a:ext cx="126154" cy="120861"/>
              </a:xfrm>
              <a:custGeom>
                <a:avLst/>
                <a:gdLst>
                  <a:gd name="connsiteX0" fmla="*/ 0 w 126154"/>
                  <a:gd name="connsiteY0" fmla="*/ 119189 h 120861"/>
                  <a:gd name="connsiteX1" fmla="*/ 82031 w 126154"/>
                  <a:gd name="connsiteY1" fmla="*/ 45572 h 120861"/>
                  <a:gd name="connsiteX2" fmla="*/ 60293 w 126154"/>
                  <a:gd name="connsiteY2" fmla="*/ 0 h 120861"/>
                  <a:gd name="connsiteX3" fmla="*/ 94647 w 126154"/>
                  <a:gd name="connsiteY3" fmla="*/ 21038 h 120861"/>
                  <a:gd name="connsiteX4" fmla="*/ 112173 w 126154"/>
                  <a:gd name="connsiteY4" fmla="*/ 57497 h 120861"/>
                  <a:gd name="connsiteX5" fmla="*/ 122693 w 126154"/>
                  <a:gd name="connsiteY5" fmla="*/ 62407 h 120861"/>
                  <a:gd name="connsiteX6" fmla="*/ 122693 w 126154"/>
                  <a:gd name="connsiteY6" fmla="*/ 74325 h 120861"/>
                  <a:gd name="connsiteX7" fmla="*/ 39954 w 126154"/>
                  <a:gd name="connsiteY7" fmla="*/ 117092 h 120861"/>
                  <a:gd name="connsiteX8" fmla="*/ 0 w 126154"/>
                  <a:gd name="connsiteY8" fmla="*/ 119189 h 120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154" h="120861">
                    <a:moveTo>
                      <a:pt x="0" y="119189"/>
                    </a:moveTo>
                    <a:cubicBezTo>
                      <a:pt x="699" y="117783"/>
                      <a:pt x="72918" y="78519"/>
                      <a:pt x="82031" y="45572"/>
                    </a:cubicBezTo>
                    <a:cubicBezTo>
                      <a:pt x="91143" y="12616"/>
                      <a:pt x="60293" y="0"/>
                      <a:pt x="60293" y="0"/>
                    </a:cubicBezTo>
                    <a:cubicBezTo>
                      <a:pt x="60293" y="0"/>
                      <a:pt x="79226" y="2105"/>
                      <a:pt x="94647" y="21038"/>
                    </a:cubicBezTo>
                    <a:cubicBezTo>
                      <a:pt x="110076" y="39971"/>
                      <a:pt x="112881" y="52587"/>
                      <a:pt x="112173" y="57497"/>
                    </a:cubicBezTo>
                    <a:cubicBezTo>
                      <a:pt x="111466" y="62407"/>
                      <a:pt x="119189" y="61001"/>
                      <a:pt x="122693" y="62407"/>
                    </a:cubicBezTo>
                    <a:cubicBezTo>
                      <a:pt x="126196" y="63814"/>
                      <a:pt x="128302" y="68016"/>
                      <a:pt x="122693" y="74325"/>
                    </a:cubicBezTo>
                    <a:cubicBezTo>
                      <a:pt x="117083" y="80633"/>
                      <a:pt x="79925" y="110085"/>
                      <a:pt x="39954" y="117092"/>
                    </a:cubicBezTo>
                    <a:cubicBezTo>
                      <a:pt x="0" y="124099"/>
                      <a:pt x="0" y="119189"/>
                      <a:pt x="0" y="119189"/>
                    </a:cubicBezTo>
                    <a:close/>
                  </a:path>
                </a:pathLst>
              </a:custGeom>
              <a:solidFill>
                <a:srgbClr val="EDB980"/>
              </a:solidFill>
              <a:ln w="822" cap="flat">
                <a:noFill/>
                <a:prstDash val="solid"/>
                <a:miter/>
              </a:ln>
            </p:spPr>
            <p:txBody>
              <a:bodyPr rtlCol="0" anchor="ctr"/>
              <a:lstStyle/>
              <a:p>
                <a:endParaRPr lang="en-US"/>
              </a:p>
            </p:txBody>
          </p:sp>
          <p:sp>
            <p:nvSpPr>
              <p:cNvPr id="490" name="Freeform 489">
                <a:extLst>
                  <a:ext uri="{FF2B5EF4-FFF2-40B4-BE49-F238E27FC236}">
                    <a16:creationId xmlns:a16="http://schemas.microsoft.com/office/drawing/2014/main" id="{2C5CE200-0F8F-BC49-EA95-20A547254666}"/>
                  </a:ext>
                </a:extLst>
              </p:cNvPr>
              <p:cNvSpPr/>
              <p:nvPr/>
            </p:nvSpPr>
            <p:spPr>
              <a:xfrm>
                <a:off x="2477227" y="3276055"/>
                <a:ext cx="90428" cy="77123"/>
              </a:xfrm>
              <a:custGeom>
                <a:avLst/>
                <a:gdLst>
                  <a:gd name="connsiteX0" fmla="*/ 22395 w 90428"/>
                  <a:gd name="connsiteY0" fmla="*/ 0 h 77123"/>
                  <a:gd name="connsiteX1" fmla="*/ 4910 w 90428"/>
                  <a:gd name="connsiteY1" fmla="*/ 16753 h 77123"/>
                  <a:gd name="connsiteX2" fmla="*/ 0 w 90428"/>
                  <a:gd name="connsiteY2" fmla="*/ 45498 h 77123"/>
                  <a:gd name="connsiteX3" fmla="*/ 22436 w 90428"/>
                  <a:gd name="connsiteY3" fmla="*/ 63024 h 77123"/>
                  <a:gd name="connsiteX4" fmla="*/ 60302 w 90428"/>
                  <a:gd name="connsiteY4" fmla="*/ 77047 h 77123"/>
                  <a:gd name="connsiteX5" fmla="*/ 89754 w 90428"/>
                  <a:gd name="connsiteY5" fmla="*/ 69332 h 77123"/>
                  <a:gd name="connsiteX6" fmla="*/ 54693 w 90428"/>
                  <a:gd name="connsiteY6" fmla="*/ 44091 h 77123"/>
                  <a:gd name="connsiteX7" fmla="*/ 15322 w 90428"/>
                  <a:gd name="connsiteY7" fmla="*/ 7065 h 77123"/>
                  <a:gd name="connsiteX8" fmla="*/ 22395 w 90428"/>
                  <a:gd name="connsiteY8" fmla="*/ 0 h 77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428" h="77123">
                    <a:moveTo>
                      <a:pt x="22395" y="0"/>
                    </a:moveTo>
                    <a:cubicBezTo>
                      <a:pt x="13282" y="4211"/>
                      <a:pt x="4211" y="9039"/>
                      <a:pt x="4910" y="16753"/>
                    </a:cubicBezTo>
                    <a:cubicBezTo>
                      <a:pt x="5609" y="24468"/>
                      <a:pt x="0" y="39190"/>
                      <a:pt x="0" y="45498"/>
                    </a:cubicBezTo>
                    <a:cubicBezTo>
                      <a:pt x="0" y="51806"/>
                      <a:pt x="17526" y="56716"/>
                      <a:pt x="22436" y="63024"/>
                    </a:cubicBezTo>
                    <a:cubicBezTo>
                      <a:pt x="27346" y="69332"/>
                      <a:pt x="51888" y="76348"/>
                      <a:pt x="60302" y="77047"/>
                    </a:cubicBezTo>
                    <a:cubicBezTo>
                      <a:pt x="68716" y="77746"/>
                      <a:pt x="83437" y="73543"/>
                      <a:pt x="89754" y="69332"/>
                    </a:cubicBezTo>
                    <a:cubicBezTo>
                      <a:pt x="96062" y="65121"/>
                      <a:pt x="56099" y="46896"/>
                      <a:pt x="54693" y="44091"/>
                    </a:cubicBezTo>
                    <a:cubicBezTo>
                      <a:pt x="53286" y="41287"/>
                      <a:pt x="11818" y="11276"/>
                      <a:pt x="15322" y="7065"/>
                    </a:cubicBezTo>
                    <a:cubicBezTo>
                      <a:pt x="18826" y="2862"/>
                      <a:pt x="22395" y="0"/>
                      <a:pt x="22395" y="0"/>
                    </a:cubicBezTo>
                    <a:close/>
                  </a:path>
                </a:pathLst>
              </a:custGeom>
              <a:solidFill>
                <a:srgbClr val="EDB980"/>
              </a:solidFill>
              <a:ln w="822" cap="flat">
                <a:noFill/>
                <a:prstDash val="solid"/>
                <a:miter/>
              </a:ln>
            </p:spPr>
            <p:txBody>
              <a:bodyPr rtlCol="0" anchor="ctr"/>
              <a:lstStyle/>
              <a:p>
                <a:endParaRPr lang="en-US"/>
              </a:p>
            </p:txBody>
          </p:sp>
          <p:sp>
            <p:nvSpPr>
              <p:cNvPr id="491" name="Freeform 490">
                <a:extLst>
                  <a:ext uri="{FF2B5EF4-FFF2-40B4-BE49-F238E27FC236}">
                    <a16:creationId xmlns:a16="http://schemas.microsoft.com/office/drawing/2014/main" id="{05C39783-2209-6A0E-CCC1-E29667CA8ACF}"/>
                  </a:ext>
                </a:extLst>
              </p:cNvPr>
              <p:cNvSpPr/>
              <p:nvPr/>
            </p:nvSpPr>
            <p:spPr>
              <a:xfrm>
                <a:off x="2595379" y="3336069"/>
                <a:ext cx="11851" cy="112214"/>
              </a:xfrm>
              <a:custGeom>
                <a:avLst/>
                <a:gdLst>
                  <a:gd name="connsiteX0" fmla="*/ 5716 w 11851"/>
                  <a:gd name="connsiteY0" fmla="*/ 411 h 112214"/>
                  <a:gd name="connsiteX1" fmla="*/ 5001 w 11851"/>
                  <a:gd name="connsiteY1" fmla="*/ 14426 h 112214"/>
                  <a:gd name="connsiteX2" fmla="*/ 5691 w 11851"/>
                  <a:gd name="connsiteY2" fmla="*/ 28169 h 112214"/>
                  <a:gd name="connsiteX3" fmla="*/ 7945 w 11851"/>
                  <a:gd name="connsiteY3" fmla="*/ 42118 h 112214"/>
                  <a:gd name="connsiteX4" fmla="*/ 9943 w 11851"/>
                  <a:gd name="connsiteY4" fmla="*/ 56214 h 112214"/>
                  <a:gd name="connsiteX5" fmla="*/ 11383 w 11851"/>
                  <a:gd name="connsiteY5" fmla="*/ 70434 h 112214"/>
                  <a:gd name="connsiteX6" fmla="*/ 11786 w 11851"/>
                  <a:gd name="connsiteY6" fmla="*/ 84868 h 112214"/>
                  <a:gd name="connsiteX7" fmla="*/ 11037 w 11851"/>
                  <a:gd name="connsiteY7" fmla="*/ 92287 h 112214"/>
                  <a:gd name="connsiteX8" fmla="*/ 10577 w 11851"/>
                  <a:gd name="connsiteY8" fmla="*/ 94203 h 112214"/>
                  <a:gd name="connsiteX9" fmla="*/ 9886 w 11851"/>
                  <a:gd name="connsiteY9" fmla="*/ 96087 h 112214"/>
                  <a:gd name="connsiteX10" fmla="*/ 8479 w 11851"/>
                  <a:gd name="connsiteY10" fmla="*/ 99368 h 112214"/>
                  <a:gd name="connsiteX11" fmla="*/ 2106 w 11851"/>
                  <a:gd name="connsiteY11" fmla="*/ 112215 h 112214"/>
                  <a:gd name="connsiteX12" fmla="*/ 0 w 11851"/>
                  <a:gd name="connsiteY12" fmla="*/ 111162 h 112214"/>
                  <a:gd name="connsiteX13" fmla="*/ 4754 w 11851"/>
                  <a:gd name="connsiteY13" fmla="*/ 97912 h 112214"/>
                  <a:gd name="connsiteX14" fmla="*/ 5881 w 11851"/>
                  <a:gd name="connsiteY14" fmla="*/ 94573 h 112214"/>
                  <a:gd name="connsiteX15" fmla="*/ 6020 w 11851"/>
                  <a:gd name="connsiteY15" fmla="*/ 94154 h 112214"/>
                  <a:gd name="connsiteX16" fmla="*/ 6119 w 11851"/>
                  <a:gd name="connsiteY16" fmla="*/ 93792 h 112214"/>
                  <a:gd name="connsiteX17" fmla="*/ 6300 w 11851"/>
                  <a:gd name="connsiteY17" fmla="*/ 93085 h 112214"/>
                  <a:gd name="connsiteX18" fmla="*/ 6547 w 11851"/>
                  <a:gd name="connsiteY18" fmla="*/ 91530 h 112214"/>
                  <a:gd name="connsiteX19" fmla="*/ 6802 w 11851"/>
                  <a:gd name="connsiteY19" fmla="*/ 84811 h 112214"/>
                  <a:gd name="connsiteX20" fmla="*/ 5839 w 11851"/>
                  <a:gd name="connsiteY20" fmla="*/ 70911 h 112214"/>
                  <a:gd name="connsiteX21" fmla="*/ 4211 w 11851"/>
                  <a:gd name="connsiteY21" fmla="*/ 56930 h 112214"/>
                  <a:gd name="connsiteX22" fmla="*/ 666 w 11851"/>
                  <a:gd name="connsiteY22" fmla="*/ 28761 h 112214"/>
                  <a:gd name="connsiteX23" fmla="*/ 444 w 11851"/>
                  <a:gd name="connsiteY23" fmla="*/ 21400 h 112214"/>
                  <a:gd name="connsiteX24" fmla="*/ 938 w 11851"/>
                  <a:gd name="connsiteY24" fmla="*/ 14171 h 112214"/>
                  <a:gd name="connsiteX25" fmla="*/ 3389 w 11851"/>
                  <a:gd name="connsiteY25" fmla="*/ 0 h 112214"/>
                  <a:gd name="connsiteX26" fmla="*/ 5716 w 11851"/>
                  <a:gd name="connsiteY26" fmla="*/ 411 h 112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851" h="112214">
                    <a:moveTo>
                      <a:pt x="5716" y="411"/>
                    </a:moveTo>
                    <a:cubicBezTo>
                      <a:pt x="5354" y="5066"/>
                      <a:pt x="5058" y="9771"/>
                      <a:pt x="5001" y="14426"/>
                    </a:cubicBezTo>
                    <a:cubicBezTo>
                      <a:pt x="4926" y="19081"/>
                      <a:pt x="5058" y="23719"/>
                      <a:pt x="5691" y="28169"/>
                    </a:cubicBezTo>
                    <a:lnTo>
                      <a:pt x="7945" y="42118"/>
                    </a:lnTo>
                    <a:cubicBezTo>
                      <a:pt x="8669" y="46797"/>
                      <a:pt x="9351" y="51502"/>
                      <a:pt x="9943" y="56214"/>
                    </a:cubicBezTo>
                    <a:cubicBezTo>
                      <a:pt x="10519" y="60935"/>
                      <a:pt x="11046" y="65664"/>
                      <a:pt x="11383" y="70434"/>
                    </a:cubicBezTo>
                    <a:cubicBezTo>
                      <a:pt x="11703" y="75205"/>
                      <a:pt x="11983" y="79991"/>
                      <a:pt x="11786" y="84868"/>
                    </a:cubicBezTo>
                    <a:cubicBezTo>
                      <a:pt x="11679" y="87303"/>
                      <a:pt x="11547" y="89762"/>
                      <a:pt x="11037" y="92287"/>
                    </a:cubicBezTo>
                    <a:cubicBezTo>
                      <a:pt x="10939" y="92912"/>
                      <a:pt x="10733" y="93570"/>
                      <a:pt x="10577" y="94203"/>
                    </a:cubicBezTo>
                    <a:cubicBezTo>
                      <a:pt x="10363" y="94836"/>
                      <a:pt x="10116" y="95593"/>
                      <a:pt x="9886" y="96087"/>
                    </a:cubicBezTo>
                    <a:cubicBezTo>
                      <a:pt x="9425" y="97180"/>
                      <a:pt x="8965" y="98282"/>
                      <a:pt x="8479" y="99368"/>
                    </a:cubicBezTo>
                    <a:cubicBezTo>
                      <a:pt x="6522" y="103727"/>
                      <a:pt x="4523" y="108028"/>
                      <a:pt x="2106" y="112215"/>
                    </a:cubicBezTo>
                    <a:lnTo>
                      <a:pt x="0" y="111162"/>
                    </a:lnTo>
                    <a:cubicBezTo>
                      <a:pt x="1670" y="106828"/>
                      <a:pt x="3257" y="102362"/>
                      <a:pt x="4754" y="97912"/>
                    </a:cubicBezTo>
                    <a:lnTo>
                      <a:pt x="5881" y="94573"/>
                    </a:lnTo>
                    <a:lnTo>
                      <a:pt x="6020" y="94154"/>
                    </a:lnTo>
                    <a:cubicBezTo>
                      <a:pt x="6062" y="94022"/>
                      <a:pt x="6086" y="93915"/>
                      <a:pt x="6119" y="93792"/>
                    </a:cubicBezTo>
                    <a:cubicBezTo>
                      <a:pt x="6177" y="93553"/>
                      <a:pt x="6251" y="93331"/>
                      <a:pt x="6300" y="93085"/>
                    </a:cubicBezTo>
                    <a:cubicBezTo>
                      <a:pt x="6382" y="92566"/>
                      <a:pt x="6497" y="92081"/>
                      <a:pt x="6547" y="91530"/>
                    </a:cubicBezTo>
                    <a:cubicBezTo>
                      <a:pt x="6785" y="89384"/>
                      <a:pt x="6851" y="87105"/>
                      <a:pt x="6802" y="84811"/>
                    </a:cubicBezTo>
                    <a:cubicBezTo>
                      <a:pt x="6687" y="80221"/>
                      <a:pt x="6325" y="75558"/>
                      <a:pt x="5839" y="70911"/>
                    </a:cubicBezTo>
                    <a:cubicBezTo>
                      <a:pt x="5362" y="66256"/>
                      <a:pt x="4803" y="61593"/>
                      <a:pt x="4211" y="56930"/>
                    </a:cubicBezTo>
                    <a:cubicBezTo>
                      <a:pt x="3035" y="47579"/>
                      <a:pt x="1678" y="38301"/>
                      <a:pt x="666" y="28761"/>
                    </a:cubicBezTo>
                    <a:cubicBezTo>
                      <a:pt x="461" y="26294"/>
                      <a:pt x="378" y="23826"/>
                      <a:pt x="444" y="21400"/>
                    </a:cubicBezTo>
                    <a:cubicBezTo>
                      <a:pt x="535" y="18974"/>
                      <a:pt x="699" y="16564"/>
                      <a:pt x="938" y="14171"/>
                    </a:cubicBezTo>
                    <a:cubicBezTo>
                      <a:pt x="1489" y="9384"/>
                      <a:pt x="2229" y="4680"/>
                      <a:pt x="3389" y="0"/>
                    </a:cubicBezTo>
                    <a:lnTo>
                      <a:pt x="5716" y="411"/>
                    </a:lnTo>
                    <a:close/>
                  </a:path>
                </a:pathLst>
              </a:custGeom>
              <a:solidFill>
                <a:srgbClr val="EDB980"/>
              </a:solidFill>
              <a:ln w="822" cap="flat">
                <a:noFill/>
                <a:prstDash val="solid"/>
                <a:miter/>
              </a:ln>
            </p:spPr>
            <p:txBody>
              <a:bodyPr rtlCol="0" anchor="ctr"/>
              <a:lstStyle/>
              <a:p>
                <a:endParaRPr lang="en-US"/>
              </a:p>
            </p:txBody>
          </p:sp>
          <p:sp>
            <p:nvSpPr>
              <p:cNvPr id="492" name="Freeform 491">
                <a:extLst>
                  <a:ext uri="{FF2B5EF4-FFF2-40B4-BE49-F238E27FC236}">
                    <a16:creationId xmlns:a16="http://schemas.microsoft.com/office/drawing/2014/main" id="{D27C2D13-383F-C0D1-529C-18724FCA8660}"/>
                  </a:ext>
                </a:extLst>
              </p:cNvPr>
              <p:cNvSpPr/>
              <p:nvPr/>
            </p:nvSpPr>
            <p:spPr>
              <a:xfrm>
                <a:off x="2544604" y="3336233"/>
                <a:ext cx="9178" cy="96950"/>
              </a:xfrm>
              <a:custGeom>
                <a:avLst/>
                <a:gdLst>
                  <a:gd name="connsiteX0" fmla="*/ 4620 w 9178"/>
                  <a:gd name="connsiteY0" fmla="*/ 90 h 96950"/>
                  <a:gd name="connsiteX1" fmla="*/ 6076 w 9178"/>
                  <a:gd name="connsiteY1" fmla="*/ 24270 h 96950"/>
                  <a:gd name="connsiteX2" fmla="*/ 6758 w 9178"/>
                  <a:gd name="connsiteY2" fmla="*/ 36253 h 96950"/>
                  <a:gd name="connsiteX3" fmla="*/ 8009 w 9178"/>
                  <a:gd name="connsiteY3" fmla="*/ 47817 h 96950"/>
                  <a:gd name="connsiteX4" fmla="*/ 8272 w 9178"/>
                  <a:gd name="connsiteY4" fmla="*/ 49182 h 96950"/>
                  <a:gd name="connsiteX5" fmla="*/ 8568 w 9178"/>
                  <a:gd name="connsiteY5" fmla="*/ 50877 h 96950"/>
                  <a:gd name="connsiteX6" fmla="*/ 8963 w 9178"/>
                  <a:gd name="connsiteY6" fmla="*/ 54158 h 96950"/>
                  <a:gd name="connsiteX7" fmla="*/ 9135 w 9178"/>
                  <a:gd name="connsiteY7" fmla="*/ 57341 h 96950"/>
                  <a:gd name="connsiteX8" fmla="*/ 9177 w 9178"/>
                  <a:gd name="connsiteY8" fmla="*/ 60475 h 96950"/>
                  <a:gd name="connsiteX9" fmla="*/ 8519 w 9178"/>
                  <a:gd name="connsiteY9" fmla="*/ 72803 h 96950"/>
                  <a:gd name="connsiteX10" fmla="*/ 4612 w 9178"/>
                  <a:gd name="connsiteY10" fmla="*/ 96950 h 96950"/>
                  <a:gd name="connsiteX11" fmla="*/ 2268 w 9178"/>
                  <a:gd name="connsiteY11" fmla="*/ 96670 h 96950"/>
                  <a:gd name="connsiteX12" fmla="*/ 2473 w 9178"/>
                  <a:gd name="connsiteY12" fmla="*/ 72491 h 96950"/>
                  <a:gd name="connsiteX13" fmla="*/ 2383 w 9178"/>
                  <a:gd name="connsiteY13" fmla="*/ 60573 h 96950"/>
                  <a:gd name="connsiteX14" fmla="*/ 2260 w 9178"/>
                  <a:gd name="connsiteY14" fmla="*/ 57645 h 96950"/>
                  <a:gd name="connsiteX15" fmla="*/ 2046 w 9178"/>
                  <a:gd name="connsiteY15" fmla="*/ 54775 h 96950"/>
                  <a:gd name="connsiteX16" fmla="*/ 1692 w 9178"/>
                  <a:gd name="connsiteY16" fmla="*/ 52036 h 96950"/>
                  <a:gd name="connsiteX17" fmla="*/ 1158 w 9178"/>
                  <a:gd name="connsiteY17" fmla="*/ 49133 h 96950"/>
                  <a:gd name="connsiteX18" fmla="*/ 681 w 9178"/>
                  <a:gd name="connsiteY18" fmla="*/ 45909 h 96950"/>
                  <a:gd name="connsiteX19" fmla="*/ 376 w 9178"/>
                  <a:gd name="connsiteY19" fmla="*/ 42767 h 96950"/>
                  <a:gd name="connsiteX20" fmla="*/ 64 w 9178"/>
                  <a:gd name="connsiteY20" fmla="*/ 36574 h 96950"/>
                  <a:gd name="connsiteX21" fmla="*/ 130 w 9178"/>
                  <a:gd name="connsiteY21" fmla="*/ 24320 h 96950"/>
                  <a:gd name="connsiteX22" fmla="*/ 2260 w 9178"/>
                  <a:gd name="connsiteY22" fmla="*/ 0 h 96950"/>
                  <a:gd name="connsiteX23" fmla="*/ 4620 w 9178"/>
                  <a:gd name="connsiteY23" fmla="*/ 90 h 9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78" h="96950">
                    <a:moveTo>
                      <a:pt x="4620" y="90"/>
                    </a:moveTo>
                    <a:cubicBezTo>
                      <a:pt x="5286" y="8175"/>
                      <a:pt x="5665" y="16243"/>
                      <a:pt x="6076" y="24270"/>
                    </a:cubicBezTo>
                    <a:cubicBezTo>
                      <a:pt x="6282" y="28284"/>
                      <a:pt x="6495" y="32289"/>
                      <a:pt x="6758" y="36253"/>
                    </a:cubicBezTo>
                    <a:cubicBezTo>
                      <a:pt x="7055" y="40193"/>
                      <a:pt x="7351" y="44215"/>
                      <a:pt x="8009" y="47817"/>
                    </a:cubicBezTo>
                    <a:lnTo>
                      <a:pt x="8272" y="49182"/>
                    </a:lnTo>
                    <a:lnTo>
                      <a:pt x="8568" y="50877"/>
                    </a:lnTo>
                    <a:cubicBezTo>
                      <a:pt x="8806" y="52028"/>
                      <a:pt x="8839" y="53064"/>
                      <a:pt x="8963" y="54158"/>
                    </a:cubicBezTo>
                    <a:cubicBezTo>
                      <a:pt x="9094" y="55252"/>
                      <a:pt x="9078" y="56280"/>
                      <a:pt x="9135" y="57341"/>
                    </a:cubicBezTo>
                    <a:cubicBezTo>
                      <a:pt x="9193" y="58402"/>
                      <a:pt x="9177" y="59438"/>
                      <a:pt x="9177" y="60475"/>
                    </a:cubicBezTo>
                    <a:cubicBezTo>
                      <a:pt x="9144" y="64628"/>
                      <a:pt x="8922" y="68732"/>
                      <a:pt x="8519" y="72803"/>
                    </a:cubicBezTo>
                    <a:cubicBezTo>
                      <a:pt x="7737" y="80945"/>
                      <a:pt x="6512" y="88989"/>
                      <a:pt x="4612" y="96950"/>
                    </a:cubicBezTo>
                    <a:lnTo>
                      <a:pt x="2268" y="96670"/>
                    </a:lnTo>
                    <a:cubicBezTo>
                      <a:pt x="2194" y="88569"/>
                      <a:pt x="2400" y="80493"/>
                      <a:pt x="2473" y="72491"/>
                    </a:cubicBezTo>
                    <a:cubicBezTo>
                      <a:pt x="2506" y="68485"/>
                      <a:pt x="2523" y="64496"/>
                      <a:pt x="2383" y="60573"/>
                    </a:cubicBezTo>
                    <a:cubicBezTo>
                      <a:pt x="2350" y="59595"/>
                      <a:pt x="2342" y="58608"/>
                      <a:pt x="2260" y="57645"/>
                    </a:cubicBezTo>
                    <a:cubicBezTo>
                      <a:pt x="2186" y="56691"/>
                      <a:pt x="2161" y="55696"/>
                      <a:pt x="2046" y="54775"/>
                    </a:cubicBezTo>
                    <a:cubicBezTo>
                      <a:pt x="1931" y="53862"/>
                      <a:pt x="1890" y="52867"/>
                      <a:pt x="1692" y="52036"/>
                    </a:cubicBezTo>
                    <a:lnTo>
                      <a:pt x="1158" y="49133"/>
                    </a:lnTo>
                    <a:cubicBezTo>
                      <a:pt x="927" y="48014"/>
                      <a:pt x="804" y="46970"/>
                      <a:pt x="681" y="45909"/>
                    </a:cubicBezTo>
                    <a:cubicBezTo>
                      <a:pt x="533" y="44848"/>
                      <a:pt x="450" y="43804"/>
                      <a:pt x="376" y="42767"/>
                    </a:cubicBezTo>
                    <a:cubicBezTo>
                      <a:pt x="204" y="40678"/>
                      <a:pt x="130" y="38630"/>
                      <a:pt x="64" y="36574"/>
                    </a:cubicBezTo>
                    <a:cubicBezTo>
                      <a:pt x="-60" y="32470"/>
                      <a:pt x="14" y="28391"/>
                      <a:pt x="130" y="24320"/>
                    </a:cubicBezTo>
                    <a:cubicBezTo>
                      <a:pt x="442" y="16178"/>
                      <a:pt x="1051" y="8076"/>
                      <a:pt x="2260" y="0"/>
                    </a:cubicBezTo>
                    <a:lnTo>
                      <a:pt x="4620" y="90"/>
                    </a:lnTo>
                    <a:close/>
                  </a:path>
                </a:pathLst>
              </a:custGeom>
              <a:solidFill>
                <a:srgbClr val="EDB980"/>
              </a:solidFill>
              <a:ln w="822" cap="flat">
                <a:noFill/>
                <a:prstDash val="solid"/>
                <a:miter/>
              </a:ln>
            </p:spPr>
            <p:txBody>
              <a:bodyPr rtlCol="0" anchor="ctr"/>
              <a:lstStyle/>
              <a:p>
                <a:endParaRPr lang="en-US"/>
              </a:p>
            </p:txBody>
          </p:sp>
          <p:sp>
            <p:nvSpPr>
              <p:cNvPr id="493" name="Freeform 492">
                <a:extLst>
                  <a:ext uri="{FF2B5EF4-FFF2-40B4-BE49-F238E27FC236}">
                    <a16:creationId xmlns:a16="http://schemas.microsoft.com/office/drawing/2014/main" id="{B59FFB0A-869D-F621-9B0A-12B3FCF85A5E}"/>
                  </a:ext>
                </a:extLst>
              </p:cNvPr>
              <p:cNvSpPr/>
              <p:nvPr/>
            </p:nvSpPr>
            <p:spPr>
              <a:xfrm>
                <a:off x="2732238" y="3426727"/>
                <a:ext cx="25476" cy="227015"/>
              </a:xfrm>
              <a:custGeom>
                <a:avLst/>
                <a:gdLst>
                  <a:gd name="connsiteX0" fmla="*/ 17737 w 25476"/>
                  <a:gd name="connsiteY0" fmla="*/ 0 h 227015"/>
                  <a:gd name="connsiteX1" fmla="*/ 25451 w 25476"/>
                  <a:gd name="connsiteY1" fmla="*/ 142333 h 227015"/>
                  <a:gd name="connsiteX2" fmla="*/ 2316 w 25476"/>
                  <a:gd name="connsiteY2" fmla="*/ 224364 h 227015"/>
                  <a:gd name="connsiteX3" fmla="*/ 17745 w 25476"/>
                  <a:gd name="connsiteY3" fmla="*/ 154250 h 227015"/>
                  <a:gd name="connsiteX4" fmla="*/ 17737 w 25476"/>
                  <a:gd name="connsiteY4" fmla="*/ 0 h 227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76" h="227015">
                    <a:moveTo>
                      <a:pt x="17737" y="0"/>
                    </a:moveTo>
                    <a:cubicBezTo>
                      <a:pt x="17737" y="11917"/>
                      <a:pt x="24752" y="131814"/>
                      <a:pt x="25451" y="142333"/>
                    </a:cubicBezTo>
                    <a:cubicBezTo>
                      <a:pt x="26150" y="152852"/>
                      <a:pt x="12128" y="207536"/>
                      <a:pt x="2316" y="224364"/>
                    </a:cubicBezTo>
                    <a:cubicBezTo>
                      <a:pt x="-7504" y="241191"/>
                      <a:pt x="17038" y="173183"/>
                      <a:pt x="17745" y="154250"/>
                    </a:cubicBezTo>
                    <a:cubicBezTo>
                      <a:pt x="18452" y="135317"/>
                      <a:pt x="17737" y="0"/>
                      <a:pt x="17737" y="0"/>
                    </a:cubicBezTo>
                    <a:close/>
                  </a:path>
                </a:pathLst>
              </a:custGeom>
              <a:solidFill>
                <a:srgbClr val="EDB980"/>
              </a:solidFill>
              <a:ln w="822" cap="flat">
                <a:noFill/>
                <a:prstDash val="solid"/>
                <a:miter/>
              </a:ln>
            </p:spPr>
            <p:txBody>
              <a:bodyPr rtlCol="0" anchor="ctr"/>
              <a:lstStyle/>
              <a:p>
                <a:endParaRPr lang="en-US"/>
              </a:p>
            </p:txBody>
          </p:sp>
          <p:sp>
            <p:nvSpPr>
              <p:cNvPr id="494" name="Freeform 493">
                <a:extLst>
                  <a:ext uri="{FF2B5EF4-FFF2-40B4-BE49-F238E27FC236}">
                    <a16:creationId xmlns:a16="http://schemas.microsoft.com/office/drawing/2014/main" id="{A523C893-E77F-ADEE-36D4-ADC29708DC29}"/>
                  </a:ext>
                </a:extLst>
              </p:cNvPr>
              <p:cNvSpPr/>
              <p:nvPr/>
            </p:nvSpPr>
            <p:spPr>
              <a:xfrm>
                <a:off x="2429550" y="3504555"/>
                <a:ext cx="49868" cy="177646"/>
              </a:xfrm>
              <a:custGeom>
                <a:avLst/>
                <a:gdLst>
                  <a:gd name="connsiteX0" fmla="*/ 0 w 49868"/>
                  <a:gd name="connsiteY0" fmla="*/ 0 h 177646"/>
                  <a:gd name="connsiteX1" fmla="*/ 22436 w 49868"/>
                  <a:gd name="connsiteY1" fmla="*/ 110784 h 177646"/>
                  <a:gd name="connsiteX2" fmla="*/ 49783 w 49868"/>
                  <a:gd name="connsiteY2" fmla="*/ 175288 h 177646"/>
                  <a:gd name="connsiteX3" fmla="*/ 13324 w 49868"/>
                  <a:gd name="connsiteY3" fmla="*/ 100264 h 177646"/>
                  <a:gd name="connsiteX4" fmla="*/ 0 w 49868"/>
                  <a:gd name="connsiteY4" fmla="*/ 0 h 177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68" h="177646">
                    <a:moveTo>
                      <a:pt x="0" y="0"/>
                    </a:moveTo>
                    <a:cubicBezTo>
                      <a:pt x="0" y="0"/>
                      <a:pt x="19632" y="96761"/>
                      <a:pt x="22436" y="110784"/>
                    </a:cubicBezTo>
                    <a:cubicBezTo>
                      <a:pt x="25241" y="124806"/>
                      <a:pt x="47677" y="161964"/>
                      <a:pt x="49783" y="175288"/>
                    </a:cubicBezTo>
                    <a:cubicBezTo>
                      <a:pt x="51888" y="188612"/>
                      <a:pt x="14722" y="143032"/>
                      <a:pt x="13324" y="100264"/>
                    </a:cubicBezTo>
                    <a:cubicBezTo>
                      <a:pt x="11925" y="57489"/>
                      <a:pt x="0" y="0"/>
                      <a:pt x="0" y="0"/>
                    </a:cubicBezTo>
                    <a:close/>
                  </a:path>
                </a:pathLst>
              </a:custGeom>
              <a:solidFill>
                <a:srgbClr val="EDB980"/>
              </a:solidFill>
              <a:ln w="822" cap="flat">
                <a:noFill/>
                <a:prstDash val="solid"/>
                <a:miter/>
              </a:ln>
            </p:spPr>
            <p:txBody>
              <a:bodyPr rtlCol="0" anchor="ctr"/>
              <a:lstStyle/>
              <a:p>
                <a:endParaRPr lang="en-US"/>
              </a:p>
            </p:txBody>
          </p:sp>
          <p:sp>
            <p:nvSpPr>
              <p:cNvPr id="495" name="Freeform 494">
                <a:extLst>
                  <a:ext uri="{FF2B5EF4-FFF2-40B4-BE49-F238E27FC236}">
                    <a16:creationId xmlns:a16="http://schemas.microsoft.com/office/drawing/2014/main" id="{B504051C-8A1B-5A65-3331-086125B1F7AF}"/>
                  </a:ext>
                </a:extLst>
              </p:cNvPr>
              <p:cNvSpPr/>
              <p:nvPr/>
            </p:nvSpPr>
            <p:spPr>
              <a:xfrm>
                <a:off x="2521930" y="3232498"/>
                <a:ext cx="100549" cy="86113"/>
              </a:xfrm>
              <a:custGeom>
                <a:avLst/>
                <a:gdLst>
                  <a:gd name="connsiteX0" fmla="*/ 100550 w 100549"/>
                  <a:gd name="connsiteY0" fmla="*/ 34946 h 86113"/>
                  <a:gd name="connsiteX1" fmla="*/ 62988 w 100549"/>
                  <a:gd name="connsiteY1" fmla="*/ 82006 h 86113"/>
                  <a:gd name="connsiteX2" fmla="*/ 499 w 100549"/>
                  <a:gd name="connsiteY2" fmla="*/ 71569 h 86113"/>
                  <a:gd name="connsiteX3" fmla="*/ 178 w 100549"/>
                  <a:gd name="connsiteY3" fmla="*/ 54693 h 86113"/>
                  <a:gd name="connsiteX4" fmla="*/ 93435 w 100549"/>
                  <a:gd name="connsiteY4" fmla="*/ 0 h 86113"/>
                  <a:gd name="connsiteX5" fmla="*/ 100550 w 100549"/>
                  <a:gd name="connsiteY5" fmla="*/ 34946 h 86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49" h="86113">
                    <a:moveTo>
                      <a:pt x="100550" y="34946"/>
                    </a:moveTo>
                    <a:cubicBezTo>
                      <a:pt x="94217" y="57530"/>
                      <a:pt x="79618" y="77104"/>
                      <a:pt x="62988" y="82006"/>
                    </a:cubicBezTo>
                    <a:cubicBezTo>
                      <a:pt x="42213" y="88109"/>
                      <a:pt x="24630" y="89433"/>
                      <a:pt x="499" y="71569"/>
                    </a:cubicBezTo>
                    <a:cubicBezTo>
                      <a:pt x="1157" y="64118"/>
                      <a:pt x="1173" y="58106"/>
                      <a:pt x="178" y="54693"/>
                    </a:cubicBezTo>
                    <a:cubicBezTo>
                      <a:pt x="-4732" y="37865"/>
                      <a:pt x="93435" y="0"/>
                      <a:pt x="93435" y="0"/>
                    </a:cubicBezTo>
                    <a:cubicBezTo>
                      <a:pt x="93435" y="0"/>
                      <a:pt x="96478" y="18086"/>
                      <a:pt x="100550" y="34946"/>
                    </a:cubicBezTo>
                    <a:close/>
                  </a:path>
                </a:pathLst>
              </a:custGeom>
              <a:solidFill>
                <a:srgbClr val="845338"/>
              </a:solidFill>
              <a:ln w="822" cap="flat">
                <a:noFill/>
                <a:prstDash val="solid"/>
                <a:miter/>
              </a:ln>
            </p:spPr>
            <p:txBody>
              <a:bodyPr rtlCol="0" anchor="ctr"/>
              <a:lstStyle/>
              <a:p>
                <a:endParaRPr lang="en-US"/>
              </a:p>
            </p:txBody>
          </p:sp>
          <p:sp>
            <p:nvSpPr>
              <p:cNvPr id="496" name="Freeform 495">
                <a:extLst>
                  <a:ext uri="{FF2B5EF4-FFF2-40B4-BE49-F238E27FC236}">
                    <a16:creationId xmlns:a16="http://schemas.microsoft.com/office/drawing/2014/main" id="{23607DF2-F4E4-8B7B-54A9-A60867687E0A}"/>
                  </a:ext>
                </a:extLst>
              </p:cNvPr>
              <p:cNvSpPr/>
              <p:nvPr/>
            </p:nvSpPr>
            <p:spPr>
              <a:xfrm>
                <a:off x="2478046" y="3113292"/>
                <a:ext cx="140728" cy="195892"/>
              </a:xfrm>
              <a:custGeom>
                <a:avLst/>
                <a:gdLst>
                  <a:gd name="connsiteX0" fmla="*/ 7249 w 140728"/>
                  <a:gd name="connsiteY0" fmla="*/ 22807 h 195892"/>
                  <a:gd name="connsiteX1" fmla="*/ 3038 w 140728"/>
                  <a:gd name="connsiteY1" fmla="*/ 104838 h 195892"/>
                  <a:gd name="connsiteX2" fmla="*/ 26174 w 140728"/>
                  <a:gd name="connsiteY2" fmla="*/ 172147 h 195892"/>
                  <a:gd name="connsiteX3" fmla="*/ 99791 w 140728"/>
                  <a:gd name="connsiteY3" fmla="*/ 191778 h 195892"/>
                  <a:gd name="connsiteX4" fmla="*/ 140461 w 140728"/>
                  <a:gd name="connsiteY4" fmla="*/ 114649 h 195892"/>
                  <a:gd name="connsiteX5" fmla="*/ 94889 w 140728"/>
                  <a:gd name="connsiteY5" fmla="*/ 8776 h 195892"/>
                  <a:gd name="connsiteX6" fmla="*/ 7249 w 140728"/>
                  <a:gd name="connsiteY6" fmla="*/ 22807 h 195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728" h="195892">
                    <a:moveTo>
                      <a:pt x="7249" y="22807"/>
                    </a:moveTo>
                    <a:cubicBezTo>
                      <a:pt x="-4619" y="36714"/>
                      <a:pt x="1237" y="98480"/>
                      <a:pt x="3038" y="104838"/>
                    </a:cubicBezTo>
                    <a:cubicBezTo>
                      <a:pt x="7430" y="120316"/>
                      <a:pt x="-3977" y="144800"/>
                      <a:pt x="26174" y="172147"/>
                    </a:cubicBezTo>
                    <a:cubicBezTo>
                      <a:pt x="56325" y="199493"/>
                      <a:pt x="75957" y="198794"/>
                      <a:pt x="99791" y="191778"/>
                    </a:cubicBezTo>
                    <a:cubicBezTo>
                      <a:pt x="123626" y="184763"/>
                      <a:pt x="143266" y="147605"/>
                      <a:pt x="140461" y="114649"/>
                    </a:cubicBezTo>
                    <a:cubicBezTo>
                      <a:pt x="137657" y="81694"/>
                      <a:pt x="119267" y="21228"/>
                      <a:pt x="94889" y="8776"/>
                    </a:cubicBezTo>
                    <a:cubicBezTo>
                      <a:pt x="64015" y="-6991"/>
                      <a:pt x="27580" y="-1036"/>
                      <a:pt x="7249" y="22807"/>
                    </a:cubicBezTo>
                    <a:close/>
                  </a:path>
                </a:pathLst>
              </a:custGeom>
              <a:solidFill>
                <a:srgbClr val="845338"/>
              </a:solidFill>
              <a:ln w="822" cap="flat">
                <a:noFill/>
                <a:prstDash val="solid"/>
                <a:miter/>
              </a:ln>
            </p:spPr>
            <p:txBody>
              <a:bodyPr rtlCol="0" anchor="ctr"/>
              <a:lstStyle/>
              <a:p>
                <a:endParaRPr lang="en-US"/>
              </a:p>
            </p:txBody>
          </p:sp>
          <p:sp>
            <p:nvSpPr>
              <p:cNvPr id="497" name="Freeform 496">
                <a:extLst>
                  <a:ext uri="{FF2B5EF4-FFF2-40B4-BE49-F238E27FC236}">
                    <a16:creationId xmlns:a16="http://schemas.microsoft.com/office/drawing/2014/main" id="{D92632B2-7A61-5C4F-771C-CA72B1DB9739}"/>
                  </a:ext>
                </a:extLst>
              </p:cNvPr>
              <p:cNvSpPr/>
              <p:nvPr/>
            </p:nvSpPr>
            <p:spPr>
              <a:xfrm>
                <a:off x="2478984" y="3703497"/>
                <a:ext cx="22927" cy="74984"/>
              </a:xfrm>
              <a:custGeom>
                <a:avLst/>
                <a:gdLst>
                  <a:gd name="connsiteX0" fmla="*/ 22859 w 22927"/>
                  <a:gd name="connsiteY0" fmla="*/ 0 h 74984"/>
                  <a:gd name="connsiteX1" fmla="*/ 69 w 22927"/>
                  <a:gd name="connsiteY1" fmla="*/ 74662 h 74984"/>
                  <a:gd name="connsiteX2" fmla="*/ 22859 w 22927"/>
                  <a:gd name="connsiteY2" fmla="*/ 0 h 74984"/>
                </a:gdLst>
                <a:ahLst/>
                <a:cxnLst>
                  <a:cxn ang="0">
                    <a:pos x="connsiteX0" y="connsiteY0"/>
                  </a:cxn>
                  <a:cxn ang="0">
                    <a:pos x="connsiteX1" y="connsiteY1"/>
                  </a:cxn>
                  <a:cxn ang="0">
                    <a:pos x="connsiteX2" y="connsiteY2"/>
                  </a:cxn>
                </a:cxnLst>
                <a:rect l="l" t="t" r="r" b="b"/>
                <a:pathLst>
                  <a:path w="22927" h="74984">
                    <a:moveTo>
                      <a:pt x="22859" y="0"/>
                    </a:moveTo>
                    <a:cubicBezTo>
                      <a:pt x="22859" y="0"/>
                      <a:pt x="1639" y="69941"/>
                      <a:pt x="69" y="74662"/>
                    </a:cubicBezTo>
                    <a:cubicBezTo>
                      <a:pt x="-1502" y="79374"/>
                      <a:pt x="24430" y="31434"/>
                      <a:pt x="22859" y="0"/>
                    </a:cubicBezTo>
                    <a:close/>
                  </a:path>
                </a:pathLst>
              </a:custGeom>
              <a:solidFill>
                <a:srgbClr val="EDB980"/>
              </a:solidFill>
              <a:ln w="822" cap="flat">
                <a:noFill/>
                <a:prstDash val="solid"/>
                <a:miter/>
              </a:ln>
            </p:spPr>
            <p:txBody>
              <a:bodyPr rtlCol="0" anchor="ctr"/>
              <a:lstStyle/>
              <a:p>
                <a:endParaRPr lang="en-US"/>
              </a:p>
            </p:txBody>
          </p:sp>
          <p:sp>
            <p:nvSpPr>
              <p:cNvPr id="498" name="Freeform 497">
                <a:extLst>
                  <a:ext uri="{FF2B5EF4-FFF2-40B4-BE49-F238E27FC236}">
                    <a16:creationId xmlns:a16="http://schemas.microsoft.com/office/drawing/2014/main" id="{5650B325-ABF2-9230-2D46-2D057B275DF4}"/>
                  </a:ext>
                </a:extLst>
              </p:cNvPr>
              <p:cNvSpPr/>
              <p:nvPr/>
            </p:nvSpPr>
            <p:spPr>
              <a:xfrm>
                <a:off x="2685534" y="3703288"/>
                <a:ext cx="21607" cy="75364"/>
              </a:xfrm>
              <a:custGeom>
                <a:avLst/>
                <a:gdLst>
                  <a:gd name="connsiteX0" fmla="*/ 21608 w 21607"/>
                  <a:gd name="connsiteY0" fmla="*/ 75364 h 75364"/>
                  <a:gd name="connsiteX1" fmla="*/ 199 w 21607"/>
                  <a:gd name="connsiteY1" fmla="*/ 300 h 75364"/>
                  <a:gd name="connsiteX2" fmla="*/ 21608 w 21607"/>
                  <a:gd name="connsiteY2" fmla="*/ 75364 h 75364"/>
                </a:gdLst>
                <a:ahLst/>
                <a:cxnLst>
                  <a:cxn ang="0">
                    <a:pos x="connsiteX0" y="connsiteY0"/>
                  </a:cxn>
                  <a:cxn ang="0">
                    <a:pos x="connsiteX1" y="connsiteY1"/>
                  </a:cxn>
                  <a:cxn ang="0">
                    <a:pos x="connsiteX2" y="connsiteY2"/>
                  </a:cxn>
                </a:cxnLst>
                <a:rect l="l" t="t" r="r" b="b"/>
                <a:pathLst>
                  <a:path w="21607" h="75364">
                    <a:moveTo>
                      <a:pt x="21608" y="75364"/>
                    </a:moveTo>
                    <a:cubicBezTo>
                      <a:pt x="21608" y="75364"/>
                      <a:pt x="1441" y="5111"/>
                      <a:pt x="199" y="300"/>
                    </a:cubicBezTo>
                    <a:cubicBezTo>
                      <a:pt x="-1043" y="-4512"/>
                      <a:pt x="3218" y="49827"/>
                      <a:pt x="21608" y="75364"/>
                    </a:cubicBezTo>
                    <a:close/>
                  </a:path>
                </a:pathLst>
              </a:custGeom>
              <a:solidFill>
                <a:srgbClr val="EDB980"/>
              </a:solidFill>
              <a:ln w="822" cap="flat">
                <a:noFill/>
                <a:prstDash val="solid"/>
                <a:miter/>
              </a:ln>
            </p:spPr>
            <p:txBody>
              <a:bodyPr rtlCol="0" anchor="ctr"/>
              <a:lstStyle/>
              <a:p>
                <a:endParaRPr lang="en-US"/>
              </a:p>
            </p:txBody>
          </p:sp>
          <p:sp>
            <p:nvSpPr>
              <p:cNvPr id="499" name="Freeform 498">
                <a:extLst>
                  <a:ext uri="{FF2B5EF4-FFF2-40B4-BE49-F238E27FC236}">
                    <a16:creationId xmlns:a16="http://schemas.microsoft.com/office/drawing/2014/main" id="{7F59C810-129F-9AC5-5BD1-84ADB0F798C4}"/>
                  </a:ext>
                </a:extLst>
              </p:cNvPr>
              <p:cNvSpPr/>
              <p:nvPr/>
            </p:nvSpPr>
            <p:spPr>
              <a:xfrm>
                <a:off x="2632522" y="3312464"/>
                <a:ext cx="45315" cy="32325"/>
              </a:xfrm>
              <a:custGeom>
                <a:avLst/>
                <a:gdLst>
                  <a:gd name="connsiteX0" fmla="*/ 45316 w 45315"/>
                  <a:gd name="connsiteY0" fmla="*/ 0 h 32325"/>
                  <a:gd name="connsiteX1" fmla="*/ 953 w 45315"/>
                  <a:gd name="connsiteY1" fmla="*/ 32273 h 32325"/>
                  <a:gd name="connsiteX2" fmla="*/ 45316 w 45315"/>
                  <a:gd name="connsiteY2" fmla="*/ 0 h 32325"/>
                </a:gdLst>
                <a:ahLst/>
                <a:cxnLst>
                  <a:cxn ang="0">
                    <a:pos x="connsiteX0" y="connsiteY0"/>
                  </a:cxn>
                  <a:cxn ang="0">
                    <a:pos x="connsiteX1" y="connsiteY1"/>
                  </a:cxn>
                  <a:cxn ang="0">
                    <a:pos x="connsiteX2" y="connsiteY2"/>
                  </a:cxn>
                </a:cxnLst>
                <a:rect l="l" t="t" r="r" b="b"/>
                <a:pathLst>
                  <a:path w="45315" h="32325">
                    <a:moveTo>
                      <a:pt x="45316" y="0"/>
                    </a:moveTo>
                    <a:cubicBezTo>
                      <a:pt x="45316" y="0"/>
                      <a:pt x="9597" y="33844"/>
                      <a:pt x="953" y="32273"/>
                    </a:cubicBezTo>
                    <a:cubicBezTo>
                      <a:pt x="-7691" y="30702"/>
                      <a:pt x="45316" y="0"/>
                      <a:pt x="45316" y="0"/>
                    </a:cubicBezTo>
                    <a:close/>
                  </a:path>
                </a:pathLst>
              </a:custGeom>
              <a:solidFill>
                <a:srgbClr val="EDB980"/>
              </a:solidFill>
              <a:ln w="822" cap="flat">
                <a:noFill/>
                <a:prstDash val="solid"/>
                <a:miter/>
              </a:ln>
            </p:spPr>
            <p:txBody>
              <a:bodyPr rtlCol="0" anchor="ctr"/>
              <a:lstStyle/>
              <a:p>
                <a:endParaRPr lang="en-US"/>
              </a:p>
            </p:txBody>
          </p:sp>
        </p:grpSp>
        <p:grpSp>
          <p:nvGrpSpPr>
            <p:cNvPr id="500" name="Graphic 2">
              <a:extLst>
                <a:ext uri="{FF2B5EF4-FFF2-40B4-BE49-F238E27FC236}">
                  <a16:creationId xmlns:a16="http://schemas.microsoft.com/office/drawing/2014/main" id="{6D7FFC0B-8CE9-6270-F75B-5935E52A9B17}"/>
                </a:ext>
              </a:extLst>
            </p:cNvPr>
            <p:cNvGrpSpPr/>
            <p:nvPr/>
          </p:nvGrpSpPr>
          <p:grpSpPr>
            <a:xfrm>
              <a:off x="2258354" y="6108917"/>
              <a:ext cx="328499" cy="987158"/>
              <a:chOff x="2227690" y="3659245"/>
              <a:chExt cx="328499" cy="987158"/>
            </a:xfrm>
          </p:grpSpPr>
          <p:sp>
            <p:nvSpPr>
              <p:cNvPr id="501" name="Freeform 500">
                <a:extLst>
                  <a:ext uri="{FF2B5EF4-FFF2-40B4-BE49-F238E27FC236}">
                    <a16:creationId xmlns:a16="http://schemas.microsoft.com/office/drawing/2014/main" id="{17917196-E45D-CC6C-5C1F-5F7266CC4129}"/>
                  </a:ext>
                </a:extLst>
              </p:cNvPr>
              <p:cNvSpPr/>
              <p:nvPr/>
            </p:nvSpPr>
            <p:spPr>
              <a:xfrm>
                <a:off x="2431525" y="4590163"/>
                <a:ext cx="92628" cy="56240"/>
              </a:xfrm>
              <a:custGeom>
                <a:avLst/>
                <a:gdLst>
                  <a:gd name="connsiteX0" fmla="*/ 4514 w 92628"/>
                  <a:gd name="connsiteY0" fmla="*/ 34097 h 56240"/>
                  <a:gd name="connsiteX1" fmla="*/ 69133 w 92628"/>
                  <a:gd name="connsiteY1" fmla="*/ 55883 h 56240"/>
                  <a:gd name="connsiteX2" fmla="*/ 80952 w 92628"/>
                  <a:gd name="connsiteY2" fmla="*/ 24869 h 56240"/>
                  <a:gd name="connsiteX3" fmla="*/ 42922 w 92628"/>
                  <a:gd name="connsiteY3" fmla="*/ 1602 h 56240"/>
                  <a:gd name="connsiteX4" fmla="*/ 4514 w 92628"/>
                  <a:gd name="connsiteY4" fmla="*/ 34097 h 56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628" h="56240">
                    <a:moveTo>
                      <a:pt x="4514" y="34097"/>
                    </a:moveTo>
                    <a:cubicBezTo>
                      <a:pt x="4514" y="34097"/>
                      <a:pt x="37255" y="59527"/>
                      <a:pt x="69133" y="55883"/>
                    </a:cubicBezTo>
                    <a:cubicBezTo>
                      <a:pt x="109466" y="51270"/>
                      <a:pt x="86931" y="30930"/>
                      <a:pt x="80952" y="24869"/>
                    </a:cubicBezTo>
                    <a:cubicBezTo>
                      <a:pt x="77884" y="21760"/>
                      <a:pt x="53309" y="6339"/>
                      <a:pt x="42922" y="1602"/>
                    </a:cubicBezTo>
                    <a:cubicBezTo>
                      <a:pt x="27238" y="-5537"/>
                      <a:pt x="-13514" y="12236"/>
                      <a:pt x="4514" y="34097"/>
                    </a:cubicBezTo>
                    <a:close/>
                  </a:path>
                </a:pathLst>
              </a:custGeom>
              <a:solidFill>
                <a:srgbClr val="2C2D30"/>
              </a:solidFill>
              <a:ln w="822" cap="flat">
                <a:noFill/>
                <a:prstDash val="solid"/>
                <a:miter/>
              </a:ln>
            </p:spPr>
            <p:txBody>
              <a:bodyPr rtlCol="0" anchor="ctr"/>
              <a:lstStyle/>
              <a:p>
                <a:endParaRPr lang="en-US"/>
              </a:p>
            </p:txBody>
          </p:sp>
          <p:sp>
            <p:nvSpPr>
              <p:cNvPr id="502" name="Freeform 501">
                <a:extLst>
                  <a:ext uri="{FF2B5EF4-FFF2-40B4-BE49-F238E27FC236}">
                    <a16:creationId xmlns:a16="http://schemas.microsoft.com/office/drawing/2014/main" id="{36CE4A1E-54EC-93B6-B56B-D9C0305AB554}"/>
                  </a:ext>
                </a:extLst>
              </p:cNvPr>
              <p:cNvSpPr/>
              <p:nvPr/>
            </p:nvSpPr>
            <p:spPr>
              <a:xfrm>
                <a:off x="2249721" y="4504039"/>
                <a:ext cx="45828" cy="133150"/>
              </a:xfrm>
              <a:custGeom>
                <a:avLst/>
                <a:gdLst>
                  <a:gd name="connsiteX0" fmla="*/ 0 w 45828"/>
                  <a:gd name="connsiteY0" fmla="*/ 128066 h 133150"/>
                  <a:gd name="connsiteX1" fmla="*/ 34337 w 45828"/>
                  <a:gd name="connsiteY1" fmla="*/ 128609 h 133150"/>
                  <a:gd name="connsiteX2" fmla="*/ 43269 w 45828"/>
                  <a:gd name="connsiteY2" fmla="*/ 47467 h 133150"/>
                  <a:gd name="connsiteX3" fmla="*/ 45120 w 45828"/>
                  <a:gd name="connsiteY3" fmla="*/ 20770 h 133150"/>
                  <a:gd name="connsiteX4" fmla="*/ 33605 w 45828"/>
                  <a:gd name="connsiteY4" fmla="*/ 11 h 133150"/>
                  <a:gd name="connsiteX5" fmla="*/ 0 w 45828"/>
                  <a:gd name="connsiteY5" fmla="*/ 128066 h 13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828" h="133150">
                    <a:moveTo>
                      <a:pt x="0" y="128066"/>
                    </a:moveTo>
                    <a:cubicBezTo>
                      <a:pt x="1760" y="128823"/>
                      <a:pt x="22075" y="138766"/>
                      <a:pt x="34337" y="128609"/>
                    </a:cubicBezTo>
                    <a:cubicBezTo>
                      <a:pt x="46600" y="118452"/>
                      <a:pt x="42216" y="58676"/>
                      <a:pt x="43269" y="47467"/>
                    </a:cubicBezTo>
                    <a:cubicBezTo>
                      <a:pt x="44322" y="36256"/>
                      <a:pt x="47134" y="25795"/>
                      <a:pt x="45120" y="20770"/>
                    </a:cubicBezTo>
                    <a:cubicBezTo>
                      <a:pt x="43105" y="15745"/>
                      <a:pt x="42150" y="-490"/>
                      <a:pt x="33605" y="11"/>
                    </a:cubicBezTo>
                    <a:cubicBezTo>
                      <a:pt x="25060" y="521"/>
                      <a:pt x="0" y="128066"/>
                      <a:pt x="0" y="128066"/>
                    </a:cubicBezTo>
                    <a:close/>
                  </a:path>
                </a:pathLst>
              </a:custGeom>
              <a:solidFill>
                <a:srgbClr val="2C2D30"/>
              </a:solidFill>
              <a:ln w="822" cap="flat">
                <a:noFill/>
                <a:prstDash val="solid"/>
                <a:miter/>
              </a:ln>
            </p:spPr>
            <p:txBody>
              <a:bodyPr rtlCol="0" anchor="ctr"/>
              <a:lstStyle/>
              <a:p>
                <a:endParaRPr lang="en-US"/>
              </a:p>
            </p:txBody>
          </p:sp>
          <p:sp>
            <p:nvSpPr>
              <p:cNvPr id="503" name="Freeform 502">
                <a:extLst>
                  <a:ext uri="{FF2B5EF4-FFF2-40B4-BE49-F238E27FC236}">
                    <a16:creationId xmlns:a16="http://schemas.microsoft.com/office/drawing/2014/main" id="{F8EC50D8-9C76-275D-76AD-B44C8D515D6F}"/>
                  </a:ext>
                </a:extLst>
              </p:cNvPr>
              <p:cNvSpPr/>
              <p:nvPr/>
            </p:nvSpPr>
            <p:spPr>
              <a:xfrm>
                <a:off x="2233580" y="4383828"/>
                <a:ext cx="86681" cy="253612"/>
              </a:xfrm>
              <a:custGeom>
                <a:avLst/>
                <a:gdLst>
                  <a:gd name="connsiteX0" fmla="*/ 31521 w 86681"/>
                  <a:gd name="connsiteY0" fmla="*/ 384 h 253612"/>
                  <a:gd name="connsiteX1" fmla="*/ 18716 w 86681"/>
                  <a:gd name="connsiteY1" fmla="*/ 44878 h 253612"/>
                  <a:gd name="connsiteX2" fmla="*/ 15862 w 86681"/>
                  <a:gd name="connsiteY2" fmla="*/ 112796 h 253612"/>
                  <a:gd name="connsiteX3" fmla="*/ 9332 w 86681"/>
                  <a:gd name="connsiteY3" fmla="*/ 132905 h 253612"/>
                  <a:gd name="connsiteX4" fmla="*/ 4117 w 86681"/>
                  <a:gd name="connsiteY4" fmla="*/ 189810 h 253612"/>
                  <a:gd name="connsiteX5" fmla="*/ 1765 w 86681"/>
                  <a:gd name="connsiteY5" fmla="*/ 237117 h 253612"/>
                  <a:gd name="connsiteX6" fmla="*/ 18913 w 86681"/>
                  <a:gd name="connsiteY6" fmla="*/ 251543 h 253612"/>
                  <a:gd name="connsiteX7" fmla="*/ 37714 w 86681"/>
                  <a:gd name="connsiteY7" fmla="*/ 250433 h 253612"/>
                  <a:gd name="connsiteX8" fmla="*/ 45248 w 86681"/>
                  <a:gd name="connsiteY8" fmla="*/ 232832 h 253612"/>
                  <a:gd name="connsiteX9" fmla="*/ 49105 w 86681"/>
                  <a:gd name="connsiteY9" fmla="*/ 182005 h 253612"/>
                  <a:gd name="connsiteX10" fmla="*/ 52058 w 86681"/>
                  <a:gd name="connsiteY10" fmla="*/ 130380 h 253612"/>
                  <a:gd name="connsiteX11" fmla="*/ 59386 w 86681"/>
                  <a:gd name="connsiteY11" fmla="*/ 80211 h 253612"/>
                  <a:gd name="connsiteX12" fmla="*/ 85959 w 86681"/>
                  <a:gd name="connsiteY12" fmla="*/ 7465 h 253612"/>
                  <a:gd name="connsiteX13" fmla="*/ 31521 w 86681"/>
                  <a:gd name="connsiteY13" fmla="*/ 384 h 253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681" h="253612">
                    <a:moveTo>
                      <a:pt x="31521" y="384"/>
                    </a:moveTo>
                    <a:cubicBezTo>
                      <a:pt x="30666" y="433"/>
                      <a:pt x="20673" y="34475"/>
                      <a:pt x="18716" y="44878"/>
                    </a:cubicBezTo>
                    <a:cubicBezTo>
                      <a:pt x="16758" y="55282"/>
                      <a:pt x="18025" y="105805"/>
                      <a:pt x="15862" y="112796"/>
                    </a:cubicBezTo>
                    <a:cubicBezTo>
                      <a:pt x="13699" y="119787"/>
                      <a:pt x="8830" y="124360"/>
                      <a:pt x="9332" y="132905"/>
                    </a:cubicBezTo>
                    <a:cubicBezTo>
                      <a:pt x="9833" y="141450"/>
                      <a:pt x="8591" y="178403"/>
                      <a:pt x="4117" y="189810"/>
                    </a:cubicBezTo>
                    <a:cubicBezTo>
                      <a:pt x="-357" y="201226"/>
                      <a:pt x="-1253" y="229575"/>
                      <a:pt x="1765" y="237117"/>
                    </a:cubicBezTo>
                    <a:cubicBezTo>
                      <a:pt x="4784" y="244659"/>
                      <a:pt x="11922" y="249380"/>
                      <a:pt x="18913" y="251543"/>
                    </a:cubicBezTo>
                    <a:cubicBezTo>
                      <a:pt x="25904" y="253706"/>
                      <a:pt x="28569" y="255260"/>
                      <a:pt x="37714" y="250433"/>
                    </a:cubicBezTo>
                    <a:cubicBezTo>
                      <a:pt x="46860" y="245605"/>
                      <a:pt x="42189" y="239017"/>
                      <a:pt x="45248" y="232832"/>
                    </a:cubicBezTo>
                    <a:cubicBezTo>
                      <a:pt x="48308" y="226647"/>
                      <a:pt x="46342" y="193322"/>
                      <a:pt x="49105" y="182005"/>
                    </a:cubicBezTo>
                    <a:cubicBezTo>
                      <a:pt x="51869" y="170696"/>
                      <a:pt x="55635" y="147314"/>
                      <a:pt x="52058" y="130380"/>
                    </a:cubicBezTo>
                    <a:cubicBezTo>
                      <a:pt x="48488" y="113438"/>
                      <a:pt x="57379" y="89759"/>
                      <a:pt x="59386" y="80211"/>
                    </a:cubicBezTo>
                    <a:cubicBezTo>
                      <a:pt x="61393" y="70662"/>
                      <a:pt x="91700" y="17417"/>
                      <a:pt x="85959" y="7465"/>
                    </a:cubicBezTo>
                    <a:cubicBezTo>
                      <a:pt x="80235" y="-2486"/>
                      <a:pt x="31521" y="384"/>
                      <a:pt x="31521" y="384"/>
                    </a:cubicBezTo>
                    <a:close/>
                  </a:path>
                </a:pathLst>
              </a:custGeom>
              <a:solidFill>
                <a:srgbClr val="825336"/>
              </a:solidFill>
              <a:ln w="822" cap="flat">
                <a:noFill/>
                <a:prstDash val="solid"/>
                <a:miter/>
              </a:ln>
            </p:spPr>
            <p:txBody>
              <a:bodyPr rtlCol="0" anchor="ctr"/>
              <a:lstStyle/>
              <a:p>
                <a:endParaRPr lang="en-US"/>
              </a:p>
            </p:txBody>
          </p:sp>
          <p:sp>
            <p:nvSpPr>
              <p:cNvPr id="504" name="Freeform 503">
                <a:extLst>
                  <a:ext uri="{FF2B5EF4-FFF2-40B4-BE49-F238E27FC236}">
                    <a16:creationId xmlns:a16="http://schemas.microsoft.com/office/drawing/2014/main" id="{D03165B0-40EC-B627-3890-A46EFDD9D1CE}"/>
                  </a:ext>
                </a:extLst>
              </p:cNvPr>
              <p:cNvSpPr/>
              <p:nvPr/>
            </p:nvSpPr>
            <p:spPr>
              <a:xfrm>
                <a:off x="2419589" y="4390297"/>
                <a:ext cx="93121" cy="242995"/>
              </a:xfrm>
              <a:custGeom>
                <a:avLst/>
                <a:gdLst>
                  <a:gd name="connsiteX0" fmla="*/ 7592 w 93121"/>
                  <a:gd name="connsiteY0" fmla="*/ 8357 h 242995"/>
                  <a:gd name="connsiteX1" fmla="*/ 4935 w 93121"/>
                  <a:gd name="connsiteY1" fmla="*/ 50532 h 242995"/>
                  <a:gd name="connsiteX2" fmla="*/ 11638 w 93121"/>
                  <a:gd name="connsiteY2" fmla="*/ 120457 h 242995"/>
                  <a:gd name="connsiteX3" fmla="*/ 2854 w 93121"/>
                  <a:gd name="connsiteY3" fmla="*/ 175001 h 242995"/>
                  <a:gd name="connsiteX4" fmla="*/ 1317 w 93121"/>
                  <a:gd name="connsiteY4" fmla="*/ 211436 h 242995"/>
                  <a:gd name="connsiteX5" fmla="*/ 46370 w 93121"/>
                  <a:gd name="connsiteY5" fmla="*/ 237285 h 242995"/>
                  <a:gd name="connsiteX6" fmla="*/ 89943 w 93121"/>
                  <a:gd name="connsiteY6" fmla="*/ 240238 h 242995"/>
                  <a:gd name="connsiteX7" fmla="*/ 68469 w 93121"/>
                  <a:gd name="connsiteY7" fmla="*/ 211436 h 242995"/>
                  <a:gd name="connsiteX8" fmla="*/ 46346 w 93121"/>
                  <a:gd name="connsiteY8" fmla="*/ 185299 h 242995"/>
                  <a:gd name="connsiteX9" fmla="*/ 44026 w 93121"/>
                  <a:gd name="connsiteY9" fmla="*/ 160568 h 242995"/>
                  <a:gd name="connsiteX10" fmla="*/ 54817 w 93121"/>
                  <a:gd name="connsiteY10" fmla="*/ 96466 h 242995"/>
                  <a:gd name="connsiteX11" fmla="*/ 60574 w 93121"/>
                  <a:gd name="connsiteY11" fmla="*/ 5224 h 242995"/>
                  <a:gd name="connsiteX12" fmla="*/ 7592 w 93121"/>
                  <a:gd name="connsiteY12" fmla="*/ 8357 h 242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121" h="242995">
                    <a:moveTo>
                      <a:pt x="7592" y="8357"/>
                    </a:moveTo>
                    <a:cubicBezTo>
                      <a:pt x="8496" y="9163"/>
                      <a:pt x="2468" y="37817"/>
                      <a:pt x="4935" y="50532"/>
                    </a:cubicBezTo>
                    <a:cubicBezTo>
                      <a:pt x="7403" y="63247"/>
                      <a:pt x="11786" y="108441"/>
                      <a:pt x="11638" y="120457"/>
                    </a:cubicBezTo>
                    <a:cubicBezTo>
                      <a:pt x="11490" y="132473"/>
                      <a:pt x="2451" y="168167"/>
                      <a:pt x="2854" y="175001"/>
                    </a:cubicBezTo>
                    <a:cubicBezTo>
                      <a:pt x="3257" y="181836"/>
                      <a:pt x="-2508" y="204799"/>
                      <a:pt x="1317" y="211436"/>
                    </a:cubicBezTo>
                    <a:cubicBezTo>
                      <a:pt x="5141" y="218073"/>
                      <a:pt x="40810" y="234456"/>
                      <a:pt x="46370" y="237285"/>
                    </a:cubicBezTo>
                    <a:cubicBezTo>
                      <a:pt x="55137" y="241743"/>
                      <a:pt x="84252" y="245929"/>
                      <a:pt x="89943" y="240238"/>
                    </a:cubicBezTo>
                    <a:cubicBezTo>
                      <a:pt x="100282" y="229900"/>
                      <a:pt x="83356" y="216560"/>
                      <a:pt x="68469" y="211436"/>
                    </a:cubicBezTo>
                    <a:cubicBezTo>
                      <a:pt x="53591" y="206312"/>
                      <a:pt x="47456" y="187766"/>
                      <a:pt x="46346" y="185299"/>
                    </a:cubicBezTo>
                    <a:cubicBezTo>
                      <a:pt x="44150" y="180421"/>
                      <a:pt x="44380" y="166547"/>
                      <a:pt x="44026" y="160568"/>
                    </a:cubicBezTo>
                    <a:cubicBezTo>
                      <a:pt x="43673" y="154588"/>
                      <a:pt x="52004" y="106928"/>
                      <a:pt x="54817" y="96466"/>
                    </a:cubicBezTo>
                    <a:cubicBezTo>
                      <a:pt x="57629" y="86005"/>
                      <a:pt x="66512" y="18597"/>
                      <a:pt x="60574" y="5224"/>
                    </a:cubicBezTo>
                    <a:cubicBezTo>
                      <a:pt x="54644" y="-8141"/>
                      <a:pt x="7592" y="8357"/>
                      <a:pt x="7592" y="8357"/>
                    </a:cubicBezTo>
                    <a:close/>
                  </a:path>
                </a:pathLst>
              </a:custGeom>
              <a:solidFill>
                <a:srgbClr val="825336"/>
              </a:solidFill>
              <a:ln w="822" cap="flat">
                <a:noFill/>
                <a:prstDash val="solid"/>
                <a:miter/>
              </a:ln>
            </p:spPr>
            <p:txBody>
              <a:bodyPr rtlCol="0" anchor="ctr"/>
              <a:lstStyle/>
              <a:p>
                <a:endParaRPr lang="en-US"/>
              </a:p>
            </p:txBody>
          </p:sp>
          <p:sp>
            <p:nvSpPr>
              <p:cNvPr id="505" name="Freeform 504">
                <a:extLst>
                  <a:ext uri="{FF2B5EF4-FFF2-40B4-BE49-F238E27FC236}">
                    <a16:creationId xmlns:a16="http://schemas.microsoft.com/office/drawing/2014/main" id="{058CFBDA-4B0B-E059-0679-C7D83180978B}"/>
                  </a:ext>
                </a:extLst>
              </p:cNvPr>
              <p:cNvSpPr/>
              <p:nvPr/>
            </p:nvSpPr>
            <p:spPr>
              <a:xfrm>
                <a:off x="2244266" y="4141302"/>
                <a:ext cx="281188" cy="266311"/>
              </a:xfrm>
              <a:custGeom>
                <a:avLst/>
                <a:gdLst>
                  <a:gd name="connsiteX0" fmla="*/ 31445 w 281188"/>
                  <a:gd name="connsiteY0" fmla="*/ 15882 h 266311"/>
                  <a:gd name="connsiteX1" fmla="*/ 26576 w 281188"/>
                  <a:gd name="connsiteY1" fmla="*/ 35036 h 266311"/>
                  <a:gd name="connsiteX2" fmla="*/ 23919 w 281188"/>
                  <a:gd name="connsiteY2" fmla="*/ 77211 h 266311"/>
                  <a:gd name="connsiteX3" fmla="*/ 8613 w 281188"/>
                  <a:gd name="connsiteY3" fmla="*/ 210185 h 266311"/>
                  <a:gd name="connsiteX4" fmla="*/ 27 w 281188"/>
                  <a:gd name="connsiteY4" fmla="*/ 238995 h 266311"/>
                  <a:gd name="connsiteX5" fmla="*/ 48288 w 281188"/>
                  <a:gd name="connsiteY5" fmla="*/ 257582 h 266311"/>
                  <a:gd name="connsiteX6" fmla="*/ 127013 w 281188"/>
                  <a:gd name="connsiteY6" fmla="*/ 254646 h 266311"/>
                  <a:gd name="connsiteX7" fmla="*/ 133880 w 281188"/>
                  <a:gd name="connsiteY7" fmla="*/ 182205 h 266311"/>
                  <a:gd name="connsiteX8" fmla="*/ 145781 w 281188"/>
                  <a:gd name="connsiteY8" fmla="*/ 122331 h 266311"/>
                  <a:gd name="connsiteX9" fmla="*/ 154129 w 281188"/>
                  <a:gd name="connsiteY9" fmla="*/ 132990 h 266311"/>
                  <a:gd name="connsiteX10" fmla="*/ 162238 w 281188"/>
                  <a:gd name="connsiteY10" fmla="*/ 197683 h 266311"/>
                  <a:gd name="connsiteX11" fmla="*/ 162403 w 281188"/>
                  <a:gd name="connsiteY11" fmla="*/ 258561 h 266311"/>
                  <a:gd name="connsiteX12" fmla="*/ 281189 w 281188"/>
                  <a:gd name="connsiteY12" fmla="*/ 251546 h 266311"/>
                  <a:gd name="connsiteX13" fmla="*/ 272520 w 281188"/>
                  <a:gd name="connsiteY13" fmla="*/ 162869 h 266311"/>
                  <a:gd name="connsiteX14" fmla="*/ 264501 w 281188"/>
                  <a:gd name="connsiteY14" fmla="*/ 56148 h 266311"/>
                  <a:gd name="connsiteX15" fmla="*/ 273244 w 281188"/>
                  <a:gd name="connsiteY15" fmla="*/ 29904 h 266311"/>
                  <a:gd name="connsiteX16" fmla="*/ 256902 w 281188"/>
                  <a:gd name="connsiteY16" fmla="*/ 0 h 266311"/>
                  <a:gd name="connsiteX17" fmla="*/ 169279 w 281188"/>
                  <a:gd name="connsiteY17" fmla="*/ 12032 h 266311"/>
                  <a:gd name="connsiteX18" fmla="*/ 31445 w 281188"/>
                  <a:gd name="connsiteY18" fmla="*/ 15882 h 26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1188" h="266311">
                    <a:moveTo>
                      <a:pt x="31445" y="15882"/>
                    </a:moveTo>
                    <a:cubicBezTo>
                      <a:pt x="31445" y="15882"/>
                      <a:pt x="24511" y="29156"/>
                      <a:pt x="26576" y="35036"/>
                    </a:cubicBezTo>
                    <a:cubicBezTo>
                      <a:pt x="28640" y="40917"/>
                      <a:pt x="27587" y="52127"/>
                      <a:pt x="23919" y="77211"/>
                    </a:cubicBezTo>
                    <a:cubicBezTo>
                      <a:pt x="20251" y="102296"/>
                      <a:pt x="18162" y="183036"/>
                      <a:pt x="8613" y="210185"/>
                    </a:cubicBezTo>
                    <a:cubicBezTo>
                      <a:pt x="-935" y="237334"/>
                      <a:pt x="27" y="238995"/>
                      <a:pt x="27" y="238995"/>
                    </a:cubicBezTo>
                    <a:cubicBezTo>
                      <a:pt x="27" y="238995"/>
                      <a:pt x="16673" y="259449"/>
                      <a:pt x="48288" y="257582"/>
                    </a:cubicBezTo>
                    <a:cubicBezTo>
                      <a:pt x="79911" y="255715"/>
                      <a:pt x="127062" y="255501"/>
                      <a:pt x="127013" y="254646"/>
                    </a:cubicBezTo>
                    <a:cubicBezTo>
                      <a:pt x="126963" y="253791"/>
                      <a:pt x="132581" y="203720"/>
                      <a:pt x="133880" y="182205"/>
                    </a:cubicBezTo>
                    <a:cubicBezTo>
                      <a:pt x="135180" y="160690"/>
                      <a:pt x="145781" y="122331"/>
                      <a:pt x="145781" y="122331"/>
                    </a:cubicBezTo>
                    <a:cubicBezTo>
                      <a:pt x="145781" y="122331"/>
                      <a:pt x="154581" y="126098"/>
                      <a:pt x="154129" y="132990"/>
                    </a:cubicBezTo>
                    <a:cubicBezTo>
                      <a:pt x="153677" y="139874"/>
                      <a:pt x="158718" y="181605"/>
                      <a:pt x="162238" y="197683"/>
                    </a:cubicBezTo>
                    <a:cubicBezTo>
                      <a:pt x="165758" y="213770"/>
                      <a:pt x="162403" y="258561"/>
                      <a:pt x="162403" y="258561"/>
                    </a:cubicBezTo>
                    <a:cubicBezTo>
                      <a:pt x="162403" y="258561"/>
                      <a:pt x="220270" y="280010"/>
                      <a:pt x="281189" y="251546"/>
                    </a:cubicBezTo>
                    <a:cubicBezTo>
                      <a:pt x="281189" y="251546"/>
                      <a:pt x="276147" y="180667"/>
                      <a:pt x="272520" y="162869"/>
                    </a:cubicBezTo>
                    <a:cubicBezTo>
                      <a:pt x="268893" y="145071"/>
                      <a:pt x="262347" y="63131"/>
                      <a:pt x="264501" y="56148"/>
                    </a:cubicBezTo>
                    <a:cubicBezTo>
                      <a:pt x="266656" y="49166"/>
                      <a:pt x="273244" y="29904"/>
                      <a:pt x="273244" y="29904"/>
                    </a:cubicBezTo>
                    <a:lnTo>
                      <a:pt x="256902" y="0"/>
                    </a:lnTo>
                    <a:lnTo>
                      <a:pt x="169279" y="12032"/>
                    </a:lnTo>
                    <a:cubicBezTo>
                      <a:pt x="169287" y="12032"/>
                      <a:pt x="46824" y="395"/>
                      <a:pt x="31445" y="15882"/>
                    </a:cubicBezTo>
                    <a:close/>
                  </a:path>
                </a:pathLst>
              </a:custGeom>
              <a:solidFill>
                <a:srgbClr val="EFAB50"/>
              </a:solidFill>
              <a:ln w="822" cap="flat">
                <a:noFill/>
                <a:prstDash val="solid"/>
                <a:miter/>
              </a:ln>
            </p:spPr>
            <p:txBody>
              <a:bodyPr rtlCol="0" anchor="ctr"/>
              <a:lstStyle/>
              <a:p>
                <a:endParaRPr lang="en-US"/>
              </a:p>
            </p:txBody>
          </p:sp>
          <p:sp>
            <p:nvSpPr>
              <p:cNvPr id="506" name="Freeform 505">
                <a:extLst>
                  <a:ext uri="{FF2B5EF4-FFF2-40B4-BE49-F238E27FC236}">
                    <a16:creationId xmlns:a16="http://schemas.microsoft.com/office/drawing/2014/main" id="{475D37D1-AF54-3FA0-68FB-7C3A675DEBD8}"/>
                  </a:ext>
                </a:extLst>
              </p:cNvPr>
              <p:cNvSpPr/>
              <p:nvPr/>
            </p:nvSpPr>
            <p:spPr>
              <a:xfrm>
                <a:off x="2369741" y="3790931"/>
                <a:ext cx="100096" cy="70745"/>
              </a:xfrm>
              <a:custGeom>
                <a:avLst/>
                <a:gdLst>
                  <a:gd name="connsiteX0" fmla="*/ 97386 w 100096"/>
                  <a:gd name="connsiteY0" fmla="*/ 64233 h 70745"/>
                  <a:gd name="connsiteX1" fmla="*/ 15141 w 100096"/>
                  <a:gd name="connsiteY1" fmla="*/ 65656 h 70745"/>
                  <a:gd name="connsiteX2" fmla="*/ 0 w 100096"/>
                  <a:gd name="connsiteY2" fmla="*/ 41682 h 70745"/>
                  <a:gd name="connsiteX3" fmla="*/ 21762 w 100096"/>
                  <a:gd name="connsiteY3" fmla="*/ 32676 h 70745"/>
                  <a:gd name="connsiteX4" fmla="*/ 25636 w 100096"/>
                  <a:gd name="connsiteY4" fmla="*/ 21984 h 70745"/>
                  <a:gd name="connsiteX5" fmla="*/ 23259 w 100096"/>
                  <a:gd name="connsiteY5" fmla="*/ 0 h 70745"/>
                  <a:gd name="connsiteX6" fmla="*/ 90428 w 100096"/>
                  <a:gd name="connsiteY6" fmla="*/ 19188 h 70745"/>
                  <a:gd name="connsiteX7" fmla="*/ 91185 w 100096"/>
                  <a:gd name="connsiteY7" fmla="*/ 28235 h 70745"/>
                  <a:gd name="connsiteX8" fmla="*/ 93298 w 100096"/>
                  <a:gd name="connsiteY8" fmla="*/ 53319 h 70745"/>
                  <a:gd name="connsiteX9" fmla="*/ 97386 w 100096"/>
                  <a:gd name="connsiteY9" fmla="*/ 64233 h 70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96" h="70745">
                    <a:moveTo>
                      <a:pt x="97386" y="64233"/>
                    </a:moveTo>
                    <a:cubicBezTo>
                      <a:pt x="89449" y="74991"/>
                      <a:pt x="25701" y="70188"/>
                      <a:pt x="15141" y="65656"/>
                    </a:cubicBezTo>
                    <a:cubicBezTo>
                      <a:pt x="4581" y="61132"/>
                      <a:pt x="0" y="41682"/>
                      <a:pt x="0" y="41682"/>
                    </a:cubicBezTo>
                    <a:cubicBezTo>
                      <a:pt x="0" y="41682"/>
                      <a:pt x="15182" y="37356"/>
                      <a:pt x="21762" y="32676"/>
                    </a:cubicBezTo>
                    <a:cubicBezTo>
                      <a:pt x="24172" y="30965"/>
                      <a:pt x="25282" y="26812"/>
                      <a:pt x="25636" y="21984"/>
                    </a:cubicBezTo>
                    <a:cubicBezTo>
                      <a:pt x="26244" y="13603"/>
                      <a:pt x="24533" y="3191"/>
                      <a:pt x="23259" y="0"/>
                    </a:cubicBezTo>
                    <a:lnTo>
                      <a:pt x="90428" y="19188"/>
                    </a:lnTo>
                    <a:lnTo>
                      <a:pt x="91185" y="28235"/>
                    </a:lnTo>
                    <a:lnTo>
                      <a:pt x="93298" y="53319"/>
                    </a:lnTo>
                    <a:cubicBezTo>
                      <a:pt x="93307" y="53327"/>
                      <a:pt x="105322" y="53476"/>
                      <a:pt x="97386" y="64233"/>
                    </a:cubicBezTo>
                    <a:close/>
                  </a:path>
                </a:pathLst>
              </a:custGeom>
              <a:solidFill>
                <a:srgbClr val="825336"/>
              </a:solidFill>
              <a:ln w="822" cap="flat">
                <a:noFill/>
                <a:prstDash val="solid"/>
                <a:miter/>
              </a:ln>
            </p:spPr>
            <p:txBody>
              <a:bodyPr rtlCol="0" anchor="ctr"/>
              <a:lstStyle/>
              <a:p>
                <a:endParaRPr lang="en-US"/>
              </a:p>
            </p:txBody>
          </p:sp>
          <p:sp>
            <p:nvSpPr>
              <p:cNvPr id="507" name="Freeform 506">
                <a:extLst>
                  <a:ext uri="{FF2B5EF4-FFF2-40B4-BE49-F238E27FC236}">
                    <a16:creationId xmlns:a16="http://schemas.microsoft.com/office/drawing/2014/main" id="{08D55CC7-C542-FD58-D417-6E4471AD6AE3}"/>
                  </a:ext>
                </a:extLst>
              </p:cNvPr>
              <p:cNvSpPr/>
              <p:nvPr/>
            </p:nvSpPr>
            <p:spPr>
              <a:xfrm>
                <a:off x="2364669" y="3659245"/>
                <a:ext cx="118578" cy="117672"/>
              </a:xfrm>
              <a:custGeom>
                <a:avLst/>
                <a:gdLst>
                  <a:gd name="connsiteX0" fmla="*/ 8230 w 118578"/>
                  <a:gd name="connsiteY0" fmla="*/ 109447 h 117672"/>
                  <a:gd name="connsiteX1" fmla="*/ 721 w 118578"/>
                  <a:gd name="connsiteY1" fmla="*/ 41563 h 117672"/>
                  <a:gd name="connsiteX2" fmla="*/ 23084 w 118578"/>
                  <a:gd name="connsiteY2" fmla="*/ 13657 h 117672"/>
                  <a:gd name="connsiteX3" fmla="*/ 33331 w 118578"/>
                  <a:gd name="connsiteY3" fmla="*/ 6058 h 117672"/>
                  <a:gd name="connsiteX4" fmla="*/ 47206 w 118578"/>
                  <a:gd name="connsiteY4" fmla="*/ 1090 h 117672"/>
                  <a:gd name="connsiteX5" fmla="*/ 62693 w 118578"/>
                  <a:gd name="connsiteY5" fmla="*/ 1888 h 117672"/>
                  <a:gd name="connsiteX6" fmla="*/ 78229 w 118578"/>
                  <a:gd name="connsiteY6" fmla="*/ 3541 h 117672"/>
                  <a:gd name="connsiteX7" fmla="*/ 90598 w 118578"/>
                  <a:gd name="connsiteY7" fmla="*/ 9668 h 117672"/>
                  <a:gd name="connsiteX8" fmla="*/ 104975 w 118578"/>
                  <a:gd name="connsiteY8" fmla="*/ 20829 h 117672"/>
                  <a:gd name="connsiteX9" fmla="*/ 112615 w 118578"/>
                  <a:gd name="connsiteY9" fmla="*/ 34095 h 117672"/>
                  <a:gd name="connsiteX10" fmla="*/ 116941 w 118578"/>
                  <a:gd name="connsiteY10" fmla="*/ 49277 h 117672"/>
                  <a:gd name="connsiteX11" fmla="*/ 113824 w 118578"/>
                  <a:gd name="connsiteY11" fmla="*/ 117573 h 117672"/>
                  <a:gd name="connsiteX12" fmla="*/ 8230 w 118578"/>
                  <a:gd name="connsiteY12" fmla="*/ 109447 h 117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8578" h="117672">
                    <a:moveTo>
                      <a:pt x="8230" y="109447"/>
                    </a:moveTo>
                    <a:cubicBezTo>
                      <a:pt x="8230" y="109447"/>
                      <a:pt x="-2889" y="52921"/>
                      <a:pt x="721" y="41563"/>
                    </a:cubicBezTo>
                    <a:cubicBezTo>
                      <a:pt x="4340" y="30205"/>
                      <a:pt x="16052" y="19628"/>
                      <a:pt x="23084" y="13657"/>
                    </a:cubicBezTo>
                    <a:cubicBezTo>
                      <a:pt x="25954" y="11223"/>
                      <a:pt x="30774" y="6206"/>
                      <a:pt x="33331" y="6058"/>
                    </a:cubicBezTo>
                    <a:cubicBezTo>
                      <a:pt x="35897" y="5910"/>
                      <a:pt x="40519" y="4051"/>
                      <a:pt x="47206" y="1090"/>
                    </a:cubicBezTo>
                    <a:cubicBezTo>
                      <a:pt x="53892" y="-1879"/>
                      <a:pt x="57560" y="2192"/>
                      <a:pt x="62693" y="1888"/>
                    </a:cubicBezTo>
                    <a:cubicBezTo>
                      <a:pt x="67817" y="1583"/>
                      <a:pt x="74659" y="1180"/>
                      <a:pt x="78229" y="3541"/>
                    </a:cubicBezTo>
                    <a:cubicBezTo>
                      <a:pt x="81798" y="5901"/>
                      <a:pt x="88633" y="5498"/>
                      <a:pt x="90598" y="9668"/>
                    </a:cubicBezTo>
                    <a:cubicBezTo>
                      <a:pt x="92564" y="13838"/>
                      <a:pt x="99645" y="17712"/>
                      <a:pt x="104975" y="20829"/>
                    </a:cubicBezTo>
                    <a:cubicBezTo>
                      <a:pt x="110304" y="23946"/>
                      <a:pt x="110608" y="29070"/>
                      <a:pt x="112615" y="34095"/>
                    </a:cubicBezTo>
                    <a:cubicBezTo>
                      <a:pt x="114622" y="39120"/>
                      <a:pt x="114022" y="43446"/>
                      <a:pt x="116941" y="49277"/>
                    </a:cubicBezTo>
                    <a:cubicBezTo>
                      <a:pt x="119861" y="55108"/>
                      <a:pt x="118907" y="116414"/>
                      <a:pt x="113824" y="117573"/>
                    </a:cubicBezTo>
                    <a:cubicBezTo>
                      <a:pt x="108758" y="118725"/>
                      <a:pt x="8230" y="109447"/>
                      <a:pt x="8230" y="109447"/>
                    </a:cubicBezTo>
                    <a:close/>
                  </a:path>
                </a:pathLst>
              </a:custGeom>
              <a:solidFill>
                <a:srgbClr val="2C2D30"/>
              </a:solidFill>
              <a:ln w="822" cap="flat">
                <a:noFill/>
                <a:prstDash val="solid"/>
                <a:miter/>
              </a:ln>
            </p:spPr>
            <p:txBody>
              <a:bodyPr rtlCol="0" anchor="ctr"/>
              <a:lstStyle/>
              <a:p>
                <a:endParaRPr lang="en-US"/>
              </a:p>
            </p:txBody>
          </p:sp>
          <p:sp>
            <p:nvSpPr>
              <p:cNvPr id="508" name="Freeform 507">
                <a:extLst>
                  <a:ext uri="{FF2B5EF4-FFF2-40B4-BE49-F238E27FC236}">
                    <a16:creationId xmlns:a16="http://schemas.microsoft.com/office/drawing/2014/main" id="{E332EB4E-5FD8-A2BF-7267-8155D65CEE1B}"/>
                  </a:ext>
                </a:extLst>
              </p:cNvPr>
              <p:cNvSpPr/>
              <p:nvPr/>
            </p:nvSpPr>
            <p:spPr>
              <a:xfrm>
                <a:off x="2393008" y="3790931"/>
                <a:ext cx="67925" cy="41811"/>
              </a:xfrm>
              <a:custGeom>
                <a:avLst/>
                <a:gdLst>
                  <a:gd name="connsiteX0" fmla="*/ 67926 w 67925"/>
                  <a:gd name="connsiteY0" fmla="*/ 28235 h 41811"/>
                  <a:gd name="connsiteX1" fmla="*/ 26318 w 67925"/>
                  <a:gd name="connsiteY1" fmla="*/ 40686 h 41811"/>
                  <a:gd name="connsiteX2" fmla="*/ 2377 w 67925"/>
                  <a:gd name="connsiteY2" fmla="*/ 21984 h 41811"/>
                  <a:gd name="connsiteX3" fmla="*/ 0 w 67925"/>
                  <a:gd name="connsiteY3" fmla="*/ 0 h 41811"/>
                  <a:gd name="connsiteX4" fmla="*/ 67169 w 67925"/>
                  <a:gd name="connsiteY4" fmla="*/ 19188 h 41811"/>
                  <a:gd name="connsiteX5" fmla="*/ 67926 w 67925"/>
                  <a:gd name="connsiteY5" fmla="*/ 28235 h 4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25" h="41811">
                    <a:moveTo>
                      <a:pt x="67926" y="28235"/>
                    </a:moveTo>
                    <a:cubicBezTo>
                      <a:pt x="57933" y="39774"/>
                      <a:pt x="43507" y="44075"/>
                      <a:pt x="26318" y="40686"/>
                    </a:cubicBezTo>
                    <a:cubicBezTo>
                      <a:pt x="15577" y="38565"/>
                      <a:pt x="7756" y="30710"/>
                      <a:pt x="2377" y="21984"/>
                    </a:cubicBezTo>
                    <a:cubicBezTo>
                      <a:pt x="2985" y="13603"/>
                      <a:pt x="1275" y="3191"/>
                      <a:pt x="0" y="0"/>
                    </a:cubicBezTo>
                    <a:lnTo>
                      <a:pt x="67169" y="19188"/>
                    </a:lnTo>
                    <a:lnTo>
                      <a:pt x="67926" y="28235"/>
                    </a:lnTo>
                    <a:close/>
                  </a:path>
                </a:pathLst>
              </a:custGeom>
              <a:solidFill>
                <a:srgbClr val="825336"/>
              </a:solidFill>
              <a:ln w="822" cap="flat">
                <a:noFill/>
                <a:prstDash val="solid"/>
                <a:miter/>
              </a:ln>
            </p:spPr>
            <p:txBody>
              <a:bodyPr rtlCol="0" anchor="ctr"/>
              <a:lstStyle/>
              <a:p>
                <a:endParaRPr lang="en-US"/>
              </a:p>
            </p:txBody>
          </p:sp>
          <p:sp>
            <p:nvSpPr>
              <p:cNvPr id="509" name="Freeform 508">
                <a:extLst>
                  <a:ext uri="{FF2B5EF4-FFF2-40B4-BE49-F238E27FC236}">
                    <a16:creationId xmlns:a16="http://schemas.microsoft.com/office/drawing/2014/main" id="{E86205A4-704B-6572-37FF-A326970BD163}"/>
                  </a:ext>
                </a:extLst>
              </p:cNvPr>
              <p:cNvSpPr/>
              <p:nvPr/>
            </p:nvSpPr>
            <p:spPr>
              <a:xfrm>
                <a:off x="2382645" y="3697579"/>
                <a:ext cx="95579" cy="131480"/>
              </a:xfrm>
              <a:custGeom>
                <a:avLst/>
                <a:gdLst>
                  <a:gd name="connsiteX0" fmla="*/ 0 w 95579"/>
                  <a:gd name="connsiteY0" fmla="*/ 48521 h 131480"/>
                  <a:gd name="connsiteX1" fmla="*/ 3882 w 95579"/>
                  <a:gd name="connsiteY1" fmla="*/ 85169 h 131480"/>
                  <a:gd name="connsiteX2" fmla="*/ 37421 w 95579"/>
                  <a:gd name="connsiteY2" fmla="*/ 130354 h 131480"/>
                  <a:gd name="connsiteX3" fmla="*/ 88092 w 95579"/>
                  <a:gd name="connsiteY3" fmla="*/ 102490 h 131480"/>
                  <a:gd name="connsiteX4" fmla="*/ 94910 w 95579"/>
                  <a:gd name="connsiteY4" fmla="*/ 29193 h 131480"/>
                  <a:gd name="connsiteX5" fmla="*/ 0 w 95579"/>
                  <a:gd name="connsiteY5" fmla="*/ 48521 h 13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579" h="131480">
                    <a:moveTo>
                      <a:pt x="0" y="48521"/>
                    </a:moveTo>
                    <a:cubicBezTo>
                      <a:pt x="0" y="48521"/>
                      <a:pt x="3372" y="76624"/>
                      <a:pt x="3882" y="85169"/>
                    </a:cubicBezTo>
                    <a:cubicBezTo>
                      <a:pt x="4384" y="93714"/>
                      <a:pt x="13998" y="125732"/>
                      <a:pt x="37421" y="130354"/>
                    </a:cubicBezTo>
                    <a:cubicBezTo>
                      <a:pt x="60853" y="134976"/>
                      <a:pt x="79144" y="125321"/>
                      <a:pt x="88092" y="102490"/>
                    </a:cubicBezTo>
                    <a:cubicBezTo>
                      <a:pt x="97032" y="79667"/>
                      <a:pt x="95922" y="46284"/>
                      <a:pt x="94910" y="29193"/>
                    </a:cubicBezTo>
                    <a:cubicBezTo>
                      <a:pt x="93899" y="12103"/>
                      <a:pt x="9581" y="-36093"/>
                      <a:pt x="0" y="48521"/>
                    </a:cubicBezTo>
                    <a:close/>
                  </a:path>
                </a:pathLst>
              </a:custGeom>
              <a:solidFill>
                <a:srgbClr val="825336"/>
              </a:solidFill>
              <a:ln w="822" cap="flat">
                <a:noFill/>
                <a:prstDash val="solid"/>
                <a:miter/>
              </a:ln>
            </p:spPr>
            <p:txBody>
              <a:bodyPr rtlCol="0" anchor="ctr"/>
              <a:lstStyle/>
              <a:p>
                <a:endParaRPr lang="en-US"/>
              </a:p>
            </p:txBody>
          </p:sp>
          <p:sp>
            <p:nvSpPr>
              <p:cNvPr id="510" name="Freeform 509">
                <a:extLst>
                  <a:ext uri="{FF2B5EF4-FFF2-40B4-BE49-F238E27FC236}">
                    <a16:creationId xmlns:a16="http://schemas.microsoft.com/office/drawing/2014/main" id="{68396DE4-EBEE-CE30-7194-54FF0DCBBA24}"/>
                  </a:ext>
                </a:extLst>
              </p:cNvPr>
              <p:cNvSpPr/>
              <p:nvPr/>
            </p:nvSpPr>
            <p:spPr>
              <a:xfrm>
                <a:off x="2365598" y="3758022"/>
                <a:ext cx="26489" cy="31531"/>
              </a:xfrm>
              <a:custGeom>
                <a:avLst/>
                <a:gdLst>
                  <a:gd name="connsiteX0" fmla="*/ 20921 w 26489"/>
                  <a:gd name="connsiteY0" fmla="*/ 10144 h 31531"/>
                  <a:gd name="connsiteX1" fmla="*/ 2366 w 26489"/>
                  <a:gd name="connsiteY1" fmla="*/ 949 h 31531"/>
                  <a:gd name="connsiteX2" fmla="*/ 5541 w 26489"/>
                  <a:gd name="connsiteY2" fmla="*/ 25630 h 31531"/>
                  <a:gd name="connsiteX3" fmla="*/ 23791 w 26489"/>
                  <a:gd name="connsiteY3" fmla="*/ 29701 h 31531"/>
                  <a:gd name="connsiteX4" fmla="*/ 20921 w 26489"/>
                  <a:gd name="connsiteY4" fmla="*/ 10144 h 31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9" h="31531">
                    <a:moveTo>
                      <a:pt x="20921" y="10144"/>
                    </a:moveTo>
                    <a:cubicBezTo>
                      <a:pt x="20921" y="10144"/>
                      <a:pt x="8099" y="-3682"/>
                      <a:pt x="2366" y="949"/>
                    </a:cubicBezTo>
                    <a:cubicBezTo>
                      <a:pt x="-3366" y="5571"/>
                      <a:pt x="2769" y="22365"/>
                      <a:pt x="5541" y="25630"/>
                    </a:cubicBezTo>
                    <a:cubicBezTo>
                      <a:pt x="8304" y="28895"/>
                      <a:pt x="16348" y="34422"/>
                      <a:pt x="23791" y="29701"/>
                    </a:cubicBezTo>
                    <a:cubicBezTo>
                      <a:pt x="31234" y="24972"/>
                      <a:pt x="20921" y="10144"/>
                      <a:pt x="20921" y="10144"/>
                    </a:cubicBezTo>
                    <a:close/>
                  </a:path>
                </a:pathLst>
              </a:custGeom>
              <a:solidFill>
                <a:srgbClr val="825336"/>
              </a:solidFill>
              <a:ln w="822" cap="flat">
                <a:noFill/>
                <a:prstDash val="solid"/>
                <a:miter/>
              </a:ln>
            </p:spPr>
            <p:txBody>
              <a:bodyPr rtlCol="0" anchor="ctr"/>
              <a:lstStyle/>
              <a:p>
                <a:endParaRPr lang="en-US"/>
              </a:p>
            </p:txBody>
          </p:sp>
          <p:sp>
            <p:nvSpPr>
              <p:cNvPr id="511" name="Freeform 510">
                <a:extLst>
                  <a:ext uri="{FF2B5EF4-FFF2-40B4-BE49-F238E27FC236}">
                    <a16:creationId xmlns:a16="http://schemas.microsoft.com/office/drawing/2014/main" id="{90E5F92D-EDF1-8766-390A-E515EE2838D9}"/>
                  </a:ext>
                </a:extLst>
              </p:cNvPr>
              <p:cNvSpPr/>
              <p:nvPr/>
            </p:nvSpPr>
            <p:spPr>
              <a:xfrm>
                <a:off x="2468489" y="3756435"/>
                <a:ext cx="18929" cy="29574"/>
              </a:xfrm>
              <a:custGeom>
                <a:avLst/>
                <a:gdLst>
                  <a:gd name="connsiteX0" fmla="*/ 6057 w 18929"/>
                  <a:gd name="connsiteY0" fmla="*/ 6533 h 29574"/>
                  <a:gd name="connsiteX1" fmla="*/ 16864 w 18929"/>
                  <a:gd name="connsiteY1" fmla="*/ 751 h 29574"/>
                  <a:gd name="connsiteX2" fmla="*/ 6419 w 18929"/>
                  <a:gd name="connsiteY2" fmla="*/ 29183 h 29574"/>
                  <a:gd name="connsiteX3" fmla="*/ 6057 w 18929"/>
                  <a:gd name="connsiteY3" fmla="*/ 6533 h 29574"/>
                </a:gdLst>
                <a:ahLst/>
                <a:cxnLst>
                  <a:cxn ang="0">
                    <a:pos x="connsiteX0" y="connsiteY0"/>
                  </a:cxn>
                  <a:cxn ang="0">
                    <a:pos x="connsiteX1" y="connsiteY1"/>
                  </a:cxn>
                  <a:cxn ang="0">
                    <a:pos x="connsiteX2" y="connsiteY2"/>
                  </a:cxn>
                  <a:cxn ang="0">
                    <a:pos x="connsiteX3" y="connsiteY3"/>
                  </a:cxn>
                </a:cxnLst>
                <a:rect l="l" t="t" r="r" b="b"/>
                <a:pathLst>
                  <a:path w="18929" h="29574">
                    <a:moveTo>
                      <a:pt x="6057" y="6533"/>
                    </a:moveTo>
                    <a:cubicBezTo>
                      <a:pt x="6863" y="5628"/>
                      <a:pt x="13245" y="-2464"/>
                      <a:pt x="16864" y="751"/>
                    </a:cubicBezTo>
                    <a:cubicBezTo>
                      <a:pt x="20483" y="3967"/>
                      <a:pt x="20656" y="25285"/>
                      <a:pt x="6419" y="29183"/>
                    </a:cubicBezTo>
                    <a:cubicBezTo>
                      <a:pt x="-7809" y="33082"/>
                      <a:pt x="6057" y="6533"/>
                      <a:pt x="6057" y="6533"/>
                    </a:cubicBezTo>
                    <a:close/>
                  </a:path>
                </a:pathLst>
              </a:custGeom>
              <a:solidFill>
                <a:srgbClr val="825336"/>
              </a:solidFill>
              <a:ln w="822" cap="flat">
                <a:noFill/>
                <a:prstDash val="solid"/>
                <a:miter/>
              </a:ln>
            </p:spPr>
            <p:txBody>
              <a:bodyPr rtlCol="0" anchor="ctr"/>
              <a:lstStyle/>
              <a:p>
                <a:endParaRPr lang="en-US"/>
              </a:p>
            </p:txBody>
          </p:sp>
          <p:sp>
            <p:nvSpPr>
              <p:cNvPr id="512" name="Freeform 511">
                <a:extLst>
                  <a:ext uri="{FF2B5EF4-FFF2-40B4-BE49-F238E27FC236}">
                    <a16:creationId xmlns:a16="http://schemas.microsoft.com/office/drawing/2014/main" id="{01C2797A-FBD9-FC2B-10F6-A99DF148AAC4}"/>
                  </a:ext>
                </a:extLst>
              </p:cNvPr>
              <p:cNvSpPr/>
              <p:nvPr/>
            </p:nvSpPr>
            <p:spPr>
              <a:xfrm>
                <a:off x="2379125" y="3686974"/>
                <a:ext cx="102519" cy="69201"/>
              </a:xfrm>
              <a:custGeom>
                <a:avLst/>
                <a:gdLst>
                  <a:gd name="connsiteX0" fmla="*/ 2640 w 102519"/>
                  <a:gd name="connsiteY0" fmla="*/ 69160 h 69201"/>
                  <a:gd name="connsiteX1" fmla="*/ 12978 w 102519"/>
                  <a:gd name="connsiteY1" fmla="*/ 55129 h 69201"/>
                  <a:gd name="connsiteX2" fmla="*/ 16589 w 102519"/>
                  <a:gd name="connsiteY2" fmla="*/ 33482 h 69201"/>
                  <a:gd name="connsiteX3" fmla="*/ 30011 w 102519"/>
                  <a:gd name="connsiteY3" fmla="*/ 28399 h 69201"/>
                  <a:gd name="connsiteX4" fmla="*/ 37002 w 102519"/>
                  <a:gd name="connsiteY4" fmla="*/ 30562 h 69201"/>
                  <a:gd name="connsiteX5" fmla="*/ 47159 w 102519"/>
                  <a:gd name="connsiteY5" fmla="*/ 28251 h 69201"/>
                  <a:gd name="connsiteX6" fmla="*/ 56354 w 102519"/>
                  <a:gd name="connsiteY6" fmla="*/ 24279 h 69201"/>
                  <a:gd name="connsiteX7" fmla="*/ 62333 w 102519"/>
                  <a:gd name="connsiteY7" fmla="*/ 23925 h 69201"/>
                  <a:gd name="connsiteX8" fmla="*/ 68567 w 102519"/>
                  <a:gd name="connsiteY8" fmla="*/ 27848 h 69201"/>
                  <a:gd name="connsiteX9" fmla="*/ 76208 w 102519"/>
                  <a:gd name="connsiteY9" fmla="*/ 26540 h 69201"/>
                  <a:gd name="connsiteX10" fmla="*/ 80731 w 102519"/>
                  <a:gd name="connsiteY10" fmla="*/ 30562 h 69201"/>
                  <a:gd name="connsiteX11" fmla="*/ 89532 w 102519"/>
                  <a:gd name="connsiteY11" fmla="*/ 34329 h 69201"/>
                  <a:gd name="connsiteX12" fmla="*/ 90083 w 102519"/>
                  <a:gd name="connsiteY12" fmla="*/ 43730 h 69201"/>
                  <a:gd name="connsiteX13" fmla="*/ 96670 w 102519"/>
                  <a:gd name="connsiteY13" fmla="*/ 53632 h 69201"/>
                  <a:gd name="connsiteX14" fmla="*/ 100741 w 102519"/>
                  <a:gd name="connsiteY14" fmla="*/ 64538 h 69201"/>
                  <a:gd name="connsiteX15" fmla="*/ 99878 w 102519"/>
                  <a:gd name="connsiteY15" fmla="*/ 20849 h 69201"/>
                  <a:gd name="connsiteX16" fmla="*/ 46337 w 102519"/>
                  <a:gd name="connsiteY16" fmla="*/ 0 h 69201"/>
                  <a:gd name="connsiteX17" fmla="*/ 11251 w 102519"/>
                  <a:gd name="connsiteY17" fmla="*/ 15791 h 69201"/>
                  <a:gd name="connsiteX18" fmla="*/ 2640 w 102519"/>
                  <a:gd name="connsiteY18" fmla="*/ 69160 h 6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2519" h="69201">
                    <a:moveTo>
                      <a:pt x="2640" y="69160"/>
                    </a:moveTo>
                    <a:cubicBezTo>
                      <a:pt x="3199" y="69809"/>
                      <a:pt x="8619" y="62712"/>
                      <a:pt x="12978" y="55129"/>
                    </a:cubicBezTo>
                    <a:cubicBezTo>
                      <a:pt x="15149" y="51345"/>
                      <a:pt x="13324" y="36245"/>
                      <a:pt x="16589" y="33482"/>
                    </a:cubicBezTo>
                    <a:cubicBezTo>
                      <a:pt x="19854" y="30718"/>
                      <a:pt x="27346" y="26845"/>
                      <a:pt x="30011" y="28399"/>
                    </a:cubicBezTo>
                    <a:cubicBezTo>
                      <a:pt x="32676" y="29954"/>
                      <a:pt x="32775" y="31664"/>
                      <a:pt x="37002" y="30562"/>
                    </a:cubicBezTo>
                    <a:cubicBezTo>
                      <a:pt x="41221" y="29452"/>
                      <a:pt x="43738" y="28449"/>
                      <a:pt x="47159" y="28251"/>
                    </a:cubicBezTo>
                    <a:cubicBezTo>
                      <a:pt x="50580" y="28045"/>
                      <a:pt x="54800" y="26943"/>
                      <a:pt x="56354" y="24279"/>
                    </a:cubicBezTo>
                    <a:cubicBezTo>
                      <a:pt x="57908" y="21614"/>
                      <a:pt x="61280" y="20561"/>
                      <a:pt x="62333" y="23925"/>
                    </a:cubicBezTo>
                    <a:cubicBezTo>
                      <a:pt x="63386" y="27297"/>
                      <a:pt x="66051" y="28852"/>
                      <a:pt x="68567" y="27848"/>
                    </a:cubicBezTo>
                    <a:cubicBezTo>
                      <a:pt x="71084" y="26845"/>
                      <a:pt x="72787" y="26738"/>
                      <a:pt x="76208" y="26540"/>
                    </a:cubicBezTo>
                    <a:cubicBezTo>
                      <a:pt x="79629" y="26335"/>
                      <a:pt x="78823" y="27248"/>
                      <a:pt x="80731" y="30562"/>
                    </a:cubicBezTo>
                    <a:cubicBezTo>
                      <a:pt x="82639" y="33877"/>
                      <a:pt x="87722" y="32725"/>
                      <a:pt x="89532" y="34329"/>
                    </a:cubicBezTo>
                    <a:cubicBezTo>
                      <a:pt x="91341" y="35933"/>
                      <a:pt x="87270" y="39609"/>
                      <a:pt x="90083" y="43730"/>
                    </a:cubicBezTo>
                    <a:cubicBezTo>
                      <a:pt x="92895" y="47850"/>
                      <a:pt x="94507" y="46041"/>
                      <a:pt x="96670" y="53632"/>
                    </a:cubicBezTo>
                    <a:cubicBezTo>
                      <a:pt x="98833" y="61223"/>
                      <a:pt x="100643" y="62827"/>
                      <a:pt x="100741" y="64538"/>
                    </a:cubicBezTo>
                    <a:cubicBezTo>
                      <a:pt x="100840" y="66248"/>
                      <a:pt x="105207" y="23966"/>
                      <a:pt x="99878" y="20849"/>
                    </a:cubicBezTo>
                    <a:cubicBezTo>
                      <a:pt x="94548" y="17732"/>
                      <a:pt x="46337" y="0"/>
                      <a:pt x="46337" y="0"/>
                    </a:cubicBezTo>
                    <a:lnTo>
                      <a:pt x="11251" y="15791"/>
                    </a:lnTo>
                    <a:cubicBezTo>
                      <a:pt x="11251" y="15783"/>
                      <a:pt x="-6563" y="58558"/>
                      <a:pt x="2640" y="69160"/>
                    </a:cubicBezTo>
                    <a:close/>
                  </a:path>
                </a:pathLst>
              </a:custGeom>
              <a:solidFill>
                <a:srgbClr val="2C2D30"/>
              </a:solidFill>
              <a:ln w="822" cap="flat">
                <a:noFill/>
                <a:prstDash val="solid"/>
                <a:miter/>
              </a:ln>
            </p:spPr>
            <p:txBody>
              <a:bodyPr rtlCol="0" anchor="ctr"/>
              <a:lstStyle/>
              <a:p>
                <a:endParaRPr lang="en-US"/>
              </a:p>
            </p:txBody>
          </p:sp>
          <p:sp>
            <p:nvSpPr>
              <p:cNvPr id="513" name="Freeform 512">
                <a:extLst>
                  <a:ext uri="{FF2B5EF4-FFF2-40B4-BE49-F238E27FC236}">
                    <a16:creationId xmlns:a16="http://schemas.microsoft.com/office/drawing/2014/main" id="{60C676C7-C0C5-7954-7C88-DCDD068D8F0B}"/>
                  </a:ext>
                </a:extLst>
              </p:cNvPr>
              <p:cNvSpPr/>
              <p:nvPr/>
            </p:nvSpPr>
            <p:spPr>
              <a:xfrm>
                <a:off x="2252585" y="3824076"/>
                <a:ext cx="303604" cy="362378"/>
              </a:xfrm>
              <a:custGeom>
                <a:avLst/>
                <a:gdLst>
                  <a:gd name="connsiteX0" fmla="*/ 130488 w 303604"/>
                  <a:gd name="connsiteY0" fmla="*/ 4367 h 362378"/>
                  <a:gd name="connsiteX1" fmla="*/ 135826 w 303604"/>
                  <a:gd name="connsiteY1" fmla="*/ 0 h 362378"/>
                  <a:gd name="connsiteX2" fmla="*/ 117362 w 303604"/>
                  <a:gd name="connsiteY2" fmla="*/ 1480 h 362378"/>
                  <a:gd name="connsiteX3" fmla="*/ 80064 w 303604"/>
                  <a:gd name="connsiteY3" fmla="*/ 19303 h 362378"/>
                  <a:gd name="connsiteX4" fmla="*/ 35783 w 303604"/>
                  <a:gd name="connsiteY4" fmla="*/ 53648 h 362378"/>
                  <a:gd name="connsiteX5" fmla="*/ 19318 w 303604"/>
                  <a:gd name="connsiteY5" fmla="*/ 152383 h 362378"/>
                  <a:gd name="connsiteX6" fmla="*/ 14252 w 303604"/>
                  <a:gd name="connsiteY6" fmla="*/ 211854 h 362378"/>
                  <a:gd name="connsiteX7" fmla="*/ 6924 w 303604"/>
                  <a:gd name="connsiteY7" fmla="*/ 262023 h 362378"/>
                  <a:gd name="connsiteX8" fmla="*/ 492 w 303604"/>
                  <a:gd name="connsiteY8" fmla="*/ 283843 h 362378"/>
                  <a:gd name="connsiteX9" fmla="*/ 11711 w 303604"/>
                  <a:gd name="connsiteY9" fmla="*/ 314051 h 362378"/>
                  <a:gd name="connsiteX10" fmla="*/ 17829 w 303604"/>
                  <a:gd name="connsiteY10" fmla="*/ 340041 h 362378"/>
                  <a:gd name="connsiteX11" fmla="*/ 20190 w 303604"/>
                  <a:gd name="connsiteY11" fmla="*/ 341118 h 362378"/>
                  <a:gd name="connsiteX12" fmla="*/ 44386 w 303604"/>
                  <a:gd name="connsiteY12" fmla="*/ 330138 h 362378"/>
                  <a:gd name="connsiteX13" fmla="*/ 64092 w 303604"/>
                  <a:gd name="connsiteY13" fmla="*/ 344408 h 362378"/>
                  <a:gd name="connsiteX14" fmla="*/ 119747 w 303604"/>
                  <a:gd name="connsiteY14" fmla="*/ 357419 h 362378"/>
                  <a:gd name="connsiteX15" fmla="*/ 225160 w 303604"/>
                  <a:gd name="connsiteY15" fmla="*/ 341760 h 362378"/>
                  <a:gd name="connsiteX16" fmla="*/ 243756 w 303604"/>
                  <a:gd name="connsiteY16" fmla="*/ 322654 h 362378"/>
                  <a:gd name="connsiteX17" fmla="*/ 259802 w 303604"/>
                  <a:gd name="connsiteY17" fmla="*/ 347435 h 362378"/>
                  <a:gd name="connsiteX18" fmla="*/ 268404 w 303604"/>
                  <a:gd name="connsiteY18" fmla="*/ 362362 h 362378"/>
                  <a:gd name="connsiteX19" fmla="*/ 281416 w 303604"/>
                  <a:gd name="connsiteY19" fmla="*/ 335863 h 362378"/>
                  <a:gd name="connsiteX20" fmla="*/ 293267 w 303604"/>
                  <a:gd name="connsiteY20" fmla="*/ 275133 h 362378"/>
                  <a:gd name="connsiteX21" fmla="*/ 301598 w 303604"/>
                  <a:gd name="connsiteY21" fmla="*/ 212899 h 362378"/>
                  <a:gd name="connsiteX22" fmla="*/ 288390 w 303604"/>
                  <a:gd name="connsiteY22" fmla="*/ 61889 h 362378"/>
                  <a:gd name="connsiteX23" fmla="*/ 258272 w 303604"/>
                  <a:gd name="connsiteY23" fmla="*/ 31080 h 362378"/>
                  <a:gd name="connsiteX24" fmla="*/ 211886 w 303604"/>
                  <a:gd name="connsiteY24" fmla="*/ 4433 h 362378"/>
                  <a:gd name="connsiteX25" fmla="*/ 206186 w 303604"/>
                  <a:gd name="connsiteY25" fmla="*/ 20430 h 362378"/>
                  <a:gd name="connsiteX26" fmla="*/ 158937 w 303604"/>
                  <a:gd name="connsiteY26" fmla="*/ 33515 h 362378"/>
                  <a:gd name="connsiteX27" fmla="*/ 124246 w 303604"/>
                  <a:gd name="connsiteY27" fmla="*/ 12411 h 362378"/>
                  <a:gd name="connsiteX28" fmla="*/ 130488 w 303604"/>
                  <a:gd name="connsiteY28" fmla="*/ 4367 h 362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3604" h="362378">
                    <a:moveTo>
                      <a:pt x="130488" y="4367"/>
                    </a:moveTo>
                    <a:cubicBezTo>
                      <a:pt x="133227" y="2360"/>
                      <a:pt x="140259" y="0"/>
                      <a:pt x="135826" y="0"/>
                    </a:cubicBezTo>
                    <a:cubicBezTo>
                      <a:pt x="131780" y="0"/>
                      <a:pt x="126228" y="0"/>
                      <a:pt x="117362" y="1480"/>
                    </a:cubicBezTo>
                    <a:cubicBezTo>
                      <a:pt x="112584" y="2278"/>
                      <a:pt x="91825" y="15182"/>
                      <a:pt x="80064" y="19303"/>
                    </a:cubicBezTo>
                    <a:cubicBezTo>
                      <a:pt x="68303" y="23432"/>
                      <a:pt x="44024" y="33441"/>
                      <a:pt x="35783" y="53648"/>
                    </a:cubicBezTo>
                    <a:cubicBezTo>
                      <a:pt x="27543" y="73856"/>
                      <a:pt x="20469" y="128302"/>
                      <a:pt x="19318" y="152383"/>
                    </a:cubicBezTo>
                    <a:cubicBezTo>
                      <a:pt x="18167" y="176464"/>
                      <a:pt x="17517" y="209091"/>
                      <a:pt x="14252" y="211854"/>
                    </a:cubicBezTo>
                    <a:cubicBezTo>
                      <a:pt x="10987" y="214618"/>
                      <a:pt x="4662" y="252730"/>
                      <a:pt x="6924" y="262023"/>
                    </a:cubicBezTo>
                    <a:cubicBezTo>
                      <a:pt x="9186" y="271325"/>
                      <a:pt x="3757" y="281080"/>
                      <a:pt x="492" y="283843"/>
                    </a:cubicBezTo>
                    <a:cubicBezTo>
                      <a:pt x="-2773" y="286606"/>
                      <a:pt x="11258" y="306362"/>
                      <a:pt x="11711" y="314051"/>
                    </a:cubicBezTo>
                    <a:cubicBezTo>
                      <a:pt x="12081" y="320310"/>
                      <a:pt x="16275" y="334843"/>
                      <a:pt x="17829" y="340041"/>
                    </a:cubicBezTo>
                    <a:cubicBezTo>
                      <a:pt x="18125" y="341044"/>
                      <a:pt x="19244" y="341546"/>
                      <a:pt x="20190" y="341118"/>
                    </a:cubicBezTo>
                    <a:lnTo>
                      <a:pt x="44386" y="330138"/>
                    </a:lnTo>
                    <a:cubicBezTo>
                      <a:pt x="44386" y="330138"/>
                      <a:pt x="52134" y="345115"/>
                      <a:pt x="64092" y="344408"/>
                    </a:cubicBezTo>
                    <a:cubicBezTo>
                      <a:pt x="76051" y="343701"/>
                      <a:pt x="108381" y="353800"/>
                      <a:pt x="119747" y="357419"/>
                    </a:cubicBezTo>
                    <a:cubicBezTo>
                      <a:pt x="131113" y="361038"/>
                      <a:pt x="214057" y="357000"/>
                      <a:pt x="225160" y="341760"/>
                    </a:cubicBezTo>
                    <a:cubicBezTo>
                      <a:pt x="236263" y="326520"/>
                      <a:pt x="243756" y="322654"/>
                      <a:pt x="243756" y="322654"/>
                    </a:cubicBezTo>
                    <a:cubicBezTo>
                      <a:pt x="243756" y="322654"/>
                      <a:pt x="258338" y="337228"/>
                      <a:pt x="259802" y="347435"/>
                    </a:cubicBezTo>
                    <a:cubicBezTo>
                      <a:pt x="261266" y="357641"/>
                      <a:pt x="265789" y="361663"/>
                      <a:pt x="268404" y="362362"/>
                    </a:cubicBezTo>
                    <a:cubicBezTo>
                      <a:pt x="271020" y="363061"/>
                      <a:pt x="276596" y="341299"/>
                      <a:pt x="281416" y="335863"/>
                    </a:cubicBezTo>
                    <a:cubicBezTo>
                      <a:pt x="286235" y="330426"/>
                      <a:pt x="289804" y="289057"/>
                      <a:pt x="293267" y="275133"/>
                    </a:cubicBezTo>
                    <a:cubicBezTo>
                      <a:pt x="296729" y="261209"/>
                      <a:pt x="308186" y="237375"/>
                      <a:pt x="301598" y="212899"/>
                    </a:cubicBezTo>
                    <a:cubicBezTo>
                      <a:pt x="295011" y="188423"/>
                      <a:pt x="295085" y="73502"/>
                      <a:pt x="288390" y="61889"/>
                    </a:cubicBezTo>
                    <a:cubicBezTo>
                      <a:pt x="281695" y="50276"/>
                      <a:pt x="276974" y="42841"/>
                      <a:pt x="258272" y="31080"/>
                    </a:cubicBezTo>
                    <a:cubicBezTo>
                      <a:pt x="239569" y="19319"/>
                      <a:pt x="216566" y="11021"/>
                      <a:pt x="211886" y="4433"/>
                    </a:cubicBezTo>
                    <a:cubicBezTo>
                      <a:pt x="207206" y="-2155"/>
                      <a:pt x="211014" y="15001"/>
                      <a:pt x="206186" y="20430"/>
                    </a:cubicBezTo>
                    <a:cubicBezTo>
                      <a:pt x="201358" y="25858"/>
                      <a:pt x="182812" y="45819"/>
                      <a:pt x="158937" y="33515"/>
                    </a:cubicBezTo>
                    <a:cubicBezTo>
                      <a:pt x="135053" y="21203"/>
                      <a:pt x="124599" y="18390"/>
                      <a:pt x="124246" y="12411"/>
                    </a:cubicBezTo>
                    <a:cubicBezTo>
                      <a:pt x="124098" y="9820"/>
                      <a:pt x="127067" y="6876"/>
                      <a:pt x="130488" y="4367"/>
                    </a:cubicBezTo>
                    <a:close/>
                  </a:path>
                </a:pathLst>
              </a:custGeom>
              <a:solidFill>
                <a:srgbClr val="FFFFFF"/>
              </a:solidFill>
              <a:ln w="822" cap="flat">
                <a:noFill/>
                <a:prstDash val="solid"/>
                <a:miter/>
              </a:ln>
            </p:spPr>
            <p:txBody>
              <a:bodyPr rtlCol="0" anchor="ctr"/>
              <a:lstStyle/>
              <a:p>
                <a:endParaRPr lang="en-US"/>
              </a:p>
            </p:txBody>
          </p:sp>
          <p:sp>
            <p:nvSpPr>
              <p:cNvPr id="514" name="Freeform 513">
                <a:extLst>
                  <a:ext uri="{FF2B5EF4-FFF2-40B4-BE49-F238E27FC236}">
                    <a16:creationId xmlns:a16="http://schemas.microsoft.com/office/drawing/2014/main" id="{B4DF055B-F0FE-154A-99BB-30B5DBD4C309}"/>
                  </a:ext>
                </a:extLst>
              </p:cNvPr>
              <p:cNvSpPr/>
              <p:nvPr/>
            </p:nvSpPr>
            <p:spPr>
              <a:xfrm>
                <a:off x="2413520" y="4577648"/>
                <a:ext cx="65067" cy="58800"/>
              </a:xfrm>
              <a:custGeom>
                <a:avLst/>
                <a:gdLst>
                  <a:gd name="connsiteX0" fmla="*/ 0 w 65067"/>
                  <a:gd name="connsiteY0" fmla="*/ 37384 h 58800"/>
                  <a:gd name="connsiteX1" fmla="*/ 625 w 65067"/>
                  <a:gd name="connsiteY1" fmla="*/ 21116 h 58800"/>
                  <a:gd name="connsiteX2" fmla="*/ 3619 w 65067"/>
                  <a:gd name="connsiteY2" fmla="*/ 17604 h 58800"/>
                  <a:gd name="connsiteX3" fmla="*/ 8117 w 65067"/>
                  <a:gd name="connsiteY3" fmla="*/ 16708 h 58800"/>
                  <a:gd name="connsiteX4" fmla="*/ 43565 w 65067"/>
                  <a:gd name="connsiteY4" fmla="*/ 2677 h 58800"/>
                  <a:gd name="connsiteX5" fmla="*/ 60803 w 65067"/>
                  <a:gd name="connsiteY5" fmla="*/ 1550 h 58800"/>
                  <a:gd name="connsiteX6" fmla="*/ 63501 w 65067"/>
                  <a:gd name="connsiteY6" fmla="*/ 10062 h 58800"/>
                  <a:gd name="connsiteX7" fmla="*/ 23991 w 65067"/>
                  <a:gd name="connsiteY7" fmla="*/ 23723 h 58800"/>
                  <a:gd name="connsiteX8" fmla="*/ 45037 w 65067"/>
                  <a:gd name="connsiteY8" fmla="*/ 58801 h 58800"/>
                  <a:gd name="connsiteX9" fmla="*/ 0 w 65067"/>
                  <a:gd name="connsiteY9" fmla="*/ 37384 h 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067" h="58800">
                    <a:moveTo>
                      <a:pt x="0" y="37384"/>
                    </a:moveTo>
                    <a:lnTo>
                      <a:pt x="625" y="21116"/>
                    </a:lnTo>
                    <a:cubicBezTo>
                      <a:pt x="691" y="19397"/>
                      <a:pt x="1933" y="17941"/>
                      <a:pt x="3619" y="17604"/>
                    </a:cubicBezTo>
                    <a:lnTo>
                      <a:pt x="8117" y="16708"/>
                    </a:lnTo>
                    <a:cubicBezTo>
                      <a:pt x="16243" y="13015"/>
                      <a:pt x="20783" y="8376"/>
                      <a:pt x="43565" y="2677"/>
                    </a:cubicBezTo>
                    <a:cubicBezTo>
                      <a:pt x="52431" y="464"/>
                      <a:pt x="56025" y="-1460"/>
                      <a:pt x="60803" y="1550"/>
                    </a:cubicBezTo>
                    <a:cubicBezTo>
                      <a:pt x="64184" y="3680"/>
                      <a:pt x="66906" y="6657"/>
                      <a:pt x="63501" y="10062"/>
                    </a:cubicBezTo>
                    <a:cubicBezTo>
                      <a:pt x="61289" y="12275"/>
                      <a:pt x="29419" y="13969"/>
                      <a:pt x="23991" y="23723"/>
                    </a:cubicBezTo>
                    <a:cubicBezTo>
                      <a:pt x="18562" y="33477"/>
                      <a:pt x="45037" y="58801"/>
                      <a:pt x="45037" y="58801"/>
                    </a:cubicBezTo>
                    <a:lnTo>
                      <a:pt x="0" y="37384"/>
                    </a:lnTo>
                    <a:close/>
                  </a:path>
                </a:pathLst>
              </a:custGeom>
              <a:solidFill>
                <a:srgbClr val="2C2D30"/>
              </a:solidFill>
              <a:ln w="822" cap="flat">
                <a:noFill/>
                <a:prstDash val="solid"/>
                <a:miter/>
              </a:ln>
            </p:spPr>
            <p:txBody>
              <a:bodyPr rtlCol="0" anchor="ctr"/>
              <a:lstStyle/>
              <a:p>
                <a:endParaRPr lang="en-US"/>
              </a:p>
            </p:txBody>
          </p:sp>
          <p:sp>
            <p:nvSpPr>
              <p:cNvPr id="515" name="Freeform 514">
                <a:extLst>
                  <a:ext uri="{FF2B5EF4-FFF2-40B4-BE49-F238E27FC236}">
                    <a16:creationId xmlns:a16="http://schemas.microsoft.com/office/drawing/2014/main" id="{A6315560-885F-9741-DB06-09FFCCDAC6F9}"/>
                  </a:ext>
                </a:extLst>
              </p:cNvPr>
              <p:cNvSpPr/>
              <p:nvPr/>
            </p:nvSpPr>
            <p:spPr>
              <a:xfrm>
                <a:off x="2227690" y="4580787"/>
                <a:ext cx="61895" cy="33927"/>
              </a:xfrm>
              <a:custGeom>
                <a:avLst/>
                <a:gdLst>
                  <a:gd name="connsiteX0" fmla="*/ 1430 w 61895"/>
                  <a:gd name="connsiteY0" fmla="*/ 26003 h 33927"/>
                  <a:gd name="connsiteX1" fmla="*/ 4662 w 61895"/>
                  <a:gd name="connsiteY1" fmla="*/ 27656 h 33927"/>
                  <a:gd name="connsiteX2" fmla="*/ 33094 w 61895"/>
                  <a:gd name="connsiteY2" fmla="*/ 20649 h 33927"/>
                  <a:gd name="connsiteX3" fmla="*/ 59544 w 61895"/>
                  <a:gd name="connsiteY3" fmla="*/ 32764 h 33927"/>
                  <a:gd name="connsiteX4" fmla="*/ 61888 w 61895"/>
                  <a:gd name="connsiteY4" fmla="*/ 80 h 33927"/>
                  <a:gd name="connsiteX5" fmla="*/ 33834 w 61895"/>
                  <a:gd name="connsiteY5" fmla="*/ 4307 h 33927"/>
                  <a:gd name="connsiteX6" fmla="*/ 402 w 61895"/>
                  <a:gd name="connsiteY6" fmla="*/ 4562 h 33927"/>
                  <a:gd name="connsiteX7" fmla="*/ 1430 w 61895"/>
                  <a:gd name="connsiteY7" fmla="*/ 26003 h 33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895" h="33927">
                    <a:moveTo>
                      <a:pt x="1430" y="26003"/>
                    </a:moveTo>
                    <a:cubicBezTo>
                      <a:pt x="1627" y="27541"/>
                      <a:pt x="3297" y="28396"/>
                      <a:pt x="4662" y="27656"/>
                    </a:cubicBezTo>
                    <a:cubicBezTo>
                      <a:pt x="10797" y="24334"/>
                      <a:pt x="24894" y="20896"/>
                      <a:pt x="33094" y="20649"/>
                    </a:cubicBezTo>
                    <a:cubicBezTo>
                      <a:pt x="47733" y="20213"/>
                      <a:pt x="57331" y="24325"/>
                      <a:pt x="59544" y="32764"/>
                    </a:cubicBezTo>
                    <a:cubicBezTo>
                      <a:pt x="61756" y="41210"/>
                      <a:pt x="61945" y="935"/>
                      <a:pt x="61888" y="80"/>
                    </a:cubicBezTo>
                    <a:cubicBezTo>
                      <a:pt x="61830" y="-776"/>
                      <a:pt x="41631" y="5565"/>
                      <a:pt x="33834" y="4307"/>
                    </a:cubicBezTo>
                    <a:cubicBezTo>
                      <a:pt x="26045" y="3049"/>
                      <a:pt x="1857" y="195"/>
                      <a:pt x="402" y="4562"/>
                    </a:cubicBezTo>
                    <a:cubicBezTo>
                      <a:pt x="-676" y="7835"/>
                      <a:pt x="673" y="20024"/>
                      <a:pt x="1430" y="26003"/>
                    </a:cubicBezTo>
                    <a:close/>
                  </a:path>
                </a:pathLst>
              </a:custGeom>
              <a:solidFill>
                <a:srgbClr val="2C2D30"/>
              </a:solidFill>
              <a:ln w="822" cap="flat">
                <a:noFill/>
                <a:prstDash val="solid"/>
                <a:miter/>
              </a:ln>
            </p:spPr>
            <p:txBody>
              <a:bodyPr rtlCol="0" anchor="ctr"/>
              <a:lstStyle/>
              <a:p>
                <a:endParaRPr lang="en-US"/>
              </a:p>
            </p:txBody>
          </p:sp>
          <p:sp>
            <p:nvSpPr>
              <p:cNvPr id="516" name="Freeform 515">
                <a:extLst>
                  <a:ext uri="{FF2B5EF4-FFF2-40B4-BE49-F238E27FC236}">
                    <a16:creationId xmlns:a16="http://schemas.microsoft.com/office/drawing/2014/main" id="{25D59963-FCB0-6DF7-18F3-1EA7591BAEBB}"/>
                  </a:ext>
                </a:extLst>
              </p:cNvPr>
              <p:cNvSpPr/>
              <p:nvPr/>
            </p:nvSpPr>
            <p:spPr>
              <a:xfrm>
                <a:off x="2232100" y="4529234"/>
                <a:ext cx="60429" cy="32692"/>
              </a:xfrm>
              <a:custGeom>
                <a:avLst/>
                <a:gdLst>
                  <a:gd name="connsiteX0" fmla="*/ 3451 w 60429"/>
                  <a:gd name="connsiteY0" fmla="*/ 15331 h 32692"/>
                  <a:gd name="connsiteX1" fmla="*/ 1033 w 60429"/>
                  <a:gd name="connsiteY1" fmla="*/ 17641 h 32692"/>
                  <a:gd name="connsiteX2" fmla="*/ 613 w 60429"/>
                  <a:gd name="connsiteY2" fmla="*/ 32692 h 32692"/>
                  <a:gd name="connsiteX3" fmla="*/ 48521 w 60429"/>
                  <a:gd name="connsiteY3" fmla="*/ 30718 h 32692"/>
                  <a:gd name="connsiteX4" fmla="*/ 57066 w 60429"/>
                  <a:gd name="connsiteY4" fmla="*/ 30217 h 32692"/>
                  <a:gd name="connsiteX5" fmla="*/ 60430 w 60429"/>
                  <a:gd name="connsiteY5" fmla="*/ 0 h 32692"/>
                  <a:gd name="connsiteX6" fmla="*/ 48167 w 60429"/>
                  <a:gd name="connsiteY6" fmla="*/ 10157 h 32692"/>
                  <a:gd name="connsiteX7" fmla="*/ 3451 w 60429"/>
                  <a:gd name="connsiteY7" fmla="*/ 15331 h 3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29" h="32692">
                    <a:moveTo>
                      <a:pt x="3451" y="15331"/>
                    </a:moveTo>
                    <a:cubicBezTo>
                      <a:pt x="2200" y="15437"/>
                      <a:pt x="1189" y="16400"/>
                      <a:pt x="1033" y="17641"/>
                    </a:cubicBezTo>
                    <a:cubicBezTo>
                      <a:pt x="449" y="22264"/>
                      <a:pt x="-719" y="32775"/>
                      <a:pt x="613" y="32692"/>
                    </a:cubicBezTo>
                    <a:cubicBezTo>
                      <a:pt x="2324" y="32594"/>
                      <a:pt x="41579" y="29419"/>
                      <a:pt x="48521" y="30718"/>
                    </a:cubicBezTo>
                    <a:cubicBezTo>
                      <a:pt x="55462" y="32018"/>
                      <a:pt x="57115" y="31072"/>
                      <a:pt x="57066" y="30217"/>
                    </a:cubicBezTo>
                    <a:cubicBezTo>
                      <a:pt x="57017" y="29361"/>
                      <a:pt x="60430" y="0"/>
                      <a:pt x="60430" y="0"/>
                    </a:cubicBezTo>
                    <a:cubicBezTo>
                      <a:pt x="60430" y="0"/>
                      <a:pt x="52337" y="8200"/>
                      <a:pt x="48167" y="10157"/>
                    </a:cubicBezTo>
                    <a:cubicBezTo>
                      <a:pt x="44565" y="11860"/>
                      <a:pt x="12144" y="14615"/>
                      <a:pt x="3451" y="15331"/>
                    </a:cubicBezTo>
                    <a:close/>
                  </a:path>
                </a:pathLst>
              </a:custGeom>
              <a:solidFill>
                <a:srgbClr val="2C2D30"/>
              </a:solidFill>
              <a:ln w="822" cap="flat">
                <a:noFill/>
                <a:prstDash val="solid"/>
                <a:miter/>
              </a:ln>
            </p:spPr>
            <p:txBody>
              <a:bodyPr rtlCol="0" anchor="ctr"/>
              <a:lstStyle/>
              <a:p>
                <a:endParaRPr lang="en-US"/>
              </a:p>
            </p:txBody>
          </p:sp>
          <p:sp>
            <p:nvSpPr>
              <p:cNvPr id="517" name="Freeform 516">
                <a:extLst>
                  <a:ext uri="{FF2B5EF4-FFF2-40B4-BE49-F238E27FC236}">
                    <a16:creationId xmlns:a16="http://schemas.microsoft.com/office/drawing/2014/main" id="{040FF343-7FDB-CC5E-AD9C-95FBE160F198}"/>
                  </a:ext>
                </a:extLst>
              </p:cNvPr>
              <p:cNvSpPr/>
              <p:nvPr/>
            </p:nvSpPr>
            <p:spPr>
              <a:xfrm>
                <a:off x="2435883" y="4597088"/>
                <a:ext cx="62830" cy="27634"/>
              </a:xfrm>
              <a:custGeom>
                <a:avLst/>
                <a:gdLst>
                  <a:gd name="connsiteX0" fmla="*/ 526 w 62830"/>
                  <a:gd name="connsiteY0" fmla="*/ 17204 h 27634"/>
                  <a:gd name="connsiteX1" fmla="*/ 56090 w 62830"/>
                  <a:gd name="connsiteY1" fmla="*/ 508 h 27634"/>
                  <a:gd name="connsiteX2" fmla="*/ 56452 w 62830"/>
                  <a:gd name="connsiteY2" fmla="*/ 714 h 27634"/>
                  <a:gd name="connsiteX3" fmla="*/ 59808 w 62830"/>
                  <a:gd name="connsiteY3" fmla="*/ 3230 h 27634"/>
                  <a:gd name="connsiteX4" fmla="*/ 62555 w 62830"/>
                  <a:gd name="connsiteY4" fmla="*/ 7597 h 27634"/>
                  <a:gd name="connsiteX5" fmla="*/ 16029 w 62830"/>
                  <a:gd name="connsiteY5" fmla="*/ 26802 h 27634"/>
                  <a:gd name="connsiteX6" fmla="*/ 518 w 62830"/>
                  <a:gd name="connsiteY6" fmla="*/ 23849 h 27634"/>
                  <a:gd name="connsiteX7" fmla="*/ 526 w 62830"/>
                  <a:gd name="connsiteY7" fmla="*/ 17204 h 2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830" h="27634">
                    <a:moveTo>
                      <a:pt x="526" y="17204"/>
                    </a:moveTo>
                    <a:cubicBezTo>
                      <a:pt x="8134" y="13823"/>
                      <a:pt x="46706" y="-3127"/>
                      <a:pt x="56090" y="508"/>
                    </a:cubicBezTo>
                    <a:cubicBezTo>
                      <a:pt x="56222" y="557"/>
                      <a:pt x="56345" y="631"/>
                      <a:pt x="56452" y="714"/>
                    </a:cubicBezTo>
                    <a:lnTo>
                      <a:pt x="59808" y="3230"/>
                    </a:lnTo>
                    <a:cubicBezTo>
                      <a:pt x="60787" y="3971"/>
                      <a:pt x="63739" y="7252"/>
                      <a:pt x="62555" y="7597"/>
                    </a:cubicBezTo>
                    <a:cubicBezTo>
                      <a:pt x="52357" y="10616"/>
                      <a:pt x="17913" y="24285"/>
                      <a:pt x="16029" y="26802"/>
                    </a:cubicBezTo>
                    <a:cubicBezTo>
                      <a:pt x="14376" y="29006"/>
                      <a:pt x="2294" y="26423"/>
                      <a:pt x="518" y="23849"/>
                    </a:cubicBezTo>
                    <a:cubicBezTo>
                      <a:pt x="0" y="23076"/>
                      <a:pt x="-329" y="17582"/>
                      <a:pt x="526" y="17204"/>
                    </a:cubicBezTo>
                    <a:close/>
                  </a:path>
                </a:pathLst>
              </a:custGeom>
              <a:solidFill>
                <a:srgbClr val="2C2D30"/>
              </a:solidFill>
              <a:ln w="822" cap="flat">
                <a:noFill/>
                <a:prstDash val="solid"/>
                <a:miter/>
              </a:ln>
            </p:spPr>
            <p:txBody>
              <a:bodyPr rtlCol="0" anchor="ctr"/>
              <a:lstStyle/>
              <a:p>
                <a:endParaRPr lang="en-US"/>
              </a:p>
            </p:txBody>
          </p:sp>
          <p:sp>
            <p:nvSpPr>
              <p:cNvPr id="518" name="Freeform 517">
                <a:extLst>
                  <a:ext uri="{FF2B5EF4-FFF2-40B4-BE49-F238E27FC236}">
                    <a16:creationId xmlns:a16="http://schemas.microsoft.com/office/drawing/2014/main" id="{E9DEDDF9-7D60-FDFE-0CF1-589B4DDA4440}"/>
                  </a:ext>
                </a:extLst>
              </p:cNvPr>
              <p:cNvSpPr/>
              <p:nvPr/>
            </p:nvSpPr>
            <p:spPr>
              <a:xfrm>
                <a:off x="2491801" y="3952572"/>
                <a:ext cx="9422" cy="127770"/>
              </a:xfrm>
              <a:custGeom>
                <a:avLst/>
                <a:gdLst>
                  <a:gd name="connsiteX0" fmla="*/ 0 w 9422"/>
                  <a:gd name="connsiteY0" fmla="*/ 127770 h 127770"/>
                  <a:gd name="connsiteX1" fmla="*/ 7386 w 9422"/>
                  <a:gd name="connsiteY1" fmla="*/ 3 h 127770"/>
                  <a:gd name="connsiteX2" fmla="*/ 0 w 9422"/>
                  <a:gd name="connsiteY2" fmla="*/ 127770 h 127770"/>
                </a:gdLst>
                <a:ahLst/>
                <a:cxnLst>
                  <a:cxn ang="0">
                    <a:pos x="connsiteX0" y="connsiteY0"/>
                  </a:cxn>
                  <a:cxn ang="0">
                    <a:pos x="connsiteX1" y="connsiteY1"/>
                  </a:cxn>
                  <a:cxn ang="0">
                    <a:pos x="connsiteX2" y="connsiteY2"/>
                  </a:cxn>
                </a:cxnLst>
                <a:rect l="l" t="t" r="r" b="b"/>
                <a:pathLst>
                  <a:path w="9422" h="127770">
                    <a:moveTo>
                      <a:pt x="0" y="127770"/>
                    </a:moveTo>
                    <a:cubicBezTo>
                      <a:pt x="0" y="127770"/>
                      <a:pt x="2953" y="-729"/>
                      <a:pt x="7386" y="3"/>
                    </a:cubicBezTo>
                    <a:cubicBezTo>
                      <a:pt x="11819" y="735"/>
                      <a:pt x="8866" y="124077"/>
                      <a:pt x="0" y="127770"/>
                    </a:cubicBezTo>
                    <a:close/>
                  </a:path>
                </a:pathLst>
              </a:custGeom>
              <a:solidFill>
                <a:srgbClr val="998C8A"/>
              </a:solidFill>
              <a:ln w="822" cap="flat">
                <a:noFill/>
                <a:prstDash val="solid"/>
                <a:miter/>
              </a:ln>
            </p:spPr>
            <p:txBody>
              <a:bodyPr rtlCol="0" anchor="ctr"/>
              <a:lstStyle/>
              <a:p>
                <a:endParaRPr lang="en-US"/>
              </a:p>
            </p:txBody>
          </p:sp>
          <p:sp>
            <p:nvSpPr>
              <p:cNvPr id="519" name="Freeform 518">
                <a:extLst>
                  <a:ext uri="{FF2B5EF4-FFF2-40B4-BE49-F238E27FC236}">
                    <a16:creationId xmlns:a16="http://schemas.microsoft.com/office/drawing/2014/main" id="{A7FC14B0-382E-4577-2F6B-646DA436AD41}"/>
                  </a:ext>
                </a:extLst>
              </p:cNvPr>
              <p:cNvSpPr/>
              <p:nvPr/>
            </p:nvSpPr>
            <p:spPr>
              <a:xfrm>
                <a:off x="2309601" y="3944448"/>
                <a:ext cx="8438" cy="127940"/>
              </a:xfrm>
              <a:custGeom>
                <a:avLst/>
                <a:gdLst>
                  <a:gd name="connsiteX0" fmla="*/ 4016 w 8438"/>
                  <a:gd name="connsiteY0" fmla="*/ 127941 h 127940"/>
                  <a:gd name="connsiteX1" fmla="*/ 7010 w 8438"/>
                  <a:gd name="connsiteY1" fmla="*/ 1 h 127940"/>
                  <a:gd name="connsiteX2" fmla="*/ 4016 w 8438"/>
                  <a:gd name="connsiteY2" fmla="*/ 127941 h 127940"/>
                </a:gdLst>
                <a:ahLst/>
                <a:cxnLst>
                  <a:cxn ang="0">
                    <a:pos x="connsiteX0" y="connsiteY0"/>
                  </a:cxn>
                  <a:cxn ang="0">
                    <a:pos x="connsiteX1" y="connsiteY1"/>
                  </a:cxn>
                  <a:cxn ang="0">
                    <a:pos x="connsiteX2" y="connsiteY2"/>
                  </a:cxn>
                </a:cxnLst>
                <a:rect l="l" t="t" r="r" b="b"/>
                <a:pathLst>
                  <a:path w="8438" h="127940">
                    <a:moveTo>
                      <a:pt x="4016" y="127941"/>
                    </a:moveTo>
                    <a:cubicBezTo>
                      <a:pt x="4016" y="127941"/>
                      <a:pt x="11484" y="-378"/>
                      <a:pt x="7010" y="1"/>
                    </a:cubicBezTo>
                    <a:cubicBezTo>
                      <a:pt x="2528" y="379"/>
                      <a:pt x="-4521" y="123549"/>
                      <a:pt x="4016" y="127941"/>
                    </a:cubicBezTo>
                    <a:close/>
                  </a:path>
                </a:pathLst>
              </a:custGeom>
              <a:solidFill>
                <a:srgbClr val="998C8A"/>
              </a:solidFill>
              <a:ln w="822" cap="flat">
                <a:noFill/>
                <a:prstDash val="solid"/>
                <a:miter/>
              </a:ln>
            </p:spPr>
            <p:txBody>
              <a:bodyPr rtlCol="0" anchor="ctr"/>
              <a:lstStyle/>
              <a:p>
                <a:endParaRPr lang="en-US"/>
              </a:p>
            </p:txBody>
          </p:sp>
        </p:grpSp>
        <p:grpSp>
          <p:nvGrpSpPr>
            <p:cNvPr id="542" name="Graphic 2">
              <a:extLst>
                <a:ext uri="{FF2B5EF4-FFF2-40B4-BE49-F238E27FC236}">
                  <a16:creationId xmlns:a16="http://schemas.microsoft.com/office/drawing/2014/main" id="{60D5590C-1495-93F4-5741-A4373CA69DCF}"/>
                </a:ext>
              </a:extLst>
            </p:cNvPr>
            <p:cNvGrpSpPr/>
            <p:nvPr/>
          </p:nvGrpSpPr>
          <p:grpSpPr>
            <a:xfrm>
              <a:off x="1550793" y="6067451"/>
              <a:ext cx="351546" cy="1059850"/>
              <a:chOff x="1520129" y="3617779"/>
              <a:chExt cx="351546" cy="1059850"/>
            </a:xfrm>
          </p:grpSpPr>
          <p:sp>
            <p:nvSpPr>
              <p:cNvPr id="543" name="Freeform 542">
                <a:extLst>
                  <a:ext uri="{FF2B5EF4-FFF2-40B4-BE49-F238E27FC236}">
                    <a16:creationId xmlns:a16="http://schemas.microsoft.com/office/drawing/2014/main" id="{7C31A46F-A6DC-E372-3CE0-E85C761C59B5}"/>
                  </a:ext>
                </a:extLst>
              </p:cNvPr>
              <p:cNvSpPr/>
              <p:nvPr/>
            </p:nvSpPr>
            <p:spPr>
              <a:xfrm>
                <a:off x="1725938" y="3965997"/>
                <a:ext cx="111754" cy="273733"/>
              </a:xfrm>
              <a:custGeom>
                <a:avLst/>
                <a:gdLst>
                  <a:gd name="connsiteX0" fmla="*/ 63008 w 111754"/>
                  <a:gd name="connsiteY0" fmla="*/ 34962 h 273733"/>
                  <a:gd name="connsiteX1" fmla="*/ 111754 w 111754"/>
                  <a:gd name="connsiteY1" fmla="*/ 0 h 273733"/>
                  <a:gd name="connsiteX2" fmla="*/ 105355 w 111754"/>
                  <a:gd name="connsiteY2" fmla="*/ 94047 h 273733"/>
                  <a:gd name="connsiteX3" fmla="*/ 88619 w 111754"/>
                  <a:gd name="connsiteY3" fmla="*/ 164950 h 273733"/>
                  <a:gd name="connsiteX4" fmla="*/ 72860 w 111754"/>
                  <a:gd name="connsiteY4" fmla="*/ 216156 h 273733"/>
                  <a:gd name="connsiteX5" fmla="*/ 70895 w 111754"/>
                  <a:gd name="connsiteY5" fmla="*/ 233879 h 273733"/>
                  <a:gd name="connsiteX6" fmla="*/ 54158 w 111754"/>
                  <a:gd name="connsiteY6" fmla="*/ 267361 h 273733"/>
                  <a:gd name="connsiteX7" fmla="*/ 34460 w 111754"/>
                  <a:gd name="connsiteY7" fmla="*/ 273266 h 273733"/>
                  <a:gd name="connsiteX8" fmla="*/ 31508 w 111754"/>
                  <a:gd name="connsiteY8" fmla="*/ 270314 h 273733"/>
                  <a:gd name="connsiteX9" fmla="*/ 17724 w 111754"/>
                  <a:gd name="connsiteY9" fmla="*/ 273266 h 273733"/>
                  <a:gd name="connsiteX10" fmla="*/ 14771 w 111754"/>
                  <a:gd name="connsiteY10" fmla="*/ 269327 h 273733"/>
                  <a:gd name="connsiteX11" fmla="*/ 6892 w 111754"/>
                  <a:gd name="connsiteY11" fmla="*/ 268340 h 273733"/>
                  <a:gd name="connsiteX12" fmla="*/ 6892 w 111754"/>
                  <a:gd name="connsiteY12" fmla="*/ 262435 h 273733"/>
                  <a:gd name="connsiteX13" fmla="*/ 0 w 111754"/>
                  <a:gd name="connsiteY13" fmla="*/ 258495 h 273733"/>
                  <a:gd name="connsiteX14" fmla="*/ 17724 w 111754"/>
                  <a:gd name="connsiteY14" fmla="*/ 229940 h 273733"/>
                  <a:gd name="connsiteX15" fmla="*/ 27568 w 111754"/>
                  <a:gd name="connsiteY15" fmla="*/ 214182 h 273733"/>
                  <a:gd name="connsiteX16" fmla="*/ 40374 w 111754"/>
                  <a:gd name="connsiteY16" fmla="*/ 201376 h 273733"/>
                  <a:gd name="connsiteX17" fmla="*/ 53179 w 111754"/>
                  <a:gd name="connsiteY17" fmla="*/ 166907 h 273733"/>
                  <a:gd name="connsiteX18" fmla="*/ 62045 w 111754"/>
                  <a:gd name="connsiteY18" fmla="*/ 103883 h 273733"/>
                  <a:gd name="connsiteX19" fmla="*/ 63008 w 111754"/>
                  <a:gd name="connsiteY19" fmla="*/ 34962 h 2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1754" h="273733">
                    <a:moveTo>
                      <a:pt x="63008" y="34962"/>
                    </a:moveTo>
                    <a:cubicBezTo>
                      <a:pt x="63008" y="34962"/>
                      <a:pt x="88117" y="2961"/>
                      <a:pt x="111754" y="0"/>
                    </a:cubicBezTo>
                    <a:cubicBezTo>
                      <a:pt x="111754" y="0"/>
                      <a:pt x="106334" y="73362"/>
                      <a:pt x="105355" y="94047"/>
                    </a:cubicBezTo>
                    <a:cubicBezTo>
                      <a:pt x="104368" y="114723"/>
                      <a:pt x="92550" y="149192"/>
                      <a:pt x="88619" y="164950"/>
                    </a:cubicBezTo>
                    <a:cubicBezTo>
                      <a:pt x="84679" y="180708"/>
                      <a:pt x="74834" y="208277"/>
                      <a:pt x="72860" y="216156"/>
                    </a:cubicBezTo>
                    <a:cubicBezTo>
                      <a:pt x="70895" y="224035"/>
                      <a:pt x="71874" y="226987"/>
                      <a:pt x="70895" y="233879"/>
                    </a:cubicBezTo>
                    <a:cubicBezTo>
                      <a:pt x="69916" y="240771"/>
                      <a:pt x="63016" y="260469"/>
                      <a:pt x="54158" y="267361"/>
                    </a:cubicBezTo>
                    <a:cubicBezTo>
                      <a:pt x="45300" y="274253"/>
                      <a:pt x="36434" y="274253"/>
                      <a:pt x="34460" y="273266"/>
                    </a:cubicBezTo>
                    <a:cubicBezTo>
                      <a:pt x="32495" y="272279"/>
                      <a:pt x="31508" y="270314"/>
                      <a:pt x="31508" y="270314"/>
                    </a:cubicBezTo>
                    <a:cubicBezTo>
                      <a:pt x="31508" y="270314"/>
                      <a:pt x="20676" y="273266"/>
                      <a:pt x="17724" y="273266"/>
                    </a:cubicBezTo>
                    <a:cubicBezTo>
                      <a:pt x="14771" y="273266"/>
                      <a:pt x="14771" y="269327"/>
                      <a:pt x="14771" y="269327"/>
                    </a:cubicBezTo>
                    <a:cubicBezTo>
                      <a:pt x="14771" y="269327"/>
                      <a:pt x="7879" y="270314"/>
                      <a:pt x="6892" y="268340"/>
                    </a:cubicBezTo>
                    <a:cubicBezTo>
                      <a:pt x="5905" y="266366"/>
                      <a:pt x="6892" y="262435"/>
                      <a:pt x="6892" y="262435"/>
                    </a:cubicBezTo>
                    <a:cubicBezTo>
                      <a:pt x="6892" y="262435"/>
                      <a:pt x="0" y="262435"/>
                      <a:pt x="0" y="258495"/>
                    </a:cubicBezTo>
                    <a:cubicBezTo>
                      <a:pt x="0" y="254556"/>
                      <a:pt x="13784" y="234858"/>
                      <a:pt x="17724" y="229940"/>
                    </a:cubicBezTo>
                    <a:cubicBezTo>
                      <a:pt x="21663" y="225022"/>
                      <a:pt x="21663" y="221074"/>
                      <a:pt x="27568" y="214182"/>
                    </a:cubicBezTo>
                    <a:cubicBezTo>
                      <a:pt x="33474" y="207290"/>
                      <a:pt x="35447" y="206303"/>
                      <a:pt x="40374" y="201376"/>
                    </a:cubicBezTo>
                    <a:cubicBezTo>
                      <a:pt x="45300" y="196450"/>
                      <a:pt x="49240" y="185618"/>
                      <a:pt x="53179" y="166907"/>
                    </a:cubicBezTo>
                    <a:cubicBezTo>
                      <a:pt x="57119" y="148197"/>
                      <a:pt x="61058" y="115702"/>
                      <a:pt x="62045" y="103883"/>
                    </a:cubicBezTo>
                    <a:cubicBezTo>
                      <a:pt x="63008" y="92073"/>
                      <a:pt x="63008" y="34962"/>
                      <a:pt x="63008" y="34962"/>
                    </a:cubicBezTo>
                    <a:close/>
                  </a:path>
                </a:pathLst>
              </a:custGeom>
              <a:solidFill>
                <a:srgbClr val="FDD1B0"/>
              </a:solidFill>
              <a:ln w="822" cap="flat">
                <a:noFill/>
                <a:prstDash val="solid"/>
                <a:miter/>
              </a:ln>
            </p:spPr>
            <p:txBody>
              <a:bodyPr rtlCol="0" anchor="ctr"/>
              <a:lstStyle/>
              <a:p>
                <a:endParaRPr lang="en-US"/>
              </a:p>
            </p:txBody>
          </p:sp>
          <p:sp>
            <p:nvSpPr>
              <p:cNvPr id="544" name="Freeform 543">
                <a:extLst>
                  <a:ext uri="{FF2B5EF4-FFF2-40B4-BE49-F238E27FC236}">
                    <a16:creationId xmlns:a16="http://schemas.microsoft.com/office/drawing/2014/main" id="{15690CED-7C41-A1FA-AF08-70A41A291600}"/>
                  </a:ext>
                </a:extLst>
              </p:cNvPr>
              <p:cNvSpPr/>
              <p:nvPr/>
            </p:nvSpPr>
            <p:spPr>
              <a:xfrm>
                <a:off x="1534393" y="3986189"/>
                <a:ext cx="46785" cy="234364"/>
              </a:xfrm>
              <a:custGeom>
                <a:avLst/>
                <a:gdLst>
                  <a:gd name="connsiteX0" fmla="*/ 22154 w 46785"/>
                  <a:gd name="connsiteY0" fmla="*/ 0 h 234364"/>
                  <a:gd name="connsiteX1" fmla="*/ 5417 w 46785"/>
                  <a:gd name="connsiteY1" fmla="*/ 50219 h 234364"/>
                  <a:gd name="connsiteX2" fmla="*/ 2464 w 46785"/>
                  <a:gd name="connsiteY2" fmla="*/ 142785 h 234364"/>
                  <a:gd name="connsiteX3" fmla="*/ 1477 w 46785"/>
                  <a:gd name="connsiteY3" fmla="*/ 185133 h 234364"/>
                  <a:gd name="connsiteX4" fmla="*/ 1477 w 46785"/>
                  <a:gd name="connsiteY4" fmla="*/ 217628 h 234364"/>
                  <a:gd name="connsiteX5" fmla="*/ 21175 w 46785"/>
                  <a:gd name="connsiteY5" fmla="*/ 234365 h 234364"/>
                  <a:gd name="connsiteX6" fmla="*/ 39886 w 46785"/>
                  <a:gd name="connsiteY6" fmla="*/ 230425 h 234364"/>
                  <a:gd name="connsiteX7" fmla="*/ 36933 w 46785"/>
                  <a:gd name="connsiteY7" fmla="*/ 226486 h 234364"/>
                  <a:gd name="connsiteX8" fmla="*/ 43825 w 46785"/>
                  <a:gd name="connsiteY8" fmla="*/ 221559 h 234364"/>
                  <a:gd name="connsiteX9" fmla="*/ 41859 w 46785"/>
                  <a:gd name="connsiteY9" fmla="*/ 215654 h 234364"/>
                  <a:gd name="connsiteX10" fmla="*/ 46786 w 46785"/>
                  <a:gd name="connsiteY10" fmla="*/ 211714 h 234364"/>
                  <a:gd name="connsiteX11" fmla="*/ 38907 w 46785"/>
                  <a:gd name="connsiteY11" fmla="*/ 205809 h 234364"/>
                  <a:gd name="connsiteX12" fmla="*/ 25123 w 46785"/>
                  <a:gd name="connsiteY12" fmla="*/ 200883 h 234364"/>
                  <a:gd name="connsiteX13" fmla="*/ 21471 w 46785"/>
                  <a:gd name="connsiteY13" fmla="*/ 188998 h 234364"/>
                  <a:gd name="connsiteX14" fmla="*/ 36933 w 46785"/>
                  <a:gd name="connsiteY14" fmla="*/ 20676 h 234364"/>
                  <a:gd name="connsiteX15" fmla="*/ 22154 w 46785"/>
                  <a:gd name="connsiteY15" fmla="*/ 0 h 234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785" h="234364">
                    <a:moveTo>
                      <a:pt x="22154" y="0"/>
                    </a:moveTo>
                    <a:cubicBezTo>
                      <a:pt x="22154" y="0"/>
                      <a:pt x="7382" y="34469"/>
                      <a:pt x="5417" y="50219"/>
                    </a:cubicBezTo>
                    <a:cubicBezTo>
                      <a:pt x="3451" y="65977"/>
                      <a:pt x="-488" y="116195"/>
                      <a:pt x="2464" y="142785"/>
                    </a:cubicBezTo>
                    <a:cubicBezTo>
                      <a:pt x="5417" y="169375"/>
                      <a:pt x="3451" y="180206"/>
                      <a:pt x="1477" y="185133"/>
                    </a:cubicBezTo>
                    <a:cubicBezTo>
                      <a:pt x="-497" y="190059"/>
                      <a:pt x="-488" y="207783"/>
                      <a:pt x="1477" y="217628"/>
                    </a:cubicBezTo>
                    <a:cubicBezTo>
                      <a:pt x="3443" y="227472"/>
                      <a:pt x="15261" y="234365"/>
                      <a:pt x="21175" y="234365"/>
                    </a:cubicBezTo>
                    <a:cubicBezTo>
                      <a:pt x="27080" y="234365"/>
                      <a:pt x="40872" y="234365"/>
                      <a:pt x="39886" y="230425"/>
                    </a:cubicBezTo>
                    <a:cubicBezTo>
                      <a:pt x="38899" y="226486"/>
                      <a:pt x="36933" y="226486"/>
                      <a:pt x="36933" y="226486"/>
                    </a:cubicBezTo>
                    <a:cubicBezTo>
                      <a:pt x="36933" y="226486"/>
                      <a:pt x="43825" y="224520"/>
                      <a:pt x="43825" y="221559"/>
                    </a:cubicBezTo>
                    <a:cubicBezTo>
                      <a:pt x="43825" y="218598"/>
                      <a:pt x="43825" y="216633"/>
                      <a:pt x="41859" y="215654"/>
                    </a:cubicBezTo>
                    <a:cubicBezTo>
                      <a:pt x="41859" y="215654"/>
                      <a:pt x="46786" y="214667"/>
                      <a:pt x="46786" y="211714"/>
                    </a:cubicBezTo>
                    <a:cubicBezTo>
                      <a:pt x="46786" y="208762"/>
                      <a:pt x="43833" y="205809"/>
                      <a:pt x="38907" y="205809"/>
                    </a:cubicBezTo>
                    <a:cubicBezTo>
                      <a:pt x="33980" y="205809"/>
                      <a:pt x="27088" y="205809"/>
                      <a:pt x="25123" y="200883"/>
                    </a:cubicBezTo>
                    <a:cubicBezTo>
                      <a:pt x="23157" y="195956"/>
                      <a:pt x="22746" y="194846"/>
                      <a:pt x="21471" y="188998"/>
                    </a:cubicBezTo>
                    <a:cubicBezTo>
                      <a:pt x="20196" y="183159"/>
                      <a:pt x="36933" y="20676"/>
                      <a:pt x="36933" y="20676"/>
                    </a:cubicBezTo>
                    <a:lnTo>
                      <a:pt x="22154" y="0"/>
                    </a:lnTo>
                    <a:close/>
                  </a:path>
                </a:pathLst>
              </a:custGeom>
              <a:solidFill>
                <a:srgbClr val="FDD1B0"/>
              </a:solidFill>
              <a:ln w="822" cap="flat">
                <a:noFill/>
                <a:prstDash val="solid"/>
                <a:miter/>
              </a:ln>
            </p:spPr>
            <p:txBody>
              <a:bodyPr rtlCol="0" anchor="ctr"/>
              <a:lstStyle/>
              <a:p>
                <a:endParaRPr lang="en-US"/>
              </a:p>
            </p:txBody>
          </p:sp>
          <p:sp>
            <p:nvSpPr>
              <p:cNvPr id="545" name="Freeform 544">
                <a:extLst>
                  <a:ext uri="{FF2B5EF4-FFF2-40B4-BE49-F238E27FC236}">
                    <a16:creationId xmlns:a16="http://schemas.microsoft.com/office/drawing/2014/main" id="{7329C8BE-302B-B481-8864-4C7E4C036867}"/>
                  </a:ext>
                </a:extLst>
              </p:cNvPr>
              <p:cNvSpPr/>
              <p:nvPr/>
            </p:nvSpPr>
            <p:spPr>
              <a:xfrm>
                <a:off x="1732813" y="4325925"/>
                <a:ext cx="120836" cy="312653"/>
              </a:xfrm>
              <a:custGeom>
                <a:avLst/>
                <a:gdLst>
                  <a:gd name="connsiteX0" fmla="*/ 0 w 120836"/>
                  <a:gd name="connsiteY0" fmla="*/ 54158 h 312653"/>
                  <a:gd name="connsiteX1" fmla="*/ 7879 w 120836"/>
                  <a:gd name="connsiteY1" fmla="*/ 79761 h 312653"/>
                  <a:gd name="connsiteX2" fmla="*/ 28556 w 120836"/>
                  <a:gd name="connsiteY2" fmla="*/ 117182 h 312653"/>
                  <a:gd name="connsiteX3" fmla="*/ 50219 w 120836"/>
                  <a:gd name="connsiteY3" fmla="*/ 191038 h 312653"/>
                  <a:gd name="connsiteX4" fmla="*/ 66956 w 120836"/>
                  <a:gd name="connsiteY4" fmla="*/ 236339 h 312653"/>
                  <a:gd name="connsiteX5" fmla="*/ 74341 w 120836"/>
                  <a:gd name="connsiteY5" fmla="*/ 288037 h 312653"/>
                  <a:gd name="connsiteX6" fmla="*/ 79268 w 120836"/>
                  <a:gd name="connsiteY6" fmla="*/ 312653 h 312653"/>
                  <a:gd name="connsiteX7" fmla="*/ 119148 w 120836"/>
                  <a:gd name="connsiteY7" fmla="*/ 298376 h 312653"/>
                  <a:gd name="connsiteX8" fmla="*/ 119642 w 120836"/>
                  <a:gd name="connsiteY8" fmla="*/ 289024 h 312653"/>
                  <a:gd name="connsiteX9" fmla="*/ 108316 w 120836"/>
                  <a:gd name="connsiteY9" fmla="*/ 257023 h 312653"/>
                  <a:gd name="connsiteX10" fmla="*/ 102411 w 120836"/>
                  <a:gd name="connsiteY10" fmla="*/ 166422 h 312653"/>
                  <a:gd name="connsiteX11" fmla="*/ 90593 w 120836"/>
                  <a:gd name="connsiteY11" fmla="*/ 100446 h 312653"/>
                  <a:gd name="connsiteX12" fmla="*/ 66956 w 120836"/>
                  <a:gd name="connsiteY12" fmla="*/ 47266 h 312653"/>
                  <a:gd name="connsiteX13" fmla="*/ 40366 w 120836"/>
                  <a:gd name="connsiteY13" fmla="*/ 0 h 312653"/>
                  <a:gd name="connsiteX14" fmla="*/ 0 w 120836"/>
                  <a:gd name="connsiteY14" fmla="*/ 54158 h 312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0836" h="312653">
                    <a:moveTo>
                      <a:pt x="0" y="54158"/>
                    </a:moveTo>
                    <a:cubicBezTo>
                      <a:pt x="0" y="54158"/>
                      <a:pt x="987" y="67942"/>
                      <a:pt x="7879" y="79761"/>
                    </a:cubicBezTo>
                    <a:cubicBezTo>
                      <a:pt x="14771" y="91580"/>
                      <a:pt x="27577" y="105364"/>
                      <a:pt x="28556" y="117182"/>
                    </a:cubicBezTo>
                    <a:cubicBezTo>
                      <a:pt x="29542" y="129001"/>
                      <a:pt x="44314" y="177254"/>
                      <a:pt x="50219" y="191038"/>
                    </a:cubicBezTo>
                    <a:cubicBezTo>
                      <a:pt x="56124" y="204822"/>
                      <a:pt x="65977" y="224520"/>
                      <a:pt x="66956" y="236339"/>
                    </a:cubicBezTo>
                    <a:cubicBezTo>
                      <a:pt x="67934" y="248157"/>
                      <a:pt x="71388" y="279171"/>
                      <a:pt x="74341" y="288037"/>
                    </a:cubicBezTo>
                    <a:cubicBezTo>
                      <a:pt x="77294" y="296903"/>
                      <a:pt x="79268" y="312653"/>
                      <a:pt x="79268" y="312653"/>
                    </a:cubicBezTo>
                    <a:lnTo>
                      <a:pt x="119148" y="298376"/>
                    </a:lnTo>
                    <a:cubicBezTo>
                      <a:pt x="119148" y="298376"/>
                      <a:pt x="122594" y="295917"/>
                      <a:pt x="119642" y="289024"/>
                    </a:cubicBezTo>
                    <a:cubicBezTo>
                      <a:pt x="116689" y="282132"/>
                      <a:pt x="110290" y="266868"/>
                      <a:pt x="108316" y="257023"/>
                    </a:cubicBezTo>
                    <a:cubicBezTo>
                      <a:pt x="106351" y="247178"/>
                      <a:pt x="104377" y="191046"/>
                      <a:pt x="102411" y="166422"/>
                    </a:cubicBezTo>
                    <a:cubicBezTo>
                      <a:pt x="100446" y="141806"/>
                      <a:pt x="94532" y="111277"/>
                      <a:pt x="90593" y="100446"/>
                    </a:cubicBezTo>
                    <a:cubicBezTo>
                      <a:pt x="86653" y="89614"/>
                      <a:pt x="66956" y="55145"/>
                      <a:pt x="66956" y="47266"/>
                    </a:cubicBezTo>
                    <a:cubicBezTo>
                      <a:pt x="66956" y="39387"/>
                      <a:pt x="40366" y="0"/>
                      <a:pt x="40366" y="0"/>
                    </a:cubicBezTo>
                    <a:lnTo>
                      <a:pt x="0" y="54158"/>
                    </a:lnTo>
                    <a:close/>
                  </a:path>
                </a:pathLst>
              </a:custGeom>
              <a:solidFill>
                <a:srgbClr val="FDD1B0"/>
              </a:solidFill>
              <a:ln w="822" cap="flat">
                <a:noFill/>
                <a:prstDash val="solid"/>
                <a:miter/>
              </a:ln>
            </p:spPr>
            <p:txBody>
              <a:bodyPr rtlCol="0" anchor="ctr"/>
              <a:lstStyle/>
              <a:p>
                <a:endParaRPr lang="en-US"/>
              </a:p>
            </p:txBody>
          </p:sp>
          <p:sp>
            <p:nvSpPr>
              <p:cNvPr id="546" name="Freeform 545">
                <a:extLst>
                  <a:ext uri="{FF2B5EF4-FFF2-40B4-BE49-F238E27FC236}">
                    <a16:creationId xmlns:a16="http://schemas.microsoft.com/office/drawing/2014/main" id="{EDC22DEC-DE6B-1C00-B995-FB3A6F3C035E}"/>
                  </a:ext>
                </a:extLst>
              </p:cNvPr>
              <p:cNvSpPr/>
              <p:nvPr/>
            </p:nvSpPr>
            <p:spPr>
              <a:xfrm>
                <a:off x="1590575" y="4363891"/>
                <a:ext cx="74295" cy="267197"/>
              </a:xfrm>
              <a:custGeom>
                <a:avLst/>
                <a:gdLst>
                  <a:gd name="connsiteX0" fmla="*/ 6345 w 74295"/>
                  <a:gd name="connsiteY0" fmla="*/ 2408 h 267197"/>
                  <a:gd name="connsiteX1" fmla="*/ 440 w 74295"/>
                  <a:gd name="connsiteY1" fmla="*/ 48687 h 267197"/>
                  <a:gd name="connsiteX2" fmla="*/ 9306 w 74295"/>
                  <a:gd name="connsiteY2" fmla="*/ 160951 h 267197"/>
                  <a:gd name="connsiteX3" fmla="*/ 19151 w 74295"/>
                  <a:gd name="connsiteY3" fmla="*/ 215109 h 267197"/>
                  <a:gd name="connsiteX4" fmla="*/ 21610 w 74295"/>
                  <a:gd name="connsiteY4" fmla="*/ 265821 h 267197"/>
                  <a:gd name="connsiteX5" fmla="*/ 54598 w 74295"/>
                  <a:gd name="connsiteY5" fmla="*/ 260401 h 267197"/>
                  <a:gd name="connsiteX6" fmla="*/ 57057 w 74295"/>
                  <a:gd name="connsiteY6" fmla="*/ 242184 h 267197"/>
                  <a:gd name="connsiteX7" fmla="*/ 54598 w 74295"/>
                  <a:gd name="connsiteY7" fmla="*/ 183593 h 267197"/>
                  <a:gd name="connsiteX8" fmla="*/ 64443 w 74295"/>
                  <a:gd name="connsiteY8" fmla="*/ 90039 h 267197"/>
                  <a:gd name="connsiteX9" fmla="*/ 61490 w 74295"/>
                  <a:gd name="connsiteY9" fmla="*/ 48678 h 267197"/>
                  <a:gd name="connsiteX10" fmla="*/ 74296 w 74295"/>
                  <a:gd name="connsiteY10" fmla="*/ 7318 h 267197"/>
                  <a:gd name="connsiteX11" fmla="*/ 6345 w 74295"/>
                  <a:gd name="connsiteY11" fmla="*/ 2408 h 267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295" h="267197">
                    <a:moveTo>
                      <a:pt x="6345" y="2408"/>
                    </a:moveTo>
                    <a:cubicBezTo>
                      <a:pt x="5358" y="5360"/>
                      <a:pt x="2406" y="25058"/>
                      <a:pt x="440" y="48687"/>
                    </a:cubicBezTo>
                    <a:cubicBezTo>
                      <a:pt x="-1526" y="72324"/>
                      <a:pt x="3392" y="127469"/>
                      <a:pt x="9306" y="160951"/>
                    </a:cubicBezTo>
                    <a:cubicBezTo>
                      <a:pt x="15211" y="194433"/>
                      <a:pt x="20137" y="205264"/>
                      <a:pt x="19151" y="215109"/>
                    </a:cubicBezTo>
                    <a:cubicBezTo>
                      <a:pt x="18164" y="224953"/>
                      <a:pt x="18781" y="260771"/>
                      <a:pt x="21610" y="265821"/>
                    </a:cubicBezTo>
                    <a:cubicBezTo>
                      <a:pt x="24439" y="270871"/>
                      <a:pt x="54598" y="260401"/>
                      <a:pt x="54598" y="260401"/>
                    </a:cubicBezTo>
                    <a:cubicBezTo>
                      <a:pt x="54598" y="260401"/>
                      <a:pt x="61984" y="256955"/>
                      <a:pt x="57057" y="242184"/>
                    </a:cubicBezTo>
                    <a:cubicBezTo>
                      <a:pt x="52131" y="227413"/>
                      <a:pt x="51637" y="199351"/>
                      <a:pt x="54598" y="183593"/>
                    </a:cubicBezTo>
                    <a:cubicBezTo>
                      <a:pt x="57551" y="167835"/>
                      <a:pt x="66417" y="102845"/>
                      <a:pt x="64443" y="90039"/>
                    </a:cubicBezTo>
                    <a:cubicBezTo>
                      <a:pt x="62477" y="77234"/>
                      <a:pt x="60503" y="62463"/>
                      <a:pt x="61490" y="48678"/>
                    </a:cubicBezTo>
                    <a:cubicBezTo>
                      <a:pt x="62477" y="34894"/>
                      <a:pt x="74296" y="20123"/>
                      <a:pt x="74296" y="7318"/>
                    </a:cubicBezTo>
                    <a:cubicBezTo>
                      <a:pt x="74296" y="-5488"/>
                      <a:pt x="6345" y="2408"/>
                      <a:pt x="6345" y="2408"/>
                    </a:cubicBezTo>
                    <a:close/>
                  </a:path>
                </a:pathLst>
              </a:custGeom>
              <a:solidFill>
                <a:srgbClr val="FDD1B0"/>
              </a:solidFill>
              <a:ln w="822" cap="flat">
                <a:noFill/>
                <a:prstDash val="solid"/>
                <a:miter/>
              </a:ln>
            </p:spPr>
            <p:txBody>
              <a:bodyPr rtlCol="0" anchor="ctr"/>
              <a:lstStyle/>
              <a:p>
                <a:endParaRPr lang="en-US"/>
              </a:p>
            </p:txBody>
          </p:sp>
          <p:sp>
            <p:nvSpPr>
              <p:cNvPr id="547" name="Freeform 546">
                <a:extLst>
                  <a:ext uri="{FF2B5EF4-FFF2-40B4-BE49-F238E27FC236}">
                    <a16:creationId xmlns:a16="http://schemas.microsoft.com/office/drawing/2014/main" id="{9128121A-C21A-6695-41AE-27811DF02583}"/>
                  </a:ext>
                </a:extLst>
              </p:cNvPr>
              <p:cNvSpPr/>
              <p:nvPr/>
            </p:nvSpPr>
            <p:spPr>
              <a:xfrm>
                <a:off x="1638442" y="3645211"/>
                <a:ext cx="115089" cy="94469"/>
              </a:xfrm>
              <a:custGeom>
                <a:avLst/>
                <a:gdLst>
                  <a:gd name="connsiteX0" fmla="*/ 3779 w 115089"/>
                  <a:gd name="connsiteY0" fmla="*/ 88881 h 94469"/>
                  <a:gd name="connsiteX1" fmla="*/ 827 w 115089"/>
                  <a:gd name="connsiteY1" fmla="*/ 57373 h 94469"/>
                  <a:gd name="connsiteX2" fmla="*/ 17564 w 115089"/>
                  <a:gd name="connsiteY2" fmla="*/ 14046 h 94469"/>
                  <a:gd name="connsiteX3" fmla="*/ 63843 w 115089"/>
                  <a:gd name="connsiteY3" fmla="*/ 1241 h 94469"/>
                  <a:gd name="connsiteX4" fmla="*/ 111109 w 115089"/>
                  <a:gd name="connsiteY4" fmla="*/ 31770 h 94469"/>
                  <a:gd name="connsiteX5" fmla="*/ 111109 w 115089"/>
                  <a:gd name="connsiteY5" fmla="*/ 93807 h 94469"/>
                  <a:gd name="connsiteX6" fmla="*/ 3779 w 115089"/>
                  <a:gd name="connsiteY6" fmla="*/ 88881 h 94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089" h="94469">
                    <a:moveTo>
                      <a:pt x="3779" y="88881"/>
                    </a:moveTo>
                    <a:cubicBezTo>
                      <a:pt x="3779" y="88881"/>
                      <a:pt x="-2126" y="82975"/>
                      <a:pt x="827" y="57373"/>
                    </a:cubicBezTo>
                    <a:cubicBezTo>
                      <a:pt x="3779" y="31770"/>
                      <a:pt x="8706" y="20938"/>
                      <a:pt x="17564" y="14046"/>
                    </a:cubicBezTo>
                    <a:cubicBezTo>
                      <a:pt x="26430" y="7154"/>
                      <a:pt x="29382" y="-3678"/>
                      <a:pt x="63843" y="1241"/>
                    </a:cubicBezTo>
                    <a:cubicBezTo>
                      <a:pt x="98311" y="6167"/>
                      <a:pt x="103230" y="14046"/>
                      <a:pt x="111109" y="31770"/>
                    </a:cubicBezTo>
                    <a:cubicBezTo>
                      <a:pt x="118988" y="49494"/>
                      <a:pt x="113074" y="90854"/>
                      <a:pt x="111109" y="93807"/>
                    </a:cubicBezTo>
                    <a:cubicBezTo>
                      <a:pt x="109143" y="96760"/>
                      <a:pt x="3779" y="88881"/>
                      <a:pt x="3779" y="88881"/>
                    </a:cubicBezTo>
                    <a:close/>
                  </a:path>
                </a:pathLst>
              </a:custGeom>
              <a:solidFill>
                <a:srgbClr val="F49047"/>
              </a:solidFill>
              <a:ln w="822" cap="flat">
                <a:noFill/>
                <a:prstDash val="solid"/>
                <a:miter/>
              </a:ln>
            </p:spPr>
            <p:txBody>
              <a:bodyPr rtlCol="0" anchor="ctr"/>
              <a:lstStyle/>
              <a:p>
                <a:endParaRPr lang="en-US"/>
              </a:p>
            </p:txBody>
          </p:sp>
          <p:sp>
            <p:nvSpPr>
              <p:cNvPr id="548" name="Freeform 547">
                <a:extLst>
                  <a:ext uri="{FF2B5EF4-FFF2-40B4-BE49-F238E27FC236}">
                    <a16:creationId xmlns:a16="http://schemas.microsoft.com/office/drawing/2014/main" id="{ED2A1878-AAAC-E6CB-88F0-C369BB5B4365}"/>
                  </a:ext>
                </a:extLst>
              </p:cNvPr>
              <p:cNvSpPr/>
              <p:nvPr/>
            </p:nvSpPr>
            <p:spPr>
              <a:xfrm>
                <a:off x="1632408" y="3724326"/>
                <a:ext cx="13417" cy="31488"/>
              </a:xfrm>
              <a:custGeom>
                <a:avLst/>
                <a:gdLst>
                  <a:gd name="connsiteX0" fmla="*/ 11778 w 13417"/>
                  <a:gd name="connsiteY0" fmla="*/ 5826 h 31488"/>
                  <a:gd name="connsiteX1" fmla="*/ 947 w 13417"/>
                  <a:gd name="connsiteY1" fmla="*/ 1887 h 31488"/>
                  <a:gd name="connsiteX2" fmla="*/ 9475 w 13417"/>
                  <a:gd name="connsiteY2" fmla="*/ 31059 h 31488"/>
                  <a:gd name="connsiteX3" fmla="*/ 11778 w 13417"/>
                  <a:gd name="connsiteY3" fmla="*/ 5826 h 31488"/>
                </a:gdLst>
                <a:ahLst/>
                <a:cxnLst>
                  <a:cxn ang="0">
                    <a:pos x="connsiteX0" y="connsiteY0"/>
                  </a:cxn>
                  <a:cxn ang="0">
                    <a:pos x="connsiteX1" y="connsiteY1"/>
                  </a:cxn>
                  <a:cxn ang="0">
                    <a:pos x="connsiteX2" y="connsiteY2"/>
                  </a:cxn>
                  <a:cxn ang="0">
                    <a:pos x="connsiteX3" y="connsiteY3"/>
                  </a:cxn>
                </a:cxnLst>
                <a:rect l="l" t="t" r="r" b="b"/>
                <a:pathLst>
                  <a:path w="13417" h="31488">
                    <a:moveTo>
                      <a:pt x="11778" y="5826"/>
                    </a:moveTo>
                    <a:cubicBezTo>
                      <a:pt x="11778" y="5826"/>
                      <a:pt x="3899" y="-4019"/>
                      <a:pt x="947" y="1887"/>
                    </a:cubicBezTo>
                    <a:cubicBezTo>
                      <a:pt x="-2006" y="7792"/>
                      <a:pt x="2254" y="26757"/>
                      <a:pt x="9475" y="31059"/>
                    </a:cubicBezTo>
                    <a:cubicBezTo>
                      <a:pt x="16705" y="35368"/>
                      <a:pt x="11778" y="5826"/>
                      <a:pt x="11778" y="5826"/>
                    </a:cubicBezTo>
                    <a:close/>
                  </a:path>
                </a:pathLst>
              </a:custGeom>
              <a:solidFill>
                <a:srgbClr val="FDD1B0"/>
              </a:solidFill>
              <a:ln w="822" cap="flat">
                <a:noFill/>
                <a:prstDash val="solid"/>
                <a:miter/>
              </a:ln>
            </p:spPr>
            <p:txBody>
              <a:bodyPr rtlCol="0" anchor="ctr"/>
              <a:lstStyle/>
              <a:p>
                <a:endParaRPr lang="en-US"/>
              </a:p>
            </p:txBody>
          </p:sp>
          <p:sp>
            <p:nvSpPr>
              <p:cNvPr id="549" name="Freeform 548">
                <a:extLst>
                  <a:ext uri="{FF2B5EF4-FFF2-40B4-BE49-F238E27FC236}">
                    <a16:creationId xmlns:a16="http://schemas.microsoft.com/office/drawing/2014/main" id="{9B458A69-BFDB-3FBC-9C49-902B85990370}"/>
                  </a:ext>
                </a:extLst>
              </p:cNvPr>
              <p:cNvSpPr/>
              <p:nvPr/>
            </p:nvSpPr>
            <p:spPr>
              <a:xfrm>
                <a:off x="1733800" y="3725884"/>
                <a:ext cx="23792" cy="33802"/>
              </a:xfrm>
              <a:custGeom>
                <a:avLst/>
                <a:gdLst>
                  <a:gd name="connsiteX0" fmla="*/ 11818 w 23792"/>
                  <a:gd name="connsiteY0" fmla="*/ 6234 h 33802"/>
                  <a:gd name="connsiteX1" fmla="*/ 22650 w 23792"/>
                  <a:gd name="connsiteY1" fmla="*/ 2294 h 33802"/>
                  <a:gd name="connsiteX2" fmla="*/ 11818 w 23792"/>
                  <a:gd name="connsiteY2" fmla="*/ 33802 h 33802"/>
                  <a:gd name="connsiteX3" fmla="*/ 0 w 23792"/>
                  <a:gd name="connsiteY3" fmla="*/ 22971 h 33802"/>
                  <a:gd name="connsiteX4" fmla="*/ 11818 w 23792"/>
                  <a:gd name="connsiteY4" fmla="*/ 6234 h 33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92" h="33802">
                    <a:moveTo>
                      <a:pt x="11818" y="6234"/>
                    </a:moveTo>
                    <a:cubicBezTo>
                      <a:pt x="11818" y="6234"/>
                      <a:pt x="18711" y="-4598"/>
                      <a:pt x="22650" y="2294"/>
                    </a:cubicBezTo>
                    <a:cubicBezTo>
                      <a:pt x="26590" y="9187"/>
                      <a:pt x="19698" y="33802"/>
                      <a:pt x="11818" y="33802"/>
                    </a:cubicBezTo>
                    <a:cubicBezTo>
                      <a:pt x="3939" y="33802"/>
                      <a:pt x="0" y="25923"/>
                      <a:pt x="0" y="22971"/>
                    </a:cubicBezTo>
                    <a:cubicBezTo>
                      <a:pt x="0" y="20026"/>
                      <a:pt x="11818" y="6234"/>
                      <a:pt x="11818" y="6234"/>
                    </a:cubicBezTo>
                    <a:close/>
                  </a:path>
                </a:pathLst>
              </a:custGeom>
              <a:solidFill>
                <a:srgbClr val="FDD1B0"/>
              </a:solidFill>
              <a:ln w="822" cap="flat">
                <a:noFill/>
                <a:prstDash val="solid"/>
                <a:miter/>
              </a:ln>
            </p:spPr>
            <p:txBody>
              <a:bodyPr rtlCol="0" anchor="ctr"/>
              <a:lstStyle/>
              <a:p>
                <a:endParaRPr lang="en-US"/>
              </a:p>
            </p:txBody>
          </p:sp>
          <p:sp>
            <p:nvSpPr>
              <p:cNvPr id="550" name="Freeform 549">
                <a:extLst>
                  <a:ext uri="{FF2B5EF4-FFF2-40B4-BE49-F238E27FC236}">
                    <a16:creationId xmlns:a16="http://schemas.microsoft.com/office/drawing/2014/main" id="{EF03F8C2-5B1B-DECA-1CD7-CE745954F1A6}"/>
                  </a:ext>
                </a:extLst>
              </p:cNvPr>
              <p:cNvSpPr/>
              <p:nvPr/>
            </p:nvSpPr>
            <p:spPr>
              <a:xfrm>
                <a:off x="1662238" y="3617779"/>
                <a:ext cx="65992" cy="34578"/>
              </a:xfrm>
              <a:custGeom>
                <a:avLst/>
                <a:gdLst>
                  <a:gd name="connsiteX0" fmla="*/ 2625 w 65992"/>
                  <a:gd name="connsiteY0" fmla="*/ 34578 h 34578"/>
                  <a:gd name="connsiteX1" fmla="*/ 2625 w 65992"/>
                  <a:gd name="connsiteY1" fmla="*/ 14881 h 34578"/>
                  <a:gd name="connsiteX2" fmla="*/ 15430 w 65992"/>
                  <a:gd name="connsiteY2" fmla="*/ 5036 h 34578"/>
                  <a:gd name="connsiteX3" fmla="*/ 34141 w 65992"/>
                  <a:gd name="connsiteY3" fmla="*/ 109 h 34578"/>
                  <a:gd name="connsiteX4" fmla="*/ 54817 w 65992"/>
                  <a:gd name="connsiteY4" fmla="*/ 11928 h 34578"/>
                  <a:gd name="connsiteX5" fmla="*/ 65649 w 65992"/>
                  <a:gd name="connsiteY5" fmla="*/ 24734 h 34578"/>
                  <a:gd name="connsiteX6" fmla="*/ 61709 w 65992"/>
                  <a:gd name="connsiteY6" fmla="*/ 34578 h 34578"/>
                  <a:gd name="connsiteX7" fmla="*/ 2625 w 65992"/>
                  <a:gd name="connsiteY7" fmla="*/ 34578 h 34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992" h="34578">
                    <a:moveTo>
                      <a:pt x="2625" y="34578"/>
                    </a:moveTo>
                    <a:cubicBezTo>
                      <a:pt x="2625" y="34578"/>
                      <a:pt x="-3281" y="20794"/>
                      <a:pt x="2625" y="14881"/>
                    </a:cubicBezTo>
                    <a:cubicBezTo>
                      <a:pt x="8530" y="8975"/>
                      <a:pt x="9517" y="5036"/>
                      <a:pt x="15430" y="5036"/>
                    </a:cubicBezTo>
                    <a:cubicBezTo>
                      <a:pt x="21335" y="5036"/>
                      <a:pt x="27249" y="-869"/>
                      <a:pt x="34141" y="109"/>
                    </a:cubicBezTo>
                    <a:cubicBezTo>
                      <a:pt x="41033" y="1096"/>
                      <a:pt x="48912" y="8975"/>
                      <a:pt x="54817" y="11928"/>
                    </a:cubicBezTo>
                    <a:cubicBezTo>
                      <a:pt x="60722" y="14881"/>
                      <a:pt x="67623" y="16854"/>
                      <a:pt x="65649" y="24734"/>
                    </a:cubicBezTo>
                    <a:cubicBezTo>
                      <a:pt x="63683" y="32613"/>
                      <a:pt x="61709" y="34578"/>
                      <a:pt x="61709" y="34578"/>
                    </a:cubicBezTo>
                    <a:lnTo>
                      <a:pt x="2625" y="34578"/>
                    </a:lnTo>
                    <a:close/>
                  </a:path>
                </a:pathLst>
              </a:custGeom>
              <a:solidFill>
                <a:srgbClr val="F49047"/>
              </a:solidFill>
              <a:ln w="822" cap="flat">
                <a:noFill/>
                <a:prstDash val="solid"/>
                <a:miter/>
              </a:ln>
            </p:spPr>
            <p:txBody>
              <a:bodyPr rtlCol="0" anchor="ctr"/>
              <a:lstStyle/>
              <a:p>
                <a:endParaRPr lang="en-US"/>
              </a:p>
            </p:txBody>
          </p:sp>
          <p:sp>
            <p:nvSpPr>
              <p:cNvPr id="551" name="Freeform 550">
                <a:extLst>
                  <a:ext uri="{FF2B5EF4-FFF2-40B4-BE49-F238E27FC236}">
                    <a16:creationId xmlns:a16="http://schemas.microsoft.com/office/drawing/2014/main" id="{C2C2DFBD-9DE7-D3B2-54BF-2500749F76C5}"/>
                  </a:ext>
                </a:extLst>
              </p:cNvPr>
              <p:cNvSpPr/>
              <p:nvPr/>
            </p:nvSpPr>
            <p:spPr>
              <a:xfrm>
                <a:off x="1520129" y="3819224"/>
                <a:ext cx="334793" cy="573672"/>
              </a:xfrm>
              <a:custGeom>
                <a:avLst/>
                <a:gdLst>
                  <a:gd name="connsiteX0" fmla="*/ 77771 w 334793"/>
                  <a:gd name="connsiteY0" fmla="*/ 27132 h 573672"/>
                  <a:gd name="connsiteX1" fmla="*/ 116179 w 334793"/>
                  <a:gd name="connsiteY1" fmla="*/ 12361 h 573672"/>
                  <a:gd name="connsiteX2" fmla="*/ 168371 w 334793"/>
                  <a:gd name="connsiteY2" fmla="*/ 1529 h 573672"/>
                  <a:gd name="connsiteX3" fmla="*/ 233361 w 334793"/>
                  <a:gd name="connsiteY3" fmla="*/ 13348 h 573672"/>
                  <a:gd name="connsiteX4" fmla="*/ 273735 w 334793"/>
                  <a:gd name="connsiteY4" fmla="*/ 39937 h 573672"/>
                  <a:gd name="connsiteX5" fmla="*/ 296385 w 334793"/>
                  <a:gd name="connsiteY5" fmla="*/ 76372 h 573672"/>
                  <a:gd name="connsiteX6" fmla="*/ 305251 w 334793"/>
                  <a:gd name="connsiteY6" fmla="*/ 100009 h 573672"/>
                  <a:gd name="connsiteX7" fmla="*/ 334794 w 334793"/>
                  <a:gd name="connsiteY7" fmla="*/ 147275 h 573672"/>
                  <a:gd name="connsiteX8" fmla="*/ 265864 w 334793"/>
                  <a:gd name="connsiteY8" fmla="*/ 209312 h 573672"/>
                  <a:gd name="connsiteX9" fmla="*/ 252080 w 334793"/>
                  <a:gd name="connsiteY9" fmla="*/ 195528 h 573672"/>
                  <a:gd name="connsiteX10" fmla="*/ 244201 w 334793"/>
                  <a:gd name="connsiteY10" fmla="*/ 247720 h 573672"/>
                  <a:gd name="connsiteX11" fmla="*/ 248141 w 334793"/>
                  <a:gd name="connsiteY11" fmla="*/ 345213 h 573672"/>
                  <a:gd name="connsiteX12" fmla="*/ 267838 w 334793"/>
                  <a:gd name="connsiteY12" fmla="*/ 431875 h 573672"/>
                  <a:gd name="connsiteX13" fmla="*/ 270791 w 334793"/>
                  <a:gd name="connsiteY13" fmla="*/ 496864 h 573672"/>
                  <a:gd name="connsiteX14" fmla="*/ 283596 w 334793"/>
                  <a:gd name="connsiteY14" fmla="*/ 556936 h 573672"/>
                  <a:gd name="connsiteX15" fmla="*/ 259959 w 334793"/>
                  <a:gd name="connsiteY15" fmla="*/ 573673 h 573672"/>
                  <a:gd name="connsiteX16" fmla="*/ 252080 w 334793"/>
                  <a:gd name="connsiteY16" fmla="*/ 529359 h 573672"/>
                  <a:gd name="connsiteX17" fmla="*/ 247154 w 334793"/>
                  <a:gd name="connsiteY17" fmla="*/ 573673 h 573672"/>
                  <a:gd name="connsiteX18" fmla="*/ 167393 w 334793"/>
                  <a:gd name="connsiteY18" fmla="*/ 563828 h 573672"/>
                  <a:gd name="connsiteX19" fmla="*/ 113234 w 334793"/>
                  <a:gd name="connsiteY19" fmla="*/ 557923 h 573672"/>
                  <a:gd name="connsiteX20" fmla="*/ 58089 w 334793"/>
                  <a:gd name="connsiteY20" fmla="*/ 557923 h 573672"/>
                  <a:gd name="connsiteX21" fmla="*/ 56124 w 334793"/>
                  <a:gd name="connsiteY21" fmla="*/ 535273 h 573672"/>
                  <a:gd name="connsiteX22" fmla="*/ 48245 w 334793"/>
                  <a:gd name="connsiteY22" fmla="*/ 534286 h 573672"/>
                  <a:gd name="connsiteX23" fmla="*/ 42340 w 334793"/>
                  <a:gd name="connsiteY23" fmla="*/ 552009 h 573672"/>
                  <a:gd name="connsiteX24" fmla="*/ 31508 w 334793"/>
                  <a:gd name="connsiteY24" fmla="*/ 544130 h 573672"/>
                  <a:gd name="connsiteX25" fmla="*/ 47266 w 334793"/>
                  <a:gd name="connsiteY25" fmla="*/ 480119 h 573672"/>
                  <a:gd name="connsiteX26" fmla="*/ 54158 w 334793"/>
                  <a:gd name="connsiteY26" fmla="*/ 425961 h 573672"/>
                  <a:gd name="connsiteX27" fmla="*/ 42340 w 334793"/>
                  <a:gd name="connsiteY27" fmla="*/ 393466 h 573672"/>
                  <a:gd name="connsiteX28" fmla="*/ 34460 w 334793"/>
                  <a:gd name="connsiteY28" fmla="*/ 370816 h 573672"/>
                  <a:gd name="connsiteX29" fmla="*/ 37413 w 334793"/>
                  <a:gd name="connsiteY29" fmla="*/ 320597 h 573672"/>
                  <a:gd name="connsiteX30" fmla="*/ 45292 w 334793"/>
                  <a:gd name="connsiteY30" fmla="*/ 232957 h 573672"/>
                  <a:gd name="connsiteX31" fmla="*/ 50219 w 334793"/>
                  <a:gd name="connsiteY31" fmla="*/ 191597 h 573672"/>
                  <a:gd name="connsiteX32" fmla="*/ 0 w 334793"/>
                  <a:gd name="connsiteY32" fmla="*/ 142357 h 573672"/>
                  <a:gd name="connsiteX33" fmla="*/ 29542 w 334793"/>
                  <a:gd name="connsiteY33" fmla="*/ 94104 h 573672"/>
                  <a:gd name="connsiteX34" fmla="*/ 57119 w 334793"/>
                  <a:gd name="connsiteY34" fmla="*/ 45851 h 573672"/>
                  <a:gd name="connsiteX35" fmla="*/ 77771 w 334793"/>
                  <a:gd name="connsiteY35" fmla="*/ 27132 h 57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34793" h="573672">
                    <a:moveTo>
                      <a:pt x="77771" y="27132"/>
                    </a:moveTo>
                    <a:cubicBezTo>
                      <a:pt x="89852" y="24113"/>
                      <a:pt x="105347" y="20240"/>
                      <a:pt x="116179" y="12361"/>
                    </a:cubicBezTo>
                    <a:cubicBezTo>
                      <a:pt x="127010" y="4482"/>
                      <a:pt x="149661" y="-3397"/>
                      <a:pt x="168371" y="1529"/>
                    </a:cubicBezTo>
                    <a:cubicBezTo>
                      <a:pt x="187082" y="6455"/>
                      <a:pt x="207758" y="-4376"/>
                      <a:pt x="233361" y="13348"/>
                    </a:cubicBezTo>
                    <a:cubicBezTo>
                      <a:pt x="258964" y="31071"/>
                      <a:pt x="259951" y="28119"/>
                      <a:pt x="273735" y="39937"/>
                    </a:cubicBezTo>
                    <a:cubicBezTo>
                      <a:pt x="287519" y="51756"/>
                      <a:pt x="292446" y="68493"/>
                      <a:pt x="296385" y="76372"/>
                    </a:cubicBezTo>
                    <a:cubicBezTo>
                      <a:pt x="300325" y="84251"/>
                      <a:pt x="300325" y="93109"/>
                      <a:pt x="305251" y="100009"/>
                    </a:cubicBezTo>
                    <a:cubicBezTo>
                      <a:pt x="310178" y="106901"/>
                      <a:pt x="334794" y="147275"/>
                      <a:pt x="334794" y="147275"/>
                    </a:cubicBezTo>
                    <a:lnTo>
                      <a:pt x="265864" y="209312"/>
                    </a:lnTo>
                    <a:lnTo>
                      <a:pt x="252080" y="195528"/>
                    </a:lnTo>
                    <a:cubicBezTo>
                      <a:pt x="252080" y="195528"/>
                      <a:pt x="246175" y="245746"/>
                      <a:pt x="244201" y="247720"/>
                    </a:cubicBezTo>
                    <a:cubicBezTo>
                      <a:pt x="242235" y="249686"/>
                      <a:pt x="245188" y="333395"/>
                      <a:pt x="248141" y="345213"/>
                    </a:cubicBezTo>
                    <a:cubicBezTo>
                      <a:pt x="251093" y="357032"/>
                      <a:pt x="266851" y="405285"/>
                      <a:pt x="267838" y="431875"/>
                    </a:cubicBezTo>
                    <a:cubicBezTo>
                      <a:pt x="268825" y="458464"/>
                      <a:pt x="269804" y="493912"/>
                      <a:pt x="270791" y="496864"/>
                    </a:cubicBezTo>
                    <a:cubicBezTo>
                      <a:pt x="271778" y="499817"/>
                      <a:pt x="284575" y="552009"/>
                      <a:pt x="283596" y="556936"/>
                    </a:cubicBezTo>
                    <a:cubicBezTo>
                      <a:pt x="282609" y="561862"/>
                      <a:pt x="259959" y="573673"/>
                      <a:pt x="259959" y="573673"/>
                    </a:cubicBezTo>
                    <a:lnTo>
                      <a:pt x="252080" y="529359"/>
                    </a:lnTo>
                    <a:lnTo>
                      <a:pt x="247154" y="573673"/>
                    </a:lnTo>
                    <a:cubicBezTo>
                      <a:pt x="247154" y="573673"/>
                      <a:pt x="171332" y="567767"/>
                      <a:pt x="167393" y="563828"/>
                    </a:cubicBezTo>
                    <a:cubicBezTo>
                      <a:pt x="163453" y="559888"/>
                      <a:pt x="139816" y="557923"/>
                      <a:pt x="113234" y="557923"/>
                    </a:cubicBezTo>
                    <a:cubicBezTo>
                      <a:pt x="86653" y="557923"/>
                      <a:pt x="61042" y="563828"/>
                      <a:pt x="58089" y="557923"/>
                    </a:cubicBezTo>
                    <a:cubicBezTo>
                      <a:pt x="55137" y="552018"/>
                      <a:pt x="56124" y="535273"/>
                      <a:pt x="56124" y="535273"/>
                    </a:cubicBezTo>
                    <a:lnTo>
                      <a:pt x="48245" y="534286"/>
                    </a:lnTo>
                    <a:cubicBezTo>
                      <a:pt x="48245" y="534286"/>
                      <a:pt x="45292" y="552009"/>
                      <a:pt x="42340" y="552009"/>
                    </a:cubicBezTo>
                    <a:cubicBezTo>
                      <a:pt x="39387" y="552009"/>
                      <a:pt x="31508" y="549057"/>
                      <a:pt x="31508" y="544130"/>
                    </a:cubicBezTo>
                    <a:cubicBezTo>
                      <a:pt x="31508" y="539204"/>
                      <a:pt x="46279" y="495877"/>
                      <a:pt x="47266" y="480119"/>
                    </a:cubicBezTo>
                    <a:cubicBezTo>
                      <a:pt x="48253" y="464361"/>
                      <a:pt x="57111" y="431866"/>
                      <a:pt x="54158" y="425961"/>
                    </a:cubicBezTo>
                    <a:cubicBezTo>
                      <a:pt x="51206" y="420056"/>
                      <a:pt x="37421" y="407251"/>
                      <a:pt x="42340" y="393466"/>
                    </a:cubicBezTo>
                    <a:cubicBezTo>
                      <a:pt x="47266" y="379682"/>
                      <a:pt x="34460" y="371803"/>
                      <a:pt x="34460" y="370816"/>
                    </a:cubicBezTo>
                    <a:cubicBezTo>
                      <a:pt x="34460" y="369829"/>
                      <a:pt x="36426" y="355058"/>
                      <a:pt x="37413" y="320597"/>
                    </a:cubicBezTo>
                    <a:cubicBezTo>
                      <a:pt x="38400" y="286129"/>
                      <a:pt x="43318" y="245755"/>
                      <a:pt x="45292" y="232957"/>
                    </a:cubicBezTo>
                    <a:cubicBezTo>
                      <a:pt x="47258" y="220152"/>
                      <a:pt x="50219" y="191597"/>
                      <a:pt x="50219" y="191597"/>
                    </a:cubicBezTo>
                    <a:lnTo>
                      <a:pt x="0" y="142357"/>
                    </a:lnTo>
                    <a:cubicBezTo>
                      <a:pt x="0" y="142357"/>
                      <a:pt x="23637" y="107888"/>
                      <a:pt x="29542" y="94104"/>
                    </a:cubicBezTo>
                    <a:cubicBezTo>
                      <a:pt x="35447" y="80320"/>
                      <a:pt x="54158" y="52743"/>
                      <a:pt x="57119" y="45851"/>
                    </a:cubicBezTo>
                    <a:cubicBezTo>
                      <a:pt x="60047" y="38942"/>
                      <a:pt x="73839" y="28110"/>
                      <a:pt x="77771" y="27132"/>
                    </a:cubicBezTo>
                    <a:close/>
                  </a:path>
                </a:pathLst>
              </a:custGeom>
              <a:solidFill>
                <a:srgbClr val="FFFFFF"/>
              </a:solidFill>
              <a:ln w="822" cap="flat">
                <a:noFill/>
                <a:prstDash val="solid"/>
                <a:miter/>
              </a:ln>
            </p:spPr>
            <p:txBody>
              <a:bodyPr rtlCol="0" anchor="ctr"/>
              <a:lstStyle/>
              <a:p>
                <a:endParaRPr lang="en-US"/>
              </a:p>
            </p:txBody>
          </p:sp>
          <p:sp>
            <p:nvSpPr>
              <p:cNvPr id="552" name="Freeform 551">
                <a:extLst>
                  <a:ext uri="{FF2B5EF4-FFF2-40B4-BE49-F238E27FC236}">
                    <a16:creationId xmlns:a16="http://schemas.microsoft.com/office/drawing/2014/main" id="{F49EA18C-E85A-3698-1F8A-B2597F1E92D4}"/>
                  </a:ext>
                </a:extLst>
              </p:cNvPr>
              <p:cNvSpPr/>
              <p:nvPr/>
            </p:nvSpPr>
            <p:spPr>
              <a:xfrm>
                <a:off x="1785119" y="4607845"/>
                <a:ext cx="86556" cy="69784"/>
              </a:xfrm>
              <a:custGeom>
                <a:avLst/>
                <a:gdLst>
                  <a:gd name="connsiteX0" fmla="*/ 874 w 86556"/>
                  <a:gd name="connsiteY0" fmla="*/ 68648 h 69784"/>
                  <a:gd name="connsiteX1" fmla="*/ 874 w 86556"/>
                  <a:gd name="connsiteY1" fmla="*/ 49938 h 69784"/>
                  <a:gd name="connsiteX2" fmla="*/ 16632 w 86556"/>
                  <a:gd name="connsiteY2" fmla="*/ 25322 h 69784"/>
                  <a:gd name="connsiteX3" fmla="*/ 29437 w 86556"/>
                  <a:gd name="connsiteY3" fmla="*/ 706 h 69784"/>
                  <a:gd name="connsiteX4" fmla="*/ 62919 w 86556"/>
                  <a:gd name="connsiteY4" fmla="*/ 10551 h 69784"/>
                  <a:gd name="connsiteX5" fmla="*/ 70798 w 86556"/>
                  <a:gd name="connsiteY5" fmla="*/ 5624 h 69784"/>
                  <a:gd name="connsiteX6" fmla="*/ 79171 w 86556"/>
                  <a:gd name="connsiteY6" fmla="*/ 19902 h 69784"/>
                  <a:gd name="connsiteX7" fmla="*/ 86556 w 86556"/>
                  <a:gd name="connsiteY7" fmla="*/ 45998 h 69784"/>
                  <a:gd name="connsiteX8" fmla="*/ 73751 w 86556"/>
                  <a:gd name="connsiteY8" fmla="*/ 68648 h 69784"/>
                  <a:gd name="connsiteX9" fmla="*/ 37316 w 86556"/>
                  <a:gd name="connsiteY9" fmla="*/ 68648 h 69784"/>
                  <a:gd name="connsiteX10" fmla="*/ 874 w 86556"/>
                  <a:gd name="connsiteY10" fmla="*/ 68648 h 6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556" h="69784">
                    <a:moveTo>
                      <a:pt x="874" y="68648"/>
                    </a:moveTo>
                    <a:cubicBezTo>
                      <a:pt x="874" y="68648"/>
                      <a:pt x="-1092" y="54864"/>
                      <a:pt x="874" y="49938"/>
                    </a:cubicBezTo>
                    <a:cubicBezTo>
                      <a:pt x="2839" y="45011"/>
                      <a:pt x="13679" y="35167"/>
                      <a:pt x="16632" y="25322"/>
                    </a:cubicBezTo>
                    <a:cubicBezTo>
                      <a:pt x="19584" y="15477"/>
                      <a:pt x="15645" y="3659"/>
                      <a:pt x="29437" y="706"/>
                    </a:cubicBezTo>
                    <a:cubicBezTo>
                      <a:pt x="43230" y="-2246"/>
                      <a:pt x="58979" y="4646"/>
                      <a:pt x="62919" y="10551"/>
                    </a:cubicBezTo>
                    <a:cubicBezTo>
                      <a:pt x="66859" y="16456"/>
                      <a:pt x="66859" y="2672"/>
                      <a:pt x="70798" y="5624"/>
                    </a:cubicBezTo>
                    <a:cubicBezTo>
                      <a:pt x="74738" y="8577"/>
                      <a:pt x="77197" y="15962"/>
                      <a:pt x="79171" y="19902"/>
                    </a:cubicBezTo>
                    <a:cubicBezTo>
                      <a:pt x="81136" y="23842"/>
                      <a:pt x="86556" y="39106"/>
                      <a:pt x="86556" y="45998"/>
                    </a:cubicBezTo>
                    <a:cubicBezTo>
                      <a:pt x="86556" y="52890"/>
                      <a:pt x="79664" y="66675"/>
                      <a:pt x="73751" y="68648"/>
                    </a:cubicBezTo>
                    <a:cubicBezTo>
                      <a:pt x="67845" y="70614"/>
                      <a:pt x="48148" y="69635"/>
                      <a:pt x="37316" y="68648"/>
                    </a:cubicBezTo>
                    <a:cubicBezTo>
                      <a:pt x="26476" y="67662"/>
                      <a:pt x="874" y="68648"/>
                      <a:pt x="874" y="68648"/>
                    </a:cubicBezTo>
                    <a:close/>
                  </a:path>
                </a:pathLst>
              </a:custGeom>
              <a:solidFill>
                <a:srgbClr val="EBB87D"/>
              </a:solidFill>
              <a:ln w="822" cap="flat">
                <a:noFill/>
                <a:prstDash val="solid"/>
                <a:miter/>
              </a:ln>
            </p:spPr>
            <p:txBody>
              <a:bodyPr rtlCol="0" anchor="ctr"/>
              <a:lstStyle/>
              <a:p>
                <a:endParaRPr lang="en-US"/>
              </a:p>
            </p:txBody>
          </p:sp>
          <p:sp>
            <p:nvSpPr>
              <p:cNvPr id="553" name="Freeform 552">
                <a:extLst>
                  <a:ext uri="{FF2B5EF4-FFF2-40B4-BE49-F238E27FC236}">
                    <a16:creationId xmlns:a16="http://schemas.microsoft.com/office/drawing/2014/main" id="{1828F30E-183F-27CD-3F5E-52E9E84F22EF}"/>
                  </a:ext>
                </a:extLst>
              </p:cNvPr>
              <p:cNvSpPr/>
              <p:nvPr/>
            </p:nvSpPr>
            <p:spPr>
              <a:xfrm>
                <a:off x="1585451" y="4597603"/>
                <a:ext cx="77487" cy="73710"/>
              </a:xfrm>
              <a:custGeom>
                <a:avLst/>
                <a:gdLst>
                  <a:gd name="connsiteX0" fmla="*/ 20327 w 77487"/>
                  <a:gd name="connsiteY0" fmla="*/ 23745 h 73710"/>
                  <a:gd name="connsiteX1" fmla="*/ 44943 w 77487"/>
                  <a:gd name="connsiteY1" fmla="*/ 108 h 73710"/>
                  <a:gd name="connsiteX2" fmla="*/ 67593 w 77487"/>
                  <a:gd name="connsiteY2" fmla="*/ 23745 h 73710"/>
                  <a:gd name="connsiteX3" fmla="*/ 75472 w 77487"/>
                  <a:gd name="connsiteY3" fmla="*/ 35563 h 73710"/>
                  <a:gd name="connsiteX4" fmla="*/ 73506 w 77487"/>
                  <a:gd name="connsiteY4" fmla="*/ 66093 h 73710"/>
                  <a:gd name="connsiteX5" fmla="*/ 12456 w 77487"/>
                  <a:gd name="connsiteY5" fmla="*/ 72985 h 73710"/>
                  <a:gd name="connsiteX6" fmla="*/ 637 w 77487"/>
                  <a:gd name="connsiteY6" fmla="*/ 52308 h 73710"/>
                  <a:gd name="connsiteX7" fmla="*/ 10482 w 77487"/>
                  <a:gd name="connsiteY7" fmla="*/ 32611 h 73710"/>
                  <a:gd name="connsiteX8" fmla="*/ 20327 w 77487"/>
                  <a:gd name="connsiteY8" fmla="*/ 23745 h 73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87" h="73710">
                    <a:moveTo>
                      <a:pt x="20327" y="23745"/>
                    </a:moveTo>
                    <a:cubicBezTo>
                      <a:pt x="20327" y="23745"/>
                      <a:pt x="23279" y="-1858"/>
                      <a:pt x="44943" y="108"/>
                    </a:cubicBezTo>
                    <a:cubicBezTo>
                      <a:pt x="66606" y="2073"/>
                      <a:pt x="67593" y="21771"/>
                      <a:pt x="67593" y="23745"/>
                    </a:cubicBezTo>
                    <a:cubicBezTo>
                      <a:pt x="67593" y="25711"/>
                      <a:pt x="74485" y="30637"/>
                      <a:pt x="75472" y="35563"/>
                    </a:cubicBezTo>
                    <a:cubicBezTo>
                      <a:pt x="76459" y="40490"/>
                      <a:pt x="80398" y="59201"/>
                      <a:pt x="73506" y="66093"/>
                    </a:cubicBezTo>
                    <a:cubicBezTo>
                      <a:pt x="66614" y="72985"/>
                      <a:pt x="19348" y="74959"/>
                      <a:pt x="12456" y="72985"/>
                    </a:cubicBezTo>
                    <a:cubicBezTo>
                      <a:pt x="5564" y="71019"/>
                      <a:pt x="-2315" y="59201"/>
                      <a:pt x="637" y="52308"/>
                    </a:cubicBezTo>
                    <a:cubicBezTo>
                      <a:pt x="3590" y="45416"/>
                      <a:pt x="9503" y="36550"/>
                      <a:pt x="10482" y="32611"/>
                    </a:cubicBezTo>
                    <a:cubicBezTo>
                      <a:pt x="11469" y="28671"/>
                      <a:pt x="20327" y="23745"/>
                      <a:pt x="20327" y="23745"/>
                    </a:cubicBezTo>
                    <a:close/>
                  </a:path>
                </a:pathLst>
              </a:custGeom>
              <a:solidFill>
                <a:srgbClr val="EBB87D"/>
              </a:solidFill>
              <a:ln w="822" cap="flat">
                <a:noFill/>
                <a:prstDash val="solid"/>
                <a:miter/>
              </a:ln>
            </p:spPr>
            <p:txBody>
              <a:bodyPr rtlCol="0" anchor="ctr"/>
              <a:lstStyle/>
              <a:p>
                <a:endParaRPr lang="en-US"/>
              </a:p>
            </p:txBody>
          </p:sp>
          <p:sp>
            <p:nvSpPr>
              <p:cNvPr id="554" name="Freeform 553">
                <a:extLst>
                  <a:ext uri="{FF2B5EF4-FFF2-40B4-BE49-F238E27FC236}">
                    <a16:creationId xmlns:a16="http://schemas.microsoft.com/office/drawing/2014/main" id="{A117828A-7147-0AA8-4485-5C1A25339CBB}"/>
                  </a:ext>
                </a:extLst>
              </p:cNvPr>
              <p:cNvSpPr/>
              <p:nvPr/>
            </p:nvSpPr>
            <p:spPr>
              <a:xfrm>
                <a:off x="1640732" y="3766587"/>
                <a:ext cx="108818" cy="98471"/>
              </a:xfrm>
              <a:custGeom>
                <a:avLst/>
                <a:gdLst>
                  <a:gd name="connsiteX0" fmla="*/ 108818 w 108818"/>
                  <a:gd name="connsiteY0" fmla="*/ 65977 h 98471"/>
                  <a:gd name="connsiteX1" fmla="*/ 71397 w 108818"/>
                  <a:gd name="connsiteY1" fmla="*/ 96506 h 98471"/>
                  <a:gd name="connsiteX2" fmla="*/ 14278 w 108818"/>
                  <a:gd name="connsiteY2" fmla="*/ 98472 h 98471"/>
                  <a:gd name="connsiteX3" fmla="*/ 0 w 108818"/>
                  <a:gd name="connsiteY3" fmla="*/ 66470 h 98471"/>
                  <a:gd name="connsiteX4" fmla="*/ 16252 w 108818"/>
                  <a:gd name="connsiteY4" fmla="*/ 51206 h 98471"/>
                  <a:gd name="connsiteX5" fmla="*/ 18053 w 108818"/>
                  <a:gd name="connsiteY5" fmla="*/ 32832 h 98471"/>
                  <a:gd name="connsiteX6" fmla="*/ 16252 w 108818"/>
                  <a:gd name="connsiteY6" fmla="*/ 19698 h 98471"/>
                  <a:gd name="connsiteX7" fmla="*/ 88142 w 108818"/>
                  <a:gd name="connsiteY7" fmla="*/ 0 h 98471"/>
                  <a:gd name="connsiteX8" fmla="*/ 85683 w 108818"/>
                  <a:gd name="connsiteY8" fmla="*/ 25216 h 98471"/>
                  <a:gd name="connsiteX9" fmla="*/ 85189 w 108818"/>
                  <a:gd name="connsiteY9" fmla="*/ 42340 h 98471"/>
                  <a:gd name="connsiteX10" fmla="*/ 108818 w 108818"/>
                  <a:gd name="connsiteY10" fmla="*/ 65977 h 9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818" h="98471">
                    <a:moveTo>
                      <a:pt x="108818" y="65977"/>
                    </a:moveTo>
                    <a:cubicBezTo>
                      <a:pt x="108818" y="65977"/>
                      <a:pt x="73370" y="94532"/>
                      <a:pt x="71397" y="96506"/>
                    </a:cubicBezTo>
                    <a:cubicBezTo>
                      <a:pt x="69431" y="98472"/>
                      <a:pt x="14278" y="98472"/>
                      <a:pt x="14278" y="98472"/>
                    </a:cubicBezTo>
                    <a:lnTo>
                      <a:pt x="0" y="66470"/>
                    </a:lnTo>
                    <a:cubicBezTo>
                      <a:pt x="0" y="66470"/>
                      <a:pt x="11325" y="57119"/>
                      <a:pt x="16252" y="51206"/>
                    </a:cubicBezTo>
                    <a:cubicBezTo>
                      <a:pt x="18760" y="48195"/>
                      <a:pt x="18711" y="40070"/>
                      <a:pt x="18053" y="32832"/>
                    </a:cubicBezTo>
                    <a:cubicBezTo>
                      <a:pt x="17436" y="25858"/>
                      <a:pt x="16252" y="19698"/>
                      <a:pt x="16252" y="19698"/>
                    </a:cubicBezTo>
                    <a:lnTo>
                      <a:pt x="88142" y="0"/>
                    </a:lnTo>
                    <a:cubicBezTo>
                      <a:pt x="88142" y="0"/>
                      <a:pt x="86587" y="13192"/>
                      <a:pt x="85683" y="25216"/>
                    </a:cubicBezTo>
                    <a:cubicBezTo>
                      <a:pt x="85140" y="32339"/>
                      <a:pt x="84827" y="39042"/>
                      <a:pt x="85189" y="42340"/>
                    </a:cubicBezTo>
                    <a:cubicBezTo>
                      <a:pt x="86176" y="51206"/>
                      <a:pt x="108818" y="65977"/>
                      <a:pt x="108818" y="65977"/>
                    </a:cubicBezTo>
                    <a:close/>
                  </a:path>
                </a:pathLst>
              </a:custGeom>
              <a:solidFill>
                <a:srgbClr val="FDD1B0"/>
              </a:solidFill>
              <a:ln w="822" cap="flat">
                <a:noFill/>
                <a:prstDash val="solid"/>
                <a:miter/>
              </a:ln>
            </p:spPr>
            <p:txBody>
              <a:bodyPr rtlCol="0" anchor="ctr"/>
              <a:lstStyle/>
              <a:p>
                <a:endParaRPr lang="en-US"/>
              </a:p>
            </p:txBody>
          </p:sp>
          <p:sp>
            <p:nvSpPr>
              <p:cNvPr id="555" name="Freeform 554">
                <a:extLst>
                  <a:ext uri="{FF2B5EF4-FFF2-40B4-BE49-F238E27FC236}">
                    <a16:creationId xmlns:a16="http://schemas.microsoft.com/office/drawing/2014/main" id="{262D290C-9F30-10D0-0863-B17439B3FB22}"/>
                  </a:ext>
                </a:extLst>
              </p:cNvPr>
              <p:cNvSpPr/>
              <p:nvPr/>
            </p:nvSpPr>
            <p:spPr>
              <a:xfrm>
                <a:off x="1656992" y="3766587"/>
                <a:ext cx="71882" cy="44354"/>
              </a:xfrm>
              <a:custGeom>
                <a:avLst/>
                <a:gdLst>
                  <a:gd name="connsiteX0" fmla="*/ 71882 w 71882"/>
                  <a:gd name="connsiteY0" fmla="*/ 0 h 44354"/>
                  <a:gd name="connsiteX1" fmla="*/ 69423 w 71882"/>
                  <a:gd name="connsiteY1" fmla="*/ 25216 h 44354"/>
                  <a:gd name="connsiteX2" fmla="*/ 31508 w 71882"/>
                  <a:gd name="connsiteY2" fmla="*/ 44313 h 44354"/>
                  <a:gd name="connsiteX3" fmla="*/ 1801 w 71882"/>
                  <a:gd name="connsiteY3" fmla="*/ 32832 h 44354"/>
                  <a:gd name="connsiteX4" fmla="*/ 0 w 71882"/>
                  <a:gd name="connsiteY4" fmla="*/ 19698 h 44354"/>
                  <a:gd name="connsiteX5" fmla="*/ 71882 w 71882"/>
                  <a:gd name="connsiteY5" fmla="*/ 0 h 44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882" h="44354">
                    <a:moveTo>
                      <a:pt x="71882" y="0"/>
                    </a:moveTo>
                    <a:cubicBezTo>
                      <a:pt x="71882" y="0"/>
                      <a:pt x="70327" y="13192"/>
                      <a:pt x="69423" y="25216"/>
                    </a:cubicBezTo>
                    <a:cubicBezTo>
                      <a:pt x="60672" y="37833"/>
                      <a:pt x="47167" y="44963"/>
                      <a:pt x="31508" y="44313"/>
                    </a:cubicBezTo>
                    <a:cubicBezTo>
                      <a:pt x="17222" y="43721"/>
                      <a:pt x="8340" y="39165"/>
                      <a:pt x="1801" y="32832"/>
                    </a:cubicBezTo>
                    <a:cubicBezTo>
                      <a:pt x="1184" y="25858"/>
                      <a:pt x="0" y="19698"/>
                      <a:pt x="0" y="19698"/>
                    </a:cubicBezTo>
                    <a:lnTo>
                      <a:pt x="71882" y="0"/>
                    </a:lnTo>
                    <a:close/>
                  </a:path>
                </a:pathLst>
              </a:custGeom>
              <a:solidFill>
                <a:srgbClr val="FDD1B0"/>
              </a:solidFill>
              <a:ln w="822" cap="flat">
                <a:noFill/>
                <a:prstDash val="solid"/>
                <a:miter/>
              </a:ln>
            </p:spPr>
            <p:txBody>
              <a:bodyPr rtlCol="0" anchor="ctr"/>
              <a:lstStyle/>
              <a:p>
                <a:endParaRPr lang="en-US"/>
              </a:p>
            </p:txBody>
          </p:sp>
          <p:sp>
            <p:nvSpPr>
              <p:cNvPr id="556" name="Freeform 555">
                <a:extLst>
                  <a:ext uri="{FF2B5EF4-FFF2-40B4-BE49-F238E27FC236}">
                    <a16:creationId xmlns:a16="http://schemas.microsoft.com/office/drawing/2014/main" id="{EA304B1A-09C4-7926-546F-7DE6B6D59B87}"/>
                  </a:ext>
                </a:extLst>
              </p:cNvPr>
              <p:cNvSpPr/>
              <p:nvPr/>
            </p:nvSpPr>
            <p:spPr>
              <a:xfrm>
                <a:off x="1632376" y="3826523"/>
                <a:ext cx="124074" cy="61185"/>
              </a:xfrm>
              <a:custGeom>
                <a:avLst/>
                <a:gdLst>
                  <a:gd name="connsiteX0" fmla="*/ 9507 w 124074"/>
                  <a:gd name="connsiteY0" fmla="*/ 3079 h 61185"/>
                  <a:gd name="connsiteX1" fmla="*/ 32487 w 124074"/>
                  <a:gd name="connsiteY1" fmla="*/ 23764 h 61185"/>
                  <a:gd name="connsiteX2" fmla="*/ 110364 w 124074"/>
                  <a:gd name="connsiteY2" fmla="*/ 28 h 61185"/>
                  <a:gd name="connsiteX3" fmla="*/ 124074 w 124074"/>
                  <a:gd name="connsiteY3" fmla="*/ 9980 h 61185"/>
                  <a:gd name="connsiteX4" fmla="*/ 95519 w 124074"/>
                  <a:gd name="connsiteY4" fmla="*/ 56259 h 61185"/>
                  <a:gd name="connsiteX5" fmla="*/ 16737 w 124074"/>
                  <a:gd name="connsiteY5" fmla="*/ 61185 h 61185"/>
                  <a:gd name="connsiteX6" fmla="*/ 0 w 124074"/>
                  <a:gd name="connsiteY6" fmla="*/ 22777 h 61185"/>
                  <a:gd name="connsiteX7" fmla="*/ 9507 w 124074"/>
                  <a:gd name="connsiteY7" fmla="*/ 3079 h 61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074" h="61185">
                    <a:moveTo>
                      <a:pt x="9507" y="3079"/>
                    </a:moveTo>
                    <a:cubicBezTo>
                      <a:pt x="9507" y="3079"/>
                      <a:pt x="4918" y="17859"/>
                      <a:pt x="32487" y="23764"/>
                    </a:cubicBezTo>
                    <a:cubicBezTo>
                      <a:pt x="60063" y="29669"/>
                      <a:pt x="108472" y="-1058"/>
                      <a:pt x="110364" y="28"/>
                    </a:cubicBezTo>
                    <a:cubicBezTo>
                      <a:pt x="112256" y="1114"/>
                      <a:pt x="124074" y="9980"/>
                      <a:pt x="124074" y="9980"/>
                    </a:cubicBezTo>
                    <a:lnTo>
                      <a:pt x="95519" y="56259"/>
                    </a:lnTo>
                    <a:lnTo>
                      <a:pt x="16737" y="61185"/>
                    </a:lnTo>
                    <a:lnTo>
                      <a:pt x="0" y="22777"/>
                    </a:lnTo>
                    <a:lnTo>
                      <a:pt x="9507" y="3079"/>
                    </a:lnTo>
                    <a:close/>
                  </a:path>
                </a:pathLst>
              </a:custGeom>
              <a:solidFill>
                <a:srgbClr val="FFFFFF"/>
              </a:solidFill>
              <a:ln w="822" cap="flat">
                <a:noFill/>
                <a:prstDash val="solid"/>
                <a:miter/>
              </a:ln>
            </p:spPr>
            <p:txBody>
              <a:bodyPr rtlCol="0" anchor="ctr"/>
              <a:lstStyle/>
              <a:p>
                <a:endParaRPr lang="en-US"/>
              </a:p>
            </p:txBody>
          </p:sp>
          <p:sp>
            <p:nvSpPr>
              <p:cNvPr id="557" name="Freeform 556">
                <a:extLst>
                  <a:ext uri="{FF2B5EF4-FFF2-40B4-BE49-F238E27FC236}">
                    <a16:creationId xmlns:a16="http://schemas.microsoft.com/office/drawing/2014/main" id="{87FA5133-37C3-2EA9-10D4-DAC2FE15ADB3}"/>
                  </a:ext>
                </a:extLst>
              </p:cNvPr>
              <p:cNvSpPr/>
              <p:nvPr/>
            </p:nvSpPr>
            <p:spPr>
              <a:xfrm>
                <a:off x="1641886" y="3673657"/>
                <a:ext cx="100853" cy="131371"/>
              </a:xfrm>
              <a:custGeom>
                <a:avLst/>
                <a:gdLst>
                  <a:gd name="connsiteX0" fmla="*/ 1314 w 100853"/>
                  <a:gd name="connsiteY0" fmla="*/ 33845 h 131371"/>
                  <a:gd name="connsiteX1" fmla="*/ 6 w 100853"/>
                  <a:gd name="connsiteY1" fmla="*/ 60575 h 131371"/>
                  <a:gd name="connsiteX2" fmla="*/ 6240 w 100853"/>
                  <a:gd name="connsiteY2" fmla="*/ 105727 h 131371"/>
                  <a:gd name="connsiteX3" fmla="*/ 46614 w 100853"/>
                  <a:gd name="connsiteY3" fmla="*/ 131330 h 131371"/>
                  <a:gd name="connsiteX4" fmla="*/ 93880 w 100853"/>
                  <a:gd name="connsiteY4" fmla="*/ 88982 h 131371"/>
                  <a:gd name="connsiteX5" fmla="*/ 95846 w 100853"/>
                  <a:gd name="connsiteY5" fmla="*/ 27932 h 131371"/>
                  <a:gd name="connsiteX6" fmla="*/ 1314 w 100853"/>
                  <a:gd name="connsiteY6" fmla="*/ 33845 h 131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853" h="131371">
                    <a:moveTo>
                      <a:pt x="1314" y="33845"/>
                    </a:moveTo>
                    <a:cubicBezTo>
                      <a:pt x="565" y="37530"/>
                      <a:pt x="-68" y="48304"/>
                      <a:pt x="6" y="60575"/>
                    </a:cubicBezTo>
                    <a:cubicBezTo>
                      <a:pt x="113" y="77912"/>
                      <a:pt x="1626" y="98235"/>
                      <a:pt x="6240" y="105727"/>
                    </a:cubicBezTo>
                    <a:cubicBezTo>
                      <a:pt x="14119" y="118533"/>
                      <a:pt x="22977" y="130343"/>
                      <a:pt x="46614" y="131330"/>
                    </a:cubicBezTo>
                    <a:cubicBezTo>
                      <a:pt x="70251" y="132317"/>
                      <a:pt x="88962" y="115572"/>
                      <a:pt x="93880" y="88982"/>
                    </a:cubicBezTo>
                    <a:cubicBezTo>
                      <a:pt x="98806" y="62392"/>
                      <a:pt x="105699" y="43682"/>
                      <a:pt x="95846" y="27932"/>
                    </a:cubicBezTo>
                    <a:cubicBezTo>
                      <a:pt x="86001" y="12182"/>
                      <a:pt x="14119" y="-29179"/>
                      <a:pt x="1314" y="33845"/>
                    </a:cubicBezTo>
                    <a:close/>
                  </a:path>
                </a:pathLst>
              </a:custGeom>
              <a:solidFill>
                <a:srgbClr val="FDD1B0"/>
              </a:solidFill>
              <a:ln w="822" cap="flat">
                <a:noFill/>
                <a:prstDash val="solid"/>
                <a:miter/>
              </a:ln>
            </p:spPr>
            <p:txBody>
              <a:bodyPr rtlCol="0" anchor="ctr"/>
              <a:lstStyle/>
              <a:p>
                <a:endParaRPr lang="en-US"/>
              </a:p>
            </p:txBody>
          </p:sp>
          <p:sp>
            <p:nvSpPr>
              <p:cNvPr id="558" name="Freeform 557">
                <a:extLst>
                  <a:ext uri="{FF2B5EF4-FFF2-40B4-BE49-F238E27FC236}">
                    <a16:creationId xmlns:a16="http://schemas.microsoft.com/office/drawing/2014/main" id="{F32DB2C6-7750-234D-990E-43EE5BAB8C2E}"/>
                  </a:ext>
                </a:extLst>
              </p:cNvPr>
              <p:cNvSpPr/>
              <p:nvPr/>
            </p:nvSpPr>
            <p:spPr>
              <a:xfrm>
                <a:off x="1640247" y="3668081"/>
                <a:ext cx="107048" cy="74231"/>
              </a:xfrm>
              <a:custGeom>
                <a:avLst/>
                <a:gdLst>
                  <a:gd name="connsiteX0" fmla="*/ 0 w 107048"/>
                  <a:gd name="connsiteY0" fmla="*/ 70938 h 74231"/>
                  <a:gd name="connsiteX1" fmla="*/ 11819 w 107048"/>
                  <a:gd name="connsiteY1" fmla="*/ 47301 h 74231"/>
                  <a:gd name="connsiteX2" fmla="*/ 35456 w 107048"/>
                  <a:gd name="connsiteY2" fmla="*/ 45335 h 74231"/>
                  <a:gd name="connsiteX3" fmla="*/ 41361 w 107048"/>
                  <a:gd name="connsiteY3" fmla="*/ 34503 h 74231"/>
                  <a:gd name="connsiteX4" fmla="*/ 41361 w 107048"/>
                  <a:gd name="connsiteY4" fmla="*/ 45335 h 74231"/>
                  <a:gd name="connsiteX5" fmla="*/ 56132 w 107048"/>
                  <a:gd name="connsiteY5" fmla="*/ 46322 h 74231"/>
                  <a:gd name="connsiteX6" fmla="*/ 58098 w 107048"/>
                  <a:gd name="connsiteY6" fmla="*/ 38443 h 74231"/>
                  <a:gd name="connsiteX7" fmla="*/ 59085 w 107048"/>
                  <a:gd name="connsiteY7" fmla="*/ 46322 h 74231"/>
                  <a:gd name="connsiteX8" fmla="*/ 73856 w 107048"/>
                  <a:gd name="connsiteY8" fmla="*/ 47309 h 74231"/>
                  <a:gd name="connsiteX9" fmla="*/ 99459 w 107048"/>
                  <a:gd name="connsiteY9" fmla="*/ 63067 h 74231"/>
                  <a:gd name="connsiteX10" fmla="*/ 103891 w 107048"/>
                  <a:gd name="connsiteY10" fmla="*/ 70453 h 74231"/>
                  <a:gd name="connsiteX11" fmla="*/ 97493 w 107048"/>
                  <a:gd name="connsiteY11" fmla="*/ 24659 h 74231"/>
                  <a:gd name="connsiteX12" fmla="*/ 45300 w 107048"/>
                  <a:gd name="connsiteY12" fmla="*/ 43 h 74231"/>
                  <a:gd name="connsiteX13" fmla="*/ 3446 w 107048"/>
                  <a:gd name="connsiteY13" fmla="*/ 28105 h 74231"/>
                  <a:gd name="connsiteX14" fmla="*/ 0 w 107048"/>
                  <a:gd name="connsiteY14" fmla="*/ 70938 h 74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048" h="74231">
                    <a:moveTo>
                      <a:pt x="0" y="70938"/>
                    </a:moveTo>
                    <a:cubicBezTo>
                      <a:pt x="0" y="70938"/>
                      <a:pt x="5905" y="52227"/>
                      <a:pt x="11819" y="47301"/>
                    </a:cubicBezTo>
                    <a:cubicBezTo>
                      <a:pt x="17724" y="42374"/>
                      <a:pt x="33482" y="45335"/>
                      <a:pt x="35456" y="45335"/>
                    </a:cubicBezTo>
                    <a:cubicBezTo>
                      <a:pt x="37430" y="45335"/>
                      <a:pt x="41361" y="34503"/>
                      <a:pt x="41361" y="34503"/>
                    </a:cubicBezTo>
                    <a:cubicBezTo>
                      <a:pt x="41361" y="34503"/>
                      <a:pt x="40374" y="44348"/>
                      <a:pt x="41361" y="45335"/>
                    </a:cubicBezTo>
                    <a:cubicBezTo>
                      <a:pt x="42348" y="46322"/>
                      <a:pt x="56132" y="46322"/>
                      <a:pt x="56132" y="46322"/>
                    </a:cubicBezTo>
                    <a:lnTo>
                      <a:pt x="58098" y="38443"/>
                    </a:lnTo>
                    <a:lnTo>
                      <a:pt x="59085" y="46322"/>
                    </a:lnTo>
                    <a:cubicBezTo>
                      <a:pt x="59085" y="46322"/>
                      <a:pt x="67951" y="45335"/>
                      <a:pt x="73856" y="47309"/>
                    </a:cubicBezTo>
                    <a:cubicBezTo>
                      <a:pt x="79761" y="49275"/>
                      <a:pt x="99220" y="50607"/>
                      <a:pt x="99459" y="63067"/>
                    </a:cubicBezTo>
                    <a:cubicBezTo>
                      <a:pt x="99738" y="77731"/>
                      <a:pt x="101918" y="75379"/>
                      <a:pt x="103891" y="70453"/>
                    </a:cubicBezTo>
                    <a:cubicBezTo>
                      <a:pt x="103891" y="70453"/>
                      <a:pt x="114230" y="44356"/>
                      <a:pt x="97493" y="24659"/>
                    </a:cubicBezTo>
                    <a:cubicBezTo>
                      <a:pt x="80756" y="4961"/>
                      <a:pt x="69916" y="1022"/>
                      <a:pt x="45300" y="43"/>
                    </a:cubicBezTo>
                    <a:cubicBezTo>
                      <a:pt x="20685" y="-944"/>
                      <a:pt x="5420" y="15307"/>
                      <a:pt x="3446" y="28105"/>
                    </a:cubicBezTo>
                    <a:cubicBezTo>
                      <a:pt x="1472" y="40902"/>
                      <a:pt x="0" y="70938"/>
                      <a:pt x="0" y="70938"/>
                    </a:cubicBezTo>
                    <a:close/>
                  </a:path>
                </a:pathLst>
              </a:custGeom>
              <a:solidFill>
                <a:srgbClr val="F49047"/>
              </a:solidFill>
              <a:ln w="822" cap="flat">
                <a:noFill/>
                <a:prstDash val="solid"/>
                <a:miter/>
              </a:ln>
            </p:spPr>
            <p:txBody>
              <a:bodyPr rtlCol="0" anchor="ctr"/>
              <a:lstStyle/>
              <a:p>
                <a:endParaRPr lang="en-US"/>
              </a:p>
            </p:txBody>
          </p:sp>
          <p:sp>
            <p:nvSpPr>
              <p:cNvPr id="559" name="Freeform 558">
                <a:extLst>
                  <a:ext uri="{FF2B5EF4-FFF2-40B4-BE49-F238E27FC236}">
                    <a16:creationId xmlns:a16="http://schemas.microsoft.com/office/drawing/2014/main" id="{33354982-560A-F025-6F3B-8F374F17E43C}"/>
                  </a:ext>
                </a:extLst>
              </p:cNvPr>
              <p:cNvSpPr/>
              <p:nvPr/>
            </p:nvSpPr>
            <p:spPr>
              <a:xfrm>
                <a:off x="1668040" y="3643515"/>
                <a:ext cx="53450" cy="4603"/>
              </a:xfrm>
              <a:custGeom>
                <a:avLst/>
                <a:gdLst>
                  <a:gd name="connsiteX0" fmla="*/ 285 w 53450"/>
                  <a:gd name="connsiteY0" fmla="*/ 4598 h 4603"/>
                  <a:gd name="connsiteX1" fmla="*/ 53448 w 53450"/>
                  <a:gd name="connsiteY1" fmla="*/ 4409 h 4603"/>
                  <a:gd name="connsiteX2" fmla="*/ 285 w 53450"/>
                  <a:gd name="connsiteY2" fmla="*/ 4598 h 4603"/>
                </a:gdLst>
                <a:ahLst/>
                <a:cxnLst>
                  <a:cxn ang="0">
                    <a:pos x="connsiteX0" y="connsiteY0"/>
                  </a:cxn>
                  <a:cxn ang="0">
                    <a:pos x="connsiteX1" y="connsiteY1"/>
                  </a:cxn>
                  <a:cxn ang="0">
                    <a:pos x="connsiteX2" y="connsiteY2"/>
                  </a:cxn>
                </a:cxnLst>
                <a:rect l="l" t="t" r="r" b="b"/>
                <a:pathLst>
                  <a:path w="53450" h="4603">
                    <a:moveTo>
                      <a:pt x="285" y="4598"/>
                    </a:moveTo>
                    <a:cubicBezTo>
                      <a:pt x="-3342" y="4878"/>
                      <a:pt x="28380" y="-5756"/>
                      <a:pt x="53448" y="4409"/>
                    </a:cubicBezTo>
                    <a:cubicBezTo>
                      <a:pt x="53818" y="3093"/>
                      <a:pt x="4554" y="1234"/>
                      <a:pt x="285" y="4598"/>
                    </a:cubicBezTo>
                    <a:close/>
                  </a:path>
                </a:pathLst>
              </a:custGeom>
              <a:solidFill>
                <a:srgbClr val="F49047"/>
              </a:solidFill>
              <a:ln w="822" cap="flat">
                <a:noFill/>
                <a:prstDash val="solid"/>
                <a:miter/>
              </a:ln>
            </p:spPr>
            <p:txBody>
              <a:bodyPr rtlCol="0" anchor="ctr"/>
              <a:lstStyle/>
              <a:p>
                <a:endParaRPr lang="en-US"/>
              </a:p>
            </p:txBody>
          </p:sp>
          <p:sp>
            <p:nvSpPr>
              <p:cNvPr id="560" name="Freeform 559">
                <a:extLst>
                  <a:ext uri="{FF2B5EF4-FFF2-40B4-BE49-F238E27FC236}">
                    <a16:creationId xmlns:a16="http://schemas.microsoft.com/office/drawing/2014/main" id="{6B06FE7A-10DB-3375-4EC0-5B71D2FB39C9}"/>
                  </a:ext>
                </a:extLst>
              </p:cNvPr>
              <p:cNvSpPr/>
              <p:nvPr/>
            </p:nvSpPr>
            <p:spPr>
              <a:xfrm>
                <a:off x="1747007" y="3941361"/>
                <a:ext cx="15842" cy="57131"/>
              </a:xfrm>
              <a:custGeom>
                <a:avLst/>
                <a:gdLst>
                  <a:gd name="connsiteX0" fmla="*/ 15842 w 15842"/>
                  <a:gd name="connsiteY0" fmla="*/ 57131 h 57131"/>
                  <a:gd name="connsiteX1" fmla="*/ 2058 w 15842"/>
                  <a:gd name="connsiteY1" fmla="*/ 12 h 57131"/>
                  <a:gd name="connsiteX2" fmla="*/ 15842 w 15842"/>
                  <a:gd name="connsiteY2" fmla="*/ 57131 h 57131"/>
                </a:gdLst>
                <a:ahLst/>
                <a:cxnLst>
                  <a:cxn ang="0">
                    <a:pos x="connsiteX0" y="connsiteY0"/>
                  </a:cxn>
                  <a:cxn ang="0">
                    <a:pos x="connsiteX1" y="connsiteY1"/>
                  </a:cxn>
                  <a:cxn ang="0">
                    <a:pos x="connsiteX2" y="connsiteY2"/>
                  </a:cxn>
                </a:cxnLst>
                <a:rect l="l" t="t" r="r" b="b"/>
                <a:pathLst>
                  <a:path w="15842" h="57131">
                    <a:moveTo>
                      <a:pt x="15842" y="57131"/>
                    </a:moveTo>
                    <a:cubicBezTo>
                      <a:pt x="15842" y="57131"/>
                      <a:pt x="-6808" y="999"/>
                      <a:pt x="2058" y="12"/>
                    </a:cubicBezTo>
                    <a:cubicBezTo>
                      <a:pt x="10916" y="-967"/>
                      <a:pt x="15842" y="57131"/>
                      <a:pt x="15842" y="57131"/>
                    </a:cubicBezTo>
                    <a:close/>
                  </a:path>
                </a:pathLst>
              </a:custGeom>
              <a:solidFill>
                <a:srgbClr val="988B89"/>
              </a:solidFill>
              <a:ln w="822" cap="flat">
                <a:noFill/>
                <a:prstDash val="solid"/>
                <a:miter/>
              </a:ln>
            </p:spPr>
            <p:txBody>
              <a:bodyPr rtlCol="0" anchor="ctr"/>
              <a:lstStyle/>
              <a:p>
                <a:endParaRPr lang="en-US"/>
              </a:p>
            </p:txBody>
          </p:sp>
          <p:sp>
            <p:nvSpPr>
              <p:cNvPr id="561" name="Freeform 560">
                <a:extLst>
                  <a:ext uri="{FF2B5EF4-FFF2-40B4-BE49-F238E27FC236}">
                    <a16:creationId xmlns:a16="http://schemas.microsoft.com/office/drawing/2014/main" id="{D3F21517-95BE-622D-0715-4DCBF9BC78E5}"/>
                  </a:ext>
                </a:extLst>
              </p:cNvPr>
              <p:cNvSpPr/>
              <p:nvPr/>
            </p:nvSpPr>
            <p:spPr>
              <a:xfrm>
                <a:off x="1575742" y="3929231"/>
                <a:ext cx="12450" cy="69261"/>
              </a:xfrm>
              <a:custGeom>
                <a:avLst/>
                <a:gdLst>
                  <a:gd name="connsiteX0" fmla="*/ 0 w 12450"/>
                  <a:gd name="connsiteY0" fmla="*/ 69261 h 69261"/>
                  <a:gd name="connsiteX1" fmla="*/ 11819 w 12450"/>
                  <a:gd name="connsiteY1" fmla="*/ 332 h 69261"/>
                  <a:gd name="connsiteX2" fmla="*/ 0 w 12450"/>
                  <a:gd name="connsiteY2" fmla="*/ 69261 h 69261"/>
                </a:gdLst>
                <a:ahLst/>
                <a:cxnLst>
                  <a:cxn ang="0">
                    <a:pos x="connsiteX0" y="connsiteY0"/>
                  </a:cxn>
                  <a:cxn ang="0">
                    <a:pos x="connsiteX1" y="connsiteY1"/>
                  </a:cxn>
                  <a:cxn ang="0">
                    <a:pos x="connsiteX2" y="connsiteY2"/>
                  </a:cxn>
                </a:cxnLst>
                <a:rect l="l" t="t" r="r" b="b"/>
                <a:pathLst>
                  <a:path w="12450" h="69261">
                    <a:moveTo>
                      <a:pt x="0" y="69261"/>
                    </a:moveTo>
                    <a:cubicBezTo>
                      <a:pt x="0" y="69261"/>
                      <a:pt x="7879" y="6237"/>
                      <a:pt x="11819" y="332"/>
                    </a:cubicBezTo>
                    <a:cubicBezTo>
                      <a:pt x="15758" y="-5573"/>
                      <a:pt x="0" y="69261"/>
                      <a:pt x="0" y="69261"/>
                    </a:cubicBezTo>
                    <a:close/>
                  </a:path>
                </a:pathLst>
              </a:custGeom>
              <a:solidFill>
                <a:srgbClr val="988B89"/>
              </a:solidFill>
              <a:ln w="822" cap="flat">
                <a:noFill/>
                <a:prstDash val="solid"/>
                <a:miter/>
              </a:ln>
            </p:spPr>
            <p:txBody>
              <a:bodyPr rtlCol="0" anchor="ctr"/>
              <a:lstStyle/>
              <a:p>
                <a:endParaRPr lang="en-US"/>
              </a:p>
            </p:txBody>
          </p:sp>
          <p:sp>
            <p:nvSpPr>
              <p:cNvPr id="562" name="Freeform 561">
                <a:extLst>
                  <a:ext uri="{FF2B5EF4-FFF2-40B4-BE49-F238E27FC236}">
                    <a16:creationId xmlns:a16="http://schemas.microsoft.com/office/drawing/2014/main" id="{1DC7874A-DE65-0323-AA61-D121B33D3A47}"/>
                  </a:ext>
                </a:extLst>
              </p:cNvPr>
              <p:cNvSpPr/>
              <p:nvPr/>
            </p:nvSpPr>
            <p:spPr>
              <a:xfrm>
                <a:off x="1577130" y="4291989"/>
                <a:ext cx="7834" cy="56226"/>
              </a:xfrm>
              <a:custGeom>
                <a:avLst/>
                <a:gdLst>
                  <a:gd name="connsiteX0" fmla="*/ 60 w 7834"/>
                  <a:gd name="connsiteY0" fmla="*/ 55748 h 56226"/>
                  <a:gd name="connsiteX1" fmla="*/ 7660 w 7834"/>
                  <a:gd name="connsiteY1" fmla="*/ 208 h 56226"/>
                  <a:gd name="connsiteX2" fmla="*/ 60 w 7834"/>
                  <a:gd name="connsiteY2" fmla="*/ 55748 h 56226"/>
                </a:gdLst>
                <a:ahLst/>
                <a:cxnLst>
                  <a:cxn ang="0">
                    <a:pos x="connsiteX0" y="connsiteY0"/>
                  </a:cxn>
                  <a:cxn ang="0">
                    <a:pos x="connsiteX1" y="connsiteY1"/>
                  </a:cxn>
                  <a:cxn ang="0">
                    <a:pos x="connsiteX2" y="connsiteY2"/>
                  </a:cxn>
                </a:cxnLst>
                <a:rect l="l" t="t" r="r" b="b"/>
                <a:pathLst>
                  <a:path w="7834" h="56226">
                    <a:moveTo>
                      <a:pt x="60" y="55748"/>
                    </a:moveTo>
                    <a:cubicBezTo>
                      <a:pt x="-713" y="46298"/>
                      <a:pt x="6163" y="-3608"/>
                      <a:pt x="7660" y="208"/>
                    </a:cubicBezTo>
                    <a:cubicBezTo>
                      <a:pt x="9157" y="4032"/>
                      <a:pt x="579" y="62056"/>
                      <a:pt x="60" y="55748"/>
                    </a:cubicBezTo>
                    <a:close/>
                  </a:path>
                </a:pathLst>
              </a:custGeom>
              <a:solidFill>
                <a:srgbClr val="988B89"/>
              </a:solidFill>
              <a:ln w="822" cap="flat">
                <a:noFill/>
                <a:prstDash val="solid"/>
                <a:miter/>
              </a:ln>
            </p:spPr>
            <p:txBody>
              <a:bodyPr rtlCol="0" anchor="ctr"/>
              <a:lstStyle/>
              <a:p>
                <a:endParaRPr lang="en-US"/>
              </a:p>
            </p:txBody>
          </p:sp>
          <p:sp>
            <p:nvSpPr>
              <p:cNvPr id="563" name="Freeform 562">
                <a:extLst>
                  <a:ext uri="{FF2B5EF4-FFF2-40B4-BE49-F238E27FC236}">
                    <a16:creationId xmlns:a16="http://schemas.microsoft.com/office/drawing/2014/main" id="{88D277D7-E03E-4C5A-D24F-196B0711B171}"/>
                  </a:ext>
                </a:extLst>
              </p:cNvPr>
              <p:cNvSpPr/>
              <p:nvPr/>
            </p:nvSpPr>
            <p:spPr>
              <a:xfrm>
                <a:off x="1629710" y="3922217"/>
                <a:ext cx="76868" cy="68717"/>
              </a:xfrm>
              <a:custGeom>
                <a:avLst/>
                <a:gdLst>
                  <a:gd name="connsiteX0" fmla="*/ 69408 w 76868"/>
                  <a:gd name="connsiteY0" fmla="*/ 1153 h 68717"/>
                  <a:gd name="connsiteX1" fmla="*/ 39512 w 76868"/>
                  <a:gd name="connsiteY1" fmla="*/ 27965 h 68717"/>
                  <a:gd name="connsiteX2" fmla="*/ 38434 w 76868"/>
                  <a:gd name="connsiteY2" fmla="*/ 31913 h 68717"/>
                  <a:gd name="connsiteX3" fmla="*/ 37357 w 76868"/>
                  <a:gd name="connsiteY3" fmla="*/ 27965 h 68717"/>
                  <a:gd name="connsiteX4" fmla="*/ 7461 w 76868"/>
                  <a:gd name="connsiteY4" fmla="*/ 1153 h 68717"/>
                  <a:gd name="connsiteX5" fmla="*/ 9879 w 76868"/>
                  <a:gd name="connsiteY5" fmla="*/ 41585 h 68717"/>
                  <a:gd name="connsiteX6" fmla="*/ 38254 w 76868"/>
                  <a:gd name="connsiteY6" fmla="*/ 68717 h 68717"/>
                  <a:gd name="connsiteX7" fmla="*/ 38286 w 76868"/>
                  <a:gd name="connsiteY7" fmla="*/ 68717 h 68717"/>
                  <a:gd name="connsiteX8" fmla="*/ 38434 w 76868"/>
                  <a:gd name="connsiteY8" fmla="*/ 68717 h 68717"/>
                  <a:gd name="connsiteX9" fmla="*/ 38582 w 76868"/>
                  <a:gd name="connsiteY9" fmla="*/ 68717 h 68717"/>
                  <a:gd name="connsiteX10" fmla="*/ 38615 w 76868"/>
                  <a:gd name="connsiteY10" fmla="*/ 68717 h 68717"/>
                  <a:gd name="connsiteX11" fmla="*/ 66990 w 76868"/>
                  <a:gd name="connsiteY11" fmla="*/ 41585 h 68717"/>
                  <a:gd name="connsiteX12" fmla="*/ 69408 w 76868"/>
                  <a:gd name="connsiteY12" fmla="*/ 1153 h 68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868" h="68717">
                    <a:moveTo>
                      <a:pt x="69408" y="1153"/>
                    </a:moveTo>
                    <a:cubicBezTo>
                      <a:pt x="58584" y="-3897"/>
                      <a:pt x="45195" y="8111"/>
                      <a:pt x="39512" y="27965"/>
                    </a:cubicBezTo>
                    <a:cubicBezTo>
                      <a:pt x="39134" y="29289"/>
                      <a:pt x="38772" y="30605"/>
                      <a:pt x="38434" y="31913"/>
                    </a:cubicBezTo>
                    <a:cubicBezTo>
                      <a:pt x="38097" y="30605"/>
                      <a:pt x="37735" y="29289"/>
                      <a:pt x="37357" y="27965"/>
                    </a:cubicBezTo>
                    <a:cubicBezTo>
                      <a:pt x="31674" y="8111"/>
                      <a:pt x="18284" y="-3897"/>
                      <a:pt x="7461" y="1153"/>
                    </a:cubicBezTo>
                    <a:cubicBezTo>
                      <a:pt x="-3362" y="6203"/>
                      <a:pt x="-2285" y="24305"/>
                      <a:pt x="9879" y="41585"/>
                    </a:cubicBezTo>
                    <a:cubicBezTo>
                      <a:pt x="20851" y="57178"/>
                      <a:pt x="32825" y="68479"/>
                      <a:pt x="38254" y="68717"/>
                    </a:cubicBezTo>
                    <a:cubicBezTo>
                      <a:pt x="38262" y="68717"/>
                      <a:pt x="38278" y="68717"/>
                      <a:pt x="38286" y="68717"/>
                    </a:cubicBezTo>
                    <a:cubicBezTo>
                      <a:pt x="38336" y="68717"/>
                      <a:pt x="38385" y="68717"/>
                      <a:pt x="38434" y="68717"/>
                    </a:cubicBezTo>
                    <a:cubicBezTo>
                      <a:pt x="38484" y="68717"/>
                      <a:pt x="38533" y="68717"/>
                      <a:pt x="38582" y="68717"/>
                    </a:cubicBezTo>
                    <a:cubicBezTo>
                      <a:pt x="38591" y="68717"/>
                      <a:pt x="38607" y="68717"/>
                      <a:pt x="38615" y="68717"/>
                    </a:cubicBezTo>
                    <a:cubicBezTo>
                      <a:pt x="44043" y="68479"/>
                      <a:pt x="56010" y="57178"/>
                      <a:pt x="66990" y="41585"/>
                    </a:cubicBezTo>
                    <a:cubicBezTo>
                      <a:pt x="79154" y="24305"/>
                      <a:pt x="80231" y="6203"/>
                      <a:pt x="69408" y="1153"/>
                    </a:cubicBezTo>
                    <a:close/>
                  </a:path>
                </a:pathLst>
              </a:custGeom>
              <a:solidFill>
                <a:srgbClr val="EBB87D"/>
              </a:solidFill>
              <a:ln w="822" cap="flat">
                <a:noFill/>
                <a:prstDash val="solid"/>
                <a:miter/>
              </a:ln>
            </p:spPr>
            <p:txBody>
              <a:bodyPr rtlCol="0" anchor="ctr"/>
              <a:lstStyle/>
              <a:p>
                <a:endParaRPr lang="en-US"/>
              </a:p>
            </p:txBody>
          </p:sp>
        </p:grpSp>
        <p:grpSp>
          <p:nvGrpSpPr>
            <p:cNvPr id="564" name="Graphic 2">
              <a:extLst>
                <a:ext uri="{FF2B5EF4-FFF2-40B4-BE49-F238E27FC236}">
                  <a16:creationId xmlns:a16="http://schemas.microsoft.com/office/drawing/2014/main" id="{F2FFE4A2-6466-7166-D0E7-1022E0081684}"/>
                </a:ext>
              </a:extLst>
            </p:cNvPr>
            <p:cNvGrpSpPr/>
            <p:nvPr/>
          </p:nvGrpSpPr>
          <p:grpSpPr>
            <a:xfrm>
              <a:off x="2909833" y="5544410"/>
              <a:ext cx="618641" cy="1509085"/>
              <a:chOff x="2879169" y="3094738"/>
              <a:chExt cx="618641" cy="1509085"/>
            </a:xfrm>
          </p:grpSpPr>
          <p:sp>
            <p:nvSpPr>
              <p:cNvPr id="565" name="Freeform 564">
                <a:extLst>
                  <a:ext uri="{FF2B5EF4-FFF2-40B4-BE49-F238E27FC236}">
                    <a16:creationId xmlns:a16="http://schemas.microsoft.com/office/drawing/2014/main" id="{BEC32555-8FBA-02CC-30B7-46C86B810B46}"/>
                  </a:ext>
                </a:extLst>
              </p:cNvPr>
              <p:cNvSpPr/>
              <p:nvPr/>
            </p:nvSpPr>
            <p:spPr>
              <a:xfrm>
                <a:off x="3180039" y="4497562"/>
                <a:ext cx="108150" cy="100335"/>
              </a:xfrm>
              <a:custGeom>
                <a:avLst/>
                <a:gdLst>
                  <a:gd name="connsiteX0" fmla="*/ 3744 w 108150"/>
                  <a:gd name="connsiteY0" fmla="*/ 61962 h 100335"/>
                  <a:gd name="connsiteX1" fmla="*/ 364 w 108150"/>
                  <a:gd name="connsiteY1" fmla="*/ 88273 h 100335"/>
                  <a:gd name="connsiteX2" fmla="*/ 47243 w 108150"/>
                  <a:gd name="connsiteY2" fmla="*/ 99787 h 100335"/>
                  <a:gd name="connsiteX3" fmla="*/ 89188 w 108150"/>
                  <a:gd name="connsiteY3" fmla="*/ 87450 h 100335"/>
                  <a:gd name="connsiteX4" fmla="*/ 104305 w 108150"/>
                  <a:gd name="connsiteY4" fmla="*/ 58237 h 100335"/>
                  <a:gd name="connsiteX5" fmla="*/ 107405 w 108150"/>
                  <a:gd name="connsiteY5" fmla="*/ 28440 h 100335"/>
                  <a:gd name="connsiteX6" fmla="*/ 90027 w 108150"/>
                  <a:gd name="connsiteY6" fmla="*/ 6711 h 100335"/>
                  <a:gd name="connsiteX7" fmla="*/ 31674 w 108150"/>
                  <a:gd name="connsiteY7" fmla="*/ 9194 h 100335"/>
                  <a:gd name="connsiteX8" fmla="*/ 3744 w 108150"/>
                  <a:gd name="connsiteY8" fmla="*/ 61962 h 100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150" h="100335">
                    <a:moveTo>
                      <a:pt x="3744" y="61962"/>
                    </a:moveTo>
                    <a:cubicBezTo>
                      <a:pt x="1260" y="69414"/>
                      <a:pt x="-878" y="84555"/>
                      <a:pt x="364" y="88273"/>
                    </a:cubicBezTo>
                    <a:cubicBezTo>
                      <a:pt x="1606" y="91990"/>
                      <a:pt x="24897" y="102887"/>
                      <a:pt x="47243" y="99787"/>
                    </a:cubicBezTo>
                    <a:cubicBezTo>
                      <a:pt x="69589" y="96686"/>
                      <a:pt x="82362" y="93660"/>
                      <a:pt x="89188" y="87450"/>
                    </a:cubicBezTo>
                    <a:cubicBezTo>
                      <a:pt x="96014" y="81241"/>
                      <a:pt x="101204" y="70031"/>
                      <a:pt x="104305" y="58237"/>
                    </a:cubicBezTo>
                    <a:cubicBezTo>
                      <a:pt x="107405" y="46443"/>
                      <a:pt x="109272" y="35266"/>
                      <a:pt x="107405" y="28440"/>
                    </a:cubicBezTo>
                    <a:cubicBezTo>
                      <a:pt x="105546" y="21613"/>
                      <a:pt x="98095" y="8578"/>
                      <a:pt x="90027" y="6711"/>
                    </a:cubicBezTo>
                    <a:cubicBezTo>
                      <a:pt x="81959" y="4852"/>
                      <a:pt x="40368" y="-8809"/>
                      <a:pt x="31674" y="9194"/>
                    </a:cubicBezTo>
                    <a:cubicBezTo>
                      <a:pt x="22981" y="27198"/>
                      <a:pt x="3744" y="61962"/>
                      <a:pt x="3744" y="61962"/>
                    </a:cubicBezTo>
                    <a:close/>
                  </a:path>
                </a:pathLst>
              </a:custGeom>
              <a:solidFill>
                <a:srgbClr val="2C2D30"/>
              </a:solidFill>
              <a:ln w="822" cap="flat">
                <a:noFill/>
                <a:prstDash val="solid"/>
                <a:miter/>
              </a:ln>
            </p:spPr>
            <p:txBody>
              <a:bodyPr rtlCol="0" anchor="ctr"/>
              <a:lstStyle/>
              <a:p>
                <a:endParaRPr lang="en-US"/>
              </a:p>
            </p:txBody>
          </p:sp>
          <p:sp>
            <p:nvSpPr>
              <p:cNvPr id="566" name="Freeform 565">
                <a:extLst>
                  <a:ext uri="{FF2B5EF4-FFF2-40B4-BE49-F238E27FC236}">
                    <a16:creationId xmlns:a16="http://schemas.microsoft.com/office/drawing/2014/main" id="{5ACDBC36-C8B6-A78A-DFEC-0A746CBC0FC0}"/>
                  </a:ext>
                </a:extLst>
              </p:cNvPr>
              <p:cNvSpPr/>
              <p:nvPr/>
            </p:nvSpPr>
            <p:spPr>
              <a:xfrm>
                <a:off x="2879169" y="4535920"/>
                <a:ext cx="227483" cy="67902"/>
              </a:xfrm>
              <a:custGeom>
                <a:avLst/>
                <a:gdLst>
                  <a:gd name="connsiteX0" fmla="*/ 19069 w 227483"/>
                  <a:gd name="connsiteY0" fmla="*/ 37257 h 67902"/>
                  <a:gd name="connsiteX1" fmla="*/ 5153 w 227483"/>
                  <a:gd name="connsiteY1" fmla="*/ 47447 h 67902"/>
                  <a:gd name="connsiteX2" fmla="*/ 3549 w 227483"/>
                  <a:gd name="connsiteY2" fmla="*/ 63945 h 67902"/>
                  <a:gd name="connsiteX3" fmla="*/ 60035 w 227483"/>
                  <a:gd name="connsiteY3" fmla="*/ 63945 h 67902"/>
                  <a:gd name="connsiteX4" fmla="*/ 141975 w 227483"/>
                  <a:gd name="connsiteY4" fmla="*/ 48426 h 67902"/>
                  <a:gd name="connsiteX5" fmla="*/ 214606 w 227483"/>
                  <a:gd name="connsiteY5" fmla="*/ 38491 h 67902"/>
                  <a:gd name="connsiteX6" fmla="*/ 227025 w 227483"/>
                  <a:gd name="connsiteY6" fmla="*/ 13036 h 67902"/>
                  <a:gd name="connsiteX7" fmla="*/ 197852 w 227483"/>
                  <a:gd name="connsiteY7" fmla="*/ 0 h 67902"/>
                  <a:gd name="connsiteX8" fmla="*/ 59920 w 227483"/>
                  <a:gd name="connsiteY8" fmla="*/ 11794 h 67902"/>
                  <a:gd name="connsiteX9" fmla="*/ 19069 w 227483"/>
                  <a:gd name="connsiteY9" fmla="*/ 37257 h 67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7483" h="67902">
                    <a:moveTo>
                      <a:pt x="19069" y="37257"/>
                    </a:moveTo>
                    <a:cubicBezTo>
                      <a:pt x="19069" y="37257"/>
                      <a:pt x="10121" y="39996"/>
                      <a:pt x="5153" y="47447"/>
                    </a:cubicBezTo>
                    <a:cubicBezTo>
                      <a:pt x="185" y="54898"/>
                      <a:pt x="-2660" y="58986"/>
                      <a:pt x="3549" y="63945"/>
                    </a:cubicBezTo>
                    <a:cubicBezTo>
                      <a:pt x="9759" y="68905"/>
                      <a:pt x="32105" y="69530"/>
                      <a:pt x="60035" y="63945"/>
                    </a:cubicBezTo>
                    <a:cubicBezTo>
                      <a:pt x="87965" y="58361"/>
                      <a:pt x="119004" y="51526"/>
                      <a:pt x="141975" y="48426"/>
                    </a:cubicBezTo>
                    <a:cubicBezTo>
                      <a:pt x="164946" y="45325"/>
                      <a:pt x="204054" y="40974"/>
                      <a:pt x="214606" y="38491"/>
                    </a:cubicBezTo>
                    <a:cubicBezTo>
                      <a:pt x="225158" y="36007"/>
                      <a:pt x="228883" y="23596"/>
                      <a:pt x="227025" y="13036"/>
                    </a:cubicBezTo>
                    <a:cubicBezTo>
                      <a:pt x="225166" y="2484"/>
                      <a:pt x="197852" y="0"/>
                      <a:pt x="197852" y="0"/>
                    </a:cubicBezTo>
                    <a:lnTo>
                      <a:pt x="59920" y="11794"/>
                    </a:lnTo>
                    <a:lnTo>
                      <a:pt x="19069" y="37257"/>
                    </a:lnTo>
                    <a:close/>
                  </a:path>
                </a:pathLst>
              </a:custGeom>
              <a:solidFill>
                <a:srgbClr val="2C2D30"/>
              </a:solidFill>
              <a:ln w="822" cap="flat">
                <a:noFill/>
                <a:prstDash val="solid"/>
                <a:miter/>
              </a:ln>
            </p:spPr>
            <p:txBody>
              <a:bodyPr rtlCol="0" anchor="ctr"/>
              <a:lstStyle/>
              <a:p>
                <a:endParaRPr lang="en-US"/>
              </a:p>
            </p:txBody>
          </p:sp>
          <p:sp>
            <p:nvSpPr>
              <p:cNvPr id="567" name="Freeform 566">
                <a:extLst>
                  <a:ext uri="{FF2B5EF4-FFF2-40B4-BE49-F238E27FC236}">
                    <a16:creationId xmlns:a16="http://schemas.microsoft.com/office/drawing/2014/main" id="{93E2970C-C8D7-4555-E014-DD08808D5386}"/>
                  </a:ext>
                </a:extLst>
              </p:cNvPr>
              <p:cNvSpPr/>
              <p:nvPr/>
            </p:nvSpPr>
            <p:spPr>
              <a:xfrm>
                <a:off x="3190967" y="4483169"/>
                <a:ext cx="85924" cy="97051"/>
              </a:xfrm>
              <a:custGeom>
                <a:avLst/>
                <a:gdLst>
                  <a:gd name="connsiteX0" fmla="*/ 33782 w 85924"/>
                  <a:gd name="connsiteY0" fmla="*/ 0 h 97051"/>
                  <a:gd name="connsiteX1" fmla="*/ 17020 w 85924"/>
                  <a:gd name="connsiteY1" fmla="*/ 42208 h 97051"/>
                  <a:gd name="connsiteX2" fmla="*/ 259 w 85924"/>
                  <a:gd name="connsiteY2" fmla="*/ 90009 h 97051"/>
                  <a:gd name="connsiteX3" fmla="*/ 23230 w 85924"/>
                  <a:gd name="connsiteY3" fmla="*/ 96835 h 97051"/>
                  <a:gd name="connsiteX4" fmla="*/ 66680 w 85924"/>
                  <a:gd name="connsiteY4" fmla="*/ 91868 h 97051"/>
                  <a:gd name="connsiteX5" fmla="*/ 79715 w 85924"/>
                  <a:gd name="connsiteY5" fmla="*/ 80690 h 97051"/>
                  <a:gd name="connsiteX6" fmla="*/ 85925 w 85924"/>
                  <a:gd name="connsiteY6" fmla="*/ 8060 h 97051"/>
                  <a:gd name="connsiteX7" fmla="*/ 33782 w 85924"/>
                  <a:gd name="connsiteY7" fmla="*/ 0 h 9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924" h="97051">
                    <a:moveTo>
                      <a:pt x="33782" y="0"/>
                    </a:moveTo>
                    <a:cubicBezTo>
                      <a:pt x="33165" y="1242"/>
                      <a:pt x="20129" y="34140"/>
                      <a:pt x="17020" y="42208"/>
                    </a:cubicBezTo>
                    <a:cubicBezTo>
                      <a:pt x="13920" y="50276"/>
                      <a:pt x="-2225" y="86283"/>
                      <a:pt x="259" y="90009"/>
                    </a:cubicBezTo>
                    <a:cubicBezTo>
                      <a:pt x="2742" y="93734"/>
                      <a:pt x="12678" y="98077"/>
                      <a:pt x="23230" y="96835"/>
                    </a:cubicBezTo>
                    <a:cubicBezTo>
                      <a:pt x="33782" y="95593"/>
                      <a:pt x="59237" y="96218"/>
                      <a:pt x="66680" y="91868"/>
                    </a:cubicBezTo>
                    <a:cubicBezTo>
                      <a:pt x="74131" y="87525"/>
                      <a:pt x="79715" y="85041"/>
                      <a:pt x="79715" y="80690"/>
                    </a:cubicBezTo>
                    <a:cubicBezTo>
                      <a:pt x="79715" y="76348"/>
                      <a:pt x="85925" y="8060"/>
                      <a:pt x="85925" y="8060"/>
                    </a:cubicBezTo>
                    <a:lnTo>
                      <a:pt x="33782" y="0"/>
                    </a:lnTo>
                    <a:close/>
                  </a:path>
                </a:pathLst>
              </a:custGeom>
              <a:solidFill>
                <a:srgbClr val="CA8551"/>
              </a:solidFill>
              <a:ln w="822" cap="flat">
                <a:noFill/>
                <a:prstDash val="solid"/>
                <a:miter/>
              </a:ln>
            </p:spPr>
            <p:txBody>
              <a:bodyPr rtlCol="0" anchor="ctr"/>
              <a:lstStyle/>
              <a:p>
                <a:endParaRPr lang="en-US"/>
              </a:p>
            </p:txBody>
          </p:sp>
          <p:sp>
            <p:nvSpPr>
              <p:cNvPr id="568" name="Freeform 567">
                <a:extLst>
                  <a:ext uri="{FF2B5EF4-FFF2-40B4-BE49-F238E27FC236}">
                    <a16:creationId xmlns:a16="http://schemas.microsoft.com/office/drawing/2014/main" id="{A42AE409-D72B-2E2E-4723-8A29B69B9A50}"/>
                  </a:ext>
                </a:extLst>
              </p:cNvPr>
              <p:cNvSpPr/>
              <p:nvPr/>
            </p:nvSpPr>
            <p:spPr>
              <a:xfrm>
                <a:off x="2882936" y="4503656"/>
                <a:ext cx="202076" cy="89411"/>
              </a:xfrm>
              <a:custGeom>
                <a:avLst/>
                <a:gdLst>
                  <a:gd name="connsiteX0" fmla="*/ 193452 w 202076"/>
                  <a:gd name="connsiteY0" fmla="*/ 0 h 89411"/>
                  <a:gd name="connsiteX1" fmla="*/ 200904 w 202076"/>
                  <a:gd name="connsiteY1" fmla="*/ 41591 h 89411"/>
                  <a:gd name="connsiteX2" fmla="*/ 149377 w 202076"/>
                  <a:gd name="connsiteY2" fmla="*/ 47175 h 89411"/>
                  <a:gd name="connsiteX3" fmla="*/ 76130 w 202076"/>
                  <a:gd name="connsiteY3" fmla="*/ 68905 h 89411"/>
                  <a:gd name="connsiteX4" fmla="*/ 23987 w 202076"/>
                  <a:gd name="connsiteY4" fmla="*/ 89392 h 89411"/>
                  <a:gd name="connsiteX5" fmla="*/ 1016 w 202076"/>
                  <a:gd name="connsiteY5" fmla="*/ 79457 h 89411"/>
                  <a:gd name="connsiteX6" fmla="*/ 25846 w 202076"/>
                  <a:gd name="connsiteY6" fmla="*/ 61453 h 89411"/>
                  <a:gd name="connsiteX7" fmla="*/ 91650 w 202076"/>
                  <a:gd name="connsiteY7" fmla="*/ 21104 h 89411"/>
                  <a:gd name="connsiteX8" fmla="*/ 131374 w 202076"/>
                  <a:gd name="connsiteY8" fmla="*/ 0 h 89411"/>
                  <a:gd name="connsiteX9" fmla="*/ 193452 w 202076"/>
                  <a:gd name="connsiteY9" fmla="*/ 0 h 89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076" h="89411">
                    <a:moveTo>
                      <a:pt x="193452" y="0"/>
                    </a:moveTo>
                    <a:cubicBezTo>
                      <a:pt x="193452" y="0"/>
                      <a:pt x="205871" y="31656"/>
                      <a:pt x="200904" y="41591"/>
                    </a:cubicBezTo>
                    <a:cubicBezTo>
                      <a:pt x="195936" y="51526"/>
                      <a:pt x="158696" y="45317"/>
                      <a:pt x="149377" y="47175"/>
                    </a:cubicBezTo>
                    <a:cubicBezTo>
                      <a:pt x="140067" y="49034"/>
                      <a:pt x="92892" y="62070"/>
                      <a:pt x="76130" y="68905"/>
                    </a:cubicBezTo>
                    <a:cubicBezTo>
                      <a:pt x="59369" y="75731"/>
                      <a:pt x="41365" y="90009"/>
                      <a:pt x="23987" y="89392"/>
                    </a:cubicBezTo>
                    <a:cubicBezTo>
                      <a:pt x="6609" y="88775"/>
                      <a:pt x="-3327" y="85666"/>
                      <a:pt x="1016" y="79457"/>
                    </a:cubicBezTo>
                    <a:cubicBezTo>
                      <a:pt x="5359" y="73247"/>
                      <a:pt x="14669" y="67038"/>
                      <a:pt x="25846" y="61453"/>
                    </a:cubicBezTo>
                    <a:cubicBezTo>
                      <a:pt x="37023" y="55869"/>
                      <a:pt x="87924" y="25446"/>
                      <a:pt x="91650" y="21104"/>
                    </a:cubicBezTo>
                    <a:cubicBezTo>
                      <a:pt x="95375" y="16761"/>
                      <a:pt x="131374" y="0"/>
                      <a:pt x="131374" y="0"/>
                    </a:cubicBezTo>
                    <a:lnTo>
                      <a:pt x="193452" y="0"/>
                    </a:lnTo>
                    <a:close/>
                  </a:path>
                </a:pathLst>
              </a:custGeom>
              <a:solidFill>
                <a:srgbClr val="CA8551"/>
              </a:solidFill>
              <a:ln w="822" cap="flat">
                <a:noFill/>
                <a:prstDash val="solid"/>
                <a:miter/>
              </a:ln>
            </p:spPr>
            <p:txBody>
              <a:bodyPr rtlCol="0" anchor="ctr"/>
              <a:lstStyle/>
              <a:p>
                <a:endParaRPr lang="en-US"/>
              </a:p>
            </p:txBody>
          </p:sp>
          <p:sp>
            <p:nvSpPr>
              <p:cNvPr id="569" name="Freeform 568">
                <a:extLst>
                  <a:ext uri="{FF2B5EF4-FFF2-40B4-BE49-F238E27FC236}">
                    <a16:creationId xmlns:a16="http://schemas.microsoft.com/office/drawing/2014/main" id="{A0635264-E7A2-141A-6064-8DF8B8C7D37C}"/>
                  </a:ext>
                </a:extLst>
              </p:cNvPr>
              <p:cNvSpPr/>
              <p:nvPr/>
            </p:nvSpPr>
            <p:spPr>
              <a:xfrm>
                <a:off x="3187508" y="4529274"/>
                <a:ext cx="91867" cy="29000"/>
              </a:xfrm>
              <a:custGeom>
                <a:avLst/>
                <a:gdLst>
                  <a:gd name="connsiteX0" fmla="*/ 0 w 91867"/>
                  <a:gd name="connsiteY0" fmla="*/ 26525 h 29000"/>
                  <a:gd name="connsiteX1" fmla="*/ 30414 w 91867"/>
                  <a:gd name="connsiteY1" fmla="*/ 14106 h 29000"/>
                  <a:gd name="connsiteX2" fmla="*/ 86283 w 91867"/>
                  <a:gd name="connsiteY2" fmla="*/ 29001 h 29000"/>
                  <a:gd name="connsiteX3" fmla="*/ 91868 w 91867"/>
                  <a:gd name="connsiteY3" fmla="*/ 17207 h 29000"/>
                  <a:gd name="connsiteX4" fmla="*/ 58970 w 91867"/>
                  <a:gd name="connsiteY4" fmla="*/ 2929 h 29000"/>
                  <a:gd name="connsiteX5" fmla="*/ 13653 w 91867"/>
                  <a:gd name="connsiteY5" fmla="*/ 2312 h 29000"/>
                  <a:gd name="connsiteX6" fmla="*/ 0 w 91867"/>
                  <a:gd name="connsiteY6" fmla="*/ 26525 h 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867" h="29000">
                    <a:moveTo>
                      <a:pt x="0" y="26525"/>
                    </a:moveTo>
                    <a:cubicBezTo>
                      <a:pt x="1242" y="25283"/>
                      <a:pt x="9310" y="10389"/>
                      <a:pt x="30414" y="14106"/>
                    </a:cubicBezTo>
                    <a:cubicBezTo>
                      <a:pt x="51518" y="17832"/>
                      <a:pt x="82557" y="21558"/>
                      <a:pt x="86283" y="29001"/>
                    </a:cubicBezTo>
                    <a:lnTo>
                      <a:pt x="91868" y="17207"/>
                    </a:lnTo>
                    <a:cubicBezTo>
                      <a:pt x="91868" y="17207"/>
                      <a:pt x="83799" y="9139"/>
                      <a:pt x="58970" y="2929"/>
                    </a:cubicBezTo>
                    <a:cubicBezTo>
                      <a:pt x="34140" y="-3280"/>
                      <a:pt x="13653" y="2312"/>
                      <a:pt x="13653" y="2312"/>
                    </a:cubicBezTo>
                    <a:lnTo>
                      <a:pt x="0" y="26525"/>
                    </a:lnTo>
                    <a:close/>
                  </a:path>
                </a:pathLst>
              </a:custGeom>
              <a:solidFill>
                <a:srgbClr val="2C2D30"/>
              </a:solidFill>
              <a:ln w="822" cap="flat">
                <a:noFill/>
                <a:prstDash val="solid"/>
                <a:miter/>
              </a:ln>
            </p:spPr>
            <p:txBody>
              <a:bodyPr rtlCol="0" anchor="ctr"/>
              <a:lstStyle/>
              <a:p>
                <a:endParaRPr lang="en-US"/>
              </a:p>
            </p:txBody>
          </p:sp>
          <p:sp>
            <p:nvSpPr>
              <p:cNvPr id="570" name="Freeform 569">
                <a:extLst>
                  <a:ext uri="{FF2B5EF4-FFF2-40B4-BE49-F238E27FC236}">
                    <a16:creationId xmlns:a16="http://schemas.microsoft.com/office/drawing/2014/main" id="{D2D0400C-C24D-6975-27CF-E25F1CE4FFC1}"/>
                  </a:ext>
                </a:extLst>
              </p:cNvPr>
              <p:cNvSpPr/>
              <p:nvPr/>
            </p:nvSpPr>
            <p:spPr>
              <a:xfrm>
                <a:off x="3208613" y="4495414"/>
                <a:ext cx="76355" cy="37440"/>
              </a:xfrm>
              <a:custGeom>
                <a:avLst/>
                <a:gdLst>
                  <a:gd name="connsiteX0" fmla="*/ 0 w 76355"/>
                  <a:gd name="connsiteY0" fmla="*/ 21278 h 37440"/>
                  <a:gd name="connsiteX1" fmla="*/ 37866 w 76355"/>
                  <a:gd name="connsiteY1" fmla="*/ 15068 h 37440"/>
                  <a:gd name="connsiteX2" fmla="*/ 75114 w 76355"/>
                  <a:gd name="connsiteY2" fmla="*/ 37414 h 37440"/>
                  <a:gd name="connsiteX3" fmla="*/ 76356 w 76355"/>
                  <a:gd name="connsiteY3" fmla="*/ 26237 h 37440"/>
                  <a:gd name="connsiteX4" fmla="*/ 51526 w 76355"/>
                  <a:gd name="connsiteY4" fmla="*/ 5133 h 37440"/>
                  <a:gd name="connsiteX5" fmla="*/ 6210 w 76355"/>
                  <a:gd name="connsiteY5" fmla="*/ 5133 h 37440"/>
                  <a:gd name="connsiteX6" fmla="*/ 0 w 76355"/>
                  <a:gd name="connsiteY6" fmla="*/ 21278 h 3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355" h="37440">
                    <a:moveTo>
                      <a:pt x="0" y="21278"/>
                    </a:moveTo>
                    <a:cubicBezTo>
                      <a:pt x="0" y="21278"/>
                      <a:pt x="14894" y="2658"/>
                      <a:pt x="37866" y="15068"/>
                    </a:cubicBezTo>
                    <a:cubicBezTo>
                      <a:pt x="60836" y="27479"/>
                      <a:pt x="75114" y="38040"/>
                      <a:pt x="75114" y="37414"/>
                    </a:cubicBezTo>
                    <a:cubicBezTo>
                      <a:pt x="75114" y="36798"/>
                      <a:pt x="76356" y="26237"/>
                      <a:pt x="76356" y="26237"/>
                    </a:cubicBezTo>
                    <a:cubicBezTo>
                      <a:pt x="76356" y="26237"/>
                      <a:pt x="76356" y="11343"/>
                      <a:pt x="51526" y="5133"/>
                    </a:cubicBezTo>
                    <a:cubicBezTo>
                      <a:pt x="26697" y="-1076"/>
                      <a:pt x="9935" y="-2318"/>
                      <a:pt x="6210" y="5133"/>
                    </a:cubicBezTo>
                    <a:cubicBezTo>
                      <a:pt x="2484" y="12585"/>
                      <a:pt x="0" y="21278"/>
                      <a:pt x="0" y="21278"/>
                    </a:cubicBezTo>
                    <a:close/>
                  </a:path>
                </a:pathLst>
              </a:custGeom>
              <a:solidFill>
                <a:srgbClr val="2C2D30"/>
              </a:solidFill>
              <a:ln w="822" cap="flat">
                <a:noFill/>
                <a:prstDash val="solid"/>
                <a:miter/>
              </a:ln>
            </p:spPr>
            <p:txBody>
              <a:bodyPr rtlCol="0" anchor="ctr"/>
              <a:lstStyle/>
              <a:p>
                <a:endParaRPr lang="en-US"/>
              </a:p>
            </p:txBody>
          </p:sp>
          <p:sp>
            <p:nvSpPr>
              <p:cNvPr id="571" name="Freeform 570">
                <a:extLst>
                  <a:ext uri="{FF2B5EF4-FFF2-40B4-BE49-F238E27FC236}">
                    <a16:creationId xmlns:a16="http://schemas.microsoft.com/office/drawing/2014/main" id="{B669614A-3556-04E9-5DEB-8751C1BC2C80}"/>
                  </a:ext>
                </a:extLst>
              </p:cNvPr>
              <p:cNvSpPr/>
              <p:nvPr/>
            </p:nvSpPr>
            <p:spPr>
              <a:xfrm>
                <a:off x="2966699" y="4510418"/>
                <a:ext cx="74306" cy="62759"/>
              </a:xfrm>
              <a:custGeom>
                <a:avLst/>
                <a:gdLst>
                  <a:gd name="connsiteX0" fmla="*/ 690 w 74306"/>
                  <a:gd name="connsiteY0" fmla="*/ 17846 h 62759"/>
                  <a:gd name="connsiteX1" fmla="*/ 18438 w 74306"/>
                  <a:gd name="connsiteY1" fmla="*/ 64 h 62759"/>
                  <a:gd name="connsiteX2" fmla="*/ 45752 w 74306"/>
                  <a:gd name="connsiteY2" fmla="*/ 16201 h 62759"/>
                  <a:gd name="connsiteX3" fmla="*/ 74307 w 74306"/>
                  <a:gd name="connsiteY3" fmla="*/ 41030 h 62759"/>
                  <a:gd name="connsiteX4" fmla="*/ 23406 w 74306"/>
                  <a:gd name="connsiteY4" fmla="*/ 62759 h 62759"/>
                  <a:gd name="connsiteX5" fmla="*/ 25264 w 74306"/>
                  <a:gd name="connsiteY5" fmla="*/ 41030 h 62759"/>
                  <a:gd name="connsiteX6" fmla="*/ 3971 w 74306"/>
                  <a:gd name="connsiteY6" fmla="*/ 18668 h 62759"/>
                  <a:gd name="connsiteX7" fmla="*/ 690 w 74306"/>
                  <a:gd name="connsiteY7" fmla="*/ 17846 h 62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06" h="62759">
                    <a:moveTo>
                      <a:pt x="690" y="17846"/>
                    </a:moveTo>
                    <a:cubicBezTo>
                      <a:pt x="690" y="17846"/>
                      <a:pt x="12237" y="681"/>
                      <a:pt x="18438" y="64"/>
                    </a:cubicBezTo>
                    <a:cubicBezTo>
                      <a:pt x="24648" y="-553"/>
                      <a:pt x="33958" y="3165"/>
                      <a:pt x="45752" y="16201"/>
                    </a:cubicBezTo>
                    <a:cubicBezTo>
                      <a:pt x="57545" y="29237"/>
                      <a:pt x="74307" y="41030"/>
                      <a:pt x="74307" y="41030"/>
                    </a:cubicBezTo>
                    <a:lnTo>
                      <a:pt x="23406" y="62759"/>
                    </a:lnTo>
                    <a:cubicBezTo>
                      <a:pt x="23406" y="62759"/>
                      <a:pt x="28373" y="51582"/>
                      <a:pt x="25264" y="41030"/>
                    </a:cubicBezTo>
                    <a:cubicBezTo>
                      <a:pt x="22164" y="30478"/>
                      <a:pt x="10181" y="16184"/>
                      <a:pt x="3971" y="18668"/>
                    </a:cubicBezTo>
                    <a:cubicBezTo>
                      <a:pt x="-2238" y="21152"/>
                      <a:pt x="690" y="17846"/>
                      <a:pt x="690" y="17846"/>
                    </a:cubicBezTo>
                    <a:close/>
                  </a:path>
                </a:pathLst>
              </a:custGeom>
              <a:solidFill>
                <a:srgbClr val="2C2D30"/>
              </a:solidFill>
              <a:ln w="822" cap="flat">
                <a:noFill/>
                <a:prstDash val="solid"/>
                <a:miter/>
              </a:ln>
            </p:spPr>
            <p:txBody>
              <a:bodyPr rtlCol="0" anchor="ctr"/>
              <a:lstStyle/>
              <a:p>
                <a:endParaRPr lang="en-US"/>
              </a:p>
            </p:txBody>
          </p:sp>
          <p:sp>
            <p:nvSpPr>
              <p:cNvPr id="572" name="Freeform 571">
                <a:extLst>
                  <a:ext uri="{FF2B5EF4-FFF2-40B4-BE49-F238E27FC236}">
                    <a16:creationId xmlns:a16="http://schemas.microsoft.com/office/drawing/2014/main" id="{B54B91E3-C7A9-2678-336B-8407584EB6F4}"/>
                  </a:ext>
                </a:extLst>
              </p:cNvPr>
              <p:cNvSpPr/>
              <p:nvPr/>
            </p:nvSpPr>
            <p:spPr>
              <a:xfrm>
                <a:off x="2919645" y="4540859"/>
                <a:ext cx="53706" cy="49059"/>
              </a:xfrm>
              <a:custGeom>
                <a:avLst/>
                <a:gdLst>
                  <a:gd name="connsiteX0" fmla="*/ 42 w 53706"/>
                  <a:gd name="connsiteY0" fmla="*/ 17013 h 49059"/>
                  <a:gd name="connsiteX1" fmla="*/ 11556 w 53706"/>
                  <a:gd name="connsiteY1" fmla="*/ 19480 h 49059"/>
                  <a:gd name="connsiteX2" fmla="*/ 15216 w 53706"/>
                  <a:gd name="connsiteY2" fmla="*/ 47213 h 49059"/>
                  <a:gd name="connsiteX3" fmla="*/ 53706 w 53706"/>
                  <a:gd name="connsiteY3" fmla="*/ 31077 h 49059"/>
                  <a:gd name="connsiteX4" fmla="*/ 43771 w 53706"/>
                  <a:gd name="connsiteY4" fmla="*/ 16182 h 49059"/>
                  <a:gd name="connsiteX5" fmla="*/ 24526 w 53706"/>
                  <a:gd name="connsiteY5" fmla="*/ 46 h 49059"/>
                  <a:gd name="connsiteX6" fmla="*/ 42 w 53706"/>
                  <a:gd name="connsiteY6" fmla="*/ 17013 h 4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706" h="49059">
                    <a:moveTo>
                      <a:pt x="42" y="17013"/>
                    </a:moveTo>
                    <a:cubicBezTo>
                      <a:pt x="-641" y="18633"/>
                      <a:pt x="7213" y="17621"/>
                      <a:pt x="11556" y="19480"/>
                    </a:cubicBezTo>
                    <a:cubicBezTo>
                      <a:pt x="15899" y="21339"/>
                      <a:pt x="17700" y="38528"/>
                      <a:pt x="15216" y="47213"/>
                    </a:cubicBezTo>
                    <a:cubicBezTo>
                      <a:pt x="12732" y="55906"/>
                      <a:pt x="53706" y="31077"/>
                      <a:pt x="53706" y="31077"/>
                    </a:cubicBezTo>
                    <a:cubicBezTo>
                      <a:pt x="53706" y="31077"/>
                      <a:pt x="48739" y="23625"/>
                      <a:pt x="43771" y="16182"/>
                    </a:cubicBezTo>
                    <a:cubicBezTo>
                      <a:pt x="38804" y="8731"/>
                      <a:pt x="31977" y="663"/>
                      <a:pt x="24526" y="46"/>
                    </a:cubicBezTo>
                    <a:cubicBezTo>
                      <a:pt x="17075" y="-579"/>
                      <a:pt x="5009" y="5219"/>
                      <a:pt x="42" y="17013"/>
                    </a:cubicBezTo>
                    <a:close/>
                  </a:path>
                </a:pathLst>
              </a:custGeom>
              <a:solidFill>
                <a:srgbClr val="2C2D30"/>
              </a:solidFill>
              <a:ln w="822" cap="flat">
                <a:noFill/>
                <a:prstDash val="solid"/>
                <a:miter/>
              </a:ln>
            </p:spPr>
            <p:txBody>
              <a:bodyPr rtlCol="0" anchor="ctr"/>
              <a:lstStyle/>
              <a:p>
                <a:endParaRPr lang="en-US"/>
              </a:p>
            </p:txBody>
          </p:sp>
          <p:sp>
            <p:nvSpPr>
              <p:cNvPr id="573" name="Freeform 572">
                <a:extLst>
                  <a:ext uri="{FF2B5EF4-FFF2-40B4-BE49-F238E27FC236}">
                    <a16:creationId xmlns:a16="http://schemas.microsoft.com/office/drawing/2014/main" id="{21EAD8F6-9BB7-1242-77D3-463BCF92EAA9}"/>
                  </a:ext>
                </a:extLst>
              </p:cNvPr>
              <p:cNvSpPr/>
              <p:nvPr/>
            </p:nvSpPr>
            <p:spPr>
              <a:xfrm>
                <a:off x="3018353" y="3677434"/>
                <a:ext cx="80372" cy="294863"/>
              </a:xfrm>
              <a:custGeom>
                <a:avLst/>
                <a:gdLst>
                  <a:gd name="connsiteX0" fmla="*/ 47483 w 80372"/>
                  <a:gd name="connsiteY0" fmla="*/ 0 h 294863"/>
                  <a:gd name="connsiteX1" fmla="*/ 37548 w 80372"/>
                  <a:gd name="connsiteY1" fmla="*/ 75114 h 294863"/>
                  <a:gd name="connsiteX2" fmla="*/ 23270 w 80372"/>
                  <a:gd name="connsiteY2" fmla="*/ 170090 h 294863"/>
                  <a:gd name="connsiteX3" fmla="*/ 299 w 80372"/>
                  <a:gd name="connsiteY3" fmla="*/ 230302 h 294863"/>
                  <a:gd name="connsiteX4" fmla="*/ 5266 w 80372"/>
                  <a:gd name="connsiteY4" fmla="*/ 255131 h 294863"/>
                  <a:gd name="connsiteX5" fmla="*/ 8992 w 80372"/>
                  <a:gd name="connsiteY5" fmla="*/ 276860 h 294863"/>
                  <a:gd name="connsiteX6" fmla="*/ 33205 w 80372"/>
                  <a:gd name="connsiteY6" fmla="*/ 294864 h 294863"/>
                  <a:gd name="connsiteX7" fmla="*/ 62377 w 80372"/>
                  <a:gd name="connsiteY7" fmla="*/ 201755 h 294863"/>
                  <a:gd name="connsiteX8" fmla="*/ 71572 w 80372"/>
                  <a:gd name="connsiteY8" fmla="*/ 183019 h 294863"/>
                  <a:gd name="connsiteX9" fmla="*/ 67337 w 80372"/>
                  <a:gd name="connsiteY9" fmla="*/ 135959 h 294863"/>
                  <a:gd name="connsiteX10" fmla="*/ 80372 w 80372"/>
                  <a:gd name="connsiteY10" fmla="*/ 8085 h 294863"/>
                  <a:gd name="connsiteX11" fmla="*/ 47483 w 80372"/>
                  <a:gd name="connsiteY11" fmla="*/ 0 h 294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72" h="294863">
                    <a:moveTo>
                      <a:pt x="47483" y="0"/>
                    </a:moveTo>
                    <a:cubicBezTo>
                      <a:pt x="47483" y="0"/>
                      <a:pt x="40031" y="52760"/>
                      <a:pt x="37548" y="75114"/>
                    </a:cubicBezTo>
                    <a:cubicBezTo>
                      <a:pt x="35064" y="97468"/>
                      <a:pt x="24512" y="165123"/>
                      <a:pt x="23270" y="170090"/>
                    </a:cubicBezTo>
                    <a:cubicBezTo>
                      <a:pt x="22028" y="175058"/>
                      <a:pt x="2166" y="226576"/>
                      <a:pt x="299" y="230302"/>
                    </a:cubicBezTo>
                    <a:cubicBezTo>
                      <a:pt x="-1560" y="234027"/>
                      <a:pt x="5883" y="248922"/>
                      <a:pt x="5266" y="255131"/>
                    </a:cubicBezTo>
                    <a:cubicBezTo>
                      <a:pt x="4650" y="261341"/>
                      <a:pt x="5883" y="274993"/>
                      <a:pt x="8992" y="276860"/>
                    </a:cubicBezTo>
                    <a:cubicBezTo>
                      <a:pt x="12093" y="278719"/>
                      <a:pt x="33205" y="294864"/>
                      <a:pt x="33205" y="294864"/>
                    </a:cubicBezTo>
                    <a:lnTo>
                      <a:pt x="62377" y="201755"/>
                    </a:lnTo>
                    <a:cubicBezTo>
                      <a:pt x="62377" y="201755"/>
                      <a:pt x="71572" y="187979"/>
                      <a:pt x="71572" y="183019"/>
                    </a:cubicBezTo>
                    <a:cubicBezTo>
                      <a:pt x="71572" y="178060"/>
                      <a:pt x="67337" y="135959"/>
                      <a:pt x="67337" y="135959"/>
                    </a:cubicBezTo>
                    <a:lnTo>
                      <a:pt x="80372" y="8085"/>
                    </a:lnTo>
                    <a:lnTo>
                      <a:pt x="47483" y="0"/>
                    </a:lnTo>
                    <a:close/>
                  </a:path>
                </a:pathLst>
              </a:custGeom>
              <a:solidFill>
                <a:srgbClr val="CA8551"/>
              </a:solidFill>
              <a:ln w="822" cap="flat">
                <a:noFill/>
                <a:prstDash val="solid"/>
                <a:miter/>
              </a:ln>
            </p:spPr>
            <p:txBody>
              <a:bodyPr rtlCol="0" anchor="ctr"/>
              <a:lstStyle/>
              <a:p>
                <a:endParaRPr lang="en-US"/>
              </a:p>
            </p:txBody>
          </p:sp>
          <p:sp>
            <p:nvSpPr>
              <p:cNvPr id="574" name="Freeform 573">
                <a:extLst>
                  <a:ext uri="{FF2B5EF4-FFF2-40B4-BE49-F238E27FC236}">
                    <a16:creationId xmlns:a16="http://schemas.microsoft.com/office/drawing/2014/main" id="{6079B075-FEE9-BE6D-AC6D-EC138206B44C}"/>
                  </a:ext>
                </a:extLst>
              </p:cNvPr>
              <p:cNvSpPr/>
              <p:nvPr/>
            </p:nvSpPr>
            <p:spPr>
              <a:xfrm>
                <a:off x="3059358" y="3282922"/>
                <a:ext cx="438452" cy="562751"/>
              </a:xfrm>
              <a:custGeom>
                <a:avLst/>
                <a:gdLst>
                  <a:gd name="connsiteX0" fmla="*/ 50216 w 438452"/>
                  <a:gd name="connsiteY0" fmla="*/ 106828 h 562751"/>
                  <a:gd name="connsiteX1" fmla="*/ 61377 w 438452"/>
                  <a:gd name="connsiteY1" fmla="*/ 95955 h 562751"/>
                  <a:gd name="connsiteX2" fmla="*/ 134977 w 438452"/>
                  <a:gd name="connsiteY2" fmla="*/ 57440 h 562751"/>
                  <a:gd name="connsiteX3" fmla="*/ 164150 w 438452"/>
                  <a:gd name="connsiteY3" fmla="*/ 14607 h 562751"/>
                  <a:gd name="connsiteX4" fmla="*/ 258501 w 438452"/>
                  <a:gd name="connsiteY4" fmla="*/ 330 h 562751"/>
                  <a:gd name="connsiteX5" fmla="*/ 285814 w 438452"/>
                  <a:gd name="connsiteY5" fmla="*/ 36953 h 562751"/>
                  <a:gd name="connsiteX6" fmla="*/ 371480 w 438452"/>
                  <a:gd name="connsiteY6" fmla="*/ 69851 h 562751"/>
                  <a:gd name="connsiteX7" fmla="*/ 406245 w 438452"/>
                  <a:gd name="connsiteY7" fmla="*/ 126962 h 562751"/>
                  <a:gd name="connsiteX8" fmla="*/ 430458 w 438452"/>
                  <a:gd name="connsiteY8" fmla="*/ 279049 h 562751"/>
                  <a:gd name="connsiteX9" fmla="*/ 432942 w 438452"/>
                  <a:gd name="connsiteY9" fmla="*/ 319398 h 562751"/>
                  <a:gd name="connsiteX10" fmla="*/ 437284 w 438452"/>
                  <a:gd name="connsiteY10" fmla="*/ 330575 h 562751"/>
                  <a:gd name="connsiteX11" fmla="*/ 429216 w 438452"/>
                  <a:gd name="connsiteY11" fmla="*/ 342369 h 562751"/>
                  <a:gd name="connsiteX12" fmla="*/ 433559 w 438452"/>
                  <a:gd name="connsiteY12" fmla="*/ 346095 h 562751"/>
                  <a:gd name="connsiteX13" fmla="*/ 429216 w 438452"/>
                  <a:gd name="connsiteY13" fmla="*/ 357272 h 562751"/>
                  <a:gd name="connsiteX14" fmla="*/ 421148 w 438452"/>
                  <a:gd name="connsiteY14" fmla="*/ 377759 h 562751"/>
                  <a:gd name="connsiteX15" fmla="*/ 407495 w 438452"/>
                  <a:gd name="connsiteY15" fmla="*/ 395762 h 562751"/>
                  <a:gd name="connsiteX16" fmla="*/ 394459 w 438452"/>
                  <a:gd name="connsiteY16" fmla="*/ 375900 h 562751"/>
                  <a:gd name="connsiteX17" fmla="*/ 352252 w 438452"/>
                  <a:gd name="connsiteY17" fmla="*/ 368449 h 562751"/>
                  <a:gd name="connsiteX18" fmla="*/ 326180 w 438452"/>
                  <a:gd name="connsiteY18" fmla="*/ 523019 h 562751"/>
                  <a:gd name="connsiteX19" fmla="*/ 311285 w 438452"/>
                  <a:gd name="connsiteY19" fmla="*/ 519919 h 562751"/>
                  <a:gd name="connsiteX20" fmla="*/ 313769 w 438452"/>
                  <a:gd name="connsiteY20" fmla="*/ 426184 h 562751"/>
                  <a:gd name="connsiteX21" fmla="*/ 266594 w 438452"/>
                  <a:gd name="connsiteY21" fmla="*/ 543507 h 562751"/>
                  <a:gd name="connsiteX22" fmla="*/ 243623 w 438452"/>
                  <a:gd name="connsiteY22" fmla="*/ 543507 h 562751"/>
                  <a:gd name="connsiteX23" fmla="*/ 22014 w 438452"/>
                  <a:gd name="connsiteY23" fmla="*/ 562752 h 562751"/>
                  <a:gd name="connsiteX24" fmla="*/ 28840 w 438452"/>
                  <a:gd name="connsiteY24" fmla="*/ 403222 h 562751"/>
                  <a:gd name="connsiteX25" fmla="*/ 2769 w 438452"/>
                  <a:gd name="connsiteY25" fmla="*/ 403222 h 562751"/>
                  <a:gd name="connsiteX26" fmla="*/ 910 w 438452"/>
                  <a:gd name="connsiteY26" fmla="*/ 380876 h 562751"/>
                  <a:gd name="connsiteX27" fmla="*/ 8978 w 438452"/>
                  <a:gd name="connsiteY27" fmla="*/ 367840 h 562751"/>
                  <a:gd name="connsiteX28" fmla="*/ 5878 w 438452"/>
                  <a:gd name="connsiteY28" fmla="*/ 357905 h 562751"/>
                  <a:gd name="connsiteX29" fmla="*/ 8978 w 438452"/>
                  <a:gd name="connsiteY29" fmla="*/ 349837 h 562751"/>
                  <a:gd name="connsiteX30" fmla="*/ 1527 w 438452"/>
                  <a:gd name="connsiteY30" fmla="*/ 338043 h 562751"/>
                  <a:gd name="connsiteX31" fmla="*/ 1527 w 438452"/>
                  <a:gd name="connsiteY31" fmla="*/ 311971 h 562751"/>
                  <a:gd name="connsiteX32" fmla="*/ 11462 w 438452"/>
                  <a:gd name="connsiteY32" fmla="*/ 289625 h 562751"/>
                  <a:gd name="connsiteX33" fmla="*/ 19531 w 438452"/>
                  <a:gd name="connsiteY33" fmla="*/ 224446 h 562751"/>
                  <a:gd name="connsiteX34" fmla="*/ 30707 w 438452"/>
                  <a:gd name="connsiteY34" fmla="*/ 146849 h 562751"/>
                  <a:gd name="connsiteX35" fmla="*/ 50216 w 438452"/>
                  <a:gd name="connsiteY35" fmla="*/ 106828 h 56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8452" h="562751">
                    <a:moveTo>
                      <a:pt x="50216" y="106828"/>
                    </a:moveTo>
                    <a:cubicBezTo>
                      <a:pt x="52782" y="102181"/>
                      <a:pt x="56664" y="98406"/>
                      <a:pt x="61377" y="95955"/>
                    </a:cubicBezTo>
                    <a:cubicBezTo>
                      <a:pt x="80614" y="85946"/>
                      <a:pt x="132453" y="58954"/>
                      <a:pt x="134977" y="57440"/>
                    </a:cubicBezTo>
                    <a:cubicBezTo>
                      <a:pt x="138078" y="55582"/>
                      <a:pt x="137461" y="12123"/>
                      <a:pt x="164150" y="14607"/>
                    </a:cubicBezTo>
                    <a:cubicBezTo>
                      <a:pt x="190838" y="17091"/>
                      <a:pt x="253541" y="-2771"/>
                      <a:pt x="258501" y="330"/>
                    </a:cubicBezTo>
                    <a:cubicBezTo>
                      <a:pt x="263460" y="3430"/>
                      <a:pt x="283956" y="36336"/>
                      <a:pt x="285814" y="36953"/>
                    </a:cubicBezTo>
                    <a:cubicBezTo>
                      <a:pt x="287673" y="37570"/>
                      <a:pt x="352852" y="53715"/>
                      <a:pt x="371480" y="69851"/>
                    </a:cubicBezTo>
                    <a:cubicBezTo>
                      <a:pt x="390101" y="85987"/>
                      <a:pt x="397552" y="92197"/>
                      <a:pt x="406245" y="126962"/>
                    </a:cubicBezTo>
                    <a:cubicBezTo>
                      <a:pt x="414938" y="161727"/>
                      <a:pt x="429833" y="266013"/>
                      <a:pt x="430458" y="279049"/>
                    </a:cubicBezTo>
                    <a:cubicBezTo>
                      <a:pt x="431075" y="292084"/>
                      <a:pt x="431075" y="318156"/>
                      <a:pt x="432942" y="319398"/>
                    </a:cubicBezTo>
                    <a:cubicBezTo>
                      <a:pt x="434801" y="320640"/>
                      <a:pt x="441010" y="324982"/>
                      <a:pt x="437284" y="330575"/>
                    </a:cubicBezTo>
                    <a:cubicBezTo>
                      <a:pt x="433559" y="336168"/>
                      <a:pt x="429216" y="342369"/>
                      <a:pt x="429216" y="342369"/>
                    </a:cubicBezTo>
                    <a:cubicBezTo>
                      <a:pt x="429216" y="342369"/>
                      <a:pt x="433559" y="342986"/>
                      <a:pt x="433559" y="346095"/>
                    </a:cubicBezTo>
                    <a:cubicBezTo>
                      <a:pt x="433559" y="349203"/>
                      <a:pt x="428591" y="351062"/>
                      <a:pt x="429216" y="357272"/>
                    </a:cubicBezTo>
                    <a:cubicBezTo>
                      <a:pt x="429833" y="363481"/>
                      <a:pt x="421765" y="373408"/>
                      <a:pt x="421148" y="377759"/>
                    </a:cubicBezTo>
                    <a:cubicBezTo>
                      <a:pt x="420531" y="382101"/>
                      <a:pt x="413080" y="395762"/>
                      <a:pt x="407495" y="395762"/>
                    </a:cubicBezTo>
                    <a:cubicBezTo>
                      <a:pt x="401911" y="395762"/>
                      <a:pt x="405011" y="379626"/>
                      <a:pt x="394459" y="375900"/>
                    </a:cubicBezTo>
                    <a:cubicBezTo>
                      <a:pt x="383907" y="372174"/>
                      <a:pt x="358453" y="365348"/>
                      <a:pt x="352252" y="368449"/>
                    </a:cubicBezTo>
                    <a:cubicBezTo>
                      <a:pt x="352252" y="368449"/>
                      <a:pt x="327422" y="523636"/>
                      <a:pt x="326180" y="523019"/>
                    </a:cubicBezTo>
                    <a:cubicBezTo>
                      <a:pt x="324938" y="522403"/>
                      <a:pt x="311902" y="521161"/>
                      <a:pt x="311285" y="519919"/>
                    </a:cubicBezTo>
                    <a:cubicBezTo>
                      <a:pt x="310669" y="518677"/>
                      <a:pt x="313769" y="426184"/>
                      <a:pt x="313769" y="426184"/>
                    </a:cubicBezTo>
                    <a:cubicBezTo>
                      <a:pt x="313769" y="426184"/>
                      <a:pt x="273420" y="540406"/>
                      <a:pt x="266594" y="543507"/>
                    </a:cubicBezTo>
                    <a:cubicBezTo>
                      <a:pt x="259767" y="546607"/>
                      <a:pt x="248590" y="545990"/>
                      <a:pt x="243623" y="543507"/>
                    </a:cubicBezTo>
                    <a:cubicBezTo>
                      <a:pt x="238655" y="541023"/>
                      <a:pt x="22014" y="562752"/>
                      <a:pt x="22014" y="562752"/>
                    </a:cubicBezTo>
                    <a:lnTo>
                      <a:pt x="28840" y="403222"/>
                    </a:lnTo>
                    <a:lnTo>
                      <a:pt x="2769" y="403222"/>
                    </a:lnTo>
                    <a:cubicBezTo>
                      <a:pt x="2769" y="403222"/>
                      <a:pt x="-332" y="386460"/>
                      <a:pt x="910" y="380876"/>
                    </a:cubicBezTo>
                    <a:cubicBezTo>
                      <a:pt x="2152" y="375291"/>
                      <a:pt x="9604" y="370324"/>
                      <a:pt x="8978" y="367840"/>
                    </a:cubicBezTo>
                    <a:cubicBezTo>
                      <a:pt x="8362" y="365356"/>
                      <a:pt x="7120" y="362256"/>
                      <a:pt x="5878" y="357905"/>
                    </a:cubicBezTo>
                    <a:cubicBezTo>
                      <a:pt x="4636" y="353562"/>
                      <a:pt x="5878" y="351695"/>
                      <a:pt x="8978" y="349837"/>
                    </a:cubicBezTo>
                    <a:cubicBezTo>
                      <a:pt x="12079" y="347978"/>
                      <a:pt x="910" y="340527"/>
                      <a:pt x="1527" y="338043"/>
                    </a:cubicBezTo>
                    <a:cubicBezTo>
                      <a:pt x="2144" y="335559"/>
                      <a:pt x="-2199" y="316314"/>
                      <a:pt x="1527" y="311971"/>
                    </a:cubicBezTo>
                    <a:cubicBezTo>
                      <a:pt x="5253" y="307629"/>
                      <a:pt x="8978" y="299552"/>
                      <a:pt x="11462" y="289625"/>
                    </a:cubicBezTo>
                    <a:cubicBezTo>
                      <a:pt x="13946" y="279690"/>
                      <a:pt x="18914" y="244308"/>
                      <a:pt x="19531" y="224446"/>
                    </a:cubicBezTo>
                    <a:cubicBezTo>
                      <a:pt x="20147" y="204584"/>
                      <a:pt x="22014" y="168578"/>
                      <a:pt x="30707" y="146849"/>
                    </a:cubicBezTo>
                    <a:cubicBezTo>
                      <a:pt x="36530" y="132225"/>
                      <a:pt x="45174" y="115933"/>
                      <a:pt x="50216" y="106828"/>
                    </a:cubicBezTo>
                    <a:close/>
                  </a:path>
                </a:pathLst>
              </a:custGeom>
              <a:solidFill>
                <a:srgbClr val="495A7F"/>
              </a:solidFill>
              <a:ln w="822" cap="flat">
                <a:noFill/>
                <a:prstDash val="solid"/>
                <a:miter/>
              </a:ln>
            </p:spPr>
            <p:txBody>
              <a:bodyPr rtlCol="0" anchor="ctr"/>
              <a:lstStyle/>
              <a:p>
                <a:endParaRPr lang="en-US"/>
              </a:p>
            </p:txBody>
          </p:sp>
          <p:sp>
            <p:nvSpPr>
              <p:cNvPr id="575" name="Freeform 574">
                <a:extLst>
                  <a:ext uri="{FF2B5EF4-FFF2-40B4-BE49-F238E27FC236}">
                    <a16:creationId xmlns:a16="http://schemas.microsoft.com/office/drawing/2014/main" id="{83F5280D-D06C-73AF-B439-AFCF98125FB5}"/>
                  </a:ext>
                </a:extLst>
              </p:cNvPr>
              <p:cNvSpPr/>
              <p:nvPr/>
            </p:nvSpPr>
            <p:spPr>
              <a:xfrm>
                <a:off x="2989874" y="3756264"/>
                <a:ext cx="388254" cy="759943"/>
              </a:xfrm>
              <a:custGeom>
                <a:avLst/>
                <a:gdLst>
                  <a:gd name="connsiteX0" fmla="*/ 112585 w 388254"/>
                  <a:gd name="connsiteY0" fmla="*/ 55245 h 759943"/>
                  <a:gd name="connsiteX1" fmla="*/ 83413 w 388254"/>
                  <a:gd name="connsiteY1" fmla="*/ 124767 h 759943"/>
                  <a:gd name="connsiteX2" fmla="*/ 54858 w 388254"/>
                  <a:gd name="connsiteY2" fmla="*/ 246431 h 759943"/>
                  <a:gd name="connsiteX3" fmla="*/ 23202 w 388254"/>
                  <a:gd name="connsiteY3" fmla="*/ 369963 h 759943"/>
                  <a:gd name="connsiteX4" fmla="*/ 20101 w 388254"/>
                  <a:gd name="connsiteY4" fmla="*/ 472390 h 759943"/>
                  <a:gd name="connsiteX5" fmla="*/ 11408 w 388254"/>
                  <a:gd name="connsiteY5" fmla="*/ 680963 h 759943"/>
                  <a:gd name="connsiteX6" fmla="*/ 1473 w 388254"/>
                  <a:gd name="connsiteY6" fmla="*/ 750484 h 759943"/>
                  <a:gd name="connsiteX7" fmla="*/ 42439 w 388254"/>
                  <a:gd name="connsiteY7" fmla="*/ 759794 h 759943"/>
                  <a:gd name="connsiteX8" fmla="*/ 93965 w 388254"/>
                  <a:gd name="connsiteY8" fmla="*/ 756069 h 759943"/>
                  <a:gd name="connsiteX9" fmla="*/ 92723 w 388254"/>
                  <a:gd name="connsiteY9" fmla="*/ 728755 h 759943"/>
                  <a:gd name="connsiteX10" fmla="*/ 121279 w 388254"/>
                  <a:gd name="connsiteY10" fmla="*/ 461213 h 759943"/>
                  <a:gd name="connsiteX11" fmla="*/ 146733 w 388254"/>
                  <a:gd name="connsiteY11" fmla="*/ 364378 h 759943"/>
                  <a:gd name="connsiteX12" fmla="*/ 190808 w 388254"/>
                  <a:gd name="connsiteY12" fmla="*/ 251399 h 759943"/>
                  <a:gd name="connsiteX13" fmla="*/ 236125 w 388254"/>
                  <a:gd name="connsiteY13" fmla="*/ 184361 h 759943"/>
                  <a:gd name="connsiteX14" fmla="*/ 260338 w 388254"/>
                  <a:gd name="connsiteY14" fmla="*/ 312235 h 759943"/>
                  <a:gd name="connsiteX15" fmla="*/ 247919 w 388254"/>
                  <a:gd name="connsiteY15" fmla="*/ 399143 h 759943"/>
                  <a:gd name="connsiteX16" fmla="*/ 253504 w 388254"/>
                  <a:gd name="connsiteY16" fmla="*/ 455629 h 759943"/>
                  <a:gd name="connsiteX17" fmla="*/ 239851 w 388254"/>
                  <a:gd name="connsiteY17" fmla="*/ 622610 h 759943"/>
                  <a:gd name="connsiteX18" fmla="*/ 228238 w 388254"/>
                  <a:gd name="connsiteY18" fmla="*/ 731075 h 759943"/>
                  <a:gd name="connsiteX19" fmla="*/ 230672 w 388254"/>
                  <a:gd name="connsiteY19" fmla="*/ 734183 h 759943"/>
                  <a:gd name="connsiteX20" fmla="*/ 301304 w 388254"/>
                  <a:gd name="connsiteY20" fmla="*/ 741791 h 759943"/>
                  <a:gd name="connsiteX21" fmla="*/ 320549 w 388254"/>
                  <a:gd name="connsiteY21" fmla="*/ 653024 h 759943"/>
                  <a:gd name="connsiteX22" fmla="*/ 350964 w 388254"/>
                  <a:gd name="connsiteY22" fmla="*/ 501562 h 759943"/>
                  <a:gd name="connsiteX23" fmla="*/ 350964 w 388254"/>
                  <a:gd name="connsiteY23" fmla="*/ 433900 h 759943"/>
                  <a:gd name="connsiteX24" fmla="*/ 366483 w 388254"/>
                  <a:gd name="connsiteY24" fmla="*/ 371821 h 759943"/>
                  <a:gd name="connsiteX25" fmla="*/ 366483 w 388254"/>
                  <a:gd name="connsiteY25" fmla="*/ 332714 h 759943"/>
                  <a:gd name="connsiteX26" fmla="*/ 386345 w 388254"/>
                  <a:gd name="connsiteY26" fmla="*/ 102412 h 759943"/>
                  <a:gd name="connsiteX27" fmla="*/ 377652 w 388254"/>
                  <a:gd name="connsiteY27" fmla="*/ 7436 h 759943"/>
                  <a:gd name="connsiteX28" fmla="*/ 332960 w 388254"/>
                  <a:gd name="connsiteY28" fmla="*/ 2469 h 759943"/>
                  <a:gd name="connsiteX29" fmla="*/ 112585 w 388254"/>
                  <a:gd name="connsiteY29" fmla="*/ 55245 h 759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88254" h="759943">
                    <a:moveTo>
                      <a:pt x="112585" y="55245"/>
                    </a:moveTo>
                    <a:cubicBezTo>
                      <a:pt x="112585" y="55245"/>
                      <a:pt x="83413" y="114840"/>
                      <a:pt x="83413" y="124767"/>
                    </a:cubicBezTo>
                    <a:cubicBezTo>
                      <a:pt x="83413" y="134702"/>
                      <a:pt x="66035" y="193046"/>
                      <a:pt x="54858" y="246431"/>
                    </a:cubicBezTo>
                    <a:cubicBezTo>
                      <a:pt x="43681" y="299816"/>
                      <a:pt x="24444" y="348234"/>
                      <a:pt x="23202" y="369963"/>
                    </a:cubicBezTo>
                    <a:cubicBezTo>
                      <a:pt x="21960" y="391692"/>
                      <a:pt x="22585" y="433900"/>
                      <a:pt x="20101" y="472390"/>
                    </a:cubicBezTo>
                    <a:cubicBezTo>
                      <a:pt x="17617" y="510881"/>
                      <a:pt x="15134" y="653649"/>
                      <a:pt x="11408" y="680963"/>
                    </a:cubicBezTo>
                    <a:cubicBezTo>
                      <a:pt x="7682" y="708276"/>
                      <a:pt x="9549" y="746759"/>
                      <a:pt x="1473" y="750484"/>
                    </a:cubicBezTo>
                    <a:cubicBezTo>
                      <a:pt x="-6595" y="754210"/>
                      <a:pt x="20093" y="761036"/>
                      <a:pt x="42439" y="759794"/>
                    </a:cubicBezTo>
                    <a:cubicBezTo>
                      <a:pt x="64785" y="758552"/>
                      <a:pt x="89614" y="757936"/>
                      <a:pt x="93965" y="756069"/>
                    </a:cubicBezTo>
                    <a:cubicBezTo>
                      <a:pt x="98308" y="754210"/>
                      <a:pt x="90865" y="740549"/>
                      <a:pt x="92723" y="728755"/>
                    </a:cubicBezTo>
                    <a:cubicBezTo>
                      <a:pt x="94582" y="716961"/>
                      <a:pt x="119412" y="491010"/>
                      <a:pt x="121279" y="461213"/>
                    </a:cubicBezTo>
                    <a:cubicBezTo>
                      <a:pt x="123137" y="431416"/>
                      <a:pt x="128730" y="414654"/>
                      <a:pt x="146733" y="364378"/>
                    </a:cubicBezTo>
                    <a:cubicBezTo>
                      <a:pt x="164737" y="314102"/>
                      <a:pt x="180873" y="269402"/>
                      <a:pt x="190808" y="251399"/>
                    </a:cubicBezTo>
                    <a:cubicBezTo>
                      <a:pt x="200743" y="233395"/>
                      <a:pt x="236125" y="184361"/>
                      <a:pt x="236125" y="184361"/>
                    </a:cubicBezTo>
                    <a:cubicBezTo>
                      <a:pt x="236125" y="184361"/>
                      <a:pt x="259096" y="276853"/>
                      <a:pt x="260338" y="312235"/>
                    </a:cubicBezTo>
                    <a:cubicBezTo>
                      <a:pt x="261580" y="347617"/>
                      <a:pt x="243577" y="385482"/>
                      <a:pt x="247919" y="399143"/>
                    </a:cubicBezTo>
                    <a:cubicBezTo>
                      <a:pt x="252262" y="412796"/>
                      <a:pt x="256612" y="432666"/>
                      <a:pt x="253504" y="455629"/>
                    </a:cubicBezTo>
                    <a:cubicBezTo>
                      <a:pt x="250403" y="478600"/>
                      <a:pt x="247294" y="576677"/>
                      <a:pt x="239851" y="622610"/>
                    </a:cubicBezTo>
                    <a:cubicBezTo>
                      <a:pt x="233296" y="663058"/>
                      <a:pt x="229143" y="718425"/>
                      <a:pt x="228238" y="731075"/>
                    </a:cubicBezTo>
                    <a:cubicBezTo>
                      <a:pt x="228131" y="732588"/>
                      <a:pt x="229175" y="733920"/>
                      <a:pt x="230672" y="734183"/>
                    </a:cubicBezTo>
                    <a:cubicBezTo>
                      <a:pt x="242976" y="736322"/>
                      <a:pt x="294749" y="745073"/>
                      <a:pt x="301304" y="741791"/>
                    </a:cubicBezTo>
                    <a:cubicBezTo>
                      <a:pt x="308755" y="738065"/>
                      <a:pt x="318682" y="677229"/>
                      <a:pt x="320549" y="653024"/>
                    </a:cubicBezTo>
                    <a:cubicBezTo>
                      <a:pt x="322408" y="628811"/>
                      <a:pt x="346621" y="520183"/>
                      <a:pt x="350964" y="501562"/>
                    </a:cubicBezTo>
                    <a:cubicBezTo>
                      <a:pt x="355306" y="482942"/>
                      <a:pt x="346621" y="448802"/>
                      <a:pt x="350964" y="433900"/>
                    </a:cubicBezTo>
                    <a:cubicBezTo>
                      <a:pt x="355306" y="418997"/>
                      <a:pt x="366483" y="387341"/>
                      <a:pt x="366483" y="371821"/>
                    </a:cubicBezTo>
                    <a:cubicBezTo>
                      <a:pt x="366483" y="356302"/>
                      <a:pt x="367725" y="346992"/>
                      <a:pt x="366483" y="332714"/>
                    </a:cubicBezTo>
                    <a:cubicBezTo>
                      <a:pt x="365241" y="318436"/>
                      <a:pt x="380136" y="116073"/>
                      <a:pt x="386345" y="102412"/>
                    </a:cubicBezTo>
                    <a:cubicBezTo>
                      <a:pt x="392555" y="88760"/>
                      <a:pt x="382003" y="20472"/>
                      <a:pt x="377652" y="7436"/>
                    </a:cubicBezTo>
                    <a:cubicBezTo>
                      <a:pt x="373309" y="-5600"/>
                      <a:pt x="332960" y="2469"/>
                      <a:pt x="332960" y="2469"/>
                    </a:cubicBezTo>
                    <a:lnTo>
                      <a:pt x="112585" y="55245"/>
                    </a:lnTo>
                    <a:close/>
                  </a:path>
                </a:pathLst>
              </a:custGeom>
              <a:solidFill>
                <a:srgbClr val="A5B1C8"/>
              </a:solidFill>
              <a:ln w="822" cap="flat">
                <a:noFill/>
                <a:prstDash val="solid"/>
                <a:miter/>
              </a:ln>
            </p:spPr>
            <p:txBody>
              <a:bodyPr rtlCol="0" anchor="ctr"/>
              <a:lstStyle/>
              <a:p>
                <a:endParaRPr lang="en-US"/>
              </a:p>
            </p:txBody>
          </p:sp>
          <p:sp>
            <p:nvSpPr>
              <p:cNvPr id="576" name="Freeform 575">
                <a:extLst>
                  <a:ext uri="{FF2B5EF4-FFF2-40B4-BE49-F238E27FC236}">
                    <a16:creationId xmlns:a16="http://schemas.microsoft.com/office/drawing/2014/main" id="{078426C9-F68E-526D-2689-EF0D163B4096}"/>
                  </a:ext>
                </a:extLst>
              </p:cNvPr>
              <p:cNvSpPr/>
              <p:nvPr/>
            </p:nvSpPr>
            <p:spPr>
              <a:xfrm>
                <a:off x="3201817" y="3094738"/>
                <a:ext cx="150197" cy="124962"/>
              </a:xfrm>
              <a:custGeom>
                <a:avLst/>
                <a:gdLst>
                  <a:gd name="connsiteX0" fmla="*/ 4312 w 150197"/>
                  <a:gd name="connsiteY0" fmla="*/ 97263 h 124962"/>
                  <a:gd name="connsiteX1" fmla="*/ 586 w 150197"/>
                  <a:gd name="connsiteY1" fmla="*/ 82368 h 124962"/>
                  <a:gd name="connsiteX2" fmla="*/ 3070 w 150197"/>
                  <a:gd name="connsiteY2" fmla="*/ 71191 h 124962"/>
                  <a:gd name="connsiteX3" fmla="*/ 4312 w 150197"/>
                  <a:gd name="connsiteY3" fmla="*/ 58772 h 124962"/>
                  <a:gd name="connsiteX4" fmla="*/ 8038 w 150197"/>
                  <a:gd name="connsiteY4" fmla="*/ 45737 h 124962"/>
                  <a:gd name="connsiteX5" fmla="*/ 12380 w 150197"/>
                  <a:gd name="connsiteY5" fmla="*/ 37668 h 124962"/>
                  <a:gd name="connsiteX6" fmla="*/ 24174 w 150197"/>
                  <a:gd name="connsiteY6" fmla="*/ 26491 h 124962"/>
                  <a:gd name="connsiteX7" fmla="*/ 29142 w 150197"/>
                  <a:gd name="connsiteY7" fmla="*/ 18423 h 124962"/>
                  <a:gd name="connsiteX8" fmla="*/ 41561 w 150197"/>
                  <a:gd name="connsiteY8" fmla="*/ 14081 h 124962"/>
                  <a:gd name="connsiteX9" fmla="*/ 75084 w 150197"/>
                  <a:gd name="connsiteY9" fmla="*/ 1045 h 124962"/>
                  <a:gd name="connsiteX10" fmla="*/ 98672 w 150197"/>
                  <a:gd name="connsiteY10" fmla="*/ 5387 h 124962"/>
                  <a:gd name="connsiteX11" fmla="*/ 109849 w 150197"/>
                  <a:gd name="connsiteY11" fmla="*/ 15323 h 124962"/>
                  <a:gd name="connsiteX12" fmla="*/ 128469 w 150197"/>
                  <a:gd name="connsiteY12" fmla="*/ 18423 h 124962"/>
                  <a:gd name="connsiteX13" fmla="*/ 132194 w 150197"/>
                  <a:gd name="connsiteY13" fmla="*/ 33943 h 124962"/>
                  <a:gd name="connsiteX14" fmla="*/ 146472 w 150197"/>
                  <a:gd name="connsiteY14" fmla="*/ 46979 h 124962"/>
                  <a:gd name="connsiteX15" fmla="*/ 148956 w 150197"/>
                  <a:gd name="connsiteY15" fmla="*/ 68083 h 124962"/>
                  <a:gd name="connsiteX16" fmla="*/ 150198 w 150197"/>
                  <a:gd name="connsiteY16" fmla="*/ 81735 h 124962"/>
                  <a:gd name="connsiteX17" fmla="*/ 147097 w 150197"/>
                  <a:gd name="connsiteY17" fmla="*/ 89803 h 124962"/>
                  <a:gd name="connsiteX18" fmla="*/ 146480 w 150197"/>
                  <a:gd name="connsiteY18" fmla="*/ 100355 h 124962"/>
                  <a:gd name="connsiteX19" fmla="*/ 137170 w 150197"/>
                  <a:gd name="connsiteY19" fmla="*/ 117734 h 124962"/>
                  <a:gd name="connsiteX20" fmla="*/ 124217 w 150197"/>
                  <a:gd name="connsiteY20" fmla="*/ 124963 h 124962"/>
                  <a:gd name="connsiteX21" fmla="*/ 4312 w 150197"/>
                  <a:gd name="connsiteY21" fmla="*/ 97263 h 12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0197" h="124962">
                    <a:moveTo>
                      <a:pt x="4312" y="97263"/>
                    </a:moveTo>
                    <a:cubicBezTo>
                      <a:pt x="4312" y="96021"/>
                      <a:pt x="-1897" y="87328"/>
                      <a:pt x="586" y="82368"/>
                    </a:cubicBezTo>
                    <a:cubicBezTo>
                      <a:pt x="3070" y="77401"/>
                      <a:pt x="3687" y="73675"/>
                      <a:pt x="3070" y="71191"/>
                    </a:cubicBezTo>
                    <a:cubicBezTo>
                      <a:pt x="2453" y="68708"/>
                      <a:pt x="-30" y="63123"/>
                      <a:pt x="4312" y="58772"/>
                    </a:cubicBezTo>
                    <a:cubicBezTo>
                      <a:pt x="8655" y="54430"/>
                      <a:pt x="5554" y="48837"/>
                      <a:pt x="8038" y="45737"/>
                    </a:cubicBezTo>
                    <a:cubicBezTo>
                      <a:pt x="10522" y="42636"/>
                      <a:pt x="10522" y="43253"/>
                      <a:pt x="12380" y="37668"/>
                    </a:cubicBezTo>
                    <a:cubicBezTo>
                      <a:pt x="14239" y="32084"/>
                      <a:pt x="17965" y="27116"/>
                      <a:pt x="24174" y="26491"/>
                    </a:cubicBezTo>
                    <a:cubicBezTo>
                      <a:pt x="30384" y="25875"/>
                      <a:pt x="26033" y="20282"/>
                      <a:pt x="29142" y="18423"/>
                    </a:cubicBezTo>
                    <a:cubicBezTo>
                      <a:pt x="32251" y="16564"/>
                      <a:pt x="38452" y="14081"/>
                      <a:pt x="41561" y="14081"/>
                    </a:cubicBezTo>
                    <a:cubicBezTo>
                      <a:pt x="44661" y="14081"/>
                      <a:pt x="58322" y="-4540"/>
                      <a:pt x="75084" y="1045"/>
                    </a:cubicBezTo>
                    <a:cubicBezTo>
                      <a:pt x="91845" y="6629"/>
                      <a:pt x="93704" y="4771"/>
                      <a:pt x="98672" y="5387"/>
                    </a:cubicBezTo>
                    <a:cubicBezTo>
                      <a:pt x="103639" y="6004"/>
                      <a:pt x="106740" y="14697"/>
                      <a:pt x="109849" y="15323"/>
                    </a:cubicBezTo>
                    <a:cubicBezTo>
                      <a:pt x="112949" y="15939"/>
                      <a:pt x="127852" y="12839"/>
                      <a:pt x="128469" y="18423"/>
                    </a:cubicBezTo>
                    <a:cubicBezTo>
                      <a:pt x="129086" y="24008"/>
                      <a:pt x="127852" y="31459"/>
                      <a:pt x="132194" y="33943"/>
                    </a:cubicBezTo>
                    <a:cubicBezTo>
                      <a:pt x="136537" y="36426"/>
                      <a:pt x="145230" y="41394"/>
                      <a:pt x="146472" y="46979"/>
                    </a:cubicBezTo>
                    <a:cubicBezTo>
                      <a:pt x="147714" y="52563"/>
                      <a:pt x="152056" y="66841"/>
                      <a:pt x="148956" y="68083"/>
                    </a:cubicBezTo>
                    <a:cubicBezTo>
                      <a:pt x="145855" y="69324"/>
                      <a:pt x="150198" y="77393"/>
                      <a:pt x="150198" y="81735"/>
                    </a:cubicBezTo>
                    <a:cubicBezTo>
                      <a:pt x="150198" y="86078"/>
                      <a:pt x="147097" y="88561"/>
                      <a:pt x="147097" y="89803"/>
                    </a:cubicBezTo>
                    <a:cubicBezTo>
                      <a:pt x="147097" y="91045"/>
                      <a:pt x="148956" y="94146"/>
                      <a:pt x="146480" y="100355"/>
                    </a:cubicBezTo>
                    <a:cubicBezTo>
                      <a:pt x="143997" y="106565"/>
                      <a:pt x="137170" y="117734"/>
                      <a:pt x="137170" y="117734"/>
                    </a:cubicBezTo>
                    <a:lnTo>
                      <a:pt x="124217" y="124963"/>
                    </a:lnTo>
                    <a:lnTo>
                      <a:pt x="4312" y="97263"/>
                    </a:lnTo>
                    <a:close/>
                  </a:path>
                </a:pathLst>
              </a:custGeom>
              <a:solidFill>
                <a:srgbClr val="2F1D12"/>
              </a:solidFill>
              <a:ln w="822" cap="flat">
                <a:noFill/>
                <a:prstDash val="solid"/>
                <a:miter/>
              </a:ln>
            </p:spPr>
            <p:txBody>
              <a:bodyPr rtlCol="0" anchor="ctr"/>
              <a:lstStyle/>
              <a:p>
                <a:endParaRPr lang="en-US"/>
              </a:p>
            </p:txBody>
          </p:sp>
          <p:sp>
            <p:nvSpPr>
              <p:cNvPr id="577" name="Freeform 576">
                <a:extLst>
                  <a:ext uri="{FF2B5EF4-FFF2-40B4-BE49-F238E27FC236}">
                    <a16:creationId xmlns:a16="http://schemas.microsoft.com/office/drawing/2014/main" id="{1B3EA858-7251-6139-B1EE-311DD9F5DA54}"/>
                  </a:ext>
                </a:extLst>
              </p:cNvPr>
              <p:cNvSpPr/>
              <p:nvPr/>
            </p:nvSpPr>
            <p:spPr>
              <a:xfrm>
                <a:off x="3320982" y="3207122"/>
                <a:ext cx="22357" cy="39041"/>
              </a:xfrm>
              <a:custGeom>
                <a:avLst/>
                <a:gdLst>
                  <a:gd name="connsiteX0" fmla="*/ 6811 w 22357"/>
                  <a:gd name="connsiteY0" fmla="*/ 7850 h 39041"/>
                  <a:gd name="connsiteX1" fmla="*/ 21089 w 22357"/>
                  <a:gd name="connsiteY1" fmla="*/ 399 h 39041"/>
                  <a:gd name="connsiteX2" fmla="*/ 17363 w 22357"/>
                  <a:gd name="connsiteY2" fmla="*/ 17777 h 39041"/>
                  <a:gd name="connsiteX3" fmla="*/ 2468 w 22357"/>
                  <a:gd name="connsiteY3" fmla="*/ 38881 h 39041"/>
                  <a:gd name="connsiteX4" fmla="*/ 6811 w 22357"/>
                  <a:gd name="connsiteY4" fmla="*/ 7850 h 3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57" h="39041">
                    <a:moveTo>
                      <a:pt x="6811" y="7850"/>
                    </a:moveTo>
                    <a:cubicBezTo>
                      <a:pt x="6811" y="7850"/>
                      <a:pt x="17988" y="-2085"/>
                      <a:pt x="21089" y="399"/>
                    </a:cubicBezTo>
                    <a:cubicBezTo>
                      <a:pt x="24189" y="2882"/>
                      <a:pt x="21089" y="9709"/>
                      <a:pt x="17363" y="17777"/>
                    </a:cubicBezTo>
                    <a:cubicBezTo>
                      <a:pt x="13637" y="25845"/>
                      <a:pt x="9912" y="40748"/>
                      <a:pt x="2468" y="38881"/>
                    </a:cubicBezTo>
                    <a:cubicBezTo>
                      <a:pt x="-4983" y="37022"/>
                      <a:pt x="6811" y="7850"/>
                      <a:pt x="6811" y="7850"/>
                    </a:cubicBezTo>
                    <a:close/>
                  </a:path>
                </a:pathLst>
              </a:custGeom>
              <a:solidFill>
                <a:srgbClr val="CA8551"/>
              </a:solidFill>
              <a:ln w="822" cap="flat">
                <a:noFill/>
                <a:prstDash val="solid"/>
                <a:miter/>
              </a:ln>
            </p:spPr>
            <p:txBody>
              <a:bodyPr rtlCol="0" anchor="ctr"/>
              <a:lstStyle/>
              <a:p>
                <a:endParaRPr lang="en-US"/>
              </a:p>
            </p:txBody>
          </p:sp>
          <p:sp>
            <p:nvSpPr>
              <p:cNvPr id="578" name="Freeform 577">
                <a:extLst>
                  <a:ext uri="{FF2B5EF4-FFF2-40B4-BE49-F238E27FC236}">
                    <a16:creationId xmlns:a16="http://schemas.microsoft.com/office/drawing/2014/main" id="{A9F4BDA9-995B-21F7-295F-DC578379845C}"/>
                  </a:ext>
                </a:extLst>
              </p:cNvPr>
              <p:cNvSpPr/>
              <p:nvPr/>
            </p:nvSpPr>
            <p:spPr>
              <a:xfrm>
                <a:off x="3199302" y="3242902"/>
                <a:ext cx="114213" cy="129115"/>
              </a:xfrm>
              <a:custGeom>
                <a:avLst/>
                <a:gdLst>
                  <a:gd name="connsiteX0" fmla="*/ 114213 w 114213"/>
                  <a:gd name="connsiteY0" fmla="*/ 9935 h 129115"/>
                  <a:gd name="connsiteX1" fmla="*/ 113786 w 114213"/>
                  <a:gd name="connsiteY1" fmla="*/ 28144 h 129115"/>
                  <a:gd name="connsiteX2" fmla="*/ 112971 w 114213"/>
                  <a:gd name="connsiteY2" fmla="*/ 63320 h 129115"/>
                  <a:gd name="connsiteX3" fmla="*/ 85041 w 114213"/>
                  <a:gd name="connsiteY3" fmla="*/ 129116 h 129115"/>
                  <a:gd name="connsiteX4" fmla="*/ 15520 w 114213"/>
                  <a:gd name="connsiteY4" fmla="*/ 126015 h 129115"/>
                  <a:gd name="connsiteX5" fmla="*/ 0 w 114213"/>
                  <a:gd name="connsiteY5" fmla="*/ 103044 h 129115"/>
                  <a:gd name="connsiteX6" fmla="*/ 18620 w 114213"/>
                  <a:gd name="connsiteY6" fmla="*/ 81315 h 129115"/>
                  <a:gd name="connsiteX7" fmla="*/ 19599 w 114213"/>
                  <a:gd name="connsiteY7" fmla="*/ 18941 h 129115"/>
                  <a:gd name="connsiteX8" fmla="*/ 18620 w 114213"/>
                  <a:gd name="connsiteY8" fmla="*/ 0 h 129115"/>
                  <a:gd name="connsiteX9" fmla="*/ 114213 w 114213"/>
                  <a:gd name="connsiteY9" fmla="*/ 9935 h 129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213" h="129115">
                    <a:moveTo>
                      <a:pt x="114213" y="9935"/>
                    </a:moveTo>
                    <a:lnTo>
                      <a:pt x="113786" y="28144"/>
                    </a:lnTo>
                    <a:lnTo>
                      <a:pt x="112971" y="63320"/>
                    </a:lnTo>
                    <a:lnTo>
                      <a:pt x="85041" y="129116"/>
                    </a:lnTo>
                    <a:lnTo>
                      <a:pt x="15520" y="126015"/>
                    </a:lnTo>
                    <a:lnTo>
                      <a:pt x="0" y="103044"/>
                    </a:lnTo>
                    <a:cubicBezTo>
                      <a:pt x="0" y="103044"/>
                      <a:pt x="14278" y="91876"/>
                      <a:pt x="18620" y="81315"/>
                    </a:cubicBezTo>
                    <a:cubicBezTo>
                      <a:pt x="21507" y="74300"/>
                      <a:pt x="20553" y="40695"/>
                      <a:pt x="19599" y="18941"/>
                    </a:cubicBezTo>
                    <a:cubicBezTo>
                      <a:pt x="19105" y="7961"/>
                      <a:pt x="18620" y="0"/>
                      <a:pt x="18620" y="0"/>
                    </a:cubicBezTo>
                    <a:lnTo>
                      <a:pt x="114213" y="9935"/>
                    </a:lnTo>
                    <a:close/>
                  </a:path>
                </a:pathLst>
              </a:custGeom>
              <a:solidFill>
                <a:srgbClr val="CA8551"/>
              </a:solidFill>
              <a:ln w="822" cap="flat">
                <a:noFill/>
                <a:prstDash val="solid"/>
                <a:miter/>
              </a:ln>
            </p:spPr>
            <p:txBody>
              <a:bodyPr rtlCol="0" anchor="ctr"/>
              <a:lstStyle/>
              <a:p>
                <a:endParaRPr lang="en-US"/>
              </a:p>
            </p:txBody>
          </p:sp>
          <p:sp>
            <p:nvSpPr>
              <p:cNvPr id="579" name="Freeform 578">
                <a:extLst>
                  <a:ext uri="{FF2B5EF4-FFF2-40B4-BE49-F238E27FC236}">
                    <a16:creationId xmlns:a16="http://schemas.microsoft.com/office/drawing/2014/main" id="{1974F8EF-C81D-C4DB-D1A5-B97738AFB9B9}"/>
                  </a:ext>
                </a:extLst>
              </p:cNvPr>
              <p:cNvSpPr/>
              <p:nvPr/>
            </p:nvSpPr>
            <p:spPr>
              <a:xfrm>
                <a:off x="3217923" y="3242902"/>
                <a:ext cx="95593" cy="56435"/>
              </a:xfrm>
              <a:custGeom>
                <a:avLst/>
                <a:gdLst>
                  <a:gd name="connsiteX0" fmla="*/ 95593 w 95593"/>
                  <a:gd name="connsiteY0" fmla="*/ 9935 h 56435"/>
                  <a:gd name="connsiteX1" fmla="*/ 95165 w 95593"/>
                  <a:gd name="connsiteY1" fmla="*/ 28144 h 56435"/>
                  <a:gd name="connsiteX2" fmla="*/ 81628 w 95593"/>
                  <a:gd name="connsiteY2" fmla="*/ 43919 h 56435"/>
                  <a:gd name="connsiteX3" fmla="*/ 32585 w 95593"/>
                  <a:gd name="connsiteY3" fmla="*/ 52612 h 56435"/>
                  <a:gd name="connsiteX4" fmla="*/ 979 w 95593"/>
                  <a:gd name="connsiteY4" fmla="*/ 18941 h 56435"/>
                  <a:gd name="connsiteX5" fmla="*/ 0 w 95593"/>
                  <a:gd name="connsiteY5" fmla="*/ 0 h 56435"/>
                  <a:gd name="connsiteX6" fmla="*/ 95593 w 95593"/>
                  <a:gd name="connsiteY6" fmla="*/ 9935 h 56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593" h="56435">
                    <a:moveTo>
                      <a:pt x="95593" y="9935"/>
                    </a:moveTo>
                    <a:lnTo>
                      <a:pt x="95165" y="28144"/>
                    </a:lnTo>
                    <a:cubicBezTo>
                      <a:pt x="91925" y="33515"/>
                      <a:pt x="87566" y="38976"/>
                      <a:pt x="81628" y="43919"/>
                    </a:cubicBezTo>
                    <a:cubicBezTo>
                      <a:pt x="63008" y="59438"/>
                      <a:pt x="41904" y="58196"/>
                      <a:pt x="32585" y="52612"/>
                    </a:cubicBezTo>
                    <a:cubicBezTo>
                      <a:pt x="25759" y="48516"/>
                      <a:pt x="9606" y="31755"/>
                      <a:pt x="979" y="18941"/>
                    </a:cubicBezTo>
                    <a:cubicBezTo>
                      <a:pt x="485" y="7961"/>
                      <a:pt x="0" y="0"/>
                      <a:pt x="0" y="0"/>
                    </a:cubicBezTo>
                    <a:lnTo>
                      <a:pt x="95593" y="9935"/>
                    </a:lnTo>
                    <a:close/>
                  </a:path>
                </a:pathLst>
              </a:custGeom>
              <a:solidFill>
                <a:srgbClr val="CA8551"/>
              </a:solidFill>
              <a:ln w="822" cap="flat">
                <a:noFill/>
                <a:prstDash val="solid"/>
                <a:miter/>
              </a:ln>
            </p:spPr>
            <p:txBody>
              <a:bodyPr rtlCol="0" anchor="ctr"/>
              <a:lstStyle/>
              <a:p>
                <a:endParaRPr lang="en-US"/>
              </a:p>
            </p:txBody>
          </p:sp>
          <p:sp>
            <p:nvSpPr>
              <p:cNvPr id="580" name="Freeform 579">
                <a:extLst>
                  <a:ext uri="{FF2B5EF4-FFF2-40B4-BE49-F238E27FC236}">
                    <a16:creationId xmlns:a16="http://schemas.microsoft.com/office/drawing/2014/main" id="{564998C3-12D8-9A9E-AF6E-98F6E1EB9570}"/>
                  </a:ext>
                </a:extLst>
              </p:cNvPr>
              <p:cNvSpPr/>
              <p:nvPr/>
            </p:nvSpPr>
            <p:spPr>
              <a:xfrm>
                <a:off x="3212850" y="3125577"/>
                <a:ext cx="120246" cy="165527"/>
              </a:xfrm>
              <a:custGeom>
                <a:avLst/>
                <a:gdLst>
                  <a:gd name="connsiteX0" fmla="*/ 15312 w 120246"/>
                  <a:gd name="connsiteY0" fmla="*/ 12726 h 165527"/>
                  <a:gd name="connsiteX1" fmla="*/ 1659 w 120246"/>
                  <a:gd name="connsiteY1" fmla="*/ 58660 h 165527"/>
                  <a:gd name="connsiteX2" fmla="*/ 417 w 120246"/>
                  <a:gd name="connsiteY2" fmla="*/ 116387 h 165527"/>
                  <a:gd name="connsiteX3" fmla="*/ 37666 w 120246"/>
                  <a:gd name="connsiteY3" fmla="*/ 161704 h 165527"/>
                  <a:gd name="connsiteX4" fmla="*/ 86708 w 120246"/>
                  <a:gd name="connsiteY4" fmla="*/ 153011 h 165527"/>
                  <a:gd name="connsiteX5" fmla="*/ 110296 w 120246"/>
                  <a:gd name="connsiteY5" fmla="*/ 109561 h 165527"/>
                  <a:gd name="connsiteX6" fmla="*/ 119606 w 120246"/>
                  <a:gd name="connsiteY6" fmla="*/ 74179 h 165527"/>
                  <a:gd name="connsiteX7" fmla="*/ 101916 w 120246"/>
                  <a:gd name="connsiteY7" fmla="*/ 8071 h 165527"/>
                  <a:gd name="connsiteX8" fmla="*/ 15312 w 120246"/>
                  <a:gd name="connsiteY8" fmla="*/ 12726 h 16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246" h="165527">
                    <a:moveTo>
                      <a:pt x="15312" y="12726"/>
                    </a:moveTo>
                    <a:cubicBezTo>
                      <a:pt x="15312" y="12726"/>
                      <a:pt x="2276" y="51833"/>
                      <a:pt x="1659" y="58660"/>
                    </a:cubicBezTo>
                    <a:cubicBezTo>
                      <a:pt x="1042" y="65486"/>
                      <a:pt x="-825" y="105835"/>
                      <a:pt x="417" y="116387"/>
                    </a:cubicBezTo>
                    <a:cubicBezTo>
                      <a:pt x="1659" y="126939"/>
                      <a:pt x="28347" y="156111"/>
                      <a:pt x="37666" y="161704"/>
                    </a:cubicBezTo>
                    <a:cubicBezTo>
                      <a:pt x="46976" y="167289"/>
                      <a:pt x="68080" y="168530"/>
                      <a:pt x="86708" y="153011"/>
                    </a:cubicBezTo>
                    <a:cubicBezTo>
                      <a:pt x="105329" y="137491"/>
                      <a:pt x="108438" y="117004"/>
                      <a:pt x="110296" y="109561"/>
                    </a:cubicBezTo>
                    <a:cubicBezTo>
                      <a:pt x="112155" y="102110"/>
                      <a:pt x="118364" y="83489"/>
                      <a:pt x="119606" y="74179"/>
                    </a:cubicBezTo>
                    <a:cubicBezTo>
                      <a:pt x="120848" y="64869"/>
                      <a:pt x="122403" y="15514"/>
                      <a:pt x="101916" y="8071"/>
                    </a:cubicBezTo>
                    <a:cubicBezTo>
                      <a:pt x="81428" y="620"/>
                      <a:pt x="35486" y="-7449"/>
                      <a:pt x="15312" y="12726"/>
                    </a:cubicBezTo>
                    <a:close/>
                  </a:path>
                </a:pathLst>
              </a:custGeom>
              <a:solidFill>
                <a:srgbClr val="CA8551"/>
              </a:solidFill>
              <a:ln w="822" cap="flat">
                <a:noFill/>
                <a:prstDash val="solid"/>
                <a:miter/>
              </a:ln>
            </p:spPr>
            <p:txBody>
              <a:bodyPr rtlCol="0" anchor="ctr"/>
              <a:lstStyle/>
              <a:p>
                <a:endParaRPr lang="en-US"/>
              </a:p>
            </p:txBody>
          </p:sp>
          <p:sp>
            <p:nvSpPr>
              <p:cNvPr id="581" name="Freeform 580">
                <a:extLst>
                  <a:ext uri="{FF2B5EF4-FFF2-40B4-BE49-F238E27FC236}">
                    <a16:creationId xmlns:a16="http://schemas.microsoft.com/office/drawing/2014/main" id="{38EDDD8A-BBBF-B83B-4A3F-C29CFE48C638}"/>
                  </a:ext>
                </a:extLst>
              </p:cNvPr>
              <p:cNvSpPr/>
              <p:nvPr/>
            </p:nvSpPr>
            <p:spPr>
              <a:xfrm>
                <a:off x="3200901" y="3178292"/>
                <a:ext cx="15780" cy="43356"/>
              </a:xfrm>
              <a:custGeom>
                <a:avLst/>
                <a:gdLst>
                  <a:gd name="connsiteX0" fmla="*/ 14538 w 15780"/>
                  <a:gd name="connsiteY0" fmla="*/ 18676 h 43356"/>
                  <a:gd name="connsiteX1" fmla="*/ 5228 w 15780"/>
                  <a:gd name="connsiteY1" fmla="*/ 56 h 43356"/>
                  <a:gd name="connsiteX2" fmla="*/ 260 w 15780"/>
                  <a:gd name="connsiteY2" fmla="*/ 17434 h 43356"/>
                  <a:gd name="connsiteX3" fmla="*/ 5845 w 15780"/>
                  <a:gd name="connsiteY3" fmla="*/ 39780 h 43356"/>
                  <a:gd name="connsiteX4" fmla="*/ 15780 w 15780"/>
                  <a:gd name="connsiteY4" fmla="*/ 42881 h 43356"/>
                  <a:gd name="connsiteX5" fmla="*/ 14538 w 15780"/>
                  <a:gd name="connsiteY5" fmla="*/ 18676 h 4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80" h="43356">
                    <a:moveTo>
                      <a:pt x="14538" y="18676"/>
                    </a:moveTo>
                    <a:cubicBezTo>
                      <a:pt x="14538" y="18676"/>
                      <a:pt x="10812" y="-1186"/>
                      <a:pt x="5228" y="56"/>
                    </a:cubicBezTo>
                    <a:cubicBezTo>
                      <a:pt x="-357" y="1298"/>
                      <a:pt x="885" y="11850"/>
                      <a:pt x="260" y="17434"/>
                    </a:cubicBezTo>
                    <a:cubicBezTo>
                      <a:pt x="-357" y="23019"/>
                      <a:pt x="-357" y="36679"/>
                      <a:pt x="5845" y="39780"/>
                    </a:cubicBezTo>
                    <a:cubicBezTo>
                      <a:pt x="12046" y="42881"/>
                      <a:pt x="15780" y="44123"/>
                      <a:pt x="15780" y="42881"/>
                    </a:cubicBezTo>
                    <a:cubicBezTo>
                      <a:pt x="15780" y="41639"/>
                      <a:pt x="14538" y="18676"/>
                      <a:pt x="14538" y="18676"/>
                    </a:cubicBezTo>
                    <a:close/>
                  </a:path>
                </a:pathLst>
              </a:custGeom>
              <a:solidFill>
                <a:srgbClr val="CA8551"/>
              </a:solidFill>
              <a:ln w="822" cap="flat">
                <a:noFill/>
                <a:prstDash val="solid"/>
                <a:miter/>
              </a:ln>
            </p:spPr>
            <p:txBody>
              <a:bodyPr rtlCol="0" anchor="ctr"/>
              <a:lstStyle/>
              <a:p>
                <a:endParaRPr lang="en-US"/>
              </a:p>
            </p:txBody>
          </p:sp>
          <p:sp>
            <p:nvSpPr>
              <p:cNvPr id="582" name="Freeform 581">
                <a:extLst>
                  <a:ext uri="{FF2B5EF4-FFF2-40B4-BE49-F238E27FC236}">
                    <a16:creationId xmlns:a16="http://schemas.microsoft.com/office/drawing/2014/main" id="{DAAE56BC-4FBD-EF38-429A-2977FB2854BF}"/>
                  </a:ext>
                </a:extLst>
              </p:cNvPr>
              <p:cNvSpPr/>
              <p:nvPr/>
            </p:nvSpPr>
            <p:spPr>
              <a:xfrm>
                <a:off x="3214123" y="3118120"/>
                <a:ext cx="126097" cy="91258"/>
              </a:xfrm>
              <a:custGeom>
                <a:avLst/>
                <a:gdLst>
                  <a:gd name="connsiteX0" fmla="*/ 0 w 126097"/>
                  <a:gd name="connsiteY0" fmla="*/ 72022 h 91258"/>
                  <a:gd name="connsiteX1" fmla="*/ 8767 w 126097"/>
                  <a:gd name="connsiteY1" fmla="*/ 52151 h 91258"/>
                  <a:gd name="connsiteX2" fmla="*/ 16219 w 126097"/>
                  <a:gd name="connsiteY2" fmla="*/ 25463 h 91258"/>
                  <a:gd name="connsiteX3" fmla="*/ 26771 w 126097"/>
                  <a:gd name="connsiteY3" fmla="*/ 30431 h 91258"/>
                  <a:gd name="connsiteX4" fmla="*/ 43532 w 126097"/>
                  <a:gd name="connsiteY4" fmla="*/ 21737 h 91258"/>
                  <a:gd name="connsiteX5" fmla="*/ 51600 w 126097"/>
                  <a:gd name="connsiteY5" fmla="*/ 31672 h 91258"/>
                  <a:gd name="connsiteX6" fmla="*/ 75813 w 126097"/>
                  <a:gd name="connsiteY6" fmla="*/ 23604 h 91258"/>
                  <a:gd name="connsiteX7" fmla="*/ 75196 w 126097"/>
                  <a:gd name="connsiteY7" fmla="*/ 34156 h 91258"/>
                  <a:gd name="connsiteX8" fmla="*/ 97542 w 126097"/>
                  <a:gd name="connsiteY8" fmla="*/ 36015 h 91258"/>
                  <a:gd name="connsiteX9" fmla="*/ 100026 w 126097"/>
                  <a:gd name="connsiteY9" fmla="*/ 46567 h 91258"/>
                  <a:gd name="connsiteX10" fmla="*/ 113062 w 126097"/>
                  <a:gd name="connsiteY10" fmla="*/ 50293 h 91258"/>
                  <a:gd name="connsiteX11" fmla="*/ 117404 w 126097"/>
                  <a:gd name="connsiteY11" fmla="*/ 91259 h 91258"/>
                  <a:gd name="connsiteX12" fmla="*/ 126098 w 126097"/>
                  <a:gd name="connsiteY12" fmla="*/ 48426 h 91258"/>
                  <a:gd name="connsiteX13" fmla="*/ 104994 w 126097"/>
                  <a:gd name="connsiteY13" fmla="*/ 11177 h 91258"/>
                  <a:gd name="connsiteX14" fmla="*/ 75196 w 126097"/>
                  <a:gd name="connsiteY14" fmla="*/ 0 h 91258"/>
                  <a:gd name="connsiteX15" fmla="*/ 23053 w 126097"/>
                  <a:gd name="connsiteY15" fmla="*/ 617 h 91258"/>
                  <a:gd name="connsiteX16" fmla="*/ 2566 w 126097"/>
                  <a:gd name="connsiteY16" fmla="*/ 17378 h 91258"/>
                  <a:gd name="connsiteX17" fmla="*/ 0 w 126097"/>
                  <a:gd name="connsiteY17" fmla="*/ 72022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6097" h="91258">
                    <a:moveTo>
                      <a:pt x="0" y="72022"/>
                    </a:moveTo>
                    <a:cubicBezTo>
                      <a:pt x="617" y="70163"/>
                      <a:pt x="6900" y="58986"/>
                      <a:pt x="8767" y="52151"/>
                    </a:cubicBezTo>
                    <a:cubicBezTo>
                      <a:pt x="10626" y="45325"/>
                      <a:pt x="14352" y="24221"/>
                      <a:pt x="16219" y="25463"/>
                    </a:cubicBezTo>
                    <a:cubicBezTo>
                      <a:pt x="18077" y="26705"/>
                      <a:pt x="21803" y="31672"/>
                      <a:pt x="26771" y="30431"/>
                    </a:cubicBezTo>
                    <a:cubicBezTo>
                      <a:pt x="31738" y="29189"/>
                      <a:pt x="42907" y="21737"/>
                      <a:pt x="43532" y="21737"/>
                    </a:cubicBezTo>
                    <a:cubicBezTo>
                      <a:pt x="44149" y="21737"/>
                      <a:pt x="45391" y="29805"/>
                      <a:pt x="51600" y="31672"/>
                    </a:cubicBezTo>
                    <a:cubicBezTo>
                      <a:pt x="57810" y="33539"/>
                      <a:pt x="74571" y="24846"/>
                      <a:pt x="75813" y="23604"/>
                    </a:cubicBezTo>
                    <a:cubicBezTo>
                      <a:pt x="77055" y="22362"/>
                      <a:pt x="71471" y="32914"/>
                      <a:pt x="75196" y="34156"/>
                    </a:cubicBezTo>
                    <a:cubicBezTo>
                      <a:pt x="78922" y="35398"/>
                      <a:pt x="95684" y="39124"/>
                      <a:pt x="97542" y="36015"/>
                    </a:cubicBezTo>
                    <a:cubicBezTo>
                      <a:pt x="99401" y="32914"/>
                      <a:pt x="98159" y="44708"/>
                      <a:pt x="100026" y="46567"/>
                    </a:cubicBezTo>
                    <a:cubicBezTo>
                      <a:pt x="101885" y="48426"/>
                      <a:pt x="109961" y="50293"/>
                      <a:pt x="113062" y="50293"/>
                    </a:cubicBezTo>
                    <a:cubicBezTo>
                      <a:pt x="116162" y="50293"/>
                      <a:pt x="117404" y="91259"/>
                      <a:pt x="117404" y="91259"/>
                    </a:cubicBezTo>
                    <a:lnTo>
                      <a:pt x="126098" y="48426"/>
                    </a:lnTo>
                    <a:lnTo>
                      <a:pt x="104994" y="11177"/>
                    </a:lnTo>
                    <a:cubicBezTo>
                      <a:pt x="104994" y="11177"/>
                      <a:pt x="76438" y="0"/>
                      <a:pt x="75196" y="0"/>
                    </a:cubicBezTo>
                    <a:cubicBezTo>
                      <a:pt x="73954" y="0"/>
                      <a:pt x="23053" y="617"/>
                      <a:pt x="23053" y="617"/>
                    </a:cubicBezTo>
                    <a:lnTo>
                      <a:pt x="2566" y="17378"/>
                    </a:lnTo>
                    <a:lnTo>
                      <a:pt x="0" y="72022"/>
                    </a:lnTo>
                    <a:close/>
                  </a:path>
                </a:pathLst>
              </a:custGeom>
              <a:solidFill>
                <a:srgbClr val="2F1D12"/>
              </a:solidFill>
              <a:ln w="822" cap="flat">
                <a:noFill/>
                <a:prstDash val="solid"/>
                <a:miter/>
              </a:ln>
            </p:spPr>
            <p:txBody>
              <a:bodyPr rtlCol="0" anchor="ctr"/>
              <a:lstStyle/>
              <a:p>
                <a:endParaRPr lang="en-US"/>
              </a:p>
            </p:txBody>
          </p:sp>
          <p:sp>
            <p:nvSpPr>
              <p:cNvPr id="583" name="Freeform 582">
                <a:extLst>
                  <a:ext uri="{FF2B5EF4-FFF2-40B4-BE49-F238E27FC236}">
                    <a16:creationId xmlns:a16="http://schemas.microsoft.com/office/drawing/2014/main" id="{1798E048-7B92-CE08-F3AB-670785104A40}"/>
                  </a:ext>
                </a:extLst>
              </p:cNvPr>
              <p:cNvSpPr/>
              <p:nvPr/>
            </p:nvSpPr>
            <p:spPr>
              <a:xfrm>
                <a:off x="3105568" y="3340362"/>
                <a:ext cx="201746" cy="489158"/>
              </a:xfrm>
              <a:custGeom>
                <a:avLst/>
                <a:gdLst>
                  <a:gd name="connsiteX0" fmla="*/ 101803 w 201746"/>
                  <a:gd name="connsiteY0" fmla="*/ 3101 h 489158"/>
                  <a:gd name="connsiteX1" fmla="*/ 181259 w 201746"/>
                  <a:gd name="connsiteY1" fmla="*/ 0 h 489158"/>
                  <a:gd name="connsiteX2" fmla="*/ 201746 w 201746"/>
                  <a:gd name="connsiteY2" fmla="*/ 307274 h 489158"/>
                  <a:gd name="connsiteX3" fmla="*/ 201746 w 201746"/>
                  <a:gd name="connsiteY3" fmla="*/ 423980 h 489158"/>
                  <a:gd name="connsiteX4" fmla="*/ 148361 w 201746"/>
                  <a:gd name="connsiteY4" fmla="*/ 462470 h 489158"/>
                  <a:gd name="connsiteX5" fmla="*/ 45317 w 201746"/>
                  <a:gd name="connsiteY5" fmla="*/ 489159 h 489158"/>
                  <a:gd name="connsiteX6" fmla="*/ 0 w 201746"/>
                  <a:gd name="connsiteY6" fmla="*/ 486058 h 489158"/>
                  <a:gd name="connsiteX7" fmla="*/ 23588 w 201746"/>
                  <a:gd name="connsiteY7" fmla="*/ 340181 h 489158"/>
                  <a:gd name="connsiteX8" fmla="*/ 41591 w 201746"/>
                  <a:gd name="connsiteY8" fmla="*/ 222858 h 489158"/>
                  <a:gd name="connsiteX9" fmla="*/ 101803 w 201746"/>
                  <a:gd name="connsiteY9" fmla="*/ 3101 h 489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746" h="489158">
                    <a:moveTo>
                      <a:pt x="101803" y="3101"/>
                    </a:moveTo>
                    <a:cubicBezTo>
                      <a:pt x="101803" y="3101"/>
                      <a:pt x="125390" y="21721"/>
                      <a:pt x="181259" y="0"/>
                    </a:cubicBezTo>
                    <a:lnTo>
                      <a:pt x="201746" y="307274"/>
                    </a:lnTo>
                    <a:lnTo>
                      <a:pt x="201746" y="423980"/>
                    </a:lnTo>
                    <a:cubicBezTo>
                      <a:pt x="201746" y="423980"/>
                      <a:pt x="175058" y="451293"/>
                      <a:pt x="148361" y="462470"/>
                    </a:cubicBezTo>
                    <a:cubicBezTo>
                      <a:pt x="121673" y="473647"/>
                      <a:pt x="76356" y="489159"/>
                      <a:pt x="45317" y="489159"/>
                    </a:cubicBezTo>
                    <a:cubicBezTo>
                      <a:pt x="14278" y="489159"/>
                      <a:pt x="0" y="486058"/>
                      <a:pt x="0" y="486058"/>
                    </a:cubicBezTo>
                    <a:lnTo>
                      <a:pt x="23588" y="340181"/>
                    </a:lnTo>
                    <a:lnTo>
                      <a:pt x="41591" y="222858"/>
                    </a:lnTo>
                    <a:lnTo>
                      <a:pt x="101803" y="3101"/>
                    </a:lnTo>
                    <a:close/>
                  </a:path>
                </a:pathLst>
              </a:custGeom>
              <a:solidFill>
                <a:srgbClr val="FFFFFF"/>
              </a:solidFill>
              <a:ln w="822" cap="flat">
                <a:noFill/>
                <a:prstDash val="solid"/>
                <a:miter/>
              </a:ln>
            </p:spPr>
            <p:txBody>
              <a:bodyPr rtlCol="0" anchor="ctr"/>
              <a:lstStyle/>
              <a:p>
                <a:endParaRPr lang="en-US"/>
              </a:p>
            </p:txBody>
          </p:sp>
          <p:sp>
            <p:nvSpPr>
              <p:cNvPr id="584" name="Freeform 583">
                <a:extLst>
                  <a:ext uri="{FF2B5EF4-FFF2-40B4-BE49-F238E27FC236}">
                    <a16:creationId xmlns:a16="http://schemas.microsoft.com/office/drawing/2014/main" id="{53DAA1DC-1E0C-C828-2922-6BB5A4A89EE5}"/>
                  </a:ext>
                </a:extLst>
              </p:cNvPr>
              <p:cNvSpPr/>
              <p:nvPr/>
            </p:nvSpPr>
            <p:spPr>
              <a:xfrm>
                <a:off x="3347585" y="3645741"/>
                <a:ext cx="116853" cy="148389"/>
              </a:xfrm>
              <a:custGeom>
                <a:avLst/>
                <a:gdLst>
                  <a:gd name="connsiteX0" fmla="*/ 41662 w 116853"/>
                  <a:gd name="connsiteY0" fmla="*/ 33551 h 148389"/>
                  <a:gd name="connsiteX1" fmla="*/ 70217 w 116853"/>
                  <a:gd name="connsiteY1" fmla="*/ 28 h 148389"/>
                  <a:gd name="connsiteX2" fmla="*/ 116850 w 116853"/>
                  <a:gd name="connsiteY2" fmla="*/ 25474 h 148389"/>
                  <a:gd name="connsiteX3" fmla="*/ 39803 w 116853"/>
                  <a:gd name="connsiteY3" fmla="*/ 114866 h 148389"/>
                  <a:gd name="connsiteX4" fmla="*/ 79 w 116853"/>
                  <a:gd name="connsiteY4" fmla="*/ 148389 h 148389"/>
                  <a:gd name="connsiteX5" fmla="*/ 31118 w 116853"/>
                  <a:gd name="connsiteY5" fmla="*/ 84452 h 148389"/>
                  <a:gd name="connsiteX6" fmla="*/ 41662 w 116853"/>
                  <a:gd name="connsiteY6" fmla="*/ 33551 h 148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853" h="148389">
                    <a:moveTo>
                      <a:pt x="41662" y="33551"/>
                    </a:moveTo>
                    <a:cubicBezTo>
                      <a:pt x="57124" y="16156"/>
                      <a:pt x="62149" y="653"/>
                      <a:pt x="70217" y="28"/>
                    </a:cubicBezTo>
                    <a:cubicBezTo>
                      <a:pt x="78285" y="-597"/>
                      <a:pt x="116307" y="9322"/>
                      <a:pt x="116850" y="25474"/>
                    </a:cubicBezTo>
                    <a:cubicBezTo>
                      <a:pt x="117392" y="41619"/>
                      <a:pt x="49730" y="107423"/>
                      <a:pt x="39803" y="114866"/>
                    </a:cubicBezTo>
                    <a:cubicBezTo>
                      <a:pt x="29868" y="122318"/>
                      <a:pt x="1937" y="148389"/>
                      <a:pt x="79" y="148389"/>
                    </a:cubicBezTo>
                    <a:cubicBezTo>
                      <a:pt x="-1780" y="148389"/>
                      <a:pt x="29876" y="89420"/>
                      <a:pt x="31118" y="84452"/>
                    </a:cubicBezTo>
                    <a:cubicBezTo>
                      <a:pt x="32351" y="79485"/>
                      <a:pt x="36702" y="39135"/>
                      <a:pt x="41662" y="33551"/>
                    </a:cubicBezTo>
                    <a:close/>
                  </a:path>
                </a:pathLst>
              </a:custGeom>
              <a:solidFill>
                <a:srgbClr val="CA8551"/>
              </a:solidFill>
              <a:ln w="822" cap="flat">
                <a:noFill/>
                <a:prstDash val="solid"/>
                <a:miter/>
              </a:ln>
            </p:spPr>
            <p:txBody>
              <a:bodyPr rtlCol="0" anchor="ctr"/>
              <a:lstStyle/>
              <a:p>
                <a:endParaRPr lang="en-US"/>
              </a:p>
            </p:txBody>
          </p:sp>
          <p:sp>
            <p:nvSpPr>
              <p:cNvPr id="585" name="Freeform 584">
                <a:extLst>
                  <a:ext uri="{FF2B5EF4-FFF2-40B4-BE49-F238E27FC236}">
                    <a16:creationId xmlns:a16="http://schemas.microsoft.com/office/drawing/2014/main" id="{24941BD3-49D1-E8E1-C241-72406397A0B6}"/>
                  </a:ext>
                </a:extLst>
              </p:cNvPr>
              <p:cNvSpPr/>
              <p:nvPr/>
            </p:nvSpPr>
            <p:spPr>
              <a:xfrm>
                <a:off x="3079263" y="3337360"/>
                <a:ext cx="149385" cy="511787"/>
              </a:xfrm>
              <a:custGeom>
                <a:avLst/>
                <a:gdLst>
                  <a:gd name="connsiteX0" fmla="*/ 119233 w 149385"/>
                  <a:gd name="connsiteY0" fmla="*/ 0 h 511787"/>
                  <a:gd name="connsiteX1" fmla="*/ 131833 w 149385"/>
                  <a:gd name="connsiteY1" fmla="*/ 4861 h 511787"/>
                  <a:gd name="connsiteX2" fmla="*/ 149211 w 149385"/>
                  <a:gd name="connsiteY2" fmla="*/ 34658 h 511787"/>
                  <a:gd name="connsiteX3" fmla="*/ 138660 w 149385"/>
                  <a:gd name="connsiteY3" fmla="*/ 91144 h 511787"/>
                  <a:gd name="connsiteX4" fmla="*/ 106379 w 149385"/>
                  <a:gd name="connsiteY4" fmla="*/ 137702 h 511787"/>
                  <a:gd name="connsiteX5" fmla="*/ 92726 w 149385"/>
                  <a:gd name="connsiteY5" fmla="*/ 227094 h 511787"/>
                  <a:gd name="connsiteX6" fmla="*/ 54860 w 149385"/>
                  <a:gd name="connsiteY6" fmla="*/ 415805 h 511787"/>
                  <a:gd name="connsiteX7" fmla="*/ 26305 w 149385"/>
                  <a:gd name="connsiteY7" fmla="*/ 508297 h 511787"/>
                  <a:gd name="connsiteX8" fmla="*/ 2092 w 149385"/>
                  <a:gd name="connsiteY8" fmla="*/ 508297 h 511787"/>
                  <a:gd name="connsiteX9" fmla="*/ 41200 w 149385"/>
                  <a:gd name="connsiteY9" fmla="*/ 372355 h 511787"/>
                  <a:gd name="connsiteX10" fmla="*/ 93343 w 149385"/>
                  <a:gd name="connsiteY10" fmla="*/ 54528 h 511787"/>
                  <a:gd name="connsiteX11" fmla="*/ 119233 w 149385"/>
                  <a:gd name="connsiteY11" fmla="*/ 0 h 51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9385" h="511787">
                    <a:moveTo>
                      <a:pt x="119233" y="0"/>
                    </a:moveTo>
                    <a:cubicBezTo>
                      <a:pt x="119233" y="0"/>
                      <a:pt x="126241" y="1760"/>
                      <a:pt x="131833" y="4861"/>
                    </a:cubicBezTo>
                    <a:cubicBezTo>
                      <a:pt x="137418" y="7961"/>
                      <a:pt x="151078" y="19755"/>
                      <a:pt x="149211" y="34658"/>
                    </a:cubicBezTo>
                    <a:cubicBezTo>
                      <a:pt x="147344" y="49561"/>
                      <a:pt x="146728" y="78108"/>
                      <a:pt x="138660" y="91144"/>
                    </a:cubicBezTo>
                    <a:cubicBezTo>
                      <a:pt x="130591" y="104179"/>
                      <a:pt x="111346" y="122183"/>
                      <a:pt x="106379" y="137702"/>
                    </a:cubicBezTo>
                    <a:cubicBezTo>
                      <a:pt x="101411" y="153222"/>
                      <a:pt x="95826" y="214058"/>
                      <a:pt x="92726" y="227094"/>
                    </a:cubicBezTo>
                    <a:cubicBezTo>
                      <a:pt x="89625" y="240130"/>
                      <a:pt x="59828" y="395317"/>
                      <a:pt x="54860" y="415805"/>
                    </a:cubicBezTo>
                    <a:cubicBezTo>
                      <a:pt x="49893" y="436292"/>
                      <a:pt x="34373" y="506438"/>
                      <a:pt x="26305" y="508297"/>
                    </a:cubicBezTo>
                    <a:cubicBezTo>
                      <a:pt x="18237" y="510156"/>
                      <a:pt x="15128" y="515123"/>
                      <a:pt x="2092" y="508297"/>
                    </a:cubicBezTo>
                    <a:cubicBezTo>
                      <a:pt x="-10944" y="501471"/>
                      <a:pt x="41200" y="372355"/>
                      <a:pt x="41200" y="372355"/>
                    </a:cubicBezTo>
                    <a:cubicBezTo>
                      <a:pt x="41200" y="372355"/>
                      <a:pt x="91484" y="57012"/>
                      <a:pt x="93343" y="54528"/>
                    </a:cubicBezTo>
                    <a:cubicBezTo>
                      <a:pt x="95210" y="52036"/>
                      <a:pt x="119233" y="0"/>
                      <a:pt x="119233" y="0"/>
                    </a:cubicBezTo>
                    <a:close/>
                  </a:path>
                </a:pathLst>
              </a:custGeom>
              <a:solidFill>
                <a:srgbClr val="495A7F"/>
              </a:solidFill>
              <a:ln w="822" cap="flat">
                <a:noFill/>
                <a:prstDash val="solid"/>
                <a:miter/>
              </a:ln>
            </p:spPr>
            <p:txBody>
              <a:bodyPr rtlCol="0" anchor="ctr"/>
              <a:lstStyle/>
              <a:p>
                <a:endParaRPr lang="en-US"/>
              </a:p>
            </p:txBody>
          </p:sp>
          <p:sp>
            <p:nvSpPr>
              <p:cNvPr id="586" name="Freeform 585">
                <a:extLst>
                  <a:ext uri="{FF2B5EF4-FFF2-40B4-BE49-F238E27FC236}">
                    <a16:creationId xmlns:a16="http://schemas.microsoft.com/office/drawing/2014/main" id="{9C83D02F-3A07-1DFE-1EE9-329ACF3F7975}"/>
                  </a:ext>
                </a:extLst>
              </p:cNvPr>
              <p:cNvSpPr/>
              <p:nvPr/>
            </p:nvSpPr>
            <p:spPr>
              <a:xfrm>
                <a:off x="3243624" y="3311806"/>
                <a:ext cx="132766" cy="517722"/>
              </a:xfrm>
              <a:custGeom>
                <a:avLst/>
                <a:gdLst>
                  <a:gd name="connsiteX0" fmla="*/ 71133 w 132766"/>
                  <a:gd name="connsiteY0" fmla="*/ 0 h 517722"/>
                  <a:gd name="connsiteX1" fmla="*/ 38235 w 132766"/>
                  <a:gd name="connsiteY1" fmla="*/ 24213 h 517722"/>
                  <a:gd name="connsiteX2" fmla="*/ 18990 w 132766"/>
                  <a:gd name="connsiteY2" fmla="*/ 34148 h 517722"/>
                  <a:gd name="connsiteX3" fmla="*/ 29542 w 132766"/>
                  <a:gd name="connsiteY3" fmla="*/ 58361 h 517722"/>
                  <a:gd name="connsiteX4" fmla="*/ 35127 w 132766"/>
                  <a:gd name="connsiteY4" fmla="*/ 94368 h 517722"/>
                  <a:gd name="connsiteX5" fmla="*/ 36368 w 132766"/>
                  <a:gd name="connsiteY5" fmla="*/ 136576 h 517722"/>
                  <a:gd name="connsiteX6" fmla="*/ 18990 w 132766"/>
                  <a:gd name="connsiteY6" fmla="*/ 177542 h 517722"/>
                  <a:gd name="connsiteX7" fmla="*/ 370 w 132766"/>
                  <a:gd name="connsiteY7" fmla="*/ 278727 h 517722"/>
                  <a:gd name="connsiteX8" fmla="*/ 35752 w 132766"/>
                  <a:gd name="connsiteY8" fmla="*/ 468680 h 517722"/>
                  <a:gd name="connsiteX9" fmla="*/ 69686 w 132766"/>
                  <a:gd name="connsiteY9" fmla="*/ 517722 h 517722"/>
                  <a:gd name="connsiteX10" fmla="*/ 117717 w 132766"/>
                  <a:gd name="connsiteY10" fmla="*/ 497655 h 517722"/>
                  <a:gd name="connsiteX11" fmla="*/ 132586 w 132766"/>
                  <a:gd name="connsiteY11" fmla="*/ 405985 h 517722"/>
                  <a:gd name="connsiteX12" fmla="*/ 128244 w 132766"/>
                  <a:gd name="connsiteY12" fmla="*/ 351983 h 517722"/>
                  <a:gd name="connsiteX13" fmla="*/ 58500 w 132766"/>
                  <a:gd name="connsiteY13" fmla="*/ 123425 h 517722"/>
                  <a:gd name="connsiteX14" fmla="*/ 71133 w 132766"/>
                  <a:gd name="connsiteY14" fmla="*/ 0 h 517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766" h="517722">
                    <a:moveTo>
                      <a:pt x="71133" y="0"/>
                    </a:moveTo>
                    <a:cubicBezTo>
                      <a:pt x="68649" y="1859"/>
                      <a:pt x="45678" y="24213"/>
                      <a:pt x="38235" y="24213"/>
                    </a:cubicBezTo>
                    <a:cubicBezTo>
                      <a:pt x="30792" y="24213"/>
                      <a:pt x="20857" y="27313"/>
                      <a:pt x="18990" y="34148"/>
                    </a:cubicBezTo>
                    <a:cubicBezTo>
                      <a:pt x="17131" y="40974"/>
                      <a:pt x="24574" y="47184"/>
                      <a:pt x="29542" y="58361"/>
                    </a:cubicBezTo>
                    <a:cubicBezTo>
                      <a:pt x="34510" y="69538"/>
                      <a:pt x="33268" y="86916"/>
                      <a:pt x="35127" y="94368"/>
                    </a:cubicBezTo>
                    <a:cubicBezTo>
                      <a:pt x="36985" y="101819"/>
                      <a:pt x="38852" y="129749"/>
                      <a:pt x="36368" y="136576"/>
                    </a:cubicBezTo>
                    <a:cubicBezTo>
                      <a:pt x="33885" y="143402"/>
                      <a:pt x="23333" y="165748"/>
                      <a:pt x="18990" y="177542"/>
                    </a:cubicBezTo>
                    <a:cubicBezTo>
                      <a:pt x="14647" y="189336"/>
                      <a:pt x="-2739" y="246446"/>
                      <a:pt x="370" y="278727"/>
                    </a:cubicBezTo>
                    <a:cubicBezTo>
                      <a:pt x="3471" y="311008"/>
                      <a:pt x="17131" y="430814"/>
                      <a:pt x="35752" y="468680"/>
                    </a:cubicBezTo>
                    <a:cubicBezTo>
                      <a:pt x="54372" y="506545"/>
                      <a:pt x="56444" y="517722"/>
                      <a:pt x="69686" y="517722"/>
                    </a:cubicBezTo>
                    <a:cubicBezTo>
                      <a:pt x="82927" y="517722"/>
                      <a:pt x="115850" y="501380"/>
                      <a:pt x="117717" y="497655"/>
                    </a:cubicBezTo>
                    <a:cubicBezTo>
                      <a:pt x="119584" y="493929"/>
                      <a:pt x="131353" y="413436"/>
                      <a:pt x="132586" y="405985"/>
                    </a:cubicBezTo>
                    <a:cubicBezTo>
                      <a:pt x="133828" y="398533"/>
                      <a:pt x="128244" y="351983"/>
                      <a:pt x="128244" y="351983"/>
                    </a:cubicBezTo>
                    <a:lnTo>
                      <a:pt x="58500" y="123425"/>
                    </a:lnTo>
                    <a:lnTo>
                      <a:pt x="71133" y="0"/>
                    </a:lnTo>
                    <a:close/>
                  </a:path>
                </a:pathLst>
              </a:custGeom>
              <a:solidFill>
                <a:srgbClr val="495A7F"/>
              </a:solidFill>
              <a:ln w="822" cap="flat">
                <a:noFill/>
                <a:prstDash val="solid"/>
                <a:miter/>
              </a:ln>
            </p:spPr>
            <p:txBody>
              <a:bodyPr rtlCol="0" anchor="ctr"/>
              <a:lstStyle/>
              <a:p>
                <a:endParaRPr lang="en-US"/>
              </a:p>
            </p:txBody>
          </p:sp>
          <p:sp>
            <p:nvSpPr>
              <p:cNvPr id="587" name="Freeform 586">
                <a:extLst>
                  <a:ext uri="{FF2B5EF4-FFF2-40B4-BE49-F238E27FC236}">
                    <a16:creationId xmlns:a16="http://schemas.microsoft.com/office/drawing/2014/main" id="{7E310118-B87D-7BB3-9373-95E1E019F364}"/>
                  </a:ext>
                </a:extLst>
              </p:cNvPr>
              <p:cNvSpPr/>
              <p:nvPr/>
            </p:nvSpPr>
            <p:spPr>
              <a:xfrm>
                <a:off x="3403796" y="3484400"/>
                <a:ext cx="8134" cy="124564"/>
              </a:xfrm>
              <a:custGeom>
                <a:avLst/>
                <a:gdLst>
                  <a:gd name="connsiteX0" fmla="*/ 1957 w 8134"/>
                  <a:gd name="connsiteY0" fmla="*/ 124367 h 124564"/>
                  <a:gd name="connsiteX1" fmla="*/ 6070 w 8134"/>
                  <a:gd name="connsiteY1" fmla="*/ 178 h 124564"/>
                  <a:gd name="connsiteX2" fmla="*/ 1957 w 8134"/>
                  <a:gd name="connsiteY2" fmla="*/ 124367 h 124564"/>
                </a:gdLst>
                <a:ahLst/>
                <a:cxnLst>
                  <a:cxn ang="0">
                    <a:pos x="connsiteX0" y="connsiteY0"/>
                  </a:cxn>
                  <a:cxn ang="0">
                    <a:pos x="connsiteX1" y="connsiteY1"/>
                  </a:cxn>
                  <a:cxn ang="0">
                    <a:pos x="connsiteX2" y="connsiteY2"/>
                  </a:cxn>
                </a:cxnLst>
                <a:rect l="l" t="t" r="r" b="b"/>
                <a:pathLst>
                  <a:path w="8134" h="124564">
                    <a:moveTo>
                      <a:pt x="1957" y="124367"/>
                    </a:moveTo>
                    <a:cubicBezTo>
                      <a:pt x="-2368" y="130429"/>
                      <a:pt x="1135" y="-5579"/>
                      <a:pt x="6070" y="178"/>
                    </a:cubicBezTo>
                    <a:cubicBezTo>
                      <a:pt x="11004" y="5935"/>
                      <a:pt x="6070" y="118610"/>
                      <a:pt x="1957" y="124367"/>
                    </a:cubicBezTo>
                    <a:close/>
                  </a:path>
                </a:pathLst>
              </a:custGeom>
              <a:solidFill>
                <a:srgbClr val="495A7F"/>
              </a:solidFill>
              <a:ln w="822" cap="flat">
                <a:noFill/>
                <a:prstDash val="solid"/>
                <a:miter/>
              </a:ln>
            </p:spPr>
            <p:txBody>
              <a:bodyPr rtlCol="0" anchor="ctr"/>
              <a:lstStyle/>
              <a:p>
                <a:endParaRPr lang="en-US"/>
              </a:p>
            </p:txBody>
          </p:sp>
          <p:sp>
            <p:nvSpPr>
              <p:cNvPr id="588" name="Freeform 587">
                <a:extLst>
                  <a:ext uri="{FF2B5EF4-FFF2-40B4-BE49-F238E27FC236}">
                    <a16:creationId xmlns:a16="http://schemas.microsoft.com/office/drawing/2014/main" id="{0344DBF7-088F-E68D-3FE1-C0D5854734CC}"/>
                  </a:ext>
                </a:extLst>
              </p:cNvPr>
              <p:cNvSpPr/>
              <p:nvPr/>
            </p:nvSpPr>
            <p:spPr>
              <a:xfrm>
                <a:off x="3092444" y="3546998"/>
                <a:ext cx="8530" cy="124358"/>
              </a:xfrm>
              <a:custGeom>
                <a:avLst/>
                <a:gdLst>
                  <a:gd name="connsiteX0" fmla="*/ 532 w 8530"/>
                  <a:gd name="connsiteY0" fmla="*/ 124169 h 124358"/>
                  <a:gd name="connsiteX1" fmla="*/ 8050 w 8530"/>
                  <a:gd name="connsiteY1" fmla="*/ 185 h 124358"/>
                  <a:gd name="connsiteX2" fmla="*/ 532 w 8530"/>
                  <a:gd name="connsiteY2" fmla="*/ 124169 h 124358"/>
                </a:gdLst>
                <a:ahLst/>
                <a:cxnLst>
                  <a:cxn ang="0">
                    <a:pos x="connsiteX0" y="connsiteY0"/>
                  </a:cxn>
                  <a:cxn ang="0">
                    <a:pos x="connsiteX1" y="connsiteY1"/>
                  </a:cxn>
                  <a:cxn ang="0">
                    <a:pos x="connsiteX2" y="connsiteY2"/>
                  </a:cxn>
                </a:cxnLst>
                <a:rect l="l" t="t" r="r" b="b"/>
                <a:pathLst>
                  <a:path w="8530" h="124358">
                    <a:moveTo>
                      <a:pt x="532" y="124169"/>
                    </a:moveTo>
                    <a:cubicBezTo>
                      <a:pt x="-2075" y="130123"/>
                      <a:pt x="5615" y="-5679"/>
                      <a:pt x="8050" y="185"/>
                    </a:cubicBezTo>
                    <a:cubicBezTo>
                      <a:pt x="10484" y="6049"/>
                      <a:pt x="3016" y="118510"/>
                      <a:pt x="532" y="124169"/>
                    </a:cubicBezTo>
                    <a:close/>
                  </a:path>
                </a:pathLst>
              </a:custGeom>
              <a:solidFill>
                <a:srgbClr val="495A7F"/>
              </a:solidFill>
              <a:ln w="822" cap="flat">
                <a:noFill/>
                <a:prstDash val="solid"/>
                <a:miter/>
              </a:ln>
            </p:spPr>
            <p:txBody>
              <a:bodyPr rtlCol="0" anchor="ctr"/>
              <a:lstStyle/>
              <a:p>
                <a:endParaRPr lang="en-US"/>
              </a:p>
            </p:txBody>
          </p:sp>
        </p:grpSp>
        <p:grpSp>
          <p:nvGrpSpPr>
            <p:cNvPr id="589" name="Graphic 2">
              <a:extLst>
                <a:ext uri="{FF2B5EF4-FFF2-40B4-BE49-F238E27FC236}">
                  <a16:creationId xmlns:a16="http://schemas.microsoft.com/office/drawing/2014/main" id="{1BC5D7F3-76BB-DAF3-3A86-392A90FD2849}"/>
                </a:ext>
              </a:extLst>
            </p:cNvPr>
            <p:cNvGrpSpPr/>
            <p:nvPr/>
          </p:nvGrpSpPr>
          <p:grpSpPr>
            <a:xfrm>
              <a:off x="3367365" y="6025407"/>
              <a:ext cx="300218" cy="1097873"/>
              <a:chOff x="3336701" y="3575735"/>
              <a:chExt cx="300218" cy="1097873"/>
            </a:xfrm>
          </p:grpSpPr>
          <p:sp>
            <p:nvSpPr>
              <p:cNvPr id="590" name="Freeform 589">
                <a:extLst>
                  <a:ext uri="{FF2B5EF4-FFF2-40B4-BE49-F238E27FC236}">
                    <a16:creationId xmlns:a16="http://schemas.microsoft.com/office/drawing/2014/main" id="{EE7A0731-03DB-D9A9-E3C9-B3B931857DB4}"/>
                  </a:ext>
                </a:extLst>
              </p:cNvPr>
              <p:cNvSpPr/>
              <p:nvPr/>
            </p:nvSpPr>
            <p:spPr>
              <a:xfrm>
                <a:off x="3354670" y="3629781"/>
                <a:ext cx="88036" cy="193106"/>
              </a:xfrm>
              <a:custGeom>
                <a:avLst/>
                <a:gdLst>
                  <a:gd name="connsiteX0" fmla="*/ 43040 w 88036"/>
                  <a:gd name="connsiteY0" fmla="*/ 0 h 193106"/>
                  <a:gd name="connsiteX1" fmla="*/ 14032 w 88036"/>
                  <a:gd name="connsiteY1" fmla="*/ 40004 h 193106"/>
                  <a:gd name="connsiteX2" fmla="*/ 12034 w 88036"/>
                  <a:gd name="connsiteY2" fmla="*/ 91012 h 193106"/>
                  <a:gd name="connsiteX3" fmla="*/ 1029 w 88036"/>
                  <a:gd name="connsiteY3" fmla="*/ 141017 h 193106"/>
                  <a:gd name="connsiteX4" fmla="*/ 30530 w 88036"/>
                  <a:gd name="connsiteY4" fmla="*/ 192527 h 193106"/>
                  <a:gd name="connsiteX5" fmla="*/ 63033 w 88036"/>
                  <a:gd name="connsiteY5" fmla="*/ 166019 h 193106"/>
                  <a:gd name="connsiteX6" fmla="*/ 88036 w 88036"/>
                  <a:gd name="connsiteY6" fmla="*/ 140013 h 193106"/>
                  <a:gd name="connsiteX7" fmla="*/ 43040 w 88036"/>
                  <a:gd name="connsiteY7" fmla="*/ 0 h 193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36" h="193106">
                    <a:moveTo>
                      <a:pt x="43040" y="0"/>
                    </a:moveTo>
                    <a:cubicBezTo>
                      <a:pt x="43040" y="0"/>
                      <a:pt x="18037" y="26006"/>
                      <a:pt x="14032" y="40004"/>
                    </a:cubicBezTo>
                    <a:cubicBezTo>
                      <a:pt x="10035" y="54010"/>
                      <a:pt x="11030" y="81011"/>
                      <a:pt x="12034" y="91012"/>
                    </a:cubicBezTo>
                    <a:cubicBezTo>
                      <a:pt x="13037" y="101013"/>
                      <a:pt x="3488" y="130251"/>
                      <a:pt x="1029" y="141017"/>
                    </a:cubicBezTo>
                    <a:cubicBezTo>
                      <a:pt x="-5468" y="169523"/>
                      <a:pt x="20530" y="188521"/>
                      <a:pt x="30530" y="192527"/>
                    </a:cubicBezTo>
                    <a:cubicBezTo>
                      <a:pt x="40531" y="196524"/>
                      <a:pt x="50031" y="179022"/>
                      <a:pt x="63033" y="166019"/>
                    </a:cubicBezTo>
                    <a:cubicBezTo>
                      <a:pt x="76036" y="153016"/>
                      <a:pt x="88036" y="140013"/>
                      <a:pt x="88036" y="140013"/>
                    </a:cubicBezTo>
                    <a:lnTo>
                      <a:pt x="43040" y="0"/>
                    </a:lnTo>
                    <a:close/>
                  </a:path>
                </a:pathLst>
              </a:custGeom>
              <a:solidFill>
                <a:srgbClr val="2C2D30"/>
              </a:solidFill>
              <a:ln w="822" cap="flat">
                <a:noFill/>
                <a:prstDash val="solid"/>
                <a:miter/>
              </a:ln>
            </p:spPr>
            <p:txBody>
              <a:bodyPr rtlCol="0" anchor="ctr"/>
              <a:lstStyle/>
              <a:p>
                <a:endParaRPr lang="en-US"/>
              </a:p>
            </p:txBody>
          </p:sp>
          <p:sp>
            <p:nvSpPr>
              <p:cNvPr id="591" name="Freeform 590">
                <a:extLst>
                  <a:ext uri="{FF2B5EF4-FFF2-40B4-BE49-F238E27FC236}">
                    <a16:creationId xmlns:a16="http://schemas.microsoft.com/office/drawing/2014/main" id="{F664043F-F8AA-8DCC-8D5E-9048D811F70B}"/>
                  </a:ext>
                </a:extLst>
              </p:cNvPr>
              <p:cNvSpPr/>
              <p:nvPr/>
            </p:nvSpPr>
            <p:spPr>
              <a:xfrm>
                <a:off x="3402684" y="3703030"/>
                <a:ext cx="89055" cy="107052"/>
              </a:xfrm>
              <a:custGeom>
                <a:avLst/>
                <a:gdLst>
                  <a:gd name="connsiteX0" fmla="*/ 68043 w 89055"/>
                  <a:gd name="connsiteY0" fmla="*/ 98783 h 107052"/>
                  <a:gd name="connsiteX1" fmla="*/ 35 w 89055"/>
                  <a:gd name="connsiteY1" fmla="*/ 101785 h 107052"/>
                  <a:gd name="connsiteX2" fmla="*/ 22035 w 89055"/>
                  <a:gd name="connsiteY2" fmla="*/ 65778 h 107052"/>
                  <a:gd name="connsiteX3" fmla="*/ 14608 w 89055"/>
                  <a:gd name="connsiteY3" fmla="*/ 24318 h 107052"/>
                  <a:gd name="connsiteX4" fmla="*/ 9040 w 89055"/>
                  <a:gd name="connsiteY4" fmla="*/ 2770 h 107052"/>
                  <a:gd name="connsiteX5" fmla="*/ 72048 w 89055"/>
                  <a:gd name="connsiteY5" fmla="*/ 10773 h 107052"/>
                  <a:gd name="connsiteX6" fmla="*/ 73290 w 89055"/>
                  <a:gd name="connsiteY6" fmla="*/ 27526 h 107052"/>
                  <a:gd name="connsiteX7" fmla="*/ 89048 w 89055"/>
                  <a:gd name="connsiteY7" fmla="*/ 73788 h 107052"/>
                  <a:gd name="connsiteX8" fmla="*/ 68043 w 89055"/>
                  <a:gd name="connsiteY8" fmla="*/ 98783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55" h="107052">
                    <a:moveTo>
                      <a:pt x="68043" y="98783"/>
                    </a:moveTo>
                    <a:cubicBezTo>
                      <a:pt x="46034" y="109779"/>
                      <a:pt x="1030" y="108784"/>
                      <a:pt x="35" y="101785"/>
                    </a:cubicBezTo>
                    <a:cubicBezTo>
                      <a:pt x="-969" y="94786"/>
                      <a:pt x="20037" y="73780"/>
                      <a:pt x="22035" y="65778"/>
                    </a:cubicBezTo>
                    <a:cubicBezTo>
                      <a:pt x="23195" y="61139"/>
                      <a:pt x="18639" y="40685"/>
                      <a:pt x="14608" y="24318"/>
                    </a:cubicBezTo>
                    <a:cubicBezTo>
                      <a:pt x="11681" y="12467"/>
                      <a:pt x="9040" y="2770"/>
                      <a:pt x="9040" y="2770"/>
                    </a:cubicBezTo>
                    <a:cubicBezTo>
                      <a:pt x="9040" y="2770"/>
                      <a:pt x="75050" y="-7231"/>
                      <a:pt x="72048" y="10773"/>
                    </a:cubicBezTo>
                    <a:cubicBezTo>
                      <a:pt x="71325" y="15123"/>
                      <a:pt x="71942" y="21037"/>
                      <a:pt x="73290" y="27526"/>
                    </a:cubicBezTo>
                    <a:cubicBezTo>
                      <a:pt x="77534" y="47890"/>
                      <a:pt x="89048" y="73788"/>
                      <a:pt x="89048" y="73788"/>
                    </a:cubicBezTo>
                    <a:cubicBezTo>
                      <a:pt x="89048" y="73788"/>
                      <a:pt x="90043" y="87778"/>
                      <a:pt x="68043" y="98783"/>
                    </a:cubicBezTo>
                    <a:close/>
                  </a:path>
                </a:pathLst>
              </a:custGeom>
              <a:solidFill>
                <a:srgbClr val="CC8D62"/>
              </a:solidFill>
              <a:ln w="822" cap="flat">
                <a:noFill/>
                <a:prstDash val="solid"/>
                <a:miter/>
              </a:ln>
            </p:spPr>
            <p:txBody>
              <a:bodyPr rtlCol="0" anchor="ctr"/>
              <a:lstStyle/>
              <a:p>
                <a:endParaRPr lang="en-US"/>
              </a:p>
            </p:txBody>
          </p:sp>
          <p:sp>
            <p:nvSpPr>
              <p:cNvPr id="592" name="Freeform 591">
                <a:extLst>
                  <a:ext uri="{FF2B5EF4-FFF2-40B4-BE49-F238E27FC236}">
                    <a16:creationId xmlns:a16="http://schemas.microsoft.com/office/drawing/2014/main" id="{26D2E7FA-CCA9-C2BD-46FD-29B83529E9EE}"/>
                  </a:ext>
                </a:extLst>
              </p:cNvPr>
              <p:cNvSpPr/>
              <p:nvPr/>
            </p:nvSpPr>
            <p:spPr>
              <a:xfrm>
                <a:off x="3411716" y="3703021"/>
                <a:ext cx="64249" cy="34920"/>
              </a:xfrm>
              <a:custGeom>
                <a:avLst/>
                <a:gdLst>
                  <a:gd name="connsiteX0" fmla="*/ 64250 w 64249"/>
                  <a:gd name="connsiteY0" fmla="*/ 27526 h 34920"/>
                  <a:gd name="connsiteX1" fmla="*/ 5568 w 64249"/>
                  <a:gd name="connsiteY1" fmla="*/ 24318 h 34920"/>
                  <a:gd name="connsiteX2" fmla="*/ 0 w 64249"/>
                  <a:gd name="connsiteY2" fmla="*/ 2770 h 34920"/>
                  <a:gd name="connsiteX3" fmla="*/ 63008 w 64249"/>
                  <a:gd name="connsiteY3" fmla="*/ 10772 h 34920"/>
                  <a:gd name="connsiteX4" fmla="*/ 64250 w 64249"/>
                  <a:gd name="connsiteY4" fmla="*/ 27526 h 3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49" h="34920">
                    <a:moveTo>
                      <a:pt x="64250" y="27526"/>
                    </a:moveTo>
                    <a:cubicBezTo>
                      <a:pt x="46263" y="39443"/>
                      <a:pt x="21417" y="35923"/>
                      <a:pt x="5568" y="24318"/>
                    </a:cubicBezTo>
                    <a:cubicBezTo>
                      <a:pt x="2640" y="12467"/>
                      <a:pt x="0" y="2770"/>
                      <a:pt x="0" y="2770"/>
                    </a:cubicBezTo>
                    <a:cubicBezTo>
                      <a:pt x="0" y="2770"/>
                      <a:pt x="66009" y="-7231"/>
                      <a:pt x="63008" y="10772"/>
                    </a:cubicBezTo>
                    <a:cubicBezTo>
                      <a:pt x="62284" y="15123"/>
                      <a:pt x="62901" y="21037"/>
                      <a:pt x="64250" y="27526"/>
                    </a:cubicBezTo>
                    <a:close/>
                  </a:path>
                </a:pathLst>
              </a:custGeom>
              <a:solidFill>
                <a:srgbClr val="CC8D62"/>
              </a:solidFill>
              <a:ln w="822" cap="flat">
                <a:noFill/>
                <a:prstDash val="solid"/>
                <a:miter/>
              </a:ln>
            </p:spPr>
            <p:txBody>
              <a:bodyPr rtlCol="0" anchor="ctr"/>
              <a:lstStyle/>
              <a:p>
                <a:endParaRPr lang="en-US"/>
              </a:p>
            </p:txBody>
          </p:sp>
          <p:sp>
            <p:nvSpPr>
              <p:cNvPr id="593" name="Freeform 592">
                <a:extLst>
                  <a:ext uri="{FF2B5EF4-FFF2-40B4-BE49-F238E27FC236}">
                    <a16:creationId xmlns:a16="http://schemas.microsoft.com/office/drawing/2014/main" id="{5D3E5A06-6364-2D62-C297-EA512CC20139}"/>
                  </a:ext>
                </a:extLst>
              </p:cNvPr>
              <p:cNvSpPr/>
              <p:nvPr/>
            </p:nvSpPr>
            <p:spPr>
              <a:xfrm>
                <a:off x="3453296" y="3575735"/>
                <a:ext cx="111506" cy="226691"/>
              </a:xfrm>
              <a:custGeom>
                <a:avLst/>
                <a:gdLst>
                  <a:gd name="connsiteX0" fmla="*/ 2 w 111506"/>
                  <a:gd name="connsiteY0" fmla="*/ 4362 h 226691"/>
                  <a:gd name="connsiteX1" fmla="*/ 1721 w 111506"/>
                  <a:gd name="connsiteY1" fmla="*/ 1952 h 226691"/>
                  <a:gd name="connsiteX2" fmla="*/ 42432 w 111506"/>
                  <a:gd name="connsiteY2" fmla="*/ 17036 h 226691"/>
                  <a:gd name="connsiteX3" fmla="*/ 65436 w 111506"/>
                  <a:gd name="connsiteY3" fmla="*/ 55041 h 226691"/>
                  <a:gd name="connsiteX4" fmla="*/ 82436 w 111506"/>
                  <a:gd name="connsiteY4" fmla="*/ 108048 h 226691"/>
                  <a:gd name="connsiteX5" fmla="*/ 94436 w 111506"/>
                  <a:gd name="connsiteY5" fmla="*/ 160060 h 226691"/>
                  <a:gd name="connsiteX6" fmla="*/ 99436 w 111506"/>
                  <a:gd name="connsiteY6" fmla="*/ 189067 h 226691"/>
                  <a:gd name="connsiteX7" fmla="*/ 111436 w 111506"/>
                  <a:gd name="connsiteY7" fmla="*/ 222072 h 226691"/>
                  <a:gd name="connsiteX8" fmla="*/ 63430 w 111506"/>
                  <a:gd name="connsiteY8" fmla="*/ 222072 h 226691"/>
                  <a:gd name="connsiteX9" fmla="*/ 16418 w 111506"/>
                  <a:gd name="connsiteY9" fmla="*/ 176065 h 226691"/>
                  <a:gd name="connsiteX10" fmla="*/ 22422 w 111506"/>
                  <a:gd name="connsiteY10" fmla="*/ 118057 h 226691"/>
                  <a:gd name="connsiteX11" fmla="*/ 915 w 111506"/>
                  <a:gd name="connsiteY11" fmla="*/ 27539 h 226691"/>
                  <a:gd name="connsiteX12" fmla="*/ 2 w 111506"/>
                  <a:gd name="connsiteY12" fmla="*/ 4362 h 22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506" h="226691">
                    <a:moveTo>
                      <a:pt x="2" y="4362"/>
                    </a:moveTo>
                    <a:cubicBezTo>
                      <a:pt x="-47" y="3260"/>
                      <a:pt x="660" y="2265"/>
                      <a:pt x="1721" y="1952"/>
                    </a:cubicBezTo>
                    <a:cubicBezTo>
                      <a:pt x="8433" y="-21"/>
                      <a:pt x="32185" y="-5178"/>
                      <a:pt x="42432" y="17036"/>
                    </a:cubicBezTo>
                    <a:cubicBezTo>
                      <a:pt x="54432" y="43042"/>
                      <a:pt x="61439" y="38041"/>
                      <a:pt x="65436" y="55041"/>
                    </a:cubicBezTo>
                    <a:cubicBezTo>
                      <a:pt x="69433" y="72041"/>
                      <a:pt x="82436" y="85044"/>
                      <a:pt x="82436" y="108048"/>
                    </a:cubicBezTo>
                    <a:cubicBezTo>
                      <a:pt x="82436" y="131052"/>
                      <a:pt x="86433" y="151054"/>
                      <a:pt x="94436" y="160060"/>
                    </a:cubicBezTo>
                    <a:cubicBezTo>
                      <a:pt x="102438" y="169057"/>
                      <a:pt x="96434" y="182060"/>
                      <a:pt x="99436" y="189067"/>
                    </a:cubicBezTo>
                    <a:cubicBezTo>
                      <a:pt x="102438" y="196066"/>
                      <a:pt x="112439" y="214070"/>
                      <a:pt x="111436" y="222072"/>
                    </a:cubicBezTo>
                    <a:cubicBezTo>
                      <a:pt x="110432" y="230075"/>
                      <a:pt x="71432" y="226069"/>
                      <a:pt x="63430" y="222072"/>
                    </a:cubicBezTo>
                    <a:cubicBezTo>
                      <a:pt x="55427" y="218075"/>
                      <a:pt x="21419" y="199068"/>
                      <a:pt x="16418" y="176065"/>
                    </a:cubicBezTo>
                    <a:cubicBezTo>
                      <a:pt x="11418" y="153061"/>
                      <a:pt x="21419" y="130057"/>
                      <a:pt x="22422" y="118057"/>
                    </a:cubicBezTo>
                    <a:cubicBezTo>
                      <a:pt x="23426" y="106058"/>
                      <a:pt x="915" y="28542"/>
                      <a:pt x="915" y="27539"/>
                    </a:cubicBezTo>
                    <a:cubicBezTo>
                      <a:pt x="924" y="26708"/>
                      <a:pt x="233" y="9980"/>
                      <a:pt x="2" y="4362"/>
                    </a:cubicBezTo>
                    <a:close/>
                  </a:path>
                </a:pathLst>
              </a:custGeom>
              <a:solidFill>
                <a:srgbClr val="2C2D30"/>
              </a:solidFill>
              <a:ln w="822" cap="flat">
                <a:noFill/>
                <a:prstDash val="solid"/>
                <a:miter/>
              </a:ln>
            </p:spPr>
            <p:txBody>
              <a:bodyPr rtlCol="0" anchor="ctr"/>
              <a:lstStyle/>
              <a:p>
                <a:endParaRPr lang="en-US"/>
              </a:p>
            </p:txBody>
          </p:sp>
          <p:sp>
            <p:nvSpPr>
              <p:cNvPr id="594" name="Freeform 593">
                <a:extLst>
                  <a:ext uri="{FF2B5EF4-FFF2-40B4-BE49-F238E27FC236}">
                    <a16:creationId xmlns:a16="http://schemas.microsoft.com/office/drawing/2014/main" id="{2FABA737-FA06-7652-BA9C-EA498874A836}"/>
                  </a:ext>
                </a:extLst>
              </p:cNvPr>
              <p:cNvSpPr/>
              <p:nvPr/>
            </p:nvSpPr>
            <p:spPr>
              <a:xfrm>
                <a:off x="3402665" y="3596339"/>
                <a:ext cx="99183" cy="134948"/>
              </a:xfrm>
              <a:custGeom>
                <a:avLst/>
                <a:gdLst>
                  <a:gd name="connsiteX0" fmla="*/ 4544 w 99183"/>
                  <a:gd name="connsiteY0" fmla="*/ 26936 h 134948"/>
                  <a:gd name="connsiteX1" fmla="*/ 7546 w 99183"/>
                  <a:gd name="connsiteY1" fmla="*/ 117948 h 134948"/>
                  <a:gd name="connsiteX2" fmla="*/ 75554 w 99183"/>
                  <a:gd name="connsiteY2" fmla="*/ 125950 h 134948"/>
                  <a:gd name="connsiteX3" fmla="*/ 96559 w 99183"/>
                  <a:gd name="connsiteY3" fmla="*/ 46938 h 134948"/>
                  <a:gd name="connsiteX4" fmla="*/ 4544 w 99183"/>
                  <a:gd name="connsiteY4" fmla="*/ 26936 h 134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83" h="134948">
                    <a:moveTo>
                      <a:pt x="4544" y="26936"/>
                    </a:moveTo>
                    <a:cubicBezTo>
                      <a:pt x="4544" y="26936"/>
                      <a:pt x="-7456" y="100948"/>
                      <a:pt x="7546" y="117948"/>
                    </a:cubicBezTo>
                    <a:cubicBezTo>
                      <a:pt x="22547" y="134948"/>
                      <a:pt x="54557" y="141955"/>
                      <a:pt x="75554" y="125950"/>
                    </a:cubicBezTo>
                    <a:cubicBezTo>
                      <a:pt x="96559" y="109946"/>
                      <a:pt x="103558" y="82945"/>
                      <a:pt x="96559" y="46938"/>
                    </a:cubicBezTo>
                    <a:cubicBezTo>
                      <a:pt x="89560" y="10939"/>
                      <a:pt x="36553" y="-27066"/>
                      <a:pt x="4544" y="26936"/>
                    </a:cubicBezTo>
                    <a:close/>
                  </a:path>
                </a:pathLst>
              </a:custGeom>
              <a:solidFill>
                <a:srgbClr val="CC8D62"/>
              </a:solidFill>
              <a:ln w="822" cap="flat">
                <a:noFill/>
                <a:prstDash val="solid"/>
                <a:miter/>
              </a:ln>
            </p:spPr>
            <p:txBody>
              <a:bodyPr rtlCol="0" anchor="ctr"/>
              <a:lstStyle/>
              <a:p>
                <a:endParaRPr lang="en-US"/>
              </a:p>
            </p:txBody>
          </p:sp>
          <p:sp>
            <p:nvSpPr>
              <p:cNvPr id="595" name="Freeform 594">
                <a:extLst>
                  <a:ext uri="{FF2B5EF4-FFF2-40B4-BE49-F238E27FC236}">
                    <a16:creationId xmlns:a16="http://schemas.microsoft.com/office/drawing/2014/main" id="{F4CDBF1C-9F4F-F28C-D0EB-B0EC396E1920}"/>
                  </a:ext>
                </a:extLst>
              </p:cNvPr>
              <p:cNvSpPr/>
              <p:nvPr/>
            </p:nvSpPr>
            <p:spPr>
              <a:xfrm>
                <a:off x="3370569" y="3577730"/>
                <a:ext cx="88813" cy="133005"/>
              </a:xfrm>
              <a:custGeom>
                <a:avLst/>
                <a:gdLst>
                  <a:gd name="connsiteX0" fmla="*/ 77614 w 88813"/>
                  <a:gd name="connsiteY0" fmla="*/ 6 h 133005"/>
                  <a:gd name="connsiteX1" fmla="*/ 87771 w 88813"/>
                  <a:gd name="connsiteY1" fmla="*/ 5796 h 133005"/>
                  <a:gd name="connsiteX2" fmla="*/ 82146 w 88813"/>
                  <a:gd name="connsiteY2" fmla="*/ 22048 h 133005"/>
                  <a:gd name="connsiteX3" fmla="*/ 38770 w 88813"/>
                  <a:gd name="connsiteY3" fmla="*/ 57092 h 133005"/>
                  <a:gd name="connsiteX4" fmla="*/ 26137 w 88813"/>
                  <a:gd name="connsiteY4" fmla="*/ 132067 h 133005"/>
                  <a:gd name="connsiteX5" fmla="*/ 0 w 88813"/>
                  <a:gd name="connsiteY5" fmla="*/ 106571 h 133005"/>
                  <a:gd name="connsiteX6" fmla="*/ 77614 w 88813"/>
                  <a:gd name="connsiteY6" fmla="*/ 6 h 13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813" h="133005">
                    <a:moveTo>
                      <a:pt x="77614" y="6"/>
                    </a:moveTo>
                    <a:cubicBezTo>
                      <a:pt x="81825" y="-133"/>
                      <a:pt x="85888" y="2030"/>
                      <a:pt x="87771" y="5796"/>
                    </a:cubicBezTo>
                    <a:cubicBezTo>
                      <a:pt x="89647" y="9547"/>
                      <a:pt x="89647" y="15049"/>
                      <a:pt x="82146" y="22048"/>
                    </a:cubicBezTo>
                    <a:cubicBezTo>
                      <a:pt x="67144" y="36054"/>
                      <a:pt x="44774" y="43086"/>
                      <a:pt x="38770" y="57092"/>
                    </a:cubicBezTo>
                    <a:cubicBezTo>
                      <a:pt x="32766" y="71099"/>
                      <a:pt x="25134" y="126063"/>
                      <a:pt x="26137" y="132067"/>
                    </a:cubicBezTo>
                    <a:cubicBezTo>
                      <a:pt x="27141" y="138071"/>
                      <a:pt x="0" y="113570"/>
                      <a:pt x="0" y="106571"/>
                    </a:cubicBezTo>
                    <a:cubicBezTo>
                      <a:pt x="8" y="99703"/>
                      <a:pt x="362" y="2605"/>
                      <a:pt x="77614" y="6"/>
                    </a:cubicBezTo>
                    <a:close/>
                  </a:path>
                </a:pathLst>
              </a:custGeom>
              <a:solidFill>
                <a:srgbClr val="2C2D30"/>
              </a:solidFill>
              <a:ln w="822" cap="flat">
                <a:noFill/>
                <a:prstDash val="solid"/>
                <a:miter/>
              </a:ln>
            </p:spPr>
            <p:txBody>
              <a:bodyPr rtlCol="0" anchor="ctr"/>
              <a:lstStyle/>
              <a:p>
                <a:endParaRPr lang="en-US"/>
              </a:p>
            </p:txBody>
          </p:sp>
          <p:sp>
            <p:nvSpPr>
              <p:cNvPr id="596" name="Freeform 595">
                <a:extLst>
                  <a:ext uri="{FF2B5EF4-FFF2-40B4-BE49-F238E27FC236}">
                    <a16:creationId xmlns:a16="http://schemas.microsoft.com/office/drawing/2014/main" id="{DC49FB51-F27A-D1FD-81EF-A201E30D1DFA}"/>
                  </a:ext>
                </a:extLst>
              </p:cNvPr>
              <p:cNvSpPr/>
              <p:nvPr/>
            </p:nvSpPr>
            <p:spPr>
              <a:xfrm>
                <a:off x="3385710" y="4312897"/>
                <a:ext cx="165023" cy="300834"/>
              </a:xfrm>
              <a:custGeom>
                <a:avLst/>
                <a:gdLst>
                  <a:gd name="connsiteX0" fmla="*/ 36007 w 165023"/>
                  <a:gd name="connsiteY0" fmla="*/ 10001 h 300834"/>
                  <a:gd name="connsiteX1" fmla="*/ 34008 w 165023"/>
                  <a:gd name="connsiteY1" fmla="*/ 78009 h 300834"/>
                  <a:gd name="connsiteX2" fmla="*/ 21005 w 165023"/>
                  <a:gd name="connsiteY2" fmla="*/ 239036 h 300834"/>
                  <a:gd name="connsiteX3" fmla="*/ 0 w 165023"/>
                  <a:gd name="connsiteY3" fmla="*/ 294041 h 300834"/>
                  <a:gd name="connsiteX4" fmla="*/ 56009 w 165023"/>
                  <a:gd name="connsiteY4" fmla="*/ 299042 h 300834"/>
                  <a:gd name="connsiteX5" fmla="*/ 63008 w 165023"/>
                  <a:gd name="connsiteY5" fmla="*/ 258035 h 300834"/>
                  <a:gd name="connsiteX6" fmla="*/ 94014 w 165023"/>
                  <a:gd name="connsiteY6" fmla="*/ 167023 h 300834"/>
                  <a:gd name="connsiteX7" fmla="*/ 121015 w 165023"/>
                  <a:gd name="connsiteY7" fmla="*/ 257039 h 300834"/>
                  <a:gd name="connsiteX8" fmla="*/ 165024 w 165023"/>
                  <a:gd name="connsiteY8" fmla="*/ 267041 h 300834"/>
                  <a:gd name="connsiteX9" fmla="*/ 147021 w 165023"/>
                  <a:gd name="connsiteY9" fmla="*/ 163026 h 300834"/>
                  <a:gd name="connsiteX10" fmla="*/ 144019 w 165023"/>
                  <a:gd name="connsiteY10" fmla="*/ 115019 h 300834"/>
                  <a:gd name="connsiteX11" fmla="*/ 129017 w 165023"/>
                  <a:gd name="connsiteY11" fmla="*/ 61009 h 300834"/>
                  <a:gd name="connsiteX12" fmla="*/ 137020 w 165023"/>
                  <a:gd name="connsiteY12" fmla="*/ 0 h 300834"/>
                  <a:gd name="connsiteX13" fmla="*/ 36007 w 165023"/>
                  <a:gd name="connsiteY13" fmla="*/ 10001 h 300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5023" h="300834">
                    <a:moveTo>
                      <a:pt x="36007" y="10001"/>
                    </a:moveTo>
                    <a:cubicBezTo>
                      <a:pt x="34008" y="10001"/>
                      <a:pt x="31006" y="61009"/>
                      <a:pt x="34008" y="78009"/>
                    </a:cubicBezTo>
                    <a:cubicBezTo>
                      <a:pt x="37010" y="95009"/>
                      <a:pt x="25011" y="226033"/>
                      <a:pt x="21005" y="239036"/>
                    </a:cubicBezTo>
                    <a:cubicBezTo>
                      <a:pt x="17008" y="252039"/>
                      <a:pt x="0" y="294041"/>
                      <a:pt x="0" y="294041"/>
                    </a:cubicBezTo>
                    <a:cubicBezTo>
                      <a:pt x="0" y="294041"/>
                      <a:pt x="31006" y="305046"/>
                      <a:pt x="56009" y="299042"/>
                    </a:cubicBezTo>
                    <a:cubicBezTo>
                      <a:pt x="56009" y="299042"/>
                      <a:pt x="59011" y="268036"/>
                      <a:pt x="63008" y="258035"/>
                    </a:cubicBezTo>
                    <a:cubicBezTo>
                      <a:pt x="67005" y="248034"/>
                      <a:pt x="91012" y="186021"/>
                      <a:pt x="94014" y="167023"/>
                    </a:cubicBezTo>
                    <a:cubicBezTo>
                      <a:pt x="94014" y="167023"/>
                      <a:pt x="119016" y="246035"/>
                      <a:pt x="121015" y="257039"/>
                    </a:cubicBezTo>
                    <a:cubicBezTo>
                      <a:pt x="123014" y="268044"/>
                      <a:pt x="152021" y="268044"/>
                      <a:pt x="165024" y="267041"/>
                    </a:cubicBezTo>
                    <a:cubicBezTo>
                      <a:pt x="165024" y="267041"/>
                      <a:pt x="151026" y="194032"/>
                      <a:pt x="147021" y="163026"/>
                    </a:cubicBezTo>
                    <a:cubicBezTo>
                      <a:pt x="143023" y="132019"/>
                      <a:pt x="145195" y="125958"/>
                      <a:pt x="144019" y="115019"/>
                    </a:cubicBezTo>
                    <a:cubicBezTo>
                      <a:pt x="139577" y="73733"/>
                      <a:pt x="129017" y="74012"/>
                      <a:pt x="129017" y="61009"/>
                    </a:cubicBezTo>
                    <a:cubicBezTo>
                      <a:pt x="129017" y="48006"/>
                      <a:pt x="137020" y="0"/>
                      <a:pt x="137020" y="0"/>
                    </a:cubicBezTo>
                    <a:lnTo>
                      <a:pt x="36007" y="10001"/>
                    </a:lnTo>
                    <a:close/>
                  </a:path>
                </a:pathLst>
              </a:custGeom>
              <a:solidFill>
                <a:srgbClr val="CC8D62"/>
              </a:solidFill>
              <a:ln w="822" cap="flat">
                <a:noFill/>
                <a:prstDash val="solid"/>
                <a:miter/>
              </a:ln>
            </p:spPr>
            <p:txBody>
              <a:bodyPr rtlCol="0" anchor="ctr"/>
              <a:lstStyle/>
              <a:p>
                <a:endParaRPr lang="en-US"/>
              </a:p>
            </p:txBody>
          </p:sp>
          <p:sp>
            <p:nvSpPr>
              <p:cNvPr id="597" name="Freeform 596">
                <a:extLst>
                  <a:ext uri="{FF2B5EF4-FFF2-40B4-BE49-F238E27FC236}">
                    <a16:creationId xmlns:a16="http://schemas.microsoft.com/office/drawing/2014/main" id="{E82C85A2-4D86-2E92-360A-13E6CB0D178F}"/>
                  </a:ext>
                </a:extLst>
              </p:cNvPr>
              <p:cNvSpPr/>
              <p:nvPr/>
            </p:nvSpPr>
            <p:spPr>
              <a:xfrm>
                <a:off x="3354704" y="3798810"/>
                <a:ext cx="225037" cy="532414"/>
              </a:xfrm>
              <a:custGeom>
                <a:avLst/>
                <a:gdLst>
                  <a:gd name="connsiteX0" fmla="*/ 53007 w 225037"/>
                  <a:gd name="connsiteY0" fmla="*/ 0 h 532414"/>
                  <a:gd name="connsiteX1" fmla="*/ 110019 w 225037"/>
                  <a:gd name="connsiteY1" fmla="*/ 0 h 532414"/>
                  <a:gd name="connsiteX2" fmla="*/ 192033 w 225037"/>
                  <a:gd name="connsiteY2" fmla="*/ 243041 h 532414"/>
                  <a:gd name="connsiteX3" fmla="*/ 214034 w 225037"/>
                  <a:gd name="connsiteY3" fmla="*/ 271046 h 532414"/>
                  <a:gd name="connsiteX4" fmla="*/ 225038 w 225037"/>
                  <a:gd name="connsiteY4" fmla="*/ 521086 h 532414"/>
                  <a:gd name="connsiteX5" fmla="*/ 158025 w 225037"/>
                  <a:gd name="connsiteY5" fmla="*/ 530084 h 532414"/>
                  <a:gd name="connsiteX6" fmla="*/ 89014 w 225037"/>
                  <a:gd name="connsiteY6" fmla="*/ 530084 h 532414"/>
                  <a:gd name="connsiteX7" fmla="*/ 0 w 225037"/>
                  <a:gd name="connsiteY7" fmla="*/ 526087 h 532414"/>
                  <a:gd name="connsiteX8" fmla="*/ 17000 w 225037"/>
                  <a:gd name="connsiteY8" fmla="*/ 254037 h 532414"/>
                  <a:gd name="connsiteX9" fmla="*/ 22001 w 225037"/>
                  <a:gd name="connsiteY9" fmla="*/ 108012 h 532414"/>
                  <a:gd name="connsiteX10" fmla="*/ 53007 w 225037"/>
                  <a:gd name="connsiteY10" fmla="*/ 0 h 53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5037" h="532414">
                    <a:moveTo>
                      <a:pt x="53007" y="0"/>
                    </a:moveTo>
                    <a:cubicBezTo>
                      <a:pt x="53007" y="0"/>
                      <a:pt x="75007" y="11004"/>
                      <a:pt x="110019" y="0"/>
                    </a:cubicBezTo>
                    <a:lnTo>
                      <a:pt x="192033" y="243041"/>
                    </a:lnTo>
                    <a:cubicBezTo>
                      <a:pt x="192033" y="243041"/>
                      <a:pt x="208038" y="242038"/>
                      <a:pt x="214034" y="271046"/>
                    </a:cubicBezTo>
                    <a:cubicBezTo>
                      <a:pt x="220029" y="300053"/>
                      <a:pt x="225038" y="521086"/>
                      <a:pt x="225038" y="521086"/>
                    </a:cubicBezTo>
                    <a:cubicBezTo>
                      <a:pt x="225038" y="521086"/>
                      <a:pt x="170033" y="533086"/>
                      <a:pt x="158025" y="530084"/>
                    </a:cubicBezTo>
                    <a:cubicBezTo>
                      <a:pt x="146026" y="527082"/>
                      <a:pt x="111014" y="523085"/>
                      <a:pt x="89014" y="530084"/>
                    </a:cubicBezTo>
                    <a:cubicBezTo>
                      <a:pt x="67013" y="537083"/>
                      <a:pt x="0" y="526087"/>
                      <a:pt x="0" y="526087"/>
                    </a:cubicBezTo>
                    <a:cubicBezTo>
                      <a:pt x="0" y="526087"/>
                      <a:pt x="13003" y="280043"/>
                      <a:pt x="17000" y="254037"/>
                    </a:cubicBezTo>
                    <a:cubicBezTo>
                      <a:pt x="20997" y="228032"/>
                      <a:pt x="22001" y="108012"/>
                      <a:pt x="22001" y="108012"/>
                    </a:cubicBezTo>
                    <a:lnTo>
                      <a:pt x="53007" y="0"/>
                    </a:lnTo>
                    <a:close/>
                  </a:path>
                </a:pathLst>
              </a:custGeom>
              <a:solidFill>
                <a:srgbClr val="F0A24F"/>
              </a:solidFill>
              <a:ln w="822" cap="flat">
                <a:noFill/>
                <a:prstDash val="solid"/>
                <a:miter/>
              </a:ln>
            </p:spPr>
            <p:txBody>
              <a:bodyPr rtlCol="0" anchor="ctr"/>
              <a:lstStyle/>
              <a:p>
                <a:endParaRPr lang="en-US"/>
              </a:p>
            </p:txBody>
          </p:sp>
          <p:sp>
            <p:nvSpPr>
              <p:cNvPr id="598" name="Freeform 597">
                <a:extLst>
                  <a:ext uri="{FF2B5EF4-FFF2-40B4-BE49-F238E27FC236}">
                    <a16:creationId xmlns:a16="http://schemas.microsoft.com/office/drawing/2014/main" id="{98E813BA-1D23-08BD-2A92-BCC272E95876}"/>
                  </a:ext>
                </a:extLst>
              </p:cNvPr>
              <p:cNvSpPr/>
              <p:nvPr/>
            </p:nvSpPr>
            <p:spPr>
              <a:xfrm>
                <a:off x="3382446" y="3761541"/>
                <a:ext cx="254473" cy="336408"/>
              </a:xfrm>
              <a:custGeom>
                <a:avLst/>
                <a:gdLst>
                  <a:gd name="connsiteX0" fmla="*/ 99647 w 254473"/>
                  <a:gd name="connsiteY0" fmla="*/ 301 h 336408"/>
                  <a:gd name="connsiteX1" fmla="*/ 163296 w 254473"/>
                  <a:gd name="connsiteY1" fmla="*/ 16264 h 336408"/>
                  <a:gd name="connsiteX2" fmla="*/ 214305 w 254473"/>
                  <a:gd name="connsiteY2" fmla="*/ 92275 h 336408"/>
                  <a:gd name="connsiteX3" fmla="*/ 230309 w 254473"/>
                  <a:gd name="connsiteY3" fmla="*/ 121283 h 336408"/>
                  <a:gd name="connsiteX4" fmla="*/ 230309 w 254473"/>
                  <a:gd name="connsiteY4" fmla="*/ 138283 h 336408"/>
                  <a:gd name="connsiteX5" fmla="*/ 246314 w 254473"/>
                  <a:gd name="connsiteY5" fmla="*/ 157289 h 336408"/>
                  <a:gd name="connsiteX6" fmla="*/ 253313 w 254473"/>
                  <a:gd name="connsiteY6" fmla="*/ 190294 h 336408"/>
                  <a:gd name="connsiteX7" fmla="*/ 240310 w 254473"/>
                  <a:gd name="connsiteY7" fmla="*/ 218299 h 336408"/>
                  <a:gd name="connsiteX8" fmla="*/ 216303 w 254473"/>
                  <a:gd name="connsiteY8" fmla="*/ 240299 h 336408"/>
                  <a:gd name="connsiteX9" fmla="*/ 175296 w 254473"/>
                  <a:gd name="connsiteY9" fmla="*/ 261304 h 336408"/>
                  <a:gd name="connsiteX10" fmla="*/ 177294 w 254473"/>
                  <a:gd name="connsiteY10" fmla="*/ 284308 h 336408"/>
                  <a:gd name="connsiteX11" fmla="*/ 83280 w 254473"/>
                  <a:gd name="connsiteY11" fmla="*/ 330316 h 336408"/>
                  <a:gd name="connsiteX12" fmla="*/ 7270 w 254473"/>
                  <a:gd name="connsiteY12" fmla="*/ 336320 h 336408"/>
                  <a:gd name="connsiteX13" fmla="*/ 4268 w 254473"/>
                  <a:gd name="connsiteY13" fmla="*/ 285311 h 336408"/>
                  <a:gd name="connsiteX14" fmla="*/ 51279 w 254473"/>
                  <a:gd name="connsiteY14" fmla="*/ 74280 h 336408"/>
                  <a:gd name="connsiteX15" fmla="*/ 51279 w 254473"/>
                  <a:gd name="connsiteY15" fmla="*/ 61277 h 336408"/>
                  <a:gd name="connsiteX16" fmla="*/ 63279 w 254473"/>
                  <a:gd name="connsiteY16" fmla="*/ 59278 h 336408"/>
                  <a:gd name="connsiteX17" fmla="*/ 99647 w 254473"/>
                  <a:gd name="connsiteY17" fmla="*/ 301 h 336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4473" h="336408">
                    <a:moveTo>
                      <a:pt x="99647" y="301"/>
                    </a:moveTo>
                    <a:cubicBezTo>
                      <a:pt x="102328" y="1978"/>
                      <a:pt x="136287" y="-6739"/>
                      <a:pt x="163296" y="16264"/>
                    </a:cubicBezTo>
                    <a:cubicBezTo>
                      <a:pt x="190297" y="39268"/>
                      <a:pt x="211303" y="87274"/>
                      <a:pt x="214305" y="92275"/>
                    </a:cubicBezTo>
                    <a:cubicBezTo>
                      <a:pt x="217306" y="97275"/>
                      <a:pt x="224306" y="116282"/>
                      <a:pt x="230309" y="121283"/>
                    </a:cubicBezTo>
                    <a:cubicBezTo>
                      <a:pt x="236313" y="126283"/>
                      <a:pt x="228311" y="133282"/>
                      <a:pt x="230309" y="138283"/>
                    </a:cubicBezTo>
                    <a:cubicBezTo>
                      <a:pt x="232308" y="143283"/>
                      <a:pt x="239307" y="150282"/>
                      <a:pt x="246314" y="157289"/>
                    </a:cubicBezTo>
                    <a:cubicBezTo>
                      <a:pt x="253321" y="164297"/>
                      <a:pt x="256315" y="176296"/>
                      <a:pt x="253313" y="190294"/>
                    </a:cubicBezTo>
                    <a:cubicBezTo>
                      <a:pt x="250311" y="204300"/>
                      <a:pt x="254316" y="213298"/>
                      <a:pt x="240310" y="218299"/>
                    </a:cubicBezTo>
                    <a:cubicBezTo>
                      <a:pt x="226304" y="223299"/>
                      <a:pt x="224306" y="236302"/>
                      <a:pt x="216303" y="240299"/>
                    </a:cubicBezTo>
                    <a:cubicBezTo>
                      <a:pt x="208301" y="244296"/>
                      <a:pt x="175296" y="261304"/>
                      <a:pt x="175296" y="261304"/>
                    </a:cubicBezTo>
                    <a:cubicBezTo>
                      <a:pt x="175296" y="261304"/>
                      <a:pt x="181300" y="282310"/>
                      <a:pt x="177294" y="284308"/>
                    </a:cubicBezTo>
                    <a:cubicBezTo>
                      <a:pt x="173297" y="286307"/>
                      <a:pt x="112280" y="323317"/>
                      <a:pt x="83280" y="330316"/>
                    </a:cubicBezTo>
                    <a:cubicBezTo>
                      <a:pt x="54273" y="337315"/>
                      <a:pt x="20273" y="334313"/>
                      <a:pt x="7270" y="336320"/>
                    </a:cubicBezTo>
                    <a:cubicBezTo>
                      <a:pt x="-5733" y="338318"/>
                      <a:pt x="2269" y="306317"/>
                      <a:pt x="4268" y="285311"/>
                    </a:cubicBezTo>
                    <a:cubicBezTo>
                      <a:pt x="6266" y="264306"/>
                      <a:pt x="52274" y="106281"/>
                      <a:pt x="51279" y="74280"/>
                    </a:cubicBezTo>
                    <a:lnTo>
                      <a:pt x="51279" y="61277"/>
                    </a:lnTo>
                    <a:cubicBezTo>
                      <a:pt x="51279" y="61277"/>
                      <a:pt x="59282" y="64279"/>
                      <a:pt x="63279" y="59278"/>
                    </a:cubicBezTo>
                    <a:cubicBezTo>
                      <a:pt x="67276" y="54270"/>
                      <a:pt x="91645" y="-4700"/>
                      <a:pt x="99647" y="301"/>
                    </a:cubicBezTo>
                    <a:close/>
                  </a:path>
                </a:pathLst>
              </a:custGeom>
              <a:solidFill>
                <a:srgbClr val="FFFFFF"/>
              </a:solidFill>
              <a:ln w="822" cap="flat">
                <a:noFill/>
                <a:prstDash val="solid"/>
                <a:miter/>
              </a:ln>
            </p:spPr>
            <p:txBody>
              <a:bodyPr rtlCol="0" anchor="ctr"/>
              <a:lstStyle/>
              <a:p>
                <a:endParaRPr lang="en-US"/>
              </a:p>
            </p:txBody>
          </p:sp>
          <p:sp>
            <p:nvSpPr>
              <p:cNvPr id="599" name="Freeform 598">
                <a:extLst>
                  <a:ext uri="{FF2B5EF4-FFF2-40B4-BE49-F238E27FC236}">
                    <a16:creationId xmlns:a16="http://schemas.microsoft.com/office/drawing/2014/main" id="{DDD16659-0ADD-FF72-E9C5-077C4C165F8B}"/>
                  </a:ext>
                </a:extLst>
              </p:cNvPr>
              <p:cNvSpPr/>
              <p:nvPr/>
            </p:nvSpPr>
            <p:spPr>
              <a:xfrm>
                <a:off x="3336701" y="3780466"/>
                <a:ext cx="80132" cy="328669"/>
              </a:xfrm>
              <a:custGeom>
                <a:avLst/>
                <a:gdLst>
                  <a:gd name="connsiteX0" fmla="*/ 79399 w 80132"/>
                  <a:gd name="connsiteY0" fmla="*/ 12 h 328669"/>
                  <a:gd name="connsiteX1" fmla="*/ 80106 w 80132"/>
                  <a:gd name="connsiteY1" fmla="*/ 802 h 328669"/>
                  <a:gd name="connsiteX2" fmla="*/ 55005 w 80132"/>
                  <a:gd name="connsiteY2" fmla="*/ 96353 h 328669"/>
                  <a:gd name="connsiteX3" fmla="*/ 50005 w 80132"/>
                  <a:gd name="connsiteY3" fmla="*/ 298388 h 328669"/>
                  <a:gd name="connsiteX4" fmla="*/ 0 w 80132"/>
                  <a:gd name="connsiteY4" fmla="*/ 328391 h 328669"/>
                  <a:gd name="connsiteX5" fmla="*/ 10001 w 80132"/>
                  <a:gd name="connsiteY5" fmla="*/ 299383 h 328669"/>
                  <a:gd name="connsiteX6" fmla="*/ 11004 w 80132"/>
                  <a:gd name="connsiteY6" fmla="*/ 221374 h 328669"/>
                  <a:gd name="connsiteX7" fmla="*/ 79399 w 80132"/>
                  <a:gd name="connsiteY7" fmla="*/ 12 h 328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132" h="328669">
                    <a:moveTo>
                      <a:pt x="79399" y="12"/>
                    </a:moveTo>
                    <a:cubicBezTo>
                      <a:pt x="79851" y="-78"/>
                      <a:pt x="80238" y="357"/>
                      <a:pt x="80106" y="802"/>
                    </a:cubicBezTo>
                    <a:cubicBezTo>
                      <a:pt x="77877" y="8269"/>
                      <a:pt x="63304" y="57624"/>
                      <a:pt x="55005" y="96353"/>
                    </a:cubicBezTo>
                    <a:cubicBezTo>
                      <a:pt x="46008" y="138364"/>
                      <a:pt x="43006" y="287383"/>
                      <a:pt x="50005" y="298388"/>
                    </a:cubicBezTo>
                    <a:cubicBezTo>
                      <a:pt x="57004" y="309392"/>
                      <a:pt x="0" y="331392"/>
                      <a:pt x="0" y="328391"/>
                    </a:cubicBezTo>
                    <a:cubicBezTo>
                      <a:pt x="0" y="325389"/>
                      <a:pt x="13003" y="308389"/>
                      <a:pt x="10001" y="299383"/>
                    </a:cubicBezTo>
                    <a:cubicBezTo>
                      <a:pt x="6999" y="290385"/>
                      <a:pt x="5001" y="258376"/>
                      <a:pt x="11004" y="221374"/>
                    </a:cubicBezTo>
                    <a:cubicBezTo>
                      <a:pt x="16967" y="184610"/>
                      <a:pt x="28243" y="10103"/>
                      <a:pt x="79399" y="12"/>
                    </a:cubicBezTo>
                    <a:close/>
                  </a:path>
                </a:pathLst>
              </a:custGeom>
              <a:solidFill>
                <a:srgbClr val="FFFFFF"/>
              </a:solidFill>
              <a:ln w="822" cap="flat">
                <a:noFill/>
                <a:prstDash val="solid"/>
                <a:miter/>
              </a:ln>
            </p:spPr>
            <p:txBody>
              <a:bodyPr rtlCol="0" anchor="ctr"/>
              <a:lstStyle/>
              <a:p>
                <a:endParaRPr lang="en-US"/>
              </a:p>
            </p:txBody>
          </p:sp>
          <p:sp>
            <p:nvSpPr>
              <p:cNvPr id="600" name="Freeform 599">
                <a:extLst>
                  <a:ext uri="{FF2B5EF4-FFF2-40B4-BE49-F238E27FC236}">
                    <a16:creationId xmlns:a16="http://schemas.microsoft.com/office/drawing/2014/main" id="{DCB93732-C21A-BB4E-9F6B-F545157CDB07}"/>
                  </a:ext>
                </a:extLst>
              </p:cNvPr>
              <p:cNvSpPr/>
              <p:nvPr/>
            </p:nvSpPr>
            <p:spPr>
              <a:xfrm>
                <a:off x="3339165" y="4598517"/>
                <a:ext cx="112370" cy="75091"/>
              </a:xfrm>
              <a:custGeom>
                <a:avLst/>
                <a:gdLst>
                  <a:gd name="connsiteX0" fmla="*/ 1129 w 112370"/>
                  <a:gd name="connsiteY0" fmla="*/ 70229 h 75091"/>
                  <a:gd name="connsiteX1" fmla="*/ 1870 w 112370"/>
                  <a:gd name="connsiteY1" fmla="*/ 45120 h 75091"/>
                  <a:gd name="connsiteX2" fmla="*/ 51545 w 112370"/>
                  <a:gd name="connsiteY2" fmla="*/ 0 h 75091"/>
                  <a:gd name="connsiteX3" fmla="*/ 85554 w 112370"/>
                  <a:gd name="connsiteY3" fmla="*/ 14006 h 75091"/>
                  <a:gd name="connsiteX4" fmla="*/ 104560 w 112370"/>
                  <a:gd name="connsiteY4" fmla="*/ 8002 h 75091"/>
                  <a:gd name="connsiteX5" fmla="*/ 111560 w 112370"/>
                  <a:gd name="connsiteY5" fmla="*/ 48006 h 75091"/>
                  <a:gd name="connsiteX6" fmla="*/ 90554 w 112370"/>
                  <a:gd name="connsiteY6" fmla="*/ 64011 h 75091"/>
                  <a:gd name="connsiteX7" fmla="*/ 39546 w 112370"/>
                  <a:gd name="connsiteY7" fmla="*/ 75015 h 75091"/>
                  <a:gd name="connsiteX8" fmla="*/ 1129 w 112370"/>
                  <a:gd name="connsiteY8" fmla="*/ 70229 h 75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370" h="75091">
                    <a:moveTo>
                      <a:pt x="1129" y="70229"/>
                    </a:moveTo>
                    <a:cubicBezTo>
                      <a:pt x="151" y="65327"/>
                      <a:pt x="-1132" y="50120"/>
                      <a:pt x="1870" y="45120"/>
                    </a:cubicBezTo>
                    <a:cubicBezTo>
                      <a:pt x="4872" y="40119"/>
                      <a:pt x="44547" y="0"/>
                      <a:pt x="51545" y="0"/>
                    </a:cubicBezTo>
                    <a:cubicBezTo>
                      <a:pt x="58545" y="0"/>
                      <a:pt x="74549" y="0"/>
                      <a:pt x="85554" y="14006"/>
                    </a:cubicBezTo>
                    <a:cubicBezTo>
                      <a:pt x="85554" y="14006"/>
                      <a:pt x="100555" y="11004"/>
                      <a:pt x="104560" y="8002"/>
                    </a:cubicBezTo>
                    <a:cubicBezTo>
                      <a:pt x="108557" y="5001"/>
                      <a:pt x="114561" y="36007"/>
                      <a:pt x="111560" y="48006"/>
                    </a:cubicBezTo>
                    <a:cubicBezTo>
                      <a:pt x="108557" y="60006"/>
                      <a:pt x="94559" y="61009"/>
                      <a:pt x="90554" y="64011"/>
                    </a:cubicBezTo>
                    <a:cubicBezTo>
                      <a:pt x="86557" y="67013"/>
                      <a:pt x="73554" y="76011"/>
                      <a:pt x="39546" y="75015"/>
                    </a:cubicBezTo>
                    <a:cubicBezTo>
                      <a:pt x="5538" y="74004"/>
                      <a:pt x="2133" y="75229"/>
                      <a:pt x="1129" y="70229"/>
                    </a:cubicBezTo>
                    <a:close/>
                  </a:path>
                </a:pathLst>
              </a:custGeom>
              <a:solidFill>
                <a:srgbClr val="998C8A"/>
              </a:solidFill>
              <a:ln w="822" cap="flat">
                <a:noFill/>
                <a:prstDash val="solid"/>
                <a:miter/>
              </a:ln>
            </p:spPr>
            <p:txBody>
              <a:bodyPr rtlCol="0" anchor="ctr"/>
              <a:lstStyle/>
              <a:p>
                <a:endParaRPr lang="en-US"/>
              </a:p>
            </p:txBody>
          </p:sp>
          <p:sp>
            <p:nvSpPr>
              <p:cNvPr id="601" name="Freeform 600">
                <a:extLst>
                  <a:ext uri="{FF2B5EF4-FFF2-40B4-BE49-F238E27FC236}">
                    <a16:creationId xmlns:a16="http://schemas.microsoft.com/office/drawing/2014/main" id="{32093990-CEB2-7374-8D44-0AD7AC1F7896}"/>
                  </a:ext>
                </a:extLst>
              </p:cNvPr>
              <p:cNvSpPr/>
              <p:nvPr/>
            </p:nvSpPr>
            <p:spPr>
              <a:xfrm>
                <a:off x="3442810" y="4558239"/>
                <a:ext cx="121953" cy="80791"/>
              </a:xfrm>
              <a:custGeom>
                <a:avLst/>
                <a:gdLst>
                  <a:gd name="connsiteX0" fmla="*/ 3909 w 121953"/>
                  <a:gd name="connsiteY0" fmla="*/ 53363 h 80791"/>
                  <a:gd name="connsiteX1" fmla="*/ 30910 w 121953"/>
                  <a:gd name="connsiteY1" fmla="*/ 23360 h 80791"/>
                  <a:gd name="connsiteX2" fmla="*/ 67920 w 121953"/>
                  <a:gd name="connsiteY2" fmla="*/ 1360 h 80791"/>
                  <a:gd name="connsiteX3" fmla="*/ 94921 w 121953"/>
                  <a:gd name="connsiteY3" fmla="*/ 17365 h 80791"/>
                  <a:gd name="connsiteX4" fmla="*/ 112924 w 121953"/>
                  <a:gd name="connsiteY4" fmla="*/ 6360 h 80791"/>
                  <a:gd name="connsiteX5" fmla="*/ 121922 w 121953"/>
                  <a:gd name="connsiteY5" fmla="*/ 57368 h 80791"/>
                  <a:gd name="connsiteX6" fmla="*/ 84912 w 121953"/>
                  <a:gd name="connsiteY6" fmla="*/ 67369 h 80791"/>
                  <a:gd name="connsiteX7" fmla="*/ 5899 w 121953"/>
                  <a:gd name="connsiteY7" fmla="*/ 78374 h 80791"/>
                  <a:gd name="connsiteX8" fmla="*/ 3909 w 121953"/>
                  <a:gd name="connsiteY8" fmla="*/ 53363 h 8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53" h="80791">
                    <a:moveTo>
                      <a:pt x="3909" y="53363"/>
                    </a:moveTo>
                    <a:cubicBezTo>
                      <a:pt x="5908" y="51364"/>
                      <a:pt x="23911" y="30359"/>
                      <a:pt x="30910" y="23360"/>
                    </a:cubicBezTo>
                    <a:cubicBezTo>
                      <a:pt x="37909" y="16361"/>
                      <a:pt x="55912" y="-5647"/>
                      <a:pt x="67920" y="1360"/>
                    </a:cubicBezTo>
                    <a:cubicBezTo>
                      <a:pt x="79920" y="8359"/>
                      <a:pt x="80923" y="16361"/>
                      <a:pt x="94921" y="17365"/>
                    </a:cubicBezTo>
                    <a:cubicBezTo>
                      <a:pt x="108927" y="18368"/>
                      <a:pt x="110926" y="4362"/>
                      <a:pt x="112924" y="6360"/>
                    </a:cubicBezTo>
                    <a:cubicBezTo>
                      <a:pt x="114923" y="8359"/>
                      <a:pt x="120927" y="52368"/>
                      <a:pt x="121922" y="57368"/>
                    </a:cubicBezTo>
                    <a:cubicBezTo>
                      <a:pt x="122925" y="62369"/>
                      <a:pt x="99921" y="62369"/>
                      <a:pt x="84912" y="67369"/>
                    </a:cubicBezTo>
                    <a:cubicBezTo>
                      <a:pt x="69910" y="72370"/>
                      <a:pt x="17899" y="86376"/>
                      <a:pt x="5899" y="78374"/>
                    </a:cubicBezTo>
                    <a:cubicBezTo>
                      <a:pt x="-6092" y="70371"/>
                      <a:pt x="3909" y="53363"/>
                      <a:pt x="3909" y="53363"/>
                    </a:cubicBezTo>
                    <a:close/>
                  </a:path>
                </a:pathLst>
              </a:custGeom>
              <a:solidFill>
                <a:srgbClr val="998C8A"/>
              </a:solidFill>
              <a:ln w="822" cap="flat">
                <a:noFill/>
                <a:prstDash val="solid"/>
                <a:miter/>
              </a:ln>
            </p:spPr>
            <p:txBody>
              <a:bodyPr rtlCol="0" anchor="ctr"/>
              <a:lstStyle/>
              <a:p>
                <a:endParaRPr lang="en-US"/>
              </a:p>
            </p:txBody>
          </p:sp>
          <p:sp>
            <p:nvSpPr>
              <p:cNvPr id="602" name="Freeform 601">
                <a:extLst>
                  <a:ext uri="{FF2B5EF4-FFF2-40B4-BE49-F238E27FC236}">
                    <a16:creationId xmlns:a16="http://schemas.microsoft.com/office/drawing/2014/main" id="{C6174BDB-CA6E-DB69-8551-1FB375057429}"/>
                  </a:ext>
                </a:extLst>
              </p:cNvPr>
              <p:cNvSpPr/>
              <p:nvPr/>
            </p:nvSpPr>
            <p:spPr>
              <a:xfrm>
                <a:off x="3489725" y="3986838"/>
                <a:ext cx="68016" cy="66009"/>
              </a:xfrm>
              <a:custGeom>
                <a:avLst/>
                <a:gdLst>
                  <a:gd name="connsiteX0" fmla="*/ 0 w 68016"/>
                  <a:gd name="connsiteY0" fmla="*/ 21005 h 66009"/>
                  <a:gd name="connsiteX1" fmla="*/ 34008 w 68016"/>
                  <a:gd name="connsiteY1" fmla="*/ 0 h 66009"/>
                  <a:gd name="connsiteX2" fmla="*/ 68016 w 68016"/>
                  <a:gd name="connsiteY2" fmla="*/ 36007 h 66009"/>
                  <a:gd name="connsiteX3" fmla="*/ 10009 w 68016"/>
                  <a:gd name="connsiteY3" fmla="*/ 66010 h 66009"/>
                  <a:gd name="connsiteX4" fmla="*/ 0 w 68016"/>
                  <a:gd name="connsiteY4" fmla="*/ 21005 h 66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16" h="66009">
                    <a:moveTo>
                      <a:pt x="0" y="21005"/>
                    </a:moveTo>
                    <a:lnTo>
                      <a:pt x="34008" y="0"/>
                    </a:lnTo>
                    <a:lnTo>
                      <a:pt x="68016" y="36007"/>
                    </a:lnTo>
                    <a:lnTo>
                      <a:pt x="10009" y="66010"/>
                    </a:lnTo>
                    <a:cubicBezTo>
                      <a:pt x="10001" y="66010"/>
                      <a:pt x="8002" y="33005"/>
                      <a:pt x="0" y="21005"/>
                    </a:cubicBezTo>
                    <a:close/>
                  </a:path>
                </a:pathLst>
              </a:custGeom>
              <a:solidFill>
                <a:srgbClr val="CC8D62"/>
              </a:solidFill>
              <a:ln w="822" cap="flat">
                <a:noFill/>
                <a:prstDash val="solid"/>
                <a:miter/>
              </a:ln>
            </p:spPr>
            <p:txBody>
              <a:bodyPr rtlCol="0" anchor="ctr"/>
              <a:lstStyle/>
              <a:p>
                <a:endParaRPr lang="en-US"/>
              </a:p>
            </p:txBody>
          </p:sp>
          <p:sp>
            <p:nvSpPr>
              <p:cNvPr id="603" name="Freeform 602">
                <a:extLst>
                  <a:ext uri="{FF2B5EF4-FFF2-40B4-BE49-F238E27FC236}">
                    <a16:creationId xmlns:a16="http://schemas.microsoft.com/office/drawing/2014/main" id="{8A8E463D-A637-1750-4627-6E0F76A7E906}"/>
                  </a:ext>
                </a:extLst>
              </p:cNvPr>
              <p:cNvSpPr/>
              <p:nvPr/>
            </p:nvSpPr>
            <p:spPr>
              <a:xfrm>
                <a:off x="3509755" y="3886112"/>
                <a:ext cx="14181" cy="73462"/>
              </a:xfrm>
              <a:custGeom>
                <a:avLst/>
                <a:gdLst>
                  <a:gd name="connsiteX0" fmla="*/ 13979 w 14181"/>
                  <a:gd name="connsiteY0" fmla="*/ 73076 h 73462"/>
                  <a:gd name="connsiteX1" fmla="*/ 30 w 14181"/>
                  <a:gd name="connsiteY1" fmla="*/ 536 h 73462"/>
                  <a:gd name="connsiteX2" fmla="*/ 13979 w 14181"/>
                  <a:gd name="connsiteY2" fmla="*/ 73076 h 73462"/>
                </a:gdLst>
                <a:ahLst/>
                <a:cxnLst>
                  <a:cxn ang="0">
                    <a:pos x="connsiteX0" y="connsiteY0"/>
                  </a:cxn>
                  <a:cxn ang="0">
                    <a:pos x="connsiteX1" y="connsiteY1"/>
                  </a:cxn>
                  <a:cxn ang="0">
                    <a:pos x="connsiteX2" y="connsiteY2"/>
                  </a:cxn>
                </a:cxnLst>
                <a:rect l="l" t="t" r="r" b="b"/>
                <a:pathLst>
                  <a:path w="14181" h="73462">
                    <a:moveTo>
                      <a:pt x="13979" y="73076"/>
                    </a:moveTo>
                    <a:cubicBezTo>
                      <a:pt x="12449" y="79327"/>
                      <a:pt x="-710" y="7922"/>
                      <a:pt x="30" y="536"/>
                    </a:cubicBezTo>
                    <a:cubicBezTo>
                      <a:pt x="770" y="-6849"/>
                      <a:pt x="16109" y="64374"/>
                      <a:pt x="13979" y="73076"/>
                    </a:cubicBezTo>
                    <a:close/>
                  </a:path>
                </a:pathLst>
              </a:custGeom>
              <a:solidFill>
                <a:srgbClr val="988B89">
                  <a:alpha val="71000"/>
                </a:srgbClr>
              </a:solidFill>
              <a:ln w="822" cap="flat">
                <a:noFill/>
                <a:prstDash val="solid"/>
                <a:miter/>
              </a:ln>
            </p:spPr>
            <p:txBody>
              <a:bodyPr rtlCol="0" anchor="ctr"/>
              <a:lstStyle/>
              <a:p>
                <a:endParaRPr lang="en-US"/>
              </a:p>
            </p:txBody>
          </p:sp>
          <p:sp>
            <p:nvSpPr>
              <p:cNvPr id="604" name="Freeform 603">
                <a:extLst>
                  <a:ext uri="{FF2B5EF4-FFF2-40B4-BE49-F238E27FC236}">
                    <a16:creationId xmlns:a16="http://schemas.microsoft.com/office/drawing/2014/main" id="{E64BB6B4-9296-2F55-3574-BFE5DF1BBEBB}"/>
                  </a:ext>
                </a:extLst>
              </p:cNvPr>
              <p:cNvSpPr/>
              <p:nvPr/>
            </p:nvSpPr>
            <p:spPr>
              <a:xfrm>
                <a:off x="3483195" y="4395025"/>
                <a:ext cx="25124" cy="76530"/>
              </a:xfrm>
              <a:custGeom>
                <a:avLst/>
                <a:gdLst>
                  <a:gd name="connsiteX0" fmla="*/ 0 w 25124"/>
                  <a:gd name="connsiteY0" fmla="*/ 76531 h 76530"/>
                  <a:gd name="connsiteX1" fmla="*/ 25109 w 25124"/>
                  <a:gd name="connsiteY1" fmla="*/ 463 h 76530"/>
                  <a:gd name="connsiteX2" fmla="*/ 0 w 25124"/>
                  <a:gd name="connsiteY2" fmla="*/ 76531 h 76530"/>
                </a:gdLst>
                <a:ahLst/>
                <a:cxnLst>
                  <a:cxn ang="0">
                    <a:pos x="connsiteX0" y="connsiteY0"/>
                  </a:cxn>
                  <a:cxn ang="0">
                    <a:pos x="connsiteX1" y="connsiteY1"/>
                  </a:cxn>
                  <a:cxn ang="0">
                    <a:pos x="connsiteX2" y="connsiteY2"/>
                  </a:cxn>
                </a:cxnLst>
                <a:rect l="l" t="t" r="r" b="b"/>
                <a:pathLst>
                  <a:path w="25124" h="76530">
                    <a:moveTo>
                      <a:pt x="0" y="76531"/>
                    </a:moveTo>
                    <a:cubicBezTo>
                      <a:pt x="0" y="76531"/>
                      <a:pt x="25849" y="7848"/>
                      <a:pt x="25109" y="463"/>
                    </a:cubicBezTo>
                    <a:cubicBezTo>
                      <a:pt x="24369" y="-6923"/>
                      <a:pt x="0" y="76531"/>
                      <a:pt x="0" y="76531"/>
                    </a:cubicBezTo>
                    <a:close/>
                  </a:path>
                </a:pathLst>
              </a:custGeom>
              <a:solidFill>
                <a:srgbClr val="CC8D62"/>
              </a:solidFill>
              <a:ln w="822" cap="flat">
                <a:noFill/>
                <a:prstDash val="solid"/>
                <a:miter/>
              </a:ln>
            </p:spPr>
            <p:txBody>
              <a:bodyPr rtlCol="0" anchor="ctr"/>
              <a:lstStyle/>
              <a:p>
                <a:endParaRPr lang="en-US"/>
              </a:p>
            </p:txBody>
          </p:sp>
        </p:grpSp>
        <p:grpSp>
          <p:nvGrpSpPr>
            <p:cNvPr id="605" name="Graphic 2">
              <a:extLst>
                <a:ext uri="{FF2B5EF4-FFF2-40B4-BE49-F238E27FC236}">
                  <a16:creationId xmlns:a16="http://schemas.microsoft.com/office/drawing/2014/main" id="{509C02B1-01BE-FFC5-7A95-5B32357FAC37}"/>
                </a:ext>
              </a:extLst>
            </p:cNvPr>
            <p:cNvGrpSpPr/>
            <p:nvPr/>
          </p:nvGrpSpPr>
          <p:grpSpPr>
            <a:xfrm>
              <a:off x="778474" y="5686385"/>
              <a:ext cx="570819" cy="1363476"/>
              <a:chOff x="747810" y="3236713"/>
              <a:chExt cx="570819" cy="1363476"/>
            </a:xfrm>
          </p:grpSpPr>
          <p:sp>
            <p:nvSpPr>
              <p:cNvPr id="606" name="Freeform 605">
                <a:extLst>
                  <a:ext uri="{FF2B5EF4-FFF2-40B4-BE49-F238E27FC236}">
                    <a16:creationId xmlns:a16="http://schemas.microsoft.com/office/drawing/2014/main" id="{68EE140A-B77E-570B-D190-CBBB90F78F69}"/>
                  </a:ext>
                </a:extLst>
              </p:cNvPr>
              <p:cNvSpPr/>
              <p:nvPr/>
            </p:nvSpPr>
            <p:spPr>
              <a:xfrm>
                <a:off x="1042255" y="3419492"/>
                <a:ext cx="126985" cy="44294"/>
              </a:xfrm>
              <a:custGeom>
                <a:avLst/>
                <a:gdLst>
                  <a:gd name="connsiteX0" fmla="*/ 6907 w 126985"/>
                  <a:gd name="connsiteY0" fmla="*/ 6742 h 44294"/>
                  <a:gd name="connsiteX1" fmla="*/ 112032 w 126985"/>
                  <a:gd name="connsiteY1" fmla="*/ 10484 h 44294"/>
                  <a:gd name="connsiteX2" fmla="*/ 44592 w 126985"/>
                  <a:gd name="connsiteY2" fmla="*/ 44295 h 44294"/>
                  <a:gd name="connsiteX3" fmla="*/ 6907 w 126985"/>
                  <a:gd name="connsiteY3" fmla="*/ 6742 h 44294"/>
                </a:gdLst>
                <a:ahLst/>
                <a:cxnLst>
                  <a:cxn ang="0">
                    <a:pos x="connsiteX0" y="connsiteY0"/>
                  </a:cxn>
                  <a:cxn ang="0">
                    <a:pos x="connsiteX1" y="connsiteY1"/>
                  </a:cxn>
                  <a:cxn ang="0">
                    <a:pos x="connsiteX2" y="connsiteY2"/>
                  </a:cxn>
                  <a:cxn ang="0">
                    <a:pos x="connsiteX3" y="connsiteY3"/>
                  </a:cxn>
                </a:cxnLst>
                <a:rect l="l" t="t" r="r" b="b"/>
                <a:pathLst>
                  <a:path w="126985" h="44294">
                    <a:moveTo>
                      <a:pt x="6907" y="6742"/>
                    </a:moveTo>
                    <a:cubicBezTo>
                      <a:pt x="6907" y="6742"/>
                      <a:pt x="55004" y="-10678"/>
                      <a:pt x="112032" y="10484"/>
                    </a:cubicBezTo>
                    <a:cubicBezTo>
                      <a:pt x="169061" y="31646"/>
                      <a:pt x="44592" y="44295"/>
                      <a:pt x="44592" y="44295"/>
                    </a:cubicBezTo>
                    <a:cubicBezTo>
                      <a:pt x="44592" y="44295"/>
                      <a:pt x="-20982" y="21834"/>
                      <a:pt x="6907" y="6742"/>
                    </a:cubicBezTo>
                    <a:close/>
                  </a:path>
                </a:pathLst>
              </a:custGeom>
              <a:solidFill>
                <a:srgbClr val="FFFFFF"/>
              </a:solidFill>
              <a:ln w="822" cap="flat">
                <a:noFill/>
                <a:prstDash val="solid"/>
                <a:miter/>
              </a:ln>
            </p:spPr>
            <p:txBody>
              <a:bodyPr rtlCol="0" anchor="ctr"/>
              <a:lstStyle/>
              <a:p>
                <a:endParaRPr lang="en-US"/>
              </a:p>
            </p:txBody>
          </p:sp>
          <p:sp>
            <p:nvSpPr>
              <p:cNvPr id="607" name="Freeform 606">
                <a:extLst>
                  <a:ext uri="{FF2B5EF4-FFF2-40B4-BE49-F238E27FC236}">
                    <a16:creationId xmlns:a16="http://schemas.microsoft.com/office/drawing/2014/main" id="{9B554DE3-5C5F-1044-83AC-E8B4BF0B2AFC}"/>
                  </a:ext>
                </a:extLst>
              </p:cNvPr>
              <p:cNvSpPr/>
              <p:nvPr/>
            </p:nvSpPr>
            <p:spPr>
              <a:xfrm>
                <a:off x="780285" y="4517823"/>
                <a:ext cx="163873" cy="82366"/>
              </a:xfrm>
              <a:custGeom>
                <a:avLst/>
                <a:gdLst>
                  <a:gd name="connsiteX0" fmla="*/ 57385 w 163873"/>
                  <a:gd name="connsiteY0" fmla="*/ 5383 h 82366"/>
                  <a:gd name="connsiteX1" fmla="*/ 1928 w 163873"/>
                  <a:gd name="connsiteY1" fmla="*/ 47829 h 82366"/>
                  <a:gd name="connsiteX2" fmla="*/ 2742 w 163873"/>
                  <a:gd name="connsiteY2" fmla="*/ 70685 h 82366"/>
                  <a:gd name="connsiteX3" fmla="*/ 69064 w 163873"/>
                  <a:gd name="connsiteY3" fmla="*/ 78128 h 82366"/>
                  <a:gd name="connsiteX4" fmla="*/ 118978 w 163873"/>
                  <a:gd name="connsiteY4" fmla="*/ 45740 h 82366"/>
                  <a:gd name="connsiteX5" fmla="*/ 130657 w 163873"/>
                  <a:gd name="connsiteY5" fmla="*/ 39901 h 82366"/>
                  <a:gd name="connsiteX6" fmla="*/ 130657 w 163873"/>
                  <a:gd name="connsiteY6" fmla="*/ 49992 h 82366"/>
                  <a:gd name="connsiteX7" fmla="*/ 161984 w 163873"/>
                  <a:gd name="connsiteY7" fmla="*/ 38313 h 82366"/>
                  <a:gd name="connsiteX8" fmla="*/ 161984 w 163873"/>
                  <a:gd name="connsiteY8" fmla="*/ 2734 h 82366"/>
                  <a:gd name="connsiteX9" fmla="*/ 57385 w 163873"/>
                  <a:gd name="connsiteY9" fmla="*/ 5383 h 82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873" h="82366">
                    <a:moveTo>
                      <a:pt x="57385" y="5383"/>
                    </a:moveTo>
                    <a:cubicBezTo>
                      <a:pt x="47828" y="16000"/>
                      <a:pt x="5119" y="39868"/>
                      <a:pt x="1928" y="47829"/>
                    </a:cubicBezTo>
                    <a:cubicBezTo>
                      <a:pt x="-1255" y="55790"/>
                      <a:pt x="-153" y="67198"/>
                      <a:pt x="2742" y="70685"/>
                    </a:cubicBezTo>
                    <a:cubicBezTo>
                      <a:pt x="11904" y="81706"/>
                      <a:pt x="59047" y="86476"/>
                      <a:pt x="69064" y="78128"/>
                    </a:cubicBezTo>
                    <a:cubicBezTo>
                      <a:pt x="78020" y="70668"/>
                      <a:pt x="113139" y="46801"/>
                      <a:pt x="118978" y="45740"/>
                    </a:cubicBezTo>
                    <a:cubicBezTo>
                      <a:pt x="124818" y="44679"/>
                      <a:pt x="130657" y="38840"/>
                      <a:pt x="130657" y="39901"/>
                    </a:cubicBezTo>
                    <a:cubicBezTo>
                      <a:pt x="130657" y="40962"/>
                      <a:pt x="130657" y="49992"/>
                      <a:pt x="130657" y="49992"/>
                    </a:cubicBezTo>
                    <a:lnTo>
                      <a:pt x="161984" y="38313"/>
                    </a:lnTo>
                    <a:cubicBezTo>
                      <a:pt x="161984" y="38313"/>
                      <a:pt x="166236" y="10169"/>
                      <a:pt x="161984" y="2734"/>
                    </a:cubicBezTo>
                    <a:cubicBezTo>
                      <a:pt x="157748" y="-4700"/>
                      <a:pt x="57385" y="5383"/>
                      <a:pt x="57385" y="5383"/>
                    </a:cubicBezTo>
                    <a:close/>
                  </a:path>
                </a:pathLst>
              </a:custGeom>
              <a:solidFill>
                <a:srgbClr val="2C2D30"/>
              </a:solidFill>
              <a:ln w="822" cap="flat">
                <a:noFill/>
                <a:prstDash val="solid"/>
                <a:miter/>
              </a:ln>
            </p:spPr>
            <p:txBody>
              <a:bodyPr rtlCol="0" anchor="ctr"/>
              <a:lstStyle/>
              <a:p>
                <a:endParaRPr lang="en-US"/>
              </a:p>
            </p:txBody>
          </p:sp>
          <p:sp>
            <p:nvSpPr>
              <p:cNvPr id="608" name="Freeform 607">
                <a:extLst>
                  <a:ext uri="{FF2B5EF4-FFF2-40B4-BE49-F238E27FC236}">
                    <a16:creationId xmlns:a16="http://schemas.microsoft.com/office/drawing/2014/main" id="{4D84092A-7B43-AD77-2B2E-0569FE5565B3}"/>
                  </a:ext>
                </a:extLst>
              </p:cNvPr>
              <p:cNvSpPr/>
              <p:nvPr/>
            </p:nvSpPr>
            <p:spPr>
              <a:xfrm>
                <a:off x="1091319" y="4512217"/>
                <a:ext cx="75337" cy="61635"/>
              </a:xfrm>
              <a:custGeom>
                <a:avLst/>
                <a:gdLst>
                  <a:gd name="connsiteX0" fmla="*/ 117 w 75337"/>
                  <a:gd name="connsiteY0" fmla="*/ 3717 h 61635"/>
                  <a:gd name="connsiteX1" fmla="*/ 117 w 75337"/>
                  <a:gd name="connsiteY1" fmla="*/ 34518 h 61635"/>
                  <a:gd name="connsiteX2" fmla="*/ 18704 w 75337"/>
                  <a:gd name="connsiteY2" fmla="*/ 60540 h 61635"/>
                  <a:gd name="connsiteX3" fmla="*/ 72336 w 75337"/>
                  <a:gd name="connsiteY3" fmla="*/ 47792 h 61635"/>
                  <a:gd name="connsiteX4" fmla="*/ 63840 w 75337"/>
                  <a:gd name="connsiteY4" fmla="*/ 0 h 61635"/>
                  <a:gd name="connsiteX5" fmla="*/ 117 w 75337"/>
                  <a:gd name="connsiteY5" fmla="*/ 3717 h 61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37" h="61635">
                    <a:moveTo>
                      <a:pt x="117" y="3717"/>
                    </a:moveTo>
                    <a:cubicBezTo>
                      <a:pt x="117" y="3717"/>
                      <a:pt x="3275" y="15898"/>
                      <a:pt x="117" y="34518"/>
                    </a:cubicBezTo>
                    <a:cubicBezTo>
                      <a:pt x="-829" y="40086"/>
                      <a:pt x="3834" y="58410"/>
                      <a:pt x="18704" y="60540"/>
                    </a:cubicBezTo>
                    <a:cubicBezTo>
                      <a:pt x="33574" y="62662"/>
                      <a:pt x="62245" y="63197"/>
                      <a:pt x="72336" y="47792"/>
                    </a:cubicBezTo>
                    <a:cubicBezTo>
                      <a:pt x="82427" y="32396"/>
                      <a:pt x="63840" y="0"/>
                      <a:pt x="63840" y="0"/>
                    </a:cubicBezTo>
                    <a:lnTo>
                      <a:pt x="117" y="3717"/>
                    </a:lnTo>
                    <a:close/>
                  </a:path>
                </a:pathLst>
              </a:custGeom>
              <a:solidFill>
                <a:srgbClr val="2C2D30"/>
              </a:solidFill>
              <a:ln w="822" cap="flat">
                <a:noFill/>
                <a:prstDash val="solid"/>
                <a:miter/>
              </a:ln>
            </p:spPr>
            <p:txBody>
              <a:bodyPr rtlCol="0" anchor="ctr"/>
              <a:lstStyle/>
              <a:p>
                <a:endParaRPr lang="en-US"/>
              </a:p>
            </p:txBody>
          </p:sp>
          <p:sp>
            <p:nvSpPr>
              <p:cNvPr id="609" name="Freeform 608">
                <a:extLst>
                  <a:ext uri="{FF2B5EF4-FFF2-40B4-BE49-F238E27FC236}">
                    <a16:creationId xmlns:a16="http://schemas.microsoft.com/office/drawing/2014/main" id="{44E73B9E-5FE5-5ECE-6569-017D10A4EFD0}"/>
                  </a:ext>
                </a:extLst>
              </p:cNvPr>
              <p:cNvSpPr/>
              <p:nvPr/>
            </p:nvSpPr>
            <p:spPr>
              <a:xfrm>
                <a:off x="876309" y="3752350"/>
                <a:ext cx="59489" cy="109000"/>
              </a:xfrm>
              <a:custGeom>
                <a:avLst/>
                <a:gdLst>
                  <a:gd name="connsiteX0" fmla="*/ 0 w 59489"/>
                  <a:gd name="connsiteY0" fmla="*/ 23366 h 109000"/>
                  <a:gd name="connsiteX1" fmla="*/ 44708 w 59489"/>
                  <a:gd name="connsiteY1" fmla="*/ 108497 h 109000"/>
                  <a:gd name="connsiteX2" fmla="*/ 59479 w 59489"/>
                  <a:gd name="connsiteY2" fmla="*/ 64784 h 109000"/>
                  <a:gd name="connsiteX3" fmla="*/ 38236 w 59489"/>
                  <a:gd name="connsiteY3" fmla="*/ 0 h 109000"/>
                  <a:gd name="connsiteX4" fmla="*/ 0 w 59489"/>
                  <a:gd name="connsiteY4" fmla="*/ 23366 h 10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89" h="109000">
                    <a:moveTo>
                      <a:pt x="0" y="23366"/>
                    </a:moveTo>
                    <a:cubicBezTo>
                      <a:pt x="1596" y="27618"/>
                      <a:pt x="38334" y="102658"/>
                      <a:pt x="44708" y="108497"/>
                    </a:cubicBezTo>
                    <a:cubicBezTo>
                      <a:pt x="51082" y="114337"/>
                      <a:pt x="58945" y="67441"/>
                      <a:pt x="59479" y="64784"/>
                    </a:cubicBezTo>
                    <a:cubicBezTo>
                      <a:pt x="60014" y="62128"/>
                      <a:pt x="39831" y="0"/>
                      <a:pt x="38236" y="0"/>
                    </a:cubicBezTo>
                    <a:cubicBezTo>
                      <a:pt x="36640" y="0"/>
                      <a:pt x="0" y="23366"/>
                      <a:pt x="0" y="23366"/>
                    </a:cubicBezTo>
                    <a:close/>
                  </a:path>
                </a:pathLst>
              </a:custGeom>
              <a:solidFill>
                <a:srgbClr val="F3C6B0"/>
              </a:solidFill>
              <a:ln w="822" cap="flat">
                <a:noFill/>
                <a:prstDash val="solid"/>
                <a:miter/>
              </a:ln>
            </p:spPr>
            <p:txBody>
              <a:bodyPr rtlCol="0" anchor="ctr"/>
              <a:lstStyle/>
              <a:p>
                <a:endParaRPr lang="en-US"/>
              </a:p>
            </p:txBody>
          </p:sp>
          <p:sp>
            <p:nvSpPr>
              <p:cNvPr id="610" name="Freeform 609">
                <a:extLst>
                  <a:ext uri="{FF2B5EF4-FFF2-40B4-BE49-F238E27FC236}">
                    <a16:creationId xmlns:a16="http://schemas.microsoft.com/office/drawing/2014/main" id="{4887A3E9-B1F1-45EA-B4F2-CE0C34720873}"/>
                  </a:ext>
                </a:extLst>
              </p:cNvPr>
              <p:cNvSpPr/>
              <p:nvPr/>
            </p:nvSpPr>
            <p:spPr>
              <a:xfrm>
                <a:off x="846551" y="3707733"/>
                <a:ext cx="78633" cy="99403"/>
              </a:xfrm>
              <a:custGeom>
                <a:avLst/>
                <a:gdLst>
                  <a:gd name="connsiteX0" fmla="*/ 2148 w 78633"/>
                  <a:gd name="connsiteY0" fmla="*/ 10634 h 99403"/>
                  <a:gd name="connsiteX1" fmla="*/ 2148 w 78633"/>
                  <a:gd name="connsiteY1" fmla="*/ 35061 h 99403"/>
                  <a:gd name="connsiteX2" fmla="*/ 21797 w 78633"/>
                  <a:gd name="connsiteY2" fmla="*/ 71701 h 99403"/>
                  <a:gd name="connsiteX3" fmla="*/ 28697 w 78633"/>
                  <a:gd name="connsiteY3" fmla="*/ 99310 h 99403"/>
                  <a:gd name="connsiteX4" fmla="*/ 56307 w 78633"/>
                  <a:gd name="connsiteY4" fmla="*/ 62671 h 99403"/>
                  <a:gd name="connsiteX5" fmla="*/ 78611 w 78633"/>
                  <a:gd name="connsiteY5" fmla="*/ 60549 h 99403"/>
                  <a:gd name="connsiteX6" fmla="*/ 65732 w 78633"/>
                  <a:gd name="connsiteY6" fmla="*/ 0 h 99403"/>
                  <a:gd name="connsiteX7" fmla="*/ 2148 w 78633"/>
                  <a:gd name="connsiteY7" fmla="*/ 10634 h 99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633" h="99403">
                    <a:moveTo>
                      <a:pt x="2148" y="10634"/>
                    </a:moveTo>
                    <a:cubicBezTo>
                      <a:pt x="1087" y="13291"/>
                      <a:pt x="-2104" y="27100"/>
                      <a:pt x="2148" y="35061"/>
                    </a:cubicBezTo>
                    <a:cubicBezTo>
                      <a:pt x="6400" y="43022"/>
                      <a:pt x="17018" y="50992"/>
                      <a:pt x="21797" y="71701"/>
                    </a:cubicBezTo>
                    <a:cubicBezTo>
                      <a:pt x="26575" y="92410"/>
                      <a:pt x="27636" y="100371"/>
                      <a:pt x="28697" y="99310"/>
                    </a:cubicBezTo>
                    <a:cubicBezTo>
                      <a:pt x="29758" y="98250"/>
                      <a:pt x="32414" y="63205"/>
                      <a:pt x="56307" y="62671"/>
                    </a:cubicBezTo>
                    <a:cubicBezTo>
                      <a:pt x="80199" y="62136"/>
                      <a:pt x="78611" y="60549"/>
                      <a:pt x="78611" y="60549"/>
                    </a:cubicBezTo>
                    <a:lnTo>
                      <a:pt x="65732" y="0"/>
                    </a:lnTo>
                    <a:lnTo>
                      <a:pt x="2148" y="10634"/>
                    </a:lnTo>
                    <a:close/>
                  </a:path>
                </a:pathLst>
              </a:custGeom>
              <a:solidFill>
                <a:srgbClr val="FFFFFF"/>
              </a:solidFill>
              <a:ln w="822" cap="flat">
                <a:noFill/>
                <a:prstDash val="solid"/>
                <a:miter/>
              </a:ln>
            </p:spPr>
            <p:txBody>
              <a:bodyPr rtlCol="0" anchor="ctr"/>
              <a:lstStyle/>
              <a:p>
                <a:endParaRPr lang="en-US"/>
              </a:p>
            </p:txBody>
          </p:sp>
          <p:sp>
            <p:nvSpPr>
              <p:cNvPr id="611" name="Freeform 610">
                <a:extLst>
                  <a:ext uri="{FF2B5EF4-FFF2-40B4-BE49-F238E27FC236}">
                    <a16:creationId xmlns:a16="http://schemas.microsoft.com/office/drawing/2014/main" id="{CA42BA00-3912-9F1B-EB6E-88DABA8CEC31}"/>
                  </a:ext>
                </a:extLst>
              </p:cNvPr>
              <p:cNvSpPr/>
              <p:nvPr/>
            </p:nvSpPr>
            <p:spPr>
              <a:xfrm>
                <a:off x="747810" y="3762381"/>
                <a:ext cx="509251" cy="817752"/>
              </a:xfrm>
              <a:custGeom>
                <a:avLst/>
                <a:gdLst>
                  <a:gd name="connsiteX0" fmla="*/ 210810 w 509251"/>
                  <a:gd name="connsiteY0" fmla="*/ 25013 h 817752"/>
                  <a:gd name="connsiteX1" fmla="*/ 169926 w 509251"/>
                  <a:gd name="connsiteY1" fmla="*/ 76523 h 817752"/>
                  <a:gd name="connsiteX2" fmla="*/ 177361 w 509251"/>
                  <a:gd name="connsiteY2" fmla="*/ 141834 h 817752"/>
                  <a:gd name="connsiteX3" fmla="*/ 111516 w 509251"/>
                  <a:gd name="connsiteY3" fmla="*/ 400970 h 817752"/>
                  <a:gd name="connsiteX4" fmla="*/ 41418 w 509251"/>
                  <a:gd name="connsiteY4" fmla="*/ 637802 h 817752"/>
                  <a:gd name="connsiteX5" fmla="*/ 0 w 509251"/>
                  <a:gd name="connsiteY5" fmla="*/ 801354 h 817752"/>
                  <a:gd name="connsiteX6" fmla="*/ 197535 w 509251"/>
                  <a:gd name="connsiteY6" fmla="*/ 817285 h 817752"/>
                  <a:gd name="connsiteX7" fmla="*/ 343034 w 509251"/>
                  <a:gd name="connsiteY7" fmla="*/ 205565 h 817752"/>
                  <a:gd name="connsiteX8" fmla="*/ 267633 w 509251"/>
                  <a:gd name="connsiteY8" fmla="*/ 801354 h 817752"/>
                  <a:gd name="connsiteX9" fmla="*/ 401979 w 509251"/>
                  <a:gd name="connsiteY9" fmla="*/ 796041 h 817752"/>
                  <a:gd name="connsiteX10" fmla="*/ 490129 w 509251"/>
                  <a:gd name="connsiteY10" fmla="*/ 808255 h 817752"/>
                  <a:gd name="connsiteX11" fmla="*/ 490129 w 509251"/>
                  <a:gd name="connsiteY11" fmla="*/ 381322 h 817752"/>
                  <a:gd name="connsiteX12" fmla="*/ 504464 w 509251"/>
                  <a:gd name="connsiteY12" fmla="*/ 25013 h 817752"/>
                  <a:gd name="connsiteX13" fmla="*/ 210810 w 509251"/>
                  <a:gd name="connsiteY13" fmla="*/ 25013 h 817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9251" h="817752">
                    <a:moveTo>
                      <a:pt x="210810" y="25013"/>
                    </a:moveTo>
                    <a:cubicBezTo>
                      <a:pt x="210810" y="25013"/>
                      <a:pt x="170987" y="61119"/>
                      <a:pt x="169926" y="76523"/>
                    </a:cubicBezTo>
                    <a:cubicBezTo>
                      <a:pt x="168865" y="91919"/>
                      <a:pt x="176826" y="112102"/>
                      <a:pt x="177361" y="141834"/>
                    </a:cubicBezTo>
                    <a:cubicBezTo>
                      <a:pt x="177895" y="171565"/>
                      <a:pt x="115233" y="363261"/>
                      <a:pt x="111516" y="400970"/>
                    </a:cubicBezTo>
                    <a:cubicBezTo>
                      <a:pt x="107798" y="438671"/>
                      <a:pt x="41418" y="597971"/>
                      <a:pt x="41418" y="637802"/>
                    </a:cubicBezTo>
                    <a:cubicBezTo>
                      <a:pt x="41418" y="677625"/>
                      <a:pt x="0" y="801354"/>
                      <a:pt x="0" y="801354"/>
                    </a:cubicBezTo>
                    <a:cubicBezTo>
                      <a:pt x="0" y="801354"/>
                      <a:pt x="172574" y="821002"/>
                      <a:pt x="197535" y="817285"/>
                    </a:cubicBezTo>
                    <a:cubicBezTo>
                      <a:pt x="222497" y="813567"/>
                      <a:pt x="343034" y="205565"/>
                      <a:pt x="343034" y="205565"/>
                    </a:cubicBezTo>
                    <a:cubicBezTo>
                      <a:pt x="343034" y="205565"/>
                      <a:pt x="269754" y="763653"/>
                      <a:pt x="267633" y="801354"/>
                    </a:cubicBezTo>
                    <a:cubicBezTo>
                      <a:pt x="265511" y="839055"/>
                      <a:pt x="365866" y="778523"/>
                      <a:pt x="401979" y="796041"/>
                    </a:cubicBezTo>
                    <a:cubicBezTo>
                      <a:pt x="438085" y="813567"/>
                      <a:pt x="490129" y="808255"/>
                      <a:pt x="490129" y="808255"/>
                    </a:cubicBezTo>
                    <a:cubicBezTo>
                      <a:pt x="490129" y="808255"/>
                      <a:pt x="483229" y="439732"/>
                      <a:pt x="490129" y="381322"/>
                    </a:cubicBezTo>
                    <a:cubicBezTo>
                      <a:pt x="497029" y="322912"/>
                      <a:pt x="518800" y="81302"/>
                      <a:pt x="504464" y="25013"/>
                    </a:cubicBezTo>
                    <a:cubicBezTo>
                      <a:pt x="490121" y="-31267"/>
                      <a:pt x="210810" y="25013"/>
                      <a:pt x="210810" y="25013"/>
                    </a:cubicBezTo>
                    <a:close/>
                  </a:path>
                </a:pathLst>
              </a:custGeom>
              <a:solidFill>
                <a:srgbClr val="DF604C"/>
              </a:solidFill>
              <a:ln w="822" cap="flat">
                <a:noFill/>
                <a:prstDash val="solid"/>
                <a:miter/>
              </a:ln>
            </p:spPr>
            <p:txBody>
              <a:bodyPr rtlCol="0" anchor="ctr"/>
              <a:lstStyle/>
              <a:p>
                <a:endParaRPr lang="en-US"/>
              </a:p>
            </p:txBody>
          </p:sp>
          <p:sp>
            <p:nvSpPr>
              <p:cNvPr id="612" name="Freeform 611">
                <a:extLst>
                  <a:ext uri="{FF2B5EF4-FFF2-40B4-BE49-F238E27FC236}">
                    <a16:creationId xmlns:a16="http://schemas.microsoft.com/office/drawing/2014/main" id="{7C093E00-6498-F90A-FF78-7603D3985C5A}"/>
                  </a:ext>
                </a:extLst>
              </p:cNvPr>
              <p:cNvSpPr/>
              <p:nvPr/>
            </p:nvSpPr>
            <p:spPr>
              <a:xfrm>
                <a:off x="1237931" y="3904223"/>
                <a:ext cx="65845" cy="188568"/>
              </a:xfrm>
              <a:custGeom>
                <a:avLst/>
                <a:gdLst>
                  <a:gd name="connsiteX0" fmla="*/ 24427 w 65845"/>
                  <a:gd name="connsiteY0" fmla="*/ 0 h 188568"/>
                  <a:gd name="connsiteX1" fmla="*/ 14870 w 65845"/>
                  <a:gd name="connsiteY1" fmla="*/ 67967 h 188568"/>
                  <a:gd name="connsiteX2" fmla="*/ 0 w 65845"/>
                  <a:gd name="connsiteY2" fmla="*/ 121599 h 188568"/>
                  <a:gd name="connsiteX3" fmla="*/ 1061 w 65845"/>
                  <a:gd name="connsiteY3" fmla="*/ 165139 h 188568"/>
                  <a:gd name="connsiteX4" fmla="*/ 10618 w 65845"/>
                  <a:gd name="connsiteY4" fmla="*/ 164078 h 188568"/>
                  <a:gd name="connsiteX5" fmla="*/ 18053 w 65845"/>
                  <a:gd name="connsiteY5" fmla="*/ 128499 h 188568"/>
                  <a:gd name="connsiteX6" fmla="*/ 24427 w 65845"/>
                  <a:gd name="connsiteY6" fmla="*/ 140712 h 188568"/>
                  <a:gd name="connsiteX7" fmla="*/ 22831 w 65845"/>
                  <a:gd name="connsiteY7" fmla="*/ 163544 h 188568"/>
                  <a:gd name="connsiteX8" fmla="*/ 6900 w 65845"/>
                  <a:gd name="connsiteY8" fmla="*/ 181070 h 188568"/>
                  <a:gd name="connsiteX9" fmla="*/ 10618 w 65845"/>
                  <a:gd name="connsiteY9" fmla="*/ 187970 h 188568"/>
                  <a:gd name="connsiteX10" fmla="*/ 46197 w 65845"/>
                  <a:gd name="connsiteY10" fmla="*/ 168857 h 188568"/>
                  <a:gd name="connsiteX11" fmla="*/ 65845 w 65845"/>
                  <a:gd name="connsiteY11" fmla="*/ 120538 h 188568"/>
                  <a:gd name="connsiteX12" fmla="*/ 55754 w 65845"/>
                  <a:gd name="connsiteY12" fmla="*/ 69028 h 188568"/>
                  <a:gd name="connsiteX13" fmla="*/ 58936 w 65845"/>
                  <a:gd name="connsiteY13" fmla="*/ 53097 h 188568"/>
                  <a:gd name="connsiteX14" fmla="*/ 58936 w 65845"/>
                  <a:gd name="connsiteY14" fmla="*/ 7961 h 188568"/>
                  <a:gd name="connsiteX15" fmla="*/ 24427 w 65845"/>
                  <a:gd name="connsiteY15" fmla="*/ 0 h 18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5845" h="188568">
                    <a:moveTo>
                      <a:pt x="24427" y="0"/>
                    </a:moveTo>
                    <a:cubicBezTo>
                      <a:pt x="21770" y="3717"/>
                      <a:pt x="22831" y="47792"/>
                      <a:pt x="14870" y="67967"/>
                    </a:cubicBezTo>
                    <a:cubicBezTo>
                      <a:pt x="6908" y="88142"/>
                      <a:pt x="0" y="113103"/>
                      <a:pt x="0" y="121599"/>
                    </a:cubicBezTo>
                    <a:cubicBezTo>
                      <a:pt x="0" y="130095"/>
                      <a:pt x="2656" y="159300"/>
                      <a:pt x="1061" y="165139"/>
                    </a:cubicBezTo>
                    <a:cubicBezTo>
                      <a:pt x="-535" y="170979"/>
                      <a:pt x="4778" y="167796"/>
                      <a:pt x="10618" y="164078"/>
                    </a:cubicBezTo>
                    <a:cubicBezTo>
                      <a:pt x="16457" y="160361"/>
                      <a:pt x="14870" y="131690"/>
                      <a:pt x="18053" y="128499"/>
                    </a:cubicBezTo>
                    <a:cubicBezTo>
                      <a:pt x="21236" y="125308"/>
                      <a:pt x="23892" y="129560"/>
                      <a:pt x="24427" y="140712"/>
                    </a:cubicBezTo>
                    <a:cubicBezTo>
                      <a:pt x="24961" y="151865"/>
                      <a:pt x="24961" y="161422"/>
                      <a:pt x="22831" y="163544"/>
                    </a:cubicBezTo>
                    <a:cubicBezTo>
                      <a:pt x="20709" y="165666"/>
                      <a:pt x="7961" y="178414"/>
                      <a:pt x="6900" y="181070"/>
                    </a:cubicBezTo>
                    <a:cubicBezTo>
                      <a:pt x="5839" y="183726"/>
                      <a:pt x="4244" y="190627"/>
                      <a:pt x="10618" y="187970"/>
                    </a:cubicBezTo>
                    <a:cubicBezTo>
                      <a:pt x="16992" y="185314"/>
                      <a:pt x="44075" y="171505"/>
                      <a:pt x="46197" y="168857"/>
                    </a:cubicBezTo>
                    <a:cubicBezTo>
                      <a:pt x="48319" y="166200"/>
                      <a:pt x="65845" y="125316"/>
                      <a:pt x="65845" y="120538"/>
                    </a:cubicBezTo>
                    <a:cubicBezTo>
                      <a:pt x="65845" y="115759"/>
                      <a:pt x="54693" y="77524"/>
                      <a:pt x="55754" y="69028"/>
                    </a:cubicBezTo>
                    <a:cubicBezTo>
                      <a:pt x="56815" y="60532"/>
                      <a:pt x="59471" y="55754"/>
                      <a:pt x="58936" y="53097"/>
                    </a:cubicBezTo>
                    <a:cubicBezTo>
                      <a:pt x="58402" y="50441"/>
                      <a:pt x="58936" y="7961"/>
                      <a:pt x="58936" y="7961"/>
                    </a:cubicBezTo>
                    <a:lnTo>
                      <a:pt x="24427" y="0"/>
                    </a:lnTo>
                    <a:close/>
                  </a:path>
                </a:pathLst>
              </a:custGeom>
              <a:solidFill>
                <a:srgbClr val="F3C6B0"/>
              </a:solidFill>
              <a:ln w="822" cap="flat">
                <a:noFill/>
                <a:prstDash val="solid"/>
                <a:miter/>
              </a:ln>
            </p:spPr>
            <p:txBody>
              <a:bodyPr rtlCol="0" anchor="ctr"/>
              <a:lstStyle/>
              <a:p>
                <a:endParaRPr lang="en-US"/>
              </a:p>
            </p:txBody>
          </p:sp>
          <p:sp>
            <p:nvSpPr>
              <p:cNvPr id="613" name="Freeform 612">
                <a:extLst>
                  <a:ext uri="{FF2B5EF4-FFF2-40B4-BE49-F238E27FC236}">
                    <a16:creationId xmlns:a16="http://schemas.microsoft.com/office/drawing/2014/main" id="{5877AC6D-A736-8308-B7F5-46024BB45ABB}"/>
                  </a:ext>
                </a:extLst>
              </p:cNvPr>
              <p:cNvSpPr/>
              <p:nvPr/>
            </p:nvSpPr>
            <p:spPr>
              <a:xfrm>
                <a:off x="1259701" y="3846874"/>
                <a:ext cx="45670" cy="72809"/>
              </a:xfrm>
              <a:custGeom>
                <a:avLst/>
                <a:gdLst>
                  <a:gd name="connsiteX0" fmla="*/ 3183 w 45670"/>
                  <a:gd name="connsiteY0" fmla="*/ 0 h 72809"/>
                  <a:gd name="connsiteX1" fmla="*/ 0 w 45670"/>
                  <a:gd name="connsiteY1" fmla="*/ 61067 h 72809"/>
                  <a:gd name="connsiteX2" fmla="*/ 38236 w 45670"/>
                  <a:gd name="connsiteY2" fmla="*/ 72745 h 72809"/>
                  <a:gd name="connsiteX3" fmla="*/ 45671 w 45670"/>
                  <a:gd name="connsiteY3" fmla="*/ 5305 h 72809"/>
                  <a:gd name="connsiteX4" fmla="*/ 3183 w 45670"/>
                  <a:gd name="connsiteY4" fmla="*/ 0 h 7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70" h="72809">
                    <a:moveTo>
                      <a:pt x="3183" y="0"/>
                    </a:moveTo>
                    <a:cubicBezTo>
                      <a:pt x="3183" y="5313"/>
                      <a:pt x="0" y="61067"/>
                      <a:pt x="0" y="61067"/>
                    </a:cubicBezTo>
                    <a:cubicBezTo>
                      <a:pt x="0" y="61067"/>
                      <a:pt x="20175" y="73815"/>
                      <a:pt x="38236" y="72745"/>
                    </a:cubicBezTo>
                    <a:lnTo>
                      <a:pt x="45671" y="5305"/>
                    </a:lnTo>
                    <a:lnTo>
                      <a:pt x="3183" y="0"/>
                    </a:lnTo>
                    <a:close/>
                  </a:path>
                </a:pathLst>
              </a:custGeom>
              <a:solidFill>
                <a:srgbClr val="FFFFFF"/>
              </a:solidFill>
              <a:ln w="822" cap="flat">
                <a:noFill/>
                <a:prstDash val="solid"/>
                <a:miter/>
              </a:ln>
            </p:spPr>
            <p:txBody>
              <a:bodyPr rtlCol="0" anchor="ctr"/>
              <a:lstStyle/>
              <a:p>
                <a:endParaRPr lang="en-US"/>
              </a:p>
            </p:txBody>
          </p:sp>
          <p:sp>
            <p:nvSpPr>
              <p:cNvPr id="614" name="Freeform 613">
                <a:extLst>
                  <a:ext uri="{FF2B5EF4-FFF2-40B4-BE49-F238E27FC236}">
                    <a16:creationId xmlns:a16="http://schemas.microsoft.com/office/drawing/2014/main" id="{9F77915F-F796-59AF-D5A7-1D6713D34F4D}"/>
                  </a:ext>
                </a:extLst>
              </p:cNvPr>
              <p:cNvSpPr/>
              <p:nvPr/>
            </p:nvSpPr>
            <p:spPr>
              <a:xfrm>
                <a:off x="836006" y="3442984"/>
                <a:ext cx="482623" cy="421424"/>
              </a:xfrm>
              <a:custGeom>
                <a:avLst/>
                <a:gdLst>
                  <a:gd name="connsiteX0" fmla="*/ 153941 w 482623"/>
                  <a:gd name="connsiteY0" fmla="*/ 8285 h 421424"/>
                  <a:gd name="connsiteX1" fmla="*/ 149935 w 482623"/>
                  <a:gd name="connsiteY1" fmla="*/ 9214 h 421424"/>
                  <a:gd name="connsiteX2" fmla="*/ 132170 w 482623"/>
                  <a:gd name="connsiteY2" fmla="*/ 15720 h 421424"/>
                  <a:gd name="connsiteX3" fmla="*/ 109339 w 482623"/>
                  <a:gd name="connsiteY3" fmla="*/ 25277 h 421424"/>
                  <a:gd name="connsiteX4" fmla="*/ 67386 w 482623"/>
                  <a:gd name="connsiteY4" fmla="*/ 49703 h 421424"/>
                  <a:gd name="connsiteX5" fmla="*/ 29685 w 482623"/>
                  <a:gd name="connsiteY5" fmla="*/ 131479 h 421424"/>
                  <a:gd name="connsiteX6" fmla="*/ 19068 w 482623"/>
                  <a:gd name="connsiteY6" fmla="*/ 170776 h 421424"/>
                  <a:gd name="connsiteX7" fmla="*/ 7915 w 482623"/>
                  <a:gd name="connsiteY7" fmla="*/ 193080 h 421424"/>
                  <a:gd name="connsiteX8" fmla="*/ 4157 w 482623"/>
                  <a:gd name="connsiteY8" fmla="*/ 207687 h 421424"/>
                  <a:gd name="connsiteX9" fmla="*/ 4198 w 482623"/>
                  <a:gd name="connsiteY9" fmla="*/ 218034 h 421424"/>
                  <a:gd name="connsiteX10" fmla="*/ 3137 w 482623"/>
                  <a:gd name="connsiteY10" fmla="*/ 232369 h 421424"/>
                  <a:gd name="connsiteX11" fmla="*/ 2076 w 482623"/>
                  <a:gd name="connsiteY11" fmla="*/ 248300 h 421424"/>
                  <a:gd name="connsiteX12" fmla="*/ 3137 w 482623"/>
                  <a:gd name="connsiteY12" fmla="*/ 271665 h 421424"/>
                  <a:gd name="connsiteX13" fmla="*/ 9511 w 482623"/>
                  <a:gd name="connsiteY13" fmla="*/ 284940 h 421424"/>
                  <a:gd name="connsiteX14" fmla="*/ 70577 w 482623"/>
                  <a:gd name="connsiteY14" fmla="*/ 274322 h 421424"/>
                  <a:gd name="connsiteX15" fmla="*/ 80504 w 482623"/>
                  <a:gd name="connsiteY15" fmla="*/ 281666 h 421424"/>
                  <a:gd name="connsiteX16" fmla="*/ 76951 w 482623"/>
                  <a:gd name="connsiteY16" fmla="*/ 251491 h 421424"/>
                  <a:gd name="connsiteX17" fmla="*/ 92882 w 482623"/>
                  <a:gd name="connsiteY17" fmla="*/ 230247 h 421424"/>
                  <a:gd name="connsiteX18" fmla="*/ 99783 w 482623"/>
                  <a:gd name="connsiteY18" fmla="*/ 251491 h 421424"/>
                  <a:gd name="connsiteX19" fmla="*/ 92348 w 482623"/>
                  <a:gd name="connsiteY19" fmla="*/ 293970 h 421424"/>
                  <a:gd name="connsiteX20" fmla="*/ 89691 w 482623"/>
                  <a:gd name="connsiteY20" fmla="*/ 331145 h 421424"/>
                  <a:gd name="connsiteX21" fmla="*/ 91813 w 482623"/>
                  <a:gd name="connsiteY21" fmla="*/ 365128 h 421424"/>
                  <a:gd name="connsiteX22" fmla="*/ 104026 w 482623"/>
                  <a:gd name="connsiteY22" fmla="*/ 377876 h 421424"/>
                  <a:gd name="connsiteX23" fmla="*/ 135888 w 482623"/>
                  <a:gd name="connsiteY23" fmla="*/ 377876 h 421424"/>
                  <a:gd name="connsiteX24" fmla="*/ 189520 w 482623"/>
                  <a:gd name="connsiteY24" fmla="*/ 341236 h 421424"/>
                  <a:gd name="connsiteX25" fmla="*/ 288822 w 482623"/>
                  <a:gd name="connsiteY25" fmla="*/ 325840 h 421424"/>
                  <a:gd name="connsiteX26" fmla="*/ 416260 w 482623"/>
                  <a:gd name="connsiteY26" fmla="*/ 409211 h 421424"/>
                  <a:gd name="connsiteX27" fmla="*/ 469892 w 482623"/>
                  <a:gd name="connsiteY27" fmla="*/ 421425 h 421424"/>
                  <a:gd name="connsiteX28" fmla="*/ 476792 w 482623"/>
                  <a:gd name="connsiteY28" fmla="*/ 344427 h 421424"/>
                  <a:gd name="connsiteX29" fmla="*/ 476258 w 482623"/>
                  <a:gd name="connsiteY29" fmla="*/ 323718 h 421424"/>
                  <a:gd name="connsiteX30" fmla="*/ 475723 w 482623"/>
                  <a:gd name="connsiteY30" fmla="*/ 308848 h 421424"/>
                  <a:gd name="connsiteX31" fmla="*/ 482624 w 482623"/>
                  <a:gd name="connsiteY31" fmla="*/ 296100 h 421424"/>
                  <a:gd name="connsiteX32" fmla="*/ 477310 w 482623"/>
                  <a:gd name="connsiteY32" fmla="*/ 286543 h 421424"/>
                  <a:gd name="connsiteX33" fmla="*/ 479967 w 482623"/>
                  <a:gd name="connsiteY33" fmla="*/ 261056 h 421424"/>
                  <a:gd name="connsiteX34" fmla="*/ 477310 w 482623"/>
                  <a:gd name="connsiteY34" fmla="*/ 245125 h 421424"/>
                  <a:gd name="connsiteX35" fmla="*/ 470410 w 482623"/>
                  <a:gd name="connsiteY35" fmla="*/ 131487 h 421424"/>
                  <a:gd name="connsiteX36" fmla="*/ 446518 w 482623"/>
                  <a:gd name="connsiteY36" fmla="*/ 87947 h 421424"/>
                  <a:gd name="connsiteX37" fmla="*/ 408282 w 482623"/>
                  <a:gd name="connsiteY37" fmla="*/ 43346 h 421424"/>
                  <a:gd name="connsiteX38" fmla="*/ 316119 w 482623"/>
                  <a:gd name="connsiteY38" fmla="*/ 825 h 421424"/>
                  <a:gd name="connsiteX39" fmla="*/ 153941 w 482623"/>
                  <a:gd name="connsiteY39" fmla="*/ 8285 h 421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82623" h="421424">
                    <a:moveTo>
                      <a:pt x="153941" y="8285"/>
                    </a:moveTo>
                    <a:cubicBezTo>
                      <a:pt x="153941" y="8285"/>
                      <a:pt x="152312" y="8630"/>
                      <a:pt x="149935" y="9214"/>
                    </a:cubicBezTo>
                    <a:cubicBezTo>
                      <a:pt x="144499" y="10547"/>
                      <a:pt x="135123" y="13137"/>
                      <a:pt x="132170" y="15720"/>
                    </a:cubicBezTo>
                    <a:cubicBezTo>
                      <a:pt x="127918" y="19437"/>
                      <a:pt x="117095" y="20770"/>
                      <a:pt x="109339" y="25277"/>
                    </a:cubicBezTo>
                    <a:cubicBezTo>
                      <a:pt x="104396" y="28147"/>
                      <a:pt x="76417" y="41207"/>
                      <a:pt x="67386" y="49703"/>
                    </a:cubicBezTo>
                    <a:cubicBezTo>
                      <a:pt x="58356" y="58199"/>
                      <a:pt x="28090" y="120327"/>
                      <a:pt x="29685" y="131479"/>
                    </a:cubicBezTo>
                    <a:cubicBezTo>
                      <a:pt x="31281" y="142632"/>
                      <a:pt x="22785" y="167585"/>
                      <a:pt x="19068" y="170776"/>
                    </a:cubicBezTo>
                    <a:cubicBezTo>
                      <a:pt x="15350" y="173959"/>
                      <a:pt x="7389" y="182989"/>
                      <a:pt x="7915" y="193080"/>
                    </a:cubicBezTo>
                    <a:cubicBezTo>
                      <a:pt x="8450" y="203172"/>
                      <a:pt x="3696" y="205072"/>
                      <a:pt x="4157" y="207687"/>
                    </a:cubicBezTo>
                    <a:cubicBezTo>
                      <a:pt x="5201" y="213601"/>
                      <a:pt x="6854" y="215912"/>
                      <a:pt x="4198" y="218034"/>
                    </a:cubicBezTo>
                    <a:cubicBezTo>
                      <a:pt x="1541" y="220155"/>
                      <a:pt x="7381" y="227064"/>
                      <a:pt x="3137" y="232369"/>
                    </a:cubicBezTo>
                    <a:cubicBezTo>
                      <a:pt x="-1115" y="237682"/>
                      <a:pt x="2076" y="245643"/>
                      <a:pt x="2076" y="248300"/>
                    </a:cubicBezTo>
                    <a:cubicBezTo>
                      <a:pt x="2076" y="250956"/>
                      <a:pt x="-3237" y="264765"/>
                      <a:pt x="3137" y="271665"/>
                    </a:cubicBezTo>
                    <a:cubicBezTo>
                      <a:pt x="9511" y="278566"/>
                      <a:pt x="10572" y="279100"/>
                      <a:pt x="9511" y="284940"/>
                    </a:cubicBezTo>
                    <a:cubicBezTo>
                      <a:pt x="9511" y="284940"/>
                      <a:pt x="42433" y="265826"/>
                      <a:pt x="70577" y="274322"/>
                    </a:cubicBezTo>
                    <a:cubicBezTo>
                      <a:pt x="70577" y="274322"/>
                      <a:pt x="78909" y="275292"/>
                      <a:pt x="80504" y="281666"/>
                    </a:cubicBezTo>
                    <a:cubicBezTo>
                      <a:pt x="82100" y="288040"/>
                      <a:pt x="72699" y="255743"/>
                      <a:pt x="76951" y="251491"/>
                    </a:cubicBezTo>
                    <a:cubicBezTo>
                      <a:pt x="81203" y="247239"/>
                      <a:pt x="90226" y="235025"/>
                      <a:pt x="92882" y="230247"/>
                    </a:cubicBezTo>
                    <a:cubicBezTo>
                      <a:pt x="95539" y="225468"/>
                      <a:pt x="100317" y="246178"/>
                      <a:pt x="99783" y="251491"/>
                    </a:cubicBezTo>
                    <a:cubicBezTo>
                      <a:pt x="99248" y="256804"/>
                      <a:pt x="91287" y="282291"/>
                      <a:pt x="92348" y="293970"/>
                    </a:cubicBezTo>
                    <a:cubicBezTo>
                      <a:pt x="93409" y="305649"/>
                      <a:pt x="95004" y="329549"/>
                      <a:pt x="89691" y="331145"/>
                    </a:cubicBezTo>
                    <a:cubicBezTo>
                      <a:pt x="84378" y="332740"/>
                      <a:pt x="90226" y="358754"/>
                      <a:pt x="91813" y="365128"/>
                    </a:cubicBezTo>
                    <a:cubicBezTo>
                      <a:pt x="93409" y="371502"/>
                      <a:pt x="97126" y="376281"/>
                      <a:pt x="104026" y="377876"/>
                    </a:cubicBezTo>
                    <a:cubicBezTo>
                      <a:pt x="110927" y="379472"/>
                      <a:pt x="119957" y="382655"/>
                      <a:pt x="135888" y="377876"/>
                    </a:cubicBezTo>
                    <a:cubicBezTo>
                      <a:pt x="151819" y="373098"/>
                      <a:pt x="175711" y="347076"/>
                      <a:pt x="189520" y="341236"/>
                    </a:cubicBezTo>
                    <a:cubicBezTo>
                      <a:pt x="203329" y="335397"/>
                      <a:pt x="280852" y="323183"/>
                      <a:pt x="288822" y="325840"/>
                    </a:cubicBezTo>
                    <a:cubicBezTo>
                      <a:pt x="296783" y="328496"/>
                      <a:pt x="400864" y="393807"/>
                      <a:pt x="416260" y="409211"/>
                    </a:cubicBezTo>
                    <a:lnTo>
                      <a:pt x="469892" y="421425"/>
                    </a:lnTo>
                    <a:cubicBezTo>
                      <a:pt x="469892" y="421425"/>
                      <a:pt x="477327" y="346023"/>
                      <a:pt x="476792" y="344427"/>
                    </a:cubicBezTo>
                    <a:cubicBezTo>
                      <a:pt x="476258" y="342832"/>
                      <a:pt x="479975" y="334870"/>
                      <a:pt x="476258" y="323718"/>
                    </a:cubicBezTo>
                    <a:cubicBezTo>
                      <a:pt x="472540" y="312566"/>
                      <a:pt x="475723" y="312039"/>
                      <a:pt x="475723" y="308848"/>
                    </a:cubicBezTo>
                    <a:cubicBezTo>
                      <a:pt x="475723" y="305665"/>
                      <a:pt x="482624" y="298757"/>
                      <a:pt x="482624" y="296100"/>
                    </a:cubicBezTo>
                    <a:cubicBezTo>
                      <a:pt x="482624" y="293444"/>
                      <a:pt x="477310" y="288139"/>
                      <a:pt x="477310" y="286543"/>
                    </a:cubicBezTo>
                    <a:cubicBezTo>
                      <a:pt x="477310" y="284948"/>
                      <a:pt x="479432" y="265834"/>
                      <a:pt x="479967" y="261056"/>
                    </a:cubicBezTo>
                    <a:cubicBezTo>
                      <a:pt x="480502" y="256277"/>
                      <a:pt x="480502" y="249377"/>
                      <a:pt x="477310" y="245125"/>
                    </a:cubicBezTo>
                    <a:cubicBezTo>
                      <a:pt x="474119" y="240873"/>
                      <a:pt x="473058" y="136800"/>
                      <a:pt x="470410" y="131487"/>
                    </a:cubicBezTo>
                    <a:cubicBezTo>
                      <a:pt x="467754" y="126174"/>
                      <a:pt x="453945" y="94847"/>
                      <a:pt x="446518" y="87947"/>
                    </a:cubicBezTo>
                    <a:cubicBezTo>
                      <a:pt x="439083" y="81047"/>
                      <a:pt x="419435" y="52368"/>
                      <a:pt x="408282" y="43346"/>
                    </a:cubicBezTo>
                    <a:cubicBezTo>
                      <a:pt x="397130" y="34315"/>
                      <a:pt x="318241" y="1352"/>
                      <a:pt x="316119" y="825"/>
                    </a:cubicBezTo>
                    <a:cubicBezTo>
                      <a:pt x="314005" y="274"/>
                      <a:pt x="179963" y="-2868"/>
                      <a:pt x="153941" y="8285"/>
                    </a:cubicBezTo>
                    <a:close/>
                  </a:path>
                </a:pathLst>
              </a:custGeom>
              <a:solidFill>
                <a:srgbClr val="F6D9B1"/>
              </a:solidFill>
              <a:ln w="822" cap="flat">
                <a:noFill/>
                <a:prstDash val="solid"/>
                <a:miter/>
              </a:ln>
            </p:spPr>
            <p:txBody>
              <a:bodyPr rtlCol="0" anchor="ctr"/>
              <a:lstStyle/>
              <a:p>
                <a:endParaRPr lang="en-US"/>
              </a:p>
            </p:txBody>
          </p:sp>
          <p:sp>
            <p:nvSpPr>
              <p:cNvPr id="615" name="Freeform 614">
                <a:extLst>
                  <a:ext uri="{FF2B5EF4-FFF2-40B4-BE49-F238E27FC236}">
                    <a16:creationId xmlns:a16="http://schemas.microsoft.com/office/drawing/2014/main" id="{433221A0-56E4-9C12-FF81-B0B98374F977}"/>
                  </a:ext>
                </a:extLst>
              </p:cNvPr>
              <p:cNvSpPr/>
              <p:nvPr/>
            </p:nvSpPr>
            <p:spPr>
              <a:xfrm>
                <a:off x="1240694" y="3619278"/>
                <a:ext cx="16474" cy="193292"/>
              </a:xfrm>
              <a:custGeom>
                <a:avLst/>
                <a:gdLst>
                  <a:gd name="connsiteX0" fmla="*/ 0 w 16474"/>
                  <a:gd name="connsiteY0" fmla="*/ 0 h 193292"/>
                  <a:gd name="connsiteX1" fmla="*/ 16358 w 16474"/>
                  <a:gd name="connsiteY1" fmla="*/ 192214 h 193292"/>
                  <a:gd name="connsiteX2" fmla="*/ 0 w 16474"/>
                  <a:gd name="connsiteY2" fmla="*/ 0 h 193292"/>
                </a:gdLst>
                <a:ahLst/>
                <a:cxnLst>
                  <a:cxn ang="0">
                    <a:pos x="connsiteX0" y="connsiteY0"/>
                  </a:cxn>
                  <a:cxn ang="0">
                    <a:pos x="connsiteX1" y="connsiteY1"/>
                  </a:cxn>
                  <a:cxn ang="0">
                    <a:pos x="connsiteX2" y="connsiteY2"/>
                  </a:cxn>
                </a:cxnLst>
                <a:rect l="l" t="t" r="r" b="b"/>
                <a:pathLst>
                  <a:path w="16474" h="193292">
                    <a:moveTo>
                      <a:pt x="0" y="0"/>
                    </a:moveTo>
                    <a:cubicBezTo>
                      <a:pt x="0" y="0"/>
                      <a:pt x="15166" y="175074"/>
                      <a:pt x="16358" y="192214"/>
                    </a:cubicBezTo>
                    <a:cubicBezTo>
                      <a:pt x="17551" y="209354"/>
                      <a:pt x="9384" y="16729"/>
                      <a:pt x="0" y="0"/>
                    </a:cubicBezTo>
                    <a:close/>
                  </a:path>
                </a:pathLst>
              </a:custGeom>
              <a:solidFill>
                <a:srgbClr val="F6D9B1"/>
              </a:solidFill>
              <a:ln w="822" cap="flat">
                <a:noFill/>
                <a:prstDash val="solid"/>
                <a:miter/>
              </a:ln>
            </p:spPr>
            <p:txBody>
              <a:bodyPr rtlCol="0" anchor="ctr"/>
              <a:lstStyle/>
              <a:p>
                <a:endParaRPr lang="en-US"/>
              </a:p>
            </p:txBody>
          </p:sp>
          <p:sp>
            <p:nvSpPr>
              <p:cNvPr id="616" name="Freeform 615">
                <a:extLst>
                  <a:ext uri="{FF2B5EF4-FFF2-40B4-BE49-F238E27FC236}">
                    <a16:creationId xmlns:a16="http://schemas.microsoft.com/office/drawing/2014/main" id="{19FCD5E5-FC67-3D6F-6061-02791D6D143D}"/>
                  </a:ext>
                </a:extLst>
              </p:cNvPr>
              <p:cNvSpPr/>
              <p:nvPr/>
            </p:nvSpPr>
            <p:spPr>
              <a:xfrm>
                <a:off x="932806" y="3585122"/>
                <a:ext cx="21223" cy="80410"/>
              </a:xfrm>
              <a:custGeom>
                <a:avLst/>
                <a:gdLst>
                  <a:gd name="connsiteX0" fmla="*/ 20887 w 21223"/>
                  <a:gd name="connsiteY0" fmla="*/ 0 h 80410"/>
                  <a:gd name="connsiteX1" fmla="*/ 112 w 21223"/>
                  <a:gd name="connsiteY1" fmla="*/ 79958 h 80410"/>
                  <a:gd name="connsiteX2" fmla="*/ 20887 w 21223"/>
                  <a:gd name="connsiteY2" fmla="*/ 0 h 80410"/>
                </a:gdLst>
                <a:ahLst/>
                <a:cxnLst>
                  <a:cxn ang="0">
                    <a:pos x="connsiteX0" y="connsiteY0"/>
                  </a:cxn>
                  <a:cxn ang="0">
                    <a:pos x="connsiteX1" y="connsiteY1"/>
                  </a:cxn>
                  <a:cxn ang="0">
                    <a:pos x="connsiteX2" y="connsiteY2"/>
                  </a:cxn>
                </a:cxnLst>
                <a:rect l="l" t="t" r="r" b="b"/>
                <a:pathLst>
                  <a:path w="21223" h="80410">
                    <a:moveTo>
                      <a:pt x="20887" y="0"/>
                    </a:moveTo>
                    <a:cubicBezTo>
                      <a:pt x="20887" y="0"/>
                      <a:pt x="2143" y="72902"/>
                      <a:pt x="112" y="79958"/>
                    </a:cubicBezTo>
                    <a:cubicBezTo>
                      <a:pt x="-1920" y="87015"/>
                      <a:pt x="24481" y="9244"/>
                      <a:pt x="20887" y="0"/>
                    </a:cubicBezTo>
                    <a:close/>
                  </a:path>
                </a:pathLst>
              </a:custGeom>
              <a:solidFill>
                <a:srgbClr val="F6D9B1"/>
              </a:solidFill>
              <a:ln w="822" cap="flat">
                <a:noFill/>
                <a:prstDash val="solid"/>
                <a:miter/>
              </a:ln>
            </p:spPr>
            <p:txBody>
              <a:bodyPr rtlCol="0" anchor="ctr"/>
              <a:lstStyle/>
              <a:p>
                <a:endParaRPr lang="en-US"/>
              </a:p>
            </p:txBody>
          </p:sp>
          <p:sp>
            <p:nvSpPr>
              <p:cNvPr id="617" name="Freeform 616">
                <a:extLst>
                  <a:ext uri="{FF2B5EF4-FFF2-40B4-BE49-F238E27FC236}">
                    <a16:creationId xmlns:a16="http://schemas.microsoft.com/office/drawing/2014/main" id="{4D9A27B2-C281-FADF-B1C6-4FFC4BC3922C}"/>
                  </a:ext>
                </a:extLst>
              </p:cNvPr>
              <p:cNvSpPr/>
              <p:nvPr/>
            </p:nvSpPr>
            <p:spPr>
              <a:xfrm>
                <a:off x="1073606" y="3376667"/>
                <a:ext cx="69003" cy="104163"/>
              </a:xfrm>
              <a:custGeom>
                <a:avLst/>
                <a:gdLst>
                  <a:gd name="connsiteX0" fmla="*/ 68987 w 69003"/>
                  <a:gd name="connsiteY0" fmla="*/ 943 h 104163"/>
                  <a:gd name="connsiteX1" fmla="*/ 68444 w 69003"/>
                  <a:gd name="connsiteY1" fmla="*/ 26374 h 104163"/>
                  <a:gd name="connsiteX2" fmla="*/ 68987 w 69003"/>
                  <a:gd name="connsiteY2" fmla="*/ 85919 h 104163"/>
                  <a:gd name="connsiteX3" fmla="*/ 45013 w 69003"/>
                  <a:gd name="connsiteY3" fmla="*/ 103568 h 104163"/>
                  <a:gd name="connsiteX4" fmla="*/ 0 w 69003"/>
                  <a:gd name="connsiteY4" fmla="*/ 72702 h 104163"/>
                  <a:gd name="connsiteX5" fmla="*/ 3948 w 69003"/>
                  <a:gd name="connsiteY5" fmla="*/ 29260 h 104163"/>
                  <a:gd name="connsiteX6" fmla="*/ 5650 w 69003"/>
                  <a:gd name="connsiteY6" fmla="*/ 5969 h 104163"/>
                  <a:gd name="connsiteX7" fmla="*/ 68987 w 69003"/>
                  <a:gd name="connsiteY7" fmla="*/ 943 h 104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003" h="104163">
                    <a:moveTo>
                      <a:pt x="68987" y="943"/>
                    </a:moveTo>
                    <a:cubicBezTo>
                      <a:pt x="68567" y="2259"/>
                      <a:pt x="68436" y="12976"/>
                      <a:pt x="68444" y="26374"/>
                    </a:cubicBezTo>
                    <a:cubicBezTo>
                      <a:pt x="68469" y="51442"/>
                      <a:pt x="68987" y="85919"/>
                      <a:pt x="68987" y="85919"/>
                    </a:cubicBezTo>
                    <a:cubicBezTo>
                      <a:pt x="68987" y="85919"/>
                      <a:pt x="61149" y="97902"/>
                      <a:pt x="45013" y="103568"/>
                    </a:cubicBezTo>
                    <a:cubicBezTo>
                      <a:pt x="28876" y="109227"/>
                      <a:pt x="0" y="72702"/>
                      <a:pt x="0" y="72702"/>
                    </a:cubicBezTo>
                    <a:cubicBezTo>
                      <a:pt x="0" y="72702"/>
                      <a:pt x="2278" y="48522"/>
                      <a:pt x="3948" y="29260"/>
                    </a:cubicBezTo>
                    <a:cubicBezTo>
                      <a:pt x="5000" y="17129"/>
                      <a:pt x="5806" y="6947"/>
                      <a:pt x="5650" y="5969"/>
                    </a:cubicBezTo>
                    <a:cubicBezTo>
                      <a:pt x="5650" y="5977"/>
                      <a:pt x="70204" y="-2840"/>
                      <a:pt x="68987" y="943"/>
                    </a:cubicBezTo>
                    <a:close/>
                  </a:path>
                </a:pathLst>
              </a:custGeom>
              <a:solidFill>
                <a:srgbClr val="F3C6B0"/>
              </a:solidFill>
              <a:ln w="822" cap="flat">
                <a:noFill/>
                <a:prstDash val="solid"/>
                <a:miter/>
              </a:ln>
            </p:spPr>
            <p:txBody>
              <a:bodyPr rtlCol="0" anchor="ctr"/>
              <a:lstStyle/>
              <a:p>
                <a:endParaRPr lang="en-US"/>
              </a:p>
            </p:txBody>
          </p:sp>
          <p:sp>
            <p:nvSpPr>
              <p:cNvPr id="618" name="Freeform 617">
                <a:extLst>
                  <a:ext uri="{FF2B5EF4-FFF2-40B4-BE49-F238E27FC236}">
                    <a16:creationId xmlns:a16="http://schemas.microsoft.com/office/drawing/2014/main" id="{46E31A2B-D2CD-8F13-A6F5-A49DC78556E7}"/>
                  </a:ext>
                </a:extLst>
              </p:cNvPr>
              <p:cNvSpPr/>
              <p:nvPr/>
            </p:nvSpPr>
            <p:spPr>
              <a:xfrm>
                <a:off x="1077545" y="3376667"/>
                <a:ext cx="65064" cy="35635"/>
              </a:xfrm>
              <a:custGeom>
                <a:avLst/>
                <a:gdLst>
                  <a:gd name="connsiteX0" fmla="*/ 65047 w 65064"/>
                  <a:gd name="connsiteY0" fmla="*/ 943 h 35635"/>
                  <a:gd name="connsiteX1" fmla="*/ 64504 w 65064"/>
                  <a:gd name="connsiteY1" fmla="*/ 26373 h 35635"/>
                  <a:gd name="connsiteX2" fmla="*/ 51255 w 65064"/>
                  <a:gd name="connsiteY2" fmla="*/ 31645 h 35635"/>
                  <a:gd name="connsiteX3" fmla="*/ 0 w 65064"/>
                  <a:gd name="connsiteY3" fmla="*/ 29269 h 35635"/>
                  <a:gd name="connsiteX4" fmla="*/ 1702 w 65064"/>
                  <a:gd name="connsiteY4" fmla="*/ 5977 h 35635"/>
                  <a:gd name="connsiteX5" fmla="*/ 65047 w 65064"/>
                  <a:gd name="connsiteY5" fmla="*/ 943 h 35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64" h="35635">
                    <a:moveTo>
                      <a:pt x="65047" y="943"/>
                    </a:moveTo>
                    <a:cubicBezTo>
                      <a:pt x="64628" y="2259"/>
                      <a:pt x="64496" y="12976"/>
                      <a:pt x="64504" y="26373"/>
                    </a:cubicBezTo>
                    <a:cubicBezTo>
                      <a:pt x="60812" y="28495"/>
                      <a:pt x="56445" y="30288"/>
                      <a:pt x="51255" y="31645"/>
                    </a:cubicBezTo>
                    <a:cubicBezTo>
                      <a:pt x="23218" y="38990"/>
                      <a:pt x="8216" y="35001"/>
                      <a:pt x="0" y="29269"/>
                    </a:cubicBezTo>
                    <a:cubicBezTo>
                      <a:pt x="1053" y="17137"/>
                      <a:pt x="1859" y="6956"/>
                      <a:pt x="1702" y="5977"/>
                    </a:cubicBezTo>
                    <a:cubicBezTo>
                      <a:pt x="1711" y="5977"/>
                      <a:pt x="66265" y="-2840"/>
                      <a:pt x="65047" y="943"/>
                    </a:cubicBezTo>
                    <a:close/>
                  </a:path>
                </a:pathLst>
              </a:custGeom>
              <a:solidFill>
                <a:srgbClr val="F3C6B0">
                  <a:alpha val="75000"/>
                </a:srgbClr>
              </a:solidFill>
              <a:ln w="822" cap="flat">
                <a:noFill/>
                <a:prstDash val="solid"/>
                <a:miter/>
              </a:ln>
            </p:spPr>
            <p:txBody>
              <a:bodyPr rtlCol="0" anchor="ctr"/>
              <a:lstStyle/>
              <a:p>
                <a:endParaRPr lang="en-US"/>
              </a:p>
            </p:txBody>
          </p:sp>
          <p:sp>
            <p:nvSpPr>
              <p:cNvPr id="619" name="Freeform 618">
                <a:extLst>
                  <a:ext uri="{FF2B5EF4-FFF2-40B4-BE49-F238E27FC236}">
                    <a16:creationId xmlns:a16="http://schemas.microsoft.com/office/drawing/2014/main" id="{BC43F600-F20D-CF60-C853-35F425A1D621}"/>
                  </a:ext>
                </a:extLst>
              </p:cNvPr>
              <p:cNvSpPr/>
              <p:nvPr/>
            </p:nvSpPr>
            <p:spPr>
              <a:xfrm>
                <a:off x="1055184" y="3252897"/>
                <a:ext cx="111592" cy="152718"/>
              </a:xfrm>
              <a:custGeom>
                <a:avLst/>
                <a:gdLst>
                  <a:gd name="connsiteX0" fmla="*/ 5386 w 111592"/>
                  <a:gd name="connsiteY0" fmla="*/ 44911 h 152718"/>
                  <a:gd name="connsiteX1" fmla="*/ 73 w 111592"/>
                  <a:gd name="connsiteY1" fmla="*/ 82086 h 152718"/>
                  <a:gd name="connsiteX2" fmla="*/ 12549 w 111592"/>
                  <a:gd name="connsiteY2" fmla="*/ 134393 h 152718"/>
                  <a:gd name="connsiteX3" fmla="*/ 73616 w 111592"/>
                  <a:gd name="connsiteY3" fmla="*/ 148729 h 152718"/>
                  <a:gd name="connsiteX4" fmla="*/ 109721 w 111592"/>
                  <a:gd name="connsiteY4" fmla="*/ 89784 h 152718"/>
                  <a:gd name="connsiteX5" fmla="*/ 107599 w 111592"/>
                  <a:gd name="connsiteY5" fmla="*/ 48365 h 152718"/>
                  <a:gd name="connsiteX6" fmla="*/ 62998 w 111592"/>
                  <a:gd name="connsiteY6" fmla="*/ 47 h 152718"/>
                  <a:gd name="connsiteX7" fmla="*/ 5386 w 111592"/>
                  <a:gd name="connsiteY7" fmla="*/ 44911 h 15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592" h="152718">
                    <a:moveTo>
                      <a:pt x="5386" y="44911"/>
                    </a:moveTo>
                    <a:cubicBezTo>
                      <a:pt x="4580" y="47995"/>
                      <a:pt x="1134" y="75712"/>
                      <a:pt x="73" y="82086"/>
                    </a:cubicBezTo>
                    <a:cubicBezTo>
                      <a:pt x="-988" y="88460"/>
                      <a:pt x="9893" y="129615"/>
                      <a:pt x="12549" y="134393"/>
                    </a:cubicBezTo>
                    <a:cubicBezTo>
                      <a:pt x="15206" y="139172"/>
                      <a:pt x="23948" y="161740"/>
                      <a:pt x="73616" y="148729"/>
                    </a:cubicBezTo>
                    <a:cubicBezTo>
                      <a:pt x="117025" y="137354"/>
                      <a:pt x="103487" y="95352"/>
                      <a:pt x="109721" y="89784"/>
                    </a:cubicBezTo>
                    <a:cubicBezTo>
                      <a:pt x="114936" y="85137"/>
                      <a:pt x="107599" y="58457"/>
                      <a:pt x="107599" y="48365"/>
                    </a:cubicBezTo>
                    <a:cubicBezTo>
                      <a:pt x="107599" y="38274"/>
                      <a:pt x="82638" y="-1549"/>
                      <a:pt x="62998" y="47"/>
                    </a:cubicBezTo>
                    <a:cubicBezTo>
                      <a:pt x="43350" y="1634"/>
                      <a:pt x="13881" y="12515"/>
                      <a:pt x="5386" y="44911"/>
                    </a:cubicBezTo>
                    <a:close/>
                  </a:path>
                </a:pathLst>
              </a:custGeom>
              <a:solidFill>
                <a:srgbClr val="F3C6B0"/>
              </a:solidFill>
              <a:ln w="822" cap="flat">
                <a:noFill/>
                <a:prstDash val="solid"/>
                <a:miter/>
              </a:ln>
            </p:spPr>
            <p:txBody>
              <a:bodyPr rtlCol="0" anchor="ctr"/>
              <a:lstStyle/>
              <a:p>
                <a:endParaRPr lang="en-US"/>
              </a:p>
            </p:txBody>
          </p:sp>
          <p:sp>
            <p:nvSpPr>
              <p:cNvPr id="620" name="Freeform 619">
                <a:extLst>
                  <a:ext uri="{FF2B5EF4-FFF2-40B4-BE49-F238E27FC236}">
                    <a16:creationId xmlns:a16="http://schemas.microsoft.com/office/drawing/2014/main" id="{AA0019D8-B665-9C56-FE57-45CCD2F49A12}"/>
                  </a:ext>
                </a:extLst>
              </p:cNvPr>
              <p:cNvSpPr/>
              <p:nvPr/>
            </p:nvSpPr>
            <p:spPr>
              <a:xfrm>
                <a:off x="1046354" y="3236713"/>
                <a:ext cx="122830" cy="107563"/>
              </a:xfrm>
              <a:custGeom>
                <a:avLst/>
                <a:gdLst>
                  <a:gd name="connsiteX0" fmla="*/ 2266 w 122830"/>
                  <a:gd name="connsiteY0" fmla="*/ 97472 h 107563"/>
                  <a:gd name="connsiteX1" fmla="*/ 1468 w 122830"/>
                  <a:gd name="connsiteY1" fmla="*/ 42516 h 107563"/>
                  <a:gd name="connsiteX2" fmla="*/ 23501 w 122830"/>
                  <a:gd name="connsiteY2" fmla="*/ 10391 h 107563"/>
                  <a:gd name="connsiteX3" fmla="*/ 62000 w 122830"/>
                  <a:gd name="connsiteY3" fmla="*/ 571 h 107563"/>
                  <a:gd name="connsiteX4" fmla="*/ 117491 w 122830"/>
                  <a:gd name="connsiteY4" fmla="*/ 31635 h 107563"/>
                  <a:gd name="connsiteX5" fmla="*/ 119613 w 122830"/>
                  <a:gd name="connsiteY5" fmla="*/ 99602 h 107563"/>
                  <a:gd name="connsiteX6" fmla="*/ 106865 w 122830"/>
                  <a:gd name="connsiteY6" fmla="*/ 50749 h 107563"/>
                  <a:gd name="connsiteX7" fmla="*/ 77660 w 122830"/>
                  <a:gd name="connsiteY7" fmla="*/ 23665 h 107563"/>
                  <a:gd name="connsiteX8" fmla="*/ 20976 w 122830"/>
                  <a:gd name="connsiteY8" fmla="*/ 45896 h 107563"/>
                  <a:gd name="connsiteX9" fmla="*/ 10753 w 122830"/>
                  <a:gd name="connsiteY9" fmla="*/ 107563 h 107563"/>
                  <a:gd name="connsiteX10" fmla="*/ 2266 w 122830"/>
                  <a:gd name="connsiteY10" fmla="*/ 97472 h 107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830" h="107563">
                    <a:moveTo>
                      <a:pt x="2266" y="97472"/>
                    </a:moveTo>
                    <a:cubicBezTo>
                      <a:pt x="2266" y="97472"/>
                      <a:pt x="-2249" y="53660"/>
                      <a:pt x="1468" y="42516"/>
                    </a:cubicBezTo>
                    <a:cubicBezTo>
                      <a:pt x="5186" y="31364"/>
                      <a:pt x="18197" y="11987"/>
                      <a:pt x="23501" y="10391"/>
                    </a:cubicBezTo>
                    <a:cubicBezTo>
                      <a:pt x="28806" y="8796"/>
                      <a:pt x="41464" y="3293"/>
                      <a:pt x="62000" y="571"/>
                    </a:cubicBezTo>
                    <a:cubicBezTo>
                      <a:pt x="92003" y="-3410"/>
                      <a:pt x="106873" y="14109"/>
                      <a:pt x="117491" y="31635"/>
                    </a:cubicBezTo>
                    <a:cubicBezTo>
                      <a:pt x="128108" y="49161"/>
                      <a:pt x="119613" y="99602"/>
                      <a:pt x="119613" y="99602"/>
                    </a:cubicBezTo>
                    <a:cubicBezTo>
                      <a:pt x="119613" y="99602"/>
                      <a:pt x="112424" y="57608"/>
                      <a:pt x="106865" y="50749"/>
                    </a:cubicBezTo>
                    <a:cubicBezTo>
                      <a:pt x="100984" y="43495"/>
                      <a:pt x="96773" y="27918"/>
                      <a:pt x="77660" y="23665"/>
                    </a:cubicBezTo>
                    <a:cubicBezTo>
                      <a:pt x="58546" y="19413"/>
                      <a:pt x="31997" y="25376"/>
                      <a:pt x="20976" y="45896"/>
                    </a:cubicBezTo>
                    <a:cubicBezTo>
                      <a:pt x="9956" y="66416"/>
                      <a:pt x="10753" y="107563"/>
                      <a:pt x="10753" y="107563"/>
                    </a:cubicBezTo>
                    <a:lnTo>
                      <a:pt x="2266" y="97472"/>
                    </a:lnTo>
                    <a:close/>
                  </a:path>
                </a:pathLst>
              </a:custGeom>
              <a:solidFill>
                <a:srgbClr val="2C2D30"/>
              </a:solidFill>
              <a:ln w="822" cap="flat">
                <a:noFill/>
                <a:prstDash val="solid"/>
                <a:miter/>
              </a:ln>
            </p:spPr>
            <p:txBody>
              <a:bodyPr rtlCol="0" anchor="ctr"/>
              <a:lstStyle/>
              <a:p>
                <a:endParaRPr lang="en-US"/>
              </a:p>
            </p:txBody>
          </p:sp>
          <p:sp>
            <p:nvSpPr>
              <p:cNvPr id="621" name="Freeform 620">
                <a:extLst>
                  <a:ext uri="{FF2B5EF4-FFF2-40B4-BE49-F238E27FC236}">
                    <a16:creationId xmlns:a16="http://schemas.microsoft.com/office/drawing/2014/main" id="{5CBC0AD0-846F-0158-CB92-8CEC5B4F2480}"/>
                  </a:ext>
                </a:extLst>
              </p:cNvPr>
              <p:cNvSpPr/>
              <p:nvPr/>
            </p:nvSpPr>
            <p:spPr>
              <a:xfrm rot="-953418">
                <a:off x="1044619" y="3328874"/>
                <a:ext cx="15774" cy="35579"/>
              </a:xfrm>
              <a:custGeom>
                <a:avLst/>
                <a:gdLst>
                  <a:gd name="connsiteX0" fmla="*/ 15775 w 15774"/>
                  <a:gd name="connsiteY0" fmla="*/ 17790 h 35579"/>
                  <a:gd name="connsiteX1" fmla="*/ 7887 w 15774"/>
                  <a:gd name="connsiteY1" fmla="*/ 35580 h 35579"/>
                  <a:gd name="connsiteX2" fmla="*/ 0 w 15774"/>
                  <a:gd name="connsiteY2" fmla="*/ 17790 h 35579"/>
                  <a:gd name="connsiteX3" fmla="*/ 7887 w 15774"/>
                  <a:gd name="connsiteY3" fmla="*/ 0 h 35579"/>
                  <a:gd name="connsiteX4" fmla="*/ 15775 w 15774"/>
                  <a:gd name="connsiteY4" fmla="*/ 17790 h 355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74" h="35579">
                    <a:moveTo>
                      <a:pt x="15775" y="17790"/>
                    </a:moveTo>
                    <a:cubicBezTo>
                      <a:pt x="15775" y="27615"/>
                      <a:pt x="12243" y="35580"/>
                      <a:pt x="7887" y="35580"/>
                    </a:cubicBezTo>
                    <a:cubicBezTo>
                      <a:pt x="3531" y="35580"/>
                      <a:pt x="0" y="27615"/>
                      <a:pt x="0" y="17790"/>
                    </a:cubicBezTo>
                    <a:cubicBezTo>
                      <a:pt x="0" y="7965"/>
                      <a:pt x="3531" y="0"/>
                      <a:pt x="7887" y="0"/>
                    </a:cubicBezTo>
                    <a:cubicBezTo>
                      <a:pt x="12243" y="0"/>
                      <a:pt x="15775" y="7965"/>
                      <a:pt x="15775" y="17790"/>
                    </a:cubicBezTo>
                    <a:close/>
                  </a:path>
                </a:pathLst>
              </a:custGeom>
              <a:solidFill>
                <a:srgbClr val="F3C6B0"/>
              </a:solidFill>
              <a:ln w="822" cap="flat">
                <a:noFill/>
                <a:prstDash val="solid"/>
                <a:miter/>
              </a:ln>
            </p:spPr>
            <p:txBody>
              <a:bodyPr rtlCol="0" anchor="ctr"/>
              <a:lstStyle/>
              <a:p>
                <a:endParaRPr lang="en-US"/>
              </a:p>
            </p:txBody>
          </p:sp>
          <p:sp>
            <p:nvSpPr>
              <p:cNvPr id="622" name="Freeform 621">
                <a:extLst>
                  <a:ext uri="{FF2B5EF4-FFF2-40B4-BE49-F238E27FC236}">
                    <a16:creationId xmlns:a16="http://schemas.microsoft.com/office/drawing/2014/main" id="{2D3DE03D-F875-1DE3-311A-9DC4E4B26A7D}"/>
                  </a:ext>
                </a:extLst>
              </p:cNvPr>
              <p:cNvSpPr/>
              <p:nvPr/>
            </p:nvSpPr>
            <p:spPr>
              <a:xfrm rot="-4813102">
                <a:off x="1151045" y="3331779"/>
                <a:ext cx="35580" cy="15775"/>
              </a:xfrm>
              <a:custGeom>
                <a:avLst/>
                <a:gdLst>
                  <a:gd name="connsiteX0" fmla="*/ 35580 w 35580"/>
                  <a:gd name="connsiteY0" fmla="*/ 7888 h 15775"/>
                  <a:gd name="connsiteX1" fmla="*/ 17790 w 35580"/>
                  <a:gd name="connsiteY1" fmla="*/ 15775 h 15775"/>
                  <a:gd name="connsiteX2" fmla="*/ 0 w 35580"/>
                  <a:gd name="connsiteY2" fmla="*/ 7888 h 15775"/>
                  <a:gd name="connsiteX3" fmla="*/ 17790 w 35580"/>
                  <a:gd name="connsiteY3" fmla="*/ 0 h 15775"/>
                  <a:gd name="connsiteX4" fmla="*/ 35580 w 35580"/>
                  <a:gd name="connsiteY4" fmla="*/ 7888 h 15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80" h="15775">
                    <a:moveTo>
                      <a:pt x="35580" y="7888"/>
                    </a:moveTo>
                    <a:cubicBezTo>
                      <a:pt x="35580" y="12244"/>
                      <a:pt x="27616" y="15775"/>
                      <a:pt x="17790" y="15775"/>
                    </a:cubicBezTo>
                    <a:cubicBezTo>
                      <a:pt x="7965" y="15775"/>
                      <a:pt x="0" y="12244"/>
                      <a:pt x="0" y="7888"/>
                    </a:cubicBezTo>
                    <a:cubicBezTo>
                      <a:pt x="0" y="3531"/>
                      <a:pt x="7965" y="0"/>
                      <a:pt x="17790" y="0"/>
                    </a:cubicBezTo>
                    <a:cubicBezTo>
                      <a:pt x="27616" y="0"/>
                      <a:pt x="35580" y="3531"/>
                      <a:pt x="35580" y="7888"/>
                    </a:cubicBezTo>
                    <a:close/>
                  </a:path>
                </a:pathLst>
              </a:custGeom>
              <a:solidFill>
                <a:srgbClr val="F3C6B0"/>
              </a:solidFill>
              <a:ln w="822" cap="flat">
                <a:noFill/>
                <a:prstDash val="solid"/>
                <a:miter/>
              </a:ln>
            </p:spPr>
            <p:txBody>
              <a:bodyPr rtlCol="0" anchor="ctr"/>
              <a:lstStyle/>
              <a:p>
                <a:endParaRPr lang="en-US"/>
              </a:p>
            </p:txBody>
          </p:sp>
          <p:sp>
            <p:nvSpPr>
              <p:cNvPr id="623" name="Freeform 622">
                <a:extLst>
                  <a:ext uri="{FF2B5EF4-FFF2-40B4-BE49-F238E27FC236}">
                    <a16:creationId xmlns:a16="http://schemas.microsoft.com/office/drawing/2014/main" id="{71805209-025D-5324-6290-4E000F18C2A4}"/>
                  </a:ext>
                </a:extLst>
              </p:cNvPr>
              <p:cNvSpPr/>
              <p:nvPr/>
            </p:nvSpPr>
            <p:spPr>
              <a:xfrm>
                <a:off x="1010528" y="3425783"/>
                <a:ext cx="188291" cy="109972"/>
              </a:xfrm>
              <a:custGeom>
                <a:avLst/>
                <a:gdLst>
                  <a:gd name="connsiteX0" fmla="*/ 64887 w 188291"/>
                  <a:gd name="connsiteY0" fmla="*/ 870 h 109972"/>
                  <a:gd name="connsiteX1" fmla="*/ 35887 w 188291"/>
                  <a:gd name="connsiteY1" fmla="*/ 1174 h 109972"/>
                  <a:gd name="connsiteX2" fmla="*/ 21717 w 188291"/>
                  <a:gd name="connsiteY2" fmla="*/ 14374 h 109972"/>
                  <a:gd name="connsiteX3" fmla="*/ 12423 w 188291"/>
                  <a:gd name="connsiteY3" fmla="*/ 18775 h 109972"/>
                  <a:gd name="connsiteX4" fmla="*/ 29 w 188291"/>
                  <a:gd name="connsiteY4" fmla="*/ 29047 h 109972"/>
                  <a:gd name="connsiteX5" fmla="*/ 33675 w 188291"/>
                  <a:gd name="connsiteY5" fmla="*/ 32962 h 109972"/>
                  <a:gd name="connsiteX6" fmla="*/ 57140 w 188291"/>
                  <a:gd name="connsiteY6" fmla="*/ 46162 h 109972"/>
                  <a:gd name="connsiteX7" fmla="*/ 45625 w 188291"/>
                  <a:gd name="connsiteY7" fmla="*/ 67184 h 109972"/>
                  <a:gd name="connsiteX8" fmla="*/ 38544 w 188291"/>
                  <a:gd name="connsiteY8" fmla="*/ 76963 h 109972"/>
                  <a:gd name="connsiteX9" fmla="*/ 58908 w 188291"/>
                  <a:gd name="connsiteY9" fmla="*/ 71584 h 109972"/>
                  <a:gd name="connsiteX10" fmla="*/ 81213 w 188291"/>
                  <a:gd name="connsiteY10" fmla="*/ 55143 h 109972"/>
                  <a:gd name="connsiteX11" fmla="*/ 93048 w 188291"/>
                  <a:gd name="connsiteY11" fmla="*/ 58408 h 109972"/>
                  <a:gd name="connsiteX12" fmla="*/ 95433 w 188291"/>
                  <a:gd name="connsiteY12" fmla="*/ 86001 h 109972"/>
                  <a:gd name="connsiteX13" fmla="*/ 103846 w 188291"/>
                  <a:gd name="connsiteY13" fmla="*/ 109959 h 109972"/>
                  <a:gd name="connsiteX14" fmla="*/ 112260 w 188291"/>
                  <a:gd name="connsiteY14" fmla="*/ 95780 h 109972"/>
                  <a:gd name="connsiteX15" fmla="*/ 112260 w 188291"/>
                  <a:gd name="connsiteY15" fmla="*/ 78665 h 109972"/>
                  <a:gd name="connsiteX16" fmla="*/ 103846 w 188291"/>
                  <a:gd name="connsiteY16" fmla="*/ 59593 h 109972"/>
                  <a:gd name="connsiteX17" fmla="*/ 141037 w 188291"/>
                  <a:gd name="connsiteY17" fmla="*/ 50299 h 109972"/>
                  <a:gd name="connsiteX18" fmla="*/ 187522 w 188291"/>
                  <a:gd name="connsiteY18" fmla="*/ 53720 h 109972"/>
                  <a:gd name="connsiteX19" fmla="*/ 180383 w 188291"/>
                  <a:gd name="connsiteY19" fmla="*/ 37987 h 109972"/>
                  <a:gd name="connsiteX20" fmla="*/ 171813 w 188291"/>
                  <a:gd name="connsiteY20" fmla="*/ 27780 h 109972"/>
                  <a:gd name="connsiteX21" fmla="*/ 159978 w 188291"/>
                  <a:gd name="connsiteY21" fmla="*/ 18799 h 109972"/>
                  <a:gd name="connsiteX22" fmla="*/ 149007 w 188291"/>
                  <a:gd name="connsiteY22" fmla="*/ 5303 h 109972"/>
                  <a:gd name="connsiteX23" fmla="*/ 132229 w 188291"/>
                  <a:gd name="connsiteY23" fmla="*/ 4925 h 109972"/>
                  <a:gd name="connsiteX24" fmla="*/ 118017 w 188291"/>
                  <a:gd name="connsiteY24" fmla="*/ 36597 h 109972"/>
                  <a:gd name="connsiteX25" fmla="*/ 91830 w 188291"/>
                  <a:gd name="connsiteY25" fmla="*/ 44509 h 109972"/>
                  <a:gd name="connsiteX26" fmla="*/ 68572 w 188291"/>
                  <a:gd name="connsiteY26" fmla="*/ 22476 h 109972"/>
                  <a:gd name="connsiteX27" fmla="*/ 64887 w 188291"/>
                  <a:gd name="connsiteY27" fmla="*/ 870 h 10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88291" h="109972">
                    <a:moveTo>
                      <a:pt x="64887" y="870"/>
                    </a:moveTo>
                    <a:cubicBezTo>
                      <a:pt x="64887" y="870"/>
                      <a:pt x="41645" y="-1277"/>
                      <a:pt x="35887" y="1174"/>
                    </a:cubicBezTo>
                    <a:cubicBezTo>
                      <a:pt x="30130" y="3617"/>
                      <a:pt x="24891" y="11891"/>
                      <a:pt x="21717" y="14374"/>
                    </a:cubicBezTo>
                    <a:cubicBezTo>
                      <a:pt x="20269" y="15509"/>
                      <a:pt x="16848" y="15353"/>
                      <a:pt x="12423" y="18775"/>
                    </a:cubicBezTo>
                    <a:cubicBezTo>
                      <a:pt x="7998" y="22196"/>
                      <a:pt x="909" y="26111"/>
                      <a:pt x="29" y="29047"/>
                    </a:cubicBezTo>
                    <a:cubicBezTo>
                      <a:pt x="-851" y="31983"/>
                      <a:pt x="18624" y="34911"/>
                      <a:pt x="33675" y="32962"/>
                    </a:cubicBezTo>
                    <a:cubicBezTo>
                      <a:pt x="48726" y="31004"/>
                      <a:pt x="51382" y="42741"/>
                      <a:pt x="57140" y="46162"/>
                    </a:cubicBezTo>
                    <a:cubicBezTo>
                      <a:pt x="62897" y="49583"/>
                      <a:pt x="50502" y="61813"/>
                      <a:pt x="45625" y="67184"/>
                    </a:cubicBezTo>
                    <a:cubicBezTo>
                      <a:pt x="40748" y="72554"/>
                      <a:pt x="38544" y="76963"/>
                      <a:pt x="38544" y="76963"/>
                    </a:cubicBezTo>
                    <a:cubicBezTo>
                      <a:pt x="38544" y="76963"/>
                      <a:pt x="51826" y="70120"/>
                      <a:pt x="58908" y="71584"/>
                    </a:cubicBezTo>
                    <a:cubicBezTo>
                      <a:pt x="65989" y="73048"/>
                      <a:pt x="81213" y="55143"/>
                      <a:pt x="81213" y="55143"/>
                    </a:cubicBezTo>
                    <a:cubicBezTo>
                      <a:pt x="80538" y="59231"/>
                      <a:pt x="89157" y="63647"/>
                      <a:pt x="93048" y="58408"/>
                    </a:cubicBezTo>
                    <a:cubicBezTo>
                      <a:pt x="93048" y="58408"/>
                      <a:pt x="92776" y="80623"/>
                      <a:pt x="95433" y="86001"/>
                    </a:cubicBezTo>
                    <a:cubicBezTo>
                      <a:pt x="98089" y="91380"/>
                      <a:pt x="101634" y="109474"/>
                      <a:pt x="103846" y="109959"/>
                    </a:cubicBezTo>
                    <a:cubicBezTo>
                      <a:pt x="106059" y="110445"/>
                      <a:pt x="111816" y="97738"/>
                      <a:pt x="112260" y="95780"/>
                    </a:cubicBezTo>
                    <a:cubicBezTo>
                      <a:pt x="112704" y="93823"/>
                      <a:pt x="113148" y="80129"/>
                      <a:pt x="112260" y="78665"/>
                    </a:cubicBezTo>
                    <a:cubicBezTo>
                      <a:pt x="111372" y="77201"/>
                      <a:pt x="105179" y="61065"/>
                      <a:pt x="103846" y="59593"/>
                    </a:cubicBezTo>
                    <a:cubicBezTo>
                      <a:pt x="102522" y="58129"/>
                      <a:pt x="123322" y="58614"/>
                      <a:pt x="141037" y="50299"/>
                    </a:cubicBezTo>
                    <a:cubicBezTo>
                      <a:pt x="158745" y="41984"/>
                      <a:pt x="183977" y="53235"/>
                      <a:pt x="187522" y="53720"/>
                    </a:cubicBezTo>
                    <a:cubicBezTo>
                      <a:pt x="191067" y="54206"/>
                      <a:pt x="181271" y="43366"/>
                      <a:pt x="180383" y="37987"/>
                    </a:cubicBezTo>
                    <a:cubicBezTo>
                      <a:pt x="179495" y="32608"/>
                      <a:pt x="174470" y="29738"/>
                      <a:pt x="171813" y="27780"/>
                    </a:cubicBezTo>
                    <a:cubicBezTo>
                      <a:pt x="169157" y="25823"/>
                      <a:pt x="159978" y="22714"/>
                      <a:pt x="159978" y="18799"/>
                    </a:cubicBezTo>
                    <a:cubicBezTo>
                      <a:pt x="159978" y="14884"/>
                      <a:pt x="151219" y="6767"/>
                      <a:pt x="149007" y="5303"/>
                    </a:cubicBezTo>
                    <a:cubicBezTo>
                      <a:pt x="146795" y="3839"/>
                      <a:pt x="132673" y="3946"/>
                      <a:pt x="132229" y="4925"/>
                    </a:cubicBezTo>
                    <a:cubicBezTo>
                      <a:pt x="131785" y="5903"/>
                      <a:pt x="136613" y="28776"/>
                      <a:pt x="118017" y="36597"/>
                    </a:cubicBezTo>
                    <a:cubicBezTo>
                      <a:pt x="99422" y="44418"/>
                      <a:pt x="98698" y="45101"/>
                      <a:pt x="91830" y="44509"/>
                    </a:cubicBezTo>
                    <a:cubicBezTo>
                      <a:pt x="89832" y="44336"/>
                      <a:pt x="71664" y="33225"/>
                      <a:pt x="68572" y="22476"/>
                    </a:cubicBezTo>
                    <a:cubicBezTo>
                      <a:pt x="65463" y="11743"/>
                      <a:pt x="63333" y="3066"/>
                      <a:pt x="64887" y="870"/>
                    </a:cubicBezTo>
                    <a:close/>
                  </a:path>
                </a:pathLst>
              </a:custGeom>
              <a:solidFill>
                <a:srgbClr val="FFFFFF"/>
              </a:solidFill>
              <a:ln w="822" cap="flat">
                <a:noFill/>
                <a:prstDash val="solid"/>
                <a:miter/>
              </a:ln>
            </p:spPr>
            <p:txBody>
              <a:bodyPr rtlCol="0" anchor="ctr"/>
              <a:lstStyle/>
              <a:p>
                <a:endParaRPr lang="en-US"/>
              </a:p>
            </p:txBody>
          </p:sp>
        </p:grpSp>
        <p:grpSp>
          <p:nvGrpSpPr>
            <p:cNvPr id="624" name="Graphic 2">
              <a:extLst>
                <a:ext uri="{FF2B5EF4-FFF2-40B4-BE49-F238E27FC236}">
                  <a16:creationId xmlns:a16="http://schemas.microsoft.com/office/drawing/2014/main" id="{3E51614A-CD9D-73DF-C681-F8009EC5ED55}"/>
                </a:ext>
              </a:extLst>
            </p:cNvPr>
            <p:cNvGrpSpPr/>
            <p:nvPr/>
          </p:nvGrpSpPr>
          <p:grpSpPr>
            <a:xfrm>
              <a:off x="719765" y="6059205"/>
              <a:ext cx="358316" cy="1075927"/>
              <a:chOff x="689101" y="3609533"/>
              <a:chExt cx="358316" cy="1075927"/>
            </a:xfrm>
          </p:grpSpPr>
          <p:sp>
            <p:nvSpPr>
              <p:cNvPr id="625" name="Freeform 624">
                <a:extLst>
                  <a:ext uri="{FF2B5EF4-FFF2-40B4-BE49-F238E27FC236}">
                    <a16:creationId xmlns:a16="http://schemas.microsoft.com/office/drawing/2014/main" id="{A7EFB7C3-302A-6538-6CB7-618E8EEA0B72}"/>
                  </a:ext>
                </a:extLst>
              </p:cNvPr>
              <p:cNvSpPr/>
              <p:nvPr/>
            </p:nvSpPr>
            <p:spPr>
              <a:xfrm>
                <a:off x="768179" y="3609533"/>
                <a:ext cx="136763" cy="210743"/>
              </a:xfrm>
              <a:custGeom>
                <a:avLst/>
                <a:gdLst>
                  <a:gd name="connsiteX0" fmla="*/ 73603 w 136763"/>
                  <a:gd name="connsiteY0" fmla="*/ 7854 h 210743"/>
                  <a:gd name="connsiteX1" fmla="*/ 74269 w 136763"/>
                  <a:gd name="connsiteY1" fmla="*/ 509 h 210743"/>
                  <a:gd name="connsiteX2" fmla="*/ 100966 w 136763"/>
                  <a:gd name="connsiteY2" fmla="*/ 10518 h 210743"/>
                  <a:gd name="connsiteX3" fmla="*/ 122769 w 136763"/>
                  <a:gd name="connsiteY3" fmla="*/ 33752 h 210743"/>
                  <a:gd name="connsiteX4" fmla="*/ 133000 w 136763"/>
                  <a:gd name="connsiteY4" fmla="*/ 63912 h 210743"/>
                  <a:gd name="connsiteX5" fmla="*/ 136340 w 136763"/>
                  <a:gd name="connsiteY5" fmla="*/ 107296 h 210743"/>
                  <a:gd name="connsiteX6" fmla="*/ 120993 w 136763"/>
                  <a:gd name="connsiteY6" fmla="*/ 174037 h 210743"/>
                  <a:gd name="connsiteX7" fmla="*/ 128337 w 136763"/>
                  <a:gd name="connsiteY7" fmla="*/ 207404 h 210743"/>
                  <a:gd name="connsiteX8" fmla="*/ 89625 w 136763"/>
                  <a:gd name="connsiteY8" fmla="*/ 193389 h 210743"/>
                  <a:gd name="connsiteX9" fmla="*/ 4863 w 136763"/>
                  <a:gd name="connsiteY9" fmla="*/ 210743 h 210743"/>
                  <a:gd name="connsiteX10" fmla="*/ 858 w 136763"/>
                  <a:gd name="connsiteY10" fmla="*/ 127989 h 210743"/>
                  <a:gd name="connsiteX11" fmla="*/ 4197 w 136763"/>
                  <a:gd name="connsiteY11" fmla="*/ 62588 h 210743"/>
                  <a:gd name="connsiteX12" fmla="*/ 65601 w 136763"/>
                  <a:gd name="connsiteY12" fmla="*/ 1184 h 210743"/>
                  <a:gd name="connsiteX13" fmla="*/ 87626 w 136763"/>
                  <a:gd name="connsiteY13" fmla="*/ 7188 h 210743"/>
                  <a:gd name="connsiteX14" fmla="*/ 73603 w 136763"/>
                  <a:gd name="connsiteY14" fmla="*/ 7854 h 210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6763" h="210743">
                    <a:moveTo>
                      <a:pt x="73603" y="7854"/>
                    </a:moveTo>
                    <a:cubicBezTo>
                      <a:pt x="73603" y="7188"/>
                      <a:pt x="69598" y="2516"/>
                      <a:pt x="74269" y="509"/>
                    </a:cubicBezTo>
                    <a:cubicBezTo>
                      <a:pt x="78941" y="-1489"/>
                      <a:pt x="93622" y="2508"/>
                      <a:pt x="100966" y="10518"/>
                    </a:cubicBezTo>
                    <a:cubicBezTo>
                      <a:pt x="108311" y="18529"/>
                      <a:pt x="119208" y="25610"/>
                      <a:pt x="122769" y="33752"/>
                    </a:cubicBezTo>
                    <a:cubicBezTo>
                      <a:pt x="126330" y="41887"/>
                      <a:pt x="130336" y="40554"/>
                      <a:pt x="133000" y="63912"/>
                    </a:cubicBezTo>
                    <a:cubicBezTo>
                      <a:pt x="135673" y="87269"/>
                      <a:pt x="137672" y="84604"/>
                      <a:pt x="136340" y="107296"/>
                    </a:cubicBezTo>
                    <a:cubicBezTo>
                      <a:pt x="135007" y="129987"/>
                      <a:pt x="120318" y="162021"/>
                      <a:pt x="120993" y="174037"/>
                    </a:cubicBezTo>
                    <a:cubicBezTo>
                      <a:pt x="121659" y="186053"/>
                      <a:pt x="128337" y="207404"/>
                      <a:pt x="128337" y="207404"/>
                    </a:cubicBezTo>
                    <a:cubicBezTo>
                      <a:pt x="128337" y="207404"/>
                      <a:pt x="89625" y="194722"/>
                      <a:pt x="89625" y="193389"/>
                    </a:cubicBezTo>
                    <a:cubicBezTo>
                      <a:pt x="89625" y="192057"/>
                      <a:pt x="4863" y="210743"/>
                      <a:pt x="4863" y="210743"/>
                    </a:cubicBezTo>
                    <a:cubicBezTo>
                      <a:pt x="4863" y="210743"/>
                      <a:pt x="192" y="144002"/>
                      <a:pt x="858" y="127989"/>
                    </a:cubicBezTo>
                    <a:cubicBezTo>
                      <a:pt x="1524" y="111967"/>
                      <a:pt x="-3147" y="95288"/>
                      <a:pt x="4197" y="62588"/>
                    </a:cubicBezTo>
                    <a:cubicBezTo>
                      <a:pt x="11541" y="29887"/>
                      <a:pt x="43576" y="-4820"/>
                      <a:pt x="65601" y="1184"/>
                    </a:cubicBezTo>
                    <a:cubicBezTo>
                      <a:pt x="87626" y="7188"/>
                      <a:pt x="87626" y="7188"/>
                      <a:pt x="87626" y="7188"/>
                    </a:cubicBezTo>
                    <a:lnTo>
                      <a:pt x="73603" y="7854"/>
                    </a:lnTo>
                    <a:close/>
                  </a:path>
                </a:pathLst>
              </a:custGeom>
              <a:solidFill>
                <a:srgbClr val="2C2D30"/>
              </a:solidFill>
              <a:ln w="822" cap="flat">
                <a:noFill/>
                <a:prstDash val="solid"/>
                <a:miter/>
              </a:ln>
            </p:spPr>
            <p:txBody>
              <a:bodyPr rtlCol="0" anchor="ctr"/>
              <a:lstStyle/>
              <a:p>
                <a:endParaRPr lang="en-US"/>
              </a:p>
            </p:txBody>
          </p:sp>
          <p:sp>
            <p:nvSpPr>
              <p:cNvPr id="626" name="Freeform 625">
                <a:extLst>
                  <a:ext uri="{FF2B5EF4-FFF2-40B4-BE49-F238E27FC236}">
                    <a16:creationId xmlns:a16="http://schemas.microsoft.com/office/drawing/2014/main" id="{A0BE7E0D-5739-E4FA-D7B8-3BD1538CDDF8}"/>
                  </a:ext>
                </a:extLst>
              </p:cNvPr>
              <p:cNvSpPr/>
              <p:nvPr/>
            </p:nvSpPr>
            <p:spPr>
              <a:xfrm>
                <a:off x="793710" y="3742185"/>
                <a:ext cx="90781" cy="94770"/>
              </a:xfrm>
              <a:custGeom>
                <a:avLst/>
                <a:gdLst>
                  <a:gd name="connsiteX0" fmla="*/ 90782 w 90781"/>
                  <a:gd name="connsiteY0" fmla="*/ 61404 h 94770"/>
                  <a:gd name="connsiteX1" fmla="*/ 83437 w 90781"/>
                  <a:gd name="connsiteY1" fmla="*/ 81422 h 94770"/>
                  <a:gd name="connsiteX2" fmla="*/ 61404 w 90781"/>
                  <a:gd name="connsiteY2" fmla="*/ 94771 h 94770"/>
                  <a:gd name="connsiteX3" fmla="*/ 36714 w 90781"/>
                  <a:gd name="connsiteY3" fmla="*/ 82755 h 94770"/>
                  <a:gd name="connsiteX4" fmla="*/ 0 w 90781"/>
                  <a:gd name="connsiteY4" fmla="*/ 54059 h 94770"/>
                  <a:gd name="connsiteX5" fmla="*/ 12016 w 90781"/>
                  <a:gd name="connsiteY5" fmla="*/ 41377 h 94770"/>
                  <a:gd name="connsiteX6" fmla="*/ 10536 w 90781"/>
                  <a:gd name="connsiteY6" fmla="*/ 18151 h 94770"/>
                  <a:gd name="connsiteX7" fmla="*/ 6678 w 90781"/>
                  <a:gd name="connsiteY7" fmla="*/ 0 h 94770"/>
                  <a:gd name="connsiteX8" fmla="*/ 79424 w 90781"/>
                  <a:gd name="connsiteY8" fmla="*/ 16679 h 94770"/>
                  <a:gd name="connsiteX9" fmla="*/ 79679 w 90781"/>
                  <a:gd name="connsiteY9" fmla="*/ 30069 h 94770"/>
                  <a:gd name="connsiteX10" fmla="*/ 79424 w 90781"/>
                  <a:gd name="connsiteY10" fmla="*/ 48714 h 94770"/>
                  <a:gd name="connsiteX11" fmla="*/ 90782 w 90781"/>
                  <a:gd name="connsiteY11" fmla="*/ 61404 h 9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781" h="94770">
                    <a:moveTo>
                      <a:pt x="90782" y="61404"/>
                    </a:moveTo>
                    <a:cubicBezTo>
                      <a:pt x="90782" y="62078"/>
                      <a:pt x="84103" y="80098"/>
                      <a:pt x="83437" y="81422"/>
                    </a:cubicBezTo>
                    <a:cubicBezTo>
                      <a:pt x="82763" y="82763"/>
                      <a:pt x="61404" y="94771"/>
                      <a:pt x="61404" y="94771"/>
                    </a:cubicBezTo>
                    <a:lnTo>
                      <a:pt x="36714" y="82755"/>
                    </a:lnTo>
                    <a:lnTo>
                      <a:pt x="0" y="54059"/>
                    </a:lnTo>
                    <a:cubicBezTo>
                      <a:pt x="0" y="54059"/>
                      <a:pt x="8677" y="45383"/>
                      <a:pt x="12016" y="41377"/>
                    </a:cubicBezTo>
                    <a:cubicBezTo>
                      <a:pt x="13784" y="39247"/>
                      <a:pt x="12361" y="28276"/>
                      <a:pt x="10536" y="18151"/>
                    </a:cubicBezTo>
                    <a:cubicBezTo>
                      <a:pt x="8915" y="9211"/>
                      <a:pt x="6991" y="938"/>
                      <a:pt x="6678" y="0"/>
                    </a:cubicBezTo>
                    <a:lnTo>
                      <a:pt x="79424" y="16679"/>
                    </a:lnTo>
                    <a:cubicBezTo>
                      <a:pt x="79424" y="16679"/>
                      <a:pt x="79596" y="22897"/>
                      <a:pt x="79679" y="30069"/>
                    </a:cubicBezTo>
                    <a:cubicBezTo>
                      <a:pt x="79761" y="36985"/>
                      <a:pt x="79761" y="44791"/>
                      <a:pt x="79424" y="48714"/>
                    </a:cubicBezTo>
                    <a:cubicBezTo>
                      <a:pt x="78774" y="56741"/>
                      <a:pt x="90782" y="60738"/>
                      <a:pt x="90782" y="61404"/>
                    </a:cubicBezTo>
                    <a:close/>
                  </a:path>
                </a:pathLst>
              </a:custGeom>
              <a:solidFill>
                <a:srgbClr val="FDD1B0"/>
              </a:solidFill>
              <a:ln w="822" cap="flat">
                <a:noFill/>
                <a:prstDash val="solid"/>
                <a:miter/>
              </a:ln>
            </p:spPr>
            <p:txBody>
              <a:bodyPr rtlCol="0" anchor="ctr"/>
              <a:lstStyle/>
              <a:p>
                <a:endParaRPr lang="en-US"/>
              </a:p>
            </p:txBody>
          </p:sp>
          <p:sp>
            <p:nvSpPr>
              <p:cNvPr id="627" name="Freeform 626">
                <a:extLst>
                  <a:ext uri="{FF2B5EF4-FFF2-40B4-BE49-F238E27FC236}">
                    <a16:creationId xmlns:a16="http://schemas.microsoft.com/office/drawing/2014/main" id="{93616FAB-6F97-59C0-204E-497843752970}"/>
                  </a:ext>
                </a:extLst>
              </p:cNvPr>
              <p:cNvSpPr/>
              <p:nvPr/>
            </p:nvSpPr>
            <p:spPr>
              <a:xfrm>
                <a:off x="929431" y="3843634"/>
                <a:ext cx="79201" cy="425575"/>
              </a:xfrm>
              <a:custGeom>
                <a:avLst/>
                <a:gdLst>
                  <a:gd name="connsiteX0" fmla="*/ 19805 w 79201"/>
                  <a:gd name="connsiteY0" fmla="*/ 0 h 425575"/>
                  <a:gd name="connsiteX1" fmla="*/ 30480 w 79201"/>
                  <a:gd name="connsiteY1" fmla="*/ 39379 h 425575"/>
                  <a:gd name="connsiteX2" fmla="*/ 39157 w 79201"/>
                  <a:gd name="connsiteY2" fmla="*/ 111458 h 425575"/>
                  <a:gd name="connsiteX3" fmla="*/ 49478 w 79201"/>
                  <a:gd name="connsiteY3" fmla="*/ 165115 h 425575"/>
                  <a:gd name="connsiteX4" fmla="*/ 59175 w 79201"/>
                  <a:gd name="connsiteY4" fmla="*/ 278308 h 425575"/>
                  <a:gd name="connsiteX5" fmla="*/ 62514 w 79201"/>
                  <a:gd name="connsiteY5" fmla="*/ 321018 h 425575"/>
                  <a:gd name="connsiteX6" fmla="*/ 79202 w 79201"/>
                  <a:gd name="connsiteY6" fmla="*/ 377750 h 425575"/>
                  <a:gd name="connsiteX7" fmla="*/ 64521 w 79201"/>
                  <a:gd name="connsiteY7" fmla="*/ 424465 h 425575"/>
                  <a:gd name="connsiteX8" fmla="*/ 51173 w 79201"/>
                  <a:gd name="connsiteY8" fmla="*/ 418461 h 425575"/>
                  <a:gd name="connsiteX9" fmla="*/ 27815 w 79201"/>
                  <a:gd name="connsiteY9" fmla="*/ 302998 h 425575"/>
                  <a:gd name="connsiteX10" fmla="*/ 35160 w 79201"/>
                  <a:gd name="connsiteY10" fmla="*/ 272962 h 425575"/>
                  <a:gd name="connsiteX11" fmla="*/ 11819 w 79201"/>
                  <a:gd name="connsiteY11" fmla="*/ 202774 h 425575"/>
                  <a:gd name="connsiteX12" fmla="*/ 0 w 79201"/>
                  <a:gd name="connsiteY12" fmla="*/ 119321 h 425575"/>
                  <a:gd name="connsiteX13" fmla="*/ 19805 w 79201"/>
                  <a:gd name="connsiteY13" fmla="*/ 0 h 42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9201" h="425575">
                    <a:moveTo>
                      <a:pt x="19805" y="0"/>
                    </a:moveTo>
                    <a:cubicBezTo>
                      <a:pt x="24476" y="4672"/>
                      <a:pt x="29814" y="25364"/>
                      <a:pt x="30480" y="39379"/>
                    </a:cubicBezTo>
                    <a:cubicBezTo>
                      <a:pt x="31146" y="53393"/>
                      <a:pt x="35818" y="98110"/>
                      <a:pt x="39157" y="111458"/>
                    </a:cubicBezTo>
                    <a:cubicBezTo>
                      <a:pt x="42496" y="124806"/>
                      <a:pt x="47858" y="155393"/>
                      <a:pt x="49478" y="165115"/>
                    </a:cubicBezTo>
                    <a:cubicBezTo>
                      <a:pt x="51691" y="178405"/>
                      <a:pt x="59849" y="268965"/>
                      <a:pt x="59175" y="278308"/>
                    </a:cubicBezTo>
                    <a:cubicBezTo>
                      <a:pt x="58509" y="287651"/>
                      <a:pt x="59175" y="305671"/>
                      <a:pt x="62514" y="321018"/>
                    </a:cubicBezTo>
                    <a:cubicBezTo>
                      <a:pt x="65853" y="336365"/>
                      <a:pt x="79202" y="375077"/>
                      <a:pt x="79202" y="377750"/>
                    </a:cubicBezTo>
                    <a:cubicBezTo>
                      <a:pt x="79202" y="380423"/>
                      <a:pt x="68526" y="422466"/>
                      <a:pt x="64521" y="424465"/>
                    </a:cubicBezTo>
                    <a:cubicBezTo>
                      <a:pt x="60516" y="426464"/>
                      <a:pt x="53171" y="426464"/>
                      <a:pt x="51173" y="418461"/>
                    </a:cubicBezTo>
                    <a:cubicBezTo>
                      <a:pt x="49174" y="410459"/>
                      <a:pt x="27815" y="302998"/>
                      <a:pt x="27815" y="302998"/>
                    </a:cubicBezTo>
                    <a:cubicBezTo>
                      <a:pt x="27815" y="302998"/>
                      <a:pt x="37824" y="286977"/>
                      <a:pt x="35160" y="272962"/>
                    </a:cubicBezTo>
                    <a:cubicBezTo>
                      <a:pt x="32487" y="258948"/>
                      <a:pt x="11819" y="202774"/>
                      <a:pt x="11819" y="202774"/>
                    </a:cubicBezTo>
                    <a:lnTo>
                      <a:pt x="0" y="119321"/>
                    </a:lnTo>
                    <a:lnTo>
                      <a:pt x="19805" y="0"/>
                    </a:lnTo>
                    <a:close/>
                  </a:path>
                </a:pathLst>
              </a:custGeom>
              <a:solidFill>
                <a:srgbClr val="FDD1B0"/>
              </a:solidFill>
              <a:ln w="822" cap="flat">
                <a:noFill/>
                <a:prstDash val="solid"/>
                <a:miter/>
              </a:ln>
            </p:spPr>
            <p:txBody>
              <a:bodyPr rtlCol="0" anchor="ctr"/>
              <a:lstStyle/>
              <a:p>
                <a:endParaRPr lang="en-US"/>
              </a:p>
            </p:txBody>
          </p:sp>
          <p:sp>
            <p:nvSpPr>
              <p:cNvPr id="628" name="Freeform 627">
                <a:extLst>
                  <a:ext uri="{FF2B5EF4-FFF2-40B4-BE49-F238E27FC236}">
                    <a16:creationId xmlns:a16="http://schemas.microsoft.com/office/drawing/2014/main" id="{60012624-77C1-7C15-6BBD-59C973349F6F}"/>
                  </a:ext>
                </a:extLst>
              </p:cNvPr>
              <p:cNvSpPr/>
              <p:nvPr/>
            </p:nvSpPr>
            <p:spPr>
              <a:xfrm>
                <a:off x="873151" y="4380223"/>
                <a:ext cx="114939" cy="278312"/>
              </a:xfrm>
              <a:custGeom>
                <a:avLst/>
                <a:gdLst>
                  <a:gd name="connsiteX0" fmla="*/ 0 w 114939"/>
                  <a:gd name="connsiteY0" fmla="*/ 0 h 278312"/>
                  <a:gd name="connsiteX1" fmla="*/ 5338 w 114939"/>
                  <a:gd name="connsiteY1" fmla="*/ 34707 h 278312"/>
                  <a:gd name="connsiteX2" fmla="*/ 17354 w 114939"/>
                  <a:gd name="connsiteY2" fmla="*/ 116130 h 278312"/>
                  <a:gd name="connsiteX3" fmla="*/ 41377 w 114939"/>
                  <a:gd name="connsiteY3" fmla="*/ 213573 h 278312"/>
                  <a:gd name="connsiteX4" fmla="*/ 37372 w 114939"/>
                  <a:gd name="connsiteY4" fmla="*/ 268965 h 278312"/>
                  <a:gd name="connsiteX5" fmla="*/ 79169 w 114939"/>
                  <a:gd name="connsiteY5" fmla="*/ 276211 h 278312"/>
                  <a:gd name="connsiteX6" fmla="*/ 111450 w 114939"/>
                  <a:gd name="connsiteY6" fmla="*/ 276309 h 278312"/>
                  <a:gd name="connsiteX7" fmla="*/ 110117 w 114939"/>
                  <a:gd name="connsiteY7" fmla="*/ 248280 h 278312"/>
                  <a:gd name="connsiteX8" fmla="*/ 90099 w 114939"/>
                  <a:gd name="connsiteY8" fmla="*/ 230261 h 278312"/>
                  <a:gd name="connsiteX9" fmla="*/ 76085 w 114939"/>
                  <a:gd name="connsiteY9" fmla="*/ 167524 h 278312"/>
                  <a:gd name="connsiteX10" fmla="*/ 72079 w 114939"/>
                  <a:gd name="connsiteY10" fmla="*/ 76093 h 278312"/>
                  <a:gd name="connsiteX11" fmla="*/ 56058 w 114939"/>
                  <a:gd name="connsiteY11" fmla="*/ 8 h 278312"/>
                  <a:gd name="connsiteX12" fmla="*/ 0 w 114939"/>
                  <a:gd name="connsiteY12" fmla="*/ 8 h 278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4939" h="278312">
                    <a:moveTo>
                      <a:pt x="0" y="0"/>
                    </a:moveTo>
                    <a:cubicBezTo>
                      <a:pt x="0" y="1332"/>
                      <a:pt x="7344" y="22025"/>
                      <a:pt x="5338" y="34707"/>
                    </a:cubicBezTo>
                    <a:cubicBezTo>
                      <a:pt x="3339" y="47390"/>
                      <a:pt x="8677" y="96111"/>
                      <a:pt x="17354" y="116130"/>
                    </a:cubicBezTo>
                    <a:cubicBezTo>
                      <a:pt x="26030" y="136148"/>
                      <a:pt x="42718" y="196220"/>
                      <a:pt x="41377" y="213573"/>
                    </a:cubicBezTo>
                    <a:cubicBezTo>
                      <a:pt x="40045" y="230927"/>
                      <a:pt x="32034" y="264960"/>
                      <a:pt x="37372" y="268965"/>
                    </a:cubicBezTo>
                    <a:cubicBezTo>
                      <a:pt x="42710" y="272970"/>
                      <a:pt x="60483" y="271539"/>
                      <a:pt x="79169" y="276211"/>
                    </a:cubicBezTo>
                    <a:cubicBezTo>
                      <a:pt x="97855" y="280882"/>
                      <a:pt x="111450" y="276309"/>
                      <a:pt x="111450" y="276309"/>
                    </a:cubicBezTo>
                    <a:cubicBezTo>
                      <a:pt x="111450" y="276309"/>
                      <a:pt x="120127" y="255617"/>
                      <a:pt x="110117" y="248280"/>
                    </a:cubicBezTo>
                    <a:cubicBezTo>
                      <a:pt x="100108" y="240936"/>
                      <a:pt x="95437" y="243609"/>
                      <a:pt x="90099" y="230261"/>
                    </a:cubicBezTo>
                    <a:cubicBezTo>
                      <a:pt x="84761" y="216912"/>
                      <a:pt x="79424" y="193555"/>
                      <a:pt x="76085" y="167524"/>
                    </a:cubicBezTo>
                    <a:cubicBezTo>
                      <a:pt x="72745" y="141494"/>
                      <a:pt x="74086" y="93447"/>
                      <a:pt x="72079" y="76093"/>
                    </a:cubicBezTo>
                    <a:cubicBezTo>
                      <a:pt x="70081" y="58739"/>
                      <a:pt x="56058" y="8"/>
                      <a:pt x="56058" y="8"/>
                    </a:cubicBezTo>
                    <a:lnTo>
                      <a:pt x="0" y="8"/>
                    </a:lnTo>
                    <a:close/>
                  </a:path>
                </a:pathLst>
              </a:custGeom>
              <a:solidFill>
                <a:srgbClr val="FDD1B0"/>
              </a:solidFill>
              <a:ln w="822" cap="flat">
                <a:noFill/>
                <a:prstDash val="solid"/>
                <a:miter/>
              </a:ln>
            </p:spPr>
            <p:txBody>
              <a:bodyPr rtlCol="0" anchor="ctr"/>
              <a:lstStyle/>
              <a:p>
                <a:endParaRPr lang="en-US"/>
              </a:p>
            </p:txBody>
          </p:sp>
          <p:sp>
            <p:nvSpPr>
              <p:cNvPr id="629" name="Freeform 628">
                <a:extLst>
                  <a:ext uri="{FF2B5EF4-FFF2-40B4-BE49-F238E27FC236}">
                    <a16:creationId xmlns:a16="http://schemas.microsoft.com/office/drawing/2014/main" id="{C9855F02-7606-F35D-23B2-559700568C24}"/>
                  </a:ext>
                </a:extLst>
              </p:cNvPr>
              <p:cNvSpPr/>
              <p:nvPr/>
            </p:nvSpPr>
            <p:spPr>
              <a:xfrm>
                <a:off x="800405" y="3742185"/>
                <a:ext cx="72992" cy="35866"/>
              </a:xfrm>
              <a:custGeom>
                <a:avLst/>
                <a:gdLst>
                  <a:gd name="connsiteX0" fmla="*/ 72992 w 72992"/>
                  <a:gd name="connsiteY0" fmla="*/ 30077 h 35866"/>
                  <a:gd name="connsiteX1" fmla="*/ 49725 w 72992"/>
                  <a:gd name="connsiteY1" fmla="*/ 35826 h 35866"/>
                  <a:gd name="connsiteX2" fmla="*/ 3857 w 72992"/>
                  <a:gd name="connsiteY2" fmla="*/ 18151 h 35866"/>
                  <a:gd name="connsiteX3" fmla="*/ 0 w 72992"/>
                  <a:gd name="connsiteY3" fmla="*/ 0 h 35866"/>
                  <a:gd name="connsiteX4" fmla="*/ 72745 w 72992"/>
                  <a:gd name="connsiteY4" fmla="*/ 16679 h 35866"/>
                  <a:gd name="connsiteX5" fmla="*/ 72992 w 72992"/>
                  <a:gd name="connsiteY5" fmla="*/ 30077 h 35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992" h="35866">
                    <a:moveTo>
                      <a:pt x="72992" y="30077"/>
                    </a:moveTo>
                    <a:cubicBezTo>
                      <a:pt x="66997" y="33901"/>
                      <a:pt x="59381" y="36204"/>
                      <a:pt x="49725" y="35826"/>
                    </a:cubicBezTo>
                    <a:cubicBezTo>
                      <a:pt x="27692" y="34962"/>
                      <a:pt x="12797" y="25833"/>
                      <a:pt x="3857" y="18151"/>
                    </a:cubicBezTo>
                    <a:cubicBezTo>
                      <a:pt x="2237" y="9211"/>
                      <a:pt x="313" y="938"/>
                      <a:pt x="0" y="0"/>
                    </a:cubicBezTo>
                    <a:lnTo>
                      <a:pt x="72745" y="16679"/>
                    </a:lnTo>
                    <a:cubicBezTo>
                      <a:pt x="72737" y="16687"/>
                      <a:pt x="72910" y="22905"/>
                      <a:pt x="72992" y="30077"/>
                    </a:cubicBezTo>
                    <a:close/>
                  </a:path>
                </a:pathLst>
              </a:custGeom>
              <a:solidFill>
                <a:srgbClr val="FDD1B0"/>
              </a:solidFill>
              <a:ln w="822" cap="flat">
                <a:noFill/>
                <a:prstDash val="solid"/>
                <a:miter/>
              </a:ln>
            </p:spPr>
            <p:txBody>
              <a:bodyPr rtlCol="0" anchor="ctr"/>
              <a:lstStyle/>
              <a:p>
                <a:endParaRPr lang="en-US"/>
              </a:p>
            </p:txBody>
          </p:sp>
          <p:sp>
            <p:nvSpPr>
              <p:cNvPr id="630" name="Freeform 629">
                <a:extLst>
                  <a:ext uri="{FF2B5EF4-FFF2-40B4-BE49-F238E27FC236}">
                    <a16:creationId xmlns:a16="http://schemas.microsoft.com/office/drawing/2014/main" id="{27C7DDB0-2BC1-2871-05E4-3A8521CDEBBE}"/>
                  </a:ext>
                </a:extLst>
              </p:cNvPr>
              <p:cNvSpPr/>
              <p:nvPr/>
            </p:nvSpPr>
            <p:spPr>
              <a:xfrm>
                <a:off x="742263" y="4383804"/>
                <a:ext cx="67619" cy="272758"/>
              </a:xfrm>
              <a:custGeom>
                <a:avLst/>
                <a:gdLst>
                  <a:gd name="connsiteX0" fmla="*/ 2076 w 67619"/>
                  <a:gd name="connsiteY0" fmla="*/ 1090 h 272758"/>
                  <a:gd name="connsiteX1" fmla="*/ 744 w 67619"/>
                  <a:gd name="connsiteY1" fmla="*/ 38462 h 272758"/>
                  <a:gd name="connsiteX2" fmla="*/ 12760 w 67619"/>
                  <a:gd name="connsiteY2" fmla="*/ 173278 h 272758"/>
                  <a:gd name="connsiteX3" fmla="*/ 5835 w 67619"/>
                  <a:gd name="connsiteY3" fmla="*/ 244411 h 272758"/>
                  <a:gd name="connsiteX4" fmla="*/ 6748 w 67619"/>
                  <a:gd name="connsiteY4" fmla="*/ 272728 h 272758"/>
                  <a:gd name="connsiteX5" fmla="*/ 60807 w 67619"/>
                  <a:gd name="connsiteY5" fmla="*/ 262719 h 272758"/>
                  <a:gd name="connsiteX6" fmla="*/ 55470 w 67619"/>
                  <a:gd name="connsiteY6" fmla="*/ 218668 h 272758"/>
                  <a:gd name="connsiteX7" fmla="*/ 48800 w 67619"/>
                  <a:gd name="connsiteY7" fmla="*/ 174618 h 272758"/>
                  <a:gd name="connsiteX8" fmla="*/ 58143 w 67619"/>
                  <a:gd name="connsiteY8" fmla="*/ 75842 h 272758"/>
                  <a:gd name="connsiteX9" fmla="*/ 65487 w 67619"/>
                  <a:gd name="connsiteY9" fmla="*/ 4429 h 272758"/>
                  <a:gd name="connsiteX10" fmla="*/ 2076 w 67619"/>
                  <a:gd name="connsiteY10" fmla="*/ 1090 h 272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619" h="272758">
                    <a:moveTo>
                      <a:pt x="2076" y="1090"/>
                    </a:moveTo>
                    <a:cubicBezTo>
                      <a:pt x="2076" y="1090"/>
                      <a:pt x="4749" y="12440"/>
                      <a:pt x="744" y="38462"/>
                    </a:cubicBezTo>
                    <a:cubicBezTo>
                      <a:pt x="-3261" y="64493"/>
                      <a:pt x="10087" y="153251"/>
                      <a:pt x="12760" y="173278"/>
                    </a:cubicBezTo>
                    <a:cubicBezTo>
                      <a:pt x="15433" y="193296"/>
                      <a:pt x="8927" y="233448"/>
                      <a:pt x="5835" y="244411"/>
                    </a:cubicBezTo>
                    <a:cubicBezTo>
                      <a:pt x="2742" y="255374"/>
                      <a:pt x="4083" y="272053"/>
                      <a:pt x="6748" y="272728"/>
                    </a:cubicBezTo>
                    <a:cubicBezTo>
                      <a:pt x="9413" y="273402"/>
                      <a:pt x="60807" y="262719"/>
                      <a:pt x="60807" y="262719"/>
                    </a:cubicBezTo>
                    <a:cubicBezTo>
                      <a:pt x="60807" y="262719"/>
                      <a:pt x="60141" y="237354"/>
                      <a:pt x="55470" y="218668"/>
                    </a:cubicBezTo>
                    <a:cubicBezTo>
                      <a:pt x="50798" y="199983"/>
                      <a:pt x="48800" y="189973"/>
                      <a:pt x="48800" y="174618"/>
                    </a:cubicBezTo>
                    <a:cubicBezTo>
                      <a:pt x="48800" y="159263"/>
                      <a:pt x="60149" y="89857"/>
                      <a:pt x="58143" y="75842"/>
                    </a:cubicBezTo>
                    <a:cubicBezTo>
                      <a:pt x="56144" y="61828"/>
                      <a:pt x="49466" y="11774"/>
                      <a:pt x="65487" y="4429"/>
                    </a:cubicBezTo>
                    <a:cubicBezTo>
                      <a:pt x="81500" y="-2915"/>
                      <a:pt x="2076" y="1090"/>
                      <a:pt x="2076" y="1090"/>
                    </a:cubicBezTo>
                    <a:close/>
                  </a:path>
                </a:pathLst>
              </a:custGeom>
              <a:solidFill>
                <a:srgbClr val="FDD1B0"/>
              </a:solidFill>
              <a:ln w="822" cap="flat">
                <a:noFill/>
                <a:prstDash val="solid"/>
                <a:miter/>
              </a:ln>
            </p:spPr>
            <p:txBody>
              <a:bodyPr rtlCol="0" anchor="ctr"/>
              <a:lstStyle/>
              <a:p>
                <a:endParaRPr lang="en-US"/>
              </a:p>
            </p:txBody>
          </p:sp>
          <p:sp>
            <p:nvSpPr>
              <p:cNvPr id="631" name="Freeform 630">
                <a:extLst>
                  <a:ext uri="{FF2B5EF4-FFF2-40B4-BE49-F238E27FC236}">
                    <a16:creationId xmlns:a16="http://schemas.microsoft.com/office/drawing/2014/main" id="{FCF80212-039D-E80E-8773-8FF744111D93}"/>
                  </a:ext>
                </a:extLst>
              </p:cNvPr>
              <p:cNvSpPr/>
              <p:nvPr/>
            </p:nvSpPr>
            <p:spPr>
              <a:xfrm>
                <a:off x="787860" y="3628369"/>
                <a:ext cx="107765" cy="141564"/>
              </a:xfrm>
              <a:custGeom>
                <a:avLst/>
                <a:gdLst>
                  <a:gd name="connsiteX0" fmla="*/ 44777 w 107765"/>
                  <a:gd name="connsiteY0" fmla="*/ 1725 h 141564"/>
                  <a:gd name="connsiteX1" fmla="*/ 3367 w 107765"/>
                  <a:gd name="connsiteY1" fmla="*/ 55710 h 141564"/>
                  <a:gd name="connsiteX2" fmla="*/ 6871 w 107765"/>
                  <a:gd name="connsiteY2" fmla="*/ 114162 h 141564"/>
                  <a:gd name="connsiteX3" fmla="*/ 62262 w 107765"/>
                  <a:gd name="connsiteY3" fmla="*/ 141524 h 141564"/>
                  <a:gd name="connsiteX4" fmla="*/ 106979 w 107765"/>
                  <a:gd name="connsiteY4" fmla="*/ 96808 h 141564"/>
                  <a:gd name="connsiteX5" fmla="*/ 76943 w 107765"/>
                  <a:gd name="connsiteY5" fmla="*/ 3370 h 141564"/>
                  <a:gd name="connsiteX6" fmla="*/ 44777 w 107765"/>
                  <a:gd name="connsiteY6" fmla="*/ 1725 h 141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765" h="141564">
                    <a:moveTo>
                      <a:pt x="44777" y="1725"/>
                    </a:moveTo>
                    <a:cubicBezTo>
                      <a:pt x="20318" y="8016"/>
                      <a:pt x="9749" y="31275"/>
                      <a:pt x="3367" y="55710"/>
                    </a:cubicBezTo>
                    <a:cubicBezTo>
                      <a:pt x="-227" y="69470"/>
                      <a:pt x="-3180" y="102705"/>
                      <a:pt x="6871" y="114162"/>
                    </a:cubicBezTo>
                    <a:cubicBezTo>
                      <a:pt x="11230" y="119129"/>
                      <a:pt x="28230" y="140192"/>
                      <a:pt x="62262" y="141524"/>
                    </a:cubicBezTo>
                    <a:cubicBezTo>
                      <a:pt x="96304" y="142857"/>
                      <a:pt x="104972" y="110822"/>
                      <a:pt x="106979" y="96808"/>
                    </a:cubicBezTo>
                    <a:cubicBezTo>
                      <a:pt x="108977" y="82793"/>
                      <a:pt x="109652" y="15386"/>
                      <a:pt x="76943" y="3370"/>
                    </a:cubicBezTo>
                    <a:cubicBezTo>
                      <a:pt x="65848" y="-710"/>
                      <a:pt x="54836" y="-866"/>
                      <a:pt x="44777" y="1725"/>
                    </a:cubicBezTo>
                    <a:close/>
                  </a:path>
                </a:pathLst>
              </a:custGeom>
              <a:solidFill>
                <a:srgbClr val="FDD1B0"/>
              </a:solidFill>
              <a:ln w="822" cap="flat">
                <a:noFill/>
                <a:prstDash val="solid"/>
                <a:miter/>
              </a:ln>
            </p:spPr>
            <p:txBody>
              <a:bodyPr rtlCol="0" anchor="ctr"/>
              <a:lstStyle/>
              <a:p>
                <a:endParaRPr lang="en-US"/>
              </a:p>
            </p:txBody>
          </p:sp>
          <p:sp>
            <p:nvSpPr>
              <p:cNvPr id="632" name="Freeform 631">
                <a:extLst>
                  <a:ext uri="{FF2B5EF4-FFF2-40B4-BE49-F238E27FC236}">
                    <a16:creationId xmlns:a16="http://schemas.microsoft.com/office/drawing/2014/main" id="{2F903BEC-C7F2-D725-1988-4503562D1DDB}"/>
                  </a:ext>
                </a:extLst>
              </p:cNvPr>
              <p:cNvSpPr/>
              <p:nvPr/>
            </p:nvSpPr>
            <p:spPr>
              <a:xfrm>
                <a:off x="771653" y="3699002"/>
                <a:ext cx="26745" cy="33620"/>
              </a:xfrm>
              <a:custGeom>
                <a:avLst/>
                <a:gdLst>
                  <a:gd name="connsiteX0" fmla="*/ 22740 w 26745"/>
                  <a:gd name="connsiteY0" fmla="*/ 12489 h 33620"/>
                  <a:gd name="connsiteX1" fmla="*/ 2721 w 26745"/>
                  <a:gd name="connsiteY1" fmla="*/ 473 h 33620"/>
                  <a:gd name="connsiteX2" fmla="*/ 9392 w 26745"/>
                  <a:gd name="connsiteY2" fmla="*/ 29168 h 33620"/>
                  <a:gd name="connsiteX3" fmla="*/ 26745 w 26745"/>
                  <a:gd name="connsiteY3" fmla="*/ 31167 h 33620"/>
                  <a:gd name="connsiteX4" fmla="*/ 22740 w 26745"/>
                  <a:gd name="connsiteY4" fmla="*/ 12489 h 33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5" h="33620">
                    <a:moveTo>
                      <a:pt x="22740" y="12489"/>
                    </a:moveTo>
                    <a:cubicBezTo>
                      <a:pt x="22740" y="12489"/>
                      <a:pt x="8059" y="-2858"/>
                      <a:pt x="2721" y="473"/>
                    </a:cubicBezTo>
                    <a:cubicBezTo>
                      <a:pt x="-2616" y="3812"/>
                      <a:pt x="49" y="20492"/>
                      <a:pt x="9392" y="29168"/>
                    </a:cubicBezTo>
                    <a:cubicBezTo>
                      <a:pt x="18735" y="37845"/>
                      <a:pt x="26745" y="31167"/>
                      <a:pt x="26745" y="31167"/>
                    </a:cubicBezTo>
                    <a:lnTo>
                      <a:pt x="22740" y="12489"/>
                    </a:lnTo>
                    <a:close/>
                  </a:path>
                </a:pathLst>
              </a:custGeom>
              <a:solidFill>
                <a:srgbClr val="FDD1B0"/>
              </a:solidFill>
              <a:ln w="822" cap="flat">
                <a:noFill/>
                <a:prstDash val="solid"/>
                <a:miter/>
              </a:ln>
            </p:spPr>
            <p:txBody>
              <a:bodyPr rtlCol="0" anchor="ctr"/>
              <a:lstStyle/>
              <a:p>
                <a:endParaRPr lang="en-US"/>
              </a:p>
            </p:txBody>
          </p:sp>
          <p:sp>
            <p:nvSpPr>
              <p:cNvPr id="633" name="Freeform 632">
                <a:extLst>
                  <a:ext uri="{FF2B5EF4-FFF2-40B4-BE49-F238E27FC236}">
                    <a16:creationId xmlns:a16="http://schemas.microsoft.com/office/drawing/2014/main" id="{E52FA312-96DF-8F8B-7AFB-158093AD8374}"/>
                  </a:ext>
                </a:extLst>
              </p:cNvPr>
              <p:cNvSpPr/>
              <p:nvPr/>
            </p:nvSpPr>
            <p:spPr>
              <a:xfrm>
                <a:off x="892503" y="3700426"/>
                <a:ext cx="7678" cy="28471"/>
              </a:xfrm>
              <a:custGeom>
                <a:avLst/>
                <a:gdLst>
                  <a:gd name="connsiteX0" fmla="*/ 1332 w 7678"/>
                  <a:gd name="connsiteY0" fmla="*/ 5728 h 28471"/>
                  <a:gd name="connsiteX1" fmla="*/ 6670 w 7678"/>
                  <a:gd name="connsiteY1" fmla="*/ 1056 h 28471"/>
                  <a:gd name="connsiteX2" fmla="*/ 4671 w 7678"/>
                  <a:gd name="connsiteY2" fmla="*/ 25746 h 28471"/>
                  <a:gd name="connsiteX3" fmla="*/ 0 w 7678"/>
                  <a:gd name="connsiteY3" fmla="*/ 28419 h 28471"/>
                  <a:gd name="connsiteX4" fmla="*/ 1332 w 7678"/>
                  <a:gd name="connsiteY4" fmla="*/ 5728 h 28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8" h="28471">
                    <a:moveTo>
                      <a:pt x="1332" y="5728"/>
                    </a:moveTo>
                    <a:cubicBezTo>
                      <a:pt x="1332" y="5728"/>
                      <a:pt x="4005" y="-2949"/>
                      <a:pt x="6670" y="1056"/>
                    </a:cubicBezTo>
                    <a:cubicBezTo>
                      <a:pt x="9343" y="5062"/>
                      <a:pt x="6004" y="22415"/>
                      <a:pt x="4671" y="25746"/>
                    </a:cubicBezTo>
                    <a:cubicBezTo>
                      <a:pt x="3339" y="29077"/>
                      <a:pt x="0" y="28419"/>
                      <a:pt x="0" y="28419"/>
                    </a:cubicBezTo>
                    <a:lnTo>
                      <a:pt x="1332" y="5728"/>
                    </a:lnTo>
                    <a:close/>
                  </a:path>
                </a:pathLst>
              </a:custGeom>
              <a:solidFill>
                <a:srgbClr val="FDD1B0"/>
              </a:solidFill>
              <a:ln w="822" cap="flat">
                <a:noFill/>
                <a:prstDash val="solid"/>
                <a:miter/>
              </a:ln>
            </p:spPr>
            <p:txBody>
              <a:bodyPr rtlCol="0" anchor="ctr"/>
              <a:lstStyle/>
              <a:p>
                <a:endParaRPr lang="en-US"/>
              </a:p>
            </p:txBody>
          </p:sp>
          <p:sp>
            <p:nvSpPr>
              <p:cNvPr id="634" name="Freeform 633">
                <a:extLst>
                  <a:ext uri="{FF2B5EF4-FFF2-40B4-BE49-F238E27FC236}">
                    <a16:creationId xmlns:a16="http://schemas.microsoft.com/office/drawing/2014/main" id="{8127976A-139E-CB80-3443-BDAD93A29DC9}"/>
                  </a:ext>
                </a:extLst>
              </p:cNvPr>
              <p:cNvSpPr/>
              <p:nvPr/>
            </p:nvSpPr>
            <p:spPr>
              <a:xfrm>
                <a:off x="840383" y="3613381"/>
                <a:ext cx="57459" cy="64734"/>
              </a:xfrm>
              <a:custGeom>
                <a:avLst/>
                <a:gdLst>
                  <a:gd name="connsiteX0" fmla="*/ 67 w 57459"/>
                  <a:gd name="connsiteY0" fmla="*/ 0 h 64734"/>
                  <a:gd name="connsiteX1" fmla="*/ 8069 w 57459"/>
                  <a:gd name="connsiteY1" fmla="*/ 14985 h 64734"/>
                  <a:gd name="connsiteX2" fmla="*/ 48426 w 57459"/>
                  <a:gd name="connsiteY2" fmla="*/ 48286 h 64734"/>
                  <a:gd name="connsiteX3" fmla="*/ 57457 w 57459"/>
                  <a:gd name="connsiteY3" fmla="*/ 64735 h 64734"/>
                  <a:gd name="connsiteX4" fmla="*/ 36098 w 57459"/>
                  <a:gd name="connsiteY4" fmla="*/ 14681 h 64734"/>
                  <a:gd name="connsiteX5" fmla="*/ 14073 w 57459"/>
                  <a:gd name="connsiteY5" fmla="*/ 5338 h 64734"/>
                  <a:gd name="connsiteX6" fmla="*/ 67 w 57459"/>
                  <a:gd name="connsiteY6" fmla="*/ 0 h 64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459" h="64734">
                    <a:moveTo>
                      <a:pt x="67" y="0"/>
                    </a:moveTo>
                    <a:cubicBezTo>
                      <a:pt x="67" y="0"/>
                      <a:pt x="-1274" y="7279"/>
                      <a:pt x="8069" y="14985"/>
                    </a:cubicBezTo>
                    <a:cubicBezTo>
                      <a:pt x="17412" y="22691"/>
                      <a:pt x="47407" y="43178"/>
                      <a:pt x="48426" y="48286"/>
                    </a:cubicBezTo>
                    <a:cubicBezTo>
                      <a:pt x="49455" y="53393"/>
                      <a:pt x="57457" y="64735"/>
                      <a:pt x="57457" y="64735"/>
                    </a:cubicBezTo>
                    <a:cubicBezTo>
                      <a:pt x="57457" y="64735"/>
                      <a:pt x="58123" y="24024"/>
                      <a:pt x="36098" y="14681"/>
                    </a:cubicBezTo>
                    <a:cubicBezTo>
                      <a:pt x="14073" y="5338"/>
                      <a:pt x="14073" y="5338"/>
                      <a:pt x="14073" y="5338"/>
                    </a:cubicBezTo>
                    <a:lnTo>
                      <a:pt x="67" y="0"/>
                    </a:lnTo>
                    <a:close/>
                  </a:path>
                </a:pathLst>
              </a:custGeom>
              <a:solidFill>
                <a:srgbClr val="2C2D30"/>
              </a:solidFill>
              <a:ln w="822" cap="flat">
                <a:noFill/>
                <a:prstDash val="solid"/>
                <a:miter/>
              </a:ln>
            </p:spPr>
            <p:txBody>
              <a:bodyPr rtlCol="0" anchor="ctr"/>
              <a:lstStyle/>
              <a:p>
                <a:endParaRPr lang="en-US"/>
              </a:p>
            </p:txBody>
          </p:sp>
          <p:sp>
            <p:nvSpPr>
              <p:cNvPr id="635" name="Freeform 634">
                <a:extLst>
                  <a:ext uri="{FF2B5EF4-FFF2-40B4-BE49-F238E27FC236}">
                    <a16:creationId xmlns:a16="http://schemas.microsoft.com/office/drawing/2014/main" id="{5DB92F44-3168-D60D-5327-A09D0A9AE2E3}"/>
                  </a:ext>
                </a:extLst>
              </p:cNvPr>
              <p:cNvSpPr/>
              <p:nvPr/>
            </p:nvSpPr>
            <p:spPr>
              <a:xfrm>
                <a:off x="783135" y="3617337"/>
                <a:ext cx="65901" cy="74258"/>
              </a:xfrm>
              <a:custGeom>
                <a:avLst/>
                <a:gdLst>
                  <a:gd name="connsiteX0" fmla="*/ 65054 w 65901"/>
                  <a:gd name="connsiteY0" fmla="*/ 0 h 74258"/>
                  <a:gd name="connsiteX1" fmla="*/ 60621 w 65901"/>
                  <a:gd name="connsiteY1" fmla="*/ 15511 h 74258"/>
                  <a:gd name="connsiteX2" fmla="*/ 583 w 65901"/>
                  <a:gd name="connsiteY2" fmla="*/ 73469 h 74258"/>
                  <a:gd name="connsiteX3" fmla="*/ 11258 w 65901"/>
                  <a:gd name="connsiteY3" fmla="*/ 28753 h 74258"/>
                  <a:gd name="connsiteX4" fmla="*/ 65054 w 65901"/>
                  <a:gd name="connsiteY4" fmla="*/ 0 h 7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01" h="74258">
                    <a:moveTo>
                      <a:pt x="65054" y="0"/>
                    </a:moveTo>
                    <a:cubicBezTo>
                      <a:pt x="65720" y="666"/>
                      <a:pt x="67966" y="10840"/>
                      <a:pt x="60621" y="15511"/>
                    </a:cubicBezTo>
                    <a:cubicBezTo>
                      <a:pt x="53277" y="20183"/>
                      <a:pt x="1915" y="66791"/>
                      <a:pt x="583" y="73469"/>
                    </a:cubicBezTo>
                    <a:cubicBezTo>
                      <a:pt x="-750" y="80139"/>
                      <a:pt x="-750" y="42767"/>
                      <a:pt x="11258" y="28753"/>
                    </a:cubicBezTo>
                    <a:cubicBezTo>
                      <a:pt x="23266" y="14738"/>
                      <a:pt x="65054" y="0"/>
                      <a:pt x="65054" y="0"/>
                    </a:cubicBezTo>
                    <a:close/>
                  </a:path>
                </a:pathLst>
              </a:custGeom>
              <a:solidFill>
                <a:srgbClr val="2C2D30"/>
              </a:solidFill>
              <a:ln w="822" cap="flat">
                <a:noFill/>
                <a:prstDash val="solid"/>
                <a:miter/>
              </a:ln>
            </p:spPr>
            <p:txBody>
              <a:bodyPr rtlCol="0" anchor="ctr"/>
              <a:lstStyle/>
              <a:p>
                <a:endParaRPr lang="en-US"/>
              </a:p>
            </p:txBody>
          </p:sp>
          <p:sp>
            <p:nvSpPr>
              <p:cNvPr id="636" name="Freeform 635">
                <a:extLst>
                  <a:ext uri="{FF2B5EF4-FFF2-40B4-BE49-F238E27FC236}">
                    <a16:creationId xmlns:a16="http://schemas.microsoft.com/office/drawing/2014/main" id="{8108FD63-BA94-994D-A61C-152F0BE958E2}"/>
                  </a:ext>
                </a:extLst>
              </p:cNvPr>
              <p:cNvSpPr/>
              <p:nvPr/>
            </p:nvSpPr>
            <p:spPr>
              <a:xfrm>
                <a:off x="689101" y="3789557"/>
                <a:ext cx="316191" cy="607598"/>
              </a:xfrm>
              <a:custGeom>
                <a:avLst/>
                <a:gdLst>
                  <a:gd name="connsiteX0" fmla="*/ 316192 w 316191"/>
                  <a:gd name="connsiteY0" fmla="*/ 585328 h 607598"/>
                  <a:gd name="connsiteX1" fmla="*/ 248784 w 316191"/>
                  <a:gd name="connsiteY1" fmla="*/ 598010 h 607598"/>
                  <a:gd name="connsiteX2" fmla="*/ 184715 w 316191"/>
                  <a:gd name="connsiteY2" fmla="*/ 605346 h 607598"/>
                  <a:gd name="connsiteX3" fmla="*/ 116642 w 316191"/>
                  <a:gd name="connsiteY3" fmla="*/ 607353 h 607598"/>
                  <a:gd name="connsiteX4" fmla="*/ 47901 w 316191"/>
                  <a:gd name="connsiteY4" fmla="*/ 600675 h 607598"/>
                  <a:gd name="connsiteX5" fmla="*/ 48568 w 316191"/>
                  <a:gd name="connsiteY5" fmla="*/ 587992 h 607598"/>
                  <a:gd name="connsiteX6" fmla="*/ 512 w 316191"/>
                  <a:gd name="connsiteY6" fmla="*/ 576651 h 607598"/>
                  <a:gd name="connsiteX7" fmla="*/ 9855 w 316191"/>
                  <a:gd name="connsiteY7" fmla="*/ 491890 h 607598"/>
                  <a:gd name="connsiteX8" fmla="*/ 55904 w 316191"/>
                  <a:gd name="connsiteY8" fmla="*/ 280323 h 607598"/>
                  <a:gd name="connsiteX9" fmla="*/ 82543 w 316191"/>
                  <a:gd name="connsiteY9" fmla="*/ 226239 h 607598"/>
                  <a:gd name="connsiteX10" fmla="*/ 82600 w 316191"/>
                  <a:gd name="connsiteY10" fmla="*/ 221592 h 607598"/>
                  <a:gd name="connsiteX11" fmla="*/ 80684 w 316191"/>
                  <a:gd name="connsiteY11" fmla="*/ 205275 h 607598"/>
                  <a:gd name="connsiteX12" fmla="*/ 71259 w 316191"/>
                  <a:gd name="connsiteY12" fmla="*/ 158856 h 607598"/>
                  <a:gd name="connsiteX13" fmla="*/ 57244 w 316191"/>
                  <a:gd name="connsiteY13" fmla="*/ 53410 h 607598"/>
                  <a:gd name="connsiteX14" fmla="*/ 43896 w 316191"/>
                  <a:gd name="connsiteY14" fmla="*/ 51411 h 607598"/>
                  <a:gd name="connsiteX15" fmla="*/ 71925 w 316191"/>
                  <a:gd name="connsiteY15" fmla="*/ 30719 h 607598"/>
                  <a:gd name="connsiteX16" fmla="*/ 105958 w 316191"/>
                  <a:gd name="connsiteY16" fmla="*/ 17 h 607598"/>
                  <a:gd name="connsiteX17" fmla="*/ 139999 w 316191"/>
                  <a:gd name="connsiteY17" fmla="*/ 28046 h 607598"/>
                  <a:gd name="connsiteX18" fmla="*/ 180044 w 316191"/>
                  <a:gd name="connsiteY18" fmla="*/ 30719 h 607598"/>
                  <a:gd name="connsiteX19" fmla="*/ 188721 w 316191"/>
                  <a:gd name="connsiteY19" fmla="*/ 1349 h 607598"/>
                  <a:gd name="connsiteX20" fmla="*/ 216084 w 316191"/>
                  <a:gd name="connsiteY20" fmla="*/ 21376 h 607598"/>
                  <a:gd name="connsiteX21" fmla="*/ 257461 w 316191"/>
                  <a:gd name="connsiteY21" fmla="*/ 38729 h 607598"/>
                  <a:gd name="connsiteX22" fmla="*/ 264805 w 316191"/>
                  <a:gd name="connsiteY22" fmla="*/ 85444 h 607598"/>
                  <a:gd name="connsiteX23" fmla="*/ 255462 w 316191"/>
                  <a:gd name="connsiteY23" fmla="*/ 169540 h 607598"/>
                  <a:gd name="connsiteX24" fmla="*/ 241440 w 316191"/>
                  <a:gd name="connsiteY24" fmla="*/ 207578 h 607598"/>
                  <a:gd name="connsiteX25" fmla="*/ 241514 w 316191"/>
                  <a:gd name="connsiteY25" fmla="*/ 208170 h 607598"/>
                  <a:gd name="connsiteX26" fmla="*/ 242690 w 316191"/>
                  <a:gd name="connsiteY26" fmla="*/ 214412 h 607598"/>
                  <a:gd name="connsiteX27" fmla="*/ 246103 w 316191"/>
                  <a:gd name="connsiteY27" fmla="*/ 230573 h 607598"/>
                  <a:gd name="connsiteX28" fmla="*/ 247740 w 316191"/>
                  <a:gd name="connsiteY28" fmla="*/ 238017 h 607598"/>
                  <a:gd name="connsiteX29" fmla="*/ 272808 w 316191"/>
                  <a:gd name="connsiteY29" fmla="*/ 341727 h 607598"/>
                  <a:gd name="connsiteX30" fmla="*/ 316192 w 316191"/>
                  <a:gd name="connsiteY30" fmla="*/ 585328 h 607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16191" h="607598">
                    <a:moveTo>
                      <a:pt x="316192" y="585328"/>
                    </a:moveTo>
                    <a:cubicBezTo>
                      <a:pt x="316192" y="588667"/>
                      <a:pt x="268136" y="597336"/>
                      <a:pt x="248784" y="598010"/>
                    </a:cubicBezTo>
                    <a:cubicBezTo>
                      <a:pt x="229432" y="598676"/>
                      <a:pt x="218082" y="612024"/>
                      <a:pt x="184715" y="605346"/>
                    </a:cubicBezTo>
                    <a:cubicBezTo>
                      <a:pt x="151349" y="598676"/>
                      <a:pt x="137326" y="608019"/>
                      <a:pt x="116642" y="607353"/>
                    </a:cubicBezTo>
                    <a:cubicBezTo>
                      <a:pt x="95949" y="606687"/>
                      <a:pt x="53239" y="610684"/>
                      <a:pt x="47901" y="600675"/>
                    </a:cubicBezTo>
                    <a:cubicBezTo>
                      <a:pt x="42556" y="590665"/>
                      <a:pt x="48568" y="587992"/>
                      <a:pt x="48568" y="587992"/>
                    </a:cubicBezTo>
                    <a:cubicBezTo>
                      <a:pt x="48568" y="587992"/>
                      <a:pt x="2519" y="580656"/>
                      <a:pt x="512" y="576651"/>
                    </a:cubicBezTo>
                    <a:cubicBezTo>
                      <a:pt x="-1487" y="572646"/>
                      <a:pt x="2519" y="527263"/>
                      <a:pt x="9855" y="491890"/>
                    </a:cubicBezTo>
                    <a:cubicBezTo>
                      <a:pt x="17200" y="456516"/>
                      <a:pt x="47227" y="301682"/>
                      <a:pt x="55904" y="280323"/>
                    </a:cubicBezTo>
                    <a:cubicBezTo>
                      <a:pt x="63882" y="260691"/>
                      <a:pt x="80898" y="243872"/>
                      <a:pt x="82543" y="226239"/>
                    </a:cubicBezTo>
                    <a:cubicBezTo>
                      <a:pt x="82683" y="224693"/>
                      <a:pt x="82707" y="223147"/>
                      <a:pt x="82600" y="221592"/>
                    </a:cubicBezTo>
                    <a:cubicBezTo>
                      <a:pt x="82263" y="216666"/>
                      <a:pt x="81572" y="211081"/>
                      <a:pt x="80684" y="205275"/>
                    </a:cubicBezTo>
                    <a:cubicBezTo>
                      <a:pt x="78085" y="188275"/>
                      <a:pt x="73751" y="169301"/>
                      <a:pt x="71259" y="158856"/>
                    </a:cubicBezTo>
                    <a:cubicBezTo>
                      <a:pt x="67920" y="144842"/>
                      <a:pt x="57244" y="68091"/>
                      <a:pt x="57244" y="53410"/>
                    </a:cubicBezTo>
                    <a:cubicBezTo>
                      <a:pt x="57244" y="38729"/>
                      <a:pt x="43896" y="51411"/>
                      <a:pt x="43896" y="51411"/>
                    </a:cubicBezTo>
                    <a:cubicBezTo>
                      <a:pt x="43896" y="49405"/>
                      <a:pt x="47227" y="42735"/>
                      <a:pt x="71925" y="30719"/>
                    </a:cubicBezTo>
                    <a:cubicBezTo>
                      <a:pt x="96615" y="18703"/>
                      <a:pt x="101961" y="-649"/>
                      <a:pt x="105958" y="17"/>
                    </a:cubicBezTo>
                    <a:cubicBezTo>
                      <a:pt x="109963" y="683"/>
                      <a:pt x="122645" y="21376"/>
                      <a:pt x="139999" y="28046"/>
                    </a:cubicBezTo>
                    <a:cubicBezTo>
                      <a:pt x="157353" y="34724"/>
                      <a:pt x="168028" y="36723"/>
                      <a:pt x="180044" y="30719"/>
                    </a:cubicBezTo>
                    <a:cubicBezTo>
                      <a:pt x="192060" y="24715"/>
                      <a:pt x="184715" y="683"/>
                      <a:pt x="188721" y="1349"/>
                    </a:cubicBezTo>
                    <a:cubicBezTo>
                      <a:pt x="192726" y="2024"/>
                      <a:pt x="195391" y="14697"/>
                      <a:pt x="216084" y="21376"/>
                    </a:cubicBezTo>
                    <a:cubicBezTo>
                      <a:pt x="236768" y="28046"/>
                      <a:pt x="253456" y="34724"/>
                      <a:pt x="257461" y="38729"/>
                    </a:cubicBezTo>
                    <a:cubicBezTo>
                      <a:pt x="261466" y="42735"/>
                      <a:pt x="266138" y="68757"/>
                      <a:pt x="264805" y="85444"/>
                    </a:cubicBezTo>
                    <a:cubicBezTo>
                      <a:pt x="263465" y="102132"/>
                      <a:pt x="258793" y="157524"/>
                      <a:pt x="255462" y="169540"/>
                    </a:cubicBezTo>
                    <a:cubicBezTo>
                      <a:pt x="252123" y="181547"/>
                      <a:pt x="240774" y="200242"/>
                      <a:pt x="241440" y="207578"/>
                    </a:cubicBezTo>
                    <a:cubicBezTo>
                      <a:pt x="241456" y="207726"/>
                      <a:pt x="241481" y="207923"/>
                      <a:pt x="241514" y="208170"/>
                    </a:cubicBezTo>
                    <a:cubicBezTo>
                      <a:pt x="241686" y="209313"/>
                      <a:pt x="242089" y="211460"/>
                      <a:pt x="242690" y="214412"/>
                    </a:cubicBezTo>
                    <a:cubicBezTo>
                      <a:pt x="243504" y="218459"/>
                      <a:pt x="244680" y="224027"/>
                      <a:pt x="246103" y="230573"/>
                    </a:cubicBezTo>
                    <a:cubicBezTo>
                      <a:pt x="246621" y="232934"/>
                      <a:pt x="247172" y="235426"/>
                      <a:pt x="247740" y="238017"/>
                    </a:cubicBezTo>
                    <a:cubicBezTo>
                      <a:pt x="256211" y="276392"/>
                      <a:pt x="270464" y="337500"/>
                      <a:pt x="272808" y="341727"/>
                    </a:cubicBezTo>
                    <a:cubicBezTo>
                      <a:pt x="276147" y="347731"/>
                      <a:pt x="316192" y="581989"/>
                      <a:pt x="316192" y="585328"/>
                    </a:cubicBezTo>
                    <a:close/>
                  </a:path>
                </a:pathLst>
              </a:custGeom>
              <a:solidFill>
                <a:srgbClr val="EFAB50"/>
              </a:solidFill>
              <a:ln w="822" cap="flat">
                <a:noFill/>
                <a:prstDash val="solid"/>
                <a:miter/>
              </a:ln>
            </p:spPr>
            <p:txBody>
              <a:bodyPr rtlCol="0" anchor="ctr"/>
              <a:lstStyle/>
              <a:p>
                <a:endParaRPr lang="en-US"/>
              </a:p>
            </p:txBody>
          </p:sp>
          <p:sp>
            <p:nvSpPr>
              <p:cNvPr id="637" name="Freeform 636">
                <a:extLst>
                  <a:ext uri="{FF2B5EF4-FFF2-40B4-BE49-F238E27FC236}">
                    <a16:creationId xmlns:a16="http://schemas.microsoft.com/office/drawing/2014/main" id="{4D844292-EE41-7BA4-90DD-3EC3FF9E6D9D}"/>
                  </a:ext>
                </a:extLst>
              </p:cNvPr>
              <p:cNvSpPr/>
              <p:nvPr/>
            </p:nvSpPr>
            <p:spPr>
              <a:xfrm>
                <a:off x="702905" y="3833956"/>
                <a:ext cx="59687" cy="444159"/>
              </a:xfrm>
              <a:custGeom>
                <a:avLst/>
                <a:gdLst>
                  <a:gd name="connsiteX0" fmla="*/ 24541 w 59687"/>
                  <a:gd name="connsiteY0" fmla="*/ 25082 h 444159"/>
                  <a:gd name="connsiteX1" fmla="*/ 25043 w 59687"/>
                  <a:gd name="connsiteY1" fmla="*/ 22976 h 444159"/>
                  <a:gd name="connsiteX2" fmla="*/ 37766 w 59687"/>
                  <a:gd name="connsiteY2" fmla="*/ 5 h 444159"/>
                  <a:gd name="connsiteX3" fmla="*/ 59454 w 59687"/>
                  <a:gd name="connsiteY3" fmla="*/ 113799 h 444159"/>
                  <a:gd name="connsiteX4" fmla="*/ 50777 w 59687"/>
                  <a:gd name="connsiteY4" fmla="*/ 158516 h 444159"/>
                  <a:gd name="connsiteX5" fmla="*/ 42100 w 59687"/>
                  <a:gd name="connsiteY5" fmla="*/ 232593 h 444159"/>
                  <a:gd name="connsiteX6" fmla="*/ 27419 w 59687"/>
                  <a:gd name="connsiteY6" fmla="*/ 318021 h 444159"/>
                  <a:gd name="connsiteX7" fmla="*/ 30759 w 59687"/>
                  <a:gd name="connsiteY7" fmla="*/ 354727 h 444159"/>
                  <a:gd name="connsiteX8" fmla="*/ 42108 w 59687"/>
                  <a:gd name="connsiteY8" fmla="*/ 394106 h 444159"/>
                  <a:gd name="connsiteX9" fmla="*/ 41442 w 59687"/>
                  <a:gd name="connsiteY9" fmla="*/ 420802 h 444159"/>
                  <a:gd name="connsiteX10" fmla="*/ 27428 w 59687"/>
                  <a:gd name="connsiteY10" fmla="*/ 394772 h 444159"/>
                  <a:gd name="connsiteX11" fmla="*/ 22756 w 59687"/>
                  <a:gd name="connsiteY11" fmla="*/ 412792 h 444159"/>
                  <a:gd name="connsiteX12" fmla="*/ 40776 w 59687"/>
                  <a:gd name="connsiteY12" fmla="*/ 432810 h 444159"/>
                  <a:gd name="connsiteX13" fmla="*/ 36104 w 59687"/>
                  <a:gd name="connsiteY13" fmla="*/ 444160 h 444159"/>
                  <a:gd name="connsiteX14" fmla="*/ 4736 w 59687"/>
                  <a:gd name="connsiteY14" fmla="*/ 430145 h 444159"/>
                  <a:gd name="connsiteX15" fmla="*/ 3404 w 59687"/>
                  <a:gd name="connsiteY15" fmla="*/ 375420 h 444159"/>
                  <a:gd name="connsiteX16" fmla="*/ 4736 w 59687"/>
                  <a:gd name="connsiteY16" fmla="*/ 334709 h 444159"/>
                  <a:gd name="connsiteX17" fmla="*/ 65 w 59687"/>
                  <a:gd name="connsiteY17" fmla="*/ 251954 h 444159"/>
                  <a:gd name="connsiteX18" fmla="*/ 6735 w 59687"/>
                  <a:gd name="connsiteY18" fmla="*/ 187885 h 444159"/>
                  <a:gd name="connsiteX19" fmla="*/ 20749 w 59687"/>
                  <a:gd name="connsiteY19" fmla="*/ 101791 h 444159"/>
                  <a:gd name="connsiteX20" fmla="*/ 24541 w 59687"/>
                  <a:gd name="connsiteY20" fmla="*/ 25082 h 444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9687" h="444159">
                    <a:moveTo>
                      <a:pt x="24541" y="25082"/>
                    </a:moveTo>
                    <a:cubicBezTo>
                      <a:pt x="24714" y="24383"/>
                      <a:pt x="24895" y="23684"/>
                      <a:pt x="25043" y="22976"/>
                    </a:cubicBezTo>
                    <a:cubicBezTo>
                      <a:pt x="27979" y="8814"/>
                      <a:pt x="29763" y="343"/>
                      <a:pt x="37766" y="5"/>
                    </a:cubicBezTo>
                    <a:cubicBezTo>
                      <a:pt x="59281" y="-899"/>
                      <a:pt x="60424" y="110345"/>
                      <a:pt x="59454" y="113799"/>
                    </a:cubicBezTo>
                    <a:cubicBezTo>
                      <a:pt x="58886" y="115831"/>
                      <a:pt x="52784" y="139164"/>
                      <a:pt x="50777" y="158516"/>
                    </a:cubicBezTo>
                    <a:cubicBezTo>
                      <a:pt x="48778" y="177868"/>
                      <a:pt x="43433" y="225257"/>
                      <a:pt x="42100" y="232593"/>
                    </a:cubicBezTo>
                    <a:cubicBezTo>
                      <a:pt x="40768" y="239938"/>
                      <a:pt x="27419" y="299335"/>
                      <a:pt x="27419" y="318021"/>
                    </a:cubicBezTo>
                    <a:cubicBezTo>
                      <a:pt x="27419" y="336707"/>
                      <a:pt x="26753" y="345384"/>
                      <a:pt x="30759" y="354727"/>
                    </a:cubicBezTo>
                    <a:cubicBezTo>
                      <a:pt x="34764" y="364070"/>
                      <a:pt x="40102" y="383422"/>
                      <a:pt x="42108" y="394106"/>
                    </a:cubicBezTo>
                    <a:cubicBezTo>
                      <a:pt x="44107" y="404781"/>
                      <a:pt x="48112" y="420802"/>
                      <a:pt x="41442" y="420802"/>
                    </a:cubicBezTo>
                    <a:cubicBezTo>
                      <a:pt x="34772" y="420802"/>
                      <a:pt x="28760" y="397445"/>
                      <a:pt x="27428" y="394772"/>
                    </a:cubicBezTo>
                    <a:cubicBezTo>
                      <a:pt x="26095" y="392099"/>
                      <a:pt x="21424" y="409453"/>
                      <a:pt x="22756" y="412792"/>
                    </a:cubicBezTo>
                    <a:cubicBezTo>
                      <a:pt x="24089" y="416131"/>
                      <a:pt x="37437" y="428139"/>
                      <a:pt x="40776" y="432810"/>
                    </a:cubicBezTo>
                    <a:cubicBezTo>
                      <a:pt x="44115" y="437482"/>
                      <a:pt x="44781" y="444160"/>
                      <a:pt x="36104" y="444160"/>
                    </a:cubicBezTo>
                    <a:cubicBezTo>
                      <a:pt x="27428" y="444160"/>
                      <a:pt x="7409" y="436149"/>
                      <a:pt x="4736" y="430145"/>
                    </a:cubicBezTo>
                    <a:cubicBezTo>
                      <a:pt x="2063" y="424141"/>
                      <a:pt x="2063" y="385429"/>
                      <a:pt x="3404" y="375420"/>
                    </a:cubicBezTo>
                    <a:cubicBezTo>
                      <a:pt x="4736" y="365410"/>
                      <a:pt x="5403" y="355401"/>
                      <a:pt x="4736" y="334709"/>
                    </a:cubicBezTo>
                    <a:cubicBezTo>
                      <a:pt x="4070" y="314016"/>
                      <a:pt x="-601" y="271972"/>
                      <a:pt x="65" y="251954"/>
                    </a:cubicBezTo>
                    <a:cubicBezTo>
                      <a:pt x="731" y="231936"/>
                      <a:pt x="-1268" y="213916"/>
                      <a:pt x="6735" y="187885"/>
                    </a:cubicBezTo>
                    <a:cubicBezTo>
                      <a:pt x="14746" y="161855"/>
                      <a:pt x="17410" y="117138"/>
                      <a:pt x="20749" y="101791"/>
                    </a:cubicBezTo>
                    <a:cubicBezTo>
                      <a:pt x="23990" y="86856"/>
                      <a:pt x="22189" y="34713"/>
                      <a:pt x="24541" y="25082"/>
                    </a:cubicBezTo>
                    <a:close/>
                  </a:path>
                </a:pathLst>
              </a:custGeom>
              <a:solidFill>
                <a:srgbClr val="FDD1B0"/>
              </a:solidFill>
              <a:ln w="822" cap="flat">
                <a:noFill/>
                <a:prstDash val="solid"/>
                <a:miter/>
              </a:ln>
            </p:spPr>
            <p:txBody>
              <a:bodyPr rtlCol="0" anchor="ctr"/>
              <a:lstStyle/>
              <a:p>
                <a:endParaRPr lang="en-US"/>
              </a:p>
            </p:txBody>
          </p:sp>
          <p:sp>
            <p:nvSpPr>
              <p:cNvPr id="638" name="Freeform 637">
                <a:extLst>
                  <a:ext uri="{FF2B5EF4-FFF2-40B4-BE49-F238E27FC236}">
                    <a16:creationId xmlns:a16="http://schemas.microsoft.com/office/drawing/2014/main" id="{EA103AF5-8755-44DF-6D51-A6E1684F2AE4}"/>
                  </a:ext>
                </a:extLst>
              </p:cNvPr>
              <p:cNvSpPr/>
              <p:nvPr/>
            </p:nvSpPr>
            <p:spPr>
              <a:xfrm>
                <a:off x="904281" y="4603217"/>
                <a:ext cx="50470" cy="53338"/>
              </a:xfrm>
              <a:custGeom>
                <a:avLst/>
                <a:gdLst>
                  <a:gd name="connsiteX0" fmla="*/ 7426 w 50470"/>
                  <a:gd name="connsiteY0" fmla="*/ 37 h 53338"/>
                  <a:gd name="connsiteX1" fmla="*/ 40 w 50470"/>
                  <a:gd name="connsiteY1" fmla="*/ 18501 h 53338"/>
                  <a:gd name="connsiteX2" fmla="*/ 27600 w 50470"/>
                  <a:gd name="connsiteY2" fmla="*/ 50642 h 53338"/>
                  <a:gd name="connsiteX3" fmla="*/ 50292 w 50470"/>
                  <a:gd name="connsiteY3" fmla="*/ 53315 h 53338"/>
                  <a:gd name="connsiteX4" fmla="*/ 32272 w 50470"/>
                  <a:gd name="connsiteY4" fmla="*/ 35295 h 53338"/>
                  <a:gd name="connsiteX5" fmla="*/ 7426 w 50470"/>
                  <a:gd name="connsiteY5" fmla="*/ 37 h 53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70" h="53338">
                    <a:moveTo>
                      <a:pt x="7426" y="37"/>
                    </a:moveTo>
                    <a:cubicBezTo>
                      <a:pt x="7212" y="-884"/>
                      <a:pt x="-626" y="15828"/>
                      <a:pt x="40" y="18501"/>
                    </a:cubicBezTo>
                    <a:cubicBezTo>
                      <a:pt x="706" y="21174"/>
                      <a:pt x="24261" y="49967"/>
                      <a:pt x="27600" y="50642"/>
                    </a:cubicBezTo>
                    <a:cubicBezTo>
                      <a:pt x="30939" y="51316"/>
                      <a:pt x="48293" y="52640"/>
                      <a:pt x="50292" y="53315"/>
                    </a:cubicBezTo>
                    <a:cubicBezTo>
                      <a:pt x="52290" y="53981"/>
                      <a:pt x="36968" y="40666"/>
                      <a:pt x="32272" y="35295"/>
                    </a:cubicBezTo>
                    <a:cubicBezTo>
                      <a:pt x="28341" y="30796"/>
                      <a:pt x="9424" y="8714"/>
                      <a:pt x="7426" y="37"/>
                    </a:cubicBezTo>
                    <a:close/>
                  </a:path>
                </a:pathLst>
              </a:custGeom>
              <a:solidFill>
                <a:srgbClr val="998C8A"/>
              </a:solidFill>
              <a:ln w="822" cap="flat">
                <a:noFill/>
                <a:prstDash val="solid"/>
                <a:miter/>
              </a:ln>
            </p:spPr>
            <p:txBody>
              <a:bodyPr rtlCol="0" anchor="ctr"/>
              <a:lstStyle/>
              <a:p>
                <a:endParaRPr lang="en-US"/>
              </a:p>
            </p:txBody>
          </p:sp>
          <p:sp>
            <p:nvSpPr>
              <p:cNvPr id="639" name="Freeform 638">
                <a:extLst>
                  <a:ext uri="{FF2B5EF4-FFF2-40B4-BE49-F238E27FC236}">
                    <a16:creationId xmlns:a16="http://schemas.microsoft.com/office/drawing/2014/main" id="{12F44AB9-6B1C-E026-641C-CD1781A1FC91}"/>
                  </a:ext>
                </a:extLst>
              </p:cNvPr>
              <p:cNvSpPr/>
              <p:nvPr/>
            </p:nvSpPr>
            <p:spPr>
              <a:xfrm>
                <a:off x="902470" y="4630479"/>
                <a:ext cx="144947" cy="47983"/>
              </a:xfrm>
              <a:custGeom>
                <a:avLst/>
                <a:gdLst>
                  <a:gd name="connsiteX0" fmla="*/ 4713 w 144947"/>
                  <a:gd name="connsiteY0" fmla="*/ 18709 h 47983"/>
                  <a:gd name="connsiteX1" fmla="*/ 42 w 144947"/>
                  <a:gd name="connsiteY1" fmla="*/ 26053 h 47983"/>
                  <a:gd name="connsiteX2" fmla="*/ 3381 w 144947"/>
                  <a:gd name="connsiteY2" fmla="*/ 36062 h 47983"/>
                  <a:gd name="connsiteX3" fmla="*/ 56108 w 144947"/>
                  <a:gd name="connsiteY3" fmla="*/ 39402 h 47983"/>
                  <a:gd name="connsiteX4" fmla="*/ 115505 w 144947"/>
                  <a:gd name="connsiteY4" fmla="*/ 47412 h 47983"/>
                  <a:gd name="connsiteX5" fmla="*/ 144866 w 144947"/>
                  <a:gd name="connsiteY5" fmla="*/ 39402 h 47983"/>
                  <a:gd name="connsiteX6" fmla="*/ 130852 w 144947"/>
                  <a:gd name="connsiteY6" fmla="*/ 20716 h 47983"/>
                  <a:gd name="connsiteX7" fmla="*/ 88142 w 144947"/>
                  <a:gd name="connsiteY7" fmla="*/ 23 h 47983"/>
                  <a:gd name="connsiteX8" fmla="*/ 66117 w 144947"/>
                  <a:gd name="connsiteY8" fmla="*/ 20716 h 47983"/>
                  <a:gd name="connsiteX9" fmla="*/ 4713 w 144947"/>
                  <a:gd name="connsiteY9" fmla="*/ 18709 h 4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947" h="47983">
                    <a:moveTo>
                      <a:pt x="4713" y="18709"/>
                    </a:moveTo>
                    <a:cubicBezTo>
                      <a:pt x="4713" y="18709"/>
                      <a:pt x="42" y="20041"/>
                      <a:pt x="42" y="26053"/>
                    </a:cubicBezTo>
                    <a:cubicBezTo>
                      <a:pt x="42" y="32065"/>
                      <a:pt x="-625" y="35396"/>
                      <a:pt x="3381" y="36062"/>
                    </a:cubicBezTo>
                    <a:cubicBezTo>
                      <a:pt x="7386" y="36729"/>
                      <a:pt x="48763" y="36062"/>
                      <a:pt x="56108" y="39402"/>
                    </a:cubicBezTo>
                    <a:cubicBezTo>
                      <a:pt x="63452" y="42741"/>
                      <a:pt x="93480" y="50077"/>
                      <a:pt x="115505" y="47412"/>
                    </a:cubicBezTo>
                    <a:cubicBezTo>
                      <a:pt x="137530" y="44739"/>
                      <a:pt x="144200" y="44073"/>
                      <a:pt x="144866" y="39402"/>
                    </a:cubicBezTo>
                    <a:cubicBezTo>
                      <a:pt x="145532" y="34730"/>
                      <a:pt x="142193" y="28052"/>
                      <a:pt x="130852" y="20716"/>
                    </a:cubicBezTo>
                    <a:cubicBezTo>
                      <a:pt x="119510" y="13379"/>
                      <a:pt x="95478" y="-643"/>
                      <a:pt x="88142" y="23"/>
                    </a:cubicBezTo>
                    <a:cubicBezTo>
                      <a:pt x="80806" y="689"/>
                      <a:pt x="67449" y="14703"/>
                      <a:pt x="66117" y="20716"/>
                    </a:cubicBezTo>
                    <a:cubicBezTo>
                      <a:pt x="64785" y="26711"/>
                      <a:pt x="4713" y="18709"/>
                      <a:pt x="4713" y="18709"/>
                    </a:cubicBezTo>
                    <a:close/>
                  </a:path>
                </a:pathLst>
              </a:custGeom>
              <a:solidFill>
                <a:srgbClr val="998C8A"/>
              </a:solidFill>
              <a:ln w="822" cap="flat">
                <a:noFill/>
                <a:prstDash val="solid"/>
                <a:miter/>
              </a:ln>
            </p:spPr>
            <p:txBody>
              <a:bodyPr rtlCol="0" anchor="ctr"/>
              <a:lstStyle/>
              <a:p>
                <a:endParaRPr lang="en-US"/>
              </a:p>
            </p:txBody>
          </p:sp>
          <p:sp>
            <p:nvSpPr>
              <p:cNvPr id="640" name="Freeform 639">
                <a:extLst>
                  <a:ext uri="{FF2B5EF4-FFF2-40B4-BE49-F238E27FC236}">
                    <a16:creationId xmlns:a16="http://schemas.microsoft.com/office/drawing/2014/main" id="{9786E416-048C-B645-4F96-BF89333C4036}"/>
                  </a:ext>
                </a:extLst>
              </p:cNvPr>
              <p:cNvSpPr/>
              <p:nvPr/>
            </p:nvSpPr>
            <p:spPr>
              <a:xfrm>
                <a:off x="743619" y="4623067"/>
                <a:ext cx="9306" cy="30868"/>
              </a:xfrm>
              <a:custGeom>
                <a:avLst/>
                <a:gdLst>
                  <a:gd name="connsiteX0" fmla="*/ 5399 w 9306"/>
                  <a:gd name="connsiteY0" fmla="*/ 937 h 30868"/>
                  <a:gd name="connsiteX1" fmla="*/ 9306 w 9306"/>
                  <a:gd name="connsiteY1" fmla="*/ 24500 h 30868"/>
                  <a:gd name="connsiteX2" fmla="*/ 1394 w 9306"/>
                  <a:gd name="connsiteY2" fmla="*/ 30126 h 30868"/>
                  <a:gd name="connsiteX3" fmla="*/ 4100 w 9306"/>
                  <a:gd name="connsiteY3" fmla="*/ 164 h 30868"/>
                  <a:gd name="connsiteX4" fmla="*/ 5399 w 9306"/>
                  <a:gd name="connsiteY4" fmla="*/ 937 h 30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6" h="30868">
                    <a:moveTo>
                      <a:pt x="5399" y="937"/>
                    </a:moveTo>
                    <a:cubicBezTo>
                      <a:pt x="4816" y="5485"/>
                      <a:pt x="6008" y="21753"/>
                      <a:pt x="9306" y="24500"/>
                    </a:cubicBezTo>
                    <a:cubicBezTo>
                      <a:pt x="9306" y="24500"/>
                      <a:pt x="2060" y="33457"/>
                      <a:pt x="1394" y="30126"/>
                    </a:cubicBezTo>
                    <a:cubicBezTo>
                      <a:pt x="769" y="27001"/>
                      <a:pt x="-2586" y="5148"/>
                      <a:pt x="4100" y="164"/>
                    </a:cubicBezTo>
                    <a:cubicBezTo>
                      <a:pt x="4668" y="-272"/>
                      <a:pt x="5490" y="222"/>
                      <a:pt x="5399" y="937"/>
                    </a:cubicBezTo>
                    <a:close/>
                  </a:path>
                </a:pathLst>
              </a:custGeom>
              <a:solidFill>
                <a:srgbClr val="998C8A"/>
              </a:solidFill>
              <a:ln w="822" cap="flat">
                <a:noFill/>
                <a:prstDash val="solid"/>
                <a:miter/>
              </a:ln>
            </p:spPr>
            <p:txBody>
              <a:bodyPr rtlCol="0" anchor="ctr"/>
              <a:lstStyle/>
              <a:p>
                <a:endParaRPr lang="en-US"/>
              </a:p>
            </p:txBody>
          </p:sp>
          <p:sp>
            <p:nvSpPr>
              <p:cNvPr id="641" name="Freeform 640">
                <a:extLst>
                  <a:ext uri="{FF2B5EF4-FFF2-40B4-BE49-F238E27FC236}">
                    <a16:creationId xmlns:a16="http://schemas.microsoft.com/office/drawing/2014/main" id="{626DCE6A-0BDF-9E6F-ECE5-58E811EBBAB1}"/>
                  </a:ext>
                </a:extLst>
              </p:cNvPr>
              <p:cNvSpPr/>
              <p:nvPr/>
            </p:nvSpPr>
            <p:spPr>
              <a:xfrm>
                <a:off x="742989" y="4636601"/>
                <a:ext cx="79256" cy="48859"/>
              </a:xfrm>
              <a:custGeom>
                <a:avLst/>
                <a:gdLst>
                  <a:gd name="connsiteX0" fmla="*/ 683 w 79256"/>
                  <a:gd name="connsiteY0" fmla="*/ 19923 h 48859"/>
                  <a:gd name="connsiteX1" fmla="*/ 683 w 79256"/>
                  <a:gd name="connsiteY1" fmla="*/ 39942 h 48859"/>
                  <a:gd name="connsiteX2" fmla="*/ 66084 w 79256"/>
                  <a:gd name="connsiteY2" fmla="*/ 46612 h 48859"/>
                  <a:gd name="connsiteX3" fmla="*/ 61413 w 79256"/>
                  <a:gd name="connsiteY3" fmla="*/ 1229 h 48859"/>
                  <a:gd name="connsiteX4" fmla="*/ 683 w 79256"/>
                  <a:gd name="connsiteY4" fmla="*/ 19923 h 48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56" h="48859">
                    <a:moveTo>
                      <a:pt x="683" y="19923"/>
                    </a:moveTo>
                    <a:cubicBezTo>
                      <a:pt x="313" y="21889"/>
                      <a:pt x="-649" y="36611"/>
                      <a:pt x="683" y="39942"/>
                    </a:cubicBezTo>
                    <a:cubicBezTo>
                      <a:pt x="2016" y="43281"/>
                      <a:pt x="36723" y="53290"/>
                      <a:pt x="66084" y="46612"/>
                    </a:cubicBezTo>
                    <a:cubicBezTo>
                      <a:pt x="95446" y="39933"/>
                      <a:pt x="67417" y="2562"/>
                      <a:pt x="61413" y="1229"/>
                    </a:cubicBezTo>
                    <a:cubicBezTo>
                      <a:pt x="55409" y="-95"/>
                      <a:pt x="5355" y="-4767"/>
                      <a:pt x="683" y="19923"/>
                    </a:cubicBezTo>
                    <a:close/>
                  </a:path>
                </a:pathLst>
              </a:custGeom>
              <a:solidFill>
                <a:srgbClr val="998C8A"/>
              </a:solidFill>
              <a:ln w="822" cap="flat">
                <a:noFill/>
                <a:prstDash val="solid"/>
                <a:miter/>
              </a:ln>
            </p:spPr>
            <p:txBody>
              <a:bodyPr rtlCol="0" anchor="ctr"/>
              <a:lstStyle/>
              <a:p>
                <a:endParaRPr lang="en-US"/>
              </a:p>
            </p:txBody>
          </p:sp>
          <p:sp>
            <p:nvSpPr>
              <p:cNvPr id="642" name="Freeform 641">
                <a:extLst>
                  <a:ext uri="{FF2B5EF4-FFF2-40B4-BE49-F238E27FC236}">
                    <a16:creationId xmlns:a16="http://schemas.microsoft.com/office/drawing/2014/main" id="{665FE37C-0942-BFA3-8F78-D76BD77BB651}"/>
                  </a:ext>
                </a:extLst>
              </p:cNvPr>
              <p:cNvSpPr/>
              <p:nvPr/>
            </p:nvSpPr>
            <p:spPr>
              <a:xfrm>
                <a:off x="735933" y="4318186"/>
                <a:ext cx="12569" cy="50958"/>
              </a:xfrm>
              <a:custGeom>
                <a:avLst/>
                <a:gdLst>
                  <a:gd name="connsiteX0" fmla="*/ 0 w 12569"/>
                  <a:gd name="connsiteY0" fmla="*/ 50959 h 50958"/>
                  <a:gd name="connsiteX1" fmla="*/ 11078 w 12569"/>
                  <a:gd name="connsiteY1" fmla="*/ 0 h 50958"/>
                  <a:gd name="connsiteX2" fmla="*/ 0 w 12569"/>
                  <a:gd name="connsiteY2" fmla="*/ 50959 h 50958"/>
                </a:gdLst>
                <a:ahLst/>
                <a:cxnLst>
                  <a:cxn ang="0">
                    <a:pos x="connsiteX0" y="connsiteY0"/>
                  </a:cxn>
                  <a:cxn ang="0">
                    <a:pos x="connsiteX1" y="connsiteY1"/>
                  </a:cxn>
                  <a:cxn ang="0">
                    <a:pos x="connsiteX2" y="connsiteY2"/>
                  </a:cxn>
                </a:cxnLst>
                <a:rect l="l" t="t" r="r" b="b"/>
                <a:pathLst>
                  <a:path w="12569" h="50958">
                    <a:moveTo>
                      <a:pt x="0" y="50959"/>
                    </a:moveTo>
                    <a:cubicBezTo>
                      <a:pt x="0" y="50959"/>
                      <a:pt x="4433" y="0"/>
                      <a:pt x="11078" y="0"/>
                    </a:cubicBezTo>
                    <a:cubicBezTo>
                      <a:pt x="17724" y="0"/>
                      <a:pt x="0" y="50959"/>
                      <a:pt x="0" y="50959"/>
                    </a:cubicBezTo>
                    <a:close/>
                  </a:path>
                </a:pathLst>
              </a:custGeom>
              <a:solidFill>
                <a:srgbClr val="EFAB50"/>
              </a:solidFill>
              <a:ln w="822" cap="flat">
                <a:noFill/>
                <a:prstDash val="solid"/>
                <a:miter/>
              </a:ln>
            </p:spPr>
            <p:txBody>
              <a:bodyPr rtlCol="0" anchor="ctr"/>
              <a:lstStyle/>
              <a:p>
                <a:endParaRPr lang="en-US"/>
              </a:p>
            </p:txBody>
          </p:sp>
          <p:sp>
            <p:nvSpPr>
              <p:cNvPr id="643" name="Freeform 642">
                <a:extLst>
                  <a:ext uri="{FF2B5EF4-FFF2-40B4-BE49-F238E27FC236}">
                    <a16:creationId xmlns:a16="http://schemas.microsoft.com/office/drawing/2014/main" id="{40B38F90-F385-D197-488B-39F7C8127988}"/>
                  </a:ext>
                </a:extLst>
              </p:cNvPr>
              <p:cNvSpPr/>
              <p:nvPr/>
            </p:nvSpPr>
            <p:spPr>
              <a:xfrm>
                <a:off x="870309" y="4291782"/>
                <a:ext cx="5206" cy="96385"/>
              </a:xfrm>
              <a:custGeom>
                <a:avLst/>
                <a:gdLst>
                  <a:gd name="connsiteX0" fmla="*/ 3763 w 5206"/>
                  <a:gd name="connsiteY0" fmla="*/ 96386 h 96385"/>
                  <a:gd name="connsiteX1" fmla="*/ 2183 w 5206"/>
                  <a:gd name="connsiteY1" fmla="*/ 3 h 96385"/>
                  <a:gd name="connsiteX2" fmla="*/ 3763 w 5206"/>
                  <a:gd name="connsiteY2" fmla="*/ 96386 h 96385"/>
                </a:gdLst>
                <a:ahLst/>
                <a:cxnLst>
                  <a:cxn ang="0">
                    <a:pos x="connsiteX0" y="connsiteY0"/>
                  </a:cxn>
                  <a:cxn ang="0">
                    <a:pos x="connsiteX1" y="connsiteY1"/>
                  </a:cxn>
                  <a:cxn ang="0">
                    <a:pos x="connsiteX2" y="connsiteY2"/>
                  </a:cxn>
                </a:cxnLst>
                <a:rect l="l" t="t" r="r" b="b"/>
                <a:pathLst>
                  <a:path w="5206" h="96385">
                    <a:moveTo>
                      <a:pt x="3763" y="96386"/>
                    </a:moveTo>
                    <a:cubicBezTo>
                      <a:pt x="3763" y="96386"/>
                      <a:pt x="-3524" y="670"/>
                      <a:pt x="2183" y="3"/>
                    </a:cubicBezTo>
                    <a:cubicBezTo>
                      <a:pt x="7891" y="-663"/>
                      <a:pt x="3763" y="96386"/>
                      <a:pt x="3763" y="96386"/>
                    </a:cubicBezTo>
                    <a:close/>
                  </a:path>
                </a:pathLst>
              </a:custGeom>
              <a:solidFill>
                <a:srgbClr val="EFAB50"/>
              </a:solidFill>
              <a:ln w="822" cap="flat">
                <a:noFill/>
                <a:prstDash val="solid"/>
                <a:miter/>
              </a:ln>
            </p:spPr>
            <p:txBody>
              <a:bodyPr rtlCol="0" anchor="ctr"/>
              <a:lstStyle/>
              <a:p>
                <a:endParaRPr lang="en-US"/>
              </a:p>
            </p:txBody>
          </p:sp>
          <p:sp>
            <p:nvSpPr>
              <p:cNvPr id="644" name="Freeform 643">
                <a:extLst>
                  <a:ext uri="{FF2B5EF4-FFF2-40B4-BE49-F238E27FC236}">
                    <a16:creationId xmlns:a16="http://schemas.microsoft.com/office/drawing/2014/main" id="{E7D96945-1F31-BAFA-13C4-400BB4F92C6F}"/>
                  </a:ext>
                </a:extLst>
              </p:cNvPr>
              <p:cNvSpPr/>
              <p:nvPr/>
            </p:nvSpPr>
            <p:spPr>
              <a:xfrm>
                <a:off x="769785" y="3994832"/>
                <a:ext cx="165418" cy="28680"/>
              </a:xfrm>
              <a:custGeom>
                <a:avLst/>
                <a:gdLst>
                  <a:gd name="connsiteX0" fmla="*/ 165419 w 165418"/>
                  <a:gd name="connsiteY0" fmla="*/ 25298 h 28680"/>
                  <a:gd name="connsiteX1" fmla="*/ 1859 w 165418"/>
                  <a:gd name="connsiteY1" fmla="*/ 20964 h 28680"/>
                  <a:gd name="connsiteX2" fmla="*/ 1916 w 165418"/>
                  <a:gd name="connsiteY2" fmla="*/ 16317 h 28680"/>
                  <a:gd name="connsiteX3" fmla="*/ 0 w 165418"/>
                  <a:gd name="connsiteY3" fmla="*/ 0 h 28680"/>
                  <a:gd name="connsiteX4" fmla="*/ 160830 w 165418"/>
                  <a:gd name="connsiteY4" fmla="*/ 2895 h 28680"/>
                  <a:gd name="connsiteX5" fmla="*/ 162006 w 165418"/>
                  <a:gd name="connsiteY5" fmla="*/ 9137 h 28680"/>
                  <a:gd name="connsiteX6" fmla="*/ 165419 w 165418"/>
                  <a:gd name="connsiteY6" fmla="*/ 25298 h 2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418" h="28680">
                    <a:moveTo>
                      <a:pt x="165419" y="25298"/>
                    </a:moveTo>
                    <a:cubicBezTo>
                      <a:pt x="133352" y="26581"/>
                      <a:pt x="35826" y="34296"/>
                      <a:pt x="1859" y="20964"/>
                    </a:cubicBezTo>
                    <a:cubicBezTo>
                      <a:pt x="1999" y="19418"/>
                      <a:pt x="2023" y="17872"/>
                      <a:pt x="1916" y="16317"/>
                    </a:cubicBezTo>
                    <a:cubicBezTo>
                      <a:pt x="1579" y="11391"/>
                      <a:pt x="888" y="5806"/>
                      <a:pt x="0" y="0"/>
                    </a:cubicBezTo>
                    <a:cubicBezTo>
                      <a:pt x="23078" y="5897"/>
                      <a:pt x="98521" y="15404"/>
                      <a:pt x="160830" y="2895"/>
                    </a:cubicBezTo>
                    <a:cubicBezTo>
                      <a:pt x="161002" y="4038"/>
                      <a:pt x="161405" y="6185"/>
                      <a:pt x="162006" y="9137"/>
                    </a:cubicBezTo>
                    <a:cubicBezTo>
                      <a:pt x="162820" y="13184"/>
                      <a:pt x="163996" y="18752"/>
                      <a:pt x="165419" y="25298"/>
                    </a:cubicBezTo>
                    <a:close/>
                  </a:path>
                </a:pathLst>
              </a:custGeom>
              <a:solidFill>
                <a:srgbClr val="FFFFFF"/>
              </a:solidFill>
              <a:ln w="822" cap="flat">
                <a:noFill/>
                <a:prstDash val="solid"/>
                <a:miter/>
              </a:ln>
            </p:spPr>
            <p:txBody>
              <a:bodyPr rtlCol="0" anchor="ctr"/>
              <a:lstStyle/>
              <a:p>
                <a:endParaRPr lang="en-US"/>
              </a:p>
            </p:txBody>
          </p:sp>
          <p:sp>
            <p:nvSpPr>
              <p:cNvPr id="645" name="Freeform 644">
                <a:extLst>
                  <a:ext uri="{FF2B5EF4-FFF2-40B4-BE49-F238E27FC236}">
                    <a16:creationId xmlns:a16="http://schemas.microsoft.com/office/drawing/2014/main" id="{72770602-DBE1-239E-56DE-0174585883F3}"/>
                  </a:ext>
                </a:extLst>
              </p:cNvPr>
              <p:cNvSpPr/>
              <p:nvPr/>
            </p:nvSpPr>
            <p:spPr>
              <a:xfrm>
                <a:off x="837251" y="3988738"/>
                <a:ext cx="42767" cy="42767"/>
              </a:xfrm>
              <a:custGeom>
                <a:avLst/>
                <a:gdLst>
                  <a:gd name="connsiteX0" fmla="*/ 42767 w 42767"/>
                  <a:gd name="connsiteY0" fmla="*/ 21384 h 42767"/>
                  <a:gd name="connsiteX1" fmla="*/ 21384 w 42767"/>
                  <a:gd name="connsiteY1" fmla="*/ 42767 h 42767"/>
                  <a:gd name="connsiteX2" fmla="*/ 0 w 42767"/>
                  <a:gd name="connsiteY2" fmla="*/ 21384 h 42767"/>
                  <a:gd name="connsiteX3" fmla="*/ 21384 w 42767"/>
                  <a:gd name="connsiteY3" fmla="*/ 0 h 42767"/>
                  <a:gd name="connsiteX4" fmla="*/ 42767 w 42767"/>
                  <a:gd name="connsiteY4" fmla="*/ 21384 h 42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67" h="42767">
                    <a:moveTo>
                      <a:pt x="42767" y="21384"/>
                    </a:moveTo>
                    <a:cubicBezTo>
                      <a:pt x="42767" y="33193"/>
                      <a:pt x="33193" y="42767"/>
                      <a:pt x="21384" y="42767"/>
                    </a:cubicBezTo>
                    <a:cubicBezTo>
                      <a:pt x="9574" y="42767"/>
                      <a:pt x="0" y="33193"/>
                      <a:pt x="0" y="21384"/>
                    </a:cubicBezTo>
                    <a:cubicBezTo>
                      <a:pt x="0" y="9574"/>
                      <a:pt x="9574" y="0"/>
                      <a:pt x="21384" y="0"/>
                    </a:cubicBezTo>
                    <a:cubicBezTo>
                      <a:pt x="33193" y="0"/>
                      <a:pt x="42767" y="9574"/>
                      <a:pt x="42767" y="21384"/>
                    </a:cubicBezTo>
                    <a:close/>
                  </a:path>
                </a:pathLst>
              </a:custGeom>
              <a:solidFill>
                <a:srgbClr val="FFFFFF"/>
              </a:solidFill>
              <a:ln w="822" cap="flat">
                <a:noFill/>
                <a:prstDash val="solid"/>
                <a:miter/>
              </a:ln>
            </p:spPr>
            <p:txBody>
              <a:bodyPr rtlCol="0" anchor="ctr"/>
              <a:lstStyle/>
              <a:p>
                <a:endParaRPr lang="en-US"/>
              </a:p>
            </p:txBody>
          </p:sp>
        </p:grpSp>
        <p:grpSp>
          <p:nvGrpSpPr>
            <p:cNvPr id="646" name="Graphic 2">
              <a:extLst>
                <a:ext uri="{FF2B5EF4-FFF2-40B4-BE49-F238E27FC236}">
                  <a16:creationId xmlns:a16="http://schemas.microsoft.com/office/drawing/2014/main" id="{E249DEB7-43F4-1CE8-21CF-179226C2F678}"/>
                </a:ext>
              </a:extLst>
            </p:cNvPr>
            <p:cNvGrpSpPr/>
            <p:nvPr/>
          </p:nvGrpSpPr>
          <p:grpSpPr>
            <a:xfrm>
              <a:off x="2702317" y="5791466"/>
              <a:ext cx="624023" cy="1313454"/>
              <a:chOff x="2671653" y="3341794"/>
              <a:chExt cx="624023" cy="1313454"/>
            </a:xfrm>
          </p:grpSpPr>
          <p:sp>
            <p:nvSpPr>
              <p:cNvPr id="647" name="Freeform 646">
                <a:extLst>
                  <a:ext uri="{FF2B5EF4-FFF2-40B4-BE49-F238E27FC236}">
                    <a16:creationId xmlns:a16="http://schemas.microsoft.com/office/drawing/2014/main" id="{200E0F6B-5AF3-AFDC-6064-AB0A324B66BD}"/>
                  </a:ext>
                </a:extLst>
              </p:cNvPr>
              <p:cNvSpPr/>
              <p:nvPr/>
            </p:nvSpPr>
            <p:spPr>
              <a:xfrm>
                <a:off x="3052276" y="4358225"/>
                <a:ext cx="103673" cy="243310"/>
              </a:xfrm>
              <a:custGeom>
                <a:avLst/>
                <a:gdLst>
                  <a:gd name="connsiteX0" fmla="*/ 113 w 103673"/>
                  <a:gd name="connsiteY0" fmla="*/ 294 h 243310"/>
                  <a:gd name="connsiteX1" fmla="*/ 16891 w 103673"/>
                  <a:gd name="connsiteY1" fmla="*/ 168813 h 243310"/>
                  <a:gd name="connsiteX2" fmla="*/ 23 w 103673"/>
                  <a:gd name="connsiteY2" fmla="*/ 234946 h 243310"/>
                  <a:gd name="connsiteX3" fmla="*/ 45364 w 103673"/>
                  <a:gd name="connsiteY3" fmla="*/ 237964 h 243310"/>
                  <a:gd name="connsiteX4" fmla="*/ 60842 w 103673"/>
                  <a:gd name="connsiteY4" fmla="*/ 181808 h 243310"/>
                  <a:gd name="connsiteX5" fmla="*/ 103593 w 103673"/>
                  <a:gd name="connsiteY5" fmla="*/ 13691 h 243310"/>
                  <a:gd name="connsiteX6" fmla="*/ 113 w 103673"/>
                  <a:gd name="connsiteY6" fmla="*/ 294 h 24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673" h="243310">
                    <a:moveTo>
                      <a:pt x="113" y="294"/>
                    </a:moveTo>
                    <a:cubicBezTo>
                      <a:pt x="113" y="15723"/>
                      <a:pt x="18306" y="155892"/>
                      <a:pt x="16891" y="168813"/>
                    </a:cubicBezTo>
                    <a:cubicBezTo>
                      <a:pt x="15476" y="181734"/>
                      <a:pt x="-685" y="218086"/>
                      <a:pt x="23" y="234946"/>
                    </a:cubicBezTo>
                    <a:cubicBezTo>
                      <a:pt x="730" y="251806"/>
                      <a:pt x="45364" y="237964"/>
                      <a:pt x="45364" y="237964"/>
                    </a:cubicBezTo>
                    <a:cubicBezTo>
                      <a:pt x="45364" y="237964"/>
                      <a:pt x="56516" y="201225"/>
                      <a:pt x="60842" y="181808"/>
                    </a:cubicBezTo>
                    <a:cubicBezTo>
                      <a:pt x="65637" y="160284"/>
                      <a:pt x="105707" y="30559"/>
                      <a:pt x="103593" y="13691"/>
                    </a:cubicBezTo>
                    <a:cubicBezTo>
                      <a:pt x="101463" y="-3169"/>
                      <a:pt x="113" y="294"/>
                      <a:pt x="113" y="294"/>
                    </a:cubicBezTo>
                    <a:close/>
                  </a:path>
                </a:pathLst>
              </a:custGeom>
              <a:solidFill>
                <a:srgbClr val="FDD1B0"/>
              </a:solidFill>
              <a:ln w="822" cap="flat">
                <a:noFill/>
                <a:prstDash val="solid"/>
                <a:miter/>
              </a:ln>
            </p:spPr>
            <p:txBody>
              <a:bodyPr rtlCol="0" anchor="ctr"/>
              <a:lstStyle/>
              <a:p>
                <a:endParaRPr lang="en-US"/>
              </a:p>
            </p:txBody>
          </p:sp>
          <p:sp>
            <p:nvSpPr>
              <p:cNvPr id="648" name="Freeform 647">
                <a:extLst>
                  <a:ext uri="{FF2B5EF4-FFF2-40B4-BE49-F238E27FC236}">
                    <a16:creationId xmlns:a16="http://schemas.microsoft.com/office/drawing/2014/main" id="{37DF7F02-2F35-07AF-2AB0-47DC2DEDE76D}"/>
                  </a:ext>
                </a:extLst>
              </p:cNvPr>
              <p:cNvSpPr/>
              <p:nvPr/>
            </p:nvSpPr>
            <p:spPr>
              <a:xfrm>
                <a:off x="2749827" y="4385725"/>
                <a:ext cx="191095" cy="250422"/>
              </a:xfrm>
              <a:custGeom>
                <a:avLst/>
                <a:gdLst>
                  <a:gd name="connsiteX0" fmla="*/ 191095 w 191095"/>
                  <a:gd name="connsiteY0" fmla="*/ 0 h 250422"/>
                  <a:gd name="connsiteX1" fmla="*/ 85625 w 191095"/>
                  <a:gd name="connsiteY1" fmla="*/ 188414 h 250422"/>
                  <a:gd name="connsiteX2" fmla="*/ 72819 w 191095"/>
                  <a:gd name="connsiteY2" fmla="*/ 226609 h 250422"/>
                  <a:gd name="connsiteX3" fmla="*/ 24459 w 191095"/>
                  <a:gd name="connsiteY3" fmla="*/ 250287 h 250422"/>
                  <a:gd name="connsiteX4" fmla="*/ 452 w 191095"/>
                  <a:gd name="connsiteY4" fmla="*/ 234858 h 250422"/>
                  <a:gd name="connsiteX5" fmla="*/ 30808 w 191095"/>
                  <a:gd name="connsiteY5" fmla="*/ 178167 h 250422"/>
                  <a:gd name="connsiteX6" fmla="*/ 61872 w 191095"/>
                  <a:gd name="connsiteY6" fmla="*/ 20652 h 250422"/>
                  <a:gd name="connsiteX7" fmla="*/ 191095 w 191095"/>
                  <a:gd name="connsiteY7" fmla="*/ 0 h 250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1095" h="250422">
                    <a:moveTo>
                      <a:pt x="191095" y="0"/>
                    </a:moveTo>
                    <a:cubicBezTo>
                      <a:pt x="191095" y="6456"/>
                      <a:pt x="82450" y="174063"/>
                      <a:pt x="85625" y="188414"/>
                    </a:cubicBezTo>
                    <a:cubicBezTo>
                      <a:pt x="88799" y="202766"/>
                      <a:pt x="72819" y="226609"/>
                      <a:pt x="72819" y="226609"/>
                    </a:cubicBezTo>
                    <a:cubicBezTo>
                      <a:pt x="72819" y="226609"/>
                      <a:pt x="30110" y="248856"/>
                      <a:pt x="24459" y="250287"/>
                    </a:cubicBezTo>
                    <a:cubicBezTo>
                      <a:pt x="18809" y="251726"/>
                      <a:pt x="-3430" y="241314"/>
                      <a:pt x="452" y="234858"/>
                    </a:cubicBezTo>
                    <a:cubicBezTo>
                      <a:pt x="4334" y="228402"/>
                      <a:pt x="23752" y="196466"/>
                      <a:pt x="30808" y="178167"/>
                    </a:cubicBezTo>
                    <a:cubicBezTo>
                      <a:pt x="37865" y="159867"/>
                      <a:pt x="61872" y="20652"/>
                      <a:pt x="61872" y="20652"/>
                    </a:cubicBezTo>
                    <a:lnTo>
                      <a:pt x="191095" y="0"/>
                    </a:lnTo>
                    <a:close/>
                  </a:path>
                </a:pathLst>
              </a:custGeom>
              <a:solidFill>
                <a:srgbClr val="FDD1B0"/>
              </a:solidFill>
              <a:ln w="822" cap="flat">
                <a:noFill/>
                <a:prstDash val="solid"/>
                <a:miter/>
              </a:ln>
            </p:spPr>
            <p:txBody>
              <a:bodyPr rtlCol="0" anchor="ctr"/>
              <a:lstStyle/>
              <a:p>
                <a:endParaRPr lang="en-US"/>
              </a:p>
            </p:txBody>
          </p:sp>
          <p:sp>
            <p:nvSpPr>
              <p:cNvPr id="649" name="Freeform 648">
                <a:extLst>
                  <a:ext uri="{FF2B5EF4-FFF2-40B4-BE49-F238E27FC236}">
                    <a16:creationId xmlns:a16="http://schemas.microsoft.com/office/drawing/2014/main" id="{D22ED39F-8772-ECE6-FBFF-ACCB9930AE87}"/>
                  </a:ext>
                </a:extLst>
              </p:cNvPr>
              <p:cNvSpPr/>
              <p:nvPr/>
            </p:nvSpPr>
            <p:spPr>
              <a:xfrm>
                <a:off x="3154463" y="3881104"/>
                <a:ext cx="103953" cy="208829"/>
              </a:xfrm>
              <a:custGeom>
                <a:avLst/>
                <a:gdLst>
                  <a:gd name="connsiteX0" fmla="*/ 47307 w 103953"/>
                  <a:gd name="connsiteY0" fmla="*/ 0 h 208829"/>
                  <a:gd name="connsiteX1" fmla="*/ 72367 w 103953"/>
                  <a:gd name="connsiteY1" fmla="*/ 87188 h 208829"/>
                  <a:gd name="connsiteX2" fmla="*/ 99195 w 103953"/>
                  <a:gd name="connsiteY2" fmla="*/ 145310 h 208829"/>
                  <a:gd name="connsiteX3" fmla="*/ 103785 w 103953"/>
                  <a:gd name="connsiteY3" fmla="*/ 179754 h 208829"/>
                  <a:gd name="connsiteX4" fmla="*/ 78017 w 103953"/>
                  <a:gd name="connsiteY4" fmla="*/ 205949 h 208829"/>
                  <a:gd name="connsiteX5" fmla="*/ 61075 w 103953"/>
                  <a:gd name="connsiteY5" fmla="*/ 208819 h 208829"/>
                  <a:gd name="connsiteX6" fmla="*/ 67432 w 103953"/>
                  <a:gd name="connsiteY6" fmla="*/ 195183 h 208829"/>
                  <a:gd name="connsiteX7" fmla="*/ 77318 w 103953"/>
                  <a:gd name="connsiteY7" fmla="*/ 181193 h 208829"/>
                  <a:gd name="connsiteX8" fmla="*/ 67432 w 103953"/>
                  <a:gd name="connsiteY8" fmla="*/ 151413 h 208829"/>
                  <a:gd name="connsiteX9" fmla="*/ 65311 w 103953"/>
                  <a:gd name="connsiteY9" fmla="*/ 163256 h 208829"/>
                  <a:gd name="connsiteX10" fmla="*/ 64957 w 103953"/>
                  <a:gd name="connsiteY10" fmla="*/ 186580 h 208829"/>
                  <a:gd name="connsiteX11" fmla="*/ 48722 w 103953"/>
                  <a:gd name="connsiteY11" fmla="*/ 152852 h 208829"/>
                  <a:gd name="connsiteX12" fmla="*/ 42364 w 103953"/>
                  <a:gd name="connsiteY12" fmla="*/ 108357 h 208829"/>
                  <a:gd name="connsiteX13" fmla="*/ 24007 w 103953"/>
                  <a:gd name="connsiteY13" fmla="*/ 55614 h 208829"/>
                  <a:gd name="connsiteX14" fmla="*/ 0 w 103953"/>
                  <a:gd name="connsiteY14" fmla="*/ 8249 h 208829"/>
                  <a:gd name="connsiteX15" fmla="*/ 47307 w 103953"/>
                  <a:gd name="connsiteY15" fmla="*/ 0 h 20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3953" h="208829">
                    <a:moveTo>
                      <a:pt x="47307" y="0"/>
                    </a:moveTo>
                    <a:cubicBezTo>
                      <a:pt x="49429" y="10050"/>
                      <a:pt x="70253" y="79292"/>
                      <a:pt x="72367" y="87188"/>
                    </a:cubicBezTo>
                    <a:cubicBezTo>
                      <a:pt x="74481" y="95083"/>
                      <a:pt x="97781" y="140293"/>
                      <a:pt x="99195" y="145310"/>
                    </a:cubicBezTo>
                    <a:cubicBezTo>
                      <a:pt x="100610" y="150335"/>
                      <a:pt x="104846" y="175806"/>
                      <a:pt x="103785" y="179754"/>
                    </a:cubicBezTo>
                    <a:cubicBezTo>
                      <a:pt x="102724" y="183702"/>
                      <a:pt x="85074" y="204510"/>
                      <a:pt x="78017" y="205949"/>
                    </a:cubicBezTo>
                    <a:cubicBezTo>
                      <a:pt x="70961" y="207388"/>
                      <a:pt x="62835" y="208457"/>
                      <a:pt x="61075" y="208819"/>
                    </a:cubicBezTo>
                    <a:cubicBezTo>
                      <a:pt x="59315" y="209181"/>
                      <a:pt x="62843" y="199846"/>
                      <a:pt x="67432" y="195183"/>
                    </a:cubicBezTo>
                    <a:cubicBezTo>
                      <a:pt x="72022" y="190520"/>
                      <a:pt x="77318" y="188003"/>
                      <a:pt x="77318" y="181193"/>
                    </a:cubicBezTo>
                    <a:cubicBezTo>
                      <a:pt x="77318" y="174375"/>
                      <a:pt x="72375" y="154283"/>
                      <a:pt x="67432" y="151413"/>
                    </a:cubicBezTo>
                    <a:cubicBezTo>
                      <a:pt x="62490" y="148542"/>
                      <a:pt x="63551" y="151413"/>
                      <a:pt x="65311" y="163256"/>
                    </a:cubicBezTo>
                    <a:cubicBezTo>
                      <a:pt x="67071" y="175099"/>
                      <a:pt x="67432" y="184064"/>
                      <a:pt x="64957" y="186580"/>
                    </a:cubicBezTo>
                    <a:cubicBezTo>
                      <a:pt x="62490" y="189089"/>
                      <a:pt x="48722" y="156438"/>
                      <a:pt x="48722" y="152852"/>
                    </a:cubicBezTo>
                    <a:cubicBezTo>
                      <a:pt x="48722" y="149266"/>
                      <a:pt x="35308" y="127019"/>
                      <a:pt x="42364" y="108357"/>
                    </a:cubicBezTo>
                    <a:cubicBezTo>
                      <a:pt x="49421" y="89696"/>
                      <a:pt x="25422" y="58122"/>
                      <a:pt x="24007" y="55614"/>
                    </a:cubicBezTo>
                    <a:cubicBezTo>
                      <a:pt x="22593" y="53105"/>
                      <a:pt x="0" y="8249"/>
                      <a:pt x="0" y="8249"/>
                    </a:cubicBezTo>
                    <a:lnTo>
                      <a:pt x="47307" y="0"/>
                    </a:lnTo>
                    <a:close/>
                  </a:path>
                </a:pathLst>
              </a:custGeom>
              <a:solidFill>
                <a:srgbClr val="FDD1B0"/>
              </a:solidFill>
              <a:ln w="822" cap="flat">
                <a:noFill/>
                <a:prstDash val="solid"/>
                <a:miter/>
              </a:ln>
            </p:spPr>
            <p:txBody>
              <a:bodyPr rtlCol="0" anchor="ctr"/>
              <a:lstStyle/>
              <a:p>
                <a:endParaRPr lang="en-US"/>
              </a:p>
            </p:txBody>
          </p:sp>
          <p:sp>
            <p:nvSpPr>
              <p:cNvPr id="650" name="Freeform 649">
                <a:extLst>
                  <a:ext uri="{FF2B5EF4-FFF2-40B4-BE49-F238E27FC236}">
                    <a16:creationId xmlns:a16="http://schemas.microsoft.com/office/drawing/2014/main" id="{CB8ED3ED-5527-2103-9CC5-169774AE46AF}"/>
                  </a:ext>
                </a:extLst>
              </p:cNvPr>
              <p:cNvSpPr/>
              <p:nvPr/>
            </p:nvSpPr>
            <p:spPr>
              <a:xfrm>
                <a:off x="2863829" y="3474577"/>
                <a:ext cx="174553" cy="141509"/>
              </a:xfrm>
              <a:custGeom>
                <a:avLst/>
                <a:gdLst>
                  <a:gd name="connsiteX0" fmla="*/ 174554 w 174553"/>
                  <a:gd name="connsiteY0" fmla="*/ 110849 h 141509"/>
                  <a:gd name="connsiteX1" fmla="*/ 228 w 174553"/>
                  <a:gd name="connsiteY1" fmla="*/ 86094 h 141509"/>
                  <a:gd name="connsiteX2" fmla="*/ 60686 w 174553"/>
                  <a:gd name="connsiteY2" fmla="*/ 19517 h 141509"/>
                  <a:gd name="connsiteX3" fmla="*/ 63194 w 174553"/>
                  <a:gd name="connsiteY3" fmla="*/ 0 h 141509"/>
                  <a:gd name="connsiteX4" fmla="*/ 134262 w 174553"/>
                  <a:gd name="connsiteY4" fmla="*/ 36467 h 141509"/>
                  <a:gd name="connsiteX5" fmla="*/ 135208 w 174553"/>
                  <a:gd name="connsiteY5" fmla="*/ 63082 h 141509"/>
                  <a:gd name="connsiteX6" fmla="*/ 174554 w 174553"/>
                  <a:gd name="connsiteY6" fmla="*/ 110849 h 14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553" h="141509">
                    <a:moveTo>
                      <a:pt x="174554" y="110849"/>
                    </a:moveTo>
                    <a:cubicBezTo>
                      <a:pt x="110699" y="187633"/>
                      <a:pt x="-5842" y="97378"/>
                      <a:pt x="228" y="86094"/>
                    </a:cubicBezTo>
                    <a:cubicBezTo>
                      <a:pt x="41646" y="78823"/>
                      <a:pt x="55834" y="42603"/>
                      <a:pt x="60686" y="19517"/>
                    </a:cubicBezTo>
                    <a:cubicBezTo>
                      <a:pt x="63071" y="8175"/>
                      <a:pt x="63194" y="0"/>
                      <a:pt x="63194" y="0"/>
                    </a:cubicBezTo>
                    <a:lnTo>
                      <a:pt x="134262" y="36467"/>
                    </a:lnTo>
                    <a:cubicBezTo>
                      <a:pt x="131219" y="45448"/>
                      <a:pt x="132116" y="54520"/>
                      <a:pt x="135208" y="63082"/>
                    </a:cubicBezTo>
                    <a:cubicBezTo>
                      <a:pt x="144650" y="89310"/>
                      <a:pt x="174554" y="110849"/>
                      <a:pt x="174554" y="110849"/>
                    </a:cubicBezTo>
                    <a:close/>
                  </a:path>
                </a:pathLst>
              </a:custGeom>
              <a:solidFill>
                <a:srgbClr val="FDD1B0"/>
              </a:solidFill>
              <a:ln w="822" cap="flat">
                <a:noFill/>
                <a:prstDash val="solid"/>
                <a:miter/>
              </a:ln>
            </p:spPr>
            <p:txBody>
              <a:bodyPr rtlCol="0" anchor="ctr"/>
              <a:lstStyle/>
              <a:p>
                <a:endParaRPr lang="en-US"/>
              </a:p>
            </p:txBody>
          </p:sp>
          <p:sp>
            <p:nvSpPr>
              <p:cNvPr id="651" name="Freeform 650">
                <a:extLst>
                  <a:ext uri="{FF2B5EF4-FFF2-40B4-BE49-F238E27FC236}">
                    <a16:creationId xmlns:a16="http://schemas.microsoft.com/office/drawing/2014/main" id="{D50E7580-814F-AFA5-0CB9-9AEEECD5E284}"/>
                  </a:ext>
                </a:extLst>
              </p:cNvPr>
              <p:cNvSpPr/>
              <p:nvPr/>
            </p:nvSpPr>
            <p:spPr>
              <a:xfrm>
                <a:off x="2804306" y="3560885"/>
                <a:ext cx="491371" cy="863092"/>
              </a:xfrm>
              <a:custGeom>
                <a:avLst/>
                <a:gdLst>
                  <a:gd name="connsiteX0" fmla="*/ 59825 w 491371"/>
                  <a:gd name="connsiteY0" fmla="*/ 0 h 863092"/>
                  <a:gd name="connsiteX1" fmla="*/ 210028 w 491371"/>
                  <a:gd name="connsiteY1" fmla="*/ 32470 h 863092"/>
                  <a:gd name="connsiteX2" fmla="*/ 282042 w 491371"/>
                  <a:gd name="connsiteY2" fmla="*/ 19550 h 863092"/>
                  <a:gd name="connsiteX3" fmla="*/ 358291 w 491371"/>
                  <a:gd name="connsiteY3" fmla="*/ 172401 h 863092"/>
                  <a:gd name="connsiteX4" fmla="*/ 403476 w 491371"/>
                  <a:gd name="connsiteY4" fmla="*/ 263175 h 863092"/>
                  <a:gd name="connsiteX5" fmla="*/ 403476 w 491371"/>
                  <a:gd name="connsiteY5" fmla="*/ 307669 h 863092"/>
                  <a:gd name="connsiteX6" fmla="*/ 402769 w 491371"/>
                  <a:gd name="connsiteY6" fmla="*/ 329555 h 863092"/>
                  <a:gd name="connsiteX7" fmla="*/ 351588 w 491371"/>
                  <a:gd name="connsiteY7" fmla="*/ 339959 h 863092"/>
                  <a:gd name="connsiteX8" fmla="*/ 389355 w 491371"/>
                  <a:gd name="connsiteY8" fmla="*/ 424638 h 863092"/>
                  <a:gd name="connsiteX9" fmla="*/ 491371 w 491371"/>
                  <a:gd name="connsiteY9" fmla="*/ 783439 h 863092"/>
                  <a:gd name="connsiteX10" fmla="*/ 288399 w 491371"/>
                  <a:gd name="connsiteY10" fmla="*/ 858783 h 863092"/>
                  <a:gd name="connsiteX11" fmla="*/ 0 w 491371"/>
                  <a:gd name="connsiteY11" fmla="*/ 863092 h 863092"/>
                  <a:gd name="connsiteX12" fmla="*/ 84367 w 491371"/>
                  <a:gd name="connsiteY12" fmla="*/ 370825 h 863092"/>
                  <a:gd name="connsiteX13" fmla="*/ 59825 w 491371"/>
                  <a:gd name="connsiteY13" fmla="*/ 0 h 86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1371" h="863092">
                    <a:moveTo>
                      <a:pt x="59825" y="0"/>
                    </a:moveTo>
                    <a:cubicBezTo>
                      <a:pt x="59825" y="0"/>
                      <a:pt x="138369" y="83783"/>
                      <a:pt x="210028" y="32470"/>
                    </a:cubicBezTo>
                    <a:cubicBezTo>
                      <a:pt x="210028" y="32470"/>
                      <a:pt x="266859" y="10585"/>
                      <a:pt x="282042" y="19550"/>
                    </a:cubicBezTo>
                    <a:cubicBezTo>
                      <a:pt x="297224" y="28522"/>
                      <a:pt x="344877" y="142620"/>
                      <a:pt x="358291" y="172401"/>
                    </a:cubicBezTo>
                    <a:cubicBezTo>
                      <a:pt x="371705" y="202182"/>
                      <a:pt x="399594" y="259227"/>
                      <a:pt x="403476" y="263175"/>
                    </a:cubicBezTo>
                    <a:cubicBezTo>
                      <a:pt x="407358" y="267123"/>
                      <a:pt x="404537" y="302282"/>
                      <a:pt x="403476" y="307669"/>
                    </a:cubicBezTo>
                    <a:cubicBezTo>
                      <a:pt x="402415" y="313048"/>
                      <a:pt x="402769" y="329555"/>
                      <a:pt x="402769" y="329555"/>
                    </a:cubicBezTo>
                    <a:cubicBezTo>
                      <a:pt x="402769" y="329555"/>
                      <a:pt x="373120" y="321305"/>
                      <a:pt x="351588" y="339959"/>
                    </a:cubicBezTo>
                    <a:lnTo>
                      <a:pt x="389355" y="424638"/>
                    </a:lnTo>
                    <a:cubicBezTo>
                      <a:pt x="389355" y="424638"/>
                      <a:pt x="469839" y="749348"/>
                      <a:pt x="491371" y="783439"/>
                    </a:cubicBezTo>
                    <a:cubicBezTo>
                      <a:pt x="491371" y="783439"/>
                      <a:pt x="445832" y="855913"/>
                      <a:pt x="288399" y="858783"/>
                    </a:cubicBezTo>
                    <a:cubicBezTo>
                      <a:pt x="130966" y="861653"/>
                      <a:pt x="56124" y="835458"/>
                      <a:pt x="0" y="863092"/>
                    </a:cubicBezTo>
                    <a:cubicBezTo>
                      <a:pt x="0" y="863092"/>
                      <a:pt x="51535" y="448324"/>
                      <a:pt x="84367" y="370825"/>
                    </a:cubicBezTo>
                    <a:cubicBezTo>
                      <a:pt x="117199" y="293326"/>
                      <a:pt x="7583" y="72112"/>
                      <a:pt x="59825" y="0"/>
                    </a:cubicBezTo>
                    <a:close/>
                  </a:path>
                </a:pathLst>
              </a:custGeom>
              <a:solidFill>
                <a:srgbClr val="2C2D30"/>
              </a:solidFill>
              <a:ln w="822" cap="flat">
                <a:noFill/>
                <a:prstDash val="solid"/>
                <a:miter/>
              </a:ln>
            </p:spPr>
            <p:txBody>
              <a:bodyPr rtlCol="0" anchor="ctr"/>
              <a:lstStyle/>
              <a:p>
                <a:endParaRPr lang="en-US"/>
              </a:p>
            </p:txBody>
          </p:sp>
          <p:sp>
            <p:nvSpPr>
              <p:cNvPr id="652" name="Freeform 651">
                <a:extLst>
                  <a:ext uri="{FF2B5EF4-FFF2-40B4-BE49-F238E27FC236}">
                    <a16:creationId xmlns:a16="http://schemas.microsoft.com/office/drawing/2014/main" id="{1C325F27-95BE-0970-707A-1D54C6C3BE46}"/>
                  </a:ext>
                </a:extLst>
              </p:cNvPr>
              <p:cNvSpPr/>
              <p:nvPr/>
            </p:nvSpPr>
            <p:spPr>
              <a:xfrm>
                <a:off x="2924515" y="3474585"/>
                <a:ext cx="74521" cy="65243"/>
              </a:xfrm>
              <a:custGeom>
                <a:avLst/>
                <a:gdLst>
                  <a:gd name="connsiteX0" fmla="*/ 74522 w 74521"/>
                  <a:gd name="connsiteY0" fmla="*/ 63090 h 65243"/>
                  <a:gd name="connsiteX1" fmla="*/ 69875 w 74521"/>
                  <a:gd name="connsiteY1" fmla="*/ 64274 h 65243"/>
                  <a:gd name="connsiteX2" fmla="*/ 2451 w 74521"/>
                  <a:gd name="connsiteY2" fmla="*/ 28753 h 65243"/>
                  <a:gd name="connsiteX3" fmla="*/ 0 w 74521"/>
                  <a:gd name="connsiteY3" fmla="*/ 19517 h 65243"/>
                  <a:gd name="connsiteX4" fmla="*/ 2508 w 74521"/>
                  <a:gd name="connsiteY4" fmla="*/ 0 h 65243"/>
                  <a:gd name="connsiteX5" fmla="*/ 73576 w 74521"/>
                  <a:gd name="connsiteY5" fmla="*/ 36467 h 65243"/>
                  <a:gd name="connsiteX6" fmla="*/ 74522 w 74521"/>
                  <a:gd name="connsiteY6" fmla="*/ 63090 h 65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521" h="65243">
                    <a:moveTo>
                      <a:pt x="74522" y="63090"/>
                    </a:moveTo>
                    <a:cubicBezTo>
                      <a:pt x="73017" y="63608"/>
                      <a:pt x="71471" y="64003"/>
                      <a:pt x="69875" y="64274"/>
                    </a:cubicBezTo>
                    <a:cubicBezTo>
                      <a:pt x="26812" y="71454"/>
                      <a:pt x="7747" y="36648"/>
                      <a:pt x="2451" y="28753"/>
                    </a:cubicBezTo>
                    <a:cubicBezTo>
                      <a:pt x="1316" y="27067"/>
                      <a:pt x="444" y="23884"/>
                      <a:pt x="0" y="19517"/>
                    </a:cubicBezTo>
                    <a:cubicBezTo>
                      <a:pt x="2385" y="8175"/>
                      <a:pt x="2508" y="0"/>
                      <a:pt x="2508" y="0"/>
                    </a:cubicBezTo>
                    <a:lnTo>
                      <a:pt x="73576" y="36467"/>
                    </a:lnTo>
                    <a:cubicBezTo>
                      <a:pt x="70533" y="45448"/>
                      <a:pt x="71429" y="54520"/>
                      <a:pt x="74522" y="63090"/>
                    </a:cubicBezTo>
                    <a:close/>
                  </a:path>
                </a:pathLst>
              </a:custGeom>
              <a:solidFill>
                <a:srgbClr val="FDD1B0">
                  <a:alpha val="76000"/>
                </a:srgbClr>
              </a:solidFill>
              <a:ln w="822" cap="flat">
                <a:noFill/>
                <a:prstDash val="solid"/>
                <a:miter/>
              </a:ln>
            </p:spPr>
            <p:txBody>
              <a:bodyPr rtlCol="0" anchor="ctr"/>
              <a:lstStyle/>
              <a:p>
                <a:endParaRPr lang="en-US"/>
              </a:p>
            </p:txBody>
          </p:sp>
          <p:sp>
            <p:nvSpPr>
              <p:cNvPr id="653" name="Freeform 652">
                <a:extLst>
                  <a:ext uri="{FF2B5EF4-FFF2-40B4-BE49-F238E27FC236}">
                    <a16:creationId xmlns:a16="http://schemas.microsoft.com/office/drawing/2014/main" id="{4A06D648-EB50-664C-19AA-8668FFD7894E}"/>
                  </a:ext>
                </a:extLst>
              </p:cNvPr>
              <p:cNvSpPr/>
              <p:nvPr/>
            </p:nvSpPr>
            <p:spPr>
              <a:xfrm>
                <a:off x="2814364" y="3341794"/>
                <a:ext cx="294410" cy="458586"/>
              </a:xfrm>
              <a:custGeom>
                <a:avLst/>
                <a:gdLst>
                  <a:gd name="connsiteX0" fmla="*/ 185848 w 294410"/>
                  <a:gd name="connsiteY0" fmla="*/ 4349 h 458586"/>
                  <a:gd name="connsiteX1" fmla="*/ 238798 w 294410"/>
                  <a:gd name="connsiteY1" fmla="*/ 26235 h 458586"/>
                  <a:gd name="connsiteX2" fmla="*/ 251858 w 294410"/>
                  <a:gd name="connsiteY2" fmla="*/ 84719 h 458586"/>
                  <a:gd name="connsiteX3" fmla="*/ 267040 w 294410"/>
                  <a:gd name="connsiteY3" fmla="*/ 169398 h 458586"/>
                  <a:gd name="connsiteX4" fmla="*/ 258215 w 294410"/>
                  <a:gd name="connsiteY4" fmla="*/ 238648 h 458586"/>
                  <a:gd name="connsiteX5" fmla="*/ 280101 w 294410"/>
                  <a:gd name="connsiteY5" fmla="*/ 343058 h 458586"/>
                  <a:gd name="connsiteX6" fmla="*/ 291048 w 294410"/>
                  <a:gd name="connsiteY6" fmla="*/ 430245 h 458586"/>
                  <a:gd name="connsiteX7" fmla="*/ 262805 w 294410"/>
                  <a:gd name="connsiteY7" fmla="*/ 458587 h 458586"/>
                  <a:gd name="connsiteX8" fmla="*/ 248330 w 294410"/>
                  <a:gd name="connsiteY8" fmla="*/ 418764 h 458586"/>
                  <a:gd name="connsiteX9" fmla="*/ 217266 w 294410"/>
                  <a:gd name="connsiteY9" fmla="*/ 402619 h 458586"/>
                  <a:gd name="connsiteX10" fmla="*/ 200324 w 294410"/>
                  <a:gd name="connsiteY10" fmla="*/ 307898 h 458586"/>
                  <a:gd name="connsiteX11" fmla="*/ 192913 w 294410"/>
                  <a:gd name="connsiteY11" fmla="*/ 236140 h 458586"/>
                  <a:gd name="connsiteX12" fmla="*/ 177731 w 294410"/>
                  <a:gd name="connsiteY12" fmla="*/ 171915 h 458586"/>
                  <a:gd name="connsiteX13" fmla="*/ 120719 w 294410"/>
                  <a:gd name="connsiteY13" fmla="*/ 130118 h 458586"/>
                  <a:gd name="connsiteX14" fmla="*/ 103423 w 294410"/>
                  <a:gd name="connsiteY14" fmla="*/ 207617 h 458586"/>
                  <a:gd name="connsiteX15" fmla="*/ 40061 w 294410"/>
                  <a:gd name="connsiteY15" fmla="*/ 224305 h 458586"/>
                  <a:gd name="connsiteX16" fmla="*/ 0 w 294410"/>
                  <a:gd name="connsiteY16" fmla="*/ 238837 h 458586"/>
                  <a:gd name="connsiteX17" fmla="*/ 50301 w 294410"/>
                  <a:gd name="connsiteY17" fmla="*/ 206729 h 458586"/>
                  <a:gd name="connsiteX18" fmla="*/ 75007 w 294410"/>
                  <a:gd name="connsiteY18" fmla="*/ 138203 h 458586"/>
                  <a:gd name="connsiteX19" fmla="*/ 113128 w 294410"/>
                  <a:gd name="connsiteY19" fmla="*/ 40965 h 458586"/>
                  <a:gd name="connsiteX20" fmla="*/ 141724 w 294410"/>
                  <a:gd name="connsiteY20" fmla="*/ 7598 h 458586"/>
                  <a:gd name="connsiteX21" fmla="*/ 185848 w 294410"/>
                  <a:gd name="connsiteY21" fmla="*/ 4349 h 458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4410" h="458586">
                    <a:moveTo>
                      <a:pt x="185848" y="4349"/>
                    </a:moveTo>
                    <a:cubicBezTo>
                      <a:pt x="190841" y="7730"/>
                      <a:pt x="225030" y="-3184"/>
                      <a:pt x="238798" y="26235"/>
                    </a:cubicBezTo>
                    <a:cubicBezTo>
                      <a:pt x="252565" y="55654"/>
                      <a:pt x="247976" y="74315"/>
                      <a:pt x="251858" y="84719"/>
                    </a:cubicBezTo>
                    <a:cubicBezTo>
                      <a:pt x="255740" y="95123"/>
                      <a:pt x="271630" y="158632"/>
                      <a:pt x="267040" y="169398"/>
                    </a:cubicBezTo>
                    <a:cubicBezTo>
                      <a:pt x="262451" y="180164"/>
                      <a:pt x="258923" y="217832"/>
                      <a:pt x="258215" y="238648"/>
                    </a:cubicBezTo>
                    <a:cubicBezTo>
                      <a:pt x="257508" y="259464"/>
                      <a:pt x="274804" y="318302"/>
                      <a:pt x="280101" y="343058"/>
                    </a:cubicBezTo>
                    <a:cubicBezTo>
                      <a:pt x="285397" y="367813"/>
                      <a:pt x="301279" y="407998"/>
                      <a:pt x="291048" y="430245"/>
                    </a:cubicBezTo>
                    <a:cubicBezTo>
                      <a:pt x="280808" y="452493"/>
                      <a:pt x="262805" y="458587"/>
                      <a:pt x="262805" y="458587"/>
                    </a:cubicBezTo>
                    <a:cubicBezTo>
                      <a:pt x="262805" y="458587"/>
                      <a:pt x="265626" y="433831"/>
                      <a:pt x="248330" y="418764"/>
                    </a:cubicBezTo>
                    <a:cubicBezTo>
                      <a:pt x="231034" y="403697"/>
                      <a:pt x="225737" y="417687"/>
                      <a:pt x="217266" y="402619"/>
                    </a:cubicBezTo>
                    <a:cubicBezTo>
                      <a:pt x="208795" y="387552"/>
                      <a:pt x="200324" y="336963"/>
                      <a:pt x="200324" y="307898"/>
                    </a:cubicBezTo>
                    <a:cubicBezTo>
                      <a:pt x="200324" y="278833"/>
                      <a:pt x="195027" y="244035"/>
                      <a:pt x="192913" y="236140"/>
                    </a:cubicBezTo>
                    <a:cubicBezTo>
                      <a:pt x="190800" y="228244"/>
                      <a:pt x="167500" y="206721"/>
                      <a:pt x="177731" y="171915"/>
                    </a:cubicBezTo>
                    <a:cubicBezTo>
                      <a:pt x="187970" y="137109"/>
                      <a:pt x="122084" y="119295"/>
                      <a:pt x="120719" y="130118"/>
                    </a:cubicBezTo>
                    <a:cubicBezTo>
                      <a:pt x="119354" y="140933"/>
                      <a:pt x="118597" y="200084"/>
                      <a:pt x="103423" y="207617"/>
                    </a:cubicBezTo>
                    <a:cubicBezTo>
                      <a:pt x="88240" y="215151"/>
                      <a:pt x="58772" y="213892"/>
                      <a:pt x="40061" y="224305"/>
                    </a:cubicBezTo>
                    <a:cubicBezTo>
                      <a:pt x="21351" y="234709"/>
                      <a:pt x="0" y="238837"/>
                      <a:pt x="0" y="238837"/>
                    </a:cubicBezTo>
                    <a:cubicBezTo>
                      <a:pt x="0" y="238837"/>
                      <a:pt x="36887" y="221796"/>
                      <a:pt x="50301" y="206729"/>
                    </a:cubicBezTo>
                    <a:cubicBezTo>
                      <a:pt x="63715" y="191662"/>
                      <a:pt x="72186" y="171569"/>
                      <a:pt x="75007" y="138203"/>
                    </a:cubicBezTo>
                    <a:cubicBezTo>
                      <a:pt x="77828" y="104836"/>
                      <a:pt x="106778" y="50299"/>
                      <a:pt x="113128" y="40965"/>
                    </a:cubicBezTo>
                    <a:cubicBezTo>
                      <a:pt x="119485" y="31638"/>
                      <a:pt x="132899" y="12261"/>
                      <a:pt x="141724" y="7598"/>
                    </a:cubicBezTo>
                    <a:cubicBezTo>
                      <a:pt x="150549" y="2910"/>
                      <a:pt x="172081" y="-4985"/>
                      <a:pt x="185848" y="4349"/>
                    </a:cubicBezTo>
                    <a:close/>
                  </a:path>
                </a:pathLst>
              </a:custGeom>
              <a:solidFill>
                <a:srgbClr val="F0BB7E"/>
              </a:solidFill>
              <a:ln w="822" cap="flat">
                <a:noFill/>
                <a:prstDash val="solid"/>
                <a:miter/>
              </a:ln>
            </p:spPr>
            <p:txBody>
              <a:bodyPr rtlCol="0" anchor="ctr"/>
              <a:lstStyle/>
              <a:p>
                <a:endParaRPr lang="en-US"/>
              </a:p>
            </p:txBody>
          </p:sp>
          <p:sp>
            <p:nvSpPr>
              <p:cNvPr id="654" name="Freeform 653">
                <a:extLst>
                  <a:ext uri="{FF2B5EF4-FFF2-40B4-BE49-F238E27FC236}">
                    <a16:creationId xmlns:a16="http://schemas.microsoft.com/office/drawing/2014/main" id="{38670241-273C-A513-7DCB-BF6A94E31675}"/>
                  </a:ext>
                </a:extLst>
              </p:cNvPr>
              <p:cNvSpPr/>
              <p:nvPr/>
            </p:nvSpPr>
            <p:spPr>
              <a:xfrm>
                <a:off x="2924186" y="3368056"/>
                <a:ext cx="118943" cy="156843"/>
              </a:xfrm>
              <a:custGeom>
                <a:avLst/>
                <a:gdLst>
                  <a:gd name="connsiteX0" fmla="*/ 88907 w 118943"/>
                  <a:gd name="connsiteY0" fmla="*/ 3739 h 156843"/>
                  <a:gd name="connsiteX1" fmla="*/ 21482 w 118943"/>
                  <a:gd name="connsiteY1" fmla="*/ 31012 h 156843"/>
                  <a:gd name="connsiteX2" fmla="*/ 2772 w 118943"/>
                  <a:gd name="connsiteY2" fmla="*/ 120354 h 156843"/>
                  <a:gd name="connsiteX3" fmla="*/ 70196 w 118943"/>
                  <a:gd name="connsiteY3" fmla="*/ 155876 h 156843"/>
                  <a:gd name="connsiteX4" fmla="*/ 117495 w 118943"/>
                  <a:gd name="connsiteY4" fmla="*/ 32089 h 156843"/>
                  <a:gd name="connsiteX5" fmla="*/ 88907 w 118943"/>
                  <a:gd name="connsiteY5" fmla="*/ 3739 h 156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943" h="156843">
                    <a:moveTo>
                      <a:pt x="88907" y="3739"/>
                    </a:moveTo>
                    <a:cubicBezTo>
                      <a:pt x="79728" y="154"/>
                      <a:pt x="45136" y="-9897"/>
                      <a:pt x="21482" y="31012"/>
                    </a:cubicBezTo>
                    <a:cubicBezTo>
                      <a:pt x="-2171" y="71920"/>
                      <a:pt x="-2525" y="112459"/>
                      <a:pt x="2772" y="120354"/>
                    </a:cubicBezTo>
                    <a:cubicBezTo>
                      <a:pt x="8068" y="128250"/>
                      <a:pt x="27124" y="163047"/>
                      <a:pt x="70196" y="155876"/>
                    </a:cubicBezTo>
                    <a:cubicBezTo>
                      <a:pt x="113259" y="148696"/>
                      <a:pt x="123145" y="46087"/>
                      <a:pt x="117495" y="32089"/>
                    </a:cubicBezTo>
                    <a:cubicBezTo>
                      <a:pt x="111853" y="18091"/>
                      <a:pt x="88907" y="3739"/>
                      <a:pt x="88907" y="3739"/>
                    </a:cubicBezTo>
                    <a:close/>
                  </a:path>
                </a:pathLst>
              </a:custGeom>
              <a:solidFill>
                <a:srgbClr val="FDD1B0"/>
              </a:solidFill>
              <a:ln w="822" cap="flat">
                <a:noFill/>
                <a:prstDash val="solid"/>
                <a:miter/>
              </a:ln>
            </p:spPr>
            <p:txBody>
              <a:bodyPr rtlCol="0" anchor="ctr"/>
              <a:lstStyle/>
              <a:p>
                <a:endParaRPr lang="en-US"/>
              </a:p>
            </p:txBody>
          </p:sp>
          <p:sp>
            <p:nvSpPr>
              <p:cNvPr id="655" name="Freeform 654">
                <a:extLst>
                  <a:ext uri="{FF2B5EF4-FFF2-40B4-BE49-F238E27FC236}">
                    <a16:creationId xmlns:a16="http://schemas.microsoft.com/office/drawing/2014/main" id="{75E017B4-1860-5E91-774B-2E0583C4512C}"/>
                  </a:ext>
                </a:extLst>
              </p:cNvPr>
              <p:cNvSpPr/>
              <p:nvPr/>
            </p:nvSpPr>
            <p:spPr>
              <a:xfrm>
                <a:off x="2914431" y="3419235"/>
                <a:ext cx="17518" cy="42076"/>
              </a:xfrm>
              <a:custGeom>
                <a:avLst/>
                <a:gdLst>
                  <a:gd name="connsiteX0" fmla="*/ 17518 w 17518"/>
                  <a:gd name="connsiteY0" fmla="*/ 21038 h 42076"/>
                  <a:gd name="connsiteX1" fmla="*/ 8759 w 17518"/>
                  <a:gd name="connsiteY1" fmla="*/ 42076 h 42076"/>
                  <a:gd name="connsiteX2" fmla="*/ 0 w 17518"/>
                  <a:gd name="connsiteY2" fmla="*/ 21038 h 42076"/>
                  <a:gd name="connsiteX3" fmla="*/ 8759 w 17518"/>
                  <a:gd name="connsiteY3" fmla="*/ 0 h 42076"/>
                  <a:gd name="connsiteX4" fmla="*/ 17518 w 17518"/>
                  <a:gd name="connsiteY4" fmla="*/ 21038 h 42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18" h="42076">
                    <a:moveTo>
                      <a:pt x="17518" y="21038"/>
                    </a:moveTo>
                    <a:cubicBezTo>
                      <a:pt x="17518" y="32657"/>
                      <a:pt x="13597" y="42076"/>
                      <a:pt x="8759" y="42076"/>
                    </a:cubicBezTo>
                    <a:cubicBezTo>
                      <a:pt x="3922" y="42076"/>
                      <a:pt x="0" y="32657"/>
                      <a:pt x="0" y="21038"/>
                    </a:cubicBezTo>
                    <a:cubicBezTo>
                      <a:pt x="0" y="9419"/>
                      <a:pt x="3922" y="0"/>
                      <a:pt x="8759" y="0"/>
                    </a:cubicBezTo>
                    <a:cubicBezTo>
                      <a:pt x="13597" y="0"/>
                      <a:pt x="17518" y="9419"/>
                      <a:pt x="17518" y="21038"/>
                    </a:cubicBezTo>
                    <a:close/>
                  </a:path>
                </a:pathLst>
              </a:custGeom>
              <a:solidFill>
                <a:srgbClr val="FDD1B0"/>
              </a:solidFill>
              <a:ln w="822" cap="flat">
                <a:noFill/>
                <a:prstDash val="solid"/>
                <a:miter/>
              </a:ln>
            </p:spPr>
            <p:txBody>
              <a:bodyPr rtlCol="0" anchor="ctr"/>
              <a:lstStyle/>
              <a:p>
                <a:endParaRPr lang="en-US"/>
              </a:p>
            </p:txBody>
          </p:sp>
          <p:sp>
            <p:nvSpPr>
              <p:cNvPr id="656" name="Freeform 655">
                <a:extLst>
                  <a:ext uri="{FF2B5EF4-FFF2-40B4-BE49-F238E27FC236}">
                    <a16:creationId xmlns:a16="http://schemas.microsoft.com/office/drawing/2014/main" id="{B26BAC24-D8BE-BBE4-A384-34127B1F4A2D}"/>
                  </a:ext>
                </a:extLst>
              </p:cNvPr>
              <p:cNvSpPr/>
              <p:nvPr/>
            </p:nvSpPr>
            <p:spPr>
              <a:xfrm>
                <a:off x="2840304" y="3906222"/>
                <a:ext cx="107661" cy="238375"/>
              </a:xfrm>
              <a:custGeom>
                <a:avLst/>
                <a:gdLst>
                  <a:gd name="connsiteX0" fmla="*/ 40242 w 107661"/>
                  <a:gd name="connsiteY0" fmla="*/ 0 h 238375"/>
                  <a:gd name="connsiteX1" fmla="*/ 66717 w 107661"/>
                  <a:gd name="connsiteY1" fmla="*/ 109788 h 238375"/>
                  <a:gd name="connsiteX2" fmla="*/ 96012 w 107661"/>
                  <a:gd name="connsiteY2" fmla="*/ 160739 h 238375"/>
                  <a:gd name="connsiteX3" fmla="*/ 102716 w 107661"/>
                  <a:gd name="connsiteY3" fmla="*/ 201639 h 238375"/>
                  <a:gd name="connsiteX4" fmla="*/ 96012 w 107661"/>
                  <a:gd name="connsiteY4" fmla="*/ 199131 h 238375"/>
                  <a:gd name="connsiteX5" fmla="*/ 107658 w 107661"/>
                  <a:gd name="connsiteY5" fmla="*/ 224964 h 238375"/>
                  <a:gd name="connsiteX6" fmla="*/ 70944 w 107661"/>
                  <a:gd name="connsiteY6" fmla="*/ 237885 h 238375"/>
                  <a:gd name="connsiteX7" fmla="*/ 32470 w 107661"/>
                  <a:gd name="connsiteY7" fmla="*/ 179762 h 238375"/>
                  <a:gd name="connsiteX8" fmla="*/ 29649 w 107661"/>
                  <a:gd name="connsiteY8" fmla="*/ 116615 h 238375"/>
                  <a:gd name="connsiteX9" fmla="*/ 0 w 107661"/>
                  <a:gd name="connsiteY9" fmla="*/ 26557 h 238375"/>
                  <a:gd name="connsiteX10" fmla="*/ 40242 w 107661"/>
                  <a:gd name="connsiteY10" fmla="*/ 0 h 238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661" h="238375">
                    <a:moveTo>
                      <a:pt x="40242" y="0"/>
                    </a:moveTo>
                    <a:cubicBezTo>
                      <a:pt x="39889" y="2870"/>
                      <a:pt x="50482" y="83240"/>
                      <a:pt x="66717" y="109788"/>
                    </a:cubicBezTo>
                    <a:cubicBezTo>
                      <a:pt x="82952" y="136337"/>
                      <a:pt x="93545" y="144233"/>
                      <a:pt x="96012" y="160739"/>
                    </a:cubicBezTo>
                    <a:cubicBezTo>
                      <a:pt x="98480" y="177246"/>
                      <a:pt x="106252" y="201639"/>
                      <a:pt x="102716" y="201639"/>
                    </a:cubicBezTo>
                    <a:cubicBezTo>
                      <a:pt x="99179" y="201639"/>
                      <a:pt x="97419" y="199485"/>
                      <a:pt x="96012" y="199131"/>
                    </a:cubicBezTo>
                    <a:cubicBezTo>
                      <a:pt x="94606" y="198777"/>
                      <a:pt x="107305" y="219585"/>
                      <a:pt x="107658" y="224964"/>
                    </a:cubicBezTo>
                    <a:cubicBezTo>
                      <a:pt x="108012" y="230343"/>
                      <a:pt x="82952" y="240755"/>
                      <a:pt x="70944" y="237885"/>
                    </a:cubicBezTo>
                    <a:cubicBezTo>
                      <a:pt x="58945" y="235014"/>
                      <a:pt x="29641" y="214922"/>
                      <a:pt x="32470" y="179762"/>
                    </a:cubicBezTo>
                    <a:cubicBezTo>
                      <a:pt x="35291" y="144603"/>
                      <a:pt x="31409" y="130251"/>
                      <a:pt x="29649" y="116615"/>
                    </a:cubicBezTo>
                    <a:cubicBezTo>
                      <a:pt x="27881" y="102979"/>
                      <a:pt x="0" y="26557"/>
                      <a:pt x="0" y="26557"/>
                    </a:cubicBezTo>
                    <a:lnTo>
                      <a:pt x="40242" y="0"/>
                    </a:lnTo>
                    <a:close/>
                  </a:path>
                </a:pathLst>
              </a:custGeom>
              <a:solidFill>
                <a:srgbClr val="FDD1B0"/>
              </a:solidFill>
              <a:ln w="822" cap="flat">
                <a:noFill/>
                <a:prstDash val="solid"/>
                <a:miter/>
              </a:ln>
            </p:spPr>
            <p:txBody>
              <a:bodyPr rtlCol="0" anchor="ctr"/>
              <a:lstStyle/>
              <a:p>
                <a:endParaRPr lang="en-US"/>
              </a:p>
            </p:txBody>
          </p:sp>
          <p:sp>
            <p:nvSpPr>
              <p:cNvPr id="657" name="Freeform 656">
                <a:extLst>
                  <a:ext uri="{FF2B5EF4-FFF2-40B4-BE49-F238E27FC236}">
                    <a16:creationId xmlns:a16="http://schemas.microsoft.com/office/drawing/2014/main" id="{32C97BA9-A3D9-48EA-D61C-5CF246A57825}"/>
                  </a:ext>
                </a:extLst>
              </p:cNvPr>
              <p:cNvSpPr/>
              <p:nvPr/>
            </p:nvSpPr>
            <p:spPr>
              <a:xfrm>
                <a:off x="3029146" y="4554745"/>
                <a:ext cx="103858" cy="97545"/>
              </a:xfrm>
              <a:custGeom>
                <a:avLst/>
                <a:gdLst>
                  <a:gd name="connsiteX0" fmla="*/ 28958 w 103858"/>
                  <a:gd name="connsiteY0" fmla="*/ 36781 h 97545"/>
                  <a:gd name="connsiteX1" fmla="*/ 58254 w 103858"/>
                  <a:gd name="connsiteY1" fmla="*/ 14180 h 97545"/>
                  <a:gd name="connsiteX2" fmla="*/ 98496 w 103858"/>
                  <a:gd name="connsiteY2" fmla="*/ 68355 h 97545"/>
                  <a:gd name="connsiteX3" fmla="*/ 102378 w 103858"/>
                  <a:gd name="connsiteY3" fmla="*/ 94550 h 97545"/>
                  <a:gd name="connsiteX4" fmla="*/ 38482 w 103858"/>
                  <a:gd name="connsiteY4" fmla="*/ 92395 h 97545"/>
                  <a:gd name="connsiteX5" fmla="*/ 32125 w 103858"/>
                  <a:gd name="connsiteY5" fmla="*/ 70148 h 97545"/>
                  <a:gd name="connsiteX6" fmla="*/ 23654 w 103858"/>
                  <a:gd name="connsiteY6" fmla="*/ 76604 h 97545"/>
                  <a:gd name="connsiteX7" fmla="*/ 0 w 103858"/>
                  <a:gd name="connsiteY7" fmla="*/ 66915 h 97545"/>
                  <a:gd name="connsiteX8" fmla="*/ 5297 w 103858"/>
                  <a:gd name="connsiteY8" fmla="*/ 46107 h 97545"/>
                  <a:gd name="connsiteX9" fmla="*/ 19064 w 103858"/>
                  <a:gd name="connsiteY9" fmla="*/ 10586 h 97545"/>
                  <a:gd name="connsiteX10" fmla="*/ 32182 w 103858"/>
                  <a:gd name="connsiteY10" fmla="*/ 133 h 97545"/>
                  <a:gd name="connsiteX11" fmla="*/ 28958 w 103858"/>
                  <a:gd name="connsiteY11" fmla="*/ 36781 h 9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3858" h="97545">
                    <a:moveTo>
                      <a:pt x="28958" y="36781"/>
                    </a:moveTo>
                    <a:cubicBezTo>
                      <a:pt x="28958" y="36781"/>
                      <a:pt x="38844" y="6638"/>
                      <a:pt x="58254" y="14180"/>
                    </a:cubicBezTo>
                    <a:cubicBezTo>
                      <a:pt x="77672" y="21714"/>
                      <a:pt x="91785" y="55804"/>
                      <a:pt x="98496" y="68355"/>
                    </a:cubicBezTo>
                    <a:cubicBezTo>
                      <a:pt x="105199" y="80914"/>
                      <a:pt x="104500" y="93826"/>
                      <a:pt x="102378" y="94550"/>
                    </a:cubicBezTo>
                    <a:cubicBezTo>
                      <a:pt x="100256" y="95265"/>
                      <a:pt x="44132" y="102083"/>
                      <a:pt x="38482" y="92395"/>
                    </a:cubicBezTo>
                    <a:cubicBezTo>
                      <a:pt x="32832" y="82706"/>
                      <a:pt x="39190" y="72664"/>
                      <a:pt x="32125" y="70148"/>
                    </a:cubicBezTo>
                    <a:cubicBezTo>
                      <a:pt x="25068" y="67639"/>
                      <a:pt x="23654" y="76604"/>
                      <a:pt x="23654" y="76604"/>
                    </a:cubicBezTo>
                    <a:lnTo>
                      <a:pt x="0" y="66915"/>
                    </a:lnTo>
                    <a:lnTo>
                      <a:pt x="5297" y="46107"/>
                    </a:lnTo>
                    <a:cubicBezTo>
                      <a:pt x="5297" y="46107"/>
                      <a:pt x="8825" y="23145"/>
                      <a:pt x="19064" y="10586"/>
                    </a:cubicBezTo>
                    <a:cubicBezTo>
                      <a:pt x="29304" y="-1973"/>
                      <a:pt x="32182" y="133"/>
                      <a:pt x="32182" y="133"/>
                    </a:cubicBezTo>
                    <a:cubicBezTo>
                      <a:pt x="32182" y="133"/>
                      <a:pt x="23308" y="28885"/>
                      <a:pt x="28958" y="36781"/>
                    </a:cubicBezTo>
                    <a:close/>
                  </a:path>
                </a:pathLst>
              </a:custGeom>
              <a:solidFill>
                <a:srgbClr val="2C2D30"/>
              </a:solidFill>
              <a:ln w="822" cap="flat">
                <a:noFill/>
                <a:prstDash val="solid"/>
                <a:miter/>
              </a:ln>
            </p:spPr>
            <p:txBody>
              <a:bodyPr rtlCol="0" anchor="ctr"/>
              <a:lstStyle/>
              <a:p>
                <a:endParaRPr lang="en-US"/>
              </a:p>
            </p:txBody>
          </p:sp>
          <p:sp>
            <p:nvSpPr>
              <p:cNvPr id="658" name="Freeform 657">
                <a:extLst>
                  <a:ext uri="{FF2B5EF4-FFF2-40B4-BE49-F238E27FC236}">
                    <a16:creationId xmlns:a16="http://schemas.microsoft.com/office/drawing/2014/main" id="{A6BB5C4B-E229-DDC4-20FE-0F07BE52B42C}"/>
                  </a:ext>
                </a:extLst>
              </p:cNvPr>
              <p:cNvSpPr/>
              <p:nvPr/>
            </p:nvSpPr>
            <p:spPr>
              <a:xfrm>
                <a:off x="2671653" y="4571795"/>
                <a:ext cx="182658" cy="83453"/>
              </a:xfrm>
              <a:custGeom>
                <a:avLst/>
                <a:gdLst>
                  <a:gd name="connsiteX0" fmla="*/ 164416 w 182658"/>
                  <a:gd name="connsiteY0" fmla="*/ 0 h 83453"/>
                  <a:gd name="connsiteX1" fmla="*/ 178537 w 182658"/>
                  <a:gd name="connsiteY1" fmla="*/ 41262 h 83453"/>
                  <a:gd name="connsiteX2" fmla="*/ 182419 w 182658"/>
                  <a:gd name="connsiteY2" fmla="*/ 66733 h 83453"/>
                  <a:gd name="connsiteX3" fmla="*/ 126295 w 182658"/>
                  <a:gd name="connsiteY3" fmla="*/ 77137 h 83453"/>
                  <a:gd name="connsiteX4" fmla="*/ 90996 w 182658"/>
                  <a:gd name="connsiteY4" fmla="*/ 80370 h 83453"/>
                  <a:gd name="connsiteX5" fmla="*/ 15807 w 182658"/>
                  <a:gd name="connsiteY5" fmla="*/ 75344 h 83453"/>
                  <a:gd name="connsiteX6" fmla="*/ 12986 w 182658"/>
                  <a:gd name="connsiteY6" fmla="*/ 55614 h 83453"/>
                  <a:gd name="connsiteX7" fmla="*/ 78289 w 182658"/>
                  <a:gd name="connsiteY7" fmla="*/ 29065 h 83453"/>
                  <a:gd name="connsiteX8" fmla="*/ 99113 w 182658"/>
                  <a:gd name="connsiteY8" fmla="*/ 7896 h 83453"/>
                  <a:gd name="connsiteX9" fmla="*/ 118178 w 182658"/>
                  <a:gd name="connsiteY9" fmla="*/ 32651 h 83453"/>
                  <a:gd name="connsiteX10" fmla="*/ 116763 w 182658"/>
                  <a:gd name="connsiteY10" fmla="*/ 39831 h 83453"/>
                  <a:gd name="connsiteX11" fmla="*/ 164416 w 182658"/>
                  <a:gd name="connsiteY11" fmla="*/ 0 h 83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2658" h="83453">
                    <a:moveTo>
                      <a:pt x="164416" y="0"/>
                    </a:moveTo>
                    <a:cubicBezTo>
                      <a:pt x="164416" y="0"/>
                      <a:pt x="176769" y="19730"/>
                      <a:pt x="178537" y="41262"/>
                    </a:cubicBezTo>
                    <a:cubicBezTo>
                      <a:pt x="178537" y="41262"/>
                      <a:pt x="183833" y="55252"/>
                      <a:pt x="182419" y="66733"/>
                    </a:cubicBezTo>
                    <a:cubicBezTo>
                      <a:pt x="181004" y="78215"/>
                      <a:pt x="127701" y="77137"/>
                      <a:pt x="126295" y="77137"/>
                    </a:cubicBezTo>
                    <a:cubicBezTo>
                      <a:pt x="124889" y="77137"/>
                      <a:pt x="113235" y="72474"/>
                      <a:pt x="90996" y="80370"/>
                    </a:cubicBezTo>
                    <a:cubicBezTo>
                      <a:pt x="68757" y="88265"/>
                      <a:pt x="24279" y="78930"/>
                      <a:pt x="15807" y="75344"/>
                    </a:cubicBezTo>
                    <a:cubicBezTo>
                      <a:pt x="7336" y="71759"/>
                      <a:pt x="-13488" y="61708"/>
                      <a:pt x="12986" y="55614"/>
                    </a:cubicBezTo>
                    <a:cubicBezTo>
                      <a:pt x="39461" y="49511"/>
                      <a:pt x="72293" y="47003"/>
                      <a:pt x="78289" y="29065"/>
                    </a:cubicBezTo>
                    <a:cubicBezTo>
                      <a:pt x="84293" y="11128"/>
                      <a:pt x="88882" y="3232"/>
                      <a:pt x="99113" y="7896"/>
                    </a:cubicBezTo>
                    <a:cubicBezTo>
                      <a:pt x="109344" y="12559"/>
                      <a:pt x="126295" y="21885"/>
                      <a:pt x="118178" y="32651"/>
                    </a:cubicBezTo>
                    <a:cubicBezTo>
                      <a:pt x="110060" y="43417"/>
                      <a:pt x="116763" y="39831"/>
                      <a:pt x="116763" y="39831"/>
                    </a:cubicBezTo>
                    <a:lnTo>
                      <a:pt x="164416" y="0"/>
                    </a:lnTo>
                    <a:close/>
                  </a:path>
                </a:pathLst>
              </a:custGeom>
              <a:solidFill>
                <a:srgbClr val="2C2D30"/>
              </a:solidFill>
              <a:ln w="822" cap="flat">
                <a:noFill/>
                <a:prstDash val="solid"/>
                <a:miter/>
              </a:ln>
            </p:spPr>
            <p:txBody>
              <a:bodyPr rtlCol="0" anchor="ctr"/>
              <a:lstStyle/>
              <a:p>
                <a:endParaRPr lang="en-US"/>
              </a:p>
            </p:txBody>
          </p:sp>
          <p:sp>
            <p:nvSpPr>
              <p:cNvPr id="659" name="Freeform 658">
                <a:extLst>
                  <a:ext uri="{FF2B5EF4-FFF2-40B4-BE49-F238E27FC236}">
                    <a16:creationId xmlns:a16="http://schemas.microsoft.com/office/drawing/2014/main" id="{41472B35-E1B1-2765-8A05-970B2C20639A}"/>
                  </a:ext>
                </a:extLst>
              </p:cNvPr>
              <p:cNvSpPr/>
              <p:nvPr/>
            </p:nvSpPr>
            <p:spPr>
              <a:xfrm>
                <a:off x="2791645" y="3561855"/>
                <a:ext cx="97026" cy="383120"/>
              </a:xfrm>
              <a:custGeom>
                <a:avLst/>
                <a:gdLst>
                  <a:gd name="connsiteX0" fmla="*/ 73185 w 97026"/>
                  <a:gd name="connsiteY0" fmla="*/ 0 h 383120"/>
                  <a:gd name="connsiteX1" fmla="*/ 11946 w 97026"/>
                  <a:gd name="connsiteY1" fmla="*/ 28629 h 383120"/>
                  <a:gd name="connsiteX2" fmla="*/ 2413 w 97026"/>
                  <a:gd name="connsiteY2" fmla="*/ 208030 h 383120"/>
                  <a:gd name="connsiteX3" fmla="*/ 23238 w 97026"/>
                  <a:gd name="connsiteY3" fmla="*/ 351547 h 383120"/>
                  <a:gd name="connsiteX4" fmla="*/ 39827 w 97026"/>
                  <a:gd name="connsiteY4" fmla="*/ 383121 h 383120"/>
                  <a:gd name="connsiteX5" fmla="*/ 97011 w 97026"/>
                  <a:gd name="connsiteY5" fmla="*/ 350108 h 383120"/>
                  <a:gd name="connsiteX6" fmla="*/ 93837 w 97026"/>
                  <a:gd name="connsiteY6" fmla="*/ 321766 h 383120"/>
                  <a:gd name="connsiteX7" fmla="*/ 97011 w 97026"/>
                  <a:gd name="connsiteY7" fmla="*/ 265790 h 383120"/>
                  <a:gd name="connsiteX8" fmla="*/ 73185 w 97026"/>
                  <a:gd name="connsiteY8" fmla="*/ 0 h 38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026" h="383120">
                    <a:moveTo>
                      <a:pt x="73185" y="0"/>
                    </a:moveTo>
                    <a:cubicBezTo>
                      <a:pt x="69706" y="790"/>
                      <a:pt x="23246" y="9614"/>
                      <a:pt x="11946" y="28629"/>
                    </a:cubicBezTo>
                    <a:cubicBezTo>
                      <a:pt x="645" y="47644"/>
                      <a:pt x="-2883" y="185783"/>
                      <a:pt x="2413" y="208030"/>
                    </a:cubicBezTo>
                    <a:cubicBezTo>
                      <a:pt x="7710" y="230277"/>
                      <a:pt x="13006" y="337557"/>
                      <a:pt x="23238" y="351547"/>
                    </a:cubicBezTo>
                    <a:cubicBezTo>
                      <a:pt x="33477" y="365537"/>
                      <a:pt x="39827" y="383121"/>
                      <a:pt x="39827" y="383121"/>
                    </a:cubicBezTo>
                    <a:lnTo>
                      <a:pt x="97011" y="350108"/>
                    </a:lnTo>
                    <a:lnTo>
                      <a:pt x="93837" y="321766"/>
                    </a:lnTo>
                    <a:cubicBezTo>
                      <a:pt x="93837" y="321766"/>
                      <a:pt x="96304" y="281943"/>
                      <a:pt x="97011" y="265790"/>
                    </a:cubicBezTo>
                    <a:cubicBezTo>
                      <a:pt x="97727" y="249646"/>
                      <a:pt x="73185" y="0"/>
                      <a:pt x="73185" y="0"/>
                    </a:cubicBezTo>
                    <a:close/>
                  </a:path>
                </a:pathLst>
              </a:custGeom>
              <a:solidFill>
                <a:srgbClr val="2C2D30"/>
              </a:solidFill>
              <a:ln w="822" cap="flat">
                <a:noFill/>
                <a:prstDash val="solid"/>
                <a:miter/>
              </a:ln>
            </p:spPr>
            <p:txBody>
              <a:bodyPr rtlCol="0" anchor="ctr"/>
              <a:lstStyle/>
              <a:p>
                <a:endParaRPr lang="en-US"/>
              </a:p>
            </p:txBody>
          </p:sp>
          <p:sp>
            <p:nvSpPr>
              <p:cNvPr id="660" name="Freeform 659">
                <a:extLst>
                  <a:ext uri="{FF2B5EF4-FFF2-40B4-BE49-F238E27FC236}">
                    <a16:creationId xmlns:a16="http://schemas.microsoft.com/office/drawing/2014/main" id="{168F9BCF-376C-E2B3-96D7-EF8DFB5BD762}"/>
                  </a:ext>
                </a:extLst>
              </p:cNvPr>
              <p:cNvSpPr/>
              <p:nvPr/>
            </p:nvSpPr>
            <p:spPr>
              <a:xfrm>
                <a:off x="2868317" y="3689302"/>
                <a:ext cx="18156" cy="117663"/>
              </a:xfrm>
              <a:custGeom>
                <a:avLst/>
                <a:gdLst>
                  <a:gd name="connsiteX0" fmla="*/ 0 w 18156"/>
                  <a:gd name="connsiteY0" fmla="*/ 0 h 117663"/>
                  <a:gd name="connsiteX1" fmla="*/ 17428 w 18156"/>
                  <a:gd name="connsiteY1" fmla="*/ 116335 h 117663"/>
                  <a:gd name="connsiteX2" fmla="*/ 0 w 18156"/>
                  <a:gd name="connsiteY2" fmla="*/ 0 h 117663"/>
                </a:gdLst>
                <a:ahLst/>
                <a:cxnLst>
                  <a:cxn ang="0">
                    <a:pos x="connsiteX0" y="connsiteY0"/>
                  </a:cxn>
                  <a:cxn ang="0">
                    <a:pos x="connsiteX1" y="connsiteY1"/>
                  </a:cxn>
                  <a:cxn ang="0">
                    <a:pos x="connsiteX2" y="connsiteY2"/>
                  </a:cxn>
                </a:cxnLst>
                <a:rect l="l" t="t" r="r" b="b"/>
                <a:pathLst>
                  <a:path w="18156" h="117663">
                    <a:moveTo>
                      <a:pt x="0" y="0"/>
                    </a:moveTo>
                    <a:cubicBezTo>
                      <a:pt x="0" y="0"/>
                      <a:pt x="12995" y="100750"/>
                      <a:pt x="17428" y="116335"/>
                    </a:cubicBezTo>
                    <a:cubicBezTo>
                      <a:pt x="21861" y="131920"/>
                      <a:pt x="4819" y="5288"/>
                      <a:pt x="0" y="0"/>
                    </a:cubicBezTo>
                    <a:close/>
                  </a:path>
                </a:pathLst>
              </a:custGeom>
              <a:solidFill>
                <a:srgbClr val="988B89">
                  <a:alpha val="71000"/>
                </a:srgbClr>
              </a:solidFill>
              <a:ln w="822" cap="flat">
                <a:noFill/>
                <a:prstDash val="solid"/>
                <a:miter/>
              </a:ln>
            </p:spPr>
            <p:txBody>
              <a:bodyPr rtlCol="0" anchor="ctr"/>
              <a:lstStyle/>
              <a:p>
                <a:endParaRPr lang="en-US"/>
              </a:p>
            </p:txBody>
          </p:sp>
        </p:grpSp>
        <p:grpSp>
          <p:nvGrpSpPr>
            <p:cNvPr id="661" name="Graphic 2">
              <a:extLst>
                <a:ext uri="{FF2B5EF4-FFF2-40B4-BE49-F238E27FC236}">
                  <a16:creationId xmlns:a16="http://schemas.microsoft.com/office/drawing/2014/main" id="{F3D0E9BC-06F5-2ED2-EB0D-D2EA1E993938}"/>
                </a:ext>
              </a:extLst>
            </p:cNvPr>
            <p:cNvGrpSpPr/>
            <p:nvPr/>
          </p:nvGrpSpPr>
          <p:grpSpPr>
            <a:xfrm>
              <a:off x="7020771" y="6071631"/>
              <a:ext cx="350061" cy="1051643"/>
              <a:chOff x="6990107" y="3621959"/>
              <a:chExt cx="350061" cy="1051643"/>
            </a:xfrm>
          </p:grpSpPr>
          <p:sp>
            <p:nvSpPr>
              <p:cNvPr id="662" name="Freeform 661">
                <a:extLst>
                  <a:ext uri="{FF2B5EF4-FFF2-40B4-BE49-F238E27FC236}">
                    <a16:creationId xmlns:a16="http://schemas.microsoft.com/office/drawing/2014/main" id="{D4D3FF9B-CD1A-4207-E90A-32B5B92E4F93}"/>
                  </a:ext>
                </a:extLst>
              </p:cNvPr>
              <p:cNvSpPr/>
              <p:nvPr/>
            </p:nvSpPr>
            <p:spPr>
              <a:xfrm>
                <a:off x="7129301" y="3740211"/>
                <a:ext cx="114871" cy="123844"/>
              </a:xfrm>
              <a:custGeom>
                <a:avLst/>
                <a:gdLst>
                  <a:gd name="connsiteX0" fmla="*/ 114871 w 114871"/>
                  <a:gd name="connsiteY0" fmla="*/ 90880 h 123844"/>
                  <a:gd name="connsiteX1" fmla="*/ 59931 w 114871"/>
                  <a:gd name="connsiteY1" fmla="*/ 123844 h 123844"/>
                  <a:gd name="connsiteX2" fmla="*/ 5987 w 114871"/>
                  <a:gd name="connsiteY2" fmla="*/ 117857 h 123844"/>
                  <a:gd name="connsiteX3" fmla="*/ 0 w 114871"/>
                  <a:gd name="connsiteY3" fmla="*/ 84893 h 123844"/>
                  <a:gd name="connsiteX4" fmla="*/ 15980 w 114871"/>
                  <a:gd name="connsiteY4" fmla="*/ 69916 h 123844"/>
                  <a:gd name="connsiteX5" fmla="*/ 14820 w 114871"/>
                  <a:gd name="connsiteY5" fmla="*/ 54010 h 123844"/>
                  <a:gd name="connsiteX6" fmla="*/ 8989 w 114871"/>
                  <a:gd name="connsiteY6" fmla="*/ 31960 h 123844"/>
                  <a:gd name="connsiteX7" fmla="*/ 88906 w 114871"/>
                  <a:gd name="connsiteY7" fmla="*/ 0 h 123844"/>
                  <a:gd name="connsiteX8" fmla="*/ 85271 w 114871"/>
                  <a:gd name="connsiteY8" fmla="*/ 29493 h 123844"/>
                  <a:gd name="connsiteX9" fmla="*/ 81915 w 114871"/>
                  <a:gd name="connsiteY9" fmla="*/ 61922 h 123844"/>
                  <a:gd name="connsiteX10" fmla="*/ 114871 w 114871"/>
                  <a:gd name="connsiteY10" fmla="*/ 90880 h 12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871" h="123844">
                    <a:moveTo>
                      <a:pt x="114871" y="90880"/>
                    </a:moveTo>
                    <a:lnTo>
                      <a:pt x="59931" y="123844"/>
                    </a:lnTo>
                    <a:lnTo>
                      <a:pt x="5987" y="117857"/>
                    </a:lnTo>
                    <a:lnTo>
                      <a:pt x="0" y="84893"/>
                    </a:lnTo>
                    <a:cubicBezTo>
                      <a:pt x="0" y="84893"/>
                      <a:pt x="12978" y="75904"/>
                      <a:pt x="15980" y="69916"/>
                    </a:cubicBezTo>
                    <a:cubicBezTo>
                      <a:pt x="17181" y="67523"/>
                      <a:pt x="16300" y="60993"/>
                      <a:pt x="14820" y="54010"/>
                    </a:cubicBezTo>
                    <a:cubicBezTo>
                      <a:pt x="12599" y="43499"/>
                      <a:pt x="8989" y="31960"/>
                      <a:pt x="8989" y="31960"/>
                    </a:cubicBezTo>
                    <a:lnTo>
                      <a:pt x="88906" y="0"/>
                    </a:lnTo>
                    <a:cubicBezTo>
                      <a:pt x="88906" y="0"/>
                      <a:pt x="87064" y="14459"/>
                      <a:pt x="85271" y="29493"/>
                    </a:cubicBezTo>
                    <a:cubicBezTo>
                      <a:pt x="83576" y="43746"/>
                      <a:pt x="81915" y="58525"/>
                      <a:pt x="81915" y="61922"/>
                    </a:cubicBezTo>
                    <a:cubicBezTo>
                      <a:pt x="81907" y="68905"/>
                      <a:pt x="114871" y="90880"/>
                      <a:pt x="114871" y="90880"/>
                    </a:cubicBezTo>
                    <a:close/>
                  </a:path>
                </a:pathLst>
              </a:custGeom>
              <a:solidFill>
                <a:srgbClr val="FDD1B0"/>
              </a:solidFill>
              <a:ln w="822" cap="flat">
                <a:noFill/>
                <a:prstDash val="solid"/>
                <a:miter/>
              </a:ln>
            </p:spPr>
            <p:txBody>
              <a:bodyPr rtlCol="0" anchor="ctr"/>
              <a:lstStyle/>
              <a:p>
                <a:endParaRPr lang="en-US"/>
              </a:p>
            </p:txBody>
          </p:sp>
          <p:sp>
            <p:nvSpPr>
              <p:cNvPr id="663" name="Freeform 662">
                <a:extLst>
                  <a:ext uri="{FF2B5EF4-FFF2-40B4-BE49-F238E27FC236}">
                    <a16:creationId xmlns:a16="http://schemas.microsoft.com/office/drawing/2014/main" id="{75EDADC1-A49A-23FD-3827-C42859D7175D}"/>
                  </a:ext>
                </a:extLst>
              </p:cNvPr>
              <p:cNvSpPr/>
              <p:nvPr/>
            </p:nvSpPr>
            <p:spPr>
              <a:xfrm>
                <a:off x="7075365" y="4555248"/>
                <a:ext cx="64923" cy="58936"/>
              </a:xfrm>
              <a:custGeom>
                <a:avLst/>
                <a:gdLst>
                  <a:gd name="connsiteX0" fmla="*/ 5987 w 64923"/>
                  <a:gd name="connsiteY0" fmla="*/ 15988 h 58936"/>
                  <a:gd name="connsiteX1" fmla="*/ 0 w 64923"/>
                  <a:gd name="connsiteY1" fmla="*/ 46953 h 58936"/>
                  <a:gd name="connsiteX2" fmla="*/ 46945 w 64923"/>
                  <a:gd name="connsiteY2" fmla="*/ 58936 h 58936"/>
                  <a:gd name="connsiteX3" fmla="*/ 64924 w 64923"/>
                  <a:gd name="connsiteY3" fmla="*/ 41953 h 58936"/>
                  <a:gd name="connsiteX4" fmla="*/ 49939 w 64923"/>
                  <a:gd name="connsiteY4" fmla="*/ 0 h 58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23" h="58936">
                    <a:moveTo>
                      <a:pt x="5987" y="15988"/>
                    </a:moveTo>
                    <a:lnTo>
                      <a:pt x="0" y="46953"/>
                    </a:lnTo>
                    <a:lnTo>
                      <a:pt x="46945" y="58936"/>
                    </a:lnTo>
                    <a:lnTo>
                      <a:pt x="64924" y="41953"/>
                    </a:lnTo>
                    <a:lnTo>
                      <a:pt x="49939" y="0"/>
                    </a:lnTo>
                    <a:close/>
                  </a:path>
                </a:pathLst>
              </a:custGeom>
              <a:solidFill>
                <a:srgbClr val="FDD1B0"/>
              </a:solidFill>
              <a:ln w="822" cap="flat">
                <a:noFill/>
                <a:prstDash val="solid"/>
                <a:miter/>
              </a:ln>
            </p:spPr>
            <p:txBody>
              <a:bodyPr rtlCol="0" anchor="ctr"/>
              <a:lstStyle/>
              <a:p>
                <a:endParaRPr lang="en-US"/>
              </a:p>
            </p:txBody>
          </p:sp>
          <p:sp>
            <p:nvSpPr>
              <p:cNvPr id="664" name="Freeform 663">
                <a:extLst>
                  <a:ext uri="{FF2B5EF4-FFF2-40B4-BE49-F238E27FC236}">
                    <a16:creationId xmlns:a16="http://schemas.microsoft.com/office/drawing/2014/main" id="{9A5020AF-21CE-3B44-C8E8-68388D87E373}"/>
                  </a:ext>
                </a:extLst>
              </p:cNvPr>
              <p:cNvSpPr/>
              <p:nvPr/>
            </p:nvSpPr>
            <p:spPr>
              <a:xfrm>
                <a:off x="7166814" y="4581229"/>
                <a:ext cx="52380" cy="36034"/>
              </a:xfrm>
              <a:custGeom>
                <a:avLst/>
                <a:gdLst>
                  <a:gd name="connsiteX0" fmla="*/ 442 w 52380"/>
                  <a:gd name="connsiteY0" fmla="*/ 995 h 36034"/>
                  <a:gd name="connsiteX1" fmla="*/ 442 w 52380"/>
                  <a:gd name="connsiteY1" fmla="*/ 26968 h 36034"/>
                  <a:gd name="connsiteX2" fmla="*/ 52380 w 52380"/>
                  <a:gd name="connsiteY2" fmla="*/ 35958 h 36034"/>
                  <a:gd name="connsiteX3" fmla="*/ 47388 w 52380"/>
                  <a:gd name="connsiteY3" fmla="*/ 0 h 36034"/>
                  <a:gd name="connsiteX4" fmla="*/ 442 w 52380"/>
                  <a:gd name="connsiteY4" fmla="*/ 995 h 36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380" h="36034">
                    <a:moveTo>
                      <a:pt x="442" y="995"/>
                    </a:moveTo>
                    <a:cubicBezTo>
                      <a:pt x="442" y="4992"/>
                      <a:pt x="-553" y="25965"/>
                      <a:pt x="442" y="26968"/>
                    </a:cubicBezTo>
                    <a:cubicBezTo>
                      <a:pt x="1437" y="27963"/>
                      <a:pt x="52380" y="36953"/>
                      <a:pt x="52380" y="35958"/>
                    </a:cubicBezTo>
                    <a:cubicBezTo>
                      <a:pt x="52380" y="34962"/>
                      <a:pt x="47388" y="0"/>
                      <a:pt x="47388" y="0"/>
                    </a:cubicBezTo>
                    <a:lnTo>
                      <a:pt x="442" y="995"/>
                    </a:lnTo>
                    <a:close/>
                  </a:path>
                </a:pathLst>
              </a:custGeom>
              <a:solidFill>
                <a:srgbClr val="FDD1B0"/>
              </a:solidFill>
              <a:ln w="822" cap="flat">
                <a:noFill/>
                <a:prstDash val="solid"/>
                <a:miter/>
              </a:ln>
            </p:spPr>
            <p:txBody>
              <a:bodyPr rtlCol="0" anchor="ctr"/>
              <a:lstStyle/>
              <a:p>
                <a:endParaRPr lang="en-US"/>
              </a:p>
            </p:txBody>
          </p:sp>
          <p:sp>
            <p:nvSpPr>
              <p:cNvPr id="665" name="Freeform 664">
                <a:extLst>
                  <a:ext uri="{FF2B5EF4-FFF2-40B4-BE49-F238E27FC236}">
                    <a16:creationId xmlns:a16="http://schemas.microsoft.com/office/drawing/2014/main" id="{287F86AC-1A8D-10EB-3248-76FD514A6BD7}"/>
                  </a:ext>
                </a:extLst>
              </p:cNvPr>
              <p:cNvSpPr/>
              <p:nvPr/>
            </p:nvSpPr>
            <p:spPr>
              <a:xfrm>
                <a:off x="7053920" y="4004891"/>
                <a:ext cx="38427" cy="128844"/>
              </a:xfrm>
              <a:custGeom>
                <a:avLst/>
                <a:gdLst>
                  <a:gd name="connsiteX0" fmla="*/ 3466 w 38427"/>
                  <a:gd name="connsiteY0" fmla="*/ 0 h 128844"/>
                  <a:gd name="connsiteX1" fmla="*/ 472 w 38427"/>
                  <a:gd name="connsiteY1" fmla="*/ 22971 h 128844"/>
                  <a:gd name="connsiteX2" fmla="*/ 4469 w 38427"/>
                  <a:gd name="connsiteY2" fmla="*/ 44947 h 128844"/>
                  <a:gd name="connsiteX3" fmla="*/ 472 w 38427"/>
                  <a:gd name="connsiteY3" fmla="*/ 74908 h 128844"/>
                  <a:gd name="connsiteX4" fmla="*/ 472 w 38427"/>
                  <a:gd name="connsiteY4" fmla="*/ 117857 h 128844"/>
                  <a:gd name="connsiteX5" fmla="*/ 7463 w 38427"/>
                  <a:gd name="connsiteY5" fmla="*/ 128845 h 128844"/>
                  <a:gd name="connsiteX6" fmla="*/ 38428 w 38427"/>
                  <a:gd name="connsiteY6" fmla="*/ 65919 h 128844"/>
                  <a:gd name="connsiteX7" fmla="*/ 34431 w 38427"/>
                  <a:gd name="connsiteY7" fmla="*/ 995 h 128844"/>
                  <a:gd name="connsiteX8" fmla="*/ 3466 w 38427"/>
                  <a:gd name="connsiteY8" fmla="*/ 0 h 128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27" h="128844">
                    <a:moveTo>
                      <a:pt x="3466" y="0"/>
                    </a:moveTo>
                    <a:cubicBezTo>
                      <a:pt x="3466" y="0"/>
                      <a:pt x="-1527" y="14985"/>
                      <a:pt x="472" y="22971"/>
                    </a:cubicBezTo>
                    <a:cubicBezTo>
                      <a:pt x="2471" y="30965"/>
                      <a:pt x="5464" y="39954"/>
                      <a:pt x="4469" y="44947"/>
                    </a:cubicBezTo>
                    <a:cubicBezTo>
                      <a:pt x="3474" y="49939"/>
                      <a:pt x="-523" y="69916"/>
                      <a:pt x="472" y="74908"/>
                    </a:cubicBezTo>
                    <a:cubicBezTo>
                      <a:pt x="1468" y="79901"/>
                      <a:pt x="-523" y="108867"/>
                      <a:pt x="472" y="117857"/>
                    </a:cubicBezTo>
                    <a:cubicBezTo>
                      <a:pt x="1468" y="126846"/>
                      <a:pt x="7463" y="128845"/>
                      <a:pt x="7463" y="128845"/>
                    </a:cubicBezTo>
                    <a:lnTo>
                      <a:pt x="38428" y="65919"/>
                    </a:lnTo>
                    <a:lnTo>
                      <a:pt x="34431" y="995"/>
                    </a:lnTo>
                    <a:lnTo>
                      <a:pt x="3466" y="0"/>
                    </a:lnTo>
                    <a:close/>
                  </a:path>
                </a:pathLst>
              </a:custGeom>
              <a:solidFill>
                <a:srgbClr val="988B89"/>
              </a:solidFill>
              <a:ln w="822" cap="flat">
                <a:noFill/>
                <a:prstDash val="solid"/>
                <a:miter/>
              </a:ln>
            </p:spPr>
            <p:txBody>
              <a:bodyPr rtlCol="0" anchor="ctr"/>
              <a:lstStyle/>
              <a:p>
                <a:endParaRPr lang="en-US"/>
              </a:p>
            </p:txBody>
          </p:sp>
          <p:sp>
            <p:nvSpPr>
              <p:cNvPr id="666" name="Freeform 665">
                <a:extLst>
                  <a:ext uri="{FF2B5EF4-FFF2-40B4-BE49-F238E27FC236}">
                    <a16:creationId xmlns:a16="http://schemas.microsoft.com/office/drawing/2014/main" id="{54A3211C-1277-3403-57E4-3A3BC601A428}"/>
                  </a:ext>
                </a:extLst>
              </p:cNvPr>
              <p:cNvSpPr/>
              <p:nvPr/>
            </p:nvSpPr>
            <p:spPr>
              <a:xfrm>
                <a:off x="7138290" y="3740203"/>
                <a:ext cx="79909" cy="60655"/>
              </a:xfrm>
              <a:custGeom>
                <a:avLst/>
                <a:gdLst>
                  <a:gd name="connsiteX0" fmla="*/ 79909 w 79909"/>
                  <a:gd name="connsiteY0" fmla="*/ 0 h 60655"/>
                  <a:gd name="connsiteX1" fmla="*/ 76274 w 79909"/>
                  <a:gd name="connsiteY1" fmla="*/ 29493 h 60655"/>
                  <a:gd name="connsiteX2" fmla="*/ 19270 w 79909"/>
                  <a:gd name="connsiteY2" fmla="*/ 59504 h 60655"/>
                  <a:gd name="connsiteX3" fmla="*/ 5831 w 79909"/>
                  <a:gd name="connsiteY3" fmla="*/ 54010 h 60655"/>
                  <a:gd name="connsiteX4" fmla="*/ 0 w 79909"/>
                  <a:gd name="connsiteY4" fmla="*/ 31960 h 60655"/>
                  <a:gd name="connsiteX5" fmla="*/ 79909 w 79909"/>
                  <a:gd name="connsiteY5" fmla="*/ 0 h 60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909" h="60655">
                    <a:moveTo>
                      <a:pt x="79909" y="0"/>
                    </a:moveTo>
                    <a:cubicBezTo>
                      <a:pt x="79909" y="0"/>
                      <a:pt x="78067" y="14459"/>
                      <a:pt x="76274" y="29493"/>
                    </a:cubicBezTo>
                    <a:cubicBezTo>
                      <a:pt x="66634" y="42241"/>
                      <a:pt x="42611" y="66174"/>
                      <a:pt x="19270" y="59504"/>
                    </a:cubicBezTo>
                    <a:cubicBezTo>
                      <a:pt x="14113" y="58024"/>
                      <a:pt x="9672" y="56148"/>
                      <a:pt x="5831" y="54010"/>
                    </a:cubicBezTo>
                    <a:cubicBezTo>
                      <a:pt x="3610" y="43499"/>
                      <a:pt x="0" y="31960"/>
                      <a:pt x="0" y="31960"/>
                    </a:cubicBezTo>
                    <a:lnTo>
                      <a:pt x="79909" y="0"/>
                    </a:lnTo>
                    <a:close/>
                  </a:path>
                </a:pathLst>
              </a:custGeom>
              <a:solidFill>
                <a:srgbClr val="FDD1B0"/>
              </a:solidFill>
              <a:ln w="822" cap="flat">
                <a:noFill/>
                <a:prstDash val="solid"/>
                <a:miter/>
              </a:ln>
            </p:spPr>
            <p:txBody>
              <a:bodyPr rtlCol="0" anchor="ctr"/>
              <a:lstStyle/>
              <a:p>
                <a:endParaRPr lang="en-US"/>
              </a:p>
            </p:txBody>
          </p:sp>
          <p:sp>
            <p:nvSpPr>
              <p:cNvPr id="667" name="Freeform 666">
                <a:extLst>
                  <a:ext uri="{FF2B5EF4-FFF2-40B4-BE49-F238E27FC236}">
                    <a16:creationId xmlns:a16="http://schemas.microsoft.com/office/drawing/2014/main" id="{303CAACA-D345-9F69-05FF-F71CD8E383A0}"/>
                  </a:ext>
                </a:extLst>
              </p:cNvPr>
              <p:cNvSpPr/>
              <p:nvPr/>
            </p:nvSpPr>
            <p:spPr>
              <a:xfrm>
                <a:off x="7114707" y="3656796"/>
                <a:ext cx="108880" cy="133000"/>
              </a:xfrm>
              <a:custGeom>
                <a:avLst/>
                <a:gdLst>
                  <a:gd name="connsiteX0" fmla="*/ 110 w 108880"/>
                  <a:gd name="connsiteY0" fmla="*/ 33961 h 133000"/>
                  <a:gd name="connsiteX1" fmla="*/ 3104 w 108880"/>
                  <a:gd name="connsiteY1" fmla="*/ 95891 h 133000"/>
                  <a:gd name="connsiteX2" fmla="*/ 42055 w 108880"/>
                  <a:gd name="connsiteY2" fmla="*/ 131849 h 133000"/>
                  <a:gd name="connsiteX3" fmla="*/ 102982 w 108880"/>
                  <a:gd name="connsiteY3" fmla="*/ 95891 h 133000"/>
                  <a:gd name="connsiteX4" fmla="*/ 102982 w 108880"/>
                  <a:gd name="connsiteY4" fmla="*/ 22973 h 133000"/>
                  <a:gd name="connsiteX5" fmla="*/ 110 w 108880"/>
                  <a:gd name="connsiteY5" fmla="*/ 33961 h 13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80" h="133000">
                    <a:moveTo>
                      <a:pt x="110" y="33961"/>
                    </a:moveTo>
                    <a:cubicBezTo>
                      <a:pt x="110" y="33961"/>
                      <a:pt x="-885" y="87897"/>
                      <a:pt x="3104" y="95891"/>
                    </a:cubicBezTo>
                    <a:cubicBezTo>
                      <a:pt x="7101" y="103885"/>
                      <a:pt x="14092" y="123863"/>
                      <a:pt x="42055" y="131849"/>
                    </a:cubicBezTo>
                    <a:cubicBezTo>
                      <a:pt x="70026" y="139843"/>
                      <a:pt x="98993" y="103877"/>
                      <a:pt x="102982" y="95891"/>
                    </a:cubicBezTo>
                    <a:cubicBezTo>
                      <a:pt x="106979" y="87897"/>
                      <a:pt x="113970" y="49941"/>
                      <a:pt x="102982" y="22973"/>
                    </a:cubicBezTo>
                    <a:cubicBezTo>
                      <a:pt x="92002" y="-3995"/>
                      <a:pt x="25080" y="-14983"/>
                      <a:pt x="110" y="33961"/>
                    </a:cubicBezTo>
                    <a:close/>
                  </a:path>
                </a:pathLst>
              </a:custGeom>
              <a:solidFill>
                <a:srgbClr val="FDD1B0"/>
              </a:solidFill>
              <a:ln w="822" cap="flat">
                <a:noFill/>
                <a:prstDash val="solid"/>
                <a:miter/>
              </a:ln>
            </p:spPr>
            <p:txBody>
              <a:bodyPr rtlCol="0" anchor="ctr"/>
              <a:lstStyle/>
              <a:p>
                <a:endParaRPr lang="en-US"/>
              </a:p>
            </p:txBody>
          </p:sp>
          <p:sp>
            <p:nvSpPr>
              <p:cNvPr id="668" name="Freeform 667">
                <a:extLst>
                  <a:ext uri="{FF2B5EF4-FFF2-40B4-BE49-F238E27FC236}">
                    <a16:creationId xmlns:a16="http://schemas.microsoft.com/office/drawing/2014/main" id="{018DE926-8193-F09D-6D85-C3C1D28316EC}"/>
                  </a:ext>
                </a:extLst>
              </p:cNvPr>
              <p:cNvSpPr/>
              <p:nvPr/>
            </p:nvSpPr>
            <p:spPr>
              <a:xfrm>
                <a:off x="7106806" y="3621959"/>
                <a:ext cx="138600" cy="138094"/>
              </a:xfrm>
              <a:custGeom>
                <a:avLst/>
                <a:gdLst>
                  <a:gd name="connsiteX0" fmla="*/ 8348 w 138600"/>
                  <a:gd name="connsiteY0" fmla="*/ 126912 h 138094"/>
                  <a:gd name="connsiteX1" fmla="*/ 0 w 138600"/>
                  <a:gd name="connsiteY1" fmla="*/ 77286 h 138094"/>
                  <a:gd name="connsiteX2" fmla="*/ 17979 w 138600"/>
                  <a:gd name="connsiteY2" fmla="*/ 19353 h 138094"/>
                  <a:gd name="connsiteX3" fmla="*/ 54939 w 138600"/>
                  <a:gd name="connsiteY3" fmla="*/ 3373 h 138094"/>
                  <a:gd name="connsiteX4" fmla="*/ 85905 w 138600"/>
                  <a:gd name="connsiteY4" fmla="*/ 1374 h 138094"/>
                  <a:gd name="connsiteX5" fmla="*/ 109879 w 138600"/>
                  <a:gd name="connsiteY5" fmla="*/ 18358 h 138094"/>
                  <a:gd name="connsiteX6" fmla="*/ 131855 w 138600"/>
                  <a:gd name="connsiteY6" fmla="*/ 41329 h 138094"/>
                  <a:gd name="connsiteX7" fmla="*/ 137851 w 138600"/>
                  <a:gd name="connsiteY7" fmla="*/ 94269 h 138094"/>
                  <a:gd name="connsiteX8" fmla="*/ 118449 w 138600"/>
                  <a:gd name="connsiteY8" fmla="*/ 136198 h 138094"/>
                  <a:gd name="connsiteX9" fmla="*/ 109863 w 138600"/>
                  <a:gd name="connsiteY9" fmla="*/ 132826 h 138094"/>
                  <a:gd name="connsiteX10" fmla="*/ 111886 w 138600"/>
                  <a:gd name="connsiteY10" fmla="*/ 96268 h 138094"/>
                  <a:gd name="connsiteX11" fmla="*/ 103892 w 138600"/>
                  <a:gd name="connsiteY11" fmla="*/ 66306 h 138094"/>
                  <a:gd name="connsiteX12" fmla="*/ 98899 w 138600"/>
                  <a:gd name="connsiteY12" fmla="*/ 49323 h 138094"/>
                  <a:gd name="connsiteX13" fmla="*/ 76924 w 138600"/>
                  <a:gd name="connsiteY13" fmla="*/ 65303 h 138094"/>
                  <a:gd name="connsiteX14" fmla="*/ 87912 w 138600"/>
                  <a:gd name="connsiteY14" fmla="*/ 52316 h 138094"/>
                  <a:gd name="connsiteX15" fmla="*/ 76924 w 138600"/>
                  <a:gd name="connsiteY15" fmla="*/ 56314 h 138094"/>
                  <a:gd name="connsiteX16" fmla="*/ 51954 w 138600"/>
                  <a:gd name="connsiteY16" fmla="*/ 70295 h 138094"/>
                  <a:gd name="connsiteX17" fmla="*/ 67935 w 138600"/>
                  <a:gd name="connsiteY17" fmla="*/ 52316 h 138094"/>
                  <a:gd name="connsiteX18" fmla="*/ 37972 w 138600"/>
                  <a:gd name="connsiteY18" fmla="*/ 72294 h 138094"/>
                  <a:gd name="connsiteX19" fmla="*/ 55951 w 138600"/>
                  <a:gd name="connsiteY19" fmla="*/ 52316 h 138094"/>
                  <a:gd name="connsiteX20" fmla="*/ 39971 w 138600"/>
                  <a:gd name="connsiteY20" fmla="*/ 63304 h 138094"/>
                  <a:gd name="connsiteX21" fmla="*/ 11004 w 138600"/>
                  <a:gd name="connsiteY21" fmla="*/ 88274 h 138094"/>
                  <a:gd name="connsiteX22" fmla="*/ 8348 w 138600"/>
                  <a:gd name="connsiteY22" fmla="*/ 126912 h 138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8600" h="138094">
                    <a:moveTo>
                      <a:pt x="8348" y="126912"/>
                    </a:moveTo>
                    <a:cubicBezTo>
                      <a:pt x="7978" y="127842"/>
                      <a:pt x="0" y="118244"/>
                      <a:pt x="0" y="77286"/>
                    </a:cubicBezTo>
                    <a:cubicBezTo>
                      <a:pt x="0" y="36328"/>
                      <a:pt x="9985" y="24345"/>
                      <a:pt x="17979" y="19353"/>
                    </a:cubicBezTo>
                    <a:cubicBezTo>
                      <a:pt x="25973" y="14360"/>
                      <a:pt x="27963" y="3373"/>
                      <a:pt x="54939" y="3373"/>
                    </a:cubicBezTo>
                    <a:cubicBezTo>
                      <a:pt x="81916" y="3373"/>
                      <a:pt x="77911" y="-2623"/>
                      <a:pt x="85905" y="1374"/>
                    </a:cubicBezTo>
                    <a:cubicBezTo>
                      <a:pt x="93899" y="5371"/>
                      <a:pt x="105882" y="11359"/>
                      <a:pt x="109879" y="18358"/>
                    </a:cubicBezTo>
                    <a:cubicBezTo>
                      <a:pt x="113876" y="25348"/>
                      <a:pt x="125859" y="26352"/>
                      <a:pt x="131855" y="41329"/>
                    </a:cubicBezTo>
                    <a:cubicBezTo>
                      <a:pt x="137851" y="56314"/>
                      <a:pt x="139849" y="81283"/>
                      <a:pt x="137851" y="94269"/>
                    </a:cubicBezTo>
                    <a:cubicBezTo>
                      <a:pt x="136362" y="103966"/>
                      <a:pt x="127997" y="123836"/>
                      <a:pt x="118449" y="136198"/>
                    </a:cubicBezTo>
                    <a:cubicBezTo>
                      <a:pt x="115497" y="140022"/>
                      <a:pt x="109394" y="137637"/>
                      <a:pt x="109863" y="132826"/>
                    </a:cubicBezTo>
                    <a:cubicBezTo>
                      <a:pt x="111047" y="120654"/>
                      <a:pt x="112511" y="103135"/>
                      <a:pt x="111886" y="96268"/>
                    </a:cubicBezTo>
                    <a:cubicBezTo>
                      <a:pt x="110891" y="85280"/>
                      <a:pt x="110891" y="72294"/>
                      <a:pt x="103892" y="66306"/>
                    </a:cubicBezTo>
                    <a:cubicBezTo>
                      <a:pt x="96901" y="60311"/>
                      <a:pt x="98899" y="49323"/>
                      <a:pt x="98899" y="49323"/>
                    </a:cubicBezTo>
                    <a:cubicBezTo>
                      <a:pt x="98899" y="49323"/>
                      <a:pt x="103892" y="56314"/>
                      <a:pt x="76924" y="65303"/>
                    </a:cubicBezTo>
                    <a:cubicBezTo>
                      <a:pt x="76924" y="65303"/>
                      <a:pt x="84918" y="60311"/>
                      <a:pt x="87912" y="52316"/>
                    </a:cubicBezTo>
                    <a:cubicBezTo>
                      <a:pt x="90905" y="44322"/>
                      <a:pt x="80921" y="51321"/>
                      <a:pt x="76924" y="56314"/>
                    </a:cubicBezTo>
                    <a:cubicBezTo>
                      <a:pt x="72926" y="61306"/>
                      <a:pt x="66931" y="67301"/>
                      <a:pt x="51954" y="70295"/>
                    </a:cubicBezTo>
                    <a:cubicBezTo>
                      <a:pt x="51954" y="70295"/>
                      <a:pt x="62942" y="62301"/>
                      <a:pt x="67935" y="52316"/>
                    </a:cubicBezTo>
                    <a:cubicBezTo>
                      <a:pt x="67935" y="52316"/>
                      <a:pt x="51954" y="70295"/>
                      <a:pt x="37972" y="72294"/>
                    </a:cubicBezTo>
                    <a:cubicBezTo>
                      <a:pt x="37972" y="72294"/>
                      <a:pt x="57950" y="57309"/>
                      <a:pt x="55951" y="52316"/>
                    </a:cubicBezTo>
                    <a:cubicBezTo>
                      <a:pt x="53953" y="47324"/>
                      <a:pt x="48961" y="52316"/>
                      <a:pt x="39971" y="63304"/>
                    </a:cubicBezTo>
                    <a:cubicBezTo>
                      <a:pt x="30982" y="74292"/>
                      <a:pt x="11999" y="79284"/>
                      <a:pt x="11004" y="88274"/>
                    </a:cubicBezTo>
                    <a:cubicBezTo>
                      <a:pt x="9985" y="97263"/>
                      <a:pt x="9689" y="123557"/>
                      <a:pt x="8348" y="126912"/>
                    </a:cubicBezTo>
                    <a:close/>
                  </a:path>
                </a:pathLst>
              </a:custGeom>
              <a:solidFill>
                <a:srgbClr val="F08F49"/>
              </a:solidFill>
              <a:ln w="822" cap="flat">
                <a:noFill/>
                <a:prstDash val="solid"/>
                <a:miter/>
              </a:ln>
            </p:spPr>
            <p:txBody>
              <a:bodyPr rtlCol="0" anchor="ctr"/>
              <a:lstStyle/>
              <a:p>
                <a:endParaRPr lang="en-US"/>
              </a:p>
            </p:txBody>
          </p:sp>
          <p:sp>
            <p:nvSpPr>
              <p:cNvPr id="669" name="Freeform 668">
                <a:extLst>
                  <a:ext uri="{FF2B5EF4-FFF2-40B4-BE49-F238E27FC236}">
                    <a16:creationId xmlns:a16="http://schemas.microsoft.com/office/drawing/2014/main" id="{828F661A-82C7-B5BD-F30F-2E5C5110368A}"/>
                  </a:ext>
                </a:extLst>
              </p:cNvPr>
              <p:cNvSpPr/>
              <p:nvPr/>
            </p:nvSpPr>
            <p:spPr>
              <a:xfrm>
                <a:off x="7016428" y="4110756"/>
                <a:ext cx="270683" cy="484437"/>
              </a:xfrm>
              <a:custGeom>
                <a:avLst/>
                <a:gdLst>
                  <a:gd name="connsiteX0" fmla="*/ 45950 w 270683"/>
                  <a:gd name="connsiteY0" fmla="*/ 7007 h 484437"/>
                  <a:gd name="connsiteX1" fmla="*/ 40958 w 270683"/>
                  <a:gd name="connsiteY1" fmla="*/ 38968 h 484437"/>
                  <a:gd name="connsiteX2" fmla="*/ 34962 w 270683"/>
                  <a:gd name="connsiteY2" fmla="*/ 83914 h 484437"/>
                  <a:gd name="connsiteX3" fmla="*/ 34962 w 270683"/>
                  <a:gd name="connsiteY3" fmla="*/ 115875 h 484437"/>
                  <a:gd name="connsiteX4" fmla="*/ 23974 w 270683"/>
                  <a:gd name="connsiteY4" fmla="*/ 165814 h 484437"/>
                  <a:gd name="connsiteX5" fmla="*/ 0 w 270683"/>
                  <a:gd name="connsiteY5" fmla="*/ 232736 h 484437"/>
                  <a:gd name="connsiteX6" fmla="*/ 11983 w 270683"/>
                  <a:gd name="connsiteY6" fmla="*/ 322630 h 484437"/>
                  <a:gd name="connsiteX7" fmla="*/ 42948 w 270683"/>
                  <a:gd name="connsiteY7" fmla="*/ 449484 h 484437"/>
                  <a:gd name="connsiteX8" fmla="*/ 49939 w 270683"/>
                  <a:gd name="connsiteY8" fmla="*/ 454476 h 484437"/>
                  <a:gd name="connsiteX9" fmla="*/ 49939 w 270683"/>
                  <a:gd name="connsiteY9" fmla="*/ 468458 h 484437"/>
                  <a:gd name="connsiteX10" fmla="*/ 116861 w 270683"/>
                  <a:gd name="connsiteY10" fmla="*/ 466459 h 484437"/>
                  <a:gd name="connsiteX11" fmla="*/ 116861 w 270683"/>
                  <a:gd name="connsiteY11" fmla="*/ 451474 h 484437"/>
                  <a:gd name="connsiteX12" fmla="*/ 121854 w 270683"/>
                  <a:gd name="connsiteY12" fmla="*/ 442485 h 484437"/>
                  <a:gd name="connsiteX13" fmla="*/ 117857 w 270683"/>
                  <a:gd name="connsiteY13" fmla="*/ 404529 h 484437"/>
                  <a:gd name="connsiteX14" fmla="*/ 114863 w 270683"/>
                  <a:gd name="connsiteY14" fmla="*/ 362576 h 484437"/>
                  <a:gd name="connsiteX15" fmla="*/ 97879 w 270683"/>
                  <a:gd name="connsiteY15" fmla="*/ 319628 h 484437"/>
                  <a:gd name="connsiteX16" fmla="*/ 91884 w 270683"/>
                  <a:gd name="connsiteY16" fmla="*/ 290661 h 484437"/>
                  <a:gd name="connsiteX17" fmla="*/ 101868 w 270683"/>
                  <a:gd name="connsiteY17" fmla="*/ 255699 h 484437"/>
                  <a:gd name="connsiteX18" fmla="*/ 124839 w 270683"/>
                  <a:gd name="connsiteY18" fmla="*/ 204757 h 484437"/>
                  <a:gd name="connsiteX19" fmla="*/ 151807 w 270683"/>
                  <a:gd name="connsiteY19" fmla="*/ 156816 h 484437"/>
                  <a:gd name="connsiteX20" fmla="*/ 155804 w 270683"/>
                  <a:gd name="connsiteY20" fmla="*/ 238724 h 484437"/>
                  <a:gd name="connsiteX21" fmla="*/ 145820 w 270683"/>
                  <a:gd name="connsiteY21" fmla="*/ 343602 h 484437"/>
                  <a:gd name="connsiteX22" fmla="*/ 139824 w 270683"/>
                  <a:gd name="connsiteY22" fmla="*/ 399537 h 484437"/>
                  <a:gd name="connsiteX23" fmla="*/ 137826 w 270683"/>
                  <a:gd name="connsiteY23" fmla="*/ 451474 h 484437"/>
                  <a:gd name="connsiteX24" fmla="*/ 143821 w 270683"/>
                  <a:gd name="connsiteY24" fmla="*/ 464461 h 484437"/>
                  <a:gd name="connsiteX25" fmla="*/ 142826 w 270683"/>
                  <a:gd name="connsiteY25" fmla="*/ 478442 h 484437"/>
                  <a:gd name="connsiteX26" fmla="*/ 201754 w 270683"/>
                  <a:gd name="connsiteY26" fmla="*/ 484438 h 484437"/>
                  <a:gd name="connsiteX27" fmla="*/ 208745 w 270683"/>
                  <a:gd name="connsiteY27" fmla="*/ 472455 h 484437"/>
                  <a:gd name="connsiteX28" fmla="*/ 223731 w 270683"/>
                  <a:gd name="connsiteY28" fmla="*/ 455471 h 484437"/>
                  <a:gd name="connsiteX29" fmla="*/ 236717 w 270683"/>
                  <a:gd name="connsiteY29" fmla="*/ 396543 h 484437"/>
                  <a:gd name="connsiteX30" fmla="*/ 233723 w 270683"/>
                  <a:gd name="connsiteY30" fmla="*/ 365578 h 484437"/>
                  <a:gd name="connsiteX31" fmla="*/ 243708 w 270683"/>
                  <a:gd name="connsiteY31" fmla="*/ 326627 h 484437"/>
                  <a:gd name="connsiteX32" fmla="*/ 249703 w 270683"/>
                  <a:gd name="connsiteY32" fmla="*/ 239727 h 484437"/>
                  <a:gd name="connsiteX33" fmla="*/ 264688 w 270683"/>
                  <a:gd name="connsiteY33" fmla="*/ 173800 h 484437"/>
                  <a:gd name="connsiteX34" fmla="*/ 268685 w 270683"/>
                  <a:gd name="connsiteY34" fmla="*/ 118860 h 484437"/>
                  <a:gd name="connsiteX35" fmla="*/ 268685 w 270683"/>
                  <a:gd name="connsiteY35" fmla="*/ 85896 h 484437"/>
                  <a:gd name="connsiteX36" fmla="*/ 270684 w 270683"/>
                  <a:gd name="connsiteY36" fmla="*/ 26968 h 484437"/>
                  <a:gd name="connsiteX37" fmla="*/ 264688 w 270683"/>
                  <a:gd name="connsiteY37" fmla="*/ 0 h 484437"/>
                  <a:gd name="connsiteX38" fmla="*/ 45950 w 270683"/>
                  <a:gd name="connsiteY38" fmla="*/ 7007 h 484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0683" h="484437">
                    <a:moveTo>
                      <a:pt x="45950" y="7007"/>
                    </a:moveTo>
                    <a:cubicBezTo>
                      <a:pt x="45950" y="7007"/>
                      <a:pt x="42956" y="26985"/>
                      <a:pt x="40958" y="38968"/>
                    </a:cubicBezTo>
                    <a:cubicBezTo>
                      <a:pt x="38959" y="50951"/>
                      <a:pt x="40958" y="71931"/>
                      <a:pt x="34962" y="83914"/>
                    </a:cubicBezTo>
                    <a:cubicBezTo>
                      <a:pt x="28966" y="95897"/>
                      <a:pt x="38959" y="107889"/>
                      <a:pt x="34962" y="115875"/>
                    </a:cubicBezTo>
                    <a:cubicBezTo>
                      <a:pt x="30965" y="123869"/>
                      <a:pt x="23974" y="157828"/>
                      <a:pt x="23974" y="165814"/>
                    </a:cubicBezTo>
                    <a:cubicBezTo>
                      <a:pt x="23974" y="173808"/>
                      <a:pt x="0" y="209765"/>
                      <a:pt x="0" y="232736"/>
                    </a:cubicBezTo>
                    <a:cubicBezTo>
                      <a:pt x="0" y="255707"/>
                      <a:pt x="9984" y="298663"/>
                      <a:pt x="11983" y="322630"/>
                    </a:cubicBezTo>
                    <a:cubicBezTo>
                      <a:pt x="13982" y="346604"/>
                      <a:pt x="34954" y="445487"/>
                      <a:pt x="42948" y="449484"/>
                    </a:cubicBezTo>
                    <a:cubicBezTo>
                      <a:pt x="50934" y="453481"/>
                      <a:pt x="49939" y="454476"/>
                      <a:pt x="49939" y="454476"/>
                    </a:cubicBezTo>
                    <a:lnTo>
                      <a:pt x="49939" y="468458"/>
                    </a:lnTo>
                    <a:cubicBezTo>
                      <a:pt x="49939" y="468458"/>
                      <a:pt x="93891" y="475448"/>
                      <a:pt x="116861" y="466459"/>
                    </a:cubicBezTo>
                    <a:lnTo>
                      <a:pt x="116861" y="451474"/>
                    </a:lnTo>
                    <a:cubicBezTo>
                      <a:pt x="116861" y="451474"/>
                      <a:pt x="119855" y="452469"/>
                      <a:pt x="121854" y="442485"/>
                    </a:cubicBezTo>
                    <a:cubicBezTo>
                      <a:pt x="123852" y="432500"/>
                      <a:pt x="119855" y="425501"/>
                      <a:pt x="117857" y="404529"/>
                    </a:cubicBezTo>
                    <a:cubicBezTo>
                      <a:pt x="115858" y="383556"/>
                      <a:pt x="121854" y="375562"/>
                      <a:pt x="114863" y="362576"/>
                    </a:cubicBezTo>
                    <a:cubicBezTo>
                      <a:pt x="107872" y="349589"/>
                      <a:pt x="94886" y="331611"/>
                      <a:pt x="97879" y="319628"/>
                    </a:cubicBezTo>
                    <a:cubicBezTo>
                      <a:pt x="100873" y="307645"/>
                      <a:pt x="94886" y="296657"/>
                      <a:pt x="91884" y="290661"/>
                    </a:cubicBezTo>
                    <a:cubicBezTo>
                      <a:pt x="88890" y="284665"/>
                      <a:pt x="91884" y="276679"/>
                      <a:pt x="101868" y="255699"/>
                    </a:cubicBezTo>
                    <a:cubicBezTo>
                      <a:pt x="111853" y="234718"/>
                      <a:pt x="124839" y="210752"/>
                      <a:pt x="124839" y="204757"/>
                    </a:cubicBezTo>
                    <a:cubicBezTo>
                      <a:pt x="124839" y="198761"/>
                      <a:pt x="151807" y="156816"/>
                      <a:pt x="151807" y="156816"/>
                    </a:cubicBezTo>
                    <a:cubicBezTo>
                      <a:pt x="151807" y="156816"/>
                      <a:pt x="158798" y="197766"/>
                      <a:pt x="155804" y="238724"/>
                    </a:cubicBezTo>
                    <a:cubicBezTo>
                      <a:pt x="152811" y="279673"/>
                      <a:pt x="147810" y="328617"/>
                      <a:pt x="145820" y="343602"/>
                    </a:cubicBezTo>
                    <a:cubicBezTo>
                      <a:pt x="143829" y="358587"/>
                      <a:pt x="143821" y="391542"/>
                      <a:pt x="139824" y="399537"/>
                    </a:cubicBezTo>
                    <a:cubicBezTo>
                      <a:pt x="135827" y="407531"/>
                      <a:pt x="134832" y="440486"/>
                      <a:pt x="137826" y="451474"/>
                    </a:cubicBezTo>
                    <a:cubicBezTo>
                      <a:pt x="140819" y="462462"/>
                      <a:pt x="143821" y="464461"/>
                      <a:pt x="143821" y="464461"/>
                    </a:cubicBezTo>
                    <a:lnTo>
                      <a:pt x="142826" y="478442"/>
                    </a:lnTo>
                    <a:cubicBezTo>
                      <a:pt x="142826" y="478442"/>
                      <a:pt x="191770" y="478442"/>
                      <a:pt x="201754" y="484438"/>
                    </a:cubicBezTo>
                    <a:lnTo>
                      <a:pt x="208745" y="472455"/>
                    </a:lnTo>
                    <a:cubicBezTo>
                      <a:pt x="208745" y="472455"/>
                      <a:pt x="216740" y="471460"/>
                      <a:pt x="223731" y="455471"/>
                    </a:cubicBezTo>
                    <a:cubicBezTo>
                      <a:pt x="230721" y="439491"/>
                      <a:pt x="233723" y="412523"/>
                      <a:pt x="236717" y="396543"/>
                    </a:cubicBezTo>
                    <a:cubicBezTo>
                      <a:pt x="239710" y="380563"/>
                      <a:pt x="231724" y="381558"/>
                      <a:pt x="233723" y="365578"/>
                    </a:cubicBezTo>
                    <a:cubicBezTo>
                      <a:pt x="235721" y="349598"/>
                      <a:pt x="240714" y="342607"/>
                      <a:pt x="243708" y="326627"/>
                    </a:cubicBezTo>
                    <a:cubicBezTo>
                      <a:pt x="246701" y="310647"/>
                      <a:pt x="251702" y="265700"/>
                      <a:pt x="249703" y="239727"/>
                    </a:cubicBezTo>
                    <a:cubicBezTo>
                      <a:pt x="247704" y="213754"/>
                      <a:pt x="264688" y="191787"/>
                      <a:pt x="264688" y="173800"/>
                    </a:cubicBezTo>
                    <a:cubicBezTo>
                      <a:pt x="264688" y="155813"/>
                      <a:pt x="264688" y="130851"/>
                      <a:pt x="268685" y="118860"/>
                    </a:cubicBezTo>
                    <a:cubicBezTo>
                      <a:pt x="272682" y="106877"/>
                      <a:pt x="267690" y="98883"/>
                      <a:pt x="268685" y="85896"/>
                    </a:cubicBezTo>
                    <a:cubicBezTo>
                      <a:pt x="269680" y="72910"/>
                      <a:pt x="270684" y="26968"/>
                      <a:pt x="270684" y="26968"/>
                    </a:cubicBezTo>
                    <a:lnTo>
                      <a:pt x="264688" y="0"/>
                    </a:lnTo>
                    <a:lnTo>
                      <a:pt x="45950" y="7007"/>
                    </a:lnTo>
                    <a:close/>
                  </a:path>
                </a:pathLst>
              </a:custGeom>
              <a:solidFill>
                <a:srgbClr val="A5B1C8"/>
              </a:solidFill>
              <a:ln w="822" cap="flat">
                <a:noFill/>
                <a:prstDash val="solid"/>
                <a:miter/>
              </a:ln>
            </p:spPr>
            <p:txBody>
              <a:bodyPr rtlCol="0" anchor="ctr"/>
              <a:lstStyle/>
              <a:p>
                <a:endParaRPr lang="en-US"/>
              </a:p>
            </p:txBody>
          </p:sp>
          <p:sp>
            <p:nvSpPr>
              <p:cNvPr id="670" name="Freeform 669">
                <a:extLst>
                  <a:ext uri="{FF2B5EF4-FFF2-40B4-BE49-F238E27FC236}">
                    <a16:creationId xmlns:a16="http://schemas.microsoft.com/office/drawing/2014/main" id="{F27E3401-0B2C-7046-42CA-63B750F21D4A}"/>
                  </a:ext>
                </a:extLst>
              </p:cNvPr>
              <p:cNvSpPr/>
              <p:nvPr/>
            </p:nvSpPr>
            <p:spPr>
              <a:xfrm>
                <a:off x="7265144" y="4017877"/>
                <a:ext cx="75021" cy="137414"/>
              </a:xfrm>
              <a:custGeom>
                <a:avLst/>
                <a:gdLst>
                  <a:gd name="connsiteX0" fmla="*/ 69916 w 75021"/>
                  <a:gd name="connsiteY0" fmla="*/ 0 h 137414"/>
                  <a:gd name="connsiteX1" fmla="*/ 74909 w 75021"/>
                  <a:gd name="connsiteY1" fmla="*/ 23974 h 137414"/>
                  <a:gd name="connsiteX2" fmla="*/ 62925 w 75021"/>
                  <a:gd name="connsiteY2" fmla="*/ 66923 h 137414"/>
                  <a:gd name="connsiteX3" fmla="*/ 43943 w 75021"/>
                  <a:gd name="connsiteY3" fmla="*/ 115866 h 137414"/>
                  <a:gd name="connsiteX4" fmla="*/ 18480 w 75021"/>
                  <a:gd name="connsiteY4" fmla="*/ 137414 h 137414"/>
                  <a:gd name="connsiteX5" fmla="*/ 11983 w 75021"/>
                  <a:gd name="connsiteY5" fmla="*/ 116861 h 137414"/>
                  <a:gd name="connsiteX6" fmla="*/ 0 w 75021"/>
                  <a:gd name="connsiteY6" fmla="*/ 98883 h 137414"/>
                  <a:gd name="connsiteX7" fmla="*/ 12986 w 75021"/>
                  <a:gd name="connsiteY7" fmla="*/ 12986 h 137414"/>
                  <a:gd name="connsiteX8" fmla="*/ 69916 w 75021"/>
                  <a:gd name="connsiteY8" fmla="*/ 0 h 13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21" h="137414">
                    <a:moveTo>
                      <a:pt x="69916" y="0"/>
                    </a:moveTo>
                    <a:cubicBezTo>
                      <a:pt x="69916" y="0"/>
                      <a:pt x="75912" y="17979"/>
                      <a:pt x="74909" y="23974"/>
                    </a:cubicBezTo>
                    <a:cubicBezTo>
                      <a:pt x="73913" y="29970"/>
                      <a:pt x="65919" y="56938"/>
                      <a:pt x="62925" y="66923"/>
                    </a:cubicBezTo>
                    <a:cubicBezTo>
                      <a:pt x="59932" y="76907"/>
                      <a:pt x="45941" y="107872"/>
                      <a:pt x="43943" y="115866"/>
                    </a:cubicBezTo>
                    <a:cubicBezTo>
                      <a:pt x="41945" y="123861"/>
                      <a:pt x="18480" y="137414"/>
                      <a:pt x="18480" y="137414"/>
                    </a:cubicBezTo>
                    <a:lnTo>
                      <a:pt x="11983" y="116861"/>
                    </a:lnTo>
                    <a:lnTo>
                      <a:pt x="0" y="98883"/>
                    </a:lnTo>
                    <a:lnTo>
                      <a:pt x="12986" y="12986"/>
                    </a:lnTo>
                    <a:lnTo>
                      <a:pt x="69916" y="0"/>
                    </a:lnTo>
                    <a:close/>
                  </a:path>
                </a:pathLst>
              </a:custGeom>
              <a:solidFill>
                <a:srgbClr val="988B89"/>
              </a:solidFill>
              <a:ln w="822" cap="flat">
                <a:noFill/>
                <a:prstDash val="solid"/>
                <a:miter/>
              </a:ln>
            </p:spPr>
            <p:txBody>
              <a:bodyPr rtlCol="0" anchor="ctr"/>
              <a:lstStyle/>
              <a:p>
                <a:endParaRPr lang="en-US"/>
              </a:p>
            </p:txBody>
          </p:sp>
          <p:sp>
            <p:nvSpPr>
              <p:cNvPr id="671" name="Freeform 670">
                <a:extLst>
                  <a:ext uri="{FF2B5EF4-FFF2-40B4-BE49-F238E27FC236}">
                    <a16:creationId xmlns:a16="http://schemas.microsoft.com/office/drawing/2014/main" id="{8E3FF6EC-E70D-5C0C-CCD8-13FD9B3B0F63}"/>
                  </a:ext>
                </a:extLst>
              </p:cNvPr>
              <p:cNvSpPr/>
              <p:nvPr/>
            </p:nvSpPr>
            <p:spPr>
              <a:xfrm>
                <a:off x="7045575" y="3812077"/>
                <a:ext cx="294593" cy="343154"/>
              </a:xfrm>
              <a:custGeom>
                <a:avLst/>
                <a:gdLst>
                  <a:gd name="connsiteX0" fmla="*/ 30785 w 294593"/>
                  <a:gd name="connsiteY0" fmla="*/ 34995 h 343154"/>
                  <a:gd name="connsiteX1" fmla="*/ 56758 w 294593"/>
                  <a:gd name="connsiteY1" fmla="*/ 26006 h 343154"/>
                  <a:gd name="connsiteX2" fmla="*/ 94713 w 294593"/>
                  <a:gd name="connsiteY2" fmla="*/ 33 h 343154"/>
                  <a:gd name="connsiteX3" fmla="*/ 104525 w 294593"/>
                  <a:gd name="connsiteY3" fmla="*/ 23999 h 343154"/>
                  <a:gd name="connsiteX4" fmla="*/ 180602 w 294593"/>
                  <a:gd name="connsiteY4" fmla="*/ 6744 h 343154"/>
                  <a:gd name="connsiteX5" fmla="*/ 183727 w 294593"/>
                  <a:gd name="connsiteY5" fmla="*/ 6514 h 343154"/>
                  <a:gd name="connsiteX6" fmla="*/ 228558 w 294593"/>
                  <a:gd name="connsiteY6" fmla="*/ 29995 h 343154"/>
                  <a:gd name="connsiteX7" fmla="*/ 257525 w 294593"/>
                  <a:gd name="connsiteY7" fmla="*/ 67950 h 343154"/>
                  <a:gd name="connsiteX8" fmla="*/ 294486 w 294593"/>
                  <a:gd name="connsiteY8" fmla="*/ 204789 h 343154"/>
                  <a:gd name="connsiteX9" fmla="*/ 236552 w 294593"/>
                  <a:gd name="connsiteY9" fmla="*/ 220769 h 343154"/>
                  <a:gd name="connsiteX10" fmla="*/ 235557 w 294593"/>
                  <a:gd name="connsiteY10" fmla="*/ 251735 h 343154"/>
                  <a:gd name="connsiteX11" fmla="*/ 226568 w 294593"/>
                  <a:gd name="connsiteY11" fmla="*/ 310663 h 343154"/>
                  <a:gd name="connsiteX12" fmla="*/ 170634 w 294593"/>
                  <a:gd name="connsiteY12" fmla="*/ 334637 h 343154"/>
                  <a:gd name="connsiteX13" fmla="*/ 62761 w 294593"/>
                  <a:gd name="connsiteY13" fmla="*/ 334637 h 343154"/>
                  <a:gd name="connsiteX14" fmla="*/ 13669 w 294593"/>
                  <a:gd name="connsiteY14" fmla="*/ 306855 h 343154"/>
                  <a:gd name="connsiteX15" fmla="*/ 31796 w 294593"/>
                  <a:gd name="connsiteY15" fmla="*/ 276704 h 343154"/>
                  <a:gd name="connsiteX16" fmla="*/ 34790 w 294593"/>
                  <a:gd name="connsiteY16" fmla="*/ 203786 h 343154"/>
                  <a:gd name="connsiteX17" fmla="*/ 3825 w 294593"/>
                  <a:gd name="connsiteY17" fmla="*/ 198794 h 343154"/>
                  <a:gd name="connsiteX18" fmla="*/ 10815 w 294593"/>
                  <a:gd name="connsiteY18" fmla="*/ 151848 h 343154"/>
                  <a:gd name="connsiteX19" fmla="*/ 30785 w 294593"/>
                  <a:gd name="connsiteY19" fmla="*/ 34995 h 343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4593" h="343154">
                    <a:moveTo>
                      <a:pt x="30785" y="34995"/>
                    </a:moveTo>
                    <a:cubicBezTo>
                      <a:pt x="30785" y="34995"/>
                      <a:pt x="44766" y="30998"/>
                      <a:pt x="56758" y="26006"/>
                    </a:cubicBezTo>
                    <a:cubicBezTo>
                      <a:pt x="68740" y="21013"/>
                      <a:pt x="91720" y="-962"/>
                      <a:pt x="94713" y="33"/>
                    </a:cubicBezTo>
                    <a:cubicBezTo>
                      <a:pt x="97707" y="1028"/>
                      <a:pt x="87138" y="17682"/>
                      <a:pt x="104525" y="23999"/>
                    </a:cubicBezTo>
                    <a:cubicBezTo>
                      <a:pt x="110446" y="26154"/>
                      <a:pt x="138484" y="39239"/>
                      <a:pt x="180602" y="6744"/>
                    </a:cubicBezTo>
                    <a:cubicBezTo>
                      <a:pt x="181506" y="6045"/>
                      <a:pt x="182732" y="5946"/>
                      <a:pt x="183727" y="6514"/>
                    </a:cubicBezTo>
                    <a:cubicBezTo>
                      <a:pt x="191038" y="10659"/>
                      <a:pt x="220696" y="27371"/>
                      <a:pt x="228558" y="29995"/>
                    </a:cubicBezTo>
                    <a:cubicBezTo>
                      <a:pt x="237547" y="32988"/>
                      <a:pt x="250534" y="46978"/>
                      <a:pt x="257525" y="67950"/>
                    </a:cubicBezTo>
                    <a:cubicBezTo>
                      <a:pt x="264515" y="88923"/>
                      <a:pt x="291483" y="197798"/>
                      <a:pt x="294486" y="204789"/>
                    </a:cubicBezTo>
                    <a:cubicBezTo>
                      <a:pt x="297487" y="211780"/>
                      <a:pt x="236552" y="220769"/>
                      <a:pt x="236552" y="220769"/>
                    </a:cubicBezTo>
                    <a:cubicBezTo>
                      <a:pt x="236552" y="220769"/>
                      <a:pt x="238551" y="244744"/>
                      <a:pt x="235557" y="251735"/>
                    </a:cubicBezTo>
                    <a:cubicBezTo>
                      <a:pt x="232564" y="258725"/>
                      <a:pt x="219577" y="289690"/>
                      <a:pt x="226568" y="310663"/>
                    </a:cubicBezTo>
                    <a:cubicBezTo>
                      <a:pt x="226568" y="310663"/>
                      <a:pt x="191606" y="330640"/>
                      <a:pt x="170634" y="334637"/>
                    </a:cubicBezTo>
                    <a:cubicBezTo>
                      <a:pt x="149661" y="338634"/>
                      <a:pt x="97715" y="351621"/>
                      <a:pt x="62761" y="334637"/>
                    </a:cubicBezTo>
                    <a:cubicBezTo>
                      <a:pt x="27799" y="317654"/>
                      <a:pt x="13669" y="306855"/>
                      <a:pt x="13669" y="306855"/>
                    </a:cubicBezTo>
                    <a:cubicBezTo>
                      <a:pt x="13669" y="306855"/>
                      <a:pt x="23802" y="286689"/>
                      <a:pt x="31796" y="276704"/>
                    </a:cubicBezTo>
                    <a:cubicBezTo>
                      <a:pt x="39791" y="266719"/>
                      <a:pt x="34790" y="203786"/>
                      <a:pt x="34790" y="203786"/>
                    </a:cubicBezTo>
                    <a:cubicBezTo>
                      <a:pt x="34790" y="203786"/>
                      <a:pt x="14813" y="195792"/>
                      <a:pt x="3825" y="198794"/>
                    </a:cubicBezTo>
                    <a:cubicBezTo>
                      <a:pt x="-7164" y="201787"/>
                      <a:pt x="8817" y="161833"/>
                      <a:pt x="10815" y="151848"/>
                    </a:cubicBezTo>
                    <a:cubicBezTo>
                      <a:pt x="12806" y="141872"/>
                      <a:pt x="21795" y="37997"/>
                      <a:pt x="30785" y="34995"/>
                    </a:cubicBezTo>
                    <a:close/>
                  </a:path>
                </a:pathLst>
              </a:custGeom>
              <a:solidFill>
                <a:srgbClr val="FFFFFF"/>
              </a:solidFill>
              <a:ln w="822" cap="flat">
                <a:noFill/>
                <a:prstDash val="solid"/>
                <a:miter/>
              </a:ln>
            </p:spPr>
            <p:txBody>
              <a:bodyPr rtlCol="0" anchor="ctr"/>
              <a:lstStyle/>
              <a:p>
                <a:endParaRPr lang="en-US"/>
              </a:p>
            </p:txBody>
          </p:sp>
          <p:sp>
            <p:nvSpPr>
              <p:cNvPr id="672" name="Freeform 671">
                <a:extLst>
                  <a:ext uri="{FF2B5EF4-FFF2-40B4-BE49-F238E27FC236}">
                    <a16:creationId xmlns:a16="http://schemas.microsoft.com/office/drawing/2014/main" id="{2E76533A-60EF-6C53-ABA0-52A379A3469E}"/>
                  </a:ext>
                </a:extLst>
              </p:cNvPr>
              <p:cNvSpPr/>
              <p:nvPr/>
            </p:nvSpPr>
            <p:spPr>
              <a:xfrm>
                <a:off x="7112856" y="4596086"/>
                <a:ext cx="121567" cy="77516"/>
              </a:xfrm>
              <a:custGeom>
                <a:avLst/>
                <a:gdLst>
                  <a:gd name="connsiteX0" fmla="*/ 40419 w 121567"/>
                  <a:gd name="connsiteY0" fmla="*/ 14102 h 77516"/>
                  <a:gd name="connsiteX1" fmla="*/ 74378 w 121567"/>
                  <a:gd name="connsiteY1" fmla="*/ 5112 h 77516"/>
                  <a:gd name="connsiteX2" fmla="*/ 105927 w 121567"/>
                  <a:gd name="connsiteY2" fmla="*/ 6535 h 77516"/>
                  <a:gd name="connsiteX3" fmla="*/ 115903 w 121567"/>
                  <a:gd name="connsiteY3" fmla="*/ 11313 h 77516"/>
                  <a:gd name="connsiteX4" fmla="*/ 121512 w 121567"/>
                  <a:gd name="connsiteY4" fmla="*/ 54796 h 77516"/>
                  <a:gd name="connsiteX5" fmla="*/ 116273 w 121567"/>
                  <a:gd name="connsiteY5" fmla="*/ 62099 h 77516"/>
                  <a:gd name="connsiteX6" fmla="*/ 92357 w 121567"/>
                  <a:gd name="connsiteY6" fmla="*/ 69041 h 77516"/>
                  <a:gd name="connsiteX7" fmla="*/ 12447 w 121567"/>
                  <a:gd name="connsiteY7" fmla="*/ 75037 h 77516"/>
                  <a:gd name="connsiteX8" fmla="*/ 6452 w 121567"/>
                  <a:gd name="connsiteY8" fmla="*/ 49064 h 77516"/>
                  <a:gd name="connsiteX9" fmla="*/ 40419 w 121567"/>
                  <a:gd name="connsiteY9" fmla="*/ 14102 h 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67" h="77516">
                    <a:moveTo>
                      <a:pt x="40419" y="14102"/>
                    </a:moveTo>
                    <a:cubicBezTo>
                      <a:pt x="40723" y="12720"/>
                      <a:pt x="49409" y="-9873"/>
                      <a:pt x="74378" y="5112"/>
                    </a:cubicBezTo>
                    <a:cubicBezTo>
                      <a:pt x="88269" y="13452"/>
                      <a:pt x="99076" y="10655"/>
                      <a:pt x="105927" y="6535"/>
                    </a:cubicBezTo>
                    <a:cubicBezTo>
                      <a:pt x="110022" y="4068"/>
                      <a:pt x="115294" y="6568"/>
                      <a:pt x="115903" y="11313"/>
                    </a:cubicBezTo>
                    <a:lnTo>
                      <a:pt x="121512" y="54796"/>
                    </a:lnTo>
                    <a:cubicBezTo>
                      <a:pt x="121957" y="58234"/>
                      <a:pt x="119670" y="61425"/>
                      <a:pt x="116273" y="62099"/>
                    </a:cubicBezTo>
                    <a:cubicBezTo>
                      <a:pt x="110532" y="63243"/>
                      <a:pt x="101444" y="65406"/>
                      <a:pt x="92357" y="69041"/>
                    </a:cubicBezTo>
                    <a:cubicBezTo>
                      <a:pt x="77372" y="75037"/>
                      <a:pt x="33428" y="81024"/>
                      <a:pt x="12447" y="75037"/>
                    </a:cubicBezTo>
                    <a:cubicBezTo>
                      <a:pt x="-8525" y="69041"/>
                      <a:pt x="2463" y="52066"/>
                      <a:pt x="6452" y="49064"/>
                    </a:cubicBezTo>
                    <a:cubicBezTo>
                      <a:pt x="10449" y="46062"/>
                      <a:pt x="38420" y="23091"/>
                      <a:pt x="40419" y="14102"/>
                    </a:cubicBezTo>
                    <a:close/>
                  </a:path>
                </a:pathLst>
              </a:custGeom>
              <a:solidFill>
                <a:srgbClr val="2C2D30"/>
              </a:solidFill>
              <a:ln w="822" cap="flat">
                <a:noFill/>
                <a:prstDash val="solid"/>
                <a:miter/>
              </a:ln>
            </p:spPr>
            <p:txBody>
              <a:bodyPr rtlCol="0" anchor="ctr"/>
              <a:lstStyle/>
              <a:p>
                <a:endParaRPr lang="en-US"/>
              </a:p>
            </p:txBody>
          </p:sp>
          <p:sp>
            <p:nvSpPr>
              <p:cNvPr id="673" name="Freeform 672">
                <a:extLst>
                  <a:ext uri="{FF2B5EF4-FFF2-40B4-BE49-F238E27FC236}">
                    <a16:creationId xmlns:a16="http://schemas.microsoft.com/office/drawing/2014/main" id="{7CCC3381-B8EB-25BB-E717-7BA29DD40EEB}"/>
                  </a:ext>
                </a:extLst>
              </p:cNvPr>
              <p:cNvSpPr/>
              <p:nvPr/>
            </p:nvSpPr>
            <p:spPr>
              <a:xfrm>
                <a:off x="6990107" y="4585921"/>
                <a:ext cx="165601" cy="80023"/>
              </a:xfrm>
              <a:custGeom>
                <a:avLst/>
                <a:gdLst>
                  <a:gd name="connsiteX0" fmla="*/ 2355 w 165601"/>
                  <a:gd name="connsiteY0" fmla="*/ 56227 h 80023"/>
                  <a:gd name="connsiteX1" fmla="*/ 6352 w 165601"/>
                  <a:gd name="connsiteY1" fmla="*/ 78202 h 80023"/>
                  <a:gd name="connsiteX2" fmla="*/ 102241 w 165601"/>
                  <a:gd name="connsiteY2" fmla="*/ 76204 h 80023"/>
                  <a:gd name="connsiteX3" fmla="*/ 163168 w 165601"/>
                  <a:gd name="connsiteY3" fmla="*/ 73210 h 80023"/>
                  <a:gd name="connsiteX4" fmla="*/ 156482 w 165601"/>
                  <a:gd name="connsiteY4" fmla="*/ 11930 h 80023"/>
                  <a:gd name="connsiteX5" fmla="*/ 147978 w 165601"/>
                  <a:gd name="connsiteY5" fmla="*/ 9832 h 80023"/>
                  <a:gd name="connsiteX6" fmla="*/ 126208 w 165601"/>
                  <a:gd name="connsiteY6" fmla="*/ 20269 h 80023"/>
                  <a:gd name="connsiteX7" fmla="*/ 80257 w 165601"/>
                  <a:gd name="connsiteY7" fmla="*/ 292 h 80023"/>
                  <a:gd name="connsiteX8" fmla="*/ 58281 w 165601"/>
                  <a:gd name="connsiteY8" fmla="*/ 28263 h 80023"/>
                  <a:gd name="connsiteX9" fmla="*/ 2355 w 165601"/>
                  <a:gd name="connsiteY9" fmla="*/ 56227 h 80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5601" h="80023">
                    <a:moveTo>
                      <a:pt x="2355" y="56227"/>
                    </a:moveTo>
                    <a:cubicBezTo>
                      <a:pt x="-211" y="60511"/>
                      <a:pt x="-2637" y="72207"/>
                      <a:pt x="6352" y="78202"/>
                    </a:cubicBezTo>
                    <a:cubicBezTo>
                      <a:pt x="15341" y="84198"/>
                      <a:pt x="88259" y="73210"/>
                      <a:pt x="102241" y="76204"/>
                    </a:cubicBezTo>
                    <a:cubicBezTo>
                      <a:pt x="116223" y="79197"/>
                      <a:pt x="155182" y="76204"/>
                      <a:pt x="163168" y="73210"/>
                    </a:cubicBezTo>
                    <a:cubicBezTo>
                      <a:pt x="169805" y="70718"/>
                      <a:pt x="161277" y="34448"/>
                      <a:pt x="156482" y="11930"/>
                    </a:cubicBezTo>
                    <a:cubicBezTo>
                      <a:pt x="155634" y="7957"/>
                      <a:pt x="150593" y="6715"/>
                      <a:pt x="147978" y="9832"/>
                    </a:cubicBezTo>
                    <a:cubicBezTo>
                      <a:pt x="143241" y="15482"/>
                      <a:pt x="135879" y="21347"/>
                      <a:pt x="126208" y="20269"/>
                    </a:cubicBezTo>
                    <a:cubicBezTo>
                      <a:pt x="108229" y="18271"/>
                      <a:pt x="89247" y="-2702"/>
                      <a:pt x="80257" y="292"/>
                    </a:cubicBezTo>
                    <a:cubicBezTo>
                      <a:pt x="71268" y="3286"/>
                      <a:pt x="65272" y="25261"/>
                      <a:pt x="58281" y="28263"/>
                    </a:cubicBezTo>
                    <a:cubicBezTo>
                      <a:pt x="51299" y="31257"/>
                      <a:pt x="5349" y="51234"/>
                      <a:pt x="2355" y="56227"/>
                    </a:cubicBezTo>
                    <a:close/>
                  </a:path>
                </a:pathLst>
              </a:custGeom>
              <a:solidFill>
                <a:srgbClr val="2C2D30"/>
              </a:solidFill>
              <a:ln w="822" cap="flat">
                <a:noFill/>
                <a:prstDash val="solid"/>
                <a:miter/>
              </a:ln>
            </p:spPr>
            <p:txBody>
              <a:bodyPr rtlCol="0" anchor="ctr"/>
              <a:lstStyle/>
              <a:p>
                <a:endParaRPr lang="en-US"/>
              </a:p>
            </p:txBody>
          </p:sp>
          <p:sp>
            <p:nvSpPr>
              <p:cNvPr id="674" name="Freeform 673">
                <a:extLst>
                  <a:ext uri="{FF2B5EF4-FFF2-40B4-BE49-F238E27FC236}">
                    <a16:creationId xmlns:a16="http://schemas.microsoft.com/office/drawing/2014/main" id="{E2A9E7AE-C257-7A7D-CE97-282EE9C68EC5}"/>
                  </a:ext>
                </a:extLst>
              </p:cNvPr>
              <p:cNvSpPr/>
              <p:nvPr/>
            </p:nvSpPr>
            <p:spPr>
              <a:xfrm>
                <a:off x="7210716" y="3715988"/>
                <a:ext cx="28075" cy="36337"/>
              </a:xfrm>
              <a:custGeom>
                <a:avLst/>
                <a:gdLst>
                  <a:gd name="connsiteX0" fmla="*/ 4966 w 28075"/>
                  <a:gd name="connsiteY0" fmla="*/ 10266 h 36337"/>
                  <a:gd name="connsiteX1" fmla="*/ 27461 w 28075"/>
                  <a:gd name="connsiteY1" fmla="*/ 2231 h 36337"/>
                  <a:gd name="connsiteX2" fmla="*/ 7335 w 28075"/>
                  <a:gd name="connsiteY2" fmla="*/ 36338 h 36337"/>
                  <a:gd name="connsiteX3" fmla="*/ 4966 w 28075"/>
                  <a:gd name="connsiteY3" fmla="*/ 10266 h 36337"/>
                </a:gdLst>
                <a:ahLst/>
                <a:cxnLst>
                  <a:cxn ang="0">
                    <a:pos x="connsiteX0" y="connsiteY0"/>
                  </a:cxn>
                  <a:cxn ang="0">
                    <a:pos x="connsiteX1" y="connsiteY1"/>
                  </a:cxn>
                  <a:cxn ang="0">
                    <a:pos x="connsiteX2" y="connsiteY2"/>
                  </a:cxn>
                  <a:cxn ang="0">
                    <a:pos x="connsiteX3" y="connsiteY3"/>
                  </a:cxn>
                </a:cxnLst>
                <a:rect l="l" t="t" r="r" b="b"/>
                <a:pathLst>
                  <a:path w="28075" h="36337">
                    <a:moveTo>
                      <a:pt x="4966" y="10266"/>
                    </a:moveTo>
                    <a:cubicBezTo>
                      <a:pt x="4966" y="10266"/>
                      <a:pt x="24466" y="-5755"/>
                      <a:pt x="27461" y="2231"/>
                    </a:cubicBezTo>
                    <a:cubicBezTo>
                      <a:pt x="30454" y="10225"/>
                      <a:pt x="22320" y="36338"/>
                      <a:pt x="7335" y="36338"/>
                    </a:cubicBezTo>
                    <a:cubicBezTo>
                      <a:pt x="-7650" y="36338"/>
                      <a:pt x="4966" y="10266"/>
                      <a:pt x="4966" y="10266"/>
                    </a:cubicBezTo>
                    <a:close/>
                  </a:path>
                </a:pathLst>
              </a:custGeom>
              <a:solidFill>
                <a:srgbClr val="FDD1B0"/>
              </a:solidFill>
              <a:ln w="822" cap="flat">
                <a:noFill/>
                <a:prstDash val="solid"/>
                <a:miter/>
              </a:ln>
            </p:spPr>
            <p:txBody>
              <a:bodyPr rtlCol="0" anchor="ctr"/>
              <a:lstStyle/>
              <a:p>
                <a:endParaRPr lang="en-US"/>
              </a:p>
            </p:txBody>
          </p:sp>
          <p:sp>
            <p:nvSpPr>
              <p:cNvPr id="675" name="Freeform 674">
                <a:extLst>
                  <a:ext uri="{FF2B5EF4-FFF2-40B4-BE49-F238E27FC236}">
                    <a16:creationId xmlns:a16="http://schemas.microsoft.com/office/drawing/2014/main" id="{9D8824F2-B928-521E-9CE9-570D7CAD3C72}"/>
                  </a:ext>
                </a:extLst>
              </p:cNvPr>
              <p:cNvSpPr/>
              <p:nvPr/>
            </p:nvSpPr>
            <p:spPr>
              <a:xfrm>
                <a:off x="7256412" y="3938984"/>
                <a:ext cx="22434" cy="78819"/>
              </a:xfrm>
              <a:custGeom>
                <a:avLst/>
                <a:gdLst>
                  <a:gd name="connsiteX0" fmla="*/ 22435 w 22434"/>
                  <a:gd name="connsiteY0" fmla="*/ 78820 h 78819"/>
                  <a:gd name="connsiteX1" fmla="*/ 1018 w 22434"/>
                  <a:gd name="connsiteY1" fmla="*/ 539 h 78819"/>
                  <a:gd name="connsiteX2" fmla="*/ 22435 w 22434"/>
                  <a:gd name="connsiteY2" fmla="*/ 78820 h 78819"/>
                </a:gdLst>
                <a:ahLst/>
                <a:cxnLst>
                  <a:cxn ang="0">
                    <a:pos x="connsiteX0" y="connsiteY0"/>
                  </a:cxn>
                  <a:cxn ang="0">
                    <a:pos x="connsiteX1" y="connsiteY1"/>
                  </a:cxn>
                  <a:cxn ang="0">
                    <a:pos x="connsiteX2" y="connsiteY2"/>
                  </a:cxn>
                </a:cxnLst>
                <a:rect l="l" t="t" r="r" b="b"/>
                <a:pathLst>
                  <a:path w="22434" h="78819">
                    <a:moveTo>
                      <a:pt x="22435" y="78820"/>
                    </a:moveTo>
                    <a:cubicBezTo>
                      <a:pt x="22435" y="77339"/>
                      <a:pt x="-5627" y="8657"/>
                      <a:pt x="1018" y="539"/>
                    </a:cubicBezTo>
                    <a:cubicBezTo>
                      <a:pt x="7663" y="-7587"/>
                      <a:pt x="22435" y="78820"/>
                      <a:pt x="22435" y="78820"/>
                    </a:cubicBezTo>
                    <a:close/>
                  </a:path>
                </a:pathLst>
              </a:custGeom>
              <a:solidFill>
                <a:srgbClr val="988B89"/>
              </a:solidFill>
              <a:ln w="822" cap="flat">
                <a:noFill/>
                <a:prstDash val="solid"/>
                <a:miter/>
              </a:ln>
            </p:spPr>
            <p:txBody>
              <a:bodyPr rtlCol="0" anchor="ctr"/>
              <a:lstStyle/>
              <a:p>
                <a:endParaRPr lang="en-US"/>
              </a:p>
            </p:txBody>
          </p:sp>
          <p:sp>
            <p:nvSpPr>
              <p:cNvPr id="676" name="Freeform 675">
                <a:extLst>
                  <a:ext uri="{FF2B5EF4-FFF2-40B4-BE49-F238E27FC236}">
                    <a16:creationId xmlns:a16="http://schemas.microsoft.com/office/drawing/2014/main" id="{5B917386-D209-13EE-B77E-075CCE343380}"/>
                  </a:ext>
                </a:extLst>
              </p:cNvPr>
              <p:cNvSpPr/>
              <p:nvPr/>
            </p:nvSpPr>
            <p:spPr>
              <a:xfrm>
                <a:off x="7081322" y="4382692"/>
                <a:ext cx="24615" cy="12245"/>
              </a:xfrm>
              <a:custGeom>
                <a:avLst/>
                <a:gdLst>
                  <a:gd name="connsiteX0" fmla="*/ 12432 w 24615"/>
                  <a:gd name="connsiteY0" fmla="*/ 2424 h 12245"/>
                  <a:gd name="connsiteX1" fmla="*/ 4627 w 24615"/>
                  <a:gd name="connsiteY1" fmla="*/ 3946 h 12245"/>
                  <a:gd name="connsiteX2" fmla="*/ 24605 w 24615"/>
                  <a:gd name="connsiteY2" fmla="*/ 11882 h 12245"/>
                  <a:gd name="connsiteX3" fmla="*/ 12432 w 24615"/>
                  <a:gd name="connsiteY3" fmla="*/ 2424 h 12245"/>
                </a:gdLst>
                <a:ahLst/>
                <a:cxnLst>
                  <a:cxn ang="0">
                    <a:pos x="connsiteX0" y="connsiteY0"/>
                  </a:cxn>
                  <a:cxn ang="0">
                    <a:pos x="connsiteX1" y="connsiteY1"/>
                  </a:cxn>
                  <a:cxn ang="0">
                    <a:pos x="connsiteX2" y="connsiteY2"/>
                  </a:cxn>
                  <a:cxn ang="0">
                    <a:pos x="connsiteX3" y="connsiteY3"/>
                  </a:cxn>
                </a:cxnLst>
                <a:rect l="l" t="t" r="r" b="b"/>
                <a:pathLst>
                  <a:path w="24615" h="12245">
                    <a:moveTo>
                      <a:pt x="12432" y="2424"/>
                    </a:moveTo>
                    <a:cubicBezTo>
                      <a:pt x="3064" y="-2149"/>
                      <a:pt x="-5637" y="549"/>
                      <a:pt x="4627" y="3946"/>
                    </a:cubicBezTo>
                    <a:cubicBezTo>
                      <a:pt x="12975" y="6709"/>
                      <a:pt x="25040" y="13938"/>
                      <a:pt x="24605" y="11882"/>
                    </a:cubicBezTo>
                    <a:cubicBezTo>
                      <a:pt x="23724" y="7663"/>
                      <a:pt x="12432" y="2424"/>
                      <a:pt x="12432" y="2424"/>
                    </a:cubicBezTo>
                    <a:close/>
                  </a:path>
                </a:pathLst>
              </a:custGeom>
              <a:solidFill>
                <a:srgbClr val="A5B1C8"/>
              </a:solidFill>
              <a:ln w="822" cap="flat">
                <a:noFill/>
                <a:prstDash val="solid"/>
                <a:miter/>
              </a:ln>
            </p:spPr>
            <p:txBody>
              <a:bodyPr rtlCol="0" anchor="ctr"/>
              <a:lstStyle/>
              <a:p>
                <a:endParaRPr lang="en-US"/>
              </a:p>
            </p:txBody>
          </p:sp>
          <p:sp>
            <p:nvSpPr>
              <p:cNvPr id="677" name="Freeform 676">
                <a:extLst>
                  <a:ext uri="{FF2B5EF4-FFF2-40B4-BE49-F238E27FC236}">
                    <a16:creationId xmlns:a16="http://schemas.microsoft.com/office/drawing/2014/main" id="{DA81CAC1-FC00-81FD-FC48-611AC1A5303E}"/>
                  </a:ext>
                </a:extLst>
              </p:cNvPr>
              <p:cNvSpPr/>
              <p:nvPr/>
            </p:nvSpPr>
            <p:spPr>
              <a:xfrm>
                <a:off x="7202659" y="4573498"/>
                <a:ext cx="19248" cy="6579"/>
              </a:xfrm>
              <a:custGeom>
                <a:avLst/>
                <a:gdLst>
                  <a:gd name="connsiteX0" fmla="*/ 19249 w 19248"/>
                  <a:gd name="connsiteY0" fmla="*/ 6580 h 6579"/>
                  <a:gd name="connsiteX1" fmla="*/ 332 w 19248"/>
                  <a:gd name="connsiteY1" fmla="*/ 0 h 6579"/>
                  <a:gd name="connsiteX2" fmla="*/ 19249 w 19248"/>
                  <a:gd name="connsiteY2" fmla="*/ 6580 h 6579"/>
                </a:gdLst>
                <a:ahLst/>
                <a:cxnLst>
                  <a:cxn ang="0">
                    <a:pos x="connsiteX0" y="connsiteY0"/>
                  </a:cxn>
                  <a:cxn ang="0">
                    <a:pos x="connsiteX1" y="connsiteY1"/>
                  </a:cxn>
                  <a:cxn ang="0">
                    <a:pos x="connsiteX2" y="connsiteY2"/>
                  </a:cxn>
                </a:cxnLst>
                <a:rect l="l" t="t" r="r" b="b"/>
                <a:pathLst>
                  <a:path w="19248" h="6579">
                    <a:moveTo>
                      <a:pt x="19249" y="6580"/>
                    </a:moveTo>
                    <a:cubicBezTo>
                      <a:pt x="15959" y="3290"/>
                      <a:pt x="3622" y="0"/>
                      <a:pt x="332" y="0"/>
                    </a:cubicBezTo>
                    <a:cubicBezTo>
                      <a:pt x="-2957" y="0"/>
                      <a:pt x="19249" y="6580"/>
                      <a:pt x="19249" y="6580"/>
                    </a:cubicBezTo>
                    <a:close/>
                  </a:path>
                </a:pathLst>
              </a:custGeom>
              <a:solidFill>
                <a:srgbClr val="A5B1C8"/>
              </a:solidFill>
              <a:ln w="822" cap="flat">
                <a:noFill/>
                <a:prstDash val="solid"/>
                <a:miter/>
              </a:ln>
            </p:spPr>
            <p:txBody>
              <a:bodyPr rtlCol="0" anchor="ctr"/>
              <a:lstStyle/>
              <a:p>
                <a:endParaRPr lang="en-US"/>
              </a:p>
            </p:txBody>
          </p:sp>
        </p:grpSp>
        <p:grpSp>
          <p:nvGrpSpPr>
            <p:cNvPr id="678" name="Graphic 2">
              <a:extLst>
                <a:ext uri="{FF2B5EF4-FFF2-40B4-BE49-F238E27FC236}">
                  <a16:creationId xmlns:a16="http://schemas.microsoft.com/office/drawing/2014/main" id="{BBCD78F0-38A4-AD76-CCC1-FC87591DBDEC}"/>
                </a:ext>
              </a:extLst>
            </p:cNvPr>
            <p:cNvGrpSpPr/>
            <p:nvPr/>
          </p:nvGrpSpPr>
          <p:grpSpPr>
            <a:xfrm>
              <a:off x="8095273" y="5722056"/>
              <a:ext cx="481321" cy="1363226"/>
              <a:chOff x="8064609" y="3272384"/>
              <a:chExt cx="481321" cy="1363226"/>
            </a:xfrm>
          </p:grpSpPr>
          <p:sp>
            <p:nvSpPr>
              <p:cNvPr id="679" name="Freeform 678">
                <a:extLst>
                  <a:ext uri="{FF2B5EF4-FFF2-40B4-BE49-F238E27FC236}">
                    <a16:creationId xmlns:a16="http://schemas.microsoft.com/office/drawing/2014/main" id="{27DE4271-E538-D4D8-3EBB-473B8AEFC61D}"/>
                  </a:ext>
                </a:extLst>
              </p:cNvPr>
              <p:cNvSpPr/>
              <p:nvPr/>
            </p:nvSpPr>
            <p:spPr>
              <a:xfrm rot="-10800000">
                <a:off x="8164671" y="3365027"/>
                <a:ext cx="133688" cy="143278"/>
              </a:xfrm>
              <a:custGeom>
                <a:avLst/>
                <a:gdLst>
                  <a:gd name="connsiteX0" fmla="*/ 0 w 133688"/>
                  <a:gd name="connsiteY0" fmla="*/ 0 h 143278"/>
                  <a:gd name="connsiteX1" fmla="*/ 133688 w 133688"/>
                  <a:gd name="connsiteY1" fmla="*/ 0 h 143278"/>
                  <a:gd name="connsiteX2" fmla="*/ 133688 w 133688"/>
                  <a:gd name="connsiteY2" fmla="*/ 143279 h 143278"/>
                  <a:gd name="connsiteX3" fmla="*/ 0 w 133688"/>
                  <a:gd name="connsiteY3" fmla="*/ 143279 h 143278"/>
                </a:gdLst>
                <a:ahLst/>
                <a:cxnLst>
                  <a:cxn ang="0">
                    <a:pos x="connsiteX0" y="connsiteY0"/>
                  </a:cxn>
                  <a:cxn ang="0">
                    <a:pos x="connsiteX1" y="connsiteY1"/>
                  </a:cxn>
                  <a:cxn ang="0">
                    <a:pos x="connsiteX2" y="connsiteY2"/>
                  </a:cxn>
                  <a:cxn ang="0">
                    <a:pos x="connsiteX3" y="connsiteY3"/>
                  </a:cxn>
                </a:cxnLst>
                <a:rect l="l" t="t" r="r" b="b"/>
                <a:pathLst>
                  <a:path w="133688" h="143278">
                    <a:moveTo>
                      <a:pt x="0" y="0"/>
                    </a:moveTo>
                    <a:lnTo>
                      <a:pt x="133688" y="0"/>
                    </a:lnTo>
                    <a:lnTo>
                      <a:pt x="133688" y="143279"/>
                    </a:lnTo>
                    <a:lnTo>
                      <a:pt x="0" y="143279"/>
                    </a:lnTo>
                    <a:close/>
                  </a:path>
                </a:pathLst>
              </a:custGeom>
              <a:solidFill>
                <a:srgbClr val="2D2724"/>
              </a:solidFill>
              <a:ln w="822" cap="flat">
                <a:noFill/>
                <a:prstDash val="solid"/>
                <a:miter/>
              </a:ln>
            </p:spPr>
            <p:txBody>
              <a:bodyPr rtlCol="0" anchor="ctr"/>
              <a:lstStyle/>
              <a:p>
                <a:endParaRPr lang="en-US"/>
              </a:p>
            </p:txBody>
          </p:sp>
          <p:sp>
            <p:nvSpPr>
              <p:cNvPr id="680" name="Freeform 679">
                <a:extLst>
                  <a:ext uri="{FF2B5EF4-FFF2-40B4-BE49-F238E27FC236}">
                    <a16:creationId xmlns:a16="http://schemas.microsoft.com/office/drawing/2014/main" id="{34DAF16F-FF47-3FF8-F471-831F47D071BB}"/>
                  </a:ext>
                </a:extLst>
              </p:cNvPr>
              <p:cNvSpPr/>
              <p:nvPr/>
            </p:nvSpPr>
            <p:spPr>
              <a:xfrm>
                <a:off x="8190224" y="3398583"/>
                <a:ext cx="61617" cy="96102"/>
              </a:xfrm>
              <a:custGeom>
                <a:avLst/>
                <a:gdLst>
                  <a:gd name="connsiteX0" fmla="*/ 0 w 61617"/>
                  <a:gd name="connsiteY0" fmla="*/ 0 h 96102"/>
                  <a:gd name="connsiteX1" fmla="*/ 61618 w 61617"/>
                  <a:gd name="connsiteY1" fmla="*/ 0 h 96102"/>
                  <a:gd name="connsiteX2" fmla="*/ 61618 w 61617"/>
                  <a:gd name="connsiteY2" fmla="*/ 96103 h 96102"/>
                  <a:gd name="connsiteX3" fmla="*/ 0 w 61617"/>
                  <a:gd name="connsiteY3" fmla="*/ 96103 h 96102"/>
                </a:gdLst>
                <a:ahLst/>
                <a:cxnLst>
                  <a:cxn ang="0">
                    <a:pos x="connsiteX0" y="connsiteY0"/>
                  </a:cxn>
                  <a:cxn ang="0">
                    <a:pos x="connsiteX1" y="connsiteY1"/>
                  </a:cxn>
                  <a:cxn ang="0">
                    <a:pos x="connsiteX2" y="connsiteY2"/>
                  </a:cxn>
                  <a:cxn ang="0">
                    <a:pos x="connsiteX3" y="connsiteY3"/>
                  </a:cxn>
                </a:cxnLst>
                <a:rect l="l" t="t" r="r" b="b"/>
                <a:pathLst>
                  <a:path w="61617" h="96102">
                    <a:moveTo>
                      <a:pt x="0" y="0"/>
                    </a:moveTo>
                    <a:lnTo>
                      <a:pt x="61618" y="0"/>
                    </a:lnTo>
                    <a:lnTo>
                      <a:pt x="61618" y="96103"/>
                    </a:lnTo>
                    <a:lnTo>
                      <a:pt x="0" y="96103"/>
                    </a:lnTo>
                    <a:close/>
                  </a:path>
                </a:pathLst>
              </a:custGeom>
              <a:solidFill>
                <a:srgbClr val="F2CEBB"/>
              </a:solidFill>
              <a:ln w="822" cap="flat">
                <a:noFill/>
                <a:prstDash val="solid"/>
                <a:miter/>
              </a:ln>
            </p:spPr>
            <p:txBody>
              <a:bodyPr rtlCol="0" anchor="ctr"/>
              <a:lstStyle/>
              <a:p>
                <a:endParaRPr lang="en-US"/>
              </a:p>
            </p:txBody>
          </p:sp>
          <p:sp>
            <p:nvSpPr>
              <p:cNvPr id="681" name="Freeform 680">
                <a:extLst>
                  <a:ext uri="{FF2B5EF4-FFF2-40B4-BE49-F238E27FC236}">
                    <a16:creationId xmlns:a16="http://schemas.microsoft.com/office/drawing/2014/main" id="{572B5DA5-517D-9F69-D44F-B633AA11F99E}"/>
                  </a:ext>
                </a:extLst>
              </p:cNvPr>
              <p:cNvSpPr/>
              <p:nvPr/>
            </p:nvSpPr>
            <p:spPr>
              <a:xfrm>
                <a:off x="8175782" y="4478653"/>
                <a:ext cx="75418" cy="84449"/>
              </a:xfrm>
              <a:custGeom>
                <a:avLst/>
                <a:gdLst>
                  <a:gd name="connsiteX0" fmla="*/ 62753 w 75418"/>
                  <a:gd name="connsiteY0" fmla="*/ 2755 h 84449"/>
                  <a:gd name="connsiteX1" fmla="*/ 75419 w 75418"/>
                  <a:gd name="connsiteY1" fmla="*/ 84449 h 84449"/>
                  <a:gd name="connsiteX2" fmla="*/ 27511 w 75418"/>
                  <a:gd name="connsiteY2" fmla="*/ 84449 h 84449"/>
                  <a:gd name="connsiteX3" fmla="*/ 0 w 75418"/>
                  <a:gd name="connsiteY3" fmla="*/ 0 h 84449"/>
                  <a:gd name="connsiteX4" fmla="*/ 62753 w 75418"/>
                  <a:gd name="connsiteY4" fmla="*/ 2755 h 84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18" h="84449">
                    <a:moveTo>
                      <a:pt x="62753" y="2755"/>
                    </a:moveTo>
                    <a:cubicBezTo>
                      <a:pt x="62177" y="6053"/>
                      <a:pt x="75419" y="84449"/>
                      <a:pt x="75419" y="84449"/>
                    </a:cubicBezTo>
                    <a:lnTo>
                      <a:pt x="27511" y="84449"/>
                    </a:lnTo>
                    <a:lnTo>
                      <a:pt x="0" y="0"/>
                    </a:lnTo>
                    <a:lnTo>
                      <a:pt x="62753" y="2755"/>
                    </a:lnTo>
                    <a:close/>
                  </a:path>
                </a:pathLst>
              </a:custGeom>
              <a:solidFill>
                <a:srgbClr val="F2CEBB"/>
              </a:solidFill>
              <a:ln w="822" cap="flat">
                <a:noFill/>
                <a:prstDash val="solid"/>
                <a:miter/>
              </a:ln>
            </p:spPr>
            <p:txBody>
              <a:bodyPr rtlCol="0" anchor="ctr"/>
              <a:lstStyle/>
              <a:p>
                <a:endParaRPr lang="en-US"/>
              </a:p>
            </p:txBody>
          </p:sp>
          <p:sp>
            <p:nvSpPr>
              <p:cNvPr id="682" name="Freeform 681">
                <a:extLst>
                  <a:ext uri="{FF2B5EF4-FFF2-40B4-BE49-F238E27FC236}">
                    <a16:creationId xmlns:a16="http://schemas.microsoft.com/office/drawing/2014/main" id="{56DDF799-5D4B-3080-1C63-710F5492089C}"/>
                  </a:ext>
                </a:extLst>
              </p:cNvPr>
              <p:cNvSpPr/>
              <p:nvPr/>
            </p:nvSpPr>
            <p:spPr>
              <a:xfrm>
                <a:off x="8418139" y="4484762"/>
                <a:ext cx="72113" cy="83110"/>
              </a:xfrm>
              <a:custGeom>
                <a:avLst/>
                <a:gdLst>
                  <a:gd name="connsiteX0" fmla="*/ 60468 w 72113"/>
                  <a:gd name="connsiteY0" fmla="*/ 553 h 83110"/>
                  <a:gd name="connsiteX1" fmla="*/ 71736 w 72113"/>
                  <a:gd name="connsiteY1" fmla="*/ 64902 h 83110"/>
                  <a:gd name="connsiteX2" fmla="*/ 27159 w 72113"/>
                  <a:gd name="connsiteY2" fmla="*/ 83111 h 83110"/>
                  <a:gd name="connsiteX3" fmla="*/ 1005 w 72113"/>
                  <a:gd name="connsiteY3" fmla="*/ 4493 h 83110"/>
                  <a:gd name="connsiteX4" fmla="*/ 60468 w 72113"/>
                  <a:gd name="connsiteY4" fmla="*/ 553 h 83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13" h="83110">
                    <a:moveTo>
                      <a:pt x="60468" y="553"/>
                    </a:moveTo>
                    <a:cubicBezTo>
                      <a:pt x="60468" y="4805"/>
                      <a:pt x="66472" y="56406"/>
                      <a:pt x="71736" y="64902"/>
                    </a:cubicBezTo>
                    <a:cubicBezTo>
                      <a:pt x="76917" y="73398"/>
                      <a:pt x="27159" y="83111"/>
                      <a:pt x="27159" y="83111"/>
                    </a:cubicBezTo>
                    <a:cubicBezTo>
                      <a:pt x="27159" y="83111"/>
                      <a:pt x="11203" y="11171"/>
                      <a:pt x="1005" y="4493"/>
                    </a:cubicBezTo>
                    <a:cubicBezTo>
                      <a:pt x="-9111" y="-2177"/>
                      <a:pt x="60468" y="553"/>
                      <a:pt x="60468" y="553"/>
                    </a:cubicBezTo>
                    <a:close/>
                  </a:path>
                </a:pathLst>
              </a:custGeom>
              <a:solidFill>
                <a:srgbClr val="F2CEBB"/>
              </a:solidFill>
              <a:ln w="822" cap="flat">
                <a:noFill/>
                <a:prstDash val="solid"/>
                <a:miter/>
              </a:ln>
            </p:spPr>
            <p:txBody>
              <a:bodyPr rtlCol="0" anchor="ctr"/>
              <a:lstStyle/>
              <a:p>
                <a:endParaRPr lang="en-US"/>
              </a:p>
            </p:txBody>
          </p:sp>
          <p:sp>
            <p:nvSpPr>
              <p:cNvPr id="683" name="Freeform 682">
                <a:extLst>
                  <a:ext uri="{FF2B5EF4-FFF2-40B4-BE49-F238E27FC236}">
                    <a16:creationId xmlns:a16="http://schemas.microsoft.com/office/drawing/2014/main" id="{F77BBBA8-FAEF-B1B3-7D46-2DDE40C6C69A}"/>
                  </a:ext>
                </a:extLst>
              </p:cNvPr>
              <p:cNvSpPr/>
              <p:nvPr/>
            </p:nvSpPr>
            <p:spPr>
              <a:xfrm>
                <a:off x="8099364" y="3854260"/>
                <a:ext cx="393143" cy="652053"/>
              </a:xfrm>
              <a:custGeom>
                <a:avLst/>
                <a:gdLst>
                  <a:gd name="connsiteX0" fmla="*/ 210 w 393143"/>
                  <a:gd name="connsiteY0" fmla="*/ 33284 h 652053"/>
                  <a:gd name="connsiteX1" fmla="*/ 16438 w 393143"/>
                  <a:gd name="connsiteY1" fmla="*/ 358423 h 652053"/>
                  <a:gd name="connsiteX2" fmla="*/ 71451 w 393143"/>
                  <a:gd name="connsiteY2" fmla="*/ 618645 h 652053"/>
                  <a:gd name="connsiteX3" fmla="*/ 68704 w 393143"/>
                  <a:gd name="connsiteY3" fmla="*/ 639000 h 652053"/>
                  <a:gd name="connsiteX4" fmla="*/ 102811 w 393143"/>
                  <a:gd name="connsiteY4" fmla="*/ 645605 h 652053"/>
                  <a:gd name="connsiteX5" fmla="*/ 147889 w 393143"/>
                  <a:gd name="connsiteY5" fmla="*/ 643400 h 652053"/>
                  <a:gd name="connsiteX6" fmla="*/ 149616 w 393143"/>
                  <a:gd name="connsiteY6" fmla="*/ 616441 h 652053"/>
                  <a:gd name="connsiteX7" fmla="*/ 125930 w 393143"/>
                  <a:gd name="connsiteY7" fmla="*/ 201352 h 652053"/>
                  <a:gd name="connsiteX8" fmla="*/ 237371 w 393143"/>
                  <a:gd name="connsiteY8" fmla="*/ 413436 h 652053"/>
                  <a:gd name="connsiteX9" fmla="*/ 303085 w 393143"/>
                  <a:gd name="connsiteY9" fmla="*/ 630472 h 652053"/>
                  <a:gd name="connsiteX10" fmla="*/ 320109 w 393143"/>
                  <a:gd name="connsiteY10" fmla="*/ 651650 h 652053"/>
                  <a:gd name="connsiteX11" fmla="*/ 393061 w 393143"/>
                  <a:gd name="connsiteY11" fmla="*/ 634041 h 652053"/>
                  <a:gd name="connsiteX12" fmla="*/ 384260 w 393143"/>
                  <a:gd name="connsiteY12" fmla="*/ 610939 h 652053"/>
                  <a:gd name="connsiteX13" fmla="*/ 342727 w 393143"/>
                  <a:gd name="connsiteY13" fmla="*/ 448094 h 652053"/>
                  <a:gd name="connsiteX14" fmla="*/ 302263 w 393143"/>
                  <a:gd name="connsiteY14" fmla="*/ 327885 h 652053"/>
                  <a:gd name="connsiteX15" fmla="*/ 258262 w 393143"/>
                  <a:gd name="connsiteY15" fmla="*/ 36031 h 652053"/>
                  <a:gd name="connsiteX16" fmla="*/ 253574 w 393143"/>
                  <a:gd name="connsiteY16" fmla="*/ 0 h 652053"/>
                  <a:gd name="connsiteX17" fmla="*/ 2694 w 393143"/>
                  <a:gd name="connsiteY17" fmla="*/ 0 h 652053"/>
                  <a:gd name="connsiteX18" fmla="*/ 210 w 393143"/>
                  <a:gd name="connsiteY18" fmla="*/ 33284 h 652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3143" h="652053">
                    <a:moveTo>
                      <a:pt x="210" y="33284"/>
                    </a:moveTo>
                    <a:cubicBezTo>
                      <a:pt x="210" y="33284"/>
                      <a:pt x="-3088" y="274796"/>
                      <a:pt x="16438" y="358423"/>
                    </a:cubicBezTo>
                    <a:cubicBezTo>
                      <a:pt x="35971" y="442049"/>
                      <a:pt x="71451" y="618645"/>
                      <a:pt x="71451" y="618645"/>
                    </a:cubicBezTo>
                    <a:cubicBezTo>
                      <a:pt x="71451" y="618645"/>
                      <a:pt x="64847" y="629369"/>
                      <a:pt x="68704" y="639000"/>
                    </a:cubicBezTo>
                    <a:cubicBezTo>
                      <a:pt x="72553" y="648631"/>
                      <a:pt x="82455" y="650276"/>
                      <a:pt x="102811" y="645605"/>
                    </a:cubicBezTo>
                    <a:cubicBezTo>
                      <a:pt x="123166" y="640925"/>
                      <a:pt x="145422" y="642858"/>
                      <a:pt x="147889" y="643400"/>
                    </a:cubicBezTo>
                    <a:cubicBezTo>
                      <a:pt x="150439" y="643943"/>
                      <a:pt x="159486" y="624147"/>
                      <a:pt x="149616" y="616441"/>
                    </a:cubicBezTo>
                    <a:cubicBezTo>
                      <a:pt x="139665" y="608734"/>
                      <a:pt x="125930" y="201352"/>
                      <a:pt x="125930" y="201352"/>
                    </a:cubicBezTo>
                    <a:cubicBezTo>
                      <a:pt x="125930" y="201352"/>
                      <a:pt x="217551" y="361441"/>
                      <a:pt x="237371" y="413436"/>
                    </a:cubicBezTo>
                    <a:cubicBezTo>
                      <a:pt x="257110" y="465423"/>
                      <a:pt x="303085" y="630472"/>
                      <a:pt x="303085" y="630472"/>
                    </a:cubicBezTo>
                    <a:cubicBezTo>
                      <a:pt x="303085" y="630472"/>
                      <a:pt x="298151" y="655507"/>
                      <a:pt x="320109" y="651650"/>
                    </a:cubicBezTo>
                    <a:cubicBezTo>
                      <a:pt x="342152" y="647792"/>
                      <a:pt x="395528" y="642298"/>
                      <a:pt x="393061" y="634041"/>
                    </a:cubicBezTo>
                    <a:cubicBezTo>
                      <a:pt x="390593" y="625792"/>
                      <a:pt x="388044" y="611481"/>
                      <a:pt x="384260" y="610939"/>
                    </a:cubicBezTo>
                    <a:cubicBezTo>
                      <a:pt x="380395" y="610387"/>
                      <a:pt x="363041" y="466253"/>
                      <a:pt x="342727" y="448094"/>
                    </a:cubicBezTo>
                    <a:cubicBezTo>
                      <a:pt x="322330" y="429934"/>
                      <a:pt x="302263" y="341365"/>
                      <a:pt x="302263" y="327885"/>
                    </a:cubicBezTo>
                    <a:cubicBezTo>
                      <a:pt x="302263" y="314405"/>
                      <a:pt x="258262" y="36031"/>
                      <a:pt x="258262" y="36031"/>
                    </a:cubicBezTo>
                    <a:lnTo>
                      <a:pt x="253574" y="0"/>
                    </a:lnTo>
                    <a:lnTo>
                      <a:pt x="2694" y="0"/>
                    </a:lnTo>
                    <a:lnTo>
                      <a:pt x="210" y="33284"/>
                    </a:lnTo>
                    <a:close/>
                  </a:path>
                </a:pathLst>
              </a:custGeom>
              <a:solidFill>
                <a:srgbClr val="495A7F"/>
              </a:solidFill>
              <a:ln w="822" cap="flat">
                <a:noFill/>
                <a:prstDash val="solid"/>
                <a:miter/>
              </a:ln>
            </p:spPr>
            <p:txBody>
              <a:bodyPr rtlCol="0" anchor="ctr"/>
              <a:lstStyle/>
              <a:p>
                <a:endParaRPr lang="en-US"/>
              </a:p>
            </p:txBody>
          </p:sp>
          <p:sp>
            <p:nvSpPr>
              <p:cNvPr id="684" name="Freeform 683">
                <a:extLst>
                  <a:ext uri="{FF2B5EF4-FFF2-40B4-BE49-F238E27FC236}">
                    <a16:creationId xmlns:a16="http://schemas.microsoft.com/office/drawing/2014/main" id="{8D81F6F6-00BC-0DE4-FFF1-10B018C64986}"/>
                  </a:ext>
                </a:extLst>
              </p:cNvPr>
              <p:cNvSpPr/>
              <p:nvPr/>
            </p:nvSpPr>
            <p:spPr>
              <a:xfrm>
                <a:off x="8190225" y="3398583"/>
                <a:ext cx="61633" cy="50997"/>
              </a:xfrm>
              <a:custGeom>
                <a:avLst/>
                <a:gdLst>
                  <a:gd name="connsiteX0" fmla="*/ 0 w 61633"/>
                  <a:gd name="connsiteY0" fmla="*/ 0 h 50997"/>
                  <a:gd name="connsiteX1" fmla="*/ 0 w 61633"/>
                  <a:gd name="connsiteY1" fmla="*/ 29912 h 50997"/>
                  <a:gd name="connsiteX2" fmla="*/ 49215 w 61633"/>
                  <a:gd name="connsiteY2" fmla="*/ 50975 h 50997"/>
                  <a:gd name="connsiteX3" fmla="*/ 61634 w 61633"/>
                  <a:gd name="connsiteY3" fmla="*/ 50046 h 50997"/>
                  <a:gd name="connsiteX4" fmla="*/ 61634 w 61633"/>
                  <a:gd name="connsiteY4" fmla="*/ 0 h 50997"/>
                  <a:gd name="connsiteX5" fmla="*/ 0 w 61633"/>
                  <a:gd name="connsiteY5" fmla="*/ 0 h 5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633" h="50997">
                    <a:moveTo>
                      <a:pt x="0" y="0"/>
                    </a:moveTo>
                    <a:lnTo>
                      <a:pt x="0" y="29912"/>
                    </a:lnTo>
                    <a:cubicBezTo>
                      <a:pt x="10568" y="43869"/>
                      <a:pt x="25603" y="50391"/>
                      <a:pt x="49215" y="50975"/>
                    </a:cubicBezTo>
                    <a:cubicBezTo>
                      <a:pt x="53903" y="51090"/>
                      <a:pt x="58015" y="50753"/>
                      <a:pt x="61634" y="50046"/>
                    </a:cubicBezTo>
                    <a:lnTo>
                      <a:pt x="61634" y="0"/>
                    </a:lnTo>
                    <a:lnTo>
                      <a:pt x="0" y="0"/>
                    </a:lnTo>
                    <a:close/>
                  </a:path>
                </a:pathLst>
              </a:custGeom>
              <a:solidFill>
                <a:srgbClr val="F2CEBB"/>
              </a:solidFill>
              <a:ln w="822" cap="flat">
                <a:noFill/>
                <a:prstDash val="solid"/>
                <a:miter/>
              </a:ln>
            </p:spPr>
            <p:txBody>
              <a:bodyPr rtlCol="0" anchor="ctr"/>
              <a:lstStyle/>
              <a:p>
                <a:endParaRPr lang="en-US"/>
              </a:p>
            </p:txBody>
          </p:sp>
          <p:sp>
            <p:nvSpPr>
              <p:cNvPr id="685" name="Freeform 684">
                <a:extLst>
                  <a:ext uri="{FF2B5EF4-FFF2-40B4-BE49-F238E27FC236}">
                    <a16:creationId xmlns:a16="http://schemas.microsoft.com/office/drawing/2014/main" id="{D718ACCC-825D-CA85-C487-9DB941A08F9D}"/>
                  </a:ext>
                </a:extLst>
              </p:cNvPr>
              <p:cNvSpPr/>
              <p:nvPr/>
            </p:nvSpPr>
            <p:spPr>
              <a:xfrm>
                <a:off x="8176779" y="3294644"/>
                <a:ext cx="109495" cy="149073"/>
              </a:xfrm>
              <a:custGeom>
                <a:avLst/>
                <a:gdLst>
                  <a:gd name="connsiteX0" fmla="*/ 54683 w 109495"/>
                  <a:gd name="connsiteY0" fmla="*/ 237 h 149073"/>
                  <a:gd name="connsiteX1" fmla="*/ 102056 w 109495"/>
                  <a:gd name="connsiteY1" fmla="*/ 24992 h 149073"/>
                  <a:gd name="connsiteX2" fmla="*/ 108471 w 109495"/>
                  <a:gd name="connsiteY2" fmla="*/ 68409 h 149073"/>
                  <a:gd name="connsiteX3" fmla="*/ 101727 w 109495"/>
                  <a:gd name="connsiteY3" fmla="*/ 116045 h 149073"/>
                  <a:gd name="connsiteX4" fmla="*/ 62661 w 109495"/>
                  <a:gd name="connsiteY4" fmla="*/ 149050 h 149073"/>
                  <a:gd name="connsiteX5" fmla="*/ 2721 w 109495"/>
                  <a:gd name="connsiteY5" fmla="*/ 107788 h 149073"/>
                  <a:gd name="connsiteX6" fmla="*/ 54683 w 109495"/>
                  <a:gd name="connsiteY6" fmla="*/ 237 h 149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495" h="149073">
                    <a:moveTo>
                      <a:pt x="54683" y="237"/>
                    </a:moveTo>
                    <a:cubicBezTo>
                      <a:pt x="54683" y="237"/>
                      <a:pt x="93503" y="-4164"/>
                      <a:pt x="102056" y="24992"/>
                    </a:cubicBezTo>
                    <a:cubicBezTo>
                      <a:pt x="110527" y="54148"/>
                      <a:pt x="104606" y="59609"/>
                      <a:pt x="108471" y="68409"/>
                    </a:cubicBezTo>
                    <a:cubicBezTo>
                      <a:pt x="112336" y="77209"/>
                      <a:pt x="104194" y="103939"/>
                      <a:pt x="101727" y="116045"/>
                    </a:cubicBezTo>
                    <a:cubicBezTo>
                      <a:pt x="99260" y="128152"/>
                      <a:pt x="95723" y="149881"/>
                      <a:pt x="62661" y="149050"/>
                    </a:cubicBezTo>
                    <a:cubicBezTo>
                      <a:pt x="29680" y="148219"/>
                      <a:pt x="13446" y="135850"/>
                      <a:pt x="2721" y="107788"/>
                    </a:cubicBezTo>
                    <a:cubicBezTo>
                      <a:pt x="-8004" y="79734"/>
                      <a:pt x="13725" y="4916"/>
                      <a:pt x="54683" y="237"/>
                    </a:cubicBezTo>
                    <a:close/>
                  </a:path>
                </a:pathLst>
              </a:custGeom>
              <a:solidFill>
                <a:srgbClr val="F2CEBB"/>
              </a:solidFill>
              <a:ln w="822" cap="flat">
                <a:noFill/>
                <a:prstDash val="solid"/>
                <a:miter/>
              </a:ln>
            </p:spPr>
            <p:txBody>
              <a:bodyPr rtlCol="0" anchor="ctr"/>
              <a:lstStyle/>
              <a:p>
                <a:endParaRPr lang="en-US"/>
              </a:p>
            </p:txBody>
          </p:sp>
          <p:sp>
            <p:nvSpPr>
              <p:cNvPr id="686" name="Freeform 685">
                <a:extLst>
                  <a:ext uri="{FF2B5EF4-FFF2-40B4-BE49-F238E27FC236}">
                    <a16:creationId xmlns:a16="http://schemas.microsoft.com/office/drawing/2014/main" id="{CDCB0328-FC51-36BD-1D01-B1489B38E803}"/>
                  </a:ext>
                </a:extLst>
              </p:cNvPr>
              <p:cNvSpPr/>
              <p:nvPr/>
            </p:nvSpPr>
            <p:spPr>
              <a:xfrm>
                <a:off x="8121438" y="3272384"/>
                <a:ext cx="170401" cy="247267"/>
              </a:xfrm>
              <a:custGeom>
                <a:avLst/>
                <a:gdLst>
                  <a:gd name="connsiteX0" fmla="*/ 141688 w 170401"/>
                  <a:gd name="connsiteY0" fmla="*/ 8786 h 247267"/>
                  <a:gd name="connsiteX1" fmla="*/ 125404 w 170401"/>
                  <a:gd name="connsiteY1" fmla="*/ 3432 h 247267"/>
                  <a:gd name="connsiteX2" fmla="*/ 104924 w 170401"/>
                  <a:gd name="connsiteY2" fmla="*/ 2552 h 247267"/>
                  <a:gd name="connsiteX3" fmla="*/ 55446 w 170401"/>
                  <a:gd name="connsiteY3" fmla="*/ 14658 h 247267"/>
                  <a:gd name="connsiteX4" fmla="*/ 16108 w 170401"/>
                  <a:gd name="connsiteY4" fmla="*/ 88103 h 247267"/>
                  <a:gd name="connsiteX5" fmla="*/ 9784 w 170401"/>
                  <a:gd name="connsiteY5" fmla="*/ 154943 h 247267"/>
                  <a:gd name="connsiteX6" fmla="*/ 5935 w 170401"/>
                  <a:gd name="connsiteY6" fmla="*/ 207210 h 247267"/>
                  <a:gd name="connsiteX7" fmla="*/ 2086 w 170401"/>
                  <a:gd name="connsiteY7" fmla="*/ 242970 h 247267"/>
                  <a:gd name="connsiteX8" fmla="*/ 40321 w 170401"/>
                  <a:gd name="connsiteY8" fmla="*/ 236916 h 247267"/>
                  <a:gd name="connsiteX9" fmla="*/ 52880 w 170401"/>
                  <a:gd name="connsiteY9" fmla="*/ 124266 h 247267"/>
                  <a:gd name="connsiteX10" fmla="*/ 112820 w 170401"/>
                  <a:gd name="connsiteY10" fmla="*/ 24692 h 247267"/>
                  <a:gd name="connsiteX11" fmla="*/ 158466 w 170401"/>
                  <a:gd name="connsiteY11" fmla="*/ 76794 h 247267"/>
                  <a:gd name="connsiteX12" fmla="*/ 141688 w 170401"/>
                  <a:gd name="connsiteY12" fmla="*/ 8786 h 247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0401" h="247267">
                    <a:moveTo>
                      <a:pt x="141688" y="8786"/>
                    </a:moveTo>
                    <a:cubicBezTo>
                      <a:pt x="137164" y="4920"/>
                      <a:pt x="131325" y="3004"/>
                      <a:pt x="125404" y="3432"/>
                    </a:cubicBezTo>
                    <a:cubicBezTo>
                      <a:pt x="118906" y="3909"/>
                      <a:pt x="110270" y="4114"/>
                      <a:pt x="104924" y="2552"/>
                    </a:cubicBezTo>
                    <a:cubicBezTo>
                      <a:pt x="95606" y="-195"/>
                      <a:pt x="77446" y="-4875"/>
                      <a:pt x="55446" y="14658"/>
                    </a:cubicBezTo>
                    <a:cubicBezTo>
                      <a:pt x="33445" y="34191"/>
                      <a:pt x="21060" y="55920"/>
                      <a:pt x="16108" y="88103"/>
                    </a:cubicBezTo>
                    <a:cubicBezTo>
                      <a:pt x="11157" y="120285"/>
                      <a:pt x="19686" y="132663"/>
                      <a:pt x="9784" y="154943"/>
                    </a:cubicBezTo>
                    <a:cubicBezTo>
                      <a:pt x="-118" y="177223"/>
                      <a:pt x="704" y="194281"/>
                      <a:pt x="5935" y="207210"/>
                    </a:cubicBezTo>
                    <a:cubicBezTo>
                      <a:pt x="11157" y="220138"/>
                      <a:pt x="12539" y="235263"/>
                      <a:pt x="2086" y="242970"/>
                    </a:cubicBezTo>
                    <a:cubicBezTo>
                      <a:pt x="-8368" y="250668"/>
                      <a:pt x="22992" y="247649"/>
                      <a:pt x="40321" y="236916"/>
                    </a:cubicBezTo>
                    <a:cubicBezTo>
                      <a:pt x="57651" y="226192"/>
                      <a:pt x="64707" y="165257"/>
                      <a:pt x="52880" y="124266"/>
                    </a:cubicBezTo>
                    <a:cubicBezTo>
                      <a:pt x="41053" y="83283"/>
                      <a:pt x="116110" y="39546"/>
                      <a:pt x="112820" y="24692"/>
                    </a:cubicBezTo>
                    <a:cubicBezTo>
                      <a:pt x="112820" y="24692"/>
                      <a:pt x="149912" y="59194"/>
                      <a:pt x="158466" y="76794"/>
                    </a:cubicBezTo>
                    <a:cubicBezTo>
                      <a:pt x="166608" y="93547"/>
                      <a:pt x="187663" y="48239"/>
                      <a:pt x="141688" y="8786"/>
                    </a:cubicBezTo>
                    <a:close/>
                  </a:path>
                </a:pathLst>
              </a:custGeom>
              <a:solidFill>
                <a:srgbClr val="2A2827"/>
              </a:solidFill>
              <a:ln w="822" cap="flat">
                <a:noFill/>
                <a:prstDash val="solid"/>
                <a:miter/>
              </a:ln>
            </p:spPr>
            <p:txBody>
              <a:bodyPr rtlCol="0" anchor="ctr"/>
              <a:lstStyle/>
              <a:p>
                <a:endParaRPr lang="en-US"/>
              </a:p>
            </p:txBody>
          </p:sp>
          <p:sp>
            <p:nvSpPr>
              <p:cNvPr id="687" name="Freeform 686">
                <a:extLst>
                  <a:ext uri="{FF2B5EF4-FFF2-40B4-BE49-F238E27FC236}">
                    <a16:creationId xmlns:a16="http://schemas.microsoft.com/office/drawing/2014/main" id="{8E83E6CC-F21D-1948-BF89-73A59867BACA}"/>
                  </a:ext>
                </a:extLst>
              </p:cNvPr>
              <p:cNvSpPr/>
              <p:nvPr/>
            </p:nvSpPr>
            <p:spPr>
              <a:xfrm>
                <a:off x="8262491" y="3301485"/>
                <a:ext cx="112287" cy="267649"/>
              </a:xfrm>
              <a:custGeom>
                <a:avLst/>
                <a:gdLst>
                  <a:gd name="connsiteX0" fmla="*/ 16343 w 112287"/>
                  <a:gd name="connsiteY0" fmla="*/ 0 h 267649"/>
                  <a:gd name="connsiteX1" fmla="*/ 51133 w 112287"/>
                  <a:gd name="connsiteY1" fmla="*/ 90362 h 267649"/>
                  <a:gd name="connsiteX2" fmla="*/ 48666 w 112287"/>
                  <a:gd name="connsiteY2" fmla="*/ 146198 h 267649"/>
                  <a:gd name="connsiteX3" fmla="*/ 87979 w 112287"/>
                  <a:gd name="connsiteY3" fmla="*/ 194065 h 267649"/>
                  <a:gd name="connsiteX4" fmla="*/ 111747 w 112287"/>
                  <a:gd name="connsiteY4" fmla="*/ 267649 h 267649"/>
                  <a:gd name="connsiteX5" fmla="*/ 88390 w 112287"/>
                  <a:gd name="connsiteY5" fmla="*/ 228311 h 267649"/>
                  <a:gd name="connsiteX6" fmla="*/ 21031 w 112287"/>
                  <a:gd name="connsiteY6" fmla="*/ 176324 h 267649"/>
                  <a:gd name="connsiteX7" fmla="*/ 6392 w 112287"/>
                  <a:gd name="connsiteY7" fmla="*/ 28884 h 267649"/>
                  <a:gd name="connsiteX8" fmla="*/ 16343 w 112287"/>
                  <a:gd name="connsiteY8" fmla="*/ 0 h 26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287" h="267649">
                    <a:moveTo>
                      <a:pt x="16343" y="0"/>
                    </a:moveTo>
                    <a:cubicBezTo>
                      <a:pt x="16343" y="0"/>
                      <a:pt x="50311" y="67252"/>
                      <a:pt x="51133" y="90362"/>
                    </a:cubicBezTo>
                    <a:cubicBezTo>
                      <a:pt x="51956" y="113465"/>
                      <a:pt x="45294" y="138500"/>
                      <a:pt x="48666" y="146198"/>
                    </a:cubicBezTo>
                    <a:cubicBezTo>
                      <a:pt x="51956" y="153896"/>
                      <a:pt x="57960" y="182781"/>
                      <a:pt x="87979" y="194065"/>
                    </a:cubicBezTo>
                    <a:cubicBezTo>
                      <a:pt x="117998" y="205340"/>
                      <a:pt x="111747" y="267649"/>
                      <a:pt x="111747" y="267649"/>
                    </a:cubicBezTo>
                    <a:cubicBezTo>
                      <a:pt x="111747" y="267649"/>
                      <a:pt x="103276" y="237663"/>
                      <a:pt x="88390" y="228311"/>
                    </a:cubicBezTo>
                    <a:cubicBezTo>
                      <a:pt x="73503" y="218960"/>
                      <a:pt x="25308" y="197848"/>
                      <a:pt x="21031" y="176324"/>
                    </a:cubicBezTo>
                    <a:cubicBezTo>
                      <a:pt x="17330" y="158091"/>
                      <a:pt x="33368" y="47250"/>
                      <a:pt x="6392" y="28884"/>
                    </a:cubicBezTo>
                    <a:cubicBezTo>
                      <a:pt x="-12442" y="16054"/>
                      <a:pt x="16343" y="0"/>
                      <a:pt x="16343" y="0"/>
                    </a:cubicBezTo>
                    <a:close/>
                  </a:path>
                </a:pathLst>
              </a:custGeom>
              <a:solidFill>
                <a:srgbClr val="2D2724"/>
              </a:solidFill>
              <a:ln w="822" cap="flat">
                <a:noFill/>
                <a:prstDash val="solid"/>
                <a:miter/>
              </a:ln>
            </p:spPr>
            <p:txBody>
              <a:bodyPr rtlCol="0" anchor="ctr"/>
              <a:lstStyle/>
              <a:p>
                <a:endParaRPr lang="en-US"/>
              </a:p>
            </p:txBody>
          </p:sp>
          <p:sp>
            <p:nvSpPr>
              <p:cNvPr id="688" name="Freeform 687">
                <a:extLst>
                  <a:ext uri="{FF2B5EF4-FFF2-40B4-BE49-F238E27FC236}">
                    <a16:creationId xmlns:a16="http://schemas.microsoft.com/office/drawing/2014/main" id="{904B9910-FE3E-8D6F-0507-92AD811C499A}"/>
                  </a:ext>
                </a:extLst>
              </p:cNvPr>
              <p:cNvSpPr/>
              <p:nvPr/>
            </p:nvSpPr>
            <p:spPr>
              <a:xfrm>
                <a:off x="8183799" y="3908046"/>
                <a:ext cx="73403" cy="110959"/>
              </a:xfrm>
              <a:custGeom>
                <a:avLst/>
                <a:gdLst>
                  <a:gd name="connsiteX0" fmla="*/ 29437 w 73403"/>
                  <a:gd name="connsiteY0" fmla="*/ 5981 h 110959"/>
                  <a:gd name="connsiteX1" fmla="*/ 2 w 73403"/>
                  <a:gd name="connsiteY1" fmla="*/ 71727 h 110959"/>
                  <a:gd name="connsiteX2" fmla="*/ 11829 w 73403"/>
                  <a:gd name="connsiteY2" fmla="*/ 67598 h 110959"/>
                  <a:gd name="connsiteX3" fmla="*/ 16648 w 73403"/>
                  <a:gd name="connsiteY3" fmla="*/ 101426 h 110959"/>
                  <a:gd name="connsiteX4" fmla="*/ 47909 w 73403"/>
                  <a:gd name="connsiteY4" fmla="*/ 106385 h 110959"/>
                  <a:gd name="connsiteX5" fmla="*/ 71760 w 73403"/>
                  <a:gd name="connsiteY5" fmla="*/ 14789 h 110959"/>
                  <a:gd name="connsiteX6" fmla="*/ 29437 w 73403"/>
                  <a:gd name="connsiteY6" fmla="*/ 5981 h 11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403" h="110959">
                    <a:moveTo>
                      <a:pt x="29437" y="5981"/>
                    </a:moveTo>
                    <a:cubicBezTo>
                      <a:pt x="29437" y="5981"/>
                      <a:pt x="-270" y="64843"/>
                      <a:pt x="2" y="71727"/>
                    </a:cubicBezTo>
                    <a:cubicBezTo>
                      <a:pt x="273" y="78603"/>
                      <a:pt x="11829" y="67598"/>
                      <a:pt x="11829" y="67598"/>
                    </a:cubicBezTo>
                    <a:cubicBezTo>
                      <a:pt x="11829" y="67598"/>
                      <a:pt x="11310" y="89689"/>
                      <a:pt x="16648" y="101426"/>
                    </a:cubicBezTo>
                    <a:cubicBezTo>
                      <a:pt x="19108" y="106846"/>
                      <a:pt x="33286" y="116838"/>
                      <a:pt x="47909" y="106385"/>
                    </a:cubicBezTo>
                    <a:cubicBezTo>
                      <a:pt x="62467" y="95932"/>
                      <a:pt x="78669" y="41741"/>
                      <a:pt x="71760" y="14789"/>
                    </a:cubicBezTo>
                    <a:cubicBezTo>
                      <a:pt x="64934" y="-12179"/>
                      <a:pt x="29437" y="5981"/>
                      <a:pt x="29437" y="5981"/>
                    </a:cubicBezTo>
                    <a:close/>
                  </a:path>
                </a:pathLst>
              </a:custGeom>
              <a:solidFill>
                <a:srgbClr val="F2CEBB"/>
              </a:solidFill>
              <a:ln w="822" cap="flat">
                <a:noFill/>
                <a:prstDash val="solid"/>
                <a:miter/>
              </a:ln>
            </p:spPr>
            <p:txBody>
              <a:bodyPr rtlCol="0" anchor="ctr"/>
              <a:lstStyle/>
              <a:p>
                <a:endParaRPr lang="en-US"/>
              </a:p>
            </p:txBody>
          </p:sp>
          <p:sp>
            <p:nvSpPr>
              <p:cNvPr id="689" name="Freeform 688">
                <a:extLst>
                  <a:ext uri="{FF2B5EF4-FFF2-40B4-BE49-F238E27FC236}">
                    <a16:creationId xmlns:a16="http://schemas.microsoft.com/office/drawing/2014/main" id="{CC8A1ED1-B2B3-D048-83E0-70053CE36CD2}"/>
                  </a:ext>
                </a:extLst>
              </p:cNvPr>
              <p:cNvSpPr/>
              <p:nvPr/>
            </p:nvSpPr>
            <p:spPr>
              <a:xfrm>
                <a:off x="8128261" y="4540416"/>
                <a:ext cx="141033" cy="85905"/>
              </a:xfrm>
              <a:custGeom>
                <a:avLst/>
                <a:gdLst>
                  <a:gd name="connsiteX0" fmla="*/ 135276 w 141033"/>
                  <a:gd name="connsiteY0" fmla="*/ 31882 h 85905"/>
                  <a:gd name="connsiteX1" fmla="*/ 141033 w 141033"/>
                  <a:gd name="connsiteY1" fmla="*/ 80735 h 85905"/>
                  <a:gd name="connsiteX2" fmla="*/ 43417 w 141033"/>
                  <a:gd name="connsiteY2" fmla="*/ 84863 h 85905"/>
                  <a:gd name="connsiteX3" fmla="*/ 2705 w 141033"/>
                  <a:gd name="connsiteY3" fmla="*/ 84863 h 85905"/>
                  <a:gd name="connsiteX4" fmla="*/ 321 w 141033"/>
                  <a:gd name="connsiteY4" fmla="*/ 79435 h 85905"/>
                  <a:gd name="connsiteX5" fmla="*/ 11046 w 141033"/>
                  <a:gd name="connsiteY5" fmla="*/ 57386 h 85905"/>
                  <a:gd name="connsiteX6" fmla="*/ 21959 w 141033"/>
                  <a:gd name="connsiteY6" fmla="*/ 51028 h 85905"/>
                  <a:gd name="connsiteX7" fmla="*/ 68444 w 141033"/>
                  <a:gd name="connsiteY7" fmla="*/ 7570 h 85905"/>
                  <a:gd name="connsiteX8" fmla="*/ 111918 w 141033"/>
                  <a:gd name="connsiteY8" fmla="*/ 7570 h 85905"/>
                  <a:gd name="connsiteX9" fmla="*/ 131575 w 141033"/>
                  <a:gd name="connsiteY9" fmla="*/ 25030 h 85905"/>
                  <a:gd name="connsiteX10" fmla="*/ 135276 w 141033"/>
                  <a:gd name="connsiteY10" fmla="*/ 31882 h 8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033" h="85905">
                    <a:moveTo>
                      <a:pt x="135276" y="31882"/>
                    </a:moveTo>
                    <a:lnTo>
                      <a:pt x="141033" y="80735"/>
                    </a:lnTo>
                    <a:cubicBezTo>
                      <a:pt x="141033" y="80735"/>
                      <a:pt x="84128" y="85135"/>
                      <a:pt x="43417" y="84863"/>
                    </a:cubicBezTo>
                    <a:cubicBezTo>
                      <a:pt x="2705" y="84592"/>
                      <a:pt x="6834" y="87339"/>
                      <a:pt x="2705" y="84863"/>
                    </a:cubicBezTo>
                    <a:cubicBezTo>
                      <a:pt x="1546" y="84165"/>
                      <a:pt x="798" y="82075"/>
                      <a:pt x="321" y="79435"/>
                    </a:cubicBezTo>
                    <a:cubicBezTo>
                      <a:pt x="-1266" y="70578"/>
                      <a:pt x="3150" y="61712"/>
                      <a:pt x="11046" y="57386"/>
                    </a:cubicBezTo>
                    <a:cubicBezTo>
                      <a:pt x="13916" y="55815"/>
                      <a:pt x="17493" y="53750"/>
                      <a:pt x="21959" y="51028"/>
                    </a:cubicBezTo>
                    <a:cubicBezTo>
                      <a:pt x="42315" y="38650"/>
                      <a:pt x="67622" y="10588"/>
                      <a:pt x="68444" y="7570"/>
                    </a:cubicBezTo>
                    <a:cubicBezTo>
                      <a:pt x="69267" y="4543"/>
                      <a:pt x="95124" y="-7835"/>
                      <a:pt x="111918" y="7570"/>
                    </a:cubicBezTo>
                    <a:cubicBezTo>
                      <a:pt x="121952" y="16822"/>
                      <a:pt x="128203" y="22210"/>
                      <a:pt x="131575" y="25030"/>
                    </a:cubicBezTo>
                    <a:cubicBezTo>
                      <a:pt x="133631" y="26758"/>
                      <a:pt x="134947" y="29209"/>
                      <a:pt x="135276" y="31882"/>
                    </a:cubicBezTo>
                    <a:close/>
                  </a:path>
                </a:pathLst>
              </a:custGeom>
              <a:solidFill>
                <a:srgbClr val="EBB87D"/>
              </a:solidFill>
              <a:ln w="822" cap="flat">
                <a:noFill/>
                <a:prstDash val="solid"/>
                <a:miter/>
              </a:ln>
            </p:spPr>
            <p:txBody>
              <a:bodyPr rtlCol="0" anchor="ctr"/>
              <a:lstStyle/>
              <a:p>
                <a:endParaRPr lang="en-US"/>
              </a:p>
            </p:txBody>
          </p:sp>
          <p:sp>
            <p:nvSpPr>
              <p:cNvPr id="690" name="Freeform 689">
                <a:extLst>
                  <a:ext uri="{FF2B5EF4-FFF2-40B4-BE49-F238E27FC236}">
                    <a16:creationId xmlns:a16="http://schemas.microsoft.com/office/drawing/2014/main" id="{73798B44-C6A5-9080-450F-29A99D284B8A}"/>
                  </a:ext>
                </a:extLst>
              </p:cNvPr>
              <p:cNvSpPr/>
              <p:nvPr/>
            </p:nvSpPr>
            <p:spPr>
              <a:xfrm>
                <a:off x="8440342" y="4545833"/>
                <a:ext cx="105589" cy="89777"/>
              </a:xfrm>
              <a:custGeom>
                <a:avLst/>
                <a:gdLst>
                  <a:gd name="connsiteX0" fmla="*/ 3065 w 105589"/>
                  <a:gd name="connsiteY0" fmla="*/ 18651 h 89777"/>
                  <a:gd name="connsiteX1" fmla="*/ 597 w 105589"/>
                  <a:gd name="connsiteY1" fmla="*/ 66788 h 89777"/>
                  <a:gd name="connsiteX2" fmla="*/ 22063 w 105589"/>
                  <a:gd name="connsiteY2" fmla="*/ 75589 h 89777"/>
                  <a:gd name="connsiteX3" fmla="*/ 45996 w 105589"/>
                  <a:gd name="connsiteY3" fmla="*/ 89620 h 89777"/>
                  <a:gd name="connsiteX4" fmla="*/ 101018 w 105589"/>
                  <a:gd name="connsiteY4" fmla="*/ 83846 h 89777"/>
                  <a:gd name="connsiteX5" fmla="*/ 93616 w 105589"/>
                  <a:gd name="connsiteY5" fmla="*/ 56615 h 89777"/>
                  <a:gd name="connsiteX6" fmla="*/ 56441 w 105589"/>
                  <a:gd name="connsiteY6" fmla="*/ 7654 h 89777"/>
                  <a:gd name="connsiteX7" fmla="*/ 3065 w 105589"/>
                  <a:gd name="connsiteY7" fmla="*/ 18651 h 89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589" h="89777">
                    <a:moveTo>
                      <a:pt x="3065" y="18651"/>
                    </a:moveTo>
                    <a:cubicBezTo>
                      <a:pt x="3065" y="18651"/>
                      <a:pt x="-1624" y="63490"/>
                      <a:pt x="597" y="66788"/>
                    </a:cubicBezTo>
                    <a:cubicBezTo>
                      <a:pt x="2818" y="70086"/>
                      <a:pt x="12440" y="65135"/>
                      <a:pt x="22063" y="75589"/>
                    </a:cubicBezTo>
                    <a:cubicBezTo>
                      <a:pt x="31686" y="86042"/>
                      <a:pt x="29465" y="90721"/>
                      <a:pt x="45996" y="89620"/>
                    </a:cubicBezTo>
                    <a:cubicBezTo>
                      <a:pt x="62527" y="88517"/>
                      <a:pt x="91642" y="84117"/>
                      <a:pt x="101018" y="83846"/>
                    </a:cubicBezTo>
                    <a:cubicBezTo>
                      <a:pt x="110394" y="83574"/>
                      <a:pt x="104061" y="61015"/>
                      <a:pt x="93616" y="56615"/>
                    </a:cubicBezTo>
                    <a:cubicBezTo>
                      <a:pt x="83170" y="52215"/>
                      <a:pt x="69353" y="44508"/>
                      <a:pt x="56441" y="7654"/>
                    </a:cubicBezTo>
                    <a:cubicBezTo>
                      <a:pt x="56441" y="7646"/>
                      <a:pt x="20418" y="-15456"/>
                      <a:pt x="3065" y="18651"/>
                    </a:cubicBezTo>
                    <a:close/>
                  </a:path>
                </a:pathLst>
              </a:custGeom>
              <a:solidFill>
                <a:srgbClr val="EBB87D"/>
              </a:solidFill>
              <a:ln w="822" cap="flat">
                <a:noFill/>
                <a:prstDash val="solid"/>
                <a:miter/>
              </a:ln>
            </p:spPr>
            <p:txBody>
              <a:bodyPr rtlCol="0" anchor="ctr"/>
              <a:lstStyle/>
              <a:p>
                <a:endParaRPr lang="en-US"/>
              </a:p>
            </p:txBody>
          </p:sp>
          <p:sp>
            <p:nvSpPr>
              <p:cNvPr id="691" name="Freeform 690">
                <a:extLst>
                  <a:ext uri="{FF2B5EF4-FFF2-40B4-BE49-F238E27FC236}">
                    <a16:creationId xmlns:a16="http://schemas.microsoft.com/office/drawing/2014/main" id="{5ADFECDC-40FE-DC06-13DB-ECD002968BD7}"/>
                  </a:ext>
                </a:extLst>
              </p:cNvPr>
              <p:cNvSpPr/>
              <p:nvPr/>
            </p:nvSpPr>
            <p:spPr>
              <a:xfrm>
                <a:off x="8172040" y="3475079"/>
                <a:ext cx="104574" cy="52850"/>
              </a:xfrm>
              <a:custGeom>
                <a:avLst/>
                <a:gdLst>
                  <a:gd name="connsiteX0" fmla="*/ 104574 w 104574"/>
                  <a:gd name="connsiteY0" fmla="*/ 12526 h 52850"/>
                  <a:gd name="connsiteX1" fmla="*/ 79901 w 104574"/>
                  <a:gd name="connsiteY1" fmla="*/ 2418 h 52850"/>
                  <a:gd name="connsiteX2" fmla="*/ 17979 w 104574"/>
                  <a:gd name="connsiteY2" fmla="*/ 0 h 52850"/>
                  <a:gd name="connsiteX3" fmla="*/ 0 w 104574"/>
                  <a:gd name="connsiteY3" fmla="*/ 8718 h 52850"/>
                  <a:gd name="connsiteX4" fmla="*/ 13619 w 104574"/>
                  <a:gd name="connsiteY4" fmla="*/ 46855 h 52850"/>
                  <a:gd name="connsiteX5" fmla="*/ 104574 w 104574"/>
                  <a:gd name="connsiteY5" fmla="*/ 52850 h 52850"/>
                  <a:gd name="connsiteX6" fmla="*/ 104574 w 104574"/>
                  <a:gd name="connsiteY6" fmla="*/ 12526 h 5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574" h="52850">
                    <a:moveTo>
                      <a:pt x="104574" y="12526"/>
                    </a:moveTo>
                    <a:lnTo>
                      <a:pt x="79901" y="2418"/>
                    </a:lnTo>
                    <a:cubicBezTo>
                      <a:pt x="80559" y="4680"/>
                      <a:pt x="46337" y="14475"/>
                      <a:pt x="17979" y="0"/>
                    </a:cubicBezTo>
                    <a:lnTo>
                      <a:pt x="0" y="8718"/>
                    </a:lnTo>
                    <a:lnTo>
                      <a:pt x="13619" y="46855"/>
                    </a:lnTo>
                    <a:lnTo>
                      <a:pt x="104574" y="52850"/>
                    </a:lnTo>
                    <a:lnTo>
                      <a:pt x="104574" y="12526"/>
                    </a:lnTo>
                    <a:close/>
                  </a:path>
                </a:pathLst>
              </a:custGeom>
              <a:solidFill>
                <a:srgbClr val="FFFFFF"/>
              </a:solidFill>
              <a:ln w="822" cap="flat">
                <a:noFill/>
                <a:prstDash val="solid"/>
                <a:miter/>
              </a:ln>
            </p:spPr>
            <p:txBody>
              <a:bodyPr rtlCol="0" anchor="ctr"/>
              <a:lstStyle/>
              <a:p>
                <a:endParaRPr lang="en-US"/>
              </a:p>
            </p:txBody>
          </p:sp>
          <p:sp>
            <p:nvSpPr>
              <p:cNvPr id="692" name="Freeform 691">
                <a:extLst>
                  <a:ext uri="{FF2B5EF4-FFF2-40B4-BE49-F238E27FC236}">
                    <a16:creationId xmlns:a16="http://schemas.microsoft.com/office/drawing/2014/main" id="{4A11D9F0-E130-686D-A11D-799CCD9CFABE}"/>
                  </a:ext>
                </a:extLst>
              </p:cNvPr>
              <p:cNvSpPr/>
              <p:nvPr/>
            </p:nvSpPr>
            <p:spPr>
              <a:xfrm>
                <a:off x="8064609" y="3483797"/>
                <a:ext cx="311684" cy="402153"/>
              </a:xfrm>
              <a:custGeom>
                <a:avLst/>
                <a:gdLst>
                  <a:gd name="connsiteX0" fmla="*/ 11879 w 311684"/>
                  <a:gd name="connsiteY0" fmla="*/ 338264 h 402153"/>
                  <a:gd name="connsiteX1" fmla="*/ 36906 w 311684"/>
                  <a:gd name="connsiteY1" fmla="*/ 370455 h 402153"/>
                  <a:gd name="connsiteX2" fmla="*/ 35039 w 311684"/>
                  <a:gd name="connsiteY2" fmla="*/ 395005 h 402153"/>
                  <a:gd name="connsiteX3" fmla="*/ 71563 w 311684"/>
                  <a:gd name="connsiteY3" fmla="*/ 393557 h 402153"/>
                  <a:gd name="connsiteX4" fmla="*/ 148857 w 311684"/>
                  <a:gd name="connsiteY4" fmla="*/ 399060 h 402153"/>
                  <a:gd name="connsiteX5" fmla="*/ 241695 w 311684"/>
                  <a:gd name="connsiteY5" fmla="*/ 386443 h 402153"/>
                  <a:gd name="connsiteX6" fmla="*/ 265711 w 311684"/>
                  <a:gd name="connsiteY6" fmla="*/ 386632 h 402153"/>
                  <a:gd name="connsiteX7" fmla="*/ 288904 w 311684"/>
                  <a:gd name="connsiteY7" fmla="*/ 392735 h 402153"/>
                  <a:gd name="connsiteX8" fmla="*/ 300171 w 311684"/>
                  <a:gd name="connsiteY8" fmla="*/ 266473 h 402153"/>
                  <a:gd name="connsiteX9" fmla="*/ 308725 w 311684"/>
                  <a:gd name="connsiteY9" fmla="*/ 65672 h 402153"/>
                  <a:gd name="connsiteX10" fmla="*/ 212087 w 311684"/>
                  <a:gd name="connsiteY10" fmla="*/ 3816 h 402153"/>
                  <a:gd name="connsiteX11" fmla="*/ 107431 w 311684"/>
                  <a:gd name="connsiteY11" fmla="*/ 0 h 402153"/>
                  <a:gd name="connsiteX12" fmla="*/ 68200 w 311684"/>
                  <a:gd name="connsiteY12" fmla="*/ 21795 h 402153"/>
                  <a:gd name="connsiteX13" fmla="*/ 26460 w 311684"/>
                  <a:gd name="connsiteY13" fmla="*/ 46970 h 402153"/>
                  <a:gd name="connsiteX14" fmla="*/ 13252 w 311684"/>
                  <a:gd name="connsiteY14" fmla="*/ 179828 h 402153"/>
                  <a:gd name="connsiteX15" fmla="*/ 1977 w 311684"/>
                  <a:gd name="connsiteY15" fmla="*/ 255197 h 402153"/>
                  <a:gd name="connsiteX16" fmla="*/ 6927 w 311684"/>
                  <a:gd name="connsiteY16" fmla="*/ 296731 h 402153"/>
                  <a:gd name="connsiteX17" fmla="*/ 11879 w 311684"/>
                  <a:gd name="connsiteY17" fmla="*/ 338264 h 402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1684" h="402153">
                    <a:moveTo>
                      <a:pt x="11879" y="338264"/>
                    </a:moveTo>
                    <a:cubicBezTo>
                      <a:pt x="23155" y="361926"/>
                      <a:pt x="38287" y="357246"/>
                      <a:pt x="36906" y="370455"/>
                    </a:cubicBezTo>
                    <a:cubicBezTo>
                      <a:pt x="35532" y="383655"/>
                      <a:pt x="35039" y="395005"/>
                      <a:pt x="35039" y="395005"/>
                    </a:cubicBezTo>
                    <a:cubicBezTo>
                      <a:pt x="35039" y="395005"/>
                      <a:pt x="38830" y="382010"/>
                      <a:pt x="71563" y="393557"/>
                    </a:cubicBezTo>
                    <a:cubicBezTo>
                      <a:pt x="104297" y="405113"/>
                      <a:pt x="138955" y="402909"/>
                      <a:pt x="148857" y="399060"/>
                    </a:cubicBezTo>
                    <a:cubicBezTo>
                      <a:pt x="155223" y="396584"/>
                      <a:pt x="203040" y="387973"/>
                      <a:pt x="241695" y="386443"/>
                    </a:cubicBezTo>
                    <a:cubicBezTo>
                      <a:pt x="250331" y="386098"/>
                      <a:pt x="258555" y="386114"/>
                      <a:pt x="265711" y="386632"/>
                    </a:cubicBezTo>
                    <a:cubicBezTo>
                      <a:pt x="276320" y="387405"/>
                      <a:pt x="284627" y="389281"/>
                      <a:pt x="288904" y="392735"/>
                    </a:cubicBezTo>
                    <a:cubicBezTo>
                      <a:pt x="308643" y="408962"/>
                      <a:pt x="299596" y="326717"/>
                      <a:pt x="300171" y="266473"/>
                    </a:cubicBezTo>
                    <a:cubicBezTo>
                      <a:pt x="300665" y="206229"/>
                      <a:pt x="318594" y="99779"/>
                      <a:pt x="308725" y="65672"/>
                    </a:cubicBezTo>
                    <a:cubicBezTo>
                      <a:pt x="298773" y="31566"/>
                      <a:pt x="212087" y="3816"/>
                      <a:pt x="212087" y="3816"/>
                    </a:cubicBezTo>
                    <a:cubicBezTo>
                      <a:pt x="211758" y="7731"/>
                      <a:pt x="153718" y="48829"/>
                      <a:pt x="107431" y="0"/>
                    </a:cubicBezTo>
                    <a:cubicBezTo>
                      <a:pt x="107431" y="0"/>
                      <a:pt x="90480" y="16293"/>
                      <a:pt x="68200" y="21795"/>
                    </a:cubicBezTo>
                    <a:cubicBezTo>
                      <a:pt x="45920" y="27297"/>
                      <a:pt x="39661" y="35415"/>
                      <a:pt x="26460" y="46970"/>
                    </a:cubicBezTo>
                    <a:cubicBezTo>
                      <a:pt x="13252" y="58525"/>
                      <a:pt x="8310" y="132792"/>
                      <a:pt x="13252" y="179828"/>
                    </a:cubicBezTo>
                    <a:cubicBezTo>
                      <a:pt x="18203" y="226864"/>
                      <a:pt x="8029" y="231543"/>
                      <a:pt x="1977" y="255197"/>
                    </a:cubicBezTo>
                    <a:cubicBezTo>
                      <a:pt x="-4069" y="278859"/>
                      <a:pt x="5554" y="286837"/>
                      <a:pt x="6927" y="296731"/>
                    </a:cubicBezTo>
                    <a:cubicBezTo>
                      <a:pt x="8301" y="306633"/>
                      <a:pt x="594" y="314611"/>
                      <a:pt x="11879" y="338264"/>
                    </a:cubicBezTo>
                    <a:close/>
                  </a:path>
                </a:pathLst>
              </a:custGeom>
              <a:solidFill>
                <a:srgbClr val="A5B1C8"/>
              </a:solidFill>
              <a:ln w="822" cap="flat">
                <a:noFill/>
                <a:prstDash val="solid"/>
                <a:miter/>
              </a:ln>
            </p:spPr>
            <p:txBody>
              <a:bodyPr rtlCol="0" anchor="ctr"/>
              <a:lstStyle/>
              <a:p>
                <a:endParaRPr lang="en-US"/>
              </a:p>
            </p:txBody>
          </p:sp>
          <p:sp>
            <p:nvSpPr>
              <p:cNvPr id="693" name="Freeform 692">
                <a:extLst>
                  <a:ext uri="{FF2B5EF4-FFF2-40B4-BE49-F238E27FC236}">
                    <a16:creationId xmlns:a16="http://schemas.microsoft.com/office/drawing/2014/main" id="{B434140A-1E74-4C44-49FC-1A977FD415C4}"/>
                  </a:ext>
                </a:extLst>
              </p:cNvPr>
              <p:cNvSpPr/>
              <p:nvPr/>
            </p:nvSpPr>
            <p:spPr>
              <a:xfrm>
                <a:off x="8306305" y="3736403"/>
                <a:ext cx="50991" cy="134026"/>
              </a:xfrm>
              <a:custGeom>
                <a:avLst/>
                <a:gdLst>
                  <a:gd name="connsiteX0" fmla="*/ 0 w 50991"/>
                  <a:gd name="connsiteY0" fmla="*/ 133837 h 134026"/>
                  <a:gd name="connsiteX1" fmla="*/ 24098 w 50991"/>
                  <a:gd name="connsiteY1" fmla="*/ 134026 h 134026"/>
                  <a:gd name="connsiteX2" fmla="*/ 50992 w 50991"/>
                  <a:gd name="connsiteY2" fmla="*/ 0 h 134026"/>
                  <a:gd name="connsiteX3" fmla="*/ 46550 w 50991"/>
                  <a:gd name="connsiteY3" fmla="*/ 5017 h 134026"/>
                  <a:gd name="connsiteX4" fmla="*/ 0 w 50991"/>
                  <a:gd name="connsiteY4" fmla="*/ 133837 h 134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91" h="134026">
                    <a:moveTo>
                      <a:pt x="0" y="133837"/>
                    </a:moveTo>
                    <a:cubicBezTo>
                      <a:pt x="8636" y="133491"/>
                      <a:pt x="16860" y="133508"/>
                      <a:pt x="24098" y="134026"/>
                    </a:cubicBezTo>
                    <a:cubicBezTo>
                      <a:pt x="33638" y="97024"/>
                      <a:pt x="50992" y="1546"/>
                      <a:pt x="50992" y="0"/>
                    </a:cubicBezTo>
                    <a:lnTo>
                      <a:pt x="46550" y="5017"/>
                    </a:lnTo>
                    <a:cubicBezTo>
                      <a:pt x="38326" y="31533"/>
                      <a:pt x="19081" y="98537"/>
                      <a:pt x="0" y="133837"/>
                    </a:cubicBezTo>
                    <a:close/>
                  </a:path>
                </a:pathLst>
              </a:custGeom>
              <a:solidFill>
                <a:srgbClr val="A5B1C8"/>
              </a:solidFill>
              <a:ln w="822" cap="flat">
                <a:noFill/>
                <a:prstDash val="solid"/>
                <a:miter/>
              </a:ln>
            </p:spPr>
            <p:txBody>
              <a:bodyPr rtlCol="0" anchor="ctr"/>
              <a:lstStyle/>
              <a:p>
                <a:endParaRPr lang="en-US"/>
              </a:p>
            </p:txBody>
          </p:sp>
          <p:sp>
            <p:nvSpPr>
              <p:cNvPr id="694" name="Freeform 693">
                <a:extLst>
                  <a:ext uri="{FF2B5EF4-FFF2-40B4-BE49-F238E27FC236}">
                    <a16:creationId xmlns:a16="http://schemas.microsoft.com/office/drawing/2014/main" id="{CC9AF6C1-5B23-9410-080D-E07256699A3D}"/>
                  </a:ext>
                </a:extLst>
              </p:cNvPr>
              <p:cNvSpPr/>
              <p:nvPr/>
            </p:nvSpPr>
            <p:spPr>
              <a:xfrm>
                <a:off x="8203573" y="3580821"/>
                <a:ext cx="153487" cy="375192"/>
              </a:xfrm>
              <a:custGeom>
                <a:avLst/>
                <a:gdLst>
                  <a:gd name="connsiteX0" fmla="*/ 107009 w 153487"/>
                  <a:gd name="connsiteY0" fmla="*/ 0 h 375192"/>
                  <a:gd name="connsiteX1" fmla="*/ 71479 w 153487"/>
                  <a:gd name="connsiteY1" fmla="*/ 105076 h 375192"/>
                  <a:gd name="connsiteX2" fmla="*/ 0 w 153487"/>
                  <a:gd name="connsiteY2" fmla="*/ 348512 h 375192"/>
                  <a:gd name="connsiteX3" fmla="*/ 53385 w 153487"/>
                  <a:gd name="connsiteY3" fmla="*/ 375192 h 375192"/>
                  <a:gd name="connsiteX4" fmla="*/ 153477 w 153487"/>
                  <a:gd name="connsiteY4" fmla="*/ 168059 h 375192"/>
                  <a:gd name="connsiteX5" fmla="*/ 107009 w 153487"/>
                  <a:gd name="connsiteY5" fmla="*/ 0 h 375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487" h="375192">
                    <a:moveTo>
                      <a:pt x="107009" y="0"/>
                    </a:moveTo>
                    <a:cubicBezTo>
                      <a:pt x="107009" y="0"/>
                      <a:pt x="84474" y="69867"/>
                      <a:pt x="71479" y="105076"/>
                    </a:cubicBezTo>
                    <a:cubicBezTo>
                      <a:pt x="58566" y="140285"/>
                      <a:pt x="0" y="348512"/>
                      <a:pt x="0" y="348512"/>
                    </a:cubicBezTo>
                    <a:lnTo>
                      <a:pt x="53385" y="375192"/>
                    </a:lnTo>
                    <a:cubicBezTo>
                      <a:pt x="53385" y="375192"/>
                      <a:pt x="152655" y="213450"/>
                      <a:pt x="153477" y="168059"/>
                    </a:cubicBezTo>
                    <a:cubicBezTo>
                      <a:pt x="154300" y="122684"/>
                      <a:pt x="107009" y="0"/>
                      <a:pt x="107009" y="0"/>
                    </a:cubicBezTo>
                    <a:close/>
                  </a:path>
                </a:pathLst>
              </a:custGeom>
              <a:solidFill>
                <a:srgbClr val="A5B1C8"/>
              </a:solidFill>
              <a:ln w="822" cap="flat">
                <a:noFill/>
                <a:prstDash val="solid"/>
                <a:miter/>
              </a:ln>
            </p:spPr>
            <p:txBody>
              <a:bodyPr rtlCol="0" anchor="ctr"/>
              <a:lstStyle/>
              <a:p>
                <a:endParaRPr lang="en-US"/>
              </a:p>
            </p:txBody>
          </p:sp>
          <p:sp>
            <p:nvSpPr>
              <p:cNvPr id="695" name="Freeform 694">
                <a:extLst>
                  <a:ext uri="{FF2B5EF4-FFF2-40B4-BE49-F238E27FC236}">
                    <a16:creationId xmlns:a16="http://schemas.microsoft.com/office/drawing/2014/main" id="{6D85619D-8EB7-B48C-B509-D12E3E5A7D2F}"/>
                  </a:ext>
                </a:extLst>
              </p:cNvPr>
              <p:cNvSpPr/>
              <p:nvPr/>
            </p:nvSpPr>
            <p:spPr>
              <a:xfrm>
                <a:off x="8117682" y="3602961"/>
                <a:ext cx="11796" cy="125974"/>
              </a:xfrm>
              <a:custGeom>
                <a:avLst/>
                <a:gdLst>
                  <a:gd name="connsiteX0" fmla="*/ 11796 w 11796"/>
                  <a:gd name="connsiteY0" fmla="*/ 0 h 125974"/>
                  <a:gd name="connsiteX1" fmla="*/ 3835 w 11796"/>
                  <a:gd name="connsiteY1" fmla="*/ 93973 h 125974"/>
                  <a:gd name="connsiteX2" fmla="*/ 101 w 11796"/>
                  <a:gd name="connsiteY2" fmla="*/ 125974 h 125974"/>
                  <a:gd name="connsiteX3" fmla="*/ 11796 w 11796"/>
                  <a:gd name="connsiteY3" fmla="*/ 0 h 125974"/>
                </a:gdLst>
                <a:ahLst/>
                <a:cxnLst>
                  <a:cxn ang="0">
                    <a:pos x="connsiteX0" y="connsiteY0"/>
                  </a:cxn>
                  <a:cxn ang="0">
                    <a:pos x="connsiteX1" y="connsiteY1"/>
                  </a:cxn>
                  <a:cxn ang="0">
                    <a:pos x="connsiteX2" y="connsiteY2"/>
                  </a:cxn>
                  <a:cxn ang="0">
                    <a:pos x="connsiteX3" y="connsiteY3"/>
                  </a:cxn>
                </a:cxnLst>
                <a:rect l="l" t="t" r="r" b="b"/>
                <a:pathLst>
                  <a:path w="11796" h="125974">
                    <a:moveTo>
                      <a:pt x="11796" y="0"/>
                    </a:moveTo>
                    <a:cubicBezTo>
                      <a:pt x="11796" y="0"/>
                      <a:pt x="8630" y="66240"/>
                      <a:pt x="3835" y="93973"/>
                    </a:cubicBezTo>
                    <a:cubicBezTo>
                      <a:pt x="-968" y="121706"/>
                      <a:pt x="101" y="125974"/>
                      <a:pt x="101" y="125974"/>
                    </a:cubicBezTo>
                    <a:cubicBezTo>
                      <a:pt x="101" y="125974"/>
                      <a:pt x="1097" y="45761"/>
                      <a:pt x="11796" y="0"/>
                    </a:cubicBezTo>
                    <a:close/>
                  </a:path>
                </a:pathLst>
              </a:custGeom>
              <a:solidFill>
                <a:srgbClr val="A5B1C8"/>
              </a:solidFill>
              <a:ln w="822" cap="flat">
                <a:noFill/>
                <a:prstDash val="solid"/>
                <a:miter/>
              </a:ln>
            </p:spPr>
            <p:txBody>
              <a:bodyPr rtlCol="0" anchor="ctr"/>
              <a:lstStyle/>
              <a:p>
                <a:endParaRPr lang="en-US"/>
              </a:p>
            </p:txBody>
          </p:sp>
          <p:sp>
            <p:nvSpPr>
              <p:cNvPr id="696" name="Freeform 695">
                <a:extLst>
                  <a:ext uri="{FF2B5EF4-FFF2-40B4-BE49-F238E27FC236}">
                    <a16:creationId xmlns:a16="http://schemas.microsoft.com/office/drawing/2014/main" id="{D34BC9B8-91E2-6EF3-311A-2D24F337EC65}"/>
                  </a:ext>
                </a:extLst>
              </p:cNvPr>
              <p:cNvSpPr/>
              <p:nvPr/>
            </p:nvSpPr>
            <p:spPr>
              <a:xfrm>
                <a:off x="8219841" y="3740795"/>
                <a:ext cx="45423" cy="118070"/>
              </a:xfrm>
              <a:custGeom>
                <a:avLst/>
                <a:gdLst>
                  <a:gd name="connsiteX0" fmla="*/ 45423 w 45423"/>
                  <a:gd name="connsiteY0" fmla="*/ 0 h 118070"/>
                  <a:gd name="connsiteX1" fmla="*/ 12279 w 45423"/>
                  <a:gd name="connsiteY1" fmla="*/ 88281 h 118070"/>
                  <a:gd name="connsiteX2" fmla="*/ 0 w 45423"/>
                  <a:gd name="connsiteY2" fmla="*/ 118070 h 118070"/>
                  <a:gd name="connsiteX3" fmla="*/ 45423 w 45423"/>
                  <a:gd name="connsiteY3" fmla="*/ 0 h 118070"/>
                </a:gdLst>
                <a:ahLst/>
                <a:cxnLst>
                  <a:cxn ang="0">
                    <a:pos x="connsiteX0" y="connsiteY0"/>
                  </a:cxn>
                  <a:cxn ang="0">
                    <a:pos x="connsiteX1" y="connsiteY1"/>
                  </a:cxn>
                  <a:cxn ang="0">
                    <a:pos x="connsiteX2" y="connsiteY2"/>
                  </a:cxn>
                  <a:cxn ang="0">
                    <a:pos x="connsiteX3" y="connsiteY3"/>
                  </a:cxn>
                </a:cxnLst>
                <a:rect l="l" t="t" r="r" b="b"/>
                <a:pathLst>
                  <a:path w="45423" h="118070">
                    <a:moveTo>
                      <a:pt x="45423" y="0"/>
                    </a:moveTo>
                    <a:cubicBezTo>
                      <a:pt x="45423" y="0"/>
                      <a:pt x="24451" y="62893"/>
                      <a:pt x="12279" y="88281"/>
                    </a:cubicBezTo>
                    <a:cubicBezTo>
                      <a:pt x="132" y="113670"/>
                      <a:pt x="0" y="118070"/>
                      <a:pt x="0" y="118070"/>
                    </a:cubicBezTo>
                    <a:cubicBezTo>
                      <a:pt x="0" y="118070"/>
                      <a:pt x="22724" y="41139"/>
                      <a:pt x="45423" y="0"/>
                    </a:cubicBezTo>
                    <a:close/>
                  </a:path>
                </a:pathLst>
              </a:custGeom>
              <a:solidFill>
                <a:srgbClr val="A5B1C8"/>
              </a:solidFill>
              <a:ln w="822" cap="flat">
                <a:noFill/>
                <a:prstDash val="solid"/>
                <a:miter/>
              </a:ln>
            </p:spPr>
            <p:txBody>
              <a:bodyPr rtlCol="0" anchor="ctr"/>
              <a:lstStyle/>
              <a:p>
                <a:endParaRPr lang="en-US"/>
              </a:p>
            </p:txBody>
          </p:sp>
          <p:sp>
            <p:nvSpPr>
              <p:cNvPr id="697" name="Freeform 696">
                <a:extLst>
                  <a:ext uri="{FF2B5EF4-FFF2-40B4-BE49-F238E27FC236}">
                    <a16:creationId xmlns:a16="http://schemas.microsoft.com/office/drawing/2014/main" id="{3703A37E-9165-97A1-C1EB-E9E10DDCD48C}"/>
                  </a:ext>
                </a:extLst>
              </p:cNvPr>
              <p:cNvSpPr/>
              <p:nvPr/>
            </p:nvSpPr>
            <p:spPr>
              <a:xfrm>
                <a:off x="8163316" y="3614043"/>
                <a:ext cx="99050" cy="88557"/>
              </a:xfrm>
              <a:custGeom>
                <a:avLst/>
                <a:gdLst>
                  <a:gd name="connsiteX0" fmla="*/ 9620 w 99050"/>
                  <a:gd name="connsiteY0" fmla="*/ 1485 h 88557"/>
                  <a:gd name="connsiteX1" fmla="*/ 48144 w 99050"/>
                  <a:gd name="connsiteY1" fmla="*/ 36036 h 88557"/>
                  <a:gd name="connsiteX2" fmla="*/ 49526 w 99050"/>
                  <a:gd name="connsiteY2" fmla="*/ 41119 h 88557"/>
                  <a:gd name="connsiteX3" fmla="*/ 50915 w 99050"/>
                  <a:gd name="connsiteY3" fmla="*/ 36036 h 88557"/>
                  <a:gd name="connsiteX4" fmla="*/ 89448 w 99050"/>
                  <a:gd name="connsiteY4" fmla="*/ 1485 h 88557"/>
                  <a:gd name="connsiteX5" fmla="*/ 86322 w 99050"/>
                  <a:gd name="connsiteY5" fmla="*/ 53596 h 88557"/>
                  <a:gd name="connsiteX6" fmla="*/ 49756 w 99050"/>
                  <a:gd name="connsiteY6" fmla="*/ 88558 h 88557"/>
                  <a:gd name="connsiteX7" fmla="*/ 49715 w 99050"/>
                  <a:gd name="connsiteY7" fmla="*/ 88558 h 88557"/>
                  <a:gd name="connsiteX8" fmla="*/ 49517 w 99050"/>
                  <a:gd name="connsiteY8" fmla="*/ 88558 h 88557"/>
                  <a:gd name="connsiteX9" fmla="*/ 49320 w 99050"/>
                  <a:gd name="connsiteY9" fmla="*/ 88558 h 88557"/>
                  <a:gd name="connsiteX10" fmla="*/ 49279 w 99050"/>
                  <a:gd name="connsiteY10" fmla="*/ 88558 h 88557"/>
                  <a:gd name="connsiteX11" fmla="*/ 12713 w 99050"/>
                  <a:gd name="connsiteY11" fmla="*/ 53596 h 88557"/>
                  <a:gd name="connsiteX12" fmla="*/ 9620 w 99050"/>
                  <a:gd name="connsiteY12" fmla="*/ 1485 h 88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050" h="88557">
                    <a:moveTo>
                      <a:pt x="9620" y="1485"/>
                    </a:moveTo>
                    <a:cubicBezTo>
                      <a:pt x="23569" y="-5020"/>
                      <a:pt x="40824" y="10450"/>
                      <a:pt x="48144" y="36036"/>
                    </a:cubicBezTo>
                    <a:cubicBezTo>
                      <a:pt x="48629" y="37747"/>
                      <a:pt x="49098" y="39441"/>
                      <a:pt x="49526" y="41119"/>
                    </a:cubicBezTo>
                    <a:cubicBezTo>
                      <a:pt x="49961" y="39433"/>
                      <a:pt x="50422" y="37739"/>
                      <a:pt x="50915" y="36036"/>
                    </a:cubicBezTo>
                    <a:cubicBezTo>
                      <a:pt x="58244" y="10450"/>
                      <a:pt x="75466" y="-5020"/>
                      <a:pt x="89448" y="1485"/>
                    </a:cubicBezTo>
                    <a:cubicBezTo>
                      <a:pt x="103346" y="7991"/>
                      <a:pt x="102031" y="31324"/>
                      <a:pt x="86322" y="53596"/>
                    </a:cubicBezTo>
                    <a:cubicBezTo>
                      <a:pt x="72176" y="73696"/>
                      <a:pt x="56755" y="88254"/>
                      <a:pt x="49756" y="88558"/>
                    </a:cubicBezTo>
                    <a:cubicBezTo>
                      <a:pt x="49740" y="88558"/>
                      <a:pt x="49732" y="88558"/>
                      <a:pt x="49715" y="88558"/>
                    </a:cubicBezTo>
                    <a:cubicBezTo>
                      <a:pt x="49649" y="88558"/>
                      <a:pt x="49583" y="88558"/>
                      <a:pt x="49517" y="88558"/>
                    </a:cubicBezTo>
                    <a:cubicBezTo>
                      <a:pt x="49451" y="88558"/>
                      <a:pt x="49386" y="88558"/>
                      <a:pt x="49320" y="88558"/>
                    </a:cubicBezTo>
                    <a:cubicBezTo>
                      <a:pt x="49303" y="88558"/>
                      <a:pt x="49295" y="88558"/>
                      <a:pt x="49279" y="88558"/>
                    </a:cubicBezTo>
                    <a:cubicBezTo>
                      <a:pt x="42280" y="88245"/>
                      <a:pt x="26859" y="73688"/>
                      <a:pt x="12713" y="53596"/>
                    </a:cubicBezTo>
                    <a:cubicBezTo>
                      <a:pt x="-2938" y="31324"/>
                      <a:pt x="-4336" y="7991"/>
                      <a:pt x="9620" y="1485"/>
                    </a:cubicBezTo>
                    <a:close/>
                  </a:path>
                </a:pathLst>
              </a:custGeom>
              <a:solidFill>
                <a:srgbClr val="FFFFFF"/>
              </a:solidFill>
              <a:ln w="822" cap="flat">
                <a:noFill/>
                <a:prstDash val="solid"/>
                <a:miter/>
              </a:ln>
            </p:spPr>
            <p:txBody>
              <a:bodyPr rtlCol="0" anchor="ctr"/>
              <a:lstStyle/>
              <a:p>
                <a:endParaRPr lang="en-US"/>
              </a:p>
            </p:txBody>
          </p:sp>
          <p:sp>
            <p:nvSpPr>
              <p:cNvPr id="698" name="Freeform 697">
                <a:extLst>
                  <a:ext uri="{FF2B5EF4-FFF2-40B4-BE49-F238E27FC236}">
                    <a16:creationId xmlns:a16="http://schemas.microsoft.com/office/drawing/2014/main" id="{1039FC53-9384-A44F-B5EF-1AF8F349785C}"/>
                  </a:ext>
                </a:extLst>
              </p:cNvPr>
              <p:cNvSpPr/>
              <p:nvPr/>
            </p:nvSpPr>
            <p:spPr>
              <a:xfrm rot="-967018">
                <a:off x="8165775" y="3356727"/>
                <a:ext cx="16958" cy="38293"/>
              </a:xfrm>
              <a:custGeom>
                <a:avLst/>
                <a:gdLst>
                  <a:gd name="connsiteX0" fmla="*/ 16959 w 16958"/>
                  <a:gd name="connsiteY0" fmla="*/ 19146 h 38293"/>
                  <a:gd name="connsiteX1" fmla="*/ 8479 w 16958"/>
                  <a:gd name="connsiteY1" fmla="*/ 38293 h 38293"/>
                  <a:gd name="connsiteX2" fmla="*/ 0 w 16958"/>
                  <a:gd name="connsiteY2" fmla="*/ 19146 h 38293"/>
                  <a:gd name="connsiteX3" fmla="*/ 8479 w 16958"/>
                  <a:gd name="connsiteY3" fmla="*/ -1 h 38293"/>
                  <a:gd name="connsiteX4" fmla="*/ 16959 w 16958"/>
                  <a:gd name="connsiteY4" fmla="*/ 19146 h 38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8" h="38293">
                    <a:moveTo>
                      <a:pt x="16959" y="19146"/>
                    </a:moveTo>
                    <a:cubicBezTo>
                      <a:pt x="16959" y="29721"/>
                      <a:pt x="13162" y="38293"/>
                      <a:pt x="8479" y="38293"/>
                    </a:cubicBezTo>
                    <a:cubicBezTo>
                      <a:pt x="3796" y="38293"/>
                      <a:pt x="0" y="29721"/>
                      <a:pt x="0" y="19146"/>
                    </a:cubicBezTo>
                    <a:cubicBezTo>
                      <a:pt x="0" y="8572"/>
                      <a:pt x="3797" y="-1"/>
                      <a:pt x="8479" y="-1"/>
                    </a:cubicBezTo>
                    <a:cubicBezTo>
                      <a:pt x="13163" y="-1"/>
                      <a:pt x="16959" y="8572"/>
                      <a:pt x="16959" y="19146"/>
                    </a:cubicBezTo>
                    <a:close/>
                  </a:path>
                </a:pathLst>
              </a:custGeom>
              <a:solidFill>
                <a:srgbClr val="F2CEBB"/>
              </a:solidFill>
              <a:ln w="822" cap="flat">
                <a:noFill/>
                <a:prstDash val="solid"/>
                <a:miter/>
              </a:ln>
            </p:spPr>
            <p:txBody>
              <a:bodyPr rtlCol="0" anchor="ctr"/>
              <a:lstStyle/>
              <a:p>
                <a:endParaRPr lang="en-US"/>
              </a:p>
            </p:txBody>
          </p:sp>
          <p:sp>
            <p:nvSpPr>
              <p:cNvPr id="699" name="Freeform 698">
                <a:extLst>
                  <a:ext uri="{FF2B5EF4-FFF2-40B4-BE49-F238E27FC236}">
                    <a16:creationId xmlns:a16="http://schemas.microsoft.com/office/drawing/2014/main" id="{E0DFD261-54C0-D474-9A1E-06C7D2F5C3F9}"/>
                  </a:ext>
                </a:extLst>
              </p:cNvPr>
              <p:cNvSpPr/>
              <p:nvPr/>
            </p:nvSpPr>
            <p:spPr>
              <a:xfrm>
                <a:off x="8405739" y="4470149"/>
                <a:ext cx="34706" cy="9236"/>
              </a:xfrm>
              <a:custGeom>
                <a:avLst/>
                <a:gdLst>
                  <a:gd name="connsiteX0" fmla="*/ 34707 w 34706"/>
                  <a:gd name="connsiteY0" fmla="*/ 0 h 9236"/>
                  <a:gd name="connsiteX1" fmla="*/ 0 w 34706"/>
                  <a:gd name="connsiteY1" fmla="*/ 9236 h 9236"/>
                  <a:gd name="connsiteX2" fmla="*/ 34707 w 34706"/>
                  <a:gd name="connsiteY2" fmla="*/ 0 h 9236"/>
                </a:gdLst>
                <a:ahLst/>
                <a:cxnLst>
                  <a:cxn ang="0">
                    <a:pos x="connsiteX0" y="connsiteY0"/>
                  </a:cxn>
                  <a:cxn ang="0">
                    <a:pos x="connsiteX1" y="connsiteY1"/>
                  </a:cxn>
                  <a:cxn ang="0">
                    <a:pos x="connsiteX2" y="connsiteY2"/>
                  </a:cxn>
                </a:cxnLst>
                <a:rect l="l" t="t" r="r" b="b"/>
                <a:pathLst>
                  <a:path w="34706" h="9236">
                    <a:moveTo>
                      <a:pt x="34707" y="0"/>
                    </a:moveTo>
                    <a:cubicBezTo>
                      <a:pt x="34707" y="0"/>
                      <a:pt x="13323" y="2533"/>
                      <a:pt x="0" y="9236"/>
                    </a:cubicBezTo>
                    <a:cubicBezTo>
                      <a:pt x="0" y="9236"/>
                      <a:pt x="27799" y="3528"/>
                      <a:pt x="34707" y="0"/>
                    </a:cubicBezTo>
                    <a:close/>
                  </a:path>
                </a:pathLst>
              </a:custGeom>
              <a:solidFill>
                <a:srgbClr val="495A7F"/>
              </a:solidFill>
              <a:ln w="822" cap="flat">
                <a:noFill/>
                <a:prstDash val="solid"/>
                <a:miter/>
              </a:ln>
            </p:spPr>
            <p:txBody>
              <a:bodyPr rtlCol="0" anchor="ctr"/>
              <a:lstStyle/>
              <a:p>
                <a:endParaRPr lang="en-US"/>
              </a:p>
            </p:txBody>
          </p:sp>
          <p:sp>
            <p:nvSpPr>
              <p:cNvPr id="700" name="Freeform 699">
                <a:extLst>
                  <a:ext uri="{FF2B5EF4-FFF2-40B4-BE49-F238E27FC236}">
                    <a16:creationId xmlns:a16="http://schemas.microsoft.com/office/drawing/2014/main" id="{CB66FE19-F03E-AF9D-19B7-6E901559A1FF}"/>
                  </a:ext>
                </a:extLst>
              </p:cNvPr>
              <p:cNvSpPr/>
              <p:nvPr/>
            </p:nvSpPr>
            <p:spPr>
              <a:xfrm>
                <a:off x="8209807" y="4466976"/>
                <a:ext cx="36212" cy="1914"/>
              </a:xfrm>
              <a:custGeom>
                <a:avLst/>
                <a:gdLst>
                  <a:gd name="connsiteX0" fmla="*/ 36213 w 36212"/>
                  <a:gd name="connsiteY0" fmla="*/ 1915 h 1914"/>
                  <a:gd name="connsiteX1" fmla="*/ 0 w 36212"/>
                  <a:gd name="connsiteY1" fmla="*/ 1495 h 1914"/>
                  <a:gd name="connsiteX2" fmla="*/ 36213 w 36212"/>
                  <a:gd name="connsiteY2" fmla="*/ 1915 h 1914"/>
                </a:gdLst>
                <a:ahLst/>
                <a:cxnLst>
                  <a:cxn ang="0">
                    <a:pos x="connsiteX0" y="connsiteY0"/>
                  </a:cxn>
                  <a:cxn ang="0">
                    <a:pos x="connsiteX1" y="connsiteY1"/>
                  </a:cxn>
                  <a:cxn ang="0">
                    <a:pos x="connsiteX2" y="connsiteY2"/>
                  </a:cxn>
                </a:cxnLst>
                <a:rect l="l" t="t" r="r" b="b"/>
                <a:pathLst>
                  <a:path w="36212" h="1914">
                    <a:moveTo>
                      <a:pt x="36213" y="1915"/>
                    </a:moveTo>
                    <a:cubicBezTo>
                      <a:pt x="36213" y="1915"/>
                      <a:pt x="12946" y="-2099"/>
                      <a:pt x="0" y="1495"/>
                    </a:cubicBezTo>
                    <a:cubicBezTo>
                      <a:pt x="8" y="1487"/>
                      <a:pt x="8685" y="1791"/>
                      <a:pt x="36213" y="1915"/>
                    </a:cubicBezTo>
                    <a:close/>
                  </a:path>
                </a:pathLst>
              </a:custGeom>
              <a:solidFill>
                <a:srgbClr val="495A7F"/>
              </a:solidFill>
              <a:ln w="822" cap="flat">
                <a:noFill/>
                <a:prstDash val="solid"/>
                <a:miter/>
              </a:ln>
            </p:spPr>
            <p:txBody>
              <a:bodyPr rtlCol="0" anchor="ctr"/>
              <a:lstStyle/>
              <a:p>
                <a:endParaRPr lang="en-US"/>
              </a:p>
            </p:txBody>
          </p:sp>
        </p:grpSp>
        <p:grpSp>
          <p:nvGrpSpPr>
            <p:cNvPr id="701" name="Graphic 2">
              <a:extLst>
                <a:ext uri="{FF2B5EF4-FFF2-40B4-BE49-F238E27FC236}">
                  <a16:creationId xmlns:a16="http://schemas.microsoft.com/office/drawing/2014/main" id="{16F446FA-E3D5-02FA-4F4A-48FA05FF29F0}"/>
                </a:ext>
              </a:extLst>
            </p:cNvPr>
            <p:cNvGrpSpPr/>
            <p:nvPr/>
          </p:nvGrpSpPr>
          <p:grpSpPr>
            <a:xfrm>
              <a:off x="7347407" y="6028844"/>
              <a:ext cx="1057527" cy="1180139"/>
              <a:chOff x="7316743" y="3579172"/>
              <a:chExt cx="1057527" cy="1180139"/>
            </a:xfrm>
          </p:grpSpPr>
          <p:sp>
            <p:nvSpPr>
              <p:cNvPr id="702" name="Freeform 701">
                <a:extLst>
                  <a:ext uri="{FF2B5EF4-FFF2-40B4-BE49-F238E27FC236}">
                    <a16:creationId xmlns:a16="http://schemas.microsoft.com/office/drawing/2014/main" id="{60886ADC-94B2-6374-6B0B-710AB644BB2A}"/>
                  </a:ext>
                </a:extLst>
              </p:cNvPr>
              <p:cNvSpPr/>
              <p:nvPr/>
            </p:nvSpPr>
            <p:spPr>
              <a:xfrm>
                <a:off x="7353610" y="4568563"/>
                <a:ext cx="414402" cy="147217"/>
              </a:xfrm>
              <a:custGeom>
                <a:avLst/>
                <a:gdLst>
                  <a:gd name="connsiteX0" fmla="*/ 414403 w 414402"/>
                  <a:gd name="connsiteY0" fmla="*/ 114320 h 147217"/>
                  <a:gd name="connsiteX1" fmla="*/ 168491 w 414402"/>
                  <a:gd name="connsiteY1" fmla="*/ 0 h 147217"/>
                  <a:gd name="connsiteX2" fmla="*/ 5647 w 414402"/>
                  <a:gd name="connsiteY2" fmla="*/ 44412 h 147217"/>
                  <a:gd name="connsiteX3" fmla="*/ 300313 w 414402"/>
                  <a:gd name="connsiteY3" fmla="*/ 146832 h 147217"/>
                  <a:gd name="connsiteX4" fmla="*/ 414403 w 414402"/>
                  <a:gd name="connsiteY4" fmla="*/ 114320 h 147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402" h="147217">
                    <a:moveTo>
                      <a:pt x="414403" y="114320"/>
                    </a:moveTo>
                    <a:cubicBezTo>
                      <a:pt x="414403" y="114320"/>
                      <a:pt x="250119" y="0"/>
                      <a:pt x="168491" y="0"/>
                    </a:cubicBezTo>
                    <a:cubicBezTo>
                      <a:pt x="86863" y="0"/>
                      <a:pt x="-26692" y="23563"/>
                      <a:pt x="5647" y="44412"/>
                    </a:cubicBezTo>
                    <a:cubicBezTo>
                      <a:pt x="12523" y="48845"/>
                      <a:pt x="208190" y="142292"/>
                      <a:pt x="300313" y="146832"/>
                    </a:cubicBezTo>
                    <a:cubicBezTo>
                      <a:pt x="392435" y="151371"/>
                      <a:pt x="414403" y="114320"/>
                      <a:pt x="414403" y="114320"/>
                    </a:cubicBezTo>
                    <a:close/>
                  </a:path>
                </a:pathLst>
              </a:custGeom>
              <a:solidFill>
                <a:srgbClr val="998C8A"/>
              </a:solidFill>
              <a:ln w="822" cap="flat">
                <a:noFill/>
                <a:prstDash val="solid"/>
                <a:miter/>
              </a:ln>
            </p:spPr>
            <p:txBody>
              <a:bodyPr rtlCol="0" anchor="ctr"/>
              <a:lstStyle/>
              <a:p>
                <a:endParaRPr lang="en-US"/>
              </a:p>
            </p:txBody>
          </p:sp>
          <p:grpSp>
            <p:nvGrpSpPr>
              <p:cNvPr id="703" name="Graphic 2">
                <a:extLst>
                  <a:ext uri="{FF2B5EF4-FFF2-40B4-BE49-F238E27FC236}">
                    <a16:creationId xmlns:a16="http://schemas.microsoft.com/office/drawing/2014/main" id="{D1FDCE54-3868-F630-AC1E-A8011A0F1262}"/>
                  </a:ext>
                </a:extLst>
              </p:cNvPr>
              <p:cNvGrpSpPr/>
              <p:nvPr/>
            </p:nvGrpSpPr>
            <p:grpSpPr>
              <a:xfrm>
                <a:off x="7583505" y="4065226"/>
                <a:ext cx="419466" cy="526349"/>
                <a:chOff x="7583505" y="4065226"/>
                <a:chExt cx="419466" cy="526349"/>
              </a:xfrm>
            </p:grpSpPr>
            <p:sp>
              <p:nvSpPr>
                <p:cNvPr id="704" name="Freeform 703">
                  <a:extLst>
                    <a:ext uri="{FF2B5EF4-FFF2-40B4-BE49-F238E27FC236}">
                      <a16:creationId xmlns:a16="http://schemas.microsoft.com/office/drawing/2014/main" id="{6407BF23-8258-3002-EFDD-27D32929A987}"/>
                    </a:ext>
                  </a:extLst>
                </p:cNvPr>
                <p:cNvSpPr/>
                <p:nvPr/>
              </p:nvSpPr>
              <p:spPr>
                <a:xfrm>
                  <a:off x="7583505" y="4065226"/>
                  <a:ext cx="409207" cy="526349"/>
                </a:xfrm>
                <a:custGeom>
                  <a:avLst/>
                  <a:gdLst>
                    <a:gd name="connsiteX0" fmla="*/ 650 w 409207"/>
                    <a:gd name="connsiteY0" fmla="*/ 275717 h 526349"/>
                    <a:gd name="connsiteX1" fmla="*/ 220769 w 409207"/>
                    <a:gd name="connsiteY1" fmla="*/ 526046 h 526349"/>
                    <a:gd name="connsiteX2" fmla="*/ 408558 w 409207"/>
                    <a:gd name="connsiteY2" fmla="*/ 250633 h 526349"/>
                    <a:gd name="connsiteX3" fmla="*/ 188439 w 409207"/>
                    <a:gd name="connsiteY3" fmla="*/ 304 h 526349"/>
                    <a:gd name="connsiteX4" fmla="*/ 650 w 409207"/>
                    <a:gd name="connsiteY4" fmla="*/ 275717 h 526349"/>
                    <a:gd name="connsiteX5" fmla="*/ 215316 w 409207"/>
                    <a:gd name="connsiteY5" fmla="*/ 34313 h 526349"/>
                    <a:gd name="connsiteX6" fmla="*/ 405631 w 409207"/>
                    <a:gd name="connsiteY6" fmla="*/ 249712 h 526349"/>
                    <a:gd name="connsiteX7" fmla="*/ 243140 w 409207"/>
                    <a:gd name="connsiteY7" fmla="*/ 486815 h 526349"/>
                    <a:gd name="connsiteX8" fmla="*/ 52825 w 409207"/>
                    <a:gd name="connsiteY8" fmla="*/ 271408 h 526349"/>
                    <a:gd name="connsiteX9" fmla="*/ 215316 w 409207"/>
                    <a:gd name="connsiteY9" fmla="*/ 34313 h 526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9207" h="526349">
                      <a:moveTo>
                        <a:pt x="650" y="275717"/>
                      </a:moveTo>
                      <a:cubicBezTo>
                        <a:pt x="9581" y="420896"/>
                        <a:pt x="108127" y="532971"/>
                        <a:pt x="220769" y="526046"/>
                      </a:cubicBezTo>
                      <a:cubicBezTo>
                        <a:pt x="333411" y="519120"/>
                        <a:pt x="417482" y="395811"/>
                        <a:pt x="408558" y="250633"/>
                      </a:cubicBezTo>
                      <a:cubicBezTo>
                        <a:pt x="399626" y="105454"/>
                        <a:pt x="301081" y="-6621"/>
                        <a:pt x="188439" y="304"/>
                      </a:cubicBezTo>
                      <a:cubicBezTo>
                        <a:pt x="75797" y="7229"/>
                        <a:pt x="-8274" y="130539"/>
                        <a:pt x="650" y="275717"/>
                      </a:cubicBezTo>
                      <a:close/>
                      <a:moveTo>
                        <a:pt x="215316" y="34313"/>
                      </a:moveTo>
                      <a:cubicBezTo>
                        <a:pt x="312743" y="28317"/>
                        <a:pt x="397949" y="124757"/>
                        <a:pt x="405631" y="249712"/>
                      </a:cubicBezTo>
                      <a:cubicBezTo>
                        <a:pt x="413312" y="374666"/>
                        <a:pt x="340567" y="480819"/>
                        <a:pt x="243140" y="486815"/>
                      </a:cubicBezTo>
                      <a:cubicBezTo>
                        <a:pt x="145713" y="492802"/>
                        <a:pt x="60508" y="396370"/>
                        <a:pt x="52825" y="271408"/>
                      </a:cubicBezTo>
                      <a:cubicBezTo>
                        <a:pt x="45144" y="146445"/>
                        <a:pt x="117897" y="40308"/>
                        <a:pt x="215316" y="34313"/>
                      </a:cubicBezTo>
                      <a:close/>
                    </a:path>
                  </a:pathLst>
                </a:custGeom>
                <a:solidFill>
                  <a:srgbClr val="998C8A"/>
                </a:solidFill>
                <a:ln w="822" cap="flat">
                  <a:noFill/>
                  <a:prstDash val="solid"/>
                  <a:miter/>
                </a:ln>
              </p:spPr>
              <p:txBody>
                <a:bodyPr rtlCol="0" anchor="ctr"/>
                <a:lstStyle/>
                <a:p>
                  <a:endParaRPr lang="en-US"/>
                </a:p>
              </p:txBody>
            </p:sp>
            <p:sp>
              <p:nvSpPr>
                <p:cNvPr id="705" name="Freeform 704">
                  <a:extLst>
                    <a:ext uri="{FF2B5EF4-FFF2-40B4-BE49-F238E27FC236}">
                      <a16:creationId xmlns:a16="http://schemas.microsoft.com/office/drawing/2014/main" id="{F1D865B5-5FEA-934C-404D-9FA9FBF2FA23}"/>
                    </a:ext>
                  </a:extLst>
                </p:cNvPr>
                <p:cNvSpPr/>
                <p:nvPr/>
              </p:nvSpPr>
              <p:spPr>
                <a:xfrm rot="-211213">
                  <a:off x="7635921" y="4098970"/>
                  <a:ext cx="353466" cy="453343"/>
                </a:xfrm>
                <a:custGeom>
                  <a:avLst/>
                  <a:gdLst>
                    <a:gd name="connsiteX0" fmla="*/ 353466 w 353466"/>
                    <a:gd name="connsiteY0" fmla="*/ 226672 h 453343"/>
                    <a:gd name="connsiteX1" fmla="*/ 176733 w 353466"/>
                    <a:gd name="connsiteY1" fmla="*/ 453343 h 453343"/>
                    <a:gd name="connsiteX2" fmla="*/ 0 w 353466"/>
                    <a:gd name="connsiteY2" fmla="*/ 226672 h 453343"/>
                    <a:gd name="connsiteX3" fmla="*/ 176733 w 353466"/>
                    <a:gd name="connsiteY3" fmla="*/ 0 h 453343"/>
                    <a:gd name="connsiteX4" fmla="*/ 353466 w 353466"/>
                    <a:gd name="connsiteY4" fmla="*/ 226672 h 453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466" h="453343">
                      <a:moveTo>
                        <a:pt x="353466" y="226672"/>
                      </a:moveTo>
                      <a:cubicBezTo>
                        <a:pt x="353466" y="351859"/>
                        <a:pt x="274340" y="453343"/>
                        <a:pt x="176733" y="453343"/>
                      </a:cubicBezTo>
                      <a:cubicBezTo>
                        <a:pt x="79126" y="453343"/>
                        <a:pt x="0" y="351859"/>
                        <a:pt x="0" y="226672"/>
                      </a:cubicBezTo>
                      <a:cubicBezTo>
                        <a:pt x="0" y="101484"/>
                        <a:pt x="79127" y="0"/>
                        <a:pt x="176733" y="0"/>
                      </a:cubicBezTo>
                      <a:cubicBezTo>
                        <a:pt x="274340" y="0"/>
                        <a:pt x="353466" y="101484"/>
                        <a:pt x="353466" y="226672"/>
                      </a:cubicBezTo>
                      <a:close/>
                    </a:path>
                  </a:pathLst>
                </a:custGeom>
                <a:solidFill>
                  <a:srgbClr val="FFFFFF">
                    <a:alpha val="56000"/>
                  </a:srgbClr>
                </a:solidFill>
                <a:ln w="822" cap="flat">
                  <a:noFill/>
                  <a:prstDash val="solid"/>
                  <a:miter/>
                </a:ln>
              </p:spPr>
              <p:txBody>
                <a:bodyPr rtlCol="0" anchor="ctr"/>
                <a:lstStyle/>
                <a:p>
                  <a:endParaRPr lang="en-US"/>
                </a:p>
              </p:txBody>
            </p:sp>
            <p:sp>
              <p:nvSpPr>
                <p:cNvPr id="706" name="Freeform 705">
                  <a:extLst>
                    <a:ext uri="{FF2B5EF4-FFF2-40B4-BE49-F238E27FC236}">
                      <a16:creationId xmlns:a16="http://schemas.microsoft.com/office/drawing/2014/main" id="{19BA8DBA-42A6-8045-FC85-475CB867C8FC}"/>
                    </a:ext>
                  </a:extLst>
                </p:cNvPr>
                <p:cNvSpPr/>
                <p:nvPr/>
              </p:nvSpPr>
              <p:spPr>
                <a:xfrm>
                  <a:off x="7808691" y="4292344"/>
                  <a:ext cx="35184" cy="42948"/>
                </a:xfrm>
                <a:custGeom>
                  <a:avLst/>
                  <a:gdLst>
                    <a:gd name="connsiteX0" fmla="*/ 35184 w 35184"/>
                    <a:gd name="connsiteY0" fmla="*/ 21474 h 42948"/>
                    <a:gd name="connsiteX1" fmla="*/ 17593 w 35184"/>
                    <a:gd name="connsiteY1" fmla="*/ 42948 h 42948"/>
                    <a:gd name="connsiteX2" fmla="*/ 1 w 35184"/>
                    <a:gd name="connsiteY2" fmla="*/ 21474 h 42948"/>
                    <a:gd name="connsiteX3" fmla="*/ 17593 w 35184"/>
                    <a:gd name="connsiteY3" fmla="*/ 0 h 42948"/>
                    <a:gd name="connsiteX4" fmla="*/ 35184 w 35184"/>
                    <a:gd name="connsiteY4" fmla="*/ 21474 h 42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84" h="42948">
                      <a:moveTo>
                        <a:pt x="35184" y="21474"/>
                      </a:moveTo>
                      <a:cubicBezTo>
                        <a:pt x="35184" y="33334"/>
                        <a:pt x="27309" y="42948"/>
                        <a:pt x="17593" y="42948"/>
                      </a:cubicBezTo>
                      <a:cubicBezTo>
                        <a:pt x="7877" y="42948"/>
                        <a:pt x="1" y="33334"/>
                        <a:pt x="1" y="21474"/>
                      </a:cubicBezTo>
                      <a:cubicBezTo>
                        <a:pt x="1" y="9614"/>
                        <a:pt x="7877" y="0"/>
                        <a:pt x="17593" y="0"/>
                      </a:cubicBezTo>
                      <a:cubicBezTo>
                        <a:pt x="27309" y="0"/>
                        <a:pt x="35184" y="9614"/>
                        <a:pt x="35184" y="21474"/>
                      </a:cubicBezTo>
                      <a:close/>
                    </a:path>
                  </a:pathLst>
                </a:custGeom>
                <a:solidFill>
                  <a:srgbClr val="998C8A"/>
                </a:solidFill>
                <a:ln w="822" cap="flat">
                  <a:noFill/>
                  <a:prstDash val="solid"/>
                  <a:miter/>
                </a:ln>
              </p:spPr>
              <p:txBody>
                <a:bodyPr rtlCol="0" anchor="ctr"/>
                <a:lstStyle/>
                <a:p>
                  <a:endParaRPr lang="en-US"/>
                </a:p>
              </p:txBody>
            </p:sp>
          </p:grpSp>
          <p:sp>
            <p:nvSpPr>
              <p:cNvPr id="707" name="Freeform 706">
                <a:extLst>
                  <a:ext uri="{FF2B5EF4-FFF2-40B4-BE49-F238E27FC236}">
                    <a16:creationId xmlns:a16="http://schemas.microsoft.com/office/drawing/2014/main" id="{AAEEAA3F-B7D1-2AA1-1356-F59A3FE5D011}"/>
                  </a:ext>
                </a:extLst>
              </p:cNvPr>
              <p:cNvSpPr/>
              <p:nvPr/>
            </p:nvSpPr>
            <p:spPr>
              <a:xfrm>
                <a:off x="7316743" y="4498776"/>
                <a:ext cx="229250" cy="140025"/>
              </a:xfrm>
              <a:custGeom>
                <a:avLst/>
                <a:gdLst>
                  <a:gd name="connsiteX0" fmla="*/ 226569 w 229250"/>
                  <a:gd name="connsiteY0" fmla="*/ 117037 h 140025"/>
                  <a:gd name="connsiteX1" fmla="*/ 218098 w 229250"/>
                  <a:gd name="connsiteY1" fmla="*/ 140024 h 140025"/>
                  <a:gd name="connsiteX2" fmla="*/ 146701 w 229250"/>
                  <a:gd name="connsiteY2" fmla="*/ 132096 h 140025"/>
                  <a:gd name="connsiteX3" fmla="*/ 13720 w 229250"/>
                  <a:gd name="connsiteY3" fmla="*/ 119842 h 140025"/>
                  <a:gd name="connsiteX4" fmla="*/ 34 w 229250"/>
                  <a:gd name="connsiteY4" fmla="*/ 106526 h 140025"/>
                  <a:gd name="connsiteX5" fmla="*/ 2230 w 229250"/>
                  <a:gd name="connsiteY5" fmla="*/ 96435 h 140025"/>
                  <a:gd name="connsiteX6" fmla="*/ 72443 w 229250"/>
                  <a:gd name="connsiteY6" fmla="*/ 70059 h 140025"/>
                  <a:gd name="connsiteX7" fmla="*/ 141956 w 229250"/>
                  <a:gd name="connsiteY7" fmla="*/ 2980 h 140025"/>
                  <a:gd name="connsiteX8" fmla="*/ 173596 w 229250"/>
                  <a:gd name="connsiteY8" fmla="*/ 8967 h 140025"/>
                  <a:gd name="connsiteX9" fmla="*/ 178053 w 229250"/>
                  <a:gd name="connsiteY9" fmla="*/ 43124 h 140025"/>
                  <a:gd name="connsiteX10" fmla="*/ 227927 w 229250"/>
                  <a:gd name="connsiteY10" fmla="*/ 55222 h 140025"/>
                  <a:gd name="connsiteX11" fmla="*/ 226569 w 229250"/>
                  <a:gd name="connsiteY11" fmla="*/ 117037 h 14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9250" h="140025">
                    <a:moveTo>
                      <a:pt x="226569" y="117037"/>
                    </a:moveTo>
                    <a:cubicBezTo>
                      <a:pt x="224686" y="130270"/>
                      <a:pt x="221840" y="140148"/>
                      <a:pt x="218098" y="140024"/>
                    </a:cubicBezTo>
                    <a:cubicBezTo>
                      <a:pt x="208435" y="139695"/>
                      <a:pt x="193631" y="136710"/>
                      <a:pt x="146701" y="132096"/>
                    </a:cubicBezTo>
                    <a:cubicBezTo>
                      <a:pt x="99781" y="127490"/>
                      <a:pt x="27283" y="125015"/>
                      <a:pt x="13720" y="119842"/>
                    </a:cubicBezTo>
                    <a:cubicBezTo>
                      <a:pt x="3727" y="116034"/>
                      <a:pt x="-426" y="113846"/>
                      <a:pt x="34" y="106526"/>
                    </a:cubicBezTo>
                    <a:cubicBezTo>
                      <a:pt x="199" y="103911"/>
                      <a:pt x="956" y="100654"/>
                      <a:pt x="2230" y="96435"/>
                    </a:cubicBezTo>
                    <a:cubicBezTo>
                      <a:pt x="7091" y="80380"/>
                      <a:pt x="34701" y="76227"/>
                      <a:pt x="72443" y="70059"/>
                    </a:cubicBezTo>
                    <a:cubicBezTo>
                      <a:pt x="110185" y="63890"/>
                      <a:pt x="141956" y="2980"/>
                      <a:pt x="141956" y="2980"/>
                    </a:cubicBezTo>
                    <a:cubicBezTo>
                      <a:pt x="145394" y="-4027"/>
                      <a:pt x="162690" y="2709"/>
                      <a:pt x="173596" y="8967"/>
                    </a:cubicBezTo>
                    <a:cubicBezTo>
                      <a:pt x="184501" y="15226"/>
                      <a:pt x="165947" y="14725"/>
                      <a:pt x="178053" y="43124"/>
                    </a:cubicBezTo>
                    <a:cubicBezTo>
                      <a:pt x="190159" y="71523"/>
                      <a:pt x="227927" y="55222"/>
                      <a:pt x="227927" y="55222"/>
                    </a:cubicBezTo>
                    <a:cubicBezTo>
                      <a:pt x="230106" y="66604"/>
                      <a:pt x="229555" y="96040"/>
                      <a:pt x="226569" y="117037"/>
                    </a:cubicBezTo>
                    <a:close/>
                  </a:path>
                </a:pathLst>
              </a:custGeom>
              <a:solidFill>
                <a:srgbClr val="FFFFFF"/>
              </a:solidFill>
              <a:ln w="822" cap="flat">
                <a:noFill/>
                <a:prstDash val="solid"/>
                <a:miter/>
              </a:ln>
            </p:spPr>
            <p:txBody>
              <a:bodyPr rtlCol="0" anchor="ctr"/>
              <a:lstStyle/>
              <a:p>
                <a:endParaRPr lang="en-US"/>
              </a:p>
            </p:txBody>
          </p:sp>
          <p:sp>
            <p:nvSpPr>
              <p:cNvPr id="708" name="Freeform 707">
                <a:extLst>
                  <a:ext uri="{FF2B5EF4-FFF2-40B4-BE49-F238E27FC236}">
                    <a16:creationId xmlns:a16="http://schemas.microsoft.com/office/drawing/2014/main" id="{52B08F56-51F3-A723-9BEB-42CE4A6313FC}"/>
                  </a:ext>
                </a:extLst>
              </p:cNvPr>
              <p:cNvSpPr/>
              <p:nvPr/>
            </p:nvSpPr>
            <p:spPr>
              <a:xfrm>
                <a:off x="7316743" y="4605302"/>
                <a:ext cx="226569" cy="33499"/>
              </a:xfrm>
              <a:custGeom>
                <a:avLst/>
                <a:gdLst>
                  <a:gd name="connsiteX0" fmla="*/ 226569 w 226569"/>
                  <a:gd name="connsiteY0" fmla="*/ 10511 h 33499"/>
                  <a:gd name="connsiteX1" fmla="*/ 218098 w 226569"/>
                  <a:gd name="connsiteY1" fmla="*/ 33498 h 33499"/>
                  <a:gd name="connsiteX2" fmla="*/ 146701 w 226569"/>
                  <a:gd name="connsiteY2" fmla="*/ 25570 h 33499"/>
                  <a:gd name="connsiteX3" fmla="*/ 13720 w 226569"/>
                  <a:gd name="connsiteY3" fmla="*/ 13316 h 33499"/>
                  <a:gd name="connsiteX4" fmla="*/ 34 w 226569"/>
                  <a:gd name="connsiteY4" fmla="*/ 0 h 33499"/>
                  <a:gd name="connsiteX5" fmla="*/ 226569 w 226569"/>
                  <a:gd name="connsiteY5" fmla="*/ 10511 h 3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569" h="33499">
                    <a:moveTo>
                      <a:pt x="226569" y="10511"/>
                    </a:moveTo>
                    <a:cubicBezTo>
                      <a:pt x="224686" y="23744"/>
                      <a:pt x="221840" y="33622"/>
                      <a:pt x="218098" y="33498"/>
                    </a:cubicBezTo>
                    <a:cubicBezTo>
                      <a:pt x="208435" y="33169"/>
                      <a:pt x="193631" y="30184"/>
                      <a:pt x="146701" y="25570"/>
                    </a:cubicBezTo>
                    <a:cubicBezTo>
                      <a:pt x="99781" y="20964"/>
                      <a:pt x="27283" y="18489"/>
                      <a:pt x="13720" y="13316"/>
                    </a:cubicBezTo>
                    <a:cubicBezTo>
                      <a:pt x="3727" y="9508"/>
                      <a:pt x="-426" y="7320"/>
                      <a:pt x="34" y="0"/>
                    </a:cubicBezTo>
                    <a:lnTo>
                      <a:pt x="226569" y="10511"/>
                    </a:lnTo>
                    <a:close/>
                  </a:path>
                </a:pathLst>
              </a:custGeom>
              <a:solidFill>
                <a:srgbClr val="2C2D30"/>
              </a:solidFill>
              <a:ln w="822" cap="flat">
                <a:noFill/>
                <a:prstDash val="solid"/>
                <a:miter/>
              </a:ln>
            </p:spPr>
            <p:txBody>
              <a:bodyPr rtlCol="0" anchor="ctr"/>
              <a:lstStyle/>
              <a:p>
                <a:endParaRPr lang="en-US"/>
              </a:p>
            </p:txBody>
          </p:sp>
          <p:sp>
            <p:nvSpPr>
              <p:cNvPr id="709" name="Freeform 708">
                <a:extLst>
                  <a:ext uri="{FF2B5EF4-FFF2-40B4-BE49-F238E27FC236}">
                    <a16:creationId xmlns:a16="http://schemas.microsoft.com/office/drawing/2014/main" id="{895BEAE2-06AF-F7BB-6191-77B1E1E0D542}"/>
                  </a:ext>
                </a:extLst>
              </p:cNvPr>
              <p:cNvSpPr/>
              <p:nvPr/>
            </p:nvSpPr>
            <p:spPr>
              <a:xfrm>
                <a:off x="7687405" y="4231280"/>
                <a:ext cx="321845" cy="133942"/>
              </a:xfrm>
              <a:custGeom>
                <a:avLst/>
                <a:gdLst>
                  <a:gd name="connsiteX0" fmla="*/ 304133 w 321845"/>
                  <a:gd name="connsiteY0" fmla="*/ 125198 h 133942"/>
                  <a:gd name="connsiteX1" fmla="*/ 6448 w 321845"/>
                  <a:gd name="connsiteY1" fmla="*/ 127987 h 133942"/>
                  <a:gd name="connsiteX2" fmla="*/ 198103 w 321845"/>
                  <a:gd name="connsiteY2" fmla="*/ 88 h 133942"/>
                  <a:gd name="connsiteX3" fmla="*/ 304133 w 321845"/>
                  <a:gd name="connsiteY3" fmla="*/ 125198 h 133942"/>
                </a:gdLst>
                <a:ahLst/>
                <a:cxnLst>
                  <a:cxn ang="0">
                    <a:pos x="connsiteX0" y="connsiteY0"/>
                  </a:cxn>
                  <a:cxn ang="0">
                    <a:pos x="connsiteX1" y="connsiteY1"/>
                  </a:cxn>
                  <a:cxn ang="0">
                    <a:pos x="connsiteX2" y="connsiteY2"/>
                  </a:cxn>
                  <a:cxn ang="0">
                    <a:pos x="connsiteX3" y="connsiteY3"/>
                  </a:cxn>
                </a:cxnLst>
                <a:rect l="l" t="t" r="r" b="b"/>
                <a:pathLst>
                  <a:path w="321845" h="133942">
                    <a:moveTo>
                      <a:pt x="304133" y="125198"/>
                    </a:moveTo>
                    <a:cubicBezTo>
                      <a:pt x="304133" y="125198"/>
                      <a:pt x="20775" y="142857"/>
                      <a:pt x="6448" y="127987"/>
                    </a:cubicBezTo>
                    <a:cubicBezTo>
                      <a:pt x="-13102" y="107689"/>
                      <a:pt x="1513" y="-3564"/>
                      <a:pt x="198103" y="88"/>
                    </a:cubicBezTo>
                    <a:cubicBezTo>
                      <a:pt x="388038" y="3624"/>
                      <a:pt x="302241" y="102154"/>
                      <a:pt x="304133" y="125198"/>
                    </a:cubicBezTo>
                    <a:close/>
                  </a:path>
                </a:pathLst>
              </a:custGeom>
              <a:solidFill>
                <a:srgbClr val="998C8A"/>
              </a:solidFill>
              <a:ln w="822" cap="flat">
                <a:noFill/>
                <a:prstDash val="solid"/>
                <a:miter/>
              </a:ln>
            </p:spPr>
            <p:txBody>
              <a:bodyPr rtlCol="0" anchor="ctr"/>
              <a:lstStyle/>
              <a:p>
                <a:endParaRPr lang="en-US"/>
              </a:p>
            </p:txBody>
          </p:sp>
          <p:sp>
            <p:nvSpPr>
              <p:cNvPr id="710" name="Freeform 709">
                <a:extLst>
                  <a:ext uri="{FF2B5EF4-FFF2-40B4-BE49-F238E27FC236}">
                    <a16:creationId xmlns:a16="http://schemas.microsoft.com/office/drawing/2014/main" id="{50B625C8-240A-B8C7-D4D5-E72146893B66}"/>
                  </a:ext>
                </a:extLst>
              </p:cNvPr>
              <p:cNvSpPr/>
              <p:nvPr/>
            </p:nvSpPr>
            <p:spPr>
              <a:xfrm>
                <a:off x="7522064" y="4349466"/>
                <a:ext cx="438623" cy="372162"/>
              </a:xfrm>
              <a:custGeom>
                <a:avLst/>
                <a:gdLst>
                  <a:gd name="connsiteX0" fmla="*/ 41241 w 438623"/>
                  <a:gd name="connsiteY0" fmla="*/ 340309 h 372162"/>
                  <a:gd name="connsiteX1" fmla="*/ 10877 w 438623"/>
                  <a:gd name="connsiteY1" fmla="*/ 324165 h 372162"/>
                  <a:gd name="connsiteX2" fmla="*/ 423 w 438623"/>
                  <a:gd name="connsiteY2" fmla="*/ 304278 h 372162"/>
                  <a:gd name="connsiteX3" fmla="*/ 26257 w 438623"/>
                  <a:gd name="connsiteY3" fmla="*/ 289449 h 372162"/>
                  <a:gd name="connsiteX4" fmla="*/ 63579 w 438623"/>
                  <a:gd name="connsiteY4" fmla="*/ 287549 h 372162"/>
                  <a:gd name="connsiteX5" fmla="*/ 115369 w 438623"/>
                  <a:gd name="connsiteY5" fmla="*/ 289844 h 372162"/>
                  <a:gd name="connsiteX6" fmla="*/ 113806 w 438623"/>
                  <a:gd name="connsiteY6" fmla="*/ 308415 h 372162"/>
                  <a:gd name="connsiteX7" fmla="*/ 68539 w 438623"/>
                  <a:gd name="connsiteY7" fmla="*/ 306235 h 372162"/>
                  <a:gd name="connsiteX8" fmla="*/ 21931 w 438623"/>
                  <a:gd name="connsiteY8" fmla="*/ 309188 h 372162"/>
                  <a:gd name="connsiteX9" fmla="*/ 48668 w 438623"/>
                  <a:gd name="connsiteY9" fmla="*/ 323211 h 372162"/>
                  <a:gd name="connsiteX10" fmla="*/ 180178 w 438623"/>
                  <a:gd name="connsiteY10" fmla="*/ 353526 h 372162"/>
                  <a:gd name="connsiteX11" fmla="*/ 180646 w 438623"/>
                  <a:gd name="connsiteY11" fmla="*/ 353526 h 372162"/>
                  <a:gd name="connsiteX12" fmla="*/ 235643 w 438623"/>
                  <a:gd name="connsiteY12" fmla="*/ 342538 h 372162"/>
                  <a:gd name="connsiteX13" fmla="*/ 245291 w 438623"/>
                  <a:gd name="connsiteY13" fmla="*/ 275509 h 372162"/>
                  <a:gd name="connsiteX14" fmla="*/ 265153 w 438623"/>
                  <a:gd name="connsiteY14" fmla="*/ 135553 h 372162"/>
                  <a:gd name="connsiteX15" fmla="*/ 296373 w 438623"/>
                  <a:gd name="connsiteY15" fmla="*/ 29934 h 372162"/>
                  <a:gd name="connsiteX16" fmla="*/ 438623 w 438623"/>
                  <a:gd name="connsiteY16" fmla="*/ 9307 h 372162"/>
                  <a:gd name="connsiteX17" fmla="*/ 433376 w 438623"/>
                  <a:gd name="connsiteY17" fmla="*/ 27187 h 372162"/>
                  <a:gd name="connsiteX18" fmla="*/ 381833 w 438623"/>
                  <a:gd name="connsiteY18" fmla="*/ 18864 h 372162"/>
                  <a:gd name="connsiteX19" fmla="*/ 311391 w 438623"/>
                  <a:gd name="connsiteY19" fmla="*/ 40971 h 372162"/>
                  <a:gd name="connsiteX20" fmla="*/ 283510 w 438623"/>
                  <a:gd name="connsiteY20" fmla="*/ 138802 h 372162"/>
                  <a:gd name="connsiteX21" fmla="*/ 263788 w 438623"/>
                  <a:gd name="connsiteY21" fmla="*/ 277812 h 372162"/>
                  <a:gd name="connsiteX22" fmla="*/ 252208 w 438623"/>
                  <a:gd name="connsiteY22" fmla="*/ 351158 h 372162"/>
                  <a:gd name="connsiteX23" fmla="*/ 227608 w 438623"/>
                  <a:gd name="connsiteY23" fmla="*/ 366496 h 372162"/>
                  <a:gd name="connsiteX24" fmla="*/ 182834 w 438623"/>
                  <a:gd name="connsiteY24" fmla="*/ 372155 h 372162"/>
                  <a:gd name="connsiteX25" fmla="*/ 180613 w 438623"/>
                  <a:gd name="connsiteY25" fmla="*/ 372163 h 372162"/>
                  <a:gd name="connsiteX26" fmla="*/ 41241 w 438623"/>
                  <a:gd name="connsiteY26" fmla="*/ 340309 h 372162"/>
                  <a:gd name="connsiteX27" fmla="*/ 235528 w 438623"/>
                  <a:gd name="connsiteY27" fmla="*/ 342851 h 372162"/>
                  <a:gd name="connsiteX28" fmla="*/ 235528 w 438623"/>
                  <a:gd name="connsiteY28" fmla="*/ 342851 h 372162"/>
                  <a:gd name="connsiteX29" fmla="*/ 235528 w 438623"/>
                  <a:gd name="connsiteY29" fmla="*/ 342851 h 372162"/>
                  <a:gd name="connsiteX30" fmla="*/ 235775 w 438623"/>
                  <a:gd name="connsiteY30" fmla="*/ 342382 h 372162"/>
                  <a:gd name="connsiteX31" fmla="*/ 235775 w 438623"/>
                  <a:gd name="connsiteY31" fmla="*/ 342382 h 372162"/>
                  <a:gd name="connsiteX32" fmla="*/ 235775 w 438623"/>
                  <a:gd name="connsiteY32" fmla="*/ 342382 h 372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38623" h="372162">
                    <a:moveTo>
                      <a:pt x="41241" y="340309"/>
                    </a:moveTo>
                    <a:cubicBezTo>
                      <a:pt x="27318" y="334264"/>
                      <a:pt x="17390" y="328984"/>
                      <a:pt x="10877" y="324165"/>
                    </a:cubicBezTo>
                    <a:cubicBezTo>
                      <a:pt x="2225" y="317766"/>
                      <a:pt x="-1295" y="311071"/>
                      <a:pt x="423" y="304278"/>
                    </a:cubicBezTo>
                    <a:cubicBezTo>
                      <a:pt x="2998" y="294055"/>
                      <a:pt x="15582" y="290987"/>
                      <a:pt x="26257" y="289449"/>
                    </a:cubicBezTo>
                    <a:cubicBezTo>
                      <a:pt x="35600" y="288109"/>
                      <a:pt x="48158" y="287467"/>
                      <a:pt x="63579" y="287549"/>
                    </a:cubicBezTo>
                    <a:cubicBezTo>
                      <a:pt x="89429" y="287689"/>
                      <a:pt x="114324" y="289762"/>
                      <a:pt x="115369" y="289844"/>
                    </a:cubicBezTo>
                    <a:lnTo>
                      <a:pt x="113806" y="308415"/>
                    </a:lnTo>
                    <a:cubicBezTo>
                      <a:pt x="113593" y="308399"/>
                      <a:pt x="91814" y="306581"/>
                      <a:pt x="68539" y="306235"/>
                    </a:cubicBezTo>
                    <a:cubicBezTo>
                      <a:pt x="40797" y="305816"/>
                      <a:pt x="27836" y="307666"/>
                      <a:pt x="21931" y="309188"/>
                    </a:cubicBezTo>
                    <a:cubicBezTo>
                      <a:pt x="25731" y="311984"/>
                      <a:pt x="33387" y="316574"/>
                      <a:pt x="48668" y="323211"/>
                    </a:cubicBezTo>
                    <a:cubicBezTo>
                      <a:pt x="106117" y="348164"/>
                      <a:pt x="151893" y="353468"/>
                      <a:pt x="180178" y="353526"/>
                    </a:cubicBezTo>
                    <a:cubicBezTo>
                      <a:pt x="180334" y="353526"/>
                      <a:pt x="180490" y="353526"/>
                      <a:pt x="180646" y="353526"/>
                    </a:cubicBezTo>
                    <a:cubicBezTo>
                      <a:pt x="215658" y="353526"/>
                      <a:pt x="232904" y="345655"/>
                      <a:pt x="235643" y="342538"/>
                    </a:cubicBezTo>
                    <a:cubicBezTo>
                      <a:pt x="237666" y="336674"/>
                      <a:pt x="241540" y="305594"/>
                      <a:pt x="245291" y="275509"/>
                    </a:cubicBezTo>
                    <a:cubicBezTo>
                      <a:pt x="250488" y="233802"/>
                      <a:pt x="256961" y="181898"/>
                      <a:pt x="265153" y="135553"/>
                    </a:cubicBezTo>
                    <a:cubicBezTo>
                      <a:pt x="275187" y="78821"/>
                      <a:pt x="285106" y="45256"/>
                      <a:pt x="296373" y="29934"/>
                    </a:cubicBezTo>
                    <a:cubicBezTo>
                      <a:pt x="333671" y="-20819"/>
                      <a:pt x="434355" y="8049"/>
                      <a:pt x="438623" y="9307"/>
                    </a:cubicBezTo>
                    <a:lnTo>
                      <a:pt x="433376" y="27187"/>
                    </a:lnTo>
                    <a:cubicBezTo>
                      <a:pt x="433137" y="27122"/>
                      <a:pt x="409245" y="20205"/>
                      <a:pt x="381833" y="18864"/>
                    </a:cubicBezTo>
                    <a:cubicBezTo>
                      <a:pt x="357974" y="17696"/>
                      <a:pt x="326376" y="20583"/>
                      <a:pt x="311391" y="40971"/>
                    </a:cubicBezTo>
                    <a:cubicBezTo>
                      <a:pt x="305033" y="49615"/>
                      <a:pt x="295041" y="73606"/>
                      <a:pt x="283510" y="138802"/>
                    </a:cubicBezTo>
                    <a:cubicBezTo>
                      <a:pt x="275392" y="184678"/>
                      <a:pt x="268961" y="236319"/>
                      <a:pt x="263788" y="277812"/>
                    </a:cubicBezTo>
                    <a:cubicBezTo>
                      <a:pt x="257463" y="328557"/>
                      <a:pt x="255168" y="345442"/>
                      <a:pt x="252208" y="351158"/>
                    </a:cubicBezTo>
                    <a:cubicBezTo>
                      <a:pt x="248876" y="357581"/>
                      <a:pt x="240603" y="362737"/>
                      <a:pt x="227608" y="366496"/>
                    </a:cubicBezTo>
                    <a:cubicBezTo>
                      <a:pt x="215338" y="370041"/>
                      <a:pt x="199851" y="371998"/>
                      <a:pt x="182834" y="372155"/>
                    </a:cubicBezTo>
                    <a:cubicBezTo>
                      <a:pt x="182102" y="372163"/>
                      <a:pt x="181371" y="372163"/>
                      <a:pt x="180613" y="372163"/>
                    </a:cubicBezTo>
                    <a:cubicBezTo>
                      <a:pt x="149961" y="372171"/>
                      <a:pt x="101519" y="366488"/>
                      <a:pt x="41241" y="340309"/>
                    </a:cubicBezTo>
                    <a:close/>
                    <a:moveTo>
                      <a:pt x="235528" y="342851"/>
                    </a:moveTo>
                    <a:cubicBezTo>
                      <a:pt x="235528" y="342851"/>
                      <a:pt x="235528" y="342851"/>
                      <a:pt x="235528" y="342851"/>
                    </a:cubicBezTo>
                    <a:cubicBezTo>
                      <a:pt x="235528" y="342851"/>
                      <a:pt x="235528" y="342851"/>
                      <a:pt x="235528" y="342851"/>
                    </a:cubicBezTo>
                    <a:close/>
                    <a:moveTo>
                      <a:pt x="235775" y="342382"/>
                    </a:moveTo>
                    <a:cubicBezTo>
                      <a:pt x="235775" y="342382"/>
                      <a:pt x="235775" y="342374"/>
                      <a:pt x="235775" y="342382"/>
                    </a:cubicBezTo>
                    <a:cubicBezTo>
                      <a:pt x="235775" y="342374"/>
                      <a:pt x="235775" y="342374"/>
                      <a:pt x="235775" y="342382"/>
                    </a:cubicBezTo>
                    <a:close/>
                  </a:path>
                </a:pathLst>
              </a:custGeom>
              <a:solidFill>
                <a:srgbClr val="998C8A"/>
              </a:solidFill>
              <a:ln w="822" cap="flat">
                <a:noFill/>
                <a:prstDash val="solid"/>
                <a:miter/>
              </a:ln>
            </p:spPr>
            <p:txBody>
              <a:bodyPr rtlCol="0" anchor="ctr"/>
              <a:lstStyle/>
              <a:p>
                <a:endParaRPr lang="en-US"/>
              </a:p>
            </p:txBody>
          </p:sp>
          <p:sp>
            <p:nvSpPr>
              <p:cNvPr id="711" name="Freeform 710">
                <a:extLst>
                  <a:ext uri="{FF2B5EF4-FFF2-40B4-BE49-F238E27FC236}">
                    <a16:creationId xmlns:a16="http://schemas.microsoft.com/office/drawing/2014/main" id="{32E68930-3126-6C3C-3599-171CA15776BE}"/>
                  </a:ext>
                </a:extLst>
              </p:cNvPr>
              <p:cNvSpPr/>
              <p:nvPr/>
            </p:nvSpPr>
            <p:spPr>
              <a:xfrm>
                <a:off x="7480410" y="4534141"/>
                <a:ext cx="229250" cy="140025"/>
              </a:xfrm>
              <a:custGeom>
                <a:avLst/>
                <a:gdLst>
                  <a:gd name="connsiteX0" fmla="*/ 226569 w 229250"/>
                  <a:gd name="connsiteY0" fmla="*/ 117037 h 140025"/>
                  <a:gd name="connsiteX1" fmla="*/ 218098 w 229250"/>
                  <a:gd name="connsiteY1" fmla="*/ 140024 h 140025"/>
                  <a:gd name="connsiteX2" fmla="*/ 146701 w 229250"/>
                  <a:gd name="connsiteY2" fmla="*/ 132096 h 140025"/>
                  <a:gd name="connsiteX3" fmla="*/ 13720 w 229250"/>
                  <a:gd name="connsiteY3" fmla="*/ 119842 h 140025"/>
                  <a:gd name="connsiteX4" fmla="*/ 34 w 229250"/>
                  <a:gd name="connsiteY4" fmla="*/ 106526 h 140025"/>
                  <a:gd name="connsiteX5" fmla="*/ 2230 w 229250"/>
                  <a:gd name="connsiteY5" fmla="*/ 96435 h 140025"/>
                  <a:gd name="connsiteX6" fmla="*/ 72443 w 229250"/>
                  <a:gd name="connsiteY6" fmla="*/ 70059 h 140025"/>
                  <a:gd name="connsiteX7" fmla="*/ 141956 w 229250"/>
                  <a:gd name="connsiteY7" fmla="*/ 2980 h 140025"/>
                  <a:gd name="connsiteX8" fmla="*/ 173596 w 229250"/>
                  <a:gd name="connsiteY8" fmla="*/ 8967 h 140025"/>
                  <a:gd name="connsiteX9" fmla="*/ 178053 w 229250"/>
                  <a:gd name="connsiteY9" fmla="*/ 43124 h 140025"/>
                  <a:gd name="connsiteX10" fmla="*/ 227927 w 229250"/>
                  <a:gd name="connsiteY10" fmla="*/ 55222 h 140025"/>
                  <a:gd name="connsiteX11" fmla="*/ 226569 w 229250"/>
                  <a:gd name="connsiteY11" fmla="*/ 117037 h 14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9250" h="140025">
                    <a:moveTo>
                      <a:pt x="226569" y="117037"/>
                    </a:moveTo>
                    <a:cubicBezTo>
                      <a:pt x="224686" y="130270"/>
                      <a:pt x="221840" y="140148"/>
                      <a:pt x="218098" y="140024"/>
                    </a:cubicBezTo>
                    <a:cubicBezTo>
                      <a:pt x="208435" y="139695"/>
                      <a:pt x="193631" y="136710"/>
                      <a:pt x="146701" y="132096"/>
                    </a:cubicBezTo>
                    <a:cubicBezTo>
                      <a:pt x="99781" y="127490"/>
                      <a:pt x="27283" y="125015"/>
                      <a:pt x="13720" y="119842"/>
                    </a:cubicBezTo>
                    <a:cubicBezTo>
                      <a:pt x="3727" y="116034"/>
                      <a:pt x="-426" y="113846"/>
                      <a:pt x="34" y="106526"/>
                    </a:cubicBezTo>
                    <a:cubicBezTo>
                      <a:pt x="199" y="103911"/>
                      <a:pt x="956" y="100654"/>
                      <a:pt x="2230" y="96435"/>
                    </a:cubicBezTo>
                    <a:cubicBezTo>
                      <a:pt x="7091" y="80380"/>
                      <a:pt x="34701" y="76227"/>
                      <a:pt x="72443" y="70059"/>
                    </a:cubicBezTo>
                    <a:cubicBezTo>
                      <a:pt x="110185" y="63890"/>
                      <a:pt x="141956" y="2980"/>
                      <a:pt x="141956" y="2980"/>
                    </a:cubicBezTo>
                    <a:cubicBezTo>
                      <a:pt x="145394" y="-4027"/>
                      <a:pt x="162690" y="2709"/>
                      <a:pt x="173596" y="8967"/>
                    </a:cubicBezTo>
                    <a:cubicBezTo>
                      <a:pt x="184501" y="15226"/>
                      <a:pt x="165947" y="14725"/>
                      <a:pt x="178053" y="43124"/>
                    </a:cubicBezTo>
                    <a:cubicBezTo>
                      <a:pt x="190159" y="71523"/>
                      <a:pt x="227927" y="55222"/>
                      <a:pt x="227927" y="55222"/>
                    </a:cubicBezTo>
                    <a:cubicBezTo>
                      <a:pt x="230106" y="66604"/>
                      <a:pt x="229555" y="96040"/>
                      <a:pt x="226569" y="117037"/>
                    </a:cubicBezTo>
                    <a:close/>
                  </a:path>
                </a:pathLst>
              </a:custGeom>
              <a:solidFill>
                <a:srgbClr val="FFFFFF"/>
              </a:solidFill>
              <a:ln w="822" cap="flat">
                <a:noFill/>
                <a:prstDash val="solid"/>
                <a:miter/>
              </a:ln>
            </p:spPr>
            <p:txBody>
              <a:bodyPr rtlCol="0" anchor="ctr"/>
              <a:lstStyle/>
              <a:p>
                <a:endParaRPr lang="en-US"/>
              </a:p>
            </p:txBody>
          </p:sp>
          <p:sp>
            <p:nvSpPr>
              <p:cNvPr id="712" name="Freeform 711">
                <a:extLst>
                  <a:ext uri="{FF2B5EF4-FFF2-40B4-BE49-F238E27FC236}">
                    <a16:creationId xmlns:a16="http://schemas.microsoft.com/office/drawing/2014/main" id="{D80C7219-C52A-999E-56A6-EE5C47640BD5}"/>
                  </a:ext>
                </a:extLst>
              </p:cNvPr>
              <p:cNvSpPr/>
              <p:nvPr/>
            </p:nvSpPr>
            <p:spPr>
              <a:xfrm>
                <a:off x="7609753" y="4082707"/>
                <a:ext cx="456586" cy="522906"/>
              </a:xfrm>
              <a:custGeom>
                <a:avLst/>
                <a:gdLst>
                  <a:gd name="connsiteX0" fmla="*/ 437333 w 456586"/>
                  <a:gd name="connsiteY0" fmla="*/ 70018 h 522906"/>
                  <a:gd name="connsiteX1" fmla="*/ 249239 w 456586"/>
                  <a:gd name="connsiteY1" fmla="*/ 12192 h 522906"/>
                  <a:gd name="connsiteX2" fmla="*/ 137336 w 456586"/>
                  <a:gd name="connsiteY2" fmla="*/ 25063 h 522906"/>
                  <a:gd name="connsiteX3" fmla="*/ 103139 w 456586"/>
                  <a:gd name="connsiteY3" fmla="*/ 156984 h 522906"/>
                  <a:gd name="connsiteX4" fmla="*/ 57213 w 456586"/>
                  <a:gd name="connsiteY4" fmla="*/ 318217 h 522906"/>
                  <a:gd name="connsiteX5" fmla="*/ 29851 w 456586"/>
                  <a:gd name="connsiteY5" fmla="*/ 388577 h 522906"/>
                  <a:gd name="connsiteX6" fmla="*/ 522 w 456586"/>
                  <a:gd name="connsiteY6" fmla="*/ 466931 h 522906"/>
                  <a:gd name="connsiteX7" fmla="*/ 6789 w 456586"/>
                  <a:gd name="connsiteY7" fmla="*/ 484573 h 522906"/>
                  <a:gd name="connsiteX8" fmla="*/ 106635 w 456586"/>
                  <a:gd name="connsiteY8" fmla="*/ 522110 h 522906"/>
                  <a:gd name="connsiteX9" fmla="*/ 142222 w 456586"/>
                  <a:gd name="connsiteY9" fmla="*/ 440358 h 522906"/>
                  <a:gd name="connsiteX10" fmla="*/ 139294 w 456586"/>
                  <a:gd name="connsiteY10" fmla="*/ 422766 h 522906"/>
                  <a:gd name="connsiteX11" fmla="*/ 172521 w 456586"/>
                  <a:gd name="connsiteY11" fmla="*/ 369998 h 522906"/>
                  <a:gd name="connsiteX12" fmla="*/ 254601 w 456586"/>
                  <a:gd name="connsiteY12" fmla="*/ 193122 h 522906"/>
                  <a:gd name="connsiteX13" fmla="*/ 433779 w 456586"/>
                  <a:gd name="connsiteY13" fmla="*/ 195507 h 522906"/>
                  <a:gd name="connsiteX14" fmla="*/ 437333 w 456586"/>
                  <a:gd name="connsiteY14" fmla="*/ 70018 h 522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6586" h="522906">
                    <a:moveTo>
                      <a:pt x="437333" y="70018"/>
                    </a:moveTo>
                    <a:cubicBezTo>
                      <a:pt x="396926" y="61852"/>
                      <a:pt x="298602" y="24726"/>
                      <a:pt x="249239" y="12192"/>
                    </a:cubicBezTo>
                    <a:cubicBezTo>
                      <a:pt x="199875" y="-342"/>
                      <a:pt x="151992" y="-12070"/>
                      <a:pt x="137336" y="25063"/>
                    </a:cubicBezTo>
                    <a:cubicBezTo>
                      <a:pt x="122681" y="62197"/>
                      <a:pt x="112910" y="139392"/>
                      <a:pt x="103139" y="156984"/>
                    </a:cubicBezTo>
                    <a:cubicBezTo>
                      <a:pt x="93368" y="174576"/>
                      <a:pt x="67963" y="296726"/>
                      <a:pt x="57213" y="318217"/>
                    </a:cubicBezTo>
                    <a:cubicBezTo>
                      <a:pt x="46465" y="339715"/>
                      <a:pt x="44507" y="373913"/>
                      <a:pt x="29851" y="388577"/>
                    </a:cubicBezTo>
                    <a:cubicBezTo>
                      <a:pt x="18657" y="399770"/>
                      <a:pt x="5917" y="445803"/>
                      <a:pt x="522" y="466931"/>
                    </a:cubicBezTo>
                    <a:cubicBezTo>
                      <a:pt x="-1164" y="473544"/>
                      <a:pt x="1312" y="480510"/>
                      <a:pt x="6789" y="484573"/>
                    </a:cubicBezTo>
                    <a:cubicBezTo>
                      <a:pt x="25582" y="498530"/>
                      <a:pt x="70537" y="528130"/>
                      <a:pt x="106635" y="522110"/>
                    </a:cubicBezTo>
                    <a:cubicBezTo>
                      <a:pt x="106635" y="522110"/>
                      <a:pt x="144171" y="452086"/>
                      <a:pt x="142222" y="440358"/>
                    </a:cubicBezTo>
                    <a:cubicBezTo>
                      <a:pt x="140264" y="428630"/>
                      <a:pt x="133429" y="430588"/>
                      <a:pt x="139294" y="422766"/>
                    </a:cubicBezTo>
                    <a:cubicBezTo>
                      <a:pt x="145158" y="414945"/>
                      <a:pt x="168606" y="408110"/>
                      <a:pt x="172521" y="369998"/>
                    </a:cubicBezTo>
                    <a:cubicBezTo>
                      <a:pt x="176427" y="331886"/>
                      <a:pt x="248745" y="224400"/>
                      <a:pt x="254601" y="193122"/>
                    </a:cubicBezTo>
                    <a:cubicBezTo>
                      <a:pt x="260457" y="161845"/>
                      <a:pt x="369826" y="278328"/>
                      <a:pt x="433779" y="195507"/>
                    </a:cubicBezTo>
                    <a:cubicBezTo>
                      <a:pt x="472747" y="145075"/>
                      <a:pt x="453361" y="73259"/>
                      <a:pt x="437333" y="70018"/>
                    </a:cubicBezTo>
                    <a:close/>
                  </a:path>
                </a:pathLst>
              </a:custGeom>
              <a:solidFill>
                <a:srgbClr val="495A7F"/>
              </a:solidFill>
              <a:ln w="822" cap="flat">
                <a:noFill/>
                <a:prstDash val="solid"/>
                <a:miter/>
              </a:ln>
            </p:spPr>
            <p:txBody>
              <a:bodyPr rtlCol="0" anchor="ctr"/>
              <a:lstStyle/>
              <a:p>
                <a:endParaRPr lang="en-US"/>
              </a:p>
            </p:txBody>
          </p:sp>
          <p:sp>
            <p:nvSpPr>
              <p:cNvPr id="713" name="Freeform 712">
                <a:extLst>
                  <a:ext uri="{FF2B5EF4-FFF2-40B4-BE49-F238E27FC236}">
                    <a16:creationId xmlns:a16="http://schemas.microsoft.com/office/drawing/2014/main" id="{58B2E42E-000F-D94A-2D1C-74A514F3D154}"/>
                  </a:ext>
                </a:extLst>
              </p:cNvPr>
              <p:cNvSpPr/>
              <p:nvPr/>
            </p:nvSpPr>
            <p:spPr>
              <a:xfrm>
                <a:off x="7941549" y="3704196"/>
                <a:ext cx="164168" cy="217915"/>
              </a:xfrm>
              <a:custGeom>
                <a:avLst/>
                <a:gdLst>
                  <a:gd name="connsiteX0" fmla="*/ 164169 w 164168"/>
                  <a:gd name="connsiteY0" fmla="*/ 0 h 217915"/>
                  <a:gd name="connsiteX1" fmla="*/ 160262 w 164168"/>
                  <a:gd name="connsiteY1" fmla="*/ 70360 h 217915"/>
                  <a:gd name="connsiteX2" fmla="*/ 15635 w 164168"/>
                  <a:gd name="connsiteY2" fmla="*/ 217916 h 217915"/>
                  <a:gd name="connsiteX3" fmla="*/ 0 w 164168"/>
                  <a:gd name="connsiteY3" fmla="*/ 154398 h 217915"/>
                  <a:gd name="connsiteX4" fmla="*/ 21498 w 164168"/>
                  <a:gd name="connsiteY4" fmla="*/ 114328 h 217915"/>
                  <a:gd name="connsiteX5" fmla="*/ 31368 w 164168"/>
                  <a:gd name="connsiteY5" fmla="*/ 82615 h 217915"/>
                  <a:gd name="connsiteX6" fmla="*/ 35176 w 164168"/>
                  <a:gd name="connsiteY6" fmla="*/ 70360 h 217915"/>
                  <a:gd name="connsiteX7" fmla="*/ 163025 w 164168"/>
                  <a:gd name="connsiteY7" fmla="*/ 625 h 217915"/>
                  <a:gd name="connsiteX8" fmla="*/ 164169 w 164168"/>
                  <a:gd name="connsiteY8" fmla="*/ 0 h 217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168" h="217915">
                    <a:moveTo>
                      <a:pt x="164169" y="0"/>
                    </a:moveTo>
                    <a:cubicBezTo>
                      <a:pt x="164169" y="1957"/>
                      <a:pt x="160262" y="70360"/>
                      <a:pt x="160262" y="70360"/>
                    </a:cubicBezTo>
                    <a:lnTo>
                      <a:pt x="15635" y="217916"/>
                    </a:lnTo>
                    <a:lnTo>
                      <a:pt x="0" y="154398"/>
                    </a:lnTo>
                    <a:lnTo>
                      <a:pt x="21498" y="114328"/>
                    </a:lnTo>
                    <a:lnTo>
                      <a:pt x="31368" y="82615"/>
                    </a:lnTo>
                    <a:lnTo>
                      <a:pt x="35176" y="70360"/>
                    </a:lnTo>
                    <a:lnTo>
                      <a:pt x="163025" y="625"/>
                    </a:lnTo>
                    <a:lnTo>
                      <a:pt x="164169" y="0"/>
                    </a:lnTo>
                    <a:close/>
                  </a:path>
                </a:pathLst>
              </a:custGeom>
              <a:solidFill>
                <a:srgbClr val="FDD1B0"/>
              </a:solidFill>
              <a:ln w="822" cap="flat">
                <a:noFill/>
                <a:prstDash val="solid"/>
                <a:miter/>
              </a:ln>
            </p:spPr>
            <p:txBody>
              <a:bodyPr rtlCol="0" anchor="ctr"/>
              <a:lstStyle/>
              <a:p>
                <a:endParaRPr lang="en-US"/>
              </a:p>
            </p:txBody>
          </p:sp>
          <p:sp>
            <p:nvSpPr>
              <p:cNvPr id="714" name="Freeform 713">
                <a:extLst>
                  <a:ext uri="{FF2B5EF4-FFF2-40B4-BE49-F238E27FC236}">
                    <a16:creationId xmlns:a16="http://schemas.microsoft.com/office/drawing/2014/main" id="{AA539CDA-2E36-75D1-59AF-304F99B3108E}"/>
                  </a:ext>
                </a:extLst>
              </p:cNvPr>
              <p:cNvSpPr/>
              <p:nvPr/>
            </p:nvSpPr>
            <p:spPr>
              <a:xfrm>
                <a:off x="7972917" y="3704821"/>
                <a:ext cx="131657" cy="108553"/>
              </a:xfrm>
              <a:custGeom>
                <a:avLst/>
                <a:gdLst>
                  <a:gd name="connsiteX0" fmla="*/ 131657 w 131657"/>
                  <a:gd name="connsiteY0" fmla="*/ 0 h 108553"/>
                  <a:gd name="connsiteX1" fmla="*/ 103661 w 131657"/>
                  <a:gd name="connsiteY1" fmla="*/ 78906 h 108553"/>
                  <a:gd name="connsiteX2" fmla="*/ 29394 w 131657"/>
                  <a:gd name="connsiteY2" fmla="*/ 107247 h 108553"/>
                  <a:gd name="connsiteX3" fmla="*/ 0 w 131657"/>
                  <a:gd name="connsiteY3" fmla="*/ 81990 h 108553"/>
                  <a:gd name="connsiteX4" fmla="*/ 3808 w 131657"/>
                  <a:gd name="connsiteY4" fmla="*/ 69735 h 108553"/>
                  <a:gd name="connsiteX5" fmla="*/ 131657 w 131657"/>
                  <a:gd name="connsiteY5" fmla="*/ 0 h 108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1657" h="108553">
                    <a:moveTo>
                      <a:pt x="131657" y="0"/>
                    </a:moveTo>
                    <a:cubicBezTo>
                      <a:pt x="125810" y="29296"/>
                      <a:pt x="112009" y="64990"/>
                      <a:pt x="103661" y="78906"/>
                    </a:cubicBezTo>
                    <a:cubicBezTo>
                      <a:pt x="91933" y="98455"/>
                      <a:pt x="54800" y="113111"/>
                      <a:pt x="29394" y="107247"/>
                    </a:cubicBezTo>
                    <a:cubicBezTo>
                      <a:pt x="15331" y="103998"/>
                      <a:pt x="6358" y="93874"/>
                      <a:pt x="0" y="81990"/>
                    </a:cubicBezTo>
                    <a:lnTo>
                      <a:pt x="3808" y="69735"/>
                    </a:lnTo>
                    <a:lnTo>
                      <a:pt x="131657" y="0"/>
                    </a:lnTo>
                    <a:close/>
                  </a:path>
                </a:pathLst>
              </a:custGeom>
              <a:solidFill>
                <a:srgbClr val="FDD1B0"/>
              </a:solidFill>
              <a:ln w="822" cap="flat">
                <a:noFill/>
                <a:prstDash val="solid"/>
                <a:miter/>
              </a:ln>
            </p:spPr>
            <p:txBody>
              <a:bodyPr rtlCol="0" anchor="ctr"/>
              <a:lstStyle/>
              <a:p>
                <a:endParaRPr lang="en-US"/>
              </a:p>
            </p:txBody>
          </p:sp>
          <p:sp>
            <p:nvSpPr>
              <p:cNvPr id="715" name="Freeform 714">
                <a:extLst>
                  <a:ext uri="{FF2B5EF4-FFF2-40B4-BE49-F238E27FC236}">
                    <a16:creationId xmlns:a16="http://schemas.microsoft.com/office/drawing/2014/main" id="{5569FBED-41E0-DA51-EF12-6465B339303F}"/>
                  </a:ext>
                </a:extLst>
              </p:cNvPr>
              <p:cNvSpPr/>
              <p:nvPr/>
            </p:nvSpPr>
            <p:spPr>
              <a:xfrm>
                <a:off x="7812401" y="3766003"/>
                <a:ext cx="412353" cy="355674"/>
              </a:xfrm>
              <a:custGeom>
                <a:avLst/>
                <a:gdLst>
                  <a:gd name="connsiteX0" fmla="*/ 162376 w 412353"/>
                  <a:gd name="connsiteY0" fmla="*/ 120925 h 355674"/>
                  <a:gd name="connsiteX1" fmla="*/ 208301 w 412353"/>
                  <a:gd name="connsiteY1" fmla="*/ 74021 h 355674"/>
                  <a:gd name="connsiteX2" fmla="*/ 213120 w 412353"/>
                  <a:gd name="connsiteY2" fmla="*/ 54496 h 355674"/>
                  <a:gd name="connsiteX3" fmla="*/ 218869 w 412353"/>
                  <a:gd name="connsiteY3" fmla="*/ 49133 h 355674"/>
                  <a:gd name="connsiteX4" fmla="*/ 295283 w 412353"/>
                  <a:gd name="connsiteY4" fmla="*/ 1506 h 355674"/>
                  <a:gd name="connsiteX5" fmla="*/ 306995 w 412353"/>
                  <a:gd name="connsiteY5" fmla="*/ 22239 h 355674"/>
                  <a:gd name="connsiteX6" fmla="*/ 349013 w 412353"/>
                  <a:gd name="connsiteY6" fmla="*/ 47645 h 355674"/>
                  <a:gd name="connsiteX7" fmla="*/ 385168 w 412353"/>
                  <a:gd name="connsiteY7" fmla="*/ 74029 h 355674"/>
                  <a:gd name="connsiteX8" fmla="*/ 398845 w 412353"/>
                  <a:gd name="connsiteY8" fmla="*/ 117026 h 355674"/>
                  <a:gd name="connsiteX9" fmla="*/ 409595 w 412353"/>
                  <a:gd name="connsiteY9" fmla="*/ 194221 h 355674"/>
                  <a:gd name="connsiteX10" fmla="*/ 341192 w 412353"/>
                  <a:gd name="connsiteY10" fmla="*/ 318329 h 355674"/>
                  <a:gd name="connsiteX11" fmla="*/ 306986 w 412353"/>
                  <a:gd name="connsiteY11" fmla="*/ 330057 h 355674"/>
                  <a:gd name="connsiteX12" fmla="*/ 293308 w 412353"/>
                  <a:gd name="connsiteY12" fmla="*/ 338849 h 355674"/>
                  <a:gd name="connsiteX13" fmla="*/ 217084 w 412353"/>
                  <a:gd name="connsiteY13" fmla="*/ 325171 h 355674"/>
                  <a:gd name="connsiteX14" fmla="*/ 117412 w 412353"/>
                  <a:gd name="connsiteY14" fmla="*/ 355462 h 355674"/>
                  <a:gd name="connsiteX15" fmla="*/ 98841 w 412353"/>
                  <a:gd name="connsiteY15" fmla="*/ 346670 h 355674"/>
                  <a:gd name="connsiteX16" fmla="*/ 54865 w 412353"/>
                  <a:gd name="connsiteY16" fmla="*/ 355462 h 355674"/>
                  <a:gd name="connsiteX17" fmla="*/ 40209 w 412353"/>
                  <a:gd name="connsiteY17" fmla="*/ 291945 h 355674"/>
                  <a:gd name="connsiteX18" fmla="*/ 20585 w 412353"/>
                  <a:gd name="connsiteY18" fmla="*/ 331299 h 355674"/>
                  <a:gd name="connsiteX19" fmla="*/ 1134 w 412353"/>
                  <a:gd name="connsiteY19" fmla="*/ 293894 h 355674"/>
                  <a:gd name="connsiteX20" fmla="*/ 12863 w 412353"/>
                  <a:gd name="connsiteY20" fmla="*/ 274352 h 355674"/>
                  <a:gd name="connsiteX21" fmla="*/ 19705 w 412353"/>
                  <a:gd name="connsiteY21" fmla="*/ 209856 h 355674"/>
                  <a:gd name="connsiteX22" fmla="*/ 51953 w 412353"/>
                  <a:gd name="connsiteY22" fmla="*/ 106277 h 355674"/>
                  <a:gd name="connsiteX23" fmla="*/ 91044 w 412353"/>
                  <a:gd name="connsiteY23" fmla="*/ 54488 h 355674"/>
                  <a:gd name="connsiteX24" fmla="*/ 110585 w 412353"/>
                  <a:gd name="connsiteY24" fmla="*/ 52530 h 355674"/>
                  <a:gd name="connsiteX25" fmla="*/ 152604 w 412353"/>
                  <a:gd name="connsiteY25" fmla="*/ 36895 h 355674"/>
                  <a:gd name="connsiteX26" fmla="*/ 159447 w 412353"/>
                  <a:gd name="connsiteY26" fmla="*/ 60352 h 355674"/>
                  <a:gd name="connsiteX27" fmla="*/ 141493 w 412353"/>
                  <a:gd name="connsiteY27" fmla="*/ 79638 h 355674"/>
                  <a:gd name="connsiteX28" fmla="*/ 162376 w 412353"/>
                  <a:gd name="connsiteY28" fmla="*/ 120925 h 3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12353" h="355674">
                    <a:moveTo>
                      <a:pt x="162376" y="120925"/>
                    </a:moveTo>
                    <a:cubicBezTo>
                      <a:pt x="162376" y="120925"/>
                      <a:pt x="204394" y="79885"/>
                      <a:pt x="208301" y="74021"/>
                    </a:cubicBezTo>
                    <a:cubicBezTo>
                      <a:pt x="210727" y="70377"/>
                      <a:pt x="212289" y="61042"/>
                      <a:pt x="213120" y="54496"/>
                    </a:cubicBezTo>
                    <a:cubicBezTo>
                      <a:pt x="213498" y="51551"/>
                      <a:pt x="215908" y="49290"/>
                      <a:pt x="218869" y="49133"/>
                    </a:cubicBezTo>
                    <a:cubicBezTo>
                      <a:pt x="238344" y="48064"/>
                      <a:pt x="296113" y="8801"/>
                      <a:pt x="295283" y="1506"/>
                    </a:cubicBezTo>
                    <a:cubicBezTo>
                      <a:pt x="294575" y="-4712"/>
                      <a:pt x="306995" y="9533"/>
                      <a:pt x="306995" y="22239"/>
                    </a:cubicBezTo>
                    <a:cubicBezTo>
                      <a:pt x="306995" y="22239"/>
                      <a:pt x="337285" y="37874"/>
                      <a:pt x="349013" y="47645"/>
                    </a:cubicBezTo>
                    <a:cubicBezTo>
                      <a:pt x="360741" y="57415"/>
                      <a:pt x="374418" y="58394"/>
                      <a:pt x="385168" y="74029"/>
                    </a:cubicBezTo>
                    <a:cubicBezTo>
                      <a:pt x="395918" y="89664"/>
                      <a:pt x="393960" y="110184"/>
                      <a:pt x="398845" y="117026"/>
                    </a:cubicBezTo>
                    <a:cubicBezTo>
                      <a:pt x="403731" y="123869"/>
                      <a:pt x="418403" y="146338"/>
                      <a:pt x="409595" y="194221"/>
                    </a:cubicBezTo>
                    <a:cubicBezTo>
                      <a:pt x="400802" y="242104"/>
                      <a:pt x="361711" y="310507"/>
                      <a:pt x="341192" y="318329"/>
                    </a:cubicBezTo>
                    <a:cubicBezTo>
                      <a:pt x="320672" y="326150"/>
                      <a:pt x="316765" y="330057"/>
                      <a:pt x="306986" y="330057"/>
                    </a:cubicBezTo>
                    <a:cubicBezTo>
                      <a:pt x="297215" y="330057"/>
                      <a:pt x="302101" y="337878"/>
                      <a:pt x="293308" y="338849"/>
                    </a:cubicBezTo>
                    <a:cubicBezTo>
                      <a:pt x="284517" y="339827"/>
                      <a:pt x="225885" y="320286"/>
                      <a:pt x="217084" y="325171"/>
                    </a:cubicBezTo>
                    <a:cubicBezTo>
                      <a:pt x="208284" y="330057"/>
                      <a:pt x="136954" y="358398"/>
                      <a:pt x="117412" y="355462"/>
                    </a:cubicBezTo>
                    <a:cubicBezTo>
                      <a:pt x="97870" y="352526"/>
                      <a:pt x="98841" y="346670"/>
                      <a:pt x="98841" y="346670"/>
                    </a:cubicBezTo>
                    <a:lnTo>
                      <a:pt x="54865" y="355462"/>
                    </a:lnTo>
                    <a:lnTo>
                      <a:pt x="40209" y="291945"/>
                    </a:lnTo>
                    <a:lnTo>
                      <a:pt x="20585" y="331299"/>
                    </a:lnTo>
                    <a:cubicBezTo>
                      <a:pt x="20585" y="331299"/>
                      <a:pt x="-5700" y="304643"/>
                      <a:pt x="1134" y="293894"/>
                    </a:cubicBezTo>
                    <a:cubicBezTo>
                      <a:pt x="7977" y="283144"/>
                      <a:pt x="12863" y="279238"/>
                      <a:pt x="12863" y="274352"/>
                    </a:cubicBezTo>
                    <a:cubicBezTo>
                      <a:pt x="12863" y="269467"/>
                      <a:pt x="11884" y="243083"/>
                      <a:pt x="19705" y="209856"/>
                    </a:cubicBezTo>
                    <a:cubicBezTo>
                      <a:pt x="27527" y="176629"/>
                      <a:pt x="46089" y="125818"/>
                      <a:pt x="51953" y="106277"/>
                    </a:cubicBezTo>
                    <a:cubicBezTo>
                      <a:pt x="57817" y="86736"/>
                      <a:pt x="81266" y="54488"/>
                      <a:pt x="91044" y="54488"/>
                    </a:cubicBezTo>
                    <a:cubicBezTo>
                      <a:pt x="100823" y="54488"/>
                      <a:pt x="100815" y="56445"/>
                      <a:pt x="110585" y="52530"/>
                    </a:cubicBezTo>
                    <a:cubicBezTo>
                      <a:pt x="120356" y="48624"/>
                      <a:pt x="145762" y="37874"/>
                      <a:pt x="152604" y="36895"/>
                    </a:cubicBezTo>
                    <a:cubicBezTo>
                      <a:pt x="159447" y="35917"/>
                      <a:pt x="159447" y="60352"/>
                      <a:pt x="159447" y="60352"/>
                    </a:cubicBezTo>
                    <a:cubicBezTo>
                      <a:pt x="159447" y="60352"/>
                      <a:pt x="140441" y="74128"/>
                      <a:pt x="141493" y="79638"/>
                    </a:cubicBezTo>
                    <a:cubicBezTo>
                      <a:pt x="142546" y="85148"/>
                      <a:pt x="162376" y="120925"/>
                      <a:pt x="162376" y="120925"/>
                    </a:cubicBezTo>
                    <a:close/>
                  </a:path>
                </a:pathLst>
              </a:custGeom>
              <a:solidFill>
                <a:srgbClr val="FFFFFF"/>
              </a:solidFill>
              <a:ln w="822" cap="flat">
                <a:noFill/>
                <a:prstDash val="solid"/>
                <a:miter/>
              </a:ln>
            </p:spPr>
            <p:txBody>
              <a:bodyPr rtlCol="0" anchor="ctr"/>
              <a:lstStyle/>
              <a:p>
                <a:endParaRPr lang="en-US"/>
              </a:p>
            </p:txBody>
          </p:sp>
          <p:sp>
            <p:nvSpPr>
              <p:cNvPr id="716" name="Freeform 715">
                <a:extLst>
                  <a:ext uri="{FF2B5EF4-FFF2-40B4-BE49-F238E27FC236}">
                    <a16:creationId xmlns:a16="http://schemas.microsoft.com/office/drawing/2014/main" id="{792E47C7-0959-62C4-7DE3-60BAC3531F5F}"/>
                  </a:ext>
                </a:extLst>
              </p:cNvPr>
              <p:cNvSpPr/>
              <p:nvPr/>
            </p:nvSpPr>
            <p:spPr>
              <a:xfrm>
                <a:off x="7954706" y="3591671"/>
                <a:ext cx="150968" cy="215947"/>
              </a:xfrm>
              <a:custGeom>
                <a:avLst/>
                <a:gdLst>
                  <a:gd name="connsiteX0" fmla="*/ 29347 w 150968"/>
                  <a:gd name="connsiteY0" fmla="*/ 19203 h 215947"/>
                  <a:gd name="connsiteX1" fmla="*/ 35 w 150968"/>
                  <a:gd name="connsiteY1" fmla="*/ 82720 h 215947"/>
                  <a:gd name="connsiteX2" fmla="*/ 4921 w 150968"/>
                  <a:gd name="connsiteY2" fmla="*/ 159915 h 215947"/>
                  <a:gd name="connsiteX3" fmla="*/ 45961 w 150968"/>
                  <a:gd name="connsiteY3" fmla="*/ 214641 h 215947"/>
                  <a:gd name="connsiteX4" fmla="*/ 120227 w 150968"/>
                  <a:gd name="connsiteY4" fmla="*/ 186299 h 215947"/>
                  <a:gd name="connsiteX5" fmla="*/ 150518 w 150968"/>
                  <a:gd name="connsiteY5" fmla="*/ 76856 h 215947"/>
                  <a:gd name="connsiteX6" fmla="*/ 29347 w 150968"/>
                  <a:gd name="connsiteY6" fmla="*/ 19203 h 21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968" h="215947">
                    <a:moveTo>
                      <a:pt x="29347" y="19203"/>
                    </a:moveTo>
                    <a:cubicBezTo>
                      <a:pt x="18688" y="26185"/>
                      <a:pt x="-944" y="51451"/>
                      <a:pt x="35" y="82720"/>
                    </a:cubicBezTo>
                    <a:cubicBezTo>
                      <a:pt x="1014" y="113990"/>
                      <a:pt x="-1922" y="139395"/>
                      <a:pt x="4921" y="159915"/>
                    </a:cubicBezTo>
                    <a:cubicBezTo>
                      <a:pt x="11763" y="180435"/>
                      <a:pt x="20556" y="208777"/>
                      <a:pt x="45961" y="214641"/>
                    </a:cubicBezTo>
                    <a:cubicBezTo>
                      <a:pt x="71366" y="220505"/>
                      <a:pt x="108500" y="205849"/>
                      <a:pt x="120227" y="186299"/>
                    </a:cubicBezTo>
                    <a:cubicBezTo>
                      <a:pt x="131956" y="166758"/>
                      <a:pt x="154425" y="104219"/>
                      <a:pt x="150518" y="76856"/>
                    </a:cubicBezTo>
                    <a:cubicBezTo>
                      <a:pt x="146612" y="49493"/>
                      <a:pt x="117300" y="-38451"/>
                      <a:pt x="29347" y="19203"/>
                    </a:cubicBezTo>
                    <a:close/>
                  </a:path>
                </a:pathLst>
              </a:custGeom>
              <a:solidFill>
                <a:srgbClr val="FDD1B0"/>
              </a:solidFill>
              <a:ln w="822" cap="flat">
                <a:noFill/>
                <a:prstDash val="solid"/>
                <a:miter/>
              </a:ln>
            </p:spPr>
            <p:txBody>
              <a:bodyPr rtlCol="0" anchor="ctr"/>
              <a:lstStyle/>
              <a:p>
                <a:endParaRPr lang="en-US"/>
              </a:p>
            </p:txBody>
          </p:sp>
          <p:sp>
            <p:nvSpPr>
              <p:cNvPr id="717" name="Freeform 716">
                <a:extLst>
                  <a:ext uri="{FF2B5EF4-FFF2-40B4-BE49-F238E27FC236}">
                    <a16:creationId xmlns:a16="http://schemas.microsoft.com/office/drawing/2014/main" id="{BF33BF79-9BC6-637B-C14C-0DE484412845}"/>
                  </a:ext>
                </a:extLst>
              </p:cNvPr>
              <p:cNvSpPr/>
              <p:nvPr/>
            </p:nvSpPr>
            <p:spPr>
              <a:xfrm>
                <a:off x="7688644" y="3848823"/>
                <a:ext cx="201115" cy="223671"/>
              </a:xfrm>
              <a:custGeom>
                <a:avLst/>
                <a:gdLst>
                  <a:gd name="connsiteX0" fmla="*/ 195252 w 201115"/>
                  <a:gd name="connsiteY0" fmla="*/ 0 h 223671"/>
                  <a:gd name="connsiteX1" fmla="*/ 172774 w 201115"/>
                  <a:gd name="connsiteY1" fmla="*/ 12707 h 223671"/>
                  <a:gd name="connsiteX2" fmla="*/ 139547 w 201115"/>
                  <a:gd name="connsiteY2" fmla="*/ 60590 h 223671"/>
                  <a:gd name="connsiteX3" fmla="*/ 97528 w 201115"/>
                  <a:gd name="connsiteY3" fmla="*/ 118243 h 223671"/>
                  <a:gd name="connsiteX4" fmla="*/ 15448 w 201115"/>
                  <a:gd name="connsiteY4" fmla="*/ 176875 h 223671"/>
                  <a:gd name="connsiteX5" fmla="*/ 1771 w 201115"/>
                  <a:gd name="connsiteY5" fmla="*/ 218894 h 223671"/>
                  <a:gd name="connsiteX6" fmla="*/ 145419 w 201115"/>
                  <a:gd name="connsiteY6" fmla="*/ 218894 h 223671"/>
                  <a:gd name="connsiteX7" fmla="*/ 201116 w 201115"/>
                  <a:gd name="connsiteY7" fmla="*/ 73296 h 223671"/>
                  <a:gd name="connsiteX8" fmla="*/ 195252 w 201115"/>
                  <a:gd name="connsiteY8" fmla="*/ 0 h 22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15" h="223671">
                    <a:moveTo>
                      <a:pt x="195252" y="0"/>
                    </a:moveTo>
                    <a:cubicBezTo>
                      <a:pt x="193294" y="0"/>
                      <a:pt x="180595" y="1957"/>
                      <a:pt x="172774" y="12707"/>
                    </a:cubicBezTo>
                    <a:cubicBezTo>
                      <a:pt x="164961" y="23456"/>
                      <a:pt x="148347" y="47883"/>
                      <a:pt x="139547" y="60590"/>
                    </a:cubicBezTo>
                    <a:cubicBezTo>
                      <a:pt x="130747" y="73296"/>
                      <a:pt x="110235" y="107494"/>
                      <a:pt x="97528" y="118243"/>
                    </a:cubicBezTo>
                    <a:cubicBezTo>
                      <a:pt x="84821" y="128993"/>
                      <a:pt x="25219" y="159283"/>
                      <a:pt x="15448" y="176875"/>
                    </a:cubicBezTo>
                    <a:cubicBezTo>
                      <a:pt x="5678" y="194468"/>
                      <a:pt x="-4094" y="208145"/>
                      <a:pt x="1771" y="218894"/>
                    </a:cubicBezTo>
                    <a:cubicBezTo>
                      <a:pt x="7635" y="229644"/>
                      <a:pt x="145419" y="218894"/>
                      <a:pt x="145419" y="218894"/>
                    </a:cubicBezTo>
                    <a:lnTo>
                      <a:pt x="201116" y="73296"/>
                    </a:lnTo>
                    <a:lnTo>
                      <a:pt x="195252" y="0"/>
                    </a:lnTo>
                    <a:close/>
                  </a:path>
                </a:pathLst>
              </a:custGeom>
              <a:solidFill>
                <a:srgbClr val="FFFFFF"/>
              </a:solidFill>
              <a:ln w="822" cap="flat">
                <a:noFill/>
                <a:prstDash val="solid"/>
                <a:miter/>
              </a:ln>
            </p:spPr>
            <p:txBody>
              <a:bodyPr rtlCol="0" anchor="ctr"/>
              <a:lstStyle/>
              <a:p>
                <a:endParaRPr lang="en-US"/>
              </a:p>
            </p:txBody>
          </p:sp>
          <p:sp>
            <p:nvSpPr>
              <p:cNvPr id="718" name="Freeform 717">
                <a:extLst>
                  <a:ext uri="{FF2B5EF4-FFF2-40B4-BE49-F238E27FC236}">
                    <a16:creationId xmlns:a16="http://schemas.microsoft.com/office/drawing/2014/main" id="{921B6BEB-F84A-9B20-7670-F431C73FBEA2}"/>
                  </a:ext>
                </a:extLst>
              </p:cNvPr>
              <p:cNvSpPr/>
              <p:nvPr/>
            </p:nvSpPr>
            <p:spPr>
              <a:xfrm>
                <a:off x="7691386" y="4104625"/>
                <a:ext cx="43232" cy="75507"/>
              </a:xfrm>
              <a:custGeom>
                <a:avLst/>
                <a:gdLst>
                  <a:gd name="connsiteX0" fmla="*/ 0 w 43232"/>
                  <a:gd name="connsiteY0" fmla="*/ 12925 h 75507"/>
                  <a:gd name="connsiteX1" fmla="*/ 8792 w 43232"/>
                  <a:gd name="connsiteY1" fmla="*/ 49080 h 75507"/>
                  <a:gd name="connsiteX2" fmla="*/ 30291 w 43232"/>
                  <a:gd name="connsiteY2" fmla="*/ 75464 h 75507"/>
                  <a:gd name="connsiteX3" fmla="*/ 41040 w 43232"/>
                  <a:gd name="connsiteY3" fmla="*/ 1197 h 75507"/>
                  <a:gd name="connsiteX4" fmla="*/ 0 w 43232"/>
                  <a:gd name="connsiteY4" fmla="*/ 12925 h 75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32" h="75507">
                    <a:moveTo>
                      <a:pt x="0" y="12925"/>
                    </a:moveTo>
                    <a:cubicBezTo>
                      <a:pt x="0" y="12925"/>
                      <a:pt x="2928" y="37351"/>
                      <a:pt x="8792" y="49080"/>
                    </a:cubicBezTo>
                    <a:cubicBezTo>
                      <a:pt x="14656" y="60808"/>
                      <a:pt x="23448" y="76442"/>
                      <a:pt x="30291" y="75464"/>
                    </a:cubicBezTo>
                    <a:cubicBezTo>
                      <a:pt x="37134" y="74485"/>
                      <a:pt x="47883" y="7061"/>
                      <a:pt x="41040" y="1197"/>
                    </a:cubicBezTo>
                    <a:cubicBezTo>
                      <a:pt x="34205" y="-4667"/>
                      <a:pt x="0" y="12925"/>
                      <a:pt x="0" y="12925"/>
                    </a:cubicBezTo>
                    <a:close/>
                  </a:path>
                </a:pathLst>
              </a:custGeom>
              <a:solidFill>
                <a:srgbClr val="FDD1B0"/>
              </a:solidFill>
              <a:ln w="822" cap="flat">
                <a:noFill/>
                <a:prstDash val="solid"/>
                <a:miter/>
              </a:ln>
            </p:spPr>
            <p:txBody>
              <a:bodyPr rtlCol="0" anchor="ctr"/>
              <a:lstStyle/>
              <a:p>
                <a:endParaRPr lang="en-US"/>
              </a:p>
            </p:txBody>
          </p:sp>
          <p:sp>
            <p:nvSpPr>
              <p:cNvPr id="719" name="Freeform 718">
                <a:extLst>
                  <a:ext uri="{FF2B5EF4-FFF2-40B4-BE49-F238E27FC236}">
                    <a16:creationId xmlns:a16="http://schemas.microsoft.com/office/drawing/2014/main" id="{04DD96D3-42E4-72D9-7965-21B3B71461E7}"/>
                  </a:ext>
                </a:extLst>
              </p:cNvPr>
              <p:cNvSpPr/>
              <p:nvPr/>
            </p:nvSpPr>
            <p:spPr>
              <a:xfrm>
                <a:off x="7428682" y="4088659"/>
                <a:ext cx="353600" cy="490659"/>
              </a:xfrm>
              <a:custGeom>
                <a:avLst/>
                <a:gdLst>
                  <a:gd name="connsiteX0" fmla="*/ 259775 w 353600"/>
                  <a:gd name="connsiteY0" fmla="*/ 24976 h 490659"/>
                  <a:gd name="connsiteX1" fmla="*/ 145447 w 353600"/>
                  <a:gd name="connsiteY1" fmla="*/ 549 h 490659"/>
                  <a:gd name="connsiteX2" fmla="*/ 79973 w 353600"/>
                  <a:gd name="connsiteY2" fmla="*/ 40611 h 490659"/>
                  <a:gd name="connsiteX3" fmla="*/ 64337 w 353600"/>
                  <a:gd name="connsiteY3" fmla="*/ 127584 h 490659"/>
                  <a:gd name="connsiteX4" fmla="*/ 24276 w 353600"/>
                  <a:gd name="connsiteY4" fmla="*/ 327908 h 490659"/>
                  <a:gd name="connsiteX5" fmla="*/ 6248 w 353600"/>
                  <a:gd name="connsiteY5" fmla="*/ 429735 h 490659"/>
                  <a:gd name="connsiteX6" fmla="*/ 2958 w 353600"/>
                  <a:gd name="connsiteY6" fmla="*/ 451941 h 490659"/>
                  <a:gd name="connsiteX7" fmla="*/ 46400 w 353600"/>
                  <a:gd name="connsiteY7" fmla="*/ 471696 h 490659"/>
                  <a:gd name="connsiteX8" fmla="*/ 132082 w 353600"/>
                  <a:gd name="connsiteY8" fmla="*/ 488951 h 490659"/>
                  <a:gd name="connsiteX9" fmla="*/ 165975 w 353600"/>
                  <a:gd name="connsiteY9" fmla="*/ 312273 h 490659"/>
                  <a:gd name="connsiteX10" fmla="*/ 177704 w 353600"/>
                  <a:gd name="connsiteY10" fmla="*/ 249734 h 490659"/>
                  <a:gd name="connsiteX11" fmla="*/ 194317 w 353600"/>
                  <a:gd name="connsiteY11" fmla="*/ 184259 h 490659"/>
                  <a:gd name="connsiteX12" fmla="*/ 291061 w 353600"/>
                  <a:gd name="connsiteY12" fmla="*/ 217486 h 490659"/>
                  <a:gd name="connsiteX13" fmla="*/ 353600 w 353600"/>
                  <a:gd name="connsiteY13" fmla="*/ 47453 h 490659"/>
                  <a:gd name="connsiteX14" fmla="*/ 259775 w 353600"/>
                  <a:gd name="connsiteY14" fmla="*/ 24976 h 490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3600" h="490659">
                    <a:moveTo>
                      <a:pt x="259775" y="24976"/>
                    </a:moveTo>
                    <a:cubicBezTo>
                      <a:pt x="259775" y="24976"/>
                      <a:pt x="183551" y="-4336"/>
                      <a:pt x="145447" y="549"/>
                    </a:cubicBezTo>
                    <a:cubicBezTo>
                      <a:pt x="107335" y="5435"/>
                      <a:pt x="86815" y="15205"/>
                      <a:pt x="79973" y="40611"/>
                    </a:cubicBezTo>
                    <a:cubicBezTo>
                      <a:pt x="73130" y="66016"/>
                      <a:pt x="66295" y="101200"/>
                      <a:pt x="64337" y="127584"/>
                    </a:cubicBezTo>
                    <a:cubicBezTo>
                      <a:pt x="62380" y="153968"/>
                      <a:pt x="34047" y="291753"/>
                      <a:pt x="24276" y="327908"/>
                    </a:cubicBezTo>
                    <a:cubicBezTo>
                      <a:pt x="14505" y="364063"/>
                      <a:pt x="6462" y="424759"/>
                      <a:pt x="6248" y="429735"/>
                    </a:cubicBezTo>
                    <a:cubicBezTo>
                      <a:pt x="6224" y="430286"/>
                      <a:pt x="-5249" y="441249"/>
                      <a:pt x="2958" y="451941"/>
                    </a:cubicBezTo>
                    <a:cubicBezTo>
                      <a:pt x="15238" y="467929"/>
                      <a:pt x="27278" y="465331"/>
                      <a:pt x="46400" y="471696"/>
                    </a:cubicBezTo>
                    <a:cubicBezTo>
                      <a:pt x="75688" y="481450"/>
                      <a:pt x="122789" y="495580"/>
                      <a:pt x="132082" y="488951"/>
                    </a:cubicBezTo>
                    <a:cubicBezTo>
                      <a:pt x="132082" y="488951"/>
                      <a:pt x="160111" y="343543"/>
                      <a:pt x="165975" y="312273"/>
                    </a:cubicBezTo>
                    <a:cubicBezTo>
                      <a:pt x="171839" y="281004"/>
                      <a:pt x="173797" y="270254"/>
                      <a:pt x="177704" y="249734"/>
                    </a:cubicBezTo>
                    <a:cubicBezTo>
                      <a:pt x="181611" y="229214"/>
                      <a:pt x="194317" y="184259"/>
                      <a:pt x="194317" y="184259"/>
                    </a:cubicBezTo>
                    <a:lnTo>
                      <a:pt x="291061" y="217486"/>
                    </a:lnTo>
                    <a:lnTo>
                      <a:pt x="353600" y="47453"/>
                    </a:lnTo>
                    <a:lnTo>
                      <a:pt x="259775" y="24976"/>
                    </a:lnTo>
                    <a:close/>
                  </a:path>
                </a:pathLst>
              </a:custGeom>
              <a:solidFill>
                <a:srgbClr val="495A7F"/>
              </a:solidFill>
              <a:ln w="822" cap="flat">
                <a:noFill/>
                <a:prstDash val="solid"/>
                <a:miter/>
              </a:ln>
            </p:spPr>
            <p:txBody>
              <a:bodyPr rtlCol="0" anchor="ctr"/>
              <a:lstStyle/>
              <a:p>
                <a:endParaRPr lang="en-US"/>
              </a:p>
            </p:txBody>
          </p:sp>
          <p:sp>
            <p:nvSpPr>
              <p:cNvPr id="720" name="Freeform 719">
                <a:extLst>
                  <a:ext uri="{FF2B5EF4-FFF2-40B4-BE49-F238E27FC236}">
                    <a16:creationId xmlns:a16="http://schemas.microsoft.com/office/drawing/2014/main" id="{DAA4CB96-A682-C6E2-698B-C50241FDBCBC}"/>
                  </a:ext>
                </a:extLst>
              </p:cNvPr>
              <p:cNvSpPr/>
              <p:nvPr/>
            </p:nvSpPr>
            <p:spPr>
              <a:xfrm>
                <a:off x="7671549" y="4039352"/>
                <a:ext cx="192690" cy="90077"/>
              </a:xfrm>
              <a:custGeom>
                <a:avLst/>
                <a:gdLst>
                  <a:gd name="connsiteX0" fmla="*/ 185963 w 192690"/>
                  <a:gd name="connsiteY0" fmla="*/ 17608 h 90077"/>
                  <a:gd name="connsiteX1" fmla="*/ 147455 w 192690"/>
                  <a:gd name="connsiteY1" fmla="*/ 13537 h 90077"/>
                  <a:gd name="connsiteX2" fmla="*/ 87269 w 192690"/>
                  <a:gd name="connsiteY2" fmla="*/ 16 h 90077"/>
                  <a:gd name="connsiteX3" fmla="*/ 28637 w 192690"/>
                  <a:gd name="connsiteY3" fmla="*/ 23472 h 90077"/>
                  <a:gd name="connsiteX4" fmla="*/ 295 w 192690"/>
                  <a:gd name="connsiteY4" fmla="*/ 71355 h 90077"/>
                  <a:gd name="connsiteX5" fmla="*/ 11044 w 192690"/>
                  <a:gd name="connsiteY5" fmla="*/ 71355 h 90077"/>
                  <a:gd name="connsiteX6" fmla="*/ 10066 w 192690"/>
                  <a:gd name="connsiteY6" fmla="*/ 79176 h 90077"/>
                  <a:gd name="connsiteX7" fmla="*/ 22773 w 192690"/>
                  <a:gd name="connsiteY7" fmla="*/ 82104 h 90077"/>
                  <a:gd name="connsiteX8" fmla="*/ 27658 w 192690"/>
                  <a:gd name="connsiteY8" fmla="*/ 82104 h 90077"/>
                  <a:gd name="connsiteX9" fmla="*/ 33522 w 192690"/>
                  <a:gd name="connsiteY9" fmla="*/ 89926 h 90077"/>
                  <a:gd name="connsiteX10" fmla="*/ 58928 w 192690"/>
                  <a:gd name="connsiteY10" fmla="*/ 71363 h 90077"/>
                  <a:gd name="connsiteX11" fmla="*/ 111268 w 192690"/>
                  <a:gd name="connsiteY11" fmla="*/ 49733 h 90077"/>
                  <a:gd name="connsiteX12" fmla="*/ 192690 w 192690"/>
                  <a:gd name="connsiteY12" fmla="*/ 70294 h 90077"/>
                  <a:gd name="connsiteX13" fmla="*/ 185963 w 192690"/>
                  <a:gd name="connsiteY13" fmla="*/ 17608 h 90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2690" h="90077">
                    <a:moveTo>
                      <a:pt x="185963" y="17608"/>
                    </a:moveTo>
                    <a:cubicBezTo>
                      <a:pt x="185963" y="17608"/>
                      <a:pt x="158180" y="16465"/>
                      <a:pt x="147455" y="13537"/>
                    </a:cubicBezTo>
                    <a:cubicBezTo>
                      <a:pt x="136731" y="10609"/>
                      <a:pt x="117025" y="1200"/>
                      <a:pt x="87269" y="16"/>
                    </a:cubicBezTo>
                    <a:cubicBezTo>
                      <a:pt x="76486" y="-412"/>
                      <a:pt x="40365" y="7837"/>
                      <a:pt x="28637" y="23472"/>
                    </a:cubicBezTo>
                    <a:cubicBezTo>
                      <a:pt x="16908" y="39107"/>
                      <a:pt x="-2633" y="67448"/>
                      <a:pt x="295" y="71355"/>
                    </a:cubicBezTo>
                    <a:cubicBezTo>
                      <a:pt x="3223" y="75262"/>
                      <a:pt x="9087" y="73312"/>
                      <a:pt x="11044" y="71355"/>
                    </a:cubicBezTo>
                    <a:cubicBezTo>
                      <a:pt x="13001" y="69397"/>
                      <a:pt x="7137" y="76240"/>
                      <a:pt x="10066" y="79176"/>
                    </a:cubicBezTo>
                    <a:cubicBezTo>
                      <a:pt x="12993" y="82112"/>
                      <a:pt x="17879" y="83083"/>
                      <a:pt x="22773" y="82104"/>
                    </a:cubicBezTo>
                    <a:cubicBezTo>
                      <a:pt x="27658" y="81126"/>
                      <a:pt x="27658" y="82104"/>
                      <a:pt x="27658" y="82104"/>
                    </a:cubicBezTo>
                    <a:cubicBezTo>
                      <a:pt x="27658" y="82104"/>
                      <a:pt x="27658" y="87968"/>
                      <a:pt x="33522" y="89926"/>
                    </a:cubicBezTo>
                    <a:cubicBezTo>
                      <a:pt x="39386" y="91883"/>
                      <a:pt x="55999" y="74291"/>
                      <a:pt x="58928" y="71363"/>
                    </a:cubicBezTo>
                    <a:cubicBezTo>
                      <a:pt x="61855" y="68435"/>
                      <a:pt x="93676" y="49733"/>
                      <a:pt x="111268" y="49733"/>
                    </a:cubicBezTo>
                    <a:cubicBezTo>
                      <a:pt x="128860" y="49733"/>
                      <a:pt x="192690" y="70294"/>
                      <a:pt x="192690" y="70294"/>
                    </a:cubicBezTo>
                    <a:lnTo>
                      <a:pt x="185963" y="17608"/>
                    </a:lnTo>
                    <a:close/>
                  </a:path>
                </a:pathLst>
              </a:custGeom>
              <a:solidFill>
                <a:srgbClr val="FDD1B0"/>
              </a:solidFill>
              <a:ln w="822" cap="flat">
                <a:noFill/>
                <a:prstDash val="solid"/>
                <a:miter/>
              </a:ln>
            </p:spPr>
            <p:txBody>
              <a:bodyPr rtlCol="0" anchor="ctr"/>
              <a:lstStyle/>
              <a:p>
                <a:endParaRPr lang="en-US"/>
              </a:p>
            </p:txBody>
          </p:sp>
          <p:sp>
            <p:nvSpPr>
              <p:cNvPr id="721" name="Freeform 720">
                <a:extLst>
                  <a:ext uri="{FF2B5EF4-FFF2-40B4-BE49-F238E27FC236}">
                    <a16:creationId xmlns:a16="http://schemas.microsoft.com/office/drawing/2014/main" id="{FBDCB49E-B2F2-CC7C-A4AA-34E953E1798B}"/>
                  </a:ext>
                </a:extLst>
              </p:cNvPr>
              <p:cNvSpPr/>
              <p:nvPr/>
            </p:nvSpPr>
            <p:spPr>
              <a:xfrm>
                <a:off x="7867388" y="4042304"/>
                <a:ext cx="311618" cy="186808"/>
              </a:xfrm>
              <a:custGeom>
                <a:avLst/>
                <a:gdLst>
                  <a:gd name="connsiteX0" fmla="*/ 311618 w 311618"/>
                  <a:gd name="connsiteY0" fmla="*/ 0 h 186808"/>
                  <a:gd name="connsiteX1" fmla="*/ 255922 w 311618"/>
                  <a:gd name="connsiteY1" fmla="*/ 184944 h 186808"/>
                  <a:gd name="connsiteX2" fmla="*/ 141 w 311618"/>
                  <a:gd name="connsiteY2" fmla="*/ 78848 h 186808"/>
                  <a:gd name="connsiteX3" fmla="*/ 311618 w 311618"/>
                  <a:gd name="connsiteY3" fmla="*/ 0 h 186808"/>
                </a:gdLst>
                <a:ahLst/>
                <a:cxnLst>
                  <a:cxn ang="0">
                    <a:pos x="connsiteX0" y="connsiteY0"/>
                  </a:cxn>
                  <a:cxn ang="0">
                    <a:pos x="connsiteX1" y="connsiteY1"/>
                  </a:cxn>
                  <a:cxn ang="0">
                    <a:pos x="connsiteX2" y="connsiteY2"/>
                  </a:cxn>
                  <a:cxn ang="0">
                    <a:pos x="connsiteX3" y="connsiteY3"/>
                  </a:cxn>
                </a:cxnLst>
                <a:rect l="l" t="t" r="r" b="b"/>
                <a:pathLst>
                  <a:path w="311618" h="186808">
                    <a:moveTo>
                      <a:pt x="311618" y="0"/>
                    </a:moveTo>
                    <a:cubicBezTo>
                      <a:pt x="310640" y="7821"/>
                      <a:pt x="257879" y="168330"/>
                      <a:pt x="255922" y="184944"/>
                    </a:cubicBezTo>
                    <a:cubicBezTo>
                      <a:pt x="253965" y="201557"/>
                      <a:pt x="7954" y="102304"/>
                      <a:pt x="141" y="78848"/>
                    </a:cubicBezTo>
                    <a:cubicBezTo>
                      <a:pt x="-7672" y="55392"/>
                      <a:pt x="311618" y="0"/>
                      <a:pt x="311618" y="0"/>
                    </a:cubicBezTo>
                    <a:close/>
                  </a:path>
                </a:pathLst>
              </a:custGeom>
              <a:solidFill>
                <a:srgbClr val="FFFFFF"/>
              </a:solidFill>
              <a:ln w="822" cap="flat">
                <a:noFill/>
                <a:prstDash val="solid"/>
                <a:miter/>
              </a:ln>
            </p:spPr>
            <p:txBody>
              <a:bodyPr rtlCol="0" anchor="ctr"/>
              <a:lstStyle/>
              <a:p>
                <a:endParaRPr lang="en-US"/>
              </a:p>
            </p:txBody>
          </p:sp>
          <p:grpSp>
            <p:nvGrpSpPr>
              <p:cNvPr id="722" name="Graphic 2">
                <a:extLst>
                  <a:ext uri="{FF2B5EF4-FFF2-40B4-BE49-F238E27FC236}">
                    <a16:creationId xmlns:a16="http://schemas.microsoft.com/office/drawing/2014/main" id="{DCB4C7E6-3F1C-C01C-87CB-32A8D001A4B4}"/>
                  </a:ext>
                </a:extLst>
              </p:cNvPr>
              <p:cNvGrpSpPr/>
              <p:nvPr/>
            </p:nvGrpSpPr>
            <p:grpSpPr>
              <a:xfrm>
                <a:off x="7924329" y="4194738"/>
                <a:ext cx="449940" cy="564573"/>
                <a:chOff x="7924329" y="4194738"/>
                <a:chExt cx="449940" cy="564573"/>
              </a:xfrm>
            </p:grpSpPr>
            <p:sp>
              <p:nvSpPr>
                <p:cNvPr id="723" name="Freeform 722">
                  <a:extLst>
                    <a:ext uri="{FF2B5EF4-FFF2-40B4-BE49-F238E27FC236}">
                      <a16:creationId xmlns:a16="http://schemas.microsoft.com/office/drawing/2014/main" id="{D649F89A-8BC3-D1C1-3F86-5A9234891C32}"/>
                    </a:ext>
                  </a:extLst>
                </p:cNvPr>
                <p:cNvSpPr/>
                <p:nvPr/>
              </p:nvSpPr>
              <p:spPr>
                <a:xfrm>
                  <a:off x="7924329" y="4194738"/>
                  <a:ext cx="438923" cy="564573"/>
                </a:xfrm>
                <a:custGeom>
                  <a:avLst/>
                  <a:gdLst>
                    <a:gd name="connsiteX0" fmla="*/ 697 w 438923"/>
                    <a:gd name="connsiteY0" fmla="*/ 295742 h 564573"/>
                    <a:gd name="connsiteX1" fmla="*/ 236797 w 438923"/>
                    <a:gd name="connsiteY1" fmla="*/ 564246 h 564573"/>
                    <a:gd name="connsiteX2" fmla="*/ 438231 w 438923"/>
                    <a:gd name="connsiteY2" fmla="*/ 268832 h 564573"/>
                    <a:gd name="connsiteX3" fmla="*/ 202123 w 438923"/>
                    <a:gd name="connsiteY3" fmla="*/ 327 h 564573"/>
                    <a:gd name="connsiteX4" fmla="*/ 697 w 438923"/>
                    <a:gd name="connsiteY4" fmla="*/ 295742 h 564573"/>
                    <a:gd name="connsiteX5" fmla="*/ 230957 w 438923"/>
                    <a:gd name="connsiteY5" fmla="*/ 36803 h 564573"/>
                    <a:gd name="connsiteX6" fmla="*/ 435105 w 438923"/>
                    <a:gd name="connsiteY6" fmla="*/ 267844 h 564573"/>
                    <a:gd name="connsiteX7" fmla="*/ 260804 w 438923"/>
                    <a:gd name="connsiteY7" fmla="*/ 522162 h 564573"/>
                    <a:gd name="connsiteX8" fmla="*/ 56664 w 438923"/>
                    <a:gd name="connsiteY8" fmla="*/ 291120 h 564573"/>
                    <a:gd name="connsiteX9" fmla="*/ 230957 w 438923"/>
                    <a:gd name="connsiteY9" fmla="*/ 36803 h 56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23" h="564573">
                      <a:moveTo>
                        <a:pt x="697" y="295742"/>
                      </a:moveTo>
                      <a:cubicBezTo>
                        <a:pt x="10278" y="451464"/>
                        <a:pt x="115979" y="571681"/>
                        <a:pt x="236797" y="564246"/>
                      </a:cubicBezTo>
                      <a:cubicBezTo>
                        <a:pt x="357631" y="556820"/>
                        <a:pt x="447771" y="424554"/>
                        <a:pt x="438231" y="268832"/>
                      </a:cubicBezTo>
                      <a:cubicBezTo>
                        <a:pt x="428608" y="113109"/>
                        <a:pt x="322924" y="-7108"/>
                        <a:pt x="202123" y="327"/>
                      </a:cubicBezTo>
                      <a:cubicBezTo>
                        <a:pt x="81305" y="7762"/>
                        <a:pt x="-8877" y="140011"/>
                        <a:pt x="697" y="295742"/>
                      </a:cubicBezTo>
                      <a:close/>
                      <a:moveTo>
                        <a:pt x="230957" y="36803"/>
                      </a:moveTo>
                      <a:cubicBezTo>
                        <a:pt x="335425" y="30371"/>
                        <a:pt x="426880" y="133818"/>
                        <a:pt x="435105" y="267844"/>
                      </a:cubicBezTo>
                      <a:cubicBezTo>
                        <a:pt x="443329" y="401871"/>
                        <a:pt x="365280" y="515738"/>
                        <a:pt x="260804" y="522162"/>
                      </a:cubicBezTo>
                      <a:cubicBezTo>
                        <a:pt x="156304" y="528585"/>
                        <a:pt x="64906" y="425146"/>
                        <a:pt x="56664" y="291120"/>
                      </a:cubicBezTo>
                      <a:cubicBezTo>
                        <a:pt x="48424" y="157094"/>
                        <a:pt x="126457" y="43226"/>
                        <a:pt x="230957" y="36803"/>
                      </a:cubicBezTo>
                      <a:close/>
                    </a:path>
                  </a:pathLst>
                </a:custGeom>
                <a:solidFill>
                  <a:srgbClr val="998C8A"/>
                </a:solidFill>
                <a:ln w="822" cap="flat">
                  <a:noFill/>
                  <a:prstDash val="solid"/>
                  <a:miter/>
                </a:ln>
              </p:spPr>
              <p:txBody>
                <a:bodyPr rtlCol="0" anchor="ctr"/>
                <a:lstStyle/>
                <a:p>
                  <a:endParaRPr lang="en-US"/>
                </a:p>
              </p:txBody>
            </p:sp>
            <p:sp>
              <p:nvSpPr>
                <p:cNvPr id="724" name="Freeform 723">
                  <a:extLst>
                    <a:ext uri="{FF2B5EF4-FFF2-40B4-BE49-F238E27FC236}">
                      <a16:creationId xmlns:a16="http://schemas.microsoft.com/office/drawing/2014/main" id="{0DCDBD0A-3F4B-A68C-9A35-49F8F2524BD9}"/>
                    </a:ext>
                  </a:extLst>
                </p:cNvPr>
                <p:cNvSpPr/>
                <p:nvPr/>
              </p:nvSpPr>
              <p:spPr>
                <a:xfrm rot="-211213">
                  <a:off x="7980556" y="4230924"/>
                  <a:ext cx="379143" cy="486273"/>
                </a:xfrm>
                <a:custGeom>
                  <a:avLst/>
                  <a:gdLst>
                    <a:gd name="connsiteX0" fmla="*/ 379143 w 379143"/>
                    <a:gd name="connsiteY0" fmla="*/ 243137 h 486273"/>
                    <a:gd name="connsiteX1" fmla="*/ 189572 w 379143"/>
                    <a:gd name="connsiteY1" fmla="*/ 486273 h 486273"/>
                    <a:gd name="connsiteX2" fmla="*/ 0 w 379143"/>
                    <a:gd name="connsiteY2" fmla="*/ 243137 h 486273"/>
                    <a:gd name="connsiteX3" fmla="*/ 189572 w 379143"/>
                    <a:gd name="connsiteY3" fmla="*/ 0 h 486273"/>
                    <a:gd name="connsiteX4" fmla="*/ 379143 w 379143"/>
                    <a:gd name="connsiteY4" fmla="*/ 243137 h 486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143" h="486273">
                      <a:moveTo>
                        <a:pt x="379143" y="243137"/>
                      </a:moveTo>
                      <a:cubicBezTo>
                        <a:pt x="379143" y="377417"/>
                        <a:pt x="294269" y="486273"/>
                        <a:pt x="189572" y="486273"/>
                      </a:cubicBezTo>
                      <a:cubicBezTo>
                        <a:pt x="84874" y="486273"/>
                        <a:pt x="0" y="377417"/>
                        <a:pt x="0" y="243137"/>
                      </a:cubicBezTo>
                      <a:cubicBezTo>
                        <a:pt x="0" y="108856"/>
                        <a:pt x="84874" y="0"/>
                        <a:pt x="189572" y="0"/>
                      </a:cubicBezTo>
                      <a:cubicBezTo>
                        <a:pt x="294269" y="0"/>
                        <a:pt x="379143" y="108856"/>
                        <a:pt x="379143" y="243137"/>
                      </a:cubicBezTo>
                      <a:close/>
                    </a:path>
                  </a:pathLst>
                </a:custGeom>
                <a:solidFill>
                  <a:srgbClr val="FFFFFF">
                    <a:alpha val="56000"/>
                  </a:srgbClr>
                </a:solidFill>
                <a:ln w="822" cap="flat">
                  <a:noFill/>
                  <a:prstDash val="solid"/>
                  <a:miter/>
                </a:ln>
              </p:spPr>
              <p:txBody>
                <a:bodyPr rtlCol="0" anchor="ctr"/>
                <a:lstStyle/>
                <a:p>
                  <a:endParaRPr lang="en-US"/>
                </a:p>
              </p:txBody>
            </p:sp>
            <p:sp>
              <p:nvSpPr>
                <p:cNvPr id="725" name="Freeform 724">
                  <a:extLst>
                    <a:ext uri="{FF2B5EF4-FFF2-40B4-BE49-F238E27FC236}">
                      <a16:creationId xmlns:a16="http://schemas.microsoft.com/office/drawing/2014/main" id="{E8470527-C250-51FF-FD3E-48AEFF2B1A74}"/>
                    </a:ext>
                  </a:extLst>
                </p:cNvPr>
                <p:cNvSpPr/>
                <p:nvPr/>
              </p:nvSpPr>
              <p:spPr>
                <a:xfrm>
                  <a:off x="8165863" y="4438337"/>
                  <a:ext cx="37750" cy="46073"/>
                </a:xfrm>
                <a:custGeom>
                  <a:avLst/>
                  <a:gdLst>
                    <a:gd name="connsiteX0" fmla="*/ 37750 w 37750"/>
                    <a:gd name="connsiteY0" fmla="*/ 23037 h 46073"/>
                    <a:gd name="connsiteX1" fmla="*/ 18875 w 37750"/>
                    <a:gd name="connsiteY1" fmla="*/ 46073 h 46073"/>
                    <a:gd name="connsiteX2" fmla="*/ -1 w 37750"/>
                    <a:gd name="connsiteY2" fmla="*/ 23037 h 46073"/>
                    <a:gd name="connsiteX3" fmla="*/ 18875 w 37750"/>
                    <a:gd name="connsiteY3" fmla="*/ 0 h 46073"/>
                    <a:gd name="connsiteX4" fmla="*/ 37750 w 37750"/>
                    <a:gd name="connsiteY4" fmla="*/ 23037 h 4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50" h="46073">
                      <a:moveTo>
                        <a:pt x="37750" y="23037"/>
                      </a:moveTo>
                      <a:cubicBezTo>
                        <a:pt x="37750" y="35760"/>
                        <a:pt x="29299" y="46073"/>
                        <a:pt x="18875" y="46073"/>
                      </a:cubicBezTo>
                      <a:cubicBezTo>
                        <a:pt x="8450" y="46073"/>
                        <a:pt x="-1" y="35760"/>
                        <a:pt x="-1" y="23037"/>
                      </a:cubicBezTo>
                      <a:cubicBezTo>
                        <a:pt x="-1" y="10314"/>
                        <a:pt x="8450" y="0"/>
                        <a:pt x="18875" y="0"/>
                      </a:cubicBezTo>
                      <a:cubicBezTo>
                        <a:pt x="29299" y="0"/>
                        <a:pt x="37750" y="10314"/>
                        <a:pt x="37750" y="23037"/>
                      </a:cubicBezTo>
                      <a:close/>
                    </a:path>
                  </a:pathLst>
                </a:custGeom>
                <a:solidFill>
                  <a:srgbClr val="998C8A"/>
                </a:solidFill>
                <a:ln w="822" cap="flat">
                  <a:noFill/>
                  <a:prstDash val="solid"/>
                  <a:miter/>
                </a:ln>
              </p:spPr>
              <p:txBody>
                <a:bodyPr rtlCol="0" anchor="ctr"/>
                <a:lstStyle/>
                <a:p>
                  <a:endParaRPr lang="en-US"/>
                </a:p>
              </p:txBody>
            </p:sp>
          </p:grpSp>
          <p:sp>
            <p:nvSpPr>
              <p:cNvPr id="726" name="Freeform 725">
                <a:extLst>
                  <a:ext uri="{FF2B5EF4-FFF2-40B4-BE49-F238E27FC236}">
                    <a16:creationId xmlns:a16="http://schemas.microsoft.com/office/drawing/2014/main" id="{D10E1061-6078-FEAA-86E6-646AD64E6D56}"/>
                  </a:ext>
                </a:extLst>
              </p:cNvPr>
              <p:cNvSpPr/>
              <p:nvPr/>
            </p:nvSpPr>
            <p:spPr>
              <a:xfrm>
                <a:off x="7698105" y="4141550"/>
                <a:ext cx="35335" cy="121063"/>
              </a:xfrm>
              <a:custGeom>
                <a:avLst/>
                <a:gdLst>
                  <a:gd name="connsiteX0" fmla="*/ 0 w 35335"/>
                  <a:gd name="connsiteY0" fmla="*/ 121063 h 121063"/>
                  <a:gd name="connsiteX1" fmla="*/ 34436 w 35335"/>
                  <a:gd name="connsiteY1" fmla="*/ 830 h 121063"/>
                  <a:gd name="connsiteX2" fmla="*/ 0 w 35335"/>
                  <a:gd name="connsiteY2" fmla="*/ 121063 h 121063"/>
                </a:gdLst>
                <a:ahLst/>
                <a:cxnLst>
                  <a:cxn ang="0">
                    <a:pos x="connsiteX0" y="connsiteY0"/>
                  </a:cxn>
                  <a:cxn ang="0">
                    <a:pos x="connsiteX1" y="connsiteY1"/>
                  </a:cxn>
                  <a:cxn ang="0">
                    <a:pos x="connsiteX2" y="connsiteY2"/>
                  </a:cxn>
                </a:cxnLst>
                <a:rect l="l" t="t" r="r" b="b"/>
                <a:pathLst>
                  <a:path w="35335" h="121063">
                    <a:moveTo>
                      <a:pt x="0" y="121063"/>
                    </a:moveTo>
                    <a:cubicBezTo>
                      <a:pt x="0" y="121063"/>
                      <a:pt x="26927" y="-11663"/>
                      <a:pt x="34436" y="830"/>
                    </a:cubicBezTo>
                    <a:cubicBezTo>
                      <a:pt x="41945" y="13323"/>
                      <a:pt x="0" y="121063"/>
                      <a:pt x="0" y="121063"/>
                    </a:cubicBezTo>
                    <a:close/>
                  </a:path>
                </a:pathLst>
              </a:custGeom>
              <a:solidFill>
                <a:srgbClr val="495A7F"/>
              </a:solidFill>
              <a:ln w="822" cap="flat">
                <a:noFill/>
                <a:prstDash val="solid"/>
                <a:miter/>
              </a:ln>
            </p:spPr>
            <p:txBody>
              <a:bodyPr rtlCol="0" anchor="ctr"/>
              <a:lstStyle/>
              <a:p>
                <a:endParaRPr lang="en-US"/>
              </a:p>
            </p:txBody>
          </p:sp>
          <p:sp>
            <p:nvSpPr>
              <p:cNvPr id="727" name="Freeform 726">
                <a:extLst>
                  <a:ext uri="{FF2B5EF4-FFF2-40B4-BE49-F238E27FC236}">
                    <a16:creationId xmlns:a16="http://schemas.microsoft.com/office/drawing/2014/main" id="{6D918AE3-37E1-8CE0-46F2-56F1AA8E8144}"/>
                  </a:ext>
                </a:extLst>
              </p:cNvPr>
              <p:cNvSpPr/>
              <p:nvPr/>
            </p:nvSpPr>
            <p:spPr>
              <a:xfrm>
                <a:off x="7941549" y="3950906"/>
                <a:ext cx="159554" cy="92753"/>
              </a:xfrm>
              <a:custGeom>
                <a:avLst/>
                <a:gdLst>
                  <a:gd name="connsiteX0" fmla="*/ 159555 w 159554"/>
                  <a:gd name="connsiteY0" fmla="*/ 0 h 92753"/>
                  <a:gd name="connsiteX1" fmla="*/ 125012 w 159554"/>
                  <a:gd name="connsiteY1" fmla="*/ 91292 h 92753"/>
                  <a:gd name="connsiteX2" fmla="*/ 0 w 159554"/>
                  <a:gd name="connsiteY2" fmla="*/ 91292 h 92753"/>
                  <a:gd name="connsiteX3" fmla="*/ 110208 w 159554"/>
                  <a:gd name="connsiteY3" fmla="*/ 76488 h 92753"/>
                  <a:gd name="connsiteX4" fmla="*/ 159555 w 159554"/>
                  <a:gd name="connsiteY4" fmla="*/ 0 h 92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554" h="92753">
                    <a:moveTo>
                      <a:pt x="159555" y="0"/>
                    </a:moveTo>
                    <a:cubicBezTo>
                      <a:pt x="158732" y="4112"/>
                      <a:pt x="139816" y="88002"/>
                      <a:pt x="125012" y="91292"/>
                    </a:cubicBezTo>
                    <a:cubicBezTo>
                      <a:pt x="110208" y="94581"/>
                      <a:pt x="0" y="91292"/>
                      <a:pt x="0" y="91292"/>
                    </a:cubicBezTo>
                    <a:cubicBezTo>
                      <a:pt x="0" y="91292"/>
                      <a:pt x="92114" y="90469"/>
                      <a:pt x="110208" y="76488"/>
                    </a:cubicBezTo>
                    <a:cubicBezTo>
                      <a:pt x="128302" y="62506"/>
                      <a:pt x="159555" y="0"/>
                      <a:pt x="159555" y="0"/>
                    </a:cubicBezTo>
                    <a:close/>
                  </a:path>
                </a:pathLst>
              </a:custGeom>
              <a:solidFill>
                <a:srgbClr val="998C8A"/>
              </a:solidFill>
              <a:ln w="822" cap="flat">
                <a:noFill/>
                <a:prstDash val="solid"/>
                <a:miter/>
              </a:ln>
            </p:spPr>
            <p:txBody>
              <a:bodyPr rtlCol="0" anchor="ctr"/>
              <a:lstStyle/>
              <a:p>
                <a:endParaRPr lang="en-US"/>
              </a:p>
            </p:txBody>
          </p:sp>
          <p:sp>
            <p:nvSpPr>
              <p:cNvPr id="728" name="Freeform 727">
                <a:extLst>
                  <a:ext uri="{FF2B5EF4-FFF2-40B4-BE49-F238E27FC236}">
                    <a16:creationId xmlns:a16="http://schemas.microsoft.com/office/drawing/2014/main" id="{0BF3F006-55EC-EFC5-6EFF-E1BDEA8BC0FE}"/>
                  </a:ext>
                </a:extLst>
              </p:cNvPr>
              <p:cNvSpPr/>
              <p:nvPr/>
            </p:nvSpPr>
            <p:spPr>
              <a:xfrm>
                <a:off x="8097716" y="3681908"/>
                <a:ext cx="25572" cy="59337"/>
              </a:xfrm>
              <a:custGeom>
                <a:avLst/>
                <a:gdLst>
                  <a:gd name="connsiteX0" fmla="*/ 99 w 25572"/>
                  <a:gd name="connsiteY0" fmla="*/ 11571 h 59337"/>
                  <a:gd name="connsiteX1" fmla="*/ 24615 w 25572"/>
                  <a:gd name="connsiteY1" fmla="*/ 4696 h 59337"/>
                  <a:gd name="connsiteX2" fmla="*/ 9145 w 25572"/>
                  <a:gd name="connsiteY2" fmla="*/ 59273 h 59337"/>
                  <a:gd name="connsiteX3" fmla="*/ 99 w 25572"/>
                  <a:gd name="connsiteY3" fmla="*/ 11571 h 59337"/>
                </a:gdLst>
                <a:ahLst/>
                <a:cxnLst>
                  <a:cxn ang="0">
                    <a:pos x="connsiteX0" y="connsiteY0"/>
                  </a:cxn>
                  <a:cxn ang="0">
                    <a:pos x="connsiteX1" y="connsiteY1"/>
                  </a:cxn>
                  <a:cxn ang="0">
                    <a:pos x="connsiteX2" y="connsiteY2"/>
                  </a:cxn>
                  <a:cxn ang="0">
                    <a:pos x="connsiteX3" y="connsiteY3"/>
                  </a:cxn>
                </a:cxnLst>
                <a:rect l="l" t="t" r="r" b="b"/>
                <a:pathLst>
                  <a:path w="25572" h="59337">
                    <a:moveTo>
                      <a:pt x="99" y="11571"/>
                    </a:moveTo>
                    <a:cubicBezTo>
                      <a:pt x="99" y="11571"/>
                      <a:pt x="20709" y="-8982"/>
                      <a:pt x="24615" y="4696"/>
                    </a:cubicBezTo>
                    <a:cubicBezTo>
                      <a:pt x="28522" y="18373"/>
                      <a:pt x="19895" y="61223"/>
                      <a:pt x="9145" y="59273"/>
                    </a:cubicBezTo>
                    <a:cubicBezTo>
                      <a:pt x="-1604" y="57324"/>
                      <a:pt x="99" y="11571"/>
                      <a:pt x="99" y="11571"/>
                    </a:cubicBezTo>
                    <a:close/>
                  </a:path>
                </a:pathLst>
              </a:custGeom>
              <a:solidFill>
                <a:srgbClr val="FDD1B0"/>
              </a:solidFill>
              <a:ln w="822" cap="flat">
                <a:noFill/>
                <a:prstDash val="solid"/>
                <a:miter/>
              </a:ln>
            </p:spPr>
            <p:txBody>
              <a:bodyPr rtlCol="0" anchor="ctr"/>
              <a:lstStyle/>
              <a:p>
                <a:endParaRPr lang="en-US"/>
              </a:p>
            </p:txBody>
          </p:sp>
          <p:sp>
            <p:nvSpPr>
              <p:cNvPr id="729" name="Freeform 728">
                <a:extLst>
                  <a:ext uri="{FF2B5EF4-FFF2-40B4-BE49-F238E27FC236}">
                    <a16:creationId xmlns:a16="http://schemas.microsoft.com/office/drawing/2014/main" id="{7FB79A4D-B151-6463-DB7D-30BBCA90ED13}"/>
                  </a:ext>
                </a:extLst>
              </p:cNvPr>
              <p:cNvSpPr/>
              <p:nvPr/>
            </p:nvSpPr>
            <p:spPr>
              <a:xfrm>
                <a:off x="7950933" y="3579172"/>
                <a:ext cx="165650" cy="117235"/>
              </a:xfrm>
              <a:custGeom>
                <a:avLst/>
                <a:gdLst>
                  <a:gd name="connsiteX0" fmla="*/ 5272 w 165650"/>
                  <a:gd name="connsiteY0" fmla="*/ 102546 h 117235"/>
                  <a:gd name="connsiteX1" fmla="*/ 9179 w 165650"/>
                  <a:gd name="connsiteY1" fmla="*/ 69319 h 117235"/>
                  <a:gd name="connsiteX2" fmla="*/ 25973 w 165650"/>
                  <a:gd name="connsiteY2" fmla="*/ 40287 h 117235"/>
                  <a:gd name="connsiteX3" fmla="*/ 42422 w 165650"/>
                  <a:gd name="connsiteY3" fmla="*/ 28773 h 117235"/>
                  <a:gd name="connsiteX4" fmla="*/ 55104 w 165650"/>
                  <a:gd name="connsiteY4" fmla="*/ 33165 h 117235"/>
                  <a:gd name="connsiteX5" fmla="*/ 92237 w 165650"/>
                  <a:gd name="connsiteY5" fmla="*/ 22415 h 117235"/>
                  <a:gd name="connsiteX6" fmla="*/ 114806 w 165650"/>
                  <a:gd name="connsiteY6" fmla="*/ 20483 h 117235"/>
                  <a:gd name="connsiteX7" fmla="*/ 139142 w 165650"/>
                  <a:gd name="connsiteY7" fmla="*/ 51727 h 117235"/>
                  <a:gd name="connsiteX8" fmla="*/ 139142 w 165650"/>
                  <a:gd name="connsiteY8" fmla="*/ 102538 h 117235"/>
                  <a:gd name="connsiteX9" fmla="*/ 154776 w 165650"/>
                  <a:gd name="connsiteY9" fmla="*/ 117194 h 117235"/>
                  <a:gd name="connsiteX10" fmla="*/ 165526 w 165650"/>
                  <a:gd name="connsiteY10" fmla="*/ 82018 h 117235"/>
                  <a:gd name="connsiteX11" fmla="*/ 152819 w 165650"/>
                  <a:gd name="connsiteY11" fmla="*/ 34135 h 117235"/>
                  <a:gd name="connsiteX12" fmla="*/ 101030 w 165650"/>
                  <a:gd name="connsiteY12" fmla="*/ 1887 h 117235"/>
                  <a:gd name="connsiteX13" fmla="*/ 44355 w 165650"/>
                  <a:gd name="connsiteY13" fmla="*/ 9708 h 117235"/>
                  <a:gd name="connsiteX14" fmla="*/ 5263 w 165650"/>
                  <a:gd name="connsiteY14" fmla="*/ 54655 h 117235"/>
                  <a:gd name="connsiteX15" fmla="*/ 1357 w 165650"/>
                  <a:gd name="connsiteY15" fmla="*/ 100581 h 117235"/>
                  <a:gd name="connsiteX16" fmla="*/ 5272 w 165650"/>
                  <a:gd name="connsiteY16" fmla="*/ 102546 h 117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650" h="117235">
                    <a:moveTo>
                      <a:pt x="5272" y="102546"/>
                    </a:moveTo>
                    <a:cubicBezTo>
                      <a:pt x="6251" y="95703"/>
                      <a:pt x="9179" y="75183"/>
                      <a:pt x="9179" y="69319"/>
                    </a:cubicBezTo>
                    <a:cubicBezTo>
                      <a:pt x="9179" y="63455"/>
                      <a:pt x="23045" y="41258"/>
                      <a:pt x="25973" y="40287"/>
                    </a:cubicBezTo>
                    <a:cubicBezTo>
                      <a:pt x="28901" y="39316"/>
                      <a:pt x="35579" y="29751"/>
                      <a:pt x="42422" y="28773"/>
                    </a:cubicBezTo>
                    <a:cubicBezTo>
                      <a:pt x="49264" y="27794"/>
                      <a:pt x="44355" y="31215"/>
                      <a:pt x="55104" y="33165"/>
                    </a:cubicBezTo>
                    <a:cubicBezTo>
                      <a:pt x="65854" y="35122"/>
                      <a:pt x="85395" y="31207"/>
                      <a:pt x="92237" y="22415"/>
                    </a:cubicBezTo>
                    <a:cubicBezTo>
                      <a:pt x="99080" y="13623"/>
                      <a:pt x="108053" y="15622"/>
                      <a:pt x="114806" y="20483"/>
                    </a:cubicBezTo>
                    <a:cubicBezTo>
                      <a:pt x="121558" y="25343"/>
                      <a:pt x="140121" y="43914"/>
                      <a:pt x="139142" y="51727"/>
                    </a:cubicBezTo>
                    <a:cubicBezTo>
                      <a:pt x="138163" y="59549"/>
                      <a:pt x="134257" y="94725"/>
                      <a:pt x="139142" y="102538"/>
                    </a:cubicBezTo>
                    <a:cubicBezTo>
                      <a:pt x="144027" y="110359"/>
                      <a:pt x="147934" y="116215"/>
                      <a:pt x="154776" y="117194"/>
                    </a:cubicBezTo>
                    <a:cubicBezTo>
                      <a:pt x="161619" y="118173"/>
                      <a:pt x="166505" y="101559"/>
                      <a:pt x="165526" y="82018"/>
                    </a:cubicBezTo>
                    <a:cubicBezTo>
                      <a:pt x="164548" y="62477"/>
                      <a:pt x="164548" y="47812"/>
                      <a:pt x="152819" y="34135"/>
                    </a:cubicBezTo>
                    <a:cubicBezTo>
                      <a:pt x="141091" y="20458"/>
                      <a:pt x="120571" y="5794"/>
                      <a:pt x="101030" y="1887"/>
                    </a:cubicBezTo>
                    <a:cubicBezTo>
                      <a:pt x="81488" y="-2020"/>
                      <a:pt x="61938" y="-70"/>
                      <a:pt x="44355" y="9708"/>
                    </a:cubicBezTo>
                    <a:cubicBezTo>
                      <a:pt x="26763" y="19479"/>
                      <a:pt x="13086" y="36093"/>
                      <a:pt x="5263" y="54655"/>
                    </a:cubicBezTo>
                    <a:cubicBezTo>
                      <a:pt x="-2558" y="73218"/>
                      <a:pt x="379" y="95695"/>
                      <a:pt x="1357" y="100581"/>
                    </a:cubicBezTo>
                    <a:cubicBezTo>
                      <a:pt x="2344" y="105482"/>
                      <a:pt x="5272" y="102546"/>
                      <a:pt x="5272" y="102546"/>
                    </a:cubicBezTo>
                    <a:close/>
                  </a:path>
                </a:pathLst>
              </a:custGeom>
              <a:solidFill>
                <a:srgbClr val="C1AE9C"/>
              </a:solidFill>
              <a:ln w="822" cap="flat">
                <a:noFill/>
                <a:prstDash val="solid"/>
                <a:miter/>
              </a:ln>
            </p:spPr>
            <p:txBody>
              <a:bodyPr rtlCol="0" anchor="ctr"/>
              <a:lstStyle/>
              <a:p>
                <a:endParaRPr lang="en-US"/>
              </a:p>
            </p:txBody>
          </p:sp>
          <p:sp>
            <p:nvSpPr>
              <p:cNvPr id="730" name="Freeform 729">
                <a:extLst>
                  <a:ext uri="{FF2B5EF4-FFF2-40B4-BE49-F238E27FC236}">
                    <a16:creationId xmlns:a16="http://schemas.microsoft.com/office/drawing/2014/main" id="{BC420F1B-D085-7AE4-0BD7-9755A4ED8D2F}"/>
                  </a:ext>
                </a:extLst>
              </p:cNvPr>
              <p:cNvSpPr/>
              <p:nvPr/>
            </p:nvSpPr>
            <p:spPr>
              <a:xfrm>
                <a:off x="7799515" y="3932738"/>
                <a:ext cx="52741" cy="101385"/>
              </a:xfrm>
              <a:custGeom>
                <a:avLst/>
                <a:gdLst>
                  <a:gd name="connsiteX0" fmla="*/ 52741 w 52741"/>
                  <a:gd name="connsiteY0" fmla="*/ 0 h 101385"/>
                  <a:gd name="connsiteX1" fmla="*/ 343 w 52741"/>
                  <a:gd name="connsiteY1" fmla="*/ 101284 h 101385"/>
                  <a:gd name="connsiteX2" fmla="*/ 52741 w 52741"/>
                  <a:gd name="connsiteY2" fmla="*/ 0 h 101385"/>
                </a:gdLst>
                <a:ahLst/>
                <a:cxnLst>
                  <a:cxn ang="0">
                    <a:pos x="connsiteX0" y="connsiteY0"/>
                  </a:cxn>
                  <a:cxn ang="0">
                    <a:pos x="connsiteX1" y="connsiteY1"/>
                  </a:cxn>
                  <a:cxn ang="0">
                    <a:pos x="connsiteX2" y="connsiteY2"/>
                  </a:cxn>
                </a:cxnLst>
                <a:rect l="l" t="t" r="r" b="b"/>
                <a:pathLst>
                  <a:path w="52741" h="101385">
                    <a:moveTo>
                      <a:pt x="52741" y="0"/>
                    </a:moveTo>
                    <a:cubicBezTo>
                      <a:pt x="50356" y="3454"/>
                      <a:pt x="-4838" y="97485"/>
                      <a:pt x="343" y="101284"/>
                    </a:cubicBezTo>
                    <a:cubicBezTo>
                      <a:pt x="5516" y="105084"/>
                      <a:pt x="52741" y="0"/>
                      <a:pt x="52741" y="0"/>
                    </a:cubicBezTo>
                    <a:close/>
                  </a:path>
                </a:pathLst>
              </a:custGeom>
              <a:solidFill>
                <a:srgbClr val="998C8A"/>
              </a:solidFill>
              <a:ln w="822" cap="flat">
                <a:noFill/>
                <a:prstDash val="solid"/>
                <a:miter/>
              </a:ln>
            </p:spPr>
            <p:txBody>
              <a:bodyPr rtlCol="0" anchor="ctr"/>
              <a:lstStyle/>
              <a:p>
                <a:endParaRPr lang="en-US"/>
              </a:p>
            </p:txBody>
          </p:sp>
          <p:sp>
            <p:nvSpPr>
              <p:cNvPr id="731" name="Freeform 730">
                <a:extLst>
                  <a:ext uri="{FF2B5EF4-FFF2-40B4-BE49-F238E27FC236}">
                    <a16:creationId xmlns:a16="http://schemas.microsoft.com/office/drawing/2014/main" id="{3EAFFF68-D688-0E90-4E42-22041FFBFBCE}"/>
                  </a:ext>
                </a:extLst>
              </p:cNvPr>
              <p:cNvSpPr/>
              <p:nvPr/>
            </p:nvSpPr>
            <p:spPr>
              <a:xfrm>
                <a:off x="7480410" y="4640667"/>
                <a:ext cx="226569" cy="33499"/>
              </a:xfrm>
              <a:custGeom>
                <a:avLst/>
                <a:gdLst>
                  <a:gd name="connsiteX0" fmla="*/ 226569 w 226569"/>
                  <a:gd name="connsiteY0" fmla="*/ 10511 h 33499"/>
                  <a:gd name="connsiteX1" fmla="*/ 218098 w 226569"/>
                  <a:gd name="connsiteY1" fmla="*/ 33498 h 33499"/>
                  <a:gd name="connsiteX2" fmla="*/ 146701 w 226569"/>
                  <a:gd name="connsiteY2" fmla="*/ 25570 h 33499"/>
                  <a:gd name="connsiteX3" fmla="*/ 13720 w 226569"/>
                  <a:gd name="connsiteY3" fmla="*/ 13316 h 33499"/>
                  <a:gd name="connsiteX4" fmla="*/ 34 w 226569"/>
                  <a:gd name="connsiteY4" fmla="*/ 0 h 33499"/>
                  <a:gd name="connsiteX5" fmla="*/ 226569 w 226569"/>
                  <a:gd name="connsiteY5" fmla="*/ 10511 h 3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569" h="33499">
                    <a:moveTo>
                      <a:pt x="226569" y="10511"/>
                    </a:moveTo>
                    <a:cubicBezTo>
                      <a:pt x="224686" y="23744"/>
                      <a:pt x="221840" y="33622"/>
                      <a:pt x="218098" y="33498"/>
                    </a:cubicBezTo>
                    <a:cubicBezTo>
                      <a:pt x="208435" y="33169"/>
                      <a:pt x="193631" y="30184"/>
                      <a:pt x="146701" y="25570"/>
                    </a:cubicBezTo>
                    <a:cubicBezTo>
                      <a:pt x="99781" y="20964"/>
                      <a:pt x="27283" y="18489"/>
                      <a:pt x="13720" y="13316"/>
                    </a:cubicBezTo>
                    <a:cubicBezTo>
                      <a:pt x="3727" y="9508"/>
                      <a:pt x="-426" y="7320"/>
                      <a:pt x="34" y="0"/>
                    </a:cubicBezTo>
                    <a:lnTo>
                      <a:pt x="226569" y="10511"/>
                    </a:lnTo>
                    <a:close/>
                  </a:path>
                </a:pathLst>
              </a:custGeom>
              <a:solidFill>
                <a:srgbClr val="2C2D30"/>
              </a:solidFill>
              <a:ln w="822" cap="flat">
                <a:noFill/>
                <a:prstDash val="solid"/>
                <a:miter/>
              </a:ln>
            </p:spPr>
            <p:txBody>
              <a:bodyPr rtlCol="0" anchor="ctr"/>
              <a:lstStyle/>
              <a:p>
                <a:endParaRPr lang="en-US"/>
              </a:p>
            </p:txBody>
          </p:sp>
          <p:sp>
            <p:nvSpPr>
              <p:cNvPr id="732" name="Freeform 731">
                <a:extLst>
                  <a:ext uri="{FF2B5EF4-FFF2-40B4-BE49-F238E27FC236}">
                    <a16:creationId xmlns:a16="http://schemas.microsoft.com/office/drawing/2014/main" id="{987A954A-CC9D-66C6-9C1A-B24D26FA4353}"/>
                  </a:ext>
                </a:extLst>
              </p:cNvPr>
              <p:cNvSpPr/>
              <p:nvPr/>
            </p:nvSpPr>
            <p:spPr>
              <a:xfrm>
                <a:off x="7701560" y="4486868"/>
                <a:ext cx="40341" cy="22639"/>
              </a:xfrm>
              <a:custGeom>
                <a:avLst/>
                <a:gdLst>
                  <a:gd name="connsiteX0" fmla="*/ 36845 w 40341"/>
                  <a:gd name="connsiteY0" fmla="*/ 16722 h 22639"/>
                  <a:gd name="connsiteX1" fmla="*/ 657 w 40341"/>
                  <a:gd name="connsiteY1" fmla="*/ 2741 h 22639"/>
                  <a:gd name="connsiteX2" fmla="*/ 40135 w 40341"/>
                  <a:gd name="connsiteY2" fmla="*/ 21657 h 22639"/>
                  <a:gd name="connsiteX3" fmla="*/ 36845 w 40341"/>
                  <a:gd name="connsiteY3" fmla="*/ 16722 h 22639"/>
                </a:gdLst>
                <a:ahLst/>
                <a:cxnLst>
                  <a:cxn ang="0">
                    <a:pos x="connsiteX0" y="connsiteY0"/>
                  </a:cxn>
                  <a:cxn ang="0">
                    <a:pos x="connsiteX1" y="connsiteY1"/>
                  </a:cxn>
                  <a:cxn ang="0">
                    <a:pos x="connsiteX2" y="connsiteY2"/>
                  </a:cxn>
                  <a:cxn ang="0">
                    <a:pos x="connsiteX3" y="connsiteY3"/>
                  </a:cxn>
                </a:cxnLst>
                <a:rect l="l" t="t" r="r" b="b"/>
                <a:pathLst>
                  <a:path w="40341" h="22639">
                    <a:moveTo>
                      <a:pt x="36845" y="16722"/>
                    </a:moveTo>
                    <a:cubicBezTo>
                      <a:pt x="28621" y="9320"/>
                      <a:pt x="-5100" y="-6306"/>
                      <a:pt x="657" y="2741"/>
                    </a:cubicBezTo>
                    <a:cubicBezTo>
                      <a:pt x="6415" y="11788"/>
                      <a:pt x="43425" y="26592"/>
                      <a:pt x="40135" y="21657"/>
                    </a:cubicBezTo>
                    <a:cubicBezTo>
                      <a:pt x="36845" y="16722"/>
                      <a:pt x="36845" y="16722"/>
                      <a:pt x="36845" y="16722"/>
                    </a:cubicBezTo>
                    <a:close/>
                  </a:path>
                </a:pathLst>
              </a:custGeom>
              <a:solidFill>
                <a:srgbClr val="495A7F"/>
              </a:solidFill>
              <a:ln w="822" cap="flat">
                <a:noFill/>
                <a:prstDash val="solid"/>
                <a:miter/>
              </a:ln>
            </p:spPr>
            <p:txBody>
              <a:bodyPr rtlCol="0" anchor="ctr"/>
              <a:lstStyle/>
              <a:p>
                <a:endParaRPr lang="en-US"/>
              </a:p>
            </p:txBody>
          </p:sp>
          <p:sp>
            <p:nvSpPr>
              <p:cNvPr id="733" name="Freeform 732">
                <a:extLst>
                  <a:ext uri="{FF2B5EF4-FFF2-40B4-BE49-F238E27FC236}">
                    <a16:creationId xmlns:a16="http://schemas.microsoft.com/office/drawing/2014/main" id="{9CD7DA52-89D6-70F8-2934-CB95DB046DB0}"/>
                  </a:ext>
                </a:extLst>
              </p:cNvPr>
              <p:cNvSpPr/>
              <p:nvPr/>
            </p:nvSpPr>
            <p:spPr>
              <a:xfrm>
                <a:off x="7605668" y="4227343"/>
                <a:ext cx="16567" cy="41525"/>
              </a:xfrm>
              <a:custGeom>
                <a:avLst/>
                <a:gdLst>
                  <a:gd name="connsiteX0" fmla="*/ 10 w 16567"/>
                  <a:gd name="connsiteY0" fmla="*/ 1682 h 41525"/>
                  <a:gd name="connsiteX1" fmla="*/ 16409 w 16567"/>
                  <a:gd name="connsiteY1" fmla="*/ 41077 h 41525"/>
                  <a:gd name="connsiteX2" fmla="*/ 10 w 16567"/>
                  <a:gd name="connsiteY2" fmla="*/ 1682 h 41525"/>
                </a:gdLst>
                <a:ahLst/>
                <a:cxnLst>
                  <a:cxn ang="0">
                    <a:pos x="connsiteX0" y="connsiteY0"/>
                  </a:cxn>
                  <a:cxn ang="0">
                    <a:pos x="connsiteX1" y="connsiteY1"/>
                  </a:cxn>
                  <a:cxn ang="0">
                    <a:pos x="connsiteX2" y="connsiteY2"/>
                  </a:cxn>
                </a:cxnLst>
                <a:rect l="l" t="t" r="r" b="b"/>
                <a:pathLst>
                  <a:path w="16567" h="41525">
                    <a:moveTo>
                      <a:pt x="10" y="1682"/>
                    </a:moveTo>
                    <a:cubicBezTo>
                      <a:pt x="-500" y="6485"/>
                      <a:pt x="18482" y="46160"/>
                      <a:pt x="16409" y="41077"/>
                    </a:cubicBezTo>
                    <a:cubicBezTo>
                      <a:pt x="11014" y="27868"/>
                      <a:pt x="1054" y="-8163"/>
                      <a:pt x="10" y="1682"/>
                    </a:cubicBezTo>
                    <a:close/>
                  </a:path>
                </a:pathLst>
              </a:custGeom>
              <a:solidFill>
                <a:srgbClr val="495A7F"/>
              </a:solidFill>
              <a:ln w="822" cap="flat">
                <a:noFill/>
                <a:prstDash val="solid"/>
                <a:miter/>
              </a:ln>
            </p:spPr>
            <p:txBody>
              <a:bodyPr rtlCol="0" anchor="ctr"/>
              <a:lstStyle/>
              <a:p>
                <a:endParaRPr lang="en-US"/>
              </a:p>
            </p:txBody>
          </p:sp>
        </p:grpSp>
        <p:grpSp>
          <p:nvGrpSpPr>
            <p:cNvPr id="734" name="Graphic 2">
              <a:extLst>
                <a:ext uri="{FF2B5EF4-FFF2-40B4-BE49-F238E27FC236}">
                  <a16:creationId xmlns:a16="http://schemas.microsoft.com/office/drawing/2014/main" id="{FD4DB52A-523A-F1B4-CF38-058DD9941BB8}"/>
                </a:ext>
              </a:extLst>
            </p:cNvPr>
            <p:cNvGrpSpPr/>
            <p:nvPr/>
          </p:nvGrpSpPr>
          <p:grpSpPr>
            <a:xfrm>
              <a:off x="9506351" y="5745936"/>
              <a:ext cx="536161" cy="1353270"/>
              <a:chOff x="9475687" y="3296264"/>
              <a:chExt cx="536161" cy="1353270"/>
            </a:xfrm>
          </p:grpSpPr>
          <p:sp>
            <p:nvSpPr>
              <p:cNvPr id="735" name="Freeform 734">
                <a:extLst>
                  <a:ext uri="{FF2B5EF4-FFF2-40B4-BE49-F238E27FC236}">
                    <a16:creationId xmlns:a16="http://schemas.microsoft.com/office/drawing/2014/main" id="{5C02E00B-EBAE-4255-5B8D-D21875973988}"/>
                  </a:ext>
                </a:extLst>
              </p:cNvPr>
              <p:cNvSpPr/>
              <p:nvPr/>
            </p:nvSpPr>
            <p:spPr>
              <a:xfrm>
                <a:off x="9651402" y="3296264"/>
                <a:ext cx="286602" cy="240325"/>
              </a:xfrm>
              <a:custGeom>
                <a:avLst/>
                <a:gdLst>
                  <a:gd name="connsiteX0" fmla="*/ 73295 w 286602"/>
                  <a:gd name="connsiteY0" fmla="*/ 34097 h 240325"/>
                  <a:gd name="connsiteX1" fmla="*/ 44838 w 286602"/>
                  <a:gd name="connsiteY1" fmla="*/ 50743 h 240325"/>
                  <a:gd name="connsiteX2" fmla="*/ 16711 w 286602"/>
                  <a:gd name="connsiteY2" fmla="*/ 73155 h 240325"/>
                  <a:gd name="connsiteX3" fmla="*/ 13503 w 286602"/>
                  <a:gd name="connsiteY3" fmla="*/ 108734 h 240325"/>
                  <a:gd name="connsiteX4" fmla="*/ 180 w 286602"/>
                  <a:gd name="connsiteY4" fmla="*/ 127395 h 240325"/>
                  <a:gd name="connsiteX5" fmla="*/ 12681 w 286602"/>
                  <a:gd name="connsiteY5" fmla="*/ 151633 h 240325"/>
                  <a:gd name="connsiteX6" fmla="*/ 12352 w 286602"/>
                  <a:gd name="connsiteY6" fmla="*/ 166190 h 240325"/>
                  <a:gd name="connsiteX7" fmla="*/ 19013 w 286602"/>
                  <a:gd name="connsiteY7" fmla="*/ 190830 h 240325"/>
                  <a:gd name="connsiteX8" fmla="*/ 19589 w 286602"/>
                  <a:gd name="connsiteY8" fmla="*/ 210791 h 240325"/>
                  <a:gd name="connsiteX9" fmla="*/ 79216 w 286602"/>
                  <a:gd name="connsiteY9" fmla="*/ 235596 h 240325"/>
                  <a:gd name="connsiteX10" fmla="*/ 102821 w 286602"/>
                  <a:gd name="connsiteY10" fmla="*/ 232808 h 240325"/>
                  <a:gd name="connsiteX11" fmla="*/ 123793 w 286602"/>
                  <a:gd name="connsiteY11" fmla="*/ 189843 h 240325"/>
                  <a:gd name="connsiteX12" fmla="*/ 122148 w 286602"/>
                  <a:gd name="connsiteY12" fmla="*/ 180180 h 240325"/>
                  <a:gd name="connsiteX13" fmla="*/ 111127 w 286602"/>
                  <a:gd name="connsiteY13" fmla="*/ 165770 h 240325"/>
                  <a:gd name="connsiteX14" fmla="*/ 113842 w 286602"/>
                  <a:gd name="connsiteY14" fmla="*/ 154873 h 240325"/>
                  <a:gd name="connsiteX15" fmla="*/ 112526 w 286602"/>
                  <a:gd name="connsiteY15" fmla="*/ 132379 h 240325"/>
                  <a:gd name="connsiteX16" fmla="*/ 127001 w 286602"/>
                  <a:gd name="connsiteY16" fmla="*/ 90484 h 240325"/>
                  <a:gd name="connsiteX17" fmla="*/ 162448 w 286602"/>
                  <a:gd name="connsiteY17" fmla="*/ 66534 h 240325"/>
                  <a:gd name="connsiteX18" fmla="*/ 208670 w 286602"/>
                  <a:gd name="connsiteY18" fmla="*/ 73303 h 240325"/>
                  <a:gd name="connsiteX19" fmla="*/ 217799 w 286602"/>
                  <a:gd name="connsiteY19" fmla="*/ 129155 h 240325"/>
                  <a:gd name="connsiteX20" fmla="*/ 218951 w 286602"/>
                  <a:gd name="connsiteY20" fmla="*/ 180237 h 240325"/>
                  <a:gd name="connsiteX21" fmla="*/ 171577 w 286602"/>
                  <a:gd name="connsiteY21" fmla="*/ 207024 h 240325"/>
                  <a:gd name="connsiteX22" fmla="*/ 204311 w 286602"/>
                  <a:gd name="connsiteY22" fmla="*/ 240325 h 240325"/>
                  <a:gd name="connsiteX23" fmla="*/ 232274 w 286602"/>
                  <a:gd name="connsiteY23" fmla="*/ 227972 h 240325"/>
                  <a:gd name="connsiteX24" fmla="*/ 250532 w 286602"/>
                  <a:gd name="connsiteY24" fmla="*/ 216696 h 240325"/>
                  <a:gd name="connsiteX25" fmla="*/ 262376 w 286602"/>
                  <a:gd name="connsiteY25" fmla="*/ 202731 h 240325"/>
                  <a:gd name="connsiteX26" fmla="*/ 271258 w 286602"/>
                  <a:gd name="connsiteY26" fmla="*/ 179982 h 240325"/>
                  <a:gd name="connsiteX27" fmla="*/ 284582 w 286602"/>
                  <a:gd name="connsiteY27" fmla="*/ 158072 h 240325"/>
                  <a:gd name="connsiteX28" fmla="*/ 282937 w 286602"/>
                  <a:gd name="connsiteY28" fmla="*/ 143227 h 240325"/>
                  <a:gd name="connsiteX29" fmla="*/ 276768 w 286602"/>
                  <a:gd name="connsiteY29" fmla="*/ 130084 h 240325"/>
                  <a:gd name="connsiteX30" fmla="*/ 281127 w 286602"/>
                  <a:gd name="connsiteY30" fmla="*/ 110354 h 240325"/>
                  <a:gd name="connsiteX31" fmla="*/ 270435 w 286602"/>
                  <a:gd name="connsiteY31" fmla="*/ 96923 h 240325"/>
                  <a:gd name="connsiteX32" fmla="*/ 265584 w 286602"/>
                  <a:gd name="connsiteY32" fmla="*/ 65234 h 240325"/>
                  <a:gd name="connsiteX33" fmla="*/ 248970 w 286602"/>
                  <a:gd name="connsiteY33" fmla="*/ 46976 h 240325"/>
                  <a:gd name="connsiteX34" fmla="*/ 228491 w 286602"/>
                  <a:gd name="connsiteY34" fmla="*/ 35700 h 240325"/>
                  <a:gd name="connsiteX35" fmla="*/ 215085 w 286602"/>
                  <a:gd name="connsiteY35" fmla="*/ 29252 h 240325"/>
                  <a:gd name="connsiteX36" fmla="*/ 193619 w 286602"/>
                  <a:gd name="connsiteY36" fmla="*/ 17977 h 240325"/>
                  <a:gd name="connsiteX37" fmla="*/ 183421 w 286602"/>
                  <a:gd name="connsiteY37" fmla="*/ 15830 h 240325"/>
                  <a:gd name="connsiteX38" fmla="*/ 174292 w 286602"/>
                  <a:gd name="connsiteY38" fmla="*/ 7235 h 240325"/>
                  <a:gd name="connsiteX39" fmla="*/ 156033 w 286602"/>
                  <a:gd name="connsiteY39" fmla="*/ 384 h 240325"/>
                  <a:gd name="connsiteX40" fmla="*/ 143367 w 286602"/>
                  <a:gd name="connsiteY40" fmla="*/ 1692 h 240325"/>
                  <a:gd name="connsiteX41" fmla="*/ 123135 w 286602"/>
                  <a:gd name="connsiteY41" fmla="*/ 14103 h 240325"/>
                  <a:gd name="connsiteX42" fmla="*/ 104466 w 286602"/>
                  <a:gd name="connsiteY42" fmla="*/ 20666 h 240325"/>
                  <a:gd name="connsiteX43" fmla="*/ 87112 w 286602"/>
                  <a:gd name="connsiteY43" fmla="*/ 21637 h 240325"/>
                  <a:gd name="connsiteX44" fmla="*/ 73295 w 286602"/>
                  <a:gd name="connsiteY44" fmla="*/ 34097 h 240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86602" h="240325">
                    <a:moveTo>
                      <a:pt x="73295" y="34097"/>
                    </a:moveTo>
                    <a:cubicBezTo>
                      <a:pt x="64988" y="40331"/>
                      <a:pt x="53967" y="33019"/>
                      <a:pt x="44838" y="50743"/>
                    </a:cubicBezTo>
                    <a:cubicBezTo>
                      <a:pt x="41384" y="57405"/>
                      <a:pt x="21234" y="66501"/>
                      <a:pt x="16711" y="73155"/>
                    </a:cubicBezTo>
                    <a:cubicBezTo>
                      <a:pt x="7746" y="86190"/>
                      <a:pt x="13503" y="98256"/>
                      <a:pt x="13503" y="108734"/>
                    </a:cubicBezTo>
                    <a:cubicBezTo>
                      <a:pt x="13421" y="119203"/>
                      <a:pt x="3963" y="110354"/>
                      <a:pt x="180" y="127395"/>
                    </a:cubicBezTo>
                    <a:cubicBezTo>
                      <a:pt x="-643" y="130915"/>
                      <a:pt x="1002" y="141969"/>
                      <a:pt x="12681" y="151633"/>
                    </a:cubicBezTo>
                    <a:cubicBezTo>
                      <a:pt x="24277" y="161296"/>
                      <a:pt x="15312" y="162448"/>
                      <a:pt x="12352" y="166190"/>
                    </a:cubicBezTo>
                    <a:cubicBezTo>
                      <a:pt x="7417" y="172391"/>
                      <a:pt x="13256" y="187919"/>
                      <a:pt x="19013" y="190830"/>
                    </a:cubicBezTo>
                    <a:cubicBezTo>
                      <a:pt x="24770" y="193742"/>
                      <a:pt x="17286" y="204121"/>
                      <a:pt x="19589" y="210791"/>
                    </a:cubicBezTo>
                    <a:cubicBezTo>
                      <a:pt x="26826" y="231912"/>
                      <a:pt x="71733" y="238615"/>
                      <a:pt x="79216" y="235596"/>
                    </a:cubicBezTo>
                    <a:cubicBezTo>
                      <a:pt x="83493" y="233885"/>
                      <a:pt x="99285" y="241181"/>
                      <a:pt x="102821" y="232808"/>
                    </a:cubicBezTo>
                    <a:cubicBezTo>
                      <a:pt x="106357" y="224444"/>
                      <a:pt x="119516" y="193339"/>
                      <a:pt x="123793" y="189843"/>
                    </a:cubicBezTo>
                    <a:cubicBezTo>
                      <a:pt x="128070" y="186348"/>
                      <a:pt x="116884" y="182894"/>
                      <a:pt x="122148" y="180180"/>
                    </a:cubicBezTo>
                    <a:cubicBezTo>
                      <a:pt x="127412" y="177466"/>
                      <a:pt x="110799" y="169858"/>
                      <a:pt x="111127" y="165770"/>
                    </a:cubicBezTo>
                    <a:cubicBezTo>
                      <a:pt x="111457" y="161691"/>
                      <a:pt x="117296" y="161576"/>
                      <a:pt x="113842" y="154873"/>
                    </a:cubicBezTo>
                    <a:cubicBezTo>
                      <a:pt x="110388" y="148170"/>
                      <a:pt x="117543" y="140900"/>
                      <a:pt x="112526" y="132379"/>
                    </a:cubicBezTo>
                    <a:cubicBezTo>
                      <a:pt x="107509" y="123858"/>
                      <a:pt x="117214" y="102064"/>
                      <a:pt x="127001" y="90484"/>
                    </a:cubicBezTo>
                    <a:cubicBezTo>
                      <a:pt x="136788" y="78912"/>
                      <a:pt x="141558" y="81585"/>
                      <a:pt x="162448" y="66534"/>
                    </a:cubicBezTo>
                    <a:cubicBezTo>
                      <a:pt x="164751" y="64930"/>
                      <a:pt x="200281" y="63647"/>
                      <a:pt x="208670" y="73303"/>
                    </a:cubicBezTo>
                    <a:cubicBezTo>
                      <a:pt x="232768" y="101175"/>
                      <a:pt x="218210" y="115881"/>
                      <a:pt x="217799" y="129155"/>
                    </a:cubicBezTo>
                    <a:cubicBezTo>
                      <a:pt x="217388" y="142429"/>
                      <a:pt x="224297" y="171100"/>
                      <a:pt x="218951" y="180237"/>
                    </a:cubicBezTo>
                    <a:cubicBezTo>
                      <a:pt x="216730" y="183988"/>
                      <a:pt x="176759" y="193791"/>
                      <a:pt x="171577" y="207024"/>
                    </a:cubicBezTo>
                    <a:cubicBezTo>
                      <a:pt x="168452" y="214920"/>
                      <a:pt x="187122" y="240325"/>
                      <a:pt x="204311" y="240325"/>
                    </a:cubicBezTo>
                    <a:cubicBezTo>
                      <a:pt x="226353" y="240325"/>
                      <a:pt x="230958" y="229329"/>
                      <a:pt x="232274" y="227972"/>
                    </a:cubicBezTo>
                    <a:cubicBezTo>
                      <a:pt x="237456" y="222700"/>
                      <a:pt x="249463" y="218843"/>
                      <a:pt x="250532" y="216696"/>
                    </a:cubicBezTo>
                    <a:cubicBezTo>
                      <a:pt x="252999" y="211803"/>
                      <a:pt x="256125" y="205939"/>
                      <a:pt x="262376" y="202731"/>
                    </a:cubicBezTo>
                    <a:cubicBezTo>
                      <a:pt x="268544" y="199524"/>
                      <a:pt x="269366" y="191439"/>
                      <a:pt x="271258" y="179982"/>
                    </a:cubicBezTo>
                    <a:cubicBezTo>
                      <a:pt x="273232" y="168526"/>
                      <a:pt x="281374" y="163632"/>
                      <a:pt x="284582" y="158072"/>
                    </a:cubicBezTo>
                    <a:cubicBezTo>
                      <a:pt x="287790" y="152512"/>
                      <a:pt x="287131" y="148918"/>
                      <a:pt x="282937" y="143227"/>
                    </a:cubicBezTo>
                    <a:cubicBezTo>
                      <a:pt x="278825" y="137536"/>
                      <a:pt x="273397" y="136417"/>
                      <a:pt x="276768" y="130084"/>
                    </a:cubicBezTo>
                    <a:cubicBezTo>
                      <a:pt x="280140" y="123760"/>
                      <a:pt x="285815" y="117073"/>
                      <a:pt x="281127" y="110354"/>
                    </a:cubicBezTo>
                    <a:cubicBezTo>
                      <a:pt x="276439" y="103626"/>
                      <a:pt x="269202" y="104005"/>
                      <a:pt x="270435" y="96923"/>
                    </a:cubicBezTo>
                    <a:cubicBezTo>
                      <a:pt x="270929" y="93699"/>
                      <a:pt x="277673" y="74841"/>
                      <a:pt x="265584" y="65234"/>
                    </a:cubicBezTo>
                    <a:cubicBezTo>
                      <a:pt x="261718" y="62183"/>
                      <a:pt x="253247" y="60941"/>
                      <a:pt x="248970" y="46976"/>
                    </a:cubicBezTo>
                    <a:cubicBezTo>
                      <a:pt x="247818" y="43308"/>
                      <a:pt x="241403" y="35700"/>
                      <a:pt x="228491" y="35700"/>
                    </a:cubicBezTo>
                    <a:cubicBezTo>
                      <a:pt x="222158" y="35700"/>
                      <a:pt x="215825" y="35396"/>
                      <a:pt x="215085" y="29252"/>
                    </a:cubicBezTo>
                    <a:cubicBezTo>
                      <a:pt x="214344" y="23109"/>
                      <a:pt x="200281" y="14514"/>
                      <a:pt x="193619" y="17977"/>
                    </a:cubicBezTo>
                    <a:cubicBezTo>
                      <a:pt x="186875" y="21431"/>
                      <a:pt x="184736" y="18404"/>
                      <a:pt x="183421" y="15830"/>
                    </a:cubicBezTo>
                    <a:cubicBezTo>
                      <a:pt x="182022" y="13248"/>
                      <a:pt x="183256" y="7145"/>
                      <a:pt x="174292" y="7235"/>
                    </a:cubicBezTo>
                    <a:cubicBezTo>
                      <a:pt x="165245" y="7326"/>
                      <a:pt x="169439" y="253"/>
                      <a:pt x="156033" y="384"/>
                    </a:cubicBezTo>
                    <a:cubicBezTo>
                      <a:pt x="150605" y="434"/>
                      <a:pt x="157678" y="-1121"/>
                      <a:pt x="143367" y="1692"/>
                    </a:cubicBezTo>
                    <a:cubicBezTo>
                      <a:pt x="129057" y="4505"/>
                      <a:pt x="125849" y="8790"/>
                      <a:pt x="123135" y="14103"/>
                    </a:cubicBezTo>
                    <a:cubicBezTo>
                      <a:pt x="120422" y="19416"/>
                      <a:pt x="112032" y="20033"/>
                      <a:pt x="104466" y="20666"/>
                    </a:cubicBezTo>
                    <a:cubicBezTo>
                      <a:pt x="96899" y="21299"/>
                      <a:pt x="97064" y="19144"/>
                      <a:pt x="87112" y="21637"/>
                    </a:cubicBezTo>
                    <a:cubicBezTo>
                      <a:pt x="76009" y="24425"/>
                      <a:pt x="73295" y="34097"/>
                      <a:pt x="73295" y="34097"/>
                    </a:cubicBezTo>
                    <a:close/>
                  </a:path>
                </a:pathLst>
              </a:custGeom>
              <a:solidFill>
                <a:srgbClr val="2C2D30"/>
              </a:solidFill>
              <a:ln w="822" cap="flat">
                <a:noFill/>
                <a:prstDash val="solid"/>
                <a:miter/>
              </a:ln>
            </p:spPr>
            <p:txBody>
              <a:bodyPr rtlCol="0" anchor="ctr"/>
              <a:lstStyle/>
              <a:p>
                <a:endParaRPr lang="en-US"/>
              </a:p>
            </p:txBody>
          </p:sp>
          <p:sp>
            <p:nvSpPr>
              <p:cNvPr id="736" name="Freeform 735">
                <a:extLst>
                  <a:ext uri="{FF2B5EF4-FFF2-40B4-BE49-F238E27FC236}">
                    <a16:creationId xmlns:a16="http://schemas.microsoft.com/office/drawing/2014/main" id="{22318F5E-7C50-5D10-AA17-A6780F302927}"/>
                  </a:ext>
                </a:extLst>
              </p:cNvPr>
              <p:cNvSpPr/>
              <p:nvPr/>
            </p:nvSpPr>
            <p:spPr>
              <a:xfrm>
                <a:off x="9716144" y="3543171"/>
                <a:ext cx="163063" cy="71121"/>
              </a:xfrm>
              <a:custGeom>
                <a:avLst/>
                <a:gdLst>
                  <a:gd name="connsiteX0" fmla="*/ 0 w 163063"/>
                  <a:gd name="connsiteY0" fmla="*/ 24803 h 71121"/>
                  <a:gd name="connsiteX1" fmla="*/ 151988 w 163063"/>
                  <a:gd name="connsiteY1" fmla="*/ 36054 h 71121"/>
                  <a:gd name="connsiteX2" fmla="*/ 0 w 163063"/>
                  <a:gd name="connsiteY2" fmla="*/ 24803 h 71121"/>
                </a:gdLst>
                <a:ahLst/>
                <a:cxnLst>
                  <a:cxn ang="0">
                    <a:pos x="connsiteX0" y="connsiteY0"/>
                  </a:cxn>
                  <a:cxn ang="0">
                    <a:pos x="connsiteX1" y="connsiteY1"/>
                  </a:cxn>
                  <a:cxn ang="0">
                    <a:pos x="connsiteX2" y="connsiteY2"/>
                  </a:cxn>
                </a:cxnLst>
                <a:rect l="l" t="t" r="r" b="b"/>
                <a:pathLst>
                  <a:path w="163063" h="71121">
                    <a:moveTo>
                      <a:pt x="0" y="24803"/>
                    </a:moveTo>
                    <a:cubicBezTo>
                      <a:pt x="-83" y="21933"/>
                      <a:pt x="79613" y="-36157"/>
                      <a:pt x="151988" y="36054"/>
                    </a:cubicBezTo>
                    <a:cubicBezTo>
                      <a:pt x="213260" y="97277"/>
                      <a:pt x="329" y="68417"/>
                      <a:pt x="0" y="24803"/>
                    </a:cubicBezTo>
                    <a:close/>
                  </a:path>
                </a:pathLst>
              </a:custGeom>
              <a:solidFill>
                <a:srgbClr val="DEADA3"/>
              </a:solidFill>
              <a:ln w="822" cap="flat">
                <a:noFill/>
                <a:prstDash val="solid"/>
                <a:miter/>
              </a:ln>
            </p:spPr>
            <p:txBody>
              <a:bodyPr rtlCol="0" anchor="ctr"/>
              <a:lstStyle/>
              <a:p>
                <a:endParaRPr lang="en-US"/>
              </a:p>
            </p:txBody>
          </p:sp>
          <p:sp>
            <p:nvSpPr>
              <p:cNvPr id="737" name="Freeform 736">
                <a:extLst>
                  <a:ext uri="{FF2B5EF4-FFF2-40B4-BE49-F238E27FC236}">
                    <a16:creationId xmlns:a16="http://schemas.microsoft.com/office/drawing/2014/main" id="{41A4FD57-FEF6-64A3-5114-5E41E24619ED}"/>
                  </a:ext>
                </a:extLst>
              </p:cNvPr>
              <p:cNvSpPr/>
              <p:nvPr/>
            </p:nvSpPr>
            <p:spPr>
              <a:xfrm>
                <a:off x="9762656" y="3461567"/>
                <a:ext cx="87982" cy="155670"/>
              </a:xfrm>
              <a:custGeom>
                <a:avLst/>
                <a:gdLst>
                  <a:gd name="connsiteX0" fmla="*/ 86724 w 87982"/>
                  <a:gd name="connsiteY0" fmla="*/ 155104 h 155670"/>
                  <a:gd name="connsiteX1" fmla="*/ 5467 w 87982"/>
                  <a:gd name="connsiteY1" fmla="*/ 140588 h 155670"/>
                  <a:gd name="connsiteX2" fmla="*/ 4233 w 87982"/>
                  <a:gd name="connsiteY2" fmla="*/ 39147 h 155670"/>
                  <a:gd name="connsiteX3" fmla="*/ 6124 w 87982"/>
                  <a:gd name="connsiteY3" fmla="*/ 23940 h 155670"/>
                  <a:gd name="connsiteX4" fmla="*/ 6453 w 87982"/>
                  <a:gd name="connsiteY4" fmla="*/ 23471 h 155670"/>
                  <a:gd name="connsiteX5" fmla="*/ 77924 w 87982"/>
                  <a:gd name="connsiteY5" fmla="*/ 28636 h 155670"/>
                  <a:gd name="connsiteX6" fmla="*/ 77924 w 87982"/>
                  <a:gd name="connsiteY6" fmla="*/ 28644 h 155670"/>
                  <a:gd name="connsiteX7" fmla="*/ 72413 w 87982"/>
                  <a:gd name="connsiteY7" fmla="*/ 49362 h 155670"/>
                  <a:gd name="connsiteX8" fmla="*/ 72496 w 87982"/>
                  <a:gd name="connsiteY8" fmla="*/ 49839 h 155670"/>
                  <a:gd name="connsiteX9" fmla="*/ 72907 w 87982"/>
                  <a:gd name="connsiteY9" fmla="*/ 54313 h 155670"/>
                  <a:gd name="connsiteX10" fmla="*/ 83270 w 87982"/>
                  <a:gd name="connsiteY10" fmla="*/ 134600 h 155670"/>
                  <a:gd name="connsiteX11" fmla="*/ 85079 w 87982"/>
                  <a:gd name="connsiteY11" fmla="*/ 141706 h 155670"/>
                  <a:gd name="connsiteX12" fmla="*/ 86724 w 87982"/>
                  <a:gd name="connsiteY12" fmla="*/ 155104 h 15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982" h="155670">
                    <a:moveTo>
                      <a:pt x="86724" y="155104"/>
                    </a:moveTo>
                    <a:cubicBezTo>
                      <a:pt x="83188" y="158583"/>
                      <a:pt x="18954" y="145078"/>
                      <a:pt x="5467" y="140588"/>
                    </a:cubicBezTo>
                    <a:cubicBezTo>
                      <a:pt x="-3992" y="137446"/>
                      <a:pt x="1025" y="70030"/>
                      <a:pt x="4233" y="39147"/>
                    </a:cubicBezTo>
                    <a:cubicBezTo>
                      <a:pt x="5137" y="30150"/>
                      <a:pt x="5878" y="24253"/>
                      <a:pt x="6124" y="23940"/>
                    </a:cubicBezTo>
                    <a:cubicBezTo>
                      <a:pt x="6206" y="23792"/>
                      <a:pt x="6371" y="23628"/>
                      <a:pt x="6453" y="23471"/>
                    </a:cubicBezTo>
                    <a:cubicBezTo>
                      <a:pt x="45108" y="-32200"/>
                      <a:pt x="77924" y="28636"/>
                      <a:pt x="77924" y="28636"/>
                    </a:cubicBezTo>
                    <a:cubicBezTo>
                      <a:pt x="77924" y="28636"/>
                      <a:pt x="77924" y="28636"/>
                      <a:pt x="77924" y="28644"/>
                    </a:cubicBezTo>
                    <a:cubicBezTo>
                      <a:pt x="77759" y="28908"/>
                      <a:pt x="71344" y="37297"/>
                      <a:pt x="72413" y="49362"/>
                    </a:cubicBezTo>
                    <a:cubicBezTo>
                      <a:pt x="72413" y="49526"/>
                      <a:pt x="72413" y="49683"/>
                      <a:pt x="72496" y="49839"/>
                    </a:cubicBezTo>
                    <a:cubicBezTo>
                      <a:pt x="72578" y="51278"/>
                      <a:pt x="72743" y="52775"/>
                      <a:pt x="72907" y="54313"/>
                    </a:cubicBezTo>
                    <a:cubicBezTo>
                      <a:pt x="75868" y="83518"/>
                      <a:pt x="79898" y="128218"/>
                      <a:pt x="83270" y="134600"/>
                    </a:cubicBezTo>
                    <a:cubicBezTo>
                      <a:pt x="86148" y="140045"/>
                      <a:pt x="85819" y="141534"/>
                      <a:pt x="85079" y="141706"/>
                    </a:cubicBezTo>
                    <a:cubicBezTo>
                      <a:pt x="86889" y="144313"/>
                      <a:pt x="89603" y="152258"/>
                      <a:pt x="86724" y="155104"/>
                    </a:cubicBezTo>
                    <a:close/>
                  </a:path>
                </a:pathLst>
              </a:custGeom>
              <a:solidFill>
                <a:srgbClr val="825336"/>
              </a:solidFill>
              <a:ln w="822" cap="flat">
                <a:noFill/>
                <a:prstDash val="solid"/>
                <a:miter/>
              </a:ln>
            </p:spPr>
            <p:txBody>
              <a:bodyPr rtlCol="0" anchor="ctr"/>
              <a:lstStyle/>
              <a:p>
                <a:endParaRPr lang="en-US"/>
              </a:p>
            </p:txBody>
          </p:sp>
          <p:sp>
            <p:nvSpPr>
              <p:cNvPr id="738" name="Freeform 737">
                <a:extLst>
                  <a:ext uri="{FF2B5EF4-FFF2-40B4-BE49-F238E27FC236}">
                    <a16:creationId xmlns:a16="http://schemas.microsoft.com/office/drawing/2014/main" id="{31B72A91-DEB7-04DB-B566-3AAC4C73CF1F}"/>
                  </a:ext>
                </a:extLst>
              </p:cNvPr>
              <p:cNvSpPr/>
              <p:nvPr/>
            </p:nvSpPr>
            <p:spPr>
              <a:xfrm>
                <a:off x="9530106" y="4489189"/>
                <a:ext cx="92455" cy="121223"/>
              </a:xfrm>
              <a:custGeom>
                <a:avLst/>
                <a:gdLst>
                  <a:gd name="connsiteX0" fmla="*/ 55186 w 92455"/>
                  <a:gd name="connsiteY0" fmla="*/ 0 h 121223"/>
                  <a:gd name="connsiteX1" fmla="*/ 44166 w 92455"/>
                  <a:gd name="connsiteY1" fmla="*/ 4137 h 121223"/>
                  <a:gd name="connsiteX2" fmla="*/ 40711 w 92455"/>
                  <a:gd name="connsiteY2" fmla="*/ 52415 h 121223"/>
                  <a:gd name="connsiteX3" fmla="*/ 6909 w 92455"/>
                  <a:gd name="connsiteY3" fmla="*/ 83445 h 121223"/>
                  <a:gd name="connsiteX4" fmla="*/ 0 w 92455"/>
                  <a:gd name="connsiteY4" fmla="*/ 119304 h 121223"/>
                  <a:gd name="connsiteX5" fmla="*/ 24673 w 92455"/>
                  <a:gd name="connsiteY5" fmla="*/ 119814 h 121223"/>
                  <a:gd name="connsiteX6" fmla="*/ 54939 w 92455"/>
                  <a:gd name="connsiteY6" fmla="*/ 96424 h 121223"/>
                  <a:gd name="connsiteX7" fmla="*/ 79284 w 92455"/>
                  <a:gd name="connsiteY7" fmla="*/ 61379 h 121223"/>
                  <a:gd name="connsiteX8" fmla="*/ 92361 w 92455"/>
                  <a:gd name="connsiteY8" fmla="*/ 13102 h 121223"/>
                  <a:gd name="connsiteX9" fmla="*/ 55186 w 92455"/>
                  <a:gd name="connsiteY9" fmla="*/ 0 h 121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455" h="121223">
                    <a:moveTo>
                      <a:pt x="55186" y="0"/>
                    </a:moveTo>
                    <a:cubicBezTo>
                      <a:pt x="55186" y="2073"/>
                      <a:pt x="44166" y="4137"/>
                      <a:pt x="44166" y="4137"/>
                    </a:cubicBezTo>
                    <a:cubicBezTo>
                      <a:pt x="44166" y="4137"/>
                      <a:pt x="42027" y="50342"/>
                      <a:pt x="40711" y="52415"/>
                    </a:cubicBezTo>
                    <a:cubicBezTo>
                      <a:pt x="39313" y="54487"/>
                      <a:pt x="6909" y="83445"/>
                      <a:pt x="6909" y="83445"/>
                    </a:cubicBezTo>
                    <a:lnTo>
                      <a:pt x="0" y="119304"/>
                    </a:lnTo>
                    <a:cubicBezTo>
                      <a:pt x="0" y="119304"/>
                      <a:pt x="22535" y="123260"/>
                      <a:pt x="24673" y="119814"/>
                    </a:cubicBezTo>
                    <a:cubicBezTo>
                      <a:pt x="26730" y="116368"/>
                      <a:pt x="54282" y="97797"/>
                      <a:pt x="54939" y="96424"/>
                    </a:cubicBezTo>
                    <a:cubicBezTo>
                      <a:pt x="55597" y="95042"/>
                      <a:pt x="79284" y="61379"/>
                      <a:pt x="79284" y="61379"/>
                    </a:cubicBezTo>
                    <a:cubicBezTo>
                      <a:pt x="79284" y="61379"/>
                      <a:pt x="93759" y="13792"/>
                      <a:pt x="92361" y="13102"/>
                    </a:cubicBezTo>
                    <a:cubicBezTo>
                      <a:pt x="91045" y="12419"/>
                      <a:pt x="55186" y="0"/>
                      <a:pt x="55186" y="0"/>
                    </a:cubicBezTo>
                    <a:close/>
                  </a:path>
                </a:pathLst>
              </a:custGeom>
              <a:solidFill>
                <a:srgbClr val="825336"/>
              </a:solidFill>
              <a:ln w="822" cap="flat">
                <a:noFill/>
                <a:prstDash val="solid"/>
                <a:miter/>
              </a:ln>
            </p:spPr>
            <p:txBody>
              <a:bodyPr rtlCol="0" anchor="ctr"/>
              <a:lstStyle/>
              <a:p>
                <a:endParaRPr lang="en-US"/>
              </a:p>
            </p:txBody>
          </p:sp>
          <p:sp>
            <p:nvSpPr>
              <p:cNvPr id="739" name="Freeform 738">
                <a:extLst>
                  <a:ext uri="{FF2B5EF4-FFF2-40B4-BE49-F238E27FC236}">
                    <a16:creationId xmlns:a16="http://schemas.microsoft.com/office/drawing/2014/main" id="{66281527-5289-8873-0756-8B5A7973F775}"/>
                  </a:ext>
                </a:extLst>
              </p:cNvPr>
              <p:cNvSpPr/>
              <p:nvPr/>
            </p:nvSpPr>
            <p:spPr>
              <a:xfrm>
                <a:off x="9768451" y="4513130"/>
                <a:ext cx="94005" cy="109130"/>
              </a:xfrm>
              <a:custGeom>
                <a:avLst/>
                <a:gdLst>
                  <a:gd name="connsiteX0" fmla="*/ 14064 w 94005"/>
                  <a:gd name="connsiteY0" fmla="*/ 7098 h 109130"/>
                  <a:gd name="connsiteX1" fmla="*/ 0 w 94005"/>
                  <a:gd name="connsiteY1" fmla="*/ 88438 h 109130"/>
                  <a:gd name="connsiteX2" fmla="*/ 78379 w 94005"/>
                  <a:gd name="connsiteY2" fmla="*/ 109131 h 109130"/>
                  <a:gd name="connsiteX3" fmla="*/ 94006 w 94005"/>
                  <a:gd name="connsiteY3" fmla="*/ 94680 h 109130"/>
                  <a:gd name="connsiteX4" fmla="*/ 59381 w 94005"/>
                  <a:gd name="connsiteY4" fmla="*/ 35316 h 109130"/>
                  <a:gd name="connsiteX5" fmla="*/ 14064 w 94005"/>
                  <a:gd name="connsiteY5" fmla="*/ 7098 h 109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005" h="109130">
                    <a:moveTo>
                      <a:pt x="14064" y="7098"/>
                    </a:moveTo>
                    <a:cubicBezTo>
                      <a:pt x="14722" y="10544"/>
                      <a:pt x="0" y="88438"/>
                      <a:pt x="0" y="88438"/>
                    </a:cubicBezTo>
                    <a:lnTo>
                      <a:pt x="78379" y="109131"/>
                    </a:lnTo>
                    <a:lnTo>
                      <a:pt x="94006" y="94680"/>
                    </a:lnTo>
                    <a:cubicBezTo>
                      <a:pt x="94006" y="94680"/>
                      <a:pt x="54528" y="91867"/>
                      <a:pt x="59381" y="35316"/>
                    </a:cubicBezTo>
                    <a:cubicBezTo>
                      <a:pt x="64151" y="-21236"/>
                      <a:pt x="14064" y="7098"/>
                      <a:pt x="14064" y="7098"/>
                    </a:cubicBezTo>
                    <a:close/>
                  </a:path>
                </a:pathLst>
              </a:custGeom>
              <a:solidFill>
                <a:srgbClr val="825336"/>
              </a:solidFill>
              <a:ln w="822" cap="flat">
                <a:noFill/>
                <a:prstDash val="solid"/>
                <a:miter/>
              </a:ln>
            </p:spPr>
            <p:txBody>
              <a:bodyPr rtlCol="0" anchor="ctr"/>
              <a:lstStyle/>
              <a:p>
                <a:endParaRPr lang="en-US"/>
              </a:p>
            </p:txBody>
          </p:sp>
          <p:sp>
            <p:nvSpPr>
              <p:cNvPr id="740" name="Freeform 739">
                <a:extLst>
                  <a:ext uri="{FF2B5EF4-FFF2-40B4-BE49-F238E27FC236}">
                    <a16:creationId xmlns:a16="http://schemas.microsoft.com/office/drawing/2014/main" id="{DE1C6493-B4E6-BD76-8B0B-99AE125AFD34}"/>
                  </a:ext>
                </a:extLst>
              </p:cNvPr>
              <p:cNvSpPr/>
              <p:nvPr/>
            </p:nvSpPr>
            <p:spPr>
              <a:xfrm>
                <a:off x="9570957" y="3802132"/>
                <a:ext cx="353574" cy="758808"/>
              </a:xfrm>
              <a:custGeom>
                <a:avLst/>
                <a:gdLst>
                  <a:gd name="connsiteX0" fmla="*/ 144611 w 353574"/>
                  <a:gd name="connsiteY0" fmla="*/ 26385 h 758808"/>
                  <a:gd name="connsiteX1" fmla="*/ 97732 w 353574"/>
                  <a:gd name="connsiteY1" fmla="*/ 233971 h 758808"/>
                  <a:gd name="connsiteX2" fmla="*/ 79145 w 353574"/>
                  <a:gd name="connsiteY2" fmla="*/ 418109 h 758808"/>
                  <a:gd name="connsiteX3" fmla="*/ 21902 w 353574"/>
                  <a:gd name="connsiteY3" fmla="*/ 548450 h 758808"/>
                  <a:gd name="connsiteX4" fmla="*/ 25 w 353574"/>
                  <a:gd name="connsiteY4" fmla="*/ 692469 h 758808"/>
                  <a:gd name="connsiteX5" fmla="*/ 1587 w 353574"/>
                  <a:gd name="connsiteY5" fmla="*/ 695989 h 758808"/>
                  <a:gd name="connsiteX6" fmla="*/ 55705 w 353574"/>
                  <a:gd name="connsiteY6" fmla="*/ 714650 h 758808"/>
                  <a:gd name="connsiteX7" fmla="*/ 134988 w 353574"/>
                  <a:gd name="connsiteY7" fmla="*/ 516038 h 758808"/>
                  <a:gd name="connsiteX8" fmla="*/ 256382 w 353574"/>
                  <a:gd name="connsiteY8" fmla="*/ 220870 h 758808"/>
                  <a:gd name="connsiteX9" fmla="*/ 215012 w 353574"/>
                  <a:gd name="connsiteY9" fmla="*/ 491208 h 758808"/>
                  <a:gd name="connsiteX10" fmla="*/ 190668 w 353574"/>
                  <a:gd name="connsiteY10" fmla="*/ 734027 h 758808"/>
                  <a:gd name="connsiteX11" fmla="*/ 194862 w 353574"/>
                  <a:gd name="connsiteY11" fmla="*/ 741273 h 758808"/>
                  <a:gd name="connsiteX12" fmla="*/ 268801 w 353574"/>
                  <a:gd name="connsiteY12" fmla="*/ 756719 h 758808"/>
                  <a:gd name="connsiteX13" fmla="*/ 321191 w 353574"/>
                  <a:gd name="connsiteY13" fmla="*/ 481552 h 758808"/>
                  <a:gd name="connsiteX14" fmla="*/ 339778 w 353574"/>
                  <a:gd name="connsiteY14" fmla="*/ 46387 h 758808"/>
                  <a:gd name="connsiteX15" fmla="*/ 144611 w 353574"/>
                  <a:gd name="connsiteY15" fmla="*/ 26385 h 75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3574" h="758808">
                    <a:moveTo>
                      <a:pt x="144611" y="26385"/>
                    </a:moveTo>
                    <a:cubicBezTo>
                      <a:pt x="134988" y="48452"/>
                      <a:pt x="90165" y="182247"/>
                      <a:pt x="97732" y="233971"/>
                    </a:cubicBezTo>
                    <a:cubicBezTo>
                      <a:pt x="105298" y="285695"/>
                      <a:pt x="71578" y="410518"/>
                      <a:pt x="79145" y="418109"/>
                    </a:cubicBezTo>
                    <a:cubicBezTo>
                      <a:pt x="86711" y="425700"/>
                      <a:pt x="36377" y="505000"/>
                      <a:pt x="21902" y="548450"/>
                    </a:cubicBezTo>
                    <a:cubicBezTo>
                      <a:pt x="8661" y="588158"/>
                      <a:pt x="1176" y="677394"/>
                      <a:pt x="25" y="692469"/>
                    </a:cubicBezTo>
                    <a:cubicBezTo>
                      <a:pt x="-139" y="693843"/>
                      <a:pt x="518" y="695175"/>
                      <a:pt x="1587" y="695989"/>
                    </a:cubicBezTo>
                    <a:cubicBezTo>
                      <a:pt x="9565" y="701820"/>
                      <a:pt x="41805" y="724290"/>
                      <a:pt x="55705" y="714650"/>
                    </a:cubicBezTo>
                    <a:cubicBezTo>
                      <a:pt x="71578" y="703613"/>
                      <a:pt x="134988" y="534658"/>
                      <a:pt x="134988" y="516038"/>
                    </a:cubicBezTo>
                    <a:cubicBezTo>
                      <a:pt x="134988" y="497417"/>
                      <a:pt x="256382" y="220870"/>
                      <a:pt x="256382" y="220870"/>
                    </a:cubicBezTo>
                    <a:cubicBezTo>
                      <a:pt x="256382" y="220870"/>
                      <a:pt x="228090" y="291213"/>
                      <a:pt x="215012" y="491208"/>
                    </a:cubicBezTo>
                    <a:cubicBezTo>
                      <a:pt x="204239" y="654702"/>
                      <a:pt x="194040" y="716805"/>
                      <a:pt x="190668" y="734027"/>
                    </a:cubicBezTo>
                    <a:cubicBezTo>
                      <a:pt x="190010" y="737177"/>
                      <a:pt x="191820" y="740278"/>
                      <a:pt x="194862" y="741273"/>
                    </a:cubicBezTo>
                    <a:cubicBezTo>
                      <a:pt x="212792" y="747129"/>
                      <a:pt x="268801" y="764828"/>
                      <a:pt x="268801" y="756719"/>
                    </a:cubicBezTo>
                    <a:cubicBezTo>
                      <a:pt x="268801" y="747063"/>
                      <a:pt x="322589" y="506382"/>
                      <a:pt x="321191" y="481552"/>
                    </a:cubicBezTo>
                    <a:cubicBezTo>
                      <a:pt x="319792" y="456723"/>
                      <a:pt x="379831" y="137424"/>
                      <a:pt x="339778" y="46387"/>
                    </a:cubicBezTo>
                    <a:cubicBezTo>
                      <a:pt x="299807" y="-44649"/>
                      <a:pt x="144611" y="26385"/>
                      <a:pt x="144611" y="26385"/>
                    </a:cubicBezTo>
                    <a:close/>
                  </a:path>
                </a:pathLst>
              </a:custGeom>
              <a:solidFill>
                <a:srgbClr val="A66767"/>
              </a:solidFill>
              <a:ln w="822" cap="flat">
                <a:noFill/>
                <a:prstDash val="solid"/>
                <a:miter/>
              </a:ln>
            </p:spPr>
            <p:txBody>
              <a:bodyPr rtlCol="0" anchor="ctr"/>
              <a:lstStyle/>
              <a:p>
                <a:endParaRPr lang="en-US"/>
              </a:p>
            </p:txBody>
          </p:sp>
          <p:sp>
            <p:nvSpPr>
              <p:cNvPr id="741" name="Freeform 740">
                <a:extLst>
                  <a:ext uri="{FF2B5EF4-FFF2-40B4-BE49-F238E27FC236}">
                    <a16:creationId xmlns:a16="http://schemas.microsoft.com/office/drawing/2014/main" id="{9094AC60-3BC2-9DBD-FB05-010CA5F47510}"/>
                  </a:ext>
                </a:extLst>
              </p:cNvPr>
              <p:cNvSpPr/>
              <p:nvPr/>
            </p:nvSpPr>
            <p:spPr>
              <a:xfrm>
                <a:off x="9475687" y="4542537"/>
                <a:ext cx="144446" cy="102708"/>
              </a:xfrm>
              <a:custGeom>
                <a:avLst/>
                <a:gdLst>
                  <a:gd name="connsiteX0" fmla="*/ 24729 w 144446"/>
                  <a:gd name="connsiteY0" fmla="*/ 64254 h 102708"/>
                  <a:gd name="connsiteX1" fmla="*/ 69223 w 144446"/>
                  <a:gd name="connsiteY1" fmla="*/ 30575 h 102708"/>
                  <a:gd name="connsiteX2" fmla="*/ 78105 w 144446"/>
                  <a:gd name="connsiteY2" fmla="*/ 56630 h 102708"/>
                  <a:gd name="connsiteX3" fmla="*/ 111497 w 144446"/>
                  <a:gd name="connsiteY3" fmla="*/ 36167 h 102708"/>
                  <a:gd name="connsiteX4" fmla="*/ 135923 w 144446"/>
                  <a:gd name="connsiteY4" fmla="*/ 637 h 102708"/>
                  <a:gd name="connsiteX5" fmla="*/ 137816 w 144446"/>
                  <a:gd name="connsiteY5" fmla="*/ 597 h 102708"/>
                  <a:gd name="connsiteX6" fmla="*/ 143408 w 144446"/>
                  <a:gd name="connsiteY6" fmla="*/ 28198 h 102708"/>
                  <a:gd name="connsiteX7" fmla="*/ 80655 w 144446"/>
                  <a:gd name="connsiteY7" fmla="*/ 69978 h 102708"/>
                  <a:gd name="connsiteX8" fmla="*/ 33611 w 144446"/>
                  <a:gd name="connsiteY8" fmla="*/ 102391 h 102708"/>
                  <a:gd name="connsiteX9" fmla="*/ 549 w 144446"/>
                  <a:gd name="connsiteY9" fmla="*/ 94125 h 102708"/>
                  <a:gd name="connsiteX10" fmla="*/ 24729 w 144446"/>
                  <a:gd name="connsiteY10" fmla="*/ 64254 h 102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446" h="102708">
                    <a:moveTo>
                      <a:pt x="24729" y="64254"/>
                    </a:moveTo>
                    <a:cubicBezTo>
                      <a:pt x="27854" y="59804"/>
                      <a:pt x="52034" y="8961"/>
                      <a:pt x="69223" y="30575"/>
                    </a:cubicBezTo>
                    <a:cubicBezTo>
                      <a:pt x="86330" y="52180"/>
                      <a:pt x="78105" y="56630"/>
                      <a:pt x="78105" y="56630"/>
                    </a:cubicBezTo>
                    <a:cubicBezTo>
                      <a:pt x="78105" y="56630"/>
                      <a:pt x="88633" y="63497"/>
                      <a:pt x="111497" y="36167"/>
                    </a:cubicBezTo>
                    <a:cubicBezTo>
                      <a:pt x="128439" y="15960"/>
                      <a:pt x="134115" y="4980"/>
                      <a:pt x="135923" y="637"/>
                    </a:cubicBezTo>
                    <a:cubicBezTo>
                      <a:pt x="136253" y="-193"/>
                      <a:pt x="137486" y="-218"/>
                      <a:pt x="137816" y="597"/>
                    </a:cubicBezTo>
                    <a:cubicBezTo>
                      <a:pt x="140529" y="6197"/>
                      <a:pt x="146944" y="21059"/>
                      <a:pt x="143408" y="28198"/>
                    </a:cubicBezTo>
                    <a:cubicBezTo>
                      <a:pt x="138967" y="37097"/>
                      <a:pt x="86988" y="54089"/>
                      <a:pt x="80655" y="69978"/>
                    </a:cubicBezTo>
                    <a:cubicBezTo>
                      <a:pt x="74322" y="85868"/>
                      <a:pt x="59683" y="101758"/>
                      <a:pt x="33611" y="102391"/>
                    </a:cubicBezTo>
                    <a:cubicBezTo>
                      <a:pt x="7540" y="103024"/>
                      <a:pt x="-2576" y="103665"/>
                      <a:pt x="549" y="94125"/>
                    </a:cubicBezTo>
                    <a:cubicBezTo>
                      <a:pt x="3757" y="84585"/>
                      <a:pt x="24729" y="64254"/>
                      <a:pt x="24729" y="64254"/>
                    </a:cubicBezTo>
                    <a:close/>
                  </a:path>
                </a:pathLst>
              </a:custGeom>
              <a:solidFill>
                <a:srgbClr val="2C2D30"/>
              </a:solidFill>
              <a:ln w="822" cap="flat">
                <a:noFill/>
                <a:prstDash val="solid"/>
                <a:miter/>
              </a:ln>
            </p:spPr>
            <p:txBody>
              <a:bodyPr rtlCol="0" anchor="ctr"/>
              <a:lstStyle/>
              <a:p>
                <a:endParaRPr lang="en-US"/>
              </a:p>
            </p:txBody>
          </p:sp>
          <p:sp>
            <p:nvSpPr>
              <p:cNvPr id="742" name="Freeform 741">
                <a:extLst>
                  <a:ext uri="{FF2B5EF4-FFF2-40B4-BE49-F238E27FC236}">
                    <a16:creationId xmlns:a16="http://schemas.microsoft.com/office/drawing/2014/main" id="{3F4B27DD-9B6B-F089-BA99-BEC740E58A8C}"/>
                  </a:ext>
                </a:extLst>
              </p:cNvPr>
              <p:cNvSpPr/>
              <p:nvPr/>
            </p:nvSpPr>
            <p:spPr>
              <a:xfrm>
                <a:off x="9759731" y="4584245"/>
                <a:ext cx="177923" cy="65290"/>
              </a:xfrm>
              <a:custGeom>
                <a:avLst/>
                <a:gdLst>
                  <a:gd name="connsiteX0" fmla="*/ 11763 w 177923"/>
                  <a:gd name="connsiteY0" fmla="*/ 3564 h 65290"/>
                  <a:gd name="connsiteX1" fmla="*/ 3 w 177923"/>
                  <a:gd name="connsiteY1" fmla="*/ 49613 h 65290"/>
                  <a:gd name="connsiteX2" fmla="*/ 4115 w 177923"/>
                  <a:gd name="connsiteY2" fmla="*/ 53889 h 65290"/>
                  <a:gd name="connsiteX3" fmla="*/ 83481 w 177923"/>
                  <a:gd name="connsiteY3" fmla="*/ 60115 h 65290"/>
                  <a:gd name="connsiteX4" fmla="*/ 177898 w 177923"/>
                  <a:gd name="connsiteY4" fmla="*/ 60115 h 65290"/>
                  <a:gd name="connsiteX5" fmla="*/ 140723 w 177923"/>
                  <a:gd name="connsiteY5" fmla="*/ 34595 h 65290"/>
                  <a:gd name="connsiteX6" fmla="*/ 102809 w 177923"/>
                  <a:gd name="connsiteY6" fmla="*/ 9765 h 65290"/>
                  <a:gd name="connsiteX7" fmla="*/ 84797 w 177923"/>
                  <a:gd name="connsiteY7" fmla="*/ 25630 h 65290"/>
                  <a:gd name="connsiteX8" fmla="*/ 11763 w 177923"/>
                  <a:gd name="connsiteY8" fmla="*/ 3564 h 65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923" h="65290">
                    <a:moveTo>
                      <a:pt x="11763" y="3564"/>
                    </a:moveTo>
                    <a:cubicBezTo>
                      <a:pt x="10283" y="-2160"/>
                      <a:pt x="825" y="30063"/>
                      <a:pt x="3" y="49613"/>
                    </a:cubicBezTo>
                    <a:cubicBezTo>
                      <a:pt x="-80" y="51940"/>
                      <a:pt x="1812" y="53881"/>
                      <a:pt x="4115" y="53889"/>
                    </a:cubicBezTo>
                    <a:cubicBezTo>
                      <a:pt x="15794" y="53914"/>
                      <a:pt x="50337" y="54498"/>
                      <a:pt x="83481" y="60115"/>
                    </a:cubicBezTo>
                    <a:cubicBezTo>
                      <a:pt x="124109" y="67016"/>
                      <a:pt x="179296" y="67016"/>
                      <a:pt x="177898" y="60115"/>
                    </a:cubicBezTo>
                    <a:cubicBezTo>
                      <a:pt x="176582" y="53215"/>
                      <a:pt x="155199" y="43568"/>
                      <a:pt x="140723" y="34595"/>
                    </a:cubicBezTo>
                    <a:cubicBezTo>
                      <a:pt x="126248" y="25622"/>
                      <a:pt x="118600" y="34595"/>
                      <a:pt x="102809" y="9765"/>
                    </a:cubicBezTo>
                    <a:cubicBezTo>
                      <a:pt x="86935" y="-15065"/>
                      <a:pt x="80027" y="13902"/>
                      <a:pt x="84797" y="25630"/>
                    </a:cubicBezTo>
                    <a:cubicBezTo>
                      <a:pt x="89649" y="37358"/>
                      <a:pt x="14477" y="14601"/>
                      <a:pt x="11763" y="3564"/>
                    </a:cubicBezTo>
                    <a:close/>
                  </a:path>
                </a:pathLst>
              </a:custGeom>
              <a:solidFill>
                <a:srgbClr val="2C2D30"/>
              </a:solidFill>
              <a:ln w="822" cap="flat">
                <a:noFill/>
                <a:prstDash val="solid"/>
                <a:miter/>
              </a:ln>
            </p:spPr>
            <p:txBody>
              <a:bodyPr rtlCol="0" anchor="ctr"/>
              <a:lstStyle/>
              <a:p>
                <a:endParaRPr lang="en-US"/>
              </a:p>
            </p:txBody>
          </p:sp>
          <p:sp>
            <p:nvSpPr>
              <p:cNvPr id="743" name="Freeform 742">
                <a:extLst>
                  <a:ext uri="{FF2B5EF4-FFF2-40B4-BE49-F238E27FC236}">
                    <a16:creationId xmlns:a16="http://schemas.microsoft.com/office/drawing/2014/main" id="{0CE1D91E-19A9-0026-B4E5-5617733735E8}"/>
                  </a:ext>
                </a:extLst>
              </p:cNvPr>
              <p:cNvSpPr/>
              <p:nvPr/>
            </p:nvSpPr>
            <p:spPr>
              <a:xfrm>
                <a:off x="9923959" y="3911272"/>
                <a:ext cx="87889" cy="209951"/>
              </a:xfrm>
              <a:custGeom>
                <a:avLst/>
                <a:gdLst>
                  <a:gd name="connsiteX0" fmla="*/ 25349 w 87889"/>
                  <a:gd name="connsiteY0" fmla="*/ 0 h 209951"/>
                  <a:gd name="connsiteX1" fmla="*/ 35794 w 87889"/>
                  <a:gd name="connsiteY1" fmla="*/ 8858 h 209951"/>
                  <a:gd name="connsiteX2" fmla="*/ 59234 w 87889"/>
                  <a:gd name="connsiteY2" fmla="*/ 108966 h 209951"/>
                  <a:gd name="connsiteX3" fmla="*/ 84400 w 87889"/>
                  <a:gd name="connsiteY3" fmla="*/ 153888 h 209951"/>
                  <a:gd name="connsiteX4" fmla="*/ 85634 w 87889"/>
                  <a:gd name="connsiteY4" fmla="*/ 158083 h 209951"/>
                  <a:gd name="connsiteX5" fmla="*/ 87855 w 87889"/>
                  <a:gd name="connsiteY5" fmla="*/ 186292 h 209951"/>
                  <a:gd name="connsiteX6" fmla="*/ 84893 w 87889"/>
                  <a:gd name="connsiteY6" fmla="*/ 194451 h 209951"/>
                  <a:gd name="connsiteX7" fmla="*/ 73050 w 87889"/>
                  <a:gd name="connsiteY7" fmla="*/ 206722 h 209951"/>
                  <a:gd name="connsiteX8" fmla="*/ 64579 w 87889"/>
                  <a:gd name="connsiteY8" fmla="*/ 209913 h 209951"/>
                  <a:gd name="connsiteX9" fmla="*/ 46156 w 87889"/>
                  <a:gd name="connsiteY9" fmla="*/ 208359 h 209951"/>
                  <a:gd name="connsiteX10" fmla="*/ 38096 w 87889"/>
                  <a:gd name="connsiteY10" fmla="*/ 192206 h 209951"/>
                  <a:gd name="connsiteX11" fmla="*/ 38096 w 87889"/>
                  <a:gd name="connsiteY11" fmla="*/ 192206 h 209951"/>
                  <a:gd name="connsiteX12" fmla="*/ 39412 w 87889"/>
                  <a:gd name="connsiteY12" fmla="*/ 183825 h 209951"/>
                  <a:gd name="connsiteX13" fmla="*/ 23374 w 87889"/>
                  <a:gd name="connsiteY13" fmla="*/ 108275 h 209951"/>
                  <a:gd name="connsiteX14" fmla="*/ 429 w 87889"/>
                  <a:gd name="connsiteY14" fmla="*/ 13488 h 209951"/>
                  <a:gd name="connsiteX15" fmla="*/ 10544 w 87889"/>
                  <a:gd name="connsiteY15" fmla="*/ 0 h 209951"/>
                  <a:gd name="connsiteX16" fmla="*/ 25349 w 87889"/>
                  <a:gd name="connsiteY16" fmla="*/ 0 h 209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7889" h="209951">
                    <a:moveTo>
                      <a:pt x="25349" y="0"/>
                    </a:moveTo>
                    <a:cubicBezTo>
                      <a:pt x="30530" y="0"/>
                      <a:pt x="34971" y="3750"/>
                      <a:pt x="35794" y="8858"/>
                    </a:cubicBezTo>
                    <a:cubicBezTo>
                      <a:pt x="39577" y="32075"/>
                      <a:pt x="50350" y="93923"/>
                      <a:pt x="59234" y="108966"/>
                    </a:cubicBezTo>
                    <a:cubicBezTo>
                      <a:pt x="68527" y="124642"/>
                      <a:pt x="80781" y="147160"/>
                      <a:pt x="84400" y="153888"/>
                    </a:cubicBezTo>
                    <a:cubicBezTo>
                      <a:pt x="85058" y="155188"/>
                      <a:pt x="85469" y="156610"/>
                      <a:pt x="85634" y="158083"/>
                    </a:cubicBezTo>
                    <a:lnTo>
                      <a:pt x="87855" y="186292"/>
                    </a:lnTo>
                    <a:cubicBezTo>
                      <a:pt x="88101" y="189303"/>
                      <a:pt x="87032" y="192280"/>
                      <a:pt x="84893" y="194451"/>
                    </a:cubicBezTo>
                    <a:lnTo>
                      <a:pt x="73050" y="206722"/>
                    </a:lnTo>
                    <a:cubicBezTo>
                      <a:pt x="70830" y="209008"/>
                      <a:pt x="67705" y="210185"/>
                      <a:pt x="64579" y="209913"/>
                    </a:cubicBezTo>
                    <a:lnTo>
                      <a:pt x="46156" y="208359"/>
                    </a:lnTo>
                    <a:cubicBezTo>
                      <a:pt x="38261" y="207693"/>
                      <a:pt x="33901" y="198901"/>
                      <a:pt x="38096" y="192206"/>
                    </a:cubicBezTo>
                    <a:lnTo>
                      <a:pt x="38096" y="192206"/>
                    </a:lnTo>
                    <a:cubicBezTo>
                      <a:pt x="39741" y="189706"/>
                      <a:pt x="40153" y="186671"/>
                      <a:pt x="39412" y="183825"/>
                    </a:cubicBezTo>
                    <a:cubicBezTo>
                      <a:pt x="35464" y="169292"/>
                      <a:pt x="23374" y="123301"/>
                      <a:pt x="23374" y="108275"/>
                    </a:cubicBezTo>
                    <a:cubicBezTo>
                      <a:pt x="23374" y="94672"/>
                      <a:pt x="7912" y="39379"/>
                      <a:pt x="429" y="13488"/>
                    </a:cubicBezTo>
                    <a:cubicBezTo>
                      <a:pt x="-1546" y="6736"/>
                      <a:pt x="3554" y="0"/>
                      <a:pt x="10544" y="0"/>
                    </a:cubicBezTo>
                    <a:lnTo>
                      <a:pt x="25349" y="0"/>
                    </a:lnTo>
                    <a:close/>
                  </a:path>
                </a:pathLst>
              </a:custGeom>
              <a:solidFill>
                <a:srgbClr val="825336"/>
              </a:solidFill>
              <a:ln w="822" cap="flat">
                <a:noFill/>
                <a:prstDash val="solid"/>
                <a:miter/>
              </a:ln>
            </p:spPr>
            <p:txBody>
              <a:bodyPr rtlCol="0" anchor="ctr"/>
              <a:lstStyle/>
              <a:p>
                <a:endParaRPr lang="en-US"/>
              </a:p>
            </p:txBody>
          </p:sp>
          <p:sp>
            <p:nvSpPr>
              <p:cNvPr id="744" name="Freeform 743">
                <a:extLst>
                  <a:ext uri="{FF2B5EF4-FFF2-40B4-BE49-F238E27FC236}">
                    <a16:creationId xmlns:a16="http://schemas.microsoft.com/office/drawing/2014/main" id="{77CA9CC1-9A1A-74BF-3EFB-808334AAFB00}"/>
                  </a:ext>
                </a:extLst>
              </p:cNvPr>
              <p:cNvSpPr/>
              <p:nvPr/>
            </p:nvSpPr>
            <p:spPr>
              <a:xfrm>
                <a:off x="9628410" y="3555252"/>
                <a:ext cx="359280" cy="480739"/>
              </a:xfrm>
              <a:custGeom>
                <a:avLst/>
                <a:gdLst>
                  <a:gd name="connsiteX0" fmla="*/ 192677 w 359280"/>
                  <a:gd name="connsiteY0" fmla="*/ 19622 h 480739"/>
                  <a:gd name="connsiteX1" fmla="*/ 129432 w 359280"/>
                  <a:gd name="connsiteY1" fmla="*/ 6858 h 480739"/>
                  <a:gd name="connsiteX2" fmla="*/ 45459 w 359280"/>
                  <a:gd name="connsiteY2" fmla="*/ 49921 h 480739"/>
                  <a:gd name="connsiteX3" fmla="*/ 10341 w 359280"/>
                  <a:gd name="connsiteY3" fmla="*/ 163698 h 480739"/>
                  <a:gd name="connsiteX4" fmla="*/ 719 w 359280"/>
                  <a:gd name="connsiteY4" fmla="*/ 214419 h 480739"/>
                  <a:gd name="connsiteX5" fmla="*/ 18237 w 359280"/>
                  <a:gd name="connsiteY5" fmla="*/ 270493 h 480739"/>
                  <a:gd name="connsiteX6" fmla="*/ 27201 w 359280"/>
                  <a:gd name="connsiteY6" fmla="*/ 327044 h 480739"/>
                  <a:gd name="connsiteX7" fmla="*/ 27201 w 359280"/>
                  <a:gd name="connsiteY7" fmla="*/ 428419 h 480739"/>
                  <a:gd name="connsiteX8" fmla="*/ 40278 w 359280"/>
                  <a:gd name="connsiteY8" fmla="*/ 479452 h 480739"/>
                  <a:gd name="connsiteX9" fmla="*/ 45789 w 359280"/>
                  <a:gd name="connsiteY9" fmla="*/ 428419 h 480739"/>
                  <a:gd name="connsiteX10" fmla="*/ 68241 w 359280"/>
                  <a:gd name="connsiteY10" fmla="*/ 361176 h 480739"/>
                  <a:gd name="connsiteX11" fmla="*/ 123099 w 359280"/>
                  <a:gd name="connsiteY11" fmla="*/ 320144 h 480739"/>
                  <a:gd name="connsiteX12" fmla="*/ 281009 w 359280"/>
                  <a:gd name="connsiteY12" fmla="*/ 340631 h 480739"/>
                  <a:gd name="connsiteX13" fmla="*/ 295895 w 359280"/>
                  <a:gd name="connsiteY13" fmla="*/ 387009 h 480739"/>
                  <a:gd name="connsiteX14" fmla="*/ 336277 w 359280"/>
                  <a:gd name="connsiteY14" fmla="*/ 391261 h 480739"/>
                  <a:gd name="connsiteX15" fmla="*/ 354864 w 359280"/>
                  <a:gd name="connsiteY15" fmla="*/ 381688 h 480739"/>
                  <a:gd name="connsiteX16" fmla="*/ 358236 w 359280"/>
                  <a:gd name="connsiteY16" fmla="*/ 356694 h 480739"/>
                  <a:gd name="connsiteX17" fmla="*/ 334056 w 359280"/>
                  <a:gd name="connsiteY17" fmla="*/ 276003 h 480739"/>
                  <a:gd name="connsiteX18" fmla="*/ 303873 w 359280"/>
                  <a:gd name="connsiteY18" fmla="*/ 95106 h 480739"/>
                  <a:gd name="connsiteX19" fmla="*/ 239475 w 359280"/>
                  <a:gd name="connsiteY19" fmla="*/ 23858 h 480739"/>
                  <a:gd name="connsiteX20" fmla="*/ 192677 w 359280"/>
                  <a:gd name="connsiteY20" fmla="*/ 19622 h 480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9280" h="480739">
                    <a:moveTo>
                      <a:pt x="192677" y="19622"/>
                    </a:moveTo>
                    <a:cubicBezTo>
                      <a:pt x="167100" y="23644"/>
                      <a:pt x="144236" y="21423"/>
                      <a:pt x="129432" y="6858"/>
                    </a:cubicBezTo>
                    <a:cubicBezTo>
                      <a:pt x="113311" y="-9048"/>
                      <a:pt x="71778" y="1684"/>
                      <a:pt x="45459" y="49921"/>
                    </a:cubicBezTo>
                    <a:cubicBezTo>
                      <a:pt x="13549" y="108405"/>
                      <a:pt x="16263" y="121276"/>
                      <a:pt x="10341" y="163698"/>
                    </a:cubicBezTo>
                    <a:cubicBezTo>
                      <a:pt x="7216" y="186431"/>
                      <a:pt x="-2736" y="197871"/>
                      <a:pt x="719" y="214419"/>
                    </a:cubicBezTo>
                    <a:cubicBezTo>
                      <a:pt x="4091" y="230966"/>
                      <a:pt x="17579" y="247728"/>
                      <a:pt x="18237" y="270493"/>
                    </a:cubicBezTo>
                    <a:cubicBezTo>
                      <a:pt x="18895" y="293250"/>
                      <a:pt x="18895" y="307043"/>
                      <a:pt x="27201" y="327044"/>
                    </a:cubicBezTo>
                    <a:cubicBezTo>
                      <a:pt x="35508" y="347046"/>
                      <a:pt x="17579" y="391870"/>
                      <a:pt x="27201" y="428419"/>
                    </a:cubicBezTo>
                    <a:cubicBezTo>
                      <a:pt x="36824" y="464969"/>
                      <a:pt x="38222" y="486353"/>
                      <a:pt x="40278" y="479452"/>
                    </a:cubicBezTo>
                    <a:cubicBezTo>
                      <a:pt x="42334" y="472552"/>
                      <a:pt x="44472" y="458077"/>
                      <a:pt x="45789" y="428419"/>
                    </a:cubicBezTo>
                    <a:cubicBezTo>
                      <a:pt x="47187" y="398762"/>
                      <a:pt x="55164" y="367386"/>
                      <a:pt x="68241" y="361176"/>
                    </a:cubicBezTo>
                    <a:cubicBezTo>
                      <a:pt x="81319" y="354967"/>
                      <a:pt x="105087" y="332555"/>
                      <a:pt x="123099" y="320144"/>
                    </a:cubicBezTo>
                    <a:cubicBezTo>
                      <a:pt x="141028" y="307733"/>
                      <a:pt x="281009" y="340631"/>
                      <a:pt x="281009" y="340631"/>
                    </a:cubicBezTo>
                    <a:lnTo>
                      <a:pt x="295895" y="387009"/>
                    </a:lnTo>
                    <a:cubicBezTo>
                      <a:pt x="295895" y="387009"/>
                      <a:pt x="329368" y="382297"/>
                      <a:pt x="336277" y="391261"/>
                    </a:cubicBezTo>
                    <a:cubicBezTo>
                      <a:pt x="343185" y="400226"/>
                      <a:pt x="354206" y="388588"/>
                      <a:pt x="354864" y="381688"/>
                    </a:cubicBezTo>
                    <a:cubicBezTo>
                      <a:pt x="355522" y="374788"/>
                      <a:pt x="361690" y="364967"/>
                      <a:pt x="358236" y="356694"/>
                    </a:cubicBezTo>
                    <a:cubicBezTo>
                      <a:pt x="354782" y="348420"/>
                      <a:pt x="343761" y="306352"/>
                      <a:pt x="334056" y="276003"/>
                    </a:cubicBezTo>
                    <a:cubicBezTo>
                      <a:pt x="324434" y="245655"/>
                      <a:pt x="319417" y="119812"/>
                      <a:pt x="303873" y="95106"/>
                    </a:cubicBezTo>
                    <a:cubicBezTo>
                      <a:pt x="294250" y="79891"/>
                      <a:pt x="252551" y="32970"/>
                      <a:pt x="239475" y="23858"/>
                    </a:cubicBezTo>
                    <a:cubicBezTo>
                      <a:pt x="227631" y="15617"/>
                      <a:pt x="216282" y="15929"/>
                      <a:pt x="192677" y="19622"/>
                    </a:cubicBezTo>
                    <a:close/>
                  </a:path>
                </a:pathLst>
              </a:custGeom>
              <a:solidFill>
                <a:srgbClr val="DEADA3"/>
              </a:solidFill>
              <a:ln w="822" cap="flat">
                <a:noFill/>
                <a:prstDash val="solid"/>
                <a:miter/>
              </a:ln>
            </p:spPr>
            <p:txBody>
              <a:bodyPr rtlCol="0" anchor="ctr"/>
              <a:lstStyle/>
              <a:p>
                <a:endParaRPr lang="en-US"/>
              </a:p>
            </p:txBody>
          </p:sp>
          <p:sp>
            <p:nvSpPr>
              <p:cNvPr id="745" name="Freeform 744">
                <a:extLst>
                  <a:ext uri="{FF2B5EF4-FFF2-40B4-BE49-F238E27FC236}">
                    <a16:creationId xmlns:a16="http://schemas.microsoft.com/office/drawing/2014/main" id="{085C22A2-D4A2-8603-361D-158201C9190C}"/>
                  </a:ext>
                </a:extLst>
              </p:cNvPr>
              <p:cNvSpPr/>
              <p:nvPr/>
            </p:nvSpPr>
            <p:spPr>
              <a:xfrm>
                <a:off x="9766889" y="3461567"/>
                <a:ext cx="73690" cy="56179"/>
              </a:xfrm>
              <a:custGeom>
                <a:avLst/>
                <a:gdLst>
                  <a:gd name="connsiteX0" fmla="*/ 73691 w 73690"/>
                  <a:gd name="connsiteY0" fmla="*/ 28644 h 56179"/>
                  <a:gd name="connsiteX1" fmla="*/ 68180 w 73690"/>
                  <a:gd name="connsiteY1" fmla="*/ 49362 h 56179"/>
                  <a:gd name="connsiteX2" fmla="*/ 68263 w 73690"/>
                  <a:gd name="connsiteY2" fmla="*/ 49839 h 56179"/>
                  <a:gd name="connsiteX3" fmla="*/ 68674 w 73690"/>
                  <a:gd name="connsiteY3" fmla="*/ 54313 h 56179"/>
                  <a:gd name="connsiteX4" fmla="*/ 2303 w 73690"/>
                  <a:gd name="connsiteY4" fmla="*/ 41327 h 56179"/>
                  <a:gd name="connsiteX5" fmla="*/ 0 w 73690"/>
                  <a:gd name="connsiteY5" fmla="*/ 39147 h 56179"/>
                  <a:gd name="connsiteX6" fmla="*/ 1891 w 73690"/>
                  <a:gd name="connsiteY6" fmla="*/ 23940 h 56179"/>
                  <a:gd name="connsiteX7" fmla="*/ 2220 w 73690"/>
                  <a:gd name="connsiteY7" fmla="*/ 23471 h 56179"/>
                  <a:gd name="connsiteX8" fmla="*/ 73691 w 73690"/>
                  <a:gd name="connsiteY8" fmla="*/ 28636 h 56179"/>
                  <a:gd name="connsiteX9" fmla="*/ 73691 w 73690"/>
                  <a:gd name="connsiteY9" fmla="*/ 28644 h 5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690" h="56179">
                    <a:moveTo>
                      <a:pt x="73691" y="28644"/>
                    </a:moveTo>
                    <a:cubicBezTo>
                      <a:pt x="73526" y="28908"/>
                      <a:pt x="67111" y="37297"/>
                      <a:pt x="68180" y="49362"/>
                    </a:cubicBezTo>
                    <a:cubicBezTo>
                      <a:pt x="68180" y="49526"/>
                      <a:pt x="68180" y="49683"/>
                      <a:pt x="68263" y="49839"/>
                    </a:cubicBezTo>
                    <a:cubicBezTo>
                      <a:pt x="68345" y="51278"/>
                      <a:pt x="68510" y="52775"/>
                      <a:pt x="68674" y="54313"/>
                    </a:cubicBezTo>
                    <a:cubicBezTo>
                      <a:pt x="41369" y="60531"/>
                      <a:pt x="14064" y="49929"/>
                      <a:pt x="2303" y="41327"/>
                    </a:cubicBezTo>
                    <a:cubicBezTo>
                      <a:pt x="1480" y="40710"/>
                      <a:pt x="740" y="39986"/>
                      <a:pt x="0" y="39147"/>
                    </a:cubicBezTo>
                    <a:cubicBezTo>
                      <a:pt x="904" y="30150"/>
                      <a:pt x="1645" y="24253"/>
                      <a:pt x="1891" y="23940"/>
                    </a:cubicBezTo>
                    <a:cubicBezTo>
                      <a:pt x="1973" y="23792"/>
                      <a:pt x="2138" y="23628"/>
                      <a:pt x="2220" y="23471"/>
                    </a:cubicBezTo>
                    <a:cubicBezTo>
                      <a:pt x="40875" y="-32200"/>
                      <a:pt x="73691" y="28636"/>
                      <a:pt x="73691" y="28636"/>
                    </a:cubicBezTo>
                    <a:cubicBezTo>
                      <a:pt x="73691" y="28636"/>
                      <a:pt x="73691" y="28636"/>
                      <a:pt x="73691" y="28644"/>
                    </a:cubicBezTo>
                    <a:close/>
                  </a:path>
                </a:pathLst>
              </a:custGeom>
              <a:solidFill>
                <a:srgbClr val="825336"/>
              </a:solidFill>
              <a:ln w="822" cap="flat">
                <a:noFill/>
                <a:prstDash val="solid"/>
                <a:miter/>
              </a:ln>
            </p:spPr>
            <p:txBody>
              <a:bodyPr rtlCol="0" anchor="ctr"/>
              <a:lstStyle/>
              <a:p>
                <a:endParaRPr lang="en-US"/>
              </a:p>
            </p:txBody>
          </p:sp>
          <p:sp>
            <p:nvSpPr>
              <p:cNvPr id="746" name="Freeform 745">
                <a:extLst>
                  <a:ext uri="{FF2B5EF4-FFF2-40B4-BE49-F238E27FC236}">
                    <a16:creationId xmlns:a16="http://schemas.microsoft.com/office/drawing/2014/main" id="{25B2C8CC-6F2D-FA91-03F2-7FD5CAA8ABDC}"/>
                  </a:ext>
                </a:extLst>
              </p:cNvPr>
              <p:cNvSpPr/>
              <p:nvPr/>
            </p:nvSpPr>
            <p:spPr>
              <a:xfrm>
                <a:off x="9757777" y="3345529"/>
                <a:ext cx="123785" cy="165636"/>
              </a:xfrm>
              <a:custGeom>
                <a:avLst/>
                <a:gdLst>
                  <a:gd name="connsiteX0" fmla="*/ 8536 w 123785"/>
                  <a:gd name="connsiteY0" fmla="*/ 49550 h 165636"/>
                  <a:gd name="connsiteX1" fmla="*/ 31976 w 123785"/>
                  <a:gd name="connsiteY1" fmla="*/ 11619 h 165636"/>
                  <a:gd name="connsiteX2" fmla="*/ 88560 w 123785"/>
                  <a:gd name="connsiteY2" fmla="*/ 8864 h 165636"/>
                  <a:gd name="connsiteX3" fmla="*/ 117839 w 123785"/>
                  <a:gd name="connsiteY3" fmla="*/ 57874 h 165636"/>
                  <a:gd name="connsiteX4" fmla="*/ 123021 w 123785"/>
                  <a:gd name="connsiteY4" fmla="*/ 102648 h 165636"/>
                  <a:gd name="connsiteX5" fmla="*/ 87245 w 123785"/>
                  <a:gd name="connsiteY5" fmla="*/ 161527 h 165636"/>
                  <a:gd name="connsiteX6" fmla="*/ 13060 w 123785"/>
                  <a:gd name="connsiteY6" fmla="*/ 150785 h 165636"/>
                  <a:gd name="connsiteX7" fmla="*/ 8536 w 123785"/>
                  <a:gd name="connsiteY7" fmla="*/ 49550 h 165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785" h="165636">
                    <a:moveTo>
                      <a:pt x="8536" y="49550"/>
                    </a:moveTo>
                    <a:cubicBezTo>
                      <a:pt x="8536" y="49550"/>
                      <a:pt x="14705" y="21966"/>
                      <a:pt x="31976" y="11619"/>
                    </a:cubicBezTo>
                    <a:cubicBezTo>
                      <a:pt x="49248" y="1273"/>
                      <a:pt x="67834" y="-7001"/>
                      <a:pt x="88560" y="8864"/>
                    </a:cubicBezTo>
                    <a:cubicBezTo>
                      <a:pt x="109203" y="24729"/>
                      <a:pt x="115043" y="38571"/>
                      <a:pt x="117839" y="57874"/>
                    </a:cubicBezTo>
                    <a:cubicBezTo>
                      <a:pt x="120554" y="77185"/>
                      <a:pt x="125735" y="92309"/>
                      <a:pt x="123021" y="102648"/>
                    </a:cubicBezTo>
                    <a:cubicBezTo>
                      <a:pt x="120225" y="112994"/>
                      <a:pt x="114632" y="151855"/>
                      <a:pt x="87245" y="161527"/>
                    </a:cubicBezTo>
                    <a:cubicBezTo>
                      <a:pt x="57472" y="172021"/>
                      <a:pt x="25972" y="160202"/>
                      <a:pt x="13060" y="150785"/>
                    </a:cubicBezTo>
                    <a:cubicBezTo>
                      <a:pt x="-5363" y="137223"/>
                      <a:pt x="-1827" y="66789"/>
                      <a:pt x="8536" y="49550"/>
                    </a:cubicBezTo>
                    <a:close/>
                  </a:path>
                </a:pathLst>
              </a:custGeom>
              <a:solidFill>
                <a:srgbClr val="825336"/>
              </a:solidFill>
              <a:ln w="822" cap="flat">
                <a:noFill/>
                <a:prstDash val="solid"/>
                <a:miter/>
              </a:ln>
            </p:spPr>
            <p:txBody>
              <a:bodyPr rtlCol="0" anchor="ctr"/>
              <a:lstStyle/>
              <a:p>
                <a:endParaRPr lang="en-US"/>
              </a:p>
            </p:txBody>
          </p:sp>
          <p:sp>
            <p:nvSpPr>
              <p:cNvPr id="747" name="Freeform 746">
                <a:extLst>
                  <a:ext uri="{FF2B5EF4-FFF2-40B4-BE49-F238E27FC236}">
                    <a16:creationId xmlns:a16="http://schemas.microsoft.com/office/drawing/2014/main" id="{9EE88B74-7584-3AFE-4BE8-56F5AC705F6C}"/>
                  </a:ext>
                </a:extLst>
              </p:cNvPr>
              <p:cNvSpPr/>
              <p:nvPr/>
            </p:nvSpPr>
            <p:spPr>
              <a:xfrm>
                <a:off x="9794687" y="3862287"/>
                <a:ext cx="195279" cy="181822"/>
              </a:xfrm>
              <a:custGeom>
                <a:avLst/>
                <a:gdLst>
                  <a:gd name="connsiteX0" fmla="*/ 61354 w 195279"/>
                  <a:gd name="connsiteY0" fmla="*/ 0 h 181822"/>
                  <a:gd name="connsiteX1" fmla="*/ 150343 w 195279"/>
                  <a:gd name="connsiteY1" fmla="*/ 108966 h 181822"/>
                  <a:gd name="connsiteX2" fmla="*/ 191054 w 195279"/>
                  <a:gd name="connsiteY2" fmla="*/ 139314 h 181822"/>
                  <a:gd name="connsiteX3" fmla="*/ 184804 w 195279"/>
                  <a:gd name="connsiteY3" fmla="*/ 180692 h 181822"/>
                  <a:gd name="connsiteX4" fmla="*/ 112429 w 195279"/>
                  <a:gd name="connsiteY4" fmla="*/ 133105 h 181822"/>
                  <a:gd name="connsiteX5" fmla="*/ 0 w 195279"/>
                  <a:gd name="connsiteY5" fmla="*/ 11037 h 181822"/>
                  <a:gd name="connsiteX6" fmla="*/ 61354 w 195279"/>
                  <a:gd name="connsiteY6" fmla="*/ 0 h 18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279" h="181822">
                    <a:moveTo>
                      <a:pt x="61354" y="0"/>
                    </a:moveTo>
                    <a:cubicBezTo>
                      <a:pt x="61354" y="2073"/>
                      <a:pt x="150343" y="108966"/>
                      <a:pt x="150343" y="108966"/>
                    </a:cubicBezTo>
                    <a:cubicBezTo>
                      <a:pt x="150343" y="108966"/>
                      <a:pt x="180692" y="120686"/>
                      <a:pt x="191054" y="139314"/>
                    </a:cubicBezTo>
                    <a:cubicBezTo>
                      <a:pt x="201335" y="157935"/>
                      <a:pt x="190314" y="175173"/>
                      <a:pt x="184804" y="180692"/>
                    </a:cubicBezTo>
                    <a:cubicBezTo>
                      <a:pt x="179293" y="186210"/>
                      <a:pt x="126903" y="171727"/>
                      <a:pt x="112429" y="133105"/>
                    </a:cubicBezTo>
                    <a:cubicBezTo>
                      <a:pt x="97953" y="94483"/>
                      <a:pt x="0" y="11037"/>
                      <a:pt x="0" y="11037"/>
                    </a:cubicBezTo>
                    <a:lnTo>
                      <a:pt x="61354" y="0"/>
                    </a:lnTo>
                    <a:close/>
                  </a:path>
                </a:pathLst>
              </a:custGeom>
              <a:solidFill>
                <a:srgbClr val="825336"/>
              </a:solidFill>
              <a:ln w="822" cap="flat">
                <a:noFill/>
                <a:prstDash val="solid"/>
                <a:miter/>
              </a:ln>
            </p:spPr>
            <p:txBody>
              <a:bodyPr rtlCol="0" anchor="ctr"/>
              <a:lstStyle/>
              <a:p>
                <a:endParaRPr lang="en-US"/>
              </a:p>
            </p:txBody>
          </p:sp>
          <p:sp>
            <p:nvSpPr>
              <p:cNvPr id="748" name="Freeform 747">
                <a:extLst>
                  <a:ext uri="{FF2B5EF4-FFF2-40B4-BE49-F238E27FC236}">
                    <a16:creationId xmlns:a16="http://schemas.microsoft.com/office/drawing/2014/main" id="{E1EB3E7A-6E6F-54A6-999C-831F29B21304}"/>
                  </a:ext>
                </a:extLst>
              </p:cNvPr>
              <p:cNvSpPr/>
              <p:nvPr/>
            </p:nvSpPr>
            <p:spPr>
              <a:xfrm>
                <a:off x="9702244" y="3702716"/>
                <a:ext cx="154126" cy="199788"/>
              </a:xfrm>
              <a:custGeom>
                <a:avLst/>
                <a:gdLst>
                  <a:gd name="connsiteX0" fmla="*/ 0 w 154126"/>
                  <a:gd name="connsiteY0" fmla="*/ 0 h 199788"/>
                  <a:gd name="connsiteX1" fmla="*/ 91292 w 154126"/>
                  <a:gd name="connsiteY1" fmla="*/ 199789 h 199788"/>
                  <a:gd name="connsiteX2" fmla="*/ 154127 w 154126"/>
                  <a:gd name="connsiteY2" fmla="*/ 169712 h 199788"/>
                  <a:gd name="connsiteX3" fmla="*/ 100339 w 154126"/>
                  <a:gd name="connsiteY3" fmla="*/ 21120 h 199788"/>
                  <a:gd name="connsiteX4" fmla="*/ 0 w 154126"/>
                  <a:gd name="connsiteY4" fmla="*/ 0 h 199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26" h="199788">
                    <a:moveTo>
                      <a:pt x="0" y="0"/>
                    </a:moveTo>
                    <a:cubicBezTo>
                      <a:pt x="0" y="0"/>
                      <a:pt x="80271" y="199789"/>
                      <a:pt x="91292" y="199789"/>
                    </a:cubicBezTo>
                    <a:cubicBezTo>
                      <a:pt x="102313" y="199789"/>
                      <a:pt x="154127" y="169712"/>
                      <a:pt x="154127" y="169712"/>
                    </a:cubicBezTo>
                    <a:lnTo>
                      <a:pt x="100339" y="21120"/>
                    </a:lnTo>
                    <a:lnTo>
                      <a:pt x="0" y="0"/>
                    </a:lnTo>
                    <a:close/>
                  </a:path>
                </a:pathLst>
              </a:custGeom>
              <a:solidFill>
                <a:srgbClr val="C79283">
                  <a:alpha val="73000"/>
                </a:srgbClr>
              </a:solidFill>
              <a:ln w="822" cap="flat">
                <a:noFill/>
                <a:prstDash val="solid"/>
                <a:miter/>
              </a:ln>
            </p:spPr>
            <p:txBody>
              <a:bodyPr rtlCol="0" anchor="ctr"/>
              <a:lstStyle/>
              <a:p>
                <a:endParaRPr lang="en-US"/>
              </a:p>
            </p:txBody>
          </p:sp>
          <p:sp>
            <p:nvSpPr>
              <p:cNvPr id="749" name="Freeform 748">
                <a:extLst>
                  <a:ext uri="{FF2B5EF4-FFF2-40B4-BE49-F238E27FC236}">
                    <a16:creationId xmlns:a16="http://schemas.microsoft.com/office/drawing/2014/main" id="{50C641FD-99DD-0454-F179-55F8A8A8F0BC}"/>
                  </a:ext>
                </a:extLst>
              </p:cNvPr>
              <p:cNvSpPr/>
              <p:nvPr/>
            </p:nvSpPr>
            <p:spPr>
              <a:xfrm>
                <a:off x="9687769" y="3694705"/>
                <a:ext cx="185543" cy="197239"/>
              </a:xfrm>
              <a:custGeom>
                <a:avLst/>
                <a:gdLst>
                  <a:gd name="connsiteX0" fmla="*/ 0 w 185543"/>
                  <a:gd name="connsiteY0" fmla="*/ 0 h 197239"/>
                  <a:gd name="connsiteX1" fmla="*/ 110373 w 185543"/>
                  <a:gd name="connsiteY1" fmla="*/ 197239 h 197239"/>
                  <a:gd name="connsiteX2" fmla="*/ 185544 w 185543"/>
                  <a:gd name="connsiteY2" fmla="*/ 175173 h 197239"/>
                  <a:gd name="connsiteX3" fmla="*/ 120735 w 185543"/>
                  <a:gd name="connsiteY3" fmla="*/ 15174 h 197239"/>
                  <a:gd name="connsiteX4" fmla="*/ 0 w 185543"/>
                  <a:gd name="connsiteY4" fmla="*/ 0 h 197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543" h="197239">
                    <a:moveTo>
                      <a:pt x="0" y="0"/>
                    </a:moveTo>
                    <a:cubicBezTo>
                      <a:pt x="0" y="0"/>
                      <a:pt x="99351" y="197239"/>
                      <a:pt x="110373" y="197239"/>
                    </a:cubicBezTo>
                    <a:cubicBezTo>
                      <a:pt x="121393" y="197239"/>
                      <a:pt x="185544" y="175173"/>
                      <a:pt x="185544" y="175173"/>
                    </a:cubicBezTo>
                    <a:lnTo>
                      <a:pt x="120735" y="15174"/>
                    </a:lnTo>
                    <a:lnTo>
                      <a:pt x="0" y="0"/>
                    </a:lnTo>
                    <a:close/>
                  </a:path>
                </a:pathLst>
              </a:custGeom>
              <a:solidFill>
                <a:srgbClr val="DEADA3"/>
              </a:solidFill>
              <a:ln w="822" cap="flat">
                <a:noFill/>
                <a:prstDash val="solid"/>
                <a:miter/>
              </a:ln>
            </p:spPr>
            <p:txBody>
              <a:bodyPr rtlCol="0" anchor="ctr"/>
              <a:lstStyle/>
              <a:p>
                <a:endParaRPr lang="en-US"/>
              </a:p>
            </p:txBody>
          </p:sp>
          <p:sp>
            <p:nvSpPr>
              <p:cNvPr id="750" name="Freeform 749">
                <a:extLst>
                  <a:ext uri="{FF2B5EF4-FFF2-40B4-BE49-F238E27FC236}">
                    <a16:creationId xmlns:a16="http://schemas.microsoft.com/office/drawing/2014/main" id="{64461CBA-EED2-E6D9-CC9C-279E39375197}"/>
                  </a:ext>
                </a:extLst>
              </p:cNvPr>
              <p:cNvSpPr/>
              <p:nvPr/>
            </p:nvSpPr>
            <p:spPr>
              <a:xfrm>
                <a:off x="9813725" y="3331973"/>
                <a:ext cx="75872" cy="95609"/>
              </a:xfrm>
              <a:custGeom>
                <a:avLst/>
                <a:gdLst>
                  <a:gd name="connsiteX0" fmla="*/ 125 w 75872"/>
                  <a:gd name="connsiteY0" fmla="*/ 0 h 95609"/>
                  <a:gd name="connsiteX1" fmla="*/ 7116 w 75872"/>
                  <a:gd name="connsiteY1" fmla="*/ 29542 h 95609"/>
                  <a:gd name="connsiteX2" fmla="*/ 32365 w 75872"/>
                  <a:gd name="connsiteY2" fmla="*/ 48878 h 95609"/>
                  <a:gd name="connsiteX3" fmla="*/ 49719 w 75872"/>
                  <a:gd name="connsiteY3" fmla="*/ 79753 h 95609"/>
                  <a:gd name="connsiteX4" fmla="*/ 75872 w 75872"/>
                  <a:gd name="connsiteY4" fmla="*/ 95609 h 95609"/>
                  <a:gd name="connsiteX5" fmla="*/ 68881 w 75872"/>
                  <a:gd name="connsiteY5" fmla="*/ 22568 h 95609"/>
                  <a:gd name="connsiteX6" fmla="*/ 125 w 75872"/>
                  <a:gd name="connsiteY6" fmla="*/ 0 h 9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872" h="95609">
                    <a:moveTo>
                      <a:pt x="125" y="0"/>
                    </a:moveTo>
                    <a:cubicBezTo>
                      <a:pt x="125" y="0"/>
                      <a:pt x="-1520" y="23094"/>
                      <a:pt x="7116" y="29542"/>
                    </a:cubicBezTo>
                    <a:cubicBezTo>
                      <a:pt x="15670" y="35990"/>
                      <a:pt x="25374" y="37602"/>
                      <a:pt x="32365" y="48878"/>
                    </a:cubicBezTo>
                    <a:cubicBezTo>
                      <a:pt x="39356" y="60154"/>
                      <a:pt x="39191" y="73025"/>
                      <a:pt x="49719" y="79753"/>
                    </a:cubicBezTo>
                    <a:cubicBezTo>
                      <a:pt x="60246" y="86480"/>
                      <a:pt x="75872" y="95609"/>
                      <a:pt x="75872" y="95609"/>
                    </a:cubicBezTo>
                    <a:lnTo>
                      <a:pt x="68881" y="22568"/>
                    </a:lnTo>
                    <a:lnTo>
                      <a:pt x="125" y="0"/>
                    </a:lnTo>
                    <a:close/>
                  </a:path>
                </a:pathLst>
              </a:custGeom>
              <a:solidFill>
                <a:srgbClr val="2C2D30"/>
              </a:solidFill>
              <a:ln w="822" cap="flat">
                <a:noFill/>
                <a:prstDash val="solid"/>
                <a:miter/>
              </a:ln>
            </p:spPr>
            <p:txBody>
              <a:bodyPr rtlCol="0" anchor="ctr"/>
              <a:lstStyle/>
              <a:p>
                <a:endParaRPr lang="en-US"/>
              </a:p>
            </p:txBody>
          </p:sp>
          <p:sp>
            <p:nvSpPr>
              <p:cNvPr id="751" name="Freeform 750">
                <a:extLst>
                  <a:ext uri="{FF2B5EF4-FFF2-40B4-BE49-F238E27FC236}">
                    <a16:creationId xmlns:a16="http://schemas.microsoft.com/office/drawing/2014/main" id="{54A0C972-D05A-E88C-101B-C63AFBA3AF99}"/>
                  </a:ext>
                </a:extLst>
              </p:cNvPr>
              <p:cNvSpPr/>
              <p:nvPr/>
            </p:nvSpPr>
            <p:spPr>
              <a:xfrm>
                <a:off x="9747588" y="3340025"/>
                <a:ext cx="72265" cy="85990"/>
              </a:xfrm>
              <a:custGeom>
                <a:avLst/>
                <a:gdLst>
                  <a:gd name="connsiteX0" fmla="*/ 72265 w 72265"/>
                  <a:gd name="connsiteY0" fmla="*/ 8 h 85990"/>
                  <a:gd name="connsiteX1" fmla="*/ 46358 w 72265"/>
                  <a:gd name="connsiteY1" fmla="*/ 25249 h 85990"/>
                  <a:gd name="connsiteX2" fmla="*/ 22179 w 72265"/>
                  <a:gd name="connsiteY2" fmla="*/ 55326 h 85990"/>
                  <a:gd name="connsiteX3" fmla="*/ 2851 w 72265"/>
                  <a:gd name="connsiteY3" fmla="*/ 85937 h 85990"/>
                  <a:gd name="connsiteX4" fmla="*/ 2851 w 72265"/>
                  <a:gd name="connsiteY4" fmla="*/ 24172 h 85990"/>
                  <a:gd name="connsiteX5" fmla="*/ 42657 w 72265"/>
                  <a:gd name="connsiteY5" fmla="*/ 0 h 85990"/>
                  <a:gd name="connsiteX6" fmla="*/ 72265 w 72265"/>
                  <a:gd name="connsiteY6" fmla="*/ 8 h 85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65" h="85990">
                    <a:moveTo>
                      <a:pt x="72265" y="8"/>
                    </a:moveTo>
                    <a:cubicBezTo>
                      <a:pt x="72265" y="8"/>
                      <a:pt x="63548" y="16112"/>
                      <a:pt x="46358" y="25249"/>
                    </a:cubicBezTo>
                    <a:cubicBezTo>
                      <a:pt x="29170" y="34378"/>
                      <a:pt x="24399" y="39749"/>
                      <a:pt x="22179" y="55326"/>
                    </a:cubicBezTo>
                    <a:cubicBezTo>
                      <a:pt x="20040" y="70903"/>
                      <a:pt x="9348" y="83791"/>
                      <a:pt x="2851" y="85937"/>
                    </a:cubicBezTo>
                    <a:cubicBezTo>
                      <a:pt x="-3564" y="88084"/>
                      <a:pt x="2851" y="24172"/>
                      <a:pt x="2851" y="24172"/>
                    </a:cubicBezTo>
                    <a:lnTo>
                      <a:pt x="42657" y="0"/>
                    </a:lnTo>
                    <a:lnTo>
                      <a:pt x="72265" y="8"/>
                    </a:lnTo>
                    <a:close/>
                  </a:path>
                </a:pathLst>
              </a:custGeom>
              <a:solidFill>
                <a:srgbClr val="2C2D30"/>
              </a:solidFill>
              <a:ln w="822" cap="flat">
                <a:noFill/>
                <a:prstDash val="solid"/>
                <a:miter/>
              </a:ln>
            </p:spPr>
            <p:txBody>
              <a:bodyPr rtlCol="0" anchor="ctr"/>
              <a:lstStyle/>
              <a:p>
                <a:endParaRPr lang="en-US"/>
              </a:p>
            </p:txBody>
          </p:sp>
          <p:sp>
            <p:nvSpPr>
              <p:cNvPr id="752" name="Freeform 751">
                <a:extLst>
                  <a:ext uri="{FF2B5EF4-FFF2-40B4-BE49-F238E27FC236}">
                    <a16:creationId xmlns:a16="http://schemas.microsoft.com/office/drawing/2014/main" id="{7CF6EC26-88DB-E56B-2416-2DB8B9888237}"/>
                  </a:ext>
                </a:extLst>
              </p:cNvPr>
              <p:cNvSpPr/>
              <p:nvPr/>
            </p:nvSpPr>
            <p:spPr>
              <a:xfrm>
                <a:off x="9894354" y="3698760"/>
                <a:ext cx="10859" cy="126449"/>
              </a:xfrm>
              <a:custGeom>
                <a:avLst/>
                <a:gdLst>
                  <a:gd name="connsiteX0" fmla="*/ 672 w 10859"/>
                  <a:gd name="connsiteY0" fmla="*/ 0 h 126449"/>
                  <a:gd name="connsiteX1" fmla="*/ 10788 w 10859"/>
                  <a:gd name="connsiteY1" fmla="*/ 119633 h 126449"/>
                  <a:gd name="connsiteX2" fmla="*/ 672 w 10859"/>
                  <a:gd name="connsiteY2" fmla="*/ 0 h 126449"/>
                </a:gdLst>
                <a:ahLst/>
                <a:cxnLst>
                  <a:cxn ang="0">
                    <a:pos x="connsiteX0" y="connsiteY0"/>
                  </a:cxn>
                  <a:cxn ang="0">
                    <a:pos x="connsiteX1" y="connsiteY1"/>
                  </a:cxn>
                  <a:cxn ang="0">
                    <a:pos x="connsiteX2" y="connsiteY2"/>
                  </a:cxn>
                </a:cxnLst>
                <a:rect l="l" t="t" r="r" b="b"/>
                <a:pathLst>
                  <a:path w="10859" h="126449">
                    <a:moveTo>
                      <a:pt x="672" y="0"/>
                    </a:moveTo>
                    <a:cubicBezTo>
                      <a:pt x="672" y="0"/>
                      <a:pt x="11857" y="80814"/>
                      <a:pt x="10788" y="119633"/>
                    </a:cubicBezTo>
                    <a:cubicBezTo>
                      <a:pt x="9719" y="158453"/>
                      <a:pt x="-3029" y="19673"/>
                      <a:pt x="672" y="0"/>
                    </a:cubicBezTo>
                    <a:close/>
                  </a:path>
                </a:pathLst>
              </a:custGeom>
              <a:solidFill>
                <a:srgbClr val="C79283">
                  <a:alpha val="73000"/>
                </a:srgbClr>
              </a:solidFill>
              <a:ln w="822" cap="flat">
                <a:noFill/>
                <a:prstDash val="solid"/>
                <a:miter/>
              </a:ln>
            </p:spPr>
            <p:txBody>
              <a:bodyPr rtlCol="0" anchor="ctr"/>
              <a:lstStyle/>
              <a:p>
                <a:endParaRPr lang="en-US"/>
              </a:p>
            </p:txBody>
          </p:sp>
        </p:grpSp>
        <p:grpSp>
          <p:nvGrpSpPr>
            <p:cNvPr id="753" name="Graphic 2">
              <a:extLst>
                <a:ext uri="{FF2B5EF4-FFF2-40B4-BE49-F238E27FC236}">
                  <a16:creationId xmlns:a16="http://schemas.microsoft.com/office/drawing/2014/main" id="{38909532-586A-1817-50F8-03F2A60BAFD6}"/>
                </a:ext>
              </a:extLst>
            </p:cNvPr>
            <p:cNvGrpSpPr/>
            <p:nvPr/>
          </p:nvGrpSpPr>
          <p:grpSpPr>
            <a:xfrm>
              <a:off x="10067151" y="6115190"/>
              <a:ext cx="329838" cy="1015049"/>
              <a:chOff x="10036487" y="3665518"/>
              <a:chExt cx="329838" cy="1015049"/>
            </a:xfrm>
          </p:grpSpPr>
          <p:sp>
            <p:nvSpPr>
              <p:cNvPr id="754" name="Freeform 753">
                <a:extLst>
                  <a:ext uri="{FF2B5EF4-FFF2-40B4-BE49-F238E27FC236}">
                    <a16:creationId xmlns:a16="http://schemas.microsoft.com/office/drawing/2014/main" id="{AA852CAA-00B2-8B03-ADB6-40C7D8FA64E6}"/>
                  </a:ext>
                </a:extLst>
              </p:cNvPr>
              <p:cNvSpPr/>
              <p:nvPr/>
            </p:nvSpPr>
            <p:spPr>
              <a:xfrm>
                <a:off x="10302630" y="4631824"/>
                <a:ext cx="63695" cy="48743"/>
              </a:xfrm>
              <a:custGeom>
                <a:avLst/>
                <a:gdLst>
                  <a:gd name="connsiteX0" fmla="*/ 0 w 63695"/>
                  <a:gd name="connsiteY0" fmla="*/ 32769 h 48743"/>
                  <a:gd name="connsiteX1" fmla="*/ 8554 w 63695"/>
                  <a:gd name="connsiteY1" fmla="*/ 47129 h 48743"/>
                  <a:gd name="connsiteX2" fmla="*/ 59381 w 63695"/>
                  <a:gd name="connsiteY2" fmla="*/ 44258 h 48743"/>
                  <a:gd name="connsiteX3" fmla="*/ 63493 w 63695"/>
                  <a:gd name="connsiteY3" fmla="*/ 23919 h 48743"/>
                  <a:gd name="connsiteX4" fmla="*/ 0 w 63695"/>
                  <a:gd name="connsiteY4" fmla="*/ 32769 h 48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95" h="48743">
                    <a:moveTo>
                      <a:pt x="0" y="32769"/>
                    </a:moveTo>
                    <a:cubicBezTo>
                      <a:pt x="0" y="32769"/>
                      <a:pt x="905" y="44258"/>
                      <a:pt x="8554" y="47129"/>
                    </a:cubicBezTo>
                    <a:cubicBezTo>
                      <a:pt x="16284" y="49999"/>
                      <a:pt x="54528" y="49045"/>
                      <a:pt x="59381" y="44258"/>
                    </a:cubicBezTo>
                    <a:cubicBezTo>
                      <a:pt x="64151" y="39472"/>
                      <a:pt x="63904" y="26765"/>
                      <a:pt x="63493" y="23919"/>
                    </a:cubicBezTo>
                    <a:cubicBezTo>
                      <a:pt x="61026" y="5003"/>
                      <a:pt x="7649" y="-22755"/>
                      <a:pt x="0" y="32769"/>
                    </a:cubicBezTo>
                    <a:close/>
                  </a:path>
                </a:pathLst>
              </a:custGeom>
              <a:solidFill>
                <a:srgbClr val="2C2D30"/>
              </a:solidFill>
              <a:ln w="822" cap="flat">
                <a:noFill/>
                <a:prstDash val="solid"/>
                <a:miter/>
              </a:ln>
            </p:spPr>
            <p:txBody>
              <a:bodyPr rtlCol="0" anchor="ctr"/>
              <a:lstStyle/>
              <a:p>
                <a:endParaRPr lang="en-US"/>
              </a:p>
            </p:txBody>
          </p:sp>
          <p:sp>
            <p:nvSpPr>
              <p:cNvPr id="755" name="Freeform 754">
                <a:extLst>
                  <a:ext uri="{FF2B5EF4-FFF2-40B4-BE49-F238E27FC236}">
                    <a16:creationId xmlns:a16="http://schemas.microsoft.com/office/drawing/2014/main" id="{BB1FA79A-9107-B59F-3666-54D39ECD4709}"/>
                  </a:ext>
                </a:extLst>
              </p:cNvPr>
              <p:cNvSpPr/>
              <p:nvPr/>
            </p:nvSpPr>
            <p:spPr>
              <a:xfrm>
                <a:off x="10145863" y="4626860"/>
                <a:ext cx="92491" cy="45106"/>
              </a:xfrm>
              <a:custGeom>
                <a:avLst/>
                <a:gdLst>
                  <a:gd name="connsiteX0" fmla="*/ 9 w 92491"/>
                  <a:gd name="connsiteY0" fmla="*/ 32263 h 45106"/>
                  <a:gd name="connsiteX1" fmla="*/ 8645 w 92491"/>
                  <a:gd name="connsiteY1" fmla="*/ 43753 h 45106"/>
                  <a:gd name="connsiteX2" fmla="*/ 46889 w 92491"/>
                  <a:gd name="connsiteY2" fmla="*/ 44707 h 45106"/>
                  <a:gd name="connsiteX3" fmla="*/ 76579 w 92491"/>
                  <a:gd name="connsiteY3" fmla="*/ 33217 h 45106"/>
                  <a:gd name="connsiteX4" fmla="*/ 91958 w 92491"/>
                  <a:gd name="connsiteY4" fmla="*/ 26514 h 45106"/>
                  <a:gd name="connsiteX5" fmla="*/ 89984 w 92491"/>
                  <a:gd name="connsiteY5" fmla="*/ 6405 h 45106"/>
                  <a:gd name="connsiteX6" fmla="*/ 9 w 92491"/>
                  <a:gd name="connsiteY6" fmla="*/ 32263 h 45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491" h="45106">
                    <a:moveTo>
                      <a:pt x="9" y="32263"/>
                    </a:moveTo>
                    <a:cubicBezTo>
                      <a:pt x="-156" y="36211"/>
                      <a:pt x="1901" y="42790"/>
                      <a:pt x="8645" y="43753"/>
                    </a:cubicBezTo>
                    <a:cubicBezTo>
                      <a:pt x="15306" y="44715"/>
                      <a:pt x="39240" y="45669"/>
                      <a:pt x="46889" y="44707"/>
                    </a:cubicBezTo>
                    <a:cubicBezTo>
                      <a:pt x="54537" y="43744"/>
                      <a:pt x="67038" y="35133"/>
                      <a:pt x="76579" y="33217"/>
                    </a:cubicBezTo>
                    <a:cubicBezTo>
                      <a:pt x="86201" y="31301"/>
                      <a:pt x="90971" y="29385"/>
                      <a:pt x="91958" y="26514"/>
                    </a:cubicBezTo>
                    <a:cubicBezTo>
                      <a:pt x="92863" y="23644"/>
                      <a:pt x="92863" y="12154"/>
                      <a:pt x="89984" y="6405"/>
                    </a:cubicBezTo>
                    <a:cubicBezTo>
                      <a:pt x="87106" y="656"/>
                      <a:pt x="1901" y="-12733"/>
                      <a:pt x="9" y="32263"/>
                    </a:cubicBezTo>
                    <a:close/>
                  </a:path>
                </a:pathLst>
              </a:custGeom>
              <a:solidFill>
                <a:srgbClr val="2C2D30"/>
              </a:solidFill>
              <a:ln w="822" cap="flat">
                <a:noFill/>
                <a:prstDash val="solid"/>
                <a:miter/>
              </a:ln>
            </p:spPr>
            <p:txBody>
              <a:bodyPr rtlCol="0" anchor="ctr"/>
              <a:lstStyle/>
              <a:p>
                <a:endParaRPr lang="en-US"/>
              </a:p>
            </p:txBody>
          </p:sp>
          <p:sp>
            <p:nvSpPr>
              <p:cNvPr id="756" name="Freeform 755">
                <a:extLst>
                  <a:ext uri="{FF2B5EF4-FFF2-40B4-BE49-F238E27FC236}">
                    <a16:creationId xmlns:a16="http://schemas.microsoft.com/office/drawing/2014/main" id="{BB07A44D-5918-595A-8781-772F7F4BF58E}"/>
                  </a:ext>
                </a:extLst>
              </p:cNvPr>
              <p:cNvSpPr/>
              <p:nvPr/>
            </p:nvSpPr>
            <p:spPr>
              <a:xfrm>
                <a:off x="10075470" y="4055702"/>
                <a:ext cx="33535" cy="136651"/>
              </a:xfrm>
              <a:custGeom>
                <a:avLst/>
                <a:gdLst>
                  <a:gd name="connsiteX0" fmla="*/ 248 w 33535"/>
                  <a:gd name="connsiteY0" fmla="*/ 2870 h 136651"/>
                  <a:gd name="connsiteX1" fmla="*/ 8883 w 33535"/>
                  <a:gd name="connsiteY1" fmla="*/ 134034 h 136651"/>
                  <a:gd name="connsiteX2" fmla="*/ 29938 w 33535"/>
                  <a:gd name="connsiteY2" fmla="*/ 110101 h 136651"/>
                  <a:gd name="connsiteX3" fmla="*/ 32816 w 33535"/>
                  <a:gd name="connsiteY3" fmla="*/ 0 h 136651"/>
                  <a:gd name="connsiteX4" fmla="*/ 248 w 33535"/>
                  <a:gd name="connsiteY4" fmla="*/ 2870 h 136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35" h="136651">
                    <a:moveTo>
                      <a:pt x="248" y="2870"/>
                    </a:moveTo>
                    <a:cubicBezTo>
                      <a:pt x="-1645" y="9573"/>
                      <a:pt x="7896" y="123499"/>
                      <a:pt x="8883" y="134034"/>
                    </a:cubicBezTo>
                    <a:cubicBezTo>
                      <a:pt x="9788" y="144561"/>
                      <a:pt x="24181" y="120628"/>
                      <a:pt x="29938" y="110101"/>
                    </a:cubicBezTo>
                    <a:cubicBezTo>
                      <a:pt x="35695" y="99574"/>
                      <a:pt x="32816" y="0"/>
                      <a:pt x="32816" y="0"/>
                    </a:cubicBezTo>
                    <a:lnTo>
                      <a:pt x="248" y="2870"/>
                    </a:lnTo>
                    <a:close/>
                  </a:path>
                </a:pathLst>
              </a:custGeom>
              <a:solidFill>
                <a:srgbClr val="845338"/>
              </a:solidFill>
              <a:ln w="822" cap="flat">
                <a:noFill/>
                <a:prstDash val="solid"/>
                <a:miter/>
              </a:ln>
            </p:spPr>
            <p:txBody>
              <a:bodyPr rtlCol="0" anchor="ctr"/>
              <a:lstStyle/>
              <a:p>
                <a:endParaRPr lang="en-US"/>
              </a:p>
            </p:txBody>
          </p:sp>
          <p:sp>
            <p:nvSpPr>
              <p:cNvPr id="757" name="Freeform 756">
                <a:extLst>
                  <a:ext uri="{FF2B5EF4-FFF2-40B4-BE49-F238E27FC236}">
                    <a16:creationId xmlns:a16="http://schemas.microsoft.com/office/drawing/2014/main" id="{EFD08FE0-B871-9555-AC1D-CEF837B31AD4}"/>
                  </a:ext>
                </a:extLst>
              </p:cNvPr>
              <p:cNvSpPr/>
              <p:nvPr/>
            </p:nvSpPr>
            <p:spPr>
              <a:xfrm>
                <a:off x="10146509" y="4425848"/>
                <a:ext cx="85555" cy="235853"/>
              </a:xfrm>
              <a:custGeom>
                <a:avLst/>
                <a:gdLst>
                  <a:gd name="connsiteX0" fmla="*/ 7670 w 85555"/>
                  <a:gd name="connsiteY0" fmla="*/ 357 h 235853"/>
                  <a:gd name="connsiteX1" fmla="*/ 15401 w 85555"/>
                  <a:gd name="connsiteY1" fmla="*/ 74073 h 235853"/>
                  <a:gd name="connsiteX2" fmla="*/ 40239 w 85555"/>
                  <a:gd name="connsiteY2" fmla="*/ 166936 h 235853"/>
                  <a:gd name="connsiteX3" fmla="*/ 34482 w 85555"/>
                  <a:gd name="connsiteY3" fmla="*/ 199488 h 235853"/>
                  <a:gd name="connsiteX4" fmla="*/ 21 w 85555"/>
                  <a:gd name="connsiteY4" fmla="*/ 225338 h 235853"/>
                  <a:gd name="connsiteX5" fmla="*/ 38347 w 85555"/>
                  <a:gd name="connsiteY5" fmla="*/ 233957 h 235853"/>
                  <a:gd name="connsiteX6" fmla="*/ 85555 w 85555"/>
                  <a:gd name="connsiteY6" fmla="*/ 203576 h 235853"/>
                  <a:gd name="connsiteX7" fmla="*/ 76673 w 85555"/>
                  <a:gd name="connsiteY7" fmla="*/ 164074 h 235853"/>
                  <a:gd name="connsiteX8" fmla="*/ 65159 w 85555"/>
                  <a:gd name="connsiteY8" fmla="*/ 98969 h 235853"/>
                  <a:gd name="connsiteX9" fmla="*/ 60389 w 85555"/>
                  <a:gd name="connsiteY9" fmla="*/ 8014 h 235853"/>
                  <a:gd name="connsiteX10" fmla="*/ 7670 w 85555"/>
                  <a:gd name="connsiteY10" fmla="*/ 357 h 23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555" h="235853">
                    <a:moveTo>
                      <a:pt x="7670" y="357"/>
                    </a:moveTo>
                    <a:cubicBezTo>
                      <a:pt x="9644" y="13763"/>
                      <a:pt x="1995" y="22374"/>
                      <a:pt x="15401" y="74073"/>
                    </a:cubicBezTo>
                    <a:cubicBezTo>
                      <a:pt x="28807" y="125772"/>
                      <a:pt x="38347" y="156409"/>
                      <a:pt x="40239" y="166936"/>
                    </a:cubicBezTo>
                    <a:cubicBezTo>
                      <a:pt x="42130" y="177463"/>
                      <a:pt x="41225" y="193740"/>
                      <a:pt x="34482" y="199488"/>
                    </a:cubicBezTo>
                    <a:cubicBezTo>
                      <a:pt x="27819" y="205237"/>
                      <a:pt x="-883" y="216719"/>
                      <a:pt x="21" y="225338"/>
                    </a:cubicBezTo>
                    <a:cubicBezTo>
                      <a:pt x="1008" y="233957"/>
                      <a:pt x="15401" y="238744"/>
                      <a:pt x="38347" y="233957"/>
                    </a:cubicBezTo>
                    <a:cubicBezTo>
                      <a:pt x="61293" y="229171"/>
                      <a:pt x="85555" y="210279"/>
                      <a:pt x="85555" y="203576"/>
                    </a:cubicBezTo>
                    <a:cubicBezTo>
                      <a:pt x="85555" y="196873"/>
                      <a:pt x="83335" y="188961"/>
                      <a:pt x="76673" y="164074"/>
                    </a:cubicBezTo>
                    <a:cubicBezTo>
                      <a:pt x="69929" y="139178"/>
                      <a:pt x="61293" y="120032"/>
                      <a:pt x="65159" y="98969"/>
                    </a:cubicBezTo>
                    <a:cubicBezTo>
                      <a:pt x="68942" y="77906"/>
                      <a:pt x="65159" y="18550"/>
                      <a:pt x="60389" y="8014"/>
                    </a:cubicBezTo>
                    <a:cubicBezTo>
                      <a:pt x="55536" y="-2513"/>
                      <a:pt x="7670" y="357"/>
                      <a:pt x="7670" y="357"/>
                    </a:cubicBezTo>
                    <a:close/>
                  </a:path>
                </a:pathLst>
              </a:custGeom>
              <a:solidFill>
                <a:srgbClr val="845338"/>
              </a:solidFill>
              <a:ln w="822" cap="flat">
                <a:noFill/>
                <a:prstDash val="solid"/>
                <a:miter/>
              </a:ln>
            </p:spPr>
            <p:txBody>
              <a:bodyPr rtlCol="0" anchor="ctr"/>
              <a:lstStyle/>
              <a:p>
                <a:endParaRPr lang="en-US"/>
              </a:p>
            </p:txBody>
          </p:sp>
          <p:sp>
            <p:nvSpPr>
              <p:cNvPr id="758" name="Freeform 757">
                <a:extLst>
                  <a:ext uri="{FF2B5EF4-FFF2-40B4-BE49-F238E27FC236}">
                    <a16:creationId xmlns:a16="http://schemas.microsoft.com/office/drawing/2014/main" id="{51B01729-9C2A-C40A-7C0D-4FC473058706}"/>
                  </a:ext>
                </a:extLst>
              </p:cNvPr>
              <p:cNvSpPr/>
              <p:nvPr/>
            </p:nvSpPr>
            <p:spPr>
              <a:xfrm>
                <a:off x="10263318" y="4409938"/>
                <a:ext cx="101184" cy="254624"/>
              </a:xfrm>
              <a:custGeom>
                <a:avLst/>
                <a:gdLst>
                  <a:gd name="connsiteX0" fmla="*/ 0 w 101184"/>
                  <a:gd name="connsiteY0" fmla="*/ 4778 h 254624"/>
                  <a:gd name="connsiteX1" fmla="*/ 5757 w 101184"/>
                  <a:gd name="connsiteY1" fmla="*/ 39247 h 254624"/>
                  <a:gd name="connsiteX2" fmla="*/ 22041 w 101184"/>
                  <a:gd name="connsiteY2" fmla="*/ 101474 h 254624"/>
                  <a:gd name="connsiteX3" fmla="*/ 37339 w 101184"/>
                  <a:gd name="connsiteY3" fmla="*/ 163700 h 254624"/>
                  <a:gd name="connsiteX4" fmla="*/ 32569 w 101184"/>
                  <a:gd name="connsiteY4" fmla="*/ 199123 h 254624"/>
                  <a:gd name="connsiteX5" fmla="*/ 46961 w 101184"/>
                  <a:gd name="connsiteY5" fmla="*/ 247952 h 254624"/>
                  <a:gd name="connsiteX6" fmla="*/ 96719 w 101184"/>
                  <a:gd name="connsiteY6" fmla="*/ 251784 h 254624"/>
                  <a:gd name="connsiteX7" fmla="*/ 85205 w 101184"/>
                  <a:gd name="connsiteY7" fmla="*/ 211575 h 254624"/>
                  <a:gd name="connsiteX8" fmla="*/ 77557 w 101184"/>
                  <a:gd name="connsiteY8" fmla="*/ 185725 h 254624"/>
                  <a:gd name="connsiteX9" fmla="*/ 71799 w 101184"/>
                  <a:gd name="connsiteY9" fmla="*/ 93817 h 254624"/>
                  <a:gd name="connsiteX10" fmla="*/ 61272 w 101184"/>
                  <a:gd name="connsiteY10" fmla="*/ 22017 h 254624"/>
                  <a:gd name="connsiteX11" fmla="*/ 56502 w 101184"/>
                  <a:gd name="connsiteY11" fmla="*/ 0 h 254624"/>
                  <a:gd name="connsiteX12" fmla="*/ 0 w 101184"/>
                  <a:gd name="connsiteY12" fmla="*/ 4778 h 254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184" h="254624">
                    <a:moveTo>
                      <a:pt x="0" y="4778"/>
                    </a:moveTo>
                    <a:cubicBezTo>
                      <a:pt x="0" y="4778"/>
                      <a:pt x="5757" y="22971"/>
                      <a:pt x="5757" y="39247"/>
                    </a:cubicBezTo>
                    <a:cubicBezTo>
                      <a:pt x="5757" y="55523"/>
                      <a:pt x="16284" y="81373"/>
                      <a:pt x="22041" y="101474"/>
                    </a:cubicBezTo>
                    <a:cubicBezTo>
                      <a:pt x="27799" y="121582"/>
                      <a:pt x="39313" y="149340"/>
                      <a:pt x="37339" y="163700"/>
                    </a:cubicBezTo>
                    <a:cubicBezTo>
                      <a:pt x="35447" y="178060"/>
                      <a:pt x="30677" y="193382"/>
                      <a:pt x="32569" y="199123"/>
                    </a:cubicBezTo>
                    <a:cubicBezTo>
                      <a:pt x="34543" y="204863"/>
                      <a:pt x="43097" y="242203"/>
                      <a:pt x="46961" y="247952"/>
                    </a:cubicBezTo>
                    <a:cubicBezTo>
                      <a:pt x="50745" y="253700"/>
                      <a:pt x="82409" y="257525"/>
                      <a:pt x="96719" y="251784"/>
                    </a:cubicBezTo>
                    <a:cubicBezTo>
                      <a:pt x="111112" y="246043"/>
                      <a:pt x="86192" y="217315"/>
                      <a:pt x="85205" y="211575"/>
                    </a:cubicBezTo>
                    <a:cubicBezTo>
                      <a:pt x="84301" y="205834"/>
                      <a:pt x="82409" y="193382"/>
                      <a:pt x="77557" y="185725"/>
                    </a:cubicBezTo>
                    <a:cubicBezTo>
                      <a:pt x="72787" y="178068"/>
                      <a:pt x="73774" y="112963"/>
                      <a:pt x="71799" y="93817"/>
                    </a:cubicBezTo>
                    <a:cubicBezTo>
                      <a:pt x="69908" y="74670"/>
                      <a:pt x="66125" y="31590"/>
                      <a:pt x="61272" y="22017"/>
                    </a:cubicBezTo>
                    <a:cubicBezTo>
                      <a:pt x="56502" y="12444"/>
                      <a:pt x="56502" y="0"/>
                      <a:pt x="56502" y="0"/>
                    </a:cubicBezTo>
                    <a:lnTo>
                      <a:pt x="0" y="4778"/>
                    </a:lnTo>
                    <a:close/>
                  </a:path>
                </a:pathLst>
              </a:custGeom>
              <a:solidFill>
                <a:srgbClr val="845338"/>
              </a:solidFill>
              <a:ln w="822" cap="flat">
                <a:noFill/>
                <a:prstDash val="solid"/>
                <a:miter/>
              </a:ln>
            </p:spPr>
            <p:txBody>
              <a:bodyPr rtlCol="0" anchor="ctr"/>
              <a:lstStyle/>
              <a:p>
                <a:endParaRPr lang="en-US"/>
              </a:p>
            </p:txBody>
          </p:sp>
          <p:sp>
            <p:nvSpPr>
              <p:cNvPr id="759" name="Freeform 758">
                <a:extLst>
                  <a:ext uri="{FF2B5EF4-FFF2-40B4-BE49-F238E27FC236}">
                    <a16:creationId xmlns:a16="http://schemas.microsoft.com/office/drawing/2014/main" id="{B5385709-030D-42BB-4120-E1E6AC3DA0F5}"/>
                  </a:ext>
                </a:extLst>
              </p:cNvPr>
              <p:cNvSpPr/>
              <p:nvPr/>
            </p:nvSpPr>
            <p:spPr>
              <a:xfrm>
                <a:off x="10081251" y="4138991"/>
                <a:ext cx="281933" cy="300988"/>
              </a:xfrm>
              <a:custGeom>
                <a:avLst/>
                <a:gdLst>
                  <a:gd name="connsiteX0" fmla="*/ 23170 w 281933"/>
                  <a:gd name="connsiteY0" fmla="*/ 14360 h 300988"/>
                  <a:gd name="connsiteX1" fmla="*/ 224 w 281933"/>
                  <a:gd name="connsiteY1" fmla="*/ 57440 h 300988"/>
                  <a:gd name="connsiteX2" fmla="*/ 8777 w 281933"/>
                  <a:gd name="connsiteY2" fmla="*/ 88076 h 300988"/>
                  <a:gd name="connsiteX3" fmla="*/ 6885 w 281933"/>
                  <a:gd name="connsiteY3" fmla="*/ 178068 h 300988"/>
                  <a:gd name="connsiteX4" fmla="*/ 2115 w 281933"/>
                  <a:gd name="connsiteY4" fmla="*/ 284336 h 300988"/>
                  <a:gd name="connsiteX5" fmla="*/ 74902 w 281933"/>
                  <a:gd name="connsiteY5" fmla="*/ 300613 h 300988"/>
                  <a:gd name="connsiteX6" fmla="*/ 137079 w 281933"/>
                  <a:gd name="connsiteY6" fmla="*/ 292956 h 300988"/>
                  <a:gd name="connsiteX7" fmla="*/ 130417 w 281933"/>
                  <a:gd name="connsiteY7" fmla="*/ 149348 h 300988"/>
                  <a:gd name="connsiteX8" fmla="*/ 137079 w 281933"/>
                  <a:gd name="connsiteY8" fmla="*/ 190512 h 300988"/>
                  <a:gd name="connsiteX9" fmla="*/ 153363 w 281933"/>
                  <a:gd name="connsiteY9" fmla="*/ 284336 h 300988"/>
                  <a:gd name="connsiteX10" fmla="*/ 231907 w 281933"/>
                  <a:gd name="connsiteY10" fmla="*/ 280504 h 300988"/>
                  <a:gd name="connsiteX11" fmla="*/ 281665 w 281933"/>
                  <a:gd name="connsiteY11" fmla="*/ 263274 h 300988"/>
                  <a:gd name="connsiteX12" fmla="*/ 256745 w 281933"/>
                  <a:gd name="connsiteY12" fmla="*/ 154135 h 300988"/>
                  <a:gd name="connsiteX13" fmla="*/ 220392 w 281933"/>
                  <a:gd name="connsiteY13" fmla="*/ 35423 h 300988"/>
                  <a:gd name="connsiteX14" fmla="*/ 193581 w 281933"/>
                  <a:gd name="connsiteY14" fmla="*/ 0 h 300988"/>
                  <a:gd name="connsiteX15" fmla="*/ 23170 w 281933"/>
                  <a:gd name="connsiteY15" fmla="*/ 14360 h 300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1933" h="300988">
                    <a:moveTo>
                      <a:pt x="23170" y="14360"/>
                    </a:moveTo>
                    <a:cubicBezTo>
                      <a:pt x="23170" y="14360"/>
                      <a:pt x="-2655" y="41164"/>
                      <a:pt x="224" y="57440"/>
                    </a:cubicBezTo>
                    <a:cubicBezTo>
                      <a:pt x="3102" y="73716"/>
                      <a:pt x="8777" y="77549"/>
                      <a:pt x="8777" y="88076"/>
                    </a:cubicBezTo>
                    <a:cubicBezTo>
                      <a:pt x="8777" y="98603"/>
                      <a:pt x="8777" y="161792"/>
                      <a:pt x="6885" y="178068"/>
                    </a:cubicBezTo>
                    <a:cubicBezTo>
                      <a:pt x="4994" y="194344"/>
                      <a:pt x="-2655" y="279550"/>
                      <a:pt x="2115" y="284336"/>
                    </a:cubicBezTo>
                    <a:cubicBezTo>
                      <a:pt x="6885" y="289123"/>
                      <a:pt x="35589" y="303483"/>
                      <a:pt x="74902" y="300613"/>
                    </a:cubicBezTo>
                    <a:cubicBezTo>
                      <a:pt x="114133" y="297742"/>
                      <a:pt x="137079" y="296780"/>
                      <a:pt x="137079" y="292956"/>
                    </a:cubicBezTo>
                    <a:cubicBezTo>
                      <a:pt x="137079" y="289123"/>
                      <a:pt x="124660" y="143608"/>
                      <a:pt x="130417" y="149348"/>
                    </a:cubicBezTo>
                    <a:cubicBezTo>
                      <a:pt x="136174" y="155089"/>
                      <a:pt x="131322" y="173281"/>
                      <a:pt x="137079" y="190512"/>
                    </a:cubicBezTo>
                    <a:cubicBezTo>
                      <a:pt x="142836" y="207742"/>
                      <a:pt x="154350" y="278588"/>
                      <a:pt x="153363" y="284336"/>
                    </a:cubicBezTo>
                    <a:cubicBezTo>
                      <a:pt x="152459" y="290085"/>
                      <a:pt x="199338" y="291039"/>
                      <a:pt x="231907" y="280504"/>
                    </a:cubicBezTo>
                    <a:cubicBezTo>
                      <a:pt x="264476" y="269977"/>
                      <a:pt x="278786" y="269014"/>
                      <a:pt x="281665" y="263274"/>
                    </a:cubicBezTo>
                    <a:cubicBezTo>
                      <a:pt x="284543" y="257533"/>
                      <a:pt x="263489" y="178068"/>
                      <a:pt x="256745" y="154135"/>
                    </a:cubicBezTo>
                    <a:cubicBezTo>
                      <a:pt x="250083" y="130202"/>
                      <a:pt x="233799" y="52653"/>
                      <a:pt x="220392" y="35423"/>
                    </a:cubicBezTo>
                    <a:cubicBezTo>
                      <a:pt x="206987" y="18193"/>
                      <a:pt x="193581" y="0"/>
                      <a:pt x="193581" y="0"/>
                    </a:cubicBezTo>
                    <a:lnTo>
                      <a:pt x="23170" y="14360"/>
                    </a:lnTo>
                    <a:close/>
                  </a:path>
                </a:pathLst>
              </a:custGeom>
              <a:solidFill>
                <a:srgbClr val="EFAB50"/>
              </a:solidFill>
              <a:ln w="822" cap="flat">
                <a:noFill/>
                <a:prstDash val="solid"/>
                <a:miter/>
              </a:ln>
            </p:spPr>
            <p:txBody>
              <a:bodyPr rtlCol="0" anchor="ctr"/>
              <a:lstStyle/>
              <a:p>
                <a:endParaRPr lang="en-US"/>
              </a:p>
            </p:txBody>
          </p:sp>
          <p:sp>
            <p:nvSpPr>
              <p:cNvPr id="760" name="Freeform 759">
                <a:extLst>
                  <a:ext uri="{FF2B5EF4-FFF2-40B4-BE49-F238E27FC236}">
                    <a16:creationId xmlns:a16="http://schemas.microsoft.com/office/drawing/2014/main" id="{28849DA2-F729-7DBD-996B-EB8D0FB9BFA7}"/>
                  </a:ext>
                </a:extLst>
              </p:cNvPr>
              <p:cNvSpPr/>
              <p:nvPr/>
            </p:nvSpPr>
            <p:spPr>
              <a:xfrm>
                <a:off x="10281576" y="4062577"/>
                <a:ext cx="41122" cy="128285"/>
              </a:xfrm>
              <a:custGeom>
                <a:avLst/>
                <a:gdLst>
                  <a:gd name="connsiteX0" fmla="*/ 4770 w 41122"/>
                  <a:gd name="connsiteY0" fmla="*/ 12444 h 128285"/>
                  <a:gd name="connsiteX1" fmla="*/ 0 w 41122"/>
                  <a:gd name="connsiteY1" fmla="*/ 105306 h 128285"/>
                  <a:gd name="connsiteX2" fmla="*/ 23933 w 41122"/>
                  <a:gd name="connsiteY2" fmla="*/ 128285 h 128285"/>
                  <a:gd name="connsiteX3" fmla="*/ 41122 w 41122"/>
                  <a:gd name="connsiteY3" fmla="*/ 0 h 128285"/>
                  <a:gd name="connsiteX4" fmla="*/ 4770 w 41122"/>
                  <a:gd name="connsiteY4" fmla="*/ 12444 h 128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22" h="128285">
                    <a:moveTo>
                      <a:pt x="4770" y="12444"/>
                    </a:moveTo>
                    <a:cubicBezTo>
                      <a:pt x="4770" y="12444"/>
                      <a:pt x="3783" y="99565"/>
                      <a:pt x="0" y="105306"/>
                    </a:cubicBezTo>
                    <a:cubicBezTo>
                      <a:pt x="0" y="105306"/>
                      <a:pt x="21054" y="112963"/>
                      <a:pt x="23933" y="128285"/>
                    </a:cubicBezTo>
                    <a:lnTo>
                      <a:pt x="41122" y="0"/>
                    </a:lnTo>
                    <a:lnTo>
                      <a:pt x="4770" y="12444"/>
                    </a:lnTo>
                    <a:close/>
                  </a:path>
                </a:pathLst>
              </a:custGeom>
              <a:solidFill>
                <a:srgbClr val="845338"/>
              </a:solidFill>
              <a:ln w="822" cap="flat">
                <a:noFill/>
                <a:prstDash val="solid"/>
                <a:miter/>
              </a:ln>
            </p:spPr>
            <p:txBody>
              <a:bodyPr rtlCol="0" anchor="ctr"/>
              <a:lstStyle/>
              <a:p>
                <a:endParaRPr lang="en-US"/>
              </a:p>
            </p:txBody>
          </p:sp>
          <p:sp>
            <p:nvSpPr>
              <p:cNvPr id="761" name="Freeform 760">
                <a:extLst>
                  <a:ext uri="{FF2B5EF4-FFF2-40B4-BE49-F238E27FC236}">
                    <a16:creationId xmlns:a16="http://schemas.microsoft.com/office/drawing/2014/main" id="{C36716FF-F39F-28BF-0D4A-A084040A5401}"/>
                  </a:ext>
                </a:extLst>
              </p:cNvPr>
              <p:cNvSpPr/>
              <p:nvPr/>
            </p:nvSpPr>
            <p:spPr>
              <a:xfrm>
                <a:off x="10036487" y="3836293"/>
                <a:ext cx="326428" cy="379597"/>
              </a:xfrm>
              <a:custGeom>
                <a:avLst/>
                <a:gdLst>
                  <a:gd name="connsiteX0" fmla="*/ 44001 w 326428"/>
                  <a:gd name="connsiteY0" fmla="*/ 53784 h 379597"/>
                  <a:gd name="connsiteX1" fmla="*/ 133072 w 326428"/>
                  <a:gd name="connsiteY1" fmla="*/ 7834 h 379597"/>
                  <a:gd name="connsiteX2" fmla="*/ 212520 w 326428"/>
                  <a:gd name="connsiteY2" fmla="*/ 3047 h 379597"/>
                  <a:gd name="connsiteX3" fmla="*/ 263265 w 326428"/>
                  <a:gd name="connsiteY3" fmla="*/ 25064 h 379597"/>
                  <a:gd name="connsiteX4" fmla="*/ 304387 w 326428"/>
                  <a:gd name="connsiteY4" fmla="*/ 124630 h 379597"/>
                  <a:gd name="connsiteX5" fmla="*/ 326429 w 326428"/>
                  <a:gd name="connsiteY5" fmla="*/ 206965 h 379597"/>
                  <a:gd name="connsiteX6" fmla="*/ 246981 w 326428"/>
                  <a:gd name="connsiteY6" fmla="*/ 254831 h 379597"/>
                  <a:gd name="connsiteX7" fmla="*/ 244102 w 326428"/>
                  <a:gd name="connsiteY7" fmla="*/ 304614 h 379597"/>
                  <a:gd name="connsiteX8" fmla="*/ 215398 w 326428"/>
                  <a:gd name="connsiteY8" fmla="*/ 346740 h 379597"/>
                  <a:gd name="connsiteX9" fmla="*/ 131098 w 326428"/>
                  <a:gd name="connsiteY9" fmla="*/ 377376 h 379597"/>
                  <a:gd name="connsiteX10" fmla="*/ 62177 w 326428"/>
                  <a:gd name="connsiteY10" fmla="*/ 334296 h 379597"/>
                  <a:gd name="connsiteX11" fmla="*/ 57407 w 326428"/>
                  <a:gd name="connsiteY11" fmla="*/ 317066 h 379597"/>
                  <a:gd name="connsiteX12" fmla="*/ 66042 w 326428"/>
                  <a:gd name="connsiteY12" fmla="*/ 302706 h 379597"/>
                  <a:gd name="connsiteX13" fmla="*/ 80435 w 326428"/>
                  <a:gd name="connsiteY13" fmla="*/ 270153 h 379597"/>
                  <a:gd name="connsiteX14" fmla="*/ 68921 w 326428"/>
                  <a:gd name="connsiteY14" fmla="*/ 246220 h 379597"/>
                  <a:gd name="connsiteX15" fmla="*/ 0 w 326428"/>
                  <a:gd name="connsiteY15" fmla="*/ 219417 h 379597"/>
                  <a:gd name="connsiteX16" fmla="*/ 44001 w 326428"/>
                  <a:gd name="connsiteY16" fmla="*/ 53784 h 37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6428" h="379597">
                    <a:moveTo>
                      <a:pt x="44001" y="53784"/>
                    </a:moveTo>
                    <a:cubicBezTo>
                      <a:pt x="51650" y="47171"/>
                      <a:pt x="110043" y="18361"/>
                      <a:pt x="133072" y="7834"/>
                    </a:cubicBezTo>
                    <a:cubicBezTo>
                      <a:pt x="156018" y="-2694"/>
                      <a:pt x="201006" y="-785"/>
                      <a:pt x="212520" y="3047"/>
                    </a:cubicBezTo>
                    <a:cubicBezTo>
                      <a:pt x="224034" y="6880"/>
                      <a:pt x="257508" y="13575"/>
                      <a:pt x="263265" y="25064"/>
                    </a:cubicBezTo>
                    <a:cubicBezTo>
                      <a:pt x="269022" y="36554"/>
                      <a:pt x="300604" y="109316"/>
                      <a:pt x="304387" y="124630"/>
                    </a:cubicBezTo>
                    <a:cubicBezTo>
                      <a:pt x="308253" y="139944"/>
                      <a:pt x="326429" y="206965"/>
                      <a:pt x="326429" y="206965"/>
                    </a:cubicBezTo>
                    <a:lnTo>
                      <a:pt x="246981" y="254831"/>
                    </a:lnTo>
                    <a:cubicBezTo>
                      <a:pt x="246981" y="254831"/>
                      <a:pt x="247968" y="300781"/>
                      <a:pt x="244102" y="304614"/>
                    </a:cubicBezTo>
                    <a:cubicBezTo>
                      <a:pt x="240237" y="308447"/>
                      <a:pt x="233575" y="335250"/>
                      <a:pt x="215398" y="346740"/>
                    </a:cubicBezTo>
                    <a:cubicBezTo>
                      <a:pt x="197223" y="358229"/>
                      <a:pt x="183817" y="387903"/>
                      <a:pt x="131098" y="377376"/>
                    </a:cubicBezTo>
                    <a:cubicBezTo>
                      <a:pt x="78461" y="366848"/>
                      <a:pt x="69825" y="340999"/>
                      <a:pt x="62177" y="334296"/>
                    </a:cubicBezTo>
                    <a:cubicBezTo>
                      <a:pt x="54528" y="327593"/>
                      <a:pt x="53541" y="323769"/>
                      <a:pt x="57407" y="317066"/>
                    </a:cubicBezTo>
                    <a:cubicBezTo>
                      <a:pt x="61272" y="310363"/>
                      <a:pt x="61272" y="308447"/>
                      <a:pt x="66042" y="302706"/>
                    </a:cubicBezTo>
                    <a:cubicBezTo>
                      <a:pt x="70812" y="296965"/>
                      <a:pt x="82327" y="274940"/>
                      <a:pt x="80435" y="270153"/>
                    </a:cubicBezTo>
                    <a:cubicBezTo>
                      <a:pt x="78461" y="265367"/>
                      <a:pt x="73691" y="254839"/>
                      <a:pt x="68921" y="246220"/>
                    </a:cubicBezTo>
                    <a:cubicBezTo>
                      <a:pt x="64151" y="237601"/>
                      <a:pt x="0" y="219417"/>
                      <a:pt x="0" y="219417"/>
                    </a:cubicBezTo>
                    <a:cubicBezTo>
                      <a:pt x="0" y="219417"/>
                      <a:pt x="24673" y="70480"/>
                      <a:pt x="44001" y="53784"/>
                    </a:cubicBezTo>
                    <a:close/>
                  </a:path>
                </a:pathLst>
              </a:custGeom>
              <a:solidFill>
                <a:srgbClr val="FFFFFF"/>
              </a:solidFill>
              <a:ln w="822" cap="flat">
                <a:noFill/>
                <a:prstDash val="solid"/>
                <a:miter/>
              </a:ln>
            </p:spPr>
            <p:txBody>
              <a:bodyPr rtlCol="0" anchor="ctr"/>
              <a:lstStyle/>
              <a:p>
                <a:endParaRPr lang="en-US"/>
              </a:p>
            </p:txBody>
          </p:sp>
          <p:sp>
            <p:nvSpPr>
              <p:cNvPr id="762" name="Freeform 761">
                <a:extLst>
                  <a:ext uri="{FF2B5EF4-FFF2-40B4-BE49-F238E27FC236}">
                    <a16:creationId xmlns:a16="http://schemas.microsoft.com/office/drawing/2014/main" id="{A1ED44D8-B461-C83A-A307-512DAFFA7926}"/>
                  </a:ext>
                </a:extLst>
              </p:cNvPr>
              <p:cNvSpPr/>
              <p:nvPr/>
            </p:nvSpPr>
            <p:spPr>
              <a:xfrm>
                <a:off x="10100239" y="3665518"/>
                <a:ext cx="128981" cy="120207"/>
              </a:xfrm>
              <a:custGeom>
                <a:avLst/>
                <a:gdLst>
                  <a:gd name="connsiteX0" fmla="*/ 24331 w 128981"/>
                  <a:gd name="connsiteY0" fmla="*/ 120207 h 120207"/>
                  <a:gd name="connsiteX1" fmla="*/ 8951 w 128981"/>
                  <a:gd name="connsiteY1" fmla="*/ 87655 h 120207"/>
                  <a:gd name="connsiteX2" fmla="*/ 399 w 128981"/>
                  <a:gd name="connsiteY2" fmla="*/ 57018 h 120207"/>
                  <a:gd name="connsiteX3" fmla="*/ 5169 w 128981"/>
                  <a:gd name="connsiteY3" fmla="*/ 37872 h 120207"/>
                  <a:gd name="connsiteX4" fmla="*/ 19479 w 128981"/>
                  <a:gd name="connsiteY4" fmla="*/ 20642 h 120207"/>
                  <a:gd name="connsiteX5" fmla="*/ 34859 w 128981"/>
                  <a:gd name="connsiteY5" fmla="*/ 9152 h 120207"/>
                  <a:gd name="connsiteX6" fmla="*/ 63562 w 128981"/>
                  <a:gd name="connsiteY6" fmla="*/ 533 h 120207"/>
                  <a:gd name="connsiteX7" fmla="*/ 87495 w 128981"/>
                  <a:gd name="connsiteY7" fmla="*/ 7236 h 120207"/>
                  <a:gd name="connsiteX8" fmla="*/ 104685 w 128981"/>
                  <a:gd name="connsiteY8" fmla="*/ 17763 h 120207"/>
                  <a:gd name="connsiteX9" fmla="*/ 115212 w 128981"/>
                  <a:gd name="connsiteY9" fmla="*/ 28290 h 120207"/>
                  <a:gd name="connsiteX10" fmla="*/ 119077 w 128981"/>
                  <a:gd name="connsiteY10" fmla="*/ 34993 h 120207"/>
                  <a:gd name="connsiteX11" fmla="*/ 120969 w 128981"/>
                  <a:gd name="connsiteY11" fmla="*/ 40734 h 120207"/>
                  <a:gd name="connsiteX12" fmla="*/ 124835 w 128981"/>
                  <a:gd name="connsiteY12" fmla="*/ 50307 h 120207"/>
                  <a:gd name="connsiteX13" fmla="*/ 128618 w 128981"/>
                  <a:gd name="connsiteY13" fmla="*/ 63713 h 120207"/>
                  <a:gd name="connsiteX14" fmla="*/ 123848 w 128981"/>
                  <a:gd name="connsiteY14" fmla="*/ 91479 h 120207"/>
                  <a:gd name="connsiteX15" fmla="*/ 103780 w 128981"/>
                  <a:gd name="connsiteY15" fmla="*/ 101052 h 120207"/>
                  <a:gd name="connsiteX16" fmla="*/ 24331 w 128981"/>
                  <a:gd name="connsiteY16" fmla="*/ 120207 h 120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8981" h="120207">
                    <a:moveTo>
                      <a:pt x="24331" y="120207"/>
                    </a:moveTo>
                    <a:cubicBezTo>
                      <a:pt x="17587" y="114466"/>
                      <a:pt x="13804" y="97228"/>
                      <a:pt x="8951" y="87655"/>
                    </a:cubicBezTo>
                    <a:cubicBezTo>
                      <a:pt x="4181" y="78081"/>
                      <a:pt x="-1576" y="63721"/>
                      <a:pt x="399" y="57018"/>
                    </a:cubicBezTo>
                    <a:cubicBezTo>
                      <a:pt x="2290" y="50315"/>
                      <a:pt x="6073" y="45529"/>
                      <a:pt x="5169" y="37872"/>
                    </a:cubicBezTo>
                    <a:cubicBezTo>
                      <a:pt x="4181" y="30215"/>
                      <a:pt x="13804" y="19679"/>
                      <a:pt x="19479" y="20642"/>
                    </a:cubicBezTo>
                    <a:cubicBezTo>
                      <a:pt x="25237" y="21604"/>
                      <a:pt x="25237" y="11068"/>
                      <a:pt x="34859" y="9152"/>
                    </a:cubicBezTo>
                    <a:cubicBezTo>
                      <a:pt x="44399" y="7236"/>
                      <a:pt x="55914" y="-2338"/>
                      <a:pt x="63562" y="533"/>
                    </a:cubicBezTo>
                    <a:cubicBezTo>
                      <a:pt x="71211" y="3403"/>
                      <a:pt x="83630" y="1487"/>
                      <a:pt x="87495" y="7236"/>
                    </a:cubicBezTo>
                    <a:cubicBezTo>
                      <a:pt x="91279" y="12985"/>
                      <a:pt x="99915" y="12022"/>
                      <a:pt x="104685" y="17763"/>
                    </a:cubicBezTo>
                    <a:cubicBezTo>
                      <a:pt x="109455" y="23504"/>
                      <a:pt x="112333" y="28290"/>
                      <a:pt x="115212" y="28290"/>
                    </a:cubicBezTo>
                    <a:cubicBezTo>
                      <a:pt x="118090" y="28290"/>
                      <a:pt x="119077" y="31161"/>
                      <a:pt x="119077" y="34993"/>
                    </a:cubicBezTo>
                    <a:cubicBezTo>
                      <a:pt x="119077" y="38826"/>
                      <a:pt x="117186" y="36910"/>
                      <a:pt x="120969" y="40734"/>
                    </a:cubicBezTo>
                    <a:cubicBezTo>
                      <a:pt x="124835" y="44558"/>
                      <a:pt x="125739" y="45521"/>
                      <a:pt x="124835" y="50307"/>
                    </a:cubicBezTo>
                    <a:cubicBezTo>
                      <a:pt x="123848" y="55094"/>
                      <a:pt x="130592" y="55094"/>
                      <a:pt x="128618" y="63713"/>
                    </a:cubicBezTo>
                    <a:cubicBezTo>
                      <a:pt x="126726" y="72332"/>
                      <a:pt x="128618" y="87646"/>
                      <a:pt x="123848" y="91479"/>
                    </a:cubicBezTo>
                    <a:cubicBezTo>
                      <a:pt x="119077" y="95312"/>
                      <a:pt x="112333" y="102006"/>
                      <a:pt x="103780" y="101052"/>
                    </a:cubicBezTo>
                    <a:cubicBezTo>
                      <a:pt x="95145" y="100098"/>
                      <a:pt x="24331" y="120207"/>
                      <a:pt x="24331" y="120207"/>
                    </a:cubicBezTo>
                    <a:close/>
                  </a:path>
                </a:pathLst>
              </a:custGeom>
              <a:solidFill>
                <a:srgbClr val="2C2D30"/>
              </a:solidFill>
              <a:ln w="822" cap="flat">
                <a:noFill/>
                <a:prstDash val="solid"/>
                <a:miter/>
              </a:ln>
            </p:spPr>
            <p:txBody>
              <a:bodyPr rtlCol="0" anchor="ctr"/>
              <a:lstStyle/>
              <a:p>
                <a:endParaRPr lang="en-US"/>
              </a:p>
            </p:txBody>
          </p:sp>
          <p:sp>
            <p:nvSpPr>
              <p:cNvPr id="763" name="Freeform 762">
                <a:extLst>
                  <a:ext uri="{FF2B5EF4-FFF2-40B4-BE49-F238E27FC236}">
                    <a16:creationId xmlns:a16="http://schemas.microsoft.com/office/drawing/2014/main" id="{FDBF313A-66C1-9617-CF76-49C48E8AB01E}"/>
                  </a:ext>
                </a:extLst>
              </p:cNvPr>
              <p:cNvSpPr/>
              <p:nvPr/>
            </p:nvSpPr>
            <p:spPr>
              <a:xfrm>
                <a:off x="10108916" y="3772923"/>
                <a:ext cx="29205" cy="31514"/>
              </a:xfrm>
              <a:custGeom>
                <a:avLst/>
                <a:gdLst>
                  <a:gd name="connsiteX0" fmla="*/ 22317 w 29205"/>
                  <a:gd name="connsiteY0" fmla="*/ 12802 h 31514"/>
                  <a:gd name="connsiteX1" fmla="*/ 2249 w 29205"/>
                  <a:gd name="connsiteY1" fmla="*/ 358 h 31514"/>
                  <a:gd name="connsiteX2" fmla="*/ 7019 w 29205"/>
                  <a:gd name="connsiteY2" fmla="*/ 25254 h 31514"/>
                  <a:gd name="connsiteX3" fmla="*/ 27087 w 29205"/>
                  <a:gd name="connsiteY3" fmla="*/ 29086 h 31514"/>
                  <a:gd name="connsiteX4" fmla="*/ 22317 w 29205"/>
                  <a:gd name="connsiteY4" fmla="*/ 12802 h 31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05" h="31514">
                    <a:moveTo>
                      <a:pt x="22317" y="12802"/>
                    </a:moveTo>
                    <a:cubicBezTo>
                      <a:pt x="22317" y="12802"/>
                      <a:pt x="8006" y="-2512"/>
                      <a:pt x="2249" y="358"/>
                    </a:cubicBezTo>
                    <a:cubicBezTo>
                      <a:pt x="-3508" y="3229"/>
                      <a:pt x="3153" y="21421"/>
                      <a:pt x="7019" y="25254"/>
                    </a:cubicBezTo>
                    <a:cubicBezTo>
                      <a:pt x="10803" y="29086"/>
                      <a:pt x="20425" y="34827"/>
                      <a:pt x="27087" y="29086"/>
                    </a:cubicBezTo>
                    <a:cubicBezTo>
                      <a:pt x="33831" y="23329"/>
                      <a:pt x="22317" y="12802"/>
                      <a:pt x="22317" y="12802"/>
                    </a:cubicBezTo>
                    <a:close/>
                  </a:path>
                </a:pathLst>
              </a:custGeom>
              <a:solidFill>
                <a:srgbClr val="845338"/>
              </a:solidFill>
              <a:ln w="822" cap="flat">
                <a:noFill/>
                <a:prstDash val="solid"/>
                <a:miter/>
              </a:ln>
            </p:spPr>
            <p:txBody>
              <a:bodyPr rtlCol="0" anchor="ctr"/>
              <a:lstStyle/>
              <a:p>
                <a:endParaRPr lang="en-US"/>
              </a:p>
            </p:txBody>
          </p:sp>
          <p:sp>
            <p:nvSpPr>
              <p:cNvPr id="764" name="Freeform 763">
                <a:extLst>
                  <a:ext uri="{FF2B5EF4-FFF2-40B4-BE49-F238E27FC236}">
                    <a16:creationId xmlns:a16="http://schemas.microsoft.com/office/drawing/2014/main" id="{64BEA958-E98A-A828-29D2-AC312E346B27}"/>
                  </a:ext>
                </a:extLst>
              </p:cNvPr>
              <p:cNvSpPr/>
              <p:nvPr/>
            </p:nvSpPr>
            <p:spPr>
              <a:xfrm>
                <a:off x="10147517" y="3799123"/>
                <a:ext cx="93840" cy="73047"/>
              </a:xfrm>
              <a:custGeom>
                <a:avLst/>
                <a:gdLst>
                  <a:gd name="connsiteX0" fmla="*/ 93841 w 93840"/>
                  <a:gd name="connsiteY0" fmla="*/ 44996 h 73047"/>
                  <a:gd name="connsiteX1" fmla="*/ 36352 w 93840"/>
                  <a:gd name="connsiteY1" fmla="*/ 72762 h 73047"/>
                  <a:gd name="connsiteX2" fmla="*/ 3948 w 93840"/>
                  <a:gd name="connsiteY2" fmla="*/ 58024 h 73047"/>
                  <a:gd name="connsiteX3" fmla="*/ 4770 w 93840"/>
                  <a:gd name="connsiteY3" fmla="*/ 35332 h 73047"/>
                  <a:gd name="connsiteX4" fmla="*/ 0 w 93840"/>
                  <a:gd name="connsiteY4" fmla="*/ 17239 h 73047"/>
                  <a:gd name="connsiteX5" fmla="*/ 66042 w 93840"/>
                  <a:gd name="connsiteY5" fmla="*/ 0 h 73047"/>
                  <a:gd name="connsiteX6" fmla="*/ 69086 w 93840"/>
                  <a:gd name="connsiteY6" fmla="*/ 24238 h 73047"/>
                  <a:gd name="connsiteX7" fmla="*/ 71799 w 93840"/>
                  <a:gd name="connsiteY7" fmla="*/ 33506 h 73047"/>
                  <a:gd name="connsiteX8" fmla="*/ 93841 w 93840"/>
                  <a:gd name="connsiteY8" fmla="*/ 44996 h 73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840" h="73047">
                    <a:moveTo>
                      <a:pt x="93841" y="44996"/>
                    </a:moveTo>
                    <a:cubicBezTo>
                      <a:pt x="88084" y="53615"/>
                      <a:pt x="58394" y="70846"/>
                      <a:pt x="36352" y="72762"/>
                    </a:cubicBezTo>
                    <a:cubicBezTo>
                      <a:pt x="14393" y="74678"/>
                      <a:pt x="-1810" y="66635"/>
                      <a:pt x="3948" y="58024"/>
                    </a:cubicBezTo>
                    <a:cubicBezTo>
                      <a:pt x="6415" y="54372"/>
                      <a:pt x="5922" y="42093"/>
                      <a:pt x="4770" y="35332"/>
                    </a:cubicBezTo>
                    <a:cubicBezTo>
                      <a:pt x="3207" y="26146"/>
                      <a:pt x="0" y="17239"/>
                      <a:pt x="0" y="17239"/>
                    </a:cubicBezTo>
                    <a:lnTo>
                      <a:pt x="66042" y="0"/>
                    </a:lnTo>
                    <a:cubicBezTo>
                      <a:pt x="66042" y="0"/>
                      <a:pt x="66618" y="13011"/>
                      <a:pt x="69086" y="24238"/>
                    </a:cubicBezTo>
                    <a:cubicBezTo>
                      <a:pt x="69743" y="27626"/>
                      <a:pt x="70730" y="30850"/>
                      <a:pt x="71799" y="33506"/>
                    </a:cubicBezTo>
                    <a:cubicBezTo>
                      <a:pt x="76570" y="44996"/>
                      <a:pt x="93841" y="44996"/>
                      <a:pt x="93841" y="44996"/>
                    </a:cubicBezTo>
                    <a:close/>
                  </a:path>
                </a:pathLst>
              </a:custGeom>
              <a:solidFill>
                <a:srgbClr val="845338"/>
              </a:solidFill>
              <a:ln w="822" cap="flat">
                <a:noFill/>
                <a:prstDash val="solid"/>
                <a:miter/>
              </a:ln>
            </p:spPr>
            <p:txBody>
              <a:bodyPr rtlCol="0" anchor="ctr"/>
              <a:lstStyle/>
              <a:p>
                <a:endParaRPr lang="en-US"/>
              </a:p>
            </p:txBody>
          </p:sp>
          <p:sp>
            <p:nvSpPr>
              <p:cNvPr id="765" name="Freeform 764">
                <a:extLst>
                  <a:ext uri="{FF2B5EF4-FFF2-40B4-BE49-F238E27FC236}">
                    <a16:creationId xmlns:a16="http://schemas.microsoft.com/office/drawing/2014/main" id="{038F5474-0761-2D44-C3A6-01FB37315201}"/>
                  </a:ext>
                </a:extLst>
              </p:cNvPr>
              <p:cNvSpPr/>
              <p:nvPr/>
            </p:nvSpPr>
            <p:spPr>
              <a:xfrm>
                <a:off x="10147517" y="3799123"/>
                <a:ext cx="69085" cy="48324"/>
              </a:xfrm>
              <a:custGeom>
                <a:avLst/>
                <a:gdLst>
                  <a:gd name="connsiteX0" fmla="*/ 69086 w 69085"/>
                  <a:gd name="connsiteY0" fmla="*/ 24238 h 48324"/>
                  <a:gd name="connsiteX1" fmla="*/ 34460 w 69085"/>
                  <a:gd name="connsiteY1" fmla="*/ 47883 h 48324"/>
                  <a:gd name="connsiteX2" fmla="*/ 4770 w 69085"/>
                  <a:gd name="connsiteY2" fmla="*/ 35332 h 48324"/>
                  <a:gd name="connsiteX3" fmla="*/ 0 w 69085"/>
                  <a:gd name="connsiteY3" fmla="*/ 17239 h 48324"/>
                  <a:gd name="connsiteX4" fmla="*/ 66042 w 69085"/>
                  <a:gd name="connsiteY4" fmla="*/ 0 h 48324"/>
                  <a:gd name="connsiteX5" fmla="*/ 69086 w 69085"/>
                  <a:gd name="connsiteY5" fmla="*/ 24238 h 4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085" h="48324">
                    <a:moveTo>
                      <a:pt x="69086" y="24238"/>
                    </a:moveTo>
                    <a:cubicBezTo>
                      <a:pt x="63082" y="37866"/>
                      <a:pt x="51979" y="50910"/>
                      <a:pt x="34460" y="47883"/>
                    </a:cubicBezTo>
                    <a:cubicBezTo>
                      <a:pt x="18587" y="45144"/>
                      <a:pt x="10527" y="40843"/>
                      <a:pt x="4770" y="35332"/>
                    </a:cubicBezTo>
                    <a:cubicBezTo>
                      <a:pt x="3207" y="26146"/>
                      <a:pt x="0" y="17239"/>
                      <a:pt x="0" y="17239"/>
                    </a:cubicBezTo>
                    <a:lnTo>
                      <a:pt x="66042" y="0"/>
                    </a:lnTo>
                    <a:cubicBezTo>
                      <a:pt x="66042" y="0"/>
                      <a:pt x="66618" y="13011"/>
                      <a:pt x="69086" y="24238"/>
                    </a:cubicBezTo>
                    <a:close/>
                  </a:path>
                </a:pathLst>
              </a:custGeom>
              <a:solidFill>
                <a:srgbClr val="845338"/>
              </a:solidFill>
              <a:ln w="822" cap="flat">
                <a:noFill/>
                <a:prstDash val="solid"/>
                <a:miter/>
              </a:ln>
            </p:spPr>
            <p:txBody>
              <a:bodyPr rtlCol="0" anchor="ctr"/>
              <a:lstStyle/>
              <a:p>
                <a:endParaRPr lang="en-US"/>
              </a:p>
            </p:txBody>
          </p:sp>
          <p:sp>
            <p:nvSpPr>
              <p:cNvPr id="766" name="Freeform 765">
                <a:extLst>
                  <a:ext uri="{FF2B5EF4-FFF2-40B4-BE49-F238E27FC236}">
                    <a16:creationId xmlns:a16="http://schemas.microsoft.com/office/drawing/2014/main" id="{D9161325-9443-E695-3C4D-DABC3B9DD19A}"/>
                  </a:ext>
                </a:extLst>
              </p:cNvPr>
              <p:cNvSpPr/>
              <p:nvPr/>
            </p:nvSpPr>
            <p:spPr>
              <a:xfrm>
                <a:off x="10146530" y="3840295"/>
                <a:ext cx="112017" cy="48828"/>
              </a:xfrm>
              <a:custGeom>
                <a:avLst/>
                <a:gdLst>
                  <a:gd name="connsiteX0" fmla="*/ 0 w 112017"/>
                  <a:gd name="connsiteY0" fmla="*/ 17674 h 48828"/>
                  <a:gd name="connsiteX1" fmla="*/ 88084 w 112017"/>
                  <a:gd name="connsiteY1" fmla="*/ 0 h 48828"/>
                  <a:gd name="connsiteX2" fmla="*/ 112017 w 112017"/>
                  <a:gd name="connsiteY2" fmla="*/ 8619 h 48828"/>
                  <a:gd name="connsiteX3" fmla="*/ 73774 w 112017"/>
                  <a:gd name="connsiteY3" fmla="*/ 42126 h 48828"/>
                  <a:gd name="connsiteX4" fmla="*/ 19163 w 112017"/>
                  <a:gd name="connsiteY4" fmla="*/ 48829 h 48828"/>
                  <a:gd name="connsiteX5" fmla="*/ 0 w 112017"/>
                  <a:gd name="connsiteY5" fmla="*/ 17674 h 48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017" h="48828">
                    <a:moveTo>
                      <a:pt x="0" y="17674"/>
                    </a:moveTo>
                    <a:cubicBezTo>
                      <a:pt x="0" y="17674"/>
                      <a:pt x="64151" y="38293"/>
                      <a:pt x="88084" y="0"/>
                    </a:cubicBezTo>
                    <a:lnTo>
                      <a:pt x="112017" y="8619"/>
                    </a:lnTo>
                    <a:cubicBezTo>
                      <a:pt x="112017" y="8619"/>
                      <a:pt x="74678" y="42126"/>
                      <a:pt x="73774" y="42126"/>
                    </a:cubicBezTo>
                    <a:cubicBezTo>
                      <a:pt x="72787" y="42126"/>
                      <a:pt x="19163" y="48829"/>
                      <a:pt x="19163" y="48829"/>
                    </a:cubicBezTo>
                    <a:lnTo>
                      <a:pt x="0" y="17674"/>
                    </a:lnTo>
                    <a:close/>
                  </a:path>
                </a:pathLst>
              </a:custGeom>
              <a:solidFill>
                <a:srgbClr val="FFFFFF"/>
              </a:solidFill>
              <a:ln w="822" cap="flat">
                <a:noFill/>
                <a:prstDash val="solid"/>
                <a:miter/>
              </a:ln>
            </p:spPr>
            <p:txBody>
              <a:bodyPr rtlCol="0" anchor="ctr"/>
              <a:lstStyle/>
              <a:p>
                <a:endParaRPr lang="en-US"/>
              </a:p>
            </p:txBody>
          </p:sp>
          <p:sp>
            <p:nvSpPr>
              <p:cNvPr id="767" name="Freeform 766">
                <a:extLst>
                  <a:ext uri="{FF2B5EF4-FFF2-40B4-BE49-F238E27FC236}">
                    <a16:creationId xmlns:a16="http://schemas.microsoft.com/office/drawing/2014/main" id="{7B46C575-B18D-9C66-1BBA-E46C2DABB7AC}"/>
                  </a:ext>
                </a:extLst>
              </p:cNvPr>
              <p:cNvSpPr/>
              <p:nvPr/>
            </p:nvSpPr>
            <p:spPr>
              <a:xfrm>
                <a:off x="10117232" y="3699113"/>
                <a:ext cx="105334" cy="142577"/>
              </a:xfrm>
              <a:custGeom>
                <a:avLst/>
                <a:gdLst>
                  <a:gd name="connsiteX0" fmla="*/ 594 w 105334"/>
                  <a:gd name="connsiteY0" fmla="*/ 37784 h 142577"/>
                  <a:gd name="connsiteX1" fmla="*/ 23541 w 105334"/>
                  <a:gd name="connsiteY1" fmla="*/ 115332 h 142577"/>
                  <a:gd name="connsiteX2" fmla="*/ 64745 w 105334"/>
                  <a:gd name="connsiteY2" fmla="*/ 142136 h 142577"/>
                  <a:gd name="connsiteX3" fmla="*/ 104963 w 105334"/>
                  <a:gd name="connsiteY3" fmla="*/ 97140 h 142577"/>
                  <a:gd name="connsiteX4" fmla="*/ 102085 w 105334"/>
                  <a:gd name="connsiteY4" fmla="*/ 49273 h 142577"/>
                  <a:gd name="connsiteX5" fmla="*/ 73381 w 105334"/>
                  <a:gd name="connsiteY5" fmla="*/ 445 h 142577"/>
                  <a:gd name="connsiteX6" fmla="*/ 594 w 105334"/>
                  <a:gd name="connsiteY6" fmla="*/ 37784 h 14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334" h="142577">
                    <a:moveTo>
                      <a:pt x="594" y="37784"/>
                    </a:moveTo>
                    <a:cubicBezTo>
                      <a:pt x="-3435" y="51848"/>
                      <a:pt x="14001" y="102889"/>
                      <a:pt x="23541" y="115332"/>
                    </a:cubicBezTo>
                    <a:cubicBezTo>
                      <a:pt x="33164" y="127776"/>
                      <a:pt x="36947" y="137349"/>
                      <a:pt x="64745" y="142136"/>
                    </a:cubicBezTo>
                    <a:cubicBezTo>
                      <a:pt x="92545" y="146922"/>
                      <a:pt x="103976" y="111500"/>
                      <a:pt x="104963" y="97140"/>
                    </a:cubicBezTo>
                    <a:cubicBezTo>
                      <a:pt x="105950" y="82780"/>
                      <a:pt x="104963" y="60763"/>
                      <a:pt x="102085" y="49273"/>
                    </a:cubicBezTo>
                    <a:cubicBezTo>
                      <a:pt x="99206" y="37784"/>
                      <a:pt x="96327" y="2361"/>
                      <a:pt x="73381" y="445"/>
                    </a:cubicBezTo>
                    <a:cubicBezTo>
                      <a:pt x="50352" y="-1472"/>
                      <a:pt x="11122" y="1399"/>
                      <a:pt x="594" y="37784"/>
                    </a:cubicBezTo>
                    <a:close/>
                  </a:path>
                </a:pathLst>
              </a:custGeom>
              <a:solidFill>
                <a:srgbClr val="845338"/>
              </a:solidFill>
              <a:ln w="822" cap="flat">
                <a:noFill/>
                <a:prstDash val="solid"/>
                <a:miter/>
              </a:ln>
            </p:spPr>
            <p:txBody>
              <a:bodyPr rtlCol="0" anchor="ctr"/>
              <a:lstStyle/>
              <a:p>
                <a:endParaRPr lang="en-US"/>
              </a:p>
            </p:txBody>
          </p:sp>
          <p:sp>
            <p:nvSpPr>
              <p:cNvPr id="768" name="Freeform 767">
                <a:extLst>
                  <a:ext uri="{FF2B5EF4-FFF2-40B4-BE49-F238E27FC236}">
                    <a16:creationId xmlns:a16="http://schemas.microsoft.com/office/drawing/2014/main" id="{547083F6-3D28-747C-DC6E-74F5CA8A2417}"/>
                  </a:ext>
                </a:extLst>
              </p:cNvPr>
              <p:cNvSpPr/>
              <p:nvPr/>
            </p:nvSpPr>
            <p:spPr>
              <a:xfrm>
                <a:off x="10148997" y="4628402"/>
                <a:ext cx="64513" cy="31044"/>
              </a:xfrm>
              <a:custGeom>
                <a:avLst/>
                <a:gdLst>
                  <a:gd name="connsiteX0" fmla="*/ 0 w 64513"/>
                  <a:gd name="connsiteY0" fmla="*/ 15826 h 31044"/>
                  <a:gd name="connsiteX1" fmla="*/ 51156 w 64513"/>
                  <a:gd name="connsiteY1" fmla="*/ 21830 h 31044"/>
                  <a:gd name="connsiteX2" fmla="*/ 55926 w 64513"/>
                  <a:gd name="connsiteY2" fmla="*/ 25663 h 31044"/>
                  <a:gd name="connsiteX3" fmla="*/ 64316 w 64513"/>
                  <a:gd name="connsiteY3" fmla="*/ 15793 h 31044"/>
                  <a:gd name="connsiteX4" fmla="*/ 44494 w 64513"/>
                  <a:gd name="connsiteY4" fmla="*/ 2692 h 31044"/>
                  <a:gd name="connsiteX5" fmla="*/ 11925 w 64513"/>
                  <a:gd name="connsiteY5" fmla="*/ 1738 h 31044"/>
                  <a:gd name="connsiteX6" fmla="*/ 0 w 64513"/>
                  <a:gd name="connsiteY6" fmla="*/ 15826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513" h="31044">
                    <a:moveTo>
                      <a:pt x="0" y="15826"/>
                    </a:moveTo>
                    <a:cubicBezTo>
                      <a:pt x="0" y="17742"/>
                      <a:pt x="38737" y="3637"/>
                      <a:pt x="51156" y="21830"/>
                    </a:cubicBezTo>
                    <a:cubicBezTo>
                      <a:pt x="63575" y="40022"/>
                      <a:pt x="55926" y="25663"/>
                      <a:pt x="55926" y="25663"/>
                    </a:cubicBezTo>
                    <a:cubicBezTo>
                      <a:pt x="55926" y="25663"/>
                      <a:pt x="66042" y="20284"/>
                      <a:pt x="64316" y="15793"/>
                    </a:cubicBezTo>
                    <a:cubicBezTo>
                      <a:pt x="62671" y="11303"/>
                      <a:pt x="55926" y="5562"/>
                      <a:pt x="44494" y="2692"/>
                    </a:cubicBezTo>
                    <a:cubicBezTo>
                      <a:pt x="32980" y="-179"/>
                      <a:pt x="17683" y="-1141"/>
                      <a:pt x="11925" y="1738"/>
                    </a:cubicBezTo>
                    <a:cubicBezTo>
                      <a:pt x="6168" y="4616"/>
                      <a:pt x="0" y="12956"/>
                      <a:pt x="0" y="15826"/>
                    </a:cubicBezTo>
                    <a:close/>
                  </a:path>
                </a:pathLst>
              </a:custGeom>
              <a:solidFill>
                <a:srgbClr val="2C2D30"/>
              </a:solidFill>
              <a:ln w="822" cap="flat">
                <a:noFill/>
                <a:prstDash val="solid"/>
                <a:miter/>
              </a:ln>
            </p:spPr>
            <p:txBody>
              <a:bodyPr rtlCol="0" anchor="ctr"/>
              <a:lstStyle/>
              <a:p>
                <a:endParaRPr lang="en-US"/>
              </a:p>
            </p:txBody>
          </p:sp>
          <p:sp>
            <p:nvSpPr>
              <p:cNvPr id="769" name="Freeform 768">
                <a:extLst>
                  <a:ext uri="{FF2B5EF4-FFF2-40B4-BE49-F238E27FC236}">
                    <a16:creationId xmlns:a16="http://schemas.microsoft.com/office/drawing/2014/main" id="{E38BF61F-5963-FEF8-6A4D-B6CA29C017DD}"/>
                  </a:ext>
                </a:extLst>
              </p:cNvPr>
              <p:cNvSpPr/>
              <p:nvPr/>
            </p:nvSpPr>
            <p:spPr>
              <a:xfrm>
                <a:off x="10178476" y="4607323"/>
                <a:ext cx="56177" cy="37337"/>
              </a:xfrm>
              <a:custGeom>
                <a:avLst/>
                <a:gdLst>
                  <a:gd name="connsiteX0" fmla="*/ 2679 w 56177"/>
                  <a:gd name="connsiteY0" fmla="*/ 17619 h 37337"/>
                  <a:gd name="connsiteX1" fmla="*/ 7450 w 56177"/>
                  <a:gd name="connsiteY1" fmla="*/ 15390 h 37337"/>
                  <a:gd name="connsiteX2" fmla="*/ 36317 w 56177"/>
                  <a:gd name="connsiteY2" fmla="*/ 19634 h 37337"/>
                  <a:gd name="connsiteX3" fmla="*/ 43719 w 56177"/>
                  <a:gd name="connsiteY3" fmla="*/ 36905 h 37337"/>
                  <a:gd name="connsiteX4" fmla="*/ 56138 w 56177"/>
                  <a:gd name="connsiteY4" fmla="*/ 22809 h 37337"/>
                  <a:gd name="connsiteX5" fmla="*/ 33028 w 56177"/>
                  <a:gd name="connsiteY5" fmla="*/ 2363 h 37337"/>
                  <a:gd name="connsiteX6" fmla="*/ 952 w 56177"/>
                  <a:gd name="connsiteY6" fmla="*/ 12232 h 37337"/>
                  <a:gd name="connsiteX7" fmla="*/ 2679 w 56177"/>
                  <a:gd name="connsiteY7" fmla="*/ 17619 h 37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177" h="37337">
                    <a:moveTo>
                      <a:pt x="2679" y="17619"/>
                    </a:moveTo>
                    <a:cubicBezTo>
                      <a:pt x="4489" y="17520"/>
                      <a:pt x="5722" y="15884"/>
                      <a:pt x="7450" y="15390"/>
                    </a:cubicBezTo>
                    <a:cubicBezTo>
                      <a:pt x="15756" y="13054"/>
                      <a:pt x="28504" y="10686"/>
                      <a:pt x="36317" y="19634"/>
                    </a:cubicBezTo>
                    <a:cubicBezTo>
                      <a:pt x="45529" y="30161"/>
                      <a:pt x="45529" y="34035"/>
                      <a:pt x="43719" y="36905"/>
                    </a:cubicBezTo>
                    <a:cubicBezTo>
                      <a:pt x="41910" y="39776"/>
                      <a:pt x="57043" y="27595"/>
                      <a:pt x="56138" y="22809"/>
                    </a:cubicBezTo>
                    <a:cubicBezTo>
                      <a:pt x="55234" y="18022"/>
                      <a:pt x="49641" y="9065"/>
                      <a:pt x="33028" y="2363"/>
                    </a:cubicBezTo>
                    <a:cubicBezTo>
                      <a:pt x="16414" y="-4340"/>
                      <a:pt x="2762" y="4575"/>
                      <a:pt x="952" y="12232"/>
                    </a:cubicBezTo>
                    <a:cubicBezTo>
                      <a:pt x="-281" y="17208"/>
                      <a:pt x="-857" y="17825"/>
                      <a:pt x="2679" y="17619"/>
                    </a:cubicBezTo>
                    <a:close/>
                  </a:path>
                </a:pathLst>
              </a:custGeom>
              <a:solidFill>
                <a:srgbClr val="2C2D30"/>
              </a:solidFill>
              <a:ln w="822" cap="flat">
                <a:noFill/>
                <a:prstDash val="solid"/>
                <a:miter/>
              </a:ln>
            </p:spPr>
            <p:txBody>
              <a:bodyPr rtlCol="0" anchor="ctr"/>
              <a:lstStyle/>
              <a:p>
                <a:endParaRPr lang="en-US"/>
              </a:p>
            </p:txBody>
          </p:sp>
          <p:sp>
            <p:nvSpPr>
              <p:cNvPr id="770" name="Freeform 769">
                <a:extLst>
                  <a:ext uri="{FF2B5EF4-FFF2-40B4-BE49-F238E27FC236}">
                    <a16:creationId xmlns:a16="http://schemas.microsoft.com/office/drawing/2014/main" id="{84086A24-56C4-7193-CF7F-F613646EE1F3}"/>
                  </a:ext>
                </a:extLst>
              </p:cNvPr>
              <p:cNvSpPr/>
              <p:nvPr/>
            </p:nvSpPr>
            <p:spPr>
              <a:xfrm>
                <a:off x="10300739" y="4631828"/>
                <a:ext cx="64788" cy="29893"/>
              </a:xfrm>
              <a:custGeom>
                <a:avLst/>
                <a:gdLst>
                  <a:gd name="connsiteX0" fmla="*/ 2797 w 64788"/>
                  <a:gd name="connsiteY0" fmla="*/ 29894 h 29893"/>
                  <a:gd name="connsiteX1" fmla="*/ 27717 w 64788"/>
                  <a:gd name="connsiteY1" fmla="*/ 11701 h 29893"/>
                  <a:gd name="connsiteX2" fmla="*/ 64562 w 64788"/>
                  <a:gd name="connsiteY2" fmla="*/ 26382 h 29893"/>
                  <a:gd name="connsiteX3" fmla="*/ 60285 w 64788"/>
                  <a:gd name="connsiteY3" fmla="*/ 4998 h 29893"/>
                  <a:gd name="connsiteX4" fmla="*/ 23933 w 64788"/>
                  <a:gd name="connsiteY4" fmla="*/ 1166 h 29893"/>
                  <a:gd name="connsiteX5" fmla="*/ 0 w 64788"/>
                  <a:gd name="connsiteY5" fmla="*/ 19358 h 29893"/>
                  <a:gd name="connsiteX6" fmla="*/ 2797 w 64788"/>
                  <a:gd name="connsiteY6" fmla="*/ 29894 h 29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788" h="29893">
                    <a:moveTo>
                      <a:pt x="2797" y="29894"/>
                    </a:moveTo>
                    <a:cubicBezTo>
                      <a:pt x="4770" y="26061"/>
                      <a:pt x="14393" y="12400"/>
                      <a:pt x="27717" y="11701"/>
                    </a:cubicBezTo>
                    <a:cubicBezTo>
                      <a:pt x="50005" y="10534"/>
                      <a:pt x="63575" y="23504"/>
                      <a:pt x="64562" y="26382"/>
                    </a:cubicBezTo>
                    <a:cubicBezTo>
                      <a:pt x="65549" y="29261"/>
                      <a:pt x="63164" y="8831"/>
                      <a:pt x="60285" y="4998"/>
                    </a:cubicBezTo>
                    <a:cubicBezTo>
                      <a:pt x="57407" y="1166"/>
                      <a:pt x="44988" y="-1704"/>
                      <a:pt x="23933" y="1166"/>
                    </a:cubicBezTo>
                    <a:cubicBezTo>
                      <a:pt x="2879" y="4036"/>
                      <a:pt x="0" y="15526"/>
                      <a:pt x="0" y="19358"/>
                    </a:cubicBezTo>
                    <a:cubicBezTo>
                      <a:pt x="0" y="23191"/>
                      <a:pt x="2797" y="29894"/>
                      <a:pt x="2797" y="29894"/>
                    </a:cubicBezTo>
                    <a:close/>
                  </a:path>
                </a:pathLst>
              </a:custGeom>
              <a:solidFill>
                <a:srgbClr val="2C2D30"/>
              </a:solidFill>
              <a:ln w="822" cap="flat">
                <a:noFill/>
                <a:prstDash val="solid"/>
                <a:miter/>
              </a:ln>
            </p:spPr>
            <p:txBody>
              <a:bodyPr rtlCol="0" anchor="ctr"/>
              <a:lstStyle/>
              <a:p>
                <a:endParaRPr lang="en-US"/>
              </a:p>
            </p:txBody>
          </p:sp>
          <p:sp>
            <p:nvSpPr>
              <p:cNvPr id="771" name="Freeform 770">
                <a:extLst>
                  <a:ext uri="{FF2B5EF4-FFF2-40B4-BE49-F238E27FC236}">
                    <a16:creationId xmlns:a16="http://schemas.microsoft.com/office/drawing/2014/main" id="{72671A0D-980A-DB62-3BDA-3666832CBB42}"/>
                  </a:ext>
                </a:extLst>
              </p:cNvPr>
              <p:cNvSpPr/>
              <p:nvPr/>
            </p:nvSpPr>
            <p:spPr>
              <a:xfrm>
                <a:off x="10298127" y="4609742"/>
                <a:ext cx="57290" cy="24654"/>
              </a:xfrm>
              <a:custGeom>
                <a:avLst/>
                <a:gdLst>
                  <a:gd name="connsiteX0" fmla="*/ 1625 w 57290"/>
                  <a:gd name="connsiteY0" fmla="*/ 23532 h 24654"/>
                  <a:gd name="connsiteX1" fmla="*/ 5079 w 57290"/>
                  <a:gd name="connsiteY1" fmla="*/ 23712 h 24654"/>
                  <a:gd name="connsiteX2" fmla="*/ 20788 w 57290"/>
                  <a:gd name="connsiteY2" fmla="*/ 12725 h 24654"/>
                  <a:gd name="connsiteX3" fmla="*/ 56482 w 57290"/>
                  <a:gd name="connsiteY3" fmla="*/ 22972 h 24654"/>
                  <a:gd name="connsiteX4" fmla="*/ 56153 w 57290"/>
                  <a:gd name="connsiteY4" fmla="*/ 8900 h 24654"/>
                  <a:gd name="connsiteX5" fmla="*/ 30328 w 57290"/>
                  <a:gd name="connsiteY5" fmla="*/ 281 h 24654"/>
                  <a:gd name="connsiteX6" fmla="*/ 802 w 57290"/>
                  <a:gd name="connsiteY6" fmla="*/ 10685 h 24654"/>
                  <a:gd name="connsiteX7" fmla="*/ 1625 w 57290"/>
                  <a:gd name="connsiteY7" fmla="*/ 23532 h 24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90" h="24654">
                    <a:moveTo>
                      <a:pt x="1625" y="23532"/>
                    </a:moveTo>
                    <a:cubicBezTo>
                      <a:pt x="2282" y="24946"/>
                      <a:pt x="4257" y="25045"/>
                      <a:pt x="5079" y="23712"/>
                    </a:cubicBezTo>
                    <a:cubicBezTo>
                      <a:pt x="6889" y="20694"/>
                      <a:pt x="11166" y="15702"/>
                      <a:pt x="20788" y="12725"/>
                    </a:cubicBezTo>
                    <a:cubicBezTo>
                      <a:pt x="30986" y="9550"/>
                      <a:pt x="54015" y="20505"/>
                      <a:pt x="56482" y="22972"/>
                    </a:cubicBezTo>
                    <a:cubicBezTo>
                      <a:pt x="57962" y="24486"/>
                      <a:pt x="57140" y="11770"/>
                      <a:pt x="56153" y="8900"/>
                    </a:cubicBezTo>
                    <a:cubicBezTo>
                      <a:pt x="55248" y="6030"/>
                      <a:pt x="41843" y="2197"/>
                      <a:pt x="30328" y="281"/>
                    </a:cubicBezTo>
                    <a:cubicBezTo>
                      <a:pt x="18814" y="-1635"/>
                      <a:pt x="2941" y="6737"/>
                      <a:pt x="802" y="10685"/>
                    </a:cubicBezTo>
                    <a:cubicBezTo>
                      <a:pt x="-678" y="13531"/>
                      <a:pt x="63" y="19855"/>
                      <a:pt x="1625" y="23532"/>
                    </a:cubicBezTo>
                    <a:close/>
                  </a:path>
                </a:pathLst>
              </a:custGeom>
              <a:solidFill>
                <a:srgbClr val="2C2D30"/>
              </a:solidFill>
              <a:ln w="822" cap="flat">
                <a:noFill/>
                <a:prstDash val="solid"/>
                <a:miter/>
              </a:ln>
            </p:spPr>
            <p:txBody>
              <a:bodyPr rtlCol="0" anchor="ctr"/>
              <a:lstStyle/>
              <a:p>
                <a:endParaRPr lang="en-US"/>
              </a:p>
            </p:txBody>
          </p:sp>
          <p:sp>
            <p:nvSpPr>
              <p:cNvPr id="772" name="Freeform 771">
                <a:extLst>
                  <a:ext uri="{FF2B5EF4-FFF2-40B4-BE49-F238E27FC236}">
                    <a16:creationId xmlns:a16="http://schemas.microsoft.com/office/drawing/2014/main" id="{57CCD16A-0CC2-0AD0-1000-9AE1EE952A4F}"/>
                  </a:ext>
                </a:extLst>
              </p:cNvPr>
              <p:cNvSpPr/>
              <p:nvPr/>
            </p:nvSpPr>
            <p:spPr>
              <a:xfrm>
                <a:off x="10111689" y="3688666"/>
                <a:ext cx="113709" cy="92110"/>
              </a:xfrm>
              <a:custGeom>
                <a:avLst/>
                <a:gdLst>
                  <a:gd name="connsiteX0" fmla="*/ 31058 w 113709"/>
                  <a:gd name="connsiteY0" fmla="*/ 41527 h 92110"/>
                  <a:gd name="connsiteX1" fmla="*/ 18557 w 113709"/>
                  <a:gd name="connsiteY1" fmla="*/ 51100 h 92110"/>
                  <a:gd name="connsiteX2" fmla="*/ 14773 w 113709"/>
                  <a:gd name="connsiteY2" fmla="*/ 75996 h 92110"/>
                  <a:gd name="connsiteX3" fmla="*/ 13951 w 113709"/>
                  <a:gd name="connsiteY3" fmla="*/ 92058 h 92110"/>
                  <a:gd name="connsiteX4" fmla="*/ 2355 w 113709"/>
                  <a:gd name="connsiteY4" fmla="*/ 66423 h 92110"/>
                  <a:gd name="connsiteX5" fmla="*/ 31058 w 113709"/>
                  <a:gd name="connsiteY5" fmla="*/ 4196 h 92110"/>
                  <a:gd name="connsiteX6" fmla="*/ 100966 w 113709"/>
                  <a:gd name="connsiteY6" fmla="*/ 18556 h 92110"/>
                  <a:gd name="connsiteX7" fmla="*/ 113385 w 113709"/>
                  <a:gd name="connsiteY7" fmla="*/ 72171 h 92110"/>
                  <a:gd name="connsiteX8" fmla="*/ 104749 w 113709"/>
                  <a:gd name="connsiteY8" fmla="*/ 56858 h 92110"/>
                  <a:gd name="connsiteX9" fmla="*/ 94222 w 113709"/>
                  <a:gd name="connsiteY9" fmla="*/ 35795 h 92110"/>
                  <a:gd name="connsiteX10" fmla="*/ 80816 w 113709"/>
                  <a:gd name="connsiteY10" fmla="*/ 25267 h 92110"/>
                  <a:gd name="connsiteX11" fmla="*/ 66506 w 113709"/>
                  <a:gd name="connsiteY11" fmla="*/ 32924 h 92110"/>
                  <a:gd name="connsiteX12" fmla="*/ 53100 w 113709"/>
                  <a:gd name="connsiteY12" fmla="*/ 36757 h 92110"/>
                  <a:gd name="connsiteX13" fmla="*/ 31058 w 113709"/>
                  <a:gd name="connsiteY13" fmla="*/ 41527 h 92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709" h="92110">
                    <a:moveTo>
                      <a:pt x="31058" y="41527"/>
                    </a:moveTo>
                    <a:cubicBezTo>
                      <a:pt x="21436" y="43443"/>
                      <a:pt x="18557" y="44397"/>
                      <a:pt x="18557" y="51100"/>
                    </a:cubicBezTo>
                    <a:cubicBezTo>
                      <a:pt x="18557" y="57803"/>
                      <a:pt x="18557" y="73117"/>
                      <a:pt x="14773" y="75996"/>
                    </a:cubicBezTo>
                    <a:cubicBezTo>
                      <a:pt x="10908" y="78866"/>
                      <a:pt x="17981" y="90882"/>
                      <a:pt x="13951" y="92058"/>
                    </a:cubicBezTo>
                    <a:cubicBezTo>
                      <a:pt x="10003" y="93234"/>
                      <a:pt x="5233" y="74080"/>
                      <a:pt x="2355" y="66423"/>
                    </a:cubicBezTo>
                    <a:cubicBezTo>
                      <a:pt x="-524" y="58766"/>
                      <a:pt x="-7268" y="8983"/>
                      <a:pt x="31058" y="4196"/>
                    </a:cubicBezTo>
                    <a:cubicBezTo>
                      <a:pt x="69302" y="-590"/>
                      <a:pt x="93235" y="-6331"/>
                      <a:pt x="100966" y="18556"/>
                    </a:cubicBezTo>
                    <a:cubicBezTo>
                      <a:pt x="108615" y="43443"/>
                      <a:pt x="115277" y="68339"/>
                      <a:pt x="113385" y="72171"/>
                    </a:cubicBezTo>
                    <a:cubicBezTo>
                      <a:pt x="111494" y="76004"/>
                      <a:pt x="108615" y="62598"/>
                      <a:pt x="104749" y="56858"/>
                    </a:cubicBezTo>
                    <a:cubicBezTo>
                      <a:pt x="100884" y="51117"/>
                      <a:pt x="100884" y="39627"/>
                      <a:pt x="94222" y="35795"/>
                    </a:cubicBezTo>
                    <a:cubicBezTo>
                      <a:pt x="87560" y="31962"/>
                      <a:pt x="85586" y="23351"/>
                      <a:pt x="80816" y="25267"/>
                    </a:cubicBezTo>
                    <a:cubicBezTo>
                      <a:pt x="76046" y="27184"/>
                      <a:pt x="74154" y="31970"/>
                      <a:pt x="66506" y="32924"/>
                    </a:cubicBezTo>
                    <a:cubicBezTo>
                      <a:pt x="58774" y="33878"/>
                      <a:pt x="59761" y="33878"/>
                      <a:pt x="53100" y="36757"/>
                    </a:cubicBezTo>
                    <a:cubicBezTo>
                      <a:pt x="46356" y="39635"/>
                      <a:pt x="31058" y="41527"/>
                      <a:pt x="31058" y="41527"/>
                    </a:cubicBezTo>
                    <a:close/>
                  </a:path>
                </a:pathLst>
              </a:custGeom>
              <a:solidFill>
                <a:srgbClr val="2C2D30"/>
              </a:solidFill>
              <a:ln w="822" cap="flat">
                <a:noFill/>
                <a:prstDash val="solid"/>
                <a:miter/>
              </a:ln>
            </p:spPr>
            <p:txBody>
              <a:bodyPr rtlCol="0" anchor="ctr"/>
              <a:lstStyle/>
              <a:p>
                <a:endParaRPr lang="en-US"/>
              </a:p>
            </p:txBody>
          </p:sp>
          <p:sp>
            <p:nvSpPr>
              <p:cNvPr id="773" name="Freeform 772">
                <a:extLst>
                  <a:ext uri="{FF2B5EF4-FFF2-40B4-BE49-F238E27FC236}">
                    <a16:creationId xmlns:a16="http://schemas.microsoft.com/office/drawing/2014/main" id="{6238C3FC-1BE0-AD61-008B-0B10F2327712}"/>
                  </a:ext>
                </a:extLst>
              </p:cNvPr>
              <p:cNvSpPr/>
              <p:nvPr/>
            </p:nvSpPr>
            <p:spPr>
              <a:xfrm>
                <a:off x="10217260" y="3750945"/>
                <a:ext cx="16477" cy="34624"/>
              </a:xfrm>
              <a:custGeom>
                <a:avLst/>
                <a:gdLst>
                  <a:gd name="connsiteX0" fmla="*/ 0 w 16477"/>
                  <a:gd name="connsiteY0" fmla="*/ 14524 h 34624"/>
                  <a:gd name="connsiteX1" fmla="*/ 13406 w 16477"/>
                  <a:gd name="connsiteY1" fmla="*/ 1118 h 34624"/>
                  <a:gd name="connsiteX2" fmla="*/ 11514 w 16477"/>
                  <a:gd name="connsiteY2" fmla="*/ 29838 h 34624"/>
                  <a:gd name="connsiteX3" fmla="*/ 0 w 16477"/>
                  <a:gd name="connsiteY3" fmla="*/ 34624 h 34624"/>
                  <a:gd name="connsiteX4" fmla="*/ 0 w 16477"/>
                  <a:gd name="connsiteY4" fmla="*/ 14524 h 34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77" h="34624">
                    <a:moveTo>
                      <a:pt x="0" y="14524"/>
                    </a:moveTo>
                    <a:cubicBezTo>
                      <a:pt x="0" y="13570"/>
                      <a:pt x="8636" y="-4623"/>
                      <a:pt x="13406" y="1118"/>
                    </a:cubicBezTo>
                    <a:cubicBezTo>
                      <a:pt x="18176" y="6858"/>
                      <a:pt x="17271" y="25051"/>
                      <a:pt x="11514" y="29838"/>
                    </a:cubicBezTo>
                    <a:cubicBezTo>
                      <a:pt x="5757" y="34624"/>
                      <a:pt x="0" y="34624"/>
                      <a:pt x="0" y="34624"/>
                    </a:cubicBezTo>
                    <a:lnTo>
                      <a:pt x="0" y="14524"/>
                    </a:lnTo>
                    <a:close/>
                  </a:path>
                </a:pathLst>
              </a:custGeom>
              <a:solidFill>
                <a:srgbClr val="845338"/>
              </a:solidFill>
              <a:ln w="822" cap="flat">
                <a:noFill/>
                <a:prstDash val="solid"/>
                <a:miter/>
              </a:ln>
            </p:spPr>
            <p:txBody>
              <a:bodyPr rtlCol="0" anchor="ctr"/>
              <a:lstStyle/>
              <a:p>
                <a:endParaRPr lang="en-US"/>
              </a:p>
            </p:txBody>
          </p:sp>
          <p:sp>
            <p:nvSpPr>
              <p:cNvPr id="774" name="Freeform 773">
                <a:extLst>
                  <a:ext uri="{FF2B5EF4-FFF2-40B4-BE49-F238E27FC236}">
                    <a16:creationId xmlns:a16="http://schemas.microsoft.com/office/drawing/2014/main" id="{B535CF0D-262C-B981-E23A-687FDC3B4F18}"/>
                  </a:ext>
                </a:extLst>
              </p:cNvPr>
              <p:cNvSpPr/>
              <p:nvPr/>
            </p:nvSpPr>
            <p:spPr>
              <a:xfrm>
                <a:off x="10276097" y="3951586"/>
                <a:ext cx="10787" cy="123509"/>
              </a:xfrm>
              <a:custGeom>
                <a:avLst/>
                <a:gdLst>
                  <a:gd name="connsiteX0" fmla="*/ 10249 w 10787"/>
                  <a:gd name="connsiteY0" fmla="*/ 123509 h 123509"/>
                  <a:gd name="connsiteX1" fmla="*/ 2025 w 10787"/>
                  <a:gd name="connsiteY1" fmla="*/ 5077 h 123509"/>
                  <a:gd name="connsiteX2" fmla="*/ 2025 w 10787"/>
                  <a:gd name="connsiteY2" fmla="*/ 57714 h 123509"/>
                  <a:gd name="connsiteX3" fmla="*/ 10249 w 10787"/>
                  <a:gd name="connsiteY3" fmla="*/ 123509 h 123509"/>
                </a:gdLst>
                <a:ahLst/>
                <a:cxnLst>
                  <a:cxn ang="0">
                    <a:pos x="connsiteX0" y="connsiteY0"/>
                  </a:cxn>
                  <a:cxn ang="0">
                    <a:pos x="connsiteX1" y="connsiteY1"/>
                  </a:cxn>
                  <a:cxn ang="0">
                    <a:pos x="connsiteX2" y="connsiteY2"/>
                  </a:cxn>
                  <a:cxn ang="0">
                    <a:pos x="connsiteX3" y="connsiteY3"/>
                  </a:cxn>
                </a:cxnLst>
                <a:rect l="l" t="t" r="r" b="b"/>
                <a:pathLst>
                  <a:path w="10787" h="123509">
                    <a:moveTo>
                      <a:pt x="10249" y="123509"/>
                    </a:moveTo>
                    <a:cubicBezTo>
                      <a:pt x="12716" y="82387"/>
                      <a:pt x="6137" y="27283"/>
                      <a:pt x="2025" y="5077"/>
                    </a:cubicBezTo>
                    <a:cubicBezTo>
                      <a:pt x="-2088" y="-17129"/>
                      <a:pt x="1202" y="39620"/>
                      <a:pt x="2025" y="57714"/>
                    </a:cubicBezTo>
                    <a:cubicBezTo>
                      <a:pt x="2847" y="75807"/>
                      <a:pt x="10249" y="123509"/>
                      <a:pt x="10249" y="123509"/>
                    </a:cubicBezTo>
                    <a:close/>
                  </a:path>
                </a:pathLst>
              </a:custGeom>
              <a:solidFill>
                <a:srgbClr val="988B89"/>
              </a:solidFill>
              <a:ln w="822" cap="flat">
                <a:noFill/>
                <a:prstDash val="solid"/>
                <a:miter/>
              </a:ln>
            </p:spPr>
            <p:txBody>
              <a:bodyPr rtlCol="0" anchor="ctr"/>
              <a:lstStyle/>
              <a:p>
                <a:endParaRPr lang="en-US"/>
              </a:p>
            </p:txBody>
          </p:sp>
          <p:sp>
            <p:nvSpPr>
              <p:cNvPr id="775" name="Freeform 774">
                <a:extLst>
                  <a:ext uri="{FF2B5EF4-FFF2-40B4-BE49-F238E27FC236}">
                    <a16:creationId xmlns:a16="http://schemas.microsoft.com/office/drawing/2014/main" id="{33FCF839-2EDA-47E7-1E9E-B431DA2A6E33}"/>
                  </a:ext>
                </a:extLst>
              </p:cNvPr>
              <p:cNvSpPr/>
              <p:nvPr/>
            </p:nvSpPr>
            <p:spPr>
              <a:xfrm>
                <a:off x="10108416" y="3961466"/>
                <a:ext cx="7454" cy="91554"/>
              </a:xfrm>
              <a:custGeom>
                <a:avLst/>
                <a:gdLst>
                  <a:gd name="connsiteX0" fmla="*/ 446 w 7454"/>
                  <a:gd name="connsiteY0" fmla="*/ 91555 h 91554"/>
                  <a:gd name="connsiteX1" fmla="*/ 7026 w 7454"/>
                  <a:gd name="connsiteY1" fmla="*/ 3923 h 91554"/>
                  <a:gd name="connsiteX2" fmla="*/ 693 w 7454"/>
                  <a:gd name="connsiteY2" fmla="*/ 42315 h 91554"/>
                  <a:gd name="connsiteX3" fmla="*/ 446 w 7454"/>
                  <a:gd name="connsiteY3" fmla="*/ 91555 h 91554"/>
                </a:gdLst>
                <a:ahLst/>
                <a:cxnLst>
                  <a:cxn ang="0">
                    <a:pos x="connsiteX0" y="connsiteY0"/>
                  </a:cxn>
                  <a:cxn ang="0">
                    <a:pos x="connsiteX1" y="connsiteY1"/>
                  </a:cxn>
                  <a:cxn ang="0">
                    <a:pos x="connsiteX2" y="connsiteY2"/>
                  </a:cxn>
                  <a:cxn ang="0">
                    <a:pos x="connsiteX3" y="connsiteY3"/>
                  </a:cxn>
                </a:cxnLst>
                <a:rect l="l" t="t" r="r" b="b"/>
                <a:pathLst>
                  <a:path w="7454" h="91554">
                    <a:moveTo>
                      <a:pt x="446" y="91555"/>
                    </a:moveTo>
                    <a:cubicBezTo>
                      <a:pt x="7601" y="61930"/>
                      <a:pt x="8095" y="20742"/>
                      <a:pt x="7026" y="3923"/>
                    </a:cubicBezTo>
                    <a:cubicBezTo>
                      <a:pt x="5874" y="-12896"/>
                      <a:pt x="2091" y="28991"/>
                      <a:pt x="693" y="42315"/>
                    </a:cubicBezTo>
                    <a:cubicBezTo>
                      <a:pt x="-706" y="55639"/>
                      <a:pt x="446" y="91555"/>
                      <a:pt x="446" y="91555"/>
                    </a:cubicBezTo>
                    <a:close/>
                  </a:path>
                </a:pathLst>
              </a:custGeom>
              <a:solidFill>
                <a:srgbClr val="988B89"/>
              </a:solidFill>
              <a:ln w="822" cap="flat">
                <a:noFill/>
                <a:prstDash val="solid"/>
                <a:miter/>
              </a:ln>
            </p:spPr>
            <p:txBody>
              <a:bodyPr rtlCol="0" anchor="ctr"/>
              <a:lstStyle/>
              <a:p>
                <a:endParaRPr lang="en-US"/>
              </a:p>
            </p:txBody>
          </p:sp>
          <p:sp>
            <p:nvSpPr>
              <p:cNvPr id="776" name="Freeform 775">
                <a:extLst>
                  <a:ext uri="{FF2B5EF4-FFF2-40B4-BE49-F238E27FC236}">
                    <a16:creationId xmlns:a16="http://schemas.microsoft.com/office/drawing/2014/main" id="{5DD03809-2A71-BF53-CAD0-45FEA3B0B062}"/>
                  </a:ext>
                </a:extLst>
              </p:cNvPr>
              <p:cNvSpPr/>
              <p:nvPr/>
            </p:nvSpPr>
            <p:spPr>
              <a:xfrm>
                <a:off x="10258383" y="4208331"/>
                <a:ext cx="25495" cy="19738"/>
              </a:xfrm>
              <a:custGeom>
                <a:avLst/>
                <a:gdLst>
                  <a:gd name="connsiteX0" fmla="*/ 0 w 25495"/>
                  <a:gd name="connsiteY0" fmla="*/ 0 h 19738"/>
                  <a:gd name="connsiteX1" fmla="*/ 25496 w 25495"/>
                  <a:gd name="connsiteY1" fmla="*/ 19739 h 19738"/>
                  <a:gd name="connsiteX2" fmla="*/ 0 w 25495"/>
                  <a:gd name="connsiteY2" fmla="*/ 0 h 19738"/>
                </a:gdLst>
                <a:ahLst/>
                <a:cxnLst>
                  <a:cxn ang="0">
                    <a:pos x="connsiteX0" y="connsiteY0"/>
                  </a:cxn>
                  <a:cxn ang="0">
                    <a:pos x="connsiteX1" y="connsiteY1"/>
                  </a:cxn>
                  <a:cxn ang="0">
                    <a:pos x="connsiteX2" y="connsiteY2"/>
                  </a:cxn>
                </a:cxnLst>
                <a:rect l="l" t="t" r="r" b="b"/>
                <a:pathLst>
                  <a:path w="25495" h="19738">
                    <a:moveTo>
                      <a:pt x="0" y="0"/>
                    </a:moveTo>
                    <a:cubicBezTo>
                      <a:pt x="0" y="0"/>
                      <a:pt x="8224" y="17271"/>
                      <a:pt x="25496" y="19739"/>
                    </a:cubicBezTo>
                    <a:cubicBezTo>
                      <a:pt x="25496" y="19739"/>
                      <a:pt x="16449" y="15626"/>
                      <a:pt x="0" y="0"/>
                    </a:cubicBezTo>
                    <a:close/>
                  </a:path>
                </a:pathLst>
              </a:custGeom>
              <a:solidFill>
                <a:srgbClr val="EFAB50"/>
              </a:solidFill>
              <a:ln w="822" cap="flat">
                <a:noFill/>
                <a:prstDash val="solid"/>
                <a:miter/>
              </a:ln>
            </p:spPr>
            <p:txBody>
              <a:bodyPr rtlCol="0" anchor="ctr"/>
              <a:lstStyle/>
              <a:p>
                <a:endParaRPr lang="en-US"/>
              </a:p>
            </p:txBody>
          </p:sp>
        </p:grpSp>
        <p:grpSp>
          <p:nvGrpSpPr>
            <p:cNvPr id="777" name="Graphic 2">
              <a:extLst>
                <a:ext uri="{FF2B5EF4-FFF2-40B4-BE49-F238E27FC236}">
                  <a16:creationId xmlns:a16="http://schemas.microsoft.com/office/drawing/2014/main" id="{0539B651-95D4-4C31-C768-FE74FC9F4E20}"/>
                </a:ext>
              </a:extLst>
            </p:cNvPr>
            <p:cNvGrpSpPr/>
            <p:nvPr/>
          </p:nvGrpSpPr>
          <p:grpSpPr>
            <a:xfrm>
              <a:off x="30664" y="5078083"/>
              <a:ext cx="9674260" cy="2091199"/>
              <a:chOff x="0" y="2628411"/>
              <a:chExt cx="9674260" cy="2091199"/>
            </a:xfrm>
          </p:grpSpPr>
          <p:grpSp>
            <p:nvGrpSpPr>
              <p:cNvPr id="778" name="Graphic 2">
                <a:extLst>
                  <a:ext uri="{FF2B5EF4-FFF2-40B4-BE49-F238E27FC236}">
                    <a16:creationId xmlns:a16="http://schemas.microsoft.com/office/drawing/2014/main" id="{9861DD31-26DC-56EC-078D-2A50CC8FD274}"/>
                  </a:ext>
                </a:extLst>
              </p:cNvPr>
              <p:cNvGrpSpPr/>
              <p:nvPr/>
            </p:nvGrpSpPr>
            <p:grpSpPr>
              <a:xfrm>
                <a:off x="9120023" y="3185205"/>
                <a:ext cx="499641" cy="1465601"/>
                <a:chOff x="9120023" y="3185205"/>
                <a:chExt cx="499641" cy="1465601"/>
              </a:xfrm>
            </p:grpSpPr>
            <p:sp>
              <p:nvSpPr>
                <p:cNvPr id="779" name="Freeform 778">
                  <a:extLst>
                    <a:ext uri="{FF2B5EF4-FFF2-40B4-BE49-F238E27FC236}">
                      <a16:creationId xmlns:a16="http://schemas.microsoft.com/office/drawing/2014/main" id="{89392946-2FC7-DE0E-8758-934AA8F1FECA}"/>
                    </a:ext>
                  </a:extLst>
                </p:cNvPr>
                <p:cNvSpPr/>
                <p:nvPr/>
              </p:nvSpPr>
              <p:spPr>
                <a:xfrm>
                  <a:off x="9124203" y="3917876"/>
                  <a:ext cx="76470" cy="125622"/>
                </a:xfrm>
                <a:custGeom>
                  <a:avLst/>
                  <a:gdLst>
                    <a:gd name="connsiteX0" fmla="*/ 8579 w 76470"/>
                    <a:gd name="connsiteY0" fmla="*/ 7131 h 125622"/>
                    <a:gd name="connsiteX1" fmla="*/ 518 w 76470"/>
                    <a:gd name="connsiteY1" fmla="*/ 50794 h 125622"/>
                    <a:gd name="connsiteX2" fmla="*/ 11210 w 76470"/>
                    <a:gd name="connsiteY2" fmla="*/ 111828 h 125622"/>
                    <a:gd name="connsiteX3" fmla="*/ 62942 w 76470"/>
                    <a:gd name="connsiteY3" fmla="*/ 124305 h 125622"/>
                    <a:gd name="connsiteX4" fmla="*/ 48220 w 76470"/>
                    <a:gd name="connsiteY4" fmla="*/ 106038 h 125622"/>
                    <a:gd name="connsiteX5" fmla="*/ 39338 w 76470"/>
                    <a:gd name="connsiteY5" fmla="*/ 72178 h 125622"/>
                    <a:gd name="connsiteX6" fmla="*/ 53073 w 76470"/>
                    <a:gd name="connsiteY6" fmla="*/ 79309 h 125622"/>
                    <a:gd name="connsiteX7" fmla="*/ 65574 w 76470"/>
                    <a:gd name="connsiteY7" fmla="*/ 106038 h 125622"/>
                    <a:gd name="connsiteX8" fmla="*/ 75855 w 76470"/>
                    <a:gd name="connsiteY8" fmla="*/ 96235 h 125622"/>
                    <a:gd name="connsiteX9" fmla="*/ 70509 w 76470"/>
                    <a:gd name="connsiteY9" fmla="*/ 64159 h 125622"/>
                    <a:gd name="connsiteX10" fmla="*/ 55787 w 76470"/>
                    <a:gd name="connsiteY10" fmla="*/ 20051 h 125622"/>
                    <a:gd name="connsiteX11" fmla="*/ 45506 w 76470"/>
                    <a:gd name="connsiteY11" fmla="*/ 0 h 125622"/>
                    <a:gd name="connsiteX12" fmla="*/ 8579 w 76470"/>
                    <a:gd name="connsiteY12" fmla="*/ 7131 h 1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470" h="125622">
                      <a:moveTo>
                        <a:pt x="8579" y="7131"/>
                      </a:moveTo>
                      <a:cubicBezTo>
                        <a:pt x="8579" y="7131"/>
                        <a:pt x="3233" y="40991"/>
                        <a:pt x="518" y="50794"/>
                      </a:cubicBezTo>
                      <a:cubicBezTo>
                        <a:pt x="-2113" y="60598"/>
                        <a:pt x="5864" y="104262"/>
                        <a:pt x="11210" y="111828"/>
                      </a:cubicBezTo>
                      <a:cubicBezTo>
                        <a:pt x="16556" y="119403"/>
                        <a:pt x="53073" y="129206"/>
                        <a:pt x="62942" y="124305"/>
                      </a:cubicBezTo>
                      <a:cubicBezTo>
                        <a:pt x="72730" y="119403"/>
                        <a:pt x="53977" y="110496"/>
                        <a:pt x="48220" y="106038"/>
                      </a:cubicBezTo>
                      <a:cubicBezTo>
                        <a:pt x="42381" y="101580"/>
                        <a:pt x="35720" y="81085"/>
                        <a:pt x="39338" y="72178"/>
                      </a:cubicBezTo>
                      <a:cubicBezTo>
                        <a:pt x="42874" y="63271"/>
                        <a:pt x="52662" y="69505"/>
                        <a:pt x="53073" y="79309"/>
                      </a:cubicBezTo>
                      <a:cubicBezTo>
                        <a:pt x="53566" y="89112"/>
                        <a:pt x="58912" y="103809"/>
                        <a:pt x="65574" y="106038"/>
                      </a:cubicBezTo>
                      <a:cubicBezTo>
                        <a:pt x="72236" y="108267"/>
                        <a:pt x="78487" y="106038"/>
                        <a:pt x="75855" y="96235"/>
                      </a:cubicBezTo>
                      <a:cubicBezTo>
                        <a:pt x="73141" y="86431"/>
                        <a:pt x="70509" y="75295"/>
                        <a:pt x="70509" y="64159"/>
                      </a:cubicBezTo>
                      <a:cubicBezTo>
                        <a:pt x="70509" y="53023"/>
                        <a:pt x="65985" y="40103"/>
                        <a:pt x="55787" y="20051"/>
                      </a:cubicBezTo>
                      <a:cubicBezTo>
                        <a:pt x="45506" y="0"/>
                        <a:pt x="45506" y="0"/>
                        <a:pt x="45506" y="0"/>
                      </a:cubicBezTo>
                      <a:lnTo>
                        <a:pt x="8579" y="7131"/>
                      </a:lnTo>
                      <a:close/>
                    </a:path>
                  </a:pathLst>
                </a:custGeom>
                <a:solidFill>
                  <a:srgbClr val="FFD2B3"/>
                </a:solidFill>
                <a:ln w="822" cap="flat">
                  <a:noFill/>
                  <a:prstDash val="solid"/>
                  <a:miter/>
                </a:ln>
              </p:spPr>
              <p:txBody>
                <a:bodyPr rtlCol="0" anchor="ctr"/>
                <a:lstStyle/>
                <a:p>
                  <a:endParaRPr lang="en-US"/>
                </a:p>
              </p:txBody>
            </p:sp>
            <p:sp>
              <p:nvSpPr>
                <p:cNvPr id="780" name="Freeform 779">
                  <a:extLst>
                    <a:ext uri="{FF2B5EF4-FFF2-40B4-BE49-F238E27FC236}">
                      <a16:creationId xmlns:a16="http://schemas.microsoft.com/office/drawing/2014/main" id="{4C557DED-C8B4-3E67-A3D1-7821F1432ED0}"/>
                    </a:ext>
                  </a:extLst>
                </p:cNvPr>
                <p:cNvSpPr/>
                <p:nvPr/>
              </p:nvSpPr>
              <p:spPr>
                <a:xfrm>
                  <a:off x="9205587" y="4531632"/>
                  <a:ext cx="146230" cy="97761"/>
                </a:xfrm>
                <a:custGeom>
                  <a:avLst/>
                  <a:gdLst>
                    <a:gd name="connsiteX0" fmla="*/ 59526 w 146230"/>
                    <a:gd name="connsiteY0" fmla="*/ 8648 h 97761"/>
                    <a:gd name="connsiteX1" fmla="*/ 37238 w 146230"/>
                    <a:gd name="connsiteY1" fmla="*/ 40279 h 97761"/>
                    <a:gd name="connsiteX2" fmla="*/ 1543 w 146230"/>
                    <a:gd name="connsiteY2" fmla="*/ 72355 h 97761"/>
                    <a:gd name="connsiteX3" fmla="*/ 37649 w 146230"/>
                    <a:gd name="connsiteY3" fmla="*/ 97752 h 97761"/>
                    <a:gd name="connsiteX4" fmla="*/ 101389 w 146230"/>
                    <a:gd name="connsiteY4" fmla="*/ 81714 h 97761"/>
                    <a:gd name="connsiteX5" fmla="*/ 145883 w 146230"/>
                    <a:gd name="connsiteY5" fmla="*/ 67009 h 97761"/>
                    <a:gd name="connsiteX6" fmla="*/ 134780 w 146230"/>
                    <a:gd name="connsiteY6" fmla="*/ 3302 h 97761"/>
                    <a:gd name="connsiteX7" fmla="*/ 59526 w 146230"/>
                    <a:gd name="connsiteY7" fmla="*/ 8648 h 97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230" h="97761">
                      <a:moveTo>
                        <a:pt x="59526" y="8648"/>
                      </a:moveTo>
                      <a:cubicBezTo>
                        <a:pt x="59526" y="8648"/>
                        <a:pt x="46120" y="30032"/>
                        <a:pt x="37238" y="40279"/>
                      </a:cubicBezTo>
                      <a:cubicBezTo>
                        <a:pt x="28273" y="50527"/>
                        <a:pt x="3353" y="60775"/>
                        <a:pt x="1543" y="72355"/>
                      </a:cubicBezTo>
                      <a:cubicBezTo>
                        <a:pt x="-183" y="83935"/>
                        <a:pt x="-7750" y="98196"/>
                        <a:pt x="37649" y="97752"/>
                      </a:cubicBezTo>
                      <a:cubicBezTo>
                        <a:pt x="83130" y="97308"/>
                        <a:pt x="94726" y="88845"/>
                        <a:pt x="101389" y="81714"/>
                      </a:cubicBezTo>
                      <a:cubicBezTo>
                        <a:pt x="108050" y="74583"/>
                        <a:pt x="145060" y="71466"/>
                        <a:pt x="145883" y="67009"/>
                      </a:cubicBezTo>
                      <a:cubicBezTo>
                        <a:pt x="146788" y="62551"/>
                        <a:pt x="146788" y="13097"/>
                        <a:pt x="134780" y="3302"/>
                      </a:cubicBezTo>
                      <a:cubicBezTo>
                        <a:pt x="122772" y="-6502"/>
                        <a:pt x="59526" y="8648"/>
                        <a:pt x="59526" y="8648"/>
                      </a:cubicBezTo>
                      <a:close/>
                    </a:path>
                  </a:pathLst>
                </a:custGeom>
                <a:solidFill>
                  <a:srgbClr val="2C2D30"/>
                </a:solidFill>
                <a:ln w="822" cap="flat">
                  <a:noFill/>
                  <a:prstDash val="solid"/>
                  <a:miter/>
                </a:ln>
              </p:spPr>
              <p:txBody>
                <a:bodyPr rtlCol="0" anchor="ctr"/>
                <a:lstStyle/>
                <a:p>
                  <a:endParaRPr lang="en-US"/>
                </a:p>
              </p:txBody>
            </p:sp>
            <p:sp>
              <p:nvSpPr>
                <p:cNvPr id="781" name="Freeform 780">
                  <a:extLst>
                    <a:ext uri="{FF2B5EF4-FFF2-40B4-BE49-F238E27FC236}">
                      <a16:creationId xmlns:a16="http://schemas.microsoft.com/office/drawing/2014/main" id="{D4800FA3-E78E-4589-B039-7A33B09D2F3F}"/>
                    </a:ext>
                  </a:extLst>
                </p:cNvPr>
                <p:cNvSpPr/>
                <p:nvPr/>
              </p:nvSpPr>
              <p:spPr>
                <a:xfrm>
                  <a:off x="9381254" y="4543750"/>
                  <a:ext cx="102564" cy="107056"/>
                </a:xfrm>
                <a:custGeom>
                  <a:avLst/>
                  <a:gdLst>
                    <a:gd name="connsiteX0" fmla="*/ 4594 w 102564"/>
                    <a:gd name="connsiteY0" fmla="*/ 0 h 107056"/>
                    <a:gd name="connsiteX1" fmla="*/ 812 w 102564"/>
                    <a:gd name="connsiteY1" fmla="*/ 70977 h 107056"/>
                    <a:gd name="connsiteX2" fmla="*/ 15369 w 102564"/>
                    <a:gd name="connsiteY2" fmla="*/ 81504 h 107056"/>
                    <a:gd name="connsiteX3" fmla="*/ 26472 w 102564"/>
                    <a:gd name="connsiteY3" fmla="*/ 104673 h 107056"/>
                    <a:gd name="connsiteX4" fmla="*/ 98272 w 102564"/>
                    <a:gd name="connsiteY4" fmla="*/ 100314 h 107056"/>
                    <a:gd name="connsiteX5" fmla="*/ 99998 w 102564"/>
                    <a:gd name="connsiteY5" fmla="*/ 73930 h 107056"/>
                    <a:gd name="connsiteX6" fmla="*/ 76888 w 102564"/>
                    <a:gd name="connsiteY6" fmla="*/ 48088 h 107056"/>
                    <a:gd name="connsiteX7" fmla="*/ 75572 w 102564"/>
                    <a:gd name="connsiteY7" fmla="*/ 14195 h 107056"/>
                    <a:gd name="connsiteX8" fmla="*/ 4594 w 102564"/>
                    <a:gd name="connsiteY8" fmla="*/ 0 h 1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564" h="107056">
                      <a:moveTo>
                        <a:pt x="4594" y="0"/>
                      </a:moveTo>
                      <a:cubicBezTo>
                        <a:pt x="4594" y="0"/>
                        <a:pt x="-2314" y="69201"/>
                        <a:pt x="812" y="70977"/>
                      </a:cubicBezTo>
                      <a:cubicBezTo>
                        <a:pt x="3937" y="72754"/>
                        <a:pt x="15369" y="76603"/>
                        <a:pt x="15369" y="81504"/>
                      </a:cubicBezTo>
                      <a:cubicBezTo>
                        <a:pt x="15369" y="86406"/>
                        <a:pt x="15369" y="100659"/>
                        <a:pt x="26472" y="104673"/>
                      </a:cubicBezTo>
                      <a:cubicBezTo>
                        <a:pt x="37657" y="108686"/>
                        <a:pt x="93337" y="107889"/>
                        <a:pt x="98272" y="100314"/>
                      </a:cubicBezTo>
                      <a:cubicBezTo>
                        <a:pt x="103206" y="92739"/>
                        <a:pt x="104029" y="80608"/>
                        <a:pt x="99998" y="73930"/>
                      </a:cubicBezTo>
                      <a:cubicBezTo>
                        <a:pt x="95969" y="67243"/>
                        <a:pt x="77299" y="54775"/>
                        <a:pt x="76888" y="48088"/>
                      </a:cubicBezTo>
                      <a:cubicBezTo>
                        <a:pt x="76395" y="41402"/>
                        <a:pt x="75572" y="14195"/>
                        <a:pt x="75572" y="14195"/>
                      </a:cubicBezTo>
                      <a:lnTo>
                        <a:pt x="4594" y="0"/>
                      </a:lnTo>
                      <a:close/>
                    </a:path>
                  </a:pathLst>
                </a:custGeom>
                <a:solidFill>
                  <a:srgbClr val="2C2D30"/>
                </a:solidFill>
                <a:ln w="822" cap="flat">
                  <a:noFill/>
                  <a:prstDash val="solid"/>
                  <a:miter/>
                </a:ln>
              </p:spPr>
              <p:txBody>
                <a:bodyPr rtlCol="0" anchor="ctr"/>
                <a:lstStyle/>
                <a:p>
                  <a:endParaRPr lang="en-US"/>
                </a:p>
              </p:txBody>
            </p:sp>
            <p:sp>
              <p:nvSpPr>
                <p:cNvPr id="782" name="Freeform 781">
                  <a:extLst>
                    <a:ext uri="{FF2B5EF4-FFF2-40B4-BE49-F238E27FC236}">
                      <a16:creationId xmlns:a16="http://schemas.microsoft.com/office/drawing/2014/main" id="{E9B7055F-929E-4D5E-BAC0-FCD97A93A14B}"/>
                    </a:ext>
                  </a:extLst>
                </p:cNvPr>
                <p:cNvSpPr/>
                <p:nvPr/>
              </p:nvSpPr>
              <p:spPr>
                <a:xfrm>
                  <a:off x="9186670" y="3858157"/>
                  <a:ext cx="332209" cy="720448"/>
                </a:xfrm>
                <a:custGeom>
                  <a:avLst/>
                  <a:gdLst>
                    <a:gd name="connsiteX0" fmla="*/ 13799 w 332209"/>
                    <a:gd name="connsiteY0" fmla="*/ 18 h 720448"/>
                    <a:gd name="connsiteX1" fmla="*/ 393 w 332209"/>
                    <a:gd name="connsiteY1" fmla="*/ 94640 h 720448"/>
                    <a:gd name="connsiteX2" fmla="*/ 13799 w 332209"/>
                    <a:gd name="connsiteY2" fmla="*/ 208524 h 720448"/>
                    <a:gd name="connsiteX3" fmla="*/ 35183 w 332209"/>
                    <a:gd name="connsiteY3" fmla="*/ 294511 h 720448"/>
                    <a:gd name="connsiteX4" fmla="*/ 51714 w 332209"/>
                    <a:gd name="connsiteY4" fmla="*/ 494555 h 720448"/>
                    <a:gd name="connsiteX5" fmla="*/ 60103 w 332209"/>
                    <a:gd name="connsiteY5" fmla="*/ 648262 h 720448"/>
                    <a:gd name="connsiteX6" fmla="*/ 72604 w 332209"/>
                    <a:gd name="connsiteY6" fmla="*/ 687024 h 720448"/>
                    <a:gd name="connsiteX7" fmla="*/ 118908 w 332209"/>
                    <a:gd name="connsiteY7" fmla="*/ 689697 h 720448"/>
                    <a:gd name="connsiteX8" fmla="*/ 160852 w 332209"/>
                    <a:gd name="connsiteY8" fmla="*/ 689697 h 720448"/>
                    <a:gd name="connsiteX9" fmla="*/ 158632 w 332209"/>
                    <a:gd name="connsiteY9" fmla="*/ 665641 h 720448"/>
                    <a:gd name="connsiteX10" fmla="*/ 164389 w 332209"/>
                    <a:gd name="connsiteY10" fmla="*/ 651388 h 720448"/>
                    <a:gd name="connsiteX11" fmla="*/ 156329 w 332209"/>
                    <a:gd name="connsiteY11" fmla="*/ 603274 h 720448"/>
                    <a:gd name="connsiteX12" fmla="*/ 150983 w 332209"/>
                    <a:gd name="connsiteY12" fmla="*/ 511054 h 720448"/>
                    <a:gd name="connsiteX13" fmla="*/ 145637 w 332209"/>
                    <a:gd name="connsiteY13" fmla="*/ 425511 h 720448"/>
                    <a:gd name="connsiteX14" fmla="*/ 147447 w 332209"/>
                    <a:gd name="connsiteY14" fmla="*/ 393879 h 720448"/>
                    <a:gd name="connsiteX15" fmla="*/ 142101 w 332209"/>
                    <a:gd name="connsiteY15" fmla="*/ 378286 h 720448"/>
                    <a:gd name="connsiteX16" fmla="*/ 153286 w 332209"/>
                    <a:gd name="connsiteY16" fmla="*/ 343537 h 720448"/>
                    <a:gd name="connsiteX17" fmla="*/ 155013 w 332209"/>
                    <a:gd name="connsiteY17" fmla="*/ 226363 h 720448"/>
                    <a:gd name="connsiteX18" fmla="*/ 169735 w 332209"/>
                    <a:gd name="connsiteY18" fmla="*/ 138148 h 720448"/>
                    <a:gd name="connsiteX19" fmla="*/ 173271 w 332209"/>
                    <a:gd name="connsiteY19" fmla="*/ 225919 h 720448"/>
                    <a:gd name="connsiteX20" fmla="*/ 184457 w 332209"/>
                    <a:gd name="connsiteY20" fmla="*/ 339976 h 720448"/>
                    <a:gd name="connsiteX21" fmla="*/ 195560 w 332209"/>
                    <a:gd name="connsiteY21" fmla="*/ 382743 h 720448"/>
                    <a:gd name="connsiteX22" fmla="*/ 188404 w 332209"/>
                    <a:gd name="connsiteY22" fmla="*/ 495460 h 720448"/>
                    <a:gd name="connsiteX23" fmla="*/ 184457 w 332209"/>
                    <a:gd name="connsiteY23" fmla="*/ 652728 h 720448"/>
                    <a:gd name="connsiteX24" fmla="*/ 195560 w 332209"/>
                    <a:gd name="connsiteY24" fmla="*/ 720448 h 720448"/>
                    <a:gd name="connsiteX25" fmla="*/ 244166 w 332209"/>
                    <a:gd name="connsiteY25" fmla="*/ 702182 h 720448"/>
                    <a:gd name="connsiteX26" fmla="*/ 271307 w 332209"/>
                    <a:gd name="connsiteY26" fmla="*/ 715991 h 720448"/>
                    <a:gd name="connsiteX27" fmla="*/ 285124 w 332209"/>
                    <a:gd name="connsiteY27" fmla="*/ 698612 h 720448"/>
                    <a:gd name="connsiteX28" fmla="*/ 283315 w 332209"/>
                    <a:gd name="connsiteY28" fmla="*/ 666537 h 720448"/>
                    <a:gd name="connsiteX29" fmla="*/ 281999 w 332209"/>
                    <a:gd name="connsiteY29" fmla="*/ 625102 h 720448"/>
                    <a:gd name="connsiteX30" fmla="*/ 289154 w 332209"/>
                    <a:gd name="connsiteY30" fmla="*/ 519516 h 720448"/>
                    <a:gd name="connsiteX31" fmla="*/ 305192 w 332209"/>
                    <a:gd name="connsiteY31" fmla="*/ 427295 h 720448"/>
                    <a:gd name="connsiteX32" fmla="*/ 298942 w 332209"/>
                    <a:gd name="connsiteY32" fmla="*/ 392103 h 720448"/>
                    <a:gd name="connsiteX33" fmla="*/ 312759 w 332209"/>
                    <a:gd name="connsiteY33" fmla="*/ 298097 h 720448"/>
                    <a:gd name="connsiteX34" fmla="*/ 324355 w 332209"/>
                    <a:gd name="connsiteY34" fmla="*/ 205424 h 720448"/>
                    <a:gd name="connsiteX35" fmla="*/ 328302 w 332209"/>
                    <a:gd name="connsiteY35" fmla="*/ 29889 h 720448"/>
                    <a:gd name="connsiteX36" fmla="*/ 13799 w 332209"/>
                    <a:gd name="connsiteY36" fmla="*/ 18 h 720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32209" h="720448">
                      <a:moveTo>
                        <a:pt x="13799" y="18"/>
                      </a:moveTo>
                      <a:cubicBezTo>
                        <a:pt x="13799" y="18"/>
                        <a:pt x="-2733" y="53822"/>
                        <a:pt x="393" y="94640"/>
                      </a:cubicBezTo>
                      <a:cubicBezTo>
                        <a:pt x="3518" y="135458"/>
                        <a:pt x="8946" y="170207"/>
                        <a:pt x="13799" y="208524"/>
                      </a:cubicBezTo>
                      <a:cubicBezTo>
                        <a:pt x="18734" y="246842"/>
                        <a:pt x="31646" y="268226"/>
                        <a:pt x="35183" y="294511"/>
                      </a:cubicBezTo>
                      <a:cubicBezTo>
                        <a:pt x="38719" y="320797"/>
                        <a:pt x="53934" y="461583"/>
                        <a:pt x="51714" y="494555"/>
                      </a:cubicBezTo>
                      <a:cubicBezTo>
                        <a:pt x="49411" y="527527"/>
                        <a:pt x="56978" y="637126"/>
                        <a:pt x="60103" y="648262"/>
                      </a:cubicBezTo>
                      <a:cubicBezTo>
                        <a:pt x="63228" y="659398"/>
                        <a:pt x="67669" y="684351"/>
                        <a:pt x="72604" y="687024"/>
                      </a:cubicBezTo>
                      <a:cubicBezTo>
                        <a:pt x="77539" y="689697"/>
                        <a:pt x="93576" y="684351"/>
                        <a:pt x="118908" y="689697"/>
                      </a:cubicBezTo>
                      <a:cubicBezTo>
                        <a:pt x="144322" y="695043"/>
                        <a:pt x="160359" y="694599"/>
                        <a:pt x="160852" y="689697"/>
                      </a:cubicBezTo>
                      <a:cubicBezTo>
                        <a:pt x="161264" y="684795"/>
                        <a:pt x="156329" y="674104"/>
                        <a:pt x="158632" y="665641"/>
                      </a:cubicBezTo>
                      <a:cubicBezTo>
                        <a:pt x="160852" y="657178"/>
                        <a:pt x="163073" y="657178"/>
                        <a:pt x="164389" y="651388"/>
                      </a:cubicBezTo>
                      <a:cubicBezTo>
                        <a:pt x="165705" y="645598"/>
                        <a:pt x="170146" y="634906"/>
                        <a:pt x="156329" y="603274"/>
                      </a:cubicBezTo>
                      <a:cubicBezTo>
                        <a:pt x="142594" y="571643"/>
                        <a:pt x="151476" y="520849"/>
                        <a:pt x="150983" y="511054"/>
                      </a:cubicBezTo>
                      <a:cubicBezTo>
                        <a:pt x="150572" y="501250"/>
                        <a:pt x="148351" y="440216"/>
                        <a:pt x="145637" y="425511"/>
                      </a:cubicBezTo>
                      <a:cubicBezTo>
                        <a:pt x="143005" y="410805"/>
                        <a:pt x="147036" y="403231"/>
                        <a:pt x="147447" y="393879"/>
                      </a:cubicBezTo>
                      <a:cubicBezTo>
                        <a:pt x="147940" y="384520"/>
                        <a:pt x="140291" y="382299"/>
                        <a:pt x="142101" y="378286"/>
                      </a:cubicBezTo>
                      <a:cubicBezTo>
                        <a:pt x="143910" y="374272"/>
                        <a:pt x="151476" y="374272"/>
                        <a:pt x="153286" y="343537"/>
                      </a:cubicBezTo>
                      <a:cubicBezTo>
                        <a:pt x="155013" y="312794"/>
                        <a:pt x="150161" y="237952"/>
                        <a:pt x="155013" y="226363"/>
                      </a:cubicBezTo>
                      <a:cubicBezTo>
                        <a:pt x="159948" y="214783"/>
                        <a:pt x="165294" y="124339"/>
                        <a:pt x="169735" y="138148"/>
                      </a:cubicBezTo>
                      <a:cubicBezTo>
                        <a:pt x="174176" y="151957"/>
                        <a:pt x="167103" y="203195"/>
                        <a:pt x="173271" y="225919"/>
                      </a:cubicBezTo>
                      <a:cubicBezTo>
                        <a:pt x="179522" y="248643"/>
                        <a:pt x="177301" y="326159"/>
                        <a:pt x="184457" y="339976"/>
                      </a:cubicBezTo>
                      <a:cubicBezTo>
                        <a:pt x="191530" y="353793"/>
                        <a:pt x="195560" y="358687"/>
                        <a:pt x="195560" y="382743"/>
                      </a:cubicBezTo>
                      <a:cubicBezTo>
                        <a:pt x="195560" y="406800"/>
                        <a:pt x="188404" y="445562"/>
                        <a:pt x="188404" y="495460"/>
                      </a:cubicBezTo>
                      <a:cubicBezTo>
                        <a:pt x="188404" y="545358"/>
                        <a:pt x="184457" y="622437"/>
                        <a:pt x="184457" y="652728"/>
                      </a:cubicBezTo>
                      <a:cubicBezTo>
                        <a:pt x="184457" y="683019"/>
                        <a:pt x="181743" y="704411"/>
                        <a:pt x="195560" y="720448"/>
                      </a:cubicBezTo>
                      <a:cubicBezTo>
                        <a:pt x="195560" y="720448"/>
                        <a:pt x="224510" y="694607"/>
                        <a:pt x="244166" y="702182"/>
                      </a:cubicBezTo>
                      <a:cubicBezTo>
                        <a:pt x="263740" y="709757"/>
                        <a:pt x="268593" y="711089"/>
                        <a:pt x="271307" y="715991"/>
                      </a:cubicBezTo>
                      <a:cubicBezTo>
                        <a:pt x="273939" y="720893"/>
                        <a:pt x="281999" y="705743"/>
                        <a:pt x="285124" y="698612"/>
                      </a:cubicBezTo>
                      <a:cubicBezTo>
                        <a:pt x="288250" y="691482"/>
                        <a:pt x="293102" y="673660"/>
                        <a:pt x="283315" y="666537"/>
                      </a:cubicBezTo>
                      <a:cubicBezTo>
                        <a:pt x="283315" y="666537"/>
                        <a:pt x="280189" y="642036"/>
                        <a:pt x="281999" y="625102"/>
                      </a:cubicBezTo>
                      <a:cubicBezTo>
                        <a:pt x="283808" y="608176"/>
                        <a:pt x="277969" y="571191"/>
                        <a:pt x="289154" y="519516"/>
                      </a:cubicBezTo>
                      <a:cubicBezTo>
                        <a:pt x="300257" y="467834"/>
                        <a:pt x="306014" y="442437"/>
                        <a:pt x="305192" y="427295"/>
                      </a:cubicBezTo>
                      <a:cubicBezTo>
                        <a:pt x="304288" y="412146"/>
                        <a:pt x="296721" y="400566"/>
                        <a:pt x="298942" y="392103"/>
                      </a:cubicBezTo>
                      <a:cubicBezTo>
                        <a:pt x="301162" y="383640"/>
                        <a:pt x="311853" y="323050"/>
                        <a:pt x="312759" y="298097"/>
                      </a:cubicBezTo>
                      <a:cubicBezTo>
                        <a:pt x="313663" y="273144"/>
                        <a:pt x="324355" y="242853"/>
                        <a:pt x="324355" y="205424"/>
                      </a:cubicBezTo>
                      <a:cubicBezTo>
                        <a:pt x="324355" y="167994"/>
                        <a:pt x="338994" y="61520"/>
                        <a:pt x="328302" y="29889"/>
                      </a:cubicBezTo>
                      <a:cubicBezTo>
                        <a:pt x="317611" y="-1742"/>
                        <a:pt x="13799" y="18"/>
                        <a:pt x="13799" y="18"/>
                      </a:cubicBezTo>
                      <a:close/>
                    </a:path>
                  </a:pathLst>
                </a:custGeom>
                <a:solidFill>
                  <a:srgbClr val="988B89"/>
                </a:solidFill>
                <a:ln w="822" cap="flat">
                  <a:noFill/>
                  <a:prstDash val="solid"/>
                  <a:miter/>
                </a:ln>
              </p:spPr>
              <p:txBody>
                <a:bodyPr rtlCol="0" anchor="ctr"/>
                <a:lstStyle/>
                <a:p>
                  <a:endParaRPr lang="en-US"/>
                </a:p>
              </p:txBody>
            </p:sp>
            <p:sp>
              <p:nvSpPr>
                <p:cNvPr id="783" name="Freeform 782">
                  <a:extLst>
                    <a:ext uri="{FF2B5EF4-FFF2-40B4-BE49-F238E27FC236}">
                      <a16:creationId xmlns:a16="http://schemas.microsoft.com/office/drawing/2014/main" id="{BBA599C6-8E2B-E87F-C986-3820CC1FA868}"/>
                    </a:ext>
                  </a:extLst>
                </p:cNvPr>
                <p:cNvSpPr/>
                <p:nvPr/>
              </p:nvSpPr>
              <p:spPr>
                <a:xfrm>
                  <a:off x="9120023" y="3365180"/>
                  <a:ext cx="499641" cy="566636"/>
                </a:xfrm>
                <a:custGeom>
                  <a:avLst/>
                  <a:gdLst>
                    <a:gd name="connsiteX0" fmla="*/ 499237 w 499641"/>
                    <a:gd name="connsiteY0" fmla="*/ 429732 h 566636"/>
                    <a:gd name="connsiteX1" fmla="*/ 499072 w 499641"/>
                    <a:gd name="connsiteY1" fmla="*/ 430110 h 566636"/>
                    <a:gd name="connsiteX2" fmla="*/ 497839 w 499641"/>
                    <a:gd name="connsiteY2" fmla="*/ 432117 h 566636"/>
                    <a:gd name="connsiteX3" fmla="*/ 489449 w 499641"/>
                    <a:gd name="connsiteY3" fmla="*/ 443541 h 566636"/>
                    <a:gd name="connsiteX4" fmla="*/ 487147 w 499641"/>
                    <a:gd name="connsiteY4" fmla="*/ 468288 h 566636"/>
                    <a:gd name="connsiteX5" fmla="*/ 487147 w 499641"/>
                    <a:gd name="connsiteY5" fmla="*/ 469966 h 566636"/>
                    <a:gd name="connsiteX6" fmla="*/ 489449 w 499641"/>
                    <a:gd name="connsiteY6" fmla="*/ 486316 h 566636"/>
                    <a:gd name="connsiteX7" fmla="*/ 479169 w 499641"/>
                    <a:gd name="connsiteY7" fmla="*/ 529972 h 566636"/>
                    <a:gd name="connsiteX8" fmla="*/ 423489 w 499641"/>
                    <a:gd name="connsiteY8" fmla="*/ 528195 h 566636"/>
                    <a:gd name="connsiteX9" fmla="*/ 420364 w 499641"/>
                    <a:gd name="connsiteY9" fmla="*/ 511261 h 566636"/>
                    <a:gd name="connsiteX10" fmla="*/ 420364 w 499641"/>
                    <a:gd name="connsiteY10" fmla="*/ 493611 h 566636"/>
                    <a:gd name="connsiteX11" fmla="*/ 423078 w 499641"/>
                    <a:gd name="connsiteY11" fmla="*/ 481020 h 566636"/>
                    <a:gd name="connsiteX12" fmla="*/ 423161 w 499641"/>
                    <a:gd name="connsiteY12" fmla="*/ 479350 h 566636"/>
                    <a:gd name="connsiteX13" fmla="*/ 422585 w 499641"/>
                    <a:gd name="connsiteY13" fmla="*/ 473396 h 566636"/>
                    <a:gd name="connsiteX14" fmla="*/ 416087 w 499641"/>
                    <a:gd name="connsiteY14" fmla="*/ 446551 h 566636"/>
                    <a:gd name="connsiteX15" fmla="*/ 415676 w 499641"/>
                    <a:gd name="connsiteY15" fmla="*/ 444939 h 566636"/>
                    <a:gd name="connsiteX16" fmla="*/ 411893 w 499641"/>
                    <a:gd name="connsiteY16" fmla="*/ 423942 h 566636"/>
                    <a:gd name="connsiteX17" fmla="*/ 411070 w 499641"/>
                    <a:gd name="connsiteY17" fmla="*/ 411803 h 566636"/>
                    <a:gd name="connsiteX18" fmla="*/ 410906 w 499641"/>
                    <a:gd name="connsiteY18" fmla="*/ 410158 h 566636"/>
                    <a:gd name="connsiteX19" fmla="*/ 408438 w 499641"/>
                    <a:gd name="connsiteY19" fmla="*/ 376750 h 566636"/>
                    <a:gd name="connsiteX20" fmla="*/ 408274 w 499641"/>
                    <a:gd name="connsiteY20" fmla="*/ 375105 h 566636"/>
                    <a:gd name="connsiteX21" fmla="*/ 406547 w 499641"/>
                    <a:gd name="connsiteY21" fmla="*/ 347306 h 566636"/>
                    <a:gd name="connsiteX22" fmla="*/ 406300 w 499641"/>
                    <a:gd name="connsiteY22" fmla="*/ 341640 h 566636"/>
                    <a:gd name="connsiteX23" fmla="*/ 406218 w 499641"/>
                    <a:gd name="connsiteY23" fmla="*/ 340003 h 566636"/>
                    <a:gd name="connsiteX24" fmla="*/ 405724 w 499641"/>
                    <a:gd name="connsiteY24" fmla="*/ 331680 h 566636"/>
                    <a:gd name="connsiteX25" fmla="*/ 405724 w 499641"/>
                    <a:gd name="connsiteY25" fmla="*/ 331606 h 566636"/>
                    <a:gd name="connsiteX26" fmla="*/ 401694 w 499641"/>
                    <a:gd name="connsiteY26" fmla="*/ 314515 h 566636"/>
                    <a:gd name="connsiteX27" fmla="*/ 401694 w 499641"/>
                    <a:gd name="connsiteY27" fmla="*/ 314787 h 566636"/>
                    <a:gd name="connsiteX28" fmla="*/ 400296 w 499641"/>
                    <a:gd name="connsiteY28" fmla="*/ 340645 h 566636"/>
                    <a:gd name="connsiteX29" fmla="*/ 400214 w 499641"/>
                    <a:gd name="connsiteY29" fmla="*/ 342289 h 566636"/>
                    <a:gd name="connsiteX30" fmla="*/ 400049 w 499641"/>
                    <a:gd name="connsiteY30" fmla="*/ 376010 h 566636"/>
                    <a:gd name="connsiteX31" fmla="*/ 400132 w 499641"/>
                    <a:gd name="connsiteY31" fmla="*/ 377655 h 566636"/>
                    <a:gd name="connsiteX32" fmla="*/ 401694 w 499641"/>
                    <a:gd name="connsiteY32" fmla="*/ 406120 h 566636"/>
                    <a:gd name="connsiteX33" fmla="*/ 402435 w 499641"/>
                    <a:gd name="connsiteY33" fmla="*/ 411112 h 566636"/>
                    <a:gd name="connsiteX34" fmla="*/ 402681 w 499641"/>
                    <a:gd name="connsiteY34" fmla="*/ 412740 h 566636"/>
                    <a:gd name="connsiteX35" fmla="*/ 409754 w 499641"/>
                    <a:gd name="connsiteY35" fmla="*/ 445638 h 566636"/>
                    <a:gd name="connsiteX36" fmla="*/ 409837 w 499641"/>
                    <a:gd name="connsiteY36" fmla="*/ 445786 h 566636"/>
                    <a:gd name="connsiteX37" fmla="*/ 409919 w 499641"/>
                    <a:gd name="connsiteY37" fmla="*/ 449240 h 566636"/>
                    <a:gd name="connsiteX38" fmla="*/ 410083 w 499641"/>
                    <a:gd name="connsiteY38" fmla="*/ 453723 h 566636"/>
                    <a:gd name="connsiteX39" fmla="*/ 410495 w 499641"/>
                    <a:gd name="connsiteY39" fmla="*/ 466660 h 566636"/>
                    <a:gd name="connsiteX40" fmla="*/ 410495 w 499641"/>
                    <a:gd name="connsiteY40" fmla="*/ 466767 h 566636"/>
                    <a:gd name="connsiteX41" fmla="*/ 406712 w 499641"/>
                    <a:gd name="connsiteY41" fmla="*/ 481275 h 566636"/>
                    <a:gd name="connsiteX42" fmla="*/ 406712 w 499641"/>
                    <a:gd name="connsiteY42" fmla="*/ 481341 h 566636"/>
                    <a:gd name="connsiteX43" fmla="*/ 405724 w 499641"/>
                    <a:gd name="connsiteY43" fmla="*/ 483109 h 566636"/>
                    <a:gd name="connsiteX44" fmla="*/ 401201 w 499641"/>
                    <a:gd name="connsiteY44" fmla="*/ 489433 h 566636"/>
                    <a:gd name="connsiteX45" fmla="*/ 402270 w 499641"/>
                    <a:gd name="connsiteY45" fmla="*/ 521747 h 566636"/>
                    <a:gd name="connsiteX46" fmla="*/ 401366 w 499641"/>
                    <a:gd name="connsiteY46" fmla="*/ 533138 h 566636"/>
                    <a:gd name="connsiteX47" fmla="*/ 144597 w 499641"/>
                    <a:gd name="connsiteY47" fmla="*/ 533097 h 566636"/>
                    <a:gd name="connsiteX48" fmla="*/ 74196 w 499641"/>
                    <a:gd name="connsiteY48" fmla="*/ 512602 h 566636"/>
                    <a:gd name="connsiteX49" fmla="*/ 71400 w 499641"/>
                    <a:gd name="connsiteY49" fmla="*/ 501096 h 566636"/>
                    <a:gd name="connsiteX50" fmla="*/ 71482 w 499641"/>
                    <a:gd name="connsiteY50" fmla="*/ 486316 h 566636"/>
                    <a:gd name="connsiteX51" fmla="*/ 71728 w 499641"/>
                    <a:gd name="connsiteY51" fmla="*/ 482829 h 566636"/>
                    <a:gd name="connsiteX52" fmla="*/ 71811 w 499641"/>
                    <a:gd name="connsiteY52" fmla="*/ 481184 h 566636"/>
                    <a:gd name="connsiteX53" fmla="*/ 74278 w 499641"/>
                    <a:gd name="connsiteY53" fmla="*/ 447694 h 566636"/>
                    <a:gd name="connsiteX54" fmla="*/ 74278 w 499641"/>
                    <a:gd name="connsiteY54" fmla="*/ 446033 h 566636"/>
                    <a:gd name="connsiteX55" fmla="*/ 74196 w 499641"/>
                    <a:gd name="connsiteY55" fmla="*/ 445770 h 566636"/>
                    <a:gd name="connsiteX56" fmla="*/ 72880 w 499641"/>
                    <a:gd name="connsiteY56" fmla="*/ 445901 h 566636"/>
                    <a:gd name="connsiteX57" fmla="*/ 72469 w 499641"/>
                    <a:gd name="connsiteY57" fmla="*/ 447505 h 566636"/>
                    <a:gd name="connsiteX58" fmla="*/ 71893 w 499641"/>
                    <a:gd name="connsiteY58" fmla="*/ 449923 h 566636"/>
                    <a:gd name="connsiteX59" fmla="*/ 66465 w 499641"/>
                    <a:gd name="connsiteY59" fmla="*/ 480633 h 566636"/>
                    <a:gd name="connsiteX60" fmla="*/ 66218 w 499641"/>
                    <a:gd name="connsiteY60" fmla="*/ 482253 h 566636"/>
                    <a:gd name="connsiteX61" fmla="*/ 61777 w 499641"/>
                    <a:gd name="connsiteY61" fmla="*/ 520621 h 566636"/>
                    <a:gd name="connsiteX62" fmla="*/ 61777 w 499641"/>
                    <a:gd name="connsiteY62" fmla="*/ 562944 h 566636"/>
                    <a:gd name="connsiteX63" fmla="*/ 5604 w 499641"/>
                    <a:gd name="connsiteY63" fmla="*/ 566061 h 566636"/>
                    <a:gd name="connsiteX64" fmla="*/ 5604 w 499641"/>
                    <a:gd name="connsiteY64" fmla="*/ 520621 h 566636"/>
                    <a:gd name="connsiteX65" fmla="*/ 751 w 499641"/>
                    <a:gd name="connsiteY65" fmla="*/ 484088 h 566636"/>
                    <a:gd name="connsiteX66" fmla="*/ 1985 w 499641"/>
                    <a:gd name="connsiteY66" fmla="*/ 472524 h 566636"/>
                    <a:gd name="connsiteX67" fmla="*/ 2068 w 499641"/>
                    <a:gd name="connsiteY67" fmla="*/ 470863 h 566636"/>
                    <a:gd name="connsiteX68" fmla="*/ 3712 w 499641"/>
                    <a:gd name="connsiteY68" fmla="*/ 437496 h 566636"/>
                    <a:gd name="connsiteX69" fmla="*/ 3794 w 499641"/>
                    <a:gd name="connsiteY69" fmla="*/ 435835 h 566636"/>
                    <a:gd name="connsiteX70" fmla="*/ 4699 w 499641"/>
                    <a:gd name="connsiteY70" fmla="*/ 421713 h 566636"/>
                    <a:gd name="connsiteX71" fmla="*/ 5932 w 499641"/>
                    <a:gd name="connsiteY71" fmla="*/ 402558 h 566636"/>
                    <a:gd name="connsiteX72" fmla="*/ 6015 w 499641"/>
                    <a:gd name="connsiteY72" fmla="*/ 400897 h 566636"/>
                    <a:gd name="connsiteX73" fmla="*/ 7989 w 499641"/>
                    <a:gd name="connsiteY73" fmla="*/ 367563 h 566636"/>
                    <a:gd name="connsiteX74" fmla="*/ 8071 w 499641"/>
                    <a:gd name="connsiteY74" fmla="*/ 365910 h 566636"/>
                    <a:gd name="connsiteX75" fmla="*/ 10539 w 499641"/>
                    <a:gd name="connsiteY75" fmla="*/ 332659 h 566636"/>
                    <a:gd name="connsiteX76" fmla="*/ 10621 w 499641"/>
                    <a:gd name="connsiteY76" fmla="*/ 331005 h 566636"/>
                    <a:gd name="connsiteX77" fmla="*/ 14240 w 499641"/>
                    <a:gd name="connsiteY77" fmla="*/ 297968 h 566636"/>
                    <a:gd name="connsiteX78" fmla="*/ 14486 w 499641"/>
                    <a:gd name="connsiteY78" fmla="*/ 296331 h 566636"/>
                    <a:gd name="connsiteX79" fmla="*/ 22135 w 499641"/>
                    <a:gd name="connsiteY79" fmla="*/ 256870 h 566636"/>
                    <a:gd name="connsiteX80" fmla="*/ 22218 w 499641"/>
                    <a:gd name="connsiteY80" fmla="*/ 256278 h 566636"/>
                    <a:gd name="connsiteX81" fmla="*/ 22711 w 499641"/>
                    <a:gd name="connsiteY81" fmla="*/ 254682 h 566636"/>
                    <a:gd name="connsiteX82" fmla="*/ 30524 w 499641"/>
                    <a:gd name="connsiteY82" fmla="*/ 222854 h 566636"/>
                    <a:gd name="connsiteX83" fmla="*/ 30935 w 499641"/>
                    <a:gd name="connsiteY83" fmla="*/ 221242 h 566636"/>
                    <a:gd name="connsiteX84" fmla="*/ 37597 w 499641"/>
                    <a:gd name="connsiteY84" fmla="*/ 189322 h 566636"/>
                    <a:gd name="connsiteX85" fmla="*/ 37844 w 499641"/>
                    <a:gd name="connsiteY85" fmla="*/ 187694 h 566636"/>
                    <a:gd name="connsiteX86" fmla="*/ 40804 w 499641"/>
                    <a:gd name="connsiteY86" fmla="*/ 167314 h 566636"/>
                    <a:gd name="connsiteX87" fmla="*/ 42449 w 499641"/>
                    <a:gd name="connsiteY87" fmla="*/ 155092 h 566636"/>
                    <a:gd name="connsiteX88" fmla="*/ 42696 w 499641"/>
                    <a:gd name="connsiteY88" fmla="*/ 153456 h 566636"/>
                    <a:gd name="connsiteX89" fmla="*/ 48700 w 499641"/>
                    <a:gd name="connsiteY89" fmla="*/ 121051 h 566636"/>
                    <a:gd name="connsiteX90" fmla="*/ 49111 w 499641"/>
                    <a:gd name="connsiteY90" fmla="*/ 119447 h 566636"/>
                    <a:gd name="connsiteX91" fmla="*/ 58158 w 499641"/>
                    <a:gd name="connsiteY91" fmla="*/ 87462 h 566636"/>
                    <a:gd name="connsiteX92" fmla="*/ 58734 w 499641"/>
                    <a:gd name="connsiteY92" fmla="*/ 85900 h 566636"/>
                    <a:gd name="connsiteX93" fmla="*/ 63504 w 499641"/>
                    <a:gd name="connsiteY93" fmla="*/ 77322 h 566636"/>
                    <a:gd name="connsiteX94" fmla="*/ 83325 w 499641"/>
                    <a:gd name="connsiteY94" fmla="*/ 55979 h 566636"/>
                    <a:gd name="connsiteX95" fmla="*/ 84723 w 499641"/>
                    <a:gd name="connsiteY95" fmla="*/ 54507 h 566636"/>
                    <a:gd name="connsiteX96" fmla="*/ 93359 w 499641"/>
                    <a:gd name="connsiteY96" fmla="*/ 45690 h 566636"/>
                    <a:gd name="connsiteX97" fmla="*/ 109397 w 499641"/>
                    <a:gd name="connsiteY97" fmla="*/ 37458 h 566636"/>
                    <a:gd name="connsiteX98" fmla="*/ 158579 w 499641"/>
                    <a:gd name="connsiteY98" fmla="*/ 19175 h 566636"/>
                    <a:gd name="connsiteX99" fmla="*/ 165981 w 499641"/>
                    <a:gd name="connsiteY99" fmla="*/ 16683 h 566636"/>
                    <a:gd name="connsiteX100" fmla="*/ 196740 w 499641"/>
                    <a:gd name="connsiteY100" fmla="*/ 7372 h 566636"/>
                    <a:gd name="connsiteX101" fmla="*/ 313035 w 499641"/>
                    <a:gd name="connsiteY101" fmla="*/ 1582 h 566636"/>
                    <a:gd name="connsiteX102" fmla="*/ 335981 w 499641"/>
                    <a:gd name="connsiteY102" fmla="*/ 12743 h 566636"/>
                    <a:gd name="connsiteX103" fmla="*/ 336556 w 499641"/>
                    <a:gd name="connsiteY103" fmla="*/ 12949 h 566636"/>
                    <a:gd name="connsiteX104" fmla="*/ 369783 w 499641"/>
                    <a:gd name="connsiteY104" fmla="*/ 21848 h 566636"/>
                    <a:gd name="connsiteX105" fmla="*/ 375376 w 499641"/>
                    <a:gd name="connsiteY105" fmla="*/ 22966 h 566636"/>
                    <a:gd name="connsiteX106" fmla="*/ 394375 w 499641"/>
                    <a:gd name="connsiteY106" fmla="*/ 28337 h 566636"/>
                    <a:gd name="connsiteX107" fmla="*/ 429575 w 499641"/>
                    <a:gd name="connsiteY107" fmla="*/ 51628 h 566636"/>
                    <a:gd name="connsiteX108" fmla="*/ 430809 w 499641"/>
                    <a:gd name="connsiteY108" fmla="*/ 53068 h 566636"/>
                    <a:gd name="connsiteX109" fmla="*/ 438211 w 499641"/>
                    <a:gd name="connsiteY109" fmla="*/ 67074 h 566636"/>
                    <a:gd name="connsiteX110" fmla="*/ 442981 w 499641"/>
                    <a:gd name="connsiteY110" fmla="*/ 84354 h 566636"/>
                    <a:gd name="connsiteX111" fmla="*/ 443392 w 499641"/>
                    <a:gd name="connsiteY111" fmla="*/ 85924 h 566636"/>
                    <a:gd name="connsiteX112" fmla="*/ 452275 w 499641"/>
                    <a:gd name="connsiteY112" fmla="*/ 117654 h 566636"/>
                    <a:gd name="connsiteX113" fmla="*/ 452686 w 499641"/>
                    <a:gd name="connsiteY113" fmla="*/ 119234 h 566636"/>
                    <a:gd name="connsiteX114" fmla="*/ 461075 w 499641"/>
                    <a:gd name="connsiteY114" fmla="*/ 150881 h 566636"/>
                    <a:gd name="connsiteX115" fmla="*/ 461486 w 499641"/>
                    <a:gd name="connsiteY115" fmla="*/ 152469 h 566636"/>
                    <a:gd name="connsiteX116" fmla="*/ 468970 w 499641"/>
                    <a:gd name="connsiteY116" fmla="*/ 184157 h 566636"/>
                    <a:gd name="connsiteX117" fmla="*/ 469299 w 499641"/>
                    <a:gd name="connsiteY117" fmla="*/ 185769 h 566636"/>
                    <a:gd name="connsiteX118" fmla="*/ 474316 w 499641"/>
                    <a:gd name="connsiteY118" fmla="*/ 216768 h 566636"/>
                    <a:gd name="connsiteX119" fmla="*/ 474399 w 499641"/>
                    <a:gd name="connsiteY119" fmla="*/ 217960 h 566636"/>
                    <a:gd name="connsiteX120" fmla="*/ 474563 w 499641"/>
                    <a:gd name="connsiteY120" fmla="*/ 219630 h 566636"/>
                    <a:gd name="connsiteX121" fmla="*/ 477689 w 499641"/>
                    <a:gd name="connsiteY121" fmla="*/ 252330 h 566636"/>
                    <a:gd name="connsiteX122" fmla="*/ 477853 w 499641"/>
                    <a:gd name="connsiteY122" fmla="*/ 253991 h 566636"/>
                    <a:gd name="connsiteX123" fmla="*/ 482047 w 499641"/>
                    <a:gd name="connsiteY123" fmla="*/ 292770 h 566636"/>
                    <a:gd name="connsiteX124" fmla="*/ 482212 w 499641"/>
                    <a:gd name="connsiteY124" fmla="*/ 294407 h 566636"/>
                    <a:gd name="connsiteX125" fmla="*/ 483692 w 499641"/>
                    <a:gd name="connsiteY125" fmla="*/ 311670 h 566636"/>
                    <a:gd name="connsiteX126" fmla="*/ 484515 w 499641"/>
                    <a:gd name="connsiteY126" fmla="*/ 327559 h 566636"/>
                    <a:gd name="connsiteX127" fmla="*/ 484515 w 499641"/>
                    <a:gd name="connsiteY127" fmla="*/ 327568 h 566636"/>
                    <a:gd name="connsiteX128" fmla="*/ 484597 w 499641"/>
                    <a:gd name="connsiteY128" fmla="*/ 329221 h 566636"/>
                    <a:gd name="connsiteX129" fmla="*/ 486489 w 499641"/>
                    <a:gd name="connsiteY129" fmla="*/ 362456 h 566636"/>
                    <a:gd name="connsiteX130" fmla="*/ 486571 w 499641"/>
                    <a:gd name="connsiteY130" fmla="*/ 364109 h 566636"/>
                    <a:gd name="connsiteX131" fmla="*/ 488134 w 499641"/>
                    <a:gd name="connsiteY131" fmla="*/ 397402 h 566636"/>
                    <a:gd name="connsiteX132" fmla="*/ 488216 w 499641"/>
                    <a:gd name="connsiteY132" fmla="*/ 399071 h 566636"/>
                    <a:gd name="connsiteX133" fmla="*/ 488134 w 499641"/>
                    <a:gd name="connsiteY133" fmla="*/ 415479 h 566636"/>
                    <a:gd name="connsiteX134" fmla="*/ 499237 w 499641"/>
                    <a:gd name="connsiteY134" fmla="*/ 429732 h 566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499641" h="566636">
                      <a:moveTo>
                        <a:pt x="499237" y="429732"/>
                      </a:moveTo>
                      <a:cubicBezTo>
                        <a:pt x="499154" y="429864"/>
                        <a:pt x="499154" y="429987"/>
                        <a:pt x="499072" y="430110"/>
                      </a:cubicBezTo>
                      <a:cubicBezTo>
                        <a:pt x="498661" y="430875"/>
                        <a:pt x="498250" y="431533"/>
                        <a:pt x="497839" y="432117"/>
                      </a:cubicBezTo>
                      <a:cubicBezTo>
                        <a:pt x="494713" y="436344"/>
                        <a:pt x="490601" y="436632"/>
                        <a:pt x="489449" y="443541"/>
                      </a:cubicBezTo>
                      <a:cubicBezTo>
                        <a:pt x="488627" y="448245"/>
                        <a:pt x="487229" y="458477"/>
                        <a:pt x="487147" y="468288"/>
                      </a:cubicBezTo>
                      <a:lnTo>
                        <a:pt x="487147" y="469966"/>
                      </a:lnTo>
                      <a:cubicBezTo>
                        <a:pt x="487147" y="476274"/>
                        <a:pt x="487805" y="482262"/>
                        <a:pt x="489449" y="486316"/>
                      </a:cubicBezTo>
                      <a:cubicBezTo>
                        <a:pt x="493891" y="497008"/>
                        <a:pt x="484515" y="533097"/>
                        <a:pt x="479169" y="529972"/>
                      </a:cubicBezTo>
                      <a:cubicBezTo>
                        <a:pt x="473823" y="526855"/>
                        <a:pt x="428424" y="527751"/>
                        <a:pt x="423489" y="528195"/>
                      </a:cubicBezTo>
                      <a:cubicBezTo>
                        <a:pt x="418637" y="528639"/>
                        <a:pt x="420364" y="518392"/>
                        <a:pt x="420364" y="511261"/>
                      </a:cubicBezTo>
                      <a:cubicBezTo>
                        <a:pt x="420364" y="504139"/>
                        <a:pt x="417732" y="497617"/>
                        <a:pt x="420364" y="493611"/>
                      </a:cubicBezTo>
                      <a:cubicBezTo>
                        <a:pt x="422338" y="490634"/>
                        <a:pt x="422502" y="486892"/>
                        <a:pt x="423078" y="481020"/>
                      </a:cubicBezTo>
                      <a:cubicBezTo>
                        <a:pt x="423161" y="480493"/>
                        <a:pt x="423161" y="479942"/>
                        <a:pt x="423161" y="479350"/>
                      </a:cubicBezTo>
                      <a:cubicBezTo>
                        <a:pt x="423242" y="477656"/>
                        <a:pt x="423078" y="475699"/>
                        <a:pt x="422585" y="473396"/>
                      </a:cubicBezTo>
                      <a:cubicBezTo>
                        <a:pt x="421351" y="466767"/>
                        <a:pt x="418554" y="456634"/>
                        <a:pt x="416087" y="446551"/>
                      </a:cubicBezTo>
                      <a:cubicBezTo>
                        <a:pt x="415922" y="446016"/>
                        <a:pt x="415840" y="445474"/>
                        <a:pt x="415676" y="444939"/>
                      </a:cubicBezTo>
                      <a:cubicBezTo>
                        <a:pt x="413866" y="437266"/>
                        <a:pt x="412304" y="429740"/>
                        <a:pt x="411893" y="423942"/>
                      </a:cubicBezTo>
                      <a:cubicBezTo>
                        <a:pt x="411728" y="420882"/>
                        <a:pt x="411399" y="416721"/>
                        <a:pt x="411070" y="411803"/>
                      </a:cubicBezTo>
                      <a:cubicBezTo>
                        <a:pt x="410988" y="411268"/>
                        <a:pt x="410988" y="410717"/>
                        <a:pt x="410906" y="410158"/>
                      </a:cubicBezTo>
                      <a:cubicBezTo>
                        <a:pt x="410248" y="400741"/>
                        <a:pt x="409261" y="388873"/>
                        <a:pt x="408438" y="376750"/>
                      </a:cubicBezTo>
                      <a:cubicBezTo>
                        <a:pt x="408356" y="376207"/>
                        <a:pt x="408356" y="375656"/>
                        <a:pt x="408274" y="375105"/>
                      </a:cubicBezTo>
                      <a:cubicBezTo>
                        <a:pt x="407616" y="365573"/>
                        <a:pt x="407040" y="355950"/>
                        <a:pt x="406547" y="347306"/>
                      </a:cubicBezTo>
                      <a:cubicBezTo>
                        <a:pt x="406464" y="345382"/>
                        <a:pt x="406382" y="343490"/>
                        <a:pt x="406300" y="341640"/>
                      </a:cubicBezTo>
                      <a:cubicBezTo>
                        <a:pt x="406218" y="341089"/>
                        <a:pt x="406218" y="340546"/>
                        <a:pt x="406218" y="340003"/>
                      </a:cubicBezTo>
                      <a:cubicBezTo>
                        <a:pt x="406053" y="337091"/>
                        <a:pt x="405889" y="334303"/>
                        <a:pt x="405724" y="331680"/>
                      </a:cubicBezTo>
                      <a:cubicBezTo>
                        <a:pt x="405724" y="331655"/>
                        <a:pt x="405724" y="331631"/>
                        <a:pt x="405724" y="331606"/>
                      </a:cubicBezTo>
                      <a:cubicBezTo>
                        <a:pt x="403504" y="313158"/>
                        <a:pt x="401201" y="302425"/>
                        <a:pt x="401694" y="314515"/>
                      </a:cubicBezTo>
                      <a:cubicBezTo>
                        <a:pt x="401694" y="314606"/>
                        <a:pt x="401694" y="314696"/>
                        <a:pt x="401694" y="314787"/>
                      </a:cubicBezTo>
                      <a:cubicBezTo>
                        <a:pt x="401036" y="319606"/>
                        <a:pt x="400543" y="329221"/>
                        <a:pt x="400296" y="340645"/>
                      </a:cubicBezTo>
                      <a:cubicBezTo>
                        <a:pt x="400296" y="341187"/>
                        <a:pt x="400214" y="341738"/>
                        <a:pt x="400214" y="342289"/>
                      </a:cubicBezTo>
                      <a:cubicBezTo>
                        <a:pt x="399967" y="352899"/>
                        <a:pt x="399885" y="364898"/>
                        <a:pt x="400049" y="376010"/>
                      </a:cubicBezTo>
                      <a:cubicBezTo>
                        <a:pt x="400132" y="376561"/>
                        <a:pt x="400132" y="377112"/>
                        <a:pt x="400132" y="377655"/>
                      </a:cubicBezTo>
                      <a:cubicBezTo>
                        <a:pt x="400296" y="389070"/>
                        <a:pt x="400790" y="399408"/>
                        <a:pt x="401694" y="406120"/>
                      </a:cubicBezTo>
                      <a:cubicBezTo>
                        <a:pt x="401859" y="407715"/>
                        <a:pt x="402105" y="409385"/>
                        <a:pt x="402435" y="411112"/>
                      </a:cubicBezTo>
                      <a:cubicBezTo>
                        <a:pt x="402517" y="411646"/>
                        <a:pt x="402599" y="412189"/>
                        <a:pt x="402681" y="412740"/>
                      </a:cubicBezTo>
                      <a:cubicBezTo>
                        <a:pt x="404573" y="422889"/>
                        <a:pt x="407616" y="434839"/>
                        <a:pt x="409754" y="445638"/>
                      </a:cubicBezTo>
                      <a:lnTo>
                        <a:pt x="409837" y="445786"/>
                      </a:lnTo>
                      <a:cubicBezTo>
                        <a:pt x="409837" y="446938"/>
                        <a:pt x="409919" y="448089"/>
                        <a:pt x="409919" y="449240"/>
                      </a:cubicBezTo>
                      <a:cubicBezTo>
                        <a:pt x="410001" y="450737"/>
                        <a:pt x="410083" y="452234"/>
                        <a:pt x="410083" y="453723"/>
                      </a:cubicBezTo>
                      <a:cubicBezTo>
                        <a:pt x="410248" y="458106"/>
                        <a:pt x="410413" y="462449"/>
                        <a:pt x="410495" y="466660"/>
                      </a:cubicBezTo>
                      <a:lnTo>
                        <a:pt x="410495" y="466767"/>
                      </a:lnTo>
                      <a:cubicBezTo>
                        <a:pt x="410495" y="471850"/>
                        <a:pt x="409261" y="476866"/>
                        <a:pt x="406712" y="481275"/>
                      </a:cubicBezTo>
                      <a:cubicBezTo>
                        <a:pt x="406712" y="481299"/>
                        <a:pt x="406712" y="481316"/>
                        <a:pt x="406712" y="481341"/>
                      </a:cubicBezTo>
                      <a:cubicBezTo>
                        <a:pt x="406382" y="481974"/>
                        <a:pt x="405971" y="482558"/>
                        <a:pt x="405724" y="483109"/>
                      </a:cubicBezTo>
                      <a:cubicBezTo>
                        <a:pt x="403092" y="487394"/>
                        <a:pt x="401201" y="489433"/>
                        <a:pt x="401201" y="489433"/>
                      </a:cubicBezTo>
                      <a:lnTo>
                        <a:pt x="402270" y="521747"/>
                      </a:lnTo>
                      <a:cubicBezTo>
                        <a:pt x="401530" y="525934"/>
                        <a:pt x="401283" y="529807"/>
                        <a:pt x="401366" y="533138"/>
                      </a:cubicBezTo>
                      <a:cubicBezTo>
                        <a:pt x="384012" y="533722"/>
                        <a:pt x="180456" y="540351"/>
                        <a:pt x="144597" y="533097"/>
                      </a:cubicBezTo>
                      <a:cubicBezTo>
                        <a:pt x="107176" y="525522"/>
                        <a:pt x="81351" y="521509"/>
                        <a:pt x="74196" y="512602"/>
                      </a:cubicBezTo>
                      <a:cubicBezTo>
                        <a:pt x="72551" y="510488"/>
                        <a:pt x="71728" y="506351"/>
                        <a:pt x="71400" y="501096"/>
                      </a:cubicBezTo>
                      <a:cubicBezTo>
                        <a:pt x="71153" y="496761"/>
                        <a:pt x="71235" y="491670"/>
                        <a:pt x="71482" y="486316"/>
                      </a:cubicBezTo>
                      <a:cubicBezTo>
                        <a:pt x="71564" y="485165"/>
                        <a:pt x="71646" y="483997"/>
                        <a:pt x="71728" y="482829"/>
                      </a:cubicBezTo>
                      <a:cubicBezTo>
                        <a:pt x="71811" y="482278"/>
                        <a:pt x="71811" y="481727"/>
                        <a:pt x="71811" y="481184"/>
                      </a:cubicBezTo>
                      <a:cubicBezTo>
                        <a:pt x="72715" y="468305"/>
                        <a:pt x="74360" y="454915"/>
                        <a:pt x="74278" y="447694"/>
                      </a:cubicBezTo>
                      <a:cubicBezTo>
                        <a:pt x="74278" y="447094"/>
                        <a:pt x="74278" y="446535"/>
                        <a:pt x="74278" y="446033"/>
                      </a:cubicBezTo>
                      <a:cubicBezTo>
                        <a:pt x="74196" y="445942"/>
                        <a:pt x="74196" y="445852"/>
                        <a:pt x="74196" y="445770"/>
                      </a:cubicBezTo>
                      <a:cubicBezTo>
                        <a:pt x="74032" y="443516"/>
                        <a:pt x="73620" y="443796"/>
                        <a:pt x="72880" y="445901"/>
                      </a:cubicBezTo>
                      <a:cubicBezTo>
                        <a:pt x="72798" y="446354"/>
                        <a:pt x="72633" y="446888"/>
                        <a:pt x="72469" y="447505"/>
                      </a:cubicBezTo>
                      <a:cubicBezTo>
                        <a:pt x="72304" y="448212"/>
                        <a:pt x="72057" y="449018"/>
                        <a:pt x="71893" y="449923"/>
                      </a:cubicBezTo>
                      <a:cubicBezTo>
                        <a:pt x="70331" y="456626"/>
                        <a:pt x="68275" y="468403"/>
                        <a:pt x="66465" y="480633"/>
                      </a:cubicBezTo>
                      <a:cubicBezTo>
                        <a:pt x="66382" y="481176"/>
                        <a:pt x="66300" y="481711"/>
                        <a:pt x="66218" y="482253"/>
                      </a:cubicBezTo>
                      <a:cubicBezTo>
                        <a:pt x="63915" y="497699"/>
                        <a:pt x="61942" y="513556"/>
                        <a:pt x="61777" y="520621"/>
                      </a:cubicBezTo>
                      <a:cubicBezTo>
                        <a:pt x="61284" y="537999"/>
                        <a:pt x="61777" y="562944"/>
                        <a:pt x="61777" y="562944"/>
                      </a:cubicBezTo>
                      <a:cubicBezTo>
                        <a:pt x="61777" y="562944"/>
                        <a:pt x="17611" y="560271"/>
                        <a:pt x="5604" y="566061"/>
                      </a:cubicBezTo>
                      <a:cubicBezTo>
                        <a:pt x="-6404" y="571859"/>
                        <a:pt x="7825" y="532201"/>
                        <a:pt x="5604" y="520621"/>
                      </a:cubicBezTo>
                      <a:cubicBezTo>
                        <a:pt x="3383" y="509032"/>
                        <a:pt x="-1963" y="506812"/>
                        <a:pt x="751" y="484088"/>
                      </a:cubicBezTo>
                      <a:cubicBezTo>
                        <a:pt x="1492" y="477722"/>
                        <a:pt x="1820" y="474786"/>
                        <a:pt x="1985" y="472524"/>
                      </a:cubicBezTo>
                      <a:cubicBezTo>
                        <a:pt x="1985" y="471940"/>
                        <a:pt x="2068" y="471405"/>
                        <a:pt x="2068" y="470863"/>
                      </a:cubicBezTo>
                      <a:cubicBezTo>
                        <a:pt x="2314" y="466750"/>
                        <a:pt x="2149" y="462523"/>
                        <a:pt x="3712" y="437496"/>
                      </a:cubicBezTo>
                      <a:cubicBezTo>
                        <a:pt x="3712" y="436953"/>
                        <a:pt x="3794" y="436402"/>
                        <a:pt x="3794" y="435835"/>
                      </a:cubicBezTo>
                      <a:cubicBezTo>
                        <a:pt x="4041" y="431698"/>
                        <a:pt x="4370" y="427018"/>
                        <a:pt x="4699" y="421713"/>
                      </a:cubicBezTo>
                      <a:cubicBezTo>
                        <a:pt x="5110" y="415298"/>
                        <a:pt x="5521" y="408908"/>
                        <a:pt x="5932" y="402558"/>
                      </a:cubicBezTo>
                      <a:cubicBezTo>
                        <a:pt x="5932" y="401999"/>
                        <a:pt x="6015" y="401448"/>
                        <a:pt x="6015" y="400897"/>
                      </a:cubicBezTo>
                      <a:cubicBezTo>
                        <a:pt x="6673" y="389638"/>
                        <a:pt x="7331" y="378510"/>
                        <a:pt x="7989" y="367563"/>
                      </a:cubicBezTo>
                      <a:cubicBezTo>
                        <a:pt x="8071" y="367012"/>
                        <a:pt x="8071" y="366461"/>
                        <a:pt x="8071" y="365910"/>
                      </a:cubicBezTo>
                      <a:cubicBezTo>
                        <a:pt x="8811" y="354601"/>
                        <a:pt x="9551" y="343490"/>
                        <a:pt x="10539" y="332659"/>
                      </a:cubicBezTo>
                      <a:cubicBezTo>
                        <a:pt x="10539" y="332108"/>
                        <a:pt x="10621" y="331556"/>
                        <a:pt x="10621" y="331005"/>
                      </a:cubicBezTo>
                      <a:cubicBezTo>
                        <a:pt x="11608" y="319647"/>
                        <a:pt x="12759" y="308602"/>
                        <a:pt x="14240" y="297968"/>
                      </a:cubicBezTo>
                      <a:cubicBezTo>
                        <a:pt x="14322" y="297417"/>
                        <a:pt x="14404" y="296874"/>
                        <a:pt x="14486" y="296331"/>
                      </a:cubicBezTo>
                      <a:cubicBezTo>
                        <a:pt x="16378" y="282407"/>
                        <a:pt x="18845" y="269190"/>
                        <a:pt x="22135" y="256870"/>
                      </a:cubicBezTo>
                      <a:cubicBezTo>
                        <a:pt x="22135" y="256673"/>
                        <a:pt x="22218" y="256475"/>
                        <a:pt x="22218" y="256278"/>
                      </a:cubicBezTo>
                      <a:cubicBezTo>
                        <a:pt x="22381" y="255743"/>
                        <a:pt x="22546" y="255209"/>
                        <a:pt x="22711" y="254682"/>
                      </a:cubicBezTo>
                      <a:cubicBezTo>
                        <a:pt x="25754" y="242823"/>
                        <a:pt x="28386" y="232271"/>
                        <a:pt x="30524" y="222854"/>
                      </a:cubicBezTo>
                      <a:cubicBezTo>
                        <a:pt x="30689" y="222311"/>
                        <a:pt x="30770" y="221776"/>
                        <a:pt x="30935" y="221242"/>
                      </a:cubicBezTo>
                      <a:cubicBezTo>
                        <a:pt x="33814" y="208683"/>
                        <a:pt x="35952" y="198180"/>
                        <a:pt x="37597" y="189322"/>
                      </a:cubicBezTo>
                      <a:lnTo>
                        <a:pt x="37844" y="187694"/>
                      </a:lnTo>
                      <a:cubicBezTo>
                        <a:pt x="39324" y="179601"/>
                        <a:pt x="40229" y="172923"/>
                        <a:pt x="40804" y="167314"/>
                      </a:cubicBezTo>
                      <a:cubicBezTo>
                        <a:pt x="41134" y="164386"/>
                        <a:pt x="41709" y="160159"/>
                        <a:pt x="42449" y="155092"/>
                      </a:cubicBezTo>
                      <a:cubicBezTo>
                        <a:pt x="42531" y="154558"/>
                        <a:pt x="42614" y="154007"/>
                        <a:pt x="42696" y="153456"/>
                      </a:cubicBezTo>
                      <a:cubicBezTo>
                        <a:pt x="44176" y="144220"/>
                        <a:pt x="46232" y="132549"/>
                        <a:pt x="48700" y="121051"/>
                      </a:cubicBezTo>
                      <a:lnTo>
                        <a:pt x="49111" y="119447"/>
                      </a:lnTo>
                      <a:cubicBezTo>
                        <a:pt x="51743" y="107473"/>
                        <a:pt x="54868" y="95818"/>
                        <a:pt x="58158" y="87462"/>
                      </a:cubicBezTo>
                      <a:lnTo>
                        <a:pt x="58734" y="85900"/>
                      </a:lnTo>
                      <a:cubicBezTo>
                        <a:pt x="60297" y="82158"/>
                        <a:pt x="61942" y="79197"/>
                        <a:pt x="63504" y="77322"/>
                      </a:cubicBezTo>
                      <a:cubicBezTo>
                        <a:pt x="69097" y="70800"/>
                        <a:pt x="76992" y="62460"/>
                        <a:pt x="83325" y="55979"/>
                      </a:cubicBezTo>
                      <a:cubicBezTo>
                        <a:pt x="83736" y="55477"/>
                        <a:pt x="84230" y="54984"/>
                        <a:pt x="84723" y="54507"/>
                      </a:cubicBezTo>
                      <a:cubicBezTo>
                        <a:pt x="89740" y="49350"/>
                        <a:pt x="93359" y="45690"/>
                        <a:pt x="93359" y="45690"/>
                      </a:cubicBezTo>
                      <a:cubicBezTo>
                        <a:pt x="95086" y="43922"/>
                        <a:pt x="101090" y="40969"/>
                        <a:pt x="109397" y="37458"/>
                      </a:cubicBezTo>
                      <a:cubicBezTo>
                        <a:pt x="122556" y="31914"/>
                        <a:pt x="141636" y="24989"/>
                        <a:pt x="158579" y="19175"/>
                      </a:cubicBezTo>
                      <a:cubicBezTo>
                        <a:pt x="161128" y="18319"/>
                        <a:pt x="163596" y="17480"/>
                        <a:pt x="165981" y="16683"/>
                      </a:cubicBezTo>
                      <a:cubicBezTo>
                        <a:pt x="181114" y="11616"/>
                        <a:pt x="193533" y="7833"/>
                        <a:pt x="196740" y="7372"/>
                      </a:cubicBezTo>
                      <a:cubicBezTo>
                        <a:pt x="206116" y="6040"/>
                        <a:pt x="308100" y="-3763"/>
                        <a:pt x="313035" y="1582"/>
                      </a:cubicBezTo>
                      <a:cubicBezTo>
                        <a:pt x="315667" y="4436"/>
                        <a:pt x="323891" y="8573"/>
                        <a:pt x="335981" y="12743"/>
                      </a:cubicBezTo>
                      <a:cubicBezTo>
                        <a:pt x="336145" y="12817"/>
                        <a:pt x="336392" y="12883"/>
                        <a:pt x="336556" y="12949"/>
                      </a:cubicBezTo>
                      <a:cubicBezTo>
                        <a:pt x="345686" y="16066"/>
                        <a:pt x="357035" y="19207"/>
                        <a:pt x="369783" y="21848"/>
                      </a:cubicBezTo>
                      <a:cubicBezTo>
                        <a:pt x="371593" y="22234"/>
                        <a:pt x="373484" y="22604"/>
                        <a:pt x="375376" y="22966"/>
                      </a:cubicBezTo>
                      <a:cubicBezTo>
                        <a:pt x="382120" y="24233"/>
                        <a:pt x="388453" y="26067"/>
                        <a:pt x="394375" y="28337"/>
                      </a:cubicBezTo>
                      <a:cubicBezTo>
                        <a:pt x="409425" y="34053"/>
                        <a:pt x="421762" y="42532"/>
                        <a:pt x="429575" y="51628"/>
                      </a:cubicBezTo>
                      <a:lnTo>
                        <a:pt x="430809" y="53068"/>
                      </a:lnTo>
                      <a:cubicBezTo>
                        <a:pt x="434510" y="57698"/>
                        <a:pt x="437059" y="62460"/>
                        <a:pt x="438211" y="67074"/>
                      </a:cubicBezTo>
                      <a:cubicBezTo>
                        <a:pt x="439034" y="70438"/>
                        <a:pt x="440760" y="76491"/>
                        <a:pt x="442981" y="84354"/>
                      </a:cubicBezTo>
                      <a:lnTo>
                        <a:pt x="443392" y="85924"/>
                      </a:lnTo>
                      <a:cubicBezTo>
                        <a:pt x="445942" y="94782"/>
                        <a:pt x="448985" y="105745"/>
                        <a:pt x="452275" y="117654"/>
                      </a:cubicBezTo>
                      <a:lnTo>
                        <a:pt x="452686" y="119234"/>
                      </a:lnTo>
                      <a:cubicBezTo>
                        <a:pt x="455483" y="129374"/>
                        <a:pt x="458361" y="140148"/>
                        <a:pt x="461075" y="150881"/>
                      </a:cubicBezTo>
                      <a:lnTo>
                        <a:pt x="461486" y="152469"/>
                      </a:lnTo>
                      <a:cubicBezTo>
                        <a:pt x="464200" y="163358"/>
                        <a:pt x="466832" y="174165"/>
                        <a:pt x="468970" y="184157"/>
                      </a:cubicBezTo>
                      <a:cubicBezTo>
                        <a:pt x="469053" y="184700"/>
                        <a:pt x="469135" y="185235"/>
                        <a:pt x="469299" y="185769"/>
                      </a:cubicBezTo>
                      <a:cubicBezTo>
                        <a:pt x="471767" y="197785"/>
                        <a:pt x="473658" y="208551"/>
                        <a:pt x="474316" y="216768"/>
                      </a:cubicBezTo>
                      <a:cubicBezTo>
                        <a:pt x="474316" y="217162"/>
                        <a:pt x="474399" y="217557"/>
                        <a:pt x="474399" y="217960"/>
                      </a:cubicBezTo>
                      <a:lnTo>
                        <a:pt x="474563" y="219630"/>
                      </a:lnTo>
                      <a:cubicBezTo>
                        <a:pt x="475468" y="230445"/>
                        <a:pt x="476537" y="241614"/>
                        <a:pt x="477689" y="252330"/>
                      </a:cubicBezTo>
                      <a:lnTo>
                        <a:pt x="477853" y="253991"/>
                      </a:lnTo>
                      <a:cubicBezTo>
                        <a:pt x="479415" y="268483"/>
                        <a:pt x="480896" y="282078"/>
                        <a:pt x="482047" y="292770"/>
                      </a:cubicBezTo>
                      <a:lnTo>
                        <a:pt x="482212" y="294407"/>
                      </a:lnTo>
                      <a:cubicBezTo>
                        <a:pt x="483035" y="302039"/>
                        <a:pt x="483528" y="308051"/>
                        <a:pt x="483692" y="311670"/>
                      </a:cubicBezTo>
                      <a:cubicBezTo>
                        <a:pt x="483774" y="314302"/>
                        <a:pt x="484104" y="320042"/>
                        <a:pt x="484515" y="327559"/>
                      </a:cubicBezTo>
                      <a:lnTo>
                        <a:pt x="484515" y="327568"/>
                      </a:lnTo>
                      <a:lnTo>
                        <a:pt x="484597" y="329221"/>
                      </a:lnTo>
                      <a:cubicBezTo>
                        <a:pt x="485091" y="338654"/>
                        <a:pt x="485830" y="350539"/>
                        <a:pt x="486489" y="362456"/>
                      </a:cubicBezTo>
                      <a:lnTo>
                        <a:pt x="486571" y="364109"/>
                      </a:lnTo>
                      <a:cubicBezTo>
                        <a:pt x="487229" y="376133"/>
                        <a:pt x="487805" y="388059"/>
                        <a:pt x="488134" y="397402"/>
                      </a:cubicBezTo>
                      <a:lnTo>
                        <a:pt x="488216" y="399071"/>
                      </a:lnTo>
                      <a:cubicBezTo>
                        <a:pt x="488545" y="408316"/>
                        <a:pt x="488545" y="414681"/>
                        <a:pt x="488134" y="415479"/>
                      </a:cubicBezTo>
                      <a:cubicBezTo>
                        <a:pt x="486324" y="418596"/>
                        <a:pt x="502362" y="423045"/>
                        <a:pt x="499237" y="429732"/>
                      </a:cubicBezTo>
                      <a:close/>
                    </a:path>
                  </a:pathLst>
                </a:custGeom>
                <a:solidFill>
                  <a:srgbClr val="DF604C"/>
                </a:solidFill>
                <a:ln w="822" cap="flat">
                  <a:noFill/>
                  <a:prstDash val="solid"/>
                  <a:miter/>
                </a:ln>
              </p:spPr>
              <p:txBody>
                <a:bodyPr rtlCol="0" anchor="ctr"/>
                <a:lstStyle/>
                <a:p>
                  <a:endParaRPr lang="en-US"/>
                </a:p>
              </p:txBody>
            </p:sp>
            <p:sp>
              <p:nvSpPr>
                <p:cNvPr id="784" name="Freeform 783">
                  <a:extLst>
                    <a:ext uri="{FF2B5EF4-FFF2-40B4-BE49-F238E27FC236}">
                      <a16:creationId xmlns:a16="http://schemas.microsoft.com/office/drawing/2014/main" id="{61FF2797-0F76-174D-051F-8992D301D82A}"/>
                    </a:ext>
                  </a:extLst>
                </p:cNvPr>
                <p:cNvSpPr/>
                <p:nvPr/>
              </p:nvSpPr>
              <p:spPr>
                <a:xfrm>
                  <a:off x="9316763" y="3320878"/>
                  <a:ext cx="105602" cy="98198"/>
                </a:xfrm>
                <a:custGeom>
                  <a:avLst/>
                  <a:gdLst>
                    <a:gd name="connsiteX0" fmla="*/ 105603 w 105602"/>
                    <a:gd name="connsiteY0" fmla="*/ 54800 h 98198"/>
                    <a:gd name="connsiteX1" fmla="*/ 59957 w 105602"/>
                    <a:gd name="connsiteY1" fmla="*/ 97904 h 98198"/>
                    <a:gd name="connsiteX2" fmla="*/ 4442 w 105602"/>
                    <a:gd name="connsiteY2" fmla="*/ 63698 h 98198"/>
                    <a:gd name="connsiteX3" fmla="*/ 1316 w 105602"/>
                    <a:gd name="connsiteY3" fmla="*/ 28481 h 98198"/>
                    <a:gd name="connsiteX4" fmla="*/ 0 w 105602"/>
                    <a:gd name="connsiteY4" fmla="*/ 11580 h 98198"/>
                    <a:gd name="connsiteX5" fmla="*/ 102477 w 105602"/>
                    <a:gd name="connsiteY5" fmla="*/ 0 h 98198"/>
                    <a:gd name="connsiteX6" fmla="*/ 103793 w 105602"/>
                    <a:gd name="connsiteY6" fmla="*/ 24081 h 98198"/>
                    <a:gd name="connsiteX7" fmla="*/ 105603 w 105602"/>
                    <a:gd name="connsiteY7" fmla="*/ 54800 h 9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602" h="98198">
                      <a:moveTo>
                        <a:pt x="105603" y="54800"/>
                      </a:moveTo>
                      <a:cubicBezTo>
                        <a:pt x="105603" y="54800"/>
                        <a:pt x="63493" y="93891"/>
                        <a:pt x="59957" y="97904"/>
                      </a:cubicBezTo>
                      <a:cubicBezTo>
                        <a:pt x="56420" y="101909"/>
                        <a:pt x="4442" y="63698"/>
                        <a:pt x="4442" y="63698"/>
                      </a:cubicBezTo>
                      <a:cubicBezTo>
                        <a:pt x="4442" y="63698"/>
                        <a:pt x="2632" y="43730"/>
                        <a:pt x="1316" y="28481"/>
                      </a:cubicBezTo>
                      <a:cubicBezTo>
                        <a:pt x="576" y="19739"/>
                        <a:pt x="0" y="12551"/>
                        <a:pt x="0" y="11580"/>
                      </a:cubicBezTo>
                      <a:lnTo>
                        <a:pt x="102477" y="0"/>
                      </a:lnTo>
                      <a:lnTo>
                        <a:pt x="103793" y="24081"/>
                      </a:lnTo>
                      <a:lnTo>
                        <a:pt x="105603" y="54800"/>
                      </a:lnTo>
                      <a:close/>
                    </a:path>
                  </a:pathLst>
                </a:custGeom>
                <a:solidFill>
                  <a:srgbClr val="FFD2B3"/>
                </a:solidFill>
                <a:ln w="822" cap="flat">
                  <a:noFill/>
                  <a:prstDash val="solid"/>
                  <a:miter/>
                </a:ln>
              </p:spPr>
              <p:txBody>
                <a:bodyPr rtlCol="0" anchor="ctr"/>
                <a:lstStyle/>
                <a:p>
                  <a:endParaRPr lang="en-US"/>
                </a:p>
              </p:txBody>
            </p:sp>
            <p:sp>
              <p:nvSpPr>
                <p:cNvPr id="785" name="Freeform 784">
                  <a:extLst>
                    <a:ext uri="{FF2B5EF4-FFF2-40B4-BE49-F238E27FC236}">
                      <a16:creationId xmlns:a16="http://schemas.microsoft.com/office/drawing/2014/main" id="{24C0931A-7B8A-2517-EB36-C39C9482FB14}"/>
                    </a:ext>
                  </a:extLst>
                </p:cNvPr>
                <p:cNvSpPr/>
                <p:nvPr/>
              </p:nvSpPr>
              <p:spPr>
                <a:xfrm>
                  <a:off x="9316763" y="3320878"/>
                  <a:ext cx="103792" cy="57982"/>
                </a:xfrm>
                <a:custGeom>
                  <a:avLst/>
                  <a:gdLst>
                    <a:gd name="connsiteX0" fmla="*/ 103793 w 103792"/>
                    <a:gd name="connsiteY0" fmla="*/ 24073 h 57982"/>
                    <a:gd name="connsiteX1" fmla="*/ 48772 w 103792"/>
                    <a:gd name="connsiteY1" fmla="*/ 57983 h 57982"/>
                    <a:gd name="connsiteX2" fmla="*/ 1316 w 103792"/>
                    <a:gd name="connsiteY2" fmla="*/ 28481 h 57982"/>
                    <a:gd name="connsiteX3" fmla="*/ 0 w 103792"/>
                    <a:gd name="connsiteY3" fmla="*/ 11580 h 57982"/>
                    <a:gd name="connsiteX4" fmla="*/ 102477 w 103792"/>
                    <a:gd name="connsiteY4" fmla="*/ 0 h 57982"/>
                    <a:gd name="connsiteX5" fmla="*/ 103793 w 103792"/>
                    <a:gd name="connsiteY5" fmla="*/ 24073 h 57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792" h="57982">
                      <a:moveTo>
                        <a:pt x="103793" y="24073"/>
                      </a:moveTo>
                      <a:cubicBezTo>
                        <a:pt x="93184" y="41986"/>
                        <a:pt x="69250" y="57983"/>
                        <a:pt x="48772" y="57983"/>
                      </a:cubicBezTo>
                      <a:cubicBezTo>
                        <a:pt x="27470" y="57983"/>
                        <a:pt x="12419" y="45004"/>
                        <a:pt x="1316" y="28481"/>
                      </a:cubicBezTo>
                      <a:cubicBezTo>
                        <a:pt x="576" y="19739"/>
                        <a:pt x="0" y="12551"/>
                        <a:pt x="0" y="11580"/>
                      </a:cubicBezTo>
                      <a:lnTo>
                        <a:pt x="102477" y="0"/>
                      </a:lnTo>
                      <a:lnTo>
                        <a:pt x="103793" y="24073"/>
                      </a:lnTo>
                      <a:close/>
                    </a:path>
                  </a:pathLst>
                </a:custGeom>
                <a:solidFill>
                  <a:srgbClr val="FFD2B3"/>
                </a:solidFill>
                <a:ln w="822" cap="flat">
                  <a:noFill/>
                  <a:prstDash val="solid"/>
                  <a:miter/>
                </a:ln>
              </p:spPr>
              <p:txBody>
                <a:bodyPr rtlCol="0" anchor="ctr"/>
                <a:lstStyle/>
                <a:p>
                  <a:endParaRPr lang="en-US"/>
                </a:p>
              </p:txBody>
            </p:sp>
            <p:sp>
              <p:nvSpPr>
                <p:cNvPr id="786" name="Freeform 785">
                  <a:extLst>
                    <a:ext uri="{FF2B5EF4-FFF2-40B4-BE49-F238E27FC236}">
                      <a16:creationId xmlns:a16="http://schemas.microsoft.com/office/drawing/2014/main" id="{7A3FFCAE-46C5-4F50-07AE-3F7684C83501}"/>
                    </a:ext>
                  </a:extLst>
                </p:cNvPr>
                <p:cNvSpPr/>
                <p:nvPr/>
              </p:nvSpPr>
              <p:spPr>
                <a:xfrm>
                  <a:off x="9296280" y="3185205"/>
                  <a:ext cx="131989" cy="187117"/>
                </a:xfrm>
                <a:custGeom>
                  <a:avLst/>
                  <a:gdLst>
                    <a:gd name="connsiteX0" fmla="*/ 57246 w 131989"/>
                    <a:gd name="connsiteY0" fmla="*/ 2 h 187117"/>
                    <a:gd name="connsiteX1" fmla="*/ 2472 w 131989"/>
                    <a:gd name="connsiteY1" fmla="*/ 41437 h 187117"/>
                    <a:gd name="connsiteX2" fmla="*/ 13986 w 131989"/>
                    <a:gd name="connsiteY2" fmla="*/ 144350 h 187117"/>
                    <a:gd name="connsiteX3" fmla="*/ 69255 w 131989"/>
                    <a:gd name="connsiteY3" fmla="*/ 187117 h 187117"/>
                    <a:gd name="connsiteX4" fmla="*/ 129868 w 131989"/>
                    <a:gd name="connsiteY4" fmla="*/ 136775 h 187117"/>
                    <a:gd name="connsiteX5" fmla="*/ 129868 w 131989"/>
                    <a:gd name="connsiteY5" fmla="*/ 54349 h 187117"/>
                    <a:gd name="connsiteX6" fmla="*/ 57246 w 131989"/>
                    <a:gd name="connsiteY6" fmla="*/ 2 h 187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989" h="187117">
                      <a:moveTo>
                        <a:pt x="57246" y="2"/>
                      </a:moveTo>
                      <a:cubicBezTo>
                        <a:pt x="40469" y="84"/>
                        <a:pt x="8640" y="4460"/>
                        <a:pt x="2472" y="41437"/>
                      </a:cubicBezTo>
                      <a:cubicBezTo>
                        <a:pt x="-3779" y="78414"/>
                        <a:pt x="2472" y="122078"/>
                        <a:pt x="13986" y="144350"/>
                      </a:cubicBezTo>
                      <a:cubicBezTo>
                        <a:pt x="25582" y="166630"/>
                        <a:pt x="42525" y="187117"/>
                        <a:pt x="69255" y="187117"/>
                      </a:cubicBezTo>
                      <a:cubicBezTo>
                        <a:pt x="95984" y="187117"/>
                        <a:pt x="128553" y="159943"/>
                        <a:pt x="129868" y="136775"/>
                      </a:cubicBezTo>
                      <a:cubicBezTo>
                        <a:pt x="131185" y="113607"/>
                        <a:pt x="133899" y="73957"/>
                        <a:pt x="129868" y="54349"/>
                      </a:cubicBezTo>
                      <a:cubicBezTo>
                        <a:pt x="125839" y="34759"/>
                        <a:pt x="124029" y="-310"/>
                        <a:pt x="57246" y="2"/>
                      </a:cubicBezTo>
                      <a:close/>
                    </a:path>
                  </a:pathLst>
                </a:custGeom>
                <a:solidFill>
                  <a:srgbClr val="FFD2B3"/>
                </a:solidFill>
                <a:ln w="822" cap="flat">
                  <a:noFill/>
                  <a:prstDash val="solid"/>
                  <a:miter/>
                </a:ln>
              </p:spPr>
              <p:txBody>
                <a:bodyPr rtlCol="0" anchor="ctr"/>
                <a:lstStyle/>
                <a:p>
                  <a:endParaRPr lang="en-US"/>
                </a:p>
              </p:txBody>
            </p:sp>
            <p:sp>
              <p:nvSpPr>
                <p:cNvPr id="787" name="Freeform 786">
                  <a:extLst>
                    <a:ext uri="{FF2B5EF4-FFF2-40B4-BE49-F238E27FC236}">
                      <a16:creationId xmlns:a16="http://schemas.microsoft.com/office/drawing/2014/main" id="{5EF2B878-4934-B422-2DB1-927B6EC444FC}"/>
                    </a:ext>
                  </a:extLst>
                </p:cNvPr>
                <p:cNvSpPr/>
                <p:nvPr/>
              </p:nvSpPr>
              <p:spPr>
                <a:xfrm>
                  <a:off x="9421200" y="3222258"/>
                  <a:ext cx="15281" cy="52967"/>
                </a:xfrm>
                <a:custGeom>
                  <a:avLst/>
                  <a:gdLst>
                    <a:gd name="connsiteX0" fmla="*/ 1166 w 15281"/>
                    <a:gd name="connsiteY0" fmla="*/ 0 h 52967"/>
                    <a:gd name="connsiteX1" fmla="*/ 8321 w 15281"/>
                    <a:gd name="connsiteY1" fmla="*/ 7279 h 52967"/>
                    <a:gd name="connsiteX2" fmla="*/ 11858 w 15281"/>
                    <a:gd name="connsiteY2" fmla="*/ 25101 h 52967"/>
                    <a:gd name="connsiteX3" fmla="*/ 14078 w 15281"/>
                    <a:gd name="connsiteY3" fmla="*/ 33120 h 52967"/>
                    <a:gd name="connsiteX4" fmla="*/ 14983 w 15281"/>
                    <a:gd name="connsiteY4" fmla="*/ 42924 h 52967"/>
                    <a:gd name="connsiteX5" fmla="*/ 11858 w 15281"/>
                    <a:gd name="connsiteY5" fmla="*/ 52283 h 52967"/>
                    <a:gd name="connsiteX6" fmla="*/ 1577 w 15281"/>
                    <a:gd name="connsiteY6" fmla="*/ 47661 h 52967"/>
                    <a:gd name="connsiteX7" fmla="*/ 1166 w 15281"/>
                    <a:gd name="connsiteY7" fmla="*/ 0 h 5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81" h="52967">
                      <a:moveTo>
                        <a:pt x="1166" y="0"/>
                      </a:moveTo>
                      <a:cubicBezTo>
                        <a:pt x="1166" y="0"/>
                        <a:pt x="7827" y="3717"/>
                        <a:pt x="8321" y="7279"/>
                      </a:cubicBezTo>
                      <a:cubicBezTo>
                        <a:pt x="8732" y="10840"/>
                        <a:pt x="10542" y="21984"/>
                        <a:pt x="11858" y="25101"/>
                      </a:cubicBezTo>
                      <a:cubicBezTo>
                        <a:pt x="13173" y="28218"/>
                        <a:pt x="13667" y="30003"/>
                        <a:pt x="14078" y="33120"/>
                      </a:cubicBezTo>
                      <a:cubicBezTo>
                        <a:pt x="14490" y="36237"/>
                        <a:pt x="15888" y="40695"/>
                        <a:pt x="14983" y="42924"/>
                      </a:cubicBezTo>
                      <a:cubicBezTo>
                        <a:pt x="14078" y="45152"/>
                        <a:pt x="15394" y="49610"/>
                        <a:pt x="11858" y="52283"/>
                      </a:cubicBezTo>
                      <a:cubicBezTo>
                        <a:pt x="8321" y="54956"/>
                        <a:pt x="1906" y="49034"/>
                        <a:pt x="1577" y="47661"/>
                      </a:cubicBezTo>
                      <a:cubicBezTo>
                        <a:pt x="-1713" y="34502"/>
                        <a:pt x="1166" y="0"/>
                        <a:pt x="1166" y="0"/>
                      </a:cubicBezTo>
                      <a:close/>
                    </a:path>
                  </a:pathLst>
                </a:custGeom>
                <a:solidFill>
                  <a:srgbClr val="C1AE9C"/>
                </a:solidFill>
                <a:ln w="822" cap="flat">
                  <a:noFill/>
                  <a:prstDash val="solid"/>
                  <a:miter/>
                </a:ln>
              </p:spPr>
              <p:txBody>
                <a:bodyPr rtlCol="0" anchor="ctr"/>
                <a:lstStyle/>
                <a:p>
                  <a:endParaRPr lang="en-US"/>
                </a:p>
              </p:txBody>
            </p:sp>
            <p:sp>
              <p:nvSpPr>
                <p:cNvPr id="788" name="Freeform 787">
                  <a:extLst>
                    <a:ext uri="{FF2B5EF4-FFF2-40B4-BE49-F238E27FC236}">
                      <a16:creationId xmlns:a16="http://schemas.microsoft.com/office/drawing/2014/main" id="{4048158F-1EC6-06F9-DCA4-C8A7190EEC5D}"/>
                    </a:ext>
                  </a:extLst>
                </p:cNvPr>
                <p:cNvSpPr/>
                <p:nvPr/>
              </p:nvSpPr>
              <p:spPr>
                <a:xfrm>
                  <a:off x="9290688" y="3242622"/>
                  <a:ext cx="13596" cy="42713"/>
                </a:xfrm>
                <a:custGeom>
                  <a:avLst/>
                  <a:gdLst>
                    <a:gd name="connsiteX0" fmla="*/ 6089 w 13596"/>
                    <a:gd name="connsiteY0" fmla="*/ 0 h 42713"/>
                    <a:gd name="connsiteX1" fmla="*/ 2471 w 13596"/>
                    <a:gd name="connsiteY1" fmla="*/ 7863 h 42713"/>
                    <a:gd name="connsiteX2" fmla="*/ 1566 w 13596"/>
                    <a:gd name="connsiteY2" fmla="*/ 16326 h 42713"/>
                    <a:gd name="connsiteX3" fmla="*/ 250 w 13596"/>
                    <a:gd name="connsiteY3" fmla="*/ 26129 h 42713"/>
                    <a:gd name="connsiteX4" fmla="*/ 1155 w 13596"/>
                    <a:gd name="connsiteY4" fmla="*/ 35933 h 42713"/>
                    <a:gd name="connsiteX5" fmla="*/ 4198 w 13596"/>
                    <a:gd name="connsiteY5" fmla="*/ 41723 h 42713"/>
                    <a:gd name="connsiteX6" fmla="*/ 13574 w 13596"/>
                    <a:gd name="connsiteY6" fmla="*/ 41723 h 42713"/>
                    <a:gd name="connsiteX7" fmla="*/ 6089 w 13596"/>
                    <a:gd name="connsiteY7" fmla="*/ 0 h 42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96" h="42713">
                      <a:moveTo>
                        <a:pt x="6089" y="0"/>
                      </a:moveTo>
                      <a:cubicBezTo>
                        <a:pt x="5678" y="888"/>
                        <a:pt x="2471" y="5190"/>
                        <a:pt x="2471" y="7863"/>
                      </a:cubicBezTo>
                      <a:cubicBezTo>
                        <a:pt x="2471" y="10536"/>
                        <a:pt x="1977" y="12764"/>
                        <a:pt x="1566" y="16326"/>
                      </a:cubicBezTo>
                      <a:cubicBezTo>
                        <a:pt x="1155" y="19887"/>
                        <a:pt x="-655" y="22116"/>
                        <a:pt x="250" y="26129"/>
                      </a:cubicBezTo>
                      <a:cubicBezTo>
                        <a:pt x="1155" y="30143"/>
                        <a:pt x="-655" y="31919"/>
                        <a:pt x="1155" y="35933"/>
                      </a:cubicBezTo>
                      <a:cubicBezTo>
                        <a:pt x="2882" y="39946"/>
                        <a:pt x="4198" y="41723"/>
                        <a:pt x="4198" y="41723"/>
                      </a:cubicBezTo>
                      <a:cubicBezTo>
                        <a:pt x="4198" y="41723"/>
                        <a:pt x="13163" y="43952"/>
                        <a:pt x="13574" y="41723"/>
                      </a:cubicBezTo>
                      <a:cubicBezTo>
                        <a:pt x="14067" y="39486"/>
                        <a:pt x="6089" y="0"/>
                        <a:pt x="6089" y="0"/>
                      </a:cubicBezTo>
                      <a:close/>
                    </a:path>
                  </a:pathLst>
                </a:custGeom>
                <a:solidFill>
                  <a:srgbClr val="C1AE9C"/>
                </a:solidFill>
                <a:ln w="822" cap="flat">
                  <a:noFill/>
                  <a:prstDash val="solid"/>
                  <a:miter/>
                </a:ln>
              </p:spPr>
              <p:txBody>
                <a:bodyPr rtlCol="0" anchor="ctr"/>
                <a:lstStyle/>
                <a:p>
                  <a:endParaRPr lang="en-US"/>
                </a:p>
              </p:txBody>
            </p:sp>
            <p:sp>
              <p:nvSpPr>
                <p:cNvPr id="789" name="Freeform 788">
                  <a:extLst>
                    <a:ext uri="{FF2B5EF4-FFF2-40B4-BE49-F238E27FC236}">
                      <a16:creationId xmlns:a16="http://schemas.microsoft.com/office/drawing/2014/main" id="{71324560-06AE-D133-8854-35166431A6F3}"/>
                    </a:ext>
                  </a:extLst>
                </p:cNvPr>
                <p:cNvSpPr/>
                <p:nvPr/>
              </p:nvSpPr>
              <p:spPr>
                <a:xfrm>
                  <a:off x="9423188" y="3266787"/>
                  <a:ext cx="18393" cy="52684"/>
                </a:xfrm>
                <a:custGeom>
                  <a:avLst/>
                  <a:gdLst>
                    <a:gd name="connsiteX0" fmla="*/ 0 w 18393"/>
                    <a:gd name="connsiteY0" fmla="*/ 13067 h 52684"/>
                    <a:gd name="connsiteX1" fmla="*/ 15626 w 18393"/>
                    <a:gd name="connsiteY1" fmla="*/ 1964 h 52684"/>
                    <a:gd name="connsiteX2" fmla="*/ 11679 w 18393"/>
                    <a:gd name="connsiteY2" fmla="*/ 49189 h 52684"/>
                    <a:gd name="connsiteX3" fmla="*/ 1398 w 18393"/>
                    <a:gd name="connsiteY3" fmla="*/ 51418 h 52684"/>
                    <a:gd name="connsiteX4" fmla="*/ 0 w 18393"/>
                    <a:gd name="connsiteY4" fmla="*/ 13067 h 52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93" h="52684">
                      <a:moveTo>
                        <a:pt x="0" y="13067"/>
                      </a:moveTo>
                      <a:cubicBezTo>
                        <a:pt x="0" y="13067"/>
                        <a:pt x="12090" y="-6054"/>
                        <a:pt x="15626" y="1964"/>
                      </a:cubicBezTo>
                      <a:cubicBezTo>
                        <a:pt x="19246" y="9983"/>
                        <a:pt x="20561" y="42955"/>
                        <a:pt x="11679" y="49189"/>
                      </a:cubicBezTo>
                      <a:cubicBezTo>
                        <a:pt x="2714" y="55424"/>
                        <a:pt x="1398" y="51418"/>
                        <a:pt x="1398" y="51418"/>
                      </a:cubicBezTo>
                      <a:lnTo>
                        <a:pt x="0" y="13067"/>
                      </a:lnTo>
                      <a:close/>
                    </a:path>
                  </a:pathLst>
                </a:custGeom>
                <a:solidFill>
                  <a:srgbClr val="FFD2B3"/>
                </a:solidFill>
                <a:ln w="822" cap="flat">
                  <a:noFill/>
                  <a:prstDash val="solid"/>
                  <a:miter/>
                </a:ln>
              </p:spPr>
              <p:txBody>
                <a:bodyPr rtlCol="0" anchor="ctr"/>
                <a:lstStyle/>
                <a:p>
                  <a:endParaRPr lang="en-US"/>
                </a:p>
              </p:txBody>
            </p:sp>
            <p:sp>
              <p:nvSpPr>
                <p:cNvPr id="790" name="Freeform 789">
                  <a:extLst>
                    <a:ext uri="{FF2B5EF4-FFF2-40B4-BE49-F238E27FC236}">
                      <a16:creationId xmlns:a16="http://schemas.microsoft.com/office/drawing/2014/main" id="{27EB85EE-5C08-B649-9FFC-AD1BFE687C7C}"/>
                    </a:ext>
                  </a:extLst>
                </p:cNvPr>
                <p:cNvSpPr/>
                <p:nvPr/>
              </p:nvSpPr>
              <p:spPr>
                <a:xfrm>
                  <a:off x="9290868" y="3280782"/>
                  <a:ext cx="19644" cy="42825"/>
                </a:xfrm>
                <a:custGeom>
                  <a:avLst/>
                  <a:gdLst>
                    <a:gd name="connsiteX0" fmla="*/ 15944 w 19644"/>
                    <a:gd name="connsiteY0" fmla="*/ 2855 h 42825"/>
                    <a:gd name="connsiteX1" fmla="*/ 71 w 19644"/>
                    <a:gd name="connsiteY1" fmla="*/ 2222 h 42825"/>
                    <a:gd name="connsiteX2" fmla="*/ 12078 w 19644"/>
                    <a:gd name="connsiteY2" fmla="*/ 42769 h 42825"/>
                    <a:gd name="connsiteX3" fmla="*/ 19645 w 19644"/>
                    <a:gd name="connsiteY3" fmla="*/ 33862 h 42825"/>
                    <a:gd name="connsiteX4" fmla="*/ 15944 w 19644"/>
                    <a:gd name="connsiteY4" fmla="*/ 2855 h 4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4" h="42825">
                      <a:moveTo>
                        <a:pt x="15944" y="2855"/>
                      </a:moveTo>
                      <a:cubicBezTo>
                        <a:pt x="15944" y="2855"/>
                        <a:pt x="975" y="-3124"/>
                        <a:pt x="71" y="2222"/>
                      </a:cubicBezTo>
                      <a:cubicBezTo>
                        <a:pt x="-834" y="7568"/>
                        <a:pt x="7144" y="41872"/>
                        <a:pt x="12078" y="42769"/>
                      </a:cubicBezTo>
                      <a:cubicBezTo>
                        <a:pt x="17013" y="43657"/>
                        <a:pt x="19645" y="33862"/>
                        <a:pt x="19645" y="33862"/>
                      </a:cubicBezTo>
                      <a:lnTo>
                        <a:pt x="15944" y="2855"/>
                      </a:lnTo>
                      <a:close/>
                    </a:path>
                  </a:pathLst>
                </a:custGeom>
                <a:solidFill>
                  <a:srgbClr val="FFD2B3"/>
                </a:solidFill>
                <a:ln w="822" cap="flat">
                  <a:noFill/>
                  <a:prstDash val="solid"/>
                  <a:miter/>
                </a:ln>
              </p:spPr>
              <p:txBody>
                <a:bodyPr rtlCol="0" anchor="ctr"/>
                <a:lstStyle/>
                <a:p>
                  <a:endParaRPr lang="en-US"/>
                </a:p>
              </p:txBody>
            </p:sp>
            <p:sp>
              <p:nvSpPr>
                <p:cNvPr id="791" name="Freeform 790">
                  <a:extLst>
                    <a:ext uri="{FF2B5EF4-FFF2-40B4-BE49-F238E27FC236}">
                      <a16:creationId xmlns:a16="http://schemas.microsoft.com/office/drawing/2014/main" id="{70882C0B-21F9-E34E-9C5A-D9EAC0DF98A5}"/>
                    </a:ext>
                  </a:extLst>
                </p:cNvPr>
                <p:cNvSpPr/>
                <p:nvPr/>
              </p:nvSpPr>
              <p:spPr>
                <a:xfrm>
                  <a:off x="9347441" y="3410418"/>
                  <a:ext cx="53211" cy="15980"/>
                </a:xfrm>
                <a:custGeom>
                  <a:avLst/>
                  <a:gdLst>
                    <a:gd name="connsiteX0" fmla="*/ 9129 w 53211"/>
                    <a:gd name="connsiteY0" fmla="*/ 1406 h 15980"/>
                    <a:gd name="connsiteX1" fmla="*/ 35694 w 53211"/>
                    <a:gd name="connsiteY1" fmla="*/ 0 h 15980"/>
                    <a:gd name="connsiteX2" fmla="*/ 53212 w 53211"/>
                    <a:gd name="connsiteY2" fmla="*/ 15766 h 15980"/>
                    <a:gd name="connsiteX3" fmla="*/ 0 w 53211"/>
                    <a:gd name="connsiteY3" fmla="*/ 15980 h 15980"/>
                  </a:gdLst>
                  <a:ahLst/>
                  <a:cxnLst>
                    <a:cxn ang="0">
                      <a:pos x="connsiteX0" y="connsiteY0"/>
                    </a:cxn>
                    <a:cxn ang="0">
                      <a:pos x="connsiteX1" y="connsiteY1"/>
                    </a:cxn>
                    <a:cxn ang="0">
                      <a:pos x="connsiteX2" y="connsiteY2"/>
                    </a:cxn>
                    <a:cxn ang="0">
                      <a:pos x="connsiteX3" y="connsiteY3"/>
                    </a:cxn>
                  </a:cxnLst>
                  <a:rect l="l" t="t" r="r" b="b"/>
                  <a:pathLst>
                    <a:path w="53211" h="15980">
                      <a:moveTo>
                        <a:pt x="9129" y="1406"/>
                      </a:moveTo>
                      <a:lnTo>
                        <a:pt x="35694" y="0"/>
                      </a:lnTo>
                      <a:lnTo>
                        <a:pt x="53212" y="15766"/>
                      </a:lnTo>
                      <a:lnTo>
                        <a:pt x="0" y="15980"/>
                      </a:lnTo>
                      <a:close/>
                    </a:path>
                  </a:pathLst>
                </a:custGeom>
                <a:solidFill>
                  <a:srgbClr val="FFFFFF"/>
                </a:solidFill>
                <a:ln w="822" cap="flat">
                  <a:noFill/>
                  <a:prstDash val="solid"/>
                  <a:miter/>
                </a:ln>
              </p:spPr>
              <p:txBody>
                <a:bodyPr rtlCol="0" anchor="ctr"/>
                <a:lstStyle/>
                <a:p>
                  <a:endParaRPr lang="en-US"/>
                </a:p>
              </p:txBody>
            </p:sp>
            <p:sp>
              <p:nvSpPr>
                <p:cNvPr id="792" name="Freeform 791">
                  <a:extLst>
                    <a:ext uri="{FF2B5EF4-FFF2-40B4-BE49-F238E27FC236}">
                      <a16:creationId xmlns:a16="http://schemas.microsoft.com/office/drawing/2014/main" id="{3373FC44-7836-8730-3FCA-7A9CB21C5E6F}"/>
                    </a:ext>
                  </a:extLst>
                </p:cNvPr>
                <p:cNvSpPr/>
                <p:nvPr/>
              </p:nvSpPr>
              <p:spPr>
                <a:xfrm>
                  <a:off x="9296115" y="3371809"/>
                  <a:ext cx="69090" cy="80052"/>
                </a:xfrm>
                <a:custGeom>
                  <a:avLst/>
                  <a:gdLst>
                    <a:gd name="connsiteX0" fmla="*/ 24843 w 69090"/>
                    <a:gd name="connsiteY0" fmla="*/ 793 h 80052"/>
                    <a:gd name="connsiteX1" fmla="*/ 5 w 69090"/>
                    <a:gd name="connsiteY1" fmla="*/ 5802 h 80052"/>
                    <a:gd name="connsiteX2" fmla="*/ 39317 w 69090"/>
                    <a:gd name="connsiteY2" fmla="*/ 80052 h 80052"/>
                    <a:gd name="connsiteX3" fmla="*/ 69090 w 69090"/>
                    <a:gd name="connsiteY3" fmla="*/ 39571 h 80052"/>
                    <a:gd name="connsiteX4" fmla="*/ 24843 w 69090"/>
                    <a:gd name="connsiteY4" fmla="*/ 793 h 80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90" h="80052">
                      <a:moveTo>
                        <a:pt x="24843" y="793"/>
                      </a:moveTo>
                      <a:cubicBezTo>
                        <a:pt x="19332" y="-2373"/>
                        <a:pt x="416" y="4905"/>
                        <a:pt x="5" y="5802"/>
                      </a:cubicBezTo>
                      <a:cubicBezTo>
                        <a:pt x="-489" y="6690"/>
                        <a:pt x="38906" y="80052"/>
                        <a:pt x="39317" y="80052"/>
                      </a:cubicBezTo>
                      <a:cubicBezTo>
                        <a:pt x="39811" y="80052"/>
                        <a:pt x="69090" y="39571"/>
                        <a:pt x="69090" y="39571"/>
                      </a:cubicBezTo>
                      <a:cubicBezTo>
                        <a:pt x="69090" y="39571"/>
                        <a:pt x="31504" y="4576"/>
                        <a:pt x="24843" y="793"/>
                      </a:cubicBezTo>
                      <a:close/>
                    </a:path>
                  </a:pathLst>
                </a:custGeom>
                <a:solidFill>
                  <a:srgbClr val="FFFFFF"/>
                </a:solidFill>
                <a:ln w="822" cap="flat">
                  <a:noFill/>
                  <a:prstDash val="solid"/>
                  <a:miter/>
                </a:ln>
              </p:spPr>
              <p:txBody>
                <a:bodyPr rtlCol="0" anchor="ctr"/>
                <a:lstStyle/>
                <a:p>
                  <a:endParaRPr lang="en-US"/>
                </a:p>
              </p:txBody>
            </p:sp>
            <p:sp>
              <p:nvSpPr>
                <p:cNvPr id="793" name="Freeform 792">
                  <a:extLst>
                    <a:ext uri="{FF2B5EF4-FFF2-40B4-BE49-F238E27FC236}">
                      <a16:creationId xmlns:a16="http://schemas.microsoft.com/office/drawing/2014/main" id="{E9D3B798-450A-B8D5-1BC8-69125F1FA575}"/>
                    </a:ext>
                  </a:extLst>
                </p:cNvPr>
                <p:cNvSpPr/>
                <p:nvPr/>
              </p:nvSpPr>
              <p:spPr>
                <a:xfrm>
                  <a:off x="9380585" y="3361538"/>
                  <a:ext cx="52789" cy="90172"/>
                </a:xfrm>
                <a:custGeom>
                  <a:avLst/>
                  <a:gdLst>
                    <a:gd name="connsiteX0" fmla="*/ 0 w 52789"/>
                    <a:gd name="connsiteY0" fmla="*/ 48921 h 90172"/>
                    <a:gd name="connsiteX1" fmla="*/ 32322 w 52789"/>
                    <a:gd name="connsiteY1" fmla="*/ 90142 h 90172"/>
                    <a:gd name="connsiteX2" fmla="*/ 52554 w 52789"/>
                    <a:gd name="connsiteY2" fmla="*/ 5858 h 90172"/>
                    <a:gd name="connsiteX3" fmla="*/ 44001 w 52789"/>
                    <a:gd name="connsiteY3" fmla="*/ 183 h 90172"/>
                    <a:gd name="connsiteX4" fmla="*/ 28868 w 52789"/>
                    <a:gd name="connsiteY4" fmla="*/ 15028 h 90172"/>
                    <a:gd name="connsiteX5" fmla="*/ 0 w 52789"/>
                    <a:gd name="connsiteY5" fmla="*/ 48921 h 9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89" h="90172">
                      <a:moveTo>
                        <a:pt x="0" y="48921"/>
                      </a:moveTo>
                      <a:cubicBezTo>
                        <a:pt x="0" y="50262"/>
                        <a:pt x="29690" y="88366"/>
                        <a:pt x="32322" y="90142"/>
                      </a:cubicBezTo>
                      <a:cubicBezTo>
                        <a:pt x="34954" y="91919"/>
                        <a:pt x="55186" y="13433"/>
                        <a:pt x="52554" y="5858"/>
                      </a:cubicBezTo>
                      <a:cubicBezTo>
                        <a:pt x="49840" y="-1717"/>
                        <a:pt x="45810" y="1960"/>
                        <a:pt x="44001" y="183"/>
                      </a:cubicBezTo>
                      <a:cubicBezTo>
                        <a:pt x="42191" y="-1602"/>
                        <a:pt x="33309" y="10127"/>
                        <a:pt x="28868" y="15028"/>
                      </a:cubicBezTo>
                      <a:cubicBezTo>
                        <a:pt x="24344" y="19930"/>
                        <a:pt x="0" y="48921"/>
                        <a:pt x="0" y="48921"/>
                      </a:cubicBezTo>
                      <a:close/>
                    </a:path>
                  </a:pathLst>
                </a:custGeom>
                <a:solidFill>
                  <a:srgbClr val="FFFFFF"/>
                </a:solidFill>
                <a:ln w="822" cap="flat">
                  <a:noFill/>
                  <a:prstDash val="solid"/>
                  <a:miter/>
                </a:ln>
              </p:spPr>
              <p:txBody>
                <a:bodyPr rtlCol="0" anchor="ctr"/>
                <a:lstStyle/>
                <a:p>
                  <a:endParaRPr lang="en-US"/>
                </a:p>
              </p:txBody>
            </p:sp>
          </p:grpSp>
          <p:grpSp>
            <p:nvGrpSpPr>
              <p:cNvPr id="794" name="Graphic 2">
                <a:extLst>
                  <a:ext uri="{FF2B5EF4-FFF2-40B4-BE49-F238E27FC236}">
                    <a16:creationId xmlns:a16="http://schemas.microsoft.com/office/drawing/2014/main" id="{1B318A89-DBDF-B9B2-6155-708FD88070BF}"/>
                  </a:ext>
                </a:extLst>
              </p:cNvPr>
              <p:cNvGrpSpPr/>
              <p:nvPr/>
            </p:nvGrpSpPr>
            <p:grpSpPr>
              <a:xfrm>
                <a:off x="9321701" y="3692660"/>
                <a:ext cx="329448" cy="1026950"/>
                <a:chOff x="9321701" y="3692660"/>
                <a:chExt cx="329448" cy="1026950"/>
              </a:xfrm>
            </p:grpSpPr>
            <p:sp>
              <p:nvSpPr>
                <p:cNvPr id="795" name="Freeform 794">
                  <a:extLst>
                    <a:ext uri="{FF2B5EF4-FFF2-40B4-BE49-F238E27FC236}">
                      <a16:creationId xmlns:a16="http://schemas.microsoft.com/office/drawing/2014/main" id="{474EF7DF-DA4A-F155-54CD-FB41FC3ACF92}"/>
                    </a:ext>
                  </a:extLst>
                </p:cNvPr>
                <p:cNvSpPr/>
                <p:nvPr/>
              </p:nvSpPr>
              <p:spPr>
                <a:xfrm>
                  <a:off x="9420145" y="3876877"/>
                  <a:ext cx="27377" cy="27280"/>
                </a:xfrm>
                <a:custGeom>
                  <a:avLst/>
                  <a:gdLst>
                    <a:gd name="connsiteX0" fmla="*/ 0 w 27377"/>
                    <a:gd name="connsiteY0" fmla="*/ 5568 h 27280"/>
                    <a:gd name="connsiteX1" fmla="*/ 19081 w 27377"/>
                    <a:gd name="connsiteY1" fmla="*/ 66 h 27280"/>
                    <a:gd name="connsiteX2" fmla="*/ 26072 w 27377"/>
                    <a:gd name="connsiteY2" fmla="*/ 21836 h 27280"/>
                    <a:gd name="connsiteX3" fmla="*/ 16696 w 27377"/>
                    <a:gd name="connsiteY3" fmla="*/ 27281 h 27280"/>
                    <a:gd name="connsiteX4" fmla="*/ 0 w 27377"/>
                    <a:gd name="connsiteY4" fmla="*/ 5568 h 2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7" h="27280">
                      <a:moveTo>
                        <a:pt x="0" y="5568"/>
                      </a:moveTo>
                      <a:cubicBezTo>
                        <a:pt x="0" y="5568"/>
                        <a:pt x="13570" y="-707"/>
                        <a:pt x="19081" y="66"/>
                      </a:cubicBezTo>
                      <a:cubicBezTo>
                        <a:pt x="24509" y="847"/>
                        <a:pt x="29937" y="16392"/>
                        <a:pt x="26072" y="21836"/>
                      </a:cubicBezTo>
                      <a:cubicBezTo>
                        <a:pt x="22206" y="27281"/>
                        <a:pt x="16696" y="27281"/>
                        <a:pt x="16696" y="27281"/>
                      </a:cubicBezTo>
                      <a:lnTo>
                        <a:pt x="0" y="5568"/>
                      </a:lnTo>
                      <a:close/>
                    </a:path>
                  </a:pathLst>
                </a:custGeom>
                <a:solidFill>
                  <a:srgbClr val="2C2D30"/>
                </a:solidFill>
                <a:ln w="822" cap="flat">
                  <a:noFill/>
                  <a:prstDash val="solid"/>
                  <a:miter/>
                </a:ln>
              </p:spPr>
              <p:txBody>
                <a:bodyPr rtlCol="0" anchor="ctr"/>
                <a:lstStyle/>
                <a:p>
                  <a:endParaRPr lang="en-US"/>
                </a:p>
              </p:txBody>
            </p:sp>
            <p:sp>
              <p:nvSpPr>
                <p:cNvPr id="796" name="Freeform 795">
                  <a:extLst>
                    <a:ext uri="{FF2B5EF4-FFF2-40B4-BE49-F238E27FC236}">
                      <a16:creationId xmlns:a16="http://schemas.microsoft.com/office/drawing/2014/main" id="{E245A731-442A-EB48-E3FB-5F7004874665}"/>
                    </a:ext>
                  </a:extLst>
                </p:cNvPr>
                <p:cNvSpPr/>
                <p:nvPr/>
              </p:nvSpPr>
              <p:spPr>
                <a:xfrm>
                  <a:off x="9385103" y="3692660"/>
                  <a:ext cx="154624" cy="183809"/>
                </a:xfrm>
                <a:custGeom>
                  <a:avLst/>
                  <a:gdLst>
                    <a:gd name="connsiteX0" fmla="*/ 56836 w 154624"/>
                    <a:gd name="connsiteY0" fmla="*/ 10048 h 183809"/>
                    <a:gd name="connsiteX1" fmla="*/ 95163 w 154624"/>
                    <a:gd name="connsiteY1" fmla="*/ 4874 h 183809"/>
                    <a:gd name="connsiteX2" fmla="*/ 140644 w 154624"/>
                    <a:gd name="connsiteY2" fmla="*/ 49336 h 183809"/>
                    <a:gd name="connsiteX3" fmla="*/ 154050 w 154624"/>
                    <a:gd name="connsiteY3" fmla="*/ 97934 h 183809"/>
                    <a:gd name="connsiteX4" fmla="*/ 140644 w 154624"/>
                    <a:gd name="connsiteY4" fmla="*/ 141359 h 183809"/>
                    <a:gd name="connsiteX5" fmla="*/ 135463 w 154624"/>
                    <a:gd name="connsiteY5" fmla="*/ 159971 h 183809"/>
                    <a:gd name="connsiteX6" fmla="*/ 130281 w 154624"/>
                    <a:gd name="connsiteY6" fmla="*/ 168245 h 183809"/>
                    <a:gd name="connsiteX7" fmla="*/ 117862 w 154624"/>
                    <a:gd name="connsiteY7" fmla="*/ 168731 h 183809"/>
                    <a:gd name="connsiteX8" fmla="*/ 48612 w 154624"/>
                    <a:gd name="connsiteY8" fmla="*/ 183757 h 183809"/>
                    <a:gd name="connsiteX9" fmla="*/ 31012 w 154624"/>
                    <a:gd name="connsiteY9" fmla="*/ 168245 h 183809"/>
                    <a:gd name="connsiteX10" fmla="*/ 8230 w 154624"/>
                    <a:gd name="connsiteY10" fmla="*/ 126884 h 183809"/>
                    <a:gd name="connsiteX11" fmla="*/ 1075 w 154624"/>
                    <a:gd name="connsiteY11" fmla="*/ 85524 h 183809"/>
                    <a:gd name="connsiteX12" fmla="*/ 56836 w 154624"/>
                    <a:gd name="connsiteY12" fmla="*/ 10048 h 183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624" h="183809">
                      <a:moveTo>
                        <a:pt x="56836" y="10048"/>
                      </a:moveTo>
                      <a:cubicBezTo>
                        <a:pt x="56836" y="10048"/>
                        <a:pt x="71312" y="-8564"/>
                        <a:pt x="95163" y="4874"/>
                      </a:cubicBezTo>
                      <a:cubicBezTo>
                        <a:pt x="118931" y="18313"/>
                        <a:pt x="134393" y="36925"/>
                        <a:pt x="140644" y="49336"/>
                      </a:cubicBezTo>
                      <a:cubicBezTo>
                        <a:pt x="146813" y="61747"/>
                        <a:pt x="157175" y="85524"/>
                        <a:pt x="154050" y="97934"/>
                      </a:cubicBezTo>
                      <a:cubicBezTo>
                        <a:pt x="151007" y="110345"/>
                        <a:pt x="145825" y="137231"/>
                        <a:pt x="140644" y="141359"/>
                      </a:cubicBezTo>
                      <a:cubicBezTo>
                        <a:pt x="135463" y="145496"/>
                        <a:pt x="132337" y="156871"/>
                        <a:pt x="135463" y="159971"/>
                      </a:cubicBezTo>
                      <a:cubicBezTo>
                        <a:pt x="138588" y="163072"/>
                        <a:pt x="130281" y="165145"/>
                        <a:pt x="130281" y="168245"/>
                      </a:cubicBezTo>
                      <a:cubicBezTo>
                        <a:pt x="130281" y="171346"/>
                        <a:pt x="120905" y="170852"/>
                        <a:pt x="117862" y="168731"/>
                      </a:cubicBezTo>
                      <a:cubicBezTo>
                        <a:pt x="114737" y="166600"/>
                        <a:pt x="55849" y="182729"/>
                        <a:pt x="48612" y="183757"/>
                      </a:cubicBezTo>
                      <a:cubicBezTo>
                        <a:pt x="41375" y="184793"/>
                        <a:pt x="34137" y="170318"/>
                        <a:pt x="31012" y="168245"/>
                      </a:cubicBezTo>
                      <a:cubicBezTo>
                        <a:pt x="27886" y="166181"/>
                        <a:pt x="10368" y="136194"/>
                        <a:pt x="8230" y="126884"/>
                      </a:cubicBezTo>
                      <a:cubicBezTo>
                        <a:pt x="6174" y="117574"/>
                        <a:pt x="-3119" y="108272"/>
                        <a:pt x="1075" y="85524"/>
                      </a:cubicBezTo>
                      <a:cubicBezTo>
                        <a:pt x="5187" y="62775"/>
                        <a:pt x="14480" y="737"/>
                        <a:pt x="56836" y="10048"/>
                      </a:cubicBezTo>
                      <a:close/>
                    </a:path>
                  </a:pathLst>
                </a:custGeom>
                <a:solidFill>
                  <a:srgbClr val="6D5448"/>
                </a:solidFill>
                <a:ln w="822" cap="flat">
                  <a:noFill/>
                  <a:prstDash val="solid"/>
                  <a:miter/>
                </a:ln>
              </p:spPr>
              <p:txBody>
                <a:bodyPr rtlCol="0" anchor="ctr"/>
                <a:lstStyle/>
                <a:p>
                  <a:endParaRPr lang="en-US"/>
                </a:p>
              </p:txBody>
            </p:sp>
            <p:sp>
              <p:nvSpPr>
                <p:cNvPr id="797" name="Freeform 796">
                  <a:extLst>
                    <a:ext uri="{FF2B5EF4-FFF2-40B4-BE49-F238E27FC236}">
                      <a16:creationId xmlns:a16="http://schemas.microsoft.com/office/drawing/2014/main" id="{84E7271F-A700-6470-19C4-BBA59DB02EF4}"/>
                    </a:ext>
                  </a:extLst>
                </p:cNvPr>
                <p:cNvSpPr/>
                <p:nvPr/>
              </p:nvSpPr>
              <p:spPr>
                <a:xfrm>
                  <a:off x="9418140" y="3841257"/>
                  <a:ext cx="97223" cy="87839"/>
                </a:xfrm>
                <a:custGeom>
                  <a:avLst/>
                  <a:gdLst>
                    <a:gd name="connsiteX0" fmla="*/ 31 w 97223"/>
                    <a:gd name="connsiteY0" fmla="*/ 83766 h 87839"/>
                    <a:gd name="connsiteX1" fmla="*/ 42469 w 97223"/>
                    <a:gd name="connsiteY1" fmla="*/ 81694 h 87839"/>
                    <a:gd name="connsiteX2" fmla="*/ 96258 w 97223"/>
                    <a:gd name="connsiteY2" fmla="*/ 39296 h 87839"/>
                    <a:gd name="connsiteX3" fmla="*/ 85318 w 97223"/>
                    <a:gd name="connsiteY3" fmla="*/ 15676 h 87839"/>
                    <a:gd name="connsiteX4" fmla="*/ 81782 w 97223"/>
                    <a:gd name="connsiteY4" fmla="*/ 0 h 87839"/>
                    <a:gd name="connsiteX5" fmla="*/ 15575 w 97223"/>
                    <a:gd name="connsiteY5" fmla="*/ 22749 h 87839"/>
                    <a:gd name="connsiteX6" fmla="*/ 21250 w 97223"/>
                    <a:gd name="connsiteY6" fmla="*/ 39420 h 87839"/>
                    <a:gd name="connsiteX7" fmla="*/ 23882 w 97223"/>
                    <a:gd name="connsiteY7" fmla="*/ 57900 h 87839"/>
                    <a:gd name="connsiteX8" fmla="*/ 31 w 97223"/>
                    <a:gd name="connsiteY8" fmla="*/ 83766 h 87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223" h="87839">
                      <a:moveTo>
                        <a:pt x="31" y="83766"/>
                      </a:moveTo>
                      <a:cubicBezTo>
                        <a:pt x="1100" y="89967"/>
                        <a:pt x="26925" y="88939"/>
                        <a:pt x="42469" y="81694"/>
                      </a:cubicBezTo>
                      <a:cubicBezTo>
                        <a:pt x="57931" y="74456"/>
                        <a:pt x="104482" y="44461"/>
                        <a:pt x="96258" y="39296"/>
                      </a:cubicBezTo>
                      <a:cubicBezTo>
                        <a:pt x="91816" y="36517"/>
                        <a:pt x="87950" y="25381"/>
                        <a:pt x="85318" y="15676"/>
                      </a:cubicBezTo>
                      <a:cubicBezTo>
                        <a:pt x="83098" y="7311"/>
                        <a:pt x="81782" y="0"/>
                        <a:pt x="81782" y="0"/>
                      </a:cubicBezTo>
                      <a:lnTo>
                        <a:pt x="15575" y="22749"/>
                      </a:lnTo>
                      <a:cubicBezTo>
                        <a:pt x="15575" y="22749"/>
                        <a:pt x="18783" y="30727"/>
                        <a:pt x="21250" y="39420"/>
                      </a:cubicBezTo>
                      <a:cubicBezTo>
                        <a:pt x="23224" y="46361"/>
                        <a:pt x="24787" y="53763"/>
                        <a:pt x="23882" y="57900"/>
                      </a:cubicBezTo>
                      <a:cubicBezTo>
                        <a:pt x="21743" y="67219"/>
                        <a:pt x="-956" y="77557"/>
                        <a:pt x="31" y="83766"/>
                      </a:cubicBezTo>
                      <a:close/>
                    </a:path>
                  </a:pathLst>
                </a:custGeom>
                <a:solidFill>
                  <a:srgbClr val="F3C6B0"/>
                </a:solidFill>
                <a:ln w="822" cap="flat">
                  <a:noFill/>
                  <a:prstDash val="solid"/>
                  <a:miter/>
                </a:ln>
              </p:spPr>
              <p:txBody>
                <a:bodyPr rtlCol="0" anchor="ctr"/>
                <a:lstStyle/>
                <a:p>
                  <a:endParaRPr lang="en-US"/>
                </a:p>
              </p:txBody>
            </p:sp>
            <p:sp>
              <p:nvSpPr>
                <p:cNvPr id="798" name="Freeform 797">
                  <a:extLst>
                    <a:ext uri="{FF2B5EF4-FFF2-40B4-BE49-F238E27FC236}">
                      <a16:creationId xmlns:a16="http://schemas.microsoft.com/office/drawing/2014/main" id="{9EF0994C-D626-1453-134C-C49848A793CE}"/>
                    </a:ext>
                  </a:extLst>
                </p:cNvPr>
                <p:cNvSpPr/>
                <p:nvPr/>
              </p:nvSpPr>
              <p:spPr>
                <a:xfrm>
                  <a:off x="9433715" y="3841265"/>
                  <a:ext cx="69743" cy="42413"/>
                </a:xfrm>
                <a:custGeom>
                  <a:avLst/>
                  <a:gdLst>
                    <a:gd name="connsiteX0" fmla="*/ 0 w 69743"/>
                    <a:gd name="connsiteY0" fmla="*/ 22749 h 42413"/>
                    <a:gd name="connsiteX1" fmla="*/ 5675 w 69743"/>
                    <a:gd name="connsiteY1" fmla="*/ 39420 h 42413"/>
                    <a:gd name="connsiteX2" fmla="*/ 19657 w 69743"/>
                    <a:gd name="connsiteY2" fmla="*/ 42414 h 42413"/>
                    <a:gd name="connsiteX3" fmla="*/ 69743 w 69743"/>
                    <a:gd name="connsiteY3" fmla="*/ 15676 h 42413"/>
                    <a:gd name="connsiteX4" fmla="*/ 66207 w 69743"/>
                    <a:gd name="connsiteY4" fmla="*/ 0 h 42413"/>
                    <a:gd name="connsiteX5" fmla="*/ 0 w 69743"/>
                    <a:gd name="connsiteY5" fmla="*/ 22749 h 4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743" h="42413">
                      <a:moveTo>
                        <a:pt x="0" y="22749"/>
                      </a:moveTo>
                      <a:cubicBezTo>
                        <a:pt x="0" y="22749"/>
                        <a:pt x="3208" y="30727"/>
                        <a:pt x="5675" y="39420"/>
                      </a:cubicBezTo>
                      <a:cubicBezTo>
                        <a:pt x="9787" y="41287"/>
                        <a:pt x="14476" y="42414"/>
                        <a:pt x="19657" y="42414"/>
                      </a:cubicBezTo>
                      <a:cubicBezTo>
                        <a:pt x="42850" y="42414"/>
                        <a:pt x="61026" y="28284"/>
                        <a:pt x="69743" y="15676"/>
                      </a:cubicBezTo>
                      <a:cubicBezTo>
                        <a:pt x="67523" y="7312"/>
                        <a:pt x="66207" y="0"/>
                        <a:pt x="66207" y="0"/>
                      </a:cubicBezTo>
                      <a:lnTo>
                        <a:pt x="0" y="22749"/>
                      </a:lnTo>
                      <a:close/>
                    </a:path>
                  </a:pathLst>
                </a:custGeom>
                <a:solidFill>
                  <a:srgbClr val="F3C6B0"/>
                </a:solidFill>
                <a:ln w="822" cap="flat">
                  <a:noFill/>
                  <a:prstDash val="solid"/>
                  <a:miter/>
                </a:ln>
              </p:spPr>
              <p:txBody>
                <a:bodyPr rtlCol="0" anchor="ctr"/>
                <a:lstStyle/>
                <a:p>
                  <a:endParaRPr lang="en-US"/>
                </a:p>
              </p:txBody>
            </p:sp>
            <p:sp>
              <p:nvSpPr>
                <p:cNvPr id="799" name="Freeform 798">
                  <a:extLst>
                    <a:ext uri="{FF2B5EF4-FFF2-40B4-BE49-F238E27FC236}">
                      <a16:creationId xmlns:a16="http://schemas.microsoft.com/office/drawing/2014/main" id="{21CBEC26-1C8A-41BB-B712-58B9CC965BEC}"/>
                    </a:ext>
                  </a:extLst>
                </p:cNvPr>
                <p:cNvSpPr/>
                <p:nvPr/>
              </p:nvSpPr>
              <p:spPr>
                <a:xfrm>
                  <a:off x="9398964" y="3742114"/>
                  <a:ext cx="114857" cy="133792"/>
                </a:xfrm>
                <a:custGeom>
                  <a:avLst/>
                  <a:gdLst>
                    <a:gd name="connsiteX0" fmla="*/ 114858 w 114857"/>
                    <a:gd name="connsiteY0" fmla="*/ 38660 h 133792"/>
                    <a:gd name="connsiteX1" fmla="*/ 105564 w 114857"/>
                    <a:gd name="connsiteY1" fmla="*/ 102770 h 133792"/>
                    <a:gd name="connsiteX2" fmla="*/ 52845 w 114857"/>
                    <a:gd name="connsiteY2" fmla="*/ 133793 h 133792"/>
                    <a:gd name="connsiteX3" fmla="*/ 12463 w 114857"/>
                    <a:gd name="connsiteY3" fmla="*/ 97605 h 133792"/>
                    <a:gd name="connsiteX4" fmla="*/ 1113 w 114857"/>
                    <a:gd name="connsiteY4" fmla="*/ 21084 h 133792"/>
                    <a:gd name="connsiteX5" fmla="*/ 114858 w 114857"/>
                    <a:gd name="connsiteY5" fmla="*/ 38660 h 13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57" h="133792">
                      <a:moveTo>
                        <a:pt x="114858" y="38660"/>
                      </a:moveTo>
                      <a:cubicBezTo>
                        <a:pt x="114858" y="38660"/>
                        <a:pt x="112801" y="89331"/>
                        <a:pt x="105564" y="102770"/>
                      </a:cubicBezTo>
                      <a:cubicBezTo>
                        <a:pt x="98326" y="116209"/>
                        <a:pt x="78670" y="133793"/>
                        <a:pt x="52845" y="133793"/>
                      </a:cubicBezTo>
                      <a:cubicBezTo>
                        <a:pt x="26938" y="133793"/>
                        <a:pt x="14601" y="105871"/>
                        <a:pt x="12463" y="97605"/>
                      </a:cubicBezTo>
                      <a:cubicBezTo>
                        <a:pt x="10407" y="89331"/>
                        <a:pt x="-4069" y="41769"/>
                        <a:pt x="1113" y="21084"/>
                      </a:cubicBezTo>
                      <a:cubicBezTo>
                        <a:pt x="6295" y="400"/>
                        <a:pt x="95201" y="-20285"/>
                        <a:pt x="114858" y="38660"/>
                      </a:cubicBezTo>
                      <a:close/>
                    </a:path>
                  </a:pathLst>
                </a:custGeom>
                <a:solidFill>
                  <a:srgbClr val="F3C6B0"/>
                </a:solidFill>
                <a:ln w="822" cap="flat">
                  <a:noFill/>
                  <a:prstDash val="solid"/>
                  <a:miter/>
                </a:ln>
              </p:spPr>
              <p:txBody>
                <a:bodyPr rtlCol="0" anchor="ctr"/>
                <a:lstStyle/>
                <a:p>
                  <a:endParaRPr lang="en-US"/>
                </a:p>
              </p:txBody>
            </p:sp>
            <p:sp>
              <p:nvSpPr>
                <p:cNvPr id="800" name="Freeform 799">
                  <a:extLst>
                    <a:ext uri="{FF2B5EF4-FFF2-40B4-BE49-F238E27FC236}">
                      <a16:creationId xmlns:a16="http://schemas.microsoft.com/office/drawing/2014/main" id="{FB920C2F-D6C7-54AD-FD83-BDE1C259538F}"/>
                    </a:ext>
                  </a:extLst>
                </p:cNvPr>
                <p:cNvSpPr/>
                <p:nvPr/>
              </p:nvSpPr>
              <p:spPr>
                <a:xfrm>
                  <a:off x="9390290" y="3727504"/>
                  <a:ext cx="131344" cy="89975"/>
                </a:xfrm>
                <a:custGeom>
                  <a:avLst/>
                  <a:gdLst>
                    <a:gd name="connsiteX0" fmla="*/ 123038 w 131344"/>
                    <a:gd name="connsiteY0" fmla="*/ 89976 h 89975"/>
                    <a:gd name="connsiteX1" fmla="*/ 111688 w 131344"/>
                    <a:gd name="connsiteY1" fmla="*/ 58953 h 89975"/>
                    <a:gd name="connsiteX2" fmla="*/ 108563 w 131344"/>
                    <a:gd name="connsiteY2" fmla="*/ 69291 h 89975"/>
                    <a:gd name="connsiteX3" fmla="*/ 101326 w 131344"/>
                    <a:gd name="connsiteY3" fmla="*/ 62054 h 89975"/>
                    <a:gd name="connsiteX4" fmla="*/ 78544 w 131344"/>
                    <a:gd name="connsiteY4" fmla="*/ 41369 h 89975"/>
                    <a:gd name="connsiteX5" fmla="*/ 90962 w 131344"/>
                    <a:gd name="connsiteY5" fmla="*/ 56880 h 89975"/>
                    <a:gd name="connsiteX6" fmla="*/ 58970 w 131344"/>
                    <a:gd name="connsiteY6" fmla="*/ 51707 h 89975"/>
                    <a:gd name="connsiteX7" fmla="*/ 39313 w 131344"/>
                    <a:gd name="connsiteY7" fmla="*/ 27922 h 89975"/>
                    <a:gd name="connsiteX8" fmla="*/ 23769 w 131344"/>
                    <a:gd name="connsiteY8" fmla="*/ 49635 h 89975"/>
                    <a:gd name="connsiteX9" fmla="*/ 11514 w 131344"/>
                    <a:gd name="connsiteY9" fmla="*/ 80156 h 89975"/>
                    <a:gd name="connsiteX10" fmla="*/ 0 w 131344"/>
                    <a:gd name="connsiteY10" fmla="*/ 46534 h 89975"/>
                    <a:gd name="connsiteX11" fmla="*/ 20643 w 131344"/>
                    <a:gd name="connsiteY11" fmla="*/ 9310 h 89975"/>
                    <a:gd name="connsiteX12" fmla="*/ 80600 w 131344"/>
                    <a:gd name="connsiteY12" fmla="*/ 0 h 89975"/>
                    <a:gd name="connsiteX13" fmla="*/ 131345 w 131344"/>
                    <a:gd name="connsiteY13" fmla="*/ 28950 h 89975"/>
                    <a:gd name="connsiteX14" fmla="*/ 123038 w 131344"/>
                    <a:gd name="connsiteY14" fmla="*/ 89976 h 8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344" h="89975">
                      <a:moveTo>
                        <a:pt x="123038" y="89976"/>
                      </a:moveTo>
                      <a:cubicBezTo>
                        <a:pt x="123038" y="89976"/>
                        <a:pt x="114731" y="66191"/>
                        <a:pt x="111688" y="58953"/>
                      </a:cubicBezTo>
                      <a:cubicBezTo>
                        <a:pt x="108563" y="51715"/>
                        <a:pt x="108563" y="69291"/>
                        <a:pt x="108563" y="69291"/>
                      </a:cubicBezTo>
                      <a:cubicBezTo>
                        <a:pt x="108563" y="69291"/>
                        <a:pt x="104451" y="63090"/>
                        <a:pt x="101326" y="62054"/>
                      </a:cubicBezTo>
                      <a:cubicBezTo>
                        <a:pt x="98201" y="61017"/>
                        <a:pt x="83725" y="47579"/>
                        <a:pt x="78544" y="41369"/>
                      </a:cubicBezTo>
                      <a:cubicBezTo>
                        <a:pt x="73444" y="35160"/>
                        <a:pt x="86850" y="55844"/>
                        <a:pt x="90962" y="56880"/>
                      </a:cubicBezTo>
                      <a:cubicBezTo>
                        <a:pt x="95157" y="57917"/>
                        <a:pt x="66207" y="55844"/>
                        <a:pt x="58970" y="51707"/>
                      </a:cubicBezTo>
                      <a:cubicBezTo>
                        <a:pt x="51650" y="47570"/>
                        <a:pt x="42356" y="37232"/>
                        <a:pt x="39313" y="27922"/>
                      </a:cubicBezTo>
                      <a:cubicBezTo>
                        <a:pt x="36188" y="18612"/>
                        <a:pt x="29937" y="36196"/>
                        <a:pt x="23769" y="49635"/>
                      </a:cubicBezTo>
                      <a:cubicBezTo>
                        <a:pt x="17601" y="63074"/>
                        <a:pt x="16860" y="74481"/>
                        <a:pt x="11514" y="80156"/>
                      </a:cubicBezTo>
                      <a:cubicBezTo>
                        <a:pt x="6168" y="85831"/>
                        <a:pt x="0" y="46534"/>
                        <a:pt x="0" y="46534"/>
                      </a:cubicBezTo>
                      <a:lnTo>
                        <a:pt x="20643" y="9310"/>
                      </a:lnTo>
                      <a:lnTo>
                        <a:pt x="80600" y="0"/>
                      </a:lnTo>
                      <a:lnTo>
                        <a:pt x="131345" y="28950"/>
                      </a:lnTo>
                      <a:lnTo>
                        <a:pt x="123038" y="89976"/>
                      </a:lnTo>
                      <a:close/>
                    </a:path>
                  </a:pathLst>
                </a:custGeom>
                <a:solidFill>
                  <a:srgbClr val="6D5448"/>
                </a:solidFill>
                <a:ln w="822" cap="flat">
                  <a:noFill/>
                  <a:prstDash val="solid"/>
                  <a:miter/>
                </a:ln>
              </p:spPr>
              <p:txBody>
                <a:bodyPr rtlCol="0" anchor="ctr"/>
                <a:lstStyle/>
                <a:p>
                  <a:endParaRPr lang="en-US"/>
                </a:p>
              </p:txBody>
            </p:sp>
            <p:sp>
              <p:nvSpPr>
                <p:cNvPr id="801" name="Freeform 800">
                  <a:extLst>
                    <a:ext uri="{FF2B5EF4-FFF2-40B4-BE49-F238E27FC236}">
                      <a16:creationId xmlns:a16="http://schemas.microsoft.com/office/drawing/2014/main" id="{D9D68FFC-9171-65FF-DC01-0E1CAC1402BB}"/>
                    </a:ext>
                  </a:extLst>
                </p:cNvPr>
                <p:cNvSpPr/>
                <p:nvPr/>
              </p:nvSpPr>
              <p:spPr>
                <a:xfrm>
                  <a:off x="9366521" y="3906948"/>
                  <a:ext cx="89976" cy="344252"/>
                </a:xfrm>
                <a:custGeom>
                  <a:avLst/>
                  <a:gdLst>
                    <a:gd name="connsiteX0" fmla="*/ 89976 w 89976"/>
                    <a:gd name="connsiteY0" fmla="*/ 10830 h 344252"/>
                    <a:gd name="connsiteX1" fmla="*/ 67194 w 89976"/>
                    <a:gd name="connsiteY1" fmla="*/ 12894 h 344252"/>
                    <a:gd name="connsiteX2" fmla="*/ 64069 w 89976"/>
                    <a:gd name="connsiteY2" fmla="*/ 483 h 344252"/>
                    <a:gd name="connsiteX3" fmla="*/ 45482 w 89976"/>
                    <a:gd name="connsiteY3" fmla="*/ 20132 h 344252"/>
                    <a:gd name="connsiteX4" fmla="*/ 44412 w 89976"/>
                    <a:gd name="connsiteY4" fmla="*/ 93551 h 344252"/>
                    <a:gd name="connsiteX5" fmla="*/ 24756 w 89976"/>
                    <a:gd name="connsiteY5" fmla="*/ 140085 h 344252"/>
                    <a:gd name="connsiteX6" fmla="*/ 29937 w 89976"/>
                    <a:gd name="connsiteY6" fmla="*/ 139049 h 344252"/>
                    <a:gd name="connsiteX7" fmla="*/ 26894 w 89976"/>
                    <a:gd name="connsiteY7" fmla="*/ 155597 h 344252"/>
                    <a:gd name="connsiteX8" fmla="*/ 25825 w 89976"/>
                    <a:gd name="connsiteY8" fmla="*/ 185583 h 344252"/>
                    <a:gd name="connsiteX9" fmla="*/ 9294 w 89976"/>
                    <a:gd name="connsiteY9" fmla="*/ 274506 h 344252"/>
                    <a:gd name="connsiteX10" fmla="*/ 0 w 89976"/>
                    <a:gd name="connsiteY10" fmla="*/ 323105 h 344252"/>
                    <a:gd name="connsiteX11" fmla="*/ 49594 w 89976"/>
                    <a:gd name="connsiteY11" fmla="*/ 343789 h 344252"/>
                    <a:gd name="connsiteX12" fmla="*/ 72375 w 89976"/>
                    <a:gd name="connsiteY12" fmla="*/ 139049 h 344252"/>
                    <a:gd name="connsiteX13" fmla="*/ 89976 w 89976"/>
                    <a:gd name="connsiteY13" fmla="*/ 10830 h 34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976" h="344252">
                      <a:moveTo>
                        <a:pt x="89976" y="10830"/>
                      </a:moveTo>
                      <a:cubicBezTo>
                        <a:pt x="86851" y="11866"/>
                        <a:pt x="70319" y="13930"/>
                        <a:pt x="67194" y="12894"/>
                      </a:cubicBezTo>
                      <a:cubicBezTo>
                        <a:pt x="64069" y="11858"/>
                        <a:pt x="64069" y="4620"/>
                        <a:pt x="64069" y="483"/>
                      </a:cubicBezTo>
                      <a:cubicBezTo>
                        <a:pt x="64069" y="-3654"/>
                        <a:pt x="45482" y="20132"/>
                        <a:pt x="45482" y="20132"/>
                      </a:cubicBezTo>
                      <a:lnTo>
                        <a:pt x="44412" y="93551"/>
                      </a:lnTo>
                      <a:lnTo>
                        <a:pt x="24756" y="140085"/>
                      </a:lnTo>
                      <a:lnTo>
                        <a:pt x="29937" y="139049"/>
                      </a:lnTo>
                      <a:cubicBezTo>
                        <a:pt x="29937" y="139049"/>
                        <a:pt x="26894" y="151460"/>
                        <a:pt x="26894" y="155597"/>
                      </a:cubicBezTo>
                      <a:cubicBezTo>
                        <a:pt x="26894" y="159734"/>
                        <a:pt x="27881" y="175245"/>
                        <a:pt x="25825" y="185583"/>
                      </a:cubicBezTo>
                      <a:cubicBezTo>
                        <a:pt x="23769" y="195921"/>
                        <a:pt x="9294" y="274506"/>
                        <a:pt x="9294" y="274506"/>
                      </a:cubicBezTo>
                      <a:lnTo>
                        <a:pt x="0" y="323105"/>
                      </a:lnTo>
                      <a:cubicBezTo>
                        <a:pt x="0" y="323105"/>
                        <a:pt x="24756" y="347918"/>
                        <a:pt x="49594" y="343789"/>
                      </a:cubicBezTo>
                      <a:cubicBezTo>
                        <a:pt x="74431" y="339652"/>
                        <a:pt x="72375" y="139049"/>
                        <a:pt x="72375" y="139049"/>
                      </a:cubicBezTo>
                      <a:lnTo>
                        <a:pt x="89976" y="10830"/>
                      </a:lnTo>
                      <a:close/>
                    </a:path>
                  </a:pathLst>
                </a:custGeom>
                <a:solidFill>
                  <a:srgbClr val="FFFFFF"/>
                </a:solidFill>
                <a:ln w="822" cap="flat">
                  <a:noFill/>
                  <a:prstDash val="solid"/>
                  <a:miter/>
                </a:ln>
              </p:spPr>
              <p:txBody>
                <a:bodyPr rtlCol="0" anchor="ctr"/>
                <a:lstStyle/>
                <a:p>
                  <a:endParaRPr lang="en-US"/>
                </a:p>
              </p:txBody>
            </p:sp>
            <p:sp>
              <p:nvSpPr>
                <p:cNvPr id="802" name="Freeform 801">
                  <a:extLst>
                    <a:ext uri="{FF2B5EF4-FFF2-40B4-BE49-F238E27FC236}">
                      <a16:creationId xmlns:a16="http://schemas.microsoft.com/office/drawing/2014/main" id="{073E2A27-E4E2-3866-F75E-AD90DA045405}"/>
                    </a:ext>
                  </a:extLst>
                </p:cNvPr>
                <p:cNvSpPr/>
                <p:nvPr/>
              </p:nvSpPr>
              <p:spPr>
                <a:xfrm>
                  <a:off x="9326961" y="3914668"/>
                  <a:ext cx="90852" cy="328822"/>
                </a:xfrm>
                <a:custGeom>
                  <a:avLst/>
                  <a:gdLst>
                    <a:gd name="connsiteX0" fmla="*/ 78791 w 90852"/>
                    <a:gd name="connsiteY0" fmla="*/ 8 h 328822"/>
                    <a:gd name="connsiteX1" fmla="*/ 60204 w 90852"/>
                    <a:gd name="connsiteY1" fmla="*/ 39305 h 328822"/>
                    <a:gd name="connsiteX2" fmla="*/ 247 w 90852"/>
                    <a:gd name="connsiteY2" fmla="*/ 245073 h 328822"/>
                    <a:gd name="connsiteX3" fmla="*/ 12667 w 90852"/>
                    <a:gd name="connsiteY3" fmla="*/ 274023 h 328822"/>
                    <a:gd name="connsiteX4" fmla="*/ 4360 w 90852"/>
                    <a:gd name="connsiteY4" fmla="*/ 328823 h 328822"/>
                    <a:gd name="connsiteX5" fmla="*/ 45728 w 90852"/>
                    <a:gd name="connsiteY5" fmla="*/ 312275 h 328822"/>
                    <a:gd name="connsiteX6" fmla="*/ 68182 w 90852"/>
                    <a:gd name="connsiteY6" fmla="*/ 138985 h 328822"/>
                    <a:gd name="connsiteX7" fmla="*/ 85042 w 90852"/>
                    <a:gd name="connsiteY7" fmla="*/ 0 h 328822"/>
                    <a:gd name="connsiteX8" fmla="*/ 78791 w 90852"/>
                    <a:gd name="connsiteY8" fmla="*/ 0 h 32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852" h="328822">
                      <a:moveTo>
                        <a:pt x="78791" y="8"/>
                      </a:moveTo>
                      <a:cubicBezTo>
                        <a:pt x="78791" y="8"/>
                        <a:pt x="59217" y="15520"/>
                        <a:pt x="60204" y="39305"/>
                      </a:cubicBezTo>
                      <a:cubicBezTo>
                        <a:pt x="61273" y="63090"/>
                        <a:pt x="2303" y="234735"/>
                        <a:pt x="247" y="245073"/>
                      </a:cubicBezTo>
                      <a:cubicBezTo>
                        <a:pt x="-1809" y="255411"/>
                        <a:pt x="9541" y="269886"/>
                        <a:pt x="12667" y="274023"/>
                      </a:cubicBezTo>
                      <a:cubicBezTo>
                        <a:pt x="15792" y="278160"/>
                        <a:pt x="4360" y="328823"/>
                        <a:pt x="4360" y="328823"/>
                      </a:cubicBezTo>
                      <a:lnTo>
                        <a:pt x="45728" y="312275"/>
                      </a:lnTo>
                      <a:lnTo>
                        <a:pt x="68182" y="138985"/>
                      </a:lnTo>
                      <a:cubicBezTo>
                        <a:pt x="68182" y="138985"/>
                        <a:pt x="104698" y="4137"/>
                        <a:pt x="85042" y="0"/>
                      </a:cubicBezTo>
                      <a:lnTo>
                        <a:pt x="78791" y="0"/>
                      </a:lnTo>
                      <a:close/>
                    </a:path>
                  </a:pathLst>
                </a:custGeom>
                <a:solidFill>
                  <a:srgbClr val="495A7F"/>
                </a:solidFill>
                <a:ln w="822" cap="flat">
                  <a:noFill/>
                  <a:prstDash val="solid"/>
                  <a:miter/>
                </a:ln>
              </p:spPr>
              <p:txBody>
                <a:bodyPr rtlCol="0" anchor="ctr"/>
                <a:lstStyle/>
                <a:p>
                  <a:endParaRPr lang="en-US"/>
                </a:p>
              </p:txBody>
            </p:sp>
            <p:sp>
              <p:nvSpPr>
                <p:cNvPr id="803" name="Freeform 802">
                  <a:extLst>
                    <a:ext uri="{FF2B5EF4-FFF2-40B4-BE49-F238E27FC236}">
                      <a16:creationId xmlns:a16="http://schemas.microsoft.com/office/drawing/2014/main" id="{5BC0C11B-3052-E46E-6AA5-BEC982D0A9AD}"/>
                    </a:ext>
                  </a:extLst>
                </p:cNvPr>
                <p:cNvSpPr/>
                <p:nvPr/>
              </p:nvSpPr>
              <p:spPr>
                <a:xfrm>
                  <a:off x="9402709" y="3855574"/>
                  <a:ext cx="179045" cy="397452"/>
                </a:xfrm>
                <a:custGeom>
                  <a:avLst/>
                  <a:gdLst>
                    <a:gd name="connsiteX0" fmla="*/ 119913 w 179045"/>
                    <a:gd name="connsiteY0" fmla="*/ 166 h 397452"/>
                    <a:gd name="connsiteX1" fmla="*/ 173701 w 179045"/>
                    <a:gd name="connsiteY1" fmla="*/ 8440 h 397452"/>
                    <a:gd name="connsiteX2" fmla="*/ 173701 w 179045"/>
                    <a:gd name="connsiteY2" fmla="*/ 43600 h 397452"/>
                    <a:gd name="connsiteX3" fmla="*/ 177320 w 179045"/>
                    <a:gd name="connsiteY3" fmla="*/ 70749 h 397452"/>
                    <a:gd name="connsiteX4" fmla="*/ 127151 w 179045"/>
                    <a:gd name="connsiteY4" fmla="*/ 45664 h 397452"/>
                    <a:gd name="connsiteX5" fmla="*/ 89976 w 179045"/>
                    <a:gd name="connsiteY5" fmla="*/ 77715 h 397452"/>
                    <a:gd name="connsiteX6" fmla="*/ 62013 w 179045"/>
                    <a:gd name="connsiteY6" fmla="*/ 134587 h 397452"/>
                    <a:gd name="connsiteX7" fmla="*/ 25167 w 179045"/>
                    <a:gd name="connsiteY7" fmla="*/ 385713 h 397452"/>
                    <a:gd name="connsiteX8" fmla="*/ 8224 w 179045"/>
                    <a:gd name="connsiteY8" fmla="*/ 393099 h 397452"/>
                    <a:gd name="connsiteX9" fmla="*/ 0 w 179045"/>
                    <a:gd name="connsiteY9" fmla="*/ 301067 h 397452"/>
                    <a:gd name="connsiteX10" fmla="*/ 20644 w 179045"/>
                    <a:gd name="connsiteY10" fmla="*/ 138724 h 397452"/>
                    <a:gd name="connsiteX11" fmla="*/ 54446 w 179045"/>
                    <a:gd name="connsiteY11" fmla="*/ 45310 h 397452"/>
                    <a:gd name="connsiteX12" fmla="*/ 61602 w 179045"/>
                    <a:gd name="connsiteY12" fmla="*/ 40877 h 397452"/>
                    <a:gd name="connsiteX13" fmla="*/ 77557 w 179045"/>
                    <a:gd name="connsiteY13" fmla="*/ 40491 h 397452"/>
                    <a:gd name="connsiteX14" fmla="*/ 101326 w 179045"/>
                    <a:gd name="connsiteY14" fmla="*/ 31181 h 397452"/>
                    <a:gd name="connsiteX15" fmla="*/ 104451 w 179045"/>
                    <a:gd name="connsiteY15" fmla="*/ 2231 h 397452"/>
                    <a:gd name="connsiteX16" fmla="*/ 119913 w 179045"/>
                    <a:gd name="connsiteY16" fmla="*/ 166 h 397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9045" h="397452">
                      <a:moveTo>
                        <a:pt x="119913" y="166"/>
                      </a:moveTo>
                      <a:cubicBezTo>
                        <a:pt x="119913" y="166"/>
                        <a:pt x="169589" y="4303"/>
                        <a:pt x="173701" y="8440"/>
                      </a:cubicBezTo>
                      <a:cubicBezTo>
                        <a:pt x="177813" y="12577"/>
                        <a:pt x="172632" y="37390"/>
                        <a:pt x="173701" y="43600"/>
                      </a:cubicBezTo>
                      <a:cubicBezTo>
                        <a:pt x="174688" y="49801"/>
                        <a:pt x="182419" y="72106"/>
                        <a:pt x="177320" y="70749"/>
                      </a:cubicBezTo>
                      <a:cubicBezTo>
                        <a:pt x="172221" y="69367"/>
                        <a:pt x="148863" y="33286"/>
                        <a:pt x="127151" y="45664"/>
                      </a:cubicBezTo>
                      <a:cubicBezTo>
                        <a:pt x="103711" y="59012"/>
                        <a:pt x="97213" y="67377"/>
                        <a:pt x="89976" y="77715"/>
                      </a:cubicBezTo>
                      <a:cubicBezTo>
                        <a:pt x="82739" y="88053"/>
                        <a:pt x="63082" y="107701"/>
                        <a:pt x="62013" y="134587"/>
                      </a:cubicBezTo>
                      <a:cubicBezTo>
                        <a:pt x="61026" y="161473"/>
                        <a:pt x="34872" y="370925"/>
                        <a:pt x="25167" y="385713"/>
                      </a:cubicBezTo>
                      <a:cubicBezTo>
                        <a:pt x="15380" y="400501"/>
                        <a:pt x="9294" y="399300"/>
                        <a:pt x="8224" y="393099"/>
                      </a:cubicBezTo>
                      <a:cubicBezTo>
                        <a:pt x="7238" y="386897"/>
                        <a:pt x="0" y="341400"/>
                        <a:pt x="0" y="301067"/>
                      </a:cubicBezTo>
                      <a:cubicBezTo>
                        <a:pt x="0" y="260734"/>
                        <a:pt x="9294" y="170783"/>
                        <a:pt x="20644" y="138724"/>
                      </a:cubicBezTo>
                      <a:cubicBezTo>
                        <a:pt x="30349" y="111295"/>
                        <a:pt x="49183" y="62656"/>
                        <a:pt x="54446" y="45310"/>
                      </a:cubicBezTo>
                      <a:cubicBezTo>
                        <a:pt x="55351" y="42218"/>
                        <a:pt x="58476" y="40302"/>
                        <a:pt x="61602" y="40877"/>
                      </a:cubicBezTo>
                      <a:cubicBezTo>
                        <a:pt x="66043" y="41692"/>
                        <a:pt x="72293" y="42234"/>
                        <a:pt x="77557" y="40491"/>
                      </a:cubicBezTo>
                      <a:cubicBezTo>
                        <a:pt x="86851" y="37390"/>
                        <a:pt x="101326" y="31181"/>
                        <a:pt x="101326" y="31181"/>
                      </a:cubicBezTo>
                      <a:cubicBezTo>
                        <a:pt x="101326" y="31181"/>
                        <a:pt x="99270" y="5331"/>
                        <a:pt x="104451" y="2231"/>
                      </a:cubicBezTo>
                      <a:cubicBezTo>
                        <a:pt x="109550" y="-870"/>
                        <a:pt x="119913" y="166"/>
                        <a:pt x="119913" y="166"/>
                      </a:cubicBezTo>
                      <a:close/>
                    </a:path>
                  </a:pathLst>
                </a:custGeom>
                <a:solidFill>
                  <a:srgbClr val="2C2D30"/>
                </a:solidFill>
                <a:ln w="822" cap="flat">
                  <a:noFill/>
                  <a:prstDash val="solid"/>
                  <a:miter/>
                </a:ln>
              </p:spPr>
              <p:txBody>
                <a:bodyPr rtlCol="0" anchor="ctr"/>
                <a:lstStyle/>
                <a:p>
                  <a:endParaRPr lang="en-US"/>
                </a:p>
              </p:txBody>
            </p:sp>
            <p:sp>
              <p:nvSpPr>
                <p:cNvPr id="804" name="Freeform 803">
                  <a:extLst>
                    <a:ext uri="{FF2B5EF4-FFF2-40B4-BE49-F238E27FC236}">
                      <a16:creationId xmlns:a16="http://schemas.microsoft.com/office/drawing/2014/main" id="{F0F5A1F2-F078-E198-2E83-2A06C4E3A3BF}"/>
                    </a:ext>
                  </a:extLst>
                </p:cNvPr>
                <p:cNvSpPr/>
                <p:nvPr/>
              </p:nvSpPr>
              <p:spPr>
                <a:xfrm>
                  <a:off x="9360271" y="3881473"/>
                  <a:ext cx="81119" cy="350824"/>
                </a:xfrm>
                <a:custGeom>
                  <a:avLst/>
                  <a:gdLst>
                    <a:gd name="connsiteX0" fmla="*/ 80518 w 81119"/>
                    <a:gd name="connsiteY0" fmla="*/ 21130 h 350824"/>
                    <a:gd name="connsiteX1" fmla="*/ 80271 w 81119"/>
                    <a:gd name="connsiteY1" fmla="*/ 14838 h 350824"/>
                    <a:gd name="connsiteX2" fmla="*/ 62095 w 81119"/>
                    <a:gd name="connsiteY2" fmla="*/ 116 h 350824"/>
                    <a:gd name="connsiteX3" fmla="*/ 42438 w 81119"/>
                    <a:gd name="connsiteY3" fmla="*/ 33203 h 350824"/>
                    <a:gd name="connsiteX4" fmla="*/ 50827 w 81119"/>
                    <a:gd name="connsiteY4" fmla="*/ 77542 h 350824"/>
                    <a:gd name="connsiteX5" fmla="*/ 43425 w 81119"/>
                    <a:gd name="connsiteY5" fmla="*/ 111788 h 350824"/>
                    <a:gd name="connsiteX6" fmla="*/ 23851 w 81119"/>
                    <a:gd name="connsiteY6" fmla="*/ 176934 h 350824"/>
                    <a:gd name="connsiteX7" fmla="*/ 14475 w 81119"/>
                    <a:gd name="connsiteY7" fmla="*/ 286542 h 350824"/>
                    <a:gd name="connsiteX8" fmla="*/ 0 w 81119"/>
                    <a:gd name="connsiteY8" fmla="*/ 344450 h 350824"/>
                    <a:gd name="connsiteX9" fmla="*/ 8965 w 81119"/>
                    <a:gd name="connsiteY9" fmla="*/ 350824 h 350824"/>
                    <a:gd name="connsiteX10" fmla="*/ 29855 w 81119"/>
                    <a:gd name="connsiteY10" fmla="*/ 276895 h 350824"/>
                    <a:gd name="connsiteX11" fmla="*/ 35776 w 81119"/>
                    <a:gd name="connsiteY11" fmla="*/ 223287 h 350824"/>
                    <a:gd name="connsiteX12" fmla="*/ 42438 w 81119"/>
                    <a:gd name="connsiteY12" fmla="*/ 183917 h 350824"/>
                    <a:gd name="connsiteX13" fmla="*/ 49182 w 81119"/>
                    <a:gd name="connsiteY13" fmla="*/ 147063 h 350824"/>
                    <a:gd name="connsiteX14" fmla="*/ 62095 w 81119"/>
                    <a:gd name="connsiteY14" fmla="*/ 92148 h 350824"/>
                    <a:gd name="connsiteX15" fmla="*/ 66207 w 81119"/>
                    <a:gd name="connsiteY15" fmla="*/ 39413 h 350824"/>
                    <a:gd name="connsiteX16" fmla="*/ 80518 w 81119"/>
                    <a:gd name="connsiteY16" fmla="*/ 21130 h 350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1119" h="350824">
                      <a:moveTo>
                        <a:pt x="80518" y="21130"/>
                      </a:moveTo>
                      <a:cubicBezTo>
                        <a:pt x="81504" y="19699"/>
                        <a:pt x="81176" y="16319"/>
                        <a:pt x="80271" y="14838"/>
                      </a:cubicBezTo>
                      <a:cubicBezTo>
                        <a:pt x="76488" y="8826"/>
                        <a:pt x="67605" y="-1191"/>
                        <a:pt x="62095" y="116"/>
                      </a:cubicBezTo>
                      <a:cubicBezTo>
                        <a:pt x="52801" y="2321"/>
                        <a:pt x="42438" y="23902"/>
                        <a:pt x="42438" y="33203"/>
                      </a:cubicBezTo>
                      <a:cubicBezTo>
                        <a:pt x="42438" y="42505"/>
                        <a:pt x="46715" y="60994"/>
                        <a:pt x="50827" y="77542"/>
                      </a:cubicBezTo>
                      <a:cubicBezTo>
                        <a:pt x="54939" y="94089"/>
                        <a:pt x="47620" y="94213"/>
                        <a:pt x="43425" y="111788"/>
                      </a:cubicBezTo>
                      <a:cubicBezTo>
                        <a:pt x="39313" y="129364"/>
                        <a:pt x="27963" y="156250"/>
                        <a:pt x="23851" y="176934"/>
                      </a:cubicBezTo>
                      <a:cubicBezTo>
                        <a:pt x="19657" y="197619"/>
                        <a:pt x="16614" y="278268"/>
                        <a:pt x="14475" y="286542"/>
                      </a:cubicBezTo>
                      <a:cubicBezTo>
                        <a:pt x="12419" y="294816"/>
                        <a:pt x="0" y="344450"/>
                        <a:pt x="0" y="344450"/>
                      </a:cubicBezTo>
                      <a:cubicBezTo>
                        <a:pt x="0" y="344450"/>
                        <a:pt x="1974" y="350824"/>
                        <a:pt x="8965" y="350824"/>
                      </a:cubicBezTo>
                      <a:cubicBezTo>
                        <a:pt x="16284" y="350824"/>
                        <a:pt x="27799" y="299643"/>
                        <a:pt x="29855" y="276895"/>
                      </a:cubicBezTo>
                      <a:cubicBezTo>
                        <a:pt x="31911" y="254146"/>
                        <a:pt x="32651" y="232598"/>
                        <a:pt x="35776" y="223287"/>
                      </a:cubicBezTo>
                      <a:cubicBezTo>
                        <a:pt x="38820" y="213977"/>
                        <a:pt x="41369" y="194263"/>
                        <a:pt x="42438" y="183917"/>
                      </a:cubicBezTo>
                      <a:cubicBezTo>
                        <a:pt x="43508" y="173579"/>
                        <a:pt x="46057" y="155337"/>
                        <a:pt x="49182" y="147063"/>
                      </a:cubicBezTo>
                      <a:cubicBezTo>
                        <a:pt x="52225" y="138789"/>
                        <a:pt x="61026" y="109724"/>
                        <a:pt x="62095" y="92148"/>
                      </a:cubicBezTo>
                      <a:cubicBezTo>
                        <a:pt x="63082" y="74573"/>
                        <a:pt x="66207" y="39413"/>
                        <a:pt x="66207" y="39413"/>
                      </a:cubicBezTo>
                      <a:lnTo>
                        <a:pt x="80518" y="21130"/>
                      </a:lnTo>
                      <a:close/>
                    </a:path>
                  </a:pathLst>
                </a:custGeom>
                <a:solidFill>
                  <a:srgbClr val="2C2D30"/>
                </a:solidFill>
                <a:ln w="822" cap="flat">
                  <a:noFill/>
                  <a:prstDash val="solid"/>
                  <a:miter/>
                </a:ln>
              </p:spPr>
              <p:txBody>
                <a:bodyPr rtlCol="0" anchor="ctr"/>
                <a:lstStyle/>
                <a:p>
                  <a:endParaRPr lang="en-US"/>
                </a:p>
              </p:txBody>
            </p:sp>
            <p:sp>
              <p:nvSpPr>
                <p:cNvPr id="805" name="Freeform 804">
                  <a:extLst>
                    <a:ext uri="{FF2B5EF4-FFF2-40B4-BE49-F238E27FC236}">
                      <a16:creationId xmlns:a16="http://schemas.microsoft.com/office/drawing/2014/main" id="{5700F265-613B-6E92-90AB-508962699B28}"/>
                    </a:ext>
                  </a:extLst>
                </p:cNvPr>
                <p:cNvSpPr/>
                <p:nvPr/>
              </p:nvSpPr>
              <p:spPr>
                <a:xfrm>
                  <a:off x="9363039" y="4224230"/>
                  <a:ext cx="275439" cy="426813"/>
                </a:xfrm>
                <a:custGeom>
                  <a:avLst/>
                  <a:gdLst>
                    <a:gd name="connsiteX0" fmla="*/ 188532 w 275439"/>
                    <a:gd name="connsiteY0" fmla="*/ 19269 h 426813"/>
                    <a:gd name="connsiteX1" fmla="*/ 197826 w 275439"/>
                    <a:gd name="connsiteY1" fmla="*/ 53392 h 426813"/>
                    <a:gd name="connsiteX2" fmla="*/ 188532 w 275439"/>
                    <a:gd name="connsiteY2" fmla="*/ 72004 h 426813"/>
                    <a:gd name="connsiteX3" fmla="*/ 197826 w 275439"/>
                    <a:gd name="connsiteY3" fmla="*/ 104055 h 426813"/>
                    <a:gd name="connsiteX4" fmla="*/ 202021 w 275439"/>
                    <a:gd name="connsiteY4" fmla="*/ 166101 h 426813"/>
                    <a:gd name="connsiteX5" fmla="*/ 239195 w 275439"/>
                    <a:gd name="connsiteY5" fmla="*/ 247786 h 426813"/>
                    <a:gd name="connsiteX6" fmla="*/ 268146 w 275439"/>
                    <a:gd name="connsiteY6" fmla="*/ 354293 h 426813"/>
                    <a:gd name="connsiteX7" fmla="*/ 274396 w 275439"/>
                    <a:gd name="connsiteY7" fmla="*/ 398754 h 426813"/>
                    <a:gd name="connsiteX8" fmla="*/ 231958 w 275439"/>
                    <a:gd name="connsiteY8" fmla="*/ 426677 h 426813"/>
                    <a:gd name="connsiteX9" fmla="*/ 199883 w 275439"/>
                    <a:gd name="connsiteY9" fmla="*/ 394617 h 426813"/>
                    <a:gd name="connsiteX10" fmla="*/ 199883 w 275439"/>
                    <a:gd name="connsiteY10" fmla="*/ 363595 h 426813"/>
                    <a:gd name="connsiteX11" fmla="*/ 151275 w 275439"/>
                    <a:gd name="connsiteY11" fmla="*/ 258124 h 426813"/>
                    <a:gd name="connsiteX12" fmla="*/ 146176 w 275439"/>
                    <a:gd name="connsiteY12" fmla="*/ 237440 h 426813"/>
                    <a:gd name="connsiteX13" fmla="*/ 100613 w 275439"/>
                    <a:gd name="connsiteY13" fmla="*/ 124731 h 426813"/>
                    <a:gd name="connsiteX14" fmla="*/ 103738 w 275439"/>
                    <a:gd name="connsiteY14" fmla="*/ 212626 h 426813"/>
                    <a:gd name="connsiteX15" fmla="*/ 100613 w 275439"/>
                    <a:gd name="connsiteY15" fmla="*/ 235375 h 426813"/>
                    <a:gd name="connsiteX16" fmla="*/ 97570 w 275439"/>
                    <a:gd name="connsiteY16" fmla="*/ 280873 h 426813"/>
                    <a:gd name="connsiteX17" fmla="*/ 100613 w 275439"/>
                    <a:gd name="connsiteY17" fmla="*/ 302586 h 426813"/>
                    <a:gd name="connsiteX18" fmla="*/ 90332 w 275439"/>
                    <a:gd name="connsiteY18" fmla="*/ 348083 h 426813"/>
                    <a:gd name="connsiteX19" fmla="*/ 100613 w 275439"/>
                    <a:gd name="connsiteY19" fmla="*/ 380134 h 426813"/>
                    <a:gd name="connsiteX20" fmla="*/ 89263 w 275439"/>
                    <a:gd name="connsiteY20" fmla="*/ 414258 h 426813"/>
                    <a:gd name="connsiteX21" fmla="*/ 31363 w 275439"/>
                    <a:gd name="connsiteY21" fmla="*/ 409084 h 426813"/>
                    <a:gd name="connsiteX22" fmla="*/ 26182 w 275439"/>
                    <a:gd name="connsiteY22" fmla="*/ 372897 h 426813"/>
                    <a:gd name="connsiteX23" fmla="*/ 33419 w 275439"/>
                    <a:gd name="connsiteY23" fmla="*/ 348083 h 426813"/>
                    <a:gd name="connsiteX24" fmla="*/ 25194 w 275439"/>
                    <a:gd name="connsiteY24" fmla="*/ 257088 h 426813"/>
                    <a:gd name="connsiteX25" fmla="*/ 24125 w 275439"/>
                    <a:gd name="connsiteY25" fmla="*/ 226065 h 426813"/>
                    <a:gd name="connsiteX26" fmla="*/ 9650 w 275439"/>
                    <a:gd name="connsiteY26" fmla="*/ 182640 h 426813"/>
                    <a:gd name="connsiteX27" fmla="*/ 9650 w 275439"/>
                    <a:gd name="connsiteY27" fmla="*/ 2721 h 426813"/>
                    <a:gd name="connsiteX28" fmla="*/ 188532 w 275439"/>
                    <a:gd name="connsiteY28" fmla="*/ 19269 h 42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5439" h="426813">
                      <a:moveTo>
                        <a:pt x="188532" y="19269"/>
                      </a:moveTo>
                      <a:cubicBezTo>
                        <a:pt x="188532" y="19269"/>
                        <a:pt x="200952" y="51320"/>
                        <a:pt x="197826" y="53392"/>
                      </a:cubicBezTo>
                      <a:cubicBezTo>
                        <a:pt x="194783" y="55465"/>
                        <a:pt x="188532" y="60630"/>
                        <a:pt x="188532" y="72004"/>
                      </a:cubicBezTo>
                      <a:cubicBezTo>
                        <a:pt x="188532" y="83379"/>
                        <a:pt x="194783" y="86479"/>
                        <a:pt x="197826" y="104055"/>
                      </a:cubicBezTo>
                      <a:cubicBezTo>
                        <a:pt x="200952" y="121631"/>
                        <a:pt x="194783" y="157827"/>
                        <a:pt x="202021" y="166101"/>
                      </a:cubicBezTo>
                      <a:cubicBezTo>
                        <a:pt x="209258" y="174374"/>
                        <a:pt x="226776" y="215735"/>
                        <a:pt x="239195" y="247786"/>
                      </a:cubicBezTo>
                      <a:cubicBezTo>
                        <a:pt x="251614" y="279845"/>
                        <a:pt x="267159" y="343955"/>
                        <a:pt x="268146" y="354293"/>
                      </a:cubicBezTo>
                      <a:cubicBezTo>
                        <a:pt x="269215" y="364631"/>
                        <a:pt x="278508" y="386352"/>
                        <a:pt x="274396" y="398754"/>
                      </a:cubicBezTo>
                      <a:cubicBezTo>
                        <a:pt x="270202" y="411165"/>
                        <a:pt x="257782" y="424604"/>
                        <a:pt x="231958" y="426677"/>
                      </a:cubicBezTo>
                      <a:cubicBezTo>
                        <a:pt x="206133" y="428741"/>
                        <a:pt x="198895" y="407028"/>
                        <a:pt x="199883" y="394617"/>
                      </a:cubicBezTo>
                      <a:cubicBezTo>
                        <a:pt x="200952" y="382207"/>
                        <a:pt x="205064" y="371869"/>
                        <a:pt x="199883" y="363595"/>
                      </a:cubicBezTo>
                      <a:cubicBezTo>
                        <a:pt x="194783" y="355321"/>
                        <a:pt x="152344" y="269499"/>
                        <a:pt x="151275" y="258124"/>
                      </a:cubicBezTo>
                      <a:cubicBezTo>
                        <a:pt x="150288" y="246750"/>
                        <a:pt x="155470" y="249850"/>
                        <a:pt x="146176" y="237440"/>
                      </a:cubicBezTo>
                      <a:cubicBezTo>
                        <a:pt x="136801" y="225029"/>
                        <a:pt x="102669" y="118530"/>
                        <a:pt x="100613" y="124731"/>
                      </a:cubicBezTo>
                      <a:cubicBezTo>
                        <a:pt x="98557" y="130933"/>
                        <a:pt x="108919" y="205389"/>
                        <a:pt x="103738" y="212626"/>
                      </a:cubicBezTo>
                      <a:cubicBezTo>
                        <a:pt x="98557" y="219864"/>
                        <a:pt x="100613" y="226065"/>
                        <a:pt x="100613" y="235375"/>
                      </a:cubicBezTo>
                      <a:cubicBezTo>
                        <a:pt x="100613" y="244685"/>
                        <a:pt x="101682" y="278801"/>
                        <a:pt x="97570" y="280873"/>
                      </a:cubicBezTo>
                      <a:cubicBezTo>
                        <a:pt x="93376" y="282937"/>
                        <a:pt x="99626" y="288110"/>
                        <a:pt x="100613" y="302586"/>
                      </a:cubicBezTo>
                      <a:cubicBezTo>
                        <a:pt x="101682" y="317061"/>
                        <a:pt x="86137" y="339810"/>
                        <a:pt x="90332" y="348083"/>
                      </a:cubicBezTo>
                      <a:cubicBezTo>
                        <a:pt x="94445" y="356357"/>
                        <a:pt x="104807" y="365659"/>
                        <a:pt x="100613" y="380134"/>
                      </a:cubicBezTo>
                      <a:cubicBezTo>
                        <a:pt x="96501" y="394609"/>
                        <a:pt x="95514" y="402883"/>
                        <a:pt x="89263" y="414258"/>
                      </a:cubicBezTo>
                      <a:cubicBezTo>
                        <a:pt x="83095" y="425632"/>
                        <a:pt x="34488" y="417358"/>
                        <a:pt x="31363" y="409084"/>
                      </a:cubicBezTo>
                      <a:cubicBezTo>
                        <a:pt x="28238" y="400810"/>
                        <a:pt x="23056" y="384271"/>
                        <a:pt x="26182" y="372897"/>
                      </a:cubicBezTo>
                      <a:cubicBezTo>
                        <a:pt x="29307" y="361522"/>
                        <a:pt x="33419" y="358421"/>
                        <a:pt x="33419" y="348083"/>
                      </a:cubicBezTo>
                      <a:cubicBezTo>
                        <a:pt x="33419" y="337745"/>
                        <a:pt x="21000" y="269499"/>
                        <a:pt x="25194" y="257088"/>
                      </a:cubicBezTo>
                      <a:cubicBezTo>
                        <a:pt x="29307" y="244677"/>
                        <a:pt x="17957" y="233303"/>
                        <a:pt x="24125" y="226065"/>
                      </a:cubicBezTo>
                      <a:cubicBezTo>
                        <a:pt x="30294" y="218828"/>
                        <a:pt x="9650" y="215727"/>
                        <a:pt x="9650" y="182640"/>
                      </a:cubicBezTo>
                      <a:cubicBezTo>
                        <a:pt x="9650" y="149553"/>
                        <a:pt x="-12062" y="14096"/>
                        <a:pt x="9650" y="2721"/>
                      </a:cubicBezTo>
                      <a:cubicBezTo>
                        <a:pt x="31363" y="-8645"/>
                        <a:pt x="188532" y="19269"/>
                        <a:pt x="188532" y="19269"/>
                      </a:cubicBezTo>
                      <a:close/>
                    </a:path>
                  </a:pathLst>
                </a:custGeom>
                <a:solidFill>
                  <a:srgbClr val="2C2D30"/>
                </a:solidFill>
                <a:ln w="822" cap="flat">
                  <a:noFill/>
                  <a:prstDash val="solid"/>
                  <a:miter/>
                </a:ln>
              </p:spPr>
              <p:txBody>
                <a:bodyPr rtlCol="0" anchor="ctr"/>
                <a:lstStyle/>
                <a:p>
                  <a:endParaRPr lang="en-US"/>
                </a:p>
              </p:txBody>
            </p:sp>
            <p:sp>
              <p:nvSpPr>
                <p:cNvPr id="806" name="Freeform 805">
                  <a:extLst>
                    <a:ext uri="{FF2B5EF4-FFF2-40B4-BE49-F238E27FC236}">
                      <a16:creationId xmlns:a16="http://schemas.microsoft.com/office/drawing/2014/main" id="{A421CE90-6B71-A90B-8107-EAAE10978D5D}"/>
                    </a:ext>
                  </a:extLst>
                </p:cNvPr>
                <p:cNvSpPr/>
                <p:nvPr/>
              </p:nvSpPr>
              <p:spPr>
                <a:xfrm>
                  <a:off x="9414097" y="3895701"/>
                  <a:ext cx="221653" cy="389736"/>
                </a:xfrm>
                <a:custGeom>
                  <a:avLst/>
                  <a:gdLst>
                    <a:gd name="connsiteX0" fmla="*/ 140600 w 221653"/>
                    <a:gd name="connsiteY0" fmla="*/ 6573 h 389736"/>
                    <a:gd name="connsiteX1" fmla="*/ 180900 w 221653"/>
                    <a:gd name="connsiteY1" fmla="*/ 53107 h 389736"/>
                    <a:gd name="connsiteX2" fmla="*/ 218157 w 221653"/>
                    <a:gd name="connsiteY2" fmla="*/ 170989 h 389736"/>
                    <a:gd name="connsiteX3" fmla="*/ 218157 w 221653"/>
                    <a:gd name="connsiteY3" fmla="*/ 207176 h 389736"/>
                    <a:gd name="connsiteX4" fmla="*/ 157131 w 221653"/>
                    <a:gd name="connsiteY4" fmla="*/ 268185 h 389736"/>
                    <a:gd name="connsiteX5" fmla="*/ 150963 w 221653"/>
                    <a:gd name="connsiteY5" fmla="*/ 304373 h 389736"/>
                    <a:gd name="connsiteX6" fmla="*/ 146768 w 221653"/>
                    <a:gd name="connsiteY6" fmla="*/ 350907 h 389736"/>
                    <a:gd name="connsiteX7" fmla="*/ 80643 w 221653"/>
                    <a:gd name="connsiteY7" fmla="*/ 383994 h 389736"/>
                    <a:gd name="connsiteX8" fmla="*/ 6212 w 221653"/>
                    <a:gd name="connsiteY8" fmla="*/ 389167 h 389736"/>
                    <a:gd name="connsiteX9" fmla="*/ 4074 w 221653"/>
                    <a:gd name="connsiteY9" fmla="*/ 322993 h 389736"/>
                    <a:gd name="connsiteX10" fmla="*/ 23730 w 221653"/>
                    <a:gd name="connsiteY10" fmla="*/ 238199 h 389736"/>
                    <a:gd name="connsiteX11" fmla="*/ 35573 w 221653"/>
                    <a:gd name="connsiteY11" fmla="*/ 137869 h 389736"/>
                    <a:gd name="connsiteX12" fmla="*/ 52680 w 221653"/>
                    <a:gd name="connsiteY12" fmla="*/ 78957 h 389736"/>
                    <a:gd name="connsiteX13" fmla="*/ 88292 w 221653"/>
                    <a:gd name="connsiteY13" fmla="*/ 13062 h 389736"/>
                    <a:gd name="connsiteX14" fmla="*/ 140600 w 221653"/>
                    <a:gd name="connsiteY14" fmla="*/ 6573 h 389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1653" h="389736">
                      <a:moveTo>
                        <a:pt x="140600" y="6573"/>
                      </a:moveTo>
                      <a:cubicBezTo>
                        <a:pt x="143231" y="8169"/>
                        <a:pt x="171606" y="31386"/>
                        <a:pt x="180900" y="53107"/>
                      </a:cubicBezTo>
                      <a:cubicBezTo>
                        <a:pt x="190194" y="74820"/>
                        <a:pt x="214044" y="154441"/>
                        <a:pt x="218157" y="170989"/>
                      </a:cubicBezTo>
                      <a:cubicBezTo>
                        <a:pt x="222269" y="187536"/>
                        <a:pt x="223338" y="197874"/>
                        <a:pt x="218157" y="207176"/>
                      </a:cubicBezTo>
                      <a:cubicBezTo>
                        <a:pt x="212975" y="216486"/>
                        <a:pt x="157131" y="268185"/>
                        <a:pt x="157131" y="268185"/>
                      </a:cubicBezTo>
                      <a:cubicBezTo>
                        <a:pt x="157131" y="268185"/>
                        <a:pt x="156062" y="300236"/>
                        <a:pt x="150963" y="304373"/>
                      </a:cubicBezTo>
                      <a:cubicBezTo>
                        <a:pt x="145781" y="308510"/>
                        <a:pt x="146768" y="350907"/>
                        <a:pt x="146768" y="350907"/>
                      </a:cubicBezTo>
                      <a:cubicBezTo>
                        <a:pt x="146768" y="350907"/>
                        <a:pt x="131306" y="375720"/>
                        <a:pt x="80643" y="383994"/>
                      </a:cubicBezTo>
                      <a:cubicBezTo>
                        <a:pt x="29981" y="392268"/>
                        <a:pt x="6212" y="389167"/>
                        <a:pt x="6212" y="389167"/>
                      </a:cubicBezTo>
                      <a:cubicBezTo>
                        <a:pt x="6212" y="389167"/>
                        <a:pt x="-6207" y="349871"/>
                        <a:pt x="4074" y="322993"/>
                      </a:cubicBezTo>
                      <a:cubicBezTo>
                        <a:pt x="14436" y="296107"/>
                        <a:pt x="19618" y="257847"/>
                        <a:pt x="23730" y="238199"/>
                      </a:cubicBezTo>
                      <a:cubicBezTo>
                        <a:pt x="27925" y="218551"/>
                        <a:pt x="37630" y="159581"/>
                        <a:pt x="35573" y="137869"/>
                      </a:cubicBezTo>
                      <a:cubicBezTo>
                        <a:pt x="33435" y="116156"/>
                        <a:pt x="52680" y="78957"/>
                        <a:pt x="52680" y="78957"/>
                      </a:cubicBezTo>
                      <a:cubicBezTo>
                        <a:pt x="52680" y="78957"/>
                        <a:pt x="54160" y="29610"/>
                        <a:pt x="88292" y="13062"/>
                      </a:cubicBezTo>
                      <a:cubicBezTo>
                        <a:pt x="122424" y="-3485"/>
                        <a:pt x="125056" y="-2737"/>
                        <a:pt x="140600" y="6573"/>
                      </a:cubicBezTo>
                      <a:close/>
                    </a:path>
                  </a:pathLst>
                </a:custGeom>
                <a:solidFill>
                  <a:srgbClr val="495A7F"/>
                </a:solidFill>
                <a:ln w="822" cap="flat">
                  <a:noFill/>
                  <a:prstDash val="solid"/>
                  <a:miter/>
                </a:ln>
              </p:spPr>
              <p:txBody>
                <a:bodyPr rtlCol="0" anchor="ctr"/>
                <a:lstStyle/>
                <a:p>
                  <a:endParaRPr lang="en-US"/>
                </a:p>
              </p:txBody>
            </p:sp>
            <p:sp>
              <p:nvSpPr>
                <p:cNvPr id="807" name="Freeform 806">
                  <a:extLst>
                    <a:ext uri="{FF2B5EF4-FFF2-40B4-BE49-F238E27FC236}">
                      <a16:creationId xmlns:a16="http://schemas.microsoft.com/office/drawing/2014/main" id="{9B97ED46-206F-C689-C047-7D06D33C20D7}"/>
                    </a:ext>
                  </a:extLst>
                </p:cNvPr>
                <p:cNvSpPr/>
                <p:nvPr/>
              </p:nvSpPr>
              <p:spPr>
                <a:xfrm>
                  <a:off x="9526017" y="4620313"/>
                  <a:ext cx="125132" cy="99297"/>
                </a:xfrm>
                <a:custGeom>
                  <a:avLst/>
                  <a:gdLst>
                    <a:gd name="connsiteX0" fmla="*/ 110596 w 125132"/>
                    <a:gd name="connsiteY0" fmla="*/ 65 h 99297"/>
                    <a:gd name="connsiteX1" fmla="*/ 119643 w 125132"/>
                    <a:gd name="connsiteY1" fmla="*/ 19466 h 99297"/>
                    <a:gd name="connsiteX2" fmla="*/ 124824 w 125132"/>
                    <a:gd name="connsiteY2" fmla="*/ 34977 h 99297"/>
                    <a:gd name="connsiteX3" fmla="*/ 124824 w 125132"/>
                    <a:gd name="connsiteY3" fmla="*/ 53590 h 99297"/>
                    <a:gd name="connsiteX4" fmla="*/ 104181 w 125132"/>
                    <a:gd name="connsiteY4" fmla="*/ 72201 h 99297"/>
                    <a:gd name="connsiteX5" fmla="*/ 40030 w 125132"/>
                    <a:gd name="connsiteY5" fmla="*/ 99087 h 99297"/>
                    <a:gd name="connsiteX6" fmla="*/ 1786 w 125132"/>
                    <a:gd name="connsiteY6" fmla="*/ 88749 h 99297"/>
                    <a:gd name="connsiteX7" fmla="*/ 11080 w 125132"/>
                    <a:gd name="connsiteY7" fmla="*/ 59799 h 99297"/>
                    <a:gd name="connsiteX8" fmla="*/ 48337 w 125132"/>
                    <a:gd name="connsiteY8" fmla="*/ 19474 h 99297"/>
                    <a:gd name="connsiteX9" fmla="*/ 84524 w 125132"/>
                    <a:gd name="connsiteY9" fmla="*/ 24647 h 99297"/>
                    <a:gd name="connsiteX10" fmla="*/ 110596 w 125132"/>
                    <a:gd name="connsiteY10" fmla="*/ 65 h 99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132" h="99297">
                      <a:moveTo>
                        <a:pt x="110596" y="65"/>
                      </a:moveTo>
                      <a:cubicBezTo>
                        <a:pt x="111172" y="-799"/>
                        <a:pt x="120712" y="7064"/>
                        <a:pt x="119643" y="19466"/>
                      </a:cubicBezTo>
                      <a:cubicBezTo>
                        <a:pt x="119643" y="19466"/>
                        <a:pt x="125811" y="29804"/>
                        <a:pt x="124824" y="34977"/>
                      </a:cubicBezTo>
                      <a:cubicBezTo>
                        <a:pt x="123755" y="40151"/>
                        <a:pt x="125893" y="50489"/>
                        <a:pt x="124824" y="53590"/>
                      </a:cubicBezTo>
                      <a:cubicBezTo>
                        <a:pt x="123755" y="56690"/>
                        <a:pt x="120712" y="56690"/>
                        <a:pt x="104181" y="72201"/>
                      </a:cubicBezTo>
                      <a:cubicBezTo>
                        <a:pt x="87567" y="87713"/>
                        <a:pt x="72106" y="101152"/>
                        <a:pt x="40030" y="99087"/>
                      </a:cubicBezTo>
                      <a:cubicBezTo>
                        <a:pt x="7955" y="97023"/>
                        <a:pt x="3842" y="94950"/>
                        <a:pt x="1786" y="88749"/>
                      </a:cubicBezTo>
                      <a:cubicBezTo>
                        <a:pt x="-270" y="82548"/>
                        <a:pt x="-3395" y="69101"/>
                        <a:pt x="11080" y="59799"/>
                      </a:cubicBezTo>
                      <a:cubicBezTo>
                        <a:pt x="25555" y="50489"/>
                        <a:pt x="46280" y="24639"/>
                        <a:pt x="48337" y="19474"/>
                      </a:cubicBezTo>
                      <a:cubicBezTo>
                        <a:pt x="50393" y="14301"/>
                        <a:pt x="84524" y="14301"/>
                        <a:pt x="84524" y="24647"/>
                      </a:cubicBezTo>
                      <a:cubicBezTo>
                        <a:pt x="84524" y="34977"/>
                        <a:pt x="109033" y="2400"/>
                        <a:pt x="110596" y="65"/>
                      </a:cubicBezTo>
                      <a:close/>
                    </a:path>
                  </a:pathLst>
                </a:custGeom>
                <a:solidFill>
                  <a:srgbClr val="2C2D30"/>
                </a:solidFill>
                <a:ln w="822" cap="flat">
                  <a:noFill/>
                  <a:prstDash val="solid"/>
                  <a:miter/>
                </a:ln>
              </p:spPr>
              <p:txBody>
                <a:bodyPr rtlCol="0" anchor="ctr"/>
                <a:lstStyle/>
                <a:p>
                  <a:endParaRPr lang="en-US"/>
                </a:p>
              </p:txBody>
            </p:sp>
            <p:sp>
              <p:nvSpPr>
                <p:cNvPr id="808" name="Freeform 807">
                  <a:extLst>
                    <a:ext uri="{FF2B5EF4-FFF2-40B4-BE49-F238E27FC236}">
                      <a16:creationId xmlns:a16="http://schemas.microsoft.com/office/drawing/2014/main" id="{6F9BC440-E588-0EE9-CB0C-61A4E1452E15}"/>
                    </a:ext>
                  </a:extLst>
                </p:cNvPr>
                <p:cNvSpPr/>
                <p:nvPr/>
              </p:nvSpPr>
              <p:spPr>
                <a:xfrm>
                  <a:off x="9321701" y="4628292"/>
                  <a:ext cx="147456" cy="84773"/>
                </a:xfrm>
                <a:custGeom>
                  <a:avLst/>
                  <a:gdLst>
                    <a:gd name="connsiteX0" fmla="*/ 132987 w 147456"/>
                    <a:gd name="connsiteY0" fmla="*/ 1659 h 84773"/>
                    <a:gd name="connsiteX1" fmla="*/ 136359 w 147456"/>
                    <a:gd name="connsiteY1" fmla="*/ 688 h 84773"/>
                    <a:gd name="connsiteX2" fmla="*/ 147133 w 147456"/>
                    <a:gd name="connsiteY2" fmla="*/ 29918 h 84773"/>
                    <a:gd name="connsiteX3" fmla="*/ 135207 w 147456"/>
                    <a:gd name="connsiteY3" fmla="*/ 50537 h 84773"/>
                    <a:gd name="connsiteX4" fmla="*/ 85531 w 147456"/>
                    <a:gd name="connsiteY4" fmla="*/ 66048 h 84773"/>
                    <a:gd name="connsiteX5" fmla="*/ 27631 w 147456"/>
                    <a:gd name="connsiteY5" fmla="*/ 83624 h 84773"/>
                    <a:gd name="connsiteX6" fmla="*/ 3862 w 147456"/>
                    <a:gd name="connsiteY6" fmla="*/ 56738 h 84773"/>
                    <a:gd name="connsiteX7" fmla="*/ 43093 w 147456"/>
                    <a:gd name="connsiteY7" fmla="*/ 30889 h 84773"/>
                    <a:gd name="connsiteX8" fmla="*/ 79281 w 147456"/>
                    <a:gd name="connsiteY8" fmla="*/ 2967 h 84773"/>
                    <a:gd name="connsiteX9" fmla="*/ 97951 w 147456"/>
                    <a:gd name="connsiteY9" fmla="*/ 12277 h 84773"/>
                    <a:gd name="connsiteX10" fmla="*/ 132987 w 147456"/>
                    <a:gd name="connsiteY10" fmla="*/ 1659 h 84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456" h="84773">
                      <a:moveTo>
                        <a:pt x="132987" y="1659"/>
                      </a:moveTo>
                      <a:cubicBezTo>
                        <a:pt x="133233" y="22"/>
                        <a:pt x="135289" y="-595"/>
                        <a:pt x="136359" y="688"/>
                      </a:cubicBezTo>
                      <a:cubicBezTo>
                        <a:pt x="141705" y="7334"/>
                        <a:pt x="146392" y="20880"/>
                        <a:pt x="147133" y="29918"/>
                      </a:cubicBezTo>
                      <a:cubicBezTo>
                        <a:pt x="148120" y="42329"/>
                        <a:pt x="147544" y="47428"/>
                        <a:pt x="135207" y="50537"/>
                      </a:cubicBezTo>
                      <a:cubicBezTo>
                        <a:pt x="122789" y="53638"/>
                        <a:pt x="89643" y="56738"/>
                        <a:pt x="85531" y="66048"/>
                      </a:cubicBezTo>
                      <a:cubicBezTo>
                        <a:pt x="81419" y="75359"/>
                        <a:pt x="50331" y="88797"/>
                        <a:pt x="27631" y="83624"/>
                      </a:cubicBezTo>
                      <a:cubicBezTo>
                        <a:pt x="4849" y="78451"/>
                        <a:pt x="-6500" y="74314"/>
                        <a:pt x="3862" y="56738"/>
                      </a:cubicBezTo>
                      <a:cubicBezTo>
                        <a:pt x="14143" y="39163"/>
                        <a:pt x="35856" y="40191"/>
                        <a:pt x="43093" y="30889"/>
                      </a:cubicBezTo>
                      <a:cubicBezTo>
                        <a:pt x="50331" y="21579"/>
                        <a:pt x="68836" y="2325"/>
                        <a:pt x="79281" y="2967"/>
                      </a:cubicBezTo>
                      <a:cubicBezTo>
                        <a:pt x="90960" y="3682"/>
                        <a:pt x="94825" y="8140"/>
                        <a:pt x="97951" y="12277"/>
                      </a:cubicBezTo>
                      <a:cubicBezTo>
                        <a:pt x="100829" y="16085"/>
                        <a:pt x="130766" y="18947"/>
                        <a:pt x="132987" y="1659"/>
                      </a:cubicBezTo>
                      <a:close/>
                    </a:path>
                  </a:pathLst>
                </a:custGeom>
                <a:solidFill>
                  <a:srgbClr val="2C2D30"/>
                </a:solidFill>
                <a:ln w="822" cap="flat">
                  <a:noFill/>
                  <a:prstDash val="solid"/>
                  <a:miter/>
                </a:ln>
              </p:spPr>
              <p:txBody>
                <a:bodyPr rtlCol="0" anchor="ctr"/>
                <a:lstStyle/>
                <a:p>
                  <a:endParaRPr lang="en-US"/>
                </a:p>
              </p:txBody>
            </p:sp>
            <p:sp>
              <p:nvSpPr>
                <p:cNvPr id="809" name="Freeform 808">
                  <a:extLst>
                    <a:ext uri="{FF2B5EF4-FFF2-40B4-BE49-F238E27FC236}">
                      <a16:creationId xmlns:a16="http://schemas.microsoft.com/office/drawing/2014/main" id="{6D066CA7-A56B-9AB9-2DCF-DC47455E1F5B}"/>
                    </a:ext>
                  </a:extLst>
                </p:cNvPr>
                <p:cNvSpPr/>
                <p:nvPr/>
              </p:nvSpPr>
              <p:spPr>
                <a:xfrm>
                  <a:off x="9549598" y="4040240"/>
                  <a:ext cx="25860" cy="64545"/>
                </a:xfrm>
                <a:custGeom>
                  <a:avLst/>
                  <a:gdLst>
                    <a:gd name="connsiteX0" fmla="*/ 6250 w 25860"/>
                    <a:gd name="connsiteY0" fmla="*/ 0 h 64545"/>
                    <a:gd name="connsiteX1" fmla="*/ 23357 w 25860"/>
                    <a:gd name="connsiteY1" fmla="*/ 46657 h 64545"/>
                    <a:gd name="connsiteX2" fmla="*/ 0 w 25860"/>
                    <a:gd name="connsiteY2" fmla="*/ 64546 h 64545"/>
                    <a:gd name="connsiteX3" fmla="*/ 16366 w 25860"/>
                    <a:gd name="connsiteY3" fmla="*/ 45103 h 64545"/>
                    <a:gd name="connsiteX4" fmla="*/ 6250 w 25860"/>
                    <a:gd name="connsiteY4" fmla="*/ 0 h 64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0" h="64545">
                      <a:moveTo>
                        <a:pt x="6250" y="0"/>
                      </a:moveTo>
                      <a:cubicBezTo>
                        <a:pt x="6250" y="0"/>
                        <a:pt x="34213" y="38877"/>
                        <a:pt x="23357" y="46657"/>
                      </a:cubicBezTo>
                      <a:cubicBezTo>
                        <a:pt x="12419" y="54430"/>
                        <a:pt x="0" y="64546"/>
                        <a:pt x="0" y="64546"/>
                      </a:cubicBezTo>
                      <a:cubicBezTo>
                        <a:pt x="0" y="64546"/>
                        <a:pt x="11679" y="50548"/>
                        <a:pt x="16366" y="45103"/>
                      </a:cubicBezTo>
                      <a:cubicBezTo>
                        <a:pt x="21054" y="39650"/>
                        <a:pt x="6250" y="0"/>
                        <a:pt x="6250" y="0"/>
                      </a:cubicBezTo>
                      <a:close/>
                    </a:path>
                  </a:pathLst>
                </a:custGeom>
                <a:solidFill>
                  <a:srgbClr val="495A7F"/>
                </a:solidFill>
                <a:ln w="822" cap="flat">
                  <a:noFill/>
                  <a:prstDash val="solid"/>
                  <a:miter/>
                </a:ln>
              </p:spPr>
              <p:txBody>
                <a:bodyPr rtlCol="0" anchor="ctr"/>
                <a:lstStyle/>
                <a:p>
                  <a:endParaRPr lang="en-US"/>
                </a:p>
              </p:txBody>
            </p:sp>
          </p:grpSp>
          <p:grpSp>
            <p:nvGrpSpPr>
              <p:cNvPr id="810" name="Graphic 2">
                <a:extLst>
                  <a:ext uri="{FF2B5EF4-FFF2-40B4-BE49-F238E27FC236}">
                    <a16:creationId xmlns:a16="http://schemas.microsoft.com/office/drawing/2014/main" id="{C4ADF4CD-1F29-7F88-0B7C-6805792602C4}"/>
                  </a:ext>
                </a:extLst>
              </p:cNvPr>
              <p:cNvGrpSpPr/>
              <p:nvPr/>
            </p:nvGrpSpPr>
            <p:grpSpPr>
              <a:xfrm>
                <a:off x="0" y="2628411"/>
                <a:ext cx="9674260" cy="2083003"/>
                <a:chOff x="0" y="2628411"/>
                <a:chExt cx="9674260" cy="2083003"/>
              </a:xfrm>
            </p:grpSpPr>
            <p:sp>
              <p:nvSpPr>
                <p:cNvPr id="811" name="Freeform 810">
                  <a:extLst>
                    <a:ext uri="{FF2B5EF4-FFF2-40B4-BE49-F238E27FC236}">
                      <a16:creationId xmlns:a16="http://schemas.microsoft.com/office/drawing/2014/main" id="{4DE3F3FA-ED29-EB73-3D1E-145DADE26180}"/>
                    </a:ext>
                  </a:extLst>
                </p:cNvPr>
                <p:cNvSpPr/>
                <p:nvPr/>
              </p:nvSpPr>
              <p:spPr>
                <a:xfrm>
                  <a:off x="9410029" y="4564936"/>
                  <a:ext cx="264231" cy="110343"/>
                </a:xfrm>
                <a:custGeom>
                  <a:avLst/>
                  <a:gdLst>
                    <a:gd name="connsiteX0" fmla="*/ 0 w 264231"/>
                    <a:gd name="connsiteY0" fmla="*/ 88923 h 110343"/>
                    <a:gd name="connsiteX1" fmla="*/ 148616 w 264231"/>
                    <a:gd name="connsiteY1" fmla="*/ 0 h 110343"/>
                    <a:gd name="connsiteX2" fmla="*/ 258248 w 264231"/>
                    <a:gd name="connsiteY2" fmla="*/ 55342 h 110343"/>
                    <a:gd name="connsiteX3" fmla="*/ 88495 w 264231"/>
                    <a:gd name="connsiteY3" fmla="*/ 109953 h 110343"/>
                    <a:gd name="connsiteX4" fmla="*/ 0 w 264231"/>
                    <a:gd name="connsiteY4" fmla="*/ 88923 h 110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231" h="110343">
                      <a:moveTo>
                        <a:pt x="0" y="88923"/>
                      </a:moveTo>
                      <a:cubicBezTo>
                        <a:pt x="0" y="88923"/>
                        <a:pt x="80764" y="0"/>
                        <a:pt x="148616" y="0"/>
                      </a:cubicBezTo>
                      <a:cubicBezTo>
                        <a:pt x="216550" y="0"/>
                        <a:pt x="285143" y="38005"/>
                        <a:pt x="258248" y="55342"/>
                      </a:cubicBezTo>
                      <a:cubicBezTo>
                        <a:pt x="252491" y="59027"/>
                        <a:pt x="165147" y="106178"/>
                        <a:pt x="88495" y="109953"/>
                      </a:cubicBezTo>
                      <a:cubicBezTo>
                        <a:pt x="11925" y="113728"/>
                        <a:pt x="0" y="88923"/>
                        <a:pt x="0" y="88923"/>
                      </a:cubicBezTo>
                      <a:close/>
                    </a:path>
                  </a:pathLst>
                </a:custGeom>
                <a:solidFill>
                  <a:srgbClr val="988B89"/>
                </a:solidFill>
                <a:ln w="822" cap="flat">
                  <a:noFill/>
                  <a:prstDash val="solid"/>
                  <a:miter/>
                </a:ln>
              </p:spPr>
              <p:txBody>
                <a:bodyPr rtlCol="0" anchor="ctr"/>
                <a:lstStyle/>
                <a:p>
                  <a:endParaRPr lang="en-US"/>
                </a:p>
              </p:txBody>
            </p:sp>
            <p:sp>
              <p:nvSpPr>
                <p:cNvPr id="812" name="Freeform 811">
                  <a:extLst>
                    <a:ext uri="{FF2B5EF4-FFF2-40B4-BE49-F238E27FC236}">
                      <a16:creationId xmlns:a16="http://schemas.microsoft.com/office/drawing/2014/main" id="{9A95AF85-2504-28FB-4072-4B4DEA362CF5}"/>
                    </a:ext>
                  </a:extLst>
                </p:cNvPr>
                <p:cNvSpPr/>
                <p:nvPr/>
              </p:nvSpPr>
              <p:spPr>
                <a:xfrm>
                  <a:off x="9498277" y="4463479"/>
                  <a:ext cx="68509" cy="111021"/>
                </a:xfrm>
                <a:custGeom>
                  <a:avLst/>
                  <a:gdLst>
                    <a:gd name="connsiteX0" fmla="*/ 13406 w 68509"/>
                    <a:gd name="connsiteY0" fmla="*/ 8479 h 111021"/>
                    <a:gd name="connsiteX1" fmla="*/ 0 w 68509"/>
                    <a:gd name="connsiteY1" fmla="*/ 90239 h 111021"/>
                    <a:gd name="connsiteX2" fmla="*/ 60368 w 68509"/>
                    <a:gd name="connsiteY2" fmla="*/ 101465 h 111021"/>
                    <a:gd name="connsiteX3" fmla="*/ 68510 w 68509"/>
                    <a:gd name="connsiteY3" fmla="*/ 0 h 111021"/>
                    <a:gd name="connsiteX4" fmla="*/ 13406 w 68509"/>
                    <a:gd name="connsiteY4" fmla="*/ 8479 h 111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09" h="111021">
                      <a:moveTo>
                        <a:pt x="13406" y="8479"/>
                      </a:moveTo>
                      <a:cubicBezTo>
                        <a:pt x="12831" y="10791"/>
                        <a:pt x="0" y="90239"/>
                        <a:pt x="0" y="90239"/>
                      </a:cubicBezTo>
                      <a:cubicBezTo>
                        <a:pt x="0" y="90239"/>
                        <a:pt x="31747" y="128244"/>
                        <a:pt x="60368" y="101465"/>
                      </a:cubicBezTo>
                      <a:lnTo>
                        <a:pt x="68510" y="0"/>
                      </a:lnTo>
                      <a:lnTo>
                        <a:pt x="13406" y="8479"/>
                      </a:lnTo>
                      <a:close/>
                    </a:path>
                  </a:pathLst>
                </a:custGeom>
                <a:solidFill>
                  <a:srgbClr val="FDD1B0"/>
                </a:solidFill>
                <a:ln w="822" cap="flat">
                  <a:noFill/>
                  <a:prstDash val="solid"/>
                  <a:miter/>
                </a:ln>
              </p:spPr>
              <p:txBody>
                <a:bodyPr rtlCol="0" anchor="ctr"/>
                <a:lstStyle/>
                <a:p>
                  <a:endParaRPr lang="en-US"/>
                </a:p>
              </p:txBody>
            </p:sp>
            <p:grpSp>
              <p:nvGrpSpPr>
                <p:cNvPr id="813" name="Graphic 2">
                  <a:extLst>
                    <a:ext uri="{FF2B5EF4-FFF2-40B4-BE49-F238E27FC236}">
                      <a16:creationId xmlns:a16="http://schemas.microsoft.com/office/drawing/2014/main" id="{9D2D5F8D-5835-6073-C274-D9E5171FEAE8}"/>
                    </a:ext>
                  </a:extLst>
                </p:cNvPr>
                <p:cNvGrpSpPr/>
                <p:nvPr/>
              </p:nvGrpSpPr>
              <p:grpSpPr>
                <a:xfrm>
                  <a:off x="9208307" y="4134164"/>
                  <a:ext cx="348819" cy="437761"/>
                  <a:chOff x="9208307" y="4134164"/>
                  <a:chExt cx="348819" cy="437761"/>
                </a:xfrm>
              </p:grpSpPr>
              <p:sp>
                <p:nvSpPr>
                  <p:cNvPr id="814" name="Freeform 813">
                    <a:extLst>
                      <a:ext uri="{FF2B5EF4-FFF2-40B4-BE49-F238E27FC236}">
                        <a16:creationId xmlns:a16="http://schemas.microsoft.com/office/drawing/2014/main" id="{CD1A98B4-F0FD-98D3-5F94-34C0973BCA10}"/>
                      </a:ext>
                    </a:extLst>
                  </p:cNvPr>
                  <p:cNvSpPr/>
                  <p:nvPr/>
                </p:nvSpPr>
                <p:spPr>
                  <a:xfrm>
                    <a:off x="9216792" y="4134164"/>
                    <a:ext cx="340334" cy="437761"/>
                  </a:xfrm>
                  <a:custGeom>
                    <a:avLst/>
                    <a:gdLst>
                      <a:gd name="connsiteX0" fmla="*/ 183614 w 340334"/>
                      <a:gd name="connsiteY0" fmla="*/ 254 h 437761"/>
                      <a:gd name="connsiteX1" fmla="*/ 538 w 340334"/>
                      <a:gd name="connsiteY1" fmla="*/ 208448 h 437761"/>
                      <a:gd name="connsiteX2" fmla="*/ 156720 w 340334"/>
                      <a:gd name="connsiteY2" fmla="*/ 437508 h 437761"/>
                      <a:gd name="connsiteX3" fmla="*/ 339797 w 340334"/>
                      <a:gd name="connsiteY3" fmla="*/ 229313 h 437761"/>
                      <a:gd name="connsiteX4" fmla="*/ 183614 w 340334"/>
                      <a:gd name="connsiteY4" fmla="*/ 254 h 437761"/>
                      <a:gd name="connsiteX5" fmla="*/ 296372 w 340334"/>
                      <a:gd name="connsiteY5" fmla="*/ 225728 h 437761"/>
                      <a:gd name="connsiteX6" fmla="*/ 138133 w 340334"/>
                      <a:gd name="connsiteY6" fmla="*/ 404873 h 437761"/>
                      <a:gd name="connsiteX7" fmla="*/ 3005 w 340334"/>
                      <a:gd name="connsiteY7" fmla="*/ 207683 h 437761"/>
                      <a:gd name="connsiteX8" fmla="*/ 161243 w 340334"/>
                      <a:gd name="connsiteY8" fmla="*/ 28538 h 437761"/>
                      <a:gd name="connsiteX9" fmla="*/ 296372 w 340334"/>
                      <a:gd name="connsiteY9" fmla="*/ 225728 h 437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334" h="437761">
                        <a:moveTo>
                          <a:pt x="183614" y="254"/>
                        </a:moveTo>
                        <a:cubicBezTo>
                          <a:pt x="89938" y="-5512"/>
                          <a:pt x="7940" y="87704"/>
                          <a:pt x="538" y="208448"/>
                        </a:cubicBezTo>
                        <a:cubicBezTo>
                          <a:pt x="-6864" y="329191"/>
                          <a:pt x="63044" y="431742"/>
                          <a:pt x="156720" y="437508"/>
                        </a:cubicBezTo>
                        <a:cubicBezTo>
                          <a:pt x="250397" y="443273"/>
                          <a:pt x="332395" y="350057"/>
                          <a:pt x="339797" y="229313"/>
                        </a:cubicBezTo>
                        <a:cubicBezTo>
                          <a:pt x="347199" y="108562"/>
                          <a:pt x="277291" y="6011"/>
                          <a:pt x="183614" y="254"/>
                        </a:cubicBezTo>
                        <a:close/>
                        <a:moveTo>
                          <a:pt x="296372" y="225728"/>
                        </a:moveTo>
                        <a:cubicBezTo>
                          <a:pt x="290039" y="329652"/>
                          <a:pt x="219144" y="409857"/>
                          <a:pt x="138133" y="404873"/>
                        </a:cubicBezTo>
                        <a:cubicBezTo>
                          <a:pt x="57040" y="399889"/>
                          <a:pt x="-3410" y="311607"/>
                          <a:pt x="3005" y="207683"/>
                        </a:cubicBezTo>
                        <a:cubicBezTo>
                          <a:pt x="9338" y="103759"/>
                          <a:pt x="80232" y="23554"/>
                          <a:pt x="161243" y="28538"/>
                        </a:cubicBezTo>
                        <a:cubicBezTo>
                          <a:pt x="242254" y="33522"/>
                          <a:pt x="302787" y="121803"/>
                          <a:pt x="296372" y="225728"/>
                        </a:cubicBezTo>
                        <a:close/>
                      </a:path>
                    </a:pathLst>
                  </a:custGeom>
                  <a:solidFill>
                    <a:srgbClr val="988B89"/>
                  </a:solidFill>
                  <a:ln w="822" cap="flat">
                    <a:noFill/>
                    <a:prstDash val="solid"/>
                    <a:miter/>
                  </a:ln>
                </p:spPr>
                <p:txBody>
                  <a:bodyPr rtlCol="0" anchor="ctr"/>
                  <a:lstStyle/>
                  <a:p>
                    <a:endParaRPr lang="en-US"/>
                  </a:p>
                </p:txBody>
              </p:sp>
              <p:sp>
                <p:nvSpPr>
                  <p:cNvPr id="815" name="Freeform 814">
                    <a:extLst>
                      <a:ext uri="{FF2B5EF4-FFF2-40B4-BE49-F238E27FC236}">
                        <a16:creationId xmlns:a16="http://schemas.microsoft.com/office/drawing/2014/main" id="{FDF47B89-447C-57B0-23B9-4E42E6AEAE3A}"/>
                      </a:ext>
                    </a:extLst>
                  </p:cNvPr>
                  <p:cNvSpPr/>
                  <p:nvPr/>
                </p:nvSpPr>
                <p:spPr>
                  <a:xfrm rot="-5188787">
                    <a:off x="9178072" y="4204064"/>
                    <a:ext cx="377037" cy="293971"/>
                  </a:xfrm>
                  <a:custGeom>
                    <a:avLst/>
                    <a:gdLst>
                      <a:gd name="connsiteX0" fmla="*/ 377038 w 377037"/>
                      <a:gd name="connsiteY0" fmla="*/ 146986 h 293971"/>
                      <a:gd name="connsiteX1" fmla="*/ 188519 w 377037"/>
                      <a:gd name="connsiteY1" fmla="*/ 293972 h 293971"/>
                      <a:gd name="connsiteX2" fmla="*/ 0 w 377037"/>
                      <a:gd name="connsiteY2" fmla="*/ 146986 h 293971"/>
                      <a:gd name="connsiteX3" fmla="*/ 188519 w 377037"/>
                      <a:gd name="connsiteY3" fmla="*/ 0 h 293971"/>
                      <a:gd name="connsiteX4" fmla="*/ 377038 w 377037"/>
                      <a:gd name="connsiteY4" fmla="*/ 146986 h 293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037" h="293971">
                        <a:moveTo>
                          <a:pt x="377038" y="146986"/>
                        </a:moveTo>
                        <a:cubicBezTo>
                          <a:pt x="377038" y="228164"/>
                          <a:pt x="292635" y="293972"/>
                          <a:pt x="188519" y="293972"/>
                        </a:cubicBezTo>
                        <a:cubicBezTo>
                          <a:pt x="84403" y="293972"/>
                          <a:pt x="0" y="228164"/>
                          <a:pt x="0" y="146986"/>
                        </a:cubicBezTo>
                        <a:cubicBezTo>
                          <a:pt x="0" y="65808"/>
                          <a:pt x="84403" y="0"/>
                          <a:pt x="188519" y="0"/>
                        </a:cubicBezTo>
                        <a:cubicBezTo>
                          <a:pt x="292635" y="0"/>
                          <a:pt x="377038" y="65808"/>
                          <a:pt x="377038" y="146986"/>
                        </a:cubicBezTo>
                        <a:close/>
                      </a:path>
                    </a:pathLst>
                  </a:custGeom>
                  <a:solidFill>
                    <a:srgbClr val="FFFFFF">
                      <a:alpha val="56000"/>
                    </a:srgbClr>
                  </a:solidFill>
                  <a:ln w="822" cap="flat">
                    <a:noFill/>
                    <a:prstDash val="solid"/>
                    <a:miter/>
                  </a:ln>
                </p:spPr>
                <p:txBody>
                  <a:bodyPr rtlCol="0" anchor="ctr"/>
                  <a:lstStyle/>
                  <a:p>
                    <a:endParaRPr lang="en-US"/>
                  </a:p>
                </p:txBody>
              </p:sp>
              <p:sp>
                <p:nvSpPr>
                  <p:cNvPr id="816" name="Freeform 815">
                    <a:extLst>
                      <a:ext uri="{FF2B5EF4-FFF2-40B4-BE49-F238E27FC236}">
                        <a16:creationId xmlns:a16="http://schemas.microsoft.com/office/drawing/2014/main" id="{D72BC85B-DC57-CC33-78F5-434CA41B1CDD}"/>
                      </a:ext>
                    </a:extLst>
                  </p:cNvPr>
                  <p:cNvSpPr/>
                  <p:nvPr/>
                </p:nvSpPr>
                <p:spPr>
                  <a:xfrm>
                    <a:off x="9340540" y="4323046"/>
                    <a:ext cx="29262" cy="35727"/>
                  </a:xfrm>
                  <a:custGeom>
                    <a:avLst/>
                    <a:gdLst>
                      <a:gd name="connsiteX0" fmla="*/ 29263 w 29262"/>
                      <a:gd name="connsiteY0" fmla="*/ 17864 h 35727"/>
                      <a:gd name="connsiteX1" fmla="*/ 14631 w 29262"/>
                      <a:gd name="connsiteY1" fmla="*/ 35727 h 35727"/>
                      <a:gd name="connsiteX2" fmla="*/ 0 w 29262"/>
                      <a:gd name="connsiteY2" fmla="*/ 17864 h 35727"/>
                      <a:gd name="connsiteX3" fmla="*/ 14631 w 29262"/>
                      <a:gd name="connsiteY3" fmla="*/ 0 h 35727"/>
                      <a:gd name="connsiteX4" fmla="*/ 29263 w 29262"/>
                      <a:gd name="connsiteY4" fmla="*/ 17864 h 35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62" h="35727">
                        <a:moveTo>
                          <a:pt x="29263" y="17864"/>
                        </a:moveTo>
                        <a:cubicBezTo>
                          <a:pt x="29263" y="27729"/>
                          <a:pt x="22712" y="35727"/>
                          <a:pt x="14631" y="35727"/>
                        </a:cubicBezTo>
                        <a:cubicBezTo>
                          <a:pt x="6550" y="35727"/>
                          <a:pt x="0" y="27729"/>
                          <a:pt x="0" y="17864"/>
                        </a:cubicBezTo>
                        <a:cubicBezTo>
                          <a:pt x="0" y="7998"/>
                          <a:pt x="6550" y="0"/>
                          <a:pt x="14631" y="0"/>
                        </a:cubicBezTo>
                        <a:cubicBezTo>
                          <a:pt x="22712" y="0"/>
                          <a:pt x="29263" y="7998"/>
                          <a:pt x="29263" y="17864"/>
                        </a:cubicBezTo>
                        <a:close/>
                      </a:path>
                    </a:pathLst>
                  </a:custGeom>
                  <a:solidFill>
                    <a:srgbClr val="988B89"/>
                  </a:solidFill>
                  <a:ln w="822" cap="flat">
                    <a:noFill/>
                    <a:prstDash val="solid"/>
                    <a:miter/>
                  </a:ln>
                </p:spPr>
                <p:txBody>
                  <a:bodyPr rtlCol="0" anchor="ctr"/>
                  <a:lstStyle/>
                  <a:p>
                    <a:endParaRPr lang="en-US"/>
                  </a:p>
                </p:txBody>
              </p:sp>
            </p:grpSp>
            <p:sp>
              <p:nvSpPr>
                <p:cNvPr id="817" name="Freeform 816">
                  <a:extLst>
                    <a:ext uri="{FF2B5EF4-FFF2-40B4-BE49-F238E27FC236}">
                      <a16:creationId xmlns:a16="http://schemas.microsoft.com/office/drawing/2014/main" id="{8489FA7F-E338-656D-3D98-8701AE1203C0}"/>
                    </a:ext>
                  </a:extLst>
                </p:cNvPr>
                <p:cNvSpPr/>
                <p:nvPr/>
              </p:nvSpPr>
              <p:spPr>
                <a:xfrm>
                  <a:off x="9107570" y="3682126"/>
                  <a:ext cx="188881" cy="191977"/>
                </a:xfrm>
                <a:custGeom>
                  <a:avLst/>
                  <a:gdLst>
                    <a:gd name="connsiteX0" fmla="*/ 2512 w 188881"/>
                    <a:gd name="connsiteY0" fmla="*/ 161269 h 191977"/>
                    <a:gd name="connsiteX1" fmla="*/ 9257 w 188881"/>
                    <a:gd name="connsiteY1" fmla="*/ 93919 h 191977"/>
                    <a:gd name="connsiteX2" fmla="*/ 21923 w 188881"/>
                    <a:gd name="connsiteY2" fmla="*/ 57049 h 191977"/>
                    <a:gd name="connsiteX3" fmla="*/ 52846 w 188881"/>
                    <a:gd name="connsiteY3" fmla="*/ 17349 h 191977"/>
                    <a:gd name="connsiteX4" fmla="*/ 115188 w 188881"/>
                    <a:gd name="connsiteY4" fmla="*/ 1188 h 191977"/>
                    <a:gd name="connsiteX5" fmla="*/ 166920 w 188881"/>
                    <a:gd name="connsiteY5" fmla="*/ 40887 h 191977"/>
                    <a:gd name="connsiteX6" fmla="*/ 180737 w 188881"/>
                    <a:gd name="connsiteY6" fmla="*/ 108756 h 191977"/>
                    <a:gd name="connsiteX7" fmla="*/ 172923 w 188881"/>
                    <a:gd name="connsiteY7" fmla="*/ 178080 h 191977"/>
                    <a:gd name="connsiteX8" fmla="*/ 106387 w 188881"/>
                    <a:gd name="connsiteY8" fmla="*/ 183089 h 191977"/>
                    <a:gd name="connsiteX9" fmla="*/ 59344 w 188881"/>
                    <a:gd name="connsiteY9" fmla="*/ 171089 h 191977"/>
                    <a:gd name="connsiteX10" fmla="*/ 52188 w 188881"/>
                    <a:gd name="connsiteY10" fmla="*/ 181032 h 191977"/>
                    <a:gd name="connsiteX11" fmla="*/ 2759 w 188881"/>
                    <a:gd name="connsiteY11" fmla="*/ 162955 h 191977"/>
                    <a:gd name="connsiteX12" fmla="*/ 2512 w 188881"/>
                    <a:gd name="connsiteY12" fmla="*/ 161269 h 191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8881" h="191977">
                      <a:moveTo>
                        <a:pt x="2512" y="161269"/>
                      </a:moveTo>
                      <a:cubicBezTo>
                        <a:pt x="-2340" y="138619"/>
                        <a:pt x="-202" y="115089"/>
                        <a:pt x="9257" y="93919"/>
                      </a:cubicBezTo>
                      <a:cubicBezTo>
                        <a:pt x="15343" y="80085"/>
                        <a:pt x="19291" y="66688"/>
                        <a:pt x="21923" y="57049"/>
                      </a:cubicBezTo>
                      <a:cubicBezTo>
                        <a:pt x="27021" y="38585"/>
                        <a:pt x="39440" y="21042"/>
                        <a:pt x="52846" y="17349"/>
                      </a:cubicBezTo>
                      <a:cubicBezTo>
                        <a:pt x="66252" y="13656"/>
                        <a:pt x="93064" y="-4808"/>
                        <a:pt x="115188" y="1188"/>
                      </a:cubicBezTo>
                      <a:cubicBezTo>
                        <a:pt x="137312" y="7192"/>
                        <a:pt x="159929" y="20581"/>
                        <a:pt x="166920" y="40887"/>
                      </a:cubicBezTo>
                      <a:cubicBezTo>
                        <a:pt x="173828" y="61194"/>
                        <a:pt x="160422" y="79205"/>
                        <a:pt x="180737" y="108756"/>
                      </a:cubicBezTo>
                      <a:cubicBezTo>
                        <a:pt x="201051" y="138306"/>
                        <a:pt x="177529" y="163300"/>
                        <a:pt x="172923" y="178080"/>
                      </a:cubicBezTo>
                      <a:cubicBezTo>
                        <a:pt x="168235" y="192859"/>
                        <a:pt x="98081" y="197860"/>
                        <a:pt x="106387" y="183089"/>
                      </a:cubicBezTo>
                      <a:cubicBezTo>
                        <a:pt x="114694" y="168317"/>
                        <a:pt x="64854" y="148463"/>
                        <a:pt x="59344" y="171089"/>
                      </a:cubicBezTo>
                      <a:cubicBezTo>
                        <a:pt x="53751" y="193715"/>
                        <a:pt x="66992" y="176418"/>
                        <a:pt x="52188" y="181032"/>
                      </a:cubicBezTo>
                      <a:cubicBezTo>
                        <a:pt x="37466" y="185646"/>
                        <a:pt x="4157" y="174494"/>
                        <a:pt x="2759" y="162955"/>
                      </a:cubicBezTo>
                      <a:cubicBezTo>
                        <a:pt x="2677" y="162412"/>
                        <a:pt x="2595" y="161845"/>
                        <a:pt x="2512" y="161269"/>
                      </a:cubicBezTo>
                      <a:close/>
                    </a:path>
                  </a:pathLst>
                </a:custGeom>
                <a:solidFill>
                  <a:srgbClr val="6D5448"/>
                </a:solidFill>
                <a:ln w="822" cap="flat">
                  <a:noFill/>
                  <a:prstDash val="solid"/>
                  <a:miter/>
                </a:ln>
              </p:spPr>
              <p:txBody>
                <a:bodyPr rtlCol="0" anchor="ctr"/>
                <a:lstStyle/>
                <a:p>
                  <a:endParaRPr lang="en-US"/>
                </a:p>
              </p:txBody>
            </p:sp>
            <p:sp>
              <p:nvSpPr>
                <p:cNvPr id="818" name="Freeform 817">
                  <a:extLst>
                    <a:ext uri="{FF2B5EF4-FFF2-40B4-BE49-F238E27FC236}">
                      <a16:creationId xmlns:a16="http://schemas.microsoft.com/office/drawing/2014/main" id="{BC569570-6AD8-120F-7B0F-045E76DA3A47}"/>
                    </a:ext>
                  </a:extLst>
                </p:cNvPr>
                <p:cNvSpPr/>
                <p:nvPr/>
              </p:nvSpPr>
              <p:spPr>
                <a:xfrm>
                  <a:off x="9154905" y="3802429"/>
                  <a:ext cx="63328" cy="110462"/>
                </a:xfrm>
                <a:custGeom>
                  <a:avLst/>
                  <a:gdLst>
                    <a:gd name="connsiteX0" fmla="*/ 63328 w 63328"/>
                    <a:gd name="connsiteY0" fmla="*/ 110463 h 110462"/>
                    <a:gd name="connsiteX1" fmla="*/ 53294 w 63328"/>
                    <a:gd name="connsiteY1" fmla="*/ 104105 h 110462"/>
                    <a:gd name="connsiteX2" fmla="*/ 0 w 63328"/>
                    <a:gd name="connsiteY2" fmla="*/ 87253 h 110462"/>
                    <a:gd name="connsiteX3" fmla="*/ 1152 w 63328"/>
                    <a:gd name="connsiteY3" fmla="*/ 12625 h 110462"/>
                    <a:gd name="connsiteX4" fmla="*/ 1398 w 63328"/>
                    <a:gd name="connsiteY4" fmla="*/ 0 h 110462"/>
                    <a:gd name="connsiteX5" fmla="*/ 60450 w 63328"/>
                    <a:gd name="connsiteY5" fmla="*/ 41081 h 110462"/>
                    <a:gd name="connsiteX6" fmla="*/ 60285 w 63328"/>
                    <a:gd name="connsiteY6" fmla="*/ 56568 h 110462"/>
                    <a:gd name="connsiteX7" fmla="*/ 60450 w 63328"/>
                    <a:gd name="connsiteY7" fmla="*/ 105257 h 110462"/>
                    <a:gd name="connsiteX8" fmla="*/ 63328 w 63328"/>
                    <a:gd name="connsiteY8" fmla="*/ 110463 h 11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328" h="110462">
                      <a:moveTo>
                        <a:pt x="63328" y="110463"/>
                      </a:moveTo>
                      <a:cubicBezTo>
                        <a:pt x="62917" y="109945"/>
                        <a:pt x="58970" y="104401"/>
                        <a:pt x="53294" y="104105"/>
                      </a:cubicBezTo>
                      <a:cubicBezTo>
                        <a:pt x="44577" y="103645"/>
                        <a:pt x="0" y="87253"/>
                        <a:pt x="0" y="87253"/>
                      </a:cubicBezTo>
                      <a:lnTo>
                        <a:pt x="1152" y="12625"/>
                      </a:lnTo>
                      <a:lnTo>
                        <a:pt x="1398" y="0"/>
                      </a:lnTo>
                      <a:lnTo>
                        <a:pt x="60450" y="41081"/>
                      </a:lnTo>
                      <a:cubicBezTo>
                        <a:pt x="60450" y="41081"/>
                        <a:pt x="60368" y="47644"/>
                        <a:pt x="60285" y="56568"/>
                      </a:cubicBezTo>
                      <a:cubicBezTo>
                        <a:pt x="60121" y="75205"/>
                        <a:pt x="59874" y="104138"/>
                        <a:pt x="60450" y="105257"/>
                      </a:cubicBezTo>
                      <a:cubicBezTo>
                        <a:pt x="62259" y="108777"/>
                        <a:pt x="63164" y="110208"/>
                        <a:pt x="63328" y="110463"/>
                      </a:cubicBezTo>
                      <a:close/>
                    </a:path>
                  </a:pathLst>
                </a:custGeom>
                <a:solidFill>
                  <a:srgbClr val="FDD1B0"/>
                </a:solidFill>
                <a:ln w="822" cap="flat">
                  <a:noFill/>
                  <a:prstDash val="solid"/>
                  <a:miter/>
                </a:ln>
              </p:spPr>
              <p:txBody>
                <a:bodyPr rtlCol="0" anchor="ctr"/>
                <a:lstStyle/>
                <a:p>
                  <a:endParaRPr lang="en-US"/>
                </a:p>
              </p:txBody>
            </p:sp>
            <p:sp>
              <p:nvSpPr>
                <p:cNvPr id="819" name="Freeform 818">
                  <a:extLst>
                    <a:ext uri="{FF2B5EF4-FFF2-40B4-BE49-F238E27FC236}">
                      <a16:creationId xmlns:a16="http://schemas.microsoft.com/office/drawing/2014/main" id="{DD46D51D-932A-C3E7-BD7E-AD6FD8A0B6A3}"/>
                    </a:ext>
                  </a:extLst>
                </p:cNvPr>
                <p:cNvSpPr/>
                <p:nvPr/>
              </p:nvSpPr>
              <p:spPr>
                <a:xfrm>
                  <a:off x="9149066" y="3849013"/>
                  <a:ext cx="70319" cy="71931"/>
                </a:xfrm>
                <a:custGeom>
                  <a:avLst/>
                  <a:gdLst>
                    <a:gd name="connsiteX0" fmla="*/ 5511 w 70319"/>
                    <a:gd name="connsiteY0" fmla="*/ 0 h 71931"/>
                    <a:gd name="connsiteX1" fmla="*/ 66042 w 70319"/>
                    <a:gd name="connsiteY1" fmla="*/ 17781 h 71931"/>
                    <a:gd name="connsiteX2" fmla="*/ 70319 w 70319"/>
                    <a:gd name="connsiteY2" fmla="*/ 71931 h 71931"/>
                    <a:gd name="connsiteX3" fmla="*/ 0 w 70319"/>
                    <a:gd name="connsiteY3" fmla="*/ 45448 h 71931"/>
                    <a:gd name="connsiteX4" fmla="*/ 5511 w 70319"/>
                    <a:gd name="connsiteY4" fmla="*/ 0 h 71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19" h="71931">
                      <a:moveTo>
                        <a:pt x="5511" y="0"/>
                      </a:moveTo>
                      <a:cubicBezTo>
                        <a:pt x="5511" y="0"/>
                        <a:pt x="32075" y="20931"/>
                        <a:pt x="66042" y="17781"/>
                      </a:cubicBezTo>
                      <a:lnTo>
                        <a:pt x="70319" y="71931"/>
                      </a:lnTo>
                      <a:lnTo>
                        <a:pt x="0" y="45448"/>
                      </a:lnTo>
                      <a:lnTo>
                        <a:pt x="5511" y="0"/>
                      </a:lnTo>
                      <a:close/>
                    </a:path>
                  </a:pathLst>
                </a:custGeom>
                <a:solidFill>
                  <a:srgbClr val="FFFFFF"/>
                </a:solidFill>
                <a:ln w="822" cap="flat">
                  <a:noFill/>
                  <a:prstDash val="solid"/>
                  <a:miter/>
                </a:ln>
              </p:spPr>
              <p:txBody>
                <a:bodyPr rtlCol="0" anchor="ctr"/>
                <a:lstStyle/>
                <a:p>
                  <a:endParaRPr lang="en-US"/>
                </a:p>
              </p:txBody>
            </p:sp>
            <p:sp>
              <p:nvSpPr>
                <p:cNvPr id="820" name="Freeform 819">
                  <a:extLst>
                    <a:ext uri="{FF2B5EF4-FFF2-40B4-BE49-F238E27FC236}">
                      <a16:creationId xmlns:a16="http://schemas.microsoft.com/office/drawing/2014/main" id="{41889E89-8CD8-298A-F0F9-63209BC71B0A}"/>
                    </a:ext>
                  </a:extLst>
                </p:cNvPr>
                <p:cNvSpPr/>
                <p:nvPr/>
              </p:nvSpPr>
              <p:spPr>
                <a:xfrm>
                  <a:off x="9133055" y="3773882"/>
                  <a:ext cx="26926" cy="37247"/>
                </a:xfrm>
                <a:custGeom>
                  <a:avLst/>
                  <a:gdLst>
                    <a:gd name="connsiteX0" fmla="*/ 15846 w 26926"/>
                    <a:gd name="connsiteY0" fmla="*/ 1653 h 37247"/>
                    <a:gd name="connsiteX1" fmla="*/ 10912 w 26926"/>
                    <a:gd name="connsiteY1" fmla="*/ 49 h 37247"/>
                    <a:gd name="connsiteX2" fmla="*/ 3016 w 26926"/>
                    <a:gd name="connsiteY2" fmla="*/ 19681 h 37247"/>
                    <a:gd name="connsiteX3" fmla="*/ 17656 w 26926"/>
                    <a:gd name="connsiteY3" fmla="*/ 36541 h 37247"/>
                    <a:gd name="connsiteX4" fmla="*/ 26373 w 26926"/>
                    <a:gd name="connsiteY4" fmla="*/ 32347 h 37247"/>
                    <a:gd name="connsiteX5" fmla="*/ 15846 w 26926"/>
                    <a:gd name="connsiteY5" fmla="*/ 1653 h 3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6" h="37247">
                      <a:moveTo>
                        <a:pt x="15846" y="1653"/>
                      </a:moveTo>
                      <a:cubicBezTo>
                        <a:pt x="14531" y="403"/>
                        <a:pt x="12721" y="-181"/>
                        <a:pt x="10912" y="49"/>
                      </a:cubicBezTo>
                      <a:cubicBezTo>
                        <a:pt x="5401" y="757"/>
                        <a:pt x="-5208" y="4104"/>
                        <a:pt x="3016" y="19681"/>
                      </a:cubicBezTo>
                      <a:cubicBezTo>
                        <a:pt x="8362" y="29723"/>
                        <a:pt x="13626" y="34386"/>
                        <a:pt x="17656" y="36541"/>
                      </a:cubicBezTo>
                      <a:cubicBezTo>
                        <a:pt x="21274" y="38441"/>
                        <a:pt x="25634" y="36327"/>
                        <a:pt x="26373" y="32347"/>
                      </a:cubicBezTo>
                      <a:cubicBezTo>
                        <a:pt x="27690" y="25233"/>
                        <a:pt x="27525" y="12880"/>
                        <a:pt x="15846" y="1653"/>
                      </a:cubicBezTo>
                      <a:close/>
                    </a:path>
                  </a:pathLst>
                </a:custGeom>
                <a:solidFill>
                  <a:srgbClr val="FDD1B0"/>
                </a:solidFill>
                <a:ln w="822" cap="flat">
                  <a:noFill/>
                  <a:prstDash val="solid"/>
                  <a:miter/>
                </a:ln>
              </p:spPr>
              <p:txBody>
                <a:bodyPr rtlCol="0" anchor="ctr"/>
                <a:lstStyle/>
                <a:p>
                  <a:endParaRPr lang="en-US"/>
                </a:p>
              </p:txBody>
            </p:sp>
            <p:sp>
              <p:nvSpPr>
                <p:cNvPr id="821" name="Freeform 820">
                  <a:extLst>
                    <a:ext uri="{FF2B5EF4-FFF2-40B4-BE49-F238E27FC236}">
                      <a16:creationId xmlns:a16="http://schemas.microsoft.com/office/drawing/2014/main" id="{41ACCE55-D729-AE3B-42FC-C75A6A4C0C8D}"/>
                    </a:ext>
                  </a:extLst>
                </p:cNvPr>
                <p:cNvSpPr/>
                <p:nvPr/>
              </p:nvSpPr>
              <p:spPr>
                <a:xfrm>
                  <a:off x="9156057" y="3802421"/>
                  <a:ext cx="59298" cy="57785"/>
                </a:xfrm>
                <a:custGeom>
                  <a:avLst/>
                  <a:gdLst>
                    <a:gd name="connsiteX0" fmla="*/ 59298 w 59298"/>
                    <a:gd name="connsiteY0" fmla="*/ 41090 h 57785"/>
                    <a:gd name="connsiteX1" fmla="*/ 59133 w 59298"/>
                    <a:gd name="connsiteY1" fmla="*/ 56576 h 57785"/>
                    <a:gd name="connsiteX2" fmla="*/ 49347 w 59298"/>
                    <a:gd name="connsiteY2" fmla="*/ 57785 h 57785"/>
                    <a:gd name="connsiteX3" fmla="*/ 0 w 59298"/>
                    <a:gd name="connsiteY3" fmla="*/ 12625 h 57785"/>
                    <a:gd name="connsiteX4" fmla="*/ 247 w 59298"/>
                    <a:gd name="connsiteY4" fmla="*/ 0 h 57785"/>
                    <a:gd name="connsiteX5" fmla="*/ 59298 w 59298"/>
                    <a:gd name="connsiteY5" fmla="*/ 41090 h 5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98" h="57785">
                      <a:moveTo>
                        <a:pt x="59298" y="41090"/>
                      </a:moveTo>
                      <a:cubicBezTo>
                        <a:pt x="59298" y="41090"/>
                        <a:pt x="59216" y="47653"/>
                        <a:pt x="59133" y="56576"/>
                      </a:cubicBezTo>
                      <a:cubicBezTo>
                        <a:pt x="55926" y="57374"/>
                        <a:pt x="52719" y="57785"/>
                        <a:pt x="49347" y="57785"/>
                      </a:cubicBezTo>
                      <a:cubicBezTo>
                        <a:pt x="26811" y="57785"/>
                        <a:pt x="7567" y="39025"/>
                        <a:pt x="0" y="12625"/>
                      </a:cubicBezTo>
                      <a:lnTo>
                        <a:pt x="247" y="0"/>
                      </a:lnTo>
                      <a:lnTo>
                        <a:pt x="59298" y="41090"/>
                      </a:lnTo>
                      <a:close/>
                    </a:path>
                  </a:pathLst>
                </a:custGeom>
                <a:solidFill>
                  <a:srgbClr val="FDD1B0"/>
                </a:solidFill>
                <a:ln w="822" cap="flat">
                  <a:noFill/>
                  <a:prstDash val="solid"/>
                  <a:miter/>
                </a:ln>
              </p:spPr>
              <p:txBody>
                <a:bodyPr rtlCol="0" anchor="ctr"/>
                <a:lstStyle/>
                <a:p>
                  <a:endParaRPr lang="en-US"/>
                </a:p>
              </p:txBody>
            </p:sp>
            <p:sp>
              <p:nvSpPr>
                <p:cNvPr id="822" name="Freeform 821">
                  <a:extLst>
                    <a:ext uri="{FF2B5EF4-FFF2-40B4-BE49-F238E27FC236}">
                      <a16:creationId xmlns:a16="http://schemas.microsoft.com/office/drawing/2014/main" id="{C0964FA5-31BE-52C2-559F-FEF163792AC1}"/>
                    </a:ext>
                  </a:extLst>
                </p:cNvPr>
                <p:cNvSpPr/>
                <p:nvPr/>
              </p:nvSpPr>
              <p:spPr>
                <a:xfrm>
                  <a:off x="9153260" y="3715867"/>
                  <a:ext cx="101736" cy="140112"/>
                </a:xfrm>
                <a:custGeom>
                  <a:avLst/>
                  <a:gdLst>
                    <a:gd name="connsiteX0" fmla="*/ 101737 w 101736"/>
                    <a:gd name="connsiteY0" fmla="*/ 52513 h 140112"/>
                    <a:gd name="connsiteX1" fmla="*/ 52801 w 101736"/>
                    <a:gd name="connsiteY1" fmla="*/ 140112 h 140112"/>
                    <a:gd name="connsiteX2" fmla="*/ 0 w 101736"/>
                    <a:gd name="connsiteY2" fmla="*/ 70056 h 140112"/>
                    <a:gd name="connsiteX3" fmla="*/ 52801 w 101736"/>
                    <a:gd name="connsiteY3" fmla="*/ 0 h 140112"/>
                    <a:gd name="connsiteX4" fmla="*/ 101737 w 101736"/>
                    <a:gd name="connsiteY4" fmla="*/ 52513 h 140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36" h="140112">
                      <a:moveTo>
                        <a:pt x="101737" y="52513"/>
                      </a:moveTo>
                      <a:cubicBezTo>
                        <a:pt x="101737" y="91201"/>
                        <a:pt x="81916" y="140112"/>
                        <a:pt x="52801" y="140112"/>
                      </a:cubicBezTo>
                      <a:cubicBezTo>
                        <a:pt x="23604" y="140112"/>
                        <a:pt x="0" y="108744"/>
                        <a:pt x="0" y="70056"/>
                      </a:cubicBezTo>
                      <a:cubicBezTo>
                        <a:pt x="0" y="31368"/>
                        <a:pt x="23604" y="0"/>
                        <a:pt x="52801" y="0"/>
                      </a:cubicBezTo>
                      <a:cubicBezTo>
                        <a:pt x="81916" y="0"/>
                        <a:pt x="101737" y="13825"/>
                        <a:pt x="101737" y="52513"/>
                      </a:cubicBezTo>
                      <a:close/>
                    </a:path>
                  </a:pathLst>
                </a:custGeom>
                <a:solidFill>
                  <a:srgbClr val="FDD1B0"/>
                </a:solidFill>
                <a:ln w="822" cap="flat">
                  <a:noFill/>
                  <a:prstDash val="solid"/>
                  <a:miter/>
                </a:ln>
              </p:spPr>
              <p:txBody>
                <a:bodyPr rtlCol="0" anchor="ctr"/>
                <a:lstStyle/>
                <a:p>
                  <a:endParaRPr lang="en-US"/>
                </a:p>
              </p:txBody>
            </p:sp>
            <p:sp>
              <p:nvSpPr>
                <p:cNvPr id="823" name="Freeform 822">
                  <a:extLst>
                    <a:ext uri="{FF2B5EF4-FFF2-40B4-BE49-F238E27FC236}">
                      <a16:creationId xmlns:a16="http://schemas.microsoft.com/office/drawing/2014/main" id="{CE437A7F-5B3F-1EFB-C1D4-B1D6EB52F307}"/>
                    </a:ext>
                  </a:extLst>
                </p:cNvPr>
                <p:cNvSpPr/>
                <p:nvPr/>
              </p:nvSpPr>
              <p:spPr>
                <a:xfrm>
                  <a:off x="9481761" y="4541694"/>
                  <a:ext cx="182964" cy="92471"/>
                </a:xfrm>
                <a:custGeom>
                  <a:avLst/>
                  <a:gdLst>
                    <a:gd name="connsiteX0" fmla="*/ 16434 w 182964"/>
                    <a:gd name="connsiteY0" fmla="*/ 8117 h 92471"/>
                    <a:gd name="connsiteX1" fmla="*/ 807 w 182964"/>
                    <a:gd name="connsiteY1" fmla="*/ 82195 h 92471"/>
                    <a:gd name="connsiteX2" fmla="*/ 68741 w 182964"/>
                    <a:gd name="connsiteY2" fmla="*/ 88553 h 92471"/>
                    <a:gd name="connsiteX3" fmla="*/ 178127 w 182964"/>
                    <a:gd name="connsiteY3" fmla="*/ 80805 h 92471"/>
                    <a:gd name="connsiteX4" fmla="*/ 173027 w 182964"/>
                    <a:gd name="connsiteY4" fmla="*/ 51724 h 92471"/>
                    <a:gd name="connsiteX5" fmla="*/ 78775 w 182964"/>
                    <a:gd name="connsiteY5" fmla="*/ 0 h 92471"/>
                    <a:gd name="connsiteX6" fmla="*/ 16434 w 182964"/>
                    <a:gd name="connsiteY6" fmla="*/ 8117 h 92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964" h="92471">
                      <a:moveTo>
                        <a:pt x="16434" y="8117"/>
                      </a:moveTo>
                      <a:cubicBezTo>
                        <a:pt x="16434" y="8117"/>
                        <a:pt x="-4292" y="78503"/>
                        <a:pt x="807" y="82195"/>
                      </a:cubicBezTo>
                      <a:cubicBezTo>
                        <a:pt x="5907" y="85888"/>
                        <a:pt x="42012" y="86250"/>
                        <a:pt x="68741" y="88553"/>
                      </a:cubicBezTo>
                      <a:cubicBezTo>
                        <a:pt x="95553" y="90856"/>
                        <a:pt x="164721" y="99278"/>
                        <a:pt x="178127" y="80805"/>
                      </a:cubicBezTo>
                      <a:cubicBezTo>
                        <a:pt x="191450" y="62333"/>
                        <a:pt x="173027" y="51724"/>
                        <a:pt x="173027" y="51724"/>
                      </a:cubicBezTo>
                      <a:lnTo>
                        <a:pt x="78775" y="0"/>
                      </a:lnTo>
                      <a:cubicBezTo>
                        <a:pt x="78775" y="0"/>
                        <a:pt x="27948" y="26581"/>
                        <a:pt x="16434" y="8117"/>
                      </a:cubicBezTo>
                      <a:close/>
                    </a:path>
                  </a:pathLst>
                </a:custGeom>
                <a:solidFill>
                  <a:srgbClr val="FFFFFF"/>
                </a:solidFill>
                <a:ln w="822" cap="flat">
                  <a:noFill/>
                  <a:prstDash val="solid"/>
                  <a:miter/>
                </a:ln>
              </p:spPr>
              <p:txBody>
                <a:bodyPr rtlCol="0" anchor="ctr"/>
                <a:lstStyle/>
                <a:p>
                  <a:endParaRPr lang="en-US"/>
                </a:p>
              </p:txBody>
            </p:sp>
            <p:sp>
              <p:nvSpPr>
                <p:cNvPr id="824" name="Freeform 823">
                  <a:extLst>
                    <a:ext uri="{FF2B5EF4-FFF2-40B4-BE49-F238E27FC236}">
                      <a16:creationId xmlns:a16="http://schemas.microsoft.com/office/drawing/2014/main" id="{708762C6-2A88-3E91-57A3-AB7BD0BF7A22}"/>
                    </a:ext>
                  </a:extLst>
                </p:cNvPr>
                <p:cNvSpPr/>
                <p:nvPr/>
              </p:nvSpPr>
              <p:spPr>
                <a:xfrm>
                  <a:off x="9416115" y="4132542"/>
                  <a:ext cx="110315" cy="74944"/>
                </a:xfrm>
                <a:custGeom>
                  <a:avLst/>
                  <a:gdLst>
                    <a:gd name="connsiteX0" fmla="*/ 0 w 110315"/>
                    <a:gd name="connsiteY0" fmla="*/ 15702 h 74944"/>
                    <a:gd name="connsiteX1" fmla="*/ 47537 w 110315"/>
                    <a:gd name="connsiteY1" fmla="*/ 45713 h 74944"/>
                    <a:gd name="connsiteX2" fmla="*/ 68345 w 110315"/>
                    <a:gd name="connsiteY2" fmla="*/ 52638 h 74944"/>
                    <a:gd name="connsiteX3" fmla="*/ 71059 w 110315"/>
                    <a:gd name="connsiteY3" fmla="*/ 73874 h 74944"/>
                    <a:gd name="connsiteX4" fmla="*/ 110290 w 110315"/>
                    <a:gd name="connsiteY4" fmla="*/ 44792 h 74944"/>
                    <a:gd name="connsiteX5" fmla="*/ 41040 w 110315"/>
                    <a:gd name="connsiteY5" fmla="*/ 10 h 74944"/>
                    <a:gd name="connsiteX6" fmla="*/ 0 w 110315"/>
                    <a:gd name="connsiteY6" fmla="*/ 15702 h 74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15" h="74944">
                      <a:moveTo>
                        <a:pt x="0" y="15702"/>
                      </a:moveTo>
                      <a:cubicBezTo>
                        <a:pt x="0" y="15702"/>
                        <a:pt x="29525" y="38327"/>
                        <a:pt x="47537" y="45713"/>
                      </a:cubicBezTo>
                      <a:cubicBezTo>
                        <a:pt x="65548" y="53099"/>
                        <a:pt x="63740" y="51256"/>
                        <a:pt x="68345" y="52638"/>
                      </a:cubicBezTo>
                      <a:cubicBezTo>
                        <a:pt x="72950" y="54020"/>
                        <a:pt x="65385" y="71579"/>
                        <a:pt x="71059" y="73874"/>
                      </a:cubicBezTo>
                      <a:cubicBezTo>
                        <a:pt x="83972" y="79080"/>
                        <a:pt x="111277" y="64638"/>
                        <a:pt x="110290" y="44792"/>
                      </a:cubicBezTo>
                      <a:cubicBezTo>
                        <a:pt x="109385" y="24938"/>
                        <a:pt x="60450" y="470"/>
                        <a:pt x="41040" y="10"/>
                      </a:cubicBezTo>
                      <a:cubicBezTo>
                        <a:pt x="21712" y="-451"/>
                        <a:pt x="0" y="15702"/>
                        <a:pt x="0" y="15702"/>
                      </a:cubicBezTo>
                      <a:close/>
                    </a:path>
                  </a:pathLst>
                </a:custGeom>
                <a:solidFill>
                  <a:srgbClr val="FDD1B0"/>
                </a:solidFill>
                <a:ln w="822" cap="flat">
                  <a:noFill/>
                  <a:prstDash val="solid"/>
                  <a:miter/>
                </a:ln>
              </p:spPr>
              <p:txBody>
                <a:bodyPr rtlCol="0" anchor="ctr"/>
                <a:lstStyle/>
                <a:p>
                  <a:endParaRPr lang="en-US"/>
                </a:p>
              </p:txBody>
            </p:sp>
            <p:sp>
              <p:nvSpPr>
                <p:cNvPr id="825" name="Freeform 824">
                  <a:extLst>
                    <a:ext uri="{FF2B5EF4-FFF2-40B4-BE49-F238E27FC236}">
                      <a16:creationId xmlns:a16="http://schemas.microsoft.com/office/drawing/2014/main" id="{715A0F70-36F2-2F06-4FC7-9585F021D765}"/>
                    </a:ext>
                  </a:extLst>
                </p:cNvPr>
                <p:cNvSpPr/>
                <p:nvPr/>
              </p:nvSpPr>
              <p:spPr>
                <a:xfrm>
                  <a:off x="9203025" y="4272278"/>
                  <a:ext cx="267695" cy="111394"/>
                </a:xfrm>
                <a:custGeom>
                  <a:avLst/>
                  <a:gdLst>
                    <a:gd name="connsiteX0" fmla="*/ 14715 w 267695"/>
                    <a:gd name="connsiteY0" fmla="*/ 104121 h 111394"/>
                    <a:gd name="connsiteX1" fmla="*/ 262354 w 267695"/>
                    <a:gd name="connsiteY1" fmla="*/ 106440 h 111394"/>
                    <a:gd name="connsiteX2" fmla="*/ 102964 w 267695"/>
                    <a:gd name="connsiteY2" fmla="*/ 73 h 111394"/>
                    <a:gd name="connsiteX3" fmla="*/ 14715 w 267695"/>
                    <a:gd name="connsiteY3" fmla="*/ 104121 h 111394"/>
                  </a:gdLst>
                  <a:ahLst/>
                  <a:cxnLst>
                    <a:cxn ang="0">
                      <a:pos x="connsiteX0" y="connsiteY0"/>
                    </a:cxn>
                    <a:cxn ang="0">
                      <a:pos x="connsiteX1" y="connsiteY1"/>
                    </a:cxn>
                    <a:cxn ang="0">
                      <a:pos x="connsiteX2" y="connsiteY2"/>
                    </a:cxn>
                    <a:cxn ang="0">
                      <a:pos x="connsiteX3" y="connsiteY3"/>
                    </a:cxn>
                  </a:cxnLst>
                  <a:rect l="l" t="t" r="r" b="b"/>
                  <a:pathLst>
                    <a:path w="267695" h="111394">
                      <a:moveTo>
                        <a:pt x="14715" y="104121"/>
                      </a:moveTo>
                      <a:cubicBezTo>
                        <a:pt x="14715" y="104121"/>
                        <a:pt x="250428" y="118810"/>
                        <a:pt x="262354" y="106440"/>
                      </a:cubicBezTo>
                      <a:cubicBezTo>
                        <a:pt x="278556" y="89555"/>
                        <a:pt x="266466" y="-2962"/>
                        <a:pt x="102964" y="73"/>
                      </a:cubicBezTo>
                      <a:cubicBezTo>
                        <a:pt x="-55028" y="3001"/>
                        <a:pt x="16278" y="84950"/>
                        <a:pt x="14715" y="104121"/>
                      </a:cubicBezTo>
                      <a:close/>
                    </a:path>
                  </a:pathLst>
                </a:custGeom>
                <a:solidFill>
                  <a:srgbClr val="988B89"/>
                </a:solidFill>
                <a:ln w="822" cap="flat">
                  <a:noFill/>
                  <a:prstDash val="solid"/>
                  <a:miter/>
                </a:ln>
              </p:spPr>
              <p:txBody>
                <a:bodyPr rtlCol="0" anchor="ctr"/>
                <a:lstStyle/>
                <a:p>
                  <a:endParaRPr lang="en-US"/>
                </a:p>
              </p:txBody>
            </p:sp>
            <p:sp>
              <p:nvSpPr>
                <p:cNvPr id="826" name="Freeform 825">
                  <a:extLst>
                    <a:ext uri="{FF2B5EF4-FFF2-40B4-BE49-F238E27FC236}">
                      <a16:creationId xmlns:a16="http://schemas.microsoft.com/office/drawing/2014/main" id="{55383B08-FC33-B8B5-3597-198B1EDCD036}"/>
                    </a:ext>
                  </a:extLst>
                </p:cNvPr>
                <p:cNvSpPr/>
                <p:nvPr/>
              </p:nvSpPr>
              <p:spPr>
                <a:xfrm>
                  <a:off x="9447368" y="4481557"/>
                  <a:ext cx="68509" cy="111021"/>
                </a:xfrm>
                <a:custGeom>
                  <a:avLst/>
                  <a:gdLst>
                    <a:gd name="connsiteX0" fmla="*/ 13406 w 68509"/>
                    <a:gd name="connsiteY0" fmla="*/ 8479 h 111021"/>
                    <a:gd name="connsiteX1" fmla="*/ 0 w 68509"/>
                    <a:gd name="connsiteY1" fmla="*/ 90239 h 111021"/>
                    <a:gd name="connsiteX2" fmla="*/ 60367 w 68509"/>
                    <a:gd name="connsiteY2" fmla="*/ 101465 h 111021"/>
                    <a:gd name="connsiteX3" fmla="*/ 68510 w 68509"/>
                    <a:gd name="connsiteY3" fmla="*/ 0 h 111021"/>
                    <a:gd name="connsiteX4" fmla="*/ 13406 w 68509"/>
                    <a:gd name="connsiteY4" fmla="*/ 8479 h 111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09" h="111021">
                      <a:moveTo>
                        <a:pt x="13406" y="8479"/>
                      </a:moveTo>
                      <a:cubicBezTo>
                        <a:pt x="12830" y="10791"/>
                        <a:pt x="0" y="90239"/>
                        <a:pt x="0" y="90239"/>
                      </a:cubicBezTo>
                      <a:cubicBezTo>
                        <a:pt x="0" y="90239"/>
                        <a:pt x="31746" y="128244"/>
                        <a:pt x="60367" y="101465"/>
                      </a:cubicBezTo>
                      <a:lnTo>
                        <a:pt x="68510" y="0"/>
                      </a:lnTo>
                      <a:lnTo>
                        <a:pt x="13406" y="8479"/>
                      </a:lnTo>
                      <a:close/>
                    </a:path>
                  </a:pathLst>
                </a:custGeom>
                <a:solidFill>
                  <a:srgbClr val="FDD1B0"/>
                </a:solidFill>
                <a:ln w="822" cap="flat">
                  <a:noFill/>
                  <a:prstDash val="solid"/>
                  <a:miter/>
                </a:ln>
              </p:spPr>
              <p:txBody>
                <a:bodyPr rtlCol="0" anchor="ctr"/>
                <a:lstStyle/>
                <a:p>
                  <a:endParaRPr lang="en-US"/>
                </a:p>
              </p:txBody>
            </p:sp>
            <p:sp>
              <p:nvSpPr>
                <p:cNvPr id="827" name="Freeform 826">
                  <a:extLst>
                    <a:ext uri="{FF2B5EF4-FFF2-40B4-BE49-F238E27FC236}">
                      <a16:creationId xmlns:a16="http://schemas.microsoft.com/office/drawing/2014/main" id="{F2FD60E3-A061-F651-083B-AFF66D09E913}"/>
                    </a:ext>
                  </a:extLst>
                </p:cNvPr>
                <p:cNvSpPr/>
                <p:nvPr/>
              </p:nvSpPr>
              <p:spPr>
                <a:xfrm>
                  <a:off x="9243401" y="4370568"/>
                  <a:ext cx="364797" cy="309518"/>
                </a:xfrm>
                <a:custGeom>
                  <a:avLst/>
                  <a:gdLst>
                    <a:gd name="connsiteX0" fmla="*/ 214576 w 364797"/>
                    <a:gd name="connsiteY0" fmla="*/ 309519 h 309518"/>
                    <a:gd name="connsiteX1" fmla="*/ 212766 w 364797"/>
                    <a:gd name="connsiteY1" fmla="*/ 309511 h 309518"/>
                    <a:gd name="connsiteX2" fmla="*/ 175510 w 364797"/>
                    <a:gd name="connsiteY2" fmla="*/ 304806 h 309518"/>
                    <a:gd name="connsiteX3" fmla="*/ 155113 w 364797"/>
                    <a:gd name="connsiteY3" fmla="*/ 292050 h 309518"/>
                    <a:gd name="connsiteX4" fmla="*/ 145409 w 364797"/>
                    <a:gd name="connsiteY4" fmla="*/ 231049 h 309518"/>
                    <a:gd name="connsiteX5" fmla="*/ 129041 w 364797"/>
                    <a:gd name="connsiteY5" fmla="*/ 115438 h 309518"/>
                    <a:gd name="connsiteX6" fmla="*/ 105848 w 364797"/>
                    <a:gd name="connsiteY6" fmla="*/ 34073 h 309518"/>
                    <a:gd name="connsiteX7" fmla="*/ 47208 w 364797"/>
                    <a:gd name="connsiteY7" fmla="*/ 15683 h 309518"/>
                    <a:gd name="connsiteX8" fmla="*/ 4359 w 364797"/>
                    <a:gd name="connsiteY8" fmla="*/ 22608 h 309518"/>
                    <a:gd name="connsiteX9" fmla="*/ 0 w 364797"/>
                    <a:gd name="connsiteY9" fmla="*/ 7738 h 309518"/>
                    <a:gd name="connsiteX10" fmla="*/ 118350 w 364797"/>
                    <a:gd name="connsiteY10" fmla="*/ 24895 h 309518"/>
                    <a:gd name="connsiteX11" fmla="*/ 144257 w 364797"/>
                    <a:gd name="connsiteY11" fmla="*/ 112732 h 309518"/>
                    <a:gd name="connsiteX12" fmla="*/ 160788 w 364797"/>
                    <a:gd name="connsiteY12" fmla="*/ 229133 h 309518"/>
                    <a:gd name="connsiteX13" fmla="*/ 168848 w 364797"/>
                    <a:gd name="connsiteY13" fmla="*/ 284878 h 309518"/>
                    <a:gd name="connsiteX14" fmla="*/ 214576 w 364797"/>
                    <a:gd name="connsiteY14" fmla="*/ 294016 h 309518"/>
                    <a:gd name="connsiteX15" fmla="*/ 214987 w 364797"/>
                    <a:gd name="connsiteY15" fmla="*/ 294016 h 309518"/>
                    <a:gd name="connsiteX16" fmla="*/ 324291 w 364797"/>
                    <a:gd name="connsiteY16" fmla="*/ 268800 h 309518"/>
                    <a:gd name="connsiteX17" fmla="*/ 346579 w 364797"/>
                    <a:gd name="connsiteY17" fmla="*/ 257137 h 309518"/>
                    <a:gd name="connsiteX18" fmla="*/ 307842 w 364797"/>
                    <a:gd name="connsiteY18" fmla="*/ 254678 h 309518"/>
                    <a:gd name="connsiteX19" fmla="*/ 270174 w 364797"/>
                    <a:gd name="connsiteY19" fmla="*/ 256488 h 309518"/>
                    <a:gd name="connsiteX20" fmla="*/ 268858 w 364797"/>
                    <a:gd name="connsiteY20" fmla="*/ 241042 h 309518"/>
                    <a:gd name="connsiteX21" fmla="*/ 311954 w 364797"/>
                    <a:gd name="connsiteY21" fmla="*/ 239134 h 309518"/>
                    <a:gd name="connsiteX22" fmla="*/ 342960 w 364797"/>
                    <a:gd name="connsiteY22" fmla="*/ 240713 h 309518"/>
                    <a:gd name="connsiteX23" fmla="*/ 364426 w 364797"/>
                    <a:gd name="connsiteY23" fmla="*/ 253041 h 309518"/>
                    <a:gd name="connsiteX24" fmla="*/ 355790 w 364797"/>
                    <a:gd name="connsiteY24" fmla="*/ 269581 h 309518"/>
                    <a:gd name="connsiteX25" fmla="*/ 330541 w 364797"/>
                    <a:gd name="connsiteY25" fmla="*/ 283003 h 309518"/>
                    <a:gd name="connsiteX26" fmla="*/ 214576 w 364797"/>
                    <a:gd name="connsiteY26" fmla="*/ 309519 h 309518"/>
                    <a:gd name="connsiteX27" fmla="*/ 168930 w 364797"/>
                    <a:gd name="connsiteY27" fmla="*/ 285133 h 309518"/>
                    <a:gd name="connsiteX28" fmla="*/ 168930 w 364797"/>
                    <a:gd name="connsiteY28" fmla="*/ 285133 h 309518"/>
                    <a:gd name="connsiteX29" fmla="*/ 168930 w 364797"/>
                    <a:gd name="connsiteY29" fmla="*/ 285133 h 309518"/>
                    <a:gd name="connsiteX30" fmla="*/ 168684 w 364797"/>
                    <a:gd name="connsiteY30" fmla="*/ 284739 h 309518"/>
                    <a:gd name="connsiteX31" fmla="*/ 168684 w 364797"/>
                    <a:gd name="connsiteY31" fmla="*/ 284739 h 309518"/>
                    <a:gd name="connsiteX32" fmla="*/ 168684 w 364797"/>
                    <a:gd name="connsiteY32" fmla="*/ 284739 h 309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64797" h="309518">
                      <a:moveTo>
                        <a:pt x="214576" y="309519"/>
                      </a:moveTo>
                      <a:cubicBezTo>
                        <a:pt x="214000" y="309519"/>
                        <a:pt x="213342" y="309519"/>
                        <a:pt x="212766" y="309511"/>
                      </a:cubicBezTo>
                      <a:cubicBezTo>
                        <a:pt x="198621" y="309379"/>
                        <a:pt x="185708" y="307759"/>
                        <a:pt x="175510" y="304806"/>
                      </a:cubicBezTo>
                      <a:cubicBezTo>
                        <a:pt x="164736" y="301681"/>
                        <a:pt x="157827" y="297388"/>
                        <a:pt x="155113" y="292050"/>
                      </a:cubicBezTo>
                      <a:cubicBezTo>
                        <a:pt x="152646" y="287305"/>
                        <a:pt x="150672" y="273257"/>
                        <a:pt x="145409" y="231049"/>
                      </a:cubicBezTo>
                      <a:cubicBezTo>
                        <a:pt x="141132" y="196539"/>
                        <a:pt x="135786" y="153591"/>
                        <a:pt x="129041" y="115438"/>
                      </a:cubicBezTo>
                      <a:cubicBezTo>
                        <a:pt x="119419" y="61222"/>
                        <a:pt x="111112" y="41270"/>
                        <a:pt x="105848" y="34073"/>
                      </a:cubicBezTo>
                      <a:cubicBezTo>
                        <a:pt x="93348" y="17114"/>
                        <a:pt x="67111" y="14713"/>
                        <a:pt x="47208" y="15683"/>
                      </a:cubicBezTo>
                      <a:cubicBezTo>
                        <a:pt x="24426" y="16802"/>
                        <a:pt x="4605" y="22551"/>
                        <a:pt x="4359" y="22608"/>
                      </a:cubicBezTo>
                      <a:lnTo>
                        <a:pt x="0" y="7738"/>
                      </a:lnTo>
                      <a:cubicBezTo>
                        <a:pt x="3536" y="6694"/>
                        <a:pt x="87261" y="-17313"/>
                        <a:pt x="118350" y="24895"/>
                      </a:cubicBezTo>
                      <a:cubicBezTo>
                        <a:pt x="127726" y="37643"/>
                        <a:pt x="135950" y="65548"/>
                        <a:pt x="144257" y="112732"/>
                      </a:cubicBezTo>
                      <a:cubicBezTo>
                        <a:pt x="151083" y="151272"/>
                        <a:pt x="156512" y="194442"/>
                        <a:pt x="160788" y="229133"/>
                      </a:cubicBezTo>
                      <a:cubicBezTo>
                        <a:pt x="163914" y="254152"/>
                        <a:pt x="167121" y="280001"/>
                        <a:pt x="168848" y="284878"/>
                      </a:cubicBezTo>
                      <a:cubicBezTo>
                        <a:pt x="171069" y="287469"/>
                        <a:pt x="185462" y="294016"/>
                        <a:pt x="214576" y="294016"/>
                      </a:cubicBezTo>
                      <a:cubicBezTo>
                        <a:pt x="214741" y="294016"/>
                        <a:pt x="214823" y="294016"/>
                        <a:pt x="214987" y="294016"/>
                      </a:cubicBezTo>
                      <a:cubicBezTo>
                        <a:pt x="238510" y="293966"/>
                        <a:pt x="276589" y="289558"/>
                        <a:pt x="324291" y="268800"/>
                      </a:cubicBezTo>
                      <a:cubicBezTo>
                        <a:pt x="337039" y="263281"/>
                        <a:pt x="343372" y="259465"/>
                        <a:pt x="346579" y="257137"/>
                      </a:cubicBezTo>
                      <a:cubicBezTo>
                        <a:pt x="341644" y="255871"/>
                        <a:pt x="330870" y="254333"/>
                        <a:pt x="307842" y="254678"/>
                      </a:cubicBezTo>
                      <a:cubicBezTo>
                        <a:pt x="288432" y="254966"/>
                        <a:pt x="270338" y="256479"/>
                        <a:pt x="270174" y="256488"/>
                      </a:cubicBezTo>
                      <a:lnTo>
                        <a:pt x="268858" y="241042"/>
                      </a:lnTo>
                      <a:cubicBezTo>
                        <a:pt x="269763" y="240968"/>
                        <a:pt x="290406" y="239249"/>
                        <a:pt x="311954" y="239134"/>
                      </a:cubicBezTo>
                      <a:cubicBezTo>
                        <a:pt x="324784" y="239068"/>
                        <a:pt x="335229" y="239595"/>
                        <a:pt x="342960" y="240713"/>
                      </a:cubicBezTo>
                      <a:cubicBezTo>
                        <a:pt x="351843" y="241988"/>
                        <a:pt x="362288" y="244537"/>
                        <a:pt x="364426" y="253041"/>
                      </a:cubicBezTo>
                      <a:cubicBezTo>
                        <a:pt x="365906" y="258700"/>
                        <a:pt x="362946" y="264260"/>
                        <a:pt x="355790" y="269581"/>
                      </a:cubicBezTo>
                      <a:cubicBezTo>
                        <a:pt x="350363" y="273586"/>
                        <a:pt x="342055" y="277978"/>
                        <a:pt x="330541" y="283003"/>
                      </a:cubicBezTo>
                      <a:cubicBezTo>
                        <a:pt x="280372" y="304790"/>
                        <a:pt x="240072" y="309519"/>
                        <a:pt x="214576" y="309519"/>
                      </a:cubicBezTo>
                      <a:close/>
                      <a:moveTo>
                        <a:pt x="168930" y="285133"/>
                      </a:moveTo>
                      <a:cubicBezTo>
                        <a:pt x="168930" y="285133"/>
                        <a:pt x="168930" y="285133"/>
                        <a:pt x="168930" y="285133"/>
                      </a:cubicBezTo>
                      <a:cubicBezTo>
                        <a:pt x="168930" y="285133"/>
                        <a:pt x="168930" y="285133"/>
                        <a:pt x="168930" y="285133"/>
                      </a:cubicBezTo>
                      <a:close/>
                      <a:moveTo>
                        <a:pt x="168684" y="284739"/>
                      </a:moveTo>
                      <a:cubicBezTo>
                        <a:pt x="168684" y="284739"/>
                        <a:pt x="168684" y="284739"/>
                        <a:pt x="168684" y="284739"/>
                      </a:cubicBezTo>
                      <a:cubicBezTo>
                        <a:pt x="168684" y="284739"/>
                        <a:pt x="168684" y="284739"/>
                        <a:pt x="168684" y="284739"/>
                      </a:cubicBezTo>
                      <a:close/>
                    </a:path>
                  </a:pathLst>
                </a:custGeom>
                <a:solidFill>
                  <a:srgbClr val="988B89"/>
                </a:solidFill>
                <a:ln w="822" cap="flat">
                  <a:noFill/>
                  <a:prstDash val="solid"/>
                  <a:miter/>
                </a:ln>
              </p:spPr>
              <p:txBody>
                <a:bodyPr rtlCol="0" anchor="ctr"/>
                <a:lstStyle/>
                <a:p>
                  <a:endParaRPr lang="en-US"/>
                </a:p>
              </p:txBody>
            </p:sp>
            <p:sp>
              <p:nvSpPr>
                <p:cNvPr id="828" name="Freeform 827">
                  <a:extLst>
                    <a:ext uri="{FF2B5EF4-FFF2-40B4-BE49-F238E27FC236}">
                      <a16:creationId xmlns:a16="http://schemas.microsoft.com/office/drawing/2014/main" id="{8826F953-24F0-C8D4-11BC-320700DBDA66}"/>
                    </a:ext>
                  </a:extLst>
                </p:cNvPr>
                <p:cNvSpPr/>
                <p:nvPr/>
              </p:nvSpPr>
              <p:spPr>
                <a:xfrm>
                  <a:off x="9122904" y="3883448"/>
                  <a:ext cx="200274" cy="293224"/>
                </a:xfrm>
                <a:custGeom>
                  <a:avLst/>
                  <a:gdLst>
                    <a:gd name="connsiteX0" fmla="*/ 33153 w 200274"/>
                    <a:gd name="connsiteY0" fmla="*/ 0 h 293224"/>
                    <a:gd name="connsiteX1" fmla="*/ 337 w 200274"/>
                    <a:gd name="connsiteY1" fmla="*/ 9236 h 293224"/>
                    <a:gd name="connsiteX2" fmla="*/ 38827 w 200274"/>
                    <a:gd name="connsiteY2" fmla="*/ 293219 h 293224"/>
                    <a:gd name="connsiteX3" fmla="*/ 192132 w 200274"/>
                    <a:gd name="connsiteY3" fmla="*/ 284526 h 293224"/>
                    <a:gd name="connsiteX4" fmla="*/ 200274 w 200274"/>
                    <a:gd name="connsiteY4" fmla="*/ 218376 h 293224"/>
                    <a:gd name="connsiteX5" fmla="*/ 138261 w 200274"/>
                    <a:gd name="connsiteY5" fmla="*/ 57374 h 293224"/>
                    <a:gd name="connsiteX6" fmla="*/ 92697 w 200274"/>
                    <a:gd name="connsiteY6" fmla="*/ 15240 h 293224"/>
                    <a:gd name="connsiteX7" fmla="*/ 92697 w 200274"/>
                    <a:gd name="connsiteY7" fmla="*/ 15240 h 293224"/>
                    <a:gd name="connsiteX8" fmla="*/ 33153 w 200274"/>
                    <a:gd name="connsiteY8" fmla="*/ 0 h 29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274" h="293224">
                      <a:moveTo>
                        <a:pt x="33153" y="0"/>
                      </a:moveTo>
                      <a:cubicBezTo>
                        <a:pt x="33153" y="0"/>
                        <a:pt x="5025" y="6925"/>
                        <a:pt x="337" y="9236"/>
                      </a:cubicBezTo>
                      <a:cubicBezTo>
                        <a:pt x="-4269" y="11547"/>
                        <a:pt x="39897" y="294691"/>
                        <a:pt x="38827" y="293219"/>
                      </a:cubicBezTo>
                      <a:cubicBezTo>
                        <a:pt x="29698" y="281195"/>
                        <a:pt x="155368" y="292002"/>
                        <a:pt x="192132" y="284526"/>
                      </a:cubicBezTo>
                      <a:cubicBezTo>
                        <a:pt x="195833" y="283785"/>
                        <a:pt x="200274" y="218376"/>
                        <a:pt x="200274" y="218376"/>
                      </a:cubicBezTo>
                      <a:lnTo>
                        <a:pt x="138261" y="57374"/>
                      </a:lnTo>
                      <a:cubicBezTo>
                        <a:pt x="130448" y="37018"/>
                        <a:pt x="113588" y="21458"/>
                        <a:pt x="92697" y="15240"/>
                      </a:cubicBezTo>
                      <a:lnTo>
                        <a:pt x="92697" y="15240"/>
                      </a:lnTo>
                      <a:cubicBezTo>
                        <a:pt x="92697" y="15232"/>
                        <a:pt x="71478" y="24928"/>
                        <a:pt x="33153" y="0"/>
                      </a:cubicBezTo>
                      <a:close/>
                    </a:path>
                  </a:pathLst>
                </a:custGeom>
                <a:solidFill>
                  <a:srgbClr val="FFFFFF"/>
                </a:solidFill>
                <a:ln w="822" cap="flat">
                  <a:noFill/>
                  <a:prstDash val="solid"/>
                  <a:miter/>
                </a:ln>
              </p:spPr>
              <p:txBody>
                <a:bodyPr rtlCol="0" anchor="ctr"/>
                <a:lstStyle/>
                <a:p>
                  <a:endParaRPr lang="en-US"/>
                </a:p>
              </p:txBody>
            </p:sp>
            <p:sp>
              <p:nvSpPr>
                <p:cNvPr id="829" name="Freeform 828">
                  <a:extLst>
                    <a:ext uri="{FF2B5EF4-FFF2-40B4-BE49-F238E27FC236}">
                      <a16:creationId xmlns:a16="http://schemas.microsoft.com/office/drawing/2014/main" id="{3EB849DB-B229-B7B6-F40A-898F62B3F481}"/>
                    </a:ext>
                  </a:extLst>
                </p:cNvPr>
                <p:cNvSpPr/>
                <p:nvPr/>
              </p:nvSpPr>
              <p:spPr>
                <a:xfrm>
                  <a:off x="9240125" y="3911601"/>
                  <a:ext cx="123256" cy="294473"/>
                </a:xfrm>
                <a:custGeom>
                  <a:avLst/>
                  <a:gdLst>
                    <a:gd name="connsiteX0" fmla="*/ 233 w 123256"/>
                    <a:gd name="connsiteY0" fmla="*/ 7 h 294473"/>
                    <a:gd name="connsiteX1" fmla="*/ 68 w 123256"/>
                    <a:gd name="connsiteY1" fmla="*/ 279 h 294473"/>
                    <a:gd name="connsiteX2" fmla="*/ 51060 w 123256"/>
                    <a:gd name="connsiteY2" fmla="*/ 277452 h 294473"/>
                    <a:gd name="connsiteX3" fmla="*/ 122613 w 123256"/>
                    <a:gd name="connsiteY3" fmla="*/ 286244 h 294473"/>
                    <a:gd name="connsiteX4" fmla="*/ 48922 w 123256"/>
                    <a:gd name="connsiteY4" fmla="*/ 22164 h 294473"/>
                    <a:gd name="connsiteX5" fmla="*/ 233 w 123256"/>
                    <a:gd name="connsiteY5" fmla="*/ 7 h 29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256" h="294473">
                      <a:moveTo>
                        <a:pt x="233" y="7"/>
                      </a:moveTo>
                      <a:cubicBezTo>
                        <a:pt x="68" y="-42"/>
                        <a:pt x="-96" y="164"/>
                        <a:pt x="68" y="279"/>
                      </a:cubicBezTo>
                      <a:cubicBezTo>
                        <a:pt x="24001" y="21334"/>
                        <a:pt x="68249" y="266513"/>
                        <a:pt x="51060" y="277452"/>
                      </a:cubicBezTo>
                      <a:cubicBezTo>
                        <a:pt x="17997" y="298564"/>
                        <a:pt x="114306" y="298252"/>
                        <a:pt x="122613" y="286244"/>
                      </a:cubicBezTo>
                      <a:cubicBezTo>
                        <a:pt x="130919" y="274244"/>
                        <a:pt x="56241" y="32321"/>
                        <a:pt x="48922" y="22164"/>
                      </a:cubicBezTo>
                      <a:cubicBezTo>
                        <a:pt x="42095" y="12830"/>
                        <a:pt x="5990" y="1735"/>
                        <a:pt x="233" y="7"/>
                      </a:cubicBezTo>
                      <a:close/>
                    </a:path>
                  </a:pathLst>
                </a:custGeom>
                <a:solidFill>
                  <a:srgbClr val="2C2D30"/>
                </a:solidFill>
                <a:ln w="822" cap="flat">
                  <a:noFill/>
                  <a:prstDash val="solid"/>
                  <a:miter/>
                </a:ln>
              </p:spPr>
              <p:txBody>
                <a:bodyPr rtlCol="0" anchor="ctr"/>
                <a:lstStyle/>
                <a:p>
                  <a:endParaRPr lang="en-US"/>
                </a:p>
              </p:txBody>
            </p:sp>
            <p:sp>
              <p:nvSpPr>
                <p:cNvPr id="830" name="Freeform 829">
                  <a:extLst>
                    <a:ext uri="{FF2B5EF4-FFF2-40B4-BE49-F238E27FC236}">
                      <a16:creationId xmlns:a16="http://schemas.microsoft.com/office/drawing/2014/main" id="{437FD56F-B156-5E53-187E-BFEB392A89E3}"/>
                    </a:ext>
                  </a:extLst>
                </p:cNvPr>
                <p:cNvSpPr/>
                <p:nvPr/>
              </p:nvSpPr>
              <p:spPr>
                <a:xfrm>
                  <a:off x="9112510" y="4156501"/>
                  <a:ext cx="480154" cy="420442"/>
                </a:xfrm>
                <a:custGeom>
                  <a:avLst/>
                  <a:gdLst>
                    <a:gd name="connsiteX0" fmla="*/ 407645 w 480154"/>
                    <a:gd name="connsiteY0" fmla="*/ 103554 h 420442"/>
                    <a:gd name="connsiteX1" fmla="*/ 249570 w 480154"/>
                    <a:gd name="connsiteY1" fmla="*/ 41369 h 420442"/>
                    <a:gd name="connsiteX2" fmla="*/ 181965 w 480154"/>
                    <a:gd name="connsiteY2" fmla="*/ 0 h 420442"/>
                    <a:gd name="connsiteX3" fmla="*/ 73155 w 480154"/>
                    <a:gd name="connsiteY3" fmla="*/ 13965 h 420442"/>
                    <a:gd name="connsiteX4" fmla="*/ 2014 w 480154"/>
                    <a:gd name="connsiteY4" fmla="*/ 27026 h 420442"/>
                    <a:gd name="connsiteX5" fmla="*/ 31786 w 480154"/>
                    <a:gd name="connsiteY5" fmla="*/ 137242 h 420442"/>
                    <a:gd name="connsiteX6" fmla="*/ 75293 w 480154"/>
                    <a:gd name="connsiteY6" fmla="*/ 141099 h 420442"/>
                    <a:gd name="connsiteX7" fmla="*/ 172260 w 480154"/>
                    <a:gd name="connsiteY7" fmla="*/ 189961 h 420442"/>
                    <a:gd name="connsiteX8" fmla="*/ 200552 w 480154"/>
                    <a:gd name="connsiteY8" fmla="*/ 244234 h 420442"/>
                    <a:gd name="connsiteX9" fmla="*/ 189120 w 480154"/>
                    <a:gd name="connsiteY9" fmla="*/ 411832 h 420442"/>
                    <a:gd name="connsiteX10" fmla="*/ 224321 w 480154"/>
                    <a:gd name="connsiteY10" fmla="*/ 415393 h 420442"/>
                    <a:gd name="connsiteX11" fmla="*/ 290035 w 480154"/>
                    <a:gd name="connsiteY11" fmla="*/ 408436 h 420442"/>
                    <a:gd name="connsiteX12" fmla="*/ 323426 w 480154"/>
                    <a:gd name="connsiteY12" fmla="*/ 392891 h 420442"/>
                    <a:gd name="connsiteX13" fmla="*/ 335433 w 480154"/>
                    <a:gd name="connsiteY13" fmla="*/ 388886 h 420442"/>
                    <a:gd name="connsiteX14" fmla="*/ 369318 w 480154"/>
                    <a:gd name="connsiteY14" fmla="*/ 385358 h 420442"/>
                    <a:gd name="connsiteX15" fmla="*/ 460610 w 480154"/>
                    <a:gd name="connsiteY15" fmla="*/ 378243 h 420442"/>
                    <a:gd name="connsiteX16" fmla="*/ 472618 w 480154"/>
                    <a:gd name="connsiteY16" fmla="*/ 373662 h 420442"/>
                    <a:gd name="connsiteX17" fmla="*/ 479609 w 480154"/>
                    <a:gd name="connsiteY17" fmla="*/ 363982 h 420442"/>
                    <a:gd name="connsiteX18" fmla="*/ 407645 w 480154"/>
                    <a:gd name="connsiteY18" fmla="*/ 103554 h 42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0154" h="420442">
                      <a:moveTo>
                        <a:pt x="407645" y="103554"/>
                      </a:moveTo>
                      <a:cubicBezTo>
                        <a:pt x="388892" y="92665"/>
                        <a:pt x="307142" y="39050"/>
                        <a:pt x="249570" y="41369"/>
                      </a:cubicBezTo>
                      <a:cubicBezTo>
                        <a:pt x="217906" y="42644"/>
                        <a:pt x="198249" y="24131"/>
                        <a:pt x="181965" y="0"/>
                      </a:cubicBezTo>
                      <a:lnTo>
                        <a:pt x="73155" y="13965"/>
                      </a:lnTo>
                      <a:cubicBezTo>
                        <a:pt x="73155" y="13965"/>
                        <a:pt x="8429" y="-11292"/>
                        <a:pt x="2014" y="27026"/>
                      </a:cubicBezTo>
                      <a:cubicBezTo>
                        <a:pt x="-4484" y="65343"/>
                        <a:pt x="4563" y="128006"/>
                        <a:pt x="31786" y="137242"/>
                      </a:cubicBezTo>
                      <a:cubicBezTo>
                        <a:pt x="47659" y="142621"/>
                        <a:pt x="31704" y="132850"/>
                        <a:pt x="75293" y="141099"/>
                      </a:cubicBezTo>
                      <a:cubicBezTo>
                        <a:pt x="99062" y="145606"/>
                        <a:pt x="138622" y="176135"/>
                        <a:pt x="172260" y="189961"/>
                      </a:cubicBezTo>
                      <a:cubicBezTo>
                        <a:pt x="193644" y="198736"/>
                        <a:pt x="205487" y="221691"/>
                        <a:pt x="200552" y="244234"/>
                      </a:cubicBezTo>
                      <a:cubicBezTo>
                        <a:pt x="183280" y="323567"/>
                        <a:pt x="172671" y="406815"/>
                        <a:pt x="189120" y="411832"/>
                      </a:cubicBezTo>
                      <a:cubicBezTo>
                        <a:pt x="212395" y="418946"/>
                        <a:pt x="204911" y="407087"/>
                        <a:pt x="224321" y="415393"/>
                      </a:cubicBezTo>
                      <a:cubicBezTo>
                        <a:pt x="243648" y="423692"/>
                        <a:pt x="263223" y="422022"/>
                        <a:pt x="290035" y="408436"/>
                      </a:cubicBezTo>
                      <a:cubicBezTo>
                        <a:pt x="301466" y="402604"/>
                        <a:pt x="312405" y="397094"/>
                        <a:pt x="323426" y="392891"/>
                      </a:cubicBezTo>
                      <a:lnTo>
                        <a:pt x="335433" y="388886"/>
                      </a:lnTo>
                      <a:cubicBezTo>
                        <a:pt x="346208" y="385851"/>
                        <a:pt x="357311" y="384930"/>
                        <a:pt x="369318" y="385358"/>
                      </a:cubicBezTo>
                      <a:cubicBezTo>
                        <a:pt x="435361" y="387726"/>
                        <a:pt x="450987" y="381336"/>
                        <a:pt x="460610" y="378243"/>
                      </a:cubicBezTo>
                      <a:lnTo>
                        <a:pt x="472618" y="373662"/>
                      </a:lnTo>
                      <a:cubicBezTo>
                        <a:pt x="476648" y="372108"/>
                        <a:pt x="479361" y="368317"/>
                        <a:pt x="479609" y="363982"/>
                      </a:cubicBezTo>
                      <a:cubicBezTo>
                        <a:pt x="481665" y="320450"/>
                        <a:pt x="481665" y="146478"/>
                        <a:pt x="407645" y="103554"/>
                      </a:cubicBezTo>
                      <a:close/>
                    </a:path>
                  </a:pathLst>
                </a:custGeom>
                <a:solidFill>
                  <a:srgbClr val="EFAB50"/>
                </a:solidFill>
                <a:ln w="822" cap="flat">
                  <a:noFill/>
                  <a:prstDash val="solid"/>
                  <a:miter/>
                </a:ln>
              </p:spPr>
              <p:txBody>
                <a:bodyPr rtlCol="0" anchor="ctr"/>
                <a:lstStyle/>
                <a:p>
                  <a:endParaRPr lang="en-US"/>
                </a:p>
              </p:txBody>
            </p:sp>
            <p:sp>
              <p:nvSpPr>
                <p:cNvPr id="831" name="Freeform 830">
                  <a:extLst>
                    <a:ext uri="{FF2B5EF4-FFF2-40B4-BE49-F238E27FC236}">
                      <a16:creationId xmlns:a16="http://schemas.microsoft.com/office/drawing/2014/main" id="{EC30965F-6481-FEEF-7B82-7FDC1B2E67AB}"/>
                    </a:ext>
                  </a:extLst>
                </p:cNvPr>
                <p:cNvSpPr/>
                <p:nvPr/>
              </p:nvSpPr>
              <p:spPr>
                <a:xfrm>
                  <a:off x="8996338" y="4146747"/>
                  <a:ext cx="25907" cy="133705"/>
                </a:xfrm>
                <a:custGeom>
                  <a:avLst/>
                  <a:gdLst>
                    <a:gd name="connsiteX0" fmla="*/ 6744 w 25907"/>
                    <a:gd name="connsiteY0" fmla="*/ 133705 h 133705"/>
                    <a:gd name="connsiteX1" fmla="*/ 0 w 25907"/>
                    <a:gd name="connsiteY1" fmla="*/ 864 h 133705"/>
                    <a:gd name="connsiteX2" fmla="*/ 19163 w 25907"/>
                    <a:gd name="connsiteY2" fmla="*/ 0 h 133705"/>
                    <a:gd name="connsiteX3" fmla="*/ 25907 w 25907"/>
                    <a:gd name="connsiteY3" fmla="*/ 132842 h 133705"/>
                  </a:gdLst>
                  <a:ahLst/>
                  <a:cxnLst>
                    <a:cxn ang="0">
                      <a:pos x="connsiteX0" y="connsiteY0"/>
                    </a:cxn>
                    <a:cxn ang="0">
                      <a:pos x="connsiteX1" y="connsiteY1"/>
                    </a:cxn>
                    <a:cxn ang="0">
                      <a:pos x="connsiteX2" y="connsiteY2"/>
                    </a:cxn>
                    <a:cxn ang="0">
                      <a:pos x="connsiteX3" y="connsiteY3"/>
                    </a:cxn>
                  </a:cxnLst>
                  <a:rect l="l" t="t" r="r" b="b"/>
                  <a:pathLst>
                    <a:path w="25907" h="133705">
                      <a:moveTo>
                        <a:pt x="6744" y="133705"/>
                      </a:moveTo>
                      <a:lnTo>
                        <a:pt x="0" y="864"/>
                      </a:lnTo>
                      <a:lnTo>
                        <a:pt x="19163" y="0"/>
                      </a:lnTo>
                      <a:lnTo>
                        <a:pt x="25907" y="132842"/>
                      </a:lnTo>
                      <a:close/>
                    </a:path>
                  </a:pathLst>
                </a:custGeom>
                <a:solidFill>
                  <a:srgbClr val="988B89"/>
                </a:solidFill>
                <a:ln w="822" cap="flat">
                  <a:noFill/>
                  <a:prstDash val="solid"/>
                  <a:miter/>
                </a:ln>
              </p:spPr>
              <p:txBody>
                <a:bodyPr rtlCol="0" anchor="ctr"/>
                <a:lstStyle/>
                <a:p>
                  <a:endParaRPr lang="en-US"/>
                </a:p>
              </p:txBody>
            </p:sp>
            <p:sp>
              <p:nvSpPr>
                <p:cNvPr id="832" name="Freeform 831">
                  <a:extLst>
                    <a:ext uri="{FF2B5EF4-FFF2-40B4-BE49-F238E27FC236}">
                      <a16:creationId xmlns:a16="http://schemas.microsoft.com/office/drawing/2014/main" id="{F12D7AB7-EFE1-ED48-1641-2B229C064DBF}"/>
                    </a:ext>
                  </a:extLst>
                </p:cNvPr>
                <p:cNvSpPr/>
                <p:nvPr/>
              </p:nvSpPr>
              <p:spPr>
                <a:xfrm>
                  <a:off x="9126878" y="3697633"/>
                  <a:ext cx="107557" cy="78123"/>
                </a:xfrm>
                <a:custGeom>
                  <a:avLst/>
                  <a:gdLst>
                    <a:gd name="connsiteX0" fmla="*/ 107558 w 107557"/>
                    <a:gd name="connsiteY0" fmla="*/ 0 h 78123"/>
                    <a:gd name="connsiteX1" fmla="*/ 88560 w 107557"/>
                    <a:gd name="connsiteY1" fmla="*/ 29641 h 78123"/>
                    <a:gd name="connsiteX2" fmla="*/ 23175 w 107557"/>
                    <a:gd name="connsiteY2" fmla="*/ 70854 h 78123"/>
                    <a:gd name="connsiteX3" fmla="*/ 1462 w 107557"/>
                    <a:gd name="connsiteY3" fmla="*/ 76858 h 78123"/>
                    <a:gd name="connsiteX4" fmla="*/ 17171 w 107557"/>
                    <a:gd name="connsiteY4" fmla="*/ 41772 h 78123"/>
                    <a:gd name="connsiteX5" fmla="*/ 107558 w 107557"/>
                    <a:gd name="connsiteY5" fmla="*/ 0 h 78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557" h="78123">
                      <a:moveTo>
                        <a:pt x="107558" y="0"/>
                      </a:moveTo>
                      <a:cubicBezTo>
                        <a:pt x="107558" y="0"/>
                        <a:pt x="106406" y="14623"/>
                        <a:pt x="88560" y="29641"/>
                      </a:cubicBezTo>
                      <a:cubicBezTo>
                        <a:pt x="80006" y="36879"/>
                        <a:pt x="32880" y="65779"/>
                        <a:pt x="23175" y="70854"/>
                      </a:cubicBezTo>
                      <a:cubicBezTo>
                        <a:pt x="13470" y="75928"/>
                        <a:pt x="8864" y="67622"/>
                        <a:pt x="1462" y="76858"/>
                      </a:cubicBezTo>
                      <a:cubicBezTo>
                        <a:pt x="-5940" y="86094"/>
                        <a:pt x="17171" y="41772"/>
                        <a:pt x="17171" y="41772"/>
                      </a:cubicBezTo>
                      <a:lnTo>
                        <a:pt x="107558" y="0"/>
                      </a:lnTo>
                      <a:close/>
                    </a:path>
                  </a:pathLst>
                </a:custGeom>
                <a:solidFill>
                  <a:srgbClr val="6D5448"/>
                </a:solidFill>
                <a:ln w="822" cap="flat">
                  <a:noFill/>
                  <a:prstDash val="solid"/>
                  <a:miter/>
                </a:ln>
              </p:spPr>
              <p:txBody>
                <a:bodyPr rtlCol="0" anchor="ctr"/>
                <a:lstStyle/>
                <a:p>
                  <a:endParaRPr lang="en-US"/>
                </a:p>
              </p:txBody>
            </p:sp>
            <p:sp>
              <p:nvSpPr>
                <p:cNvPr id="833" name="Freeform 832">
                  <a:extLst>
                    <a:ext uri="{FF2B5EF4-FFF2-40B4-BE49-F238E27FC236}">
                      <a16:creationId xmlns:a16="http://schemas.microsoft.com/office/drawing/2014/main" id="{3A0B16FA-5F2D-7864-DDAB-EB058925FE5D}"/>
                    </a:ext>
                  </a:extLst>
                </p:cNvPr>
                <p:cNvSpPr/>
                <p:nvPr/>
              </p:nvSpPr>
              <p:spPr>
                <a:xfrm>
                  <a:off x="9430852" y="4559780"/>
                  <a:ext cx="182932" cy="90585"/>
                </a:xfrm>
                <a:custGeom>
                  <a:avLst/>
                  <a:gdLst>
                    <a:gd name="connsiteX0" fmla="*/ 16434 w 182932"/>
                    <a:gd name="connsiteY0" fmla="*/ 8109 h 90585"/>
                    <a:gd name="connsiteX1" fmla="*/ 807 w 182932"/>
                    <a:gd name="connsiteY1" fmla="*/ 82187 h 90585"/>
                    <a:gd name="connsiteX2" fmla="*/ 73759 w 182932"/>
                    <a:gd name="connsiteY2" fmla="*/ 84038 h 90585"/>
                    <a:gd name="connsiteX3" fmla="*/ 178045 w 182932"/>
                    <a:gd name="connsiteY3" fmla="*/ 80805 h 90585"/>
                    <a:gd name="connsiteX4" fmla="*/ 173028 w 182932"/>
                    <a:gd name="connsiteY4" fmla="*/ 51724 h 90585"/>
                    <a:gd name="connsiteX5" fmla="*/ 78775 w 182932"/>
                    <a:gd name="connsiteY5" fmla="*/ 0 h 90585"/>
                    <a:gd name="connsiteX6" fmla="*/ 16434 w 182932"/>
                    <a:gd name="connsiteY6" fmla="*/ 8109 h 9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932" h="90585">
                      <a:moveTo>
                        <a:pt x="16434" y="8109"/>
                      </a:moveTo>
                      <a:cubicBezTo>
                        <a:pt x="16434" y="8109"/>
                        <a:pt x="-4292" y="78494"/>
                        <a:pt x="807" y="82187"/>
                      </a:cubicBezTo>
                      <a:cubicBezTo>
                        <a:pt x="5907" y="85880"/>
                        <a:pt x="46947" y="81726"/>
                        <a:pt x="73759" y="84038"/>
                      </a:cubicBezTo>
                      <a:cubicBezTo>
                        <a:pt x="100488" y="86349"/>
                        <a:pt x="164721" y="99269"/>
                        <a:pt x="178045" y="80805"/>
                      </a:cubicBezTo>
                      <a:cubicBezTo>
                        <a:pt x="191450" y="62342"/>
                        <a:pt x="173028" y="51724"/>
                        <a:pt x="173028" y="51724"/>
                      </a:cubicBezTo>
                      <a:lnTo>
                        <a:pt x="78775" y="0"/>
                      </a:lnTo>
                      <a:cubicBezTo>
                        <a:pt x="78775" y="-8"/>
                        <a:pt x="27948" y="26581"/>
                        <a:pt x="16434" y="8109"/>
                      </a:cubicBezTo>
                      <a:close/>
                    </a:path>
                  </a:pathLst>
                </a:custGeom>
                <a:solidFill>
                  <a:srgbClr val="FFFFFF"/>
                </a:solidFill>
                <a:ln w="822" cap="flat">
                  <a:noFill/>
                  <a:prstDash val="solid"/>
                  <a:miter/>
                </a:ln>
              </p:spPr>
              <p:txBody>
                <a:bodyPr rtlCol="0" anchor="ctr"/>
                <a:lstStyle/>
                <a:p>
                  <a:endParaRPr lang="en-US"/>
                </a:p>
              </p:txBody>
            </p:sp>
            <p:sp>
              <p:nvSpPr>
                <p:cNvPr id="834" name="Freeform 833">
                  <a:extLst>
                    <a:ext uri="{FF2B5EF4-FFF2-40B4-BE49-F238E27FC236}">
                      <a16:creationId xmlns:a16="http://schemas.microsoft.com/office/drawing/2014/main" id="{B92A19CF-9F56-963D-C355-201A8DA28E1C}"/>
                    </a:ext>
                  </a:extLst>
                </p:cNvPr>
                <p:cNvSpPr/>
                <p:nvPr/>
              </p:nvSpPr>
              <p:spPr>
                <a:xfrm>
                  <a:off x="8975688" y="3889469"/>
                  <a:ext cx="251918" cy="432111"/>
                </a:xfrm>
                <a:custGeom>
                  <a:avLst/>
                  <a:gdLst>
                    <a:gd name="connsiteX0" fmla="*/ 156435 w 251918"/>
                    <a:gd name="connsiteY0" fmla="*/ 1522 h 432111"/>
                    <a:gd name="connsiteX1" fmla="*/ 152982 w 251918"/>
                    <a:gd name="connsiteY1" fmla="*/ 66 h 432111"/>
                    <a:gd name="connsiteX2" fmla="*/ 47626 w 251918"/>
                    <a:gd name="connsiteY2" fmla="*/ 37833 h 432111"/>
                    <a:gd name="connsiteX3" fmla="*/ 6 w 251918"/>
                    <a:gd name="connsiteY3" fmla="*/ 260576 h 432111"/>
                    <a:gd name="connsiteX4" fmla="*/ 118191 w 251918"/>
                    <a:gd name="connsiteY4" fmla="*/ 337055 h 432111"/>
                    <a:gd name="connsiteX5" fmla="*/ 187771 w 251918"/>
                    <a:gd name="connsiteY5" fmla="*/ 333996 h 432111"/>
                    <a:gd name="connsiteX6" fmla="*/ 73451 w 251918"/>
                    <a:gd name="connsiteY6" fmla="*/ 135309 h 432111"/>
                    <a:gd name="connsiteX7" fmla="*/ 65473 w 251918"/>
                    <a:gd name="connsiteY7" fmla="*/ 364583 h 432111"/>
                    <a:gd name="connsiteX8" fmla="*/ 129706 w 251918"/>
                    <a:gd name="connsiteY8" fmla="*/ 352731 h 432111"/>
                    <a:gd name="connsiteX9" fmla="*/ 250935 w 251918"/>
                    <a:gd name="connsiteY9" fmla="*/ 428832 h 432111"/>
                    <a:gd name="connsiteX10" fmla="*/ 185632 w 251918"/>
                    <a:gd name="connsiteY10" fmla="*/ 137785 h 432111"/>
                    <a:gd name="connsiteX11" fmla="*/ 156435 w 251918"/>
                    <a:gd name="connsiteY11" fmla="*/ 1522 h 432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1918" h="432111">
                      <a:moveTo>
                        <a:pt x="156435" y="1522"/>
                      </a:moveTo>
                      <a:cubicBezTo>
                        <a:pt x="155696" y="378"/>
                        <a:pt x="154297" y="-206"/>
                        <a:pt x="152982" y="66"/>
                      </a:cubicBezTo>
                      <a:cubicBezTo>
                        <a:pt x="141549" y="2402"/>
                        <a:pt x="85212" y="1086"/>
                        <a:pt x="47626" y="37833"/>
                      </a:cubicBezTo>
                      <a:cubicBezTo>
                        <a:pt x="6503" y="78001"/>
                        <a:pt x="-241" y="237416"/>
                        <a:pt x="6" y="260576"/>
                      </a:cubicBezTo>
                      <a:cubicBezTo>
                        <a:pt x="418" y="298458"/>
                        <a:pt x="96479" y="327827"/>
                        <a:pt x="118191" y="337055"/>
                      </a:cubicBezTo>
                      <a:cubicBezTo>
                        <a:pt x="136368" y="344811"/>
                        <a:pt x="175270" y="340995"/>
                        <a:pt x="187771" y="333996"/>
                      </a:cubicBezTo>
                      <a:cubicBezTo>
                        <a:pt x="189992" y="332737"/>
                        <a:pt x="73451" y="132735"/>
                        <a:pt x="73451" y="135309"/>
                      </a:cubicBezTo>
                      <a:cubicBezTo>
                        <a:pt x="73451" y="135309"/>
                        <a:pt x="65226" y="364122"/>
                        <a:pt x="65473" y="364583"/>
                      </a:cubicBezTo>
                      <a:cubicBezTo>
                        <a:pt x="68433" y="370759"/>
                        <a:pt x="91956" y="351868"/>
                        <a:pt x="129706" y="352731"/>
                      </a:cubicBezTo>
                      <a:cubicBezTo>
                        <a:pt x="170335" y="353652"/>
                        <a:pt x="243533" y="450989"/>
                        <a:pt x="250935" y="428832"/>
                      </a:cubicBezTo>
                      <a:cubicBezTo>
                        <a:pt x="258337" y="406675"/>
                        <a:pt x="222725" y="204584"/>
                        <a:pt x="185632" y="137785"/>
                      </a:cubicBezTo>
                      <a:cubicBezTo>
                        <a:pt x="155038" y="82837"/>
                        <a:pt x="163426" y="12189"/>
                        <a:pt x="156435" y="1522"/>
                      </a:cubicBezTo>
                      <a:close/>
                    </a:path>
                  </a:pathLst>
                </a:custGeom>
                <a:solidFill>
                  <a:srgbClr val="2C2D30"/>
                </a:solidFill>
                <a:ln w="822" cap="flat">
                  <a:noFill/>
                  <a:prstDash val="solid"/>
                  <a:miter/>
                </a:ln>
              </p:spPr>
              <p:txBody>
                <a:bodyPr rtlCol="0" anchor="ctr"/>
                <a:lstStyle/>
                <a:p>
                  <a:endParaRPr lang="en-US"/>
                </a:p>
              </p:txBody>
            </p:sp>
            <p:sp>
              <p:nvSpPr>
                <p:cNvPr id="835" name="Freeform 834">
                  <a:extLst>
                    <a:ext uri="{FF2B5EF4-FFF2-40B4-BE49-F238E27FC236}">
                      <a16:creationId xmlns:a16="http://schemas.microsoft.com/office/drawing/2014/main" id="{ED6B1B55-155F-9192-3C66-FE135A4AAE4E}"/>
                    </a:ext>
                  </a:extLst>
                </p:cNvPr>
                <p:cNvSpPr/>
                <p:nvPr/>
              </p:nvSpPr>
              <p:spPr>
                <a:xfrm>
                  <a:off x="9271099" y="3938059"/>
                  <a:ext cx="188306" cy="248200"/>
                </a:xfrm>
                <a:custGeom>
                  <a:avLst/>
                  <a:gdLst>
                    <a:gd name="connsiteX0" fmla="*/ 15645 w 188306"/>
                    <a:gd name="connsiteY0" fmla="*/ 0 h 248200"/>
                    <a:gd name="connsiteX1" fmla="*/ 93613 w 188306"/>
                    <a:gd name="connsiteY1" fmla="*/ 121747 h 248200"/>
                    <a:gd name="connsiteX2" fmla="*/ 120836 w 188306"/>
                    <a:gd name="connsiteY2" fmla="*/ 157754 h 248200"/>
                    <a:gd name="connsiteX3" fmla="*/ 173884 w 188306"/>
                    <a:gd name="connsiteY3" fmla="*/ 183916 h 248200"/>
                    <a:gd name="connsiteX4" fmla="*/ 185727 w 188306"/>
                    <a:gd name="connsiteY4" fmla="*/ 196779 h 248200"/>
                    <a:gd name="connsiteX5" fmla="*/ 159656 w 188306"/>
                    <a:gd name="connsiteY5" fmla="*/ 238757 h 248200"/>
                    <a:gd name="connsiteX6" fmla="*/ 73299 w 188306"/>
                    <a:gd name="connsiteY6" fmla="*/ 219158 h 248200"/>
                    <a:gd name="connsiteX7" fmla="*/ 25267 w 188306"/>
                    <a:gd name="connsiteY7" fmla="*/ 111590 h 248200"/>
                    <a:gd name="connsiteX8" fmla="*/ 15645 w 188306"/>
                    <a:gd name="connsiteY8" fmla="*/ 0 h 24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306" h="248200">
                      <a:moveTo>
                        <a:pt x="15645" y="0"/>
                      </a:moveTo>
                      <a:cubicBezTo>
                        <a:pt x="20251" y="-156"/>
                        <a:pt x="87938" y="109583"/>
                        <a:pt x="93613" y="121747"/>
                      </a:cubicBezTo>
                      <a:cubicBezTo>
                        <a:pt x="97972" y="131156"/>
                        <a:pt x="108417" y="148526"/>
                        <a:pt x="120836" y="157754"/>
                      </a:cubicBezTo>
                      <a:cubicBezTo>
                        <a:pt x="128484" y="163412"/>
                        <a:pt x="151842" y="178874"/>
                        <a:pt x="173884" y="183916"/>
                      </a:cubicBezTo>
                      <a:cubicBezTo>
                        <a:pt x="183424" y="186095"/>
                        <a:pt x="193047" y="190273"/>
                        <a:pt x="185727" y="196779"/>
                      </a:cubicBezTo>
                      <a:cubicBezTo>
                        <a:pt x="172239" y="208787"/>
                        <a:pt x="157024" y="225597"/>
                        <a:pt x="159656" y="238757"/>
                      </a:cubicBezTo>
                      <a:cubicBezTo>
                        <a:pt x="164261" y="261843"/>
                        <a:pt x="89501" y="237622"/>
                        <a:pt x="73299" y="219158"/>
                      </a:cubicBezTo>
                      <a:cubicBezTo>
                        <a:pt x="57178" y="200694"/>
                        <a:pt x="25267" y="111590"/>
                        <a:pt x="25267" y="111590"/>
                      </a:cubicBezTo>
                      <a:cubicBezTo>
                        <a:pt x="25267" y="111590"/>
                        <a:pt x="-24491" y="1382"/>
                        <a:pt x="15645" y="0"/>
                      </a:cubicBezTo>
                      <a:close/>
                    </a:path>
                  </a:pathLst>
                </a:custGeom>
                <a:solidFill>
                  <a:srgbClr val="2C2D30"/>
                </a:solidFill>
                <a:ln w="822" cap="flat">
                  <a:noFill/>
                  <a:prstDash val="solid"/>
                  <a:miter/>
                </a:ln>
              </p:spPr>
              <p:txBody>
                <a:bodyPr rtlCol="0" anchor="ctr"/>
                <a:lstStyle/>
                <a:p>
                  <a:endParaRPr lang="en-US"/>
                </a:p>
              </p:txBody>
            </p:sp>
            <p:sp>
              <p:nvSpPr>
                <p:cNvPr id="836" name="Freeform 835">
                  <a:extLst>
                    <a:ext uri="{FF2B5EF4-FFF2-40B4-BE49-F238E27FC236}">
                      <a16:creationId xmlns:a16="http://schemas.microsoft.com/office/drawing/2014/main" id="{DBD760D7-B444-DB60-7820-E2209D9EB0D1}"/>
                    </a:ext>
                  </a:extLst>
                </p:cNvPr>
                <p:cNvSpPr/>
                <p:nvPr/>
              </p:nvSpPr>
              <p:spPr>
                <a:xfrm>
                  <a:off x="0" y="2628411"/>
                  <a:ext cx="822" cy="822"/>
                </a:xfrm>
                <a:custGeom>
                  <a:avLst/>
                  <a:gdLst/>
                  <a:ahLst/>
                  <a:cxnLst/>
                  <a:rect l="l" t="t" r="r" b="b"/>
                  <a:pathLst>
                    <a:path w="822" h="822"/>
                  </a:pathLst>
                </a:custGeom>
                <a:solidFill>
                  <a:srgbClr val="DEADA3"/>
                </a:solidFill>
                <a:ln w="822" cap="flat">
                  <a:noFill/>
                  <a:prstDash val="solid"/>
                  <a:miter/>
                </a:ln>
              </p:spPr>
              <p:txBody>
                <a:bodyPr rtlCol="0" anchor="ctr"/>
                <a:lstStyle/>
                <a:p>
                  <a:endParaRPr lang="en-US"/>
                </a:p>
              </p:txBody>
            </p:sp>
            <p:sp>
              <p:nvSpPr>
                <p:cNvPr id="837" name="Freeform 836">
                  <a:extLst>
                    <a:ext uri="{FF2B5EF4-FFF2-40B4-BE49-F238E27FC236}">
                      <a16:creationId xmlns:a16="http://schemas.microsoft.com/office/drawing/2014/main" id="{58126090-C8C6-45A4-5E01-EB24E4DD0FDF}"/>
                    </a:ext>
                  </a:extLst>
                </p:cNvPr>
                <p:cNvSpPr/>
                <p:nvPr/>
              </p:nvSpPr>
              <p:spPr>
                <a:xfrm>
                  <a:off x="9304015" y="4029145"/>
                  <a:ext cx="30595" cy="111943"/>
                </a:xfrm>
                <a:custGeom>
                  <a:avLst/>
                  <a:gdLst>
                    <a:gd name="connsiteX0" fmla="*/ 0 w 30595"/>
                    <a:gd name="connsiteY0" fmla="*/ 0 h 111943"/>
                    <a:gd name="connsiteX1" fmla="*/ 22124 w 30595"/>
                    <a:gd name="connsiteY1" fmla="*/ 83626 h 111943"/>
                    <a:gd name="connsiteX2" fmla="*/ 30595 w 30595"/>
                    <a:gd name="connsiteY2" fmla="*/ 111943 h 111943"/>
                    <a:gd name="connsiteX3" fmla="*/ 0 w 30595"/>
                    <a:gd name="connsiteY3" fmla="*/ 0 h 111943"/>
                  </a:gdLst>
                  <a:ahLst/>
                  <a:cxnLst>
                    <a:cxn ang="0">
                      <a:pos x="connsiteX0" y="connsiteY0"/>
                    </a:cxn>
                    <a:cxn ang="0">
                      <a:pos x="connsiteX1" y="connsiteY1"/>
                    </a:cxn>
                    <a:cxn ang="0">
                      <a:pos x="connsiteX2" y="connsiteY2"/>
                    </a:cxn>
                    <a:cxn ang="0">
                      <a:pos x="connsiteX3" y="connsiteY3"/>
                    </a:cxn>
                  </a:cxnLst>
                  <a:rect l="l" t="t" r="r" b="b"/>
                  <a:pathLst>
                    <a:path w="30595" h="111943">
                      <a:moveTo>
                        <a:pt x="0" y="0"/>
                      </a:moveTo>
                      <a:cubicBezTo>
                        <a:pt x="0" y="0"/>
                        <a:pt x="13407" y="59331"/>
                        <a:pt x="22124" y="83626"/>
                      </a:cubicBezTo>
                      <a:cubicBezTo>
                        <a:pt x="30842" y="107921"/>
                        <a:pt x="30595" y="111943"/>
                        <a:pt x="30595" y="111943"/>
                      </a:cubicBezTo>
                      <a:cubicBezTo>
                        <a:pt x="30595" y="111943"/>
                        <a:pt x="16943" y="39642"/>
                        <a:pt x="0" y="0"/>
                      </a:cubicBezTo>
                      <a:close/>
                    </a:path>
                  </a:pathLst>
                </a:custGeom>
                <a:solidFill>
                  <a:srgbClr val="988B89">
                    <a:alpha val="71000"/>
                  </a:srgbClr>
                </a:solidFill>
                <a:ln w="822" cap="flat">
                  <a:noFill/>
                  <a:prstDash val="solid"/>
                  <a:miter/>
                </a:ln>
              </p:spPr>
              <p:txBody>
                <a:bodyPr rtlCol="0" anchor="ctr"/>
                <a:lstStyle/>
                <a:p>
                  <a:endParaRPr lang="en-US"/>
                </a:p>
              </p:txBody>
            </p:sp>
            <p:sp>
              <p:nvSpPr>
                <p:cNvPr id="838" name="Freeform 837">
                  <a:extLst>
                    <a:ext uri="{FF2B5EF4-FFF2-40B4-BE49-F238E27FC236}">
                      <a16:creationId xmlns:a16="http://schemas.microsoft.com/office/drawing/2014/main" id="{BB604ACB-EACC-B824-4BD1-21FA9CCA8E71}"/>
                    </a:ext>
                  </a:extLst>
                </p:cNvPr>
                <p:cNvSpPr/>
                <p:nvPr/>
              </p:nvSpPr>
              <p:spPr>
                <a:xfrm>
                  <a:off x="9329347" y="4444522"/>
                  <a:ext cx="14729" cy="115101"/>
                </a:xfrm>
                <a:custGeom>
                  <a:avLst/>
                  <a:gdLst>
                    <a:gd name="connsiteX0" fmla="*/ 14721 w 14729"/>
                    <a:gd name="connsiteY0" fmla="*/ 0 h 115101"/>
                    <a:gd name="connsiteX1" fmla="*/ 3042 w 14729"/>
                    <a:gd name="connsiteY1" fmla="*/ 85707 h 115101"/>
                    <a:gd name="connsiteX2" fmla="*/ 0 w 14729"/>
                    <a:gd name="connsiteY2" fmla="*/ 115101 h 115101"/>
                    <a:gd name="connsiteX3" fmla="*/ 14721 w 14729"/>
                    <a:gd name="connsiteY3" fmla="*/ 0 h 115101"/>
                  </a:gdLst>
                  <a:ahLst/>
                  <a:cxnLst>
                    <a:cxn ang="0">
                      <a:pos x="connsiteX0" y="connsiteY0"/>
                    </a:cxn>
                    <a:cxn ang="0">
                      <a:pos x="connsiteX1" y="connsiteY1"/>
                    </a:cxn>
                    <a:cxn ang="0">
                      <a:pos x="connsiteX2" y="connsiteY2"/>
                    </a:cxn>
                    <a:cxn ang="0">
                      <a:pos x="connsiteX3" y="connsiteY3"/>
                    </a:cxn>
                  </a:cxnLst>
                  <a:rect l="l" t="t" r="r" b="b"/>
                  <a:pathLst>
                    <a:path w="14729" h="115101">
                      <a:moveTo>
                        <a:pt x="14721" y="0"/>
                      </a:moveTo>
                      <a:cubicBezTo>
                        <a:pt x="14721" y="0"/>
                        <a:pt x="4276" y="59924"/>
                        <a:pt x="3042" y="85707"/>
                      </a:cubicBezTo>
                      <a:cubicBezTo>
                        <a:pt x="1809" y="111491"/>
                        <a:pt x="0" y="115101"/>
                        <a:pt x="0" y="115101"/>
                      </a:cubicBezTo>
                      <a:cubicBezTo>
                        <a:pt x="0" y="115101"/>
                        <a:pt x="15133" y="43105"/>
                        <a:pt x="14721" y="0"/>
                      </a:cubicBezTo>
                      <a:close/>
                    </a:path>
                  </a:pathLst>
                </a:custGeom>
                <a:solidFill>
                  <a:srgbClr val="EFAB50"/>
                </a:solidFill>
                <a:ln w="822" cap="flat">
                  <a:noFill/>
                  <a:prstDash val="solid"/>
                  <a:miter/>
                </a:ln>
              </p:spPr>
              <p:txBody>
                <a:bodyPr rtlCol="0" anchor="ctr"/>
                <a:lstStyle/>
                <a:p>
                  <a:endParaRPr lang="en-US"/>
                </a:p>
              </p:txBody>
            </p:sp>
            <p:sp>
              <p:nvSpPr>
                <p:cNvPr id="839" name="Freeform 838">
                  <a:extLst>
                    <a:ext uri="{FF2B5EF4-FFF2-40B4-BE49-F238E27FC236}">
                      <a16:creationId xmlns:a16="http://schemas.microsoft.com/office/drawing/2014/main" id="{F8D6D0ED-C892-2EE9-09AD-1791FED365A1}"/>
                    </a:ext>
                  </a:extLst>
                </p:cNvPr>
                <p:cNvSpPr/>
                <p:nvPr/>
              </p:nvSpPr>
              <p:spPr>
                <a:xfrm>
                  <a:off x="9435936" y="4422669"/>
                  <a:ext cx="22793" cy="113785"/>
                </a:xfrm>
                <a:custGeom>
                  <a:avLst/>
                  <a:gdLst>
                    <a:gd name="connsiteX0" fmla="*/ 0 w 22793"/>
                    <a:gd name="connsiteY0" fmla="*/ 0 h 113785"/>
                    <a:gd name="connsiteX1" fmla="*/ 16367 w 22793"/>
                    <a:gd name="connsiteY1" fmla="*/ 84950 h 113785"/>
                    <a:gd name="connsiteX2" fmla="*/ 22782 w 22793"/>
                    <a:gd name="connsiteY2" fmla="*/ 113785 h 113785"/>
                    <a:gd name="connsiteX3" fmla="*/ 0 w 22793"/>
                    <a:gd name="connsiteY3" fmla="*/ 0 h 113785"/>
                  </a:gdLst>
                  <a:ahLst/>
                  <a:cxnLst>
                    <a:cxn ang="0">
                      <a:pos x="connsiteX0" y="connsiteY0"/>
                    </a:cxn>
                    <a:cxn ang="0">
                      <a:pos x="connsiteX1" y="connsiteY1"/>
                    </a:cxn>
                    <a:cxn ang="0">
                      <a:pos x="connsiteX2" y="connsiteY2"/>
                    </a:cxn>
                    <a:cxn ang="0">
                      <a:pos x="connsiteX3" y="connsiteY3"/>
                    </a:cxn>
                  </a:cxnLst>
                  <a:rect l="l" t="t" r="r" b="b"/>
                  <a:pathLst>
                    <a:path w="22793" h="113785">
                      <a:moveTo>
                        <a:pt x="0" y="0"/>
                      </a:moveTo>
                      <a:cubicBezTo>
                        <a:pt x="0" y="0"/>
                        <a:pt x="9293" y="60113"/>
                        <a:pt x="16367" y="84950"/>
                      </a:cubicBezTo>
                      <a:cubicBezTo>
                        <a:pt x="23358" y="109788"/>
                        <a:pt x="22782" y="113785"/>
                        <a:pt x="22782" y="113785"/>
                      </a:cubicBezTo>
                      <a:cubicBezTo>
                        <a:pt x="22782" y="113785"/>
                        <a:pt x="14228" y="40711"/>
                        <a:pt x="0" y="0"/>
                      </a:cubicBezTo>
                      <a:close/>
                    </a:path>
                  </a:pathLst>
                </a:custGeom>
                <a:solidFill>
                  <a:srgbClr val="EFAB50"/>
                </a:solidFill>
                <a:ln w="822" cap="flat">
                  <a:noFill/>
                  <a:prstDash val="solid"/>
                  <a:miter/>
                </a:ln>
              </p:spPr>
              <p:txBody>
                <a:bodyPr rtlCol="0" anchor="ctr"/>
                <a:lstStyle/>
                <a:p>
                  <a:endParaRPr lang="en-US"/>
                </a:p>
              </p:txBody>
            </p:sp>
            <p:sp>
              <p:nvSpPr>
                <p:cNvPr id="840" name="Freeform 839">
                  <a:extLst>
                    <a:ext uri="{FF2B5EF4-FFF2-40B4-BE49-F238E27FC236}">
                      <a16:creationId xmlns:a16="http://schemas.microsoft.com/office/drawing/2014/main" id="{E383B95D-C5A1-9F43-4006-668450F548C0}"/>
                    </a:ext>
                  </a:extLst>
                </p:cNvPr>
                <p:cNvSpPr/>
                <p:nvPr/>
              </p:nvSpPr>
              <p:spPr>
                <a:xfrm>
                  <a:off x="9060489" y="4114992"/>
                  <a:ext cx="61107" cy="38153"/>
                </a:xfrm>
                <a:custGeom>
                  <a:avLst/>
                  <a:gdLst>
                    <a:gd name="connsiteX0" fmla="*/ 0 w 61107"/>
                    <a:gd name="connsiteY0" fmla="*/ 0 h 38153"/>
                    <a:gd name="connsiteX1" fmla="*/ 45070 w 61107"/>
                    <a:gd name="connsiteY1" fmla="*/ 28991 h 38153"/>
                    <a:gd name="connsiteX2" fmla="*/ 61108 w 61107"/>
                    <a:gd name="connsiteY2" fmla="*/ 38153 h 38153"/>
                    <a:gd name="connsiteX3" fmla="*/ 0 w 61107"/>
                    <a:gd name="connsiteY3" fmla="*/ 0 h 38153"/>
                  </a:gdLst>
                  <a:ahLst/>
                  <a:cxnLst>
                    <a:cxn ang="0">
                      <a:pos x="connsiteX0" y="connsiteY0"/>
                    </a:cxn>
                    <a:cxn ang="0">
                      <a:pos x="connsiteX1" y="connsiteY1"/>
                    </a:cxn>
                    <a:cxn ang="0">
                      <a:pos x="connsiteX2" y="connsiteY2"/>
                    </a:cxn>
                    <a:cxn ang="0">
                      <a:pos x="connsiteX3" y="connsiteY3"/>
                    </a:cxn>
                  </a:cxnLst>
                  <a:rect l="l" t="t" r="r" b="b"/>
                  <a:pathLst>
                    <a:path w="61107" h="38153">
                      <a:moveTo>
                        <a:pt x="0" y="0"/>
                      </a:moveTo>
                      <a:cubicBezTo>
                        <a:pt x="0" y="0"/>
                        <a:pt x="30349" y="22140"/>
                        <a:pt x="45070" y="28991"/>
                      </a:cubicBezTo>
                      <a:cubicBezTo>
                        <a:pt x="59874" y="35842"/>
                        <a:pt x="61108" y="38153"/>
                        <a:pt x="61108" y="38153"/>
                      </a:cubicBezTo>
                      <a:cubicBezTo>
                        <a:pt x="61108" y="38153"/>
                        <a:pt x="26072" y="9368"/>
                        <a:pt x="0" y="0"/>
                      </a:cubicBezTo>
                      <a:close/>
                    </a:path>
                  </a:pathLst>
                </a:custGeom>
                <a:solidFill>
                  <a:srgbClr val="988B89">
                    <a:alpha val="71000"/>
                  </a:srgbClr>
                </a:solidFill>
                <a:ln w="822" cap="flat">
                  <a:noFill/>
                  <a:prstDash val="solid"/>
                  <a:miter/>
                </a:ln>
              </p:spPr>
              <p:txBody>
                <a:bodyPr rtlCol="0" anchor="ctr"/>
                <a:lstStyle/>
                <a:p>
                  <a:endParaRPr lang="en-US"/>
                </a:p>
              </p:txBody>
            </p:sp>
            <p:sp>
              <p:nvSpPr>
                <p:cNvPr id="841" name="Freeform 840">
                  <a:extLst>
                    <a:ext uri="{FF2B5EF4-FFF2-40B4-BE49-F238E27FC236}">
                      <a16:creationId xmlns:a16="http://schemas.microsoft.com/office/drawing/2014/main" id="{C74D8FBC-D1B8-6DAC-8850-371A9DFF2FD0}"/>
                    </a:ext>
                  </a:extLst>
                </p:cNvPr>
                <p:cNvSpPr/>
                <p:nvPr/>
              </p:nvSpPr>
              <p:spPr>
                <a:xfrm>
                  <a:off x="9547870" y="4578951"/>
                  <a:ext cx="62999" cy="34904"/>
                </a:xfrm>
                <a:custGeom>
                  <a:avLst/>
                  <a:gdLst>
                    <a:gd name="connsiteX0" fmla="*/ 0 w 62999"/>
                    <a:gd name="connsiteY0" fmla="*/ 0 h 34904"/>
                    <a:gd name="connsiteX1" fmla="*/ 46551 w 62999"/>
                    <a:gd name="connsiteY1" fmla="*/ 26590 h 34904"/>
                    <a:gd name="connsiteX2" fmla="*/ 63000 w 62999"/>
                    <a:gd name="connsiteY2" fmla="*/ 34905 h 34904"/>
                    <a:gd name="connsiteX3" fmla="*/ 0 w 62999"/>
                    <a:gd name="connsiteY3" fmla="*/ 0 h 34904"/>
                  </a:gdLst>
                  <a:ahLst/>
                  <a:cxnLst>
                    <a:cxn ang="0">
                      <a:pos x="connsiteX0" y="connsiteY0"/>
                    </a:cxn>
                    <a:cxn ang="0">
                      <a:pos x="connsiteX1" y="connsiteY1"/>
                    </a:cxn>
                    <a:cxn ang="0">
                      <a:pos x="connsiteX2" y="connsiteY2"/>
                    </a:cxn>
                    <a:cxn ang="0">
                      <a:pos x="connsiteX3" y="connsiteY3"/>
                    </a:cxn>
                  </a:cxnLst>
                  <a:rect l="l" t="t" r="r" b="b"/>
                  <a:pathLst>
                    <a:path w="62999" h="34904">
                      <a:moveTo>
                        <a:pt x="0" y="0"/>
                      </a:moveTo>
                      <a:cubicBezTo>
                        <a:pt x="0" y="0"/>
                        <a:pt x="31418" y="20520"/>
                        <a:pt x="46551" y="26590"/>
                      </a:cubicBezTo>
                      <a:cubicBezTo>
                        <a:pt x="61684" y="32660"/>
                        <a:pt x="63000" y="34905"/>
                        <a:pt x="63000" y="34905"/>
                      </a:cubicBezTo>
                      <a:cubicBezTo>
                        <a:pt x="63000" y="34905"/>
                        <a:pt x="26483" y="7986"/>
                        <a:pt x="0" y="0"/>
                      </a:cubicBezTo>
                      <a:close/>
                    </a:path>
                  </a:pathLst>
                </a:custGeom>
                <a:solidFill>
                  <a:srgbClr val="988B89">
                    <a:alpha val="71000"/>
                  </a:srgbClr>
                </a:solidFill>
                <a:ln w="822" cap="flat">
                  <a:noFill/>
                  <a:prstDash val="solid"/>
                  <a:miter/>
                </a:ln>
              </p:spPr>
              <p:txBody>
                <a:bodyPr rtlCol="0" anchor="ctr"/>
                <a:lstStyle/>
                <a:p>
                  <a:endParaRPr lang="en-US"/>
                </a:p>
              </p:txBody>
            </p:sp>
            <p:grpSp>
              <p:nvGrpSpPr>
                <p:cNvPr id="842" name="Graphic 2">
                  <a:extLst>
                    <a:ext uri="{FF2B5EF4-FFF2-40B4-BE49-F238E27FC236}">
                      <a16:creationId xmlns:a16="http://schemas.microsoft.com/office/drawing/2014/main" id="{C58A8544-AC3F-91A1-F68E-97D5F5204766}"/>
                    </a:ext>
                  </a:extLst>
                </p:cNvPr>
                <p:cNvGrpSpPr/>
                <p:nvPr/>
              </p:nvGrpSpPr>
              <p:grpSpPr>
                <a:xfrm>
                  <a:off x="8899504" y="4241871"/>
                  <a:ext cx="374169" cy="469543"/>
                  <a:chOff x="8899504" y="4241871"/>
                  <a:chExt cx="374169" cy="469543"/>
                </a:xfrm>
              </p:grpSpPr>
              <p:sp>
                <p:nvSpPr>
                  <p:cNvPr id="843" name="Freeform 842">
                    <a:extLst>
                      <a:ext uri="{FF2B5EF4-FFF2-40B4-BE49-F238E27FC236}">
                        <a16:creationId xmlns:a16="http://schemas.microsoft.com/office/drawing/2014/main" id="{6850E950-A0F5-AEB9-AE5F-1FCE0BD9774F}"/>
                      </a:ext>
                    </a:extLst>
                  </p:cNvPr>
                  <p:cNvSpPr/>
                  <p:nvPr/>
                </p:nvSpPr>
                <p:spPr>
                  <a:xfrm>
                    <a:off x="8908588" y="4241871"/>
                    <a:ext cx="365084" cy="469543"/>
                  </a:xfrm>
                  <a:custGeom>
                    <a:avLst/>
                    <a:gdLst>
                      <a:gd name="connsiteX0" fmla="*/ 196971 w 365084"/>
                      <a:gd name="connsiteY0" fmla="*/ 271 h 469543"/>
                      <a:gd name="connsiteX1" fmla="*/ 570 w 365084"/>
                      <a:gd name="connsiteY1" fmla="*/ 223582 h 469543"/>
                      <a:gd name="connsiteX2" fmla="*/ 168103 w 365084"/>
                      <a:gd name="connsiteY2" fmla="*/ 469272 h 469543"/>
                      <a:gd name="connsiteX3" fmla="*/ 364503 w 365084"/>
                      <a:gd name="connsiteY3" fmla="*/ 245961 h 469543"/>
                      <a:gd name="connsiteX4" fmla="*/ 196971 w 365084"/>
                      <a:gd name="connsiteY4" fmla="*/ 271 h 469543"/>
                      <a:gd name="connsiteX5" fmla="*/ 317953 w 365084"/>
                      <a:gd name="connsiteY5" fmla="*/ 242120 h 469543"/>
                      <a:gd name="connsiteX6" fmla="*/ 148200 w 365084"/>
                      <a:gd name="connsiteY6" fmla="*/ 434277 h 469543"/>
                      <a:gd name="connsiteX7" fmla="*/ 3202 w 365084"/>
                      <a:gd name="connsiteY7" fmla="*/ 222768 h 469543"/>
                      <a:gd name="connsiteX8" fmla="*/ 172955 w 365084"/>
                      <a:gd name="connsiteY8" fmla="*/ 30612 h 469543"/>
                      <a:gd name="connsiteX9" fmla="*/ 317953 w 365084"/>
                      <a:gd name="connsiteY9" fmla="*/ 242120 h 469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084" h="469543">
                        <a:moveTo>
                          <a:pt x="196971" y="271"/>
                        </a:moveTo>
                        <a:cubicBezTo>
                          <a:pt x="96467" y="-5905"/>
                          <a:pt x="8548" y="94071"/>
                          <a:pt x="570" y="223582"/>
                        </a:cubicBezTo>
                        <a:cubicBezTo>
                          <a:pt x="-7325" y="353093"/>
                          <a:pt x="67682" y="463095"/>
                          <a:pt x="168103" y="469272"/>
                        </a:cubicBezTo>
                        <a:cubicBezTo>
                          <a:pt x="268606" y="475449"/>
                          <a:pt x="356525" y="375472"/>
                          <a:pt x="364503" y="245961"/>
                        </a:cubicBezTo>
                        <a:cubicBezTo>
                          <a:pt x="372481" y="116450"/>
                          <a:pt x="297474" y="6456"/>
                          <a:pt x="196971" y="271"/>
                        </a:cubicBezTo>
                        <a:close/>
                        <a:moveTo>
                          <a:pt x="317953" y="242120"/>
                        </a:moveTo>
                        <a:cubicBezTo>
                          <a:pt x="311044" y="353587"/>
                          <a:pt x="235050" y="439623"/>
                          <a:pt x="148200" y="434277"/>
                        </a:cubicBezTo>
                        <a:cubicBezTo>
                          <a:pt x="61267" y="428931"/>
                          <a:pt x="-3624" y="334234"/>
                          <a:pt x="3202" y="222768"/>
                        </a:cubicBezTo>
                        <a:cubicBezTo>
                          <a:pt x="10028" y="111302"/>
                          <a:pt x="86105" y="25266"/>
                          <a:pt x="172955" y="30612"/>
                        </a:cubicBezTo>
                        <a:cubicBezTo>
                          <a:pt x="259888" y="35957"/>
                          <a:pt x="324779" y="130654"/>
                          <a:pt x="317953" y="242120"/>
                        </a:cubicBezTo>
                        <a:close/>
                      </a:path>
                    </a:pathLst>
                  </a:custGeom>
                  <a:solidFill>
                    <a:srgbClr val="988B89"/>
                  </a:solidFill>
                  <a:ln w="822" cap="flat">
                    <a:noFill/>
                    <a:prstDash val="solid"/>
                    <a:miter/>
                  </a:ln>
                </p:spPr>
                <p:txBody>
                  <a:bodyPr rtlCol="0" anchor="ctr"/>
                  <a:lstStyle/>
                  <a:p>
                    <a:endParaRPr lang="en-US"/>
                  </a:p>
                </p:txBody>
              </p:sp>
              <p:sp>
                <p:nvSpPr>
                  <p:cNvPr id="844" name="Freeform 843">
                    <a:extLst>
                      <a:ext uri="{FF2B5EF4-FFF2-40B4-BE49-F238E27FC236}">
                        <a16:creationId xmlns:a16="http://schemas.microsoft.com/office/drawing/2014/main" id="{4D6F0C7A-6E33-6E84-FAA3-A3C1875D45BF}"/>
                      </a:ext>
                    </a:extLst>
                  </p:cNvPr>
                  <p:cNvSpPr/>
                  <p:nvPr/>
                </p:nvSpPr>
                <p:spPr>
                  <a:xfrm rot="-5188787">
                    <a:off x="8867071" y="4316862"/>
                    <a:ext cx="404424" cy="315322"/>
                  </a:xfrm>
                  <a:custGeom>
                    <a:avLst/>
                    <a:gdLst>
                      <a:gd name="connsiteX0" fmla="*/ 404425 w 404424"/>
                      <a:gd name="connsiteY0" fmla="*/ 157661 h 315322"/>
                      <a:gd name="connsiteX1" fmla="*/ 202213 w 404424"/>
                      <a:gd name="connsiteY1" fmla="*/ 315322 h 315322"/>
                      <a:gd name="connsiteX2" fmla="*/ 0 w 404424"/>
                      <a:gd name="connsiteY2" fmla="*/ 157661 h 315322"/>
                      <a:gd name="connsiteX3" fmla="*/ 202213 w 404424"/>
                      <a:gd name="connsiteY3" fmla="*/ 0 h 315322"/>
                      <a:gd name="connsiteX4" fmla="*/ 404425 w 404424"/>
                      <a:gd name="connsiteY4" fmla="*/ 157661 h 315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424" h="315322">
                        <a:moveTo>
                          <a:pt x="404425" y="157661"/>
                        </a:moveTo>
                        <a:cubicBezTo>
                          <a:pt x="404425" y="244735"/>
                          <a:pt x="313891" y="315322"/>
                          <a:pt x="202213" y="315322"/>
                        </a:cubicBezTo>
                        <a:cubicBezTo>
                          <a:pt x="90534" y="315322"/>
                          <a:pt x="0" y="244735"/>
                          <a:pt x="0" y="157661"/>
                        </a:cubicBezTo>
                        <a:cubicBezTo>
                          <a:pt x="0" y="70587"/>
                          <a:pt x="90534" y="0"/>
                          <a:pt x="202213" y="0"/>
                        </a:cubicBezTo>
                        <a:cubicBezTo>
                          <a:pt x="313891" y="0"/>
                          <a:pt x="404425" y="70587"/>
                          <a:pt x="404425" y="157661"/>
                        </a:cubicBezTo>
                        <a:close/>
                      </a:path>
                    </a:pathLst>
                  </a:custGeom>
                  <a:solidFill>
                    <a:srgbClr val="FFFFFF">
                      <a:alpha val="56000"/>
                    </a:srgbClr>
                  </a:solidFill>
                  <a:ln w="822" cap="flat">
                    <a:noFill/>
                    <a:prstDash val="solid"/>
                    <a:miter/>
                  </a:ln>
                </p:spPr>
                <p:txBody>
                  <a:bodyPr rtlCol="0" anchor="ctr"/>
                  <a:lstStyle/>
                  <a:p>
                    <a:endParaRPr lang="en-US"/>
                  </a:p>
                </p:txBody>
              </p:sp>
              <p:sp>
                <p:nvSpPr>
                  <p:cNvPr id="845" name="Freeform 844">
                    <a:extLst>
                      <a:ext uri="{FF2B5EF4-FFF2-40B4-BE49-F238E27FC236}">
                        <a16:creationId xmlns:a16="http://schemas.microsoft.com/office/drawing/2014/main" id="{DB28F356-2179-BB71-000A-EAA827BE6BED}"/>
                      </a:ext>
                    </a:extLst>
                  </p:cNvPr>
                  <p:cNvSpPr/>
                  <p:nvPr/>
                </p:nvSpPr>
                <p:spPr>
                  <a:xfrm>
                    <a:off x="9041416" y="4444472"/>
                    <a:ext cx="31401" cy="38326"/>
                  </a:xfrm>
                  <a:custGeom>
                    <a:avLst/>
                    <a:gdLst>
                      <a:gd name="connsiteX0" fmla="*/ 31401 w 31401"/>
                      <a:gd name="connsiteY0" fmla="*/ 19163 h 38326"/>
                      <a:gd name="connsiteX1" fmla="*/ 15701 w 31401"/>
                      <a:gd name="connsiteY1" fmla="*/ 38326 h 38326"/>
                      <a:gd name="connsiteX2" fmla="*/ 0 w 31401"/>
                      <a:gd name="connsiteY2" fmla="*/ 19163 h 38326"/>
                      <a:gd name="connsiteX3" fmla="*/ 15701 w 31401"/>
                      <a:gd name="connsiteY3" fmla="*/ 0 h 38326"/>
                      <a:gd name="connsiteX4" fmla="*/ 31401 w 31401"/>
                      <a:gd name="connsiteY4" fmla="*/ 19163 h 38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01" h="38326">
                        <a:moveTo>
                          <a:pt x="31401" y="19163"/>
                        </a:moveTo>
                        <a:cubicBezTo>
                          <a:pt x="31401" y="29746"/>
                          <a:pt x="24372" y="38326"/>
                          <a:pt x="15701" y="38326"/>
                        </a:cubicBezTo>
                        <a:cubicBezTo>
                          <a:pt x="7030" y="38326"/>
                          <a:pt x="0" y="29746"/>
                          <a:pt x="0" y="19163"/>
                        </a:cubicBezTo>
                        <a:cubicBezTo>
                          <a:pt x="0" y="8580"/>
                          <a:pt x="7030" y="0"/>
                          <a:pt x="15701" y="0"/>
                        </a:cubicBezTo>
                        <a:cubicBezTo>
                          <a:pt x="24372" y="0"/>
                          <a:pt x="31401" y="8580"/>
                          <a:pt x="31401" y="19163"/>
                        </a:cubicBezTo>
                        <a:close/>
                      </a:path>
                    </a:pathLst>
                  </a:custGeom>
                  <a:solidFill>
                    <a:srgbClr val="988B89"/>
                  </a:solidFill>
                  <a:ln w="822" cap="flat">
                    <a:noFill/>
                    <a:prstDash val="solid"/>
                    <a:miter/>
                  </a:ln>
                </p:spPr>
                <p:txBody>
                  <a:bodyPr rtlCol="0" anchor="ctr"/>
                  <a:lstStyle/>
                  <a:p>
                    <a:endParaRPr lang="en-US"/>
                  </a:p>
                </p:txBody>
              </p:sp>
            </p:grpSp>
            <p:sp>
              <p:nvSpPr>
                <p:cNvPr id="846" name="Freeform 845">
                  <a:extLst>
                    <a:ext uri="{FF2B5EF4-FFF2-40B4-BE49-F238E27FC236}">
                      <a16:creationId xmlns:a16="http://schemas.microsoft.com/office/drawing/2014/main" id="{B23C5AE1-6CAD-BD89-D90F-B2B213102E47}"/>
                    </a:ext>
                  </a:extLst>
                </p:cNvPr>
                <p:cNvSpPr/>
                <p:nvPr/>
              </p:nvSpPr>
              <p:spPr>
                <a:xfrm>
                  <a:off x="9221359" y="3711072"/>
                  <a:ext cx="35848" cy="37185"/>
                </a:xfrm>
                <a:custGeom>
                  <a:avLst/>
                  <a:gdLst>
                    <a:gd name="connsiteX0" fmla="*/ 0 w 35848"/>
                    <a:gd name="connsiteY0" fmla="*/ 1982 h 37185"/>
                    <a:gd name="connsiteX1" fmla="*/ 31171 w 35848"/>
                    <a:gd name="connsiteY1" fmla="*/ 36451 h 37185"/>
                    <a:gd name="connsiteX2" fmla="*/ 28457 w 35848"/>
                    <a:gd name="connsiteY2" fmla="*/ 7114 h 37185"/>
                    <a:gd name="connsiteX3" fmla="*/ 0 w 35848"/>
                    <a:gd name="connsiteY3" fmla="*/ 0 h 37185"/>
                  </a:gdLst>
                  <a:ahLst/>
                  <a:cxnLst>
                    <a:cxn ang="0">
                      <a:pos x="connsiteX0" y="connsiteY0"/>
                    </a:cxn>
                    <a:cxn ang="0">
                      <a:pos x="connsiteX1" y="connsiteY1"/>
                    </a:cxn>
                    <a:cxn ang="0">
                      <a:pos x="connsiteX2" y="connsiteY2"/>
                    </a:cxn>
                    <a:cxn ang="0">
                      <a:pos x="connsiteX3" y="connsiteY3"/>
                    </a:cxn>
                  </a:cxnLst>
                  <a:rect l="l" t="t" r="r" b="b"/>
                  <a:pathLst>
                    <a:path w="35848" h="37185">
                      <a:moveTo>
                        <a:pt x="0" y="1982"/>
                      </a:moveTo>
                      <a:cubicBezTo>
                        <a:pt x="0" y="1982"/>
                        <a:pt x="19246" y="30217"/>
                        <a:pt x="31171" y="36451"/>
                      </a:cubicBezTo>
                      <a:cubicBezTo>
                        <a:pt x="43097" y="42693"/>
                        <a:pt x="28457" y="7114"/>
                        <a:pt x="28457" y="7114"/>
                      </a:cubicBezTo>
                      <a:lnTo>
                        <a:pt x="0" y="0"/>
                      </a:lnTo>
                    </a:path>
                  </a:pathLst>
                </a:custGeom>
                <a:solidFill>
                  <a:srgbClr val="6D5448"/>
                </a:solidFill>
                <a:ln w="822" cap="flat">
                  <a:noFill/>
                  <a:prstDash val="solid"/>
                  <a:miter/>
                </a:ln>
              </p:spPr>
              <p:txBody>
                <a:bodyPr rtlCol="0" anchor="ctr"/>
                <a:lstStyle/>
                <a:p>
                  <a:endParaRPr lang="en-US"/>
                </a:p>
              </p:txBody>
            </p:sp>
          </p:grpSp>
          <p:grpSp>
            <p:nvGrpSpPr>
              <p:cNvPr id="847" name="Graphic 2">
                <a:extLst>
                  <a:ext uri="{FF2B5EF4-FFF2-40B4-BE49-F238E27FC236}">
                    <a16:creationId xmlns:a16="http://schemas.microsoft.com/office/drawing/2014/main" id="{EE7B88A4-955C-17CA-9C89-7E86BFD882EF}"/>
                  </a:ext>
                </a:extLst>
              </p:cNvPr>
              <p:cNvGrpSpPr/>
              <p:nvPr/>
            </p:nvGrpSpPr>
            <p:grpSpPr>
              <a:xfrm>
                <a:off x="9530609" y="3825515"/>
                <a:ext cx="84394" cy="208379"/>
                <a:chOff x="9530609" y="3825515"/>
                <a:chExt cx="84394" cy="208379"/>
              </a:xfrm>
            </p:grpSpPr>
            <p:sp>
              <p:nvSpPr>
                <p:cNvPr id="848" name="Freeform 847">
                  <a:extLst>
                    <a:ext uri="{FF2B5EF4-FFF2-40B4-BE49-F238E27FC236}">
                      <a16:creationId xmlns:a16="http://schemas.microsoft.com/office/drawing/2014/main" id="{C82D170E-5F81-FA55-C8DE-37FBB9FBA467}"/>
                    </a:ext>
                  </a:extLst>
                </p:cNvPr>
                <p:cNvSpPr/>
                <p:nvPr/>
              </p:nvSpPr>
              <p:spPr>
                <a:xfrm>
                  <a:off x="9530609" y="3884633"/>
                  <a:ext cx="68357" cy="149261"/>
                </a:xfrm>
                <a:custGeom>
                  <a:avLst/>
                  <a:gdLst>
                    <a:gd name="connsiteX0" fmla="*/ 22937 w 68357"/>
                    <a:gd name="connsiteY0" fmla="*/ 4458 h 149261"/>
                    <a:gd name="connsiteX1" fmla="*/ 17591 w 68357"/>
                    <a:gd name="connsiteY1" fmla="*/ 31631 h 149261"/>
                    <a:gd name="connsiteX2" fmla="*/ 1060 w 68357"/>
                    <a:gd name="connsiteY2" fmla="*/ 106038 h 149261"/>
                    <a:gd name="connsiteX3" fmla="*/ 9943 w 68357"/>
                    <a:gd name="connsiteY3" fmla="*/ 122076 h 149261"/>
                    <a:gd name="connsiteX4" fmla="*/ 21127 w 68357"/>
                    <a:gd name="connsiteY4" fmla="*/ 87772 h 149261"/>
                    <a:gd name="connsiteX5" fmla="*/ 27790 w 68357"/>
                    <a:gd name="connsiteY5" fmla="*/ 111384 h 149261"/>
                    <a:gd name="connsiteX6" fmla="*/ 3280 w 68357"/>
                    <a:gd name="connsiteY6" fmla="*/ 143904 h 149261"/>
                    <a:gd name="connsiteX7" fmla="*/ 25569 w 68357"/>
                    <a:gd name="connsiteY7" fmla="*/ 147021 h 149261"/>
                    <a:gd name="connsiteX8" fmla="*/ 58056 w 68357"/>
                    <a:gd name="connsiteY8" fmla="*/ 119395 h 149261"/>
                    <a:gd name="connsiteX9" fmla="*/ 68336 w 68357"/>
                    <a:gd name="connsiteY9" fmla="*/ 82417 h 149261"/>
                    <a:gd name="connsiteX10" fmla="*/ 64306 w 68357"/>
                    <a:gd name="connsiteY10" fmla="*/ 24057 h 149261"/>
                    <a:gd name="connsiteX11" fmla="*/ 65211 w 68357"/>
                    <a:gd name="connsiteY11" fmla="*/ 0 h 149261"/>
                    <a:gd name="connsiteX12" fmla="*/ 22937 w 68357"/>
                    <a:gd name="connsiteY12" fmla="*/ 4458 h 149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357" h="149261">
                      <a:moveTo>
                        <a:pt x="22937" y="4458"/>
                      </a:moveTo>
                      <a:cubicBezTo>
                        <a:pt x="22444" y="14261"/>
                        <a:pt x="27790" y="21384"/>
                        <a:pt x="17591" y="31631"/>
                      </a:cubicBezTo>
                      <a:cubicBezTo>
                        <a:pt x="7311" y="41879"/>
                        <a:pt x="4185" y="89104"/>
                        <a:pt x="1060" y="106038"/>
                      </a:cubicBezTo>
                      <a:cubicBezTo>
                        <a:pt x="-2066" y="122964"/>
                        <a:pt x="1965" y="127866"/>
                        <a:pt x="9943" y="122076"/>
                      </a:cubicBezTo>
                      <a:cubicBezTo>
                        <a:pt x="18002" y="116286"/>
                        <a:pt x="18414" y="90444"/>
                        <a:pt x="21127" y="87772"/>
                      </a:cubicBezTo>
                      <a:cubicBezTo>
                        <a:pt x="23759" y="85099"/>
                        <a:pt x="34451" y="95790"/>
                        <a:pt x="27790" y="111384"/>
                      </a:cubicBezTo>
                      <a:cubicBezTo>
                        <a:pt x="21127" y="126978"/>
                        <a:pt x="1060" y="137669"/>
                        <a:pt x="3280" y="143904"/>
                      </a:cubicBezTo>
                      <a:cubicBezTo>
                        <a:pt x="5501" y="150138"/>
                        <a:pt x="10436" y="150590"/>
                        <a:pt x="25569" y="147021"/>
                      </a:cubicBezTo>
                      <a:cubicBezTo>
                        <a:pt x="40702" y="143459"/>
                        <a:pt x="54108" y="131871"/>
                        <a:pt x="58056" y="119395"/>
                      </a:cubicBezTo>
                      <a:cubicBezTo>
                        <a:pt x="62085" y="106918"/>
                        <a:pt x="67925" y="98011"/>
                        <a:pt x="68336" y="82417"/>
                      </a:cubicBezTo>
                      <a:cubicBezTo>
                        <a:pt x="68747" y="66824"/>
                        <a:pt x="62990" y="38754"/>
                        <a:pt x="64306" y="24057"/>
                      </a:cubicBezTo>
                      <a:cubicBezTo>
                        <a:pt x="65622" y="9351"/>
                        <a:pt x="65211" y="0"/>
                        <a:pt x="65211" y="0"/>
                      </a:cubicBezTo>
                      <a:lnTo>
                        <a:pt x="22937" y="4458"/>
                      </a:lnTo>
                      <a:close/>
                    </a:path>
                  </a:pathLst>
                </a:custGeom>
                <a:solidFill>
                  <a:srgbClr val="FFD2B3"/>
                </a:solidFill>
                <a:ln w="822" cap="flat">
                  <a:noFill/>
                  <a:prstDash val="solid"/>
                  <a:miter/>
                </a:ln>
              </p:spPr>
              <p:txBody>
                <a:bodyPr rtlCol="0" anchor="ctr"/>
                <a:lstStyle/>
                <a:p>
                  <a:endParaRPr lang="en-US"/>
                </a:p>
              </p:txBody>
            </p:sp>
            <p:sp>
              <p:nvSpPr>
                <p:cNvPr id="849" name="Freeform 848">
                  <a:extLst>
                    <a:ext uri="{FF2B5EF4-FFF2-40B4-BE49-F238E27FC236}">
                      <a16:creationId xmlns:a16="http://schemas.microsoft.com/office/drawing/2014/main" id="{FC28C85A-2CAF-A18C-4617-722C27A3D385}"/>
                    </a:ext>
                  </a:extLst>
                </p:cNvPr>
                <p:cNvSpPr/>
                <p:nvPr/>
              </p:nvSpPr>
              <p:spPr>
                <a:xfrm>
                  <a:off x="9540672" y="3825515"/>
                  <a:ext cx="74331" cy="75459"/>
                </a:xfrm>
                <a:custGeom>
                  <a:avLst/>
                  <a:gdLst>
                    <a:gd name="connsiteX0" fmla="*/ 537 w 74331"/>
                    <a:gd name="connsiteY0" fmla="*/ 30809 h 75459"/>
                    <a:gd name="connsiteX1" fmla="*/ 1360 w 74331"/>
                    <a:gd name="connsiteY1" fmla="*/ 45613 h 75459"/>
                    <a:gd name="connsiteX2" fmla="*/ 13120 w 74331"/>
                    <a:gd name="connsiteY2" fmla="*/ 69143 h 75459"/>
                    <a:gd name="connsiteX3" fmla="*/ 66333 w 74331"/>
                    <a:gd name="connsiteY3" fmla="*/ 75221 h 75459"/>
                    <a:gd name="connsiteX4" fmla="*/ 72090 w 74331"/>
                    <a:gd name="connsiteY4" fmla="*/ 30809 h 75459"/>
                    <a:gd name="connsiteX5" fmla="*/ 63043 w 74331"/>
                    <a:gd name="connsiteY5" fmla="*/ 1201 h 75459"/>
                    <a:gd name="connsiteX6" fmla="*/ 537 w 74331"/>
                    <a:gd name="connsiteY6" fmla="*/ 30809 h 75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331" h="75459">
                      <a:moveTo>
                        <a:pt x="537" y="30809"/>
                      </a:moveTo>
                      <a:cubicBezTo>
                        <a:pt x="537" y="30809"/>
                        <a:pt x="-1108" y="31632"/>
                        <a:pt x="1360" y="45613"/>
                      </a:cubicBezTo>
                      <a:cubicBezTo>
                        <a:pt x="3827" y="59595"/>
                        <a:pt x="126" y="68823"/>
                        <a:pt x="13120" y="69143"/>
                      </a:cubicBezTo>
                      <a:cubicBezTo>
                        <a:pt x="26033" y="69464"/>
                        <a:pt x="61398" y="76866"/>
                        <a:pt x="66333" y="75221"/>
                      </a:cubicBezTo>
                      <a:cubicBezTo>
                        <a:pt x="71268" y="73576"/>
                        <a:pt x="77847" y="45613"/>
                        <a:pt x="72090" y="30809"/>
                      </a:cubicBezTo>
                      <a:cubicBezTo>
                        <a:pt x="66333" y="16005"/>
                        <a:pt x="65510" y="7781"/>
                        <a:pt x="63043" y="1201"/>
                      </a:cubicBezTo>
                      <a:cubicBezTo>
                        <a:pt x="60576" y="-5378"/>
                        <a:pt x="1935" y="16564"/>
                        <a:pt x="537" y="30809"/>
                      </a:cubicBezTo>
                      <a:close/>
                    </a:path>
                  </a:pathLst>
                </a:custGeom>
                <a:solidFill>
                  <a:srgbClr val="DF604C"/>
                </a:solidFill>
                <a:ln w="822" cap="flat">
                  <a:noFill/>
                  <a:prstDash val="solid"/>
                  <a:miter/>
                </a:ln>
              </p:spPr>
              <p:txBody>
                <a:bodyPr rtlCol="0" anchor="ctr"/>
                <a:lstStyle/>
                <a:p>
                  <a:endParaRPr lang="en-US"/>
                </a:p>
              </p:txBody>
            </p:sp>
          </p:grpSp>
          <p:sp>
            <p:nvSpPr>
              <p:cNvPr id="850" name="Freeform 849">
                <a:extLst>
                  <a:ext uri="{FF2B5EF4-FFF2-40B4-BE49-F238E27FC236}">
                    <a16:creationId xmlns:a16="http://schemas.microsoft.com/office/drawing/2014/main" id="{DD27E041-3D58-E49F-A306-FE65F5DCD83C}"/>
                  </a:ext>
                </a:extLst>
              </p:cNvPr>
              <p:cNvSpPr/>
              <p:nvPr/>
            </p:nvSpPr>
            <p:spPr>
              <a:xfrm>
                <a:off x="9514958" y="3510323"/>
                <a:ext cx="9532" cy="137922"/>
              </a:xfrm>
              <a:custGeom>
                <a:avLst/>
                <a:gdLst>
                  <a:gd name="connsiteX0" fmla="*/ 6512 w 9532"/>
                  <a:gd name="connsiteY0" fmla="*/ 137922 h 137922"/>
                  <a:gd name="connsiteX1" fmla="*/ 4045 w 9532"/>
                  <a:gd name="connsiteY1" fmla="*/ 573 h 137922"/>
                  <a:gd name="connsiteX2" fmla="*/ 6512 w 9532"/>
                  <a:gd name="connsiteY2" fmla="*/ 137922 h 137922"/>
                </a:gdLst>
                <a:ahLst/>
                <a:cxnLst>
                  <a:cxn ang="0">
                    <a:pos x="connsiteX0" y="connsiteY0"/>
                  </a:cxn>
                  <a:cxn ang="0">
                    <a:pos x="connsiteX1" y="connsiteY1"/>
                  </a:cxn>
                  <a:cxn ang="0">
                    <a:pos x="connsiteX2" y="connsiteY2"/>
                  </a:cxn>
                </a:cxnLst>
                <a:rect l="l" t="t" r="r" b="b"/>
                <a:pathLst>
                  <a:path w="9532" h="137922">
                    <a:moveTo>
                      <a:pt x="6512" y="137922"/>
                    </a:moveTo>
                    <a:cubicBezTo>
                      <a:pt x="7334" y="132165"/>
                      <a:pt x="-6647" y="-10118"/>
                      <a:pt x="4045" y="573"/>
                    </a:cubicBezTo>
                    <a:cubicBezTo>
                      <a:pt x="14736" y="11265"/>
                      <a:pt x="6512" y="137922"/>
                      <a:pt x="6512" y="137922"/>
                    </a:cubicBezTo>
                    <a:close/>
                  </a:path>
                </a:pathLst>
              </a:custGeom>
              <a:solidFill>
                <a:srgbClr val="DF604C"/>
              </a:solidFill>
              <a:ln w="822" cap="flat">
                <a:noFill/>
                <a:prstDash val="solid"/>
                <a:miter/>
              </a:ln>
            </p:spPr>
            <p:txBody>
              <a:bodyPr rtlCol="0" anchor="ctr"/>
              <a:lstStyle/>
              <a:p>
                <a:endParaRPr lang="en-US"/>
              </a:p>
            </p:txBody>
          </p:sp>
          <p:sp>
            <p:nvSpPr>
              <p:cNvPr id="851" name="Freeform 850">
                <a:extLst>
                  <a:ext uri="{FF2B5EF4-FFF2-40B4-BE49-F238E27FC236}">
                    <a16:creationId xmlns:a16="http://schemas.microsoft.com/office/drawing/2014/main" id="{57DA5BCE-3D26-AFE9-E891-BAFE55CE56ED}"/>
                  </a:ext>
                </a:extLst>
              </p:cNvPr>
              <p:cNvSpPr/>
              <p:nvPr/>
            </p:nvSpPr>
            <p:spPr>
              <a:xfrm>
                <a:off x="9213097" y="3537042"/>
                <a:ext cx="18213" cy="137132"/>
              </a:xfrm>
              <a:custGeom>
                <a:avLst/>
                <a:gdLst>
                  <a:gd name="connsiteX0" fmla="*/ 18214 w 18213"/>
                  <a:gd name="connsiteY0" fmla="*/ 0 h 137132"/>
                  <a:gd name="connsiteX1" fmla="*/ 2012 w 18213"/>
                  <a:gd name="connsiteY1" fmla="*/ 136411 h 137132"/>
                  <a:gd name="connsiteX2" fmla="*/ 18214 w 18213"/>
                  <a:gd name="connsiteY2" fmla="*/ 0 h 137132"/>
                </a:gdLst>
                <a:ahLst/>
                <a:cxnLst>
                  <a:cxn ang="0">
                    <a:pos x="connsiteX0" y="connsiteY0"/>
                  </a:cxn>
                  <a:cxn ang="0">
                    <a:pos x="connsiteX1" y="connsiteY1"/>
                  </a:cxn>
                  <a:cxn ang="0">
                    <a:pos x="connsiteX2" y="connsiteY2"/>
                  </a:cxn>
                </a:cxnLst>
                <a:rect l="l" t="t" r="r" b="b"/>
                <a:pathLst>
                  <a:path w="18213" h="137132">
                    <a:moveTo>
                      <a:pt x="18214" y="0"/>
                    </a:moveTo>
                    <a:cubicBezTo>
                      <a:pt x="16569" y="5593"/>
                      <a:pt x="11140" y="148460"/>
                      <a:pt x="2012" y="136411"/>
                    </a:cubicBezTo>
                    <a:cubicBezTo>
                      <a:pt x="-7200" y="124370"/>
                      <a:pt x="18214" y="0"/>
                      <a:pt x="18214" y="0"/>
                    </a:cubicBezTo>
                    <a:close/>
                  </a:path>
                </a:pathLst>
              </a:custGeom>
              <a:solidFill>
                <a:srgbClr val="DF604C"/>
              </a:solidFill>
              <a:ln w="822" cap="flat">
                <a:noFill/>
                <a:prstDash val="solid"/>
                <a:miter/>
              </a:ln>
            </p:spPr>
            <p:txBody>
              <a:bodyPr rtlCol="0" anchor="ctr"/>
              <a:lstStyle/>
              <a:p>
                <a:endParaRPr lang="en-US"/>
              </a:p>
            </p:txBody>
          </p:sp>
          <p:sp>
            <p:nvSpPr>
              <p:cNvPr id="852" name="Freeform 851">
                <a:extLst>
                  <a:ext uri="{FF2B5EF4-FFF2-40B4-BE49-F238E27FC236}">
                    <a16:creationId xmlns:a16="http://schemas.microsoft.com/office/drawing/2014/main" id="{D2E38CE5-3CC9-5EBB-72A1-E33156C5DF71}"/>
                  </a:ext>
                </a:extLst>
              </p:cNvPr>
              <p:cNvSpPr/>
              <p:nvPr/>
            </p:nvSpPr>
            <p:spPr>
              <a:xfrm>
                <a:off x="9365205" y="3442633"/>
                <a:ext cx="9046" cy="9046"/>
              </a:xfrm>
              <a:custGeom>
                <a:avLst/>
                <a:gdLst>
                  <a:gd name="connsiteX0" fmla="*/ 9047 w 9046"/>
                  <a:gd name="connsiteY0" fmla="*/ 4523 h 9046"/>
                  <a:gd name="connsiteX1" fmla="*/ 4523 w 9046"/>
                  <a:gd name="connsiteY1" fmla="*/ 9047 h 9046"/>
                  <a:gd name="connsiteX2" fmla="*/ 0 w 9046"/>
                  <a:gd name="connsiteY2" fmla="*/ 4523 h 9046"/>
                  <a:gd name="connsiteX3" fmla="*/ 4523 w 9046"/>
                  <a:gd name="connsiteY3" fmla="*/ 0 h 9046"/>
                  <a:gd name="connsiteX4" fmla="*/ 9047 w 9046"/>
                  <a:gd name="connsiteY4" fmla="*/ 4523 h 9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6" h="9046">
                    <a:moveTo>
                      <a:pt x="9047" y="4523"/>
                    </a:moveTo>
                    <a:cubicBezTo>
                      <a:pt x="9047" y="7022"/>
                      <a:pt x="7021" y="9047"/>
                      <a:pt x="4523" y="9047"/>
                    </a:cubicBezTo>
                    <a:cubicBezTo>
                      <a:pt x="2026" y="9047"/>
                      <a:pt x="0" y="7022"/>
                      <a:pt x="0" y="4523"/>
                    </a:cubicBezTo>
                    <a:cubicBezTo>
                      <a:pt x="0" y="2025"/>
                      <a:pt x="2026" y="0"/>
                      <a:pt x="4523" y="0"/>
                    </a:cubicBezTo>
                    <a:cubicBezTo>
                      <a:pt x="7021" y="0"/>
                      <a:pt x="9047" y="2025"/>
                      <a:pt x="9047" y="4523"/>
                    </a:cubicBezTo>
                    <a:close/>
                  </a:path>
                </a:pathLst>
              </a:custGeom>
              <a:solidFill>
                <a:srgbClr val="FFFFFF"/>
              </a:solidFill>
              <a:ln w="822" cap="flat">
                <a:noFill/>
                <a:prstDash val="solid"/>
                <a:miter/>
              </a:ln>
            </p:spPr>
            <p:txBody>
              <a:bodyPr rtlCol="0" anchor="ctr"/>
              <a:lstStyle/>
              <a:p>
                <a:endParaRPr lang="en-US"/>
              </a:p>
            </p:txBody>
          </p:sp>
          <p:sp>
            <p:nvSpPr>
              <p:cNvPr id="853" name="Freeform 852">
                <a:extLst>
                  <a:ext uri="{FF2B5EF4-FFF2-40B4-BE49-F238E27FC236}">
                    <a16:creationId xmlns:a16="http://schemas.microsoft.com/office/drawing/2014/main" id="{52098AB3-FF5B-78F0-851E-AE2D43B84335}"/>
                  </a:ext>
                </a:extLst>
              </p:cNvPr>
              <p:cNvSpPr/>
              <p:nvPr/>
            </p:nvSpPr>
            <p:spPr>
              <a:xfrm>
                <a:off x="9365205" y="3506784"/>
                <a:ext cx="9046" cy="9046"/>
              </a:xfrm>
              <a:custGeom>
                <a:avLst/>
                <a:gdLst>
                  <a:gd name="connsiteX0" fmla="*/ 9047 w 9046"/>
                  <a:gd name="connsiteY0" fmla="*/ 4523 h 9046"/>
                  <a:gd name="connsiteX1" fmla="*/ 4523 w 9046"/>
                  <a:gd name="connsiteY1" fmla="*/ 9047 h 9046"/>
                  <a:gd name="connsiteX2" fmla="*/ 0 w 9046"/>
                  <a:gd name="connsiteY2" fmla="*/ 4523 h 9046"/>
                  <a:gd name="connsiteX3" fmla="*/ 4523 w 9046"/>
                  <a:gd name="connsiteY3" fmla="*/ 0 h 9046"/>
                  <a:gd name="connsiteX4" fmla="*/ 9047 w 9046"/>
                  <a:gd name="connsiteY4" fmla="*/ 4523 h 9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6" h="9046">
                    <a:moveTo>
                      <a:pt x="9047" y="4523"/>
                    </a:moveTo>
                    <a:cubicBezTo>
                      <a:pt x="9047" y="7022"/>
                      <a:pt x="7021" y="9047"/>
                      <a:pt x="4523" y="9047"/>
                    </a:cubicBezTo>
                    <a:cubicBezTo>
                      <a:pt x="2026" y="9047"/>
                      <a:pt x="0" y="7022"/>
                      <a:pt x="0" y="4523"/>
                    </a:cubicBezTo>
                    <a:cubicBezTo>
                      <a:pt x="0" y="2025"/>
                      <a:pt x="2026" y="0"/>
                      <a:pt x="4523" y="0"/>
                    </a:cubicBezTo>
                    <a:cubicBezTo>
                      <a:pt x="7021" y="0"/>
                      <a:pt x="9047" y="2025"/>
                      <a:pt x="9047" y="4523"/>
                    </a:cubicBezTo>
                    <a:close/>
                  </a:path>
                </a:pathLst>
              </a:custGeom>
              <a:solidFill>
                <a:srgbClr val="FFFFFF"/>
              </a:solidFill>
              <a:ln w="822" cap="flat">
                <a:noFill/>
                <a:prstDash val="solid"/>
                <a:miter/>
              </a:ln>
            </p:spPr>
            <p:txBody>
              <a:bodyPr rtlCol="0" anchor="ctr"/>
              <a:lstStyle/>
              <a:p>
                <a:endParaRPr lang="en-US"/>
              </a:p>
            </p:txBody>
          </p:sp>
          <p:sp>
            <p:nvSpPr>
              <p:cNvPr id="854" name="Freeform 853">
                <a:extLst>
                  <a:ext uri="{FF2B5EF4-FFF2-40B4-BE49-F238E27FC236}">
                    <a16:creationId xmlns:a16="http://schemas.microsoft.com/office/drawing/2014/main" id="{0047B1F6-BCD8-9441-FE5E-AA8139FC707E}"/>
                  </a:ext>
                </a:extLst>
              </p:cNvPr>
              <p:cNvSpPr/>
              <p:nvPr/>
            </p:nvSpPr>
            <p:spPr>
              <a:xfrm>
                <a:off x="9364383" y="3575047"/>
                <a:ext cx="9046" cy="9046"/>
              </a:xfrm>
              <a:custGeom>
                <a:avLst/>
                <a:gdLst>
                  <a:gd name="connsiteX0" fmla="*/ 9047 w 9046"/>
                  <a:gd name="connsiteY0" fmla="*/ 4523 h 9046"/>
                  <a:gd name="connsiteX1" fmla="*/ 4523 w 9046"/>
                  <a:gd name="connsiteY1" fmla="*/ 9047 h 9046"/>
                  <a:gd name="connsiteX2" fmla="*/ 0 w 9046"/>
                  <a:gd name="connsiteY2" fmla="*/ 4523 h 9046"/>
                  <a:gd name="connsiteX3" fmla="*/ 4523 w 9046"/>
                  <a:gd name="connsiteY3" fmla="*/ 0 h 9046"/>
                  <a:gd name="connsiteX4" fmla="*/ 9047 w 9046"/>
                  <a:gd name="connsiteY4" fmla="*/ 4523 h 9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6" h="9046">
                    <a:moveTo>
                      <a:pt x="9047" y="4523"/>
                    </a:moveTo>
                    <a:cubicBezTo>
                      <a:pt x="9047" y="7022"/>
                      <a:pt x="7021" y="9047"/>
                      <a:pt x="4523" y="9047"/>
                    </a:cubicBezTo>
                    <a:cubicBezTo>
                      <a:pt x="2026" y="9047"/>
                      <a:pt x="0" y="7022"/>
                      <a:pt x="0" y="4523"/>
                    </a:cubicBezTo>
                    <a:cubicBezTo>
                      <a:pt x="0" y="2025"/>
                      <a:pt x="2026" y="0"/>
                      <a:pt x="4523" y="0"/>
                    </a:cubicBezTo>
                    <a:cubicBezTo>
                      <a:pt x="7021" y="0"/>
                      <a:pt x="9047" y="2025"/>
                      <a:pt x="9047" y="4523"/>
                    </a:cubicBezTo>
                    <a:close/>
                  </a:path>
                </a:pathLst>
              </a:custGeom>
              <a:solidFill>
                <a:srgbClr val="FFFFFF"/>
              </a:solidFill>
              <a:ln w="822" cap="flat">
                <a:noFill/>
                <a:prstDash val="solid"/>
                <a:miter/>
              </a:ln>
            </p:spPr>
            <p:txBody>
              <a:bodyPr rtlCol="0" anchor="ctr"/>
              <a:lstStyle/>
              <a:p>
                <a:endParaRPr lang="en-US"/>
              </a:p>
            </p:txBody>
          </p:sp>
          <p:sp>
            <p:nvSpPr>
              <p:cNvPr id="855" name="Freeform 854">
                <a:extLst>
                  <a:ext uri="{FF2B5EF4-FFF2-40B4-BE49-F238E27FC236}">
                    <a16:creationId xmlns:a16="http://schemas.microsoft.com/office/drawing/2014/main" id="{E837CA82-C87A-4687-C548-FE06CBCB74D0}"/>
                  </a:ext>
                </a:extLst>
              </p:cNvPr>
              <p:cNvSpPr/>
              <p:nvPr/>
            </p:nvSpPr>
            <p:spPr>
              <a:xfrm>
                <a:off x="9347111" y="3785594"/>
                <a:ext cx="9046" cy="9046"/>
              </a:xfrm>
              <a:custGeom>
                <a:avLst/>
                <a:gdLst>
                  <a:gd name="connsiteX0" fmla="*/ 9047 w 9046"/>
                  <a:gd name="connsiteY0" fmla="*/ 4523 h 9046"/>
                  <a:gd name="connsiteX1" fmla="*/ 4523 w 9046"/>
                  <a:gd name="connsiteY1" fmla="*/ 9047 h 9046"/>
                  <a:gd name="connsiteX2" fmla="*/ 0 w 9046"/>
                  <a:gd name="connsiteY2" fmla="*/ 4523 h 9046"/>
                  <a:gd name="connsiteX3" fmla="*/ 4523 w 9046"/>
                  <a:gd name="connsiteY3" fmla="*/ 0 h 9046"/>
                  <a:gd name="connsiteX4" fmla="*/ 9047 w 9046"/>
                  <a:gd name="connsiteY4" fmla="*/ 4523 h 9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6" h="9046">
                    <a:moveTo>
                      <a:pt x="9047" y="4523"/>
                    </a:moveTo>
                    <a:cubicBezTo>
                      <a:pt x="9047" y="7022"/>
                      <a:pt x="7021" y="9047"/>
                      <a:pt x="4523" y="9047"/>
                    </a:cubicBezTo>
                    <a:cubicBezTo>
                      <a:pt x="2026" y="9047"/>
                      <a:pt x="0" y="7022"/>
                      <a:pt x="0" y="4523"/>
                    </a:cubicBezTo>
                    <a:cubicBezTo>
                      <a:pt x="0" y="2025"/>
                      <a:pt x="2026" y="0"/>
                      <a:pt x="4523" y="0"/>
                    </a:cubicBezTo>
                    <a:cubicBezTo>
                      <a:pt x="7021" y="0"/>
                      <a:pt x="9047" y="2025"/>
                      <a:pt x="9047" y="4523"/>
                    </a:cubicBezTo>
                    <a:close/>
                  </a:path>
                </a:pathLst>
              </a:custGeom>
              <a:solidFill>
                <a:srgbClr val="FFFFFF"/>
              </a:solidFill>
              <a:ln w="822" cap="flat">
                <a:noFill/>
                <a:prstDash val="solid"/>
                <a:miter/>
              </a:ln>
            </p:spPr>
            <p:txBody>
              <a:bodyPr rtlCol="0" anchor="ctr"/>
              <a:lstStyle/>
              <a:p>
                <a:endParaRPr lang="en-US"/>
              </a:p>
            </p:txBody>
          </p:sp>
          <p:sp>
            <p:nvSpPr>
              <p:cNvPr id="856" name="Freeform 855">
                <a:extLst>
                  <a:ext uri="{FF2B5EF4-FFF2-40B4-BE49-F238E27FC236}">
                    <a16:creationId xmlns:a16="http://schemas.microsoft.com/office/drawing/2014/main" id="{FBE6BFFE-CB8F-DBDC-02E2-F2ECC03A319B}"/>
                  </a:ext>
                </a:extLst>
              </p:cNvPr>
              <p:cNvSpPr/>
              <p:nvPr/>
            </p:nvSpPr>
            <p:spPr>
              <a:xfrm>
                <a:off x="9342177" y="3853857"/>
                <a:ext cx="9046" cy="9046"/>
              </a:xfrm>
              <a:custGeom>
                <a:avLst/>
                <a:gdLst>
                  <a:gd name="connsiteX0" fmla="*/ 9047 w 9046"/>
                  <a:gd name="connsiteY0" fmla="*/ 4523 h 9046"/>
                  <a:gd name="connsiteX1" fmla="*/ 4523 w 9046"/>
                  <a:gd name="connsiteY1" fmla="*/ 9047 h 9046"/>
                  <a:gd name="connsiteX2" fmla="*/ 0 w 9046"/>
                  <a:gd name="connsiteY2" fmla="*/ 4523 h 9046"/>
                  <a:gd name="connsiteX3" fmla="*/ 4523 w 9046"/>
                  <a:gd name="connsiteY3" fmla="*/ 0 h 9046"/>
                  <a:gd name="connsiteX4" fmla="*/ 9047 w 9046"/>
                  <a:gd name="connsiteY4" fmla="*/ 4523 h 9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6" h="9046">
                    <a:moveTo>
                      <a:pt x="9047" y="4523"/>
                    </a:moveTo>
                    <a:cubicBezTo>
                      <a:pt x="9047" y="7022"/>
                      <a:pt x="7021" y="9047"/>
                      <a:pt x="4523" y="9047"/>
                    </a:cubicBezTo>
                    <a:cubicBezTo>
                      <a:pt x="2026" y="9047"/>
                      <a:pt x="0" y="7022"/>
                      <a:pt x="0" y="4523"/>
                    </a:cubicBezTo>
                    <a:cubicBezTo>
                      <a:pt x="0" y="2025"/>
                      <a:pt x="2026" y="0"/>
                      <a:pt x="4523" y="0"/>
                    </a:cubicBezTo>
                    <a:cubicBezTo>
                      <a:pt x="7021" y="0"/>
                      <a:pt x="9047" y="2025"/>
                      <a:pt x="9047" y="4523"/>
                    </a:cubicBezTo>
                    <a:close/>
                  </a:path>
                </a:pathLst>
              </a:custGeom>
              <a:solidFill>
                <a:srgbClr val="FFFFFF"/>
              </a:solidFill>
              <a:ln w="822" cap="flat">
                <a:noFill/>
                <a:prstDash val="solid"/>
                <a:miter/>
              </a:ln>
            </p:spPr>
            <p:txBody>
              <a:bodyPr rtlCol="0" anchor="ctr"/>
              <a:lstStyle/>
              <a:p>
                <a:endParaRPr lang="en-US"/>
              </a:p>
            </p:txBody>
          </p:sp>
          <p:sp>
            <p:nvSpPr>
              <p:cNvPr id="857" name="Freeform 856">
                <a:extLst>
                  <a:ext uri="{FF2B5EF4-FFF2-40B4-BE49-F238E27FC236}">
                    <a16:creationId xmlns:a16="http://schemas.microsoft.com/office/drawing/2014/main" id="{F2090BA4-E29E-C0B0-6FB4-05F0526A7469}"/>
                  </a:ext>
                </a:extLst>
              </p:cNvPr>
              <p:cNvSpPr/>
              <p:nvPr/>
            </p:nvSpPr>
            <p:spPr>
              <a:xfrm>
                <a:off x="9358626" y="3639198"/>
                <a:ext cx="9046" cy="9046"/>
              </a:xfrm>
              <a:custGeom>
                <a:avLst/>
                <a:gdLst>
                  <a:gd name="connsiteX0" fmla="*/ 9047 w 9046"/>
                  <a:gd name="connsiteY0" fmla="*/ 4523 h 9046"/>
                  <a:gd name="connsiteX1" fmla="*/ 4523 w 9046"/>
                  <a:gd name="connsiteY1" fmla="*/ 9047 h 9046"/>
                  <a:gd name="connsiteX2" fmla="*/ 0 w 9046"/>
                  <a:gd name="connsiteY2" fmla="*/ 4523 h 9046"/>
                  <a:gd name="connsiteX3" fmla="*/ 4523 w 9046"/>
                  <a:gd name="connsiteY3" fmla="*/ 0 h 9046"/>
                  <a:gd name="connsiteX4" fmla="*/ 9047 w 9046"/>
                  <a:gd name="connsiteY4" fmla="*/ 4523 h 9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6" h="9046">
                    <a:moveTo>
                      <a:pt x="9047" y="4523"/>
                    </a:moveTo>
                    <a:cubicBezTo>
                      <a:pt x="9047" y="7022"/>
                      <a:pt x="7021" y="9047"/>
                      <a:pt x="4523" y="9047"/>
                    </a:cubicBezTo>
                    <a:cubicBezTo>
                      <a:pt x="2026" y="9047"/>
                      <a:pt x="0" y="7022"/>
                      <a:pt x="0" y="4523"/>
                    </a:cubicBezTo>
                    <a:cubicBezTo>
                      <a:pt x="0" y="2025"/>
                      <a:pt x="2026" y="0"/>
                      <a:pt x="4523" y="0"/>
                    </a:cubicBezTo>
                    <a:cubicBezTo>
                      <a:pt x="7021" y="0"/>
                      <a:pt x="9047" y="2025"/>
                      <a:pt x="9047" y="4523"/>
                    </a:cubicBezTo>
                    <a:close/>
                  </a:path>
                </a:pathLst>
              </a:custGeom>
              <a:solidFill>
                <a:srgbClr val="FFFFFF"/>
              </a:solidFill>
              <a:ln w="822" cap="flat">
                <a:noFill/>
                <a:prstDash val="solid"/>
                <a:miter/>
              </a:ln>
            </p:spPr>
            <p:txBody>
              <a:bodyPr rtlCol="0" anchor="ctr"/>
              <a:lstStyle/>
              <a:p>
                <a:endParaRPr lang="en-US"/>
              </a:p>
            </p:txBody>
          </p:sp>
          <p:sp>
            <p:nvSpPr>
              <p:cNvPr id="858" name="Freeform 857">
                <a:extLst>
                  <a:ext uri="{FF2B5EF4-FFF2-40B4-BE49-F238E27FC236}">
                    <a16:creationId xmlns:a16="http://schemas.microsoft.com/office/drawing/2014/main" id="{E75A7AAF-0C6B-5941-4EB2-50E470C8F112}"/>
                  </a:ext>
                </a:extLst>
              </p:cNvPr>
              <p:cNvSpPr/>
              <p:nvPr/>
            </p:nvSpPr>
            <p:spPr>
              <a:xfrm>
                <a:off x="9351224" y="3711573"/>
                <a:ext cx="9046" cy="9046"/>
              </a:xfrm>
              <a:custGeom>
                <a:avLst/>
                <a:gdLst>
                  <a:gd name="connsiteX0" fmla="*/ 9047 w 9046"/>
                  <a:gd name="connsiteY0" fmla="*/ 4523 h 9046"/>
                  <a:gd name="connsiteX1" fmla="*/ 4523 w 9046"/>
                  <a:gd name="connsiteY1" fmla="*/ 9047 h 9046"/>
                  <a:gd name="connsiteX2" fmla="*/ 0 w 9046"/>
                  <a:gd name="connsiteY2" fmla="*/ 4523 h 9046"/>
                  <a:gd name="connsiteX3" fmla="*/ 4523 w 9046"/>
                  <a:gd name="connsiteY3" fmla="*/ 0 h 9046"/>
                  <a:gd name="connsiteX4" fmla="*/ 9047 w 9046"/>
                  <a:gd name="connsiteY4" fmla="*/ 4523 h 9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6" h="9046">
                    <a:moveTo>
                      <a:pt x="9047" y="4523"/>
                    </a:moveTo>
                    <a:cubicBezTo>
                      <a:pt x="9047" y="7022"/>
                      <a:pt x="7021" y="9047"/>
                      <a:pt x="4523" y="9047"/>
                    </a:cubicBezTo>
                    <a:cubicBezTo>
                      <a:pt x="2026" y="9047"/>
                      <a:pt x="0" y="7022"/>
                      <a:pt x="0" y="4523"/>
                    </a:cubicBezTo>
                    <a:cubicBezTo>
                      <a:pt x="0" y="2025"/>
                      <a:pt x="2026" y="0"/>
                      <a:pt x="4523" y="0"/>
                    </a:cubicBezTo>
                    <a:cubicBezTo>
                      <a:pt x="7021" y="0"/>
                      <a:pt x="9047" y="2025"/>
                      <a:pt x="9047" y="4523"/>
                    </a:cubicBezTo>
                    <a:close/>
                  </a:path>
                </a:pathLst>
              </a:custGeom>
              <a:solidFill>
                <a:srgbClr val="FFFFFF"/>
              </a:solidFill>
              <a:ln w="822" cap="flat">
                <a:noFill/>
                <a:prstDash val="solid"/>
                <a:miter/>
              </a:ln>
            </p:spPr>
            <p:txBody>
              <a:bodyPr rtlCol="0" anchor="ctr"/>
              <a:lstStyle/>
              <a:p>
                <a:endParaRPr lang="en-US"/>
              </a:p>
            </p:txBody>
          </p:sp>
        </p:grpSp>
        <p:grpSp>
          <p:nvGrpSpPr>
            <p:cNvPr id="859" name="Graphic 2">
              <a:extLst>
                <a:ext uri="{FF2B5EF4-FFF2-40B4-BE49-F238E27FC236}">
                  <a16:creationId xmlns:a16="http://schemas.microsoft.com/office/drawing/2014/main" id="{6AB4AB44-D7D7-E149-CC3B-EA350D66E78D}"/>
                </a:ext>
              </a:extLst>
            </p:cNvPr>
            <p:cNvGrpSpPr/>
            <p:nvPr/>
          </p:nvGrpSpPr>
          <p:grpSpPr>
            <a:xfrm>
              <a:off x="8478773" y="6191677"/>
              <a:ext cx="358205" cy="969051"/>
              <a:chOff x="8448109" y="3742005"/>
              <a:chExt cx="358205" cy="969051"/>
            </a:xfrm>
          </p:grpSpPr>
          <p:sp>
            <p:nvSpPr>
              <p:cNvPr id="860" name="Freeform 859">
                <a:extLst>
                  <a:ext uri="{FF2B5EF4-FFF2-40B4-BE49-F238E27FC236}">
                    <a16:creationId xmlns:a16="http://schemas.microsoft.com/office/drawing/2014/main" id="{6442111D-9704-CDB9-292E-179B59058F41}"/>
                  </a:ext>
                </a:extLst>
              </p:cNvPr>
              <p:cNvSpPr/>
              <p:nvPr/>
            </p:nvSpPr>
            <p:spPr>
              <a:xfrm>
                <a:off x="8537905" y="4449810"/>
                <a:ext cx="70319" cy="226838"/>
              </a:xfrm>
              <a:custGeom>
                <a:avLst/>
                <a:gdLst>
                  <a:gd name="connsiteX0" fmla="*/ 19821 w 70319"/>
                  <a:gd name="connsiteY0" fmla="*/ 0 h 226838"/>
                  <a:gd name="connsiteX1" fmla="*/ 10856 w 70319"/>
                  <a:gd name="connsiteY1" fmla="*/ 44577 h 226838"/>
                  <a:gd name="connsiteX2" fmla="*/ 14804 w 70319"/>
                  <a:gd name="connsiteY2" fmla="*/ 174334 h 226838"/>
                  <a:gd name="connsiteX3" fmla="*/ 8883 w 70319"/>
                  <a:gd name="connsiteY3" fmla="*/ 201080 h 226838"/>
                  <a:gd name="connsiteX4" fmla="*/ 0 w 70319"/>
                  <a:gd name="connsiteY4" fmla="*/ 222875 h 226838"/>
                  <a:gd name="connsiteX5" fmla="*/ 44577 w 70319"/>
                  <a:gd name="connsiteY5" fmla="*/ 226839 h 226838"/>
                  <a:gd name="connsiteX6" fmla="*/ 46551 w 70319"/>
                  <a:gd name="connsiteY6" fmla="*/ 206039 h 226838"/>
                  <a:gd name="connsiteX7" fmla="*/ 46551 w 70319"/>
                  <a:gd name="connsiteY7" fmla="*/ 183258 h 226838"/>
                  <a:gd name="connsiteX8" fmla="*/ 44577 w 70319"/>
                  <a:gd name="connsiteY8" fmla="*/ 141658 h 226838"/>
                  <a:gd name="connsiteX9" fmla="*/ 60368 w 70319"/>
                  <a:gd name="connsiteY9" fmla="*/ 64397 h 226838"/>
                  <a:gd name="connsiteX10" fmla="*/ 64398 w 70319"/>
                  <a:gd name="connsiteY10" fmla="*/ 22798 h 226838"/>
                  <a:gd name="connsiteX11" fmla="*/ 70319 w 70319"/>
                  <a:gd name="connsiteY11" fmla="*/ 4967 h 226838"/>
                  <a:gd name="connsiteX12" fmla="*/ 19821 w 70319"/>
                  <a:gd name="connsiteY12" fmla="*/ 0 h 22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319" h="226838">
                    <a:moveTo>
                      <a:pt x="19821" y="0"/>
                    </a:moveTo>
                    <a:cubicBezTo>
                      <a:pt x="19821" y="0"/>
                      <a:pt x="12831" y="23769"/>
                      <a:pt x="10856" y="44577"/>
                    </a:cubicBezTo>
                    <a:cubicBezTo>
                      <a:pt x="8883" y="65376"/>
                      <a:pt x="16778" y="166406"/>
                      <a:pt x="14804" y="174334"/>
                    </a:cubicBezTo>
                    <a:cubicBezTo>
                      <a:pt x="12831" y="182254"/>
                      <a:pt x="7896" y="196129"/>
                      <a:pt x="8883" y="201080"/>
                    </a:cubicBezTo>
                    <a:cubicBezTo>
                      <a:pt x="9869" y="206031"/>
                      <a:pt x="0" y="222875"/>
                      <a:pt x="0" y="222875"/>
                    </a:cubicBezTo>
                    <a:lnTo>
                      <a:pt x="44577" y="226839"/>
                    </a:lnTo>
                    <a:cubicBezTo>
                      <a:pt x="44577" y="226839"/>
                      <a:pt x="46551" y="210004"/>
                      <a:pt x="46551" y="206039"/>
                    </a:cubicBezTo>
                    <a:cubicBezTo>
                      <a:pt x="46551" y="202075"/>
                      <a:pt x="49511" y="195142"/>
                      <a:pt x="46551" y="183258"/>
                    </a:cubicBezTo>
                    <a:cubicBezTo>
                      <a:pt x="43590" y="171373"/>
                      <a:pt x="40629" y="149578"/>
                      <a:pt x="44577" y="141658"/>
                    </a:cubicBezTo>
                    <a:cubicBezTo>
                      <a:pt x="48524" y="133738"/>
                      <a:pt x="57407" y="81241"/>
                      <a:pt x="60368" y="64397"/>
                    </a:cubicBezTo>
                    <a:cubicBezTo>
                      <a:pt x="63411" y="47562"/>
                      <a:pt x="61437" y="30718"/>
                      <a:pt x="64398" y="22798"/>
                    </a:cubicBezTo>
                    <a:cubicBezTo>
                      <a:pt x="67359" y="14878"/>
                      <a:pt x="70319" y="4967"/>
                      <a:pt x="70319" y="4967"/>
                    </a:cubicBezTo>
                    <a:lnTo>
                      <a:pt x="19821" y="0"/>
                    </a:lnTo>
                    <a:close/>
                  </a:path>
                </a:pathLst>
              </a:custGeom>
              <a:solidFill>
                <a:srgbClr val="FDD1B0"/>
              </a:solidFill>
              <a:ln w="822" cap="flat">
                <a:noFill/>
                <a:prstDash val="solid"/>
                <a:miter/>
              </a:ln>
            </p:spPr>
            <p:txBody>
              <a:bodyPr rtlCol="0" anchor="ctr"/>
              <a:lstStyle/>
              <a:p>
                <a:endParaRPr lang="en-US"/>
              </a:p>
            </p:txBody>
          </p:sp>
          <p:sp>
            <p:nvSpPr>
              <p:cNvPr id="861" name="Freeform 860">
                <a:extLst>
                  <a:ext uri="{FF2B5EF4-FFF2-40B4-BE49-F238E27FC236}">
                    <a16:creationId xmlns:a16="http://schemas.microsoft.com/office/drawing/2014/main" id="{E8A896DD-7C34-1351-768C-5D869BD1FBD0}"/>
                  </a:ext>
                </a:extLst>
              </p:cNvPr>
              <p:cNvSpPr/>
              <p:nvPr/>
            </p:nvSpPr>
            <p:spPr>
              <a:xfrm>
                <a:off x="8665632" y="4446443"/>
                <a:ext cx="62423" cy="236405"/>
              </a:xfrm>
              <a:custGeom>
                <a:avLst/>
                <a:gdLst>
                  <a:gd name="connsiteX0" fmla="*/ 0 w 62423"/>
                  <a:gd name="connsiteY0" fmla="*/ 390 h 236405"/>
                  <a:gd name="connsiteX1" fmla="*/ 6004 w 62423"/>
                  <a:gd name="connsiteY1" fmla="*/ 28123 h 236405"/>
                  <a:gd name="connsiteX2" fmla="*/ 6004 w 62423"/>
                  <a:gd name="connsiteY2" fmla="*/ 78637 h 236405"/>
                  <a:gd name="connsiteX3" fmla="*/ 18834 w 62423"/>
                  <a:gd name="connsiteY3" fmla="*/ 156885 h 236405"/>
                  <a:gd name="connsiteX4" fmla="*/ 14886 w 62423"/>
                  <a:gd name="connsiteY4" fmla="*/ 195515 h 236405"/>
                  <a:gd name="connsiteX5" fmla="*/ 20808 w 62423"/>
                  <a:gd name="connsiteY5" fmla="*/ 233151 h 236405"/>
                  <a:gd name="connsiteX6" fmla="*/ 62423 w 62423"/>
                  <a:gd name="connsiteY6" fmla="*/ 227204 h 236405"/>
                  <a:gd name="connsiteX7" fmla="*/ 54528 w 62423"/>
                  <a:gd name="connsiteY7" fmla="*/ 210369 h 236405"/>
                  <a:gd name="connsiteX8" fmla="*/ 49593 w 62423"/>
                  <a:gd name="connsiteY8" fmla="*/ 181641 h 236405"/>
                  <a:gd name="connsiteX9" fmla="*/ 53541 w 62423"/>
                  <a:gd name="connsiteY9" fmla="*/ 120229 h 236405"/>
                  <a:gd name="connsiteX10" fmla="*/ 58476 w 62423"/>
                  <a:gd name="connsiteY10" fmla="*/ 60799 h 236405"/>
                  <a:gd name="connsiteX11" fmla="*/ 53541 w 62423"/>
                  <a:gd name="connsiteY11" fmla="*/ 3351 h 236405"/>
                  <a:gd name="connsiteX12" fmla="*/ 0 w 62423"/>
                  <a:gd name="connsiteY12" fmla="*/ 390 h 23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423" h="236405">
                    <a:moveTo>
                      <a:pt x="0" y="390"/>
                    </a:moveTo>
                    <a:cubicBezTo>
                      <a:pt x="0" y="390"/>
                      <a:pt x="6004" y="25154"/>
                      <a:pt x="6004" y="28123"/>
                    </a:cubicBezTo>
                    <a:cubicBezTo>
                      <a:pt x="6004" y="31092"/>
                      <a:pt x="986" y="64771"/>
                      <a:pt x="6004" y="78637"/>
                    </a:cubicBezTo>
                    <a:cubicBezTo>
                      <a:pt x="10938" y="92504"/>
                      <a:pt x="18834" y="148965"/>
                      <a:pt x="18834" y="156885"/>
                    </a:cubicBezTo>
                    <a:cubicBezTo>
                      <a:pt x="18834" y="164805"/>
                      <a:pt x="15873" y="187587"/>
                      <a:pt x="14886" y="195515"/>
                    </a:cubicBezTo>
                    <a:cubicBezTo>
                      <a:pt x="13899" y="203436"/>
                      <a:pt x="15873" y="223248"/>
                      <a:pt x="20808" y="233151"/>
                    </a:cubicBezTo>
                    <a:cubicBezTo>
                      <a:pt x="25824" y="243053"/>
                      <a:pt x="62423" y="227204"/>
                      <a:pt x="62423" y="227204"/>
                    </a:cubicBezTo>
                    <a:cubicBezTo>
                      <a:pt x="62423" y="227204"/>
                      <a:pt x="54528" y="215320"/>
                      <a:pt x="54528" y="210369"/>
                    </a:cubicBezTo>
                    <a:cubicBezTo>
                      <a:pt x="54528" y="205418"/>
                      <a:pt x="51567" y="191551"/>
                      <a:pt x="49593" y="181641"/>
                    </a:cubicBezTo>
                    <a:cubicBezTo>
                      <a:pt x="47537" y="171739"/>
                      <a:pt x="52554" y="134095"/>
                      <a:pt x="53541" y="120229"/>
                    </a:cubicBezTo>
                    <a:cubicBezTo>
                      <a:pt x="54528" y="106362"/>
                      <a:pt x="59463" y="73678"/>
                      <a:pt x="58476" y="60799"/>
                    </a:cubicBezTo>
                    <a:cubicBezTo>
                      <a:pt x="57489" y="47919"/>
                      <a:pt x="57489" y="8302"/>
                      <a:pt x="53541" y="3351"/>
                    </a:cubicBezTo>
                    <a:cubicBezTo>
                      <a:pt x="49511" y="-1584"/>
                      <a:pt x="0" y="390"/>
                      <a:pt x="0" y="390"/>
                    </a:cubicBezTo>
                    <a:close/>
                  </a:path>
                </a:pathLst>
              </a:custGeom>
              <a:solidFill>
                <a:srgbClr val="FDD1B0"/>
              </a:solidFill>
              <a:ln w="822" cap="flat">
                <a:noFill/>
                <a:prstDash val="solid"/>
                <a:miter/>
              </a:ln>
            </p:spPr>
            <p:txBody>
              <a:bodyPr rtlCol="0" anchor="ctr"/>
              <a:lstStyle/>
              <a:p>
                <a:endParaRPr lang="en-US"/>
              </a:p>
            </p:txBody>
          </p:sp>
          <p:sp>
            <p:nvSpPr>
              <p:cNvPr id="862" name="Freeform 861">
                <a:extLst>
                  <a:ext uri="{FF2B5EF4-FFF2-40B4-BE49-F238E27FC236}">
                    <a16:creationId xmlns:a16="http://schemas.microsoft.com/office/drawing/2014/main" id="{327267C3-40E1-F65F-760A-444705EAB19C}"/>
                  </a:ext>
                </a:extLst>
              </p:cNvPr>
              <p:cNvSpPr/>
              <p:nvPr/>
            </p:nvSpPr>
            <p:spPr>
              <a:xfrm>
                <a:off x="8491211" y="3978326"/>
                <a:ext cx="79195" cy="272901"/>
              </a:xfrm>
              <a:custGeom>
                <a:avLst/>
                <a:gdLst>
                  <a:gd name="connsiteX0" fmla="*/ 58538 w 79195"/>
                  <a:gd name="connsiteY0" fmla="*/ 0 h 272901"/>
                  <a:gd name="connsiteX1" fmla="*/ 48669 w 79195"/>
                  <a:gd name="connsiteY1" fmla="*/ 71314 h 272901"/>
                  <a:gd name="connsiteX2" fmla="*/ 29835 w 79195"/>
                  <a:gd name="connsiteY2" fmla="*/ 144611 h 272901"/>
                  <a:gd name="connsiteX3" fmla="*/ 145 w 79195"/>
                  <a:gd name="connsiteY3" fmla="*/ 271399 h 272901"/>
                  <a:gd name="connsiteX4" fmla="*/ 40691 w 79195"/>
                  <a:gd name="connsiteY4" fmla="*/ 246635 h 272901"/>
                  <a:gd name="connsiteX5" fmla="*/ 78853 w 79195"/>
                  <a:gd name="connsiteY5" fmla="*/ 106770 h 272901"/>
                  <a:gd name="connsiteX6" fmla="*/ 58538 w 79195"/>
                  <a:gd name="connsiteY6" fmla="*/ 0 h 27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95" h="272901">
                    <a:moveTo>
                      <a:pt x="58538" y="0"/>
                    </a:moveTo>
                    <a:cubicBezTo>
                      <a:pt x="58538" y="0"/>
                      <a:pt x="52616" y="48533"/>
                      <a:pt x="48669" y="71314"/>
                    </a:cubicBezTo>
                    <a:cubicBezTo>
                      <a:pt x="44721" y="94096"/>
                      <a:pt x="37731" y="128762"/>
                      <a:pt x="29835" y="144611"/>
                    </a:cubicBezTo>
                    <a:cubicBezTo>
                      <a:pt x="21939" y="160459"/>
                      <a:pt x="3105" y="262484"/>
                      <a:pt x="145" y="271399"/>
                    </a:cubicBezTo>
                    <a:cubicBezTo>
                      <a:pt x="-2816" y="280315"/>
                      <a:pt x="40691" y="246635"/>
                      <a:pt x="40691" y="246635"/>
                    </a:cubicBezTo>
                    <a:cubicBezTo>
                      <a:pt x="40691" y="246635"/>
                      <a:pt x="75398" y="116475"/>
                      <a:pt x="78853" y="106770"/>
                    </a:cubicBezTo>
                    <a:cubicBezTo>
                      <a:pt x="82307" y="97073"/>
                      <a:pt x="58538" y="0"/>
                      <a:pt x="58538" y="0"/>
                    </a:cubicBezTo>
                    <a:close/>
                  </a:path>
                </a:pathLst>
              </a:custGeom>
              <a:solidFill>
                <a:srgbClr val="FDD1B0"/>
              </a:solidFill>
              <a:ln w="822" cap="flat">
                <a:noFill/>
                <a:prstDash val="solid"/>
                <a:miter/>
              </a:ln>
            </p:spPr>
            <p:txBody>
              <a:bodyPr rtlCol="0" anchor="ctr"/>
              <a:lstStyle/>
              <a:p>
                <a:endParaRPr lang="en-US"/>
              </a:p>
            </p:txBody>
          </p:sp>
          <p:sp>
            <p:nvSpPr>
              <p:cNvPr id="863" name="Freeform 862">
                <a:extLst>
                  <a:ext uri="{FF2B5EF4-FFF2-40B4-BE49-F238E27FC236}">
                    <a16:creationId xmlns:a16="http://schemas.microsoft.com/office/drawing/2014/main" id="{BC61250E-5D07-8DD0-B1CA-7FF4CCFFF9BE}"/>
                  </a:ext>
                </a:extLst>
              </p:cNvPr>
              <p:cNvSpPr/>
              <p:nvPr/>
            </p:nvSpPr>
            <p:spPr>
              <a:xfrm>
                <a:off x="8581413" y="3742005"/>
                <a:ext cx="159592" cy="203137"/>
              </a:xfrm>
              <a:custGeom>
                <a:avLst/>
                <a:gdLst>
                  <a:gd name="connsiteX0" fmla="*/ 64397 w 159592"/>
                  <a:gd name="connsiteY0" fmla="*/ 583 h 203137"/>
                  <a:gd name="connsiteX1" fmla="*/ 78297 w 159592"/>
                  <a:gd name="connsiteY1" fmla="*/ 1570 h 203137"/>
                  <a:gd name="connsiteX2" fmla="*/ 113991 w 159592"/>
                  <a:gd name="connsiteY2" fmla="*/ 32272 h 203137"/>
                  <a:gd name="connsiteX3" fmla="*/ 130769 w 159592"/>
                  <a:gd name="connsiteY3" fmla="*/ 88733 h 203137"/>
                  <a:gd name="connsiteX4" fmla="*/ 135704 w 159592"/>
                  <a:gd name="connsiteY4" fmla="*/ 149150 h 203137"/>
                  <a:gd name="connsiteX5" fmla="*/ 159555 w 159592"/>
                  <a:gd name="connsiteY5" fmla="*/ 200660 h 203137"/>
                  <a:gd name="connsiteX6" fmla="*/ 0 w 159592"/>
                  <a:gd name="connsiteY6" fmla="*/ 202642 h 203137"/>
                  <a:gd name="connsiteX7" fmla="*/ 4030 w 159592"/>
                  <a:gd name="connsiteY7" fmla="*/ 154110 h 203137"/>
                  <a:gd name="connsiteX8" fmla="*/ 3043 w 159592"/>
                  <a:gd name="connsiteY8" fmla="*/ 74867 h 203137"/>
                  <a:gd name="connsiteX9" fmla="*/ 17847 w 159592"/>
                  <a:gd name="connsiteY9" fmla="*/ 29303 h 203137"/>
                  <a:gd name="connsiteX10" fmla="*/ 64397 w 159592"/>
                  <a:gd name="connsiteY10" fmla="*/ 583 h 203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592" h="203137">
                    <a:moveTo>
                      <a:pt x="64397" y="583"/>
                    </a:moveTo>
                    <a:cubicBezTo>
                      <a:pt x="69415" y="1570"/>
                      <a:pt x="73362" y="583"/>
                      <a:pt x="78297" y="1570"/>
                    </a:cubicBezTo>
                    <a:cubicBezTo>
                      <a:pt x="83232" y="2557"/>
                      <a:pt x="100092" y="1570"/>
                      <a:pt x="113991" y="32272"/>
                    </a:cubicBezTo>
                    <a:cubicBezTo>
                      <a:pt x="127809" y="62974"/>
                      <a:pt x="129782" y="80805"/>
                      <a:pt x="130769" y="88733"/>
                    </a:cubicBezTo>
                    <a:cubicBezTo>
                      <a:pt x="131756" y="96653"/>
                      <a:pt x="129782" y="132315"/>
                      <a:pt x="135704" y="149150"/>
                    </a:cubicBezTo>
                    <a:cubicBezTo>
                      <a:pt x="141707" y="165986"/>
                      <a:pt x="160542" y="196696"/>
                      <a:pt x="159555" y="200660"/>
                    </a:cubicBezTo>
                    <a:cubicBezTo>
                      <a:pt x="158568" y="204624"/>
                      <a:pt x="0" y="202642"/>
                      <a:pt x="0" y="202642"/>
                    </a:cubicBezTo>
                    <a:cubicBezTo>
                      <a:pt x="0" y="202642"/>
                      <a:pt x="6004" y="170945"/>
                      <a:pt x="4030" y="154110"/>
                    </a:cubicBezTo>
                    <a:cubicBezTo>
                      <a:pt x="2056" y="137274"/>
                      <a:pt x="2056" y="83782"/>
                      <a:pt x="3043" y="74867"/>
                    </a:cubicBezTo>
                    <a:cubicBezTo>
                      <a:pt x="4030" y="65951"/>
                      <a:pt x="7978" y="40201"/>
                      <a:pt x="17847" y="29303"/>
                    </a:cubicBezTo>
                    <a:cubicBezTo>
                      <a:pt x="27799" y="18414"/>
                      <a:pt x="42109" y="-3882"/>
                      <a:pt x="64397" y="583"/>
                    </a:cubicBezTo>
                    <a:close/>
                  </a:path>
                </a:pathLst>
              </a:custGeom>
              <a:solidFill>
                <a:srgbClr val="F0BB7E"/>
              </a:solidFill>
              <a:ln w="822" cap="flat">
                <a:noFill/>
                <a:prstDash val="solid"/>
                <a:miter/>
              </a:ln>
            </p:spPr>
            <p:txBody>
              <a:bodyPr rtlCol="0" anchor="ctr"/>
              <a:lstStyle/>
              <a:p>
                <a:endParaRPr lang="en-US"/>
              </a:p>
            </p:txBody>
          </p:sp>
          <p:sp>
            <p:nvSpPr>
              <p:cNvPr id="864" name="Freeform 863">
                <a:extLst>
                  <a:ext uri="{FF2B5EF4-FFF2-40B4-BE49-F238E27FC236}">
                    <a16:creationId xmlns:a16="http://schemas.microsoft.com/office/drawing/2014/main" id="{34724B2C-959D-BEF7-B922-DD62DD1728B6}"/>
                  </a:ext>
                </a:extLst>
              </p:cNvPr>
              <p:cNvSpPr/>
              <p:nvPr/>
            </p:nvSpPr>
            <p:spPr>
              <a:xfrm>
                <a:off x="8448109" y="3902030"/>
                <a:ext cx="358205" cy="563154"/>
              </a:xfrm>
              <a:custGeom>
                <a:avLst/>
                <a:gdLst>
                  <a:gd name="connsiteX0" fmla="*/ 358162 w 358205"/>
                  <a:gd name="connsiteY0" fmla="*/ 524003 h 563154"/>
                  <a:gd name="connsiteX1" fmla="*/ 257164 w 358205"/>
                  <a:gd name="connsiteY1" fmla="*/ 556687 h 563154"/>
                  <a:gd name="connsiteX2" fmla="*/ 184872 w 358205"/>
                  <a:gd name="connsiteY2" fmla="*/ 562633 h 563154"/>
                  <a:gd name="connsiteX3" fmla="*/ 85767 w 358205"/>
                  <a:gd name="connsiteY3" fmla="*/ 555700 h 563154"/>
                  <a:gd name="connsiteX4" fmla="*/ 2617 w 358205"/>
                  <a:gd name="connsiteY4" fmla="*/ 525985 h 563154"/>
                  <a:gd name="connsiteX5" fmla="*/ 43246 w 358205"/>
                  <a:gd name="connsiteY5" fmla="*/ 347695 h 563154"/>
                  <a:gd name="connsiteX6" fmla="*/ 108631 w 358205"/>
                  <a:gd name="connsiteY6" fmla="*/ 223884 h 563154"/>
                  <a:gd name="connsiteX7" fmla="*/ 120638 w 358205"/>
                  <a:gd name="connsiteY7" fmla="*/ 214689 h 563154"/>
                  <a:gd name="connsiteX8" fmla="*/ 128369 w 358205"/>
                  <a:gd name="connsiteY8" fmla="*/ 190205 h 563154"/>
                  <a:gd name="connsiteX9" fmla="*/ 126231 w 358205"/>
                  <a:gd name="connsiteY9" fmla="*/ 187195 h 563154"/>
                  <a:gd name="connsiteX10" fmla="*/ 105587 w 358205"/>
                  <a:gd name="connsiteY10" fmla="*/ 143654 h 563154"/>
                  <a:gd name="connsiteX11" fmla="*/ 100653 w 358205"/>
                  <a:gd name="connsiteY11" fmla="*/ 56491 h 563154"/>
                  <a:gd name="connsiteX12" fmla="*/ 169985 w 358205"/>
                  <a:gd name="connsiteY12" fmla="*/ 4981 h 563154"/>
                  <a:gd name="connsiteX13" fmla="*/ 242278 w 358205"/>
                  <a:gd name="connsiteY13" fmla="*/ 7950 h 563154"/>
                  <a:gd name="connsiteX14" fmla="*/ 291049 w 358205"/>
                  <a:gd name="connsiteY14" fmla="*/ 34770 h 563154"/>
                  <a:gd name="connsiteX15" fmla="*/ 304702 w 358205"/>
                  <a:gd name="connsiteY15" fmla="*/ 95113 h 563154"/>
                  <a:gd name="connsiteX16" fmla="*/ 270571 w 358205"/>
                  <a:gd name="connsiteY16" fmla="*/ 196315 h 563154"/>
                  <a:gd name="connsiteX17" fmla="*/ 270077 w 358205"/>
                  <a:gd name="connsiteY17" fmla="*/ 206053 h 563154"/>
                  <a:gd name="connsiteX18" fmla="*/ 270571 w 358205"/>
                  <a:gd name="connsiteY18" fmla="*/ 209754 h 563154"/>
                  <a:gd name="connsiteX19" fmla="*/ 329458 w 358205"/>
                  <a:gd name="connsiteY19" fmla="*/ 378397 h 563154"/>
                  <a:gd name="connsiteX20" fmla="*/ 358162 w 358205"/>
                  <a:gd name="connsiteY20" fmla="*/ 524003 h 563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8205" h="563154">
                    <a:moveTo>
                      <a:pt x="358162" y="524003"/>
                    </a:moveTo>
                    <a:cubicBezTo>
                      <a:pt x="357174" y="534900"/>
                      <a:pt x="281920" y="559664"/>
                      <a:pt x="257164" y="556687"/>
                    </a:cubicBezTo>
                    <a:cubicBezTo>
                      <a:pt x="232409" y="553710"/>
                      <a:pt x="203705" y="560651"/>
                      <a:pt x="184872" y="562633"/>
                    </a:cubicBezTo>
                    <a:cubicBezTo>
                      <a:pt x="166037" y="564616"/>
                      <a:pt x="111591" y="560651"/>
                      <a:pt x="85767" y="555700"/>
                    </a:cubicBezTo>
                    <a:cubicBezTo>
                      <a:pt x="60024" y="550749"/>
                      <a:pt x="16517" y="534900"/>
                      <a:pt x="2617" y="525985"/>
                    </a:cubicBezTo>
                    <a:cubicBezTo>
                      <a:pt x="-11282" y="517070"/>
                      <a:pt x="34281" y="374441"/>
                      <a:pt x="43246" y="347695"/>
                    </a:cubicBezTo>
                    <a:cubicBezTo>
                      <a:pt x="52128" y="320949"/>
                      <a:pt x="88810" y="232799"/>
                      <a:pt x="108631" y="223884"/>
                    </a:cubicBezTo>
                    <a:cubicBezTo>
                      <a:pt x="113895" y="221491"/>
                      <a:pt x="117760" y="218250"/>
                      <a:pt x="120638" y="214689"/>
                    </a:cubicBezTo>
                    <a:cubicBezTo>
                      <a:pt x="128369" y="205009"/>
                      <a:pt x="128369" y="193108"/>
                      <a:pt x="128369" y="190205"/>
                    </a:cubicBezTo>
                    <a:cubicBezTo>
                      <a:pt x="128369" y="189300"/>
                      <a:pt x="127547" y="188445"/>
                      <a:pt x="126231" y="187195"/>
                    </a:cubicBezTo>
                    <a:cubicBezTo>
                      <a:pt x="121625" y="182975"/>
                      <a:pt x="110933" y="174216"/>
                      <a:pt x="105587" y="143654"/>
                    </a:cubicBezTo>
                    <a:cubicBezTo>
                      <a:pt x="98679" y="104037"/>
                      <a:pt x="89139" y="68047"/>
                      <a:pt x="100653" y="56491"/>
                    </a:cubicBezTo>
                    <a:cubicBezTo>
                      <a:pt x="102133" y="55003"/>
                      <a:pt x="160116" y="14892"/>
                      <a:pt x="169985" y="4981"/>
                    </a:cubicBezTo>
                    <a:cubicBezTo>
                      <a:pt x="179937" y="-4921"/>
                      <a:pt x="219496" y="2012"/>
                      <a:pt x="242278" y="7950"/>
                    </a:cubicBezTo>
                    <a:cubicBezTo>
                      <a:pt x="265060" y="13897"/>
                      <a:pt x="289240" y="28906"/>
                      <a:pt x="291049" y="34770"/>
                    </a:cubicBezTo>
                    <a:cubicBezTo>
                      <a:pt x="292859" y="40634"/>
                      <a:pt x="310623" y="73318"/>
                      <a:pt x="304702" y="95113"/>
                    </a:cubicBezTo>
                    <a:cubicBezTo>
                      <a:pt x="299438" y="114449"/>
                      <a:pt x="274683" y="167349"/>
                      <a:pt x="270571" y="196315"/>
                    </a:cubicBezTo>
                    <a:cubicBezTo>
                      <a:pt x="269995" y="199984"/>
                      <a:pt x="269830" y="203265"/>
                      <a:pt x="270077" y="206053"/>
                    </a:cubicBezTo>
                    <a:cubicBezTo>
                      <a:pt x="270160" y="207114"/>
                      <a:pt x="270324" y="208348"/>
                      <a:pt x="270571" y="209754"/>
                    </a:cubicBezTo>
                    <a:cubicBezTo>
                      <a:pt x="275917" y="241205"/>
                      <a:pt x="319013" y="355648"/>
                      <a:pt x="329458" y="378397"/>
                    </a:cubicBezTo>
                    <a:cubicBezTo>
                      <a:pt x="340396" y="402174"/>
                      <a:pt x="359231" y="513114"/>
                      <a:pt x="358162" y="524003"/>
                    </a:cubicBezTo>
                    <a:close/>
                  </a:path>
                </a:pathLst>
              </a:custGeom>
              <a:solidFill>
                <a:srgbClr val="A66767"/>
              </a:solidFill>
              <a:ln w="822" cap="flat">
                <a:noFill/>
                <a:prstDash val="solid"/>
                <a:miter/>
              </a:ln>
            </p:spPr>
            <p:txBody>
              <a:bodyPr rtlCol="0" anchor="ctr"/>
              <a:lstStyle/>
              <a:p>
                <a:endParaRPr lang="en-US"/>
              </a:p>
            </p:txBody>
          </p:sp>
          <p:sp>
            <p:nvSpPr>
              <p:cNvPr id="865" name="Freeform 864">
                <a:extLst>
                  <a:ext uri="{FF2B5EF4-FFF2-40B4-BE49-F238E27FC236}">
                    <a16:creationId xmlns:a16="http://schemas.microsoft.com/office/drawing/2014/main" id="{AD7AE70D-57EF-7127-FD4A-FFABFA03513F}"/>
                  </a:ext>
                </a:extLst>
              </p:cNvPr>
              <p:cNvSpPr/>
              <p:nvPr/>
            </p:nvSpPr>
            <p:spPr>
              <a:xfrm>
                <a:off x="8588959" y="3823047"/>
                <a:ext cx="18279" cy="31247"/>
              </a:xfrm>
              <a:custGeom>
                <a:avLst/>
                <a:gdLst>
                  <a:gd name="connsiteX0" fmla="*/ 15318 w 18279"/>
                  <a:gd name="connsiteY0" fmla="*/ 9673 h 31247"/>
                  <a:gd name="connsiteX1" fmla="*/ 1419 w 18279"/>
                  <a:gd name="connsiteY1" fmla="*/ 758 h 31247"/>
                  <a:gd name="connsiteX2" fmla="*/ 8327 w 18279"/>
                  <a:gd name="connsiteY2" fmla="*/ 29486 h 31247"/>
                  <a:gd name="connsiteX3" fmla="*/ 18279 w 18279"/>
                  <a:gd name="connsiteY3" fmla="*/ 29486 h 31247"/>
                  <a:gd name="connsiteX4" fmla="*/ 15318 w 18279"/>
                  <a:gd name="connsiteY4" fmla="*/ 9673 h 31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9" h="31247">
                    <a:moveTo>
                      <a:pt x="15318" y="9673"/>
                    </a:moveTo>
                    <a:cubicBezTo>
                      <a:pt x="15318" y="9673"/>
                      <a:pt x="5367" y="-3206"/>
                      <a:pt x="1419" y="758"/>
                    </a:cubicBezTo>
                    <a:cubicBezTo>
                      <a:pt x="-2529" y="4722"/>
                      <a:pt x="2405" y="25522"/>
                      <a:pt x="8327" y="29486"/>
                    </a:cubicBezTo>
                    <a:cubicBezTo>
                      <a:pt x="14331" y="33450"/>
                      <a:pt x="18279" y="29486"/>
                      <a:pt x="18279" y="29486"/>
                    </a:cubicBezTo>
                    <a:lnTo>
                      <a:pt x="15318" y="9673"/>
                    </a:lnTo>
                    <a:close/>
                  </a:path>
                </a:pathLst>
              </a:custGeom>
              <a:solidFill>
                <a:srgbClr val="FDD1B0"/>
              </a:solidFill>
              <a:ln w="822" cap="flat">
                <a:noFill/>
                <a:prstDash val="solid"/>
                <a:miter/>
              </a:ln>
            </p:spPr>
            <p:txBody>
              <a:bodyPr rtlCol="0" anchor="ctr"/>
              <a:lstStyle/>
              <a:p>
                <a:endParaRPr lang="en-US"/>
              </a:p>
            </p:txBody>
          </p:sp>
          <p:sp>
            <p:nvSpPr>
              <p:cNvPr id="866" name="Freeform 865">
                <a:extLst>
                  <a:ext uri="{FF2B5EF4-FFF2-40B4-BE49-F238E27FC236}">
                    <a16:creationId xmlns:a16="http://schemas.microsoft.com/office/drawing/2014/main" id="{6997D19F-3C73-2B2E-D8E7-1C6DDE4F770E}"/>
                  </a:ext>
                </a:extLst>
              </p:cNvPr>
              <p:cNvSpPr/>
              <p:nvPr/>
            </p:nvSpPr>
            <p:spPr>
              <a:xfrm>
                <a:off x="8686440" y="3826295"/>
                <a:ext cx="18960" cy="30367"/>
              </a:xfrm>
              <a:custGeom>
                <a:avLst/>
                <a:gdLst>
                  <a:gd name="connsiteX0" fmla="*/ 3948 w 18960"/>
                  <a:gd name="connsiteY0" fmla="*/ 9402 h 30367"/>
                  <a:gd name="connsiteX1" fmla="*/ 18834 w 18960"/>
                  <a:gd name="connsiteY1" fmla="*/ 1482 h 30367"/>
                  <a:gd name="connsiteX2" fmla="*/ 9951 w 18960"/>
                  <a:gd name="connsiteY2" fmla="*/ 28228 h 30367"/>
                  <a:gd name="connsiteX3" fmla="*/ 0 w 18960"/>
                  <a:gd name="connsiteY3" fmla="*/ 30210 h 30367"/>
                  <a:gd name="connsiteX4" fmla="*/ 3948 w 18960"/>
                  <a:gd name="connsiteY4" fmla="*/ 9402 h 30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60" h="30367">
                    <a:moveTo>
                      <a:pt x="3948" y="9402"/>
                    </a:moveTo>
                    <a:cubicBezTo>
                      <a:pt x="3948" y="9402"/>
                      <a:pt x="17847" y="-4464"/>
                      <a:pt x="18834" y="1482"/>
                    </a:cubicBezTo>
                    <a:cubicBezTo>
                      <a:pt x="19821" y="7428"/>
                      <a:pt x="14886" y="25251"/>
                      <a:pt x="9951" y="28228"/>
                    </a:cubicBezTo>
                    <a:cubicBezTo>
                      <a:pt x="5017" y="31197"/>
                      <a:pt x="0" y="30210"/>
                      <a:pt x="0" y="30210"/>
                    </a:cubicBezTo>
                    <a:lnTo>
                      <a:pt x="3948" y="9402"/>
                    </a:lnTo>
                    <a:close/>
                  </a:path>
                </a:pathLst>
              </a:custGeom>
              <a:solidFill>
                <a:srgbClr val="FDD1B0"/>
              </a:solidFill>
              <a:ln w="822" cap="flat">
                <a:noFill/>
                <a:prstDash val="solid"/>
                <a:miter/>
              </a:ln>
            </p:spPr>
            <p:txBody>
              <a:bodyPr rtlCol="0" anchor="ctr"/>
              <a:lstStyle/>
              <a:p>
                <a:endParaRPr lang="en-US"/>
              </a:p>
            </p:txBody>
          </p:sp>
          <p:sp>
            <p:nvSpPr>
              <p:cNvPr id="867" name="Freeform 866">
                <a:extLst>
                  <a:ext uri="{FF2B5EF4-FFF2-40B4-BE49-F238E27FC236}">
                    <a16:creationId xmlns:a16="http://schemas.microsoft.com/office/drawing/2014/main" id="{4B2BC05C-E9A1-4D43-024E-1A1CEACDB8B1}"/>
                  </a:ext>
                </a:extLst>
              </p:cNvPr>
              <p:cNvSpPr/>
              <p:nvPr/>
            </p:nvSpPr>
            <p:spPr>
              <a:xfrm>
                <a:off x="8613821" y="3864417"/>
                <a:ext cx="67051" cy="75212"/>
              </a:xfrm>
              <a:custGeom>
                <a:avLst/>
                <a:gdLst>
                  <a:gd name="connsiteX0" fmla="*/ 66697 w 67051"/>
                  <a:gd name="connsiteY0" fmla="*/ 46559 h 75212"/>
                  <a:gd name="connsiteX1" fmla="*/ 44902 w 67051"/>
                  <a:gd name="connsiteY1" fmla="*/ 69341 h 75212"/>
                  <a:gd name="connsiteX2" fmla="*/ 16198 w 67051"/>
                  <a:gd name="connsiteY2" fmla="*/ 74292 h 75212"/>
                  <a:gd name="connsiteX3" fmla="*/ 1312 w 67051"/>
                  <a:gd name="connsiteY3" fmla="*/ 53492 h 75212"/>
                  <a:gd name="connsiteX4" fmla="*/ 3039 w 67051"/>
                  <a:gd name="connsiteY4" fmla="*/ 15742 h 75212"/>
                  <a:gd name="connsiteX5" fmla="*/ 1312 w 67051"/>
                  <a:gd name="connsiteY5" fmla="*/ 0 h 75212"/>
                  <a:gd name="connsiteX6" fmla="*/ 61762 w 67051"/>
                  <a:gd name="connsiteY6" fmla="*/ 6933 h 75212"/>
                  <a:gd name="connsiteX7" fmla="*/ 61762 w 67051"/>
                  <a:gd name="connsiteY7" fmla="*/ 18908 h 75212"/>
                  <a:gd name="connsiteX8" fmla="*/ 61762 w 67051"/>
                  <a:gd name="connsiteY8" fmla="*/ 32684 h 75212"/>
                  <a:gd name="connsiteX9" fmla="*/ 66697 w 67051"/>
                  <a:gd name="connsiteY9" fmla="*/ 46559 h 7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051" h="75212">
                    <a:moveTo>
                      <a:pt x="66697" y="46559"/>
                    </a:moveTo>
                    <a:cubicBezTo>
                      <a:pt x="64722" y="49528"/>
                      <a:pt x="62255" y="59932"/>
                      <a:pt x="44902" y="69341"/>
                    </a:cubicBezTo>
                    <a:cubicBezTo>
                      <a:pt x="39309" y="72359"/>
                      <a:pt x="26067" y="77261"/>
                      <a:pt x="16198" y="74292"/>
                    </a:cubicBezTo>
                    <a:cubicBezTo>
                      <a:pt x="6247" y="71323"/>
                      <a:pt x="-3623" y="62407"/>
                      <a:pt x="1312" y="53492"/>
                    </a:cubicBezTo>
                    <a:cubicBezTo>
                      <a:pt x="4437" y="47908"/>
                      <a:pt x="4026" y="29452"/>
                      <a:pt x="3039" y="15742"/>
                    </a:cubicBezTo>
                    <a:cubicBezTo>
                      <a:pt x="2464" y="7591"/>
                      <a:pt x="1723" y="1110"/>
                      <a:pt x="1312" y="0"/>
                    </a:cubicBezTo>
                    <a:lnTo>
                      <a:pt x="61762" y="6933"/>
                    </a:lnTo>
                    <a:cubicBezTo>
                      <a:pt x="61762" y="6933"/>
                      <a:pt x="61762" y="12682"/>
                      <a:pt x="61762" y="18908"/>
                    </a:cubicBezTo>
                    <a:lnTo>
                      <a:pt x="61762" y="32684"/>
                    </a:lnTo>
                    <a:cubicBezTo>
                      <a:pt x="61762" y="38630"/>
                      <a:pt x="68671" y="43581"/>
                      <a:pt x="66697" y="46559"/>
                    </a:cubicBezTo>
                    <a:close/>
                  </a:path>
                </a:pathLst>
              </a:custGeom>
              <a:solidFill>
                <a:srgbClr val="FDD1B0"/>
              </a:solidFill>
              <a:ln w="822" cap="flat">
                <a:noFill/>
                <a:prstDash val="solid"/>
                <a:miter/>
              </a:ln>
            </p:spPr>
            <p:txBody>
              <a:bodyPr rtlCol="0" anchor="ctr"/>
              <a:lstStyle/>
              <a:p>
                <a:endParaRPr lang="en-US"/>
              </a:p>
            </p:txBody>
          </p:sp>
          <p:sp>
            <p:nvSpPr>
              <p:cNvPr id="868" name="Freeform 867">
                <a:extLst>
                  <a:ext uri="{FF2B5EF4-FFF2-40B4-BE49-F238E27FC236}">
                    <a16:creationId xmlns:a16="http://schemas.microsoft.com/office/drawing/2014/main" id="{A9220388-56D0-E6DD-675A-59F35B5CD904}"/>
                  </a:ext>
                </a:extLst>
              </p:cNvPr>
              <p:cNvSpPr/>
              <p:nvPr/>
            </p:nvSpPr>
            <p:spPr>
              <a:xfrm>
                <a:off x="8615133" y="3864409"/>
                <a:ext cx="60449" cy="26474"/>
              </a:xfrm>
              <a:custGeom>
                <a:avLst/>
                <a:gdLst>
                  <a:gd name="connsiteX0" fmla="*/ 60450 w 60449"/>
                  <a:gd name="connsiteY0" fmla="*/ 6942 h 26474"/>
                  <a:gd name="connsiteX1" fmla="*/ 60450 w 60449"/>
                  <a:gd name="connsiteY1" fmla="*/ 18916 h 26474"/>
                  <a:gd name="connsiteX2" fmla="*/ 30184 w 60449"/>
                  <a:gd name="connsiteY2" fmla="*/ 26253 h 26474"/>
                  <a:gd name="connsiteX3" fmla="*/ 1727 w 60449"/>
                  <a:gd name="connsiteY3" fmla="*/ 15742 h 26474"/>
                  <a:gd name="connsiteX4" fmla="*/ 0 w 60449"/>
                  <a:gd name="connsiteY4" fmla="*/ 0 h 26474"/>
                  <a:gd name="connsiteX5" fmla="*/ 60450 w 60449"/>
                  <a:gd name="connsiteY5" fmla="*/ 6942 h 2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449" h="26474">
                    <a:moveTo>
                      <a:pt x="60450" y="6942"/>
                    </a:moveTo>
                    <a:cubicBezTo>
                      <a:pt x="60450" y="6942"/>
                      <a:pt x="60450" y="12690"/>
                      <a:pt x="60450" y="18916"/>
                    </a:cubicBezTo>
                    <a:cubicBezTo>
                      <a:pt x="53294" y="23382"/>
                      <a:pt x="43097" y="27486"/>
                      <a:pt x="30184" y="26253"/>
                    </a:cubicBezTo>
                    <a:cubicBezTo>
                      <a:pt x="19081" y="25192"/>
                      <a:pt x="9047" y="20726"/>
                      <a:pt x="1727" y="15742"/>
                    </a:cubicBezTo>
                    <a:cubicBezTo>
                      <a:pt x="1152" y="7591"/>
                      <a:pt x="411" y="1110"/>
                      <a:pt x="0" y="0"/>
                    </a:cubicBezTo>
                    <a:lnTo>
                      <a:pt x="60450" y="6942"/>
                    </a:lnTo>
                    <a:close/>
                  </a:path>
                </a:pathLst>
              </a:custGeom>
              <a:solidFill>
                <a:srgbClr val="FDD1B0"/>
              </a:solidFill>
              <a:ln w="822" cap="flat">
                <a:noFill/>
                <a:prstDash val="solid"/>
                <a:miter/>
              </a:ln>
            </p:spPr>
            <p:txBody>
              <a:bodyPr rtlCol="0" anchor="ctr"/>
              <a:lstStyle/>
              <a:p>
                <a:endParaRPr lang="en-US"/>
              </a:p>
            </p:txBody>
          </p:sp>
          <p:sp>
            <p:nvSpPr>
              <p:cNvPr id="869" name="Freeform 868">
                <a:extLst>
                  <a:ext uri="{FF2B5EF4-FFF2-40B4-BE49-F238E27FC236}">
                    <a16:creationId xmlns:a16="http://schemas.microsoft.com/office/drawing/2014/main" id="{FE965E3E-0B52-7DDB-7BD7-1B8AF7228159}"/>
                  </a:ext>
                </a:extLst>
              </p:cNvPr>
              <p:cNvSpPr/>
              <p:nvPr/>
            </p:nvSpPr>
            <p:spPr>
              <a:xfrm>
                <a:off x="8520055" y="4660959"/>
                <a:ext cx="70494" cy="48616"/>
              </a:xfrm>
              <a:custGeom>
                <a:avLst/>
                <a:gdLst>
                  <a:gd name="connsiteX0" fmla="*/ 4 w 70494"/>
                  <a:gd name="connsiteY0" fmla="*/ 36473 h 48616"/>
                  <a:gd name="connsiteX1" fmla="*/ 29694 w 70494"/>
                  <a:gd name="connsiteY1" fmla="*/ 48358 h 48616"/>
                  <a:gd name="connsiteX2" fmla="*/ 65388 w 70494"/>
                  <a:gd name="connsiteY2" fmla="*/ 39442 h 48616"/>
                  <a:gd name="connsiteX3" fmla="*/ 70323 w 70494"/>
                  <a:gd name="connsiteY3" fmla="*/ 28545 h 48616"/>
                  <a:gd name="connsiteX4" fmla="*/ 64894 w 70494"/>
                  <a:gd name="connsiteY4" fmla="*/ 318 h 48616"/>
                  <a:gd name="connsiteX5" fmla="*/ 59960 w 70494"/>
                  <a:gd name="connsiteY5" fmla="*/ 14185 h 48616"/>
                  <a:gd name="connsiteX6" fmla="*/ 49514 w 70494"/>
                  <a:gd name="connsiteY6" fmla="*/ 4776 h 48616"/>
                  <a:gd name="connsiteX7" fmla="*/ 6912 w 70494"/>
                  <a:gd name="connsiteY7" fmla="*/ 15673 h 48616"/>
                  <a:gd name="connsiteX8" fmla="*/ 4 w 70494"/>
                  <a:gd name="connsiteY8" fmla="*/ 36473 h 48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94" h="48616">
                    <a:moveTo>
                      <a:pt x="4" y="36473"/>
                    </a:moveTo>
                    <a:cubicBezTo>
                      <a:pt x="4" y="40437"/>
                      <a:pt x="-983" y="50340"/>
                      <a:pt x="29694" y="48358"/>
                    </a:cubicBezTo>
                    <a:cubicBezTo>
                      <a:pt x="60371" y="46376"/>
                      <a:pt x="65388" y="44393"/>
                      <a:pt x="65388" y="39442"/>
                    </a:cubicBezTo>
                    <a:cubicBezTo>
                      <a:pt x="65388" y="34491"/>
                      <a:pt x="69336" y="30527"/>
                      <a:pt x="70323" y="28545"/>
                    </a:cubicBezTo>
                    <a:cubicBezTo>
                      <a:pt x="71309" y="26563"/>
                      <a:pt x="67856" y="3288"/>
                      <a:pt x="64894" y="318"/>
                    </a:cubicBezTo>
                    <a:cubicBezTo>
                      <a:pt x="61934" y="-2650"/>
                      <a:pt x="64894" y="16167"/>
                      <a:pt x="59960" y="14185"/>
                    </a:cubicBezTo>
                    <a:cubicBezTo>
                      <a:pt x="54943" y="12203"/>
                      <a:pt x="65388" y="6758"/>
                      <a:pt x="49514" y="4776"/>
                    </a:cubicBezTo>
                    <a:cubicBezTo>
                      <a:pt x="33641" y="2794"/>
                      <a:pt x="12833" y="2794"/>
                      <a:pt x="6912" y="15673"/>
                    </a:cubicBezTo>
                    <a:cubicBezTo>
                      <a:pt x="990" y="28553"/>
                      <a:pt x="4" y="36473"/>
                      <a:pt x="4" y="36473"/>
                    </a:cubicBezTo>
                    <a:close/>
                  </a:path>
                </a:pathLst>
              </a:custGeom>
              <a:solidFill>
                <a:srgbClr val="A66767"/>
              </a:solidFill>
              <a:ln w="822" cap="flat">
                <a:noFill/>
                <a:prstDash val="solid"/>
                <a:miter/>
              </a:ln>
            </p:spPr>
            <p:txBody>
              <a:bodyPr rtlCol="0" anchor="ctr"/>
              <a:lstStyle/>
              <a:p>
                <a:endParaRPr lang="en-US"/>
              </a:p>
            </p:txBody>
          </p:sp>
          <p:sp>
            <p:nvSpPr>
              <p:cNvPr id="870" name="Freeform 869">
                <a:extLst>
                  <a:ext uri="{FF2B5EF4-FFF2-40B4-BE49-F238E27FC236}">
                    <a16:creationId xmlns:a16="http://schemas.microsoft.com/office/drawing/2014/main" id="{4297514B-E2A8-301E-6970-225866C44398}"/>
                  </a:ext>
                </a:extLst>
              </p:cNvPr>
              <p:cNvSpPr/>
              <p:nvPr/>
            </p:nvSpPr>
            <p:spPr>
              <a:xfrm>
                <a:off x="8675766" y="4659011"/>
                <a:ext cx="76188" cy="52044"/>
              </a:xfrm>
              <a:custGeom>
                <a:avLst/>
                <a:gdLst>
                  <a:gd name="connsiteX0" fmla="*/ 5986 w 76188"/>
                  <a:gd name="connsiteY0" fmla="*/ 4133 h 52044"/>
                  <a:gd name="connsiteX1" fmla="*/ 3437 w 76188"/>
                  <a:gd name="connsiteY1" fmla="*/ 95 h 52044"/>
                  <a:gd name="connsiteX2" fmla="*/ 805 w 76188"/>
                  <a:gd name="connsiteY2" fmla="*/ 33470 h 52044"/>
                  <a:gd name="connsiteX3" fmla="*/ 10674 w 76188"/>
                  <a:gd name="connsiteY3" fmla="*/ 37434 h 52044"/>
                  <a:gd name="connsiteX4" fmla="*/ 22600 w 76188"/>
                  <a:gd name="connsiteY4" fmla="*/ 50314 h 52044"/>
                  <a:gd name="connsiteX5" fmla="*/ 72111 w 76188"/>
                  <a:gd name="connsiteY5" fmla="*/ 48332 h 52044"/>
                  <a:gd name="connsiteX6" fmla="*/ 69150 w 76188"/>
                  <a:gd name="connsiteY6" fmla="*/ 22581 h 52044"/>
                  <a:gd name="connsiteX7" fmla="*/ 35430 w 76188"/>
                  <a:gd name="connsiteY7" fmla="*/ 8714 h 52044"/>
                  <a:gd name="connsiteX8" fmla="*/ 11743 w 76188"/>
                  <a:gd name="connsiteY8" fmla="*/ 19307 h 52044"/>
                  <a:gd name="connsiteX9" fmla="*/ 10263 w 76188"/>
                  <a:gd name="connsiteY9" fmla="*/ 18913 h 52044"/>
                  <a:gd name="connsiteX10" fmla="*/ 5986 w 76188"/>
                  <a:gd name="connsiteY10" fmla="*/ 4133 h 5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188" h="52044">
                    <a:moveTo>
                      <a:pt x="5986" y="4133"/>
                    </a:moveTo>
                    <a:cubicBezTo>
                      <a:pt x="5740" y="3319"/>
                      <a:pt x="3765" y="-662"/>
                      <a:pt x="3437" y="95"/>
                    </a:cubicBezTo>
                    <a:cubicBezTo>
                      <a:pt x="394" y="6272"/>
                      <a:pt x="-1005" y="32598"/>
                      <a:pt x="805" y="33470"/>
                    </a:cubicBezTo>
                    <a:cubicBezTo>
                      <a:pt x="2778" y="34457"/>
                      <a:pt x="9687" y="34457"/>
                      <a:pt x="10674" y="37434"/>
                    </a:cubicBezTo>
                    <a:cubicBezTo>
                      <a:pt x="11661" y="40403"/>
                      <a:pt x="14622" y="47336"/>
                      <a:pt x="22600" y="50314"/>
                    </a:cubicBezTo>
                    <a:cubicBezTo>
                      <a:pt x="30495" y="53291"/>
                      <a:pt x="67176" y="52296"/>
                      <a:pt x="72111" y="48332"/>
                    </a:cubicBezTo>
                    <a:cubicBezTo>
                      <a:pt x="77046" y="44367"/>
                      <a:pt x="79019" y="36447"/>
                      <a:pt x="69150" y="22581"/>
                    </a:cubicBezTo>
                    <a:cubicBezTo>
                      <a:pt x="59199" y="8714"/>
                      <a:pt x="53277" y="6732"/>
                      <a:pt x="35430" y="8714"/>
                    </a:cubicBezTo>
                    <a:cubicBezTo>
                      <a:pt x="21613" y="10252"/>
                      <a:pt x="14375" y="16552"/>
                      <a:pt x="11743" y="19307"/>
                    </a:cubicBezTo>
                    <a:cubicBezTo>
                      <a:pt x="11332" y="19834"/>
                      <a:pt x="10428" y="19604"/>
                      <a:pt x="10263" y="18913"/>
                    </a:cubicBezTo>
                    <a:lnTo>
                      <a:pt x="5986" y="4133"/>
                    </a:lnTo>
                    <a:close/>
                  </a:path>
                </a:pathLst>
              </a:custGeom>
              <a:solidFill>
                <a:srgbClr val="A66767"/>
              </a:solidFill>
              <a:ln w="822" cap="flat">
                <a:noFill/>
                <a:prstDash val="solid"/>
                <a:miter/>
              </a:ln>
            </p:spPr>
            <p:txBody>
              <a:bodyPr rtlCol="0" anchor="ctr"/>
              <a:lstStyle/>
              <a:p>
                <a:endParaRPr lang="en-US"/>
              </a:p>
            </p:txBody>
          </p:sp>
          <p:sp>
            <p:nvSpPr>
              <p:cNvPr id="871" name="Freeform 870">
                <a:extLst>
                  <a:ext uri="{FF2B5EF4-FFF2-40B4-BE49-F238E27FC236}">
                    <a16:creationId xmlns:a16="http://schemas.microsoft.com/office/drawing/2014/main" id="{FC916C0E-2684-F52D-24D5-4552F6420F31}"/>
                  </a:ext>
                </a:extLst>
              </p:cNvPr>
              <p:cNvSpPr/>
              <p:nvPr/>
            </p:nvSpPr>
            <p:spPr>
              <a:xfrm>
                <a:off x="8568747" y="4088772"/>
                <a:ext cx="149932" cy="38895"/>
              </a:xfrm>
              <a:custGeom>
                <a:avLst/>
                <a:gdLst>
                  <a:gd name="connsiteX0" fmla="*/ 149933 w 149932"/>
                  <a:gd name="connsiteY0" fmla="*/ 0 h 38895"/>
                  <a:gd name="connsiteX1" fmla="*/ 149933 w 149932"/>
                  <a:gd name="connsiteY1" fmla="*/ 35661 h 38895"/>
                  <a:gd name="connsiteX2" fmla="*/ 0 w 149932"/>
                  <a:gd name="connsiteY2" fmla="*/ 27955 h 38895"/>
                  <a:gd name="connsiteX3" fmla="*/ 7731 w 149932"/>
                  <a:gd name="connsiteY3" fmla="*/ 3471 h 38895"/>
                  <a:gd name="connsiteX4" fmla="*/ 5593 w 149932"/>
                  <a:gd name="connsiteY4" fmla="*/ 461 h 38895"/>
                  <a:gd name="connsiteX5" fmla="*/ 149933 w 149932"/>
                  <a:gd name="connsiteY5" fmla="*/ 0 h 38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932" h="38895">
                    <a:moveTo>
                      <a:pt x="149933" y="0"/>
                    </a:moveTo>
                    <a:lnTo>
                      <a:pt x="149933" y="35661"/>
                    </a:lnTo>
                    <a:cubicBezTo>
                      <a:pt x="149933" y="35661"/>
                      <a:pt x="19081" y="46715"/>
                      <a:pt x="0" y="27955"/>
                    </a:cubicBezTo>
                    <a:cubicBezTo>
                      <a:pt x="7731" y="18275"/>
                      <a:pt x="7731" y="6374"/>
                      <a:pt x="7731" y="3471"/>
                    </a:cubicBezTo>
                    <a:cubicBezTo>
                      <a:pt x="7731" y="2566"/>
                      <a:pt x="6909" y="1711"/>
                      <a:pt x="5593" y="461"/>
                    </a:cubicBezTo>
                    <a:cubicBezTo>
                      <a:pt x="5593" y="452"/>
                      <a:pt x="71636" y="24756"/>
                      <a:pt x="149933" y="0"/>
                    </a:cubicBezTo>
                    <a:close/>
                  </a:path>
                </a:pathLst>
              </a:custGeom>
              <a:solidFill>
                <a:srgbClr val="FFFFFF"/>
              </a:solidFill>
              <a:ln w="822" cap="flat">
                <a:noFill/>
                <a:prstDash val="solid"/>
                <a:miter/>
              </a:ln>
            </p:spPr>
            <p:txBody>
              <a:bodyPr rtlCol="0" anchor="ctr"/>
              <a:lstStyle/>
              <a:p>
                <a:endParaRPr lang="en-US"/>
              </a:p>
            </p:txBody>
          </p:sp>
          <p:sp>
            <p:nvSpPr>
              <p:cNvPr id="872" name="Freeform 871">
                <a:extLst>
                  <a:ext uri="{FF2B5EF4-FFF2-40B4-BE49-F238E27FC236}">
                    <a16:creationId xmlns:a16="http://schemas.microsoft.com/office/drawing/2014/main" id="{DF9ADC86-4131-3C1A-A74E-780A23FD4ADC}"/>
                  </a:ext>
                </a:extLst>
              </p:cNvPr>
              <p:cNvSpPr/>
              <p:nvPr/>
            </p:nvSpPr>
            <p:spPr>
              <a:xfrm>
                <a:off x="8662602" y="3938839"/>
                <a:ext cx="85164" cy="367149"/>
              </a:xfrm>
              <a:custGeom>
                <a:avLst/>
                <a:gdLst>
                  <a:gd name="connsiteX0" fmla="*/ 84287 w 85164"/>
                  <a:gd name="connsiteY0" fmla="*/ 20669 h 367149"/>
                  <a:gd name="connsiteX1" fmla="*/ 72362 w 85164"/>
                  <a:gd name="connsiteY1" fmla="*/ 856 h 367149"/>
                  <a:gd name="connsiteX2" fmla="*/ 55584 w 85164"/>
                  <a:gd name="connsiteY2" fmla="*/ 53353 h 367149"/>
                  <a:gd name="connsiteX3" fmla="*/ 47606 w 85164"/>
                  <a:gd name="connsiteY3" fmla="*/ 106837 h 367149"/>
                  <a:gd name="connsiteX4" fmla="*/ 47606 w 85164"/>
                  <a:gd name="connsiteY4" fmla="*/ 209849 h 367149"/>
                  <a:gd name="connsiteX5" fmla="*/ 26798 w 85164"/>
                  <a:gd name="connsiteY5" fmla="*/ 282158 h 367149"/>
                  <a:gd name="connsiteX6" fmla="*/ 3030 w 85164"/>
                  <a:gd name="connsiteY6" fmla="*/ 325740 h 367149"/>
                  <a:gd name="connsiteX7" fmla="*/ 4016 w 85164"/>
                  <a:gd name="connsiteY7" fmla="*/ 343570 h 367149"/>
                  <a:gd name="connsiteX8" fmla="*/ 16929 w 85164"/>
                  <a:gd name="connsiteY8" fmla="*/ 322771 h 367149"/>
                  <a:gd name="connsiteX9" fmla="*/ 13968 w 85164"/>
                  <a:gd name="connsiteY9" fmla="*/ 347534 h 367149"/>
                  <a:gd name="connsiteX10" fmla="*/ 68 w 85164"/>
                  <a:gd name="connsiteY10" fmla="*/ 363383 h 367149"/>
                  <a:gd name="connsiteX11" fmla="*/ 18903 w 85164"/>
                  <a:gd name="connsiteY11" fmla="*/ 366352 h 367149"/>
                  <a:gd name="connsiteX12" fmla="*/ 45632 w 85164"/>
                  <a:gd name="connsiteY12" fmla="*/ 354468 h 367149"/>
                  <a:gd name="connsiteX13" fmla="*/ 53610 w 85164"/>
                  <a:gd name="connsiteY13" fmla="*/ 310886 h 367149"/>
                  <a:gd name="connsiteX14" fmla="*/ 56571 w 85164"/>
                  <a:gd name="connsiteY14" fmla="*/ 277207 h 367149"/>
                  <a:gd name="connsiteX15" fmla="*/ 69400 w 85164"/>
                  <a:gd name="connsiteY15" fmla="*/ 246505 h 367149"/>
                  <a:gd name="connsiteX16" fmla="*/ 84287 w 85164"/>
                  <a:gd name="connsiteY16" fmla="*/ 194995 h 367149"/>
                  <a:gd name="connsiteX17" fmla="*/ 84287 w 85164"/>
                  <a:gd name="connsiteY17" fmla="*/ 139529 h 367149"/>
                  <a:gd name="connsiteX18" fmla="*/ 84287 w 85164"/>
                  <a:gd name="connsiteY18" fmla="*/ 70197 h 367149"/>
                  <a:gd name="connsiteX19" fmla="*/ 84287 w 85164"/>
                  <a:gd name="connsiteY19" fmla="*/ 20669 h 36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164" h="367149">
                    <a:moveTo>
                      <a:pt x="84287" y="20669"/>
                    </a:moveTo>
                    <a:cubicBezTo>
                      <a:pt x="83300" y="13736"/>
                      <a:pt x="79353" y="-4095"/>
                      <a:pt x="72362" y="856"/>
                    </a:cubicBezTo>
                    <a:cubicBezTo>
                      <a:pt x="65453" y="5808"/>
                      <a:pt x="59038" y="42949"/>
                      <a:pt x="55584" y="53353"/>
                    </a:cubicBezTo>
                    <a:cubicBezTo>
                      <a:pt x="53281" y="60130"/>
                      <a:pt x="46619" y="79104"/>
                      <a:pt x="47606" y="106837"/>
                    </a:cubicBezTo>
                    <a:cubicBezTo>
                      <a:pt x="48593" y="134570"/>
                      <a:pt x="51636" y="190036"/>
                      <a:pt x="47606" y="209849"/>
                    </a:cubicBezTo>
                    <a:cubicBezTo>
                      <a:pt x="43658" y="229661"/>
                      <a:pt x="39710" y="269279"/>
                      <a:pt x="26798" y="282158"/>
                    </a:cubicBezTo>
                    <a:cubicBezTo>
                      <a:pt x="13968" y="295038"/>
                      <a:pt x="5990" y="317819"/>
                      <a:pt x="3030" y="325740"/>
                    </a:cubicBezTo>
                    <a:cubicBezTo>
                      <a:pt x="68" y="333660"/>
                      <a:pt x="-919" y="343570"/>
                      <a:pt x="4016" y="343570"/>
                    </a:cubicBezTo>
                    <a:cubicBezTo>
                      <a:pt x="9033" y="343570"/>
                      <a:pt x="13968" y="322771"/>
                      <a:pt x="16929" y="322771"/>
                    </a:cubicBezTo>
                    <a:cubicBezTo>
                      <a:pt x="19890" y="322771"/>
                      <a:pt x="18903" y="343570"/>
                      <a:pt x="13968" y="347534"/>
                    </a:cubicBezTo>
                    <a:cubicBezTo>
                      <a:pt x="9033" y="351499"/>
                      <a:pt x="-919" y="360414"/>
                      <a:pt x="68" y="363383"/>
                    </a:cubicBezTo>
                    <a:cubicBezTo>
                      <a:pt x="1055" y="366352"/>
                      <a:pt x="11007" y="368334"/>
                      <a:pt x="18903" y="366352"/>
                    </a:cubicBezTo>
                    <a:cubicBezTo>
                      <a:pt x="26798" y="364370"/>
                      <a:pt x="42671" y="357437"/>
                      <a:pt x="45632" y="354468"/>
                    </a:cubicBezTo>
                    <a:cubicBezTo>
                      <a:pt x="48593" y="351499"/>
                      <a:pt x="54596" y="327722"/>
                      <a:pt x="53610" y="310886"/>
                    </a:cubicBezTo>
                    <a:cubicBezTo>
                      <a:pt x="52623" y="294051"/>
                      <a:pt x="53610" y="290087"/>
                      <a:pt x="56571" y="277207"/>
                    </a:cubicBezTo>
                    <a:cubicBezTo>
                      <a:pt x="59531" y="264327"/>
                      <a:pt x="67427" y="253438"/>
                      <a:pt x="69400" y="246505"/>
                    </a:cubicBezTo>
                    <a:cubicBezTo>
                      <a:pt x="71375" y="239572"/>
                      <a:pt x="84287" y="204906"/>
                      <a:pt x="84287" y="194995"/>
                    </a:cubicBezTo>
                    <a:cubicBezTo>
                      <a:pt x="84287" y="185093"/>
                      <a:pt x="84287" y="154383"/>
                      <a:pt x="84287" y="139529"/>
                    </a:cubicBezTo>
                    <a:cubicBezTo>
                      <a:pt x="84287" y="124676"/>
                      <a:pt x="82313" y="79112"/>
                      <a:pt x="84287" y="70197"/>
                    </a:cubicBezTo>
                    <a:cubicBezTo>
                      <a:pt x="86261" y="61282"/>
                      <a:pt x="84287" y="20669"/>
                      <a:pt x="84287" y="20669"/>
                    </a:cubicBezTo>
                    <a:close/>
                  </a:path>
                </a:pathLst>
              </a:custGeom>
              <a:solidFill>
                <a:srgbClr val="FDD1B0"/>
              </a:solidFill>
              <a:ln w="822" cap="flat">
                <a:noFill/>
                <a:prstDash val="solid"/>
                <a:miter/>
              </a:ln>
            </p:spPr>
            <p:txBody>
              <a:bodyPr rtlCol="0" anchor="ctr"/>
              <a:lstStyle/>
              <a:p>
                <a:endParaRPr lang="en-US"/>
              </a:p>
            </p:txBody>
          </p:sp>
          <p:sp>
            <p:nvSpPr>
              <p:cNvPr id="873" name="Freeform 872">
                <a:extLst>
                  <a:ext uri="{FF2B5EF4-FFF2-40B4-BE49-F238E27FC236}">
                    <a16:creationId xmlns:a16="http://schemas.microsoft.com/office/drawing/2014/main" id="{C7769621-6260-0C8B-DB18-6AC7E22AA2F6}"/>
                  </a:ext>
                </a:extLst>
              </p:cNvPr>
              <p:cNvSpPr/>
              <p:nvPr/>
            </p:nvSpPr>
            <p:spPr>
              <a:xfrm>
                <a:off x="8599709" y="3760294"/>
                <a:ext cx="95544" cy="123654"/>
              </a:xfrm>
              <a:custGeom>
                <a:avLst/>
                <a:gdLst>
                  <a:gd name="connsiteX0" fmla="*/ 63456 w 95544"/>
                  <a:gd name="connsiteY0" fmla="*/ 3587 h 123654"/>
                  <a:gd name="connsiteX1" fmla="*/ 23814 w 95544"/>
                  <a:gd name="connsiteY1" fmla="*/ 10520 h 123654"/>
                  <a:gd name="connsiteX2" fmla="*/ 45 w 95544"/>
                  <a:gd name="connsiteY2" fmla="*/ 50137 h 123654"/>
                  <a:gd name="connsiteX3" fmla="*/ 5062 w 95544"/>
                  <a:gd name="connsiteY3" fmla="*/ 100652 h 123654"/>
                  <a:gd name="connsiteX4" fmla="*/ 45691 w 95544"/>
                  <a:gd name="connsiteY4" fmla="*/ 123434 h 123654"/>
                  <a:gd name="connsiteX5" fmla="*/ 85251 w 95544"/>
                  <a:gd name="connsiteY5" fmla="*/ 108572 h 123654"/>
                  <a:gd name="connsiteX6" fmla="*/ 95202 w 95544"/>
                  <a:gd name="connsiteY6" fmla="*/ 51124 h 123654"/>
                  <a:gd name="connsiteX7" fmla="*/ 63456 w 95544"/>
                  <a:gd name="connsiteY7" fmla="*/ 3587 h 123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44" h="123654">
                    <a:moveTo>
                      <a:pt x="63456" y="3587"/>
                    </a:moveTo>
                    <a:cubicBezTo>
                      <a:pt x="47747" y="-3568"/>
                      <a:pt x="33765" y="618"/>
                      <a:pt x="23814" y="10520"/>
                    </a:cubicBezTo>
                    <a:cubicBezTo>
                      <a:pt x="13945" y="20422"/>
                      <a:pt x="2101" y="31320"/>
                      <a:pt x="45" y="50137"/>
                    </a:cubicBezTo>
                    <a:cubicBezTo>
                      <a:pt x="-366" y="54077"/>
                      <a:pt x="2101" y="93719"/>
                      <a:pt x="5062" y="100652"/>
                    </a:cubicBezTo>
                    <a:cubicBezTo>
                      <a:pt x="8023" y="107585"/>
                      <a:pt x="24883" y="121452"/>
                      <a:pt x="45691" y="123434"/>
                    </a:cubicBezTo>
                    <a:cubicBezTo>
                      <a:pt x="66417" y="125416"/>
                      <a:pt x="80316" y="113532"/>
                      <a:pt x="85251" y="108572"/>
                    </a:cubicBezTo>
                    <a:cubicBezTo>
                      <a:pt x="90186" y="103621"/>
                      <a:pt x="97176" y="70937"/>
                      <a:pt x="95202" y="51124"/>
                    </a:cubicBezTo>
                    <a:cubicBezTo>
                      <a:pt x="93146" y="31320"/>
                      <a:pt x="74395" y="8538"/>
                      <a:pt x="63456" y="3587"/>
                    </a:cubicBezTo>
                    <a:close/>
                  </a:path>
                </a:pathLst>
              </a:custGeom>
              <a:solidFill>
                <a:srgbClr val="FDD1B0"/>
              </a:solidFill>
              <a:ln w="822" cap="flat">
                <a:noFill/>
                <a:prstDash val="solid"/>
                <a:miter/>
              </a:ln>
            </p:spPr>
            <p:txBody>
              <a:bodyPr rtlCol="0" anchor="ctr"/>
              <a:lstStyle/>
              <a:p>
                <a:endParaRPr lang="en-US"/>
              </a:p>
            </p:txBody>
          </p:sp>
          <p:sp>
            <p:nvSpPr>
              <p:cNvPr id="874" name="Freeform 873">
                <a:extLst>
                  <a:ext uri="{FF2B5EF4-FFF2-40B4-BE49-F238E27FC236}">
                    <a16:creationId xmlns:a16="http://schemas.microsoft.com/office/drawing/2014/main" id="{DCE7422E-660D-69B0-63F5-0D3F40EEF830}"/>
                  </a:ext>
                </a:extLst>
              </p:cNvPr>
              <p:cNvSpPr/>
              <p:nvPr/>
            </p:nvSpPr>
            <p:spPr>
              <a:xfrm>
                <a:off x="8634453" y="3967930"/>
                <a:ext cx="5938" cy="8915"/>
              </a:xfrm>
              <a:custGeom>
                <a:avLst/>
                <a:gdLst>
                  <a:gd name="connsiteX0" fmla="*/ 5938 w 5938"/>
                  <a:gd name="connsiteY0" fmla="*/ 4458 h 8915"/>
                  <a:gd name="connsiteX1" fmla="*/ 2969 w 5938"/>
                  <a:gd name="connsiteY1" fmla="*/ 8915 h 8915"/>
                  <a:gd name="connsiteX2" fmla="*/ -1 w 5938"/>
                  <a:gd name="connsiteY2" fmla="*/ 4458 h 8915"/>
                  <a:gd name="connsiteX3" fmla="*/ 2969 w 5938"/>
                  <a:gd name="connsiteY3" fmla="*/ 0 h 8915"/>
                  <a:gd name="connsiteX4" fmla="*/ 5938 w 5938"/>
                  <a:gd name="connsiteY4" fmla="*/ 4458 h 8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8" h="8915">
                    <a:moveTo>
                      <a:pt x="5938" y="4458"/>
                    </a:moveTo>
                    <a:cubicBezTo>
                      <a:pt x="5938" y="6920"/>
                      <a:pt x="4609" y="8915"/>
                      <a:pt x="2969" y="8915"/>
                    </a:cubicBezTo>
                    <a:cubicBezTo>
                      <a:pt x="1329" y="8915"/>
                      <a:pt x="-1" y="6920"/>
                      <a:pt x="-1" y="4458"/>
                    </a:cubicBezTo>
                    <a:cubicBezTo>
                      <a:pt x="-1" y="1996"/>
                      <a:pt x="1329" y="0"/>
                      <a:pt x="2969" y="0"/>
                    </a:cubicBezTo>
                    <a:cubicBezTo>
                      <a:pt x="4609" y="0"/>
                      <a:pt x="5938" y="1996"/>
                      <a:pt x="5938" y="4458"/>
                    </a:cubicBezTo>
                    <a:close/>
                  </a:path>
                </a:pathLst>
              </a:custGeom>
              <a:solidFill>
                <a:srgbClr val="FFFFFF"/>
              </a:solidFill>
              <a:ln w="822" cap="flat">
                <a:noFill/>
                <a:prstDash val="solid"/>
                <a:miter/>
              </a:ln>
            </p:spPr>
            <p:txBody>
              <a:bodyPr rtlCol="0" anchor="ctr"/>
              <a:lstStyle/>
              <a:p>
                <a:endParaRPr lang="en-US"/>
              </a:p>
            </p:txBody>
          </p:sp>
          <p:sp>
            <p:nvSpPr>
              <p:cNvPr id="875" name="Freeform 874">
                <a:extLst>
                  <a:ext uri="{FF2B5EF4-FFF2-40B4-BE49-F238E27FC236}">
                    <a16:creationId xmlns:a16="http://schemas.microsoft.com/office/drawing/2014/main" id="{B77A8140-0226-9814-CE26-2E1D98F58008}"/>
                  </a:ext>
                </a:extLst>
              </p:cNvPr>
              <p:cNvSpPr/>
              <p:nvPr/>
            </p:nvSpPr>
            <p:spPr>
              <a:xfrm>
                <a:off x="8634453" y="4016463"/>
                <a:ext cx="5938" cy="8915"/>
              </a:xfrm>
              <a:custGeom>
                <a:avLst/>
                <a:gdLst>
                  <a:gd name="connsiteX0" fmla="*/ 5938 w 5938"/>
                  <a:gd name="connsiteY0" fmla="*/ 4458 h 8915"/>
                  <a:gd name="connsiteX1" fmla="*/ 2969 w 5938"/>
                  <a:gd name="connsiteY1" fmla="*/ 8915 h 8915"/>
                  <a:gd name="connsiteX2" fmla="*/ -1 w 5938"/>
                  <a:gd name="connsiteY2" fmla="*/ 4458 h 8915"/>
                  <a:gd name="connsiteX3" fmla="*/ 2969 w 5938"/>
                  <a:gd name="connsiteY3" fmla="*/ 0 h 8915"/>
                  <a:gd name="connsiteX4" fmla="*/ 5938 w 5938"/>
                  <a:gd name="connsiteY4" fmla="*/ 4458 h 8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8" h="8915">
                    <a:moveTo>
                      <a:pt x="5938" y="4458"/>
                    </a:moveTo>
                    <a:cubicBezTo>
                      <a:pt x="5938" y="6920"/>
                      <a:pt x="4609" y="8915"/>
                      <a:pt x="2969" y="8915"/>
                    </a:cubicBezTo>
                    <a:cubicBezTo>
                      <a:pt x="1329" y="8915"/>
                      <a:pt x="-1" y="6920"/>
                      <a:pt x="-1" y="4458"/>
                    </a:cubicBezTo>
                    <a:cubicBezTo>
                      <a:pt x="-1" y="1996"/>
                      <a:pt x="1329" y="0"/>
                      <a:pt x="2969" y="0"/>
                    </a:cubicBezTo>
                    <a:cubicBezTo>
                      <a:pt x="4609" y="0"/>
                      <a:pt x="5938" y="1996"/>
                      <a:pt x="5938" y="4458"/>
                    </a:cubicBezTo>
                    <a:close/>
                  </a:path>
                </a:pathLst>
              </a:custGeom>
              <a:solidFill>
                <a:srgbClr val="FFFFFF"/>
              </a:solidFill>
              <a:ln w="822" cap="flat">
                <a:noFill/>
                <a:prstDash val="solid"/>
                <a:miter/>
              </a:ln>
            </p:spPr>
            <p:txBody>
              <a:bodyPr rtlCol="0" anchor="ctr"/>
              <a:lstStyle/>
              <a:p>
                <a:endParaRPr lang="en-US"/>
              </a:p>
            </p:txBody>
          </p:sp>
          <p:sp>
            <p:nvSpPr>
              <p:cNvPr id="876" name="Freeform 875">
                <a:extLst>
                  <a:ext uri="{FF2B5EF4-FFF2-40B4-BE49-F238E27FC236}">
                    <a16:creationId xmlns:a16="http://schemas.microsoft.com/office/drawing/2014/main" id="{6743A649-2702-5FBD-3461-4249371A32CC}"/>
                  </a:ext>
                </a:extLst>
              </p:cNvPr>
              <p:cNvSpPr/>
              <p:nvPr/>
            </p:nvSpPr>
            <p:spPr>
              <a:xfrm>
                <a:off x="8631492" y="4067964"/>
                <a:ext cx="5938" cy="8915"/>
              </a:xfrm>
              <a:custGeom>
                <a:avLst/>
                <a:gdLst>
                  <a:gd name="connsiteX0" fmla="*/ 5938 w 5938"/>
                  <a:gd name="connsiteY0" fmla="*/ 4458 h 8915"/>
                  <a:gd name="connsiteX1" fmla="*/ 2969 w 5938"/>
                  <a:gd name="connsiteY1" fmla="*/ 8915 h 8915"/>
                  <a:gd name="connsiteX2" fmla="*/ 0 w 5938"/>
                  <a:gd name="connsiteY2" fmla="*/ 4458 h 8915"/>
                  <a:gd name="connsiteX3" fmla="*/ 2969 w 5938"/>
                  <a:gd name="connsiteY3" fmla="*/ 0 h 8915"/>
                  <a:gd name="connsiteX4" fmla="*/ 5938 w 5938"/>
                  <a:gd name="connsiteY4" fmla="*/ 4458 h 8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8" h="8915">
                    <a:moveTo>
                      <a:pt x="5938" y="4458"/>
                    </a:moveTo>
                    <a:cubicBezTo>
                      <a:pt x="5938" y="6920"/>
                      <a:pt x="4609" y="8915"/>
                      <a:pt x="2969" y="8915"/>
                    </a:cubicBezTo>
                    <a:cubicBezTo>
                      <a:pt x="1329" y="8915"/>
                      <a:pt x="0" y="6920"/>
                      <a:pt x="0" y="4458"/>
                    </a:cubicBezTo>
                    <a:cubicBezTo>
                      <a:pt x="0" y="1996"/>
                      <a:pt x="1329" y="0"/>
                      <a:pt x="2969" y="0"/>
                    </a:cubicBezTo>
                    <a:cubicBezTo>
                      <a:pt x="4609" y="0"/>
                      <a:pt x="5938" y="1996"/>
                      <a:pt x="5938" y="4458"/>
                    </a:cubicBezTo>
                    <a:close/>
                  </a:path>
                </a:pathLst>
              </a:custGeom>
              <a:solidFill>
                <a:srgbClr val="FFFFFF"/>
              </a:solidFill>
              <a:ln w="822" cap="flat">
                <a:noFill/>
                <a:prstDash val="solid"/>
                <a:miter/>
              </a:ln>
            </p:spPr>
            <p:txBody>
              <a:bodyPr rtlCol="0" anchor="ctr"/>
              <a:lstStyle/>
              <a:p>
                <a:endParaRPr lang="en-US"/>
              </a:p>
            </p:txBody>
          </p:sp>
          <p:sp>
            <p:nvSpPr>
              <p:cNvPr id="877" name="Freeform 876">
                <a:extLst>
                  <a:ext uri="{FF2B5EF4-FFF2-40B4-BE49-F238E27FC236}">
                    <a16:creationId xmlns:a16="http://schemas.microsoft.com/office/drawing/2014/main" id="{2BD5F120-CD5B-4CDE-80CB-0686489F5EDD}"/>
                  </a:ext>
                </a:extLst>
              </p:cNvPr>
              <p:cNvSpPr/>
              <p:nvPr/>
            </p:nvSpPr>
            <p:spPr>
              <a:xfrm>
                <a:off x="8664312" y="4374428"/>
                <a:ext cx="3295" cy="73550"/>
              </a:xfrm>
              <a:custGeom>
                <a:avLst/>
                <a:gdLst>
                  <a:gd name="connsiteX0" fmla="*/ 991 w 3295"/>
                  <a:gd name="connsiteY0" fmla="*/ 72413 h 73550"/>
                  <a:gd name="connsiteX1" fmla="*/ 991 w 3295"/>
                  <a:gd name="connsiteY1" fmla="*/ 38 h 73550"/>
                  <a:gd name="connsiteX2" fmla="*/ 991 w 3295"/>
                  <a:gd name="connsiteY2" fmla="*/ 72413 h 73550"/>
                </a:gdLst>
                <a:ahLst/>
                <a:cxnLst>
                  <a:cxn ang="0">
                    <a:pos x="connsiteX0" y="connsiteY0"/>
                  </a:cxn>
                  <a:cxn ang="0">
                    <a:pos x="connsiteX1" y="connsiteY1"/>
                  </a:cxn>
                  <a:cxn ang="0">
                    <a:pos x="connsiteX2" y="connsiteY2"/>
                  </a:cxn>
                </a:cxnLst>
                <a:rect l="l" t="t" r="r" b="b"/>
                <a:pathLst>
                  <a:path w="3295" h="73550">
                    <a:moveTo>
                      <a:pt x="991" y="72413"/>
                    </a:moveTo>
                    <a:cubicBezTo>
                      <a:pt x="1320" y="60504"/>
                      <a:pt x="-1395" y="984"/>
                      <a:pt x="991" y="38"/>
                    </a:cubicBezTo>
                    <a:cubicBezTo>
                      <a:pt x="6337" y="-2068"/>
                      <a:pt x="661" y="84380"/>
                      <a:pt x="991" y="72413"/>
                    </a:cubicBezTo>
                    <a:close/>
                  </a:path>
                </a:pathLst>
              </a:custGeom>
              <a:solidFill>
                <a:srgbClr val="A66767"/>
              </a:solidFill>
              <a:ln w="822" cap="flat">
                <a:noFill/>
                <a:prstDash val="solid"/>
                <a:miter/>
              </a:ln>
            </p:spPr>
            <p:txBody>
              <a:bodyPr rtlCol="0" anchor="ctr"/>
              <a:lstStyle/>
              <a:p>
                <a:endParaRPr lang="en-US"/>
              </a:p>
            </p:txBody>
          </p:sp>
          <p:sp>
            <p:nvSpPr>
              <p:cNvPr id="878" name="Freeform 877">
                <a:extLst>
                  <a:ext uri="{FF2B5EF4-FFF2-40B4-BE49-F238E27FC236}">
                    <a16:creationId xmlns:a16="http://schemas.microsoft.com/office/drawing/2014/main" id="{43B14471-3F07-1E36-5493-EF8201689792}"/>
                  </a:ext>
                </a:extLst>
              </p:cNvPr>
              <p:cNvSpPr/>
              <p:nvPr/>
            </p:nvSpPr>
            <p:spPr>
              <a:xfrm>
                <a:off x="8532540" y="4368582"/>
                <a:ext cx="20648" cy="70761"/>
              </a:xfrm>
              <a:custGeom>
                <a:avLst/>
                <a:gdLst>
                  <a:gd name="connsiteX0" fmla="*/ 20334 w 20648"/>
                  <a:gd name="connsiteY0" fmla="*/ 1097 h 70761"/>
                  <a:gd name="connsiteX1" fmla="*/ 760 w 20648"/>
                  <a:gd name="connsiteY1" fmla="*/ 70759 h 70761"/>
                  <a:gd name="connsiteX2" fmla="*/ 20334 w 20648"/>
                  <a:gd name="connsiteY2" fmla="*/ 1097 h 70761"/>
                </a:gdLst>
                <a:ahLst/>
                <a:cxnLst>
                  <a:cxn ang="0">
                    <a:pos x="connsiteX0" y="connsiteY0"/>
                  </a:cxn>
                  <a:cxn ang="0">
                    <a:pos x="connsiteX1" y="connsiteY1"/>
                  </a:cxn>
                  <a:cxn ang="0">
                    <a:pos x="connsiteX2" y="connsiteY2"/>
                  </a:cxn>
                </a:cxnLst>
                <a:rect l="l" t="t" r="r" b="b"/>
                <a:pathLst>
                  <a:path w="20648" h="70761">
                    <a:moveTo>
                      <a:pt x="20334" y="1097"/>
                    </a:moveTo>
                    <a:cubicBezTo>
                      <a:pt x="16798" y="12472"/>
                      <a:pt x="3309" y="70504"/>
                      <a:pt x="760" y="70759"/>
                    </a:cubicBezTo>
                    <a:cubicBezTo>
                      <a:pt x="-4997" y="71334"/>
                      <a:pt x="23953" y="-10335"/>
                      <a:pt x="20334" y="1097"/>
                    </a:cubicBezTo>
                    <a:close/>
                  </a:path>
                </a:pathLst>
              </a:custGeom>
              <a:solidFill>
                <a:srgbClr val="A66767"/>
              </a:solidFill>
              <a:ln w="822"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831649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7" name="Group 936">
            <a:extLst>
              <a:ext uri="{FF2B5EF4-FFF2-40B4-BE49-F238E27FC236}">
                <a16:creationId xmlns:a16="http://schemas.microsoft.com/office/drawing/2014/main" id="{C6875940-0EAE-2FD9-BC6F-F8BFC29F74B0}"/>
              </a:ext>
            </a:extLst>
          </p:cNvPr>
          <p:cNvGrpSpPr/>
          <p:nvPr/>
        </p:nvGrpSpPr>
        <p:grpSpPr>
          <a:xfrm>
            <a:off x="179906" y="1075478"/>
            <a:ext cx="10332000" cy="6270344"/>
            <a:chOff x="179906" y="1075478"/>
            <a:chExt cx="10332000" cy="6270344"/>
          </a:xfrm>
        </p:grpSpPr>
        <p:sp>
          <p:nvSpPr>
            <p:cNvPr id="938" name="Freeform 937">
              <a:extLst>
                <a:ext uri="{FF2B5EF4-FFF2-40B4-BE49-F238E27FC236}">
                  <a16:creationId xmlns:a16="http://schemas.microsoft.com/office/drawing/2014/main" id="{D1FB0F3D-4ECB-F85B-EBF4-32A2480F3666}"/>
                </a:ext>
              </a:extLst>
            </p:cNvPr>
            <p:cNvSpPr/>
            <p:nvPr/>
          </p:nvSpPr>
          <p:spPr>
            <a:xfrm>
              <a:off x="179906" y="1075478"/>
              <a:ext cx="10332000" cy="6270344"/>
            </a:xfrm>
            <a:custGeom>
              <a:avLst/>
              <a:gdLst>
                <a:gd name="connsiteX0" fmla="*/ 0 w 10683394"/>
                <a:gd name="connsiteY0" fmla="*/ 0 h 6480227"/>
                <a:gd name="connsiteX1" fmla="*/ 10683394 w 10683394"/>
                <a:gd name="connsiteY1" fmla="*/ 0 h 6480227"/>
                <a:gd name="connsiteX2" fmla="*/ 10683394 w 10683394"/>
                <a:gd name="connsiteY2" fmla="*/ 6480227 h 6480227"/>
                <a:gd name="connsiteX3" fmla="*/ 0 w 10683394"/>
                <a:gd name="connsiteY3" fmla="*/ 6480227 h 6480227"/>
              </a:gdLst>
              <a:ahLst/>
              <a:cxnLst>
                <a:cxn ang="0">
                  <a:pos x="connsiteX0" y="connsiteY0"/>
                </a:cxn>
                <a:cxn ang="0">
                  <a:pos x="connsiteX1" y="connsiteY1"/>
                </a:cxn>
                <a:cxn ang="0">
                  <a:pos x="connsiteX2" y="connsiteY2"/>
                </a:cxn>
                <a:cxn ang="0">
                  <a:pos x="connsiteX3" y="connsiteY3"/>
                </a:cxn>
              </a:cxnLst>
              <a:rect l="l" t="t" r="r" b="b"/>
              <a:pathLst>
                <a:path w="10683394" h="6480227">
                  <a:moveTo>
                    <a:pt x="0" y="0"/>
                  </a:moveTo>
                  <a:lnTo>
                    <a:pt x="10683394" y="0"/>
                  </a:lnTo>
                  <a:lnTo>
                    <a:pt x="10683394" y="6480227"/>
                  </a:lnTo>
                  <a:lnTo>
                    <a:pt x="0" y="6480227"/>
                  </a:lnTo>
                  <a:close/>
                </a:path>
              </a:pathLst>
            </a:custGeom>
            <a:solidFill>
              <a:schemeClr val="accent1">
                <a:lumMod val="40000"/>
                <a:lumOff val="60000"/>
              </a:schemeClr>
            </a:solidFill>
            <a:ln w="8415" cap="flat">
              <a:noFill/>
              <a:prstDash val="solid"/>
              <a:miter/>
            </a:ln>
          </p:spPr>
          <p:txBody>
            <a:bodyPr rtlCol="0" anchor="ctr"/>
            <a:lstStyle/>
            <a:p>
              <a:endParaRPr lang="en-US" dirty="0"/>
            </a:p>
          </p:txBody>
        </p:sp>
        <p:sp>
          <p:nvSpPr>
            <p:cNvPr id="939" name="Freeform 938">
              <a:extLst>
                <a:ext uri="{FF2B5EF4-FFF2-40B4-BE49-F238E27FC236}">
                  <a16:creationId xmlns:a16="http://schemas.microsoft.com/office/drawing/2014/main" id="{9179293B-35FC-7030-5E1E-CF0C33C3899D}"/>
                </a:ext>
              </a:extLst>
            </p:cNvPr>
            <p:cNvSpPr/>
            <p:nvPr/>
          </p:nvSpPr>
          <p:spPr>
            <a:xfrm>
              <a:off x="7078433" y="4125528"/>
              <a:ext cx="73506" cy="106813"/>
            </a:xfrm>
            <a:custGeom>
              <a:avLst/>
              <a:gdLst>
                <a:gd name="connsiteX0" fmla="*/ 65014 w 76006"/>
                <a:gd name="connsiteY0" fmla="*/ 3576 h 110446"/>
                <a:gd name="connsiteX1" fmla="*/ 63322 w 76006"/>
                <a:gd name="connsiteY1" fmla="*/ 2431 h 110446"/>
                <a:gd name="connsiteX2" fmla="*/ 282 w 76006"/>
                <a:gd name="connsiteY2" fmla="*/ 80463 h 110446"/>
                <a:gd name="connsiteX3" fmla="*/ 53750 w 76006"/>
                <a:gd name="connsiteY3" fmla="*/ 108766 h 110446"/>
                <a:gd name="connsiteX4" fmla="*/ 72069 w 76006"/>
                <a:gd name="connsiteY4" fmla="*/ 69649 h 110446"/>
                <a:gd name="connsiteX5" fmla="*/ 65014 w 76006"/>
                <a:gd name="connsiteY5" fmla="*/ 3576 h 110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006" h="110446">
                  <a:moveTo>
                    <a:pt x="65014" y="3576"/>
                  </a:moveTo>
                  <a:cubicBezTo>
                    <a:pt x="64466" y="3172"/>
                    <a:pt x="63903" y="2785"/>
                    <a:pt x="63322" y="2431"/>
                  </a:cubicBezTo>
                  <a:cubicBezTo>
                    <a:pt x="33831" y="-15191"/>
                    <a:pt x="-3624" y="68353"/>
                    <a:pt x="282" y="80463"/>
                  </a:cubicBezTo>
                  <a:cubicBezTo>
                    <a:pt x="4491" y="93474"/>
                    <a:pt x="38065" y="116913"/>
                    <a:pt x="53750" y="108766"/>
                  </a:cubicBezTo>
                  <a:cubicBezTo>
                    <a:pt x="70107" y="100266"/>
                    <a:pt x="67918" y="86237"/>
                    <a:pt x="72069" y="69649"/>
                  </a:cubicBezTo>
                  <a:cubicBezTo>
                    <a:pt x="76177" y="53129"/>
                    <a:pt x="80731" y="15619"/>
                    <a:pt x="65014" y="3576"/>
                  </a:cubicBezTo>
                  <a:close/>
                </a:path>
              </a:pathLst>
            </a:custGeom>
            <a:solidFill>
              <a:srgbClr val="D3F5F2"/>
            </a:solidFill>
            <a:ln w="8415" cap="flat">
              <a:noFill/>
              <a:prstDash val="solid"/>
              <a:miter/>
            </a:ln>
          </p:spPr>
          <p:txBody>
            <a:bodyPr rtlCol="0" anchor="ctr"/>
            <a:lstStyle/>
            <a:p>
              <a:endParaRPr lang="en-US"/>
            </a:p>
          </p:txBody>
        </p:sp>
        <p:sp>
          <p:nvSpPr>
            <p:cNvPr id="940" name="Freeform 939">
              <a:extLst>
                <a:ext uri="{FF2B5EF4-FFF2-40B4-BE49-F238E27FC236}">
                  <a16:creationId xmlns:a16="http://schemas.microsoft.com/office/drawing/2014/main" id="{3597B1CD-7D66-6807-03B0-90E236B8D3AF}"/>
                </a:ext>
              </a:extLst>
            </p:cNvPr>
            <p:cNvSpPr/>
            <p:nvPr/>
          </p:nvSpPr>
          <p:spPr>
            <a:xfrm>
              <a:off x="6006052" y="1506324"/>
              <a:ext cx="415502" cy="211250"/>
            </a:xfrm>
            <a:custGeom>
              <a:avLst/>
              <a:gdLst>
                <a:gd name="connsiteX0" fmla="*/ 426256 w 429633"/>
                <a:gd name="connsiteY0" fmla="*/ 83825 h 218435"/>
                <a:gd name="connsiteX1" fmla="*/ 408274 w 429633"/>
                <a:gd name="connsiteY1" fmla="*/ 3916 h 218435"/>
                <a:gd name="connsiteX2" fmla="*/ 328750 w 429633"/>
                <a:gd name="connsiteY2" fmla="*/ 58729 h 218435"/>
                <a:gd name="connsiteX3" fmla="*/ 255599 w 429633"/>
                <a:gd name="connsiteY3" fmla="*/ 64410 h 218435"/>
                <a:gd name="connsiteX4" fmla="*/ 183299 w 429633"/>
                <a:gd name="connsiteY4" fmla="*/ 81856 h 218435"/>
                <a:gd name="connsiteX5" fmla="*/ 116808 w 429633"/>
                <a:gd name="connsiteY5" fmla="*/ 103005 h 218435"/>
                <a:gd name="connsiteX6" fmla="*/ 71936 w 429633"/>
                <a:gd name="connsiteY6" fmla="*/ 110100 h 218435"/>
                <a:gd name="connsiteX7" fmla="*/ 3845 w 429633"/>
                <a:gd name="connsiteY7" fmla="*/ 150311 h 218435"/>
                <a:gd name="connsiteX8" fmla="*/ 32376 w 429633"/>
                <a:gd name="connsiteY8" fmla="*/ 191027 h 218435"/>
                <a:gd name="connsiteX9" fmla="*/ 82502 w 429633"/>
                <a:gd name="connsiteY9" fmla="*/ 197179 h 218435"/>
                <a:gd name="connsiteX10" fmla="*/ 138183 w 429633"/>
                <a:gd name="connsiteY10" fmla="*/ 218260 h 218435"/>
                <a:gd name="connsiteX11" fmla="*/ 215257 w 429633"/>
                <a:gd name="connsiteY11" fmla="*/ 148905 h 218435"/>
                <a:gd name="connsiteX12" fmla="*/ 317696 w 429633"/>
                <a:gd name="connsiteY12" fmla="*/ 122951 h 218435"/>
                <a:gd name="connsiteX13" fmla="*/ 397338 w 429633"/>
                <a:gd name="connsiteY13" fmla="*/ 124566 h 218435"/>
                <a:gd name="connsiteX14" fmla="*/ 426256 w 429633"/>
                <a:gd name="connsiteY14" fmla="*/ 83825 h 218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9633" h="218435">
                  <a:moveTo>
                    <a:pt x="426256" y="83825"/>
                  </a:moveTo>
                  <a:cubicBezTo>
                    <a:pt x="433766" y="58460"/>
                    <a:pt x="429169" y="17112"/>
                    <a:pt x="408274" y="3916"/>
                  </a:cubicBezTo>
                  <a:cubicBezTo>
                    <a:pt x="376114" y="-16391"/>
                    <a:pt x="352777" y="48377"/>
                    <a:pt x="328750" y="58729"/>
                  </a:cubicBezTo>
                  <a:cubicBezTo>
                    <a:pt x="306491" y="68315"/>
                    <a:pt x="279130" y="63795"/>
                    <a:pt x="255599" y="64410"/>
                  </a:cubicBezTo>
                  <a:cubicBezTo>
                    <a:pt x="230655" y="65066"/>
                    <a:pt x="206333" y="72910"/>
                    <a:pt x="183299" y="81856"/>
                  </a:cubicBezTo>
                  <a:cubicBezTo>
                    <a:pt x="161318" y="90390"/>
                    <a:pt x="140178" y="98974"/>
                    <a:pt x="116808" y="103005"/>
                  </a:cubicBezTo>
                  <a:cubicBezTo>
                    <a:pt x="101882" y="105580"/>
                    <a:pt x="86829" y="107213"/>
                    <a:pt x="71936" y="110100"/>
                  </a:cubicBezTo>
                  <a:cubicBezTo>
                    <a:pt x="46233" y="115099"/>
                    <a:pt x="14815" y="123792"/>
                    <a:pt x="3845" y="150311"/>
                  </a:cubicBezTo>
                  <a:cubicBezTo>
                    <a:pt x="-7907" y="178731"/>
                    <a:pt x="8896" y="184311"/>
                    <a:pt x="32376" y="191027"/>
                  </a:cubicBezTo>
                  <a:cubicBezTo>
                    <a:pt x="46452" y="195058"/>
                    <a:pt x="68375" y="193341"/>
                    <a:pt x="82502" y="197179"/>
                  </a:cubicBezTo>
                  <a:cubicBezTo>
                    <a:pt x="101890" y="202447"/>
                    <a:pt x="117944" y="216687"/>
                    <a:pt x="138183" y="218260"/>
                  </a:cubicBezTo>
                  <a:cubicBezTo>
                    <a:pt x="177162" y="221299"/>
                    <a:pt x="211864" y="184142"/>
                    <a:pt x="215257" y="148905"/>
                  </a:cubicBezTo>
                  <a:cubicBezTo>
                    <a:pt x="219071" y="109216"/>
                    <a:pt x="308848" y="88605"/>
                    <a:pt x="317696" y="122951"/>
                  </a:cubicBezTo>
                  <a:cubicBezTo>
                    <a:pt x="323059" y="143746"/>
                    <a:pt x="378151" y="134893"/>
                    <a:pt x="397338" y="124566"/>
                  </a:cubicBezTo>
                  <a:cubicBezTo>
                    <a:pt x="410521" y="117463"/>
                    <a:pt x="420986" y="101600"/>
                    <a:pt x="426256" y="83825"/>
                  </a:cubicBezTo>
                  <a:close/>
                </a:path>
              </a:pathLst>
            </a:custGeom>
            <a:solidFill>
              <a:srgbClr val="D3F5F2"/>
            </a:solidFill>
            <a:ln w="8415" cap="flat">
              <a:noFill/>
              <a:prstDash val="solid"/>
              <a:miter/>
            </a:ln>
          </p:spPr>
          <p:txBody>
            <a:bodyPr rtlCol="0" anchor="ctr"/>
            <a:lstStyle/>
            <a:p>
              <a:endParaRPr lang="en-US"/>
            </a:p>
          </p:txBody>
        </p:sp>
        <p:grpSp>
          <p:nvGrpSpPr>
            <p:cNvPr id="941" name="Group 940">
              <a:extLst>
                <a:ext uri="{FF2B5EF4-FFF2-40B4-BE49-F238E27FC236}">
                  <a16:creationId xmlns:a16="http://schemas.microsoft.com/office/drawing/2014/main" id="{E27A607A-2EDB-9F37-98D3-7117D6CCF60B}"/>
                </a:ext>
              </a:extLst>
            </p:cNvPr>
            <p:cNvGrpSpPr/>
            <p:nvPr/>
          </p:nvGrpSpPr>
          <p:grpSpPr>
            <a:xfrm>
              <a:off x="5737485" y="1759975"/>
              <a:ext cx="3826750" cy="3014426"/>
              <a:chOff x="5784752" y="1244455"/>
              <a:chExt cx="3956899" cy="3116947"/>
            </a:xfrm>
          </p:grpSpPr>
          <p:sp>
            <p:nvSpPr>
              <p:cNvPr id="1871" name="Freeform 1870">
                <a:extLst>
                  <a:ext uri="{FF2B5EF4-FFF2-40B4-BE49-F238E27FC236}">
                    <a16:creationId xmlns:a16="http://schemas.microsoft.com/office/drawing/2014/main" id="{A59D7A46-9C10-1389-E37B-849E2364EF41}"/>
                  </a:ext>
                </a:extLst>
              </p:cNvPr>
              <p:cNvSpPr/>
              <p:nvPr/>
            </p:nvSpPr>
            <p:spPr>
              <a:xfrm>
                <a:off x="8586877" y="3188244"/>
                <a:ext cx="346109" cy="539876"/>
              </a:xfrm>
              <a:custGeom>
                <a:avLst/>
                <a:gdLst>
                  <a:gd name="connsiteX0" fmla="*/ 338681 w 346109"/>
                  <a:gd name="connsiteY0" fmla="*/ 378839 h 539876"/>
                  <a:gd name="connsiteX1" fmla="*/ 306690 w 346109"/>
                  <a:gd name="connsiteY1" fmla="*/ 289017 h 539876"/>
                  <a:gd name="connsiteX2" fmla="*/ 237067 w 346109"/>
                  <a:gd name="connsiteY2" fmla="*/ 196652 h 539876"/>
                  <a:gd name="connsiteX3" fmla="*/ 180325 w 346109"/>
                  <a:gd name="connsiteY3" fmla="*/ 108142 h 539876"/>
                  <a:gd name="connsiteX4" fmla="*/ 154900 w 346109"/>
                  <a:gd name="connsiteY4" fmla="*/ 39612 h 539876"/>
                  <a:gd name="connsiteX5" fmla="*/ 82836 w 346109"/>
                  <a:gd name="connsiteY5" fmla="*/ 9071 h 539876"/>
                  <a:gd name="connsiteX6" fmla="*/ 50676 w 346109"/>
                  <a:gd name="connsiteY6" fmla="*/ 104330 h 539876"/>
                  <a:gd name="connsiteX7" fmla="*/ 83762 w 346109"/>
                  <a:gd name="connsiteY7" fmla="*/ 256144 h 539876"/>
                  <a:gd name="connsiteX8" fmla="*/ 27945 w 346109"/>
                  <a:gd name="connsiteY8" fmla="*/ 328689 h 539876"/>
                  <a:gd name="connsiteX9" fmla="*/ 753 w 346109"/>
                  <a:gd name="connsiteY9" fmla="*/ 402117 h 539876"/>
                  <a:gd name="connsiteX10" fmla="*/ 45119 w 346109"/>
                  <a:gd name="connsiteY10" fmla="*/ 426330 h 539876"/>
                  <a:gd name="connsiteX11" fmla="*/ 66587 w 346109"/>
                  <a:gd name="connsiteY11" fmla="*/ 413050 h 539876"/>
                  <a:gd name="connsiteX12" fmla="*/ 105145 w 346109"/>
                  <a:gd name="connsiteY12" fmla="*/ 411703 h 539876"/>
                  <a:gd name="connsiteX13" fmla="*/ 170896 w 346109"/>
                  <a:gd name="connsiteY13" fmla="*/ 454952 h 539876"/>
                  <a:gd name="connsiteX14" fmla="*/ 289011 w 346109"/>
                  <a:gd name="connsiteY14" fmla="*/ 533035 h 539876"/>
                  <a:gd name="connsiteX15" fmla="*/ 338681 w 346109"/>
                  <a:gd name="connsiteY15" fmla="*/ 378839 h 539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6109" h="539876">
                    <a:moveTo>
                      <a:pt x="338681" y="378839"/>
                    </a:moveTo>
                    <a:cubicBezTo>
                      <a:pt x="331272" y="348189"/>
                      <a:pt x="322012" y="316730"/>
                      <a:pt x="306690" y="289017"/>
                    </a:cubicBezTo>
                    <a:cubicBezTo>
                      <a:pt x="287748" y="254840"/>
                      <a:pt x="259546" y="228279"/>
                      <a:pt x="237067" y="196652"/>
                    </a:cubicBezTo>
                    <a:cubicBezTo>
                      <a:pt x="217788" y="169612"/>
                      <a:pt x="193542" y="138532"/>
                      <a:pt x="180325" y="108142"/>
                    </a:cubicBezTo>
                    <a:cubicBezTo>
                      <a:pt x="170559" y="85798"/>
                      <a:pt x="165002" y="61880"/>
                      <a:pt x="154900" y="39612"/>
                    </a:cubicBezTo>
                    <a:cubicBezTo>
                      <a:pt x="140167" y="6841"/>
                      <a:pt x="113564" y="-12398"/>
                      <a:pt x="82836" y="9071"/>
                    </a:cubicBezTo>
                    <a:cubicBezTo>
                      <a:pt x="40910" y="21383"/>
                      <a:pt x="42089" y="67620"/>
                      <a:pt x="50676" y="104330"/>
                    </a:cubicBezTo>
                    <a:cubicBezTo>
                      <a:pt x="61199" y="149296"/>
                      <a:pt x="101946" y="210008"/>
                      <a:pt x="83762" y="256144"/>
                    </a:cubicBezTo>
                    <a:cubicBezTo>
                      <a:pt x="72649" y="284447"/>
                      <a:pt x="42089" y="301926"/>
                      <a:pt x="27945" y="328689"/>
                    </a:cubicBezTo>
                    <a:cubicBezTo>
                      <a:pt x="17338" y="348761"/>
                      <a:pt x="-4298" y="377796"/>
                      <a:pt x="753" y="402117"/>
                    </a:cubicBezTo>
                    <a:cubicBezTo>
                      <a:pt x="5636" y="425244"/>
                      <a:pt x="22810" y="434317"/>
                      <a:pt x="45119" y="426330"/>
                    </a:cubicBezTo>
                    <a:cubicBezTo>
                      <a:pt x="51349" y="424075"/>
                      <a:pt x="61452" y="416096"/>
                      <a:pt x="66587" y="413050"/>
                    </a:cubicBezTo>
                    <a:cubicBezTo>
                      <a:pt x="77364" y="406662"/>
                      <a:pt x="93696" y="409532"/>
                      <a:pt x="105145" y="411703"/>
                    </a:cubicBezTo>
                    <a:cubicBezTo>
                      <a:pt x="130991" y="416635"/>
                      <a:pt x="153048" y="437018"/>
                      <a:pt x="170896" y="454952"/>
                    </a:cubicBezTo>
                    <a:cubicBezTo>
                      <a:pt x="206844" y="491090"/>
                      <a:pt x="224944" y="562162"/>
                      <a:pt x="289011" y="533035"/>
                    </a:cubicBezTo>
                    <a:cubicBezTo>
                      <a:pt x="352152" y="504328"/>
                      <a:pt x="352741" y="436623"/>
                      <a:pt x="338681" y="378839"/>
                    </a:cubicBezTo>
                    <a:close/>
                  </a:path>
                </a:pathLst>
              </a:custGeom>
              <a:solidFill>
                <a:schemeClr val="accent1">
                  <a:lumMod val="20000"/>
                  <a:lumOff val="80000"/>
                </a:schemeClr>
              </a:solidFill>
              <a:ln w="8415" cap="flat">
                <a:noFill/>
                <a:prstDash val="solid"/>
                <a:miter/>
              </a:ln>
            </p:spPr>
            <p:txBody>
              <a:bodyPr rtlCol="0" anchor="ctr"/>
              <a:lstStyle/>
              <a:p>
                <a:endParaRPr lang="en-US"/>
              </a:p>
            </p:txBody>
          </p:sp>
          <p:sp>
            <p:nvSpPr>
              <p:cNvPr id="1872" name="Freeform 1871">
                <a:extLst>
                  <a:ext uri="{FF2B5EF4-FFF2-40B4-BE49-F238E27FC236}">
                    <a16:creationId xmlns:a16="http://schemas.microsoft.com/office/drawing/2014/main" id="{335F0FDE-7A9F-0E1A-27CF-6BC2491D8F86}"/>
                  </a:ext>
                </a:extLst>
              </p:cNvPr>
              <p:cNvSpPr/>
              <p:nvPr/>
            </p:nvSpPr>
            <p:spPr>
              <a:xfrm>
                <a:off x="5784752" y="1244455"/>
                <a:ext cx="3956899" cy="3116947"/>
              </a:xfrm>
              <a:custGeom>
                <a:avLst/>
                <a:gdLst>
                  <a:gd name="connsiteX0" fmla="*/ 356465 w 3956899"/>
                  <a:gd name="connsiteY0" fmla="*/ 2446510 h 3116947"/>
                  <a:gd name="connsiteX1" fmla="*/ 694183 w 3956899"/>
                  <a:gd name="connsiteY1" fmla="*/ 2333973 h 3116947"/>
                  <a:gd name="connsiteX2" fmla="*/ 996172 w 3956899"/>
                  <a:gd name="connsiteY2" fmla="*/ 2076144 h 3116947"/>
                  <a:gd name="connsiteX3" fmla="*/ 1122554 w 3956899"/>
                  <a:gd name="connsiteY3" fmla="*/ 1897879 h 3116947"/>
                  <a:gd name="connsiteX4" fmla="*/ 1275751 w 3956899"/>
                  <a:gd name="connsiteY4" fmla="*/ 2017300 h 3116947"/>
                  <a:gd name="connsiteX5" fmla="*/ 1485276 w 3956899"/>
                  <a:gd name="connsiteY5" fmla="*/ 2401326 h 3116947"/>
                  <a:gd name="connsiteX6" fmla="*/ 1613317 w 3956899"/>
                  <a:gd name="connsiteY6" fmla="*/ 2510665 h 3116947"/>
                  <a:gd name="connsiteX7" fmla="*/ 1740533 w 3956899"/>
                  <a:gd name="connsiteY7" fmla="*/ 2585692 h 3116947"/>
                  <a:gd name="connsiteX8" fmla="*/ 1788789 w 3956899"/>
                  <a:gd name="connsiteY8" fmla="*/ 2447276 h 3116947"/>
                  <a:gd name="connsiteX9" fmla="*/ 1812968 w 3956899"/>
                  <a:gd name="connsiteY9" fmla="*/ 2146627 h 3116947"/>
                  <a:gd name="connsiteX10" fmla="*/ 1923944 w 3956899"/>
                  <a:gd name="connsiteY10" fmla="*/ 2024639 h 3116947"/>
                  <a:gd name="connsiteX11" fmla="*/ 2033665 w 3956899"/>
                  <a:gd name="connsiteY11" fmla="*/ 2154378 h 3116947"/>
                  <a:gd name="connsiteX12" fmla="*/ 2146982 w 3956899"/>
                  <a:gd name="connsiteY12" fmla="*/ 2422113 h 3116947"/>
                  <a:gd name="connsiteX13" fmla="*/ 2146982 w 3956899"/>
                  <a:gd name="connsiteY13" fmla="*/ 2597289 h 3116947"/>
                  <a:gd name="connsiteX14" fmla="*/ 2257958 w 3956899"/>
                  <a:gd name="connsiteY14" fmla="*/ 2846694 h 3116947"/>
                  <a:gd name="connsiteX15" fmla="*/ 2337296 w 3956899"/>
                  <a:gd name="connsiteY15" fmla="*/ 2902020 h 3116947"/>
                  <a:gd name="connsiteX16" fmla="*/ 2421366 w 3956899"/>
                  <a:gd name="connsiteY16" fmla="*/ 2973058 h 3116947"/>
                  <a:gd name="connsiteX17" fmla="*/ 2601097 w 3956899"/>
                  <a:gd name="connsiteY17" fmla="*/ 3038508 h 3116947"/>
                  <a:gd name="connsiteX18" fmla="*/ 2702358 w 3956899"/>
                  <a:gd name="connsiteY18" fmla="*/ 3049550 h 3116947"/>
                  <a:gd name="connsiteX19" fmla="*/ 2831249 w 3956899"/>
                  <a:gd name="connsiteY19" fmla="*/ 3082044 h 3116947"/>
                  <a:gd name="connsiteX20" fmla="*/ 3207146 w 3956899"/>
                  <a:gd name="connsiteY20" fmla="*/ 3003162 h 3116947"/>
                  <a:gd name="connsiteX21" fmla="*/ 3047106 w 3956899"/>
                  <a:gd name="connsiteY21" fmla="*/ 2939942 h 3116947"/>
                  <a:gd name="connsiteX22" fmla="*/ 3120265 w 3956899"/>
                  <a:gd name="connsiteY22" fmla="*/ 2713891 h 3116947"/>
                  <a:gd name="connsiteX23" fmla="*/ 3199149 w 3956899"/>
                  <a:gd name="connsiteY23" fmla="*/ 2833674 h 3116947"/>
                  <a:gd name="connsiteX24" fmla="*/ 3391854 w 3956899"/>
                  <a:gd name="connsiteY24" fmla="*/ 2900446 h 3116947"/>
                  <a:gd name="connsiteX25" fmla="*/ 3547348 w 3956899"/>
                  <a:gd name="connsiteY25" fmla="*/ 3035984 h 3116947"/>
                  <a:gd name="connsiteX26" fmla="*/ 3822725 w 3956899"/>
                  <a:gd name="connsiteY26" fmla="*/ 3098775 h 3116947"/>
                  <a:gd name="connsiteX27" fmla="*/ 3953384 w 3956899"/>
                  <a:gd name="connsiteY27" fmla="*/ 3088288 h 3116947"/>
                  <a:gd name="connsiteX28" fmla="*/ 3901777 w 3956899"/>
                  <a:gd name="connsiteY28" fmla="*/ 2974901 h 3116947"/>
                  <a:gd name="connsiteX29" fmla="*/ 3791071 w 3956899"/>
                  <a:gd name="connsiteY29" fmla="*/ 2788237 h 3116947"/>
                  <a:gd name="connsiteX30" fmla="*/ 3547348 w 3956899"/>
                  <a:gd name="connsiteY30" fmla="*/ 2703245 h 3116947"/>
                  <a:gd name="connsiteX31" fmla="*/ 3299753 w 3956899"/>
                  <a:gd name="connsiteY31" fmla="*/ 2612211 h 3116947"/>
                  <a:gd name="connsiteX32" fmla="*/ 3148215 w 3956899"/>
                  <a:gd name="connsiteY32" fmla="*/ 2569475 h 3116947"/>
                  <a:gd name="connsiteX33" fmla="*/ 2731992 w 3956899"/>
                  <a:gd name="connsiteY33" fmla="*/ 2431673 h 3116947"/>
                  <a:gd name="connsiteX34" fmla="*/ 2431612 w 3956899"/>
                  <a:gd name="connsiteY34" fmla="*/ 2469040 h 3116947"/>
                  <a:gd name="connsiteX35" fmla="*/ 2632390 w 3956899"/>
                  <a:gd name="connsiteY35" fmla="*/ 2260839 h 3116947"/>
                  <a:gd name="connsiteX36" fmla="*/ 2710525 w 3956899"/>
                  <a:gd name="connsiteY36" fmla="*/ 2016863 h 3116947"/>
                  <a:gd name="connsiteX37" fmla="*/ 2984724 w 3956899"/>
                  <a:gd name="connsiteY37" fmla="*/ 1775681 h 3116947"/>
                  <a:gd name="connsiteX38" fmla="*/ 2861893 w 3956899"/>
                  <a:gd name="connsiteY38" fmla="*/ 1483919 h 3116947"/>
                  <a:gd name="connsiteX39" fmla="*/ 3120265 w 3956899"/>
                  <a:gd name="connsiteY39" fmla="*/ 1536148 h 3116947"/>
                  <a:gd name="connsiteX40" fmla="*/ 3392359 w 3956899"/>
                  <a:gd name="connsiteY40" fmla="*/ 1265771 h 3116947"/>
                  <a:gd name="connsiteX41" fmla="*/ 3299753 w 3956899"/>
                  <a:gd name="connsiteY41" fmla="*/ 932586 h 3116947"/>
                  <a:gd name="connsiteX42" fmla="*/ 2955847 w 3956899"/>
                  <a:gd name="connsiteY42" fmla="*/ 672990 h 3116947"/>
                  <a:gd name="connsiteX43" fmla="*/ 3187784 w 3956899"/>
                  <a:gd name="connsiteY43" fmla="*/ 677417 h 3116947"/>
                  <a:gd name="connsiteX44" fmla="*/ 3267762 w 3956899"/>
                  <a:gd name="connsiteY44" fmla="*/ 813981 h 3116947"/>
                  <a:gd name="connsiteX45" fmla="*/ 3414500 w 3956899"/>
                  <a:gd name="connsiteY45" fmla="*/ 943443 h 3116947"/>
                  <a:gd name="connsiteX46" fmla="*/ 3549621 w 3956899"/>
                  <a:gd name="connsiteY46" fmla="*/ 947524 h 3116947"/>
                  <a:gd name="connsiteX47" fmla="*/ 3557283 w 3956899"/>
                  <a:gd name="connsiteY47" fmla="*/ 848621 h 3116947"/>
                  <a:gd name="connsiteX48" fmla="*/ 3530089 w 3956899"/>
                  <a:gd name="connsiteY48" fmla="*/ 730942 h 3116947"/>
                  <a:gd name="connsiteX49" fmla="*/ 3592473 w 3956899"/>
                  <a:gd name="connsiteY49" fmla="*/ 644502 h 3116947"/>
                  <a:gd name="connsiteX50" fmla="*/ 3785851 w 3956899"/>
                  <a:gd name="connsiteY50" fmla="*/ 454404 h 3116947"/>
                  <a:gd name="connsiteX51" fmla="*/ 3808751 w 3956899"/>
                  <a:gd name="connsiteY51" fmla="*/ 364666 h 3116947"/>
                  <a:gd name="connsiteX52" fmla="*/ 3730288 w 3956899"/>
                  <a:gd name="connsiteY52" fmla="*/ 290185 h 3116947"/>
                  <a:gd name="connsiteX53" fmla="*/ 3494478 w 3956899"/>
                  <a:gd name="connsiteY53" fmla="*/ 264273 h 3116947"/>
                  <a:gd name="connsiteX54" fmla="*/ 3222469 w 3956899"/>
                  <a:gd name="connsiteY54" fmla="*/ 238587 h 3116947"/>
                  <a:gd name="connsiteX55" fmla="*/ 2938420 w 3956899"/>
                  <a:gd name="connsiteY55" fmla="*/ 227571 h 3116947"/>
                  <a:gd name="connsiteX56" fmla="*/ 2672051 w 3956899"/>
                  <a:gd name="connsiteY56" fmla="*/ 154799 h 3116947"/>
                  <a:gd name="connsiteX57" fmla="*/ 2460016 w 3956899"/>
                  <a:gd name="connsiteY57" fmla="*/ 79637 h 3116947"/>
                  <a:gd name="connsiteX58" fmla="*/ 2347946 w 3956899"/>
                  <a:gd name="connsiteY58" fmla="*/ 95063 h 3116947"/>
                  <a:gd name="connsiteX59" fmla="*/ 2219795 w 3956899"/>
                  <a:gd name="connsiteY59" fmla="*/ 123383 h 3116947"/>
                  <a:gd name="connsiteX60" fmla="*/ 1707186 w 3956899"/>
                  <a:gd name="connsiteY60" fmla="*/ 106593 h 3116947"/>
                  <a:gd name="connsiteX61" fmla="*/ 1709796 w 3956899"/>
                  <a:gd name="connsiteY61" fmla="*/ 94870 h 3116947"/>
                  <a:gd name="connsiteX62" fmla="*/ 1517596 w 3956899"/>
                  <a:gd name="connsiteY62" fmla="*/ 3380 h 3116947"/>
                  <a:gd name="connsiteX63" fmla="*/ 1371126 w 3956899"/>
                  <a:gd name="connsiteY63" fmla="*/ 544 h 3116947"/>
                  <a:gd name="connsiteX64" fmla="*/ 1145252 w 3956899"/>
                  <a:gd name="connsiteY64" fmla="*/ 27181 h 3116947"/>
                  <a:gd name="connsiteX65" fmla="*/ 1071310 w 3956899"/>
                  <a:gd name="connsiteY65" fmla="*/ 50871 h 3116947"/>
                  <a:gd name="connsiteX66" fmla="*/ 987172 w 3956899"/>
                  <a:gd name="connsiteY66" fmla="*/ 101207 h 3116947"/>
                  <a:gd name="connsiteX67" fmla="*/ 905031 w 3956899"/>
                  <a:gd name="connsiteY67" fmla="*/ 117811 h 3116947"/>
                  <a:gd name="connsiteX68" fmla="*/ 830457 w 3956899"/>
                  <a:gd name="connsiteY68" fmla="*/ 153107 h 3116947"/>
                  <a:gd name="connsiteX69" fmla="*/ 607815 w 3956899"/>
                  <a:gd name="connsiteY69" fmla="*/ 192090 h 3116947"/>
                  <a:gd name="connsiteX70" fmla="*/ 38834 w 3956899"/>
                  <a:gd name="connsiteY70" fmla="*/ 1546188 h 3116947"/>
                  <a:gd name="connsiteX71" fmla="*/ 159450 w 3956899"/>
                  <a:gd name="connsiteY71" fmla="*/ 1972208 h 3116947"/>
                  <a:gd name="connsiteX72" fmla="*/ 356465 w 3956899"/>
                  <a:gd name="connsiteY72" fmla="*/ 2446510 h 311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3956899" h="3116947">
                    <a:moveTo>
                      <a:pt x="356465" y="2446510"/>
                    </a:moveTo>
                    <a:cubicBezTo>
                      <a:pt x="452060" y="2599898"/>
                      <a:pt x="688492" y="2453403"/>
                      <a:pt x="694183" y="2333973"/>
                    </a:cubicBezTo>
                    <a:cubicBezTo>
                      <a:pt x="698207" y="2249570"/>
                      <a:pt x="938874" y="2135140"/>
                      <a:pt x="996172" y="2076144"/>
                    </a:cubicBezTo>
                    <a:cubicBezTo>
                      <a:pt x="1043561" y="2027341"/>
                      <a:pt x="1045986" y="1923278"/>
                      <a:pt x="1122554" y="1897879"/>
                    </a:cubicBezTo>
                    <a:cubicBezTo>
                      <a:pt x="1197541" y="1873002"/>
                      <a:pt x="1242379" y="1965181"/>
                      <a:pt x="1275751" y="2017300"/>
                    </a:cubicBezTo>
                    <a:cubicBezTo>
                      <a:pt x="1353860" y="2139314"/>
                      <a:pt x="1402638" y="2284269"/>
                      <a:pt x="1485276" y="2401326"/>
                    </a:cubicBezTo>
                    <a:cubicBezTo>
                      <a:pt x="1519465" y="2449759"/>
                      <a:pt x="1573631" y="2468703"/>
                      <a:pt x="1613317" y="2510665"/>
                    </a:cubicBezTo>
                    <a:cubicBezTo>
                      <a:pt x="1646798" y="2546079"/>
                      <a:pt x="1679564" y="2616158"/>
                      <a:pt x="1740533" y="2585692"/>
                    </a:cubicBezTo>
                    <a:cubicBezTo>
                      <a:pt x="1784967" y="2563491"/>
                      <a:pt x="1788057" y="2489213"/>
                      <a:pt x="1788789" y="2447276"/>
                    </a:cubicBezTo>
                    <a:cubicBezTo>
                      <a:pt x="1790506" y="2349172"/>
                      <a:pt x="1745904" y="2232495"/>
                      <a:pt x="1812968" y="2146627"/>
                    </a:cubicBezTo>
                    <a:cubicBezTo>
                      <a:pt x="1843722" y="2107241"/>
                      <a:pt x="1876631" y="2045536"/>
                      <a:pt x="1923944" y="2024639"/>
                    </a:cubicBezTo>
                    <a:cubicBezTo>
                      <a:pt x="2015405" y="1984251"/>
                      <a:pt x="2001186" y="2094996"/>
                      <a:pt x="2033665" y="2154378"/>
                    </a:cubicBezTo>
                    <a:cubicBezTo>
                      <a:pt x="2070767" y="2222168"/>
                      <a:pt x="2261990" y="2284505"/>
                      <a:pt x="2146982" y="2422113"/>
                    </a:cubicBezTo>
                    <a:cubicBezTo>
                      <a:pt x="2103322" y="2474367"/>
                      <a:pt x="2106420" y="2541669"/>
                      <a:pt x="2146982" y="2597289"/>
                    </a:cubicBezTo>
                    <a:cubicBezTo>
                      <a:pt x="2264853" y="2758883"/>
                      <a:pt x="2208035" y="2811204"/>
                      <a:pt x="2257958" y="2846694"/>
                    </a:cubicBezTo>
                    <a:cubicBezTo>
                      <a:pt x="2284241" y="2865369"/>
                      <a:pt x="2311249" y="2883000"/>
                      <a:pt x="2337296" y="2902020"/>
                    </a:cubicBezTo>
                    <a:cubicBezTo>
                      <a:pt x="2367107" y="2923766"/>
                      <a:pt x="2392389" y="2950378"/>
                      <a:pt x="2421366" y="2973058"/>
                    </a:cubicBezTo>
                    <a:cubicBezTo>
                      <a:pt x="2473848" y="3014119"/>
                      <a:pt x="2535995" y="3030884"/>
                      <a:pt x="2601097" y="3038508"/>
                    </a:cubicBezTo>
                    <a:cubicBezTo>
                      <a:pt x="2634840" y="3042456"/>
                      <a:pt x="2668683" y="3044989"/>
                      <a:pt x="2702358" y="3049550"/>
                    </a:cubicBezTo>
                    <a:cubicBezTo>
                      <a:pt x="2746725" y="3055584"/>
                      <a:pt x="2788650" y="3068713"/>
                      <a:pt x="2831249" y="3082044"/>
                    </a:cubicBezTo>
                    <a:cubicBezTo>
                      <a:pt x="2945071" y="3117693"/>
                      <a:pt x="3141733" y="3145390"/>
                      <a:pt x="3207146" y="3003162"/>
                    </a:cubicBezTo>
                    <a:cubicBezTo>
                      <a:pt x="3230466" y="2952422"/>
                      <a:pt x="3060071" y="2951497"/>
                      <a:pt x="3047106" y="2939942"/>
                    </a:cubicBezTo>
                    <a:cubicBezTo>
                      <a:pt x="3016125" y="2912380"/>
                      <a:pt x="3047106" y="2724167"/>
                      <a:pt x="3120265" y="2713891"/>
                    </a:cubicBezTo>
                    <a:cubicBezTo>
                      <a:pt x="3149141" y="2709826"/>
                      <a:pt x="3148215" y="2812029"/>
                      <a:pt x="3199149" y="2833674"/>
                    </a:cubicBezTo>
                    <a:cubicBezTo>
                      <a:pt x="3244863" y="2853107"/>
                      <a:pt x="3357085" y="2880248"/>
                      <a:pt x="3391854" y="2900446"/>
                    </a:cubicBezTo>
                    <a:cubicBezTo>
                      <a:pt x="3462066" y="2941162"/>
                      <a:pt x="3429317" y="3018563"/>
                      <a:pt x="3547348" y="3035984"/>
                    </a:cubicBezTo>
                    <a:cubicBezTo>
                      <a:pt x="3608553" y="3045023"/>
                      <a:pt x="3760848" y="3096486"/>
                      <a:pt x="3822725" y="3098775"/>
                    </a:cubicBezTo>
                    <a:cubicBezTo>
                      <a:pt x="3870797" y="3100567"/>
                      <a:pt x="3938736" y="3144835"/>
                      <a:pt x="3953384" y="3088288"/>
                    </a:cubicBezTo>
                    <a:cubicBezTo>
                      <a:pt x="3968117" y="3031515"/>
                      <a:pt x="3933769" y="3018235"/>
                      <a:pt x="3901777" y="2974901"/>
                    </a:cubicBezTo>
                    <a:cubicBezTo>
                      <a:pt x="3863051" y="2922546"/>
                      <a:pt x="3836953" y="2834238"/>
                      <a:pt x="3791071" y="2788237"/>
                    </a:cubicBezTo>
                    <a:cubicBezTo>
                      <a:pt x="3734497" y="2731523"/>
                      <a:pt x="3627579" y="2717375"/>
                      <a:pt x="3547348" y="2703245"/>
                    </a:cubicBezTo>
                    <a:cubicBezTo>
                      <a:pt x="3461646" y="2688130"/>
                      <a:pt x="3369291" y="2675877"/>
                      <a:pt x="3299753" y="2612211"/>
                    </a:cubicBezTo>
                    <a:cubicBezTo>
                      <a:pt x="3243432" y="2560638"/>
                      <a:pt x="3189214" y="2556540"/>
                      <a:pt x="3148215" y="2569475"/>
                    </a:cubicBezTo>
                    <a:cubicBezTo>
                      <a:pt x="3027238" y="2607641"/>
                      <a:pt x="2870565" y="2343239"/>
                      <a:pt x="2731992" y="2431673"/>
                    </a:cubicBezTo>
                    <a:cubicBezTo>
                      <a:pt x="2610493" y="2509183"/>
                      <a:pt x="2447506" y="2691337"/>
                      <a:pt x="2431612" y="2469040"/>
                    </a:cubicBezTo>
                    <a:cubicBezTo>
                      <a:pt x="2425289" y="2380521"/>
                      <a:pt x="2613860" y="2372467"/>
                      <a:pt x="2632390" y="2260839"/>
                    </a:cubicBezTo>
                    <a:cubicBezTo>
                      <a:pt x="2645953" y="2178961"/>
                      <a:pt x="2648226" y="2082860"/>
                      <a:pt x="2710525" y="2016863"/>
                    </a:cubicBezTo>
                    <a:cubicBezTo>
                      <a:pt x="2793954" y="1928563"/>
                      <a:pt x="3061923" y="1961217"/>
                      <a:pt x="2984724" y="1775681"/>
                    </a:cubicBezTo>
                    <a:cubicBezTo>
                      <a:pt x="2966117" y="1730807"/>
                      <a:pt x="2799258" y="1522657"/>
                      <a:pt x="2861893" y="1483919"/>
                    </a:cubicBezTo>
                    <a:cubicBezTo>
                      <a:pt x="2913248" y="1452115"/>
                      <a:pt x="3020672" y="1577520"/>
                      <a:pt x="3120265" y="1536148"/>
                    </a:cubicBezTo>
                    <a:cubicBezTo>
                      <a:pt x="3224068" y="1493016"/>
                      <a:pt x="3378047" y="1374024"/>
                      <a:pt x="3392359" y="1265771"/>
                    </a:cubicBezTo>
                    <a:cubicBezTo>
                      <a:pt x="3399767" y="1209940"/>
                      <a:pt x="3356495" y="1020658"/>
                      <a:pt x="3299753" y="932586"/>
                    </a:cubicBezTo>
                    <a:cubicBezTo>
                      <a:pt x="3240485" y="840634"/>
                      <a:pt x="2850949" y="718049"/>
                      <a:pt x="2955847" y="672990"/>
                    </a:cubicBezTo>
                    <a:cubicBezTo>
                      <a:pt x="3008885" y="650191"/>
                      <a:pt x="3178691" y="674968"/>
                      <a:pt x="3187784" y="677417"/>
                    </a:cubicBezTo>
                    <a:cubicBezTo>
                      <a:pt x="3228867" y="688383"/>
                      <a:pt x="3242084" y="783221"/>
                      <a:pt x="3267762" y="813981"/>
                    </a:cubicBezTo>
                    <a:cubicBezTo>
                      <a:pt x="3309856" y="864485"/>
                      <a:pt x="3352875" y="916461"/>
                      <a:pt x="3414500" y="943443"/>
                    </a:cubicBezTo>
                    <a:cubicBezTo>
                      <a:pt x="3449859" y="958928"/>
                      <a:pt x="3516704" y="979269"/>
                      <a:pt x="3549621" y="947524"/>
                    </a:cubicBezTo>
                    <a:cubicBezTo>
                      <a:pt x="3575635" y="922453"/>
                      <a:pt x="3564859" y="879044"/>
                      <a:pt x="3557283" y="848621"/>
                    </a:cubicBezTo>
                    <a:cubicBezTo>
                      <a:pt x="3548358" y="812828"/>
                      <a:pt x="3524365" y="768409"/>
                      <a:pt x="3530089" y="730942"/>
                    </a:cubicBezTo>
                    <a:cubicBezTo>
                      <a:pt x="3535226" y="697463"/>
                      <a:pt x="3569742" y="666771"/>
                      <a:pt x="3592473" y="644502"/>
                    </a:cubicBezTo>
                    <a:cubicBezTo>
                      <a:pt x="3656455" y="581745"/>
                      <a:pt x="3734581" y="529028"/>
                      <a:pt x="3785851" y="454404"/>
                    </a:cubicBezTo>
                    <a:cubicBezTo>
                      <a:pt x="3803531" y="428610"/>
                      <a:pt x="3817170" y="396251"/>
                      <a:pt x="3808751" y="364666"/>
                    </a:cubicBezTo>
                    <a:cubicBezTo>
                      <a:pt x="3798816" y="327266"/>
                      <a:pt x="3763458" y="305224"/>
                      <a:pt x="3730288" y="290185"/>
                    </a:cubicBezTo>
                    <a:cubicBezTo>
                      <a:pt x="3658055" y="257355"/>
                      <a:pt x="3571763" y="264483"/>
                      <a:pt x="3494478" y="264273"/>
                    </a:cubicBezTo>
                    <a:cubicBezTo>
                      <a:pt x="3402882" y="264029"/>
                      <a:pt x="3314149" y="241373"/>
                      <a:pt x="3222469" y="238587"/>
                    </a:cubicBezTo>
                    <a:cubicBezTo>
                      <a:pt x="3127421" y="235701"/>
                      <a:pt x="3033131" y="238949"/>
                      <a:pt x="2938420" y="227571"/>
                    </a:cubicBezTo>
                    <a:cubicBezTo>
                      <a:pt x="2846234" y="216513"/>
                      <a:pt x="2756239" y="194236"/>
                      <a:pt x="2672051" y="154799"/>
                    </a:cubicBezTo>
                    <a:cubicBezTo>
                      <a:pt x="2603430" y="122659"/>
                      <a:pt x="2537460" y="83819"/>
                      <a:pt x="2460016" y="79637"/>
                    </a:cubicBezTo>
                    <a:cubicBezTo>
                      <a:pt x="2421787" y="77575"/>
                      <a:pt x="2384980" y="86933"/>
                      <a:pt x="2347946" y="95063"/>
                    </a:cubicBezTo>
                    <a:cubicBezTo>
                      <a:pt x="2305212" y="104447"/>
                      <a:pt x="2262580" y="114277"/>
                      <a:pt x="2219795" y="123383"/>
                    </a:cubicBezTo>
                    <a:cubicBezTo>
                      <a:pt x="2050924" y="159327"/>
                      <a:pt x="1726204" y="189498"/>
                      <a:pt x="1707186" y="106593"/>
                    </a:cubicBezTo>
                    <a:cubicBezTo>
                      <a:pt x="1706378" y="103083"/>
                      <a:pt x="1710764" y="99961"/>
                      <a:pt x="1709796" y="94870"/>
                    </a:cubicBezTo>
                    <a:cubicBezTo>
                      <a:pt x="1692538" y="4508"/>
                      <a:pt x="1592026" y="1967"/>
                      <a:pt x="1517596" y="3380"/>
                    </a:cubicBezTo>
                    <a:cubicBezTo>
                      <a:pt x="1468035" y="4323"/>
                      <a:pt x="1420519" y="3221"/>
                      <a:pt x="1371126" y="544"/>
                    </a:cubicBezTo>
                    <a:cubicBezTo>
                      <a:pt x="1295029" y="-3579"/>
                      <a:pt x="1220069" y="16745"/>
                      <a:pt x="1145252" y="27181"/>
                    </a:cubicBezTo>
                    <a:cubicBezTo>
                      <a:pt x="1118522" y="30909"/>
                      <a:pt x="1094781" y="37187"/>
                      <a:pt x="1071310" y="50871"/>
                    </a:cubicBezTo>
                    <a:cubicBezTo>
                      <a:pt x="1042711" y="67526"/>
                      <a:pt x="1018372" y="88911"/>
                      <a:pt x="987172" y="101207"/>
                    </a:cubicBezTo>
                    <a:cubicBezTo>
                      <a:pt x="961142" y="111474"/>
                      <a:pt x="931962" y="110750"/>
                      <a:pt x="905031" y="117811"/>
                    </a:cubicBezTo>
                    <a:cubicBezTo>
                      <a:pt x="877737" y="124973"/>
                      <a:pt x="858475" y="156305"/>
                      <a:pt x="830457" y="153107"/>
                    </a:cubicBezTo>
                    <a:cubicBezTo>
                      <a:pt x="805521" y="150271"/>
                      <a:pt x="630167" y="187385"/>
                      <a:pt x="607815" y="192090"/>
                    </a:cubicBezTo>
                    <a:cubicBezTo>
                      <a:pt x="556688" y="202854"/>
                      <a:pt x="-174253" y="1501988"/>
                      <a:pt x="38834" y="1546188"/>
                    </a:cubicBezTo>
                    <a:cubicBezTo>
                      <a:pt x="154811" y="1570249"/>
                      <a:pt x="103094" y="1867111"/>
                      <a:pt x="159450" y="1972208"/>
                    </a:cubicBezTo>
                    <a:cubicBezTo>
                      <a:pt x="232010" y="2107527"/>
                      <a:pt x="275679" y="2316897"/>
                      <a:pt x="356465" y="2446510"/>
                    </a:cubicBezTo>
                    <a:close/>
                  </a:path>
                </a:pathLst>
              </a:custGeom>
              <a:solidFill>
                <a:schemeClr val="accent1">
                  <a:lumMod val="20000"/>
                  <a:lumOff val="80000"/>
                </a:schemeClr>
              </a:solidFill>
              <a:ln w="8415" cap="flat">
                <a:noFill/>
                <a:prstDash val="solid"/>
                <a:miter/>
              </a:ln>
            </p:spPr>
            <p:txBody>
              <a:bodyPr rtlCol="0" anchor="ctr"/>
              <a:lstStyle/>
              <a:p>
                <a:endParaRPr lang="en-US" dirty="0"/>
              </a:p>
            </p:txBody>
          </p:sp>
        </p:grpSp>
        <p:grpSp>
          <p:nvGrpSpPr>
            <p:cNvPr id="942" name="Group 941">
              <a:extLst>
                <a:ext uri="{FF2B5EF4-FFF2-40B4-BE49-F238E27FC236}">
                  <a16:creationId xmlns:a16="http://schemas.microsoft.com/office/drawing/2014/main" id="{72595D52-3434-FA44-3646-EE4D8E043703}"/>
                </a:ext>
              </a:extLst>
            </p:cNvPr>
            <p:cNvGrpSpPr/>
            <p:nvPr/>
          </p:nvGrpSpPr>
          <p:grpSpPr>
            <a:xfrm>
              <a:off x="5893814" y="1810438"/>
              <a:ext cx="3647714" cy="2927809"/>
              <a:chOff x="5893814" y="1810438"/>
              <a:chExt cx="3647714" cy="2927809"/>
            </a:xfrm>
          </p:grpSpPr>
          <p:grpSp>
            <p:nvGrpSpPr>
              <p:cNvPr id="1856" name="Group 1855">
                <a:extLst>
                  <a:ext uri="{FF2B5EF4-FFF2-40B4-BE49-F238E27FC236}">
                    <a16:creationId xmlns:a16="http://schemas.microsoft.com/office/drawing/2014/main" id="{46E8A8B5-B680-8CD2-A691-44EB6C406B8A}"/>
                  </a:ext>
                </a:extLst>
              </p:cNvPr>
              <p:cNvGrpSpPr/>
              <p:nvPr/>
            </p:nvGrpSpPr>
            <p:grpSpPr>
              <a:xfrm>
                <a:off x="5893814" y="1810438"/>
                <a:ext cx="3488349" cy="2489063"/>
                <a:chOff x="5893814" y="1810438"/>
                <a:chExt cx="3488349" cy="2489063"/>
              </a:xfrm>
            </p:grpSpPr>
            <p:sp>
              <p:nvSpPr>
                <p:cNvPr id="1859" name="Freeform 1858">
                  <a:extLst>
                    <a:ext uri="{FF2B5EF4-FFF2-40B4-BE49-F238E27FC236}">
                      <a16:creationId xmlns:a16="http://schemas.microsoft.com/office/drawing/2014/main" id="{438093E3-B646-1B0F-18C8-7BB701B808C8}"/>
                    </a:ext>
                  </a:extLst>
                </p:cNvPr>
                <p:cNvSpPr/>
                <p:nvPr/>
              </p:nvSpPr>
              <p:spPr>
                <a:xfrm>
                  <a:off x="8613614" y="3982516"/>
                  <a:ext cx="141504" cy="159426"/>
                </a:xfrm>
                <a:custGeom>
                  <a:avLst/>
                  <a:gdLst>
                    <a:gd name="connsiteX0" fmla="*/ 0 w 146317"/>
                    <a:gd name="connsiteY0" fmla="*/ 82400 h 164848"/>
                    <a:gd name="connsiteX1" fmla="*/ 59689 w 146317"/>
                    <a:gd name="connsiteY1" fmla="*/ 105931 h 164848"/>
                    <a:gd name="connsiteX2" fmla="*/ 73158 w 146317"/>
                    <a:gd name="connsiteY2" fmla="*/ 164783 h 164848"/>
                    <a:gd name="connsiteX3" fmla="*/ 146318 w 146317"/>
                    <a:gd name="connsiteY3" fmla="*/ 98087 h 164848"/>
                    <a:gd name="connsiteX4" fmla="*/ 116095 w 146317"/>
                    <a:gd name="connsiteY4" fmla="*/ 0 h 164848"/>
                    <a:gd name="connsiteX5" fmla="*/ 82756 w 146317"/>
                    <a:gd name="connsiteY5" fmla="*/ 49048 h 164848"/>
                    <a:gd name="connsiteX6" fmla="*/ 0 w 146317"/>
                    <a:gd name="connsiteY6" fmla="*/ 82400 h 16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17" h="164848">
                      <a:moveTo>
                        <a:pt x="0" y="82400"/>
                      </a:moveTo>
                      <a:cubicBezTo>
                        <a:pt x="0" y="100157"/>
                        <a:pt x="53880" y="88283"/>
                        <a:pt x="59689" y="105931"/>
                      </a:cubicBezTo>
                      <a:cubicBezTo>
                        <a:pt x="65414" y="123596"/>
                        <a:pt x="50007" y="166752"/>
                        <a:pt x="73158" y="164783"/>
                      </a:cubicBezTo>
                      <a:cubicBezTo>
                        <a:pt x="96227" y="162839"/>
                        <a:pt x="146318" y="149096"/>
                        <a:pt x="146318" y="98087"/>
                      </a:cubicBezTo>
                      <a:cubicBezTo>
                        <a:pt x="146318" y="47079"/>
                        <a:pt x="128133" y="0"/>
                        <a:pt x="116095" y="0"/>
                      </a:cubicBezTo>
                      <a:cubicBezTo>
                        <a:pt x="103971" y="0"/>
                        <a:pt x="96227" y="39243"/>
                        <a:pt x="82756" y="49048"/>
                      </a:cubicBezTo>
                      <a:cubicBezTo>
                        <a:pt x="69286" y="58844"/>
                        <a:pt x="0" y="60805"/>
                        <a:pt x="0" y="82400"/>
                      </a:cubicBezTo>
                      <a:close/>
                    </a:path>
                  </a:pathLst>
                </a:custGeom>
                <a:solidFill>
                  <a:srgbClr val="A7C233"/>
                </a:solidFill>
                <a:ln w="8415" cap="flat">
                  <a:noFill/>
                  <a:prstDash val="solid"/>
                  <a:miter/>
                </a:ln>
              </p:spPr>
              <p:txBody>
                <a:bodyPr rtlCol="0" anchor="ctr"/>
                <a:lstStyle/>
                <a:p>
                  <a:endParaRPr lang="en-US"/>
                </a:p>
              </p:txBody>
            </p:sp>
            <p:sp>
              <p:nvSpPr>
                <p:cNvPr id="1860" name="Freeform 1859">
                  <a:extLst>
                    <a:ext uri="{FF2B5EF4-FFF2-40B4-BE49-F238E27FC236}">
                      <a16:creationId xmlns:a16="http://schemas.microsoft.com/office/drawing/2014/main" id="{07E84835-DBBC-4541-0658-8E874EC3786E}"/>
                    </a:ext>
                  </a:extLst>
                </p:cNvPr>
                <p:cNvSpPr/>
                <p:nvPr/>
              </p:nvSpPr>
              <p:spPr>
                <a:xfrm>
                  <a:off x="8467671" y="3939129"/>
                  <a:ext cx="87275" cy="98038"/>
                </a:xfrm>
                <a:custGeom>
                  <a:avLst/>
                  <a:gdLst>
                    <a:gd name="connsiteX0" fmla="*/ 715 w 90243"/>
                    <a:gd name="connsiteY0" fmla="*/ 91933 h 101372"/>
                    <a:gd name="connsiteX1" fmla="*/ 75306 w 90243"/>
                    <a:gd name="connsiteY1" fmla="*/ 58598 h 101372"/>
                    <a:gd name="connsiteX2" fmla="*/ 75306 w 90243"/>
                    <a:gd name="connsiteY2" fmla="*/ 200 h 101372"/>
                    <a:gd name="connsiteX3" fmla="*/ 715 w 90243"/>
                    <a:gd name="connsiteY3" fmla="*/ 91933 h 101372"/>
                  </a:gdLst>
                  <a:ahLst/>
                  <a:cxnLst>
                    <a:cxn ang="0">
                      <a:pos x="connsiteX0" y="connsiteY0"/>
                    </a:cxn>
                    <a:cxn ang="0">
                      <a:pos x="connsiteX1" y="connsiteY1"/>
                    </a:cxn>
                    <a:cxn ang="0">
                      <a:pos x="connsiteX2" y="connsiteY2"/>
                    </a:cxn>
                    <a:cxn ang="0">
                      <a:pos x="connsiteX3" y="connsiteY3"/>
                    </a:cxn>
                  </a:cxnLst>
                  <a:rect l="l" t="t" r="r" b="b"/>
                  <a:pathLst>
                    <a:path w="90243" h="101372">
                      <a:moveTo>
                        <a:pt x="715" y="91933"/>
                      </a:moveTo>
                      <a:cubicBezTo>
                        <a:pt x="8124" y="118148"/>
                        <a:pt x="63267" y="84098"/>
                        <a:pt x="75306" y="58598"/>
                      </a:cubicBezTo>
                      <a:cubicBezTo>
                        <a:pt x="87344" y="33089"/>
                        <a:pt x="101825" y="4576"/>
                        <a:pt x="75306" y="200"/>
                      </a:cubicBezTo>
                      <a:cubicBezTo>
                        <a:pt x="48871" y="-4177"/>
                        <a:pt x="-6946" y="64480"/>
                        <a:pt x="715" y="91933"/>
                      </a:cubicBezTo>
                      <a:close/>
                    </a:path>
                  </a:pathLst>
                </a:custGeom>
                <a:solidFill>
                  <a:srgbClr val="A7C233"/>
                </a:solidFill>
                <a:ln w="8415" cap="flat">
                  <a:noFill/>
                  <a:prstDash val="solid"/>
                  <a:miter/>
                </a:ln>
              </p:spPr>
              <p:txBody>
                <a:bodyPr rtlCol="0" anchor="ctr"/>
                <a:lstStyle/>
                <a:p>
                  <a:endParaRPr lang="en-US"/>
                </a:p>
              </p:txBody>
            </p:sp>
            <p:sp>
              <p:nvSpPr>
                <p:cNvPr id="1861" name="Freeform 1860">
                  <a:extLst>
                    <a:ext uri="{FF2B5EF4-FFF2-40B4-BE49-F238E27FC236}">
                      <a16:creationId xmlns:a16="http://schemas.microsoft.com/office/drawing/2014/main" id="{1A53F29F-9FC4-3455-9F56-6433B8B7A2EA}"/>
                    </a:ext>
                  </a:extLst>
                </p:cNvPr>
                <p:cNvSpPr/>
                <p:nvPr/>
              </p:nvSpPr>
              <p:spPr>
                <a:xfrm>
                  <a:off x="8512645" y="3668739"/>
                  <a:ext cx="150556" cy="237906"/>
                </a:xfrm>
                <a:custGeom>
                  <a:avLst/>
                  <a:gdLst>
                    <a:gd name="connsiteX0" fmla="*/ 20637 w 155676"/>
                    <a:gd name="connsiteY0" fmla="*/ 765 h 245997"/>
                    <a:gd name="connsiteX1" fmla="*/ 5735 w 155676"/>
                    <a:gd name="connsiteY1" fmla="*/ 61570 h 245997"/>
                    <a:gd name="connsiteX2" fmla="*/ 29392 w 155676"/>
                    <a:gd name="connsiteY2" fmla="*/ 155744 h 245997"/>
                    <a:gd name="connsiteX3" fmla="*/ 45976 w 155676"/>
                    <a:gd name="connsiteY3" fmla="*/ 245987 h 245997"/>
                    <a:gd name="connsiteX4" fmla="*/ 94974 w 155676"/>
                    <a:gd name="connsiteY4" fmla="*/ 201324 h 245997"/>
                    <a:gd name="connsiteX5" fmla="*/ 148686 w 155676"/>
                    <a:gd name="connsiteY5" fmla="*/ 191057 h 245997"/>
                    <a:gd name="connsiteX6" fmla="*/ 127470 w 155676"/>
                    <a:gd name="connsiteY6" fmla="*/ 155752 h 245997"/>
                    <a:gd name="connsiteX7" fmla="*/ 62056 w 155676"/>
                    <a:gd name="connsiteY7" fmla="*/ 123604 h 245997"/>
                    <a:gd name="connsiteX8" fmla="*/ 72075 w 155676"/>
                    <a:gd name="connsiteY8" fmla="*/ 43930 h 245997"/>
                    <a:gd name="connsiteX9" fmla="*/ 20637 w 155676"/>
                    <a:gd name="connsiteY9" fmla="*/ 765 h 24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676" h="245997">
                      <a:moveTo>
                        <a:pt x="20637" y="765"/>
                      </a:moveTo>
                      <a:cubicBezTo>
                        <a:pt x="-9166" y="8685"/>
                        <a:pt x="22573" y="51774"/>
                        <a:pt x="5735" y="61570"/>
                      </a:cubicBezTo>
                      <a:cubicBezTo>
                        <a:pt x="-11102" y="71375"/>
                        <a:pt x="12891" y="143053"/>
                        <a:pt x="29392" y="155744"/>
                      </a:cubicBezTo>
                      <a:cubicBezTo>
                        <a:pt x="67697" y="185166"/>
                        <a:pt x="10" y="244077"/>
                        <a:pt x="45976" y="245987"/>
                      </a:cubicBezTo>
                      <a:cubicBezTo>
                        <a:pt x="64835" y="246762"/>
                        <a:pt x="66434" y="205238"/>
                        <a:pt x="94974" y="201324"/>
                      </a:cubicBezTo>
                      <a:cubicBezTo>
                        <a:pt x="123429" y="197411"/>
                        <a:pt x="137152" y="216565"/>
                        <a:pt x="148686" y="191057"/>
                      </a:cubicBezTo>
                      <a:cubicBezTo>
                        <a:pt x="160219" y="165548"/>
                        <a:pt x="160219" y="153791"/>
                        <a:pt x="127470" y="155752"/>
                      </a:cubicBezTo>
                      <a:cubicBezTo>
                        <a:pt x="94721" y="157713"/>
                        <a:pt x="52375" y="150290"/>
                        <a:pt x="62056" y="123604"/>
                      </a:cubicBezTo>
                      <a:cubicBezTo>
                        <a:pt x="71654" y="96892"/>
                        <a:pt x="74349" y="63556"/>
                        <a:pt x="72075" y="43930"/>
                      </a:cubicBezTo>
                      <a:cubicBezTo>
                        <a:pt x="69718" y="24305"/>
                        <a:pt x="42778" y="-5126"/>
                        <a:pt x="20637" y="765"/>
                      </a:cubicBezTo>
                      <a:close/>
                    </a:path>
                  </a:pathLst>
                </a:custGeom>
                <a:solidFill>
                  <a:srgbClr val="A7C233"/>
                </a:solidFill>
                <a:ln w="8415" cap="flat">
                  <a:noFill/>
                  <a:prstDash val="solid"/>
                  <a:miter/>
                </a:ln>
              </p:spPr>
              <p:txBody>
                <a:bodyPr rtlCol="0" anchor="ctr"/>
                <a:lstStyle/>
                <a:p>
                  <a:endParaRPr lang="en-US"/>
                </a:p>
              </p:txBody>
            </p:sp>
            <p:sp>
              <p:nvSpPr>
                <p:cNvPr id="1862" name="Freeform 1861">
                  <a:extLst>
                    <a:ext uri="{FF2B5EF4-FFF2-40B4-BE49-F238E27FC236}">
                      <a16:creationId xmlns:a16="http://schemas.microsoft.com/office/drawing/2014/main" id="{A5BE87B4-D31A-BC53-5A68-E7B28E3912AE}"/>
                    </a:ext>
                  </a:extLst>
                </p:cNvPr>
                <p:cNvSpPr/>
                <p:nvPr/>
              </p:nvSpPr>
              <p:spPr>
                <a:xfrm>
                  <a:off x="8596093" y="3919966"/>
                  <a:ext cx="79915" cy="101639"/>
                </a:xfrm>
                <a:custGeom>
                  <a:avLst/>
                  <a:gdLst>
                    <a:gd name="connsiteX0" fmla="*/ 8857 w 82633"/>
                    <a:gd name="connsiteY0" fmla="*/ 9747 h 105096"/>
                    <a:gd name="connsiteX1" fmla="*/ 7678 w 82633"/>
                    <a:gd name="connsiteY1" fmla="*/ 54873 h 105096"/>
                    <a:gd name="connsiteX2" fmla="*/ 33523 w 82633"/>
                    <a:gd name="connsiteY2" fmla="*/ 64678 h 105096"/>
                    <a:gd name="connsiteX3" fmla="*/ 68124 w 82633"/>
                    <a:gd name="connsiteY3" fmla="*/ 96060 h 105096"/>
                    <a:gd name="connsiteX4" fmla="*/ 43121 w 82633"/>
                    <a:gd name="connsiteY4" fmla="*/ 29365 h 105096"/>
                    <a:gd name="connsiteX5" fmla="*/ 51119 w 82633"/>
                    <a:gd name="connsiteY5" fmla="*/ 9739 h 105096"/>
                    <a:gd name="connsiteX6" fmla="*/ 8857 w 82633"/>
                    <a:gd name="connsiteY6" fmla="*/ 9747 h 105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633" h="105096">
                      <a:moveTo>
                        <a:pt x="8857" y="9747"/>
                      </a:moveTo>
                      <a:cubicBezTo>
                        <a:pt x="-488" y="27008"/>
                        <a:pt x="-4697" y="48991"/>
                        <a:pt x="7678" y="54873"/>
                      </a:cubicBezTo>
                      <a:cubicBezTo>
                        <a:pt x="20054" y="60764"/>
                        <a:pt x="31587" y="54873"/>
                        <a:pt x="33523" y="64678"/>
                      </a:cubicBezTo>
                      <a:cubicBezTo>
                        <a:pt x="35460" y="74482"/>
                        <a:pt x="27715" y="125482"/>
                        <a:pt x="68124" y="96060"/>
                      </a:cubicBezTo>
                      <a:cubicBezTo>
                        <a:pt x="108535" y="66630"/>
                        <a:pt x="52718" y="35256"/>
                        <a:pt x="43121" y="29365"/>
                      </a:cubicBezTo>
                      <a:cubicBezTo>
                        <a:pt x="33523" y="23473"/>
                        <a:pt x="62905" y="17591"/>
                        <a:pt x="51119" y="9739"/>
                      </a:cubicBezTo>
                      <a:cubicBezTo>
                        <a:pt x="39333" y="1904"/>
                        <a:pt x="18286" y="-7564"/>
                        <a:pt x="8857" y="9747"/>
                      </a:cubicBezTo>
                      <a:close/>
                    </a:path>
                  </a:pathLst>
                </a:custGeom>
                <a:solidFill>
                  <a:srgbClr val="A7C233"/>
                </a:solidFill>
                <a:ln w="8415" cap="flat">
                  <a:noFill/>
                  <a:prstDash val="solid"/>
                  <a:miter/>
                </a:ln>
              </p:spPr>
              <p:txBody>
                <a:bodyPr rtlCol="0" anchor="ctr"/>
                <a:lstStyle/>
                <a:p>
                  <a:endParaRPr lang="en-US"/>
                </a:p>
              </p:txBody>
            </p:sp>
            <p:sp>
              <p:nvSpPr>
                <p:cNvPr id="1863" name="Freeform 1862">
                  <a:extLst>
                    <a:ext uri="{FF2B5EF4-FFF2-40B4-BE49-F238E27FC236}">
                      <a16:creationId xmlns:a16="http://schemas.microsoft.com/office/drawing/2014/main" id="{C7F26EDD-5F79-5011-A9A0-6D1B0100BD80}"/>
                    </a:ext>
                  </a:extLst>
                </p:cNvPr>
                <p:cNvSpPr/>
                <p:nvPr/>
              </p:nvSpPr>
              <p:spPr>
                <a:xfrm>
                  <a:off x="8681301" y="3904731"/>
                  <a:ext cx="60764" cy="83500"/>
                </a:xfrm>
                <a:custGeom>
                  <a:avLst/>
                  <a:gdLst>
                    <a:gd name="connsiteX0" fmla="*/ 18576 w 62831"/>
                    <a:gd name="connsiteY0" fmla="*/ 86255 h 86340"/>
                    <a:gd name="connsiteX1" fmla="*/ 4348 w 62831"/>
                    <a:gd name="connsiteY1" fmla="*/ 47087 h 86340"/>
                    <a:gd name="connsiteX2" fmla="*/ 4348 w 62831"/>
                    <a:gd name="connsiteY2" fmla="*/ 3922 h 86340"/>
                    <a:gd name="connsiteX3" fmla="*/ 61427 w 62831"/>
                    <a:gd name="connsiteY3" fmla="*/ 45101 h 86340"/>
                    <a:gd name="connsiteX4" fmla="*/ 31709 w 62831"/>
                    <a:gd name="connsiteY4" fmla="*/ 68321 h 86340"/>
                    <a:gd name="connsiteX5" fmla="*/ 18576 w 62831"/>
                    <a:gd name="connsiteY5" fmla="*/ 86255 h 86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831" h="86340">
                      <a:moveTo>
                        <a:pt x="18576" y="86255"/>
                      </a:moveTo>
                      <a:cubicBezTo>
                        <a:pt x="8473" y="88056"/>
                        <a:pt x="-7859" y="60805"/>
                        <a:pt x="4348" y="47087"/>
                      </a:cubicBezTo>
                      <a:cubicBezTo>
                        <a:pt x="16640" y="33344"/>
                        <a:pt x="5611" y="21579"/>
                        <a:pt x="4348" y="3922"/>
                      </a:cubicBezTo>
                      <a:cubicBezTo>
                        <a:pt x="3169" y="-13742"/>
                        <a:pt x="73551" y="33303"/>
                        <a:pt x="61427" y="45101"/>
                      </a:cubicBezTo>
                      <a:cubicBezTo>
                        <a:pt x="49305" y="56901"/>
                        <a:pt x="39117" y="62068"/>
                        <a:pt x="31709" y="68321"/>
                      </a:cubicBezTo>
                      <a:cubicBezTo>
                        <a:pt x="24300" y="74540"/>
                        <a:pt x="23964" y="85287"/>
                        <a:pt x="18576" y="86255"/>
                      </a:cubicBezTo>
                      <a:close/>
                    </a:path>
                  </a:pathLst>
                </a:custGeom>
                <a:solidFill>
                  <a:srgbClr val="A7C233"/>
                </a:solidFill>
                <a:ln w="8415" cap="flat">
                  <a:noFill/>
                  <a:prstDash val="solid"/>
                  <a:miter/>
                </a:ln>
              </p:spPr>
              <p:txBody>
                <a:bodyPr rtlCol="0" anchor="ctr"/>
                <a:lstStyle/>
                <a:p>
                  <a:endParaRPr lang="en-US"/>
                </a:p>
              </p:txBody>
            </p:sp>
            <p:sp>
              <p:nvSpPr>
                <p:cNvPr id="1864" name="Freeform 1863">
                  <a:extLst>
                    <a:ext uri="{FF2B5EF4-FFF2-40B4-BE49-F238E27FC236}">
                      <a16:creationId xmlns:a16="http://schemas.microsoft.com/office/drawing/2014/main" id="{55E6CF29-5D5B-488D-AA80-BCE16866C855}"/>
                    </a:ext>
                  </a:extLst>
                </p:cNvPr>
                <p:cNvSpPr/>
                <p:nvPr/>
              </p:nvSpPr>
              <p:spPr>
                <a:xfrm>
                  <a:off x="7089444" y="4152893"/>
                  <a:ext cx="44466" cy="64304"/>
                </a:xfrm>
                <a:custGeom>
                  <a:avLst/>
                  <a:gdLst>
                    <a:gd name="connsiteX0" fmla="*/ 36209 w 45978"/>
                    <a:gd name="connsiteY0" fmla="*/ 622 h 66491"/>
                    <a:gd name="connsiteX1" fmla="*/ 0 w 45978"/>
                    <a:gd name="connsiteY1" fmla="*/ 47145 h 66491"/>
                    <a:gd name="connsiteX2" fmla="*/ 36209 w 45978"/>
                    <a:gd name="connsiteY2" fmla="*/ 66417 h 66491"/>
                    <a:gd name="connsiteX3" fmla="*/ 36209 w 45978"/>
                    <a:gd name="connsiteY3" fmla="*/ 622 h 66491"/>
                  </a:gdLst>
                  <a:ahLst/>
                  <a:cxnLst>
                    <a:cxn ang="0">
                      <a:pos x="connsiteX0" y="connsiteY0"/>
                    </a:cxn>
                    <a:cxn ang="0">
                      <a:pos x="connsiteX1" y="connsiteY1"/>
                    </a:cxn>
                    <a:cxn ang="0">
                      <a:pos x="connsiteX2" y="connsiteY2"/>
                    </a:cxn>
                    <a:cxn ang="0">
                      <a:pos x="connsiteX3" y="connsiteY3"/>
                    </a:cxn>
                  </a:cxnLst>
                  <a:rect l="l" t="t" r="r" b="b"/>
                  <a:pathLst>
                    <a:path w="45978" h="66491">
                      <a:moveTo>
                        <a:pt x="36209" y="622"/>
                      </a:moveTo>
                      <a:cubicBezTo>
                        <a:pt x="24600" y="-5303"/>
                        <a:pt x="0" y="32711"/>
                        <a:pt x="0" y="47145"/>
                      </a:cubicBezTo>
                      <a:cubicBezTo>
                        <a:pt x="0" y="61595"/>
                        <a:pt x="24389" y="67216"/>
                        <a:pt x="36209" y="66417"/>
                      </a:cubicBezTo>
                      <a:cubicBezTo>
                        <a:pt x="48029" y="65617"/>
                        <a:pt x="50387" y="7868"/>
                        <a:pt x="36209" y="622"/>
                      </a:cubicBezTo>
                      <a:close/>
                    </a:path>
                  </a:pathLst>
                </a:custGeom>
                <a:solidFill>
                  <a:srgbClr val="A7C233"/>
                </a:solidFill>
                <a:ln w="8415" cap="flat">
                  <a:noFill/>
                  <a:prstDash val="solid"/>
                  <a:miter/>
                </a:ln>
              </p:spPr>
              <p:txBody>
                <a:bodyPr rtlCol="0" anchor="ctr"/>
                <a:lstStyle/>
                <a:p>
                  <a:endParaRPr lang="en-US"/>
                </a:p>
              </p:txBody>
            </p:sp>
            <p:sp>
              <p:nvSpPr>
                <p:cNvPr id="1865" name="Freeform 1864">
                  <a:extLst>
                    <a:ext uri="{FF2B5EF4-FFF2-40B4-BE49-F238E27FC236}">
                      <a16:creationId xmlns:a16="http://schemas.microsoft.com/office/drawing/2014/main" id="{15C0AB0A-A0CA-8550-8AA9-BACBB51F3CFA}"/>
                    </a:ext>
                  </a:extLst>
                </p:cNvPr>
                <p:cNvSpPr/>
                <p:nvPr/>
              </p:nvSpPr>
              <p:spPr>
                <a:xfrm>
                  <a:off x="7336978" y="4026139"/>
                  <a:ext cx="69371" cy="121691"/>
                </a:xfrm>
                <a:custGeom>
                  <a:avLst/>
                  <a:gdLst>
                    <a:gd name="connsiteX0" fmla="*/ 16453 w 71730"/>
                    <a:gd name="connsiteY0" fmla="*/ 104 h 125830"/>
                    <a:gd name="connsiteX1" fmla="*/ 3067 w 71730"/>
                    <a:gd name="connsiteY1" fmla="*/ 61894 h 125830"/>
                    <a:gd name="connsiteX2" fmla="*/ 9760 w 71730"/>
                    <a:gd name="connsiteY2" fmla="*/ 122067 h 125830"/>
                    <a:gd name="connsiteX3" fmla="*/ 71570 w 71730"/>
                    <a:gd name="connsiteY3" fmla="*/ 95582 h 125830"/>
                    <a:gd name="connsiteX4" fmla="*/ 16453 w 71730"/>
                    <a:gd name="connsiteY4" fmla="*/ 104 h 125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730" h="125830">
                      <a:moveTo>
                        <a:pt x="16453" y="104"/>
                      </a:moveTo>
                      <a:cubicBezTo>
                        <a:pt x="4700" y="2780"/>
                        <a:pt x="3067" y="41822"/>
                        <a:pt x="3067" y="61894"/>
                      </a:cubicBezTo>
                      <a:cubicBezTo>
                        <a:pt x="3067" y="81940"/>
                        <a:pt x="-7170" y="112431"/>
                        <a:pt x="9760" y="122067"/>
                      </a:cubicBezTo>
                      <a:cubicBezTo>
                        <a:pt x="26690" y="131686"/>
                        <a:pt x="68413" y="122867"/>
                        <a:pt x="71570" y="95582"/>
                      </a:cubicBezTo>
                      <a:cubicBezTo>
                        <a:pt x="74719" y="68306"/>
                        <a:pt x="30630" y="-3094"/>
                        <a:pt x="16453" y="104"/>
                      </a:cubicBezTo>
                      <a:close/>
                    </a:path>
                  </a:pathLst>
                </a:custGeom>
                <a:solidFill>
                  <a:srgbClr val="A7C233"/>
                </a:solidFill>
                <a:ln w="8415" cap="flat">
                  <a:noFill/>
                  <a:prstDash val="solid"/>
                  <a:miter/>
                </a:ln>
              </p:spPr>
              <p:txBody>
                <a:bodyPr rtlCol="0" anchor="ctr"/>
                <a:lstStyle/>
                <a:p>
                  <a:endParaRPr lang="en-US"/>
                </a:p>
              </p:txBody>
            </p:sp>
            <p:sp>
              <p:nvSpPr>
                <p:cNvPr id="1866" name="Freeform 1865">
                  <a:extLst>
                    <a:ext uri="{FF2B5EF4-FFF2-40B4-BE49-F238E27FC236}">
                      <a16:creationId xmlns:a16="http://schemas.microsoft.com/office/drawing/2014/main" id="{D453964D-3C8B-BE29-CAFE-A0A479FA595A}"/>
                    </a:ext>
                  </a:extLst>
                </p:cNvPr>
                <p:cNvSpPr/>
                <p:nvPr/>
              </p:nvSpPr>
              <p:spPr>
                <a:xfrm>
                  <a:off x="8185288" y="3667822"/>
                  <a:ext cx="65393" cy="63719"/>
                </a:xfrm>
                <a:custGeom>
                  <a:avLst/>
                  <a:gdLst>
                    <a:gd name="connsiteX0" fmla="*/ 67114 w 67617"/>
                    <a:gd name="connsiteY0" fmla="*/ 4499 h 65886"/>
                    <a:gd name="connsiteX1" fmla="*/ 20103 w 67617"/>
                    <a:gd name="connsiteY1" fmla="*/ 65792 h 65886"/>
                    <a:gd name="connsiteX2" fmla="*/ 2130 w 67617"/>
                    <a:gd name="connsiteY2" fmla="*/ 10146 h 65886"/>
                    <a:gd name="connsiteX3" fmla="*/ 67114 w 67617"/>
                    <a:gd name="connsiteY3" fmla="*/ 4499 h 65886"/>
                  </a:gdLst>
                  <a:ahLst/>
                  <a:cxnLst>
                    <a:cxn ang="0">
                      <a:pos x="connsiteX0" y="connsiteY0"/>
                    </a:cxn>
                    <a:cxn ang="0">
                      <a:pos x="connsiteX1" y="connsiteY1"/>
                    </a:cxn>
                    <a:cxn ang="0">
                      <a:pos x="connsiteX2" y="connsiteY2"/>
                    </a:cxn>
                    <a:cxn ang="0">
                      <a:pos x="connsiteX3" y="connsiteY3"/>
                    </a:cxn>
                  </a:cxnLst>
                  <a:rect l="l" t="t" r="r" b="b"/>
                  <a:pathLst>
                    <a:path w="67617" h="65886">
                      <a:moveTo>
                        <a:pt x="67114" y="4499"/>
                      </a:moveTo>
                      <a:cubicBezTo>
                        <a:pt x="71846" y="7479"/>
                        <a:pt x="42211" y="68612"/>
                        <a:pt x="20103" y="65792"/>
                      </a:cubicBezTo>
                      <a:cubicBezTo>
                        <a:pt x="-2021" y="62965"/>
                        <a:pt x="-2021" y="18588"/>
                        <a:pt x="2130" y="10146"/>
                      </a:cubicBezTo>
                      <a:cubicBezTo>
                        <a:pt x="6280" y="1672"/>
                        <a:pt x="52600" y="-4666"/>
                        <a:pt x="67114" y="4499"/>
                      </a:cubicBezTo>
                      <a:close/>
                    </a:path>
                  </a:pathLst>
                </a:custGeom>
                <a:solidFill>
                  <a:srgbClr val="A7C233"/>
                </a:solidFill>
                <a:ln w="8415" cap="flat">
                  <a:noFill/>
                  <a:prstDash val="solid"/>
                  <a:miter/>
                </a:ln>
              </p:spPr>
              <p:txBody>
                <a:bodyPr rtlCol="0" anchor="ctr"/>
                <a:lstStyle/>
                <a:p>
                  <a:endParaRPr lang="en-US"/>
                </a:p>
              </p:txBody>
            </p:sp>
            <p:sp>
              <p:nvSpPr>
                <p:cNvPr id="1867" name="Freeform 1866">
                  <a:extLst>
                    <a:ext uri="{FF2B5EF4-FFF2-40B4-BE49-F238E27FC236}">
                      <a16:creationId xmlns:a16="http://schemas.microsoft.com/office/drawing/2014/main" id="{865B145D-BA57-5B61-DEEA-DA9567AA7711}"/>
                    </a:ext>
                  </a:extLst>
                </p:cNvPr>
                <p:cNvSpPr/>
                <p:nvPr/>
              </p:nvSpPr>
              <p:spPr>
                <a:xfrm>
                  <a:off x="8504531" y="3482677"/>
                  <a:ext cx="62528" cy="109724"/>
                </a:xfrm>
                <a:custGeom>
                  <a:avLst/>
                  <a:gdLst>
                    <a:gd name="connsiteX0" fmla="*/ 47380 w 64655"/>
                    <a:gd name="connsiteY0" fmla="*/ 112111 h 113456"/>
                    <a:gd name="connsiteX1" fmla="*/ 1750 w 64655"/>
                    <a:gd name="connsiteY1" fmla="*/ 81115 h 113456"/>
                    <a:gd name="connsiteX2" fmla="*/ 7306 w 64655"/>
                    <a:gd name="connsiteY2" fmla="*/ 33212 h 113456"/>
                    <a:gd name="connsiteX3" fmla="*/ 56388 w 64655"/>
                    <a:gd name="connsiteY3" fmla="*/ 5734 h 113456"/>
                    <a:gd name="connsiteX4" fmla="*/ 59166 w 64655"/>
                    <a:gd name="connsiteY4" fmla="*/ 62095 h 113456"/>
                    <a:gd name="connsiteX5" fmla="*/ 47380 w 64655"/>
                    <a:gd name="connsiteY5" fmla="*/ 112111 h 11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55" h="113456">
                      <a:moveTo>
                        <a:pt x="47380" y="112111"/>
                      </a:moveTo>
                      <a:cubicBezTo>
                        <a:pt x="34078" y="119820"/>
                        <a:pt x="6633" y="92384"/>
                        <a:pt x="1750" y="81115"/>
                      </a:cubicBezTo>
                      <a:cubicBezTo>
                        <a:pt x="-3049" y="69838"/>
                        <a:pt x="3097" y="40963"/>
                        <a:pt x="7306" y="33212"/>
                      </a:cubicBezTo>
                      <a:cubicBezTo>
                        <a:pt x="11431" y="25452"/>
                        <a:pt x="47380" y="-14700"/>
                        <a:pt x="56388" y="5734"/>
                      </a:cubicBezTo>
                      <a:cubicBezTo>
                        <a:pt x="65396" y="26151"/>
                        <a:pt x="68089" y="51516"/>
                        <a:pt x="59166" y="62095"/>
                      </a:cubicBezTo>
                      <a:cubicBezTo>
                        <a:pt x="50157" y="72648"/>
                        <a:pt x="68089" y="100135"/>
                        <a:pt x="47380" y="112111"/>
                      </a:cubicBezTo>
                      <a:close/>
                    </a:path>
                  </a:pathLst>
                </a:custGeom>
                <a:solidFill>
                  <a:srgbClr val="A7C233"/>
                </a:solidFill>
                <a:ln w="8415" cap="flat">
                  <a:noFill/>
                  <a:prstDash val="solid"/>
                  <a:miter/>
                </a:ln>
              </p:spPr>
              <p:txBody>
                <a:bodyPr rtlCol="0" anchor="ctr"/>
                <a:lstStyle/>
                <a:p>
                  <a:endParaRPr lang="en-US"/>
                </a:p>
              </p:txBody>
            </p:sp>
            <p:sp>
              <p:nvSpPr>
                <p:cNvPr id="1868" name="Freeform 1867">
                  <a:extLst>
                    <a:ext uri="{FF2B5EF4-FFF2-40B4-BE49-F238E27FC236}">
                      <a16:creationId xmlns:a16="http://schemas.microsoft.com/office/drawing/2014/main" id="{28F1492B-A90F-10F8-6748-E5E8039DF9EF}"/>
                    </a:ext>
                  </a:extLst>
                </p:cNvPr>
                <p:cNvSpPr/>
                <p:nvPr/>
              </p:nvSpPr>
              <p:spPr>
                <a:xfrm>
                  <a:off x="8820461" y="2715024"/>
                  <a:ext cx="122339" cy="128726"/>
                </a:xfrm>
                <a:custGeom>
                  <a:avLst/>
                  <a:gdLst>
                    <a:gd name="connsiteX0" fmla="*/ 2059 w 126500"/>
                    <a:gd name="connsiteY0" fmla="*/ 130130 h 133104"/>
                    <a:gd name="connsiteX1" fmla="*/ 51477 w 126500"/>
                    <a:gd name="connsiteY1" fmla="*/ 114519 h 133104"/>
                    <a:gd name="connsiteX2" fmla="*/ 87004 w 126500"/>
                    <a:gd name="connsiteY2" fmla="*/ 132049 h 133104"/>
                    <a:gd name="connsiteX3" fmla="*/ 126152 w 126500"/>
                    <a:gd name="connsiteY3" fmla="*/ 93100 h 133104"/>
                    <a:gd name="connsiteX4" fmla="*/ 98285 w 126500"/>
                    <a:gd name="connsiteY4" fmla="*/ 82387 h 133104"/>
                    <a:gd name="connsiteX5" fmla="*/ 103589 w 126500"/>
                    <a:gd name="connsiteY5" fmla="*/ 59268 h 133104"/>
                    <a:gd name="connsiteX6" fmla="*/ 104430 w 126500"/>
                    <a:gd name="connsiteY6" fmla="*/ 30200 h 133104"/>
                    <a:gd name="connsiteX7" fmla="*/ 64863 w 126500"/>
                    <a:gd name="connsiteY7" fmla="*/ 265 h 133104"/>
                    <a:gd name="connsiteX8" fmla="*/ 48615 w 126500"/>
                    <a:gd name="connsiteY8" fmla="*/ 37842 h 133104"/>
                    <a:gd name="connsiteX9" fmla="*/ 20411 w 126500"/>
                    <a:gd name="connsiteY9" fmla="*/ 88581 h 133104"/>
                    <a:gd name="connsiteX10" fmla="*/ 2059 w 126500"/>
                    <a:gd name="connsiteY10" fmla="*/ 130130 h 133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500" h="133104">
                      <a:moveTo>
                        <a:pt x="2059" y="130130"/>
                      </a:moveTo>
                      <a:cubicBezTo>
                        <a:pt x="9299" y="143469"/>
                        <a:pt x="41122" y="107188"/>
                        <a:pt x="51477" y="114519"/>
                      </a:cubicBezTo>
                      <a:cubicBezTo>
                        <a:pt x="61748" y="121849"/>
                        <a:pt x="72103" y="136753"/>
                        <a:pt x="87004" y="132049"/>
                      </a:cubicBezTo>
                      <a:cubicBezTo>
                        <a:pt x="101990" y="127336"/>
                        <a:pt x="129940" y="100388"/>
                        <a:pt x="126152" y="93100"/>
                      </a:cubicBezTo>
                      <a:cubicBezTo>
                        <a:pt x="122279" y="85812"/>
                        <a:pt x="98285" y="89650"/>
                        <a:pt x="98285" y="82387"/>
                      </a:cubicBezTo>
                      <a:cubicBezTo>
                        <a:pt x="98285" y="75116"/>
                        <a:pt x="99043" y="61894"/>
                        <a:pt x="103589" y="59268"/>
                      </a:cubicBezTo>
                      <a:cubicBezTo>
                        <a:pt x="108135" y="56659"/>
                        <a:pt x="110829" y="36184"/>
                        <a:pt x="104430" y="30200"/>
                      </a:cubicBezTo>
                      <a:cubicBezTo>
                        <a:pt x="97949" y="24216"/>
                        <a:pt x="77659" y="-2959"/>
                        <a:pt x="64863" y="265"/>
                      </a:cubicBezTo>
                      <a:cubicBezTo>
                        <a:pt x="51982" y="3505"/>
                        <a:pt x="53245" y="18047"/>
                        <a:pt x="48615" y="37842"/>
                      </a:cubicBezTo>
                      <a:cubicBezTo>
                        <a:pt x="43984" y="57652"/>
                        <a:pt x="36070" y="78751"/>
                        <a:pt x="20411" y="88581"/>
                      </a:cubicBezTo>
                      <a:cubicBezTo>
                        <a:pt x="4837" y="98427"/>
                        <a:pt x="-4339" y="118213"/>
                        <a:pt x="2059" y="130130"/>
                      </a:cubicBezTo>
                      <a:close/>
                    </a:path>
                  </a:pathLst>
                </a:custGeom>
                <a:solidFill>
                  <a:srgbClr val="A7C233"/>
                </a:solidFill>
                <a:ln w="8415" cap="flat">
                  <a:noFill/>
                  <a:prstDash val="solid"/>
                  <a:miter/>
                </a:ln>
              </p:spPr>
              <p:txBody>
                <a:bodyPr rtlCol="0" anchor="ctr"/>
                <a:lstStyle/>
                <a:p>
                  <a:endParaRPr lang="en-US"/>
                </a:p>
              </p:txBody>
            </p:sp>
            <p:sp>
              <p:nvSpPr>
                <p:cNvPr id="1869" name="Freeform 1868">
                  <a:extLst>
                    <a:ext uri="{FF2B5EF4-FFF2-40B4-BE49-F238E27FC236}">
                      <a16:creationId xmlns:a16="http://schemas.microsoft.com/office/drawing/2014/main" id="{0F6C745A-979D-8F2A-C64D-323A8C53D3C5}"/>
                    </a:ext>
                  </a:extLst>
                </p:cNvPr>
                <p:cNvSpPr/>
                <p:nvPr/>
              </p:nvSpPr>
              <p:spPr>
                <a:xfrm>
                  <a:off x="8716274" y="2860898"/>
                  <a:ext cx="248463" cy="321749"/>
                </a:xfrm>
                <a:custGeom>
                  <a:avLst/>
                  <a:gdLst>
                    <a:gd name="connsiteX0" fmla="*/ 148600 w 256913"/>
                    <a:gd name="connsiteY0" fmla="*/ 7462 h 332692"/>
                    <a:gd name="connsiteX1" fmla="*/ 144559 w 256913"/>
                    <a:gd name="connsiteY1" fmla="*/ 15365 h 332692"/>
                    <a:gd name="connsiteX2" fmla="*/ 158871 w 256913"/>
                    <a:gd name="connsiteY2" fmla="*/ 97942 h 332692"/>
                    <a:gd name="connsiteX3" fmla="*/ 97582 w 256913"/>
                    <a:gd name="connsiteY3" fmla="*/ 172094 h 332692"/>
                    <a:gd name="connsiteX4" fmla="*/ 25686 w 256913"/>
                    <a:gd name="connsiteY4" fmla="*/ 203477 h 332692"/>
                    <a:gd name="connsiteX5" fmla="*/ 16593 w 256913"/>
                    <a:gd name="connsiteY5" fmla="*/ 241079 h 332692"/>
                    <a:gd name="connsiteX6" fmla="*/ 9 w 256913"/>
                    <a:gd name="connsiteY6" fmla="*/ 271098 h 332692"/>
                    <a:gd name="connsiteX7" fmla="*/ 45639 w 256913"/>
                    <a:gd name="connsiteY7" fmla="*/ 329976 h 332692"/>
                    <a:gd name="connsiteX8" fmla="*/ 69801 w 256913"/>
                    <a:gd name="connsiteY8" fmla="*/ 300924 h 332692"/>
                    <a:gd name="connsiteX9" fmla="*/ 45891 w 256913"/>
                    <a:gd name="connsiteY9" fmla="*/ 267050 h 332692"/>
                    <a:gd name="connsiteX10" fmla="*/ 76115 w 256913"/>
                    <a:gd name="connsiteY10" fmla="*/ 235213 h 332692"/>
                    <a:gd name="connsiteX11" fmla="*/ 80071 w 256913"/>
                    <a:gd name="connsiteY11" fmla="*/ 271898 h 332692"/>
                    <a:gd name="connsiteX12" fmla="*/ 122333 w 256913"/>
                    <a:gd name="connsiteY12" fmla="*/ 254527 h 332692"/>
                    <a:gd name="connsiteX13" fmla="*/ 94635 w 256913"/>
                    <a:gd name="connsiteY13" fmla="*/ 229002 h 332692"/>
                    <a:gd name="connsiteX14" fmla="*/ 131510 w 256913"/>
                    <a:gd name="connsiteY14" fmla="*/ 234018 h 332692"/>
                    <a:gd name="connsiteX15" fmla="*/ 175624 w 256913"/>
                    <a:gd name="connsiteY15" fmla="*/ 222690 h 332692"/>
                    <a:gd name="connsiteX16" fmla="*/ 237754 w 256913"/>
                    <a:gd name="connsiteY16" fmla="*/ 191156 h 332692"/>
                    <a:gd name="connsiteX17" fmla="*/ 148600 w 256913"/>
                    <a:gd name="connsiteY17" fmla="*/ 7462 h 33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6913" h="332692">
                      <a:moveTo>
                        <a:pt x="148600" y="7462"/>
                      </a:moveTo>
                      <a:cubicBezTo>
                        <a:pt x="146916" y="9440"/>
                        <a:pt x="145485" y="12041"/>
                        <a:pt x="144559" y="15365"/>
                      </a:cubicBezTo>
                      <a:cubicBezTo>
                        <a:pt x="135299" y="46251"/>
                        <a:pt x="158786" y="68713"/>
                        <a:pt x="158871" y="97942"/>
                      </a:cubicBezTo>
                      <a:cubicBezTo>
                        <a:pt x="159039" y="134349"/>
                        <a:pt x="128479" y="159091"/>
                        <a:pt x="97582" y="172094"/>
                      </a:cubicBezTo>
                      <a:cubicBezTo>
                        <a:pt x="75189" y="181520"/>
                        <a:pt x="41765" y="182715"/>
                        <a:pt x="25686" y="203477"/>
                      </a:cubicBezTo>
                      <a:cubicBezTo>
                        <a:pt x="13816" y="218760"/>
                        <a:pt x="21982" y="226469"/>
                        <a:pt x="16593" y="241079"/>
                      </a:cubicBezTo>
                      <a:cubicBezTo>
                        <a:pt x="12805" y="251548"/>
                        <a:pt x="430" y="259131"/>
                        <a:pt x="9" y="271098"/>
                      </a:cubicBezTo>
                      <a:cubicBezTo>
                        <a:pt x="-580" y="289243"/>
                        <a:pt x="28548" y="325002"/>
                        <a:pt x="45639" y="329976"/>
                      </a:cubicBezTo>
                      <a:cubicBezTo>
                        <a:pt x="76619" y="339006"/>
                        <a:pt x="75862" y="324556"/>
                        <a:pt x="69801" y="300924"/>
                      </a:cubicBezTo>
                      <a:cubicBezTo>
                        <a:pt x="66264" y="287459"/>
                        <a:pt x="46059" y="281694"/>
                        <a:pt x="45891" y="267050"/>
                      </a:cubicBezTo>
                      <a:cubicBezTo>
                        <a:pt x="45807" y="253703"/>
                        <a:pt x="76619" y="237898"/>
                        <a:pt x="76115" y="235213"/>
                      </a:cubicBezTo>
                      <a:cubicBezTo>
                        <a:pt x="76535" y="239370"/>
                        <a:pt x="67864" y="260629"/>
                        <a:pt x="80071" y="271898"/>
                      </a:cubicBezTo>
                      <a:cubicBezTo>
                        <a:pt x="93205" y="283991"/>
                        <a:pt x="123764" y="273371"/>
                        <a:pt x="122333" y="254527"/>
                      </a:cubicBezTo>
                      <a:cubicBezTo>
                        <a:pt x="121408" y="242005"/>
                        <a:pt x="94047" y="238007"/>
                        <a:pt x="94635" y="229002"/>
                      </a:cubicBezTo>
                      <a:cubicBezTo>
                        <a:pt x="95814" y="213693"/>
                        <a:pt x="125533" y="233286"/>
                        <a:pt x="131510" y="234018"/>
                      </a:cubicBezTo>
                      <a:cubicBezTo>
                        <a:pt x="156429" y="237022"/>
                        <a:pt x="153820" y="239867"/>
                        <a:pt x="175624" y="222690"/>
                      </a:cubicBezTo>
                      <a:cubicBezTo>
                        <a:pt x="195323" y="207163"/>
                        <a:pt x="219738" y="205412"/>
                        <a:pt x="237754" y="191156"/>
                      </a:cubicBezTo>
                      <a:cubicBezTo>
                        <a:pt x="301737" y="140686"/>
                        <a:pt x="188252" y="-38480"/>
                        <a:pt x="148600" y="7462"/>
                      </a:cubicBezTo>
                      <a:close/>
                    </a:path>
                  </a:pathLst>
                </a:custGeom>
                <a:solidFill>
                  <a:srgbClr val="A7C233"/>
                </a:solidFill>
                <a:ln w="8415" cap="flat">
                  <a:noFill/>
                  <a:prstDash val="solid"/>
                  <a:miter/>
                </a:ln>
              </p:spPr>
              <p:txBody>
                <a:bodyPr rtlCol="0" anchor="ctr"/>
                <a:lstStyle/>
                <a:p>
                  <a:endParaRPr lang="en-US"/>
                </a:p>
              </p:txBody>
            </p:sp>
            <p:sp>
              <p:nvSpPr>
                <p:cNvPr id="1870" name="Freeform 1869">
                  <a:extLst>
                    <a:ext uri="{FF2B5EF4-FFF2-40B4-BE49-F238E27FC236}">
                      <a16:creationId xmlns:a16="http://schemas.microsoft.com/office/drawing/2014/main" id="{5E864D30-6291-C39C-2EDC-6F048E4AB1E9}"/>
                    </a:ext>
                  </a:extLst>
                </p:cNvPr>
                <p:cNvSpPr/>
                <p:nvPr/>
              </p:nvSpPr>
              <p:spPr>
                <a:xfrm>
                  <a:off x="5893814" y="1810438"/>
                  <a:ext cx="3488349" cy="2489063"/>
                </a:xfrm>
                <a:custGeom>
                  <a:avLst/>
                  <a:gdLst>
                    <a:gd name="connsiteX0" fmla="*/ 3397235 w 3606989"/>
                    <a:gd name="connsiteY0" fmla="*/ 284622 h 2573716"/>
                    <a:gd name="connsiteX1" fmla="*/ 2679705 w 3606989"/>
                    <a:gd name="connsiteY1" fmla="*/ 177092 h 2573716"/>
                    <a:gd name="connsiteX2" fmla="*/ 2531788 w 3606989"/>
                    <a:gd name="connsiteY2" fmla="*/ 191365 h 2573716"/>
                    <a:gd name="connsiteX3" fmla="*/ 2369416 w 3606989"/>
                    <a:gd name="connsiteY3" fmla="*/ 83751 h 2573716"/>
                    <a:gd name="connsiteX4" fmla="*/ 1869679 w 3606989"/>
                    <a:gd name="connsiteY4" fmla="*/ 162591 h 2573716"/>
                    <a:gd name="connsiteX5" fmla="*/ 1736208 w 3606989"/>
                    <a:gd name="connsiteY5" fmla="*/ 152130 h 2573716"/>
                    <a:gd name="connsiteX6" fmla="*/ 1458768 w 3606989"/>
                    <a:gd name="connsiteY6" fmla="*/ 117381 h 2573716"/>
                    <a:gd name="connsiteX7" fmla="*/ 1454904 w 3606989"/>
                    <a:gd name="connsiteY7" fmla="*/ 44735 h 2573716"/>
                    <a:gd name="connsiteX8" fmla="*/ 1289879 w 3606989"/>
                    <a:gd name="connsiteY8" fmla="*/ 31060 h 2573716"/>
                    <a:gd name="connsiteX9" fmla="*/ 1207729 w 3606989"/>
                    <a:gd name="connsiteY9" fmla="*/ 215 h 2573716"/>
                    <a:gd name="connsiteX10" fmla="*/ 1124215 w 3606989"/>
                    <a:gd name="connsiteY10" fmla="*/ 29923 h 2573716"/>
                    <a:gd name="connsiteX11" fmla="*/ 1041299 w 3606989"/>
                    <a:gd name="connsiteY11" fmla="*/ 30538 h 2573716"/>
                    <a:gd name="connsiteX12" fmla="*/ 927426 w 3606989"/>
                    <a:gd name="connsiteY12" fmla="*/ 49524 h 2573716"/>
                    <a:gd name="connsiteX13" fmla="*/ 914832 w 3606989"/>
                    <a:gd name="connsiteY13" fmla="*/ 103899 h 2573716"/>
                    <a:gd name="connsiteX14" fmla="*/ 857601 w 3606989"/>
                    <a:gd name="connsiteY14" fmla="*/ 107619 h 2573716"/>
                    <a:gd name="connsiteX15" fmla="*/ 778120 w 3606989"/>
                    <a:gd name="connsiteY15" fmla="*/ 139717 h 2573716"/>
                    <a:gd name="connsiteX16" fmla="*/ 730108 w 3606989"/>
                    <a:gd name="connsiteY16" fmla="*/ 157904 h 2573716"/>
                    <a:gd name="connsiteX17" fmla="*/ 615714 w 3606989"/>
                    <a:gd name="connsiteY17" fmla="*/ 150717 h 2573716"/>
                    <a:gd name="connsiteX18" fmla="*/ 605106 w 3606989"/>
                    <a:gd name="connsiteY18" fmla="*/ 259214 h 2573716"/>
                    <a:gd name="connsiteX19" fmla="*/ 507760 w 3606989"/>
                    <a:gd name="connsiteY19" fmla="*/ 414647 h 2573716"/>
                    <a:gd name="connsiteX20" fmla="*/ 394183 w 3606989"/>
                    <a:gd name="connsiteY20" fmla="*/ 573387 h 2573716"/>
                    <a:gd name="connsiteX21" fmla="*/ 303319 w 3606989"/>
                    <a:gd name="connsiteY21" fmla="*/ 775116 h 2573716"/>
                    <a:gd name="connsiteX22" fmla="*/ 216901 w 3606989"/>
                    <a:gd name="connsiteY22" fmla="*/ 966215 h 2573716"/>
                    <a:gd name="connsiteX23" fmla="*/ 194936 w 3606989"/>
                    <a:gd name="connsiteY23" fmla="*/ 1176840 h 2573716"/>
                    <a:gd name="connsiteX24" fmla="*/ 34483 w 3606989"/>
                    <a:gd name="connsiteY24" fmla="*/ 1382726 h 2573716"/>
                    <a:gd name="connsiteX25" fmla="*/ 20988 w 3606989"/>
                    <a:gd name="connsiteY25" fmla="*/ 1611789 h 2573716"/>
                    <a:gd name="connsiteX26" fmla="*/ 65161 w 3606989"/>
                    <a:gd name="connsiteY26" fmla="*/ 1691765 h 2573716"/>
                    <a:gd name="connsiteX27" fmla="*/ 122232 w 3606989"/>
                    <a:gd name="connsiteY27" fmla="*/ 1772095 h 2573716"/>
                    <a:gd name="connsiteX28" fmla="*/ 178570 w 3606989"/>
                    <a:gd name="connsiteY28" fmla="*/ 1879961 h 2573716"/>
                    <a:gd name="connsiteX29" fmla="*/ 257867 w 3606989"/>
                    <a:gd name="connsiteY29" fmla="*/ 1998675 h 2573716"/>
                    <a:gd name="connsiteX30" fmla="*/ 300878 w 3606989"/>
                    <a:gd name="connsiteY30" fmla="*/ 2058655 h 2573716"/>
                    <a:gd name="connsiteX31" fmla="*/ 364363 w 3606989"/>
                    <a:gd name="connsiteY31" fmla="*/ 2204797 h 2573716"/>
                    <a:gd name="connsiteX32" fmla="*/ 486882 w 3606989"/>
                    <a:gd name="connsiteY32" fmla="*/ 2137773 h 2573716"/>
                    <a:gd name="connsiteX33" fmla="*/ 576937 w 3606989"/>
                    <a:gd name="connsiteY33" fmla="*/ 2104497 h 2573716"/>
                    <a:gd name="connsiteX34" fmla="*/ 625387 w 3606989"/>
                    <a:gd name="connsiteY34" fmla="*/ 2037725 h 2573716"/>
                    <a:gd name="connsiteX35" fmla="*/ 756096 w 3606989"/>
                    <a:gd name="connsiteY35" fmla="*/ 1941994 h 2573716"/>
                    <a:gd name="connsiteX36" fmla="*/ 819136 w 3606989"/>
                    <a:gd name="connsiteY36" fmla="*/ 1819383 h 2573716"/>
                    <a:gd name="connsiteX37" fmla="*/ 725915 w 3606989"/>
                    <a:gd name="connsiteY37" fmla="*/ 1729090 h 2573716"/>
                    <a:gd name="connsiteX38" fmla="*/ 848214 w 3606989"/>
                    <a:gd name="connsiteY38" fmla="*/ 1729881 h 2573716"/>
                    <a:gd name="connsiteX39" fmla="*/ 939878 w 3606989"/>
                    <a:gd name="connsiteY39" fmla="*/ 1735780 h 2573716"/>
                    <a:gd name="connsiteX40" fmla="*/ 1024242 w 3606989"/>
                    <a:gd name="connsiteY40" fmla="*/ 1743859 h 2573716"/>
                    <a:gd name="connsiteX41" fmla="*/ 1111006 w 3606989"/>
                    <a:gd name="connsiteY41" fmla="*/ 1817641 h 2573716"/>
                    <a:gd name="connsiteX42" fmla="*/ 1135454 w 3606989"/>
                    <a:gd name="connsiteY42" fmla="*/ 1880584 h 2573716"/>
                    <a:gd name="connsiteX43" fmla="*/ 1222874 w 3606989"/>
                    <a:gd name="connsiteY43" fmla="*/ 1858778 h 2573716"/>
                    <a:gd name="connsiteX44" fmla="*/ 1267931 w 3606989"/>
                    <a:gd name="connsiteY44" fmla="*/ 2041782 h 2573716"/>
                    <a:gd name="connsiteX45" fmla="*/ 1312189 w 3606989"/>
                    <a:gd name="connsiteY45" fmla="*/ 2186105 h 2573716"/>
                    <a:gd name="connsiteX46" fmla="*/ 1359671 w 3606989"/>
                    <a:gd name="connsiteY46" fmla="*/ 2258053 h 2573716"/>
                    <a:gd name="connsiteX47" fmla="*/ 1382031 w 3606989"/>
                    <a:gd name="connsiteY47" fmla="*/ 2341202 h 2573716"/>
                    <a:gd name="connsiteX48" fmla="*/ 1487779 w 3606989"/>
                    <a:gd name="connsiteY48" fmla="*/ 2257379 h 2573716"/>
                    <a:gd name="connsiteX49" fmla="*/ 1480740 w 3606989"/>
                    <a:gd name="connsiteY49" fmla="*/ 2205184 h 2573716"/>
                    <a:gd name="connsiteX50" fmla="*/ 1487358 w 3606989"/>
                    <a:gd name="connsiteY50" fmla="*/ 2101543 h 2573716"/>
                    <a:gd name="connsiteX51" fmla="*/ 1575409 w 3606989"/>
                    <a:gd name="connsiteY51" fmla="*/ 2008581 h 2573716"/>
                    <a:gd name="connsiteX52" fmla="*/ 1654756 w 3606989"/>
                    <a:gd name="connsiteY52" fmla="*/ 1950116 h 2573716"/>
                    <a:gd name="connsiteX53" fmla="*/ 1702760 w 3606989"/>
                    <a:gd name="connsiteY53" fmla="*/ 1856102 h 2573716"/>
                    <a:gd name="connsiteX54" fmla="*/ 1792689 w 3606989"/>
                    <a:gd name="connsiteY54" fmla="*/ 1826672 h 2573716"/>
                    <a:gd name="connsiteX55" fmla="*/ 1830026 w 3606989"/>
                    <a:gd name="connsiteY55" fmla="*/ 1897794 h 2573716"/>
                    <a:gd name="connsiteX56" fmla="*/ 1899371 w 3606989"/>
                    <a:gd name="connsiteY56" fmla="*/ 1939773 h 2573716"/>
                    <a:gd name="connsiteX57" fmla="*/ 1923255 w 3606989"/>
                    <a:gd name="connsiteY57" fmla="*/ 2031750 h 2573716"/>
                    <a:gd name="connsiteX58" fmla="*/ 2014666 w 3606989"/>
                    <a:gd name="connsiteY58" fmla="*/ 2038802 h 2573716"/>
                    <a:gd name="connsiteX59" fmla="*/ 2040007 w 3606989"/>
                    <a:gd name="connsiteY59" fmla="*/ 2109832 h 2573716"/>
                    <a:gd name="connsiteX60" fmla="*/ 2072360 w 3606989"/>
                    <a:gd name="connsiteY60" fmla="*/ 2224600 h 2573716"/>
                    <a:gd name="connsiteX61" fmla="*/ 2065684 w 3606989"/>
                    <a:gd name="connsiteY61" fmla="*/ 2309861 h 2573716"/>
                    <a:gd name="connsiteX62" fmla="*/ 2212532 w 3606989"/>
                    <a:gd name="connsiteY62" fmla="*/ 2564643 h 2573716"/>
                    <a:gd name="connsiteX63" fmla="*/ 2218896 w 3606989"/>
                    <a:gd name="connsiteY63" fmla="*/ 2475730 h 2573716"/>
                    <a:gd name="connsiteX64" fmla="*/ 2172071 w 3606989"/>
                    <a:gd name="connsiteY64" fmla="*/ 2366062 h 2573716"/>
                    <a:gd name="connsiteX65" fmla="*/ 2111608 w 3606989"/>
                    <a:gd name="connsiteY65" fmla="*/ 2293374 h 2573716"/>
                    <a:gd name="connsiteX66" fmla="*/ 2138784 w 3606989"/>
                    <a:gd name="connsiteY66" fmla="*/ 2163442 h 2573716"/>
                    <a:gd name="connsiteX67" fmla="*/ 2201116 w 3606989"/>
                    <a:gd name="connsiteY67" fmla="*/ 2219786 h 2573716"/>
                    <a:gd name="connsiteX68" fmla="*/ 2267624 w 3606989"/>
                    <a:gd name="connsiteY68" fmla="*/ 2257674 h 2573716"/>
                    <a:gd name="connsiteX69" fmla="*/ 2329325 w 3606989"/>
                    <a:gd name="connsiteY69" fmla="*/ 2303616 h 2573716"/>
                    <a:gd name="connsiteX70" fmla="*/ 2419027 w 3606989"/>
                    <a:gd name="connsiteY70" fmla="*/ 2212952 h 2573716"/>
                    <a:gd name="connsiteX71" fmla="*/ 2373962 w 3606989"/>
                    <a:gd name="connsiteY71" fmla="*/ 2041487 h 2573716"/>
                    <a:gd name="connsiteX72" fmla="*/ 2290607 w 3606989"/>
                    <a:gd name="connsiteY72" fmla="*/ 1951454 h 2573716"/>
                    <a:gd name="connsiteX73" fmla="*/ 2344336 w 3606989"/>
                    <a:gd name="connsiteY73" fmla="*/ 1863954 h 2573716"/>
                    <a:gd name="connsiteX74" fmla="*/ 2396002 w 3606989"/>
                    <a:gd name="connsiteY74" fmla="*/ 1898863 h 2573716"/>
                    <a:gd name="connsiteX75" fmla="*/ 2460557 w 3606989"/>
                    <a:gd name="connsiteY75" fmla="*/ 1849268 h 2573716"/>
                    <a:gd name="connsiteX76" fmla="*/ 2676843 w 3606989"/>
                    <a:gd name="connsiteY76" fmla="*/ 1734114 h 2573716"/>
                    <a:gd name="connsiteX77" fmla="*/ 2694270 w 3606989"/>
                    <a:gd name="connsiteY77" fmla="*/ 1608364 h 2573716"/>
                    <a:gd name="connsiteX78" fmla="*/ 2556202 w 3606989"/>
                    <a:gd name="connsiteY78" fmla="*/ 1326524 h 2573716"/>
                    <a:gd name="connsiteX79" fmla="*/ 2650576 w 3606989"/>
                    <a:gd name="connsiteY79" fmla="*/ 1218220 h 2573716"/>
                    <a:gd name="connsiteX80" fmla="*/ 2676843 w 3606989"/>
                    <a:gd name="connsiteY80" fmla="*/ 1284361 h 2573716"/>
                    <a:gd name="connsiteX81" fmla="*/ 2764903 w 3606989"/>
                    <a:gd name="connsiteY81" fmla="*/ 1340545 h 2573716"/>
                    <a:gd name="connsiteX82" fmla="*/ 2851953 w 3606989"/>
                    <a:gd name="connsiteY82" fmla="*/ 1385478 h 2573716"/>
                    <a:gd name="connsiteX83" fmla="*/ 2770207 w 3606989"/>
                    <a:gd name="connsiteY83" fmla="*/ 1251101 h 2573716"/>
                    <a:gd name="connsiteX84" fmla="*/ 2783845 w 3606989"/>
                    <a:gd name="connsiteY84" fmla="*/ 1187763 h 2573716"/>
                    <a:gd name="connsiteX85" fmla="*/ 2803966 w 3606989"/>
                    <a:gd name="connsiteY85" fmla="*/ 1109058 h 2573716"/>
                    <a:gd name="connsiteX86" fmla="*/ 2913747 w 3606989"/>
                    <a:gd name="connsiteY86" fmla="*/ 1023224 h 2573716"/>
                    <a:gd name="connsiteX87" fmla="*/ 2946579 w 3606989"/>
                    <a:gd name="connsiteY87" fmla="*/ 904443 h 2573716"/>
                    <a:gd name="connsiteX88" fmla="*/ 3037502 w 3606989"/>
                    <a:gd name="connsiteY88" fmla="*/ 993348 h 2573716"/>
                    <a:gd name="connsiteX89" fmla="*/ 3011573 w 3606989"/>
                    <a:gd name="connsiteY89" fmla="*/ 910670 h 2573716"/>
                    <a:gd name="connsiteX90" fmla="*/ 3011657 w 3606989"/>
                    <a:gd name="connsiteY90" fmla="*/ 871242 h 2573716"/>
                    <a:gd name="connsiteX91" fmla="*/ 2924944 w 3606989"/>
                    <a:gd name="connsiteY91" fmla="*/ 803284 h 2573716"/>
                    <a:gd name="connsiteX92" fmla="*/ 2726093 w 3606989"/>
                    <a:gd name="connsiteY92" fmla="*/ 719327 h 2573716"/>
                    <a:gd name="connsiteX93" fmla="*/ 2635338 w 3606989"/>
                    <a:gd name="connsiteY93" fmla="*/ 660424 h 2573716"/>
                    <a:gd name="connsiteX94" fmla="*/ 2653186 w 3606989"/>
                    <a:gd name="connsiteY94" fmla="*/ 585068 h 2573716"/>
                    <a:gd name="connsiteX95" fmla="*/ 2732491 w 3606989"/>
                    <a:gd name="connsiteY95" fmla="*/ 536963 h 2573716"/>
                    <a:gd name="connsiteX96" fmla="*/ 2818446 w 3606989"/>
                    <a:gd name="connsiteY96" fmla="*/ 546886 h 2573716"/>
                    <a:gd name="connsiteX97" fmla="*/ 2892279 w 3606989"/>
                    <a:gd name="connsiteY97" fmla="*/ 553501 h 2573716"/>
                    <a:gd name="connsiteX98" fmla="*/ 2960555 w 3606989"/>
                    <a:gd name="connsiteY98" fmla="*/ 563423 h 2573716"/>
                    <a:gd name="connsiteX99" fmla="*/ 2989432 w 3606989"/>
                    <a:gd name="connsiteY99" fmla="*/ 467516 h 2573716"/>
                    <a:gd name="connsiteX100" fmla="*/ 3045500 w 3606989"/>
                    <a:gd name="connsiteY100" fmla="*/ 490659 h 2573716"/>
                    <a:gd name="connsiteX101" fmla="*/ 3094160 w 3606989"/>
                    <a:gd name="connsiteY101" fmla="*/ 497282 h 2573716"/>
                    <a:gd name="connsiteX102" fmla="*/ 3138106 w 3606989"/>
                    <a:gd name="connsiteY102" fmla="*/ 484053 h 2573716"/>
                    <a:gd name="connsiteX103" fmla="*/ 3138106 w 3606989"/>
                    <a:gd name="connsiteY103" fmla="*/ 546886 h 2573716"/>
                    <a:gd name="connsiteX104" fmla="*/ 3130024 w 3606989"/>
                    <a:gd name="connsiteY104" fmla="*/ 680446 h 2573716"/>
                    <a:gd name="connsiteX105" fmla="*/ 3243340 w 3606989"/>
                    <a:gd name="connsiteY105" fmla="*/ 765959 h 2573716"/>
                    <a:gd name="connsiteX106" fmla="*/ 3293095 w 3606989"/>
                    <a:gd name="connsiteY106" fmla="*/ 824340 h 2573716"/>
                    <a:gd name="connsiteX107" fmla="*/ 3319109 w 3606989"/>
                    <a:gd name="connsiteY107" fmla="*/ 694357 h 2573716"/>
                    <a:gd name="connsiteX108" fmla="*/ 3229786 w 3606989"/>
                    <a:gd name="connsiteY108" fmla="*/ 531274 h 2573716"/>
                    <a:gd name="connsiteX109" fmla="*/ 3390921 w 3606989"/>
                    <a:gd name="connsiteY109" fmla="*/ 497762 h 2573716"/>
                    <a:gd name="connsiteX110" fmla="*/ 3450442 w 3606989"/>
                    <a:gd name="connsiteY110" fmla="*/ 438969 h 2573716"/>
                    <a:gd name="connsiteX111" fmla="*/ 3400940 w 3606989"/>
                    <a:gd name="connsiteY111" fmla="*/ 401064 h 2573716"/>
                    <a:gd name="connsiteX112" fmla="*/ 3402876 w 3606989"/>
                    <a:gd name="connsiteY112" fmla="*/ 360987 h 2573716"/>
                    <a:gd name="connsiteX113" fmla="*/ 3603410 w 3606989"/>
                    <a:gd name="connsiteY113" fmla="*/ 354675 h 2573716"/>
                    <a:gd name="connsiteX114" fmla="*/ 3397235 w 3606989"/>
                    <a:gd name="connsiteY114" fmla="*/ 284622 h 2573716"/>
                    <a:gd name="connsiteX115" fmla="*/ 425416 w 3606989"/>
                    <a:gd name="connsiteY115" fmla="*/ 1273328 h 2573716"/>
                    <a:gd name="connsiteX116" fmla="*/ 414422 w 3606989"/>
                    <a:gd name="connsiteY116" fmla="*/ 1222268 h 2573716"/>
                    <a:gd name="connsiteX117" fmla="*/ 382001 w 3606989"/>
                    <a:gd name="connsiteY117" fmla="*/ 1139136 h 2573716"/>
                    <a:gd name="connsiteX118" fmla="*/ 325317 w 3606989"/>
                    <a:gd name="connsiteY118" fmla="*/ 1052545 h 2573716"/>
                    <a:gd name="connsiteX119" fmla="*/ 407274 w 3606989"/>
                    <a:gd name="connsiteY119" fmla="*/ 966291 h 2573716"/>
                    <a:gd name="connsiteX120" fmla="*/ 498272 w 3606989"/>
                    <a:gd name="connsiteY120" fmla="*/ 1010811 h 2573716"/>
                    <a:gd name="connsiteX121" fmla="*/ 434054 w 3606989"/>
                    <a:gd name="connsiteY121" fmla="*/ 1067425 h 2573716"/>
                    <a:gd name="connsiteX122" fmla="*/ 474624 w 3606989"/>
                    <a:gd name="connsiteY122" fmla="*/ 1113451 h 2573716"/>
                    <a:gd name="connsiteX123" fmla="*/ 518301 w 3606989"/>
                    <a:gd name="connsiteY123" fmla="*/ 1141939 h 2573716"/>
                    <a:gd name="connsiteX124" fmla="*/ 560091 w 3606989"/>
                    <a:gd name="connsiteY124" fmla="*/ 1167094 h 2573716"/>
                    <a:gd name="connsiteX125" fmla="*/ 524379 w 3606989"/>
                    <a:gd name="connsiteY125" fmla="*/ 1201650 h 2573716"/>
                    <a:gd name="connsiteX126" fmla="*/ 572147 w 3606989"/>
                    <a:gd name="connsiteY126" fmla="*/ 1268160 h 2573716"/>
                    <a:gd name="connsiteX127" fmla="*/ 525961 w 3606989"/>
                    <a:gd name="connsiteY127" fmla="*/ 1340714 h 2573716"/>
                    <a:gd name="connsiteX128" fmla="*/ 425416 w 3606989"/>
                    <a:gd name="connsiteY128" fmla="*/ 1273328 h 2573716"/>
                    <a:gd name="connsiteX129" fmla="*/ 650542 w 3606989"/>
                    <a:gd name="connsiteY129" fmla="*/ 1737463 h 2573716"/>
                    <a:gd name="connsiteX130" fmla="*/ 585642 w 3606989"/>
                    <a:gd name="connsiteY130" fmla="*/ 1770538 h 2573716"/>
                    <a:gd name="connsiteX131" fmla="*/ 559687 w 3606989"/>
                    <a:gd name="connsiteY131" fmla="*/ 1711012 h 2573716"/>
                    <a:gd name="connsiteX132" fmla="*/ 507760 w 3606989"/>
                    <a:gd name="connsiteY132" fmla="*/ 1711012 h 2573716"/>
                    <a:gd name="connsiteX133" fmla="*/ 478547 w 3606989"/>
                    <a:gd name="connsiteY133" fmla="*/ 1634966 h 2573716"/>
                    <a:gd name="connsiteX134" fmla="*/ 465566 w 3606989"/>
                    <a:gd name="connsiteY134" fmla="*/ 1558895 h 2573716"/>
                    <a:gd name="connsiteX135" fmla="*/ 540206 w 3606989"/>
                    <a:gd name="connsiteY135" fmla="*/ 1625044 h 2573716"/>
                    <a:gd name="connsiteX136" fmla="*/ 687063 w 3606989"/>
                    <a:gd name="connsiteY136" fmla="*/ 1690334 h 2573716"/>
                    <a:gd name="connsiteX137" fmla="*/ 719273 w 3606989"/>
                    <a:gd name="connsiteY137" fmla="*/ 1700223 h 2573716"/>
                    <a:gd name="connsiteX138" fmla="*/ 650542 w 3606989"/>
                    <a:gd name="connsiteY138" fmla="*/ 1737463 h 2573716"/>
                    <a:gd name="connsiteX139" fmla="*/ 730512 w 3606989"/>
                    <a:gd name="connsiteY139" fmla="*/ 325439 h 2573716"/>
                    <a:gd name="connsiteX140" fmla="*/ 746701 w 3606989"/>
                    <a:gd name="connsiteY140" fmla="*/ 276500 h 2573716"/>
                    <a:gd name="connsiteX141" fmla="*/ 742239 w 3606989"/>
                    <a:gd name="connsiteY141" fmla="*/ 228126 h 2573716"/>
                    <a:gd name="connsiteX142" fmla="*/ 785234 w 3606989"/>
                    <a:gd name="connsiteY142" fmla="*/ 279345 h 2573716"/>
                    <a:gd name="connsiteX143" fmla="*/ 730512 w 3606989"/>
                    <a:gd name="connsiteY143" fmla="*/ 325439 h 257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3606989" h="2573716">
                      <a:moveTo>
                        <a:pt x="3397235" y="284622"/>
                      </a:moveTo>
                      <a:cubicBezTo>
                        <a:pt x="3338977" y="279193"/>
                        <a:pt x="2989432" y="283586"/>
                        <a:pt x="2679705" y="177092"/>
                      </a:cubicBezTo>
                      <a:cubicBezTo>
                        <a:pt x="2631971" y="160681"/>
                        <a:pt x="2581206" y="197054"/>
                        <a:pt x="2531788" y="191365"/>
                      </a:cubicBezTo>
                      <a:cubicBezTo>
                        <a:pt x="2484895" y="185971"/>
                        <a:pt x="2415070" y="94557"/>
                        <a:pt x="2369416" y="83751"/>
                      </a:cubicBezTo>
                      <a:cubicBezTo>
                        <a:pt x="2221313" y="48691"/>
                        <a:pt x="2047668" y="236996"/>
                        <a:pt x="1869679" y="162591"/>
                      </a:cubicBezTo>
                      <a:cubicBezTo>
                        <a:pt x="1818164" y="141055"/>
                        <a:pt x="1789936" y="151971"/>
                        <a:pt x="1736208" y="152130"/>
                      </a:cubicBezTo>
                      <a:cubicBezTo>
                        <a:pt x="1656819" y="152366"/>
                        <a:pt x="1534688" y="145070"/>
                        <a:pt x="1458768" y="117381"/>
                      </a:cubicBezTo>
                      <a:cubicBezTo>
                        <a:pt x="1424907" y="105027"/>
                        <a:pt x="1460140" y="66011"/>
                        <a:pt x="1454904" y="44735"/>
                      </a:cubicBezTo>
                      <a:cubicBezTo>
                        <a:pt x="1437114" y="-27481"/>
                        <a:pt x="1328285" y="50500"/>
                        <a:pt x="1289879" y="31060"/>
                      </a:cubicBezTo>
                      <a:cubicBezTo>
                        <a:pt x="1263133" y="17527"/>
                        <a:pt x="1239013" y="-2284"/>
                        <a:pt x="1207729" y="215"/>
                      </a:cubicBezTo>
                      <a:cubicBezTo>
                        <a:pt x="1178061" y="2597"/>
                        <a:pt x="1153007" y="21331"/>
                        <a:pt x="1124215" y="29923"/>
                      </a:cubicBezTo>
                      <a:cubicBezTo>
                        <a:pt x="1098277" y="37649"/>
                        <a:pt x="1068053" y="28442"/>
                        <a:pt x="1041299" y="30538"/>
                      </a:cubicBezTo>
                      <a:cubicBezTo>
                        <a:pt x="1012801" y="32760"/>
                        <a:pt x="948878" y="26709"/>
                        <a:pt x="927426" y="49524"/>
                      </a:cubicBezTo>
                      <a:cubicBezTo>
                        <a:pt x="911953" y="65985"/>
                        <a:pt x="930743" y="90745"/>
                        <a:pt x="914832" y="103899"/>
                      </a:cubicBezTo>
                      <a:cubicBezTo>
                        <a:pt x="899737" y="116371"/>
                        <a:pt x="875028" y="105851"/>
                        <a:pt x="857601" y="107619"/>
                      </a:cubicBezTo>
                      <a:cubicBezTo>
                        <a:pt x="822807" y="111162"/>
                        <a:pt x="807308" y="127337"/>
                        <a:pt x="778120" y="139717"/>
                      </a:cubicBezTo>
                      <a:cubicBezTo>
                        <a:pt x="762124" y="146509"/>
                        <a:pt x="745396" y="151053"/>
                        <a:pt x="730108" y="157904"/>
                      </a:cubicBezTo>
                      <a:cubicBezTo>
                        <a:pt x="718540" y="163096"/>
                        <a:pt x="661461" y="104993"/>
                        <a:pt x="615714" y="150717"/>
                      </a:cubicBezTo>
                      <a:cubicBezTo>
                        <a:pt x="555630" y="210781"/>
                        <a:pt x="670007" y="252582"/>
                        <a:pt x="605106" y="259214"/>
                      </a:cubicBezTo>
                      <a:cubicBezTo>
                        <a:pt x="573140" y="262488"/>
                        <a:pt x="540214" y="401417"/>
                        <a:pt x="507760" y="414647"/>
                      </a:cubicBezTo>
                      <a:cubicBezTo>
                        <a:pt x="475306" y="427868"/>
                        <a:pt x="410414" y="523784"/>
                        <a:pt x="394183" y="573387"/>
                      </a:cubicBezTo>
                      <a:cubicBezTo>
                        <a:pt x="377951" y="622990"/>
                        <a:pt x="329266" y="725513"/>
                        <a:pt x="303319" y="775116"/>
                      </a:cubicBezTo>
                      <a:cubicBezTo>
                        <a:pt x="277356" y="824711"/>
                        <a:pt x="223400" y="903382"/>
                        <a:pt x="216901" y="966215"/>
                      </a:cubicBezTo>
                      <a:cubicBezTo>
                        <a:pt x="210410" y="1029048"/>
                        <a:pt x="208499" y="1086773"/>
                        <a:pt x="194936" y="1176840"/>
                      </a:cubicBezTo>
                      <a:cubicBezTo>
                        <a:pt x="190508" y="1206295"/>
                        <a:pt x="99038" y="1123912"/>
                        <a:pt x="34483" y="1382726"/>
                      </a:cubicBezTo>
                      <a:cubicBezTo>
                        <a:pt x="21847" y="1433414"/>
                        <a:pt x="-27689" y="1585338"/>
                        <a:pt x="20988" y="1611789"/>
                      </a:cubicBezTo>
                      <a:cubicBezTo>
                        <a:pt x="58216" y="1632029"/>
                        <a:pt x="52508" y="1657437"/>
                        <a:pt x="65161" y="1691765"/>
                      </a:cubicBezTo>
                      <a:cubicBezTo>
                        <a:pt x="76451" y="1722416"/>
                        <a:pt x="101918" y="1747461"/>
                        <a:pt x="122232" y="1772095"/>
                      </a:cubicBezTo>
                      <a:cubicBezTo>
                        <a:pt x="156799" y="1813972"/>
                        <a:pt x="160925" y="1828961"/>
                        <a:pt x="178570" y="1879961"/>
                      </a:cubicBezTo>
                      <a:cubicBezTo>
                        <a:pt x="194507" y="1926038"/>
                        <a:pt x="236693" y="1955569"/>
                        <a:pt x="257867" y="1998675"/>
                      </a:cubicBezTo>
                      <a:cubicBezTo>
                        <a:pt x="268861" y="2021078"/>
                        <a:pt x="292383" y="2034645"/>
                        <a:pt x="300878" y="2058655"/>
                      </a:cubicBezTo>
                      <a:cubicBezTo>
                        <a:pt x="310559" y="2085999"/>
                        <a:pt x="306636" y="2217101"/>
                        <a:pt x="364363" y="2204797"/>
                      </a:cubicBezTo>
                      <a:cubicBezTo>
                        <a:pt x="416417" y="2193722"/>
                        <a:pt x="435561" y="2151777"/>
                        <a:pt x="486882" y="2137773"/>
                      </a:cubicBezTo>
                      <a:cubicBezTo>
                        <a:pt x="515682" y="2129913"/>
                        <a:pt x="554989" y="2127657"/>
                        <a:pt x="576937" y="2104497"/>
                      </a:cubicBezTo>
                      <a:cubicBezTo>
                        <a:pt x="596326" y="2084046"/>
                        <a:pt x="602968" y="2055819"/>
                        <a:pt x="625387" y="2037725"/>
                      </a:cubicBezTo>
                      <a:cubicBezTo>
                        <a:pt x="673298" y="1999096"/>
                        <a:pt x="718162" y="1993988"/>
                        <a:pt x="756096" y="1941994"/>
                      </a:cubicBezTo>
                      <a:cubicBezTo>
                        <a:pt x="778735" y="1910931"/>
                        <a:pt x="822613" y="1861320"/>
                        <a:pt x="819136" y="1819383"/>
                      </a:cubicBezTo>
                      <a:cubicBezTo>
                        <a:pt x="814952" y="1769065"/>
                        <a:pt x="697931" y="1761423"/>
                        <a:pt x="725915" y="1729090"/>
                      </a:cubicBezTo>
                      <a:cubicBezTo>
                        <a:pt x="741549" y="1711004"/>
                        <a:pt x="835620" y="1728980"/>
                        <a:pt x="848214" y="1729881"/>
                      </a:cubicBezTo>
                      <a:cubicBezTo>
                        <a:pt x="875180" y="1731799"/>
                        <a:pt x="910084" y="1736159"/>
                        <a:pt x="939878" y="1735780"/>
                      </a:cubicBezTo>
                      <a:cubicBezTo>
                        <a:pt x="966532" y="1735435"/>
                        <a:pt x="997824" y="1730596"/>
                        <a:pt x="1024242" y="1743859"/>
                      </a:cubicBezTo>
                      <a:cubicBezTo>
                        <a:pt x="1043808" y="1753664"/>
                        <a:pt x="1101223" y="1799589"/>
                        <a:pt x="1111006" y="1817641"/>
                      </a:cubicBezTo>
                      <a:cubicBezTo>
                        <a:pt x="1123878" y="1841450"/>
                        <a:pt x="1110442" y="1866664"/>
                        <a:pt x="1135454" y="1880584"/>
                      </a:cubicBezTo>
                      <a:cubicBezTo>
                        <a:pt x="1169752" y="1899705"/>
                        <a:pt x="1196903" y="1849495"/>
                        <a:pt x="1222874" y="1858778"/>
                      </a:cubicBezTo>
                      <a:cubicBezTo>
                        <a:pt x="1257096" y="1871032"/>
                        <a:pt x="1260077" y="2011686"/>
                        <a:pt x="1267931" y="2041782"/>
                      </a:cubicBezTo>
                      <a:cubicBezTo>
                        <a:pt x="1280408" y="2089533"/>
                        <a:pt x="1287926" y="2142629"/>
                        <a:pt x="1312189" y="2186105"/>
                      </a:cubicBezTo>
                      <a:cubicBezTo>
                        <a:pt x="1326172" y="2211185"/>
                        <a:pt x="1347371" y="2232014"/>
                        <a:pt x="1359671" y="2258053"/>
                      </a:cubicBezTo>
                      <a:cubicBezTo>
                        <a:pt x="1370766" y="2281592"/>
                        <a:pt x="1365378" y="2321399"/>
                        <a:pt x="1382031" y="2341202"/>
                      </a:cubicBezTo>
                      <a:cubicBezTo>
                        <a:pt x="1418290" y="2384291"/>
                        <a:pt x="1494977" y="2296076"/>
                        <a:pt x="1487779" y="2257379"/>
                      </a:cubicBezTo>
                      <a:cubicBezTo>
                        <a:pt x="1484125" y="2237796"/>
                        <a:pt x="1478072" y="2225391"/>
                        <a:pt x="1480740" y="2205184"/>
                      </a:cubicBezTo>
                      <a:cubicBezTo>
                        <a:pt x="1485228" y="2171243"/>
                        <a:pt x="1481498" y="2134449"/>
                        <a:pt x="1487358" y="2101543"/>
                      </a:cubicBezTo>
                      <a:cubicBezTo>
                        <a:pt x="1494497" y="2061668"/>
                        <a:pt x="1547737" y="2033265"/>
                        <a:pt x="1575409" y="2008581"/>
                      </a:cubicBezTo>
                      <a:cubicBezTo>
                        <a:pt x="1600001" y="1986666"/>
                        <a:pt x="1630308" y="1972081"/>
                        <a:pt x="1654756" y="1950116"/>
                      </a:cubicBezTo>
                      <a:cubicBezTo>
                        <a:pt x="1683018" y="1924742"/>
                        <a:pt x="1676291" y="1880407"/>
                        <a:pt x="1702760" y="1856102"/>
                      </a:cubicBezTo>
                      <a:cubicBezTo>
                        <a:pt x="1717249" y="1842788"/>
                        <a:pt x="1773334" y="1820301"/>
                        <a:pt x="1792689" y="1826672"/>
                      </a:cubicBezTo>
                      <a:cubicBezTo>
                        <a:pt x="1819233" y="1835424"/>
                        <a:pt x="1814308" y="1878337"/>
                        <a:pt x="1830026" y="1897794"/>
                      </a:cubicBezTo>
                      <a:cubicBezTo>
                        <a:pt x="1848371" y="1920492"/>
                        <a:pt x="1878299" y="1921998"/>
                        <a:pt x="1899371" y="1939773"/>
                      </a:cubicBezTo>
                      <a:cubicBezTo>
                        <a:pt x="1925377" y="1961679"/>
                        <a:pt x="1913254" y="2003413"/>
                        <a:pt x="1923255" y="2031750"/>
                      </a:cubicBezTo>
                      <a:cubicBezTo>
                        <a:pt x="1944513" y="2092033"/>
                        <a:pt x="1980031" y="2030412"/>
                        <a:pt x="2014666" y="2038802"/>
                      </a:cubicBezTo>
                      <a:cubicBezTo>
                        <a:pt x="2044477" y="2046048"/>
                        <a:pt x="2034812" y="2088001"/>
                        <a:pt x="2040007" y="2109832"/>
                      </a:cubicBezTo>
                      <a:cubicBezTo>
                        <a:pt x="2050160" y="2152425"/>
                        <a:pt x="2068378" y="2179642"/>
                        <a:pt x="2072360" y="2224600"/>
                      </a:cubicBezTo>
                      <a:cubicBezTo>
                        <a:pt x="2074052" y="2243805"/>
                        <a:pt x="2046118" y="2292154"/>
                        <a:pt x="2065684" y="2309861"/>
                      </a:cubicBezTo>
                      <a:cubicBezTo>
                        <a:pt x="2136873" y="2374369"/>
                        <a:pt x="2150966" y="2508812"/>
                        <a:pt x="2212532" y="2564643"/>
                      </a:cubicBezTo>
                      <a:cubicBezTo>
                        <a:pt x="2252142" y="2600554"/>
                        <a:pt x="2222635" y="2521344"/>
                        <a:pt x="2218896" y="2475730"/>
                      </a:cubicBezTo>
                      <a:cubicBezTo>
                        <a:pt x="2213828" y="2413831"/>
                        <a:pt x="2215478" y="2403429"/>
                        <a:pt x="2172071" y="2366062"/>
                      </a:cubicBezTo>
                      <a:cubicBezTo>
                        <a:pt x="2147253" y="2344711"/>
                        <a:pt x="2127738" y="2323023"/>
                        <a:pt x="2111608" y="2293374"/>
                      </a:cubicBezTo>
                      <a:cubicBezTo>
                        <a:pt x="2099350" y="2270870"/>
                        <a:pt x="2110657" y="2168087"/>
                        <a:pt x="2138784" y="2163442"/>
                      </a:cubicBezTo>
                      <a:cubicBezTo>
                        <a:pt x="2169622" y="2158325"/>
                        <a:pt x="2184296" y="2202306"/>
                        <a:pt x="2201116" y="2219786"/>
                      </a:cubicBezTo>
                      <a:cubicBezTo>
                        <a:pt x="2219301" y="2238663"/>
                        <a:pt x="2250013" y="2239538"/>
                        <a:pt x="2267624" y="2257674"/>
                      </a:cubicBezTo>
                      <a:cubicBezTo>
                        <a:pt x="2293841" y="2284689"/>
                        <a:pt x="2281364" y="2316207"/>
                        <a:pt x="2329325" y="2303616"/>
                      </a:cubicBezTo>
                      <a:cubicBezTo>
                        <a:pt x="2366730" y="2293803"/>
                        <a:pt x="2405397" y="2248248"/>
                        <a:pt x="2419027" y="2212952"/>
                      </a:cubicBezTo>
                      <a:cubicBezTo>
                        <a:pt x="2443879" y="2148587"/>
                        <a:pt x="2415095" y="2090358"/>
                        <a:pt x="2373962" y="2041487"/>
                      </a:cubicBezTo>
                      <a:cubicBezTo>
                        <a:pt x="2349227" y="2012149"/>
                        <a:pt x="2307369" y="1986262"/>
                        <a:pt x="2290607" y="1951454"/>
                      </a:cubicBezTo>
                      <a:cubicBezTo>
                        <a:pt x="2270680" y="1910107"/>
                        <a:pt x="2297250" y="1865839"/>
                        <a:pt x="2344336" y="1863954"/>
                      </a:cubicBezTo>
                      <a:cubicBezTo>
                        <a:pt x="2370493" y="1862894"/>
                        <a:pt x="2374677" y="1895564"/>
                        <a:pt x="2396002" y="1898863"/>
                      </a:cubicBezTo>
                      <a:cubicBezTo>
                        <a:pt x="2425013" y="1903323"/>
                        <a:pt x="2439106" y="1862650"/>
                        <a:pt x="2460557" y="1849268"/>
                      </a:cubicBezTo>
                      <a:cubicBezTo>
                        <a:pt x="2516213" y="1814527"/>
                        <a:pt x="2678611" y="1837200"/>
                        <a:pt x="2676843" y="1734114"/>
                      </a:cubicBezTo>
                      <a:cubicBezTo>
                        <a:pt x="2675496" y="1658051"/>
                        <a:pt x="2670613" y="1631608"/>
                        <a:pt x="2694270" y="1608364"/>
                      </a:cubicBezTo>
                      <a:cubicBezTo>
                        <a:pt x="2740404" y="1562220"/>
                        <a:pt x="2562937" y="1429896"/>
                        <a:pt x="2556202" y="1326524"/>
                      </a:cubicBezTo>
                      <a:cubicBezTo>
                        <a:pt x="2554182" y="1295764"/>
                        <a:pt x="2612945" y="1160967"/>
                        <a:pt x="2650576" y="1218220"/>
                      </a:cubicBezTo>
                      <a:cubicBezTo>
                        <a:pt x="2659248" y="1231459"/>
                        <a:pt x="2674907" y="1264533"/>
                        <a:pt x="2676843" y="1284361"/>
                      </a:cubicBezTo>
                      <a:cubicBezTo>
                        <a:pt x="2678779" y="1304189"/>
                        <a:pt x="2760105" y="1304205"/>
                        <a:pt x="2764903" y="1340545"/>
                      </a:cubicBezTo>
                      <a:cubicBezTo>
                        <a:pt x="2770628" y="1383811"/>
                        <a:pt x="2814237" y="1416364"/>
                        <a:pt x="2851953" y="1385478"/>
                      </a:cubicBezTo>
                      <a:cubicBezTo>
                        <a:pt x="2926122" y="1324740"/>
                        <a:pt x="2794116" y="1285320"/>
                        <a:pt x="2770207" y="1251101"/>
                      </a:cubicBezTo>
                      <a:cubicBezTo>
                        <a:pt x="2752864" y="1226333"/>
                        <a:pt x="2781741" y="1211866"/>
                        <a:pt x="2783845" y="1187763"/>
                      </a:cubicBezTo>
                      <a:cubicBezTo>
                        <a:pt x="2786876" y="1153797"/>
                        <a:pt x="2757579" y="1122456"/>
                        <a:pt x="2803966" y="1109058"/>
                      </a:cubicBezTo>
                      <a:cubicBezTo>
                        <a:pt x="2831916" y="1100987"/>
                        <a:pt x="2924354" y="1057225"/>
                        <a:pt x="2913747" y="1023224"/>
                      </a:cubicBezTo>
                      <a:cubicBezTo>
                        <a:pt x="2880661" y="917361"/>
                        <a:pt x="2910968" y="854208"/>
                        <a:pt x="2946579" y="904443"/>
                      </a:cubicBezTo>
                      <a:cubicBezTo>
                        <a:pt x="3031610" y="1024403"/>
                        <a:pt x="2997092" y="1003270"/>
                        <a:pt x="3037502" y="993348"/>
                      </a:cubicBezTo>
                      <a:cubicBezTo>
                        <a:pt x="3077913" y="983417"/>
                        <a:pt x="3042553" y="927216"/>
                        <a:pt x="3011573" y="910670"/>
                      </a:cubicBezTo>
                      <a:cubicBezTo>
                        <a:pt x="2985390" y="896717"/>
                        <a:pt x="3012415" y="888394"/>
                        <a:pt x="3011657" y="871242"/>
                      </a:cubicBezTo>
                      <a:cubicBezTo>
                        <a:pt x="3009720" y="825131"/>
                        <a:pt x="2951631" y="828094"/>
                        <a:pt x="2924944" y="803284"/>
                      </a:cubicBezTo>
                      <a:cubicBezTo>
                        <a:pt x="2872664" y="754733"/>
                        <a:pt x="2800851" y="710936"/>
                        <a:pt x="2726093" y="719327"/>
                      </a:cubicBezTo>
                      <a:cubicBezTo>
                        <a:pt x="2680547" y="724444"/>
                        <a:pt x="2639211" y="714454"/>
                        <a:pt x="2635338" y="660424"/>
                      </a:cubicBezTo>
                      <a:cubicBezTo>
                        <a:pt x="2633571" y="635799"/>
                        <a:pt x="2639801" y="605755"/>
                        <a:pt x="2653186" y="585068"/>
                      </a:cubicBezTo>
                      <a:cubicBezTo>
                        <a:pt x="2662615" y="570433"/>
                        <a:pt x="2713043" y="526368"/>
                        <a:pt x="2732491" y="536963"/>
                      </a:cubicBezTo>
                      <a:cubicBezTo>
                        <a:pt x="2756653" y="550185"/>
                        <a:pt x="2802366" y="550185"/>
                        <a:pt x="2818446" y="546886"/>
                      </a:cubicBezTo>
                      <a:cubicBezTo>
                        <a:pt x="2834526" y="543587"/>
                        <a:pt x="2862392" y="527049"/>
                        <a:pt x="2892279" y="553501"/>
                      </a:cubicBezTo>
                      <a:cubicBezTo>
                        <a:pt x="2922166" y="579952"/>
                        <a:pt x="2943802" y="589882"/>
                        <a:pt x="2960555" y="563423"/>
                      </a:cubicBezTo>
                      <a:cubicBezTo>
                        <a:pt x="2977308" y="536963"/>
                        <a:pt x="2965774" y="464208"/>
                        <a:pt x="2989432" y="467516"/>
                      </a:cubicBezTo>
                      <a:cubicBezTo>
                        <a:pt x="3013003" y="470823"/>
                        <a:pt x="3029252" y="477429"/>
                        <a:pt x="3045500" y="490659"/>
                      </a:cubicBezTo>
                      <a:cubicBezTo>
                        <a:pt x="3061664" y="503889"/>
                        <a:pt x="3087593" y="510504"/>
                        <a:pt x="3094160" y="497282"/>
                      </a:cubicBezTo>
                      <a:cubicBezTo>
                        <a:pt x="3100643" y="484053"/>
                        <a:pt x="3117228" y="437757"/>
                        <a:pt x="3138106" y="484053"/>
                      </a:cubicBezTo>
                      <a:cubicBezTo>
                        <a:pt x="3159069" y="530340"/>
                        <a:pt x="3159406" y="527041"/>
                        <a:pt x="3138106" y="546886"/>
                      </a:cubicBezTo>
                      <a:cubicBezTo>
                        <a:pt x="3103505" y="579194"/>
                        <a:pt x="3110493" y="642128"/>
                        <a:pt x="3130024" y="680446"/>
                      </a:cubicBezTo>
                      <a:cubicBezTo>
                        <a:pt x="3156122" y="731639"/>
                        <a:pt x="3212107" y="724200"/>
                        <a:pt x="3243340" y="765959"/>
                      </a:cubicBezTo>
                      <a:cubicBezTo>
                        <a:pt x="3262198" y="791173"/>
                        <a:pt x="3259589" y="814149"/>
                        <a:pt x="3293095" y="824340"/>
                      </a:cubicBezTo>
                      <a:cubicBezTo>
                        <a:pt x="3370211" y="847804"/>
                        <a:pt x="3331906" y="727995"/>
                        <a:pt x="3319109" y="694357"/>
                      </a:cubicBezTo>
                      <a:cubicBezTo>
                        <a:pt x="3304124" y="655156"/>
                        <a:pt x="3202341" y="555790"/>
                        <a:pt x="3229786" y="531274"/>
                      </a:cubicBezTo>
                      <a:cubicBezTo>
                        <a:pt x="3271460" y="493975"/>
                        <a:pt x="3344955" y="533698"/>
                        <a:pt x="3390921" y="497762"/>
                      </a:cubicBezTo>
                      <a:cubicBezTo>
                        <a:pt x="3407170" y="485122"/>
                        <a:pt x="3457767" y="458233"/>
                        <a:pt x="3450442" y="438969"/>
                      </a:cubicBezTo>
                      <a:cubicBezTo>
                        <a:pt x="3439666" y="411003"/>
                        <a:pt x="3419208" y="419848"/>
                        <a:pt x="3400940" y="401064"/>
                      </a:cubicBezTo>
                      <a:cubicBezTo>
                        <a:pt x="3391679" y="391554"/>
                        <a:pt x="3374757" y="352975"/>
                        <a:pt x="3402876" y="360987"/>
                      </a:cubicBezTo>
                      <a:cubicBezTo>
                        <a:pt x="3449684" y="374402"/>
                        <a:pt x="3562748" y="368822"/>
                        <a:pt x="3603410" y="354675"/>
                      </a:cubicBezTo>
                      <a:cubicBezTo>
                        <a:pt x="3633045" y="344425"/>
                        <a:pt x="3471068" y="291489"/>
                        <a:pt x="3397235" y="284622"/>
                      </a:cubicBezTo>
                      <a:close/>
                      <a:moveTo>
                        <a:pt x="425416" y="1273328"/>
                      </a:moveTo>
                      <a:cubicBezTo>
                        <a:pt x="418664" y="1258743"/>
                        <a:pt x="414851" y="1241776"/>
                        <a:pt x="414422" y="1222268"/>
                      </a:cubicBezTo>
                      <a:cubicBezTo>
                        <a:pt x="413714" y="1189606"/>
                        <a:pt x="405093" y="1163021"/>
                        <a:pt x="382001" y="1139136"/>
                      </a:cubicBezTo>
                      <a:cubicBezTo>
                        <a:pt x="358875" y="1115202"/>
                        <a:pt x="323853" y="1090206"/>
                        <a:pt x="325317" y="1052545"/>
                      </a:cubicBezTo>
                      <a:cubicBezTo>
                        <a:pt x="326875" y="1012301"/>
                        <a:pt x="373709" y="978646"/>
                        <a:pt x="407274" y="966291"/>
                      </a:cubicBezTo>
                      <a:cubicBezTo>
                        <a:pt x="433053" y="956815"/>
                        <a:pt x="501093" y="970381"/>
                        <a:pt x="498272" y="1010811"/>
                      </a:cubicBezTo>
                      <a:cubicBezTo>
                        <a:pt x="495966" y="1043810"/>
                        <a:pt x="434643" y="1022021"/>
                        <a:pt x="434054" y="1067425"/>
                      </a:cubicBezTo>
                      <a:cubicBezTo>
                        <a:pt x="433658" y="1099439"/>
                        <a:pt x="450117" y="1100794"/>
                        <a:pt x="474624" y="1113451"/>
                      </a:cubicBezTo>
                      <a:cubicBezTo>
                        <a:pt x="490114" y="1121446"/>
                        <a:pt x="501800" y="1135694"/>
                        <a:pt x="518301" y="1141939"/>
                      </a:cubicBezTo>
                      <a:cubicBezTo>
                        <a:pt x="533042" y="1147519"/>
                        <a:pt x="556168" y="1147367"/>
                        <a:pt x="560091" y="1167094"/>
                      </a:cubicBezTo>
                      <a:cubicBezTo>
                        <a:pt x="565294" y="1193360"/>
                        <a:pt x="529152" y="1179154"/>
                        <a:pt x="524379" y="1201650"/>
                      </a:cubicBezTo>
                      <a:cubicBezTo>
                        <a:pt x="519336" y="1225408"/>
                        <a:pt x="563324" y="1249199"/>
                        <a:pt x="572147" y="1268160"/>
                      </a:cubicBezTo>
                      <a:cubicBezTo>
                        <a:pt x="583360" y="1292280"/>
                        <a:pt x="557936" y="1346647"/>
                        <a:pt x="525961" y="1340714"/>
                      </a:cubicBezTo>
                      <a:cubicBezTo>
                        <a:pt x="478471" y="1331910"/>
                        <a:pt x="442524" y="1310265"/>
                        <a:pt x="425416" y="1273328"/>
                      </a:cubicBezTo>
                      <a:close/>
                      <a:moveTo>
                        <a:pt x="650542" y="1737463"/>
                      </a:moveTo>
                      <a:cubicBezTo>
                        <a:pt x="627829" y="1754009"/>
                        <a:pt x="605115" y="1780460"/>
                        <a:pt x="585642" y="1770538"/>
                      </a:cubicBezTo>
                      <a:cubicBezTo>
                        <a:pt x="566178" y="1760615"/>
                        <a:pt x="575927" y="1717627"/>
                        <a:pt x="559687" y="1711012"/>
                      </a:cubicBezTo>
                      <a:cubicBezTo>
                        <a:pt x="543456" y="1704406"/>
                        <a:pt x="517501" y="1737472"/>
                        <a:pt x="507760" y="1711012"/>
                      </a:cubicBezTo>
                      <a:cubicBezTo>
                        <a:pt x="498020" y="1684561"/>
                        <a:pt x="498037" y="1658110"/>
                        <a:pt x="478547" y="1634966"/>
                      </a:cubicBezTo>
                      <a:cubicBezTo>
                        <a:pt x="459083" y="1611806"/>
                        <a:pt x="433120" y="1568826"/>
                        <a:pt x="465566" y="1558895"/>
                      </a:cubicBezTo>
                      <a:cubicBezTo>
                        <a:pt x="498011" y="1548973"/>
                        <a:pt x="527999" y="1593686"/>
                        <a:pt x="540206" y="1625044"/>
                      </a:cubicBezTo>
                      <a:cubicBezTo>
                        <a:pt x="580052" y="1727423"/>
                        <a:pt x="645365" y="1682794"/>
                        <a:pt x="687063" y="1690334"/>
                      </a:cubicBezTo>
                      <a:cubicBezTo>
                        <a:pt x="694505" y="1691672"/>
                        <a:pt x="721672" y="1692926"/>
                        <a:pt x="719273" y="1700223"/>
                      </a:cubicBezTo>
                      <a:cubicBezTo>
                        <a:pt x="713060" y="1718999"/>
                        <a:pt x="673264" y="1720934"/>
                        <a:pt x="650542" y="1737463"/>
                      </a:cubicBezTo>
                      <a:close/>
                      <a:moveTo>
                        <a:pt x="730512" y="325439"/>
                      </a:moveTo>
                      <a:cubicBezTo>
                        <a:pt x="719896" y="317477"/>
                        <a:pt x="742803" y="288451"/>
                        <a:pt x="746701" y="276500"/>
                      </a:cubicBezTo>
                      <a:cubicBezTo>
                        <a:pt x="750599" y="264558"/>
                        <a:pt x="732448" y="232620"/>
                        <a:pt x="742239" y="228126"/>
                      </a:cubicBezTo>
                      <a:cubicBezTo>
                        <a:pt x="753402" y="223009"/>
                        <a:pt x="786353" y="262841"/>
                        <a:pt x="785234" y="279345"/>
                      </a:cubicBezTo>
                      <a:cubicBezTo>
                        <a:pt x="784106" y="295848"/>
                        <a:pt x="741111" y="333408"/>
                        <a:pt x="730512" y="325439"/>
                      </a:cubicBezTo>
                      <a:close/>
                    </a:path>
                  </a:pathLst>
                </a:custGeom>
                <a:solidFill>
                  <a:srgbClr val="A7C233"/>
                </a:solidFill>
                <a:ln w="8415" cap="flat">
                  <a:noFill/>
                  <a:prstDash val="solid"/>
                  <a:miter/>
                </a:ln>
              </p:spPr>
              <p:txBody>
                <a:bodyPr rtlCol="0" anchor="ctr"/>
                <a:lstStyle/>
                <a:p>
                  <a:endParaRPr lang="en-US" dirty="0"/>
                </a:p>
              </p:txBody>
            </p:sp>
          </p:grpSp>
          <p:sp>
            <p:nvSpPr>
              <p:cNvPr id="1857" name="Freeform 1856">
                <a:extLst>
                  <a:ext uri="{FF2B5EF4-FFF2-40B4-BE49-F238E27FC236}">
                    <a16:creationId xmlns:a16="http://schemas.microsoft.com/office/drawing/2014/main" id="{1B85E344-3B27-098F-D34C-7CA2184CB78F}"/>
                  </a:ext>
                </a:extLst>
              </p:cNvPr>
              <p:cNvSpPr/>
              <p:nvPr/>
            </p:nvSpPr>
            <p:spPr>
              <a:xfrm>
                <a:off x="9239417" y="4446031"/>
                <a:ext cx="302111" cy="292216"/>
              </a:xfrm>
              <a:custGeom>
                <a:avLst/>
                <a:gdLst>
                  <a:gd name="connsiteX0" fmla="*/ 0 w 302111"/>
                  <a:gd name="connsiteY0" fmla="*/ 0 h 292216"/>
                  <a:gd name="connsiteX1" fmla="*/ 766 w 302111"/>
                  <a:gd name="connsiteY1" fmla="*/ 246 h 292216"/>
                  <a:gd name="connsiteX2" fmla="*/ 51681 w 302111"/>
                  <a:gd name="connsiteY2" fmla="*/ 15308 h 292216"/>
                  <a:gd name="connsiteX3" fmla="*/ 53554 w 302111"/>
                  <a:gd name="connsiteY3" fmla="*/ 15308 h 292216"/>
                  <a:gd name="connsiteX4" fmla="*/ 188383 w 302111"/>
                  <a:gd name="connsiteY4" fmla="*/ 102746 h 292216"/>
                  <a:gd name="connsiteX5" fmla="*/ 224452 w 302111"/>
                  <a:gd name="connsiteY5" fmla="*/ 202897 h 292216"/>
                  <a:gd name="connsiteX6" fmla="*/ 300415 w 302111"/>
                  <a:gd name="connsiteY6" fmla="*/ 291996 h 292216"/>
                  <a:gd name="connsiteX7" fmla="*/ 180811 w 302111"/>
                  <a:gd name="connsiteY7" fmla="*/ 253832 h 292216"/>
                  <a:gd name="connsiteX8" fmla="*/ 106720 w 302111"/>
                  <a:gd name="connsiteY8" fmla="*/ 176543 h 292216"/>
                  <a:gd name="connsiteX9" fmla="*/ 47856 w 302111"/>
                  <a:gd name="connsiteY9" fmla="*/ 222211 h 292216"/>
                  <a:gd name="connsiteX10" fmla="*/ 24125 w 302111"/>
                  <a:gd name="connsiteY10" fmla="*/ 220519 h 292216"/>
                  <a:gd name="connsiteX11" fmla="*/ 0 w 302111"/>
                  <a:gd name="connsiteY11" fmla="*/ 217191 h 292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11" h="292216">
                    <a:moveTo>
                      <a:pt x="0" y="0"/>
                    </a:moveTo>
                    <a:lnTo>
                      <a:pt x="766" y="246"/>
                    </a:lnTo>
                    <a:cubicBezTo>
                      <a:pt x="21150" y="2776"/>
                      <a:pt x="41728" y="-2761"/>
                      <a:pt x="51681" y="15308"/>
                    </a:cubicBezTo>
                    <a:lnTo>
                      <a:pt x="53554" y="15308"/>
                    </a:lnTo>
                    <a:cubicBezTo>
                      <a:pt x="53554" y="15308"/>
                      <a:pt x="186511" y="76611"/>
                      <a:pt x="188383" y="102746"/>
                    </a:cubicBezTo>
                    <a:cubicBezTo>
                      <a:pt x="190255" y="128864"/>
                      <a:pt x="203608" y="183551"/>
                      <a:pt x="224452" y="202897"/>
                    </a:cubicBezTo>
                    <a:cubicBezTo>
                      <a:pt x="245377" y="222244"/>
                      <a:pt x="313686" y="289741"/>
                      <a:pt x="300415" y="291996"/>
                    </a:cubicBezTo>
                    <a:cubicBezTo>
                      <a:pt x="287144" y="294258"/>
                      <a:pt x="194082" y="278981"/>
                      <a:pt x="180811" y="253832"/>
                    </a:cubicBezTo>
                    <a:cubicBezTo>
                      <a:pt x="167460" y="228682"/>
                      <a:pt x="140916" y="170723"/>
                      <a:pt x="106720" y="176543"/>
                    </a:cubicBezTo>
                    <a:cubicBezTo>
                      <a:pt x="72525" y="182329"/>
                      <a:pt x="72525" y="224132"/>
                      <a:pt x="47856" y="222211"/>
                    </a:cubicBezTo>
                    <a:cubicBezTo>
                      <a:pt x="41790" y="221735"/>
                      <a:pt x="33440" y="221325"/>
                      <a:pt x="24125" y="220519"/>
                    </a:cubicBezTo>
                    <a:lnTo>
                      <a:pt x="0" y="217191"/>
                    </a:lnTo>
                    <a:close/>
                  </a:path>
                </a:pathLst>
              </a:custGeom>
              <a:solidFill>
                <a:srgbClr val="A7C233"/>
              </a:solidFill>
              <a:ln w="8415" cap="flat">
                <a:noFill/>
                <a:prstDash val="solid"/>
                <a:miter/>
              </a:ln>
            </p:spPr>
            <p:txBody>
              <a:bodyPr wrap="square" rtlCol="0" anchor="ctr">
                <a:noAutofit/>
              </a:bodyPr>
              <a:lstStyle/>
              <a:p>
                <a:endParaRPr lang="en-US"/>
              </a:p>
            </p:txBody>
          </p:sp>
          <p:sp>
            <p:nvSpPr>
              <p:cNvPr id="1858" name="Freeform 1857">
                <a:extLst>
                  <a:ext uri="{FF2B5EF4-FFF2-40B4-BE49-F238E27FC236}">
                    <a16:creationId xmlns:a16="http://schemas.microsoft.com/office/drawing/2014/main" id="{A30A121D-4615-40BF-C65B-A6BA50DC96AE}"/>
                  </a:ext>
                </a:extLst>
              </p:cNvPr>
              <p:cNvSpPr/>
              <p:nvPr/>
            </p:nvSpPr>
            <p:spPr>
              <a:xfrm>
                <a:off x="8250562" y="4111690"/>
                <a:ext cx="254671" cy="216005"/>
              </a:xfrm>
              <a:custGeom>
                <a:avLst/>
                <a:gdLst>
                  <a:gd name="connsiteX0" fmla="*/ 197936 w 254671"/>
                  <a:gd name="connsiteY0" fmla="*/ 10 h 216005"/>
                  <a:gd name="connsiteX1" fmla="*/ 252893 w 254671"/>
                  <a:gd name="connsiteY1" fmla="*/ 39566 h 216005"/>
                  <a:gd name="connsiteX2" fmla="*/ 224804 w 254671"/>
                  <a:gd name="connsiteY2" fmla="*/ 100324 h 216005"/>
                  <a:gd name="connsiteX3" fmla="*/ 223979 w 254671"/>
                  <a:gd name="connsiteY3" fmla="*/ 106107 h 216005"/>
                  <a:gd name="connsiteX4" fmla="*/ 204367 w 254671"/>
                  <a:gd name="connsiteY4" fmla="*/ 111521 h 216005"/>
                  <a:gd name="connsiteX5" fmla="*/ 177973 w 254671"/>
                  <a:gd name="connsiteY5" fmla="*/ 128753 h 216005"/>
                  <a:gd name="connsiteX6" fmla="*/ 90721 w 254671"/>
                  <a:gd name="connsiteY6" fmla="*/ 216005 h 216005"/>
                  <a:gd name="connsiteX7" fmla="*/ 18957 w 254671"/>
                  <a:gd name="connsiteY7" fmla="*/ 178705 h 216005"/>
                  <a:gd name="connsiteX8" fmla="*/ 0 w 254671"/>
                  <a:gd name="connsiteY8" fmla="*/ 165427 h 216005"/>
                  <a:gd name="connsiteX9" fmla="*/ 15241 w 254671"/>
                  <a:gd name="connsiteY9" fmla="*/ 167211 h 216005"/>
                  <a:gd name="connsiteX10" fmla="*/ 31207 w 254671"/>
                  <a:gd name="connsiteY10" fmla="*/ 143281 h 216005"/>
                  <a:gd name="connsiteX11" fmla="*/ 104631 w 254671"/>
                  <a:gd name="connsiteY11" fmla="*/ 70127 h 216005"/>
                  <a:gd name="connsiteX12" fmla="*/ 137361 w 254671"/>
                  <a:gd name="connsiteY12" fmla="*/ 47248 h 216005"/>
                  <a:gd name="connsiteX13" fmla="*/ 197936 w 254671"/>
                  <a:gd name="connsiteY13" fmla="*/ 10 h 216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4671" h="216005">
                    <a:moveTo>
                      <a:pt x="197936" y="10"/>
                    </a:moveTo>
                    <a:cubicBezTo>
                      <a:pt x="218860" y="-488"/>
                      <a:pt x="246868" y="18689"/>
                      <a:pt x="252893" y="39566"/>
                    </a:cubicBezTo>
                    <a:cubicBezTo>
                      <a:pt x="261768" y="70152"/>
                      <a:pt x="235063" y="77584"/>
                      <a:pt x="224804" y="100324"/>
                    </a:cubicBezTo>
                    <a:lnTo>
                      <a:pt x="223979" y="106107"/>
                    </a:lnTo>
                    <a:lnTo>
                      <a:pt x="204367" y="111521"/>
                    </a:lnTo>
                    <a:cubicBezTo>
                      <a:pt x="195569" y="114938"/>
                      <a:pt x="192515" y="118865"/>
                      <a:pt x="177973" y="128753"/>
                    </a:cubicBezTo>
                    <a:cubicBezTo>
                      <a:pt x="148889" y="148530"/>
                      <a:pt x="131438" y="216005"/>
                      <a:pt x="90721" y="216005"/>
                    </a:cubicBezTo>
                    <a:cubicBezTo>
                      <a:pt x="70363" y="216005"/>
                      <a:pt x="45787" y="198410"/>
                      <a:pt x="18957" y="178705"/>
                    </a:cubicBezTo>
                    <a:lnTo>
                      <a:pt x="0" y="165427"/>
                    </a:lnTo>
                    <a:lnTo>
                      <a:pt x="15241" y="167211"/>
                    </a:lnTo>
                    <a:cubicBezTo>
                      <a:pt x="26566" y="163515"/>
                      <a:pt x="24091" y="150167"/>
                      <a:pt x="31207" y="143281"/>
                    </a:cubicBezTo>
                    <a:cubicBezTo>
                      <a:pt x="48615" y="126466"/>
                      <a:pt x="82403" y="75801"/>
                      <a:pt x="104631" y="70127"/>
                    </a:cubicBezTo>
                    <a:cubicBezTo>
                      <a:pt x="125392" y="64822"/>
                      <a:pt x="123438" y="57886"/>
                      <a:pt x="137361" y="47248"/>
                    </a:cubicBezTo>
                    <a:cubicBezTo>
                      <a:pt x="155680" y="33306"/>
                      <a:pt x="172289" y="604"/>
                      <a:pt x="197936" y="10"/>
                    </a:cubicBezTo>
                    <a:close/>
                  </a:path>
                </a:pathLst>
              </a:custGeom>
              <a:solidFill>
                <a:srgbClr val="A7C233"/>
              </a:solidFill>
              <a:ln w="8415" cap="flat">
                <a:noFill/>
                <a:prstDash val="solid"/>
                <a:miter/>
              </a:ln>
            </p:spPr>
            <p:txBody>
              <a:bodyPr wrap="square" rtlCol="0" anchor="ctr">
                <a:noAutofit/>
              </a:bodyPr>
              <a:lstStyle/>
              <a:p>
                <a:endParaRPr lang="en-US"/>
              </a:p>
            </p:txBody>
          </p:sp>
        </p:grpSp>
        <p:sp>
          <p:nvSpPr>
            <p:cNvPr id="943" name="Freeform 942">
              <a:extLst>
                <a:ext uri="{FF2B5EF4-FFF2-40B4-BE49-F238E27FC236}">
                  <a16:creationId xmlns:a16="http://schemas.microsoft.com/office/drawing/2014/main" id="{E95488A4-B760-4E2B-DA29-5D3DB13DE133}"/>
                </a:ext>
              </a:extLst>
            </p:cNvPr>
            <p:cNvSpPr/>
            <p:nvPr/>
          </p:nvSpPr>
          <p:spPr>
            <a:xfrm>
              <a:off x="4374985" y="1650320"/>
              <a:ext cx="2148920" cy="1599944"/>
            </a:xfrm>
            <a:custGeom>
              <a:avLst/>
              <a:gdLst>
                <a:gd name="connsiteX0" fmla="*/ 1693737 w 2222005"/>
                <a:gd name="connsiteY0" fmla="*/ 1263016 h 1654359"/>
                <a:gd name="connsiteX1" fmla="*/ 1873089 w 2222005"/>
                <a:gd name="connsiteY1" fmla="*/ 974461 h 1654359"/>
                <a:gd name="connsiteX2" fmla="*/ 1963995 w 2222005"/>
                <a:gd name="connsiteY2" fmla="*/ 578746 h 1654359"/>
                <a:gd name="connsiteX3" fmla="*/ 2013009 w 2222005"/>
                <a:gd name="connsiteY3" fmla="*/ 377910 h 1654359"/>
                <a:gd name="connsiteX4" fmla="*/ 2027927 w 2222005"/>
                <a:gd name="connsiteY4" fmla="*/ 304607 h 1654359"/>
                <a:gd name="connsiteX5" fmla="*/ 1943167 w 2222005"/>
                <a:gd name="connsiteY5" fmla="*/ 256586 h 1654359"/>
                <a:gd name="connsiteX6" fmla="*/ 2077733 w 2222005"/>
                <a:gd name="connsiteY6" fmla="*/ 157397 h 1654359"/>
                <a:gd name="connsiteX7" fmla="*/ 2207886 w 2222005"/>
                <a:gd name="connsiteY7" fmla="*/ 128690 h 1654359"/>
                <a:gd name="connsiteX8" fmla="*/ 2187345 w 2222005"/>
                <a:gd name="connsiteY8" fmla="*/ 6525 h 1654359"/>
                <a:gd name="connsiteX9" fmla="*/ 2074205 w 2222005"/>
                <a:gd name="connsiteY9" fmla="*/ 48277 h 1654359"/>
                <a:gd name="connsiteX10" fmla="*/ 1988704 w 2222005"/>
                <a:gd name="connsiteY10" fmla="*/ 57610 h 1654359"/>
                <a:gd name="connsiteX11" fmla="*/ 1865908 w 2222005"/>
                <a:gd name="connsiteY11" fmla="*/ 182173 h 1654359"/>
                <a:gd name="connsiteX12" fmla="*/ 1781990 w 2222005"/>
                <a:gd name="connsiteY12" fmla="*/ 264607 h 1654359"/>
                <a:gd name="connsiteX13" fmla="*/ 1794745 w 2222005"/>
                <a:gd name="connsiteY13" fmla="*/ 341124 h 1654359"/>
                <a:gd name="connsiteX14" fmla="*/ 1636885 w 2222005"/>
                <a:gd name="connsiteY14" fmla="*/ 352351 h 1654359"/>
                <a:gd name="connsiteX15" fmla="*/ 1516008 w 2222005"/>
                <a:gd name="connsiteY15" fmla="*/ 360034 h 1654359"/>
                <a:gd name="connsiteX16" fmla="*/ 1507547 w 2222005"/>
                <a:gd name="connsiteY16" fmla="*/ 353622 h 1654359"/>
                <a:gd name="connsiteX17" fmla="*/ 1453373 w 2222005"/>
                <a:gd name="connsiteY17" fmla="*/ 330671 h 1654359"/>
                <a:gd name="connsiteX18" fmla="*/ 1391386 w 2222005"/>
                <a:gd name="connsiteY18" fmla="*/ 321910 h 1654359"/>
                <a:gd name="connsiteX19" fmla="*/ 1324136 w 2222005"/>
                <a:gd name="connsiteY19" fmla="*/ 328365 h 1654359"/>
                <a:gd name="connsiteX20" fmla="*/ 1259085 w 2222005"/>
                <a:gd name="connsiteY20" fmla="*/ 300416 h 1654359"/>
                <a:gd name="connsiteX21" fmla="*/ 1134083 w 2222005"/>
                <a:gd name="connsiteY21" fmla="*/ 275388 h 1654359"/>
                <a:gd name="connsiteX22" fmla="*/ 997826 w 2222005"/>
                <a:gd name="connsiteY22" fmla="*/ 291580 h 1654359"/>
                <a:gd name="connsiteX23" fmla="*/ 761259 w 2222005"/>
                <a:gd name="connsiteY23" fmla="*/ 413778 h 1654359"/>
                <a:gd name="connsiteX24" fmla="*/ 642016 w 2222005"/>
                <a:gd name="connsiteY24" fmla="*/ 532796 h 1654359"/>
                <a:gd name="connsiteX25" fmla="*/ 536099 w 2222005"/>
                <a:gd name="connsiteY25" fmla="*/ 620439 h 1654359"/>
                <a:gd name="connsiteX26" fmla="*/ 553880 w 2222005"/>
                <a:gd name="connsiteY26" fmla="*/ 748932 h 1654359"/>
                <a:gd name="connsiteX27" fmla="*/ 625313 w 2222005"/>
                <a:gd name="connsiteY27" fmla="*/ 855822 h 1654359"/>
                <a:gd name="connsiteX28" fmla="*/ 572679 w 2222005"/>
                <a:gd name="connsiteY28" fmla="*/ 881836 h 1654359"/>
                <a:gd name="connsiteX29" fmla="*/ 448519 w 2222005"/>
                <a:gd name="connsiteY29" fmla="*/ 928973 h 1654359"/>
                <a:gd name="connsiteX30" fmla="*/ 414979 w 2222005"/>
                <a:gd name="connsiteY30" fmla="*/ 880447 h 1654359"/>
                <a:gd name="connsiteX31" fmla="*/ 231837 w 2222005"/>
                <a:gd name="connsiteY31" fmla="*/ 720613 h 1654359"/>
                <a:gd name="connsiteX32" fmla="*/ 180340 w 2222005"/>
                <a:gd name="connsiteY32" fmla="*/ 788992 h 1654359"/>
                <a:gd name="connsiteX33" fmla="*/ 91042 w 2222005"/>
                <a:gd name="connsiteY33" fmla="*/ 867074 h 1654359"/>
                <a:gd name="connsiteX34" fmla="*/ 51566 w 2222005"/>
                <a:gd name="connsiteY34" fmla="*/ 945931 h 1654359"/>
                <a:gd name="connsiteX35" fmla="*/ 46044 w 2222005"/>
                <a:gd name="connsiteY35" fmla="*/ 1011903 h 1654359"/>
                <a:gd name="connsiteX36" fmla="*/ 198019 w 2222005"/>
                <a:gd name="connsiteY36" fmla="*/ 1011651 h 1654359"/>
                <a:gd name="connsiteX37" fmla="*/ 217088 w 2222005"/>
                <a:gd name="connsiteY37" fmla="*/ 1112902 h 1654359"/>
                <a:gd name="connsiteX38" fmla="*/ 277517 w 2222005"/>
                <a:gd name="connsiteY38" fmla="*/ 1204240 h 1654359"/>
                <a:gd name="connsiteX39" fmla="*/ 101330 w 2222005"/>
                <a:gd name="connsiteY39" fmla="*/ 1259296 h 1654359"/>
                <a:gd name="connsiteX40" fmla="*/ 25738 w 2222005"/>
                <a:gd name="connsiteY40" fmla="*/ 1560063 h 1654359"/>
                <a:gd name="connsiteX41" fmla="*/ 109016 w 2222005"/>
                <a:gd name="connsiteY41" fmla="*/ 1602656 h 1654359"/>
                <a:gd name="connsiteX42" fmla="*/ 228116 w 2222005"/>
                <a:gd name="connsiteY42" fmla="*/ 1613773 h 1654359"/>
                <a:gd name="connsiteX43" fmla="*/ 323181 w 2222005"/>
                <a:gd name="connsiteY43" fmla="*/ 1568184 h 1654359"/>
                <a:gd name="connsiteX44" fmla="*/ 503064 w 2222005"/>
                <a:gd name="connsiteY44" fmla="*/ 1478311 h 1654359"/>
                <a:gd name="connsiteX45" fmla="*/ 565649 w 2222005"/>
                <a:gd name="connsiteY45" fmla="*/ 1413425 h 1654359"/>
                <a:gd name="connsiteX46" fmla="*/ 636013 w 2222005"/>
                <a:gd name="connsiteY46" fmla="*/ 1469988 h 1654359"/>
                <a:gd name="connsiteX47" fmla="*/ 736710 w 2222005"/>
                <a:gd name="connsiteY47" fmla="*/ 1477032 h 1654359"/>
                <a:gd name="connsiteX48" fmla="*/ 830250 w 2222005"/>
                <a:gd name="connsiteY48" fmla="*/ 1582929 h 1654359"/>
                <a:gd name="connsiteX49" fmla="*/ 939181 w 2222005"/>
                <a:gd name="connsiteY49" fmla="*/ 1538460 h 1654359"/>
                <a:gd name="connsiteX50" fmla="*/ 1132029 w 2222005"/>
                <a:gd name="connsiteY50" fmla="*/ 1623527 h 1654359"/>
                <a:gd name="connsiteX51" fmla="*/ 1288921 w 2222005"/>
                <a:gd name="connsiteY51" fmla="*/ 1610819 h 1654359"/>
                <a:gd name="connsiteX52" fmla="*/ 1437739 w 2222005"/>
                <a:gd name="connsiteY52" fmla="*/ 1651392 h 1654359"/>
                <a:gd name="connsiteX53" fmla="*/ 1567304 w 2222005"/>
                <a:gd name="connsiteY53" fmla="*/ 1585942 h 1654359"/>
                <a:gd name="connsiteX54" fmla="*/ 1693737 w 2222005"/>
                <a:gd name="connsiteY54" fmla="*/ 1263016 h 165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222005" h="1654359">
                  <a:moveTo>
                    <a:pt x="1693737" y="1263016"/>
                  </a:moveTo>
                  <a:cubicBezTo>
                    <a:pt x="1697828" y="1231187"/>
                    <a:pt x="1849063" y="1097409"/>
                    <a:pt x="1873089" y="974461"/>
                  </a:cubicBezTo>
                  <a:cubicBezTo>
                    <a:pt x="1899044" y="841583"/>
                    <a:pt x="1931086" y="710059"/>
                    <a:pt x="1963995" y="578746"/>
                  </a:cubicBezTo>
                  <a:cubicBezTo>
                    <a:pt x="1980606" y="512471"/>
                    <a:pt x="2002250" y="445371"/>
                    <a:pt x="2013009" y="377910"/>
                  </a:cubicBezTo>
                  <a:cubicBezTo>
                    <a:pt x="2016899" y="353478"/>
                    <a:pt x="2021108" y="328601"/>
                    <a:pt x="2027927" y="304607"/>
                  </a:cubicBezTo>
                  <a:cubicBezTo>
                    <a:pt x="1983619" y="306568"/>
                    <a:pt x="1943167" y="284796"/>
                    <a:pt x="1943167" y="256586"/>
                  </a:cubicBezTo>
                  <a:cubicBezTo>
                    <a:pt x="1943167" y="237827"/>
                    <a:pt x="2040749" y="171982"/>
                    <a:pt x="2077733" y="157397"/>
                  </a:cubicBezTo>
                  <a:cubicBezTo>
                    <a:pt x="2111096" y="144234"/>
                    <a:pt x="2174952" y="144571"/>
                    <a:pt x="2207886" y="128690"/>
                  </a:cubicBezTo>
                  <a:cubicBezTo>
                    <a:pt x="2236325" y="114981"/>
                    <a:pt x="2217862" y="30326"/>
                    <a:pt x="2187345" y="6525"/>
                  </a:cubicBezTo>
                  <a:cubicBezTo>
                    <a:pt x="2159984" y="-14792"/>
                    <a:pt x="2151994" y="20605"/>
                    <a:pt x="2074205" y="48277"/>
                  </a:cubicBezTo>
                  <a:cubicBezTo>
                    <a:pt x="2054716" y="55203"/>
                    <a:pt x="2008674" y="52872"/>
                    <a:pt x="1988704" y="57610"/>
                  </a:cubicBezTo>
                  <a:cubicBezTo>
                    <a:pt x="1910486" y="76167"/>
                    <a:pt x="1913188" y="121899"/>
                    <a:pt x="1865908" y="182173"/>
                  </a:cubicBezTo>
                  <a:cubicBezTo>
                    <a:pt x="1849946" y="202506"/>
                    <a:pt x="1787976" y="239199"/>
                    <a:pt x="1781990" y="264607"/>
                  </a:cubicBezTo>
                  <a:cubicBezTo>
                    <a:pt x="1775870" y="290603"/>
                    <a:pt x="1820784" y="339188"/>
                    <a:pt x="1794745" y="341124"/>
                  </a:cubicBezTo>
                  <a:cubicBezTo>
                    <a:pt x="1752449" y="344263"/>
                    <a:pt x="1691034" y="371951"/>
                    <a:pt x="1636885" y="352351"/>
                  </a:cubicBezTo>
                  <a:cubicBezTo>
                    <a:pt x="1596096" y="337589"/>
                    <a:pt x="1556267" y="360893"/>
                    <a:pt x="1516008" y="360034"/>
                  </a:cubicBezTo>
                  <a:cubicBezTo>
                    <a:pt x="1515242" y="356037"/>
                    <a:pt x="1512329" y="352729"/>
                    <a:pt x="1507547" y="353622"/>
                  </a:cubicBezTo>
                  <a:cubicBezTo>
                    <a:pt x="1485288" y="357796"/>
                    <a:pt x="1470791" y="341646"/>
                    <a:pt x="1453373" y="330671"/>
                  </a:cubicBezTo>
                  <a:cubicBezTo>
                    <a:pt x="1435256" y="319259"/>
                    <a:pt x="1411885" y="319251"/>
                    <a:pt x="1391386" y="321910"/>
                  </a:cubicBezTo>
                  <a:cubicBezTo>
                    <a:pt x="1368655" y="324864"/>
                    <a:pt x="1347330" y="331025"/>
                    <a:pt x="1324136" y="328365"/>
                  </a:cubicBezTo>
                  <a:cubicBezTo>
                    <a:pt x="1300682" y="325672"/>
                    <a:pt x="1279433" y="311323"/>
                    <a:pt x="1259085" y="300416"/>
                  </a:cubicBezTo>
                  <a:cubicBezTo>
                    <a:pt x="1220636" y="279797"/>
                    <a:pt x="1177052" y="276364"/>
                    <a:pt x="1134083" y="275388"/>
                  </a:cubicBezTo>
                  <a:cubicBezTo>
                    <a:pt x="1088201" y="274352"/>
                    <a:pt x="1042311" y="280580"/>
                    <a:pt x="997826" y="291580"/>
                  </a:cubicBezTo>
                  <a:cubicBezTo>
                    <a:pt x="910851" y="313107"/>
                    <a:pt x="829459" y="355852"/>
                    <a:pt x="761259" y="413778"/>
                  </a:cubicBezTo>
                  <a:cubicBezTo>
                    <a:pt x="694843" y="470190"/>
                    <a:pt x="730253" y="498223"/>
                    <a:pt x="642016" y="532796"/>
                  </a:cubicBezTo>
                  <a:cubicBezTo>
                    <a:pt x="613939" y="543795"/>
                    <a:pt x="540477" y="587364"/>
                    <a:pt x="536099" y="620439"/>
                  </a:cubicBezTo>
                  <a:cubicBezTo>
                    <a:pt x="531225" y="657233"/>
                    <a:pt x="532867" y="723037"/>
                    <a:pt x="553880" y="748932"/>
                  </a:cubicBezTo>
                  <a:cubicBezTo>
                    <a:pt x="578084" y="778750"/>
                    <a:pt x="646192" y="815611"/>
                    <a:pt x="625313" y="855822"/>
                  </a:cubicBezTo>
                  <a:cubicBezTo>
                    <a:pt x="614411" y="876828"/>
                    <a:pt x="593608" y="876046"/>
                    <a:pt x="572679" y="881836"/>
                  </a:cubicBezTo>
                  <a:cubicBezTo>
                    <a:pt x="538069" y="891421"/>
                    <a:pt x="486875" y="957074"/>
                    <a:pt x="448519" y="928973"/>
                  </a:cubicBezTo>
                  <a:cubicBezTo>
                    <a:pt x="433029" y="917620"/>
                    <a:pt x="423305" y="897169"/>
                    <a:pt x="414979" y="880447"/>
                  </a:cubicBezTo>
                  <a:cubicBezTo>
                    <a:pt x="375621" y="801405"/>
                    <a:pt x="363465" y="640628"/>
                    <a:pt x="231837" y="720613"/>
                  </a:cubicBezTo>
                  <a:cubicBezTo>
                    <a:pt x="205285" y="736763"/>
                    <a:pt x="198701" y="766176"/>
                    <a:pt x="180340" y="788992"/>
                  </a:cubicBezTo>
                  <a:cubicBezTo>
                    <a:pt x="155193" y="820232"/>
                    <a:pt x="115793" y="835254"/>
                    <a:pt x="91042" y="867074"/>
                  </a:cubicBezTo>
                  <a:cubicBezTo>
                    <a:pt x="73279" y="889915"/>
                    <a:pt x="61534" y="918984"/>
                    <a:pt x="51566" y="945931"/>
                  </a:cubicBezTo>
                  <a:cubicBezTo>
                    <a:pt x="44133" y="966011"/>
                    <a:pt x="36817" y="991225"/>
                    <a:pt x="46044" y="1011903"/>
                  </a:cubicBezTo>
                  <a:cubicBezTo>
                    <a:pt x="71460" y="1068828"/>
                    <a:pt x="157163" y="1001232"/>
                    <a:pt x="198019" y="1011651"/>
                  </a:cubicBezTo>
                  <a:cubicBezTo>
                    <a:pt x="196007" y="1053057"/>
                    <a:pt x="186309" y="1078103"/>
                    <a:pt x="217088" y="1112902"/>
                  </a:cubicBezTo>
                  <a:cubicBezTo>
                    <a:pt x="241064" y="1140018"/>
                    <a:pt x="278073" y="1163667"/>
                    <a:pt x="277517" y="1204240"/>
                  </a:cubicBezTo>
                  <a:cubicBezTo>
                    <a:pt x="276516" y="1276810"/>
                    <a:pt x="142237" y="1227451"/>
                    <a:pt x="101330" y="1259296"/>
                  </a:cubicBezTo>
                  <a:cubicBezTo>
                    <a:pt x="34156" y="1311601"/>
                    <a:pt x="-40434" y="1485987"/>
                    <a:pt x="25738" y="1560063"/>
                  </a:cubicBezTo>
                  <a:cubicBezTo>
                    <a:pt x="47096" y="1583973"/>
                    <a:pt x="78978" y="1594476"/>
                    <a:pt x="109016" y="1602656"/>
                  </a:cubicBezTo>
                  <a:cubicBezTo>
                    <a:pt x="147700" y="1613201"/>
                    <a:pt x="188152" y="1621179"/>
                    <a:pt x="228116" y="1613773"/>
                  </a:cubicBezTo>
                  <a:cubicBezTo>
                    <a:pt x="263189" y="1607276"/>
                    <a:pt x="293926" y="1587541"/>
                    <a:pt x="323181" y="1568184"/>
                  </a:cubicBezTo>
                  <a:cubicBezTo>
                    <a:pt x="379208" y="1531129"/>
                    <a:pt x="449950" y="1519263"/>
                    <a:pt x="503064" y="1478311"/>
                  </a:cubicBezTo>
                  <a:cubicBezTo>
                    <a:pt x="525997" y="1460528"/>
                    <a:pt x="542194" y="1429078"/>
                    <a:pt x="565649" y="1413425"/>
                  </a:cubicBezTo>
                  <a:cubicBezTo>
                    <a:pt x="604333" y="1387596"/>
                    <a:pt x="614747" y="1435920"/>
                    <a:pt x="636013" y="1469988"/>
                  </a:cubicBezTo>
                  <a:cubicBezTo>
                    <a:pt x="662052" y="1511697"/>
                    <a:pt x="696409" y="1452374"/>
                    <a:pt x="736710" y="1477032"/>
                  </a:cubicBezTo>
                  <a:cubicBezTo>
                    <a:pt x="769694" y="1497213"/>
                    <a:pt x="742881" y="1522007"/>
                    <a:pt x="830250" y="1582929"/>
                  </a:cubicBezTo>
                  <a:cubicBezTo>
                    <a:pt x="889274" y="1624091"/>
                    <a:pt x="902113" y="1570987"/>
                    <a:pt x="939181" y="1538460"/>
                  </a:cubicBezTo>
                  <a:cubicBezTo>
                    <a:pt x="995628" y="1488941"/>
                    <a:pt x="1085465" y="1591783"/>
                    <a:pt x="1132029" y="1623527"/>
                  </a:cubicBezTo>
                  <a:cubicBezTo>
                    <a:pt x="1186010" y="1660330"/>
                    <a:pt x="1303923" y="1673181"/>
                    <a:pt x="1288921" y="1610819"/>
                  </a:cubicBezTo>
                  <a:cubicBezTo>
                    <a:pt x="1273675" y="1547448"/>
                    <a:pt x="1354082" y="1651392"/>
                    <a:pt x="1437739" y="1651392"/>
                  </a:cubicBezTo>
                  <a:cubicBezTo>
                    <a:pt x="1538882" y="1651392"/>
                    <a:pt x="1515831" y="1586758"/>
                    <a:pt x="1567304" y="1585942"/>
                  </a:cubicBezTo>
                  <a:cubicBezTo>
                    <a:pt x="1567279" y="1480154"/>
                    <a:pt x="1679509" y="1373483"/>
                    <a:pt x="1693737" y="1263016"/>
                  </a:cubicBezTo>
                  <a:close/>
                </a:path>
              </a:pathLst>
            </a:custGeom>
            <a:solidFill>
              <a:schemeClr val="accent1">
                <a:lumMod val="20000"/>
                <a:lumOff val="80000"/>
              </a:schemeClr>
            </a:solidFill>
            <a:ln w="8415" cap="flat">
              <a:noFill/>
              <a:prstDash val="solid"/>
              <a:miter/>
            </a:ln>
          </p:spPr>
          <p:txBody>
            <a:bodyPr rtlCol="0" anchor="ctr"/>
            <a:lstStyle/>
            <a:p>
              <a:endParaRPr lang="en-US"/>
            </a:p>
          </p:txBody>
        </p:sp>
        <p:sp>
          <p:nvSpPr>
            <p:cNvPr id="944" name="Freeform 943">
              <a:extLst>
                <a:ext uri="{FF2B5EF4-FFF2-40B4-BE49-F238E27FC236}">
                  <a16:creationId xmlns:a16="http://schemas.microsoft.com/office/drawing/2014/main" id="{3DC1077B-5D71-84A2-59B9-AB255DE0288B}"/>
                </a:ext>
              </a:extLst>
            </p:cNvPr>
            <p:cNvSpPr/>
            <p:nvPr/>
          </p:nvSpPr>
          <p:spPr>
            <a:xfrm>
              <a:off x="5493295" y="3188795"/>
              <a:ext cx="99246" cy="39048"/>
            </a:xfrm>
            <a:custGeom>
              <a:avLst/>
              <a:gdLst>
                <a:gd name="connsiteX0" fmla="*/ 66 w 102621"/>
                <a:gd name="connsiteY0" fmla="*/ 6495 h 40376"/>
                <a:gd name="connsiteX1" fmla="*/ 23318 w 102621"/>
                <a:gd name="connsiteY1" fmla="*/ 32004 h 40376"/>
                <a:gd name="connsiteX2" fmla="*/ 100796 w 102621"/>
                <a:gd name="connsiteY2" fmla="*/ 32004 h 40376"/>
                <a:gd name="connsiteX3" fmla="*/ 92588 w 102621"/>
                <a:gd name="connsiteY3" fmla="*/ 1951 h 40376"/>
                <a:gd name="connsiteX4" fmla="*/ 66 w 102621"/>
                <a:gd name="connsiteY4" fmla="*/ 6495 h 40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21" h="40376">
                  <a:moveTo>
                    <a:pt x="66" y="6495"/>
                  </a:moveTo>
                  <a:cubicBezTo>
                    <a:pt x="-1172" y="13935"/>
                    <a:pt x="15405" y="28553"/>
                    <a:pt x="23318" y="32004"/>
                  </a:cubicBezTo>
                  <a:cubicBezTo>
                    <a:pt x="41065" y="39755"/>
                    <a:pt x="97605" y="46134"/>
                    <a:pt x="100796" y="32004"/>
                  </a:cubicBezTo>
                  <a:cubicBezTo>
                    <a:pt x="103987" y="17891"/>
                    <a:pt x="103987" y="4678"/>
                    <a:pt x="92588" y="1951"/>
                  </a:cubicBezTo>
                  <a:cubicBezTo>
                    <a:pt x="81189" y="-793"/>
                    <a:pt x="1438" y="-1710"/>
                    <a:pt x="66" y="6495"/>
                  </a:cubicBezTo>
                  <a:close/>
                </a:path>
              </a:pathLst>
            </a:custGeom>
            <a:solidFill>
              <a:srgbClr val="A7C234"/>
            </a:solidFill>
            <a:ln w="8415" cap="flat">
              <a:noFill/>
              <a:prstDash val="solid"/>
              <a:miter/>
            </a:ln>
          </p:spPr>
          <p:txBody>
            <a:bodyPr rtlCol="0" anchor="ctr"/>
            <a:lstStyle/>
            <a:p>
              <a:endParaRPr lang="en-US"/>
            </a:p>
          </p:txBody>
        </p:sp>
        <p:sp>
          <p:nvSpPr>
            <p:cNvPr id="945" name="Freeform 944">
              <a:extLst>
                <a:ext uri="{FF2B5EF4-FFF2-40B4-BE49-F238E27FC236}">
                  <a16:creationId xmlns:a16="http://schemas.microsoft.com/office/drawing/2014/main" id="{F15FF660-BCD8-97F4-399E-CE4BBEA7675F}"/>
                </a:ext>
              </a:extLst>
            </p:cNvPr>
            <p:cNvSpPr/>
            <p:nvPr/>
          </p:nvSpPr>
          <p:spPr>
            <a:xfrm>
              <a:off x="5133946" y="3085731"/>
              <a:ext cx="87965" cy="63979"/>
            </a:xfrm>
            <a:custGeom>
              <a:avLst/>
              <a:gdLst>
                <a:gd name="connsiteX0" fmla="*/ 87604 w 90957"/>
                <a:gd name="connsiteY0" fmla="*/ 10206 h 66155"/>
                <a:gd name="connsiteX1" fmla="*/ 87604 w 90957"/>
                <a:gd name="connsiteY1" fmla="*/ 38879 h 66155"/>
                <a:gd name="connsiteX2" fmla="*/ 78991 w 90957"/>
                <a:gd name="connsiteY2" fmla="*/ 66147 h 66155"/>
                <a:gd name="connsiteX3" fmla="*/ 797 w 90957"/>
                <a:gd name="connsiteY3" fmla="*/ 15929 h 66155"/>
                <a:gd name="connsiteX4" fmla="*/ 30213 w 90957"/>
                <a:gd name="connsiteY4" fmla="*/ 873 h 66155"/>
                <a:gd name="connsiteX5" fmla="*/ 87604 w 90957"/>
                <a:gd name="connsiteY5" fmla="*/ 10206 h 6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57" h="66155">
                  <a:moveTo>
                    <a:pt x="87604" y="10206"/>
                  </a:moveTo>
                  <a:cubicBezTo>
                    <a:pt x="87604" y="10206"/>
                    <a:pt x="81138" y="30270"/>
                    <a:pt x="87604" y="38879"/>
                  </a:cubicBezTo>
                  <a:cubicBezTo>
                    <a:pt x="94060" y="47489"/>
                    <a:pt x="91198" y="65431"/>
                    <a:pt x="78991" y="66147"/>
                  </a:cubicBezTo>
                  <a:cubicBezTo>
                    <a:pt x="66801" y="66854"/>
                    <a:pt x="-8530" y="26693"/>
                    <a:pt x="797" y="15929"/>
                  </a:cubicBezTo>
                  <a:cubicBezTo>
                    <a:pt x="10117" y="5182"/>
                    <a:pt x="23040" y="-2704"/>
                    <a:pt x="30213" y="873"/>
                  </a:cubicBezTo>
                  <a:cubicBezTo>
                    <a:pt x="37385" y="4458"/>
                    <a:pt x="89279" y="3541"/>
                    <a:pt x="87604" y="10206"/>
                  </a:cubicBezTo>
                  <a:close/>
                </a:path>
              </a:pathLst>
            </a:custGeom>
            <a:solidFill>
              <a:srgbClr val="A7C234"/>
            </a:solidFill>
            <a:ln w="8415" cap="flat">
              <a:noFill/>
              <a:prstDash val="solid"/>
              <a:miter/>
            </a:ln>
          </p:spPr>
          <p:txBody>
            <a:bodyPr rtlCol="0" anchor="ctr"/>
            <a:lstStyle/>
            <a:p>
              <a:endParaRPr lang="en-US"/>
            </a:p>
          </p:txBody>
        </p:sp>
        <p:sp>
          <p:nvSpPr>
            <p:cNvPr id="946" name="Freeform 945">
              <a:extLst>
                <a:ext uri="{FF2B5EF4-FFF2-40B4-BE49-F238E27FC236}">
                  <a16:creationId xmlns:a16="http://schemas.microsoft.com/office/drawing/2014/main" id="{F1A3A7A3-5FC6-3218-77E8-79980BE14ED7}"/>
                </a:ext>
              </a:extLst>
            </p:cNvPr>
            <p:cNvSpPr/>
            <p:nvPr/>
          </p:nvSpPr>
          <p:spPr>
            <a:xfrm>
              <a:off x="5004808" y="2911697"/>
              <a:ext cx="47824" cy="59010"/>
            </a:xfrm>
            <a:custGeom>
              <a:avLst/>
              <a:gdLst>
                <a:gd name="connsiteX0" fmla="*/ 41065 w 49451"/>
                <a:gd name="connsiteY0" fmla="*/ 2973 h 61017"/>
                <a:gd name="connsiteX1" fmla="*/ 41065 w 49451"/>
                <a:gd name="connsiteY1" fmla="*/ 31655 h 61017"/>
                <a:gd name="connsiteX2" fmla="*/ 43928 w 49451"/>
                <a:gd name="connsiteY2" fmla="*/ 57062 h 61017"/>
                <a:gd name="connsiteX3" fmla="*/ 167 w 49451"/>
                <a:gd name="connsiteY3" fmla="*/ 46004 h 61017"/>
                <a:gd name="connsiteX4" fmla="*/ 7357 w 49451"/>
                <a:gd name="connsiteY4" fmla="*/ 2965 h 61017"/>
                <a:gd name="connsiteX5" fmla="*/ 41065 w 49451"/>
                <a:gd name="connsiteY5" fmla="*/ 2973 h 61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451" h="61017">
                  <a:moveTo>
                    <a:pt x="41065" y="2973"/>
                  </a:moveTo>
                  <a:cubicBezTo>
                    <a:pt x="47337" y="9235"/>
                    <a:pt x="44045" y="23062"/>
                    <a:pt x="41065" y="31655"/>
                  </a:cubicBezTo>
                  <a:cubicBezTo>
                    <a:pt x="40004" y="34684"/>
                    <a:pt x="58281" y="51314"/>
                    <a:pt x="43928" y="57062"/>
                  </a:cubicBezTo>
                  <a:cubicBezTo>
                    <a:pt x="29590" y="62802"/>
                    <a:pt x="891" y="64645"/>
                    <a:pt x="167" y="46004"/>
                  </a:cubicBezTo>
                  <a:cubicBezTo>
                    <a:pt x="-549" y="27354"/>
                    <a:pt x="891" y="6550"/>
                    <a:pt x="7357" y="2965"/>
                  </a:cubicBezTo>
                  <a:cubicBezTo>
                    <a:pt x="13797" y="-629"/>
                    <a:pt x="36755" y="-1335"/>
                    <a:pt x="41065" y="2973"/>
                  </a:cubicBezTo>
                  <a:close/>
                </a:path>
              </a:pathLst>
            </a:custGeom>
            <a:solidFill>
              <a:srgbClr val="A7C234"/>
            </a:solidFill>
            <a:ln w="8415" cap="flat">
              <a:noFill/>
              <a:prstDash val="solid"/>
              <a:miter/>
            </a:ln>
          </p:spPr>
          <p:txBody>
            <a:bodyPr rtlCol="0" anchor="ctr"/>
            <a:lstStyle/>
            <a:p>
              <a:endParaRPr lang="en-US"/>
            </a:p>
          </p:txBody>
        </p:sp>
        <p:sp>
          <p:nvSpPr>
            <p:cNvPr id="948" name="Freeform 947">
              <a:extLst>
                <a:ext uri="{FF2B5EF4-FFF2-40B4-BE49-F238E27FC236}">
                  <a16:creationId xmlns:a16="http://schemas.microsoft.com/office/drawing/2014/main" id="{9FE8700A-0CEF-CD35-6A3B-E748FDE012D3}"/>
                </a:ext>
              </a:extLst>
            </p:cNvPr>
            <p:cNvSpPr/>
            <p:nvPr/>
          </p:nvSpPr>
          <p:spPr>
            <a:xfrm>
              <a:off x="4995876" y="2977248"/>
              <a:ext cx="50103" cy="88459"/>
            </a:xfrm>
            <a:custGeom>
              <a:avLst/>
              <a:gdLst>
                <a:gd name="connsiteX0" fmla="*/ 2222 w 51807"/>
                <a:gd name="connsiteY0" fmla="*/ 6198 h 91468"/>
                <a:gd name="connsiteX1" fmla="*/ 2222 w 51807"/>
                <a:gd name="connsiteY1" fmla="*/ 50650 h 91468"/>
                <a:gd name="connsiteX2" fmla="*/ 14421 w 51807"/>
                <a:gd name="connsiteY2" fmla="*/ 82210 h 91468"/>
                <a:gd name="connsiteX3" fmla="*/ 43111 w 51807"/>
                <a:gd name="connsiteY3" fmla="*/ 88656 h 91468"/>
                <a:gd name="connsiteX4" fmla="*/ 49577 w 51807"/>
                <a:gd name="connsiteY4" fmla="*/ 40619 h 91468"/>
                <a:gd name="connsiteX5" fmla="*/ 49577 w 51807"/>
                <a:gd name="connsiteY5" fmla="*/ 6198 h 91468"/>
                <a:gd name="connsiteX6" fmla="*/ 2222 w 51807"/>
                <a:gd name="connsiteY6" fmla="*/ 6198 h 9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07" h="91468">
                  <a:moveTo>
                    <a:pt x="2222" y="6198"/>
                  </a:moveTo>
                  <a:cubicBezTo>
                    <a:pt x="-3428" y="11500"/>
                    <a:pt x="3653" y="41325"/>
                    <a:pt x="2222" y="50650"/>
                  </a:cubicBezTo>
                  <a:cubicBezTo>
                    <a:pt x="790" y="59975"/>
                    <a:pt x="11550" y="75023"/>
                    <a:pt x="14421" y="82210"/>
                  </a:cubicBezTo>
                  <a:cubicBezTo>
                    <a:pt x="17291" y="89389"/>
                    <a:pt x="38809" y="95111"/>
                    <a:pt x="43111" y="88656"/>
                  </a:cubicBezTo>
                  <a:cubicBezTo>
                    <a:pt x="47422" y="82210"/>
                    <a:pt x="49577" y="57114"/>
                    <a:pt x="49577" y="40619"/>
                  </a:cubicBezTo>
                  <a:cubicBezTo>
                    <a:pt x="49577" y="24115"/>
                    <a:pt x="54595" y="10490"/>
                    <a:pt x="49577" y="6198"/>
                  </a:cubicBezTo>
                  <a:cubicBezTo>
                    <a:pt x="44551" y="1897"/>
                    <a:pt x="14412" y="-5282"/>
                    <a:pt x="2222" y="6198"/>
                  </a:cubicBezTo>
                  <a:close/>
                </a:path>
              </a:pathLst>
            </a:custGeom>
            <a:solidFill>
              <a:srgbClr val="A7C234"/>
            </a:solidFill>
            <a:ln w="8415" cap="flat">
              <a:noFill/>
              <a:prstDash val="solid"/>
              <a:miter/>
            </a:ln>
          </p:spPr>
          <p:txBody>
            <a:bodyPr rtlCol="0" anchor="ctr"/>
            <a:lstStyle/>
            <a:p>
              <a:endParaRPr lang="en-US"/>
            </a:p>
          </p:txBody>
        </p:sp>
        <p:sp>
          <p:nvSpPr>
            <p:cNvPr id="950" name="Freeform 949">
              <a:extLst>
                <a:ext uri="{FF2B5EF4-FFF2-40B4-BE49-F238E27FC236}">
                  <a16:creationId xmlns:a16="http://schemas.microsoft.com/office/drawing/2014/main" id="{3CA282C7-00B3-9A3B-F85C-2020FD98239F}"/>
                </a:ext>
              </a:extLst>
            </p:cNvPr>
            <p:cNvSpPr/>
            <p:nvPr/>
          </p:nvSpPr>
          <p:spPr>
            <a:xfrm>
              <a:off x="4771862" y="3014375"/>
              <a:ext cx="77618" cy="64407"/>
            </a:xfrm>
            <a:custGeom>
              <a:avLst/>
              <a:gdLst>
                <a:gd name="connsiteX0" fmla="*/ 73418 w 80258"/>
                <a:gd name="connsiteY0" fmla="*/ 5275 h 66597"/>
                <a:gd name="connsiteX1" fmla="*/ 75153 w 80258"/>
                <a:gd name="connsiteY1" fmla="*/ 46555 h 66597"/>
                <a:gd name="connsiteX2" fmla="*/ 29944 w 80258"/>
                <a:gd name="connsiteY2" fmla="*/ 46555 h 66597"/>
                <a:gd name="connsiteX3" fmla="*/ 24724 w 80258"/>
                <a:gd name="connsiteY3" fmla="*/ 64809 h 66597"/>
                <a:gd name="connsiteX4" fmla="*/ 1244 w 80258"/>
                <a:gd name="connsiteY4" fmla="*/ 62638 h 66597"/>
                <a:gd name="connsiteX5" fmla="*/ 4469 w 80258"/>
                <a:gd name="connsiteY5" fmla="*/ 43087 h 66597"/>
                <a:gd name="connsiteX6" fmla="*/ 26896 w 80258"/>
                <a:gd name="connsiteY6" fmla="*/ 39182 h 66597"/>
                <a:gd name="connsiteX7" fmla="*/ 35593 w 80258"/>
                <a:gd name="connsiteY7" fmla="*/ 3608 h 66597"/>
                <a:gd name="connsiteX8" fmla="*/ 73418 w 80258"/>
                <a:gd name="connsiteY8" fmla="*/ 5275 h 66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58" h="66597">
                  <a:moveTo>
                    <a:pt x="73418" y="5275"/>
                  </a:moveTo>
                  <a:cubicBezTo>
                    <a:pt x="84439" y="19018"/>
                    <a:pt x="79943" y="42641"/>
                    <a:pt x="75153" y="46555"/>
                  </a:cubicBezTo>
                  <a:cubicBezTo>
                    <a:pt x="70379" y="50460"/>
                    <a:pt x="32554" y="42641"/>
                    <a:pt x="29944" y="46555"/>
                  </a:cubicBezTo>
                  <a:cubicBezTo>
                    <a:pt x="27334" y="50460"/>
                    <a:pt x="30382" y="64809"/>
                    <a:pt x="24724" y="64809"/>
                  </a:cubicBezTo>
                  <a:cubicBezTo>
                    <a:pt x="19076" y="64809"/>
                    <a:pt x="6035" y="70027"/>
                    <a:pt x="1244" y="62638"/>
                  </a:cubicBezTo>
                  <a:cubicBezTo>
                    <a:pt x="-1264" y="58758"/>
                    <a:pt x="125" y="49172"/>
                    <a:pt x="4469" y="43087"/>
                  </a:cubicBezTo>
                  <a:cubicBezTo>
                    <a:pt x="7264" y="39182"/>
                    <a:pt x="26467" y="43087"/>
                    <a:pt x="26896" y="39182"/>
                  </a:cubicBezTo>
                  <a:cubicBezTo>
                    <a:pt x="27343" y="35269"/>
                    <a:pt x="31678" y="8826"/>
                    <a:pt x="35593" y="3608"/>
                  </a:cubicBezTo>
                  <a:cubicBezTo>
                    <a:pt x="39507" y="-1618"/>
                    <a:pt x="68207" y="-1256"/>
                    <a:pt x="73418" y="5275"/>
                  </a:cubicBezTo>
                  <a:close/>
                </a:path>
              </a:pathLst>
            </a:custGeom>
            <a:solidFill>
              <a:srgbClr val="A7C234"/>
            </a:solidFill>
            <a:ln w="8415" cap="flat">
              <a:noFill/>
              <a:prstDash val="solid"/>
              <a:miter/>
            </a:ln>
          </p:spPr>
          <p:txBody>
            <a:bodyPr rtlCol="0" anchor="ctr"/>
            <a:lstStyle/>
            <a:p>
              <a:endParaRPr lang="en-US"/>
            </a:p>
          </p:txBody>
        </p:sp>
        <p:sp>
          <p:nvSpPr>
            <p:cNvPr id="951" name="Freeform 950">
              <a:extLst>
                <a:ext uri="{FF2B5EF4-FFF2-40B4-BE49-F238E27FC236}">
                  <a16:creationId xmlns:a16="http://schemas.microsoft.com/office/drawing/2014/main" id="{5583D844-5984-C698-DB69-D1D9110078E1}"/>
                </a:ext>
              </a:extLst>
            </p:cNvPr>
            <p:cNvSpPr/>
            <p:nvPr/>
          </p:nvSpPr>
          <p:spPr>
            <a:xfrm>
              <a:off x="4851361" y="3011916"/>
              <a:ext cx="28383" cy="27264"/>
            </a:xfrm>
            <a:custGeom>
              <a:avLst/>
              <a:gdLst>
                <a:gd name="connsiteX0" fmla="*/ 5123 w 29348"/>
                <a:gd name="connsiteY0" fmla="*/ 0 h 28191"/>
                <a:gd name="connsiteX1" fmla="*/ 5123 w 29348"/>
                <a:gd name="connsiteY1" fmla="*/ 24759 h 28191"/>
                <a:gd name="connsiteX2" fmla="*/ 28603 w 29348"/>
                <a:gd name="connsiteY2" fmla="*/ 24759 h 28191"/>
                <a:gd name="connsiteX3" fmla="*/ 22508 w 29348"/>
                <a:gd name="connsiteY3" fmla="*/ 6152 h 28191"/>
                <a:gd name="connsiteX4" fmla="*/ 5123 w 29348"/>
                <a:gd name="connsiteY4" fmla="*/ 0 h 28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48" h="28191">
                  <a:moveTo>
                    <a:pt x="5123" y="0"/>
                  </a:moveTo>
                  <a:cubicBezTo>
                    <a:pt x="-2008" y="0"/>
                    <a:pt x="-1401" y="19988"/>
                    <a:pt x="5123" y="24759"/>
                  </a:cubicBezTo>
                  <a:cubicBezTo>
                    <a:pt x="11639" y="29548"/>
                    <a:pt x="25994" y="29119"/>
                    <a:pt x="28603" y="24759"/>
                  </a:cubicBezTo>
                  <a:cubicBezTo>
                    <a:pt x="31213" y="20425"/>
                    <a:pt x="26431" y="7877"/>
                    <a:pt x="22508" y="6152"/>
                  </a:cubicBezTo>
                  <a:cubicBezTo>
                    <a:pt x="18601" y="4418"/>
                    <a:pt x="9038" y="0"/>
                    <a:pt x="5123" y="0"/>
                  </a:cubicBezTo>
                  <a:close/>
                </a:path>
              </a:pathLst>
            </a:custGeom>
            <a:solidFill>
              <a:srgbClr val="A7C234"/>
            </a:solidFill>
            <a:ln w="8415" cap="flat">
              <a:noFill/>
              <a:prstDash val="solid"/>
              <a:miter/>
            </a:ln>
          </p:spPr>
          <p:txBody>
            <a:bodyPr rtlCol="0" anchor="ctr"/>
            <a:lstStyle/>
            <a:p>
              <a:endParaRPr lang="en-US"/>
            </a:p>
          </p:txBody>
        </p:sp>
        <p:sp>
          <p:nvSpPr>
            <p:cNvPr id="952" name="Freeform 951">
              <a:extLst>
                <a:ext uri="{FF2B5EF4-FFF2-40B4-BE49-F238E27FC236}">
                  <a16:creationId xmlns:a16="http://schemas.microsoft.com/office/drawing/2014/main" id="{7BD934DC-EFCF-5635-8BD0-131F2AB1962C}"/>
                </a:ext>
              </a:extLst>
            </p:cNvPr>
            <p:cNvSpPr/>
            <p:nvPr/>
          </p:nvSpPr>
          <p:spPr>
            <a:xfrm>
              <a:off x="4424626" y="1945778"/>
              <a:ext cx="2113123" cy="1297013"/>
            </a:xfrm>
            <a:custGeom>
              <a:avLst/>
              <a:gdLst>
                <a:gd name="connsiteX0" fmla="*/ 2167434 w 2184991"/>
                <a:gd name="connsiteY0" fmla="*/ 74431 h 1341125"/>
                <a:gd name="connsiteX1" fmla="*/ 2087187 w 2184991"/>
                <a:gd name="connsiteY1" fmla="*/ 63541 h 1341125"/>
                <a:gd name="connsiteX2" fmla="*/ 1955156 w 2184991"/>
                <a:gd name="connsiteY2" fmla="*/ 21453 h 1341125"/>
                <a:gd name="connsiteX3" fmla="*/ 1950761 w 2184991"/>
                <a:gd name="connsiteY3" fmla="*/ 60705 h 1341125"/>
                <a:gd name="connsiteX4" fmla="*/ 1867660 w 2184991"/>
                <a:gd name="connsiteY4" fmla="*/ 74078 h 1341125"/>
                <a:gd name="connsiteX5" fmla="*/ 1830651 w 2184991"/>
                <a:gd name="connsiteY5" fmla="*/ 81172 h 1341125"/>
                <a:gd name="connsiteX6" fmla="*/ 1805479 w 2184991"/>
                <a:gd name="connsiteY6" fmla="*/ 67749 h 1341125"/>
                <a:gd name="connsiteX7" fmla="*/ 1720138 w 2184991"/>
                <a:gd name="connsiteY7" fmla="*/ 72942 h 1341125"/>
                <a:gd name="connsiteX8" fmla="*/ 1628104 w 2184991"/>
                <a:gd name="connsiteY8" fmla="*/ 114306 h 1341125"/>
                <a:gd name="connsiteX9" fmla="*/ 1560544 w 2184991"/>
                <a:gd name="connsiteY9" fmla="*/ 80516 h 1341125"/>
                <a:gd name="connsiteX10" fmla="*/ 1548682 w 2184991"/>
                <a:gd name="connsiteY10" fmla="*/ 113321 h 1341125"/>
                <a:gd name="connsiteX11" fmla="*/ 1534850 w 2184991"/>
                <a:gd name="connsiteY11" fmla="*/ 149610 h 1341125"/>
                <a:gd name="connsiteX12" fmla="*/ 1471372 w 2184991"/>
                <a:gd name="connsiteY12" fmla="*/ 162403 h 1341125"/>
                <a:gd name="connsiteX13" fmla="*/ 1440753 w 2184991"/>
                <a:gd name="connsiteY13" fmla="*/ 200501 h 1341125"/>
                <a:gd name="connsiteX14" fmla="*/ 1388481 w 2184991"/>
                <a:gd name="connsiteY14" fmla="*/ 196723 h 1341125"/>
                <a:gd name="connsiteX15" fmla="*/ 1406337 w 2184991"/>
                <a:gd name="connsiteY15" fmla="*/ 226666 h 1341125"/>
                <a:gd name="connsiteX16" fmla="*/ 1355598 w 2184991"/>
                <a:gd name="connsiteY16" fmla="*/ 215608 h 1341125"/>
                <a:gd name="connsiteX17" fmla="*/ 1303654 w 2184991"/>
                <a:gd name="connsiteY17" fmla="*/ 162453 h 1341125"/>
                <a:gd name="connsiteX18" fmla="*/ 1261888 w 2184991"/>
                <a:gd name="connsiteY18" fmla="*/ 139276 h 1341125"/>
                <a:gd name="connsiteX19" fmla="*/ 1406514 w 2184991"/>
                <a:gd name="connsiteY19" fmla="*/ 159625 h 1341125"/>
                <a:gd name="connsiteX20" fmla="*/ 1481365 w 2184991"/>
                <a:gd name="connsiteY20" fmla="*/ 120769 h 1341125"/>
                <a:gd name="connsiteX21" fmla="*/ 1376661 w 2184991"/>
                <a:gd name="connsiteY21" fmla="*/ 66352 h 1341125"/>
                <a:gd name="connsiteX22" fmla="*/ 1273750 w 2184991"/>
                <a:gd name="connsiteY22" fmla="*/ 47484 h 1341125"/>
                <a:gd name="connsiteX23" fmla="*/ 1179300 w 2184991"/>
                <a:gd name="connsiteY23" fmla="*/ 14334 h 1341125"/>
                <a:gd name="connsiteX24" fmla="*/ 901633 w 2184991"/>
                <a:gd name="connsiteY24" fmla="*/ 34725 h 1341125"/>
                <a:gd name="connsiteX25" fmla="*/ 819669 w 2184991"/>
                <a:gd name="connsiteY25" fmla="*/ 54620 h 1341125"/>
                <a:gd name="connsiteX26" fmla="*/ 774459 w 2184991"/>
                <a:gd name="connsiteY26" fmla="*/ 102591 h 1341125"/>
                <a:gd name="connsiteX27" fmla="*/ 680271 w 2184991"/>
                <a:gd name="connsiteY27" fmla="*/ 205004 h 1341125"/>
                <a:gd name="connsiteX28" fmla="*/ 612534 w 2184991"/>
                <a:gd name="connsiteY28" fmla="*/ 246351 h 1341125"/>
                <a:gd name="connsiteX29" fmla="*/ 511643 w 2184991"/>
                <a:gd name="connsiteY29" fmla="*/ 312087 h 1341125"/>
                <a:gd name="connsiteX30" fmla="*/ 545276 w 2184991"/>
                <a:gd name="connsiteY30" fmla="*/ 426081 h 1341125"/>
                <a:gd name="connsiteX31" fmla="*/ 599888 w 2184991"/>
                <a:gd name="connsiteY31" fmla="*/ 446725 h 1341125"/>
                <a:gd name="connsiteX32" fmla="*/ 661800 w 2184991"/>
                <a:gd name="connsiteY32" fmla="*/ 414029 h 1341125"/>
                <a:gd name="connsiteX33" fmla="*/ 703852 w 2184991"/>
                <a:gd name="connsiteY33" fmla="*/ 475254 h 1341125"/>
                <a:gd name="connsiteX34" fmla="*/ 740355 w 2184991"/>
                <a:gd name="connsiteY34" fmla="*/ 525161 h 1341125"/>
                <a:gd name="connsiteX35" fmla="*/ 776514 w 2184991"/>
                <a:gd name="connsiteY35" fmla="*/ 523957 h 1341125"/>
                <a:gd name="connsiteX36" fmla="*/ 847871 w 2184991"/>
                <a:gd name="connsiteY36" fmla="*/ 444696 h 1341125"/>
                <a:gd name="connsiteX37" fmla="*/ 903982 w 2184991"/>
                <a:gd name="connsiteY37" fmla="*/ 377378 h 1341125"/>
                <a:gd name="connsiteX38" fmla="*/ 860112 w 2184991"/>
                <a:gd name="connsiteY38" fmla="*/ 314898 h 1341125"/>
                <a:gd name="connsiteX39" fmla="*/ 898257 w 2184991"/>
                <a:gd name="connsiteY39" fmla="*/ 252890 h 1341125"/>
                <a:gd name="connsiteX40" fmla="*/ 947237 w 2184991"/>
                <a:gd name="connsiteY40" fmla="*/ 226835 h 1341125"/>
                <a:gd name="connsiteX41" fmla="*/ 983733 w 2184991"/>
                <a:gd name="connsiteY41" fmla="*/ 172948 h 1341125"/>
                <a:gd name="connsiteX42" fmla="*/ 1032183 w 2184991"/>
                <a:gd name="connsiteY42" fmla="*/ 194046 h 1341125"/>
                <a:gd name="connsiteX43" fmla="*/ 997683 w 2184991"/>
                <a:gd name="connsiteY43" fmla="*/ 246494 h 1341125"/>
                <a:gd name="connsiteX44" fmla="*/ 972309 w 2184991"/>
                <a:gd name="connsiteY44" fmla="*/ 322725 h 1341125"/>
                <a:gd name="connsiteX45" fmla="*/ 1014226 w 2184991"/>
                <a:gd name="connsiteY45" fmla="*/ 362557 h 1341125"/>
                <a:gd name="connsiteX46" fmla="*/ 1168625 w 2184991"/>
                <a:gd name="connsiteY46" fmla="*/ 351036 h 1341125"/>
                <a:gd name="connsiteX47" fmla="*/ 1152049 w 2184991"/>
                <a:gd name="connsiteY47" fmla="*/ 389648 h 1341125"/>
                <a:gd name="connsiteX48" fmla="*/ 1122078 w 2184991"/>
                <a:gd name="connsiteY48" fmla="*/ 388285 h 1341125"/>
                <a:gd name="connsiteX49" fmla="*/ 1064831 w 2184991"/>
                <a:gd name="connsiteY49" fmla="*/ 390490 h 1341125"/>
                <a:gd name="connsiteX50" fmla="*/ 1001277 w 2184991"/>
                <a:gd name="connsiteY50" fmla="*/ 410065 h 1341125"/>
                <a:gd name="connsiteX51" fmla="*/ 1039381 w 2184991"/>
                <a:gd name="connsiteY51" fmla="*/ 463539 h 1341125"/>
                <a:gd name="connsiteX52" fmla="*/ 977764 w 2184991"/>
                <a:gd name="connsiteY52" fmla="*/ 484259 h 1341125"/>
                <a:gd name="connsiteX53" fmla="*/ 963932 w 2184991"/>
                <a:gd name="connsiteY53" fmla="*/ 561669 h 1341125"/>
                <a:gd name="connsiteX54" fmla="*/ 855995 w 2184991"/>
                <a:gd name="connsiteY54" fmla="*/ 567131 h 1341125"/>
                <a:gd name="connsiteX55" fmla="*/ 803302 w 2184991"/>
                <a:gd name="connsiteY55" fmla="*/ 587379 h 1341125"/>
                <a:gd name="connsiteX56" fmla="*/ 726010 w 2184991"/>
                <a:gd name="connsiteY56" fmla="*/ 573804 h 1341125"/>
                <a:gd name="connsiteX57" fmla="*/ 690045 w 2184991"/>
                <a:gd name="connsiteY57" fmla="*/ 577608 h 1341125"/>
                <a:gd name="connsiteX58" fmla="*/ 726633 w 2184991"/>
                <a:gd name="connsiteY58" fmla="*/ 541942 h 1341125"/>
                <a:gd name="connsiteX59" fmla="*/ 685743 w 2184991"/>
                <a:gd name="connsiteY59" fmla="*/ 489014 h 1341125"/>
                <a:gd name="connsiteX60" fmla="*/ 667836 w 2184991"/>
                <a:gd name="connsiteY60" fmla="*/ 509768 h 1341125"/>
                <a:gd name="connsiteX61" fmla="*/ 651479 w 2184991"/>
                <a:gd name="connsiteY61" fmla="*/ 448239 h 1341125"/>
                <a:gd name="connsiteX62" fmla="*/ 605933 w 2184991"/>
                <a:gd name="connsiteY62" fmla="*/ 483763 h 1341125"/>
                <a:gd name="connsiteX63" fmla="*/ 610538 w 2184991"/>
                <a:gd name="connsiteY63" fmla="*/ 545174 h 1341125"/>
                <a:gd name="connsiteX64" fmla="*/ 554899 w 2184991"/>
                <a:gd name="connsiteY64" fmla="*/ 603555 h 1341125"/>
                <a:gd name="connsiteX65" fmla="*/ 418953 w 2184991"/>
                <a:gd name="connsiteY65" fmla="*/ 688176 h 1341125"/>
                <a:gd name="connsiteX66" fmla="*/ 322794 w 2184991"/>
                <a:gd name="connsiteY66" fmla="*/ 756926 h 1341125"/>
                <a:gd name="connsiteX67" fmla="*/ 211624 w 2184991"/>
                <a:gd name="connsiteY67" fmla="*/ 778243 h 1341125"/>
                <a:gd name="connsiteX68" fmla="*/ 191284 w 2184991"/>
                <a:gd name="connsiteY68" fmla="*/ 808759 h 1341125"/>
                <a:gd name="connsiteX69" fmla="*/ 268063 w 2184991"/>
                <a:gd name="connsiteY69" fmla="*/ 856620 h 1341125"/>
                <a:gd name="connsiteX70" fmla="*/ 281247 w 2184991"/>
                <a:gd name="connsiteY70" fmla="*/ 947882 h 1341125"/>
                <a:gd name="connsiteX71" fmla="*/ 185248 w 2184991"/>
                <a:gd name="connsiteY71" fmla="*/ 988345 h 1341125"/>
                <a:gd name="connsiteX72" fmla="*/ 54387 w 2184991"/>
                <a:gd name="connsiteY72" fmla="*/ 973676 h 1341125"/>
                <a:gd name="connsiteX73" fmla="*/ 26782 w 2184991"/>
                <a:gd name="connsiteY73" fmla="*/ 1041475 h 1341125"/>
                <a:gd name="connsiteX74" fmla="*/ 5491 w 2184991"/>
                <a:gd name="connsiteY74" fmla="*/ 1143400 h 1341125"/>
                <a:gd name="connsiteX75" fmla="*/ 1197 w 2184991"/>
                <a:gd name="connsiteY75" fmla="*/ 1206805 h 1341125"/>
                <a:gd name="connsiteX76" fmla="*/ 49723 w 2184991"/>
                <a:gd name="connsiteY76" fmla="*/ 1231051 h 1341125"/>
                <a:gd name="connsiteX77" fmla="*/ 119565 w 2184991"/>
                <a:gd name="connsiteY77" fmla="*/ 1264159 h 1341125"/>
                <a:gd name="connsiteX78" fmla="*/ 299204 w 2184991"/>
                <a:gd name="connsiteY78" fmla="*/ 1205955 h 1341125"/>
                <a:gd name="connsiteX79" fmla="*/ 317018 w 2184991"/>
                <a:gd name="connsiteY79" fmla="*/ 1156781 h 1341125"/>
                <a:gd name="connsiteX80" fmla="*/ 379418 w 2184991"/>
                <a:gd name="connsiteY80" fmla="*/ 1085658 h 1341125"/>
                <a:gd name="connsiteX81" fmla="*/ 425772 w 2184991"/>
                <a:gd name="connsiteY81" fmla="*/ 1061193 h 1341125"/>
                <a:gd name="connsiteX82" fmla="*/ 447635 w 2184991"/>
                <a:gd name="connsiteY82" fmla="*/ 1001912 h 1341125"/>
                <a:gd name="connsiteX83" fmla="*/ 549477 w 2184991"/>
                <a:gd name="connsiteY83" fmla="*/ 995861 h 1341125"/>
                <a:gd name="connsiteX84" fmla="*/ 611877 w 2184991"/>
                <a:gd name="connsiteY84" fmla="*/ 957249 h 1341125"/>
                <a:gd name="connsiteX85" fmla="*/ 676600 w 2184991"/>
                <a:gd name="connsiteY85" fmla="*/ 1024727 h 1341125"/>
                <a:gd name="connsiteX86" fmla="*/ 768752 w 2184991"/>
                <a:gd name="connsiteY86" fmla="*/ 1074886 h 1341125"/>
                <a:gd name="connsiteX87" fmla="*/ 828558 w 2184991"/>
                <a:gd name="connsiteY87" fmla="*/ 1122983 h 1341125"/>
                <a:gd name="connsiteX88" fmla="*/ 829880 w 2184991"/>
                <a:gd name="connsiteY88" fmla="*/ 1196933 h 1341125"/>
                <a:gd name="connsiteX89" fmla="*/ 844739 w 2184991"/>
                <a:gd name="connsiteY89" fmla="*/ 1201663 h 1341125"/>
                <a:gd name="connsiteX90" fmla="*/ 881277 w 2184991"/>
                <a:gd name="connsiteY90" fmla="*/ 1162874 h 1341125"/>
                <a:gd name="connsiteX91" fmla="*/ 875594 w 2184991"/>
                <a:gd name="connsiteY91" fmla="*/ 1111301 h 1341125"/>
                <a:gd name="connsiteX92" fmla="*/ 885629 w 2184991"/>
                <a:gd name="connsiteY92" fmla="*/ 1102684 h 1341125"/>
                <a:gd name="connsiteX93" fmla="*/ 934416 w 2184991"/>
                <a:gd name="connsiteY93" fmla="*/ 1117756 h 1341125"/>
                <a:gd name="connsiteX94" fmla="*/ 888163 w 2184991"/>
                <a:gd name="connsiteY94" fmla="*/ 1074238 h 1341125"/>
                <a:gd name="connsiteX95" fmla="*/ 856214 w 2184991"/>
                <a:gd name="connsiteY95" fmla="*/ 1051751 h 1341125"/>
                <a:gd name="connsiteX96" fmla="*/ 770620 w 2184991"/>
                <a:gd name="connsiteY96" fmla="*/ 975132 h 1341125"/>
                <a:gd name="connsiteX97" fmla="*/ 735253 w 2184991"/>
                <a:gd name="connsiteY97" fmla="*/ 941057 h 1341125"/>
                <a:gd name="connsiteX98" fmla="*/ 750104 w 2184991"/>
                <a:gd name="connsiteY98" fmla="*/ 909926 h 1341125"/>
                <a:gd name="connsiteX99" fmla="*/ 796053 w 2184991"/>
                <a:gd name="connsiteY99" fmla="*/ 949750 h 1341125"/>
                <a:gd name="connsiteX100" fmla="*/ 843072 w 2184991"/>
                <a:gd name="connsiteY100" fmla="*/ 999547 h 1341125"/>
                <a:gd name="connsiteX101" fmla="*/ 894284 w 2184991"/>
                <a:gd name="connsiteY101" fmla="*/ 1008998 h 1341125"/>
                <a:gd name="connsiteX102" fmla="*/ 961970 w 2184991"/>
                <a:gd name="connsiteY102" fmla="*/ 1098930 h 1341125"/>
                <a:gd name="connsiteX103" fmla="*/ 971702 w 2184991"/>
                <a:gd name="connsiteY103" fmla="*/ 1151925 h 1341125"/>
                <a:gd name="connsiteX104" fmla="*/ 1016995 w 2184991"/>
                <a:gd name="connsiteY104" fmla="*/ 1206022 h 1341125"/>
                <a:gd name="connsiteX105" fmla="*/ 1101916 w 2184991"/>
                <a:gd name="connsiteY105" fmla="*/ 1199382 h 1341125"/>
                <a:gd name="connsiteX106" fmla="*/ 1081045 w 2184991"/>
                <a:gd name="connsiteY106" fmla="*/ 1136658 h 1341125"/>
                <a:gd name="connsiteX107" fmla="*/ 1106360 w 2184991"/>
                <a:gd name="connsiteY107" fmla="*/ 1116847 h 1341125"/>
                <a:gd name="connsiteX108" fmla="*/ 1137922 w 2184991"/>
                <a:gd name="connsiteY108" fmla="*/ 1093653 h 1341125"/>
                <a:gd name="connsiteX109" fmla="*/ 1191786 w 2184991"/>
                <a:gd name="connsiteY109" fmla="*/ 1116343 h 1341125"/>
                <a:gd name="connsiteX110" fmla="*/ 1189033 w 2184991"/>
                <a:gd name="connsiteY110" fmla="*/ 1148912 h 1341125"/>
                <a:gd name="connsiteX111" fmla="*/ 1219980 w 2184991"/>
                <a:gd name="connsiteY111" fmla="*/ 1181633 h 1341125"/>
                <a:gd name="connsiteX112" fmla="*/ 1228028 w 2184991"/>
                <a:gd name="connsiteY112" fmla="*/ 1233592 h 1341125"/>
                <a:gd name="connsiteX113" fmla="*/ 1330594 w 2184991"/>
                <a:gd name="connsiteY113" fmla="*/ 1261138 h 1341125"/>
                <a:gd name="connsiteX114" fmla="*/ 1351304 w 2184991"/>
                <a:gd name="connsiteY114" fmla="*/ 1244491 h 1341125"/>
                <a:gd name="connsiteX115" fmla="*/ 1388338 w 2184991"/>
                <a:gd name="connsiteY115" fmla="*/ 1268013 h 1341125"/>
                <a:gd name="connsiteX116" fmla="*/ 1430087 w 2184991"/>
                <a:gd name="connsiteY116" fmla="*/ 1279846 h 1341125"/>
                <a:gd name="connsiteX117" fmla="*/ 1406986 w 2184991"/>
                <a:gd name="connsiteY117" fmla="*/ 1327093 h 1341125"/>
                <a:gd name="connsiteX118" fmla="*/ 1473772 w 2184991"/>
                <a:gd name="connsiteY118" fmla="*/ 1299320 h 1341125"/>
                <a:gd name="connsiteX119" fmla="*/ 1458332 w 2184991"/>
                <a:gd name="connsiteY119" fmla="*/ 1268813 h 1341125"/>
                <a:gd name="connsiteX120" fmla="*/ 1549625 w 2184991"/>
                <a:gd name="connsiteY120" fmla="*/ 1246839 h 1341125"/>
                <a:gd name="connsiteX121" fmla="*/ 1714026 w 2184991"/>
                <a:gd name="connsiteY121" fmla="*/ 1132568 h 1341125"/>
                <a:gd name="connsiteX122" fmla="*/ 1706129 w 2184991"/>
                <a:gd name="connsiteY122" fmla="*/ 1213773 h 1341125"/>
                <a:gd name="connsiteX123" fmla="*/ 1795847 w 2184991"/>
                <a:gd name="connsiteY123" fmla="*/ 1336923 h 1341125"/>
                <a:gd name="connsiteX124" fmla="*/ 1846975 w 2184991"/>
                <a:gd name="connsiteY124" fmla="*/ 1307332 h 1341125"/>
                <a:gd name="connsiteX125" fmla="*/ 1826913 w 2184991"/>
                <a:gd name="connsiteY125" fmla="*/ 1068507 h 1341125"/>
                <a:gd name="connsiteX126" fmla="*/ 1772410 w 2184991"/>
                <a:gd name="connsiteY126" fmla="*/ 948479 h 1341125"/>
                <a:gd name="connsiteX127" fmla="*/ 1783868 w 2184991"/>
                <a:gd name="connsiteY127" fmla="*/ 822258 h 1341125"/>
                <a:gd name="connsiteX128" fmla="*/ 1857035 w 2184991"/>
                <a:gd name="connsiteY128" fmla="*/ 734043 h 1341125"/>
                <a:gd name="connsiteX129" fmla="*/ 1958927 w 2184991"/>
                <a:gd name="connsiteY129" fmla="*/ 692224 h 1341125"/>
                <a:gd name="connsiteX130" fmla="*/ 2066738 w 2184991"/>
                <a:gd name="connsiteY130" fmla="*/ 692233 h 1341125"/>
                <a:gd name="connsiteX131" fmla="*/ 2044512 w 2184991"/>
                <a:gd name="connsiteY131" fmla="*/ 503195 h 1341125"/>
                <a:gd name="connsiteX132" fmla="*/ 2064574 w 2184991"/>
                <a:gd name="connsiteY132" fmla="*/ 270260 h 1341125"/>
                <a:gd name="connsiteX133" fmla="*/ 2169573 w 2184991"/>
                <a:gd name="connsiteY133" fmla="*/ 128226 h 1341125"/>
                <a:gd name="connsiteX134" fmla="*/ 2167434 w 2184991"/>
                <a:gd name="connsiteY134" fmla="*/ 74431 h 1341125"/>
                <a:gd name="connsiteX135" fmla="*/ 1588570 w 2184991"/>
                <a:gd name="connsiteY135" fmla="*/ 1064114 h 1341125"/>
                <a:gd name="connsiteX136" fmla="*/ 1555661 w 2184991"/>
                <a:gd name="connsiteY136" fmla="*/ 1071806 h 1341125"/>
                <a:gd name="connsiteX137" fmla="*/ 1460318 w 2184991"/>
                <a:gd name="connsiteY137" fmla="*/ 1025948 h 1341125"/>
                <a:gd name="connsiteX138" fmla="*/ 1401800 w 2184991"/>
                <a:gd name="connsiteY138" fmla="*/ 1028472 h 1341125"/>
                <a:gd name="connsiteX139" fmla="*/ 1321316 w 2184991"/>
                <a:gd name="connsiteY139" fmla="*/ 1046348 h 1341125"/>
                <a:gd name="connsiteX140" fmla="*/ 1295344 w 2184991"/>
                <a:gd name="connsiteY140" fmla="*/ 973828 h 1341125"/>
                <a:gd name="connsiteX141" fmla="*/ 1360792 w 2184991"/>
                <a:gd name="connsiteY141" fmla="*/ 893448 h 1341125"/>
                <a:gd name="connsiteX142" fmla="*/ 1456193 w 2184991"/>
                <a:gd name="connsiteY142" fmla="*/ 945761 h 1341125"/>
                <a:gd name="connsiteX143" fmla="*/ 1451361 w 2184991"/>
                <a:gd name="connsiteY143" fmla="*/ 907696 h 1341125"/>
                <a:gd name="connsiteX144" fmla="*/ 1495736 w 2184991"/>
                <a:gd name="connsiteY144" fmla="*/ 886269 h 1341125"/>
                <a:gd name="connsiteX145" fmla="*/ 1520411 w 2184991"/>
                <a:gd name="connsiteY145" fmla="*/ 947175 h 1341125"/>
                <a:gd name="connsiteX146" fmla="*/ 1584992 w 2184991"/>
                <a:gd name="connsiteY146" fmla="*/ 985080 h 1341125"/>
                <a:gd name="connsiteX147" fmla="*/ 1588570 w 2184991"/>
                <a:gd name="connsiteY147" fmla="*/ 1064114 h 1341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2184991" h="1341125">
                  <a:moveTo>
                    <a:pt x="2167434" y="74431"/>
                  </a:moveTo>
                  <a:cubicBezTo>
                    <a:pt x="2146792" y="55689"/>
                    <a:pt x="2112763" y="61446"/>
                    <a:pt x="2087187" y="63541"/>
                  </a:cubicBezTo>
                  <a:cubicBezTo>
                    <a:pt x="2056080" y="66091"/>
                    <a:pt x="1980235" y="-3845"/>
                    <a:pt x="1955156" y="21453"/>
                  </a:cubicBezTo>
                  <a:cubicBezTo>
                    <a:pt x="1946097" y="30585"/>
                    <a:pt x="1962539" y="50555"/>
                    <a:pt x="1950761" y="60705"/>
                  </a:cubicBezTo>
                  <a:cubicBezTo>
                    <a:pt x="1928729" y="79666"/>
                    <a:pt x="1893909" y="69996"/>
                    <a:pt x="1867660" y="74078"/>
                  </a:cubicBezTo>
                  <a:cubicBezTo>
                    <a:pt x="1855326" y="75997"/>
                    <a:pt x="1843422" y="83335"/>
                    <a:pt x="1830651" y="81172"/>
                  </a:cubicBezTo>
                  <a:cubicBezTo>
                    <a:pt x="1821255" y="79582"/>
                    <a:pt x="1814647" y="70661"/>
                    <a:pt x="1805479" y="67749"/>
                  </a:cubicBezTo>
                  <a:cubicBezTo>
                    <a:pt x="1779187" y="59384"/>
                    <a:pt x="1747120" y="71822"/>
                    <a:pt x="1720138" y="72942"/>
                  </a:cubicBezTo>
                  <a:cubicBezTo>
                    <a:pt x="1686497" y="74330"/>
                    <a:pt x="1662116" y="119448"/>
                    <a:pt x="1628104" y="114306"/>
                  </a:cubicBezTo>
                  <a:cubicBezTo>
                    <a:pt x="1598958" y="109896"/>
                    <a:pt x="1597401" y="69904"/>
                    <a:pt x="1560544" y="80516"/>
                  </a:cubicBezTo>
                  <a:cubicBezTo>
                    <a:pt x="1535388" y="87754"/>
                    <a:pt x="1544691" y="91246"/>
                    <a:pt x="1548682" y="113321"/>
                  </a:cubicBezTo>
                  <a:cubicBezTo>
                    <a:pt x="1551712" y="130010"/>
                    <a:pt x="1554743" y="138889"/>
                    <a:pt x="1534850" y="149610"/>
                  </a:cubicBezTo>
                  <a:cubicBezTo>
                    <a:pt x="1514544" y="160576"/>
                    <a:pt x="1489490" y="146589"/>
                    <a:pt x="1471372" y="162403"/>
                  </a:cubicBezTo>
                  <a:cubicBezTo>
                    <a:pt x="1458845" y="173335"/>
                    <a:pt x="1461345" y="198397"/>
                    <a:pt x="1440753" y="200501"/>
                  </a:cubicBezTo>
                  <a:cubicBezTo>
                    <a:pt x="1428596" y="201747"/>
                    <a:pt x="1390485" y="164734"/>
                    <a:pt x="1388481" y="196723"/>
                  </a:cubicBezTo>
                  <a:cubicBezTo>
                    <a:pt x="1387951" y="205147"/>
                    <a:pt x="1409898" y="219656"/>
                    <a:pt x="1406337" y="226666"/>
                  </a:cubicBezTo>
                  <a:cubicBezTo>
                    <a:pt x="1399535" y="240005"/>
                    <a:pt x="1369876" y="222054"/>
                    <a:pt x="1355598" y="215608"/>
                  </a:cubicBezTo>
                  <a:cubicBezTo>
                    <a:pt x="1328565" y="203413"/>
                    <a:pt x="1321148" y="183434"/>
                    <a:pt x="1303654" y="162453"/>
                  </a:cubicBezTo>
                  <a:cubicBezTo>
                    <a:pt x="1297407" y="154971"/>
                    <a:pt x="1262545" y="143374"/>
                    <a:pt x="1261888" y="139276"/>
                  </a:cubicBezTo>
                  <a:cubicBezTo>
                    <a:pt x="1257359" y="111032"/>
                    <a:pt x="1393087" y="160980"/>
                    <a:pt x="1406514" y="159625"/>
                  </a:cubicBezTo>
                  <a:cubicBezTo>
                    <a:pt x="1427620" y="157479"/>
                    <a:pt x="1478031" y="148693"/>
                    <a:pt x="1481365" y="120769"/>
                  </a:cubicBezTo>
                  <a:cubicBezTo>
                    <a:pt x="1485928" y="82485"/>
                    <a:pt x="1398937" y="80853"/>
                    <a:pt x="1376661" y="66352"/>
                  </a:cubicBezTo>
                  <a:cubicBezTo>
                    <a:pt x="1346312" y="46575"/>
                    <a:pt x="1308049" y="51355"/>
                    <a:pt x="1273750" y="47484"/>
                  </a:cubicBezTo>
                  <a:cubicBezTo>
                    <a:pt x="1238560" y="43511"/>
                    <a:pt x="1212512" y="24088"/>
                    <a:pt x="1179300" y="14334"/>
                  </a:cubicBezTo>
                  <a:cubicBezTo>
                    <a:pt x="1081938" y="-14255"/>
                    <a:pt x="994888" y="3763"/>
                    <a:pt x="901633" y="34725"/>
                  </a:cubicBezTo>
                  <a:cubicBezTo>
                    <a:pt x="875552" y="43385"/>
                    <a:pt x="844546" y="44791"/>
                    <a:pt x="819669" y="54620"/>
                  </a:cubicBezTo>
                  <a:cubicBezTo>
                    <a:pt x="796053" y="63945"/>
                    <a:pt x="792686" y="87266"/>
                    <a:pt x="774459" y="102591"/>
                  </a:cubicBezTo>
                  <a:cubicBezTo>
                    <a:pt x="745971" y="126542"/>
                    <a:pt x="695231" y="170616"/>
                    <a:pt x="680271" y="205004"/>
                  </a:cubicBezTo>
                  <a:cubicBezTo>
                    <a:pt x="671633" y="224832"/>
                    <a:pt x="631206" y="237506"/>
                    <a:pt x="612534" y="246351"/>
                  </a:cubicBezTo>
                  <a:cubicBezTo>
                    <a:pt x="582285" y="260683"/>
                    <a:pt x="525096" y="277717"/>
                    <a:pt x="511643" y="312087"/>
                  </a:cubicBezTo>
                  <a:cubicBezTo>
                    <a:pt x="496885" y="349774"/>
                    <a:pt x="516854" y="400218"/>
                    <a:pt x="545276" y="426081"/>
                  </a:cubicBezTo>
                  <a:cubicBezTo>
                    <a:pt x="560421" y="439866"/>
                    <a:pt x="578993" y="449855"/>
                    <a:pt x="599888" y="446725"/>
                  </a:cubicBezTo>
                  <a:cubicBezTo>
                    <a:pt x="622585" y="443333"/>
                    <a:pt x="638269" y="413793"/>
                    <a:pt x="661800" y="414029"/>
                  </a:cubicBezTo>
                  <a:cubicBezTo>
                    <a:pt x="692672" y="414349"/>
                    <a:pt x="702782" y="447129"/>
                    <a:pt x="703852" y="475254"/>
                  </a:cubicBezTo>
                  <a:cubicBezTo>
                    <a:pt x="704618" y="495537"/>
                    <a:pt x="719704" y="522207"/>
                    <a:pt x="740355" y="525161"/>
                  </a:cubicBezTo>
                  <a:cubicBezTo>
                    <a:pt x="752470" y="526877"/>
                    <a:pt x="764223" y="525497"/>
                    <a:pt x="776514" y="523957"/>
                  </a:cubicBezTo>
                  <a:cubicBezTo>
                    <a:pt x="830966" y="517149"/>
                    <a:pt x="825561" y="482265"/>
                    <a:pt x="847871" y="444696"/>
                  </a:cubicBezTo>
                  <a:cubicBezTo>
                    <a:pt x="862637" y="419827"/>
                    <a:pt x="900993" y="409047"/>
                    <a:pt x="903982" y="377378"/>
                  </a:cubicBezTo>
                  <a:cubicBezTo>
                    <a:pt x="907038" y="344960"/>
                    <a:pt x="870492" y="340903"/>
                    <a:pt x="860112" y="314898"/>
                  </a:cubicBezTo>
                  <a:cubicBezTo>
                    <a:pt x="849959" y="289398"/>
                    <a:pt x="878280" y="264647"/>
                    <a:pt x="898257" y="252890"/>
                  </a:cubicBezTo>
                  <a:cubicBezTo>
                    <a:pt x="914009" y="243616"/>
                    <a:pt x="933641" y="239492"/>
                    <a:pt x="947237" y="226835"/>
                  </a:cubicBezTo>
                  <a:cubicBezTo>
                    <a:pt x="963536" y="211652"/>
                    <a:pt x="966264" y="187196"/>
                    <a:pt x="983733" y="172948"/>
                  </a:cubicBezTo>
                  <a:cubicBezTo>
                    <a:pt x="1005857" y="154896"/>
                    <a:pt x="1032048" y="163362"/>
                    <a:pt x="1032183" y="194046"/>
                  </a:cubicBezTo>
                  <a:cubicBezTo>
                    <a:pt x="1032309" y="220539"/>
                    <a:pt x="1013863" y="228627"/>
                    <a:pt x="997683" y="246494"/>
                  </a:cubicBezTo>
                  <a:cubicBezTo>
                    <a:pt x="977369" y="268939"/>
                    <a:pt x="969513" y="291915"/>
                    <a:pt x="972309" y="322725"/>
                  </a:cubicBezTo>
                  <a:cubicBezTo>
                    <a:pt x="975600" y="359040"/>
                    <a:pt x="991975" y="342183"/>
                    <a:pt x="1014226" y="362557"/>
                  </a:cubicBezTo>
                  <a:cubicBezTo>
                    <a:pt x="1057894" y="402508"/>
                    <a:pt x="1126389" y="323802"/>
                    <a:pt x="1168625" y="351036"/>
                  </a:cubicBezTo>
                  <a:cubicBezTo>
                    <a:pt x="1199699" y="371074"/>
                    <a:pt x="1184259" y="388613"/>
                    <a:pt x="1152049" y="389648"/>
                  </a:cubicBezTo>
                  <a:cubicBezTo>
                    <a:pt x="1139640" y="390044"/>
                    <a:pt x="1127618" y="388908"/>
                    <a:pt x="1122078" y="388285"/>
                  </a:cubicBezTo>
                  <a:cubicBezTo>
                    <a:pt x="1100560" y="385836"/>
                    <a:pt x="1086307" y="383303"/>
                    <a:pt x="1064831" y="390490"/>
                  </a:cubicBezTo>
                  <a:cubicBezTo>
                    <a:pt x="1044348" y="397349"/>
                    <a:pt x="984297" y="383387"/>
                    <a:pt x="1001277" y="410065"/>
                  </a:cubicBezTo>
                  <a:cubicBezTo>
                    <a:pt x="1012626" y="427907"/>
                    <a:pt x="1087326" y="459500"/>
                    <a:pt x="1039381" y="463539"/>
                  </a:cubicBezTo>
                  <a:cubicBezTo>
                    <a:pt x="1017863" y="465357"/>
                    <a:pt x="985551" y="445109"/>
                    <a:pt x="977764" y="484259"/>
                  </a:cubicBezTo>
                  <a:cubicBezTo>
                    <a:pt x="973361" y="506410"/>
                    <a:pt x="990022" y="547076"/>
                    <a:pt x="963932" y="561669"/>
                  </a:cubicBezTo>
                  <a:cubicBezTo>
                    <a:pt x="930569" y="580352"/>
                    <a:pt x="889965" y="556207"/>
                    <a:pt x="855995" y="567131"/>
                  </a:cubicBezTo>
                  <a:cubicBezTo>
                    <a:pt x="837853" y="572980"/>
                    <a:pt x="822893" y="585065"/>
                    <a:pt x="803302" y="587379"/>
                  </a:cubicBezTo>
                  <a:cubicBezTo>
                    <a:pt x="777170" y="590485"/>
                    <a:pt x="752857" y="570859"/>
                    <a:pt x="726010" y="573804"/>
                  </a:cubicBezTo>
                  <a:cubicBezTo>
                    <a:pt x="713668" y="575151"/>
                    <a:pt x="703035" y="583777"/>
                    <a:pt x="690045" y="577608"/>
                  </a:cubicBezTo>
                  <a:cubicBezTo>
                    <a:pt x="658213" y="562510"/>
                    <a:pt x="746282" y="554843"/>
                    <a:pt x="726633" y="541942"/>
                  </a:cubicBezTo>
                  <a:cubicBezTo>
                    <a:pt x="702075" y="525851"/>
                    <a:pt x="702850" y="489839"/>
                    <a:pt x="685743" y="489014"/>
                  </a:cubicBezTo>
                  <a:cubicBezTo>
                    <a:pt x="672829" y="488392"/>
                    <a:pt x="681508" y="510938"/>
                    <a:pt x="667836" y="509768"/>
                  </a:cubicBezTo>
                  <a:cubicBezTo>
                    <a:pt x="634203" y="506881"/>
                    <a:pt x="659586" y="466199"/>
                    <a:pt x="651479" y="448239"/>
                  </a:cubicBezTo>
                  <a:cubicBezTo>
                    <a:pt x="647084" y="438502"/>
                    <a:pt x="609107" y="479151"/>
                    <a:pt x="605933" y="483763"/>
                  </a:cubicBezTo>
                  <a:cubicBezTo>
                    <a:pt x="589887" y="507016"/>
                    <a:pt x="606977" y="522257"/>
                    <a:pt x="610538" y="545174"/>
                  </a:cubicBezTo>
                  <a:cubicBezTo>
                    <a:pt x="616019" y="580419"/>
                    <a:pt x="587606" y="602233"/>
                    <a:pt x="554899" y="603555"/>
                  </a:cubicBezTo>
                  <a:cubicBezTo>
                    <a:pt x="489957" y="606214"/>
                    <a:pt x="470871" y="662112"/>
                    <a:pt x="418953" y="688176"/>
                  </a:cubicBezTo>
                  <a:cubicBezTo>
                    <a:pt x="383342" y="706052"/>
                    <a:pt x="357529" y="737922"/>
                    <a:pt x="322794" y="756926"/>
                  </a:cubicBezTo>
                  <a:cubicBezTo>
                    <a:pt x="287123" y="776450"/>
                    <a:pt x="247606" y="762850"/>
                    <a:pt x="211624" y="778243"/>
                  </a:cubicBezTo>
                  <a:cubicBezTo>
                    <a:pt x="201117" y="782729"/>
                    <a:pt x="191351" y="794704"/>
                    <a:pt x="191284" y="808759"/>
                  </a:cubicBezTo>
                  <a:cubicBezTo>
                    <a:pt x="191141" y="843609"/>
                    <a:pt x="244558" y="845267"/>
                    <a:pt x="268063" y="856620"/>
                  </a:cubicBezTo>
                  <a:cubicBezTo>
                    <a:pt x="295349" y="869799"/>
                    <a:pt x="284059" y="925319"/>
                    <a:pt x="281247" y="947882"/>
                  </a:cubicBezTo>
                  <a:cubicBezTo>
                    <a:pt x="278419" y="970470"/>
                    <a:pt x="199366" y="987403"/>
                    <a:pt x="185248" y="988345"/>
                  </a:cubicBezTo>
                  <a:cubicBezTo>
                    <a:pt x="140224" y="991341"/>
                    <a:pt x="100699" y="959891"/>
                    <a:pt x="54387" y="973676"/>
                  </a:cubicBezTo>
                  <a:cubicBezTo>
                    <a:pt x="23212" y="982959"/>
                    <a:pt x="26749" y="1015057"/>
                    <a:pt x="26782" y="1041475"/>
                  </a:cubicBezTo>
                  <a:cubicBezTo>
                    <a:pt x="26824" y="1078050"/>
                    <a:pt x="12361" y="1108129"/>
                    <a:pt x="5491" y="1143400"/>
                  </a:cubicBezTo>
                  <a:cubicBezTo>
                    <a:pt x="1568" y="1163589"/>
                    <a:pt x="-1909" y="1186379"/>
                    <a:pt x="1197" y="1206805"/>
                  </a:cubicBezTo>
                  <a:cubicBezTo>
                    <a:pt x="6535" y="1242025"/>
                    <a:pt x="21150" y="1227701"/>
                    <a:pt x="49723" y="1231051"/>
                  </a:cubicBezTo>
                  <a:cubicBezTo>
                    <a:pt x="76082" y="1234148"/>
                    <a:pt x="89333" y="1264571"/>
                    <a:pt x="119565" y="1264159"/>
                  </a:cubicBezTo>
                  <a:cubicBezTo>
                    <a:pt x="184322" y="1263242"/>
                    <a:pt x="248532" y="1244272"/>
                    <a:pt x="299204" y="1205955"/>
                  </a:cubicBezTo>
                  <a:cubicBezTo>
                    <a:pt x="319527" y="1190613"/>
                    <a:pt x="314215" y="1178477"/>
                    <a:pt x="317018" y="1156781"/>
                  </a:cubicBezTo>
                  <a:cubicBezTo>
                    <a:pt x="321573" y="1121602"/>
                    <a:pt x="352444" y="1103702"/>
                    <a:pt x="379418" y="1085658"/>
                  </a:cubicBezTo>
                  <a:cubicBezTo>
                    <a:pt x="393511" y="1076241"/>
                    <a:pt x="413194" y="1072622"/>
                    <a:pt x="425772" y="1061193"/>
                  </a:cubicBezTo>
                  <a:cubicBezTo>
                    <a:pt x="444327" y="1044319"/>
                    <a:pt x="427725" y="1016833"/>
                    <a:pt x="447635" y="1001912"/>
                  </a:cubicBezTo>
                  <a:cubicBezTo>
                    <a:pt x="469280" y="985728"/>
                    <a:pt x="522832" y="998823"/>
                    <a:pt x="549477" y="995861"/>
                  </a:cubicBezTo>
                  <a:cubicBezTo>
                    <a:pt x="566407" y="993984"/>
                    <a:pt x="593978" y="958259"/>
                    <a:pt x="611877" y="957249"/>
                  </a:cubicBezTo>
                  <a:cubicBezTo>
                    <a:pt x="642925" y="955532"/>
                    <a:pt x="662213" y="1004251"/>
                    <a:pt x="676600" y="1024727"/>
                  </a:cubicBezTo>
                  <a:cubicBezTo>
                    <a:pt x="697941" y="1055109"/>
                    <a:pt x="731322" y="1072294"/>
                    <a:pt x="768752" y="1074886"/>
                  </a:cubicBezTo>
                  <a:cubicBezTo>
                    <a:pt x="796045" y="1076763"/>
                    <a:pt x="809734" y="1105107"/>
                    <a:pt x="828558" y="1122983"/>
                  </a:cubicBezTo>
                  <a:cubicBezTo>
                    <a:pt x="847383" y="1140858"/>
                    <a:pt x="835546" y="1187541"/>
                    <a:pt x="829880" y="1196933"/>
                  </a:cubicBezTo>
                  <a:cubicBezTo>
                    <a:pt x="824231" y="1206342"/>
                    <a:pt x="838796" y="1206275"/>
                    <a:pt x="844739" y="1201663"/>
                  </a:cubicBezTo>
                  <a:cubicBezTo>
                    <a:pt x="857140" y="1192085"/>
                    <a:pt x="868615" y="1166560"/>
                    <a:pt x="881277" y="1162874"/>
                  </a:cubicBezTo>
                  <a:cubicBezTo>
                    <a:pt x="900707" y="1157193"/>
                    <a:pt x="871174" y="1120046"/>
                    <a:pt x="875594" y="1111301"/>
                  </a:cubicBezTo>
                  <a:cubicBezTo>
                    <a:pt x="878541" y="1105478"/>
                    <a:pt x="879643" y="1103525"/>
                    <a:pt x="885629" y="1102684"/>
                  </a:cubicBezTo>
                  <a:cubicBezTo>
                    <a:pt x="900581" y="1100639"/>
                    <a:pt x="927698" y="1129842"/>
                    <a:pt x="934416" y="1117756"/>
                  </a:cubicBezTo>
                  <a:cubicBezTo>
                    <a:pt x="943819" y="1100807"/>
                    <a:pt x="906516" y="1082948"/>
                    <a:pt x="888163" y="1074238"/>
                  </a:cubicBezTo>
                  <a:cubicBezTo>
                    <a:pt x="874272" y="1067640"/>
                    <a:pt x="883482" y="1056792"/>
                    <a:pt x="856214" y="1051751"/>
                  </a:cubicBezTo>
                  <a:cubicBezTo>
                    <a:pt x="814709" y="1044126"/>
                    <a:pt x="775344" y="983616"/>
                    <a:pt x="770620" y="975132"/>
                  </a:cubicBezTo>
                  <a:cubicBezTo>
                    <a:pt x="762597" y="960800"/>
                    <a:pt x="743302" y="954362"/>
                    <a:pt x="735253" y="941057"/>
                  </a:cubicBezTo>
                  <a:cubicBezTo>
                    <a:pt x="728965" y="930629"/>
                    <a:pt x="726397" y="904784"/>
                    <a:pt x="750104" y="909926"/>
                  </a:cubicBezTo>
                  <a:cubicBezTo>
                    <a:pt x="772304" y="914715"/>
                    <a:pt x="765510" y="952536"/>
                    <a:pt x="796053" y="949750"/>
                  </a:cubicBezTo>
                  <a:cubicBezTo>
                    <a:pt x="806375" y="948808"/>
                    <a:pt x="837323" y="990029"/>
                    <a:pt x="843072" y="999547"/>
                  </a:cubicBezTo>
                  <a:cubicBezTo>
                    <a:pt x="852754" y="1015596"/>
                    <a:pt x="879357" y="1006869"/>
                    <a:pt x="894284" y="1008998"/>
                  </a:cubicBezTo>
                  <a:cubicBezTo>
                    <a:pt x="937203" y="1015099"/>
                    <a:pt x="959386" y="1059485"/>
                    <a:pt x="961970" y="1098930"/>
                  </a:cubicBezTo>
                  <a:cubicBezTo>
                    <a:pt x="963199" y="1117967"/>
                    <a:pt x="955042" y="1137677"/>
                    <a:pt x="971702" y="1151925"/>
                  </a:cubicBezTo>
                  <a:cubicBezTo>
                    <a:pt x="998348" y="1174648"/>
                    <a:pt x="1029481" y="1128335"/>
                    <a:pt x="1016995" y="1206022"/>
                  </a:cubicBezTo>
                  <a:cubicBezTo>
                    <a:pt x="1008408" y="1259471"/>
                    <a:pt x="1103498" y="1267727"/>
                    <a:pt x="1101916" y="1199382"/>
                  </a:cubicBezTo>
                  <a:cubicBezTo>
                    <a:pt x="1101377" y="1178140"/>
                    <a:pt x="1080305" y="1156713"/>
                    <a:pt x="1081045" y="1136658"/>
                  </a:cubicBezTo>
                  <a:cubicBezTo>
                    <a:pt x="1081778" y="1117714"/>
                    <a:pt x="1095155" y="1122646"/>
                    <a:pt x="1106360" y="1116847"/>
                  </a:cubicBezTo>
                  <a:cubicBezTo>
                    <a:pt x="1118096" y="1110738"/>
                    <a:pt x="1126683" y="1099485"/>
                    <a:pt x="1137922" y="1093653"/>
                  </a:cubicBezTo>
                  <a:cubicBezTo>
                    <a:pt x="1157664" y="1083453"/>
                    <a:pt x="1188325" y="1093014"/>
                    <a:pt x="1191786" y="1116343"/>
                  </a:cubicBezTo>
                  <a:cubicBezTo>
                    <a:pt x="1193697" y="1129345"/>
                    <a:pt x="1183476" y="1135497"/>
                    <a:pt x="1189033" y="1148912"/>
                  </a:cubicBezTo>
                  <a:cubicBezTo>
                    <a:pt x="1195035" y="1163413"/>
                    <a:pt x="1213312" y="1167090"/>
                    <a:pt x="1219980" y="1181633"/>
                  </a:cubicBezTo>
                  <a:cubicBezTo>
                    <a:pt x="1227548" y="1198111"/>
                    <a:pt x="1217597" y="1217594"/>
                    <a:pt x="1228028" y="1233592"/>
                  </a:cubicBezTo>
                  <a:cubicBezTo>
                    <a:pt x="1245480" y="1260355"/>
                    <a:pt x="1302366" y="1263157"/>
                    <a:pt x="1330594" y="1261138"/>
                  </a:cubicBezTo>
                  <a:cubicBezTo>
                    <a:pt x="1343752" y="1260204"/>
                    <a:pt x="1342818" y="1250803"/>
                    <a:pt x="1351304" y="1244491"/>
                  </a:cubicBezTo>
                  <a:cubicBezTo>
                    <a:pt x="1360582" y="1237615"/>
                    <a:pt x="1381721" y="1263890"/>
                    <a:pt x="1388338" y="1268013"/>
                  </a:cubicBezTo>
                  <a:cubicBezTo>
                    <a:pt x="1401126" y="1275866"/>
                    <a:pt x="1425431" y="1270042"/>
                    <a:pt x="1430087" y="1279846"/>
                  </a:cubicBezTo>
                  <a:cubicBezTo>
                    <a:pt x="1435736" y="1291713"/>
                    <a:pt x="1404620" y="1321547"/>
                    <a:pt x="1406986" y="1327093"/>
                  </a:cubicBezTo>
                  <a:cubicBezTo>
                    <a:pt x="1415825" y="1347670"/>
                    <a:pt x="1469234" y="1314856"/>
                    <a:pt x="1473772" y="1299320"/>
                  </a:cubicBezTo>
                  <a:cubicBezTo>
                    <a:pt x="1478352" y="1283692"/>
                    <a:pt x="1457683" y="1279678"/>
                    <a:pt x="1458332" y="1268813"/>
                  </a:cubicBezTo>
                  <a:cubicBezTo>
                    <a:pt x="1459300" y="1251838"/>
                    <a:pt x="1537274" y="1239484"/>
                    <a:pt x="1549625" y="1246839"/>
                  </a:cubicBezTo>
                  <a:cubicBezTo>
                    <a:pt x="1567245" y="1257342"/>
                    <a:pt x="1612041" y="1057743"/>
                    <a:pt x="1714026" y="1132568"/>
                  </a:cubicBezTo>
                  <a:cubicBezTo>
                    <a:pt x="1731032" y="1145041"/>
                    <a:pt x="1707173" y="1188786"/>
                    <a:pt x="1706129" y="1213773"/>
                  </a:cubicBezTo>
                  <a:cubicBezTo>
                    <a:pt x="1704361" y="1256223"/>
                    <a:pt x="1742085" y="1304278"/>
                    <a:pt x="1795847" y="1336923"/>
                  </a:cubicBezTo>
                  <a:cubicBezTo>
                    <a:pt x="1819479" y="1351280"/>
                    <a:pt x="1835003" y="1325721"/>
                    <a:pt x="1846975" y="1307332"/>
                  </a:cubicBezTo>
                  <a:cubicBezTo>
                    <a:pt x="1957294" y="1137862"/>
                    <a:pt x="1857936" y="1119036"/>
                    <a:pt x="1826913" y="1068507"/>
                  </a:cubicBezTo>
                  <a:cubicBezTo>
                    <a:pt x="1819412" y="1056270"/>
                    <a:pt x="1788507" y="977236"/>
                    <a:pt x="1772410" y="948479"/>
                  </a:cubicBezTo>
                  <a:cubicBezTo>
                    <a:pt x="1758999" y="924561"/>
                    <a:pt x="1758047" y="856679"/>
                    <a:pt x="1783868" y="822258"/>
                  </a:cubicBezTo>
                  <a:cubicBezTo>
                    <a:pt x="1794122" y="808607"/>
                    <a:pt x="1849719" y="751918"/>
                    <a:pt x="1857035" y="734043"/>
                  </a:cubicBezTo>
                  <a:cubicBezTo>
                    <a:pt x="1865125" y="718953"/>
                    <a:pt x="1899356" y="671942"/>
                    <a:pt x="1958927" y="692224"/>
                  </a:cubicBezTo>
                  <a:cubicBezTo>
                    <a:pt x="1999211" y="705942"/>
                    <a:pt x="2048789" y="709881"/>
                    <a:pt x="2066738" y="692233"/>
                  </a:cubicBezTo>
                  <a:cubicBezTo>
                    <a:pt x="2122849" y="637083"/>
                    <a:pt x="2060601" y="560987"/>
                    <a:pt x="2044512" y="503195"/>
                  </a:cubicBezTo>
                  <a:cubicBezTo>
                    <a:pt x="2023533" y="427755"/>
                    <a:pt x="2051281" y="345473"/>
                    <a:pt x="2064574" y="270260"/>
                  </a:cubicBezTo>
                  <a:cubicBezTo>
                    <a:pt x="2075805" y="206779"/>
                    <a:pt x="2098771" y="142432"/>
                    <a:pt x="2169573" y="128226"/>
                  </a:cubicBezTo>
                  <a:cubicBezTo>
                    <a:pt x="2198087" y="122528"/>
                    <a:pt x="2180812" y="86559"/>
                    <a:pt x="2167434" y="74431"/>
                  </a:cubicBezTo>
                  <a:close/>
                  <a:moveTo>
                    <a:pt x="1588570" y="1064114"/>
                  </a:moveTo>
                  <a:cubicBezTo>
                    <a:pt x="1578366" y="1070139"/>
                    <a:pt x="1566706" y="1073228"/>
                    <a:pt x="1555661" y="1071806"/>
                  </a:cubicBezTo>
                  <a:cubicBezTo>
                    <a:pt x="1521186" y="1067421"/>
                    <a:pt x="1495180" y="1032588"/>
                    <a:pt x="1460318" y="1025948"/>
                  </a:cubicBezTo>
                  <a:cubicBezTo>
                    <a:pt x="1441738" y="1022404"/>
                    <a:pt x="1419344" y="1020351"/>
                    <a:pt x="1401800" y="1028472"/>
                  </a:cubicBezTo>
                  <a:cubicBezTo>
                    <a:pt x="1373302" y="1041660"/>
                    <a:pt x="1354857" y="1062077"/>
                    <a:pt x="1321316" y="1046348"/>
                  </a:cubicBezTo>
                  <a:cubicBezTo>
                    <a:pt x="1292836" y="1032983"/>
                    <a:pt x="1284930" y="1002762"/>
                    <a:pt x="1295344" y="973828"/>
                  </a:cubicBezTo>
                  <a:cubicBezTo>
                    <a:pt x="1305725" y="944978"/>
                    <a:pt x="1329180" y="902419"/>
                    <a:pt x="1360792" y="893448"/>
                  </a:cubicBezTo>
                  <a:cubicBezTo>
                    <a:pt x="1407996" y="880067"/>
                    <a:pt x="1401328" y="975494"/>
                    <a:pt x="1456193" y="945761"/>
                  </a:cubicBezTo>
                  <a:cubicBezTo>
                    <a:pt x="1486004" y="929611"/>
                    <a:pt x="1448381" y="927566"/>
                    <a:pt x="1451361" y="907696"/>
                  </a:cubicBezTo>
                  <a:cubicBezTo>
                    <a:pt x="1453827" y="891176"/>
                    <a:pt x="1484084" y="891681"/>
                    <a:pt x="1495736" y="886269"/>
                  </a:cubicBezTo>
                  <a:cubicBezTo>
                    <a:pt x="1554415" y="858951"/>
                    <a:pt x="1507632" y="926101"/>
                    <a:pt x="1520411" y="947175"/>
                  </a:cubicBezTo>
                  <a:cubicBezTo>
                    <a:pt x="1532905" y="967827"/>
                    <a:pt x="1565713" y="972793"/>
                    <a:pt x="1584992" y="985080"/>
                  </a:cubicBezTo>
                  <a:cubicBezTo>
                    <a:pt x="1619003" y="1006776"/>
                    <a:pt x="1626774" y="1041559"/>
                    <a:pt x="1588570" y="1064114"/>
                  </a:cubicBezTo>
                  <a:close/>
                </a:path>
              </a:pathLst>
            </a:custGeom>
            <a:solidFill>
              <a:srgbClr val="A7C234"/>
            </a:solidFill>
            <a:ln w="8415" cap="flat">
              <a:noFill/>
              <a:prstDash val="solid"/>
              <a:miter/>
            </a:ln>
          </p:spPr>
          <p:txBody>
            <a:bodyPr rtlCol="0" anchor="ctr"/>
            <a:lstStyle/>
            <a:p>
              <a:endParaRPr lang="en-US"/>
            </a:p>
          </p:txBody>
        </p:sp>
        <p:sp>
          <p:nvSpPr>
            <p:cNvPr id="953" name="Freeform 952">
              <a:extLst>
                <a:ext uri="{FF2B5EF4-FFF2-40B4-BE49-F238E27FC236}">
                  <a16:creationId xmlns:a16="http://schemas.microsoft.com/office/drawing/2014/main" id="{38E20CF1-AEB8-DBEA-8E1D-39B2113576BD}"/>
                </a:ext>
              </a:extLst>
            </p:cNvPr>
            <p:cNvSpPr/>
            <p:nvPr/>
          </p:nvSpPr>
          <p:spPr>
            <a:xfrm>
              <a:off x="6129441" y="1682328"/>
              <a:ext cx="374666" cy="289313"/>
            </a:xfrm>
            <a:custGeom>
              <a:avLst/>
              <a:gdLst>
                <a:gd name="connsiteX0" fmla="*/ 143329 w 387408"/>
                <a:gd name="connsiteY0" fmla="*/ 278328 h 299153"/>
                <a:gd name="connsiteX1" fmla="*/ 35080 w 387408"/>
                <a:gd name="connsiteY1" fmla="*/ 278328 h 299153"/>
                <a:gd name="connsiteX2" fmla="*/ 2609 w 387408"/>
                <a:gd name="connsiteY2" fmla="*/ 231426 h 299153"/>
                <a:gd name="connsiteX3" fmla="*/ 89221 w 387408"/>
                <a:gd name="connsiteY3" fmla="*/ 144861 h 299153"/>
                <a:gd name="connsiteX4" fmla="*/ 143337 w 387408"/>
                <a:gd name="connsiteY4" fmla="*/ 54693 h 299153"/>
                <a:gd name="connsiteX5" fmla="*/ 276850 w 387408"/>
                <a:gd name="connsiteY5" fmla="*/ 36649 h 299153"/>
                <a:gd name="connsiteX6" fmla="*/ 377883 w 387408"/>
                <a:gd name="connsiteY6" fmla="*/ 7783 h 299153"/>
                <a:gd name="connsiteX7" fmla="*/ 377883 w 387408"/>
                <a:gd name="connsiteY7" fmla="*/ 69109 h 299153"/>
                <a:gd name="connsiteX8" fmla="*/ 291280 w 387408"/>
                <a:gd name="connsiteY8" fmla="*/ 87153 h 299153"/>
                <a:gd name="connsiteX9" fmla="*/ 179420 w 387408"/>
                <a:gd name="connsiteY9" fmla="*/ 146620 h 299153"/>
                <a:gd name="connsiteX10" fmla="*/ 82006 w 387408"/>
                <a:gd name="connsiteY10" fmla="*/ 238647 h 299153"/>
                <a:gd name="connsiteX11" fmla="*/ 143329 w 387408"/>
                <a:gd name="connsiteY11" fmla="*/ 278328 h 299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408" h="299153">
                  <a:moveTo>
                    <a:pt x="143329" y="278328"/>
                  </a:moveTo>
                  <a:cubicBezTo>
                    <a:pt x="100031" y="314399"/>
                    <a:pt x="53105" y="296363"/>
                    <a:pt x="35080" y="278328"/>
                  </a:cubicBezTo>
                  <a:cubicBezTo>
                    <a:pt x="17047" y="260284"/>
                    <a:pt x="-8226" y="253064"/>
                    <a:pt x="2609" y="231426"/>
                  </a:cubicBezTo>
                  <a:cubicBezTo>
                    <a:pt x="13444" y="209798"/>
                    <a:pt x="74791" y="166506"/>
                    <a:pt x="89221" y="144861"/>
                  </a:cubicBezTo>
                  <a:cubicBezTo>
                    <a:pt x="103642" y="123215"/>
                    <a:pt x="110874" y="65507"/>
                    <a:pt x="143337" y="54693"/>
                  </a:cubicBezTo>
                  <a:cubicBezTo>
                    <a:pt x="175816" y="43862"/>
                    <a:pt x="258809" y="47472"/>
                    <a:pt x="276850" y="36649"/>
                  </a:cubicBezTo>
                  <a:cubicBezTo>
                    <a:pt x="294883" y="25835"/>
                    <a:pt x="367065" y="-17456"/>
                    <a:pt x="377883" y="7783"/>
                  </a:cubicBezTo>
                  <a:cubicBezTo>
                    <a:pt x="388710" y="33039"/>
                    <a:pt x="392330" y="69109"/>
                    <a:pt x="377883" y="69109"/>
                  </a:cubicBezTo>
                  <a:cubicBezTo>
                    <a:pt x="363428" y="69109"/>
                    <a:pt x="327379" y="83543"/>
                    <a:pt x="291280" y="87153"/>
                  </a:cubicBezTo>
                  <a:cubicBezTo>
                    <a:pt x="255189" y="90763"/>
                    <a:pt x="190238" y="137556"/>
                    <a:pt x="179420" y="146620"/>
                  </a:cubicBezTo>
                  <a:cubicBezTo>
                    <a:pt x="168585" y="155675"/>
                    <a:pt x="78386" y="217010"/>
                    <a:pt x="82006" y="238647"/>
                  </a:cubicBezTo>
                  <a:cubicBezTo>
                    <a:pt x="85593" y="260293"/>
                    <a:pt x="163525" y="261522"/>
                    <a:pt x="143329" y="278328"/>
                  </a:cubicBezTo>
                  <a:close/>
                </a:path>
              </a:pathLst>
            </a:custGeom>
            <a:solidFill>
              <a:srgbClr val="A7C234"/>
            </a:solidFill>
            <a:ln w="8415" cap="flat">
              <a:noFill/>
              <a:prstDash val="solid"/>
              <a:miter/>
            </a:ln>
          </p:spPr>
          <p:txBody>
            <a:bodyPr rtlCol="0" anchor="ctr"/>
            <a:lstStyle/>
            <a:p>
              <a:endParaRPr lang="en-US"/>
            </a:p>
          </p:txBody>
        </p:sp>
        <p:sp>
          <p:nvSpPr>
            <p:cNvPr id="954" name="Freeform 953">
              <a:extLst>
                <a:ext uri="{FF2B5EF4-FFF2-40B4-BE49-F238E27FC236}">
                  <a16:creationId xmlns:a16="http://schemas.microsoft.com/office/drawing/2014/main" id="{B4428F03-94DF-4FC5-A2C2-5FB5DA764024}"/>
                </a:ext>
              </a:extLst>
            </p:cNvPr>
            <p:cNvSpPr/>
            <p:nvPr/>
          </p:nvSpPr>
          <p:spPr>
            <a:xfrm>
              <a:off x="6325502" y="1514892"/>
              <a:ext cx="82497" cy="105625"/>
            </a:xfrm>
            <a:custGeom>
              <a:avLst/>
              <a:gdLst>
                <a:gd name="connsiteX0" fmla="*/ 61670 w 85303"/>
                <a:gd name="connsiteY0" fmla="*/ 1772 h 109217"/>
                <a:gd name="connsiteX1" fmla="*/ 82043 w 85303"/>
                <a:gd name="connsiteY1" fmla="*/ 79830 h 109217"/>
                <a:gd name="connsiteX2" fmla="*/ 566 w 85303"/>
                <a:gd name="connsiteY2" fmla="*/ 106971 h 109217"/>
                <a:gd name="connsiteX3" fmla="*/ 42576 w 85303"/>
                <a:gd name="connsiteY3" fmla="*/ 42489 h 109217"/>
                <a:gd name="connsiteX4" fmla="*/ 61670 w 85303"/>
                <a:gd name="connsiteY4" fmla="*/ 1772 h 109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03" h="109217">
                  <a:moveTo>
                    <a:pt x="61670" y="1772"/>
                  </a:moveTo>
                  <a:cubicBezTo>
                    <a:pt x="86370" y="-13048"/>
                    <a:pt x="88829" y="69647"/>
                    <a:pt x="82043" y="79830"/>
                  </a:cubicBezTo>
                  <a:cubicBezTo>
                    <a:pt x="75249" y="90005"/>
                    <a:pt x="7377" y="117154"/>
                    <a:pt x="566" y="106971"/>
                  </a:cubicBezTo>
                  <a:cubicBezTo>
                    <a:pt x="-6236" y="96796"/>
                    <a:pt x="50641" y="59463"/>
                    <a:pt x="42576" y="42489"/>
                  </a:cubicBezTo>
                  <a:cubicBezTo>
                    <a:pt x="34502" y="25531"/>
                    <a:pt x="44706" y="11956"/>
                    <a:pt x="61670" y="1772"/>
                  </a:cubicBezTo>
                  <a:close/>
                </a:path>
              </a:pathLst>
            </a:custGeom>
            <a:solidFill>
              <a:srgbClr val="A7C234"/>
            </a:solidFill>
            <a:ln w="8415" cap="flat">
              <a:noFill/>
              <a:prstDash val="solid"/>
              <a:miter/>
            </a:ln>
          </p:spPr>
          <p:txBody>
            <a:bodyPr rtlCol="0" anchor="ctr"/>
            <a:lstStyle/>
            <a:p>
              <a:endParaRPr lang="en-US"/>
            </a:p>
          </p:txBody>
        </p:sp>
        <p:sp>
          <p:nvSpPr>
            <p:cNvPr id="955" name="Freeform 954">
              <a:extLst>
                <a:ext uri="{FF2B5EF4-FFF2-40B4-BE49-F238E27FC236}">
                  <a16:creationId xmlns:a16="http://schemas.microsoft.com/office/drawing/2014/main" id="{06F2BD5C-8686-1437-CCEA-C6F541CBF371}"/>
                </a:ext>
              </a:extLst>
            </p:cNvPr>
            <p:cNvSpPr/>
            <p:nvPr/>
          </p:nvSpPr>
          <p:spPr>
            <a:xfrm>
              <a:off x="6217928" y="1581757"/>
              <a:ext cx="72630" cy="25511"/>
            </a:xfrm>
            <a:custGeom>
              <a:avLst/>
              <a:gdLst>
                <a:gd name="connsiteX0" fmla="*/ 75101 w 75100"/>
                <a:gd name="connsiteY0" fmla="*/ 213 h 26379"/>
                <a:gd name="connsiteX1" fmla="*/ 401 w 75100"/>
                <a:gd name="connsiteY1" fmla="*/ 17188 h 26379"/>
                <a:gd name="connsiteX2" fmla="*/ 75101 w 75100"/>
                <a:gd name="connsiteY2" fmla="*/ 213 h 26379"/>
              </a:gdLst>
              <a:ahLst/>
              <a:cxnLst>
                <a:cxn ang="0">
                  <a:pos x="connsiteX0" y="connsiteY0"/>
                </a:cxn>
                <a:cxn ang="0">
                  <a:pos x="connsiteX1" y="connsiteY1"/>
                </a:cxn>
                <a:cxn ang="0">
                  <a:pos x="connsiteX2" y="connsiteY2"/>
                </a:cxn>
              </a:cxnLst>
              <a:rect l="l" t="t" r="r" b="b"/>
              <a:pathLst>
                <a:path w="75100" h="26379">
                  <a:moveTo>
                    <a:pt x="75101" y="213"/>
                  </a:moveTo>
                  <a:cubicBezTo>
                    <a:pt x="71691" y="20571"/>
                    <a:pt x="7195" y="37554"/>
                    <a:pt x="401" y="17188"/>
                  </a:cubicBezTo>
                  <a:cubicBezTo>
                    <a:pt x="-6384" y="-3187"/>
                    <a:pt x="75101" y="213"/>
                    <a:pt x="75101" y="213"/>
                  </a:cubicBezTo>
                  <a:close/>
                </a:path>
              </a:pathLst>
            </a:custGeom>
            <a:solidFill>
              <a:srgbClr val="A7C234"/>
            </a:solidFill>
            <a:ln w="8415" cap="flat">
              <a:noFill/>
              <a:prstDash val="solid"/>
              <a:miter/>
            </a:ln>
          </p:spPr>
          <p:txBody>
            <a:bodyPr rtlCol="0" anchor="ctr"/>
            <a:lstStyle/>
            <a:p>
              <a:endParaRPr lang="en-US"/>
            </a:p>
          </p:txBody>
        </p:sp>
        <p:sp>
          <p:nvSpPr>
            <p:cNvPr id="956" name="Freeform 955">
              <a:extLst>
                <a:ext uri="{FF2B5EF4-FFF2-40B4-BE49-F238E27FC236}">
                  <a16:creationId xmlns:a16="http://schemas.microsoft.com/office/drawing/2014/main" id="{5343E19A-6BCA-3118-3C9A-92413DE5B580}"/>
                </a:ext>
              </a:extLst>
            </p:cNvPr>
            <p:cNvSpPr/>
            <p:nvPr/>
          </p:nvSpPr>
          <p:spPr>
            <a:xfrm>
              <a:off x="6014774" y="1611771"/>
              <a:ext cx="192984" cy="89738"/>
            </a:xfrm>
            <a:custGeom>
              <a:avLst/>
              <a:gdLst>
                <a:gd name="connsiteX0" fmla="*/ 198291 w 199547"/>
                <a:gd name="connsiteY0" fmla="*/ 20927 h 92790"/>
                <a:gd name="connsiteX1" fmla="*/ 132861 w 199547"/>
                <a:gd name="connsiteY1" fmla="*/ 92790 h 92790"/>
                <a:gd name="connsiteX2" fmla="*/ 75158 w 199547"/>
                <a:gd name="connsiteY2" fmla="*/ 56855 h 92790"/>
                <a:gd name="connsiteX3" fmla="*/ 476 w 199547"/>
                <a:gd name="connsiteY3" fmla="*/ 47521 h 92790"/>
                <a:gd name="connsiteX4" fmla="*/ 81944 w 199547"/>
                <a:gd name="connsiteY4" fmla="*/ 7740 h 92790"/>
                <a:gd name="connsiteX5" fmla="*/ 198291 w 199547"/>
                <a:gd name="connsiteY5" fmla="*/ 20927 h 92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547" h="92790">
                  <a:moveTo>
                    <a:pt x="198291" y="20927"/>
                  </a:moveTo>
                  <a:cubicBezTo>
                    <a:pt x="208553" y="43431"/>
                    <a:pt x="153217" y="92790"/>
                    <a:pt x="132861" y="92790"/>
                  </a:cubicBezTo>
                  <a:cubicBezTo>
                    <a:pt x="112495" y="92790"/>
                    <a:pt x="88729" y="54860"/>
                    <a:pt x="75158" y="56855"/>
                  </a:cubicBezTo>
                  <a:cubicBezTo>
                    <a:pt x="61587" y="58849"/>
                    <a:pt x="7261" y="73510"/>
                    <a:pt x="476" y="47521"/>
                  </a:cubicBezTo>
                  <a:cubicBezTo>
                    <a:pt x="-6318" y="21525"/>
                    <a:pt x="61553" y="17704"/>
                    <a:pt x="81944" y="7740"/>
                  </a:cubicBezTo>
                  <a:cubicBezTo>
                    <a:pt x="102309" y="-2225"/>
                    <a:pt x="185646" y="-6828"/>
                    <a:pt x="198291" y="20927"/>
                  </a:cubicBezTo>
                  <a:close/>
                </a:path>
              </a:pathLst>
            </a:custGeom>
            <a:solidFill>
              <a:srgbClr val="A7C234"/>
            </a:solidFill>
            <a:ln w="8415" cap="flat">
              <a:noFill/>
              <a:prstDash val="solid"/>
              <a:miter/>
            </a:ln>
          </p:spPr>
          <p:txBody>
            <a:bodyPr rtlCol="0" anchor="ctr"/>
            <a:lstStyle/>
            <a:p>
              <a:endParaRPr lang="en-US"/>
            </a:p>
          </p:txBody>
        </p:sp>
        <p:grpSp>
          <p:nvGrpSpPr>
            <p:cNvPr id="957" name="Group 956">
              <a:extLst>
                <a:ext uri="{FF2B5EF4-FFF2-40B4-BE49-F238E27FC236}">
                  <a16:creationId xmlns:a16="http://schemas.microsoft.com/office/drawing/2014/main" id="{542D5FF9-A1E5-15EE-3CF6-A84CECA34583}"/>
                </a:ext>
              </a:extLst>
            </p:cNvPr>
            <p:cNvGrpSpPr/>
            <p:nvPr/>
          </p:nvGrpSpPr>
          <p:grpSpPr>
            <a:xfrm>
              <a:off x="4466308" y="1625223"/>
              <a:ext cx="2035570" cy="1597558"/>
              <a:chOff x="4466308" y="1625223"/>
              <a:chExt cx="2035570" cy="1597558"/>
            </a:xfrm>
          </p:grpSpPr>
          <p:sp>
            <p:nvSpPr>
              <p:cNvPr id="1849" name="Freeform 1848">
                <a:extLst>
                  <a:ext uri="{FF2B5EF4-FFF2-40B4-BE49-F238E27FC236}">
                    <a16:creationId xmlns:a16="http://schemas.microsoft.com/office/drawing/2014/main" id="{4BD17C11-3F0A-C200-40BE-B1713B342325}"/>
                  </a:ext>
                </a:extLst>
              </p:cNvPr>
              <p:cNvSpPr/>
              <p:nvPr/>
            </p:nvSpPr>
            <p:spPr>
              <a:xfrm>
                <a:off x="5510423" y="3195889"/>
                <a:ext cx="64980" cy="24769"/>
              </a:xfrm>
              <a:custGeom>
                <a:avLst/>
                <a:gdLst>
                  <a:gd name="connsiteX0" fmla="*/ 43 w 67190"/>
                  <a:gd name="connsiteY0" fmla="*/ 4118 h 25611"/>
                  <a:gd name="connsiteX1" fmla="*/ 15273 w 67190"/>
                  <a:gd name="connsiteY1" fmla="*/ 20294 h 25611"/>
                  <a:gd name="connsiteX2" fmla="*/ 65996 w 67190"/>
                  <a:gd name="connsiteY2" fmla="*/ 20294 h 25611"/>
                  <a:gd name="connsiteX3" fmla="*/ 60625 w 67190"/>
                  <a:gd name="connsiteY3" fmla="*/ 1232 h 25611"/>
                  <a:gd name="connsiteX4" fmla="*/ 43 w 67190"/>
                  <a:gd name="connsiteY4" fmla="*/ 4118 h 2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90" h="25611">
                    <a:moveTo>
                      <a:pt x="43" y="4118"/>
                    </a:moveTo>
                    <a:cubicBezTo>
                      <a:pt x="-774" y="8840"/>
                      <a:pt x="10146" y="18131"/>
                      <a:pt x="15273" y="20294"/>
                    </a:cubicBezTo>
                    <a:cubicBezTo>
                      <a:pt x="26941" y="25242"/>
                      <a:pt x="63908" y="29248"/>
                      <a:pt x="65996" y="20294"/>
                    </a:cubicBezTo>
                    <a:cubicBezTo>
                      <a:pt x="68084" y="11339"/>
                      <a:pt x="68084" y="2966"/>
                      <a:pt x="60625" y="1232"/>
                    </a:cubicBezTo>
                    <a:cubicBezTo>
                      <a:pt x="53166" y="-502"/>
                      <a:pt x="944" y="-1082"/>
                      <a:pt x="43" y="4118"/>
                    </a:cubicBezTo>
                    <a:close/>
                  </a:path>
                </a:pathLst>
              </a:custGeom>
              <a:solidFill>
                <a:srgbClr val="BBD642"/>
              </a:solidFill>
              <a:ln w="8415" cap="flat">
                <a:noFill/>
                <a:prstDash val="solid"/>
                <a:miter/>
              </a:ln>
            </p:spPr>
            <p:txBody>
              <a:bodyPr rtlCol="0" anchor="ctr"/>
              <a:lstStyle/>
              <a:p>
                <a:endParaRPr lang="en-US"/>
              </a:p>
            </p:txBody>
          </p:sp>
          <p:sp>
            <p:nvSpPr>
              <p:cNvPr id="1850" name="Freeform 1849">
                <a:extLst>
                  <a:ext uri="{FF2B5EF4-FFF2-40B4-BE49-F238E27FC236}">
                    <a16:creationId xmlns:a16="http://schemas.microsoft.com/office/drawing/2014/main" id="{A21C3F81-C8F8-90AA-75A6-EE1E8A80F81F}"/>
                  </a:ext>
                </a:extLst>
              </p:cNvPr>
              <p:cNvSpPr/>
              <p:nvPr/>
            </p:nvSpPr>
            <p:spPr>
              <a:xfrm>
                <a:off x="5148858" y="3097251"/>
                <a:ext cx="58139" cy="40947"/>
              </a:xfrm>
              <a:custGeom>
                <a:avLst/>
                <a:gdLst>
                  <a:gd name="connsiteX0" fmla="*/ 57899 w 60116"/>
                  <a:gd name="connsiteY0" fmla="*/ 6525 h 42340"/>
                  <a:gd name="connsiteX1" fmla="*/ 57899 w 60116"/>
                  <a:gd name="connsiteY1" fmla="*/ 24880 h 42340"/>
                  <a:gd name="connsiteX2" fmla="*/ 52208 w 60116"/>
                  <a:gd name="connsiteY2" fmla="*/ 42335 h 42340"/>
                  <a:gd name="connsiteX3" fmla="*/ 525 w 60116"/>
                  <a:gd name="connsiteY3" fmla="*/ 10195 h 42340"/>
                  <a:gd name="connsiteX4" fmla="*/ 19965 w 60116"/>
                  <a:gd name="connsiteY4" fmla="*/ 559 h 42340"/>
                  <a:gd name="connsiteX5" fmla="*/ 57899 w 60116"/>
                  <a:gd name="connsiteY5" fmla="*/ 6525 h 4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16" h="42340">
                    <a:moveTo>
                      <a:pt x="57899" y="6525"/>
                    </a:moveTo>
                    <a:cubicBezTo>
                      <a:pt x="57899" y="6525"/>
                      <a:pt x="53631" y="19368"/>
                      <a:pt x="57899" y="24880"/>
                    </a:cubicBezTo>
                    <a:cubicBezTo>
                      <a:pt x="62168" y="30393"/>
                      <a:pt x="60273" y="41872"/>
                      <a:pt x="52208" y="42335"/>
                    </a:cubicBezTo>
                    <a:cubicBezTo>
                      <a:pt x="44143" y="42789"/>
                      <a:pt x="-5629" y="17087"/>
                      <a:pt x="525" y="10195"/>
                    </a:cubicBezTo>
                    <a:cubicBezTo>
                      <a:pt x="6680" y="3319"/>
                      <a:pt x="15216" y="-1731"/>
                      <a:pt x="19965" y="559"/>
                    </a:cubicBezTo>
                    <a:cubicBezTo>
                      <a:pt x="24712" y="2848"/>
                      <a:pt x="59011" y="2267"/>
                      <a:pt x="57899" y="6525"/>
                    </a:cubicBezTo>
                    <a:close/>
                  </a:path>
                </a:pathLst>
              </a:custGeom>
              <a:solidFill>
                <a:srgbClr val="BBD642"/>
              </a:solidFill>
              <a:ln w="8415" cap="flat">
                <a:noFill/>
                <a:prstDash val="solid"/>
                <a:miter/>
              </a:ln>
            </p:spPr>
            <p:txBody>
              <a:bodyPr rtlCol="0" anchor="ctr"/>
              <a:lstStyle/>
              <a:p>
                <a:endParaRPr lang="en-US"/>
              </a:p>
            </p:txBody>
          </p:sp>
          <p:sp>
            <p:nvSpPr>
              <p:cNvPr id="1851" name="Freeform 1850">
                <a:extLst>
                  <a:ext uri="{FF2B5EF4-FFF2-40B4-BE49-F238E27FC236}">
                    <a16:creationId xmlns:a16="http://schemas.microsoft.com/office/drawing/2014/main" id="{558375D5-B4F5-0746-ADEF-9F0BDDDA2039}"/>
                  </a:ext>
                </a:extLst>
              </p:cNvPr>
              <p:cNvSpPr/>
              <p:nvPr/>
            </p:nvSpPr>
            <p:spPr>
              <a:xfrm>
                <a:off x="4466308" y="1974558"/>
                <a:ext cx="2035570" cy="1248223"/>
              </a:xfrm>
              <a:custGeom>
                <a:avLst/>
                <a:gdLst>
                  <a:gd name="connsiteX0" fmla="*/ 2086771 w 2104801"/>
                  <a:gd name="connsiteY0" fmla="*/ 58735 h 1290675"/>
                  <a:gd name="connsiteX1" fmla="*/ 2035029 w 2104801"/>
                  <a:gd name="connsiteY1" fmla="*/ 56875 h 1290675"/>
                  <a:gd name="connsiteX2" fmla="*/ 1937346 w 2104801"/>
                  <a:gd name="connsiteY2" fmla="*/ 21537 h 1290675"/>
                  <a:gd name="connsiteX3" fmla="*/ 1917815 w 2104801"/>
                  <a:gd name="connsiteY3" fmla="*/ 49436 h 1290675"/>
                  <a:gd name="connsiteX4" fmla="*/ 1822001 w 2104801"/>
                  <a:gd name="connsiteY4" fmla="*/ 69895 h 1290675"/>
                  <a:gd name="connsiteX5" fmla="*/ 1780135 w 2104801"/>
                  <a:gd name="connsiteY5" fmla="*/ 79194 h 1290675"/>
                  <a:gd name="connsiteX6" fmla="*/ 1741055 w 2104801"/>
                  <a:gd name="connsiteY6" fmla="*/ 58735 h 1290675"/>
                  <a:gd name="connsiteX7" fmla="*/ 1669428 w 2104801"/>
                  <a:gd name="connsiteY7" fmla="*/ 68969 h 1290675"/>
                  <a:gd name="connsiteX8" fmla="*/ 1581982 w 2104801"/>
                  <a:gd name="connsiteY8" fmla="*/ 107093 h 1290675"/>
                  <a:gd name="connsiteX9" fmla="*/ 1534534 w 2104801"/>
                  <a:gd name="connsiteY9" fmla="*/ 84774 h 1290675"/>
                  <a:gd name="connsiteX10" fmla="*/ 1530813 w 2104801"/>
                  <a:gd name="connsiteY10" fmla="*/ 110813 h 1290675"/>
                  <a:gd name="connsiteX11" fmla="*/ 1474071 w 2104801"/>
                  <a:gd name="connsiteY11" fmla="*/ 141497 h 1290675"/>
                  <a:gd name="connsiteX12" fmla="*/ 1416478 w 2104801"/>
                  <a:gd name="connsiteY12" fmla="*/ 188315 h 1290675"/>
                  <a:gd name="connsiteX13" fmla="*/ 1379175 w 2104801"/>
                  <a:gd name="connsiteY13" fmla="*/ 193575 h 1290675"/>
                  <a:gd name="connsiteX14" fmla="*/ 1333040 w 2104801"/>
                  <a:gd name="connsiteY14" fmla="*/ 219984 h 1290675"/>
                  <a:gd name="connsiteX15" fmla="*/ 1247085 w 2104801"/>
                  <a:gd name="connsiteY15" fmla="*/ 148937 h 1290675"/>
                  <a:gd name="connsiteX16" fmla="*/ 1199637 w 2104801"/>
                  <a:gd name="connsiteY16" fmla="*/ 103373 h 1290675"/>
                  <a:gd name="connsiteX17" fmla="*/ 1339893 w 2104801"/>
                  <a:gd name="connsiteY17" fmla="*/ 104804 h 1290675"/>
                  <a:gd name="connsiteX18" fmla="*/ 1408944 w 2104801"/>
                  <a:gd name="connsiteY18" fmla="*/ 91288 h 1290675"/>
                  <a:gd name="connsiteX19" fmla="*/ 1312170 w 2104801"/>
                  <a:gd name="connsiteY19" fmla="*/ 54174 h 1290675"/>
                  <a:gd name="connsiteX20" fmla="*/ 1205210 w 2104801"/>
                  <a:gd name="connsiteY20" fmla="*/ 31762 h 1290675"/>
                  <a:gd name="connsiteX21" fmla="*/ 1135898 w 2104801"/>
                  <a:gd name="connsiteY21" fmla="*/ 15158 h 1290675"/>
                  <a:gd name="connsiteX22" fmla="*/ 872585 w 2104801"/>
                  <a:gd name="connsiteY22" fmla="*/ 27571 h 1290675"/>
                  <a:gd name="connsiteX23" fmla="*/ 790308 w 2104801"/>
                  <a:gd name="connsiteY23" fmla="*/ 53156 h 1290675"/>
                  <a:gd name="connsiteX24" fmla="*/ 746969 w 2104801"/>
                  <a:gd name="connsiteY24" fmla="*/ 97406 h 1290675"/>
                  <a:gd name="connsiteX25" fmla="*/ 655028 w 2104801"/>
                  <a:gd name="connsiteY25" fmla="*/ 193995 h 1290675"/>
                  <a:gd name="connsiteX26" fmla="*/ 590026 w 2104801"/>
                  <a:gd name="connsiteY26" fmla="*/ 232212 h 1290675"/>
                  <a:gd name="connsiteX27" fmla="*/ 494499 w 2104801"/>
                  <a:gd name="connsiteY27" fmla="*/ 295878 h 1290675"/>
                  <a:gd name="connsiteX28" fmla="*/ 533570 w 2104801"/>
                  <a:gd name="connsiteY28" fmla="*/ 388873 h 1290675"/>
                  <a:gd name="connsiteX29" fmla="*/ 625672 w 2104801"/>
                  <a:gd name="connsiteY29" fmla="*/ 360049 h 1290675"/>
                  <a:gd name="connsiteX30" fmla="*/ 675906 w 2104801"/>
                  <a:gd name="connsiteY30" fmla="*/ 417555 h 1290675"/>
                  <a:gd name="connsiteX31" fmla="*/ 707535 w 2104801"/>
                  <a:gd name="connsiteY31" fmla="*/ 464204 h 1290675"/>
                  <a:gd name="connsiteX32" fmla="*/ 798702 w 2104801"/>
                  <a:gd name="connsiteY32" fmla="*/ 376788 h 1290675"/>
                  <a:gd name="connsiteX33" fmla="*/ 843355 w 2104801"/>
                  <a:gd name="connsiteY33" fmla="*/ 343318 h 1290675"/>
                  <a:gd name="connsiteX34" fmla="*/ 801489 w 2104801"/>
                  <a:gd name="connsiteY34" fmla="*/ 284727 h 1290675"/>
                  <a:gd name="connsiteX35" fmla="*/ 835913 w 2104801"/>
                  <a:gd name="connsiteY35" fmla="*/ 214985 h 1290675"/>
                  <a:gd name="connsiteX36" fmla="*/ 898237 w 2104801"/>
                  <a:gd name="connsiteY36" fmla="*/ 175001 h 1290675"/>
                  <a:gd name="connsiteX37" fmla="*/ 951267 w 2104801"/>
                  <a:gd name="connsiteY37" fmla="*/ 113624 h 1290675"/>
                  <a:gd name="connsiteX38" fmla="*/ 1008009 w 2104801"/>
                  <a:gd name="connsiteY38" fmla="*/ 155468 h 1290675"/>
                  <a:gd name="connsiteX39" fmla="*/ 973585 w 2104801"/>
                  <a:gd name="connsiteY39" fmla="*/ 217770 h 1290675"/>
                  <a:gd name="connsiteX40" fmla="*/ 946611 w 2104801"/>
                  <a:gd name="connsiteY40" fmla="*/ 294026 h 1290675"/>
                  <a:gd name="connsiteX41" fmla="*/ 986609 w 2104801"/>
                  <a:gd name="connsiteY41" fmla="*/ 320065 h 1290675"/>
                  <a:gd name="connsiteX42" fmla="*/ 1129273 w 2104801"/>
                  <a:gd name="connsiteY42" fmla="*/ 295011 h 1290675"/>
                  <a:gd name="connsiteX43" fmla="*/ 1141438 w 2104801"/>
                  <a:gd name="connsiteY43" fmla="*/ 382402 h 1290675"/>
                  <a:gd name="connsiteX44" fmla="*/ 1048831 w 2104801"/>
                  <a:gd name="connsiteY44" fmla="*/ 380188 h 1290675"/>
                  <a:gd name="connsiteX45" fmla="*/ 991256 w 2104801"/>
                  <a:gd name="connsiteY45" fmla="*/ 389808 h 1290675"/>
                  <a:gd name="connsiteX46" fmla="*/ 1011865 w 2104801"/>
                  <a:gd name="connsiteY46" fmla="*/ 448315 h 1290675"/>
                  <a:gd name="connsiteX47" fmla="*/ 959955 w 2104801"/>
                  <a:gd name="connsiteY47" fmla="*/ 478646 h 1290675"/>
                  <a:gd name="connsiteX48" fmla="*/ 941560 w 2104801"/>
                  <a:gd name="connsiteY48" fmla="*/ 550551 h 1290675"/>
                  <a:gd name="connsiteX49" fmla="*/ 830483 w 2104801"/>
                  <a:gd name="connsiteY49" fmla="*/ 558294 h 1290675"/>
                  <a:gd name="connsiteX50" fmla="*/ 765195 w 2104801"/>
                  <a:gd name="connsiteY50" fmla="*/ 585948 h 1290675"/>
                  <a:gd name="connsiteX51" fmla="*/ 692154 w 2104801"/>
                  <a:gd name="connsiteY51" fmla="*/ 565009 h 1290675"/>
                  <a:gd name="connsiteX52" fmla="*/ 632398 w 2104801"/>
                  <a:gd name="connsiteY52" fmla="*/ 565009 h 1290675"/>
                  <a:gd name="connsiteX53" fmla="*/ 590599 w 2104801"/>
                  <a:gd name="connsiteY53" fmla="*/ 483072 h 1290675"/>
                  <a:gd name="connsiteX54" fmla="*/ 585295 w 2104801"/>
                  <a:gd name="connsiteY54" fmla="*/ 528325 h 1290675"/>
                  <a:gd name="connsiteX55" fmla="*/ 531946 w 2104801"/>
                  <a:gd name="connsiteY55" fmla="*/ 582178 h 1290675"/>
                  <a:gd name="connsiteX56" fmla="*/ 401480 w 2104801"/>
                  <a:gd name="connsiteY56" fmla="*/ 660378 h 1290675"/>
                  <a:gd name="connsiteX57" fmla="*/ 285125 w 2104801"/>
                  <a:gd name="connsiteY57" fmla="*/ 748055 h 1290675"/>
                  <a:gd name="connsiteX58" fmla="*/ 182946 w 2104801"/>
                  <a:gd name="connsiteY58" fmla="*/ 771914 h 1290675"/>
                  <a:gd name="connsiteX59" fmla="*/ 256863 w 2104801"/>
                  <a:gd name="connsiteY59" fmla="*/ 815744 h 1290675"/>
                  <a:gd name="connsiteX60" fmla="*/ 254665 w 2104801"/>
                  <a:gd name="connsiteY60" fmla="*/ 932219 h 1290675"/>
                  <a:gd name="connsiteX61" fmla="*/ 149928 w 2104801"/>
                  <a:gd name="connsiteY61" fmla="*/ 980476 h 1290675"/>
                  <a:gd name="connsiteX62" fmla="*/ 25381 w 2104801"/>
                  <a:gd name="connsiteY62" fmla="*/ 986435 h 1290675"/>
                  <a:gd name="connsiteX63" fmla="*/ 5167 w 2104801"/>
                  <a:gd name="connsiteY63" fmla="*/ 1080263 h 1290675"/>
                  <a:gd name="connsiteX64" fmla="*/ 1194 w 2104801"/>
                  <a:gd name="connsiteY64" fmla="*/ 1138611 h 1290675"/>
                  <a:gd name="connsiteX65" fmla="*/ 47884 w 2104801"/>
                  <a:gd name="connsiteY65" fmla="*/ 1160795 h 1290675"/>
                  <a:gd name="connsiteX66" fmla="*/ 115108 w 2104801"/>
                  <a:gd name="connsiteY66" fmla="*/ 1191075 h 1290675"/>
                  <a:gd name="connsiteX67" fmla="*/ 230150 w 2104801"/>
                  <a:gd name="connsiteY67" fmla="*/ 1148802 h 1290675"/>
                  <a:gd name="connsiteX68" fmla="*/ 272488 w 2104801"/>
                  <a:gd name="connsiteY68" fmla="*/ 1065872 h 1290675"/>
                  <a:gd name="connsiteX69" fmla="*/ 357921 w 2104801"/>
                  <a:gd name="connsiteY69" fmla="*/ 1017607 h 1290675"/>
                  <a:gd name="connsiteX70" fmla="*/ 386141 w 2104801"/>
                  <a:gd name="connsiteY70" fmla="*/ 957459 h 1290675"/>
                  <a:gd name="connsiteX71" fmla="*/ 504248 w 2104801"/>
                  <a:gd name="connsiteY71" fmla="*/ 939634 h 1290675"/>
                  <a:gd name="connsiteX72" fmla="*/ 567388 w 2104801"/>
                  <a:gd name="connsiteY72" fmla="*/ 898792 h 1290675"/>
                  <a:gd name="connsiteX73" fmla="*/ 641676 w 2104801"/>
                  <a:gd name="connsiteY73" fmla="*/ 976756 h 1290675"/>
                  <a:gd name="connsiteX74" fmla="*/ 734290 w 2104801"/>
                  <a:gd name="connsiteY74" fmla="*/ 1029852 h 1290675"/>
                  <a:gd name="connsiteX75" fmla="*/ 794695 w 2104801"/>
                  <a:gd name="connsiteY75" fmla="*/ 1089622 h 1290675"/>
                  <a:gd name="connsiteX76" fmla="*/ 800276 w 2104801"/>
                  <a:gd name="connsiteY76" fmla="*/ 1145217 h 1290675"/>
                  <a:gd name="connsiteX77" fmla="*/ 806582 w 2104801"/>
                  <a:gd name="connsiteY77" fmla="*/ 1148785 h 1290675"/>
                  <a:gd name="connsiteX78" fmla="*/ 831089 w 2104801"/>
                  <a:gd name="connsiteY78" fmla="*/ 1124514 h 1290675"/>
                  <a:gd name="connsiteX79" fmla="*/ 818461 w 2104801"/>
                  <a:gd name="connsiteY79" fmla="*/ 1074995 h 1290675"/>
                  <a:gd name="connsiteX80" fmla="*/ 835551 w 2104801"/>
                  <a:gd name="connsiteY80" fmla="*/ 1065106 h 1290675"/>
                  <a:gd name="connsiteX81" fmla="*/ 880120 w 2104801"/>
                  <a:gd name="connsiteY81" fmla="*/ 1074995 h 1290675"/>
                  <a:gd name="connsiteX82" fmla="*/ 831089 w 2104801"/>
                  <a:gd name="connsiteY82" fmla="*/ 1048771 h 1290675"/>
                  <a:gd name="connsiteX83" fmla="*/ 796185 w 2104801"/>
                  <a:gd name="connsiteY83" fmla="*/ 1029844 h 1290675"/>
                  <a:gd name="connsiteX84" fmla="*/ 705557 w 2104801"/>
                  <a:gd name="connsiteY84" fmla="*/ 942588 h 1290675"/>
                  <a:gd name="connsiteX85" fmla="*/ 673616 w 2104801"/>
                  <a:gd name="connsiteY85" fmla="*/ 894323 h 1290675"/>
                  <a:gd name="connsiteX86" fmla="*/ 712982 w 2104801"/>
                  <a:gd name="connsiteY86" fmla="*/ 866104 h 1290675"/>
                  <a:gd name="connsiteX87" fmla="*/ 764589 w 2104801"/>
                  <a:gd name="connsiteY87" fmla="*/ 900071 h 1290675"/>
                  <a:gd name="connsiteX88" fmla="*/ 809916 w 2104801"/>
                  <a:gd name="connsiteY88" fmla="*/ 945761 h 1290675"/>
                  <a:gd name="connsiteX89" fmla="*/ 859174 w 2104801"/>
                  <a:gd name="connsiteY89" fmla="*/ 954328 h 1290675"/>
                  <a:gd name="connsiteX90" fmla="*/ 941425 w 2104801"/>
                  <a:gd name="connsiteY90" fmla="*/ 1051128 h 1290675"/>
                  <a:gd name="connsiteX91" fmla="*/ 949701 w 2104801"/>
                  <a:gd name="connsiteY91" fmla="*/ 1103525 h 1290675"/>
                  <a:gd name="connsiteX92" fmla="*/ 997090 w 2104801"/>
                  <a:gd name="connsiteY92" fmla="*/ 1176768 h 1290675"/>
                  <a:gd name="connsiteX93" fmla="*/ 1043309 w 2104801"/>
                  <a:gd name="connsiteY93" fmla="*/ 1160694 h 1290675"/>
                  <a:gd name="connsiteX94" fmla="*/ 1022843 w 2104801"/>
                  <a:gd name="connsiteY94" fmla="*/ 1100646 h 1290675"/>
                  <a:gd name="connsiteX95" fmla="*/ 1060399 w 2104801"/>
                  <a:gd name="connsiteY95" fmla="*/ 1065864 h 1290675"/>
                  <a:gd name="connsiteX96" fmla="*/ 1100060 w 2104801"/>
                  <a:gd name="connsiteY96" fmla="*/ 1036610 h 1290675"/>
                  <a:gd name="connsiteX97" fmla="*/ 1164867 w 2104801"/>
                  <a:gd name="connsiteY97" fmla="*/ 1077814 h 1290675"/>
                  <a:gd name="connsiteX98" fmla="*/ 1162990 w 2104801"/>
                  <a:gd name="connsiteY98" fmla="*/ 1108305 h 1290675"/>
                  <a:gd name="connsiteX99" fmla="*/ 1191226 w 2104801"/>
                  <a:gd name="connsiteY99" fmla="*/ 1135606 h 1290675"/>
                  <a:gd name="connsiteX100" fmla="*/ 1201270 w 2104801"/>
                  <a:gd name="connsiteY100" fmla="*/ 1182659 h 1290675"/>
                  <a:gd name="connsiteX101" fmla="*/ 1285920 w 2104801"/>
                  <a:gd name="connsiteY101" fmla="*/ 1200333 h 1290675"/>
                  <a:gd name="connsiteX102" fmla="*/ 1311977 w 2104801"/>
                  <a:gd name="connsiteY102" fmla="*/ 1182659 h 1290675"/>
                  <a:gd name="connsiteX103" fmla="*/ 1349187 w 2104801"/>
                  <a:gd name="connsiteY103" fmla="*/ 1208698 h 1290675"/>
                  <a:gd name="connsiteX104" fmla="*/ 1394008 w 2104801"/>
                  <a:gd name="connsiteY104" fmla="*/ 1239492 h 1290675"/>
                  <a:gd name="connsiteX105" fmla="*/ 1380067 w 2104801"/>
                  <a:gd name="connsiteY105" fmla="*/ 1288102 h 1290675"/>
                  <a:gd name="connsiteX106" fmla="*/ 1417278 w 2104801"/>
                  <a:gd name="connsiteY106" fmla="*/ 1266725 h 1290675"/>
                  <a:gd name="connsiteX107" fmla="*/ 1406123 w 2104801"/>
                  <a:gd name="connsiteY107" fmla="*/ 1231017 h 1290675"/>
                  <a:gd name="connsiteX108" fmla="*/ 1498435 w 2104801"/>
                  <a:gd name="connsiteY108" fmla="*/ 1192430 h 1290675"/>
                  <a:gd name="connsiteX109" fmla="*/ 1647421 w 2104801"/>
                  <a:gd name="connsiteY109" fmla="*/ 1065906 h 1290675"/>
                  <a:gd name="connsiteX110" fmla="*/ 1691746 w 2104801"/>
                  <a:gd name="connsiteY110" fmla="*/ 1131903 h 1290675"/>
                  <a:gd name="connsiteX111" fmla="*/ 1741939 w 2104801"/>
                  <a:gd name="connsiteY111" fmla="*/ 1274906 h 1290675"/>
                  <a:gd name="connsiteX112" fmla="*/ 1779613 w 2104801"/>
                  <a:gd name="connsiteY112" fmla="*/ 1258764 h 1290675"/>
                  <a:gd name="connsiteX113" fmla="*/ 1822666 w 2104801"/>
                  <a:gd name="connsiteY113" fmla="*/ 1175371 h 1290675"/>
                  <a:gd name="connsiteX114" fmla="*/ 1768963 w 2104801"/>
                  <a:gd name="connsiteY114" fmla="*/ 1049133 h 1290675"/>
                  <a:gd name="connsiteX115" fmla="*/ 1703103 w 2104801"/>
                  <a:gd name="connsiteY115" fmla="*/ 896401 h 1290675"/>
                  <a:gd name="connsiteX116" fmla="*/ 1713803 w 2104801"/>
                  <a:gd name="connsiteY116" fmla="*/ 780246 h 1290675"/>
                  <a:gd name="connsiteX117" fmla="*/ 1783932 w 2104801"/>
                  <a:gd name="connsiteY117" fmla="*/ 698906 h 1290675"/>
                  <a:gd name="connsiteX118" fmla="*/ 1896406 w 2104801"/>
                  <a:gd name="connsiteY118" fmla="*/ 634381 h 1290675"/>
                  <a:gd name="connsiteX119" fmla="*/ 2007104 w 2104801"/>
                  <a:gd name="connsiteY119" fmla="*/ 644615 h 1290675"/>
                  <a:gd name="connsiteX120" fmla="*/ 1963562 w 2104801"/>
                  <a:gd name="connsiteY120" fmla="*/ 486043 h 1290675"/>
                  <a:gd name="connsiteX121" fmla="*/ 1982260 w 2104801"/>
                  <a:gd name="connsiteY121" fmla="*/ 271691 h 1290675"/>
                  <a:gd name="connsiteX122" fmla="*/ 2090534 w 2104801"/>
                  <a:gd name="connsiteY122" fmla="*/ 94452 h 1290675"/>
                  <a:gd name="connsiteX123" fmla="*/ 2086771 w 2104801"/>
                  <a:gd name="connsiteY123" fmla="*/ 58735 h 1290675"/>
                  <a:gd name="connsiteX124" fmla="*/ 1558536 w 2104801"/>
                  <a:gd name="connsiteY124" fmla="*/ 1052718 h 1290675"/>
                  <a:gd name="connsiteX125" fmla="*/ 1495101 w 2104801"/>
                  <a:gd name="connsiteY125" fmla="*/ 1059880 h 1290675"/>
                  <a:gd name="connsiteX126" fmla="*/ 1403345 w 2104801"/>
                  <a:gd name="connsiteY126" fmla="*/ 1017935 h 1290675"/>
                  <a:gd name="connsiteX127" fmla="*/ 1347091 w 2104801"/>
                  <a:gd name="connsiteY127" fmla="*/ 1031022 h 1290675"/>
                  <a:gd name="connsiteX128" fmla="*/ 1269773 w 2104801"/>
                  <a:gd name="connsiteY128" fmla="*/ 1037065 h 1290675"/>
                  <a:gd name="connsiteX129" fmla="*/ 1234027 w 2104801"/>
                  <a:gd name="connsiteY129" fmla="*/ 920925 h 1290675"/>
                  <a:gd name="connsiteX130" fmla="*/ 1307355 w 2104801"/>
                  <a:gd name="connsiteY130" fmla="*/ 846807 h 1290675"/>
                  <a:gd name="connsiteX131" fmla="*/ 1392881 w 2104801"/>
                  <a:gd name="connsiteY131" fmla="*/ 896797 h 1290675"/>
                  <a:gd name="connsiteX132" fmla="*/ 1394438 w 2104801"/>
                  <a:gd name="connsiteY132" fmla="*/ 859683 h 1290675"/>
                  <a:gd name="connsiteX133" fmla="*/ 1437045 w 2104801"/>
                  <a:gd name="connsiteY133" fmla="*/ 839855 h 1290675"/>
                  <a:gd name="connsiteX134" fmla="*/ 1504042 w 2104801"/>
                  <a:gd name="connsiteY134" fmla="*/ 908714 h 1290675"/>
                  <a:gd name="connsiteX135" fmla="*/ 1554891 w 2104801"/>
                  <a:gd name="connsiteY135" fmla="*/ 930536 h 1290675"/>
                  <a:gd name="connsiteX136" fmla="*/ 1558536 w 2104801"/>
                  <a:gd name="connsiteY136" fmla="*/ 1052718 h 129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2104801" h="1290675">
                    <a:moveTo>
                      <a:pt x="2086771" y="58735"/>
                    </a:moveTo>
                    <a:cubicBezTo>
                      <a:pt x="2066886" y="41550"/>
                      <a:pt x="2059621" y="54881"/>
                      <a:pt x="2035029" y="56875"/>
                    </a:cubicBezTo>
                    <a:cubicBezTo>
                      <a:pt x="2005134" y="59299"/>
                      <a:pt x="1961399" y="-1808"/>
                      <a:pt x="1937346" y="21537"/>
                    </a:cubicBezTo>
                    <a:cubicBezTo>
                      <a:pt x="1928667" y="29961"/>
                      <a:pt x="1929113" y="40069"/>
                      <a:pt x="1917815" y="49436"/>
                    </a:cubicBezTo>
                    <a:cubicBezTo>
                      <a:pt x="1896684" y="66941"/>
                      <a:pt x="1847224" y="66066"/>
                      <a:pt x="1822001" y="69895"/>
                    </a:cubicBezTo>
                    <a:cubicBezTo>
                      <a:pt x="1810148" y="71696"/>
                      <a:pt x="1792426" y="81147"/>
                      <a:pt x="1780135" y="79194"/>
                    </a:cubicBezTo>
                    <a:cubicBezTo>
                      <a:pt x="1771102" y="77755"/>
                      <a:pt x="1749869" y="61395"/>
                      <a:pt x="1741055" y="58735"/>
                    </a:cubicBezTo>
                    <a:cubicBezTo>
                      <a:pt x="1715756" y="51111"/>
                      <a:pt x="1695366" y="67867"/>
                      <a:pt x="1669428" y="68969"/>
                    </a:cubicBezTo>
                    <a:cubicBezTo>
                      <a:pt x="1637100" y="70341"/>
                      <a:pt x="1614689" y="111747"/>
                      <a:pt x="1581982" y="107093"/>
                    </a:cubicBezTo>
                    <a:cubicBezTo>
                      <a:pt x="1553948" y="103104"/>
                      <a:pt x="1569935" y="74911"/>
                      <a:pt x="1534534" y="84774"/>
                    </a:cubicBezTo>
                    <a:cubicBezTo>
                      <a:pt x="1510373" y="91498"/>
                      <a:pt x="1526916" y="90514"/>
                      <a:pt x="1530813" y="110813"/>
                    </a:cubicBezTo>
                    <a:cubicBezTo>
                      <a:pt x="1533768" y="126163"/>
                      <a:pt x="1493148" y="131592"/>
                      <a:pt x="1474071" y="141497"/>
                    </a:cubicBezTo>
                    <a:cubicBezTo>
                      <a:pt x="1454573" y="151638"/>
                      <a:pt x="1436271" y="186328"/>
                      <a:pt x="1416478" y="188315"/>
                    </a:cubicBezTo>
                    <a:cubicBezTo>
                      <a:pt x="1404793" y="189493"/>
                      <a:pt x="1381036" y="164136"/>
                      <a:pt x="1379175" y="193575"/>
                    </a:cubicBezTo>
                    <a:cubicBezTo>
                      <a:pt x="1378687" y="201326"/>
                      <a:pt x="1387922" y="230217"/>
                      <a:pt x="1333040" y="219984"/>
                    </a:cubicBezTo>
                    <a:cubicBezTo>
                      <a:pt x="1305216" y="214799"/>
                      <a:pt x="1270901" y="158329"/>
                      <a:pt x="1247085" y="148937"/>
                    </a:cubicBezTo>
                    <a:cubicBezTo>
                      <a:pt x="1211735" y="134983"/>
                      <a:pt x="1200285" y="107135"/>
                      <a:pt x="1199637" y="103373"/>
                    </a:cubicBezTo>
                    <a:cubicBezTo>
                      <a:pt x="1195217" y="77393"/>
                      <a:pt x="1317120" y="102144"/>
                      <a:pt x="1339893" y="104804"/>
                    </a:cubicBezTo>
                    <a:cubicBezTo>
                      <a:pt x="1360148" y="107169"/>
                      <a:pt x="1405812" y="116982"/>
                      <a:pt x="1408944" y="91288"/>
                    </a:cubicBezTo>
                    <a:cubicBezTo>
                      <a:pt x="1413246" y="56051"/>
                      <a:pt x="1325556" y="75550"/>
                      <a:pt x="1312170" y="54174"/>
                    </a:cubicBezTo>
                    <a:cubicBezTo>
                      <a:pt x="1296385" y="28977"/>
                      <a:pt x="1238194" y="35247"/>
                      <a:pt x="1205210" y="31762"/>
                    </a:cubicBezTo>
                    <a:cubicBezTo>
                      <a:pt x="1171383" y="28203"/>
                      <a:pt x="1167848" y="24045"/>
                      <a:pt x="1135898" y="15158"/>
                    </a:cubicBezTo>
                    <a:cubicBezTo>
                      <a:pt x="1042231" y="-10889"/>
                      <a:pt x="962144" y="-1160"/>
                      <a:pt x="872585" y="27571"/>
                    </a:cubicBezTo>
                    <a:cubicBezTo>
                      <a:pt x="847531" y="35609"/>
                      <a:pt x="814193" y="44050"/>
                      <a:pt x="790308" y="53156"/>
                    </a:cubicBezTo>
                    <a:cubicBezTo>
                      <a:pt x="767645" y="61799"/>
                      <a:pt x="764455" y="83268"/>
                      <a:pt x="746969" y="97406"/>
                    </a:cubicBezTo>
                    <a:cubicBezTo>
                      <a:pt x="719650" y="119515"/>
                      <a:pt x="669323" y="162318"/>
                      <a:pt x="655028" y="193995"/>
                    </a:cubicBezTo>
                    <a:cubicBezTo>
                      <a:pt x="646786" y="212258"/>
                      <a:pt x="607942" y="224023"/>
                      <a:pt x="590026" y="232212"/>
                    </a:cubicBezTo>
                    <a:cubicBezTo>
                      <a:pt x="560982" y="245475"/>
                      <a:pt x="507354" y="264226"/>
                      <a:pt x="494499" y="295878"/>
                    </a:cubicBezTo>
                    <a:cubicBezTo>
                      <a:pt x="480406" y="330585"/>
                      <a:pt x="498212" y="380921"/>
                      <a:pt x="533570" y="388873"/>
                    </a:cubicBezTo>
                    <a:cubicBezTo>
                      <a:pt x="570781" y="397247"/>
                      <a:pt x="603058" y="359898"/>
                      <a:pt x="625672" y="360049"/>
                    </a:cubicBezTo>
                    <a:cubicBezTo>
                      <a:pt x="655339" y="360260"/>
                      <a:pt x="674803" y="391676"/>
                      <a:pt x="675906" y="417555"/>
                    </a:cubicBezTo>
                    <a:cubicBezTo>
                      <a:pt x="676689" y="436213"/>
                      <a:pt x="687676" y="461545"/>
                      <a:pt x="707535" y="464204"/>
                    </a:cubicBezTo>
                    <a:cubicBezTo>
                      <a:pt x="719196" y="465753"/>
                      <a:pt x="773631" y="458018"/>
                      <a:pt x="798702" y="376788"/>
                    </a:cubicBezTo>
                    <a:cubicBezTo>
                      <a:pt x="806633" y="351069"/>
                      <a:pt x="840552" y="372463"/>
                      <a:pt x="843355" y="343318"/>
                    </a:cubicBezTo>
                    <a:cubicBezTo>
                      <a:pt x="846217" y="313492"/>
                      <a:pt x="811541" y="308628"/>
                      <a:pt x="801489" y="284727"/>
                    </a:cubicBezTo>
                    <a:cubicBezTo>
                      <a:pt x="791664" y="261297"/>
                      <a:pt x="816735" y="225841"/>
                      <a:pt x="835913" y="214985"/>
                    </a:cubicBezTo>
                    <a:cubicBezTo>
                      <a:pt x="851033" y="206417"/>
                      <a:pt x="892032" y="191353"/>
                      <a:pt x="898237" y="175001"/>
                    </a:cubicBezTo>
                    <a:cubicBezTo>
                      <a:pt x="908474" y="148028"/>
                      <a:pt x="931710" y="122090"/>
                      <a:pt x="951267" y="113624"/>
                    </a:cubicBezTo>
                    <a:cubicBezTo>
                      <a:pt x="979167" y="101530"/>
                      <a:pt x="1007807" y="127241"/>
                      <a:pt x="1008009" y="155468"/>
                    </a:cubicBezTo>
                    <a:cubicBezTo>
                      <a:pt x="1008186" y="179840"/>
                      <a:pt x="989101" y="201292"/>
                      <a:pt x="973585" y="217770"/>
                    </a:cubicBezTo>
                    <a:cubicBezTo>
                      <a:pt x="954120" y="238473"/>
                      <a:pt x="943841" y="265690"/>
                      <a:pt x="946611" y="294026"/>
                    </a:cubicBezTo>
                    <a:cubicBezTo>
                      <a:pt x="949869" y="327421"/>
                      <a:pt x="965174" y="301374"/>
                      <a:pt x="986609" y="320065"/>
                    </a:cubicBezTo>
                    <a:cubicBezTo>
                      <a:pt x="1028677" y="356708"/>
                      <a:pt x="1088602" y="270066"/>
                      <a:pt x="1129273" y="295011"/>
                    </a:cubicBezTo>
                    <a:cubicBezTo>
                      <a:pt x="1159201" y="313366"/>
                      <a:pt x="1172402" y="381367"/>
                      <a:pt x="1141438" y="382402"/>
                    </a:cubicBezTo>
                    <a:cubicBezTo>
                      <a:pt x="1129517" y="382789"/>
                      <a:pt x="1069458" y="373523"/>
                      <a:pt x="1048831" y="380188"/>
                    </a:cubicBezTo>
                    <a:cubicBezTo>
                      <a:pt x="1029157" y="386551"/>
                      <a:pt x="974873" y="365301"/>
                      <a:pt x="991256" y="389808"/>
                    </a:cubicBezTo>
                    <a:cubicBezTo>
                      <a:pt x="1002217" y="406185"/>
                      <a:pt x="1085798" y="432745"/>
                      <a:pt x="1011865" y="448315"/>
                    </a:cubicBezTo>
                    <a:cubicBezTo>
                      <a:pt x="991559" y="452590"/>
                      <a:pt x="967346" y="442609"/>
                      <a:pt x="959955" y="478646"/>
                    </a:cubicBezTo>
                    <a:cubicBezTo>
                      <a:pt x="955770" y="499029"/>
                      <a:pt x="966597" y="537060"/>
                      <a:pt x="941560" y="550551"/>
                    </a:cubicBezTo>
                    <a:cubicBezTo>
                      <a:pt x="909535" y="567820"/>
                      <a:pt x="863114" y="548161"/>
                      <a:pt x="830483" y="558294"/>
                    </a:cubicBezTo>
                    <a:cubicBezTo>
                      <a:pt x="813056" y="563722"/>
                      <a:pt x="784019" y="583777"/>
                      <a:pt x="765195" y="585948"/>
                    </a:cubicBezTo>
                    <a:cubicBezTo>
                      <a:pt x="740074" y="588877"/>
                      <a:pt x="717958" y="562241"/>
                      <a:pt x="692154" y="565009"/>
                    </a:cubicBezTo>
                    <a:cubicBezTo>
                      <a:pt x="680301" y="566280"/>
                      <a:pt x="644908" y="570648"/>
                      <a:pt x="632398" y="565009"/>
                    </a:cubicBezTo>
                    <a:cubicBezTo>
                      <a:pt x="601754" y="551191"/>
                      <a:pt x="640530" y="524748"/>
                      <a:pt x="590599" y="483072"/>
                    </a:cubicBezTo>
                    <a:cubicBezTo>
                      <a:pt x="565688" y="462268"/>
                      <a:pt x="581810" y="507251"/>
                      <a:pt x="585295" y="528325"/>
                    </a:cubicBezTo>
                    <a:cubicBezTo>
                      <a:pt x="590649" y="560743"/>
                      <a:pt x="563381" y="580873"/>
                      <a:pt x="531946" y="582178"/>
                    </a:cubicBezTo>
                    <a:cubicBezTo>
                      <a:pt x="469529" y="584787"/>
                      <a:pt x="451327" y="636267"/>
                      <a:pt x="401480" y="660378"/>
                    </a:cubicBezTo>
                    <a:cubicBezTo>
                      <a:pt x="367291" y="676915"/>
                      <a:pt x="318471" y="730474"/>
                      <a:pt x="285125" y="748055"/>
                    </a:cubicBezTo>
                    <a:cubicBezTo>
                      <a:pt x="250886" y="766107"/>
                      <a:pt x="181523" y="743561"/>
                      <a:pt x="182946" y="771914"/>
                    </a:cubicBezTo>
                    <a:cubicBezTo>
                      <a:pt x="184554" y="803936"/>
                      <a:pt x="234242" y="805359"/>
                      <a:pt x="256863" y="815744"/>
                    </a:cubicBezTo>
                    <a:cubicBezTo>
                      <a:pt x="283121" y="827804"/>
                      <a:pt x="257317" y="911458"/>
                      <a:pt x="254665" y="932219"/>
                    </a:cubicBezTo>
                    <a:cubicBezTo>
                      <a:pt x="252005" y="953007"/>
                      <a:pt x="163491" y="979576"/>
                      <a:pt x="149928" y="980476"/>
                    </a:cubicBezTo>
                    <a:cubicBezTo>
                      <a:pt x="106664" y="983346"/>
                      <a:pt x="25288" y="962129"/>
                      <a:pt x="25381" y="986435"/>
                    </a:cubicBezTo>
                    <a:cubicBezTo>
                      <a:pt x="25507" y="1020090"/>
                      <a:pt x="11683" y="1047795"/>
                      <a:pt x="5167" y="1080263"/>
                    </a:cubicBezTo>
                    <a:cubicBezTo>
                      <a:pt x="1446" y="1098846"/>
                      <a:pt x="-1846" y="1119826"/>
                      <a:pt x="1194" y="1138611"/>
                    </a:cubicBezTo>
                    <a:cubicBezTo>
                      <a:pt x="6413" y="1171003"/>
                      <a:pt x="20414" y="1157782"/>
                      <a:pt x="47884" y="1160795"/>
                    </a:cubicBezTo>
                    <a:cubicBezTo>
                      <a:pt x="73233" y="1163572"/>
                      <a:pt x="86038" y="1191530"/>
                      <a:pt x="115108" y="1191075"/>
                    </a:cubicBezTo>
                    <a:cubicBezTo>
                      <a:pt x="177356" y="1190057"/>
                      <a:pt x="181532" y="1184183"/>
                      <a:pt x="230150" y="1148802"/>
                    </a:cubicBezTo>
                    <a:cubicBezTo>
                      <a:pt x="249639" y="1134638"/>
                      <a:pt x="269845" y="1085851"/>
                      <a:pt x="272488" y="1065872"/>
                    </a:cubicBezTo>
                    <a:cubicBezTo>
                      <a:pt x="276773" y="1033496"/>
                      <a:pt x="332025" y="1034279"/>
                      <a:pt x="357921" y="1017607"/>
                    </a:cubicBezTo>
                    <a:cubicBezTo>
                      <a:pt x="371433" y="1008905"/>
                      <a:pt x="374085" y="968004"/>
                      <a:pt x="386141" y="957459"/>
                    </a:cubicBezTo>
                    <a:cubicBezTo>
                      <a:pt x="403930" y="941889"/>
                      <a:pt x="478638" y="942428"/>
                      <a:pt x="504248" y="939634"/>
                    </a:cubicBezTo>
                    <a:cubicBezTo>
                      <a:pt x="520521" y="937867"/>
                      <a:pt x="550197" y="899768"/>
                      <a:pt x="567388" y="898792"/>
                    </a:cubicBezTo>
                    <a:cubicBezTo>
                      <a:pt x="597233" y="897142"/>
                      <a:pt x="627810" y="957964"/>
                      <a:pt x="641676" y="976756"/>
                    </a:cubicBezTo>
                    <a:cubicBezTo>
                      <a:pt x="662268" y="1004647"/>
                      <a:pt x="698308" y="1027571"/>
                      <a:pt x="734290" y="1029852"/>
                    </a:cubicBezTo>
                    <a:cubicBezTo>
                      <a:pt x="760523" y="1031510"/>
                      <a:pt x="776552" y="1073228"/>
                      <a:pt x="794695" y="1089622"/>
                    </a:cubicBezTo>
                    <a:cubicBezTo>
                      <a:pt x="812837" y="1106016"/>
                      <a:pt x="805698" y="1136574"/>
                      <a:pt x="800276" y="1145217"/>
                    </a:cubicBezTo>
                    <a:cubicBezTo>
                      <a:pt x="794871" y="1153885"/>
                      <a:pt x="800874" y="1153035"/>
                      <a:pt x="806582" y="1148785"/>
                    </a:cubicBezTo>
                    <a:cubicBezTo>
                      <a:pt x="818461" y="1139940"/>
                      <a:pt x="820212" y="1130935"/>
                      <a:pt x="831089" y="1124514"/>
                    </a:cubicBezTo>
                    <a:cubicBezTo>
                      <a:pt x="841023" y="1118665"/>
                      <a:pt x="814235" y="1083049"/>
                      <a:pt x="818461" y="1074995"/>
                    </a:cubicBezTo>
                    <a:cubicBezTo>
                      <a:pt x="821281" y="1069626"/>
                      <a:pt x="829792" y="1065897"/>
                      <a:pt x="835551" y="1065106"/>
                    </a:cubicBezTo>
                    <a:cubicBezTo>
                      <a:pt x="849913" y="1063187"/>
                      <a:pt x="873764" y="1086171"/>
                      <a:pt x="880120" y="1074995"/>
                    </a:cubicBezTo>
                    <a:cubicBezTo>
                      <a:pt x="885314" y="1065847"/>
                      <a:pt x="848760" y="1056741"/>
                      <a:pt x="831089" y="1048771"/>
                    </a:cubicBezTo>
                    <a:cubicBezTo>
                      <a:pt x="817711" y="1042737"/>
                      <a:pt x="822393" y="1034414"/>
                      <a:pt x="796185" y="1029844"/>
                    </a:cubicBezTo>
                    <a:cubicBezTo>
                      <a:pt x="756272" y="1022934"/>
                      <a:pt x="710111" y="950381"/>
                      <a:pt x="705557" y="942588"/>
                    </a:cubicBezTo>
                    <a:cubicBezTo>
                      <a:pt x="697803" y="929425"/>
                      <a:pt x="673616" y="908790"/>
                      <a:pt x="673616" y="894323"/>
                    </a:cubicBezTo>
                    <a:cubicBezTo>
                      <a:pt x="673616" y="872046"/>
                      <a:pt x="690184" y="861434"/>
                      <a:pt x="712982" y="866104"/>
                    </a:cubicBezTo>
                    <a:cubicBezTo>
                      <a:pt x="734332" y="870455"/>
                      <a:pt x="735250" y="902713"/>
                      <a:pt x="764589" y="900071"/>
                    </a:cubicBezTo>
                    <a:cubicBezTo>
                      <a:pt x="774515" y="899179"/>
                      <a:pt x="804368" y="937017"/>
                      <a:pt x="809916" y="945761"/>
                    </a:cubicBezTo>
                    <a:cubicBezTo>
                      <a:pt x="819252" y="960505"/>
                      <a:pt x="844811" y="952409"/>
                      <a:pt x="859174" y="954328"/>
                    </a:cubicBezTo>
                    <a:cubicBezTo>
                      <a:pt x="900434" y="959832"/>
                      <a:pt x="938849" y="1014847"/>
                      <a:pt x="941425" y="1051128"/>
                    </a:cubicBezTo>
                    <a:cubicBezTo>
                      <a:pt x="942654" y="1068641"/>
                      <a:pt x="930270" y="1096413"/>
                      <a:pt x="949701" y="1103525"/>
                    </a:cubicBezTo>
                    <a:cubicBezTo>
                      <a:pt x="984874" y="1116393"/>
                      <a:pt x="1008741" y="1103323"/>
                      <a:pt x="997090" y="1176768"/>
                    </a:cubicBezTo>
                    <a:cubicBezTo>
                      <a:pt x="989184" y="1226607"/>
                      <a:pt x="1044252" y="1202378"/>
                      <a:pt x="1043309" y="1160694"/>
                    </a:cubicBezTo>
                    <a:cubicBezTo>
                      <a:pt x="1042871" y="1141152"/>
                      <a:pt x="1022169" y="1119094"/>
                      <a:pt x="1022843" y="1100646"/>
                    </a:cubicBezTo>
                    <a:cubicBezTo>
                      <a:pt x="1023491" y="1083209"/>
                      <a:pt x="1049640" y="1071233"/>
                      <a:pt x="1060399" y="1065864"/>
                    </a:cubicBezTo>
                    <a:cubicBezTo>
                      <a:pt x="1071663" y="1060225"/>
                      <a:pt x="1089275" y="1041996"/>
                      <a:pt x="1100060" y="1036610"/>
                    </a:cubicBezTo>
                    <a:cubicBezTo>
                      <a:pt x="1119002" y="1027176"/>
                      <a:pt x="1161491" y="1056362"/>
                      <a:pt x="1164867" y="1077814"/>
                    </a:cubicBezTo>
                    <a:cubicBezTo>
                      <a:pt x="1166744" y="1089765"/>
                      <a:pt x="1157635" y="1095976"/>
                      <a:pt x="1162990" y="1108305"/>
                    </a:cubicBezTo>
                    <a:cubicBezTo>
                      <a:pt x="1168807" y="1121627"/>
                      <a:pt x="1184761" y="1122250"/>
                      <a:pt x="1191226" y="1135606"/>
                    </a:cubicBezTo>
                    <a:cubicBezTo>
                      <a:pt x="1198525" y="1150746"/>
                      <a:pt x="1191209" y="1167974"/>
                      <a:pt x="1201270" y="1182659"/>
                    </a:cubicBezTo>
                    <a:cubicBezTo>
                      <a:pt x="1218107" y="1207225"/>
                      <a:pt x="1258803" y="1202268"/>
                      <a:pt x="1285920" y="1200333"/>
                    </a:cubicBezTo>
                    <a:cubicBezTo>
                      <a:pt x="1298574" y="1199440"/>
                      <a:pt x="1303835" y="1188491"/>
                      <a:pt x="1311977" y="1182659"/>
                    </a:cubicBezTo>
                    <a:cubicBezTo>
                      <a:pt x="1320883" y="1176314"/>
                      <a:pt x="1342806" y="1204919"/>
                      <a:pt x="1349187" y="1208698"/>
                    </a:cubicBezTo>
                    <a:cubicBezTo>
                      <a:pt x="1361504" y="1215885"/>
                      <a:pt x="1390035" y="1230251"/>
                      <a:pt x="1394008" y="1239492"/>
                    </a:cubicBezTo>
                    <a:cubicBezTo>
                      <a:pt x="1407613" y="1271060"/>
                      <a:pt x="1375327" y="1285139"/>
                      <a:pt x="1380067" y="1288102"/>
                    </a:cubicBezTo>
                    <a:cubicBezTo>
                      <a:pt x="1396812" y="1298571"/>
                      <a:pt x="1418541" y="1274207"/>
                      <a:pt x="1417278" y="1266725"/>
                    </a:cubicBezTo>
                    <a:cubicBezTo>
                      <a:pt x="1416403" y="1261541"/>
                      <a:pt x="1406839" y="1241006"/>
                      <a:pt x="1406123" y="1231017"/>
                    </a:cubicBezTo>
                    <a:cubicBezTo>
                      <a:pt x="1403328" y="1192430"/>
                      <a:pt x="1486547" y="1185697"/>
                      <a:pt x="1498435" y="1192430"/>
                    </a:cubicBezTo>
                    <a:cubicBezTo>
                      <a:pt x="1515398" y="1202041"/>
                      <a:pt x="1550345" y="1039842"/>
                      <a:pt x="1647421" y="1065906"/>
                    </a:cubicBezTo>
                    <a:cubicBezTo>
                      <a:pt x="1666709" y="1071090"/>
                      <a:pt x="1706631" y="1101219"/>
                      <a:pt x="1691746" y="1131903"/>
                    </a:cubicBezTo>
                    <a:cubicBezTo>
                      <a:pt x="1663619" y="1189905"/>
                      <a:pt x="1709644" y="1256256"/>
                      <a:pt x="1741939" y="1274906"/>
                    </a:cubicBezTo>
                    <a:cubicBezTo>
                      <a:pt x="1764678" y="1288051"/>
                      <a:pt x="1770386" y="1276917"/>
                      <a:pt x="1779613" y="1258764"/>
                    </a:cubicBezTo>
                    <a:cubicBezTo>
                      <a:pt x="1788511" y="1241259"/>
                      <a:pt x="1814584" y="1205104"/>
                      <a:pt x="1822666" y="1175371"/>
                    </a:cubicBezTo>
                    <a:cubicBezTo>
                      <a:pt x="1849985" y="1074877"/>
                      <a:pt x="1803387" y="1117950"/>
                      <a:pt x="1768963" y="1049133"/>
                    </a:cubicBezTo>
                    <a:cubicBezTo>
                      <a:pt x="1762985" y="1037182"/>
                      <a:pt x="1718644" y="922811"/>
                      <a:pt x="1703103" y="896401"/>
                    </a:cubicBezTo>
                    <a:cubicBezTo>
                      <a:pt x="1690155" y="874428"/>
                      <a:pt x="1689069" y="811982"/>
                      <a:pt x="1713803" y="780246"/>
                    </a:cubicBezTo>
                    <a:cubicBezTo>
                      <a:pt x="1723637" y="767664"/>
                      <a:pt x="1776927" y="715367"/>
                      <a:pt x="1783932" y="698906"/>
                    </a:cubicBezTo>
                    <a:cubicBezTo>
                      <a:pt x="1791660" y="685003"/>
                      <a:pt x="1839100" y="615875"/>
                      <a:pt x="1896406" y="634381"/>
                    </a:cubicBezTo>
                    <a:cubicBezTo>
                      <a:pt x="1935166" y="646896"/>
                      <a:pt x="1989896" y="660892"/>
                      <a:pt x="2007104" y="644615"/>
                    </a:cubicBezTo>
                    <a:cubicBezTo>
                      <a:pt x="2060908" y="593741"/>
                      <a:pt x="1979171" y="539173"/>
                      <a:pt x="1963562" y="486043"/>
                    </a:cubicBezTo>
                    <a:cubicBezTo>
                      <a:pt x="1943197" y="416688"/>
                      <a:pt x="1969683" y="340920"/>
                      <a:pt x="1982260" y="271691"/>
                    </a:cubicBezTo>
                    <a:cubicBezTo>
                      <a:pt x="1992910" y="213268"/>
                      <a:pt x="2022502" y="107699"/>
                      <a:pt x="2090534" y="94452"/>
                    </a:cubicBezTo>
                    <a:cubicBezTo>
                      <a:pt x="2117971" y="89100"/>
                      <a:pt x="2099660" y="69861"/>
                      <a:pt x="2086771" y="58735"/>
                    </a:cubicBezTo>
                    <a:close/>
                    <a:moveTo>
                      <a:pt x="1558536" y="1052718"/>
                    </a:moveTo>
                    <a:cubicBezTo>
                      <a:pt x="1548745" y="1058289"/>
                      <a:pt x="1505734" y="1061151"/>
                      <a:pt x="1495101" y="1059880"/>
                    </a:cubicBezTo>
                    <a:cubicBezTo>
                      <a:pt x="1461957" y="1055941"/>
                      <a:pt x="1436877" y="1023953"/>
                      <a:pt x="1403345" y="1017935"/>
                    </a:cubicBezTo>
                    <a:cubicBezTo>
                      <a:pt x="1385480" y="1014729"/>
                      <a:pt x="1363937" y="1023506"/>
                      <a:pt x="1347091" y="1031022"/>
                    </a:cubicBezTo>
                    <a:cubicBezTo>
                      <a:pt x="1319739" y="1043233"/>
                      <a:pt x="1302909" y="1049360"/>
                      <a:pt x="1269773" y="1037065"/>
                    </a:cubicBezTo>
                    <a:cubicBezTo>
                      <a:pt x="1221020" y="1018979"/>
                      <a:pt x="1224085" y="947570"/>
                      <a:pt x="1234027" y="920925"/>
                    </a:cubicBezTo>
                    <a:cubicBezTo>
                      <a:pt x="1243945" y="894356"/>
                      <a:pt x="1277064" y="855467"/>
                      <a:pt x="1307355" y="846807"/>
                    </a:cubicBezTo>
                    <a:cubicBezTo>
                      <a:pt x="1379436" y="826205"/>
                      <a:pt x="1357168" y="910978"/>
                      <a:pt x="1392881" y="896797"/>
                    </a:cubicBezTo>
                    <a:cubicBezTo>
                      <a:pt x="1410442" y="889820"/>
                      <a:pt x="1391626" y="877979"/>
                      <a:pt x="1394438" y="859683"/>
                    </a:cubicBezTo>
                    <a:cubicBezTo>
                      <a:pt x="1396762" y="844484"/>
                      <a:pt x="1425326" y="843474"/>
                      <a:pt x="1437045" y="839855"/>
                    </a:cubicBezTo>
                    <a:cubicBezTo>
                      <a:pt x="1527101" y="811999"/>
                      <a:pt x="1491700" y="889357"/>
                      <a:pt x="1504042" y="908714"/>
                    </a:cubicBezTo>
                    <a:cubicBezTo>
                      <a:pt x="1516114" y="927675"/>
                      <a:pt x="1536328" y="919276"/>
                      <a:pt x="1554891" y="930536"/>
                    </a:cubicBezTo>
                    <a:cubicBezTo>
                      <a:pt x="1587648" y="950406"/>
                      <a:pt x="1595200" y="1031864"/>
                      <a:pt x="1558536" y="1052718"/>
                    </a:cubicBezTo>
                    <a:close/>
                  </a:path>
                </a:pathLst>
              </a:custGeom>
              <a:solidFill>
                <a:srgbClr val="BBD642"/>
              </a:solidFill>
              <a:ln w="8415" cap="flat">
                <a:noFill/>
                <a:prstDash val="solid"/>
                <a:miter/>
              </a:ln>
            </p:spPr>
            <p:txBody>
              <a:bodyPr rtlCol="0" anchor="ctr"/>
              <a:lstStyle/>
              <a:p>
                <a:endParaRPr lang="en-US"/>
              </a:p>
            </p:txBody>
          </p:sp>
          <p:sp>
            <p:nvSpPr>
              <p:cNvPr id="1852" name="Freeform 1851">
                <a:extLst>
                  <a:ext uri="{FF2B5EF4-FFF2-40B4-BE49-F238E27FC236}">
                    <a16:creationId xmlns:a16="http://schemas.microsoft.com/office/drawing/2014/main" id="{7A17F3E7-6E62-B274-0D94-FCB1A0CBAAB5}"/>
                  </a:ext>
                </a:extLst>
              </p:cNvPr>
              <p:cNvSpPr/>
              <p:nvPr/>
            </p:nvSpPr>
            <p:spPr>
              <a:xfrm>
                <a:off x="6150630" y="1697028"/>
                <a:ext cx="334329" cy="258964"/>
              </a:xfrm>
              <a:custGeom>
                <a:avLst/>
                <a:gdLst>
                  <a:gd name="connsiteX0" fmla="*/ 90707 w 345700"/>
                  <a:gd name="connsiteY0" fmla="*/ 262489 h 267771"/>
                  <a:gd name="connsiteX1" fmla="*/ 25142 w 345700"/>
                  <a:gd name="connsiteY1" fmla="*/ 257220 h 267771"/>
                  <a:gd name="connsiteX2" fmla="*/ 2167 w 345700"/>
                  <a:gd name="connsiteY2" fmla="*/ 216294 h 267771"/>
                  <a:gd name="connsiteX3" fmla="*/ 91389 w 345700"/>
                  <a:gd name="connsiteY3" fmla="*/ 130873 h 267771"/>
                  <a:gd name="connsiteX4" fmla="*/ 130562 w 345700"/>
                  <a:gd name="connsiteY4" fmla="*/ 58218 h 267771"/>
                  <a:gd name="connsiteX5" fmla="*/ 255260 w 345700"/>
                  <a:gd name="connsiteY5" fmla="*/ 37776 h 267771"/>
                  <a:gd name="connsiteX6" fmla="*/ 337545 w 345700"/>
                  <a:gd name="connsiteY6" fmla="*/ 4643 h 267771"/>
                  <a:gd name="connsiteX7" fmla="*/ 338967 w 345700"/>
                  <a:gd name="connsiteY7" fmla="*/ 41513 h 267771"/>
                  <a:gd name="connsiteX8" fmla="*/ 260404 w 345700"/>
                  <a:gd name="connsiteY8" fmla="*/ 56931 h 267771"/>
                  <a:gd name="connsiteX9" fmla="*/ 136985 w 345700"/>
                  <a:gd name="connsiteY9" fmla="*/ 123761 h 267771"/>
                  <a:gd name="connsiteX10" fmla="*/ 37980 w 345700"/>
                  <a:gd name="connsiteY10" fmla="*/ 230433 h 267771"/>
                  <a:gd name="connsiteX11" fmla="*/ 90707 w 345700"/>
                  <a:gd name="connsiteY11" fmla="*/ 262489 h 267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5700" h="267771">
                    <a:moveTo>
                      <a:pt x="90707" y="262489"/>
                    </a:moveTo>
                    <a:cubicBezTo>
                      <a:pt x="67564" y="269911"/>
                      <a:pt x="39008" y="270660"/>
                      <a:pt x="25142" y="257220"/>
                    </a:cubicBezTo>
                    <a:cubicBezTo>
                      <a:pt x="11267" y="243780"/>
                      <a:pt x="-6168" y="232419"/>
                      <a:pt x="2167" y="216294"/>
                    </a:cubicBezTo>
                    <a:cubicBezTo>
                      <a:pt x="10510" y="200177"/>
                      <a:pt x="80284" y="146997"/>
                      <a:pt x="91389" y="130873"/>
                    </a:cubicBezTo>
                    <a:cubicBezTo>
                      <a:pt x="102485" y="114748"/>
                      <a:pt x="105592" y="66281"/>
                      <a:pt x="130562" y="58218"/>
                    </a:cubicBezTo>
                    <a:cubicBezTo>
                      <a:pt x="155557" y="50148"/>
                      <a:pt x="241369" y="45839"/>
                      <a:pt x="255260" y="37776"/>
                    </a:cubicBezTo>
                    <a:cubicBezTo>
                      <a:pt x="269126" y="29722"/>
                      <a:pt x="329236" y="-14167"/>
                      <a:pt x="337545" y="4643"/>
                    </a:cubicBezTo>
                    <a:cubicBezTo>
                      <a:pt x="345879" y="23469"/>
                      <a:pt x="350089" y="41513"/>
                      <a:pt x="338967" y="41513"/>
                    </a:cubicBezTo>
                    <a:cubicBezTo>
                      <a:pt x="327855" y="41513"/>
                      <a:pt x="288186" y="54246"/>
                      <a:pt x="260404" y="56931"/>
                    </a:cubicBezTo>
                    <a:cubicBezTo>
                      <a:pt x="232639" y="59615"/>
                      <a:pt x="145311" y="117012"/>
                      <a:pt x="136985" y="123761"/>
                    </a:cubicBezTo>
                    <a:cubicBezTo>
                      <a:pt x="128650" y="130511"/>
                      <a:pt x="35210" y="214316"/>
                      <a:pt x="37980" y="230433"/>
                    </a:cubicBezTo>
                    <a:cubicBezTo>
                      <a:pt x="40758" y="246557"/>
                      <a:pt x="107132" y="257220"/>
                      <a:pt x="90707" y="262489"/>
                    </a:cubicBezTo>
                    <a:close/>
                  </a:path>
                </a:pathLst>
              </a:custGeom>
              <a:solidFill>
                <a:srgbClr val="BBD642"/>
              </a:solidFill>
              <a:ln w="8415" cap="flat">
                <a:noFill/>
                <a:prstDash val="solid"/>
                <a:miter/>
              </a:ln>
            </p:spPr>
            <p:txBody>
              <a:bodyPr rtlCol="0" anchor="ctr"/>
              <a:lstStyle/>
              <a:p>
                <a:endParaRPr lang="en-US"/>
              </a:p>
            </p:txBody>
          </p:sp>
          <p:sp>
            <p:nvSpPr>
              <p:cNvPr id="1853" name="Freeform 1852">
                <a:extLst>
                  <a:ext uri="{FF2B5EF4-FFF2-40B4-BE49-F238E27FC236}">
                    <a16:creationId xmlns:a16="http://schemas.microsoft.com/office/drawing/2014/main" id="{E1C686F2-2096-2045-792B-86AC16A8D90F}"/>
                  </a:ext>
                </a:extLst>
              </p:cNvPr>
              <p:cNvSpPr/>
              <p:nvPr/>
            </p:nvSpPr>
            <p:spPr>
              <a:xfrm>
                <a:off x="6037362" y="1625223"/>
                <a:ext cx="142150" cy="54425"/>
              </a:xfrm>
              <a:custGeom>
                <a:avLst/>
                <a:gdLst>
                  <a:gd name="connsiteX0" fmla="*/ 145562 w 146985"/>
                  <a:gd name="connsiteY0" fmla="*/ 19970 h 56276"/>
                  <a:gd name="connsiteX1" fmla="*/ 110953 w 146985"/>
                  <a:gd name="connsiteY1" fmla="*/ 56276 h 56276"/>
                  <a:gd name="connsiteX2" fmla="*/ 59977 w 146985"/>
                  <a:gd name="connsiteY2" fmla="*/ 25777 h 56276"/>
                  <a:gd name="connsiteX3" fmla="*/ 2 w 146985"/>
                  <a:gd name="connsiteY3" fmla="*/ 33318 h 56276"/>
                  <a:gd name="connsiteX4" fmla="*/ 62688 w 146985"/>
                  <a:gd name="connsiteY4" fmla="*/ 3677 h 56276"/>
                  <a:gd name="connsiteX5" fmla="*/ 145562 w 146985"/>
                  <a:gd name="connsiteY5" fmla="*/ 19970 h 56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985" h="56276">
                    <a:moveTo>
                      <a:pt x="145562" y="19970"/>
                    </a:moveTo>
                    <a:cubicBezTo>
                      <a:pt x="153459" y="36743"/>
                      <a:pt x="126620" y="56276"/>
                      <a:pt x="110953" y="56276"/>
                    </a:cubicBezTo>
                    <a:cubicBezTo>
                      <a:pt x="95294" y="56276"/>
                      <a:pt x="70425" y="24288"/>
                      <a:pt x="59977" y="25777"/>
                    </a:cubicBezTo>
                    <a:cubicBezTo>
                      <a:pt x="49529" y="27267"/>
                      <a:pt x="-360" y="48450"/>
                      <a:pt x="2" y="33318"/>
                    </a:cubicBezTo>
                    <a:cubicBezTo>
                      <a:pt x="499" y="13263"/>
                      <a:pt x="47004" y="11100"/>
                      <a:pt x="62688" y="3677"/>
                    </a:cubicBezTo>
                    <a:cubicBezTo>
                      <a:pt x="78372" y="-3746"/>
                      <a:pt x="135830" y="-708"/>
                      <a:pt x="145562" y="19970"/>
                    </a:cubicBezTo>
                    <a:close/>
                  </a:path>
                </a:pathLst>
              </a:custGeom>
              <a:solidFill>
                <a:srgbClr val="BBD642"/>
              </a:solidFill>
              <a:ln w="8415" cap="flat">
                <a:noFill/>
                <a:prstDash val="solid"/>
                <a:miter/>
              </a:ln>
            </p:spPr>
            <p:txBody>
              <a:bodyPr rtlCol="0" anchor="ctr"/>
              <a:lstStyle/>
              <a:p>
                <a:endParaRPr lang="en-US"/>
              </a:p>
            </p:txBody>
          </p:sp>
          <p:sp>
            <p:nvSpPr>
              <p:cNvPr id="1854" name="Freeform 1853">
                <a:extLst>
                  <a:ext uri="{FF2B5EF4-FFF2-40B4-BE49-F238E27FC236}">
                    <a16:creationId xmlns:a16="http://schemas.microsoft.com/office/drawing/2014/main" id="{4BFAC0DC-5E0F-0AF1-4857-83291597D0FB}"/>
                  </a:ext>
                </a:extLst>
              </p:cNvPr>
              <p:cNvSpPr/>
              <p:nvPr/>
            </p:nvSpPr>
            <p:spPr>
              <a:xfrm>
                <a:off x="5013325" y="2922216"/>
                <a:ext cx="30772" cy="37961"/>
              </a:xfrm>
              <a:custGeom>
                <a:avLst/>
                <a:gdLst>
                  <a:gd name="connsiteX0" fmla="*/ 26425 w 31819"/>
                  <a:gd name="connsiteY0" fmla="*/ 1910 h 39252"/>
                  <a:gd name="connsiteX1" fmla="*/ 26425 w 31819"/>
                  <a:gd name="connsiteY1" fmla="*/ 20366 h 39252"/>
                  <a:gd name="connsiteX2" fmla="*/ 28269 w 31819"/>
                  <a:gd name="connsiteY2" fmla="*/ 36710 h 39252"/>
                  <a:gd name="connsiteX3" fmla="*/ 108 w 31819"/>
                  <a:gd name="connsiteY3" fmla="*/ 29598 h 39252"/>
                  <a:gd name="connsiteX4" fmla="*/ 4730 w 31819"/>
                  <a:gd name="connsiteY4" fmla="*/ 1910 h 39252"/>
                  <a:gd name="connsiteX5" fmla="*/ 26425 w 31819"/>
                  <a:gd name="connsiteY5" fmla="*/ 1910 h 39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819" h="39252">
                    <a:moveTo>
                      <a:pt x="26425" y="1910"/>
                    </a:moveTo>
                    <a:cubicBezTo>
                      <a:pt x="30458" y="5941"/>
                      <a:pt x="28353" y="14837"/>
                      <a:pt x="26425" y="20366"/>
                    </a:cubicBezTo>
                    <a:cubicBezTo>
                      <a:pt x="25743" y="22318"/>
                      <a:pt x="37496" y="33015"/>
                      <a:pt x="28269" y="36710"/>
                    </a:cubicBezTo>
                    <a:cubicBezTo>
                      <a:pt x="19042" y="40396"/>
                      <a:pt x="571" y="41591"/>
                      <a:pt x="108" y="29598"/>
                    </a:cubicBezTo>
                    <a:cubicBezTo>
                      <a:pt x="-355" y="17597"/>
                      <a:pt x="571" y="4216"/>
                      <a:pt x="4730" y="1910"/>
                    </a:cubicBezTo>
                    <a:cubicBezTo>
                      <a:pt x="8881" y="-404"/>
                      <a:pt x="23656" y="-859"/>
                      <a:pt x="26425" y="1910"/>
                    </a:cubicBezTo>
                    <a:close/>
                  </a:path>
                </a:pathLst>
              </a:custGeom>
              <a:solidFill>
                <a:srgbClr val="BBD642"/>
              </a:solidFill>
              <a:ln w="8415" cap="flat">
                <a:noFill/>
                <a:prstDash val="solid"/>
                <a:miter/>
              </a:ln>
            </p:spPr>
            <p:txBody>
              <a:bodyPr rtlCol="0" anchor="ctr"/>
              <a:lstStyle/>
              <a:p>
                <a:endParaRPr lang="en-US"/>
              </a:p>
            </p:txBody>
          </p:sp>
          <p:sp>
            <p:nvSpPr>
              <p:cNvPr id="1855" name="Freeform 1854">
                <a:extLst>
                  <a:ext uri="{FF2B5EF4-FFF2-40B4-BE49-F238E27FC236}">
                    <a16:creationId xmlns:a16="http://schemas.microsoft.com/office/drawing/2014/main" id="{268B6547-C58A-FBBC-124A-2C35D621F29D}"/>
                  </a:ext>
                </a:extLst>
              </p:cNvPr>
              <p:cNvSpPr/>
              <p:nvPr/>
            </p:nvSpPr>
            <p:spPr>
              <a:xfrm>
                <a:off x="5003823" y="2991292"/>
                <a:ext cx="34190" cy="60373"/>
              </a:xfrm>
              <a:custGeom>
                <a:avLst/>
                <a:gdLst>
                  <a:gd name="connsiteX0" fmla="*/ 1515 w 35353"/>
                  <a:gd name="connsiteY0" fmla="*/ 4225 h 62426"/>
                  <a:gd name="connsiteX1" fmla="*/ 1515 w 35353"/>
                  <a:gd name="connsiteY1" fmla="*/ 34564 h 62426"/>
                  <a:gd name="connsiteX2" fmla="*/ 9849 w 35353"/>
                  <a:gd name="connsiteY2" fmla="*/ 56109 h 62426"/>
                  <a:gd name="connsiteX3" fmla="*/ 29423 w 35353"/>
                  <a:gd name="connsiteY3" fmla="*/ 60510 h 62426"/>
                  <a:gd name="connsiteX4" fmla="*/ 33834 w 35353"/>
                  <a:gd name="connsiteY4" fmla="*/ 27722 h 62426"/>
                  <a:gd name="connsiteX5" fmla="*/ 33834 w 35353"/>
                  <a:gd name="connsiteY5" fmla="*/ 4225 h 62426"/>
                  <a:gd name="connsiteX6" fmla="*/ 1515 w 35353"/>
                  <a:gd name="connsiteY6" fmla="*/ 4225 h 62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53" h="62426">
                    <a:moveTo>
                      <a:pt x="1515" y="4225"/>
                    </a:moveTo>
                    <a:cubicBezTo>
                      <a:pt x="-2341" y="7843"/>
                      <a:pt x="2500" y="28201"/>
                      <a:pt x="1515" y="34564"/>
                    </a:cubicBezTo>
                    <a:cubicBezTo>
                      <a:pt x="538" y="40935"/>
                      <a:pt x="7887" y="51202"/>
                      <a:pt x="9849" y="56109"/>
                    </a:cubicBezTo>
                    <a:cubicBezTo>
                      <a:pt x="11802" y="61007"/>
                      <a:pt x="26493" y="64911"/>
                      <a:pt x="29423" y="60510"/>
                    </a:cubicBezTo>
                    <a:cubicBezTo>
                      <a:pt x="32369" y="56109"/>
                      <a:pt x="33834" y="38974"/>
                      <a:pt x="33834" y="27722"/>
                    </a:cubicBezTo>
                    <a:cubicBezTo>
                      <a:pt x="33834" y="16461"/>
                      <a:pt x="37252" y="7162"/>
                      <a:pt x="33834" y="4225"/>
                    </a:cubicBezTo>
                    <a:cubicBezTo>
                      <a:pt x="30416" y="1296"/>
                      <a:pt x="9849" y="-3602"/>
                      <a:pt x="1515" y="4225"/>
                    </a:cubicBezTo>
                    <a:close/>
                  </a:path>
                </a:pathLst>
              </a:custGeom>
              <a:solidFill>
                <a:srgbClr val="BBD642"/>
              </a:solidFill>
              <a:ln w="8415" cap="flat">
                <a:noFill/>
                <a:prstDash val="solid"/>
                <a:miter/>
              </a:ln>
            </p:spPr>
            <p:txBody>
              <a:bodyPr rtlCol="0" anchor="ctr"/>
              <a:lstStyle/>
              <a:p>
                <a:endParaRPr lang="en-US"/>
              </a:p>
            </p:txBody>
          </p:sp>
        </p:grpSp>
        <p:grpSp>
          <p:nvGrpSpPr>
            <p:cNvPr id="958" name="Group 957">
              <a:extLst>
                <a:ext uri="{FF2B5EF4-FFF2-40B4-BE49-F238E27FC236}">
                  <a16:creationId xmlns:a16="http://schemas.microsoft.com/office/drawing/2014/main" id="{D5B178BE-2A8A-DB64-D697-49E66159828B}"/>
                </a:ext>
              </a:extLst>
            </p:cNvPr>
            <p:cNvGrpSpPr/>
            <p:nvPr/>
          </p:nvGrpSpPr>
          <p:grpSpPr>
            <a:xfrm>
              <a:off x="5952309" y="1870550"/>
              <a:ext cx="3522003" cy="2825578"/>
              <a:chOff x="5952309" y="1870550"/>
              <a:chExt cx="3522003" cy="2825578"/>
            </a:xfrm>
          </p:grpSpPr>
          <p:grpSp>
            <p:nvGrpSpPr>
              <p:cNvPr id="1844" name="Group 1843">
                <a:extLst>
                  <a:ext uri="{FF2B5EF4-FFF2-40B4-BE49-F238E27FC236}">
                    <a16:creationId xmlns:a16="http://schemas.microsoft.com/office/drawing/2014/main" id="{365D8BD9-2D15-4F14-0E05-6FD31C6222AC}"/>
                  </a:ext>
                </a:extLst>
              </p:cNvPr>
              <p:cNvGrpSpPr/>
              <p:nvPr/>
            </p:nvGrpSpPr>
            <p:grpSpPr>
              <a:xfrm>
                <a:off x="5952309" y="1870550"/>
                <a:ext cx="3213242" cy="2161032"/>
                <a:chOff x="5952309" y="1870550"/>
                <a:chExt cx="3213242" cy="2161032"/>
              </a:xfrm>
            </p:grpSpPr>
            <p:sp>
              <p:nvSpPr>
                <p:cNvPr id="1847" name="Freeform 1846">
                  <a:extLst>
                    <a:ext uri="{FF2B5EF4-FFF2-40B4-BE49-F238E27FC236}">
                      <a16:creationId xmlns:a16="http://schemas.microsoft.com/office/drawing/2014/main" id="{A37D1CBD-A84A-C038-DD12-486473C8FF7E}"/>
                    </a:ext>
                  </a:extLst>
                </p:cNvPr>
                <p:cNvSpPr/>
                <p:nvPr/>
              </p:nvSpPr>
              <p:spPr>
                <a:xfrm>
                  <a:off x="5952309" y="1870550"/>
                  <a:ext cx="3213242" cy="2161032"/>
                </a:xfrm>
                <a:custGeom>
                  <a:avLst/>
                  <a:gdLst>
                    <a:gd name="connsiteX0" fmla="*/ 3319241 w 3322525"/>
                    <a:gd name="connsiteY0" fmla="*/ 367740 h 2234530"/>
                    <a:gd name="connsiteX1" fmla="*/ 3255932 w 3322525"/>
                    <a:gd name="connsiteY1" fmla="*/ 306363 h 2234530"/>
                    <a:gd name="connsiteX2" fmla="*/ 3189003 w 3322525"/>
                    <a:gd name="connsiteY2" fmla="*/ 262432 h 2234530"/>
                    <a:gd name="connsiteX3" fmla="*/ 2560964 w 3322525"/>
                    <a:gd name="connsiteY3" fmla="*/ 172467 h 2234530"/>
                    <a:gd name="connsiteX4" fmla="*/ 2422475 w 3322525"/>
                    <a:gd name="connsiteY4" fmla="*/ 185831 h 2234530"/>
                    <a:gd name="connsiteX5" fmla="*/ 2270382 w 3322525"/>
                    <a:gd name="connsiteY5" fmla="*/ 85034 h 2234530"/>
                    <a:gd name="connsiteX6" fmla="*/ 1802316 w 3322525"/>
                    <a:gd name="connsiteY6" fmla="*/ 158875 h 2234530"/>
                    <a:gd name="connsiteX7" fmla="*/ 1677298 w 3322525"/>
                    <a:gd name="connsiteY7" fmla="*/ 180218 h 2234530"/>
                    <a:gd name="connsiteX8" fmla="*/ 1344985 w 3322525"/>
                    <a:gd name="connsiteY8" fmla="*/ 112773 h 2234530"/>
                    <a:gd name="connsiteX9" fmla="*/ 1321059 w 3322525"/>
                    <a:gd name="connsiteY9" fmla="*/ 41945 h 2234530"/>
                    <a:gd name="connsiteX10" fmla="*/ 1233327 w 3322525"/>
                    <a:gd name="connsiteY10" fmla="*/ 27730 h 2234530"/>
                    <a:gd name="connsiteX11" fmla="*/ 1150916 w 3322525"/>
                    <a:gd name="connsiteY11" fmla="*/ 1153 h 2234530"/>
                    <a:gd name="connsiteX12" fmla="*/ 1044570 w 3322525"/>
                    <a:gd name="connsiteY12" fmla="*/ 37728 h 2234530"/>
                    <a:gd name="connsiteX13" fmla="*/ 911823 w 3322525"/>
                    <a:gd name="connsiteY13" fmla="*/ 51194 h 2234530"/>
                    <a:gd name="connsiteX14" fmla="*/ 824613 w 3322525"/>
                    <a:gd name="connsiteY14" fmla="*/ 134831 h 2234530"/>
                    <a:gd name="connsiteX15" fmla="*/ 718705 w 3322525"/>
                    <a:gd name="connsiteY15" fmla="*/ 130244 h 2234530"/>
                    <a:gd name="connsiteX16" fmla="*/ 749846 w 3322525"/>
                    <a:gd name="connsiteY16" fmla="*/ 234475 h 2234530"/>
                    <a:gd name="connsiteX17" fmla="*/ 650067 w 3322525"/>
                    <a:gd name="connsiteY17" fmla="*/ 289329 h 2234530"/>
                    <a:gd name="connsiteX18" fmla="*/ 665541 w 3322525"/>
                    <a:gd name="connsiteY18" fmla="*/ 136994 h 2234530"/>
                    <a:gd name="connsiteX19" fmla="*/ 590193 w 3322525"/>
                    <a:gd name="connsiteY19" fmla="*/ 115474 h 2234530"/>
                    <a:gd name="connsiteX20" fmla="*/ 571360 w 3322525"/>
                    <a:gd name="connsiteY20" fmla="*/ 236520 h 2234530"/>
                    <a:gd name="connsiteX21" fmla="*/ 496501 w 3322525"/>
                    <a:gd name="connsiteY21" fmla="*/ 397440 h 2234530"/>
                    <a:gd name="connsiteX22" fmla="*/ 508093 w 3322525"/>
                    <a:gd name="connsiteY22" fmla="*/ 578162 h 2234530"/>
                    <a:gd name="connsiteX23" fmla="*/ 512429 w 3322525"/>
                    <a:gd name="connsiteY23" fmla="*/ 796479 h 2234530"/>
                    <a:gd name="connsiteX24" fmla="*/ 364394 w 3322525"/>
                    <a:gd name="connsiteY24" fmla="*/ 829469 h 2234530"/>
                    <a:gd name="connsiteX25" fmla="*/ 229618 w 3322525"/>
                    <a:gd name="connsiteY25" fmla="*/ 930535 h 2234530"/>
                    <a:gd name="connsiteX26" fmla="*/ 231866 w 3322525"/>
                    <a:gd name="connsiteY26" fmla="*/ 1058878 h 2234530"/>
                    <a:gd name="connsiteX27" fmla="*/ 266922 w 3322525"/>
                    <a:gd name="connsiteY27" fmla="*/ 1126457 h 2234530"/>
                    <a:gd name="connsiteX28" fmla="*/ 322982 w 3322525"/>
                    <a:gd name="connsiteY28" fmla="*/ 1209951 h 2234530"/>
                    <a:gd name="connsiteX29" fmla="*/ 315725 w 3322525"/>
                    <a:gd name="connsiteY29" fmla="*/ 1358247 h 2234530"/>
                    <a:gd name="connsiteX30" fmla="*/ 221544 w 3322525"/>
                    <a:gd name="connsiteY30" fmla="*/ 1444325 h 2234530"/>
                    <a:gd name="connsiteX31" fmla="*/ 108523 w 3322525"/>
                    <a:gd name="connsiteY31" fmla="*/ 1352869 h 2234530"/>
                    <a:gd name="connsiteX32" fmla="*/ 108169 w 3322525"/>
                    <a:gd name="connsiteY32" fmla="*/ 1223652 h 2234530"/>
                    <a:gd name="connsiteX33" fmla="*/ 13728 w 3322525"/>
                    <a:gd name="connsiteY33" fmla="*/ 1396784 h 2234530"/>
                    <a:gd name="connsiteX34" fmla="*/ 29361 w 3322525"/>
                    <a:gd name="connsiteY34" fmla="*/ 1518065 h 2234530"/>
                    <a:gd name="connsiteX35" fmla="*/ 83687 w 3322525"/>
                    <a:gd name="connsiteY35" fmla="*/ 1633387 h 2234530"/>
                    <a:gd name="connsiteX36" fmla="*/ 170198 w 3322525"/>
                    <a:gd name="connsiteY36" fmla="*/ 1764414 h 2234530"/>
                    <a:gd name="connsiteX37" fmla="*/ 237481 w 3322525"/>
                    <a:gd name="connsiteY37" fmla="*/ 1875344 h 2234530"/>
                    <a:gd name="connsiteX38" fmla="*/ 304772 w 3322525"/>
                    <a:gd name="connsiteY38" fmla="*/ 1966345 h 2234530"/>
                    <a:gd name="connsiteX39" fmla="*/ 330399 w 3322525"/>
                    <a:gd name="connsiteY39" fmla="*/ 2087365 h 2234530"/>
                    <a:gd name="connsiteX40" fmla="*/ 459054 w 3322525"/>
                    <a:gd name="connsiteY40" fmla="*/ 2022033 h 2234530"/>
                    <a:gd name="connsiteX41" fmla="*/ 513574 w 3322525"/>
                    <a:gd name="connsiteY41" fmla="*/ 1962760 h 2234530"/>
                    <a:gd name="connsiteX42" fmla="*/ 609700 w 3322525"/>
                    <a:gd name="connsiteY42" fmla="*/ 1894027 h 2234530"/>
                    <a:gd name="connsiteX43" fmla="*/ 708115 w 3322525"/>
                    <a:gd name="connsiteY43" fmla="*/ 1799466 h 2234530"/>
                    <a:gd name="connsiteX44" fmla="*/ 633028 w 3322525"/>
                    <a:gd name="connsiteY44" fmla="*/ 1694015 h 2234530"/>
                    <a:gd name="connsiteX45" fmla="*/ 562521 w 3322525"/>
                    <a:gd name="connsiteY45" fmla="*/ 1733393 h 2234530"/>
                    <a:gd name="connsiteX46" fmla="*/ 485725 w 3322525"/>
                    <a:gd name="connsiteY46" fmla="*/ 1727982 h 2234530"/>
                    <a:gd name="connsiteX47" fmla="*/ 474890 w 3322525"/>
                    <a:gd name="connsiteY47" fmla="*/ 1686004 h 2234530"/>
                    <a:gd name="connsiteX48" fmla="*/ 418004 w 3322525"/>
                    <a:gd name="connsiteY48" fmla="*/ 1687359 h 2234530"/>
                    <a:gd name="connsiteX49" fmla="*/ 378503 w 3322525"/>
                    <a:gd name="connsiteY49" fmla="*/ 1584441 h 2234530"/>
                    <a:gd name="connsiteX50" fmla="*/ 372569 w 3322525"/>
                    <a:gd name="connsiteY50" fmla="*/ 1488281 h 2234530"/>
                    <a:gd name="connsiteX51" fmla="*/ 469494 w 3322525"/>
                    <a:gd name="connsiteY51" fmla="*/ 1499743 h 2234530"/>
                    <a:gd name="connsiteX52" fmla="*/ 644460 w 3322525"/>
                    <a:gd name="connsiteY52" fmla="*/ 1613972 h 2234530"/>
                    <a:gd name="connsiteX53" fmla="*/ 715574 w 3322525"/>
                    <a:gd name="connsiteY53" fmla="*/ 1617027 h 2234530"/>
                    <a:gd name="connsiteX54" fmla="*/ 845559 w 3322525"/>
                    <a:gd name="connsiteY54" fmla="*/ 1626890 h 2234530"/>
                    <a:gd name="connsiteX55" fmla="*/ 947746 w 3322525"/>
                    <a:gd name="connsiteY55" fmla="*/ 1617473 h 2234530"/>
                    <a:gd name="connsiteX56" fmla="*/ 1064084 w 3322525"/>
                    <a:gd name="connsiteY56" fmla="*/ 1688057 h 2234530"/>
                    <a:gd name="connsiteX57" fmla="*/ 1091925 w 3322525"/>
                    <a:gd name="connsiteY57" fmla="*/ 1748694 h 2234530"/>
                    <a:gd name="connsiteX58" fmla="*/ 1173478 w 3322525"/>
                    <a:gd name="connsiteY58" fmla="*/ 1729808 h 2234530"/>
                    <a:gd name="connsiteX59" fmla="*/ 1239927 w 3322525"/>
                    <a:gd name="connsiteY59" fmla="*/ 1862030 h 2234530"/>
                    <a:gd name="connsiteX60" fmla="*/ 1273147 w 3322525"/>
                    <a:gd name="connsiteY60" fmla="*/ 2076846 h 2234530"/>
                    <a:gd name="connsiteX61" fmla="*/ 1323012 w 3322525"/>
                    <a:gd name="connsiteY61" fmla="*/ 2150081 h 2234530"/>
                    <a:gd name="connsiteX62" fmla="*/ 1334571 w 3322525"/>
                    <a:gd name="connsiteY62" fmla="*/ 2221893 h 2234530"/>
                    <a:gd name="connsiteX63" fmla="*/ 1383551 w 3322525"/>
                    <a:gd name="connsiteY63" fmla="*/ 2159978 h 2234530"/>
                    <a:gd name="connsiteX64" fmla="*/ 1390261 w 3322525"/>
                    <a:gd name="connsiteY64" fmla="*/ 2018103 h 2234530"/>
                    <a:gd name="connsiteX65" fmla="*/ 1436993 w 3322525"/>
                    <a:gd name="connsiteY65" fmla="*/ 1935585 h 2234530"/>
                    <a:gd name="connsiteX66" fmla="*/ 1577199 w 3322525"/>
                    <a:gd name="connsiteY66" fmla="*/ 1838171 h 2234530"/>
                    <a:gd name="connsiteX67" fmla="*/ 1619966 w 3322525"/>
                    <a:gd name="connsiteY67" fmla="*/ 1740749 h 2234530"/>
                    <a:gd name="connsiteX68" fmla="*/ 1742072 w 3322525"/>
                    <a:gd name="connsiteY68" fmla="*/ 1695227 h 2234530"/>
                    <a:gd name="connsiteX69" fmla="*/ 1854488 w 3322525"/>
                    <a:gd name="connsiteY69" fmla="*/ 1812856 h 2234530"/>
                    <a:gd name="connsiteX70" fmla="*/ 1898324 w 3322525"/>
                    <a:gd name="connsiteY70" fmla="*/ 1894019 h 2234530"/>
                    <a:gd name="connsiteX71" fmla="*/ 1983884 w 3322525"/>
                    <a:gd name="connsiteY71" fmla="*/ 1926967 h 2234530"/>
                    <a:gd name="connsiteX72" fmla="*/ 1995863 w 3322525"/>
                    <a:gd name="connsiteY72" fmla="*/ 2021410 h 2234530"/>
                    <a:gd name="connsiteX73" fmla="*/ 2025531 w 3322525"/>
                    <a:gd name="connsiteY73" fmla="*/ 2089377 h 2234530"/>
                    <a:gd name="connsiteX74" fmla="*/ 2026003 w 3322525"/>
                    <a:gd name="connsiteY74" fmla="*/ 2093383 h 2234530"/>
                    <a:gd name="connsiteX75" fmla="*/ 2026364 w 3322525"/>
                    <a:gd name="connsiteY75" fmla="*/ 2093888 h 2234530"/>
                    <a:gd name="connsiteX76" fmla="*/ 2037460 w 3322525"/>
                    <a:gd name="connsiteY76" fmla="*/ 2115777 h 2234530"/>
                    <a:gd name="connsiteX77" fmla="*/ 2041114 w 3322525"/>
                    <a:gd name="connsiteY77" fmla="*/ 2118327 h 2234530"/>
                    <a:gd name="connsiteX78" fmla="*/ 2098673 w 3322525"/>
                    <a:gd name="connsiteY78" fmla="*/ 2042096 h 2234530"/>
                    <a:gd name="connsiteX79" fmla="*/ 2167699 w 3322525"/>
                    <a:gd name="connsiteY79" fmla="*/ 2121795 h 2234530"/>
                    <a:gd name="connsiteX80" fmla="*/ 2219609 w 3322525"/>
                    <a:gd name="connsiteY80" fmla="*/ 2149214 h 2234530"/>
                    <a:gd name="connsiteX81" fmla="*/ 2295580 w 3322525"/>
                    <a:gd name="connsiteY81" fmla="*/ 2174343 h 2234530"/>
                    <a:gd name="connsiteX82" fmla="*/ 2306204 w 3322525"/>
                    <a:gd name="connsiteY82" fmla="*/ 2073774 h 2234530"/>
                    <a:gd name="connsiteX83" fmla="*/ 2164525 w 3322525"/>
                    <a:gd name="connsiteY83" fmla="*/ 1912206 h 2234530"/>
                    <a:gd name="connsiteX84" fmla="*/ 2246894 w 3322525"/>
                    <a:gd name="connsiteY84" fmla="*/ 1752447 h 2234530"/>
                    <a:gd name="connsiteX85" fmla="*/ 2340005 w 3322525"/>
                    <a:gd name="connsiteY85" fmla="*/ 1760139 h 2234530"/>
                    <a:gd name="connsiteX86" fmla="*/ 2407532 w 3322525"/>
                    <a:gd name="connsiteY86" fmla="*/ 1693603 h 2234530"/>
                    <a:gd name="connsiteX87" fmla="*/ 2558270 w 3322525"/>
                    <a:gd name="connsiteY87" fmla="*/ 1630838 h 2234530"/>
                    <a:gd name="connsiteX88" fmla="*/ 2549683 w 3322525"/>
                    <a:gd name="connsiteY88" fmla="*/ 1513057 h 2234530"/>
                    <a:gd name="connsiteX89" fmla="*/ 2424327 w 3322525"/>
                    <a:gd name="connsiteY89" fmla="*/ 1271244 h 2234530"/>
                    <a:gd name="connsiteX90" fmla="*/ 2561806 w 3322525"/>
                    <a:gd name="connsiteY90" fmla="*/ 1076349 h 2234530"/>
                    <a:gd name="connsiteX91" fmla="*/ 2636312 w 3322525"/>
                    <a:gd name="connsiteY91" fmla="*/ 1209698 h 2234530"/>
                    <a:gd name="connsiteX92" fmla="*/ 2711406 w 3322525"/>
                    <a:gd name="connsiteY92" fmla="*/ 1257534 h 2234530"/>
                    <a:gd name="connsiteX93" fmla="*/ 2751311 w 3322525"/>
                    <a:gd name="connsiteY93" fmla="*/ 1294741 h 2234530"/>
                    <a:gd name="connsiteX94" fmla="*/ 2666198 w 3322525"/>
                    <a:gd name="connsiteY94" fmla="*/ 1172492 h 2234530"/>
                    <a:gd name="connsiteX95" fmla="*/ 2679500 w 3322525"/>
                    <a:gd name="connsiteY95" fmla="*/ 1108708 h 2234530"/>
                    <a:gd name="connsiteX96" fmla="*/ 2708797 w 3322525"/>
                    <a:gd name="connsiteY96" fmla="*/ 1026687 h 2234530"/>
                    <a:gd name="connsiteX97" fmla="*/ 2772275 w 3322525"/>
                    <a:gd name="connsiteY97" fmla="*/ 968095 h 2234530"/>
                    <a:gd name="connsiteX98" fmla="*/ 2791974 w 3322525"/>
                    <a:gd name="connsiteY98" fmla="*/ 879190 h 2234530"/>
                    <a:gd name="connsiteX99" fmla="*/ 2845939 w 3322525"/>
                    <a:gd name="connsiteY99" fmla="*/ 771787 h 2234530"/>
                    <a:gd name="connsiteX100" fmla="*/ 2770675 w 3322525"/>
                    <a:gd name="connsiteY100" fmla="*/ 744258 h 2234530"/>
                    <a:gd name="connsiteX101" fmla="*/ 2573255 w 3322525"/>
                    <a:gd name="connsiteY101" fmla="*/ 686584 h 2234530"/>
                    <a:gd name="connsiteX102" fmla="*/ 2536128 w 3322525"/>
                    <a:gd name="connsiteY102" fmla="*/ 554606 h 2234530"/>
                    <a:gd name="connsiteX103" fmla="*/ 2633449 w 3322525"/>
                    <a:gd name="connsiteY103" fmla="*/ 411065 h 2234530"/>
                    <a:gd name="connsiteX104" fmla="*/ 2729087 w 3322525"/>
                    <a:gd name="connsiteY104" fmla="*/ 429664 h 2234530"/>
                    <a:gd name="connsiteX105" fmla="*/ 2870016 w 3322525"/>
                    <a:gd name="connsiteY105" fmla="*/ 448263 h 2234530"/>
                    <a:gd name="connsiteX106" fmla="*/ 2894851 w 3322525"/>
                    <a:gd name="connsiteY106" fmla="*/ 379245 h 2234530"/>
                    <a:gd name="connsiteX107" fmla="*/ 3002443 w 3322525"/>
                    <a:gd name="connsiteY107" fmla="*/ 375079 h 2234530"/>
                    <a:gd name="connsiteX108" fmla="*/ 3124599 w 3322525"/>
                    <a:gd name="connsiteY108" fmla="*/ 403078 h 2234530"/>
                    <a:gd name="connsiteX109" fmla="*/ 3086378 w 3322525"/>
                    <a:gd name="connsiteY109" fmla="*/ 570361 h 2234530"/>
                    <a:gd name="connsiteX110" fmla="*/ 3160715 w 3322525"/>
                    <a:gd name="connsiteY110" fmla="*/ 655631 h 2234530"/>
                    <a:gd name="connsiteX111" fmla="*/ 3245240 w 3322525"/>
                    <a:gd name="connsiteY111" fmla="*/ 717698 h 2234530"/>
                    <a:gd name="connsiteX112" fmla="*/ 3221835 w 3322525"/>
                    <a:gd name="connsiteY112" fmla="*/ 637250 h 2234530"/>
                    <a:gd name="connsiteX113" fmla="*/ 3150107 w 3322525"/>
                    <a:gd name="connsiteY113" fmla="*/ 504153 h 2234530"/>
                    <a:gd name="connsiteX114" fmla="*/ 3180500 w 3322525"/>
                    <a:gd name="connsiteY114" fmla="*/ 425086 h 2234530"/>
                    <a:gd name="connsiteX115" fmla="*/ 3257952 w 3322525"/>
                    <a:gd name="connsiteY115" fmla="*/ 411520 h 2234530"/>
                    <a:gd name="connsiteX116" fmla="*/ 3319241 w 3322525"/>
                    <a:gd name="connsiteY116" fmla="*/ 367740 h 2234530"/>
                    <a:gd name="connsiteX117" fmla="*/ 494497 w 3322525"/>
                    <a:gd name="connsiteY117" fmla="*/ 1315865 h 2234530"/>
                    <a:gd name="connsiteX118" fmla="*/ 389507 w 3322525"/>
                    <a:gd name="connsiteY118" fmla="*/ 1290979 h 2234530"/>
                    <a:gd name="connsiteX119" fmla="*/ 304974 w 3322525"/>
                    <a:gd name="connsiteY119" fmla="*/ 1105384 h 2234530"/>
                    <a:gd name="connsiteX120" fmla="*/ 251153 w 3322525"/>
                    <a:gd name="connsiteY120" fmla="*/ 976259 h 2234530"/>
                    <a:gd name="connsiteX121" fmla="*/ 364402 w 3322525"/>
                    <a:gd name="connsiteY121" fmla="*/ 867955 h 2234530"/>
                    <a:gd name="connsiteX122" fmla="*/ 479638 w 3322525"/>
                    <a:gd name="connsiteY122" fmla="*/ 956793 h 2234530"/>
                    <a:gd name="connsiteX123" fmla="*/ 416405 w 3322525"/>
                    <a:gd name="connsiteY123" fmla="*/ 1009746 h 2234530"/>
                    <a:gd name="connsiteX124" fmla="*/ 508683 w 3322525"/>
                    <a:gd name="connsiteY124" fmla="*/ 1059290 h 2234530"/>
                    <a:gd name="connsiteX125" fmla="*/ 554826 w 3322525"/>
                    <a:gd name="connsiteY125" fmla="*/ 1108826 h 2234530"/>
                    <a:gd name="connsiteX126" fmla="*/ 512101 w 3322525"/>
                    <a:gd name="connsiteY126" fmla="*/ 1154953 h 2234530"/>
                    <a:gd name="connsiteX127" fmla="*/ 553117 w 3322525"/>
                    <a:gd name="connsiteY127" fmla="*/ 1204497 h 2234530"/>
                    <a:gd name="connsiteX128" fmla="*/ 494497 w 3322525"/>
                    <a:gd name="connsiteY128" fmla="*/ 1315865 h 2234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3322525" h="2234530">
                      <a:moveTo>
                        <a:pt x="3319241" y="367740"/>
                      </a:moveTo>
                      <a:cubicBezTo>
                        <a:pt x="3310569" y="358828"/>
                        <a:pt x="3233706" y="320115"/>
                        <a:pt x="3255932" y="306363"/>
                      </a:cubicBezTo>
                      <a:cubicBezTo>
                        <a:pt x="3313516" y="270747"/>
                        <a:pt x="3258121" y="268862"/>
                        <a:pt x="3189003" y="262432"/>
                      </a:cubicBezTo>
                      <a:cubicBezTo>
                        <a:pt x="3134364" y="257349"/>
                        <a:pt x="2851074" y="272212"/>
                        <a:pt x="2560964" y="172467"/>
                      </a:cubicBezTo>
                      <a:cubicBezTo>
                        <a:pt x="2516260" y="157099"/>
                        <a:pt x="2468778" y="191167"/>
                        <a:pt x="2422475" y="185831"/>
                      </a:cubicBezTo>
                      <a:cubicBezTo>
                        <a:pt x="2378529" y="180781"/>
                        <a:pt x="2313149" y="95158"/>
                        <a:pt x="2270382" y="85034"/>
                      </a:cubicBezTo>
                      <a:cubicBezTo>
                        <a:pt x="2131666" y="52195"/>
                        <a:pt x="1969025" y="228567"/>
                        <a:pt x="1802316" y="158875"/>
                      </a:cubicBezTo>
                      <a:cubicBezTo>
                        <a:pt x="1754060" y="138702"/>
                        <a:pt x="1727633" y="180066"/>
                        <a:pt x="1677298" y="180218"/>
                      </a:cubicBezTo>
                      <a:cubicBezTo>
                        <a:pt x="1602944" y="180436"/>
                        <a:pt x="1416098" y="138702"/>
                        <a:pt x="1344985" y="112773"/>
                      </a:cubicBezTo>
                      <a:cubicBezTo>
                        <a:pt x="1313263" y="101201"/>
                        <a:pt x="1357023" y="60148"/>
                        <a:pt x="1321059" y="41945"/>
                      </a:cubicBezTo>
                      <a:cubicBezTo>
                        <a:pt x="1296004" y="29270"/>
                        <a:pt x="1262633" y="25391"/>
                        <a:pt x="1233327" y="27730"/>
                      </a:cubicBezTo>
                      <a:cubicBezTo>
                        <a:pt x="1205528" y="29960"/>
                        <a:pt x="1177881" y="-6901"/>
                        <a:pt x="1150916" y="1153"/>
                      </a:cubicBezTo>
                      <a:cubicBezTo>
                        <a:pt x="1126619" y="8382"/>
                        <a:pt x="1069632" y="35759"/>
                        <a:pt x="1044570" y="37728"/>
                      </a:cubicBezTo>
                      <a:cubicBezTo>
                        <a:pt x="1017874" y="39815"/>
                        <a:pt x="931919" y="29826"/>
                        <a:pt x="911823" y="51194"/>
                      </a:cubicBezTo>
                      <a:cubicBezTo>
                        <a:pt x="897326" y="66612"/>
                        <a:pt x="914938" y="125481"/>
                        <a:pt x="824613" y="134831"/>
                      </a:cubicBezTo>
                      <a:cubicBezTo>
                        <a:pt x="798229" y="137557"/>
                        <a:pt x="770615" y="83965"/>
                        <a:pt x="718705" y="130244"/>
                      </a:cubicBezTo>
                      <a:cubicBezTo>
                        <a:pt x="702162" y="144997"/>
                        <a:pt x="746740" y="189172"/>
                        <a:pt x="749846" y="234475"/>
                      </a:cubicBezTo>
                      <a:cubicBezTo>
                        <a:pt x="753272" y="284272"/>
                        <a:pt x="674608" y="321747"/>
                        <a:pt x="650067" y="289329"/>
                      </a:cubicBezTo>
                      <a:cubicBezTo>
                        <a:pt x="620812" y="250709"/>
                        <a:pt x="670710" y="147572"/>
                        <a:pt x="665541" y="136994"/>
                      </a:cubicBezTo>
                      <a:cubicBezTo>
                        <a:pt x="658536" y="122678"/>
                        <a:pt x="628625" y="80178"/>
                        <a:pt x="590193" y="115474"/>
                      </a:cubicBezTo>
                      <a:cubicBezTo>
                        <a:pt x="560231" y="142986"/>
                        <a:pt x="708519" y="180680"/>
                        <a:pt x="571360" y="236520"/>
                      </a:cubicBezTo>
                      <a:cubicBezTo>
                        <a:pt x="543477" y="247873"/>
                        <a:pt x="492224" y="364896"/>
                        <a:pt x="496501" y="397440"/>
                      </a:cubicBezTo>
                      <a:cubicBezTo>
                        <a:pt x="506881" y="476322"/>
                        <a:pt x="488091" y="533550"/>
                        <a:pt x="508093" y="578162"/>
                      </a:cubicBezTo>
                      <a:cubicBezTo>
                        <a:pt x="541684" y="653097"/>
                        <a:pt x="560433" y="704746"/>
                        <a:pt x="512429" y="796479"/>
                      </a:cubicBezTo>
                      <a:cubicBezTo>
                        <a:pt x="506191" y="808404"/>
                        <a:pt x="413736" y="854144"/>
                        <a:pt x="364394" y="829469"/>
                      </a:cubicBezTo>
                      <a:cubicBezTo>
                        <a:pt x="308720" y="801629"/>
                        <a:pt x="264606" y="909706"/>
                        <a:pt x="229618" y="930535"/>
                      </a:cubicBezTo>
                      <a:cubicBezTo>
                        <a:pt x="191372" y="953292"/>
                        <a:pt x="220467" y="1029456"/>
                        <a:pt x="231866" y="1058878"/>
                      </a:cubicBezTo>
                      <a:cubicBezTo>
                        <a:pt x="241152" y="1082871"/>
                        <a:pt x="251002" y="1106116"/>
                        <a:pt x="266922" y="1126457"/>
                      </a:cubicBezTo>
                      <a:cubicBezTo>
                        <a:pt x="288213" y="1153657"/>
                        <a:pt x="313957" y="1175353"/>
                        <a:pt x="322982" y="1209951"/>
                      </a:cubicBezTo>
                      <a:cubicBezTo>
                        <a:pt x="334272" y="1253242"/>
                        <a:pt x="339937" y="1320586"/>
                        <a:pt x="315725" y="1358247"/>
                      </a:cubicBezTo>
                      <a:cubicBezTo>
                        <a:pt x="280619" y="1412841"/>
                        <a:pt x="248459" y="1462815"/>
                        <a:pt x="221544" y="1444325"/>
                      </a:cubicBezTo>
                      <a:cubicBezTo>
                        <a:pt x="178491" y="1414735"/>
                        <a:pt x="129519" y="1388654"/>
                        <a:pt x="108523" y="1352869"/>
                      </a:cubicBezTo>
                      <a:cubicBezTo>
                        <a:pt x="78695" y="1302046"/>
                        <a:pt x="116604" y="1228003"/>
                        <a:pt x="108169" y="1223652"/>
                      </a:cubicBezTo>
                      <a:cubicBezTo>
                        <a:pt x="76944" y="1207536"/>
                        <a:pt x="32628" y="1321024"/>
                        <a:pt x="13728" y="1396784"/>
                      </a:cubicBezTo>
                      <a:cubicBezTo>
                        <a:pt x="1899" y="1444257"/>
                        <a:pt x="-16235" y="1493280"/>
                        <a:pt x="29361" y="1518065"/>
                      </a:cubicBezTo>
                      <a:cubicBezTo>
                        <a:pt x="64232" y="1537026"/>
                        <a:pt x="71842" y="1601230"/>
                        <a:pt x="83687" y="1633387"/>
                      </a:cubicBezTo>
                      <a:cubicBezTo>
                        <a:pt x="94261" y="1662103"/>
                        <a:pt x="151172" y="1741355"/>
                        <a:pt x="170198" y="1764414"/>
                      </a:cubicBezTo>
                      <a:cubicBezTo>
                        <a:pt x="202577" y="1803641"/>
                        <a:pt x="220947" y="1827584"/>
                        <a:pt x="237481" y="1875344"/>
                      </a:cubicBezTo>
                      <a:cubicBezTo>
                        <a:pt x="252408" y="1918501"/>
                        <a:pt x="284937" y="1925974"/>
                        <a:pt x="304772" y="1966345"/>
                      </a:cubicBezTo>
                      <a:cubicBezTo>
                        <a:pt x="315068" y="1987326"/>
                        <a:pt x="276325" y="2098887"/>
                        <a:pt x="330399" y="2087365"/>
                      </a:cubicBezTo>
                      <a:cubicBezTo>
                        <a:pt x="379152" y="2076989"/>
                        <a:pt x="410991" y="2035145"/>
                        <a:pt x="459054" y="2022033"/>
                      </a:cubicBezTo>
                      <a:cubicBezTo>
                        <a:pt x="486028" y="2014669"/>
                        <a:pt x="493007" y="1984448"/>
                        <a:pt x="513574" y="1962760"/>
                      </a:cubicBezTo>
                      <a:cubicBezTo>
                        <a:pt x="531733" y="1943605"/>
                        <a:pt x="588703" y="1910968"/>
                        <a:pt x="609700" y="1894027"/>
                      </a:cubicBezTo>
                      <a:cubicBezTo>
                        <a:pt x="654580" y="1857839"/>
                        <a:pt x="672596" y="1848152"/>
                        <a:pt x="708115" y="1799466"/>
                      </a:cubicBezTo>
                      <a:cubicBezTo>
                        <a:pt x="729321" y="1770373"/>
                        <a:pt x="636294" y="1733284"/>
                        <a:pt x="633028" y="1694015"/>
                      </a:cubicBezTo>
                      <a:cubicBezTo>
                        <a:pt x="632498" y="1687493"/>
                        <a:pt x="572640" y="1721535"/>
                        <a:pt x="562521" y="1733393"/>
                      </a:cubicBezTo>
                      <a:cubicBezTo>
                        <a:pt x="526388" y="1775700"/>
                        <a:pt x="503960" y="1737273"/>
                        <a:pt x="485725" y="1727982"/>
                      </a:cubicBezTo>
                      <a:cubicBezTo>
                        <a:pt x="467490" y="1718682"/>
                        <a:pt x="490103" y="1692206"/>
                        <a:pt x="474890" y="1686004"/>
                      </a:cubicBezTo>
                      <a:cubicBezTo>
                        <a:pt x="459694" y="1679818"/>
                        <a:pt x="427130" y="1712135"/>
                        <a:pt x="418004" y="1687359"/>
                      </a:cubicBezTo>
                      <a:cubicBezTo>
                        <a:pt x="408887" y="1662582"/>
                        <a:pt x="396747" y="1606120"/>
                        <a:pt x="378503" y="1584441"/>
                      </a:cubicBezTo>
                      <a:cubicBezTo>
                        <a:pt x="360260" y="1562753"/>
                        <a:pt x="356017" y="1515414"/>
                        <a:pt x="372569" y="1488281"/>
                      </a:cubicBezTo>
                      <a:cubicBezTo>
                        <a:pt x="398507" y="1445772"/>
                        <a:pt x="458061" y="1470363"/>
                        <a:pt x="469494" y="1499743"/>
                      </a:cubicBezTo>
                      <a:cubicBezTo>
                        <a:pt x="506822" y="1595634"/>
                        <a:pt x="605406" y="1606911"/>
                        <a:pt x="644460" y="1613972"/>
                      </a:cubicBezTo>
                      <a:cubicBezTo>
                        <a:pt x="672301" y="1618980"/>
                        <a:pt x="699410" y="1616244"/>
                        <a:pt x="715574" y="1617027"/>
                      </a:cubicBezTo>
                      <a:cubicBezTo>
                        <a:pt x="781476" y="1620242"/>
                        <a:pt x="836433" y="1626234"/>
                        <a:pt x="845559" y="1626890"/>
                      </a:cubicBezTo>
                      <a:cubicBezTo>
                        <a:pt x="870832" y="1628691"/>
                        <a:pt x="922986" y="1605060"/>
                        <a:pt x="947746" y="1617473"/>
                      </a:cubicBezTo>
                      <a:cubicBezTo>
                        <a:pt x="966074" y="1626655"/>
                        <a:pt x="1054916" y="1671149"/>
                        <a:pt x="1064084" y="1688057"/>
                      </a:cubicBezTo>
                      <a:cubicBezTo>
                        <a:pt x="1076149" y="1710359"/>
                        <a:pt x="1068496" y="1735649"/>
                        <a:pt x="1091925" y="1748694"/>
                      </a:cubicBezTo>
                      <a:cubicBezTo>
                        <a:pt x="1124060" y="1766611"/>
                        <a:pt x="1149148" y="1721123"/>
                        <a:pt x="1173478" y="1729808"/>
                      </a:cubicBezTo>
                      <a:cubicBezTo>
                        <a:pt x="1205545" y="1741279"/>
                        <a:pt x="1232552" y="1833845"/>
                        <a:pt x="1239927" y="1862030"/>
                      </a:cubicBezTo>
                      <a:cubicBezTo>
                        <a:pt x="1251612" y="1906760"/>
                        <a:pt x="1250425" y="2036121"/>
                        <a:pt x="1273147" y="2076846"/>
                      </a:cubicBezTo>
                      <a:cubicBezTo>
                        <a:pt x="1286255" y="2100334"/>
                        <a:pt x="1311495" y="2125691"/>
                        <a:pt x="1323012" y="2150081"/>
                      </a:cubicBezTo>
                      <a:cubicBezTo>
                        <a:pt x="1333409" y="2172130"/>
                        <a:pt x="1318962" y="2203344"/>
                        <a:pt x="1334571" y="2221893"/>
                      </a:cubicBezTo>
                      <a:cubicBezTo>
                        <a:pt x="1368515" y="2262247"/>
                        <a:pt x="1390303" y="2196225"/>
                        <a:pt x="1383551" y="2159978"/>
                      </a:cubicBezTo>
                      <a:cubicBezTo>
                        <a:pt x="1380133" y="2141639"/>
                        <a:pt x="1387752" y="2037021"/>
                        <a:pt x="1390261" y="2018103"/>
                      </a:cubicBezTo>
                      <a:cubicBezTo>
                        <a:pt x="1394453" y="1986316"/>
                        <a:pt x="1419145" y="1961329"/>
                        <a:pt x="1436993" y="1935585"/>
                      </a:cubicBezTo>
                      <a:cubicBezTo>
                        <a:pt x="1461374" y="1900423"/>
                        <a:pt x="1554309" y="1858748"/>
                        <a:pt x="1577199" y="1838171"/>
                      </a:cubicBezTo>
                      <a:cubicBezTo>
                        <a:pt x="1603676" y="1814405"/>
                        <a:pt x="1595165" y="1763514"/>
                        <a:pt x="1619966" y="1740749"/>
                      </a:cubicBezTo>
                      <a:cubicBezTo>
                        <a:pt x="1633537" y="1728293"/>
                        <a:pt x="1723946" y="1689261"/>
                        <a:pt x="1742072" y="1695227"/>
                      </a:cubicBezTo>
                      <a:cubicBezTo>
                        <a:pt x="1766932" y="1703425"/>
                        <a:pt x="1790572" y="1829848"/>
                        <a:pt x="1854488" y="1812856"/>
                      </a:cubicBezTo>
                      <a:cubicBezTo>
                        <a:pt x="1885266" y="1804676"/>
                        <a:pt x="1888954" y="1867475"/>
                        <a:pt x="1898324" y="1894019"/>
                      </a:cubicBezTo>
                      <a:cubicBezTo>
                        <a:pt x="1918243" y="1950481"/>
                        <a:pt x="1951446" y="1919107"/>
                        <a:pt x="1983884" y="1926967"/>
                      </a:cubicBezTo>
                      <a:cubicBezTo>
                        <a:pt x="2011800" y="1933759"/>
                        <a:pt x="1998844" y="1976671"/>
                        <a:pt x="1995863" y="2021410"/>
                      </a:cubicBezTo>
                      <a:cubicBezTo>
                        <a:pt x="1993144" y="2062328"/>
                        <a:pt x="2019209" y="2047583"/>
                        <a:pt x="2025531" y="2089377"/>
                      </a:cubicBezTo>
                      <a:cubicBezTo>
                        <a:pt x="2025733" y="2090748"/>
                        <a:pt x="2025826" y="2092036"/>
                        <a:pt x="2026003" y="2093383"/>
                      </a:cubicBezTo>
                      <a:cubicBezTo>
                        <a:pt x="2026120" y="2093576"/>
                        <a:pt x="2026272" y="2093677"/>
                        <a:pt x="2026364" y="2093888"/>
                      </a:cubicBezTo>
                      <a:cubicBezTo>
                        <a:pt x="2029707" y="2101462"/>
                        <a:pt x="2033782" y="2108531"/>
                        <a:pt x="2037460" y="2115777"/>
                      </a:cubicBezTo>
                      <a:cubicBezTo>
                        <a:pt x="2038925" y="2116165"/>
                        <a:pt x="2040180" y="2117082"/>
                        <a:pt x="2041114" y="2118327"/>
                      </a:cubicBezTo>
                      <a:cubicBezTo>
                        <a:pt x="2052421" y="2071931"/>
                        <a:pt x="2072971" y="2046338"/>
                        <a:pt x="2098673" y="2042096"/>
                      </a:cubicBezTo>
                      <a:cubicBezTo>
                        <a:pt x="2127558" y="2037299"/>
                        <a:pt x="2151939" y="2105426"/>
                        <a:pt x="2167699" y="2121795"/>
                      </a:cubicBezTo>
                      <a:cubicBezTo>
                        <a:pt x="2184721" y="2139476"/>
                        <a:pt x="2203108" y="2132230"/>
                        <a:pt x="2219609" y="2149214"/>
                      </a:cubicBezTo>
                      <a:cubicBezTo>
                        <a:pt x="2244166" y="2174512"/>
                        <a:pt x="2270433" y="2213376"/>
                        <a:pt x="2295580" y="2174343"/>
                      </a:cubicBezTo>
                      <a:cubicBezTo>
                        <a:pt x="2316694" y="2141606"/>
                        <a:pt x="2313250" y="2108506"/>
                        <a:pt x="2306204" y="2073774"/>
                      </a:cubicBezTo>
                      <a:cubicBezTo>
                        <a:pt x="2290435" y="1996103"/>
                        <a:pt x="2208892" y="2000909"/>
                        <a:pt x="2164525" y="1912206"/>
                      </a:cubicBezTo>
                      <a:cubicBezTo>
                        <a:pt x="2145296" y="1873762"/>
                        <a:pt x="2202788" y="1754214"/>
                        <a:pt x="2246894" y="1752447"/>
                      </a:cubicBezTo>
                      <a:cubicBezTo>
                        <a:pt x="2271393" y="1751454"/>
                        <a:pt x="2320036" y="1757059"/>
                        <a:pt x="2340005" y="1760139"/>
                      </a:cubicBezTo>
                      <a:cubicBezTo>
                        <a:pt x="2367189" y="1764330"/>
                        <a:pt x="2387445" y="1706134"/>
                        <a:pt x="2407532" y="1693603"/>
                      </a:cubicBezTo>
                      <a:cubicBezTo>
                        <a:pt x="2459686" y="1661067"/>
                        <a:pt x="2559954" y="1727393"/>
                        <a:pt x="2558270" y="1630838"/>
                      </a:cubicBezTo>
                      <a:cubicBezTo>
                        <a:pt x="2557007" y="1559597"/>
                        <a:pt x="2527541" y="1534829"/>
                        <a:pt x="2549683" y="1513057"/>
                      </a:cubicBezTo>
                      <a:cubicBezTo>
                        <a:pt x="2592955" y="1469833"/>
                        <a:pt x="2430641" y="1368068"/>
                        <a:pt x="2424327" y="1271244"/>
                      </a:cubicBezTo>
                      <a:cubicBezTo>
                        <a:pt x="2422475" y="1242428"/>
                        <a:pt x="2526531" y="1022731"/>
                        <a:pt x="2561806" y="1076349"/>
                      </a:cubicBezTo>
                      <a:cubicBezTo>
                        <a:pt x="2569972" y="1088745"/>
                        <a:pt x="2634459" y="1191125"/>
                        <a:pt x="2636312" y="1209698"/>
                      </a:cubicBezTo>
                      <a:cubicBezTo>
                        <a:pt x="2638079" y="1228272"/>
                        <a:pt x="2706945" y="1223492"/>
                        <a:pt x="2711406" y="1257534"/>
                      </a:cubicBezTo>
                      <a:cubicBezTo>
                        <a:pt x="2716795" y="1298048"/>
                        <a:pt x="2741715" y="1301709"/>
                        <a:pt x="2751311" y="1294741"/>
                      </a:cubicBezTo>
                      <a:cubicBezTo>
                        <a:pt x="2793573" y="1263930"/>
                        <a:pt x="2688676" y="1204548"/>
                        <a:pt x="2666198" y="1172492"/>
                      </a:cubicBezTo>
                      <a:cubicBezTo>
                        <a:pt x="2650034" y="1149289"/>
                        <a:pt x="2677480" y="1131296"/>
                        <a:pt x="2679500" y="1108708"/>
                      </a:cubicBezTo>
                      <a:cubicBezTo>
                        <a:pt x="2682362" y="1076896"/>
                        <a:pt x="2665356" y="1039235"/>
                        <a:pt x="2708797" y="1026687"/>
                      </a:cubicBezTo>
                      <a:cubicBezTo>
                        <a:pt x="2734979" y="1019129"/>
                        <a:pt x="2753669" y="995750"/>
                        <a:pt x="2772275" y="968095"/>
                      </a:cubicBezTo>
                      <a:cubicBezTo>
                        <a:pt x="2797951" y="930030"/>
                        <a:pt x="2789364" y="923777"/>
                        <a:pt x="2791974" y="879190"/>
                      </a:cubicBezTo>
                      <a:cubicBezTo>
                        <a:pt x="2794584" y="834014"/>
                        <a:pt x="2847959" y="797009"/>
                        <a:pt x="2845939" y="771787"/>
                      </a:cubicBezTo>
                      <a:cubicBezTo>
                        <a:pt x="2844170" y="748828"/>
                        <a:pt x="2795678" y="767486"/>
                        <a:pt x="2770675" y="744258"/>
                      </a:cubicBezTo>
                      <a:cubicBezTo>
                        <a:pt x="2721762" y="698787"/>
                        <a:pt x="2643299" y="678724"/>
                        <a:pt x="2573255" y="686584"/>
                      </a:cubicBezTo>
                      <a:cubicBezTo>
                        <a:pt x="2530572" y="691373"/>
                        <a:pt x="2527205" y="637873"/>
                        <a:pt x="2536128" y="554606"/>
                      </a:cubicBezTo>
                      <a:cubicBezTo>
                        <a:pt x="2541264" y="506821"/>
                        <a:pt x="2582937" y="416384"/>
                        <a:pt x="2633449" y="411065"/>
                      </a:cubicBezTo>
                      <a:cubicBezTo>
                        <a:pt x="2648687" y="409458"/>
                        <a:pt x="2707787" y="436321"/>
                        <a:pt x="2729087" y="429664"/>
                      </a:cubicBezTo>
                      <a:cubicBezTo>
                        <a:pt x="2771685" y="416376"/>
                        <a:pt x="2861682" y="465970"/>
                        <a:pt x="2870016" y="448263"/>
                      </a:cubicBezTo>
                      <a:cubicBezTo>
                        <a:pt x="2881719" y="423529"/>
                        <a:pt x="2888790" y="391633"/>
                        <a:pt x="2894851" y="379245"/>
                      </a:cubicBezTo>
                      <a:cubicBezTo>
                        <a:pt x="2900913" y="366856"/>
                        <a:pt x="2982827" y="331720"/>
                        <a:pt x="3002443" y="375079"/>
                      </a:cubicBezTo>
                      <a:cubicBezTo>
                        <a:pt x="3022059" y="418446"/>
                        <a:pt x="3112140" y="312280"/>
                        <a:pt x="3124599" y="403078"/>
                      </a:cubicBezTo>
                      <a:cubicBezTo>
                        <a:pt x="3141353" y="525117"/>
                        <a:pt x="3064321" y="499331"/>
                        <a:pt x="3086378" y="570361"/>
                      </a:cubicBezTo>
                      <a:cubicBezTo>
                        <a:pt x="3112140" y="653527"/>
                        <a:pt x="3131418" y="616514"/>
                        <a:pt x="3160715" y="655631"/>
                      </a:cubicBezTo>
                      <a:cubicBezTo>
                        <a:pt x="3178395" y="679246"/>
                        <a:pt x="3222930" y="724944"/>
                        <a:pt x="3245240" y="717698"/>
                      </a:cubicBezTo>
                      <a:cubicBezTo>
                        <a:pt x="3266034" y="710957"/>
                        <a:pt x="3233875" y="668759"/>
                        <a:pt x="3221835" y="637250"/>
                      </a:cubicBezTo>
                      <a:cubicBezTo>
                        <a:pt x="3197085" y="572398"/>
                        <a:pt x="3161305" y="522146"/>
                        <a:pt x="3150107" y="504153"/>
                      </a:cubicBezTo>
                      <a:cubicBezTo>
                        <a:pt x="3133438" y="477576"/>
                        <a:pt x="3137396" y="458750"/>
                        <a:pt x="3180500" y="425086"/>
                      </a:cubicBezTo>
                      <a:cubicBezTo>
                        <a:pt x="3195653" y="413245"/>
                        <a:pt x="3236821" y="423504"/>
                        <a:pt x="3257952" y="411520"/>
                      </a:cubicBezTo>
                      <a:cubicBezTo>
                        <a:pt x="3282367" y="397709"/>
                        <a:pt x="3336331" y="385329"/>
                        <a:pt x="3319241" y="367740"/>
                      </a:cubicBezTo>
                      <a:close/>
                      <a:moveTo>
                        <a:pt x="494497" y="1315865"/>
                      </a:moveTo>
                      <a:cubicBezTo>
                        <a:pt x="456386" y="1329414"/>
                        <a:pt x="420227" y="1313938"/>
                        <a:pt x="389507" y="1290979"/>
                      </a:cubicBezTo>
                      <a:cubicBezTo>
                        <a:pt x="344669" y="1257467"/>
                        <a:pt x="336351" y="1150240"/>
                        <a:pt x="304974" y="1105384"/>
                      </a:cubicBezTo>
                      <a:cubicBezTo>
                        <a:pt x="272360" y="1058768"/>
                        <a:pt x="225871" y="1038048"/>
                        <a:pt x="251153" y="976259"/>
                      </a:cubicBezTo>
                      <a:cubicBezTo>
                        <a:pt x="270929" y="927952"/>
                        <a:pt x="320894" y="869874"/>
                        <a:pt x="364402" y="867955"/>
                      </a:cubicBezTo>
                      <a:cubicBezTo>
                        <a:pt x="420522" y="865481"/>
                        <a:pt x="483106" y="910110"/>
                        <a:pt x="479638" y="956793"/>
                      </a:cubicBezTo>
                      <a:cubicBezTo>
                        <a:pt x="476809" y="994883"/>
                        <a:pt x="440163" y="970696"/>
                        <a:pt x="416405" y="1009746"/>
                      </a:cubicBezTo>
                      <a:cubicBezTo>
                        <a:pt x="397185" y="1041322"/>
                        <a:pt x="488469" y="1052078"/>
                        <a:pt x="508683" y="1059290"/>
                      </a:cubicBezTo>
                      <a:cubicBezTo>
                        <a:pt x="526749" y="1065728"/>
                        <a:pt x="550027" y="1086052"/>
                        <a:pt x="554826" y="1108826"/>
                      </a:cubicBezTo>
                      <a:cubicBezTo>
                        <a:pt x="561216" y="1139148"/>
                        <a:pt x="517952" y="1128982"/>
                        <a:pt x="512101" y="1154953"/>
                      </a:cubicBezTo>
                      <a:cubicBezTo>
                        <a:pt x="505921" y="1182380"/>
                        <a:pt x="542307" y="1182599"/>
                        <a:pt x="553117" y="1204497"/>
                      </a:cubicBezTo>
                      <a:cubicBezTo>
                        <a:pt x="566856" y="1232346"/>
                        <a:pt x="531994" y="1302534"/>
                        <a:pt x="494497" y="1315865"/>
                      </a:cubicBezTo>
                      <a:close/>
                    </a:path>
                  </a:pathLst>
                </a:custGeom>
                <a:solidFill>
                  <a:srgbClr val="BBD642"/>
                </a:solidFill>
                <a:ln w="8415" cap="flat">
                  <a:noFill/>
                  <a:prstDash val="solid"/>
                  <a:miter/>
                </a:ln>
              </p:spPr>
              <p:txBody>
                <a:bodyPr rtlCol="0" anchor="ctr"/>
                <a:lstStyle/>
                <a:p>
                  <a:endParaRPr lang="en-US" dirty="0"/>
                </a:p>
              </p:txBody>
            </p:sp>
            <p:sp>
              <p:nvSpPr>
                <p:cNvPr id="1848" name="Freeform 1847">
                  <a:extLst>
                    <a:ext uri="{FF2B5EF4-FFF2-40B4-BE49-F238E27FC236}">
                      <a16:creationId xmlns:a16="http://schemas.microsoft.com/office/drawing/2014/main" id="{E5B8CB46-575B-48F6-CD6A-A6CD219FA963}"/>
                    </a:ext>
                  </a:extLst>
                </p:cNvPr>
                <p:cNvSpPr/>
                <p:nvPr/>
              </p:nvSpPr>
              <p:spPr>
                <a:xfrm>
                  <a:off x="8820349" y="2911505"/>
                  <a:ext cx="122951" cy="152880"/>
                </a:xfrm>
                <a:custGeom>
                  <a:avLst/>
                  <a:gdLst>
                    <a:gd name="connsiteX0" fmla="*/ 108083 w 127133"/>
                    <a:gd name="connsiteY0" fmla="*/ 41271 h 158080"/>
                    <a:gd name="connsiteX1" fmla="*/ 87036 w 127133"/>
                    <a:gd name="connsiteY1" fmla="*/ 1725 h 158080"/>
                    <a:gd name="connsiteX2" fmla="*/ 65652 w 127133"/>
                    <a:gd name="connsiteY2" fmla="*/ 11714 h 158080"/>
                    <a:gd name="connsiteX3" fmla="*/ 68851 w 127133"/>
                    <a:gd name="connsiteY3" fmla="*/ 79630 h 158080"/>
                    <a:gd name="connsiteX4" fmla="*/ 8405 w 127133"/>
                    <a:gd name="connsiteY4" fmla="*/ 132852 h 158080"/>
                    <a:gd name="connsiteX5" fmla="*/ 49152 w 127133"/>
                    <a:gd name="connsiteY5" fmla="*/ 156484 h 158080"/>
                    <a:gd name="connsiteX6" fmla="*/ 126605 w 127133"/>
                    <a:gd name="connsiteY6" fmla="*/ 99972 h 158080"/>
                    <a:gd name="connsiteX7" fmla="*/ 108083 w 127133"/>
                    <a:gd name="connsiteY7" fmla="*/ 41271 h 158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133" h="158080">
                      <a:moveTo>
                        <a:pt x="108083" y="41271"/>
                      </a:moveTo>
                      <a:cubicBezTo>
                        <a:pt x="105810" y="23471"/>
                        <a:pt x="99664" y="7759"/>
                        <a:pt x="87036" y="1725"/>
                      </a:cubicBezTo>
                      <a:cubicBezTo>
                        <a:pt x="77860" y="-2660"/>
                        <a:pt x="68347" y="1548"/>
                        <a:pt x="65652" y="11714"/>
                      </a:cubicBezTo>
                      <a:cubicBezTo>
                        <a:pt x="59338" y="35733"/>
                        <a:pt x="80722" y="54341"/>
                        <a:pt x="68851" y="79630"/>
                      </a:cubicBezTo>
                      <a:cubicBezTo>
                        <a:pt x="58076" y="102631"/>
                        <a:pt x="31977" y="124251"/>
                        <a:pt x="8405" y="132852"/>
                      </a:cubicBezTo>
                      <a:cubicBezTo>
                        <a:pt x="-21986" y="143928"/>
                        <a:pt x="39050" y="163857"/>
                        <a:pt x="49152" y="156484"/>
                      </a:cubicBezTo>
                      <a:cubicBezTo>
                        <a:pt x="95876" y="122585"/>
                        <a:pt x="118859" y="126700"/>
                        <a:pt x="126605" y="99972"/>
                      </a:cubicBezTo>
                      <a:cubicBezTo>
                        <a:pt x="130561" y="86346"/>
                        <a:pt x="111114" y="64103"/>
                        <a:pt x="108083" y="41271"/>
                      </a:cubicBezTo>
                      <a:close/>
                    </a:path>
                  </a:pathLst>
                </a:custGeom>
                <a:solidFill>
                  <a:srgbClr val="BBD642"/>
                </a:solidFill>
                <a:ln w="8415" cap="flat">
                  <a:noFill/>
                  <a:prstDash val="solid"/>
                  <a:miter/>
                </a:ln>
              </p:spPr>
              <p:txBody>
                <a:bodyPr rtlCol="0" anchor="ctr"/>
                <a:lstStyle/>
                <a:p>
                  <a:endParaRPr lang="en-US"/>
                </a:p>
              </p:txBody>
            </p:sp>
          </p:grpSp>
          <p:sp>
            <p:nvSpPr>
              <p:cNvPr id="1845" name="Freeform 1844">
                <a:extLst>
                  <a:ext uri="{FF2B5EF4-FFF2-40B4-BE49-F238E27FC236}">
                    <a16:creationId xmlns:a16="http://schemas.microsoft.com/office/drawing/2014/main" id="{847D2DEA-5AC8-CFC2-7E4D-A30154870883}"/>
                  </a:ext>
                </a:extLst>
              </p:cNvPr>
              <p:cNvSpPr/>
              <p:nvPr/>
            </p:nvSpPr>
            <p:spPr>
              <a:xfrm>
                <a:off x="9239416" y="4484887"/>
                <a:ext cx="234896" cy="211241"/>
              </a:xfrm>
              <a:custGeom>
                <a:avLst/>
                <a:gdLst>
                  <a:gd name="connsiteX0" fmla="*/ 0 w 234896"/>
                  <a:gd name="connsiteY0" fmla="*/ 0 h 211241"/>
                  <a:gd name="connsiteX1" fmla="*/ 13131 w 234896"/>
                  <a:gd name="connsiteY1" fmla="*/ 345 h 211241"/>
                  <a:gd name="connsiteX2" fmla="*/ 45983 w 234896"/>
                  <a:gd name="connsiteY2" fmla="*/ 7136 h 211241"/>
                  <a:gd name="connsiteX3" fmla="*/ 163551 w 234896"/>
                  <a:gd name="connsiteY3" fmla="*/ 84710 h 211241"/>
                  <a:gd name="connsiteX4" fmla="*/ 234059 w 234896"/>
                  <a:gd name="connsiteY4" fmla="*/ 210832 h 211241"/>
                  <a:gd name="connsiteX5" fmla="*/ 170634 w 234896"/>
                  <a:gd name="connsiteY5" fmla="*/ 152158 h 211241"/>
                  <a:gd name="connsiteX6" fmla="*/ 82784 w 234896"/>
                  <a:gd name="connsiteY6" fmla="*/ 118885 h 211241"/>
                  <a:gd name="connsiteX7" fmla="*/ 39795 w 234896"/>
                  <a:gd name="connsiteY7" fmla="*/ 155763 h 211241"/>
                  <a:gd name="connsiteX8" fmla="*/ 969 w 234896"/>
                  <a:gd name="connsiteY8" fmla="*/ 151109 h 211241"/>
                  <a:gd name="connsiteX9" fmla="*/ 0 w 234896"/>
                  <a:gd name="connsiteY9" fmla="*/ 150748 h 21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896" h="211241">
                    <a:moveTo>
                      <a:pt x="0" y="0"/>
                    </a:moveTo>
                    <a:lnTo>
                      <a:pt x="13131" y="345"/>
                    </a:lnTo>
                    <a:cubicBezTo>
                      <a:pt x="25954" y="214"/>
                      <a:pt x="38371" y="263"/>
                      <a:pt x="45983" y="7136"/>
                    </a:cubicBezTo>
                    <a:cubicBezTo>
                      <a:pt x="74235" y="32660"/>
                      <a:pt x="162168" y="63613"/>
                      <a:pt x="163551" y="84710"/>
                    </a:cubicBezTo>
                    <a:cubicBezTo>
                      <a:pt x="164935" y="105822"/>
                      <a:pt x="243829" y="209026"/>
                      <a:pt x="234059" y="210832"/>
                    </a:cubicBezTo>
                    <a:cubicBezTo>
                      <a:pt x="224371" y="212647"/>
                      <a:pt x="196444" y="210898"/>
                      <a:pt x="170634" y="152158"/>
                    </a:cubicBezTo>
                    <a:cubicBezTo>
                      <a:pt x="150606" y="106824"/>
                      <a:pt x="107698" y="114197"/>
                      <a:pt x="82784" y="118885"/>
                    </a:cubicBezTo>
                    <a:cubicBezTo>
                      <a:pt x="57789" y="123557"/>
                      <a:pt x="57789" y="157318"/>
                      <a:pt x="39795" y="155763"/>
                    </a:cubicBezTo>
                    <a:cubicBezTo>
                      <a:pt x="30960" y="154994"/>
                      <a:pt x="15450" y="154439"/>
                      <a:pt x="969" y="151109"/>
                    </a:cubicBezTo>
                    <a:lnTo>
                      <a:pt x="0" y="150748"/>
                    </a:lnTo>
                    <a:close/>
                  </a:path>
                </a:pathLst>
              </a:custGeom>
              <a:solidFill>
                <a:srgbClr val="BBD642"/>
              </a:solidFill>
              <a:ln w="8415" cap="flat">
                <a:noFill/>
                <a:prstDash val="solid"/>
                <a:miter/>
              </a:ln>
            </p:spPr>
            <p:txBody>
              <a:bodyPr wrap="square" rtlCol="0" anchor="ctr">
                <a:noAutofit/>
              </a:bodyPr>
              <a:lstStyle/>
              <a:p>
                <a:endParaRPr lang="en-US"/>
              </a:p>
            </p:txBody>
          </p:sp>
          <p:sp>
            <p:nvSpPr>
              <p:cNvPr id="1846" name="Freeform 1845">
                <a:extLst>
                  <a:ext uri="{FF2B5EF4-FFF2-40B4-BE49-F238E27FC236}">
                    <a16:creationId xmlns:a16="http://schemas.microsoft.com/office/drawing/2014/main" id="{96E7FD9D-557D-7B40-C88E-EF48AE528C5B}"/>
                  </a:ext>
                </a:extLst>
              </p:cNvPr>
              <p:cNvSpPr/>
              <p:nvPr/>
            </p:nvSpPr>
            <p:spPr>
              <a:xfrm>
                <a:off x="8296256" y="4158914"/>
                <a:ext cx="164112" cy="168781"/>
              </a:xfrm>
              <a:custGeom>
                <a:avLst/>
                <a:gdLst>
                  <a:gd name="connsiteX0" fmla="*/ 146379 w 164112"/>
                  <a:gd name="connsiteY0" fmla="*/ 7 h 168781"/>
                  <a:gd name="connsiteX1" fmla="*/ 162419 w 164112"/>
                  <a:gd name="connsiteY1" fmla="*/ 31953 h 168781"/>
                  <a:gd name="connsiteX2" fmla="*/ 160394 w 164112"/>
                  <a:gd name="connsiteY2" fmla="*/ 58862 h 168781"/>
                  <a:gd name="connsiteX3" fmla="*/ 156719 w 164112"/>
                  <a:gd name="connsiteY3" fmla="*/ 65391 h 168781"/>
                  <a:gd name="connsiteX4" fmla="*/ 147629 w 164112"/>
                  <a:gd name="connsiteY4" fmla="*/ 70486 h 168781"/>
                  <a:gd name="connsiteX5" fmla="*/ 132278 w 164112"/>
                  <a:gd name="connsiteY5" fmla="*/ 81529 h 168781"/>
                  <a:gd name="connsiteX6" fmla="*/ 45026 w 164112"/>
                  <a:gd name="connsiteY6" fmla="*/ 168781 h 168781"/>
                  <a:gd name="connsiteX7" fmla="*/ 11571 w 164112"/>
                  <a:gd name="connsiteY7" fmla="*/ 157520 h 168781"/>
                  <a:gd name="connsiteX8" fmla="*/ 0 w 164112"/>
                  <a:gd name="connsiteY8" fmla="*/ 149655 h 168781"/>
                  <a:gd name="connsiteX9" fmla="*/ 10355 w 164112"/>
                  <a:gd name="connsiteY9" fmla="*/ 141905 h 168781"/>
                  <a:gd name="connsiteX10" fmla="*/ 29788 w 164112"/>
                  <a:gd name="connsiteY10" fmla="*/ 104374 h 168781"/>
                  <a:gd name="connsiteX11" fmla="*/ 98994 w 164112"/>
                  <a:gd name="connsiteY11" fmla="*/ 40776 h 168781"/>
                  <a:gd name="connsiteX12" fmla="*/ 146379 w 164112"/>
                  <a:gd name="connsiteY12" fmla="*/ 7 h 16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112" h="168781">
                    <a:moveTo>
                      <a:pt x="146379" y="7"/>
                    </a:moveTo>
                    <a:cubicBezTo>
                      <a:pt x="161685" y="-384"/>
                      <a:pt x="158022" y="15089"/>
                      <a:pt x="162419" y="31953"/>
                    </a:cubicBezTo>
                    <a:cubicBezTo>
                      <a:pt x="165635" y="44304"/>
                      <a:pt x="163885" y="51979"/>
                      <a:pt x="160394" y="58862"/>
                    </a:cubicBezTo>
                    <a:lnTo>
                      <a:pt x="156719" y="65391"/>
                    </a:lnTo>
                    <a:lnTo>
                      <a:pt x="147629" y="70486"/>
                    </a:lnTo>
                    <a:cubicBezTo>
                      <a:pt x="143948" y="73131"/>
                      <a:pt x="139549" y="76585"/>
                      <a:pt x="132278" y="81529"/>
                    </a:cubicBezTo>
                    <a:cubicBezTo>
                      <a:pt x="103194" y="101306"/>
                      <a:pt x="85743" y="168781"/>
                      <a:pt x="45026" y="168781"/>
                    </a:cubicBezTo>
                    <a:cubicBezTo>
                      <a:pt x="34847" y="168781"/>
                      <a:pt x="23613" y="164382"/>
                      <a:pt x="11571" y="157520"/>
                    </a:cubicBezTo>
                    <a:lnTo>
                      <a:pt x="0" y="149655"/>
                    </a:lnTo>
                    <a:lnTo>
                      <a:pt x="10355" y="141905"/>
                    </a:lnTo>
                    <a:cubicBezTo>
                      <a:pt x="17922" y="130699"/>
                      <a:pt x="21972" y="114028"/>
                      <a:pt x="29788" y="104374"/>
                    </a:cubicBezTo>
                    <a:cubicBezTo>
                      <a:pt x="45013" y="85451"/>
                      <a:pt x="81652" y="57470"/>
                      <a:pt x="98994" y="40776"/>
                    </a:cubicBezTo>
                    <a:cubicBezTo>
                      <a:pt x="112428" y="27867"/>
                      <a:pt x="125617" y="552"/>
                      <a:pt x="146379" y="7"/>
                    </a:cubicBezTo>
                    <a:close/>
                  </a:path>
                </a:pathLst>
              </a:custGeom>
              <a:solidFill>
                <a:srgbClr val="BBD642"/>
              </a:solidFill>
              <a:ln w="8415" cap="flat">
                <a:noFill/>
                <a:prstDash val="solid"/>
                <a:miter/>
              </a:ln>
            </p:spPr>
            <p:txBody>
              <a:bodyPr wrap="square" rtlCol="0" anchor="ctr">
                <a:noAutofit/>
              </a:bodyPr>
              <a:lstStyle/>
              <a:p>
                <a:endParaRPr lang="en-US"/>
              </a:p>
            </p:txBody>
          </p:sp>
        </p:grpSp>
        <p:sp>
          <p:nvSpPr>
            <p:cNvPr id="959" name="Freeform 958">
              <a:extLst>
                <a:ext uri="{FF2B5EF4-FFF2-40B4-BE49-F238E27FC236}">
                  <a16:creationId xmlns:a16="http://schemas.microsoft.com/office/drawing/2014/main" id="{1AAE2D54-0E22-5186-E600-C8A586D9ADDF}"/>
                </a:ext>
              </a:extLst>
            </p:cNvPr>
            <p:cNvSpPr/>
            <p:nvPr/>
          </p:nvSpPr>
          <p:spPr>
            <a:xfrm>
              <a:off x="323760" y="1416557"/>
              <a:ext cx="4010831" cy="2880140"/>
            </a:xfrm>
            <a:custGeom>
              <a:avLst/>
              <a:gdLst>
                <a:gd name="connsiteX0" fmla="*/ 4067191 w 4147240"/>
                <a:gd name="connsiteY0" fmla="*/ 96248 h 2978094"/>
                <a:gd name="connsiteX1" fmla="*/ 3807380 w 4147240"/>
                <a:gd name="connsiteY1" fmla="*/ 53495 h 2978094"/>
                <a:gd name="connsiteX2" fmla="*/ 3479537 w 4147240"/>
                <a:gd name="connsiteY2" fmla="*/ 90391 h 2978094"/>
                <a:gd name="connsiteX3" fmla="*/ 3316297 w 4147240"/>
                <a:gd name="connsiteY3" fmla="*/ 50802 h 2978094"/>
                <a:gd name="connsiteX4" fmla="*/ 2951319 w 4147240"/>
                <a:gd name="connsiteY4" fmla="*/ 46 h 2978094"/>
                <a:gd name="connsiteX5" fmla="*/ 2719046 w 4147240"/>
                <a:gd name="connsiteY5" fmla="*/ 37825 h 2978094"/>
                <a:gd name="connsiteX6" fmla="*/ 2542985 w 4147240"/>
                <a:gd name="connsiteY6" fmla="*/ 96248 h 2978094"/>
                <a:gd name="connsiteX7" fmla="*/ 2317884 w 4147240"/>
                <a:gd name="connsiteY7" fmla="*/ 240075 h 2978094"/>
                <a:gd name="connsiteX8" fmla="*/ 1962461 w 4147240"/>
                <a:gd name="connsiteY8" fmla="*/ 287103 h 2978094"/>
                <a:gd name="connsiteX9" fmla="*/ 1674178 w 4147240"/>
                <a:gd name="connsiteY9" fmla="*/ 287103 h 2978094"/>
                <a:gd name="connsiteX10" fmla="*/ 1433276 w 4147240"/>
                <a:gd name="connsiteY10" fmla="*/ 361761 h 2978094"/>
                <a:gd name="connsiteX11" fmla="*/ 1212123 w 4147240"/>
                <a:gd name="connsiteY11" fmla="*/ 430055 h 2978094"/>
                <a:gd name="connsiteX12" fmla="*/ 854722 w 4147240"/>
                <a:gd name="connsiteY12" fmla="*/ 381942 h 2978094"/>
                <a:gd name="connsiteX13" fmla="*/ 600004 w 4147240"/>
                <a:gd name="connsiteY13" fmla="*/ 394364 h 2978094"/>
                <a:gd name="connsiteX14" fmla="*/ 93431 w 4147240"/>
                <a:gd name="connsiteY14" fmla="*/ 747965 h 2978094"/>
                <a:gd name="connsiteX15" fmla="*/ 0 w 4147240"/>
                <a:gd name="connsiteY15" fmla="*/ 905788 h 2978094"/>
                <a:gd name="connsiteX16" fmla="*/ 269602 w 4147240"/>
                <a:gd name="connsiteY16" fmla="*/ 1057072 h 2978094"/>
                <a:gd name="connsiteX17" fmla="*/ 401507 w 4147240"/>
                <a:gd name="connsiteY17" fmla="*/ 1046477 h 2978094"/>
                <a:gd name="connsiteX18" fmla="*/ 476333 w 4147240"/>
                <a:gd name="connsiteY18" fmla="*/ 1201287 h 2978094"/>
                <a:gd name="connsiteX19" fmla="*/ 395126 w 4147240"/>
                <a:gd name="connsiteY19" fmla="*/ 1552910 h 2978094"/>
                <a:gd name="connsiteX20" fmla="*/ 369137 w 4147240"/>
                <a:gd name="connsiteY20" fmla="*/ 1899720 h 2978094"/>
                <a:gd name="connsiteX21" fmla="*/ 482672 w 4147240"/>
                <a:gd name="connsiteY21" fmla="*/ 2081512 h 2978094"/>
                <a:gd name="connsiteX22" fmla="*/ 628813 w 4147240"/>
                <a:gd name="connsiteY22" fmla="*/ 2253331 h 2978094"/>
                <a:gd name="connsiteX23" fmla="*/ 996469 w 4147240"/>
                <a:gd name="connsiteY23" fmla="*/ 2509266 h 2978094"/>
                <a:gd name="connsiteX24" fmla="*/ 1351386 w 4147240"/>
                <a:gd name="connsiteY24" fmla="*/ 2623099 h 2978094"/>
                <a:gd name="connsiteX25" fmla="*/ 1621039 w 4147240"/>
                <a:gd name="connsiteY25" fmla="*/ 2827512 h 2978094"/>
                <a:gd name="connsiteX26" fmla="*/ 1909836 w 4147240"/>
                <a:gd name="connsiteY26" fmla="*/ 2962107 h 2978094"/>
                <a:gd name="connsiteX27" fmla="*/ 2009101 w 4147240"/>
                <a:gd name="connsiteY27" fmla="*/ 2634654 h 2978094"/>
                <a:gd name="connsiteX28" fmla="*/ 1940261 w 4147240"/>
                <a:gd name="connsiteY28" fmla="*/ 2519946 h 2978094"/>
                <a:gd name="connsiteX29" fmla="*/ 2007417 w 4147240"/>
                <a:gd name="connsiteY29" fmla="*/ 2503829 h 2978094"/>
                <a:gd name="connsiteX30" fmla="*/ 2094232 w 4147240"/>
                <a:gd name="connsiteY30" fmla="*/ 2500589 h 2978094"/>
                <a:gd name="connsiteX31" fmla="*/ 2240465 w 4147240"/>
                <a:gd name="connsiteY31" fmla="*/ 2456869 h 2978094"/>
                <a:gd name="connsiteX32" fmla="*/ 2074801 w 4147240"/>
                <a:gd name="connsiteY32" fmla="*/ 2071977 h 2978094"/>
                <a:gd name="connsiteX33" fmla="*/ 2029794 w 4147240"/>
                <a:gd name="connsiteY33" fmla="*/ 1964885 h 2978094"/>
                <a:gd name="connsiteX34" fmla="*/ 2099561 w 4147240"/>
                <a:gd name="connsiteY34" fmla="*/ 1833546 h 2978094"/>
                <a:gd name="connsiteX35" fmla="*/ 2227189 w 4147240"/>
                <a:gd name="connsiteY35" fmla="*/ 1718703 h 2978094"/>
                <a:gd name="connsiteX36" fmla="*/ 2365492 w 4147240"/>
                <a:gd name="connsiteY36" fmla="*/ 1618883 h 2978094"/>
                <a:gd name="connsiteX37" fmla="*/ 2760828 w 4147240"/>
                <a:gd name="connsiteY37" fmla="*/ 1490928 h 2978094"/>
                <a:gd name="connsiteX38" fmla="*/ 3001807 w 4147240"/>
                <a:gd name="connsiteY38" fmla="*/ 1245739 h 2978094"/>
                <a:gd name="connsiteX39" fmla="*/ 3013879 w 4147240"/>
                <a:gd name="connsiteY39" fmla="*/ 1004574 h 2978094"/>
                <a:gd name="connsiteX40" fmla="*/ 3193485 w 4147240"/>
                <a:gd name="connsiteY40" fmla="*/ 1017164 h 2978094"/>
                <a:gd name="connsiteX41" fmla="*/ 3399062 w 4147240"/>
                <a:gd name="connsiteY41" fmla="*/ 870366 h 2978094"/>
                <a:gd name="connsiteX42" fmla="*/ 3694013 w 4147240"/>
                <a:gd name="connsiteY42" fmla="*/ 790550 h 2978094"/>
                <a:gd name="connsiteX43" fmla="*/ 3951753 w 4147240"/>
                <a:gd name="connsiteY43" fmla="*/ 519920 h 2978094"/>
                <a:gd name="connsiteX44" fmla="*/ 4145241 w 4147240"/>
                <a:gd name="connsiteY44" fmla="*/ 191036 h 2978094"/>
                <a:gd name="connsiteX45" fmla="*/ 4067191 w 4147240"/>
                <a:gd name="connsiteY45" fmla="*/ 96248 h 2978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147240" h="2978094">
                  <a:moveTo>
                    <a:pt x="4067191" y="96248"/>
                  </a:moveTo>
                  <a:cubicBezTo>
                    <a:pt x="3974433" y="79930"/>
                    <a:pt x="3885220" y="47175"/>
                    <a:pt x="3807380" y="53495"/>
                  </a:cubicBezTo>
                  <a:cubicBezTo>
                    <a:pt x="3697625" y="62399"/>
                    <a:pt x="3589940" y="88270"/>
                    <a:pt x="3479537" y="90391"/>
                  </a:cubicBezTo>
                  <a:cubicBezTo>
                    <a:pt x="3423266" y="91468"/>
                    <a:pt x="3370969" y="62795"/>
                    <a:pt x="3316297" y="50802"/>
                  </a:cubicBezTo>
                  <a:cubicBezTo>
                    <a:pt x="3195808" y="24368"/>
                    <a:pt x="3075875" y="1755"/>
                    <a:pt x="2951319" y="46"/>
                  </a:cubicBezTo>
                  <a:cubicBezTo>
                    <a:pt x="2872503" y="-1040"/>
                    <a:pt x="2794596" y="17206"/>
                    <a:pt x="2719046" y="37825"/>
                  </a:cubicBezTo>
                  <a:cubicBezTo>
                    <a:pt x="2641972" y="58865"/>
                    <a:pt x="2620075" y="75225"/>
                    <a:pt x="2542985" y="96248"/>
                  </a:cubicBezTo>
                  <a:cubicBezTo>
                    <a:pt x="2388324" y="138437"/>
                    <a:pt x="2452660" y="145355"/>
                    <a:pt x="2317884" y="240075"/>
                  </a:cubicBezTo>
                  <a:cubicBezTo>
                    <a:pt x="2270495" y="273377"/>
                    <a:pt x="2258212" y="291076"/>
                    <a:pt x="1962461" y="287103"/>
                  </a:cubicBezTo>
                  <a:cubicBezTo>
                    <a:pt x="1885059" y="286068"/>
                    <a:pt x="1745939" y="260324"/>
                    <a:pt x="1674178" y="287103"/>
                  </a:cubicBezTo>
                  <a:cubicBezTo>
                    <a:pt x="1605961" y="312553"/>
                    <a:pt x="1503993" y="343666"/>
                    <a:pt x="1433276" y="361761"/>
                  </a:cubicBezTo>
                  <a:cubicBezTo>
                    <a:pt x="1355368" y="381698"/>
                    <a:pt x="1291706" y="436149"/>
                    <a:pt x="1212123" y="430055"/>
                  </a:cubicBezTo>
                  <a:cubicBezTo>
                    <a:pt x="1131337" y="423870"/>
                    <a:pt x="935567" y="372163"/>
                    <a:pt x="854722" y="381942"/>
                  </a:cubicBezTo>
                  <a:cubicBezTo>
                    <a:pt x="787380" y="390089"/>
                    <a:pt x="665519" y="377153"/>
                    <a:pt x="600004" y="394364"/>
                  </a:cubicBezTo>
                  <a:cubicBezTo>
                    <a:pt x="366746" y="455631"/>
                    <a:pt x="161648" y="525189"/>
                    <a:pt x="93431" y="747965"/>
                  </a:cubicBezTo>
                  <a:cubicBezTo>
                    <a:pt x="70271" y="823590"/>
                    <a:pt x="8" y="825644"/>
                    <a:pt x="0" y="905788"/>
                  </a:cubicBezTo>
                  <a:cubicBezTo>
                    <a:pt x="59" y="1046089"/>
                    <a:pt x="155090" y="1094152"/>
                    <a:pt x="269602" y="1057072"/>
                  </a:cubicBezTo>
                  <a:cubicBezTo>
                    <a:pt x="322960" y="1039794"/>
                    <a:pt x="354109" y="1002411"/>
                    <a:pt x="401507" y="1046477"/>
                  </a:cubicBezTo>
                  <a:cubicBezTo>
                    <a:pt x="440048" y="1082303"/>
                    <a:pt x="457382" y="1153484"/>
                    <a:pt x="476333" y="1201287"/>
                  </a:cubicBezTo>
                  <a:cubicBezTo>
                    <a:pt x="518907" y="1308682"/>
                    <a:pt x="427706" y="1447460"/>
                    <a:pt x="395126" y="1552910"/>
                  </a:cubicBezTo>
                  <a:cubicBezTo>
                    <a:pt x="359565" y="1667973"/>
                    <a:pt x="327296" y="1781494"/>
                    <a:pt x="369137" y="1899720"/>
                  </a:cubicBezTo>
                  <a:cubicBezTo>
                    <a:pt x="393257" y="1967889"/>
                    <a:pt x="438491" y="2025378"/>
                    <a:pt x="482672" y="2081512"/>
                  </a:cubicBezTo>
                  <a:cubicBezTo>
                    <a:pt x="529169" y="2140608"/>
                    <a:pt x="578023" y="2197878"/>
                    <a:pt x="628813" y="2253331"/>
                  </a:cubicBezTo>
                  <a:cubicBezTo>
                    <a:pt x="727338" y="2360894"/>
                    <a:pt x="867476" y="2438623"/>
                    <a:pt x="996469" y="2509266"/>
                  </a:cubicBezTo>
                  <a:cubicBezTo>
                    <a:pt x="1120569" y="2577241"/>
                    <a:pt x="1221645" y="2568261"/>
                    <a:pt x="1351386" y="2623099"/>
                  </a:cubicBezTo>
                  <a:cubicBezTo>
                    <a:pt x="1468281" y="2672509"/>
                    <a:pt x="1499422" y="2769973"/>
                    <a:pt x="1621039" y="2827512"/>
                  </a:cubicBezTo>
                  <a:cubicBezTo>
                    <a:pt x="1696235" y="2863095"/>
                    <a:pt x="1846880" y="3029746"/>
                    <a:pt x="1909836" y="2962107"/>
                  </a:cubicBezTo>
                  <a:cubicBezTo>
                    <a:pt x="1944428" y="2924943"/>
                    <a:pt x="2059058" y="2628780"/>
                    <a:pt x="2009101" y="2634654"/>
                  </a:cubicBezTo>
                  <a:cubicBezTo>
                    <a:pt x="1924720" y="2644576"/>
                    <a:pt x="1890809" y="2554081"/>
                    <a:pt x="1940261" y="2519946"/>
                  </a:cubicBezTo>
                  <a:cubicBezTo>
                    <a:pt x="1958605" y="2507280"/>
                    <a:pt x="1986051" y="2505765"/>
                    <a:pt x="2007417" y="2503829"/>
                  </a:cubicBezTo>
                  <a:cubicBezTo>
                    <a:pt x="2036243" y="2501203"/>
                    <a:pt x="2065322" y="2501549"/>
                    <a:pt x="2094232" y="2500589"/>
                  </a:cubicBezTo>
                  <a:cubicBezTo>
                    <a:pt x="2147783" y="2498813"/>
                    <a:pt x="2194482" y="2484691"/>
                    <a:pt x="2240465" y="2456869"/>
                  </a:cubicBezTo>
                  <a:cubicBezTo>
                    <a:pt x="2424238" y="2345686"/>
                    <a:pt x="2149467" y="2152845"/>
                    <a:pt x="2074801" y="2071977"/>
                  </a:cubicBezTo>
                  <a:cubicBezTo>
                    <a:pt x="2047440" y="2042344"/>
                    <a:pt x="2026326" y="2006484"/>
                    <a:pt x="2029794" y="1964885"/>
                  </a:cubicBezTo>
                  <a:cubicBezTo>
                    <a:pt x="2034004" y="1914591"/>
                    <a:pt x="2067645" y="1870256"/>
                    <a:pt x="2099561" y="1833546"/>
                  </a:cubicBezTo>
                  <a:cubicBezTo>
                    <a:pt x="2137075" y="1790390"/>
                    <a:pt x="2182132" y="1753646"/>
                    <a:pt x="2227189" y="1718703"/>
                  </a:cubicBezTo>
                  <a:cubicBezTo>
                    <a:pt x="2271572" y="1684299"/>
                    <a:pt x="2317110" y="1647337"/>
                    <a:pt x="2365492" y="1618883"/>
                  </a:cubicBezTo>
                  <a:cubicBezTo>
                    <a:pt x="2486369" y="1547785"/>
                    <a:pt x="2630826" y="1537922"/>
                    <a:pt x="2760828" y="1490928"/>
                  </a:cubicBezTo>
                  <a:cubicBezTo>
                    <a:pt x="2877411" y="1448798"/>
                    <a:pt x="2970017" y="1368300"/>
                    <a:pt x="3001807" y="1245739"/>
                  </a:cubicBezTo>
                  <a:cubicBezTo>
                    <a:pt x="3022146" y="1167295"/>
                    <a:pt x="2947674" y="1050945"/>
                    <a:pt x="3013879" y="1004574"/>
                  </a:cubicBezTo>
                  <a:cubicBezTo>
                    <a:pt x="3058246" y="973502"/>
                    <a:pt x="3138131" y="1018830"/>
                    <a:pt x="3193485" y="1017164"/>
                  </a:cubicBezTo>
                  <a:cubicBezTo>
                    <a:pt x="3256474" y="1015254"/>
                    <a:pt x="3347388" y="905157"/>
                    <a:pt x="3399062" y="870366"/>
                  </a:cubicBezTo>
                  <a:cubicBezTo>
                    <a:pt x="3492308" y="807575"/>
                    <a:pt x="3637902" y="829002"/>
                    <a:pt x="3694013" y="790550"/>
                  </a:cubicBezTo>
                  <a:cubicBezTo>
                    <a:pt x="3794474" y="721691"/>
                    <a:pt x="3884353" y="620195"/>
                    <a:pt x="3951753" y="519920"/>
                  </a:cubicBezTo>
                  <a:cubicBezTo>
                    <a:pt x="4011004" y="431764"/>
                    <a:pt x="4127124" y="298229"/>
                    <a:pt x="4145241" y="191036"/>
                  </a:cubicBezTo>
                  <a:cubicBezTo>
                    <a:pt x="4154064" y="138841"/>
                    <a:pt x="4134684" y="108123"/>
                    <a:pt x="4067191" y="96248"/>
                  </a:cubicBezTo>
                  <a:close/>
                </a:path>
              </a:pathLst>
            </a:custGeom>
            <a:solidFill>
              <a:schemeClr val="accent1">
                <a:lumMod val="60000"/>
                <a:lumOff val="40000"/>
                <a:alpha val="50000"/>
              </a:schemeClr>
            </a:solidFill>
            <a:ln w="8415" cap="flat">
              <a:noFill/>
              <a:prstDash val="solid"/>
              <a:miter/>
            </a:ln>
          </p:spPr>
          <p:txBody>
            <a:bodyPr rtlCol="0" anchor="ctr"/>
            <a:lstStyle/>
            <a:p>
              <a:endParaRPr lang="en-US"/>
            </a:p>
          </p:txBody>
        </p:sp>
        <p:sp>
          <p:nvSpPr>
            <p:cNvPr id="960" name="Freeform 959">
              <a:extLst>
                <a:ext uri="{FF2B5EF4-FFF2-40B4-BE49-F238E27FC236}">
                  <a16:creationId xmlns:a16="http://schemas.microsoft.com/office/drawing/2014/main" id="{B2D28831-3E1B-3B25-92B7-96E4227E4DDF}"/>
                </a:ext>
              </a:extLst>
            </p:cNvPr>
            <p:cNvSpPr/>
            <p:nvPr/>
          </p:nvSpPr>
          <p:spPr>
            <a:xfrm>
              <a:off x="375147" y="1474574"/>
              <a:ext cx="3926274" cy="2718924"/>
            </a:xfrm>
            <a:custGeom>
              <a:avLst/>
              <a:gdLst>
                <a:gd name="connsiteX0" fmla="*/ 3966718 w 4059808"/>
                <a:gd name="connsiteY0" fmla="*/ 73355 h 2811395"/>
                <a:gd name="connsiteX1" fmla="*/ 3362639 w 4059808"/>
                <a:gd name="connsiteY1" fmla="*/ 73355 h 2811395"/>
                <a:gd name="connsiteX2" fmla="*/ 3090284 w 4059808"/>
                <a:gd name="connsiteY2" fmla="*/ 852 h 2811395"/>
                <a:gd name="connsiteX3" fmla="*/ 2856495 w 4059808"/>
                <a:gd name="connsiteY3" fmla="*/ 22119 h 2811395"/>
                <a:gd name="connsiteX4" fmla="*/ 2747615 w 4059808"/>
                <a:gd name="connsiteY4" fmla="*/ 27926 h 2811395"/>
                <a:gd name="connsiteX5" fmla="*/ 2674280 w 4059808"/>
                <a:gd name="connsiteY5" fmla="*/ 52357 h 2811395"/>
                <a:gd name="connsiteX6" fmla="*/ 2570156 w 4059808"/>
                <a:gd name="connsiteY6" fmla="*/ 77016 h 2811395"/>
                <a:gd name="connsiteX7" fmla="*/ 2460898 w 4059808"/>
                <a:gd name="connsiteY7" fmla="*/ 98098 h 2811395"/>
                <a:gd name="connsiteX8" fmla="*/ 2342497 w 4059808"/>
                <a:gd name="connsiteY8" fmla="*/ 217948 h 2811395"/>
                <a:gd name="connsiteX9" fmla="*/ 2157621 w 4059808"/>
                <a:gd name="connsiteY9" fmla="*/ 266331 h 2811395"/>
                <a:gd name="connsiteX10" fmla="*/ 1967963 w 4059808"/>
                <a:gd name="connsiteY10" fmla="*/ 299220 h 2811395"/>
                <a:gd name="connsiteX11" fmla="*/ 1863268 w 4059808"/>
                <a:gd name="connsiteY11" fmla="*/ 281009 h 2811395"/>
                <a:gd name="connsiteX12" fmla="*/ 1753428 w 4059808"/>
                <a:gd name="connsiteY12" fmla="*/ 263478 h 2811395"/>
                <a:gd name="connsiteX13" fmla="*/ 1571137 w 4059808"/>
                <a:gd name="connsiteY13" fmla="*/ 300702 h 2811395"/>
                <a:gd name="connsiteX14" fmla="*/ 1493045 w 4059808"/>
                <a:gd name="connsiteY14" fmla="*/ 348235 h 2811395"/>
                <a:gd name="connsiteX15" fmla="*/ 1401853 w 4059808"/>
                <a:gd name="connsiteY15" fmla="*/ 380939 h 2811395"/>
                <a:gd name="connsiteX16" fmla="*/ 1130053 w 4059808"/>
                <a:gd name="connsiteY16" fmla="*/ 416041 h 2811395"/>
                <a:gd name="connsiteX17" fmla="*/ 900171 w 4059808"/>
                <a:gd name="connsiteY17" fmla="*/ 358283 h 2811395"/>
                <a:gd name="connsiteX18" fmla="*/ 404946 w 4059808"/>
                <a:gd name="connsiteY18" fmla="*/ 420670 h 2811395"/>
                <a:gd name="connsiteX19" fmla="*/ 285013 w 4059808"/>
                <a:gd name="connsiteY19" fmla="*/ 501866 h 2811395"/>
                <a:gd name="connsiteX20" fmla="*/ 92922 w 4059808"/>
                <a:gd name="connsiteY20" fmla="*/ 696198 h 2811395"/>
                <a:gd name="connsiteX21" fmla="*/ 20883 w 4059808"/>
                <a:gd name="connsiteY21" fmla="*/ 914329 h 2811395"/>
                <a:gd name="connsiteX22" fmla="*/ 207712 w 4059808"/>
                <a:gd name="connsiteY22" fmla="*/ 899483 h 2811395"/>
                <a:gd name="connsiteX23" fmla="*/ 525705 w 4059808"/>
                <a:gd name="connsiteY23" fmla="*/ 837433 h 2811395"/>
                <a:gd name="connsiteX24" fmla="*/ 686570 w 4059808"/>
                <a:gd name="connsiteY24" fmla="*/ 1124717 h 2811395"/>
                <a:gd name="connsiteX25" fmla="*/ 591329 w 4059808"/>
                <a:gd name="connsiteY25" fmla="*/ 1290081 h 2811395"/>
                <a:gd name="connsiteX26" fmla="*/ 515737 w 4059808"/>
                <a:gd name="connsiteY26" fmla="*/ 1441171 h 2811395"/>
                <a:gd name="connsiteX27" fmla="*/ 550212 w 4059808"/>
                <a:gd name="connsiteY27" fmla="*/ 1806866 h 2811395"/>
                <a:gd name="connsiteX28" fmla="*/ 743027 w 4059808"/>
                <a:gd name="connsiteY28" fmla="*/ 2139883 h 2811395"/>
                <a:gd name="connsiteX29" fmla="*/ 863002 w 4059808"/>
                <a:gd name="connsiteY29" fmla="*/ 2218201 h 2811395"/>
                <a:gd name="connsiteX30" fmla="*/ 1042549 w 4059808"/>
                <a:gd name="connsiteY30" fmla="*/ 2406388 h 2811395"/>
                <a:gd name="connsiteX31" fmla="*/ 1425695 w 4059808"/>
                <a:gd name="connsiteY31" fmla="*/ 2553986 h 2811395"/>
                <a:gd name="connsiteX32" fmla="*/ 1702848 w 4059808"/>
                <a:gd name="connsiteY32" fmla="*/ 2795438 h 2811395"/>
                <a:gd name="connsiteX33" fmla="*/ 1901346 w 4059808"/>
                <a:gd name="connsiteY33" fmla="*/ 2632902 h 2811395"/>
                <a:gd name="connsiteX34" fmla="*/ 1660115 w 4059808"/>
                <a:gd name="connsiteY34" fmla="*/ 2424685 h 2811395"/>
                <a:gd name="connsiteX35" fmla="*/ 1604837 w 4059808"/>
                <a:gd name="connsiteY35" fmla="*/ 2339129 h 2811395"/>
                <a:gd name="connsiteX36" fmla="*/ 1582805 w 4059808"/>
                <a:gd name="connsiteY36" fmla="*/ 2262519 h 2811395"/>
                <a:gd name="connsiteX37" fmla="*/ 1527764 w 4059808"/>
                <a:gd name="connsiteY37" fmla="*/ 2129977 h 2811395"/>
                <a:gd name="connsiteX38" fmla="*/ 1395631 w 4059808"/>
                <a:gd name="connsiteY38" fmla="*/ 2153348 h 2811395"/>
                <a:gd name="connsiteX39" fmla="*/ 1285623 w 4059808"/>
                <a:gd name="connsiteY39" fmla="*/ 2097399 h 2811395"/>
                <a:gd name="connsiteX40" fmla="*/ 1350684 w 4059808"/>
                <a:gd name="connsiteY40" fmla="*/ 1989752 h 2811395"/>
                <a:gd name="connsiteX41" fmla="*/ 1471442 w 4059808"/>
                <a:gd name="connsiteY41" fmla="*/ 1943128 h 2811395"/>
                <a:gd name="connsiteX42" fmla="*/ 1524043 w 4059808"/>
                <a:gd name="connsiteY42" fmla="*/ 1947050 h 2811395"/>
                <a:gd name="connsiteX43" fmla="*/ 1611000 w 4059808"/>
                <a:gd name="connsiteY43" fmla="*/ 2022035 h 2811395"/>
                <a:gd name="connsiteX44" fmla="*/ 1587166 w 4059808"/>
                <a:gd name="connsiteY44" fmla="*/ 2108399 h 2811395"/>
                <a:gd name="connsiteX45" fmla="*/ 1604324 w 4059808"/>
                <a:gd name="connsiteY45" fmla="*/ 2194603 h 2811395"/>
                <a:gd name="connsiteX46" fmla="*/ 1658524 w 4059808"/>
                <a:gd name="connsiteY46" fmla="*/ 2209499 h 2811395"/>
                <a:gd name="connsiteX47" fmla="*/ 1697696 w 4059808"/>
                <a:gd name="connsiteY47" fmla="*/ 2215828 h 2811395"/>
                <a:gd name="connsiteX48" fmla="*/ 1704717 w 4059808"/>
                <a:gd name="connsiteY48" fmla="*/ 2263790 h 2811395"/>
                <a:gd name="connsiteX49" fmla="*/ 1770754 w 4059808"/>
                <a:gd name="connsiteY49" fmla="*/ 2364225 h 2811395"/>
                <a:gd name="connsiteX50" fmla="*/ 1942412 w 4059808"/>
                <a:gd name="connsiteY50" fmla="*/ 2355169 h 2811395"/>
                <a:gd name="connsiteX51" fmla="*/ 2122397 w 4059808"/>
                <a:gd name="connsiteY51" fmla="*/ 2343421 h 2811395"/>
                <a:gd name="connsiteX52" fmla="*/ 2161586 w 4059808"/>
                <a:gd name="connsiteY52" fmla="*/ 2245839 h 2811395"/>
                <a:gd name="connsiteX53" fmla="*/ 2040314 w 4059808"/>
                <a:gd name="connsiteY53" fmla="*/ 2174935 h 2811395"/>
                <a:gd name="connsiteX54" fmla="*/ 1945552 w 4059808"/>
                <a:gd name="connsiteY54" fmla="*/ 2026815 h 2811395"/>
                <a:gd name="connsiteX55" fmla="*/ 1838735 w 4059808"/>
                <a:gd name="connsiteY55" fmla="*/ 1919361 h 2811395"/>
                <a:gd name="connsiteX56" fmla="*/ 1826503 w 4059808"/>
                <a:gd name="connsiteY56" fmla="*/ 1853314 h 2811395"/>
                <a:gd name="connsiteX57" fmla="*/ 1888877 w 4059808"/>
                <a:gd name="connsiteY57" fmla="*/ 1801682 h 2811395"/>
                <a:gd name="connsiteX58" fmla="*/ 1948128 w 4059808"/>
                <a:gd name="connsiteY58" fmla="*/ 1761000 h 2811395"/>
                <a:gd name="connsiteX59" fmla="*/ 2014064 w 4059808"/>
                <a:gd name="connsiteY59" fmla="*/ 1678793 h 2811395"/>
                <a:gd name="connsiteX60" fmla="*/ 2162125 w 4059808"/>
                <a:gd name="connsiteY60" fmla="*/ 1508868 h 2811395"/>
                <a:gd name="connsiteX61" fmla="*/ 2256036 w 4059808"/>
                <a:gd name="connsiteY61" fmla="*/ 1452945 h 2811395"/>
                <a:gd name="connsiteX62" fmla="*/ 2303299 w 4059808"/>
                <a:gd name="connsiteY62" fmla="*/ 1429078 h 2811395"/>
                <a:gd name="connsiteX63" fmla="*/ 2359511 w 4059808"/>
                <a:gd name="connsiteY63" fmla="*/ 1421831 h 2811395"/>
                <a:gd name="connsiteX64" fmla="*/ 2523727 w 4059808"/>
                <a:gd name="connsiteY64" fmla="*/ 1360606 h 2811395"/>
                <a:gd name="connsiteX65" fmla="*/ 2583921 w 4059808"/>
                <a:gd name="connsiteY65" fmla="*/ 1304278 h 2811395"/>
                <a:gd name="connsiteX66" fmla="*/ 2688473 w 4059808"/>
                <a:gd name="connsiteY66" fmla="*/ 1274806 h 2811395"/>
                <a:gd name="connsiteX67" fmla="*/ 2832670 w 4059808"/>
                <a:gd name="connsiteY67" fmla="*/ 1248422 h 2811395"/>
                <a:gd name="connsiteX68" fmla="*/ 2867145 w 4059808"/>
                <a:gd name="connsiteY68" fmla="*/ 1137855 h 2811395"/>
                <a:gd name="connsiteX69" fmla="*/ 2806555 w 4059808"/>
                <a:gd name="connsiteY69" fmla="*/ 875902 h 2811395"/>
                <a:gd name="connsiteX70" fmla="*/ 2751067 w 4059808"/>
                <a:gd name="connsiteY70" fmla="*/ 707079 h 2811395"/>
                <a:gd name="connsiteX71" fmla="*/ 2885616 w 4059808"/>
                <a:gd name="connsiteY71" fmla="*/ 583324 h 2811395"/>
                <a:gd name="connsiteX72" fmla="*/ 2836846 w 4059808"/>
                <a:gd name="connsiteY72" fmla="*/ 391526 h 2811395"/>
                <a:gd name="connsiteX73" fmla="*/ 2754510 w 4059808"/>
                <a:gd name="connsiteY73" fmla="*/ 279502 h 2811395"/>
                <a:gd name="connsiteX74" fmla="*/ 2973061 w 4059808"/>
                <a:gd name="connsiteY74" fmla="*/ 321960 h 2811395"/>
                <a:gd name="connsiteX75" fmla="*/ 3039165 w 4059808"/>
                <a:gd name="connsiteY75" fmla="*/ 439429 h 2811395"/>
                <a:gd name="connsiteX76" fmla="*/ 2996524 w 4059808"/>
                <a:gd name="connsiteY76" fmla="*/ 551444 h 2811395"/>
                <a:gd name="connsiteX77" fmla="*/ 3002914 w 4059808"/>
                <a:gd name="connsiteY77" fmla="*/ 753947 h 2811395"/>
                <a:gd name="connsiteX78" fmla="*/ 3158307 w 4059808"/>
                <a:gd name="connsiteY78" fmla="*/ 839730 h 2811395"/>
                <a:gd name="connsiteX79" fmla="*/ 3327027 w 4059808"/>
                <a:gd name="connsiteY79" fmla="*/ 683481 h 2811395"/>
                <a:gd name="connsiteX80" fmla="*/ 3489088 w 4059808"/>
                <a:gd name="connsiteY80" fmla="*/ 634576 h 2811395"/>
                <a:gd name="connsiteX81" fmla="*/ 3672474 w 4059808"/>
                <a:gd name="connsiteY81" fmla="*/ 534394 h 2811395"/>
                <a:gd name="connsiteX82" fmla="*/ 3821730 w 4059808"/>
                <a:gd name="connsiteY82" fmla="*/ 439437 h 2811395"/>
                <a:gd name="connsiteX83" fmla="*/ 3868648 w 4059808"/>
                <a:gd name="connsiteY83" fmla="*/ 351079 h 2811395"/>
                <a:gd name="connsiteX84" fmla="*/ 4002977 w 4059808"/>
                <a:gd name="connsiteY84" fmla="*/ 167756 h 2811395"/>
                <a:gd name="connsiteX85" fmla="*/ 4059753 w 4059808"/>
                <a:gd name="connsiteY85" fmla="*/ 116596 h 2811395"/>
                <a:gd name="connsiteX86" fmla="*/ 3966718 w 4059808"/>
                <a:gd name="connsiteY86" fmla="*/ 73355 h 281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059808" h="2811395">
                  <a:moveTo>
                    <a:pt x="3966718" y="73355"/>
                  </a:moveTo>
                  <a:cubicBezTo>
                    <a:pt x="3802527" y="2"/>
                    <a:pt x="3438163" y="83446"/>
                    <a:pt x="3362639" y="73355"/>
                  </a:cubicBezTo>
                  <a:cubicBezTo>
                    <a:pt x="3287585" y="63332"/>
                    <a:pt x="3230801" y="-8590"/>
                    <a:pt x="3090284" y="852"/>
                  </a:cubicBezTo>
                  <a:cubicBezTo>
                    <a:pt x="3012629" y="6070"/>
                    <a:pt x="2934267" y="17516"/>
                    <a:pt x="2856495" y="22119"/>
                  </a:cubicBezTo>
                  <a:cubicBezTo>
                    <a:pt x="2820219" y="24265"/>
                    <a:pt x="2783546" y="21900"/>
                    <a:pt x="2747615" y="27926"/>
                  </a:cubicBezTo>
                  <a:cubicBezTo>
                    <a:pt x="2722039" y="32210"/>
                    <a:pt x="2698197" y="42856"/>
                    <a:pt x="2674280" y="52357"/>
                  </a:cubicBezTo>
                  <a:cubicBezTo>
                    <a:pt x="2640630" y="65713"/>
                    <a:pt x="2606273" y="74298"/>
                    <a:pt x="2570156" y="77016"/>
                  </a:cubicBezTo>
                  <a:cubicBezTo>
                    <a:pt x="2532558" y="79844"/>
                    <a:pt x="2495019" y="80281"/>
                    <a:pt x="2460898" y="98098"/>
                  </a:cubicBezTo>
                  <a:cubicBezTo>
                    <a:pt x="2409973" y="124692"/>
                    <a:pt x="2381871" y="178310"/>
                    <a:pt x="2342497" y="217948"/>
                  </a:cubicBezTo>
                  <a:cubicBezTo>
                    <a:pt x="2294072" y="266693"/>
                    <a:pt x="2220930" y="262889"/>
                    <a:pt x="2157621" y="266331"/>
                  </a:cubicBezTo>
                  <a:cubicBezTo>
                    <a:pt x="2092931" y="269849"/>
                    <a:pt x="2032308" y="294979"/>
                    <a:pt x="1967963" y="299220"/>
                  </a:cubicBezTo>
                  <a:cubicBezTo>
                    <a:pt x="1931198" y="301653"/>
                    <a:pt x="1897835" y="291890"/>
                    <a:pt x="1863268" y="281009"/>
                  </a:cubicBezTo>
                  <a:cubicBezTo>
                    <a:pt x="1827673" y="269799"/>
                    <a:pt x="1790614" y="265296"/>
                    <a:pt x="1753428" y="263478"/>
                  </a:cubicBezTo>
                  <a:cubicBezTo>
                    <a:pt x="1690111" y="260398"/>
                    <a:pt x="1627964" y="272534"/>
                    <a:pt x="1571137" y="300702"/>
                  </a:cubicBezTo>
                  <a:cubicBezTo>
                    <a:pt x="1543692" y="314302"/>
                    <a:pt x="1519892" y="333667"/>
                    <a:pt x="1493045" y="348235"/>
                  </a:cubicBezTo>
                  <a:cubicBezTo>
                    <a:pt x="1464589" y="363678"/>
                    <a:pt x="1433297" y="373743"/>
                    <a:pt x="1401853" y="380939"/>
                  </a:cubicBezTo>
                  <a:cubicBezTo>
                    <a:pt x="1274721" y="410074"/>
                    <a:pt x="1257252" y="434169"/>
                    <a:pt x="1130053" y="416041"/>
                  </a:cubicBezTo>
                  <a:cubicBezTo>
                    <a:pt x="1093078" y="410773"/>
                    <a:pt x="937525" y="361262"/>
                    <a:pt x="900171" y="358283"/>
                  </a:cubicBezTo>
                  <a:cubicBezTo>
                    <a:pt x="750477" y="346349"/>
                    <a:pt x="482601" y="381477"/>
                    <a:pt x="404946" y="420670"/>
                  </a:cubicBezTo>
                  <a:cubicBezTo>
                    <a:pt x="342496" y="452187"/>
                    <a:pt x="344407" y="501866"/>
                    <a:pt x="285013" y="501866"/>
                  </a:cubicBezTo>
                  <a:cubicBezTo>
                    <a:pt x="147181" y="501866"/>
                    <a:pt x="123432" y="645374"/>
                    <a:pt x="92922" y="696198"/>
                  </a:cubicBezTo>
                  <a:cubicBezTo>
                    <a:pt x="54912" y="759502"/>
                    <a:pt x="-42451" y="833006"/>
                    <a:pt x="20883" y="914329"/>
                  </a:cubicBezTo>
                  <a:cubicBezTo>
                    <a:pt x="63743" y="969360"/>
                    <a:pt x="130116" y="897017"/>
                    <a:pt x="207712" y="899483"/>
                  </a:cubicBezTo>
                  <a:cubicBezTo>
                    <a:pt x="341107" y="903716"/>
                    <a:pt x="420706" y="829715"/>
                    <a:pt x="525705" y="837433"/>
                  </a:cubicBezTo>
                  <a:cubicBezTo>
                    <a:pt x="668024" y="847885"/>
                    <a:pt x="703517" y="1007779"/>
                    <a:pt x="686570" y="1124717"/>
                  </a:cubicBezTo>
                  <a:cubicBezTo>
                    <a:pt x="677066" y="1190327"/>
                    <a:pt x="630746" y="1240107"/>
                    <a:pt x="591329" y="1290081"/>
                  </a:cubicBezTo>
                  <a:cubicBezTo>
                    <a:pt x="555053" y="1336074"/>
                    <a:pt x="528929" y="1383859"/>
                    <a:pt x="515737" y="1441171"/>
                  </a:cubicBezTo>
                  <a:cubicBezTo>
                    <a:pt x="488191" y="1560769"/>
                    <a:pt x="513363" y="1692099"/>
                    <a:pt x="550212" y="1806866"/>
                  </a:cubicBezTo>
                  <a:cubicBezTo>
                    <a:pt x="590470" y="1932280"/>
                    <a:pt x="655530" y="2041737"/>
                    <a:pt x="743027" y="2139883"/>
                  </a:cubicBezTo>
                  <a:cubicBezTo>
                    <a:pt x="789414" y="2191910"/>
                    <a:pt x="842090" y="2151774"/>
                    <a:pt x="863002" y="2218201"/>
                  </a:cubicBezTo>
                  <a:cubicBezTo>
                    <a:pt x="899918" y="2335409"/>
                    <a:pt x="983340" y="2376596"/>
                    <a:pt x="1042549" y="2406388"/>
                  </a:cubicBezTo>
                  <a:cubicBezTo>
                    <a:pt x="1155453" y="2463187"/>
                    <a:pt x="1324148" y="2473715"/>
                    <a:pt x="1425695" y="2553986"/>
                  </a:cubicBezTo>
                  <a:cubicBezTo>
                    <a:pt x="1512273" y="2622424"/>
                    <a:pt x="1579522" y="2722665"/>
                    <a:pt x="1702848" y="2795438"/>
                  </a:cubicBezTo>
                  <a:cubicBezTo>
                    <a:pt x="1840756" y="2876811"/>
                    <a:pt x="1924186" y="2619857"/>
                    <a:pt x="1901346" y="2632902"/>
                  </a:cubicBezTo>
                  <a:cubicBezTo>
                    <a:pt x="1858932" y="2657131"/>
                    <a:pt x="1625615" y="2621734"/>
                    <a:pt x="1660115" y="2424685"/>
                  </a:cubicBezTo>
                  <a:cubicBezTo>
                    <a:pt x="1665974" y="2391240"/>
                    <a:pt x="1618425" y="2370411"/>
                    <a:pt x="1604837" y="2339129"/>
                  </a:cubicBezTo>
                  <a:cubicBezTo>
                    <a:pt x="1594280" y="2314832"/>
                    <a:pt x="1588867" y="2288187"/>
                    <a:pt x="1582805" y="2262519"/>
                  </a:cubicBezTo>
                  <a:cubicBezTo>
                    <a:pt x="1571768" y="2215794"/>
                    <a:pt x="1560925" y="2166527"/>
                    <a:pt x="1527764" y="2129977"/>
                  </a:cubicBezTo>
                  <a:cubicBezTo>
                    <a:pt x="1495924" y="2094875"/>
                    <a:pt x="1421207" y="2117438"/>
                    <a:pt x="1395631" y="2153348"/>
                  </a:cubicBezTo>
                  <a:cubicBezTo>
                    <a:pt x="1360323" y="2202926"/>
                    <a:pt x="1311360" y="2137695"/>
                    <a:pt x="1285623" y="2097399"/>
                  </a:cubicBezTo>
                  <a:cubicBezTo>
                    <a:pt x="1261622" y="2059814"/>
                    <a:pt x="1326480" y="2008300"/>
                    <a:pt x="1350684" y="1989752"/>
                  </a:cubicBezTo>
                  <a:cubicBezTo>
                    <a:pt x="1387431" y="1961592"/>
                    <a:pt x="1424844" y="1945535"/>
                    <a:pt x="1471442" y="1943128"/>
                  </a:cubicBezTo>
                  <a:cubicBezTo>
                    <a:pt x="1488852" y="1942227"/>
                    <a:pt x="1506607" y="1943591"/>
                    <a:pt x="1524043" y="1947050"/>
                  </a:cubicBezTo>
                  <a:cubicBezTo>
                    <a:pt x="1554864" y="1969739"/>
                    <a:pt x="1582073" y="1996527"/>
                    <a:pt x="1611000" y="2022035"/>
                  </a:cubicBezTo>
                  <a:cubicBezTo>
                    <a:pt x="1619587" y="2051541"/>
                    <a:pt x="1603835" y="2077016"/>
                    <a:pt x="1587166" y="2108399"/>
                  </a:cubicBezTo>
                  <a:cubicBezTo>
                    <a:pt x="1569798" y="2141086"/>
                    <a:pt x="1577064" y="2170323"/>
                    <a:pt x="1604324" y="2194603"/>
                  </a:cubicBezTo>
                  <a:cubicBezTo>
                    <a:pt x="1619393" y="2208026"/>
                    <a:pt x="1639320" y="2208716"/>
                    <a:pt x="1658524" y="2209499"/>
                  </a:cubicBezTo>
                  <a:cubicBezTo>
                    <a:pt x="1671884" y="2210038"/>
                    <a:pt x="1685363" y="2210038"/>
                    <a:pt x="1697696" y="2215828"/>
                  </a:cubicBezTo>
                  <a:cubicBezTo>
                    <a:pt x="1714399" y="2223680"/>
                    <a:pt x="1706788" y="2250198"/>
                    <a:pt x="1704717" y="2263790"/>
                  </a:cubicBezTo>
                  <a:cubicBezTo>
                    <a:pt x="1696821" y="2315699"/>
                    <a:pt x="1716327" y="2355018"/>
                    <a:pt x="1770754" y="2364225"/>
                  </a:cubicBezTo>
                  <a:cubicBezTo>
                    <a:pt x="1828043" y="2373911"/>
                    <a:pt x="1884988" y="2348092"/>
                    <a:pt x="1942412" y="2355169"/>
                  </a:cubicBezTo>
                  <a:cubicBezTo>
                    <a:pt x="2002766" y="2362601"/>
                    <a:pt x="2066513" y="2374762"/>
                    <a:pt x="2122397" y="2343421"/>
                  </a:cubicBezTo>
                  <a:cubicBezTo>
                    <a:pt x="2154834" y="2325242"/>
                    <a:pt x="2189242" y="2281387"/>
                    <a:pt x="2161586" y="2245839"/>
                  </a:cubicBezTo>
                  <a:cubicBezTo>
                    <a:pt x="2133324" y="2209516"/>
                    <a:pt x="2076750" y="2201024"/>
                    <a:pt x="2040314" y="2174935"/>
                  </a:cubicBezTo>
                  <a:cubicBezTo>
                    <a:pt x="1989288" y="2138393"/>
                    <a:pt x="1976719" y="2077605"/>
                    <a:pt x="1945552" y="2026815"/>
                  </a:cubicBezTo>
                  <a:cubicBezTo>
                    <a:pt x="1919623" y="1984576"/>
                    <a:pt x="1872006" y="1955499"/>
                    <a:pt x="1838735" y="1919361"/>
                  </a:cubicBezTo>
                  <a:cubicBezTo>
                    <a:pt x="1820088" y="1899104"/>
                    <a:pt x="1810777" y="1878805"/>
                    <a:pt x="1826503" y="1853314"/>
                  </a:cubicBezTo>
                  <a:cubicBezTo>
                    <a:pt x="1840495" y="1830633"/>
                    <a:pt x="1866930" y="1815509"/>
                    <a:pt x="1888877" y="1801682"/>
                  </a:cubicBezTo>
                  <a:cubicBezTo>
                    <a:pt x="1909175" y="1788898"/>
                    <a:pt x="1930020" y="1776872"/>
                    <a:pt x="1948128" y="1761000"/>
                  </a:cubicBezTo>
                  <a:cubicBezTo>
                    <a:pt x="1974378" y="1737991"/>
                    <a:pt x="1994752" y="1707542"/>
                    <a:pt x="2014064" y="1678793"/>
                  </a:cubicBezTo>
                  <a:cubicBezTo>
                    <a:pt x="2057471" y="1614160"/>
                    <a:pt x="2098126" y="1555232"/>
                    <a:pt x="2162125" y="1508868"/>
                  </a:cubicBezTo>
                  <a:cubicBezTo>
                    <a:pt x="2191666" y="1487475"/>
                    <a:pt x="2223767" y="1469810"/>
                    <a:pt x="2256036" y="1452945"/>
                  </a:cubicBezTo>
                  <a:cubicBezTo>
                    <a:pt x="2271678" y="1444765"/>
                    <a:pt x="2287497" y="1436938"/>
                    <a:pt x="2303299" y="1429078"/>
                  </a:cubicBezTo>
                  <a:cubicBezTo>
                    <a:pt x="2324017" y="1418768"/>
                    <a:pt x="2337210" y="1421091"/>
                    <a:pt x="2359511" y="1421831"/>
                  </a:cubicBezTo>
                  <a:cubicBezTo>
                    <a:pt x="2424512" y="1423986"/>
                    <a:pt x="2475883" y="1403855"/>
                    <a:pt x="2523727" y="1360606"/>
                  </a:cubicBezTo>
                  <a:cubicBezTo>
                    <a:pt x="2544134" y="1342167"/>
                    <a:pt x="2562900" y="1322053"/>
                    <a:pt x="2583921" y="1304278"/>
                  </a:cubicBezTo>
                  <a:cubicBezTo>
                    <a:pt x="2616182" y="1277003"/>
                    <a:pt x="2646632" y="1269184"/>
                    <a:pt x="2688473" y="1274806"/>
                  </a:cubicBezTo>
                  <a:cubicBezTo>
                    <a:pt x="2737765" y="1281429"/>
                    <a:pt x="2795442" y="1289988"/>
                    <a:pt x="2832670" y="1248422"/>
                  </a:cubicBezTo>
                  <a:cubicBezTo>
                    <a:pt x="2859559" y="1218394"/>
                    <a:pt x="2866303" y="1176828"/>
                    <a:pt x="2867145" y="1137855"/>
                  </a:cubicBezTo>
                  <a:cubicBezTo>
                    <a:pt x="2869047" y="1049765"/>
                    <a:pt x="2843236" y="955541"/>
                    <a:pt x="2806555" y="875902"/>
                  </a:cubicBezTo>
                  <a:cubicBezTo>
                    <a:pt x="2781989" y="822579"/>
                    <a:pt x="2701481" y="768801"/>
                    <a:pt x="2751067" y="707079"/>
                  </a:cubicBezTo>
                  <a:cubicBezTo>
                    <a:pt x="2781459" y="669241"/>
                    <a:pt x="2848422" y="611239"/>
                    <a:pt x="2885616" y="583324"/>
                  </a:cubicBezTo>
                  <a:cubicBezTo>
                    <a:pt x="2919198" y="558118"/>
                    <a:pt x="2869157" y="452061"/>
                    <a:pt x="2836846" y="391526"/>
                  </a:cubicBezTo>
                  <a:cubicBezTo>
                    <a:pt x="2816725" y="353823"/>
                    <a:pt x="2706262" y="313477"/>
                    <a:pt x="2754510" y="279502"/>
                  </a:cubicBezTo>
                  <a:cubicBezTo>
                    <a:pt x="2804602" y="244223"/>
                    <a:pt x="2904827" y="321960"/>
                    <a:pt x="2973061" y="321960"/>
                  </a:cubicBezTo>
                  <a:cubicBezTo>
                    <a:pt x="2995918" y="321960"/>
                    <a:pt x="3039165" y="383497"/>
                    <a:pt x="3039165" y="439429"/>
                  </a:cubicBezTo>
                  <a:cubicBezTo>
                    <a:pt x="3039165" y="478049"/>
                    <a:pt x="3000893" y="513573"/>
                    <a:pt x="2996524" y="551444"/>
                  </a:cubicBezTo>
                  <a:cubicBezTo>
                    <a:pt x="2987920" y="625942"/>
                    <a:pt x="2985815" y="679997"/>
                    <a:pt x="3002914" y="753947"/>
                  </a:cubicBezTo>
                  <a:cubicBezTo>
                    <a:pt x="3009935" y="784278"/>
                    <a:pt x="3123689" y="849341"/>
                    <a:pt x="3158307" y="839730"/>
                  </a:cubicBezTo>
                  <a:cubicBezTo>
                    <a:pt x="3218762" y="822974"/>
                    <a:pt x="3282155" y="724887"/>
                    <a:pt x="3327027" y="683481"/>
                  </a:cubicBezTo>
                  <a:cubicBezTo>
                    <a:pt x="3380697" y="633962"/>
                    <a:pt x="3423515" y="666001"/>
                    <a:pt x="3489088" y="634576"/>
                  </a:cubicBezTo>
                  <a:cubicBezTo>
                    <a:pt x="3556859" y="602108"/>
                    <a:pt x="3587150" y="540680"/>
                    <a:pt x="3672474" y="534394"/>
                  </a:cubicBezTo>
                  <a:cubicBezTo>
                    <a:pt x="3738267" y="529546"/>
                    <a:pt x="3790522" y="497852"/>
                    <a:pt x="3821730" y="439437"/>
                  </a:cubicBezTo>
                  <a:cubicBezTo>
                    <a:pt x="3847803" y="390634"/>
                    <a:pt x="3813303" y="362079"/>
                    <a:pt x="3868648" y="351079"/>
                  </a:cubicBezTo>
                  <a:cubicBezTo>
                    <a:pt x="3942842" y="336334"/>
                    <a:pt x="3923757" y="175776"/>
                    <a:pt x="4002977" y="167756"/>
                  </a:cubicBezTo>
                  <a:cubicBezTo>
                    <a:pt x="4046729" y="163329"/>
                    <a:pt x="4057590" y="151968"/>
                    <a:pt x="4059753" y="116596"/>
                  </a:cubicBezTo>
                  <a:cubicBezTo>
                    <a:pt x="4061976" y="80063"/>
                    <a:pt x="3996141" y="86492"/>
                    <a:pt x="3966718" y="73355"/>
                  </a:cubicBezTo>
                  <a:close/>
                </a:path>
              </a:pathLst>
            </a:custGeom>
            <a:solidFill>
              <a:schemeClr val="accent1">
                <a:lumMod val="20000"/>
                <a:lumOff val="80000"/>
              </a:schemeClr>
            </a:solidFill>
            <a:ln w="8415" cap="flat">
              <a:noFill/>
              <a:prstDash val="solid"/>
              <a:miter/>
            </a:ln>
          </p:spPr>
          <p:txBody>
            <a:bodyPr rtlCol="0" anchor="ctr"/>
            <a:lstStyle/>
            <a:p>
              <a:endParaRPr lang="en-US" dirty="0"/>
            </a:p>
          </p:txBody>
        </p:sp>
        <p:grpSp>
          <p:nvGrpSpPr>
            <p:cNvPr id="961" name="Group 960">
              <a:extLst>
                <a:ext uri="{FF2B5EF4-FFF2-40B4-BE49-F238E27FC236}">
                  <a16:creationId xmlns:a16="http://schemas.microsoft.com/office/drawing/2014/main" id="{50430216-DC7B-F330-1E7F-55F070998267}"/>
                </a:ext>
              </a:extLst>
            </p:cNvPr>
            <p:cNvGrpSpPr/>
            <p:nvPr/>
          </p:nvGrpSpPr>
          <p:grpSpPr>
            <a:xfrm>
              <a:off x="395318" y="1509642"/>
              <a:ext cx="3046333" cy="2655813"/>
              <a:chOff x="260896" y="985608"/>
              <a:chExt cx="3149940" cy="2746138"/>
            </a:xfrm>
          </p:grpSpPr>
          <p:sp>
            <p:nvSpPr>
              <p:cNvPr id="1831" name="Freeform 1830">
                <a:extLst>
                  <a:ext uri="{FF2B5EF4-FFF2-40B4-BE49-F238E27FC236}">
                    <a16:creationId xmlns:a16="http://schemas.microsoft.com/office/drawing/2014/main" id="{684AF66A-5D04-5681-1558-AA09F92F7C94}"/>
                  </a:ext>
                </a:extLst>
              </p:cNvPr>
              <p:cNvSpPr/>
              <p:nvPr/>
            </p:nvSpPr>
            <p:spPr>
              <a:xfrm>
                <a:off x="2570437" y="1250138"/>
                <a:ext cx="530598" cy="393363"/>
              </a:xfrm>
              <a:custGeom>
                <a:avLst/>
                <a:gdLst>
                  <a:gd name="connsiteX0" fmla="*/ 9 w 530598"/>
                  <a:gd name="connsiteY0" fmla="*/ 80468 h 393363"/>
                  <a:gd name="connsiteX1" fmla="*/ 52382 w 530598"/>
                  <a:gd name="connsiteY1" fmla="*/ 127184 h 393363"/>
                  <a:gd name="connsiteX2" fmla="*/ 180953 w 530598"/>
                  <a:gd name="connsiteY2" fmla="*/ 127420 h 393363"/>
                  <a:gd name="connsiteX3" fmla="*/ 240583 w 530598"/>
                  <a:gd name="connsiteY3" fmla="*/ 120544 h 393363"/>
                  <a:gd name="connsiteX4" fmla="*/ 283939 w 530598"/>
                  <a:gd name="connsiteY4" fmla="*/ 173682 h 393363"/>
                  <a:gd name="connsiteX5" fmla="*/ 341751 w 530598"/>
                  <a:gd name="connsiteY5" fmla="*/ 232046 h 393363"/>
                  <a:gd name="connsiteX6" fmla="*/ 254044 w 530598"/>
                  <a:gd name="connsiteY6" fmla="*/ 226441 h 393363"/>
                  <a:gd name="connsiteX7" fmla="*/ 197976 w 530598"/>
                  <a:gd name="connsiteY7" fmla="*/ 274883 h 393363"/>
                  <a:gd name="connsiteX8" fmla="*/ 99678 w 530598"/>
                  <a:gd name="connsiteY8" fmla="*/ 278443 h 393363"/>
                  <a:gd name="connsiteX9" fmla="*/ 156976 w 530598"/>
                  <a:gd name="connsiteY9" fmla="*/ 309640 h 393363"/>
                  <a:gd name="connsiteX10" fmla="*/ 255147 w 530598"/>
                  <a:gd name="connsiteY10" fmla="*/ 350971 h 393363"/>
                  <a:gd name="connsiteX11" fmla="*/ 352157 w 530598"/>
                  <a:gd name="connsiteY11" fmla="*/ 388573 h 393363"/>
                  <a:gd name="connsiteX12" fmla="*/ 389746 w 530598"/>
                  <a:gd name="connsiteY12" fmla="*/ 343422 h 393363"/>
                  <a:gd name="connsiteX13" fmla="*/ 425366 w 530598"/>
                  <a:gd name="connsiteY13" fmla="*/ 311408 h 393363"/>
                  <a:gd name="connsiteX14" fmla="*/ 407081 w 530598"/>
                  <a:gd name="connsiteY14" fmla="*/ 266248 h 393363"/>
                  <a:gd name="connsiteX15" fmla="*/ 458384 w 530598"/>
                  <a:gd name="connsiteY15" fmla="*/ 271180 h 393363"/>
                  <a:gd name="connsiteX16" fmla="*/ 518494 w 530598"/>
                  <a:gd name="connsiteY16" fmla="*/ 264262 h 393363"/>
                  <a:gd name="connsiteX17" fmla="*/ 504629 w 530598"/>
                  <a:gd name="connsiteY17" fmla="*/ 193939 h 393363"/>
                  <a:gd name="connsiteX18" fmla="*/ 467435 w 530598"/>
                  <a:gd name="connsiteY18" fmla="*/ 111295 h 393363"/>
                  <a:gd name="connsiteX19" fmla="*/ 411105 w 530598"/>
                  <a:gd name="connsiteY19" fmla="*/ 94842 h 393363"/>
                  <a:gd name="connsiteX20" fmla="*/ 371048 w 530598"/>
                  <a:gd name="connsiteY20" fmla="*/ 52838 h 393363"/>
                  <a:gd name="connsiteX21" fmla="*/ 299093 w 530598"/>
                  <a:gd name="connsiteY21" fmla="*/ 46249 h 393363"/>
                  <a:gd name="connsiteX22" fmla="*/ 223729 w 530598"/>
                  <a:gd name="connsiteY22" fmla="*/ 13031 h 393363"/>
                  <a:gd name="connsiteX23" fmla="*/ 115800 w 530598"/>
                  <a:gd name="connsiteY23" fmla="*/ 1106 h 393363"/>
                  <a:gd name="connsiteX24" fmla="*/ 19372 w 530598"/>
                  <a:gd name="connsiteY24" fmla="*/ 47065 h 393363"/>
                  <a:gd name="connsiteX25" fmla="*/ 9 w 530598"/>
                  <a:gd name="connsiteY25" fmla="*/ 80468 h 39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30598" h="393363">
                    <a:moveTo>
                      <a:pt x="9" y="80468"/>
                    </a:moveTo>
                    <a:cubicBezTo>
                      <a:pt x="-538" y="102896"/>
                      <a:pt x="24634" y="120493"/>
                      <a:pt x="52382" y="127184"/>
                    </a:cubicBezTo>
                    <a:cubicBezTo>
                      <a:pt x="94374" y="137325"/>
                      <a:pt x="138514" y="129692"/>
                      <a:pt x="180953" y="127420"/>
                    </a:cubicBezTo>
                    <a:cubicBezTo>
                      <a:pt x="200627" y="126359"/>
                      <a:pt x="220765" y="112128"/>
                      <a:pt x="240583" y="120544"/>
                    </a:cubicBezTo>
                    <a:cubicBezTo>
                      <a:pt x="259887" y="128741"/>
                      <a:pt x="271673" y="157599"/>
                      <a:pt x="283939" y="173682"/>
                    </a:cubicBezTo>
                    <a:cubicBezTo>
                      <a:pt x="300794" y="195832"/>
                      <a:pt x="325840" y="209298"/>
                      <a:pt x="341751" y="232046"/>
                    </a:cubicBezTo>
                    <a:cubicBezTo>
                      <a:pt x="316680" y="253094"/>
                      <a:pt x="282609" y="213102"/>
                      <a:pt x="254044" y="226441"/>
                    </a:cubicBezTo>
                    <a:cubicBezTo>
                      <a:pt x="230758" y="237314"/>
                      <a:pt x="225951" y="270473"/>
                      <a:pt x="197976" y="274883"/>
                    </a:cubicBezTo>
                    <a:cubicBezTo>
                      <a:pt x="181542" y="277466"/>
                      <a:pt x="107600" y="256107"/>
                      <a:pt x="99678" y="278443"/>
                    </a:cubicBezTo>
                    <a:cubicBezTo>
                      <a:pt x="92514" y="298691"/>
                      <a:pt x="145906" y="309556"/>
                      <a:pt x="156976" y="309640"/>
                    </a:cubicBezTo>
                    <a:cubicBezTo>
                      <a:pt x="205603" y="310053"/>
                      <a:pt x="219595" y="314320"/>
                      <a:pt x="255147" y="350971"/>
                    </a:cubicBezTo>
                    <a:cubicBezTo>
                      <a:pt x="282786" y="379475"/>
                      <a:pt x="311292" y="404058"/>
                      <a:pt x="352157" y="388573"/>
                    </a:cubicBezTo>
                    <a:cubicBezTo>
                      <a:pt x="373953" y="380317"/>
                      <a:pt x="372320" y="354834"/>
                      <a:pt x="389746" y="343422"/>
                    </a:cubicBezTo>
                    <a:cubicBezTo>
                      <a:pt x="404429" y="333819"/>
                      <a:pt x="435814" y="342201"/>
                      <a:pt x="425366" y="311408"/>
                    </a:cubicBezTo>
                    <a:cubicBezTo>
                      <a:pt x="421451" y="299861"/>
                      <a:pt x="403595" y="278434"/>
                      <a:pt x="407081" y="266248"/>
                    </a:cubicBezTo>
                    <a:cubicBezTo>
                      <a:pt x="414119" y="241665"/>
                      <a:pt x="442338" y="268327"/>
                      <a:pt x="458384" y="271180"/>
                    </a:cubicBezTo>
                    <a:cubicBezTo>
                      <a:pt x="475180" y="274176"/>
                      <a:pt x="504132" y="274344"/>
                      <a:pt x="518494" y="264262"/>
                    </a:cubicBezTo>
                    <a:cubicBezTo>
                      <a:pt x="547312" y="244030"/>
                      <a:pt x="517265" y="213632"/>
                      <a:pt x="504629" y="193939"/>
                    </a:cubicBezTo>
                    <a:cubicBezTo>
                      <a:pt x="488330" y="168540"/>
                      <a:pt x="486469" y="134110"/>
                      <a:pt x="467435" y="111295"/>
                    </a:cubicBezTo>
                    <a:cubicBezTo>
                      <a:pt x="453131" y="94126"/>
                      <a:pt x="428776" y="103805"/>
                      <a:pt x="411105" y="94842"/>
                    </a:cubicBezTo>
                    <a:cubicBezTo>
                      <a:pt x="393552" y="85946"/>
                      <a:pt x="386648" y="64410"/>
                      <a:pt x="371048" y="52838"/>
                    </a:cubicBezTo>
                    <a:cubicBezTo>
                      <a:pt x="346348" y="34500"/>
                      <a:pt x="326134" y="50246"/>
                      <a:pt x="299093" y="46249"/>
                    </a:cubicBezTo>
                    <a:cubicBezTo>
                      <a:pt x="271918" y="42243"/>
                      <a:pt x="249936" y="20471"/>
                      <a:pt x="223729" y="13031"/>
                    </a:cubicBezTo>
                    <a:cubicBezTo>
                      <a:pt x="189481" y="3311"/>
                      <a:pt x="151294" y="-2572"/>
                      <a:pt x="115800" y="1106"/>
                    </a:cubicBezTo>
                    <a:cubicBezTo>
                      <a:pt x="83220" y="4472"/>
                      <a:pt x="44460" y="25032"/>
                      <a:pt x="19372" y="47065"/>
                    </a:cubicBezTo>
                    <a:cubicBezTo>
                      <a:pt x="5961" y="58830"/>
                      <a:pt x="270" y="70158"/>
                      <a:pt x="9" y="80468"/>
                    </a:cubicBezTo>
                    <a:close/>
                  </a:path>
                </a:pathLst>
              </a:custGeom>
              <a:solidFill>
                <a:srgbClr val="A7C234"/>
              </a:solidFill>
              <a:ln w="8415" cap="flat">
                <a:noFill/>
                <a:prstDash val="solid"/>
                <a:miter/>
              </a:ln>
            </p:spPr>
            <p:txBody>
              <a:bodyPr rtlCol="0" anchor="ctr"/>
              <a:lstStyle/>
              <a:p>
                <a:endParaRPr lang="en-US"/>
              </a:p>
            </p:txBody>
          </p:sp>
          <p:sp>
            <p:nvSpPr>
              <p:cNvPr id="1832" name="Freeform 1831">
                <a:extLst>
                  <a:ext uri="{FF2B5EF4-FFF2-40B4-BE49-F238E27FC236}">
                    <a16:creationId xmlns:a16="http://schemas.microsoft.com/office/drawing/2014/main" id="{3812208E-229F-85A3-55AF-6B20B92AE668}"/>
                  </a:ext>
                </a:extLst>
              </p:cNvPr>
              <p:cNvSpPr/>
              <p:nvPr/>
            </p:nvSpPr>
            <p:spPr>
              <a:xfrm>
                <a:off x="2762618" y="985608"/>
                <a:ext cx="648218" cy="207958"/>
              </a:xfrm>
              <a:custGeom>
                <a:avLst/>
                <a:gdLst>
                  <a:gd name="connsiteX0" fmla="*/ 647734 w 648218"/>
                  <a:gd name="connsiteY0" fmla="*/ 11198 h 207958"/>
                  <a:gd name="connsiteX1" fmla="*/ 538391 w 648218"/>
                  <a:gd name="connsiteY1" fmla="*/ 84349 h 207958"/>
                  <a:gd name="connsiteX2" fmla="*/ 456788 w 648218"/>
                  <a:gd name="connsiteY2" fmla="*/ 95946 h 207958"/>
                  <a:gd name="connsiteX3" fmla="*/ 287773 w 648218"/>
                  <a:gd name="connsiteY3" fmla="*/ 161413 h 207958"/>
                  <a:gd name="connsiteX4" fmla="*/ 214437 w 648218"/>
                  <a:gd name="connsiteY4" fmla="*/ 200295 h 207958"/>
                  <a:gd name="connsiteX5" fmla="*/ 53260 w 648218"/>
                  <a:gd name="connsiteY5" fmla="*/ 190170 h 207958"/>
                  <a:gd name="connsiteX6" fmla="*/ 4482 w 648218"/>
                  <a:gd name="connsiteY6" fmla="*/ 159713 h 207958"/>
                  <a:gd name="connsiteX7" fmla="*/ 90715 w 648218"/>
                  <a:gd name="connsiteY7" fmla="*/ 159646 h 207958"/>
                  <a:gd name="connsiteX8" fmla="*/ 131319 w 648218"/>
                  <a:gd name="connsiteY8" fmla="*/ 100743 h 207958"/>
                  <a:gd name="connsiteX9" fmla="*/ 285180 w 648218"/>
                  <a:gd name="connsiteY9" fmla="*/ 74503 h 207958"/>
                  <a:gd name="connsiteX10" fmla="*/ 198753 w 648218"/>
                  <a:gd name="connsiteY10" fmla="*/ 36783 h 207958"/>
                  <a:gd name="connsiteX11" fmla="*/ 302523 w 648218"/>
                  <a:gd name="connsiteY11" fmla="*/ 39358 h 207958"/>
                  <a:gd name="connsiteX12" fmla="*/ 494487 w 648218"/>
                  <a:gd name="connsiteY12" fmla="*/ 19488 h 207958"/>
                  <a:gd name="connsiteX13" fmla="*/ 614488 w 648218"/>
                  <a:gd name="connsiteY13" fmla="*/ 5 h 207958"/>
                  <a:gd name="connsiteX14" fmla="*/ 647734 w 648218"/>
                  <a:gd name="connsiteY14" fmla="*/ 11198 h 20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8218" h="207958">
                    <a:moveTo>
                      <a:pt x="647734" y="11198"/>
                    </a:moveTo>
                    <a:cubicBezTo>
                      <a:pt x="655504" y="58799"/>
                      <a:pt x="567663" y="77600"/>
                      <a:pt x="538391" y="84349"/>
                    </a:cubicBezTo>
                    <a:cubicBezTo>
                      <a:pt x="511712" y="90510"/>
                      <a:pt x="484090" y="95004"/>
                      <a:pt x="456788" y="95946"/>
                    </a:cubicBezTo>
                    <a:cubicBezTo>
                      <a:pt x="386887" y="98378"/>
                      <a:pt x="350821" y="139271"/>
                      <a:pt x="287773" y="161413"/>
                    </a:cubicBezTo>
                    <a:cubicBezTo>
                      <a:pt x="262104" y="170427"/>
                      <a:pt x="238700" y="187923"/>
                      <a:pt x="214437" y="200295"/>
                    </a:cubicBezTo>
                    <a:cubicBezTo>
                      <a:pt x="165735" y="225130"/>
                      <a:pt x="106576" y="180837"/>
                      <a:pt x="53260" y="190170"/>
                    </a:cubicBezTo>
                    <a:cubicBezTo>
                      <a:pt x="34360" y="193486"/>
                      <a:pt x="-15033" y="165596"/>
                      <a:pt x="4482" y="159713"/>
                    </a:cubicBezTo>
                    <a:cubicBezTo>
                      <a:pt x="7269" y="158872"/>
                      <a:pt x="85597" y="161371"/>
                      <a:pt x="90715" y="159646"/>
                    </a:cubicBezTo>
                    <a:cubicBezTo>
                      <a:pt x="114608" y="151643"/>
                      <a:pt x="117041" y="118492"/>
                      <a:pt x="131319" y="100743"/>
                    </a:cubicBezTo>
                    <a:cubicBezTo>
                      <a:pt x="172815" y="49087"/>
                      <a:pt x="326903" y="119772"/>
                      <a:pt x="285180" y="74503"/>
                    </a:cubicBezTo>
                    <a:cubicBezTo>
                      <a:pt x="268679" y="56594"/>
                      <a:pt x="229987" y="55356"/>
                      <a:pt x="198753" y="36783"/>
                    </a:cubicBezTo>
                    <a:cubicBezTo>
                      <a:pt x="163420" y="15785"/>
                      <a:pt x="263712" y="38643"/>
                      <a:pt x="302523" y="39358"/>
                    </a:cubicBezTo>
                    <a:cubicBezTo>
                      <a:pt x="367027" y="40570"/>
                      <a:pt x="430866" y="29183"/>
                      <a:pt x="494487" y="19488"/>
                    </a:cubicBezTo>
                    <a:cubicBezTo>
                      <a:pt x="534257" y="13412"/>
                      <a:pt x="573994" y="-306"/>
                      <a:pt x="614488" y="5"/>
                    </a:cubicBezTo>
                    <a:cubicBezTo>
                      <a:pt x="637362" y="174"/>
                      <a:pt x="646648" y="4684"/>
                      <a:pt x="647734" y="11198"/>
                    </a:cubicBezTo>
                    <a:close/>
                  </a:path>
                </a:pathLst>
              </a:custGeom>
              <a:solidFill>
                <a:srgbClr val="A7C234"/>
              </a:solidFill>
              <a:ln w="8415" cap="flat">
                <a:noFill/>
                <a:prstDash val="solid"/>
                <a:miter/>
              </a:ln>
            </p:spPr>
            <p:txBody>
              <a:bodyPr rtlCol="0" anchor="ctr"/>
              <a:lstStyle/>
              <a:p>
                <a:endParaRPr lang="en-US"/>
              </a:p>
            </p:txBody>
          </p:sp>
          <p:sp>
            <p:nvSpPr>
              <p:cNvPr id="1833" name="Freeform 1832">
                <a:extLst>
                  <a:ext uri="{FF2B5EF4-FFF2-40B4-BE49-F238E27FC236}">
                    <a16:creationId xmlns:a16="http://schemas.microsoft.com/office/drawing/2014/main" id="{0D30B112-5313-290D-68DD-64D55C7E3F67}"/>
                  </a:ext>
                </a:extLst>
              </p:cNvPr>
              <p:cNvSpPr/>
              <p:nvPr/>
            </p:nvSpPr>
            <p:spPr>
              <a:xfrm>
                <a:off x="2713052" y="1053695"/>
                <a:ext cx="152680" cy="53361"/>
              </a:xfrm>
              <a:custGeom>
                <a:avLst/>
                <a:gdLst>
                  <a:gd name="connsiteX0" fmla="*/ 8 w 152680"/>
                  <a:gd name="connsiteY0" fmla="*/ 40593 h 53361"/>
                  <a:gd name="connsiteX1" fmla="*/ 36950 w 152680"/>
                  <a:gd name="connsiteY1" fmla="*/ 48159 h 53361"/>
                  <a:gd name="connsiteX2" fmla="*/ 112457 w 152680"/>
                  <a:gd name="connsiteY2" fmla="*/ 48159 h 53361"/>
                  <a:gd name="connsiteX3" fmla="*/ 152623 w 152680"/>
                  <a:gd name="connsiteY3" fmla="*/ 5364 h 53361"/>
                  <a:gd name="connsiteX4" fmla="*/ 53215 w 152680"/>
                  <a:gd name="connsiteY4" fmla="*/ 5364 h 53361"/>
                  <a:gd name="connsiteX5" fmla="*/ 8 w 152680"/>
                  <a:gd name="connsiteY5" fmla="*/ 40593 h 53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680" h="53361">
                    <a:moveTo>
                      <a:pt x="8" y="40593"/>
                    </a:moveTo>
                    <a:cubicBezTo>
                      <a:pt x="-531" y="46913"/>
                      <a:pt x="25702" y="43589"/>
                      <a:pt x="36950" y="48159"/>
                    </a:cubicBezTo>
                    <a:cubicBezTo>
                      <a:pt x="48197" y="52729"/>
                      <a:pt x="102818" y="57122"/>
                      <a:pt x="112457" y="48159"/>
                    </a:cubicBezTo>
                    <a:cubicBezTo>
                      <a:pt x="122105" y="39196"/>
                      <a:pt x="154223" y="15514"/>
                      <a:pt x="152623" y="5364"/>
                    </a:cubicBezTo>
                    <a:cubicBezTo>
                      <a:pt x="151015" y="-4794"/>
                      <a:pt x="77511" y="1981"/>
                      <a:pt x="53215" y="5364"/>
                    </a:cubicBezTo>
                    <a:cubicBezTo>
                      <a:pt x="28927" y="8747"/>
                      <a:pt x="1616" y="21674"/>
                      <a:pt x="8" y="40593"/>
                    </a:cubicBezTo>
                    <a:close/>
                  </a:path>
                </a:pathLst>
              </a:custGeom>
              <a:solidFill>
                <a:srgbClr val="A7C234"/>
              </a:solidFill>
              <a:ln w="8415" cap="flat">
                <a:noFill/>
                <a:prstDash val="solid"/>
                <a:miter/>
              </a:ln>
            </p:spPr>
            <p:txBody>
              <a:bodyPr rtlCol="0" anchor="ctr"/>
              <a:lstStyle/>
              <a:p>
                <a:endParaRPr lang="en-US"/>
              </a:p>
            </p:txBody>
          </p:sp>
          <p:sp>
            <p:nvSpPr>
              <p:cNvPr id="1834" name="Freeform 1833">
                <a:extLst>
                  <a:ext uri="{FF2B5EF4-FFF2-40B4-BE49-F238E27FC236}">
                    <a16:creationId xmlns:a16="http://schemas.microsoft.com/office/drawing/2014/main" id="{0AA37DE1-18F5-512E-C44B-6D3EDBD8934A}"/>
                  </a:ext>
                </a:extLst>
              </p:cNvPr>
              <p:cNvSpPr/>
              <p:nvPr/>
            </p:nvSpPr>
            <p:spPr>
              <a:xfrm>
                <a:off x="2627902" y="1160481"/>
                <a:ext cx="280976" cy="74380"/>
              </a:xfrm>
              <a:custGeom>
                <a:avLst/>
                <a:gdLst>
                  <a:gd name="connsiteX0" fmla="*/ 1627 w 280976"/>
                  <a:gd name="connsiteY0" fmla="*/ 59287 h 74380"/>
                  <a:gd name="connsiteX1" fmla="*/ 75535 w 280976"/>
                  <a:gd name="connsiteY1" fmla="*/ 59287 h 74380"/>
                  <a:gd name="connsiteX2" fmla="*/ 252228 w 280976"/>
                  <a:gd name="connsiteY2" fmla="*/ 72854 h 74380"/>
                  <a:gd name="connsiteX3" fmla="*/ 277930 w 280976"/>
                  <a:gd name="connsiteY3" fmla="*/ 36969 h 74380"/>
                  <a:gd name="connsiteX4" fmla="*/ 152499 w 280976"/>
                  <a:gd name="connsiteY4" fmla="*/ 33080 h 74380"/>
                  <a:gd name="connsiteX5" fmla="*/ 67495 w 280976"/>
                  <a:gd name="connsiteY5" fmla="*/ 73 h 74380"/>
                  <a:gd name="connsiteX6" fmla="*/ 1627 w 280976"/>
                  <a:gd name="connsiteY6" fmla="*/ 59287 h 7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976" h="74380">
                    <a:moveTo>
                      <a:pt x="1627" y="59287"/>
                    </a:moveTo>
                    <a:cubicBezTo>
                      <a:pt x="6745" y="69277"/>
                      <a:pt x="62663" y="49130"/>
                      <a:pt x="75535" y="59287"/>
                    </a:cubicBezTo>
                    <a:cubicBezTo>
                      <a:pt x="88373" y="69437"/>
                      <a:pt x="231349" y="77962"/>
                      <a:pt x="252228" y="72854"/>
                    </a:cubicBezTo>
                    <a:cubicBezTo>
                      <a:pt x="273098" y="67745"/>
                      <a:pt x="287561" y="34966"/>
                      <a:pt x="277930" y="36969"/>
                    </a:cubicBezTo>
                    <a:cubicBezTo>
                      <a:pt x="268282" y="38988"/>
                      <a:pt x="171770" y="39434"/>
                      <a:pt x="152499" y="33080"/>
                    </a:cubicBezTo>
                    <a:cubicBezTo>
                      <a:pt x="133237" y="26726"/>
                      <a:pt x="94797" y="-1627"/>
                      <a:pt x="67495" y="73"/>
                    </a:cubicBezTo>
                    <a:cubicBezTo>
                      <a:pt x="40176" y="1765"/>
                      <a:pt x="-9621" y="37297"/>
                      <a:pt x="1627" y="59287"/>
                    </a:cubicBezTo>
                    <a:close/>
                  </a:path>
                </a:pathLst>
              </a:custGeom>
              <a:solidFill>
                <a:srgbClr val="A7C234"/>
              </a:solidFill>
              <a:ln w="8415" cap="flat">
                <a:noFill/>
                <a:prstDash val="solid"/>
                <a:miter/>
              </a:ln>
            </p:spPr>
            <p:txBody>
              <a:bodyPr rtlCol="0" anchor="ctr"/>
              <a:lstStyle/>
              <a:p>
                <a:endParaRPr lang="en-US"/>
              </a:p>
            </p:txBody>
          </p:sp>
          <p:sp>
            <p:nvSpPr>
              <p:cNvPr id="1835" name="Freeform 1834">
                <a:extLst>
                  <a:ext uri="{FF2B5EF4-FFF2-40B4-BE49-F238E27FC236}">
                    <a16:creationId xmlns:a16="http://schemas.microsoft.com/office/drawing/2014/main" id="{5E1B0AEE-AB8D-0223-C342-F76B844668F6}"/>
                  </a:ext>
                </a:extLst>
              </p:cNvPr>
              <p:cNvSpPr/>
              <p:nvPr/>
            </p:nvSpPr>
            <p:spPr>
              <a:xfrm>
                <a:off x="2314644" y="1239412"/>
                <a:ext cx="149448" cy="88618"/>
              </a:xfrm>
              <a:custGeom>
                <a:avLst/>
                <a:gdLst>
                  <a:gd name="connsiteX0" fmla="*/ 49 w 149448"/>
                  <a:gd name="connsiteY0" fmla="*/ 46329 h 88618"/>
                  <a:gd name="connsiteX1" fmla="*/ 40207 w 149448"/>
                  <a:gd name="connsiteY1" fmla="*/ 88618 h 88618"/>
                  <a:gd name="connsiteX2" fmla="*/ 91612 w 149448"/>
                  <a:gd name="connsiteY2" fmla="*/ 81852 h 88618"/>
                  <a:gd name="connsiteX3" fmla="*/ 149314 w 149448"/>
                  <a:gd name="connsiteY3" fmla="*/ 12488 h 88618"/>
                  <a:gd name="connsiteX4" fmla="*/ 74715 w 149448"/>
                  <a:gd name="connsiteY4" fmla="*/ 12488 h 88618"/>
                  <a:gd name="connsiteX5" fmla="*/ 48247 w 149448"/>
                  <a:gd name="connsiteY5" fmla="*/ 31878 h 88618"/>
                  <a:gd name="connsiteX6" fmla="*/ 49 w 149448"/>
                  <a:gd name="connsiteY6" fmla="*/ 46329 h 88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448" h="88618">
                    <a:moveTo>
                      <a:pt x="49" y="46329"/>
                    </a:moveTo>
                    <a:cubicBezTo>
                      <a:pt x="-1424" y="54820"/>
                      <a:pt x="30567" y="88618"/>
                      <a:pt x="40207" y="88618"/>
                    </a:cubicBezTo>
                    <a:cubicBezTo>
                      <a:pt x="49846" y="88618"/>
                      <a:pt x="81964" y="88618"/>
                      <a:pt x="91612" y="81852"/>
                    </a:cubicBezTo>
                    <a:cubicBezTo>
                      <a:pt x="101251" y="75086"/>
                      <a:pt x="152412" y="37862"/>
                      <a:pt x="149314" y="12488"/>
                    </a:cubicBezTo>
                    <a:cubicBezTo>
                      <a:pt x="146207" y="-12877"/>
                      <a:pt x="85129" y="7413"/>
                      <a:pt x="74715" y="12488"/>
                    </a:cubicBezTo>
                    <a:cubicBezTo>
                      <a:pt x="64301" y="17571"/>
                      <a:pt x="61085" y="24212"/>
                      <a:pt x="48247" y="31878"/>
                    </a:cubicBezTo>
                    <a:cubicBezTo>
                      <a:pt x="35391" y="39554"/>
                      <a:pt x="3265" y="27713"/>
                      <a:pt x="49" y="46329"/>
                    </a:cubicBezTo>
                    <a:close/>
                  </a:path>
                </a:pathLst>
              </a:custGeom>
              <a:solidFill>
                <a:srgbClr val="A7C234"/>
              </a:solidFill>
              <a:ln w="8415" cap="flat">
                <a:noFill/>
                <a:prstDash val="solid"/>
                <a:miter/>
              </a:ln>
            </p:spPr>
            <p:txBody>
              <a:bodyPr rtlCol="0" anchor="ctr"/>
              <a:lstStyle/>
              <a:p>
                <a:endParaRPr lang="en-US"/>
              </a:p>
            </p:txBody>
          </p:sp>
          <p:sp>
            <p:nvSpPr>
              <p:cNvPr id="1836" name="Freeform 1835">
                <a:extLst>
                  <a:ext uri="{FF2B5EF4-FFF2-40B4-BE49-F238E27FC236}">
                    <a16:creationId xmlns:a16="http://schemas.microsoft.com/office/drawing/2014/main" id="{32A9B798-E22C-2CB6-23D9-9ECCC7779CB5}"/>
                  </a:ext>
                </a:extLst>
              </p:cNvPr>
              <p:cNvSpPr/>
              <p:nvPr/>
            </p:nvSpPr>
            <p:spPr>
              <a:xfrm>
                <a:off x="2007130" y="3223733"/>
                <a:ext cx="85966" cy="42768"/>
              </a:xfrm>
              <a:custGeom>
                <a:avLst/>
                <a:gdLst>
                  <a:gd name="connsiteX0" fmla="*/ 74784 w 85966"/>
                  <a:gd name="connsiteY0" fmla="*/ 4586 h 42768"/>
                  <a:gd name="connsiteX1" fmla="*/ 79019 w 85966"/>
                  <a:gd name="connsiteY1" fmla="*/ 42567 h 42768"/>
                  <a:gd name="connsiteX2" fmla="*/ 203 w 85966"/>
                  <a:gd name="connsiteY2" fmla="*/ 20475 h 42768"/>
                  <a:gd name="connsiteX3" fmla="*/ 74784 w 85966"/>
                  <a:gd name="connsiteY3" fmla="*/ 4586 h 42768"/>
                </a:gdLst>
                <a:ahLst/>
                <a:cxnLst>
                  <a:cxn ang="0">
                    <a:pos x="connsiteX0" y="connsiteY0"/>
                  </a:cxn>
                  <a:cxn ang="0">
                    <a:pos x="connsiteX1" y="connsiteY1"/>
                  </a:cxn>
                  <a:cxn ang="0">
                    <a:pos x="connsiteX2" y="connsiteY2"/>
                  </a:cxn>
                  <a:cxn ang="0">
                    <a:pos x="connsiteX3" y="connsiteY3"/>
                  </a:cxn>
                </a:cxnLst>
                <a:rect l="l" t="t" r="r" b="b"/>
                <a:pathLst>
                  <a:path w="85966" h="42768">
                    <a:moveTo>
                      <a:pt x="74784" y="4586"/>
                    </a:moveTo>
                    <a:cubicBezTo>
                      <a:pt x="83607" y="10275"/>
                      <a:pt x="92582" y="45748"/>
                      <a:pt x="79019" y="42567"/>
                    </a:cubicBezTo>
                    <a:cubicBezTo>
                      <a:pt x="65465" y="39386"/>
                      <a:pt x="4446" y="39950"/>
                      <a:pt x="203" y="20475"/>
                    </a:cubicBezTo>
                    <a:cubicBezTo>
                      <a:pt x="-4040" y="1018"/>
                      <a:pt x="59530" y="-5235"/>
                      <a:pt x="74784" y="4586"/>
                    </a:cubicBezTo>
                    <a:close/>
                  </a:path>
                </a:pathLst>
              </a:custGeom>
              <a:solidFill>
                <a:srgbClr val="A7C234"/>
              </a:solidFill>
              <a:ln w="8415" cap="flat">
                <a:noFill/>
                <a:prstDash val="solid"/>
                <a:miter/>
              </a:ln>
            </p:spPr>
            <p:txBody>
              <a:bodyPr rtlCol="0" anchor="ctr"/>
              <a:lstStyle/>
              <a:p>
                <a:endParaRPr lang="en-US"/>
              </a:p>
            </p:txBody>
          </p:sp>
          <p:sp>
            <p:nvSpPr>
              <p:cNvPr id="1837" name="Freeform 1836">
                <a:extLst>
                  <a:ext uri="{FF2B5EF4-FFF2-40B4-BE49-F238E27FC236}">
                    <a16:creationId xmlns:a16="http://schemas.microsoft.com/office/drawing/2014/main" id="{67C14C8F-DB59-8A4E-40BB-5190FC0EF46A}"/>
                  </a:ext>
                </a:extLst>
              </p:cNvPr>
              <p:cNvSpPr/>
              <p:nvPr/>
            </p:nvSpPr>
            <p:spPr>
              <a:xfrm>
                <a:off x="2133976" y="3175756"/>
                <a:ext cx="217075" cy="89880"/>
              </a:xfrm>
              <a:custGeom>
                <a:avLst/>
                <a:gdLst>
                  <a:gd name="connsiteX0" fmla="*/ 135 w 217075"/>
                  <a:gd name="connsiteY0" fmla="*/ 54238 h 89880"/>
                  <a:gd name="connsiteX1" fmla="*/ 1634 w 217075"/>
                  <a:gd name="connsiteY1" fmla="*/ 58387 h 89880"/>
                  <a:gd name="connsiteX2" fmla="*/ 49166 w 217075"/>
                  <a:gd name="connsiteY2" fmla="*/ 80235 h 89880"/>
                  <a:gd name="connsiteX3" fmla="*/ 114285 w 217075"/>
                  <a:gd name="connsiteY3" fmla="*/ 88684 h 89880"/>
                  <a:gd name="connsiteX4" fmla="*/ 179724 w 217075"/>
                  <a:gd name="connsiteY4" fmla="*/ 68747 h 89880"/>
                  <a:gd name="connsiteX5" fmla="*/ 212178 w 217075"/>
                  <a:gd name="connsiteY5" fmla="*/ 53178 h 89880"/>
                  <a:gd name="connsiteX6" fmla="*/ 196898 w 217075"/>
                  <a:gd name="connsiteY6" fmla="*/ 13143 h 89880"/>
                  <a:gd name="connsiteX7" fmla="*/ 105698 w 217075"/>
                  <a:gd name="connsiteY7" fmla="*/ 1243 h 89880"/>
                  <a:gd name="connsiteX8" fmla="*/ 61457 w 217075"/>
                  <a:gd name="connsiteY8" fmla="*/ 15567 h 89880"/>
                  <a:gd name="connsiteX9" fmla="*/ 42709 w 217075"/>
                  <a:gd name="connsiteY9" fmla="*/ 43281 h 89880"/>
                  <a:gd name="connsiteX10" fmla="*/ 135 w 217075"/>
                  <a:gd name="connsiteY10" fmla="*/ 54238 h 89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7075" h="89880">
                    <a:moveTo>
                      <a:pt x="135" y="54238"/>
                    </a:moveTo>
                    <a:cubicBezTo>
                      <a:pt x="346" y="55484"/>
                      <a:pt x="834" y="56847"/>
                      <a:pt x="1634" y="58387"/>
                    </a:cubicBezTo>
                    <a:cubicBezTo>
                      <a:pt x="8066" y="70700"/>
                      <a:pt x="37506" y="76894"/>
                      <a:pt x="49166" y="80235"/>
                    </a:cubicBezTo>
                    <a:cubicBezTo>
                      <a:pt x="71282" y="86555"/>
                      <a:pt x="91251" y="92488"/>
                      <a:pt x="114285" y="88684"/>
                    </a:cubicBezTo>
                    <a:cubicBezTo>
                      <a:pt x="136805" y="84990"/>
                      <a:pt x="158509" y="77348"/>
                      <a:pt x="179724" y="68747"/>
                    </a:cubicBezTo>
                    <a:cubicBezTo>
                      <a:pt x="190104" y="64531"/>
                      <a:pt x="203843" y="61299"/>
                      <a:pt x="212178" y="53178"/>
                    </a:cubicBezTo>
                    <a:cubicBezTo>
                      <a:pt x="226187" y="39561"/>
                      <a:pt x="206672" y="20482"/>
                      <a:pt x="196898" y="13143"/>
                    </a:cubicBezTo>
                    <a:cubicBezTo>
                      <a:pt x="171650" y="-5834"/>
                      <a:pt x="134625" y="2548"/>
                      <a:pt x="105698" y="1243"/>
                    </a:cubicBezTo>
                    <a:cubicBezTo>
                      <a:pt x="90224" y="553"/>
                      <a:pt x="65928" y="-5186"/>
                      <a:pt x="61457" y="15567"/>
                    </a:cubicBezTo>
                    <a:cubicBezTo>
                      <a:pt x="58469" y="29420"/>
                      <a:pt x="60506" y="42793"/>
                      <a:pt x="42709" y="43281"/>
                    </a:cubicBezTo>
                    <a:cubicBezTo>
                      <a:pt x="36108" y="43449"/>
                      <a:pt x="-2567" y="38787"/>
                      <a:pt x="135" y="54238"/>
                    </a:cubicBezTo>
                    <a:close/>
                  </a:path>
                </a:pathLst>
              </a:custGeom>
              <a:solidFill>
                <a:srgbClr val="A7C234"/>
              </a:solidFill>
              <a:ln w="8415" cap="flat">
                <a:noFill/>
                <a:prstDash val="solid"/>
                <a:miter/>
              </a:ln>
            </p:spPr>
            <p:txBody>
              <a:bodyPr rtlCol="0" anchor="ctr"/>
              <a:lstStyle/>
              <a:p>
                <a:endParaRPr lang="en-US"/>
              </a:p>
            </p:txBody>
          </p:sp>
          <p:sp>
            <p:nvSpPr>
              <p:cNvPr id="1838" name="Freeform 1837">
                <a:extLst>
                  <a:ext uri="{FF2B5EF4-FFF2-40B4-BE49-F238E27FC236}">
                    <a16:creationId xmlns:a16="http://schemas.microsoft.com/office/drawing/2014/main" id="{2B4A2409-662C-2488-6D62-1DA3CD9D77A7}"/>
                  </a:ext>
                </a:extLst>
              </p:cNvPr>
              <p:cNvSpPr/>
              <p:nvPr/>
            </p:nvSpPr>
            <p:spPr>
              <a:xfrm>
                <a:off x="1838361" y="3054481"/>
                <a:ext cx="336886" cy="131692"/>
              </a:xfrm>
              <a:custGeom>
                <a:avLst/>
                <a:gdLst>
                  <a:gd name="connsiteX0" fmla="*/ 331209 w 336886"/>
                  <a:gd name="connsiteY0" fmla="*/ 121188 h 131692"/>
                  <a:gd name="connsiteX1" fmla="*/ 314287 w 336886"/>
                  <a:gd name="connsiteY1" fmla="*/ 128434 h 131692"/>
                  <a:gd name="connsiteX2" fmla="*/ 259650 w 336886"/>
                  <a:gd name="connsiteY2" fmla="*/ 130093 h 131692"/>
                  <a:gd name="connsiteX3" fmla="*/ 221454 w 336886"/>
                  <a:gd name="connsiteY3" fmla="*/ 122047 h 131692"/>
                  <a:gd name="connsiteX4" fmla="*/ 187678 w 336886"/>
                  <a:gd name="connsiteY4" fmla="*/ 96134 h 131692"/>
                  <a:gd name="connsiteX5" fmla="*/ 120740 w 336886"/>
                  <a:gd name="connsiteY5" fmla="*/ 42811 h 131692"/>
                  <a:gd name="connsiteX6" fmla="*/ 64722 w 336886"/>
                  <a:gd name="connsiteY6" fmla="*/ 33697 h 131692"/>
                  <a:gd name="connsiteX7" fmla="*/ 25684 w 336886"/>
                  <a:gd name="connsiteY7" fmla="*/ 54257 h 131692"/>
                  <a:gd name="connsiteX8" fmla="*/ 293 w 336886"/>
                  <a:gd name="connsiteY8" fmla="*/ 34656 h 131692"/>
                  <a:gd name="connsiteX9" fmla="*/ 73385 w 336886"/>
                  <a:gd name="connsiteY9" fmla="*/ 1868 h 131692"/>
                  <a:gd name="connsiteX10" fmla="*/ 142696 w 336886"/>
                  <a:gd name="connsiteY10" fmla="*/ 1590 h 131692"/>
                  <a:gd name="connsiteX11" fmla="*/ 209423 w 336886"/>
                  <a:gd name="connsiteY11" fmla="*/ 27680 h 131692"/>
                  <a:gd name="connsiteX12" fmla="*/ 284266 w 336886"/>
                  <a:gd name="connsiteY12" fmla="*/ 63481 h 131692"/>
                  <a:gd name="connsiteX13" fmla="*/ 327404 w 336886"/>
                  <a:gd name="connsiteY13" fmla="*/ 90058 h 131692"/>
                  <a:gd name="connsiteX14" fmla="*/ 331209 w 336886"/>
                  <a:gd name="connsiteY14" fmla="*/ 121188 h 131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886" h="131692">
                    <a:moveTo>
                      <a:pt x="331209" y="121188"/>
                    </a:moveTo>
                    <a:cubicBezTo>
                      <a:pt x="327337" y="124664"/>
                      <a:pt x="321578" y="127214"/>
                      <a:pt x="314287" y="128434"/>
                    </a:cubicBezTo>
                    <a:cubicBezTo>
                      <a:pt x="296877" y="131372"/>
                      <a:pt x="277178" y="133164"/>
                      <a:pt x="259650" y="130093"/>
                    </a:cubicBezTo>
                    <a:cubicBezTo>
                      <a:pt x="246845" y="127854"/>
                      <a:pt x="234023" y="125523"/>
                      <a:pt x="221454" y="122047"/>
                    </a:cubicBezTo>
                    <a:cubicBezTo>
                      <a:pt x="205938" y="117738"/>
                      <a:pt x="198058" y="108346"/>
                      <a:pt x="187678" y="96134"/>
                    </a:cubicBezTo>
                    <a:cubicBezTo>
                      <a:pt x="170301" y="75684"/>
                      <a:pt x="143008" y="56857"/>
                      <a:pt x="120740" y="42811"/>
                    </a:cubicBezTo>
                    <a:cubicBezTo>
                      <a:pt x="105923" y="33495"/>
                      <a:pt x="81661" y="28605"/>
                      <a:pt x="64722" y="33697"/>
                    </a:cubicBezTo>
                    <a:cubicBezTo>
                      <a:pt x="50073" y="38090"/>
                      <a:pt x="42757" y="57287"/>
                      <a:pt x="25684" y="54257"/>
                    </a:cubicBezTo>
                    <a:cubicBezTo>
                      <a:pt x="16205" y="52591"/>
                      <a:pt x="2179" y="45799"/>
                      <a:pt x="293" y="34656"/>
                    </a:cubicBezTo>
                    <a:cubicBezTo>
                      <a:pt x="-4792" y="4586"/>
                      <a:pt x="57734" y="3004"/>
                      <a:pt x="73385" y="1868"/>
                    </a:cubicBezTo>
                    <a:cubicBezTo>
                      <a:pt x="96444" y="202"/>
                      <a:pt x="119663" y="-1204"/>
                      <a:pt x="142696" y="1590"/>
                    </a:cubicBezTo>
                    <a:cubicBezTo>
                      <a:pt x="166791" y="4511"/>
                      <a:pt x="188292" y="15805"/>
                      <a:pt x="209423" y="27680"/>
                    </a:cubicBezTo>
                    <a:cubicBezTo>
                      <a:pt x="233627" y="41288"/>
                      <a:pt x="259557" y="51009"/>
                      <a:pt x="284266" y="63481"/>
                    </a:cubicBezTo>
                    <a:cubicBezTo>
                      <a:pt x="299007" y="70920"/>
                      <a:pt x="315517" y="77830"/>
                      <a:pt x="327404" y="90058"/>
                    </a:cubicBezTo>
                    <a:cubicBezTo>
                      <a:pt x="339207" y="102236"/>
                      <a:pt x="339417" y="113808"/>
                      <a:pt x="331209" y="121188"/>
                    </a:cubicBezTo>
                    <a:close/>
                  </a:path>
                </a:pathLst>
              </a:custGeom>
              <a:solidFill>
                <a:srgbClr val="A7C234"/>
              </a:solidFill>
              <a:ln w="8415" cap="flat">
                <a:noFill/>
                <a:prstDash val="solid"/>
                <a:miter/>
              </a:ln>
            </p:spPr>
            <p:txBody>
              <a:bodyPr rtlCol="0" anchor="ctr"/>
              <a:lstStyle/>
              <a:p>
                <a:endParaRPr lang="en-US"/>
              </a:p>
            </p:txBody>
          </p:sp>
          <p:sp>
            <p:nvSpPr>
              <p:cNvPr id="1839" name="Freeform 1838">
                <a:extLst>
                  <a:ext uri="{FF2B5EF4-FFF2-40B4-BE49-F238E27FC236}">
                    <a16:creationId xmlns:a16="http://schemas.microsoft.com/office/drawing/2014/main" id="{F714EC0C-2887-68FF-6287-3DF7C0BAAFC2}"/>
                  </a:ext>
                </a:extLst>
              </p:cNvPr>
              <p:cNvSpPr/>
              <p:nvPr/>
            </p:nvSpPr>
            <p:spPr>
              <a:xfrm>
                <a:off x="2145153" y="3086246"/>
                <a:ext cx="49442" cy="32865"/>
              </a:xfrm>
              <a:custGeom>
                <a:avLst/>
                <a:gdLst>
                  <a:gd name="connsiteX0" fmla="*/ 1173 w 49442"/>
                  <a:gd name="connsiteY0" fmla="*/ 29611 h 32865"/>
                  <a:gd name="connsiteX1" fmla="*/ 48621 w 49442"/>
                  <a:gd name="connsiteY1" fmla="*/ 25134 h 32865"/>
                  <a:gd name="connsiteX2" fmla="*/ 45237 w 49442"/>
                  <a:gd name="connsiteY2" fmla="*/ 1048 h 32865"/>
                  <a:gd name="connsiteX3" fmla="*/ 1173 w 49442"/>
                  <a:gd name="connsiteY3" fmla="*/ 29611 h 32865"/>
                </a:gdLst>
                <a:ahLst/>
                <a:cxnLst>
                  <a:cxn ang="0">
                    <a:pos x="connsiteX0" y="connsiteY0"/>
                  </a:cxn>
                  <a:cxn ang="0">
                    <a:pos x="connsiteX1" y="connsiteY1"/>
                  </a:cxn>
                  <a:cxn ang="0">
                    <a:pos x="connsiteX2" y="connsiteY2"/>
                  </a:cxn>
                  <a:cxn ang="0">
                    <a:pos x="connsiteX3" y="connsiteY3"/>
                  </a:cxn>
                </a:cxnLst>
                <a:rect l="l" t="t" r="r" b="b"/>
                <a:pathLst>
                  <a:path w="49442" h="32865">
                    <a:moveTo>
                      <a:pt x="1173" y="29611"/>
                    </a:moveTo>
                    <a:cubicBezTo>
                      <a:pt x="3909" y="34838"/>
                      <a:pt x="46937" y="34063"/>
                      <a:pt x="48621" y="25134"/>
                    </a:cubicBezTo>
                    <a:cubicBezTo>
                      <a:pt x="50322" y="16222"/>
                      <a:pt x="49471" y="6409"/>
                      <a:pt x="45237" y="1048"/>
                    </a:cubicBezTo>
                    <a:cubicBezTo>
                      <a:pt x="41002" y="-4313"/>
                      <a:pt x="-8147" y="11761"/>
                      <a:pt x="1173" y="29611"/>
                    </a:cubicBezTo>
                    <a:close/>
                  </a:path>
                </a:pathLst>
              </a:custGeom>
              <a:solidFill>
                <a:srgbClr val="A7C234"/>
              </a:solidFill>
              <a:ln w="8415" cap="flat">
                <a:noFill/>
                <a:prstDash val="solid"/>
                <a:miter/>
              </a:ln>
            </p:spPr>
            <p:txBody>
              <a:bodyPr rtlCol="0" anchor="ctr"/>
              <a:lstStyle/>
              <a:p>
                <a:endParaRPr lang="en-US"/>
              </a:p>
            </p:txBody>
          </p:sp>
          <p:sp>
            <p:nvSpPr>
              <p:cNvPr id="1840" name="Freeform 1839">
                <a:extLst>
                  <a:ext uri="{FF2B5EF4-FFF2-40B4-BE49-F238E27FC236}">
                    <a16:creationId xmlns:a16="http://schemas.microsoft.com/office/drawing/2014/main" id="{3E87780D-D664-5DF2-7330-0181D25FB420}"/>
                  </a:ext>
                </a:extLst>
              </p:cNvPr>
              <p:cNvSpPr/>
              <p:nvPr/>
            </p:nvSpPr>
            <p:spPr>
              <a:xfrm>
                <a:off x="2032795" y="2899512"/>
                <a:ext cx="89843" cy="116276"/>
              </a:xfrm>
              <a:custGeom>
                <a:avLst/>
                <a:gdLst>
                  <a:gd name="connsiteX0" fmla="*/ 43234 w 89843"/>
                  <a:gd name="connsiteY0" fmla="*/ 116256 h 116276"/>
                  <a:gd name="connsiteX1" fmla="*/ 4988 w 89843"/>
                  <a:gd name="connsiteY1" fmla="*/ 69944 h 116276"/>
                  <a:gd name="connsiteX2" fmla="*/ 20798 w 89843"/>
                  <a:gd name="connsiteY2" fmla="*/ 52800 h 116276"/>
                  <a:gd name="connsiteX3" fmla="*/ 6882 w 89843"/>
                  <a:gd name="connsiteY3" fmla="*/ 34151 h 116276"/>
                  <a:gd name="connsiteX4" fmla="*/ 25605 w 89843"/>
                  <a:gd name="connsiteY4" fmla="*/ 3702 h 116276"/>
                  <a:gd name="connsiteX5" fmla="*/ 72776 w 89843"/>
                  <a:gd name="connsiteY5" fmla="*/ 2760 h 116276"/>
                  <a:gd name="connsiteX6" fmla="*/ 85235 w 89843"/>
                  <a:gd name="connsiteY6" fmla="*/ 47978 h 116276"/>
                  <a:gd name="connsiteX7" fmla="*/ 51661 w 89843"/>
                  <a:gd name="connsiteY7" fmla="*/ 60131 h 116276"/>
                  <a:gd name="connsiteX8" fmla="*/ 43234 w 89843"/>
                  <a:gd name="connsiteY8" fmla="*/ 116256 h 116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843" h="116276">
                    <a:moveTo>
                      <a:pt x="43234" y="116256"/>
                    </a:moveTo>
                    <a:cubicBezTo>
                      <a:pt x="22137" y="117005"/>
                      <a:pt x="-13070" y="96816"/>
                      <a:pt x="4988" y="69944"/>
                    </a:cubicBezTo>
                    <a:cubicBezTo>
                      <a:pt x="7993" y="65466"/>
                      <a:pt x="20344" y="58338"/>
                      <a:pt x="20798" y="52800"/>
                    </a:cubicBezTo>
                    <a:cubicBezTo>
                      <a:pt x="21278" y="46876"/>
                      <a:pt x="9450" y="38165"/>
                      <a:pt x="6882" y="34151"/>
                    </a:cubicBezTo>
                    <a:cubicBezTo>
                      <a:pt x="-5468" y="14828"/>
                      <a:pt x="3085" y="3854"/>
                      <a:pt x="25605" y="3702"/>
                    </a:cubicBezTo>
                    <a:cubicBezTo>
                      <a:pt x="40557" y="3601"/>
                      <a:pt x="58405" y="-3914"/>
                      <a:pt x="72776" y="2760"/>
                    </a:cubicBezTo>
                    <a:cubicBezTo>
                      <a:pt x="86431" y="9130"/>
                      <a:pt x="95936" y="34555"/>
                      <a:pt x="85235" y="47978"/>
                    </a:cubicBezTo>
                    <a:cubicBezTo>
                      <a:pt x="77398" y="57791"/>
                      <a:pt x="56856" y="47305"/>
                      <a:pt x="51661" y="60131"/>
                    </a:cubicBezTo>
                    <a:cubicBezTo>
                      <a:pt x="49119" y="66409"/>
                      <a:pt x="54515" y="115861"/>
                      <a:pt x="43234" y="116256"/>
                    </a:cubicBezTo>
                    <a:close/>
                  </a:path>
                </a:pathLst>
              </a:custGeom>
              <a:solidFill>
                <a:srgbClr val="A7C234"/>
              </a:solidFill>
              <a:ln w="8415" cap="flat">
                <a:noFill/>
                <a:prstDash val="solid"/>
                <a:miter/>
              </a:ln>
            </p:spPr>
            <p:txBody>
              <a:bodyPr rtlCol="0" anchor="ctr"/>
              <a:lstStyle/>
              <a:p>
                <a:endParaRPr lang="en-US"/>
              </a:p>
            </p:txBody>
          </p:sp>
          <p:sp>
            <p:nvSpPr>
              <p:cNvPr id="1841" name="Freeform 1840">
                <a:extLst>
                  <a:ext uri="{FF2B5EF4-FFF2-40B4-BE49-F238E27FC236}">
                    <a16:creationId xmlns:a16="http://schemas.microsoft.com/office/drawing/2014/main" id="{AB9AEA27-B8E7-C17F-1B0C-7FE4E9F4C60B}"/>
                  </a:ext>
                </a:extLst>
              </p:cNvPr>
              <p:cNvSpPr/>
              <p:nvPr/>
            </p:nvSpPr>
            <p:spPr>
              <a:xfrm>
                <a:off x="2133734" y="2995909"/>
                <a:ext cx="26994" cy="34249"/>
              </a:xfrm>
              <a:custGeom>
                <a:avLst/>
                <a:gdLst>
                  <a:gd name="connsiteX0" fmla="*/ 3273 w 26994"/>
                  <a:gd name="connsiteY0" fmla="*/ 3027 h 34249"/>
                  <a:gd name="connsiteX1" fmla="*/ 11414 w 26994"/>
                  <a:gd name="connsiteY1" fmla="*/ 34250 h 34249"/>
                  <a:gd name="connsiteX2" fmla="*/ 24446 w 26994"/>
                  <a:gd name="connsiteY2" fmla="*/ 3027 h 34249"/>
                  <a:gd name="connsiteX3" fmla="*/ 3273 w 26994"/>
                  <a:gd name="connsiteY3" fmla="*/ 3027 h 34249"/>
                </a:gdLst>
                <a:ahLst/>
                <a:cxnLst>
                  <a:cxn ang="0">
                    <a:pos x="connsiteX0" y="connsiteY0"/>
                  </a:cxn>
                  <a:cxn ang="0">
                    <a:pos x="connsiteX1" y="connsiteY1"/>
                  </a:cxn>
                  <a:cxn ang="0">
                    <a:pos x="connsiteX2" y="connsiteY2"/>
                  </a:cxn>
                  <a:cxn ang="0">
                    <a:pos x="connsiteX3" y="connsiteY3"/>
                  </a:cxn>
                </a:cxnLst>
                <a:rect l="l" t="t" r="r" b="b"/>
                <a:pathLst>
                  <a:path w="26994" h="34249">
                    <a:moveTo>
                      <a:pt x="3273" y="3027"/>
                    </a:moveTo>
                    <a:cubicBezTo>
                      <a:pt x="-3993" y="6073"/>
                      <a:pt x="1774" y="34250"/>
                      <a:pt x="11414" y="34250"/>
                    </a:cubicBezTo>
                    <a:cubicBezTo>
                      <a:pt x="21062" y="34250"/>
                      <a:pt x="32073" y="7470"/>
                      <a:pt x="24446" y="3027"/>
                    </a:cubicBezTo>
                    <a:cubicBezTo>
                      <a:pt x="16835" y="-1451"/>
                      <a:pt x="11742" y="-542"/>
                      <a:pt x="3273" y="3027"/>
                    </a:cubicBezTo>
                    <a:close/>
                  </a:path>
                </a:pathLst>
              </a:custGeom>
              <a:solidFill>
                <a:srgbClr val="A7C234"/>
              </a:solidFill>
              <a:ln w="8415" cap="flat">
                <a:noFill/>
                <a:prstDash val="solid"/>
                <a:miter/>
              </a:ln>
            </p:spPr>
            <p:txBody>
              <a:bodyPr rtlCol="0" anchor="ctr"/>
              <a:lstStyle/>
              <a:p>
                <a:endParaRPr lang="en-US"/>
              </a:p>
            </p:txBody>
          </p:sp>
          <p:sp>
            <p:nvSpPr>
              <p:cNvPr id="1842" name="Freeform 1841">
                <a:extLst>
                  <a:ext uri="{FF2B5EF4-FFF2-40B4-BE49-F238E27FC236}">
                    <a16:creationId xmlns:a16="http://schemas.microsoft.com/office/drawing/2014/main" id="{6C97946A-00E9-E90B-CFD5-10B2E6C9E359}"/>
                  </a:ext>
                </a:extLst>
              </p:cNvPr>
              <p:cNvSpPr/>
              <p:nvPr/>
            </p:nvSpPr>
            <p:spPr>
              <a:xfrm>
                <a:off x="260896" y="1319402"/>
                <a:ext cx="2809648" cy="2412344"/>
              </a:xfrm>
              <a:custGeom>
                <a:avLst/>
                <a:gdLst>
                  <a:gd name="connsiteX0" fmla="*/ 668979 w 2809648"/>
                  <a:gd name="connsiteY0" fmla="*/ 426948 h 2412344"/>
                  <a:gd name="connsiteX1" fmla="*/ 663566 w 2809648"/>
                  <a:gd name="connsiteY1" fmla="*/ 419828 h 2412344"/>
                  <a:gd name="connsiteX2" fmla="*/ 436597 w 2809648"/>
                  <a:gd name="connsiteY2" fmla="*/ 382310 h 2412344"/>
                  <a:gd name="connsiteX3" fmla="*/ 380115 w 2809648"/>
                  <a:gd name="connsiteY3" fmla="*/ 387520 h 2412344"/>
                  <a:gd name="connsiteX4" fmla="*/ 289900 w 2809648"/>
                  <a:gd name="connsiteY4" fmla="*/ 405664 h 2412344"/>
                  <a:gd name="connsiteX5" fmla="*/ 255467 w 2809648"/>
                  <a:gd name="connsiteY5" fmla="*/ 471350 h 2412344"/>
                  <a:gd name="connsiteX6" fmla="*/ 184051 w 2809648"/>
                  <a:gd name="connsiteY6" fmla="*/ 472621 h 2412344"/>
                  <a:gd name="connsiteX7" fmla="*/ 86200 w 2809648"/>
                  <a:gd name="connsiteY7" fmla="*/ 506504 h 2412344"/>
                  <a:gd name="connsiteX8" fmla="*/ 0 w 2809648"/>
                  <a:gd name="connsiteY8" fmla="*/ 503499 h 2412344"/>
                  <a:gd name="connsiteX9" fmla="*/ 86915 w 2809648"/>
                  <a:gd name="connsiteY9" fmla="*/ 413315 h 2412344"/>
                  <a:gd name="connsiteX10" fmla="*/ 192099 w 2809648"/>
                  <a:gd name="connsiteY10" fmla="*/ 282161 h 2412344"/>
                  <a:gd name="connsiteX11" fmla="*/ 270326 w 2809648"/>
                  <a:gd name="connsiteY11" fmla="*/ 165736 h 2412344"/>
                  <a:gd name="connsiteX12" fmla="*/ 353419 w 2809648"/>
                  <a:gd name="connsiteY12" fmla="*/ 174203 h 2412344"/>
                  <a:gd name="connsiteX13" fmla="*/ 392289 w 2809648"/>
                  <a:gd name="connsiteY13" fmla="*/ 143148 h 2412344"/>
                  <a:gd name="connsiteX14" fmla="*/ 376209 w 2809648"/>
                  <a:gd name="connsiteY14" fmla="*/ 102196 h 2412344"/>
                  <a:gd name="connsiteX15" fmla="*/ 467586 w 2809648"/>
                  <a:gd name="connsiteY15" fmla="*/ 81788 h 2412344"/>
                  <a:gd name="connsiteX16" fmla="*/ 586678 w 2809648"/>
                  <a:gd name="connsiteY16" fmla="*/ 45372 h 2412344"/>
                  <a:gd name="connsiteX17" fmla="*/ 770644 w 2809648"/>
                  <a:gd name="connsiteY17" fmla="*/ 17028 h 2412344"/>
                  <a:gd name="connsiteX18" fmla="*/ 1104010 w 2809648"/>
                  <a:gd name="connsiteY18" fmla="*/ 85710 h 2412344"/>
                  <a:gd name="connsiteX19" fmla="*/ 1200489 w 2809648"/>
                  <a:gd name="connsiteY19" fmla="*/ 76949 h 2412344"/>
                  <a:gd name="connsiteX20" fmla="*/ 1313612 w 2809648"/>
                  <a:gd name="connsiteY20" fmla="*/ 54184 h 2412344"/>
                  <a:gd name="connsiteX21" fmla="*/ 1607679 w 2809648"/>
                  <a:gd name="connsiteY21" fmla="*/ 96684 h 2412344"/>
                  <a:gd name="connsiteX22" fmla="*/ 1641699 w 2809648"/>
                  <a:gd name="connsiteY22" fmla="*/ 130002 h 2412344"/>
                  <a:gd name="connsiteX23" fmla="*/ 1688212 w 2809648"/>
                  <a:gd name="connsiteY23" fmla="*/ 124961 h 2412344"/>
                  <a:gd name="connsiteX24" fmla="*/ 1726897 w 2809648"/>
                  <a:gd name="connsiteY24" fmla="*/ 138620 h 2412344"/>
                  <a:gd name="connsiteX25" fmla="*/ 1780852 w 2809648"/>
                  <a:gd name="connsiteY25" fmla="*/ 117698 h 2412344"/>
                  <a:gd name="connsiteX26" fmla="*/ 1888831 w 2809648"/>
                  <a:gd name="connsiteY26" fmla="*/ 108971 h 2412344"/>
                  <a:gd name="connsiteX27" fmla="*/ 1971933 w 2809648"/>
                  <a:gd name="connsiteY27" fmla="*/ 117101 h 2412344"/>
                  <a:gd name="connsiteX28" fmla="*/ 2050724 w 2809648"/>
                  <a:gd name="connsiteY28" fmla="*/ 132199 h 2412344"/>
                  <a:gd name="connsiteX29" fmla="*/ 2031318 w 2809648"/>
                  <a:gd name="connsiteY29" fmla="*/ 96171 h 2412344"/>
                  <a:gd name="connsiteX30" fmla="*/ 2033297 w 2809648"/>
                  <a:gd name="connsiteY30" fmla="*/ 72884 h 2412344"/>
                  <a:gd name="connsiteX31" fmla="*/ 2100335 w 2809648"/>
                  <a:gd name="connsiteY31" fmla="*/ 61160 h 2412344"/>
                  <a:gd name="connsiteX32" fmla="*/ 2087059 w 2809648"/>
                  <a:gd name="connsiteY32" fmla="*/ 108003 h 2412344"/>
                  <a:gd name="connsiteX33" fmla="*/ 2134937 w 2809648"/>
                  <a:gd name="connsiteY33" fmla="*/ 83841 h 2412344"/>
                  <a:gd name="connsiteX34" fmla="*/ 2126417 w 2809648"/>
                  <a:gd name="connsiteY34" fmla="*/ 29727 h 2412344"/>
                  <a:gd name="connsiteX35" fmla="*/ 2222256 w 2809648"/>
                  <a:gd name="connsiteY35" fmla="*/ 4303 h 2412344"/>
                  <a:gd name="connsiteX36" fmla="*/ 2240028 w 2809648"/>
                  <a:gd name="connsiteY36" fmla="*/ 76940 h 2412344"/>
                  <a:gd name="connsiteX37" fmla="*/ 2264257 w 2809648"/>
                  <a:gd name="connsiteY37" fmla="*/ 126484 h 2412344"/>
                  <a:gd name="connsiteX38" fmla="*/ 2344867 w 2809648"/>
                  <a:gd name="connsiteY38" fmla="*/ 73439 h 2412344"/>
                  <a:gd name="connsiteX39" fmla="*/ 2409986 w 2809648"/>
                  <a:gd name="connsiteY39" fmla="*/ 65402 h 2412344"/>
                  <a:gd name="connsiteX40" fmla="*/ 2435890 w 2809648"/>
                  <a:gd name="connsiteY40" fmla="*/ 102070 h 2412344"/>
                  <a:gd name="connsiteX41" fmla="*/ 2369971 w 2809648"/>
                  <a:gd name="connsiteY41" fmla="*/ 169178 h 2412344"/>
                  <a:gd name="connsiteX42" fmla="*/ 2263314 w 2809648"/>
                  <a:gd name="connsiteY42" fmla="*/ 176803 h 2412344"/>
                  <a:gd name="connsiteX43" fmla="*/ 2245685 w 2809648"/>
                  <a:gd name="connsiteY43" fmla="*/ 193290 h 2412344"/>
                  <a:gd name="connsiteX44" fmla="*/ 2325015 w 2809648"/>
                  <a:gd name="connsiteY44" fmla="*/ 220692 h 2412344"/>
                  <a:gd name="connsiteX45" fmla="*/ 2324030 w 2809648"/>
                  <a:gd name="connsiteY45" fmla="*/ 264236 h 2412344"/>
                  <a:gd name="connsiteX46" fmla="*/ 2275547 w 2809648"/>
                  <a:gd name="connsiteY46" fmla="*/ 257587 h 2412344"/>
                  <a:gd name="connsiteX47" fmla="*/ 2190231 w 2809648"/>
                  <a:gd name="connsiteY47" fmla="*/ 268099 h 2412344"/>
                  <a:gd name="connsiteX48" fmla="*/ 2214502 w 2809648"/>
                  <a:gd name="connsiteY48" fmla="*/ 195175 h 2412344"/>
                  <a:gd name="connsiteX49" fmla="*/ 2187065 w 2809648"/>
                  <a:gd name="connsiteY49" fmla="*/ 221003 h 2412344"/>
                  <a:gd name="connsiteX50" fmla="*/ 2112442 w 2809648"/>
                  <a:gd name="connsiteY50" fmla="*/ 241740 h 2412344"/>
                  <a:gd name="connsiteX51" fmla="*/ 2064842 w 2809648"/>
                  <a:gd name="connsiteY51" fmla="*/ 279797 h 2412344"/>
                  <a:gd name="connsiteX52" fmla="*/ 1866261 w 2809648"/>
                  <a:gd name="connsiteY52" fmla="*/ 409839 h 2412344"/>
                  <a:gd name="connsiteX53" fmla="*/ 1901030 w 2809648"/>
                  <a:gd name="connsiteY53" fmla="*/ 484378 h 2412344"/>
                  <a:gd name="connsiteX54" fmla="*/ 1977144 w 2809648"/>
                  <a:gd name="connsiteY54" fmla="*/ 502514 h 2412344"/>
                  <a:gd name="connsiteX55" fmla="*/ 2016822 w 2809648"/>
                  <a:gd name="connsiteY55" fmla="*/ 535639 h 2412344"/>
                  <a:gd name="connsiteX56" fmla="*/ 2057796 w 2809648"/>
                  <a:gd name="connsiteY56" fmla="*/ 544804 h 2412344"/>
                  <a:gd name="connsiteX57" fmla="*/ 2067073 w 2809648"/>
                  <a:gd name="connsiteY57" fmla="*/ 614740 h 2412344"/>
                  <a:gd name="connsiteX58" fmla="*/ 2088852 w 2809648"/>
                  <a:gd name="connsiteY58" fmla="*/ 688581 h 2412344"/>
                  <a:gd name="connsiteX59" fmla="*/ 2134280 w 2809648"/>
                  <a:gd name="connsiteY59" fmla="*/ 608167 h 2412344"/>
                  <a:gd name="connsiteX60" fmla="*/ 2273880 w 2809648"/>
                  <a:gd name="connsiteY60" fmla="*/ 486979 h 2412344"/>
                  <a:gd name="connsiteX61" fmla="*/ 2288410 w 2809648"/>
                  <a:gd name="connsiteY61" fmla="*/ 400598 h 2412344"/>
                  <a:gd name="connsiteX62" fmla="*/ 2342450 w 2809648"/>
                  <a:gd name="connsiteY62" fmla="*/ 343791 h 2412344"/>
                  <a:gd name="connsiteX63" fmla="*/ 2540022 w 2809648"/>
                  <a:gd name="connsiteY63" fmla="*/ 372254 h 2412344"/>
                  <a:gd name="connsiteX64" fmla="*/ 2566002 w 2809648"/>
                  <a:gd name="connsiteY64" fmla="*/ 432073 h 2412344"/>
                  <a:gd name="connsiteX65" fmla="*/ 2625337 w 2809648"/>
                  <a:gd name="connsiteY65" fmla="*/ 383581 h 2412344"/>
                  <a:gd name="connsiteX66" fmla="*/ 2686188 w 2809648"/>
                  <a:gd name="connsiteY66" fmla="*/ 470341 h 2412344"/>
                  <a:gd name="connsiteX67" fmla="*/ 2805305 w 2809648"/>
                  <a:gd name="connsiteY67" fmla="*/ 611391 h 2412344"/>
                  <a:gd name="connsiteX68" fmla="*/ 2738813 w 2809648"/>
                  <a:gd name="connsiteY68" fmla="*/ 690340 h 2412344"/>
                  <a:gd name="connsiteX69" fmla="*/ 2750970 w 2809648"/>
                  <a:gd name="connsiteY69" fmla="*/ 734835 h 2412344"/>
                  <a:gd name="connsiteX70" fmla="*/ 2808883 w 2809648"/>
                  <a:gd name="connsiteY70" fmla="*/ 781644 h 2412344"/>
                  <a:gd name="connsiteX71" fmla="*/ 2755718 w 2809648"/>
                  <a:gd name="connsiteY71" fmla="*/ 837163 h 2412344"/>
                  <a:gd name="connsiteX72" fmla="*/ 2665949 w 2809648"/>
                  <a:gd name="connsiteY72" fmla="*/ 828411 h 2412344"/>
                  <a:gd name="connsiteX73" fmla="*/ 2651848 w 2809648"/>
                  <a:gd name="connsiteY73" fmla="*/ 783874 h 2412344"/>
                  <a:gd name="connsiteX74" fmla="*/ 2711124 w 2809648"/>
                  <a:gd name="connsiteY74" fmla="*/ 703898 h 2412344"/>
                  <a:gd name="connsiteX75" fmla="*/ 2596031 w 2809648"/>
                  <a:gd name="connsiteY75" fmla="*/ 732058 h 2412344"/>
                  <a:gd name="connsiteX76" fmla="*/ 2432455 w 2809648"/>
                  <a:gd name="connsiteY76" fmla="*/ 745127 h 2412344"/>
                  <a:gd name="connsiteX77" fmla="*/ 2477967 w 2809648"/>
                  <a:gd name="connsiteY77" fmla="*/ 803845 h 2412344"/>
                  <a:gd name="connsiteX78" fmla="*/ 2461449 w 2809648"/>
                  <a:gd name="connsiteY78" fmla="*/ 848769 h 2412344"/>
                  <a:gd name="connsiteX79" fmla="*/ 2505362 w 2809648"/>
                  <a:gd name="connsiteY79" fmla="*/ 884444 h 2412344"/>
                  <a:gd name="connsiteX80" fmla="*/ 2540965 w 2809648"/>
                  <a:gd name="connsiteY80" fmla="*/ 883283 h 2412344"/>
                  <a:gd name="connsiteX81" fmla="*/ 2463672 w 2809648"/>
                  <a:gd name="connsiteY81" fmla="*/ 942463 h 2412344"/>
                  <a:gd name="connsiteX82" fmla="*/ 2366469 w 2809648"/>
                  <a:gd name="connsiteY82" fmla="*/ 971388 h 2412344"/>
                  <a:gd name="connsiteX83" fmla="*/ 2409388 w 2809648"/>
                  <a:gd name="connsiteY83" fmla="*/ 927474 h 2412344"/>
                  <a:gd name="connsiteX84" fmla="*/ 2370830 w 2809648"/>
                  <a:gd name="connsiteY84" fmla="*/ 921911 h 2412344"/>
                  <a:gd name="connsiteX85" fmla="*/ 2220572 w 2809648"/>
                  <a:gd name="connsiteY85" fmla="*/ 1048309 h 2412344"/>
                  <a:gd name="connsiteX86" fmla="*/ 2094299 w 2809648"/>
                  <a:gd name="connsiteY86" fmla="*/ 1093890 h 2412344"/>
                  <a:gd name="connsiteX87" fmla="*/ 1963556 w 2809648"/>
                  <a:gd name="connsiteY87" fmla="*/ 1269740 h 2412344"/>
                  <a:gd name="connsiteX88" fmla="*/ 1832190 w 2809648"/>
                  <a:gd name="connsiteY88" fmla="*/ 1372153 h 2412344"/>
                  <a:gd name="connsiteX89" fmla="*/ 1744837 w 2809648"/>
                  <a:gd name="connsiteY89" fmla="*/ 1472041 h 2412344"/>
                  <a:gd name="connsiteX90" fmla="*/ 1757633 w 2809648"/>
                  <a:gd name="connsiteY90" fmla="*/ 1538290 h 2412344"/>
                  <a:gd name="connsiteX91" fmla="*/ 1728925 w 2809648"/>
                  <a:gd name="connsiteY91" fmla="*/ 1674762 h 2412344"/>
                  <a:gd name="connsiteX92" fmla="*/ 1681410 w 2809648"/>
                  <a:gd name="connsiteY92" fmla="*/ 1584889 h 2412344"/>
                  <a:gd name="connsiteX93" fmla="*/ 1648964 w 2809648"/>
                  <a:gd name="connsiteY93" fmla="*/ 1492197 h 2412344"/>
                  <a:gd name="connsiteX94" fmla="*/ 1546617 w 2809648"/>
                  <a:gd name="connsiteY94" fmla="*/ 1464205 h 2412344"/>
                  <a:gd name="connsiteX95" fmla="*/ 1470840 w 2809648"/>
                  <a:gd name="connsiteY95" fmla="*/ 1515668 h 2412344"/>
                  <a:gd name="connsiteX96" fmla="*/ 1355596 w 2809648"/>
                  <a:gd name="connsiteY96" fmla="*/ 1494654 h 2412344"/>
                  <a:gd name="connsiteX97" fmla="*/ 1238558 w 2809648"/>
                  <a:gd name="connsiteY97" fmla="*/ 1555257 h 2412344"/>
                  <a:gd name="connsiteX98" fmla="*/ 1188164 w 2809648"/>
                  <a:gd name="connsiteY98" fmla="*/ 1673820 h 2412344"/>
                  <a:gd name="connsiteX99" fmla="*/ 1208748 w 2809648"/>
                  <a:gd name="connsiteY99" fmla="*/ 1888812 h 2412344"/>
                  <a:gd name="connsiteX100" fmla="*/ 1370076 w 2809648"/>
                  <a:gd name="connsiteY100" fmla="*/ 1867999 h 2412344"/>
                  <a:gd name="connsiteX101" fmla="*/ 1420328 w 2809648"/>
                  <a:gd name="connsiteY101" fmla="*/ 1799696 h 2412344"/>
                  <a:gd name="connsiteX102" fmla="*/ 1504633 w 2809648"/>
                  <a:gd name="connsiteY102" fmla="*/ 1801127 h 2412344"/>
                  <a:gd name="connsiteX103" fmla="*/ 1455501 w 2809648"/>
                  <a:gd name="connsiteY103" fmla="*/ 1920901 h 2412344"/>
                  <a:gd name="connsiteX104" fmla="*/ 1478291 w 2809648"/>
                  <a:gd name="connsiteY104" fmla="*/ 2012003 h 2412344"/>
                  <a:gd name="connsiteX105" fmla="*/ 1577152 w 2809648"/>
                  <a:gd name="connsiteY105" fmla="*/ 2016144 h 2412344"/>
                  <a:gd name="connsiteX106" fmla="*/ 1577152 w 2809648"/>
                  <a:gd name="connsiteY106" fmla="*/ 2157295 h 2412344"/>
                  <a:gd name="connsiteX107" fmla="*/ 1604740 w 2809648"/>
                  <a:gd name="connsiteY107" fmla="*/ 2251620 h 2412344"/>
                  <a:gd name="connsiteX108" fmla="*/ 1684466 w 2809648"/>
                  <a:gd name="connsiteY108" fmla="*/ 2259119 h 2412344"/>
                  <a:gd name="connsiteX109" fmla="*/ 1709284 w 2809648"/>
                  <a:gd name="connsiteY109" fmla="*/ 2288886 h 2412344"/>
                  <a:gd name="connsiteX110" fmla="*/ 1781248 w 2809648"/>
                  <a:gd name="connsiteY110" fmla="*/ 2385635 h 2412344"/>
                  <a:gd name="connsiteX111" fmla="*/ 1724169 w 2809648"/>
                  <a:gd name="connsiteY111" fmla="*/ 2405480 h 2412344"/>
                  <a:gd name="connsiteX112" fmla="*/ 1538468 w 2809648"/>
                  <a:gd name="connsiteY112" fmla="*/ 2286353 h 2412344"/>
                  <a:gd name="connsiteX113" fmla="*/ 1467591 w 2809648"/>
                  <a:gd name="connsiteY113" fmla="*/ 2186566 h 2412344"/>
                  <a:gd name="connsiteX114" fmla="*/ 1429967 w 2809648"/>
                  <a:gd name="connsiteY114" fmla="*/ 2119575 h 2412344"/>
                  <a:gd name="connsiteX115" fmla="*/ 1367281 w 2809648"/>
                  <a:gd name="connsiteY115" fmla="*/ 2110343 h 2412344"/>
                  <a:gd name="connsiteX116" fmla="*/ 1292018 w 2809648"/>
                  <a:gd name="connsiteY116" fmla="*/ 2078278 h 2412344"/>
                  <a:gd name="connsiteX117" fmla="*/ 1253131 w 2809648"/>
                  <a:gd name="connsiteY117" fmla="*/ 2012946 h 2412344"/>
                  <a:gd name="connsiteX118" fmla="*/ 1185798 w 2809648"/>
                  <a:gd name="connsiteY118" fmla="*/ 2038345 h 2412344"/>
                  <a:gd name="connsiteX119" fmla="*/ 1109533 w 2809648"/>
                  <a:gd name="connsiteY119" fmla="*/ 2029281 h 2412344"/>
                  <a:gd name="connsiteX120" fmla="*/ 949139 w 2809648"/>
                  <a:gd name="connsiteY120" fmla="*/ 1923872 h 2412344"/>
                  <a:gd name="connsiteX121" fmla="*/ 897683 w 2809648"/>
                  <a:gd name="connsiteY121" fmla="*/ 1774188 h 2412344"/>
                  <a:gd name="connsiteX122" fmla="*/ 817831 w 2809648"/>
                  <a:gd name="connsiteY122" fmla="*/ 1654270 h 2412344"/>
                  <a:gd name="connsiteX123" fmla="*/ 758993 w 2809648"/>
                  <a:gd name="connsiteY123" fmla="*/ 1534436 h 2412344"/>
                  <a:gd name="connsiteX124" fmla="*/ 741372 w 2809648"/>
                  <a:gd name="connsiteY124" fmla="*/ 1446313 h 2412344"/>
                  <a:gd name="connsiteX125" fmla="*/ 708287 w 2809648"/>
                  <a:gd name="connsiteY125" fmla="*/ 1476593 h 2412344"/>
                  <a:gd name="connsiteX126" fmla="*/ 745295 w 2809648"/>
                  <a:gd name="connsiteY126" fmla="*/ 1572636 h 2412344"/>
                  <a:gd name="connsiteX127" fmla="*/ 759144 w 2809648"/>
                  <a:gd name="connsiteY127" fmla="*/ 1656416 h 2412344"/>
                  <a:gd name="connsiteX128" fmla="*/ 757621 w 2809648"/>
                  <a:gd name="connsiteY128" fmla="*/ 1736030 h 2412344"/>
                  <a:gd name="connsiteX129" fmla="*/ 687231 w 2809648"/>
                  <a:gd name="connsiteY129" fmla="*/ 1580462 h 2412344"/>
                  <a:gd name="connsiteX130" fmla="*/ 582704 w 2809648"/>
                  <a:gd name="connsiteY130" fmla="*/ 1422345 h 2412344"/>
                  <a:gd name="connsiteX131" fmla="*/ 566414 w 2809648"/>
                  <a:gd name="connsiteY131" fmla="*/ 1096053 h 2412344"/>
                  <a:gd name="connsiteX132" fmla="*/ 691230 w 2809648"/>
                  <a:gd name="connsiteY132" fmla="*/ 898296 h 2412344"/>
                  <a:gd name="connsiteX133" fmla="*/ 711932 w 2809648"/>
                  <a:gd name="connsiteY133" fmla="*/ 831348 h 2412344"/>
                  <a:gd name="connsiteX134" fmla="*/ 772900 w 2809648"/>
                  <a:gd name="connsiteY134" fmla="*/ 810426 h 2412344"/>
                  <a:gd name="connsiteX135" fmla="*/ 775552 w 2809648"/>
                  <a:gd name="connsiteY135" fmla="*/ 815652 h 2412344"/>
                  <a:gd name="connsiteX136" fmla="*/ 799049 w 2809648"/>
                  <a:gd name="connsiteY136" fmla="*/ 745573 h 2412344"/>
                  <a:gd name="connsiteX137" fmla="*/ 759043 w 2809648"/>
                  <a:gd name="connsiteY137" fmla="*/ 781484 h 2412344"/>
                  <a:gd name="connsiteX138" fmla="*/ 714390 w 2809648"/>
                  <a:gd name="connsiteY138" fmla="*/ 725704 h 2412344"/>
                  <a:gd name="connsiteX139" fmla="*/ 730495 w 2809648"/>
                  <a:gd name="connsiteY139" fmla="*/ 627112 h 2412344"/>
                  <a:gd name="connsiteX140" fmla="*/ 720081 w 2809648"/>
                  <a:gd name="connsiteY140" fmla="*/ 556999 h 2412344"/>
                  <a:gd name="connsiteX141" fmla="*/ 668979 w 2809648"/>
                  <a:gd name="connsiteY141" fmla="*/ 426948 h 241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2809648" h="2412344">
                    <a:moveTo>
                      <a:pt x="668979" y="426948"/>
                    </a:moveTo>
                    <a:cubicBezTo>
                      <a:pt x="667220" y="424541"/>
                      <a:pt x="665427" y="422160"/>
                      <a:pt x="663566" y="419828"/>
                    </a:cubicBezTo>
                    <a:cubicBezTo>
                      <a:pt x="594937" y="333389"/>
                      <a:pt x="523697" y="357080"/>
                      <a:pt x="436597" y="382310"/>
                    </a:cubicBezTo>
                    <a:cubicBezTo>
                      <a:pt x="417511" y="387840"/>
                      <a:pt x="399647" y="389338"/>
                      <a:pt x="380115" y="387520"/>
                    </a:cubicBezTo>
                    <a:cubicBezTo>
                      <a:pt x="350835" y="384785"/>
                      <a:pt x="315661" y="390230"/>
                      <a:pt x="289900" y="405664"/>
                    </a:cubicBezTo>
                    <a:cubicBezTo>
                      <a:pt x="266774" y="419509"/>
                      <a:pt x="269325" y="450858"/>
                      <a:pt x="255467" y="471350"/>
                    </a:cubicBezTo>
                    <a:cubicBezTo>
                      <a:pt x="234067" y="503003"/>
                      <a:pt x="210637" y="485127"/>
                      <a:pt x="184051" y="472621"/>
                    </a:cubicBezTo>
                    <a:cubicBezTo>
                      <a:pt x="146630" y="455040"/>
                      <a:pt x="117720" y="492171"/>
                      <a:pt x="86200" y="506504"/>
                    </a:cubicBezTo>
                    <a:cubicBezTo>
                      <a:pt x="56802" y="519876"/>
                      <a:pt x="320" y="546025"/>
                      <a:pt x="0" y="503499"/>
                    </a:cubicBezTo>
                    <a:cubicBezTo>
                      <a:pt x="-177" y="480086"/>
                      <a:pt x="87648" y="432494"/>
                      <a:pt x="86915" y="413315"/>
                    </a:cubicBezTo>
                    <a:cubicBezTo>
                      <a:pt x="85316" y="371757"/>
                      <a:pt x="137201" y="336772"/>
                      <a:pt x="192099" y="282161"/>
                    </a:cubicBezTo>
                    <a:cubicBezTo>
                      <a:pt x="232779" y="241698"/>
                      <a:pt x="191333" y="170020"/>
                      <a:pt x="270326" y="165736"/>
                    </a:cubicBezTo>
                    <a:cubicBezTo>
                      <a:pt x="287770" y="164794"/>
                      <a:pt x="342694" y="175616"/>
                      <a:pt x="353419" y="174203"/>
                    </a:cubicBezTo>
                    <a:cubicBezTo>
                      <a:pt x="364145" y="172789"/>
                      <a:pt x="391767" y="155991"/>
                      <a:pt x="392289" y="143148"/>
                    </a:cubicBezTo>
                    <a:cubicBezTo>
                      <a:pt x="392743" y="132089"/>
                      <a:pt x="370846" y="116335"/>
                      <a:pt x="376209" y="102196"/>
                    </a:cubicBezTo>
                    <a:cubicBezTo>
                      <a:pt x="384367" y="80904"/>
                      <a:pt x="450084" y="85365"/>
                      <a:pt x="467586" y="81788"/>
                    </a:cubicBezTo>
                    <a:cubicBezTo>
                      <a:pt x="508232" y="73515"/>
                      <a:pt x="546933" y="57121"/>
                      <a:pt x="586678" y="45372"/>
                    </a:cubicBezTo>
                    <a:cubicBezTo>
                      <a:pt x="645963" y="27867"/>
                      <a:pt x="708590" y="11195"/>
                      <a:pt x="770644" y="17028"/>
                    </a:cubicBezTo>
                    <a:cubicBezTo>
                      <a:pt x="881789" y="27463"/>
                      <a:pt x="997883" y="48469"/>
                      <a:pt x="1104010" y="85710"/>
                    </a:cubicBezTo>
                    <a:cubicBezTo>
                      <a:pt x="1118979" y="90970"/>
                      <a:pt x="1180520" y="85710"/>
                      <a:pt x="1200489" y="76949"/>
                    </a:cubicBezTo>
                    <a:cubicBezTo>
                      <a:pt x="1220441" y="68188"/>
                      <a:pt x="1300276" y="55943"/>
                      <a:pt x="1313612" y="54184"/>
                    </a:cubicBezTo>
                    <a:cubicBezTo>
                      <a:pt x="1403179" y="42385"/>
                      <a:pt x="1531405" y="35551"/>
                      <a:pt x="1607679" y="96684"/>
                    </a:cubicBezTo>
                    <a:cubicBezTo>
                      <a:pt x="1619625" y="106261"/>
                      <a:pt x="1627025" y="124389"/>
                      <a:pt x="1641699" y="130002"/>
                    </a:cubicBezTo>
                    <a:cubicBezTo>
                      <a:pt x="1658082" y="136281"/>
                      <a:pt x="1671914" y="125601"/>
                      <a:pt x="1688212" y="124961"/>
                    </a:cubicBezTo>
                    <a:cubicBezTo>
                      <a:pt x="1706456" y="124263"/>
                      <a:pt x="1711280" y="132611"/>
                      <a:pt x="1726897" y="138620"/>
                    </a:cubicBezTo>
                    <a:cubicBezTo>
                      <a:pt x="1753862" y="148989"/>
                      <a:pt x="1760201" y="130533"/>
                      <a:pt x="1780852" y="117698"/>
                    </a:cubicBezTo>
                    <a:cubicBezTo>
                      <a:pt x="1814148" y="97012"/>
                      <a:pt x="1852529" y="104469"/>
                      <a:pt x="1888831" y="108971"/>
                    </a:cubicBezTo>
                    <a:cubicBezTo>
                      <a:pt x="1915241" y="112253"/>
                      <a:pt x="1944732" y="111992"/>
                      <a:pt x="1971933" y="117101"/>
                    </a:cubicBezTo>
                    <a:cubicBezTo>
                      <a:pt x="1991304" y="120745"/>
                      <a:pt x="2033634" y="148046"/>
                      <a:pt x="2050724" y="132199"/>
                    </a:cubicBezTo>
                    <a:cubicBezTo>
                      <a:pt x="2065945" y="118086"/>
                      <a:pt x="2040461" y="110629"/>
                      <a:pt x="2031318" y="96171"/>
                    </a:cubicBezTo>
                    <a:cubicBezTo>
                      <a:pt x="2021586" y="80778"/>
                      <a:pt x="2018758" y="85306"/>
                      <a:pt x="2033297" y="72884"/>
                    </a:cubicBezTo>
                    <a:cubicBezTo>
                      <a:pt x="2040478" y="66749"/>
                      <a:pt x="2092203" y="52702"/>
                      <a:pt x="2100335" y="61160"/>
                    </a:cubicBezTo>
                    <a:cubicBezTo>
                      <a:pt x="2117981" y="79516"/>
                      <a:pt x="2098458" y="93923"/>
                      <a:pt x="2087059" y="108003"/>
                    </a:cubicBezTo>
                    <a:cubicBezTo>
                      <a:pt x="2096101" y="96852"/>
                      <a:pt x="2127638" y="100580"/>
                      <a:pt x="2134937" y="83841"/>
                    </a:cubicBezTo>
                    <a:cubicBezTo>
                      <a:pt x="2143389" y="64417"/>
                      <a:pt x="2115245" y="52702"/>
                      <a:pt x="2126417" y="29727"/>
                    </a:cubicBezTo>
                    <a:cubicBezTo>
                      <a:pt x="2135366" y="11465"/>
                      <a:pt x="2207868" y="-9104"/>
                      <a:pt x="2222256" y="4303"/>
                    </a:cubicBezTo>
                    <a:cubicBezTo>
                      <a:pt x="2241206" y="21942"/>
                      <a:pt x="2193994" y="82974"/>
                      <a:pt x="2240028" y="76940"/>
                    </a:cubicBezTo>
                    <a:cubicBezTo>
                      <a:pt x="2282239" y="71428"/>
                      <a:pt x="2264863" y="96280"/>
                      <a:pt x="2264257" y="126484"/>
                    </a:cubicBezTo>
                    <a:cubicBezTo>
                      <a:pt x="2296013" y="118153"/>
                      <a:pt x="2313574" y="83328"/>
                      <a:pt x="2344867" y="73439"/>
                    </a:cubicBezTo>
                    <a:cubicBezTo>
                      <a:pt x="2364752" y="67153"/>
                      <a:pt x="2389267" y="63879"/>
                      <a:pt x="2409986" y="65402"/>
                    </a:cubicBezTo>
                    <a:cubicBezTo>
                      <a:pt x="2425703" y="66555"/>
                      <a:pt x="2436126" y="86829"/>
                      <a:pt x="2435890" y="102070"/>
                    </a:cubicBezTo>
                    <a:cubicBezTo>
                      <a:pt x="2435427" y="130802"/>
                      <a:pt x="2393527" y="162168"/>
                      <a:pt x="2369971" y="169178"/>
                    </a:cubicBezTo>
                    <a:cubicBezTo>
                      <a:pt x="2335665" y="179404"/>
                      <a:pt x="2296610" y="159281"/>
                      <a:pt x="2263314" y="176803"/>
                    </a:cubicBezTo>
                    <a:cubicBezTo>
                      <a:pt x="2256806" y="180237"/>
                      <a:pt x="2248733" y="185421"/>
                      <a:pt x="2245685" y="193290"/>
                    </a:cubicBezTo>
                    <a:cubicBezTo>
                      <a:pt x="2269123" y="200973"/>
                      <a:pt x="2307967" y="198726"/>
                      <a:pt x="2325015" y="220692"/>
                    </a:cubicBezTo>
                    <a:cubicBezTo>
                      <a:pt x="2333476" y="231574"/>
                      <a:pt x="2334133" y="254145"/>
                      <a:pt x="2324030" y="264236"/>
                    </a:cubicBezTo>
                    <a:cubicBezTo>
                      <a:pt x="2306140" y="282094"/>
                      <a:pt x="2295390" y="259422"/>
                      <a:pt x="2275547" y="257587"/>
                    </a:cubicBezTo>
                    <a:cubicBezTo>
                      <a:pt x="2264038" y="256510"/>
                      <a:pt x="2195585" y="284636"/>
                      <a:pt x="2190231" y="268099"/>
                    </a:cubicBezTo>
                    <a:cubicBezTo>
                      <a:pt x="2180516" y="238054"/>
                      <a:pt x="2233032" y="225699"/>
                      <a:pt x="2214502" y="195175"/>
                    </a:cubicBezTo>
                    <a:cubicBezTo>
                      <a:pt x="2201563" y="198592"/>
                      <a:pt x="2196941" y="211746"/>
                      <a:pt x="2187065" y="221003"/>
                    </a:cubicBezTo>
                    <a:cubicBezTo>
                      <a:pt x="2165084" y="241622"/>
                      <a:pt x="2139020" y="236741"/>
                      <a:pt x="2112442" y="241740"/>
                    </a:cubicBezTo>
                    <a:cubicBezTo>
                      <a:pt x="2089930" y="245973"/>
                      <a:pt x="2081259" y="265902"/>
                      <a:pt x="2064842" y="279797"/>
                    </a:cubicBezTo>
                    <a:cubicBezTo>
                      <a:pt x="2010642" y="325705"/>
                      <a:pt x="1882972" y="321800"/>
                      <a:pt x="1866261" y="409839"/>
                    </a:cubicBezTo>
                    <a:cubicBezTo>
                      <a:pt x="1862026" y="432158"/>
                      <a:pt x="1883536" y="472966"/>
                      <a:pt x="1901030" y="484378"/>
                    </a:cubicBezTo>
                    <a:cubicBezTo>
                      <a:pt x="1923003" y="498736"/>
                      <a:pt x="1954363" y="487635"/>
                      <a:pt x="1977144" y="502514"/>
                    </a:cubicBezTo>
                    <a:cubicBezTo>
                      <a:pt x="1991456" y="511856"/>
                      <a:pt x="2001811" y="527543"/>
                      <a:pt x="2016822" y="535639"/>
                    </a:cubicBezTo>
                    <a:cubicBezTo>
                      <a:pt x="2031462" y="543533"/>
                      <a:pt x="2042734" y="540369"/>
                      <a:pt x="2057796" y="544804"/>
                    </a:cubicBezTo>
                    <a:cubicBezTo>
                      <a:pt x="2092674" y="555080"/>
                      <a:pt x="2080577" y="589164"/>
                      <a:pt x="2067073" y="614740"/>
                    </a:cubicBezTo>
                    <a:cubicBezTo>
                      <a:pt x="2056945" y="634071"/>
                      <a:pt x="2063630" y="686048"/>
                      <a:pt x="2088852" y="688581"/>
                    </a:cubicBezTo>
                    <a:cubicBezTo>
                      <a:pt x="2128841" y="692604"/>
                      <a:pt x="2126391" y="635166"/>
                      <a:pt x="2134280" y="608167"/>
                    </a:cubicBezTo>
                    <a:cubicBezTo>
                      <a:pt x="2153980" y="540832"/>
                      <a:pt x="2247234" y="545839"/>
                      <a:pt x="2273880" y="486979"/>
                    </a:cubicBezTo>
                    <a:cubicBezTo>
                      <a:pt x="2286087" y="460031"/>
                      <a:pt x="2274679" y="427706"/>
                      <a:pt x="2288410" y="400598"/>
                    </a:cubicBezTo>
                    <a:cubicBezTo>
                      <a:pt x="2297839" y="381991"/>
                      <a:pt x="2327440" y="358552"/>
                      <a:pt x="2342450" y="343791"/>
                    </a:cubicBezTo>
                    <a:cubicBezTo>
                      <a:pt x="2398325" y="288810"/>
                      <a:pt x="2516727" y="270977"/>
                      <a:pt x="2540022" y="372254"/>
                    </a:cubicBezTo>
                    <a:cubicBezTo>
                      <a:pt x="2544382" y="391164"/>
                      <a:pt x="2544037" y="425854"/>
                      <a:pt x="2566002" y="432073"/>
                    </a:cubicBezTo>
                    <a:cubicBezTo>
                      <a:pt x="2595468" y="440414"/>
                      <a:pt x="2608508" y="399959"/>
                      <a:pt x="2625337" y="383581"/>
                    </a:cubicBezTo>
                    <a:cubicBezTo>
                      <a:pt x="2689017" y="321624"/>
                      <a:pt x="2684420" y="440372"/>
                      <a:pt x="2686188" y="470341"/>
                    </a:cubicBezTo>
                    <a:cubicBezTo>
                      <a:pt x="2691702" y="564632"/>
                      <a:pt x="2772893" y="549635"/>
                      <a:pt x="2805305" y="611391"/>
                    </a:cubicBezTo>
                    <a:cubicBezTo>
                      <a:pt x="2825518" y="649885"/>
                      <a:pt x="2766941" y="654732"/>
                      <a:pt x="2738813" y="690340"/>
                    </a:cubicBezTo>
                    <a:cubicBezTo>
                      <a:pt x="2730403" y="700995"/>
                      <a:pt x="2749421" y="731704"/>
                      <a:pt x="2750970" y="734835"/>
                    </a:cubicBezTo>
                    <a:cubicBezTo>
                      <a:pt x="2759776" y="752668"/>
                      <a:pt x="2803419" y="760133"/>
                      <a:pt x="2808883" y="781644"/>
                    </a:cubicBezTo>
                    <a:cubicBezTo>
                      <a:pt x="2815559" y="807935"/>
                      <a:pt x="2777001" y="834529"/>
                      <a:pt x="2755718" y="837163"/>
                    </a:cubicBezTo>
                    <a:cubicBezTo>
                      <a:pt x="2727482" y="840656"/>
                      <a:pt x="2676018" y="830178"/>
                      <a:pt x="2665949" y="828411"/>
                    </a:cubicBezTo>
                    <a:cubicBezTo>
                      <a:pt x="2625758" y="821333"/>
                      <a:pt x="2622610" y="814003"/>
                      <a:pt x="2651848" y="783874"/>
                    </a:cubicBezTo>
                    <a:cubicBezTo>
                      <a:pt x="2661866" y="773565"/>
                      <a:pt x="2719476" y="717246"/>
                      <a:pt x="2711124" y="703898"/>
                    </a:cubicBezTo>
                    <a:cubicBezTo>
                      <a:pt x="2702672" y="690399"/>
                      <a:pt x="2613963" y="732049"/>
                      <a:pt x="2596031" y="732058"/>
                    </a:cubicBezTo>
                    <a:cubicBezTo>
                      <a:pt x="2553643" y="732083"/>
                      <a:pt x="2465785" y="705825"/>
                      <a:pt x="2432455" y="745127"/>
                    </a:cubicBezTo>
                    <a:cubicBezTo>
                      <a:pt x="2400296" y="783058"/>
                      <a:pt x="2528480" y="737334"/>
                      <a:pt x="2477967" y="803845"/>
                    </a:cubicBezTo>
                    <a:cubicBezTo>
                      <a:pt x="2467612" y="817479"/>
                      <a:pt x="2455472" y="831054"/>
                      <a:pt x="2461449" y="848769"/>
                    </a:cubicBezTo>
                    <a:cubicBezTo>
                      <a:pt x="2465095" y="859567"/>
                      <a:pt x="2494510" y="884444"/>
                      <a:pt x="2505362" y="884444"/>
                    </a:cubicBezTo>
                    <a:cubicBezTo>
                      <a:pt x="2516188" y="884444"/>
                      <a:pt x="2530963" y="875203"/>
                      <a:pt x="2540965" y="883283"/>
                    </a:cubicBezTo>
                    <a:cubicBezTo>
                      <a:pt x="2579404" y="914287"/>
                      <a:pt x="2478295" y="934535"/>
                      <a:pt x="2463672" y="942463"/>
                    </a:cubicBezTo>
                    <a:cubicBezTo>
                      <a:pt x="2447895" y="951005"/>
                      <a:pt x="2381673" y="1000423"/>
                      <a:pt x="2366469" y="971388"/>
                    </a:cubicBezTo>
                    <a:cubicBezTo>
                      <a:pt x="2351054" y="941891"/>
                      <a:pt x="2400708" y="943431"/>
                      <a:pt x="2409388" y="927474"/>
                    </a:cubicBezTo>
                    <a:cubicBezTo>
                      <a:pt x="2427227" y="894678"/>
                      <a:pt x="2383407" y="915221"/>
                      <a:pt x="2370830" y="921911"/>
                    </a:cubicBezTo>
                    <a:cubicBezTo>
                      <a:pt x="2317438" y="950357"/>
                      <a:pt x="2270630" y="1014503"/>
                      <a:pt x="2220572" y="1048309"/>
                    </a:cubicBezTo>
                    <a:cubicBezTo>
                      <a:pt x="2179640" y="1075947"/>
                      <a:pt x="2134633" y="1066521"/>
                      <a:pt x="2094299" y="1093890"/>
                    </a:cubicBezTo>
                    <a:cubicBezTo>
                      <a:pt x="2028801" y="1138351"/>
                      <a:pt x="1996339" y="1198087"/>
                      <a:pt x="1963556" y="1269740"/>
                    </a:cubicBezTo>
                    <a:cubicBezTo>
                      <a:pt x="1937921" y="1325731"/>
                      <a:pt x="1870108" y="1329038"/>
                      <a:pt x="1832190" y="1372153"/>
                    </a:cubicBezTo>
                    <a:cubicBezTo>
                      <a:pt x="1810225" y="1397114"/>
                      <a:pt x="1745325" y="1455377"/>
                      <a:pt x="1744837" y="1472041"/>
                    </a:cubicBezTo>
                    <a:cubicBezTo>
                      <a:pt x="1744231" y="1493577"/>
                      <a:pt x="1755958" y="1516476"/>
                      <a:pt x="1757633" y="1538290"/>
                    </a:cubicBezTo>
                    <a:cubicBezTo>
                      <a:pt x="1759730" y="1565667"/>
                      <a:pt x="1779017" y="1678356"/>
                      <a:pt x="1728925" y="1674762"/>
                    </a:cubicBezTo>
                    <a:cubicBezTo>
                      <a:pt x="1695149" y="1672355"/>
                      <a:pt x="1682732" y="1612266"/>
                      <a:pt x="1681410" y="1584889"/>
                    </a:cubicBezTo>
                    <a:cubicBezTo>
                      <a:pt x="1679533" y="1545680"/>
                      <a:pt x="1685821" y="1515391"/>
                      <a:pt x="1648964" y="1492197"/>
                    </a:cubicBezTo>
                    <a:cubicBezTo>
                      <a:pt x="1620382" y="1474220"/>
                      <a:pt x="1580579" y="1458828"/>
                      <a:pt x="1546617" y="1464205"/>
                    </a:cubicBezTo>
                    <a:cubicBezTo>
                      <a:pt x="1514778" y="1469204"/>
                      <a:pt x="1501914" y="1508465"/>
                      <a:pt x="1470840" y="1515668"/>
                    </a:cubicBezTo>
                    <a:cubicBezTo>
                      <a:pt x="1431306" y="1524842"/>
                      <a:pt x="1395560" y="1487198"/>
                      <a:pt x="1355596" y="1494654"/>
                    </a:cubicBezTo>
                    <a:cubicBezTo>
                      <a:pt x="1312147" y="1502733"/>
                      <a:pt x="1278320" y="1537289"/>
                      <a:pt x="1238558" y="1555257"/>
                    </a:cubicBezTo>
                    <a:cubicBezTo>
                      <a:pt x="1211450" y="1567494"/>
                      <a:pt x="1196322" y="1647528"/>
                      <a:pt x="1188164" y="1673820"/>
                    </a:cubicBezTo>
                    <a:cubicBezTo>
                      <a:pt x="1164894" y="1748721"/>
                      <a:pt x="1149867" y="1833115"/>
                      <a:pt x="1208748" y="1888812"/>
                    </a:cubicBezTo>
                    <a:cubicBezTo>
                      <a:pt x="1230317" y="1909229"/>
                      <a:pt x="1323916" y="1915549"/>
                      <a:pt x="1370076" y="1867999"/>
                    </a:cubicBezTo>
                    <a:cubicBezTo>
                      <a:pt x="1388193" y="1849316"/>
                      <a:pt x="1387907" y="1806774"/>
                      <a:pt x="1420328" y="1799696"/>
                    </a:cubicBezTo>
                    <a:cubicBezTo>
                      <a:pt x="1449499" y="1793300"/>
                      <a:pt x="1507268" y="1769559"/>
                      <a:pt x="1504633" y="1801127"/>
                    </a:cubicBezTo>
                    <a:cubicBezTo>
                      <a:pt x="1501215" y="1841868"/>
                      <a:pt x="1470630" y="1884116"/>
                      <a:pt x="1455501" y="1920901"/>
                    </a:cubicBezTo>
                    <a:cubicBezTo>
                      <a:pt x="1447091" y="1941377"/>
                      <a:pt x="1415074" y="2042191"/>
                      <a:pt x="1478291" y="2012003"/>
                    </a:cubicBezTo>
                    <a:cubicBezTo>
                      <a:pt x="1499363" y="2001921"/>
                      <a:pt x="1565366" y="1999859"/>
                      <a:pt x="1577152" y="2016144"/>
                    </a:cubicBezTo>
                    <a:cubicBezTo>
                      <a:pt x="1588938" y="2032462"/>
                      <a:pt x="1589082" y="2123994"/>
                      <a:pt x="1577152" y="2157295"/>
                    </a:cubicBezTo>
                    <a:cubicBezTo>
                      <a:pt x="1565223" y="2190597"/>
                      <a:pt x="1585992" y="2235361"/>
                      <a:pt x="1604740" y="2251620"/>
                    </a:cubicBezTo>
                    <a:cubicBezTo>
                      <a:pt x="1649520" y="2290468"/>
                      <a:pt x="1659572" y="2250568"/>
                      <a:pt x="1684466" y="2259119"/>
                    </a:cubicBezTo>
                    <a:cubicBezTo>
                      <a:pt x="1694594" y="2262595"/>
                      <a:pt x="1722106" y="2273148"/>
                      <a:pt x="1709284" y="2288886"/>
                    </a:cubicBezTo>
                    <a:cubicBezTo>
                      <a:pt x="1695857" y="2305288"/>
                      <a:pt x="1790130" y="2365100"/>
                      <a:pt x="1781248" y="2385635"/>
                    </a:cubicBezTo>
                    <a:cubicBezTo>
                      <a:pt x="1775153" y="2399723"/>
                      <a:pt x="1744340" y="2424390"/>
                      <a:pt x="1724169" y="2405480"/>
                    </a:cubicBezTo>
                    <a:cubicBezTo>
                      <a:pt x="1684466" y="2368265"/>
                      <a:pt x="1568590" y="2314428"/>
                      <a:pt x="1538468" y="2286353"/>
                    </a:cubicBezTo>
                    <a:cubicBezTo>
                      <a:pt x="1507386" y="2257402"/>
                      <a:pt x="1495179" y="2215516"/>
                      <a:pt x="1467591" y="2186566"/>
                    </a:cubicBezTo>
                    <a:cubicBezTo>
                      <a:pt x="1449819" y="2167916"/>
                      <a:pt x="1451351" y="2133773"/>
                      <a:pt x="1429967" y="2119575"/>
                    </a:cubicBezTo>
                    <a:cubicBezTo>
                      <a:pt x="1412288" y="2107852"/>
                      <a:pt x="1386240" y="2117842"/>
                      <a:pt x="1367281" y="2110343"/>
                    </a:cubicBezTo>
                    <a:cubicBezTo>
                      <a:pt x="1344744" y="2101456"/>
                      <a:pt x="1309343" y="2097054"/>
                      <a:pt x="1292018" y="2078278"/>
                    </a:cubicBezTo>
                    <a:cubicBezTo>
                      <a:pt x="1274953" y="2059797"/>
                      <a:pt x="1273530" y="2028776"/>
                      <a:pt x="1253131" y="2012946"/>
                    </a:cubicBezTo>
                    <a:cubicBezTo>
                      <a:pt x="1220037" y="1987244"/>
                      <a:pt x="1216106" y="2038345"/>
                      <a:pt x="1185798" y="2038345"/>
                    </a:cubicBezTo>
                    <a:cubicBezTo>
                      <a:pt x="1176639" y="2038345"/>
                      <a:pt x="1129165" y="2044430"/>
                      <a:pt x="1109533" y="2029281"/>
                    </a:cubicBezTo>
                    <a:cubicBezTo>
                      <a:pt x="1062177" y="1992731"/>
                      <a:pt x="1000594" y="1982531"/>
                      <a:pt x="949139" y="1923872"/>
                    </a:cubicBezTo>
                    <a:cubicBezTo>
                      <a:pt x="916415" y="1886556"/>
                      <a:pt x="915135" y="1794916"/>
                      <a:pt x="897683" y="1774188"/>
                    </a:cubicBezTo>
                    <a:cubicBezTo>
                      <a:pt x="867207" y="1737999"/>
                      <a:pt x="840091" y="1695903"/>
                      <a:pt x="817831" y="1654270"/>
                    </a:cubicBezTo>
                    <a:cubicBezTo>
                      <a:pt x="800590" y="1622020"/>
                      <a:pt x="762865" y="1571230"/>
                      <a:pt x="758993" y="1534436"/>
                    </a:cubicBezTo>
                    <a:cubicBezTo>
                      <a:pt x="756459" y="1510409"/>
                      <a:pt x="758622" y="1464559"/>
                      <a:pt x="741372" y="1446313"/>
                    </a:cubicBezTo>
                    <a:cubicBezTo>
                      <a:pt x="717598" y="1421158"/>
                      <a:pt x="705542" y="1453686"/>
                      <a:pt x="708287" y="1476593"/>
                    </a:cubicBezTo>
                    <a:cubicBezTo>
                      <a:pt x="712336" y="1510459"/>
                      <a:pt x="737449" y="1539494"/>
                      <a:pt x="745295" y="1572636"/>
                    </a:cubicBezTo>
                    <a:cubicBezTo>
                      <a:pt x="751845" y="1600307"/>
                      <a:pt x="748949" y="1629443"/>
                      <a:pt x="759144" y="1656416"/>
                    </a:cubicBezTo>
                    <a:cubicBezTo>
                      <a:pt x="766048" y="1674661"/>
                      <a:pt x="813024" y="1762506"/>
                      <a:pt x="757621" y="1736030"/>
                    </a:cubicBezTo>
                    <a:cubicBezTo>
                      <a:pt x="711477" y="1713905"/>
                      <a:pt x="697106" y="1624713"/>
                      <a:pt x="687231" y="1580462"/>
                    </a:cubicBezTo>
                    <a:cubicBezTo>
                      <a:pt x="678459" y="1541068"/>
                      <a:pt x="570472" y="1473101"/>
                      <a:pt x="582704" y="1422345"/>
                    </a:cubicBezTo>
                    <a:cubicBezTo>
                      <a:pt x="614190" y="1291907"/>
                      <a:pt x="545695" y="1233434"/>
                      <a:pt x="566414" y="1096053"/>
                    </a:cubicBezTo>
                    <a:cubicBezTo>
                      <a:pt x="578781" y="1014032"/>
                      <a:pt x="656452" y="970303"/>
                      <a:pt x="691230" y="898296"/>
                    </a:cubicBezTo>
                    <a:cubicBezTo>
                      <a:pt x="701265" y="877501"/>
                      <a:pt x="700760" y="851167"/>
                      <a:pt x="711932" y="831348"/>
                    </a:cubicBezTo>
                    <a:cubicBezTo>
                      <a:pt x="717623" y="821249"/>
                      <a:pt x="767950" y="786500"/>
                      <a:pt x="772900" y="810426"/>
                    </a:cubicBezTo>
                    <a:cubicBezTo>
                      <a:pt x="773313" y="812421"/>
                      <a:pt x="774163" y="814180"/>
                      <a:pt x="775552" y="815652"/>
                    </a:cubicBezTo>
                    <a:cubicBezTo>
                      <a:pt x="788450" y="809947"/>
                      <a:pt x="816695" y="756666"/>
                      <a:pt x="799049" y="745573"/>
                    </a:cubicBezTo>
                    <a:cubicBezTo>
                      <a:pt x="787431" y="738269"/>
                      <a:pt x="768481" y="776636"/>
                      <a:pt x="759043" y="781484"/>
                    </a:cubicBezTo>
                    <a:cubicBezTo>
                      <a:pt x="728256" y="797272"/>
                      <a:pt x="695995" y="757625"/>
                      <a:pt x="714390" y="725704"/>
                    </a:cubicBezTo>
                    <a:cubicBezTo>
                      <a:pt x="737727" y="685206"/>
                      <a:pt x="735664" y="673214"/>
                      <a:pt x="730495" y="627112"/>
                    </a:cubicBezTo>
                    <a:cubicBezTo>
                      <a:pt x="727860" y="603606"/>
                      <a:pt x="724670" y="580168"/>
                      <a:pt x="720081" y="556999"/>
                    </a:cubicBezTo>
                    <a:cubicBezTo>
                      <a:pt x="710947" y="510998"/>
                      <a:pt x="696391" y="464719"/>
                      <a:pt x="668979" y="426948"/>
                    </a:cubicBezTo>
                    <a:close/>
                  </a:path>
                </a:pathLst>
              </a:custGeom>
              <a:solidFill>
                <a:srgbClr val="A7C234"/>
              </a:solidFill>
              <a:ln w="8415" cap="flat">
                <a:noFill/>
                <a:prstDash val="solid"/>
                <a:miter/>
              </a:ln>
            </p:spPr>
            <p:txBody>
              <a:bodyPr rtlCol="0" anchor="ctr"/>
              <a:lstStyle/>
              <a:p>
                <a:endParaRPr lang="en-US"/>
              </a:p>
            </p:txBody>
          </p:sp>
          <p:sp>
            <p:nvSpPr>
              <p:cNvPr id="1843" name="Freeform 1842">
                <a:extLst>
                  <a:ext uri="{FF2B5EF4-FFF2-40B4-BE49-F238E27FC236}">
                    <a16:creationId xmlns:a16="http://schemas.microsoft.com/office/drawing/2014/main" id="{1BE96C06-E954-7BEB-5432-26C5ADE7077C}"/>
                  </a:ext>
                </a:extLst>
              </p:cNvPr>
              <p:cNvSpPr/>
              <p:nvPr/>
            </p:nvSpPr>
            <p:spPr>
              <a:xfrm>
                <a:off x="1766712" y="1228841"/>
                <a:ext cx="494435" cy="198932"/>
              </a:xfrm>
              <a:custGeom>
                <a:avLst/>
                <a:gdLst>
                  <a:gd name="connsiteX0" fmla="*/ 13 w 494435"/>
                  <a:gd name="connsiteY0" fmla="*/ 82686 h 198932"/>
                  <a:gd name="connsiteX1" fmla="*/ 182 w 494435"/>
                  <a:gd name="connsiteY1" fmla="*/ 85783 h 198932"/>
                  <a:gd name="connsiteX2" fmla="*/ 55577 w 494435"/>
                  <a:gd name="connsiteY2" fmla="*/ 117974 h 198932"/>
                  <a:gd name="connsiteX3" fmla="*/ 104608 w 494435"/>
                  <a:gd name="connsiteY3" fmla="*/ 90429 h 198932"/>
                  <a:gd name="connsiteX4" fmla="*/ 140396 w 494435"/>
                  <a:gd name="connsiteY4" fmla="*/ 86566 h 198932"/>
                  <a:gd name="connsiteX5" fmla="*/ 146196 w 494435"/>
                  <a:gd name="connsiteY5" fmla="*/ 110256 h 198932"/>
                  <a:gd name="connsiteX6" fmla="*/ 191767 w 494435"/>
                  <a:gd name="connsiteY6" fmla="*/ 116627 h 198932"/>
                  <a:gd name="connsiteX7" fmla="*/ 183542 w 494435"/>
                  <a:gd name="connsiteY7" fmla="*/ 149062 h 198932"/>
                  <a:gd name="connsiteX8" fmla="*/ 118532 w 494435"/>
                  <a:gd name="connsiteY8" fmla="*/ 156241 h 198932"/>
                  <a:gd name="connsiteX9" fmla="*/ 219667 w 494435"/>
                  <a:gd name="connsiteY9" fmla="*/ 196999 h 198932"/>
                  <a:gd name="connsiteX10" fmla="*/ 270070 w 494435"/>
                  <a:gd name="connsiteY10" fmla="*/ 196435 h 198932"/>
                  <a:gd name="connsiteX11" fmla="*/ 316887 w 494435"/>
                  <a:gd name="connsiteY11" fmla="*/ 178189 h 198932"/>
                  <a:gd name="connsiteX12" fmla="*/ 371331 w 494435"/>
                  <a:gd name="connsiteY12" fmla="*/ 185048 h 198932"/>
                  <a:gd name="connsiteX13" fmla="*/ 490288 w 494435"/>
                  <a:gd name="connsiteY13" fmla="*/ 128191 h 198932"/>
                  <a:gd name="connsiteX14" fmla="*/ 464333 w 494435"/>
                  <a:gd name="connsiteY14" fmla="*/ 86246 h 198932"/>
                  <a:gd name="connsiteX15" fmla="*/ 452008 w 494435"/>
                  <a:gd name="connsiteY15" fmla="*/ 35877 h 198932"/>
                  <a:gd name="connsiteX16" fmla="*/ 409240 w 494435"/>
                  <a:gd name="connsiteY16" fmla="*/ 76038 h 198932"/>
                  <a:gd name="connsiteX17" fmla="*/ 380962 w 494435"/>
                  <a:gd name="connsiteY17" fmla="*/ 42525 h 198932"/>
                  <a:gd name="connsiteX18" fmla="*/ 317813 w 494435"/>
                  <a:gd name="connsiteY18" fmla="*/ 60838 h 198932"/>
                  <a:gd name="connsiteX19" fmla="*/ 231967 w 494435"/>
                  <a:gd name="connsiteY19" fmla="*/ 2988 h 198932"/>
                  <a:gd name="connsiteX20" fmla="*/ 13 w 494435"/>
                  <a:gd name="connsiteY20" fmla="*/ 82686 h 19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94435" h="198932">
                    <a:moveTo>
                      <a:pt x="13" y="82686"/>
                    </a:moveTo>
                    <a:cubicBezTo>
                      <a:pt x="-29" y="83679"/>
                      <a:pt x="30" y="84697"/>
                      <a:pt x="182" y="85783"/>
                    </a:cubicBezTo>
                    <a:cubicBezTo>
                      <a:pt x="2632" y="103027"/>
                      <a:pt x="40642" y="122922"/>
                      <a:pt x="55577" y="117974"/>
                    </a:cubicBezTo>
                    <a:cubicBezTo>
                      <a:pt x="72819" y="112243"/>
                      <a:pt x="87484" y="97936"/>
                      <a:pt x="104608" y="90429"/>
                    </a:cubicBezTo>
                    <a:cubicBezTo>
                      <a:pt x="114618" y="86036"/>
                      <a:pt x="129822" y="85556"/>
                      <a:pt x="140396" y="86566"/>
                    </a:cubicBezTo>
                    <a:cubicBezTo>
                      <a:pt x="166915" y="89107"/>
                      <a:pt x="155735" y="94249"/>
                      <a:pt x="146196" y="110256"/>
                    </a:cubicBezTo>
                    <a:cubicBezTo>
                      <a:pt x="131169" y="135437"/>
                      <a:pt x="182363" y="115558"/>
                      <a:pt x="191767" y="116627"/>
                    </a:cubicBezTo>
                    <a:cubicBezTo>
                      <a:pt x="221384" y="120002"/>
                      <a:pt x="207502" y="149197"/>
                      <a:pt x="183542" y="149062"/>
                    </a:cubicBezTo>
                    <a:cubicBezTo>
                      <a:pt x="173726" y="149003"/>
                      <a:pt x="117632" y="132382"/>
                      <a:pt x="118532" y="156241"/>
                    </a:cubicBezTo>
                    <a:cubicBezTo>
                      <a:pt x="119677" y="186934"/>
                      <a:pt x="200742" y="195063"/>
                      <a:pt x="219667" y="196999"/>
                    </a:cubicBezTo>
                    <a:cubicBezTo>
                      <a:pt x="235982" y="198674"/>
                      <a:pt x="253914" y="200593"/>
                      <a:pt x="270070" y="196435"/>
                    </a:cubicBezTo>
                    <a:cubicBezTo>
                      <a:pt x="286436" y="192210"/>
                      <a:pt x="299805" y="180066"/>
                      <a:pt x="316887" y="178189"/>
                    </a:cubicBezTo>
                    <a:cubicBezTo>
                      <a:pt x="334734" y="176229"/>
                      <a:pt x="353685" y="182987"/>
                      <a:pt x="371331" y="185048"/>
                    </a:cubicBezTo>
                    <a:cubicBezTo>
                      <a:pt x="389700" y="187194"/>
                      <a:pt x="519021" y="176877"/>
                      <a:pt x="490288" y="128191"/>
                    </a:cubicBezTo>
                    <a:cubicBezTo>
                      <a:pt x="479108" y="109247"/>
                      <a:pt x="445634" y="118857"/>
                      <a:pt x="464333" y="86246"/>
                    </a:cubicBezTo>
                    <a:cubicBezTo>
                      <a:pt x="478282" y="61949"/>
                      <a:pt x="487930" y="41684"/>
                      <a:pt x="452008" y="35877"/>
                    </a:cubicBezTo>
                    <a:cubicBezTo>
                      <a:pt x="417112" y="30247"/>
                      <a:pt x="433899" y="72234"/>
                      <a:pt x="409240" y="76038"/>
                    </a:cubicBezTo>
                    <a:cubicBezTo>
                      <a:pt x="393127" y="78520"/>
                      <a:pt x="396444" y="46691"/>
                      <a:pt x="380962" y="42525"/>
                    </a:cubicBezTo>
                    <a:cubicBezTo>
                      <a:pt x="359250" y="36685"/>
                      <a:pt x="341966" y="64365"/>
                      <a:pt x="317813" y="60838"/>
                    </a:cubicBezTo>
                    <a:cubicBezTo>
                      <a:pt x="282664" y="55680"/>
                      <a:pt x="265743" y="13061"/>
                      <a:pt x="231967" y="2988"/>
                    </a:cubicBezTo>
                    <a:cubicBezTo>
                      <a:pt x="191801" y="-8988"/>
                      <a:pt x="2387" y="14534"/>
                      <a:pt x="13" y="82686"/>
                    </a:cubicBezTo>
                    <a:close/>
                  </a:path>
                </a:pathLst>
              </a:custGeom>
              <a:solidFill>
                <a:srgbClr val="A7C234"/>
              </a:solidFill>
              <a:ln w="8415" cap="flat">
                <a:noFill/>
                <a:prstDash val="solid"/>
                <a:miter/>
              </a:ln>
            </p:spPr>
            <p:txBody>
              <a:bodyPr rtlCol="0" anchor="ctr"/>
              <a:lstStyle/>
              <a:p>
                <a:endParaRPr lang="en-US"/>
              </a:p>
            </p:txBody>
          </p:sp>
        </p:grpSp>
        <p:sp>
          <p:nvSpPr>
            <p:cNvPr id="962" name="Freeform 961">
              <a:extLst>
                <a:ext uri="{FF2B5EF4-FFF2-40B4-BE49-F238E27FC236}">
                  <a16:creationId xmlns:a16="http://schemas.microsoft.com/office/drawing/2014/main" id="{9E679FA6-1B6F-03B6-8BA2-055EF225CDDD}"/>
                </a:ext>
              </a:extLst>
            </p:cNvPr>
            <p:cNvSpPr/>
            <p:nvPr/>
          </p:nvSpPr>
          <p:spPr>
            <a:xfrm>
              <a:off x="2205891" y="3494783"/>
              <a:ext cx="35893" cy="26740"/>
            </a:xfrm>
            <a:custGeom>
              <a:avLst/>
              <a:gdLst>
                <a:gd name="connsiteX0" fmla="*/ 685 w 37114"/>
                <a:gd name="connsiteY0" fmla="*/ 2609 h 27649"/>
                <a:gd name="connsiteX1" fmla="*/ 27684 w 37114"/>
                <a:gd name="connsiteY1" fmla="*/ 27612 h 27649"/>
                <a:gd name="connsiteX2" fmla="*/ 36827 w 37114"/>
                <a:gd name="connsiteY2" fmla="*/ 7086 h 27649"/>
                <a:gd name="connsiteX3" fmla="*/ 685 w 37114"/>
                <a:gd name="connsiteY3" fmla="*/ 2609 h 27649"/>
              </a:gdLst>
              <a:ahLst/>
              <a:cxnLst>
                <a:cxn ang="0">
                  <a:pos x="connsiteX0" y="connsiteY0"/>
                </a:cxn>
                <a:cxn ang="0">
                  <a:pos x="connsiteX1" y="connsiteY1"/>
                </a:cxn>
                <a:cxn ang="0">
                  <a:pos x="connsiteX2" y="connsiteY2"/>
                </a:cxn>
                <a:cxn ang="0">
                  <a:pos x="connsiteX3" y="connsiteY3"/>
                </a:cxn>
              </a:cxnLst>
              <a:rect l="l" t="t" r="r" b="b"/>
              <a:pathLst>
                <a:path w="37114" h="27649">
                  <a:moveTo>
                    <a:pt x="685" y="2609"/>
                  </a:moveTo>
                  <a:cubicBezTo>
                    <a:pt x="-4551" y="6665"/>
                    <a:pt x="21757" y="26712"/>
                    <a:pt x="27684" y="27612"/>
                  </a:cubicBezTo>
                  <a:cubicBezTo>
                    <a:pt x="33611" y="28496"/>
                    <a:pt x="38351" y="13330"/>
                    <a:pt x="36827" y="7086"/>
                  </a:cubicBezTo>
                  <a:cubicBezTo>
                    <a:pt x="35311" y="833"/>
                    <a:pt x="7589" y="-2744"/>
                    <a:pt x="685" y="2609"/>
                  </a:cubicBezTo>
                  <a:close/>
                </a:path>
              </a:pathLst>
            </a:custGeom>
            <a:solidFill>
              <a:srgbClr val="A7C234"/>
            </a:solidFill>
            <a:ln w="8415" cap="flat">
              <a:noFill/>
              <a:prstDash val="solid"/>
              <a:miter/>
            </a:ln>
          </p:spPr>
          <p:txBody>
            <a:bodyPr rtlCol="0" anchor="ctr"/>
            <a:lstStyle/>
            <a:p>
              <a:endParaRPr lang="en-US"/>
            </a:p>
          </p:txBody>
        </p:sp>
        <p:grpSp>
          <p:nvGrpSpPr>
            <p:cNvPr id="963" name="Group 962">
              <a:extLst>
                <a:ext uri="{FF2B5EF4-FFF2-40B4-BE49-F238E27FC236}">
                  <a16:creationId xmlns:a16="http://schemas.microsoft.com/office/drawing/2014/main" id="{C07FEF43-5135-894A-1A76-D18A54FB1229}"/>
                </a:ext>
              </a:extLst>
            </p:cNvPr>
            <p:cNvGrpSpPr/>
            <p:nvPr/>
          </p:nvGrpSpPr>
          <p:grpSpPr>
            <a:xfrm>
              <a:off x="529048" y="1526367"/>
              <a:ext cx="2875666" cy="2552342"/>
              <a:chOff x="399174" y="1002902"/>
              <a:chExt cx="2973468" cy="2639148"/>
            </a:xfrm>
          </p:grpSpPr>
          <p:sp>
            <p:nvSpPr>
              <p:cNvPr id="1824" name="Freeform 1823">
                <a:extLst>
                  <a:ext uri="{FF2B5EF4-FFF2-40B4-BE49-F238E27FC236}">
                    <a16:creationId xmlns:a16="http://schemas.microsoft.com/office/drawing/2014/main" id="{10F212C9-187C-DD60-FD35-8A1BCA956E85}"/>
                  </a:ext>
                </a:extLst>
              </p:cNvPr>
              <p:cNvSpPr/>
              <p:nvPr/>
            </p:nvSpPr>
            <p:spPr>
              <a:xfrm>
                <a:off x="2605785" y="1271315"/>
                <a:ext cx="465002" cy="342745"/>
              </a:xfrm>
              <a:custGeom>
                <a:avLst/>
                <a:gdLst>
                  <a:gd name="connsiteX0" fmla="*/ 3 w 465002"/>
                  <a:gd name="connsiteY0" fmla="*/ 62724 h 342745"/>
                  <a:gd name="connsiteX1" fmla="*/ 107267 w 465002"/>
                  <a:gd name="connsiteY1" fmla="*/ 85851 h 342745"/>
                  <a:gd name="connsiteX2" fmla="*/ 213132 w 465002"/>
                  <a:gd name="connsiteY2" fmla="*/ 79640 h 342745"/>
                  <a:gd name="connsiteX3" fmla="*/ 267442 w 465002"/>
                  <a:gd name="connsiteY3" fmla="*/ 138804 h 342745"/>
                  <a:gd name="connsiteX4" fmla="*/ 332620 w 465002"/>
                  <a:gd name="connsiteY4" fmla="*/ 205298 h 342745"/>
                  <a:gd name="connsiteX5" fmla="*/ 244172 w 465002"/>
                  <a:gd name="connsiteY5" fmla="*/ 223914 h 342745"/>
                  <a:gd name="connsiteX6" fmla="*/ 206928 w 465002"/>
                  <a:gd name="connsiteY6" fmla="*/ 254943 h 342745"/>
                  <a:gd name="connsiteX7" fmla="*/ 205370 w 465002"/>
                  <a:gd name="connsiteY7" fmla="*/ 295280 h 342745"/>
                  <a:gd name="connsiteX8" fmla="*/ 291216 w 465002"/>
                  <a:gd name="connsiteY8" fmla="*/ 340272 h 342745"/>
                  <a:gd name="connsiteX9" fmla="*/ 324866 w 465002"/>
                  <a:gd name="connsiteY9" fmla="*/ 306709 h 342745"/>
                  <a:gd name="connsiteX10" fmla="*/ 357447 w 465002"/>
                  <a:gd name="connsiteY10" fmla="*/ 284424 h 342745"/>
                  <a:gd name="connsiteX11" fmla="*/ 354349 w 465002"/>
                  <a:gd name="connsiteY11" fmla="*/ 233230 h 342745"/>
                  <a:gd name="connsiteX12" fmla="*/ 384782 w 465002"/>
                  <a:gd name="connsiteY12" fmla="*/ 212266 h 342745"/>
                  <a:gd name="connsiteX13" fmla="*/ 458312 w 465002"/>
                  <a:gd name="connsiteY13" fmla="*/ 222374 h 342745"/>
                  <a:gd name="connsiteX14" fmla="*/ 430378 w 465002"/>
                  <a:gd name="connsiteY14" fmla="*/ 153347 h 342745"/>
                  <a:gd name="connsiteX15" fmla="*/ 402453 w 465002"/>
                  <a:gd name="connsiteY15" fmla="*/ 109129 h 342745"/>
                  <a:gd name="connsiteX16" fmla="*/ 345037 w 465002"/>
                  <a:gd name="connsiteY16" fmla="*/ 94578 h 342745"/>
                  <a:gd name="connsiteX17" fmla="*/ 323308 w 465002"/>
                  <a:gd name="connsiteY17" fmla="*/ 56724 h 342745"/>
                  <a:gd name="connsiteX18" fmla="*/ 233194 w 465002"/>
                  <a:gd name="connsiteY18" fmla="*/ 36063 h 342745"/>
                  <a:gd name="connsiteX19" fmla="*/ 174431 w 465002"/>
                  <a:gd name="connsiteY19" fmla="*/ 10159 h 342745"/>
                  <a:gd name="connsiteX20" fmla="*/ 90278 w 465002"/>
                  <a:gd name="connsiteY20" fmla="*/ 859 h 342745"/>
                  <a:gd name="connsiteX21" fmla="*/ 15098 w 465002"/>
                  <a:gd name="connsiteY21" fmla="*/ 36702 h 342745"/>
                  <a:gd name="connsiteX22" fmla="*/ 3 w 465002"/>
                  <a:gd name="connsiteY22" fmla="*/ 62724 h 34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65002" h="342745">
                    <a:moveTo>
                      <a:pt x="3" y="62724"/>
                    </a:moveTo>
                    <a:cubicBezTo>
                      <a:pt x="-426" y="80212"/>
                      <a:pt x="40876" y="98702"/>
                      <a:pt x="107267" y="85851"/>
                    </a:cubicBezTo>
                    <a:cubicBezTo>
                      <a:pt x="122353" y="82922"/>
                      <a:pt x="197684" y="73084"/>
                      <a:pt x="213132" y="79640"/>
                    </a:cubicBezTo>
                    <a:cubicBezTo>
                      <a:pt x="228185" y="86028"/>
                      <a:pt x="257886" y="126264"/>
                      <a:pt x="267442" y="138804"/>
                    </a:cubicBezTo>
                    <a:cubicBezTo>
                      <a:pt x="280583" y="156082"/>
                      <a:pt x="310899" y="192884"/>
                      <a:pt x="332620" y="205298"/>
                    </a:cubicBezTo>
                    <a:cubicBezTo>
                      <a:pt x="312448" y="253386"/>
                      <a:pt x="266448" y="213520"/>
                      <a:pt x="244172" y="223914"/>
                    </a:cubicBezTo>
                    <a:cubicBezTo>
                      <a:pt x="226021" y="232397"/>
                      <a:pt x="228749" y="251501"/>
                      <a:pt x="206928" y="254943"/>
                    </a:cubicBezTo>
                    <a:cubicBezTo>
                      <a:pt x="194123" y="256954"/>
                      <a:pt x="177656" y="266692"/>
                      <a:pt x="205370" y="295280"/>
                    </a:cubicBezTo>
                    <a:cubicBezTo>
                      <a:pt x="226922" y="317507"/>
                      <a:pt x="259351" y="352340"/>
                      <a:pt x="291216" y="340272"/>
                    </a:cubicBezTo>
                    <a:cubicBezTo>
                      <a:pt x="308214" y="333833"/>
                      <a:pt x="311278" y="315605"/>
                      <a:pt x="324866" y="306709"/>
                    </a:cubicBezTo>
                    <a:cubicBezTo>
                      <a:pt x="336316" y="299227"/>
                      <a:pt x="353801" y="309512"/>
                      <a:pt x="357447" y="284424"/>
                    </a:cubicBezTo>
                    <a:cubicBezTo>
                      <a:pt x="359964" y="267087"/>
                      <a:pt x="351629" y="242723"/>
                      <a:pt x="354349" y="233230"/>
                    </a:cubicBezTo>
                    <a:cubicBezTo>
                      <a:pt x="359838" y="214059"/>
                      <a:pt x="372272" y="210036"/>
                      <a:pt x="384782" y="212266"/>
                    </a:cubicBezTo>
                    <a:cubicBezTo>
                      <a:pt x="397882" y="214606"/>
                      <a:pt x="447123" y="230234"/>
                      <a:pt x="458312" y="222374"/>
                    </a:cubicBezTo>
                    <a:cubicBezTo>
                      <a:pt x="480790" y="206585"/>
                      <a:pt x="440237" y="168705"/>
                      <a:pt x="430378" y="153347"/>
                    </a:cubicBezTo>
                    <a:cubicBezTo>
                      <a:pt x="417674" y="133552"/>
                      <a:pt x="417287" y="126921"/>
                      <a:pt x="402453" y="109129"/>
                    </a:cubicBezTo>
                    <a:cubicBezTo>
                      <a:pt x="391298" y="95748"/>
                      <a:pt x="358810" y="101564"/>
                      <a:pt x="345037" y="94578"/>
                    </a:cubicBezTo>
                    <a:cubicBezTo>
                      <a:pt x="331349" y="87644"/>
                      <a:pt x="335474" y="65754"/>
                      <a:pt x="323308" y="56724"/>
                    </a:cubicBezTo>
                    <a:cubicBezTo>
                      <a:pt x="304046" y="42425"/>
                      <a:pt x="272097" y="56724"/>
                      <a:pt x="233194" y="36063"/>
                    </a:cubicBezTo>
                    <a:cubicBezTo>
                      <a:pt x="214277" y="26023"/>
                      <a:pt x="194864" y="15957"/>
                      <a:pt x="174431" y="10159"/>
                    </a:cubicBezTo>
                    <a:cubicBezTo>
                      <a:pt x="147736" y="2584"/>
                      <a:pt x="117958" y="-2002"/>
                      <a:pt x="90278" y="859"/>
                    </a:cubicBezTo>
                    <a:cubicBezTo>
                      <a:pt x="64870" y="3485"/>
                      <a:pt x="34655" y="19517"/>
                      <a:pt x="15098" y="36702"/>
                    </a:cubicBezTo>
                    <a:cubicBezTo>
                      <a:pt x="4642" y="45859"/>
                      <a:pt x="205" y="54687"/>
                      <a:pt x="3" y="62724"/>
                    </a:cubicBezTo>
                    <a:close/>
                  </a:path>
                </a:pathLst>
              </a:custGeom>
              <a:solidFill>
                <a:srgbClr val="BBD642"/>
              </a:solidFill>
              <a:ln w="8415" cap="flat">
                <a:noFill/>
                <a:prstDash val="solid"/>
                <a:miter/>
              </a:ln>
            </p:spPr>
            <p:txBody>
              <a:bodyPr rtlCol="0" anchor="ctr"/>
              <a:lstStyle/>
              <a:p>
                <a:endParaRPr lang="en-US"/>
              </a:p>
            </p:txBody>
          </p:sp>
          <p:sp>
            <p:nvSpPr>
              <p:cNvPr id="1825" name="Freeform 1824">
                <a:extLst>
                  <a:ext uri="{FF2B5EF4-FFF2-40B4-BE49-F238E27FC236}">
                    <a16:creationId xmlns:a16="http://schemas.microsoft.com/office/drawing/2014/main" id="{6928A3C1-957E-9AF2-A4A1-687F63FEFC3F}"/>
                  </a:ext>
                </a:extLst>
              </p:cNvPr>
              <p:cNvSpPr/>
              <p:nvPr/>
            </p:nvSpPr>
            <p:spPr>
              <a:xfrm>
                <a:off x="399174" y="1388775"/>
                <a:ext cx="2595340" cy="2253275"/>
              </a:xfrm>
              <a:custGeom>
                <a:avLst/>
                <a:gdLst>
                  <a:gd name="connsiteX0" fmla="*/ 2509697 w 2595340"/>
                  <a:gd name="connsiteY0" fmla="*/ 415207 h 2253275"/>
                  <a:gd name="connsiteX1" fmla="*/ 2404791 w 2595340"/>
                  <a:gd name="connsiteY1" fmla="*/ 397988 h 2253275"/>
                  <a:gd name="connsiteX2" fmla="*/ 2301544 w 2595340"/>
                  <a:gd name="connsiteY2" fmla="*/ 284778 h 2253275"/>
                  <a:gd name="connsiteX3" fmla="*/ 2206605 w 2595340"/>
                  <a:gd name="connsiteY3" fmla="*/ 341383 h 2253275"/>
                  <a:gd name="connsiteX4" fmla="*/ 2171263 w 2595340"/>
                  <a:gd name="connsiteY4" fmla="*/ 460064 h 2253275"/>
                  <a:gd name="connsiteX5" fmla="*/ 2035090 w 2595340"/>
                  <a:gd name="connsiteY5" fmla="*/ 564673 h 2253275"/>
                  <a:gd name="connsiteX6" fmla="*/ 1951879 w 2595340"/>
                  <a:gd name="connsiteY6" fmla="*/ 654361 h 2253275"/>
                  <a:gd name="connsiteX7" fmla="*/ 1888536 w 2595340"/>
                  <a:gd name="connsiteY7" fmla="*/ 564673 h 2253275"/>
                  <a:gd name="connsiteX8" fmla="*/ 1838857 w 2595340"/>
                  <a:gd name="connsiteY8" fmla="*/ 498853 h 2253275"/>
                  <a:gd name="connsiteX9" fmla="*/ 1802943 w 2595340"/>
                  <a:gd name="connsiteY9" fmla="*/ 490815 h 2253275"/>
                  <a:gd name="connsiteX10" fmla="*/ 1768165 w 2595340"/>
                  <a:gd name="connsiteY10" fmla="*/ 461789 h 2253275"/>
                  <a:gd name="connsiteX11" fmla="*/ 1701455 w 2595340"/>
                  <a:gd name="connsiteY11" fmla="*/ 445891 h 2253275"/>
                  <a:gd name="connsiteX12" fmla="*/ 1693912 w 2595340"/>
                  <a:gd name="connsiteY12" fmla="*/ 328566 h 2253275"/>
                  <a:gd name="connsiteX13" fmla="*/ 1915459 w 2595340"/>
                  <a:gd name="connsiteY13" fmla="*/ 171576 h 2253275"/>
                  <a:gd name="connsiteX14" fmla="*/ 2064901 w 2595340"/>
                  <a:gd name="connsiteY14" fmla="*/ 92332 h 2253275"/>
                  <a:gd name="connsiteX15" fmla="*/ 1897275 w 2595340"/>
                  <a:gd name="connsiteY15" fmla="*/ 101640 h 2253275"/>
                  <a:gd name="connsiteX16" fmla="*/ 1733859 w 2595340"/>
                  <a:gd name="connsiteY16" fmla="*/ 66504 h 2253275"/>
                  <a:gd name="connsiteX17" fmla="*/ 1633608 w 2595340"/>
                  <a:gd name="connsiteY17" fmla="*/ 102162 h 2253275"/>
                  <a:gd name="connsiteX18" fmla="*/ 1552022 w 2595340"/>
                  <a:gd name="connsiteY18" fmla="*/ 118160 h 2253275"/>
                  <a:gd name="connsiteX19" fmla="*/ 1439177 w 2595340"/>
                  <a:gd name="connsiteY19" fmla="*/ 62447 h 2253275"/>
                  <a:gd name="connsiteX20" fmla="*/ 1089151 w 2595340"/>
                  <a:gd name="connsiteY20" fmla="*/ 66495 h 2253275"/>
                  <a:gd name="connsiteX21" fmla="*/ 972568 w 2595340"/>
                  <a:gd name="connsiteY21" fmla="*/ 66495 h 2253275"/>
                  <a:gd name="connsiteX22" fmla="*/ 672810 w 2595340"/>
                  <a:gd name="connsiteY22" fmla="*/ 8417 h 2253275"/>
                  <a:gd name="connsiteX23" fmla="*/ 433002 w 2595340"/>
                  <a:gd name="connsiteY23" fmla="*/ 38756 h 2253275"/>
                  <a:gd name="connsiteX24" fmla="*/ 286448 w 2595340"/>
                  <a:gd name="connsiteY24" fmla="*/ 118160 h 2253275"/>
                  <a:gd name="connsiteX25" fmla="*/ 156547 w 2595340"/>
                  <a:gd name="connsiteY25" fmla="*/ 161595 h 2253275"/>
                  <a:gd name="connsiteX26" fmla="*/ 0 w 2595340"/>
                  <a:gd name="connsiteY26" fmla="*/ 328574 h 2253275"/>
                  <a:gd name="connsiteX27" fmla="*/ 81898 w 2595340"/>
                  <a:gd name="connsiteY27" fmla="*/ 351869 h 2253275"/>
                  <a:gd name="connsiteX28" fmla="*/ 176533 w 2595340"/>
                  <a:gd name="connsiteY28" fmla="*/ 284795 h 2253275"/>
                  <a:gd name="connsiteX29" fmla="*/ 343064 w 2595340"/>
                  <a:gd name="connsiteY29" fmla="*/ 274805 h 2253275"/>
                  <a:gd name="connsiteX30" fmla="*/ 449578 w 2595340"/>
                  <a:gd name="connsiteY30" fmla="*/ 259589 h 2253275"/>
                  <a:gd name="connsiteX31" fmla="*/ 619519 w 2595340"/>
                  <a:gd name="connsiteY31" fmla="*/ 494552 h 2253275"/>
                  <a:gd name="connsiteX32" fmla="*/ 629512 w 2595340"/>
                  <a:gd name="connsiteY32" fmla="*/ 631066 h 2253275"/>
                  <a:gd name="connsiteX33" fmla="*/ 698327 w 2595340"/>
                  <a:gd name="connsiteY33" fmla="*/ 657273 h 2253275"/>
                  <a:gd name="connsiteX34" fmla="*/ 641071 w 2595340"/>
                  <a:gd name="connsiteY34" fmla="*/ 808708 h 2253275"/>
                  <a:gd name="connsiteX35" fmla="*/ 492943 w 2595340"/>
                  <a:gd name="connsiteY35" fmla="*/ 1046768 h 2253275"/>
                  <a:gd name="connsiteX36" fmla="*/ 496092 w 2595340"/>
                  <a:gd name="connsiteY36" fmla="*/ 1325418 h 2253275"/>
                  <a:gd name="connsiteX37" fmla="*/ 602858 w 2595340"/>
                  <a:gd name="connsiteY37" fmla="*/ 1336940 h 2253275"/>
                  <a:gd name="connsiteX38" fmla="*/ 656149 w 2595340"/>
                  <a:gd name="connsiteY38" fmla="*/ 1430423 h 2253275"/>
                  <a:gd name="connsiteX39" fmla="*/ 708632 w 2595340"/>
                  <a:gd name="connsiteY39" fmla="*/ 1548860 h 2253275"/>
                  <a:gd name="connsiteX40" fmla="*/ 806028 w 2595340"/>
                  <a:gd name="connsiteY40" fmla="*/ 1697493 h 2253275"/>
                  <a:gd name="connsiteX41" fmla="*/ 852197 w 2595340"/>
                  <a:gd name="connsiteY41" fmla="*/ 1843222 h 2253275"/>
                  <a:gd name="connsiteX42" fmla="*/ 975776 w 2595340"/>
                  <a:gd name="connsiteY42" fmla="*/ 1935864 h 2253275"/>
                  <a:gd name="connsiteX43" fmla="*/ 1110315 w 2595340"/>
                  <a:gd name="connsiteY43" fmla="*/ 1913646 h 2253275"/>
                  <a:gd name="connsiteX44" fmla="*/ 1180124 w 2595340"/>
                  <a:gd name="connsiteY44" fmla="*/ 1988152 h 2253275"/>
                  <a:gd name="connsiteX45" fmla="*/ 1300790 w 2595340"/>
                  <a:gd name="connsiteY45" fmla="*/ 2019703 h 2253275"/>
                  <a:gd name="connsiteX46" fmla="*/ 1526294 w 2595340"/>
                  <a:gd name="connsiteY46" fmla="*/ 2246864 h 2253275"/>
                  <a:gd name="connsiteX47" fmla="*/ 1422828 w 2595340"/>
                  <a:gd name="connsiteY47" fmla="*/ 2057524 h 2253275"/>
                  <a:gd name="connsiteX48" fmla="*/ 1365016 w 2595340"/>
                  <a:gd name="connsiteY48" fmla="*/ 1977026 h 2253275"/>
                  <a:gd name="connsiteX49" fmla="*/ 1316878 w 2595340"/>
                  <a:gd name="connsiteY49" fmla="*/ 1977565 h 2253275"/>
                  <a:gd name="connsiteX50" fmla="*/ 1269927 w 2595340"/>
                  <a:gd name="connsiteY50" fmla="*/ 1923190 h 2253275"/>
                  <a:gd name="connsiteX51" fmla="*/ 1292262 w 2595340"/>
                  <a:gd name="connsiteY51" fmla="*/ 1797423 h 2253275"/>
                  <a:gd name="connsiteX52" fmla="*/ 1231832 w 2595340"/>
                  <a:gd name="connsiteY52" fmla="*/ 1845292 h 2253275"/>
                  <a:gd name="connsiteX53" fmla="*/ 1121453 w 2595340"/>
                  <a:gd name="connsiteY53" fmla="*/ 1870330 h 2253275"/>
                  <a:gd name="connsiteX54" fmla="*/ 1057008 w 2595340"/>
                  <a:gd name="connsiteY54" fmla="*/ 1848617 h 2253275"/>
                  <a:gd name="connsiteX55" fmla="*/ 999188 w 2595340"/>
                  <a:gd name="connsiteY55" fmla="*/ 1753770 h 2253275"/>
                  <a:gd name="connsiteX56" fmla="*/ 1032501 w 2595340"/>
                  <a:gd name="connsiteY56" fmla="*/ 1486784 h 2253275"/>
                  <a:gd name="connsiteX57" fmla="*/ 1142416 w 2595340"/>
                  <a:gd name="connsiteY57" fmla="*/ 1400210 h 2253275"/>
                  <a:gd name="connsiteX58" fmla="*/ 1242330 w 2595340"/>
                  <a:gd name="connsiteY58" fmla="*/ 1360251 h 2253275"/>
                  <a:gd name="connsiteX59" fmla="*/ 1325600 w 2595340"/>
                  <a:gd name="connsiteY59" fmla="*/ 1376898 h 2253275"/>
                  <a:gd name="connsiteX60" fmla="*/ 1425522 w 2595340"/>
                  <a:gd name="connsiteY60" fmla="*/ 1333615 h 2253275"/>
                  <a:gd name="connsiteX61" fmla="*/ 1528778 w 2595340"/>
                  <a:gd name="connsiteY61" fmla="*/ 1386888 h 2253275"/>
                  <a:gd name="connsiteX62" fmla="*/ 1576672 w 2595340"/>
                  <a:gd name="connsiteY62" fmla="*/ 1466199 h 2253275"/>
                  <a:gd name="connsiteX63" fmla="*/ 1588728 w 2595340"/>
                  <a:gd name="connsiteY63" fmla="*/ 1363584 h 2253275"/>
                  <a:gd name="connsiteX64" fmla="*/ 1678505 w 2595340"/>
                  <a:gd name="connsiteY64" fmla="*/ 1247050 h 2253275"/>
                  <a:gd name="connsiteX65" fmla="*/ 1795383 w 2595340"/>
                  <a:gd name="connsiteY65" fmla="*/ 1163808 h 2253275"/>
                  <a:gd name="connsiteX66" fmla="*/ 1915426 w 2595340"/>
                  <a:gd name="connsiteY66" fmla="*/ 1000658 h 2253275"/>
                  <a:gd name="connsiteX67" fmla="*/ 2054790 w 2595340"/>
                  <a:gd name="connsiteY67" fmla="*/ 945811 h 2253275"/>
                  <a:gd name="connsiteX68" fmla="*/ 2251536 w 2595340"/>
                  <a:gd name="connsiteY68" fmla="*/ 754274 h 2253275"/>
                  <a:gd name="connsiteX69" fmla="*/ 2228679 w 2595340"/>
                  <a:gd name="connsiteY69" fmla="*/ 664376 h 2253275"/>
                  <a:gd name="connsiteX70" fmla="*/ 2369171 w 2595340"/>
                  <a:gd name="connsiteY70" fmla="*/ 614436 h 2253275"/>
                  <a:gd name="connsiteX71" fmla="*/ 2551303 w 2595340"/>
                  <a:gd name="connsiteY71" fmla="*/ 601122 h 2253275"/>
                  <a:gd name="connsiteX72" fmla="*/ 2509697 w 2595340"/>
                  <a:gd name="connsiteY72" fmla="*/ 415207 h 2253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595340" h="2253275">
                    <a:moveTo>
                      <a:pt x="2509697" y="415207"/>
                    </a:moveTo>
                    <a:cubicBezTo>
                      <a:pt x="2517754" y="354613"/>
                      <a:pt x="2409632" y="480624"/>
                      <a:pt x="2404791" y="397988"/>
                    </a:cubicBezTo>
                    <a:cubicBezTo>
                      <a:pt x="2403242" y="371714"/>
                      <a:pt x="2401752" y="302914"/>
                      <a:pt x="2301544" y="284778"/>
                    </a:cubicBezTo>
                    <a:cubicBezTo>
                      <a:pt x="2283384" y="281496"/>
                      <a:pt x="2228721" y="300583"/>
                      <a:pt x="2206605" y="341383"/>
                    </a:cubicBezTo>
                    <a:cubicBezTo>
                      <a:pt x="2193910" y="364796"/>
                      <a:pt x="2181947" y="436449"/>
                      <a:pt x="2171263" y="460064"/>
                    </a:cubicBezTo>
                    <a:cubicBezTo>
                      <a:pt x="2147910" y="511653"/>
                      <a:pt x="2052348" y="505653"/>
                      <a:pt x="2035090" y="564673"/>
                    </a:cubicBezTo>
                    <a:cubicBezTo>
                      <a:pt x="2028170" y="588339"/>
                      <a:pt x="1986935" y="657887"/>
                      <a:pt x="1951879" y="654361"/>
                    </a:cubicBezTo>
                    <a:cubicBezTo>
                      <a:pt x="1929771" y="652139"/>
                      <a:pt x="1875058" y="614411"/>
                      <a:pt x="1888536" y="564673"/>
                    </a:cubicBezTo>
                    <a:cubicBezTo>
                      <a:pt x="1895162" y="540200"/>
                      <a:pt x="1869426" y="507857"/>
                      <a:pt x="1838857" y="498853"/>
                    </a:cubicBezTo>
                    <a:cubicBezTo>
                      <a:pt x="1825657" y="494964"/>
                      <a:pt x="1815781" y="497733"/>
                      <a:pt x="1802943" y="490815"/>
                    </a:cubicBezTo>
                    <a:cubicBezTo>
                      <a:pt x="1789793" y="483721"/>
                      <a:pt x="1780709" y="469969"/>
                      <a:pt x="1768165" y="461789"/>
                    </a:cubicBezTo>
                    <a:cubicBezTo>
                      <a:pt x="1748204" y="448744"/>
                      <a:pt x="1720717" y="458473"/>
                      <a:pt x="1701455" y="445891"/>
                    </a:cubicBezTo>
                    <a:cubicBezTo>
                      <a:pt x="1686133" y="435893"/>
                      <a:pt x="1690199" y="348124"/>
                      <a:pt x="1693912" y="328566"/>
                    </a:cubicBezTo>
                    <a:cubicBezTo>
                      <a:pt x="1708560" y="251400"/>
                      <a:pt x="1864812" y="207789"/>
                      <a:pt x="1915459" y="171576"/>
                    </a:cubicBezTo>
                    <a:cubicBezTo>
                      <a:pt x="1990184" y="118152"/>
                      <a:pt x="2021755" y="148272"/>
                      <a:pt x="2064901" y="92332"/>
                    </a:cubicBezTo>
                    <a:cubicBezTo>
                      <a:pt x="2122232" y="18011"/>
                      <a:pt x="1955651" y="71755"/>
                      <a:pt x="1897275" y="101640"/>
                    </a:cubicBezTo>
                    <a:cubicBezTo>
                      <a:pt x="1879091" y="110939"/>
                      <a:pt x="1843328" y="92332"/>
                      <a:pt x="1733859" y="66504"/>
                    </a:cubicBezTo>
                    <a:cubicBezTo>
                      <a:pt x="1702650" y="59148"/>
                      <a:pt x="1662788" y="84034"/>
                      <a:pt x="1633608" y="102162"/>
                    </a:cubicBezTo>
                    <a:cubicBezTo>
                      <a:pt x="1615499" y="113414"/>
                      <a:pt x="1568026" y="118160"/>
                      <a:pt x="1552022" y="118160"/>
                    </a:cubicBezTo>
                    <a:cubicBezTo>
                      <a:pt x="1488831" y="118160"/>
                      <a:pt x="1449642" y="70846"/>
                      <a:pt x="1439177" y="62447"/>
                    </a:cubicBezTo>
                    <a:cubicBezTo>
                      <a:pt x="1372324" y="8872"/>
                      <a:pt x="1169087" y="38756"/>
                      <a:pt x="1089151" y="66495"/>
                    </a:cubicBezTo>
                    <a:cubicBezTo>
                      <a:pt x="1071093" y="72765"/>
                      <a:pt x="1019199" y="92324"/>
                      <a:pt x="972568" y="66495"/>
                    </a:cubicBezTo>
                    <a:cubicBezTo>
                      <a:pt x="886343" y="18735"/>
                      <a:pt x="770223" y="17565"/>
                      <a:pt x="672810" y="8417"/>
                    </a:cubicBezTo>
                    <a:cubicBezTo>
                      <a:pt x="618416" y="3309"/>
                      <a:pt x="532916" y="-18749"/>
                      <a:pt x="433002" y="38756"/>
                    </a:cubicBezTo>
                    <a:cubicBezTo>
                      <a:pt x="419431" y="46566"/>
                      <a:pt x="346171" y="62851"/>
                      <a:pt x="286448" y="118160"/>
                    </a:cubicBezTo>
                    <a:cubicBezTo>
                      <a:pt x="243150" y="158262"/>
                      <a:pt x="192209" y="126130"/>
                      <a:pt x="156547" y="161595"/>
                    </a:cubicBezTo>
                    <a:cubicBezTo>
                      <a:pt x="108425" y="209456"/>
                      <a:pt x="-151" y="308056"/>
                      <a:pt x="0" y="328574"/>
                    </a:cubicBezTo>
                    <a:cubicBezTo>
                      <a:pt x="286" y="365848"/>
                      <a:pt x="56128" y="363592"/>
                      <a:pt x="81898" y="351869"/>
                    </a:cubicBezTo>
                    <a:cubicBezTo>
                      <a:pt x="109520" y="339304"/>
                      <a:pt x="134406" y="300600"/>
                      <a:pt x="176533" y="284795"/>
                    </a:cubicBezTo>
                    <a:cubicBezTo>
                      <a:pt x="200644" y="275748"/>
                      <a:pt x="317404" y="272415"/>
                      <a:pt x="343064" y="274805"/>
                    </a:cubicBezTo>
                    <a:cubicBezTo>
                      <a:pt x="360180" y="276404"/>
                      <a:pt x="432850" y="264437"/>
                      <a:pt x="449578" y="259589"/>
                    </a:cubicBezTo>
                    <a:cubicBezTo>
                      <a:pt x="525928" y="237481"/>
                      <a:pt x="617204" y="473958"/>
                      <a:pt x="619519" y="494552"/>
                    </a:cubicBezTo>
                    <a:cubicBezTo>
                      <a:pt x="624048" y="534965"/>
                      <a:pt x="637098" y="590493"/>
                      <a:pt x="629512" y="631066"/>
                    </a:cubicBezTo>
                    <a:cubicBezTo>
                      <a:pt x="623577" y="662802"/>
                      <a:pt x="689774" y="628196"/>
                      <a:pt x="698327" y="657273"/>
                    </a:cubicBezTo>
                    <a:cubicBezTo>
                      <a:pt x="714979" y="713878"/>
                      <a:pt x="649877" y="790480"/>
                      <a:pt x="641071" y="808708"/>
                    </a:cubicBezTo>
                    <a:cubicBezTo>
                      <a:pt x="610595" y="871811"/>
                      <a:pt x="503795" y="974888"/>
                      <a:pt x="492943" y="1046768"/>
                    </a:cubicBezTo>
                    <a:cubicBezTo>
                      <a:pt x="474784" y="1167174"/>
                      <a:pt x="494804" y="1213739"/>
                      <a:pt x="496092" y="1325418"/>
                    </a:cubicBezTo>
                    <a:cubicBezTo>
                      <a:pt x="497481" y="1445496"/>
                      <a:pt x="527174" y="1315900"/>
                      <a:pt x="602858" y="1336940"/>
                    </a:cubicBezTo>
                    <a:cubicBezTo>
                      <a:pt x="624074" y="1342831"/>
                      <a:pt x="662808" y="1363576"/>
                      <a:pt x="656149" y="1430423"/>
                    </a:cubicBezTo>
                    <a:cubicBezTo>
                      <a:pt x="652933" y="1462706"/>
                      <a:pt x="693520" y="1520599"/>
                      <a:pt x="708632" y="1548860"/>
                    </a:cubicBezTo>
                    <a:cubicBezTo>
                      <a:pt x="728138" y="1585351"/>
                      <a:pt x="797811" y="1673894"/>
                      <a:pt x="806028" y="1697493"/>
                    </a:cubicBezTo>
                    <a:cubicBezTo>
                      <a:pt x="813757" y="1719710"/>
                      <a:pt x="837893" y="1826962"/>
                      <a:pt x="852197" y="1843222"/>
                    </a:cubicBezTo>
                    <a:cubicBezTo>
                      <a:pt x="907070" y="1905575"/>
                      <a:pt x="913342" y="1899095"/>
                      <a:pt x="975776" y="1935864"/>
                    </a:cubicBezTo>
                    <a:cubicBezTo>
                      <a:pt x="1034825" y="1970638"/>
                      <a:pt x="1083780" y="1907949"/>
                      <a:pt x="1110315" y="1913646"/>
                    </a:cubicBezTo>
                    <a:cubicBezTo>
                      <a:pt x="1151012" y="1922390"/>
                      <a:pt x="1155583" y="1967659"/>
                      <a:pt x="1180124" y="1988152"/>
                    </a:cubicBezTo>
                    <a:cubicBezTo>
                      <a:pt x="1206289" y="2010008"/>
                      <a:pt x="1269969" y="2008939"/>
                      <a:pt x="1300790" y="2019703"/>
                    </a:cubicBezTo>
                    <a:cubicBezTo>
                      <a:pt x="1339541" y="2033227"/>
                      <a:pt x="1433318" y="2297377"/>
                      <a:pt x="1526294" y="2246864"/>
                    </a:cubicBezTo>
                    <a:cubicBezTo>
                      <a:pt x="1552022" y="2232894"/>
                      <a:pt x="1396233" y="2222484"/>
                      <a:pt x="1422828" y="2057524"/>
                    </a:cubicBezTo>
                    <a:cubicBezTo>
                      <a:pt x="1433764" y="1989700"/>
                      <a:pt x="1382048" y="1977245"/>
                      <a:pt x="1365016" y="1977026"/>
                    </a:cubicBezTo>
                    <a:cubicBezTo>
                      <a:pt x="1348869" y="1976816"/>
                      <a:pt x="1333050" y="1978945"/>
                      <a:pt x="1316878" y="1977565"/>
                    </a:cubicBezTo>
                    <a:cubicBezTo>
                      <a:pt x="1287042" y="1974998"/>
                      <a:pt x="1275003" y="1949296"/>
                      <a:pt x="1269927" y="1923190"/>
                    </a:cubicBezTo>
                    <a:cubicBezTo>
                      <a:pt x="1265793" y="1901948"/>
                      <a:pt x="1306388" y="1817074"/>
                      <a:pt x="1292262" y="1797423"/>
                    </a:cubicBezTo>
                    <a:cubicBezTo>
                      <a:pt x="1281124" y="1781921"/>
                      <a:pt x="1253443" y="1824438"/>
                      <a:pt x="1231832" y="1845292"/>
                    </a:cubicBezTo>
                    <a:cubicBezTo>
                      <a:pt x="1205077" y="1871104"/>
                      <a:pt x="1158344" y="1866526"/>
                      <a:pt x="1121453" y="1870330"/>
                    </a:cubicBezTo>
                    <a:cubicBezTo>
                      <a:pt x="1096930" y="1872854"/>
                      <a:pt x="1075765" y="1862940"/>
                      <a:pt x="1057008" y="1848617"/>
                    </a:cubicBezTo>
                    <a:cubicBezTo>
                      <a:pt x="1040263" y="1822115"/>
                      <a:pt x="1010840" y="1786920"/>
                      <a:pt x="999188" y="1753770"/>
                    </a:cubicBezTo>
                    <a:cubicBezTo>
                      <a:pt x="962550" y="1649514"/>
                      <a:pt x="1012102" y="1552436"/>
                      <a:pt x="1032501" y="1486784"/>
                    </a:cubicBezTo>
                    <a:cubicBezTo>
                      <a:pt x="1039657" y="1463733"/>
                      <a:pt x="1118659" y="1410923"/>
                      <a:pt x="1142416" y="1400210"/>
                    </a:cubicBezTo>
                    <a:cubicBezTo>
                      <a:pt x="1177270" y="1384464"/>
                      <a:pt x="1204252" y="1367338"/>
                      <a:pt x="1242330" y="1360251"/>
                    </a:cubicBezTo>
                    <a:cubicBezTo>
                      <a:pt x="1277369" y="1353721"/>
                      <a:pt x="1290948" y="1384944"/>
                      <a:pt x="1325600" y="1376898"/>
                    </a:cubicBezTo>
                    <a:cubicBezTo>
                      <a:pt x="1352826" y="1370586"/>
                      <a:pt x="1397614" y="1337983"/>
                      <a:pt x="1425522" y="1333615"/>
                    </a:cubicBezTo>
                    <a:cubicBezTo>
                      <a:pt x="1455299" y="1328902"/>
                      <a:pt x="1507697" y="1359688"/>
                      <a:pt x="1528778" y="1386888"/>
                    </a:cubicBezTo>
                    <a:cubicBezTo>
                      <a:pt x="1551997" y="1416848"/>
                      <a:pt x="1560820" y="1467310"/>
                      <a:pt x="1576672" y="1466199"/>
                    </a:cubicBezTo>
                    <a:cubicBezTo>
                      <a:pt x="1592070" y="1465122"/>
                      <a:pt x="1573002" y="1381796"/>
                      <a:pt x="1588728" y="1363584"/>
                    </a:cubicBezTo>
                    <a:cubicBezTo>
                      <a:pt x="1629172" y="1316708"/>
                      <a:pt x="1659243" y="1268931"/>
                      <a:pt x="1678505" y="1247050"/>
                    </a:cubicBezTo>
                    <a:cubicBezTo>
                      <a:pt x="1711743" y="1209262"/>
                      <a:pt x="1772913" y="1212889"/>
                      <a:pt x="1795383" y="1163808"/>
                    </a:cubicBezTo>
                    <a:cubicBezTo>
                      <a:pt x="1824116" y="1101009"/>
                      <a:pt x="1858018" y="1039632"/>
                      <a:pt x="1915426" y="1000658"/>
                    </a:cubicBezTo>
                    <a:cubicBezTo>
                      <a:pt x="1950776" y="976673"/>
                      <a:pt x="2018909" y="970041"/>
                      <a:pt x="2054790" y="945811"/>
                    </a:cubicBezTo>
                    <a:cubicBezTo>
                      <a:pt x="2098660" y="916188"/>
                      <a:pt x="2242469" y="766217"/>
                      <a:pt x="2251536" y="754274"/>
                    </a:cubicBezTo>
                    <a:cubicBezTo>
                      <a:pt x="2295819" y="695969"/>
                      <a:pt x="2200502" y="697627"/>
                      <a:pt x="2228679" y="664376"/>
                    </a:cubicBezTo>
                    <a:cubicBezTo>
                      <a:pt x="2257901" y="629930"/>
                      <a:pt x="2332019" y="614453"/>
                      <a:pt x="2369171" y="614436"/>
                    </a:cubicBezTo>
                    <a:cubicBezTo>
                      <a:pt x="2384898" y="614428"/>
                      <a:pt x="2488238" y="619604"/>
                      <a:pt x="2551303" y="601122"/>
                    </a:cubicBezTo>
                    <a:cubicBezTo>
                      <a:pt x="2675993" y="564547"/>
                      <a:pt x="2494729" y="527837"/>
                      <a:pt x="2509697" y="415207"/>
                    </a:cubicBezTo>
                    <a:close/>
                  </a:path>
                </a:pathLst>
              </a:custGeom>
              <a:solidFill>
                <a:srgbClr val="BBD642"/>
              </a:solidFill>
              <a:ln w="8415" cap="flat">
                <a:noFill/>
                <a:prstDash val="solid"/>
                <a:miter/>
              </a:ln>
            </p:spPr>
            <p:txBody>
              <a:bodyPr rtlCol="0" anchor="ctr"/>
              <a:lstStyle/>
              <a:p>
                <a:endParaRPr lang="en-US"/>
              </a:p>
            </p:txBody>
          </p:sp>
          <p:sp>
            <p:nvSpPr>
              <p:cNvPr id="1826" name="Freeform 1825">
                <a:extLst>
                  <a:ext uri="{FF2B5EF4-FFF2-40B4-BE49-F238E27FC236}">
                    <a16:creationId xmlns:a16="http://schemas.microsoft.com/office/drawing/2014/main" id="{E9680D59-EC71-6E20-BCFF-42BBDCBFAE23}"/>
                  </a:ext>
                </a:extLst>
              </p:cNvPr>
              <p:cNvSpPr/>
              <p:nvPr/>
            </p:nvSpPr>
            <p:spPr>
              <a:xfrm>
                <a:off x="1793168" y="1251117"/>
                <a:ext cx="438149" cy="163422"/>
              </a:xfrm>
              <a:custGeom>
                <a:avLst/>
                <a:gdLst>
                  <a:gd name="connsiteX0" fmla="*/ 93 w 438149"/>
                  <a:gd name="connsiteY0" fmla="*/ 58028 h 163422"/>
                  <a:gd name="connsiteX1" fmla="*/ 39703 w 438149"/>
                  <a:gd name="connsiteY1" fmla="*/ 76905 h 163422"/>
                  <a:gd name="connsiteX2" fmla="*/ 121256 w 438149"/>
                  <a:gd name="connsiteY2" fmla="*/ 51624 h 163422"/>
                  <a:gd name="connsiteX3" fmla="*/ 141646 w 438149"/>
                  <a:gd name="connsiteY3" fmla="*/ 73168 h 163422"/>
                  <a:gd name="connsiteX4" fmla="*/ 179505 w 438149"/>
                  <a:gd name="connsiteY4" fmla="*/ 82485 h 163422"/>
                  <a:gd name="connsiteX5" fmla="*/ 180667 w 438149"/>
                  <a:gd name="connsiteY5" fmla="*/ 129647 h 163422"/>
                  <a:gd name="connsiteX6" fmla="*/ 113687 w 438149"/>
                  <a:gd name="connsiteY6" fmla="*/ 136961 h 163422"/>
                  <a:gd name="connsiteX7" fmla="*/ 199895 w 438149"/>
                  <a:gd name="connsiteY7" fmla="*/ 163420 h 163422"/>
                  <a:gd name="connsiteX8" fmla="*/ 255813 w 438149"/>
                  <a:gd name="connsiteY8" fmla="*/ 151773 h 163422"/>
                  <a:gd name="connsiteX9" fmla="*/ 290759 w 438149"/>
                  <a:gd name="connsiteY9" fmla="*/ 136961 h 163422"/>
                  <a:gd name="connsiteX10" fmla="*/ 353664 w 438149"/>
                  <a:gd name="connsiteY10" fmla="*/ 147119 h 163422"/>
                  <a:gd name="connsiteX11" fmla="*/ 434635 w 438149"/>
                  <a:gd name="connsiteY11" fmla="*/ 105772 h 163422"/>
                  <a:gd name="connsiteX12" fmla="*/ 418909 w 438149"/>
                  <a:gd name="connsiteY12" fmla="*/ 77233 h 163422"/>
                  <a:gd name="connsiteX13" fmla="*/ 421822 w 438149"/>
                  <a:gd name="connsiteY13" fmla="*/ 36475 h 163422"/>
                  <a:gd name="connsiteX14" fmla="*/ 385706 w 438149"/>
                  <a:gd name="connsiteY14" fmla="*/ 71999 h 163422"/>
                  <a:gd name="connsiteX15" fmla="*/ 349589 w 438149"/>
                  <a:gd name="connsiteY15" fmla="*/ 42880 h 163422"/>
                  <a:gd name="connsiteX16" fmla="*/ 275066 w 438149"/>
                  <a:gd name="connsiteY16" fmla="*/ 47500 h 163422"/>
                  <a:gd name="connsiteX17" fmla="*/ 208996 w 438149"/>
                  <a:gd name="connsiteY17" fmla="*/ 2972 h 163422"/>
                  <a:gd name="connsiteX18" fmla="*/ 93 w 438149"/>
                  <a:gd name="connsiteY18" fmla="*/ 58028 h 163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8149" h="163422">
                    <a:moveTo>
                      <a:pt x="93" y="58028"/>
                    </a:moveTo>
                    <a:cubicBezTo>
                      <a:pt x="-1885" y="78033"/>
                      <a:pt x="28212" y="80701"/>
                      <a:pt x="39703" y="76905"/>
                    </a:cubicBezTo>
                    <a:cubicBezTo>
                      <a:pt x="52980" y="72487"/>
                      <a:pt x="92135" y="48712"/>
                      <a:pt x="121256" y="51624"/>
                    </a:cubicBezTo>
                    <a:cubicBezTo>
                      <a:pt x="141663" y="53669"/>
                      <a:pt x="148987" y="60848"/>
                      <a:pt x="141646" y="73168"/>
                    </a:cubicBezTo>
                    <a:cubicBezTo>
                      <a:pt x="130087" y="92559"/>
                      <a:pt x="172273" y="81660"/>
                      <a:pt x="179505" y="82485"/>
                    </a:cubicBezTo>
                    <a:cubicBezTo>
                      <a:pt x="202303" y="85085"/>
                      <a:pt x="195905" y="119254"/>
                      <a:pt x="180667" y="129647"/>
                    </a:cubicBezTo>
                    <a:cubicBezTo>
                      <a:pt x="156791" y="145949"/>
                      <a:pt x="115741" y="118698"/>
                      <a:pt x="113687" y="136961"/>
                    </a:cubicBezTo>
                    <a:cubicBezTo>
                      <a:pt x="111355" y="157597"/>
                      <a:pt x="187015" y="163302"/>
                      <a:pt x="199895" y="163420"/>
                    </a:cubicBezTo>
                    <a:cubicBezTo>
                      <a:pt x="216202" y="163572"/>
                      <a:pt x="243378" y="154979"/>
                      <a:pt x="255813" y="151773"/>
                    </a:cubicBezTo>
                    <a:cubicBezTo>
                      <a:pt x="268416" y="148524"/>
                      <a:pt x="277617" y="138400"/>
                      <a:pt x="290759" y="136961"/>
                    </a:cubicBezTo>
                    <a:cubicBezTo>
                      <a:pt x="304498" y="135446"/>
                      <a:pt x="340093" y="145537"/>
                      <a:pt x="353664" y="147119"/>
                    </a:cubicBezTo>
                    <a:cubicBezTo>
                      <a:pt x="367807" y="148768"/>
                      <a:pt x="456751" y="143256"/>
                      <a:pt x="434635" y="105772"/>
                    </a:cubicBezTo>
                    <a:cubicBezTo>
                      <a:pt x="426023" y="91195"/>
                      <a:pt x="404513" y="102329"/>
                      <a:pt x="418909" y="77233"/>
                    </a:cubicBezTo>
                    <a:cubicBezTo>
                      <a:pt x="429643" y="58525"/>
                      <a:pt x="449469" y="40944"/>
                      <a:pt x="421822" y="36475"/>
                    </a:cubicBezTo>
                    <a:cubicBezTo>
                      <a:pt x="394966" y="32141"/>
                      <a:pt x="404690" y="69061"/>
                      <a:pt x="385706" y="71999"/>
                    </a:cubicBezTo>
                    <a:cubicBezTo>
                      <a:pt x="373296" y="73909"/>
                      <a:pt x="361502" y="46086"/>
                      <a:pt x="349589" y="42880"/>
                    </a:cubicBezTo>
                    <a:cubicBezTo>
                      <a:pt x="332878" y="38377"/>
                      <a:pt x="327448" y="65594"/>
                      <a:pt x="275066" y="47500"/>
                    </a:cubicBezTo>
                    <a:cubicBezTo>
                      <a:pt x="249229" y="38579"/>
                      <a:pt x="234993" y="10731"/>
                      <a:pt x="208996" y="2972"/>
                    </a:cubicBezTo>
                    <a:cubicBezTo>
                      <a:pt x="178074" y="-6235"/>
                      <a:pt x="5414" y="4301"/>
                      <a:pt x="93" y="58028"/>
                    </a:cubicBezTo>
                    <a:close/>
                  </a:path>
                </a:pathLst>
              </a:custGeom>
              <a:solidFill>
                <a:srgbClr val="BBD642"/>
              </a:solidFill>
              <a:ln w="8415" cap="flat">
                <a:noFill/>
                <a:prstDash val="solid"/>
                <a:miter/>
              </a:ln>
            </p:spPr>
            <p:txBody>
              <a:bodyPr rtlCol="0" anchor="ctr"/>
              <a:lstStyle/>
              <a:p>
                <a:endParaRPr lang="en-US"/>
              </a:p>
            </p:txBody>
          </p:sp>
          <p:sp>
            <p:nvSpPr>
              <p:cNvPr id="1827" name="Freeform 1826">
                <a:extLst>
                  <a:ext uri="{FF2B5EF4-FFF2-40B4-BE49-F238E27FC236}">
                    <a16:creationId xmlns:a16="http://schemas.microsoft.com/office/drawing/2014/main" id="{5AF0A92D-5A93-9C3F-BB07-84D019133711}"/>
                  </a:ext>
                </a:extLst>
              </p:cNvPr>
              <p:cNvSpPr/>
              <p:nvPr/>
            </p:nvSpPr>
            <p:spPr>
              <a:xfrm>
                <a:off x="2865433" y="1002902"/>
                <a:ext cx="507209" cy="173559"/>
              </a:xfrm>
              <a:custGeom>
                <a:avLst/>
                <a:gdLst>
                  <a:gd name="connsiteX0" fmla="*/ 507026 w 507209"/>
                  <a:gd name="connsiteY0" fmla="*/ 9743 h 173559"/>
                  <a:gd name="connsiteX1" fmla="*/ 431265 w 507209"/>
                  <a:gd name="connsiteY1" fmla="*/ 49012 h 173559"/>
                  <a:gd name="connsiteX2" fmla="*/ 339922 w 507209"/>
                  <a:gd name="connsiteY2" fmla="*/ 59852 h 173559"/>
                  <a:gd name="connsiteX3" fmla="*/ 198664 w 507209"/>
                  <a:gd name="connsiteY3" fmla="*/ 114513 h 173559"/>
                  <a:gd name="connsiteX4" fmla="*/ 132029 w 507209"/>
                  <a:gd name="connsiteY4" fmla="*/ 155894 h 173559"/>
                  <a:gd name="connsiteX5" fmla="*/ 301 w 507209"/>
                  <a:gd name="connsiteY5" fmla="*/ 154699 h 173559"/>
                  <a:gd name="connsiteX6" fmla="*/ 53592 w 507209"/>
                  <a:gd name="connsiteY6" fmla="*/ 101578 h 173559"/>
                  <a:gd name="connsiteX7" fmla="*/ 205365 w 507209"/>
                  <a:gd name="connsiteY7" fmla="*/ 50796 h 173559"/>
                  <a:gd name="connsiteX8" fmla="*/ 376375 w 507209"/>
                  <a:gd name="connsiteY8" fmla="*/ 26441 h 173559"/>
                  <a:gd name="connsiteX9" fmla="*/ 507026 w 507209"/>
                  <a:gd name="connsiteY9" fmla="*/ 9743 h 173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7209" h="173559">
                    <a:moveTo>
                      <a:pt x="507026" y="9743"/>
                    </a:moveTo>
                    <a:cubicBezTo>
                      <a:pt x="503406" y="30758"/>
                      <a:pt x="456278" y="42271"/>
                      <a:pt x="431265" y="49012"/>
                    </a:cubicBezTo>
                    <a:cubicBezTo>
                      <a:pt x="408467" y="55164"/>
                      <a:pt x="363579" y="56872"/>
                      <a:pt x="339922" y="59852"/>
                    </a:cubicBezTo>
                    <a:cubicBezTo>
                      <a:pt x="279332" y="67485"/>
                      <a:pt x="252064" y="95291"/>
                      <a:pt x="198664" y="114513"/>
                    </a:cubicBezTo>
                    <a:cubicBezTo>
                      <a:pt x="176918" y="122339"/>
                      <a:pt x="149557" y="141738"/>
                      <a:pt x="132029" y="155894"/>
                    </a:cubicBezTo>
                    <a:cubicBezTo>
                      <a:pt x="90121" y="189734"/>
                      <a:pt x="8914" y="166683"/>
                      <a:pt x="301" y="154699"/>
                    </a:cubicBezTo>
                    <a:cubicBezTo>
                      <a:pt x="-3698" y="149136"/>
                      <a:pt x="33101" y="141839"/>
                      <a:pt x="53592" y="101578"/>
                    </a:cubicBezTo>
                    <a:cubicBezTo>
                      <a:pt x="75556" y="58421"/>
                      <a:pt x="265492" y="116028"/>
                      <a:pt x="205365" y="50796"/>
                    </a:cubicBezTo>
                    <a:cubicBezTo>
                      <a:pt x="193023" y="37398"/>
                      <a:pt x="320980" y="33788"/>
                      <a:pt x="376375" y="26441"/>
                    </a:cubicBezTo>
                    <a:cubicBezTo>
                      <a:pt x="426500" y="19800"/>
                      <a:pt x="511690" y="-17288"/>
                      <a:pt x="507026" y="9743"/>
                    </a:cubicBezTo>
                    <a:close/>
                  </a:path>
                </a:pathLst>
              </a:custGeom>
              <a:solidFill>
                <a:srgbClr val="BBD642"/>
              </a:solidFill>
              <a:ln w="8415" cap="flat">
                <a:noFill/>
                <a:prstDash val="solid"/>
                <a:miter/>
              </a:ln>
            </p:spPr>
            <p:txBody>
              <a:bodyPr rtlCol="0" anchor="ctr"/>
              <a:lstStyle/>
              <a:p>
                <a:endParaRPr lang="en-US"/>
              </a:p>
            </p:txBody>
          </p:sp>
          <p:sp>
            <p:nvSpPr>
              <p:cNvPr id="1828" name="Freeform 1827">
                <a:extLst>
                  <a:ext uri="{FF2B5EF4-FFF2-40B4-BE49-F238E27FC236}">
                    <a16:creationId xmlns:a16="http://schemas.microsoft.com/office/drawing/2014/main" id="{A2E65B1F-7F1B-FC3A-C0EE-5A4DF66F69C1}"/>
                  </a:ext>
                </a:extLst>
              </p:cNvPr>
              <p:cNvSpPr/>
              <p:nvPr/>
            </p:nvSpPr>
            <p:spPr>
              <a:xfrm>
                <a:off x="2934119" y="2063438"/>
                <a:ext cx="112601" cy="68166"/>
              </a:xfrm>
              <a:custGeom>
                <a:avLst/>
                <a:gdLst>
                  <a:gd name="connsiteX0" fmla="*/ 54225 w 112601"/>
                  <a:gd name="connsiteY0" fmla="*/ 216 h 68166"/>
                  <a:gd name="connsiteX1" fmla="*/ 143 w 112601"/>
                  <a:gd name="connsiteY1" fmla="*/ 54742 h 68166"/>
                  <a:gd name="connsiteX2" fmla="*/ 64479 w 112601"/>
                  <a:gd name="connsiteY2" fmla="*/ 65599 h 68166"/>
                  <a:gd name="connsiteX3" fmla="*/ 97817 w 112601"/>
                  <a:gd name="connsiteY3" fmla="*/ 32844 h 68166"/>
                  <a:gd name="connsiteX4" fmla="*/ 54225 w 112601"/>
                  <a:gd name="connsiteY4" fmla="*/ 216 h 68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01" h="68166">
                    <a:moveTo>
                      <a:pt x="54225" y="216"/>
                    </a:moveTo>
                    <a:cubicBezTo>
                      <a:pt x="36916" y="3675"/>
                      <a:pt x="-2677" y="46259"/>
                      <a:pt x="143" y="54742"/>
                    </a:cubicBezTo>
                    <a:cubicBezTo>
                      <a:pt x="2778" y="62653"/>
                      <a:pt x="22360" y="73064"/>
                      <a:pt x="64479" y="65599"/>
                    </a:cubicBezTo>
                    <a:cubicBezTo>
                      <a:pt x="106598" y="58142"/>
                      <a:pt x="129447" y="37103"/>
                      <a:pt x="97817" y="32844"/>
                    </a:cubicBezTo>
                    <a:cubicBezTo>
                      <a:pt x="70414" y="29166"/>
                      <a:pt x="69926" y="-2923"/>
                      <a:pt x="54225" y="216"/>
                    </a:cubicBezTo>
                    <a:close/>
                  </a:path>
                </a:pathLst>
              </a:custGeom>
              <a:solidFill>
                <a:srgbClr val="BBD642"/>
              </a:solidFill>
              <a:ln w="8415" cap="flat">
                <a:noFill/>
                <a:prstDash val="solid"/>
                <a:miter/>
              </a:ln>
            </p:spPr>
            <p:txBody>
              <a:bodyPr rtlCol="0" anchor="ctr"/>
              <a:lstStyle/>
              <a:p>
                <a:endParaRPr lang="en-US"/>
              </a:p>
            </p:txBody>
          </p:sp>
          <p:sp>
            <p:nvSpPr>
              <p:cNvPr id="1829" name="Freeform 1828">
                <a:extLst>
                  <a:ext uri="{FF2B5EF4-FFF2-40B4-BE49-F238E27FC236}">
                    <a16:creationId xmlns:a16="http://schemas.microsoft.com/office/drawing/2014/main" id="{593F0F22-5017-BCFC-6FCB-213E256DCD60}"/>
                  </a:ext>
                </a:extLst>
              </p:cNvPr>
              <p:cNvSpPr/>
              <p:nvPr/>
            </p:nvSpPr>
            <p:spPr>
              <a:xfrm>
                <a:off x="2205254" y="3191521"/>
                <a:ext cx="126120" cy="57525"/>
              </a:xfrm>
              <a:custGeom>
                <a:avLst/>
                <a:gdLst>
                  <a:gd name="connsiteX0" fmla="*/ 146 w 126120"/>
                  <a:gd name="connsiteY0" fmla="*/ 41309 h 57525"/>
                  <a:gd name="connsiteX1" fmla="*/ 44858 w 126120"/>
                  <a:gd name="connsiteY1" fmla="*/ 55473 h 57525"/>
                  <a:gd name="connsiteX2" fmla="*/ 124979 w 126120"/>
                  <a:gd name="connsiteY2" fmla="*/ 22719 h 57525"/>
                  <a:gd name="connsiteX3" fmla="*/ 47072 w 126120"/>
                  <a:gd name="connsiteY3" fmla="*/ 156 h 57525"/>
                  <a:gd name="connsiteX4" fmla="*/ 9003 w 126120"/>
                  <a:gd name="connsiteY4" fmla="*/ 6787 h 57525"/>
                  <a:gd name="connsiteX5" fmla="*/ 146 w 126120"/>
                  <a:gd name="connsiteY5" fmla="*/ 41309 h 5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120" h="57525">
                    <a:moveTo>
                      <a:pt x="146" y="41309"/>
                    </a:moveTo>
                    <a:cubicBezTo>
                      <a:pt x="-2034" y="54388"/>
                      <a:pt x="20511" y="61221"/>
                      <a:pt x="44858" y="55473"/>
                    </a:cubicBezTo>
                    <a:cubicBezTo>
                      <a:pt x="69205" y="49717"/>
                      <a:pt x="135604" y="32018"/>
                      <a:pt x="124979" y="22719"/>
                    </a:cubicBezTo>
                    <a:cubicBezTo>
                      <a:pt x="114355" y="13428"/>
                      <a:pt x="78499" y="-282"/>
                      <a:pt x="47072" y="156"/>
                    </a:cubicBezTo>
                    <a:cubicBezTo>
                      <a:pt x="15645" y="602"/>
                      <a:pt x="13431" y="-2504"/>
                      <a:pt x="9003" y="6787"/>
                    </a:cubicBezTo>
                    <a:cubicBezTo>
                      <a:pt x="4566" y="16079"/>
                      <a:pt x="2360" y="28037"/>
                      <a:pt x="146" y="41309"/>
                    </a:cubicBezTo>
                    <a:close/>
                  </a:path>
                </a:pathLst>
              </a:custGeom>
              <a:solidFill>
                <a:srgbClr val="BBD642"/>
              </a:solidFill>
              <a:ln w="8415" cap="flat">
                <a:noFill/>
                <a:prstDash val="solid"/>
                <a:miter/>
              </a:ln>
            </p:spPr>
            <p:txBody>
              <a:bodyPr rtlCol="0" anchor="ctr"/>
              <a:lstStyle/>
              <a:p>
                <a:endParaRPr lang="en-US"/>
              </a:p>
            </p:txBody>
          </p:sp>
          <p:sp>
            <p:nvSpPr>
              <p:cNvPr id="1830" name="Freeform 1829">
                <a:extLst>
                  <a:ext uri="{FF2B5EF4-FFF2-40B4-BE49-F238E27FC236}">
                    <a16:creationId xmlns:a16="http://schemas.microsoft.com/office/drawing/2014/main" id="{5A662A46-1539-621E-28AB-76F173722D0E}"/>
                  </a:ext>
                </a:extLst>
              </p:cNvPr>
              <p:cNvSpPr/>
              <p:nvPr/>
            </p:nvSpPr>
            <p:spPr>
              <a:xfrm>
                <a:off x="1950169" y="3068063"/>
                <a:ext cx="190725" cy="93144"/>
              </a:xfrm>
              <a:custGeom>
                <a:avLst/>
                <a:gdLst>
                  <a:gd name="connsiteX0" fmla="*/ 178537 w 190725"/>
                  <a:gd name="connsiteY0" fmla="*/ 91591 h 93144"/>
                  <a:gd name="connsiteX1" fmla="*/ 98862 w 190725"/>
                  <a:gd name="connsiteY1" fmla="*/ 71233 h 93144"/>
                  <a:gd name="connsiteX2" fmla="*/ 7679 w 190725"/>
                  <a:gd name="connsiteY2" fmla="*/ 4857 h 93144"/>
                  <a:gd name="connsiteX3" fmla="*/ 78506 w 190725"/>
                  <a:gd name="connsiteY3" fmla="*/ 22556 h 93144"/>
                  <a:gd name="connsiteX4" fmla="*/ 178537 w 190725"/>
                  <a:gd name="connsiteY4" fmla="*/ 91591 h 93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725" h="93144">
                    <a:moveTo>
                      <a:pt x="178537" y="91591"/>
                    </a:moveTo>
                    <a:cubicBezTo>
                      <a:pt x="147826" y="95723"/>
                      <a:pt x="127183" y="92475"/>
                      <a:pt x="98862" y="71233"/>
                    </a:cubicBezTo>
                    <a:cubicBezTo>
                      <a:pt x="70533" y="50000"/>
                      <a:pt x="34231" y="11060"/>
                      <a:pt x="7679" y="4857"/>
                    </a:cubicBezTo>
                    <a:cubicBezTo>
                      <a:pt x="-18882" y="-1337"/>
                      <a:pt x="28035" y="-6647"/>
                      <a:pt x="78506" y="22556"/>
                    </a:cubicBezTo>
                    <a:cubicBezTo>
                      <a:pt x="128959" y="51767"/>
                      <a:pt x="224571" y="85397"/>
                      <a:pt x="178537" y="91591"/>
                    </a:cubicBezTo>
                    <a:close/>
                  </a:path>
                </a:pathLst>
              </a:custGeom>
              <a:solidFill>
                <a:srgbClr val="BBD642"/>
              </a:solidFill>
              <a:ln w="8415" cap="flat">
                <a:noFill/>
                <a:prstDash val="solid"/>
                <a:miter/>
              </a:ln>
            </p:spPr>
            <p:txBody>
              <a:bodyPr rtlCol="0" anchor="ctr"/>
              <a:lstStyle/>
              <a:p>
                <a:endParaRPr lang="en-US"/>
              </a:p>
            </p:txBody>
          </p:sp>
        </p:grpSp>
        <p:sp>
          <p:nvSpPr>
            <p:cNvPr id="964" name="Freeform 963">
              <a:extLst>
                <a:ext uri="{FF2B5EF4-FFF2-40B4-BE49-F238E27FC236}">
                  <a16:creationId xmlns:a16="http://schemas.microsoft.com/office/drawing/2014/main" id="{E0F24767-5ACD-4241-468C-DBCC37F20C76}"/>
                </a:ext>
              </a:extLst>
            </p:cNvPr>
            <p:cNvSpPr/>
            <p:nvPr/>
          </p:nvSpPr>
          <p:spPr>
            <a:xfrm>
              <a:off x="1797084" y="3718204"/>
              <a:ext cx="1797488" cy="2599103"/>
            </a:xfrm>
            <a:custGeom>
              <a:avLst/>
              <a:gdLst>
                <a:gd name="connsiteX0" fmla="*/ 1851299 w 1858621"/>
                <a:gd name="connsiteY0" fmla="*/ 971693 h 2687499"/>
                <a:gd name="connsiteX1" fmla="*/ 1326516 w 1858621"/>
                <a:gd name="connsiteY1" fmla="*/ 690989 h 2687499"/>
                <a:gd name="connsiteX2" fmla="*/ 1168521 w 1858621"/>
                <a:gd name="connsiteY2" fmla="*/ 521182 h 2687499"/>
                <a:gd name="connsiteX3" fmla="*/ 908668 w 1858621"/>
                <a:gd name="connsiteY3" fmla="*/ 410034 h 2687499"/>
                <a:gd name="connsiteX4" fmla="*/ 947336 w 1858621"/>
                <a:gd name="connsiteY4" fmla="*/ 298186 h 2687499"/>
                <a:gd name="connsiteX5" fmla="*/ 903617 w 1858621"/>
                <a:gd name="connsiteY5" fmla="*/ 170854 h 2687499"/>
                <a:gd name="connsiteX6" fmla="*/ 865514 w 1858621"/>
                <a:gd name="connsiteY6" fmla="*/ 85054 h 2687499"/>
                <a:gd name="connsiteX7" fmla="*/ 776199 w 1858621"/>
                <a:gd name="connsiteY7" fmla="*/ 5735 h 2687499"/>
                <a:gd name="connsiteX8" fmla="*/ 635682 w 1858621"/>
                <a:gd name="connsiteY8" fmla="*/ 39297 h 2687499"/>
                <a:gd name="connsiteX9" fmla="*/ 331807 w 1858621"/>
                <a:gd name="connsiteY9" fmla="*/ 143073 h 2687499"/>
                <a:gd name="connsiteX10" fmla="*/ 493110 w 1858621"/>
                <a:gd name="connsiteY10" fmla="*/ 562319 h 2687499"/>
                <a:gd name="connsiteX11" fmla="*/ 178788 w 1858621"/>
                <a:gd name="connsiteY11" fmla="*/ 503458 h 2687499"/>
                <a:gd name="connsiteX12" fmla="*/ 31350 w 1858621"/>
                <a:gd name="connsiteY12" fmla="*/ 769922 h 2687499"/>
                <a:gd name="connsiteX13" fmla="*/ 73486 w 1858621"/>
                <a:gd name="connsiteY13" fmla="*/ 1040610 h 2687499"/>
                <a:gd name="connsiteX14" fmla="*/ 261325 w 1858621"/>
                <a:gd name="connsiteY14" fmla="*/ 1301258 h 2687499"/>
                <a:gd name="connsiteX15" fmla="*/ 429532 w 1858621"/>
                <a:gd name="connsiteY15" fmla="*/ 1442292 h 2687499"/>
                <a:gd name="connsiteX16" fmla="*/ 499567 w 1858621"/>
                <a:gd name="connsiteY16" fmla="*/ 1942986 h 2687499"/>
                <a:gd name="connsiteX17" fmla="*/ 553279 w 1858621"/>
                <a:gd name="connsiteY17" fmla="*/ 2255375 h 2687499"/>
                <a:gd name="connsiteX18" fmla="*/ 635682 w 1858621"/>
                <a:gd name="connsiteY18" fmla="*/ 2562883 h 2687499"/>
                <a:gd name="connsiteX19" fmla="*/ 852751 w 1858621"/>
                <a:gd name="connsiteY19" fmla="*/ 2639367 h 2687499"/>
                <a:gd name="connsiteX20" fmla="*/ 1163630 w 1858621"/>
                <a:gd name="connsiteY20" fmla="*/ 2675168 h 2687499"/>
                <a:gd name="connsiteX21" fmla="*/ 1231990 w 1858621"/>
                <a:gd name="connsiteY21" fmla="*/ 2449992 h 2687499"/>
                <a:gd name="connsiteX22" fmla="*/ 1144099 w 1858621"/>
                <a:gd name="connsiteY22" fmla="*/ 2274900 h 2687499"/>
                <a:gd name="connsiteX23" fmla="*/ 1423264 w 1858621"/>
                <a:gd name="connsiteY23" fmla="*/ 2066279 h 2687499"/>
                <a:gd name="connsiteX24" fmla="*/ 1559303 w 1858621"/>
                <a:gd name="connsiteY24" fmla="*/ 1857312 h 2687499"/>
                <a:gd name="connsiteX25" fmla="*/ 1718569 w 1858621"/>
                <a:gd name="connsiteY25" fmla="*/ 1678197 h 2687499"/>
                <a:gd name="connsiteX26" fmla="*/ 1725211 w 1858621"/>
                <a:gd name="connsiteY26" fmla="*/ 1316659 h 2687499"/>
                <a:gd name="connsiteX27" fmla="*/ 1851299 w 1858621"/>
                <a:gd name="connsiteY27" fmla="*/ 971693 h 268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858621" h="2687499">
                  <a:moveTo>
                    <a:pt x="1851299" y="971693"/>
                  </a:moveTo>
                  <a:cubicBezTo>
                    <a:pt x="1799667" y="799217"/>
                    <a:pt x="1489629" y="735307"/>
                    <a:pt x="1326516" y="690989"/>
                  </a:cubicBezTo>
                  <a:cubicBezTo>
                    <a:pt x="1209369" y="659169"/>
                    <a:pt x="1223530" y="554627"/>
                    <a:pt x="1168521" y="521182"/>
                  </a:cubicBezTo>
                  <a:cubicBezTo>
                    <a:pt x="1109733" y="485440"/>
                    <a:pt x="961588" y="492939"/>
                    <a:pt x="908668" y="410034"/>
                  </a:cubicBezTo>
                  <a:cubicBezTo>
                    <a:pt x="875978" y="358823"/>
                    <a:pt x="959459" y="349103"/>
                    <a:pt x="947336" y="298186"/>
                  </a:cubicBezTo>
                  <a:cubicBezTo>
                    <a:pt x="946140" y="293171"/>
                    <a:pt x="919352" y="227434"/>
                    <a:pt x="903617" y="170854"/>
                  </a:cubicBezTo>
                  <a:cubicBezTo>
                    <a:pt x="891334" y="126696"/>
                    <a:pt x="896225" y="76714"/>
                    <a:pt x="865514" y="85054"/>
                  </a:cubicBezTo>
                  <a:cubicBezTo>
                    <a:pt x="797617" y="103468"/>
                    <a:pt x="765693" y="49851"/>
                    <a:pt x="776199" y="5735"/>
                  </a:cubicBezTo>
                  <a:cubicBezTo>
                    <a:pt x="781049" y="-14623"/>
                    <a:pt x="667067" y="24637"/>
                    <a:pt x="635682" y="39297"/>
                  </a:cubicBezTo>
                  <a:cubicBezTo>
                    <a:pt x="602116" y="54993"/>
                    <a:pt x="286152" y="100523"/>
                    <a:pt x="331807" y="143073"/>
                  </a:cubicBezTo>
                  <a:cubicBezTo>
                    <a:pt x="414841" y="220457"/>
                    <a:pt x="544069" y="564583"/>
                    <a:pt x="493110" y="562319"/>
                  </a:cubicBezTo>
                  <a:cubicBezTo>
                    <a:pt x="387800" y="557640"/>
                    <a:pt x="125421" y="413232"/>
                    <a:pt x="178788" y="503458"/>
                  </a:cubicBezTo>
                  <a:cubicBezTo>
                    <a:pt x="223399" y="578890"/>
                    <a:pt x="79884" y="657477"/>
                    <a:pt x="31350" y="769922"/>
                  </a:cubicBezTo>
                  <a:cubicBezTo>
                    <a:pt x="-13438" y="873690"/>
                    <a:pt x="-19028" y="964952"/>
                    <a:pt x="73486" y="1040610"/>
                  </a:cubicBezTo>
                  <a:cubicBezTo>
                    <a:pt x="150838" y="1103881"/>
                    <a:pt x="161832" y="1194696"/>
                    <a:pt x="261325" y="1301258"/>
                  </a:cubicBezTo>
                  <a:cubicBezTo>
                    <a:pt x="339822" y="1385333"/>
                    <a:pt x="372992" y="1370294"/>
                    <a:pt x="429532" y="1442292"/>
                  </a:cubicBezTo>
                  <a:cubicBezTo>
                    <a:pt x="468502" y="1491912"/>
                    <a:pt x="533798" y="1800379"/>
                    <a:pt x="499567" y="1942986"/>
                  </a:cubicBezTo>
                  <a:cubicBezTo>
                    <a:pt x="470270" y="2065016"/>
                    <a:pt x="592342" y="2079643"/>
                    <a:pt x="553279" y="2255375"/>
                  </a:cubicBezTo>
                  <a:cubicBezTo>
                    <a:pt x="516691" y="2419965"/>
                    <a:pt x="588242" y="2463946"/>
                    <a:pt x="635682" y="2562883"/>
                  </a:cubicBezTo>
                  <a:cubicBezTo>
                    <a:pt x="677818" y="2650753"/>
                    <a:pt x="784382" y="2641613"/>
                    <a:pt x="852751" y="2639367"/>
                  </a:cubicBezTo>
                  <a:cubicBezTo>
                    <a:pt x="967094" y="2635605"/>
                    <a:pt x="1109354" y="2717886"/>
                    <a:pt x="1163630" y="2675168"/>
                  </a:cubicBezTo>
                  <a:cubicBezTo>
                    <a:pt x="1280819" y="2582904"/>
                    <a:pt x="1254696" y="2487014"/>
                    <a:pt x="1231990" y="2449992"/>
                  </a:cubicBezTo>
                  <a:cubicBezTo>
                    <a:pt x="1195049" y="2389768"/>
                    <a:pt x="1075738" y="2367643"/>
                    <a:pt x="1144099" y="2274900"/>
                  </a:cubicBezTo>
                  <a:cubicBezTo>
                    <a:pt x="1231039" y="2156943"/>
                    <a:pt x="1342815" y="2133278"/>
                    <a:pt x="1423264" y="2066279"/>
                  </a:cubicBezTo>
                  <a:cubicBezTo>
                    <a:pt x="1466309" y="2030427"/>
                    <a:pt x="1520678" y="1897978"/>
                    <a:pt x="1559303" y="1857312"/>
                  </a:cubicBezTo>
                  <a:cubicBezTo>
                    <a:pt x="1600387" y="1814046"/>
                    <a:pt x="1689836" y="1730367"/>
                    <a:pt x="1718569" y="1678197"/>
                  </a:cubicBezTo>
                  <a:cubicBezTo>
                    <a:pt x="1784336" y="1558776"/>
                    <a:pt x="1653164" y="1431839"/>
                    <a:pt x="1725211" y="1316659"/>
                  </a:cubicBezTo>
                  <a:cubicBezTo>
                    <a:pt x="1814408" y="1174019"/>
                    <a:pt x="1881446" y="1072405"/>
                    <a:pt x="1851299" y="971693"/>
                  </a:cubicBezTo>
                  <a:close/>
                </a:path>
              </a:pathLst>
            </a:custGeom>
            <a:solidFill>
              <a:schemeClr val="accent1">
                <a:lumMod val="60000"/>
                <a:lumOff val="40000"/>
                <a:alpha val="50000"/>
              </a:schemeClr>
            </a:solidFill>
            <a:ln w="8415" cap="flat">
              <a:noFill/>
              <a:prstDash val="solid"/>
              <a:miter/>
            </a:ln>
          </p:spPr>
          <p:txBody>
            <a:bodyPr rtlCol="0" anchor="ctr"/>
            <a:lstStyle/>
            <a:p>
              <a:endParaRPr lang="en-US"/>
            </a:p>
          </p:txBody>
        </p:sp>
        <p:sp>
          <p:nvSpPr>
            <p:cNvPr id="965" name="Freeform 964">
              <a:extLst>
                <a:ext uri="{FF2B5EF4-FFF2-40B4-BE49-F238E27FC236}">
                  <a16:creationId xmlns:a16="http://schemas.microsoft.com/office/drawing/2014/main" id="{48B69B22-DBD4-97C2-B9A5-0B7A2A594E19}"/>
                </a:ext>
              </a:extLst>
            </p:cNvPr>
            <p:cNvSpPr/>
            <p:nvPr/>
          </p:nvSpPr>
          <p:spPr>
            <a:xfrm>
              <a:off x="1904326" y="3793901"/>
              <a:ext cx="1602033" cy="2442773"/>
            </a:xfrm>
            <a:custGeom>
              <a:avLst/>
              <a:gdLst>
                <a:gd name="connsiteX0" fmla="*/ 1613178 w 1656519"/>
                <a:gd name="connsiteY0" fmla="*/ 856417 h 2525852"/>
                <a:gd name="connsiteX1" fmla="*/ 1304210 w 1656519"/>
                <a:gd name="connsiteY1" fmla="*/ 707860 h 2525852"/>
                <a:gd name="connsiteX2" fmla="*/ 1193116 w 1656519"/>
                <a:gd name="connsiteY2" fmla="*/ 658206 h 2525852"/>
                <a:gd name="connsiteX3" fmla="*/ 1069832 w 1656519"/>
                <a:gd name="connsiteY3" fmla="*/ 588262 h 2525852"/>
                <a:gd name="connsiteX4" fmla="*/ 1042976 w 1656519"/>
                <a:gd name="connsiteY4" fmla="*/ 490638 h 2525852"/>
                <a:gd name="connsiteX5" fmla="*/ 763608 w 1656519"/>
                <a:gd name="connsiteY5" fmla="*/ 297830 h 2525852"/>
                <a:gd name="connsiteX6" fmla="*/ 804144 w 1656519"/>
                <a:gd name="connsiteY6" fmla="*/ 208335 h 2525852"/>
                <a:gd name="connsiteX7" fmla="*/ 753623 w 1656519"/>
                <a:gd name="connsiteY7" fmla="*/ 39950 h 2525852"/>
                <a:gd name="connsiteX8" fmla="*/ 684270 w 1656519"/>
                <a:gd name="connsiteY8" fmla="*/ 24389 h 2525852"/>
                <a:gd name="connsiteX9" fmla="*/ 645847 w 1656519"/>
                <a:gd name="connsiteY9" fmla="*/ 0 h 2525852"/>
                <a:gd name="connsiteX10" fmla="*/ 633547 w 1656519"/>
                <a:gd name="connsiteY10" fmla="*/ 39950 h 2525852"/>
                <a:gd name="connsiteX11" fmla="*/ 653331 w 1656519"/>
                <a:gd name="connsiteY11" fmla="*/ 109112 h 2525852"/>
                <a:gd name="connsiteX12" fmla="*/ 673494 w 1656519"/>
                <a:gd name="connsiteY12" fmla="*/ 173359 h 2525852"/>
                <a:gd name="connsiteX13" fmla="*/ 567350 w 1656519"/>
                <a:gd name="connsiteY13" fmla="*/ 239205 h 2525852"/>
                <a:gd name="connsiteX14" fmla="*/ 442391 w 1656519"/>
                <a:gd name="connsiteY14" fmla="*/ 200626 h 2525852"/>
                <a:gd name="connsiteX15" fmla="*/ 376943 w 1656519"/>
                <a:gd name="connsiteY15" fmla="*/ 205693 h 2525852"/>
                <a:gd name="connsiteX16" fmla="*/ 318029 w 1656519"/>
                <a:gd name="connsiteY16" fmla="*/ 234854 h 2525852"/>
                <a:gd name="connsiteX17" fmla="*/ 243262 w 1656519"/>
                <a:gd name="connsiteY17" fmla="*/ 394739 h 2525852"/>
                <a:gd name="connsiteX18" fmla="*/ 120230 w 1656519"/>
                <a:gd name="connsiteY18" fmla="*/ 396009 h 2525852"/>
                <a:gd name="connsiteX19" fmla="*/ 3471 w 1656519"/>
                <a:gd name="connsiteY19" fmla="*/ 655193 h 2525852"/>
                <a:gd name="connsiteX20" fmla="*/ 15021 w 1656519"/>
                <a:gd name="connsiteY20" fmla="*/ 803851 h 2525852"/>
                <a:gd name="connsiteX21" fmla="*/ 100017 w 1656519"/>
                <a:gd name="connsiteY21" fmla="*/ 936662 h 2525852"/>
                <a:gd name="connsiteX22" fmla="*/ 130013 w 1656519"/>
                <a:gd name="connsiteY22" fmla="*/ 1005538 h 2525852"/>
                <a:gd name="connsiteX23" fmla="*/ 173824 w 1656519"/>
                <a:gd name="connsiteY23" fmla="*/ 1070138 h 2525852"/>
                <a:gd name="connsiteX24" fmla="*/ 257414 w 1656519"/>
                <a:gd name="connsiteY24" fmla="*/ 1160609 h 2525852"/>
                <a:gd name="connsiteX25" fmla="*/ 423356 w 1656519"/>
                <a:gd name="connsiteY25" fmla="*/ 1329356 h 2525852"/>
                <a:gd name="connsiteX26" fmla="*/ 435327 w 1656519"/>
                <a:gd name="connsiteY26" fmla="*/ 1490688 h 2525852"/>
                <a:gd name="connsiteX27" fmla="*/ 464414 w 1656519"/>
                <a:gd name="connsiteY27" fmla="*/ 1772881 h 2525852"/>
                <a:gd name="connsiteX28" fmla="*/ 460314 w 1656519"/>
                <a:gd name="connsiteY28" fmla="*/ 1961304 h 2525852"/>
                <a:gd name="connsiteX29" fmla="*/ 539686 w 1656519"/>
                <a:gd name="connsiteY29" fmla="*/ 2130329 h 2525852"/>
                <a:gd name="connsiteX30" fmla="*/ 539030 w 1656519"/>
                <a:gd name="connsiteY30" fmla="*/ 2244372 h 2525852"/>
                <a:gd name="connsiteX31" fmla="*/ 630028 w 1656519"/>
                <a:gd name="connsiteY31" fmla="*/ 2406151 h 2525852"/>
                <a:gd name="connsiteX32" fmla="*/ 789151 w 1656519"/>
                <a:gd name="connsiteY32" fmla="*/ 2473183 h 2525852"/>
                <a:gd name="connsiteX33" fmla="*/ 928548 w 1656519"/>
                <a:gd name="connsiteY33" fmla="*/ 2525766 h 2525852"/>
                <a:gd name="connsiteX34" fmla="*/ 1008114 w 1656519"/>
                <a:gd name="connsiteY34" fmla="*/ 2450418 h 2525852"/>
                <a:gd name="connsiteX35" fmla="*/ 929197 w 1656519"/>
                <a:gd name="connsiteY35" fmla="*/ 2389765 h 2525852"/>
                <a:gd name="connsiteX36" fmla="*/ 887136 w 1656519"/>
                <a:gd name="connsiteY36" fmla="*/ 2281343 h 2525852"/>
                <a:gd name="connsiteX37" fmla="*/ 878516 w 1656519"/>
                <a:gd name="connsiteY37" fmla="*/ 2149399 h 2525852"/>
                <a:gd name="connsiteX38" fmla="*/ 925821 w 1656519"/>
                <a:gd name="connsiteY38" fmla="*/ 2074515 h 2525852"/>
                <a:gd name="connsiteX39" fmla="*/ 1079606 w 1656519"/>
                <a:gd name="connsiteY39" fmla="*/ 1974425 h 2525852"/>
                <a:gd name="connsiteX40" fmla="*/ 1114140 w 1656519"/>
                <a:gd name="connsiteY40" fmla="*/ 1849255 h 2525852"/>
                <a:gd name="connsiteX41" fmla="*/ 1221252 w 1656519"/>
                <a:gd name="connsiteY41" fmla="*/ 1754030 h 2525852"/>
                <a:gd name="connsiteX42" fmla="*/ 1297264 w 1656519"/>
                <a:gd name="connsiteY42" fmla="*/ 1667422 h 2525852"/>
                <a:gd name="connsiteX43" fmla="*/ 1343803 w 1656519"/>
                <a:gd name="connsiteY43" fmla="*/ 1577607 h 2525852"/>
                <a:gd name="connsiteX44" fmla="*/ 1459612 w 1656519"/>
                <a:gd name="connsiteY44" fmla="*/ 1464582 h 2525852"/>
                <a:gd name="connsiteX45" fmla="*/ 1497227 w 1656519"/>
                <a:gd name="connsiteY45" fmla="*/ 1294623 h 2525852"/>
                <a:gd name="connsiteX46" fmla="*/ 1565477 w 1656519"/>
                <a:gd name="connsiteY46" fmla="*/ 1094763 h 2525852"/>
                <a:gd name="connsiteX47" fmla="*/ 1655171 w 1656519"/>
                <a:gd name="connsiteY47" fmla="*/ 964940 h 2525852"/>
                <a:gd name="connsiteX48" fmla="*/ 1613178 w 1656519"/>
                <a:gd name="connsiteY48" fmla="*/ 856417 h 2525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656519" h="2525852">
                  <a:moveTo>
                    <a:pt x="1613178" y="856417"/>
                  </a:moveTo>
                  <a:cubicBezTo>
                    <a:pt x="1536576" y="781070"/>
                    <a:pt x="1392758" y="743417"/>
                    <a:pt x="1304210" y="707860"/>
                  </a:cubicBezTo>
                  <a:cubicBezTo>
                    <a:pt x="1262478" y="691095"/>
                    <a:pt x="1238106" y="656161"/>
                    <a:pt x="1193116" y="658206"/>
                  </a:cubicBezTo>
                  <a:cubicBezTo>
                    <a:pt x="1121102" y="661480"/>
                    <a:pt x="1099129" y="634625"/>
                    <a:pt x="1069832" y="588262"/>
                  </a:cubicBezTo>
                  <a:cubicBezTo>
                    <a:pt x="1057406" y="568602"/>
                    <a:pt x="1055873" y="509977"/>
                    <a:pt x="1042976" y="490638"/>
                  </a:cubicBezTo>
                  <a:cubicBezTo>
                    <a:pt x="994147" y="417420"/>
                    <a:pt x="770512" y="442928"/>
                    <a:pt x="763608" y="297830"/>
                  </a:cubicBezTo>
                  <a:cubicBezTo>
                    <a:pt x="760636" y="235216"/>
                    <a:pt x="817202" y="269603"/>
                    <a:pt x="804144" y="208335"/>
                  </a:cubicBezTo>
                  <a:cubicBezTo>
                    <a:pt x="791340" y="148237"/>
                    <a:pt x="774182" y="139931"/>
                    <a:pt x="753623" y="39950"/>
                  </a:cubicBezTo>
                  <a:cubicBezTo>
                    <a:pt x="747688" y="11075"/>
                    <a:pt x="703094" y="43207"/>
                    <a:pt x="684270" y="24389"/>
                  </a:cubicBezTo>
                  <a:cubicBezTo>
                    <a:pt x="673772" y="13878"/>
                    <a:pt x="663038" y="84"/>
                    <a:pt x="645847" y="0"/>
                  </a:cubicBezTo>
                  <a:cubicBezTo>
                    <a:pt x="628100" y="-92"/>
                    <a:pt x="626307" y="20628"/>
                    <a:pt x="633547" y="39950"/>
                  </a:cubicBezTo>
                  <a:cubicBezTo>
                    <a:pt x="644693" y="69734"/>
                    <a:pt x="630255" y="88022"/>
                    <a:pt x="653331" y="109112"/>
                  </a:cubicBezTo>
                  <a:cubicBezTo>
                    <a:pt x="670758" y="125043"/>
                    <a:pt x="675868" y="147295"/>
                    <a:pt x="673494" y="173359"/>
                  </a:cubicBezTo>
                  <a:cubicBezTo>
                    <a:pt x="670943" y="201333"/>
                    <a:pt x="619344" y="266102"/>
                    <a:pt x="567350" y="239205"/>
                  </a:cubicBezTo>
                  <a:cubicBezTo>
                    <a:pt x="509244" y="209135"/>
                    <a:pt x="466527" y="203631"/>
                    <a:pt x="442391" y="200626"/>
                  </a:cubicBezTo>
                  <a:cubicBezTo>
                    <a:pt x="421319" y="198001"/>
                    <a:pt x="398512" y="204447"/>
                    <a:pt x="376943" y="205693"/>
                  </a:cubicBezTo>
                  <a:cubicBezTo>
                    <a:pt x="354027" y="207023"/>
                    <a:pt x="337283" y="224746"/>
                    <a:pt x="318029" y="234854"/>
                  </a:cubicBezTo>
                  <a:cubicBezTo>
                    <a:pt x="298228" y="245247"/>
                    <a:pt x="265589" y="392256"/>
                    <a:pt x="243262" y="394739"/>
                  </a:cubicBezTo>
                  <a:cubicBezTo>
                    <a:pt x="174472" y="402372"/>
                    <a:pt x="105918" y="381391"/>
                    <a:pt x="120230" y="396009"/>
                  </a:cubicBezTo>
                  <a:cubicBezTo>
                    <a:pt x="221020" y="498969"/>
                    <a:pt x="20839" y="592344"/>
                    <a:pt x="3471" y="655193"/>
                  </a:cubicBezTo>
                  <a:cubicBezTo>
                    <a:pt x="-13451" y="716444"/>
                    <a:pt x="38240" y="691079"/>
                    <a:pt x="15021" y="803851"/>
                  </a:cubicBezTo>
                  <a:cubicBezTo>
                    <a:pt x="6922" y="843170"/>
                    <a:pt x="70947" y="897840"/>
                    <a:pt x="100017" y="936662"/>
                  </a:cubicBezTo>
                  <a:cubicBezTo>
                    <a:pt x="114859" y="956465"/>
                    <a:pt x="121190" y="982739"/>
                    <a:pt x="130013" y="1005538"/>
                  </a:cubicBezTo>
                  <a:cubicBezTo>
                    <a:pt x="139703" y="1030575"/>
                    <a:pt x="154267" y="1051825"/>
                    <a:pt x="173824" y="1070138"/>
                  </a:cubicBezTo>
                  <a:cubicBezTo>
                    <a:pt x="195039" y="1090025"/>
                    <a:pt x="235037" y="1142086"/>
                    <a:pt x="257414" y="1160609"/>
                  </a:cubicBezTo>
                  <a:cubicBezTo>
                    <a:pt x="270067" y="1171095"/>
                    <a:pt x="376699" y="1256256"/>
                    <a:pt x="423356" y="1329356"/>
                  </a:cubicBezTo>
                  <a:cubicBezTo>
                    <a:pt x="457570" y="1382940"/>
                    <a:pt x="432692" y="1412858"/>
                    <a:pt x="435327" y="1490688"/>
                  </a:cubicBezTo>
                  <a:cubicBezTo>
                    <a:pt x="438754" y="1591594"/>
                    <a:pt x="462621" y="1679549"/>
                    <a:pt x="464414" y="1772881"/>
                  </a:cubicBezTo>
                  <a:cubicBezTo>
                    <a:pt x="465828" y="1846587"/>
                    <a:pt x="437045" y="1899431"/>
                    <a:pt x="460314" y="1961304"/>
                  </a:cubicBezTo>
                  <a:cubicBezTo>
                    <a:pt x="484838" y="2026527"/>
                    <a:pt x="535561" y="2101395"/>
                    <a:pt x="539686" y="2130329"/>
                  </a:cubicBezTo>
                  <a:cubicBezTo>
                    <a:pt x="544813" y="2166247"/>
                    <a:pt x="510381" y="2201468"/>
                    <a:pt x="539030" y="2244372"/>
                  </a:cubicBezTo>
                  <a:cubicBezTo>
                    <a:pt x="571063" y="2292351"/>
                    <a:pt x="582487" y="2288934"/>
                    <a:pt x="630028" y="2406151"/>
                  </a:cubicBezTo>
                  <a:cubicBezTo>
                    <a:pt x="649753" y="2454786"/>
                    <a:pt x="735666" y="2443475"/>
                    <a:pt x="789151" y="2473183"/>
                  </a:cubicBezTo>
                  <a:cubicBezTo>
                    <a:pt x="828761" y="2495190"/>
                    <a:pt x="863530" y="2527752"/>
                    <a:pt x="928548" y="2525766"/>
                  </a:cubicBezTo>
                  <a:cubicBezTo>
                    <a:pt x="974372" y="2524369"/>
                    <a:pt x="1027991" y="2494071"/>
                    <a:pt x="1008114" y="2450418"/>
                  </a:cubicBezTo>
                  <a:cubicBezTo>
                    <a:pt x="990359" y="2411394"/>
                    <a:pt x="958814" y="2413136"/>
                    <a:pt x="929197" y="2389765"/>
                  </a:cubicBezTo>
                  <a:cubicBezTo>
                    <a:pt x="897534" y="2364795"/>
                    <a:pt x="892003" y="2318541"/>
                    <a:pt x="887136" y="2281343"/>
                  </a:cubicBezTo>
                  <a:cubicBezTo>
                    <a:pt x="881681" y="2239642"/>
                    <a:pt x="864860" y="2190283"/>
                    <a:pt x="878516" y="2149399"/>
                  </a:cubicBezTo>
                  <a:cubicBezTo>
                    <a:pt x="888004" y="2120996"/>
                    <a:pt x="902568" y="2093989"/>
                    <a:pt x="925821" y="2074515"/>
                  </a:cubicBezTo>
                  <a:cubicBezTo>
                    <a:pt x="974759" y="2033504"/>
                    <a:pt x="1045678" y="2035347"/>
                    <a:pt x="1079606" y="1974425"/>
                  </a:cubicBezTo>
                  <a:cubicBezTo>
                    <a:pt x="1101082" y="1935863"/>
                    <a:pt x="1098220" y="1889710"/>
                    <a:pt x="1114140" y="1849255"/>
                  </a:cubicBezTo>
                  <a:cubicBezTo>
                    <a:pt x="1132964" y="1801386"/>
                    <a:pt x="1181027" y="1781221"/>
                    <a:pt x="1221252" y="1754030"/>
                  </a:cubicBezTo>
                  <a:cubicBezTo>
                    <a:pt x="1254346" y="1731660"/>
                    <a:pt x="1279366" y="1703273"/>
                    <a:pt x="1297264" y="1667422"/>
                  </a:cubicBezTo>
                  <a:cubicBezTo>
                    <a:pt x="1313100" y="1635702"/>
                    <a:pt x="1318362" y="1603940"/>
                    <a:pt x="1343803" y="1577607"/>
                  </a:cubicBezTo>
                  <a:cubicBezTo>
                    <a:pt x="1381747" y="1538339"/>
                    <a:pt x="1434069" y="1515406"/>
                    <a:pt x="1459612" y="1464582"/>
                  </a:cubicBezTo>
                  <a:cubicBezTo>
                    <a:pt x="1485853" y="1412345"/>
                    <a:pt x="1488084" y="1351346"/>
                    <a:pt x="1497227" y="1294623"/>
                  </a:cubicBezTo>
                  <a:cubicBezTo>
                    <a:pt x="1508499" y="1224679"/>
                    <a:pt x="1532661" y="1157352"/>
                    <a:pt x="1565477" y="1094763"/>
                  </a:cubicBezTo>
                  <a:cubicBezTo>
                    <a:pt x="1603884" y="1056976"/>
                    <a:pt x="1644428" y="1020645"/>
                    <a:pt x="1655171" y="964940"/>
                  </a:cubicBezTo>
                  <a:cubicBezTo>
                    <a:pt x="1663160" y="923466"/>
                    <a:pt x="1633922" y="876817"/>
                    <a:pt x="1613178" y="856417"/>
                  </a:cubicBezTo>
                  <a:close/>
                </a:path>
              </a:pathLst>
            </a:custGeom>
            <a:solidFill>
              <a:schemeClr val="accent1">
                <a:lumMod val="20000"/>
                <a:lumOff val="80000"/>
              </a:schemeClr>
            </a:solidFill>
            <a:ln w="8415" cap="flat">
              <a:noFill/>
              <a:prstDash val="solid"/>
              <a:miter/>
            </a:ln>
          </p:spPr>
          <p:txBody>
            <a:bodyPr rtlCol="0" anchor="ctr"/>
            <a:lstStyle/>
            <a:p>
              <a:endParaRPr lang="en-US" dirty="0"/>
            </a:p>
          </p:txBody>
        </p:sp>
        <p:grpSp>
          <p:nvGrpSpPr>
            <p:cNvPr id="966" name="Group 965">
              <a:extLst>
                <a:ext uri="{FF2B5EF4-FFF2-40B4-BE49-F238E27FC236}">
                  <a16:creationId xmlns:a16="http://schemas.microsoft.com/office/drawing/2014/main" id="{2A42E27B-24ED-A45A-4363-FD6625DEFDAB}"/>
                </a:ext>
              </a:extLst>
            </p:cNvPr>
            <p:cNvGrpSpPr/>
            <p:nvPr/>
          </p:nvGrpSpPr>
          <p:grpSpPr>
            <a:xfrm>
              <a:off x="1973674" y="3803847"/>
              <a:ext cx="1416715" cy="2412313"/>
              <a:chOff x="1892932" y="3357839"/>
              <a:chExt cx="1464898" cy="2494356"/>
            </a:xfrm>
          </p:grpSpPr>
          <p:sp>
            <p:nvSpPr>
              <p:cNvPr id="1817" name="Freeform 1816">
                <a:extLst>
                  <a:ext uri="{FF2B5EF4-FFF2-40B4-BE49-F238E27FC236}">
                    <a16:creationId xmlns:a16="http://schemas.microsoft.com/office/drawing/2014/main" id="{2E8FFE34-6103-CE8B-1F11-DE523E686297}"/>
                  </a:ext>
                </a:extLst>
              </p:cNvPr>
              <p:cNvSpPr/>
              <p:nvPr/>
            </p:nvSpPr>
            <p:spPr>
              <a:xfrm>
                <a:off x="2346029" y="3357839"/>
                <a:ext cx="85090" cy="46708"/>
              </a:xfrm>
              <a:custGeom>
                <a:avLst/>
                <a:gdLst>
                  <a:gd name="connsiteX0" fmla="*/ 5049 w 85090"/>
                  <a:gd name="connsiteY0" fmla="*/ 4166 h 46708"/>
                  <a:gd name="connsiteX1" fmla="*/ 5049 w 85090"/>
                  <a:gd name="connsiteY1" fmla="*/ 32856 h 46708"/>
                  <a:gd name="connsiteX2" fmla="*/ 56496 w 85090"/>
                  <a:gd name="connsiteY2" fmla="*/ 37804 h 46708"/>
                  <a:gd name="connsiteX3" fmla="*/ 72324 w 85090"/>
                  <a:gd name="connsiteY3" fmla="*/ 46709 h 46708"/>
                  <a:gd name="connsiteX4" fmla="*/ 84682 w 85090"/>
                  <a:gd name="connsiteY4" fmla="*/ 25442 h 46708"/>
                  <a:gd name="connsiteX5" fmla="*/ 66380 w 85090"/>
                  <a:gd name="connsiteY5" fmla="*/ 21974 h 46708"/>
                  <a:gd name="connsiteX6" fmla="*/ 60942 w 85090"/>
                  <a:gd name="connsiteY6" fmla="*/ 1700 h 46708"/>
                  <a:gd name="connsiteX7" fmla="*/ 5049 w 85090"/>
                  <a:gd name="connsiteY7" fmla="*/ 4166 h 46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090" h="46708">
                    <a:moveTo>
                      <a:pt x="5049" y="4166"/>
                    </a:moveTo>
                    <a:cubicBezTo>
                      <a:pt x="-389" y="9056"/>
                      <a:pt x="-2864" y="26426"/>
                      <a:pt x="5049" y="32856"/>
                    </a:cubicBezTo>
                    <a:cubicBezTo>
                      <a:pt x="12963" y="39286"/>
                      <a:pt x="50309" y="32166"/>
                      <a:pt x="56496" y="37804"/>
                    </a:cubicBezTo>
                    <a:cubicBezTo>
                      <a:pt x="58357" y="39496"/>
                      <a:pt x="63417" y="46709"/>
                      <a:pt x="72324" y="46709"/>
                    </a:cubicBezTo>
                    <a:cubicBezTo>
                      <a:pt x="81222" y="46709"/>
                      <a:pt x="86669" y="28909"/>
                      <a:pt x="84682" y="25442"/>
                    </a:cubicBezTo>
                    <a:cubicBezTo>
                      <a:pt x="82712" y="21974"/>
                      <a:pt x="68855" y="27907"/>
                      <a:pt x="66380" y="21974"/>
                    </a:cubicBezTo>
                    <a:cubicBezTo>
                      <a:pt x="63913" y="16041"/>
                      <a:pt x="69360" y="4671"/>
                      <a:pt x="60942" y="1700"/>
                    </a:cubicBezTo>
                    <a:cubicBezTo>
                      <a:pt x="52539" y="-1271"/>
                      <a:pt x="9991" y="-286"/>
                      <a:pt x="5049" y="4166"/>
                    </a:cubicBezTo>
                    <a:close/>
                  </a:path>
                </a:pathLst>
              </a:custGeom>
              <a:solidFill>
                <a:srgbClr val="A7C234"/>
              </a:solidFill>
              <a:ln w="8415" cap="flat">
                <a:noFill/>
                <a:prstDash val="solid"/>
                <a:miter/>
              </a:ln>
            </p:spPr>
            <p:txBody>
              <a:bodyPr rtlCol="0" anchor="ctr"/>
              <a:lstStyle/>
              <a:p>
                <a:endParaRPr lang="en-US"/>
              </a:p>
            </p:txBody>
          </p:sp>
          <p:sp>
            <p:nvSpPr>
              <p:cNvPr id="1818" name="Freeform 1817">
                <a:extLst>
                  <a:ext uri="{FF2B5EF4-FFF2-40B4-BE49-F238E27FC236}">
                    <a16:creationId xmlns:a16="http://schemas.microsoft.com/office/drawing/2014/main" id="{2798C39B-9217-EB22-72B5-E8628E6F001E}"/>
                  </a:ext>
                </a:extLst>
              </p:cNvPr>
              <p:cNvSpPr/>
              <p:nvPr/>
            </p:nvSpPr>
            <p:spPr>
              <a:xfrm>
                <a:off x="2458162" y="3359215"/>
                <a:ext cx="36558" cy="42251"/>
              </a:xfrm>
              <a:custGeom>
                <a:avLst/>
                <a:gdLst>
                  <a:gd name="connsiteX0" fmla="*/ 3581 w 36558"/>
                  <a:gd name="connsiteY0" fmla="*/ 3952 h 42251"/>
                  <a:gd name="connsiteX1" fmla="*/ 24258 w 36558"/>
                  <a:gd name="connsiteY1" fmla="*/ 42236 h 42251"/>
                  <a:gd name="connsiteX2" fmla="*/ 34765 w 36558"/>
                  <a:gd name="connsiteY2" fmla="*/ 16171 h 42251"/>
                  <a:gd name="connsiteX3" fmla="*/ 6781 w 36558"/>
                  <a:gd name="connsiteY3" fmla="*/ 1494 h 42251"/>
                  <a:gd name="connsiteX4" fmla="*/ 3581 w 36558"/>
                  <a:gd name="connsiteY4" fmla="*/ 3952 h 42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58" h="42251">
                    <a:moveTo>
                      <a:pt x="3581" y="3952"/>
                    </a:moveTo>
                    <a:cubicBezTo>
                      <a:pt x="-9274" y="18435"/>
                      <a:pt x="15982" y="41806"/>
                      <a:pt x="24258" y="42236"/>
                    </a:cubicBezTo>
                    <a:cubicBezTo>
                      <a:pt x="36398" y="42867"/>
                      <a:pt x="38772" y="24604"/>
                      <a:pt x="34765" y="16171"/>
                    </a:cubicBezTo>
                    <a:cubicBezTo>
                      <a:pt x="30404" y="6998"/>
                      <a:pt x="17304" y="-4060"/>
                      <a:pt x="6781" y="1494"/>
                    </a:cubicBezTo>
                    <a:cubicBezTo>
                      <a:pt x="5728" y="2058"/>
                      <a:pt x="4558" y="2841"/>
                      <a:pt x="3581" y="3952"/>
                    </a:cubicBezTo>
                    <a:close/>
                  </a:path>
                </a:pathLst>
              </a:custGeom>
              <a:solidFill>
                <a:srgbClr val="A7C234"/>
              </a:solidFill>
              <a:ln w="8415" cap="flat">
                <a:noFill/>
                <a:prstDash val="solid"/>
                <a:miter/>
              </a:ln>
            </p:spPr>
            <p:txBody>
              <a:bodyPr rtlCol="0" anchor="ctr"/>
              <a:lstStyle/>
              <a:p>
                <a:endParaRPr lang="en-US"/>
              </a:p>
            </p:txBody>
          </p:sp>
          <p:sp>
            <p:nvSpPr>
              <p:cNvPr id="1819" name="Freeform 1818">
                <a:extLst>
                  <a:ext uri="{FF2B5EF4-FFF2-40B4-BE49-F238E27FC236}">
                    <a16:creationId xmlns:a16="http://schemas.microsoft.com/office/drawing/2014/main" id="{EA9ED477-EFEC-9C0F-2296-A36779A47909}"/>
                  </a:ext>
                </a:extLst>
              </p:cNvPr>
              <p:cNvSpPr/>
              <p:nvPr/>
            </p:nvSpPr>
            <p:spPr>
              <a:xfrm>
                <a:off x="2467082" y="3390008"/>
                <a:ext cx="61954" cy="55009"/>
              </a:xfrm>
              <a:custGeom>
                <a:avLst/>
                <a:gdLst>
                  <a:gd name="connsiteX0" fmla="*/ 740 w 61954"/>
                  <a:gd name="connsiteY0" fmla="*/ 16997 h 55009"/>
                  <a:gd name="connsiteX1" fmla="*/ 8308 w 61954"/>
                  <a:gd name="connsiteY1" fmla="*/ 42219 h 55009"/>
                  <a:gd name="connsiteX2" fmla="*/ 32891 w 61954"/>
                  <a:gd name="connsiteY2" fmla="*/ 53101 h 55009"/>
                  <a:gd name="connsiteX3" fmla="*/ 38338 w 61954"/>
                  <a:gd name="connsiteY3" fmla="*/ 31337 h 55009"/>
                  <a:gd name="connsiteX4" fmla="*/ 58130 w 61954"/>
                  <a:gd name="connsiteY4" fmla="*/ 27878 h 55009"/>
                  <a:gd name="connsiteX5" fmla="*/ 60597 w 61954"/>
                  <a:gd name="connsiteY5" fmla="*/ 1671 h 55009"/>
                  <a:gd name="connsiteX6" fmla="*/ 35863 w 61954"/>
                  <a:gd name="connsiteY6" fmla="*/ 1671 h 55009"/>
                  <a:gd name="connsiteX7" fmla="*/ 31182 w 61954"/>
                  <a:gd name="connsiteY7" fmla="*/ 14531 h 55009"/>
                  <a:gd name="connsiteX8" fmla="*/ 740 w 61954"/>
                  <a:gd name="connsiteY8" fmla="*/ 16997 h 55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54" h="55009">
                    <a:moveTo>
                      <a:pt x="740" y="16997"/>
                    </a:moveTo>
                    <a:cubicBezTo>
                      <a:pt x="-1912" y="18991"/>
                      <a:pt x="3021" y="38264"/>
                      <a:pt x="8308" y="42219"/>
                    </a:cubicBezTo>
                    <a:cubicBezTo>
                      <a:pt x="13604" y="46174"/>
                      <a:pt x="26956" y="60027"/>
                      <a:pt x="32891" y="53101"/>
                    </a:cubicBezTo>
                    <a:cubicBezTo>
                      <a:pt x="38826" y="46174"/>
                      <a:pt x="34381" y="31337"/>
                      <a:pt x="38338" y="31337"/>
                    </a:cubicBezTo>
                    <a:cubicBezTo>
                      <a:pt x="42286" y="31337"/>
                      <a:pt x="57634" y="32827"/>
                      <a:pt x="58130" y="27878"/>
                    </a:cubicBezTo>
                    <a:cubicBezTo>
                      <a:pt x="58627" y="22938"/>
                      <a:pt x="64562" y="3649"/>
                      <a:pt x="60597" y="1671"/>
                    </a:cubicBezTo>
                    <a:cubicBezTo>
                      <a:pt x="56640" y="-306"/>
                      <a:pt x="38835" y="-795"/>
                      <a:pt x="35863" y="1671"/>
                    </a:cubicBezTo>
                    <a:cubicBezTo>
                      <a:pt x="32891" y="4137"/>
                      <a:pt x="35400" y="10079"/>
                      <a:pt x="31182" y="14531"/>
                    </a:cubicBezTo>
                    <a:cubicBezTo>
                      <a:pt x="26973" y="18983"/>
                      <a:pt x="4697" y="14026"/>
                      <a:pt x="740" y="16997"/>
                    </a:cubicBezTo>
                    <a:close/>
                  </a:path>
                </a:pathLst>
              </a:custGeom>
              <a:solidFill>
                <a:srgbClr val="A7C234"/>
              </a:solidFill>
              <a:ln w="8415" cap="flat">
                <a:noFill/>
                <a:prstDash val="solid"/>
                <a:miter/>
              </a:ln>
            </p:spPr>
            <p:txBody>
              <a:bodyPr rtlCol="0" anchor="ctr"/>
              <a:lstStyle/>
              <a:p>
                <a:endParaRPr lang="en-US"/>
              </a:p>
            </p:txBody>
          </p:sp>
          <p:sp>
            <p:nvSpPr>
              <p:cNvPr id="1820" name="Freeform 1819">
                <a:extLst>
                  <a:ext uri="{FF2B5EF4-FFF2-40B4-BE49-F238E27FC236}">
                    <a16:creationId xmlns:a16="http://schemas.microsoft.com/office/drawing/2014/main" id="{F24AC137-B78F-3E71-CFAC-CD047012C69A}"/>
                  </a:ext>
                </a:extLst>
              </p:cNvPr>
              <p:cNvSpPr/>
              <p:nvPr/>
            </p:nvSpPr>
            <p:spPr>
              <a:xfrm>
                <a:off x="2534555" y="3387499"/>
                <a:ext cx="31524" cy="37751"/>
              </a:xfrm>
              <a:custGeom>
                <a:avLst/>
                <a:gdLst>
                  <a:gd name="connsiteX0" fmla="*/ 2789 w 31524"/>
                  <a:gd name="connsiteY0" fmla="*/ 28494 h 37751"/>
                  <a:gd name="connsiteX1" fmla="*/ 21899 w 31524"/>
                  <a:gd name="connsiteY1" fmla="*/ 37373 h 37751"/>
                  <a:gd name="connsiteX2" fmla="*/ 31253 w 31524"/>
                  <a:gd name="connsiteY2" fmla="*/ 13850 h 37751"/>
                  <a:gd name="connsiteX3" fmla="*/ 5988 w 31524"/>
                  <a:gd name="connsiteY3" fmla="*/ 2505 h 37751"/>
                  <a:gd name="connsiteX4" fmla="*/ 61 w 31524"/>
                  <a:gd name="connsiteY4" fmla="*/ 23175 h 37751"/>
                  <a:gd name="connsiteX5" fmla="*/ 2789 w 31524"/>
                  <a:gd name="connsiteY5" fmla="*/ 28494 h 37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24" h="37751">
                    <a:moveTo>
                      <a:pt x="2789" y="28494"/>
                    </a:moveTo>
                    <a:cubicBezTo>
                      <a:pt x="6594" y="32887"/>
                      <a:pt x="15678" y="39392"/>
                      <a:pt x="21899" y="37373"/>
                    </a:cubicBezTo>
                    <a:cubicBezTo>
                      <a:pt x="30663" y="34528"/>
                      <a:pt x="32279" y="21374"/>
                      <a:pt x="31253" y="13850"/>
                    </a:cubicBezTo>
                    <a:cubicBezTo>
                      <a:pt x="29830" y="3524"/>
                      <a:pt x="15972" y="-4185"/>
                      <a:pt x="5988" y="2505"/>
                    </a:cubicBezTo>
                    <a:cubicBezTo>
                      <a:pt x="1298" y="5670"/>
                      <a:pt x="-351" y="18109"/>
                      <a:pt x="61" y="23175"/>
                    </a:cubicBezTo>
                    <a:cubicBezTo>
                      <a:pt x="212" y="24841"/>
                      <a:pt x="1223" y="26693"/>
                      <a:pt x="2789" y="28494"/>
                    </a:cubicBezTo>
                    <a:close/>
                  </a:path>
                </a:pathLst>
              </a:custGeom>
              <a:solidFill>
                <a:srgbClr val="A7C234"/>
              </a:solidFill>
              <a:ln w="8415" cap="flat">
                <a:noFill/>
                <a:prstDash val="solid"/>
                <a:miter/>
              </a:ln>
            </p:spPr>
            <p:txBody>
              <a:bodyPr rtlCol="0" anchor="ctr"/>
              <a:lstStyle/>
              <a:p>
                <a:endParaRPr lang="en-US"/>
              </a:p>
            </p:txBody>
          </p:sp>
          <p:sp>
            <p:nvSpPr>
              <p:cNvPr id="1821" name="Freeform 1820">
                <a:extLst>
                  <a:ext uri="{FF2B5EF4-FFF2-40B4-BE49-F238E27FC236}">
                    <a16:creationId xmlns:a16="http://schemas.microsoft.com/office/drawing/2014/main" id="{1B2375DA-98D8-5557-9F12-DF0A09977BF3}"/>
                  </a:ext>
                </a:extLst>
              </p:cNvPr>
              <p:cNvSpPr/>
              <p:nvPr/>
            </p:nvSpPr>
            <p:spPr>
              <a:xfrm>
                <a:off x="2508735" y="3431338"/>
                <a:ext cx="76089" cy="203195"/>
              </a:xfrm>
              <a:custGeom>
                <a:avLst/>
                <a:gdLst>
                  <a:gd name="connsiteX0" fmla="*/ 5591 w 76089"/>
                  <a:gd name="connsiteY0" fmla="*/ 5350 h 203195"/>
                  <a:gd name="connsiteX1" fmla="*/ 5600 w 76089"/>
                  <a:gd name="connsiteY1" fmla="*/ 28098 h 203195"/>
                  <a:gd name="connsiteX2" fmla="*/ 33399 w 76089"/>
                  <a:gd name="connsiteY2" fmla="*/ 35394 h 203195"/>
                  <a:gd name="connsiteX3" fmla="*/ 52038 w 76089"/>
                  <a:gd name="connsiteY3" fmla="*/ 68595 h 203195"/>
                  <a:gd name="connsiteX4" fmla="*/ 41220 w 76089"/>
                  <a:gd name="connsiteY4" fmla="*/ 83356 h 203195"/>
                  <a:gd name="connsiteX5" fmla="*/ 31252 w 76089"/>
                  <a:gd name="connsiteY5" fmla="*/ 115236 h 203195"/>
                  <a:gd name="connsiteX6" fmla="*/ 7881 w 76089"/>
                  <a:gd name="connsiteY6" fmla="*/ 129425 h 203195"/>
                  <a:gd name="connsiteX7" fmla="*/ 1062 w 76089"/>
                  <a:gd name="connsiteY7" fmla="*/ 161725 h 203195"/>
                  <a:gd name="connsiteX8" fmla="*/ 19600 w 76089"/>
                  <a:gd name="connsiteY8" fmla="*/ 186872 h 203195"/>
                  <a:gd name="connsiteX9" fmla="*/ 41034 w 76089"/>
                  <a:gd name="connsiteY9" fmla="*/ 202997 h 203195"/>
                  <a:gd name="connsiteX10" fmla="*/ 60844 w 76089"/>
                  <a:gd name="connsiteY10" fmla="*/ 185879 h 203195"/>
                  <a:gd name="connsiteX11" fmla="*/ 38180 w 76089"/>
                  <a:gd name="connsiteY11" fmla="*/ 165125 h 203195"/>
                  <a:gd name="connsiteX12" fmla="*/ 46153 w 76089"/>
                  <a:gd name="connsiteY12" fmla="*/ 130654 h 203195"/>
                  <a:gd name="connsiteX13" fmla="*/ 74002 w 76089"/>
                  <a:gd name="connsiteY13" fmla="*/ 93253 h 203195"/>
                  <a:gd name="connsiteX14" fmla="*/ 68698 w 76089"/>
                  <a:gd name="connsiteY14" fmla="*/ 49146 h 203195"/>
                  <a:gd name="connsiteX15" fmla="*/ 66577 w 76089"/>
                  <a:gd name="connsiteY15" fmla="*/ 18899 h 203195"/>
                  <a:gd name="connsiteX16" fmla="*/ 5591 w 76089"/>
                  <a:gd name="connsiteY16" fmla="*/ 5350 h 203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089" h="203195">
                    <a:moveTo>
                      <a:pt x="5591" y="5350"/>
                    </a:moveTo>
                    <a:cubicBezTo>
                      <a:pt x="1508" y="8144"/>
                      <a:pt x="-1329" y="27601"/>
                      <a:pt x="5600" y="28098"/>
                    </a:cubicBezTo>
                    <a:cubicBezTo>
                      <a:pt x="16039" y="28838"/>
                      <a:pt x="25241" y="27643"/>
                      <a:pt x="33399" y="35394"/>
                    </a:cubicBezTo>
                    <a:cubicBezTo>
                      <a:pt x="41750" y="43331"/>
                      <a:pt x="51238" y="56863"/>
                      <a:pt x="52038" y="68595"/>
                    </a:cubicBezTo>
                    <a:cubicBezTo>
                      <a:pt x="52577" y="76540"/>
                      <a:pt x="46347" y="78980"/>
                      <a:pt x="41220" y="83356"/>
                    </a:cubicBezTo>
                    <a:cubicBezTo>
                      <a:pt x="30587" y="92454"/>
                      <a:pt x="39881" y="106803"/>
                      <a:pt x="31252" y="115236"/>
                    </a:cubicBezTo>
                    <a:cubicBezTo>
                      <a:pt x="24298" y="122027"/>
                      <a:pt x="13993" y="121026"/>
                      <a:pt x="7881" y="129425"/>
                    </a:cubicBezTo>
                    <a:cubicBezTo>
                      <a:pt x="1289" y="138472"/>
                      <a:pt x="-1783" y="150717"/>
                      <a:pt x="1062" y="161725"/>
                    </a:cubicBezTo>
                    <a:cubicBezTo>
                      <a:pt x="3672" y="171849"/>
                      <a:pt x="12301" y="179920"/>
                      <a:pt x="19600" y="186872"/>
                    </a:cubicBezTo>
                    <a:cubicBezTo>
                      <a:pt x="25594" y="192578"/>
                      <a:pt x="32363" y="201414"/>
                      <a:pt x="41034" y="202997"/>
                    </a:cubicBezTo>
                    <a:cubicBezTo>
                      <a:pt x="50059" y="204646"/>
                      <a:pt x="61744" y="195809"/>
                      <a:pt x="60844" y="185879"/>
                    </a:cubicBezTo>
                    <a:cubicBezTo>
                      <a:pt x="59834" y="174854"/>
                      <a:pt x="45378" y="170915"/>
                      <a:pt x="38180" y="165125"/>
                    </a:cubicBezTo>
                    <a:cubicBezTo>
                      <a:pt x="24946" y="154445"/>
                      <a:pt x="37465" y="139516"/>
                      <a:pt x="46153" y="130654"/>
                    </a:cubicBezTo>
                    <a:cubicBezTo>
                      <a:pt x="56946" y="119637"/>
                      <a:pt x="68799" y="108150"/>
                      <a:pt x="74002" y="93253"/>
                    </a:cubicBezTo>
                    <a:cubicBezTo>
                      <a:pt x="79415" y="77735"/>
                      <a:pt x="73093" y="63882"/>
                      <a:pt x="68698" y="49146"/>
                    </a:cubicBezTo>
                    <a:cubicBezTo>
                      <a:pt x="65794" y="39350"/>
                      <a:pt x="69203" y="28704"/>
                      <a:pt x="66577" y="18899"/>
                    </a:cubicBezTo>
                    <a:cubicBezTo>
                      <a:pt x="61222" y="-1122"/>
                      <a:pt x="20029" y="-4531"/>
                      <a:pt x="5591" y="5350"/>
                    </a:cubicBezTo>
                    <a:close/>
                  </a:path>
                </a:pathLst>
              </a:custGeom>
              <a:solidFill>
                <a:srgbClr val="A7C234"/>
              </a:solidFill>
              <a:ln w="8415" cap="flat">
                <a:noFill/>
                <a:prstDash val="solid"/>
                <a:miter/>
              </a:ln>
            </p:spPr>
            <p:txBody>
              <a:bodyPr rtlCol="0" anchor="ctr"/>
              <a:lstStyle/>
              <a:p>
                <a:endParaRPr lang="en-US"/>
              </a:p>
            </p:txBody>
          </p:sp>
          <p:sp>
            <p:nvSpPr>
              <p:cNvPr id="1822" name="Freeform 1821">
                <a:extLst>
                  <a:ext uri="{FF2B5EF4-FFF2-40B4-BE49-F238E27FC236}">
                    <a16:creationId xmlns:a16="http://schemas.microsoft.com/office/drawing/2014/main" id="{27A361DB-E932-DFF3-AA7C-FF7FC7872E1F}"/>
                  </a:ext>
                </a:extLst>
              </p:cNvPr>
              <p:cNvSpPr/>
              <p:nvPr/>
            </p:nvSpPr>
            <p:spPr>
              <a:xfrm>
                <a:off x="2565626" y="3548185"/>
                <a:ext cx="43614" cy="38575"/>
              </a:xfrm>
              <a:custGeom>
                <a:avLst/>
                <a:gdLst>
                  <a:gd name="connsiteX0" fmla="*/ 544 w 43614"/>
                  <a:gd name="connsiteY0" fmla="*/ 33887 h 38575"/>
                  <a:gd name="connsiteX1" fmla="*/ 36652 w 43614"/>
                  <a:gd name="connsiteY1" fmla="*/ 33096 h 38575"/>
                  <a:gd name="connsiteX2" fmla="*/ 36037 w 43614"/>
                  <a:gd name="connsiteY2" fmla="*/ 1284 h 38575"/>
                  <a:gd name="connsiteX3" fmla="*/ 544 w 43614"/>
                  <a:gd name="connsiteY3" fmla="*/ 33887 h 38575"/>
                </a:gdLst>
                <a:ahLst/>
                <a:cxnLst>
                  <a:cxn ang="0">
                    <a:pos x="connsiteX0" y="connsiteY0"/>
                  </a:cxn>
                  <a:cxn ang="0">
                    <a:pos x="connsiteX1" y="connsiteY1"/>
                  </a:cxn>
                  <a:cxn ang="0">
                    <a:pos x="connsiteX2" y="connsiteY2"/>
                  </a:cxn>
                  <a:cxn ang="0">
                    <a:pos x="connsiteX3" y="connsiteY3"/>
                  </a:cxn>
                </a:cxnLst>
                <a:rect l="l" t="t" r="r" b="b"/>
                <a:pathLst>
                  <a:path w="43614" h="38575">
                    <a:moveTo>
                      <a:pt x="544" y="33887"/>
                    </a:moveTo>
                    <a:cubicBezTo>
                      <a:pt x="5763" y="43456"/>
                      <a:pt x="25850" y="35865"/>
                      <a:pt x="36652" y="33096"/>
                    </a:cubicBezTo>
                    <a:cubicBezTo>
                      <a:pt x="47453" y="30319"/>
                      <a:pt x="44456" y="9254"/>
                      <a:pt x="36037" y="1284"/>
                    </a:cubicBezTo>
                    <a:cubicBezTo>
                      <a:pt x="27610" y="-6669"/>
                      <a:pt x="-4550" y="24537"/>
                      <a:pt x="544" y="33887"/>
                    </a:cubicBezTo>
                    <a:close/>
                  </a:path>
                </a:pathLst>
              </a:custGeom>
              <a:solidFill>
                <a:srgbClr val="A7C234"/>
              </a:solidFill>
              <a:ln w="8415" cap="flat">
                <a:noFill/>
                <a:prstDash val="solid"/>
                <a:miter/>
              </a:ln>
            </p:spPr>
            <p:txBody>
              <a:bodyPr rtlCol="0" anchor="ctr"/>
              <a:lstStyle/>
              <a:p>
                <a:endParaRPr lang="en-US"/>
              </a:p>
            </p:txBody>
          </p:sp>
          <p:sp>
            <p:nvSpPr>
              <p:cNvPr id="1823" name="Freeform 1822">
                <a:extLst>
                  <a:ext uri="{FF2B5EF4-FFF2-40B4-BE49-F238E27FC236}">
                    <a16:creationId xmlns:a16="http://schemas.microsoft.com/office/drawing/2014/main" id="{8D896EDC-84C5-AC70-1F8E-6B3F6BF9DA41}"/>
                  </a:ext>
                </a:extLst>
              </p:cNvPr>
              <p:cNvSpPr/>
              <p:nvPr/>
            </p:nvSpPr>
            <p:spPr>
              <a:xfrm>
                <a:off x="1892932" y="3570942"/>
                <a:ext cx="1464898" cy="2281253"/>
              </a:xfrm>
              <a:custGeom>
                <a:avLst/>
                <a:gdLst>
                  <a:gd name="connsiteX0" fmla="*/ 1447215 w 1464898"/>
                  <a:gd name="connsiteY0" fmla="*/ 616611 h 2281253"/>
                  <a:gd name="connsiteX1" fmla="*/ 1367035 w 1464898"/>
                  <a:gd name="connsiteY1" fmla="*/ 571115 h 2281253"/>
                  <a:gd name="connsiteX2" fmla="*/ 1131486 w 1464898"/>
                  <a:gd name="connsiteY2" fmla="*/ 471311 h 2281253"/>
                  <a:gd name="connsiteX3" fmla="*/ 1035572 w 1464898"/>
                  <a:gd name="connsiteY3" fmla="*/ 461540 h 2281253"/>
                  <a:gd name="connsiteX4" fmla="*/ 1007066 w 1464898"/>
                  <a:gd name="connsiteY4" fmla="*/ 420807 h 2281253"/>
                  <a:gd name="connsiteX5" fmla="*/ 967472 w 1464898"/>
                  <a:gd name="connsiteY5" fmla="*/ 419258 h 2281253"/>
                  <a:gd name="connsiteX6" fmla="*/ 967018 w 1464898"/>
                  <a:gd name="connsiteY6" fmla="*/ 372660 h 2281253"/>
                  <a:gd name="connsiteX7" fmla="*/ 950702 w 1464898"/>
                  <a:gd name="connsiteY7" fmla="*/ 326406 h 2281253"/>
                  <a:gd name="connsiteX8" fmla="*/ 844230 w 1464898"/>
                  <a:gd name="connsiteY8" fmla="*/ 229733 h 2281253"/>
                  <a:gd name="connsiteX9" fmla="*/ 699916 w 1464898"/>
                  <a:gd name="connsiteY9" fmla="*/ 151894 h 2281253"/>
                  <a:gd name="connsiteX10" fmla="*/ 645480 w 1464898"/>
                  <a:gd name="connsiteY10" fmla="*/ 68670 h 2281253"/>
                  <a:gd name="connsiteX11" fmla="*/ 576076 w 1464898"/>
                  <a:gd name="connsiteY11" fmla="*/ 75545 h 2281253"/>
                  <a:gd name="connsiteX12" fmla="*/ 455014 w 1464898"/>
                  <a:gd name="connsiteY12" fmla="*/ 58655 h 2281253"/>
                  <a:gd name="connsiteX13" fmla="*/ 348728 w 1464898"/>
                  <a:gd name="connsiteY13" fmla="*/ 22399 h 2281253"/>
                  <a:gd name="connsiteX14" fmla="*/ 310195 w 1464898"/>
                  <a:gd name="connsiteY14" fmla="*/ 115268 h 2281253"/>
                  <a:gd name="connsiteX15" fmla="*/ 304353 w 1464898"/>
                  <a:gd name="connsiteY15" fmla="*/ 30 h 2281253"/>
                  <a:gd name="connsiteX16" fmla="*/ 257006 w 1464898"/>
                  <a:gd name="connsiteY16" fmla="*/ 38415 h 2281253"/>
                  <a:gd name="connsiteX17" fmla="*/ 229291 w 1464898"/>
                  <a:gd name="connsiteY17" fmla="*/ 55255 h 2281253"/>
                  <a:gd name="connsiteX18" fmla="*/ 190716 w 1464898"/>
                  <a:gd name="connsiteY18" fmla="*/ 85897 h 2281253"/>
                  <a:gd name="connsiteX19" fmla="*/ 138823 w 1464898"/>
                  <a:gd name="connsiteY19" fmla="*/ 112045 h 2281253"/>
                  <a:gd name="connsiteX20" fmla="*/ 67306 w 1464898"/>
                  <a:gd name="connsiteY20" fmla="*/ 134137 h 2281253"/>
                  <a:gd name="connsiteX21" fmla="*/ 108617 w 1464898"/>
                  <a:gd name="connsiteY21" fmla="*/ 219255 h 2281253"/>
                  <a:gd name="connsiteX22" fmla="*/ 66893 w 1464898"/>
                  <a:gd name="connsiteY22" fmla="*/ 379931 h 2281253"/>
                  <a:gd name="connsiteX23" fmla="*/ 9183 w 1464898"/>
                  <a:gd name="connsiteY23" fmla="*/ 458619 h 2281253"/>
                  <a:gd name="connsiteX24" fmla="*/ 30036 w 1464898"/>
                  <a:gd name="connsiteY24" fmla="*/ 517850 h 2281253"/>
                  <a:gd name="connsiteX25" fmla="*/ 688 w 1464898"/>
                  <a:gd name="connsiteY25" fmla="*/ 576913 h 2281253"/>
                  <a:gd name="connsiteX26" fmla="*/ 19715 w 1464898"/>
                  <a:gd name="connsiteY26" fmla="*/ 638669 h 2281253"/>
                  <a:gd name="connsiteX27" fmla="*/ 78848 w 1464898"/>
                  <a:gd name="connsiteY27" fmla="*/ 709413 h 2281253"/>
                  <a:gd name="connsiteX28" fmla="*/ 110427 w 1464898"/>
                  <a:gd name="connsiteY28" fmla="*/ 791005 h 2281253"/>
                  <a:gd name="connsiteX29" fmla="*/ 168785 w 1464898"/>
                  <a:gd name="connsiteY29" fmla="*/ 869659 h 2281253"/>
                  <a:gd name="connsiteX30" fmla="*/ 283078 w 1464898"/>
                  <a:gd name="connsiteY30" fmla="*/ 978048 h 2281253"/>
                  <a:gd name="connsiteX31" fmla="*/ 403585 w 1464898"/>
                  <a:gd name="connsiteY31" fmla="*/ 1156708 h 2281253"/>
                  <a:gd name="connsiteX32" fmla="*/ 390881 w 1464898"/>
                  <a:gd name="connsiteY32" fmla="*/ 1237560 h 2281253"/>
                  <a:gd name="connsiteX33" fmla="*/ 406278 w 1464898"/>
                  <a:gd name="connsiteY33" fmla="*/ 1287693 h 2281253"/>
                  <a:gd name="connsiteX34" fmla="*/ 411675 w 1464898"/>
                  <a:gd name="connsiteY34" fmla="*/ 1460791 h 2281253"/>
                  <a:gd name="connsiteX35" fmla="*/ 423975 w 1464898"/>
                  <a:gd name="connsiteY35" fmla="*/ 1589461 h 2281253"/>
                  <a:gd name="connsiteX36" fmla="*/ 420472 w 1464898"/>
                  <a:gd name="connsiteY36" fmla="*/ 1715767 h 2281253"/>
                  <a:gd name="connsiteX37" fmla="*/ 446402 w 1464898"/>
                  <a:gd name="connsiteY37" fmla="*/ 1770747 h 2281253"/>
                  <a:gd name="connsiteX38" fmla="*/ 466978 w 1464898"/>
                  <a:gd name="connsiteY38" fmla="*/ 1840936 h 2281253"/>
                  <a:gd name="connsiteX39" fmla="*/ 509248 w 1464898"/>
                  <a:gd name="connsiteY39" fmla="*/ 1969606 h 2281253"/>
                  <a:gd name="connsiteX40" fmla="*/ 481146 w 1464898"/>
                  <a:gd name="connsiteY40" fmla="*/ 1987541 h 2281253"/>
                  <a:gd name="connsiteX41" fmla="*/ 525042 w 1464898"/>
                  <a:gd name="connsiteY41" fmla="*/ 2028568 h 2281253"/>
                  <a:gd name="connsiteX42" fmla="*/ 596736 w 1464898"/>
                  <a:gd name="connsiteY42" fmla="*/ 2169652 h 2281253"/>
                  <a:gd name="connsiteX43" fmla="*/ 782630 w 1464898"/>
                  <a:gd name="connsiteY43" fmla="*/ 2258465 h 2281253"/>
                  <a:gd name="connsiteX44" fmla="*/ 887806 w 1464898"/>
                  <a:gd name="connsiteY44" fmla="*/ 2261158 h 2281253"/>
                  <a:gd name="connsiteX45" fmla="*/ 812635 w 1464898"/>
                  <a:gd name="connsiteY45" fmla="*/ 2221990 h 2281253"/>
                  <a:gd name="connsiteX46" fmla="*/ 744931 w 1464898"/>
                  <a:gd name="connsiteY46" fmla="*/ 2185634 h 2281253"/>
                  <a:gd name="connsiteX47" fmla="*/ 742944 w 1464898"/>
                  <a:gd name="connsiteY47" fmla="*/ 2075714 h 2281253"/>
                  <a:gd name="connsiteX48" fmla="*/ 740478 w 1464898"/>
                  <a:gd name="connsiteY48" fmla="*/ 2016752 h 2281253"/>
                  <a:gd name="connsiteX49" fmla="*/ 705834 w 1464898"/>
                  <a:gd name="connsiteY49" fmla="*/ 1967242 h 2281253"/>
                  <a:gd name="connsiteX50" fmla="*/ 744569 w 1464898"/>
                  <a:gd name="connsiteY50" fmla="*/ 1856817 h 2281253"/>
                  <a:gd name="connsiteX51" fmla="*/ 769598 w 1464898"/>
                  <a:gd name="connsiteY51" fmla="*/ 1816362 h 2281253"/>
                  <a:gd name="connsiteX52" fmla="*/ 764572 w 1464898"/>
                  <a:gd name="connsiteY52" fmla="*/ 1751963 h 2281253"/>
                  <a:gd name="connsiteX53" fmla="*/ 880296 w 1464898"/>
                  <a:gd name="connsiteY53" fmla="*/ 1723231 h 2281253"/>
                  <a:gd name="connsiteX54" fmla="*/ 903532 w 1464898"/>
                  <a:gd name="connsiteY54" fmla="*/ 1615172 h 2281253"/>
                  <a:gd name="connsiteX55" fmla="*/ 973559 w 1464898"/>
                  <a:gd name="connsiteY55" fmla="*/ 1588493 h 2281253"/>
                  <a:gd name="connsiteX56" fmla="*/ 1034974 w 1464898"/>
                  <a:gd name="connsiteY56" fmla="*/ 1482142 h 2281253"/>
                  <a:gd name="connsiteX57" fmla="*/ 1079821 w 1464898"/>
                  <a:gd name="connsiteY57" fmla="*/ 1383390 h 2281253"/>
                  <a:gd name="connsiteX58" fmla="*/ 1084628 w 1464898"/>
                  <a:gd name="connsiteY58" fmla="*/ 1289662 h 2281253"/>
                  <a:gd name="connsiteX59" fmla="*/ 1228563 w 1464898"/>
                  <a:gd name="connsiteY59" fmla="*/ 1209232 h 2281253"/>
                  <a:gd name="connsiteX60" fmla="*/ 1320302 w 1464898"/>
                  <a:gd name="connsiteY60" fmla="*/ 1097511 h 2281253"/>
                  <a:gd name="connsiteX61" fmla="*/ 1343967 w 1464898"/>
                  <a:gd name="connsiteY61" fmla="*/ 995224 h 2281253"/>
                  <a:gd name="connsiteX62" fmla="*/ 1350029 w 1464898"/>
                  <a:gd name="connsiteY62" fmla="*/ 860621 h 2281253"/>
                  <a:gd name="connsiteX63" fmla="*/ 1430689 w 1464898"/>
                  <a:gd name="connsiteY63" fmla="*/ 744440 h 2281253"/>
                  <a:gd name="connsiteX64" fmla="*/ 1461577 w 1464898"/>
                  <a:gd name="connsiteY64" fmla="*/ 640032 h 2281253"/>
                  <a:gd name="connsiteX65" fmla="*/ 1447215 w 1464898"/>
                  <a:gd name="connsiteY65" fmla="*/ 616611 h 2281253"/>
                  <a:gd name="connsiteX66" fmla="*/ 939850 w 1464898"/>
                  <a:gd name="connsiteY66" fmla="*/ 474281 h 2281253"/>
                  <a:gd name="connsiteX67" fmla="*/ 913096 w 1464898"/>
                  <a:gd name="connsiteY67" fmla="*/ 453486 h 2281253"/>
                  <a:gd name="connsiteX68" fmla="*/ 937358 w 1464898"/>
                  <a:gd name="connsiteY68" fmla="*/ 443294 h 2281253"/>
                  <a:gd name="connsiteX69" fmla="*/ 944523 w 1464898"/>
                  <a:gd name="connsiteY69" fmla="*/ 421665 h 2281253"/>
                  <a:gd name="connsiteX70" fmla="*/ 961495 w 1464898"/>
                  <a:gd name="connsiteY70" fmla="*/ 444153 h 2281253"/>
                  <a:gd name="connsiteX71" fmla="*/ 939850 w 1464898"/>
                  <a:gd name="connsiteY71" fmla="*/ 474281 h 2281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464898" h="2281253">
                    <a:moveTo>
                      <a:pt x="1447215" y="616611"/>
                    </a:moveTo>
                    <a:cubicBezTo>
                      <a:pt x="1426471" y="595192"/>
                      <a:pt x="1392064" y="587239"/>
                      <a:pt x="1367035" y="571115"/>
                    </a:cubicBezTo>
                    <a:cubicBezTo>
                      <a:pt x="1306007" y="531796"/>
                      <a:pt x="1199106" y="503543"/>
                      <a:pt x="1131486" y="471311"/>
                    </a:cubicBezTo>
                    <a:cubicBezTo>
                      <a:pt x="1105018" y="458704"/>
                      <a:pt x="1057427" y="464174"/>
                      <a:pt x="1035572" y="461540"/>
                    </a:cubicBezTo>
                    <a:cubicBezTo>
                      <a:pt x="1020292" y="459688"/>
                      <a:pt x="1020797" y="433540"/>
                      <a:pt x="1007066" y="420807"/>
                    </a:cubicBezTo>
                    <a:cubicBezTo>
                      <a:pt x="997275" y="411743"/>
                      <a:pt x="978888" y="427910"/>
                      <a:pt x="967472" y="419258"/>
                    </a:cubicBezTo>
                    <a:cubicBezTo>
                      <a:pt x="947932" y="404430"/>
                      <a:pt x="968979" y="392546"/>
                      <a:pt x="967018" y="372660"/>
                    </a:cubicBezTo>
                    <a:cubicBezTo>
                      <a:pt x="965317" y="355458"/>
                      <a:pt x="950702" y="343322"/>
                      <a:pt x="950702" y="326406"/>
                    </a:cubicBezTo>
                    <a:cubicBezTo>
                      <a:pt x="950660" y="262420"/>
                      <a:pt x="899280" y="239697"/>
                      <a:pt x="844230" y="229733"/>
                    </a:cubicBezTo>
                    <a:cubicBezTo>
                      <a:pt x="776846" y="217530"/>
                      <a:pt x="743820" y="206858"/>
                      <a:pt x="699916" y="151894"/>
                    </a:cubicBezTo>
                    <a:cubicBezTo>
                      <a:pt x="679147" y="125889"/>
                      <a:pt x="664288" y="78112"/>
                      <a:pt x="645480" y="68670"/>
                    </a:cubicBezTo>
                    <a:cubicBezTo>
                      <a:pt x="624349" y="58057"/>
                      <a:pt x="608370" y="75630"/>
                      <a:pt x="576076" y="75545"/>
                    </a:cubicBezTo>
                    <a:cubicBezTo>
                      <a:pt x="535060" y="75436"/>
                      <a:pt x="493328" y="74923"/>
                      <a:pt x="455014" y="58655"/>
                    </a:cubicBezTo>
                    <a:cubicBezTo>
                      <a:pt x="422922" y="45021"/>
                      <a:pt x="385038" y="-11660"/>
                      <a:pt x="348728" y="22399"/>
                    </a:cubicBezTo>
                    <a:cubicBezTo>
                      <a:pt x="337944" y="32515"/>
                      <a:pt x="324718" y="119746"/>
                      <a:pt x="310195" y="115268"/>
                    </a:cubicBezTo>
                    <a:cubicBezTo>
                      <a:pt x="260205" y="99842"/>
                      <a:pt x="377310" y="3388"/>
                      <a:pt x="304353" y="30"/>
                    </a:cubicBezTo>
                    <a:cubicBezTo>
                      <a:pt x="281715" y="-1006"/>
                      <a:pt x="271115" y="25244"/>
                      <a:pt x="257006" y="38415"/>
                    </a:cubicBezTo>
                    <a:cubicBezTo>
                      <a:pt x="244664" y="49944"/>
                      <a:pt x="243409" y="49397"/>
                      <a:pt x="229291" y="55255"/>
                    </a:cubicBezTo>
                    <a:cubicBezTo>
                      <a:pt x="205458" y="65126"/>
                      <a:pt x="200499" y="53344"/>
                      <a:pt x="190716" y="85897"/>
                    </a:cubicBezTo>
                    <a:cubicBezTo>
                      <a:pt x="187239" y="97452"/>
                      <a:pt x="153817" y="125847"/>
                      <a:pt x="138823" y="112045"/>
                    </a:cubicBezTo>
                    <a:cubicBezTo>
                      <a:pt x="117894" y="92781"/>
                      <a:pt x="33597" y="115757"/>
                      <a:pt x="67306" y="134137"/>
                    </a:cubicBezTo>
                    <a:cubicBezTo>
                      <a:pt x="94608" y="149024"/>
                      <a:pt x="102319" y="203551"/>
                      <a:pt x="108617" y="219255"/>
                    </a:cubicBezTo>
                    <a:cubicBezTo>
                      <a:pt x="132450" y="278705"/>
                      <a:pt x="101713" y="334561"/>
                      <a:pt x="66893" y="379931"/>
                    </a:cubicBezTo>
                    <a:cubicBezTo>
                      <a:pt x="48911" y="403369"/>
                      <a:pt x="15514" y="428406"/>
                      <a:pt x="9183" y="458619"/>
                    </a:cubicBezTo>
                    <a:cubicBezTo>
                      <a:pt x="4216" y="482285"/>
                      <a:pt x="31636" y="495843"/>
                      <a:pt x="30036" y="517850"/>
                    </a:cubicBezTo>
                    <a:cubicBezTo>
                      <a:pt x="28411" y="540380"/>
                      <a:pt x="4106" y="554367"/>
                      <a:pt x="688" y="576913"/>
                    </a:cubicBezTo>
                    <a:cubicBezTo>
                      <a:pt x="-2789" y="599863"/>
                      <a:pt x="7423" y="620373"/>
                      <a:pt x="19715" y="638669"/>
                    </a:cubicBezTo>
                    <a:cubicBezTo>
                      <a:pt x="36948" y="664329"/>
                      <a:pt x="61615" y="683988"/>
                      <a:pt x="78848" y="709413"/>
                    </a:cubicBezTo>
                    <a:cubicBezTo>
                      <a:pt x="95728" y="734298"/>
                      <a:pt x="97117" y="764756"/>
                      <a:pt x="110427" y="791005"/>
                    </a:cubicBezTo>
                    <a:cubicBezTo>
                      <a:pt x="125387" y="820511"/>
                      <a:pt x="153935" y="840120"/>
                      <a:pt x="168785" y="869659"/>
                    </a:cubicBezTo>
                    <a:cubicBezTo>
                      <a:pt x="194286" y="920365"/>
                      <a:pt x="238670" y="946286"/>
                      <a:pt x="283078" y="978048"/>
                    </a:cubicBezTo>
                    <a:cubicBezTo>
                      <a:pt x="348197" y="1024629"/>
                      <a:pt x="385434" y="1078179"/>
                      <a:pt x="403585" y="1156708"/>
                    </a:cubicBezTo>
                    <a:cubicBezTo>
                      <a:pt x="410126" y="1185112"/>
                      <a:pt x="391739" y="1209896"/>
                      <a:pt x="390881" y="1237560"/>
                    </a:cubicBezTo>
                    <a:cubicBezTo>
                      <a:pt x="390224" y="1258423"/>
                      <a:pt x="402776" y="1268825"/>
                      <a:pt x="406278" y="1287693"/>
                    </a:cubicBezTo>
                    <a:cubicBezTo>
                      <a:pt x="416701" y="1343793"/>
                      <a:pt x="407878" y="1403891"/>
                      <a:pt x="411675" y="1460791"/>
                    </a:cubicBezTo>
                    <a:cubicBezTo>
                      <a:pt x="414579" y="1504217"/>
                      <a:pt x="426593" y="1545690"/>
                      <a:pt x="423975" y="1589461"/>
                    </a:cubicBezTo>
                    <a:cubicBezTo>
                      <a:pt x="421483" y="1630901"/>
                      <a:pt x="407718" y="1674722"/>
                      <a:pt x="420472" y="1715767"/>
                    </a:cubicBezTo>
                    <a:cubicBezTo>
                      <a:pt x="426719" y="1735738"/>
                      <a:pt x="441410" y="1748311"/>
                      <a:pt x="446402" y="1770747"/>
                    </a:cubicBezTo>
                    <a:cubicBezTo>
                      <a:pt x="451908" y="1795515"/>
                      <a:pt x="448776" y="1820435"/>
                      <a:pt x="466978" y="1840936"/>
                    </a:cubicBezTo>
                    <a:cubicBezTo>
                      <a:pt x="490525" y="1867463"/>
                      <a:pt x="535599" y="1934739"/>
                      <a:pt x="509248" y="1969606"/>
                    </a:cubicBezTo>
                    <a:cubicBezTo>
                      <a:pt x="500442" y="1981263"/>
                      <a:pt x="484211" y="1967864"/>
                      <a:pt x="481146" y="1987541"/>
                    </a:cubicBezTo>
                    <a:cubicBezTo>
                      <a:pt x="477956" y="2008117"/>
                      <a:pt x="510174" y="2022618"/>
                      <a:pt x="525042" y="2028568"/>
                    </a:cubicBezTo>
                    <a:cubicBezTo>
                      <a:pt x="552335" y="2039483"/>
                      <a:pt x="532231" y="2108384"/>
                      <a:pt x="596736" y="2169652"/>
                    </a:cubicBezTo>
                    <a:cubicBezTo>
                      <a:pt x="649530" y="2219785"/>
                      <a:pt x="708680" y="2183605"/>
                      <a:pt x="782630" y="2258465"/>
                    </a:cubicBezTo>
                    <a:cubicBezTo>
                      <a:pt x="804915" y="2281002"/>
                      <a:pt x="894490" y="2294645"/>
                      <a:pt x="887806" y="2261158"/>
                    </a:cubicBezTo>
                    <a:cubicBezTo>
                      <a:pt x="882182" y="2233032"/>
                      <a:pt x="836493" y="2238309"/>
                      <a:pt x="812635" y="2221990"/>
                    </a:cubicBezTo>
                    <a:cubicBezTo>
                      <a:pt x="792994" y="2208559"/>
                      <a:pt x="761474" y="2201211"/>
                      <a:pt x="744931" y="2185634"/>
                    </a:cubicBezTo>
                    <a:cubicBezTo>
                      <a:pt x="710355" y="2153056"/>
                      <a:pt x="732716" y="2113392"/>
                      <a:pt x="742944" y="2075714"/>
                    </a:cubicBezTo>
                    <a:cubicBezTo>
                      <a:pt x="748425" y="2055482"/>
                      <a:pt x="749780" y="2035966"/>
                      <a:pt x="740478" y="2016752"/>
                    </a:cubicBezTo>
                    <a:cubicBezTo>
                      <a:pt x="732522" y="2000333"/>
                      <a:pt x="705860" y="1987280"/>
                      <a:pt x="705834" y="1967242"/>
                    </a:cubicBezTo>
                    <a:cubicBezTo>
                      <a:pt x="705851" y="1926080"/>
                      <a:pt x="760337" y="1910140"/>
                      <a:pt x="744569" y="1856817"/>
                    </a:cubicBezTo>
                    <a:cubicBezTo>
                      <a:pt x="743054" y="1851692"/>
                      <a:pt x="754453" y="1824878"/>
                      <a:pt x="769598" y="1816362"/>
                    </a:cubicBezTo>
                    <a:cubicBezTo>
                      <a:pt x="792590" y="1803426"/>
                      <a:pt x="781856" y="1775183"/>
                      <a:pt x="764572" y="1751963"/>
                    </a:cubicBezTo>
                    <a:cubicBezTo>
                      <a:pt x="747532" y="1729064"/>
                      <a:pt x="852952" y="1746754"/>
                      <a:pt x="880296" y="1723231"/>
                    </a:cubicBezTo>
                    <a:cubicBezTo>
                      <a:pt x="922264" y="1687119"/>
                      <a:pt x="889868" y="1639191"/>
                      <a:pt x="903532" y="1615172"/>
                    </a:cubicBezTo>
                    <a:cubicBezTo>
                      <a:pt x="912793" y="1598895"/>
                      <a:pt x="960173" y="1598752"/>
                      <a:pt x="973559" y="1588493"/>
                    </a:cubicBezTo>
                    <a:cubicBezTo>
                      <a:pt x="1006502" y="1563279"/>
                      <a:pt x="1016486" y="1517270"/>
                      <a:pt x="1034974" y="1482142"/>
                    </a:cubicBezTo>
                    <a:cubicBezTo>
                      <a:pt x="1051138" y="1451407"/>
                      <a:pt x="1070484" y="1417053"/>
                      <a:pt x="1079821" y="1383390"/>
                    </a:cubicBezTo>
                    <a:cubicBezTo>
                      <a:pt x="1088509" y="1352057"/>
                      <a:pt x="1076091" y="1320372"/>
                      <a:pt x="1084628" y="1289662"/>
                    </a:cubicBezTo>
                    <a:cubicBezTo>
                      <a:pt x="1097458" y="1243476"/>
                      <a:pt x="1187050" y="1214113"/>
                      <a:pt x="1228563" y="1209232"/>
                    </a:cubicBezTo>
                    <a:cubicBezTo>
                      <a:pt x="1295635" y="1201337"/>
                      <a:pt x="1307624" y="1159081"/>
                      <a:pt x="1320302" y="1097511"/>
                    </a:cubicBezTo>
                    <a:cubicBezTo>
                      <a:pt x="1327332" y="1063435"/>
                      <a:pt x="1340987" y="1030032"/>
                      <a:pt x="1343967" y="995224"/>
                    </a:cubicBezTo>
                    <a:cubicBezTo>
                      <a:pt x="1347874" y="949299"/>
                      <a:pt x="1332678" y="905149"/>
                      <a:pt x="1350029" y="860621"/>
                    </a:cubicBezTo>
                    <a:cubicBezTo>
                      <a:pt x="1367203" y="816572"/>
                      <a:pt x="1404675" y="783085"/>
                      <a:pt x="1430689" y="744440"/>
                    </a:cubicBezTo>
                    <a:cubicBezTo>
                      <a:pt x="1450170" y="715480"/>
                      <a:pt x="1473700" y="676288"/>
                      <a:pt x="1461577" y="640032"/>
                    </a:cubicBezTo>
                    <a:cubicBezTo>
                      <a:pt x="1458420" y="630632"/>
                      <a:pt x="1453420" y="623024"/>
                      <a:pt x="1447215" y="616611"/>
                    </a:cubicBezTo>
                    <a:close/>
                    <a:moveTo>
                      <a:pt x="939850" y="474281"/>
                    </a:moveTo>
                    <a:cubicBezTo>
                      <a:pt x="932635" y="478961"/>
                      <a:pt x="908288" y="458291"/>
                      <a:pt x="913096" y="453486"/>
                    </a:cubicBezTo>
                    <a:cubicBezTo>
                      <a:pt x="915226" y="451365"/>
                      <a:pt x="931777" y="447115"/>
                      <a:pt x="937358" y="443294"/>
                    </a:cubicBezTo>
                    <a:cubicBezTo>
                      <a:pt x="942948" y="439482"/>
                      <a:pt x="936870" y="423357"/>
                      <a:pt x="944523" y="421665"/>
                    </a:cubicBezTo>
                    <a:cubicBezTo>
                      <a:pt x="952159" y="419965"/>
                      <a:pt x="959794" y="437782"/>
                      <a:pt x="961495" y="444153"/>
                    </a:cubicBezTo>
                    <a:cubicBezTo>
                      <a:pt x="963196" y="450515"/>
                      <a:pt x="947065" y="469611"/>
                      <a:pt x="939850" y="474281"/>
                    </a:cubicBezTo>
                    <a:close/>
                  </a:path>
                </a:pathLst>
              </a:custGeom>
              <a:solidFill>
                <a:srgbClr val="A7C234"/>
              </a:solidFill>
              <a:ln w="8415" cap="flat">
                <a:noFill/>
                <a:prstDash val="solid"/>
                <a:miter/>
              </a:ln>
            </p:spPr>
            <p:txBody>
              <a:bodyPr rtlCol="0" anchor="ctr"/>
              <a:lstStyle/>
              <a:p>
                <a:endParaRPr lang="en-US"/>
              </a:p>
            </p:txBody>
          </p:sp>
        </p:grpSp>
        <p:grpSp>
          <p:nvGrpSpPr>
            <p:cNvPr id="967" name="Group 966">
              <a:extLst>
                <a:ext uri="{FF2B5EF4-FFF2-40B4-BE49-F238E27FC236}">
                  <a16:creationId xmlns:a16="http://schemas.microsoft.com/office/drawing/2014/main" id="{EAB86BD4-4713-F7F7-C646-3FA022300E55}"/>
                </a:ext>
              </a:extLst>
            </p:cNvPr>
            <p:cNvGrpSpPr/>
            <p:nvPr/>
          </p:nvGrpSpPr>
          <p:grpSpPr>
            <a:xfrm>
              <a:off x="1961349" y="4044917"/>
              <a:ext cx="1362592" cy="2156416"/>
              <a:chOff x="1880188" y="3607108"/>
              <a:chExt cx="1408934" cy="2229756"/>
            </a:xfrm>
          </p:grpSpPr>
          <p:sp>
            <p:nvSpPr>
              <p:cNvPr id="1815" name="Freeform 1814">
                <a:extLst>
                  <a:ext uri="{FF2B5EF4-FFF2-40B4-BE49-F238E27FC236}">
                    <a16:creationId xmlns:a16="http://schemas.microsoft.com/office/drawing/2014/main" id="{1A22285B-1F3A-EB8D-F249-A22F20133374}"/>
                  </a:ext>
                </a:extLst>
              </p:cNvPr>
              <p:cNvSpPr/>
              <p:nvPr/>
            </p:nvSpPr>
            <p:spPr>
              <a:xfrm>
                <a:off x="1880188" y="3607108"/>
                <a:ext cx="1408934" cy="2112150"/>
              </a:xfrm>
              <a:custGeom>
                <a:avLst/>
                <a:gdLst>
                  <a:gd name="connsiteX0" fmla="*/ 1392694 w 1408934"/>
                  <a:gd name="connsiteY0" fmla="*/ 593414 h 2112150"/>
                  <a:gd name="connsiteX1" fmla="*/ 1319097 w 1408934"/>
                  <a:gd name="connsiteY1" fmla="*/ 551646 h 2112150"/>
                  <a:gd name="connsiteX2" fmla="*/ 1102895 w 1408934"/>
                  <a:gd name="connsiteY2" fmla="*/ 460039 h 2112150"/>
                  <a:gd name="connsiteX3" fmla="*/ 1023927 w 1408934"/>
                  <a:gd name="connsiteY3" fmla="*/ 477729 h 2112150"/>
                  <a:gd name="connsiteX4" fmla="*/ 855081 w 1408934"/>
                  <a:gd name="connsiteY4" fmla="*/ 522670 h 2112150"/>
                  <a:gd name="connsiteX5" fmla="*/ 647095 w 1408934"/>
                  <a:gd name="connsiteY5" fmla="*/ 485480 h 2112150"/>
                  <a:gd name="connsiteX6" fmla="*/ 579973 w 1408934"/>
                  <a:gd name="connsiteY6" fmla="*/ 480877 h 2112150"/>
                  <a:gd name="connsiteX7" fmla="*/ 470689 w 1408934"/>
                  <a:gd name="connsiteY7" fmla="*/ 541370 h 2112150"/>
                  <a:gd name="connsiteX8" fmla="*/ 383993 w 1408934"/>
                  <a:gd name="connsiteY8" fmla="*/ 565734 h 2112150"/>
                  <a:gd name="connsiteX9" fmla="*/ 447209 w 1408934"/>
                  <a:gd name="connsiteY9" fmla="*/ 511569 h 2112150"/>
                  <a:gd name="connsiteX10" fmla="*/ 576361 w 1408934"/>
                  <a:gd name="connsiteY10" fmla="*/ 426704 h 2112150"/>
                  <a:gd name="connsiteX11" fmla="*/ 666602 w 1408934"/>
                  <a:gd name="connsiteY11" fmla="*/ 437653 h 2112150"/>
                  <a:gd name="connsiteX12" fmla="*/ 759460 w 1408934"/>
                  <a:gd name="connsiteY12" fmla="*/ 436433 h 2112150"/>
                  <a:gd name="connsiteX13" fmla="*/ 897343 w 1408934"/>
                  <a:gd name="connsiteY13" fmla="*/ 437316 h 2112150"/>
                  <a:gd name="connsiteX14" fmla="*/ 912193 w 1408934"/>
                  <a:gd name="connsiteY14" fmla="*/ 408517 h 2112150"/>
                  <a:gd name="connsiteX15" fmla="*/ 936953 w 1408934"/>
                  <a:gd name="connsiteY15" fmla="*/ 327018 h 2112150"/>
                  <a:gd name="connsiteX16" fmla="*/ 839228 w 1408934"/>
                  <a:gd name="connsiteY16" fmla="*/ 233408 h 2112150"/>
                  <a:gd name="connsiteX17" fmla="*/ 706776 w 1408934"/>
                  <a:gd name="connsiteY17" fmla="*/ 166846 h 2112150"/>
                  <a:gd name="connsiteX18" fmla="*/ 656802 w 1408934"/>
                  <a:gd name="connsiteY18" fmla="*/ 90456 h 2112150"/>
                  <a:gd name="connsiteX19" fmla="*/ 593106 w 1408934"/>
                  <a:gd name="connsiteY19" fmla="*/ 96767 h 2112150"/>
                  <a:gd name="connsiteX20" fmla="*/ 481987 w 1408934"/>
                  <a:gd name="connsiteY20" fmla="*/ 81265 h 2112150"/>
                  <a:gd name="connsiteX21" fmla="*/ 384422 w 1408934"/>
                  <a:gd name="connsiteY21" fmla="*/ 47989 h 2112150"/>
                  <a:gd name="connsiteX22" fmla="*/ 294459 w 1408934"/>
                  <a:gd name="connsiteY22" fmla="*/ 125146 h 2112150"/>
                  <a:gd name="connsiteX23" fmla="*/ 277529 w 1408934"/>
                  <a:gd name="connsiteY23" fmla="*/ 27412 h 2112150"/>
                  <a:gd name="connsiteX24" fmla="*/ 232901 w 1408934"/>
                  <a:gd name="connsiteY24" fmla="*/ 85145 h 2112150"/>
                  <a:gd name="connsiteX25" fmla="*/ 146087 w 1408934"/>
                  <a:gd name="connsiteY25" fmla="*/ 95707 h 2112150"/>
                  <a:gd name="connsiteX26" fmla="*/ 12793 w 1408934"/>
                  <a:gd name="connsiteY26" fmla="*/ 4311 h 2112150"/>
                  <a:gd name="connsiteX27" fmla="*/ 8390 w 1408934"/>
                  <a:gd name="connsiteY27" fmla="*/ 32942 h 2112150"/>
                  <a:gd name="connsiteX28" fmla="*/ 119779 w 1408934"/>
                  <a:gd name="connsiteY28" fmla="*/ 105411 h 2112150"/>
                  <a:gd name="connsiteX29" fmla="*/ 172244 w 1408934"/>
                  <a:gd name="connsiteY29" fmla="*/ 226843 h 2112150"/>
                  <a:gd name="connsiteX30" fmla="*/ 125722 w 1408934"/>
                  <a:gd name="connsiteY30" fmla="*/ 376166 h 2112150"/>
                  <a:gd name="connsiteX31" fmla="*/ 72751 w 1408934"/>
                  <a:gd name="connsiteY31" fmla="*/ 448391 h 2112150"/>
                  <a:gd name="connsiteX32" fmla="*/ 91896 w 1408934"/>
                  <a:gd name="connsiteY32" fmla="*/ 502758 h 2112150"/>
                  <a:gd name="connsiteX33" fmla="*/ 64956 w 1408934"/>
                  <a:gd name="connsiteY33" fmla="*/ 556965 h 2112150"/>
                  <a:gd name="connsiteX34" fmla="*/ 82416 w 1408934"/>
                  <a:gd name="connsiteY34" fmla="*/ 613654 h 2112150"/>
                  <a:gd name="connsiteX35" fmla="*/ 136700 w 1408934"/>
                  <a:gd name="connsiteY35" fmla="*/ 678582 h 2112150"/>
                  <a:gd name="connsiteX36" fmla="*/ 165678 w 1408934"/>
                  <a:gd name="connsiteY36" fmla="*/ 753484 h 2112150"/>
                  <a:gd name="connsiteX37" fmla="*/ 219246 w 1408934"/>
                  <a:gd name="connsiteY37" fmla="*/ 825675 h 2112150"/>
                  <a:gd name="connsiteX38" fmla="*/ 324152 w 1408934"/>
                  <a:gd name="connsiteY38" fmla="*/ 925168 h 2112150"/>
                  <a:gd name="connsiteX39" fmla="*/ 455956 w 1408934"/>
                  <a:gd name="connsiteY39" fmla="*/ 1090826 h 2112150"/>
                  <a:gd name="connsiteX40" fmla="*/ 445172 w 1408934"/>
                  <a:gd name="connsiteY40" fmla="*/ 1186733 h 2112150"/>
                  <a:gd name="connsiteX41" fmla="*/ 459046 w 1408934"/>
                  <a:gd name="connsiteY41" fmla="*/ 1259110 h 2112150"/>
                  <a:gd name="connsiteX42" fmla="*/ 475984 w 1408934"/>
                  <a:gd name="connsiteY42" fmla="*/ 1496236 h 2112150"/>
                  <a:gd name="connsiteX43" fmla="*/ 482147 w 1408934"/>
                  <a:gd name="connsiteY43" fmla="*/ 1661002 h 2112150"/>
                  <a:gd name="connsiteX44" fmla="*/ 517573 w 1408934"/>
                  <a:gd name="connsiteY44" fmla="*/ 1781113 h 2112150"/>
                  <a:gd name="connsiteX45" fmla="*/ 571899 w 1408934"/>
                  <a:gd name="connsiteY45" fmla="*/ 1928198 h 2112150"/>
                  <a:gd name="connsiteX46" fmla="*/ 547838 w 1408934"/>
                  <a:gd name="connsiteY46" fmla="*/ 1948463 h 2112150"/>
                  <a:gd name="connsiteX47" fmla="*/ 580394 w 1408934"/>
                  <a:gd name="connsiteY47" fmla="*/ 1990753 h 2112150"/>
                  <a:gd name="connsiteX48" fmla="*/ 630039 w 1408934"/>
                  <a:gd name="connsiteY48" fmla="*/ 2078623 h 2112150"/>
                  <a:gd name="connsiteX49" fmla="*/ 710606 w 1408934"/>
                  <a:gd name="connsiteY49" fmla="*/ 2060722 h 2112150"/>
                  <a:gd name="connsiteX50" fmla="*/ 703653 w 1408934"/>
                  <a:gd name="connsiteY50" fmla="*/ 1981445 h 2112150"/>
                  <a:gd name="connsiteX51" fmla="*/ 678868 w 1408934"/>
                  <a:gd name="connsiteY51" fmla="*/ 1888247 h 2112150"/>
                  <a:gd name="connsiteX52" fmla="*/ 708165 w 1408934"/>
                  <a:gd name="connsiteY52" fmla="*/ 1807707 h 2112150"/>
                  <a:gd name="connsiteX53" fmla="*/ 745216 w 1408934"/>
                  <a:gd name="connsiteY53" fmla="*/ 1746692 h 2112150"/>
                  <a:gd name="connsiteX54" fmla="*/ 736629 w 1408934"/>
                  <a:gd name="connsiteY54" fmla="*/ 1677884 h 2112150"/>
                  <a:gd name="connsiteX55" fmla="*/ 844886 w 1408934"/>
                  <a:gd name="connsiteY55" fmla="*/ 1646636 h 2112150"/>
                  <a:gd name="connsiteX56" fmla="*/ 881507 w 1408934"/>
                  <a:gd name="connsiteY56" fmla="*/ 1553884 h 2112150"/>
                  <a:gd name="connsiteX57" fmla="*/ 976260 w 1408934"/>
                  <a:gd name="connsiteY57" fmla="*/ 1500317 h 2112150"/>
                  <a:gd name="connsiteX58" fmla="*/ 1031656 w 1408934"/>
                  <a:gd name="connsiteY58" fmla="*/ 1405159 h 2112150"/>
                  <a:gd name="connsiteX59" fmla="*/ 1047525 w 1408934"/>
                  <a:gd name="connsiteY59" fmla="*/ 1309824 h 2112150"/>
                  <a:gd name="connsiteX60" fmla="*/ 1067056 w 1408934"/>
                  <a:gd name="connsiteY60" fmla="*/ 1192675 h 2112150"/>
                  <a:gd name="connsiteX61" fmla="*/ 1208660 w 1408934"/>
                  <a:gd name="connsiteY61" fmla="*/ 1114584 h 2112150"/>
                  <a:gd name="connsiteX62" fmla="*/ 1276203 w 1408934"/>
                  <a:gd name="connsiteY62" fmla="*/ 1034827 h 2112150"/>
                  <a:gd name="connsiteX63" fmla="*/ 1297932 w 1408934"/>
                  <a:gd name="connsiteY63" fmla="*/ 940922 h 2112150"/>
                  <a:gd name="connsiteX64" fmla="*/ 1303497 w 1408934"/>
                  <a:gd name="connsiteY64" fmla="*/ 817394 h 2112150"/>
                  <a:gd name="connsiteX65" fmla="*/ 1377531 w 1408934"/>
                  <a:gd name="connsiteY65" fmla="*/ 710748 h 2112150"/>
                  <a:gd name="connsiteX66" fmla="*/ 1405886 w 1408934"/>
                  <a:gd name="connsiteY66" fmla="*/ 614900 h 2112150"/>
                  <a:gd name="connsiteX67" fmla="*/ 1392694 w 1408934"/>
                  <a:gd name="connsiteY67" fmla="*/ 593414 h 211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408934" h="2112150">
                    <a:moveTo>
                      <a:pt x="1392694" y="593414"/>
                    </a:moveTo>
                    <a:cubicBezTo>
                      <a:pt x="1373659" y="573754"/>
                      <a:pt x="1342072" y="566458"/>
                      <a:pt x="1319097" y="551646"/>
                    </a:cubicBezTo>
                    <a:cubicBezTo>
                      <a:pt x="1263078" y="515567"/>
                      <a:pt x="1154081" y="509550"/>
                      <a:pt x="1102895" y="460039"/>
                    </a:cubicBezTo>
                    <a:cubicBezTo>
                      <a:pt x="1089913" y="447482"/>
                      <a:pt x="1040200" y="465762"/>
                      <a:pt x="1023927" y="477729"/>
                    </a:cubicBezTo>
                    <a:cubicBezTo>
                      <a:pt x="982616" y="508102"/>
                      <a:pt x="897536" y="521862"/>
                      <a:pt x="855081" y="522670"/>
                    </a:cubicBezTo>
                    <a:cubicBezTo>
                      <a:pt x="728058" y="525102"/>
                      <a:pt x="685030" y="485480"/>
                      <a:pt x="647095" y="485480"/>
                    </a:cubicBezTo>
                    <a:cubicBezTo>
                      <a:pt x="624382" y="485480"/>
                      <a:pt x="596861" y="478461"/>
                      <a:pt x="579973" y="480877"/>
                    </a:cubicBezTo>
                    <a:cubicBezTo>
                      <a:pt x="549025" y="485303"/>
                      <a:pt x="517657" y="502548"/>
                      <a:pt x="470689" y="541370"/>
                    </a:cubicBezTo>
                    <a:cubicBezTo>
                      <a:pt x="447689" y="560373"/>
                      <a:pt x="387604" y="601863"/>
                      <a:pt x="383993" y="565734"/>
                    </a:cubicBezTo>
                    <a:cubicBezTo>
                      <a:pt x="382267" y="548456"/>
                      <a:pt x="396747" y="548406"/>
                      <a:pt x="447209" y="511569"/>
                    </a:cubicBezTo>
                    <a:cubicBezTo>
                      <a:pt x="504111" y="470037"/>
                      <a:pt x="516841" y="435204"/>
                      <a:pt x="576361" y="426704"/>
                    </a:cubicBezTo>
                    <a:cubicBezTo>
                      <a:pt x="594074" y="424171"/>
                      <a:pt x="628557" y="432309"/>
                      <a:pt x="666602" y="437653"/>
                    </a:cubicBezTo>
                    <a:cubicBezTo>
                      <a:pt x="679070" y="439403"/>
                      <a:pt x="717813" y="430365"/>
                      <a:pt x="759460" y="436433"/>
                    </a:cubicBezTo>
                    <a:cubicBezTo>
                      <a:pt x="816270" y="444714"/>
                      <a:pt x="870007" y="473791"/>
                      <a:pt x="897343" y="437316"/>
                    </a:cubicBezTo>
                    <a:cubicBezTo>
                      <a:pt x="910838" y="419298"/>
                      <a:pt x="895044" y="415039"/>
                      <a:pt x="912193" y="408517"/>
                    </a:cubicBezTo>
                    <a:cubicBezTo>
                      <a:pt x="964272" y="388697"/>
                      <a:pt x="937534" y="342545"/>
                      <a:pt x="936953" y="327018"/>
                    </a:cubicBezTo>
                    <a:cubicBezTo>
                      <a:pt x="933964" y="248169"/>
                      <a:pt x="889749" y="242556"/>
                      <a:pt x="839228" y="233408"/>
                    </a:cubicBezTo>
                    <a:cubicBezTo>
                      <a:pt x="777367" y="222206"/>
                      <a:pt x="747051" y="217291"/>
                      <a:pt x="706776" y="166846"/>
                    </a:cubicBezTo>
                    <a:cubicBezTo>
                      <a:pt x="687699" y="142979"/>
                      <a:pt x="674061" y="99124"/>
                      <a:pt x="656802" y="90456"/>
                    </a:cubicBezTo>
                    <a:cubicBezTo>
                      <a:pt x="637405" y="80718"/>
                      <a:pt x="622740" y="96843"/>
                      <a:pt x="593106" y="96767"/>
                    </a:cubicBezTo>
                    <a:cubicBezTo>
                      <a:pt x="555449" y="96667"/>
                      <a:pt x="517152" y="96204"/>
                      <a:pt x="481987" y="81265"/>
                    </a:cubicBezTo>
                    <a:cubicBezTo>
                      <a:pt x="452521" y="68751"/>
                      <a:pt x="417743" y="16724"/>
                      <a:pt x="384422" y="47989"/>
                    </a:cubicBezTo>
                    <a:cubicBezTo>
                      <a:pt x="374522" y="57272"/>
                      <a:pt x="343709" y="131298"/>
                      <a:pt x="294459" y="125146"/>
                    </a:cubicBezTo>
                    <a:cubicBezTo>
                      <a:pt x="246809" y="119187"/>
                      <a:pt x="323142" y="27395"/>
                      <a:pt x="277529" y="27412"/>
                    </a:cubicBezTo>
                    <a:cubicBezTo>
                      <a:pt x="256726" y="27421"/>
                      <a:pt x="241876" y="55269"/>
                      <a:pt x="232901" y="85145"/>
                    </a:cubicBezTo>
                    <a:cubicBezTo>
                      <a:pt x="229719" y="95749"/>
                      <a:pt x="161359" y="104872"/>
                      <a:pt x="146087" y="95707"/>
                    </a:cubicBezTo>
                    <a:cubicBezTo>
                      <a:pt x="107529" y="72580"/>
                      <a:pt x="68424" y="-21021"/>
                      <a:pt x="12793" y="4311"/>
                    </a:cubicBezTo>
                    <a:cubicBezTo>
                      <a:pt x="5822" y="7492"/>
                      <a:pt x="-9559" y="27538"/>
                      <a:pt x="8390" y="32942"/>
                    </a:cubicBezTo>
                    <a:cubicBezTo>
                      <a:pt x="48598" y="45052"/>
                      <a:pt x="96299" y="78816"/>
                      <a:pt x="119779" y="105411"/>
                    </a:cubicBezTo>
                    <a:cubicBezTo>
                      <a:pt x="143688" y="132493"/>
                      <a:pt x="166460" y="212435"/>
                      <a:pt x="172244" y="226843"/>
                    </a:cubicBezTo>
                    <a:cubicBezTo>
                      <a:pt x="194124" y="281412"/>
                      <a:pt x="157680" y="334516"/>
                      <a:pt x="125722" y="376166"/>
                    </a:cubicBezTo>
                    <a:cubicBezTo>
                      <a:pt x="109213" y="397677"/>
                      <a:pt x="78560" y="420661"/>
                      <a:pt x="72751" y="448391"/>
                    </a:cubicBezTo>
                    <a:cubicBezTo>
                      <a:pt x="68197" y="470113"/>
                      <a:pt x="93352" y="482560"/>
                      <a:pt x="91896" y="502758"/>
                    </a:cubicBezTo>
                    <a:cubicBezTo>
                      <a:pt x="90397" y="523436"/>
                      <a:pt x="68087" y="536270"/>
                      <a:pt x="64956" y="556965"/>
                    </a:cubicBezTo>
                    <a:cubicBezTo>
                      <a:pt x="61765" y="578038"/>
                      <a:pt x="71135" y="596856"/>
                      <a:pt x="82416" y="613654"/>
                    </a:cubicBezTo>
                    <a:cubicBezTo>
                      <a:pt x="98235" y="637193"/>
                      <a:pt x="120873" y="655237"/>
                      <a:pt x="136700" y="678582"/>
                    </a:cubicBezTo>
                    <a:cubicBezTo>
                      <a:pt x="152199" y="701448"/>
                      <a:pt x="153470" y="729389"/>
                      <a:pt x="165678" y="753484"/>
                    </a:cubicBezTo>
                    <a:cubicBezTo>
                      <a:pt x="179408" y="780575"/>
                      <a:pt x="205616" y="798568"/>
                      <a:pt x="219246" y="825675"/>
                    </a:cubicBezTo>
                    <a:cubicBezTo>
                      <a:pt x="242650" y="872223"/>
                      <a:pt x="283397" y="896024"/>
                      <a:pt x="324152" y="925168"/>
                    </a:cubicBezTo>
                    <a:cubicBezTo>
                      <a:pt x="383925" y="967920"/>
                      <a:pt x="439295" y="1018744"/>
                      <a:pt x="455956" y="1090826"/>
                    </a:cubicBezTo>
                    <a:cubicBezTo>
                      <a:pt x="461950" y="1116898"/>
                      <a:pt x="445963" y="1161359"/>
                      <a:pt x="445172" y="1186733"/>
                    </a:cubicBezTo>
                    <a:cubicBezTo>
                      <a:pt x="444574" y="1205879"/>
                      <a:pt x="455813" y="1241782"/>
                      <a:pt x="459046" y="1259110"/>
                    </a:cubicBezTo>
                    <a:cubicBezTo>
                      <a:pt x="475597" y="1348217"/>
                      <a:pt x="477946" y="1463574"/>
                      <a:pt x="475984" y="1496236"/>
                    </a:cubicBezTo>
                    <a:cubicBezTo>
                      <a:pt x="473703" y="1534267"/>
                      <a:pt x="470436" y="1623332"/>
                      <a:pt x="482147" y="1661002"/>
                    </a:cubicBezTo>
                    <a:cubicBezTo>
                      <a:pt x="487880" y="1679348"/>
                      <a:pt x="500879" y="1762287"/>
                      <a:pt x="517573" y="1781113"/>
                    </a:cubicBezTo>
                    <a:cubicBezTo>
                      <a:pt x="539184" y="1805460"/>
                      <a:pt x="569214" y="1888171"/>
                      <a:pt x="571899" y="1928198"/>
                    </a:cubicBezTo>
                    <a:cubicBezTo>
                      <a:pt x="573532" y="1952587"/>
                      <a:pt x="551340" y="1938389"/>
                      <a:pt x="547838" y="1948463"/>
                    </a:cubicBezTo>
                    <a:cubicBezTo>
                      <a:pt x="541558" y="1966515"/>
                      <a:pt x="573852" y="1977607"/>
                      <a:pt x="580394" y="1990753"/>
                    </a:cubicBezTo>
                    <a:cubicBezTo>
                      <a:pt x="589578" y="2009226"/>
                      <a:pt x="588307" y="2030678"/>
                      <a:pt x="630039" y="2078623"/>
                    </a:cubicBezTo>
                    <a:cubicBezTo>
                      <a:pt x="646994" y="2098097"/>
                      <a:pt x="710606" y="2151833"/>
                      <a:pt x="710606" y="2060722"/>
                    </a:cubicBezTo>
                    <a:cubicBezTo>
                      <a:pt x="710606" y="2038875"/>
                      <a:pt x="718840" y="1995744"/>
                      <a:pt x="703653" y="1981445"/>
                    </a:cubicBezTo>
                    <a:cubicBezTo>
                      <a:pt x="671914" y="1951543"/>
                      <a:pt x="657989" y="1917392"/>
                      <a:pt x="678868" y="1888247"/>
                    </a:cubicBezTo>
                    <a:cubicBezTo>
                      <a:pt x="695512" y="1865020"/>
                      <a:pt x="708182" y="1826096"/>
                      <a:pt x="708165" y="1807707"/>
                    </a:cubicBezTo>
                    <a:cubicBezTo>
                      <a:pt x="708190" y="1769937"/>
                      <a:pt x="741891" y="1771746"/>
                      <a:pt x="745216" y="1746692"/>
                    </a:cubicBezTo>
                    <a:cubicBezTo>
                      <a:pt x="749139" y="1717136"/>
                      <a:pt x="726728" y="1690365"/>
                      <a:pt x="736629" y="1677884"/>
                    </a:cubicBezTo>
                    <a:cubicBezTo>
                      <a:pt x="769201" y="1636873"/>
                      <a:pt x="819789" y="1668222"/>
                      <a:pt x="844886" y="1646636"/>
                    </a:cubicBezTo>
                    <a:cubicBezTo>
                      <a:pt x="883418" y="1613477"/>
                      <a:pt x="868963" y="1575926"/>
                      <a:pt x="881507" y="1553884"/>
                    </a:cubicBezTo>
                    <a:cubicBezTo>
                      <a:pt x="890010" y="1538946"/>
                      <a:pt x="963211" y="1536808"/>
                      <a:pt x="976260" y="1500317"/>
                    </a:cubicBezTo>
                    <a:cubicBezTo>
                      <a:pt x="989090" y="1464466"/>
                      <a:pt x="1014675" y="1437409"/>
                      <a:pt x="1031656" y="1405159"/>
                    </a:cubicBezTo>
                    <a:cubicBezTo>
                      <a:pt x="1046498" y="1376941"/>
                      <a:pt x="1050817" y="1341728"/>
                      <a:pt x="1047525" y="1309824"/>
                    </a:cubicBezTo>
                    <a:cubicBezTo>
                      <a:pt x="1043315" y="1269108"/>
                      <a:pt x="1059227" y="1220868"/>
                      <a:pt x="1067056" y="1192675"/>
                    </a:cubicBezTo>
                    <a:cubicBezTo>
                      <a:pt x="1078834" y="1150284"/>
                      <a:pt x="1170556" y="1119053"/>
                      <a:pt x="1208660" y="1114584"/>
                    </a:cubicBezTo>
                    <a:cubicBezTo>
                      <a:pt x="1270234" y="1107355"/>
                      <a:pt x="1264569" y="1091339"/>
                      <a:pt x="1276203" y="1034827"/>
                    </a:cubicBezTo>
                    <a:cubicBezTo>
                      <a:pt x="1282661" y="1003545"/>
                      <a:pt x="1295196" y="972894"/>
                      <a:pt x="1297932" y="940922"/>
                    </a:cubicBezTo>
                    <a:cubicBezTo>
                      <a:pt x="1301519" y="898776"/>
                      <a:pt x="1287569" y="858245"/>
                      <a:pt x="1303497" y="817394"/>
                    </a:cubicBezTo>
                    <a:cubicBezTo>
                      <a:pt x="1319265" y="776939"/>
                      <a:pt x="1353656" y="746221"/>
                      <a:pt x="1377531" y="710748"/>
                    </a:cubicBezTo>
                    <a:cubicBezTo>
                      <a:pt x="1395413" y="684154"/>
                      <a:pt x="1417015" y="648184"/>
                      <a:pt x="1405886" y="614900"/>
                    </a:cubicBezTo>
                    <a:cubicBezTo>
                      <a:pt x="1402973" y="606290"/>
                      <a:pt x="1398385" y="599305"/>
                      <a:pt x="1392694" y="593414"/>
                    </a:cubicBezTo>
                    <a:close/>
                  </a:path>
                </a:pathLst>
              </a:custGeom>
              <a:solidFill>
                <a:srgbClr val="BBD642"/>
              </a:solidFill>
              <a:ln w="8415" cap="flat">
                <a:noFill/>
                <a:prstDash val="solid"/>
                <a:miter/>
              </a:ln>
            </p:spPr>
            <p:txBody>
              <a:bodyPr rtlCol="0" anchor="ctr"/>
              <a:lstStyle/>
              <a:p>
                <a:endParaRPr lang="en-US"/>
              </a:p>
            </p:txBody>
          </p:sp>
          <p:sp>
            <p:nvSpPr>
              <p:cNvPr id="1816" name="Freeform 1815">
                <a:extLst>
                  <a:ext uri="{FF2B5EF4-FFF2-40B4-BE49-F238E27FC236}">
                    <a16:creationId xmlns:a16="http://schemas.microsoft.com/office/drawing/2014/main" id="{716D50FD-4582-8C58-E949-9C9667A0F77B}"/>
                  </a:ext>
                </a:extLst>
              </p:cNvPr>
              <p:cNvSpPr/>
              <p:nvPr/>
            </p:nvSpPr>
            <p:spPr>
              <a:xfrm>
                <a:off x="2686057" y="5804457"/>
                <a:ext cx="73270" cy="32407"/>
              </a:xfrm>
              <a:custGeom>
                <a:avLst/>
                <a:gdLst>
                  <a:gd name="connsiteX0" fmla="*/ 568 w 73270"/>
                  <a:gd name="connsiteY0" fmla="*/ 3784 h 32407"/>
                  <a:gd name="connsiteX1" fmla="*/ 72194 w 73270"/>
                  <a:gd name="connsiteY1" fmla="*/ 23578 h 32407"/>
                  <a:gd name="connsiteX2" fmla="*/ 568 w 73270"/>
                  <a:gd name="connsiteY2" fmla="*/ 3784 h 32407"/>
                </a:gdLst>
                <a:ahLst/>
                <a:cxnLst>
                  <a:cxn ang="0">
                    <a:pos x="connsiteX0" y="connsiteY0"/>
                  </a:cxn>
                  <a:cxn ang="0">
                    <a:pos x="connsiteX1" y="connsiteY1"/>
                  </a:cxn>
                  <a:cxn ang="0">
                    <a:pos x="connsiteX2" y="connsiteY2"/>
                  </a:cxn>
                </a:cxnLst>
                <a:rect l="l" t="t" r="r" b="b"/>
                <a:pathLst>
                  <a:path w="73270" h="32407">
                    <a:moveTo>
                      <a:pt x="568" y="3784"/>
                    </a:moveTo>
                    <a:cubicBezTo>
                      <a:pt x="-8036" y="14766"/>
                      <a:pt x="84174" y="48161"/>
                      <a:pt x="72194" y="23578"/>
                    </a:cubicBezTo>
                    <a:cubicBezTo>
                      <a:pt x="60206" y="-1005"/>
                      <a:pt x="6621" y="-3942"/>
                      <a:pt x="568" y="3784"/>
                    </a:cubicBezTo>
                    <a:close/>
                  </a:path>
                </a:pathLst>
              </a:custGeom>
              <a:solidFill>
                <a:srgbClr val="BBD642"/>
              </a:solidFill>
              <a:ln w="8415" cap="flat">
                <a:noFill/>
                <a:prstDash val="solid"/>
                <a:miter/>
              </a:ln>
            </p:spPr>
            <p:txBody>
              <a:bodyPr rtlCol="0" anchor="ctr"/>
              <a:lstStyle/>
              <a:p>
                <a:endParaRPr lang="en-US"/>
              </a:p>
            </p:txBody>
          </p:sp>
        </p:grpSp>
        <p:grpSp>
          <p:nvGrpSpPr>
            <p:cNvPr id="968" name="Group 967">
              <a:extLst>
                <a:ext uri="{FF2B5EF4-FFF2-40B4-BE49-F238E27FC236}">
                  <a16:creationId xmlns:a16="http://schemas.microsoft.com/office/drawing/2014/main" id="{9BE960E7-7D90-DDC7-9E79-036C19B22A5D}"/>
                </a:ext>
              </a:extLst>
            </p:cNvPr>
            <p:cNvGrpSpPr/>
            <p:nvPr/>
          </p:nvGrpSpPr>
          <p:grpSpPr>
            <a:xfrm>
              <a:off x="8282938" y="4711643"/>
              <a:ext cx="1970206" cy="1501300"/>
              <a:chOff x="8416776" y="4296510"/>
              <a:chExt cx="2037213" cy="1552360"/>
            </a:xfrm>
          </p:grpSpPr>
          <p:grpSp>
            <p:nvGrpSpPr>
              <p:cNvPr id="1809" name="Group 1808">
                <a:extLst>
                  <a:ext uri="{FF2B5EF4-FFF2-40B4-BE49-F238E27FC236}">
                    <a16:creationId xmlns:a16="http://schemas.microsoft.com/office/drawing/2014/main" id="{9A8AD4B0-8828-C134-4FE7-C041CB4C9A14}"/>
                  </a:ext>
                </a:extLst>
              </p:cNvPr>
              <p:cNvGrpSpPr/>
              <p:nvPr/>
            </p:nvGrpSpPr>
            <p:grpSpPr>
              <a:xfrm>
                <a:off x="8416776" y="4296510"/>
                <a:ext cx="2030918" cy="1535329"/>
                <a:chOff x="8416776" y="4296510"/>
                <a:chExt cx="2030918" cy="1535329"/>
              </a:xfrm>
              <a:solidFill>
                <a:schemeClr val="accent1">
                  <a:lumMod val="40000"/>
                  <a:lumOff val="60000"/>
                </a:schemeClr>
              </a:solidFill>
            </p:grpSpPr>
            <p:sp>
              <p:nvSpPr>
                <p:cNvPr id="1811" name="Freeform 1810">
                  <a:extLst>
                    <a:ext uri="{FF2B5EF4-FFF2-40B4-BE49-F238E27FC236}">
                      <a16:creationId xmlns:a16="http://schemas.microsoft.com/office/drawing/2014/main" id="{3A52FB06-4765-5260-6EC8-CDB949498E48}"/>
                    </a:ext>
                  </a:extLst>
                </p:cNvPr>
                <p:cNvSpPr/>
                <p:nvPr/>
              </p:nvSpPr>
              <p:spPr>
                <a:xfrm>
                  <a:off x="8416776" y="4446407"/>
                  <a:ext cx="1635023" cy="1385432"/>
                </a:xfrm>
                <a:custGeom>
                  <a:avLst/>
                  <a:gdLst>
                    <a:gd name="connsiteX0" fmla="*/ 1596399 w 1635023"/>
                    <a:gd name="connsiteY0" fmla="*/ 622953 h 1385432"/>
                    <a:gd name="connsiteX1" fmla="*/ 1542940 w 1635023"/>
                    <a:gd name="connsiteY1" fmla="*/ 420434 h 1385432"/>
                    <a:gd name="connsiteX2" fmla="*/ 1314034 w 1635023"/>
                    <a:gd name="connsiteY2" fmla="*/ 233122 h 1385432"/>
                    <a:gd name="connsiteX3" fmla="*/ 1202822 w 1635023"/>
                    <a:gd name="connsiteY3" fmla="*/ 58989 h 1385432"/>
                    <a:gd name="connsiteX4" fmla="*/ 1011969 w 1635023"/>
                    <a:gd name="connsiteY4" fmla="*/ 58989 h 1385432"/>
                    <a:gd name="connsiteX5" fmla="*/ 766226 w 1635023"/>
                    <a:gd name="connsiteY5" fmla="*/ 58989 h 1385432"/>
                    <a:gd name="connsiteX6" fmla="*/ 585223 w 1635023"/>
                    <a:gd name="connsiteY6" fmla="*/ 137189 h 1385432"/>
                    <a:gd name="connsiteX7" fmla="*/ 432507 w 1635023"/>
                    <a:gd name="connsiteY7" fmla="*/ 186027 h 1385432"/>
                    <a:gd name="connsiteX8" fmla="*/ 296206 w 1635023"/>
                    <a:gd name="connsiteY8" fmla="*/ 233122 h 1385432"/>
                    <a:gd name="connsiteX9" fmla="*/ 32026 w 1635023"/>
                    <a:gd name="connsiteY9" fmla="*/ 422740 h 1385432"/>
                    <a:gd name="connsiteX10" fmla="*/ 45160 w 1635023"/>
                    <a:gd name="connsiteY10" fmla="*/ 607553 h 1385432"/>
                    <a:gd name="connsiteX11" fmla="*/ 59808 w 1635023"/>
                    <a:gd name="connsiteY11" fmla="*/ 846151 h 1385432"/>
                    <a:gd name="connsiteX12" fmla="*/ 10811 w 1635023"/>
                    <a:gd name="connsiteY12" fmla="*/ 1010261 h 1385432"/>
                    <a:gd name="connsiteX13" fmla="*/ 123791 w 1635023"/>
                    <a:gd name="connsiteY13" fmla="*/ 1050152 h 1385432"/>
                    <a:gd name="connsiteX14" fmla="*/ 226836 w 1635023"/>
                    <a:gd name="connsiteY14" fmla="*/ 1034112 h 1385432"/>
                    <a:gd name="connsiteX15" fmla="*/ 348235 w 1635023"/>
                    <a:gd name="connsiteY15" fmla="*/ 1017052 h 1385432"/>
                    <a:gd name="connsiteX16" fmla="*/ 546160 w 1635023"/>
                    <a:gd name="connsiteY16" fmla="*/ 1015226 h 1385432"/>
                    <a:gd name="connsiteX17" fmla="*/ 726321 w 1635023"/>
                    <a:gd name="connsiteY17" fmla="*/ 1177257 h 1385432"/>
                    <a:gd name="connsiteX18" fmla="*/ 890487 w 1635023"/>
                    <a:gd name="connsiteY18" fmla="*/ 1288237 h 1385432"/>
                    <a:gd name="connsiteX19" fmla="*/ 1067785 w 1635023"/>
                    <a:gd name="connsiteY19" fmla="*/ 1382991 h 1385432"/>
                    <a:gd name="connsiteX20" fmla="*/ 1257713 w 1635023"/>
                    <a:gd name="connsiteY20" fmla="*/ 1177266 h 1385432"/>
                    <a:gd name="connsiteX21" fmla="*/ 1397211 w 1635023"/>
                    <a:gd name="connsiteY21" fmla="*/ 992831 h 1385432"/>
                    <a:gd name="connsiteX22" fmla="*/ 1628979 w 1635023"/>
                    <a:gd name="connsiteY22" fmla="*/ 806941 h 1385432"/>
                    <a:gd name="connsiteX23" fmla="*/ 1596399 w 1635023"/>
                    <a:gd name="connsiteY23" fmla="*/ 622953 h 1385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35023" h="1385432">
                      <a:moveTo>
                        <a:pt x="1596399" y="622953"/>
                      </a:moveTo>
                      <a:cubicBezTo>
                        <a:pt x="1561629" y="583811"/>
                        <a:pt x="1584865" y="477460"/>
                        <a:pt x="1542940" y="420434"/>
                      </a:cubicBezTo>
                      <a:cubicBezTo>
                        <a:pt x="1496637" y="357492"/>
                        <a:pt x="1326662" y="310262"/>
                        <a:pt x="1314034" y="233122"/>
                      </a:cubicBezTo>
                      <a:cubicBezTo>
                        <a:pt x="1299385" y="142861"/>
                        <a:pt x="1273960" y="96532"/>
                        <a:pt x="1202822" y="58989"/>
                      </a:cubicBezTo>
                      <a:cubicBezTo>
                        <a:pt x="1119224" y="14915"/>
                        <a:pt x="1073342" y="127704"/>
                        <a:pt x="1011969" y="58989"/>
                      </a:cubicBezTo>
                      <a:cubicBezTo>
                        <a:pt x="914311" y="-50409"/>
                        <a:pt x="816991" y="18264"/>
                        <a:pt x="766226" y="58989"/>
                      </a:cubicBezTo>
                      <a:cubicBezTo>
                        <a:pt x="704684" y="108424"/>
                        <a:pt x="670589" y="137189"/>
                        <a:pt x="585223" y="137189"/>
                      </a:cubicBezTo>
                      <a:cubicBezTo>
                        <a:pt x="533952" y="137189"/>
                        <a:pt x="481167" y="169935"/>
                        <a:pt x="432507" y="186027"/>
                      </a:cubicBezTo>
                      <a:cubicBezTo>
                        <a:pt x="379299" y="203624"/>
                        <a:pt x="332239" y="172031"/>
                        <a:pt x="296206" y="233122"/>
                      </a:cubicBezTo>
                      <a:cubicBezTo>
                        <a:pt x="237444" y="332816"/>
                        <a:pt x="81697" y="260187"/>
                        <a:pt x="32026" y="422740"/>
                      </a:cubicBezTo>
                      <a:cubicBezTo>
                        <a:pt x="14431" y="480321"/>
                        <a:pt x="50126" y="543870"/>
                        <a:pt x="45160" y="607553"/>
                      </a:cubicBezTo>
                      <a:cubicBezTo>
                        <a:pt x="32026" y="777217"/>
                        <a:pt x="98282" y="814718"/>
                        <a:pt x="59808" y="846151"/>
                      </a:cubicBezTo>
                      <a:cubicBezTo>
                        <a:pt x="-8434" y="901940"/>
                        <a:pt x="-7929" y="979004"/>
                        <a:pt x="10811" y="1010261"/>
                      </a:cubicBezTo>
                      <a:cubicBezTo>
                        <a:pt x="26302" y="1036072"/>
                        <a:pt x="96935" y="1049925"/>
                        <a:pt x="123791" y="1050152"/>
                      </a:cubicBezTo>
                      <a:cubicBezTo>
                        <a:pt x="158644" y="1050430"/>
                        <a:pt x="193077" y="1041223"/>
                        <a:pt x="226836" y="1034112"/>
                      </a:cubicBezTo>
                      <a:cubicBezTo>
                        <a:pt x="274908" y="1023978"/>
                        <a:pt x="299070" y="1017675"/>
                        <a:pt x="348235" y="1017052"/>
                      </a:cubicBezTo>
                      <a:cubicBezTo>
                        <a:pt x="401525" y="1016371"/>
                        <a:pt x="444377" y="1048056"/>
                        <a:pt x="546160" y="1015226"/>
                      </a:cubicBezTo>
                      <a:cubicBezTo>
                        <a:pt x="603491" y="996736"/>
                        <a:pt x="700055" y="1085348"/>
                        <a:pt x="726321" y="1177257"/>
                      </a:cubicBezTo>
                      <a:cubicBezTo>
                        <a:pt x="744253" y="1239922"/>
                        <a:pt x="870786" y="1211939"/>
                        <a:pt x="890487" y="1288237"/>
                      </a:cubicBezTo>
                      <a:cubicBezTo>
                        <a:pt x="911702" y="1370309"/>
                        <a:pt x="976779" y="1393722"/>
                        <a:pt x="1067785" y="1382991"/>
                      </a:cubicBezTo>
                      <a:cubicBezTo>
                        <a:pt x="1171168" y="1370805"/>
                        <a:pt x="1302668" y="1255718"/>
                        <a:pt x="1257713" y="1177266"/>
                      </a:cubicBezTo>
                      <a:cubicBezTo>
                        <a:pt x="1242054" y="1149905"/>
                        <a:pt x="1301321" y="1032218"/>
                        <a:pt x="1397211" y="992831"/>
                      </a:cubicBezTo>
                      <a:cubicBezTo>
                        <a:pt x="1497226" y="951720"/>
                        <a:pt x="1616098" y="924932"/>
                        <a:pt x="1628979" y="806941"/>
                      </a:cubicBezTo>
                      <a:cubicBezTo>
                        <a:pt x="1632683" y="772740"/>
                        <a:pt x="1651373" y="684861"/>
                        <a:pt x="1596399" y="622953"/>
                      </a:cubicBezTo>
                      <a:close/>
                    </a:path>
                  </a:pathLst>
                </a:custGeom>
                <a:solidFill>
                  <a:schemeClr val="accent1">
                    <a:lumMod val="60000"/>
                    <a:lumOff val="40000"/>
                    <a:alpha val="50000"/>
                  </a:schemeClr>
                </a:solidFill>
                <a:ln w="8415" cap="flat">
                  <a:noFill/>
                  <a:prstDash val="solid"/>
                  <a:miter/>
                </a:ln>
              </p:spPr>
              <p:txBody>
                <a:bodyPr rtlCol="0" anchor="ctr"/>
                <a:lstStyle/>
                <a:p>
                  <a:endParaRPr lang="en-US"/>
                </a:p>
              </p:txBody>
            </p:sp>
            <p:sp>
              <p:nvSpPr>
                <p:cNvPr id="1812" name="Freeform 1811">
                  <a:extLst>
                    <a:ext uri="{FF2B5EF4-FFF2-40B4-BE49-F238E27FC236}">
                      <a16:creationId xmlns:a16="http://schemas.microsoft.com/office/drawing/2014/main" id="{DE88E7B1-B1C8-557E-B10C-89D68E07EB83}"/>
                    </a:ext>
                  </a:extLst>
                </p:cNvPr>
                <p:cNvSpPr/>
                <p:nvPr/>
              </p:nvSpPr>
              <p:spPr>
                <a:xfrm>
                  <a:off x="10245824" y="4698587"/>
                  <a:ext cx="131372" cy="170922"/>
                </a:xfrm>
                <a:custGeom>
                  <a:avLst/>
                  <a:gdLst>
                    <a:gd name="connsiteX0" fmla="*/ 113954 w 131372"/>
                    <a:gd name="connsiteY0" fmla="*/ 84103 h 170922"/>
                    <a:gd name="connsiteX1" fmla="*/ 82551 w 131372"/>
                    <a:gd name="connsiteY1" fmla="*/ 32160 h 170922"/>
                    <a:gd name="connsiteX2" fmla="*/ 48791 w 131372"/>
                    <a:gd name="connsiteY2" fmla="*/ 79 h 170922"/>
                    <a:gd name="connsiteX3" fmla="*/ 6866 w 131372"/>
                    <a:gd name="connsiteY3" fmla="*/ 43059 h 170922"/>
                    <a:gd name="connsiteX4" fmla="*/ 48708 w 131372"/>
                    <a:gd name="connsiteY4" fmla="*/ 154266 h 170922"/>
                    <a:gd name="connsiteX5" fmla="*/ 129612 w 131372"/>
                    <a:gd name="connsiteY5" fmla="*/ 141137 h 170922"/>
                    <a:gd name="connsiteX6" fmla="*/ 113954 w 131372"/>
                    <a:gd name="connsiteY6" fmla="*/ 84103 h 17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372" h="170922">
                      <a:moveTo>
                        <a:pt x="113954" y="84103"/>
                      </a:moveTo>
                      <a:cubicBezTo>
                        <a:pt x="102251" y="66943"/>
                        <a:pt x="87939" y="50322"/>
                        <a:pt x="82551" y="32160"/>
                      </a:cubicBezTo>
                      <a:cubicBezTo>
                        <a:pt x="77415" y="15068"/>
                        <a:pt x="71607" y="-1276"/>
                        <a:pt x="48791" y="79"/>
                      </a:cubicBezTo>
                      <a:cubicBezTo>
                        <a:pt x="28334" y="1291"/>
                        <a:pt x="13770" y="28306"/>
                        <a:pt x="6866" y="43059"/>
                      </a:cubicBezTo>
                      <a:cubicBezTo>
                        <a:pt x="-13002" y="85407"/>
                        <a:pt x="13096" y="126603"/>
                        <a:pt x="48708" y="154266"/>
                      </a:cubicBezTo>
                      <a:cubicBezTo>
                        <a:pt x="77163" y="176400"/>
                        <a:pt x="118667" y="180599"/>
                        <a:pt x="129612" y="141137"/>
                      </a:cubicBezTo>
                      <a:cubicBezTo>
                        <a:pt x="135421" y="120039"/>
                        <a:pt x="125992" y="101785"/>
                        <a:pt x="113954" y="84103"/>
                      </a:cubicBezTo>
                      <a:close/>
                    </a:path>
                  </a:pathLst>
                </a:custGeom>
                <a:grpFill/>
                <a:ln w="8415" cap="flat">
                  <a:noFill/>
                  <a:prstDash val="solid"/>
                  <a:miter/>
                </a:ln>
              </p:spPr>
              <p:txBody>
                <a:bodyPr rtlCol="0" anchor="ctr"/>
                <a:lstStyle/>
                <a:p>
                  <a:endParaRPr lang="en-US"/>
                </a:p>
              </p:txBody>
            </p:sp>
            <p:sp>
              <p:nvSpPr>
                <p:cNvPr id="1813" name="Freeform 1812">
                  <a:extLst>
                    <a:ext uri="{FF2B5EF4-FFF2-40B4-BE49-F238E27FC236}">
                      <a16:creationId xmlns:a16="http://schemas.microsoft.com/office/drawing/2014/main" id="{32CEEA1B-F0FB-3131-4397-BAC1F0052638}"/>
                    </a:ext>
                  </a:extLst>
                </p:cNvPr>
                <p:cNvSpPr/>
                <p:nvPr/>
              </p:nvSpPr>
              <p:spPr>
                <a:xfrm>
                  <a:off x="10356855" y="4592827"/>
                  <a:ext cx="90839" cy="149835"/>
                </a:xfrm>
                <a:custGeom>
                  <a:avLst/>
                  <a:gdLst>
                    <a:gd name="connsiteX0" fmla="*/ 72882 w 90839"/>
                    <a:gd name="connsiteY0" fmla="*/ 14013 h 149835"/>
                    <a:gd name="connsiteX1" fmla="*/ 16476 w 90839"/>
                    <a:gd name="connsiteY1" fmla="*/ 9654 h 149835"/>
                    <a:gd name="connsiteX2" fmla="*/ 4184 w 90839"/>
                    <a:gd name="connsiteY2" fmla="*/ 69087 h 149835"/>
                    <a:gd name="connsiteX3" fmla="*/ 3006 w 90839"/>
                    <a:gd name="connsiteY3" fmla="*/ 118303 h 149835"/>
                    <a:gd name="connsiteX4" fmla="*/ 35670 w 90839"/>
                    <a:gd name="connsiteY4" fmla="*/ 149787 h 149835"/>
                    <a:gd name="connsiteX5" fmla="*/ 73134 w 90839"/>
                    <a:gd name="connsiteY5" fmla="*/ 117706 h 149835"/>
                    <a:gd name="connsiteX6" fmla="*/ 72882 w 90839"/>
                    <a:gd name="connsiteY6" fmla="*/ 14013 h 149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39" h="149835">
                      <a:moveTo>
                        <a:pt x="72882" y="14013"/>
                      </a:moveTo>
                      <a:cubicBezTo>
                        <a:pt x="57644" y="-2684"/>
                        <a:pt x="33481" y="-4864"/>
                        <a:pt x="16476" y="9654"/>
                      </a:cubicBezTo>
                      <a:cubicBezTo>
                        <a:pt x="-3056" y="26191"/>
                        <a:pt x="-2466" y="47921"/>
                        <a:pt x="4184" y="69087"/>
                      </a:cubicBezTo>
                      <a:cubicBezTo>
                        <a:pt x="2248" y="85489"/>
                        <a:pt x="-109" y="102060"/>
                        <a:pt x="3006" y="118303"/>
                      </a:cubicBezTo>
                      <a:cubicBezTo>
                        <a:pt x="6205" y="134823"/>
                        <a:pt x="17065" y="150830"/>
                        <a:pt x="35670" y="149787"/>
                      </a:cubicBezTo>
                      <a:cubicBezTo>
                        <a:pt x="52676" y="148836"/>
                        <a:pt x="65052" y="130514"/>
                        <a:pt x="73134" y="117706"/>
                      </a:cubicBezTo>
                      <a:cubicBezTo>
                        <a:pt x="93171" y="86011"/>
                        <a:pt x="100158" y="43915"/>
                        <a:pt x="72882" y="14013"/>
                      </a:cubicBezTo>
                      <a:close/>
                    </a:path>
                  </a:pathLst>
                </a:custGeom>
                <a:grpFill/>
                <a:ln w="8415" cap="flat">
                  <a:noFill/>
                  <a:prstDash val="solid"/>
                  <a:miter/>
                </a:ln>
              </p:spPr>
              <p:txBody>
                <a:bodyPr rtlCol="0" anchor="ctr"/>
                <a:lstStyle/>
                <a:p>
                  <a:endParaRPr lang="en-US"/>
                </a:p>
              </p:txBody>
            </p:sp>
            <p:sp>
              <p:nvSpPr>
                <p:cNvPr id="1814" name="Freeform 1813">
                  <a:extLst>
                    <a:ext uri="{FF2B5EF4-FFF2-40B4-BE49-F238E27FC236}">
                      <a16:creationId xmlns:a16="http://schemas.microsoft.com/office/drawing/2014/main" id="{BC82BB3E-5C5C-6C9F-0630-5E6421C9E86F}"/>
                    </a:ext>
                  </a:extLst>
                </p:cNvPr>
                <p:cNvSpPr/>
                <p:nvPr/>
              </p:nvSpPr>
              <p:spPr>
                <a:xfrm>
                  <a:off x="9984213" y="4296510"/>
                  <a:ext cx="331295" cy="296718"/>
                </a:xfrm>
                <a:custGeom>
                  <a:avLst/>
                  <a:gdLst>
                    <a:gd name="connsiteX0" fmla="*/ 328840 w 331295"/>
                    <a:gd name="connsiteY0" fmla="*/ 232602 h 296718"/>
                    <a:gd name="connsiteX1" fmla="*/ 319158 w 331295"/>
                    <a:gd name="connsiteY1" fmla="*/ 195109 h 296718"/>
                    <a:gd name="connsiteX2" fmla="*/ 321347 w 331295"/>
                    <a:gd name="connsiteY2" fmla="*/ 135011 h 296718"/>
                    <a:gd name="connsiteX3" fmla="*/ 272770 w 331295"/>
                    <a:gd name="connsiteY3" fmla="*/ 119198 h 296718"/>
                    <a:gd name="connsiteX4" fmla="*/ 153225 w 331295"/>
                    <a:gd name="connsiteY4" fmla="*/ 40316 h 296718"/>
                    <a:gd name="connsiteX5" fmla="*/ 58514 w 331295"/>
                    <a:gd name="connsiteY5" fmla="*/ 6736 h 296718"/>
                    <a:gd name="connsiteX6" fmla="*/ 38646 w 331295"/>
                    <a:gd name="connsiteY6" fmla="*/ 53284 h 296718"/>
                    <a:gd name="connsiteX7" fmla="*/ 3 w 331295"/>
                    <a:gd name="connsiteY7" fmla="*/ 113904 h 296718"/>
                    <a:gd name="connsiteX8" fmla="*/ 54304 w 331295"/>
                    <a:gd name="connsiteY8" fmla="*/ 163120 h 296718"/>
                    <a:gd name="connsiteX9" fmla="*/ 128894 w 331295"/>
                    <a:gd name="connsiteY9" fmla="*/ 184850 h 296718"/>
                    <a:gd name="connsiteX10" fmla="*/ 198433 w 331295"/>
                    <a:gd name="connsiteY10" fmla="*/ 215282 h 296718"/>
                    <a:gd name="connsiteX11" fmla="*/ 260227 w 331295"/>
                    <a:gd name="connsiteY11" fmla="*/ 281338 h 296718"/>
                    <a:gd name="connsiteX12" fmla="*/ 327240 w 331295"/>
                    <a:gd name="connsiteY12" fmla="*/ 273595 h 296718"/>
                    <a:gd name="connsiteX13" fmla="*/ 328840 w 331295"/>
                    <a:gd name="connsiteY13" fmla="*/ 232602 h 296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1295" h="296718">
                      <a:moveTo>
                        <a:pt x="328840" y="232602"/>
                      </a:moveTo>
                      <a:cubicBezTo>
                        <a:pt x="326062" y="219969"/>
                        <a:pt x="321600" y="207388"/>
                        <a:pt x="319158" y="195109"/>
                      </a:cubicBezTo>
                      <a:cubicBezTo>
                        <a:pt x="314780" y="173404"/>
                        <a:pt x="331281" y="156068"/>
                        <a:pt x="321347" y="135011"/>
                      </a:cubicBezTo>
                      <a:cubicBezTo>
                        <a:pt x="312591" y="116387"/>
                        <a:pt x="292470" y="116631"/>
                        <a:pt x="272770" y="119198"/>
                      </a:cubicBezTo>
                      <a:cubicBezTo>
                        <a:pt x="247683" y="122480"/>
                        <a:pt x="179828" y="67137"/>
                        <a:pt x="153225" y="40316"/>
                      </a:cubicBezTo>
                      <a:cubicBezTo>
                        <a:pt x="130073" y="17071"/>
                        <a:pt x="95977" y="-13815"/>
                        <a:pt x="58514" y="6736"/>
                      </a:cubicBezTo>
                      <a:cubicBezTo>
                        <a:pt x="30647" y="22011"/>
                        <a:pt x="44034" y="43859"/>
                        <a:pt x="38646" y="53284"/>
                      </a:cubicBezTo>
                      <a:cubicBezTo>
                        <a:pt x="20461" y="85189"/>
                        <a:pt x="171" y="93327"/>
                        <a:pt x="3" y="113904"/>
                      </a:cubicBezTo>
                      <a:cubicBezTo>
                        <a:pt x="-249" y="140431"/>
                        <a:pt x="16924" y="167118"/>
                        <a:pt x="54304" y="163120"/>
                      </a:cubicBezTo>
                      <a:cubicBezTo>
                        <a:pt x="96818" y="158567"/>
                        <a:pt x="112983" y="132343"/>
                        <a:pt x="128894" y="184850"/>
                      </a:cubicBezTo>
                      <a:cubicBezTo>
                        <a:pt x="134618" y="203887"/>
                        <a:pt x="180164" y="208137"/>
                        <a:pt x="198433" y="215282"/>
                      </a:cubicBezTo>
                      <a:cubicBezTo>
                        <a:pt x="221163" y="224169"/>
                        <a:pt x="242210" y="265954"/>
                        <a:pt x="260227" y="281338"/>
                      </a:cubicBezTo>
                      <a:cubicBezTo>
                        <a:pt x="283210" y="300989"/>
                        <a:pt x="313938" y="305222"/>
                        <a:pt x="327240" y="273595"/>
                      </a:cubicBezTo>
                      <a:cubicBezTo>
                        <a:pt x="332880" y="260071"/>
                        <a:pt x="331870" y="246294"/>
                        <a:pt x="328840" y="232602"/>
                      </a:cubicBezTo>
                      <a:close/>
                    </a:path>
                  </a:pathLst>
                </a:custGeom>
                <a:grpFill/>
                <a:ln w="8415" cap="flat">
                  <a:noFill/>
                  <a:prstDash val="solid"/>
                  <a:miter/>
                </a:ln>
              </p:spPr>
              <p:txBody>
                <a:bodyPr rtlCol="0" anchor="ctr"/>
                <a:lstStyle/>
                <a:p>
                  <a:endParaRPr lang="en-US"/>
                </a:p>
              </p:txBody>
            </p:sp>
          </p:grpSp>
          <p:sp>
            <p:nvSpPr>
              <p:cNvPr id="1810" name="Freeform 1809">
                <a:extLst>
                  <a:ext uri="{FF2B5EF4-FFF2-40B4-BE49-F238E27FC236}">
                    <a16:creationId xmlns:a16="http://schemas.microsoft.com/office/drawing/2014/main" id="{FBEBAEA1-7185-9E5D-1137-34C1D6A75615}"/>
                  </a:ext>
                </a:extLst>
              </p:cNvPr>
              <p:cNvSpPr/>
              <p:nvPr/>
            </p:nvSpPr>
            <p:spPr>
              <a:xfrm>
                <a:off x="9964803" y="5474703"/>
                <a:ext cx="489186" cy="374167"/>
              </a:xfrm>
              <a:custGeom>
                <a:avLst/>
                <a:gdLst>
                  <a:gd name="connsiteX0" fmla="*/ 466197 w 489186"/>
                  <a:gd name="connsiteY0" fmla="*/ 78890 h 374167"/>
                  <a:gd name="connsiteX1" fmla="*/ 381419 w 489186"/>
                  <a:gd name="connsiteY1" fmla="*/ 3349 h 374167"/>
                  <a:gd name="connsiteX2" fmla="*/ 318532 w 489186"/>
                  <a:gd name="connsiteY2" fmla="*/ 89284 h 374167"/>
                  <a:gd name="connsiteX3" fmla="*/ 205804 w 489186"/>
                  <a:gd name="connsiteY3" fmla="*/ 157730 h 374167"/>
                  <a:gd name="connsiteX4" fmla="*/ 124732 w 489186"/>
                  <a:gd name="connsiteY4" fmla="*/ 237302 h 374167"/>
                  <a:gd name="connsiteX5" fmla="*/ 13605 w 489186"/>
                  <a:gd name="connsiteY5" fmla="*/ 297787 h 374167"/>
                  <a:gd name="connsiteX6" fmla="*/ 41387 w 489186"/>
                  <a:gd name="connsiteY6" fmla="*/ 363886 h 374167"/>
                  <a:gd name="connsiteX7" fmla="*/ 205720 w 489186"/>
                  <a:gd name="connsiteY7" fmla="*/ 335743 h 374167"/>
                  <a:gd name="connsiteX8" fmla="*/ 374179 w 489186"/>
                  <a:gd name="connsiteY8" fmla="*/ 240955 h 374167"/>
                  <a:gd name="connsiteX9" fmla="*/ 466197 w 489186"/>
                  <a:gd name="connsiteY9" fmla="*/ 78890 h 374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9186" h="374167">
                    <a:moveTo>
                      <a:pt x="466197" y="78890"/>
                    </a:moveTo>
                    <a:cubicBezTo>
                      <a:pt x="425198" y="40817"/>
                      <a:pt x="413832" y="-14156"/>
                      <a:pt x="381419" y="3349"/>
                    </a:cubicBezTo>
                    <a:cubicBezTo>
                      <a:pt x="333096" y="29405"/>
                      <a:pt x="344125" y="52153"/>
                      <a:pt x="318532" y="89284"/>
                    </a:cubicBezTo>
                    <a:cubicBezTo>
                      <a:pt x="299169" y="117359"/>
                      <a:pt x="231566" y="135125"/>
                      <a:pt x="205804" y="157730"/>
                    </a:cubicBezTo>
                    <a:cubicBezTo>
                      <a:pt x="179622" y="180621"/>
                      <a:pt x="151924" y="215438"/>
                      <a:pt x="124732" y="237302"/>
                    </a:cubicBezTo>
                    <a:cubicBezTo>
                      <a:pt x="72704" y="279171"/>
                      <a:pt x="41050" y="279104"/>
                      <a:pt x="13605" y="297787"/>
                    </a:cubicBezTo>
                    <a:cubicBezTo>
                      <a:pt x="-3149" y="309174"/>
                      <a:pt x="-14178" y="336264"/>
                      <a:pt x="41387" y="363886"/>
                    </a:cubicBezTo>
                    <a:cubicBezTo>
                      <a:pt x="105285" y="395681"/>
                      <a:pt x="161186" y="344378"/>
                      <a:pt x="205720" y="335743"/>
                    </a:cubicBezTo>
                    <a:cubicBezTo>
                      <a:pt x="253792" y="326427"/>
                      <a:pt x="336379" y="257669"/>
                      <a:pt x="374179" y="240955"/>
                    </a:cubicBezTo>
                    <a:cubicBezTo>
                      <a:pt x="453569" y="205919"/>
                      <a:pt x="528243" y="136387"/>
                      <a:pt x="466197" y="78890"/>
                    </a:cubicBezTo>
                    <a:close/>
                  </a:path>
                </a:pathLst>
              </a:custGeom>
              <a:solidFill>
                <a:schemeClr val="accent1">
                  <a:lumMod val="40000"/>
                  <a:lumOff val="60000"/>
                </a:schemeClr>
              </a:solidFill>
              <a:ln w="8415" cap="flat">
                <a:noFill/>
                <a:prstDash val="solid"/>
                <a:miter/>
              </a:ln>
            </p:spPr>
            <p:txBody>
              <a:bodyPr rtlCol="0" anchor="ctr"/>
              <a:lstStyle/>
              <a:p>
                <a:endParaRPr lang="en-US"/>
              </a:p>
            </p:txBody>
          </p:sp>
        </p:grpSp>
        <p:grpSp>
          <p:nvGrpSpPr>
            <p:cNvPr id="969" name="Group 968">
              <a:extLst>
                <a:ext uri="{FF2B5EF4-FFF2-40B4-BE49-F238E27FC236}">
                  <a16:creationId xmlns:a16="http://schemas.microsoft.com/office/drawing/2014/main" id="{A8A71B3C-27B1-93C0-B709-AB5F2C768E77}"/>
                </a:ext>
              </a:extLst>
            </p:cNvPr>
            <p:cNvGrpSpPr/>
            <p:nvPr/>
          </p:nvGrpSpPr>
          <p:grpSpPr>
            <a:xfrm>
              <a:off x="8313887" y="4718865"/>
              <a:ext cx="1924221" cy="1481085"/>
              <a:chOff x="8448778" y="4303977"/>
              <a:chExt cx="1989664" cy="1531457"/>
            </a:xfrm>
          </p:grpSpPr>
          <p:sp>
            <p:nvSpPr>
              <p:cNvPr id="1804" name="Freeform 1803">
                <a:extLst>
                  <a:ext uri="{FF2B5EF4-FFF2-40B4-BE49-F238E27FC236}">
                    <a16:creationId xmlns:a16="http://schemas.microsoft.com/office/drawing/2014/main" id="{1C666416-C74F-64C9-444B-0CB28871D8A4}"/>
                  </a:ext>
                </a:extLst>
              </p:cNvPr>
              <p:cNvSpPr/>
              <p:nvPr/>
            </p:nvSpPr>
            <p:spPr>
              <a:xfrm>
                <a:off x="8448778" y="4478286"/>
                <a:ext cx="1509676" cy="1292926"/>
              </a:xfrm>
              <a:custGeom>
                <a:avLst/>
                <a:gdLst>
                  <a:gd name="connsiteX0" fmla="*/ 1387943 w 1509676"/>
                  <a:gd name="connsiteY0" fmla="*/ 428816 h 1292926"/>
                  <a:gd name="connsiteX1" fmla="*/ 1310069 w 1509676"/>
                  <a:gd name="connsiteY1" fmla="*/ 339179 h 1292926"/>
                  <a:gd name="connsiteX2" fmla="*/ 1262672 w 1509676"/>
                  <a:gd name="connsiteY2" fmla="*/ 234881 h 1292926"/>
                  <a:gd name="connsiteX3" fmla="*/ 1195153 w 1509676"/>
                  <a:gd name="connsiteY3" fmla="*/ 74154 h 1292926"/>
                  <a:gd name="connsiteX4" fmla="*/ 1104988 w 1509676"/>
                  <a:gd name="connsiteY4" fmla="*/ 59805 h 1292926"/>
                  <a:gd name="connsiteX5" fmla="*/ 977107 w 1509676"/>
                  <a:gd name="connsiteY5" fmla="*/ 70207 h 1292926"/>
                  <a:gd name="connsiteX6" fmla="*/ 823128 w 1509676"/>
                  <a:gd name="connsiteY6" fmla="*/ 5068 h 1292926"/>
                  <a:gd name="connsiteX7" fmla="*/ 681020 w 1509676"/>
                  <a:gd name="connsiteY7" fmla="*/ 108718 h 1292926"/>
                  <a:gd name="connsiteX8" fmla="*/ 533018 w 1509676"/>
                  <a:gd name="connsiteY8" fmla="*/ 149056 h 1292926"/>
                  <a:gd name="connsiteX9" fmla="*/ 470972 w 1509676"/>
                  <a:gd name="connsiteY9" fmla="*/ 222055 h 1292926"/>
                  <a:gd name="connsiteX10" fmla="*/ 371379 w 1509676"/>
                  <a:gd name="connsiteY10" fmla="*/ 284711 h 1292926"/>
                  <a:gd name="connsiteX11" fmla="*/ 261851 w 1509676"/>
                  <a:gd name="connsiteY11" fmla="*/ 364359 h 1292926"/>
                  <a:gd name="connsiteX12" fmla="*/ 59211 w 1509676"/>
                  <a:gd name="connsiteY12" fmla="*/ 461461 h 1292926"/>
                  <a:gd name="connsiteX13" fmla="*/ 74196 w 1509676"/>
                  <a:gd name="connsiteY13" fmla="*/ 756892 h 1292926"/>
                  <a:gd name="connsiteX14" fmla="*/ 29493 w 1509676"/>
                  <a:gd name="connsiteY14" fmla="*/ 888685 h 1292926"/>
                  <a:gd name="connsiteX15" fmla="*/ 88256 w 1509676"/>
                  <a:gd name="connsiteY15" fmla="*/ 988194 h 1292926"/>
                  <a:gd name="connsiteX16" fmla="*/ 184819 w 1509676"/>
                  <a:gd name="connsiteY16" fmla="*/ 968308 h 1292926"/>
                  <a:gd name="connsiteX17" fmla="*/ 295273 w 1509676"/>
                  <a:gd name="connsiteY17" fmla="*/ 943237 h 1292926"/>
                  <a:gd name="connsiteX18" fmla="*/ 431236 w 1509676"/>
                  <a:gd name="connsiteY18" fmla="*/ 900678 h 1292926"/>
                  <a:gd name="connsiteX19" fmla="*/ 561474 w 1509676"/>
                  <a:gd name="connsiteY19" fmla="*/ 888020 h 1292926"/>
                  <a:gd name="connsiteX20" fmla="*/ 674117 w 1509676"/>
                  <a:gd name="connsiteY20" fmla="*/ 964782 h 1292926"/>
                  <a:gd name="connsiteX21" fmla="*/ 744160 w 1509676"/>
                  <a:gd name="connsiteY21" fmla="*/ 1061909 h 1292926"/>
                  <a:gd name="connsiteX22" fmla="*/ 860844 w 1509676"/>
                  <a:gd name="connsiteY22" fmla="*/ 1127477 h 1292926"/>
                  <a:gd name="connsiteX23" fmla="*/ 980728 w 1509676"/>
                  <a:gd name="connsiteY23" fmla="*/ 1167436 h 1292926"/>
                  <a:gd name="connsiteX24" fmla="*/ 979885 w 1509676"/>
                  <a:gd name="connsiteY24" fmla="*/ 1268755 h 1292926"/>
                  <a:gd name="connsiteX25" fmla="*/ 1084025 w 1509676"/>
                  <a:gd name="connsiteY25" fmla="*/ 1281673 h 1292926"/>
                  <a:gd name="connsiteX26" fmla="*/ 1158532 w 1509676"/>
                  <a:gd name="connsiteY26" fmla="*/ 1226499 h 1292926"/>
                  <a:gd name="connsiteX27" fmla="*/ 1156259 w 1509676"/>
                  <a:gd name="connsiteY27" fmla="*/ 1149578 h 1292926"/>
                  <a:gd name="connsiteX28" fmla="*/ 1096653 w 1509676"/>
                  <a:gd name="connsiteY28" fmla="*/ 1116066 h 1292926"/>
                  <a:gd name="connsiteX29" fmla="*/ 1182945 w 1509676"/>
                  <a:gd name="connsiteY29" fmla="*/ 1072210 h 1292926"/>
                  <a:gd name="connsiteX30" fmla="*/ 1264018 w 1509676"/>
                  <a:gd name="connsiteY30" fmla="*/ 994944 h 1292926"/>
                  <a:gd name="connsiteX31" fmla="*/ 1362012 w 1509676"/>
                  <a:gd name="connsiteY31" fmla="*/ 921170 h 1292926"/>
                  <a:gd name="connsiteX32" fmla="*/ 1452935 w 1509676"/>
                  <a:gd name="connsiteY32" fmla="*/ 853843 h 1292926"/>
                  <a:gd name="connsiteX33" fmla="*/ 1387943 w 1509676"/>
                  <a:gd name="connsiteY33" fmla="*/ 428816 h 129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509676" h="1292926">
                    <a:moveTo>
                      <a:pt x="1387943" y="428816"/>
                    </a:moveTo>
                    <a:cubicBezTo>
                      <a:pt x="1362181" y="398746"/>
                      <a:pt x="1333978" y="370881"/>
                      <a:pt x="1310069" y="339179"/>
                    </a:cubicBezTo>
                    <a:cubicBezTo>
                      <a:pt x="1286496" y="307981"/>
                      <a:pt x="1270669" y="273148"/>
                      <a:pt x="1262672" y="234881"/>
                    </a:cubicBezTo>
                    <a:cubicBezTo>
                      <a:pt x="1251054" y="179092"/>
                      <a:pt x="1242635" y="112522"/>
                      <a:pt x="1195153" y="74154"/>
                    </a:cubicBezTo>
                    <a:cubicBezTo>
                      <a:pt x="1172254" y="55589"/>
                      <a:pt x="1124351" y="38564"/>
                      <a:pt x="1104988" y="59805"/>
                    </a:cubicBezTo>
                    <a:cubicBezTo>
                      <a:pt x="1021895" y="151227"/>
                      <a:pt x="1000764" y="94352"/>
                      <a:pt x="977107" y="70207"/>
                    </a:cubicBezTo>
                    <a:cubicBezTo>
                      <a:pt x="958838" y="51667"/>
                      <a:pt x="897718" y="-19397"/>
                      <a:pt x="823128" y="5068"/>
                    </a:cubicBezTo>
                    <a:cubicBezTo>
                      <a:pt x="775983" y="20553"/>
                      <a:pt x="705771" y="82250"/>
                      <a:pt x="681020" y="108718"/>
                    </a:cubicBezTo>
                    <a:cubicBezTo>
                      <a:pt x="654248" y="137357"/>
                      <a:pt x="567788" y="105318"/>
                      <a:pt x="533018" y="149056"/>
                    </a:cubicBezTo>
                    <a:cubicBezTo>
                      <a:pt x="495807" y="195772"/>
                      <a:pt x="496817" y="227214"/>
                      <a:pt x="470972" y="222055"/>
                    </a:cubicBezTo>
                    <a:cubicBezTo>
                      <a:pt x="437634" y="215381"/>
                      <a:pt x="379965" y="257166"/>
                      <a:pt x="371379" y="284711"/>
                    </a:cubicBezTo>
                    <a:cubicBezTo>
                      <a:pt x="346627" y="364384"/>
                      <a:pt x="283402" y="358165"/>
                      <a:pt x="261851" y="364359"/>
                    </a:cubicBezTo>
                    <a:cubicBezTo>
                      <a:pt x="221272" y="376032"/>
                      <a:pt x="78827" y="383009"/>
                      <a:pt x="59211" y="461461"/>
                    </a:cubicBezTo>
                    <a:cubicBezTo>
                      <a:pt x="41868" y="530716"/>
                      <a:pt x="56180" y="690550"/>
                      <a:pt x="74196" y="756892"/>
                    </a:cubicBezTo>
                    <a:cubicBezTo>
                      <a:pt x="94317" y="831264"/>
                      <a:pt x="67546" y="858691"/>
                      <a:pt x="29493" y="888685"/>
                    </a:cubicBezTo>
                    <a:cubicBezTo>
                      <a:pt x="-23293" y="930327"/>
                      <a:pt x="-6118" y="991418"/>
                      <a:pt x="88256" y="988194"/>
                    </a:cubicBezTo>
                    <a:cubicBezTo>
                      <a:pt x="121005" y="987075"/>
                      <a:pt x="153501" y="977363"/>
                      <a:pt x="184819" y="968308"/>
                    </a:cubicBezTo>
                    <a:cubicBezTo>
                      <a:pt x="221272" y="957754"/>
                      <a:pt x="258146" y="951367"/>
                      <a:pt x="295273" y="943237"/>
                    </a:cubicBezTo>
                    <a:cubicBezTo>
                      <a:pt x="341829" y="933054"/>
                      <a:pt x="387289" y="919251"/>
                      <a:pt x="431236" y="900678"/>
                    </a:cubicBezTo>
                    <a:cubicBezTo>
                      <a:pt x="474760" y="882247"/>
                      <a:pt x="515255" y="872005"/>
                      <a:pt x="561474" y="888020"/>
                    </a:cubicBezTo>
                    <a:cubicBezTo>
                      <a:pt x="604072" y="902782"/>
                      <a:pt x="644735" y="930689"/>
                      <a:pt x="674117" y="964782"/>
                    </a:cubicBezTo>
                    <a:cubicBezTo>
                      <a:pt x="700130" y="995045"/>
                      <a:pt x="719830" y="1030316"/>
                      <a:pt x="744160" y="1061909"/>
                    </a:cubicBezTo>
                    <a:cubicBezTo>
                      <a:pt x="773963" y="1100597"/>
                      <a:pt x="799556" y="1140101"/>
                      <a:pt x="860844" y="1127477"/>
                    </a:cubicBezTo>
                    <a:cubicBezTo>
                      <a:pt x="921712" y="1114955"/>
                      <a:pt x="973571" y="1163868"/>
                      <a:pt x="980728" y="1167436"/>
                    </a:cubicBezTo>
                    <a:cubicBezTo>
                      <a:pt x="1010698" y="1182214"/>
                      <a:pt x="975171" y="1235840"/>
                      <a:pt x="979885" y="1268755"/>
                    </a:cubicBezTo>
                    <a:cubicBezTo>
                      <a:pt x="985189" y="1305768"/>
                      <a:pt x="1055907" y="1291890"/>
                      <a:pt x="1084025" y="1281673"/>
                    </a:cubicBezTo>
                    <a:cubicBezTo>
                      <a:pt x="1111470" y="1271692"/>
                      <a:pt x="1144894" y="1253817"/>
                      <a:pt x="1158532" y="1226499"/>
                    </a:cubicBezTo>
                    <a:cubicBezTo>
                      <a:pt x="1170823" y="1201983"/>
                      <a:pt x="1177053" y="1170996"/>
                      <a:pt x="1156259" y="1149578"/>
                    </a:cubicBezTo>
                    <a:cubicBezTo>
                      <a:pt x="1140263" y="1133217"/>
                      <a:pt x="1079564" y="1131366"/>
                      <a:pt x="1096653" y="1116066"/>
                    </a:cubicBezTo>
                    <a:cubicBezTo>
                      <a:pt x="1124267" y="1091213"/>
                      <a:pt x="1156510" y="1091819"/>
                      <a:pt x="1182945" y="1072210"/>
                    </a:cubicBezTo>
                    <a:cubicBezTo>
                      <a:pt x="1213001" y="1049967"/>
                      <a:pt x="1238426" y="1021967"/>
                      <a:pt x="1264018" y="994944"/>
                    </a:cubicBezTo>
                    <a:cubicBezTo>
                      <a:pt x="1292979" y="964361"/>
                      <a:pt x="1326064" y="942631"/>
                      <a:pt x="1362012" y="921170"/>
                    </a:cubicBezTo>
                    <a:cubicBezTo>
                      <a:pt x="1394677" y="901705"/>
                      <a:pt x="1426669" y="881633"/>
                      <a:pt x="1452935" y="853843"/>
                    </a:cubicBezTo>
                    <a:cubicBezTo>
                      <a:pt x="1571555" y="728699"/>
                      <a:pt x="1481727" y="538164"/>
                      <a:pt x="1387943" y="428816"/>
                    </a:cubicBezTo>
                    <a:close/>
                  </a:path>
                </a:pathLst>
              </a:custGeom>
              <a:solidFill>
                <a:schemeClr val="accent1">
                  <a:lumMod val="20000"/>
                  <a:lumOff val="80000"/>
                </a:schemeClr>
              </a:solidFill>
              <a:ln w="8415" cap="flat">
                <a:noFill/>
                <a:prstDash val="solid"/>
                <a:miter/>
              </a:ln>
            </p:spPr>
            <p:txBody>
              <a:bodyPr rtlCol="0" anchor="ctr"/>
              <a:lstStyle/>
              <a:p>
                <a:endParaRPr lang="en-US"/>
              </a:p>
            </p:txBody>
          </p:sp>
          <p:sp>
            <p:nvSpPr>
              <p:cNvPr id="1805" name="Freeform 1804">
                <a:extLst>
                  <a:ext uri="{FF2B5EF4-FFF2-40B4-BE49-F238E27FC236}">
                    <a16:creationId xmlns:a16="http://schemas.microsoft.com/office/drawing/2014/main" id="{FF80F6BA-BB55-8749-4728-00766FCF7ED4}"/>
                  </a:ext>
                </a:extLst>
              </p:cNvPr>
              <p:cNvSpPr/>
              <p:nvPr/>
            </p:nvSpPr>
            <p:spPr>
              <a:xfrm>
                <a:off x="10001327" y="5489279"/>
                <a:ext cx="437115" cy="346155"/>
              </a:xfrm>
              <a:custGeom>
                <a:avLst/>
                <a:gdLst>
                  <a:gd name="connsiteX0" fmla="*/ 397513 w 437115"/>
                  <a:gd name="connsiteY0" fmla="*/ 57287 h 346155"/>
                  <a:gd name="connsiteX1" fmla="*/ 353904 w 437115"/>
                  <a:gd name="connsiteY1" fmla="*/ 0 h 346155"/>
                  <a:gd name="connsiteX2" fmla="*/ 330584 w 437115"/>
                  <a:gd name="connsiteY2" fmla="*/ 65207 h 346155"/>
                  <a:gd name="connsiteX3" fmla="*/ 276199 w 437115"/>
                  <a:gd name="connsiteY3" fmla="*/ 126011 h 346155"/>
                  <a:gd name="connsiteX4" fmla="*/ 138973 w 437115"/>
                  <a:gd name="connsiteY4" fmla="*/ 226758 h 346155"/>
                  <a:gd name="connsiteX5" fmla="*/ 4442 w 437115"/>
                  <a:gd name="connsiteY5" fmla="*/ 302240 h 346155"/>
                  <a:gd name="connsiteX6" fmla="*/ 23889 w 437115"/>
                  <a:gd name="connsiteY6" fmla="*/ 344530 h 346155"/>
                  <a:gd name="connsiteX7" fmla="*/ 109339 w 437115"/>
                  <a:gd name="connsiteY7" fmla="*/ 332183 h 346155"/>
                  <a:gd name="connsiteX8" fmla="*/ 180730 w 437115"/>
                  <a:gd name="connsiteY8" fmla="*/ 303107 h 346155"/>
                  <a:gd name="connsiteX9" fmla="*/ 263571 w 437115"/>
                  <a:gd name="connsiteY9" fmla="*/ 238784 h 346155"/>
                  <a:gd name="connsiteX10" fmla="*/ 364932 w 437115"/>
                  <a:gd name="connsiteY10" fmla="*/ 200904 h 346155"/>
                  <a:gd name="connsiteX11" fmla="*/ 434135 w 437115"/>
                  <a:gd name="connsiteY11" fmla="*/ 88123 h 346155"/>
                  <a:gd name="connsiteX12" fmla="*/ 397513 w 437115"/>
                  <a:gd name="connsiteY12" fmla="*/ 57287 h 34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7115" h="346155">
                    <a:moveTo>
                      <a:pt x="397513" y="57287"/>
                    </a:moveTo>
                    <a:cubicBezTo>
                      <a:pt x="386401" y="48400"/>
                      <a:pt x="369394" y="0"/>
                      <a:pt x="353904" y="0"/>
                    </a:cubicBezTo>
                    <a:cubicBezTo>
                      <a:pt x="333194" y="0"/>
                      <a:pt x="338582" y="37687"/>
                      <a:pt x="330584" y="65207"/>
                    </a:cubicBezTo>
                    <a:cubicBezTo>
                      <a:pt x="323007" y="91338"/>
                      <a:pt x="295478" y="119321"/>
                      <a:pt x="276199" y="126011"/>
                    </a:cubicBezTo>
                    <a:cubicBezTo>
                      <a:pt x="224761" y="143878"/>
                      <a:pt x="199505" y="180916"/>
                      <a:pt x="138973" y="226758"/>
                    </a:cubicBezTo>
                    <a:cubicBezTo>
                      <a:pt x="119863" y="241242"/>
                      <a:pt x="20185" y="268021"/>
                      <a:pt x="4442" y="302240"/>
                    </a:cubicBezTo>
                    <a:cubicBezTo>
                      <a:pt x="-2630" y="317699"/>
                      <a:pt x="-4483" y="334540"/>
                      <a:pt x="23889" y="344530"/>
                    </a:cubicBezTo>
                    <a:cubicBezTo>
                      <a:pt x="38790" y="349806"/>
                      <a:pt x="96291" y="341323"/>
                      <a:pt x="109339" y="332183"/>
                    </a:cubicBezTo>
                    <a:cubicBezTo>
                      <a:pt x="132238" y="316109"/>
                      <a:pt x="164061" y="313054"/>
                      <a:pt x="180730" y="303107"/>
                    </a:cubicBezTo>
                    <a:cubicBezTo>
                      <a:pt x="213395" y="283607"/>
                      <a:pt x="229643" y="255885"/>
                      <a:pt x="263571" y="238784"/>
                    </a:cubicBezTo>
                    <a:cubicBezTo>
                      <a:pt x="297582" y="221691"/>
                      <a:pt x="333868" y="223122"/>
                      <a:pt x="364932" y="200904"/>
                    </a:cubicBezTo>
                    <a:cubicBezTo>
                      <a:pt x="397513" y="177668"/>
                      <a:pt x="450214" y="128342"/>
                      <a:pt x="434135" y="88123"/>
                    </a:cubicBezTo>
                    <a:cubicBezTo>
                      <a:pt x="427147" y="70500"/>
                      <a:pt x="406859" y="64760"/>
                      <a:pt x="397513" y="57287"/>
                    </a:cubicBezTo>
                    <a:close/>
                  </a:path>
                </a:pathLst>
              </a:custGeom>
              <a:solidFill>
                <a:schemeClr val="accent1">
                  <a:lumMod val="20000"/>
                  <a:lumOff val="80000"/>
                </a:schemeClr>
              </a:solidFill>
              <a:ln w="8415" cap="flat">
                <a:noFill/>
                <a:prstDash val="solid"/>
                <a:miter/>
              </a:ln>
            </p:spPr>
            <p:txBody>
              <a:bodyPr rtlCol="0" anchor="ctr"/>
              <a:lstStyle/>
              <a:p>
                <a:endParaRPr lang="en-US"/>
              </a:p>
            </p:txBody>
          </p:sp>
          <p:sp>
            <p:nvSpPr>
              <p:cNvPr id="1806" name="Freeform 1805">
                <a:extLst>
                  <a:ext uri="{FF2B5EF4-FFF2-40B4-BE49-F238E27FC236}">
                    <a16:creationId xmlns:a16="http://schemas.microsoft.com/office/drawing/2014/main" id="{3C9D2802-65DE-FC31-3222-42A78AC5B555}"/>
                  </a:ext>
                </a:extLst>
              </p:cNvPr>
              <p:cNvSpPr/>
              <p:nvPr/>
            </p:nvSpPr>
            <p:spPr>
              <a:xfrm>
                <a:off x="10365491" y="4609555"/>
                <a:ext cx="71894" cy="111961"/>
              </a:xfrm>
              <a:custGeom>
                <a:avLst/>
                <a:gdLst>
                  <a:gd name="connsiteX0" fmla="*/ 70812 w 71894"/>
                  <a:gd name="connsiteY0" fmla="*/ 21237 h 111961"/>
                  <a:gd name="connsiteX1" fmla="*/ 37473 w 71894"/>
                  <a:gd name="connsiteY1" fmla="*/ 551 h 111961"/>
                  <a:gd name="connsiteX2" fmla="*/ 9186 w 71894"/>
                  <a:gd name="connsiteY2" fmla="*/ 50432 h 111961"/>
                  <a:gd name="connsiteX3" fmla="*/ 35959 w 71894"/>
                  <a:gd name="connsiteY3" fmla="*/ 110858 h 111961"/>
                  <a:gd name="connsiteX4" fmla="*/ 61888 w 71894"/>
                  <a:gd name="connsiteY4" fmla="*/ 82109 h 111961"/>
                  <a:gd name="connsiteX5" fmla="*/ 70812 w 71894"/>
                  <a:gd name="connsiteY5" fmla="*/ 21237 h 11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894" h="111961">
                    <a:moveTo>
                      <a:pt x="70812" y="21237"/>
                    </a:moveTo>
                    <a:cubicBezTo>
                      <a:pt x="67613" y="5230"/>
                      <a:pt x="50101" y="2436"/>
                      <a:pt x="37473" y="551"/>
                    </a:cubicBezTo>
                    <a:cubicBezTo>
                      <a:pt x="8261" y="-3834"/>
                      <a:pt x="-12955" y="18426"/>
                      <a:pt x="9186" y="50432"/>
                    </a:cubicBezTo>
                    <a:cubicBezTo>
                      <a:pt x="20468" y="66767"/>
                      <a:pt x="4810" y="120275"/>
                      <a:pt x="35959" y="110858"/>
                    </a:cubicBezTo>
                    <a:cubicBezTo>
                      <a:pt x="51364" y="106204"/>
                      <a:pt x="55154" y="94960"/>
                      <a:pt x="61888" y="82109"/>
                    </a:cubicBezTo>
                    <a:cubicBezTo>
                      <a:pt x="71401" y="64242"/>
                      <a:pt x="73506" y="34501"/>
                      <a:pt x="70812" y="21237"/>
                    </a:cubicBezTo>
                    <a:close/>
                  </a:path>
                </a:pathLst>
              </a:custGeom>
              <a:solidFill>
                <a:schemeClr val="accent1">
                  <a:lumMod val="20000"/>
                  <a:lumOff val="80000"/>
                </a:schemeClr>
              </a:solidFill>
              <a:ln w="8415" cap="flat">
                <a:noFill/>
                <a:prstDash val="solid"/>
                <a:miter/>
              </a:ln>
            </p:spPr>
            <p:txBody>
              <a:bodyPr rtlCol="0" anchor="ctr"/>
              <a:lstStyle/>
              <a:p>
                <a:endParaRPr lang="en-US"/>
              </a:p>
            </p:txBody>
          </p:sp>
          <p:sp>
            <p:nvSpPr>
              <p:cNvPr id="1807" name="Freeform 1806">
                <a:extLst>
                  <a:ext uri="{FF2B5EF4-FFF2-40B4-BE49-F238E27FC236}">
                    <a16:creationId xmlns:a16="http://schemas.microsoft.com/office/drawing/2014/main" id="{F2D9BD86-E15F-9C13-0C5F-7598F155D759}"/>
                  </a:ext>
                </a:extLst>
              </p:cNvPr>
              <p:cNvSpPr/>
              <p:nvPr/>
            </p:nvSpPr>
            <p:spPr>
              <a:xfrm>
                <a:off x="10271309" y="4706674"/>
                <a:ext cx="99790" cy="136308"/>
              </a:xfrm>
              <a:custGeom>
                <a:avLst/>
                <a:gdLst>
                  <a:gd name="connsiteX0" fmla="*/ 62201 w 99790"/>
                  <a:gd name="connsiteY0" fmla="*/ 57610 h 136308"/>
                  <a:gd name="connsiteX1" fmla="*/ 37619 w 99790"/>
                  <a:gd name="connsiteY1" fmla="*/ 6223 h 136308"/>
                  <a:gd name="connsiteX2" fmla="*/ 6637 w 99790"/>
                  <a:gd name="connsiteY2" fmla="*/ 20278 h 136308"/>
                  <a:gd name="connsiteX3" fmla="*/ 4533 w 99790"/>
                  <a:gd name="connsiteY3" fmla="*/ 74956 h 136308"/>
                  <a:gd name="connsiteX4" fmla="*/ 78955 w 99790"/>
                  <a:gd name="connsiteY4" fmla="*/ 134708 h 136308"/>
                  <a:gd name="connsiteX5" fmla="*/ 94193 w 99790"/>
                  <a:gd name="connsiteY5" fmla="*/ 106776 h 136308"/>
                  <a:gd name="connsiteX6" fmla="*/ 62201 w 99790"/>
                  <a:gd name="connsiteY6" fmla="*/ 57610 h 13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790" h="136308">
                    <a:moveTo>
                      <a:pt x="62201" y="57610"/>
                    </a:moveTo>
                    <a:cubicBezTo>
                      <a:pt x="51173" y="43413"/>
                      <a:pt x="51257" y="18241"/>
                      <a:pt x="37619" y="6223"/>
                    </a:cubicBezTo>
                    <a:cubicBezTo>
                      <a:pt x="22465" y="-7133"/>
                      <a:pt x="12700" y="2613"/>
                      <a:pt x="6637" y="20278"/>
                    </a:cubicBezTo>
                    <a:cubicBezTo>
                      <a:pt x="576" y="37816"/>
                      <a:pt x="-3633" y="59403"/>
                      <a:pt x="4533" y="74956"/>
                    </a:cubicBezTo>
                    <a:cubicBezTo>
                      <a:pt x="16319" y="97519"/>
                      <a:pt x="52183" y="127328"/>
                      <a:pt x="78955" y="134708"/>
                    </a:cubicBezTo>
                    <a:cubicBezTo>
                      <a:pt x="95540" y="139244"/>
                      <a:pt x="107242" y="135382"/>
                      <a:pt x="94193" y="106776"/>
                    </a:cubicBezTo>
                    <a:cubicBezTo>
                      <a:pt x="87963" y="93109"/>
                      <a:pt x="71883" y="70058"/>
                      <a:pt x="62201" y="57610"/>
                    </a:cubicBezTo>
                    <a:close/>
                  </a:path>
                </a:pathLst>
              </a:custGeom>
              <a:solidFill>
                <a:schemeClr val="accent1">
                  <a:lumMod val="20000"/>
                  <a:lumOff val="80000"/>
                </a:schemeClr>
              </a:solidFill>
              <a:ln w="8415" cap="flat">
                <a:noFill/>
                <a:prstDash val="solid"/>
                <a:miter/>
              </a:ln>
            </p:spPr>
            <p:txBody>
              <a:bodyPr rtlCol="0" anchor="ctr"/>
              <a:lstStyle/>
              <a:p>
                <a:endParaRPr lang="en-US"/>
              </a:p>
            </p:txBody>
          </p:sp>
          <p:sp>
            <p:nvSpPr>
              <p:cNvPr id="1808" name="Freeform 1807">
                <a:extLst>
                  <a:ext uri="{FF2B5EF4-FFF2-40B4-BE49-F238E27FC236}">
                    <a16:creationId xmlns:a16="http://schemas.microsoft.com/office/drawing/2014/main" id="{396EDC86-87FB-7CD0-5CBD-39FAE9C287AE}"/>
                  </a:ext>
                </a:extLst>
              </p:cNvPr>
              <p:cNvSpPr/>
              <p:nvPr/>
            </p:nvSpPr>
            <p:spPr>
              <a:xfrm>
                <a:off x="10004662" y="4303977"/>
                <a:ext cx="292098" cy="246213"/>
              </a:xfrm>
              <a:custGeom>
                <a:avLst/>
                <a:gdLst>
                  <a:gd name="connsiteX0" fmla="*/ 285071 w 292098"/>
                  <a:gd name="connsiteY0" fmla="*/ 126896 h 246213"/>
                  <a:gd name="connsiteX1" fmla="*/ 231696 w 292098"/>
                  <a:gd name="connsiteY1" fmla="*/ 124380 h 246213"/>
                  <a:gd name="connsiteX2" fmla="*/ 198190 w 292098"/>
                  <a:gd name="connsiteY2" fmla="*/ 104905 h 246213"/>
                  <a:gd name="connsiteX3" fmla="*/ 152391 w 292098"/>
                  <a:gd name="connsiteY3" fmla="*/ 70493 h 246213"/>
                  <a:gd name="connsiteX4" fmla="*/ 124610 w 292098"/>
                  <a:gd name="connsiteY4" fmla="*/ 45498 h 246213"/>
                  <a:gd name="connsiteX5" fmla="*/ 113328 w 292098"/>
                  <a:gd name="connsiteY5" fmla="*/ 23339 h 246213"/>
                  <a:gd name="connsiteX6" fmla="*/ 37139 w 292098"/>
                  <a:gd name="connsiteY6" fmla="*/ 14544 h 246213"/>
                  <a:gd name="connsiteX7" fmla="*/ 49430 w 292098"/>
                  <a:gd name="connsiteY7" fmla="*/ 62380 h 246213"/>
                  <a:gd name="connsiteX8" fmla="*/ 265 w 292098"/>
                  <a:gd name="connsiteY8" fmla="*/ 112185 h 246213"/>
                  <a:gd name="connsiteX9" fmla="*/ 43200 w 292098"/>
                  <a:gd name="connsiteY9" fmla="*/ 141085 h 246213"/>
                  <a:gd name="connsiteX10" fmla="*/ 96406 w 292098"/>
                  <a:gd name="connsiteY10" fmla="*/ 107279 h 246213"/>
                  <a:gd name="connsiteX11" fmla="*/ 121242 w 292098"/>
                  <a:gd name="connsiteY11" fmla="*/ 147490 h 246213"/>
                  <a:gd name="connsiteX12" fmla="*/ 167377 w 292098"/>
                  <a:gd name="connsiteY12" fmla="*/ 164995 h 246213"/>
                  <a:gd name="connsiteX13" fmla="*/ 237169 w 292098"/>
                  <a:gd name="connsiteY13" fmla="*/ 226818 h 246213"/>
                  <a:gd name="connsiteX14" fmla="*/ 287344 w 292098"/>
                  <a:gd name="connsiteY14" fmla="*/ 238356 h 246213"/>
                  <a:gd name="connsiteX15" fmla="*/ 285239 w 292098"/>
                  <a:gd name="connsiteY15" fmla="*/ 182121 h 246213"/>
                  <a:gd name="connsiteX16" fmla="*/ 285071 w 292098"/>
                  <a:gd name="connsiteY16" fmla="*/ 126896 h 246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2098" h="246213">
                    <a:moveTo>
                      <a:pt x="285071" y="126896"/>
                    </a:moveTo>
                    <a:cubicBezTo>
                      <a:pt x="276736" y="117773"/>
                      <a:pt x="240957" y="123429"/>
                      <a:pt x="231696" y="124380"/>
                    </a:cubicBezTo>
                    <a:cubicBezTo>
                      <a:pt x="217216" y="125895"/>
                      <a:pt x="206019" y="115930"/>
                      <a:pt x="198190" y="104905"/>
                    </a:cubicBezTo>
                    <a:cubicBezTo>
                      <a:pt x="185477" y="87097"/>
                      <a:pt x="174448" y="75416"/>
                      <a:pt x="152391" y="70493"/>
                    </a:cubicBezTo>
                    <a:cubicBezTo>
                      <a:pt x="137321" y="67135"/>
                      <a:pt x="127725" y="62035"/>
                      <a:pt x="124610" y="45498"/>
                    </a:cubicBezTo>
                    <a:cubicBezTo>
                      <a:pt x="122926" y="36442"/>
                      <a:pt x="119053" y="30408"/>
                      <a:pt x="113328" y="23339"/>
                    </a:cubicBezTo>
                    <a:cubicBezTo>
                      <a:pt x="104405" y="12440"/>
                      <a:pt x="46147" y="-17857"/>
                      <a:pt x="37139" y="14544"/>
                    </a:cubicBezTo>
                    <a:cubicBezTo>
                      <a:pt x="33856" y="26444"/>
                      <a:pt x="71824" y="49175"/>
                      <a:pt x="49430" y="62380"/>
                    </a:cubicBezTo>
                    <a:cubicBezTo>
                      <a:pt x="34360" y="71292"/>
                      <a:pt x="-3524" y="81534"/>
                      <a:pt x="265" y="112185"/>
                    </a:cubicBezTo>
                    <a:cubicBezTo>
                      <a:pt x="2538" y="131171"/>
                      <a:pt x="27878" y="138316"/>
                      <a:pt x="43200" y="141085"/>
                    </a:cubicBezTo>
                    <a:cubicBezTo>
                      <a:pt x="64584" y="144898"/>
                      <a:pt x="83778" y="122562"/>
                      <a:pt x="96406" y="107279"/>
                    </a:cubicBezTo>
                    <a:cubicBezTo>
                      <a:pt x="111139" y="89403"/>
                      <a:pt x="111645" y="137778"/>
                      <a:pt x="121242" y="147490"/>
                    </a:cubicBezTo>
                    <a:cubicBezTo>
                      <a:pt x="128061" y="154408"/>
                      <a:pt x="149108" y="150839"/>
                      <a:pt x="167377" y="164995"/>
                    </a:cubicBezTo>
                    <a:cubicBezTo>
                      <a:pt x="190360" y="182727"/>
                      <a:pt x="210902" y="210718"/>
                      <a:pt x="237169" y="226818"/>
                    </a:cubicBezTo>
                    <a:cubicBezTo>
                      <a:pt x="255605" y="238078"/>
                      <a:pt x="272780" y="256997"/>
                      <a:pt x="287344" y="238356"/>
                    </a:cubicBezTo>
                    <a:cubicBezTo>
                      <a:pt x="299972" y="222130"/>
                      <a:pt x="283219" y="200762"/>
                      <a:pt x="285239" y="182121"/>
                    </a:cubicBezTo>
                    <a:cubicBezTo>
                      <a:pt x="286587" y="169876"/>
                      <a:pt x="294837" y="137626"/>
                      <a:pt x="285071" y="126896"/>
                    </a:cubicBezTo>
                    <a:close/>
                  </a:path>
                </a:pathLst>
              </a:custGeom>
              <a:solidFill>
                <a:schemeClr val="accent1">
                  <a:lumMod val="20000"/>
                  <a:lumOff val="80000"/>
                </a:schemeClr>
              </a:solidFill>
              <a:ln w="8415" cap="flat">
                <a:noFill/>
                <a:prstDash val="solid"/>
                <a:miter/>
              </a:ln>
            </p:spPr>
            <p:txBody>
              <a:bodyPr rtlCol="0" anchor="ctr"/>
              <a:lstStyle/>
              <a:p>
                <a:endParaRPr lang="en-US"/>
              </a:p>
            </p:txBody>
          </p:sp>
        </p:grpSp>
        <p:grpSp>
          <p:nvGrpSpPr>
            <p:cNvPr id="970" name="Group 969">
              <a:extLst>
                <a:ext uri="{FF2B5EF4-FFF2-40B4-BE49-F238E27FC236}">
                  <a16:creationId xmlns:a16="http://schemas.microsoft.com/office/drawing/2014/main" id="{144A54C8-F0F3-6979-4D91-0A0492F79E07}"/>
                </a:ext>
              </a:extLst>
            </p:cNvPr>
            <p:cNvGrpSpPr/>
            <p:nvPr/>
          </p:nvGrpSpPr>
          <p:grpSpPr>
            <a:xfrm>
              <a:off x="8342391" y="4726951"/>
              <a:ext cx="1885057" cy="1465448"/>
              <a:chOff x="8478251" y="4312338"/>
              <a:chExt cx="1949168" cy="1515288"/>
            </a:xfrm>
            <a:solidFill>
              <a:srgbClr val="A7C233"/>
            </a:solidFill>
          </p:grpSpPr>
          <p:sp>
            <p:nvSpPr>
              <p:cNvPr id="1794" name="Freeform 1793">
                <a:extLst>
                  <a:ext uri="{FF2B5EF4-FFF2-40B4-BE49-F238E27FC236}">
                    <a16:creationId xmlns:a16="http://schemas.microsoft.com/office/drawing/2014/main" id="{1FDF04FB-4895-0ABE-A386-284E0BA96CED}"/>
                  </a:ext>
                </a:extLst>
              </p:cNvPr>
              <p:cNvSpPr/>
              <p:nvPr/>
            </p:nvSpPr>
            <p:spPr>
              <a:xfrm>
                <a:off x="9446304" y="5637937"/>
                <a:ext cx="140688" cy="116730"/>
              </a:xfrm>
              <a:custGeom>
                <a:avLst/>
                <a:gdLst>
                  <a:gd name="connsiteX0" fmla="*/ 34892 w 140688"/>
                  <a:gd name="connsiteY0" fmla="*/ 1018 h 116730"/>
                  <a:gd name="connsiteX1" fmla="*/ 19992 w 140688"/>
                  <a:gd name="connsiteY1" fmla="*/ 50579 h 116730"/>
                  <a:gd name="connsiteX2" fmla="*/ 5006 w 140688"/>
                  <a:gd name="connsiteY2" fmla="*/ 115777 h 116730"/>
                  <a:gd name="connsiteX3" fmla="*/ 139537 w 140688"/>
                  <a:gd name="connsiteY3" fmla="*/ 21889 h 116730"/>
                  <a:gd name="connsiteX4" fmla="*/ 70335 w 140688"/>
                  <a:gd name="connsiteY4" fmla="*/ 11454 h 116730"/>
                  <a:gd name="connsiteX5" fmla="*/ 34892 w 140688"/>
                  <a:gd name="connsiteY5" fmla="*/ 1018 h 116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688" h="116730">
                    <a:moveTo>
                      <a:pt x="34892" y="1018"/>
                    </a:moveTo>
                    <a:cubicBezTo>
                      <a:pt x="23695" y="7507"/>
                      <a:pt x="27400" y="34917"/>
                      <a:pt x="19992" y="50579"/>
                    </a:cubicBezTo>
                    <a:cubicBezTo>
                      <a:pt x="12499" y="66216"/>
                      <a:pt x="-9895" y="105350"/>
                      <a:pt x="5006" y="115777"/>
                    </a:cubicBezTo>
                    <a:cubicBezTo>
                      <a:pt x="19992" y="126221"/>
                      <a:pt x="154439" y="47970"/>
                      <a:pt x="139537" y="21889"/>
                    </a:cubicBezTo>
                    <a:cubicBezTo>
                      <a:pt x="124552" y="-4200"/>
                      <a:pt x="80859" y="14063"/>
                      <a:pt x="70335" y="11454"/>
                    </a:cubicBezTo>
                    <a:cubicBezTo>
                      <a:pt x="59812" y="8853"/>
                      <a:pt x="42890" y="-3602"/>
                      <a:pt x="34892" y="1018"/>
                    </a:cubicBezTo>
                    <a:close/>
                  </a:path>
                </a:pathLst>
              </a:custGeom>
              <a:grpFill/>
              <a:ln w="8415" cap="flat">
                <a:noFill/>
                <a:prstDash val="solid"/>
                <a:miter/>
              </a:ln>
            </p:spPr>
            <p:txBody>
              <a:bodyPr rtlCol="0" anchor="ctr"/>
              <a:lstStyle/>
              <a:p>
                <a:endParaRPr lang="en-US"/>
              </a:p>
            </p:txBody>
          </p:sp>
          <p:sp>
            <p:nvSpPr>
              <p:cNvPr id="1795" name="Freeform 1794">
                <a:extLst>
                  <a:ext uri="{FF2B5EF4-FFF2-40B4-BE49-F238E27FC236}">
                    <a16:creationId xmlns:a16="http://schemas.microsoft.com/office/drawing/2014/main" id="{4D8F5607-93CB-7568-5BA6-2230FC37C5A7}"/>
                  </a:ext>
                </a:extLst>
              </p:cNvPr>
              <p:cNvSpPr/>
              <p:nvPr/>
            </p:nvSpPr>
            <p:spPr>
              <a:xfrm>
                <a:off x="8478251" y="4503645"/>
                <a:ext cx="1409563" cy="1102135"/>
              </a:xfrm>
              <a:custGeom>
                <a:avLst/>
                <a:gdLst>
                  <a:gd name="connsiteX0" fmla="*/ 693 w 1409563"/>
                  <a:gd name="connsiteY0" fmla="*/ 891570 h 1102135"/>
                  <a:gd name="connsiteX1" fmla="*/ 525 w 1409563"/>
                  <a:gd name="connsiteY1" fmla="*/ 892588 h 1102135"/>
                  <a:gd name="connsiteX2" fmla="*/ 90353 w 1409563"/>
                  <a:gd name="connsiteY2" fmla="*/ 922161 h 1102135"/>
                  <a:gd name="connsiteX3" fmla="*/ 195755 w 1409563"/>
                  <a:gd name="connsiteY3" fmla="*/ 893859 h 1102135"/>
                  <a:gd name="connsiteX4" fmla="*/ 283647 w 1409563"/>
                  <a:gd name="connsiteY4" fmla="*/ 890392 h 1102135"/>
                  <a:gd name="connsiteX5" fmla="*/ 443351 w 1409563"/>
                  <a:gd name="connsiteY5" fmla="*/ 814842 h 1102135"/>
                  <a:gd name="connsiteX6" fmla="*/ 515331 w 1409563"/>
                  <a:gd name="connsiteY6" fmla="*/ 821297 h 1102135"/>
                  <a:gd name="connsiteX7" fmla="*/ 563486 w 1409563"/>
                  <a:gd name="connsiteY7" fmla="*/ 811131 h 1102135"/>
                  <a:gd name="connsiteX8" fmla="*/ 636225 w 1409563"/>
                  <a:gd name="connsiteY8" fmla="*/ 849112 h 1102135"/>
                  <a:gd name="connsiteX9" fmla="*/ 662323 w 1409563"/>
                  <a:gd name="connsiteY9" fmla="*/ 900011 h 1102135"/>
                  <a:gd name="connsiteX10" fmla="*/ 713172 w 1409563"/>
                  <a:gd name="connsiteY10" fmla="*/ 901559 h 1102135"/>
                  <a:gd name="connsiteX11" fmla="*/ 759391 w 1409563"/>
                  <a:gd name="connsiteY11" fmla="*/ 931209 h 1102135"/>
                  <a:gd name="connsiteX12" fmla="*/ 744068 w 1409563"/>
                  <a:gd name="connsiteY12" fmla="*/ 1014198 h 1102135"/>
                  <a:gd name="connsiteX13" fmla="*/ 828340 w 1409563"/>
                  <a:gd name="connsiteY13" fmla="*/ 1076980 h 1102135"/>
                  <a:gd name="connsiteX14" fmla="*/ 889882 w 1409563"/>
                  <a:gd name="connsiteY14" fmla="*/ 1067731 h 1102135"/>
                  <a:gd name="connsiteX15" fmla="*/ 946118 w 1409563"/>
                  <a:gd name="connsiteY15" fmla="*/ 1101218 h 1102135"/>
                  <a:gd name="connsiteX16" fmla="*/ 1000840 w 1409563"/>
                  <a:gd name="connsiteY16" fmla="*/ 1050546 h 1102135"/>
                  <a:gd name="connsiteX17" fmla="*/ 1078629 w 1409563"/>
                  <a:gd name="connsiteY17" fmla="*/ 1046153 h 1102135"/>
                  <a:gd name="connsiteX18" fmla="*/ 1208194 w 1409563"/>
                  <a:gd name="connsiteY18" fmla="*/ 956667 h 1102135"/>
                  <a:gd name="connsiteX19" fmla="*/ 1256602 w 1409563"/>
                  <a:gd name="connsiteY19" fmla="*/ 876522 h 1102135"/>
                  <a:gd name="connsiteX20" fmla="*/ 1394585 w 1409563"/>
                  <a:gd name="connsiteY20" fmla="*/ 728621 h 1102135"/>
                  <a:gd name="connsiteX21" fmla="*/ 1369076 w 1409563"/>
                  <a:gd name="connsiteY21" fmla="*/ 464405 h 1102135"/>
                  <a:gd name="connsiteX22" fmla="*/ 1206932 w 1409563"/>
                  <a:gd name="connsiteY22" fmla="*/ 281772 h 1102135"/>
                  <a:gd name="connsiteX23" fmla="*/ 1197586 w 1409563"/>
                  <a:gd name="connsiteY23" fmla="*/ 146832 h 1102135"/>
                  <a:gd name="connsiteX24" fmla="*/ 1107169 w 1409563"/>
                  <a:gd name="connsiteY24" fmla="*/ 46287 h 1102135"/>
                  <a:gd name="connsiteX25" fmla="*/ 1040745 w 1409563"/>
                  <a:gd name="connsiteY25" fmla="*/ 148717 h 1102135"/>
                  <a:gd name="connsiteX26" fmla="*/ 954874 w 1409563"/>
                  <a:gd name="connsiteY26" fmla="*/ 177634 h 1102135"/>
                  <a:gd name="connsiteX27" fmla="*/ 914548 w 1409563"/>
                  <a:gd name="connsiteY27" fmla="*/ 46254 h 1102135"/>
                  <a:gd name="connsiteX28" fmla="*/ 819585 w 1409563"/>
                  <a:gd name="connsiteY28" fmla="*/ 0 h 1102135"/>
                  <a:gd name="connsiteX29" fmla="*/ 667711 w 1409563"/>
                  <a:gd name="connsiteY29" fmla="*/ 100856 h 1102135"/>
                  <a:gd name="connsiteX30" fmla="*/ 529390 w 1409563"/>
                  <a:gd name="connsiteY30" fmla="*/ 120886 h 1102135"/>
                  <a:gd name="connsiteX31" fmla="*/ 436784 w 1409563"/>
                  <a:gd name="connsiteY31" fmla="*/ 228525 h 1102135"/>
                  <a:gd name="connsiteX32" fmla="*/ 392501 w 1409563"/>
                  <a:gd name="connsiteY32" fmla="*/ 232303 h 1102135"/>
                  <a:gd name="connsiteX33" fmla="*/ 317154 w 1409563"/>
                  <a:gd name="connsiteY33" fmla="*/ 339050 h 1102135"/>
                  <a:gd name="connsiteX34" fmla="*/ 61055 w 1409563"/>
                  <a:gd name="connsiteY34" fmla="*/ 516339 h 1102135"/>
                  <a:gd name="connsiteX35" fmla="*/ 51121 w 1409563"/>
                  <a:gd name="connsiteY35" fmla="*/ 617364 h 1102135"/>
                  <a:gd name="connsiteX36" fmla="*/ 76378 w 1409563"/>
                  <a:gd name="connsiteY36" fmla="*/ 775641 h 1102135"/>
                  <a:gd name="connsiteX37" fmla="*/ 59961 w 1409563"/>
                  <a:gd name="connsiteY37" fmla="*/ 847075 h 1102135"/>
                  <a:gd name="connsiteX38" fmla="*/ 693 w 1409563"/>
                  <a:gd name="connsiteY38" fmla="*/ 891570 h 110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09563" h="1102135">
                    <a:moveTo>
                      <a:pt x="693" y="891570"/>
                    </a:moveTo>
                    <a:cubicBezTo>
                      <a:pt x="609" y="891898"/>
                      <a:pt x="609" y="892235"/>
                      <a:pt x="525" y="892588"/>
                    </a:cubicBezTo>
                    <a:cubicBezTo>
                      <a:pt x="-6715" y="945583"/>
                      <a:pt x="62907" y="928734"/>
                      <a:pt x="90353" y="922161"/>
                    </a:cubicBezTo>
                    <a:cubicBezTo>
                      <a:pt x="125711" y="913720"/>
                      <a:pt x="159808" y="899102"/>
                      <a:pt x="195755" y="893859"/>
                    </a:cubicBezTo>
                    <a:cubicBezTo>
                      <a:pt x="224969" y="889592"/>
                      <a:pt x="254855" y="899035"/>
                      <a:pt x="283647" y="890392"/>
                    </a:cubicBezTo>
                    <a:cubicBezTo>
                      <a:pt x="339548" y="873610"/>
                      <a:pt x="382399" y="818032"/>
                      <a:pt x="443351" y="814842"/>
                    </a:cubicBezTo>
                    <a:cubicBezTo>
                      <a:pt x="467597" y="813580"/>
                      <a:pt x="491170" y="821483"/>
                      <a:pt x="515331" y="821297"/>
                    </a:cubicBezTo>
                    <a:cubicBezTo>
                      <a:pt x="533095" y="821154"/>
                      <a:pt x="546733" y="812494"/>
                      <a:pt x="563486" y="811131"/>
                    </a:cubicBezTo>
                    <a:cubicBezTo>
                      <a:pt x="593794" y="808631"/>
                      <a:pt x="619134" y="823451"/>
                      <a:pt x="636225" y="849112"/>
                    </a:cubicBezTo>
                    <a:cubicBezTo>
                      <a:pt x="643043" y="859295"/>
                      <a:pt x="652305" y="900903"/>
                      <a:pt x="662323" y="900011"/>
                    </a:cubicBezTo>
                    <a:cubicBezTo>
                      <a:pt x="681180" y="898336"/>
                      <a:pt x="709299" y="898126"/>
                      <a:pt x="713172" y="901559"/>
                    </a:cubicBezTo>
                    <a:cubicBezTo>
                      <a:pt x="726642" y="913392"/>
                      <a:pt x="749456" y="920562"/>
                      <a:pt x="759391" y="931209"/>
                    </a:cubicBezTo>
                    <a:cubicBezTo>
                      <a:pt x="783047" y="956793"/>
                      <a:pt x="746173" y="988975"/>
                      <a:pt x="744068" y="1014198"/>
                    </a:cubicBezTo>
                    <a:cubicBezTo>
                      <a:pt x="740365" y="1058970"/>
                      <a:pt x="798706" y="1062900"/>
                      <a:pt x="828340" y="1076980"/>
                    </a:cubicBezTo>
                    <a:cubicBezTo>
                      <a:pt x="851492" y="1087996"/>
                      <a:pt x="875738" y="1058482"/>
                      <a:pt x="889882" y="1067731"/>
                    </a:cubicBezTo>
                    <a:cubicBezTo>
                      <a:pt x="904025" y="1076980"/>
                      <a:pt x="925071" y="1107816"/>
                      <a:pt x="946118" y="1101218"/>
                    </a:cubicBezTo>
                    <a:cubicBezTo>
                      <a:pt x="967165" y="1094611"/>
                      <a:pt x="984003" y="1050546"/>
                      <a:pt x="1000840" y="1050546"/>
                    </a:cubicBezTo>
                    <a:cubicBezTo>
                      <a:pt x="1017593" y="1050546"/>
                      <a:pt x="1063897" y="1050546"/>
                      <a:pt x="1078629" y="1046153"/>
                    </a:cubicBezTo>
                    <a:cubicBezTo>
                      <a:pt x="1093362" y="1041751"/>
                      <a:pt x="1197671" y="966328"/>
                      <a:pt x="1208194" y="956667"/>
                    </a:cubicBezTo>
                    <a:cubicBezTo>
                      <a:pt x="1218717" y="947022"/>
                      <a:pt x="1229241" y="880949"/>
                      <a:pt x="1256602" y="876522"/>
                    </a:cubicBezTo>
                    <a:cubicBezTo>
                      <a:pt x="1312250" y="867568"/>
                      <a:pt x="1378422" y="779706"/>
                      <a:pt x="1394585" y="728621"/>
                    </a:cubicBezTo>
                    <a:cubicBezTo>
                      <a:pt x="1421020" y="644656"/>
                      <a:pt x="1412433" y="540872"/>
                      <a:pt x="1369076" y="464405"/>
                    </a:cubicBezTo>
                    <a:cubicBezTo>
                      <a:pt x="1327825" y="391574"/>
                      <a:pt x="1246247" y="355899"/>
                      <a:pt x="1206932" y="281772"/>
                    </a:cubicBezTo>
                    <a:cubicBezTo>
                      <a:pt x="1182180" y="235089"/>
                      <a:pt x="1221665" y="196679"/>
                      <a:pt x="1197586" y="146832"/>
                    </a:cubicBezTo>
                    <a:cubicBezTo>
                      <a:pt x="1183696" y="118125"/>
                      <a:pt x="1131079" y="48543"/>
                      <a:pt x="1107169" y="46287"/>
                    </a:cubicBezTo>
                    <a:cubicBezTo>
                      <a:pt x="1056825" y="41532"/>
                      <a:pt x="1058172" y="106427"/>
                      <a:pt x="1040745" y="148717"/>
                    </a:cubicBezTo>
                    <a:cubicBezTo>
                      <a:pt x="1015321" y="210717"/>
                      <a:pt x="1001935" y="216658"/>
                      <a:pt x="954874" y="177634"/>
                    </a:cubicBezTo>
                    <a:cubicBezTo>
                      <a:pt x="876916" y="113034"/>
                      <a:pt x="946961" y="100587"/>
                      <a:pt x="914548" y="46254"/>
                    </a:cubicBezTo>
                    <a:cubicBezTo>
                      <a:pt x="904025" y="28631"/>
                      <a:pt x="850818" y="0"/>
                      <a:pt x="819585" y="0"/>
                    </a:cubicBezTo>
                    <a:cubicBezTo>
                      <a:pt x="770925" y="0"/>
                      <a:pt x="682443" y="46809"/>
                      <a:pt x="667711" y="100856"/>
                    </a:cubicBezTo>
                    <a:cubicBezTo>
                      <a:pt x="659796" y="129705"/>
                      <a:pt x="564412" y="92112"/>
                      <a:pt x="529390" y="120886"/>
                    </a:cubicBezTo>
                    <a:cubicBezTo>
                      <a:pt x="492600" y="151073"/>
                      <a:pt x="483761" y="209311"/>
                      <a:pt x="436784" y="228525"/>
                    </a:cubicBezTo>
                    <a:cubicBezTo>
                      <a:pt x="420957" y="234988"/>
                      <a:pt x="407571" y="219562"/>
                      <a:pt x="392501" y="232303"/>
                    </a:cubicBezTo>
                    <a:cubicBezTo>
                      <a:pt x="356133" y="262946"/>
                      <a:pt x="363794" y="312406"/>
                      <a:pt x="317154" y="339050"/>
                    </a:cubicBezTo>
                    <a:cubicBezTo>
                      <a:pt x="219834" y="394663"/>
                      <a:pt x="48596" y="346136"/>
                      <a:pt x="61055" y="516339"/>
                    </a:cubicBezTo>
                    <a:cubicBezTo>
                      <a:pt x="63497" y="550533"/>
                      <a:pt x="51627" y="583389"/>
                      <a:pt x="51121" y="617364"/>
                    </a:cubicBezTo>
                    <a:cubicBezTo>
                      <a:pt x="50364" y="670737"/>
                      <a:pt x="73852" y="722284"/>
                      <a:pt x="76378" y="775641"/>
                    </a:cubicBezTo>
                    <a:cubicBezTo>
                      <a:pt x="77472" y="800350"/>
                      <a:pt x="76546" y="827247"/>
                      <a:pt x="59961" y="847075"/>
                    </a:cubicBezTo>
                    <a:cubicBezTo>
                      <a:pt x="46659" y="862964"/>
                      <a:pt x="4986" y="868957"/>
                      <a:pt x="693" y="891570"/>
                    </a:cubicBezTo>
                    <a:close/>
                  </a:path>
                </a:pathLst>
              </a:custGeom>
              <a:grpFill/>
              <a:ln w="8415" cap="flat">
                <a:noFill/>
                <a:prstDash val="solid"/>
                <a:miter/>
              </a:ln>
            </p:spPr>
            <p:txBody>
              <a:bodyPr rtlCol="0" anchor="ctr"/>
              <a:lstStyle/>
              <a:p>
                <a:endParaRPr lang="en-US"/>
              </a:p>
            </p:txBody>
          </p:sp>
          <p:sp>
            <p:nvSpPr>
              <p:cNvPr id="1796" name="Freeform 1795">
                <a:extLst>
                  <a:ext uri="{FF2B5EF4-FFF2-40B4-BE49-F238E27FC236}">
                    <a16:creationId xmlns:a16="http://schemas.microsoft.com/office/drawing/2014/main" id="{36860671-B3AA-44FF-4B9A-895499768193}"/>
                  </a:ext>
                </a:extLst>
              </p:cNvPr>
              <p:cNvSpPr/>
              <p:nvPr/>
            </p:nvSpPr>
            <p:spPr>
              <a:xfrm>
                <a:off x="10012823" y="5655714"/>
                <a:ext cx="256074" cy="171912"/>
              </a:xfrm>
              <a:custGeom>
                <a:avLst/>
                <a:gdLst>
                  <a:gd name="connsiteX0" fmla="*/ 8267 w 256074"/>
                  <a:gd name="connsiteY0" fmla="*/ 167112 h 171912"/>
                  <a:gd name="connsiteX1" fmla="*/ 96917 w 256074"/>
                  <a:gd name="connsiteY1" fmla="*/ 153663 h 171912"/>
                  <a:gd name="connsiteX2" fmla="*/ 163678 w 256074"/>
                  <a:gd name="connsiteY2" fmla="*/ 101215 h 171912"/>
                  <a:gd name="connsiteX3" fmla="*/ 195753 w 256074"/>
                  <a:gd name="connsiteY3" fmla="*/ 94045 h 171912"/>
                  <a:gd name="connsiteX4" fmla="*/ 226566 w 256074"/>
                  <a:gd name="connsiteY4" fmla="*/ 70278 h 171912"/>
                  <a:gd name="connsiteX5" fmla="*/ 245845 w 256074"/>
                  <a:gd name="connsiteY5" fmla="*/ 4399 h 171912"/>
                  <a:gd name="connsiteX6" fmla="*/ 164940 w 256074"/>
                  <a:gd name="connsiteY6" fmla="*/ 54053 h 171912"/>
                  <a:gd name="connsiteX7" fmla="*/ 13403 w 256074"/>
                  <a:gd name="connsiteY7" fmla="*/ 126766 h 171912"/>
                  <a:gd name="connsiteX8" fmla="*/ 8267 w 256074"/>
                  <a:gd name="connsiteY8" fmla="*/ 167112 h 17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074" h="171912">
                    <a:moveTo>
                      <a:pt x="8267" y="167112"/>
                    </a:moveTo>
                    <a:cubicBezTo>
                      <a:pt x="24516" y="175595"/>
                      <a:pt x="73766" y="173845"/>
                      <a:pt x="96917" y="153663"/>
                    </a:cubicBezTo>
                    <a:cubicBezTo>
                      <a:pt x="119984" y="133482"/>
                      <a:pt x="150797" y="102562"/>
                      <a:pt x="163678" y="101215"/>
                    </a:cubicBezTo>
                    <a:cubicBezTo>
                      <a:pt x="176475" y="99860"/>
                      <a:pt x="184220" y="105693"/>
                      <a:pt x="195753" y="94045"/>
                    </a:cubicBezTo>
                    <a:cubicBezTo>
                      <a:pt x="207287" y="82389"/>
                      <a:pt x="213769" y="72972"/>
                      <a:pt x="226566" y="70278"/>
                    </a:cubicBezTo>
                    <a:cubicBezTo>
                      <a:pt x="239447" y="67602"/>
                      <a:pt x="272785" y="24563"/>
                      <a:pt x="245845" y="4399"/>
                    </a:cubicBezTo>
                    <a:cubicBezTo>
                      <a:pt x="218905" y="-15782"/>
                      <a:pt x="188092" y="39182"/>
                      <a:pt x="164940" y="54053"/>
                    </a:cubicBezTo>
                    <a:cubicBezTo>
                      <a:pt x="141873" y="68949"/>
                      <a:pt x="43458" y="106610"/>
                      <a:pt x="13403" y="126766"/>
                    </a:cubicBezTo>
                    <a:cubicBezTo>
                      <a:pt x="-5455" y="139457"/>
                      <a:pt x="-1750" y="161885"/>
                      <a:pt x="8267" y="167112"/>
                    </a:cubicBezTo>
                    <a:close/>
                  </a:path>
                </a:pathLst>
              </a:custGeom>
              <a:grpFill/>
              <a:ln w="8415" cap="flat">
                <a:noFill/>
                <a:prstDash val="solid"/>
                <a:miter/>
              </a:ln>
            </p:spPr>
            <p:txBody>
              <a:bodyPr rtlCol="0" anchor="ctr"/>
              <a:lstStyle/>
              <a:p>
                <a:endParaRPr lang="en-US"/>
              </a:p>
            </p:txBody>
          </p:sp>
          <p:sp>
            <p:nvSpPr>
              <p:cNvPr id="1797" name="Freeform 1796">
                <a:extLst>
                  <a:ext uri="{FF2B5EF4-FFF2-40B4-BE49-F238E27FC236}">
                    <a16:creationId xmlns:a16="http://schemas.microsoft.com/office/drawing/2014/main" id="{F3CDE8C6-E29B-96D1-D70E-2355E6FFC97B}"/>
                  </a:ext>
                </a:extLst>
              </p:cNvPr>
              <p:cNvSpPr/>
              <p:nvPr/>
            </p:nvSpPr>
            <p:spPr>
              <a:xfrm>
                <a:off x="10277529" y="5505539"/>
                <a:ext cx="147864" cy="196010"/>
              </a:xfrm>
              <a:custGeom>
                <a:avLst/>
                <a:gdLst>
                  <a:gd name="connsiteX0" fmla="*/ 418 w 147864"/>
                  <a:gd name="connsiteY0" fmla="*/ 186840 h 196010"/>
                  <a:gd name="connsiteX1" fmla="*/ 44111 w 147864"/>
                  <a:gd name="connsiteY1" fmla="*/ 186840 h 196010"/>
                  <a:gd name="connsiteX2" fmla="*/ 112134 w 147864"/>
                  <a:gd name="connsiteY2" fmla="*/ 127677 h 196010"/>
                  <a:gd name="connsiteX3" fmla="*/ 146820 w 147864"/>
                  <a:gd name="connsiteY3" fmla="*/ 79260 h 196010"/>
                  <a:gd name="connsiteX4" fmla="*/ 96729 w 147864"/>
                  <a:gd name="connsiteY4" fmla="*/ 44301 h 196010"/>
                  <a:gd name="connsiteX5" fmla="*/ 73913 w 147864"/>
                  <a:gd name="connsiteY5" fmla="*/ 6295 h 196010"/>
                  <a:gd name="connsiteX6" fmla="*/ 67179 w 147864"/>
                  <a:gd name="connsiteY6" fmla="*/ 69843 h 196010"/>
                  <a:gd name="connsiteX7" fmla="*/ 23485 w 147864"/>
                  <a:gd name="connsiteY7" fmla="*/ 114228 h 196010"/>
                  <a:gd name="connsiteX8" fmla="*/ 13214 w 147864"/>
                  <a:gd name="connsiteY8" fmla="*/ 150172 h 196010"/>
                  <a:gd name="connsiteX9" fmla="*/ 418 w 147864"/>
                  <a:gd name="connsiteY9" fmla="*/ 186840 h 196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7864" h="196010">
                    <a:moveTo>
                      <a:pt x="418" y="186840"/>
                    </a:moveTo>
                    <a:cubicBezTo>
                      <a:pt x="2186" y="197781"/>
                      <a:pt x="27358" y="200289"/>
                      <a:pt x="44111" y="186840"/>
                    </a:cubicBezTo>
                    <a:cubicBezTo>
                      <a:pt x="60780" y="173392"/>
                      <a:pt x="95466" y="131708"/>
                      <a:pt x="112134" y="127677"/>
                    </a:cubicBezTo>
                    <a:cubicBezTo>
                      <a:pt x="128803" y="123645"/>
                      <a:pt x="153218" y="99441"/>
                      <a:pt x="146820" y="79260"/>
                    </a:cubicBezTo>
                    <a:cubicBezTo>
                      <a:pt x="140337" y="59096"/>
                      <a:pt x="104894" y="92490"/>
                      <a:pt x="96729" y="44301"/>
                    </a:cubicBezTo>
                    <a:cubicBezTo>
                      <a:pt x="93698" y="26568"/>
                      <a:pt x="80648" y="-15957"/>
                      <a:pt x="73913" y="6295"/>
                    </a:cubicBezTo>
                    <a:cubicBezTo>
                      <a:pt x="68105" y="25558"/>
                      <a:pt x="77449" y="55047"/>
                      <a:pt x="67179" y="69843"/>
                    </a:cubicBezTo>
                    <a:cubicBezTo>
                      <a:pt x="56908" y="84646"/>
                      <a:pt x="24832" y="103473"/>
                      <a:pt x="23485" y="114228"/>
                    </a:cubicBezTo>
                    <a:cubicBezTo>
                      <a:pt x="22223" y="124983"/>
                      <a:pt x="18349" y="140402"/>
                      <a:pt x="13214" y="150172"/>
                    </a:cubicBezTo>
                    <a:cubicBezTo>
                      <a:pt x="8079" y="159952"/>
                      <a:pt x="-2192" y="170707"/>
                      <a:pt x="418" y="186840"/>
                    </a:cubicBezTo>
                    <a:close/>
                  </a:path>
                </a:pathLst>
              </a:custGeom>
              <a:grpFill/>
              <a:ln w="8415" cap="flat">
                <a:noFill/>
                <a:prstDash val="solid"/>
                <a:miter/>
              </a:ln>
            </p:spPr>
            <p:txBody>
              <a:bodyPr rtlCol="0" anchor="ctr"/>
              <a:lstStyle/>
              <a:p>
                <a:endParaRPr lang="en-US"/>
              </a:p>
            </p:txBody>
          </p:sp>
          <p:grpSp>
            <p:nvGrpSpPr>
              <p:cNvPr id="1798" name="Graphic 8195">
                <a:extLst>
                  <a:ext uri="{FF2B5EF4-FFF2-40B4-BE49-F238E27FC236}">
                    <a16:creationId xmlns:a16="http://schemas.microsoft.com/office/drawing/2014/main" id="{FBA4BF9B-0AF6-4BE9-28F8-ED9F4735723D}"/>
                  </a:ext>
                </a:extLst>
              </p:cNvPr>
              <p:cNvGrpSpPr/>
              <p:nvPr/>
            </p:nvGrpSpPr>
            <p:grpSpPr>
              <a:xfrm>
                <a:off x="10014852" y="4312338"/>
                <a:ext cx="412567" cy="519262"/>
                <a:chOff x="10014852" y="4312338"/>
                <a:chExt cx="412567" cy="519262"/>
              </a:xfrm>
              <a:grpFill/>
            </p:grpSpPr>
            <p:sp>
              <p:nvSpPr>
                <p:cNvPr id="1799" name="Freeform 1798">
                  <a:extLst>
                    <a:ext uri="{FF2B5EF4-FFF2-40B4-BE49-F238E27FC236}">
                      <a16:creationId xmlns:a16="http://schemas.microsoft.com/office/drawing/2014/main" id="{3A7373C2-68C9-CD16-A5EC-276A74658C53}"/>
                    </a:ext>
                  </a:extLst>
                </p:cNvPr>
                <p:cNvSpPr/>
                <p:nvPr/>
              </p:nvSpPr>
              <p:spPr>
                <a:xfrm>
                  <a:off x="10284994" y="4731624"/>
                  <a:ext cx="76121" cy="99976"/>
                </a:xfrm>
                <a:custGeom>
                  <a:avLst/>
                  <a:gdLst>
                    <a:gd name="connsiteX0" fmla="*/ 6423 w 76121"/>
                    <a:gd name="connsiteY0" fmla="*/ 495 h 99976"/>
                    <a:gd name="connsiteX1" fmla="*/ 3982 w 76121"/>
                    <a:gd name="connsiteY1" fmla="*/ 46311 h 99976"/>
                    <a:gd name="connsiteX2" fmla="*/ 74278 w 76121"/>
                    <a:gd name="connsiteY2" fmla="*/ 98826 h 99976"/>
                    <a:gd name="connsiteX3" fmla="*/ 31006 w 76121"/>
                    <a:gd name="connsiteY3" fmla="*/ 28815 h 99976"/>
                    <a:gd name="connsiteX4" fmla="*/ 6423 w 76121"/>
                    <a:gd name="connsiteY4" fmla="*/ 495 h 99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1" h="99976">
                      <a:moveTo>
                        <a:pt x="6423" y="495"/>
                      </a:moveTo>
                      <a:cubicBezTo>
                        <a:pt x="-4353" y="4610"/>
                        <a:pt x="1036" y="37861"/>
                        <a:pt x="3982" y="46311"/>
                      </a:cubicBezTo>
                      <a:cubicBezTo>
                        <a:pt x="11811" y="68958"/>
                        <a:pt x="66954" y="107082"/>
                        <a:pt x="74278" y="98826"/>
                      </a:cubicBezTo>
                      <a:cubicBezTo>
                        <a:pt x="86569" y="84932"/>
                        <a:pt x="33448" y="39107"/>
                        <a:pt x="31006" y="28815"/>
                      </a:cubicBezTo>
                      <a:cubicBezTo>
                        <a:pt x="28564" y="18514"/>
                        <a:pt x="17115" y="-3578"/>
                        <a:pt x="6423" y="495"/>
                      </a:cubicBezTo>
                      <a:close/>
                    </a:path>
                  </a:pathLst>
                </a:custGeom>
                <a:grpFill/>
                <a:ln w="8415" cap="flat">
                  <a:noFill/>
                  <a:prstDash val="solid"/>
                  <a:miter/>
                </a:ln>
              </p:spPr>
              <p:txBody>
                <a:bodyPr rtlCol="0" anchor="ctr"/>
                <a:lstStyle/>
                <a:p>
                  <a:endParaRPr lang="en-US"/>
                </a:p>
              </p:txBody>
            </p:sp>
            <p:sp>
              <p:nvSpPr>
                <p:cNvPr id="1800" name="Freeform 1799">
                  <a:extLst>
                    <a:ext uri="{FF2B5EF4-FFF2-40B4-BE49-F238E27FC236}">
                      <a16:creationId xmlns:a16="http://schemas.microsoft.com/office/drawing/2014/main" id="{99FC60C8-229E-B9D0-72F9-6B30356D2D15}"/>
                    </a:ext>
                  </a:extLst>
                </p:cNvPr>
                <p:cNvSpPr/>
                <p:nvPr/>
              </p:nvSpPr>
              <p:spPr>
                <a:xfrm>
                  <a:off x="10378571" y="4620984"/>
                  <a:ext cx="48848" cy="84010"/>
                </a:xfrm>
                <a:custGeom>
                  <a:avLst/>
                  <a:gdLst>
                    <a:gd name="connsiteX0" fmla="*/ 3179 w 48848"/>
                    <a:gd name="connsiteY0" fmla="*/ 8166 h 84010"/>
                    <a:gd name="connsiteX1" fmla="*/ 10167 w 48848"/>
                    <a:gd name="connsiteY1" fmla="*/ 48840 h 84010"/>
                    <a:gd name="connsiteX2" fmla="*/ 28351 w 48848"/>
                    <a:gd name="connsiteY2" fmla="*/ 83842 h 84010"/>
                    <a:gd name="connsiteX3" fmla="*/ 48051 w 48848"/>
                    <a:gd name="connsiteY3" fmla="*/ 24636 h 84010"/>
                    <a:gd name="connsiteX4" fmla="*/ 31802 w 48848"/>
                    <a:gd name="connsiteY4" fmla="*/ 954 h 84010"/>
                    <a:gd name="connsiteX5" fmla="*/ 3179 w 48848"/>
                    <a:gd name="connsiteY5" fmla="*/ 8166 h 84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48" h="84010">
                      <a:moveTo>
                        <a:pt x="3179" y="8166"/>
                      </a:moveTo>
                      <a:cubicBezTo>
                        <a:pt x="-4313" y="13805"/>
                        <a:pt x="2842" y="39053"/>
                        <a:pt x="10167" y="48840"/>
                      </a:cubicBezTo>
                      <a:cubicBezTo>
                        <a:pt x="17575" y="58620"/>
                        <a:pt x="19511" y="86426"/>
                        <a:pt x="28351" y="83842"/>
                      </a:cubicBezTo>
                      <a:cubicBezTo>
                        <a:pt x="37190" y="81267"/>
                        <a:pt x="52513" y="40079"/>
                        <a:pt x="48051" y="24636"/>
                      </a:cubicBezTo>
                      <a:cubicBezTo>
                        <a:pt x="43589" y="9185"/>
                        <a:pt x="38622" y="-3666"/>
                        <a:pt x="31802" y="954"/>
                      </a:cubicBezTo>
                      <a:cubicBezTo>
                        <a:pt x="21953" y="7636"/>
                        <a:pt x="10082" y="3024"/>
                        <a:pt x="3179" y="8166"/>
                      </a:cubicBezTo>
                      <a:close/>
                    </a:path>
                  </a:pathLst>
                </a:custGeom>
                <a:grpFill/>
                <a:ln w="8415" cap="flat">
                  <a:noFill/>
                  <a:prstDash val="solid"/>
                  <a:miter/>
                </a:ln>
              </p:spPr>
              <p:txBody>
                <a:bodyPr rtlCol="0" anchor="ctr"/>
                <a:lstStyle/>
                <a:p>
                  <a:endParaRPr lang="en-US"/>
                </a:p>
              </p:txBody>
            </p:sp>
            <p:sp>
              <p:nvSpPr>
                <p:cNvPr id="1801" name="Freeform 1800">
                  <a:extLst>
                    <a:ext uri="{FF2B5EF4-FFF2-40B4-BE49-F238E27FC236}">
                      <a16:creationId xmlns:a16="http://schemas.microsoft.com/office/drawing/2014/main" id="{7C638342-CA76-1655-728C-AD1FF5CC226E}"/>
                    </a:ext>
                  </a:extLst>
                </p:cNvPr>
                <p:cNvSpPr/>
                <p:nvPr/>
              </p:nvSpPr>
              <p:spPr>
                <a:xfrm>
                  <a:off x="10014852" y="4312338"/>
                  <a:ext cx="100998" cy="108021"/>
                </a:xfrm>
                <a:custGeom>
                  <a:avLst/>
                  <a:gdLst>
                    <a:gd name="connsiteX0" fmla="*/ 8 w 100998"/>
                    <a:gd name="connsiteY0" fmla="*/ 88860 h 108021"/>
                    <a:gd name="connsiteX1" fmla="*/ 50016 w 100998"/>
                    <a:gd name="connsiteY1" fmla="*/ 103436 h 108021"/>
                    <a:gd name="connsiteX2" fmla="*/ 100276 w 100998"/>
                    <a:gd name="connsiteY2" fmla="*/ 33458 h 108021"/>
                    <a:gd name="connsiteX3" fmla="*/ 37641 w 100998"/>
                    <a:gd name="connsiteY3" fmla="*/ 4297 h 108021"/>
                    <a:gd name="connsiteX4" fmla="*/ 72409 w 100998"/>
                    <a:gd name="connsiteY4" fmla="*/ 45114 h 108021"/>
                    <a:gd name="connsiteX5" fmla="*/ 37220 w 100998"/>
                    <a:gd name="connsiteY5" fmla="*/ 79274 h 108021"/>
                    <a:gd name="connsiteX6" fmla="*/ 8 w 100998"/>
                    <a:gd name="connsiteY6" fmla="*/ 88860 h 108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98" h="108021">
                      <a:moveTo>
                        <a:pt x="8" y="88860"/>
                      </a:moveTo>
                      <a:cubicBezTo>
                        <a:pt x="934" y="102401"/>
                        <a:pt x="37304" y="115101"/>
                        <a:pt x="50016" y="103436"/>
                      </a:cubicBezTo>
                      <a:cubicBezTo>
                        <a:pt x="62644" y="91772"/>
                        <a:pt x="107179" y="56787"/>
                        <a:pt x="100276" y="33458"/>
                      </a:cubicBezTo>
                      <a:cubicBezTo>
                        <a:pt x="93289" y="10130"/>
                        <a:pt x="40419" y="-8814"/>
                        <a:pt x="37641" y="4297"/>
                      </a:cubicBezTo>
                      <a:cubicBezTo>
                        <a:pt x="34862" y="17418"/>
                        <a:pt x="80745" y="36370"/>
                        <a:pt x="72409" y="45114"/>
                      </a:cubicBezTo>
                      <a:cubicBezTo>
                        <a:pt x="64075" y="53859"/>
                        <a:pt x="50016" y="74141"/>
                        <a:pt x="37220" y="79274"/>
                      </a:cubicBezTo>
                      <a:cubicBezTo>
                        <a:pt x="22065" y="85393"/>
                        <a:pt x="-496" y="81000"/>
                        <a:pt x="8" y="88860"/>
                      </a:cubicBezTo>
                      <a:close/>
                    </a:path>
                  </a:pathLst>
                </a:custGeom>
                <a:grpFill/>
                <a:ln w="8415" cap="flat">
                  <a:noFill/>
                  <a:prstDash val="solid"/>
                  <a:miter/>
                </a:ln>
              </p:spPr>
              <p:txBody>
                <a:bodyPr rtlCol="0" anchor="ctr"/>
                <a:lstStyle/>
                <a:p>
                  <a:endParaRPr lang="en-US"/>
                </a:p>
              </p:txBody>
            </p:sp>
            <p:sp>
              <p:nvSpPr>
                <p:cNvPr id="1802" name="Freeform 1801">
                  <a:extLst>
                    <a:ext uri="{FF2B5EF4-FFF2-40B4-BE49-F238E27FC236}">
                      <a16:creationId xmlns:a16="http://schemas.microsoft.com/office/drawing/2014/main" id="{E48B7972-B4E9-6285-8C48-2A96ACC7CD32}"/>
                    </a:ext>
                  </a:extLst>
                </p:cNvPr>
                <p:cNvSpPr/>
                <p:nvPr/>
              </p:nvSpPr>
              <p:spPr>
                <a:xfrm>
                  <a:off x="10125926" y="4381702"/>
                  <a:ext cx="123682" cy="99658"/>
                </a:xfrm>
                <a:custGeom>
                  <a:avLst/>
                  <a:gdLst>
                    <a:gd name="connsiteX0" fmla="*/ 2587 w 123682"/>
                    <a:gd name="connsiteY0" fmla="*/ 2328 h 99658"/>
                    <a:gd name="connsiteX1" fmla="*/ 12859 w 123682"/>
                    <a:gd name="connsiteY1" fmla="*/ 59143 h 99658"/>
                    <a:gd name="connsiteX2" fmla="*/ 45018 w 123682"/>
                    <a:gd name="connsiteY2" fmla="*/ 59143 h 99658"/>
                    <a:gd name="connsiteX3" fmla="*/ 86606 w 123682"/>
                    <a:gd name="connsiteY3" fmla="*/ 88186 h 99658"/>
                    <a:gd name="connsiteX4" fmla="*/ 120114 w 123682"/>
                    <a:gd name="connsiteY4" fmla="*/ 96308 h 99658"/>
                    <a:gd name="connsiteX5" fmla="*/ 109506 w 123682"/>
                    <a:gd name="connsiteY5" fmla="*/ 59572 h 99658"/>
                    <a:gd name="connsiteX6" fmla="*/ 72632 w 123682"/>
                    <a:gd name="connsiteY6" fmla="*/ 50054 h 99658"/>
                    <a:gd name="connsiteX7" fmla="*/ 36094 w 123682"/>
                    <a:gd name="connsiteY7" fmla="*/ 31371 h 99658"/>
                    <a:gd name="connsiteX8" fmla="*/ 19341 w 123682"/>
                    <a:gd name="connsiteY8" fmla="*/ 5307 h 99658"/>
                    <a:gd name="connsiteX9" fmla="*/ 2587 w 123682"/>
                    <a:gd name="connsiteY9" fmla="*/ 2328 h 99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682" h="99658">
                      <a:moveTo>
                        <a:pt x="2587" y="2328"/>
                      </a:moveTo>
                      <a:cubicBezTo>
                        <a:pt x="-4484" y="7133"/>
                        <a:pt x="4272" y="57856"/>
                        <a:pt x="12859" y="59143"/>
                      </a:cubicBezTo>
                      <a:cubicBezTo>
                        <a:pt x="21361" y="60423"/>
                        <a:pt x="37778" y="55491"/>
                        <a:pt x="45018" y="59143"/>
                      </a:cubicBezTo>
                      <a:cubicBezTo>
                        <a:pt x="56299" y="64790"/>
                        <a:pt x="61856" y="83415"/>
                        <a:pt x="86606" y="88186"/>
                      </a:cubicBezTo>
                      <a:cubicBezTo>
                        <a:pt x="89721" y="88776"/>
                        <a:pt x="109506" y="106988"/>
                        <a:pt x="120114" y="96308"/>
                      </a:cubicBezTo>
                      <a:cubicBezTo>
                        <a:pt x="130722" y="85620"/>
                        <a:pt x="114810" y="65127"/>
                        <a:pt x="109506" y="59572"/>
                      </a:cubicBezTo>
                      <a:cubicBezTo>
                        <a:pt x="104202" y="54018"/>
                        <a:pt x="86606" y="75521"/>
                        <a:pt x="72632" y="50054"/>
                      </a:cubicBezTo>
                      <a:cubicBezTo>
                        <a:pt x="68674" y="42732"/>
                        <a:pt x="42577" y="32650"/>
                        <a:pt x="36094" y="31371"/>
                      </a:cubicBezTo>
                      <a:cubicBezTo>
                        <a:pt x="29528" y="30100"/>
                        <a:pt x="20941" y="11291"/>
                        <a:pt x="19341" y="5307"/>
                      </a:cubicBezTo>
                      <a:cubicBezTo>
                        <a:pt x="17742" y="-660"/>
                        <a:pt x="8313" y="-1510"/>
                        <a:pt x="2587" y="2328"/>
                      </a:cubicBezTo>
                      <a:close/>
                    </a:path>
                  </a:pathLst>
                </a:custGeom>
                <a:grpFill/>
                <a:ln w="8415" cap="flat">
                  <a:noFill/>
                  <a:prstDash val="solid"/>
                  <a:miter/>
                </a:ln>
              </p:spPr>
              <p:txBody>
                <a:bodyPr rtlCol="0" anchor="ctr"/>
                <a:lstStyle/>
                <a:p>
                  <a:endParaRPr lang="en-US"/>
                </a:p>
              </p:txBody>
            </p:sp>
            <p:sp>
              <p:nvSpPr>
                <p:cNvPr id="1803" name="Freeform 1802">
                  <a:extLst>
                    <a:ext uri="{FF2B5EF4-FFF2-40B4-BE49-F238E27FC236}">
                      <a16:creationId xmlns:a16="http://schemas.microsoft.com/office/drawing/2014/main" id="{E32EDDCB-3EEB-2EC1-EBD7-9C8538D1D05B}"/>
                    </a:ext>
                  </a:extLst>
                </p:cNvPr>
                <p:cNvSpPr/>
                <p:nvPr/>
              </p:nvSpPr>
              <p:spPr>
                <a:xfrm>
                  <a:off x="10224099" y="4459641"/>
                  <a:ext cx="65809" cy="80233"/>
                </a:xfrm>
                <a:custGeom>
                  <a:avLst/>
                  <a:gdLst>
                    <a:gd name="connsiteX0" fmla="*/ 726 w 65809"/>
                    <a:gd name="connsiteY0" fmla="*/ 31599 h 80233"/>
                    <a:gd name="connsiteX1" fmla="*/ 25476 w 65809"/>
                    <a:gd name="connsiteY1" fmla="*/ 58092 h 80233"/>
                    <a:gd name="connsiteX2" fmla="*/ 56962 w 65809"/>
                    <a:gd name="connsiteY2" fmla="*/ 78593 h 80233"/>
                    <a:gd name="connsiteX3" fmla="*/ 60246 w 65809"/>
                    <a:gd name="connsiteY3" fmla="*/ 51687 h 80233"/>
                    <a:gd name="connsiteX4" fmla="*/ 50480 w 65809"/>
                    <a:gd name="connsiteY4" fmla="*/ 12815 h 80233"/>
                    <a:gd name="connsiteX5" fmla="*/ 40715 w 65809"/>
                    <a:gd name="connsiteY5" fmla="*/ 6 h 80233"/>
                    <a:gd name="connsiteX6" fmla="*/ 29265 w 65809"/>
                    <a:gd name="connsiteY6" fmla="*/ 28620 h 80233"/>
                    <a:gd name="connsiteX7" fmla="*/ 726 w 65809"/>
                    <a:gd name="connsiteY7" fmla="*/ 31599 h 80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809" h="80233">
                      <a:moveTo>
                        <a:pt x="726" y="31599"/>
                      </a:moveTo>
                      <a:cubicBezTo>
                        <a:pt x="-4242" y="39644"/>
                        <a:pt x="17647" y="53825"/>
                        <a:pt x="25476" y="58092"/>
                      </a:cubicBezTo>
                      <a:cubicBezTo>
                        <a:pt x="33390" y="62359"/>
                        <a:pt x="43577" y="86698"/>
                        <a:pt x="56962" y="78593"/>
                      </a:cubicBezTo>
                      <a:cubicBezTo>
                        <a:pt x="70433" y="70480"/>
                        <a:pt x="65971" y="62788"/>
                        <a:pt x="60246" y="51687"/>
                      </a:cubicBezTo>
                      <a:cubicBezTo>
                        <a:pt x="54521" y="40578"/>
                        <a:pt x="50480" y="23065"/>
                        <a:pt x="50480" y="12815"/>
                      </a:cubicBezTo>
                      <a:cubicBezTo>
                        <a:pt x="50480" y="2555"/>
                        <a:pt x="45597" y="426"/>
                        <a:pt x="40715" y="6"/>
                      </a:cubicBezTo>
                      <a:cubicBezTo>
                        <a:pt x="35747" y="-432"/>
                        <a:pt x="33053" y="24698"/>
                        <a:pt x="29265" y="28620"/>
                      </a:cubicBezTo>
                      <a:cubicBezTo>
                        <a:pt x="18236" y="40116"/>
                        <a:pt x="4345" y="25624"/>
                        <a:pt x="726" y="31599"/>
                      </a:cubicBezTo>
                      <a:close/>
                    </a:path>
                  </a:pathLst>
                </a:custGeom>
                <a:grpFill/>
                <a:ln w="8415" cap="flat">
                  <a:noFill/>
                  <a:prstDash val="solid"/>
                  <a:miter/>
                </a:ln>
              </p:spPr>
              <p:txBody>
                <a:bodyPr rtlCol="0" anchor="ctr"/>
                <a:lstStyle/>
                <a:p>
                  <a:endParaRPr lang="en-US"/>
                </a:p>
              </p:txBody>
            </p:sp>
          </p:grpSp>
        </p:grpSp>
        <p:grpSp>
          <p:nvGrpSpPr>
            <p:cNvPr id="971" name="Group 970">
              <a:extLst>
                <a:ext uri="{FF2B5EF4-FFF2-40B4-BE49-F238E27FC236}">
                  <a16:creationId xmlns:a16="http://schemas.microsoft.com/office/drawing/2014/main" id="{3588392D-BC5B-5896-1D0A-29D39F2F5217}"/>
                </a:ext>
              </a:extLst>
            </p:cNvPr>
            <p:cNvGrpSpPr/>
            <p:nvPr/>
          </p:nvGrpSpPr>
          <p:grpSpPr>
            <a:xfrm>
              <a:off x="8417513" y="4947204"/>
              <a:ext cx="1789663" cy="1233055"/>
              <a:chOff x="8555928" y="4540082"/>
              <a:chExt cx="1850529" cy="1274991"/>
            </a:xfrm>
          </p:grpSpPr>
          <p:sp>
            <p:nvSpPr>
              <p:cNvPr id="1785" name="Freeform 1784">
                <a:extLst>
                  <a:ext uri="{FF2B5EF4-FFF2-40B4-BE49-F238E27FC236}">
                    <a16:creationId xmlns:a16="http://schemas.microsoft.com/office/drawing/2014/main" id="{08FD6008-C00A-DB50-3702-189668740044}"/>
                  </a:ext>
                </a:extLst>
              </p:cNvPr>
              <p:cNvSpPr/>
              <p:nvPr/>
            </p:nvSpPr>
            <p:spPr>
              <a:xfrm>
                <a:off x="10295159" y="5535949"/>
                <a:ext cx="111298" cy="147139"/>
              </a:xfrm>
              <a:custGeom>
                <a:avLst/>
                <a:gdLst>
                  <a:gd name="connsiteX0" fmla="*/ 1059 w 111298"/>
                  <a:gd name="connsiteY0" fmla="*/ 144236 h 147139"/>
                  <a:gd name="connsiteX1" fmla="*/ 36417 w 111298"/>
                  <a:gd name="connsiteY1" fmla="*/ 126790 h 147139"/>
                  <a:gd name="connsiteX2" fmla="*/ 81710 w 111298"/>
                  <a:gd name="connsiteY2" fmla="*/ 87361 h 147139"/>
                  <a:gd name="connsiteX3" fmla="*/ 110756 w 111298"/>
                  <a:gd name="connsiteY3" fmla="*/ 61870 h 147139"/>
                  <a:gd name="connsiteX4" fmla="*/ 75817 w 111298"/>
                  <a:gd name="connsiteY4" fmla="*/ 32187 h 147139"/>
                  <a:gd name="connsiteX5" fmla="*/ 62852 w 111298"/>
                  <a:gd name="connsiteY5" fmla="*/ 3909 h 147139"/>
                  <a:gd name="connsiteX6" fmla="*/ 56285 w 111298"/>
                  <a:gd name="connsiteY6" fmla="*/ 48960 h 147139"/>
                  <a:gd name="connsiteX7" fmla="*/ 21853 w 111298"/>
                  <a:gd name="connsiteY7" fmla="*/ 85585 h 147139"/>
                  <a:gd name="connsiteX8" fmla="*/ 15876 w 111298"/>
                  <a:gd name="connsiteY8" fmla="*/ 102367 h 147139"/>
                  <a:gd name="connsiteX9" fmla="*/ 1059 w 111298"/>
                  <a:gd name="connsiteY9" fmla="*/ 144236 h 14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298" h="147139">
                    <a:moveTo>
                      <a:pt x="1059" y="144236"/>
                    </a:moveTo>
                    <a:cubicBezTo>
                      <a:pt x="6783" y="154284"/>
                      <a:pt x="25305" y="135736"/>
                      <a:pt x="36417" y="126790"/>
                    </a:cubicBezTo>
                    <a:cubicBezTo>
                      <a:pt x="47531" y="117827"/>
                      <a:pt x="70598" y="90063"/>
                      <a:pt x="81710" y="87361"/>
                    </a:cubicBezTo>
                    <a:cubicBezTo>
                      <a:pt x="92824" y="84668"/>
                      <a:pt x="115049" y="75310"/>
                      <a:pt x="110756" y="61870"/>
                    </a:cubicBezTo>
                    <a:cubicBezTo>
                      <a:pt x="106462" y="48438"/>
                      <a:pt x="81206" y="64302"/>
                      <a:pt x="75817" y="32187"/>
                    </a:cubicBezTo>
                    <a:cubicBezTo>
                      <a:pt x="73797" y="20379"/>
                      <a:pt x="67399" y="-10919"/>
                      <a:pt x="62852" y="3909"/>
                    </a:cubicBezTo>
                    <a:cubicBezTo>
                      <a:pt x="58980" y="16735"/>
                      <a:pt x="63105" y="39096"/>
                      <a:pt x="56285" y="48960"/>
                    </a:cubicBezTo>
                    <a:cubicBezTo>
                      <a:pt x="49467" y="58823"/>
                      <a:pt x="22695" y="78415"/>
                      <a:pt x="21853" y="85585"/>
                    </a:cubicBezTo>
                    <a:cubicBezTo>
                      <a:pt x="21011" y="92756"/>
                      <a:pt x="19328" y="95861"/>
                      <a:pt x="15876" y="102367"/>
                    </a:cubicBezTo>
                    <a:cubicBezTo>
                      <a:pt x="12424" y="108864"/>
                      <a:pt x="-4329" y="134785"/>
                      <a:pt x="1059" y="144236"/>
                    </a:cubicBezTo>
                    <a:close/>
                  </a:path>
                </a:pathLst>
              </a:custGeom>
              <a:solidFill>
                <a:srgbClr val="BBD642"/>
              </a:solidFill>
              <a:ln w="8415" cap="flat">
                <a:noFill/>
                <a:prstDash val="solid"/>
                <a:miter/>
              </a:ln>
            </p:spPr>
            <p:txBody>
              <a:bodyPr rtlCol="0" anchor="ctr"/>
              <a:lstStyle/>
              <a:p>
                <a:endParaRPr lang="en-US"/>
              </a:p>
            </p:txBody>
          </p:sp>
          <p:grpSp>
            <p:nvGrpSpPr>
              <p:cNvPr id="1786" name="Group 1785">
                <a:extLst>
                  <a:ext uri="{FF2B5EF4-FFF2-40B4-BE49-F238E27FC236}">
                    <a16:creationId xmlns:a16="http://schemas.microsoft.com/office/drawing/2014/main" id="{E608350C-4DEF-41AC-0AC8-867FF7E7EF05}"/>
                  </a:ext>
                </a:extLst>
              </p:cNvPr>
              <p:cNvGrpSpPr/>
              <p:nvPr/>
            </p:nvGrpSpPr>
            <p:grpSpPr>
              <a:xfrm>
                <a:off x="8555928" y="4540082"/>
                <a:ext cx="1812365" cy="1274991"/>
                <a:chOff x="8555928" y="4540082"/>
                <a:chExt cx="1812365" cy="1274991"/>
              </a:xfrm>
            </p:grpSpPr>
            <p:sp>
              <p:nvSpPr>
                <p:cNvPr id="1787" name="Freeform 1786">
                  <a:extLst>
                    <a:ext uri="{FF2B5EF4-FFF2-40B4-BE49-F238E27FC236}">
                      <a16:creationId xmlns:a16="http://schemas.microsoft.com/office/drawing/2014/main" id="{09338613-2A04-96E4-1E49-DAA2BD1C3C5C}"/>
                    </a:ext>
                  </a:extLst>
                </p:cNvPr>
                <p:cNvSpPr/>
                <p:nvPr/>
              </p:nvSpPr>
              <p:spPr>
                <a:xfrm>
                  <a:off x="8555928" y="4540082"/>
                  <a:ext cx="1300414" cy="991665"/>
                </a:xfrm>
                <a:custGeom>
                  <a:avLst/>
                  <a:gdLst>
                    <a:gd name="connsiteX0" fmla="*/ 4172 w 1300414"/>
                    <a:gd name="connsiteY0" fmla="*/ 855184 h 991665"/>
                    <a:gd name="connsiteX1" fmla="*/ 195362 w 1300414"/>
                    <a:gd name="connsiteY1" fmla="*/ 814181 h 991665"/>
                    <a:gd name="connsiteX2" fmla="*/ 348836 w 1300414"/>
                    <a:gd name="connsiteY2" fmla="*/ 742099 h 991665"/>
                    <a:gd name="connsiteX3" fmla="*/ 453482 w 1300414"/>
                    <a:gd name="connsiteY3" fmla="*/ 741552 h 991665"/>
                    <a:gd name="connsiteX4" fmla="*/ 527482 w 1300414"/>
                    <a:gd name="connsiteY4" fmla="*/ 738001 h 991665"/>
                    <a:gd name="connsiteX5" fmla="*/ 594916 w 1300414"/>
                    <a:gd name="connsiteY5" fmla="*/ 806001 h 991665"/>
                    <a:gd name="connsiteX6" fmla="*/ 735088 w 1300414"/>
                    <a:gd name="connsiteY6" fmla="*/ 878504 h 991665"/>
                    <a:gd name="connsiteX7" fmla="*/ 722713 w 1300414"/>
                    <a:gd name="connsiteY7" fmla="*/ 961072 h 991665"/>
                    <a:gd name="connsiteX8" fmla="*/ 864569 w 1300414"/>
                    <a:gd name="connsiteY8" fmla="*/ 991664 h 991665"/>
                    <a:gd name="connsiteX9" fmla="*/ 972918 w 1300414"/>
                    <a:gd name="connsiteY9" fmla="*/ 951141 h 991665"/>
                    <a:gd name="connsiteX10" fmla="*/ 1129255 w 1300414"/>
                    <a:gd name="connsiteY10" fmla="*/ 838503 h 991665"/>
                    <a:gd name="connsiteX11" fmla="*/ 1158720 w 1300414"/>
                    <a:gd name="connsiteY11" fmla="*/ 783186 h 991665"/>
                    <a:gd name="connsiteX12" fmla="*/ 1287358 w 1300414"/>
                    <a:gd name="connsiteY12" fmla="*/ 656493 h 991665"/>
                    <a:gd name="connsiteX13" fmla="*/ 1260334 w 1300414"/>
                    <a:gd name="connsiteY13" fmla="*/ 433573 h 991665"/>
                    <a:gd name="connsiteX14" fmla="*/ 1105009 w 1300414"/>
                    <a:gd name="connsiteY14" fmla="*/ 281279 h 991665"/>
                    <a:gd name="connsiteX15" fmla="*/ 1104503 w 1300414"/>
                    <a:gd name="connsiteY15" fmla="*/ 128935 h 991665"/>
                    <a:gd name="connsiteX16" fmla="*/ 1031008 w 1300414"/>
                    <a:gd name="connsiteY16" fmla="*/ 51602 h 991665"/>
                    <a:gd name="connsiteX17" fmla="*/ 986304 w 1300414"/>
                    <a:gd name="connsiteY17" fmla="*/ 139446 h 991665"/>
                    <a:gd name="connsiteX18" fmla="*/ 880985 w 1300414"/>
                    <a:gd name="connsiteY18" fmla="*/ 169769 h 991665"/>
                    <a:gd name="connsiteX19" fmla="*/ 807911 w 1300414"/>
                    <a:gd name="connsiteY19" fmla="*/ 45155 h 991665"/>
                    <a:gd name="connsiteX20" fmla="*/ 727343 w 1300414"/>
                    <a:gd name="connsiteY20" fmla="*/ 4 h 991665"/>
                    <a:gd name="connsiteX21" fmla="*/ 606955 w 1300414"/>
                    <a:gd name="connsiteY21" fmla="*/ 89439 h 991665"/>
                    <a:gd name="connsiteX22" fmla="*/ 469056 w 1300414"/>
                    <a:gd name="connsiteY22" fmla="*/ 116816 h 991665"/>
                    <a:gd name="connsiteX23" fmla="*/ 381501 w 1300414"/>
                    <a:gd name="connsiteY23" fmla="*/ 221838 h 991665"/>
                    <a:gd name="connsiteX24" fmla="*/ 324506 w 1300414"/>
                    <a:gd name="connsiteY24" fmla="*/ 239343 h 991665"/>
                    <a:gd name="connsiteX25" fmla="*/ 252357 w 1300414"/>
                    <a:gd name="connsiteY25" fmla="*/ 326868 h 991665"/>
                    <a:gd name="connsiteX26" fmla="*/ 55358 w 1300414"/>
                    <a:gd name="connsiteY26" fmla="*/ 388127 h 991665"/>
                    <a:gd name="connsiteX27" fmla="*/ 13770 w 1300414"/>
                    <a:gd name="connsiteY27" fmla="*/ 482225 h 991665"/>
                    <a:gd name="connsiteX28" fmla="*/ 27745 w 1300414"/>
                    <a:gd name="connsiteY28" fmla="*/ 639114 h 991665"/>
                    <a:gd name="connsiteX29" fmla="*/ 30944 w 1300414"/>
                    <a:gd name="connsiteY29" fmla="*/ 771580 h 991665"/>
                    <a:gd name="connsiteX30" fmla="*/ 4172 w 1300414"/>
                    <a:gd name="connsiteY30" fmla="*/ 855184 h 99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00414" h="991665">
                      <a:moveTo>
                        <a:pt x="4172" y="855184"/>
                      </a:moveTo>
                      <a:cubicBezTo>
                        <a:pt x="34227" y="879892"/>
                        <a:pt x="141314" y="802332"/>
                        <a:pt x="195362" y="814181"/>
                      </a:cubicBezTo>
                      <a:cubicBezTo>
                        <a:pt x="238466" y="823641"/>
                        <a:pt x="294451" y="765647"/>
                        <a:pt x="348836" y="742099"/>
                      </a:cubicBezTo>
                      <a:cubicBezTo>
                        <a:pt x="386131" y="725916"/>
                        <a:pt x="413324" y="742764"/>
                        <a:pt x="453482" y="741552"/>
                      </a:cubicBezTo>
                      <a:cubicBezTo>
                        <a:pt x="475959" y="740879"/>
                        <a:pt x="505425" y="731134"/>
                        <a:pt x="527482" y="738001"/>
                      </a:cubicBezTo>
                      <a:cubicBezTo>
                        <a:pt x="562841" y="749059"/>
                        <a:pt x="562504" y="791324"/>
                        <a:pt x="594916" y="806001"/>
                      </a:cubicBezTo>
                      <a:cubicBezTo>
                        <a:pt x="626234" y="820215"/>
                        <a:pt x="720187" y="836298"/>
                        <a:pt x="735088" y="878504"/>
                      </a:cubicBezTo>
                      <a:cubicBezTo>
                        <a:pt x="743087" y="901336"/>
                        <a:pt x="694595" y="949534"/>
                        <a:pt x="722713" y="961072"/>
                      </a:cubicBezTo>
                      <a:cubicBezTo>
                        <a:pt x="744686" y="970086"/>
                        <a:pt x="848826" y="991874"/>
                        <a:pt x="864569" y="991664"/>
                      </a:cubicBezTo>
                      <a:cubicBezTo>
                        <a:pt x="901696" y="991184"/>
                        <a:pt x="921648" y="933182"/>
                        <a:pt x="972918" y="951141"/>
                      </a:cubicBezTo>
                      <a:cubicBezTo>
                        <a:pt x="1014591" y="965726"/>
                        <a:pt x="1142050" y="882569"/>
                        <a:pt x="1129255" y="838503"/>
                      </a:cubicBezTo>
                      <a:cubicBezTo>
                        <a:pt x="1125803" y="826595"/>
                        <a:pt x="1132959" y="787250"/>
                        <a:pt x="1158720" y="783186"/>
                      </a:cubicBezTo>
                      <a:cubicBezTo>
                        <a:pt x="1211169" y="774921"/>
                        <a:pt x="1272794" y="699851"/>
                        <a:pt x="1287358" y="656493"/>
                      </a:cubicBezTo>
                      <a:cubicBezTo>
                        <a:pt x="1311436" y="585219"/>
                        <a:pt x="1302091" y="497626"/>
                        <a:pt x="1260334" y="433573"/>
                      </a:cubicBezTo>
                      <a:cubicBezTo>
                        <a:pt x="1220514" y="372541"/>
                        <a:pt x="1142977" y="343422"/>
                        <a:pt x="1105009" y="281279"/>
                      </a:cubicBezTo>
                      <a:cubicBezTo>
                        <a:pt x="1081015" y="242145"/>
                        <a:pt x="1127823" y="170754"/>
                        <a:pt x="1104503" y="128935"/>
                      </a:cubicBezTo>
                      <a:cubicBezTo>
                        <a:pt x="1091033" y="104857"/>
                        <a:pt x="1053654" y="53209"/>
                        <a:pt x="1031008" y="51602"/>
                      </a:cubicBezTo>
                      <a:cubicBezTo>
                        <a:pt x="983357" y="48210"/>
                        <a:pt x="992366" y="100582"/>
                        <a:pt x="986304" y="139446"/>
                      </a:cubicBezTo>
                      <a:cubicBezTo>
                        <a:pt x="975528" y="208440"/>
                        <a:pt x="927709" y="199553"/>
                        <a:pt x="880985" y="169769"/>
                      </a:cubicBezTo>
                      <a:cubicBezTo>
                        <a:pt x="779960" y="105312"/>
                        <a:pt x="839144" y="90660"/>
                        <a:pt x="807911" y="45155"/>
                      </a:cubicBezTo>
                      <a:cubicBezTo>
                        <a:pt x="797809" y="30394"/>
                        <a:pt x="756808" y="-392"/>
                        <a:pt x="727343" y="4"/>
                      </a:cubicBezTo>
                      <a:cubicBezTo>
                        <a:pt x="681292" y="610"/>
                        <a:pt x="620256" y="43598"/>
                        <a:pt x="606955" y="89439"/>
                      </a:cubicBezTo>
                      <a:cubicBezTo>
                        <a:pt x="599799" y="113913"/>
                        <a:pt x="501805" y="92057"/>
                        <a:pt x="469056" y="116816"/>
                      </a:cubicBezTo>
                      <a:cubicBezTo>
                        <a:pt x="434624" y="142779"/>
                        <a:pt x="425615" y="205015"/>
                        <a:pt x="381501" y="221838"/>
                      </a:cubicBezTo>
                      <a:cubicBezTo>
                        <a:pt x="366599" y="227493"/>
                        <a:pt x="338650" y="228385"/>
                        <a:pt x="324506" y="239343"/>
                      </a:cubicBezTo>
                      <a:cubicBezTo>
                        <a:pt x="290579" y="265685"/>
                        <a:pt x="296050" y="303775"/>
                        <a:pt x="252357" y="326868"/>
                      </a:cubicBezTo>
                      <a:cubicBezTo>
                        <a:pt x="192752" y="358293"/>
                        <a:pt x="113448" y="355044"/>
                        <a:pt x="55358" y="388127"/>
                      </a:cubicBezTo>
                      <a:cubicBezTo>
                        <a:pt x="25303" y="405220"/>
                        <a:pt x="18148" y="450657"/>
                        <a:pt x="13770" y="482225"/>
                      </a:cubicBezTo>
                      <a:cubicBezTo>
                        <a:pt x="5940" y="538688"/>
                        <a:pt x="13938" y="583393"/>
                        <a:pt x="27745" y="639114"/>
                      </a:cubicBezTo>
                      <a:cubicBezTo>
                        <a:pt x="36248" y="673586"/>
                        <a:pt x="39447" y="722086"/>
                        <a:pt x="30944" y="771580"/>
                      </a:cubicBezTo>
                      <a:cubicBezTo>
                        <a:pt x="27408" y="792443"/>
                        <a:pt x="-12833" y="841230"/>
                        <a:pt x="4172" y="855184"/>
                      </a:cubicBezTo>
                      <a:close/>
                    </a:path>
                  </a:pathLst>
                </a:custGeom>
                <a:solidFill>
                  <a:srgbClr val="BBD642"/>
                </a:solidFill>
                <a:ln w="8415" cap="flat">
                  <a:noFill/>
                  <a:prstDash val="solid"/>
                  <a:miter/>
                </a:ln>
              </p:spPr>
              <p:txBody>
                <a:bodyPr rtlCol="0" anchor="ctr"/>
                <a:lstStyle/>
                <a:p>
                  <a:endParaRPr lang="en-US"/>
                </a:p>
              </p:txBody>
            </p:sp>
            <p:sp>
              <p:nvSpPr>
                <p:cNvPr id="1788" name="Freeform 1787">
                  <a:extLst>
                    <a:ext uri="{FF2B5EF4-FFF2-40B4-BE49-F238E27FC236}">
                      <a16:creationId xmlns:a16="http://schemas.microsoft.com/office/drawing/2014/main" id="{43C9AC00-3224-63A6-FDF1-8D4C0F32748F}"/>
                    </a:ext>
                  </a:extLst>
                </p:cNvPr>
                <p:cNvSpPr/>
                <p:nvPr/>
              </p:nvSpPr>
              <p:spPr>
                <a:xfrm>
                  <a:off x="9470671" y="5658336"/>
                  <a:ext cx="91932" cy="76291"/>
                </a:xfrm>
                <a:custGeom>
                  <a:avLst/>
                  <a:gdLst>
                    <a:gd name="connsiteX0" fmla="*/ 22817 w 91932"/>
                    <a:gd name="connsiteY0" fmla="*/ 666 h 76291"/>
                    <a:gd name="connsiteX1" fmla="*/ 13051 w 91932"/>
                    <a:gd name="connsiteY1" fmla="*/ 33059 h 76291"/>
                    <a:gd name="connsiteX2" fmla="*/ 3285 w 91932"/>
                    <a:gd name="connsiteY2" fmla="*/ 75668 h 76291"/>
                    <a:gd name="connsiteX3" fmla="*/ 91177 w 91932"/>
                    <a:gd name="connsiteY3" fmla="*/ 14308 h 76291"/>
                    <a:gd name="connsiteX4" fmla="*/ 45968 w 91932"/>
                    <a:gd name="connsiteY4" fmla="*/ 7491 h 76291"/>
                    <a:gd name="connsiteX5" fmla="*/ 22817 w 91932"/>
                    <a:gd name="connsiteY5" fmla="*/ 666 h 76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32" h="76291">
                      <a:moveTo>
                        <a:pt x="22817" y="666"/>
                      </a:moveTo>
                      <a:cubicBezTo>
                        <a:pt x="15492" y="4907"/>
                        <a:pt x="17933" y="22825"/>
                        <a:pt x="13051" y="33059"/>
                      </a:cubicBezTo>
                      <a:cubicBezTo>
                        <a:pt x="8168" y="43284"/>
                        <a:pt x="-6480" y="68852"/>
                        <a:pt x="3285" y="75668"/>
                      </a:cubicBezTo>
                      <a:cubicBezTo>
                        <a:pt x="13051" y="82493"/>
                        <a:pt x="100942" y="31350"/>
                        <a:pt x="91177" y="14308"/>
                      </a:cubicBezTo>
                      <a:cubicBezTo>
                        <a:pt x="81411" y="-2743"/>
                        <a:pt x="52787" y="9191"/>
                        <a:pt x="45968" y="7491"/>
                      </a:cubicBezTo>
                      <a:cubicBezTo>
                        <a:pt x="39064" y="5783"/>
                        <a:pt x="28036" y="-2355"/>
                        <a:pt x="22817" y="666"/>
                      </a:cubicBezTo>
                      <a:close/>
                    </a:path>
                  </a:pathLst>
                </a:custGeom>
                <a:solidFill>
                  <a:srgbClr val="BBD642"/>
                </a:solidFill>
                <a:ln w="8415" cap="flat">
                  <a:noFill/>
                  <a:prstDash val="solid"/>
                  <a:miter/>
                </a:ln>
              </p:spPr>
              <p:txBody>
                <a:bodyPr rtlCol="0" anchor="ctr"/>
                <a:lstStyle/>
                <a:p>
                  <a:endParaRPr lang="en-US"/>
                </a:p>
              </p:txBody>
            </p:sp>
            <p:sp>
              <p:nvSpPr>
                <p:cNvPr id="1789" name="Freeform 1788">
                  <a:extLst>
                    <a:ext uri="{FF2B5EF4-FFF2-40B4-BE49-F238E27FC236}">
                      <a16:creationId xmlns:a16="http://schemas.microsoft.com/office/drawing/2014/main" id="{6BA30444-9EA0-0168-5447-3EAA39FE52E8}"/>
                    </a:ext>
                  </a:extLst>
                </p:cNvPr>
                <p:cNvSpPr/>
                <p:nvPr/>
              </p:nvSpPr>
              <p:spPr>
                <a:xfrm>
                  <a:off x="10034910" y="5675720"/>
                  <a:ext cx="220512" cy="139353"/>
                </a:xfrm>
                <a:custGeom>
                  <a:avLst/>
                  <a:gdLst>
                    <a:gd name="connsiteX0" fmla="*/ 2513 w 220512"/>
                    <a:gd name="connsiteY0" fmla="*/ 136872 h 139353"/>
                    <a:gd name="connsiteX1" fmla="*/ 74157 w 220512"/>
                    <a:gd name="connsiteY1" fmla="*/ 113888 h 139353"/>
                    <a:gd name="connsiteX2" fmla="*/ 139823 w 220512"/>
                    <a:gd name="connsiteY2" fmla="*/ 72314 h 139353"/>
                    <a:gd name="connsiteX3" fmla="*/ 166679 w 220512"/>
                    <a:gd name="connsiteY3" fmla="*/ 65943 h 139353"/>
                    <a:gd name="connsiteX4" fmla="*/ 191178 w 220512"/>
                    <a:gd name="connsiteY4" fmla="*/ 43313 h 139353"/>
                    <a:gd name="connsiteX5" fmla="*/ 214413 w 220512"/>
                    <a:gd name="connsiteY5" fmla="*/ 3127 h 139353"/>
                    <a:gd name="connsiteX6" fmla="*/ 154471 w 220512"/>
                    <a:gd name="connsiteY6" fmla="*/ 40847 h 139353"/>
                    <a:gd name="connsiteX7" fmla="*/ 18677 w 220512"/>
                    <a:gd name="connsiteY7" fmla="*/ 106895 h 139353"/>
                    <a:gd name="connsiteX8" fmla="*/ 2513 w 220512"/>
                    <a:gd name="connsiteY8" fmla="*/ 136872 h 139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512" h="139353">
                      <a:moveTo>
                        <a:pt x="2513" y="136872"/>
                      </a:moveTo>
                      <a:cubicBezTo>
                        <a:pt x="14384" y="143066"/>
                        <a:pt x="52857" y="138471"/>
                        <a:pt x="74157" y="113888"/>
                      </a:cubicBezTo>
                      <a:cubicBezTo>
                        <a:pt x="95457" y="89314"/>
                        <a:pt x="130478" y="73299"/>
                        <a:pt x="139823" y="72314"/>
                      </a:cubicBezTo>
                      <a:cubicBezTo>
                        <a:pt x="149252" y="71321"/>
                        <a:pt x="158176" y="74460"/>
                        <a:pt x="166679" y="65943"/>
                      </a:cubicBezTo>
                      <a:cubicBezTo>
                        <a:pt x="175098" y="57418"/>
                        <a:pt x="181832" y="45274"/>
                        <a:pt x="191178" y="43313"/>
                      </a:cubicBezTo>
                      <a:cubicBezTo>
                        <a:pt x="200607" y="41361"/>
                        <a:pt x="234113" y="17872"/>
                        <a:pt x="214413" y="3127"/>
                      </a:cubicBezTo>
                      <a:cubicBezTo>
                        <a:pt x="194629" y="-11618"/>
                        <a:pt x="171393" y="29974"/>
                        <a:pt x="154471" y="40847"/>
                      </a:cubicBezTo>
                      <a:cubicBezTo>
                        <a:pt x="140665" y="49785"/>
                        <a:pt x="43597" y="90164"/>
                        <a:pt x="18677" y="106895"/>
                      </a:cubicBezTo>
                      <a:cubicBezTo>
                        <a:pt x="4871" y="116161"/>
                        <a:pt x="-4811" y="133051"/>
                        <a:pt x="2513" y="136872"/>
                      </a:cubicBezTo>
                      <a:close/>
                    </a:path>
                  </a:pathLst>
                </a:custGeom>
                <a:solidFill>
                  <a:srgbClr val="BBD642"/>
                </a:solidFill>
                <a:ln w="8415" cap="flat">
                  <a:noFill/>
                  <a:prstDash val="solid"/>
                  <a:miter/>
                </a:ln>
              </p:spPr>
              <p:txBody>
                <a:bodyPr rtlCol="0" anchor="ctr"/>
                <a:lstStyle/>
                <a:p>
                  <a:endParaRPr lang="en-US"/>
                </a:p>
              </p:txBody>
            </p:sp>
            <p:grpSp>
              <p:nvGrpSpPr>
                <p:cNvPr id="1790" name="Graphic 8195">
                  <a:extLst>
                    <a:ext uri="{FF2B5EF4-FFF2-40B4-BE49-F238E27FC236}">
                      <a16:creationId xmlns:a16="http://schemas.microsoft.com/office/drawing/2014/main" id="{0DB27E73-2A27-9E24-3BB8-3FB766B8174E}"/>
                    </a:ext>
                  </a:extLst>
                </p:cNvPr>
                <p:cNvGrpSpPr/>
                <p:nvPr/>
              </p:nvGrpSpPr>
              <p:grpSpPr>
                <a:xfrm>
                  <a:off x="10332784" y="5589231"/>
                  <a:ext cx="35509" cy="52719"/>
                  <a:chOff x="10332784" y="5589231"/>
                  <a:chExt cx="35509" cy="52719"/>
                </a:xfrm>
                <a:solidFill>
                  <a:srgbClr val="DBA232"/>
                </a:solidFill>
              </p:grpSpPr>
              <p:sp>
                <p:nvSpPr>
                  <p:cNvPr id="1791" name="Freeform 1790">
                    <a:extLst>
                      <a:ext uri="{FF2B5EF4-FFF2-40B4-BE49-F238E27FC236}">
                        <a16:creationId xmlns:a16="http://schemas.microsoft.com/office/drawing/2014/main" id="{089C360D-DA19-249C-F9E2-F46F1D54727E}"/>
                      </a:ext>
                    </a:extLst>
                  </p:cNvPr>
                  <p:cNvSpPr/>
                  <p:nvPr/>
                </p:nvSpPr>
                <p:spPr>
                  <a:xfrm>
                    <a:off x="10352600" y="5589231"/>
                    <a:ext cx="8123" cy="8104"/>
                  </a:xfrm>
                  <a:custGeom>
                    <a:avLst/>
                    <a:gdLst>
                      <a:gd name="connsiteX0" fmla="*/ 5241 w 8123"/>
                      <a:gd name="connsiteY0" fmla="*/ 7914 h 8104"/>
                      <a:gd name="connsiteX1" fmla="*/ 189 w 8123"/>
                      <a:gd name="connsiteY1" fmla="*/ 5288 h 8104"/>
                      <a:gd name="connsiteX2" fmla="*/ 2800 w 8123"/>
                      <a:gd name="connsiteY2" fmla="*/ 196 h 8104"/>
                      <a:gd name="connsiteX3" fmla="*/ 7935 w 8123"/>
                      <a:gd name="connsiteY3" fmla="*/ 2822 h 8104"/>
                      <a:gd name="connsiteX4" fmla="*/ 5241 w 8123"/>
                      <a:gd name="connsiteY4" fmla="*/ 7914 h 8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3" h="8104">
                        <a:moveTo>
                          <a:pt x="5241" y="7914"/>
                        </a:moveTo>
                        <a:cubicBezTo>
                          <a:pt x="3136" y="8587"/>
                          <a:pt x="864" y="7418"/>
                          <a:pt x="189" y="5288"/>
                        </a:cubicBezTo>
                        <a:cubicBezTo>
                          <a:pt x="-484" y="3151"/>
                          <a:pt x="695" y="878"/>
                          <a:pt x="2800" y="196"/>
                        </a:cubicBezTo>
                        <a:cubicBezTo>
                          <a:pt x="4989" y="-493"/>
                          <a:pt x="7261" y="693"/>
                          <a:pt x="7935" y="2822"/>
                        </a:cubicBezTo>
                        <a:cubicBezTo>
                          <a:pt x="8608" y="4951"/>
                          <a:pt x="7429" y="7232"/>
                          <a:pt x="5241" y="7914"/>
                        </a:cubicBezTo>
                        <a:close/>
                      </a:path>
                    </a:pathLst>
                  </a:custGeom>
                  <a:solidFill>
                    <a:srgbClr val="A7C233"/>
                  </a:solidFill>
                  <a:ln w="8415" cap="flat">
                    <a:noFill/>
                    <a:prstDash val="solid"/>
                    <a:miter/>
                  </a:ln>
                </p:spPr>
                <p:txBody>
                  <a:bodyPr rtlCol="0" anchor="ctr"/>
                  <a:lstStyle/>
                  <a:p>
                    <a:endParaRPr lang="en-US"/>
                  </a:p>
                </p:txBody>
              </p:sp>
              <p:sp>
                <p:nvSpPr>
                  <p:cNvPr id="1792" name="Freeform 1791">
                    <a:extLst>
                      <a:ext uri="{FF2B5EF4-FFF2-40B4-BE49-F238E27FC236}">
                        <a16:creationId xmlns:a16="http://schemas.microsoft.com/office/drawing/2014/main" id="{F8B10033-6F5A-C90E-6E9F-B17A41EBCE48}"/>
                      </a:ext>
                    </a:extLst>
                  </p:cNvPr>
                  <p:cNvSpPr/>
                  <p:nvPr/>
                </p:nvSpPr>
                <p:spPr>
                  <a:xfrm>
                    <a:off x="10360177" y="5599574"/>
                    <a:ext cx="8116" cy="8106"/>
                  </a:xfrm>
                  <a:custGeom>
                    <a:avLst/>
                    <a:gdLst>
                      <a:gd name="connsiteX0" fmla="*/ 5241 w 8116"/>
                      <a:gd name="connsiteY0" fmla="*/ 7914 h 8106"/>
                      <a:gd name="connsiteX1" fmla="*/ 190 w 8116"/>
                      <a:gd name="connsiteY1" fmla="*/ 5297 h 8106"/>
                      <a:gd name="connsiteX2" fmla="*/ 2799 w 8116"/>
                      <a:gd name="connsiteY2" fmla="*/ 196 h 8106"/>
                      <a:gd name="connsiteX3" fmla="*/ 7935 w 8116"/>
                      <a:gd name="connsiteY3" fmla="*/ 2822 h 8106"/>
                      <a:gd name="connsiteX4" fmla="*/ 5241 w 8116"/>
                      <a:gd name="connsiteY4" fmla="*/ 7914 h 8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16" h="8106">
                        <a:moveTo>
                          <a:pt x="5241" y="7914"/>
                        </a:moveTo>
                        <a:cubicBezTo>
                          <a:pt x="3136" y="8595"/>
                          <a:pt x="863" y="7409"/>
                          <a:pt x="190" y="5297"/>
                        </a:cubicBezTo>
                        <a:cubicBezTo>
                          <a:pt x="-484" y="3159"/>
                          <a:pt x="694" y="878"/>
                          <a:pt x="2799" y="196"/>
                        </a:cubicBezTo>
                        <a:cubicBezTo>
                          <a:pt x="4904" y="-493"/>
                          <a:pt x="7177" y="693"/>
                          <a:pt x="7935" y="2822"/>
                        </a:cubicBezTo>
                        <a:cubicBezTo>
                          <a:pt x="8608" y="4951"/>
                          <a:pt x="7345" y="7232"/>
                          <a:pt x="5241" y="7914"/>
                        </a:cubicBezTo>
                        <a:close/>
                      </a:path>
                    </a:pathLst>
                  </a:custGeom>
                  <a:solidFill>
                    <a:srgbClr val="A7C233"/>
                  </a:solidFill>
                  <a:ln w="8415" cap="flat">
                    <a:noFill/>
                    <a:prstDash val="solid"/>
                    <a:miter/>
                  </a:ln>
                </p:spPr>
                <p:txBody>
                  <a:bodyPr rtlCol="0" anchor="ctr"/>
                  <a:lstStyle/>
                  <a:p>
                    <a:endParaRPr lang="en-US"/>
                  </a:p>
                </p:txBody>
              </p:sp>
              <p:sp>
                <p:nvSpPr>
                  <p:cNvPr id="1793" name="Freeform 1792">
                    <a:extLst>
                      <a:ext uri="{FF2B5EF4-FFF2-40B4-BE49-F238E27FC236}">
                        <a16:creationId xmlns:a16="http://schemas.microsoft.com/office/drawing/2014/main" id="{FA162D06-C3B2-DC35-830A-A8AB043C8D44}"/>
                      </a:ext>
                    </a:extLst>
                  </p:cNvPr>
                  <p:cNvSpPr/>
                  <p:nvPr/>
                </p:nvSpPr>
                <p:spPr>
                  <a:xfrm>
                    <a:off x="10332784" y="5633838"/>
                    <a:ext cx="8072" cy="8111"/>
                  </a:xfrm>
                  <a:custGeom>
                    <a:avLst/>
                    <a:gdLst>
                      <a:gd name="connsiteX0" fmla="*/ 5273 w 8072"/>
                      <a:gd name="connsiteY0" fmla="*/ 7919 h 8111"/>
                      <a:gd name="connsiteX1" fmla="*/ 222 w 8072"/>
                      <a:gd name="connsiteY1" fmla="*/ 5277 h 8111"/>
                      <a:gd name="connsiteX2" fmla="*/ 2831 w 8072"/>
                      <a:gd name="connsiteY2" fmla="*/ 193 h 8111"/>
                      <a:gd name="connsiteX3" fmla="*/ 7883 w 8072"/>
                      <a:gd name="connsiteY3" fmla="*/ 2819 h 8111"/>
                      <a:gd name="connsiteX4" fmla="*/ 5273 w 8072"/>
                      <a:gd name="connsiteY4" fmla="*/ 7919 h 8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2" h="8111">
                        <a:moveTo>
                          <a:pt x="5273" y="7919"/>
                        </a:moveTo>
                        <a:cubicBezTo>
                          <a:pt x="3168" y="8601"/>
                          <a:pt x="895" y="7414"/>
                          <a:pt x="222" y="5277"/>
                        </a:cubicBezTo>
                        <a:cubicBezTo>
                          <a:pt x="-536" y="3147"/>
                          <a:pt x="726" y="875"/>
                          <a:pt x="2831" y="193"/>
                        </a:cubicBezTo>
                        <a:cubicBezTo>
                          <a:pt x="4935" y="-488"/>
                          <a:pt x="7209" y="690"/>
                          <a:pt x="7883" y="2819"/>
                        </a:cubicBezTo>
                        <a:cubicBezTo>
                          <a:pt x="8556" y="4957"/>
                          <a:pt x="7377" y="7238"/>
                          <a:pt x="5273" y="7919"/>
                        </a:cubicBezTo>
                        <a:close/>
                      </a:path>
                    </a:pathLst>
                  </a:custGeom>
                  <a:solidFill>
                    <a:srgbClr val="A7C233"/>
                  </a:solidFill>
                  <a:ln w="8415" cap="flat">
                    <a:noFill/>
                    <a:prstDash val="solid"/>
                    <a:miter/>
                  </a:ln>
                </p:spPr>
                <p:txBody>
                  <a:bodyPr rtlCol="0" anchor="ctr"/>
                  <a:lstStyle/>
                  <a:p>
                    <a:endParaRPr lang="en-US"/>
                  </a:p>
                </p:txBody>
              </p:sp>
            </p:grpSp>
          </p:grpSp>
        </p:grpSp>
        <p:sp>
          <p:nvSpPr>
            <p:cNvPr id="972" name="Freeform 971">
              <a:extLst>
                <a:ext uri="{FF2B5EF4-FFF2-40B4-BE49-F238E27FC236}">
                  <a16:creationId xmlns:a16="http://schemas.microsoft.com/office/drawing/2014/main" id="{185D11AB-17C2-442A-5661-64E65D7C7CF2}"/>
                </a:ext>
              </a:extLst>
            </p:cNvPr>
            <p:cNvSpPr/>
            <p:nvPr/>
          </p:nvSpPr>
          <p:spPr>
            <a:xfrm>
              <a:off x="10193738" y="5042536"/>
              <a:ext cx="27184" cy="46825"/>
            </a:xfrm>
            <a:custGeom>
              <a:avLst/>
              <a:gdLst>
                <a:gd name="connsiteX0" fmla="*/ 1816 w 28109"/>
                <a:gd name="connsiteY0" fmla="*/ 4717 h 48417"/>
                <a:gd name="connsiteX1" fmla="*/ 5857 w 28109"/>
                <a:gd name="connsiteY1" fmla="*/ 28155 h 48417"/>
                <a:gd name="connsiteX2" fmla="*/ 16381 w 28109"/>
                <a:gd name="connsiteY2" fmla="*/ 48320 h 48417"/>
                <a:gd name="connsiteX3" fmla="*/ 27661 w 28109"/>
                <a:gd name="connsiteY3" fmla="*/ 14202 h 48417"/>
                <a:gd name="connsiteX4" fmla="*/ 18317 w 28109"/>
                <a:gd name="connsiteY4" fmla="*/ 551 h 48417"/>
                <a:gd name="connsiteX5" fmla="*/ 1816 w 28109"/>
                <a:gd name="connsiteY5" fmla="*/ 4717 h 48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09" h="48417">
                  <a:moveTo>
                    <a:pt x="1816" y="4717"/>
                  </a:moveTo>
                  <a:cubicBezTo>
                    <a:pt x="-2477" y="7974"/>
                    <a:pt x="1648" y="22517"/>
                    <a:pt x="5857" y="28155"/>
                  </a:cubicBezTo>
                  <a:cubicBezTo>
                    <a:pt x="10151" y="33794"/>
                    <a:pt x="11245" y="49809"/>
                    <a:pt x="16381" y="48320"/>
                  </a:cubicBezTo>
                  <a:cubicBezTo>
                    <a:pt x="21432" y="46839"/>
                    <a:pt x="30187" y="23106"/>
                    <a:pt x="27661" y="14202"/>
                  </a:cubicBezTo>
                  <a:cubicBezTo>
                    <a:pt x="25135" y="5298"/>
                    <a:pt x="22273" y="-2117"/>
                    <a:pt x="18317" y="551"/>
                  </a:cubicBezTo>
                  <a:cubicBezTo>
                    <a:pt x="12676" y="4414"/>
                    <a:pt x="5773" y="1746"/>
                    <a:pt x="1816" y="4717"/>
                  </a:cubicBezTo>
                  <a:close/>
                </a:path>
              </a:pathLst>
            </a:custGeom>
            <a:solidFill>
              <a:srgbClr val="BBD642"/>
            </a:solidFill>
            <a:ln w="8415" cap="flat">
              <a:noFill/>
              <a:prstDash val="solid"/>
              <a:miter/>
            </a:ln>
          </p:spPr>
          <p:txBody>
            <a:bodyPr rtlCol="0" anchor="ctr"/>
            <a:lstStyle/>
            <a:p>
              <a:endParaRPr lang="en-US"/>
            </a:p>
          </p:txBody>
        </p:sp>
        <p:sp>
          <p:nvSpPr>
            <p:cNvPr id="973" name="Freeform 972">
              <a:extLst>
                <a:ext uri="{FF2B5EF4-FFF2-40B4-BE49-F238E27FC236}">
                  <a16:creationId xmlns:a16="http://schemas.microsoft.com/office/drawing/2014/main" id="{F320DCDD-1628-BA9C-A706-64C7DF5D7575}"/>
                </a:ext>
              </a:extLst>
            </p:cNvPr>
            <p:cNvSpPr/>
            <p:nvPr/>
          </p:nvSpPr>
          <p:spPr>
            <a:xfrm>
              <a:off x="1812471" y="6605929"/>
              <a:ext cx="6909312" cy="739878"/>
            </a:xfrm>
            <a:custGeom>
              <a:avLst/>
              <a:gdLst>
                <a:gd name="connsiteX0" fmla="*/ 6758674 w 7144299"/>
                <a:gd name="connsiteY0" fmla="*/ 655172 h 765041"/>
                <a:gd name="connsiteX1" fmla="*/ 6980339 w 7144299"/>
                <a:gd name="connsiteY1" fmla="*/ 509796 h 765041"/>
                <a:gd name="connsiteX2" fmla="*/ 7140212 w 7144299"/>
                <a:gd name="connsiteY2" fmla="*/ 308244 h 765041"/>
                <a:gd name="connsiteX3" fmla="*/ 6784435 w 7144299"/>
                <a:gd name="connsiteY3" fmla="*/ 210048 h 765041"/>
                <a:gd name="connsiteX4" fmla="*/ 6365148 w 7144299"/>
                <a:gd name="connsiteY4" fmla="*/ 9085 h 765041"/>
                <a:gd name="connsiteX5" fmla="*/ 6139340 w 7144299"/>
                <a:gd name="connsiteY5" fmla="*/ 10785 h 765041"/>
                <a:gd name="connsiteX6" fmla="*/ 5862321 w 7144299"/>
                <a:gd name="connsiteY6" fmla="*/ 70992 h 765041"/>
                <a:gd name="connsiteX7" fmla="*/ 5445400 w 7144299"/>
                <a:gd name="connsiteY7" fmla="*/ 94683 h 765041"/>
                <a:gd name="connsiteX8" fmla="*/ 4907534 w 7144299"/>
                <a:gd name="connsiteY8" fmla="*/ 287095 h 765041"/>
                <a:gd name="connsiteX9" fmla="*/ 4897212 w 7144299"/>
                <a:gd name="connsiteY9" fmla="*/ 132453 h 765041"/>
                <a:gd name="connsiteX10" fmla="*/ 4273299 w 7144299"/>
                <a:gd name="connsiteY10" fmla="*/ 199461 h 765041"/>
                <a:gd name="connsiteX11" fmla="*/ 3926951 w 7144299"/>
                <a:gd name="connsiteY11" fmla="*/ 236945 h 765041"/>
                <a:gd name="connsiteX12" fmla="*/ 3597812 w 7144299"/>
                <a:gd name="connsiteY12" fmla="*/ 251008 h 765041"/>
                <a:gd name="connsiteX13" fmla="*/ 3241472 w 7144299"/>
                <a:gd name="connsiteY13" fmla="*/ 236945 h 765041"/>
                <a:gd name="connsiteX14" fmla="*/ 3024554 w 7144299"/>
                <a:gd name="connsiteY14" fmla="*/ 319942 h 765041"/>
                <a:gd name="connsiteX15" fmla="*/ 2911760 w 7144299"/>
                <a:gd name="connsiteY15" fmla="*/ 450371 h 765041"/>
                <a:gd name="connsiteX16" fmla="*/ 2659357 w 7144299"/>
                <a:gd name="connsiteY16" fmla="*/ 431410 h 765041"/>
                <a:gd name="connsiteX17" fmla="*/ 2540762 w 7144299"/>
                <a:gd name="connsiteY17" fmla="*/ 601512 h 765041"/>
                <a:gd name="connsiteX18" fmla="*/ 2267481 w 7144299"/>
                <a:gd name="connsiteY18" fmla="*/ 668528 h 765041"/>
                <a:gd name="connsiteX19" fmla="*/ 2126366 w 7144299"/>
                <a:gd name="connsiteY19" fmla="*/ 627290 h 765041"/>
                <a:gd name="connsiteX20" fmla="*/ 1811833 w 7144299"/>
                <a:gd name="connsiteY20" fmla="*/ 591211 h 765041"/>
                <a:gd name="connsiteX21" fmla="*/ 1987153 w 7144299"/>
                <a:gd name="connsiteY21" fmla="*/ 513886 h 765041"/>
                <a:gd name="connsiteX22" fmla="*/ 1956214 w 7144299"/>
                <a:gd name="connsiteY22" fmla="*/ 333475 h 765041"/>
                <a:gd name="connsiteX23" fmla="*/ 1739650 w 7144299"/>
                <a:gd name="connsiteY23" fmla="*/ 153064 h 765041"/>
                <a:gd name="connsiteX24" fmla="*/ 1683700 w 7144299"/>
                <a:gd name="connsiteY24" fmla="*/ 283333 h 765041"/>
                <a:gd name="connsiteX25" fmla="*/ 1456073 w 7144299"/>
                <a:gd name="connsiteY25" fmla="*/ 355508 h 765041"/>
                <a:gd name="connsiteX26" fmla="*/ 1289205 w 7144299"/>
                <a:gd name="connsiteY26" fmla="*/ 331792 h 765041"/>
                <a:gd name="connsiteX27" fmla="*/ 995610 w 7144299"/>
                <a:gd name="connsiteY27" fmla="*/ 284360 h 765041"/>
                <a:gd name="connsiteX28" fmla="*/ 995610 w 7144299"/>
                <a:gd name="connsiteY28" fmla="*/ 367837 h 765041"/>
                <a:gd name="connsiteX29" fmla="*/ 785958 w 7144299"/>
                <a:gd name="connsiteY29" fmla="*/ 407863 h 765041"/>
                <a:gd name="connsiteX30" fmla="*/ 543009 w 7144299"/>
                <a:gd name="connsiteY30" fmla="*/ 407863 h 765041"/>
                <a:gd name="connsiteX31" fmla="*/ 378145 w 7144299"/>
                <a:gd name="connsiteY31" fmla="*/ 426639 h 765041"/>
                <a:gd name="connsiteX32" fmla="*/ 21754 w 7144299"/>
                <a:gd name="connsiteY32" fmla="*/ 426639 h 765041"/>
                <a:gd name="connsiteX33" fmla="*/ 187250 w 7144299"/>
                <a:gd name="connsiteY33" fmla="*/ 606604 h 765041"/>
                <a:gd name="connsiteX34" fmla="*/ 486368 w 7144299"/>
                <a:gd name="connsiteY34" fmla="*/ 765041 h 765041"/>
                <a:gd name="connsiteX35" fmla="*/ 7068653 w 7144299"/>
                <a:gd name="connsiteY35" fmla="*/ 765041 h 765041"/>
                <a:gd name="connsiteX36" fmla="*/ 6758674 w 7144299"/>
                <a:gd name="connsiteY36" fmla="*/ 655172 h 7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144299" h="765041">
                  <a:moveTo>
                    <a:pt x="6758674" y="655172"/>
                  </a:moveTo>
                  <a:cubicBezTo>
                    <a:pt x="6741331" y="584032"/>
                    <a:pt x="6830823" y="556184"/>
                    <a:pt x="6980339" y="509796"/>
                  </a:cubicBezTo>
                  <a:cubicBezTo>
                    <a:pt x="7090120" y="475754"/>
                    <a:pt x="7162690" y="343809"/>
                    <a:pt x="7140212" y="308244"/>
                  </a:cubicBezTo>
                  <a:cubicBezTo>
                    <a:pt x="7117734" y="272670"/>
                    <a:pt x="6867781" y="221906"/>
                    <a:pt x="6784435" y="210048"/>
                  </a:cubicBezTo>
                  <a:cubicBezTo>
                    <a:pt x="6701090" y="198198"/>
                    <a:pt x="6477951" y="35528"/>
                    <a:pt x="6365148" y="9085"/>
                  </a:cubicBezTo>
                  <a:cubicBezTo>
                    <a:pt x="6252354" y="-17350"/>
                    <a:pt x="6217643" y="23611"/>
                    <a:pt x="6139340" y="10785"/>
                  </a:cubicBezTo>
                  <a:cubicBezTo>
                    <a:pt x="6061037" y="-2024"/>
                    <a:pt x="5992046" y="59142"/>
                    <a:pt x="5862321" y="70992"/>
                  </a:cubicBezTo>
                  <a:cubicBezTo>
                    <a:pt x="5732588" y="82842"/>
                    <a:pt x="5566882" y="82825"/>
                    <a:pt x="5445400" y="94683"/>
                  </a:cubicBezTo>
                  <a:cubicBezTo>
                    <a:pt x="5323925" y="106549"/>
                    <a:pt x="4990332" y="275229"/>
                    <a:pt x="4907534" y="287095"/>
                  </a:cubicBezTo>
                  <a:cubicBezTo>
                    <a:pt x="4824744" y="298944"/>
                    <a:pt x="4956237" y="156169"/>
                    <a:pt x="4897212" y="132453"/>
                  </a:cubicBezTo>
                  <a:cubicBezTo>
                    <a:pt x="4838197" y="108754"/>
                    <a:pt x="4438298" y="227494"/>
                    <a:pt x="4273299" y="199461"/>
                  </a:cubicBezTo>
                  <a:cubicBezTo>
                    <a:pt x="4186518" y="184716"/>
                    <a:pt x="4074465" y="236945"/>
                    <a:pt x="3926951" y="236945"/>
                  </a:cubicBezTo>
                  <a:cubicBezTo>
                    <a:pt x="3779446" y="236945"/>
                    <a:pt x="3649865" y="251008"/>
                    <a:pt x="3597812" y="251008"/>
                  </a:cubicBezTo>
                  <a:cubicBezTo>
                    <a:pt x="3545742" y="251008"/>
                    <a:pt x="3302221" y="248803"/>
                    <a:pt x="3241472" y="236945"/>
                  </a:cubicBezTo>
                  <a:cubicBezTo>
                    <a:pt x="3180739" y="225095"/>
                    <a:pt x="3059265" y="296234"/>
                    <a:pt x="3024554" y="319942"/>
                  </a:cubicBezTo>
                  <a:cubicBezTo>
                    <a:pt x="2989844" y="343650"/>
                    <a:pt x="2963821" y="402939"/>
                    <a:pt x="2911760" y="450371"/>
                  </a:cubicBezTo>
                  <a:cubicBezTo>
                    <a:pt x="2859690" y="497795"/>
                    <a:pt x="2721454" y="442360"/>
                    <a:pt x="2659357" y="431410"/>
                  </a:cubicBezTo>
                  <a:cubicBezTo>
                    <a:pt x="2571693" y="415951"/>
                    <a:pt x="2566785" y="554080"/>
                    <a:pt x="2540762" y="601512"/>
                  </a:cubicBezTo>
                  <a:cubicBezTo>
                    <a:pt x="2514740" y="648936"/>
                    <a:pt x="2319543" y="656670"/>
                    <a:pt x="2267481" y="668528"/>
                  </a:cubicBezTo>
                  <a:cubicBezTo>
                    <a:pt x="2215419" y="680377"/>
                    <a:pt x="2161068" y="651006"/>
                    <a:pt x="2126366" y="627290"/>
                  </a:cubicBezTo>
                  <a:cubicBezTo>
                    <a:pt x="2091664" y="603582"/>
                    <a:pt x="1872574" y="603061"/>
                    <a:pt x="1811833" y="591211"/>
                  </a:cubicBezTo>
                  <a:cubicBezTo>
                    <a:pt x="1751092" y="579353"/>
                    <a:pt x="1900381" y="513886"/>
                    <a:pt x="1987153" y="513886"/>
                  </a:cubicBezTo>
                  <a:cubicBezTo>
                    <a:pt x="2073926" y="513886"/>
                    <a:pt x="1993223" y="372946"/>
                    <a:pt x="1956214" y="333475"/>
                  </a:cubicBezTo>
                  <a:cubicBezTo>
                    <a:pt x="1878872" y="250999"/>
                    <a:pt x="1756488" y="153064"/>
                    <a:pt x="1739650" y="153064"/>
                  </a:cubicBezTo>
                  <a:cubicBezTo>
                    <a:pt x="1714394" y="153064"/>
                    <a:pt x="1683700" y="225087"/>
                    <a:pt x="1683700" y="283333"/>
                  </a:cubicBezTo>
                  <a:cubicBezTo>
                    <a:pt x="1683700" y="341579"/>
                    <a:pt x="1508143" y="331792"/>
                    <a:pt x="1456073" y="355508"/>
                  </a:cubicBezTo>
                  <a:cubicBezTo>
                    <a:pt x="1404020" y="379215"/>
                    <a:pt x="1315236" y="355508"/>
                    <a:pt x="1289205" y="331792"/>
                  </a:cubicBezTo>
                  <a:cubicBezTo>
                    <a:pt x="1263175" y="308076"/>
                    <a:pt x="1020226" y="296218"/>
                    <a:pt x="995610" y="284360"/>
                  </a:cubicBezTo>
                  <a:cubicBezTo>
                    <a:pt x="970985" y="272510"/>
                    <a:pt x="976836" y="367357"/>
                    <a:pt x="995610" y="367837"/>
                  </a:cubicBezTo>
                  <a:cubicBezTo>
                    <a:pt x="1014367" y="368333"/>
                    <a:pt x="855362" y="462213"/>
                    <a:pt x="785958" y="407863"/>
                  </a:cubicBezTo>
                  <a:cubicBezTo>
                    <a:pt x="716537" y="353513"/>
                    <a:pt x="673147" y="355508"/>
                    <a:pt x="543009" y="407863"/>
                  </a:cubicBezTo>
                  <a:cubicBezTo>
                    <a:pt x="412847" y="460218"/>
                    <a:pt x="447558" y="438497"/>
                    <a:pt x="378145" y="426639"/>
                  </a:cubicBezTo>
                  <a:cubicBezTo>
                    <a:pt x="308732" y="414781"/>
                    <a:pt x="117846" y="391065"/>
                    <a:pt x="21754" y="426639"/>
                  </a:cubicBezTo>
                  <a:cubicBezTo>
                    <a:pt x="-74346" y="462213"/>
                    <a:pt x="178570" y="523598"/>
                    <a:pt x="187250" y="606604"/>
                  </a:cubicBezTo>
                  <a:cubicBezTo>
                    <a:pt x="192310" y="655003"/>
                    <a:pt x="353158" y="714546"/>
                    <a:pt x="486368" y="765041"/>
                  </a:cubicBezTo>
                  <a:lnTo>
                    <a:pt x="7068653" y="765041"/>
                  </a:lnTo>
                  <a:cubicBezTo>
                    <a:pt x="6950874" y="731395"/>
                    <a:pt x="6769534" y="699667"/>
                    <a:pt x="6758674" y="655172"/>
                  </a:cubicBezTo>
                  <a:close/>
                </a:path>
              </a:pathLst>
            </a:custGeom>
            <a:solidFill>
              <a:schemeClr val="accent1">
                <a:lumMod val="40000"/>
                <a:lumOff val="60000"/>
              </a:schemeClr>
            </a:solidFill>
            <a:ln w="8415" cap="flat">
              <a:noFill/>
              <a:prstDash val="solid"/>
              <a:miter/>
            </a:ln>
          </p:spPr>
          <p:txBody>
            <a:bodyPr rtlCol="0" anchor="ctr"/>
            <a:lstStyle/>
            <a:p>
              <a:endParaRPr lang="en-US"/>
            </a:p>
          </p:txBody>
        </p:sp>
        <p:sp>
          <p:nvSpPr>
            <p:cNvPr id="974" name="Freeform 973">
              <a:extLst>
                <a:ext uri="{FF2B5EF4-FFF2-40B4-BE49-F238E27FC236}">
                  <a16:creationId xmlns:a16="http://schemas.microsoft.com/office/drawing/2014/main" id="{97F4AD0F-5F6E-B2ED-6B8A-24AF8A30CA4C}"/>
                </a:ext>
              </a:extLst>
            </p:cNvPr>
            <p:cNvSpPr/>
            <p:nvPr/>
          </p:nvSpPr>
          <p:spPr>
            <a:xfrm>
              <a:off x="2089167" y="6808691"/>
              <a:ext cx="6513480" cy="537131"/>
            </a:xfrm>
            <a:custGeom>
              <a:avLst/>
              <a:gdLst>
                <a:gd name="connsiteX0" fmla="*/ 6045747 w 6735005"/>
                <a:gd name="connsiteY0" fmla="*/ 439681 h 555399"/>
                <a:gd name="connsiteX1" fmla="*/ 6238587 w 6735005"/>
                <a:gd name="connsiteY1" fmla="*/ 396550 h 555399"/>
                <a:gd name="connsiteX2" fmla="*/ 6316612 w 6735005"/>
                <a:gd name="connsiteY2" fmla="*/ 328701 h 555399"/>
                <a:gd name="connsiteX3" fmla="*/ 6536214 w 6735005"/>
                <a:gd name="connsiteY3" fmla="*/ 252697 h 555399"/>
                <a:gd name="connsiteX4" fmla="*/ 6728752 w 6735005"/>
                <a:gd name="connsiteY4" fmla="*/ 176820 h 555399"/>
                <a:gd name="connsiteX5" fmla="*/ 6610721 w 6735005"/>
                <a:gd name="connsiteY5" fmla="*/ 134673 h 555399"/>
                <a:gd name="connsiteX6" fmla="*/ 6387413 w 6735005"/>
                <a:gd name="connsiteY6" fmla="*/ 100976 h 555399"/>
                <a:gd name="connsiteX7" fmla="*/ 6238595 w 6735005"/>
                <a:gd name="connsiteY7" fmla="*/ 33632 h 555399"/>
                <a:gd name="connsiteX8" fmla="*/ 5991883 w 6735005"/>
                <a:gd name="connsiteY8" fmla="*/ 50455 h 555399"/>
                <a:gd name="connsiteX9" fmla="*/ 5645561 w 6735005"/>
                <a:gd name="connsiteY9" fmla="*/ 6448 h 555399"/>
                <a:gd name="connsiteX10" fmla="*/ 5445279 w 6735005"/>
                <a:gd name="connsiteY10" fmla="*/ 7686 h 555399"/>
                <a:gd name="connsiteX11" fmla="*/ 5199578 w 6735005"/>
                <a:gd name="connsiteY11" fmla="*/ 50447 h 555399"/>
                <a:gd name="connsiteX12" fmla="*/ 4829793 w 6735005"/>
                <a:gd name="connsiteY12" fmla="*/ 67279 h 555399"/>
                <a:gd name="connsiteX13" fmla="*/ 4456219 w 6735005"/>
                <a:gd name="connsiteY13" fmla="*/ 252428 h 555399"/>
                <a:gd name="connsiteX14" fmla="*/ 4529656 w 6735005"/>
                <a:gd name="connsiteY14" fmla="*/ 28161 h 555399"/>
                <a:gd name="connsiteX15" fmla="*/ 4331091 w 6735005"/>
                <a:gd name="connsiteY15" fmla="*/ 33615 h 555399"/>
                <a:gd name="connsiteX16" fmla="*/ 4205964 w 6735005"/>
                <a:gd name="connsiteY16" fmla="*/ 67279 h 555399"/>
                <a:gd name="connsiteX17" fmla="*/ 4014032 w 6735005"/>
                <a:gd name="connsiteY17" fmla="*/ 67279 h 555399"/>
                <a:gd name="connsiteX18" fmla="*/ 3844731 w 6735005"/>
                <a:gd name="connsiteY18" fmla="*/ 185101 h 555399"/>
                <a:gd name="connsiteX19" fmla="*/ 3759180 w 6735005"/>
                <a:gd name="connsiteY19" fmla="*/ 127183 h 555399"/>
                <a:gd name="connsiteX20" fmla="*/ 3483020 w 6735005"/>
                <a:gd name="connsiteY20" fmla="*/ 168269 h 555399"/>
                <a:gd name="connsiteX21" fmla="*/ 3259839 w 6735005"/>
                <a:gd name="connsiteY21" fmla="*/ 143021 h 555399"/>
                <a:gd name="connsiteX22" fmla="*/ 2875043 w 6735005"/>
                <a:gd name="connsiteY22" fmla="*/ 168269 h 555399"/>
                <a:gd name="connsiteX23" fmla="*/ 2682641 w 6735005"/>
                <a:gd name="connsiteY23" fmla="*/ 227180 h 555399"/>
                <a:gd name="connsiteX24" fmla="*/ 2582601 w 6735005"/>
                <a:gd name="connsiteY24" fmla="*/ 319755 h 555399"/>
                <a:gd name="connsiteX25" fmla="*/ 2420986 w 6735005"/>
                <a:gd name="connsiteY25" fmla="*/ 319755 h 555399"/>
                <a:gd name="connsiteX26" fmla="*/ 2316367 w 6735005"/>
                <a:gd name="connsiteY26" fmla="*/ 395498 h 555399"/>
                <a:gd name="connsiteX27" fmla="*/ 2374809 w 6735005"/>
                <a:gd name="connsiteY27" fmla="*/ 445993 h 555399"/>
                <a:gd name="connsiteX28" fmla="*/ 2005403 w 6735005"/>
                <a:gd name="connsiteY28" fmla="*/ 530152 h 555399"/>
                <a:gd name="connsiteX29" fmla="*/ 1866889 w 6735005"/>
                <a:gd name="connsiteY29" fmla="*/ 488073 h 555399"/>
                <a:gd name="connsiteX30" fmla="*/ 1551354 w 6735005"/>
                <a:gd name="connsiteY30" fmla="*/ 445993 h 555399"/>
                <a:gd name="connsiteX31" fmla="*/ 1358969 w 6735005"/>
                <a:gd name="connsiteY31" fmla="*/ 403914 h 555399"/>
                <a:gd name="connsiteX32" fmla="*/ 1320521 w 6735005"/>
                <a:gd name="connsiteY32" fmla="*/ 319755 h 555399"/>
                <a:gd name="connsiteX33" fmla="*/ 1497575 w 6735005"/>
                <a:gd name="connsiteY33" fmla="*/ 319755 h 555399"/>
                <a:gd name="connsiteX34" fmla="*/ 1613123 w 6735005"/>
                <a:gd name="connsiteY34" fmla="*/ 235596 h 555399"/>
                <a:gd name="connsiteX35" fmla="*/ 1490192 w 6735005"/>
                <a:gd name="connsiteY35" fmla="*/ 67279 h 555399"/>
                <a:gd name="connsiteX36" fmla="*/ 1490192 w 6735005"/>
                <a:gd name="connsiteY36" fmla="*/ 201201 h 555399"/>
                <a:gd name="connsiteX37" fmla="*/ 1289885 w 6735005"/>
                <a:gd name="connsiteY37" fmla="*/ 252428 h 555399"/>
                <a:gd name="connsiteX38" fmla="*/ 1143466 w 6735005"/>
                <a:gd name="connsiteY38" fmla="*/ 235596 h 555399"/>
                <a:gd name="connsiteX39" fmla="*/ 883057 w 6735005"/>
                <a:gd name="connsiteY39" fmla="*/ 201933 h 555399"/>
                <a:gd name="connsiteX40" fmla="*/ 883057 w 6735005"/>
                <a:gd name="connsiteY40" fmla="*/ 261189 h 555399"/>
                <a:gd name="connsiteX41" fmla="*/ 697104 w 6735005"/>
                <a:gd name="connsiteY41" fmla="*/ 289593 h 555399"/>
                <a:gd name="connsiteX42" fmla="*/ 481617 w 6735005"/>
                <a:gd name="connsiteY42" fmla="*/ 289593 h 555399"/>
                <a:gd name="connsiteX43" fmla="*/ 335392 w 6735005"/>
                <a:gd name="connsiteY43" fmla="*/ 302923 h 555399"/>
                <a:gd name="connsiteX44" fmla="*/ 19293 w 6735005"/>
                <a:gd name="connsiteY44" fmla="*/ 302923 h 555399"/>
                <a:gd name="connsiteX45" fmla="*/ 166074 w 6735005"/>
                <a:gd name="connsiteY45" fmla="*/ 431265 h 555399"/>
                <a:gd name="connsiteX46" fmla="*/ 410866 w 6735005"/>
                <a:gd name="connsiteY46" fmla="*/ 555400 h 555399"/>
                <a:gd name="connsiteX47" fmla="*/ 6339965 w 6735005"/>
                <a:gd name="connsiteY47" fmla="*/ 555400 h 555399"/>
                <a:gd name="connsiteX48" fmla="*/ 6045747 w 6735005"/>
                <a:gd name="connsiteY48" fmla="*/ 439681 h 55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735005" h="555399">
                  <a:moveTo>
                    <a:pt x="6045747" y="439681"/>
                  </a:moveTo>
                  <a:cubicBezTo>
                    <a:pt x="6030357" y="389186"/>
                    <a:pt x="6145795" y="362886"/>
                    <a:pt x="6238587" y="396550"/>
                  </a:cubicBezTo>
                  <a:cubicBezTo>
                    <a:pt x="6331387" y="430213"/>
                    <a:pt x="6307410" y="370780"/>
                    <a:pt x="6316612" y="328701"/>
                  </a:cubicBezTo>
                  <a:cubicBezTo>
                    <a:pt x="6325813" y="286622"/>
                    <a:pt x="6476694" y="277945"/>
                    <a:pt x="6536214" y="252697"/>
                  </a:cubicBezTo>
                  <a:cubicBezTo>
                    <a:pt x="6595735" y="227449"/>
                    <a:pt x="6692214" y="202067"/>
                    <a:pt x="6728752" y="176820"/>
                  </a:cubicBezTo>
                  <a:cubicBezTo>
                    <a:pt x="6765289" y="151572"/>
                    <a:pt x="6630673" y="159921"/>
                    <a:pt x="6610721" y="134673"/>
                  </a:cubicBezTo>
                  <a:cubicBezTo>
                    <a:pt x="6590768" y="109425"/>
                    <a:pt x="6461372" y="109392"/>
                    <a:pt x="6387413" y="100976"/>
                  </a:cubicBezTo>
                  <a:cubicBezTo>
                    <a:pt x="6313488" y="92560"/>
                    <a:pt x="6261241" y="50464"/>
                    <a:pt x="6238595" y="33632"/>
                  </a:cubicBezTo>
                  <a:cubicBezTo>
                    <a:pt x="6215957" y="16800"/>
                    <a:pt x="6122711" y="-8456"/>
                    <a:pt x="5991883" y="50455"/>
                  </a:cubicBezTo>
                  <a:cubicBezTo>
                    <a:pt x="5861048" y="109366"/>
                    <a:pt x="5745610" y="25199"/>
                    <a:pt x="5645561" y="6448"/>
                  </a:cubicBezTo>
                  <a:cubicBezTo>
                    <a:pt x="5545513" y="-12327"/>
                    <a:pt x="5514734" y="16791"/>
                    <a:pt x="5445279" y="7686"/>
                  </a:cubicBezTo>
                  <a:cubicBezTo>
                    <a:pt x="5375833" y="-1412"/>
                    <a:pt x="5314637" y="42031"/>
                    <a:pt x="5199578" y="50447"/>
                  </a:cubicBezTo>
                  <a:cubicBezTo>
                    <a:pt x="5084510" y="58863"/>
                    <a:pt x="4937536" y="58863"/>
                    <a:pt x="4829793" y="67279"/>
                  </a:cubicBezTo>
                  <a:cubicBezTo>
                    <a:pt x="4722050" y="75694"/>
                    <a:pt x="4529656" y="244012"/>
                    <a:pt x="4456219" y="252428"/>
                  </a:cubicBezTo>
                  <a:cubicBezTo>
                    <a:pt x="4382782" y="260844"/>
                    <a:pt x="4514266" y="84110"/>
                    <a:pt x="4529656" y="28161"/>
                  </a:cubicBezTo>
                  <a:cubicBezTo>
                    <a:pt x="4545054" y="-27779"/>
                    <a:pt x="4383439" y="50447"/>
                    <a:pt x="4331091" y="33615"/>
                  </a:cubicBezTo>
                  <a:cubicBezTo>
                    <a:pt x="4278743" y="16783"/>
                    <a:pt x="4214121" y="42031"/>
                    <a:pt x="4205964" y="67279"/>
                  </a:cubicBezTo>
                  <a:cubicBezTo>
                    <a:pt x="4197789" y="92526"/>
                    <a:pt x="4075607" y="67279"/>
                    <a:pt x="4014032" y="67279"/>
                  </a:cubicBezTo>
                  <a:cubicBezTo>
                    <a:pt x="3952475" y="67279"/>
                    <a:pt x="3875510" y="176685"/>
                    <a:pt x="3844731" y="185101"/>
                  </a:cubicBezTo>
                  <a:cubicBezTo>
                    <a:pt x="3813952" y="193517"/>
                    <a:pt x="3790549" y="138738"/>
                    <a:pt x="3759180" y="127183"/>
                  </a:cubicBezTo>
                  <a:cubicBezTo>
                    <a:pt x="3688261" y="101060"/>
                    <a:pt x="3613856" y="168269"/>
                    <a:pt x="3483020" y="168269"/>
                  </a:cubicBezTo>
                  <a:cubicBezTo>
                    <a:pt x="3352192" y="168269"/>
                    <a:pt x="3306016" y="143021"/>
                    <a:pt x="3259839" y="143021"/>
                  </a:cubicBezTo>
                  <a:cubicBezTo>
                    <a:pt x="3213671" y="143021"/>
                    <a:pt x="2928914" y="176685"/>
                    <a:pt x="2875043" y="168269"/>
                  </a:cubicBezTo>
                  <a:cubicBezTo>
                    <a:pt x="2821180" y="159853"/>
                    <a:pt x="2713437" y="210348"/>
                    <a:pt x="2682641" y="227180"/>
                  </a:cubicBezTo>
                  <a:cubicBezTo>
                    <a:pt x="2651862" y="244012"/>
                    <a:pt x="2628778" y="286091"/>
                    <a:pt x="2582601" y="319755"/>
                  </a:cubicBezTo>
                  <a:cubicBezTo>
                    <a:pt x="2536424" y="353418"/>
                    <a:pt x="2467154" y="345003"/>
                    <a:pt x="2420986" y="319755"/>
                  </a:cubicBezTo>
                  <a:cubicBezTo>
                    <a:pt x="2374818" y="294507"/>
                    <a:pt x="2320938" y="361834"/>
                    <a:pt x="2316367" y="395498"/>
                  </a:cubicBezTo>
                  <a:cubicBezTo>
                    <a:pt x="2311787" y="429161"/>
                    <a:pt x="2397902" y="412330"/>
                    <a:pt x="2374809" y="445993"/>
                  </a:cubicBezTo>
                  <a:cubicBezTo>
                    <a:pt x="2351717" y="479657"/>
                    <a:pt x="2051580" y="521736"/>
                    <a:pt x="2005403" y="530152"/>
                  </a:cubicBezTo>
                  <a:cubicBezTo>
                    <a:pt x="1959234" y="538568"/>
                    <a:pt x="1897668" y="504904"/>
                    <a:pt x="1866889" y="488073"/>
                  </a:cubicBezTo>
                  <a:cubicBezTo>
                    <a:pt x="1836110" y="471241"/>
                    <a:pt x="1605234" y="454409"/>
                    <a:pt x="1551354" y="445993"/>
                  </a:cubicBezTo>
                  <a:cubicBezTo>
                    <a:pt x="1497483" y="437577"/>
                    <a:pt x="1405146" y="403914"/>
                    <a:pt x="1358969" y="403914"/>
                  </a:cubicBezTo>
                  <a:cubicBezTo>
                    <a:pt x="1312792" y="403914"/>
                    <a:pt x="1312826" y="361834"/>
                    <a:pt x="1320521" y="319755"/>
                  </a:cubicBezTo>
                  <a:cubicBezTo>
                    <a:pt x="1328215" y="277676"/>
                    <a:pt x="1420620" y="319755"/>
                    <a:pt x="1497575" y="319755"/>
                  </a:cubicBezTo>
                  <a:cubicBezTo>
                    <a:pt x="1574531" y="319755"/>
                    <a:pt x="1590030" y="269260"/>
                    <a:pt x="1613123" y="235596"/>
                  </a:cubicBezTo>
                  <a:cubicBezTo>
                    <a:pt x="1636207" y="201933"/>
                    <a:pt x="1507030" y="67279"/>
                    <a:pt x="1490192" y="67279"/>
                  </a:cubicBezTo>
                  <a:cubicBezTo>
                    <a:pt x="1473355" y="67279"/>
                    <a:pt x="1490192" y="159853"/>
                    <a:pt x="1490192" y="201201"/>
                  </a:cubicBezTo>
                  <a:cubicBezTo>
                    <a:pt x="1490192" y="242548"/>
                    <a:pt x="1336062" y="235596"/>
                    <a:pt x="1289885" y="252428"/>
                  </a:cubicBezTo>
                  <a:cubicBezTo>
                    <a:pt x="1243717" y="269260"/>
                    <a:pt x="1166550" y="252428"/>
                    <a:pt x="1143466" y="235596"/>
                  </a:cubicBezTo>
                  <a:cubicBezTo>
                    <a:pt x="1120382" y="218764"/>
                    <a:pt x="904895" y="210348"/>
                    <a:pt x="883057" y="201933"/>
                  </a:cubicBezTo>
                  <a:cubicBezTo>
                    <a:pt x="861219" y="193517"/>
                    <a:pt x="866405" y="260844"/>
                    <a:pt x="883057" y="261189"/>
                  </a:cubicBezTo>
                  <a:cubicBezTo>
                    <a:pt x="899701" y="261534"/>
                    <a:pt x="758670" y="328171"/>
                    <a:pt x="697104" y="289593"/>
                  </a:cubicBezTo>
                  <a:cubicBezTo>
                    <a:pt x="635538" y="251014"/>
                    <a:pt x="597047" y="252428"/>
                    <a:pt x="481617" y="289593"/>
                  </a:cubicBezTo>
                  <a:cubicBezTo>
                    <a:pt x="366171" y="326757"/>
                    <a:pt x="396950" y="311339"/>
                    <a:pt x="335392" y="302923"/>
                  </a:cubicBezTo>
                  <a:cubicBezTo>
                    <a:pt x="273834" y="294507"/>
                    <a:pt x="104516" y="277676"/>
                    <a:pt x="19293" y="302923"/>
                  </a:cubicBezTo>
                  <a:cubicBezTo>
                    <a:pt x="-65938" y="328171"/>
                    <a:pt x="158380" y="372354"/>
                    <a:pt x="166074" y="431265"/>
                  </a:cubicBezTo>
                  <a:cubicBezTo>
                    <a:pt x="171378" y="471897"/>
                    <a:pt x="319481" y="521736"/>
                    <a:pt x="410866" y="555400"/>
                  </a:cubicBezTo>
                  <a:lnTo>
                    <a:pt x="6339965" y="555400"/>
                  </a:lnTo>
                  <a:cubicBezTo>
                    <a:pt x="6274130" y="521736"/>
                    <a:pt x="6057760" y="479101"/>
                    <a:pt x="6045747" y="439681"/>
                  </a:cubicBezTo>
                  <a:close/>
                </a:path>
              </a:pathLst>
            </a:custGeom>
            <a:solidFill>
              <a:srgbClr val="FFFFFF"/>
            </a:solidFill>
            <a:ln w="8415" cap="flat">
              <a:noFill/>
              <a:prstDash val="solid"/>
              <a:miter/>
            </a:ln>
          </p:spPr>
          <p:txBody>
            <a:bodyPr rtlCol="0" anchor="ctr"/>
            <a:lstStyle/>
            <a:p>
              <a:endParaRPr lang="en-US"/>
            </a:p>
          </p:txBody>
        </p:sp>
        <p:sp>
          <p:nvSpPr>
            <p:cNvPr id="975" name="Freeform 974">
              <a:extLst>
                <a:ext uri="{FF2B5EF4-FFF2-40B4-BE49-F238E27FC236}">
                  <a16:creationId xmlns:a16="http://schemas.microsoft.com/office/drawing/2014/main" id="{A61669A5-99BD-6CD0-C219-19DA2C944409}"/>
                </a:ext>
              </a:extLst>
            </p:cNvPr>
            <p:cNvSpPr/>
            <p:nvPr/>
          </p:nvSpPr>
          <p:spPr>
            <a:xfrm>
              <a:off x="8693578" y="4637045"/>
              <a:ext cx="112711" cy="52042"/>
            </a:xfrm>
            <a:custGeom>
              <a:avLst/>
              <a:gdLst>
                <a:gd name="connsiteX0" fmla="*/ 68724 w 112711"/>
                <a:gd name="connsiteY0" fmla="*/ 45 h 52042"/>
                <a:gd name="connsiteX1" fmla="*/ 109903 w 112711"/>
                <a:gd name="connsiteY1" fmla="*/ 13290 h 52042"/>
                <a:gd name="connsiteX2" fmla="*/ 48514 w 112711"/>
                <a:gd name="connsiteY2" fmla="*/ 38521 h 52042"/>
                <a:gd name="connsiteX3" fmla="*/ 38559 w 112711"/>
                <a:gd name="connsiteY3" fmla="*/ 52042 h 52042"/>
                <a:gd name="connsiteX4" fmla="*/ 0 w 112711"/>
                <a:gd name="connsiteY4" fmla="*/ 21372 h 52042"/>
                <a:gd name="connsiteX5" fmla="*/ 16363 w 112711"/>
                <a:gd name="connsiteY5" fmla="*/ 12587 h 52042"/>
                <a:gd name="connsiteX6" fmla="*/ 68724 w 112711"/>
                <a:gd name="connsiteY6" fmla="*/ 45 h 52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711" h="52042">
                  <a:moveTo>
                    <a:pt x="68724" y="45"/>
                  </a:moveTo>
                  <a:cubicBezTo>
                    <a:pt x="85595" y="-461"/>
                    <a:pt x="100601" y="3332"/>
                    <a:pt x="109903" y="13290"/>
                  </a:cubicBezTo>
                  <a:cubicBezTo>
                    <a:pt x="127163" y="31774"/>
                    <a:pt x="59668" y="20095"/>
                    <a:pt x="48514" y="38521"/>
                  </a:cubicBezTo>
                  <a:lnTo>
                    <a:pt x="38559" y="52042"/>
                  </a:lnTo>
                  <a:lnTo>
                    <a:pt x="0" y="21372"/>
                  </a:lnTo>
                  <a:lnTo>
                    <a:pt x="16363" y="12587"/>
                  </a:lnTo>
                  <a:cubicBezTo>
                    <a:pt x="33120" y="5353"/>
                    <a:pt x="51854" y="550"/>
                    <a:pt x="68724" y="45"/>
                  </a:cubicBezTo>
                  <a:close/>
                </a:path>
              </a:pathLst>
            </a:custGeom>
            <a:solidFill>
              <a:srgbClr val="A7C233"/>
            </a:solidFill>
            <a:ln w="8415" cap="flat">
              <a:noFill/>
              <a:prstDash val="solid"/>
              <a:miter/>
            </a:ln>
          </p:spPr>
          <p:txBody>
            <a:bodyPr wrap="square" rtlCol="0" anchor="ctr">
              <a:noAutofit/>
            </a:bodyPr>
            <a:lstStyle/>
            <a:p>
              <a:endParaRPr lang="en-US"/>
            </a:p>
          </p:txBody>
        </p:sp>
        <p:sp>
          <p:nvSpPr>
            <p:cNvPr id="976" name="Freeform 975">
              <a:extLst>
                <a:ext uri="{FF2B5EF4-FFF2-40B4-BE49-F238E27FC236}">
                  <a16:creationId xmlns:a16="http://schemas.microsoft.com/office/drawing/2014/main" id="{52AD925D-39A6-613B-200F-FFE852C278AB}"/>
                </a:ext>
              </a:extLst>
            </p:cNvPr>
            <p:cNvSpPr/>
            <p:nvPr/>
          </p:nvSpPr>
          <p:spPr>
            <a:xfrm>
              <a:off x="8634533" y="2800806"/>
              <a:ext cx="188547" cy="231507"/>
            </a:xfrm>
            <a:custGeom>
              <a:avLst/>
              <a:gdLst>
                <a:gd name="connsiteX0" fmla="*/ 185219 w 194960"/>
                <a:gd name="connsiteY0" fmla="*/ 87245 h 239381"/>
                <a:gd name="connsiteX1" fmla="*/ 132097 w 194960"/>
                <a:gd name="connsiteY1" fmla="*/ 2068 h 239381"/>
                <a:gd name="connsiteX2" fmla="*/ 112229 w 194960"/>
                <a:gd name="connsiteY2" fmla="*/ 17654 h 239381"/>
                <a:gd name="connsiteX3" fmla="*/ 112397 w 194960"/>
                <a:gd name="connsiteY3" fmla="*/ 30674 h 239381"/>
                <a:gd name="connsiteX4" fmla="*/ 112229 w 194960"/>
                <a:gd name="connsiteY4" fmla="*/ 34259 h 239381"/>
                <a:gd name="connsiteX5" fmla="*/ 68030 w 194960"/>
                <a:gd name="connsiteY5" fmla="*/ 86589 h 239381"/>
                <a:gd name="connsiteX6" fmla="*/ 24336 w 194960"/>
                <a:gd name="connsiteY6" fmla="*/ 123450 h 239381"/>
                <a:gd name="connsiteX7" fmla="*/ 175 w 194960"/>
                <a:gd name="connsiteY7" fmla="*/ 221075 h 239381"/>
                <a:gd name="connsiteX8" fmla="*/ 12045 w 194960"/>
                <a:gd name="connsiteY8" fmla="*/ 239102 h 239381"/>
                <a:gd name="connsiteX9" fmla="*/ 95054 w 194960"/>
                <a:gd name="connsiteY9" fmla="*/ 219964 h 239381"/>
                <a:gd name="connsiteX10" fmla="*/ 182778 w 194960"/>
                <a:gd name="connsiteY10" fmla="*/ 172448 h 239381"/>
                <a:gd name="connsiteX11" fmla="*/ 185219 w 194960"/>
                <a:gd name="connsiteY11" fmla="*/ 87245 h 23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4960" h="239381">
                  <a:moveTo>
                    <a:pt x="185219" y="87245"/>
                  </a:moveTo>
                  <a:cubicBezTo>
                    <a:pt x="175958" y="56317"/>
                    <a:pt x="159710" y="20575"/>
                    <a:pt x="132097" y="2068"/>
                  </a:cubicBezTo>
                  <a:cubicBezTo>
                    <a:pt x="121152" y="-5245"/>
                    <a:pt x="112229" y="8481"/>
                    <a:pt x="112229" y="17654"/>
                  </a:cubicBezTo>
                  <a:cubicBezTo>
                    <a:pt x="112229" y="22031"/>
                    <a:pt x="112313" y="26373"/>
                    <a:pt x="112397" y="30674"/>
                  </a:cubicBezTo>
                  <a:cubicBezTo>
                    <a:pt x="112229" y="31802"/>
                    <a:pt x="112229" y="32988"/>
                    <a:pt x="112229" y="34259"/>
                  </a:cubicBezTo>
                  <a:cubicBezTo>
                    <a:pt x="113828" y="65061"/>
                    <a:pt x="89330" y="72088"/>
                    <a:pt x="68030" y="86589"/>
                  </a:cubicBezTo>
                  <a:cubicBezTo>
                    <a:pt x="52034" y="97420"/>
                    <a:pt x="36713" y="108529"/>
                    <a:pt x="24336" y="123450"/>
                  </a:cubicBezTo>
                  <a:cubicBezTo>
                    <a:pt x="3121" y="148968"/>
                    <a:pt x="5058" y="190298"/>
                    <a:pt x="175" y="221075"/>
                  </a:cubicBezTo>
                  <a:cubicBezTo>
                    <a:pt x="-1004" y="228245"/>
                    <a:pt x="3879" y="238437"/>
                    <a:pt x="12045" y="239102"/>
                  </a:cubicBezTo>
                  <a:cubicBezTo>
                    <a:pt x="39995" y="241357"/>
                    <a:pt x="69376" y="229516"/>
                    <a:pt x="95054" y="219964"/>
                  </a:cubicBezTo>
                  <a:cubicBezTo>
                    <a:pt x="124435" y="209040"/>
                    <a:pt x="160468" y="195558"/>
                    <a:pt x="182778" y="172448"/>
                  </a:cubicBezTo>
                  <a:cubicBezTo>
                    <a:pt x="203825" y="150651"/>
                    <a:pt x="192796" y="112451"/>
                    <a:pt x="185219" y="87245"/>
                  </a:cubicBezTo>
                  <a:close/>
                </a:path>
              </a:pathLst>
            </a:custGeom>
            <a:solidFill>
              <a:schemeClr val="accent1">
                <a:lumMod val="40000"/>
                <a:lumOff val="60000"/>
              </a:schemeClr>
            </a:solidFill>
            <a:ln w="8415" cap="flat">
              <a:noFill/>
              <a:prstDash val="solid"/>
              <a:miter/>
            </a:ln>
          </p:spPr>
          <p:txBody>
            <a:bodyPr rtlCol="0" anchor="ctr"/>
            <a:lstStyle/>
            <a:p>
              <a:endParaRPr lang="en-US"/>
            </a:p>
          </p:txBody>
        </p:sp>
        <p:grpSp>
          <p:nvGrpSpPr>
            <p:cNvPr id="977" name="Group 976">
              <a:extLst>
                <a:ext uri="{FF2B5EF4-FFF2-40B4-BE49-F238E27FC236}">
                  <a16:creationId xmlns:a16="http://schemas.microsoft.com/office/drawing/2014/main" id="{C1618A69-7F10-8696-D37A-BE46704A4851}"/>
                </a:ext>
              </a:extLst>
            </p:cNvPr>
            <p:cNvGrpSpPr/>
            <p:nvPr/>
          </p:nvGrpSpPr>
          <p:grpSpPr>
            <a:xfrm>
              <a:off x="6007108" y="1947146"/>
              <a:ext cx="3006432" cy="1927331"/>
              <a:chOff x="6063545" y="1437992"/>
              <a:chExt cx="3108682" cy="1992880"/>
            </a:xfrm>
            <a:solidFill>
              <a:srgbClr val="A7C233"/>
            </a:solidFill>
          </p:grpSpPr>
          <p:sp>
            <p:nvSpPr>
              <p:cNvPr id="1697" name="Freeform 1696">
                <a:extLst>
                  <a:ext uri="{FF2B5EF4-FFF2-40B4-BE49-F238E27FC236}">
                    <a16:creationId xmlns:a16="http://schemas.microsoft.com/office/drawing/2014/main" id="{E3374919-92D1-B374-5BBB-7BEEA59C55D2}"/>
                  </a:ext>
                </a:extLst>
              </p:cNvPr>
              <p:cNvSpPr/>
              <p:nvPr/>
            </p:nvSpPr>
            <p:spPr>
              <a:xfrm>
                <a:off x="7353130" y="2378383"/>
                <a:ext cx="12451" cy="31138"/>
              </a:xfrm>
              <a:custGeom>
                <a:avLst/>
                <a:gdLst>
                  <a:gd name="connsiteX0" fmla="*/ 6230 w 12451"/>
                  <a:gd name="connsiteY0" fmla="*/ 31139 h 31138"/>
                  <a:gd name="connsiteX1" fmla="*/ 0 w 12451"/>
                  <a:gd name="connsiteY1" fmla="*/ 24911 h 31138"/>
                  <a:gd name="connsiteX2" fmla="*/ 0 w 12451"/>
                  <a:gd name="connsiteY2" fmla="*/ 6228 h 31138"/>
                  <a:gd name="connsiteX3" fmla="*/ 6230 w 12451"/>
                  <a:gd name="connsiteY3" fmla="*/ 0 h 31138"/>
                  <a:gd name="connsiteX4" fmla="*/ 12451 w 12451"/>
                  <a:gd name="connsiteY4" fmla="*/ 6228 h 31138"/>
                  <a:gd name="connsiteX5" fmla="*/ 12451 w 12451"/>
                  <a:gd name="connsiteY5" fmla="*/ 24911 h 31138"/>
                  <a:gd name="connsiteX6" fmla="*/ 6230 w 12451"/>
                  <a:gd name="connsiteY6" fmla="*/ 31139 h 3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51" h="31138">
                    <a:moveTo>
                      <a:pt x="6230" y="31139"/>
                    </a:moveTo>
                    <a:cubicBezTo>
                      <a:pt x="2787" y="31139"/>
                      <a:pt x="0" y="28353"/>
                      <a:pt x="0" y="24911"/>
                    </a:cubicBezTo>
                    <a:lnTo>
                      <a:pt x="0" y="6228"/>
                    </a:lnTo>
                    <a:cubicBezTo>
                      <a:pt x="0" y="2786"/>
                      <a:pt x="2787" y="0"/>
                      <a:pt x="6230" y="0"/>
                    </a:cubicBezTo>
                    <a:cubicBezTo>
                      <a:pt x="9665" y="0"/>
                      <a:pt x="12451" y="2794"/>
                      <a:pt x="12451" y="6228"/>
                    </a:cubicBezTo>
                    <a:lnTo>
                      <a:pt x="12451" y="24911"/>
                    </a:lnTo>
                    <a:cubicBezTo>
                      <a:pt x="12451" y="28353"/>
                      <a:pt x="9665" y="31139"/>
                      <a:pt x="6230" y="31139"/>
                    </a:cubicBezTo>
                    <a:close/>
                  </a:path>
                </a:pathLst>
              </a:custGeom>
              <a:grpFill/>
              <a:ln w="8415" cap="flat">
                <a:noFill/>
                <a:prstDash val="solid"/>
                <a:miter/>
              </a:ln>
            </p:spPr>
            <p:txBody>
              <a:bodyPr rtlCol="0" anchor="ctr"/>
              <a:lstStyle/>
              <a:p>
                <a:endParaRPr lang="en-US"/>
              </a:p>
            </p:txBody>
          </p:sp>
          <p:sp>
            <p:nvSpPr>
              <p:cNvPr id="1698" name="Freeform 1697">
                <a:extLst>
                  <a:ext uri="{FF2B5EF4-FFF2-40B4-BE49-F238E27FC236}">
                    <a16:creationId xmlns:a16="http://schemas.microsoft.com/office/drawing/2014/main" id="{00D8AC22-39FB-3AA8-F9D9-BFACF6FD359E}"/>
                  </a:ext>
                </a:extLst>
              </p:cNvPr>
              <p:cNvSpPr/>
              <p:nvPr/>
            </p:nvSpPr>
            <p:spPr>
              <a:xfrm>
                <a:off x="7378049" y="2372155"/>
                <a:ext cx="12451" cy="31138"/>
              </a:xfrm>
              <a:custGeom>
                <a:avLst/>
                <a:gdLst>
                  <a:gd name="connsiteX0" fmla="*/ 6230 w 12451"/>
                  <a:gd name="connsiteY0" fmla="*/ 31139 h 31138"/>
                  <a:gd name="connsiteX1" fmla="*/ 0 w 12451"/>
                  <a:gd name="connsiteY1" fmla="*/ 24911 h 31138"/>
                  <a:gd name="connsiteX2" fmla="*/ 0 w 12451"/>
                  <a:gd name="connsiteY2" fmla="*/ 6228 h 31138"/>
                  <a:gd name="connsiteX3" fmla="*/ 6230 w 12451"/>
                  <a:gd name="connsiteY3" fmla="*/ 0 h 31138"/>
                  <a:gd name="connsiteX4" fmla="*/ 12451 w 12451"/>
                  <a:gd name="connsiteY4" fmla="*/ 6228 h 31138"/>
                  <a:gd name="connsiteX5" fmla="*/ 12451 w 12451"/>
                  <a:gd name="connsiteY5" fmla="*/ 24911 h 31138"/>
                  <a:gd name="connsiteX6" fmla="*/ 6230 w 12451"/>
                  <a:gd name="connsiteY6" fmla="*/ 31139 h 3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51" h="31138">
                    <a:moveTo>
                      <a:pt x="6230" y="31139"/>
                    </a:moveTo>
                    <a:cubicBezTo>
                      <a:pt x="2787" y="31139"/>
                      <a:pt x="0" y="28353"/>
                      <a:pt x="0" y="24911"/>
                    </a:cubicBezTo>
                    <a:lnTo>
                      <a:pt x="0" y="6228"/>
                    </a:lnTo>
                    <a:cubicBezTo>
                      <a:pt x="0" y="2786"/>
                      <a:pt x="2787" y="0"/>
                      <a:pt x="6230" y="0"/>
                    </a:cubicBezTo>
                    <a:cubicBezTo>
                      <a:pt x="9673" y="0"/>
                      <a:pt x="12451" y="2786"/>
                      <a:pt x="12451" y="6228"/>
                    </a:cubicBezTo>
                    <a:lnTo>
                      <a:pt x="12451" y="24911"/>
                    </a:lnTo>
                    <a:cubicBezTo>
                      <a:pt x="12451" y="28353"/>
                      <a:pt x="9673" y="31139"/>
                      <a:pt x="6230" y="31139"/>
                    </a:cubicBezTo>
                    <a:close/>
                  </a:path>
                </a:pathLst>
              </a:custGeom>
              <a:grpFill/>
              <a:ln w="8415" cap="flat">
                <a:noFill/>
                <a:prstDash val="solid"/>
                <a:miter/>
              </a:ln>
            </p:spPr>
            <p:txBody>
              <a:bodyPr rtlCol="0" anchor="ctr"/>
              <a:lstStyle/>
              <a:p>
                <a:endParaRPr lang="en-US"/>
              </a:p>
            </p:txBody>
          </p:sp>
          <p:sp>
            <p:nvSpPr>
              <p:cNvPr id="1699" name="Freeform 1698">
                <a:extLst>
                  <a:ext uri="{FF2B5EF4-FFF2-40B4-BE49-F238E27FC236}">
                    <a16:creationId xmlns:a16="http://schemas.microsoft.com/office/drawing/2014/main" id="{19883D1D-EE8D-FD0A-915B-4B5CBCAE682C}"/>
                  </a:ext>
                </a:extLst>
              </p:cNvPr>
              <p:cNvSpPr/>
              <p:nvPr/>
            </p:nvSpPr>
            <p:spPr>
              <a:xfrm>
                <a:off x="6867199" y="1743152"/>
                <a:ext cx="12451" cy="31138"/>
              </a:xfrm>
              <a:custGeom>
                <a:avLst/>
                <a:gdLst>
                  <a:gd name="connsiteX0" fmla="*/ 6222 w 12451"/>
                  <a:gd name="connsiteY0" fmla="*/ 31139 h 31138"/>
                  <a:gd name="connsiteX1" fmla="*/ 0 w 12451"/>
                  <a:gd name="connsiteY1" fmla="*/ 24911 h 31138"/>
                  <a:gd name="connsiteX2" fmla="*/ 0 w 12451"/>
                  <a:gd name="connsiteY2" fmla="*/ 6228 h 31138"/>
                  <a:gd name="connsiteX3" fmla="*/ 6222 w 12451"/>
                  <a:gd name="connsiteY3" fmla="*/ 0 h 31138"/>
                  <a:gd name="connsiteX4" fmla="*/ 12451 w 12451"/>
                  <a:gd name="connsiteY4" fmla="*/ 6228 h 31138"/>
                  <a:gd name="connsiteX5" fmla="*/ 12451 w 12451"/>
                  <a:gd name="connsiteY5" fmla="*/ 24911 h 31138"/>
                  <a:gd name="connsiteX6" fmla="*/ 6222 w 12451"/>
                  <a:gd name="connsiteY6" fmla="*/ 31139 h 3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51" h="31138">
                    <a:moveTo>
                      <a:pt x="6222" y="31139"/>
                    </a:moveTo>
                    <a:cubicBezTo>
                      <a:pt x="2787" y="31139"/>
                      <a:pt x="0" y="28345"/>
                      <a:pt x="0" y="24911"/>
                    </a:cubicBezTo>
                    <a:lnTo>
                      <a:pt x="0" y="6228"/>
                    </a:lnTo>
                    <a:cubicBezTo>
                      <a:pt x="0" y="2786"/>
                      <a:pt x="2787" y="0"/>
                      <a:pt x="6222" y="0"/>
                    </a:cubicBezTo>
                    <a:cubicBezTo>
                      <a:pt x="9665" y="0"/>
                      <a:pt x="12451" y="2794"/>
                      <a:pt x="12451" y="6228"/>
                    </a:cubicBezTo>
                    <a:lnTo>
                      <a:pt x="12451" y="24911"/>
                    </a:lnTo>
                    <a:cubicBezTo>
                      <a:pt x="12460" y="28353"/>
                      <a:pt x="9673" y="31139"/>
                      <a:pt x="6222" y="31139"/>
                    </a:cubicBezTo>
                    <a:close/>
                  </a:path>
                </a:pathLst>
              </a:custGeom>
              <a:grpFill/>
              <a:ln w="8415" cap="flat">
                <a:noFill/>
                <a:prstDash val="solid"/>
                <a:miter/>
              </a:ln>
            </p:spPr>
            <p:txBody>
              <a:bodyPr rtlCol="0" anchor="ctr"/>
              <a:lstStyle/>
              <a:p>
                <a:endParaRPr lang="en-US"/>
              </a:p>
            </p:txBody>
          </p:sp>
          <p:sp>
            <p:nvSpPr>
              <p:cNvPr id="1700" name="Freeform 1699">
                <a:extLst>
                  <a:ext uri="{FF2B5EF4-FFF2-40B4-BE49-F238E27FC236}">
                    <a16:creationId xmlns:a16="http://schemas.microsoft.com/office/drawing/2014/main" id="{12833ED3-2C64-3CB5-A510-FD876098A125}"/>
                  </a:ext>
                </a:extLst>
              </p:cNvPr>
              <p:cNvSpPr/>
              <p:nvPr/>
            </p:nvSpPr>
            <p:spPr>
              <a:xfrm>
                <a:off x="6892119" y="1736924"/>
                <a:ext cx="12451" cy="31138"/>
              </a:xfrm>
              <a:custGeom>
                <a:avLst/>
                <a:gdLst>
                  <a:gd name="connsiteX0" fmla="*/ 6221 w 12451"/>
                  <a:gd name="connsiteY0" fmla="*/ 31139 h 31138"/>
                  <a:gd name="connsiteX1" fmla="*/ 0 w 12451"/>
                  <a:gd name="connsiteY1" fmla="*/ 24911 h 31138"/>
                  <a:gd name="connsiteX2" fmla="*/ 0 w 12451"/>
                  <a:gd name="connsiteY2" fmla="*/ 6228 h 31138"/>
                  <a:gd name="connsiteX3" fmla="*/ 6221 w 12451"/>
                  <a:gd name="connsiteY3" fmla="*/ 0 h 31138"/>
                  <a:gd name="connsiteX4" fmla="*/ 12451 w 12451"/>
                  <a:gd name="connsiteY4" fmla="*/ 6228 h 31138"/>
                  <a:gd name="connsiteX5" fmla="*/ 12451 w 12451"/>
                  <a:gd name="connsiteY5" fmla="*/ 24911 h 31138"/>
                  <a:gd name="connsiteX6" fmla="*/ 6221 w 12451"/>
                  <a:gd name="connsiteY6" fmla="*/ 31139 h 3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51" h="31138">
                    <a:moveTo>
                      <a:pt x="6221" y="31139"/>
                    </a:moveTo>
                    <a:cubicBezTo>
                      <a:pt x="2787" y="31139"/>
                      <a:pt x="0" y="28353"/>
                      <a:pt x="0" y="24911"/>
                    </a:cubicBezTo>
                    <a:lnTo>
                      <a:pt x="0" y="6228"/>
                    </a:lnTo>
                    <a:cubicBezTo>
                      <a:pt x="0" y="2786"/>
                      <a:pt x="2787" y="0"/>
                      <a:pt x="6221" y="0"/>
                    </a:cubicBezTo>
                    <a:cubicBezTo>
                      <a:pt x="9664" y="0"/>
                      <a:pt x="12451" y="2786"/>
                      <a:pt x="12451" y="6228"/>
                    </a:cubicBezTo>
                    <a:lnTo>
                      <a:pt x="12451" y="24911"/>
                    </a:lnTo>
                    <a:cubicBezTo>
                      <a:pt x="12460" y="28353"/>
                      <a:pt x="9673" y="31139"/>
                      <a:pt x="6221" y="31139"/>
                    </a:cubicBezTo>
                    <a:close/>
                  </a:path>
                </a:pathLst>
              </a:custGeom>
              <a:grpFill/>
              <a:ln w="8415" cap="flat">
                <a:noFill/>
                <a:prstDash val="solid"/>
                <a:miter/>
              </a:ln>
            </p:spPr>
            <p:txBody>
              <a:bodyPr rtlCol="0" anchor="ctr"/>
              <a:lstStyle/>
              <a:p>
                <a:endParaRPr lang="en-US"/>
              </a:p>
            </p:txBody>
          </p:sp>
          <p:sp>
            <p:nvSpPr>
              <p:cNvPr id="1701" name="Freeform 1700">
                <a:extLst>
                  <a:ext uri="{FF2B5EF4-FFF2-40B4-BE49-F238E27FC236}">
                    <a16:creationId xmlns:a16="http://schemas.microsoft.com/office/drawing/2014/main" id="{DD63C94D-88E5-F4D4-40A0-58F0F28D45E5}"/>
                  </a:ext>
                </a:extLst>
              </p:cNvPr>
              <p:cNvSpPr/>
              <p:nvPr/>
            </p:nvSpPr>
            <p:spPr>
              <a:xfrm>
                <a:off x="7664623" y="2110589"/>
                <a:ext cx="12451" cy="31138"/>
              </a:xfrm>
              <a:custGeom>
                <a:avLst/>
                <a:gdLst>
                  <a:gd name="connsiteX0" fmla="*/ 6230 w 12451"/>
                  <a:gd name="connsiteY0" fmla="*/ 31139 h 31138"/>
                  <a:gd name="connsiteX1" fmla="*/ 0 w 12451"/>
                  <a:gd name="connsiteY1" fmla="*/ 24911 h 31138"/>
                  <a:gd name="connsiteX2" fmla="*/ 0 w 12451"/>
                  <a:gd name="connsiteY2" fmla="*/ 6228 h 31138"/>
                  <a:gd name="connsiteX3" fmla="*/ 6230 w 12451"/>
                  <a:gd name="connsiteY3" fmla="*/ 0 h 31138"/>
                  <a:gd name="connsiteX4" fmla="*/ 12451 w 12451"/>
                  <a:gd name="connsiteY4" fmla="*/ 6228 h 31138"/>
                  <a:gd name="connsiteX5" fmla="*/ 12451 w 12451"/>
                  <a:gd name="connsiteY5" fmla="*/ 24911 h 31138"/>
                  <a:gd name="connsiteX6" fmla="*/ 6230 w 12451"/>
                  <a:gd name="connsiteY6" fmla="*/ 31139 h 3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51" h="31138">
                    <a:moveTo>
                      <a:pt x="6230" y="31139"/>
                    </a:moveTo>
                    <a:cubicBezTo>
                      <a:pt x="2795" y="31139"/>
                      <a:pt x="0" y="28353"/>
                      <a:pt x="0" y="24911"/>
                    </a:cubicBezTo>
                    <a:lnTo>
                      <a:pt x="0" y="6228"/>
                    </a:lnTo>
                    <a:cubicBezTo>
                      <a:pt x="0" y="2786"/>
                      <a:pt x="2795" y="0"/>
                      <a:pt x="6230" y="0"/>
                    </a:cubicBezTo>
                    <a:cubicBezTo>
                      <a:pt x="9665" y="0"/>
                      <a:pt x="12451" y="2786"/>
                      <a:pt x="12451" y="6228"/>
                    </a:cubicBezTo>
                    <a:lnTo>
                      <a:pt x="12451" y="24911"/>
                    </a:lnTo>
                    <a:cubicBezTo>
                      <a:pt x="12451" y="28353"/>
                      <a:pt x="9665" y="31139"/>
                      <a:pt x="6230" y="31139"/>
                    </a:cubicBezTo>
                    <a:close/>
                  </a:path>
                </a:pathLst>
              </a:custGeom>
              <a:grpFill/>
              <a:ln w="8415" cap="flat">
                <a:noFill/>
                <a:prstDash val="solid"/>
                <a:miter/>
              </a:ln>
            </p:spPr>
            <p:txBody>
              <a:bodyPr rtlCol="0" anchor="ctr"/>
              <a:lstStyle/>
              <a:p>
                <a:endParaRPr lang="en-US"/>
              </a:p>
            </p:txBody>
          </p:sp>
          <p:sp>
            <p:nvSpPr>
              <p:cNvPr id="1702" name="Freeform 1701">
                <a:extLst>
                  <a:ext uri="{FF2B5EF4-FFF2-40B4-BE49-F238E27FC236}">
                    <a16:creationId xmlns:a16="http://schemas.microsoft.com/office/drawing/2014/main" id="{4A41EC08-D393-8F84-F838-DD48F6E34CBF}"/>
                  </a:ext>
                </a:extLst>
              </p:cNvPr>
              <p:cNvSpPr/>
              <p:nvPr/>
            </p:nvSpPr>
            <p:spPr>
              <a:xfrm>
                <a:off x="7689543" y="2104362"/>
                <a:ext cx="12451" cy="31138"/>
              </a:xfrm>
              <a:custGeom>
                <a:avLst/>
                <a:gdLst>
                  <a:gd name="connsiteX0" fmla="*/ 6230 w 12451"/>
                  <a:gd name="connsiteY0" fmla="*/ 31139 h 31138"/>
                  <a:gd name="connsiteX1" fmla="*/ 0 w 12451"/>
                  <a:gd name="connsiteY1" fmla="*/ 24911 h 31138"/>
                  <a:gd name="connsiteX2" fmla="*/ 0 w 12451"/>
                  <a:gd name="connsiteY2" fmla="*/ 6228 h 31138"/>
                  <a:gd name="connsiteX3" fmla="*/ 6230 w 12451"/>
                  <a:gd name="connsiteY3" fmla="*/ 0 h 31138"/>
                  <a:gd name="connsiteX4" fmla="*/ 12451 w 12451"/>
                  <a:gd name="connsiteY4" fmla="*/ 6228 h 31138"/>
                  <a:gd name="connsiteX5" fmla="*/ 12451 w 12451"/>
                  <a:gd name="connsiteY5" fmla="*/ 24911 h 31138"/>
                  <a:gd name="connsiteX6" fmla="*/ 6230 w 12451"/>
                  <a:gd name="connsiteY6" fmla="*/ 31139 h 3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51" h="31138">
                    <a:moveTo>
                      <a:pt x="6230" y="31139"/>
                    </a:moveTo>
                    <a:cubicBezTo>
                      <a:pt x="2795" y="31139"/>
                      <a:pt x="0" y="28345"/>
                      <a:pt x="0" y="24911"/>
                    </a:cubicBezTo>
                    <a:lnTo>
                      <a:pt x="0" y="6228"/>
                    </a:lnTo>
                    <a:cubicBezTo>
                      <a:pt x="0" y="2786"/>
                      <a:pt x="2795" y="0"/>
                      <a:pt x="6230" y="0"/>
                    </a:cubicBezTo>
                    <a:cubicBezTo>
                      <a:pt x="9665" y="0"/>
                      <a:pt x="12451" y="2786"/>
                      <a:pt x="12451" y="6228"/>
                    </a:cubicBezTo>
                    <a:lnTo>
                      <a:pt x="12451" y="24911"/>
                    </a:lnTo>
                    <a:cubicBezTo>
                      <a:pt x="12451" y="28353"/>
                      <a:pt x="9665" y="31139"/>
                      <a:pt x="6230" y="31139"/>
                    </a:cubicBezTo>
                    <a:close/>
                  </a:path>
                </a:pathLst>
              </a:custGeom>
              <a:grpFill/>
              <a:ln w="8415" cap="flat">
                <a:noFill/>
                <a:prstDash val="solid"/>
                <a:miter/>
              </a:ln>
            </p:spPr>
            <p:txBody>
              <a:bodyPr rtlCol="0" anchor="ctr"/>
              <a:lstStyle/>
              <a:p>
                <a:endParaRPr lang="en-US"/>
              </a:p>
            </p:txBody>
          </p:sp>
          <p:sp>
            <p:nvSpPr>
              <p:cNvPr id="1703" name="Freeform 1702">
                <a:extLst>
                  <a:ext uri="{FF2B5EF4-FFF2-40B4-BE49-F238E27FC236}">
                    <a16:creationId xmlns:a16="http://schemas.microsoft.com/office/drawing/2014/main" id="{76324474-4E45-B4D9-9F1B-F46721821A10}"/>
                  </a:ext>
                </a:extLst>
              </p:cNvPr>
              <p:cNvSpPr/>
              <p:nvPr/>
            </p:nvSpPr>
            <p:spPr>
              <a:xfrm>
                <a:off x="8349910" y="2565215"/>
                <a:ext cx="12451" cy="31138"/>
              </a:xfrm>
              <a:custGeom>
                <a:avLst/>
                <a:gdLst>
                  <a:gd name="connsiteX0" fmla="*/ 6222 w 12451"/>
                  <a:gd name="connsiteY0" fmla="*/ 31139 h 31138"/>
                  <a:gd name="connsiteX1" fmla="*/ 0 w 12451"/>
                  <a:gd name="connsiteY1" fmla="*/ 24911 h 31138"/>
                  <a:gd name="connsiteX2" fmla="*/ 0 w 12451"/>
                  <a:gd name="connsiteY2" fmla="*/ 6228 h 31138"/>
                  <a:gd name="connsiteX3" fmla="*/ 6222 w 12451"/>
                  <a:gd name="connsiteY3" fmla="*/ 0 h 31138"/>
                  <a:gd name="connsiteX4" fmla="*/ 12451 w 12451"/>
                  <a:gd name="connsiteY4" fmla="*/ 6228 h 31138"/>
                  <a:gd name="connsiteX5" fmla="*/ 12451 w 12451"/>
                  <a:gd name="connsiteY5" fmla="*/ 24911 h 31138"/>
                  <a:gd name="connsiteX6" fmla="*/ 6222 w 12451"/>
                  <a:gd name="connsiteY6" fmla="*/ 31139 h 3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51" h="31138">
                    <a:moveTo>
                      <a:pt x="6222" y="31139"/>
                    </a:moveTo>
                    <a:cubicBezTo>
                      <a:pt x="2778" y="31139"/>
                      <a:pt x="0" y="28353"/>
                      <a:pt x="0" y="24911"/>
                    </a:cubicBezTo>
                    <a:lnTo>
                      <a:pt x="0" y="6228"/>
                    </a:lnTo>
                    <a:cubicBezTo>
                      <a:pt x="0" y="2786"/>
                      <a:pt x="2778" y="0"/>
                      <a:pt x="6222" y="0"/>
                    </a:cubicBezTo>
                    <a:cubicBezTo>
                      <a:pt x="9665" y="0"/>
                      <a:pt x="12451" y="2786"/>
                      <a:pt x="12451" y="6228"/>
                    </a:cubicBezTo>
                    <a:lnTo>
                      <a:pt x="12451" y="24911"/>
                    </a:lnTo>
                    <a:cubicBezTo>
                      <a:pt x="12460" y="28353"/>
                      <a:pt x="9673" y="31139"/>
                      <a:pt x="6222" y="31139"/>
                    </a:cubicBezTo>
                    <a:close/>
                  </a:path>
                </a:pathLst>
              </a:custGeom>
              <a:grpFill/>
              <a:ln w="8415" cap="flat">
                <a:noFill/>
                <a:prstDash val="solid"/>
                <a:miter/>
              </a:ln>
            </p:spPr>
            <p:txBody>
              <a:bodyPr rtlCol="0" anchor="ctr"/>
              <a:lstStyle/>
              <a:p>
                <a:endParaRPr lang="en-US"/>
              </a:p>
            </p:txBody>
          </p:sp>
          <p:sp>
            <p:nvSpPr>
              <p:cNvPr id="1704" name="Freeform 1703">
                <a:extLst>
                  <a:ext uri="{FF2B5EF4-FFF2-40B4-BE49-F238E27FC236}">
                    <a16:creationId xmlns:a16="http://schemas.microsoft.com/office/drawing/2014/main" id="{977F5CBE-FBA8-BE4B-11B7-C2DFE9B0997D}"/>
                  </a:ext>
                </a:extLst>
              </p:cNvPr>
              <p:cNvSpPr/>
              <p:nvPr/>
            </p:nvSpPr>
            <p:spPr>
              <a:xfrm>
                <a:off x="8374821" y="2558987"/>
                <a:ext cx="12460" cy="31138"/>
              </a:xfrm>
              <a:custGeom>
                <a:avLst/>
                <a:gdLst>
                  <a:gd name="connsiteX0" fmla="*/ 6230 w 12460"/>
                  <a:gd name="connsiteY0" fmla="*/ 31139 h 31138"/>
                  <a:gd name="connsiteX1" fmla="*/ 0 w 12460"/>
                  <a:gd name="connsiteY1" fmla="*/ 24911 h 31138"/>
                  <a:gd name="connsiteX2" fmla="*/ 0 w 12460"/>
                  <a:gd name="connsiteY2" fmla="*/ 6228 h 31138"/>
                  <a:gd name="connsiteX3" fmla="*/ 6230 w 12460"/>
                  <a:gd name="connsiteY3" fmla="*/ 0 h 31138"/>
                  <a:gd name="connsiteX4" fmla="*/ 12460 w 12460"/>
                  <a:gd name="connsiteY4" fmla="*/ 6228 h 31138"/>
                  <a:gd name="connsiteX5" fmla="*/ 12460 w 12460"/>
                  <a:gd name="connsiteY5" fmla="*/ 24911 h 31138"/>
                  <a:gd name="connsiteX6" fmla="*/ 6230 w 12460"/>
                  <a:gd name="connsiteY6" fmla="*/ 31139 h 3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60" h="31138">
                    <a:moveTo>
                      <a:pt x="6230" y="31139"/>
                    </a:moveTo>
                    <a:cubicBezTo>
                      <a:pt x="2787" y="31139"/>
                      <a:pt x="0" y="28345"/>
                      <a:pt x="0" y="24911"/>
                    </a:cubicBezTo>
                    <a:lnTo>
                      <a:pt x="0" y="6228"/>
                    </a:lnTo>
                    <a:cubicBezTo>
                      <a:pt x="0" y="2786"/>
                      <a:pt x="2787" y="0"/>
                      <a:pt x="6230" y="0"/>
                    </a:cubicBezTo>
                    <a:cubicBezTo>
                      <a:pt x="9674" y="0"/>
                      <a:pt x="12460" y="2786"/>
                      <a:pt x="12460" y="6228"/>
                    </a:cubicBezTo>
                    <a:lnTo>
                      <a:pt x="12460" y="24911"/>
                    </a:lnTo>
                    <a:cubicBezTo>
                      <a:pt x="12468" y="28353"/>
                      <a:pt x="9682" y="31139"/>
                      <a:pt x="6230" y="31139"/>
                    </a:cubicBezTo>
                    <a:close/>
                  </a:path>
                </a:pathLst>
              </a:custGeom>
              <a:grpFill/>
              <a:ln w="8415" cap="flat">
                <a:noFill/>
                <a:prstDash val="solid"/>
                <a:miter/>
              </a:ln>
            </p:spPr>
            <p:txBody>
              <a:bodyPr rtlCol="0" anchor="ctr"/>
              <a:lstStyle/>
              <a:p>
                <a:endParaRPr lang="en-US"/>
              </a:p>
            </p:txBody>
          </p:sp>
          <p:sp>
            <p:nvSpPr>
              <p:cNvPr id="1705" name="Freeform 1704">
                <a:extLst>
                  <a:ext uri="{FF2B5EF4-FFF2-40B4-BE49-F238E27FC236}">
                    <a16:creationId xmlns:a16="http://schemas.microsoft.com/office/drawing/2014/main" id="{2EFDDBB6-8A4B-C3E5-4A49-5C083EABAD76}"/>
                  </a:ext>
                </a:extLst>
              </p:cNvPr>
              <p:cNvSpPr/>
              <p:nvPr/>
            </p:nvSpPr>
            <p:spPr>
              <a:xfrm>
                <a:off x="8443333" y="2932652"/>
                <a:ext cx="12460" cy="31138"/>
              </a:xfrm>
              <a:custGeom>
                <a:avLst/>
                <a:gdLst>
                  <a:gd name="connsiteX0" fmla="*/ 6230 w 12460"/>
                  <a:gd name="connsiteY0" fmla="*/ 31139 h 31138"/>
                  <a:gd name="connsiteX1" fmla="*/ 0 w 12460"/>
                  <a:gd name="connsiteY1" fmla="*/ 24911 h 31138"/>
                  <a:gd name="connsiteX2" fmla="*/ 0 w 12460"/>
                  <a:gd name="connsiteY2" fmla="*/ 6228 h 31138"/>
                  <a:gd name="connsiteX3" fmla="*/ 6230 w 12460"/>
                  <a:gd name="connsiteY3" fmla="*/ 0 h 31138"/>
                  <a:gd name="connsiteX4" fmla="*/ 12460 w 12460"/>
                  <a:gd name="connsiteY4" fmla="*/ 6228 h 31138"/>
                  <a:gd name="connsiteX5" fmla="*/ 12460 w 12460"/>
                  <a:gd name="connsiteY5" fmla="*/ 24911 h 31138"/>
                  <a:gd name="connsiteX6" fmla="*/ 6230 w 12460"/>
                  <a:gd name="connsiteY6" fmla="*/ 31139 h 3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60" h="31138">
                    <a:moveTo>
                      <a:pt x="6230" y="31139"/>
                    </a:moveTo>
                    <a:cubicBezTo>
                      <a:pt x="2778" y="31139"/>
                      <a:pt x="0" y="28353"/>
                      <a:pt x="0" y="24911"/>
                    </a:cubicBezTo>
                    <a:lnTo>
                      <a:pt x="0" y="6228"/>
                    </a:lnTo>
                    <a:cubicBezTo>
                      <a:pt x="0" y="2786"/>
                      <a:pt x="2778" y="0"/>
                      <a:pt x="6230" y="0"/>
                    </a:cubicBezTo>
                    <a:cubicBezTo>
                      <a:pt x="9682" y="0"/>
                      <a:pt x="12460" y="2786"/>
                      <a:pt x="12460" y="6228"/>
                    </a:cubicBezTo>
                    <a:lnTo>
                      <a:pt x="12460" y="24911"/>
                    </a:lnTo>
                    <a:cubicBezTo>
                      <a:pt x="12460" y="28353"/>
                      <a:pt x="9682" y="31139"/>
                      <a:pt x="6230" y="31139"/>
                    </a:cubicBezTo>
                    <a:close/>
                  </a:path>
                </a:pathLst>
              </a:custGeom>
              <a:grpFill/>
              <a:ln w="8415" cap="flat">
                <a:noFill/>
                <a:prstDash val="solid"/>
                <a:miter/>
              </a:ln>
            </p:spPr>
            <p:txBody>
              <a:bodyPr rtlCol="0" anchor="ctr"/>
              <a:lstStyle/>
              <a:p>
                <a:endParaRPr lang="en-US"/>
              </a:p>
            </p:txBody>
          </p:sp>
          <p:sp>
            <p:nvSpPr>
              <p:cNvPr id="1706" name="Freeform 1705">
                <a:extLst>
                  <a:ext uri="{FF2B5EF4-FFF2-40B4-BE49-F238E27FC236}">
                    <a16:creationId xmlns:a16="http://schemas.microsoft.com/office/drawing/2014/main" id="{D990DCE4-C6E9-999F-45F3-1F3BE7F4805F}"/>
                  </a:ext>
                </a:extLst>
              </p:cNvPr>
              <p:cNvSpPr/>
              <p:nvPr/>
            </p:nvSpPr>
            <p:spPr>
              <a:xfrm>
                <a:off x="8468252" y="2926425"/>
                <a:ext cx="12459" cy="31138"/>
              </a:xfrm>
              <a:custGeom>
                <a:avLst/>
                <a:gdLst>
                  <a:gd name="connsiteX0" fmla="*/ 6230 w 12459"/>
                  <a:gd name="connsiteY0" fmla="*/ 31139 h 31138"/>
                  <a:gd name="connsiteX1" fmla="*/ 0 w 12459"/>
                  <a:gd name="connsiteY1" fmla="*/ 24911 h 31138"/>
                  <a:gd name="connsiteX2" fmla="*/ 0 w 12459"/>
                  <a:gd name="connsiteY2" fmla="*/ 6228 h 31138"/>
                  <a:gd name="connsiteX3" fmla="*/ 6230 w 12459"/>
                  <a:gd name="connsiteY3" fmla="*/ 0 h 31138"/>
                  <a:gd name="connsiteX4" fmla="*/ 12460 w 12459"/>
                  <a:gd name="connsiteY4" fmla="*/ 6228 h 31138"/>
                  <a:gd name="connsiteX5" fmla="*/ 12460 w 12459"/>
                  <a:gd name="connsiteY5" fmla="*/ 24911 h 31138"/>
                  <a:gd name="connsiteX6" fmla="*/ 6230 w 12459"/>
                  <a:gd name="connsiteY6" fmla="*/ 31139 h 3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59" h="31138">
                    <a:moveTo>
                      <a:pt x="6230" y="31139"/>
                    </a:moveTo>
                    <a:cubicBezTo>
                      <a:pt x="2778" y="31139"/>
                      <a:pt x="0" y="28353"/>
                      <a:pt x="0" y="24911"/>
                    </a:cubicBezTo>
                    <a:lnTo>
                      <a:pt x="0" y="6228"/>
                    </a:lnTo>
                    <a:cubicBezTo>
                      <a:pt x="0" y="2786"/>
                      <a:pt x="2778" y="0"/>
                      <a:pt x="6230" y="0"/>
                    </a:cubicBezTo>
                    <a:cubicBezTo>
                      <a:pt x="9682" y="0"/>
                      <a:pt x="12460" y="2786"/>
                      <a:pt x="12460" y="6228"/>
                    </a:cubicBezTo>
                    <a:lnTo>
                      <a:pt x="12460" y="24911"/>
                    </a:lnTo>
                    <a:cubicBezTo>
                      <a:pt x="12460" y="28353"/>
                      <a:pt x="9682" y="31139"/>
                      <a:pt x="6230" y="31139"/>
                    </a:cubicBezTo>
                    <a:close/>
                  </a:path>
                </a:pathLst>
              </a:custGeom>
              <a:grpFill/>
              <a:ln w="8415" cap="flat">
                <a:noFill/>
                <a:prstDash val="solid"/>
                <a:miter/>
              </a:ln>
            </p:spPr>
            <p:txBody>
              <a:bodyPr rtlCol="0" anchor="ctr"/>
              <a:lstStyle/>
              <a:p>
                <a:endParaRPr lang="en-US"/>
              </a:p>
            </p:txBody>
          </p:sp>
          <p:sp>
            <p:nvSpPr>
              <p:cNvPr id="1707" name="Freeform 1706">
                <a:extLst>
                  <a:ext uri="{FF2B5EF4-FFF2-40B4-BE49-F238E27FC236}">
                    <a16:creationId xmlns:a16="http://schemas.microsoft.com/office/drawing/2014/main" id="{A7AE0548-1107-BB2D-9FD3-C5D0504AF56A}"/>
                  </a:ext>
                </a:extLst>
              </p:cNvPr>
              <p:cNvSpPr/>
              <p:nvPr/>
            </p:nvSpPr>
            <p:spPr>
              <a:xfrm>
                <a:off x="7265911" y="2179095"/>
                <a:ext cx="12460" cy="31138"/>
              </a:xfrm>
              <a:custGeom>
                <a:avLst/>
                <a:gdLst>
                  <a:gd name="connsiteX0" fmla="*/ 6230 w 12460"/>
                  <a:gd name="connsiteY0" fmla="*/ 31139 h 31138"/>
                  <a:gd name="connsiteX1" fmla="*/ 0 w 12460"/>
                  <a:gd name="connsiteY1" fmla="*/ 24911 h 31138"/>
                  <a:gd name="connsiteX2" fmla="*/ 0 w 12460"/>
                  <a:gd name="connsiteY2" fmla="*/ 6228 h 31138"/>
                  <a:gd name="connsiteX3" fmla="*/ 6230 w 12460"/>
                  <a:gd name="connsiteY3" fmla="*/ 0 h 31138"/>
                  <a:gd name="connsiteX4" fmla="*/ 12460 w 12460"/>
                  <a:gd name="connsiteY4" fmla="*/ 6228 h 31138"/>
                  <a:gd name="connsiteX5" fmla="*/ 12460 w 12460"/>
                  <a:gd name="connsiteY5" fmla="*/ 24911 h 31138"/>
                  <a:gd name="connsiteX6" fmla="*/ 6230 w 12460"/>
                  <a:gd name="connsiteY6" fmla="*/ 31139 h 3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60" h="31138">
                    <a:moveTo>
                      <a:pt x="6230" y="31139"/>
                    </a:moveTo>
                    <a:cubicBezTo>
                      <a:pt x="2787" y="31139"/>
                      <a:pt x="0" y="28353"/>
                      <a:pt x="0" y="24911"/>
                    </a:cubicBezTo>
                    <a:lnTo>
                      <a:pt x="0" y="6228"/>
                    </a:lnTo>
                    <a:cubicBezTo>
                      <a:pt x="0" y="2786"/>
                      <a:pt x="2787" y="0"/>
                      <a:pt x="6230" y="0"/>
                    </a:cubicBezTo>
                    <a:cubicBezTo>
                      <a:pt x="9673" y="0"/>
                      <a:pt x="12460" y="2786"/>
                      <a:pt x="12460" y="6228"/>
                    </a:cubicBezTo>
                    <a:lnTo>
                      <a:pt x="12460" y="24911"/>
                    </a:lnTo>
                    <a:cubicBezTo>
                      <a:pt x="12460" y="28353"/>
                      <a:pt x="9673" y="31139"/>
                      <a:pt x="6230" y="31139"/>
                    </a:cubicBezTo>
                    <a:close/>
                  </a:path>
                </a:pathLst>
              </a:custGeom>
              <a:grpFill/>
              <a:ln w="8415" cap="flat">
                <a:noFill/>
                <a:prstDash val="solid"/>
                <a:miter/>
              </a:ln>
            </p:spPr>
            <p:txBody>
              <a:bodyPr rtlCol="0" anchor="ctr"/>
              <a:lstStyle/>
              <a:p>
                <a:endParaRPr lang="en-US"/>
              </a:p>
            </p:txBody>
          </p:sp>
          <p:sp>
            <p:nvSpPr>
              <p:cNvPr id="1708" name="Freeform 1707">
                <a:extLst>
                  <a:ext uri="{FF2B5EF4-FFF2-40B4-BE49-F238E27FC236}">
                    <a16:creationId xmlns:a16="http://schemas.microsoft.com/office/drawing/2014/main" id="{423309BA-0553-A700-C4EE-F1F58E7E060D}"/>
                  </a:ext>
                </a:extLst>
              </p:cNvPr>
              <p:cNvSpPr/>
              <p:nvPr/>
            </p:nvSpPr>
            <p:spPr>
              <a:xfrm>
                <a:off x="7290831" y="2172867"/>
                <a:ext cx="12459" cy="31138"/>
              </a:xfrm>
              <a:custGeom>
                <a:avLst/>
                <a:gdLst>
                  <a:gd name="connsiteX0" fmla="*/ 6230 w 12459"/>
                  <a:gd name="connsiteY0" fmla="*/ 31139 h 31138"/>
                  <a:gd name="connsiteX1" fmla="*/ 0 w 12459"/>
                  <a:gd name="connsiteY1" fmla="*/ 24911 h 31138"/>
                  <a:gd name="connsiteX2" fmla="*/ 0 w 12459"/>
                  <a:gd name="connsiteY2" fmla="*/ 6228 h 31138"/>
                  <a:gd name="connsiteX3" fmla="*/ 6230 w 12459"/>
                  <a:gd name="connsiteY3" fmla="*/ 0 h 31138"/>
                  <a:gd name="connsiteX4" fmla="*/ 12460 w 12459"/>
                  <a:gd name="connsiteY4" fmla="*/ 6228 h 31138"/>
                  <a:gd name="connsiteX5" fmla="*/ 12460 w 12459"/>
                  <a:gd name="connsiteY5" fmla="*/ 24911 h 31138"/>
                  <a:gd name="connsiteX6" fmla="*/ 6230 w 12459"/>
                  <a:gd name="connsiteY6" fmla="*/ 31139 h 3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59" h="31138">
                    <a:moveTo>
                      <a:pt x="6230" y="31139"/>
                    </a:moveTo>
                    <a:cubicBezTo>
                      <a:pt x="2787" y="31139"/>
                      <a:pt x="0" y="28353"/>
                      <a:pt x="0" y="24911"/>
                    </a:cubicBezTo>
                    <a:lnTo>
                      <a:pt x="0" y="6228"/>
                    </a:lnTo>
                    <a:cubicBezTo>
                      <a:pt x="0" y="2786"/>
                      <a:pt x="2787" y="0"/>
                      <a:pt x="6230" y="0"/>
                    </a:cubicBezTo>
                    <a:cubicBezTo>
                      <a:pt x="9673" y="0"/>
                      <a:pt x="12460" y="2794"/>
                      <a:pt x="12460" y="6228"/>
                    </a:cubicBezTo>
                    <a:lnTo>
                      <a:pt x="12460" y="24911"/>
                    </a:lnTo>
                    <a:cubicBezTo>
                      <a:pt x="12460" y="28353"/>
                      <a:pt x="9673" y="31139"/>
                      <a:pt x="6230" y="31139"/>
                    </a:cubicBezTo>
                    <a:close/>
                  </a:path>
                </a:pathLst>
              </a:custGeom>
              <a:grpFill/>
              <a:ln w="8415" cap="flat">
                <a:noFill/>
                <a:prstDash val="solid"/>
                <a:miter/>
              </a:ln>
            </p:spPr>
            <p:txBody>
              <a:bodyPr rtlCol="0" anchor="ctr"/>
              <a:lstStyle/>
              <a:p>
                <a:endParaRPr lang="en-US"/>
              </a:p>
            </p:txBody>
          </p:sp>
          <p:sp>
            <p:nvSpPr>
              <p:cNvPr id="1709" name="Freeform 1708">
                <a:extLst>
                  <a:ext uri="{FF2B5EF4-FFF2-40B4-BE49-F238E27FC236}">
                    <a16:creationId xmlns:a16="http://schemas.microsoft.com/office/drawing/2014/main" id="{DE6B7DDF-96B4-39C5-B328-ACA83C2D5D67}"/>
                  </a:ext>
                </a:extLst>
              </p:cNvPr>
              <p:cNvSpPr/>
              <p:nvPr/>
            </p:nvSpPr>
            <p:spPr>
              <a:xfrm>
                <a:off x="6580625" y="1662191"/>
                <a:ext cx="12451" cy="31138"/>
              </a:xfrm>
              <a:custGeom>
                <a:avLst/>
                <a:gdLst>
                  <a:gd name="connsiteX0" fmla="*/ 6221 w 12451"/>
                  <a:gd name="connsiteY0" fmla="*/ 31139 h 31138"/>
                  <a:gd name="connsiteX1" fmla="*/ 0 w 12451"/>
                  <a:gd name="connsiteY1" fmla="*/ 24911 h 31138"/>
                  <a:gd name="connsiteX2" fmla="*/ 0 w 12451"/>
                  <a:gd name="connsiteY2" fmla="*/ 6228 h 31138"/>
                  <a:gd name="connsiteX3" fmla="*/ 6221 w 12451"/>
                  <a:gd name="connsiteY3" fmla="*/ 0 h 31138"/>
                  <a:gd name="connsiteX4" fmla="*/ 12451 w 12451"/>
                  <a:gd name="connsiteY4" fmla="*/ 6228 h 31138"/>
                  <a:gd name="connsiteX5" fmla="*/ 12451 w 12451"/>
                  <a:gd name="connsiteY5" fmla="*/ 24911 h 31138"/>
                  <a:gd name="connsiteX6" fmla="*/ 6221 w 12451"/>
                  <a:gd name="connsiteY6" fmla="*/ 31139 h 3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51" h="31138">
                    <a:moveTo>
                      <a:pt x="6221" y="31139"/>
                    </a:moveTo>
                    <a:cubicBezTo>
                      <a:pt x="2787" y="31139"/>
                      <a:pt x="0" y="28353"/>
                      <a:pt x="0" y="24911"/>
                    </a:cubicBezTo>
                    <a:lnTo>
                      <a:pt x="0" y="6228"/>
                    </a:lnTo>
                    <a:cubicBezTo>
                      <a:pt x="0" y="2786"/>
                      <a:pt x="2787" y="0"/>
                      <a:pt x="6221" y="0"/>
                    </a:cubicBezTo>
                    <a:cubicBezTo>
                      <a:pt x="9664" y="0"/>
                      <a:pt x="12451" y="2794"/>
                      <a:pt x="12451" y="6228"/>
                    </a:cubicBezTo>
                    <a:lnTo>
                      <a:pt x="12451" y="24911"/>
                    </a:lnTo>
                    <a:cubicBezTo>
                      <a:pt x="12460" y="28353"/>
                      <a:pt x="9673" y="31139"/>
                      <a:pt x="6221" y="31139"/>
                    </a:cubicBezTo>
                    <a:close/>
                  </a:path>
                </a:pathLst>
              </a:custGeom>
              <a:grpFill/>
              <a:ln w="8415" cap="flat">
                <a:noFill/>
                <a:prstDash val="solid"/>
                <a:miter/>
              </a:ln>
            </p:spPr>
            <p:txBody>
              <a:bodyPr rtlCol="0" anchor="ctr"/>
              <a:lstStyle/>
              <a:p>
                <a:endParaRPr lang="en-US"/>
              </a:p>
            </p:txBody>
          </p:sp>
          <p:sp>
            <p:nvSpPr>
              <p:cNvPr id="1710" name="Freeform 1709">
                <a:extLst>
                  <a:ext uri="{FF2B5EF4-FFF2-40B4-BE49-F238E27FC236}">
                    <a16:creationId xmlns:a16="http://schemas.microsoft.com/office/drawing/2014/main" id="{5DF839A2-0818-8466-CD6F-9CFBE0513CF7}"/>
                  </a:ext>
                </a:extLst>
              </p:cNvPr>
              <p:cNvSpPr/>
              <p:nvPr/>
            </p:nvSpPr>
            <p:spPr>
              <a:xfrm>
                <a:off x="6605545" y="1655964"/>
                <a:ext cx="12451" cy="31138"/>
              </a:xfrm>
              <a:custGeom>
                <a:avLst/>
                <a:gdLst>
                  <a:gd name="connsiteX0" fmla="*/ 6222 w 12451"/>
                  <a:gd name="connsiteY0" fmla="*/ 31139 h 31138"/>
                  <a:gd name="connsiteX1" fmla="*/ 0 w 12451"/>
                  <a:gd name="connsiteY1" fmla="*/ 24911 h 31138"/>
                  <a:gd name="connsiteX2" fmla="*/ 0 w 12451"/>
                  <a:gd name="connsiteY2" fmla="*/ 6228 h 31138"/>
                  <a:gd name="connsiteX3" fmla="*/ 6222 w 12451"/>
                  <a:gd name="connsiteY3" fmla="*/ 0 h 31138"/>
                  <a:gd name="connsiteX4" fmla="*/ 12451 w 12451"/>
                  <a:gd name="connsiteY4" fmla="*/ 6228 h 31138"/>
                  <a:gd name="connsiteX5" fmla="*/ 12451 w 12451"/>
                  <a:gd name="connsiteY5" fmla="*/ 24911 h 31138"/>
                  <a:gd name="connsiteX6" fmla="*/ 6222 w 12451"/>
                  <a:gd name="connsiteY6" fmla="*/ 31139 h 3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51" h="31138">
                    <a:moveTo>
                      <a:pt x="6222" y="31139"/>
                    </a:moveTo>
                    <a:cubicBezTo>
                      <a:pt x="2787" y="31139"/>
                      <a:pt x="0" y="28345"/>
                      <a:pt x="0" y="24911"/>
                    </a:cubicBezTo>
                    <a:lnTo>
                      <a:pt x="0" y="6228"/>
                    </a:lnTo>
                    <a:cubicBezTo>
                      <a:pt x="0" y="2794"/>
                      <a:pt x="2787" y="0"/>
                      <a:pt x="6222" y="0"/>
                    </a:cubicBezTo>
                    <a:cubicBezTo>
                      <a:pt x="9665" y="0"/>
                      <a:pt x="12451" y="2786"/>
                      <a:pt x="12451" y="6228"/>
                    </a:cubicBezTo>
                    <a:lnTo>
                      <a:pt x="12451" y="24911"/>
                    </a:lnTo>
                    <a:cubicBezTo>
                      <a:pt x="12460" y="28353"/>
                      <a:pt x="9665" y="31139"/>
                      <a:pt x="6222" y="31139"/>
                    </a:cubicBezTo>
                    <a:close/>
                  </a:path>
                </a:pathLst>
              </a:custGeom>
              <a:grpFill/>
              <a:ln w="8415" cap="flat">
                <a:noFill/>
                <a:prstDash val="solid"/>
                <a:miter/>
              </a:ln>
            </p:spPr>
            <p:txBody>
              <a:bodyPr rtlCol="0" anchor="ctr"/>
              <a:lstStyle/>
              <a:p>
                <a:endParaRPr lang="en-US"/>
              </a:p>
            </p:txBody>
          </p:sp>
          <p:sp>
            <p:nvSpPr>
              <p:cNvPr id="1711" name="Freeform 1710">
                <a:extLst>
                  <a:ext uri="{FF2B5EF4-FFF2-40B4-BE49-F238E27FC236}">
                    <a16:creationId xmlns:a16="http://schemas.microsoft.com/office/drawing/2014/main" id="{5FD86031-F0BE-6C99-6C0D-316374B465B7}"/>
                  </a:ext>
                </a:extLst>
              </p:cNvPr>
              <p:cNvSpPr/>
              <p:nvPr/>
            </p:nvSpPr>
            <p:spPr>
              <a:xfrm>
                <a:off x="8138094" y="2534077"/>
                <a:ext cx="12451" cy="31138"/>
              </a:xfrm>
              <a:custGeom>
                <a:avLst/>
                <a:gdLst>
                  <a:gd name="connsiteX0" fmla="*/ 6221 w 12451"/>
                  <a:gd name="connsiteY0" fmla="*/ 31139 h 31138"/>
                  <a:gd name="connsiteX1" fmla="*/ 0 w 12451"/>
                  <a:gd name="connsiteY1" fmla="*/ 24911 h 31138"/>
                  <a:gd name="connsiteX2" fmla="*/ 0 w 12451"/>
                  <a:gd name="connsiteY2" fmla="*/ 6228 h 31138"/>
                  <a:gd name="connsiteX3" fmla="*/ 6221 w 12451"/>
                  <a:gd name="connsiteY3" fmla="*/ 0 h 31138"/>
                  <a:gd name="connsiteX4" fmla="*/ 12451 w 12451"/>
                  <a:gd name="connsiteY4" fmla="*/ 6228 h 31138"/>
                  <a:gd name="connsiteX5" fmla="*/ 12451 w 12451"/>
                  <a:gd name="connsiteY5" fmla="*/ 24911 h 31138"/>
                  <a:gd name="connsiteX6" fmla="*/ 6221 w 12451"/>
                  <a:gd name="connsiteY6" fmla="*/ 31139 h 3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51" h="31138">
                    <a:moveTo>
                      <a:pt x="6221" y="31139"/>
                    </a:moveTo>
                    <a:cubicBezTo>
                      <a:pt x="2787" y="31139"/>
                      <a:pt x="0" y="28353"/>
                      <a:pt x="0" y="24911"/>
                    </a:cubicBezTo>
                    <a:lnTo>
                      <a:pt x="0" y="6228"/>
                    </a:lnTo>
                    <a:cubicBezTo>
                      <a:pt x="0" y="2786"/>
                      <a:pt x="2787" y="0"/>
                      <a:pt x="6221" y="0"/>
                    </a:cubicBezTo>
                    <a:cubicBezTo>
                      <a:pt x="9664" y="0"/>
                      <a:pt x="12451" y="2794"/>
                      <a:pt x="12451" y="6228"/>
                    </a:cubicBezTo>
                    <a:lnTo>
                      <a:pt x="12451" y="24911"/>
                    </a:lnTo>
                    <a:cubicBezTo>
                      <a:pt x="12460" y="28353"/>
                      <a:pt x="9673" y="31139"/>
                      <a:pt x="6221" y="31139"/>
                    </a:cubicBezTo>
                    <a:close/>
                  </a:path>
                </a:pathLst>
              </a:custGeom>
              <a:grpFill/>
              <a:ln w="8415" cap="flat">
                <a:noFill/>
                <a:prstDash val="solid"/>
                <a:miter/>
              </a:ln>
            </p:spPr>
            <p:txBody>
              <a:bodyPr rtlCol="0" anchor="ctr"/>
              <a:lstStyle/>
              <a:p>
                <a:endParaRPr lang="en-US"/>
              </a:p>
            </p:txBody>
          </p:sp>
          <p:sp>
            <p:nvSpPr>
              <p:cNvPr id="1712" name="Freeform 1711">
                <a:extLst>
                  <a:ext uri="{FF2B5EF4-FFF2-40B4-BE49-F238E27FC236}">
                    <a16:creationId xmlns:a16="http://schemas.microsoft.com/office/drawing/2014/main" id="{737F473F-2140-2BEE-740A-8778A89F658B}"/>
                  </a:ext>
                </a:extLst>
              </p:cNvPr>
              <p:cNvSpPr/>
              <p:nvPr/>
            </p:nvSpPr>
            <p:spPr>
              <a:xfrm>
                <a:off x="8163013" y="2527849"/>
                <a:ext cx="12451" cy="31138"/>
              </a:xfrm>
              <a:custGeom>
                <a:avLst/>
                <a:gdLst>
                  <a:gd name="connsiteX0" fmla="*/ 6222 w 12451"/>
                  <a:gd name="connsiteY0" fmla="*/ 31139 h 31138"/>
                  <a:gd name="connsiteX1" fmla="*/ 0 w 12451"/>
                  <a:gd name="connsiteY1" fmla="*/ 24911 h 31138"/>
                  <a:gd name="connsiteX2" fmla="*/ 0 w 12451"/>
                  <a:gd name="connsiteY2" fmla="*/ 6228 h 31138"/>
                  <a:gd name="connsiteX3" fmla="*/ 6222 w 12451"/>
                  <a:gd name="connsiteY3" fmla="*/ 0 h 31138"/>
                  <a:gd name="connsiteX4" fmla="*/ 12451 w 12451"/>
                  <a:gd name="connsiteY4" fmla="*/ 6228 h 31138"/>
                  <a:gd name="connsiteX5" fmla="*/ 12451 w 12451"/>
                  <a:gd name="connsiteY5" fmla="*/ 24911 h 31138"/>
                  <a:gd name="connsiteX6" fmla="*/ 6222 w 12451"/>
                  <a:gd name="connsiteY6" fmla="*/ 31139 h 3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51" h="31138">
                    <a:moveTo>
                      <a:pt x="6222" y="31139"/>
                    </a:moveTo>
                    <a:cubicBezTo>
                      <a:pt x="2787" y="31139"/>
                      <a:pt x="0" y="28353"/>
                      <a:pt x="0" y="24911"/>
                    </a:cubicBezTo>
                    <a:lnTo>
                      <a:pt x="0" y="6228"/>
                    </a:lnTo>
                    <a:cubicBezTo>
                      <a:pt x="0" y="2786"/>
                      <a:pt x="2787" y="0"/>
                      <a:pt x="6222" y="0"/>
                    </a:cubicBezTo>
                    <a:cubicBezTo>
                      <a:pt x="9665" y="0"/>
                      <a:pt x="12451" y="2786"/>
                      <a:pt x="12451" y="6228"/>
                    </a:cubicBezTo>
                    <a:lnTo>
                      <a:pt x="12451" y="24911"/>
                    </a:lnTo>
                    <a:cubicBezTo>
                      <a:pt x="12460" y="28353"/>
                      <a:pt x="9665" y="31139"/>
                      <a:pt x="6222" y="31139"/>
                    </a:cubicBezTo>
                    <a:close/>
                  </a:path>
                </a:pathLst>
              </a:custGeom>
              <a:grpFill/>
              <a:ln w="8415" cap="flat">
                <a:noFill/>
                <a:prstDash val="solid"/>
                <a:miter/>
              </a:ln>
            </p:spPr>
            <p:txBody>
              <a:bodyPr rtlCol="0" anchor="ctr"/>
              <a:lstStyle/>
              <a:p>
                <a:endParaRPr lang="en-US"/>
              </a:p>
            </p:txBody>
          </p:sp>
          <p:sp>
            <p:nvSpPr>
              <p:cNvPr id="1713" name="Freeform 1712">
                <a:extLst>
                  <a:ext uri="{FF2B5EF4-FFF2-40B4-BE49-F238E27FC236}">
                    <a16:creationId xmlns:a16="http://schemas.microsoft.com/office/drawing/2014/main" id="{CBB2807C-1B52-0479-A0D8-2F21C39ACA35}"/>
                  </a:ext>
                </a:extLst>
              </p:cNvPr>
              <p:cNvSpPr/>
              <p:nvPr/>
            </p:nvSpPr>
            <p:spPr>
              <a:xfrm>
                <a:off x="7571175" y="2876603"/>
                <a:ext cx="12451" cy="31138"/>
              </a:xfrm>
              <a:custGeom>
                <a:avLst/>
                <a:gdLst>
                  <a:gd name="connsiteX0" fmla="*/ 6222 w 12451"/>
                  <a:gd name="connsiteY0" fmla="*/ 31139 h 31138"/>
                  <a:gd name="connsiteX1" fmla="*/ 0 w 12451"/>
                  <a:gd name="connsiteY1" fmla="*/ 24911 h 31138"/>
                  <a:gd name="connsiteX2" fmla="*/ 0 w 12451"/>
                  <a:gd name="connsiteY2" fmla="*/ 6228 h 31138"/>
                  <a:gd name="connsiteX3" fmla="*/ 6222 w 12451"/>
                  <a:gd name="connsiteY3" fmla="*/ 0 h 31138"/>
                  <a:gd name="connsiteX4" fmla="*/ 12451 w 12451"/>
                  <a:gd name="connsiteY4" fmla="*/ 6228 h 31138"/>
                  <a:gd name="connsiteX5" fmla="*/ 12451 w 12451"/>
                  <a:gd name="connsiteY5" fmla="*/ 24911 h 31138"/>
                  <a:gd name="connsiteX6" fmla="*/ 6222 w 12451"/>
                  <a:gd name="connsiteY6" fmla="*/ 31139 h 3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51" h="31138">
                    <a:moveTo>
                      <a:pt x="6222" y="31139"/>
                    </a:moveTo>
                    <a:cubicBezTo>
                      <a:pt x="2778" y="31139"/>
                      <a:pt x="0" y="28353"/>
                      <a:pt x="0" y="24911"/>
                    </a:cubicBezTo>
                    <a:lnTo>
                      <a:pt x="0" y="6228"/>
                    </a:lnTo>
                    <a:cubicBezTo>
                      <a:pt x="0" y="2786"/>
                      <a:pt x="2778" y="0"/>
                      <a:pt x="6222" y="0"/>
                    </a:cubicBezTo>
                    <a:cubicBezTo>
                      <a:pt x="9665" y="0"/>
                      <a:pt x="12451" y="2786"/>
                      <a:pt x="12451" y="6228"/>
                    </a:cubicBezTo>
                    <a:lnTo>
                      <a:pt x="12451" y="24911"/>
                    </a:lnTo>
                    <a:cubicBezTo>
                      <a:pt x="12460" y="28353"/>
                      <a:pt x="9673" y="31139"/>
                      <a:pt x="6222" y="31139"/>
                    </a:cubicBezTo>
                    <a:close/>
                  </a:path>
                </a:pathLst>
              </a:custGeom>
              <a:grpFill/>
              <a:ln w="8415" cap="flat">
                <a:noFill/>
                <a:prstDash val="solid"/>
                <a:miter/>
              </a:ln>
            </p:spPr>
            <p:txBody>
              <a:bodyPr rtlCol="0" anchor="ctr"/>
              <a:lstStyle/>
              <a:p>
                <a:endParaRPr lang="en-US"/>
              </a:p>
            </p:txBody>
          </p:sp>
          <p:sp>
            <p:nvSpPr>
              <p:cNvPr id="1714" name="Freeform 1713">
                <a:extLst>
                  <a:ext uri="{FF2B5EF4-FFF2-40B4-BE49-F238E27FC236}">
                    <a16:creationId xmlns:a16="http://schemas.microsoft.com/office/drawing/2014/main" id="{A2E3EDBA-2B72-10F3-FFA3-844ABDA2D143}"/>
                  </a:ext>
                </a:extLst>
              </p:cNvPr>
              <p:cNvSpPr/>
              <p:nvPr/>
            </p:nvSpPr>
            <p:spPr>
              <a:xfrm>
                <a:off x="7596086" y="2870375"/>
                <a:ext cx="12460" cy="31138"/>
              </a:xfrm>
              <a:custGeom>
                <a:avLst/>
                <a:gdLst>
                  <a:gd name="connsiteX0" fmla="*/ 6230 w 12460"/>
                  <a:gd name="connsiteY0" fmla="*/ 31139 h 31138"/>
                  <a:gd name="connsiteX1" fmla="*/ 0 w 12460"/>
                  <a:gd name="connsiteY1" fmla="*/ 24911 h 31138"/>
                  <a:gd name="connsiteX2" fmla="*/ 0 w 12460"/>
                  <a:gd name="connsiteY2" fmla="*/ 6228 h 31138"/>
                  <a:gd name="connsiteX3" fmla="*/ 6230 w 12460"/>
                  <a:gd name="connsiteY3" fmla="*/ 0 h 31138"/>
                  <a:gd name="connsiteX4" fmla="*/ 12460 w 12460"/>
                  <a:gd name="connsiteY4" fmla="*/ 6228 h 31138"/>
                  <a:gd name="connsiteX5" fmla="*/ 12460 w 12460"/>
                  <a:gd name="connsiteY5" fmla="*/ 24911 h 31138"/>
                  <a:gd name="connsiteX6" fmla="*/ 6230 w 12460"/>
                  <a:gd name="connsiteY6" fmla="*/ 31139 h 3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60" h="31138">
                    <a:moveTo>
                      <a:pt x="6230" y="31139"/>
                    </a:moveTo>
                    <a:cubicBezTo>
                      <a:pt x="2795" y="31139"/>
                      <a:pt x="0" y="28353"/>
                      <a:pt x="0" y="24911"/>
                    </a:cubicBezTo>
                    <a:lnTo>
                      <a:pt x="0" y="6228"/>
                    </a:lnTo>
                    <a:cubicBezTo>
                      <a:pt x="0" y="2786"/>
                      <a:pt x="2795" y="0"/>
                      <a:pt x="6230" y="0"/>
                    </a:cubicBezTo>
                    <a:cubicBezTo>
                      <a:pt x="9665" y="0"/>
                      <a:pt x="12460" y="2786"/>
                      <a:pt x="12460" y="6228"/>
                    </a:cubicBezTo>
                    <a:lnTo>
                      <a:pt x="12460" y="24911"/>
                    </a:lnTo>
                    <a:cubicBezTo>
                      <a:pt x="12468" y="28353"/>
                      <a:pt x="9674" y="31139"/>
                      <a:pt x="6230" y="31139"/>
                    </a:cubicBezTo>
                    <a:close/>
                  </a:path>
                </a:pathLst>
              </a:custGeom>
              <a:grpFill/>
              <a:ln w="8415" cap="flat">
                <a:noFill/>
                <a:prstDash val="solid"/>
                <a:miter/>
              </a:ln>
            </p:spPr>
            <p:txBody>
              <a:bodyPr rtlCol="0" anchor="ctr"/>
              <a:lstStyle/>
              <a:p>
                <a:endParaRPr lang="en-US"/>
              </a:p>
            </p:txBody>
          </p:sp>
          <p:sp>
            <p:nvSpPr>
              <p:cNvPr id="1715" name="Freeform 1714">
                <a:extLst>
                  <a:ext uri="{FF2B5EF4-FFF2-40B4-BE49-F238E27FC236}">
                    <a16:creationId xmlns:a16="http://schemas.microsoft.com/office/drawing/2014/main" id="{39CE1BB2-C588-00E0-B655-8EF0C0EB6466}"/>
                  </a:ext>
                </a:extLst>
              </p:cNvPr>
              <p:cNvSpPr/>
              <p:nvPr/>
            </p:nvSpPr>
            <p:spPr>
              <a:xfrm>
                <a:off x="7664623" y="3001158"/>
                <a:ext cx="12451" cy="31138"/>
              </a:xfrm>
              <a:custGeom>
                <a:avLst/>
                <a:gdLst>
                  <a:gd name="connsiteX0" fmla="*/ 6230 w 12451"/>
                  <a:gd name="connsiteY0" fmla="*/ 31139 h 31138"/>
                  <a:gd name="connsiteX1" fmla="*/ 0 w 12451"/>
                  <a:gd name="connsiteY1" fmla="*/ 24911 h 31138"/>
                  <a:gd name="connsiteX2" fmla="*/ 0 w 12451"/>
                  <a:gd name="connsiteY2" fmla="*/ 6228 h 31138"/>
                  <a:gd name="connsiteX3" fmla="*/ 6230 w 12451"/>
                  <a:gd name="connsiteY3" fmla="*/ 0 h 31138"/>
                  <a:gd name="connsiteX4" fmla="*/ 12451 w 12451"/>
                  <a:gd name="connsiteY4" fmla="*/ 6228 h 31138"/>
                  <a:gd name="connsiteX5" fmla="*/ 12451 w 12451"/>
                  <a:gd name="connsiteY5" fmla="*/ 24911 h 31138"/>
                  <a:gd name="connsiteX6" fmla="*/ 6230 w 12451"/>
                  <a:gd name="connsiteY6" fmla="*/ 31139 h 3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51" h="31138">
                    <a:moveTo>
                      <a:pt x="6230" y="31139"/>
                    </a:moveTo>
                    <a:cubicBezTo>
                      <a:pt x="2795" y="31139"/>
                      <a:pt x="0" y="28353"/>
                      <a:pt x="0" y="24911"/>
                    </a:cubicBezTo>
                    <a:lnTo>
                      <a:pt x="0" y="6228"/>
                    </a:lnTo>
                    <a:cubicBezTo>
                      <a:pt x="0" y="2786"/>
                      <a:pt x="2795" y="0"/>
                      <a:pt x="6230" y="0"/>
                    </a:cubicBezTo>
                    <a:cubicBezTo>
                      <a:pt x="9665" y="0"/>
                      <a:pt x="12451" y="2786"/>
                      <a:pt x="12451" y="6228"/>
                    </a:cubicBezTo>
                    <a:lnTo>
                      <a:pt x="12451" y="24911"/>
                    </a:lnTo>
                    <a:cubicBezTo>
                      <a:pt x="12451" y="28353"/>
                      <a:pt x="9665" y="31139"/>
                      <a:pt x="6230" y="31139"/>
                    </a:cubicBezTo>
                    <a:close/>
                  </a:path>
                </a:pathLst>
              </a:custGeom>
              <a:grpFill/>
              <a:ln w="8415" cap="flat">
                <a:noFill/>
                <a:prstDash val="solid"/>
                <a:miter/>
              </a:ln>
            </p:spPr>
            <p:txBody>
              <a:bodyPr rtlCol="0" anchor="ctr"/>
              <a:lstStyle/>
              <a:p>
                <a:endParaRPr lang="en-US"/>
              </a:p>
            </p:txBody>
          </p:sp>
          <p:sp>
            <p:nvSpPr>
              <p:cNvPr id="1716" name="Freeform 1715">
                <a:extLst>
                  <a:ext uri="{FF2B5EF4-FFF2-40B4-BE49-F238E27FC236}">
                    <a16:creationId xmlns:a16="http://schemas.microsoft.com/office/drawing/2014/main" id="{5A7C716E-C961-0144-069A-F28F003FDBB6}"/>
                  </a:ext>
                </a:extLst>
              </p:cNvPr>
              <p:cNvSpPr/>
              <p:nvPr/>
            </p:nvSpPr>
            <p:spPr>
              <a:xfrm>
                <a:off x="7689543" y="2994930"/>
                <a:ext cx="12451" cy="31138"/>
              </a:xfrm>
              <a:custGeom>
                <a:avLst/>
                <a:gdLst>
                  <a:gd name="connsiteX0" fmla="*/ 6230 w 12451"/>
                  <a:gd name="connsiteY0" fmla="*/ 31139 h 31138"/>
                  <a:gd name="connsiteX1" fmla="*/ 0 w 12451"/>
                  <a:gd name="connsiteY1" fmla="*/ 24911 h 31138"/>
                  <a:gd name="connsiteX2" fmla="*/ 0 w 12451"/>
                  <a:gd name="connsiteY2" fmla="*/ 6228 h 31138"/>
                  <a:gd name="connsiteX3" fmla="*/ 6230 w 12451"/>
                  <a:gd name="connsiteY3" fmla="*/ 0 h 31138"/>
                  <a:gd name="connsiteX4" fmla="*/ 12451 w 12451"/>
                  <a:gd name="connsiteY4" fmla="*/ 6228 h 31138"/>
                  <a:gd name="connsiteX5" fmla="*/ 12451 w 12451"/>
                  <a:gd name="connsiteY5" fmla="*/ 24911 h 31138"/>
                  <a:gd name="connsiteX6" fmla="*/ 6230 w 12451"/>
                  <a:gd name="connsiteY6" fmla="*/ 31139 h 3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51" h="31138">
                    <a:moveTo>
                      <a:pt x="6230" y="31139"/>
                    </a:moveTo>
                    <a:cubicBezTo>
                      <a:pt x="2795" y="31139"/>
                      <a:pt x="0" y="28353"/>
                      <a:pt x="0" y="24911"/>
                    </a:cubicBezTo>
                    <a:lnTo>
                      <a:pt x="0" y="6228"/>
                    </a:lnTo>
                    <a:cubicBezTo>
                      <a:pt x="0" y="2786"/>
                      <a:pt x="2795" y="0"/>
                      <a:pt x="6230" y="0"/>
                    </a:cubicBezTo>
                    <a:cubicBezTo>
                      <a:pt x="9665" y="0"/>
                      <a:pt x="12451" y="2786"/>
                      <a:pt x="12451" y="6228"/>
                    </a:cubicBezTo>
                    <a:lnTo>
                      <a:pt x="12451" y="24911"/>
                    </a:lnTo>
                    <a:cubicBezTo>
                      <a:pt x="12451" y="28353"/>
                      <a:pt x="9665" y="31139"/>
                      <a:pt x="6230" y="31139"/>
                    </a:cubicBezTo>
                    <a:close/>
                  </a:path>
                </a:pathLst>
              </a:custGeom>
              <a:grpFill/>
              <a:ln w="8415" cap="flat">
                <a:noFill/>
                <a:prstDash val="solid"/>
                <a:miter/>
              </a:ln>
            </p:spPr>
            <p:txBody>
              <a:bodyPr rtlCol="0" anchor="ctr"/>
              <a:lstStyle/>
              <a:p>
                <a:endParaRPr lang="en-US"/>
              </a:p>
            </p:txBody>
          </p:sp>
          <p:sp>
            <p:nvSpPr>
              <p:cNvPr id="1717" name="Freeform 1716">
                <a:extLst>
                  <a:ext uri="{FF2B5EF4-FFF2-40B4-BE49-F238E27FC236}">
                    <a16:creationId xmlns:a16="http://schemas.microsoft.com/office/drawing/2014/main" id="{699FEB3F-8171-8BB4-4229-92B507358B08}"/>
                  </a:ext>
                </a:extLst>
              </p:cNvPr>
              <p:cNvSpPr/>
              <p:nvPr/>
            </p:nvSpPr>
            <p:spPr>
              <a:xfrm>
                <a:off x="8200393" y="3399734"/>
                <a:ext cx="12460" cy="31138"/>
              </a:xfrm>
              <a:custGeom>
                <a:avLst/>
                <a:gdLst>
                  <a:gd name="connsiteX0" fmla="*/ 6230 w 12460"/>
                  <a:gd name="connsiteY0" fmla="*/ 31139 h 31138"/>
                  <a:gd name="connsiteX1" fmla="*/ 0 w 12460"/>
                  <a:gd name="connsiteY1" fmla="*/ 24911 h 31138"/>
                  <a:gd name="connsiteX2" fmla="*/ 0 w 12460"/>
                  <a:gd name="connsiteY2" fmla="*/ 6228 h 31138"/>
                  <a:gd name="connsiteX3" fmla="*/ 6230 w 12460"/>
                  <a:gd name="connsiteY3" fmla="*/ 0 h 31138"/>
                  <a:gd name="connsiteX4" fmla="*/ 12460 w 12460"/>
                  <a:gd name="connsiteY4" fmla="*/ 6228 h 31138"/>
                  <a:gd name="connsiteX5" fmla="*/ 12460 w 12460"/>
                  <a:gd name="connsiteY5" fmla="*/ 24911 h 31138"/>
                  <a:gd name="connsiteX6" fmla="*/ 6230 w 12460"/>
                  <a:gd name="connsiteY6" fmla="*/ 31139 h 3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60" h="31138">
                    <a:moveTo>
                      <a:pt x="6230" y="31139"/>
                    </a:moveTo>
                    <a:cubicBezTo>
                      <a:pt x="2787" y="31139"/>
                      <a:pt x="0" y="28353"/>
                      <a:pt x="0" y="24911"/>
                    </a:cubicBezTo>
                    <a:lnTo>
                      <a:pt x="0" y="6228"/>
                    </a:lnTo>
                    <a:cubicBezTo>
                      <a:pt x="0" y="2786"/>
                      <a:pt x="2787" y="0"/>
                      <a:pt x="6230" y="0"/>
                    </a:cubicBezTo>
                    <a:cubicBezTo>
                      <a:pt x="9673" y="0"/>
                      <a:pt x="12460" y="2786"/>
                      <a:pt x="12460" y="6228"/>
                    </a:cubicBezTo>
                    <a:lnTo>
                      <a:pt x="12460" y="24911"/>
                    </a:lnTo>
                    <a:cubicBezTo>
                      <a:pt x="12460" y="28353"/>
                      <a:pt x="9673" y="31139"/>
                      <a:pt x="6230" y="31139"/>
                    </a:cubicBezTo>
                    <a:close/>
                  </a:path>
                </a:pathLst>
              </a:custGeom>
              <a:grpFill/>
              <a:ln w="8415" cap="flat">
                <a:noFill/>
                <a:prstDash val="solid"/>
                <a:miter/>
              </a:ln>
            </p:spPr>
            <p:txBody>
              <a:bodyPr rtlCol="0" anchor="ctr"/>
              <a:lstStyle/>
              <a:p>
                <a:endParaRPr lang="en-US"/>
              </a:p>
            </p:txBody>
          </p:sp>
          <p:sp>
            <p:nvSpPr>
              <p:cNvPr id="1718" name="Freeform 1717">
                <a:extLst>
                  <a:ext uri="{FF2B5EF4-FFF2-40B4-BE49-F238E27FC236}">
                    <a16:creationId xmlns:a16="http://schemas.microsoft.com/office/drawing/2014/main" id="{5FED00A7-38EC-B493-F50A-0B0196FE04B6}"/>
                  </a:ext>
                </a:extLst>
              </p:cNvPr>
              <p:cNvSpPr/>
              <p:nvPr/>
            </p:nvSpPr>
            <p:spPr>
              <a:xfrm>
                <a:off x="8225312" y="3393506"/>
                <a:ext cx="12459" cy="31138"/>
              </a:xfrm>
              <a:custGeom>
                <a:avLst/>
                <a:gdLst>
                  <a:gd name="connsiteX0" fmla="*/ 6230 w 12459"/>
                  <a:gd name="connsiteY0" fmla="*/ 31139 h 31138"/>
                  <a:gd name="connsiteX1" fmla="*/ 0 w 12459"/>
                  <a:gd name="connsiteY1" fmla="*/ 24911 h 31138"/>
                  <a:gd name="connsiteX2" fmla="*/ 0 w 12459"/>
                  <a:gd name="connsiteY2" fmla="*/ 6228 h 31138"/>
                  <a:gd name="connsiteX3" fmla="*/ 6230 w 12459"/>
                  <a:gd name="connsiteY3" fmla="*/ 0 h 31138"/>
                  <a:gd name="connsiteX4" fmla="*/ 12460 w 12459"/>
                  <a:gd name="connsiteY4" fmla="*/ 6228 h 31138"/>
                  <a:gd name="connsiteX5" fmla="*/ 12460 w 12459"/>
                  <a:gd name="connsiteY5" fmla="*/ 24911 h 31138"/>
                  <a:gd name="connsiteX6" fmla="*/ 6230 w 12459"/>
                  <a:gd name="connsiteY6" fmla="*/ 31139 h 3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59" h="31138">
                    <a:moveTo>
                      <a:pt x="6230" y="31139"/>
                    </a:moveTo>
                    <a:cubicBezTo>
                      <a:pt x="2787" y="31139"/>
                      <a:pt x="0" y="28353"/>
                      <a:pt x="0" y="24911"/>
                    </a:cubicBezTo>
                    <a:lnTo>
                      <a:pt x="0" y="6228"/>
                    </a:lnTo>
                    <a:cubicBezTo>
                      <a:pt x="0" y="2786"/>
                      <a:pt x="2787" y="0"/>
                      <a:pt x="6230" y="0"/>
                    </a:cubicBezTo>
                    <a:cubicBezTo>
                      <a:pt x="9673" y="0"/>
                      <a:pt x="12460" y="2786"/>
                      <a:pt x="12460" y="6228"/>
                    </a:cubicBezTo>
                    <a:lnTo>
                      <a:pt x="12460" y="24911"/>
                    </a:lnTo>
                    <a:cubicBezTo>
                      <a:pt x="12460" y="28353"/>
                      <a:pt x="9673" y="31139"/>
                      <a:pt x="6230" y="31139"/>
                    </a:cubicBezTo>
                    <a:close/>
                  </a:path>
                </a:pathLst>
              </a:custGeom>
              <a:grpFill/>
              <a:ln w="8415" cap="flat">
                <a:noFill/>
                <a:prstDash val="solid"/>
                <a:miter/>
              </a:ln>
            </p:spPr>
            <p:txBody>
              <a:bodyPr rtlCol="0" anchor="ctr"/>
              <a:lstStyle/>
              <a:p>
                <a:endParaRPr lang="en-US"/>
              </a:p>
            </p:txBody>
          </p:sp>
          <p:sp>
            <p:nvSpPr>
              <p:cNvPr id="1719" name="Freeform 1718">
                <a:extLst>
                  <a:ext uri="{FF2B5EF4-FFF2-40B4-BE49-F238E27FC236}">
                    <a16:creationId xmlns:a16="http://schemas.microsoft.com/office/drawing/2014/main" id="{5ADF7942-6CE2-9463-7549-1812B4F9C3A1}"/>
                  </a:ext>
                </a:extLst>
              </p:cNvPr>
              <p:cNvSpPr/>
              <p:nvPr/>
            </p:nvSpPr>
            <p:spPr>
              <a:xfrm>
                <a:off x="6618005" y="2627493"/>
                <a:ext cx="12459" cy="31138"/>
              </a:xfrm>
              <a:custGeom>
                <a:avLst/>
                <a:gdLst>
                  <a:gd name="connsiteX0" fmla="*/ 6230 w 12459"/>
                  <a:gd name="connsiteY0" fmla="*/ 31139 h 31138"/>
                  <a:gd name="connsiteX1" fmla="*/ 0 w 12459"/>
                  <a:gd name="connsiteY1" fmla="*/ 24911 h 31138"/>
                  <a:gd name="connsiteX2" fmla="*/ 0 w 12459"/>
                  <a:gd name="connsiteY2" fmla="*/ 6228 h 31138"/>
                  <a:gd name="connsiteX3" fmla="*/ 6230 w 12459"/>
                  <a:gd name="connsiteY3" fmla="*/ 0 h 31138"/>
                  <a:gd name="connsiteX4" fmla="*/ 12460 w 12459"/>
                  <a:gd name="connsiteY4" fmla="*/ 6228 h 31138"/>
                  <a:gd name="connsiteX5" fmla="*/ 12460 w 12459"/>
                  <a:gd name="connsiteY5" fmla="*/ 24911 h 31138"/>
                  <a:gd name="connsiteX6" fmla="*/ 6230 w 12459"/>
                  <a:gd name="connsiteY6" fmla="*/ 31139 h 3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59" h="31138">
                    <a:moveTo>
                      <a:pt x="6230" y="31139"/>
                    </a:moveTo>
                    <a:cubicBezTo>
                      <a:pt x="2787" y="31139"/>
                      <a:pt x="0" y="28345"/>
                      <a:pt x="0" y="24911"/>
                    </a:cubicBezTo>
                    <a:lnTo>
                      <a:pt x="0" y="6228"/>
                    </a:lnTo>
                    <a:cubicBezTo>
                      <a:pt x="0" y="2786"/>
                      <a:pt x="2787" y="0"/>
                      <a:pt x="6230" y="0"/>
                    </a:cubicBezTo>
                    <a:cubicBezTo>
                      <a:pt x="9673" y="0"/>
                      <a:pt x="12460" y="2794"/>
                      <a:pt x="12460" y="6228"/>
                    </a:cubicBezTo>
                    <a:lnTo>
                      <a:pt x="12460" y="24911"/>
                    </a:lnTo>
                    <a:cubicBezTo>
                      <a:pt x="12460" y="28353"/>
                      <a:pt x="9673" y="31139"/>
                      <a:pt x="6230" y="31139"/>
                    </a:cubicBezTo>
                    <a:close/>
                  </a:path>
                </a:pathLst>
              </a:custGeom>
              <a:grpFill/>
              <a:ln w="8415" cap="flat">
                <a:noFill/>
                <a:prstDash val="solid"/>
                <a:miter/>
              </a:ln>
            </p:spPr>
            <p:txBody>
              <a:bodyPr rtlCol="0" anchor="ctr"/>
              <a:lstStyle/>
              <a:p>
                <a:endParaRPr lang="en-US"/>
              </a:p>
            </p:txBody>
          </p:sp>
          <p:sp>
            <p:nvSpPr>
              <p:cNvPr id="1720" name="Freeform 1719">
                <a:extLst>
                  <a:ext uri="{FF2B5EF4-FFF2-40B4-BE49-F238E27FC236}">
                    <a16:creationId xmlns:a16="http://schemas.microsoft.com/office/drawing/2014/main" id="{B13E16BA-A715-61E4-5F1F-0FDBFC2EABF9}"/>
                  </a:ext>
                </a:extLst>
              </p:cNvPr>
              <p:cNvSpPr/>
              <p:nvPr/>
            </p:nvSpPr>
            <p:spPr>
              <a:xfrm>
                <a:off x="6642924" y="2621265"/>
                <a:ext cx="12460" cy="31138"/>
              </a:xfrm>
              <a:custGeom>
                <a:avLst/>
                <a:gdLst>
                  <a:gd name="connsiteX0" fmla="*/ 6230 w 12460"/>
                  <a:gd name="connsiteY0" fmla="*/ 31139 h 31138"/>
                  <a:gd name="connsiteX1" fmla="*/ 0 w 12460"/>
                  <a:gd name="connsiteY1" fmla="*/ 24911 h 31138"/>
                  <a:gd name="connsiteX2" fmla="*/ 0 w 12460"/>
                  <a:gd name="connsiteY2" fmla="*/ 6228 h 31138"/>
                  <a:gd name="connsiteX3" fmla="*/ 6230 w 12460"/>
                  <a:gd name="connsiteY3" fmla="*/ 0 h 31138"/>
                  <a:gd name="connsiteX4" fmla="*/ 12460 w 12460"/>
                  <a:gd name="connsiteY4" fmla="*/ 6228 h 31138"/>
                  <a:gd name="connsiteX5" fmla="*/ 12460 w 12460"/>
                  <a:gd name="connsiteY5" fmla="*/ 24911 h 31138"/>
                  <a:gd name="connsiteX6" fmla="*/ 6230 w 12460"/>
                  <a:gd name="connsiteY6" fmla="*/ 31139 h 3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60" h="31138">
                    <a:moveTo>
                      <a:pt x="6230" y="31139"/>
                    </a:moveTo>
                    <a:cubicBezTo>
                      <a:pt x="2787" y="31139"/>
                      <a:pt x="0" y="28353"/>
                      <a:pt x="0" y="24911"/>
                    </a:cubicBezTo>
                    <a:lnTo>
                      <a:pt x="0" y="6228"/>
                    </a:lnTo>
                    <a:cubicBezTo>
                      <a:pt x="0" y="2786"/>
                      <a:pt x="2787" y="0"/>
                      <a:pt x="6230" y="0"/>
                    </a:cubicBezTo>
                    <a:cubicBezTo>
                      <a:pt x="9673" y="0"/>
                      <a:pt x="12460" y="2786"/>
                      <a:pt x="12460" y="6228"/>
                    </a:cubicBezTo>
                    <a:lnTo>
                      <a:pt x="12460" y="24911"/>
                    </a:lnTo>
                    <a:cubicBezTo>
                      <a:pt x="12460" y="28353"/>
                      <a:pt x="9673" y="31139"/>
                      <a:pt x="6230" y="31139"/>
                    </a:cubicBezTo>
                    <a:close/>
                  </a:path>
                </a:pathLst>
              </a:custGeom>
              <a:grpFill/>
              <a:ln w="8415" cap="flat">
                <a:noFill/>
                <a:prstDash val="solid"/>
                <a:miter/>
              </a:ln>
            </p:spPr>
            <p:txBody>
              <a:bodyPr rtlCol="0" anchor="ctr"/>
              <a:lstStyle/>
              <a:p>
                <a:endParaRPr lang="en-US"/>
              </a:p>
            </p:txBody>
          </p:sp>
          <p:sp>
            <p:nvSpPr>
              <p:cNvPr id="1721" name="Freeform 1720">
                <a:extLst>
                  <a:ext uri="{FF2B5EF4-FFF2-40B4-BE49-F238E27FC236}">
                    <a16:creationId xmlns:a16="http://schemas.microsoft.com/office/drawing/2014/main" id="{BC148384-8199-5BC7-1936-1F45E9FB837D}"/>
                  </a:ext>
                </a:extLst>
              </p:cNvPr>
              <p:cNvSpPr/>
              <p:nvPr/>
            </p:nvSpPr>
            <p:spPr>
              <a:xfrm>
                <a:off x="6512097" y="2222689"/>
                <a:ext cx="12459" cy="31138"/>
              </a:xfrm>
              <a:custGeom>
                <a:avLst/>
                <a:gdLst>
                  <a:gd name="connsiteX0" fmla="*/ 6230 w 12459"/>
                  <a:gd name="connsiteY0" fmla="*/ 31139 h 31138"/>
                  <a:gd name="connsiteX1" fmla="*/ 0 w 12459"/>
                  <a:gd name="connsiteY1" fmla="*/ 24911 h 31138"/>
                  <a:gd name="connsiteX2" fmla="*/ 0 w 12459"/>
                  <a:gd name="connsiteY2" fmla="*/ 6228 h 31138"/>
                  <a:gd name="connsiteX3" fmla="*/ 6230 w 12459"/>
                  <a:gd name="connsiteY3" fmla="*/ 0 h 31138"/>
                  <a:gd name="connsiteX4" fmla="*/ 12460 w 12459"/>
                  <a:gd name="connsiteY4" fmla="*/ 6228 h 31138"/>
                  <a:gd name="connsiteX5" fmla="*/ 12460 w 12459"/>
                  <a:gd name="connsiteY5" fmla="*/ 24911 h 31138"/>
                  <a:gd name="connsiteX6" fmla="*/ 6230 w 12459"/>
                  <a:gd name="connsiteY6" fmla="*/ 31139 h 3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59" h="31138">
                    <a:moveTo>
                      <a:pt x="6230" y="31139"/>
                    </a:moveTo>
                    <a:cubicBezTo>
                      <a:pt x="2787" y="31139"/>
                      <a:pt x="0" y="28353"/>
                      <a:pt x="0" y="24911"/>
                    </a:cubicBezTo>
                    <a:lnTo>
                      <a:pt x="0" y="6228"/>
                    </a:lnTo>
                    <a:cubicBezTo>
                      <a:pt x="0" y="2786"/>
                      <a:pt x="2787" y="0"/>
                      <a:pt x="6230" y="0"/>
                    </a:cubicBezTo>
                    <a:cubicBezTo>
                      <a:pt x="9673" y="0"/>
                      <a:pt x="12460" y="2794"/>
                      <a:pt x="12460" y="6228"/>
                    </a:cubicBezTo>
                    <a:lnTo>
                      <a:pt x="12460" y="24911"/>
                    </a:lnTo>
                    <a:cubicBezTo>
                      <a:pt x="12460" y="28353"/>
                      <a:pt x="9673" y="31139"/>
                      <a:pt x="6230" y="31139"/>
                    </a:cubicBezTo>
                    <a:close/>
                  </a:path>
                </a:pathLst>
              </a:custGeom>
              <a:grpFill/>
              <a:ln w="8415" cap="flat">
                <a:noFill/>
                <a:prstDash val="solid"/>
                <a:miter/>
              </a:ln>
            </p:spPr>
            <p:txBody>
              <a:bodyPr rtlCol="0" anchor="ctr"/>
              <a:lstStyle/>
              <a:p>
                <a:endParaRPr lang="en-US"/>
              </a:p>
            </p:txBody>
          </p:sp>
          <p:sp>
            <p:nvSpPr>
              <p:cNvPr id="1722" name="Freeform 1721">
                <a:extLst>
                  <a:ext uri="{FF2B5EF4-FFF2-40B4-BE49-F238E27FC236}">
                    <a16:creationId xmlns:a16="http://schemas.microsoft.com/office/drawing/2014/main" id="{88D13486-B977-E470-7636-93D05E73E676}"/>
                  </a:ext>
                </a:extLst>
              </p:cNvPr>
              <p:cNvSpPr/>
              <p:nvPr/>
            </p:nvSpPr>
            <p:spPr>
              <a:xfrm>
                <a:off x="6537016" y="2216461"/>
                <a:ext cx="12460" cy="31138"/>
              </a:xfrm>
              <a:custGeom>
                <a:avLst/>
                <a:gdLst>
                  <a:gd name="connsiteX0" fmla="*/ 6230 w 12460"/>
                  <a:gd name="connsiteY0" fmla="*/ 31139 h 31138"/>
                  <a:gd name="connsiteX1" fmla="*/ 0 w 12460"/>
                  <a:gd name="connsiteY1" fmla="*/ 24911 h 31138"/>
                  <a:gd name="connsiteX2" fmla="*/ 0 w 12460"/>
                  <a:gd name="connsiteY2" fmla="*/ 6228 h 31138"/>
                  <a:gd name="connsiteX3" fmla="*/ 6230 w 12460"/>
                  <a:gd name="connsiteY3" fmla="*/ 0 h 31138"/>
                  <a:gd name="connsiteX4" fmla="*/ 12460 w 12460"/>
                  <a:gd name="connsiteY4" fmla="*/ 6228 h 31138"/>
                  <a:gd name="connsiteX5" fmla="*/ 12460 w 12460"/>
                  <a:gd name="connsiteY5" fmla="*/ 24911 h 31138"/>
                  <a:gd name="connsiteX6" fmla="*/ 6230 w 12460"/>
                  <a:gd name="connsiteY6" fmla="*/ 31139 h 3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60" h="31138">
                    <a:moveTo>
                      <a:pt x="6230" y="31139"/>
                    </a:moveTo>
                    <a:cubicBezTo>
                      <a:pt x="2787" y="31139"/>
                      <a:pt x="0" y="28353"/>
                      <a:pt x="0" y="24911"/>
                    </a:cubicBezTo>
                    <a:lnTo>
                      <a:pt x="0" y="6228"/>
                    </a:lnTo>
                    <a:cubicBezTo>
                      <a:pt x="0" y="2786"/>
                      <a:pt x="2787" y="0"/>
                      <a:pt x="6230" y="0"/>
                    </a:cubicBezTo>
                    <a:cubicBezTo>
                      <a:pt x="9674" y="0"/>
                      <a:pt x="12460" y="2786"/>
                      <a:pt x="12460" y="6228"/>
                    </a:cubicBezTo>
                    <a:lnTo>
                      <a:pt x="12460" y="24911"/>
                    </a:lnTo>
                    <a:cubicBezTo>
                      <a:pt x="12460" y="28353"/>
                      <a:pt x="9674" y="31139"/>
                      <a:pt x="6230" y="31139"/>
                    </a:cubicBezTo>
                    <a:close/>
                  </a:path>
                </a:pathLst>
              </a:custGeom>
              <a:grpFill/>
              <a:ln w="8415" cap="flat">
                <a:noFill/>
                <a:prstDash val="solid"/>
                <a:miter/>
              </a:ln>
            </p:spPr>
            <p:txBody>
              <a:bodyPr rtlCol="0" anchor="ctr"/>
              <a:lstStyle/>
              <a:p>
                <a:endParaRPr lang="en-US"/>
              </a:p>
            </p:txBody>
          </p:sp>
          <p:sp>
            <p:nvSpPr>
              <p:cNvPr id="1723" name="Freeform 1722">
                <a:extLst>
                  <a:ext uri="{FF2B5EF4-FFF2-40B4-BE49-F238E27FC236}">
                    <a16:creationId xmlns:a16="http://schemas.microsoft.com/office/drawing/2014/main" id="{91E0FB08-0FA5-C8B6-2D64-02CFEBBB999B}"/>
                  </a:ext>
                </a:extLst>
              </p:cNvPr>
              <p:cNvSpPr/>
              <p:nvPr/>
            </p:nvSpPr>
            <p:spPr>
              <a:xfrm>
                <a:off x="7128846" y="2602582"/>
                <a:ext cx="12460" cy="37366"/>
              </a:xfrm>
              <a:custGeom>
                <a:avLst/>
                <a:gdLst>
                  <a:gd name="connsiteX0" fmla="*/ 6230 w 12460"/>
                  <a:gd name="connsiteY0" fmla="*/ 37366 h 37366"/>
                  <a:gd name="connsiteX1" fmla="*/ 0 w 12460"/>
                  <a:gd name="connsiteY1" fmla="*/ 31139 h 37366"/>
                  <a:gd name="connsiteX2" fmla="*/ 0 w 12460"/>
                  <a:gd name="connsiteY2" fmla="*/ 6228 h 37366"/>
                  <a:gd name="connsiteX3" fmla="*/ 6230 w 12460"/>
                  <a:gd name="connsiteY3" fmla="*/ 0 h 37366"/>
                  <a:gd name="connsiteX4" fmla="*/ 12460 w 12460"/>
                  <a:gd name="connsiteY4" fmla="*/ 6228 h 37366"/>
                  <a:gd name="connsiteX5" fmla="*/ 12460 w 12460"/>
                  <a:gd name="connsiteY5" fmla="*/ 31139 h 37366"/>
                  <a:gd name="connsiteX6" fmla="*/ 6230 w 12460"/>
                  <a:gd name="connsiteY6" fmla="*/ 37366 h 37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60" h="37366">
                    <a:moveTo>
                      <a:pt x="6230" y="37366"/>
                    </a:moveTo>
                    <a:cubicBezTo>
                      <a:pt x="2787" y="37366"/>
                      <a:pt x="0" y="34581"/>
                      <a:pt x="0" y="31139"/>
                    </a:cubicBezTo>
                    <a:lnTo>
                      <a:pt x="0" y="6228"/>
                    </a:lnTo>
                    <a:cubicBezTo>
                      <a:pt x="0" y="2786"/>
                      <a:pt x="2787" y="0"/>
                      <a:pt x="6230" y="0"/>
                    </a:cubicBezTo>
                    <a:cubicBezTo>
                      <a:pt x="9674" y="0"/>
                      <a:pt x="12460" y="2786"/>
                      <a:pt x="12460" y="6228"/>
                    </a:cubicBezTo>
                    <a:lnTo>
                      <a:pt x="12460" y="31139"/>
                    </a:lnTo>
                    <a:cubicBezTo>
                      <a:pt x="12468" y="34581"/>
                      <a:pt x="9682" y="37366"/>
                      <a:pt x="6230" y="37366"/>
                    </a:cubicBezTo>
                    <a:close/>
                  </a:path>
                </a:pathLst>
              </a:custGeom>
              <a:grpFill/>
              <a:ln w="8415" cap="flat">
                <a:noFill/>
                <a:prstDash val="solid"/>
                <a:miter/>
              </a:ln>
            </p:spPr>
            <p:txBody>
              <a:bodyPr rtlCol="0" anchor="ctr"/>
              <a:lstStyle/>
              <a:p>
                <a:endParaRPr lang="en-US"/>
              </a:p>
            </p:txBody>
          </p:sp>
          <p:sp>
            <p:nvSpPr>
              <p:cNvPr id="1724" name="Freeform 1723">
                <a:extLst>
                  <a:ext uri="{FF2B5EF4-FFF2-40B4-BE49-F238E27FC236}">
                    <a16:creationId xmlns:a16="http://schemas.microsoft.com/office/drawing/2014/main" id="{CA4BDC7F-DACA-E665-EBE9-148D2AD46655}"/>
                  </a:ext>
                </a:extLst>
              </p:cNvPr>
              <p:cNvSpPr/>
              <p:nvPr/>
            </p:nvSpPr>
            <p:spPr>
              <a:xfrm>
                <a:off x="7103935" y="2596354"/>
                <a:ext cx="12451" cy="31138"/>
              </a:xfrm>
              <a:custGeom>
                <a:avLst/>
                <a:gdLst>
                  <a:gd name="connsiteX0" fmla="*/ 6222 w 12451"/>
                  <a:gd name="connsiteY0" fmla="*/ 31139 h 31138"/>
                  <a:gd name="connsiteX1" fmla="*/ 0 w 12451"/>
                  <a:gd name="connsiteY1" fmla="*/ 24911 h 31138"/>
                  <a:gd name="connsiteX2" fmla="*/ 0 w 12451"/>
                  <a:gd name="connsiteY2" fmla="*/ 6228 h 31138"/>
                  <a:gd name="connsiteX3" fmla="*/ 6222 w 12451"/>
                  <a:gd name="connsiteY3" fmla="*/ 0 h 31138"/>
                  <a:gd name="connsiteX4" fmla="*/ 12451 w 12451"/>
                  <a:gd name="connsiteY4" fmla="*/ 6228 h 31138"/>
                  <a:gd name="connsiteX5" fmla="*/ 12451 w 12451"/>
                  <a:gd name="connsiteY5" fmla="*/ 24911 h 31138"/>
                  <a:gd name="connsiteX6" fmla="*/ 6222 w 12451"/>
                  <a:gd name="connsiteY6" fmla="*/ 31139 h 3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51" h="31138">
                    <a:moveTo>
                      <a:pt x="6222" y="31139"/>
                    </a:moveTo>
                    <a:cubicBezTo>
                      <a:pt x="2778" y="31139"/>
                      <a:pt x="0" y="28353"/>
                      <a:pt x="0" y="24911"/>
                    </a:cubicBezTo>
                    <a:lnTo>
                      <a:pt x="0" y="6228"/>
                    </a:lnTo>
                    <a:cubicBezTo>
                      <a:pt x="0" y="2786"/>
                      <a:pt x="2778" y="0"/>
                      <a:pt x="6222" y="0"/>
                    </a:cubicBezTo>
                    <a:cubicBezTo>
                      <a:pt x="9665" y="0"/>
                      <a:pt x="12451" y="2794"/>
                      <a:pt x="12451" y="6228"/>
                    </a:cubicBezTo>
                    <a:lnTo>
                      <a:pt x="12451" y="24911"/>
                    </a:lnTo>
                    <a:cubicBezTo>
                      <a:pt x="12460" y="28353"/>
                      <a:pt x="9673" y="31139"/>
                      <a:pt x="6222" y="31139"/>
                    </a:cubicBezTo>
                    <a:close/>
                  </a:path>
                </a:pathLst>
              </a:custGeom>
              <a:grpFill/>
              <a:ln w="8415" cap="flat">
                <a:noFill/>
                <a:prstDash val="solid"/>
                <a:miter/>
              </a:ln>
            </p:spPr>
            <p:txBody>
              <a:bodyPr rtlCol="0" anchor="ctr"/>
              <a:lstStyle/>
              <a:p>
                <a:endParaRPr lang="en-US"/>
              </a:p>
            </p:txBody>
          </p:sp>
          <p:sp>
            <p:nvSpPr>
              <p:cNvPr id="1725" name="Freeform 1724">
                <a:extLst>
                  <a:ext uri="{FF2B5EF4-FFF2-40B4-BE49-F238E27FC236}">
                    <a16:creationId xmlns:a16="http://schemas.microsoft.com/office/drawing/2014/main" id="{67AA5B5D-94EA-7D55-3CCC-188897ED7545}"/>
                  </a:ext>
                </a:extLst>
              </p:cNvPr>
              <p:cNvSpPr/>
              <p:nvPr/>
            </p:nvSpPr>
            <p:spPr>
              <a:xfrm>
                <a:off x="7446578" y="2770731"/>
                <a:ext cx="12459" cy="31138"/>
              </a:xfrm>
              <a:custGeom>
                <a:avLst/>
                <a:gdLst>
                  <a:gd name="connsiteX0" fmla="*/ 6230 w 12459"/>
                  <a:gd name="connsiteY0" fmla="*/ 31139 h 31138"/>
                  <a:gd name="connsiteX1" fmla="*/ 0 w 12459"/>
                  <a:gd name="connsiteY1" fmla="*/ 24911 h 31138"/>
                  <a:gd name="connsiteX2" fmla="*/ 0 w 12459"/>
                  <a:gd name="connsiteY2" fmla="*/ 6228 h 31138"/>
                  <a:gd name="connsiteX3" fmla="*/ 6230 w 12459"/>
                  <a:gd name="connsiteY3" fmla="*/ 0 h 31138"/>
                  <a:gd name="connsiteX4" fmla="*/ 12460 w 12459"/>
                  <a:gd name="connsiteY4" fmla="*/ 6228 h 31138"/>
                  <a:gd name="connsiteX5" fmla="*/ 12460 w 12459"/>
                  <a:gd name="connsiteY5" fmla="*/ 24911 h 31138"/>
                  <a:gd name="connsiteX6" fmla="*/ 6230 w 12459"/>
                  <a:gd name="connsiteY6" fmla="*/ 31139 h 3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59" h="31138">
                    <a:moveTo>
                      <a:pt x="6230" y="31139"/>
                    </a:moveTo>
                    <a:cubicBezTo>
                      <a:pt x="2787" y="31139"/>
                      <a:pt x="0" y="28353"/>
                      <a:pt x="0" y="24911"/>
                    </a:cubicBezTo>
                    <a:lnTo>
                      <a:pt x="0" y="6228"/>
                    </a:lnTo>
                    <a:cubicBezTo>
                      <a:pt x="0" y="2786"/>
                      <a:pt x="2787" y="0"/>
                      <a:pt x="6230" y="0"/>
                    </a:cubicBezTo>
                    <a:cubicBezTo>
                      <a:pt x="9673" y="0"/>
                      <a:pt x="12460" y="2786"/>
                      <a:pt x="12460" y="6228"/>
                    </a:cubicBezTo>
                    <a:lnTo>
                      <a:pt x="12460" y="24911"/>
                    </a:lnTo>
                    <a:cubicBezTo>
                      <a:pt x="12460" y="28353"/>
                      <a:pt x="9673" y="31139"/>
                      <a:pt x="6230" y="31139"/>
                    </a:cubicBezTo>
                    <a:close/>
                  </a:path>
                </a:pathLst>
              </a:custGeom>
              <a:grpFill/>
              <a:ln w="8415" cap="flat">
                <a:noFill/>
                <a:prstDash val="solid"/>
                <a:miter/>
              </a:ln>
            </p:spPr>
            <p:txBody>
              <a:bodyPr rtlCol="0" anchor="ctr"/>
              <a:lstStyle/>
              <a:p>
                <a:endParaRPr lang="en-US"/>
              </a:p>
            </p:txBody>
          </p:sp>
          <p:sp>
            <p:nvSpPr>
              <p:cNvPr id="1726" name="Freeform 1725">
                <a:extLst>
                  <a:ext uri="{FF2B5EF4-FFF2-40B4-BE49-F238E27FC236}">
                    <a16:creationId xmlns:a16="http://schemas.microsoft.com/office/drawing/2014/main" id="{A65B9B72-7065-185A-01FB-45BA829E4281}"/>
                  </a:ext>
                </a:extLst>
              </p:cNvPr>
              <p:cNvSpPr/>
              <p:nvPr/>
            </p:nvSpPr>
            <p:spPr>
              <a:xfrm>
                <a:off x="7471497" y="2764503"/>
                <a:ext cx="12460" cy="31138"/>
              </a:xfrm>
              <a:custGeom>
                <a:avLst/>
                <a:gdLst>
                  <a:gd name="connsiteX0" fmla="*/ 6230 w 12460"/>
                  <a:gd name="connsiteY0" fmla="*/ 31139 h 31138"/>
                  <a:gd name="connsiteX1" fmla="*/ 0 w 12460"/>
                  <a:gd name="connsiteY1" fmla="*/ 24911 h 31138"/>
                  <a:gd name="connsiteX2" fmla="*/ 0 w 12460"/>
                  <a:gd name="connsiteY2" fmla="*/ 6228 h 31138"/>
                  <a:gd name="connsiteX3" fmla="*/ 6230 w 12460"/>
                  <a:gd name="connsiteY3" fmla="*/ 0 h 31138"/>
                  <a:gd name="connsiteX4" fmla="*/ 12460 w 12460"/>
                  <a:gd name="connsiteY4" fmla="*/ 6228 h 31138"/>
                  <a:gd name="connsiteX5" fmla="*/ 12460 w 12460"/>
                  <a:gd name="connsiteY5" fmla="*/ 24911 h 31138"/>
                  <a:gd name="connsiteX6" fmla="*/ 6230 w 12460"/>
                  <a:gd name="connsiteY6" fmla="*/ 31139 h 3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60" h="31138">
                    <a:moveTo>
                      <a:pt x="6230" y="31139"/>
                    </a:moveTo>
                    <a:cubicBezTo>
                      <a:pt x="2787" y="31139"/>
                      <a:pt x="0" y="28353"/>
                      <a:pt x="0" y="24911"/>
                    </a:cubicBezTo>
                    <a:lnTo>
                      <a:pt x="0" y="6228"/>
                    </a:lnTo>
                    <a:cubicBezTo>
                      <a:pt x="0" y="2786"/>
                      <a:pt x="2787" y="0"/>
                      <a:pt x="6230" y="0"/>
                    </a:cubicBezTo>
                    <a:cubicBezTo>
                      <a:pt x="9674" y="0"/>
                      <a:pt x="12460" y="2786"/>
                      <a:pt x="12460" y="6228"/>
                    </a:cubicBezTo>
                    <a:lnTo>
                      <a:pt x="12460" y="24911"/>
                    </a:lnTo>
                    <a:cubicBezTo>
                      <a:pt x="12460" y="28353"/>
                      <a:pt x="9674" y="31139"/>
                      <a:pt x="6230" y="31139"/>
                    </a:cubicBezTo>
                    <a:close/>
                  </a:path>
                </a:pathLst>
              </a:custGeom>
              <a:grpFill/>
              <a:ln w="8415" cap="flat">
                <a:noFill/>
                <a:prstDash val="solid"/>
                <a:miter/>
              </a:ln>
            </p:spPr>
            <p:txBody>
              <a:bodyPr rtlCol="0" anchor="ctr"/>
              <a:lstStyle/>
              <a:p>
                <a:endParaRPr lang="en-US"/>
              </a:p>
            </p:txBody>
          </p:sp>
          <p:sp>
            <p:nvSpPr>
              <p:cNvPr id="1727" name="Freeform 1726">
                <a:extLst>
                  <a:ext uri="{FF2B5EF4-FFF2-40B4-BE49-F238E27FC236}">
                    <a16:creationId xmlns:a16="http://schemas.microsoft.com/office/drawing/2014/main" id="{51531CAA-57D5-BB6B-EA95-D0F3829D637B}"/>
                  </a:ext>
                </a:extLst>
              </p:cNvPr>
              <p:cNvSpPr/>
              <p:nvPr/>
            </p:nvSpPr>
            <p:spPr>
              <a:xfrm>
                <a:off x="8187933" y="1568775"/>
                <a:ext cx="12451" cy="31138"/>
              </a:xfrm>
              <a:custGeom>
                <a:avLst/>
                <a:gdLst>
                  <a:gd name="connsiteX0" fmla="*/ 6230 w 12451"/>
                  <a:gd name="connsiteY0" fmla="*/ 31139 h 31138"/>
                  <a:gd name="connsiteX1" fmla="*/ 0 w 12451"/>
                  <a:gd name="connsiteY1" fmla="*/ 24911 h 31138"/>
                  <a:gd name="connsiteX2" fmla="*/ 0 w 12451"/>
                  <a:gd name="connsiteY2" fmla="*/ 6228 h 31138"/>
                  <a:gd name="connsiteX3" fmla="*/ 6230 w 12451"/>
                  <a:gd name="connsiteY3" fmla="*/ 0 h 31138"/>
                  <a:gd name="connsiteX4" fmla="*/ 12451 w 12451"/>
                  <a:gd name="connsiteY4" fmla="*/ 6228 h 31138"/>
                  <a:gd name="connsiteX5" fmla="*/ 12451 w 12451"/>
                  <a:gd name="connsiteY5" fmla="*/ 24911 h 31138"/>
                  <a:gd name="connsiteX6" fmla="*/ 6230 w 12451"/>
                  <a:gd name="connsiteY6" fmla="*/ 31139 h 3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51" h="31138">
                    <a:moveTo>
                      <a:pt x="6230" y="31139"/>
                    </a:moveTo>
                    <a:cubicBezTo>
                      <a:pt x="2787" y="31139"/>
                      <a:pt x="0" y="28353"/>
                      <a:pt x="0" y="24911"/>
                    </a:cubicBezTo>
                    <a:lnTo>
                      <a:pt x="0" y="6228"/>
                    </a:lnTo>
                    <a:cubicBezTo>
                      <a:pt x="0" y="2786"/>
                      <a:pt x="2787" y="0"/>
                      <a:pt x="6230" y="0"/>
                    </a:cubicBezTo>
                    <a:cubicBezTo>
                      <a:pt x="9665" y="0"/>
                      <a:pt x="12451" y="2786"/>
                      <a:pt x="12451" y="6228"/>
                    </a:cubicBezTo>
                    <a:lnTo>
                      <a:pt x="12451" y="24911"/>
                    </a:lnTo>
                    <a:cubicBezTo>
                      <a:pt x="12451" y="28353"/>
                      <a:pt x="9673" y="31139"/>
                      <a:pt x="6230" y="31139"/>
                    </a:cubicBezTo>
                    <a:close/>
                  </a:path>
                </a:pathLst>
              </a:custGeom>
              <a:grpFill/>
              <a:ln w="8415" cap="flat">
                <a:noFill/>
                <a:prstDash val="solid"/>
                <a:miter/>
              </a:ln>
            </p:spPr>
            <p:txBody>
              <a:bodyPr rtlCol="0" anchor="ctr"/>
              <a:lstStyle/>
              <a:p>
                <a:endParaRPr lang="en-US"/>
              </a:p>
            </p:txBody>
          </p:sp>
          <p:sp>
            <p:nvSpPr>
              <p:cNvPr id="1728" name="Freeform 1727">
                <a:extLst>
                  <a:ext uri="{FF2B5EF4-FFF2-40B4-BE49-F238E27FC236}">
                    <a16:creationId xmlns:a16="http://schemas.microsoft.com/office/drawing/2014/main" id="{B3A3FF24-98BD-899F-AF04-BCD881642083}"/>
                  </a:ext>
                </a:extLst>
              </p:cNvPr>
              <p:cNvSpPr/>
              <p:nvPr/>
            </p:nvSpPr>
            <p:spPr>
              <a:xfrm>
                <a:off x="8212853" y="1562547"/>
                <a:ext cx="12450" cy="31138"/>
              </a:xfrm>
              <a:custGeom>
                <a:avLst/>
                <a:gdLst>
                  <a:gd name="connsiteX0" fmla="*/ 6221 w 12450"/>
                  <a:gd name="connsiteY0" fmla="*/ 31139 h 31138"/>
                  <a:gd name="connsiteX1" fmla="*/ 0 w 12450"/>
                  <a:gd name="connsiteY1" fmla="*/ 24911 h 31138"/>
                  <a:gd name="connsiteX2" fmla="*/ 0 w 12450"/>
                  <a:gd name="connsiteY2" fmla="*/ 6228 h 31138"/>
                  <a:gd name="connsiteX3" fmla="*/ 6221 w 12450"/>
                  <a:gd name="connsiteY3" fmla="*/ 0 h 31138"/>
                  <a:gd name="connsiteX4" fmla="*/ 12451 w 12450"/>
                  <a:gd name="connsiteY4" fmla="*/ 6228 h 31138"/>
                  <a:gd name="connsiteX5" fmla="*/ 12451 w 12450"/>
                  <a:gd name="connsiteY5" fmla="*/ 24911 h 31138"/>
                  <a:gd name="connsiteX6" fmla="*/ 6221 w 12450"/>
                  <a:gd name="connsiteY6" fmla="*/ 31139 h 3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50" h="31138">
                    <a:moveTo>
                      <a:pt x="6221" y="31139"/>
                    </a:moveTo>
                    <a:cubicBezTo>
                      <a:pt x="2787" y="31139"/>
                      <a:pt x="0" y="28345"/>
                      <a:pt x="0" y="24911"/>
                    </a:cubicBezTo>
                    <a:lnTo>
                      <a:pt x="0" y="6228"/>
                    </a:lnTo>
                    <a:cubicBezTo>
                      <a:pt x="0" y="2786"/>
                      <a:pt x="2787" y="0"/>
                      <a:pt x="6221" y="0"/>
                    </a:cubicBezTo>
                    <a:cubicBezTo>
                      <a:pt x="9664" y="0"/>
                      <a:pt x="12451" y="2786"/>
                      <a:pt x="12451" y="6228"/>
                    </a:cubicBezTo>
                    <a:lnTo>
                      <a:pt x="12451" y="24911"/>
                    </a:lnTo>
                    <a:cubicBezTo>
                      <a:pt x="12451" y="28353"/>
                      <a:pt x="9664" y="31139"/>
                      <a:pt x="6221" y="31139"/>
                    </a:cubicBezTo>
                    <a:close/>
                  </a:path>
                </a:pathLst>
              </a:custGeom>
              <a:grpFill/>
              <a:ln w="8415" cap="flat">
                <a:noFill/>
                <a:prstDash val="solid"/>
                <a:miter/>
              </a:ln>
            </p:spPr>
            <p:txBody>
              <a:bodyPr rtlCol="0" anchor="ctr"/>
              <a:lstStyle/>
              <a:p>
                <a:endParaRPr lang="en-US"/>
              </a:p>
            </p:txBody>
          </p:sp>
          <p:sp>
            <p:nvSpPr>
              <p:cNvPr id="1729" name="Freeform 1728">
                <a:extLst>
                  <a:ext uri="{FF2B5EF4-FFF2-40B4-BE49-F238E27FC236}">
                    <a16:creationId xmlns:a16="http://schemas.microsoft.com/office/drawing/2014/main" id="{1CEFC5F2-B110-80BD-D8EA-B1030EC28708}"/>
                  </a:ext>
                </a:extLst>
              </p:cNvPr>
              <p:cNvSpPr/>
              <p:nvPr/>
            </p:nvSpPr>
            <p:spPr>
              <a:xfrm>
                <a:off x="7066555" y="2789414"/>
                <a:ext cx="12451" cy="31138"/>
              </a:xfrm>
              <a:custGeom>
                <a:avLst/>
                <a:gdLst>
                  <a:gd name="connsiteX0" fmla="*/ 6230 w 12451"/>
                  <a:gd name="connsiteY0" fmla="*/ 31139 h 31138"/>
                  <a:gd name="connsiteX1" fmla="*/ 0 w 12451"/>
                  <a:gd name="connsiteY1" fmla="*/ 24911 h 31138"/>
                  <a:gd name="connsiteX2" fmla="*/ 0 w 12451"/>
                  <a:gd name="connsiteY2" fmla="*/ 6228 h 31138"/>
                  <a:gd name="connsiteX3" fmla="*/ 6230 w 12451"/>
                  <a:gd name="connsiteY3" fmla="*/ 0 h 31138"/>
                  <a:gd name="connsiteX4" fmla="*/ 12451 w 12451"/>
                  <a:gd name="connsiteY4" fmla="*/ 6228 h 31138"/>
                  <a:gd name="connsiteX5" fmla="*/ 12451 w 12451"/>
                  <a:gd name="connsiteY5" fmla="*/ 24911 h 31138"/>
                  <a:gd name="connsiteX6" fmla="*/ 6230 w 12451"/>
                  <a:gd name="connsiteY6" fmla="*/ 31139 h 3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51" h="31138">
                    <a:moveTo>
                      <a:pt x="6230" y="31139"/>
                    </a:moveTo>
                    <a:cubicBezTo>
                      <a:pt x="2787" y="31139"/>
                      <a:pt x="0" y="28353"/>
                      <a:pt x="0" y="24911"/>
                    </a:cubicBezTo>
                    <a:lnTo>
                      <a:pt x="0" y="6228"/>
                    </a:lnTo>
                    <a:cubicBezTo>
                      <a:pt x="0" y="2786"/>
                      <a:pt x="2787" y="0"/>
                      <a:pt x="6230" y="0"/>
                    </a:cubicBezTo>
                    <a:cubicBezTo>
                      <a:pt x="9673" y="0"/>
                      <a:pt x="12451" y="2786"/>
                      <a:pt x="12451" y="6228"/>
                    </a:cubicBezTo>
                    <a:lnTo>
                      <a:pt x="12451" y="24911"/>
                    </a:lnTo>
                    <a:cubicBezTo>
                      <a:pt x="12451" y="28353"/>
                      <a:pt x="9673" y="31139"/>
                      <a:pt x="6230" y="31139"/>
                    </a:cubicBezTo>
                    <a:close/>
                  </a:path>
                </a:pathLst>
              </a:custGeom>
              <a:grpFill/>
              <a:ln w="8415" cap="flat">
                <a:noFill/>
                <a:prstDash val="solid"/>
                <a:miter/>
              </a:ln>
            </p:spPr>
            <p:txBody>
              <a:bodyPr rtlCol="0" anchor="ctr"/>
              <a:lstStyle/>
              <a:p>
                <a:endParaRPr lang="en-US"/>
              </a:p>
            </p:txBody>
          </p:sp>
          <p:sp>
            <p:nvSpPr>
              <p:cNvPr id="1730" name="Freeform 1729">
                <a:extLst>
                  <a:ext uri="{FF2B5EF4-FFF2-40B4-BE49-F238E27FC236}">
                    <a16:creationId xmlns:a16="http://schemas.microsoft.com/office/drawing/2014/main" id="{BC1D1FC6-2D13-54DF-9D55-8C81C0E24DBB}"/>
                  </a:ext>
                </a:extLst>
              </p:cNvPr>
              <p:cNvSpPr/>
              <p:nvPr/>
            </p:nvSpPr>
            <p:spPr>
              <a:xfrm>
                <a:off x="7091475" y="2783187"/>
                <a:ext cx="12459" cy="31138"/>
              </a:xfrm>
              <a:custGeom>
                <a:avLst/>
                <a:gdLst>
                  <a:gd name="connsiteX0" fmla="*/ 6230 w 12459"/>
                  <a:gd name="connsiteY0" fmla="*/ 31139 h 31138"/>
                  <a:gd name="connsiteX1" fmla="*/ 0 w 12459"/>
                  <a:gd name="connsiteY1" fmla="*/ 24911 h 31138"/>
                  <a:gd name="connsiteX2" fmla="*/ 0 w 12459"/>
                  <a:gd name="connsiteY2" fmla="*/ 6228 h 31138"/>
                  <a:gd name="connsiteX3" fmla="*/ 6230 w 12459"/>
                  <a:gd name="connsiteY3" fmla="*/ 0 h 31138"/>
                  <a:gd name="connsiteX4" fmla="*/ 12460 w 12459"/>
                  <a:gd name="connsiteY4" fmla="*/ 6228 h 31138"/>
                  <a:gd name="connsiteX5" fmla="*/ 12460 w 12459"/>
                  <a:gd name="connsiteY5" fmla="*/ 24911 h 31138"/>
                  <a:gd name="connsiteX6" fmla="*/ 6230 w 12459"/>
                  <a:gd name="connsiteY6" fmla="*/ 31139 h 3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59" h="31138">
                    <a:moveTo>
                      <a:pt x="6230" y="31139"/>
                    </a:moveTo>
                    <a:cubicBezTo>
                      <a:pt x="2787" y="31139"/>
                      <a:pt x="0" y="28353"/>
                      <a:pt x="0" y="24911"/>
                    </a:cubicBezTo>
                    <a:lnTo>
                      <a:pt x="0" y="6228"/>
                    </a:lnTo>
                    <a:cubicBezTo>
                      <a:pt x="0" y="2786"/>
                      <a:pt x="2787" y="0"/>
                      <a:pt x="6230" y="0"/>
                    </a:cubicBezTo>
                    <a:cubicBezTo>
                      <a:pt x="9673" y="0"/>
                      <a:pt x="12460" y="2794"/>
                      <a:pt x="12460" y="6228"/>
                    </a:cubicBezTo>
                    <a:lnTo>
                      <a:pt x="12460" y="24911"/>
                    </a:lnTo>
                    <a:cubicBezTo>
                      <a:pt x="12460" y="28353"/>
                      <a:pt x="9673" y="31139"/>
                      <a:pt x="6230" y="31139"/>
                    </a:cubicBezTo>
                    <a:close/>
                  </a:path>
                </a:pathLst>
              </a:custGeom>
              <a:grpFill/>
              <a:ln w="8415" cap="flat">
                <a:noFill/>
                <a:prstDash val="solid"/>
                <a:miter/>
              </a:ln>
            </p:spPr>
            <p:txBody>
              <a:bodyPr rtlCol="0" anchor="ctr"/>
              <a:lstStyle/>
              <a:p>
                <a:endParaRPr lang="en-US"/>
              </a:p>
            </p:txBody>
          </p:sp>
          <p:sp>
            <p:nvSpPr>
              <p:cNvPr id="1731" name="Freeform 1730">
                <a:extLst>
                  <a:ext uri="{FF2B5EF4-FFF2-40B4-BE49-F238E27FC236}">
                    <a16:creationId xmlns:a16="http://schemas.microsoft.com/office/drawing/2014/main" id="{6D8694F2-E7DC-0C2F-04A7-365966FA2896}"/>
                  </a:ext>
                </a:extLst>
              </p:cNvPr>
              <p:cNvSpPr/>
              <p:nvPr/>
            </p:nvSpPr>
            <p:spPr>
              <a:xfrm>
                <a:off x="7147544" y="3007385"/>
                <a:ext cx="12451" cy="31138"/>
              </a:xfrm>
              <a:custGeom>
                <a:avLst/>
                <a:gdLst>
                  <a:gd name="connsiteX0" fmla="*/ 6230 w 12451"/>
                  <a:gd name="connsiteY0" fmla="*/ 31139 h 31138"/>
                  <a:gd name="connsiteX1" fmla="*/ 0 w 12451"/>
                  <a:gd name="connsiteY1" fmla="*/ 24911 h 31138"/>
                  <a:gd name="connsiteX2" fmla="*/ 0 w 12451"/>
                  <a:gd name="connsiteY2" fmla="*/ 6228 h 31138"/>
                  <a:gd name="connsiteX3" fmla="*/ 6230 w 12451"/>
                  <a:gd name="connsiteY3" fmla="*/ 0 h 31138"/>
                  <a:gd name="connsiteX4" fmla="*/ 12451 w 12451"/>
                  <a:gd name="connsiteY4" fmla="*/ 6228 h 31138"/>
                  <a:gd name="connsiteX5" fmla="*/ 12451 w 12451"/>
                  <a:gd name="connsiteY5" fmla="*/ 24911 h 31138"/>
                  <a:gd name="connsiteX6" fmla="*/ 6230 w 12451"/>
                  <a:gd name="connsiteY6" fmla="*/ 31139 h 3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51" h="31138">
                    <a:moveTo>
                      <a:pt x="6230" y="31139"/>
                    </a:moveTo>
                    <a:cubicBezTo>
                      <a:pt x="2787" y="31139"/>
                      <a:pt x="0" y="28353"/>
                      <a:pt x="0" y="24911"/>
                    </a:cubicBezTo>
                    <a:lnTo>
                      <a:pt x="0" y="6228"/>
                    </a:lnTo>
                    <a:cubicBezTo>
                      <a:pt x="0" y="2786"/>
                      <a:pt x="2787" y="0"/>
                      <a:pt x="6230" y="0"/>
                    </a:cubicBezTo>
                    <a:cubicBezTo>
                      <a:pt x="9665" y="0"/>
                      <a:pt x="12451" y="2786"/>
                      <a:pt x="12451" y="6228"/>
                    </a:cubicBezTo>
                    <a:lnTo>
                      <a:pt x="12451" y="24911"/>
                    </a:lnTo>
                    <a:cubicBezTo>
                      <a:pt x="12451" y="28361"/>
                      <a:pt x="9665" y="31139"/>
                      <a:pt x="6230" y="31139"/>
                    </a:cubicBezTo>
                    <a:close/>
                  </a:path>
                </a:pathLst>
              </a:custGeom>
              <a:grpFill/>
              <a:ln w="8415" cap="flat">
                <a:noFill/>
                <a:prstDash val="solid"/>
                <a:miter/>
              </a:ln>
            </p:spPr>
            <p:txBody>
              <a:bodyPr rtlCol="0" anchor="ctr"/>
              <a:lstStyle/>
              <a:p>
                <a:endParaRPr lang="en-US"/>
              </a:p>
            </p:txBody>
          </p:sp>
          <p:sp>
            <p:nvSpPr>
              <p:cNvPr id="1732" name="Freeform 1731">
                <a:extLst>
                  <a:ext uri="{FF2B5EF4-FFF2-40B4-BE49-F238E27FC236}">
                    <a16:creationId xmlns:a16="http://schemas.microsoft.com/office/drawing/2014/main" id="{EBD8436D-F7DB-A8C6-373A-A05051891AEC}"/>
                  </a:ext>
                </a:extLst>
              </p:cNvPr>
              <p:cNvSpPr/>
              <p:nvPr/>
            </p:nvSpPr>
            <p:spPr>
              <a:xfrm>
                <a:off x="7172463" y="3001158"/>
                <a:ext cx="12451" cy="31138"/>
              </a:xfrm>
              <a:custGeom>
                <a:avLst/>
                <a:gdLst>
                  <a:gd name="connsiteX0" fmla="*/ 6230 w 12451"/>
                  <a:gd name="connsiteY0" fmla="*/ 31139 h 31138"/>
                  <a:gd name="connsiteX1" fmla="*/ 0 w 12451"/>
                  <a:gd name="connsiteY1" fmla="*/ 24911 h 31138"/>
                  <a:gd name="connsiteX2" fmla="*/ 0 w 12451"/>
                  <a:gd name="connsiteY2" fmla="*/ 6228 h 31138"/>
                  <a:gd name="connsiteX3" fmla="*/ 6230 w 12451"/>
                  <a:gd name="connsiteY3" fmla="*/ 0 h 31138"/>
                  <a:gd name="connsiteX4" fmla="*/ 12451 w 12451"/>
                  <a:gd name="connsiteY4" fmla="*/ 6228 h 31138"/>
                  <a:gd name="connsiteX5" fmla="*/ 12451 w 12451"/>
                  <a:gd name="connsiteY5" fmla="*/ 24911 h 31138"/>
                  <a:gd name="connsiteX6" fmla="*/ 6230 w 12451"/>
                  <a:gd name="connsiteY6" fmla="*/ 31139 h 3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51" h="31138">
                    <a:moveTo>
                      <a:pt x="6230" y="31139"/>
                    </a:moveTo>
                    <a:cubicBezTo>
                      <a:pt x="2787" y="31139"/>
                      <a:pt x="0" y="28353"/>
                      <a:pt x="0" y="24911"/>
                    </a:cubicBezTo>
                    <a:lnTo>
                      <a:pt x="0" y="6228"/>
                    </a:lnTo>
                    <a:cubicBezTo>
                      <a:pt x="0" y="2786"/>
                      <a:pt x="2787" y="0"/>
                      <a:pt x="6230" y="0"/>
                    </a:cubicBezTo>
                    <a:cubicBezTo>
                      <a:pt x="9665" y="0"/>
                      <a:pt x="12451" y="2786"/>
                      <a:pt x="12451" y="6228"/>
                    </a:cubicBezTo>
                    <a:lnTo>
                      <a:pt x="12451" y="24911"/>
                    </a:lnTo>
                    <a:cubicBezTo>
                      <a:pt x="12451" y="28353"/>
                      <a:pt x="9665" y="31139"/>
                      <a:pt x="6230" y="31139"/>
                    </a:cubicBezTo>
                    <a:close/>
                  </a:path>
                </a:pathLst>
              </a:custGeom>
              <a:grpFill/>
              <a:ln w="8415" cap="flat">
                <a:noFill/>
                <a:prstDash val="solid"/>
                <a:miter/>
              </a:ln>
            </p:spPr>
            <p:txBody>
              <a:bodyPr rtlCol="0" anchor="ctr"/>
              <a:lstStyle/>
              <a:p>
                <a:endParaRPr lang="en-US"/>
              </a:p>
            </p:txBody>
          </p:sp>
          <p:sp>
            <p:nvSpPr>
              <p:cNvPr id="1733" name="Freeform 1732">
                <a:extLst>
                  <a:ext uri="{FF2B5EF4-FFF2-40B4-BE49-F238E27FC236}">
                    <a16:creationId xmlns:a16="http://schemas.microsoft.com/office/drawing/2014/main" id="{B0837AA4-B45E-17D7-B235-65B3D9641764}"/>
                  </a:ext>
                </a:extLst>
              </p:cNvPr>
              <p:cNvSpPr/>
              <p:nvPr/>
            </p:nvSpPr>
            <p:spPr>
              <a:xfrm>
                <a:off x="7328210" y="3349912"/>
                <a:ext cx="12451" cy="31138"/>
              </a:xfrm>
              <a:custGeom>
                <a:avLst/>
                <a:gdLst>
                  <a:gd name="connsiteX0" fmla="*/ 6230 w 12451"/>
                  <a:gd name="connsiteY0" fmla="*/ 31139 h 31138"/>
                  <a:gd name="connsiteX1" fmla="*/ 0 w 12451"/>
                  <a:gd name="connsiteY1" fmla="*/ 24911 h 31138"/>
                  <a:gd name="connsiteX2" fmla="*/ 0 w 12451"/>
                  <a:gd name="connsiteY2" fmla="*/ 6228 h 31138"/>
                  <a:gd name="connsiteX3" fmla="*/ 6230 w 12451"/>
                  <a:gd name="connsiteY3" fmla="*/ 0 h 31138"/>
                  <a:gd name="connsiteX4" fmla="*/ 12451 w 12451"/>
                  <a:gd name="connsiteY4" fmla="*/ 6228 h 31138"/>
                  <a:gd name="connsiteX5" fmla="*/ 12451 w 12451"/>
                  <a:gd name="connsiteY5" fmla="*/ 24911 h 31138"/>
                  <a:gd name="connsiteX6" fmla="*/ 6230 w 12451"/>
                  <a:gd name="connsiteY6" fmla="*/ 31139 h 3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51" h="31138">
                    <a:moveTo>
                      <a:pt x="6230" y="31139"/>
                    </a:moveTo>
                    <a:cubicBezTo>
                      <a:pt x="2787" y="31139"/>
                      <a:pt x="0" y="28353"/>
                      <a:pt x="0" y="24911"/>
                    </a:cubicBezTo>
                    <a:lnTo>
                      <a:pt x="0" y="6228"/>
                    </a:lnTo>
                    <a:cubicBezTo>
                      <a:pt x="0" y="2786"/>
                      <a:pt x="2787" y="0"/>
                      <a:pt x="6230" y="0"/>
                    </a:cubicBezTo>
                    <a:cubicBezTo>
                      <a:pt x="9665" y="0"/>
                      <a:pt x="12451" y="2786"/>
                      <a:pt x="12451" y="6228"/>
                    </a:cubicBezTo>
                    <a:lnTo>
                      <a:pt x="12451" y="24911"/>
                    </a:lnTo>
                    <a:cubicBezTo>
                      <a:pt x="12451" y="28353"/>
                      <a:pt x="9665" y="31139"/>
                      <a:pt x="6230" y="31139"/>
                    </a:cubicBezTo>
                    <a:close/>
                  </a:path>
                </a:pathLst>
              </a:custGeom>
              <a:grpFill/>
              <a:ln w="8415" cap="flat">
                <a:noFill/>
                <a:prstDash val="solid"/>
                <a:miter/>
              </a:ln>
            </p:spPr>
            <p:txBody>
              <a:bodyPr rtlCol="0" anchor="ctr"/>
              <a:lstStyle/>
              <a:p>
                <a:endParaRPr lang="en-US"/>
              </a:p>
            </p:txBody>
          </p:sp>
          <p:sp>
            <p:nvSpPr>
              <p:cNvPr id="1734" name="Freeform 1733">
                <a:extLst>
                  <a:ext uri="{FF2B5EF4-FFF2-40B4-BE49-F238E27FC236}">
                    <a16:creationId xmlns:a16="http://schemas.microsoft.com/office/drawing/2014/main" id="{FC2EAB5D-E9EA-EE41-66F5-6463F91C633F}"/>
                  </a:ext>
                </a:extLst>
              </p:cNvPr>
              <p:cNvSpPr/>
              <p:nvPr/>
            </p:nvSpPr>
            <p:spPr>
              <a:xfrm>
                <a:off x="7353130" y="3343684"/>
                <a:ext cx="12451" cy="31138"/>
              </a:xfrm>
              <a:custGeom>
                <a:avLst/>
                <a:gdLst>
                  <a:gd name="connsiteX0" fmla="*/ 6230 w 12451"/>
                  <a:gd name="connsiteY0" fmla="*/ 31139 h 31138"/>
                  <a:gd name="connsiteX1" fmla="*/ 0 w 12451"/>
                  <a:gd name="connsiteY1" fmla="*/ 24911 h 31138"/>
                  <a:gd name="connsiteX2" fmla="*/ 0 w 12451"/>
                  <a:gd name="connsiteY2" fmla="*/ 6228 h 31138"/>
                  <a:gd name="connsiteX3" fmla="*/ 6230 w 12451"/>
                  <a:gd name="connsiteY3" fmla="*/ 0 h 31138"/>
                  <a:gd name="connsiteX4" fmla="*/ 12451 w 12451"/>
                  <a:gd name="connsiteY4" fmla="*/ 6228 h 31138"/>
                  <a:gd name="connsiteX5" fmla="*/ 12451 w 12451"/>
                  <a:gd name="connsiteY5" fmla="*/ 24911 h 31138"/>
                  <a:gd name="connsiteX6" fmla="*/ 6230 w 12451"/>
                  <a:gd name="connsiteY6" fmla="*/ 31139 h 3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51" h="31138">
                    <a:moveTo>
                      <a:pt x="6230" y="31139"/>
                    </a:moveTo>
                    <a:cubicBezTo>
                      <a:pt x="2787" y="31139"/>
                      <a:pt x="0" y="28353"/>
                      <a:pt x="0" y="24911"/>
                    </a:cubicBezTo>
                    <a:lnTo>
                      <a:pt x="0" y="6228"/>
                    </a:lnTo>
                    <a:cubicBezTo>
                      <a:pt x="0" y="2786"/>
                      <a:pt x="2787" y="0"/>
                      <a:pt x="6230" y="0"/>
                    </a:cubicBezTo>
                    <a:cubicBezTo>
                      <a:pt x="9665" y="0"/>
                      <a:pt x="12451" y="2786"/>
                      <a:pt x="12451" y="6228"/>
                    </a:cubicBezTo>
                    <a:lnTo>
                      <a:pt x="12451" y="24911"/>
                    </a:lnTo>
                    <a:cubicBezTo>
                      <a:pt x="12451" y="28353"/>
                      <a:pt x="9665" y="31139"/>
                      <a:pt x="6230" y="31139"/>
                    </a:cubicBezTo>
                    <a:close/>
                  </a:path>
                </a:pathLst>
              </a:custGeom>
              <a:grpFill/>
              <a:ln w="8415" cap="flat">
                <a:noFill/>
                <a:prstDash val="solid"/>
                <a:miter/>
              </a:ln>
            </p:spPr>
            <p:txBody>
              <a:bodyPr rtlCol="0" anchor="ctr"/>
              <a:lstStyle/>
              <a:p>
                <a:endParaRPr lang="en-US"/>
              </a:p>
            </p:txBody>
          </p:sp>
          <p:sp>
            <p:nvSpPr>
              <p:cNvPr id="1735" name="Freeform 1734">
                <a:extLst>
                  <a:ext uri="{FF2B5EF4-FFF2-40B4-BE49-F238E27FC236}">
                    <a16:creationId xmlns:a16="http://schemas.microsoft.com/office/drawing/2014/main" id="{598C5837-1262-E966-9431-7A3580B4CCC3}"/>
                  </a:ext>
                </a:extLst>
              </p:cNvPr>
              <p:cNvSpPr/>
              <p:nvPr/>
            </p:nvSpPr>
            <p:spPr>
              <a:xfrm>
                <a:off x="6381269" y="3325001"/>
                <a:ext cx="12460" cy="31138"/>
              </a:xfrm>
              <a:custGeom>
                <a:avLst/>
                <a:gdLst>
                  <a:gd name="connsiteX0" fmla="*/ 6230 w 12460"/>
                  <a:gd name="connsiteY0" fmla="*/ 31139 h 31138"/>
                  <a:gd name="connsiteX1" fmla="*/ 0 w 12460"/>
                  <a:gd name="connsiteY1" fmla="*/ 24911 h 31138"/>
                  <a:gd name="connsiteX2" fmla="*/ 0 w 12460"/>
                  <a:gd name="connsiteY2" fmla="*/ 6228 h 31138"/>
                  <a:gd name="connsiteX3" fmla="*/ 6230 w 12460"/>
                  <a:gd name="connsiteY3" fmla="*/ 0 h 31138"/>
                  <a:gd name="connsiteX4" fmla="*/ 12460 w 12460"/>
                  <a:gd name="connsiteY4" fmla="*/ 6228 h 31138"/>
                  <a:gd name="connsiteX5" fmla="*/ 12460 w 12460"/>
                  <a:gd name="connsiteY5" fmla="*/ 24911 h 31138"/>
                  <a:gd name="connsiteX6" fmla="*/ 6230 w 12460"/>
                  <a:gd name="connsiteY6" fmla="*/ 31139 h 3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60" h="31138">
                    <a:moveTo>
                      <a:pt x="6230" y="31139"/>
                    </a:moveTo>
                    <a:cubicBezTo>
                      <a:pt x="2787" y="31139"/>
                      <a:pt x="0" y="28353"/>
                      <a:pt x="0" y="24911"/>
                    </a:cubicBezTo>
                    <a:lnTo>
                      <a:pt x="0" y="6228"/>
                    </a:lnTo>
                    <a:cubicBezTo>
                      <a:pt x="0" y="2786"/>
                      <a:pt x="2787" y="0"/>
                      <a:pt x="6230" y="0"/>
                    </a:cubicBezTo>
                    <a:cubicBezTo>
                      <a:pt x="9674" y="0"/>
                      <a:pt x="12460" y="2786"/>
                      <a:pt x="12460" y="6228"/>
                    </a:cubicBezTo>
                    <a:lnTo>
                      <a:pt x="12460" y="24911"/>
                    </a:lnTo>
                    <a:cubicBezTo>
                      <a:pt x="12460" y="28353"/>
                      <a:pt x="9674" y="31139"/>
                      <a:pt x="6230" y="31139"/>
                    </a:cubicBezTo>
                    <a:close/>
                  </a:path>
                </a:pathLst>
              </a:custGeom>
              <a:grpFill/>
              <a:ln w="8415" cap="flat">
                <a:noFill/>
                <a:prstDash val="solid"/>
                <a:miter/>
              </a:ln>
            </p:spPr>
            <p:txBody>
              <a:bodyPr rtlCol="0" anchor="ctr"/>
              <a:lstStyle/>
              <a:p>
                <a:endParaRPr lang="en-US"/>
              </a:p>
            </p:txBody>
          </p:sp>
          <p:sp>
            <p:nvSpPr>
              <p:cNvPr id="1736" name="Freeform 1735">
                <a:extLst>
                  <a:ext uri="{FF2B5EF4-FFF2-40B4-BE49-F238E27FC236}">
                    <a16:creationId xmlns:a16="http://schemas.microsoft.com/office/drawing/2014/main" id="{DD6DB1E4-334E-A3A9-0F1A-EB718D61489D}"/>
                  </a:ext>
                </a:extLst>
              </p:cNvPr>
              <p:cNvSpPr/>
              <p:nvPr/>
            </p:nvSpPr>
            <p:spPr>
              <a:xfrm>
                <a:off x="6406189" y="3318773"/>
                <a:ext cx="12459" cy="31138"/>
              </a:xfrm>
              <a:custGeom>
                <a:avLst/>
                <a:gdLst>
                  <a:gd name="connsiteX0" fmla="*/ 6230 w 12459"/>
                  <a:gd name="connsiteY0" fmla="*/ 31139 h 31138"/>
                  <a:gd name="connsiteX1" fmla="*/ 0 w 12459"/>
                  <a:gd name="connsiteY1" fmla="*/ 24911 h 31138"/>
                  <a:gd name="connsiteX2" fmla="*/ 0 w 12459"/>
                  <a:gd name="connsiteY2" fmla="*/ 6228 h 31138"/>
                  <a:gd name="connsiteX3" fmla="*/ 6230 w 12459"/>
                  <a:gd name="connsiteY3" fmla="*/ 0 h 31138"/>
                  <a:gd name="connsiteX4" fmla="*/ 12460 w 12459"/>
                  <a:gd name="connsiteY4" fmla="*/ 6228 h 31138"/>
                  <a:gd name="connsiteX5" fmla="*/ 12460 w 12459"/>
                  <a:gd name="connsiteY5" fmla="*/ 24911 h 31138"/>
                  <a:gd name="connsiteX6" fmla="*/ 6230 w 12459"/>
                  <a:gd name="connsiteY6" fmla="*/ 31139 h 3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59" h="31138">
                    <a:moveTo>
                      <a:pt x="6230" y="31139"/>
                    </a:moveTo>
                    <a:cubicBezTo>
                      <a:pt x="2787" y="31139"/>
                      <a:pt x="0" y="28353"/>
                      <a:pt x="0" y="24911"/>
                    </a:cubicBezTo>
                    <a:lnTo>
                      <a:pt x="0" y="6228"/>
                    </a:lnTo>
                    <a:cubicBezTo>
                      <a:pt x="0" y="2786"/>
                      <a:pt x="2787" y="0"/>
                      <a:pt x="6230" y="0"/>
                    </a:cubicBezTo>
                    <a:cubicBezTo>
                      <a:pt x="9673" y="0"/>
                      <a:pt x="12460" y="2786"/>
                      <a:pt x="12460" y="6228"/>
                    </a:cubicBezTo>
                    <a:lnTo>
                      <a:pt x="12460" y="24911"/>
                    </a:lnTo>
                    <a:cubicBezTo>
                      <a:pt x="12460" y="28361"/>
                      <a:pt x="9673" y="31139"/>
                      <a:pt x="6230" y="31139"/>
                    </a:cubicBezTo>
                    <a:close/>
                  </a:path>
                </a:pathLst>
              </a:custGeom>
              <a:grpFill/>
              <a:ln w="8415" cap="flat">
                <a:noFill/>
                <a:prstDash val="solid"/>
                <a:miter/>
              </a:ln>
            </p:spPr>
            <p:txBody>
              <a:bodyPr rtlCol="0" anchor="ctr"/>
              <a:lstStyle/>
              <a:p>
                <a:endParaRPr lang="en-US"/>
              </a:p>
            </p:txBody>
          </p:sp>
          <p:sp>
            <p:nvSpPr>
              <p:cNvPr id="1737" name="Freeform 1736">
                <a:extLst>
                  <a:ext uri="{FF2B5EF4-FFF2-40B4-BE49-F238E27FC236}">
                    <a16:creationId xmlns:a16="http://schemas.microsoft.com/office/drawing/2014/main" id="{AE8530CD-8B3F-1563-F14A-598755C32486}"/>
                  </a:ext>
                </a:extLst>
              </p:cNvPr>
              <p:cNvSpPr/>
              <p:nvPr/>
            </p:nvSpPr>
            <p:spPr>
              <a:xfrm>
                <a:off x="7402969" y="2421977"/>
                <a:ext cx="12459" cy="37366"/>
              </a:xfrm>
              <a:custGeom>
                <a:avLst/>
                <a:gdLst>
                  <a:gd name="connsiteX0" fmla="*/ 6230 w 12459"/>
                  <a:gd name="connsiteY0" fmla="*/ 37367 h 37366"/>
                  <a:gd name="connsiteX1" fmla="*/ 0 w 12459"/>
                  <a:gd name="connsiteY1" fmla="*/ 31139 h 37366"/>
                  <a:gd name="connsiteX2" fmla="*/ 0 w 12459"/>
                  <a:gd name="connsiteY2" fmla="*/ 6228 h 37366"/>
                  <a:gd name="connsiteX3" fmla="*/ 6230 w 12459"/>
                  <a:gd name="connsiteY3" fmla="*/ 0 h 37366"/>
                  <a:gd name="connsiteX4" fmla="*/ 12460 w 12459"/>
                  <a:gd name="connsiteY4" fmla="*/ 6228 h 37366"/>
                  <a:gd name="connsiteX5" fmla="*/ 12460 w 12459"/>
                  <a:gd name="connsiteY5" fmla="*/ 31139 h 37366"/>
                  <a:gd name="connsiteX6" fmla="*/ 6230 w 12459"/>
                  <a:gd name="connsiteY6" fmla="*/ 37367 h 37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59" h="37366">
                    <a:moveTo>
                      <a:pt x="6230" y="37367"/>
                    </a:moveTo>
                    <a:cubicBezTo>
                      <a:pt x="2787" y="37367"/>
                      <a:pt x="0" y="34572"/>
                      <a:pt x="0" y="31139"/>
                    </a:cubicBezTo>
                    <a:lnTo>
                      <a:pt x="0" y="6228"/>
                    </a:lnTo>
                    <a:cubicBezTo>
                      <a:pt x="0" y="2794"/>
                      <a:pt x="2787" y="0"/>
                      <a:pt x="6230" y="0"/>
                    </a:cubicBezTo>
                    <a:cubicBezTo>
                      <a:pt x="9673" y="0"/>
                      <a:pt x="12460" y="2794"/>
                      <a:pt x="12460" y="6228"/>
                    </a:cubicBezTo>
                    <a:lnTo>
                      <a:pt x="12460" y="31139"/>
                    </a:lnTo>
                    <a:cubicBezTo>
                      <a:pt x="12460" y="34581"/>
                      <a:pt x="9673" y="37367"/>
                      <a:pt x="6230" y="37367"/>
                    </a:cubicBezTo>
                    <a:close/>
                  </a:path>
                </a:pathLst>
              </a:custGeom>
              <a:grpFill/>
              <a:ln w="8415" cap="flat">
                <a:noFill/>
                <a:prstDash val="solid"/>
                <a:miter/>
              </a:ln>
            </p:spPr>
            <p:txBody>
              <a:bodyPr rtlCol="0" anchor="ctr"/>
              <a:lstStyle/>
              <a:p>
                <a:endParaRPr lang="en-US"/>
              </a:p>
            </p:txBody>
          </p:sp>
          <p:sp>
            <p:nvSpPr>
              <p:cNvPr id="1738" name="Freeform 1737">
                <a:extLst>
                  <a:ext uri="{FF2B5EF4-FFF2-40B4-BE49-F238E27FC236}">
                    <a16:creationId xmlns:a16="http://schemas.microsoft.com/office/drawing/2014/main" id="{7DD86C48-4F83-E304-BE5C-F3BCC72824E2}"/>
                  </a:ext>
                </a:extLst>
              </p:cNvPr>
              <p:cNvSpPr/>
              <p:nvPr/>
            </p:nvSpPr>
            <p:spPr>
              <a:xfrm>
                <a:off x="7427888" y="2415749"/>
                <a:ext cx="12451" cy="31138"/>
              </a:xfrm>
              <a:custGeom>
                <a:avLst/>
                <a:gdLst>
                  <a:gd name="connsiteX0" fmla="*/ 6230 w 12451"/>
                  <a:gd name="connsiteY0" fmla="*/ 31139 h 31138"/>
                  <a:gd name="connsiteX1" fmla="*/ 0 w 12451"/>
                  <a:gd name="connsiteY1" fmla="*/ 24911 h 31138"/>
                  <a:gd name="connsiteX2" fmla="*/ 0 w 12451"/>
                  <a:gd name="connsiteY2" fmla="*/ 6228 h 31138"/>
                  <a:gd name="connsiteX3" fmla="*/ 6230 w 12451"/>
                  <a:gd name="connsiteY3" fmla="*/ 0 h 31138"/>
                  <a:gd name="connsiteX4" fmla="*/ 12451 w 12451"/>
                  <a:gd name="connsiteY4" fmla="*/ 6228 h 31138"/>
                  <a:gd name="connsiteX5" fmla="*/ 12451 w 12451"/>
                  <a:gd name="connsiteY5" fmla="*/ 24911 h 31138"/>
                  <a:gd name="connsiteX6" fmla="*/ 6230 w 12451"/>
                  <a:gd name="connsiteY6" fmla="*/ 31139 h 3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51" h="31138">
                    <a:moveTo>
                      <a:pt x="6230" y="31139"/>
                    </a:moveTo>
                    <a:cubicBezTo>
                      <a:pt x="2787" y="31139"/>
                      <a:pt x="0" y="28345"/>
                      <a:pt x="0" y="24911"/>
                    </a:cubicBezTo>
                    <a:lnTo>
                      <a:pt x="0" y="6228"/>
                    </a:lnTo>
                    <a:cubicBezTo>
                      <a:pt x="0" y="2786"/>
                      <a:pt x="2787" y="0"/>
                      <a:pt x="6230" y="0"/>
                    </a:cubicBezTo>
                    <a:cubicBezTo>
                      <a:pt x="9674" y="0"/>
                      <a:pt x="12451" y="2786"/>
                      <a:pt x="12451" y="6228"/>
                    </a:cubicBezTo>
                    <a:lnTo>
                      <a:pt x="12451" y="24911"/>
                    </a:lnTo>
                    <a:cubicBezTo>
                      <a:pt x="12451" y="28353"/>
                      <a:pt x="9674" y="31139"/>
                      <a:pt x="6230" y="31139"/>
                    </a:cubicBezTo>
                    <a:close/>
                  </a:path>
                </a:pathLst>
              </a:custGeom>
              <a:grpFill/>
              <a:ln w="8415" cap="flat">
                <a:noFill/>
                <a:prstDash val="solid"/>
                <a:miter/>
              </a:ln>
            </p:spPr>
            <p:txBody>
              <a:bodyPr rtlCol="0" anchor="ctr"/>
              <a:lstStyle/>
              <a:p>
                <a:endParaRPr lang="en-US"/>
              </a:p>
            </p:txBody>
          </p:sp>
          <p:sp>
            <p:nvSpPr>
              <p:cNvPr id="1739" name="Freeform 1738">
                <a:extLst>
                  <a:ext uri="{FF2B5EF4-FFF2-40B4-BE49-F238E27FC236}">
                    <a16:creationId xmlns:a16="http://schemas.microsoft.com/office/drawing/2014/main" id="{D678C8B2-031C-9200-34F3-42D56A8264FD}"/>
                  </a:ext>
                </a:extLst>
              </p:cNvPr>
              <p:cNvSpPr/>
              <p:nvPr/>
            </p:nvSpPr>
            <p:spPr>
              <a:xfrm>
                <a:off x="8300071" y="2434432"/>
                <a:ext cx="12459" cy="37366"/>
              </a:xfrm>
              <a:custGeom>
                <a:avLst/>
                <a:gdLst>
                  <a:gd name="connsiteX0" fmla="*/ 6230 w 12459"/>
                  <a:gd name="connsiteY0" fmla="*/ 37367 h 37366"/>
                  <a:gd name="connsiteX1" fmla="*/ 0 w 12459"/>
                  <a:gd name="connsiteY1" fmla="*/ 31139 h 37366"/>
                  <a:gd name="connsiteX2" fmla="*/ 0 w 12459"/>
                  <a:gd name="connsiteY2" fmla="*/ 6228 h 37366"/>
                  <a:gd name="connsiteX3" fmla="*/ 6230 w 12459"/>
                  <a:gd name="connsiteY3" fmla="*/ 0 h 37366"/>
                  <a:gd name="connsiteX4" fmla="*/ 12460 w 12459"/>
                  <a:gd name="connsiteY4" fmla="*/ 6228 h 37366"/>
                  <a:gd name="connsiteX5" fmla="*/ 12460 w 12459"/>
                  <a:gd name="connsiteY5" fmla="*/ 31139 h 37366"/>
                  <a:gd name="connsiteX6" fmla="*/ 6230 w 12459"/>
                  <a:gd name="connsiteY6" fmla="*/ 37367 h 37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59" h="37366">
                    <a:moveTo>
                      <a:pt x="6230" y="37367"/>
                    </a:moveTo>
                    <a:cubicBezTo>
                      <a:pt x="2787" y="37367"/>
                      <a:pt x="0" y="34581"/>
                      <a:pt x="0" y="31139"/>
                    </a:cubicBezTo>
                    <a:lnTo>
                      <a:pt x="0" y="6228"/>
                    </a:lnTo>
                    <a:cubicBezTo>
                      <a:pt x="0" y="2794"/>
                      <a:pt x="2787" y="0"/>
                      <a:pt x="6230" y="0"/>
                    </a:cubicBezTo>
                    <a:cubicBezTo>
                      <a:pt x="9673" y="0"/>
                      <a:pt x="12460" y="2786"/>
                      <a:pt x="12460" y="6228"/>
                    </a:cubicBezTo>
                    <a:lnTo>
                      <a:pt x="12460" y="31139"/>
                    </a:lnTo>
                    <a:cubicBezTo>
                      <a:pt x="12460" y="34581"/>
                      <a:pt x="9673" y="37367"/>
                      <a:pt x="6230" y="37367"/>
                    </a:cubicBezTo>
                    <a:close/>
                  </a:path>
                </a:pathLst>
              </a:custGeom>
              <a:grpFill/>
              <a:ln w="8415" cap="flat">
                <a:noFill/>
                <a:prstDash val="solid"/>
                <a:miter/>
              </a:ln>
            </p:spPr>
            <p:txBody>
              <a:bodyPr rtlCol="0" anchor="ctr"/>
              <a:lstStyle/>
              <a:p>
                <a:endParaRPr lang="en-US"/>
              </a:p>
            </p:txBody>
          </p:sp>
          <p:sp>
            <p:nvSpPr>
              <p:cNvPr id="1740" name="Freeform 1739">
                <a:extLst>
                  <a:ext uri="{FF2B5EF4-FFF2-40B4-BE49-F238E27FC236}">
                    <a16:creationId xmlns:a16="http://schemas.microsoft.com/office/drawing/2014/main" id="{1426BFC6-1E6A-96AF-D439-87E496C97947}"/>
                  </a:ext>
                </a:extLst>
              </p:cNvPr>
              <p:cNvSpPr/>
              <p:nvPr/>
            </p:nvSpPr>
            <p:spPr>
              <a:xfrm>
                <a:off x="8324990" y="2428205"/>
                <a:ext cx="12460" cy="31138"/>
              </a:xfrm>
              <a:custGeom>
                <a:avLst/>
                <a:gdLst>
                  <a:gd name="connsiteX0" fmla="*/ 6230 w 12460"/>
                  <a:gd name="connsiteY0" fmla="*/ 31139 h 31138"/>
                  <a:gd name="connsiteX1" fmla="*/ 0 w 12460"/>
                  <a:gd name="connsiteY1" fmla="*/ 24911 h 31138"/>
                  <a:gd name="connsiteX2" fmla="*/ 0 w 12460"/>
                  <a:gd name="connsiteY2" fmla="*/ 6228 h 31138"/>
                  <a:gd name="connsiteX3" fmla="*/ 6230 w 12460"/>
                  <a:gd name="connsiteY3" fmla="*/ 0 h 31138"/>
                  <a:gd name="connsiteX4" fmla="*/ 12460 w 12460"/>
                  <a:gd name="connsiteY4" fmla="*/ 6228 h 31138"/>
                  <a:gd name="connsiteX5" fmla="*/ 12460 w 12460"/>
                  <a:gd name="connsiteY5" fmla="*/ 24911 h 31138"/>
                  <a:gd name="connsiteX6" fmla="*/ 6230 w 12460"/>
                  <a:gd name="connsiteY6" fmla="*/ 31139 h 3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60" h="31138">
                    <a:moveTo>
                      <a:pt x="6230" y="31139"/>
                    </a:moveTo>
                    <a:cubicBezTo>
                      <a:pt x="2787" y="31139"/>
                      <a:pt x="0" y="28345"/>
                      <a:pt x="0" y="24911"/>
                    </a:cubicBezTo>
                    <a:lnTo>
                      <a:pt x="0" y="6228"/>
                    </a:lnTo>
                    <a:cubicBezTo>
                      <a:pt x="0" y="2786"/>
                      <a:pt x="2787" y="0"/>
                      <a:pt x="6230" y="0"/>
                    </a:cubicBezTo>
                    <a:cubicBezTo>
                      <a:pt x="9674" y="0"/>
                      <a:pt x="12460" y="2786"/>
                      <a:pt x="12460" y="6228"/>
                    </a:cubicBezTo>
                    <a:lnTo>
                      <a:pt x="12460" y="24911"/>
                    </a:lnTo>
                    <a:cubicBezTo>
                      <a:pt x="12460" y="28353"/>
                      <a:pt x="9674" y="31139"/>
                      <a:pt x="6230" y="31139"/>
                    </a:cubicBezTo>
                    <a:close/>
                  </a:path>
                </a:pathLst>
              </a:custGeom>
              <a:grpFill/>
              <a:ln w="8415" cap="flat">
                <a:noFill/>
                <a:prstDash val="solid"/>
                <a:miter/>
              </a:ln>
            </p:spPr>
            <p:txBody>
              <a:bodyPr rtlCol="0" anchor="ctr"/>
              <a:lstStyle/>
              <a:p>
                <a:endParaRPr lang="en-US"/>
              </a:p>
            </p:txBody>
          </p:sp>
          <p:sp>
            <p:nvSpPr>
              <p:cNvPr id="1741" name="Freeform 1740">
                <a:extLst>
                  <a:ext uri="{FF2B5EF4-FFF2-40B4-BE49-F238E27FC236}">
                    <a16:creationId xmlns:a16="http://schemas.microsoft.com/office/drawing/2014/main" id="{CD19DFBD-CDE2-E64B-5065-E5BAED301010}"/>
                  </a:ext>
                </a:extLst>
              </p:cNvPr>
              <p:cNvSpPr/>
              <p:nvPr/>
            </p:nvSpPr>
            <p:spPr>
              <a:xfrm>
                <a:off x="8717447" y="2228917"/>
                <a:ext cx="12459" cy="37366"/>
              </a:xfrm>
              <a:custGeom>
                <a:avLst/>
                <a:gdLst>
                  <a:gd name="connsiteX0" fmla="*/ 6230 w 12459"/>
                  <a:gd name="connsiteY0" fmla="*/ 37367 h 37366"/>
                  <a:gd name="connsiteX1" fmla="*/ 0 w 12459"/>
                  <a:gd name="connsiteY1" fmla="*/ 31139 h 37366"/>
                  <a:gd name="connsiteX2" fmla="*/ 0 w 12459"/>
                  <a:gd name="connsiteY2" fmla="*/ 6228 h 37366"/>
                  <a:gd name="connsiteX3" fmla="*/ 6230 w 12459"/>
                  <a:gd name="connsiteY3" fmla="*/ 0 h 37366"/>
                  <a:gd name="connsiteX4" fmla="*/ 12460 w 12459"/>
                  <a:gd name="connsiteY4" fmla="*/ 6228 h 37366"/>
                  <a:gd name="connsiteX5" fmla="*/ 12460 w 12459"/>
                  <a:gd name="connsiteY5" fmla="*/ 31139 h 37366"/>
                  <a:gd name="connsiteX6" fmla="*/ 6230 w 12459"/>
                  <a:gd name="connsiteY6" fmla="*/ 37367 h 37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59" h="37366">
                    <a:moveTo>
                      <a:pt x="6230" y="37367"/>
                    </a:moveTo>
                    <a:cubicBezTo>
                      <a:pt x="2779" y="37367"/>
                      <a:pt x="0" y="34581"/>
                      <a:pt x="0" y="31139"/>
                    </a:cubicBezTo>
                    <a:lnTo>
                      <a:pt x="0" y="6228"/>
                    </a:lnTo>
                    <a:cubicBezTo>
                      <a:pt x="0" y="2786"/>
                      <a:pt x="2779" y="0"/>
                      <a:pt x="6230" y="0"/>
                    </a:cubicBezTo>
                    <a:cubicBezTo>
                      <a:pt x="9682" y="0"/>
                      <a:pt x="12460" y="2786"/>
                      <a:pt x="12460" y="6228"/>
                    </a:cubicBezTo>
                    <a:lnTo>
                      <a:pt x="12460" y="31139"/>
                    </a:lnTo>
                    <a:cubicBezTo>
                      <a:pt x="12460" y="34581"/>
                      <a:pt x="9682" y="37367"/>
                      <a:pt x="6230" y="37367"/>
                    </a:cubicBezTo>
                    <a:close/>
                  </a:path>
                </a:pathLst>
              </a:custGeom>
              <a:grpFill/>
              <a:ln w="8415" cap="flat">
                <a:noFill/>
                <a:prstDash val="solid"/>
                <a:miter/>
              </a:ln>
            </p:spPr>
            <p:txBody>
              <a:bodyPr rtlCol="0" anchor="ctr"/>
              <a:lstStyle/>
              <a:p>
                <a:endParaRPr lang="en-US"/>
              </a:p>
            </p:txBody>
          </p:sp>
          <p:sp>
            <p:nvSpPr>
              <p:cNvPr id="1742" name="Freeform 1741">
                <a:extLst>
                  <a:ext uri="{FF2B5EF4-FFF2-40B4-BE49-F238E27FC236}">
                    <a16:creationId xmlns:a16="http://schemas.microsoft.com/office/drawing/2014/main" id="{FF0C337F-6228-CFE1-665B-CC70D9328EDC}"/>
                  </a:ext>
                </a:extLst>
              </p:cNvPr>
              <p:cNvSpPr/>
              <p:nvPr/>
            </p:nvSpPr>
            <p:spPr>
              <a:xfrm>
                <a:off x="8742366" y="2222689"/>
                <a:ext cx="12460" cy="31138"/>
              </a:xfrm>
              <a:custGeom>
                <a:avLst/>
                <a:gdLst>
                  <a:gd name="connsiteX0" fmla="*/ 6231 w 12460"/>
                  <a:gd name="connsiteY0" fmla="*/ 31139 h 31138"/>
                  <a:gd name="connsiteX1" fmla="*/ 0 w 12460"/>
                  <a:gd name="connsiteY1" fmla="*/ 24911 h 31138"/>
                  <a:gd name="connsiteX2" fmla="*/ 0 w 12460"/>
                  <a:gd name="connsiteY2" fmla="*/ 6228 h 31138"/>
                  <a:gd name="connsiteX3" fmla="*/ 6231 w 12460"/>
                  <a:gd name="connsiteY3" fmla="*/ 0 h 31138"/>
                  <a:gd name="connsiteX4" fmla="*/ 12461 w 12460"/>
                  <a:gd name="connsiteY4" fmla="*/ 6228 h 31138"/>
                  <a:gd name="connsiteX5" fmla="*/ 12461 w 12460"/>
                  <a:gd name="connsiteY5" fmla="*/ 24911 h 31138"/>
                  <a:gd name="connsiteX6" fmla="*/ 6231 w 12460"/>
                  <a:gd name="connsiteY6" fmla="*/ 31139 h 3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60" h="31138">
                    <a:moveTo>
                      <a:pt x="6231" y="31139"/>
                    </a:moveTo>
                    <a:cubicBezTo>
                      <a:pt x="2779" y="31139"/>
                      <a:pt x="0" y="28353"/>
                      <a:pt x="0" y="24911"/>
                    </a:cubicBezTo>
                    <a:lnTo>
                      <a:pt x="0" y="6228"/>
                    </a:lnTo>
                    <a:cubicBezTo>
                      <a:pt x="0" y="2786"/>
                      <a:pt x="2779" y="0"/>
                      <a:pt x="6231" y="0"/>
                    </a:cubicBezTo>
                    <a:cubicBezTo>
                      <a:pt x="9682" y="0"/>
                      <a:pt x="12461" y="2794"/>
                      <a:pt x="12461" y="6228"/>
                    </a:cubicBezTo>
                    <a:lnTo>
                      <a:pt x="12461" y="24911"/>
                    </a:lnTo>
                    <a:cubicBezTo>
                      <a:pt x="12461" y="28353"/>
                      <a:pt x="9682" y="31139"/>
                      <a:pt x="6231" y="31139"/>
                    </a:cubicBezTo>
                    <a:close/>
                  </a:path>
                </a:pathLst>
              </a:custGeom>
              <a:grpFill/>
              <a:ln w="8415" cap="flat">
                <a:noFill/>
                <a:prstDash val="solid"/>
                <a:miter/>
              </a:ln>
            </p:spPr>
            <p:txBody>
              <a:bodyPr rtlCol="0" anchor="ctr"/>
              <a:lstStyle/>
              <a:p>
                <a:endParaRPr lang="en-US"/>
              </a:p>
            </p:txBody>
          </p:sp>
          <p:sp>
            <p:nvSpPr>
              <p:cNvPr id="1743" name="Freeform 1742">
                <a:extLst>
                  <a:ext uri="{FF2B5EF4-FFF2-40B4-BE49-F238E27FC236}">
                    <a16:creationId xmlns:a16="http://schemas.microsoft.com/office/drawing/2014/main" id="{4EC96333-E9EA-5BB5-6825-E3FD782C906A}"/>
                  </a:ext>
                </a:extLst>
              </p:cNvPr>
              <p:cNvSpPr/>
              <p:nvPr/>
            </p:nvSpPr>
            <p:spPr>
              <a:xfrm>
                <a:off x="8262692" y="1911301"/>
                <a:ext cx="12451" cy="37366"/>
              </a:xfrm>
              <a:custGeom>
                <a:avLst/>
                <a:gdLst>
                  <a:gd name="connsiteX0" fmla="*/ 6230 w 12451"/>
                  <a:gd name="connsiteY0" fmla="*/ 37366 h 37366"/>
                  <a:gd name="connsiteX1" fmla="*/ 0 w 12451"/>
                  <a:gd name="connsiteY1" fmla="*/ 31139 h 37366"/>
                  <a:gd name="connsiteX2" fmla="*/ 0 w 12451"/>
                  <a:gd name="connsiteY2" fmla="*/ 6228 h 37366"/>
                  <a:gd name="connsiteX3" fmla="*/ 6230 w 12451"/>
                  <a:gd name="connsiteY3" fmla="*/ 0 h 37366"/>
                  <a:gd name="connsiteX4" fmla="*/ 12451 w 12451"/>
                  <a:gd name="connsiteY4" fmla="*/ 6228 h 37366"/>
                  <a:gd name="connsiteX5" fmla="*/ 12451 w 12451"/>
                  <a:gd name="connsiteY5" fmla="*/ 31139 h 37366"/>
                  <a:gd name="connsiteX6" fmla="*/ 6230 w 12451"/>
                  <a:gd name="connsiteY6" fmla="*/ 37366 h 37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51" h="37366">
                    <a:moveTo>
                      <a:pt x="6230" y="37366"/>
                    </a:moveTo>
                    <a:cubicBezTo>
                      <a:pt x="2787" y="37366"/>
                      <a:pt x="0" y="34581"/>
                      <a:pt x="0" y="31139"/>
                    </a:cubicBezTo>
                    <a:lnTo>
                      <a:pt x="0" y="6228"/>
                    </a:lnTo>
                    <a:cubicBezTo>
                      <a:pt x="0" y="2786"/>
                      <a:pt x="2787" y="0"/>
                      <a:pt x="6230" y="0"/>
                    </a:cubicBezTo>
                    <a:cubicBezTo>
                      <a:pt x="9665" y="0"/>
                      <a:pt x="12451" y="2794"/>
                      <a:pt x="12451" y="6228"/>
                    </a:cubicBezTo>
                    <a:lnTo>
                      <a:pt x="12451" y="31139"/>
                    </a:lnTo>
                    <a:cubicBezTo>
                      <a:pt x="12451" y="34581"/>
                      <a:pt x="9665" y="37366"/>
                      <a:pt x="6230" y="37366"/>
                    </a:cubicBezTo>
                    <a:close/>
                  </a:path>
                </a:pathLst>
              </a:custGeom>
              <a:grpFill/>
              <a:ln w="8415" cap="flat">
                <a:noFill/>
                <a:prstDash val="solid"/>
                <a:miter/>
              </a:ln>
            </p:spPr>
            <p:txBody>
              <a:bodyPr rtlCol="0" anchor="ctr"/>
              <a:lstStyle/>
              <a:p>
                <a:endParaRPr lang="en-US"/>
              </a:p>
            </p:txBody>
          </p:sp>
          <p:sp>
            <p:nvSpPr>
              <p:cNvPr id="1744" name="Freeform 1743">
                <a:extLst>
                  <a:ext uri="{FF2B5EF4-FFF2-40B4-BE49-F238E27FC236}">
                    <a16:creationId xmlns:a16="http://schemas.microsoft.com/office/drawing/2014/main" id="{6B88E87C-D855-F0B9-29DC-7FB4864C313F}"/>
                  </a:ext>
                </a:extLst>
              </p:cNvPr>
              <p:cNvSpPr/>
              <p:nvPr/>
            </p:nvSpPr>
            <p:spPr>
              <a:xfrm>
                <a:off x="8287611" y="1905074"/>
                <a:ext cx="12451" cy="31138"/>
              </a:xfrm>
              <a:custGeom>
                <a:avLst/>
                <a:gdLst>
                  <a:gd name="connsiteX0" fmla="*/ 6230 w 12451"/>
                  <a:gd name="connsiteY0" fmla="*/ 31139 h 31138"/>
                  <a:gd name="connsiteX1" fmla="*/ 0 w 12451"/>
                  <a:gd name="connsiteY1" fmla="*/ 24911 h 31138"/>
                  <a:gd name="connsiteX2" fmla="*/ 0 w 12451"/>
                  <a:gd name="connsiteY2" fmla="*/ 6228 h 31138"/>
                  <a:gd name="connsiteX3" fmla="*/ 6230 w 12451"/>
                  <a:gd name="connsiteY3" fmla="*/ 0 h 31138"/>
                  <a:gd name="connsiteX4" fmla="*/ 12451 w 12451"/>
                  <a:gd name="connsiteY4" fmla="*/ 6228 h 31138"/>
                  <a:gd name="connsiteX5" fmla="*/ 12451 w 12451"/>
                  <a:gd name="connsiteY5" fmla="*/ 24911 h 31138"/>
                  <a:gd name="connsiteX6" fmla="*/ 6230 w 12451"/>
                  <a:gd name="connsiteY6" fmla="*/ 31139 h 3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51" h="31138">
                    <a:moveTo>
                      <a:pt x="6230" y="31139"/>
                    </a:moveTo>
                    <a:cubicBezTo>
                      <a:pt x="2787" y="31139"/>
                      <a:pt x="0" y="28353"/>
                      <a:pt x="0" y="24911"/>
                    </a:cubicBezTo>
                    <a:lnTo>
                      <a:pt x="0" y="6228"/>
                    </a:lnTo>
                    <a:cubicBezTo>
                      <a:pt x="0" y="2786"/>
                      <a:pt x="2787" y="0"/>
                      <a:pt x="6230" y="0"/>
                    </a:cubicBezTo>
                    <a:cubicBezTo>
                      <a:pt x="9665" y="0"/>
                      <a:pt x="12451" y="2786"/>
                      <a:pt x="12451" y="6228"/>
                    </a:cubicBezTo>
                    <a:lnTo>
                      <a:pt x="12451" y="24911"/>
                    </a:lnTo>
                    <a:cubicBezTo>
                      <a:pt x="12451" y="28353"/>
                      <a:pt x="9665" y="31139"/>
                      <a:pt x="6230" y="31139"/>
                    </a:cubicBezTo>
                    <a:close/>
                  </a:path>
                </a:pathLst>
              </a:custGeom>
              <a:grpFill/>
              <a:ln w="8415" cap="flat">
                <a:noFill/>
                <a:prstDash val="solid"/>
                <a:miter/>
              </a:ln>
            </p:spPr>
            <p:txBody>
              <a:bodyPr rtlCol="0" anchor="ctr"/>
              <a:lstStyle/>
              <a:p>
                <a:endParaRPr lang="en-US"/>
              </a:p>
            </p:txBody>
          </p:sp>
          <p:sp>
            <p:nvSpPr>
              <p:cNvPr id="1745" name="Freeform 1744">
                <a:extLst>
                  <a:ext uri="{FF2B5EF4-FFF2-40B4-BE49-F238E27FC236}">
                    <a16:creationId xmlns:a16="http://schemas.microsoft.com/office/drawing/2014/main" id="{680A11CA-3631-9683-783D-F50A4AD9BF8D}"/>
                  </a:ext>
                </a:extLst>
              </p:cNvPr>
              <p:cNvSpPr/>
              <p:nvPr/>
            </p:nvSpPr>
            <p:spPr>
              <a:xfrm>
                <a:off x="8567930" y="1649736"/>
                <a:ext cx="12460" cy="37366"/>
              </a:xfrm>
              <a:custGeom>
                <a:avLst/>
                <a:gdLst>
                  <a:gd name="connsiteX0" fmla="*/ 6230 w 12460"/>
                  <a:gd name="connsiteY0" fmla="*/ 37367 h 37366"/>
                  <a:gd name="connsiteX1" fmla="*/ 0 w 12460"/>
                  <a:gd name="connsiteY1" fmla="*/ 31139 h 37366"/>
                  <a:gd name="connsiteX2" fmla="*/ 0 w 12460"/>
                  <a:gd name="connsiteY2" fmla="*/ 6228 h 37366"/>
                  <a:gd name="connsiteX3" fmla="*/ 6230 w 12460"/>
                  <a:gd name="connsiteY3" fmla="*/ 0 h 37366"/>
                  <a:gd name="connsiteX4" fmla="*/ 12460 w 12460"/>
                  <a:gd name="connsiteY4" fmla="*/ 6228 h 37366"/>
                  <a:gd name="connsiteX5" fmla="*/ 12460 w 12460"/>
                  <a:gd name="connsiteY5" fmla="*/ 31139 h 37366"/>
                  <a:gd name="connsiteX6" fmla="*/ 6230 w 12460"/>
                  <a:gd name="connsiteY6" fmla="*/ 37367 h 37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60" h="37366">
                    <a:moveTo>
                      <a:pt x="6230" y="37367"/>
                    </a:moveTo>
                    <a:cubicBezTo>
                      <a:pt x="2778" y="37367"/>
                      <a:pt x="0" y="34572"/>
                      <a:pt x="0" y="31139"/>
                    </a:cubicBezTo>
                    <a:lnTo>
                      <a:pt x="0" y="6228"/>
                    </a:lnTo>
                    <a:cubicBezTo>
                      <a:pt x="0" y="2786"/>
                      <a:pt x="2778" y="0"/>
                      <a:pt x="6230" y="0"/>
                    </a:cubicBezTo>
                    <a:cubicBezTo>
                      <a:pt x="9682" y="0"/>
                      <a:pt x="12460" y="2786"/>
                      <a:pt x="12460" y="6228"/>
                    </a:cubicBezTo>
                    <a:lnTo>
                      <a:pt x="12460" y="31139"/>
                    </a:lnTo>
                    <a:cubicBezTo>
                      <a:pt x="12460" y="34581"/>
                      <a:pt x="9682" y="37367"/>
                      <a:pt x="6230" y="37367"/>
                    </a:cubicBezTo>
                    <a:close/>
                  </a:path>
                </a:pathLst>
              </a:custGeom>
              <a:grpFill/>
              <a:ln w="8415" cap="flat">
                <a:noFill/>
                <a:prstDash val="solid"/>
                <a:miter/>
              </a:ln>
            </p:spPr>
            <p:txBody>
              <a:bodyPr rtlCol="0" anchor="ctr"/>
              <a:lstStyle/>
              <a:p>
                <a:endParaRPr lang="en-US"/>
              </a:p>
            </p:txBody>
          </p:sp>
          <p:sp>
            <p:nvSpPr>
              <p:cNvPr id="1746" name="Freeform 1745">
                <a:extLst>
                  <a:ext uri="{FF2B5EF4-FFF2-40B4-BE49-F238E27FC236}">
                    <a16:creationId xmlns:a16="http://schemas.microsoft.com/office/drawing/2014/main" id="{CA186845-048C-A796-DF4B-1CE239CC7189}"/>
                  </a:ext>
                </a:extLst>
              </p:cNvPr>
              <p:cNvSpPr/>
              <p:nvPr/>
            </p:nvSpPr>
            <p:spPr>
              <a:xfrm>
                <a:off x="8592850" y="1643508"/>
                <a:ext cx="12459" cy="31138"/>
              </a:xfrm>
              <a:custGeom>
                <a:avLst/>
                <a:gdLst>
                  <a:gd name="connsiteX0" fmla="*/ 6230 w 12459"/>
                  <a:gd name="connsiteY0" fmla="*/ 31139 h 31138"/>
                  <a:gd name="connsiteX1" fmla="*/ 0 w 12459"/>
                  <a:gd name="connsiteY1" fmla="*/ 24911 h 31138"/>
                  <a:gd name="connsiteX2" fmla="*/ 0 w 12459"/>
                  <a:gd name="connsiteY2" fmla="*/ 6228 h 31138"/>
                  <a:gd name="connsiteX3" fmla="*/ 6230 w 12459"/>
                  <a:gd name="connsiteY3" fmla="*/ 0 h 31138"/>
                  <a:gd name="connsiteX4" fmla="*/ 12460 w 12459"/>
                  <a:gd name="connsiteY4" fmla="*/ 6228 h 31138"/>
                  <a:gd name="connsiteX5" fmla="*/ 12460 w 12459"/>
                  <a:gd name="connsiteY5" fmla="*/ 24911 h 31138"/>
                  <a:gd name="connsiteX6" fmla="*/ 6230 w 12459"/>
                  <a:gd name="connsiteY6" fmla="*/ 31139 h 3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59" h="31138">
                    <a:moveTo>
                      <a:pt x="6230" y="31139"/>
                    </a:moveTo>
                    <a:cubicBezTo>
                      <a:pt x="2778" y="31139"/>
                      <a:pt x="0" y="28353"/>
                      <a:pt x="0" y="24911"/>
                    </a:cubicBezTo>
                    <a:lnTo>
                      <a:pt x="0" y="6228"/>
                    </a:lnTo>
                    <a:cubicBezTo>
                      <a:pt x="0" y="2786"/>
                      <a:pt x="2778" y="0"/>
                      <a:pt x="6230" y="0"/>
                    </a:cubicBezTo>
                    <a:cubicBezTo>
                      <a:pt x="9682" y="0"/>
                      <a:pt x="12460" y="2786"/>
                      <a:pt x="12460" y="6228"/>
                    </a:cubicBezTo>
                    <a:lnTo>
                      <a:pt x="12460" y="24911"/>
                    </a:lnTo>
                    <a:cubicBezTo>
                      <a:pt x="12460" y="28353"/>
                      <a:pt x="9682" y="31139"/>
                      <a:pt x="6230" y="31139"/>
                    </a:cubicBezTo>
                    <a:close/>
                  </a:path>
                </a:pathLst>
              </a:custGeom>
              <a:grpFill/>
              <a:ln w="8415" cap="flat">
                <a:noFill/>
                <a:prstDash val="solid"/>
                <a:miter/>
              </a:ln>
            </p:spPr>
            <p:txBody>
              <a:bodyPr rtlCol="0" anchor="ctr"/>
              <a:lstStyle/>
              <a:p>
                <a:endParaRPr lang="en-US"/>
              </a:p>
            </p:txBody>
          </p:sp>
          <p:sp>
            <p:nvSpPr>
              <p:cNvPr id="1747" name="Freeform 1746">
                <a:extLst>
                  <a:ext uri="{FF2B5EF4-FFF2-40B4-BE49-F238E27FC236}">
                    <a16:creationId xmlns:a16="http://schemas.microsoft.com/office/drawing/2014/main" id="{C49111FA-09EF-E470-DBF5-F55CE86DED15}"/>
                  </a:ext>
                </a:extLst>
              </p:cNvPr>
              <p:cNvSpPr/>
              <p:nvPr/>
            </p:nvSpPr>
            <p:spPr>
              <a:xfrm>
                <a:off x="8798435" y="1699558"/>
                <a:ext cx="12459" cy="37366"/>
              </a:xfrm>
              <a:custGeom>
                <a:avLst/>
                <a:gdLst>
                  <a:gd name="connsiteX0" fmla="*/ 6230 w 12459"/>
                  <a:gd name="connsiteY0" fmla="*/ 37367 h 37366"/>
                  <a:gd name="connsiteX1" fmla="*/ 0 w 12459"/>
                  <a:gd name="connsiteY1" fmla="*/ 31139 h 37366"/>
                  <a:gd name="connsiteX2" fmla="*/ 0 w 12459"/>
                  <a:gd name="connsiteY2" fmla="*/ 6228 h 37366"/>
                  <a:gd name="connsiteX3" fmla="*/ 6230 w 12459"/>
                  <a:gd name="connsiteY3" fmla="*/ 0 h 37366"/>
                  <a:gd name="connsiteX4" fmla="*/ 12460 w 12459"/>
                  <a:gd name="connsiteY4" fmla="*/ 6228 h 37366"/>
                  <a:gd name="connsiteX5" fmla="*/ 12460 w 12459"/>
                  <a:gd name="connsiteY5" fmla="*/ 31139 h 37366"/>
                  <a:gd name="connsiteX6" fmla="*/ 6230 w 12459"/>
                  <a:gd name="connsiteY6" fmla="*/ 37367 h 37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59" h="37366">
                    <a:moveTo>
                      <a:pt x="6230" y="37367"/>
                    </a:moveTo>
                    <a:cubicBezTo>
                      <a:pt x="2779" y="37367"/>
                      <a:pt x="0" y="34572"/>
                      <a:pt x="0" y="31139"/>
                    </a:cubicBezTo>
                    <a:lnTo>
                      <a:pt x="0" y="6228"/>
                    </a:lnTo>
                    <a:cubicBezTo>
                      <a:pt x="0" y="2786"/>
                      <a:pt x="2779" y="0"/>
                      <a:pt x="6230" y="0"/>
                    </a:cubicBezTo>
                    <a:cubicBezTo>
                      <a:pt x="9682" y="0"/>
                      <a:pt x="12460" y="2786"/>
                      <a:pt x="12460" y="6228"/>
                    </a:cubicBezTo>
                    <a:lnTo>
                      <a:pt x="12460" y="31139"/>
                    </a:lnTo>
                    <a:cubicBezTo>
                      <a:pt x="12460" y="34581"/>
                      <a:pt x="9682" y="37367"/>
                      <a:pt x="6230" y="37367"/>
                    </a:cubicBezTo>
                    <a:close/>
                  </a:path>
                </a:pathLst>
              </a:custGeom>
              <a:grpFill/>
              <a:ln w="8415" cap="flat">
                <a:noFill/>
                <a:prstDash val="solid"/>
                <a:miter/>
              </a:ln>
            </p:spPr>
            <p:txBody>
              <a:bodyPr rtlCol="0" anchor="ctr"/>
              <a:lstStyle/>
              <a:p>
                <a:endParaRPr lang="en-US"/>
              </a:p>
            </p:txBody>
          </p:sp>
          <p:sp>
            <p:nvSpPr>
              <p:cNvPr id="1748" name="Freeform 1747">
                <a:extLst>
                  <a:ext uri="{FF2B5EF4-FFF2-40B4-BE49-F238E27FC236}">
                    <a16:creationId xmlns:a16="http://schemas.microsoft.com/office/drawing/2014/main" id="{55DF6E09-AECC-F403-B1BD-CCF948324F2A}"/>
                  </a:ext>
                </a:extLst>
              </p:cNvPr>
              <p:cNvSpPr/>
              <p:nvPr/>
            </p:nvSpPr>
            <p:spPr>
              <a:xfrm>
                <a:off x="8823356" y="1693330"/>
                <a:ext cx="12459" cy="31138"/>
              </a:xfrm>
              <a:custGeom>
                <a:avLst/>
                <a:gdLst>
                  <a:gd name="connsiteX0" fmla="*/ 6230 w 12459"/>
                  <a:gd name="connsiteY0" fmla="*/ 31139 h 31138"/>
                  <a:gd name="connsiteX1" fmla="*/ 0 w 12459"/>
                  <a:gd name="connsiteY1" fmla="*/ 24911 h 31138"/>
                  <a:gd name="connsiteX2" fmla="*/ 0 w 12459"/>
                  <a:gd name="connsiteY2" fmla="*/ 6228 h 31138"/>
                  <a:gd name="connsiteX3" fmla="*/ 6230 w 12459"/>
                  <a:gd name="connsiteY3" fmla="*/ 0 h 31138"/>
                  <a:gd name="connsiteX4" fmla="*/ 12460 w 12459"/>
                  <a:gd name="connsiteY4" fmla="*/ 6228 h 31138"/>
                  <a:gd name="connsiteX5" fmla="*/ 12460 w 12459"/>
                  <a:gd name="connsiteY5" fmla="*/ 24911 h 31138"/>
                  <a:gd name="connsiteX6" fmla="*/ 6230 w 12459"/>
                  <a:gd name="connsiteY6" fmla="*/ 31139 h 3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59" h="31138">
                    <a:moveTo>
                      <a:pt x="6230" y="31139"/>
                    </a:moveTo>
                    <a:cubicBezTo>
                      <a:pt x="2778" y="31139"/>
                      <a:pt x="0" y="28345"/>
                      <a:pt x="0" y="24911"/>
                    </a:cubicBezTo>
                    <a:lnTo>
                      <a:pt x="0" y="6228"/>
                    </a:lnTo>
                    <a:cubicBezTo>
                      <a:pt x="0" y="2786"/>
                      <a:pt x="2778" y="0"/>
                      <a:pt x="6230" y="0"/>
                    </a:cubicBezTo>
                    <a:cubicBezTo>
                      <a:pt x="9681" y="0"/>
                      <a:pt x="12460" y="2794"/>
                      <a:pt x="12460" y="6228"/>
                    </a:cubicBezTo>
                    <a:lnTo>
                      <a:pt x="12460" y="24911"/>
                    </a:lnTo>
                    <a:cubicBezTo>
                      <a:pt x="12460" y="28353"/>
                      <a:pt x="9681" y="31139"/>
                      <a:pt x="6230" y="31139"/>
                    </a:cubicBezTo>
                    <a:close/>
                  </a:path>
                </a:pathLst>
              </a:custGeom>
              <a:grpFill/>
              <a:ln w="8415" cap="flat">
                <a:noFill/>
                <a:prstDash val="solid"/>
                <a:miter/>
              </a:ln>
            </p:spPr>
            <p:txBody>
              <a:bodyPr rtlCol="0" anchor="ctr"/>
              <a:lstStyle/>
              <a:p>
                <a:endParaRPr lang="en-US"/>
              </a:p>
            </p:txBody>
          </p:sp>
          <p:sp>
            <p:nvSpPr>
              <p:cNvPr id="1749" name="Freeform 1748">
                <a:extLst>
                  <a:ext uri="{FF2B5EF4-FFF2-40B4-BE49-F238E27FC236}">
                    <a16:creationId xmlns:a16="http://schemas.microsoft.com/office/drawing/2014/main" id="{8242E5B6-3351-D04A-B0C1-59B95C045E69}"/>
                  </a:ext>
                </a:extLst>
              </p:cNvPr>
              <p:cNvSpPr/>
              <p:nvPr/>
            </p:nvSpPr>
            <p:spPr>
              <a:xfrm>
                <a:off x="9134849" y="1929985"/>
                <a:ext cx="12459" cy="37366"/>
              </a:xfrm>
              <a:custGeom>
                <a:avLst/>
                <a:gdLst>
                  <a:gd name="connsiteX0" fmla="*/ 6230 w 12459"/>
                  <a:gd name="connsiteY0" fmla="*/ 37366 h 37366"/>
                  <a:gd name="connsiteX1" fmla="*/ 0 w 12459"/>
                  <a:gd name="connsiteY1" fmla="*/ 31139 h 37366"/>
                  <a:gd name="connsiteX2" fmla="*/ 0 w 12459"/>
                  <a:gd name="connsiteY2" fmla="*/ 6228 h 37366"/>
                  <a:gd name="connsiteX3" fmla="*/ 6230 w 12459"/>
                  <a:gd name="connsiteY3" fmla="*/ 0 h 37366"/>
                  <a:gd name="connsiteX4" fmla="*/ 12460 w 12459"/>
                  <a:gd name="connsiteY4" fmla="*/ 6228 h 37366"/>
                  <a:gd name="connsiteX5" fmla="*/ 12460 w 12459"/>
                  <a:gd name="connsiteY5" fmla="*/ 31139 h 37366"/>
                  <a:gd name="connsiteX6" fmla="*/ 6230 w 12459"/>
                  <a:gd name="connsiteY6" fmla="*/ 37366 h 37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59" h="37366">
                    <a:moveTo>
                      <a:pt x="6230" y="37366"/>
                    </a:moveTo>
                    <a:cubicBezTo>
                      <a:pt x="2778" y="37366"/>
                      <a:pt x="0" y="34572"/>
                      <a:pt x="0" y="31139"/>
                    </a:cubicBezTo>
                    <a:lnTo>
                      <a:pt x="0" y="6228"/>
                    </a:lnTo>
                    <a:cubicBezTo>
                      <a:pt x="0" y="2786"/>
                      <a:pt x="2778" y="0"/>
                      <a:pt x="6230" y="0"/>
                    </a:cubicBezTo>
                    <a:cubicBezTo>
                      <a:pt x="9681" y="0"/>
                      <a:pt x="12460" y="2786"/>
                      <a:pt x="12460" y="6228"/>
                    </a:cubicBezTo>
                    <a:lnTo>
                      <a:pt x="12460" y="31139"/>
                    </a:lnTo>
                    <a:cubicBezTo>
                      <a:pt x="12460" y="34581"/>
                      <a:pt x="9681" y="37366"/>
                      <a:pt x="6230" y="37366"/>
                    </a:cubicBezTo>
                    <a:close/>
                  </a:path>
                </a:pathLst>
              </a:custGeom>
              <a:grpFill/>
              <a:ln w="8415" cap="flat">
                <a:noFill/>
                <a:prstDash val="solid"/>
                <a:miter/>
              </a:ln>
            </p:spPr>
            <p:txBody>
              <a:bodyPr rtlCol="0" anchor="ctr"/>
              <a:lstStyle/>
              <a:p>
                <a:endParaRPr lang="en-US"/>
              </a:p>
            </p:txBody>
          </p:sp>
          <p:sp>
            <p:nvSpPr>
              <p:cNvPr id="1750" name="Freeform 1749">
                <a:extLst>
                  <a:ext uri="{FF2B5EF4-FFF2-40B4-BE49-F238E27FC236}">
                    <a16:creationId xmlns:a16="http://schemas.microsoft.com/office/drawing/2014/main" id="{4917455F-C248-B627-6880-65E7C767BE2F}"/>
                  </a:ext>
                </a:extLst>
              </p:cNvPr>
              <p:cNvSpPr/>
              <p:nvPr/>
            </p:nvSpPr>
            <p:spPr>
              <a:xfrm>
                <a:off x="9159768" y="1923757"/>
                <a:ext cx="12459" cy="31138"/>
              </a:xfrm>
              <a:custGeom>
                <a:avLst/>
                <a:gdLst>
                  <a:gd name="connsiteX0" fmla="*/ 6230 w 12459"/>
                  <a:gd name="connsiteY0" fmla="*/ 31139 h 31138"/>
                  <a:gd name="connsiteX1" fmla="*/ 0 w 12459"/>
                  <a:gd name="connsiteY1" fmla="*/ 24911 h 31138"/>
                  <a:gd name="connsiteX2" fmla="*/ 0 w 12459"/>
                  <a:gd name="connsiteY2" fmla="*/ 6228 h 31138"/>
                  <a:gd name="connsiteX3" fmla="*/ 6230 w 12459"/>
                  <a:gd name="connsiteY3" fmla="*/ 0 h 31138"/>
                  <a:gd name="connsiteX4" fmla="*/ 12460 w 12459"/>
                  <a:gd name="connsiteY4" fmla="*/ 6228 h 31138"/>
                  <a:gd name="connsiteX5" fmla="*/ 12460 w 12459"/>
                  <a:gd name="connsiteY5" fmla="*/ 24911 h 31138"/>
                  <a:gd name="connsiteX6" fmla="*/ 6230 w 12459"/>
                  <a:gd name="connsiteY6" fmla="*/ 31139 h 3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59" h="31138">
                    <a:moveTo>
                      <a:pt x="6230" y="31139"/>
                    </a:moveTo>
                    <a:cubicBezTo>
                      <a:pt x="2778" y="31139"/>
                      <a:pt x="0" y="28353"/>
                      <a:pt x="0" y="24911"/>
                    </a:cubicBezTo>
                    <a:lnTo>
                      <a:pt x="0" y="6228"/>
                    </a:lnTo>
                    <a:cubicBezTo>
                      <a:pt x="0" y="2786"/>
                      <a:pt x="2778" y="0"/>
                      <a:pt x="6230" y="0"/>
                    </a:cubicBezTo>
                    <a:cubicBezTo>
                      <a:pt x="9682" y="0"/>
                      <a:pt x="12460" y="2794"/>
                      <a:pt x="12460" y="6228"/>
                    </a:cubicBezTo>
                    <a:lnTo>
                      <a:pt x="12460" y="24911"/>
                    </a:lnTo>
                    <a:cubicBezTo>
                      <a:pt x="12460" y="28353"/>
                      <a:pt x="9682" y="31139"/>
                      <a:pt x="6230" y="31139"/>
                    </a:cubicBezTo>
                    <a:close/>
                  </a:path>
                </a:pathLst>
              </a:custGeom>
              <a:grpFill/>
              <a:ln w="8415" cap="flat">
                <a:noFill/>
                <a:prstDash val="solid"/>
                <a:miter/>
              </a:ln>
            </p:spPr>
            <p:txBody>
              <a:bodyPr rtlCol="0" anchor="ctr"/>
              <a:lstStyle/>
              <a:p>
                <a:endParaRPr lang="en-US"/>
              </a:p>
            </p:txBody>
          </p:sp>
          <p:sp>
            <p:nvSpPr>
              <p:cNvPr id="1751" name="Freeform 1750">
                <a:extLst>
                  <a:ext uri="{FF2B5EF4-FFF2-40B4-BE49-F238E27FC236}">
                    <a16:creationId xmlns:a16="http://schemas.microsoft.com/office/drawing/2014/main" id="{AEC28FB8-8D2C-5CBF-A616-153829809338}"/>
                  </a:ext>
                </a:extLst>
              </p:cNvPr>
              <p:cNvSpPr/>
              <p:nvPr/>
            </p:nvSpPr>
            <p:spPr>
              <a:xfrm>
                <a:off x="6630464" y="2316105"/>
                <a:ext cx="12451" cy="37366"/>
              </a:xfrm>
              <a:custGeom>
                <a:avLst/>
                <a:gdLst>
                  <a:gd name="connsiteX0" fmla="*/ 6230 w 12451"/>
                  <a:gd name="connsiteY0" fmla="*/ 37367 h 37366"/>
                  <a:gd name="connsiteX1" fmla="*/ 0 w 12451"/>
                  <a:gd name="connsiteY1" fmla="*/ 31139 h 37366"/>
                  <a:gd name="connsiteX2" fmla="*/ 0 w 12451"/>
                  <a:gd name="connsiteY2" fmla="*/ 6228 h 37366"/>
                  <a:gd name="connsiteX3" fmla="*/ 6230 w 12451"/>
                  <a:gd name="connsiteY3" fmla="*/ 0 h 37366"/>
                  <a:gd name="connsiteX4" fmla="*/ 12451 w 12451"/>
                  <a:gd name="connsiteY4" fmla="*/ 6228 h 37366"/>
                  <a:gd name="connsiteX5" fmla="*/ 12451 w 12451"/>
                  <a:gd name="connsiteY5" fmla="*/ 31139 h 37366"/>
                  <a:gd name="connsiteX6" fmla="*/ 6230 w 12451"/>
                  <a:gd name="connsiteY6" fmla="*/ 37367 h 37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51" h="37366">
                    <a:moveTo>
                      <a:pt x="6230" y="37367"/>
                    </a:moveTo>
                    <a:cubicBezTo>
                      <a:pt x="2787" y="37367"/>
                      <a:pt x="0" y="34581"/>
                      <a:pt x="0" y="31139"/>
                    </a:cubicBezTo>
                    <a:lnTo>
                      <a:pt x="0" y="6228"/>
                    </a:lnTo>
                    <a:cubicBezTo>
                      <a:pt x="0" y="2786"/>
                      <a:pt x="2787" y="0"/>
                      <a:pt x="6230" y="0"/>
                    </a:cubicBezTo>
                    <a:cubicBezTo>
                      <a:pt x="9665" y="0"/>
                      <a:pt x="12451" y="2794"/>
                      <a:pt x="12451" y="6228"/>
                    </a:cubicBezTo>
                    <a:lnTo>
                      <a:pt x="12451" y="31139"/>
                    </a:lnTo>
                    <a:cubicBezTo>
                      <a:pt x="12451" y="34581"/>
                      <a:pt x="9673" y="37367"/>
                      <a:pt x="6230" y="37367"/>
                    </a:cubicBezTo>
                    <a:close/>
                  </a:path>
                </a:pathLst>
              </a:custGeom>
              <a:grpFill/>
              <a:ln w="8415" cap="flat">
                <a:noFill/>
                <a:prstDash val="solid"/>
                <a:miter/>
              </a:ln>
            </p:spPr>
            <p:txBody>
              <a:bodyPr rtlCol="0" anchor="ctr"/>
              <a:lstStyle/>
              <a:p>
                <a:endParaRPr lang="en-US"/>
              </a:p>
            </p:txBody>
          </p:sp>
          <p:sp>
            <p:nvSpPr>
              <p:cNvPr id="1752" name="Freeform 1751">
                <a:extLst>
                  <a:ext uri="{FF2B5EF4-FFF2-40B4-BE49-F238E27FC236}">
                    <a16:creationId xmlns:a16="http://schemas.microsoft.com/office/drawing/2014/main" id="{8024A818-F14A-6F61-64EC-4B53FE084D21}"/>
                  </a:ext>
                </a:extLst>
              </p:cNvPr>
              <p:cNvSpPr/>
              <p:nvPr/>
            </p:nvSpPr>
            <p:spPr>
              <a:xfrm>
                <a:off x="6655384" y="2309878"/>
                <a:ext cx="12450" cy="31138"/>
              </a:xfrm>
              <a:custGeom>
                <a:avLst/>
                <a:gdLst>
                  <a:gd name="connsiteX0" fmla="*/ 6221 w 12450"/>
                  <a:gd name="connsiteY0" fmla="*/ 31139 h 31138"/>
                  <a:gd name="connsiteX1" fmla="*/ 0 w 12450"/>
                  <a:gd name="connsiteY1" fmla="*/ 24911 h 31138"/>
                  <a:gd name="connsiteX2" fmla="*/ 0 w 12450"/>
                  <a:gd name="connsiteY2" fmla="*/ 6228 h 31138"/>
                  <a:gd name="connsiteX3" fmla="*/ 6221 w 12450"/>
                  <a:gd name="connsiteY3" fmla="*/ 0 h 31138"/>
                  <a:gd name="connsiteX4" fmla="*/ 12451 w 12450"/>
                  <a:gd name="connsiteY4" fmla="*/ 6228 h 31138"/>
                  <a:gd name="connsiteX5" fmla="*/ 12451 w 12450"/>
                  <a:gd name="connsiteY5" fmla="*/ 24911 h 31138"/>
                  <a:gd name="connsiteX6" fmla="*/ 6221 w 12450"/>
                  <a:gd name="connsiteY6" fmla="*/ 31139 h 3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50" h="31138">
                    <a:moveTo>
                      <a:pt x="6221" y="31139"/>
                    </a:moveTo>
                    <a:cubicBezTo>
                      <a:pt x="2787" y="31139"/>
                      <a:pt x="0" y="28353"/>
                      <a:pt x="0" y="24911"/>
                    </a:cubicBezTo>
                    <a:lnTo>
                      <a:pt x="0" y="6228"/>
                    </a:lnTo>
                    <a:cubicBezTo>
                      <a:pt x="0" y="2786"/>
                      <a:pt x="2787" y="0"/>
                      <a:pt x="6221" y="0"/>
                    </a:cubicBezTo>
                    <a:cubicBezTo>
                      <a:pt x="9664" y="0"/>
                      <a:pt x="12451" y="2786"/>
                      <a:pt x="12451" y="6228"/>
                    </a:cubicBezTo>
                    <a:lnTo>
                      <a:pt x="12451" y="24911"/>
                    </a:lnTo>
                    <a:cubicBezTo>
                      <a:pt x="12451" y="28353"/>
                      <a:pt x="9664" y="31139"/>
                      <a:pt x="6221" y="31139"/>
                    </a:cubicBezTo>
                    <a:close/>
                  </a:path>
                </a:pathLst>
              </a:custGeom>
              <a:grpFill/>
              <a:ln w="8415" cap="flat">
                <a:noFill/>
                <a:prstDash val="solid"/>
                <a:miter/>
              </a:ln>
            </p:spPr>
            <p:txBody>
              <a:bodyPr rtlCol="0" anchor="ctr"/>
              <a:lstStyle/>
              <a:p>
                <a:endParaRPr lang="en-US"/>
              </a:p>
            </p:txBody>
          </p:sp>
          <p:sp>
            <p:nvSpPr>
              <p:cNvPr id="1753" name="Freeform 1752">
                <a:extLst>
                  <a:ext uri="{FF2B5EF4-FFF2-40B4-BE49-F238E27FC236}">
                    <a16:creationId xmlns:a16="http://schemas.microsoft.com/office/drawing/2014/main" id="{AE72C40E-2230-B9A0-7EB4-6D0D0FECB2D6}"/>
                  </a:ext>
                </a:extLst>
              </p:cNvPr>
              <p:cNvSpPr/>
              <p:nvPr/>
            </p:nvSpPr>
            <p:spPr>
              <a:xfrm>
                <a:off x="6692763" y="2216461"/>
                <a:ext cx="12460" cy="37366"/>
              </a:xfrm>
              <a:custGeom>
                <a:avLst/>
                <a:gdLst>
                  <a:gd name="connsiteX0" fmla="*/ 6230 w 12460"/>
                  <a:gd name="connsiteY0" fmla="*/ 37367 h 37366"/>
                  <a:gd name="connsiteX1" fmla="*/ 0 w 12460"/>
                  <a:gd name="connsiteY1" fmla="*/ 31139 h 37366"/>
                  <a:gd name="connsiteX2" fmla="*/ 0 w 12460"/>
                  <a:gd name="connsiteY2" fmla="*/ 6228 h 37366"/>
                  <a:gd name="connsiteX3" fmla="*/ 6230 w 12460"/>
                  <a:gd name="connsiteY3" fmla="*/ 0 h 37366"/>
                  <a:gd name="connsiteX4" fmla="*/ 12460 w 12460"/>
                  <a:gd name="connsiteY4" fmla="*/ 6228 h 37366"/>
                  <a:gd name="connsiteX5" fmla="*/ 12460 w 12460"/>
                  <a:gd name="connsiteY5" fmla="*/ 31139 h 37366"/>
                  <a:gd name="connsiteX6" fmla="*/ 6230 w 12460"/>
                  <a:gd name="connsiteY6" fmla="*/ 37367 h 37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60" h="37366">
                    <a:moveTo>
                      <a:pt x="6230" y="37367"/>
                    </a:moveTo>
                    <a:cubicBezTo>
                      <a:pt x="2787" y="37367"/>
                      <a:pt x="0" y="34581"/>
                      <a:pt x="0" y="31139"/>
                    </a:cubicBezTo>
                    <a:lnTo>
                      <a:pt x="0" y="6228"/>
                    </a:lnTo>
                    <a:cubicBezTo>
                      <a:pt x="0" y="2786"/>
                      <a:pt x="2787" y="0"/>
                      <a:pt x="6230" y="0"/>
                    </a:cubicBezTo>
                    <a:cubicBezTo>
                      <a:pt x="9674" y="0"/>
                      <a:pt x="12460" y="2786"/>
                      <a:pt x="12460" y="6228"/>
                    </a:cubicBezTo>
                    <a:lnTo>
                      <a:pt x="12460" y="31139"/>
                    </a:lnTo>
                    <a:cubicBezTo>
                      <a:pt x="12460" y="34581"/>
                      <a:pt x="9674" y="37367"/>
                      <a:pt x="6230" y="37367"/>
                    </a:cubicBezTo>
                    <a:close/>
                  </a:path>
                </a:pathLst>
              </a:custGeom>
              <a:grpFill/>
              <a:ln w="8415" cap="flat">
                <a:noFill/>
                <a:prstDash val="solid"/>
                <a:miter/>
              </a:ln>
            </p:spPr>
            <p:txBody>
              <a:bodyPr rtlCol="0" anchor="ctr"/>
              <a:lstStyle/>
              <a:p>
                <a:endParaRPr lang="en-US"/>
              </a:p>
            </p:txBody>
          </p:sp>
          <p:sp>
            <p:nvSpPr>
              <p:cNvPr id="1754" name="Freeform 1753">
                <a:extLst>
                  <a:ext uri="{FF2B5EF4-FFF2-40B4-BE49-F238E27FC236}">
                    <a16:creationId xmlns:a16="http://schemas.microsoft.com/office/drawing/2014/main" id="{4C78EA61-8998-97DC-4BA2-66A361EA838E}"/>
                  </a:ext>
                </a:extLst>
              </p:cNvPr>
              <p:cNvSpPr/>
              <p:nvPr/>
            </p:nvSpPr>
            <p:spPr>
              <a:xfrm>
                <a:off x="6717682" y="2210233"/>
                <a:ext cx="12459" cy="31138"/>
              </a:xfrm>
              <a:custGeom>
                <a:avLst/>
                <a:gdLst>
                  <a:gd name="connsiteX0" fmla="*/ 6230 w 12459"/>
                  <a:gd name="connsiteY0" fmla="*/ 31139 h 31138"/>
                  <a:gd name="connsiteX1" fmla="*/ 0 w 12459"/>
                  <a:gd name="connsiteY1" fmla="*/ 24911 h 31138"/>
                  <a:gd name="connsiteX2" fmla="*/ 0 w 12459"/>
                  <a:gd name="connsiteY2" fmla="*/ 6228 h 31138"/>
                  <a:gd name="connsiteX3" fmla="*/ 6230 w 12459"/>
                  <a:gd name="connsiteY3" fmla="*/ 0 h 31138"/>
                  <a:gd name="connsiteX4" fmla="*/ 12460 w 12459"/>
                  <a:gd name="connsiteY4" fmla="*/ 6228 h 31138"/>
                  <a:gd name="connsiteX5" fmla="*/ 12460 w 12459"/>
                  <a:gd name="connsiteY5" fmla="*/ 24911 h 31138"/>
                  <a:gd name="connsiteX6" fmla="*/ 6230 w 12459"/>
                  <a:gd name="connsiteY6" fmla="*/ 31139 h 3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59" h="31138">
                    <a:moveTo>
                      <a:pt x="6230" y="31139"/>
                    </a:moveTo>
                    <a:cubicBezTo>
                      <a:pt x="2787" y="31139"/>
                      <a:pt x="0" y="28345"/>
                      <a:pt x="0" y="24911"/>
                    </a:cubicBezTo>
                    <a:lnTo>
                      <a:pt x="0" y="6228"/>
                    </a:lnTo>
                    <a:cubicBezTo>
                      <a:pt x="0" y="2786"/>
                      <a:pt x="2787" y="0"/>
                      <a:pt x="6230" y="0"/>
                    </a:cubicBezTo>
                    <a:cubicBezTo>
                      <a:pt x="9673" y="0"/>
                      <a:pt x="12460" y="2794"/>
                      <a:pt x="12460" y="6228"/>
                    </a:cubicBezTo>
                    <a:lnTo>
                      <a:pt x="12460" y="24911"/>
                    </a:lnTo>
                    <a:cubicBezTo>
                      <a:pt x="12460" y="28353"/>
                      <a:pt x="9673" y="31139"/>
                      <a:pt x="6230" y="31139"/>
                    </a:cubicBezTo>
                    <a:close/>
                  </a:path>
                </a:pathLst>
              </a:custGeom>
              <a:grpFill/>
              <a:ln w="8415" cap="flat">
                <a:noFill/>
                <a:prstDash val="solid"/>
                <a:miter/>
              </a:ln>
            </p:spPr>
            <p:txBody>
              <a:bodyPr rtlCol="0" anchor="ctr"/>
              <a:lstStyle/>
              <a:p>
                <a:endParaRPr lang="en-US"/>
              </a:p>
            </p:txBody>
          </p:sp>
          <p:sp>
            <p:nvSpPr>
              <p:cNvPr id="1755" name="Freeform 1754">
                <a:extLst>
                  <a:ext uri="{FF2B5EF4-FFF2-40B4-BE49-F238E27FC236}">
                    <a16:creationId xmlns:a16="http://schemas.microsoft.com/office/drawing/2014/main" id="{BBEB2F55-2209-EA77-BF12-1159DE356650}"/>
                  </a:ext>
                </a:extLst>
              </p:cNvPr>
              <p:cNvSpPr/>
              <p:nvPr/>
            </p:nvSpPr>
            <p:spPr>
              <a:xfrm>
                <a:off x="7110164" y="1444220"/>
                <a:ext cx="12460" cy="37366"/>
              </a:xfrm>
              <a:custGeom>
                <a:avLst/>
                <a:gdLst>
                  <a:gd name="connsiteX0" fmla="*/ 6230 w 12460"/>
                  <a:gd name="connsiteY0" fmla="*/ 37367 h 37366"/>
                  <a:gd name="connsiteX1" fmla="*/ 0 w 12460"/>
                  <a:gd name="connsiteY1" fmla="*/ 31139 h 37366"/>
                  <a:gd name="connsiteX2" fmla="*/ 0 w 12460"/>
                  <a:gd name="connsiteY2" fmla="*/ 6228 h 37366"/>
                  <a:gd name="connsiteX3" fmla="*/ 6230 w 12460"/>
                  <a:gd name="connsiteY3" fmla="*/ 0 h 37366"/>
                  <a:gd name="connsiteX4" fmla="*/ 12460 w 12460"/>
                  <a:gd name="connsiteY4" fmla="*/ 6228 h 37366"/>
                  <a:gd name="connsiteX5" fmla="*/ 12460 w 12460"/>
                  <a:gd name="connsiteY5" fmla="*/ 31139 h 37366"/>
                  <a:gd name="connsiteX6" fmla="*/ 6230 w 12460"/>
                  <a:gd name="connsiteY6" fmla="*/ 37367 h 37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60" h="37366">
                    <a:moveTo>
                      <a:pt x="6230" y="37367"/>
                    </a:moveTo>
                    <a:cubicBezTo>
                      <a:pt x="2787" y="37367"/>
                      <a:pt x="0" y="34581"/>
                      <a:pt x="0" y="31139"/>
                    </a:cubicBezTo>
                    <a:lnTo>
                      <a:pt x="0" y="6228"/>
                    </a:lnTo>
                    <a:cubicBezTo>
                      <a:pt x="0" y="2786"/>
                      <a:pt x="2787" y="0"/>
                      <a:pt x="6230" y="0"/>
                    </a:cubicBezTo>
                    <a:cubicBezTo>
                      <a:pt x="9673" y="0"/>
                      <a:pt x="12460" y="2794"/>
                      <a:pt x="12460" y="6228"/>
                    </a:cubicBezTo>
                    <a:lnTo>
                      <a:pt x="12460" y="31139"/>
                    </a:lnTo>
                    <a:cubicBezTo>
                      <a:pt x="12460" y="34581"/>
                      <a:pt x="9673" y="37367"/>
                      <a:pt x="6230" y="37367"/>
                    </a:cubicBezTo>
                    <a:close/>
                  </a:path>
                </a:pathLst>
              </a:custGeom>
              <a:grpFill/>
              <a:ln w="8415" cap="flat">
                <a:noFill/>
                <a:prstDash val="solid"/>
                <a:miter/>
              </a:ln>
            </p:spPr>
            <p:txBody>
              <a:bodyPr rtlCol="0" anchor="ctr"/>
              <a:lstStyle/>
              <a:p>
                <a:endParaRPr lang="en-US"/>
              </a:p>
            </p:txBody>
          </p:sp>
          <p:sp>
            <p:nvSpPr>
              <p:cNvPr id="1756" name="Freeform 1755">
                <a:extLst>
                  <a:ext uri="{FF2B5EF4-FFF2-40B4-BE49-F238E27FC236}">
                    <a16:creationId xmlns:a16="http://schemas.microsoft.com/office/drawing/2014/main" id="{464C5D31-F031-DB5E-E11E-DEF702DA0198}"/>
                  </a:ext>
                </a:extLst>
              </p:cNvPr>
              <p:cNvSpPr/>
              <p:nvPr/>
            </p:nvSpPr>
            <p:spPr>
              <a:xfrm>
                <a:off x="7135084" y="1437992"/>
                <a:ext cx="12459" cy="31138"/>
              </a:xfrm>
              <a:custGeom>
                <a:avLst/>
                <a:gdLst>
                  <a:gd name="connsiteX0" fmla="*/ 6230 w 12459"/>
                  <a:gd name="connsiteY0" fmla="*/ 31139 h 31138"/>
                  <a:gd name="connsiteX1" fmla="*/ 0 w 12459"/>
                  <a:gd name="connsiteY1" fmla="*/ 24911 h 31138"/>
                  <a:gd name="connsiteX2" fmla="*/ 0 w 12459"/>
                  <a:gd name="connsiteY2" fmla="*/ 6228 h 31138"/>
                  <a:gd name="connsiteX3" fmla="*/ 6230 w 12459"/>
                  <a:gd name="connsiteY3" fmla="*/ 0 h 31138"/>
                  <a:gd name="connsiteX4" fmla="*/ 12460 w 12459"/>
                  <a:gd name="connsiteY4" fmla="*/ 6228 h 31138"/>
                  <a:gd name="connsiteX5" fmla="*/ 12460 w 12459"/>
                  <a:gd name="connsiteY5" fmla="*/ 24911 h 31138"/>
                  <a:gd name="connsiteX6" fmla="*/ 6230 w 12459"/>
                  <a:gd name="connsiteY6" fmla="*/ 31139 h 3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59" h="31138">
                    <a:moveTo>
                      <a:pt x="6230" y="31139"/>
                    </a:moveTo>
                    <a:cubicBezTo>
                      <a:pt x="2787" y="31139"/>
                      <a:pt x="0" y="28353"/>
                      <a:pt x="0" y="24911"/>
                    </a:cubicBezTo>
                    <a:lnTo>
                      <a:pt x="0" y="6228"/>
                    </a:lnTo>
                    <a:cubicBezTo>
                      <a:pt x="0" y="2786"/>
                      <a:pt x="2787" y="0"/>
                      <a:pt x="6230" y="0"/>
                    </a:cubicBezTo>
                    <a:cubicBezTo>
                      <a:pt x="9673" y="0"/>
                      <a:pt x="12460" y="2786"/>
                      <a:pt x="12460" y="6228"/>
                    </a:cubicBezTo>
                    <a:lnTo>
                      <a:pt x="12460" y="24911"/>
                    </a:lnTo>
                    <a:cubicBezTo>
                      <a:pt x="12460" y="28353"/>
                      <a:pt x="9673" y="31139"/>
                      <a:pt x="6230" y="31139"/>
                    </a:cubicBezTo>
                    <a:close/>
                  </a:path>
                </a:pathLst>
              </a:custGeom>
              <a:grpFill/>
              <a:ln w="8415" cap="flat">
                <a:noFill/>
                <a:prstDash val="solid"/>
                <a:miter/>
              </a:ln>
            </p:spPr>
            <p:txBody>
              <a:bodyPr rtlCol="0" anchor="ctr"/>
              <a:lstStyle/>
              <a:p>
                <a:endParaRPr lang="en-US"/>
              </a:p>
            </p:txBody>
          </p:sp>
          <p:sp>
            <p:nvSpPr>
              <p:cNvPr id="1757" name="Freeform 1756">
                <a:extLst>
                  <a:ext uri="{FF2B5EF4-FFF2-40B4-BE49-F238E27FC236}">
                    <a16:creationId xmlns:a16="http://schemas.microsoft.com/office/drawing/2014/main" id="{5C6928B7-24B7-8C35-60C0-60EE6A6ECB91}"/>
                  </a:ext>
                </a:extLst>
              </p:cNvPr>
              <p:cNvSpPr/>
              <p:nvPr/>
            </p:nvSpPr>
            <p:spPr>
              <a:xfrm>
                <a:off x="7178693" y="2179095"/>
                <a:ext cx="12451" cy="37366"/>
              </a:xfrm>
              <a:custGeom>
                <a:avLst/>
                <a:gdLst>
                  <a:gd name="connsiteX0" fmla="*/ 6222 w 12451"/>
                  <a:gd name="connsiteY0" fmla="*/ 37367 h 37366"/>
                  <a:gd name="connsiteX1" fmla="*/ 0 w 12451"/>
                  <a:gd name="connsiteY1" fmla="*/ 31139 h 37366"/>
                  <a:gd name="connsiteX2" fmla="*/ 0 w 12451"/>
                  <a:gd name="connsiteY2" fmla="*/ 6228 h 37366"/>
                  <a:gd name="connsiteX3" fmla="*/ 6222 w 12451"/>
                  <a:gd name="connsiteY3" fmla="*/ 0 h 37366"/>
                  <a:gd name="connsiteX4" fmla="*/ 12451 w 12451"/>
                  <a:gd name="connsiteY4" fmla="*/ 6228 h 37366"/>
                  <a:gd name="connsiteX5" fmla="*/ 12451 w 12451"/>
                  <a:gd name="connsiteY5" fmla="*/ 31139 h 37366"/>
                  <a:gd name="connsiteX6" fmla="*/ 6222 w 12451"/>
                  <a:gd name="connsiteY6" fmla="*/ 37367 h 37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51" h="37366">
                    <a:moveTo>
                      <a:pt x="6222" y="37367"/>
                    </a:moveTo>
                    <a:cubicBezTo>
                      <a:pt x="2787" y="37367"/>
                      <a:pt x="0" y="34572"/>
                      <a:pt x="0" y="31139"/>
                    </a:cubicBezTo>
                    <a:lnTo>
                      <a:pt x="0" y="6228"/>
                    </a:lnTo>
                    <a:cubicBezTo>
                      <a:pt x="0" y="2786"/>
                      <a:pt x="2787" y="0"/>
                      <a:pt x="6222" y="0"/>
                    </a:cubicBezTo>
                    <a:cubicBezTo>
                      <a:pt x="9665" y="0"/>
                      <a:pt x="12451" y="2786"/>
                      <a:pt x="12451" y="6228"/>
                    </a:cubicBezTo>
                    <a:lnTo>
                      <a:pt x="12451" y="31139"/>
                    </a:lnTo>
                    <a:cubicBezTo>
                      <a:pt x="12460" y="34581"/>
                      <a:pt x="9673" y="37367"/>
                      <a:pt x="6222" y="37367"/>
                    </a:cubicBezTo>
                    <a:close/>
                  </a:path>
                </a:pathLst>
              </a:custGeom>
              <a:grpFill/>
              <a:ln w="8415" cap="flat">
                <a:noFill/>
                <a:prstDash val="solid"/>
                <a:miter/>
              </a:ln>
            </p:spPr>
            <p:txBody>
              <a:bodyPr rtlCol="0" anchor="ctr"/>
              <a:lstStyle/>
              <a:p>
                <a:endParaRPr lang="en-US"/>
              </a:p>
            </p:txBody>
          </p:sp>
          <p:sp>
            <p:nvSpPr>
              <p:cNvPr id="1758" name="Freeform 1757">
                <a:extLst>
                  <a:ext uri="{FF2B5EF4-FFF2-40B4-BE49-F238E27FC236}">
                    <a16:creationId xmlns:a16="http://schemas.microsoft.com/office/drawing/2014/main" id="{C0B2C0D5-8C9B-056C-87F4-A2F71BC8C56F}"/>
                  </a:ext>
                </a:extLst>
              </p:cNvPr>
              <p:cNvSpPr/>
              <p:nvPr/>
            </p:nvSpPr>
            <p:spPr>
              <a:xfrm>
                <a:off x="7203613" y="2172867"/>
                <a:ext cx="12451" cy="31138"/>
              </a:xfrm>
              <a:custGeom>
                <a:avLst/>
                <a:gdLst>
                  <a:gd name="connsiteX0" fmla="*/ 6221 w 12451"/>
                  <a:gd name="connsiteY0" fmla="*/ 31139 h 31138"/>
                  <a:gd name="connsiteX1" fmla="*/ 0 w 12451"/>
                  <a:gd name="connsiteY1" fmla="*/ 24911 h 31138"/>
                  <a:gd name="connsiteX2" fmla="*/ 0 w 12451"/>
                  <a:gd name="connsiteY2" fmla="*/ 6228 h 31138"/>
                  <a:gd name="connsiteX3" fmla="*/ 6221 w 12451"/>
                  <a:gd name="connsiteY3" fmla="*/ 0 h 31138"/>
                  <a:gd name="connsiteX4" fmla="*/ 12451 w 12451"/>
                  <a:gd name="connsiteY4" fmla="*/ 6228 h 31138"/>
                  <a:gd name="connsiteX5" fmla="*/ 12451 w 12451"/>
                  <a:gd name="connsiteY5" fmla="*/ 24911 h 31138"/>
                  <a:gd name="connsiteX6" fmla="*/ 6221 w 12451"/>
                  <a:gd name="connsiteY6" fmla="*/ 31139 h 3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51" h="31138">
                    <a:moveTo>
                      <a:pt x="6221" y="31139"/>
                    </a:moveTo>
                    <a:cubicBezTo>
                      <a:pt x="2787" y="31139"/>
                      <a:pt x="0" y="28353"/>
                      <a:pt x="0" y="24911"/>
                    </a:cubicBezTo>
                    <a:lnTo>
                      <a:pt x="0" y="6228"/>
                    </a:lnTo>
                    <a:cubicBezTo>
                      <a:pt x="0" y="2786"/>
                      <a:pt x="2787" y="0"/>
                      <a:pt x="6221" y="0"/>
                    </a:cubicBezTo>
                    <a:cubicBezTo>
                      <a:pt x="9664" y="0"/>
                      <a:pt x="12451" y="2794"/>
                      <a:pt x="12451" y="6228"/>
                    </a:cubicBezTo>
                    <a:lnTo>
                      <a:pt x="12451" y="24911"/>
                    </a:lnTo>
                    <a:cubicBezTo>
                      <a:pt x="12460" y="28353"/>
                      <a:pt x="9673" y="31139"/>
                      <a:pt x="6221" y="31139"/>
                    </a:cubicBezTo>
                    <a:close/>
                  </a:path>
                </a:pathLst>
              </a:custGeom>
              <a:grpFill/>
              <a:ln w="8415" cap="flat">
                <a:noFill/>
                <a:prstDash val="solid"/>
                <a:miter/>
              </a:ln>
            </p:spPr>
            <p:txBody>
              <a:bodyPr rtlCol="0" anchor="ctr"/>
              <a:lstStyle/>
              <a:p>
                <a:endParaRPr lang="en-US"/>
              </a:p>
            </p:txBody>
          </p:sp>
          <p:sp>
            <p:nvSpPr>
              <p:cNvPr id="1759" name="Freeform 1758">
                <a:extLst>
                  <a:ext uri="{FF2B5EF4-FFF2-40B4-BE49-F238E27FC236}">
                    <a16:creationId xmlns:a16="http://schemas.microsoft.com/office/drawing/2014/main" id="{700BB868-870D-7672-3437-7F8B7669439F}"/>
                  </a:ext>
                </a:extLst>
              </p:cNvPr>
              <p:cNvSpPr/>
              <p:nvPr/>
            </p:nvSpPr>
            <p:spPr>
              <a:xfrm>
                <a:off x="6960647" y="1861479"/>
                <a:ext cx="12451" cy="31138"/>
              </a:xfrm>
              <a:custGeom>
                <a:avLst/>
                <a:gdLst>
                  <a:gd name="connsiteX0" fmla="*/ 6230 w 12451"/>
                  <a:gd name="connsiteY0" fmla="*/ 31139 h 31138"/>
                  <a:gd name="connsiteX1" fmla="*/ 0 w 12451"/>
                  <a:gd name="connsiteY1" fmla="*/ 24911 h 31138"/>
                  <a:gd name="connsiteX2" fmla="*/ 0 w 12451"/>
                  <a:gd name="connsiteY2" fmla="*/ 6228 h 31138"/>
                  <a:gd name="connsiteX3" fmla="*/ 6230 w 12451"/>
                  <a:gd name="connsiteY3" fmla="*/ 0 h 31138"/>
                  <a:gd name="connsiteX4" fmla="*/ 12451 w 12451"/>
                  <a:gd name="connsiteY4" fmla="*/ 6228 h 31138"/>
                  <a:gd name="connsiteX5" fmla="*/ 12451 w 12451"/>
                  <a:gd name="connsiteY5" fmla="*/ 24911 h 31138"/>
                  <a:gd name="connsiteX6" fmla="*/ 6230 w 12451"/>
                  <a:gd name="connsiteY6" fmla="*/ 31139 h 3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51" h="31138">
                    <a:moveTo>
                      <a:pt x="6230" y="31139"/>
                    </a:moveTo>
                    <a:cubicBezTo>
                      <a:pt x="2787" y="31139"/>
                      <a:pt x="0" y="28353"/>
                      <a:pt x="0" y="24911"/>
                    </a:cubicBezTo>
                    <a:lnTo>
                      <a:pt x="0" y="6228"/>
                    </a:lnTo>
                    <a:cubicBezTo>
                      <a:pt x="0" y="2786"/>
                      <a:pt x="2787" y="0"/>
                      <a:pt x="6230" y="0"/>
                    </a:cubicBezTo>
                    <a:cubicBezTo>
                      <a:pt x="9674" y="0"/>
                      <a:pt x="12451" y="2794"/>
                      <a:pt x="12451" y="6228"/>
                    </a:cubicBezTo>
                    <a:lnTo>
                      <a:pt x="12451" y="24911"/>
                    </a:lnTo>
                    <a:cubicBezTo>
                      <a:pt x="12451" y="28353"/>
                      <a:pt x="9674" y="31139"/>
                      <a:pt x="6230" y="31139"/>
                    </a:cubicBezTo>
                    <a:close/>
                  </a:path>
                </a:pathLst>
              </a:custGeom>
              <a:grpFill/>
              <a:ln w="8415" cap="flat">
                <a:noFill/>
                <a:prstDash val="solid"/>
                <a:miter/>
              </a:ln>
            </p:spPr>
            <p:txBody>
              <a:bodyPr rtlCol="0" anchor="ctr"/>
              <a:lstStyle/>
              <a:p>
                <a:endParaRPr lang="en-US"/>
              </a:p>
            </p:txBody>
          </p:sp>
          <p:sp>
            <p:nvSpPr>
              <p:cNvPr id="1760" name="Freeform 1759">
                <a:extLst>
                  <a:ext uri="{FF2B5EF4-FFF2-40B4-BE49-F238E27FC236}">
                    <a16:creationId xmlns:a16="http://schemas.microsoft.com/office/drawing/2014/main" id="{F54DB70F-9D49-F014-11ED-DC021E3D50BE}"/>
                  </a:ext>
                </a:extLst>
              </p:cNvPr>
              <p:cNvSpPr/>
              <p:nvPr/>
            </p:nvSpPr>
            <p:spPr>
              <a:xfrm>
                <a:off x="6985567" y="1855252"/>
                <a:ext cx="12459" cy="31138"/>
              </a:xfrm>
              <a:custGeom>
                <a:avLst/>
                <a:gdLst>
                  <a:gd name="connsiteX0" fmla="*/ 6230 w 12459"/>
                  <a:gd name="connsiteY0" fmla="*/ 31139 h 31138"/>
                  <a:gd name="connsiteX1" fmla="*/ 0 w 12459"/>
                  <a:gd name="connsiteY1" fmla="*/ 24911 h 31138"/>
                  <a:gd name="connsiteX2" fmla="*/ 0 w 12459"/>
                  <a:gd name="connsiteY2" fmla="*/ 6228 h 31138"/>
                  <a:gd name="connsiteX3" fmla="*/ 6230 w 12459"/>
                  <a:gd name="connsiteY3" fmla="*/ 0 h 31138"/>
                  <a:gd name="connsiteX4" fmla="*/ 12460 w 12459"/>
                  <a:gd name="connsiteY4" fmla="*/ 6228 h 31138"/>
                  <a:gd name="connsiteX5" fmla="*/ 12460 w 12459"/>
                  <a:gd name="connsiteY5" fmla="*/ 24911 h 31138"/>
                  <a:gd name="connsiteX6" fmla="*/ 6230 w 12459"/>
                  <a:gd name="connsiteY6" fmla="*/ 31139 h 3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59" h="31138">
                    <a:moveTo>
                      <a:pt x="6230" y="31139"/>
                    </a:moveTo>
                    <a:cubicBezTo>
                      <a:pt x="2787" y="31139"/>
                      <a:pt x="0" y="28353"/>
                      <a:pt x="0" y="24911"/>
                    </a:cubicBezTo>
                    <a:lnTo>
                      <a:pt x="0" y="6228"/>
                    </a:lnTo>
                    <a:cubicBezTo>
                      <a:pt x="0" y="2786"/>
                      <a:pt x="2787" y="0"/>
                      <a:pt x="6230" y="0"/>
                    </a:cubicBezTo>
                    <a:cubicBezTo>
                      <a:pt x="9673" y="0"/>
                      <a:pt x="12460" y="2786"/>
                      <a:pt x="12460" y="6228"/>
                    </a:cubicBezTo>
                    <a:lnTo>
                      <a:pt x="12460" y="24911"/>
                    </a:lnTo>
                    <a:cubicBezTo>
                      <a:pt x="12460" y="28353"/>
                      <a:pt x="9673" y="31139"/>
                      <a:pt x="6230" y="31139"/>
                    </a:cubicBezTo>
                    <a:close/>
                  </a:path>
                </a:pathLst>
              </a:custGeom>
              <a:grpFill/>
              <a:ln w="8415" cap="flat">
                <a:noFill/>
                <a:prstDash val="solid"/>
                <a:miter/>
              </a:ln>
            </p:spPr>
            <p:txBody>
              <a:bodyPr rtlCol="0" anchor="ctr"/>
              <a:lstStyle/>
              <a:p>
                <a:endParaRPr lang="en-US"/>
              </a:p>
            </p:txBody>
          </p:sp>
          <p:sp>
            <p:nvSpPr>
              <p:cNvPr id="1761" name="Freeform 1760">
                <a:extLst>
                  <a:ext uri="{FF2B5EF4-FFF2-40B4-BE49-F238E27FC236}">
                    <a16:creationId xmlns:a16="http://schemas.microsoft.com/office/drawing/2014/main" id="{16A71460-80D0-92D1-9A3B-3E86932C3AB0}"/>
                  </a:ext>
                </a:extLst>
              </p:cNvPr>
              <p:cNvSpPr/>
              <p:nvPr/>
            </p:nvSpPr>
            <p:spPr>
              <a:xfrm>
                <a:off x="7265911" y="1556320"/>
                <a:ext cx="12460" cy="31138"/>
              </a:xfrm>
              <a:custGeom>
                <a:avLst/>
                <a:gdLst>
                  <a:gd name="connsiteX0" fmla="*/ 6230 w 12460"/>
                  <a:gd name="connsiteY0" fmla="*/ 31139 h 31138"/>
                  <a:gd name="connsiteX1" fmla="*/ 0 w 12460"/>
                  <a:gd name="connsiteY1" fmla="*/ 24911 h 31138"/>
                  <a:gd name="connsiteX2" fmla="*/ 0 w 12460"/>
                  <a:gd name="connsiteY2" fmla="*/ 6228 h 31138"/>
                  <a:gd name="connsiteX3" fmla="*/ 6230 w 12460"/>
                  <a:gd name="connsiteY3" fmla="*/ 0 h 31138"/>
                  <a:gd name="connsiteX4" fmla="*/ 12460 w 12460"/>
                  <a:gd name="connsiteY4" fmla="*/ 6228 h 31138"/>
                  <a:gd name="connsiteX5" fmla="*/ 12460 w 12460"/>
                  <a:gd name="connsiteY5" fmla="*/ 24911 h 31138"/>
                  <a:gd name="connsiteX6" fmla="*/ 6230 w 12460"/>
                  <a:gd name="connsiteY6" fmla="*/ 31139 h 3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60" h="31138">
                    <a:moveTo>
                      <a:pt x="6230" y="31139"/>
                    </a:moveTo>
                    <a:cubicBezTo>
                      <a:pt x="2787" y="31139"/>
                      <a:pt x="0" y="28353"/>
                      <a:pt x="0" y="24911"/>
                    </a:cubicBezTo>
                    <a:lnTo>
                      <a:pt x="0" y="6228"/>
                    </a:lnTo>
                    <a:cubicBezTo>
                      <a:pt x="0" y="2786"/>
                      <a:pt x="2787" y="0"/>
                      <a:pt x="6230" y="0"/>
                    </a:cubicBezTo>
                    <a:cubicBezTo>
                      <a:pt x="9673" y="0"/>
                      <a:pt x="12460" y="2786"/>
                      <a:pt x="12460" y="6228"/>
                    </a:cubicBezTo>
                    <a:lnTo>
                      <a:pt x="12460" y="24911"/>
                    </a:lnTo>
                    <a:cubicBezTo>
                      <a:pt x="12460" y="28353"/>
                      <a:pt x="9673" y="31139"/>
                      <a:pt x="6230" y="31139"/>
                    </a:cubicBezTo>
                    <a:close/>
                  </a:path>
                </a:pathLst>
              </a:custGeom>
              <a:grpFill/>
              <a:ln w="8415" cap="flat">
                <a:noFill/>
                <a:prstDash val="solid"/>
                <a:miter/>
              </a:ln>
            </p:spPr>
            <p:txBody>
              <a:bodyPr rtlCol="0" anchor="ctr"/>
              <a:lstStyle/>
              <a:p>
                <a:endParaRPr lang="en-US"/>
              </a:p>
            </p:txBody>
          </p:sp>
          <p:sp>
            <p:nvSpPr>
              <p:cNvPr id="1762" name="Freeform 1761">
                <a:extLst>
                  <a:ext uri="{FF2B5EF4-FFF2-40B4-BE49-F238E27FC236}">
                    <a16:creationId xmlns:a16="http://schemas.microsoft.com/office/drawing/2014/main" id="{A62D0A92-869D-E856-8C26-C2314C4E2E5C}"/>
                  </a:ext>
                </a:extLst>
              </p:cNvPr>
              <p:cNvSpPr/>
              <p:nvPr/>
            </p:nvSpPr>
            <p:spPr>
              <a:xfrm>
                <a:off x="7290831" y="1550092"/>
                <a:ext cx="12459" cy="31138"/>
              </a:xfrm>
              <a:custGeom>
                <a:avLst/>
                <a:gdLst>
                  <a:gd name="connsiteX0" fmla="*/ 6230 w 12459"/>
                  <a:gd name="connsiteY0" fmla="*/ 31139 h 31138"/>
                  <a:gd name="connsiteX1" fmla="*/ 0 w 12459"/>
                  <a:gd name="connsiteY1" fmla="*/ 24911 h 31138"/>
                  <a:gd name="connsiteX2" fmla="*/ 0 w 12459"/>
                  <a:gd name="connsiteY2" fmla="*/ 6228 h 31138"/>
                  <a:gd name="connsiteX3" fmla="*/ 6230 w 12459"/>
                  <a:gd name="connsiteY3" fmla="*/ 0 h 31138"/>
                  <a:gd name="connsiteX4" fmla="*/ 12460 w 12459"/>
                  <a:gd name="connsiteY4" fmla="*/ 6228 h 31138"/>
                  <a:gd name="connsiteX5" fmla="*/ 12460 w 12459"/>
                  <a:gd name="connsiteY5" fmla="*/ 24911 h 31138"/>
                  <a:gd name="connsiteX6" fmla="*/ 6230 w 12459"/>
                  <a:gd name="connsiteY6" fmla="*/ 31139 h 3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59" h="31138">
                    <a:moveTo>
                      <a:pt x="6230" y="31139"/>
                    </a:moveTo>
                    <a:cubicBezTo>
                      <a:pt x="2787" y="31139"/>
                      <a:pt x="0" y="28345"/>
                      <a:pt x="0" y="24911"/>
                    </a:cubicBezTo>
                    <a:lnTo>
                      <a:pt x="0" y="6228"/>
                    </a:lnTo>
                    <a:cubicBezTo>
                      <a:pt x="0" y="2786"/>
                      <a:pt x="2787" y="0"/>
                      <a:pt x="6230" y="0"/>
                    </a:cubicBezTo>
                    <a:cubicBezTo>
                      <a:pt x="9673" y="0"/>
                      <a:pt x="12460" y="2794"/>
                      <a:pt x="12460" y="6228"/>
                    </a:cubicBezTo>
                    <a:lnTo>
                      <a:pt x="12460" y="24911"/>
                    </a:lnTo>
                    <a:cubicBezTo>
                      <a:pt x="12460" y="28353"/>
                      <a:pt x="9673" y="31139"/>
                      <a:pt x="6230" y="31139"/>
                    </a:cubicBezTo>
                    <a:close/>
                  </a:path>
                </a:pathLst>
              </a:custGeom>
              <a:grpFill/>
              <a:ln w="8415" cap="flat">
                <a:noFill/>
                <a:prstDash val="solid"/>
                <a:miter/>
              </a:ln>
            </p:spPr>
            <p:txBody>
              <a:bodyPr rtlCol="0" anchor="ctr"/>
              <a:lstStyle/>
              <a:p>
                <a:endParaRPr lang="en-US"/>
              </a:p>
            </p:txBody>
          </p:sp>
          <p:sp>
            <p:nvSpPr>
              <p:cNvPr id="1763" name="Freeform 1762">
                <a:extLst>
                  <a:ext uri="{FF2B5EF4-FFF2-40B4-BE49-F238E27FC236}">
                    <a16:creationId xmlns:a16="http://schemas.microsoft.com/office/drawing/2014/main" id="{21618ED2-08B7-1F24-B5A4-581A67B1B22B}"/>
                  </a:ext>
                </a:extLst>
              </p:cNvPr>
              <p:cNvSpPr/>
              <p:nvPr/>
            </p:nvSpPr>
            <p:spPr>
              <a:xfrm>
                <a:off x="7652164" y="1662191"/>
                <a:ext cx="12459" cy="31138"/>
              </a:xfrm>
              <a:custGeom>
                <a:avLst/>
                <a:gdLst>
                  <a:gd name="connsiteX0" fmla="*/ 6230 w 12459"/>
                  <a:gd name="connsiteY0" fmla="*/ 31139 h 31138"/>
                  <a:gd name="connsiteX1" fmla="*/ 0 w 12459"/>
                  <a:gd name="connsiteY1" fmla="*/ 24911 h 31138"/>
                  <a:gd name="connsiteX2" fmla="*/ 0 w 12459"/>
                  <a:gd name="connsiteY2" fmla="*/ 6228 h 31138"/>
                  <a:gd name="connsiteX3" fmla="*/ 6230 w 12459"/>
                  <a:gd name="connsiteY3" fmla="*/ 0 h 31138"/>
                  <a:gd name="connsiteX4" fmla="*/ 12460 w 12459"/>
                  <a:gd name="connsiteY4" fmla="*/ 6228 h 31138"/>
                  <a:gd name="connsiteX5" fmla="*/ 12460 w 12459"/>
                  <a:gd name="connsiteY5" fmla="*/ 24911 h 31138"/>
                  <a:gd name="connsiteX6" fmla="*/ 6230 w 12459"/>
                  <a:gd name="connsiteY6" fmla="*/ 31139 h 3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59" h="31138">
                    <a:moveTo>
                      <a:pt x="6230" y="31139"/>
                    </a:moveTo>
                    <a:cubicBezTo>
                      <a:pt x="2795" y="31139"/>
                      <a:pt x="0" y="28353"/>
                      <a:pt x="0" y="24911"/>
                    </a:cubicBezTo>
                    <a:lnTo>
                      <a:pt x="0" y="6228"/>
                    </a:lnTo>
                    <a:cubicBezTo>
                      <a:pt x="0" y="2786"/>
                      <a:pt x="2795" y="0"/>
                      <a:pt x="6230" y="0"/>
                    </a:cubicBezTo>
                    <a:cubicBezTo>
                      <a:pt x="9665" y="0"/>
                      <a:pt x="12460" y="2794"/>
                      <a:pt x="12460" y="6228"/>
                    </a:cubicBezTo>
                    <a:lnTo>
                      <a:pt x="12460" y="24911"/>
                    </a:lnTo>
                    <a:cubicBezTo>
                      <a:pt x="12460" y="28353"/>
                      <a:pt x="9665" y="31139"/>
                      <a:pt x="6230" y="31139"/>
                    </a:cubicBezTo>
                    <a:close/>
                  </a:path>
                </a:pathLst>
              </a:custGeom>
              <a:grpFill/>
              <a:ln w="8415" cap="flat">
                <a:noFill/>
                <a:prstDash val="solid"/>
                <a:miter/>
              </a:ln>
            </p:spPr>
            <p:txBody>
              <a:bodyPr rtlCol="0" anchor="ctr"/>
              <a:lstStyle/>
              <a:p>
                <a:endParaRPr lang="en-US"/>
              </a:p>
            </p:txBody>
          </p:sp>
          <p:sp>
            <p:nvSpPr>
              <p:cNvPr id="1764" name="Freeform 1763">
                <a:extLst>
                  <a:ext uri="{FF2B5EF4-FFF2-40B4-BE49-F238E27FC236}">
                    <a16:creationId xmlns:a16="http://schemas.microsoft.com/office/drawing/2014/main" id="{45C94566-2F18-E215-5771-341546D74308}"/>
                  </a:ext>
                </a:extLst>
              </p:cNvPr>
              <p:cNvSpPr/>
              <p:nvPr/>
            </p:nvSpPr>
            <p:spPr>
              <a:xfrm>
                <a:off x="7677083" y="1655964"/>
                <a:ext cx="12459" cy="31138"/>
              </a:xfrm>
              <a:custGeom>
                <a:avLst/>
                <a:gdLst>
                  <a:gd name="connsiteX0" fmla="*/ 6230 w 12459"/>
                  <a:gd name="connsiteY0" fmla="*/ 31139 h 31138"/>
                  <a:gd name="connsiteX1" fmla="*/ 0 w 12459"/>
                  <a:gd name="connsiteY1" fmla="*/ 24911 h 31138"/>
                  <a:gd name="connsiteX2" fmla="*/ 0 w 12459"/>
                  <a:gd name="connsiteY2" fmla="*/ 6228 h 31138"/>
                  <a:gd name="connsiteX3" fmla="*/ 6230 w 12459"/>
                  <a:gd name="connsiteY3" fmla="*/ 0 h 31138"/>
                  <a:gd name="connsiteX4" fmla="*/ 12460 w 12459"/>
                  <a:gd name="connsiteY4" fmla="*/ 6228 h 31138"/>
                  <a:gd name="connsiteX5" fmla="*/ 12460 w 12459"/>
                  <a:gd name="connsiteY5" fmla="*/ 24911 h 31138"/>
                  <a:gd name="connsiteX6" fmla="*/ 6230 w 12459"/>
                  <a:gd name="connsiteY6" fmla="*/ 31139 h 3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59" h="31138">
                    <a:moveTo>
                      <a:pt x="6230" y="31139"/>
                    </a:moveTo>
                    <a:cubicBezTo>
                      <a:pt x="2795" y="31139"/>
                      <a:pt x="0" y="28345"/>
                      <a:pt x="0" y="24911"/>
                    </a:cubicBezTo>
                    <a:lnTo>
                      <a:pt x="0" y="6228"/>
                    </a:lnTo>
                    <a:cubicBezTo>
                      <a:pt x="0" y="2794"/>
                      <a:pt x="2795" y="0"/>
                      <a:pt x="6230" y="0"/>
                    </a:cubicBezTo>
                    <a:cubicBezTo>
                      <a:pt x="9665" y="0"/>
                      <a:pt x="12460" y="2786"/>
                      <a:pt x="12460" y="6228"/>
                    </a:cubicBezTo>
                    <a:lnTo>
                      <a:pt x="12460" y="24911"/>
                    </a:lnTo>
                    <a:cubicBezTo>
                      <a:pt x="12460" y="28353"/>
                      <a:pt x="9665" y="31139"/>
                      <a:pt x="6230" y="31139"/>
                    </a:cubicBezTo>
                    <a:close/>
                  </a:path>
                </a:pathLst>
              </a:custGeom>
              <a:grpFill/>
              <a:ln w="8415" cap="flat">
                <a:noFill/>
                <a:prstDash val="solid"/>
                <a:miter/>
              </a:ln>
            </p:spPr>
            <p:txBody>
              <a:bodyPr rtlCol="0" anchor="ctr"/>
              <a:lstStyle/>
              <a:p>
                <a:endParaRPr lang="en-US"/>
              </a:p>
            </p:txBody>
          </p:sp>
          <p:sp>
            <p:nvSpPr>
              <p:cNvPr id="1765" name="Freeform 1764">
                <a:extLst>
                  <a:ext uri="{FF2B5EF4-FFF2-40B4-BE49-F238E27FC236}">
                    <a16:creationId xmlns:a16="http://schemas.microsoft.com/office/drawing/2014/main" id="{B29D2287-C93B-2FFB-8B88-DD773F5639FD}"/>
                  </a:ext>
                </a:extLst>
              </p:cNvPr>
              <p:cNvSpPr/>
              <p:nvPr/>
            </p:nvSpPr>
            <p:spPr>
              <a:xfrm>
                <a:off x="7689543" y="1849024"/>
                <a:ext cx="12451" cy="31138"/>
              </a:xfrm>
              <a:custGeom>
                <a:avLst/>
                <a:gdLst>
                  <a:gd name="connsiteX0" fmla="*/ 6230 w 12451"/>
                  <a:gd name="connsiteY0" fmla="*/ 31139 h 31138"/>
                  <a:gd name="connsiteX1" fmla="*/ 0 w 12451"/>
                  <a:gd name="connsiteY1" fmla="*/ 24911 h 31138"/>
                  <a:gd name="connsiteX2" fmla="*/ 0 w 12451"/>
                  <a:gd name="connsiteY2" fmla="*/ 6228 h 31138"/>
                  <a:gd name="connsiteX3" fmla="*/ 6230 w 12451"/>
                  <a:gd name="connsiteY3" fmla="*/ 0 h 31138"/>
                  <a:gd name="connsiteX4" fmla="*/ 12451 w 12451"/>
                  <a:gd name="connsiteY4" fmla="*/ 6228 h 31138"/>
                  <a:gd name="connsiteX5" fmla="*/ 12451 w 12451"/>
                  <a:gd name="connsiteY5" fmla="*/ 24911 h 31138"/>
                  <a:gd name="connsiteX6" fmla="*/ 6230 w 12451"/>
                  <a:gd name="connsiteY6" fmla="*/ 31139 h 3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51" h="31138">
                    <a:moveTo>
                      <a:pt x="6230" y="31139"/>
                    </a:moveTo>
                    <a:cubicBezTo>
                      <a:pt x="2795" y="31139"/>
                      <a:pt x="0" y="28345"/>
                      <a:pt x="0" y="24911"/>
                    </a:cubicBezTo>
                    <a:lnTo>
                      <a:pt x="0" y="6228"/>
                    </a:lnTo>
                    <a:cubicBezTo>
                      <a:pt x="0" y="2786"/>
                      <a:pt x="2795" y="0"/>
                      <a:pt x="6230" y="0"/>
                    </a:cubicBezTo>
                    <a:cubicBezTo>
                      <a:pt x="9665" y="0"/>
                      <a:pt x="12451" y="2794"/>
                      <a:pt x="12451" y="6228"/>
                    </a:cubicBezTo>
                    <a:lnTo>
                      <a:pt x="12451" y="24911"/>
                    </a:lnTo>
                    <a:cubicBezTo>
                      <a:pt x="12451" y="28353"/>
                      <a:pt x="9665" y="31139"/>
                      <a:pt x="6230" y="31139"/>
                    </a:cubicBezTo>
                    <a:close/>
                  </a:path>
                </a:pathLst>
              </a:custGeom>
              <a:grpFill/>
              <a:ln w="8415" cap="flat">
                <a:noFill/>
                <a:prstDash val="solid"/>
                <a:miter/>
              </a:ln>
            </p:spPr>
            <p:txBody>
              <a:bodyPr rtlCol="0" anchor="ctr"/>
              <a:lstStyle/>
              <a:p>
                <a:endParaRPr lang="en-US"/>
              </a:p>
            </p:txBody>
          </p:sp>
          <p:sp>
            <p:nvSpPr>
              <p:cNvPr id="1766" name="Freeform 1765">
                <a:extLst>
                  <a:ext uri="{FF2B5EF4-FFF2-40B4-BE49-F238E27FC236}">
                    <a16:creationId xmlns:a16="http://schemas.microsoft.com/office/drawing/2014/main" id="{694DF29F-DCB3-44F5-5B8C-C6D539895C15}"/>
                  </a:ext>
                </a:extLst>
              </p:cNvPr>
              <p:cNvSpPr/>
              <p:nvPr/>
            </p:nvSpPr>
            <p:spPr>
              <a:xfrm>
                <a:off x="7714463" y="1842796"/>
                <a:ext cx="12459" cy="31138"/>
              </a:xfrm>
              <a:custGeom>
                <a:avLst/>
                <a:gdLst>
                  <a:gd name="connsiteX0" fmla="*/ 6230 w 12459"/>
                  <a:gd name="connsiteY0" fmla="*/ 31139 h 31138"/>
                  <a:gd name="connsiteX1" fmla="*/ 0 w 12459"/>
                  <a:gd name="connsiteY1" fmla="*/ 24911 h 31138"/>
                  <a:gd name="connsiteX2" fmla="*/ 0 w 12459"/>
                  <a:gd name="connsiteY2" fmla="*/ 6228 h 31138"/>
                  <a:gd name="connsiteX3" fmla="*/ 6230 w 12459"/>
                  <a:gd name="connsiteY3" fmla="*/ 0 h 31138"/>
                  <a:gd name="connsiteX4" fmla="*/ 12460 w 12459"/>
                  <a:gd name="connsiteY4" fmla="*/ 6228 h 31138"/>
                  <a:gd name="connsiteX5" fmla="*/ 12460 w 12459"/>
                  <a:gd name="connsiteY5" fmla="*/ 24911 h 31138"/>
                  <a:gd name="connsiteX6" fmla="*/ 6230 w 12459"/>
                  <a:gd name="connsiteY6" fmla="*/ 31139 h 3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59" h="31138">
                    <a:moveTo>
                      <a:pt x="6230" y="31139"/>
                    </a:moveTo>
                    <a:cubicBezTo>
                      <a:pt x="2795" y="31139"/>
                      <a:pt x="0" y="28353"/>
                      <a:pt x="0" y="24911"/>
                    </a:cubicBezTo>
                    <a:lnTo>
                      <a:pt x="0" y="6228"/>
                    </a:lnTo>
                    <a:cubicBezTo>
                      <a:pt x="0" y="2786"/>
                      <a:pt x="2795" y="0"/>
                      <a:pt x="6230" y="0"/>
                    </a:cubicBezTo>
                    <a:cubicBezTo>
                      <a:pt x="9665" y="0"/>
                      <a:pt x="12460" y="2786"/>
                      <a:pt x="12460" y="6228"/>
                    </a:cubicBezTo>
                    <a:lnTo>
                      <a:pt x="12460" y="24911"/>
                    </a:lnTo>
                    <a:cubicBezTo>
                      <a:pt x="12460" y="28353"/>
                      <a:pt x="9665" y="31139"/>
                      <a:pt x="6230" y="31139"/>
                    </a:cubicBezTo>
                    <a:close/>
                  </a:path>
                </a:pathLst>
              </a:custGeom>
              <a:grpFill/>
              <a:ln w="8415" cap="flat">
                <a:noFill/>
                <a:prstDash val="solid"/>
                <a:miter/>
              </a:ln>
            </p:spPr>
            <p:txBody>
              <a:bodyPr rtlCol="0" anchor="ctr"/>
              <a:lstStyle/>
              <a:p>
                <a:endParaRPr lang="en-US"/>
              </a:p>
            </p:txBody>
          </p:sp>
          <p:sp>
            <p:nvSpPr>
              <p:cNvPr id="1767" name="Freeform 1766">
                <a:extLst>
                  <a:ext uri="{FF2B5EF4-FFF2-40B4-BE49-F238E27FC236}">
                    <a16:creationId xmlns:a16="http://schemas.microsoft.com/office/drawing/2014/main" id="{724D37D6-528B-4DD5-9693-4D30370945EF}"/>
                  </a:ext>
                </a:extLst>
              </p:cNvPr>
              <p:cNvSpPr/>
              <p:nvPr/>
            </p:nvSpPr>
            <p:spPr>
              <a:xfrm>
                <a:off x="7764301" y="1799210"/>
                <a:ext cx="12459" cy="31138"/>
              </a:xfrm>
              <a:custGeom>
                <a:avLst/>
                <a:gdLst>
                  <a:gd name="connsiteX0" fmla="*/ 6230 w 12459"/>
                  <a:gd name="connsiteY0" fmla="*/ 31139 h 31138"/>
                  <a:gd name="connsiteX1" fmla="*/ 0 w 12459"/>
                  <a:gd name="connsiteY1" fmla="*/ 24911 h 31138"/>
                  <a:gd name="connsiteX2" fmla="*/ 0 w 12459"/>
                  <a:gd name="connsiteY2" fmla="*/ 6228 h 31138"/>
                  <a:gd name="connsiteX3" fmla="*/ 6230 w 12459"/>
                  <a:gd name="connsiteY3" fmla="*/ 0 h 31138"/>
                  <a:gd name="connsiteX4" fmla="*/ 12460 w 12459"/>
                  <a:gd name="connsiteY4" fmla="*/ 6228 h 31138"/>
                  <a:gd name="connsiteX5" fmla="*/ 12460 w 12459"/>
                  <a:gd name="connsiteY5" fmla="*/ 24911 h 31138"/>
                  <a:gd name="connsiteX6" fmla="*/ 6230 w 12459"/>
                  <a:gd name="connsiteY6" fmla="*/ 31139 h 3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59" h="31138">
                    <a:moveTo>
                      <a:pt x="6230" y="31139"/>
                    </a:moveTo>
                    <a:cubicBezTo>
                      <a:pt x="2795" y="31139"/>
                      <a:pt x="0" y="28345"/>
                      <a:pt x="0" y="24911"/>
                    </a:cubicBezTo>
                    <a:lnTo>
                      <a:pt x="0" y="6228"/>
                    </a:lnTo>
                    <a:cubicBezTo>
                      <a:pt x="0" y="2786"/>
                      <a:pt x="2795" y="0"/>
                      <a:pt x="6230" y="0"/>
                    </a:cubicBezTo>
                    <a:cubicBezTo>
                      <a:pt x="9665" y="0"/>
                      <a:pt x="12460" y="2786"/>
                      <a:pt x="12460" y="6228"/>
                    </a:cubicBezTo>
                    <a:lnTo>
                      <a:pt x="12460" y="24911"/>
                    </a:lnTo>
                    <a:cubicBezTo>
                      <a:pt x="12460" y="28345"/>
                      <a:pt x="9665" y="31139"/>
                      <a:pt x="6230" y="31139"/>
                    </a:cubicBezTo>
                    <a:close/>
                  </a:path>
                </a:pathLst>
              </a:custGeom>
              <a:grpFill/>
              <a:ln w="8415" cap="flat">
                <a:noFill/>
                <a:prstDash val="solid"/>
                <a:miter/>
              </a:ln>
            </p:spPr>
            <p:txBody>
              <a:bodyPr rtlCol="0" anchor="ctr"/>
              <a:lstStyle/>
              <a:p>
                <a:endParaRPr lang="en-US"/>
              </a:p>
            </p:txBody>
          </p:sp>
          <p:sp>
            <p:nvSpPr>
              <p:cNvPr id="1768" name="Freeform 1767">
                <a:extLst>
                  <a:ext uri="{FF2B5EF4-FFF2-40B4-BE49-F238E27FC236}">
                    <a16:creationId xmlns:a16="http://schemas.microsoft.com/office/drawing/2014/main" id="{2003D594-B086-1813-E443-F3B8F063968A}"/>
                  </a:ext>
                </a:extLst>
              </p:cNvPr>
              <p:cNvSpPr/>
              <p:nvPr/>
            </p:nvSpPr>
            <p:spPr>
              <a:xfrm>
                <a:off x="7789221" y="1792974"/>
                <a:ext cx="12459" cy="31138"/>
              </a:xfrm>
              <a:custGeom>
                <a:avLst/>
                <a:gdLst>
                  <a:gd name="connsiteX0" fmla="*/ 6230 w 12459"/>
                  <a:gd name="connsiteY0" fmla="*/ 31139 h 31138"/>
                  <a:gd name="connsiteX1" fmla="*/ 0 w 12459"/>
                  <a:gd name="connsiteY1" fmla="*/ 24911 h 31138"/>
                  <a:gd name="connsiteX2" fmla="*/ 0 w 12459"/>
                  <a:gd name="connsiteY2" fmla="*/ 6228 h 31138"/>
                  <a:gd name="connsiteX3" fmla="*/ 6230 w 12459"/>
                  <a:gd name="connsiteY3" fmla="*/ 0 h 31138"/>
                  <a:gd name="connsiteX4" fmla="*/ 12460 w 12459"/>
                  <a:gd name="connsiteY4" fmla="*/ 6228 h 31138"/>
                  <a:gd name="connsiteX5" fmla="*/ 12460 w 12459"/>
                  <a:gd name="connsiteY5" fmla="*/ 24911 h 31138"/>
                  <a:gd name="connsiteX6" fmla="*/ 6230 w 12459"/>
                  <a:gd name="connsiteY6" fmla="*/ 31139 h 3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59" h="31138">
                    <a:moveTo>
                      <a:pt x="6230" y="31139"/>
                    </a:moveTo>
                    <a:cubicBezTo>
                      <a:pt x="2795" y="31139"/>
                      <a:pt x="0" y="28345"/>
                      <a:pt x="0" y="24911"/>
                    </a:cubicBezTo>
                    <a:lnTo>
                      <a:pt x="0" y="6228"/>
                    </a:lnTo>
                    <a:cubicBezTo>
                      <a:pt x="0" y="2786"/>
                      <a:pt x="2795" y="0"/>
                      <a:pt x="6230" y="0"/>
                    </a:cubicBezTo>
                    <a:cubicBezTo>
                      <a:pt x="9664" y="0"/>
                      <a:pt x="12460" y="2794"/>
                      <a:pt x="12460" y="6228"/>
                    </a:cubicBezTo>
                    <a:lnTo>
                      <a:pt x="12460" y="24911"/>
                    </a:lnTo>
                    <a:cubicBezTo>
                      <a:pt x="12460" y="28353"/>
                      <a:pt x="9664" y="31139"/>
                      <a:pt x="6230" y="31139"/>
                    </a:cubicBezTo>
                    <a:close/>
                  </a:path>
                </a:pathLst>
              </a:custGeom>
              <a:grpFill/>
              <a:ln w="8415" cap="flat">
                <a:noFill/>
                <a:prstDash val="solid"/>
                <a:miter/>
              </a:ln>
            </p:spPr>
            <p:txBody>
              <a:bodyPr rtlCol="0" anchor="ctr"/>
              <a:lstStyle/>
              <a:p>
                <a:endParaRPr lang="en-US"/>
              </a:p>
            </p:txBody>
          </p:sp>
          <p:sp>
            <p:nvSpPr>
              <p:cNvPr id="1769" name="Freeform 1768">
                <a:extLst>
                  <a:ext uri="{FF2B5EF4-FFF2-40B4-BE49-F238E27FC236}">
                    <a16:creationId xmlns:a16="http://schemas.microsoft.com/office/drawing/2014/main" id="{3207D759-1421-7FC8-5197-B2F326F55778}"/>
                  </a:ext>
                </a:extLst>
              </p:cNvPr>
              <p:cNvSpPr/>
              <p:nvPr/>
            </p:nvSpPr>
            <p:spPr>
              <a:xfrm>
                <a:off x="7926278" y="1898846"/>
                <a:ext cx="12451" cy="31138"/>
              </a:xfrm>
              <a:custGeom>
                <a:avLst/>
                <a:gdLst>
                  <a:gd name="connsiteX0" fmla="*/ 6230 w 12451"/>
                  <a:gd name="connsiteY0" fmla="*/ 31139 h 31138"/>
                  <a:gd name="connsiteX1" fmla="*/ 0 w 12451"/>
                  <a:gd name="connsiteY1" fmla="*/ 24911 h 31138"/>
                  <a:gd name="connsiteX2" fmla="*/ 0 w 12451"/>
                  <a:gd name="connsiteY2" fmla="*/ 6228 h 31138"/>
                  <a:gd name="connsiteX3" fmla="*/ 6230 w 12451"/>
                  <a:gd name="connsiteY3" fmla="*/ 0 h 31138"/>
                  <a:gd name="connsiteX4" fmla="*/ 12451 w 12451"/>
                  <a:gd name="connsiteY4" fmla="*/ 6228 h 31138"/>
                  <a:gd name="connsiteX5" fmla="*/ 12451 w 12451"/>
                  <a:gd name="connsiteY5" fmla="*/ 24911 h 31138"/>
                  <a:gd name="connsiteX6" fmla="*/ 6230 w 12451"/>
                  <a:gd name="connsiteY6" fmla="*/ 31139 h 3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51" h="31138">
                    <a:moveTo>
                      <a:pt x="6230" y="31139"/>
                    </a:moveTo>
                    <a:cubicBezTo>
                      <a:pt x="2787" y="31139"/>
                      <a:pt x="0" y="28345"/>
                      <a:pt x="0" y="24911"/>
                    </a:cubicBezTo>
                    <a:lnTo>
                      <a:pt x="0" y="6228"/>
                    </a:lnTo>
                    <a:cubicBezTo>
                      <a:pt x="0" y="2786"/>
                      <a:pt x="2787" y="0"/>
                      <a:pt x="6230" y="0"/>
                    </a:cubicBezTo>
                    <a:cubicBezTo>
                      <a:pt x="9665" y="0"/>
                      <a:pt x="12451" y="2794"/>
                      <a:pt x="12451" y="6228"/>
                    </a:cubicBezTo>
                    <a:lnTo>
                      <a:pt x="12451" y="24911"/>
                    </a:lnTo>
                    <a:cubicBezTo>
                      <a:pt x="12451" y="28353"/>
                      <a:pt x="9665" y="31139"/>
                      <a:pt x="6230" y="31139"/>
                    </a:cubicBezTo>
                    <a:close/>
                  </a:path>
                </a:pathLst>
              </a:custGeom>
              <a:grpFill/>
              <a:ln w="8415" cap="flat">
                <a:noFill/>
                <a:prstDash val="solid"/>
                <a:miter/>
              </a:ln>
            </p:spPr>
            <p:txBody>
              <a:bodyPr rtlCol="0" anchor="ctr"/>
              <a:lstStyle/>
              <a:p>
                <a:endParaRPr lang="en-US"/>
              </a:p>
            </p:txBody>
          </p:sp>
          <p:sp>
            <p:nvSpPr>
              <p:cNvPr id="1770" name="Freeform 1769">
                <a:extLst>
                  <a:ext uri="{FF2B5EF4-FFF2-40B4-BE49-F238E27FC236}">
                    <a16:creationId xmlns:a16="http://schemas.microsoft.com/office/drawing/2014/main" id="{30EA13F7-287D-FDC0-B87A-F5FC316139F2}"/>
                  </a:ext>
                </a:extLst>
              </p:cNvPr>
              <p:cNvSpPr/>
              <p:nvPr/>
            </p:nvSpPr>
            <p:spPr>
              <a:xfrm>
                <a:off x="7951198" y="1892618"/>
                <a:ext cx="12451" cy="31138"/>
              </a:xfrm>
              <a:custGeom>
                <a:avLst/>
                <a:gdLst>
                  <a:gd name="connsiteX0" fmla="*/ 6230 w 12451"/>
                  <a:gd name="connsiteY0" fmla="*/ 31139 h 31138"/>
                  <a:gd name="connsiteX1" fmla="*/ 0 w 12451"/>
                  <a:gd name="connsiteY1" fmla="*/ 24911 h 31138"/>
                  <a:gd name="connsiteX2" fmla="*/ 0 w 12451"/>
                  <a:gd name="connsiteY2" fmla="*/ 6228 h 31138"/>
                  <a:gd name="connsiteX3" fmla="*/ 6230 w 12451"/>
                  <a:gd name="connsiteY3" fmla="*/ 0 h 31138"/>
                  <a:gd name="connsiteX4" fmla="*/ 12451 w 12451"/>
                  <a:gd name="connsiteY4" fmla="*/ 6228 h 31138"/>
                  <a:gd name="connsiteX5" fmla="*/ 12451 w 12451"/>
                  <a:gd name="connsiteY5" fmla="*/ 24911 h 31138"/>
                  <a:gd name="connsiteX6" fmla="*/ 6230 w 12451"/>
                  <a:gd name="connsiteY6" fmla="*/ 31139 h 3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51" h="31138">
                    <a:moveTo>
                      <a:pt x="6230" y="31139"/>
                    </a:moveTo>
                    <a:cubicBezTo>
                      <a:pt x="2787" y="31139"/>
                      <a:pt x="0" y="28353"/>
                      <a:pt x="0" y="24911"/>
                    </a:cubicBezTo>
                    <a:lnTo>
                      <a:pt x="0" y="6228"/>
                    </a:lnTo>
                    <a:cubicBezTo>
                      <a:pt x="0" y="2786"/>
                      <a:pt x="2787" y="0"/>
                      <a:pt x="6230" y="0"/>
                    </a:cubicBezTo>
                    <a:cubicBezTo>
                      <a:pt x="9665" y="0"/>
                      <a:pt x="12451" y="2786"/>
                      <a:pt x="12451" y="6228"/>
                    </a:cubicBezTo>
                    <a:lnTo>
                      <a:pt x="12451" y="24911"/>
                    </a:lnTo>
                    <a:cubicBezTo>
                      <a:pt x="12451" y="28353"/>
                      <a:pt x="9665" y="31139"/>
                      <a:pt x="6230" y="31139"/>
                    </a:cubicBezTo>
                    <a:close/>
                  </a:path>
                </a:pathLst>
              </a:custGeom>
              <a:grpFill/>
              <a:ln w="8415" cap="flat">
                <a:noFill/>
                <a:prstDash val="solid"/>
                <a:miter/>
              </a:ln>
            </p:spPr>
            <p:txBody>
              <a:bodyPr rtlCol="0" anchor="ctr"/>
              <a:lstStyle/>
              <a:p>
                <a:endParaRPr lang="en-US"/>
              </a:p>
            </p:txBody>
          </p:sp>
          <p:sp>
            <p:nvSpPr>
              <p:cNvPr id="1771" name="Freeform 1770">
                <a:extLst>
                  <a:ext uri="{FF2B5EF4-FFF2-40B4-BE49-F238E27FC236}">
                    <a16:creationId xmlns:a16="http://schemas.microsoft.com/office/drawing/2014/main" id="{B0A69E80-4510-8A62-65DC-9EAF9911FFAD}"/>
                  </a:ext>
                </a:extLst>
              </p:cNvPr>
              <p:cNvSpPr/>
              <p:nvPr/>
            </p:nvSpPr>
            <p:spPr>
              <a:xfrm>
                <a:off x="6804901" y="1861479"/>
                <a:ext cx="12451" cy="37366"/>
              </a:xfrm>
              <a:custGeom>
                <a:avLst/>
                <a:gdLst>
                  <a:gd name="connsiteX0" fmla="*/ 6230 w 12451"/>
                  <a:gd name="connsiteY0" fmla="*/ 37367 h 37366"/>
                  <a:gd name="connsiteX1" fmla="*/ 0 w 12451"/>
                  <a:gd name="connsiteY1" fmla="*/ 31139 h 37366"/>
                  <a:gd name="connsiteX2" fmla="*/ 0 w 12451"/>
                  <a:gd name="connsiteY2" fmla="*/ 6228 h 37366"/>
                  <a:gd name="connsiteX3" fmla="*/ 6230 w 12451"/>
                  <a:gd name="connsiteY3" fmla="*/ 0 h 37366"/>
                  <a:gd name="connsiteX4" fmla="*/ 12451 w 12451"/>
                  <a:gd name="connsiteY4" fmla="*/ 6228 h 37366"/>
                  <a:gd name="connsiteX5" fmla="*/ 12451 w 12451"/>
                  <a:gd name="connsiteY5" fmla="*/ 31139 h 37366"/>
                  <a:gd name="connsiteX6" fmla="*/ 6230 w 12451"/>
                  <a:gd name="connsiteY6" fmla="*/ 37367 h 37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51" h="37366">
                    <a:moveTo>
                      <a:pt x="6230" y="37367"/>
                    </a:moveTo>
                    <a:cubicBezTo>
                      <a:pt x="2787" y="37367"/>
                      <a:pt x="0" y="34581"/>
                      <a:pt x="0" y="31139"/>
                    </a:cubicBezTo>
                    <a:lnTo>
                      <a:pt x="0" y="6228"/>
                    </a:lnTo>
                    <a:cubicBezTo>
                      <a:pt x="0" y="2786"/>
                      <a:pt x="2787" y="0"/>
                      <a:pt x="6230" y="0"/>
                    </a:cubicBezTo>
                    <a:cubicBezTo>
                      <a:pt x="9674" y="0"/>
                      <a:pt x="12451" y="2794"/>
                      <a:pt x="12451" y="6228"/>
                    </a:cubicBezTo>
                    <a:lnTo>
                      <a:pt x="12451" y="31139"/>
                    </a:lnTo>
                    <a:cubicBezTo>
                      <a:pt x="12451" y="34581"/>
                      <a:pt x="9674" y="37367"/>
                      <a:pt x="6230" y="37367"/>
                    </a:cubicBezTo>
                    <a:close/>
                  </a:path>
                </a:pathLst>
              </a:custGeom>
              <a:grpFill/>
              <a:ln w="8415" cap="flat">
                <a:noFill/>
                <a:prstDash val="solid"/>
                <a:miter/>
              </a:ln>
            </p:spPr>
            <p:txBody>
              <a:bodyPr rtlCol="0" anchor="ctr"/>
              <a:lstStyle/>
              <a:p>
                <a:endParaRPr lang="en-US"/>
              </a:p>
            </p:txBody>
          </p:sp>
          <p:sp>
            <p:nvSpPr>
              <p:cNvPr id="1772" name="Freeform 1771">
                <a:extLst>
                  <a:ext uri="{FF2B5EF4-FFF2-40B4-BE49-F238E27FC236}">
                    <a16:creationId xmlns:a16="http://schemas.microsoft.com/office/drawing/2014/main" id="{42335A83-AC32-451B-2A5D-07F4496921DE}"/>
                  </a:ext>
                </a:extLst>
              </p:cNvPr>
              <p:cNvSpPr/>
              <p:nvPr/>
            </p:nvSpPr>
            <p:spPr>
              <a:xfrm>
                <a:off x="6829820" y="1855252"/>
                <a:ext cx="12459" cy="31138"/>
              </a:xfrm>
              <a:custGeom>
                <a:avLst/>
                <a:gdLst>
                  <a:gd name="connsiteX0" fmla="*/ 6230 w 12459"/>
                  <a:gd name="connsiteY0" fmla="*/ 31139 h 31138"/>
                  <a:gd name="connsiteX1" fmla="*/ 0 w 12459"/>
                  <a:gd name="connsiteY1" fmla="*/ 24911 h 31138"/>
                  <a:gd name="connsiteX2" fmla="*/ 0 w 12459"/>
                  <a:gd name="connsiteY2" fmla="*/ 6228 h 31138"/>
                  <a:gd name="connsiteX3" fmla="*/ 6230 w 12459"/>
                  <a:gd name="connsiteY3" fmla="*/ 0 h 31138"/>
                  <a:gd name="connsiteX4" fmla="*/ 12460 w 12459"/>
                  <a:gd name="connsiteY4" fmla="*/ 6228 h 31138"/>
                  <a:gd name="connsiteX5" fmla="*/ 12460 w 12459"/>
                  <a:gd name="connsiteY5" fmla="*/ 24911 h 31138"/>
                  <a:gd name="connsiteX6" fmla="*/ 6230 w 12459"/>
                  <a:gd name="connsiteY6" fmla="*/ 31139 h 3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59" h="31138">
                    <a:moveTo>
                      <a:pt x="6230" y="31139"/>
                    </a:moveTo>
                    <a:cubicBezTo>
                      <a:pt x="2787" y="31139"/>
                      <a:pt x="0" y="28353"/>
                      <a:pt x="0" y="24911"/>
                    </a:cubicBezTo>
                    <a:lnTo>
                      <a:pt x="0" y="6228"/>
                    </a:lnTo>
                    <a:cubicBezTo>
                      <a:pt x="0" y="2786"/>
                      <a:pt x="2787" y="0"/>
                      <a:pt x="6230" y="0"/>
                    </a:cubicBezTo>
                    <a:cubicBezTo>
                      <a:pt x="9673" y="0"/>
                      <a:pt x="12460" y="2786"/>
                      <a:pt x="12460" y="6228"/>
                    </a:cubicBezTo>
                    <a:lnTo>
                      <a:pt x="12460" y="24911"/>
                    </a:lnTo>
                    <a:cubicBezTo>
                      <a:pt x="12460" y="28353"/>
                      <a:pt x="9673" y="31139"/>
                      <a:pt x="6230" y="31139"/>
                    </a:cubicBezTo>
                    <a:close/>
                  </a:path>
                </a:pathLst>
              </a:custGeom>
              <a:grpFill/>
              <a:ln w="8415" cap="flat">
                <a:noFill/>
                <a:prstDash val="solid"/>
                <a:miter/>
              </a:ln>
            </p:spPr>
            <p:txBody>
              <a:bodyPr rtlCol="0" anchor="ctr"/>
              <a:lstStyle/>
              <a:p>
                <a:endParaRPr lang="en-US"/>
              </a:p>
            </p:txBody>
          </p:sp>
          <p:sp>
            <p:nvSpPr>
              <p:cNvPr id="1773" name="Freeform 1772">
                <a:extLst>
                  <a:ext uri="{FF2B5EF4-FFF2-40B4-BE49-F238E27FC236}">
                    <a16:creationId xmlns:a16="http://schemas.microsoft.com/office/drawing/2014/main" id="{EC799427-6F93-6017-1C2A-06712D985946}"/>
                  </a:ext>
                </a:extLst>
              </p:cNvPr>
              <p:cNvSpPr/>
              <p:nvPr/>
            </p:nvSpPr>
            <p:spPr>
              <a:xfrm>
                <a:off x="7664623" y="2552760"/>
                <a:ext cx="12451" cy="37366"/>
              </a:xfrm>
              <a:custGeom>
                <a:avLst/>
                <a:gdLst>
                  <a:gd name="connsiteX0" fmla="*/ 6230 w 12451"/>
                  <a:gd name="connsiteY0" fmla="*/ 37366 h 37366"/>
                  <a:gd name="connsiteX1" fmla="*/ 0 w 12451"/>
                  <a:gd name="connsiteY1" fmla="*/ 31139 h 37366"/>
                  <a:gd name="connsiteX2" fmla="*/ 0 w 12451"/>
                  <a:gd name="connsiteY2" fmla="*/ 6228 h 37366"/>
                  <a:gd name="connsiteX3" fmla="*/ 6230 w 12451"/>
                  <a:gd name="connsiteY3" fmla="*/ 0 h 37366"/>
                  <a:gd name="connsiteX4" fmla="*/ 12451 w 12451"/>
                  <a:gd name="connsiteY4" fmla="*/ 6228 h 37366"/>
                  <a:gd name="connsiteX5" fmla="*/ 12451 w 12451"/>
                  <a:gd name="connsiteY5" fmla="*/ 31139 h 37366"/>
                  <a:gd name="connsiteX6" fmla="*/ 6230 w 12451"/>
                  <a:gd name="connsiteY6" fmla="*/ 37366 h 37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51" h="37366">
                    <a:moveTo>
                      <a:pt x="6230" y="37366"/>
                    </a:moveTo>
                    <a:cubicBezTo>
                      <a:pt x="2795" y="37366"/>
                      <a:pt x="0" y="34572"/>
                      <a:pt x="0" y="31139"/>
                    </a:cubicBezTo>
                    <a:lnTo>
                      <a:pt x="0" y="6228"/>
                    </a:lnTo>
                    <a:cubicBezTo>
                      <a:pt x="0" y="2786"/>
                      <a:pt x="2795" y="0"/>
                      <a:pt x="6230" y="0"/>
                    </a:cubicBezTo>
                    <a:cubicBezTo>
                      <a:pt x="9665" y="0"/>
                      <a:pt x="12451" y="2786"/>
                      <a:pt x="12451" y="6228"/>
                    </a:cubicBezTo>
                    <a:lnTo>
                      <a:pt x="12451" y="31139"/>
                    </a:lnTo>
                    <a:cubicBezTo>
                      <a:pt x="12451" y="34581"/>
                      <a:pt x="9665" y="37366"/>
                      <a:pt x="6230" y="37366"/>
                    </a:cubicBezTo>
                    <a:close/>
                  </a:path>
                </a:pathLst>
              </a:custGeom>
              <a:grpFill/>
              <a:ln w="8415" cap="flat">
                <a:noFill/>
                <a:prstDash val="solid"/>
                <a:miter/>
              </a:ln>
            </p:spPr>
            <p:txBody>
              <a:bodyPr rtlCol="0" anchor="ctr"/>
              <a:lstStyle/>
              <a:p>
                <a:endParaRPr lang="en-US"/>
              </a:p>
            </p:txBody>
          </p:sp>
          <p:sp>
            <p:nvSpPr>
              <p:cNvPr id="1774" name="Freeform 1773">
                <a:extLst>
                  <a:ext uri="{FF2B5EF4-FFF2-40B4-BE49-F238E27FC236}">
                    <a16:creationId xmlns:a16="http://schemas.microsoft.com/office/drawing/2014/main" id="{0C9DEF83-2FE7-53FB-D1B3-3B846D7176F4}"/>
                  </a:ext>
                </a:extLst>
              </p:cNvPr>
              <p:cNvSpPr/>
              <p:nvPr/>
            </p:nvSpPr>
            <p:spPr>
              <a:xfrm>
                <a:off x="7689543" y="2546532"/>
                <a:ext cx="12451" cy="31138"/>
              </a:xfrm>
              <a:custGeom>
                <a:avLst/>
                <a:gdLst>
                  <a:gd name="connsiteX0" fmla="*/ 6230 w 12451"/>
                  <a:gd name="connsiteY0" fmla="*/ 31139 h 31138"/>
                  <a:gd name="connsiteX1" fmla="*/ 0 w 12451"/>
                  <a:gd name="connsiteY1" fmla="*/ 24911 h 31138"/>
                  <a:gd name="connsiteX2" fmla="*/ 0 w 12451"/>
                  <a:gd name="connsiteY2" fmla="*/ 6228 h 31138"/>
                  <a:gd name="connsiteX3" fmla="*/ 6230 w 12451"/>
                  <a:gd name="connsiteY3" fmla="*/ 0 h 31138"/>
                  <a:gd name="connsiteX4" fmla="*/ 12451 w 12451"/>
                  <a:gd name="connsiteY4" fmla="*/ 6228 h 31138"/>
                  <a:gd name="connsiteX5" fmla="*/ 12451 w 12451"/>
                  <a:gd name="connsiteY5" fmla="*/ 24911 h 31138"/>
                  <a:gd name="connsiteX6" fmla="*/ 6230 w 12451"/>
                  <a:gd name="connsiteY6" fmla="*/ 31139 h 3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51" h="31138">
                    <a:moveTo>
                      <a:pt x="6230" y="31139"/>
                    </a:moveTo>
                    <a:cubicBezTo>
                      <a:pt x="2795" y="31139"/>
                      <a:pt x="0" y="28353"/>
                      <a:pt x="0" y="24911"/>
                    </a:cubicBezTo>
                    <a:lnTo>
                      <a:pt x="0" y="6228"/>
                    </a:lnTo>
                    <a:cubicBezTo>
                      <a:pt x="0" y="2786"/>
                      <a:pt x="2795" y="0"/>
                      <a:pt x="6230" y="0"/>
                    </a:cubicBezTo>
                    <a:cubicBezTo>
                      <a:pt x="9665" y="0"/>
                      <a:pt x="12451" y="2794"/>
                      <a:pt x="12451" y="6228"/>
                    </a:cubicBezTo>
                    <a:lnTo>
                      <a:pt x="12451" y="24911"/>
                    </a:lnTo>
                    <a:cubicBezTo>
                      <a:pt x="12451" y="28353"/>
                      <a:pt x="9665" y="31139"/>
                      <a:pt x="6230" y="31139"/>
                    </a:cubicBezTo>
                    <a:close/>
                  </a:path>
                </a:pathLst>
              </a:custGeom>
              <a:grpFill/>
              <a:ln w="8415" cap="flat">
                <a:noFill/>
                <a:prstDash val="solid"/>
                <a:miter/>
              </a:ln>
            </p:spPr>
            <p:txBody>
              <a:bodyPr rtlCol="0" anchor="ctr"/>
              <a:lstStyle/>
              <a:p>
                <a:endParaRPr lang="en-US"/>
              </a:p>
            </p:txBody>
          </p:sp>
          <p:sp>
            <p:nvSpPr>
              <p:cNvPr id="1775" name="Freeform 1774">
                <a:extLst>
                  <a:ext uri="{FF2B5EF4-FFF2-40B4-BE49-F238E27FC236}">
                    <a16:creationId xmlns:a16="http://schemas.microsoft.com/office/drawing/2014/main" id="{C0810FE9-8C31-408C-D1DE-6AE427975D31}"/>
                  </a:ext>
                </a:extLst>
              </p:cNvPr>
              <p:cNvSpPr/>
              <p:nvPr/>
            </p:nvSpPr>
            <p:spPr>
              <a:xfrm>
                <a:off x="6842280" y="2864147"/>
                <a:ext cx="12451" cy="31138"/>
              </a:xfrm>
              <a:custGeom>
                <a:avLst/>
                <a:gdLst>
                  <a:gd name="connsiteX0" fmla="*/ 6222 w 12451"/>
                  <a:gd name="connsiteY0" fmla="*/ 31139 h 31138"/>
                  <a:gd name="connsiteX1" fmla="*/ 0 w 12451"/>
                  <a:gd name="connsiteY1" fmla="*/ 24911 h 31138"/>
                  <a:gd name="connsiteX2" fmla="*/ 0 w 12451"/>
                  <a:gd name="connsiteY2" fmla="*/ 6228 h 31138"/>
                  <a:gd name="connsiteX3" fmla="*/ 6222 w 12451"/>
                  <a:gd name="connsiteY3" fmla="*/ 0 h 31138"/>
                  <a:gd name="connsiteX4" fmla="*/ 12451 w 12451"/>
                  <a:gd name="connsiteY4" fmla="*/ 6228 h 31138"/>
                  <a:gd name="connsiteX5" fmla="*/ 12451 w 12451"/>
                  <a:gd name="connsiteY5" fmla="*/ 24911 h 31138"/>
                  <a:gd name="connsiteX6" fmla="*/ 6222 w 12451"/>
                  <a:gd name="connsiteY6" fmla="*/ 31139 h 3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51" h="31138">
                    <a:moveTo>
                      <a:pt x="6222" y="31139"/>
                    </a:moveTo>
                    <a:cubicBezTo>
                      <a:pt x="2778" y="31139"/>
                      <a:pt x="0" y="28353"/>
                      <a:pt x="0" y="24911"/>
                    </a:cubicBezTo>
                    <a:lnTo>
                      <a:pt x="0" y="6228"/>
                    </a:lnTo>
                    <a:cubicBezTo>
                      <a:pt x="0" y="2786"/>
                      <a:pt x="2778" y="0"/>
                      <a:pt x="6222" y="0"/>
                    </a:cubicBezTo>
                    <a:cubicBezTo>
                      <a:pt x="9665" y="0"/>
                      <a:pt x="12451" y="2786"/>
                      <a:pt x="12451" y="6228"/>
                    </a:cubicBezTo>
                    <a:lnTo>
                      <a:pt x="12451" y="24911"/>
                    </a:lnTo>
                    <a:cubicBezTo>
                      <a:pt x="12460" y="28361"/>
                      <a:pt x="9674" y="31139"/>
                      <a:pt x="6222" y="31139"/>
                    </a:cubicBezTo>
                    <a:close/>
                  </a:path>
                </a:pathLst>
              </a:custGeom>
              <a:grpFill/>
              <a:ln w="8415" cap="flat">
                <a:noFill/>
                <a:prstDash val="solid"/>
                <a:miter/>
              </a:ln>
            </p:spPr>
            <p:txBody>
              <a:bodyPr rtlCol="0" anchor="ctr"/>
              <a:lstStyle/>
              <a:p>
                <a:endParaRPr lang="en-US"/>
              </a:p>
            </p:txBody>
          </p:sp>
          <p:sp>
            <p:nvSpPr>
              <p:cNvPr id="1776" name="Freeform 1775">
                <a:extLst>
                  <a:ext uri="{FF2B5EF4-FFF2-40B4-BE49-F238E27FC236}">
                    <a16:creationId xmlns:a16="http://schemas.microsoft.com/office/drawing/2014/main" id="{E46BE3EF-A191-2FFF-7295-CF5479281A2E}"/>
                  </a:ext>
                </a:extLst>
              </p:cNvPr>
              <p:cNvSpPr/>
              <p:nvPr/>
            </p:nvSpPr>
            <p:spPr>
              <a:xfrm>
                <a:off x="6867199" y="2857919"/>
                <a:ext cx="12451" cy="31138"/>
              </a:xfrm>
              <a:custGeom>
                <a:avLst/>
                <a:gdLst>
                  <a:gd name="connsiteX0" fmla="*/ 6222 w 12451"/>
                  <a:gd name="connsiteY0" fmla="*/ 31139 h 31138"/>
                  <a:gd name="connsiteX1" fmla="*/ 0 w 12451"/>
                  <a:gd name="connsiteY1" fmla="*/ 24911 h 31138"/>
                  <a:gd name="connsiteX2" fmla="*/ 0 w 12451"/>
                  <a:gd name="connsiteY2" fmla="*/ 6228 h 31138"/>
                  <a:gd name="connsiteX3" fmla="*/ 6222 w 12451"/>
                  <a:gd name="connsiteY3" fmla="*/ 0 h 31138"/>
                  <a:gd name="connsiteX4" fmla="*/ 12451 w 12451"/>
                  <a:gd name="connsiteY4" fmla="*/ 6228 h 31138"/>
                  <a:gd name="connsiteX5" fmla="*/ 12451 w 12451"/>
                  <a:gd name="connsiteY5" fmla="*/ 24911 h 31138"/>
                  <a:gd name="connsiteX6" fmla="*/ 6222 w 12451"/>
                  <a:gd name="connsiteY6" fmla="*/ 31139 h 3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51" h="31138">
                    <a:moveTo>
                      <a:pt x="6222" y="31139"/>
                    </a:moveTo>
                    <a:cubicBezTo>
                      <a:pt x="2787" y="31139"/>
                      <a:pt x="0" y="28353"/>
                      <a:pt x="0" y="24911"/>
                    </a:cubicBezTo>
                    <a:lnTo>
                      <a:pt x="0" y="6228"/>
                    </a:lnTo>
                    <a:cubicBezTo>
                      <a:pt x="0" y="2786"/>
                      <a:pt x="2787" y="0"/>
                      <a:pt x="6222" y="0"/>
                    </a:cubicBezTo>
                    <a:cubicBezTo>
                      <a:pt x="9665" y="0"/>
                      <a:pt x="12451" y="2786"/>
                      <a:pt x="12451" y="6228"/>
                    </a:cubicBezTo>
                    <a:lnTo>
                      <a:pt x="12451" y="24911"/>
                    </a:lnTo>
                    <a:cubicBezTo>
                      <a:pt x="12460" y="28353"/>
                      <a:pt x="9673" y="31139"/>
                      <a:pt x="6222" y="31139"/>
                    </a:cubicBezTo>
                    <a:close/>
                  </a:path>
                </a:pathLst>
              </a:custGeom>
              <a:grpFill/>
              <a:ln w="8415" cap="flat">
                <a:noFill/>
                <a:prstDash val="solid"/>
                <a:miter/>
              </a:ln>
            </p:spPr>
            <p:txBody>
              <a:bodyPr rtlCol="0" anchor="ctr"/>
              <a:lstStyle/>
              <a:p>
                <a:endParaRPr lang="en-US"/>
              </a:p>
            </p:txBody>
          </p:sp>
          <p:sp>
            <p:nvSpPr>
              <p:cNvPr id="1777" name="Freeform 1776">
                <a:extLst>
                  <a:ext uri="{FF2B5EF4-FFF2-40B4-BE49-F238E27FC236}">
                    <a16:creationId xmlns:a16="http://schemas.microsoft.com/office/drawing/2014/main" id="{0DA8845F-B397-7FED-4268-7C4EF7AD16D0}"/>
                  </a:ext>
                </a:extLst>
              </p:cNvPr>
              <p:cNvSpPr/>
              <p:nvPr/>
            </p:nvSpPr>
            <p:spPr>
              <a:xfrm>
                <a:off x="6393729" y="2708454"/>
                <a:ext cx="12451" cy="31138"/>
              </a:xfrm>
              <a:custGeom>
                <a:avLst/>
                <a:gdLst>
                  <a:gd name="connsiteX0" fmla="*/ 6230 w 12451"/>
                  <a:gd name="connsiteY0" fmla="*/ 31139 h 31138"/>
                  <a:gd name="connsiteX1" fmla="*/ 0 w 12451"/>
                  <a:gd name="connsiteY1" fmla="*/ 24911 h 31138"/>
                  <a:gd name="connsiteX2" fmla="*/ 0 w 12451"/>
                  <a:gd name="connsiteY2" fmla="*/ 6228 h 31138"/>
                  <a:gd name="connsiteX3" fmla="*/ 6230 w 12451"/>
                  <a:gd name="connsiteY3" fmla="*/ 0 h 31138"/>
                  <a:gd name="connsiteX4" fmla="*/ 12451 w 12451"/>
                  <a:gd name="connsiteY4" fmla="*/ 6228 h 31138"/>
                  <a:gd name="connsiteX5" fmla="*/ 12451 w 12451"/>
                  <a:gd name="connsiteY5" fmla="*/ 24911 h 31138"/>
                  <a:gd name="connsiteX6" fmla="*/ 6230 w 12451"/>
                  <a:gd name="connsiteY6" fmla="*/ 31139 h 3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51" h="31138">
                    <a:moveTo>
                      <a:pt x="6230" y="31139"/>
                    </a:moveTo>
                    <a:cubicBezTo>
                      <a:pt x="2787" y="31139"/>
                      <a:pt x="0" y="28353"/>
                      <a:pt x="0" y="24911"/>
                    </a:cubicBezTo>
                    <a:lnTo>
                      <a:pt x="0" y="6228"/>
                    </a:lnTo>
                    <a:cubicBezTo>
                      <a:pt x="0" y="2786"/>
                      <a:pt x="2787" y="0"/>
                      <a:pt x="6230" y="0"/>
                    </a:cubicBezTo>
                    <a:cubicBezTo>
                      <a:pt x="9665" y="0"/>
                      <a:pt x="12451" y="2786"/>
                      <a:pt x="12451" y="6228"/>
                    </a:cubicBezTo>
                    <a:lnTo>
                      <a:pt x="12451" y="24911"/>
                    </a:lnTo>
                    <a:cubicBezTo>
                      <a:pt x="12451" y="28361"/>
                      <a:pt x="9665" y="31139"/>
                      <a:pt x="6230" y="31139"/>
                    </a:cubicBezTo>
                    <a:close/>
                  </a:path>
                </a:pathLst>
              </a:custGeom>
              <a:grpFill/>
              <a:ln w="8415" cap="flat">
                <a:noFill/>
                <a:prstDash val="solid"/>
                <a:miter/>
              </a:ln>
            </p:spPr>
            <p:txBody>
              <a:bodyPr rtlCol="0" anchor="ctr"/>
              <a:lstStyle/>
              <a:p>
                <a:endParaRPr lang="en-US"/>
              </a:p>
            </p:txBody>
          </p:sp>
          <p:sp>
            <p:nvSpPr>
              <p:cNvPr id="1778" name="Freeform 1777">
                <a:extLst>
                  <a:ext uri="{FF2B5EF4-FFF2-40B4-BE49-F238E27FC236}">
                    <a16:creationId xmlns:a16="http://schemas.microsoft.com/office/drawing/2014/main" id="{BF4BEF59-649F-4979-6C0F-E6528789409C}"/>
                  </a:ext>
                </a:extLst>
              </p:cNvPr>
              <p:cNvSpPr/>
              <p:nvPr/>
            </p:nvSpPr>
            <p:spPr>
              <a:xfrm>
                <a:off x="6418648" y="2702226"/>
                <a:ext cx="12451" cy="31138"/>
              </a:xfrm>
              <a:custGeom>
                <a:avLst/>
                <a:gdLst>
                  <a:gd name="connsiteX0" fmla="*/ 6230 w 12451"/>
                  <a:gd name="connsiteY0" fmla="*/ 31139 h 31138"/>
                  <a:gd name="connsiteX1" fmla="*/ 0 w 12451"/>
                  <a:gd name="connsiteY1" fmla="*/ 24911 h 31138"/>
                  <a:gd name="connsiteX2" fmla="*/ 0 w 12451"/>
                  <a:gd name="connsiteY2" fmla="*/ 6228 h 31138"/>
                  <a:gd name="connsiteX3" fmla="*/ 6230 w 12451"/>
                  <a:gd name="connsiteY3" fmla="*/ 0 h 31138"/>
                  <a:gd name="connsiteX4" fmla="*/ 12451 w 12451"/>
                  <a:gd name="connsiteY4" fmla="*/ 6228 h 31138"/>
                  <a:gd name="connsiteX5" fmla="*/ 12451 w 12451"/>
                  <a:gd name="connsiteY5" fmla="*/ 24911 h 31138"/>
                  <a:gd name="connsiteX6" fmla="*/ 6230 w 12451"/>
                  <a:gd name="connsiteY6" fmla="*/ 31139 h 3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51" h="31138">
                    <a:moveTo>
                      <a:pt x="6230" y="31139"/>
                    </a:moveTo>
                    <a:cubicBezTo>
                      <a:pt x="2787" y="31139"/>
                      <a:pt x="0" y="28353"/>
                      <a:pt x="0" y="24911"/>
                    </a:cubicBezTo>
                    <a:lnTo>
                      <a:pt x="0" y="6228"/>
                    </a:lnTo>
                    <a:cubicBezTo>
                      <a:pt x="0" y="2786"/>
                      <a:pt x="2787" y="0"/>
                      <a:pt x="6230" y="0"/>
                    </a:cubicBezTo>
                    <a:cubicBezTo>
                      <a:pt x="9665" y="0"/>
                      <a:pt x="12451" y="2786"/>
                      <a:pt x="12451" y="6228"/>
                    </a:cubicBezTo>
                    <a:lnTo>
                      <a:pt x="12451" y="24911"/>
                    </a:lnTo>
                    <a:cubicBezTo>
                      <a:pt x="12451" y="28353"/>
                      <a:pt x="9665" y="31139"/>
                      <a:pt x="6230" y="31139"/>
                    </a:cubicBezTo>
                    <a:close/>
                  </a:path>
                </a:pathLst>
              </a:custGeom>
              <a:grpFill/>
              <a:ln w="8415" cap="flat">
                <a:noFill/>
                <a:prstDash val="solid"/>
                <a:miter/>
              </a:ln>
            </p:spPr>
            <p:txBody>
              <a:bodyPr rtlCol="0" anchor="ctr"/>
              <a:lstStyle/>
              <a:p>
                <a:endParaRPr lang="en-US"/>
              </a:p>
            </p:txBody>
          </p:sp>
          <p:sp>
            <p:nvSpPr>
              <p:cNvPr id="1779" name="Freeform 1778">
                <a:extLst>
                  <a:ext uri="{FF2B5EF4-FFF2-40B4-BE49-F238E27FC236}">
                    <a16:creationId xmlns:a16="http://schemas.microsoft.com/office/drawing/2014/main" id="{BEB8EAA2-46E9-7210-B2DC-4F23794F8D55}"/>
                  </a:ext>
                </a:extLst>
              </p:cNvPr>
              <p:cNvSpPr/>
              <p:nvPr/>
            </p:nvSpPr>
            <p:spPr>
              <a:xfrm>
                <a:off x="6269132" y="3131941"/>
                <a:ext cx="12451" cy="31138"/>
              </a:xfrm>
              <a:custGeom>
                <a:avLst/>
                <a:gdLst>
                  <a:gd name="connsiteX0" fmla="*/ 6221 w 12451"/>
                  <a:gd name="connsiteY0" fmla="*/ 31139 h 31138"/>
                  <a:gd name="connsiteX1" fmla="*/ 0 w 12451"/>
                  <a:gd name="connsiteY1" fmla="*/ 24911 h 31138"/>
                  <a:gd name="connsiteX2" fmla="*/ 0 w 12451"/>
                  <a:gd name="connsiteY2" fmla="*/ 6228 h 31138"/>
                  <a:gd name="connsiteX3" fmla="*/ 6221 w 12451"/>
                  <a:gd name="connsiteY3" fmla="*/ 0 h 31138"/>
                  <a:gd name="connsiteX4" fmla="*/ 12451 w 12451"/>
                  <a:gd name="connsiteY4" fmla="*/ 6228 h 31138"/>
                  <a:gd name="connsiteX5" fmla="*/ 12451 w 12451"/>
                  <a:gd name="connsiteY5" fmla="*/ 24911 h 31138"/>
                  <a:gd name="connsiteX6" fmla="*/ 6221 w 12451"/>
                  <a:gd name="connsiteY6" fmla="*/ 31139 h 3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51" h="31138">
                    <a:moveTo>
                      <a:pt x="6221" y="31139"/>
                    </a:moveTo>
                    <a:cubicBezTo>
                      <a:pt x="2787" y="31139"/>
                      <a:pt x="0" y="28353"/>
                      <a:pt x="0" y="24911"/>
                    </a:cubicBezTo>
                    <a:lnTo>
                      <a:pt x="0" y="6228"/>
                    </a:lnTo>
                    <a:cubicBezTo>
                      <a:pt x="0" y="2786"/>
                      <a:pt x="2787" y="0"/>
                      <a:pt x="6221" y="0"/>
                    </a:cubicBezTo>
                    <a:cubicBezTo>
                      <a:pt x="9664" y="0"/>
                      <a:pt x="12451" y="2786"/>
                      <a:pt x="12451" y="6228"/>
                    </a:cubicBezTo>
                    <a:lnTo>
                      <a:pt x="12451" y="24911"/>
                    </a:lnTo>
                    <a:cubicBezTo>
                      <a:pt x="12460" y="28353"/>
                      <a:pt x="9673" y="31139"/>
                      <a:pt x="6221" y="31139"/>
                    </a:cubicBezTo>
                    <a:close/>
                  </a:path>
                </a:pathLst>
              </a:custGeom>
              <a:grpFill/>
              <a:ln w="8415" cap="flat">
                <a:noFill/>
                <a:prstDash val="solid"/>
                <a:miter/>
              </a:ln>
            </p:spPr>
            <p:txBody>
              <a:bodyPr rtlCol="0" anchor="ctr"/>
              <a:lstStyle/>
              <a:p>
                <a:endParaRPr lang="en-US"/>
              </a:p>
            </p:txBody>
          </p:sp>
          <p:sp>
            <p:nvSpPr>
              <p:cNvPr id="1780" name="Freeform 1779">
                <a:extLst>
                  <a:ext uri="{FF2B5EF4-FFF2-40B4-BE49-F238E27FC236}">
                    <a16:creationId xmlns:a16="http://schemas.microsoft.com/office/drawing/2014/main" id="{4438646E-BFAE-61B6-D9C9-E02972D2150C}"/>
                  </a:ext>
                </a:extLst>
              </p:cNvPr>
              <p:cNvSpPr/>
              <p:nvPr/>
            </p:nvSpPr>
            <p:spPr>
              <a:xfrm>
                <a:off x="6294051" y="3125713"/>
                <a:ext cx="12451" cy="31138"/>
              </a:xfrm>
              <a:custGeom>
                <a:avLst/>
                <a:gdLst>
                  <a:gd name="connsiteX0" fmla="*/ 6222 w 12451"/>
                  <a:gd name="connsiteY0" fmla="*/ 31139 h 31138"/>
                  <a:gd name="connsiteX1" fmla="*/ 0 w 12451"/>
                  <a:gd name="connsiteY1" fmla="*/ 24911 h 31138"/>
                  <a:gd name="connsiteX2" fmla="*/ 0 w 12451"/>
                  <a:gd name="connsiteY2" fmla="*/ 6228 h 31138"/>
                  <a:gd name="connsiteX3" fmla="*/ 6222 w 12451"/>
                  <a:gd name="connsiteY3" fmla="*/ 0 h 31138"/>
                  <a:gd name="connsiteX4" fmla="*/ 12451 w 12451"/>
                  <a:gd name="connsiteY4" fmla="*/ 6228 h 31138"/>
                  <a:gd name="connsiteX5" fmla="*/ 12451 w 12451"/>
                  <a:gd name="connsiteY5" fmla="*/ 24911 h 31138"/>
                  <a:gd name="connsiteX6" fmla="*/ 6222 w 12451"/>
                  <a:gd name="connsiteY6" fmla="*/ 31139 h 3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51" h="31138">
                    <a:moveTo>
                      <a:pt x="6222" y="31139"/>
                    </a:moveTo>
                    <a:cubicBezTo>
                      <a:pt x="2787" y="31139"/>
                      <a:pt x="0" y="28353"/>
                      <a:pt x="0" y="24911"/>
                    </a:cubicBezTo>
                    <a:lnTo>
                      <a:pt x="0" y="6228"/>
                    </a:lnTo>
                    <a:cubicBezTo>
                      <a:pt x="0" y="2786"/>
                      <a:pt x="2787" y="0"/>
                      <a:pt x="6222" y="0"/>
                    </a:cubicBezTo>
                    <a:cubicBezTo>
                      <a:pt x="9665" y="0"/>
                      <a:pt x="12451" y="2786"/>
                      <a:pt x="12451" y="6228"/>
                    </a:cubicBezTo>
                    <a:lnTo>
                      <a:pt x="12451" y="24911"/>
                    </a:lnTo>
                    <a:cubicBezTo>
                      <a:pt x="12460" y="28353"/>
                      <a:pt x="9665" y="31139"/>
                      <a:pt x="6222" y="31139"/>
                    </a:cubicBezTo>
                    <a:close/>
                  </a:path>
                </a:pathLst>
              </a:custGeom>
              <a:grpFill/>
              <a:ln w="8415" cap="flat">
                <a:noFill/>
                <a:prstDash val="solid"/>
                <a:miter/>
              </a:ln>
            </p:spPr>
            <p:txBody>
              <a:bodyPr rtlCol="0" anchor="ctr"/>
              <a:lstStyle/>
              <a:p>
                <a:endParaRPr lang="en-US"/>
              </a:p>
            </p:txBody>
          </p:sp>
          <p:sp>
            <p:nvSpPr>
              <p:cNvPr id="1781" name="Freeform 1780">
                <a:extLst>
                  <a:ext uri="{FF2B5EF4-FFF2-40B4-BE49-F238E27FC236}">
                    <a16:creationId xmlns:a16="http://schemas.microsoft.com/office/drawing/2014/main" id="{D06E4795-391F-1CDF-AE95-BE273FA2A515}"/>
                  </a:ext>
                </a:extLst>
              </p:cNvPr>
              <p:cNvSpPr/>
              <p:nvPr/>
            </p:nvSpPr>
            <p:spPr>
              <a:xfrm>
                <a:off x="6063545" y="2758275"/>
                <a:ext cx="12451" cy="31138"/>
              </a:xfrm>
              <a:custGeom>
                <a:avLst/>
                <a:gdLst>
                  <a:gd name="connsiteX0" fmla="*/ 6222 w 12451"/>
                  <a:gd name="connsiteY0" fmla="*/ 31139 h 31138"/>
                  <a:gd name="connsiteX1" fmla="*/ 0 w 12451"/>
                  <a:gd name="connsiteY1" fmla="*/ 24911 h 31138"/>
                  <a:gd name="connsiteX2" fmla="*/ 0 w 12451"/>
                  <a:gd name="connsiteY2" fmla="*/ 6228 h 31138"/>
                  <a:gd name="connsiteX3" fmla="*/ 6222 w 12451"/>
                  <a:gd name="connsiteY3" fmla="*/ 0 h 31138"/>
                  <a:gd name="connsiteX4" fmla="*/ 12451 w 12451"/>
                  <a:gd name="connsiteY4" fmla="*/ 6228 h 31138"/>
                  <a:gd name="connsiteX5" fmla="*/ 12451 w 12451"/>
                  <a:gd name="connsiteY5" fmla="*/ 24911 h 31138"/>
                  <a:gd name="connsiteX6" fmla="*/ 6222 w 12451"/>
                  <a:gd name="connsiteY6" fmla="*/ 31139 h 3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51" h="31138">
                    <a:moveTo>
                      <a:pt x="6222" y="31139"/>
                    </a:moveTo>
                    <a:cubicBezTo>
                      <a:pt x="2778" y="31139"/>
                      <a:pt x="0" y="28353"/>
                      <a:pt x="0" y="24911"/>
                    </a:cubicBezTo>
                    <a:lnTo>
                      <a:pt x="0" y="6228"/>
                    </a:lnTo>
                    <a:cubicBezTo>
                      <a:pt x="0" y="2786"/>
                      <a:pt x="2778" y="0"/>
                      <a:pt x="6222" y="0"/>
                    </a:cubicBezTo>
                    <a:cubicBezTo>
                      <a:pt x="9665" y="0"/>
                      <a:pt x="12451" y="2786"/>
                      <a:pt x="12451" y="6228"/>
                    </a:cubicBezTo>
                    <a:lnTo>
                      <a:pt x="12451" y="24911"/>
                    </a:lnTo>
                    <a:cubicBezTo>
                      <a:pt x="12460" y="28353"/>
                      <a:pt x="9674" y="31139"/>
                      <a:pt x="6222" y="31139"/>
                    </a:cubicBezTo>
                    <a:close/>
                  </a:path>
                </a:pathLst>
              </a:custGeom>
              <a:grpFill/>
              <a:ln w="8415" cap="flat">
                <a:noFill/>
                <a:prstDash val="solid"/>
                <a:miter/>
              </a:ln>
            </p:spPr>
            <p:txBody>
              <a:bodyPr rtlCol="0" anchor="ctr"/>
              <a:lstStyle/>
              <a:p>
                <a:endParaRPr lang="en-US"/>
              </a:p>
            </p:txBody>
          </p:sp>
          <p:sp>
            <p:nvSpPr>
              <p:cNvPr id="1782" name="Freeform 1781">
                <a:extLst>
                  <a:ext uri="{FF2B5EF4-FFF2-40B4-BE49-F238E27FC236}">
                    <a16:creationId xmlns:a16="http://schemas.microsoft.com/office/drawing/2014/main" id="{D5FE916E-83EA-5B7C-96E0-CA1B0BBAFBDE}"/>
                  </a:ext>
                </a:extLst>
              </p:cNvPr>
              <p:cNvSpPr/>
              <p:nvPr/>
            </p:nvSpPr>
            <p:spPr>
              <a:xfrm>
                <a:off x="6088465" y="2752048"/>
                <a:ext cx="12451" cy="31138"/>
              </a:xfrm>
              <a:custGeom>
                <a:avLst/>
                <a:gdLst>
                  <a:gd name="connsiteX0" fmla="*/ 6222 w 12451"/>
                  <a:gd name="connsiteY0" fmla="*/ 31139 h 31138"/>
                  <a:gd name="connsiteX1" fmla="*/ 0 w 12451"/>
                  <a:gd name="connsiteY1" fmla="*/ 24911 h 31138"/>
                  <a:gd name="connsiteX2" fmla="*/ 0 w 12451"/>
                  <a:gd name="connsiteY2" fmla="*/ 6228 h 31138"/>
                  <a:gd name="connsiteX3" fmla="*/ 6222 w 12451"/>
                  <a:gd name="connsiteY3" fmla="*/ 0 h 31138"/>
                  <a:gd name="connsiteX4" fmla="*/ 12451 w 12451"/>
                  <a:gd name="connsiteY4" fmla="*/ 6228 h 31138"/>
                  <a:gd name="connsiteX5" fmla="*/ 12451 w 12451"/>
                  <a:gd name="connsiteY5" fmla="*/ 24911 h 31138"/>
                  <a:gd name="connsiteX6" fmla="*/ 6222 w 12451"/>
                  <a:gd name="connsiteY6" fmla="*/ 31139 h 3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51" h="31138">
                    <a:moveTo>
                      <a:pt x="6222" y="31139"/>
                    </a:moveTo>
                    <a:cubicBezTo>
                      <a:pt x="2787" y="31139"/>
                      <a:pt x="0" y="28353"/>
                      <a:pt x="0" y="24911"/>
                    </a:cubicBezTo>
                    <a:lnTo>
                      <a:pt x="0" y="6228"/>
                    </a:lnTo>
                    <a:cubicBezTo>
                      <a:pt x="0" y="2786"/>
                      <a:pt x="2787" y="0"/>
                      <a:pt x="6222" y="0"/>
                    </a:cubicBezTo>
                    <a:cubicBezTo>
                      <a:pt x="9665" y="0"/>
                      <a:pt x="12451" y="2786"/>
                      <a:pt x="12451" y="6228"/>
                    </a:cubicBezTo>
                    <a:lnTo>
                      <a:pt x="12451" y="24911"/>
                    </a:lnTo>
                    <a:cubicBezTo>
                      <a:pt x="12460" y="28353"/>
                      <a:pt x="9673" y="31139"/>
                      <a:pt x="6222" y="31139"/>
                    </a:cubicBezTo>
                    <a:close/>
                  </a:path>
                </a:pathLst>
              </a:custGeom>
              <a:grpFill/>
              <a:ln w="8415" cap="flat">
                <a:noFill/>
                <a:prstDash val="solid"/>
                <a:miter/>
              </a:ln>
            </p:spPr>
            <p:txBody>
              <a:bodyPr rtlCol="0" anchor="ctr"/>
              <a:lstStyle/>
              <a:p>
                <a:endParaRPr lang="en-US"/>
              </a:p>
            </p:txBody>
          </p:sp>
          <p:sp>
            <p:nvSpPr>
              <p:cNvPr id="1783" name="Freeform 1782">
                <a:extLst>
                  <a:ext uri="{FF2B5EF4-FFF2-40B4-BE49-F238E27FC236}">
                    <a16:creationId xmlns:a16="http://schemas.microsoft.com/office/drawing/2014/main" id="{433703A0-025C-25E2-B6E0-3AA7C2F33784}"/>
                  </a:ext>
                </a:extLst>
              </p:cNvPr>
              <p:cNvSpPr/>
              <p:nvPr/>
            </p:nvSpPr>
            <p:spPr>
              <a:xfrm>
                <a:off x="6973099" y="2889058"/>
                <a:ext cx="12460" cy="37366"/>
              </a:xfrm>
              <a:custGeom>
                <a:avLst/>
                <a:gdLst>
                  <a:gd name="connsiteX0" fmla="*/ 6230 w 12460"/>
                  <a:gd name="connsiteY0" fmla="*/ 37367 h 37366"/>
                  <a:gd name="connsiteX1" fmla="*/ 0 w 12460"/>
                  <a:gd name="connsiteY1" fmla="*/ 31139 h 37366"/>
                  <a:gd name="connsiteX2" fmla="*/ 0 w 12460"/>
                  <a:gd name="connsiteY2" fmla="*/ 6228 h 37366"/>
                  <a:gd name="connsiteX3" fmla="*/ 6230 w 12460"/>
                  <a:gd name="connsiteY3" fmla="*/ 0 h 37366"/>
                  <a:gd name="connsiteX4" fmla="*/ 12460 w 12460"/>
                  <a:gd name="connsiteY4" fmla="*/ 6228 h 37366"/>
                  <a:gd name="connsiteX5" fmla="*/ 12460 w 12460"/>
                  <a:gd name="connsiteY5" fmla="*/ 31139 h 37366"/>
                  <a:gd name="connsiteX6" fmla="*/ 6230 w 12460"/>
                  <a:gd name="connsiteY6" fmla="*/ 37367 h 37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60" h="37366">
                    <a:moveTo>
                      <a:pt x="6230" y="37367"/>
                    </a:moveTo>
                    <a:cubicBezTo>
                      <a:pt x="2787" y="37367"/>
                      <a:pt x="0" y="34581"/>
                      <a:pt x="0" y="31139"/>
                    </a:cubicBezTo>
                    <a:lnTo>
                      <a:pt x="0" y="6228"/>
                    </a:lnTo>
                    <a:cubicBezTo>
                      <a:pt x="0" y="2786"/>
                      <a:pt x="2787" y="0"/>
                      <a:pt x="6230" y="0"/>
                    </a:cubicBezTo>
                    <a:cubicBezTo>
                      <a:pt x="9674" y="0"/>
                      <a:pt x="12460" y="2786"/>
                      <a:pt x="12460" y="6228"/>
                    </a:cubicBezTo>
                    <a:lnTo>
                      <a:pt x="12460" y="31139"/>
                    </a:lnTo>
                    <a:cubicBezTo>
                      <a:pt x="12468" y="34581"/>
                      <a:pt x="9682" y="37367"/>
                      <a:pt x="6230" y="37367"/>
                    </a:cubicBezTo>
                    <a:close/>
                  </a:path>
                </a:pathLst>
              </a:custGeom>
              <a:grpFill/>
              <a:ln w="8415" cap="flat">
                <a:noFill/>
                <a:prstDash val="solid"/>
                <a:miter/>
              </a:ln>
            </p:spPr>
            <p:txBody>
              <a:bodyPr rtlCol="0" anchor="ctr"/>
              <a:lstStyle/>
              <a:p>
                <a:endParaRPr lang="en-US"/>
              </a:p>
            </p:txBody>
          </p:sp>
          <p:sp>
            <p:nvSpPr>
              <p:cNvPr id="1784" name="Freeform 1783">
                <a:extLst>
                  <a:ext uri="{FF2B5EF4-FFF2-40B4-BE49-F238E27FC236}">
                    <a16:creationId xmlns:a16="http://schemas.microsoft.com/office/drawing/2014/main" id="{2211422A-D1F0-8305-B458-1FAC879CA2C5}"/>
                  </a:ext>
                </a:extLst>
              </p:cNvPr>
              <p:cNvSpPr/>
              <p:nvPr/>
            </p:nvSpPr>
            <p:spPr>
              <a:xfrm>
                <a:off x="6998027" y="2882831"/>
                <a:ext cx="12451" cy="31138"/>
              </a:xfrm>
              <a:custGeom>
                <a:avLst/>
                <a:gdLst>
                  <a:gd name="connsiteX0" fmla="*/ 6222 w 12451"/>
                  <a:gd name="connsiteY0" fmla="*/ 31139 h 31138"/>
                  <a:gd name="connsiteX1" fmla="*/ 0 w 12451"/>
                  <a:gd name="connsiteY1" fmla="*/ 24911 h 31138"/>
                  <a:gd name="connsiteX2" fmla="*/ 0 w 12451"/>
                  <a:gd name="connsiteY2" fmla="*/ 6228 h 31138"/>
                  <a:gd name="connsiteX3" fmla="*/ 6222 w 12451"/>
                  <a:gd name="connsiteY3" fmla="*/ 0 h 31138"/>
                  <a:gd name="connsiteX4" fmla="*/ 12451 w 12451"/>
                  <a:gd name="connsiteY4" fmla="*/ 6228 h 31138"/>
                  <a:gd name="connsiteX5" fmla="*/ 12451 w 12451"/>
                  <a:gd name="connsiteY5" fmla="*/ 24911 h 31138"/>
                  <a:gd name="connsiteX6" fmla="*/ 6222 w 12451"/>
                  <a:gd name="connsiteY6" fmla="*/ 31139 h 3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51" h="31138">
                    <a:moveTo>
                      <a:pt x="6222" y="31139"/>
                    </a:moveTo>
                    <a:cubicBezTo>
                      <a:pt x="2778" y="31139"/>
                      <a:pt x="0" y="28353"/>
                      <a:pt x="0" y="24911"/>
                    </a:cubicBezTo>
                    <a:lnTo>
                      <a:pt x="0" y="6228"/>
                    </a:lnTo>
                    <a:cubicBezTo>
                      <a:pt x="0" y="2786"/>
                      <a:pt x="2778" y="0"/>
                      <a:pt x="6222" y="0"/>
                    </a:cubicBezTo>
                    <a:cubicBezTo>
                      <a:pt x="9665" y="0"/>
                      <a:pt x="12451" y="2786"/>
                      <a:pt x="12451" y="6228"/>
                    </a:cubicBezTo>
                    <a:lnTo>
                      <a:pt x="12451" y="24911"/>
                    </a:lnTo>
                    <a:cubicBezTo>
                      <a:pt x="12460" y="28353"/>
                      <a:pt x="9674" y="31139"/>
                      <a:pt x="6222" y="31139"/>
                    </a:cubicBezTo>
                    <a:close/>
                  </a:path>
                </a:pathLst>
              </a:custGeom>
              <a:grpFill/>
              <a:ln w="8415" cap="flat">
                <a:noFill/>
                <a:prstDash val="solid"/>
                <a:miter/>
              </a:ln>
            </p:spPr>
            <p:txBody>
              <a:bodyPr rtlCol="0" anchor="ctr"/>
              <a:lstStyle/>
              <a:p>
                <a:endParaRPr lang="en-US"/>
              </a:p>
            </p:txBody>
          </p:sp>
        </p:grpSp>
        <p:grpSp>
          <p:nvGrpSpPr>
            <p:cNvPr id="978" name="Group 977">
              <a:extLst>
                <a:ext uri="{FF2B5EF4-FFF2-40B4-BE49-F238E27FC236}">
                  <a16:creationId xmlns:a16="http://schemas.microsoft.com/office/drawing/2014/main" id="{4B9A23EF-7AB7-8330-7AF4-7C8C32E8FABF}"/>
                </a:ext>
              </a:extLst>
            </p:cNvPr>
            <p:cNvGrpSpPr/>
            <p:nvPr/>
          </p:nvGrpSpPr>
          <p:grpSpPr>
            <a:xfrm>
              <a:off x="4453423" y="2363859"/>
              <a:ext cx="341935" cy="312653"/>
              <a:chOff x="4453423" y="2363859"/>
              <a:chExt cx="341935" cy="312653"/>
            </a:xfrm>
          </p:grpSpPr>
          <p:sp>
            <p:nvSpPr>
              <p:cNvPr id="1695" name="Freeform 1694">
                <a:extLst>
                  <a:ext uri="{FF2B5EF4-FFF2-40B4-BE49-F238E27FC236}">
                    <a16:creationId xmlns:a16="http://schemas.microsoft.com/office/drawing/2014/main" id="{99B347BE-DA3E-89C5-CF3D-B1B7C32FFEB8}"/>
                  </a:ext>
                </a:extLst>
              </p:cNvPr>
              <p:cNvSpPr/>
              <p:nvPr/>
            </p:nvSpPr>
            <p:spPr>
              <a:xfrm>
                <a:off x="4453423" y="2458003"/>
                <a:ext cx="150349" cy="152709"/>
              </a:xfrm>
              <a:custGeom>
                <a:avLst/>
                <a:gdLst>
                  <a:gd name="connsiteX0" fmla="*/ 146724 w 155462"/>
                  <a:gd name="connsiteY0" fmla="*/ 9165 h 157903"/>
                  <a:gd name="connsiteX1" fmla="*/ 150647 w 155462"/>
                  <a:gd name="connsiteY1" fmla="*/ 13028 h 157903"/>
                  <a:gd name="connsiteX2" fmla="*/ 126047 w 155462"/>
                  <a:gd name="connsiteY2" fmla="*/ 81508 h 157903"/>
                  <a:gd name="connsiteX3" fmla="*/ 130198 w 155462"/>
                  <a:gd name="connsiteY3" fmla="*/ 116712 h 157903"/>
                  <a:gd name="connsiteX4" fmla="*/ 90343 w 155462"/>
                  <a:gd name="connsiteY4" fmla="*/ 132938 h 157903"/>
                  <a:gd name="connsiteX5" fmla="*/ 667 w 155462"/>
                  <a:gd name="connsiteY5" fmla="*/ 126685 h 157903"/>
                  <a:gd name="connsiteX6" fmla="*/ 45960 w 155462"/>
                  <a:gd name="connsiteY6" fmla="*/ 32149 h 157903"/>
                  <a:gd name="connsiteX7" fmla="*/ 146724 w 155462"/>
                  <a:gd name="connsiteY7" fmla="*/ 9165 h 157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462" h="157903">
                    <a:moveTo>
                      <a:pt x="146724" y="9165"/>
                    </a:moveTo>
                    <a:cubicBezTo>
                      <a:pt x="148206" y="10285"/>
                      <a:pt x="149527" y="11555"/>
                      <a:pt x="150647" y="13028"/>
                    </a:cubicBezTo>
                    <a:cubicBezTo>
                      <a:pt x="168713" y="36584"/>
                      <a:pt x="130450" y="60065"/>
                      <a:pt x="126047" y="81508"/>
                    </a:cubicBezTo>
                    <a:cubicBezTo>
                      <a:pt x="123589" y="93518"/>
                      <a:pt x="134357" y="104627"/>
                      <a:pt x="130198" y="116712"/>
                    </a:cubicBezTo>
                    <a:cubicBezTo>
                      <a:pt x="123210" y="136918"/>
                      <a:pt x="106675" y="127484"/>
                      <a:pt x="90343" y="132938"/>
                    </a:cubicBezTo>
                    <a:cubicBezTo>
                      <a:pt x="58613" y="143550"/>
                      <a:pt x="9531" y="186757"/>
                      <a:pt x="667" y="126685"/>
                    </a:cubicBezTo>
                    <a:cubicBezTo>
                      <a:pt x="-3972" y="95243"/>
                      <a:pt x="16073" y="47121"/>
                      <a:pt x="45960" y="32149"/>
                    </a:cubicBezTo>
                    <a:cubicBezTo>
                      <a:pt x="72875" y="18667"/>
                      <a:pt x="112384" y="-16570"/>
                      <a:pt x="146724" y="9165"/>
                    </a:cubicBezTo>
                    <a:close/>
                  </a:path>
                </a:pathLst>
              </a:custGeom>
              <a:solidFill>
                <a:srgbClr val="A7C233"/>
              </a:solidFill>
              <a:ln w="8415" cap="flat">
                <a:noFill/>
                <a:prstDash val="solid"/>
                <a:miter/>
              </a:ln>
            </p:spPr>
            <p:txBody>
              <a:bodyPr rtlCol="0" anchor="ctr"/>
              <a:lstStyle/>
              <a:p>
                <a:endParaRPr lang="en-US"/>
              </a:p>
            </p:txBody>
          </p:sp>
          <p:sp>
            <p:nvSpPr>
              <p:cNvPr id="1696" name="Freeform 1695">
                <a:extLst>
                  <a:ext uri="{FF2B5EF4-FFF2-40B4-BE49-F238E27FC236}">
                    <a16:creationId xmlns:a16="http://schemas.microsoft.com/office/drawing/2014/main" id="{4F2FAB75-B6DB-1FEA-8559-915A2322B7B4}"/>
                  </a:ext>
                </a:extLst>
              </p:cNvPr>
              <p:cNvSpPr/>
              <p:nvPr/>
            </p:nvSpPr>
            <p:spPr>
              <a:xfrm>
                <a:off x="4599661" y="2363859"/>
                <a:ext cx="195697" cy="312653"/>
              </a:xfrm>
              <a:custGeom>
                <a:avLst/>
                <a:gdLst>
                  <a:gd name="connsiteX0" fmla="*/ 68386 w 202353"/>
                  <a:gd name="connsiteY0" fmla="*/ 5656 h 323286"/>
                  <a:gd name="connsiteX1" fmla="*/ 51170 w 202353"/>
                  <a:gd name="connsiteY1" fmla="*/ 8 h 323286"/>
                  <a:gd name="connsiteX2" fmla="*/ 8991 w 202353"/>
                  <a:gd name="connsiteY2" fmla="*/ 52381 h 323286"/>
                  <a:gd name="connsiteX3" fmla="*/ 29272 w 202353"/>
                  <a:gd name="connsiteY3" fmla="*/ 109213 h 323286"/>
                  <a:gd name="connsiteX4" fmla="*/ 75331 w 202353"/>
                  <a:gd name="connsiteY4" fmla="*/ 137322 h 323286"/>
                  <a:gd name="connsiteX5" fmla="*/ 51548 w 202353"/>
                  <a:gd name="connsiteY5" fmla="*/ 170775 h 323286"/>
                  <a:gd name="connsiteX6" fmla="*/ 15398 w 202353"/>
                  <a:gd name="connsiteY6" fmla="*/ 212282 h 323286"/>
                  <a:gd name="connsiteX7" fmla="*/ 24583 w 202353"/>
                  <a:gd name="connsiteY7" fmla="*/ 237681 h 323286"/>
                  <a:gd name="connsiteX8" fmla="*/ 57021 w 202353"/>
                  <a:gd name="connsiteY8" fmla="*/ 253646 h 323286"/>
                  <a:gd name="connsiteX9" fmla="*/ 4252 w 202353"/>
                  <a:gd name="connsiteY9" fmla="*/ 308072 h 323286"/>
                  <a:gd name="connsiteX10" fmla="*/ 53131 w 202353"/>
                  <a:gd name="connsiteY10" fmla="*/ 320014 h 323286"/>
                  <a:gd name="connsiteX11" fmla="*/ 173603 w 202353"/>
                  <a:gd name="connsiteY11" fmla="*/ 178291 h 323286"/>
                  <a:gd name="connsiteX12" fmla="*/ 142109 w 202353"/>
                  <a:gd name="connsiteY12" fmla="*/ 122914 h 323286"/>
                  <a:gd name="connsiteX13" fmla="*/ 108156 w 202353"/>
                  <a:gd name="connsiteY13" fmla="*/ 88847 h 323286"/>
                  <a:gd name="connsiteX14" fmla="*/ 101135 w 202353"/>
                  <a:gd name="connsiteY14" fmla="*/ 35768 h 323286"/>
                  <a:gd name="connsiteX15" fmla="*/ 68386 w 202353"/>
                  <a:gd name="connsiteY15" fmla="*/ 5656 h 32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2353" h="323286">
                    <a:moveTo>
                      <a:pt x="68386" y="5656"/>
                    </a:moveTo>
                    <a:cubicBezTo>
                      <a:pt x="61163" y="2331"/>
                      <a:pt x="54747" y="101"/>
                      <a:pt x="51170" y="8"/>
                    </a:cubicBezTo>
                    <a:cubicBezTo>
                      <a:pt x="27698" y="-597"/>
                      <a:pt x="10709" y="31408"/>
                      <a:pt x="8991" y="52381"/>
                    </a:cubicBezTo>
                    <a:cubicBezTo>
                      <a:pt x="7215" y="74178"/>
                      <a:pt x="12283" y="94384"/>
                      <a:pt x="29272" y="109213"/>
                    </a:cubicBezTo>
                    <a:cubicBezTo>
                      <a:pt x="40343" y="118900"/>
                      <a:pt x="69396" y="123680"/>
                      <a:pt x="75331" y="137322"/>
                    </a:cubicBezTo>
                    <a:cubicBezTo>
                      <a:pt x="84617" y="158682"/>
                      <a:pt x="66963" y="163369"/>
                      <a:pt x="51548" y="170775"/>
                    </a:cubicBezTo>
                    <a:cubicBezTo>
                      <a:pt x="36891" y="177811"/>
                      <a:pt x="21603" y="197866"/>
                      <a:pt x="15398" y="212282"/>
                    </a:cubicBezTo>
                    <a:cubicBezTo>
                      <a:pt x="7788" y="229947"/>
                      <a:pt x="12687" y="229964"/>
                      <a:pt x="24583" y="237681"/>
                    </a:cubicBezTo>
                    <a:cubicBezTo>
                      <a:pt x="34913" y="244389"/>
                      <a:pt x="77385" y="234955"/>
                      <a:pt x="57021" y="253646"/>
                    </a:cubicBezTo>
                    <a:cubicBezTo>
                      <a:pt x="53956" y="256449"/>
                      <a:pt x="8175" y="303637"/>
                      <a:pt x="4252" y="308072"/>
                    </a:cubicBezTo>
                    <a:cubicBezTo>
                      <a:pt x="-15953" y="330879"/>
                      <a:pt x="41799" y="321773"/>
                      <a:pt x="53131" y="320014"/>
                    </a:cubicBezTo>
                    <a:cubicBezTo>
                      <a:pt x="77756" y="316168"/>
                      <a:pt x="274940" y="227313"/>
                      <a:pt x="173603" y="178291"/>
                    </a:cubicBezTo>
                    <a:cubicBezTo>
                      <a:pt x="152717" y="168175"/>
                      <a:pt x="150561" y="142717"/>
                      <a:pt x="142109" y="122914"/>
                    </a:cubicBezTo>
                    <a:cubicBezTo>
                      <a:pt x="135972" y="108556"/>
                      <a:pt x="117063" y="102396"/>
                      <a:pt x="108156" y="88847"/>
                    </a:cubicBezTo>
                    <a:cubicBezTo>
                      <a:pt x="96505" y="71106"/>
                      <a:pt x="106085" y="55015"/>
                      <a:pt x="101135" y="35768"/>
                    </a:cubicBezTo>
                    <a:cubicBezTo>
                      <a:pt x="96891" y="19247"/>
                      <a:pt x="82975" y="12388"/>
                      <a:pt x="68386" y="5656"/>
                    </a:cubicBezTo>
                    <a:close/>
                  </a:path>
                </a:pathLst>
              </a:custGeom>
              <a:solidFill>
                <a:srgbClr val="A7C233"/>
              </a:solidFill>
              <a:ln w="8415" cap="flat">
                <a:noFill/>
                <a:prstDash val="solid"/>
                <a:miter/>
              </a:ln>
            </p:spPr>
            <p:txBody>
              <a:bodyPr rtlCol="0" anchor="ctr"/>
              <a:lstStyle/>
              <a:p>
                <a:endParaRPr lang="en-US"/>
              </a:p>
            </p:txBody>
          </p:sp>
        </p:grpSp>
        <p:grpSp>
          <p:nvGrpSpPr>
            <p:cNvPr id="979" name="Group 978">
              <a:extLst>
                <a:ext uri="{FF2B5EF4-FFF2-40B4-BE49-F238E27FC236}">
                  <a16:creationId xmlns:a16="http://schemas.microsoft.com/office/drawing/2014/main" id="{5429D529-2F68-01E5-8723-9333A46A7E10}"/>
                </a:ext>
              </a:extLst>
            </p:cNvPr>
            <p:cNvGrpSpPr/>
            <p:nvPr/>
          </p:nvGrpSpPr>
          <p:grpSpPr>
            <a:xfrm>
              <a:off x="4475596" y="2387659"/>
              <a:ext cx="297455" cy="267006"/>
              <a:chOff x="4475596" y="2387659"/>
              <a:chExt cx="297455" cy="267006"/>
            </a:xfrm>
          </p:grpSpPr>
          <p:sp>
            <p:nvSpPr>
              <p:cNvPr id="1693" name="Freeform 1692">
                <a:extLst>
                  <a:ext uri="{FF2B5EF4-FFF2-40B4-BE49-F238E27FC236}">
                    <a16:creationId xmlns:a16="http://schemas.microsoft.com/office/drawing/2014/main" id="{A609E97E-CA8D-52A7-EF88-1236D7B301DF}"/>
                  </a:ext>
                </a:extLst>
              </p:cNvPr>
              <p:cNvSpPr/>
              <p:nvPr/>
            </p:nvSpPr>
            <p:spPr>
              <a:xfrm>
                <a:off x="4475596" y="2482224"/>
                <a:ext cx="106012" cy="104269"/>
              </a:xfrm>
              <a:custGeom>
                <a:avLst/>
                <a:gdLst>
                  <a:gd name="connsiteX0" fmla="*/ 103457 w 109617"/>
                  <a:gd name="connsiteY0" fmla="*/ 6263 h 107815"/>
                  <a:gd name="connsiteX1" fmla="*/ 106219 w 109617"/>
                  <a:gd name="connsiteY1" fmla="*/ 8889 h 107815"/>
                  <a:gd name="connsiteX2" fmla="*/ 88876 w 109617"/>
                  <a:gd name="connsiteY2" fmla="*/ 55656 h 107815"/>
                  <a:gd name="connsiteX3" fmla="*/ 91798 w 109617"/>
                  <a:gd name="connsiteY3" fmla="*/ 79692 h 107815"/>
                  <a:gd name="connsiteX4" fmla="*/ 63696 w 109617"/>
                  <a:gd name="connsiteY4" fmla="*/ 90767 h 107815"/>
                  <a:gd name="connsiteX5" fmla="*/ 471 w 109617"/>
                  <a:gd name="connsiteY5" fmla="*/ 86500 h 107815"/>
                  <a:gd name="connsiteX6" fmla="*/ 32403 w 109617"/>
                  <a:gd name="connsiteY6" fmla="*/ 21942 h 107815"/>
                  <a:gd name="connsiteX7" fmla="*/ 103457 w 109617"/>
                  <a:gd name="connsiteY7" fmla="*/ 6263 h 107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617" h="107815">
                    <a:moveTo>
                      <a:pt x="103457" y="6263"/>
                    </a:moveTo>
                    <a:cubicBezTo>
                      <a:pt x="104493" y="7020"/>
                      <a:pt x="105427" y="7896"/>
                      <a:pt x="106219" y="8889"/>
                    </a:cubicBezTo>
                    <a:cubicBezTo>
                      <a:pt x="118965" y="24980"/>
                      <a:pt x="91983" y="41012"/>
                      <a:pt x="88876" y="55656"/>
                    </a:cubicBezTo>
                    <a:cubicBezTo>
                      <a:pt x="87142" y="63853"/>
                      <a:pt x="94736" y="71444"/>
                      <a:pt x="91798" y="79692"/>
                    </a:cubicBezTo>
                    <a:cubicBezTo>
                      <a:pt x="86873" y="93485"/>
                      <a:pt x="75213" y="87039"/>
                      <a:pt x="63696" y="90767"/>
                    </a:cubicBezTo>
                    <a:cubicBezTo>
                      <a:pt x="41327" y="98013"/>
                      <a:pt x="6718" y="127519"/>
                      <a:pt x="471" y="86500"/>
                    </a:cubicBezTo>
                    <a:cubicBezTo>
                      <a:pt x="-2804" y="65023"/>
                      <a:pt x="11331" y="32167"/>
                      <a:pt x="32403" y="21942"/>
                    </a:cubicBezTo>
                    <a:cubicBezTo>
                      <a:pt x="51387" y="12743"/>
                      <a:pt x="79237" y="-11318"/>
                      <a:pt x="103457" y="6263"/>
                    </a:cubicBezTo>
                    <a:close/>
                  </a:path>
                </a:pathLst>
              </a:custGeom>
              <a:solidFill>
                <a:srgbClr val="BBD642"/>
              </a:solidFill>
              <a:ln w="8415" cap="flat">
                <a:noFill/>
                <a:prstDash val="solid"/>
                <a:miter/>
              </a:ln>
            </p:spPr>
            <p:txBody>
              <a:bodyPr rtlCol="0" anchor="ctr"/>
              <a:lstStyle/>
              <a:p>
                <a:endParaRPr lang="en-US"/>
              </a:p>
            </p:txBody>
          </p:sp>
          <p:sp>
            <p:nvSpPr>
              <p:cNvPr id="1694" name="Freeform 1693">
                <a:extLst>
                  <a:ext uri="{FF2B5EF4-FFF2-40B4-BE49-F238E27FC236}">
                    <a16:creationId xmlns:a16="http://schemas.microsoft.com/office/drawing/2014/main" id="{63A0B99D-5FB6-1C87-6393-82F7DFE7A81D}"/>
                  </a:ext>
                </a:extLst>
              </p:cNvPr>
              <p:cNvSpPr/>
              <p:nvPr/>
            </p:nvSpPr>
            <p:spPr>
              <a:xfrm>
                <a:off x="4628624" y="2387659"/>
                <a:ext cx="144427" cy="267006"/>
              </a:xfrm>
              <a:custGeom>
                <a:avLst/>
                <a:gdLst>
                  <a:gd name="connsiteX0" fmla="*/ 29378 w 149339"/>
                  <a:gd name="connsiteY0" fmla="*/ 370 h 276087"/>
                  <a:gd name="connsiteX1" fmla="*/ 140 w 149339"/>
                  <a:gd name="connsiteY1" fmla="*/ 23783 h 276087"/>
                  <a:gd name="connsiteX2" fmla="*/ 20589 w 149339"/>
                  <a:gd name="connsiteY2" fmla="*/ 72738 h 276087"/>
                  <a:gd name="connsiteX3" fmla="*/ 61580 w 149339"/>
                  <a:gd name="connsiteY3" fmla="*/ 104255 h 276087"/>
                  <a:gd name="connsiteX4" fmla="*/ 46940 w 149339"/>
                  <a:gd name="connsiteY4" fmla="*/ 151696 h 276087"/>
                  <a:gd name="connsiteX5" fmla="*/ 5208 w 149339"/>
                  <a:gd name="connsiteY5" fmla="*/ 174772 h 276087"/>
                  <a:gd name="connsiteX6" fmla="*/ 37241 w 149339"/>
                  <a:gd name="connsiteY6" fmla="*/ 205599 h 276087"/>
                  <a:gd name="connsiteX7" fmla="*/ 39624 w 149339"/>
                  <a:gd name="connsiteY7" fmla="*/ 235989 h 276087"/>
                  <a:gd name="connsiteX8" fmla="*/ 33773 w 149339"/>
                  <a:gd name="connsiteY8" fmla="*/ 272531 h 276087"/>
                  <a:gd name="connsiteX9" fmla="*/ 127448 w 149339"/>
                  <a:gd name="connsiteY9" fmla="*/ 165717 h 276087"/>
                  <a:gd name="connsiteX10" fmla="*/ 102722 w 149339"/>
                  <a:gd name="connsiteY10" fmla="*/ 108177 h 276087"/>
                  <a:gd name="connsiteX11" fmla="*/ 76591 w 149339"/>
                  <a:gd name="connsiteY11" fmla="*/ 82787 h 276087"/>
                  <a:gd name="connsiteX12" fmla="*/ 56857 w 149339"/>
                  <a:gd name="connsiteY12" fmla="*/ 22731 h 276087"/>
                  <a:gd name="connsiteX13" fmla="*/ 29378 w 149339"/>
                  <a:gd name="connsiteY13" fmla="*/ 370 h 27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339" h="276087">
                    <a:moveTo>
                      <a:pt x="29378" y="370"/>
                    </a:moveTo>
                    <a:cubicBezTo>
                      <a:pt x="23814" y="-2113"/>
                      <a:pt x="1461" y="8154"/>
                      <a:pt x="140" y="23783"/>
                    </a:cubicBezTo>
                    <a:cubicBezTo>
                      <a:pt x="-1224" y="40025"/>
                      <a:pt x="7515" y="61688"/>
                      <a:pt x="20589" y="72738"/>
                    </a:cubicBezTo>
                    <a:cubicBezTo>
                      <a:pt x="29100" y="79959"/>
                      <a:pt x="57009" y="94089"/>
                      <a:pt x="61580" y="104255"/>
                    </a:cubicBezTo>
                    <a:cubicBezTo>
                      <a:pt x="68728" y="120178"/>
                      <a:pt x="58802" y="146175"/>
                      <a:pt x="46940" y="151696"/>
                    </a:cubicBezTo>
                    <a:cubicBezTo>
                      <a:pt x="35667" y="156939"/>
                      <a:pt x="9981" y="164033"/>
                      <a:pt x="5208" y="174772"/>
                    </a:cubicBezTo>
                    <a:cubicBezTo>
                      <a:pt x="-643" y="187934"/>
                      <a:pt x="16270" y="205599"/>
                      <a:pt x="37241" y="205599"/>
                    </a:cubicBezTo>
                    <a:cubicBezTo>
                      <a:pt x="57185" y="205608"/>
                      <a:pt x="42638" y="232690"/>
                      <a:pt x="39624" y="235989"/>
                    </a:cubicBezTo>
                    <a:cubicBezTo>
                      <a:pt x="24075" y="252989"/>
                      <a:pt x="30" y="287166"/>
                      <a:pt x="33773" y="272531"/>
                    </a:cubicBezTo>
                    <a:cubicBezTo>
                      <a:pt x="51359" y="264906"/>
                      <a:pt x="205431" y="202250"/>
                      <a:pt x="127448" y="165717"/>
                    </a:cubicBezTo>
                    <a:cubicBezTo>
                      <a:pt x="111377" y="158176"/>
                      <a:pt x="109222" y="122930"/>
                      <a:pt x="102722" y="108177"/>
                    </a:cubicBezTo>
                    <a:cubicBezTo>
                      <a:pt x="98008" y="97481"/>
                      <a:pt x="83452" y="92886"/>
                      <a:pt x="76591" y="82787"/>
                    </a:cubicBezTo>
                    <a:cubicBezTo>
                      <a:pt x="67625" y="69565"/>
                      <a:pt x="60663" y="37071"/>
                      <a:pt x="56857" y="22731"/>
                    </a:cubicBezTo>
                    <a:cubicBezTo>
                      <a:pt x="53591" y="10418"/>
                      <a:pt x="40609" y="5386"/>
                      <a:pt x="29378" y="370"/>
                    </a:cubicBezTo>
                    <a:close/>
                  </a:path>
                </a:pathLst>
              </a:custGeom>
              <a:solidFill>
                <a:srgbClr val="BBD642"/>
              </a:solidFill>
              <a:ln w="8415" cap="flat">
                <a:noFill/>
                <a:prstDash val="solid"/>
                <a:miter/>
              </a:ln>
            </p:spPr>
            <p:txBody>
              <a:bodyPr rtlCol="0" anchor="ctr"/>
              <a:lstStyle/>
              <a:p>
                <a:endParaRPr lang="en-US"/>
              </a:p>
            </p:txBody>
          </p:sp>
        </p:grpSp>
        <p:grpSp>
          <p:nvGrpSpPr>
            <p:cNvPr id="980" name="Group 979">
              <a:extLst>
                <a:ext uri="{FF2B5EF4-FFF2-40B4-BE49-F238E27FC236}">
                  <a16:creationId xmlns:a16="http://schemas.microsoft.com/office/drawing/2014/main" id="{5E252A2B-8814-F231-6C8F-73412647A09C}"/>
                </a:ext>
              </a:extLst>
            </p:cNvPr>
            <p:cNvGrpSpPr/>
            <p:nvPr/>
          </p:nvGrpSpPr>
          <p:grpSpPr>
            <a:xfrm>
              <a:off x="8459742" y="4966268"/>
              <a:ext cx="1458918" cy="1201055"/>
              <a:chOff x="8599593" y="4559795"/>
              <a:chExt cx="1508536" cy="1241903"/>
            </a:xfrm>
            <a:solidFill>
              <a:srgbClr val="A7C233"/>
            </a:solidFill>
          </p:grpSpPr>
          <p:grpSp>
            <p:nvGrpSpPr>
              <p:cNvPr id="1574" name="Graphic 8195">
                <a:extLst>
                  <a:ext uri="{FF2B5EF4-FFF2-40B4-BE49-F238E27FC236}">
                    <a16:creationId xmlns:a16="http://schemas.microsoft.com/office/drawing/2014/main" id="{78B0A9EF-04B8-DFE7-3186-A546CAD8B9DC}"/>
                  </a:ext>
                </a:extLst>
              </p:cNvPr>
              <p:cNvGrpSpPr/>
              <p:nvPr/>
            </p:nvGrpSpPr>
            <p:grpSpPr>
              <a:xfrm>
                <a:off x="9232338" y="5275734"/>
                <a:ext cx="45966" cy="45959"/>
                <a:chOff x="9232338" y="5275734"/>
                <a:chExt cx="45966" cy="45959"/>
              </a:xfrm>
              <a:grpFill/>
            </p:grpSpPr>
            <p:sp>
              <p:nvSpPr>
                <p:cNvPr id="1690" name="Freeform 1689">
                  <a:extLst>
                    <a:ext uri="{FF2B5EF4-FFF2-40B4-BE49-F238E27FC236}">
                      <a16:creationId xmlns:a16="http://schemas.microsoft.com/office/drawing/2014/main" id="{B9A9C7A9-95F7-A419-322D-5D72DF1FCDA9}"/>
                    </a:ext>
                  </a:extLst>
                </p:cNvPr>
                <p:cNvSpPr/>
                <p:nvPr/>
              </p:nvSpPr>
              <p:spPr>
                <a:xfrm>
                  <a:off x="9232338" y="5279908"/>
                  <a:ext cx="8334" cy="8357"/>
                </a:xfrm>
                <a:custGeom>
                  <a:avLst/>
                  <a:gdLst>
                    <a:gd name="connsiteX0" fmla="*/ 8334 w 8334"/>
                    <a:gd name="connsiteY0" fmla="*/ 4175 h 8357"/>
                    <a:gd name="connsiteX1" fmla="*/ 4209 w 8334"/>
                    <a:gd name="connsiteY1" fmla="*/ 8357 h 8357"/>
                    <a:gd name="connsiteX2" fmla="*/ 0 w 8334"/>
                    <a:gd name="connsiteY2" fmla="*/ 4175 h 8357"/>
                    <a:gd name="connsiteX3" fmla="*/ 4209 w 8334"/>
                    <a:gd name="connsiteY3" fmla="*/ 0 h 8357"/>
                    <a:gd name="connsiteX4" fmla="*/ 8334 w 8334"/>
                    <a:gd name="connsiteY4" fmla="*/ 4175 h 8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 h="8357">
                      <a:moveTo>
                        <a:pt x="8334" y="4175"/>
                      </a:moveTo>
                      <a:cubicBezTo>
                        <a:pt x="8334" y="6489"/>
                        <a:pt x="6483" y="8357"/>
                        <a:pt x="4209" y="8357"/>
                      </a:cubicBezTo>
                      <a:cubicBezTo>
                        <a:pt x="1852" y="8357"/>
                        <a:pt x="0" y="6489"/>
                        <a:pt x="0" y="4175"/>
                      </a:cubicBezTo>
                      <a:cubicBezTo>
                        <a:pt x="0" y="1877"/>
                        <a:pt x="1852" y="0"/>
                        <a:pt x="4209" y="0"/>
                      </a:cubicBezTo>
                      <a:cubicBezTo>
                        <a:pt x="6483" y="0"/>
                        <a:pt x="8334" y="1877"/>
                        <a:pt x="8334" y="4175"/>
                      </a:cubicBezTo>
                      <a:close/>
                    </a:path>
                  </a:pathLst>
                </a:custGeom>
                <a:grpFill/>
                <a:ln w="8415" cap="flat">
                  <a:noFill/>
                  <a:prstDash val="solid"/>
                  <a:miter/>
                </a:ln>
              </p:spPr>
              <p:txBody>
                <a:bodyPr rtlCol="0" anchor="ctr"/>
                <a:lstStyle/>
                <a:p>
                  <a:endParaRPr lang="en-US"/>
                </a:p>
              </p:txBody>
            </p:sp>
            <p:sp>
              <p:nvSpPr>
                <p:cNvPr id="1691" name="Freeform 1690">
                  <a:extLst>
                    <a:ext uri="{FF2B5EF4-FFF2-40B4-BE49-F238E27FC236}">
                      <a16:creationId xmlns:a16="http://schemas.microsoft.com/office/drawing/2014/main" id="{5BCB47A4-2E63-CFCF-8EE8-2FE4C36EFD67}"/>
                    </a:ext>
                  </a:extLst>
                </p:cNvPr>
                <p:cNvSpPr/>
                <p:nvPr/>
              </p:nvSpPr>
              <p:spPr>
                <a:xfrm>
                  <a:off x="9244882" y="5275734"/>
                  <a:ext cx="8334" cy="8348"/>
                </a:xfrm>
                <a:custGeom>
                  <a:avLst/>
                  <a:gdLst>
                    <a:gd name="connsiteX0" fmla="*/ 8334 w 8334"/>
                    <a:gd name="connsiteY0" fmla="*/ 4174 h 8348"/>
                    <a:gd name="connsiteX1" fmla="*/ 4125 w 8334"/>
                    <a:gd name="connsiteY1" fmla="*/ 8349 h 8348"/>
                    <a:gd name="connsiteX2" fmla="*/ 0 w 8334"/>
                    <a:gd name="connsiteY2" fmla="*/ 4174 h 8348"/>
                    <a:gd name="connsiteX3" fmla="*/ 4125 w 8334"/>
                    <a:gd name="connsiteY3" fmla="*/ 0 h 8348"/>
                    <a:gd name="connsiteX4" fmla="*/ 8334 w 8334"/>
                    <a:gd name="connsiteY4" fmla="*/ 4174 h 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 h="8348">
                      <a:moveTo>
                        <a:pt x="8334" y="4174"/>
                      </a:moveTo>
                      <a:cubicBezTo>
                        <a:pt x="8334" y="6480"/>
                        <a:pt x="6483" y="8349"/>
                        <a:pt x="4125" y="8349"/>
                      </a:cubicBezTo>
                      <a:cubicBezTo>
                        <a:pt x="1852" y="8349"/>
                        <a:pt x="0" y="6480"/>
                        <a:pt x="0" y="4174"/>
                      </a:cubicBezTo>
                      <a:cubicBezTo>
                        <a:pt x="0" y="1876"/>
                        <a:pt x="1852" y="0"/>
                        <a:pt x="4125" y="0"/>
                      </a:cubicBezTo>
                      <a:cubicBezTo>
                        <a:pt x="6483" y="0"/>
                        <a:pt x="8334" y="1876"/>
                        <a:pt x="8334" y="4174"/>
                      </a:cubicBezTo>
                      <a:close/>
                    </a:path>
                  </a:pathLst>
                </a:custGeom>
                <a:grpFill/>
                <a:ln w="8415" cap="flat">
                  <a:noFill/>
                  <a:prstDash val="solid"/>
                  <a:miter/>
                </a:ln>
              </p:spPr>
              <p:txBody>
                <a:bodyPr rtlCol="0" anchor="ctr"/>
                <a:lstStyle/>
                <a:p>
                  <a:endParaRPr lang="en-US"/>
                </a:p>
              </p:txBody>
            </p:sp>
            <p:sp>
              <p:nvSpPr>
                <p:cNvPr id="1692" name="Freeform 1691">
                  <a:extLst>
                    <a:ext uri="{FF2B5EF4-FFF2-40B4-BE49-F238E27FC236}">
                      <a16:creationId xmlns:a16="http://schemas.microsoft.com/office/drawing/2014/main" id="{3CC7923F-9558-A474-2B85-5C229D36C04D}"/>
                    </a:ext>
                  </a:extLst>
                </p:cNvPr>
                <p:cNvSpPr/>
                <p:nvPr/>
              </p:nvSpPr>
              <p:spPr>
                <a:xfrm>
                  <a:off x="9269970" y="5313328"/>
                  <a:ext cx="8334" cy="8365"/>
                </a:xfrm>
                <a:custGeom>
                  <a:avLst/>
                  <a:gdLst>
                    <a:gd name="connsiteX0" fmla="*/ 8334 w 8334"/>
                    <a:gd name="connsiteY0" fmla="*/ 4175 h 8365"/>
                    <a:gd name="connsiteX1" fmla="*/ 4125 w 8334"/>
                    <a:gd name="connsiteY1" fmla="*/ 8366 h 8365"/>
                    <a:gd name="connsiteX2" fmla="*/ 0 w 8334"/>
                    <a:gd name="connsiteY2" fmla="*/ 4175 h 8365"/>
                    <a:gd name="connsiteX3" fmla="*/ 4125 w 8334"/>
                    <a:gd name="connsiteY3" fmla="*/ 0 h 8365"/>
                    <a:gd name="connsiteX4" fmla="*/ 8334 w 8334"/>
                    <a:gd name="connsiteY4" fmla="*/ 4175 h 8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 h="8365">
                      <a:moveTo>
                        <a:pt x="8334" y="4175"/>
                      </a:moveTo>
                      <a:cubicBezTo>
                        <a:pt x="8334" y="6489"/>
                        <a:pt x="6483" y="8366"/>
                        <a:pt x="4125" y="8366"/>
                      </a:cubicBezTo>
                      <a:cubicBezTo>
                        <a:pt x="1852" y="8366"/>
                        <a:pt x="0" y="6489"/>
                        <a:pt x="0" y="4175"/>
                      </a:cubicBezTo>
                      <a:cubicBezTo>
                        <a:pt x="0" y="1877"/>
                        <a:pt x="1852" y="0"/>
                        <a:pt x="4125" y="0"/>
                      </a:cubicBezTo>
                      <a:cubicBezTo>
                        <a:pt x="6483" y="0"/>
                        <a:pt x="8334" y="1877"/>
                        <a:pt x="8334" y="4175"/>
                      </a:cubicBezTo>
                      <a:close/>
                    </a:path>
                  </a:pathLst>
                </a:custGeom>
                <a:grpFill/>
                <a:ln w="8415" cap="flat">
                  <a:noFill/>
                  <a:prstDash val="solid"/>
                  <a:miter/>
                </a:ln>
              </p:spPr>
              <p:txBody>
                <a:bodyPr rtlCol="0" anchor="ctr"/>
                <a:lstStyle/>
                <a:p>
                  <a:endParaRPr lang="en-US"/>
                </a:p>
              </p:txBody>
            </p:sp>
          </p:grpSp>
          <p:grpSp>
            <p:nvGrpSpPr>
              <p:cNvPr id="1575" name="Graphic 8195">
                <a:extLst>
                  <a:ext uri="{FF2B5EF4-FFF2-40B4-BE49-F238E27FC236}">
                    <a16:creationId xmlns:a16="http://schemas.microsoft.com/office/drawing/2014/main" id="{D092FFDB-3771-DB02-1C89-CDC2F638E5F4}"/>
                  </a:ext>
                </a:extLst>
              </p:cNvPr>
              <p:cNvGrpSpPr/>
              <p:nvPr/>
            </p:nvGrpSpPr>
            <p:grpSpPr>
              <a:xfrm>
                <a:off x="9286018" y="5163890"/>
                <a:ext cx="52887" cy="31864"/>
                <a:chOff x="9286018" y="5163890"/>
                <a:chExt cx="52887" cy="31864"/>
              </a:xfrm>
              <a:grpFill/>
            </p:grpSpPr>
            <p:sp>
              <p:nvSpPr>
                <p:cNvPr id="1687" name="Freeform 1686">
                  <a:extLst>
                    <a:ext uri="{FF2B5EF4-FFF2-40B4-BE49-F238E27FC236}">
                      <a16:creationId xmlns:a16="http://schemas.microsoft.com/office/drawing/2014/main" id="{C3C98022-07A8-C510-62BB-CF4F6621AF29}"/>
                    </a:ext>
                  </a:extLst>
                </p:cNvPr>
                <p:cNvSpPr/>
                <p:nvPr/>
              </p:nvSpPr>
              <p:spPr>
                <a:xfrm>
                  <a:off x="9330514" y="5163890"/>
                  <a:ext cx="8392" cy="8359"/>
                </a:xfrm>
                <a:custGeom>
                  <a:avLst/>
                  <a:gdLst>
                    <a:gd name="connsiteX0" fmla="*/ 2765 w 8392"/>
                    <a:gd name="connsiteY0" fmla="*/ 8094 h 8359"/>
                    <a:gd name="connsiteX1" fmla="*/ 239 w 8392"/>
                    <a:gd name="connsiteY1" fmla="*/ 2716 h 8359"/>
                    <a:gd name="connsiteX2" fmla="*/ 5627 w 8392"/>
                    <a:gd name="connsiteY2" fmla="*/ 267 h 8359"/>
                    <a:gd name="connsiteX3" fmla="*/ 8153 w 8392"/>
                    <a:gd name="connsiteY3" fmla="*/ 5645 h 8359"/>
                    <a:gd name="connsiteX4" fmla="*/ 2765 w 8392"/>
                    <a:gd name="connsiteY4" fmla="*/ 8094 h 8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92" h="8359">
                      <a:moveTo>
                        <a:pt x="2765" y="8094"/>
                      </a:moveTo>
                      <a:cubicBezTo>
                        <a:pt x="576" y="7286"/>
                        <a:pt x="-518" y="4879"/>
                        <a:pt x="239" y="2716"/>
                      </a:cubicBezTo>
                      <a:cubicBezTo>
                        <a:pt x="1082" y="544"/>
                        <a:pt x="3523" y="-541"/>
                        <a:pt x="5627" y="267"/>
                      </a:cubicBezTo>
                      <a:cubicBezTo>
                        <a:pt x="7816" y="1075"/>
                        <a:pt x="8911" y="3482"/>
                        <a:pt x="8153" y="5645"/>
                      </a:cubicBezTo>
                      <a:cubicBezTo>
                        <a:pt x="7312" y="7808"/>
                        <a:pt x="4870" y="8902"/>
                        <a:pt x="2765" y="8094"/>
                      </a:cubicBezTo>
                      <a:close/>
                    </a:path>
                  </a:pathLst>
                </a:custGeom>
                <a:grpFill/>
                <a:ln w="8415" cap="flat">
                  <a:noFill/>
                  <a:prstDash val="solid"/>
                  <a:miter/>
                </a:ln>
              </p:spPr>
              <p:txBody>
                <a:bodyPr rtlCol="0" anchor="ctr"/>
                <a:lstStyle/>
                <a:p>
                  <a:endParaRPr lang="en-US"/>
                </a:p>
              </p:txBody>
            </p:sp>
            <p:sp>
              <p:nvSpPr>
                <p:cNvPr id="1688" name="Freeform 1687">
                  <a:extLst>
                    <a:ext uri="{FF2B5EF4-FFF2-40B4-BE49-F238E27FC236}">
                      <a16:creationId xmlns:a16="http://schemas.microsoft.com/office/drawing/2014/main" id="{62DDAF55-8385-EFDE-50EF-BADE72118584}"/>
                    </a:ext>
                  </a:extLst>
                </p:cNvPr>
                <p:cNvSpPr/>
                <p:nvPr/>
              </p:nvSpPr>
              <p:spPr>
                <a:xfrm>
                  <a:off x="9330049" y="5177087"/>
                  <a:ext cx="8353" cy="8366"/>
                </a:xfrm>
                <a:custGeom>
                  <a:avLst/>
                  <a:gdLst>
                    <a:gd name="connsiteX0" fmla="*/ 2724 w 8353"/>
                    <a:gd name="connsiteY0" fmla="*/ 8101 h 8366"/>
                    <a:gd name="connsiteX1" fmla="*/ 284 w 8353"/>
                    <a:gd name="connsiteY1" fmla="*/ 2715 h 8366"/>
                    <a:gd name="connsiteX2" fmla="*/ 5672 w 8353"/>
                    <a:gd name="connsiteY2" fmla="*/ 266 h 8366"/>
                    <a:gd name="connsiteX3" fmla="*/ 8113 w 8353"/>
                    <a:gd name="connsiteY3" fmla="*/ 5644 h 8366"/>
                    <a:gd name="connsiteX4" fmla="*/ 2724 w 8353"/>
                    <a:gd name="connsiteY4" fmla="*/ 8101 h 8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3" h="8366">
                      <a:moveTo>
                        <a:pt x="2724" y="8101"/>
                      </a:moveTo>
                      <a:cubicBezTo>
                        <a:pt x="537" y="7285"/>
                        <a:pt x="-558" y="4878"/>
                        <a:pt x="284" y="2715"/>
                      </a:cubicBezTo>
                      <a:cubicBezTo>
                        <a:pt x="1041" y="552"/>
                        <a:pt x="3483" y="-542"/>
                        <a:pt x="5672" y="266"/>
                      </a:cubicBezTo>
                      <a:cubicBezTo>
                        <a:pt x="7777" y="1074"/>
                        <a:pt x="8871" y="3481"/>
                        <a:pt x="8113" y="5644"/>
                      </a:cubicBezTo>
                      <a:cubicBezTo>
                        <a:pt x="7271" y="7815"/>
                        <a:pt x="4913" y="8909"/>
                        <a:pt x="2724" y="8101"/>
                      </a:cubicBezTo>
                      <a:close/>
                    </a:path>
                  </a:pathLst>
                </a:custGeom>
                <a:grpFill/>
                <a:ln w="8415" cap="flat">
                  <a:noFill/>
                  <a:prstDash val="solid"/>
                  <a:miter/>
                </a:ln>
              </p:spPr>
              <p:txBody>
                <a:bodyPr rtlCol="0" anchor="ctr"/>
                <a:lstStyle/>
                <a:p>
                  <a:endParaRPr lang="en-US"/>
                </a:p>
              </p:txBody>
            </p:sp>
            <p:sp>
              <p:nvSpPr>
                <p:cNvPr id="1689" name="Freeform 1688">
                  <a:extLst>
                    <a:ext uri="{FF2B5EF4-FFF2-40B4-BE49-F238E27FC236}">
                      <a16:creationId xmlns:a16="http://schemas.microsoft.com/office/drawing/2014/main" id="{2D9084E6-008C-020D-8E61-1CA884424A6E}"/>
                    </a:ext>
                  </a:extLst>
                </p:cNvPr>
                <p:cNvSpPr/>
                <p:nvPr/>
              </p:nvSpPr>
              <p:spPr>
                <a:xfrm>
                  <a:off x="9286018" y="5187392"/>
                  <a:ext cx="8396" cy="8362"/>
                </a:xfrm>
                <a:custGeom>
                  <a:avLst/>
                  <a:gdLst>
                    <a:gd name="connsiteX0" fmla="*/ 2725 w 8396"/>
                    <a:gd name="connsiteY0" fmla="*/ 8097 h 8362"/>
                    <a:gd name="connsiteX1" fmla="*/ 284 w 8396"/>
                    <a:gd name="connsiteY1" fmla="*/ 2719 h 8362"/>
                    <a:gd name="connsiteX2" fmla="*/ 5671 w 8396"/>
                    <a:gd name="connsiteY2" fmla="*/ 270 h 8362"/>
                    <a:gd name="connsiteX3" fmla="*/ 8113 w 8396"/>
                    <a:gd name="connsiteY3" fmla="*/ 5648 h 8362"/>
                    <a:gd name="connsiteX4" fmla="*/ 2725 w 8396"/>
                    <a:gd name="connsiteY4" fmla="*/ 8097 h 8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96" h="8362">
                      <a:moveTo>
                        <a:pt x="2725" y="8097"/>
                      </a:moveTo>
                      <a:cubicBezTo>
                        <a:pt x="536" y="7281"/>
                        <a:pt x="-558" y="4874"/>
                        <a:pt x="284" y="2719"/>
                      </a:cubicBezTo>
                      <a:cubicBezTo>
                        <a:pt x="1126" y="548"/>
                        <a:pt x="3483" y="-546"/>
                        <a:pt x="5671" y="270"/>
                      </a:cubicBezTo>
                      <a:cubicBezTo>
                        <a:pt x="7860" y="1078"/>
                        <a:pt x="8955" y="3477"/>
                        <a:pt x="8113" y="5648"/>
                      </a:cubicBezTo>
                      <a:cubicBezTo>
                        <a:pt x="7356" y="7803"/>
                        <a:pt x="4914" y="8905"/>
                        <a:pt x="2725" y="8097"/>
                      </a:cubicBezTo>
                      <a:close/>
                    </a:path>
                  </a:pathLst>
                </a:custGeom>
                <a:grpFill/>
                <a:ln w="8415" cap="flat">
                  <a:noFill/>
                  <a:prstDash val="solid"/>
                  <a:miter/>
                </a:ln>
              </p:spPr>
              <p:txBody>
                <a:bodyPr rtlCol="0" anchor="ctr"/>
                <a:lstStyle/>
                <a:p>
                  <a:endParaRPr lang="en-US"/>
                </a:p>
              </p:txBody>
            </p:sp>
          </p:grpSp>
          <p:grpSp>
            <p:nvGrpSpPr>
              <p:cNvPr id="1576" name="Graphic 8195">
                <a:extLst>
                  <a:ext uri="{FF2B5EF4-FFF2-40B4-BE49-F238E27FC236}">
                    <a16:creationId xmlns:a16="http://schemas.microsoft.com/office/drawing/2014/main" id="{CA63D4BA-7440-7521-156C-EEBA80364A10}"/>
                  </a:ext>
                </a:extLst>
              </p:cNvPr>
              <p:cNvGrpSpPr/>
              <p:nvPr/>
            </p:nvGrpSpPr>
            <p:grpSpPr>
              <a:xfrm>
                <a:off x="9144836" y="4783156"/>
                <a:ext cx="52847" cy="31860"/>
                <a:chOff x="9144836" y="4783156"/>
                <a:chExt cx="52847" cy="31860"/>
              </a:xfrm>
              <a:grpFill/>
            </p:grpSpPr>
            <p:sp>
              <p:nvSpPr>
                <p:cNvPr id="1684" name="Freeform 1683">
                  <a:extLst>
                    <a:ext uri="{FF2B5EF4-FFF2-40B4-BE49-F238E27FC236}">
                      <a16:creationId xmlns:a16="http://schemas.microsoft.com/office/drawing/2014/main" id="{E71F7283-5A36-5405-B75A-DD267BDB8627}"/>
                    </a:ext>
                  </a:extLst>
                </p:cNvPr>
                <p:cNvSpPr/>
                <p:nvPr/>
              </p:nvSpPr>
              <p:spPr>
                <a:xfrm>
                  <a:off x="9189331" y="4783156"/>
                  <a:ext cx="8352" cy="8359"/>
                </a:xfrm>
                <a:custGeom>
                  <a:avLst/>
                  <a:gdLst>
                    <a:gd name="connsiteX0" fmla="*/ 2765 w 8352"/>
                    <a:gd name="connsiteY0" fmla="*/ 8093 h 8359"/>
                    <a:gd name="connsiteX1" fmla="*/ 240 w 8352"/>
                    <a:gd name="connsiteY1" fmla="*/ 2715 h 8359"/>
                    <a:gd name="connsiteX2" fmla="*/ 5627 w 8352"/>
                    <a:gd name="connsiteY2" fmla="*/ 266 h 8359"/>
                    <a:gd name="connsiteX3" fmla="*/ 8069 w 8352"/>
                    <a:gd name="connsiteY3" fmla="*/ 5644 h 8359"/>
                    <a:gd name="connsiteX4" fmla="*/ 2765 w 8352"/>
                    <a:gd name="connsiteY4" fmla="*/ 8093 h 8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2" h="8359">
                      <a:moveTo>
                        <a:pt x="2765" y="8093"/>
                      </a:moveTo>
                      <a:cubicBezTo>
                        <a:pt x="576" y="7285"/>
                        <a:pt x="-519" y="4878"/>
                        <a:pt x="240" y="2715"/>
                      </a:cubicBezTo>
                      <a:cubicBezTo>
                        <a:pt x="1081" y="552"/>
                        <a:pt x="3522" y="-542"/>
                        <a:pt x="5627" y="266"/>
                      </a:cubicBezTo>
                      <a:cubicBezTo>
                        <a:pt x="7816" y="1074"/>
                        <a:pt x="8910" y="3489"/>
                        <a:pt x="8069" y="5644"/>
                      </a:cubicBezTo>
                      <a:cubicBezTo>
                        <a:pt x="7311" y="7815"/>
                        <a:pt x="4869" y="8901"/>
                        <a:pt x="2765" y="8093"/>
                      </a:cubicBezTo>
                      <a:close/>
                    </a:path>
                  </a:pathLst>
                </a:custGeom>
                <a:grpFill/>
                <a:ln w="8415" cap="flat">
                  <a:noFill/>
                  <a:prstDash val="solid"/>
                  <a:miter/>
                </a:ln>
              </p:spPr>
              <p:txBody>
                <a:bodyPr rtlCol="0" anchor="ctr"/>
                <a:lstStyle/>
                <a:p>
                  <a:endParaRPr lang="en-US"/>
                </a:p>
              </p:txBody>
            </p:sp>
            <p:sp>
              <p:nvSpPr>
                <p:cNvPr id="1685" name="Freeform 1684">
                  <a:extLst>
                    <a:ext uri="{FF2B5EF4-FFF2-40B4-BE49-F238E27FC236}">
                      <a16:creationId xmlns:a16="http://schemas.microsoft.com/office/drawing/2014/main" id="{04C04591-5B1A-5BCF-282F-B34C83B0C84F}"/>
                    </a:ext>
                  </a:extLst>
                </p:cNvPr>
                <p:cNvSpPr/>
                <p:nvPr/>
              </p:nvSpPr>
              <p:spPr>
                <a:xfrm>
                  <a:off x="9188866" y="4796353"/>
                  <a:ext cx="8386" cy="8369"/>
                </a:xfrm>
                <a:custGeom>
                  <a:avLst/>
                  <a:gdLst>
                    <a:gd name="connsiteX0" fmla="*/ 2726 w 8386"/>
                    <a:gd name="connsiteY0" fmla="*/ 8100 h 8369"/>
                    <a:gd name="connsiteX1" fmla="*/ 284 w 8386"/>
                    <a:gd name="connsiteY1" fmla="*/ 2714 h 8369"/>
                    <a:gd name="connsiteX2" fmla="*/ 5672 w 8386"/>
                    <a:gd name="connsiteY2" fmla="*/ 265 h 8369"/>
                    <a:gd name="connsiteX3" fmla="*/ 8113 w 8386"/>
                    <a:gd name="connsiteY3" fmla="*/ 5643 h 8369"/>
                    <a:gd name="connsiteX4" fmla="*/ 2726 w 8386"/>
                    <a:gd name="connsiteY4" fmla="*/ 8100 h 8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6" h="8369">
                      <a:moveTo>
                        <a:pt x="2726" y="8100"/>
                      </a:moveTo>
                      <a:cubicBezTo>
                        <a:pt x="537" y="7284"/>
                        <a:pt x="-558" y="4885"/>
                        <a:pt x="284" y="2714"/>
                      </a:cubicBezTo>
                      <a:cubicBezTo>
                        <a:pt x="1041" y="560"/>
                        <a:pt x="3483" y="-543"/>
                        <a:pt x="5672" y="265"/>
                      </a:cubicBezTo>
                      <a:cubicBezTo>
                        <a:pt x="7777" y="1081"/>
                        <a:pt x="8955" y="3488"/>
                        <a:pt x="8113" y="5643"/>
                      </a:cubicBezTo>
                      <a:cubicBezTo>
                        <a:pt x="7271" y="7814"/>
                        <a:pt x="4914" y="8917"/>
                        <a:pt x="2726" y="8100"/>
                      </a:cubicBezTo>
                      <a:close/>
                    </a:path>
                  </a:pathLst>
                </a:custGeom>
                <a:grpFill/>
                <a:ln w="8415" cap="flat">
                  <a:noFill/>
                  <a:prstDash val="solid"/>
                  <a:miter/>
                </a:ln>
              </p:spPr>
              <p:txBody>
                <a:bodyPr rtlCol="0" anchor="ctr"/>
                <a:lstStyle/>
                <a:p>
                  <a:endParaRPr lang="en-US"/>
                </a:p>
              </p:txBody>
            </p:sp>
            <p:sp>
              <p:nvSpPr>
                <p:cNvPr id="1686" name="Freeform 1685">
                  <a:extLst>
                    <a:ext uri="{FF2B5EF4-FFF2-40B4-BE49-F238E27FC236}">
                      <a16:creationId xmlns:a16="http://schemas.microsoft.com/office/drawing/2014/main" id="{FD3B1500-1A30-9CCB-08C1-71F3CDBF9D2A}"/>
                    </a:ext>
                  </a:extLst>
                </p:cNvPr>
                <p:cNvSpPr/>
                <p:nvPr/>
              </p:nvSpPr>
              <p:spPr>
                <a:xfrm>
                  <a:off x="9144836" y="4806662"/>
                  <a:ext cx="8396" cy="8355"/>
                </a:xfrm>
                <a:custGeom>
                  <a:avLst/>
                  <a:gdLst>
                    <a:gd name="connsiteX0" fmla="*/ 2724 w 8396"/>
                    <a:gd name="connsiteY0" fmla="*/ 8093 h 8355"/>
                    <a:gd name="connsiteX1" fmla="*/ 284 w 8396"/>
                    <a:gd name="connsiteY1" fmla="*/ 2715 h 8355"/>
                    <a:gd name="connsiteX2" fmla="*/ 5672 w 8396"/>
                    <a:gd name="connsiteY2" fmla="*/ 266 h 8355"/>
                    <a:gd name="connsiteX3" fmla="*/ 8113 w 8396"/>
                    <a:gd name="connsiteY3" fmla="*/ 5644 h 8355"/>
                    <a:gd name="connsiteX4" fmla="*/ 2724 w 8396"/>
                    <a:gd name="connsiteY4" fmla="*/ 8093 h 8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96" h="8355">
                      <a:moveTo>
                        <a:pt x="2724" y="8093"/>
                      </a:moveTo>
                      <a:cubicBezTo>
                        <a:pt x="537" y="7285"/>
                        <a:pt x="-558" y="4878"/>
                        <a:pt x="284" y="2715"/>
                      </a:cubicBezTo>
                      <a:cubicBezTo>
                        <a:pt x="1125" y="552"/>
                        <a:pt x="3483" y="-542"/>
                        <a:pt x="5672" y="266"/>
                      </a:cubicBezTo>
                      <a:cubicBezTo>
                        <a:pt x="7861" y="1074"/>
                        <a:pt x="8955" y="3481"/>
                        <a:pt x="8113" y="5644"/>
                      </a:cubicBezTo>
                      <a:cubicBezTo>
                        <a:pt x="7271" y="7807"/>
                        <a:pt x="4913" y="8892"/>
                        <a:pt x="2724" y="8093"/>
                      </a:cubicBezTo>
                      <a:close/>
                    </a:path>
                  </a:pathLst>
                </a:custGeom>
                <a:grpFill/>
                <a:ln w="8415" cap="flat">
                  <a:noFill/>
                  <a:prstDash val="solid"/>
                  <a:miter/>
                </a:ln>
              </p:spPr>
              <p:txBody>
                <a:bodyPr rtlCol="0" anchor="ctr"/>
                <a:lstStyle/>
                <a:p>
                  <a:endParaRPr lang="en-US"/>
                </a:p>
              </p:txBody>
            </p:sp>
          </p:grpSp>
          <p:grpSp>
            <p:nvGrpSpPr>
              <p:cNvPr id="1577" name="Graphic 8195">
                <a:extLst>
                  <a:ext uri="{FF2B5EF4-FFF2-40B4-BE49-F238E27FC236}">
                    <a16:creationId xmlns:a16="http://schemas.microsoft.com/office/drawing/2014/main" id="{988BF57E-6CAD-8228-8C36-191BAC966AC3}"/>
                  </a:ext>
                </a:extLst>
              </p:cNvPr>
              <p:cNvGrpSpPr/>
              <p:nvPr/>
            </p:nvGrpSpPr>
            <p:grpSpPr>
              <a:xfrm>
                <a:off x="8995940" y="5164140"/>
                <a:ext cx="45966" cy="45950"/>
                <a:chOff x="8995940" y="5164140"/>
                <a:chExt cx="45966" cy="45950"/>
              </a:xfrm>
              <a:grpFill/>
            </p:grpSpPr>
            <p:sp>
              <p:nvSpPr>
                <p:cNvPr id="1681" name="Freeform 1680">
                  <a:extLst>
                    <a:ext uri="{FF2B5EF4-FFF2-40B4-BE49-F238E27FC236}">
                      <a16:creationId xmlns:a16="http://schemas.microsoft.com/office/drawing/2014/main" id="{C773FADD-0461-DB3F-2AC7-DBF2F3C9C063}"/>
                    </a:ext>
                  </a:extLst>
                </p:cNvPr>
                <p:cNvSpPr/>
                <p:nvPr/>
              </p:nvSpPr>
              <p:spPr>
                <a:xfrm>
                  <a:off x="8995940" y="5168314"/>
                  <a:ext cx="8334" cy="8357"/>
                </a:xfrm>
                <a:custGeom>
                  <a:avLst/>
                  <a:gdLst>
                    <a:gd name="connsiteX0" fmla="*/ 8334 w 8334"/>
                    <a:gd name="connsiteY0" fmla="*/ 4175 h 8357"/>
                    <a:gd name="connsiteX1" fmla="*/ 4209 w 8334"/>
                    <a:gd name="connsiteY1" fmla="*/ 8357 h 8357"/>
                    <a:gd name="connsiteX2" fmla="*/ 0 w 8334"/>
                    <a:gd name="connsiteY2" fmla="*/ 4175 h 8357"/>
                    <a:gd name="connsiteX3" fmla="*/ 4209 w 8334"/>
                    <a:gd name="connsiteY3" fmla="*/ 0 h 8357"/>
                    <a:gd name="connsiteX4" fmla="*/ 8334 w 8334"/>
                    <a:gd name="connsiteY4" fmla="*/ 4175 h 8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 h="8357">
                      <a:moveTo>
                        <a:pt x="8334" y="4175"/>
                      </a:moveTo>
                      <a:cubicBezTo>
                        <a:pt x="8334" y="6480"/>
                        <a:pt x="6482" y="8357"/>
                        <a:pt x="4209" y="8357"/>
                      </a:cubicBezTo>
                      <a:cubicBezTo>
                        <a:pt x="1852" y="8357"/>
                        <a:pt x="0" y="6480"/>
                        <a:pt x="0" y="4175"/>
                      </a:cubicBezTo>
                      <a:cubicBezTo>
                        <a:pt x="0" y="1877"/>
                        <a:pt x="1852" y="0"/>
                        <a:pt x="4209" y="0"/>
                      </a:cubicBezTo>
                      <a:cubicBezTo>
                        <a:pt x="6482" y="0"/>
                        <a:pt x="8334" y="1877"/>
                        <a:pt x="8334" y="4175"/>
                      </a:cubicBezTo>
                      <a:close/>
                    </a:path>
                  </a:pathLst>
                </a:custGeom>
                <a:grpFill/>
                <a:ln w="8415" cap="flat">
                  <a:noFill/>
                  <a:prstDash val="solid"/>
                  <a:miter/>
                </a:ln>
              </p:spPr>
              <p:txBody>
                <a:bodyPr rtlCol="0" anchor="ctr"/>
                <a:lstStyle/>
                <a:p>
                  <a:endParaRPr lang="en-US"/>
                </a:p>
              </p:txBody>
            </p:sp>
            <p:sp>
              <p:nvSpPr>
                <p:cNvPr id="1682" name="Freeform 1681">
                  <a:extLst>
                    <a:ext uri="{FF2B5EF4-FFF2-40B4-BE49-F238E27FC236}">
                      <a16:creationId xmlns:a16="http://schemas.microsoft.com/office/drawing/2014/main" id="{515CB66A-18A7-E87D-7630-C90C0654D6E3}"/>
                    </a:ext>
                  </a:extLst>
                </p:cNvPr>
                <p:cNvSpPr/>
                <p:nvPr/>
              </p:nvSpPr>
              <p:spPr>
                <a:xfrm>
                  <a:off x="9008484" y="5164140"/>
                  <a:ext cx="8334" cy="8348"/>
                </a:xfrm>
                <a:custGeom>
                  <a:avLst/>
                  <a:gdLst>
                    <a:gd name="connsiteX0" fmla="*/ 8334 w 8334"/>
                    <a:gd name="connsiteY0" fmla="*/ 4174 h 8348"/>
                    <a:gd name="connsiteX1" fmla="*/ 4209 w 8334"/>
                    <a:gd name="connsiteY1" fmla="*/ 8349 h 8348"/>
                    <a:gd name="connsiteX2" fmla="*/ 0 w 8334"/>
                    <a:gd name="connsiteY2" fmla="*/ 4174 h 8348"/>
                    <a:gd name="connsiteX3" fmla="*/ 4209 w 8334"/>
                    <a:gd name="connsiteY3" fmla="*/ 0 h 8348"/>
                    <a:gd name="connsiteX4" fmla="*/ 8334 w 8334"/>
                    <a:gd name="connsiteY4" fmla="*/ 4174 h 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 h="8348">
                      <a:moveTo>
                        <a:pt x="8334" y="4174"/>
                      </a:moveTo>
                      <a:cubicBezTo>
                        <a:pt x="8334" y="6472"/>
                        <a:pt x="6482" y="8349"/>
                        <a:pt x="4209" y="8349"/>
                      </a:cubicBezTo>
                      <a:cubicBezTo>
                        <a:pt x="1852" y="8349"/>
                        <a:pt x="0" y="6472"/>
                        <a:pt x="0" y="4174"/>
                      </a:cubicBezTo>
                      <a:cubicBezTo>
                        <a:pt x="0" y="1877"/>
                        <a:pt x="1852" y="0"/>
                        <a:pt x="4209" y="0"/>
                      </a:cubicBezTo>
                      <a:cubicBezTo>
                        <a:pt x="6482" y="0"/>
                        <a:pt x="8334" y="1877"/>
                        <a:pt x="8334" y="4174"/>
                      </a:cubicBezTo>
                      <a:close/>
                    </a:path>
                  </a:pathLst>
                </a:custGeom>
                <a:grpFill/>
                <a:ln w="8415" cap="flat">
                  <a:noFill/>
                  <a:prstDash val="solid"/>
                  <a:miter/>
                </a:ln>
              </p:spPr>
              <p:txBody>
                <a:bodyPr rtlCol="0" anchor="ctr"/>
                <a:lstStyle/>
                <a:p>
                  <a:endParaRPr lang="en-US"/>
                </a:p>
              </p:txBody>
            </p:sp>
            <p:sp>
              <p:nvSpPr>
                <p:cNvPr id="1683" name="Freeform 1682">
                  <a:extLst>
                    <a:ext uri="{FF2B5EF4-FFF2-40B4-BE49-F238E27FC236}">
                      <a16:creationId xmlns:a16="http://schemas.microsoft.com/office/drawing/2014/main" id="{52A91367-6C05-DE8E-C7DF-FB5A8EF95F45}"/>
                    </a:ext>
                  </a:extLst>
                </p:cNvPr>
                <p:cNvSpPr/>
                <p:nvPr/>
              </p:nvSpPr>
              <p:spPr>
                <a:xfrm>
                  <a:off x="9033571" y="5201733"/>
                  <a:ext cx="8334" cy="8357"/>
                </a:xfrm>
                <a:custGeom>
                  <a:avLst/>
                  <a:gdLst>
                    <a:gd name="connsiteX0" fmla="*/ 8334 w 8334"/>
                    <a:gd name="connsiteY0" fmla="*/ 4175 h 8357"/>
                    <a:gd name="connsiteX1" fmla="*/ 4125 w 8334"/>
                    <a:gd name="connsiteY1" fmla="*/ 8357 h 8357"/>
                    <a:gd name="connsiteX2" fmla="*/ 0 w 8334"/>
                    <a:gd name="connsiteY2" fmla="*/ 4175 h 8357"/>
                    <a:gd name="connsiteX3" fmla="*/ 4125 w 8334"/>
                    <a:gd name="connsiteY3" fmla="*/ 0 h 8357"/>
                    <a:gd name="connsiteX4" fmla="*/ 8334 w 8334"/>
                    <a:gd name="connsiteY4" fmla="*/ 4175 h 8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 h="8357">
                      <a:moveTo>
                        <a:pt x="8334" y="4175"/>
                      </a:moveTo>
                      <a:cubicBezTo>
                        <a:pt x="8334" y="6489"/>
                        <a:pt x="6483" y="8357"/>
                        <a:pt x="4125" y="8357"/>
                      </a:cubicBezTo>
                      <a:cubicBezTo>
                        <a:pt x="1852" y="8357"/>
                        <a:pt x="0" y="6489"/>
                        <a:pt x="0" y="4175"/>
                      </a:cubicBezTo>
                      <a:cubicBezTo>
                        <a:pt x="0" y="1877"/>
                        <a:pt x="1852" y="0"/>
                        <a:pt x="4125" y="0"/>
                      </a:cubicBezTo>
                      <a:cubicBezTo>
                        <a:pt x="6483" y="0"/>
                        <a:pt x="8334" y="1877"/>
                        <a:pt x="8334" y="4175"/>
                      </a:cubicBezTo>
                      <a:close/>
                    </a:path>
                  </a:pathLst>
                </a:custGeom>
                <a:grpFill/>
                <a:ln w="8415" cap="flat">
                  <a:noFill/>
                  <a:prstDash val="solid"/>
                  <a:miter/>
                </a:ln>
              </p:spPr>
              <p:txBody>
                <a:bodyPr rtlCol="0" anchor="ctr"/>
                <a:lstStyle/>
                <a:p>
                  <a:endParaRPr lang="en-US"/>
                </a:p>
              </p:txBody>
            </p:sp>
          </p:grpSp>
          <p:grpSp>
            <p:nvGrpSpPr>
              <p:cNvPr id="1578" name="Graphic 8195">
                <a:extLst>
                  <a:ext uri="{FF2B5EF4-FFF2-40B4-BE49-F238E27FC236}">
                    <a16:creationId xmlns:a16="http://schemas.microsoft.com/office/drawing/2014/main" id="{86C22894-78E1-71D5-8E79-3A7D04493901}"/>
                  </a:ext>
                </a:extLst>
              </p:cNvPr>
              <p:cNvGrpSpPr/>
              <p:nvPr/>
            </p:nvGrpSpPr>
            <p:grpSpPr>
              <a:xfrm>
                <a:off x="8860958" y="5067534"/>
                <a:ext cx="56631" cy="19889"/>
                <a:chOff x="8860958" y="5067534"/>
                <a:chExt cx="56631" cy="19889"/>
              </a:xfrm>
              <a:grpFill/>
            </p:grpSpPr>
            <p:sp>
              <p:nvSpPr>
                <p:cNvPr id="1678" name="Freeform 1677">
                  <a:extLst>
                    <a:ext uri="{FF2B5EF4-FFF2-40B4-BE49-F238E27FC236}">
                      <a16:creationId xmlns:a16="http://schemas.microsoft.com/office/drawing/2014/main" id="{C0D88EE0-3869-02ED-A2DD-1A3C8FEA1E81}"/>
                    </a:ext>
                  </a:extLst>
                </p:cNvPr>
                <p:cNvSpPr/>
                <p:nvPr/>
              </p:nvSpPr>
              <p:spPr>
                <a:xfrm>
                  <a:off x="8909450" y="5067534"/>
                  <a:ext cx="8139" cy="8107"/>
                </a:xfrm>
                <a:custGeom>
                  <a:avLst/>
                  <a:gdLst>
                    <a:gd name="connsiteX0" fmla="*/ 1375 w 8139"/>
                    <a:gd name="connsiteY0" fmla="*/ 7085 h 8107"/>
                    <a:gd name="connsiteX1" fmla="*/ 1039 w 8139"/>
                    <a:gd name="connsiteY1" fmla="*/ 1354 h 8107"/>
                    <a:gd name="connsiteX2" fmla="*/ 6763 w 8139"/>
                    <a:gd name="connsiteY2" fmla="*/ 1026 h 8107"/>
                    <a:gd name="connsiteX3" fmla="*/ 7100 w 8139"/>
                    <a:gd name="connsiteY3" fmla="*/ 6749 h 8107"/>
                    <a:gd name="connsiteX4" fmla="*/ 1375 w 8139"/>
                    <a:gd name="connsiteY4" fmla="*/ 7085 h 8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9" h="8107">
                      <a:moveTo>
                        <a:pt x="1375" y="7085"/>
                      </a:moveTo>
                      <a:cubicBezTo>
                        <a:pt x="-308" y="5596"/>
                        <a:pt x="-477" y="3038"/>
                        <a:pt x="1039" y="1354"/>
                      </a:cubicBezTo>
                      <a:cubicBezTo>
                        <a:pt x="2554" y="-312"/>
                        <a:pt x="5080" y="-463"/>
                        <a:pt x="6763" y="1026"/>
                      </a:cubicBezTo>
                      <a:cubicBezTo>
                        <a:pt x="8448" y="2516"/>
                        <a:pt x="8616" y="5083"/>
                        <a:pt x="7100" y="6749"/>
                      </a:cubicBezTo>
                      <a:cubicBezTo>
                        <a:pt x="5585" y="8423"/>
                        <a:pt x="3060" y="8567"/>
                        <a:pt x="1375" y="7085"/>
                      </a:cubicBezTo>
                      <a:close/>
                    </a:path>
                  </a:pathLst>
                </a:custGeom>
                <a:grpFill/>
                <a:ln w="8415" cap="flat">
                  <a:noFill/>
                  <a:prstDash val="solid"/>
                  <a:miter/>
                </a:ln>
              </p:spPr>
              <p:txBody>
                <a:bodyPr rtlCol="0" anchor="ctr"/>
                <a:lstStyle/>
                <a:p>
                  <a:endParaRPr lang="en-US"/>
                </a:p>
              </p:txBody>
            </p:sp>
            <p:sp>
              <p:nvSpPr>
                <p:cNvPr id="1679" name="Freeform 1678">
                  <a:extLst>
                    <a:ext uri="{FF2B5EF4-FFF2-40B4-BE49-F238E27FC236}">
                      <a16:creationId xmlns:a16="http://schemas.microsoft.com/office/drawing/2014/main" id="{84B518AE-3D31-86C2-6751-DADDB25EDFD3}"/>
                    </a:ext>
                  </a:extLst>
                </p:cNvPr>
                <p:cNvSpPr/>
                <p:nvPr/>
              </p:nvSpPr>
              <p:spPr>
                <a:xfrm>
                  <a:off x="8904399" y="5079310"/>
                  <a:ext cx="8138" cy="8113"/>
                </a:xfrm>
                <a:custGeom>
                  <a:avLst/>
                  <a:gdLst>
                    <a:gd name="connsiteX0" fmla="*/ 1375 w 8138"/>
                    <a:gd name="connsiteY0" fmla="*/ 7084 h 8113"/>
                    <a:gd name="connsiteX1" fmla="*/ 1039 w 8138"/>
                    <a:gd name="connsiteY1" fmla="*/ 1360 h 8113"/>
                    <a:gd name="connsiteX2" fmla="*/ 6763 w 8138"/>
                    <a:gd name="connsiteY2" fmla="*/ 1033 h 8113"/>
                    <a:gd name="connsiteX3" fmla="*/ 7100 w 8138"/>
                    <a:gd name="connsiteY3" fmla="*/ 6755 h 8113"/>
                    <a:gd name="connsiteX4" fmla="*/ 1375 w 8138"/>
                    <a:gd name="connsiteY4" fmla="*/ 7084 h 8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8" h="8113">
                      <a:moveTo>
                        <a:pt x="1375" y="7084"/>
                      </a:moveTo>
                      <a:cubicBezTo>
                        <a:pt x="-308" y="5594"/>
                        <a:pt x="-477" y="3027"/>
                        <a:pt x="1039" y="1360"/>
                      </a:cubicBezTo>
                      <a:cubicBezTo>
                        <a:pt x="2554" y="-314"/>
                        <a:pt x="5080" y="-466"/>
                        <a:pt x="6763" y="1033"/>
                      </a:cubicBezTo>
                      <a:cubicBezTo>
                        <a:pt x="8447" y="2514"/>
                        <a:pt x="8615" y="5080"/>
                        <a:pt x="7100" y="6755"/>
                      </a:cubicBezTo>
                      <a:cubicBezTo>
                        <a:pt x="5585" y="8422"/>
                        <a:pt x="3060" y="8582"/>
                        <a:pt x="1375" y="7084"/>
                      </a:cubicBezTo>
                      <a:close/>
                    </a:path>
                  </a:pathLst>
                </a:custGeom>
                <a:grpFill/>
                <a:ln w="8415" cap="flat">
                  <a:noFill/>
                  <a:prstDash val="solid"/>
                  <a:miter/>
                </a:ln>
              </p:spPr>
              <p:txBody>
                <a:bodyPr rtlCol="0" anchor="ctr"/>
                <a:lstStyle/>
                <a:p>
                  <a:endParaRPr lang="en-US"/>
                </a:p>
              </p:txBody>
            </p:sp>
            <p:sp>
              <p:nvSpPr>
                <p:cNvPr id="1680" name="Freeform 1679">
                  <a:extLst>
                    <a:ext uri="{FF2B5EF4-FFF2-40B4-BE49-F238E27FC236}">
                      <a16:creationId xmlns:a16="http://schemas.microsoft.com/office/drawing/2014/main" id="{51ED7AB8-1AED-98B2-B894-9E760D1A495D}"/>
                    </a:ext>
                  </a:extLst>
                </p:cNvPr>
                <p:cNvSpPr/>
                <p:nvPr/>
              </p:nvSpPr>
              <p:spPr>
                <a:xfrm>
                  <a:off x="8860958" y="5073224"/>
                  <a:ext cx="8139" cy="8120"/>
                </a:xfrm>
                <a:custGeom>
                  <a:avLst/>
                  <a:gdLst>
                    <a:gd name="connsiteX0" fmla="*/ 1375 w 8139"/>
                    <a:gd name="connsiteY0" fmla="*/ 7085 h 8120"/>
                    <a:gd name="connsiteX1" fmla="*/ 1039 w 8139"/>
                    <a:gd name="connsiteY1" fmla="*/ 1362 h 8120"/>
                    <a:gd name="connsiteX2" fmla="*/ 6763 w 8139"/>
                    <a:gd name="connsiteY2" fmla="*/ 1026 h 8120"/>
                    <a:gd name="connsiteX3" fmla="*/ 7100 w 8139"/>
                    <a:gd name="connsiteY3" fmla="*/ 6757 h 8120"/>
                    <a:gd name="connsiteX4" fmla="*/ 1375 w 8139"/>
                    <a:gd name="connsiteY4" fmla="*/ 7085 h 8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9" h="8120">
                      <a:moveTo>
                        <a:pt x="1375" y="7085"/>
                      </a:moveTo>
                      <a:cubicBezTo>
                        <a:pt x="-308" y="5603"/>
                        <a:pt x="-477" y="3037"/>
                        <a:pt x="1039" y="1362"/>
                      </a:cubicBezTo>
                      <a:cubicBezTo>
                        <a:pt x="2470" y="-313"/>
                        <a:pt x="5080" y="-464"/>
                        <a:pt x="6763" y="1026"/>
                      </a:cubicBezTo>
                      <a:cubicBezTo>
                        <a:pt x="8448" y="2515"/>
                        <a:pt x="8616" y="5073"/>
                        <a:pt x="7100" y="6757"/>
                      </a:cubicBezTo>
                      <a:cubicBezTo>
                        <a:pt x="5585" y="8440"/>
                        <a:pt x="3060" y="8583"/>
                        <a:pt x="1375" y="7085"/>
                      </a:cubicBezTo>
                      <a:close/>
                    </a:path>
                  </a:pathLst>
                </a:custGeom>
                <a:grpFill/>
                <a:ln w="8415" cap="flat">
                  <a:noFill/>
                  <a:prstDash val="solid"/>
                  <a:miter/>
                </a:ln>
              </p:spPr>
              <p:txBody>
                <a:bodyPr rtlCol="0" anchor="ctr"/>
                <a:lstStyle/>
                <a:p>
                  <a:endParaRPr lang="en-US"/>
                </a:p>
              </p:txBody>
            </p:sp>
          </p:grpSp>
          <p:grpSp>
            <p:nvGrpSpPr>
              <p:cNvPr id="1579" name="Graphic 8195">
                <a:extLst>
                  <a:ext uri="{FF2B5EF4-FFF2-40B4-BE49-F238E27FC236}">
                    <a16:creationId xmlns:a16="http://schemas.microsoft.com/office/drawing/2014/main" id="{FC749C0E-6338-9EA4-F8C1-1637434EB14F}"/>
                  </a:ext>
                </a:extLst>
              </p:cNvPr>
              <p:cNvGrpSpPr/>
              <p:nvPr/>
            </p:nvGrpSpPr>
            <p:grpSpPr>
              <a:xfrm>
                <a:off x="9389572" y="5481084"/>
                <a:ext cx="56630" cy="19893"/>
                <a:chOff x="9389572" y="5481084"/>
                <a:chExt cx="56630" cy="19893"/>
              </a:xfrm>
              <a:grpFill/>
            </p:grpSpPr>
            <p:sp>
              <p:nvSpPr>
                <p:cNvPr id="1675" name="Freeform 1674">
                  <a:extLst>
                    <a:ext uri="{FF2B5EF4-FFF2-40B4-BE49-F238E27FC236}">
                      <a16:creationId xmlns:a16="http://schemas.microsoft.com/office/drawing/2014/main" id="{BDBBC29A-066E-1E16-91DB-319D81E4D8BD}"/>
                    </a:ext>
                  </a:extLst>
                </p:cNvPr>
                <p:cNvSpPr/>
                <p:nvPr/>
              </p:nvSpPr>
              <p:spPr>
                <a:xfrm>
                  <a:off x="9438064" y="5481084"/>
                  <a:ext cx="8138" cy="8116"/>
                </a:xfrm>
                <a:custGeom>
                  <a:avLst/>
                  <a:gdLst>
                    <a:gd name="connsiteX0" fmla="*/ 1375 w 8138"/>
                    <a:gd name="connsiteY0" fmla="*/ 7084 h 8116"/>
                    <a:gd name="connsiteX1" fmla="*/ 1038 w 8138"/>
                    <a:gd name="connsiteY1" fmla="*/ 1361 h 8116"/>
                    <a:gd name="connsiteX2" fmla="*/ 6763 w 8138"/>
                    <a:gd name="connsiteY2" fmla="*/ 1033 h 8116"/>
                    <a:gd name="connsiteX3" fmla="*/ 7101 w 8138"/>
                    <a:gd name="connsiteY3" fmla="*/ 6755 h 8116"/>
                    <a:gd name="connsiteX4" fmla="*/ 1375 w 8138"/>
                    <a:gd name="connsiteY4" fmla="*/ 7084 h 8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8" h="8116">
                      <a:moveTo>
                        <a:pt x="1375" y="7084"/>
                      </a:moveTo>
                      <a:cubicBezTo>
                        <a:pt x="-308" y="5594"/>
                        <a:pt x="-477" y="3035"/>
                        <a:pt x="1038" y="1361"/>
                      </a:cubicBezTo>
                      <a:cubicBezTo>
                        <a:pt x="2554" y="-314"/>
                        <a:pt x="5080" y="-466"/>
                        <a:pt x="6763" y="1033"/>
                      </a:cubicBezTo>
                      <a:cubicBezTo>
                        <a:pt x="8447" y="2514"/>
                        <a:pt x="8615" y="5072"/>
                        <a:pt x="7101" y="6755"/>
                      </a:cubicBezTo>
                      <a:cubicBezTo>
                        <a:pt x="5585" y="8430"/>
                        <a:pt x="3059" y="8582"/>
                        <a:pt x="1375" y="7084"/>
                      </a:cubicBezTo>
                      <a:close/>
                    </a:path>
                  </a:pathLst>
                </a:custGeom>
                <a:grpFill/>
                <a:ln w="8415" cap="flat">
                  <a:noFill/>
                  <a:prstDash val="solid"/>
                  <a:miter/>
                </a:ln>
              </p:spPr>
              <p:txBody>
                <a:bodyPr rtlCol="0" anchor="ctr"/>
                <a:lstStyle/>
                <a:p>
                  <a:endParaRPr lang="en-US"/>
                </a:p>
              </p:txBody>
            </p:sp>
            <p:sp>
              <p:nvSpPr>
                <p:cNvPr id="1676" name="Freeform 1675">
                  <a:extLst>
                    <a:ext uri="{FF2B5EF4-FFF2-40B4-BE49-F238E27FC236}">
                      <a16:creationId xmlns:a16="http://schemas.microsoft.com/office/drawing/2014/main" id="{3A2E5C4D-7AC3-4EC5-15AE-2925C6D63236}"/>
                    </a:ext>
                  </a:extLst>
                </p:cNvPr>
                <p:cNvSpPr/>
                <p:nvPr/>
              </p:nvSpPr>
              <p:spPr>
                <a:xfrm>
                  <a:off x="9433012" y="5492873"/>
                  <a:ext cx="8138" cy="8104"/>
                </a:xfrm>
                <a:custGeom>
                  <a:avLst/>
                  <a:gdLst>
                    <a:gd name="connsiteX0" fmla="*/ 1376 w 8138"/>
                    <a:gd name="connsiteY0" fmla="*/ 7086 h 8104"/>
                    <a:gd name="connsiteX1" fmla="*/ 1039 w 8138"/>
                    <a:gd name="connsiteY1" fmla="*/ 1354 h 8104"/>
                    <a:gd name="connsiteX2" fmla="*/ 6764 w 8138"/>
                    <a:gd name="connsiteY2" fmla="*/ 1026 h 8104"/>
                    <a:gd name="connsiteX3" fmla="*/ 7100 w 8138"/>
                    <a:gd name="connsiteY3" fmla="*/ 6749 h 8104"/>
                    <a:gd name="connsiteX4" fmla="*/ 1376 w 8138"/>
                    <a:gd name="connsiteY4" fmla="*/ 7086 h 8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8" h="8104">
                      <a:moveTo>
                        <a:pt x="1376" y="7086"/>
                      </a:moveTo>
                      <a:cubicBezTo>
                        <a:pt x="-309" y="5588"/>
                        <a:pt x="-476" y="3029"/>
                        <a:pt x="1039" y="1354"/>
                      </a:cubicBezTo>
                      <a:cubicBezTo>
                        <a:pt x="2554" y="-312"/>
                        <a:pt x="5079" y="-463"/>
                        <a:pt x="6764" y="1026"/>
                      </a:cubicBezTo>
                      <a:cubicBezTo>
                        <a:pt x="8447" y="2516"/>
                        <a:pt x="8616" y="5074"/>
                        <a:pt x="7100" y="6749"/>
                      </a:cubicBezTo>
                      <a:cubicBezTo>
                        <a:pt x="5585" y="8415"/>
                        <a:pt x="3059" y="8567"/>
                        <a:pt x="1376" y="7086"/>
                      </a:cubicBezTo>
                      <a:close/>
                    </a:path>
                  </a:pathLst>
                </a:custGeom>
                <a:grpFill/>
                <a:ln w="8415" cap="flat">
                  <a:noFill/>
                  <a:prstDash val="solid"/>
                  <a:miter/>
                </a:ln>
              </p:spPr>
              <p:txBody>
                <a:bodyPr rtlCol="0" anchor="ctr"/>
                <a:lstStyle/>
                <a:p>
                  <a:endParaRPr lang="en-US"/>
                </a:p>
              </p:txBody>
            </p:sp>
            <p:sp>
              <p:nvSpPr>
                <p:cNvPr id="1677" name="Freeform 1676">
                  <a:extLst>
                    <a:ext uri="{FF2B5EF4-FFF2-40B4-BE49-F238E27FC236}">
                      <a16:creationId xmlns:a16="http://schemas.microsoft.com/office/drawing/2014/main" id="{B9D585C0-4BBA-6999-A7AE-280A9E373375}"/>
                    </a:ext>
                  </a:extLst>
                </p:cNvPr>
                <p:cNvSpPr/>
                <p:nvPr/>
              </p:nvSpPr>
              <p:spPr>
                <a:xfrm>
                  <a:off x="9389572" y="5486787"/>
                  <a:ext cx="8138" cy="8109"/>
                </a:xfrm>
                <a:custGeom>
                  <a:avLst/>
                  <a:gdLst>
                    <a:gd name="connsiteX0" fmla="*/ 1375 w 8138"/>
                    <a:gd name="connsiteY0" fmla="*/ 7087 h 8109"/>
                    <a:gd name="connsiteX1" fmla="*/ 1038 w 8138"/>
                    <a:gd name="connsiteY1" fmla="*/ 1356 h 8109"/>
                    <a:gd name="connsiteX2" fmla="*/ 6763 w 8138"/>
                    <a:gd name="connsiteY2" fmla="*/ 1019 h 8109"/>
                    <a:gd name="connsiteX3" fmla="*/ 7101 w 8138"/>
                    <a:gd name="connsiteY3" fmla="*/ 6750 h 8109"/>
                    <a:gd name="connsiteX4" fmla="*/ 1375 w 8138"/>
                    <a:gd name="connsiteY4" fmla="*/ 7087 h 8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8" h="8109">
                      <a:moveTo>
                        <a:pt x="1375" y="7087"/>
                      </a:moveTo>
                      <a:cubicBezTo>
                        <a:pt x="-308" y="5589"/>
                        <a:pt x="-477" y="3030"/>
                        <a:pt x="1038" y="1356"/>
                      </a:cubicBezTo>
                      <a:cubicBezTo>
                        <a:pt x="2554" y="-311"/>
                        <a:pt x="5080" y="-462"/>
                        <a:pt x="6763" y="1019"/>
                      </a:cubicBezTo>
                      <a:cubicBezTo>
                        <a:pt x="8447" y="2517"/>
                        <a:pt x="8615" y="5075"/>
                        <a:pt x="7101" y="6750"/>
                      </a:cubicBezTo>
                      <a:cubicBezTo>
                        <a:pt x="5585" y="8417"/>
                        <a:pt x="3060" y="8576"/>
                        <a:pt x="1375" y="7087"/>
                      </a:cubicBezTo>
                      <a:close/>
                    </a:path>
                  </a:pathLst>
                </a:custGeom>
                <a:grpFill/>
                <a:ln w="8415" cap="flat">
                  <a:noFill/>
                  <a:prstDash val="solid"/>
                  <a:miter/>
                </a:ln>
              </p:spPr>
              <p:txBody>
                <a:bodyPr rtlCol="0" anchor="ctr"/>
                <a:lstStyle/>
                <a:p>
                  <a:endParaRPr lang="en-US"/>
                </a:p>
              </p:txBody>
            </p:sp>
          </p:grpSp>
          <p:grpSp>
            <p:nvGrpSpPr>
              <p:cNvPr id="1580" name="Graphic 8195">
                <a:extLst>
                  <a:ext uri="{FF2B5EF4-FFF2-40B4-BE49-F238E27FC236}">
                    <a16:creationId xmlns:a16="http://schemas.microsoft.com/office/drawing/2014/main" id="{56836E4D-3098-DE71-695A-1906285C6BEE}"/>
                  </a:ext>
                </a:extLst>
              </p:cNvPr>
              <p:cNvGrpSpPr/>
              <p:nvPr/>
            </p:nvGrpSpPr>
            <p:grpSpPr>
              <a:xfrm>
                <a:off x="8811709" y="4873882"/>
                <a:ext cx="56630" cy="19892"/>
                <a:chOff x="8811709" y="4873882"/>
                <a:chExt cx="56630" cy="19892"/>
              </a:xfrm>
              <a:grpFill/>
            </p:grpSpPr>
            <p:sp>
              <p:nvSpPr>
                <p:cNvPr id="1672" name="Freeform 1671">
                  <a:extLst>
                    <a:ext uri="{FF2B5EF4-FFF2-40B4-BE49-F238E27FC236}">
                      <a16:creationId xmlns:a16="http://schemas.microsoft.com/office/drawing/2014/main" id="{DBD515B5-B4F0-5E71-76AB-E9859D290D00}"/>
                    </a:ext>
                  </a:extLst>
                </p:cNvPr>
                <p:cNvSpPr/>
                <p:nvPr/>
              </p:nvSpPr>
              <p:spPr>
                <a:xfrm>
                  <a:off x="8860201" y="4873882"/>
                  <a:ext cx="8138" cy="8113"/>
                </a:xfrm>
                <a:custGeom>
                  <a:avLst/>
                  <a:gdLst>
                    <a:gd name="connsiteX0" fmla="*/ 1375 w 8138"/>
                    <a:gd name="connsiteY0" fmla="*/ 7080 h 8113"/>
                    <a:gd name="connsiteX1" fmla="*/ 1039 w 8138"/>
                    <a:gd name="connsiteY1" fmla="*/ 1358 h 8113"/>
                    <a:gd name="connsiteX2" fmla="*/ 6763 w 8138"/>
                    <a:gd name="connsiteY2" fmla="*/ 1029 h 8113"/>
                    <a:gd name="connsiteX3" fmla="*/ 7100 w 8138"/>
                    <a:gd name="connsiteY3" fmla="*/ 6752 h 8113"/>
                    <a:gd name="connsiteX4" fmla="*/ 1375 w 8138"/>
                    <a:gd name="connsiteY4" fmla="*/ 7080 h 8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8" h="8113">
                      <a:moveTo>
                        <a:pt x="1375" y="7080"/>
                      </a:moveTo>
                      <a:cubicBezTo>
                        <a:pt x="-308" y="5600"/>
                        <a:pt x="-477" y="3032"/>
                        <a:pt x="1039" y="1358"/>
                      </a:cubicBezTo>
                      <a:cubicBezTo>
                        <a:pt x="2554" y="-309"/>
                        <a:pt x="5080" y="-468"/>
                        <a:pt x="6763" y="1029"/>
                      </a:cubicBezTo>
                      <a:cubicBezTo>
                        <a:pt x="8447" y="2511"/>
                        <a:pt x="8615" y="5069"/>
                        <a:pt x="7100" y="6752"/>
                      </a:cubicBezTo>
                      <a:cubicBezTo>
                        <a:pt x="5585" y="8427"/>
                        <a:pt x="3060" y="8579"/>
                        <a:pt x="1375" y="7080"/>
                      </a:cubicBezTo>
                      <a:close/>
                    </a:path>
                  </a:pathLst>
                </a:custGeom>
                <a:grpFill/>
                <a:ln w="8415" cap="flat">
                  <a:noFill/>
                  <a:prstDash val="solid"/>
                  <a:miter/>
                </a:ln>
              </p:spPr>
              <p:txBody>
                <a:bodyPr rtlCol="0" anchor="ctr"/>
                <a:lstStyle/>
                <a:p>
                  <a:endParaRPr lang="en-US"/>
                </a:p>
              </p:txBody>
            </p:sp>
            <p:sp>
              <p:nvSpPr>
                <p:cNvPr id="1673" name="Freeform 1672">
                  <a:extLst>
                    <a:ext uri="{FF2B5EF4-FFF2-40B4-BE49-F238E27FC236}">
                      <a16:creationId xmlns:a16="http://schemas.microsoft.com/office/drawing/2014/main" id="{1C716D30-9345-D664-AFDA-7D68638404A2}"/>
                    </a:ext>
                  </a:extLst>
                </p:cNvPr>
                <p:cNvSpPr/>
                <p:nvPr/>
              </p:nvSpPr>
              <p:spPr>
                <a:xfrm>
                  <a:off x="8855150" y="4885660"/>
                  <a:ext cx="8138" cy="8114"/>
                </a:xfrm>
                <a:custGeom>
                  <a:avLst/>
                  <a:gdLst>
                    <a:gd name="connsiteX0" fmla="*/ 1375 w 8138"/>
                    <a:gd name="connsiteY0" fmla="*/ 7085 h 8114"/>
                    <a:gd name="connsiteX1" fmla="*/ 1038 w 8138"/>
                    <a:gd name="connsiteY1" fmla="*/ 1362 h 8114"/>
                    <a:gd name="connsiteX2" fmla="*/ 6763 w 8138"/>
                    <a:gd name="connsiteY2" fmla="*/ 1025 h 8114"/>
                    <a:gd name="connsiteX3" fmla="*/ 7101 w 8138"/>
                    <a:gd name="connsiteY3" fmla="*/ 6757 h 8114"/>
                    <a:gd name="connsiteX4" fmla="*/ 1375 w 8138"/>
                    <a:gd name="connsiteY4" fmla="*/ 7085 h 8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8" h="8114">
                      <a:moveTo>
                        <a:pt x="1375" y="7085"/>
                      </a:moveTo>
                      <a:cubicBezTo>
                        <a:pt x="-308" y="5595"/>
                        <a:pt x="-477" y="3037"/>
                        <a:pt x="1038" y="1362"/>
                      </a:cubicBezTo>
                      <a:cubicBezTo>
                        <a:pt x="2554" y="-313"/>
                        <a:pt x="5079" y="-464"/>
                        <a:pt x="6763" y="1025"/>
                      </a:cubicBezTo>
                      <a:cubicBezTo>
                        <a:pt x="8447" y="2515"/>
                        <a:pt x="8615" y="5074"/>
                        <a:pt x="7101" y="6757"/>
                      </a:cubicBezTo>
                      <a:cubicBezTo>
                        <a:pt x="5585" y="8423"/>
                        <a:pt x="3059" y="8583"/>
                        <a:pt x="1375" y="7085"/>
                      </a:cubicBezTo>
                      <a:close/>
                    </a:path>
                  </a:pathLst>
                </a:custGeom>
                <a:grpFill/>
                <a:ln w="8415" cap="flat">
                  <a:noFill/>
                  <a:prstDash val="solid"/>
                  <a:miter/>
                </a:ln>
              </p:spPr>
              <p:txBody>
                <a:bodyPr rtlCol="0" anchor="ctr"/>
                <a:lstStyle/>
                <a:p>
                  <a:endParaRPr lang="en-US"/>
                </a:p>
              </p:txBody>
            </p:sp>
            <p:sp>
              <p:nvSpPr>
                <p:cNvPr id="1674" name="Freeform 1673">
                  <a:extLst>
                    <a:ext uri="{FF2B5EF4-FFF2-40B4-BE49-F238E27FC236}">
                      <a16:creationId xmlns:a16="http://schemas.microsoft.com/office/drawing/2014/main" id="{7591DED0-9BF6-1C89-EEF8-CE6EAD86D885}"/>
                    </a:ext>
                  </a:extLst>
                </p:cNvPr>
                <p:cNvSpPr/>
                <p:nvPr/>
              </p:nvSpPr>
              <p:spPr>
                <a:xfrm>
                  <a:off x="8811709" y="4879583"/>
                  <a:ext cx="8138" cy="8111"/>
                </a:xfrm>
                <a:custGeom>
                  <a:avLst/>
                  <a:gdLst>
                    <a:gd name="connsiteX0" fmla="*/ 1375 w 8138"/>
                    <a:gd name="connsiteY0" fmla="*/ 7085 h 8111"/>
                    <a:gd name="connsiteX1" fmla="*/ 1039 w 8138"/>
                    <a:gd name="connsiteY1" fmla="*/ 1362 h 8111"/>
                    <a:gd name="connsiteX2" fmla="*/ 6763 w 8138"/>
                    <a:gd name="connsiteY2" fmla="*/ 1025 h 8111"/>
                    <a:gd name="connsiteX3" fmla="*/ 7100 w 8138"/>
                    <a:gd name="connsiteY3" fmla="*/ 6757 h 8111"/>
                    <a:gd name="connsiteX4" fmla="*/ 1375 w 8138"/>
                    <a:gd name="connsiteY4" fmla="*/ 7085 h 8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8" h="8111">
                      <a:moveTo>
                        <a:pt x="1375" y="7085"/>
                      </a:moveTo>
                      <a:cubicBezTo>
                        <a:pt x="-308" y="5595"/>
                        <a:pt x="-477" y="3037"/>
                        <a:pt x="1039" y="1362"/>
                      </a:cubicBezTo>
                      <a:cubicBezTo>
                        <a:pt x="2554" y="-313"/>
                        <a:pt x="5080" y="-464"/>
                        <a:pt x="6763" y="1025"/>
                      </a:cubicBezTo>
                      <a:cubicBezTo>
                        <a:pt x="8448" y="2515"/>
                        <a:pt x="8615" y="5082"/>
                        <a:pt x="7100" y="6757"/>
                      </a:cubicBezTo>
                      <a:cubicBezTo>
                        <a:pt x="5585" y="8423"/>
                        <a:pt x="3060" y="8574"/>
                        <a:pt x="1375" y="7085"/>
                      </a:cubicBezTo>
                      <a:close/>
                    </a:path>
                  </a:pathLst>
                </a:custGeom>
                <a:grpFill/>
                <a:ln w="8415" cap="flat">
                  <a:noFill/>
                  <a:prstDash val="solid"/>
                  <a:miter/>
                </a:ln>
              </p:spPr>
              <p:txBody>
                <a:bodyPr rtlCol="0" anchor="ctr"/>
                <a:lstStyle/>
                <a:p>
                  <a:endParaRPr lang="en-US"/>
                </a:p>
              </p:txBody>
            </p:sp>
          </p:grpSp>
          <p:grpSp>
            <p:nvGrpSpPr>
              <p:cNvPr id="1581" name="Graphic 8195">
                <a:extLst>
                  <a:ext uri="{FF2B5EF4-FFF2-40B4-BE49-F238E27FC236}">
                    <a16:creationId xmlns:a16="http://schemas.microsoft.com/office/drawing/2014/main" id="{02FB1852-8911-0C21-EE4A-F91A008356E1}"/>
                  </a:ext>
                </a:extLst>
              </p:cNvPr>
              <p:cNvGrpSpPr/>
              <p:nvPr/>
            </p:nvGrpSpPr>
            <p:grpSpPr>
              <a:xfrm>
                <a:off x="8716493" y="5037991"/>
                <a:ext cx="56631" cy="19892"/>
                <a:chOff x="8716493" y="5037991"/>
                <a:chExt cx="56631" cy="19892"/>
              </a:xfrm>
              <a:grpFill/>
            </p:grpSpPr>
            <p:sp>
              <p:nvSpPr>
                <p:cNvPr id="1669" name="Freeform 1668">
                  <a:extLst>
                    <a:ext uri="{FF2B5EF4-FFF2-40B4-BE49-F238E27FC236}">
                      <a16:creationId xmlns:a16="http://schemas.microsoft.com/office/drawing/2014/main" id="{78DCB91E-571B-0372-C58A-9AD9C0C5244B}"/>
                    </a:ext>
                  </a:extLst>
                </p:cNvPr>
                <p:cNvSpPr/>
                <p:nvPr/>
              </p:nvSpPr>
              <p:spPr>
                <a:xfrm>
                  <a:off x="8764984" y="5037991"/>
                  <a:ext cx="8139" cy="8113"/>
                </a:xfrm>
                <a:custGeom>
                  <a:avLst/>
                  <a:gdLst>
                    <a:gd name="connsiteX0" fmla="*/ 1376 w 8139"/>
                    <a:gd name="connsiteY0" fmla="*/ 7080 h 8113"/>
                    <a:gd name="connsiteX1" fmla="*/ 1039 w 8139"/>
                    <a:gd name="connsiteY1" fmla="*/ 1358 h 8113"/>
                    <a:gd name="connsiteX2" fmla="*/ 6764 w 8139"/>
                    <a:gd name="connsiteY2" fmla="*/ 1029 h 8113"/>
                    <a:gd name="connsiteX3" fmla="*/ 7100 w 8139"/>
                    <a:gd name="connsiteY3" fmla="*/ 6752 h 8113"/>
                    <a:gd name="connsiteX4" fmla="*/ 1376 w 8139"/>
                    <a:gd name="connsiteY4" fmla="*/ 7080 h 8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9" h="8113">
                      <a:moveTo>
                        <a:pt x="1376" y="7080"/>
                      </a:moveTo>
                      <a:cubicBezTo>
                        <a:pt x="-308" y="5600"/>
                        <a:pt x="-477" y="3032"/>
                        <a:pt x="1039" y="1358"/>
                      </a:cubicBezTo>
                      <a:cubicBezTo>
                        <a:pt x="2555" y="-309"/>
                        <a:pt x="5080" y="-468"/>
                        <a:pt x="6764" y="1029"/>
                      </a:cubicBezTo>
                      <a:cubicBezTo>
                        <a:pt x="8448" y="2511"/>
                        <a:pt x="8616" y="5069"/>
                        <a:pt x="7100" y="6752"/>
                      </a:cubicBezTo>
                      <a:cubicBezTo>
                        <a:pt x="5585" y="8427"/>
                        <a:pt x="3059" y="8579"/>
                        <a:pt x="1376" y="7080"/>
                      </a:cubicBezTo>
                      <a:close/>
                    </a:path>
                  </a:pathLst>
                </a:custGeom>
                <a:grpFill/>
                <a:ln w="8415" cap="flat">
                  <a:noFill/>
                  <a:prstDash val="solid"/>
                  <a:miter/>
                </a:ln>
              </p:spPr>
              <p:txBody>
                <a:bodyPr rtlCol="0" anchor="ctr"/>
                <a:lstStyle/>
                <a:p>
                  <a:endParaRPr lang="en-US"/>
                </a:p>
              </p:txBody>
            </p:sp>
            <p:sp>
              <p:nvSpPr>
                <p:cNvPr id="1670" name="Freeform 1669">
                  <a:extLst>
                    <a:ext uri="{FF2B5EF4-FFF2-40B4-BE49-F238E27FC236}">
                      <a16:creationId xmlns:a16="http://schemas.microsoft.com/office/drawing/2014/main" id="{4171DB2D-FAD3-F811-B78D-4D9A7F8488AB}"/>
                    </a:ext>
                  </a:extLst>
                </p:cNvPr>
                <p:cNvSpPr/>
                <p:nvPr/>
              </p:nvSpPr>
              <p:spPr>
                <a:xfrm>
                  <a:off x="8759933" y="5049769"/>
                  <a:ext cx="8139" cy="8114"/>
                </a:xfrm>
                <a:custGeom>
                  <a:avLst/>
                  <a:gdLst>
                    <a:gd name="connsiteX0" fmla="*/ 1375 w 8139"/>
                    <a:gd name="connsiteY0" fmla="*/ 7085 h 8114"/>
                    <a:gd name="connsiteX1" fmla="*/ 1039 w 8139"/>
                    <a:gd name="connsiteY1" fmla="*/ 1362 h 8114"/>
                    <a:gd name="connsiteX2" fmla="*/ 6763 w 8139"/>
                    <a:gd name="connsiteY2" fmla="*/ 1025 h 8114"/>
                    <a:gd name="connsiteX3" fmla="*/ 7100 w 8139"/>
                    <a:gd name="connsiteY3" fmla="*/ 6757 h 8114"/>
                    <a:gd name="connsiteX4" fmla="*/ 1375 w 8139"/>
                    <a:gd name="connsiteY4" fmla="*/ 7085 h 8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9" h="8114">
                      <a:moveTo>
                        <a:pt x="1375" y="7085"/>
                      </a:moveTo>
                      <a:cubicBezTo>
                        <a:pt x="-308" y="5595"/>
                        <a:pt x="-477" y="3037"/>
                        <a:pt x="1039" y="1362"/>
                      </a:cubicBezTo>
                      <a:cubicBezTo>
                        <a:pt x="2554" y="-313"/>
                        <a:pt x="5080" y="-464"/>
                        <a:pt x="6763" y="1025"/>
                      </a:cubicBezTo>
                      <a:cubicBezTo>
                        <a:pt x="8448" y="2515"/>
                        <a:pt x="8616" y="5074"/>
                        <a:pt x="7100" y="6757"/>
                      </a:cubicBezTo>
                      <a:cubicBezTo>
                        <a:pt x="5585" y="8423"/>
                        <a:pt x="3060" y="8583"/>
                        <a:pt x="1375" y="7085"/>
                      </a:cubicBezTo>
                      <a:close/>
                    </a:path>
                  </a:pathLst>
                </a:custGeom>
                <a:grpFill/>
                <a:ln w="8415" cap="flat">
                  <a:noFill/>
                  <a:prstDash val="solid"/>
                  <a:miter/>
                </a:ln>
              </p:spPr>
              <p:txBody>
                <a:bodyPr rtlCol="0" anchor="ctr"/>
                <a:lstStyle/>
                <a:p>
                  <a:endParaRPr lang="en-US"/>
                </a:p>
              </p:txBody>
            </p:sp>
            <p:sp>
              <p:nvSpPr>
                <p:cNvPr id="1671" name="Freeform 1670">
                  <a:extLst>
                    <a:ext uri="{FF2B5EF4-FFF2-40B4-BE49-F238E27FC236}">
                      <a16:creationId xmlns:a16="http://schemas.microsoft.com/office/drawing/2014/main" id="{9A121B5B-AAA0-EDE2-F437-A255ED4D23FE}"/>
                    </a:ext>
                  </a:extLst>
                </p:cNvPr>
                <p:cNvSpPr/>
                <p:nvPr/>
              </p:nvSpPr>
              <p:spPr>
                <a:xfrm>
                  <a:off x="8716493" y="5043693"/>
                  <a:ext cx="8138" cy="8111"/>
                </a:xfrm>
                <a:custGeom>
                  <a:avLst/>
                  <a:gdLst>
                    <a:gd name="connsiteX0" fmla="*/ 1376 w 8138"/>
                    <a:gd name="connsiteY0" fmla="*/ 7085 h 8111"/>
                    <a:gd name="connsiteX1" fmla="*/ 1039 w 8138"/>
                    <a:gd name="connsiteY1" fmla="*/ 1362 h 8111"/>
                    <a:gd name="connsiteX2" fmla="*/ 6764 w 8138"/>
                    <a:gd name="connsiteY2" fmla="*/ 1025 h 8111"/>
                    <a:gd name="connsiteX3" fmla="*/ 7100 w 8138"/>
                    <a:gd name="connsiteY3" fmla="*/ 6757 h 8111"/>
                    <a:gd name="connsiteX4" fmla="*/ 1376 w 8138"/>
                    <a:gd name="connsiteY4" fmla="*/ 7085 h 8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8" h="8111">
                      <a:moveTo>
                        <a:pt x="1376" y="7085"/>
                      </a:moveTo>
                      <a:cubicBezTo>
                        <a:pt x="-309" y="5595"/>
                        <a:pt x="-476" y="3037"/>
                        <a:pt x="1039" y="1362"/>
                      </a:cubicBezTo>
                      <a:cubicBezTo>
                        <a:pt x="2554" y="-313"/>
                        <a:pt x="5079" y="-464"/>
                        <a:pt x="6764" y="1025"/>
                      </a:cubicBezTo>
                      <a:cubicBezTo>
                        <a:pt x="8447" y="2515"/>
                        <a:pt x="8616" y="5082"/>
                        <a:pt x="7100" y="6757"/>
                      </a:cubicBezTo>
                      <a:cubicBezTo>
                        <a:pt x="5585" y="8423"/>
                        <a:pt x="3059" y="8574"/>
                        <a:pt x="1376" y="7085"/>
                      </a:cubicBezTo>
                      <a:close/>
                    </a:path>
                  </a:pathLst>
                </a:custGeom>
                <a:grpFill/>
                <a:ln w="8415" cap="flat">
                  <a:noFill/>
                  <a:prstDash val="solid"/>
                  <a:miter/>
                </a:ln>
              </p:spPr>
              <p:txBody>
                <a:bodyPr rtlCol="0" anchor="ctr"/>
                <a:lstStyle/>
                <a:p>
                  <a:endParaRPr lang="en-US"/>
                </a:p>
              </p:txBody>
            </p:sp>
          </p:grpSp>
          <p:grpSp>
            <p:nvGrpSpPr>
              <p:cNvPr id="1582" name="Graphic 8195">
                <a:extLst>
                  <a:ext uri="{FF2B5EF4-FFF2-40B4-BE49-F238E27FC236}">
                    <a16:creationId xmlns:a16="http://schemas.microsoft.com/office/drawing/2014/main" id="{4D79CCC6-2EB8-342E-916A-660E240993A6}"/>
                  </a:ext>
                </a:extLst>
              </p:cNvPr>
              <p:cNvGrpSpPr/>
              <p:nvPr/>
            </p:nvGrpSpPr>
            <p:grpSpPr>
              <a:xfrm>
                <a:off x="8701376" y="4927787"/>
                <a:ext cx="19766" cy="56717"/>
                <a:chOff x="8701376" y="4927787"/>
                <a:chExt cx="19766" cy="56717"/>
              </a:xfrm>
              <a:grpFill/>
            </p:grpSpPr>
            <p:sp>
              <p:nvSpPr>
                <p:cNvPr id="1666" name="Freeform 1665">
                  <a:extLst>
                    <a:ext uri="{FF2B5EF4-FFF2-40B4-BE49-F238E27FC236}">
                      <a16:creationId xmlns:a16="http://schemas.microsoft.com/office/drawing/2014/main" id="{D7B0305F-6EC9-3165-5F38-29F29F6A39D3}"/>
                    </a:ext>
                  </a:extLst>
                </p:cNvPr>
                <p:cNvSpPr/>
                <p:nvPr/>
              </p:nvSpPr>
              <p:spPr>
                <a:xfrm>
                  <a:off x="8713015" y="4976402"/>
                  <a:ext cx="8127" cy="8102"/>
                </a:xfrm>
                <a:custGeom>
                  <a:avLst/>
                  <a:gdLst>
                    <a:gd name="connsiteX0" fmla="*/ 1148 w 8127"/>
                    <a:gd name="connsiteY0" fmla="*/ 1275 h 8102"/>
                    <a:gd name="connsiteX1" fmla="*/ 6874 w 8127"/>
                    <a:gd name="connsiteY1" fmla="*/ 1090 h 8102"/>
                    <a:gd name="connsiteX2" fmla="*/ 7042 w 8127"/>
                    <a:gd name="connsiteY2" fmla="*/ 6821 h 8102"/>
                    <a:gd name="connsiteX3" fmla="*/ 1317 w 8127"/>
                    <a:gd name="connsiteY3" fmla="*/ 7006 h 8102"/>
                    <a:gd name="connsiteX4" fmla="*/ 1148 w 8127"/>
                    <a:gd name="connsiteY4" fmla="*/ 1275 h 8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7" h="8102">
                      <a:moveTo>
                        <a:pt x="1148" y="1275"/>
                      </a:moveTo>
                      <a:cubicBezTo>
                        <a:pt x="2664" y="-349"/>
                        <a:pt x="5189" y="-433"/>
                        <a:pt x="6874" y="1090"/>
                      </a:cubicBezTo>
                      <a:cubicBezTo>
                        <a:pt x="8473" y="2622"/>
                        <a:pt x="8557" y="5180"/>
                        <a:pt x="7042" y="6821"/>
                      </a:cubicBezTo>
                      <a:cubicBezTo>
                        <a:pt x="5526" y="8454"/>
                        <a:pt x="2917" y="8538"/>
                        <a:pt x="1317" y="7006"/>
                      </a:cubicBezTo>
                      <a:cubicBezTo>
                        <a:pt x="-366" y="5483"/>
                        <a:pt x="-451" y="2916"/>
                        <a:pt x="1148" y="1275"/>
                      </a:cubicBezTo>
                      <a:close/>
                    </a:path>
                  </a:pathLst>
                </a:custGeom>
                <a:grpFill/>
                <a:ln w="8415" cap="flat">
                  <a:noFill/>
                  <a:prstDash val="solid"/>
                  <a:miter/>
                </a:ln>
              </p:spPr>
              <p:txBody>
                <a:bodyPr rtlCol="0" anchor="ctr"/>
                <a:lstStyle/>
                <a:p>
                  <a:endParaRPr lang="en-US"/>
                </a:p>
              </p:txBody>
            </p:sp>
            <p:sp>
              <p:nvSpPr>
                <p:cNvPr id="1667" name="Freeform 1666">
                  <a:extLst>
                    <a:ext uri="{FF2B5EF4-FFF2-40B4-BE49-F238E27FC236}">
                      <a16:creationId xmlns:a16="http://schemas.microsoft.com/office/drawing/2014/main" id="{FAAF7F0B-5438-2104-40DD-7F52A2740F02}"/>
                    </a:ext>
                  </a:extLst>
                </p:cNvPr>
                <p:cNvSpPr/>
                <p:nvPr/>
              </p:nvSpPr>
              <p:spPr>
                <a:xfrm>
                  <a:off x="8701376" y="4971043"/>
                  <a:ext cx="8139" cy="8110"/>
                </a:xfrm>
                <a:custGeom>
                  <a:avLst/>
                  <a:gdLst>
                    <a:gd name="connsiteX0" fmla="*/ 1085 w 8139"/>
                    <a:gd name="connsiteY0" fmla="*/ 1274 h 8110"/>
                    <a:gd name="connsiteX1" fmla="*/ 6811 w 8139"/>
                    <a:gd name="connsiteY1" fmla="*/ 1097 h 8110"/>
                    <a:gd name="connsiteX2" fmla="*/ 7063 w 8139"/>
                    <a:gd name="connsiteY2" fmla="*/ 6837 h 8110"/>
                    <a:gd name="connsiteX3" fmla="*/ 1254 w 8139"/>
                    <a:gd name="connsiteY3" fmla="*/ 7013 h 8110"/>
                    <a:gd name="connsiteX4" fmla="*/ 1085 w 8139"/>
                    <a:gd name="connsiteY4" fmla="*/ 1274 h 8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9" h="8110">
                      <a:moveTo>
                        <a:pt x="1085" y="1274"/>
                      </a:moveTo>
                      <a:cubicBezTo>
                        <a:pt x="2685" y="-351"/>
                        <a:pt x="5210" y="-434"/>
                        <a:pt x="6811" y="1097"/>
                      </a:cubicBezTo>
                      <a:cubicBezTo>
                        <a:pt x="8494" y="2629"/>
                        <a:pt x="8578" y="5187"/>
                        <a:pt x="7063" y="6837"/>
                      </a:cubicBezTo>
                      <a:cubicBezTo>
                        <a:pt x="5463" y="8461"/>
                        <a:pt x="2938" y="8545"/>
                        <a:pt x="1254" y="7013"/>
                      </a:cubicBezTo>
                      <a:cubicBezTo>
                        <a:pt x="-345" y="5482"/>
                        <a:pt x="-429" y="2924"/>
                        <a:pt x="1085" y="1274"/>
                      </a:cubicBezTo>
                      <a:close/>
                    </a:path>
                  </a:pathLst>
                </a:custGeom>
                <a:grpFill/>
                <a:ln w="8415" cap="flat">
                  <a:noFill/>
                  <a:prstDash val="solid"/>
                  <a:miter/>
                </a:ln>
              </p:spPr>
              <p:txBody>
                <a:bodyPr rtlCol="0" anchor="ctr"/>
                <a:lstStyle/>
                <a:p>
                  <a:endParaRPr lang="en-US"/>
                </a:p>
              </p:txBody>
            </p:sp>
            <p:sp>
              <p:nvSpPr>
                <p:cNvPr id="1668" name="Freeform 1667">
                  <a:extLst>
                    <a:ext uri="{FF2B5EF4-FFF2-40B4-BE49-F238E27FC236}">
                      <a16:creationId xmlns:a16="http://schemas.microsoft.com/office/drawing/2014/main" id="{00A527F9-A756-2AE7-88E3-A5D30A9A997C}"/>
                    </a:ext>
                  </a:extLst>
                </p:cNvPr>
                <p:cNvSpPr/>
                <p:nvPr/>
              </p:nvSpPr>
              <p:spPr>
                <a:xfrm>
                  <a:off x="8708616" y="4927787"/>
                  <a:ext cx="8064" cy="8114"/>
                </a:xfrm>
                <a:custGeom>
                  <a:avLst/>
                  <a:gdLst>
                    <a:gd name="connsiteX0" fmla="*/ 1086 w 8064"/>
                    <a:gd name="connsiteY0" fmla="*/ 1280 h 8114"/>
                    <a:gd name="connsiteX1" fmla="*/ 6810 w 8064"/>
                    <a:gd name="connsiteY1" fmla="*/ 1103 h 8114"/>
                    <a:gd name="connsiteX2" fmla="*/ 6979 w 8064"/>
                    <a:gd name="connsiteY2" fmla="*/ 6835 h 8114"/>
                    <a:gd name="connsiteX3" fmla="*/ 1254 w 8064"/>
                    <a:gd name="connsiteY3" fmla="*/ 7011 h 8114"/>
                    <a:gd name="connsiteX4" fmla="*/ 1086 w 8064"/>
                    <a:gd name="connsiteY4" fmla="*/ 1280 h 8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4" h="8114">
                      <a:moveTo>
                        <a:pt x="1086" y="1280"/>
                      </a:moveTo>
                      <a:cubicBezTo>
                        <a:pt x="2601" y="-352"/>
                        <a:pt x="5211" y="-437"/>
                        <a:pt x="6810" y="1103"/>
                      </a:cubicBezTo>
                      <a:cubicBezTo>
                        <a:pt x="8411" y="2635"/>
                        <a:pt x="8494" y="5185"/>
                        <a:pt x="6979" y="6835"/>
                      </a:cubicBezTo>
                      <a:cubicBezTo>
                        <a:pt x="5463" y="8467"/>
                        <a:pt x="2938" y="8551"/>
                        <a:pt x="1254" y="7011"/>
                      </a:cubicBezTo>
                      <a:cubicBezTo>
                        <a:pt x="-345" y="5480"/>
                        <a:pt x="-430" y="2913"/>
                        <a:pt x="1086" y="1280"/>
                      </a:cubicBezTo>
                      <a:close/>
                    </a:path>
                  </a:pathLst>
                </a:custGeom>
                <a:grpFill/>
                <a:ln w="8415" cap="flat">
                  <a:noFill/>
                  <a:prstDash val="solid"/>
                  <a:miter/>
                </a:ln>
              </p:spPr>
              <p:txBody>
                <a:bodyPr rtlCol="0" anchor="ctr"/>
                <a:lstStyle/>
                <a:p>
                  <a:endParaRPr lang="en-US"/>
                </a:p>
              </p:txBody>
            </p:sp>
          </p:grpSp>
          <p:grpSp>
            <p:nvGrpSpPr>
              <p:cNvPr id="1583" name="Graphic 8195">
                <a:extLst>
                  <a:ext uri="{FF2B5EF4-FFF2-40B4-BE49-F238E27FC236}">
                    <a16:creationId xmlns:a16="http://schemas.microsoft.com/office/drawing/2014/main" id="{350FF679-55DD-BDF7-36C4-CFA4303EC8DE}"/>
                  </a:ext>
                </a:extLst>
              </p:cNvPr>
              <p:cNvGrpSpPr/>
              <p:nvPr/>
            </p:nvGrpSpPr>
            <p:grpSpPr>
              <a:xfrm>
                <a:off x="8599593" y="5305238"/>
                <a:ext cx="19766" cy="56725"/>
                <a:chOff x="8599593" y="5305238"/>
                <a:chExt cx="19766" cy="56725"/>
              </a:xfrm>
              <a:grpFill/>
            </p:grpSpPr>
            <p:sp>
              <p:nvSpPr>
                <p:cNvPr id="1663" name="Freeform 1662">
                  <a:extLst>
                    <a:ext uri="{FF2B5EF4-FFF2-40B4-BE49-F238E27FC236}">
                      <a16:creationId xmlns:a16="http://schemas.microsoft.com/office/drawing/2014/main" id="{383C53C5-B5D3-E296-96F2-F35F3150578E}"/>
                    </a:ext>
                  </a:extLst>
                </p:cNvPr>
                <p:cNvSpPr/>
                <p:nvPr/>
              </p:nvSpPr>
              <p:spPr>
                <a:xfrm>
                  <a:off x="8611232" y="5353856"/>
                  <a:ext cx="8127" cy="8107"/>
                </a:xfrm>
                <a:custGeom>
                  <a:avLst/>
                  <a:gdLst>
                    <a:gd name="connsiteX0" fmla="*/ 1149 w 8127"/>
                    <a:gd name="connsiteY0" fmla="*/ 1283 h 8107"/>
                    <a:gd name="connsiteX1" fmla="*/ 6874 w 8127"/>
                    <a:gd name="connsiteY1" fmla="*/ 1089 h 8107"/>
                    <a:gd name="connsiteX2" fmla="*/ 7042 w 8127"/>
                    <a:gd name="connsiteY2" fmla="*/ 6820 h 8107"/>
                    <a:gd name="connsiteX3" fmla="*/ 1317 w 8127"/>
                    <a:gd name="connsiteY3" fmla="*/ 7005 h 8107"/>
                    <a:gd name="connsiteX4" fmla="*/ 1149 w 8127"/>
                    <a:gd name="connsiteY4" fmla="*/ 1283 h 8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7" h="8107">
                      <a:moveTo>
                        <a:pt x="1149" y="1283"/>
                      </a:moveTo>
                      <a:cubicBezTo>
                        <a:pt x="2664" y="-350"/>
                        <a:pt x="5190" y="-434"/>
                        <a:pt x="6874" y="1089"/>
                      </a:cubicBezTo>
                      <a:cubicBezTo>
                        <a:pt x="8473" y="2621"/>
                        <a:pt x="8557" y="5179"/>
                        <a:pt x="7042" y="6820"/>
                      </a:cubicBezTo>
                      <a:cubicBezTo>
                        <a:pt x="5527" y="8461"/>
                        <a:pt x="2917" y="8545"/>
                        <a:pt x="1317" y="7005"/>
                      </a:cubicBezTo>
                      <a:cubicBezTo>
                        <a:pt x="-366" y="5482"/>
                        <a:pt x="-451" y="2915"/>
                        <a:pt x="1149" y="1283"/>
                      </a:cubicBezTo>
                      <a:close/>
                    </a:path>
                  </a:pathLst>
                </a:custGeom>
                <a:grpFill/>
                <a:ln w="8415" cap="flat">
                  <a:noFill/>
                  <a:prstDash val="solid"/>
                  <a:miter/>
                </a:ln>
              </p:spPr>
              <p:txBody>
                <a:bodyPr rtlCol="0" anchor="ctr"/>
                <a:lstStyle/>
                <a:p>
                  <a:endParaRPr lang="en-US"/>
                </a:p>
              </p:txBody>
            </p:sp>
            <p:sp>
              <p:nvSpPr>
                <p:cNvPr id="1664" name="Freeform 1663">
                  <a:extLst>
                    <a:ext uri="{FF2B5EF4-FFF2-40B4-BE49-F238E27FC236}">
                      <a16:creationId xmlns:a16="http://schemas.microsoft.com/office/drawing/2014/main" id="{E765EBF8-6C15-D3BE-FE89-0C67487B4D92}"/>
                    </a:ext>
                  </a:extLst>
                </p:cNvPr>
                <p:cNvSpPr/>
                <p:nvPr/>
              </p:nvSpPr>
              <p:spPr>
                <a:xfrm>
                  <a:off x="8599593" y="5348496"/>
                  <a:ext cx="8139" cy="8115"/>
                </a:xfrm>
                <a:custGeom>
                  <a:avLst/>
                  <a:gdLst>
                    <a:gd name="connsiteX0" fmla="*/ 1086 w 8139"/>
                    <a:gd name="connsiteY0" fmla="*/ 1281 h 8115"/>
                    <a:gd name="connsiteX1" fmla="*/ 6810 w 8139"/>
                    <a:gd name="connsiteY1" fmla="*/ 1096 h 8115"/>
                    <a:gd name="connsiteX2" fmla="*/ 7063 w 8139"/>
                    <a:gd name="connsiteY2" fmla="*/ 6836 h 8115"/>
                    <a:gd name="connsiteX3" fmla="*/ 1254 w 8139"/>
                    <a:gd name="connsiteY3" fmla="*/ 7013 h 8115"/>
                    <a:gd name="connsiteX4" fmla="*/ 1086 w 8139"/>
                    <a:gd name="connsiteY4" fmla="*/ 1281 h 8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9" h="8115">
                      <a:moveTo>
                        <a:pt x="1086" y="1281"/>
                      </a:moveTo>
                      <a:cubicBezTo>
                        <a:pt x="2601" y="-351"/>
                        <a:pt x="5211" y="-435"/>
                        <a:pt x="6810" y="1096"/>
                      </a:cubicBezTo>
                      <a:cubicBezTo>
                        <a:pt x="8494" y="2628"/>
                        <a:pt x="8579" y="5186"/>
                        <a:pt x="7063" y="6836"/>
                      </a:cubicBezTo>
                      <a:cubicBezTo>
                        <a:pt x="5464" y="8468"/>
                        <a:pt x="2938" y="8553"/>
                        <a:pt x="1254" y="7013"/>
                      </a:cubicBezTo>
                      <a:cubicBezTo>
                        <a:pt x="-345" y="5481"/>
                        <a:pt x="-430" y="2914"/>
                        <a:pt x="1086" y="1281"/>
                      </a:cubicBezTo>
                      <a:close/>
                    </a:path>
                  </a:pathLst>
                </a:custGeom>
                <a:grpFill/>
                <a:ln w="8415" cap="flat">
                  <a:noFill/>
                  <a:prstDash val="solid"/>
                  <a:miter/>
                </a:ln>
              </p:spPr>
              <p:txBody>
                <a:bodyPr rtlCol="0" anchor="ctr"/>
                <a:lstStyle/>
                <a:p>
                  <a:endParaRPr lang="en-US"/>
                </a:p>
              </p:txBody>
            </p:sp>
            <p:sp>
              <p:nvSpPr>
                <p:cNvPr id="1665" name="Freeform 1664">
                  <a:extLst>
                    <a:ext uri="{FF2B5EF4-FFF2-40B4-BE49-F238E27FC236}">
                      <a16:creationId xmlns:a16="http://schemas.microsoft.com/office/drawing/2014/main" id="{E62420AD-BD8B-959D-FAF5-A86B1134A781}"/>
                    </a:ext>
                  </a:extLst>
                </p:cNvPr>
                <p:cNvSpPr/>
                <p:nvPr/>
              </p:nvSpPr>
              <p:spPr>
                <a:xfrm>
                  <a:off x="8606833" y="5305238"/>
                  <a:ext cx="8064" cy="8116"/>
                </a:xfrm>
                <a:custGeom>
                  <a:avLst/>
                  <a:gdLst>
                    <a:gd name="connsiteX0" fmla="*/ 1086 w 8064"/>
                    <a:gd name="connsiteY0" fmla="*/ 1282 h 8116"/>
                    <a:gd name="connsiteX1" fmla="*/ 6811 w 8064"/>
                    <a:gd name="connsiteY1" fmla="*/ 1096 h 8116"/>
                    <a:gd name="connsiteX2" fmla="*/ 6979 w 8064"/>
                    <a:gd name="connsiteY2" fmla="*/ 6828 h 8116"/>
                    <a:gd name="connsiteX3" fmla="*/ 1254 w 8064"/>
                    <a:gd name="connsiteY3" fmla="*/ 7021 h 8116"/>
                    <a:gd name="connsiteX4" fmla="*/ 1086 w 8064"/>
                    <a:gd name="connsiteY4" fmla="*/ 1282 h 8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4" h="8116">
                      <a:moveTo>
                        <a:pt x="1086" y="1282"/>
                      </a:moveTo>
                      <a:cubicBezTo>
                        <a:pt x="2602" y="-351"/>
                        <a:pt x="5211" y="-436"/>
                        <a:pt x="6811" y="1096"/>
                      </a:cubicBezTo>
                      <a:cubicBezTo>
                        <a:pt x="8411" y="2628"/>
                        <a:pt x="8494" y="5187"/>
                        <a:pt x="6979" y="6828"/>
                      </a:cubicBezTo>
                      <a:cubicBezTo>
                        <a:pt x="5464" y="8468"/>
                        <a:pt x="2938" y="8553"/>
                        <a:pt x="1254" y="7021"/>
                      </a:cubicBezTo>
                      <a:cubicBezTo>
                        <a:pt x="-345" y="5473"/>
                        <a:pt x="-430" y="2914"/>
                        <a:pt x="1086" y="1282"/>
                      </a:cubicBezTo>
                      <a:close/>
                    </a:path>
                  </a:pathLst>
                </a:custGeom>
                <a:grpFill/>
                <a:ln w="8415" cap="flat">
                  <a:noFill/>
                  <a:prstDash val="solid"/>
                  <a:miter/>
                </a:ln>
              </p:spPr>
              <p:txBody>
                <a:bodyPr rtlCol="0" anchor="ctr"/>
                <a:lstStyle/>
                <a:p>
                  <a:endParaRPr lang="en-US"/>
                </a:p>
              </p:txBody>
            </p:sp>
          </p:grpSp>
          <p:grpSp>
            <p:nvGrpSpPr>
              <p:cNvPr id="1584" name="Graphic 8195">
                <a:extLst>
                  <a:ext uri="{FF2B5EF4-FFF2-40B4-BE49-F238E27FC236}">
                    <a16:creationId xmlns:a16="http://schemas.microsoft.com/office/drawing/2014/main" id="{CC57AA3B-B7AF-1152-8FFD-876DC753184F}"/>
                  </a:ext>
                </a:extLst>
              </p:cNvPr>
              <p:cNvGrpSpPr/>
              <p:nvPr/>
            </p:nvGrpSpPr>
            <p:grpSpPr>
              <a:xfrm>
                <a:off x="8924641" y="5183798"/>
                <a:ext cx="19766" cy="56729"/>
                <a:chOff x="8924641" y="5183798"/>
                <a:chExt cx="19766" cy="56729"/>
              </a:xfrm>
              <a:grpFill/>
            </p:grpSpPr>
            <p:sp>
              <p:nvSpPr>
                <p:cNvPr id="1660" name="Freeform 1659">
                  <a:extLst>
                    <a:ext uri="{FF2B5EF4-FFF2-40B4-BE49-F238E27FC236}">
                      <a16:creationId xmlns:a16="http://schemas.microsoft.com/office/drawing/2014/main" id="{41CDB156-0AC1-1200-AADC-1533A4EDFF5F}"/>
                    </a:ext>
                  </a:extLst>
                </p:cNvPr>
                <p:cNvSpPr/>
                <p:nvPr/>
              </p:nvSpPr>
              <p:spPr>
                <a:xfrm>
                  <a:off x="8936310" y="5232414"/>
                  <a:ext cx="8097" cy="8113"/>
                </a:xfrm>
                <a:custGeom>
                  <a:avLst/>
                  <a:gdLst>
                    <a:gd name="connsiteX0" fmla="*/ 1119 w 8097"/>
                    <a:gd name="connsiteY0" fmla="*/ 1274 h 8113"/>
                    <a:gd name="connsiteX1" fmla="*/ 6844 w 8097"/>
                    <a:gd name="connsiteY1" fmla="*/ 1097 h 8113"/>
                    <a:gd name="connsiteX2" fmla="*/ 7012 w 8097"/>
                    <a:gd name="connsiteY2" fmla="*/ 6829 h 8113"/>
                    <a:gd name="connsiteX3" fmla="*/ 1287 w 8097"/>
                    <a:gd name="connsiteY3" fmla="*/ 7014 h 8113"/>
                    <a:gd name="connsiteX4" fmla="*/ 1119 w 8097"/>
                    <a:gd name="connsiteY4" fmla="*/ 1274 h 8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7" h="8113">
                      <a:moveTo>
                        <a:pt x="1119" y="1274"/>
                      </a:moveTo>
                      <a:cubicBezTo>
                        <a:pt x="2635" y="-350"/>
                        <a:pt x="5160" y="-435"/>
                        <a:pt x="6844" y="1097"/>
                      </a:cubicBezTo>
                      <a:cubicBezTo>
                        <a:pt x="8443" y="2629"/>
                        <a:pt x="8527" y="5187"/>
                        <a:pt x="7012" y="6829"/>
                      </a:cubicBezTo>
                      <a:cubicBezTo>
                        <a:pt x="5497" y="8461"/>
                        <a:pt x="2886" y="8554"/>
                        <a:pt x="1287" y="7014"/>
                      </a:cubicBezTo>
                      <a:cubicBezTo>
                        <a:pt x="-313" y="5482"/>
                        <a:pt x="-480" y="2915"/>
                        <a:pt x="1119" y="1274"/>
                      </a:cubicBezTo>
                      <a:close/>
                    </a:path>
                  </a:pathLst>
                </a:custGeom>
                <a:grpFill/>
                <a:ln w="8415" cap="flat">
                  <a:noFill/>
                  <a:prstDash val="solid"/>
                  <a:miter/>
                </a:ln>
              </p:spPr>
              <p:txBody>
                <a:bodyPr rtlCol="0" anchor="ctr"/>
                <a:lstStyle/>
                <a:p>
                  <a:endParaRPr lang="en-US"/>
                </a:p>
              </p:txBody>
            </p:sp>
            <p:sp>
              <p:nvSpPr>
                <p:cNvPr id="1661" name="Freeform 1660">
                  <a:extLst>
                    <a:ext uri="{FF2B5EF4-FFF2-40B4-BE49-F238E27FC236}">
                      <a16:creationId xmlns:a16="http://schemas.microsoft.com/office/drawing/2014/main" id="{0E5745CB-6806-FFCC-B937-43CF1AC4606A}"/>
                    </a:ext>
                  </a:extLst>
                </p:cNvPr>
                <p:cNvSpPr/>
                <p:nvPr/>
              </p:nvSpPr>
              <p:spPr>
                <a:xfrm>
                  <a:off x="8924641" y="5227053"/>
                  <a:ext cx="8139" cy="8103"/>
                </a:xfrm>
                <a:custGeom>
                  <a:avLst/>
                  <a:gdLst>
                    <a:gd name="connsiteX0" fmla="*/ 1085 w 8139"/>
                    <a:gd name="connsiteY0" fmla="*/ 1275 h 8103"/>
                    <a:gd name="connsiteX1" fmla="*/ 6811 w 8139"/>
                    <a:gd name="connsiteY1" fmla="*/ 1090 h 8103"/>
                    <a:gd name="connsiteX2" fmla="*/ 7063 w 8139"/>
                    <a:gd name="connsiteY2" fmla="*/ 6829 h 8103"/>
                    <a:gd name="connsiteX3" fmla="*/ 1254 w 8139"/>
                    <a:gd name="connsiteY3" fmla="*/ 7006 h 8103"/>
                    <a:gd name="connsiteX4" fmla="*/ 1085 w 8139"/>
                    <a:gd name="connsiteY4" fmla="*/ 1275 h 8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9" h="8103">
                      <a:moveTo>
                        <a:pt x="1085" y="1275"/>
                      </a:moveTo>
                      <a:cubicBezTo>
                        <a:pt x="2685" y="-349"/>
                        <a:pt x="5210" y="-433"/>
                        <a:pt x="6811" y="1090"/>
                      </a:cubicBezTo>
                      <a:cubicBezTo>
                        <a:pt x="8494" y="2621"/>
                        <a:pt x="8578" y="5180"/>
                        <a:pt x="7063" y="6829"/>
                      </a:cubicBezTo>
                      <a:cubicBezTo>
                        <a:pt x="5463" y="8454"/>
                        <a:pt x="2937" y="8538"/>
                        <a:pt x="1254" y="7006"/>
                      </a:cubicBezTo>
                      <a:cubicBezTo>
                        <a:pt x="-345" y="5483"/>
                        <a:pt x="-429" y="2924"/>
                        <a:pt x="1085" y="1275"/>
                      </a:cubicBezTo>
                      <a:close/>
                    </a:path>
                  </a:pathLst>
                </a:custGeom>
                <a:grpFill/>
                <a:ln w="8415" cap="flat">
                  <a:noFill/>
                  <a:prstDash val="solid"/>
                  <a:miter/>
                </a:ln>
              </p:spPr>
              <p:txBody>
                <a:bodyPr rtlCol="0" anchor="ctr"/>
                <a:lstStyle/>
                <a:p>
                  <a:endParaRPr lang="en-US"/>
                </a:p>
              </p:txBody>
            </p:sp>
            <p:sp>
              <p:nvSpPr>
                <p:cNvPr id="1662" name="Freeform 1661">
                  <a:extLst>
                    <a:ext uri="{FF2B5EF4-FFF2-40B4-BE49-F238E27FC236}">
                      <a16:creationId xmlns:a16="http://schemas.microsoft.com/office/drawing/2014/main" id="{12EB6757-7419-AF7C-7FC3-649A4099C3A7}"/>
                    </a:ext>
                  </a:extLst>
                </p:cNvPr>
                <p:cNvSpPr/>
                <p:nvPr/>
              </p:nvSpPr>
              <p:spPr>
                <a:xfrm>
                  <a:off x="8931881" y="5183798"/>
                  <a:ext cx="8064" cy="8117"/>
                </a:xfrm>
                <a:custGeom>
                  <a:avLst/>
                  <a:gdLst>
                    <a:gd name="connsiteX0" fmla="*/ 1085 w 8064"/>
                    <a:gd name="connsiteY0" fmla="*/ 1280 h 8117"/>
                    <a:gd name="connsiteX1" fmla="*/ 6811 w 8064"/>
                    <a:gd name="connsiteY1" fmla="*/ 1103 h 8117"/>
                    <a:gd name="connsiteX2" fmla="*/ 6979 w 8064"/>
                    <a:gd name="connsiteY2" fmla="*/ 6835 h 8117"/>
                    <a:gd name="connsiteX3" fmla="*/ 1254 w 8064"/>
                    <a:gd name="connsiteY3" fmla="*/ 7028 h 8117"/>
                    <a:gd name="connsiteX4" fmla="*/ 1085 w 8064"/>
                    <a:gd name="connsiteY4" fmla="*/ 1280 h 8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4" h="8117">
                      <a:moveTo>
                        <a:pt x="1085" y="1280"/>
                      </a:moveTo>
                      <a:cubicBezTo>
                        <a:pt x="2601" y="-352"/>
                        <a:pt x="5210" y="-437"/>
                        <a:pt x="6811" y="1103"/>
                      </a:cubicBezTo>
                      <a:cubicBezTo>
                        <a:pt x="8410" y="2635"/>
                        <a:pt x="8494" y="5185"/>
                        <a:pt x="6979" y="6835"/>
                      </a:cubicBezTo>
                      <a:cubicBezTo>
                        <a:pt x="5463" y="8467"/>
                        <a:pt x="2938" y="8551"/>
                        <a:pt x="1254" y="7028"/>
                      </a:cubicBezTo>
                      <a:cubicBezTo>
                        <a:pt x="-345" y="5480"/>
                        <a:pt x="-429" y="2913"/>
                        <a:pt x="1085" y="1280"/>
                      </a:cubicBezTo>
                      <a:close/>
                    </a:path>
                  </a:pathLst>
                </a:custGeom>
                <a:grpFill/>
                <a:ln w="8415" cap="flat">
                  <a:noFill/>
                  <a:prstDash val="solid"/>
                  <a:miter/>
                </a:ln>
              </p:spPr>
              <p:txBody>
                <a:bodyPr rtlCol="0" anchor="ctr"/>
                <a:lstStyle/>
                <a:p>
                  <a:endParaRPr lang="en-US"/>
                </a:p>
              </p:txBody>
            </p:sp>
          </p:grpSp>
          <p:grpSp>
            <p:nvGrpSpPr>
              <p:cNvPr id="1585" name="Graphic 8195">
                <a:extLst>
                  <a:ext uri="{FF2B5EF4-FFF2-40B4-BE49-F238E27FC236}">
                    <a16:creationId xmlns:a16="http://schemas.microsoft.com/office/drawing/2014/main" id="{647C2C30-8054-EC34-D25D-F39A9459188F}"/>
                  </a:ext>
                </a:extLst>
              </p:cNvPr>
              <p:cNvGrpSpPr/>
              <p:nvPr/>
            </p:nvGrpSpPr>
            <p:grpSpPr>
              <a:xfrm>
                <a:off x="9079459" y="5248686"/>
                <a:ext cx="213859" cy="129515"/>
                <a:chOff x="9079459" y="5248686"/>
                <a:chExt cx="213859" cy="129515"/>
              </a:xfrm>
              <a:grpFill/>
            </p:grpSpPr>
            <p:sp>
              <p:nvSpPr>
                <p:cNvPr id="1658" name="Freeform 1657">
                  <a:extLst>
                    <a:ext uri="{FF2B5EF4-FFF2-40B4-BE49-F238E27FC236}">
                      <a16:creationId xmlns:a16="http://schemas.microsoft.com/office/drawing/2014/main" id="{582E16D2-E938-D449-0405-2720676BCC2F}"/>
                    </a:ext>
                  </a:extLst>
                </p:cNvPr>
                <p:cNvSpPr/>
                <p:nvPr/>
              </p:nvSpPr>
              <p:spPr>
                <a:xfrm>
                  <a:off x="9285179" y="5370094"/>
                  <a:ext cx="8138" cy="8108"/>
                </a:xfrm>
                <a:custGeom>
                  <a:avLst/>
                  <a:gdLst>
                    <a:gd name="connsiteX0" fmla="*/ 1375 w 8138"/>
                    <a:gd name="connsiteY0" fmla="*/ 7086 h 8108"/>
                    <a:gd name="connsiteX1" fmla="*/ 1039 w 8138"/>
                    <a:gd name="connsiteY1" fmla="*/ 1354 h 8108"/>
                    <a:gd name="connsiteX2" fmla="*/ 6763 w 8138"/>
                    <a:gd name="connsiteY2" fmla="*/ 1026 h 8108"/>
                    <a:gd name="connsiteX3" fmla="*/ 7100 w 8138"/>
                    <a:gd name="connsiteY3" fmla="*/ 6749 h 8108"/>
                    <a:gd name="connsiteX4" fmla="*/ 1375 w 8138"/>
                    <a:gd name="connsiteY4" fmla="*/ 7086 h 8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8" h="8108">
                      <a:moveTo>
                        <a:pt x="1375" y="7086"/>
                      </a:moveTo>
                      <a:cubicBezTo>
                        <a:pt x="-308" y="5588"/>
                        <a:pt x="-477" y="3029"/>
                        <a:pt x="1039" y="1354"/>
                      </a:cubicBezTo>
                      <a:cubicBezTo>
                        <a:pt x="2470" y="-312"/>
                        <a:pt x="5080" y="-463"/>
                        <a:pt x="6763" y="1026"/>
                      </a:cubicBezTo>
                      <a:cubicBezTo>
                        <a:pt x="8448" y="2516"/>
                        <a:pt x="8615" y="5074"/>
                        <a:pt x="7100" y="6749"/>
                      </a:cubicBezTo>
                      <a:cubicBezTo>
                        <a:pt x="5585" y="8415"/>
                        <a:pt x="3060" y="8576"/>
                        <a:pt x="1375" y="7086"/>
                      </a:cubicBezTo>
                      <a:close/>
                    </a:path>
                  </a:pathLst>
                </a:custGeom>
                <a:grpFill/>
                <a:ln w="8415" cap="flat">
                  <a:noFill/>
                  <a:prstDash val="solid"/>
                  <a:miter/>
                </a:ln>
              </p:spPr>
              <p:txBody>
                <a:bodyPr rtlCol="0" anchor="ctr"/>
                <a:lstStyle/>
                <a:p>
                  <a:endParaRPr lang="en-US"/>
                </a:p>
              </p:txBody>
            </p:sp>
            <p:sp>
              <p:nvSpPr>
                <p:cNvPr id="1659" name="Freeform 1658">
                  <a:extLst>
                    <a:ext uri="{FF2B5EF4-FFF2-40B4-BE49-F238E27FC236}">
                      <a16:creationId xmlns:a16="http://schemas.microsoft.com/office/drawing/2014/main" id="{91173D1A-F848-E656-EA72-FC91ECF7FA97}"/>
                    </a:ext>
                  </a:extLst>
                </p:cNvPr>
                <p:cNvSpPr/>
                <p:nvPr/>
              </p:nvSpPr>
              <p:spPr>
                <a:xfrm>
                  <a:off x="9079459" y="5248686"/>
                  <a:ext cx="8105" cy="8111"/>
                </a:xfrm>
                <a:custGeom>
                  <a:avLst/>
                  <a:gdLst>
                    <a:gd name="connsiteX0" fmla="*/ 1342 w 8105"/>
                    <a:gd name="connsiteY0" fmla="*/ 7086 h 8111"/>
                    <a:gd name="connsiteX1" fmla="*/ 1005 w 8105"/>
                    <a:gd name="connsiteY1" fmla="*/ 1354 h 8111"/>
                    <a:gd name="connsiteX2" fmla="*/ 6730 w 8105"/>
                    <a:gd name="connsiteY2" fmla="*/ 1026 h 8111"/>
                    <a:gd name="connsiteX3" fmla="*/ 7066 w 8105"/>
                    <a:gd name="connsiteY3" fmla="*/ 6749 h 8111"/>
                    <a:gd name="connsiteX4" fmla="*/ 1342 w 8105"/>
                    <a:gd name="connsiteY4" fmla="*/ 7086 h 8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5" h="8111">
                      <a:moveTo>
                        <a:pt x="1342" y="7086"/>
                      </a:moveTo>
                      <a:cubicBezTo>
                        <a:pt x="-342" y="5596"/>
                        <a:pt x="-426" y="3037"/>
                        <a:pt x="1005" y="1354"/>
                      </a:cubicBezTo>
                      <a:cubicBezTo>
                        <a:pt x="2521" y="-312"/>
                        <a:pt x="5046" y="-463"/>
                        <a:pt x="6730" y="1026"/>
                      </a:cubicBezTo>
                      <a:cubicBezTo>
                        <a:pt x="8413" y="2516"/>
                        <a:pt x="8582" y="5083"/>
                        <a:pt x="7066" y="6749"/>
                      </a:cubicBezTo>
                      <a:cubicBezTo>
                        <a:pt x="5636" y="8424"/>
                        <a:pt x="3025" y="8575"/>
                        <a:pt x="1342" y="7086"/>
                      </a:cubicBezTo>
                      <a:close/>
                    </a:path>
                  </a:pathLst>
                </a:custGeom>
                <a:grpFill/>
                <a:ln w="8415" cap="flat">
                  <a:noFill/>
                  <a:prstDash val="solid"/>
                  <a:miter/>
                </a:ln>
              </p:spPr>
              <p:txBody>
                <a:bodyPr rtlCol="0" anchor="ctr"/>
                <a:lstStyle/>
                <a:p>
                  <a:endParaRPr lang="en-US"/>
                </a:p>
              </p:txBody>
            </p:sp>
          </p:grpSp>
          <p:grpSp>
            <p:nvGrpSpPr>
              <p:cNvPr id="1586" name="Graphic 8195">
                <a:extLst>
                  <a:ext uri="{FF2B5EF4-FFF2-40B4-BE49-F238E27FC236}">
                    <a16:creationId xmlns:a16="http://schemas.microsoft.com/office/drawing/2014/main" id="{624AE3AA-6CE9-5038-4282-042520730FD8}"/>
                  </a:ext>
                </a:extLst>
              </p:cNvPr>
              <p:cNvGrpSpPr/>
              <p:nvPr/>
            </p:nvGrpSpPr>
            <p:grpSpPr>
              <a:xfrm>
                <a:off x="9254956" y="5028145"/>
                <a:ext cx="56630" cy="19891"/>
                <a:chOff x="9254956" y="5028145"/>
                <a:chExt cx="56630" cy="19891"/>
              </a:xfrm>
              <a:grpFill/>
            </p:grpSpPr>
            <p:sp>
              <p:nvSpPr>
                <p:cNvPr id="1655" name="Freeform 1654">
                  <a:extLst>
                    <a:ext uri="{FF2B5EF4-FFF2-40B4-BE49-F238E27FC236}">
                      <a16:creationId xmlns:a16="http://schemas.microsoft.com/office/drawing/2014/main" id="{C3B5D11D-5781-EFD5-E497-3FCA2A80EE84}"/>
                    </a:ext>
                  </a:extLst>
                </p:cNvPr>
                <p:cNvSpPr/>
                <p:nvPr/>
              </p:nvSpPr>
              <p:spPr>
                <a:xfrm>
                  <a:off x="9303448" y="5028145"/>
                  <a:ext cx="8138" cy="8112"/>
                </a:xfrm>
                <a:custGeom>
                  <a:avLst/>
                  <a:gdLst>
                    <a:gd name="connsiteX0" fmla="*/ 1375 w 8138"/>
                    <a:gd name="connsiteY0" fmla="*/ 7081 h 8112"/>
                    <a:gd name="connsiteX1" fmla="*/ 1038 w 8138"/>
                    <a:gd name="connsiteY1" fmla="*/ 1358 h 8112"/>
                    <a:gd name="connsiteX2" fmla="*/ 6763 w 8138"/>
                    <a:gd name="connsiteY2" fmla="*/ 1030 h 8112"/>
                    <a:gd name="connsiteX3" fmla="*/ 7101 w 8138"/>
                    <a:gd name="connsiteY3" fmla="*/ 6752 h 8112"/>
                    <a:gd name="connsiteX4" fmla="*/ 1375 w 8138"/>
                    <a:gd name="connsiteY4" fmla="*/ 7081 h 8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8" h="8112">
                      <a:moveTo>
                        <a:pt x="1375" y="7081"/>
                      </a:moveTo>
                      <a:cubicBezTo>
                        <a:pt x="-308" y="5591"/>
                        <a:pt x="-477" y="3032"/>
                        <a:pt x="1038" y="1358"/>
                      </a:cubicBezTo>
                      <a:cubicBezTo>
                        <a:pt x="2554" y="-308"/>
                        <a:pt x="5079" y="-469"/>
                        <a:pt x="6763" y="1030"/>
                      </a:cubicBezTo>
                      <a:cubicBezTo>
                        <a:pt x="8447" y="2511"/>
                        <a:pt x="8615" y="5078"/>
                        <a:pt x="7101" y="6752"/>
                      </a:cubicBezTo>
                      <a:cubicBezTo>
                        <a:pt x="5585" y="8427"/>
                        <a:pt x="3059" y="8579"/>
                        <a:pt x="1375" y="7081"/>
                      </a:cubicBezTo>
                      <a:close/>
                    </a:path>
                  </a:pathLst>
                </a:custGeom>
                <a:grpFill/>
                <a:ln w="8415" cap="flat">
                  <a:noFill/>
                  <a:prstDash val="solid"/>
                  <a:miter/>
                </a:ln>
              </p:spPr>
              <p:txBody>
                <a:bodyPr rtlCol="0" anchor="ctr"/>
                <a:lstStyle/>
                <a:p>
                  <a:endParaRPr lang="en-US"/>
                </a:p>
              </p:txBody>
            </p:sp>
            <p:sp>
              <p:nvSpPr>
                <p:cNvPr id="1656" name="Freeform 1655">
                  <a:extLst>
                    <a:ext uri="{FF2B5EF4-FFF2-40B4-BE49-F238E27FC236}">
                      <a16:creationId xmlns:a16="http://schemas.microsoft.com/office/drawing/2014/main" id="{D534FB11-3FA0-DF9A-0F79-15793D472FA6}"/>
                    </a:ext>
                  </a:extLst>
                </p:cNvPr>
                <p:cNvSpPr/>
                <p:nvPr/>
              </p:nvSpPr>
              <p:spPr>
                <a:xfrm>
                  <a:off x="9298397" y="5039923"/>
                  <a:ext cx="8138" cy="8113"/>
                </a:xfrm>
                <a:custGeom>
                  <a:avLst/>
                  <a:gdLst>
                    <a:gd name="connsiteX0" fmla="*/ 1376 w 8138"/>
                    <a:gd name="connsiteY0" fmla="*/ 7085 h 8113"/>
                    <a:gd name="connsiteX1" fmla="*/ 1039 w 8138"/>
                    <a:gd name="connsiteY1" fmla="*/ 1362 h 8113"/>
                    <a:gd name="connsiteX2" fmla="*/ 6764 w 8138"/>
                    <a:gd name="connsiteY2" fmla="*/ 1025 h 8113"/>
                    <a:gd name="connsiteX3" fmla="*/ 7100 w 8138"/>
                    <a:gd name="connsiteY3" fmla="*/ 6757 h 8113"/>
                    <a:gd name="connsiteX4" fmla="*/ 1376 w 8138"/>
                    <a:gd name="connsiteY4" fmla="*/ 7085 h 8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8" h="8113">
                      <a:moveTo>
                        <a:pt x="1376" y="7085"/>
                      </a:moveTo>
                      <a:cubicBezTo>
                        <a:pt x="-309" y="5595"/>
                        <a:pt x="-476" y="3028"/>
                        <a:pt x="1039" y="1362"/>
                      </a:cubicBezTo>
                      <a:cubicBezTo>
                        <a:pt x="2554" y="-313"/>
                        <a:pt x="5079" y="-464"/>
                        <a:pt x="6764" y="1025"/>
                      </a:cubicBezTo>
                      <a:cubicBezTo>
                        <a:pt x="8447" y="2515"/>
                        <a:pt x="8616" y="5082"/>
                        <a:pt x="7100" y="6757"/>
                      </a:cubicBezTo>
                      <a:cubicBezTo>
                        <a:pt x="5585" y="8431"/>
                        <a:pt x="3059" y="8574"/>
                        <a:pt x="1376" y="7085"/>
                      </a:cubicBezTo>
                      <a:close/>
                    </a:path>
                  </a:pathLst>
                </a:custGeom>
                <a:grpFill/>
                <a:ln w="8415" cap="flat">
                  <a:noFill/>
                  <a:prstDash val="solid"/>
                  <a:miter/>
                </a:ln>
              </p:spPr>
              <p:txBody>
                <a:bodyPr rtlCol="0" anchor="ctr"/>
                <a:lstStyle/>
                <a:p>
                  <a:endParaRPr lang="en-US"/>
                </a:p>
              </p:txBody>
            </p:sp>
            <p:sp>
              <p:nvSpPr>
                <p:cNvPr id="1657" name="Freeform 1656">
                  <a:extLst>
                    <a:ext uri="{FF2B5EF4-FFF2-40B4-BE49-F238E27FC236}">
                      <a16:creationId xmlns:a16="http://schemas.microsoft.com/office/drawing/2014/main" id="{691D21C9-27E4-72A1-251D-21E0D7A4FD6A}"/>
                    </a:ext>
                  </a:extLst>
                </p:cNvPr>
                <p:cNvSpPr/>
                <p:nvPr/>
              </p:nvSpPr>
              <p:spPr>
                <a:xfrm>
                  <a:off x="9254956" y="5033847"/>
                  <a:ext cx="8138" cy="8110"/>
                </a:xfrm>
                <a:custGeom>
                  <a:avLst/>
                  <a:gdLst>
                    <a:gd name="connsiteX0" fmla="*/ 1375 w 8138"/>
                    <a:gd name="connsiteY0" fmla="*/ 7085 h 8110"/>
                    <a:gd name="connsiteX1" fmla="*/ 1038 w 8138"/>
                    <a:gd name="connsiteY1" fmla="*/ 1362 h 8110"/>
                    <a:gd name="connsiteX2" fmla="*/ 6763 w 8138"/>
                    <a:gd name="connsiteY2" fmla="*/ 1025 h 8110"/>
                    <a:gd name="connsiteX3" fmla="*/ 7101 w 8138"/>
                    <a:gd name="connsiteY3" fmla="*/ 6756 h 8110"/>
                    <a:gd name="connsiteX4" fmla="*/ 1375 w 8138"/>
                    <a:gd name="connsiteY4" fmla="*/ 7085 h 8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8" h="8110">
                      <a:moveTo>
                        <a:pt x="1375" y="7085"/>
                      </a:moveTo>
                      <a:cubicBezTo>
                        <a:pt x="-308" y="5595"/>
                        <a:pt x="-477" y="3037"/>
                        <a:pt x="1038" y="1362"/>
                      </a:cubicBezTo>
                      <a:cubicBezTo>
                        <a:pt x="2470" y="-313"/>
                        <a:pt x="5080" y="-464"/>
                        <a:pt x="6763" y="1025"/>
                      </a:cubicBezTo>
                      <a:cubicBezTo>
                        <a:pt x="8447" y="2515"/>
                        <a:pt x="8615" y="5073"/>
                        <a:pt x="7101" y="6756"/>
                      </a:cubicBezTo>
                      <a:cubicBezTo>
                        <a:pt x="5585" y="8423"/>
                        <a:pt x="3059" y="8574"/>
                        <a:pt x="1375" y="7085"/>
                      </a:cubicBezTo>
                      <a:close/>
                    </a:path>
                  </a:pathLst>
                </a:custGeom>
                <a:grpFill/>
                <a:ln w="8415" cap="flat">
                  <a:noFill/>
                  <a:prstDash val="solid"/>
                  <a:miter/>
                </a:ln>
              </p:spPr>
              <p:txBody>
                <a:bodyPr rtlCol="0" anchor="ctr"/>
                <a:lstStyle/>
                <a:p>
                  <a:endParaRPr lang="en-US"/>
                </a:p>
              </p:txBody>
            </p:sp>
          </p:grpSp>
          <p:grpSp>
            <p:nvGrpSpPr>
              <p:cNvPr id="1587" name="Graphic 8195">
                <a:extLst>
                  <a:ext uri="{FF2B5EF4-FFF2-40B4-BE49-F238E27FC236}">
                    <a16:creationId xmlns:a16="http://schemas.microsoft.com/office/drawing/2014/main" id="{4CD142E0-3DB7-4C74-D871-805ECE909888}"/>
                  </a:ext>
                </a:extLst>
              </p:cNvPr>
              <p:cNvGrpSpPr/>
              <p:nvPr/>
            </p:nvGrpSpPr>
            <p:grpSpPr>
              <a:xfrm>
                <a:off x="9247435" y="4559795"/>
                <a:ext cx="52140" cy="29212"/>
                <a:chOff x="9247435" y="4559795"/>
                <a:chExt cx="52140" cy="29212"/>
              </a:xfrm>
              <a:grpFill/>
            </p:grpSpPr>
            <p:sp>
              <p:nvSpPr>
                <p:cNvPr id="1652" name="Freeform 1651">
                  <a:extLst>
                    <a:ext uri="{FF2B5EF4-FFF2-40B4-BE49-F238E27FC236}">
                      <a16:creationId xmlns:a16="http://schemas.microsoft.com/office/drawing/2014/main" id="{FCB8099D-328F-B6CB-A655-45C117F5A31E}"/>
                    </a:ext>
                  </a:extLst>
                </p:cNvPr>
                <p:cNvSpPr/>
                <p:nvPr/>
              </p:nvSpPr>
              <p:spPr>
                <a:xfrm>
                  <a:off x="9247435" y="4580893"/>
                  <a:ext cx="8110" cy="8114"/>
                </a:xfrm>
                <a:custGeom>
                  <a:avLst/>
                  <a:gdLst>
                    <a:gd name="connsiteX0" fmla="*/ 5613 w 8110"/>
                    <a:gd name="connsiteY0" fmla="*/ 321 h 8114"/>
                    <a:gd name="connsiteX1" fmla="*/ 7802 w 8110"/>
                    <a:gd name="connsiteY1" fmla="*/ 5632 h 8114"/>
                    <a:gd name="connsiteX2" fmla="*/ 2498 w 8110"/>
                    <a:gd name="connsiteY2" fmla="*/ 7803 h 8114"/>
                    <a:gd name="connsiteX3" fmla="*/ 309 w 8110"/>
                    <a:gd name="connsiteY3" fmla="*/ 2493 h 8114"/>
                    <a:gd name="connsiteX4" fmla="*/ 5613 w 8110"/>
                    <a:gd name="connsiteY4" fmla="*/ 321 h 8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10" h="8114">
                      <a:moveTo>
                        <a:pt x="5613" y="321"/>
                      </a:moveTo>
                      <a:cubicBezTo>
                        <a:pt x="7718" y="1188"/>
                        <a:pt x="8644" y="3561"/>
                        <a:pt x="7802" y="5632"/>
                      </a:cubicBezTo>
                      <a:cubicBezTo>
                        <a:pt x="6960" y="7685"/>
                        <a:pt x="4518" y="8661"/>
                        <a:pt x="2498" y="7803"/>
                      </a:cubicBezTo>
                      <a:cubicBezTo>
                        <a:pt x="393" y="6927"/>
                        <a:pt x="-533" y="4563"/>
                        <a:pt x="309" y="2493"/>
                      </a:cubicBezTo>
                      <a:cubicBezTo>
                        <a:pt x="1151" y="422"/>
                        <a:pt x="3592" y="-554"/>
                        <a:pt x="5613" y="321"/>
                      </a:cubicBezTo>
                      <a:close/>
                    </a:path>
                  </a:pathLst>
                </a:custGeom>
                <a:grpFill/>
                <a:ln w="8415" cap="flat">
                  <a:noFill/>
                  <a:prstDash val="solid"/>
                  <a:miter/>
                </a:ln>
              </p:spPr>
              <p:txBody>
                <a:bodyPr rtlCol="0" anchor="ctr"/>
                <a:lstStyle/>
                <a:p>
                  <a:endParaRPr lang="en-US"/>
                </a:p>
              </p:txBody>
            </p:sp>
            <p:sp>
              <p:nvSpPr>
                <p:cNvPr id="1653" name="Freeform 1652">
                  <a:extLst>
                    <a:ext uri="{FF2B5EF4-FFF2-40B4-BE49-F238E27FC236}">
                      <a16:creationId xmlns:a16="http://schemas.microsoft.com/office/drawing/2014/main" id="{45E0CB9C-93B5-7B46-69AD-A10A75CBA64A}"/>
                    </a:ext>
                  </a:extLst>
                </p:cNvPr>
                <p:cNvSpPr/>
                <p:nvPr/>
              </p:nvSpPr>
              <p:spPr>
                <a:xfrm>
                  <a:off x="9248408" y="4568114"/>
                  <a:ext cx="8136" cy="8107"/>
                </a:xfrm>
                <a:custGeom>
                  <a:avLst/>
                  <a:gdLst>
                    <a:gd name="connsiteX0" fmla="*/ 5650 w 8136"/>
                    <a:gd name="connsiteY0" fmla="*/ 316 h 8107"/>
                    <a:gd name="connsiteX1" fmla="*/ 7839 w 8136"/>
                    <a:gd name="connsiteY1" fmla="*/ 5618 h 8107"/>
                    <a:gd name="connsiteX2" fmla="*/ 2451 w 8136"/>
                    <a:gd name="connsiteY2" fmla="*/ 7790 h 8107"/>
                    <a:gd name="connsiteX3" fmla="*/ 346 w 8136"/>
                    <a:gd name="connsiteY3" fmla="*/ 2488 h 8107"/>
                    <a:gd name="connsiteX4" fmla="*/ 5650 w 8136"/>
                    <a:gd name="connsiteY4" fmla="*/ 316 h 8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6" h="8107">
                      <a:moveTo>
                        <a:pt x="5650" y="316"/>
                      </a:moveTo>
                      <a:cubicBezTo>
                        <a:pt x="7670" y="1183"/>
                        <a:pt x="8680" y="3565"/>
                        <a:pt x="7839" y="5618"/>
                      </a:cubicBezTo>
                      <a:cubicBezTo>
                        <a:pt x="6913" y="7689"/>
                        <a:pt x="4555" y="8657"/>
                        <a:pt x="2451" y="7790"/>
                      </a:cubicBezTo>
                      <a:cubicBezTo>
                        <a:pt x="430" y="6923"/>
                        <a:pt x="-580" y="4550"/>
                        <a:pt x="346" y="2488"/>
                      </a:cubicBezTo>
                      <a:cubicBezTo>
                        <a:pt x="1188" y="426"/>
                        <a:pt x="3545" y="-550"/>
                        <a:pt x="5650" y="316"/>
                      </a:cubicBezTo>
                      <a:close/>
                    </a:path>
                  </a:pathLst>
                </a:custGeom>
                <a:grpFill/>
                <a:ln w="8415" cap="flat">
                  <a:noFill/>
                  <a:prstDash val="solid"/>
                  <a:miter/>
                </a:ln>
              </p:spPr>
              <p:txBody>
                <a:bodyPr rtlCol="0" anchor="ctr"/>
                <a:lstStyle/>
                <a:p>
                  <a:endParaRPr lang="en-US"/>
                </a:p>
              </p:txBody>
            </p:sp>
            <p:sp>
              <p:nvSpPr>
                <p:cNvPr id="1654" name="Freeform 1653">
                  <a:extLst>
                    <a:ext uri="{FF2B5EF4-FFF2-40B4-BE49-F238E27FC236}">
                      <a16:creationId xmlns:a16="http://schemas.microsoft.com/office/drawing/2014/main" id="{EC79E546-6966-0B3E-3357-33245EDB344B}"/>
                    </a:ext>
                  </a:extLst>
                </p:cNvPr>
                <p:cNvSpPr/>
                <p:nvPr/>
              </p:nvSpPr>
              <p:spPr>
                <a:xfrm>
                  <a:off x="9291465" y="4559795"/>
                  <a:ext cx="8110" cy="8114"/>
                </a:xfrm>
                <a:custGeom>
                  <a:avLst/>
                  <a:gdLst>
                    <a:gd name="connsiteX0" fmla="*/ 5613 w 8110"/>
                    <a:gd name="connsiteY0" fmla="*/ 320 h 8114"/>
                    <a:gd name="connsiteX1" fmla="*/ 7802 w 8110"/>
                    <a:gd name="connsiteY1" fmla="*/ 5630 h 8114"/>
                    <a:gd name="connsiteX2" fmla="*/ 2498 w 8110"/>
                    <a:gd name="connsiteY2" fmla="*/ 7802 h 8114"/>
                    <a:gd name="connsiteX3" fmla="*/ 309 w 8110"/>
                    <a:gd name="connsiteY3" fmla="*/ 2491 h 8114"/>
                    <a:gd name="connsiteX4" fmla="*/ 5613 w 8110"/>
                    <a:gd name="connsiteY4" fmla="*/ 320 h 8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10" h="8114">
                      <a:moveTo>
                        <a:pt x="5613" y="320"/>
                      </a:moveTo>
                      <a:cubicBezTo>
                        <a:pt x="7718" y="1187"/>
                        <a:pt x="8644" y="3569"/>
                        <a:pt x="7802" y="5630"/>
                      </a:cubicBezTo>
                      <a:cubicBezTo>
                        <a:pt x="6960" y="7692"/>
                        <a:pt x="4603" y="8660"/>
                        <a:pt x="2498" y="7802"/>
                      </a:cubicBezTo>
                      <a:cubicBezTo>
                        <a:pt x="393" y="6935"/>
                        <a:pt x="-533" y="4553"/>
                        <a:pt x="309" y="2491"/>
                      </a:cubicBezTo>
                      <a:cubicBezTo>
                        <a:pt x="1236" y="429"/>
                        <a:pt x="3592" y="-555"/>
                        <a:pt x="5613" y="320"/>
                      </a:cubicBezTo>
                      <a:close/>
                    </a:path>
                  </a:pathLst>
                </a:custGeom>
                <a:grpFill/>
                <a:ln w="8415" cap="flat">
                  <a:noFill/>
                  <a:prstDash val="solid"/>
                  <a:miter/>
                </a:ln>
              </p:spPr>
              <p:txBody>
                <a:bodyPr rtlCol="0" anchor="ctr"/>
                <a:lstStyle/>
                <a:p>
                  <a:endParaRPr lang="en-US"/>
                </a:p>
              </p:txBody>
            </p:sp>
          </p:grpSp>
          <p:grpSp>
            <p:nvGrpSpPr>
              <p:cNvPr id="1588" name="Graphic 8195">
                <a:extLst>
                  <a:ext uri="{FF2B5EF4-FFF2-40B4-BE49-F238E27FC236}">
                    <a16:creationId xmlns:a16="http://schemas.microsoft.com/office/drawing/2014/main" id="{D5FA0664-E986-22F6-0A1E-B7EB22726921}"/>
                  </a:ext>
                </a:extLst>
              </p:cNvPr>
              <p:cNvGrpSpPr/>
              <p:nvPr/>
            </p:nvGrpSpPr>
            <p:grpSpPr>
              <a:xfrm>
                <a:off x="9668653" y="5005176"/>
                <a:ext cx="56630" cy="19889"/>
                <a:chOff x="9668653" y="5005176"/>
                <a:chExt cx="56630" cy="19889"/>
              </a:xfrm>
              <a:grpFill/>
            </p:grpSpPr>
            <p:sp>
              <p:nvSpPr>
                <p:cNvPr id="1649" name="Freeform 1648">
                  <a:extLst>
                    <a:ext uri="{FF2B5EF4-FFF2-40B4-BE49-F238E27FC236}">
                      <a16:creationId xmlns:a16="http://schemas.microsoft.com/office/drawing/2014/main" id="{3E3A1F4A-5319-1FDB-1149-B495EBF0A6D2}"/>
                    </a:ext>
                  </a:extLst>
                </p:cNvPr>
                <p:cNvSpPr/>
                <p:nvPr/>
              </p:nvSpPr>
              <p:spPr>
                <a:xfrm>
                  <a:off x="9717145" y="5005176"/>
                  <a:ext cx="8138" cy="8104"/>
                </a:xfrm>
                <a:custGeom>
                  <a:avLst/>
                  <a:gdLst>
                    <a:gd name="connsiteX0" fmla="*/ 1376 w 8138"/>
                    <a:gd name="connsiteY0" fmla="*/ 7083 h 8104"/>
                    <a:gd name="connsiteX1" fmla="*/ 1039 w 8138"/>
                    <a:gd name="connsiteY1" fmla="*/ 1351 h 8104"/>
                    <a:gd name="connsiteX2" fmla="*/ 6764 w 8138"/>
                    <a:gd name="connsiteY2" fmla="*/ 1023 h 8104"/>
                    <a:gd name="connsiteX3" fmla="*/ 7100 w 8138"/>
                    <a:gd name="connsiteY3" fmla="*/ 6746 h 8104"/>
                    <a:gd name="connsiteX4" fmla="*/ 1376 w 8138"/>
                    <a:gd name="connsiteY4" fmla="*/ 7083 h 8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8" h="8104">
                      <a:moveTo>
                        <a:pt x="1376" y="7083"/>
                      </a:moveTo>
                      <a:cubicBezTo>
                        <a:pt x="-309" y="5593"/>
                        <a:pt x="-476" y="3026"/>
                        <a:pt x="1039" y="1351"/>
                      </a:cubicBezTo>
                      <a:cubicBezTo>
                        <a:pt x="2554" y="-306"/>
                        <a:pt x="5079" y="-466"/>
                        <a:pt x="6764" y="1023"/>
                      </a:cubicBezTo>
                      <a:cubicBezTo>
                        <a:pt x="8447" y="2513"/>
                        <a:pt x="8616" y="5071"/>
                        <a:pt x="7100" y="6746"/>
                      </a:cubicBezTo>
                      <a:cubicBezTo>
                        <a:pt x="5585" y="8421"/>
                        <a:pt x="3059" y="8564"/>
                        <a:pt x="1376" y="7083"/>
                      </a:cubicBezTo>
                      <a:close/>
                    </a:path>
                  </a:pathLst>
                </a:custGeom>
                <a:grpFill/>
                <a:ln w="8415" cap="flat">
                  <a:noFill/>
                  <a:prstDash val="solid"/>
                  <a:miter/>
                </a:ln>
              </p:spPr>
              <p:txBody>
                <a:bodyPr rtlCol="0" anchor="ctr"/>
                <a:lstStyle/>
                <a:p>
                  <a:endParaRPr lang="en-US"/>
                </a:p>
              </p:txBody>
            </p:sp>
            <p:sp>
              <p:nvSpPr>
                <p:cNvPr id="1650" name="Freeform 1649">
                  <a:extLst>
                    <a:ext uri="{FF2B5EF4-FFF2-40B4-BE49-F238E27FC236}">
                      <a16:creationId xmlns:a16="http://schemas.microsoft.com/office/drawing/2014/main" id="{F95B1572-2F11-8EDE-5006-84D86DB55399}"/>
                    </a:ext>
                  </a:extLst>
                </p:cNvPr>
                <p:cNvSpPr/>
                <p:nvPr/>
              </p:nvSpPr>
              <p:spPr>
                <a:xfrm>
                  <a:off x="9712094" y="5016949"/>
                  <a:ext cx="8139" cy="8116"/>
                </a:xfrm>
                <a:custGeom>
                  <a:avLst/>
                  <a:gdLst>
                    <a:gd name="connsiteX0" fmla="*/ 1376 w 8139"/>
                    <a:gd name="connsiteY0" fmla="*/ 7083 h 8116"/>
                    <a:gd name="connsiteX1" fmla="*/ 1039 w 8139"/>
                    <a:gd name="connsiteY1" fmla="*/ 1361 h 8116"/>
                    <a:gd name="connsiteX2" fmla="*/ 6764 w 8139"/>
                    <a:gd name="connsiteY2" fmla="*/ 1032 h 8116"/>
                    <a:gd name="connsiteX3" fmla="*/ 7100 w 8139"/>
                    <a:gd name="connsiteY3" fmla="*/ 6755 h 8116"/>
                    <a:gd name="connsiteX4" fmla="*/ 1376 w 8139"/>
                    <a:gd name="connsiteY4" fmla="*/ 7083 h 8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9" h="8116">
                      <a:moveTo>
                        <a:pt x="1376" y="7083"/>
                      </a:moveTo>
                      <a:cubicBezTo>
                        <a:pt x="-308" y="5602"/>
                        <a:pt x="-477" y="3035"/>
                        <a:pt x="1039" y="1361"/>
                      </a:cubicBezTo>
                      <a:cubicBezTo>
                        <a:pt x="2555" y="-314"/>
                        <a:pt x="5080" y="-466"/>
                        <a:pt x="6764" y="1032"/>
                      </a:cubicBezTo>
                      <a:cubicBezTo>
                        <a:pt x="8448" y="2514"/>
                        <a:pt x="8616" y="5072"/>
                        <a:pt x="7100" y="6755"/>
                      </a:cubicBezTo>
                      <a:cubicBezTo>
                        <a:pt x="5585" y="8430"/>
                        <a:pt x="3059" y="8582"/>
                        <a:pt x="1376" y="7083"/>
                      </a:cubicBezTo>
                      <a:close/>
                    </a:path>
                  </a:pathLst>
                </a:custGeom>
                <a:grpFill/>
                <a:ln w="8415" cap="flat">
                  <a:noFill/>
                  <a:prstDash val="solid"/>
                  <a:miter/>
                </a:ln>
              </p:spPr>
              <p:txBody>
                <a:bodyPr rtlCol="0" anchor="ctr"/>
                <a:lstStyle/>
                <a:p>
                  <a:endParaRPr lang="en-US"/>
                </a:p>
              </p:txBody>
            </p:sp>
            <p:sp>
              <p:nvSpPr>
                <p:cNvPr id="1651" name="Freeform 1650">
                  <a:extLst>
                    <a:ext uri="{FF2B5EF4-FFF2-40B4-BE49-F238E27FC236}">
                      <a16:creationId xmlns:a16="http://schemas.microsoft.com/office/drawing/2014/main" id="{56043480-4FAE-5E02-164B-E6AA19E9D0C0}"/>
                    </a:ext>
                  </a:extLst>
                </p:cNvPr>
                <p:cNvSpPr/>
                <p:nvPr/>
              </p:nvSpPr>
              <p:spPr>
                <a:xfrm>
                  <a:off x="9668653" y="5010864"/>
                  <a:ext cx="8138" cy="8118"/>
                </a:xfrm>
                <a:custGeom>
                  <a:avLst/>
                  <a:gdLst>
                    <a:gd name="connsiteX0" fmla="*/ 1375 w 8138"/>
                    <a:gd name="connsiteY0" fmla="*/ 7084 h 8118"/>
                    <a:gd name="connsiteX1" fmla="*/ 1038 w 8138"/>
                    <a:gd name="connsiteY1" fmla="*/ 1361 h 8118"/>
                    <a:gd name="connsiteX2" fmla="*/ 6763 w 8138"/>
                    <a:gd name="connsiteY2" fmla="*/ 1032 h 8118"/>
                    <a:gd name="connsiteX3" fmla="*/ 7101 w 8138"/>
                    <a:gd name="connsiteY3" fmla="*/ 6756 h 8118"/>
                    <a:gd name="connsiteX4" fmla="*/ 1375 w 8138"/>
                    <a:gd name="connsiteY4" fmla="*/ 7084 h 8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8" h="8118">
                      <a:moveTo>
                        <a:pt x="1375" y="7084"/>
                      </a:moveTo>
                      <a:cubicBezTo>
                        <a:pt x="-308" y="5602"/>
                        <a:pt x="-477" y="3044"/>
                        <a:pt x="1038" y="1361"/>
                      </a:cubicBezTo>
                      <a:cubicBezTo>
                        <a:pt x="2554" y="-314"/>
                        <a:pt x="5079" y="-466"/>
                        <a:pt x="6763" y="1032"/>
                      </a:cubicBezTo>
                      <a:cubicBezTo>
                        <a:pt x="8447" y="2514"/>
                        <a:pt x="8615" y="5072"/>
                        <a:pt x="7101" y="6756"/>
                      </a:cubicBezTo>
                      <a:cubicBezTo>
                        <a:pt x="5585" y="8438"/>
                        <a:pt x="3059" y="8582"/>
                        <a:pt x="1375" y="7084"/>
                      </a:cubicBezTo>
                      <a:close/>
                    </a:path>
                  </a:pathLst>
                </a:custGeom>
                <a:grpFill/>
                <a:ln w="8415" cap="flat">
                  <a:noFill/>
                  <a:prstDash val="solid"/>
                  <a:miter/>
                </a:ln>
              </p:spPr>
              <p:txBody>
                <a:bodyPr rtlCol="0" anchor="ctr"/>
                <a:lstStyle/>
                <a:p>
                  <a:endParaRPr lang="en-US"/>
                </a:p>
              </p:txBody>
            </p:sp>
          </p:grpSp>
          <p:grpSp>
            <p:nvGrpSpPr>
              <p:cNvPr id="1589" name="Graphic 8195">
                <a:extLst>
                  <a:ext uri="{FF2B5EF4-FFF2-40B4-BE49-F238E27FC236}">
                    <a16:creationId xmlns:a16="http://schemas.microsoft.com/office/drawing/2014/main" id="{630068DE-67BF-0AED-2802-C257AE0583ED}"/>
                  </a:ext>
                </a:extLst>
              </p:cNvPr>
              <p:cNvGrpSpPr/>
              <p:nvPr/>
            </p:nvGrpSpPr>
            <p:grpSpPr>
              <a:xfrm>
                <a:off x="9422405" y="5261178"/>
                <a:ext cx="56630" cy="19897"/>
                <a:chOff x="9422405" y="5261178"/>
                <a:chExt cx="56630" cy="19897"/>
              </a:xfrm>
              <a:grpFill/>
            </p:grpSpPr>
            <p:sp>
              <p:nvSpPr>
                <p:cNvPr id="1646" name="Freeform 1645">
                  <a:extLst>
                    <a:ext uri="{FF2B5EF4-FFF2-40B4-BE49-F238E27FC236}">
                      <a16:creationId xmlns:a16="http://schemas.microsoft.com/office/drawing/2014/main" id="{841BEBD3-5BAD-2842-F479-02C69EB0FCD0}"/>
                    </a:ext>
                  </a:extLst>
                </p:cNvPr>
                <p:cNvSpPr/>
                <p:nvPr/>
              </p:nvSpPr>
              <p:spPr>
                <a:xfrm>
                  <a:off x="9470897" y="5261178"/>
                  <a:ext cx="8138" cy="8111"/>
                </a:xfrm>
                <a:custGeom>
                  <a:avLst/>
                  <a:gdLst>
                    <a:gd name="connsiteX0" fmla="*/ 1376 w 8138"/>
                    <a:gd name="connsiteY0" fmla="*/ 7083 h 8111"/>
                    <a:gd name="connsiteX1" fmla="*/ 1039 w 8138"/>
                    <a:gd name="connsiteY1" fmla="*/ 1351 h 8111"/>
                    <a:gd name="connsiteX2" fmla="*/ 6764 w 8138"/>
                    <a:gd name="connsiteY2" fmla="*/ 1023 h 8111"/>
                    <a:gd name="connsiteX3" fmla="*/ 7100 w 8138"/>
                    <a:gd name="connsiteY3" fmla="*/ 6746 h 8111"/>
                    <a:gd name="connsiteX4" fmla="*/ 1376 w 8138"/>
                    <a:gd name="connsiteY4" fmla="*/ 7083 h 8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8" h="8111">
                      <a:moveTo>
                        <a:pt x="1376" y="7083"/>
                      </a:moveTo>
                      <a:cubicBezTo>
                        <a:pt x="-309" y="5593"/>
                        <a:pt x="-476" y="3035"/>
                        <a:pt x="1039" y="1351"/>
                      </a:cubicBezTo>
                      <a:cubicBezTo>
                        <a:pt x="2554" y="-306"/>
                        <a:pt x="5079" y="-466"/>
                        <a:pt x="6764" y="1023"/>
                      </a:cubicBezTo>
                      <a:cubicBezTo>
                        <a:pt x="8447" y="2513"/>
                        <a:pt x="8616" y="5071"/>
                        <a:pt x="7100" y="6746"/>
                      </a:cubicBezTo>
                      <a:cubicBezTo>
                        <a:pt x="5585" y="8429"/>
                        <a:pt x="3059" y="8573"/>
                        <a:pt x="1376" y="7083"/>
                      </a:cubicBezTo>
                      <a:close/>
                    </a:path>
                  </a:pathLst>
                </a:custGeom>
                <a:grpFill/>
                <a:ln w="8415" cap="flat">
                  <a:noFill/>
                  <a:prstDash val="solid"/>
                  <a:miter/>
                </a:ln>
              </p:spPr>
              <p:txBody>
                <a:bodyPr rtlCol="0" anchor="ctr"/>
                <a:lstStyle/>
                <a:p>
                  <a:endParaRPr lang="en-US"/>
                </a:p>
              </p:txBody>
            </p:sp>
            <p:sp>
              <p:nvSpPr>
                <p:cNvPr id="1647" name="Freeform 1646">
                  <a:extLst>
                    <a:ext uri="{FF2B5EF4-FFF2-40B4-BE49-F238E27FC236}">
                      <a16:creationId xmlns:a16="http://schemas.microsoft.com/office/drawing/2014/main" id="{A9C955E5-4F07-12C7-675F-E971604AE646}"/>
                    </a:ext>
                  </a:extLst>
                </p:cNvPr>
                <p:cNvSpPr/>
                <p:nvPr/>
              </p:nvSpPr>
              <p:spPr>
                <a:xfrm>
                  <a:off x="9465845" y="5272960"/>
                  <a:ext cx="8139" cy="8116"/>
                </a:xfrm>
                <a:custGeom>
                  <a:avLst/>
                  <a:gdLst>
                    <a:gd name="connsiteX0" fmla="*/ 1376 w 8139"/>
                    <a:gd name="connsiteY0" fmla="*/ 7083 h 8116"/>
                    <a:gd name="connsiteX1" fmla="*/ 1039 w 8139"/>
                    <a:gd name="connsiteY1" fmla="*/ 1361 h 8116"/>
                    <a:gd name="connsiteX2" fmla="*/ 6764 w 8139"/>
                    <a:gd name="connsiteY2" fmla="*/ 1032 h 8116"/>
                    <a:gd name="connsiteX3" fmla="*/ 7100 w 8139"/>
                    <a:gd name="connsiteY3" fmla="*/ 6755 h 8116"/>
                    <a:gd name="connsiteX4" fmla="*/ 1376 w 8139"/>
                    <a:gd name="connsiteY4" fmla="*/ 7083 h 8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9" h="8116">
                      <a:moveTo>
                        <a:pt x="1376" y="7083"/>
                      </a:moveTo>
                      <a:cubicBezTo>
                        <a:pt x="-308" y="5602"/>
                        <a:pt x="-477" y="3044"/>
                        <a:pt x="1039" y="1361"/>
                      </a:cubicBezTo>
                      <a:cubicBezTo>
                        <a:pt x="2555" y="-314"/>
                        <a:pt x="5080" y="-466"/>
                        <a:pt x="6764" y="1032"/>
                      </a:cubicBezTo>
                      <a:cubicBezTo>
                        <a:pt x="8448" y="2514"/>
                        <a:pt x="8616" y="5072"/>
                        <a:pt x="7100" y="6755"/>
                      </a:cubicBezTo>
                      <a:cubicBezTo>
                        <a:pt x="5585" y="8430"/>
                        <a:pt x="3059" y="8582"/>
                        <a:pt x="1376" y="7083"/>
                      </a:cubicBezTo>
                      <a:close/>
                    </a:path>
                  </a:pathLst>
                </a:custGeom>
                <a:grpFill/>
                <a:ln w="8415" cap="flat">
                  <a:noFill/>
                  <a:prstDash val="solid"/>
                  <a:miter/>
                </a:ln>
              </p:spPr>
              <p:txBody>
                <a:bodyPr rtlCol="0" anchor="ctr"/>
                <a:lstStyle/>
                <a:p>
                  <a:endParaRPr lang="en-US"/>
                </a:p>
              </p:txBody>
            </p:sp>
            <p:sp>
              <p:nvSpPr>
                <p:cNvPr id="1648" name="Freeform 1647">
                  <a:extLst>
                    <a:ext uri="{FF2B5EF4-FFF2-40B4-BE49-F238E27FC236}">
                      <a16:creationId xmlns:a16="http://schemas.microsoft.com/office/drawing/2014/main" id="{84EF3817-6EDA-1B09-F938-8E62667FE7E5}"/>
                    </a:ext>
                  </a:extLst>
                </p:cNvPr>
                <p:cNvSpPr/>
                <p:nvPr/>
              </p:nvSpPr>
              <p:spPr>
                <a:xfrm>
                  <a:off x="9422405" y="5266872"/>
                  <a:ext cx="8138" cy="8118"/>
                </a:xfrm>
                <a:custGeom>
                  <a:avLst/>
                  <a:gdLst>
                    <a:gd name="connsiteX0" fmla="*/ 1375 w 8138"/>
                    <a:gd name="connsiteY0" fmla="*/ 7087 h 8118"/>
                    <a:gd name="connsiteX1" fmla="*/ 1038 w 8138"/>
                    <a:gd name="connsiteY1" fmla="*/ 1364 h 8118"/>
                    <a:gd name="connsiteX2" fmla="*/ 6763 w 8138"/>
                    <a:gd name="connsiteY2" fmla="*/ 1036 h 8118"/>
                    <a:gd name="connsiteX3" fmla="*/ 7101 w 8138"/>
                    <a:gd name="connsiteY3" fmla="*/ 6758 h 8118"/>
                    <a:gd name="connsiteX4" fmla="*/ 1375 w 8138"/>
                    <a:gd name="connsiteY4" fmla="*/ 7087 h 8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8" h="8118">
                      <a:moveTo>
                        <a:pt x="1375" y="7087"/>
                      </a:moveTo>
                      <a:cubicBezTo>
                        <a:pt x="-308" y="5605"/>
                        <a:pt x="-477" y="3047"/>
                        <a:pt x="1038" y="1364"/>
                      </a:cubicBezTo>
                      <a:cubicBezTo>
                        <a:pt x="2554" y="-320"/>
                        <a:pt x="5079" y="-463"/>
                        <a:pt x="6763" y="1036"/>
                      </a:cubicBezTo>
                      <a:cubicBezTo>
                        <a:pt x="8447" y="2516"/>
                        <a:pt x="8615" y="5083"/>
                        <a:pt x="7101" y="6758"/>
                      </a:cubicBezTo>
                      <a:cubicBezTo>
                        <a:pt x="5585" y="8433"/>
                        <a:pt x="3059" y="8584"/>
                        <a:pt x="1375" y="7087"/>
                      </a:cubicBezTo>
                      <a:close/>
                    </a:path>
                  </a:pathLst>
                </a:custGeom>
                <a:grpFill/>
                <a:ln w="8415" cap="flat">
                  <a:noFill/>
                  <a:prstDash val="solid"/>
                  <a:miter/>
                </a:ln>
              </p:spPr>
              <p:txBody>
                <a:bodyPr rtlCol="0" anchor="ctr"/>
                <a:lstStyle/>
                <a:p>
                  <a:endParaRPr lang="en-US"/>
                </a:p>
              </p:txBody>
            </p:sp>
          </p:grpSp>
          <p:grpSp>
            <p:nvGrpSpPr>
              <p:cNvPr id="1590" name="Graphic 8195">
                <a:extLst>
                  <a:ext uri="{FF2B5EF4-FFF2-40B4-BE49-F238E27FC236}">
                    <a16:creationId xmlns:a16="http://schemas.microsoft.com/office/drawing/2014/main" id="{E9F604D2-4CE1-8495-6B5C-D164C9628E3E}"/>
                  </a:ext>
                </a:extLst>
              </p:cNvPr>
              <p:cNvGrpSpPr/>
              <p:nvPr/>
            </p:nvGrpSpPr>
            <p:grpSpPr>
              <a:xfrm>
                <a:off x="9573889" y="5312760"/>
                <a:ext cx="53613" cy="33860"/>
                <a:chOff x="9573889" y="5312760"/>
                <a:chExt cx="53613" cy="33860"/>
              </a:xfrm>
              <a:grpFill/>
            </p:grpSpPr>
            <p:sp>
              <p:nvSpPr>
                <p:cNvPr id="1643" name="Freeform 1642">
                  <a:extLst>
                    <a:ext uri="{FF2B5EF4-FFF2-40B4-BE49-F238E27FC236}">
                      <a16:creationId xmlns:a16="http://schemas.microsoft.com/office/drawing/2014/main" id="{0D7B2BD4-8E1C-FE2E-1ACF-AD4DD1424E86}"/>
                    </a:ext>
                  </a:extLst>
                </p:cNvPr>
                <p:cNvSpPr/>
                <p:nvPr/>
              </p:nvSpPr>
              <p:spPr>
                <a:xfrm>
                  <a:off x="9573889" y="5320785"/>
                  <a:ext cx="8078" cy="8111"/>
                </a:xfrm>
                <a:custGeom>
                  <a:avLst/>
                  <a:gdLst>
                    <a:gd name="connsiteX0" fmla="*/ 7828 w 8078"/>
                    <a:gd name="connsiteY0" fmla="*/ 2650 h 8111"/>
                    <a:gd name="connsiteX1" fmla="*/ 5470 w 8078"/>
                    <a:gd name="connsiteY1" fmla="*/ 7860 h 8111"/>
                    <a:gd name="connsiteX2" fmla="*/ 250 w 8078"/>
                    <a:gd name="connsiteY2" fmla="*/ 5462 h 8111"/>
                    <a:gd name="connsiteX3" fmla="*/ 2608 w 8078"/>
                    <a:gd name="connsiteY3" fmla="*/ 252 h 8111"/>
                    <a:gd name="connsiteX4" fmla="*/ 7828 w 8078"/>
                    <a:gd name="connsiteY4" fmla="*/ 2650 h 8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8" h="8111">
                      <a:moveTo>
                        <a:pt x="7828" y="2650"/>
                      </a:moveTo>
                      <a:cubicBezTo>
                        <a:pt x="8585" y="4754"/>
                        <a:pt x="7575" y="7077"/>
                        <a:pt x="5470" y="7860"/>
                      </a:cubicBezTo>
                      <a:cubicBezTo>
                        <a:pt x="3365" y="8634"/>
                        <a:pt x="1008" y="7566"/>
                        <a:pt x="250" y="5462"/>
                      </a:cubicBezTo>
                      <a:cubicBezTo>
                        <a:pt x="-507" y="3374"/>
                        <a:pt x="503" y="1043"/>
                        <a:pt x="2608" y="252"/>
                      </a:cubicBezTo>
                      <a:cubicBezTo>
                        <a:pt x="4713" y="-522"/>
                        <a:pt x="7070" y="546"/>
                        <a:pt x="7828" y="2650"/>
                      </a:cubicBezTo>
                      <a:close/>
                    </a:path>
                  </a:pathLst>
                </a:custGeom>
                <a:grpFill/>
                <a:ln w="8415" cap="flat">
                  <a:noFill/>
                  <a:prstDash val="solid"/>
                  <a:miter/>
                </a:ln>
              </p:spPr>
              <p:txBody>
                <a:bodyPr rtlCol="0" anchor="ctr"/>
                <a:lstStyle/>
                <a:p>
                  <a:endParaRPr lang="en-US"/>
                </a:p>
              </p:txBody>
            </p:sp>
            <p:sp>
              <p:nvSpPr>
                <p:cNvPr id="1644" name="Freeform 1643">
                  <a:extLst>
                    <a:ext uri="{FF2B5EF4-FFF2-40B4-BE49-F238E27FC236}">
                      <a16:creationId xmlns:a16="http://schemas.microsoft.com/office/drawing/2014/main" id="{A791D22F-743B-A954-0A66-8BD99BDD50E7}"/>
                    </a:ext>
                  </a:extLst>
                </p:cNvPr>
                <p:cNvSpPr/>
                <p:nvPr/>
              </p:nvSpPr>
              <p:spPr>
                <a:xfrm>
                  <a:off x="9583873" y="5312760"/>
                  <a:ext cx="8102" cy="8107"/>
                </a:xfrm>
                <a:custGeom>
                  <a:avLst/>
                  <a:gdLst>
                    <a:gd name="connsiteX0" fmla="*/ 7861 w 8102"/>
                    <a:gd name="connsiteY0" fmla="*/ 2638 h 8107"/>
                    <a:gd name="connsiteX1" fmla="*/ 5505 w 8102"/>
                    <a:gd name="connsiteY1" fmla="*/ 7848 h 8107"/>
                    <a:gd name="connsiteX2" fmla="*/ 285 w 8102"/>
                    <a:gd name="connsiteY2" fmla="*/ 5466 h 8107"/>
                    <a:gd name="connsiteX3" fmla="*/ 2642 w 8102"/>
                    <a:gd name="connsiteY3" fmla="*/ 257 h 8107"/>
                    <a:gd name="connsiteX4" fmla="*/ 7861 w 8102"/>
                    <a:gd name="connsiteY4" fmla="*/ 2638 h 8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2" h="8107">
                      <a:moveTo>
                        <a:pt x="7861" y="2638"/>
                      </a:moveTo>
                      <a:cubicBezTo>
                        <a:pt x="8620" y="4742"/>
                        <a:pt x="7525" y="7073"/>
                        <a:pt x="5505" y="7848"/>
                      </a:cubicBezTo>
                      <a:cubicBezTo>
                        <a:pt x="3400" y="8639"/>
                        <a:pt x="1043" y="7561"/>
                        <a:pt x="285" y="5466"/>
                      </a:cubicBezTo>
                      <a:cubicBezTo>
                        <a:pt x="-557" y="3362"/>
                        <a:pt x="537" y="1031"/>
                        <a:pt x="2642" y="257"/>
                      </a:cubicBezTo>
                      <a:cubicBezTo>
                        <a:pt x="4746" y="-526"/>
                        <a:pt x="7104" y="543"/>
                        <a:pt x="7861" y="2638"/>
                      </a:cubicBezTo>
                      <a:close/>
                    </a:path>
                  </a:pathLst>
                </a:custGeom>
                <a:grpFill/>
                <a:ln w="8415" cap="flat">
                  <a:noFill/>
                  <a:prstDash val="solid"/>
                  <a:miter/>
                </a:ln>
              </p:spPr>
              <p:txBody>
                <a:bodyPr rtlCol="0" anchor="ctr"/>
                <a:lstStyle/>
                <a:p>
                  <a:endParaRPr lang="en-US"/>
                </a:p>
              </p:txBody>
            </p:sp>
            <p:sp>
              <p:nvSpPr>
                <p:cNvPr id="1645" name="Freeform 1644">
                  <a:extLst>
                    <a:ext uri="{FF2B5EF4-FFF2-40B4-BE49-F238E27FC236}">
                      <a16:creationId xmlns:a16="http://schemas.microsoft.com/office/drawing/2014/main" id="{B96EEF4E-C234-0E26-844F-D4FA250F4BA7}"/>
                    </a:ext>
                  </a:extLst>
                </p:cNvPr>
                <p:cNvSpPr/>
                <p:nvPr/>
              </p:nvSpPr>
              <p:spPr>
                <a:xfrm>
                  <a:off x="9619400" y="5338509"/>
                  <a:ext cx="8101" cy="8112"/>
                </a:xfrm>
                <a:custGeom>
                  <a:avLst/>
                  <a:gdLst>
                    <a:gd name="connsiteX0" fmla="*/ 7862 w 8101"/>
                    <a:gd name="connsiteY0" fmla="*/ 2650 h 8112"/>
                    <a:gd name="connsiteX1" fmla="*/ 5420 w 8101"/>
                    <a:gd name="connsiteY1" fmla="*/ 7860 h 8112"/>
                    <a:gd name="connsiteX2" fmla="*/ 285 w 8101"/>
                    <a:gd name="connsiteY2" fmla="*/ 5470 h 8112"/>
                    <a:gd name="connsiteX3" fmla="*/ 2642 w 8101"/>
                    <a:gd name="connsiteY3" fmla="*/ 252 h 8112"/>
                    <a:gd name="connsiteX4" fmla="*/ 7862 w 8101"/>
                    <a:gd name="connsiteY4" fmla="*/ 2650 h 8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1" h="8112">
                      <a:moveTo>
                        <a:pt x="7862" y="2650"/>
                      </a:moveTo>
                      <a:cubicBezTo>
                        <a:pt x="8619" y="4746"/>
                        <a:pt x="7525" y="7077"/>
                        <a:pt x="5420" y="7860"/>
                      </a:cubicBezTo>
                      <a:cubicBezTo>
                        <a:pt x="3315" y="8634"/>
                        <a:pt x="1042" y="7565"/>
                        <a:pt x="285" y="5470"/>
                      </a:cubicBezTo>
                      <a:cubicBezTo>
                        <a:pt x="-557" y="3366"/>
                        <a:pt x="538" y="1034"/>
                        <a:pt x="2642" y="252"/>
                      </a:cubicBezTo>
                      <a:cubicBezTo>
                        <a:pt x="4747" y="-522"/>
                        <a:pt x="7019" y="546"/>
                        <a:pt x="7862" y="2650"/>
                      </a:cubicBezTo>
                      <a:close/>
                    </a:path>
                  </a:pathLst>
                </a:custGeom>
                <a:grpFill/>
                <a:ln w="8415" cap="flat">
                  <a:noFill/>
                  <a:prstDash val="solid"/>
                  <a:miter/>
                </a:ln>
              </p:spPr>
              <p:txBody>
                <a:bodyPr rtlCol="0" anchor="ctr"/>
                <a:lstStyle/>
                <a:p>
                  <a:endParaRPr lang="en-US"/>
                </a:p>
              </p:txBody>
            </p:sp>
          </p:grpSp>
          <p:grpSp>
            <p:nvGrpSpPr>
              <p:cNvPr id="1591" name="Graphic 8195">
                <a:extLst>
                  <a:ext uri="{FF2B5EF4-FFF2-40B4-BE49-F238E27FC236}">
                    <a16:creationId xmlns:a16="http://schemas.microsoft.com/office/drawing/2014/main" id="{56839285-C7C3-2C52-FB8A-D07AA8516AC5}"/>
                  </a:ext>
                </a:extLst>
              </p:cNvPr>
              <p:cNvGrpSpPr/>
              <p:nvPr/>
            </p:nvGrpSpPr>
            <p:grpSpPr>
              <a:xfrm>
                <a:off x="9521356" y="4945146"/>
                <a:ext cx="53613" cy="33864"/>
                <a:chOff x="9521356" y="4945146"/>
                <a:chExt cx="53613" cy="33864"/>
              </a:xfrm>
              <a:grpFill/>
            </p:grpSpPr>
            <p:sp>
              <p:nvSpPr>
                <p:cNvPr id="1640" name="Freeform 1639">
                  <a:extLst>
                    <a:ext uri="{FF2B5EF4-FFF2-40B4-BE49-F238E27FC236}">
                      <a16:creationId xmlns:a16="http://schemas.microsoft.com/office/drawing/2014/main" id="{0BF43A7B-B745-1F53-3F9F-6BCB8A65E555}"/>
                    </a:ext>
                  </a:extLst>
                </p:cNvPr>
                <p:cNvSpPr/>
                <p:nvPr/>
              </p:nvSpPr>
              <p:spPr>
                <a:xfrm>
                  <a:off x="9521356" y="4953179"/>
                  <a:ext cx="8078" cy="8111"/>
                </a:xfrm>
                <a:custGeom>
                  <a:avLst/>
                  <a:gdLst>
                    <a:gd name="connsiteX0" fmla="*/ 7828 w 8078"/>
                    <a:gd name="connsiteY0" fmla="*/ 2650 h 8111"/>
                    <a:gd name="connsiteX1" fmla="*/ 5470 w 8078"/>
                    <a:gd name="connsiteY1" fmla="*/ 7860 h 8111"/>
                    <a:gd name="connsiteX2" fmla="*/ 250 w 8078"/>
                    <a:gd name="connsiteY2" fmla="*/ 5461 h 8111"/>
                    <a:gd name="connsiteX3" fmla="*/ 2608 w 8078"/>
                    <a:gd name="connsiteY3" fmla="*/ 252 h 8111"/>
                    <a:gd name="connsiteX4" fmla="*/ 7828 w 8078"/>
                    <a:gd name="connsiteY4" fmla="*/ 2650 h 8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8" h="8111">
                      <a:moveTo>
                        <a:pt x="7828" y="2650"/>
                      </a:moveTo>
                      <a:cubicBezTo>
                        <a:pt x="8585" y="4746"/>
                        <a:pt x="7575" y="7077"/>
                        <a:pt x="5470" y="7860"/>
                      </a:cubicBezTo>
                      <a:cubicBezTo>
                        <a:pt x="3365" y="8634"/>
                        <a:pt x="1008" y="7565"/>
                        <a:pt x="250" y="5461"/>
                      </a:cubicBezTo>
                      <a:cubicBezTo>
                        <a:pt x="-507" y="3374"/>
                        <a:pt x="503" y="1035"/>
                        <a:pt x="2608" y="252"/>
                      </a:cubicBezTo>
                      <a:cubicBezTo>
                        <a:pt x="4713" y="-522"/>
                        <a:pt x="7070" y="546"/>
                        <a:pt x="7828" y="2650"/>
                      </a:cubicBezTo>
                      <a:close/>
                    </a:path>
                  </a:pathLst>
                </a:custGeom>
                <a:grpFill/>
                <a:ln w="8415" cap="flat">
                  <a:noFill/>
                  <a:prstDash val="solid"/>
                  <a:miter/>
                </a:ln>
              </p:spPr>
              <p:txBody>
                <a:bodyPr rtlCol="0" anchor="ctr"/>
                <a:lstStyle/>
                <a:p>
                  <a:endParaRPr lang="en-US"/>
                </a:p>
              </p:txBody>
            </p:sp>
            <p:sp>
              <p:nvSpPr>
                <p:cNvPr id="1641" name="Freeform 1640">
                  <a:extLst>
                    <a:ext uri="{FF2B5EF4-FFF2-40B4-BE49-F238E27FC236}">
                      <a16:creationId xmlns:a16="http://schemas.microsoft.com/office/drawing/2014/main" id="{8EC8D8A8-D4BD-3DE1-7A03-631C90AA2F54}"/>
                    </a:ext>
                  </a:extLst>
                </p:cNvPr>
                <p:cNvSpPr/>
                <p:nvPr/>
              </p:nvSpPr>
              <p:spPr>
                <a:xfrm>
                  <a:off x="9531339" y="4945146"/>
                  <a:ext cx="8112" cy="8111"/>
                </a:xfrm>
                <a:custGeom>
                  <a:avLst/>
                  <a:gdLst>
                    <a:gd name="connsiteX0" fmla="*/ 7862 w 8112"/>
                    <a:gd name="connsiteY0" fmla="*/ 2647 h 8111"/>
                    <a:gd name="connsiteX1" fmla="*/ 5505 w 8112"/>
                    <a:gd name="connsiteY1" fmla="*/ 7856 h 8111"/>
                    <a:gd name="connsiteX2" fmla="*/ 285 w 8112"/>
                    <a:gd name="connsiteY2" fmla="*/ 5466 h 8111"/>
                    <a:gd name="connsiteX3" fmla="*/ 2642 w 8112"/>
                    <a:gd name="connsiteY3" fmla="*/ 256 h 8111"/>
                    <a:gd name="connsiteX4" fmla="*/ 7862 w 8112"/>
                    <a:gd name="connsiteY4" fmla="*/ 2647 h 8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12" h="8111">
                      <a:moveTo>
                        <a:pt x="7862" y="2647"/>
                      </a:moveTo>
                      <a:cubicBezTo>
                        <a:pt x="8620" y="4751"/>
                        <a:pt x="7610" y="7082"/>
                        <a:pt x="5505" y="7856"/>
                      </a:cubicBezTo>
                      <a:cubicBezTo>
                        <a:pt x="3401" y="8639"/>
                        <a:pt x="1043" y="7562"/>
                        <a:pt x="285" y="5466"/>
                      </a:cubicBezTo>
                      <a:cubicBezTo>
                        <a:pt x="-557" y="3371"/>
                        <a:pt x="538" y="1039"/>
                        <a:pt x="2642" y="256"/>
                      </a:cubicBezTo>
                      <a:cubicBezTo>
                        <a:pt x="4747" y="-526"/>
                        <a:pt x="7104" y="543"/>
                        <a:pt x="7862" y="2647"/>
                      </a:cubicBezTo>
                      <a:close/>
                    </a:path>
                  </a:pathLst>
                </a:custGeom>
                <a:grpFill/>
                <a:ln w="8415" cap="flat">
                  <a:noFill/>
                  <a:prstDash val="solid"/>
                  <a:miter/>
                </a:ln>
              </p:spPr>
              <p:txBody>
                <a:bodyPr rtlCol="0" anchor="ctr"/>
                <a:lstStyle/>
                <a:p>
                  <a:endParaRPr lang="en-US"/>
                </a:p>
              </p:txBody>
            </p:sp>
            <p:sp>
              <p:nvSpPr>
                <p:cNvPr id="1642" name="Freeform 1641">
                  <a:extLst>
                    <a:ext uri="{FF2B5EF4-FFF2-40B4-BE49-F238E27FC236}">
                      <a16:creationId xmlns:a16="http://schemas.microsoft.com/office/drawing/2014/main" id="{67294CCE-918C-2CC7-AF9F-28C06694DB47}"/>
                    </a:ext>
                  </a:extLst>
                </p:cNvPr>
                <p:cNvSpPr/>
                <p:nvPr/>
              </p:nvSpPr>
              <p:spPr>
                <a:xfrm>
                  <a:off x="9566867" y="4970903"/>
                  <a:ext cx="8102" cy="8107"/>
                </a:xfrm>
                <a:custGeom>
                  <a:avLst/>
                  <a:gdLst>
                    <a:gd name="connsiteX0" fmla="*/ 7862 w 8102"/>
                    <a:gd name="connsiteY0" fmla="*/ 2650 h 8107"/>
                    <a:gd name="connsiteX1" fmla="*/ 5420 w 8102"/>
                    <a:gd name="connsiteY1" fmla="*/ 7851 h 8107"/>
                    <a:gd name="connsiteX2" fmla="*/ 285 w 8102"/>
                    <a:gd name="connsiteY2" fmla="*/ 5461 h 8107"/>
                    <a:gd name="connsiteX3" fmla="*/ 2641 w 8102"/>
                    <a:gd name="connsiteY3" fmla="*/ 252 h 8107"/>
                    <a:gd name="connsiteX4" fmla="*/ 7862 w 8102"/>
                    <a:gd name="connsiteY4" fmla="*/ 2650 h 8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2" h="8107">
                      <a:moveTo>
                        <a:pt x="7862" y="2650"/>
                      </a:moveTo>
                      <a:cubicBezTo>
                        <a:pt x="8619" y="4737"/>
                        <a:pt x="7525" y="7077"/>
                        <a:pt x="5420" y="7851"/>
                      </a:cubicBezTo>
                      <a:cubicBezTo>
                        <a:pt x="3316" y="8634"/>
                        <a:pt x="1042" y="7565"/>
                        <a:pt x="285" y="5461"/>
                      </a:cubicBezTo>
                      <a:cubicBezTo>
                        <a:pt x="-557" y="3366"/>
                        <a:pt x="537" y="1034"/>
                        <a:pt x="2641" y="252"/>
                      </a:cubicBezTo>
                      <a:cubicBezTo>
                        <a:pt x="4746" y="-522"/>
                        <a:pt x="7019" y="546"/>
                        <a:pt x="7862" y="2650"/>
                      </a:cubicBezTo>
                      <a:close/>
                    </a:path>
                  </a:pathLst>
                </a:custGeom>
                <a:grpFill/>
                <a:ln w="8415" cap="flat">
                  <a:noFill/>
                  <a:prstDash val="solid"/>
                  <a:miter/>
                </a:ln>
              </p:spPr>
              <p:txBody>
                <a:bodyPr rtlCol="0" anchor="ctr"/>
                <a:lstStyle/>
                <a:p>
                  <a:endParaRPr lang="en-US"/>
                </a:p>
              </p:txBody>
            </p:sp>
          </p:grpSp>
          <p:grpSp>
            <p:nvGrpSpPr>
              <p:cNvPr id="1592" name="Graphic 8195">
                <a:extLst>
                  <a:ext uri="{FF2B5EF4-FFF2-40B4-BE49-F238E27FC236}">
                    <a16:creationId xmlns:a16="http://schemas.microsoft.com/office/drawing/2014/main" id="{41A9117F-36A2-6515-D69D-09336300DDF8}"/>
                  </a:ext>
                </a:extLst>
              </p:cNvPr>
              <p:cNvGrpSpPr/>
              <p:nvPr/>
            </p:nvGrpSpPr>
            <p:grpSpPr>
              <a:xfrm>
                <a:off x="9097808" y="4751505"/>
                <a:ext cx="53613" cy="33856"/>
                <a:chOff x="9097808" y="4751505"/>
                <a:chExt cx="53613" cy="33856"/>
              </a:xfrm>
              <a:grpFill/>
            </p:grpSpPr>
            <p:sp>
              <p:nvSpPr>
                <p:cNvPr id="1637" name="Freeform 1636">
                  <a:extLst>
                    <a:ext uri="{FF2B5EF4-FFF2-40B4-BE49-F238E27FC236}">
                      <a16:creationId xmlns:a16="http://schemas.microsoft.com/office/drawing/2014/main" id="{5263E82C-0C44-CB23-5B6F-D398B24300DA}"/>
                    </a:ext>
                  </a:extLst>
                </p:cNvPr>
                <p:cNvSpPr/>
                <p:nvPr/>
              </p:nvSpPr>
              <p:spPr>
                <a:xfrm>
                  <a:off x="9097808" y="4759538"/>
                  <a:ext cx="8112" cy="8107"/>
                </a:xfrm>
                <a:custGeom>
                  <a:avLst/>
                  <a:gdLst>
                    <a:gd name="connsiteX0" fmla="*/ 7828 w 8112"/>
                    <a:gd name="connsiteY0" fmla="*/ 2651 h 8107"/>
                    <a:gd name="connsiteX1" fmla="*/ 5471 w 8112"/>
                    <a:gd name="connsiteY1" fmla="*/ 7851 h 8107"/>
                    <a:gd name="connsiteX2" fmla="*/ 250 w 8112"/>
                    <a:gd name="connsiteY2" fmla="*/ 5461 h 8107"/>
                    <a:gd name="connsiteX3" fmla="*/ 2608 w 8112"/>
                    <a:gd name="connsiteY3" fmla="*/ 252 h 8107"/>
                    <a:gd name="connsiteX4" fmla="*/ 7828 w 8112"/>
                    <a:gd name="connsiteY4" fmla="*/ 2651 h 8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12" h="8107">
                      <a:moveTo>
                        <a:pt x="7828" y="2651"/>
                      </a:moveTo>
                      <a:cubicBezTo>
                        <a:pt x="8669" y="4738"/>
                        <a:pt x="7576" y="7069"/>
                        <a:pt x="5471" y="7851"/>
                      </a:cubicBezTo>
                      <a:cubicBezTo>
                        <a:pt x="3366" y="8634"/>
                        <a:pt x="1009" y="7565"/>
                        <a:pt x="250" y="5461"/>
                      </a:cubicBezTo>
                      <a:cubicBezTo>
                        <a:pt x="-507" y="3366"/>
                        <a:pt x="503" y="1026"/>
                        <a:pt x="2608" y="252"/>
                      </a:cubicBezTo>
                      <a:cubicBezTo>
                        <a:pt x="4713" y="-522"/>
                        <a:pt x="7070" y="547"/>
                        <a:pt x="7828" y="2651"/>
                      </a:cubicBezTo>
                      <a:close/>
                    </a:path>
                  </a:pathLst>
                </a:custGeom>
                <a:grpFill/>
                <a:ln w="8415" cap="flat">
                  <a:noFill/>
                  <a:prstDash val="solid"/>
                  <a:miter/>
                </a:ln>
              </p:spPr>
              <p:txBody>
                <a:bodyPr rtlCol="0" anchor="ctr"/>
                <a:lstStyle/>
                <a:p>
                  <a:endParaRPr lang="en-US"/>
                </a:p>
              </p:txBody>
            </p:sp>
            <p:sp>
              <p:nvSpPr>
                <p:cNvPr id="1638" name="Freeform 1637">
                  <a:extLst>
                    <a:ext uri="{FF2B5EF4-FFF2-40B4-BE49-F238E27FC236}">
                      <a16:creationId xmlns:a16="http://schemas.microsoft.com/office/drawing/2014/main" id="{CF50DBE4-9C0B-3547-C087-0D7B8369756D}"/>
                    </a:ext>
                  </a:extLst>
                </p:cNvPr>
                <p:cNvSpPr/>
                <p:nvPr/>
              </p:nvSpPr>
              <p:spPr>
                <a:xfrm>
                  <a:off x="9107792" y="4751505"/>
                  <a:ext cx="8101" cy="8111"/>
                </a:xfrm>
                <a:custGeom>
                  <a:avLst/>
                  <a:gdLst>
                    <a:gd name="connsiteX0" fmla="*/ 7862 w 8101"/>
                    <a:gd name="connsiteY0" fmla="*/ 2646 h 8111"/>
                    <a:gd name="connsiteX1" fmla="*/ 5420 w 8101"/>
                    <a:gd name="connsiteY1" fmla="*/ 7856 h 8111"/>
                    <a:gd name="connsiteX2" fmla="*/ 285 w 8101"/>
                    <a:gd name="connsiteY2" fmla="*/ 5466 h 8111"/>
                    <a:gd name="connsiteX3" fmla="*/ 2642 w 8101"/>
                    <a:gd name="connsiteY3" fmla="*/ 256 h 8111"/>
                    <a:gd name="connsiteX4" fmla="*/ 7862 w 8101"/>
                    <a:gd name="connsiteY4" fmla="*/ 2646 h 8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1" h="8111">
                      <a:moveTo>
                        <a:pt x="7862" y="2646"/>
                      </a:moveTo>
                      <a:cubicBezTo>
                        <a:pt x="8619" y="4750"/>
                        <a:pt x="7525" y="7082"/>
                        <a:pt x="5420" y="7856"/>
                      </a:cubicBezTo>
                      <a:cubicBezTo>
                        <a:pt x="3400" y="8639"/>
                        <a:pt x="1042" y="7561"/>
                        <a:pt x="285" y="5466"/>
                      </a:cubicBezTo>
                      <a:cubicBezTo>
                        <a:pt x="-557" y="3370"/>
                        <a:pt x="538" y="1039"/>
                        <a:pt x="2642" y="256"/>
                      </a:cubicBezTo>
                      <a:cubicBezTo>
                        <a:pt x="4747" y="-526"/>
                        <a:pt x="7103" y="543"/>
                        <a:pt x="7862" y="2646"/>
                      </a:cubicBezTo>
                      <a:close/>
                    </a:path>
                  </a:pathLst>
                </a:custGeom>
                <a:grpFill/>
                <a:ln w="8415" cap="flat">
                  <a:noFill/>
                  <a:prstDash val="solid"/>
                  <a:miter/>
                </a:ln>
              </p:spPr>
              <p:txBody>
                <a:bodyPr rtlCol="0" anchor="ctr"/>
                <a:lstStyle/>
                <a:p>
                  <a:endParaRPr lang="en-US"/>
                </a:p>
              </p:txBody>
            </p:sp>
            <p:sp>
              <p:nvSpPr>
                <p:cNvPr id="1639" name="Freeform 1638">
                  <a:extLst>
                    <a:ext uri="{FF2B5EF4-FFF2-40B4-BE49-F238E27FC236}">
                      <a16:creationId xmlns:a16="http://schemas.microsoft.com/office/drawing/2014/main" id="{D986EF54-D274-0B35-7225-004956CF2C21}"/>
                    </a:ext>
                  </a:extLst>
                </p:cNvPr>
                <p:cNvSpPr/>
                <p:nvPr/>
              </p:nvSpPr>
              <p:spPr>
                <a:xfrm>
                  <a:off x="9143280" y="4777250"/>
                  <a:ext cx="8141" cy="8111"/>
                </a:xfrm>
                <a:custGeom>
                  <a:avLst/>
                  <a:gdLst>
                    <a:gd name="connsiteX0" fmla="*/ 7901 w 8141"/>
                    <a:gd name="connsiteY0" fmla="*/ 2646 h 8111"/>
                    <a:gd name="connsiteX1" fmla="*/ 5460 w 8141"/>
                    <a:gd name="connsiteY1" fmla="*/ 7855 h 8111"/>
                    <a:gd name="connsiteX2" fmla="*/ 240 w 8141"/>
                    <a:gd name="connsiteY2" fmla="*/ 5465 h 8111"/>
                    <a:gd name="connsiteX3" fmla="*/ 2682 w 8141"/>
                    <a:gd name="connsiteY3" fmla="*/ 255 h 8111"/>
                    <a:gd name="connsiteX4" fmla="*/ 7901 w 8141"/>
                    <a:gd name="connsiteY4" fmla="*/ 2646 h 8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1" h="8111">
                      <a:moveTo>
                        <a:pt x="7901" y="2646"/>
                      </a:moveTo>
                      <a:cubicBezTo>
                        <a:pt x="8659" y="4741"/>
                        <a:pt x="7564" y="7072"/>
                        <a:pt x="5460" y="7855"/>
                      </a:cubicBezTo>
                      <a:cubicBezTo>
                        <a:pt x="3355" y="8638"/>
                        <a:pt x="1082" y="7569"/>
                        <a:pt x="240" y="5465"/>
                      </a:cubicBezTo>
                      <a:cubicBezTo>
                        <a:pt x="-517" y="3361"/>
                        <a:pt x="577" y="1030"/>
                        <a:pt x="2682" y="255"/>
                      </a:cubicBezTo>
                      <a:cubicBezTo>
                        <a:pt x="4787" y="-527"/>
                        <a:pt x="7144" y="550"/>
                        <a:pt x="7901" y="2646"/>
                      </a:cubicBezTo>
                      <a:close/>
                    </a:path>
                  </a:pathLst>
                </a:custGeom>
                <a:grpFill/>
                <a:ln w="8415" cap="flat">
                  <a:noFill/>
                  <a:prstDash val="solid"/>
                  <a:miter/>
                </a:ln>
              </p:spPr>
              <p:txBody>
                <a:bodyPr rtlCol="0" anchor="ctr"/>
                <a:lstStyle/>
                <a:p>
                  <a:endParaRPr lang="en-US"/>
                </a:p>
              </p:txBody>
            </p:sp>
          </p:grpSp>
          <p:grpSp>
            <p:nvGrpSpPr>
              <p:cNvPr id="1593" name="Graphic 8195">
                <a:extLst>
                  <a:ext uri="{FF2B5EF4-FFF2-40B4-BE49-F238E27FC236}">
                    <a16:creationId xmlns:a16="http://schemas.microsoft.com/office/drawing/2014/main" id="{73F21EF5-0723-F0CF-EAF7-802C506303CF}"/>
                  </a:ext>
                </a:extLst>
              </p:cNvPr>
              <p:cNvGrpSpPr/>
              <p:nvPr/>
            </p:nvGrpSpPr>
            <p:grpSpPr>
              <a:xfrm>
                <a:off x="9676259" y="5279681"/>
                <a:ext cx="44201" cy="45093"/>
                <a:chOff x="9676259" y="5279681"/>
                <a:chExt cx="44201" cy="45093"/>
              </a:xfrm>
              <a:grpFill/>
            </p:grpSpPr>
            <p:sp>
              <p:nvSpPr>
                <p:cNvPr id="1634" name="Freeform 1633">
                  <a:extLst>
                    <a:ext uri="{FF2B5EF4-FFF2-40B4-BE49-F238E27FC236}">
                      <a16:creationId xmlns:a16="http://schemas.microsoft.com/office/drawing/2014/main" id="{995F1074-7DE0-6F5F-9751-3118ACDE9504}"/>
                    </a:ext>
                  </a:extLst>
                </p:cNvPr>
                <p:cNvSpPr/>
                <p:nvPr/>
              </p:nvSpPr>
              <p:spPr>
                <a:xfrm>
                  <a:off x="9680549" y="5316677"/>
                  <a:ext cx="8084" cy="8097"/>
                </a:xfrm>
                <a:custGeom>
                  <a:avLst/>
                  <a:gdLst>
                    <a:gd name="connsiteX0" fmla="*/ 3959 w 8084"/>
                    <a:gd name="connsiteY0" fmla="*/ 1 h 8097"/>
                    <a:gd name="connsiteX1" fmla="*/ 8085 w 8084"/>
                    <a:gd name="connsiteY1" fmla="*/ 3982 h 8097"/>
                    <a:gd name="connsiteX2" fmla="*/ 4044 w 8084"/>
                    <a:gd name="connsiteY2" fmla="*/ 8097 h 8097"/>
                    <a:gd name="connsiteX3" fmla="*/ 3 w 8084"/>
                    <a:gd name="connsiteY3" fmla="*/ 4107 h 8097"/>
                    <a:gd name="connsiteX4" fmla="*/ 3959 w 8084"/>
                    <a:gd name="connsiteY4" fmla="*/ 1 h 8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4" h="8097">
                      <a:moveTo>
                        <a:pt x="3959" y="1"/>
                      </a:moveTo>
                      <a:cubicBezTo>
                        <a:pt x="6233" y="-41"/>
                        <a:pt x="8085" y="1743"/>
                        <a:pt x="8085" y="3982"/>
                      </a:cubicBezTo>
                      <a:cubicBezTo>
                        <a:pt x="8085" y="6220"/>
                        <a:pt x="6317" y="8063"/>
                        <a:pt x="4044" y="8097"/>
                      </a:cubicBezTo>
                      <a:cubicBezTo>
                        <a:pt x="1855" y="8139"/>
                        <a:pt x="3" y="6347"/>
                        <a:pt x="3" y="4107"/>
                      </a:cubicBezTo>
                      <a:cubicBezTo>
                        <a:pt x="-81" y="1878"/>
                        <a:pt x="1686" y="35"/>
                        <a:pt x="3959" y="1"/>
                      </a:cubicBezTo>
                      <a:close/>
                    </a:path>
                  </a:pathLst>
                </a:custGeom>
                <a:grpFill/>
                <a:ln w="8415" cap="flat">
                  <a:noFill/>
                  <a:prstDash val="solid"/>
                  <a:miter/>
                </a:ln>
              </p:spPr>
              <p:txBody>
                <a:bodyPr rtlCol="0" anchor="ctr"/>
                <a:lstStyle/>
                <a:p>
                  <a:endParaRPr lang="en-US"/>
                </a:p>
              </p:txBody>
            </p:sp>
            <p:sp>
              <p:nvSpPr>
                <p:cNvPr id="1635" name="Freeform 1634">
                  <a:extLst>
                    <a:ext uri="{FF2B5EF4-FFF2-40B4-BE49-F238E27FC236}">
                      <a16:creationId xmlns:a16="http://schemas.microsoft.com/office/drawing/2014/main" id="{4DE7A1EF-E873-886A-1E84-BE52E74524B4}"/>
                    </a:ext>
                  </a:extLst>
                </p:cNvPr>
                <p:cNvSpPr/>
                <p:nvPr/>
              </p:nvSpPr>
              <p:spPr>
                <a:xfrm>
                  <a:off x="9676259" y="5304583"/>
                  <a:ext cx="8084" cy="8105"/>
                </a:xfrm>
                <a:custGeom>
                  <a:avLst/>
                  <a:gdLst>
                    <a:gd name="connsiteX0" fmla="*/ 4041 w 8084"/>
                    <a:gd name="connsiteY0" fmla="*/ 1 h 8105"/>
                    <a:gd name="connsiteX1" fmla="*/ 8082 w 8084"/>
                    <a:gd name="connsiteY1" fmla="*/ 3990 h 8105"/>
                    <a:gd name="connsiteX2" fmla="*/ 4125 w 8084"/>
                    <a:gd name="connsiteY2" fmla="*/ 8105 h 8105"/>
                    <a:gd name="connsiteX3" fmla="*/ 0 w 8084"/>
                    <a:gd name="connsiteY3" fmla="*/ 4108 h 8105"/>
                    <a:gd name="connsiteX4" fmla="*/ 4041 w 8084"/>
                    <a:gd name="connsiteY4" fmla="*/ 1 h 8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4" h="8105">
                      <a:moveTo>
                        <a:pt x="4041" y="1"/>
                      </a:moveTo>
                      <a:cubicBezTo>
                        <a:pt x="6230" y="-41"/>
                        <a:pt x="8082" y="1751"/>
                        <a:pt x="8082" y="3990"/>
                      </a:cubicBezTo>
                      <a:cubicBezTo>
                        <a:pt x="8166" y="6228"/>
                        <a:pt x="6398" y="8063"/>
                        <a:pt x="4125" y="8105"/>
                      </a:cubicBezTo>
                      <a:cubicBezTo>
                        <a:pt x="1852" y="8139"/>
                        <a:pt x="84" y="6355"/>
                        <a:pt x="0" y="4108"/>
                      </a:cubicBezTo>
                      <a:cubicBezTo>
                        <a:pt x="0" y="1878"/>
                        <a:pt x="1768" y="35"/>
                        <a:pt x="4041" y="1"/>
                      </a:cubicBezTo>
                      <a:close/>
                    </a:path>
                  </a:pathLst>
                </a:custGeom>
                <a:grpFill/>
                <a:ln w="8415" cap="flat">
                  <a:noFill/>
                  <a:prstDash val="solid"/>
                  <a:miter/>
                </a:ln>
              </p:spPr>
              <p:txBody>
                <a:bodyPr rtlCol="0" anchor="ctr"/>
                <a:lstStyle/>
                <a:p>
                  <a:endParaRPr lang="en-US"/>
                </a:p>
              </p:txBody>
            </p:sp>
            <p:sp>
              <p:nvSpPr>
                <p:cNvPr id="1636" name="Freeform 1635">
                  <a:extLst>
                    <a:ext uri="{FF2B5EF4-FFF2-40B4-BE49-F238E27FC236}">
                      <a16:creationId xmlns:a16="http://schemas.microsoft.com/office/drawing/2014/main" id="{D78F636A-2AA3-C190-C50B-4ADE31D81FAB}"/>
                    </a:ext>
                  </a:extLst>
                </p:cNvPr>
                <p:cNvSpPr/>
                <p:nvPr/>
              </p:nvSpPr>
              <p:spPr>
                <a:xfrm>
                  <a:off x="9712375" y="5279681"/>
                  <a:ext cx="8084" cy="8105"/>
                </a:xfrm>
                <a:custGeom>
                  <a:avLst/>
                  <a:gdLst>
                    <a:gd name="connsiteX0" fmla="*/ 4041 w 8084"/>
                    <a:gd name="connsiteY0" fmla="*/ 0 h 8105"/>
                    <a:gd name="connsiteX1" fmla="*/ 8082 w 8084"/>
                    <a:gd name="connsiteY1" fmla="*/ 3998 h 8105"/>
                    <a:gd name="connsiteX2" fmla="*/ 4125 w 8084"/>
                    <a:gd name="connsiteY2" fmla="*/ 8105 h 8105"/>
                    <a:gd name="connsiteX3" fmla="*/ 0 w 8084"/>
                    <a:gd name="connsiteY3" fmla="*/ 4116 h 8105"/>
                    <a:gd name="connsiteX4" fmla="*/ 4041 w 8084"/>
                    <a:gd name="connsiteY4" fmla="*/ 0 h 8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4" h="8105">
                      <a:moveTo>
                        <a:pt x="4041" y="0"/>
                      </a:moveTo>
                      <a:cubicBezTo>
                        <a:pt x="6230" y="-33"/>
                        <a:pt x="8082" y="1751"/>
                        <a:pt x="8082" y="3998"/>
                      </a:cubicBezTo>
                      <a:cubicBezTo>
                        <a:pt x="8166" y="6236"/>
                        <a:pt x="6398" y="8071"/>
                        <a:pt x="4125" y="8105"/>
                      </a:cubicBezTo>
                      <a:cubicBezTo>
                        <a:pt x="1852" y="8147"/>
                        <a:pt x="84" y="6355"/>
                        <a:pt x="0" y="4116"/>
                      </a:cubicBezTo>
                      <a:cubicBezTo>
                        <a:pt x="0" y="1869"/>
                        <a:pt x="1768" y="34"/>
                        <a:pt x="4041" y="0"/>
                      </a:cubicBezTo>
                      <a:close/>
                    </a:path>
                  </a:pathLst>
                </a:custGeom>
                <a:grpFill/>
                <a:ln w="8415" cap="flat">
                  <a:noFill/>
                  <a:prstDash val="solid"/>
                  <a:miter/>
                </a:ln>
              </p:spPr>
              <p:txBody>
                <a:bodyPr rtlCol="0" anchor="ctr"/>
                <a:lstStyle/>
                <a:p>
                  <a:endParaRPr lang="en-US"/>
                </a:p>
              </p:txBody>
            </p:sp>
          </p:grpSp>
          <p:grpSp>
            <p:nvGrpSpPr>
              <p:cNvPr id="1594" name="Graphic 8195">
                <a:extLst>
                  <a:ext uri="{FF2B5EF4-FFF2-40B4-BE49-F238E27FC236}">
                    <a16:creationId xmlns:a16="http://schemas.microsoft.com/office/drawing/2014/main" id="{691B684C-D260-79D4-76EF-4A0AE03FB3C2}"/>
                  </a:ext>
                </a:extLst>
              </p:cNvPr>
              <p:cNvGrpSpPr/>
              <p:nvPr/>
            </p:nvGrpSpPr>
            <p:grpSpPr>
              <a:xfrm>
                <a:off x="9459560" y="4889100"/>
                <a:ext cx="44282" cy="45093"/>
                <a:chOff x="9459560" y="4889100"/>
                <a:chExt cx="44282" cy="45093"/>
              </a:xfrm>
              <a:grpFill/>
            </p:grpSpPr>
            <p:sp>
              <p:nvSpPr>
                <p:cNvPr id="1631" name="Freeform 1630">
                  <a:extLst>
                    <a:ext uri="{FF2B5EF4-FFF2-40B4-BE49-F238E27FC236}">
                      <a16:creationId xmlns:a16="http://schemas.microsoft.com/office/drawing/2014/main" id="{704070CA-5102-DE37-9F7B-EE91EDC506D2}"/>
                    </a:ext>
                  </a:extLst>
                </p:cNvPr>
                <p:cNvSpPr/>
                <p:nvPr/>
              </p:nvSpPr>
              <p:spPr>
                <a:xfrm>
                  <a:off x="9463851" y="4926096"/>
                  <a:ext cx="8084" cy="8097"/>
                </a:xfrm>
                <a:custGeom>
                  <a:avLst/>
                  <a:gdLst>
                    <a:gd name="connsiteX0" fmla="*/ 3959 w 8084"/>
                    <a:gd name="connsiteY0" fmla="*/ 1 h 8097"/>
                    <a:gd name="connsiteX1" fmla="*/ 8085 w 8084"/>
                    <a:gd name="connsiteY1" fmla="*/ 3981 h 8097"/>
                    <a:gd name="connsiteX2" fmla="*/ 4044 w 8084"/>
                    <a:gd name="connsiteY2" fmla="*/ 8097 h 8097"/>
                    <a:gd name="connsiteX3" fmla="*/ 3 w 8084"/>
                    <a:gd name="connsiteY3" fmla="*/ 4107 h 8097"/>
                    <a:gd name="connsiteX4" fmla="*/ 3959 w 8084"/>
                    <a:gd name="connsiteY4" fmla="*/ 1 h 8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4" h="8097">
                      <a:moveTo>
                        <a:pt x="3959" y="1"/>
                      </a:moveTo>
                      <a:cubicBezTo>
                        <a:pt x="6233" y="-41"/>
                        <a:pt x="8000" y="1743"/>
                        <a:pt x="8085" y="3981"/>
                      </a:cubicBezTo>
                      <a:cubicBezTo>
                        <a:pt x="8085" y="6228"/>
                        <a:pt x="6317" y="8063"/>
                        <a:pt x="4044" y="8097"/>
                      </a:cubicBezTo>
                      <a:cubicBezTo>
                        <a:pt x="1855" y="8139"/>
                        <a:pt x="3" y="6354"/>
                        <a:pt x="3" y="4107"/>
                      </a:cubicBezTo>
                      <a:cubicBezTo>
                        <a:pt x="-81" y="1877"/>
                        <a:pt x="1686" y="34"/>
                        <a:pt x="3959" y="1"/>
                      </a:cubicBezTo>
                      <a:close/>
                    </a:path>
                  </a:pathLst>
                </a:custGeom>
                <a:grpFill/>
                <a:ln w="8415" cap="flat">
                  <a:noFill/>
                  <a:prstDash val="solid"/>
                  <a:miter/>
                </a:ln>
              </p:spPr>
              <p:txBody>
                <a:bodyPr rtlCol="0" anchor="ctr"/>
                <a:lstStyle/>
                <a:p>
                  <a:endParaRPr lang="en-US"/>
                </a:p>
              </p:txBody>
            </p:sp>
            <p:sp>
              <p:nvSpPr>
                <p:cNvPr id="1632" name="Freeform 1631">
                  <a:extLst>
                    <a:ext uri="{FF2B5EF4-FFF2-40B4-BE49-F238E27FC236}">
                      <a16:creationId xmlns:a16="http://schemas.microsoft.com/office/drawing/2014/main" id="{25C931B9-E6D9-12F5-2CC3-3BAAC262AEAF}"/>
                    </a:ext>
                  </a:extLst>
                </p:cNvPr>
                <p:cNvSpPr/>
                <p:nvPr/>
              </p:nvSpPr>
              <p:spPr>
                <a:xfrm>
                  <a:off x="9459560" y="4914003"/>
                  <a:ext cx="8084" cy="8105"/>
                </a:xfrm>
                <a:custGeom>
                  <a:avLst/>
                  <a:gdLst>
                    <a:gd name="connsiteX0" fmla="*/ 4041 w 8084"/>
                    <a:gd name="connsiteY0" fmla="*/ 0 h 8105"/>
                    <a:gd name="connsiteX1" fmla="*/ 8082 w 8084"/>
                    <a:gd name="connsiteY1" fmla="*/ 3990 h 8105"/>
                    <a:gd name="connsiteX2" fmla="*/ 4125 w 8084"/>
                    <a:gd name="connsiteY2" fmla="*/ 8105 h 8105"/>
                    <a:gd name="connsiteX3" fmla="*/ 0 w 8084"/>
                    <a:gd name="connsiteY3" fmla="*/ 4116 h 8105"/>
                    <a:gd name="connsiteX4" fmla="*/ 4041 w 8084"/>
                    <a:gd name="connsiteY4" fmla="*/ 0 h 8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4" h="8105">
                      <a:moveTo>
                        <a:pt x="4041" y="0"/>
                      </a:moveTo>
                      <a:cubicBezTo>
                        <a:pt x="6230" y="-33"/>
                        <a:pt x="8082" y="1751"/>
                        <a:pt x="8082" y="3990"/>
                      </a:cubicBezTo>
                      <a:cubicBezTo>
                        <a:pt x="8166" y="6236"/>
                        <a:pt x="6398" y="8071"/>
                        <a:pt x="4125" y="8105"/>
                      </a:cubicBezTo>
                      <a:cubicBezTo>
                        <a:pt x="1852" y="8138"/>
                        <a:pt x="84" y="6355"/>
                        <a:pt x="0" y="4116"/>
                      </a:cubicBezTo>
                      <a:cubicBezTo>
                        <a:pt x="0" y="1869"/>
                        <a:pt x="1768" y="34"/>
                        <a:pt x="4041" y="0"/>
                      </a:cubicBezTo>
                      <a:close/>
                    </a:path>
                  </a:pathLst>
                </a:custGeom>
                <a:grpFill/>
                <a:ln w="8415" cap="flat">
                  <a:noFill/>
                  <a:prstDash val="solid"/>
                  <a:miter/>
                </a:ln>
              </p:spPr>
              <p:txBody>
                <a:bodyPr rtlCol="0" anchor="ctr"/>
                <a:lstStyle/>
                <a:p>
                  <a:endParaRPr lang="en-US"/>
                </a:p>
              </p:txBody>
            </p:sp>
            <p:sp>
              <p:nvSpPr>
                <p:cNvPr id="1633" name="Freeform 1632">
                  <a:extLst>
                    <a:ext uri="{FF2B5EF4-FFF2-40B4-BE49-F238E27FC236}">
                      <a16:creationId xmlns:a16="http://schemas.microsoft.com/office/drawing/2014/main" id="{73FD3074-91BC-98C3-8CF3-5339B83FF251}"/>
                    </a:ext>
                  </a:extLst>
                </p:cNvPr>
                <p:cNvSpPr/>
                <p:nvPr/>
              </p:nvSpPr>
              <p:spPr>
                <a:xfrm>
                  <a:off x="9495677" y="4889100"/>
                  <a:ext cx="8165" cy="8105"/>
                </a:xfrm>
                <a:custGeom>
                  <a:avLst/>
                  <a:gdLst>
                    <a:gd name="connsiteX0" fmla="*/ 4041 w 8165"/>
                    <a:gd name="connsiteY0" fmla="*/ 0 h 8105"/>
                    <a:gd name="connsiteX1" fmla="*/ 8166 w 8165"/>
                    <a:gd name="connsiteY1" fmla="*/ 3998 h 8105"/>
                    <a:gd name="connsiteX2" fmla="*/ 4125 w 8165"/>
                    <a:gd name="connsiteY2" fmla="*/ 8105 h 8105"/>
                    <a:gd name="connsiteX3" fmla="*/ 0 w 8165"/>
                    <a:gd name="connsiteY3" fmla="*/ 4124 h 8105"/>
                    <a:gd name="connsiteX4" fmla="*/ 4041 w 8165"/>
                    <a:gd name="connsiteY4" fmla="*/ 0 h 8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65" h="8105">
                      <a:moveTo>
                        <a:pt x="4041" y="0"/>
                      </a:moveTo>
                      <a:cubicBezTo>
                        <a:pt x="6230" y="-33"/>
                        <a:pt x="8082" y="1751"/>
                        <a:pt x="8166" y="3998"/>
                      </a:cubicBezTo>
                      <a:cubicBezTo>
                        <a:pt x="8166" y="6236"/>
                        <a:pt x="6398" y="8071"/>
                        <a:pt x="4125" y="8105"/>
                      </a:cubicBezTo>
                      <a:cubicBezTo>
                        <a:pt x="1852" y="8147"/>
                        <a:pt x="84" y="6354"/>
                        <a:pt x="0" y="4124"/>
                      </a:cubicBezTo>
                      <a:cubicBezTo>
                        <a:pt x="0" y="1869"/>
                        <a:pt x="1768" y="34"/>
                        <a:pt x="4041" y="0"/>
                      </a:cubicBezTo>
                      <a:close/>
                    </a:path>
                  </a:pathLst>
                </a:custGeom>
                <a:grpFill/>
                <a:ln w="8415" cap="flat">
                  <a:noFill/>
                  <a:prstDash val="solid"/>
                  <a:miter/>
                </a:ln>
              </p:spPr>
              <p:txBody>
                <a:bodyPr rtlCol="0" anchor="ctr"/>
                <a:lstStyle/>
                <a:p>
                  <a:endParaRPr lang="en-US"/>
                </a:p>
              </p:txBody>
            </p:sp>
          </p:grpSp>
          <p:grpSp>
            <p:nvGrpSpPr>
              <p:cNvPr id="1595" name="Graphic 8195">
                <a:extLst>
                  <a:ext uri="{FF2B5EF4-FFF2-40B4-BE49-F238E27FC236}">
                    <a16:creationId xmlns:a16="http://schemas.microsoft.com/office/drawing/2014/main" id="{720C87A2-D98F-68C0-ACAC-636FCF884E76}"/>
                  </a:ext>
                </a:extLst>
              </p:cNvPr>
              <p:cNvGrpSpPr/>
              <p:nvPr/>
            </p:nvGrpSpPr>
            <p:grpSpPr>
              <a:xfrm>
                <a:off x="9614250" y="5030563"/>
                <a:ext cx="49596" cy="39982"/>
                <a:chOff x="9614250" y="5030563"/>
                <a:chExt cx="49596" cy="39982"/>
              </a:xfrm>
              <a:grpFill/>
            </p:grpSpPr>
            <p:sp>
              <p:nvSpPr>
                <p:cNvPr id="1628" name="Freeform 1627">
                  <a:extLst>
                    <a:ext uri="{FF2B5EF4-FFF2-40B4-BE49-F238E27FC236}">
                      <a16:creationId xmlns:a16="http://schemas.microsoft.com/office/drawing/2014/main" id="{F0745180-EDB4-9B4C-ADD4-ADA22AD5CA75}"/>
                    </a:ext>
                  </a:extLst>
                </p:cNvPr>
                <p:cNvSpPr/>
                <p:nvPr/>
              </p:nvSpPr>
              <p:spPr>
                <a:xfrm>
                  <a:off x="9655730" y="5056393"/>
                  <a:ext cx="8115" cy="8119"/>
                </a:xfrm>
                <a:custGeom>
                  <a:avLst/>
                  <a:gdLst>
                    <a:gd name="connsiteX0" fmla="*/ 70 w 8115"/>
                    <a:gd name="connsiteY0" fmla="*/ 4736 h 8119"/>
                    <a:gd name="connsiteX1" fmla="*/ 3354 w 8115"/>
                    <a:gd name="connsiteY1" fmla="*/ 57 h 8119"/>
                    <a:gd name="connsiteX2" fmla="*/ 8069 w 8115"/>
                    <a:gd name="connsiteY2" fmla="*/ 3381 h 8119"/>
                    <a:gd name="connsiteX3" fmla="*/ 4701 w 8115"/>
                    <a:gd name="connsiteY3" fmla="*/ 8061 h 8119"/>
                    <a:gd name="connsiteX4" fmla="*/ 70 w 8115"/>
                    <a:gd name="connsiteY4" fmla="*/ 4736 h 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15" h="8119">
                      <a:moveTo>
                        <a:pt x="70" y="4736"/>
                      </a:moveTo>
                      <a:cubicBezTo>
                        <a:pt x="-350" y="2531"/>
                        <a:pt x="1165" y="436"/>
                        <a:pt x="3354" y="57"/>
                      </a:cubicBezTo>
                      <a:cubicBezTo>
                        <a:pt x="5543" y="-314"/>
                        <a:pt x="7647" y="1168"/>
                        <a:pt x="8069" y="3381"/>
                      </a:cubicBezTo>
                      <a:cubicBezTo>
                        <a:pt x="8406" y="5586"/>
                        <a:pt x="6890" y="7682"/>
                        <a:pt x="4701" y="8061"/>
                      </a:cubicBezTo>
                      <a:cubicBezTo>
                        <a:pt x="2512" y="8439"/>
                        <a:pt x="407" y="6941"/>
                        <a:pt x="70" y="4736"/>
                      </a:cubicBezTo>
                      <a:close/>
                    </a:path>
                  </a:pathLst>
                </a:custGeom>
                <a:grpFill/>
                <a:ln w="8415" cap="flat">
                  <a:noFill/>
                  <a:prstDash val="solid"/>
                  <a:miter/>
                </a:ln>
              </p:spPr>
              <p:txBody>
                <a:bodyPr rtlCol="0" anchor="ctr"/>
                <a:lstStyle/>
                <a:p>
                  <a:endParaRPr lang="en-US"/>
                </a:p>
              </p:txBody>
            </p:sp>
            <p:sp>
              <p:nvSpPr>
                <p:cNvPr id="1629" name="Freeform 1628">
                  <a:extLst>
                    <a:ext uri="{FF2B5EF4-FFF2-40B4-BE49-F238E27FC236}">
                      <a16:creationId xmlns:a16="http://schemas.microsoft.com/office/drawing/2014/main" id="{6560EA8B-5437-428D-96BD-98165DE9D0C1}"/>
                    </a:ext>
                  </a:extLst>
                </p:cNvPr>
                <p:cNvSpPr/>
                <p:nvPr/>
              </p:nvSpPr>
              <p:spPr>
                <a:xfrm>
                  <a:off x="9644387" y="5062434"/>
                  <a:ext cx="8117" cy="8110"/>
                </a:xfrm>
                <a:custGeom>
                  <a:avLst/>
                  <a:gdLst>
                    <a:gd name="connsiteX0" fmla="*/ 49 w 8117"/>
                    <a:gd name="connsiteY0" fmla="*/ 4746 h 8110"/>
                    <a:gd name="connsiteX1" fmla="*/ 3416 w 8117"/>
                    <a:gd name="connsiteY1" fmla="*/ 59 h 8110"/>
                    <a:gd name="connsiteX2" fmla="*/ 8047 w 8117"/>
                    <a:gd name="connsiteY2" fmla="*/ 3374 h 8110"/>
                    <a:gd name="connsiteX3" fmla="*/ 4764 w 8117"/>
                    <a:gd name="connsiteY3" fmla="*/ 8054 h 8110"/>
                    <a:gd name="connsiteX4" fmla="*/ 49 w 8117"/>
                    <a:gd name="connsiteY4" fmla="*/ 4746 h 8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17" h="8110">
                      <a:moveTo>
                        <a:pt x="49" y="4746"/>
                      </a:moveTo>
                      <a:cubicBezTo>
                        <a:pt x="-287" y="2533"/>
                        <a:pt x="1143" y="437"/>
                        <a:pt x="3416" y="59"/>
                      </a:cubicBezTo>
                      <a:cubicBezTo>
                        <a:pt x="5605" y="-320"/>
                        <a:pt x="7710" y="1170"/>
                        <a:pt x="8047" y="3374"/>
                      </a:cubicBezTo>
                      <a:cubicBezTo>
                        <a:pt x="8468" y="5588"/>
                        <a:pt x="6953" y="7692"/>
                        <a:pt x="4764" y="8054"/>
                      </a:cubicBezTo>
                      <a:cubicBezTo>
                        <a:pt x="2575" y="8424"/>
                        <a:pt x="470" y="6952"/>
                        <a:pt x="49" y="4746"/>
                      </a:cubicBezTo>
                      <a:close/>
                    </a:path>
                  </a:pathLst>
                </a:custGeom>
                <a:grpFill/>
                <a:ln w="8415" cap="flat">
                  <a:noFill/>
                  <a:prstDash val="solid"/>
                  <a:miter/>
                </a:ln>
              </p:spPr>
              <p:txBody>
                <a:bodyPr rtlCol="0" anchor="ctr"/>
                <a:lstStyle/>
                <a:p>
                  <a:endParaRPr lang="en-US"/>
                </a:p>
              </p:txBody>
            </p:sp>
            <p:sp>
              <p:nvSpPr>
                <p:cNvPr id="1630" name="Freeform 1629">
                  <a:extLst>
                    <a:ext uri="{FF2B5EF4-FFF2-40B4-BE49-F238E27FC236}">
                      <a16:creationId xmlns:a16="http://schemas.microsoft.com/office/drawing/2014/main" id="{C460D852-FBB1-1424-8CA5-7396375E5195}"/>
                    </a:ext>
                  </a:extLst>
                </p:cNvPr>
                <p:cNvSpPr/>
                <p:nvPr/>
              </p:nvSpPr>
              <p:spPr>
                <a:xfrm>
                  <a:off x="9614250" y="5030563"/>
                  <a:ext cx="8114" cy="8110"/>
                </a:xfrm>
                <a:custGeom>
                  <a:avLst/>
                  <a:gdLst>
                    <a:gd name="connsiteX0" fmla="*/ 47 w 8114"/>
                    <a:gd name="connsiteY0" fmla="*/ 4730 h 8110"/>
                    <a:gd name="connsiteX1" fmla="*/ 3415 w 8114"/>
                    <a:gd name="connsiteY1" fmla="*/ 59 h 8110"/>
                    <a:gd name="connsiteX2" fmla="*/ 8044 w 8114"/>
                    <a:gd name="connsiteY2" fmla="*/ 3375 h 8110"/>
                    <a:gd name="connsiteX3" fmla="*/ 4761 w 8114"/>
                    <a:gd name="connsiteY3" fmla="*/ 8054 h 8110"/>
                    <a:gd name="connsiteX4" fmla="*/ 47 w 8114"/>
                    <a:gd name="connsiteY4" fmla="*/ 4730 h 8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14" h="8110">
                      <a:moveTo>
                        <a:pt x="47" y="4730"/>
                      </a:moveTo>
                      <a:cubicBezTo>
                        <a:pt x="-290" y="2525"/>
                        <a:pt x="1226" y="438"/>
                        <a:pt x="3415" y="59"/>
                      </a:cubicBezTo>
                      <a:cubicBezTo>
                        <a:pt x="5604" y="-320"/>
                        <a:pt x="7708" y="1161"/>
                        <a:pt x="8044" y="3375"/>
                      </a:cubicBezTo>
                      <a:cubicBezTo>
                        <a:pt x="8466" y="5588"/>
                        <a:pt x="6950" y="7675"/>
                        <a:pt x="4761" y="8054"/>
                      </a:cubicBezTo>
                      <a:cubicBezTo>
                        <a:pt x="2573" y="8425"/>
                        <a:pt x="468" y="6943"/>
                        <a:pt x="47" y="4730"/>
                      </a:cubicBezTo>
                      <a:close/>
                    </a:path>
                  </a:pathLst>
                </a:custGeom>
                <a:grpFill/>
                <a:ln w="8415" cap="flat">
                  <a:noFill/>
                  <a:prstDash val="solid"/>
                  <a:miter/>
                </a:ln>
              </p:spPr>
              <p:txBody>
                <a:bodyPr rtlCol="0" anchor="ctr"/>
                <a:lstStyle/>
                <a:p>
                  <a:endParaRPr lang="en-US"/>
                </a:p>
              </p:txBody>
            </p:sp>
          </p:grpSp>
          <p:grpSp>
            <p:nvGrpSpPr>
              <p:cNvPr id="1596" name="Graphic 8195">
                <a:extLst>
                  <a:ext uri="{FF2B5EF4-FFF2-40B4-BE49-F238E27FC236}">
                    <a16:creationId xmlns:a16="http://schemas.microsoft.com/office/drawing/2014/main" id="{69B6DEF0-20CE-B611-F796-53C758CC6BF0}"/>
                  </a:ext>
                </a:extLst>
              </p:cNvPr>
              <p:cNvGrpSpPr/>
              <p:nvPr/>
            </p:nvGrpSpPr>
            <p:grpSpPr>
              <a:xfrm>
                <a:off x="9312152" y="5471173"/>
                <a:ext cx="53902" cy="25124"/>
                <a:chOff x="9312152" y="5471173"/>
                <a:chExt cx="53902" cy="25124"/>
              </a:xfrm>
              <a:grpFill/>
            </p:grpSpPr>
            <p:sp>
              <p:nvSpPr>
                <p:cNvPr id="1625" name="Freeform 1624">
                  <a:extLst>
                    <a:ext uri="{FF2B5EF4-FFF2-40B4-BE49-F238E27FC236}">
                      <a16:creationId xmlns:a16="http://schemas.microsoft.com/office/drawing/2014/main" id="{5417DAEF-2243-C687-6FF7-D4B9351FD18A}"/>
                    </a:ext>
                  </a:extLst>
                </p:cNvPr>
                <p:cNvSpPr/>
                <p:nvPr/>
              </p:nvSpPr>
              <p:spPr>
                <a:xfrm>
                  <a:off x="9312152" y="5488194"/>
                  <a:ext cx="8105" cy="8104"/>
                </a:xfrm>
                <a:custGeom>
                  <a:avLst/>
                  <a:gdLst>
                    <a:gd name="connsiteX0" fmla="*/ 5973 w 8105"/>
                    <a:gd name="connsiteY0" fmla="*/ 471 h 8104"/>
                    <a:gd name="connsiteX1" fmla="*/ 7657 w 8105"/>
                    <a:gd name="connsiteY1" fmla="*/ 5949 h 8104"/>
                    <a:gd name="connsiteX2" fmla="*/ 2185 w 8105"/>
                    <a:gd name="connsiteY2" fmla="*/ 7624 h 8104"/>
                    <a:gd name="connsiteX3" fmla="*/ 502 w 8105"/>
                    <a:gd name="connsiteY3" fmla="*/ 2146 h 8104"/>
                    <a:gd name="connsiteX4" fmla="*/ 5973 w 8105"/>
                    <a:gd name="connsiteY4" fmla="*/ 471 h 8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5" h="8104">
                      <a:moveTo>
                        <a:pt x="5973" y="471"/>
                      </a:moveTo>
                      <a:cubicBezTo>
                        <a:pt x="7910" y="1523"/>
                        <a:pt x="8667" y="3972"/>
                        <a:pt x="7657" y="5949"/>
                      </a:cubicBezTo>
                      <a:cubicBezTo>
                        <a:pt x="6563" y="7928"/>
                        <a:pt x="4121" y="8685"/>
                        <a:pt x="2185" y="7624"/>
                      </a:cubicBezTo>
                      <a:cubicBezTo>
                        <a:pt x="164" y="6581"/>
                        <a:pt x="-593" y="4123"/>
                        <a:pt x="502" y="2146"/>
                      </a:cubicBezTo>
                      <a:cubicBezTo>
                        <a:pt x="1512" y="176"/>
                        <a:pt x="4037" y="-573"/>
                        <a:pt x="5973" y="471"/>
                      </a:cubicBezTo>
                      <a:close/>
                    </a:path>
                  </a:pathLst>
                </a:custGeom>
                <a:grpFill/>
                <a:ln w="8415" cap="flat">
                  <a:noFill/>
                  <a:prstDash val="solid"/>
                  <a:miter/>
                </a:ln>
              </p:spPr>
              <p:txBody>
                <a:bodyPr rtlCol="0" anchor="ctr"/>
                <a:lstStyle/>
                <a:p>
                  <a:endParaRPr lang="en-US"/>
                </a:p>
              </p:txBody>
            </p:sp>
            <p:sp>
              <p:nvSpPr>
                <p:cNvPr id="1626" name="Freeform 1625">
                  <a:extLst>
                    <a:ext uri="{FF2B5EF4-FFF2-40B4-BE49-F238E27FC236}">
                      <a16:creationId xmlns:a16="http://schemas.microsoft.com/office/drawing/2014/main" id="{D85F5050-910A-7E5E-859A-1B9967C7CD0A}"/>
                    </a:ext>
                  </a:extLst>
                </p:cNvPr>
                <p:cNvSpPr/>
                <p:nvPr/>
              </p:nvSpPr>
              <p:spPr>
                <a:xfrm>
                  <a:off x="9314310" y="5475549"/>
                  <a:ext cx="8104" cy="8103"/>
                </a:xfrm>
                <a:custGeom>
                  <a:avLst/>
                  <a:gdLst>
                    <a:gd name="connsiteX0" fmla="*/ 5919 w 8104"/>
                    <a:gd name="connsiteY0" fmla="*/ 475 h 8103"/>
                    <a:gd name="connsiteX1" fmla="*/ 7604 w 8104"/>
                    <a:gd name="connsiteY1" fmla="*/ 5953 h 8103"/>
                    <a:gd name="connsiteX2" fmla="*/ 2131 w 8104"/>
                    <a:gd name="connsiteY2" fmla="*/ 7636 h 8103"/>
                    <a:gd name="connsiteX3" fmla="*/ 448 w 8104"/>
                    <a:gd name="connsiteY3" fmla="*/ 2149 h 8103"/>
                    <a:gd name="connsiteX4" fmla="*/ 5919 w 8104"/>
                    <a:gd name="connsiteY4" fmla="*/ 475 h 8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4" h="8103">
                      <a:moveTo>
                        <a:pt x="5919" y="475"/>
                      </a:moveTo>
                      <a:cubicBezTo>
                        <a:pt x="7940" y="1527"/>
                        <a:pt x="8698" y="3975"/>
                        <a:pt x="7604" y="5953"/>
                      </a:cubicBezTo>
                      <a:cubicBezTo>
                        <a:pt x="6593" y="7931"/>
                        <a:pt x="4067" y="8672"/>
                        <a:pt x="2131" y="7636"/>
                      </a:cubicBezTo>
                      <a:cubicBezTo>
                        <a:pt x="195" y="6584"/>
                        <a:pt x="-562" y="4127"/>
                        <a:pt x="448" y="2149"/>
                      </a:cubicBezTo>
                      <a:cubicBezTo>
                        <a:pt x="1542" y="180"/>
                        <a:pt x="3983" y="-577"/>
                        <a:pt x="5919" y="475"/>
                      </a:cubicBezTo>
                      <a:close/>
                    </a:path>
                  </a:pathLst>
                </a:custGeom>
                <a:grpFill/>
                <a:ln w="8415" cap="flat">
                  <a:noFill/>
                  <a:prstDash val="solid"/>
                  <a:miter/>
                </a:ln>
              </p:spPr>
              <p:txBody>
                <a:bodyPr rtlCol="0" anchor="ctr"/>
                <a:lstStyle/>
                <a:p>
                  <a:endParaRPr lang="en-US"/>
                </a:p>
              </p:txBody>
            </p:sp>
            <p:sp>
              <p:nvSpPr>
                <p:cNvPr id="1627" name="Freeform 1626">
                  <a:extLst>
                    <a:ext uri="{FF2B5EF4-FFF2-40B4-BE49-F238E27FC236}">
                      <a16:creationId xmlns:a16="http://schemas.microsoft.com/office/drawing/2014/main" id="{AEAB363A-950F-6A5C-BDC2-AA0E66BB2625}"/>
                    </a:ext>
                  </a:extLst>
                </p:cNvPr>
                <p:cNvSpPr/>
                <p:nvPr/>
              </p:nvSpPr>
              <p:spPr>
                <a:xfrm>
                  <a:off x="9357949" y="5471173"/>
                  <a:ext cx="8105" cy="8104"/>
                </a:xfrm>
                <a:custGeom>
                  <a:avLst/>
                  <a:gdLst>
                    <a:gd name="connsiteX0" fmla="*/ 5974 w 8105"/>
                    <a:gd name="connsiteY0" fmla="*/ 475 h 8104"/>
                    <a:gd name="connsiteX1" fmla="*/ 7657 w 8105"/>
                    <a:gd name="connsiteY1" fmla="*/ 5953 h 8104"/>
                    <a:gd name="connsiteX2" fmla="*/ 2185 w 8105"/>
                    <a:gd name="connsiteY2" fmla="*/ 7628 h 8104"/>
                    <a:gd name="connsiteX3" fmla="*/ 502 w 8105"/>
                    <a:gd name="connsiteY3" fmla="*/ 2149 h 8104"/>
                    <a:gd name="connsiteX4" fmla="*/ 5974 w 8105"/>
                    <a:gd name="connsiteY4" fmla="*/ 475 h 8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5" h="8104">
                      <a:moveTo>
                        <a:pt x="5974" y="475"/>
                      </a:moveTo>
                      <a:cubicBezTo>
                        <a:pt x="7910" y="1527"/>
                        <a:pt x="8667" y="3976"/>
                        <a:pt x="7657" y="5953"/>
                      </a:cubicBezTo>
                      <a:cubicBezTo>
                        <a:pt x="6563" y="7931"/>
                        <a:pt x="4122" y="8680"/>
                        <a:pt x="2185" y="7628"/>
                      </a:cubicBezTo>
                      <a:cubicBezTo>
                        <a:pt x="164" y="6585"/>
                        <a:pt x="-593" y="4127"/>
                        <a:pt x="502" y="2149"/>
                      </a:cubicBezTo>
                      <a:cubicBezTo>
                        <a:pt x="1512" y="180"/>
                        <a:pt x="3953" y="-577"/>
                        <a:pt x="5974" y="475"/>
                      </a:cubicBezTo>
                      <a:close/>
                    </a:path>
                  </a:pathLst>
                </a:custGeom>
                <a:grpFill/>
                <a:ln w="8415" cap="flat">
                  <a:noFill/>
                  <a:prstDash val="solid"/>
                  <a:miter/>
                </a:ln>
              </p:spPr>
              <p:txBody>
                <a:bodyPr rtlCol="0" anchor="ctr"/>
                <a:lstStyle/>
                <a:p>
                  <a:endParaRPr lang="en-US"/>
                </a:p>
              </p:txBody>
            </p:sp>
          </p:grpSp>
          <p:grpSp>
            <p:nvGrpSpPr>
              <p:cNvPr id="1597" name="Graphic 8195">
                <a:extLst>
                  <a:ext uri="{FF2B5EF4-FFF2-40B4-BE49-F238E27FC236}">
                    <a16:creationId xmlns:a16="http://schemas.microsoft.com/office/drawing/2014/main" id="{DFBBF44C-E66C-1156-1938-B337FA957176}"/>
                  </a:ext>
                </a:extLst>
              </p:cNvPr>
              <p:cNvGrpSpPr/>
              <p:nvPr/>
            </p:nvGrpSpPr>
            <p:grpSpPr>
              <a:xfrm>
                <a:off x="8975625" y="5205099"/>
                <a:ext cx="47363" cy="42247"/>
                <a:chOff x="8975625" y="5205099"/>
                <a:chExt cx="47363" cy="42247"/>
              </a:xfrm>
              <a:grpFill/>
            </p:grpSpPr>
            <p:sp>
              <p:nvSpPr>
                <p:cNvPr id="1622" name="Freeform 1621">
                  <a:extLst>
                    <a:ext uri="{FF2B5EF4-FFF2-40B4-BE49-F238E27FC236}">
                      <a16:creationId xmlns:a16="http://schemas.microsoft.com/office/drawing/2014/main" id="{1904A1E2-89F3-7DF1-A48A-73298D51565C}"/>
                    </a:ext>
                  </a:extLst>
                </p:cNvPr>
                <p:cNvSpPr/>
                <p:nvPr/>
              </p:nvSpPr>
              <p:spPr>
                <a:xfrm>
                  <a:off x="8975625" y="5210234"/>
                  <a:ext cx="8119" cy="8104"/>
                </a:xfrm>
                <a:custGeom>
                  <a:avLst/>
                  <a:gdLst>
                    <a:gd name="connsiteX0" fmla="*/ 8107 w 8119"/>
                    <a:gd name="connsiteY0" fmla="*/ 3686 h 8104"/>
                    <a:gd name="connsiteX1" fmla="*/ 4403 w 8119"/>
                    <a:gd name="connsiteY1" fmla="*/ 8087 h 8104"/>
                    <a:gd name="connsiteX2" fmla="*/ 25 w 8119"/>
                    <a:gd name="connsiteY2" fmla="*/ 4418 h 8104"/>
                    <a:gd name="connsiteX3" fmla="*/ 3645 w 8119"/>
                    <a:gd name="connsiteY3" fmla="*/ 17 h 8104"/>
                    <a:gd name="connsiteX4" fmla="*/ 8107 w 8119"/>
                    <a:gd name="connsiteY4" fmla="*/ 3686 h 8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19" h="8104">
                      <a:moveTo>
                        <a:pt x="8107" y="3686"/>
                      </a:moveTo>
                      <a:cubicBezTo>
                        <a:pt x="8275" y="5916"/>
                        <a:pt x="6675" y="7886"/>
                        <a:pt x="4403" y="8087"/>
                      </a:cubicBezTo>
                      <a:cubicBezTo>
                        <a:pt x="2214" y="8289"/>
                        <a:pt x="194" y="6649"/>
                        <a:pt x="25" y="4418"/>
                      </a:cubicBezTo>
                      <a:cubicBezTo>
                        <a:pt x="-228" y="2188"/>
                        <a:pt x="1456" y="219"/>
                        <a:pt x="3645" y="17"/>
                      </a:cubicBezTo>
                      <a:cubicBezTo>
                        <a:pt x="5918" y="-185"/>
                        <a:pt x="7854" y="1464"/>
                        <a:pt x="8107" y="3686"/>
                      </a:cubicBezTo>
                      <a:close/>
                    </a:path>
                  </a:pathLst>
                </a:custGeom>
                <a:grpFill/>
                <a:ln w="8415" cap="flat">
                  <a:noFill/>
                  <a:prstDash val="solid"/>
                  <a:miter/>
                </a:ln>
              </p:spPr>
              <p:txBody>
                <a:bodyPr rtlCol="0" anchor="ctr"/>
                <a:lstStyle/>
                <a:p>
                  <a:endParaRPr lang="en-US"/>
                </a:p>
              </p:txBody>
            </p:sp>
            <p:sp>
              <p:nvSpPr>
                <p:cNvPr id="1623" name="Freeform 1622">
                  <a:extLst>
                    <a:ext uri="{FF2B5EF4-FFF2-40B4-BE49-F238E27FC236}">
                      <a16:creationId xmlns:a16="http://schemas.microsoft.com/office/drawing/2014/main" id="{5FA82B05-C0A5-3762-8C54-A0F864BC0148}"/>
                    </a:ext>
                  </a:extLst>
                </p:cNvPr>
                <p:cNvSpPr/>
                <p:nvPr/>
              </p:nvSpPr>
              <p:spPr>
                <a:xfrm>
                  <a:off x="8987340" y="5205099"/>
                  <a:ext cx="8119" cy="8105"/>
                </a:xfrm>
                <a:custGeom>
                  <a:avLst/>
                  <a:gdLst>
                    <a:gd name="connsiteX0" fmla="*/ 8094 w 8119"/>
                    <a:gd name="connsiteY0" fmla="*/ 3687 h 8105"/>
                    <a:gd name="connsiteX1" fmla="*/ 4473 w 8119"/>
                    <a:gd name="connsiteY1" fmla="*/ 8089 h 8105"/>
                    <a:gd name="connsiteX2" fmla="*/ 12 w 8119"/>
                    <a:gd name="connsiteY2" fmla="*/ 4420 h 8105"/>
                    <a:gd name="connsiteX3" fmla="*/ 3716 w 8119"/>
                    <a:gd name="connsiteY3" fmla="*/ 18 h 8105"/>
                    <a:gd name="connsiteX4" fmla="*/ 8094 w 8119"/>
                    <a:gd name="connsiteY4" fmla="*/ 3687 h 8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19" h="8105">
                      <a:moveTo>
                        <a:pt x="8094" y="3687"/>
                      </a:moveTo>
                      <a:cubicBezTo>
                        <a:pt x="8347" y="5918"/>
                        <a:pt x="6662" y="7887"/>
                        <a:pt x="4473" y="8089"/>
                      </a:cubicBezTo>
                      <a:cubicBezTo>
                        <a:pt x="2201" y="8291"/>
                        <a:pt x="264" y="6641"/>
                        <a:pt x="12" y="4420"/>
                      </a:cubicBezTo>
                      <a:cubicBezTo>
                        <a:pt x="-156" y="2181"/>
                        <a:pt x="1443" y="212"/>
                        <a:pt x="3716" y="18"/>
                      </a:cubicBezTo>
                      <a:cubicBezTo>
                        <a:pt x="5905" y="-192"/>
                        <a:pt x="7925" y="1449"/>
                        <a:pt x="8094" y="3687"/>
                      </a:cubicBezTo>
                      <a:close/>
                    </a:path>
                  </a:pathLst>
                </a:custGeom>
                <a:grpFill/>
                <a:ln w="8415" cap="flat">
                  <a:noFill/>
                  <a:prstDash val="solid"/>
                  <a:miter/>
                </a:ln>
              </p:spPr>
              <p:txBody>
                <a:bodyPr rtlCol="0" anchor="ctr"/>
                <a:lstStyle/>
                <a:p>
                  <a:endParaRPr lang="en-US"/>
                </a:p>
              </p:txBody>
            </p:sp>
            <p:sp>
              <p:nvSpPr>
                <p:cNvPr id="1624" name="Freeform 1623">
                  <a:extLst>
                    <a:ext uri="{FF2B5EF4-FFF2-40B4-BE49-F238E27FC236}">
                      <a16:creationId xmlns:a16="http://schemas.microsoft.com/office/drawing/2014/main" id="{2EF0AAC1-6F9C-84FC-9B94-7CB1B3B036AF}"/>
                    </a:ext>
                  </a:extLst>
                </p:cNvPr>
                <p:cNvSpPr/>
                <p:nvPr/>
              </p:nvSpPr>
              <p:spPr>
                <a:xfrm>
                  <a:off x="9014870" y="5239235"/>
                  <a:ext cx="8119" cy="8111"/>
                </a:xfrm>
                <a:custGeom>
                  <a:avLst/>
                  <a:gdLst>
                    <a:gd name="connsiteX0" fmla="*/ 8094 w 8119"/>
                    <a:gd name="connsiteY0" fmla="*/ 3695 h 8111"/>
                    <a:gd name="connsiteX1" fmla="*/ 4473 w 8119"/>
                    <a:gd name="connsiteY1" fmla="*/ 8096 h 8111"/>
                    <a:gd name="connsiteX2" fmla="*/ 12 w 8119"/>
                    <a:gd name="connsiteY2" fmla="*/ 4410 h 8111"/>
                    <a:gd name="connsiteX3" fmla="*/ 3716 w 8119"/>
                    <a:gd name="connsiteY3" fmla="*/ 17 h 8111"/>
                    <a:gd name="connsiteX4" fmla="*/ 8094 w 8119"/>
                    <a:gd name="connsiteY4" fmla="*/ 3695 h 8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19" h="8111">
                      <a:moveTo>
                        <a:pt x="8094" y="3695"/>
                      </a:moveTo>
                      <a:cubicBezTo>
                        <a:pt x="8347" y="5933"/>
                        <a:pt x="6662" y="7894"/>
                        <a:pt x="4473" y="8096"/>
                      </a:cubicBezTo>
                      <a:cubicBezTo>
                        <a:pt x="2200" y="8290"/>
                        <a:pt x="264" y="6649"/>
                        <a:pt x="12" y="4410"/>
                      </a:cubicBezTo>
                      <a:cubicBezTo>
                        <a:pt x="-156" y="2188"/>
                        <a:pt x="1443" y="219"/>
                        <a:pt x="3716" y="17"/>
                      </a:cubicBezTo>
                      <a:cubicBezTo>
                        <a:pt x="5989" y="-185"/>
                        <a:pt x="7925" y="1456"/>
                        <a:pt x="8094" y="3695"/>
                      </a:cubicBezTo>
                      <a:close/>
                    </a:path>
                  </a:pathLst>
                </a:custGeom>
                <a:grpFill/>
                <a:ln w="8415" cap="flat">
                  <a:noFill/>
                  <a:prstDash val="solid"/>
                  <a:miter/>
                </a:ln>
              </p:spPr>
              <p:txBody>
                <a:bodyPr rtlCol="0" anchor="ctr"/>
                <a:lstStyle/>
                <a:p>
                  <a:endParaRPr lang="en-US"/>
                </a:p>
              </p:txBody>
            </p:sp>
          </p:grpSp>
          <p:grpSp>
            <p:nvGrpSpPr>
              <p:cNvPr id="1598" name="Graphic 8195">
                <a:extLst>
                  <a:ext uri="{FF2B5EF4-FFF2-40B4-BE49-F238E27FC236}">
                    <a16:creationId xmlns:a16="http://schemas.microsoft.com/office/drawing/2014/main" id="{F67A5D57-F4B8-831C-5EBC-D78B1CEE54BE}"/>
                  </a:ext>
                </a:extLst>
              </p:cNvPr>
              <p:cNvGrpSpPr/>
              <p:nvPr/>
            </p:nvGrpSpPr>
            <p:grpSpPr>
              <a:xfrm>
                <a:off x="8604611" y="5182124"/>
                <a:ext cx="47363" cy="42238"/>
                <a:chOff x="8604611" y="5182124"/>
                <a:chExt cx="47363" cy="42238"/>
              </a:xfrm>
              <a:grpFill/>
            </p:grpSpPr>
            <p:sp>
              <p:nvSpPr>
                <p:cNvPr id="1619" name="Freeform 1618">
                  <a:extLst>
                    <a:ext uri="{FF2B5EF4-FFF2-40B4-BE49-F238E27FC236}">
                      <a16:creationId xmlns:a16="http://schemas.microsoft.com/office/drawing/2014/main" id="{C1AFEA2F-381F-1D24-47E7-232B44EAB9E1}"/>
                    </a:ext>
                  </a:extLst>
                </p:cNvPr>
                <p:cNvSpPr/>
                <p:nvPr/>
              </p:nvSpPr>
              <p:spPr>
                <a:xfrm>
                  <a:off x="8604611" y="5187258"/>
                  <a:ext cx="8118" cy="8111"/>
                </a:xfrm>
                <a:custGeom>
                  <a:avLst/>
                  <a:gdLst>
                    <a:gd name="connsiteX0" fmla="*/ 8107 w 8118"/>
                    <a:gd name="connsiteY0" fmla="*/ 3694 h 8111"/>
                    <a:gd name="connsiteX1" fmla="*/ 4403 w 8118"/>
                    <a:gd name="connsiteY1" fmla="*/ 8096 h 8111"/>
                    <a:gd name="connsiteX2" fmla="*/ 25 w 8118"/>
                    <a:gd name="connsiteY2" fmla="*/ 4410 h 8111"/>
                    <a:gd name="connsiteX3" fmla="*/ 3729 w 8118"/>
                    <a:gd name="connsiteY3" fmla="*/ 17 h 8111"/>
                    <a:gd name="connsiteX4" fmla="*/ 8107 w 8118"/>
                    <a:gd name="connsiteY4" fmla="*/ 3694 h 8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18" h="8111">
                      <a:moveTo>
                        <a:pt x="8107" y="3694"/>
                      </a:moveTo>
                      <a:cubicBezTo>
                        <a:pt x="8275" y="5916"/>
                        <a:pt x="6676" y="7886"/>
                        <a:pt x="4403" y="8096"/>
                      </a:cubicBezTo>
                      <a:cubicBezTo>
                        <a:pt x="2214" y="8289"/>
                        <a:pt x="193" y="6648"/>
                        <a:pt x="25" y="4410"/>
                      </a:cubicBezTo>
                      <a:cubicBezTo>
                        <a:pt x="-228" y="2188"/>
                        <a:pt x="1456" y="219"/>
                        <a:pt x="3729" y="17"/>
                      </a:cubicBezTo>
                      <a:cubicBezTo>
                        <a:pt x="5918" y="-186"/>
                        <a:pt x="7855" y="1464"/>
                        <a:pt x="8107" y="3694"/>
                      </a:cubicBezTo>
                      <a:close/>
                    </a:path>
                  </a:pathLst>
                </a:custGeom>
                <a:grpFill/>
                <a:ln w="8415" cap="flat">
                  <a:noFill/>
                  <a:prstDash val="solid"/>
                  <a:miter/>
                </a:ln>
              </p:spPr>
              <p:txBody>
                <a:bodyPr rtlCol="0" anchor="ctr"/>
                <a:lstStyle/>
                <a:p>
                  <a:endParaRPr lang="en-US"/>
                </a:p>
              </p:txBody>
            </p:sp>
            <p:sp>
              <p:nvSpPr>
                <p:cNvPr id="1620" name="Freeform 1619">
                  <a:extLst>
                    <a:ext uri="{FF2B5EF4-FFF2-40B4-BE49-F238E27FC236}">
                      <a16:creationId xmlns:a16="http://schemas.microsoft.com/office/drawing/2014/main" id="{0F9CF64F-EC3C-FF41-7CD3-850793AB5054}"/>
                    </a:ext>
                  </a:extLst>
                </p:cNvPr>
                <p:cNvSpPr/>
                <p:nvPr/>
              </p:nvSpPr>
              <p:spPr>
                <a:xfrm>
                  <a:off x="8616397" y="5182124"/>
                  <a:ext cx="8048" cy="8111"/>
                </a:xfrm>
                <a:custGeom>
                  <a:avLst/>
                  <a:gdLst>
                    <a:gd name="connsiteX0" fmla="*/ 8023 w 8048"/>
                    <a:gd name="connsiteY0" fmla="*/ 3686 h 8111"/>
                    <a:gd name="connsiteX1" fmla="*/ 4403 w 8048"/>
                    <a:gd name="connsiteY1" fmla="*/ 8096 h 8111"/>
                    <a:gd name="connsiteX2" fmla="*/ 25 w 8048"/>
                    <a:gd name="connsiteY2" fmla="*/ 4418 h 8111"/>
                    <a:gd name="connsiteX3" fmla="*/ 3645 w 8048"/>
                    <a:gd name="connsiteY3" fmla="*/ 17 h 8111"/>
                    <a:gd name="connsiteX4" fmla="*/ 8023 w 8048"/>
                    <a:gd name="connsiteY4" fmla="*/ 3686 h 8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8" h="8111">
                      <a:moveTo>
                        <a:pt x="8023" y="3686"/>
                      </a:moveTo>
                      <a:cubicBezTo>
                        <a:pt x="8275" y="5925"/>
                        <a:pt x="6592" y="7894"/>
                        <a:pt x="4403" y="8096"/>
                      </a:cubicBezTo>
                      <a:cubicBezTo>
                        <a:pt x="2130" y="8290"/>
                        <a:pt x="194" y="6649"/>
                        <a:pt x="25" y="4418"/>
                      </a:cubicBezTo>
                      <a:cubicBezTo>
                        <a:pt x="-227" y="2180"/>
                        <a:pt x="1457" y="210"/>
                        <a:pt x="3645" y="17"/>
                      </a:cubicBezTo>
                      <a:cubicBezTo>
                        <a:pt x="5919" y="-185"/>
                        <a:pt x="7855" y="1456"/>
                        <a:pt x="8023" y="3686"/>
                      </a:cubicBezTo>
                      <a:close/>
                    </a:path>
                  </a:pathLst>
                </a:custGeom>
                <a:grpFill/>
                <a:ln w="8415" cap="flat">
                  <a:noFill/>
                  <a:prstDash val="solid"/>
                  <a:miter/>
                </a:ln>
              </p:spPr>
              <p:txBody>
                <a:bodyPr rtlCol="0" anchor="ctr"/>
                <a:lstStyle/>
                <a:p>
                  <a:endParaRPr lang="en-US"/>
                </a:p>
              </p:txBody>
            </p:sp>
            <p:sp>
              <p:nvSpPr>
                <p:cNvPr id="1621" name="Freeform 1620">
                  <a:extLst>
                    <a:ext uri="{FF2B5EF4-FFF2-40B4-BE49-F238E27FC236}">
                      <a16:creationId xmlns:a16="http://schemas.microsoft.com/office/drawing/2014/main" id="{EB589D5D-6B42-2338-0C72-6006BA776AFC}"/>
                    </a:ext>
                  </a:extLst>
                </p:cNvPr>
                <p:cNvSpPr/>
                <p:nvPr/>
              </p:nvSpPr>
              <p:spPr>
                <a:xfrm>
                  <a:off x="8643856" y="5216259"/>
                  <a:ext cx="8118" cy="8102"/>
                </a:xfrm>
                <a:custGeom>
                  <a:avLst/>
                  <a:gdLst>
                    <a:gd name="connsiteX0" fmla="*/ 8093 w 8118"/>
                    <a:gd name="connsiteY0" fmla="*/ 3686 h 8102"/>
                    <a:gd name="connsiteX1" fmla="*/ 4474 w 8118"/>
                    <a:gd name="connsiteY1" fmla="*/ 8087 h 8102"/>
                    <a:gd name="connsiteX2" fmla="*/ 12 w 8118"/>
                    <a:gd name="connsiteY2" fmla="*/ 4410 h 8102"/>
                    <a:gd name="connsiteX3" fmla="*/ 3716 w 8118"/>
                    <a:gd name="connsiteY3" fmla="*/ 17 h 8102"/>
                    <a:gd name="connsiteX4" fmla="*/ 8093 w 8118"/>
                    <a:gd name="connsiteY4" fmla="*/ 3686 h 8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18" h="8102">
                      <a:moveTo>
                        <a:pt x="8093" y="3686"/>
                      </a:moveTo>
                      <a:cubicBezTo>
                        <a:pt x="8346" y="5924"/>
                        <a:pt x="6663" y="7894"/>
                        <a:pt x="4474" y="8087"/>
                      </a:cubicBezTo>
                      <a:cubicBezTo>
                        <a:pt x="2201" y="8281"/>
                        <a:pt x="264" y="6640"/>
                        <a:pt x="12" y="4410"/>
                      </a:cubicBezTo>
                      <a:cubicBezTo>
                        <a:pt x="-157" y="2180"/>
                        <a:pt x="1527" y="210"/>
                        <a:pt x="3716" y="17"/>
                      </a:cubicBezTo>
                      <a:cubicBezTo>
                        <a:pt x="5989" y="-185"/>
                        <a:pt x="7926" y="1464"/>
                        <a:pt x="8093" y="3686"/>
                      </a:cubicBezTo>
                      <a:close/>
                    </a:path>
                  </a:pathLst>
                </a:custGeom>
                <a:grpFill/>
                <a:ln w="8415" cap="flat">
                  <a:noFill/>
                  <a:prstDash val="solid"/>
                  <a:miter/>
                </a:ln>
              </p:spPr>
              <p:txBody>
                <a:bodyPr rtlCol="0" anchor="ctr"/>
                <a:lstStyle/>
                <a:p>
                  <a:endParaRPr lang="en-US"/>
                </a:p>
              </p:txBody>
            </p:sp>
          </p:grpSp>
          <p:grpSp>
            <p:nvGrpSpPr>
              <p:cNvPr id="1599" name="Graphic 8195">
                <a:extLst>
                  <a:ext uri="{FF2B5EF4-FFF2-40B4-BE49-F238E27FC236}">
                    <a16:creationId xmlns:a16="http://schemas.microsoft.com/office/drawing/2014/main" id="{D62B2F8B-0EBA-72B4-C028-AE42FF4F088D}"/>
                  </a:ext>
                </a:extLst>
              </p:cNvPr>
              <p:cNvGrpSpPr/>
              <p:nvPr/>
            </p:nvGrpSpPr>
            <p:grpSpPr>
              <a:xfrm>
                <a:off x="9485150" y="5674308"/>
                <a:ext cx="45382" cy="43490"/>
                <a:chOff x="9485150" y="5674308"/>
                <a:chExt cx="45382" cy="43490"/>
              </a:xfrm>
              <a:grpFill/>
            </p:grpSpPr>
            <p:sp>
              <p:nvSpPr>
                <p:cNvPr id="1616" name="Freeform 1615">
                  <a:extLst>
                    <a:ext uri="{FF2B5EF4-FFF2-40B4-BE49-F238E27FC236}">
                      <a16:creationId xmlns:a16="http://schemas.microsoft.com/office/drawing/2014/main" id="{5D159016-505E-BA7E-AB87-E2112B9B4742}"/>
                    </a:ext>
                  </a:extLst>
                </p:cNvPr>
                <p:cNvSpPr/>
                <p:nvPr/>
              </p:nvSpPr>
              <p:spPr>
                <a:xfrm>
                  <a:off x="9518825" y="5674308"/>
                  <a:ext cx="8087" cy="8100"/>
                </a:xfrm>
                <a:custGeom>
                  <a:avLst/>
                  <a:gdLst>
                    <a:gd name="connsiteX0" fmla="*/ 3875 w 8087"/>
                    <a:gd name="connsiteY0" fmla="*/ 8098 h 8100"/>
                    <a:gd name="connsiteX1" fmla="*/ 3 w 8087"/>
                    <a:gd name="connsiteY1" fmla="*/ 3916 h 8100"/>
                    <a:gd name="connsiteX2" fmla="*/ 4128 w 8087"/>
                    <a:gd name="connsiteY2" fmla="*/ 2 h 8100"/>
                    <a:gd name="connsiteX3" fmla="*/ 8085 w 8087"/>
                    <a:gd name="connsiteY3" fmla="*/ 4185 h 8100"/>
                    <a:gd name="connsiteX4" fmla="*/ 3875 w 8087"/>
                    <a:gd name="connsiteY4" fmla="*/ 8098 h 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7" h="8100">
                      <a:moveTo>
                        <a:pt x="3875" y="8098"/>
                      </a:moveTo>
                      <a:cubicBezTo>
                        <a:pt x="1686" y="8023"/>
                        <a:pt x="-81" y="6163"/>
                        <a:pt x="3" y="3916"/>
                      </a:cubicBezTo>
                      <a:cubicBezTo>
                        <a:pt x="87" y="1669"/>
                        <a:pt x="1939" y="-73"/>
                        <a:pt x="4128" y="2"/>
                      </a:cubicBezTo>
                      <a:cubicBezTo>
                        <a:pt x="6401" y="78"/>
                        <a:pt x="8169" y="1947"/>
                        <a:pt x="8085" y="4185"/>
                      </a:cubicBezTo>
                      <a:cubicBezTo>
                        <a:pt x="8000" y="6424"/>
                        <a:pt x="6148" y="8174"/>
                        <a:pt x="3875" y="8098"/>
                      </a:cubicBezTo>
                      <a:close/>
                    </a:path>
                  </a:pathLst>
                </a:custGeom>
                <a:grpFill/>
                <a:ln w="8415" cap="flat">
                  <a:noFill/>
                  <a:prstDash val="solid"/>
                  <a:miter/>
                </a:ln>
              </p:spPr>
              <p:txBody>
                <a:bodyPr rtlCol="0" anchor="ctr"/>
                <a:lstStyle/>
                <a:p>
                  <a:endParaRPr lang="en-US"/>
                </a:p>
              </p:txBody>
            </p:sp>
            <p:sp>
              <p:nvSpPr>
                <p:cNvPr id="1617" name="Freeform 1616">
                  <a:extLst>
                    <a:ext uri="{FF2B5EF4-FFF2-40B4-BE49-F238E27FC236}">
                      <a16:creationId xmlns:a16="http://schemas.microsoft.com/office/drawing/2014/main" id="{A46003A8-FE14-18D6-5FC9-641E0A281212}"/>
                    </a:ext>
                  </a:extLst>
                </p:cNvPr>
                <p:cNvSpPr/>
                <p:nvPr/>
              </p:nvSpPr>
              <p:spPr>
                <a:xfrm>
                  <a:off x="9522445" y="5686596"/>
                  <a:ext cx="8088" cy="8108"/>
                </a:xfrm>
                <a:custGeom>
                  <a:avLst/>
                  <a:gdLst>
                    <a:gd name="connsiteX0" fmla="*/ 3876 w 8088"/>
                    <a:gd name="connsiteY0" fmla="*/ 8106 h 8108"/>
                    <a:gd name="connsiteX1" fmla="*/ 3 w 8088"/>
                    <a:gd name="connsiteY1" fmla="*/ 3915 h 8108"/>
                    <a:gd name="connsiteX2" fmla="*/ 4212 w 8088"/>
                    <a:gd name="connsiteY2" fmla="*/ 2 h 8108"/>
                    <a:gd name="connsiteX3" fmla="*/ 8086 w 8088"/>
                    <a:gd name="connsiteY3" fmla="*/ 4193 h 8108"/>
                    <a:gd name="connsiteX4" fmla="*/ 3876 w 8088"/>
                    <a:gd name="connsiteY4" fmla="*/ 8106 h 8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8" h="8108">
                      <a:moveTo>
                        <a:pt x="3876" y="8106"/>
                      </a:moveTo>
                      <a:cubicBezTo>
                        <a:pt x="1687" y="8030"/>
                        <a:pt x="-81" y="6162"/>
                        <a:pt x="3" y="3915"/>
                      </a:cubicBezTo>
                      <a:cubicBezTo>
                        <a:pt x="87" y="1676"/>
                        <a:pt x="1939" y="-65"/>
                        <a:pt x="4212" y="2"/>
                      </a:cubicBezTo>
                      <a:cubicBezTo>
                        <a:pt x="6401" y="77"/>
                        <a:pt x="8169" y="1946"/>
                        <a:pt x="8086" y="4193"/>
                      </a:cubicBezTo>
                      <a:cubicBezTo>
                        <a:pt x="8001" y="6431"/>
                        <a:pt x="6148" y="8182"/>
                        <a:pt x="3876" y="8106"/>
                      </a:cubicBezTo>
                      <a:close/>
                    </a:path>
                  </a:pathLst>
                </a:custGeom>
                <a:grpFill/>
                <a:ln w="8415" cap="flat">
                  <a:noFill/>
                  <a:prstDash val="solid"/>
                  <a:miter/>
                </a:ln>
              </p:spPr>
              <p:txBody>
                <a:bodyPr rtlCol="0" anchor="ctr"/>
                <a:lstStyle/>
                <a:p>
                  <a:endParaRPr lang="en-US"/>
                </a:p>
              </p:txBody>
            </p:sp>
            <p:sp>
              <p:nvSpPr>
                <p:cNvPr id="1618" name="Freeform 1617">
                  <a:extLst>
                    <a:ext uri="{FF2B5EF4-FFF2-40B4-BE49-F238E27FC236}">
                      <a16:creationId xmlns:a16="http://schemas.microsoft.com/office/drawing/2014/main" id="{33CF56BC-CE86-83DE-85E8-23112C6400EF}"/>
                    </a:ext>
                  </a:extLst>
                </p:cNvPr>
                <p:cNvSpPr/>
                <p:nvPr/>
              </p:nvSpPr>
              <p:spPr>
                <a:xfrm>
                  <a:off x="9485150" y="5709688"/>
                  <a:ext cx="8087" cy="8109"/>
                </a:xfrm>
                <a:custGeom>
                  <a:avLst/>
                  <a:gdLst>
                    <a:gd name="connsiteX0" fmla="*/ 3959 w 8087"/>
                    <a:gd name="connsiteY0" fmla="*/ 8107 h 8109"/>
                    <a:gd name="connsiteX1" fmla="*/ 3 w 8087"/>
                    <a:gd name="connsiteY1" fmla="*/ 3916 h 8109"/>
                    <a:gd name="connsiteX2" fmla="*/ 4212 w 8087"/>
                    <a:gd name="connsiteY2" fmla="*/ 2 h 8109"/>
                    <a:gd name="connsiteX3" fmla="*/ 8085 w 8087"/>
                    <a:gd name="connsiteY3" fmla="*/ 4194 h 8109"/>
                    <a:gd name="connsiteX4" fmla="*/ 3959 w 8087"/>
                    <a:gd name="connsiteY4" fmla="*/ 8107 h 8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7" h="8109">
                      <a:moveTo>
                        <a:pt x="3959" y="8107"/>
                      </a:moveTo>
                      <a:cubicBezTo>
                        <a:pt x="1686" y="8040"/>
                        <a:pt x="-81" y="6163"/>
                        <a:pt x="3" y="3916"/>
                      </a:cubicBezTo>
                      <a:cubicBezTo>
                        <a:pt x="87" y="1677"/>
                        <a:pt x="1939" y="-73"/>
                        <a:pt x="4212" y="2"/>
                      </a:cubicBezTo>
                      <a:cubicBezTo>
                        <a:pt x="6401" y="87"/>
                        <a:pt x="8169" y="1947"/>
                        <a:pt x="8085" y="4194"/>
                      </a:cubicBezTo>
                      <a:cubicBezTo>
                        <a:pt x="8000" y="6432"/>
                        <a:pt x="6148" y="8191"/>
                        <a:pt x="3959" y="8107"/>
                      </a:cubicBezTo>
                      <a:close/>
                    </a:path>
                  </a:pathLst>
                </a:custGeom>
                <a:grpFill/>
                <a:ln w="8415" cap="flat">
                  <a:noFill/>
                  <a:prstDash val="solid"/>
                  <a:miter/>
                </a:ln>
              </p:spPr>
              <p:txBody>
                <a:bodyPr rtlCol="0" anchor="ctr"/>
                <a:lstStyle/>
                <a:p>
                  <a:endParaRPr lang="en-US"/>
                </a:p>
              </p:txBody>
            </p:sp>
          </p:grpSp>
          <p:grpSp>
            <p:nvGrpSpPr>
              <p:cNvPr id="1600" name="Graphic 8195">
                <a:extLst>
                  <a:ext uri="{FF2B5EF4-FFF2-40B4-BE49-F238E27FC236}">
                    <a16:creationId xmlns:a16="http://schemas.microsoft.com/office/drawing/2014/main" id="{67DC863B-A0B0-122A-BD96-712E4C085415}"/>
                  </a:ext>
                </a:extLst>
              </p:cNvPr>
              <p:cNvGrpSpPr/>
              <p:nvPr/>
            </p:nvGrpSpPr>
            <p:grpSpPr>
              <a:xfrm>
                <a:off x="9571533" y="4657189"/>
                <a:ext cx="53903" cy="25119"/>
                <a:chOff x="9571533" y="4657189"/>
                <a:chExt cx="53903" cy="25119"/>
              </a:xfrm>
              <a:grpFill/>
            </p:grpSpPr>
            <p:sp>
              <p:nvSpPr>
                <p:cNvPr id="1613" name="Freeform 1612">
                  <a:extLst>
                    <a:ext uri="{FF2B5EF4-FFF2-40B4-BE49-F238E27FC236}">
                      <a16:creationId xmlns:a16="http://schemas.microsoft.com/office/drawing/2014/main" id="{1112E500-4DFE-53FB-BC61-CFA19473AA88}"/>
                    </a:ext>
                  </a:extLst>
                </p:cNvPr>
                <p:cNvSpPr/>
                <p:nvPr/>
              </p:nvSpPr>
              <p:spPr>
                <a:xfrm>
                  <a:off x="9571533" y="4674208"/>
                  <a:ext cx="8121" cy="8100"/>
                </a:xfrm>
                <a:custGeom>
                  <a:avLst/>
                  <a:gdLst>
                    <a:gd name="connsiteX0" fmla="*/ 5974 w 8121"/>
                    <a:gd name="connsiteY0" fmla="*/ 472 h 8100"/>
                    <a:gd name="connsiteX1" fmla="*/ 7657 w 8121"/>
                    <a:gd name="connsiteY1" fmla="*/ 5951 h 8100"/>
                    <a:gd name="connsiteX2" fmla="*/ 2185 w 8121"/>
                    <a:gd name="connsiteY2" fmla="*/ 7626 h 8100"/>
                    <a:gd name="connsiteX3" fmla="*/ 502 w 8121"/>
                    <a:gd name="connsiteY3" fmla="*/ 2156 h 8100"/>
                    <a:gd name="connsiteX4" fmla="*/ 5974 w 8121"/>
                    <a:gd name="connsiteY4" fmla="*/ 472 h 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1" h="8100">
                      <a:moveTo>
                        <a:pt x="5974" y="472"/>
                      </a:moveTo>
                      <a:cubicBezTo>
                        <a:pt x="7994" y="1524"/>
                        <a:pt x="8667" y="3973"/>
                        <a:pt x="7657" y="5951"/>
                      </a:cubicBezTo>
                      <a:cubicBezTo>
                        <a:pt x="6563" y="7920"/>
                        <a:pt x="4122" y="8678"/>
                        <a:pt x="2185" y="7626"/>
                      </a:cubicBezTo>
                      <a:cubicBezTo>
                        <a:pt x="164" y="6574"/>
                        <a:pt x="-593" y="4125"/>
                        <a:pt x="502" y="2156"/>
                      </a:cubicBezTo>
                      <a:cubicBezTo>
                        <a:pt x="1512" y="169"/>
                        <a:pt x="4038" y="-571"/>
                        <a:pt x="5974" y="472"/>
                      </a:cubicBezTo>
                      <a:close/>
                    </a:path>
                  </a:pathLst>
                </a:custGeom>
                <a:grpFill/>
                <a:ln w="8415" cap="flat">
                  <a:noFill/>
                  <a:prstDash val="solid"/>
                  <a:miter/>
                </a:ln>
              </p:spPr>
              <p:txBody>
                <a:bodyPr rtlCol="0" anchor="ctr"/>
                <a:lstStyle/>
                <a:p>
                  <a:endParaRPr lang="en-US"/>
                </a:p>
              </p:txBody>
            </p:sp>
            <p:sp>
              <p:nvSpPr>
                <p:cNvPr id="1614" name="Freeform 1613">
                  <a:extLst>
                    <a:ext uri="{FF2B5EF4-FFF2-40B4-BE49-F238E27FC236}">
                      <a16:creationId xmlns:a16="http://schemas.microsoft.com/office/drawing/2014/main" id="{8C239728-1B88-5DAA-D382-38FB27100890}"/>
                    </a:ext>
                  </a:extLst>
                </p:cNvPr>
                <p:cNvSpPr/>
                <p:nvPr/>
              </p:nvSpPr>
              <p:spPr>
                <a:xfrm>
                  <a:off x="9573691" y="4661561"/>
                  <a:ext cx="8105" cy="8107"/>
                </a:xfrm>
                <a:custGeom>
                  <a:avLst/>
                  <a:gdLst>
                    <a:gd name="connsiteX0" fmla="*/ 5920 w 8105"/>
                    <a:gd name="connsiteY0" fmla="*/ 471 h 8107"/>
                    <a:gd name="connsiteX1" fmla="*/ 7604 w 8105"/>
                    <a:gd name="connsiteY1" fmla="*/ 5958 h 8107"/>
                    <a:gd name="connsiteX2" fmla="*/ 2131 w 8105"/>
                    <a:gd name="connsiteY2" fmla="*/ 7632 h 8107"/>
                    <a:gd name="connsiteX3" fmla="*/ 448 w 8105"/>
                    <a:gd name="connsiteY3" fmla="*/ 2154 h 8107"/>
                    <a:gd name="connsiteX4" fmla="*/ 5920 w 8105"/>
                    <a:gd name="connsiteY4" fmla="*/ 471 h 8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5" h="8107">
                      <a:moveTo>
                        <a:pt x="5920" y="471"/>
                      </a:moveTo>
                      <a:cubicBezTo>
                        <a:pt x="7941" y="1523"/>
                        <a:pt x="8698" y="3980"/>
                        <a:pt x="7604" y="5958"/>
                      </a:cubicBezTo>
                      <a:cubicBezTo>
                        <a:pt x="6593" y="7927"/>
                        <a:pt x="4153" y="8684"/>
                        <a:pt x="2131" y="7632"/>
                      </a:cubicBezTo>
                      <a:cubicBezTo>
                        <a:pt x="195" y="6580"/>
                        <a:pt x="-562" y="4132"/>
                        <a:pt x="448" y="2154"/>
                      </a:cubicBezTo>
                      <a:cubicBezTo>
                        <a:pt x="1458" y="176"/>
                        <a:pt x="3984" y="-573"/>
                        <a:pt x="5920" y="471"/>
                      </a:cubicBezTo>
                      <a:close/>
                    </a:path>
                  </a:pathLst>
                </a:custGeom>
                <a:grpFill/>
                <a:ln w="8415" cap="flat">
                  <a:noFill/>
                  <a:prstDash val="solid"/>
                  <a:miter/>
                </a:ln>
              </p:spPr>
              <p:txBody>
                <a:bodyPr rtlCol="0" anchor="ctr"/>
                <a:lstStyle/>
                <a:p>
                  <a:endParaRPr lang="en-US"/>
                </a:p>
              </p:txBody>
            </p:sp>
            <p:sp>
              <p:nvSpPr>
                <p:cNvPr id="1615" name="Freeform 1614">
                  <a:extLst>
                    <a:ext uri="{FF2B5EF4-FFF2-40B4-BE49-F238E27FC236}">
                      <a16:creationId xmlns:a16="http://schemas.microsoft.com/office/drawing/2014/main" id="{7AC6F041-74CF-7900-C165-0223991DCF6A}"/>
                    </a:ext>
                  </a:extLst>
                </p:cNvPr>
                <p:cNvSpPr/>
                <p:nvPr/>
              </p:nvSpPr>
              <p:spPr>
                <a:xfrm>
                  <a:off x="9617329" y="4657189"/>
                  <a:ext cx="8107" cy="8110"/>
                </a:xfrm>
                <a:custGeom>
                  <a:avLst/>
                  <a:gdLst>
                    <a:gd name="connsiteX0" fmla="*/ 5975 w 8107"/>
                    <a:gd name="connsiteY0" fmla="*/ 474 h 8110"/>
                    <a:gd name="connsiteX1" fmla="*/ 7660 w 8107"/>
                    <a:gd name="connsiteY1" fmla="*/ 5962 h 8110"/>
                    <a:gd name="connsiteX2" fmla="*/ 2103 w 8107"/>
                    <a:gd name="connsiteY2" fmla="*/ 7636 h 8110"/>
                    <a:gd name="connsiteX3" fmla="*/ 504 w 8107"/>
                    <a:gd name="connsiteY3" fmla="*/ 2158 h 8110"/>
                    <a:gd name="connsiteX4" fmla="*/ 5975 w 8107"/>
                    <a:gd name="connsiteY4" fmla="*/ 474 h 8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7" h="8110">
                      <a:moveTo>
                        <a:pt x="5975" y="474"/>
                      </a:moveTo>
                      <a:cubicBezTo>
                        <a:pt x="7913" y="1526"/>
                        <a:pt x="8670" y="3984"/>
                        <a:pt x="7660" y="5962"/>
                      </a:cubicBezTo>
                      <a:cubicBezTo>
                        <a:pt x="6565" y="7931"/>
                        <a:pt x="4124" y="8688"/>
                        <a:pt x="2103" y="7636"/>
                      </a:cubicBezTo>
                      <a:cubicBezTo>
                        <a:pt x="167" y="6584"/>
                        <a:pt x="-590" y="4135"/>
                        <a:pt x="504" y="2158"/>
                      </a:cubicBezTo>
                      <a:cubicBezTo>
                        <a:pt x="1514" y="180"/>
                        <a:pt x="3955" y="-578"/>
                        <a:pt x="5975" y="474"/>
                      </a:cubicBezTo>
                      <a:close/>
                    </a:path>
                  </a:pathLst>
                </a:custGeom>
                <a:grpFill/>
                <a:ln w="8415" cap="flat">
                  <a:noFill/>
                  <a:prstDash val="solid"/>
                  <a:miter/>
                </a:ln>
              </p:spPr>
              <p:txBody>
                <a:bodyPr rtlCol="0" anchor="ctr"/>
                <a:lstStyle/>
                <a:p>
                  <a:endParaRPr lang="en-US"/>
                </a:p>
              </p:txBody>
            </p:sp>
          </p:grpSp>
          <p:grpSp>
            <p:nvGrpSpPr>
              <p:cNvPr id="1601" name="Graphic 8195">
                <a:extLst>
                  <a:ext uri="{FF2B5EF4-FFF2-40B4-BE49-F238E27FC236}">
                    <a16:creationId xmlns:a16="http://schemas.microsoft.com/office/drawing/2014/main" id="{09D2F23A-219F-895D-2FD0-835C6CE1A638}"/>
                  </a:ext>
                </a:extLst>
              </p:cNvPr>
              <p:cNvGrpSpPr/>
              <p:nvPr/>
            </p:nvGrpSpPr>
            <p:grpSpPr>
              <a:xfrm>
                <a:off x="9259618" y="4775352"/>
                <a:ext cx="53902" cy="25117"/>
                <a:chOff x="9259618" y="4775352"/>
                <a:chExt cx="53902" cy="25117"/>
              </a:xfrm>
              <a:grpFill/>
            </p:grpSpPr>
            <p:sp>
              <p:nvSpPr>
                <p:cNvPr id="1610" name="Freeform 1609">
                  <a:extLst>
                    <a:ext uri="{FF2B5EF4-FFF2-40B4-BE49-F238E27FC236}">
                      <a16:creationId xmlns:a16="http://schemas.microsoft.com/office/drawing/2014/main" id="{8E9AA322-2F38-1D6A-A83C-E0E675F4DB6E}"/>
                    </a:ext>
                  </a:extLst>
                </p:cNvPr>
                <p:cNvSpPr/>
                <p:nvPr/>
              </p:nvSpPr>
              <p:spPr>
                <a:xfrm>
                  <a:off x="9259618" y="4792365"/>
                  <a:ext cx="8105" cy="8104"/>
                </a:xfrm>
                <a:custGeom>
                  <a:avLst/>
                  <a:gdLst>
                    <a:gd name="connsiteX0" fmla="*/ 5973 w 8105"/>
                    <a:gd name="connsiteY0" fmla="*/ 475 h 8104"/>
                    <a:gd name="connsiteX1" fmla="*/ 7658 w 8105"/>
                    <a:gd name="connsiteY1" fmla="*/ 5953 h 8104"/>
                    <a:gd name="connsiteX2" fmla="*/ 2185 w 8105"/>
                    <a:gd name="connsiteY2" fmla="*/ 7628 h 8104"/>
                    <a:gd name="connsiteX3" fmla="*/ 501 w 8105"/>
                    <a:gd name="connsiteY3" fmla="*/ 2149 h 8104"/>
                    <a:gd name="connsiteX4" fmla="*/ 5973 w 8105"/>
                    <a:gd name="connsiteY4" fmla="*/ 475 h 8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5" h="8104">
                      <a:moveTo>
                        <a:pt x="5973" y="475"/>
                      </a:moveTo>
                      <a:cubicBezTo>
                        <a:pt x="7909" y="1527"/>
                        <a:pt x="8668" y="3975"/>
                        <a:pt x="7658" y="5953"/>
                      </a:cubicBezTo>
                      <a:cubicBezTo>
                        <a:pt x="6563" y="7931"/>
                        <a:pt x="4121" y="8680"/>
                        <a:pt x="2185" y="7628"/>
                      </a:cubicBezTo>
                      <a:cubicBezTo>
                        <a:pt x="165" y="6576"/>
                        <a:pt x="-593" y="4119"/>
                        <a:pt x="501" y="2149"/>
                      </a:cubicBezTo>
                      <a:cubicBezTo>
                        <a:pt x="1512" y="180"/>
                        <a:pt x="3953" y="-577"/>
                        <a:pt x="5973" y="475"/>
                      </a:cubicBezTo>
                      <a:close/>
                    </a:path>
                  </a:pathLst>
                </a:custGeom>
                <a:grpFill/>
                <a:ln w="8415" cap="flat">
                  <a:noFill/>
                  <a:prstDash val="solid"/>
                  <a:miter/>
                </a:ln>
              </p:spPr>
              <p:txBody>
                <a:bodyPr rtlCol="0" anchor="ctr"/>
                <a:lstStyle/>
                <a:p>
                  <a:endParaRPr lang="en-US"/>
                </a:p>
              </p:txBody>
            </p:sp>
            <p:sp>
              <p:nvSpPr>
                <p:cNvPr id="1611" name="Freeform 1610">
                  <a:extLst>
                    <a:ext uri="{FF2B5EF4-FFF2-40B4-BE49-F238E27FC236}">
                      <a16:creationId xmlns:a16="http://schemas.microsoft.com/office/drawing/2014/main" id="{263E9BF3-8B35-6FA3-5755-07D9427CFAFB}"/>
                    </a:ext>
                  </a:extLst>
                </p:cNvPr>
                <p:cNvSpPr/>
                <p:nvPr/>
              </p:nvSpPr>
              <p:spPr>
                <a:xfrm>
                  <a:off x="9261776" y="4779720"/>
                  <a:ext cx="8105" cy="8105"/>
                </a:xfrm>
                <a:custGeom>
                  <a:avLst/>
                  <a:gdLst>
                    <a:gd name="connsiteX0" fmla="*/ 5920 w 8105"/>
                    <a:gd name="connsiteY0" fmla="*/ 471 h 8105"/>
                    <a:gd name="connsiteX1" fmla="*/ 7604 w 8105"/>
                    <a:gd name="connsiteY1" fmla="*/ 5958 h 8105"/>
                    <a:gd name="connsiteX2" fmla="*/ 2132 w 8105"/>
                    <a:gd name="connsiteY2" fmla="*/ 7633 h 8105"/>
                    <a:gd name="connsiteX3" fmla="*/ 448 w 8105"/>
                    <a:gd name="connsiteY3" fmla="*/ 2154 h 8105"/>
                    <a:gd name="connsiteX4" fmla="*/ 5920 w 8105"/>
                    <a:gd name="connsiteY4" fmla="*/ 471 h 8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5" h="8105">
                      <a:moveTo>
                        <a:pt x="5920" y="471"/>
                      </a:moveTo>
                      <a:cubicBezTo>
                        <a:pt x="7940" y="1523"/>
                        <a:pt x="8699" y="3980"/>
                        <a:pt x="7604" y="5958"/>
                      </a:cubicBezTo>
                      <a:cubicBezTo>
                        <a:pt x="6594" y="7936"/>
                        <a:pt x="4152" y="8676"/>
                        <a:pt x="2132" y="7633"/>
                      </a:cubicBezTo>
                      <a:cubicBezTo>
                        <a:pt x="196" y="6581"/>
                        <a:pt x="-563" y="4123"/>
                        <a:pt x="448" y="2154"/>
                      </a:cubicBezTo>
                      <a:cubicBezTo>
                        <a:pt x="1459" y="176"/>
                        <a:pt x="3984" y="-573"/>
                        <a:pt x="5920" y="471"/>
                      </a:cubicBezTo>
                      <a:close/>
                    </a:path>
                  </a:pathLst>
                </a:custGeom>
                <a:grpFill/>
                <a:ln w="8415" cap="flat">
                  <a:noFill/>
                  <a:prstDash val="solid"/>
                  <a:miter/>
                </a:ln>
              </p:spPr>
              <p:txBody>
                <a:bodyPr rtlCol="0" anchor="ctr"/>
                <a:lstStyle/>
                <a:p>
                  <a:endParaRPr lang="en-US"/>
                </a:p>
              </p:txBody>
            </p:sp>
            <p:sp>
              <p:nvSpPr>
                <p:cNvPr id="1612" name="Freeform 1611">
                  <a:extLst>
                    <a:ext uri="{FF2B5EF4-FFF2-40B4-BE49-F238E27FC236}">
                      <a16:creationId xmlns:a16="http://schemas.microsoft.com/office/drawing/2014/main" id="{5E9DF0B7-8657-6A4E-6735-3014B900C9E3}"/>
                    </a:ext>
                  </a:extLst>
                </p:cNvPr>
                <p:cNvSpPr/>
                <p:nvPr/>
              </p:nvSpPr>
              <p:spPr>
                <a:xfrm>
                  <a:off x="9305414" y="4775352"/>
                  <a:ext cx="8107" cy="8103"/>
                </a:xfrm>
                <a:custGeom>
                  <a:avLst/>
                  <a:gdLst>
                    <a:gd name="connsiteX0" fmla="*/ 5976 w 8107"/>
                    <a:gd name="connsiteY0" fmla="*/ 471 h 8103"/>
                    <a:gd name="connsiteX1" fmla="*/ 7660 w 8107"/>
                    <a:gd name="connsiteY1" fmla="*/ 5958 h 8103"/>
                    <a:gd name="connsiteX2" fmla="*/ 2103 w 8107"/>
                    <a:gd name="connsiteY2" fmla="*/ 7632 h 8103"/>
                    <a:gd name="connsiteX3" fmla="*/ 504 w 8107"/>
                    <a:gd name="connsiteY3" fmla="*/ 2154 h 8103"/>
                    <a:gd name="connsiteX4" fmla="*/ 5976 w 8107"/>
                    <a:gd name="connsiteY4" fmla="*/ 471 h 8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7" h="8103">
                      <a:moveTo>
                        <a:pt x="5976" y="471"/>
                      </a:moveTo>
                      <a:cubicBezTo>
                        <a:pt x="7913" y="1531"/>
                        <a:pt x="8670" y="3980"/>
                        <a:pt x="7660" y="5958"/>
                      </a:cubicBezTo>
                      <a:cubicBezTo>
                        <a:pt x="6565" y="7927"/>
                        <a:pt x="4125" y="8676"/>
                        <a:pt x="2103" y="7632"/>
                      </a:cubicBezTo>
                      <a:cubicBezTo>
                        <a:pt x="167" y="6580"/>
                        <a:pt x="-590" y="4132"/>
                        <a:pt x="504" y="2154"/>
                      </a:cubicBezTo>
                      <a:cubicBezTo>
                        <a:pt x="1514" y="176"/>
                        <a:pt x="3956" y="-573"/>
                        <a:pt x="5976" y="471"/>
                      </a:cubicBezTo>
                      <a:close/>
                    </a:path>
                  </a:pathLst>
                </a:custGeom>
                <a:grpFill/>
                <a:ln w="8415" cap="flat">
                  <a:noFill/>
                  <a:prstDash val="solid"/>
                  <a:miter/>
                </a:ln>
              </p:spPr>
              <p:txBody>
                <a:bodyPr rtlCol="0" anchor="ctr"/>
                <a:lstStyle/>
                <a:p>
                  <a:endParaRPr lang="en-US"/>
                </a:p>
              </p:txBody>
            </p:sp>
          </p:grpSp>
          <p:grpSp>
            <p:nvGrpSpPr>
              <p:cNvPr id="1602" name="Graphic 8195">
                <a:extLst>
                  <a:ext uri="{FF2B5EF4-FFF2-40B4-BE49-F238E27FC236}">
                    <a16:creationId xmlns:a16="http://schemas.microsoft.com/office/drawing/2014/main" id="{CF09B88A-84BC-C3E1-BDF9-B39A346084E6}"/>
                  </a:ext>
                </a:extLst>
              </p:cNvPr>
              <p:cNvGrpSpPr/>
              <p:nvPr/>
            </p:nvGrpSpPr>
            <p:grpSpPr>
              <a:xfrm>
                <a:off x="9154552" y="5018230"/>
                <a:ext cx="53903" cy="25127"/>
                <a:chOff x="9154552" y="5018230"/>
                <a:chExt cx="53903" cy="25127"/>
              </a:xfrm>
              <a:grpFill/>
            </p:grpSpPr>
            <p:sp>
              <p:nvSpPr>
                <p:cNvPr id="1607" name="Freeform 1606">
                  <a:extLst>
                    <a:ext uri="{FF2B5EF4-FFF2-40B4-BE49-F238E27FC236}">
                      <a16:creationId xmlns:a16="http://schemas.microsoft.com/office/drawing/2014/main" id="{F41F832E-5318-80DA-F401-C7756B406AB5}"/>
                    </a:ext>
                  </a:extLst>
                </p:cNvPr>
                <p:cNvSpPr/>
                <p:nvPr/>
              </p:nvSpPr>
              <p:spPr>
                <a:xfrm>
                  <a:off x="9154552" y="5035250"/>
                  <a:ext cx="8105" cy="8108"/>
                </a:xfrm>
                <a:custGeom>
                  <a:avLst/>
                  <a:gdLst>
                    <a:gd name="connsiteX0" fmla="*/ 5974 w 8105"/>
                    <a:gd name="connsiteY0" fmla="*/ 472 h 8108"/>
                    <a:gd name="connsiteX1" fmla="*/ 7658 w 8105"/>
                    <a:gd name="connsiteY1" fmla="*/ 5959 h 8108"/>
                    <a:gd name="connsiteX2" fmla="*/ 2186 w 8105"/>
                    <a:gd name="connsiteY2" fmla="*/ 7634 h 8108"/>
                    <a:gd name="connsiteX3" fmla="*/ 501 w 8105"/>
                    <a:gd name="connsiteY3" fmla="*/ 2155 h 8108"/>
                    <a:gd name="connsiteX4" fmla="*/ 5974 w 8105"/>
                    <a:gd name="connsiteY4" fmla="*/ 472 h 8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5" h="8108">
                      <a:moveTo>
                        <a:pt x="5974" y="472"/>
                      </a:moveTo>
                      <a:cubicBezTo>
                        <a:pt x="7910" y="1524"/>
                        <a:pt x="8668" y="3973"/>
                        <a:pt x="7658" y="5959"/>
                      </a:cubicBezTo>
                      <a:cubicBezTo>
                        <a:pt x="6564" y="7929"/>
                        <a:pt x="4122" y="8686"/>
                        <a:pt x="2186" y="7634"/>
                      </a:cubicBezTo>
                      <a:cubicBezTo>
                        <a:pt x="165" y="6582"/>
                        <a:pt x="-593" y="4133"/>
                        <a:pt x="501" y="2155"/>
                      </a:cubicBezTo>
                      <a:cubicBezTo>
                        <a:pt x="1511" y="169"/>
                        <a:pt x="4038" y="-571"/>
                        <a:pt x="5974" y="472"/>
                      </a:cubicBezTo>
                      <a:close/>
                    </a:path>
                  </a:pathLst>
                </a:custGeom>
                <a:grpFill/>
                <a:ln w="8415" cap="flat">
                  <a:noFill/>
                  <a:prstDash val="solid"/>
                  <a:miter/>
                </a:ln>
              </p:spPr>
              <p:txBody>
                <a:bodyPr rtlCol="0" anchor="ctr"/>
                <a:lstStyle/>
                <a:p>
                  <a:endParaRPr lang="en-US"/>
                </a:p>
              </p:txBody>
            </p:sp>
            <p:sp>
              <p:nvSpPr>
                <p:cNvPr id="1608" name="Freeform 1607">
                  <a:extLst>
                    <a:ext uri="{FF2B5EF4-FFF2-40B4-BE49-F238E27FC236}">
                      <a16:creationId xmlns:a16="http://schemas.microsoft.com/office/drawing/2014/main" id="{61881E94-4787-607E-CA16-12B8EFE52FFB}"/>
                    </a:ext>
                  </a:extLst>
                </p:cNvPr>
                <p:cNvSpPr/>
                <p:nvPr/>
              </p:nvSpPr>
              <p:spPr>
                <a:xfrm>
                  <a:off x="9156711" y="5022605"/>
                  <a:ext cx="8105" cy="8108"/>
                </a:xfrm>
                <a:custGeom>
                  <a:avLst/>
                  <a:gdLst>
                    <a:gd name="connsiteX0" fmla="*/ 5920 w 8105"/>
                    <a:gd name="connsiteY0" fmla="*/ 476 h 8108"/>
                    <a:gd name="connsiteX1" fmla="*/ 7604 w 8105"/>
                    <a:gd name="connsiteY1" fmla="*/ 5963 h 8108"/>
                    <a:gd name="connsiteX2" fmla="*/ 2132 w 8105"/>
                    <a:gd name="connsiteY2" fmla="*/ 7638 h 8108"/>
                    <a:gd name="connsiteX3" fmla="*/ 448 w 8105"/>
                    <a:gd name="connsiteY3" fmla="*/ 2151 h 8108"/>
                    <a:gd name="connsiteX4" fmla="*/ 5920 w 8105"/>
                    <a:gd name="connsiteY4" fmla="*/ 476 h 8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5" h="8108">
                      <a:moveTo>
                        <a:pt x="5920" y="476"/>
                      </a:moveTo>
                      <a:cubicBezTo>
                        <a:pt x="7940" y="1528"/>
                        <a:pt x="8698" y="3977"/>
                        <a:pt x="7604" y="5963"/>
                      </a:cubicBezTo>
                      <a:cubicBezTo>
                        <a:pt x="6593" y="7933"/>
                        <a:pt x="4152" y="8682"/>
                        <a:pt x="2132" y="7638"/>
                      </a:cubicBezTo>
                      <a:cubicBezTo>
                        <a:pt x="196" y="6586"/>
                        <a:pt x="-563" y="4128"/>
                        <a:pt x="448" y="2151"/>
                      </a:cubicBezTo>
                      <a:cubicBezTo>
                        <a:pt x="1458" y="173"/>
                        <a:pt x="3984" y="-576"/>
                        <a:pt x="5920" y="476"/>
                      </a:cubicBezTo>
                      <a:close/>
                    </a:path>
                  </a:pathLst>
                </a:custGeom>
                <a:grpFill/>
                <a:ln w="8415" cap="flat">
                  <a:noFill/>
                  <a:prstDash val="solid"/>
                  <a:miter/>
                </a:ln>
              </p:spPr>
              <p:txBody>
                <a:bodyPr rtlCol="0" anchor="ctr"/>
                <a:lstStyle/>
                <a:p>
                  <a:endParaRPr lang="en-US"/>
                </a:p>
              </p:txBody>
            </p:sp>
            <p:sp>
              <p:nvSpPr>
                <p:cNvPr id="1609" name="Freeform 1608">
                  <a:extLst>
                    <a:ext uri="{FF2B5EF4-FFF2-40B4-BE49-F238E27FC236}">
                      <a16:creationId xmlns:a16="http://schemas.microsoft.com/office/drawing/2014/main" id="{A073B021-0E09-5033-8242-1A85D72B5214}"/>
                    </a:ext>
                  </a:extLst>
                </p:cNvPr>
                <p:cNvSpPr/>
                <p:nvPr/>
              </p:nvSpPr>
              <p:spPr>
                <a:xfrm>
                  <a:off x="9200348" y="5018230"/>
                  <a:ext cx="8107" cy="8111"/>
                </a:xfrm>
                <a:custGeom>
                  <a:avLst/>
                  <a:gdLst>
                    <a:gd name="connsiteX0" fmla="*/ 5976 w 8107"/>
                    <a:gd name="connsiteY0" fmla="*/ 475 h 8111"/>
                    <a:gd name="connsiteX1" fmla="*/ 7660 w 8107"/>
                    <a:gd name="connsiteY1" fmla="*/ 5961 h 8111"/>
                    <a:gd name="connsiteX2" fmla="*/ 2103 w 8107"/>
                    <a:gd name="connsiteY2" fmla="*/ 7637 h 8111"/>
                    <a:gd name="connsiteX3" fmla="*/ 504 w 8107"/>
                    <a:gd name="connsiteY3" fmla="*/ 2150 h 8111"/>
                    <a:gd name="connsiteX4" fmla="*/ 5976 w 8107"/>
                    <a:gd name="connsiteY4" fmla="*/ 475 h 8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7" h="8111">
                      <a:moveTo>
                        <a:pt x="5976" y="475"/>
                      </a:moveTo>
                      <a:cubicBezTo>
                        <a:pt x="7913" y="1526"/>
                        <a:pt x="8670" y="3976"/>
                        <a:pt x="7660" y="5961"/>
                      </a:cubicBezTo>
                      <a:cubicBezTo>
                        <a:pt x="6565" y="7931"/>
                        <a:pt x="4124" y="8689"/>
                        <a:pt x="2103" y="7637"/>
                      </a:cubicBezTo>
                      <a:cubicBezTo>
                        <a:pt x="167" y="6585"/>
                        <a:pt x="-590" y="4135"/>
                        <a:pt x="504" y="2150"/>
                      </a:cubicBezTo>
                      <a:cubicBezTo>
                        <a:pt x="1514" y="180"/>
                        <a:pt x="3956" y="-577"/>
                        <a:pt x="5976" y="475"/>
                      </a:cubicBezTo>
                      <a:close/>
                    </a:path>
                  </a:pathLst>
                </a:custGeom>
                <a:grpFill/>
                <a:ln w="8415" cap="flat">
                  <a:noFill/>
                  <a:prstDash val="solid"/>
                  <a:miter/>
                </a:ln>
              </p:spPr>
              <p:txBody>
                <a:bodyPr rtlCol="0" anchor="ctr"/>
                <a:lstStyle/>
                <a:p>
                  <a:endParaRPr lang="en-US"/>
                </a:p>
              </p:txBody>
            </p:sp>
          </p:grpSp>
          <p:grpSp>
            <p:nvGrpSpPr>
              <p:cNvPr id="1603" name="Graphic 8195">
                <a:extLst>
                  <a:ext uri="{FF2B5EF4-FFF2-40B4-BE49-F238E27FC236}">
                    <a16:creationId xmlns:a16="http://schemas.microsoft.com/office/drawing/2014/main" id="{DED268C1-80AA-EDC1-C627-4012E473BC96}"/>
                  </a:ext>
                </a:extLst>
              </p:cNvPr>
              <p:cNvGrpSpPr/>
              <p:nvPr/>
            </p:nvGrpSpPr>
            <p:grpSpPr>
              <a:xfrm>
                <a:off x="10059578" y="5763771"/>
                <a:ext cx="48551" cy="37927"/>
                <a:chOff x="10059578" y="5763771"/>
                <a:chExt cx="48551" cy="37927"/>
              </a:xfrm>
              <a:grpFill/>
            </p:grpSpPr>
            <p:sp>
              <p:nvSpPr>
                <p:cNvPr id="1604" name="Freeform 1603">
                  <a:extLst>
                    <a:ext uri="{FF2B5EF4-FFF2-40B4-BE49-F238E27FC236}">
                      <a16:creationId xmlns:a16="http://schemas.microsoft.com/office/drawing/2014/main" id="{EF88BB4F-029B-0D25-DB6B-E28E1A626589}"/>
                    </a:ext>
                  </a:extLst>
                </p:cNvPr>
                <p:cNvSpPr/>
                <p:nvPr/>
              </p:nvSpPr>
              <p:spPr>
                <a:xfrm>
                  <a:off x="10061343" y="5793594"/>
                  <a:ext cx="8060" cy="8104"/>
                </a:xfrm>
                <a:custGeom>
                  <a:avLst/>
                  <a:gdLst>
                    <a:gd name="connsiteX0" fmla="*/ 4789 w 8060"/>
                    <a:gd name="connsiteY0" fmla="*/ 70 h 8104"/>
                    <a:gd name="connsiteX1" fmla="*/ 7988 w 8060"/>
                    <a:gd name="connsiteY1" fmla="*/ 4800 h 8104"/>
                    <a:gd name="connsiteX2" fmla="*/ 3273 w 8060"/>
                    <a:gd name="connsiteY2" fmla="*/ 8031 h 8104"/>
                    <a:gd name="connsiteX3" fmla="*/ 74 w 8060"/>
                    <a:gd name="connsiteY3" fmla="*/ 3302 h 8104"/>
                    <a:gd name="connsiteX4" fmla="*/ 4789 w 8060"/>
                    <a:gd name="connsiteY4" fmla="*/ 70 h 8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0" h="8104">
                      <a:moveTo>
                        <a:pt x="4789" y="70"/>
                      </a:moveTo>
                      <a:cubicBezTo>
                        <a:pt x="6976" y="500"/>
                        <a:pt x="8408" y="2612"/>
                        <a:pt x="7988" y="4800"/>
                      </a:cubicBezTo>
                      <a:cubicBezTo>
                        <a:pt x="7651" y="7005"/>
                        <a:pt x="5462" y="8452"/>
                        <a:pt x="3273" y="8031"/>
                      </a:cubicBezTo>
                      <a:cubicBezTo>
                        <a:pt x="1084" y="7628"/>
                        <a:pt x="-348" y="5499"/>
                        <a:pt x="74" y="3302"/>
                      </a:cubicBezTo>
                      <a:cubicBezTo>
                        <a:pt x="495" y="1105"/>
                        <a:pt x="2600" y="-342"/>
                        <a:pt x="4789" y="70"/>
                      </a:cubicBezTo>
                      <a:close/>
                    </a:path>
                  </a:pathLst>
                </a:custGeom>
                <a:grpFill/>
                <a:ln w="8415" cap="flat">
                  <a:noFill/>
                  <a:prstDash val="solid"/>
                  <a:miter/>
                </a:ln>
              </p:spPr>
              <p:txBody>
                <a:bodyPr rtlCol="0" anchor="ctr"/>
                <a:lstStyle/>
                <a:p>
                  <a:endParaRPr lang="en-US"/>
                </a:p>
              </p:txBody>
            </p:sp>
            <p:sp>
              <p:nvSpPr>
                <p:cNvPr id="1605" name="Freeform 1604">
                  <a:extLst>
                    <a:ext uri="{FF2B5EF4-FFF2-40B4-BE49-F238E27FC236}">
                      <a16:creationId xmlns:a16="http://schemas.microsoft.com/office/drawing/2014/main" id="{4B37A4A8-B474-554B-0D0C-50ABB123E26A}"/>
                    </a:ext>
                  </a:extLst>
                </p:cNvPr>
                <p:cNvSpPr/>
                <p:nvPr/>
              </p:nvSpPr>
              <p:spPr>
                <a:xfrm>
                  <a:off x="10059578" y="5780888"/>
                  <a:ext cx="8141" cy="8108"/>
                </a:xfrm>
                <a:custGeom>
                  <a:avLst/>
                  <a:gdLst>
                    <a:gd name="connsiteX0" fmla="*/ 4869 w 8141"/>
                    <a:gd name="connsiteY0" fmla="*/ 68 h 8108"/>
                    <a:gd name="connsiteX1" fmla="*/ 8068 w 8141"/>
                    <a:gd name="connsiteY1" fmla="*/ 4806 h 8108"/>
                    <a:gd name="connsiteX2" fmla="*/ 3354 w 8141"/>
                    <a:gd name="connsiteY2" fmla="*/ 8038 h 8108"/>
                    <a:gd name="connsiteX3" fmla="*/ 70 w 8141"/>
                    <a:gd name="connsiteY3" fmla="*/ 3308 h 8108"/>
                    <a:gd name="connsiteX4" fmla="*/ 4869 w 8141"/>
                    <a:gd name="connsiteY4" fmla="*/ 68 h 8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1" h="8108">
                      <a:moveTo>
                        <a:pt x="4869" y="68"/>
                      </a:moveTo>
                      <a:cubicBezTo>
                        <a:pt x="7058" y="497"/>
                        <a:pt x="8489" y="2618"/>
                        <a:pt x="8068" y="4806"/>
                      </a:cubicBezTo>
                      <a:cubicBezTo>
                        <a:pt x="7648" y="7003"/>
                        <a:pt x="5543" y="8450"/>
                        <a:pt x="3354" y="8038"/>
                      </a:cubicBezTo>
                      <a:cubicBezTo>
                        <a:pt x="1165" y="7625"/>
                        <a:pt x="-351" y="5504"/>
                        <a:pt x="70" y="3308"/>
                      </a:cubicBezTo>
                      <a:cubicBezTo>
                        <a:pt x="491" y="1103"/>
                        <a:pt x="2595" y="-336"/>
                        <a:pt x="4869" y="68"/>
                      </a:cubicBezTo>
                      <a:close/>
                    </a:path>
                  </a:pathLst>
                </a:custGeom>
                <a:grpFill/>
                <a:ln w="8415" cap="flat">
                  <a:noFill/>
                  <a:prstDash val="solid"/>
                  <a:miter/>
                </a:ln>
              </p:spPr>
              <p:txBody>
                <a:bodyPr rtlCol="0" anchor="ctr"/>
                <a:lstStyle/>
                <a:p>
                  <a:endParaRPr lang="en-US"/>
                </a:p>
              </p:txBody>
            </p:sp>
            <p:sp>
              <p:nvSpPr>
                <p:cNvPr id="1606" name="Freeform 1605">
                  <a:extLst>
                    <a:ext uri="{FF2B5EF4-FFF2-40B4-BE49-F238E27FC236}">
                      <a16:creationId xmlns:a16="http://schemas.microsoft.com/office/drawing/2014/main" id="{647B968E-753D-7F78-8E60-A7B732090F7B}"/>
                    </a:ext>
                  </a:extLst>
                </p:cNvPr>
                <p:cNvSpPr/>
                <p:nvPr/>
              </p:nvSpPr>
              <p:spPr>
                <a:xfrm>
                  <a:off x="10099985" y="5763771"/>
                  <a:ext cx="8144" cy="8115"/>
                </a:xfrm>
                <a:custGeom>
                  <a:avLst/>
                  <a:gdLst>
                    <a:gd name="connsiteX0" fmla="*/ 4788 w 8144"/>
                    <a:gd name="connsiteY0" fmla="*/ 75 h 8115"/>
                    <a:gd name="connsiteX1" fmla="*/ 8072 w 8144"/>
                    <a:gd name="connsiteY1" fmla="*/ 4805 h 8115"/>
                    <a:gd name="connsiteX2" fmla="*/ 3272 w 8144"/>
                    <a:gd name="connsiteY2" fmla="*/ 8045 h 8115"/>
                    <a:gd name="connsiteX3" fmla="*/ 73 w 8144"/>
                    <a:gd name="connsiteY3" fmla="*/ 3299 h 8115"/>
                    <a:gd name="connsiteX4" fmla="*/ 4788 w 8144"/>
                    <a:gd name="connsiteY4" fmla="*/ 75 h 8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4" h="8115">
                      <a:moveTo>
                        <a:pt x="4788" y="75"/>
                      </a:moveTo>
                      <a:cubicBezTo>
                        <a:pt x="7061" y="488"/>
                        <a:pt x="8492" y="2609"/>
                        <a:pt x="8072" y="4805"/>
                      </a:cubicBezTo>
                      <a:cubicBezTo>
                        <a:pt x="7650" y="7010"/>
                        <a:pt x="5546" y="8458"/>
                        <a:pt x="3272" y="8045"/>
                      </a:cubicBezTo>
                      <a:cubicBezTo>
                        <a:pt x="1083" y="7616"/>
                        <a:pt x="-347" y="5495"/>
                        <a:pt x="73" y="3299"/>
                      </a:cubicBezTo>
                      <a:cubicBezTo>
                        <a:pt x="495" y="1094"/>
                        <a:pt x="2599" y="-354"/>
                        <a:pt x="4788" y="75"/>
                      </a:cubicBezTo>
                      <a:close/>
                    </a:path>
                  </a:pathLst>
                </a:custGeom>
                <a:grpFill/>
                <a:ln w="8415" cap="flat">
                  <a:noFill/>
                  <a:prstDash val="solid"/>
                  <a:miter/>
                </a:ln>
              </p:spPr>
              <p:txBody>
                <a:bodyPr rtlCol="0" anchor="ctr"/>
                <a:lstStyle/>
                <a:p>
                  <a:endParaRPr lang="en-US"/>
                </a:p>
              </p:txBody>
            </p:sp>
          </p:grpSp>
        </p:grpSp>
        <p:sp>
          <p:nvSpPr>
            <p:cNvPr id="981" name="Freeform 980">
              <a:extLst>
                <a:ext uri="{FF2B5EF4-FFF2-40B4-BE49-F238E27FC236}">
                  <a16:creationId xmlns:a16="http://schemas.microsoft.com/office/drawing/2014/main" id="{60174133-8CD3-B7CE-E45E-7333D5B100BA}"/>
                </a:ext>
              </a:extLst>
            </p:cNvPr>
            <p:cNvSpPr/>
            <p:nvPr/>
          </p:nvSpPr>
          <p:spPr>
            <a:xfrm>
              <a:off x="3142050" y="1545519"/>
              <a:ext cx="1147494" cy="671787"/>
            </a:xfrm>
            <a:custGeom>
              <a:avLst/>
              <a:gdLst>
                <a:gd name="connsiteX0" fmla="*/ 1185420 w 1186521"/>
                <a:gd name="connsiteY0" fmla="*/ 48591 h 694635"/>
                <a:gd name="connsiteX1" fmla="*/ 1126379 w 1186521"/>
                <a:gd name="connsiteY1" fmla="*/ 73620 h 694635"/>
                <a:gd name="connsiteX2" fmla="*/ 1062742 w 1186521"/>
                <a:gd name="connsiteY2" fmla="*/ 102410 h 694635"/>
                <a:gd name="connsiteX3" fmla="*/ 1050282 w 1186521"/>
                <a:gd name="connsiteY3" fmla="*/ 151214 h 694635"/>
                <a:gd name="connsiteX4" fmla="*/ 982284 w 1186521"/>
                <a:gd name="connsiteY4" fmla="*/ 249966 h 694635"/>
                <a:gd name="connsiteX5" fmla="*/ 882715 w 1186521"/>
                <a:gd name="connsiteY5" fmla="*/ 289983 h 694635"/>
                <a:gd name="connsiteX6" fmla="*/ 939508 w 1186521"/>
                <a:gd name="connsiteY6" fmla="*/ 337180 h 694635"/>
                <a:gd name="connsiteX7" fmla="*/ 899873 w 1186521"/>
                <a:gd name="connsiteY7" fmla="*/ 365937 h 694635"/>
                <a:gd name="connsiteX8" fmla="*/ 887691 w 1186521"/>
                <a:gd name="connsiteY8" fmla="*/ 399769 h 694635"/>
                <a:gd name="connsiteX9" fmla="*/ 820644 w 1186521"/>
                <a:gd name="connsiteY9" fmla="*/ 416685 h 694635"/>
                <a:gd name="connsiteX10" fmla="*/ 773398 w 1186521"/>
                <a:gd name="connsiteY10" fmla="*/ 430217 h 694635"/>
                <a:gd name="connsiteX11" fmla="*/ 692637 w 1186521"/>
                <a:gd name="connsiteY11" fmla="*/ 430217 h 694635"/>
                <a:gd name="connsiteX12" fmla="*/ 654525 w 1186521"/>
                <a:gd name="connsiteY12" fmla="*/ 448825 h 694635"/>
                <a:gd name="connsiteX13" fmla="*/ 581366 w 1186521"/>
                <a:gd name="connsiteY13" fmla="*/ 502964 h 694635"/>
                <a:gd name="connsiteX14" fmla="*/ 483835 w 1186521"/>
                <a:gd name="connsiteY14" fmla="*/ 518180 h 694635"/>
                <a:gd name="connsiteX15" fmla="*/ 377161 w 1186521"/>
                <a:gd name="connsiteY15" fmla="*/ 628142 h 694635"/>
                <a:gd name="connsiteX16" fmla="*/ 304002 w 1186521"/>
                <a:gd name="connsiteY16" fmla="*/ 694114 h 694635"/>
                <a:gd name="connsiteX17" fmla="*/ 186662 w 1186521"/>
                <a:gd name="connsiteY17" fmla="*/ 645058 h 694635"/>
                <a:gd name="connsiteX18" fmla="*/ 177519 w 1186521"/>
                <a:gd name="connsiteY18" fmla="*/ 547678 h 694635"/>
                <a:gd name="connsiteX19" fmla="*/ 177275 w 1186521"/>
                <a:gd name="connsiteY19" fmla="*/ 470824 h 694635"/>
                <a:gd name="connsiteX20" fmla="*/ 236947 w 1186521"/>
                <a:gd name="connsiteY20" fmla="*/ 418368 h 694635"/>
                <a:gd name="connsiteX21" fmla="*/ 272002 w 1186521"/>
                <a:gd name="connsiteY21" fmla="*/ 362554 h 694635"/>
                <a:gd name="connsiteX22" fmla="*/ 232375 w 1186521"/>
                <a:gd name="connsiteY22" fmla="*/ 316881 h 694635"/>
                <a:gd name="connsiteX23" fmla="*/ 224756 w 1186521"/>
                <a:gd name="connsiteY23" fmla="*/ 267824 h 694635"/>
                <a:gd name="connsiteX24" fmla="*/ 163788 w 1186521"/>
                <a:gd name="connsiteY24" fmla="*/ 191694 h 694635"/>
                <a:gd name="connsiteX25" fmla="*/ 101321 w 1186521"/>
                <a:gd name="connsiteY25" fmla="*/ 186620 h 694635"/>
                <a:gd name="connsiteX26" fmla="*/ 2257 w 1186521"/>
                <a:gd name="connsiteY26" fmla="*/ 166312 h 694635"/>
                <a:gd name="connsiteX27" fmla="*/ 7005 w 1186521"/>
                <a:gd name="connsiteY27" fmla="*/ 117424 h 694635"/>
                <a:gd name="connsiteX28" fmla="*/ 59058 w 1186521"/>
                <a:gd name="connsiteY28" fmla="*/ 121312 h 694635"/>
                <a:gd name="connsiteX29" fmla="*/ 198944 w 1186521"/>
                <a:gd name="connsiteY29" fmla="*/ 75724 h 694635"/>
                <a:gd name="connsiteX30" fmla="*/ 316630 w 1186521"/>
                <a:gd name="connsiteY30" fmla="*/ 33097 h 694635"/>
                <a:gd name="connsiteX31" fmla="*/ 418211 w 1186521"/>
                <a:gd name="connsiteY31" fmla="*/ 31397 h 694635"/>
                <a:gd name="connsiteX32" fmla="*/ 507618 w 1186521"/>
                <a:gd name="connsiteY32" fmla="*/ 59060 h 694635"/>
                <a:gd name="connsiteX33" fmla="*/ 581434 w 1186521"/>
                <a:gd name="connsiteY33" fmla="*/ 45915 h 694635"/>
                <a:gd name="connsiteX34" fmla="*/ 644381 w 1186521"/>
                <a:gd name="connsiteY34" fmla="*/ 32946 h 694635"/>
                <a:gd name="connsiteX35" fmla="*/ 746273 w 1186521"/>
                <a:gd name="connsiteY35" fmla="*/ 3835 h 694635"/>
                <a:gd name="connsiteX36" fmla="*/ 947136 w 1186521"/>
                <a:gd name="connsiteY36" fmla="*/ 401 h 694635"/>
                <a:gd name="connsiteX37" fmla="*/ 1007566 w 1186521"/>
                <a:gd name="connsiteY37" fmla="*/ 2758 h 694635"/>
                <a:gd name="connsiteX38" fmla="*/ 1122347 w 1186521"/>
                <a:gd name="connsiteY38" fmla="*/ 41151 h 694635"/>
                <a:gd name="connsiteX39" fmla="*/ 1185875 w 1186521"/>
                <a:gd name="connsiteY39" fmla="*/ 44593 h 694635"/>
                <a:gd name="connsiteX40" fmla="*/ 1185420 w 1186521"/>
                <a:gd name="connsiteY40" fmla="*/ 48591 h 694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86521" h="694635">
                  <a:moveTo>
                    <a:pt x="1185420" y="48591"/>
                  </a:moveTo>
                  <a:cubicBezTo>
                    <a:pt x="1172918" y="63613"/>
                    <a:pt x="1143326" y="68520"/>
                    <a:pt x="1126379" y="73620"/>
                  </a:cubicBezTo>
                  <a:cubicBezTo>
                    <a:pt x="1104659" y="80125"/>
                    <a:pt x="1080219" y="85739"/>
                    <a:pt x="1062742" y="102410"/>
                  </a:cubicBezTo>
                  <a:cubicBezTo>
                    <a:pt x="1047622" y="116844"/>
                    <a:pt x="1051713" y="131992"/>
                    <a:pt x="1050282" y="151214"/>
                  </a:cubicBezTo>
                  <a:cubicBezTo>
                    <a:pt x="1046805" y="197670"/>
                    <a:pt x="1018198" y="229785"/>
                    <a:pt x="982284" y="249966"/>
                  </a:cubicBezTo>
                  <a:cubicBezTo>
                    <a:pt x="950318" y="267900"/>
                    <a:pt x="893197" y="251413"/>
                    <a:pt x="882715" y="289983"/>
                  </a:cubicBezTo>
                  <a:cubicBezTo>
                    <a:pt x="878784" y="304467"/>
                    <a:pt x="945435" y="315155"/>
                    <a:pt x="939508" y="337180"/>
                  </a:cubicBezTo>
                  <a:cubicBezTo>
                    <a:pt x="934920" y="354096"/>
                    <a:pt x="901397" y="357479"/>
                    <a:pt x="899873" y="365937"/>
                  </a:cubicBezTo>
                  <a:cubicBezTo>
                    <a:pt x="898357" y="374395"/>
                    <a:pt x="896834" y="396377"/>
                    <a:pt x="887691" y="399769"/>
                  </a:cubicBezTo>
                  <a:cubicBezTo>
                    <a:pt x="878548" y="403152"/>
                    <a:pt x="838921" y="416685"/>
                    <a:pt x="820644" y="416685"/>
                  </a:cubicBezTo>
                  <a:cubicBezTo>
                    <a:pt x="802350" y="416685"/>
                    <a:pt x="794731" y="423451"/>
                    <a:pt x="773398" y="430217"/>
                  </a:cubicBezTo>
                  <a:cubicBezTo>
                    <a:pt x="752048" y="436992"/>
                    <a:pt x="697200" y="438675"/>
                    <a:pt x="692637" y="430217"/>
                  </a:cubicBezTo>
                  <a:cubicBezTo>
                    <a:pt x="688065" y="421759"/>
                    <a:pt x="668239" y="430217"/>
                    <a:pt x="654525" y="448825"/>
                  </a:cubicBezTo>
                  <a:cubicBezTo>
                    <a:pt x="640811" y="467432"/>
                    <a:pt x="596621" y="501273"/>
                    <a:pt x="581366" y="502964"/>
                  </a:cubicBezTo>
                  <a:cubicBezTo>
                    <a:pt x="566145" y="504656"/>
                    <a:pt x="497557" y="509722"/>
                    <a:pt x="483835" y="518180"/>
                  </a:cubicBezTo>
                  <a:cubicBezTo>
                    <a:pt x="470129" y="526646"/>
                    <a:pt x="415256" y="558787"/>
                    <a:pt x="377161" y="628142"/>
                  </a:cubicBezTo>
                  <a:cubicBezTo>
                    <a:pt x="339066" y="697497"/>
                    <a:pt x="317750" y="695806"/>
                    <a:pt x="304002" y="694114"/>
                  </a:cubicBezTo>
                  <a:cubicBezTo>
                    <a:pt x="290288" y="692422"/>
                    <a:pt x="191258" y="673815"/>
                    <a:pt x="186662" y="645058"/>
                  </a:cubicBezTo>
                  <a:cubicBezTo>
                    <a:pt x="182090" y="616301"/>
                    <a:pt x="175987" y="578875"/>
                    <a:pt x="177519" y="547678"/>
                  </a:cubicBezTo>
                  <a:cubicBezTo>
                    <a:pt x="179043" y="516488"/>
                    <a:pt x="160269" y="497889"/>
                    <a:pt x="177275" y="470824"/>
                  </a:cubicBezTo>
                  <a:cubicBezTo>
                    <a:pt x="194289" y="443758"/>
                    <a:pt x="223241" y="436992"/>
                    <a:pt x="236947" y="418368"/>
                  </a:cubicBezTo>
                  <a:cubicBezTo>
                    <a:pt x="250661" y="399769"/>
                    <a:pt x="272002" y="384544"/>
                    <a:pt x="272002" y="362554"/>
                  </a:cubicBezTo>
                  <a:cubicBezTo>
                    <a:pt x="272002" y="340563"/>
                    <a:pt x="243033" y="321947"/>
                    <a:pt x="232375" y="316881"/>
                  </a:cubicBezTo>
                  <a:cubicBezTo>
                    <a:pt x="221709" y="311806"/>
                    <a:pt x="232375" y="281349"/>
                    <a:pt x="224756" y="267824"/>
                  </a:cubicBezTo>
                  <a:cubicBezTo>
                    <a:pt x="217146" y="254292"/>
                    <a:pt x="191233" y="200161"/>
                    <a:pt x="163788" y="191694"/>
                  </a:cubicBezTo>
                  <a:cubicBezTo>
                    <a:pt x="136376" y="183245"/>
                    <a:pt x="122654" y="188311"/>
                    <a:pt x="101321" y="186620"/>
                  </a:cubicBezTo>
                  <a:cubicBezTo>
                    <a:pt x="79971" y="184928"/>
                    <a:pt x="5305" y="191703"/>
                    <a:pt x="2257" y="166312"/>
                  </a:cubicBezTo>
                  <a:cubicBezTo>
                    <a:pt x="826" y="154362"/>
                    <a:pt x="-3914" y="125562"/>
                    <a:pt x="7005" y="117424"/>
                  </a:cubicBezTo>
                  <a:cubicBezTo>
                    <a:pt x="20593" y="107334"/>
                    <a:pt x="44477" y="119293"/>
                    <a:pt x="59058" y="121312"/>
                  </a:cubicBezTo>
                  <a:cubicBezTo>
                    <a:pt x="109613" y="128289"/>
                    <a:pt x="154249" y="96957"/>
                    <a:pt x="198944" y="75724"/>
                  </a:cubicBezTo>
                  <a:cubicBezTo>
                    <a:pt x="236879" y="57697"/>
                    <a:pt x="275900" y="41404"/>
                    <a:pt x="316630" y="33097"/>
                  </a:cubicBezTo>
                  <a:cubicBezTo>
                    <a:pt x="347645" y="26768"/>
                    <a:pt x="388030" y="16577"/>
                    <a:pt x="418211" y="31397"/>
                  </a:cubicBezTo>
                  <a:cubicBezTo>
                    <a:pt x="450320" y="47177"/>
                    <a:pt x="470550" y="61610"/>
                    <a:pt x="507618" y="59060"/>
                  </a:cubicBezTo>
                  <a:cubicBezTo>
                    <a:pt x="532580" y="57335"/>
                    <a:pt x="556868" y="50720"/>
                    <a:pt x="581434" y="45915"/>
                  </a:cubicBezTo>
                  <a:cubicBezTo>
                    <a:pt x="602708" y="41740"/>
                    <a:pt x="623713" y="40368"/>
                    <a:pt x="644381" y="32946"/>
                  </a:cubicBezTo>
                  <a:cubicBezTo>
                    <a:pt x="678940" y="20541"/>
                    <a:pt x="709449" y="6133"/>
                    <a:pt x="746273" y="3835"/>
                  </a:cubicBezTo>
                  <a:cubicBezTo>
                    <a:pt x="813143" y="-348"/>
                    <a:pt x="880181" y="-398"/>
                    <a:pt x="947136" y="401"/>
                  </a:cubicBezTo>
                  <a:cubicBezTo>
                    <a:pt x="967248" y="629"/>
                    <a:pt x="987504" y="738"/>
                    <a:pt x="1007566" y="2758"/>
                  </a:cubicBezTo>
                  <a:cubicBezTo>
                    <a:pt x="1047925" y="6798"/>
                    <a:pt x="1080337" y="48288"/>
                    <a:pt x="1122347" y="41151"/>
                  </a:cubicBezTo>
                  <a:cubicBezTo>
                    <a:pt x="1141339" y="37911"/>
                    <a:pt x="1170056" y="27728"/>
                    <a:pt x="1185875" y="44593"/>
                  </a:cubicBezTo>
                  <a:cubicBezTo>
                    <a:pt x="1186902" y="45721"/>
                    <a:pt x="1186674" y="47067"/>
                    <a:pt x="1185420" y="48591"/>
                  </a:cubicBezTo>
                  <a:close/>
                </a:path>
              </a:pathLst>
            </a:custGeom>
            <a:solidFill>
              <a:schemeClr val="accent1">
                <a:lumMod val="60000"/>
                <a:lumOff val="40000"/>
                <a:alpha val="50000"/>
              </a:schemeClr>
            </a:solidFill>
            <a:ln w="8415" cap="flat">
              <a:noFill/>
              <a:prstDash val="solid"/>
              <a:miter/>
            </a:ln>
          </p:spPr>
          <p:txBody>
            <a:bodyPr rtlCol="0" anchor="ctr"/>
            <a:lstStyle/>
            <a:p>
              <a:endParaRPr lang="en-US"/>
            </a:p>
          </p:txBody>
        </p:sp>
        <p:sp>
          <p:nvSpPr>
            <p:cNvPr id="982" name="Freeform 981">
              <a:extLst>
                <a:ext uri="{FF2B5EF4-FFF2-40B4-BE49-F238E27FC236}">
                  <a16:creationId xmlns:a16="http://schemas.microsoft.com/office/drawing/2014/main" id="{6005EBB1-2E59-1AEA-F483-9B2DAD4146BF}"/>
                </a:ext>
              </a:extLst>
            </p:cNvPr>
            <p:cNvSpPr/>
            <p:nvPr/>
          </p:nvSpPr>
          <p:spPr>
            <a:xfrm>
              <a:off x="3201534" y="1563649"/>
              <a:ext cx="1019695" cy="626603"/>
            </a:xfrm>
            <a:custGeom>
              <a:avLst/>
              <a:gdLst>
                <a:gd name="connsiteX0" fmla="*/ 1007802 w 1054375"/>
                <a:gd name="connsiteY0" fmla="*/ 53677 h 647914"/>
                <a:gd name="connsiteX1" fmla="*/ 972822 w 1054375"/>
                <a:gd name="connsiteY1" fmla="*/ 90421 h 647914"/>
                <a:gd name="connsiteX2" fmla="*/ 955041 w 1054375"/>
                <a:gd name="connsiteY2" fmla="*/ 154794 h 647914"/>
                <a:gd name="connsiteX3" fmla="*/ 869692 w 1054375"/>
                <a:gd name="connsiteY3" fmla="*/ 207259 h 647914"/>
                <a:gd name="connsiteX4" fmla="*/ 797224 w 1054375"/>
                <a:gd name="connsiteY4" fmla="*/ 272019 h 647914"/>
                <a:gd name="connsiteX5" fmla="*/ 847719 w 1054375"/>
                <a:gd name="connsiteY5" fmla="*/ 313989 h 647914"/>
                <a:gd name="connsiteX6" fmla="*/ 812470 w 1054375"/>
                <a:gd name="connsiteY6" fmla="*/ 339565 h 647914"/>
                <a:gd name="connsiteX7" fmla="*/ 801635 w 1054375"/>
                <a:gd name="connsiteY7" fmla="*/ 369643 h 647914"/>
                <a:gd name="connsiteX8" fmla="*/ 742014 w 1054375"/>
                <a:gd name="connsiteY8" fmla="*/ 384691 h 647914"/>
                <a:gd name="connsiteX9" fmla="*/ 700012 w 1054375"/>
                <a:gd name="connsiteY9" fmla="*/ 396725 h 647914"/>
                <a:gd name="connsiteX10" fmla="*/ 638471 w 1054375"/>
                <a:gd name="connsiteY10" fmla="*/ 388764 h 647914"/>
                <a:gd name="connsiteX11" fmla="*/ 594306 w 1054375"/>
                <a:gd name="connsiteY11" fmla="*/ 413271 h 647914"/>
                <a:gd name="connsiteX12" fmla="*/ 529246 w 1054375"/>
                <a:gd name="connsiteY12" fmla="*/ 461401 h 647914"/>
                <a:gd name="connsiteX13" fmla="*/ 442533 w 1054375"/>
                <a:gd name="connsiteY13" fmla="*/ 474934 h 647914"/>
                <a:gd name="connsiteX14" fmla="*/ 323450 w 1054375"/>
                <a:gd name="connsiteY14" fmla="*/ 571186 h 647914"/>
                <a:gd name="connsiteX15" fmla="*/ 245863 w 1054375"/>
                <a:gd name="connsiteY15" fmla="*/ 647821 h 647914"/>
                <a:gd name="connsiteX16" fmla="*/ 163612 w 1054375"/>
                <a:gd name="connsiteY16" fmla="*/ 615244 h 647914"/>
                <a:gd name="connsiteX17" fmla="*/ 157398 w 1054375"/>
                <a:gd name="connsiteY17" fmla="*/ 528375 h 647914"/>
                <a:gd name="connsiteX18" fmla="*/ 154831 w 1054375"/>
                <a:gd name="connsiteY18" fmla="*/ 456899 h 647914"/>
                <a:gd name="connsiteX19" fmla="*/ 227232 w 1054375"/>
                <a:gd name="connsiteY19" fmla="*/ 399814 h 647914"/>
                <a:gd name="connsiteX20" fmla="*/ 254180 w 1054375"/>
                <a:gd name="connsiteY20" fmla="*/ 336569 h 647914"/>
                <a:gd name="connsiteX21" fmla="*/ 218948 w 1054375"/>
                <a:gd name="connsiteY21" fmla="*/ 295953 h 647914"/>
                <a:gd name="connsiteX22" fmla="*/ 212163 w 1054375"/>
                <a:gd name="connsiteY22" fmla="*/ 252334 h 647914"/>
                <a:gd name="connsiteX23" fmla="*/ 129465 w 1054375"/>
                <a:gd name="connsiteY23" fmla="*/ 154811 h 647914"/>
                <a:gd name="connsiteX24" fmla="*/ 47214 w 1054375"/>
                <a:gd name="connsiteY24" fmla="*/ 150704 h 647914"/>
                <a:gd name="connsiteX25" fmla="*/ 2216 w 1054375"/>
                <a:gd name="connsiteY25" fmla="*/ 125052 h 647914"/>
                <a:gd name="connsiteX26" fmla="*/ 56904 w 1054375"/>
                <a:gd name="connsiteY26" fmla="*/ 110712 h 647914"/>
                <a:gd name="connsiteX27" fmla="*/ 185231 w 1054375"/>
                <a:gd name="connsiteY27" fmla="*/ 65636 h 647914"/>
                <a:gd name="connsiteX28" fmla="*/ 332896 w 1054375"/>
                <a:gd name="connsiteY28" fmla="*/ 38949 h 647914"/>
                <a:gd name="connsiteX29" fmla="*/ 463673 w 1054375"/>
                <a:gd name="connsiteY29" fmla="*/ 66722 h 647914"/>
                <a:gd name="connsiteX30" fmla="*/ 529297 w 1054375"/>
                <a:gd name="connsiteY30" fmla="*/ 55032 h 647914"/>
                <a:gd name="connsiteX31" fmla="*/ 585273 w 1054375"/>
                <a:gd name="connsiteY31" fmla="*/ 43502 h 647914"/>
                <a:gd name="connsiteX32" fmla="*/ 675859 w 1054375"/>
                <a:gd name="connsiteY32" fmla="*/ 17615 h 647914"/>
                <a:gd name="connsiteX33" fmla="*/ 832187 w 1054375"/>
                <a:gd name="connsiteY33" fmla="*/ 4621 h 647914"/>
                <a:gd name="connsiteX34" fmla="*/ 938751 w 1054375"/>
                <a:gd name="connsiteY34" fmla="*/ 2239 h 647914"/>
                <a:gd name="connsiteX35" fmla="*/ 993827 w 1054375"/>
                <a:gd name="connsiteY35" fmla="*/ 30433 h 647914"/>
                <a:gd name="connsiteX36" fmla="*/ 1052960 w 1054375"/>
                <a:gd name="connsiteY36" fmla="*/ 38596 h 647914"/>
                <a:gd name="connsiteX37" fmla="*/ 1007802 w 1054375"/>
                <a:gd name="connsiteY37" fmla="*/ 53677 h 647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54375" h="647914">
                  <a:moveTo>
                    <a:pt x="1007802" y="53677"/>
                  </a:moveTo>
                  <a:cubicBezTo>
                    <a:pt x="988489" y="59467"/>
                    <a:pt x="988354" y="75601"/>
                    <a:pt x="972822" y="90421"/>
                  </a:cubicBezTo>
                  <a:cubicBezTo>
                    <a:pt x="959369" y="103255"/>
                    <a:pt x="956313" y="137701"/>
                    <a:pt x="955041" y="154794"/>
                  </a:cubicBezTo>
                  <a:cubicBezTo>
                    <a:pt x="951952" y="196099"/>
                    <a:pt x="901624" y="189324"/>
                    <a:pt x="869692" y="207259"/>
                  </a:cubicBezTo>
                  <a:cubicBezTo>
                    <a:pt x="841271" y="223207"/>
                    <a:pt x="787450" y="228416"/>
                    <a:pt x="797224" y="272019"/>
                  </a:cubicBezTo>
                  <a:cubicBezTo>
                    <a:pt x="800145" y="285047"/>
                    <a:pt x="852990" y="294405"/>
                    <a:pt x="847719" y="313989"/>
                  </a:cubicBezTo>
                  <a:cubicBezTo>
                    <a:pt x="843636" y="329028"/>
                    <a:pt x="813834" y="332041"/>
                    <a:pt x="812470" y="339565"/>
                  </a:cubicBezTo>
                  <a:cubicBezTo>
                    <a:pt x="811123" y="347080"/>
                    <a:pt x="809768" y="366630"/>
                    <a:pt x="801635" y="369643"/>
                  </a:cubicBezTo>
                  <a:cubicBezTo>
                    <a:pt x="793503" y="372647"/>
                    <a:pt x="758270" y="384691"/>
                    <a:pt x="742014" y="384691"/>
                  </a:cubicBezTo>
                  <a:cubicBezTo>
                    <a:pt x="725748" y="384691"/>
                    <a:pt x="718980" y="390708"/>
                    <a:pt x="700012" y="396725"/>
                  </a:cubicBezTo>
                  <a:cubicBezTo>
                    <a:pt x="681028" y="402743"/>
                    <a:pt x="645484" y="393662"/>
                    <a:pt x="638471" y="388764"/>
                  </a:cubicBezTo>
                  <a:cubicBezTo>
                    <a:pt x="622956" y="377907"/>
                    <a:pt x="606497" y="396725"/>
                    <a:pt x="594306" y="413271"/>
                  </a:cubicBezTo>
                  <a:cubicBezTo>
                    <a:pt x="582116" y="429808"/>
                    <a:pt x="542817" y="459903"/>
                    <a:pt x="529246" y="461401"/>
                  </a:cubicBezTo>
                  <a:cubicBezTo>
                    <a:pt x="515717" y="462908"/>
                    <a:pt x="454732" y="467410"/>
                    <a:pt x="442533" y="474934"/>
                  </a:cubicBezTo>
                  <a:cubicBezTo>
                    <a:pt x="430343" y="482466"/>
                    <a:pt x="357327" y="509506"/>
                    <a:pt x="323450" y="571186"/>
                  </a:cubicBezTo>
                  <a:cubicBezTo>
                    <a:pt x="289581" y="632850"/>
                    <a:pt x="258078" y="649328"/>
                    <a:pt x="245863" y="647821"/>
                  </a:cubicBezTo>
                  <a:cubicBezTo>
                    <a:pt x="233664" y="646315"/>
                    <a:pt x="167695" y="640811"/>
                    <a:pt x="163612" y="615244"/>
                  </a:cubicBezTo>
                  <a:cubicBezTo>
                    <a:pt x="159537" y="589676"/>
                    <a:pt x="156035" y="556105"/>
                    <a:pt x="157398" y="528375"/>
                  </a:cubicBezTo>
                  <a:cubicBezTo>
                    <a:pt x="158754" y="500645"/>
                    <a:pt x="139702" y="480968"/>
                    <a:pt x="154831" y="456899"/>
                  </a:cubicBezTo>
                  <a:cubicBezTo>
                    <a:pt x="169943" y="432829"/>
                    <a:pt x="215042" y="416368"/>
                    <a:pt x="227232" y="399814"/>
                  </a:cubicBezTo>
                  <a:cubicBezTo>
                    <a:pt x="239431" y="383268"/>
                    <a:pt x="254180" y="356119"/>
                    <a:pt x="254180" y="336569"/>
                  </a:cubicBezTo>
                  <a:cubicBezTo>
                    <a:pt x="254180" y="317010"/>
                    <a:pt x="228419" y="300464"/>
                    <a:pt x="218948" y="295953"/>
                  </a:cubicBezTo>
                  <a:cubicBezTo>
                    <a:pt x="209452" y="291443"/>
                    <a:pt x="218948" y="264360"/>
                    <a:pt x="212163" y="252334"/>
                  </a:cubicBezTo>
                  <a:cubicBezTo>
                    <a:pt x="205394" y="240299"/>
                    <a:pt x="153863" y="162343"/>
                    <a:pt x="129465" y="154811"/>
                  </a:cubicBezTo>
                  <a:cubicBezTo>
                    <a:pt x="105076" y="147295"/>
                    <a:pt x="66249" y="150704"/>
                    <a:pt x="47214" y="150704"/>
                  </a:cubicBezTo>
                  <a:cubicBezTo>
                    <a:pt x="15955" y="150704"/>
                    <a:pt x="-7483" y="132290"/>
                    <a:pt x="2216" y="125052"/>
                  </a:cubicBezTo>
                  <a:cubicBezTo>
                    <a:pt x="14288" y="116081"/>
                    <a:pt x="44116" y="113438"/>
                    <a:pt x="56904" y="110712"/>
                  </a:cubicBezTo>
                  <a:cubicBezTo>
                    <a:pt x="104125" y="100638"/>
                    <a:pt x="145486" y="84513"/>
                    <a:pt x="185231" y="65636"/>
                  </a:cubicBezTo>
                  <a:cubicBezTo>
                    <a:pt x="218956" y="49595"/>
                    <a:pt x="287191" y="12271"/>
                    <a:pt x="332896" y="38949"/>
                  </a:cubicBezTo>
                  <a:cubicBezTo>
                    <a:pt x="360375" y="54998"/>
                    <a:pt x="430713" y="68994"/>
                    <a:pt x="463673" y="66722"/>
                  </a:cubicBezTo>
                  <a:cubicBezTo>
                    <a:pt x="485856" y="65190"/>
                    <a:pt x="507459" y="59307"/>
                    <a:pt x="529297" y="55032"/>
                  </a:cubicBezTo>
                  <a:cubicBezTo>
                    <a:pt x="548214" y="51329"/>
                    <a:pt x="566895" y="50100"/>
                    <a:pt x="585273" y="43502"/>
                  </a:cubicBezTo>
                  <a:cubicBezTo>
                    <a:pt x="616002" y="32469"/>
                    <a:pt x="643127" y="19660"/>
                    <a:pt x="675859" y="17615"/>
                  </a:cubicBezTo>
                  <a:cubicBezTo>
                    <a:pt x="735320" y="13904"/>
                    <a:pt x="754322" y="18423"/>
                    <a:pt x="832187" y="4621"/>
                  </a:cubicBezTo>
                  <a:cubicBezTo>
                    <a:pt x="873506" y="-2709"/>
                    <a:pt x="920920" y="438"/>
                    <a:pt x="938751" y="2239"/>
                  </a:cubicBezTo>
                  <a:cubicBezTo>
                    <a:pt x="974640" y="5824"/>
                    <a:pt x="969934" y="25745"/>
                    <a:pt x="993827" y="30433"/>
                  </a:cubicBezTo>
                  <a:cubicBezTo>
                    <a:pt x="1010647" y="33732"/>
                    <a:pt x="1039179" y="23329"/>
                    <a:pt x="1052960" y="38596"/>
                  </a:cubicBezTo>
                  <a:cubicBezTo>
                    <a:pt x="1062305" y="48922"/>
                    <a:pt x="1022871" y="49149"/>
                    <a:pt x="1007802" y="53677"/>
                  </a:cubicBezTo>
                  <a:close/>
                </a:path>
              </a:pathLst>
            </a:custGeom>
            <a:solidFill>
              <a:srgbClr val="FFFFFF"/>
            </a:solidFill>
            <a:ln w="8415" cap="flat">
              <a:noFill/>
              <a:prstDash val="solid"/>
              <a:miter/>
            </a:ln>
          </p:spPr>
          <p:txBody>
            <a:bodyPr rtlCol="0" anchor="ctr"/>
            <a:lstStyle/>
            <a:p>
              <a:endParaRPr lang="en-US"/>
            </a:p>
          </p:txBody>
        </p:sp>
        <p:sp>
          <p:nvSpPr>
            <p:cNvPr id="983" name="Freeform 982">
              <a:extLst>
                <a:ext uri="{FF2B5EF4-FFF2-40B4-BE49-F238E27FC236}">
                  <a16:creationId xmlns:a16="http://schemas.microsoft.com/office/drawing/2014/main" id="{F4B3BB8A-7185-A949-27FB-4BFECB9129CA}"/>
                </a:ext>
              </a:extLst>
            </p:cNvPr>
            <p:cNvSpPr/>
            <p:nvPr/>
          </p:nvSpPr>
          <p:spPr>
            <a:xfrm>
              <a:off x="2299195" y="2142271"/>
              <a:ext cx="281722" cy="178697"/>
            </a:xfrm>
            <a:custGeom>
              <a:avLst/>
              <a:gdLst>
                <a:gd name="connsiteX0" fmla="*/ 277915 w 291303"/>
                <a:gd name="connsiteY0" fmla="*/ 8435 h 184775"/>
                <a:gd name="connsiteX1" fmla="*/ 237489 w 291303"/>
                <a:gd name="connsiteY1" fmla="*/ 61 h 184775"/>
                <a:gd name="connsiteX2" fmla="*/ 55879 w 291303"/>
                <a:gd name="connsiteY2" fmla="*/ 30064 h 184775"/>
                <a:gd name="connsiteX3" fmla="*/ 1048 w 291303"/>
                <a:gd name="connsiteY3" fmla="*/ 97677 h 184775"/>
                <a:gd name="connsiteX4" fmla="*/ 100650 w 291303"/>
                <a:gd name="connsiteY4" fmla="*/ 146716 h 184775"/>
                <a:gd name="connsiteX5" fmla="*/ 233321 w 291303"/>
                <a:gd name="connsiteY5" fmla="*/ 144477 h 184775"/>
                <a:gd name="connsiteX6" fmla="*/ 277915 w 291303"/>
                <a:gd name="connsiteY6" fmla="*/ 8435 h 1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303" h="184775">
                  <a:moveTo>
                    <a:pt x="277915" y="8435"/>
                  </a:moveTo>
                  <a:cubicBezTo>
                    <a:pt x="269354" y="3377"/>
                    <a:pt x="256296" y="355"/>
                    <a:pt x="237489" y="61"/>
                  </a:cubicBezTo>
                  <a:cubicBezTo>
                    <a:pt x="178945" y="-857"/>
                    <a:pt x="110744" y="8569"/>
                    <a:pt x="55879" y="30064"/>
                  </a:cubicBezTo>
                  <a:cubicBezTo>
                    <a:pt x="31271" y="39691"/>
                    <a:pt x="-6807" y="65486"/>
                    <a:pt x="1048" y="97677"/>
                  </a:cubicBezTo>
                  <a:cubicBezTo>
                    <a:pt x="10485" y="136314"/>
                    <a:pt x="73306" y="132956"/>
                    <a:pt x="100650" y="146716"/>
                  </a:cubicBezTo>
                  <a:cubicBezTo>
                    <a:pt x="165744" y="179471"/>
                    <a:pt x="174676" y="213799"/>
                    <a:pt x="233321" y="144477"/>
                  </a:cubicBezTo>
                  <a:cubicBezTo>
                    <a:pt x="250748" y="123884"/>
                    <a:pt x="320076" y="33354"/>
                    <a:pt x="277915" y="8435"/>
                  </a:cubicBezTo>
                  <a:close/>
                </a:path>
              </a:pathLst>
            </a:custGeom>
            <a:solidFill>
              <a:srgbClr val="AEDFDD"/>
            </a:solidFill>
            <a:ln w="8415" cap="flat">
              <a:noFill/>
              <a:prstDash val="solid"/>
              <a:miter/>
            </a:ln>
          </p:spPr>
          <p:txBody>
            <a:bodyPr rtlCol="0" anchor="ctr"/>
            <a:lstStyle/>
            <a:p>
              <a:endParaRPr lang="en-US"/>
            </a:p>
          </p:txBody>
        </p:sp>
        <p:sp>
          <p:nvSpPr>
            <p:cNvPr id="984" name="Freeform 983">
              <a:extLst>
                <a:ext uri="{FF2B5EF4-FFF2-40B4-BE49-F238E27FC236}">
                  <a16:creationId xmlns:a16="http://schemas.microsoft.com/office/drawing/2014/main" id="{D432675E-5174-7283-40A8-CE5568E2C1CB}"/>
                </a:ext>
              </a:extLst>
            </p:cNvPr>
            <p:cNvSpPr/>
            <p:nvPr/>
          </p:nvSpPr>
          <p:spPr>
            <a:xfrm>
              <a:off x="1858985" y="2334739"/>
              <a:ext cx="240998" cy="914032"/>
            </a:xfrm>
            <a:custGeom>
              <a:avLst/>
              <a:gdLst>
                <a:gd name="connsiteX0" fmla="*/ 190340 w 249194"/>
                <a:gd name="connsiteY0" fmla="*/ 229440 h 945118"/>
                <a:gd name="connsiteX1" fmla="*/ 152809 w 249194"/>
                <a:gd name="connsiteY1" fmla="*/ 177270 h 945118"/>
                <a:gd name="connsiteX2" fmla="*/ 111069 w 249194"/>
                <a:gd name="connsiteY2" fmla="*/ 62183 h 945118"/>
                <a:gd name="connsiteX3" fmla="*/ 109756 w 249194"/>
                <a:gd name="connsiteY3" fmla="*/ 2186 h 945118"/>
                <a:gd name="connsiteX4" fmla="*/ 61525 w 249194"/>
                <a:gd name="connsiteY4" fmla="*/ 84796 h 945118"/>
                <a:gd name="connsiteX5" fmla="*/ 110278 w 249194"/>
                <a:gd name="connsiteY5" fmla="*/ 213290 h 945118"/>
                <a:gd name="connsiteX6" fmla="*/ 181727 w 249194"/>
                <a:gd name="connsiteY6" fmla="*/ 291802 h 945118"/>
                <a:gd name="connsiteX7" fmla="*/ 165917 w 249194"/>
                <a:gd name="connsiteY7" fmla="*/ 369539 h 945118"/>
                <a:gd name="connsiteX8" fmla="*/ 160647 w 249194"/>
                <a:gd name="connsiteY8" fmla="*/ 521807 h 945118"/>
                <a:gd name="connsiteX9" fmla="*/ 127107 w 249194"/>
                <a:gd name="connsiteY9" fmla="*/ 672704 h 945118"/>
                <a:gd name="connsiteX10" fmla="*/ 65574 w 249194"/>
                <a:gd name="connsiteY10" fmla="*/ 756190 h 945118"/>
                <a:gd name="connsiteX11" fmla="*/ 6626 w 249194"/>
                <a:gd name="connsiteY11" fmla="*/ 900387 h 945118"/>
                <a:gd name="connsiteX12" fmla="*/ 15609 w 249194"/>
                <a:gd name="connsiteY12" fmla="*/ 925004 h 945118"/>
                <a:gd name="connsiteX13" fmla="*/ 33069 w 249194"/>
                <a:gd name="connsiteY13" fmla="*/ 911808 h 945118"/>
                <a:gd name="connsiteX14" fmla="*/ 47499 w 249194"/>
                <a:gd name="connsiteY14" fmla="*/ 917413 h 945118"/>
                <a:gd name="connsiteX15" fmla="*/ 59942 w 249194"/>
                <a:gd name="connsiteY15" fmla="*/ 916874 h 945118"/>
                <a:gd name="connsiteX16" fmla="*/ 75028 w 249194"/>
                <a:gd name="connsiteY16" fmla="*/ 933479 h 945118"/>
                <a:gd name="connsiteX17" fmla="*/ 91874 w 249194"/>
                <a:gd name="connsiteY17" fmla="*/ 931964 h 945118"/>
                <a:gd name="connsiteX18" fmla="*/ 109511 w 249194"/>
                <a:gd name="connsiteY18" fmla="*/ 940859 h 945118"/>
                <a:gd name="connsiteX19" fmla="*/ 153659 w 249194"/>
                <a:gd name="connsiteY19" fmla="*/ 936879 h 945118"/>
                <a:gd name="connsiteX20" fmla="*/ 178545 w 249194"/>
                <a:gd name="connsiteY20" fmla="*/ 720439 h 945118"/>
                <a:gd name="connsiteX21" fmla="*/ 223299 w 249194"/>
                <a:gd name="connsiteY21" fmla="*/ 608718 h 945118"/>
                <a:gd name="connsiteX22" fmla="*/ 195719 w 249194"/>
                <a:gd name="connsiteY22" fmla="*/ 478474 h 945118"/>
                <a:gd name="connsiteX23" fmla="*/ 223493 w 249194"/>
                <a:gd name="connsiteY23" fmla="*/ 388727 h 945118"/>
                <a:gd name="connsiteX24" fmla="*/ 237359 w 249194"/>
                <a:gd name="connsiteY24" fmla="*/ 281534 h 945118"/>
                <a:gd name="connsiteX25" fmla="*/ 190340 w 249194"/>
                <a:gd name="connsiteY25" fmla="*/ 229440 h 945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9194" h="945118">
                  <a:moveTo>
                    <a:pt x="190340" y="229440"/>
                  </a:moveTo>
                  <a:cubicBezTo>
                    <a:pt x="180439" y="218583"/>
                    <a:pt x="162903" y="187621"/>
                    <a:pt x="152809" y="177270"/>
                  </a:cubicBezTo>
                  <a:cubicBezTo>
                    <a:pt x="117038" y="140560"/>
                    <a:pt x="79827" y="118199"/>
                    <a:pt x="111069" y="62183"/>
                  </a:cubicBezTo>
                  <a:cubicBezTo>
                    <a:pt x="117206" y="51149"/>
                    <a:pt x="133252" y="-12492"/>
                    <a:pt x="109756" y="2186"/>
                  </a:cubicBezTo>
                  <a:cubicBezTo>
                    <a:pt x="83220" y="18748"/>
                    <a:pt x="86579" y="68999"/>
                    <a:pt x="61525" y="84796"/>
                  </a:cubicBezTo>
                  <a:cubicBezTo>
                    <a:pt x="30855" y="104127"/>
                    <a:pt x="76922" y="177379"/>
                    <a:pt x="110278" y="213290"/>
                  </a:cubicBezTo>
                  <a:cubicBezTo>
                    <a:pt x="131981" y="236652"/>
                    <a:pt x="166750" y="262901"/>
                    <a:pt x="181727" y="291802"/>
                  </a:cubicBezTo>
                  <a:cubicBezTo>
                    <a:pt x="196376" y="320104"/>
                    <a:pt x="180591" y="345402"/>
                    <a:pt x="165917" y="369539"/>
                  </a:cubicBezTo>
                  <a:cubicBezTo>
                    <a:pt x="137226" y="416727"/>
                    <a:pt x="153373" y="471043"/>
                    <a:pt x="160647" y="521807"/>
                  </a:cubicBezTo>
                  <a:cubicBezTo>
                    <a:pt x="168476" y="576376"/>
                    <a:pt x="158340" y="626652"/>
                    <a:pt x="127107" y="672704"/>
                  </a:cubicBezTo>
                  <a:cubicBezTo>
                    <a:pt x="107693" y="701318"/>
                    <a:pt x="83927" y="726835"/>
                    <a:pt x="65574" y="756190"/>
                  </a:cubicBezTo>
                  <a:cubicBezTo>
                    <a:pt x="39004" y="798707"/>
                    <a:pt x="55497" y="872337"/>
                    <a:pt x="6626" y="900387"/>
                  </a:cubicBezTo>
                  <a:cubicBezTo>
                    <a:pt x="-6566" y="907945"/>
                    <a:pt x="1777" y="932940"/>
                    <a:pt x="15609" y="925004"/>
                  </a:cubicBezTo>
                  <a:cubicBezTo>
                    <a:pt x="22445" y="921082"/>
                    <a:pt x="28178" y="916647"/>
                    <a:pt x="33069" y="911808"/>
                  </a:cubicBezTo>
                  <a:cubicBezTo>
                    <a:pt x="35696" y="916908"/>
                    <a:pt x="40966" y="920232"/>
                    <a:pt x="47499" y="917413"/>
                  </a:cubicBezTo>
                  <a:cubicBezTo>
                    <a:pt x="51136" y="915847"/>
                    <a:pt x="55387" y="915889"/>
                    <a:pt x="59942" y="916874"/>
                  </a:cubicBezTo>
                  <a:cubicBezTo>
                    <a:pt x="63596" y="922976"/>
                    <a:pt x="68478" y="928572"/>
                    <a:pt x="75028" y="933479"/>
                  </a:cubicBezTo>
                  <a:cubicBezTo>
                    <a:pt x="80492" y="937569"/>
                    <a:pt x="87900" y="936391"/>
                    <a:pt x="91874" y="931964"/>
                  </a:cubicBezTo>
                  <a:cubicBezTo>
                    <a:pt x="98474" y="935793"/>
                    <a:pt x="104595" y="939260"/>
                    <a:pt x="109511" y="940859"/>
                  </a:cubicBezTo>
                  <a:cubicBezTo>
                    <a:pt x="119631" y="944150"/>
                    <a:pt x="162263" y="950192"/>
                    <a:pt x="153659" y="936879"/>
                  </a:cubicBezTo>
                  <a:cubicBezTo>
                    <a:pt x="104755" y="861262"/>
                    <a:pt x="124194" y="785763"/>
                    <a:pt x="178545" y="720439"/>
                  </a:cubicBezTo>
                  <a:cubicBezTo>
                    <a:pt x="204433" y="689334"/>
                    <a:pt x="222786" y="649695"/>
                    <a:pt x="223299" y="608718"/>
                  </a:cubicBezTo>
                  <a:cubicBezTo>
                    <a:pt x="223863" y="564122"/>
                    <a:pt x="200931" y="522119"/>
                    <a:pt x="195719" y="478474"/>
                  </a:cubicBezTo>
                  <a:cubicBezTo>
                    <a:pt x="191872" y="446275"/>
                    <a:pt x="199457" y="402538"/>
                    <a:pt x="223493" y="388727"/>
                  </a:cubicBezTo>
                  <a:cubicBezTo>
                    <a:pt x="257168" y="369396"/>
                    <a:pt x="253228" y="317243"/>
                    <a:pt x="237359" y="281534"/>
                  </a:cubicBezTo>
                  <a:cubicBezTo>
                    <a:pt x="227239" y="258727"/>
                    <a:pt x="207186" y="247896"/>
                    <a:pt x="190340" y="229440"/>
                  </a:cubicBezTo>
                  <a:close/>
                </a:path>
              </a:pathLst>
            </a:custGeom>
            <a:solidFill>
              <a:srgbClr val="A7C234"/>
            </a:solidFill>
            <a:ln w="8415" cap="flat">
              <a:noFill/>
              <a:prstDash val="solid"/>
              <a:miter/>
            </a:ln>
          </p:spPr>
          <p:txBody>
            <a:bodyPr rtlCol="0" anchor="ctr"/>
            <a:lstStyle/>
            <a:p>
              <a:endParaRPr lang="en-US"/>
            </a:p>
          </p:txBody>
        </p:sp>
        <p:sp>
          <p:nvSpPr>
            <p:cNvPr id="985" name="Freeform 984">
              <a:extLst>
                <a:ext uri="{FF2B5EF4-FFF2-40B4-BE49-F238E27FC236}">
                  <a16:creationId xmlns:a16="http://schemas.microsoft.com/office/drawing/2014/main" id="{13B89770-093B-6C13-3F98-835744643E3A}"/>
                </a:ext>
              </a:extLst>
            </p:cNvPr>
            <p:cNvSpPr/>
            <p:nvPr/>
          </p:nvSpPr>
          <p:spPr>
            <a:xfrm>
              <a:off x="1882268" y="2344479"/>
              <a:ext cx="198779" cy="923312"/>
            </a:xfrm>
            <a:custGeom>
              <a:avLst/>
              <a:gdLst>
                <a:gd name="connsiteX0" fmla="*/ 95161 w 205540"/>
                <a:gd name="connsiteY0" fmla="*/ 953554 h 954714"/>
                <a:gd name="connsiteX1" fmla="*/ 57681 w 205540"/>
                <a:gd name="connsiteY1" fmla="*/ 848044 h 954714"/>
                <a:gd name="connsiteX2" fmla="*/ 137027 w 205540"/>
                <a:gd name="connsiteY2" fmla="*/ 678068 h 954714"/>
                <a:gd name="connsiteX3" fmla="*/ 176705 w 205540"/>
                <a:gd name="connsiteY3" fmla="*/ 610068 h 954714"/>
                <a:gd name="connsiteX4" fmla="*/ 165373 w 205540"/>
                <a:gd name="connsiteY4" fmla="*/ 507554 h 954714"/>
                <a:gd name="connsiteX5" fmla="*/ 155448 w 205540"/>
                <a:gd name="connsiteY5" fmla="*/ 420256 h 954714"/>
                <a:gd name="connsiteX6" fmla="*/ 205051 w 205540"/>
                <a:gd name="connsiteY6" fmla="*/ 331014 h 954714"/>
                <a:gd name="connsiteX7" fmla="*/ 61250 w 205540"/>
                <a:gd name="connsiteY7" fmla="*/ 112143 h 954714"/>
                <a:gd name="connsiteX8" fmla="*/ 74013 w 205540"/>
                <a:gd name="connsiteY8" fmla="*/ 57002 h 954714"/>
                <a:gd name="connsiteX9" fmla="*/ 85563 w 205540"/>
                <a:gd name="connsiteY9" fmla="*/ 16967 h 954714"/>
                <a:gd name="connsiteX10" fmla="*/ 84663 w 205540"/>
                <a:gd name="connsiteY10" fmla="*/ 262 h 954714"/>
                <a:gd name="connsiteX11" fmla="*/ 77717 w 205540"/>
                <a:gd name="connsiteY11" fmla="*/ 20376 h 954714"/>
                <a:gd name="connsiteX12" fmla="*/ 62075 w 205540"/>
                <a:gd name="connsiteY12" fmla="*/ 58239 h 954714"/>
                <a:gd name="connsiteX13" fmla="*/ 44017 w 205540"/>
                <a:gd name="connsiteY13" fmla="*/ 91557 h 954714"/>
                <a:gd name="connsiteX14" fmla="*/ 56317 w 205540"/>
                <a:gd name="connsiteY14" fmla="*/ 133140 h 954714"/>
                <a:gd name="connsiteX15" fmla="*/ 103672 w 205540"/>
                <a:gd name="connsiteY15" fmla="*/ 194744 h 954714"/>
                <a:gd name="connsiteX16" fmla="*/ 162553 w 205540"/>
                <a:gd name="connsiteY16" fmla="*/ 261609 h 954714"/>
                <a:gd name="connsiteX17" fmla="*/ 190537 w 205540"/>
                <a:gd name="connsiteY17" fmla="*/ 318449 h 954714"/>
                <a:gd name="connsiteX18" fmla="*/ 168227 w 205540"/>
                <a:gd name="connsiteY18" fmla="*/ 351473 h 954714"/>
                <a:gd name="connsiteX19" fmla="*/ 141068 w 205540"/>
                <a:gd name="connsiteY19" fmla="*/ 472519 h 954714"/>
                <a:gd name="connsiteX20" fmla="*/ 149032 w 205540"/>
                <a:gd name="connsiteY20" fmla="*/ 629913 h 954714"/>
                <a:gd name="connsiteX21" fmla="*/ 106147 w 205540"/>
                <a:gd name="connsiteY21" fmla="*/ 687595 h 954714"/>
                <a:gd name="connsiteX22" fmla="*/ 55509 w 205540"/>
                <a:gd name="connsiteY22" fmla="*/ 764356 h 954714"/>
                <a:gd name="connsiteX23" fmla="*/ 9113 w 205540"/>
                <a:gd name="connsiteY23" fmla="*/ 934828 h 954714"/>
                <a:gd name="connsiteX24" fmla="*/ 95161 w 205540"/>
                <a:gd name="connsiteY24" fmla="*/ 953554 h 95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5540" h="954714">
                  <a:moveTo>
                    <a:pt x="95161" y="953554"/>
                  </a:moveTo>
                  <a:cubicBezTo>
                    <a:pt x="69054" y="935047"/>
                    <a:pt x="57361" y="898649"/>
                    <a:pt x="57681" y="848044"/>
                  </a:cubicBezTo>
                  <a:cubicBezTo>
                    <a:pt x="58118" y="778588"/>
                    <a:pt x="94184" y="730794"/>
                    <a:pt x="137027" y="678068"/>
                  </a:cubicBezTo>
                  <a:cubicBezTo>
                    <a:pt x="151390" y="660403"/>
                    <a:pt x="172588" y="632008"/>
                    <a:pt x="176705" y="610068"/>
                  </a:cubicBezTo>
                  <a:cubicBezTo>
                    <a:pt x="182480" y="579308"/>
                    <a:pt x="171073" y="538752"/>
                    <a:pt x="165373" y="507554"/>
                  </a:cubicBezTo>
                  <a:cubicBezTo>
                    <a:pt x="159648" y="476239"/>
                    <a:pt x="154404" y="451698"/>
                    <a:pt x="155448" y="420256"/>
                  </a:cubicBezTo>
                  <a:cubicBezTo>
                    <a:pt x="156727" y="381627"/>
                    <a:pt x="201776" y="355959"/>
                    <a:pt x="205051" y="331014"/>
                  </a:cubicBezTo>
                  <a:cubicBezTo>
                    <a:pt x="213890" y="263460"/>
                    <a:pt x="100734" y="188062"/>
                    <a:pt x="61250" y="112143"/>
                  </a:cubicBezTo>
                  <a:cubicBezTo>
                    <a:pt x="49876" y="90253"/>
                    <a:pt x="65148" y="76383"/>
                    <a:pt x="74013" y="57002"/>
                  </a:cubicBezTo>
                  <a:cubicBezTo>
                    <a:pt x="79940" y="44058"/>
                    <a:pt x="82802" y="30769"/>
                    <a:pt x="85563" y="16967"/>
                  </a:cubicBezTo>
                  <a:cubicBezTo>
                    <a:pt x="86540" y="12002"/>
                    <a:pt x="90211" y="-2086"/>
                    <a:pt x="84663" y="262"/>
                  </a:cubicBezTo>
                  <a:cubicBezTo>
                    <a:pt x="80790" y="1903"/>
                    <a:pt x="80032" y="14821"/>
                    <a:pt x="77717" y="20376"/>
                  </a:cubicBezTo>
                  <a:cubicBezTo>
                    <a:pt x="73036" y="31661"/>
                    <a:pt x="67185" y="47071"/>
                    <a:pt x="62075" y="58239"/>
                  </a:cubicBezTo>
                  <a:cubicBezTo>
                    <a:pt x="57201" y="68919"/>
                    <a:pt x="45953" y="79943"/>
                    <a:pt x="44017" y="91557"/>
                  </a:cubicBezTo>
                  <a:cubicBezTo>
                    <a:pt x="42156" y="102717"/>
                    <a:pt x="50769" y="123024"/>
                    <a:pt x="56317" y="133140"/>
                  </a:cubicBezTo>
                  <a:cubicBezTo>
                    <a:pt x="71420" y="160702"/>
                    <a:pt x="85563" y="168268"/>
                    <a:pt x="103672" y="194744"/>
                  </a:cubicBezTo>
                  <a:cubicBezTo>
                    <a:pt x="120897" y="219916"/>
                    <a:pt x="143114" y="237514"/>
                    <a:pt x="162553" y="261609"/>
                  </a:cubicBezTo>
                  <a:cubicBezTo>
                    <a:pt x="172773" y="274291"/>
                    <a:pt x="190427" y="302165"/>
                    <a:pt x="190537" y="318449"/>
                  </a:cubicBezTo>
                  <a:cubicBezTo>
                    <a:pt x="190638" y="332293"/>
                    <a:pt x="177968" y="341980"/>
                    <a:pt x="168227" y="351473"/>
                  </a:cubicBezTo>
                  <a:cubicBezTo>
                    <a:pt x="133424" y="385398"/>
                    <a:pt x="132641" y="428176"/>
                    <a:pt x="141068" y="472519"/>
                  </a:cubicBezTo>
                  <a:cubicBezTo>
                    <a:pt x="150809" y="523772"/>
                    <a:pt x="171940" y="581622"/>
                    <a:pt x="149032" y="629913"/>
                  </a:cubicBezTo>
                  <a:cubicBezTo>
                    <a:pt x="139065" y="650936"/>
                    <a:pt x="121091" y="669181"/>
                    <a:pt x="106147" y="687595"/>
                  </a:cubicBezTo>
                  <a:cubicBezTo>
                    <a:pt x="86473" y="711824"/>
                    <a:pt x="69096" y="737064"/>
                    <a:pt x="55509" y="764356"/>
                  </a:cubicBezTo>
                  <a:cubicBezTo>
                    <a:pt x="36297" y="803002"/>
                    <a:pt x="29806" y="926042"/>
                    <a:pt x="9113" y="934828"/>
                  </a:cubicBezTo>
                  <a:cubicBezTo>
                    <a:pt x="-35742" y="953865"/>
                    <a:pt x="99816" y="956853"/>
                    <a:pt x="95161" y="953554"/>
                  </a:cubicBezTo>
                  <a:close/>
                </a:path>
              </a:pathLst>
            </a:custGeom>
            <a:solidFill>
              <a:schemeClr val="accent1">
                <a:lumMod val="20000"/>
                <a:lumOff val="80000"/>
              </a:schemeClr>
            </a:solidFill>
            <a:ln w="8415" cap="flat">
              <a:noFill/>
              <a:prstDash val="solid"/>
              <a:miter/>
            </a:ln>
          </p:spPr>
          <p:txBody>
            <a:bodyPr rtlCol="0" anchor="ctr"/>
            <a:lstStyle/>
            <a:p>
              <a:endParaRPr lang="en-US"/>
            </a:p>
          </p:txBody>
        </p:sp>
        <p:sp>
          <p:nvSpPr>
            <p:cNvPr id="986" name="Freeform 985">
              <a:extLst>
                <a:ext uri="{FF2B5EF4-FFF2-40B4-BE49-F238E27FC236}">
                  <a16:creationId xmlns:a16="http://schemas.microsoft.com/office/drawing/2014/main" id="{AF2A3CBE-CD2F-90D7-07FE-AA57C012BBAB}"/>
                </a:ext>
              </a:extLst>
            </p:cNvPr>
            <p:cNvSpPr/>
            <p:nvPr/>
          </p:nvSpPr>
          <p:spPr>
            <a:xfrm>
              <a:off x="2401918" y="3789379"/>
              <a:ext cx="101378" cy="75065"/>
            </a:xfrm>
            <a:custGeom>
              <a:avLst/>
              <a:gdLst>
                <a:gd name="connsiteX0" fmla="*/ 74084 w 104826"/>
                <a:gd name="connsiteY0" fmla="*/ 4676 h 77618"/>
                <a:gd name="connsiteX1" fmla="*/ 2171 w 104826"/>
                <a:gd name="connsiteY1" fmla="*/ 23292 h 77618"/>
                <a:gd name="connsiteX2" fmla="*/ 20793 w 104826"/>
                <a:gd name="connsiteY2" fmla="*/ 63503 h 77618"/>
                <a:gd name="connsiteX3" fmla="*/ 74084 w 104826"/>
                <a:gd name="connsiteY3" fmla="*/ 71439 h 77618"/>
                <a:gd name="connsiteX4" fmla="*/ 95392 w 104826"/>
                <a:gd name="connsiteY4" fmla="*/ 70160 h 77618"/>
                <a:gd name="connsiteX5" fmla="*/ 74084 w 104826"/>
                <a:gd name="connsiteY5" fmla="*/ 4676 h 7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826" h="77618">
                  <a:moveTo>
                    <a:pt x="74084" y="4676"/>
                  </a:moveTo>
                  <a:cubicBezTo>
                    <a:pt x="50730" y="-5692"/>
                    <a:pt x="9234" y="1470"/>
                    <a:pt x="2171" y="23292"/>
                  </a:cubicBezTo>
                  <a:cubicBezTo>
                    <a:pt x="-3806" y="41757"/>
                    <a:pt x="2609" y="57351"/>
                    <a:pt x="20793" y="63503"/>
                  </a:cubicBezTo>
                  <a:cubicBezTo>
                    <a:pt x="36898" y="68948"/>
                    <a:pt x="66457" y="55197"/>
                    <a:pt x="74084" y="71439"/>
                  </a:cubicBezTo>
                  <a:cubicBezTo>
                    <a:pt x="79220" y="82380"/>
                    <a:pt x="91536" y="76758"/>
                    <a:pt x="95392" y="70160"/>
                  </a:cubicBezTo>
                  <a:cubicBezTo>
                    <a:pt x="111834" y="41917"/>
                    <a:pt x="108029" y="19749"/>
                    <a:pt x="74084" y="4676"/>
                  </a:cubicBezTo>
                  <a:close/>
                </a:path>
              </a:pathLst>
            </a:custGeom>
            <a:solidFill>
              <a:srgbClr val="D3F5F2"/>
            </a:solidFill>
            <a:ln w="8415" cap="flat">
              <a:noFill/>
              <a:prstDash val="solid"/>
              <a:miter/>
            </a:ln>
          </p:spPr>
          <p:txBody>
            <a:bodyPr rtlCol="0" anchor="ctr"/>
            <a:lstStyle/>
            <a:p>
              <a:endParaRPr lang="en-US"/>
            </a:p>
          </p:txBody>
        </p:sp>
        <p:sp>
          <p:nvSpPr>
            <p:cNvPr id="987" name="Freeform 986">
              <a:extLst>
                <a:ext uri="{FF2B5EF4-FFF2-40B4-BE49-F238E27FC236}">
                  <a16:creationId xmlns:a16="http://schemas.microsoft.com/office/drawing/2014/main" id="{54ED5AD0-8515-D4AC-B022-0F9289C6E65B}"/>
                </a:ext>
              </a:extLst>
            </p:cNvPr>
            <p:cNvSpPr/>
            <p:nvPr/>
          </p:nvSpPr>
          <p:spPr>
            <a:xfrm>
              <a:off x="2354588" y="4414656"/>
              <a:ext cx="687758" cy="173933"/>
            </a:xfrm>
            <a:custGeom>
              <a:avLst/>
              <a:gdLst>
                <a:gd name="connsiteX0" fmla="*/ 613204 w 711149"/>
                <a:gd name="connsiteY0" fmla="*/ 2327 h 179848"/>
                <a:gd name="connsiteX1" fmla="*/ 571919 w 711149"/>
                <a:gd name="connsiteY1" fmla="*/ 71850 h 179848"/>
                <a:gd name="connsiteX2" fmla="*/ 463292 w 711149"/>
                <a:gd name="connsiteY2" fmla="*/ 104159 h 179848"/>
                <a:gd name="connsiteX3" fmla="*/ 362679 w 711149"/>
                <a:gd name="connsiteY3" fmla="*/ 85518 h 179848"/>
                <a:gd name="connsiteX4" fmla="*/ 244640 w 711149"/>
                <a:gd name="connsiteY4" fmla="*/ 71640 h 179848"/>
                <a:gd name="connsiteX5" fmla="*/ 177896 w 711149"/>
                <a:gd name="connsiteY5" fmla="*/ 65034 h 179848"/>
                <a:gd name="connsiteX6" fmla="*/ 120632 w 711149"/>
                <a:gd name="connsiteY6" fmla="*/ 83102 h 179848"/>
                <a:gd name="connsiteX7" fmla="*/ 42363 w 711149"/>
                <a:gd name="connsiteY7" fmla="*/ 143141 h 179848"/>
                <a:gd name="connsiteX8" fmla="*/ 4470 w 711149"/>
                <a:gd name="connsiteY8" fmla="*/ 179826 h 179848"/>
                <a:gd name="connsiteX9" fmla="*/ 82596 w 711149"/>
                <a:gd name="connsiteY9" fmla="*/ 124567 h 179848"/>
                <a:gd name="connsiteX10" fmla="*/ 186407 w 711149"/>
                <a:gd name="connsiteY10" fmla="*/ 80207 h 179848"/>
                <a:gd name="connsiteX11" fmla="*/ 266108 w 711149"/>
                <a:gd name="connsiteY11" fmla="*/ 85526 h 179848"/>
                <a:gd name="connsiteX12" fmla="*/ 371233 w 711149"/>
                <a:gd name="connsiteY12" fmla="*/ 115865 h 179848"/>
                <a:gd name="connsiteX13" fmla="*/ 474809 w 711149"/>
                <a:gd name="connsiteY13" fmla="*/ 113256 h 179848"/>
                <a:gd name="connsiteX14" fmla="*/ 570454 w 711149"/>
                <a:gd name="connsiteY14" fmla="*/ 91493 h 179848"/>
                <a:gd name="connsiteX15" fmla="*/ 707545 w 711149"/>
                <a:gd name="connsiteY15" fmla="*/ 44482 h 179848"/>
                <a:gd name="connsiteX16" fmla="*/ 613204 w 711149"/>
                <a:gd name="connsiteY16" fmla="*/ 2327 h 179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11149" h="179848">
                  <a:moveTo>
                    <a:pt x="613204" y="2327"/>
                  </a:moveTo>
                  <a:cubicBezTo>
                    <a:pt x="642502" y="31824"/>
                    <a:pt x="599566" y="58107"/>
                    <a:pt x="571919" y="71850"/>
                  </a:cubicBezTo>
                  <a:cubicBezTo>
                    <a:pt x="539759" y="87824"/>
                    <a:pt x="498777" y="102021"/>
                    <a:pt x="463292" y="104159"/>
                  </a:cubicBezTo>
                  <a:cubicBezTo>
                    <a:pt x="425155" y="106448"/>
                    <a:pt x="399983" y="93959"/>
                    <a:pt x="362679" y="85518"/>
                  </a:cubicBezTo>
                  <a:cubicBezTo>
                    <a:pt x="326958" y="77439"/>
                    <a:pt x="280984" y="76201"/>
                    <a:pt x="244640" y="71640"/>
                  </a:cubicBezTo>
                  <a:cubicBezTo>
                    <a:pt x="222246" y="68837"/>
                    <a:pt x="200576" y="65463"/>
                    <a:pt x="177896" y="65034"/>
                  </a:cubicBezTo>
                  <a:cubicBezTo>
                    <a:pt x="154282" y="64596"/>
                    <a:pt x="139397" y="69519"/>
                    <a:pt x="120632" y="83102"/>
                  </a:cubicBezTo>
                  <a:cubicBezTo>
                    <a:pt x="93852" y="102493"/>
                    <a:pt x="67526" y="121344"/>
                    <a:pt x="42363" y="143141"/>
                  </a:cubicBezTo>
                  <a:cubicBezTo>
                    <a:pt x="19826" y="162666"/>
                    <a:pt x="-11778" y="178025"/>
                    <a:pt x="4470" y="179826"/>
                  </a:cubicBezTo>
                  <a:cubicBezTo>
                    <a:pt x="11011" y="180550"/>
                    <a:pt x="36133" y="163912"/>
                    <a:pt x="82596" y="124567"/>
                  </a:cubicBezTo>
                  <a:cubicBezTo>
                    <a:pt x="103946" y="106490"/>
                    <a:pt x="156900" y="76656"/>
                    <a:pt x="186407" y="80207"/>
                  </a:cubicBezTo>
                  <a:cubicBezTo>
                    <a:pt x="211495" y="83212"/>
                    <a:pt x="240675" y="83902"/>
                    <a:pt x="266108" y="85526"/>
                  </a:cubicBezTo>
                  <a:cubicBezTo>
                    <a:pt x="303361" y="87899"/>
                    <a:pt x="334670" y="108990"/>
                    <a:pt x="371233" y="115865"/>
                  </a:cubicBezTo>
                  <a:cubicBezTo>
                    <a:pt x="405026" y="122219"/>
                    <a:pt x="440679" y="115310"/>
                    <a:pt x="474809" y="113256"/>
                  </a:cubicBezTo>
                  <a:cubicBezTo>
                    <a:pt x="507751" y="111270"/>
                    <a:pt x="539970" y="104100"/>
                    <a:pt x="570454" y="91493"/>
                  </a:cubicBezTo>
                  <a:cubicBezTo>
                    <a:pt x="601848" y="78507"/>
                    <a:pt x="674080" y="40224"/>
                    <a:pt x="707545" y="44482"/>
                  </a:cubicBezTo>
                  <a:cubicBezTo>
                    <a:pt x="734754" y="47941"/>
                    <a:pt x="598539" y="-12426"/>
                    <a:pt x="613204" y="2327"/>
                  </a:cubicBezTo>
                  <a:close/>
                </a:path>
              </a:pathLst>
            </a:custGeom>
            <a:solidFill>
              <a:schemeClr val="accent1">
                <a:lumMod val="20000"/>
                <a:lumOff val="80000"/>
              </a:schemeClr>
            </a:solidFill>
            <a:ln w="8415" cap="flat">
              <a:noFill/>
              <a:prstDash val="solid"/>
              <a:miter/>
            </a:ln>
          </p:spPr>
          <p:txBody>
            <a:bodyPr rtlCol="0" anchor="ctr"/>
            <a:lstStyle/>
            <a:p>
              <a:endParaRPr lang="en-US"/>
            </a:p>
          </p:txBody>
        </p:sp>
        <p:grpSp>
          <p:nvGrpSpPr>
            <p:cNvPr id="988" name="Group 987">
              <a:extLst>
                <a:ext uri="{FF2B5EF4-FFF2-40B4-BE49-F238E27FC236}">
                  <a16:creationId xmlns:a16="http://schemas.microsoft.com/office/drawing/2014/main" id="{30D291E0-2B17-E2E5-1D53-E607F226C520}"/>
                </a:ext>
              </a:extLst>
            </p:cNvPr>
            <p:cNvGrpSpPr/>
            <p:nvPr/>
          </p:nvGrpSpPr>
          <p:grpSpPr>
            <a:xfrm>
              <a:off x="2090743" y="4158775"/>
              <a:ext cx="1111851" cy="1913991"/>
              <a:chOff x="2013983" y="3724839"/>
              <a:chExt cx="1149665" cy="1979086"/>
            </a:xfrm>
          </p:grpSpPr>
          <p:grpSp>
            <p:nvGrpSpPr>
              <p:cNvPr id="1502" name="Graphic 8195">
                <a:extLst>
                  <a:ext uri="{FF2B5EF4-FFF2-40B4-BE49-F238E27FC236}">
                    <a16:creationId xmlns:a16="http://schemas.microsoft.com/office/drawing/2014/main" id="{19157F5A-8BDF-83C0-E6BC-02A5467C8116}"/>
                  </a:ext>
                </a:extLst>
              </p:cNvPr>
              <p:cNvGrpSpPr/>
              <p:nvPr/>
            </p:nvGrpSpPr>
            <p:grpSpPr>
              <a:xfrm>
                <a:off x="2604811" y="4847509"/>
                <a:ext cx="36369" cy="36364"/>
                <a:chOff x="2604811" y="4847509"/>
                <a:chExt cx="36369" cy="36364"/>
              </a:xfrm>
              <a:solidFill>
                <a:srgbClr val="91A82D"/>
              </a:solidFill>
            </p:grpSpPr>
            <p:sp>
              <p:nvSpPr>
                <p:cNvPr id="1572" name="Freeform 1571">
                  <a:extLst>
                    <a:ext uri="{FF2B5EF4-FFF2-40B4-BE49-F238E27FC236}">
                      <a16:creationId xmlns:a16="http://schemas.microsoft.com/office/drawing/2014/main" id="{B3E9E96E-3314-8552-F4EE-8EB8423EA7EA}"/>
                    </a:ext>
                  </a:extLst>
                </p:cNvPr>
                <p:cNvSpPr/>
                <p:nvPr/>
              </p:nvSpPr>
              <p:spPr>
                <a:xfrm>
                  <a:off x="2604811" y="4852399"/>
                  <a:ext cx="16837" cy="31475"/>
                </a:xfrm>
                <a:custGeom>
                  <a:avLst/>
                  <a:gdLst>
                    <a:gd name="connsiteX0" fmla="*/ 8419 w 16837"/>
                    <a:gd name="connsiteY0" fmla="*/ 31475 h 31475"/>
                    <a:gd name="connsiteX1" fmla="*/ 0 w 16837"/>
                    <a:gd name="connsiteY1" fmla="*/ 23059 h 31475"/>
                    <a:gd name="connsiteX2" fmla="*/ 0 w 16837"/>
                    <a:gd name="connsiteY2" fmla="*/ 8416 h 31475"/>
                    <a:gd name="connsiteX3" fmla="*/ 8419 w 16837"/>
                    <a:gd name="connsiteY3" fmla="*/ 0 h 31475"/>
                    <a:gd name="connsiteX4" fmla="*/ 16838 w 16837"/>
                    <a:gd name="connsiteY4" fmla="*/ 8416 h 31475"/>
                    <a:gd name="connsiteX5" fmla="*/ 16838 w 16837"/>
                    <a:gd name="connsiteY5" fmla="*/ 23059 h 31475"/>
                    <a:gd name="connsiteX6" fmla="*/ 8419 w 16837"/>
                    <a:gd name="connsiteY6" fmla="*/ 31475 h 3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1475">
                      <a:moveTo>
                        <a:pt x="8419" y="31475"/>
                      </a:moveTo>
                      <a:cubicBezTo>
                        <a:pt x="3772" y="31475"/>
                        <a:pt x="0" y="27713"/>
                        <a:pt x="0" y="23059"/>
                      </a:cubicBezTo>
                      <a:lnTo>
                        <a:pt x="0" y="8416"/>
                      </a:lnTo>
                      <a:cubicBezTo>
                        <a:pt x="0" y="3762"/>
                        <a:pt x="3772" y="0"/>
                        <a:pt x="8419" y="0"/>
                      </a:cubicBezTo>
                      <a:cubicBezTo>
                        <a:pt x="13066" y="0"/>
                        <a:pt x="16838" y="3762"/>
                        <a:pt x="16838" y="8416"/>
                      </a:cubicBezTo>
                      <a:lnTo>
                        <a:pt x="16838" y="23059"/>
                      </a:lnTo>
                      <a:cubicBezTo>
                        <a:pt x="16838" y="27705"/>
                        <a:pt x="13066" y="31475"/>
                        <a:pt x="8419" y="31475"/>
                      </a:cubicBezTo>
                      <a:close/>
                    </a:path>
                  </a:pathLst>
                </a:custGeom>
                <a:solidFill>
                  <a:srgbClr val="91A82D"/>
                </a:solidFill>
                <a:ln w="8415" cap="flat">
                  <a:noFill/>
                  <a:prstDash val="solid"/>
                  <a:miter/>
                </a:ln>
              </p:spPr>
              <p:txBody>
                <a:bodyPr rtlCol="0" anchor="ctr"/>
                <a:lstStyle/>
                <a:p>
                  <a:endParaRPr lang="en-US"/>
                </a:p>
              </p:txBody>
            </p:sp>
            <p:sp>
              <p:nvSpPr>
                <p:cNvPr id="1573" name="Freeform 1572">
                  <a:extLst>
                    <a:ext uri="{FF2B5EF4-FFF2-40B4-BE49-F238E27FC236}">
                      <a16:creationId xmlns:a16="http://schemas.microsoft.com/office/drawing/2014/main" id="{056DE6A9-1BDD-71B2-AB30-218128CFF2A3}"/>
                    </a:ext>
                  </a:extLst>
                </p:cNvPr>
                <p:cNvSpPr/>
                <p:nvPr/>
              </p:nvSpPr>
              <p:spPr>
                <a:xfrm>
                  <a:off x="2624343" y="4847509"/>
                  <a:ext cx="16837" cy="31475"/>
                </a:xfrm>
                <a:custGeom>
                  <a:avLst/>
                  <a:gdLst>
                    <a:gd name="connsiteX0" fmla="*/ 8419 w 16837"/>
                    <a:gd name="connsiteY0" fmla="*/ 31475 h 31475"/>
                    <a:gd name="connsiteX1" fmla="*/ 0 w 16837"/>
                    <a:gd name="connsiteY1" fmla="*/ 23059 h 31475"/>
                    <a:gd name="connsiteX2" fmla="*/ 0 w 16837"/>
                    <a:gd name="connsiteY2" fmla="*/ 8416 h 31475"/>
                    <a:gd name="connsiteX3" fmla="*/ 8419 w 16837"/>
                    <a:gd name="connsiteY3" fmla="*/ 0 h 31475"/>
                    <a:gd name="connsiteX4" fmla="*/ 16838 w 16837"/>
                    <a:gd name="connsiteY4" fmla="*/ 8416 h 31475"/>
                    <a:gd name="connsiteX5" fmla="*/ 16838 w 16837"/>
                    <a:gd name="connsiteY5" fmla="*/ 23059 h 31475"/>
                    <a:gd name="connsiteX6" fmla="*/ 8419 w 16837"/>
                    <a:gd name="connsiteY6" fmla="*/ 31475 h 3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1475">
                      <a:moveTo>
                        <a:pt x="8419" y="31475"/>
                      </a:moveTo>
                      <a:cubicBezTo>
                        <a:pt x="3772" y="31475"/>
                        <a:pt x="0" y="27713"/>
                        <a:pt x="0" y="23059"/>
                      </a:cubicBezTo>
                      <a:lnTo>
                        <a:pt x="0" y="8416"/>
                      </a:lnTo>
                      <a:cubicBezTo>
                        <a:pt x="0" y="3762"/>
                        <a:pt x="3772" y="0"/>
                        <a:pt x="8419" y="0"/>
                      </a:cubicBezTo>
                      <a:cubicBezTo>
                        <a:pt x="13066" y="0"/>
                        <a:pt x="16838" y="3762"/>
                        <a:pt x="16838" y="8416"/>
                      </a:cubicBezTo>
                      <a:lnTo>
                        <a:pt x="16838" y="23059"/>
                      </a:lnTo>
                      <a:cubicBezTo>
                        <a:pt x="16838" y="27713"/>
                        <a:pt x="13066" y="31475"/>
                        <a:pt x="8419" y="31475"/>
                      </a:cubicBezTo>
                      <a:close/>
                    </a:path>
                  </a:pathLst>
                </a:custGeom>
                <a:solidFill>
                  <a:srgbClr val="91A82D"/>
                </a:solidFill>
                <a:ln w="8415" cap="flat">
                  <a:noFill/>
                  <a:prstDash val="solid"/>
                  <a:miter/>
                </a:ln>
              </p:spPr>
              <p:txBody>
                <a:bodyPr rtlCol="0" anchor="ctr"/>
                <a:lstStyle/>
                <a:p>
                  <a:endParaRPr lang="en-US"/>
                </a:p>
              </p:txBody>
            </p:sp>
          </p:grpSp>
          <p:grpSp>
            <p:nvGrpSpPr>
              <p:cNvPr id="1503" name="Graphic 8195">
                <a:extLst>
                  <a:ext uri="{FF2B5EF4-FFF2-40B4-BE49-F238E27FC236}">
                    <a16:creationId xmlns:a16="http://schemas.microsoft.com/office/drawing/2014/main" id="{FFC5CDF4-F577-A862-8AD6-C45E1C05ED58}"/>
                  </a:ext>
                </a:extLst>
              </p:cNvPr>
              <p:cNvGrpSpPr/>
              <p:nvPr/>
            </p:nvGrpSpPr>
            <p:grpSpPr>
              <a:xfrm>
                <a:off x="2238596" y="4491189"/>
                <a:ext cx="36369" cy="36356"/>
                <a:chOff x="2238596" y="4491189"/>
                <a:chExt cx="36369" cy="36356"/>
              </a:xfrm>
              <a:solidFill>
                <a:srgbClr val="91A82D"/>
              </a:solidFill>
            </p:grpSpPr>
            <p:sp>
              <p:nvSpPr>
                <p:cNvPr id="1570" name="Freeform 1569">
                  <a:extLst>
                    <a:ext uri="{FF2B5EF4-FFF2-40B4-BE49-F238E27FC236}">
                      <a16:creationId xmlns:a16="http://schemas.microsoft.com/office/drawing/2014/main" id="{2BD2D48F-291F-6B3A-3171-6C3F5D0186F7}"/>
                    </a:ext>
                  </a:extLst>
                </p:cNvPr>
                <p:cNvSpPr/>
                <p:nvPr/>
              </p:nvSpPr>
              <p:spPr>
                <a:xfrm>
                  <a:off x="2238596" y="4496070"/>
                  <a:ext cx="16837" cy="31475"/>
                </a:xfrm>
                <a:custGeom>
                  <a:avLst/>
                  <a:gdLst>
                    <a:gd name="connsiteX0" fmla="*/ 8419 w 16837"/>
                    <a:gd name="connsiteY0" fmla="*/ 31475 h 31475"/>
                    <a:gd name="connsiteX1" fmla="*/ 0 w 16837"/>
                    <a:gd name="connsiteY1" fmla="*/ 23059 h 31475"/>
                    <a:gd name="connsiteX2" fmla="*/ 0 w 16837"/>
                    <a:gd name="connsiteY2" fmla="*/ 8416 h 31475"/>
                    <a:gd name="connsiteX3" fmla="*/ 8419 w 16837"/>
                    <a:gd name="connsiteY3" fmla="*/ 0 h 31475"/>
                    <a:gd name="connsiteX4" fmla="*/ 16838 w 16837"/>
                    <a:gd name="connsiteY4" fmla="*/ 8416 h 31475"/>
                    <a:gd name="connsiteX5" fmla="*/ 16838 w 16837"/>
                    <a:gd name="connsiteY5" fmla="*/ 23059 h 31475"/>
                    <a:gd name="connsiteX6" fmla="*/ 8419 w 16837"/>
                    <a:gd name="connsiteY6" fmla="*/ 31475 h 3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1475">
                      <a:moveTo>
                        <a:pt x="8419" y="31475"/>
                      </a:moveTo>
                      <a:cubicBezTo>
                        <a:pt x="3772" y="31475"/>
                        <a:pt x="0" y="27713"/>
                        <a:pt x="0" y="23059"/>
                      </a:cubicBezTo>
                      <a:lnTo>
                        <a:pt x="0" y="8416"/>
                      </a:lnTo>
                      <a:cubicBezTo>
                        <a:pt x="0" y="3762"/>
                        <a:pt x="3772" y="0"/>
                        <a:pt x="8419" y="0"/>
                      </a:cubicBezTo>
                      <a:cubicBezTo>
                        <a:pt x="13066" y="0"/>
                        <a:pt x="16838" y="3762"/>
                        <a:pt x="16838" y="8416"/>
                      </a:cubicBezTo>
                      <a:lnTo>
                        <a:pt x="16838" y="23059"/>
                      </a:lnTo>
                      <a:cubicBezTo>
                        <a:pt x="16838" y="27705"/>
                        <a:pt x="13066" y="31475"/>
                        <a:pt x="8419" y="31475"/>
                      </a:cubicBezTo>
                      <a:close/>
                    </a:path>
                  </a:pathLst>
                </a:custGeom>
                <a:solidFill>
                  <a:srgbClr val="91A82D"/>
                </a:solidFill>
                <a:ln w="8415" cap="flat">
                  <a:noFill/>
                  <a:prstDash val="solid"/>
                  <a:miter/>
                </a:ln>
              </p:spPr>
              <p:txBody>
                <a:bodyPr rtlCol="0" anchor="ctr"/>
                <a:lstStyle/>
                <a:p>
                  <a:endParaRPr lang="en-US"/>
                </a:p>
              </p:txBody>
            </p:sp>
            <p:sp>
              <p:nvSpPr>
                <p:cNvPr id="1571" name="Freeform 1570">
                  <a:extLst>
                    <a:ext uri="{FF2B5EF4-FFF2-40B4-BE49-F238E27FC236}">
                      <a16:creationId xmlns:a16="http://schemas.microsoft.com/office/drawing/2014/main" id="{9EEFA69E-9B92-CD54-8416-E4B2F1F32B30}"/>
                    </a:ext>
                  </a:extLst>
                </p:cNvPr>
                <p:cNvSpPr/>
                <p:nvPr/>
              </p:nvSpPr>
              <p:spPr>
                <a:xfrm>
                  <a:off x="2258127" y="4491189"/>
                  <a:ext cx="16837" cy="31475"/>
                </a:xfrm>
                <a:custGeom>
                  <a:avLst/>
                  <a:gdLst>
                    <a:gd name="connsiteX0" fmla="*/ 8419 w 16837"/>
                    <a:gd name="connsiteY0" fmla="*/ 31476 h 31475"/>
                    <a:gd name="connsiteX1" fmla="*/ 0 w 16837"/>
                    <a:gd name="connsiteY1" fmla="*/ 23060 h 31475"/>
                    <a:gd name="connsiteX2" fmla="*/ 0 w 16837"/>
                    <a:gd name="connsiteY2" fmla="*/ 8416 h 31475"/>
                    <a:gd name="connsiteX3" fmla="*/ 8419 w 16837"/>
                    <a:gd name="connsiteY3" fmla="*/ 0 h 31475"/>
                    <a:gd name="connsiteX4" fmla="*/ 16838 w 16837"/>
                    <a:gd name="connsiteY4" fmla="*/ 8416 h 31475"/>
                    <a:gd name="connsiteX5" fmla="*/ 16838 w 16837"/>
                    <a:gd name="connsiteY5" fmla="*/ 23060 h 31475"/>
                    <a:gd name="connsiteX6" fmla="*/ 8419 w 16837"/>
                    <a:gd name="connsiteY6" fmla="*/ 31476 h 3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1475">
                      <a:moveTo>
                        <a:pt x="8419" y="31476"/>
                      </a:moveTo>
                      <a:cubicBezTo>
                        <a:pt x="3772" y="31476"/>
                        <a:pt x="0" y="27713"/>
                        <a:pt x="0" y="23060"/>
                      </a:cubicBezTo>
                      <a:lnTo>
                        <a:pt x="0" y="8416"/>
                      </a:lnTo>
                      <a:cubicBezTo>
                        <a:pt x="0" y="3762"/>
                        <a:pt x="3772" y="0"/>
                        <a:pt x="8419" y="0"/>
                      </a:cubicBezTo>
                      <a:cubicBezTo>
                        <a:pt x="13066" y="0"/>
                        <a:pt x="16838" y="3762"/>
                        <a:pt x="16838" y="8416"/>
                      </a:cubicBezTo>
                      <a:lnTo>
                        <a:pt x="16838" y="23060"/>
                      </a:lnTo>
                      <a:cubicBezTo>
                        <a:pt x="16838" y="27705"/>
                        <a:pt x="13066" y="31476"/>
                        <a:pt x="8419" y="31476"/>
                      </a:cubicBezTo>
                      <a:close/>
                    </a:path>
                  </a:pathLst>
                </a:custGeom>
                <a:solidFill>
                  <a:srgbClr val="91A82D"/>
                </a:solidFill>
                <a:ln w="8415" cap="flat">
                  <a:noFill/>
                  <a:prstDash val="solid"/>
                  <a:miter/>
                </a:ln>
              </p:spPr>
              <p:txBody>
                <a:bodyPr rtlCol="0" anchor="ctr"/>
                <a:lstStyle/>
                <a:p>
                  <a:endParaRPr lang="en-US"/>
                </a:p>
              </p:txBody>
            </p:sp>
          </p:grpSp>
          <p:grpSp>
            <p:nvGrpSpPr>
              <p:cNvPr id="1504" name="Graphic 8195">
                <a:extLst>
                  <a:ext uri="{FF2B5EF4-FFF2-40B4-BE49-F238E27FC236}">
                    <a16:creationId xmlns:a16="http://schemas.microsoft.com/office/drawing/2014/main" id="{9033EA2F-3D6C-ECE7-8B3D-CD3E166B3106}"/>
                  </a:ext>
                </a:extLst>
              </p:cNvPr>
              <p:cNvGrpSpPr/>
              <p:nvPr/>
            </p:nvGrpSpPr>
            <p:grpSpPr>
              <a:xfrm>
                <a:off x="2502271" y="4940269"/>
                <a:ext cx="36368" cy="36356"/>
                <a:chOff x="2502271" y="4940269"/>
                <a:chExt cx="36368" cy="36356"/>
              </a:xfrm>
              <a:solidFill>
                <a:srgbClr val="91A82D"/>
              </a:solidFill>
            </p:grpSpPr>
            <p:sp>
              <p:nvSpPr>
                <p:cNvPr id="1568" name="Freeform 1567">
                  <a:extLst>
                    <a:ext uri="{FF2B5EF4-FFF2-40B4-BE49-F238E27FC236}">
                      <a16:creationId xmlns:a16="http://schemas.microsoft.com/office/drawing/2014/main" id="{E277C7A5-FE95-70E1-CBA0-5DB79CF4A9A7}"/>
                    </a:ext>
                  </a:extLst>
                </p:cNvPr>
                <p:cNvSpPr/>
                <p:nvPr/>
              </p:nvSpPr>
              <p:spPr>
                <a:xfrm>
                  <a:off x="2502271" y="4945150"/>
                  <a:ext cx="16837" cy="31475"/>
                </a:xfrm>
                <a:custGeom>
                  <a:avLst/>
                  <a:gdLst>
                    <a:gd name="connsiteX0" fmla="*/ 8419 w 16837"/>
                    <a:gd name="connsiteY0" fmla="*/ 31475 h 31475"/>
                    <a:gd name="connsiteX1" fmla="*/ 0 w 16837"/>
                    <a:gd name="connsiteY1" fmla="*/ 23059 h 31475"/>
                    <a:gd name="connsiteX2" fmla="*/ 0 w 16837"/>
                    <a:gd name="connsiteY2" fmla="*/ 8416 h 31475"/>
                    <a:gd name="connsiteX3" fmla="*/ 8419 w 16837"/>
                    <a:gd name="connsiteY3" fmla="*/ 0 h 31475"/>
                    <a:gd name="connsiteX4" fmla="*/ 16838 w 16837"/>
                    <a:gd name="connsiteY4" fmla="*/ 8416 h 31475"/>
                    <a:gd name="connsiteX5" fmla="*/ 16838 w 16837"/>
                    <a:gd name="connsiteY5" fmla="*/ 23059 h 31475"/>
                    <a:gd name="connsiteX6" fmla="*/ 8419 w 16837"/>
                    <a:gd name="connsiteY6" fmla="*/ 31475 h 3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1475">
                      <a:moveTo>
                        <a:pt x="8419" y="31475"/>
                      </a:moveTo>
                      <a:cubicBezTo>
                        <a:pt x="3772" y="31475"/>
                        <a:pt x="0" y="27713"/>
                        <a:pt x="0" y="23059"/>
                      </a:cubicBezTo>
                      <a:lnTo>
                        <a:pt x="0" y="8416"/>
                      </a:lnTo>
                      <a:cubicBezTo>
                        <a:pt x="0" y="3762"/>
                        <a:pt x="3772" y="0"/>
                        <a:pt x="8419" y="0"/>
                      </a:cubicBezTo>
                      <a:cubicBezTo>
                        <a:pt x="13066" y="0"/>
                        <a:pt x="16838" y="3762"/>
                        <a:pt x="16838" y="8416"/>
                      </a:cubicBezTo>
                      <a:lnTo>
                        <a:pt x="16838" y="23059"/>
                      </a:lnTo>
                      <a:cubicBezTo>
                        <a:pt x="16838" y="27713"/>
                        <a:pt x="13066" y="31475"/>
                        <a:pt x="8419" y="31475"/>
                      </a:cubicBezTo>
                      <a:close/>
                    </a:path>
                  </a:pathLst>
                </a:custGeom>
                <a:solidFill>
                  <a:srgbClr val="91A82D"/>
                </a:solidFill>
                <a:ln w="8415" cap="flat">
                  <a:noFill/>
                  <a:prstDash val="solid"/>
                  <a:miter/>
                </a:ln>
              </p:spPr>
              <p:txBody>
                <a:bodyPr rtlCol="0" anchor="ctr"/>
                <a:lstStyle/>
                <a:p>
                  <a:endParaRPr lang="en-US"/>
                </a:p>
              </p:txBody>
            </p:sp>
            <p:sp>
              <p:nvSpPr>
                <p:cNvPr id="1569" name="Freeform 1568">
                  <a:extLst>
                    <a:ext uri="{FF2B5EF4-FFF2-40B4-BE49-F238E27FC236}">
                      <a16:creationId xmlns:a16="http://schemas.microsoft.com/office/drawing/2014/main" id="{EC329105-41EB-9C15-6018-B2107C951F70}"/>
                    </a:ext>
                  </a:extLst>
                </p:cNvPr>
                <p:cNvSpPr/>
                <p:nvPr/>
              </p:nvSpPr>
              <p:spPr>
                <a:xfrm>
                  <a:off x="2521802" y="4940269"/>
                  <a:ext cx="16837" cy="31475"/>
                </a:xfrm>
                <a:custGeom>
                  <a:avLst/>
                  <a:gdLst>
                    <a:gd name="connsiteX0" fmla="*/ 8419 w 16837"/>
                    <a:gd name="connsiteY0" fmla="*/ 31475 h 31475"/>
                    <a:gd name="connsiteX1" fmla="*/ 0 w 16837"/>
                    <a:gd name="connsiteY1" fmla="*/ 23059 h 31475"/>
                    <a:gd name="connsiteX2" fmla="*/ 0 w 16837"/>
                    <a:gd name="connsiteY2" fmla="*/ 8416 h 31475"/>
                    <a:gd name="connsiteX3" fmla="*/ 8419 w 16837"/>
                    <a:gd name="connsiteY3" fmla="*/ 0 h 31475"/>
                    <a:gd name="connsiteX4" fmla="*/ 16838 w 16837"/>
                    <a:gd name="connsiteY4" fmla="*/ 8416 h 31475"/>
                    <a:gd name="connsiteX5" fmla="*/ 16838 w 16837"/>
                    <a:gd name="connsiteY5" fmla="*/ 23059 h 31475"/>
                    <a:gd name="connsiteX6" fmla="*/ 8419 w 16837"/>
                    <a:gd name="connsiteY6" fmla="*/ 31475 h 3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1475">
                      <a:moveTo>
                        <a:pt x="8419" y="31475"/>
                      </a:moveTo>
                      <a:cubicBezTo>
                        <a:pt x="3772" y="31475"/>
                        <a:pt x="0" y="27714"/>
                        <a:pt x="0" y="23059"/>
                      </a:cubicBezTo>
                      <a:lnTo>
                        <a:pt x="0" y="8416"/>
                      </a:lnTo>
                      <a:cubicBezTo>
                        <a:pt x="0" y="3762"/>
                        <a:pt x="3772" y="0"/>
                        <a:pt x="8419" y="0"/>
                      </a:cubicBezTo>
                      <a:cubicBezTo>
                        <a:pt x="13066" y="0"/>
                        <a:pt x="16838" y="3762"/>
                        <a:pt x="16838" y="8416"/>
                      </a:cubicBezTo>
                      <a:lnTo>
                        <a:pt x="16838" y="23059"/>
                      </a:lnTo>
                      <a:cubicBezTo>
                        <a:pt x="16838" y="27714"/>
                        <a:pt x="13074" y="31475"/>
                        <a:pt x="8419" y="31475"/>
                      </a:cubicBezTo>
                      <a:close/>
                    </a:path>
                  </a:pathLst>
                </a:custGeom>
                <a:solidFill>
                  <a:srgbClr val="91A82D"/>
                </a:solidFill>
                <a:ln w="8415" cap="flat">
                  <a:noFill/>
                  <a:prstDash val="solid"/>
                  <a:miter/>
                </a:ln>
              </p:spPr>
              <p:txBody>
                <a:bodyPr rtlCol="0" anchor="ctr"/>
                <a:lstStyle/>
                <a:p>
                  <a:endParaRPr lang="en-US"/>
                </a:p>
              </p:txBody>
            </p:sp>
          </p:grpSp>
          <p:grpSp>
            <p:nvGrpSpPr>
              <p:cNvPr id="1505" name="Graphic 8195">
                <a:extLst>
                  <a:ext uri="{FF2B5EF4-FFF2-40B4-BE49-F238E27FC236}">
                    <a16:creationId xmlns:a16="http://schemas.microsoft.com/office/drawing/2014/main" id="{D2D09A6B-A8B4-EC4E-E9D9-66C96387CE2E}"/>
                  </a:ext>
                </a:extLst>
              </p:cNvPr>
              <p:cNvGrpSpPr/>
              <p:nvPr/>
            </p:nvGrpSpPr>
            <p:grpSpPr>
              <a:xfrm>
                <a:off x="2424145" y="4120217"/>
                <a:ext cx="36368" cy="36356"/>
                <a:chOff x="2424145" y="4120217"/>
                <a:chExt cx="36368" cy="36356"/>
              </a:xfrm>
              <a:solidFill>
                <a:srgbClr val="91A82D"/>
              </a:solidFill>
            </p:grpSpPr>
            <p:sp>
              <p:nvSpPr>
                <p:cNvPr id="1566" name="Freeform 1565">
                  <a:extLst>
                    <a:ext uri="{FF2B5EF4-FFF2-40B4-BE49-F238E27FC236}">
                      <a16:creationId xmlns:a16="http://schemas.microsoft.com/office/drawing/2014/main" id="{4E1B31B0-3047-B70B-E36E-51AA86922660}"/>
                    </a:ext>
                  </a:extLst>
                </p:cNvPr>
                <p:cNvSpPr/>
                <p:nvPr/>
              </p:nvSpPr>
              <p:spPr>
                <a:xfrm>
                  <a:off x="2424145" y="4125098"/>
                  <a:ext cx="16837" cy="31475"/>
                </a:xfrm>
                <a:custGeom>
                  <a:avLst/>
                  <a:gdLst>
                    <a:gd name="connsiteX0" fmla="*/ 8419 w 16837"/>
                    <a:gd name="connsiteY0" fmla="*/ 31476 h 31475"/>
                    <a:gd name="connsiteX1" fmla="*/ 0 w 16837"/>
                    <a:gd name="connsiteY1" fmla="*/ 23060 h 31475"/>
                    <a:gd name="connsiteX2" fmla="*/ 0 w 16837"/>
                    <a:gd name="connsiteY2" fmla="*/ 8416 h 31475"/>
                    <a:gd name="connsiteX3" fmla="*/ 8419 w 16837"/>
                    <a:gd name="connsiteY3" fmla="*/ 0 h 31475"/>
                    <a:gd name="connsiteX4" fmla="*/ 16838 w 16837"/>
                    <a:gd name="connsiteY4" fmla="*/ 8416 h 31475"/>
                    <a:gd name="connsiteX5" fmla="*/ 16838 w 16837"/>
                    <a:gd name="connsiteY5" fmla="*/ 23060 h 31475"/>
                    <a:gd name="connsiteX6" fmla="*/ 8419 w 16837"/>
                    <a:gd name="connsiteY6" fmla="*/ 31476 h 3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1475">
                      <a:moveTo>
                        <a:pt x="8419" y="31476"/>
                      </a:moveTo>
                      <a:cubicBezTo>
                        <a:pt x="3772" y="31476"/>
                        <a:pt x="0" y="27713"/>
                        <a:pt x="0" y="23060"/>
                      </a:cubicBezTo>
                      <a:lnTo>
                        <a:pt x="0" y="8416"/>
                      </a:lnTo>
                      <a:cubicBezTo>
                        <a:pt x="0" y="3762"/>
                        <a:pt x="3772" y="0"/>
                        <a:pt x="8419" y="0"/>
                      </a:cubicBezTo>
                      <a:cubicBezTo>
                        <a:pt x="13066" y="0"/>
                        <a:pt x="16838" y="3762"/>
                        <a:pt x="16838" y="8416"/>
                      </a:cubicBezTo>
                      <a:lnTo>
                        <a:pt x="16838" y="23060"/>
                      </a:lnTo>
                      <a:cubicBezTo>
                        <a:pt x="16838" y="27705"/>
                        <a:pt x="13074" y="31476"/>
                        <a:pt x="8419" y="31476"/>
                      </a:cubicBezTo>
                      <a:close/>
                    </a:path>
                  </a:pathLst>
                </a:custGeom>
                <a:solidFill>
                  <a:srgbClr val="91A82D"/>
                </a:solidFill>
                <a:ln w="8415" cap="flat">
                  <a:noFill/>
                  <a:prstDash val="solid"/>
                  <a:miter/>
                </a:ln>
              </p:spPr>
              <p:txBody>
                <a:bodyPr rtlCol="0" anchor="ctr"/>
                <a:lstStyle/>
                <a:p>
                  <a:endParaRPr lang="en-US"/>
                </a:p>
              </p:txBody>
            </p:sp>
            <p:sp>
              <p:nvSpPr>
                <p:cNvPr id="1567" name="Freeform 1566">
                  <a:extLst>
                    <a:ext uri="{FF2B5EF4-FFF2-40B4-BE49-F238E27FC236}">
                      <a16:creationId xmlns:a16="http://schemas.microsoft.com/office/drawing/2014/main" id="{7879C499-8069-9122-0106-9BABBCDA3CEF}"/>
                    </a:ext>
                  </a:extLst>
                </p:cNvPr>
                <p:cNvSpPr/>
                <p:nvPr/>
              </p:nvSpPr>
              <p:spPr>
                <a:xfrm>
                  <a:off x="2443676" y="4120217"/>
                  <a:ext cx="16837" cy="31475"/>
                </a:xfrm>
                <a:custGeom>
                  <a:avLst/>
                  <a:gdLst>
                    <a:gd name="connsiteX0" fmla="*/ 8419 w 16837"/>
                    <a:gd name="connsiteY0" fmla="*/ 31475 h 31475"/>
                    <a:gd name="connsiteX1" fmla="*/ 0 w 16837"/>
                    <a:gd name="connsiteY1" fmla="*/ 23059 h 31475"/>
                    <a:gd name="connsiteX2" fmla="*/ 0 w 16837"/>
                    <a:gd name="connsiteY2" fmla="*/ 8416 h 31475"/>
                    <a:gd name="connsiteX3" fmla="*/ 8419 w 16837"/>
                    <a:gd name="connsiteY3" fmla="*/ 0 h 31475"/>
                    <a:gd name="connsiteX4" fmla="*/ 16838 w 16837"/>
                    <a:gd name="connsiteY4" fmla="*/ 8416 h 31475"/>
                    <a:gd name="connsiteX5" fmla="*/ 16838 w 16837"/>
                    <a:gd name="connsiteY5" fmla="*/ 23059 h 31475"/>
                    <a:gd name="connsiteX6" fmla="*/ 8419 w 16837"/>
                    <a:gd name="connsiteY6" fmla="*/ 31475 h 3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1475">
                      <a:moveTo>
                        <a:pt x="8419" y="31475"/>
                      </a:moveTo>
                      <a:cubicBezTo>
                        <a:pt x="3772" y="31475"/>
                        <a:pt x="0" y="27713"/>
                        <a:pt x="0" y="23059"/>
                      </a:cubicBezTo>
                      <a:lnTo>
                        <a:pt x="0" y="8416"/>
                      </a:lnTo>
                      <a:cubicBezTo>
                        <a:pt x="0" y="3770"/>
                        <a:pt x="3772" y="0"/>
                        <a:pt x="8419" y="0"/>
                      </a:cubicBezTo>
                      <a:cubicBezTo>
                        <a:pt x="13066" y="0"/>
                        <a:pt x="16838" y="3770"/>
                        <a:pt x="16838" y="8416"/>
                      </a:cubicBezTo>
                      <a:lnTo>
                        <a:pt x="16838" y="23059"/>
                      </a:lnTo>
                      <a:cubicBezTo>
                        <a:pt x="16838" y="27705"/>
                        <a:pt x="13066" y="31475"/>
                        <a:pt x="8419" y="31475"/>
                      </a:cubicBezTo>
                      <a:close/>
                    </a:path>
                  </a:pathLst>
                </a:custGeom>
                <a:solidFill>
                  <a:srgbClr val="91A82D"/>
                </a:solidFill>
                <a:ln w="8415" cap="flat">
                  <a:noFill/>
                  <a:prstDash val="solid"/>
                  <a:miter/>
                </a:ln>
              </p:spPr>
              <p:txBody>
                <a:bodyPr rtlCol="0" anchor="ctr"/>
                <a:lstStyle/>
                <a:p>
                  <a:endParaRPr lang="en-US"/>
                </a:p>
              </p:txBody>
            </p:sp>
          </p:grpSp>
          <p:grpSp>
            <p:nvGrpSpPr>
              <p:cNvPr id="1506" name="Graphic 8195">
                <a:extLst>
                  <a:ext uri="{FF2B5EF4-FFF2-40B4-BE49-F238E27FC236}">
                    <a16:creationId xmlns:a16="http://schemas.microsoft.com/office/drawing/2014/main" id="{07879EBB-399B-3CE1-E5AC-6B8A25E9AC73}"/>
                  </a:ext>
                </a:extLst>
              </p:cNvPr>
              <p:cNvGrpSpPr/>
              <p:nvPr/>
            </p:nvGrpSpPr>
            <p:grpSpPr>
              <a:xfrm>
                <a:off x="2302073" y="4247129"/>
                <a:ext cx="36368" cy="36356"/>
                <a:chOff x="2302073" y="4247129"/>
                <a:chExt cx="36368" cy="36356"/>
              </a:xfrm>
              <a:solidFill>
                <a:srgbClr val="91A82D"/>
              </a:solidFill>
            </p:grpSpPr>
            <p:sp>
              <p:nvSpPr>
                <p:cNvPr id="1564" name="Freeform 1563">
                  <a:extLst>
                    <a:ext uri="{FF2B5EF4-FFF2-40B4-BE49-F238E27FC236}">
                      <a16:creationId xmlns:a16="http://schemas.microsoft.com/office/drawing/2014/main" id="{E35B0293-B498-364A-DB2A-57C2997DD8DA}"/>
                    </a:ext>
                  </a:extLst>
                </p:cNvPr>
                <p:cNvSpPr/>
                <p:nvPr/>
              </p:nvSpPr>
              <p:spPr>
                <a:xfrm>
                  <a:off x="2302073" y="4252010"/>
                  <a:ext cx="16837" cy="31475"/>
                </a:xfrm>
                <a:custGeom>
                  <a:avLst/>
                  <a:gdLst>
                    <a:gd name="connsiteX0" fmla="*/ 8419 w 16837"/>
                    <a:gd name="connsiteY0" fmla="*/ 31475 h 31475"/>
                    <a:gd name="connsiteX1" fmla="*/ 0 w 16837"/>
                    <a:gd name="connsiteY1" fmla="*/ 23059 h 31475"/>
                    <a:gd name="connsiteX2" fmla="*/ 0 w 16837"/>
                    <a:gd name="connsiteY2" fmla="*/ 8416 h 31475"/>
                    <a:gd name="connsiteX3" fmla="*/ 8419 w 16837"/>
                    <a:gd name="connsiteY3" fmla="*/ 0 h 31475"/>
                    <a:gd name="connsiteX4" fmla="*/ 16838 w 16837"/>
                    <a:gd name="connsiteY4" fmla="*/ 8416 h 31475"/>
                    <a:gd name="connsiteX5" fmla="*/ 16838 w 16837"/>
                    <a:gd name="connsiteY5" fmla="*/ 23059 h 31475"/>
                    <a:gd name="connsiteX6" fmla="*/ 8419 w 16837"/>
                    <a:gd name="connsiteY6" fmla="*/ 31475 h 3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1475">
                      <a:moveTo>
                        <a:pt x="8419" y="31475"/>
                      </a:moveTo>
                      <a:cubicBezTo>
                        <a:pt x="3772" y="31475"/>
                        <a:pt x="0" y="27713"/>
                        <a:pt x="0" y="23059"/>
                      </a:cubicBezTo>
                      <a:lnTo>
                        <a:pt x="0" y="8416"/>
                      </a:lnTo>
                      <a:cubicBezTo>
                        <a:pt x="0" y="3762"/>
                        <a:pt x="3772" y="0"/>
                        <a:pt x="8419" y="0"/>
                      </a:cubicBezTo>
                      <a:cubicBezTo>
                        <a:pt x="13066" y="0"/>
                        <a:pt x="16838" y="3762"/>
                        <a:pt x="16838" y="8416"/>
                      </a:cubicBezTo>
                      <a:lnTo>
                        <a:pt x="16838" y="23059"/>
                      </a:lnTo>
                      <a:cubicBezTo>
                        <a:pt x="16838" y="27705"/>
                        <a:pt x="13074" y="31475"/>
                        <a:pt x="8419" y="31475"/>
                      </a:cubicBezTo>
                      <a:close/>
                    </a:path>
                  </a:pathLst>
                </a:custGeom>
                <a:solidFill>
                  <a:srgbClr val="91A82D"/>
                </a:solidFill>
                <a:ln w="8415" cap="flat">
                  <a:noFill/>
                  <a:prstDash val="solid"/>
                  <a:miter/>
                </a:ln>
              </p:spPr>
              <p:txBody>
                <a:bodyPr rtlCol="0" anchor="ctr"/>
                <a:lstStyle/>
                <a:p>
                  <a:endParaRPr lang="en-US"/>
                </a:p>
              </p:txBody>
            </p:sp>
            <p:sp>
              <p:nvSpPr>
                <p:cNvPr id="1565" name="Freeform 1564">
                  <a:extLst>
                    <a:ext uri="{FF2B5EF4-FFF2-40B4-BE49-F238E27FC236}">
                      <a16:creationId xmlns:a16="http://schemas.microsoft.com/office/drawing/2014/main" id="{03327F81-BE41-BC0B-FBC4-DB969591B22B}"/>
                    </a:ext>
                  </a:extLst>
                </p:cNvPr>
                <p:cNvSpPr/>
                <p:nvPr/>
              </p:nvSpPr>
              <p:spPr>
                <a:xfrm>
                  <a:off x="2321605" y="4247129"/>
                  <a:ext cx="16837" cy="31475"/>
                </a:xfrm>
                <a:custGeom>
                  <a:avLst/>
                  <a:gdLst>
                    <a:gd name="connsiteX0" fmla="*/ 8419 w 16837"/>
                    <a:gd name="connsiteY0" fmla="*/ 31476 h 31475"/>
                    <a:gd name="connsiteX1" fmla="*/ 0 w 16837"/>
                    <a:gd name="connsiteY1" fmla="*/ 23060 h 31475"/>
                    <a:gd name="connsiteX2" fmla="*/ 0 w 16837"/>
                    <a:gd name="connsiteY2" fmla="*/ 8416 h 31475"/>
                    <a:gd name="connsiteX3" fmla="*/ 8419 w 16837"/>
                    <a:gd name="connsiteY3" fmla="*/ 0 h 31475"/>
                    <a:gd name="connsiteX4" fmla="*/ 16838 w 16837"/>
                    <a:gd name="connsiteY4" fmla="*/ 8416 h 31475"/>
                    <a:gd name="connsiteX5" fmla="*/ 16838 w 16837"/>
                    <a:gd name="connsiteY5" fmla="*/ 23060 h 31475"/>
                    <a:gd name="connsiteX6" fmla="*/ 8419 w 16837"/>
                    <a:gd name="connsiteY6" fmla="*/ 31476 h 3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1475">
                      <a:moveTo>
                        <a:pt x="8419" y="31476"/>
                      </a:moveTo>
                      <a:cubicBezTo>
                        <a:pt x="3772" y="31476"/>
                        <a:pt x="0" y="27713"/>
                        <a:pt x="0" y="23060"/>
                      </a:cubicBezTo>
                      <a:lnTo>
                        <a:pt x="0" y="8416"/>
                      </a:lnTo>
                      <a:cubicBezTo>
                        <a:pt x="0" y="3762"/>
                        <a:pt x="3772" y="0"/>
                        <a:pt x="8419" y="0"/>
                      </a:cubicBezTo>
                      <a:cubicBezTo>
                        <a:pt x="13066" y="0"/>
                        <a:pt x="16838" y="3762"/>
                        <a:pt x="16838" y="8416"/>
                      </a:cubicBezTo>
                      <a:lnTo>
                        <a:pt x="16838" y="23060"/>
                      </a:lnTo>
                      <a:cubicBezTo>
                        <a:pt x="16838" y="27705"/>
                        <a:pt x="13066" y="31476"/>
                        <a:pt x="8419" y="31476"/>
                      </a:cubicBezTo>
                      <a:close/>
                    </a:path>
                  </a:pathLst>
                </a:custGeom>
                <a:solidFill>
                  <a:srgbClr val="91A82D"/>
                </a:solidFill>
                <a:ln w="8415" cap="flat">
                  <a:noFill/>
                  <a:prstDash val="solid"/>
                  <a:miter/>
                </a:ln>
              </p:spPr>
              <p:txBody>
                <a:bodyPr rtlCol="0" anchor="ctr"/>
                <a:lstStyle/>
                <a:p>
                  <a:endParaRPr lang="en-US"/>
                </a:p>
              </p:txBody>
            </p:sp>
          </p:grpSp>
          <p:grpSp>
            <p:nvGrpSpPr>
              <p:cNvPr id="1507" name="Graphic 8195">
                <a:extLst>
                  <a:ext uri="{FF2B5EF4-FFF2-40B4-BE49-F238E27FC236}">
                    <a16:creationId xmlns:a16="http://schemas.microsoft.com/office/drawing/2014/main" id="{6D0AE929-59C7-5EAD-E6EA-13184DD168BA}"/>
                  </a:ext>
                </a:extLst>
              </p:cNvPr>
              <p:cNvGrpSpPr/>
              <p:nvPr/>
            </p:nvGrpSpPr>
            <p:grpSpPr>
              <a:xfrm>
                <a:off x="2013983" y="4056770"/>
                <a:ext cx="36369" cy="36348"/>
                <a:chOff x="2013983" y="4056770"/>
                <a:chExt cx="36369" cy="36348"/>
              </a:xfrm>
              <a:solidFill>
                <a:srgbClr val="91A82D"/>
              </a:solidFill>
            </p:grpSpPr>
            <p:sp>
              <p:nvSpPr>
                <p:cNvPr id="1562" name="Freeform 1561">
                  <a:extLst>
                    <a:ext uri="{FF2B5EF4-FFF2-40B4-BE49-F238E27FC236}">
                      <a16:creationId xmlns:a16="http://schemas.microsoft.com/office/drawing/2014/main" id="{D3AD0E0E-F1F5-E425-8AC7-065CFFCB8AF8}"/>
                    </a:ext>
                  </a:extLst>
                </p:cNvPr>
                <p:cNvSpPr/>
                <p:nvPr/>
              </p:nvSpPr>
              <p:spPr>
                <a:xfrm>
                  <a:off x="2013983" y="4061643"/>
                  <a:ext cx="16837" cy="31475"/>
                </a:xfrm>
                <a:custGeom>
                  <a:avLst/>
                  <a:gdLst>
                    <a:gd name="connsiteX0" fmla="*/ 8419 w 16837"/>
                    <a:gd name="connsiteY0" fmla="*/ 31476 h 31475"/>
                    <a:gd name="connsiteX1" fmla="*/ 0 w 16837"/>
                    <a:gd name="connsiteY1" fmla="*/ 23060 h 31475"/>
                    <a:gd name="connsiteX2" fmla="*/ 0 w 16837"/>
                    <a:gd name="connsiteY2" fmla="*/ 8416 h 31475"/>
                    <a:gd name="connsiteX3" fmla="*/ 8419 w 16837"/>
                    <a:gd name="connsiteY3" fmla="*/ 0 h 31475"/>
                    <a:gd name="connsiteX4" fmla="*/ 16838 w 16837"/>
                    <a:gd name="connsiteY4" fmla="*/ 8416 h 31475"/>
                    <a:gd name="connsiteX5" fmla="*/ 16838 w 16837"/>
                    <a:gd name="connsiteY5" fmla="*/ 23060 h 31475"/>
                    <a:gd name="connsiteX6" fmla="*/ 8419 w 16837"/>
                    <a:gd name="connsiteY6" fmla="*/ 31476 h 3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1475">
                      <a:moveTo>
                        <a:pt x="8419" y="31476"/>
                      </a:moveTo>
                      <a:cubicBezTo>
                        <a:pt x="3772" y="31476"/>
                        <a:pt x="0" y="27705"/>
                        <a:pt x="0" y="23060"/>
                      </a:cubicBezTo>
                      <a:lnTo>
                        <a:pt x="0" y="8416"/>
                      </a:lnTo>
                      <a:cubicBezTo>
                        <a:pt x="0" y="3771"/>
                        <a:pt x="3772" y="0"/>
                        <a:pt x="8419" y="0"/>
                      </a:cubicBezTo>
                      <a:cubicBezTo>
                        <a:pt x="13066" y="0"/>
                        <a:pt x="16838" y="3771"/>
                        <a:pt x="16838" y="8416"/>
                      </a:cubicBezTo>
                      <a:lnTo>
                        <a:pt x="16838" y="23060"/>
                      </a:lnTo>
                      <a:cubicBezTo>
                        <a:pt x="16838" y="27705"/>
                        <a:pt x="13066" y="31476"/>
                        <a:pt x="8419" y="31476"/>
                      </a:cubicBezTo>
                      <a:close/>
                    </a:path>
                  </a:pathLst>
                </a:custGeom>
                <a:solidFill>
                  <a:srgbClr val="91A82D"/>
                </a:solidFill>
                <a:ln w="8415" cap="flat">
                  <a:noFill/>
                  <a:prstDash val="solid"/>
                  <a:miter/>
                </a:ln>
              </p:spPr>
              <p:txBody>
                <a:bodyPr rtlCol="0" anchor="ctr"/>
                <a:lstStyle/>
                <a:p>
                  <a:endParaRPr lang="en-US"/>
                </a:p>
              </p:txBody>
            </p:sp>
            <p:sp>
              <p:nvSpPr>
                <p:cNvPr id="1563" name="Freeform 1562">
                  <a:extLst>
                    <a:ext uri="{FF2B5EF4-FFF2-40B4-BE49-F238E27FC236}">
                      <a16:creationId xmlns:a16="http://schemas.microsoft.com/office/drawing/2014/main" id="{BCC2AC49-C1C4-6ECC-33C8-1144DA1EAAAE}"/>
                    </a:ext>
                  </a:extLst>
                </p:cNvPr>
                <p:cNvSpPr/>
                <p:nvPr/>
              </p:nvSpPr>
              <p:spPr>
                <a:xfrm>
                  <a:off x="2033515" y="4056770"/>
                  <a:ext cx="16837" cy="31466"/>
                </a:xfrm>
                <a:custGeom>
                  <a:avLst/>
                  <a:gdLst>
                    <a:gd name="connsiteX0" fmla="*/ 8419 w 16837"/>
                    <a:gd name="connsiteY0" fmla="*/ 31467 h 31466"/>
                    <a:gd name="connsiteX1" fmla="*/ 0 w 16837"/>
                    <a:gd name="connsiteY1" fmla="*/ 23051 h 31466"/>
                    <a:gd name="connsiteX2" fmla="*/ 0 w 16837"/>
                    <a:gd name="connsiteY2" fmla="*/ 8416 h 31466"/>
                    <a:gd name="connsiteX3" fmla="*/ 8419 w 16837"/>
                    <a:gd name="connsiteY3" fmla="*/ 0 h 31466"/>
                    <a:gd name="connsiteX4" fmla="*/ 16838 w 16837"/>
                    <a:gd name="connsiteY4" fmla="*/ 8416 h 31466"/>
                    <a:gd name="connsiteX5" fmla="*/ 16838 w 16837"/>
                    <a:gd name="connsiteY5" fmla="*/ 23051 h 31466"/>
                    <a:gd name="connsiteX6" fmla="*/ 8419 w 16837"/>
                    <a:gd name="connsiteY6" fmla="*/ 31467 h 3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1466">
                      <a:moveTo>
                        <a:pt x="8419" y="31467"/>
                      </a:moveTo>
                      <a:cubicBezTo>
                        <a:pt x="3772" y="31467"/>
                        <a:pt x="0" y="27697"/>
                        <a:pt x="0" y="23051"/>
                      </a:cubicBezTo>
                      <a:lnTo>
                        <a:pt x="0" y="8416"/>
                      </a:lnTo>
                      <a:cubicBezTo>
                        <a:pt x="0" y="3770"/>
                        <a:pt x="3772" y="0"/>
                        <a:pt x="8419" y="0"/>
                      </a:cubicBezTo>
                      <a:cubicBezTo>
                        <a:pt x="13066" y="0"/>
                        <a:pt x="16838" y="3770"/>
                        <a:pt x="16838" y="8416"/>
                      </a:cubicBezTo>
                      <a:lnTo>
                        <a:pt x="16838" y="23051"/>
                      </a:lnTo>
                      <a:cubicBezTo>
                        <a:pt x="16838" y="27697"/>
                        <a:pt x="13074" y="31467"/>
                        <a:pt x="8419" y="31467"/>
                      </a:cubicBezTo>
                      <a:close/>
                    </a:path>
                  </a:pathLst>
                </a:custGeom>
                <a:solidFill>
                  <a:srgbClr val="91A82D"/>
                </a:solidFill>
                <a:ln w="8415" cap="flat">
                  <a:noFill/>
                  <a:prstDash val="solid"/>
                  <a:miter/>
                </a:ln>
              </p:spPr>
              <p:txBody>
                <a:bodyPr rtlCol="0" anchor="ctr"/>
                <a:lstStyle/>
                <a:p>
                  <a:endParaRPr lang="en-US"/>
                </a:p>
              </p:txBody>
            </p:sp>
          </p:grpSp>
          <p:grpSp>
            <p:nvGrpSpPr>
              <p:cNvPr id="1508" name="Graphic 8195">
                <a:extLst>
                  <a:ext uri="{FF2B5EF4-FFF2-40B4-BE49-F238E27FC236}">
                    <a16:creationId xmlns:a16="http://schemas.microsoft.com/office/drawing/2014/main" id="{7CB47103-19D3-37E1-E850-5FE9200FE9B9}"/>
                  </a:ext>
                </a:extLst>
              </p:cNvPr>
              <p:cNvGrpSpPr/>
              <p:nvPr/>
            </p:nvGrpSpPr>
            <p:grpSpPr>
              <a:xfrm>
                <a:off x="2472974" y="3724839"/>
                <a:ext cx="36369" cy="36356"/>
                <a:chOff x="2472974" y="3724839"/>
                <a:chExt cx="36369" cy="36356"/>
              </a:xfrm>
              <a:solidFill>
                <a:srgbClr val="91A82D"/>
              </a:solidFill>
            </p:grpSpPr>
            <p:sp>
              <p:nvSpPr>
                <p:cNvPr id="1560" name="Freeform 1559">
                  <a:extLst>
                    <a:ext uri="{FF2B5EF4-FFF2-40B4-BE49-F238E27FC236}">
                      <a16:creationId xmlns:a16="http://schemas.microsoft.com/office/drawing/2014/main" id="{2699E598-E57B-D5FA-F84F-FF34A1B5E519}"/>
                    </a:ext>
                  </a:extLst>
                </p:cNvPr>
                <p:cNvSpPr/>
                <p:nvPr/>
              </p:nvSpPr>
              <p:spPr>
                <a:xfrm>
                  <a:off x="2472974" y="3729721"/>
                  <a:ext cx="16837" cy="31475"/>
                </a:xfrm>
                <a:custGeom>
                  <a:avLst/>
                  <a:gdLst>
                    <a:gd name="connsiteX0" fmla="*/ 8419 w 16837"/>
                    <a:gd name="connsiteY0" fmla="*/ 31475 h 31475"/>
                    <a:gd name="connsiteX1" fmla="*/ 0 w 16837"/>
                    <a:gd name="connsiteY1" fmla="*/ 23059 h 31475"/>
                    <a:gd name="connsiteX2" fmla="*/ 0 w 16837"/>
                    <a:gd name="connsiteY2" fmla="*/ 8416 h 31475"/>
                    <a:gd name="connsiteX3" fmla="*/ 8419 w 16837"/>
                    <a:gd name="connsiteY3" fmla="*/ 0 h 31475"/>
                    <a:gd name="connsiteX4" fmla="*/ 16838 w 16837"/>
                    <a:gd name="connsiteY4" fmla="*/ 8416 h 31475"/>
                    <a:gd name="connsiteX5" fmla="*/ 16838 w 16837"/>
                    <a:gd name="connsiteY5" fmla="*/ 23059 h 31475"/>
                    <a:gd name="connsiteX6" fmla="*/ 8419 w 16837"/>
                    <a:gd name="connsiteY6" fmla="*/ 31475 h 3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1475">
                      <a:moveTo>
                        <a:pt x="8419" y="31475"/>
                      </a:moveTo>
                      <a:cubicBezTo>
                        <a:pt x="3772" y="31475"/>
                        <a:pt x="0" y="27705"/>
                        <a:pt x="0" y="23059"/>
                      </a:cubicBezTo>
                      <a:lnTo>
                        <a:pt x="0" y="8416"/>
                      </a:lnTo>
                      <a:cubicBezTo>
                        <a:pt x="0" y="3770"/>
                        <a:pt x="3772" y="0"/>
                        <a:pt x="8419" y="0"/>
                      </a:cubicBezTo>
                      <a:cubicBezTo>
                        <a:pt x="13066" y="0"/>
                        <a:pt x="16838" y="3770"/>
                        <a:pt x="16838" y="8416"/>
                      </a:cubicBezTo>
                      <a:lnTo>
                        <a:pt x="16838" y="23059"/>
                      </a:lnTo>
                      <a:cubicBezTo>
                        <a:pt x="16838" y="27705"/>
                        <a:pt x="13066" y="31475"/>
                        <a:pt x="8419" y="31475"/>
                      </a:cubicBezTo>
                      <a:close/>
                    </a:path>
                  </a:pathLst>
                </a:custGeom>
                <a:solidFill>
                  <a:srgbClr val="91A82D"/>
                </a:solidFill>
                <a:ln w="8415" cap="flat">
                  <a:noFill/>
                  <a:prstDash val="solid"/>
                  <a:miter/>
                </a:ln>
              </p:spPr>
              <p:txBody>
                <a:bodyPr rtlCol="0" anchor="ctr"/>
                <a:lstStyle/>
                <a:p>
                  <a:endParaRPr lang="en-US"/>
                </a:p>
              </p:txBody>
            </p:sp>
            <p:sp>
              <p:nvSpPr>
                <p:cNvPr id="1561" name="Freeform 1560">
                  <a:extLst>
                    <a:ext uri="{FF2B5EF4-FFF2-40B4-BE49-F238E27FC236}">
                      <a16:creationId xmlns:a16="http://schemas.microsoft.com/office/drawing/2014/main" id="{1BD171D9-4392-36A6-C993-41F2D753D05E}"/>
                    </a:ext>
                  </a:extLst>
                </p:cNvPr>
                <p:cNvSpPr/>
                <p:nvPr/>
              </p:nvSpPr>
              <p:spPr>
                <a:xfrm>
                  <a:off x="2492505" y="3724839"/>
                  <a:ext cx="16837" cy="31475"/>
                </a:xfrm>
                <a:custGeom>
                  <a:avLst/>
                  <a:gdLst>
                    <a:gd name="connsiteX0" fmla="*/ 8419 w 16837"/>
                    <a:gd name="connsiteY0" fmla="*/ 31475 h 31475"/>
                    <a:gd name="connsiteX1" fmla="*/ 0 w 16837"/>
                    <a:gd name="connsiteY1" fmla="*/ 23059 h 31475"/>
                    <a:gd name="connsiteX2" fmla="*/ 0 w 16837"/>
                    <a:gd name="connsiteY2" fmla="*/ 8416 h 31475"/>
                    <a:gd name="connsiteX3" fmla="*/ 8419 w 16837"/>
                    <a:gd name="connsiteY3" fmla="*/ 0 h 31475"/>
                    <a:gd name="connsiteX4" fmla="*/ 16838 w 16837"/>
                    <a:gd name="connsiteY4" fmla="*/ 8416 h 31475"/>
                    <a:gd name="connsiteX5" fmla="*/ 16838 w 16837"/>
                    <a:gd name="connsiteY5" fmla="*/ 23059 h 31475"/>
                    <a:gd name="connsiteX6" fmla="*/ 8419 w 16837"/>
                    <a:gd name="connsiteY6" fmla="*/ 31475 h 3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1475">
                      <a:moveTo>
                        <a:pt x="8419" y="31475"/>
                      </a:moveTo>
                      <a:cubicBezTo>
                        <a:pt x="3772" y="31475"/>
                        <a:pt x="0" y="27705"/>
                        <a:pt x="0" y="23059"/>
                      </a:cubicBezTo>
                      <a:lnTo>
                        <a:pt x="0" y="8416"/>
                      </a:lnTo>
                      <a:cubicBezTo>
                        <a:pt x="0" y="3770"/>
                        <a:pt x="3772" y="0"/>
                        <a:pt x="8419" y="0"/>
                      </a:cubicBezTo>
                      <a:cubicBezTo>
                        <a:pt x="13066" y="0"/>
                        <a:pt x="16838" y="3770"/>
                        <a:pt x="16838" y="8416"/>
                      </a:cubicBezTo>
                      <a:lnTo>
                        <a:pt x="16838" y="23059"/>
                      </a:lnTo>
                      <a:cubicBezTo>
                        <a:pt x="16838" y="27705"/>
                        <a:pt x="13074" y="31475"/>
                        <a:pt x="8419" y="31475"/>
                      </a:cubicBezTo>
                      <a:close/>
                    </a:path>
                  </a:pathLst>
                </a:custGeom>
                <a:solidFill>
                  <a:srgbClr val="91A82D"/>
                </a:solidFill>
                <a:ln w="8415" cap="flat">
                  <a:noFill/>
                  <a:prstDash val="solid"/>
                  <a:miter/>
                </a:ln>
              </p:spPr>
              <p:txBody>
                <a:bodyPr rtlCol="0" anchor="ctr"/>
                <a:lstStyle/>
                <a:p>
                  <a:endParaRPr lang="en-US"/>
                </a:p>
              </p:txBody>
            </p:sp>
          </p:grpSp>
          <p:grpSp>
            <p:nvGrpSpPr>
              <p:cNvPr id="1509" name="Graphic 8195">
                <a:extLst>
                  <a:ext uri="{FF2B5EF4-FFF2-40B4-BE49-F238E27FC236}">
                    <a16:creationId xmlns:a16="http://schemas.microsoft.com/office/drawing/2014/main" id="{6990497A-E1AC-7221-646C-D6940E503AFB}"/>
                  </a:ext>
                </a:extLst>
              </p:cNvPr>
              <p:cNvGrpSpPr/>
              <p:nvPr/>
            </p:nvGrpSpPr>
            <p:grpSpPr>
              <a:xfrm>
                <a:off x="2233713" y="3744364"/>
                <a:ext cx="36377" cy="36348"/>
                <a:chOff x="2233713" y="3744364"/>
                <a:chExt cx="36377" cy="36348"/>
              </a:xfrm>
              <a:solidFill>
                <a:srgbClr val="91A82D"/>
              </a:solidFill>
            </p:grpSpPr>
            <p:sp>
              <p:nvSpPr>
                <p:cNvPr id="1558" name="Freeform 1557">
                  <a:extLst>
                    <a:ext uri="{FF2B5EF4-FFF2-40B4-BE49-F238E27FC236}">
                      <a16:creationId xmlns:a16="http://schemas.microsoft.com/office/drawing/2014/main" id="{3B72029B-9124-0F7A-7643-EE4705099C70}"/>
                    </a:ext>
                  </a:extLst>
                </p:cNvPr>
                <p:cNvSpPr/>
                <p:nvPr/>
              </p:nvSpPr>
              <p:spPr>
                <a:xfrm>
                  <a:off x="2233713" y="3749237"/>
                  <a:ext cx="16837" cy="31475"/>
                </a:xfrm>
                <a:custGeom>
                  <a:avLst/>
                  <a:gdLst>
                    <a:gd name="connsiteX0" fmla="*/ 8419 w 16837"/>
                    <a:gd name="connsiteY0" fmla="*/ 31475 h 31475"/>
                    <a:gd name="connsiteX1" fmla="*/ 0 w 16837"/>
                    <a:gd name="connsiteY1" fmla="*/ 23059 h 31475"/>
                    <a:gd name="connsiteX2" fmla="*/ 0 w 16837"/>
                    <a:gd name="connsiteY2" fmla="*/ 8416 h 31475"/>
                    <a:gd name="connsiteX3" fmla="*/ 8419 w 16837"/>
                    <a:gd name="connsiteY3" fmla="*/ 0 h 31475"/>
                    <a:gd name="connsiteX4" fmla="*/ 16838 w 16837"/>
                    <a:gd name="connsiteY4" fmla="*/ 8416 h 31475"/>
                    <a:gd name="connsiteX5" fmla="*/ 16838 w 16837"/>
                    <a:gd name="connsiteY5" fmla="*/ 23059 h 31475"/>
                    <a:gd name="connsiteX6" fmla="*/ 8419 w 16837"/>
                    <a:gd name="connsiteY6" fmla="*/ 31475 h 3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1475">
                      <a:moveTo>
                        <a:pt x="8419" y="31475"/>
                      </a:moveTo>
                      <a:cubicBezTo>
                        <a:pt x="3772" y="31475"/>
                        <a:pt x="0" y="27705"/>
                        <a:pt x="0" y="23059"/>
                      </a:cubicBezTo>
                      <a:lnTo>
                        <a:pt x="0" y="8416"/>
                      </a:lnTo>
                      <a:cubicBezTo>
                        <a:pt x="0" y="3770"/>
                        <a:pt x="3772" y="0"/>
                        <a:pt x="8419" y="0"/>
                      </a:cubicBezTo>
                      <a:cubicBezTo>
                        <a:pt x="13066" y="0"/>
                        <a:pt x="16838" y="3770"/>
                        <a:pt x="16838" y="8416"/>
                      </a:cubicBezTo>
                      <a:lnTo>
                        <a:pt x="16838" y="23059"/>
                      </a:lnTo>
                      <a:cubicBezTo>
                        <a:pt x="16838" y="27713"/>
                        <a:pt x="13066" y="31475"/>
                        <a:pt x="8419" y="31475"/>
                      </a:cubicBezTo>
                      <a:close/>
                    </a:path>
                  </a:pathLst>
                </a:custGeom>
                <a:solidFill>
                  <a:srgbClr val="91A82D"/>
                </a:solidFill>
                <a:ln w="8415" cap="flat">
                  <a:noFill/>
                  <a:prstDash val="solid"/>
                  <a:miter/>
                </a:ln>
              </p:spPr>
              <p:txBody>
                <a:bodyPr rtlCol="0" anchor="ctr"/>
                <a:lstStyle/>
                <a:p>
                  <a:endParaRPr lang="en-US"/>
                </a:p>
              </p:txBody>
            </p:sp>
            <p:sp>
              <p:nvSpPr>
                <p:cNvPr id="1559" name="Freeform 1558">
                  <a:extLst>
                    <a:ext uri="{FF2B5EF4-FFF2-40B4-BE49-F238E27FC236}">
                      <a16:creationId xmlns:a16="http://schemas.microsoft.com/office/drawing/2014/main" id="{4A9EEE85-B455-5B56-F3A0-269841695AA6}"/>
                    </a:ext>
                  </a:extLst>
                </p:cNvPr>
                <p:cNvSpPr/>
                <p:nvPr/>
              </p:nvSpPr>
              <p:spPr>
                <a:xfrm>
                  <a:off x="2253253" y="3744364"/>
                  <a:ext cx="16837" cy="31475"/>
                </a:xfrm>
                <a:custGeom>
                  <a:avLst/>
                  <a:gdLst>
                    <a:gd name="connsiteX0" fmla="*/ 8419 w 16837"/>
                    <a:gd name="connsiteY0" fmla="*/ 31475 h 31475"/>
                    <a:gd name="connsiteX1" fmla="*/ 0 w 16837"/>
                    <a:gd name="connsiteY1" fmla="*/ 23059 h 31475"/>
                    <a:gd name="connsiteX2" fmla="*/ 0 w 16837"/>
                    <a:gd name="connsiteY2" fmla="*/ 8416 h 31475"/>
                    <a:gd name="connsiteX3" fmla="*/ 8419 w 16837"/>
                    <a:gd name="connsiteY3" fmla="*/ 0 h 31475"/>
                    <a:gd name="connsiteX4" fmla="*/ 16838 w 16837"/>
                    <a:gd name="connsiteY4" fmla="*/ 8416 h 31475"/>
                    <a:gd name="connsiteX5" fmla="*/ 16838 w 16837"/>
                    <a:gd name="connsiteY5" fmla="*/ 23059 h 31475"/>
                    <a:gd name="connsiteX6" fmla="*/ 8419 w 16837"/>
                    <a:gd name="connsiteY6" fmla="*/ 31475 h 3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1475">
                      <a:moveTo>
                        <a:pt x="8419" y="31475"/>
                      </a:moveTo>
                      <a:cubicBezTo>
                        <a:pt x="3772" y="31475"/>
                        <a:pt x="0" y="27705"/>
                        <a:pt x="0" y="23059"/>
                      </a:cubicBezTo>
                      <a:lnTo>
                        <a:pt x="0" y="8416"/>
                      </a:lnTo>
                      <a:cubicBezTo>
                        <a:pt x="0" y="3770"/>
                        <a:pt x="3772" y="0"/>
                        <a:pt x="8419" y="0"/>
                      </a:cubicBezTo>
                      <a:cubicBezTo>
                        <a:pt x="13066" y="0"/>
                        <a:pt x="16838" y="3770"/>
                        <a:pt x="16838" y="8416"/>
                      </a:cubicBezTo>
                      <a:lnTo>
                        <a:pt x="16838" y="23059"/>
                      </a:lnTo>
                      <a:cubicBezTo>
                        <a:pt x="16838" y="27705"/>
                        <a:pt x="13066" y="31475"/>
                        <a:pt x="8419" y="31475"/>
                      </a:cubicBezTo>
                      <a:close/>
                    </a:path>
                  </a:pathLst>
                </a:custGeom>
                <a:solidFill>
                  <a:srgbClr val="91A82D"/>
                </a:solidFill>
                <a:ln w="8415" cap="flat">
                  <a:noFill/>
                  <a:prstDash val="solid"/>
                  <a:miter/>
                </a:ln>
              </p:spPr>
              <p:txBody>
                <a:bodyPr rtlCol="0" anchor="ctr"/>
                <a:lstStyle/>
                <a:p>
                  <a:endParaRPr lang="en-US"/>
                </a:p>
              </p:txBody>
            </p:sp>
          </p:grpSp>
          <p:grpSp>
            <p:nvGrpSpPr>
              <p:cNvPr id="1510" name="Graphic 8195">
                <a:extLst>
                  <a:ext uri="{FF2B5EF4-FFF2-40B4-BE49-F238E27FC236}">
                    <a16:creationId xmlns:a16="http://schemas.microsoft.com/office/drawing/2014/main" id="{E9B9CFD6-26F3-A433-1207-30F34062FCCD}"/>
                  </a:ext>
                </a:extLst>
              </p:cNvPr>
              <p:cNvGrpSpPr/>
              <p:nvPr/>
            </p:nvGrpSpPr>
            <p:grpSpPr>
              <a:xfrm>
                <a:off x="2878252" y="4662032"/>
                <a:ext cx="36377" cy="41246"/>
                <a:chOff x="2878252" y="4662032"/>
                <a:chExt cx="36377" cy="41246"/>
              </a:xfrm>
              <a:solidFill>
                <a:srgbClr val="91A82D"/>
              </a:solidFill>
            </p:grpSpPr>
            <p:sp>
              <p:nvSpPr>
                <p:cNvPr id="1556" name="Freeform 1555">
                  <a:extLst>
                    <a:ext uri="{FF2B5EF4-FFF2-40B4-BE49-F238E27FC236}">
                      <a16:creationId xmlns:a16="http://schemas.microsoft.com/office/drawing/2014/main" id="{92C4714F-C5B7-3FF9-5784-ECC03EE00D4C}"/>
                    </a:ext>
                  </a:extLst>
                </p:cNvPr>
                <p:cNvSpPr/>
                <p:nvPr/>
              </p:nvSpPr>
              <p:spPr>
                <a:xfrm>
                  <a:off x="2897792" y="4666921"/>
                  <a:ext cx="16837" cy="36356"/>
                </a:xfrm>
                <a:custGeom>
                  <a:avLst/>
                  <a:gdLst>
                    <a:gd name="connsiteX0" fmla="*/ 8419 w 16837"/>
                    <a:gd name="connsiteY0" fmla="*/ 36357 h 36356"/>
                    <a:gd name="connsiteX1" fmla="*/ 0 w 16837"/>
                    <a:gd name="connsiteY1" fmla="*/ 27941 h 36356"/>
                    <a:gd name="connsiteX2" fmla="*/ 0 w 16837"/>
                    <a:gd name="connsiteY2" fmla="*/ 8416 h 36356"/>
                    <a:gd name="connsiteX3" fmla="*/ 8419 w 16837"/>
                    <a:gd name="connsiteY3" fmla="*/ 0 h 36356"/>
                    <a:gd name="connsiteX4" fmla="*/ 16838 w 16837"/>
                    <a:gd name="connsiteY4" fmla="*/ 8416 h 36356"/>
                    <a:gd name="connsiteX5" fmla="*/ 16838 w 16837"/>
                    <a:gd name="connsiteY5" fmla="*/ 27941 h 36356"/>
                    <a:gd name="connsiteX6" fmla="*/ 8419 w 16837"/>
                    <a:gd name="connsiteY6" fmla="*/ 36357 h 36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6356">
                      <a:moveTo>
                        <a:pt x="8419" y="36357"/>
                      </a:moveTo>
                      <a:cubicBezTo>
                        <a:pt x="3772" y="36357"/>
                        <a:pt x="0" y="32595"/>
                        <a:pt x="0" y="27941"/>
                      </a:cubicBezTo>
                      <a:lnTo>
                        <a:pt x="0" y="8416"/>
                      </a:lnTo>
                      <a:cubicBezTo>
                        <a:pt x="0" y="3762"/>
                        <a:pt x="3772" y="0"/>
                        <a:pt x="8419" y="0"/>
                      </a:cubicBezTo>
                      <a:cubicBezTo>
                        <a:pt x="13066" y="0"/>
                        <a:pt x="16838" y="3762"/>
                        <a:pt x="16838" y="8416"/>
                      </a:cubicBezTo>
                      <a:lnTo>
                        <a:pt x="16838" y="27941"/>
                      </a:lnTo>
                      <a:cubicBezTo>
                        <a:pt x="16838" y="32586"/>
                        <a:pt x="13066" y="36357"/>
                        <a:pt x="8419" y="36357"/>
                      </a:cubicBezTo>
                      <a:close/>
                    </a:path>
                  </a:pathLst>
                </a:custGeom>
                <a:solidFill>
                  <a:srgbClr val="91A82D"/>
                </a:solidFill>
                <a:ln w="8415" cap="flat">
                  <a:noFill/>
                  <a:prstDash val="solid"/>
                  <a:miter/>
                </a:ln>
              </p:spPr>
              <p:txBody>
                <a:bodyPr rtlCol="0" anchor="ctr"/>
                <a:lstStyle/>
                <a:p>
                  <a:endParaRPr lang="en-US"/>
                </a:p>
              </p:txBody>
            </p:sp>
            <p:sp>
              <p:nvSpPr>
                <p:cNvPr id="1557" name="Freeform 1556">
                  <a:extLst>
                    <a:ext uri="{FF2B5EF4-FFF2-40B4-BE49-F238E27FC236}">
                      <a16:creationId xmlns:a16="http://schemas.microsoft.com/office/drawing/2014/main" id="{AC0AFB56-84DE-E866-A364-CA509B1190E5}"/>
                    </a:ext>
                  </a:extLst>
                </p:cNvPr>
                <p:cNvSpPr/>
                <p:nvPr/>
              </p:nvSpPr>
              <p:spPr>
                <a:xfrm>
                  <a:off x="2878252" y="4662032"/>
                  <a:ext cx="16837" cy="31475"/>
                </a:xfrm>
                <a:custGeom>
                  <a:avLst/>
                  <a:gdLst>
                    <a:gd name="connsiteX0" fmla="*/ 8419 w 16837"/>
                    <a:gd name="connsiteY0" fmla="*/ 31475 h 31475"/>
                    <a:gd name="connsiteX1" fmla="*/ 0 w 16837"/>
                    <a:gd name="connsiteY1" fmla="*/ 23059 h 31475"/>
                    <a:gd name="connsiteX2" fmla="*/ 0 w 16837"/>
                    <a:gd name="connsiteY2" fmla="*/ 8416 h 31475"/>
                    <a:gd name="connsiteX3" fmla="*/ 8419 w 16837"/>
                    <a:gd name="connsiteY3" fmla="*/ 0 h 31475"/>
                    <a:gd name="connsiteX4" fmla="*/ 16838 w 16837"/>
                    <a:gd name="connsiteY4" fmla="*/ 8416 h 31475"/>
                    <a:gd name="connsiteX5" fmla="*/ 16838 w 16837"/>
                    <a:gd name="connsiteY5" fmla="*/ 23059 h 31475"/>
                    <a:gd name="connsiteX6" fmla="*/ 8419 w 16837"/>
                    <a:gd name="connsiteY6" fmla="*/ 31475 h 3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1475">
                      <a:moveTo>
                        <a:pt x="8419" y="31475"/>
                      </a:moveTo>
                      <a:cubicBezTo>
                        <a:pt x="3772" y="31475"/>
                        <a:pt x="0" y="27713"/>
                        <a:pt x="0" y="23059"/>
                      </a:cubicBezTo>
                      <a:lnTo>
                        <a:pt x="0" y="8416"/>
                      </a:lnTo>
                      <a:cubicBezTo>
                        <a:pt x="0" y="3762"/>
                        <a:pt x="3772" y="0"/>
                        <a:pt x="8419" y="0"/>
                      </a:cubicBezTo>
                      <a:cubicBezTo>
                        <a:pt x="13066" y="0"/>
                        <a:pt x="16838" y="3762"/>
                        <a:pt x="16838" y="8416"/>
                      </a:cubicBezTo>
                      <a:lnTo>
                        <a:pt x="16838" y="23059"/>
                      </a:lnTo>
                      <a:cubicBezTo>
                        <a:pt x="16838" y="27713"/>
                        <a:pt x="13074" y="31475"/>
                        <a:pt x="8419" y="31475"/>
                      </a:cubicBezTo>
                      <a:close/>
                    </a:path>
                  </a:pathLst>
                </a:custGeom>
                <a:solidFill>
                  <a:srgbClr val="91A82D"/>
                </a:solidFill>
                <a:ln w="8415" cap="flat">
                  <a:noFill/>
                  <a:prstDash val="solid"/>
                  <a:miter/>
                </a:ln>
              </p:spPr>
              <p:txBody>
                <a:bodyPr rtlCol="0" anchor="ctr"/>
                <a:lstStyle/>
                <a:p>
                  <a:endParaRPr lang="en-US"/>
                </a:p>
              </p:txBody>
            </p:sp>
          </p:grpSp>
          <p:grpSp>
            <p:nvGrpSpPr>
              <p:cNvPr id="1511" name="Graphic 8195">
                <a:extLst>
                  <a:ext uri="{FF2B5EF4-FFF2-40B4-BE49-F238E27FC236}">
                    <a16:creationId xmlns:a16="http://schemas.microsoft.com/office/drawing/2014/main" id="{7E6AF5D0-EA08-EEDB-B2CF-E0C6AF8C3603}"/>
                  </a:ext>
                </a:extLst>
              </p:cNvPr>
              <p:cNvGrpSpPr/>
              <p:nvPr/>
            </p:nvGrpSpPr>
            <p:grpSpPr>
              <a:xfrm>
                <a:off x="2814775" y="4496070"/>
                <a:ext cx="36377" cy="41237"/>
                <a:chOff x="2814775" y="4496070"/>
                <a:chExt cx="36377" cy="41237"/>
              </a:xfrm>
              <a:solidFill>
                <a:srgbClr val="91A82D"/>
              </a:solidFill>
            </p:grpSpPr>
            <p:sp>
              <p:nvSpPr>
                <p:cNvPr id="1554" name="Freeform 1553">
                  <a:extLst>
                    <a:ext uri="{FF2B5EF4-FFF2-40B4-BE49-F238E27FC236}">
                      <a16:creationId xmlns:a16="http://schemas.microsoft.com/office/drawing/2014/main" id="{59FF3B47-B6C8-FC96-F2BF-AA78333BD30A}"/>
                    </a:ext>
                  </a:extLst>
                </p:cNvPr>
                <p:cNvSpPr/>
                <p:nvPr/>
              </p:nvSpPr>
              <p:spPr>
                <a:xfrm>
                  <a:off x="2834315" y="4500952"/>
                  <a:ext cx="16837" cy="36356"/>
                </a:xfrm>
                <a:custGeom>
                  <a:avLst/>
                  <a:gdLst>
                    <a:gd name="connsiteX0" fmla="*/ 8419 w 16837"/>
                    <a:gd name="connsiteY0" fmla="*/ 36357 h 36356"/>
                    <a:gd name="connsiteX1" fmla="*/ 0 w 16837"/>
                    <a:gd name="connsiteY1" fmla="*/ 27941 h 36356"/>
                    <a:gd name="connsiteX2" fmla="*/ 0 w 16837"/>
                    <a:gd name="connsiteY2" fmla="*/ 8416 h 36356"/>
                    <a:gd name="connsiteX3" fmla="*/ 8419 w 16837"/>
                    <a:gd name="connsiteY3" fmla="*/ 0 h 36356"/>
                    <a:gd name="connsiteX4" fmla="*/ 16838 w 16837"/>
                    <a:gd name="connsiteY4" fmla="*/ 8416 h 36356"/>
                    <a:gd name="connsiteX5" fmla="*/ 16838 w 16837"/>
                    <a:gd name="connsiteY5" fmla="*/ 27941 h 36356"/>
                    <a:gd name="connsiteX6" fmla="*/ 8419 w 16837"/>
                    <a:gd name="connsiteY6" fmla="*/ 36357 h 36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6356">
                      <a:moveTo>
                        <a:pt x="8419" y="36357"/>
                      </a:moveTo>
                      <a:cubicBezTo>
                        <a:pt x="3772" y="36357"/>
                        <a:pt x="0" y="32595"/>
                        <a:pt x="0" y="27941"/>
                      </a:cubicBezTo>
                      <a:lnTo>
                        <a:pt x="0" y="8416"/>
                      </a:lnTo>
                      <a:cubicBezTo>
                        <a:pt x="0" y="3762"/>
                        <a:pt x="3772" y="0"/>
                        <a:pt x="8419" y="0"/>
                      </a:cubicBezTo>
                      <a:cubicBezTo>
                        <a:pt x="13066" y="0"/>
                        <a:pt x="16838" y="3762"/>
                        <a:pt x="16838" y="8416"/>
                      </a:cubicBezTo>
                      <a:lnTo>
                        <a:pt x="16838" y="27941"/>
                      </a:lnTo>
                      <a:cubicBezTo>
                        <a:pt x="16838" y="32595"/>
                        <a:pt x="13066" y="36357"/>
                        <a:pt x="8419" y="36357"/>
                      </a:cubicBezTo>
                      <a:close/>
                    </a:path>
                  </a:pathLst>
                </a:custGeom>
                <a:solidFill>
                  <a:srgbClr val="91A82D"/>
                </a:solidFill>
                <a:ln w="8415" cap="flat">
                  <a:noFill/>
                  <a:prstDash val="solid"/>
                  <a:miter/>
                </a:ln>
              </p:spPr>
              <p:txBody>
                <a:bodyPr rtlCol="0" anchor="ctr"/>
                <a:lstStyle/>
                <a:p>
                  <a:endParaRPr lang="en-US"/>
                </a:p>
              </p:txBody>
            </p:sp>
            <p:sp>
              <p:nvSpPr>
                <p:cNvPr id="1555" name="Freeform 1554">
                  <a:extLst>
                    <a:ext uri="{FF2B5EF4-FFF2-40B4-BE49-F238E27FC236}">
                      <a16:creationId xmlns:a16="http://schemas.microsoft.com/office/drawing/2014/main" id="{8CC17DE0-74FD-CF91-3AB3-46D1A6331483}"/>
                    </a:ext>
                  </a:extLst>
                </p:cNvPr>
                <p:cNvSpPr/>
                <p:nvPr/>
              </p:nvSpPr>
              <p:spPr>
                <a:xfrm>
                  <a:off x="2814775" y="4496070"/>
                  <a:ext cx="16837" cy="31475"/>
                </a:xfrm>
                <a:custGeom>
                  <a:avLst/>
                  <a:gdLst>
                    <a:gd name="connsiteX0" fmla="*/ 8419 w 16837"/>
                    <a:gd name="connsiteY0" fmla="*/ 31475 h 31475"/>
                    <a:gd name="connsiteX1" fmla="*/ 0 w 16837"/>
                    <a:gd name="connsiteY1" fmla="*/ 23059 h 31475"/>
                    <a:gd name="connsiteX2" fmla="*/ 0 w 16837"/>
                    <a:gd name="connsiteY2" fmla="*/ 8416 h 31475"/>
                    <a:gd name="connsiteX3" fmla="*/ 8419 w 16837"/>
                    <a:gd name="connsiteY3" fmla="*/ 0 h 31475"/>
                    <a:gd name="connsiteX4" fmla="*/ 16838 w 16837"/>
                    <a:gd name="connsiteY4" fmla="*/ 8416 h 31475"/>
                    <a:gd name="connsiteX5" fmla="*/ 16838 w 16837"/>
                    <a:gd name="connsiteY5" fmla="*/ 23059 h 31475"/>
                    <a:gd name="connsiteX6" fmla="*/ 8419 w 16837"/>
                    <a:gd name="connsiteY6" fmla="*/ 31475 h 3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1475">
                      <a:moveTo>
                        <a:pt x="8419" y="31475"/>
                      </a:moveTo>
                      <a:cubicBezTo>
                        <a:pt x="3772" y="31475"/>
                        <a:pt x="0" y="27713"/>
                        <a:pt x="0" y="23059"/>
                      </a:cubicBezTo>
                      <a:lnTo>
                        <a:pt x="0" y="8416"/>
                      </a:lnTo>
                      <a:cubicBezTo>
                        <a:pt x="0" y="3762"/>
                        <a:pt x="3772" y="0"/>
                        <a:pt x="8419" y="0"/>
                      </a:cubicBezTo>
                      <a:cubicBezTo>
                        <a:pt x="13066" y="0"/>
                        <a:pt x="16838" y="3762"/>
                        <a:pt x="16838" y="8416"/>
                      </a:cubicBezTo>
                      <a:lnTo>
                        <a:pt x="16838" y="23059"/>
                      </a:lnTo>
                      <a:cubicBezTo>
                        <a:pt x="16838" y="27705"/>
                        <a:pt x="13066" y="31475"/>
                        <a:pt x="8419" y="31475"/>
                      </a:cubicBezTo>
                      <a:close/>
                    </a:path>
                  </a:pathLst>
                </a:custGeom>
                <a:solidFill>
                  <a:srgbClr val="91A82D"/>
                </a:solidFill>
                <a:ln w="8415" cap="flat">
                  <a:noFill/>
                  <a:prstDash val="solid"/>
                  <a:miter/>
                </a:ln>
              </p:spPr>
              <p:txBody>
                <a:bodyPr rtlCol="0" anchor="ctr"/>
                <a:lstStyle/>
                <a:p>
                  <a:endParaRPr lang="en-US"/>
                </a:p>
              </p:txBody>
            </p:sp>
          </p:grpSp>
          <p:grpSp>
            <p:nvGrpSpPr>
              <p:cNvPr id="1512" name="Graphic 8195">
                <a:extLst>
                  <a:ext uri="{FF2B5EF4-FFF2-40B4-BE49-F238E27FC236}">
                    <a16:creationId xmlns:a16="http://schemas.microsoft.com/office/drawing/2014/main" id="{0A8F1F41-5F94-C800-17C8-1015BAEA31D1}"/>
                  </a:ext>
                </a:extLst>
              </p:cNvPr>
              <p:cNvGrpSpPr/>
              <p:nvPr/>
            </p:nvGrpSpPr>
            <p:grpSpPr>
              <a:xfrm>
                <a:off x="2082344" y="4295941"/>
                <a:ext cx="36377" cy="41246"/>
                <a:chOff x="2082344" y="4295941"/>
                <a:chExt cx="36377" cy="41246"/>
              </a:xfrm>
              <a:solidFill>
                <a:srgbClr val="91A82D"/>
              </a:solidFill>
            </p:grpSpPr>
            <p:sp>
              <p:nvSpPr>
                <p:cNvPr id="1552" name="Freeform 1551">
                  <a:extLst>
                    <a:ext uri="{FF2B5EF4-FFF2-40B4-BE49-F238E27FC236}">
                      <a16:creationId xmlns:a16="http://schemas.microsoft.com/office/drawing/2014/main" id="{2074A889-036A-5560-F2F1-FFB5876FD7CF}"/>
                    </a:ext>
                  </a:extLst>
                </p:cNvPr>
                <p:cNvSpPr/>
                <p:nvPr/>
              </p:nvSpPr>
              <p:spPr>
                <a:xfrm>
                  <a:off x="2101884" y="4300830"/>
                  <a:ext cx="16837" cy="36356"/>
                </a:xfrm>
                <a:custGeom>
                  <a:avLst/>
                  <a:gdLst>
                    <a:gd name="connsiteX0" fmla="*/ 8419 w 16837"/>
                    <a:gd name="connsiteY0" fmla="*/ 36357 h 36356"/>
                    <a:gd name="connsiteX1" fmla="*/ 0 w 16837"/>
                    <a:gd name="connsiteY1" fmla="*/ 27941 h 36356"/>
                    <a:gd name="connsiteX2" fmla="*/ 0 w 16837"/>
                    <a:gd name="connsiteY2" fmla="*/ 8416 h 36356"/>
                    <a:gd name="connsiteX3" fmla="*/ 8419 w 16837"/>
                    <a:gd name="connsiteY3" fmla="*/ 0 h 36356"/>
                    <a:gd name="connsiteX4" fmla="*/ 16838 w 16837"/>
                    <a:gd name="connsiteY4" fmla="*/ 8416 h 36356"/>
                    <a:gd name="connsiteX5" fmla="*/ 16838 w 16837"/>
                    <a:gd name="connsiteY5" fmla="*/ 27941 h 36356"/>
                    <a:gd name="connsiteX6" fmla="*/ 8419 w 16837"/>
                    <a:gd name="connsiteY6" fmla="*/ 36357 h 36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6356">
                      <a:moveTo>
                        <a:pt x="8419" y="36357"/>
                      </a:moveTo>
                      <a:cubicBezTo>
                        <a:pt x="3772" y="36357"/>
                        <a:pt x="0" y="32595"/>
                        <a:pt x="0" y="27941"/>
                      </a:cubicBezTo>
                      <a:lnTo>
                        <a:pt x="0" y="8416"/>
                      </a:lnTo>
                      <a:cubicBezTo>
                        <a:pt x="0" y="3762"/>
                        <a:pt x="3772" y="0"/>
                        <a:pt x="8419" y="0"/>
                      </a:cubicBezTo>
                      <a:cubicBezTo>
                        <a:pt x="13066" y="0"/>
                        <a:pt x="16838" y="3762"/>
                        <a:pt x="16838" y="8416"/>
                      </a:cubicBezTo>
                      <a:lnTo>
                        <a:pt x="16838" y="27941"/>
                      </a:lnTo>
                      <a:cubicBezTo>
                        <a:pt x="16838" y="32586"/>
                        <a:pt x="13066" y="36357"/>
                        <a:pt x="8419" y="36357"/>
                      </a:cubicBezTo>
                      <a:close/>
                    </a:path>
                  </a:pathLst>
                </a:custGeom>
                <a:solidFill>
                  <a:srgbClr val="91A82D"/>
                </a:solidFill>
                <a:ln w="8415" cap="flat">
                  <a:noFill/>
                  <a:prstDash val="solid"/>
                  <a:miter/>
                </a:ln>
              </p:spPr>
              <p:txBody>
                <a:bodyPr rtlCol="0" anchor="ctr"/>
                <a:lstStyle/>
                <a:p>
                  <a:endParaRPr lang="en-US"/>
                </a:p>
              </p:txBody>
            </p:sp>
            <p:sp>
              <p:nvSpPr>
                <p:cNvPr id="1553" name="Freeform 1552">
                  <a:extLst>
                    <a:ext uri="{FF2B5EF4-FFF2-40B4-BE49-F238E27FC236}">
                      <a16:creationId xmlns:a16="http://schemas.microsoft.com/office/drawing/2014/main" id="{F7157EB7-87CF-3596-7553-61EF91A4BE84}"/>
                    </a:ext>
                  </a:extLst>
                </p:cNvPr>
                <p:cNvSpPr/>
                <p:nvPr/>
              </p:nvSpPr>
              <p:spPr>
                <a:xfrm>
                  <a:off x="2082344" y="4295941"/>
                  <a:ext cx="16837" cy="31475"/>
                </a:xfrm>
                <a:custGeom>
                  <a:avLst/>
                  <a:gdLst>
                    <a:gd name="connsiteX0" fmla="*/ 8419 w 16837"/>
                    <a:gd name="connsiteY0" fmla="*/ 31475 h 31475"/>
                    <a:gd name="connsiteX1" fmla="*/ 0 w 16837"/>
                    <a:gd name="connsiteY1" fmla="*/ 23059 h 31475"/>
                    <a:gd name="connsiteX2" fmla="*/ 0 w 16837"/>
                    <a:gd name="connsiteY2" fmla="*/ 8416 h 31475"/>
                    <a:gd name="connsiteX3" fmla="*/ 8419 w 16837"/>
                    <a:gd name="connsiteY3" fmla="*/ 0 h 31475"/>
                    <a:gd name="connsiteX4" fmla="*/ 16838 w 16837"/>
                    <a:gd name="connsiteY4" fmla="*/ 8416 h 31475"/>
                    <a:gd name="connsiteX5" fmla="*/ 16838 w 16837"/>
                    <a:gd name="connsiteY5" fmla="*/ 23059 h 31475"/>
                    <a:gd name="connsiteX6" fmla="*/ 8419 w 16837"/>
                    <a:gd name="connsiteY6" fmla="*/ 31475 h 3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1475">
                      <a:moveTo>
                        <a:pt x="8419" y="31475"/>
                      </a:moveTo>
                      <a:cubicBezTo>
                        <a:pt x="3772" y="31475"/>
                        <a:pt x="0" y="27713"/>
                        <a:pt x="0" y="23059"/>
                      </a:cubicBezTo>
                      <a:lnTo>
                        <a:pt x="0" y="8416"/>
                      </a:lnTo>
                      <a:cubicBezTo>
                        <a:pt x="0" y="3762"/>
                        <a:pt x="3772" y="0"/>
                        <a:pt x="8419" y="0"/>
                      </a:cubicBezTo>
                      <a:cubicBezTo>
                        <a:pt x="13066" y="0"/>
                        <a:pt x="16838" y="3762"/>
                        <a:pt x="16838" y="8416"/>
                      </a:cubicBezTo>
                      <a:lnTo>
                        <a:pt x="16838" y="23059"/>
                      </a:lnTo>
                      <a:cubicBezTo>
                        <a:pt x="16838" y="27713"/>
                        <a:pt x="13066" y="31475"/>
                        <a:pt x="8419" y="31475"/>
                      </a:cubicBezTo>
                      <a:close/>
                    </a:path>
                  </a:pathLst>
                </a:custGeom>
                <a:solidFill>
                  <a:srgbClr val="91A82D"/>
                </a:solidFill>
                <a:ln w="8415" cap="flat">
                  <a:noFill/>
                  <a:prstDash val="solid"/>
                  <a:miter/>
                </a:ln>
              </p:spPr>
              <p:txBody>
                <a:bodyPr rtlCol="0" anchor="ctr"/>
                <a:lstStyle/>
                <a:p>
                  <a:endParaRPr lang="en-US"/>
                </a:p>
              </p:txBody>
            </p:sp>
          </p:grpSp>
          <p:grpSp>
            <p:nvGrpSpPr>
              <p:cNvPr id="1513" name="Graphic 8195">
                <a:extLst>
                  <a:ext uri="{FF2B5EF4-FFF2-40B4-BE49-F238E27FC236}">
                    <a16:creationId xmlns:a16="http://schemas.microsoft.com/office/drawing/2014/main" id="{E8BBF527-EE05-E9B0-2A31-478164CB8BFE}"/>
                  </a:ext>
                </a:extLst>
              </p:cNvPr>
              <p:cNvGrpSpPr/>
              <p:nvPr/>
            </p:nvGrpSpPr>
            <p:grpSpPr>
              <a:xfrm>
                <a:off x="2809892" y="5047656"/>
                <a:ext cx="36369" cy="41238"/>
                <a:chOff x="2809892" y="5047656"/>
                <a:chExt cx="36369" cy="41238"/>
              </a:xfrm>
              <a:solidFill>
                <a:srgbClr val="91A82D"/>
              </a:solidFill>
            </p:grpSpPr>
            <p:sp>
              <p:nvSpPr>
                <p:cNvPr id="1550" name="Freeform 1549">
                  <a:extLst>
                    <a:ext uri="{FF2B5EF4-FFF2-40B4-BE49-F238E27FC236}">
                      <a16:creationId xmlns:a16="http://schemas.microsoft.com/office/drawing/2014/main" id="{963A3E41-55F7-C465-F91F-E79D1B800E68}"/>
                    </a:ext>
                  </a:extLst>
                </p:cNvPr>
                <p:cNvSpPr/>
                <p:nvPr/>
              </p:nvSpPr>
              <p:spPr>
                <a:xfrm>
                  <a:off x="2829424" y="5052537"/>
                  <a:ext cx="16837" cy="36356"/>
                </a:xfrm>
                <a:custGeom>
                  <a:avLst/>
                  <a:gdLst>
                    <a:gd name="connsiteX0" fmla="*/ 8419 w 16837"/>
                    <a:gd name="connsiteY0" fmla="*/ 36357 h 36356"/>
                    <a:gd name="connsiteX1" fmla="*/ 0 w 16837"/>
                    <a:gd name="connsiteY1" fmla="*/ 27941 h 36356"/>
                    <a:gd name="connsiteX2" fmla="*/ 0 w 16837"/>
                    <a:gd name="connsiteY2" fmla="*/ 8416 h 36356"/>
                    <a:gd name="connsiteX3" fmla="*/ 8419 w 16837"/>
                    <a:gd name="connsiteY3" fmla="*/ 0 h 36356"/>
                    <a:gd name="connsiteX4" fmla="*/ 16838 w 16837"/>
                    <a:gd name="connsiteY4" fmla="*/ 8416 h 36356"/>
                    <a:gd name="connsiteX5" fmla="*/ 16838 w 16837"/>
                    <a:gd name="connsiteY5" fmla="*/ 27941 h 36356"/>
                    <a:gd name="connsiteX6" fmla="*/ 8419 w 16837"/>
                    <a:gd name="connsiteY6" fmla="*/ 36357 h 36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6356">
                      <a:moveTo>
                        <a:pt x="8419" y="36357"/>
                      </a:moveTo>
                      <a:cubicBezTo>
                        <a:pt x="3772" y="36357"/>
                        <a:pt x="0" y="32595"/>
                        <a:pt x="0" y="27941"/>
                      </a:cubicBezTo>
                      <a:lnTo>
                        <a:pt x="0" y="8416"/>
                      </a:lnTo>
                      <a:cubicBezTo>
                        <a:pt x="0" y="3762"/>
                        <a:pt x="3772" y="0"/>
                        <a:pt x="8419" y="0"/>
                      </a:cubicBezTo>
                      <a:cubicBezTo>
                        <a:pt x="13066" y="0"/>
                        <a:pt x="16838" y="3762"/>
                        <a:pt x="16838" y="8416"/>
                      </a:cubicBezTo>
                      <a:lnTo>
                        <a:pt x="16838" y="27941"/>
                      </a:lnTo>
                      <a:cubicBezTo>
                        <a:pt x="16838" y="32595"/>
                        <a:pt x="13074" y="36357"/>
                        <a:pt x="8419" y="36357"/>
                      </a:cubicBezTo>
                      <a:close/>
                    </a:path>
                  </a:pathLst>
                </a:custGeom>
                <a:solidFill>
                  <a:srgbClr val="91A82D"/>
                </a:solidFill>
                <a:ln w="8415" cap="flat">
                  <a:noFill/>
                  <a:prstDash val="solid"/>
                  <a:miter/>
                </a:ln>
              </p:spPr>
              <p:txBody>
                <a:bodyPr rtlCol="0" anchor="ctr"/>
                <a:lstStyle/>
                <a:p>
                  <a:endParaRPr lang="en-US"/>
                </a:p>
              </p:txBody>
            </p:sp>
            <p:sp>
              <p:nvSpPr>
                <p:cNvPr id="1551" name="Freeform 1550">
                  <a:extLst>
                    <a:ext uri="{FF2B5EF4-FFF2-40B4-BE49-F238E27FC236}">
                      <a16:creationId xmlns:a16="http://schemas.microsoft.com/office/drawing/2014/main" id="{2D8C833B-A4CE-4094-B7DD-5C147DE48580}"/>
                    </a:ext>
                  </a:extLst>
                </p:cNvPr>
                <p:cNvSpPr/>
                <p:nvPr/>
              </p:nvSpPr>
              <p:spPr>
                <a:xfrm>
                  <a:off x="2809892" y="5047656"/>
                  <a:ext cx="16837" cy="31475"/>
                </a:xfrm>
                <a:custGeom>
                  <a:avLst/>
                  <a:gdLst>
                    <a:gd name="connsiteX0" fmla="*/ 8419 w 16837"/>
                    <a:gd name="connsiteY0" fmla="*/ 31475 h 31475"/>
                    <a:gd name="connsiteX1" fmla="*/ 0 w 16837"/>
                    <a:gd name="connsiteY1" fmla="*/ 23059 h 31475"/>
                    <a:gd name="connsiteX2" fmla="*/ 0 w 16837"/>
                    <a:gd name="connsiteY2" fmla="*/ 8416 h 31475"/>
                    <a:gd name="connsiteX3" fmla="*/ 8419 w 16837"/>
                    <a:gd name="connsiteY3" fmla="*/ 0 h 31475"/>
                    <a:gd name="connsiteX4" fmla="*/ 16838 w 16837"/>
                    <a:gd name="connsiteY4" fmla="*/ 8416 h 31475"/>
                    <a:gd name="connsiteX5" fmla="*/ 16838 w 16837"/>
                    <a:gd name="connsiteY5" fmla="*/ 23059 h 31475"/>
                    <a:gd name="connsiteX6" fmla="*/ 8419 w 16837"/>
                    <a:gd name="connsiteY6" fmla="*/ 31475 h 3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1475">
                      <a:moveTo>
                        <a:pt x="8419" y="31475"/>
                      </a:moveTo>
                      <a:cubicBezTo>
                        <a:pt x="3772" y="31475"/>
                        <a:pt x="0" y="27714"/>
                        <a:pt x="0" y="23059"/>
                      </a:cubicBezTo>
                      <a:lnTo>
                        <a:pt x="0" y="8416"/>
                      </a:lnTo>
                      <a:cubicBezTo>
                        <a:pt x="0" y="3762"/>
                        <a:pt x="3772" y="0"/>
                        <a:pt x="8419" y="0"/>
                      </a:cubicBezTo>
                      <a:cubicBezTo>
                        <a:pt x="13066" y="0"/>
                        <a:pt x="16838" y="3762"/>
                        <a:pt x="16838" y="8416"/>
                      </a:cubicBezTo>
                      <a:lnTo>
                        <a:pt x="16838" y="23059"/>
                      </a:lnTo>
                      <a:cubicBezTo>
                        <a:pt x="16838" y="27705"/>
                        <a:pt x="13066" y="31475"/>
                        <a:pt x="8419" y="31475"/>
                      </a:cubicBezTo>
                      <a:close/>
                    </a:path>
                  </a:pathLst>
                </a:custGeom>
                <a:solidFill>
                  <a:srgbClr val="91A82D"/>
                </a:solidFill>
                <a:ln w="8415" cap="flat">
                  <a:noFill/>
                  <a:prstDash val="solid"/>
                  <a:miter/>
                </a:ln>
              </p:spPr>
              <p:txBody>
                <a:bodyPr rtlCol="0" anchor="ctr"/>
                <a:lstStyle/>
                <a:p>
                  <a:endParaRPr lang="en-US"/>
                </a:p>
              </p:txBody>
            </p:sp>
          </p:grpSp>
          <p:grpSp>
            <p:nvGrpSpPr>
              <p:cNvPr id="1514" name="Graphic 8195">
                <a:extLst>
                  <a:ext uri="{FF2B5EF4-FFF2-40B4-BE49-F238E27FC236}">
                    <a16:creationId xmlns:a16="http://schemas.microsoft.com/office/drawing/2014/main" id="{52CCD5AF-05B5-B206-1803-754FC7A4AFAB}"/>
                  </a:ext>
                </a:extLst>
              </p:cNvPr>
              <p:cNvGrpSpPr/>
              <p:nvPr/>
            </p:nvGrpSpPr>
            <p:grpSpPr>
              <a:xfrm>
                <a:off x="2873370" y="4281297"/>
                <a:ext cx="36369" cy="41237"/>
                <a:chOff x="2873370" y="4281297"/>
                <a:chExt cx="36369" cy="41237"/>
              </a:xfrm>
              <a:solidFill>
                <a:srgbClr val="91A82D"/>
              </a:solidFill>
            </p:grpSpPr>
            <p:sp>
              <p:nvSpPr>
                <p:cNvPr id="1548" name="Freeform 1547">
                  <a:extLst>
                    <a:ext uri="{FF2B5EF4-FFF2-40B4-BE49-F238E27FC236}">
                      <a16:creationId xmlns:a16="http://schemas.microsoft.com/office/drawing/2014/main" id="{37B5E06A-E57F-C82B-7608-6BB776FE1A6D}"/>
                    </a:ext>
                  </a:extLst>
                </p:cNvPr>
                <p:cNvSpPr/>
                <p:nvPr/>
              </p:nvSpPr>
              <p:spPr>
                <a:xfrm>
                  <a:off x="2892901" y="4286178"/>
                  <a:ext cx="16837" cy="36356"/>
                </a:xfrm>
                <a:custGeom>
                  <a:avLst/>
                  <a:gdLst>
                    <a:gd name="connsiteX0" fmla="*/ 8419 w 16837"/>
                    <a:gd name="connsiteY0" fmla="*/ 36356 h 36356"/>
                    <a:gd name="connsiteX1" fmla="*/ 0 w 16837"/>
                    <a:gd name="connsiteY1" fmla="*/ 27941 h 36356"/>
                    <a:gd name="connsiteX2" fmla="*/ 0 w 16837"/>
                    <a:gd name="connsiteY2" fmla="*/ 8416 h 36356"/>
                    <a:gd name="connsiteX3" fmla="*/ 8419 w 16837"/>
                    <a:gd name="connsiteY3" fmla="*/ 0 h 36356"/>
                    <a:gd name="connsiteX4" fmla="*/ 16838 w 16837"/>
                    <a:gd name="connsiteY4" fmla="*/ 8416 h 36356"/>
                    <a:gd name="connsiteX5" fmla="*/ 16838 w 16837"/>
                    <a:gd name="connsiteY5" fmla="*/ 27941 h 36356"/>
                    <a:gd name="connsiteX6" fmla="*/ 8419 w 16837"/>
                    <a:gd name="connsiteY6" fmla="*/ 36356 h 36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6356">
                      <a:moveTo>
                        <a:pt x="8419" y="36356"/>
                      </a:moveTo>
                      <a:cubicBezTo>
                        <a:pt x="3772" y="36356"/>
                        <a:pt x="0" y="32595"/>
                        <a:pt x="0" y="27941"/>
                      </a:cubicBezTo>
                      <a:lnTo>
                        <a:pt x="0" y="8416"/>
                      </a:lnTo>
                      <a:cubicBezTo>
                        <a:pt x="0" y="3762"/>
                        <a:pt x="3772" y="0"/>
                        <a:pt x="8419" y="0"/>
                      </a:cubicBezTo>
                      <a:cubicBezTo>
                        <a:pt x="13066" y="0"/>
                        <a:pt x="16838" y="3762"/>
                        <a:pt x="16838" y="8416"/>
                      </a:cubicBezTo>
                      <a:lnTo>
                        <a:pt x="16838" y="27941"/>
                      </a:lnTo>
                      <a:cubicBezTo>
                        <a:pt x="16838" y="32595"/>
                        <a:pt x="13074" y="36356"/>
                        <a:pt x="8419" y="36356"/>
                      </a:cubicBezTo>
                      <a:close/>
                    </a:path>
                  </a:pathLst>
                </a:custGeom>
                <a:solidFill>
                  <a:srgbClr val="91A82D"/>
                </a:solidFill>
                <a:ln w="8415" cap="flat">
                  <a:noFill/>
                  <a:prstDash val="solid"/>
                  <a:miter/>
                </a:ln>
              </p:spPr>
              <p:txBody>
                <a:bodyPr rtlCol="0" anchor="ctr"/>
                <a:lstStyle/>
                <a:p>
                  <a:endParaRPr lang="en-US"/>
                </a:p>
              </p:txBody>
            </p:sp>
            <p:sp>
              <p:nvSpPr>
                <p:cNvPr id="1549" name="Freeform 1548">
                  <a:extLst>
                    <a:ext uri="{FF2B5EF4-FFF2-40B4-BE49-F238E27FC236}">
                      <a16:creationId xmlns:a16="http://schemas.microsoft.com/office/drawing/2014/main" id="{E17FCBE2-ACFC-3DAA-FB14-37B710FE8E85}"/>
                    </a:ext>
                  </a:extLst>
                </p:cNvPr>
                <p:cNvSpPr/>
                <p:nvPr/>
              </p:nvSpPr>
              <p:spPr>
                <a:xfrm>
                  <a:off x="2873370" y="4281297"/>
                  <a:ext cx="16837" cy="31475"/>
                </a:xfrm>
                <a:custGeom>
                  <a:avLst/>
                  <a:gdLst>
                    <a:gd name="connsiteX0" fmla="*/ 8419 w 16837"/>
                    <a:gd name="connsiteY0" fmla="*/ 31476 h 31475"/>
                    <a:gd name="connsiteX1" fmla="*/ 0 w 16837"/>
                    <a:gd name="connsiteY1" fmla="*/ 23060 h 31475"/>
                    <a:gd name="connsiteX2" fmla="*/ 0 w 16837"/>
                    <a:gd name="connsiteY2" fmla="*/ 8416 h 31475"/>
                    <a:gd name="connsiteX3" fmla="*/ 8419 w 16837"/>
                    <a:gd name="connsiteY3" fmla="*/ 0 h 31475"/>
                    <a:gd name="connsiteX4" fmla="*/ 16838 w 16837"/>
                    <a:gd name="connsiteY4" fmla="*/ 8416 h 31475"/>
                    <a:gd name="connsiteX5" fmla="*/ 16838 w 16837"/>
                    <a:gd name="connsiteY5" fmla="*/ 23060 h 31475"/>
                    <a:gd name="connsiteX6" fmla="*/ 8419 w 16837"/>
                    <a:gd name="connsiteY6" fmla="*/ 31476 h 3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1475">
                      <a:moveTo>
                        <a:pt x="8419" y="31476"/>
                      </a:moveTo>
                      <a:cubicBezTo>
                        <a:pt x="3772" y="31476"/>
                        <a:pt x="0" y="27713"/>
                        <a:pt x="0" y="23060"/>
                      </a:cubicBezTo>
                      <a:lnTo>
                        <a:pt x="0" y="8416"/>
                      </a:lnTo>
                      <a:cubicBezTo>
                        <a:pt x="0" y="3762"/>
                        <a:pt x="3772" y="0"/>
                        <a:pt x="8419" y="0"/>
                      </a:cubicBezTo>
                      <a:cubicBezTo>
                        <a:pt x="13066" y="0"/>
                        <a:pt x="16838" y="3762"/>
                        <a:pt x="16838" y="8416"/>
                      </a:cubicBezTo>
                      <a:lnTo>
                        <a:pt x="16838" y="23060"/>
                      </a:lnTo>
                      <a:cubicBezTo>
                        <a:pt x="16838" y="27713"/>
                        <a:pt x="13066" y="31476"/>
                        <a:pt x="8419" y="31476"/>
                      </a:cubicBezTo>
                      <a:close/>
                    </a:path>
                  </a:pathLst>
                </a:custGeom>
                <a:solidFill>
                  <a:srgbClr val="91A82D"/>
                </a:solidFill>
                <a:ln w="8415" cap="flat">
                  <a:noFill/>
                  <a:prstDash val="solid"/>
                  <a:miter/>
                </a:ln>
              </p:spPr>
              <p:txBody>
                <a:bodyPr rtlCol="0" anchor="ctr"/>
                <a:lstStyle/>
                <a:p>
                  <a:endParaRPr lang="en-US"/>
                </a:p>
              </p:txBody>
            </p:sp>
          </p:grpSp>
          <p:grpSp>
            <p:nvGrpSpPr>
              <p:cNvPr id="1515" name="Graphic 8195">
                <a:extLst>
                  <a:ext uri="{FF2B5EF4-FFF2-40B4-BE49-F238E27FC236}">
                    <a16:creationId xmlns:a16="http://schemas.microsoft.com/office/drawing/2014/main" id="{41D39B95-4070-507A-A2C5-33159594DC1A}"/>
                  </a:ext>
                </a:extLst>
              </p:cNvPr>
              <p:cNvGrpSpPr/>
              <p:nvPr/>
            </p:nvGrpSpPr>
            <p:grpSpPr>
              <a:xfrm>
                <a:off x="2170236" y="3788295"/>
                <a:ext cx="36377" cy="41237"/>
                <a:chOff x="2170236" y="3788295"/>
                <a:chExt cx="36377" cy="41237"/>
              </a:xfrm>
              <a:solidFill>
                <a:srgbClr val="91A82D"/>
              </a:solidFill>
            </p:grpSpPr>
            <p:sp>
              <p:nvSpPr>
                <p:cNvPr id="1546" name="Freeform 1545">
                  <a:extLst>
                    <a:ext uri="{FF2B5EF4-FFF2-40B4-BE49-F238E27FC236}">
                      <a16:creationId xmlns:a16="http://schemas.microsoft.com/office/drawing/2014/main" id="{073E748C-3E76-C5AE-FFCF-80642C82AE58}"/>
                    </a:ext>
                  </a:extLst>
                </p:cNvPr>
                <p:cNvSpPr/>
                <p:nvPr/>
              </p:nvSpPr>
              <p:spPr>
                <a:xfrm>
                  <a:off x="2189775" y="3793176"/>
                  <a:ext cx="16837" cy="36356"/>
                </a:xfrm>
                <a:custGeom>
                  <a:avLst/>
                  <a:gdLst>
                    <a:gd name="connsiteX0" fmla="*/ 8419 w 16837"/>
                    <a:gd name="connsiteY0" fmla="*/ 36357 h 36356"/>
                    <a:gd name="connsiteX1" fmla="*/ 0 w 16837"/>
                    <a:gd name="connsiteY1" fmla="*/ 27941 h 36356"/>
                    <a:gd name="connsiteX2" fmla="*/ 0 w 16837"/>
                    <a:gd name="connsiteY2" fmla="*/ 8416 h 36356"/>
                    <a:gd name="connsiteX3" fmla="*/ 8419 w 16837"/>
                    <a:gd name="connsiteY3" fmla="*/ 0 h 36356"/>
                    <a:gd name="connsiteX4" fmla="*/ 16838 w 16837"/>
                    <a:gd name="connsiteY4" fmla="*/ 8416 h 36356"/>
                    <a:gd name="connsiteX5" fmla="*/ 16838 w 16837"/>
                    <a:gd name="connsiteY5" fmla="*/ 27941 h 36356"/>
                    <a:gd name="connsiteX6" fmla="*/ 8419 w 16837"/>
                    <a:gd name="connsiteY6" fmla="*/ 36357 h 36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6356">
                      <a:moveTo>
                        <a:pt x="8419" y="36357"/>
                      </a:moveTo>
                      <a:cubicBezTo>
                        <a:pt x="3772" y="36357"/>
                        <a:pt x="0" y="32586"/>
                        <a:pt x="0" y="27941"/>
                      </a:cubicBezTo>
                      <a:lnTo>
                        <a:pt x="0" y="8416"/>
                      </a:lnTo>
                      <a:cubicBezTo>
                        <a:pt x="0" y="3770"/>
                        <a:pt x="3772" y="0"/>
                        <a:pt x="8419" y="0"/>
                      </a:cubicBezTo>
                      <a:cubicBezTo>
                        <a:pt x="13066" y="0"/>
                        <a:pt x="16838" y="3770"/>
                        <a:pt x="16838" y="8416"/>
                      </a:cubicBezTo>
                      <a:lnTo>
                        <a:pt x="16838" y="27941"/>
                      </a:lnTo>
                      <a:cubicBezTo>
                        <a:pt x="16838" y="32586"/>
                        <a:pt x="13066" y="36357"/>
                        <a:pt x="8419" y="36357"/>
                      </a:cubicBezTo>
                      <a:close/>
                    </a:path>
                  </a:pathLst>
                </a:custGeom>
                <a:solidFill>
                  <a:srgbClr val="91A82D"/>
                </a:solidFill>
                <a:ln w="8415" cap="flat">
                  <a:noFill/>
                  <a:prstDash val="solid"/>
                  <a:miter/>
                </a:ln>
              </p:spPr>
              <p:txBody>
                <a:bodyPr rtlCol="0" anchor="ctr"/>
                <a:lstStyle/>
                <a:p>
                  <a:endParaRPr lang="en-US"/>
                </a:p>
              </p:txBody>
            </p:sp>
            <p:sp>
              <p:nvSpPr>
                <p:cNvPr id="1547" name="Freeform 1546">
                  <a:extLst>
                    <a:ext uri="{FF2B5EF4-FFF2-40B4-BE49-F238E27FC236}">
                      <a16:creationId xmlns:a16="http://schemas.microsoft.com/office/drawing/2014/main" id="{F659F207-F7BB-0015-BD35-F344DA2009A9}"/>
                    </a:ext>
                  </a:extLst>
                </p:cNvPr>
                <p:cNvSpPr/>
                <p:nvPr/>
              </p:nvSpPr>
              <p:spPr>
                <a:xfrm>
                  <a:off x="2170236" y="3788295"/>
                  <a:ext cx="16837" cy="31475"/>
                </a:xfrm>
                <a:custGeom>
                  <a:avLst/>
                  <a:gdLst>
                    <a:gd name="connsiteX0" fmla="*/ 8419 w 16837"/>
                    <a:gd name="connsiteY0" fmla="*/ 31475 h 31475"/>
                    <a:gd name="connsiteX1" fmla="*/ 0 w 16837"/>
                    <a:gd name="connsiteY1" fmla="*/ 23059 h 31475"/>
                    <a:gd name="connsiteX2" fmla="*/ 0 w 16837"/>
                    <a:gd name="connsiteY2" fmla="*/ 8416 h 31475"/>
                    <a:gd name="connsiteX3" fmla="*/ 8419 w 16837"/>
                    <a:gd name="connsiteY3" fmla="*/ 0 h 31475"/>
                    <a:gd name="connsiteX4" fmla="*/ 16838 w 16837"/>
                    <a:gd name="connsiteY4" fmla="*/ 8416 h 31475"/>
                    <a:gd name="connsiteX5" fmla="*/ 16838 w 16837"/>
                    <a:gd name="connsiteY5" fmla="*/ 23059 h 31475"/>
                    <a:gd name="connsiteX6" fmla="*/ 8419 w 16837"/>
                    <a:gd name="connsiteY6" fmla="*/ 31475 h 3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1475">
                      <a:moveTo>
                        <a:pt x="8419" y="31475"/>
                      </a:moveTo>
                      <a:cubicBezTo>
                        <a:pt x="3772" y="31475"/>
                        <a:pt x="0" y="27705"/>
                        <a:pt x="0" y="23059"/>
                      </a:cubicBezTo>
                      <a:lnTo>
                        <a:pt x="0" y="8416"/>
                      </a:lnTo>
                      <a:cubicBezTo>
                        <a:pt x="0" y="3770"/>
                        <a:pt x="3772" y="0"/>
                        <a:pt x="8419" y="0"/>
                      </a:cubicBezTo>
                      <a:cubicBezTo>
                        <a:pt x="13066" y="0"/>
                        <a:pt x="16838" y="3770"/>
                        <a:pt x="16838" y="8416"/>
                      </a:cubicBezTo>
                      <a:lnTo>
                        <a:pt x="16838" y="23059"/>
                      </a:lnTo>
                      <a:cubicBezTo>
                        <a:pt x="16838" y="27705"/>
                        <a:pt x="13066" y="31475"/>
                        <a:pt x="8419" y="31475"/>
                      </a:cubicBezTo>
                      <a:close/>
                    </a:path>
                  </a:pathLst>
                </a:custGeom>
                <a:solidFill>
                  <a:srgbClr val="91A82D"/>
                </a:solidFill>
                <a:ln w="8415" cap="flat">
                  <a:noFill/>
                  <a:prstDash val="solid"/>
                  <a:miter/>
                </a:ln>
              </p:spPr>
              <p:txBody>
                <a:bodyPr rtlCol="0" anchor="ctr"/>
                <a:lstStyle/>
                <a:p>
                  <a:endParaRPr lang="en-US"/>
                </a:p>
              </p:txBody>
            </p:sp>
          </p:grpSp>
          <p:grpSp>
            <p:nvGrpSpPr>
              <p:cNvPr id="1516" name="Graphic 8195">
                <a:extLst>
                  <a:ext uri="{FF2B5EF4-FFF2-40B4-BE49-F238E27FC236}">
                    <a16:creationId xmlns:a16="http://schemas.microsoft.com/office/drawing/2014/main" id="{35F4A5B0-1656-6E40-200A-603B225FD4FA}"/>
                  </a:ext>
                </a:extLst>
              </p:cNvPr>
              <p:cNvGrpSpPr/>
              <p:nvPr/>
            </p:nvGrpSpPr>
            <p:grpSpPr>
              <a:xfrm>
                <a:off x="2780595" y="4452148"/>
                <a:ext cx="36377" cy="36356"/>
                <a:chOff x="2780595" y="4452148"/>
                <a:chExt cx="36377" cy="36356"/>
              </a:xfrm>
              <a:solidFill>
                <a:srgbClr val="91A82D"/>
              </a:solidFill>
            </p:grpSpPr>
            <p:sp>
              <p:nvSpPr>
                <p:cNvPr id="1544" name="Freeform 1543">
                  <a:extLst>
                    <a:ext uri="{FF2B5EF4-FFF2-40B4-BE49-F238E27FC236}">
                      <a16:creationId xmlns:a16="http://schemas.microsoft.com/office/drawing/2014/main" id="{70617238-6300-7D05-9847-3E2917723A8C}"/>
                    </a:ext>
                  </a:extLst>
                </p:cNvPr>
                <p:cNvSpPr/>
                <p:nvPr/>
              </p:nvSpPr>
              <p:spPr>
                <a:xfrm>
                  <a:off x="2780595" y="4457029"/>
                  <a:ext cx="16837" cy="31475"/>
                </a:xfrm>
                <a:custGeom>
                  <a:avLst/>
                  <a:gdLst>
                    <a:gd name="connsiteX0" fmla="*/ 8419 w 16837"/>
                    <a:gd name="connsiteY0" fmla="*/ 31475 h 31475"/>
                    <a:gd name="connsiteX1" fmla="*/ 0 w 16837"/>
                    <a:gd name="connsiteY1" fmla="*/ 23059 h 31475"/>
                    <a:gd name="connsiteX2" fmla="*/ 0 w 16837"/>
                    <a:gd name="connsiteY2" fmla="*/ 8416 h 31475"/>
                    <a:gd name="connsiteX3" fmla="*/ 8419 w 16837"/>
                    <a:gd name="connsiteY3" fmla="*/ 0 h 31475"/>
                    <a:gd name="connsiteX4" fmla="*/ 16838 w 16837"/>
                    <a:gd name="connsiteY4" fmla="*/ 8416 h 31475"/>
                    <a:gd name="connsiteX5" fmla="*/ 16838 w 16837"/>
                    <a:gd name="connsiteY5" fmla="*/ 23059 h 31475"/>
                    <a:gd name="connsiteX6" fmla="*/ 8419 w 16837"/>
                    <a:gd name="connsiteY6" fmla="*/ 31475 h 3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1475">
                      <a:moveTo>
                        <a:pt x="8419" y="31475"/>
                      </a:moveTo>
                      <a:cubicBezTo>
                        <a:pt x="3772" y="31475"/>
                        <a:pt x="0" y="27713"/>
                        <a:pt x="0" y="23059"/>
                      </a:cubicBezTo>
                      <a:lnTo>
                        <a:pt x="0" y="8416"/>
                      </a:lnTo>
                      <a:cubicBezTo>
                        <a:pt x="0" y="3762"/>
                        <a:pt x="3772" y="0"/>
                        <a:pt x="8419" y="0"/>
                      </a:cubicBezTo>
                      <a:cubicBezTo>
                        <a:pt x="13066" y="0"/>
                        <a:pt x="16838" y="3762"/>
                        <a:pt x="16838" y="8416"/>
                      </a:cubicBezTo>
                      <a:lnTo>
                        <a:pt x="16838" y="23059"/>
                      </a:lnTo>
                      <a:cubicBezTo>
                        <a:pt x="16838" y="27713"/>
                        <a:pt x="13066" y="31475"/>
                        <a:pt x="8419" y="31475"/>
                      </a:cubicBezTo>
                      <a:close/>
                    </a:path>
                  </a:pathLst>
                </a:custGeom>
                <a:solidFill>
                  <a:srgbClr val="91A82D"/>
                </a:solidFill>
                <a:ln w="8415" cap="flat">
                  <a:noFill/>
                  <a:prstDash val="solid"/>
                  <a:miter/>
                </a:ln>
              </p:spPr>
              <p:txBody>
                <a:bodyPr rtlCol="0" anchor="ctr"/>
                <a:lstStyle/>
                <a:p>
                  <a:endParaRPr lang="en-US"/>
                </a:p>
              </p:txBody>
            </p:sp>
            <p:sp>
              <p:nvSpPr>
                <p:cNvPr id="1545" name="Freeform 1544">
                  <a:extLst>
                    <a:ext uri="{FF2B5EF4-FFF2-40B4-BE49-F238E27FC236}">
                      <a16:creationId xmlns:a16="http://schemas.microsoft.com/office/drawing/2014/main" id="{B4A8A0F8-B8BA-EACE-1517-ECFE6C2EA49B}"/>
                    </a:ext>
                  </a:extLst>
                </p:cNvPr>
                <p:cNvSpPr/>
                <p:nvPr/>
              </p:nvSpPr>
              <p:spPr>
                <a:xfrm>
                  <a:off x="2800135" y="4452148"/>
                  <a:ext cx="16837" cy="31475"/>
                </a:xfrm>
                <a:custGeom>
                  <a:avLst/>
                  <a:gdLst>
                    <a:gd name="connsiteX0" fmla="*/ 8419 w 16837"/>
                    <a:gd name="connsiteY0" fmla="*/ 31476 h 31475"/>
                    <a:gd name="connsiteX1" fmla="*/ 0 w 16837"/>
                    <a:gd name="connsiteY1" fmla="*/ 23060 h 31475"/>
                    <a:gd name="connsiteX2" fmla="*/ 0 w 16837"/>
                    <a:gd name="connsiteY2" fmla="*/ 8416 h 31475"/>
                    <a:gd name="connsiteX3" fmla="*/ 8419 w 16837"/>
                    <a:gd name="connsiteY3" fmla="*/ 0 h 31475"/>
                    <a:gd name="connsiteX4" fmla="*/ 16838 w 16837"/>
                    <a:gd name="connsiteY4" fmla="*/ 8416 h 31475"/>
                    <a:gd name="connsiteX5" fmla="*/ 16838 w 16837"/>
                    <a:gd name="connsiteY5" fmla="*/ 23060 h 31475"/>
                    <a:gd name="connsiteX6" fmla="*/ 8419 w 16837"/>
                    <a:gd name="connsiteY6" fmla="*/ 31476 h 3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1475">
                      <a:moveTo>
                        <a:pt x="8419" y="31476"/>
                      </a:moveTo>
                      <a:cubicBezTo>
                        <a:pt x="3772" y="31476"/>
                        <a:pt x="0" y="27713"/>
                        <a:pt x="0" y="23060"/>
                      </a:cubicBezTo>
                      <a:lnTo>
                        <a:pt x="0" y="8416"/>
                      </a:lnTo>
                      <a:cubicBezTo>
                        <a:pt x="0" y="3762"/>
                        <a:pt x="3772" y="0"/>
                        <a:pt x="8419" y="0"/>
                      </a:cubicBezTo>
                      <a:cubicBezTo>
                        <a:pt x="13066" y="0"/>
                        <a:pt x="16838" y="3762"/>
                        <a:pt x="16838" y="8416"/>
                      </a:cubicBezTo>
                      <a:lnTo>
                        <a:pt x="16838" y="23060"/>
                      </a:lnTo>
                      <a:cubicBezTo>
                        <a:pt x="16838" y="27713"/>
                        <a:pt x="13066" y="31476"/>
                        <a:pt x="8419" y="31476"/>
                      </a:cubicBezTo>
                      <a:close/>
                    </a:path>
                  </a:pathLst>
                </a:custGeom>
                <a:solidFill>
                  <a:srgbClr val="91A82D"/>
                </a:solidFill>
                <a:ln w="8415" cap="flat">
                  <a:noFill/>
                  <a:prstDash val="solid"/>
                  <a:miter/>
                </a:ln>
              </p:spPr>
              <p:txBody>
                <a:bodyPr rtlCol="0" anchor="ctr"/>
                <a:lstStyle/>
                <a:p>
                  <a:endParaRPr lang="en-US"/>
                </a:p>
              </p:txBody>
            </p:sp>
          </p:grpSp>
          <p:grpSp>
            <p:nvGrpSpPr>
              <p:cNvPr id="1517" name="Graphic 8195">
                <a:extLst>
                  <a:ext uri="{FF2B5EF4-FFF2-40B4-BE49-F238E27FC236}">
                    <a16:creationId xmlns:a16="http://schemas.microsoft.com/office/drawing/2014/main" id="{708AF81A-96F1-E530-6162-B54E3DC03546}"/>
                  </a:ext>
                </a:extLst>
              </p:cNvPr>
              <p:cNvGrpSpPr/>
              <p:nvPr/>
            </p:nvGrpSpPr>
            <p:grpSpPr>
              <a:xfrm>
                <a:off x="2551100" y="3939612"/>
                <a:ext cx="36369" cy="36356"/>
                <a:chOff x="2551100" y="3939612"/>
                <a:chExt cx="36369" cy="36356"/>
              </a:xfrm>
              <a:solidFill>
                <a:srgbClr val="91A82D"/>
              </a:solidFill>
            </p:grpSpPr>
            <p:sp>
              <p:nvSpPr>
                <p:cNvPr id="1542" name="Freeform 1541">
                  <a:extLst>
                    <a:ext uri="{FF2B5EF4-FFF2-40B4-BE49-F238E27FC236}">
                      <a16:creationId xmlns:a16="http://schemas.microsoft.com/office/drawing/2014/main" id="{105155DF-E818-4606-0433-53A30060EE89}"/>
                    </a:ext>
                  </a:extLst>
                </p:cNvPr>
                <p:cNvSpPr/>
                <p:nvPr/>
              </p:nvSpPr>
              <p:spPr>
                <a:xfrm>
                  <a:off x="2551100" y="3944494"/>
                  <a:ext cx="16837" cy="31475"/>
                </a:xfrm>
                <a:custGeom>
                  <a:avLst/>
                  <a:gdLst>
                    <a:gd name="connsiteX0" fmla="*/ 8419 w 16837"/>
                    <a:gd name="connsiteY0" fmla="*/ 31475 h 31475"/>
                    <a:gd name="connsiteX1" fmla="*/ 0 w 16837"/>
                    <a:gd name="connsiteY1" fmla="*/ 23059 h 31475"/>
                    <a:gd name="connsiteX2" fmla="*/ 0 w 16837"/>
                    <a:gd name="connsiteY2" fmla="*/ 8416 h 31475"/>
                    <a:gd name="connsiteX3" fmla="*/ 8419 w 16837"/>
                    <a:gd name="connsiteY3" fmla="*/ 0 h 31475"/>
                    <a:gd name="connsiteX4" fmla="*/ 16838 w 16837"/>
                    <a:gd name="connsiteY4" fmla="*/ 8416 h 31475"/>
                    <a:gd name="connsiteX5" fmla="*/ 16838 w 16837"/>
                    <a:gd name="connsiteY5" fmla="*/ 23059 h 31475"/>
                    <a:gd name="connsiteX6" fmla="*/ 8419 w 16837"/>
                    <a:gd name="connsiteY6" fmla="*/ 31475 h 3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1475">
                      <a:moveTo>
                        <a:pt x="8419" y="31475"/>
                      </a:moveTo>
                      <a:cubicBezTo>
                        <a:pt x="3772" y="31475"/>
                        <a:pt x="0" y="27705"/>
                        <a:pt x="0" y="23059"/>
                      </a:cubicBezTo>
                      <a:lnTo>
                        <a:pt x="0" y="8416"/>
                      </a:lnTo>
                      <a:cubicBezTo>
                        <a:pt x="0" y="3770"/>
                        <a:pt x="3772" y="0"/>
                        <a:pt x="8419" y="0"/>
                      </a:cubicBezTo>
                      <a:cubicBezTo>
                        <a:pt x="13066" y="0"/>
                        <a:pt x="16838" y="3770"/>
                        <a:pt x="16838" y="8416"/>
                      </a:cubicBezTo>
                      <a:lnTo>
                        <a:pt x="16838" y="23059"/>
                      </a:lnTo>
                      <a:cubicBezTo>
                        <a:pt x="16838" y="27705"/>
                        <a:pt x="13074" y="31475"/>
                        <a:pt x="8419" y="31475"/>
                      </a:cubicBezTo>
                      <a:close/>
                    </a:path>
                  </a:pathLst>
                </a:custGeom>
                <a:solidFill>
                  <a:srgbClr val="91A82D"/>
                </a:solidFill>
                <a:ln w="8415" cap="flat">
                  <a:noFill/>
                  <a:prstDash val="solid"/>
                  <a:miter/>
                </a:ln>
              </p:spPr>
              <p:txBody>
                <a:bodyPr rtlCol="0" anchor="ctr"/>
                <a:lstStyle/>
                <a:p>
                  <a:endParaRPr lang="en-US"/>
                </a:p>
              </p:txBody>
            </p:sp>
            <p:sp>
              <p:nvSpPr>
                <p:cNvPr id="1543" name="Freeform 1542">
                  <a:extLst>
                    <a:ext uri="{FF2B5EF4-FFF2-40B4-BE49-F238E27FC236}">
                      <a16:creationId xmlns:a16="http://schemas.microsoft.com/office/drawing/2014/main" id="{7283E53F-4DA6-27FC-9568-ABB495A01A1F}"/>
                    </a:ext>
                  </a:extLst>
                </p:cNvPr>
                <p:cNvSpPr/>
                <p:nvPr/>
              </p:nvSpPr>
              <p:spPr>
                <a:xfrm>
                  <a:off x="2570631" y="3939612"/>
                  <a:ext cx="16837" cy="31475"/>
                </a:xfrm>
                <a:custGeom>
                  <a:avLst/>
                  <a:gdLst>
                    <a:gd name="connsiteX0" fmla="*/ 8419 w 16837"/>
                    <a:gd name="connsiteY0" fmla="*/ 31476 h 31475"/>
                    <a:gd name="connsiteX1" fmla="*/ 0 w 16837"/>
                    <a:gd name="connsiteY1" fmla="*/ 23060 h 31475"/>
                    <a:gd name="connsiteX2" fmla="*/ 0 w 16837"/>
                    <a:gd name="connsiteY2" fmla="*/ 8416 h 31475"/>
                    <a:gd name="connsiteX3" fmla="*/ 8419 w 16837"/>
                    <a:gd name="connsiteY3" fmla="*/ 0 h 31475"/>
                    <a:gd name="connsiteX4" fmla="*/ 16838 w 16837"/>
                    <a:gd name="connsiteY4" fmla="*/ 8416 h 31475"/>
                    <a:gd name="connsiteX5" fmla="*/ 16838 w 16837"/>
                    <a:gd name="connsiteY5" fmla="*/ 23060 h 31475"/>
                    <a:gd name="connsiteX6" fmla="*/ 8419 w 16837"/>
                    <a:gd name="connsiteY6" fmla="*/ 31476 h 3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1475">
                      <a:moveTo>
                        <a:pt x="8419" y="31476"/>
                      </a:moveTo>
                      <a:cubicBezTo>
                        <a:pt x="3772" y="31476"/>
                        <a:pt x="0" y="27705"/>
                        <a:pt x="0" y="23060"/>
                      </a:cubicBezTo>
                      <a:lnTo>
                        <a:pt x="0" y="8416"/>
                      </a:lnTo>
                      <a:cubicBezTo>
                        <a:pt x="0" y="3771"/>
                        <a:pt x="3772" y="0"/>
                        <a:pt x="8419" y="0"/>
                      </a:cubicBezTo>
                      <a:cubicBezTo>
                        <a:pt x="13066" y="0"/>
                        <a:pt x="16838" y="3771"/>
                        <a:pt x="16838" y="8416"/>
                      </a:cubicBezTo>
                      <a:lnTo>
                        <a:pt x="16838" y="23060"/>
                      </a:lnTo>
                      <a:cubicBezTo>
                        <a:pt x="16838" y="27705"/>
                        <a:pt x="13066" y="31476"/>
                        <a:pt x="8419" y="31476"/>
                      </a:cubicBezTo>
                      <a:close/>
                    </a:path>
                  </a:pathLst>
                </a:custGeom>
                <a:solidFill>
                  <a:srgbClr val="91A82D"/>
                </a:solidFill>
                <a:ln w="8415" cap="flat">
                  <a:noFill/>
                  <a:prstDash val="solid"/>
                  <a:miter/>
                </a:ln>
              </p:spPr>
              <p:txBody>
                <a:bodyPr rtlCol="0" anchor="ctr"/>
                <a:lstStyle/>
                <a:p>
                  <a:endParaRPr lang="en-US"/>
                </a:p>
              </p:txBody>
            </p:sp>
          </p:grpSp>
          <p:grpSp>
            <p:nvGrpSpPr>
              <p:cNvPr id="1518" name="Graphic 8195">
                <a:extLst>
                  <a:ext uri="{FF2B5EF4-FFF2-40B4-BE49-F238E27FC236}">
                    <a16:creationId xmlns:a16="http://schemas.microsoft.com/office/drawing/2014/main" id="{F5EFAF57-5C4F-6F23-8960-E12A99E2FB60}"/>
                  </a:ext>
                </a:extLst>
              </p:cNvPr>
              <p:cNvGrpSpPr/>
              <p:nvPr/>
            </p:nvGrpSpPr>
            <p:grpSpPr>
              <a:xfrm>
                <a:off x="2687820" y="3968900"/>
                <a:ext cx="36369" cy="41229"/>
                <a:chOff x="2687820" y="3968900"/>
                <a:chExt cx="36369" cy="41229"/>
              </a:xfrm>
              <a:solidFill>
                <a:srgbClr val="91A82D"/>
              </a:solidFill>
            </p:grpSpPr>
            <p:sp>
              <p:nvSpPr>
                <p:cNvPr id="1540" name="Freeform 1539">
                  <a:extLst>
                    <a:ext uri="{FF2B5EF4-FFF2-40B4-BE49-F238E27FC236}">
                      <a16:creationId xmlns:a16="http://schemas.microsoft.com/office/drawing/2014/main" id="{A7BF88CC-37DA-BDDE-45BC-60151CCEE3B3}"/>
                    </a:ext>
                  </a:extLst>
                </p:cNvPr>
                <p:cNvSpPr/>
                <p:nvPr/>
              </p:nvSpPr>
              <p:spPr>
                <a:xfrm>
                  <a:off x="2687820" y="3973773"/>
                  <a:ext cx="16837" cy="36356"/>
                </a:xfrm>
                <a:custGeom>
                  <a:avLst/>
                  <a:gdLst>
                    <a:gd name="connsiteX0" fmla="*/ 8419 w 16837"/>
                    <a:gd name="connsiteY0" fmla="*/ 36357 h 36356"/>
                    <a:gd name="connsiteX1" fmla="*/ 0 w 16837"/>
                    <a:gd name="connsiteY1" fmla="*/ 27941 h 36356"/>
                    <a:gd name="connsiteX2" fmla="*/ 0 w 16837"/>
                    <a:gd name="connsiteY2" fmla="*/ 8416 h 36356"/>
                    <a:gd name="connsiteX3" fmla="*/ 8419 w 16837"/>
                    <a:gd name="connsiteY3" fmla="*/ 0 h 36356"/>
                    <a:gd name="connsiteX4" fmla="*/ 16838 w 16837"/>
                    <a:gd name="connsiteY4" fmla="*/ 8416 h 36356"/>
                    <a:gd name="connsiteX5" fmla="*/ 16838 w 16837"/>
                    <a:gd name="connsiteY5" fmla="*/ 27941 h 36356"/>
                    <a:gd name="connsiteX6" fmla="*/ 8419 w 16837"/>
                    <a:gd name="connsiteY6" fmla="*/ 36357 h 36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6356">
                      <a:moveTo>
                        <a:pt x="8419" y="36357"/>
                      </a:moveTo>
                      <a:cubicBezTo>
                        <a:pt x="3772" y="36357"/>
                        <a:pt x="0" y="32586"/>
                        <a:pt x="0" y="27941"/>
                      </a:cubicBezTo>
                      <a:lnTo>
                        <a:pt x="0" y="8416"/>
                      </a:lnTo>
                      <a:cubicBezTo>
                        <a:pt x="0" y="3770"/>
                        <a:pt x="3772" y="0"/>
                        <a:pt x="8419" y="0"/>
                      </a:cubicBezTo>
                      <a:cubicBezTo>
                        <a:pt x="13066" y="0"/>
                        <a:pt x="16838" y="3770"/>
                        <a:pt x="16838" y="8416"/>
                      </a:cubicBezTo>
                      <a:lnTo>
                        <a:pt x="16838" y="27941"/>
                      </a:lnTo>
                      <a:cubicBezTo>
                        <a:pt x="16838" y="32595"/>
                        <a:pt x="13066" y="36357"/>
                        <a:pt x="8419" y="36357"/>
                      </a:cubicBezTo>
                      <a:close/>
                    </a:path>
                  </a:pathLst>
                </a:custGeom>
                <a:solidFill>
                  <a:srgbClr val="91A82D"/>
                </a:solidFill>
                <a:ln w="8415" cap="flat">
                  <a:noFill/>
                  <a:prstDash val="solid"/>
                  <a:miter/>
                </a:ln>
              </p:spPr>
              <p:txBody>
                <a:bodyPr rtlCol="0" anchor="ctr"/>
                <a:lstStyle/>
                <a:p>
                  <a:endParaRPr lang="en-US"/>
                </a:p>
              </p:txBody>
            </p:sp>
            <p:sp>
              <p:nvSpPr>
                <p:cNvPr id="1541" name="Freeform 1540">
                  <a:extLst>
                    <a:ext uri="{FF2B5EF4-FFF2-40B4-BE49-F238E27FC236}">
                      <a16:creationId xmlns:a16="http://schemas.microsoft.com/office/drawing/2014/main" id="{0B16D4DF-9A96-1EE5-5547-64410A9423F6}"/>
                    </a:ext>
                  </a:extLst>
                </p:cNvPr>
                <p:cNvSpPr/>
                <p:nvPr/>
              </p:nvSpPr>
              <p:spPr>
                <a:xfrm>
                  <a:off x="2707352" y="3968900"/>
                  <a:ext cx="16837" cy="31467"/>
                </a:xfrm>
                <a:custGeom>
                  <a:avLst/>
                  <a:gdLst>
                    <a:gd name="connsiteX0" fmla="*/ 8419 w 16837"/>
                    <a:gd name="connsiteY0" fmla="*/ 31467 h 31467"/>
                    <a:gd name="connsiteX1" fmla="*/ 0 w 16837"/>
                    <a:gd name="connsiteY1" fmla="*/ 23051 h 31467"/>
                    <a:gd name="connsiteX2" fmla="*/ 0 w 16837"/>
                    <a:gd name="connsiteY2" fmla="*/ 8416 h 31467"/>
                    <a:gd name="connsiteX3" fmla="*/ 8419 w 16837"/>
                    <a:gd name="connsiteY3" fmla="*/ 0 h 31467"/>
                    <a:gd name="connsiteX4" fmla="*/ 16838 w 16837"/>
                    <a:gd name="connsiteY4" fmla="*/ 8416 h 31467"/>
                    <a:gd name="connsiteX5" fmla="*/ 16838 w 16837"/>
                    <a:gd name="connsiteY5" fmla="*/ 23051 h 31467"/>
                    <a:gd name="connsiteX6" fmla="*/ 8419 w 16837"/>
                    <a:gd name="connsiteY6" fmla="*/ 31467 h 31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1467">
                      <a:moveTo>
                        <a:pt x="8419" y="31467"/>
                      </a:moveTo>
                      <a:cubicBezTo>
                        <a:pt x="3772" y="31467"/>
                        <a:pt x="0" y="27697"/>
                        <a:pt x="0" y="23051"/>
                      </a:cubicBezTo>
                      <a:lnTo>
                        <a:pt x="0" y="8416"/>
                      </a:lnTo>
                      <a:cubicBezTo>
                        <a:pt x="0" y="3770"/>
                        <a:pt x="3772" y="0"/>
                        <a:pt x="8419" y="0"/>
                      </a:cubicBezTo>
                      <a:cubicBezTo>
                        <a:pt x="13066" y="0"/>
                        <a:pt x="16838" y="3770"/>
                        <a:pt x="16838" y="8416"/>
                      </a:cubicBezTo>
                      <a:lnTo>
                        <a:pt x="16838" y="23051"/>
                      </a:lnTo>
                      <a:cubicBezTo>
                        <a:pt x="16838" y="27697"/>
                        <a:pt x="13074" y="31467"/>
                        <a:pt x="8419" y="31467"/>
                      </a:cubicBezTo>
                      <a:close/>
                    </a:path>
                  </a:pathLst>
                </a:custGeom>
                <a:solidFill>
                  <a:srgbClr val="91A82D"/>
                </a:solidFill>
                <a:ln w="8415" cap="flat">
                  <a:noFill/>
                  <a:prstDash val="solid"/>
                  <a:miter/>
                </a:ln>
              </p:spPr>
              <p:txBody>
                <a:bodyPr rtlCol="0" anchor="ctr"/>
                <a:lstStyle/>
                <a:p>
                  <a:endParaRPr lang="en-US"/>
                </a:p>
              </p:txBody>
            </p:sp>
          </p:grpSp>
          <p:grpSp>
            <p:nvGrpSpPr>
              <p:cNvPr id="1519" name="Graphic 8195">
                <a:extLst>
                  <a:ext uri="{FF2B5EF4-FFF2-40B4-BE49-F238E27FC236}">
                    <a16:creationId xmlns:a16="http://schemas.microsoft.com/office/drawing/2014/main" id="{975BD0E3-555C-0649-7DE9-9973E801EE56}"/>
                  </a:ext>
                </a:extLst>
              </p:cNvPr>
              <p:cNvGrpSpPr/>
              <p:nvPr/>
            </p:nvGrpSpPr>
            <p:grpSpPr>
              <a:xfrm>
                <a:off x="2746415" y="3910325"/>
                <a:ext cx="36368" cy="36356"/>
                <a:chOff x="2746415" y="3910325"/>
                <a:chExt cx="36368" cy="36356"/>
              </a:xfrm>
              <a:solidFill>
                <a:srgbClr val="91A82D"/>
              </a:solidFill>
            </p:grpSpPr>
            <p:sp>
              <p:nvSpPr>
                <p:cNvPr id="1538" name="Freeform 1537">
                  <a:extLst>
                    <a:ext uri="{FF2B5EF4-FFF2-40B4-BE49-F238E27FC236}">
                      <a16:creationId xmlns:a16="http://schemas.microsoft.com/office/drawing/2014/main" id="{17EBB3DC-8A29-5646-71BA-F1917DE17B98}"/>
                    </a:ext>
                  </a:extLst>
                </p:cNvPr>
                <p:cNvSpPr/>
                <p:nvPr/>
              </p:nvSpPr>
              <p:spPr>
                <a:xfrm>
                  <a:off x="2765946" y="3915206"/>
                  <a:ext cx="16837" cy="31475"/>
                </a:xfrm>
                <a:custGeom>
                  <a:avLst/>
                  <a:gdLst>
                    <a:gd name="connsiteX0" fmla="*/ 8419 w 16837"/>
                    <a:gd name="connsiteY0" fmla="*/ 31476 h 31475"/>
                    <a:gd name="connsiteX1" fmla="*/ 0 w 16837"/>
                    <a:gd name="connsiteY1" fmla="*/ 23060 h 31475"/>
                    <a:gd name="connsiteX2" fmla="*/ 0 w 16837"/>
                    <a:gd name="connsiteY2" fmla="*/ 8416 h 31475"/>
                    <a:gd name="connsiteX3" fmla="*/ 8419 w 16837"/>
                    <a:gd name="connsiteY3" fmla="*/ 0 h 31475"/>
                    <a:gd name="connsiteX4" fmla="*/ 16838 w 16837"/>
                    <a:gd name="connsiteY4" fmla="*/ 8416 h 31475"/>
                    <a:gd name="connsiteX5" fmla="*/ 16838 w 16837"/>
                    <a:gd name="connsiteY5" fmla="*/ 23060 h 31475"/>
                    <a:gd name="connsiteX6" fmla="*/ 8419 w 16837"/>
                    <a:gd name="connsiteY6" fmla="*/ 31476 h 3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1475">
                      <a:moveTo>
                        <a:pt x="8419" y="31476"/>
                      </a:moveTo>
                      <a:cubicBezTo>
                        <a:pt x="3772" y="31476"/>
                        <a:pt x="0" y="27705"/>
                        <a:pt x="0" y="23060"/>
                      </a:cubicBezTo>
                      <a:lnTo>
                        <a:pt x="0" y="8416"/>
                      </a:lnTo>
                      <a:cubicBezTo>
                        <a:pt x="0" y="3770"/>
                        <a:pt x="3772" y="0"/>
                        <a:pt x="8419" y="0"/>
                      </a:cubicBezTo>
                      <a:cubicBezTo>
                        <a:pt x="13066" y="0"/>
                        <a:pt x="16838" y="3770"/>
                        <a:pt x="16838" y="8416"/>
                      </a:cubicBezTo>
                      <a:lnTo>
                        <a:pt x="16838" y="23060"/>
                      </a:lnTo>
                      <a:cubicBezTo>
                        <a:pt x="16838" y="27713"/>
                        <a:pt x="13074" y="31476"/>
                        <a:pt x="8419" y="31476"/>
                      </a:cubicBezTo>
                      <a:close/>
                    </a:path>
                  </a:pathLst>
                </a:custGeom>
                <a:solidFill>
                  <a:srgbClr val="91A82D"/>
                </a:solidFill>
                <a:ln w="8415" cap="flat">
                  <a:noFill/>
                  <a:prstDash val="solid"/>
                  <a:miter/>
                </a:ln>
              </p:spPr>
              <p:txBody>
                <a:bodyPr rtlCol="0" anchor="ctr"/>
                <a:lstStyle/>
                <a:p>
                  <a:endParaRPr lang="en-US"/>
                </a:p>
              </p:txBody>
            </p:sp>
            <p:sp>
              <p:nvSpPr>
                <p:cNvPr id="1539" name="Freeform 1538">
                  <a:extLst>
                    <a:ext uri="{FF2B5EF4-FFF2-40B4-BE49-F238E27FC236}">
                      <a16:creationId xmlns:a16="http://schemas.microsoft.com/office/drawing/2014/main" id="{1A760A92-66CC-6804-C9C9-C64F88847513}"/>
                    </a:ext>
                  </a:extLst>
                </p:cNvPr>
                <p:cNvSpPr/>
                <p:nvPr/>
              </p:nvSpPr>
              <p:spPr>
                <a:xfrm>
                  <a:off x="2746415" y="3910325"/>
                  <a:ext cx="16837" cy="31475"/>
                </a:xfrm>
                <a:custGeom>
                  <a:avLst/>
                  <a:gdLst>
                    <a:gd name="connsiteX0" fmla="*/ 8419 w 16837"/>
                    <a:gd name="connsiteY0" fmla="*/ 31475 h 31475"/>
                    <a:gd name="connsiteX1" fmla="*/ 0 w 16837"/>
                    <a:gd name="connsiteY1" fmla="*/ 23059 h 31475"/>
                    <a:gd name="connsiteX2" fmla="*/ 0 w 16837"/>
                    <a:gd name="connsiteY2" fmla="*/ 8416 h 31475"/>
                    <a:gd name="connsiteX3" fmla="*/ 8419 w 16837"/>
                    <a:gd name="connsiteY3" fmla="*/ 0 h 31475"/>
                    <a:gd name="connsiteX4" fmla="*/ 16838 w 16837"/>
                    <a:gd name="connsiteY4" fmla="*/ 8416 h 31475"/>
                    <a:gd name="connsiteX5" fmla="*/ 16838 w 16837"/>
                    <a:gd name="connsiteY5" fmla="*/ 23059 h 31475"/>
                    <a:gd name="connsiteX6" fmla="*/ 8419 w 16837"/>
                    <a:gd name="connsiteY6" fmla="*/ 31475 h 3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1475">
                      <a:moveTo>
                        <a:pt x="8419" y="31475"/>
                      </a:moveTo>
                      <a:cubicBezTo>
                        <a:pt x="3772" y="31475"/>
                        <a:pt x="0" y="27705"/>
                        <a:pt x="0" y="23059"/>
                      </a:cubicBezTo>
                      <a:lnTo>
                        <a:pt x="0" y="8416"/>
                      </a:lnTo>
                      <a:cubicBezTo>
                        <a:pt x="0" y="3770"/>
                        <a:pt x="3772" y="0"/>
                        <a:pt x="8419" y="0"/>
                      </a:cubicBezTo>
                      <a:cubicBezTo>
                        <a:pt x="13066" y="0"/>
                        <a:pt x="16838" y="3770"/>
                        <a:pt x="16838" y="8416"/>
                      </a:cubicBezTo>
                      <a:lnTo>
                        <a:pt x="16838" y="23059"/>
                      </a:lnTo>
                      <a:cubicBezTo>
                        <a:pt x="16838" y="27705"/>
                        <a:pt x="13066" y="31475"/>
                        <a:pt x="8419" y="31475"/>
                      </a:cubicBezTo>
                      <a:close/>
                    </a:path>
                  </a:pathLst>
                </a:custGeom>
                <a:solidFill>
                  <a:srgbClr val="91A82D"/>
                </a:solidFill>
                <a:ln w="8415" cap="flat">
                  <a:noFill/>
                  <a:prstDash val="solid"/>
                  <a:miter/>
                </a:ln>
              </p:spPr>
              <p:txBody>
                <a:bodyPr rtlCol="0" anchor="ctr"/>
                <a:lstStyle/>
                <a:p>
                  <a:endParaRPr lang="en-US"/>
                </a:p>
              </p:txBody>
            </p:sp>
          </p:grpSp>
          <p:grpSp>
            <p:nvGrpSpPr>
              <p:cNvPr id="1520" name="Graphic 8195">
                <a:extLst>
                  <a:ext uri="{FF2B5EF4-FFF2-40B4-BE49-F238E27FC236}">
                    <a16:creationId xmlns:a16="http://schemas.microsoft.com/office/drawing/2014/main" id="{5ED2E9AD-2DF9-6B6C-FE76-7A413F9CF008}"/>
                  </a:ext>
                </a:extLst>
              </p:cNvPr>
              <p:cNvGrpSpPr/>
              <p:nvPr/>
            </p:nvGrpSpPr>
            <p:grpSpPr>
              <a:xfrm>
                <a:off x="2492505" y="4559535"/>
                <a:ext cx="36368" cy="36356"/>
                <a:chOff x="2492505" y="4559535"/>
                <a:chExt cx="36368" cy="36356"/>
              </a:xfrm>
              <a:solidFill>
                <a:srgbClr val="91A82D"/>
              </a:solidFill>
            </p:grpSpPr>
            <p:sp>
              <p:nvSpPr>
                <p:cNvPr id="1536" name="Freeform 1535">
                  <a:extLst>
                    <a:ext uri="{FF2B5EF4-FFF2-40B4-BE49-F238E27FC236}">
                      <a16:creationId xmlns:a16="http://schemas.microsoft.com/office/drawing/2014/main" id="{40614565-C546-98DE-86C8-67B507BF91F0}"/>
                    </a:ext>
                  </a:extLst>
                </p:cNvPr>
                <p:cNvSpPr/>
                <p:nvPr/>
              </p:nvSpPr>
              <p:spPr>
                <a:xfrm>
                  <a:off x="2492505" y="4564416"/>
                  <a:ext cx="16837" cy="31475"/>
                </a:xfrm>
                <a:custGeom>
                  <a:avLst/>
                  <a:gdLst>
                    <a:gd name="connsiteX0" fmla="*/ 8419 w 16837"/>
                    <a:gd name="connsiteY0" fmla="*/ 31475 h 31475"/>
                    <a:gd name="connsiteX1" fmla="*/ 0 w 16837"/>
                    <a:gd name="connsiteY1" fmla="*/ 23059 h 31475"/>
                    <a:gd name="connsiteX2" fmla="*/ 0 w 16837"/>
                    <a:gd name="connsiteY2" fmla="*/ 8416 h 31475"/>
                    <a:gd name="connsiteX3" fmla="*/ 8419 w 16837"/>
                    <a:gd name="connsiteY3" fmla="*/ 0 h 31475"/>
                    <a:gd name="connsiteX4" fmla="*/ 16838 w 16837"/>
                    <a:gd name="connsiteY4" fmla="*/ 8416 h 31475"/>
                    <a:gd name="connsiteX5" fmla="*/ 16838 w 16837"/>
                    <a:gd name="connsiteY5" fmla="*/ 23059 h 31475"/>
                    <a:gd name="connsiteX6" fmla="*/ 8419 w 16837"/>
                    <a:gd name="connsiteY6" fmla="*/ 31475 h 3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1475">
                      <a:moveTo>
                        <a:pt x="8419" y="31475"/>
                      </a:moveTo>
                      <a:cubicBezTo>
                        <a:pt x="3772" y="31475"/>
                        <a:pt x="0" y="27713"/>
                        <a:pt x="0" y="23059"/>
                      </a:cubicBezTo>
                      <a:lnTo>
                        <a:pt x="0" y="8416"/>
                      </a:lnTo>
                      <a:cubicBezTo>
                        <a:pt x="0" y="3762"/>
                        <a:pt x="3772" y="0"/>
                        <a:pt x="8419" y="0"/>
                      </a:cubicBezTo>
                      <a:cubicBezTo>
                        <a:pt x="13066" y="0"/>
                        <a:pt x="16838" y="3762"/>
                        <a:pt x="16838" y="8416"/>
                      </a:cubicBezTo>
                      <a:lnTo>
                        <a:pt x="16838" y="23059"/>
                      </a:lnTo>
                      <a:cubicBezTo>
                        <a:pt x="16838" y="27713"/>
                        <a:pt x="13074" y="31475"/>
                        <a:pt x="8419" y="31475"/>
                      </a:cubicBezTo>
                      <a:close/>
                    </a:path>
                  </a:pathLst>
                </a:custGeom>
                <a:solidFill>
                  <a:srgbClr val="91A82D"/>
                </a:solidFill>
                <a:ln w="8415" cap="flat">
                  <a:noFill/>
                  <a:prstDash val="solid"/>
                  <a:miter/>
                </a:ln>
              </p:spPr>
              <p:txBody>
                <a:bodyPr rtlCol="0" anchor="ctr"/>
                <a:lstStyle/>
                <a:p>
                  <a:endParaRPr lang="en-US"/>
                </a:p>
              </p:txBody>
            </p:sp>
            <p:sp>
              <p:nvSpPr>
                <p:cNvPr id="1537" name="Freeform 1536">
                  <a:extLst>
                    <a:ext uri="{FF2B5EF4-FFF2-40B4-BE49-F238E27FC236}">
                      <a16:creationId xmlns:a16="http://schemas.microsoft.com/office/drawing/2014/main" id="{518DD098-E665-6672-DFC7-B18B6D0ACD7A}"/>
                    </a:ext>
                  </a:extLst>
                </p:cNvPr>
                <p:cNvSpPr/>
                <p:nvPr/>
              </p:nvSpPr>
              <p:spPr>
                <a:xfrm>
                  <a:off x="2512037" y="4559535"/>
                  <a:ext cx="16837" cy="31475"/>
                </a:xfrm>
                <a:custGeom>
                  <a:avLst/>
                  <a:gdLst>
                    <a:gd name="connsiteX0" fmla="*/ 8419 w 16837"/>
                    <a:gd name="connsiteY0" fmla="*/ 31475 h 31475"/>
                    <a:gd name="connsiteX1" fmla="*/ 0 w 16837"/>
                    <a:gd name="connsiteY1" fmla="*/ 23059 h 31475"/>
                    <a:gd name="connsiteX2" fmla="*/ 0 w 16837"/>
                    <a:gd name="connsiteY2" fmla="*/ 8416 h 31475"/>
                    <a:gd name="connsiteX3" fmla="*/ 8419 w 16837"/>
                    <a:gd name="connsiteY3" fmla="*/ 0 h 31475"/>
                    <a:gd name="connsiteX4" fmla="*/ 16838 w 16837"/>
                    <a:gd name="connsiteY4" fmla="*/ 8416 h 31475"/>
                    <a:gd name="connsiteX5" fmla="*/ 16838 w 16837"/>
                    <a:gd name="connsiteY5" fmla="*/ 23059 h 31475"/>
                    <a:gd name="connsiteX6" fmla="*/ 8419 w 16837"/>
                    <a:gd name="connsiteY6" fmla="*/ 31475 h 3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1475">
                      <a:moveTo>
                        <a:pt x="8419" y="31475"/>
                      </a:moveTo>
                      <a:cubicBezTo>
                        <a:pt x="3772" y="31475"/>
                        <a:pt x="0" y="27713"/>
                        <a:pt x="0" y="23059"/>
                      </a:cubicBezTo>
                      <a:lnTo>
                        <a:pt x="0" y="8416"/>
                      </a:lnTo>
                      <a:cubicBezTo>
                        <a:pt x="0" y="3762"/>
                        <a:pt x="3772" y="0"/>
                        <a:pt x="8419" y="0"/>
                      </a:cubicBezTo>
                      <a:cubicBezTo>
                        <a:pt x="13066" y="0"/>
                        <a:pt x="16838" y="3762"/>
                        <a:pt x="16838" y="8416"/>
                      </a:cubicBezTo>
                      <a:lnTo>
                        <a:pt x="16838" y="23059"/>
                      </a:lnTo>
                      <a:cubicBezTo>
                        <a:pt x="16838" y="27713"/>
                        <a:pt x="13074" y="31475"/>
                        <a:pt x="8419" y="31475"/>
                      </a:cubicBezTo>
                      <a:close/>
                    </a:path>
                  </a:pathLst>
                </a:custGeom>
                <a:solidFill>
                  <a:srgbClr val="91A82D"/>
                </a:solidFill>
                <a:ln w="8415" cap="flat">
                  <a:noFill/>
                  <a:prstDash val="solid"/>
                  <a:miter/>
                </a:ln>
              </p:spPr>
              <p:txBody>
                <a:bodyPr rtlCol="0" anchor="ctr"/>
                <a:lstStyle/>
                <a:p>
                  <a:endParaRPr lang="en-US"/>
                </a:p>
              </p:txBody>
            </p:sp>
          </p:grpSp>
          <p:grpSp>
            <p:nvGrpSpPr>
              <p:cNvPr id="1521" name="Graphic 8195">
                <a:extLst>
                  <a:ext uri="{FF2B5EF4-FFF2-40B4-BE49-F238E27FC236}">
                    <a16:creationId xmlns:a16="http://schemas.microsoft.com/office/drawing/2014/main" id="{344A21BC-C4FF-6422-AB41-2827E0D96EE9}"/>
                  </a:ext>
                </a:extLst>
              </p:cNvPr>
              <p:cNvGrpSpPr/>
              <p:nvPr/>
            </p:nvGrpSpPr>
            <p:grpSpPr>
              <a:xfrm>
                <a:off x="3127279" y="4388684"/>
                <a:ext cx="36369" cy="36356"/>
                <a:chOff x="3127279" y="4388684"/>
                <a:chExt cx="36369" cy="36356"/>
              </a:xfrm>
              <a:solidFill>
                <a:srgbClr val="91A82D"/>
              </a:solidFill>
            </p:grpSpPr>
            <p:sp>
              <p:nvSpPr>
                <p:cNvPr id="1534" name="Freeform 1533">
                  <a:extLst>
                    <a:ext uri="{FF2B5EF4-FFF2-40B4-BE49-F238E27FC236}">
                      <a16:creationId xmlns:a16="http://schemas.microsoft.com/office/drawing/2014/main" id="{92DC8784-81C6-E981-7017-0AECE6BC7E68}"/>
                    </a:ext>
                  </a:extLst>
                </p:cNvPr>
                <p:cNvSpPr/>
                <p:nvPr/>
              </p:nvSpPr>
              <p:spPr>
                <a:xfrm>
                  <a:off x="3127279" y="4393565"/>
                  <a:ext cx="16837" cy="31475"/>
                </a:xfrm>
                <a:custGeom>
                  <a:avLst/>
                  <a:gdLst>
                    <a:gd name="connsiteX0" fmla="*/ 8419 w 16837"/>
                    <a:gd name="connsiteY0" fmla="*/ 31476 h 31475"/>
                    <a:gd name="connsiteX1" fmla="*/ 0 w 16837"/>
                    <a:gd name="connsiteY1" fmla="*/ 23060 h 31475"/>
                    <a:gd name="connsiteX2" fmla="*/ 0 w 16837"/>
                    <a:gd name="connsiteY2" fmla="*/ 8416 h 31475"/>
                    <a:gd name="connsiteX3" fmla="*/ 8419 w 16837"/>
                    <a:gd name="connsiteY3" fmla="*/ 0 h 31475"/>
                    <a:gd name="connsiteX4" fmla="*/ 16838 w 16837"/>
                    <a:gd name="connsiteY4" fmla="*/ 8416 h 31475"/>
                    <a:gd name="connsiteX5" fmla="*/ 16838 w 16837"/>
                    <a:gd name="connsiteY5" fmla="*/ 23060 h 31475"/>
                    <a:gd name="connsiteX6" fmla="*/ 8419 w 16837"/>
                    <a:gd name="connsiteY6" fmla="*/ 31476 h 3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1475">
                      <a:moveTo>
                        <a:pt x="8419" y="31476"/>
                      </a:moveTo>
                      <a:cubicBezTo>
                        <a:pt x="3772" y="31476"/>
                        <a:pt x="0" y="27713"/>
                        <a:pt x="0" y="23060"/>
                      </a:cubicBezTo>
                      <a:lnTo>
                        <a:pt x="0" y="8416"/>
                      </a:lnTo>
                      <a:cubicBezTo>
                        <a:pt x="0" y="3762"/>
                        <a:pt x="3772" y="0"/>
                        <a:pt x="8419" y="0"/>
                      </a:cubicBezTo>
                      <a:cubicBezTo>
                        <a:pt x="13066" y="0"/>
                        <a:pt x="16838" y="3762"/>
                        <a:pt x="16838" y="8416"/>
                      </a:cubicBezTo>
                      <a:lnTo>
                        <a:pt x="16838" y="23060"/>
                      </a:lnTo>
                      <a:cubicBezTo>
                        <a:pt x="16838" y="27713"/>
                        <a:pt x="13074" y="31476"/>
                        <a:pt x="8419" y="31476"/>
                      </a:cubicBezTo>
                      <a:close/>
                    </a:path>
                  </a:pathLst>
                </a:custGeom>
                <a:solidFill>
                  <a:srgbClr val="91A82D"/>
                </a:solidFill>
                <a:ln w="8415" cap="flat">
                  <a:noFill/>
                  <a:prstDash val="solid"/>
                  <a:miter/>
                </a:ln>
              </p:spPr>
              <p:txBody>
                <a:bodyPr rtlCol="0" anchor="ctr"/>
                <a:lstStyle/>
                <a:p>
                  <a:endParaRPr lang="en-US"/>
                </a:p>
              </p:txBody>
            </p:sp>
            <p:sp>
              <p:nvSpPr>
                <p:cNvPr id="1535" name="Freeform 1534">
                  <a:extLst>
                    <a:ext uri="{FF2B5EF4-FFF2-40B4-BE49-F238E27FC236}">
                      <a16:creationId xmlns:a16="http://schemas.microsoft.com/office/drawing/2014/main" id="{40775EE1-664E-146D-B6C3-B285BD0AA6C7}"/>
                    </a:ext>
                  </a:extLst>
                </p:cNvPr>
                <p:cNvSpPr/>
                <p:nvPr/>
              </p:nvSpPr>
              <p:spPr>
                <a:xfrm>
                  <a:off x="3146811" y="4388684"/>
                  <a:ext cx="16837" cy="31475"/>
                </a:xfrm>
                <a:custGeom>
                  <a:avLst/>
                  <a:gdLst>
                    <a:gd name="connsiteX0" fmla="*/ 8419 w 16837"/>
                    <a:gd name="connsiteY0" fmla="*/ 31475 h 31475"/>
                    <a:gd name="connsiteX1" fmla="*/ 0 w 16837"/>
                    <a:gd name="connsiteY1" fmla="*/ 23059 h 31475"/>
                    <a:gd name="connsiteX2" fmla="*/ 0 w 16837"/>
                    <a:gd name="connsiteY2" fmla="*/ 8416 h 31475"/>
                    <a:gd name="connsiteX3" fmla="*/ 8419 w 16837"/>
                    <a:gd name="connsiteY3" fmla="*/ 0 h 31475"/>
                    <a:gd name="connsiteX4" fmla="*/ 16838 w 16837"/>
                    <a:gd name="connsiteY4" fmla="*/ 8416 h 31475"/>
                    <a:gd name="connsiteX5" fmla="*/ 16838 w 16837"/>
                    <a:gd name="connsiteY5" fmla="*/ 23059 h 31475"/>
                    <a:gd name="connsiteX6" fmla="*/ 8419 w 16837"/>
                    <a:gd name="connsiteY6" fmla="*/ 31475 h 3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1475">
                      <a:moveTo>
                        <a:pt x="8419" y="31475"/>
                      </a:moveTo>
                      <a:cubicBezTo>
                        <a:pt x="3772" y="31475"/>
                        <a:pt x="0" y="27713"/>
                        <a:pt x="0" y="23059"/>
                      </a:cubicBezTo>
                      <a:lnTo>
                        <a:pt x="0" y="8416"/>
                      </a:lnTo>
                      <a:cubicBezTo>
                        <a:pt x="0" y="3762"/>
                        <a:pt x="3772" y="0"/>
                        <a:pt x="8419" y="0"/>
                      </a:cubicBezTo>
                      <a:cubicBezTo>
                        <a:pt x="13066" y="0"/>
                        <a:pt x="16838" y="3762"/>
                        <a:pt x="16838" y="8416"/>
                      </a:cubicBezTo>
                      <a:lnTo>
                        <a:pt x="16838" y="23059"/>
                      </a:lnTo>
                      <a:cubicBezTo>
                        <a:pt x="16838" y="27713"/>
                        <a:pt x="13066" y="31475"/>
                        <a:pt x="8419" y="31475"/>
                      </a:cubicBezTo>
                      <a:close/>
                    </a:path>
                  </a:pathLst>
                </a:custGeom>
                <a:solidFill>
                  <a:srgbClr val="91A82D"/>
                </a:solidFill>
                <a:ln w="8415" cap="flat">
                  <a:noFill/>
                  <a:prstDash val="solid"/>
                  <a:miter/>
                </a:ln>
              </p:spPr>
              <p:txBody>
                <a:bodyPr rtlCol="0" anchor="ctr"/>
                <a:lstStyle/>
                <a:p>
                  <a:endParaRPr lang="en-US"/>
                </a:p>
              </p:txBody>
            </p:sp>
          </p:grpSp>
          <p:grpSp>
            <p:nvGrpSpPr>
              <p:cNvPr id="1522" name="Graphic 8195">
                <a:extLst>
                  <a:ext uri="{FF2B5EF4-FFF2-40B4-BE49-F238E27FC236}">
                    <a16:creationId xmlns:a16="http://schemas.microsoft.com/office/drawing/2014/main" id="{D8FB0402-C130-8964-7BEF-CF311C8CD4A4}"/>
                  </a:ext>
                </a:extLst>
              </p:cNvPr>
              <p:cNvGrpSpPr/>
              <p:nvPr/>
            </p:nvGrpSpPr>
            <p:grpSpPr>
              <a:xfrm>
                <a:off x="2458325" y="5413746"/>
                <a:ext cx="36368" cy="36356"/>
                <a:chOff x="2458325" y="5413746"/>
                <a:chExt cx="36368" cy="36356"/>
              </a:xfrm>
              <a:solidFill>
                <a:srgbClr val="91A82D"/>
              </a:solidFill>
            </p:grpSpPr>
            <p:sp>
              <p:nvSpPr>
                <p:cNvPr id="1532" name="Freeform 1531">
                  <a:extLst>
                    <a:ext uri="{FF2B5EF4-FFF2-40B4-BE49-F238E27FC236}">
                      <a16:creationId xmlns:a16="http://schemas.microsoft.com/office/drawing/2014/main" id="{FD12D181-857F-05EA-159E-1620C0410D6A}"/>
                    </a:ext>
                  </a:extLst>
                </p:cNvPr>
                <p:cNvSpPr/>
                <p:nvPr/>
              </p:nvSpPr>
              <p:spPr>
                <a:xfrm>
                  <a:off x="2458325" y="5418628"/>
                  <a:ext cx="16837" cy="31475"/>
                </a:xfrm>
                <a:custGeom>
                  <a:avLst/>
                  <a:gdLst>
                    <a:gd name="connsiteX0" fmla="*/ 8419 w 16837"/>
                    <a:gd name="connsiteY0" fmla="*/ 31475 h 31475"/>
                    <a:gd name="connsiteX1" fmla="*/ 0 w 16837"/>
                    <a:gd name="connsiteY1" fmla="*/ 23059 h 31475"/>
                    <a:gd name="connsiteX2" fmla="*/ 0 w 16837"/>
                    <a:gd name="connsiteY2" fmla="*/ 8416 h 31475"/>
                    <a:gd name="connsiteX3" fmla="*/ 8419 w 16837"/>
                    <a:gd name="connsiteY3" fmla="*/ 0 h 31475"/>
                    <a:gd name="connsiteX4" fmla="*/ 16838 w 16837"/>
                    <a:gd name="connsiteY4" fmla="*/ 8416 h 31475"/>
                    <a:gd name="connsiteX5" fmla="*/ 16838 w 16837"/>
                    <a:gd name="connsiteY5" fmla="*/ 23059 h 31475"/>
                    <a:gd name="connsiteX6" fmla="*/ 8419 w 16837"/>
                    <a:gd name="connsiteY6" fmla="*/ 31475 h 3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1475">
                      <a:moveTo>
                        <a:pt x="8419" y="31475"/>
                      </a:moveTo>
                      <a:cubicBezTo>
                        <a:pt x="3772" y="31475"/>
                        <a:pt x="0" y="27713"/>
                        <a:pt x="0" y="23059"/>
                      </a:cubicBezTo>
                      <a:lnTo>
                        <a:pt x="0" y="8416"/>
                      </a:lnTo>
                      <a:cubicBezTo>
                        <a:pt x="0" y="3762"/>
                        <a:pt x="3772" y="0"/>
                        <a:pt x="8419" y="0"/>
                      </a:cubicBezTo>
                      <a:cubicBezTo>
                        <a:pt x="13066" y="0"/>
                        <a:pt x="16838" y="3762"/>
                        <a:pt x="16838" y="8416"/>
                      </a:cubicBezTo>
                      <a:lnTo>
                        <a:pt x="16838" y="23059"/>
                      </a:lnTo>
                      <a:cubicBezTo>
                        <a:pt x="16838" y="27713"/>
                        <a:pt x="13074" y="31475"/>
                        <a:pt x="8419" y="31475"/>
                      </a:cubicBezTo>
                      <a:close/>
                    </a:path>
                  </a:pathLst>
                </a:custGeom>
                <a:solidFill>
                  <a:srgbClr val="91A82D"/>
                </a:solidFill>
                <a:ln w="8415" cap="flat">
                  <a:noFill/>
                  <a:prstDash val="solid"/>
                  <a:miter/>
                </a:ln>
              </p:spPr>
              <p:txBody>
                <a:bodyPr rtlCol="0" anchor="ctr"/>
                <a:lstStyle/>
                <a:p>
                  <a:endParaRPr lang="en-US"/>
                </a:p>
              </p:txBody>
            </p:sp>
            <p:sp>
              <p:nvSpPr>
                <p:cNvPr id="1533" name="Freeform 1532">
                  <a:extLst>
                    <a:ext uri="{FF2B5EF4-FFF2-40B4-BE49-F238E27FC236}">
                      <a16:creationId xmlns:a16="http://schemas.microsoft.com/office/drawing/2014/main" id="{2E4CB295-B7EF-3C8D-1F57-52A993DD37C9}"/>
                    </a:ext>
                  </a:extLst>
                </p:cNvPr>
                <p:cNvSpPr/>
                <p:nvPr/>
              </p:nvSpPr>
              <p:spPr>
                <a:xfrm>
                  <a:off x="2477857" y="5413746"/>
                  <a:ext cx="16837" cy="31475"/>
                </a:xfrm>
                <a:custGeom>
                  <a:avLst/>
                  <a:gdLst>
                    <a:gd name="connsiteX0" fmla="*/ 8419 w 16837"/>
                    <a:gd name="connsiteY0" fmla="*/ 31475 h 31475"/>
                    <a:gd name="connsiteX1" fmla="*/ 0 w 16837"/>
                    <a:gd name="connsiteY1" fmla="*/ 23059 h 31475"/>
                    <a:gd name="connsiteX2" fmla="*/ 0 w 16837"/>
                    <a:gd name="connsiteY2" fmla="*/ 8416 h 31475"/>
                    <a:gd name="connsiteX3" fmla="*/ 8419 w 16837"/>
                    <a:gd name="connsiteY3" fmla="*/ 0 h 31475"/>
                    <a:gd name="connsiteX4" fmla="*/ 16838 w 16837"/>
                    <a:gd name="connsiteY4" fmla="*/ 8416 h 31475"/>
                    <a:gd name="connsiteX5" fmla="*/ 16838 w 16837"/>
                    <a:gd name="connsiteY5" fmla="*/ 23059 h 31475"/>
                    <a:gd name="connsiteX6" fmla="*/ 8419 w 16837"/>
                    <a:gd name="connsiteY6" fmla="*/ 31475 h 3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1475">
                      <a:moveTo>
                        <a:pt x="8419" y="31475"/>
                      </a:moveTo>
                      <a:cubicBezTo>
                        <a:pt x="3772" y="31475"/>
                        <a:pt x="0" y="27714"/>
                        <a:pt x="0" y="23059"/>
                      </a:cubicBezTo>
                      <a:lnTo>
                        <a:pt x="0" y="8416"/>
                      </a:lnTo>
                      <a:cubicBezTo>
                        <a:pt x="0" y="3762"/>
                        <a:pt x="3772" y="0"/>
                        <a:pt x="8419" y="0"/>
                      </a:cubicBezTo>
                      <a:cubicBezTo>
                        <a:pt x="13066" y="0"/>
                        <a:pt x="16838" y="3762"/>
                        <a:pt x="16838" y="8416"/>
                      </a:cubicBezTo>
                      <a:lnTo>
                        <a:pt x="16838" y="23059"/>
                      </a:lnTo>
                      <a:cubicBezTo>
                        <a:pt x="16838" y="27705"/>
                        <a:pt x="13066" y="31475"/>
                        <a:pt x="8419" y="31475"/>
                      </a:cubicBezTo>
                      <a:close/>
                    </a:path>
                  </a:pathLst>
                </a:custGeom>
                <a:solidFill>
                  <a:srgbClr val="91A82D"/>
                </a:solidFill>
                <a:ln w="8415" cap="flat">
                  <a:noFill/>
                  <a:prstDash val="solid"/>
                  <a:miter/>
                </a:ln>
              </p:spPr>
              <p:txBody>
                <a:bodyPr rtlCol="0" anchor="ctr"/>
                <a:lstStyle/>
                <a:p>
                  <a:endParaRPr lang="en-US"/>
                </a:p>
              </p:txBody>
            </p:sp>
          </p:grpSp>
          <p:grpSp>
            <p:nvGrpSpPr>
              <p:cNvPr id="1523" name="Graphic 8195">
                <a:extLst>
                  <a:ext uri="{FF2B5EF4-FFF2-40B4-BE49-F238E27FC236}">
                    <a16:creationId xmlns:a16="http://schemas.microsoft.com/office/drawing/2014/main" id="{AB0DFBCA-6C2F-B864-DFE5-FA875ABB572E}"/>
                  </a:ext>
                </a:extLst>
              </p:cNvPr>
              <p:cNvGrpSpPr/>
              <p:nvPr/>
            </p:nvGrpSpPr>
            <p:grpSpPr>
              <a:xfrm>
                <a:off x="2531577" y="5091570"/>
                <a:ext cx="36360" cy="36364"/>
                <a:chOff x="2531577" y="5091570"/>
                <a:chExt cx="36360" cy="36364"/>
              </a:xfrm>
              <a:solidFill>
                <a:srgbClr val="91A82D"/>
              </a:solidFill>
            </p:grpSpPr>
            <p:sp>
              <p:nvSpPr>
                <p:cNvPr id="1530" name="Freeform 1529">
                  <a:extLst>
                    <a:ext uri="{FF2B5EF4-FFF2-40B4-BE49-F238E27FC236}">
                      <a16:creationId xmlns:a16="http://schemas.microsoft.com/office/drawing/2014/main" id="{B38D1FB0-0774-EFFA-2EBD-BFA789BB204E}"/>
                    </a:ext>
                  </a:extLst>
                </p:cNvPr>
                <p:cNvSpPr/>
                <p:nvPr/>
              </p:nvSpPr>
              <p:spPr>
                <a:xfrm>
                  <a:off x="2531577" y="5096459"/>
                  <a:ext cx="16837" cy="31475"/>
                </a:xfrm>
                <a:custGeom>
                  <a:avLst/>
                  <a:gdLst>
                    <a:gd name="connsiteX0" fmla="*/ 8419 w 16837"/>
                    <a:gd name="connsiteY0" fmla="*/ 31475 h 31475"/>
                    <a:gd name="connsiteX1" fmla="*/ 0 w 16837"/>
                    <a:gd name="connsiteY1" fmla="*/ 23059 h 31475"/>
                    <a:gd name="connsiteX2" fmla="*/ 0 w 16837"/>
                    <a:gd name="connsiteY2" fmla="*/ 8416 h 31475"/>
                    <a:gd name="connsiteX3" fmla="*/ 8419 w 16837"/>
                    <a:gd name="connsiteY3" fmla="*/ 0 h 31475"/>
                    <a:gd name="connsiteX4" fmla="*/ 16838 w 16837"/>
                    <a:gd name="connsiteY4" fmla="*/ 8416 h 31475"/>
                    <a:gd name="connsiteX5" fmla="*/ 16838 w 16837"/>
                    <a:gd name="connsiteY5" fmla="*/ 23059 h 31475"/>
                    <a:gd name="connsiteX6" fmla="*/ 8419 w 16837"/>
                    <a:gd name="connsiteY6" fmla="*/ 31475 h 3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1475">
                      <a:moveTo>
                        <a:pt x="8419" y="31475"/>
                      </a:moveTo>
                      <a:cubicBezTo>
                        <a:pt x="3772" y="31475"/>
                        <a:pt x="0" y="27713"/>
                        <a:pt x="0" y="23059"/>
                      </a:cubicBezTo>
                      <a:lnTo>
                        <a:pt x="0" y="8416"/>
                      </a:lnTo>
                      <a:cubicBezTo>
                        <a:pt x="0" y="3762"/>
                        <a:pt x="3772" y="0"/>
                        <a:pt x="8419" y="0"/>
                      </a:cubicBezTo>
                      <a:cubicBezTo>
                        <a:pt x="13066" y="0"/>
                        <a:pt x="16838" y="3762"/>
                        <a:pt x="16838" y="8416"/>
                      </a:cubicBezTo>
                      <a:lnTo>
                        <a:pt x="16838" y="23059"/>
                      </a:lnTo>
                      <a:cubicBezTo>
                        <a:pt x="16838" y="27705"/>
                        <a:pt x="13066" y="31475"/>
                        <a:pt x="8419" y="31475"/>
                      </a:cubicBezTo>
                      <a:close/>
                    </a:path>
                  </a:pathLst>
                </a:custGeom>
                <a:solidFill>
                  <a:srgbClr val="91A82D"/>
                </a:solidFill>
                <a:ln w="8415" cap="flat">
                  <a:noFill/>
                  <a:prstDash val="solid"/>
                  <a:miter/>
                </a:ln>
              </p:spPr>
              <p:txBody>
                <a:bodyPr rtlCol="0" anchor="ctr"/>
                <a:lstStyle/>
                <a:p>
                  <a:endParaRPr lang="en-US"/>
                </a:p>
              </p:txBody>
            </p:sp>
            <p:sp>
              <p:nvSpPr>
                <p:cNvPr id="1531" name="Freeform 1530">
                  <a:extLst>
                    <a:ext uri="{FF2B5EF4-FFF2-40B4-BE49-F238E27FC236}">
                      <a16:creationId xmlns:a16="http://schemas.microsoft.com/office/drawing/2014/main" id="{6D58CDBB-522D-19BC-B514-674716FB60C5}"/>
                    </a:ext>
                  </a:extLst>
                </p:cNvPr>
                <p:cNvSpPr/>
                <p:nvPr/>
              </p:nvSpPr>
              <p:spPr>
                <a:xfrm>
                  <a:off x="2551100" y="5091570"/>
                  <a:ext cx="16837" cy="31475"/>
                </a:xfrm>
                <a:custGeom>
                  <a:avLst/>
                  <a:gdLst>
                    <a:gd name="connsiteX0" fmla="*/ 8419 w 16837"/>
                    <a:gd name="connsiteY0" fmla="*/ 31475 h 31475"/>
                    <a:gd name="connsiteX1" fmla="*/ 0 w 16837"/>
                    <a:gd name="connsiteY1" fmla="*/ 23059 h 31475"/>
                    <a:gd name="connsiteX2" fmla="*/ 0 w 16837"/>
                    <a:gd name="connsiteY2" fmla="*/ 8416 h 31475"/>
                    <a:gd name="connsiteX3" fmla="*/ 8419 w 16837"/>
                    <a:gd name="connsiteY3" fmla="*/ 0 h 31475"/>
                    <a:gd name="connsiteX4" fmla="*/ 16838 w 16837"/>
                    <a:gd name="connsiteY4" fmla="*/ 8416 h 31475"/>
                    <a:gd name="connsiteX5" fmla="*/ 16838 w 16837"/>
                    <a:gd name="connsiteY5" fmla="*/ 23059 h 31475"/>
                    <a:gd name="connsiteX6" fmla="*/ 8419 w 16837"/>
                    <a:gd name="connsiteY6" fmla="*/ 31475 h 3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1475">
                      <a:moveTo>
                        <a:pt x="8419" y="31475"/>
                      </a:moveTo>
                      <a:cubicBezTo>
                        <a:pt x="3772" y="31475"/>
                        <a:pt x="0" y="27713"/>
                        <a:pt x="0" y="23059"/>
                      </a:cubicBezTo>
                      <a:lnTo>
                        <a:pt x="0" y="8416"/>
                      </a:lnTo>
                      <a:cubicBezTo>
                        <a:pt x="0" y="3762"/>
                        <a:pt x="3772" y="0"/>
                        <a:pt x="8419" y="0"/>
                      </a:cubicBezTo>
                      <a:cubicBezTo>
                        <a:pt x="13066" y="0"/>
                        <a:pt x="16838" y="3762"/>
                        <a:pt x="16838" y="8416"/>
                      </a:cubicBezTo>
                      <a:lnTo>
                        <a:pt x="16838" y="23059"/>
                      </a:lnTo>
                      <a:cubicBezTo>
                        <a:pt x="16838" y="27713"/>
                        <a:pt x="13074" y="31475"/>
                        <a:pt x="8419" y="31475"/>
                      </a:cubicBezTo>
                      <a:close/>
                    </a:path>
                  </a:pathLst>
                </a:custGeom>
                <a:solidFill>
                  <a:srgbClr val="91A82D"/>
                </a:solidFill>
                <a:ln w="8415" cap="flat">
                  <a:noFill/>
                  <a:prstDash val="solid"/>
                  <a:miter/>
                </a:ln>
              </p:spPr>
              <p:txBody>
                <a:bodyPr rtlCol="0" anchor="ctr"/>
                <a:lstStyle/>
                <a:p>
                  <a:endParaRPr lang="en-US"/>
                </a:p>
              </p:txBody>
            </p:sp>
          </p:grpSp>
          <p:grpSp>
            <p:nvGrpSpPr>
              <p:cNvPr id="1524" name="Graphic 8195">
                <a:extLst>
                  <a:ext uri="{FF2B5EF4-FFF2-40B4-BE49-F238E27FC236}">
                    <a16:creationId xmlns:a16="http://schemas.microsoft.com/office/drawing/2014/main" id="{5EB82BD2-5AD2-9397-2605-07BAA7F5C5AF}"/>
                  </a:ext>
                </a:extLst>
              </p:cNvPr>
              <p:cNvGrpSpPr/>
              <p:nvPr/>
            </p:nvGrpSpPr>
            <p:grpSpPr>
              <a:xfrm>
                <a:off x="2536451" y="5662688"/>
                <a:ext cx="36377" cy="41237"/>
                <a:chOff x="2536451" y="5662688"/>
                <a:chExt cx="36377" cy="41237"/>
              </a:xfrm>
              <a:solidFill>
                <a:srgbClr val="91A82D"/>
              </a:solidFill>
            </p:grpSpPr>
            <p:sp>
              <p:nvSpPr>
                <p:cNvPr id="1528" name="Freeform 1527">
                  <a:extLst>
                    <a:ext uri="{FF2B5EF4-FFF2-40B4-BE49-F238E27FC236}">
                      <a16:creationId xmlns:a16="http://schemas.microsoft.com/office/drawing/2014/main" id="{AEB8D17A-F3DE-6C48-87CA-CB5470BF438A}"/>
                    </a:ext>
                  </a:extLst>
                </p:cNvPr>
                <p:cNvSpPr/>
                <p:nvPr/>
              </p:nvSpPr>
              <p:spPr>
                <a:xfrm>
                  <a:off x="2536451" y="5667569"/>
                  <a:ext cx="16837" cy="36356"/>
                </a:xfrm>
                <a:custGeom>
                  <a:avLst/>
                  <a:gdLst>
                    <a:gd name="connsiteX0" fmla="*/ 8419 w 16837"/>
                    <a:gd name="connsiteY0" fmla="*/ 36356 h 36356"/>
                    <a:gd name="connsiteX1" fmla="*/ 0 w 16837"/>
                    <a:gd name="connsiteY1" fmla="*/ 27940 h 36356"/>
                    <a:gd name="connsiteX2" fmla="*/ 0 w 16837"/>
                    <a:gd name="connsiteY2" fmla="*/ 8416 h 36356"/>
                    <a:gd name="connsiteX3" fmla="*/ 8419 w 16837"/>
                    <a:gd name="connsiteY3" fmla="*/ 0 h 36356"/>
                    <a:gd name="connsiteX4" fmla="*/ 16838 w 16837"/>
                    <a:gd name="connsiteY4" fmla="*/ 8416 h 36356"/>
                    <a:gd name="connsiteX5" fmla="*/ 16838 w 16837"/>
                    <a:gd name="connsiteY5" fmla="*/ 27940 h 36356"/>
                    <a:gd name="connsiteX6" fmla="*/ 8419 w 16837"/>
                    <a:gd name="connsiteY6" fmla="*/ 36356 h 36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6356">
                      <a:moveTo>
                        <a:pt x="8419" y="36356"/>
                      </a:moveTo>
                      <a:cubicBezTo>
                        <a:pt x="3772" y="36356"/>
                        <a:pt x="0" y="32595"/>
                        <a:pt x="0" y="27940"/>
                      </a:cubicBezTo>
                      <a:lnTo>
                        <a:pt x="0" y="8416"/>
                      </a:lnTo>
                      <a:cubicBezTo>
                        <a:pt x="0" y="3762"/>
                        <a:pt x="3772" y="0"/>
                        <a:pt x="8419" y="0"/>
                      </a:cubicBezTo>
                      <a:cubicBezTo>
                        <a:pt x="13066" y="0"/>
                        <a:pt x="16838" y="3762"/>
                        <a:pt x="16838" y="8416"/>
                      </a:cubicBezTo>
                      <a:lnTo>
                        <a:pt x="16838" y="27940"/>
                      </a:lnTo>
                      <a:cubicBezTo>
                        <a:pt x="16838" y="32595"/>
                        <a:pt x="13066" y="36356"/>
                        <a:pt x="8419" y="36356"/>
                      </a:cubicBezTo>
                      <a:close/>
                    </a:path>
                  </a:pathLst>
                </a:custGeom>
                <a:solidFill>
                  <a:srgbClr val="91A82D"/>
                </a:solidFill>
                <a:ln w="8415" cap="flat">
                  <a:noFill/>
                  <a:prstDash val="solid"/>
                  <a:miter/>
                </a:ln>
              </p:spPr>
              <p:txBody>
                <a:bodyPr rtlCol="0" anchor="ctr"/>
                <a:lstStyle/>
                <a:p>
                  <a:endParaRPr lang="en-US"/>
                </a:p>
              </p:txBody>
            </p:sp>
            <p:sp>
              <p:nvSpPr>
                <p:cNvPr id="1529" name="Freeform 1528">
                  <a:extLst>
                    <a:ext uri="{FF2B5EF4-FFF2-40B4-BE49-F238E27FC236}">
                      <a16:creationId xmlns:a16="http://schemas.microsoft.com/office/drawing/2014/main" id="{FA80CDB2-1D95-67C5-F994-628D62F28FBF}"/>
                    </a:ext>
                  </a:extLst>
                </p:cNvPr>
                <p:cNvSpPr/>
                <p:nvPr/>
              </p:nvSpPr>
              <p:spPr>
                <a:xfrm>
                  <a:off x="2555991" y="5662688"/>
                  <a:ext cx="16837" cy="31475"/>
                </a:xfrm>
                <a:custGeom>
                  <a:avLst/>
                  <a:gdLst>
                    <a:gd name="connsiteX0" fmla="*/ 8419 w 16837"/>
                    <a:gd name="connsiteY0" fmla="*/ 31475 h 31475"/>
                    <a:gd name="connsiteX1" fmla="*/ 0 w 16837"/>
                    <a:gd name="connsiteY1" fmla="*/ 23059 h 31475"/>
                    <a:gd name="connsiteX2" fmla="*/ 0 w 16837"/>
                    <a:gd name="connsiteY2" fmla="*/ 8416 h 31475"/>
                    <a:gd name="connsiteX3" fmla="*/ 8419 w 16837"/>
                    <a:gd name="connsiteY3" fmla="*/ 0 h 31475"/>
                    <a:gd name="connsiteX4" fmla="*/ 16838 w 16837"/>
                    <a:gd name="connsiteY4" fmla="*/ 8416 h 31475"/>
                    <a:gd name="connsiteX5" fmla="*/ 16838 w 16837"/>
                    <a:gd name="connsiteY5" fmla="*/ 23059 h 31475"/>
                    <a:gd name="connsiteX6" fmla="*/ 8419 w 16837"/>
                    <a:gd name="connsiteY6" fmla="*/ 31475 h 3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1475">
                      <a:moveTo>
                        <a:pt x="8419" y="31475"/>
                      </a:moveTo>
                      <a:cubicBezTo>
                        <a:pt x="3772" y="31475"/>
                        <a:pt x="0" y="27713"/>
                        <a:pt x="0" y="23059"/>
                      </a:cubicBezTo>
                      <a:lnTo>
                        <a:pt x="0" y="8416"/>
                      </a:lnTo>
                      <a:cubicBezTo>
                        <a:pt x="0" y="3762"/>
                        <a:pt x="3772" y="0"/>
                        <a:pt x="8419" y="0"/>
                      </a:cubicBezTo>
                      <a:cubicBezTo>
                        <a:pt x="13066" y="0"/>
                        <a:pt x="16838" y="3762"/>
                        <a:pt x="16838" y="8416"/>
                      </a:cubicBezTo>
                      <a:lnTo>
                        <a:pt x="16838" y="23059"/>
                      </a:lnTo>
                      <a:cubicBezTo>
                        <a:pt x="16838" y="27713"/>
                        <a:pt x="13066" y="31475"/>
                        <a:pt x="8419" y="31475"/>
                      </a:cubicBezTo>
                      <a:close/>
                    </a:path>
                  </a:pathLst>
                </a:custGeom>
                <a:solidFill>
                  <a:srgbClr val="91A82D"/>
                </a:solidFill>
                <a:ln w="8415" cap="flat">
                  <a:noFill/>
                  <a:prstDash val="solid"/>
                  <a:miter/>
                </a:ln>
              </p:spPr>
              <p:txBody>
                <a:bodyPr rtlCol="0" anchor="ctr"/>
                <a:lstStyle/>
                <a:p>
                  <a:endParaRPr lang="en-US"/>
                </a:p>
              </p:txBody>
            </p:sp>
          </p:grpSp>
          <p:grpSp>
            <p:nvGrpSpPr>
              <p:cNvPr id="1525" name="Graphic 8195">
                <a:extLst>
                  <a:ext uri="{FF2B5EF4-FFF2-40B4-BE49-F238E27FC236}">
                    <a16:creationId xmlns:a16="http://schemas.microsoft.com/office/drawing/2014/main" id="{B3DEB0F8-6E00-F9A0-E8C9-DFDBC5AF96A8}"/>
                  </a:ext>
                </a:extLst>
              </p:cNvPr>
              <p:cNvGrpSpPr/>
              <p:nvPr/>
            </p:nvGrpSpPr>
            <p:grpSpPr>
              <a:xfrm>
                <a:off x="2404614" y="5233133"/>
                <a:ext cx="36369" cy="36356"/>
                <a:chOff x="2404614" y="5233133"/>
                <a:chExt cx="36369" cy="36356"/>
              </a:xfrm>
              <a:solidFill>
                <a:srgbClr val="91A82D"/>
              </a:solidFill>
            </p:grpSpPr>
            <p:sp>
              <p:nvSpPr>
                <p:cNvPr id="1526" name="Freeform 1525">
                  <a:extLst>
                    <a:ext uri="{FF2B5EF4-FFF2-40B4-BE49-F238E27FC236}">
                      <a16:creationId xmlns:a16="http://schemas.microsoft.com/office/drawing/2014/main" id="{C8A86D79-CDC8-3D29-0588-5E86DC4C8517}"/>
                    </a:ext>
                  </a:extLst>
                </p:cNvPr>
                <p:cNvSpPr/>
                <p:nvPr/>
              </p:nvSpPr>
              <p:spPr>
                <a:xfrm>
                  <a:off x="2404614" y="5238014"/>
                  <a:ext cx="16837" cy="31475"/>
                </a:xfrm>
                <a:custGeom>
                  <a:avLst/>
                  <a:gdLst>
                    <a:gd name="connsiteX0" fmla="*/ 8419 w 16837"/>
                    <a:gd name="connsiteY0" fmla="*/ 31475 h 31475"/>
                    <a:gd name="connsiteX1" fmla="*/ 0 w 16837"/>
                    <a:gd name="connsiteY1" fmla="*/ 23059 h 31475"/>
                    <a:gd name="connsiteX2" fmla="*/ 0 w 16837"/>
                    <a:gd name="connsiteY2" fmla="*/ 8416 h 31475"/>
                    <a:gd name="connsiteX3" fmla="*/ 8419 w 16837"/>
                    <a:gd name="connsiteY3" fmla="*/ 0 h 31475"/>
                    <a:gd name="connsiteX4" fmla="*/ 16838 w 16837"/>
                    <a:gd name="connsiteY4" fmla="*/ 8416 h 31475"/>
                    <a:gd name="connsiteX5" fmla="*/ 16838 w 16837"/>
                    <a:gd name="connsiteY5" fmla="*/ 23059 h 31475"/>
                    <a:gd name="connsiteX6" fmla="*/ 8419 w 16837"/>
                    <a:gd name="connsiteY6" fmla="*/ 31475 h 3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1475">
                      <a:moveTo>
                        <a:pt x="8419" y="31475"/>
                      </a:moveTo>
                      <a:cubicBezTo>
                        <a:pt x="3772" y="31475"/>
                        <a:pt x="0" y="27713"/>
                        <a:pt x="0" y="23059"/>
                      </a:cubicBezTo>
                      <a:lnTo>
                        <a:pt x="0" y="8416"/>
                      </a:lnTo>
                      <a:cubicBezTo>
                        <a:pt x="0" y="3762"/>
                        <a:pt x="3772" y="0"/>
                        <a:pt x="8419" y="0"/>
                      </a:cubicBezTo>
                      <a:cubicBezTo>
                        <a:pt x="13066" y="0"/>
                        <a:pt x="16838" y="3762"/>
                        <a:pt x="16838" y="8416"/>
                      </a:cubicBezTo>
                      <a:lnTo>
                        <a:pt x="16838" y="23059"/>
                      </a:lnTo>
                      <a:cubicBezTo>
                        <a:pt x="16838" y="27713"/>
                        <a:pt x="13074" y="31475"/>
                        <a:pt x="8419" y="31475"/>
                      </a:cubicBezTo>
                      <a:close/>
                    </a:path>
                  </a:pathLst>
                </a:custGeom>
                <a:solidFill>
                  <a:srgbClr val="91A82D"/>
                </a:solidFill>
                <a:ln w="8415" cap="flat">
                  <a:noFill/>
                  <a:prstDash val="solid"/>
                  <a:miter/>
                </a:ln>
              </p:spPr>
              <p:txBody>
                <a:bodyPr rtlCol="0" anchor="ctr"/>
                <a:lstStyle/>
                <a:p>
                  <a:endParaRPr lang="en-US"/>
                </a:p>
              </p:txBody>
            </p:sp>
            <p:sp>
              <p:nvSpPr>
                <p:cNvPr id="1527" name="Freeform 1526">
                  <a:extLst>
                    <a:ext uri="{FF2B5EF4-FFF2-40B4-BE49-F238E27FC236}">
                      <a16:creationId xmlns:a16="http://schemas.microsoft.com/office/drawing/2014/main" id="{573588F0-8F04-B7E7-E579-F5AFE689FF67}"/>
                    </a:ext>
                  </a:extLst>
                </p:cNvPr>
                <p:cNvSpPr/>
                <p:nvPr/>
              </p:nvSpPr>
              <p:spPr>
                <a:xfrm>
                  <a:off x="2424145" y="5233133"/>
                  <a:ext cx="16837" cy="31475"/>
                </a:xfrm>
                <a:custGeom>
                  <a:avLst/>
                  <a:gdLst>
                    <a:gd name="connsiteX0" fmla="*/ 8419 w 16837"/>
                    <a:gd name="connsiteY0" fmla="*/ 31475 h 31475"/>
                    <a:gd name="connsiteX1" fmla="*/ 0 w 16837"/>
                    <a:gd name="connsiteY1" fmla="*/ 23059 h 31475"/>
                    <a:gd name="connsiteX2" fmla="*/ 0 w 16837"/>
                    <a:gd name="connsiteY2" fmla="*/ 8416 h 31475"/>
                    <a:gd name="connsiteX3" fmla="*/ 8419 w 16837"/>
                    <a:gd name="connsiteY3" fmla="*/ 0 h 31475"/>
                    <a:gd name="connsiteX4" fmla="*/ 16838 w 16837"/>
                    <a:gd name="connsiteY4" fmla="*/ 8416 h 31475"/>
                    <a:gd name="connsiteX5" fmla="*/ 16838 w 16837"/>
                    <a:gd name="connsiteY5" fmla="*/ 23059 h 31475"/>
                    <a:gd name="connsiteX6" fmla="*/ 8419 w 16837"/>
                    <a:gd name="connsiteY6" fmla="*/ 31475 h 3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1475">
                      <a:moveTo>
                        <a:pt x="8419" y="31475"/>
                      </a:moveTo>
                      <a:cubicBezTo>
                        <a:pt x="3772" y="31475"/>
                        <a:pt x="0" y="27714"/>
                        <a:pt x="0" y="23059"/>
                      </a:cubicBezTo>
                      <a:lnTo>
                        <a:pt x="0" y="8416"/>
                      </a:lnTo>
                      <a:cubicBezTo>
                        <a:pt x="0" y="3762"/>
                        <a:pt x="3772" y="0"/>
                        <a:pt x="8419" y="0"/>
                      </a:cubicBezTo>
                      <a:cubicBezTo>
                        <a:pt x="13066" y="0"/>
                        <a:pt x="16838" y="3762"/>
                        <a:pt x="16838" y="8416"/>
                      </a:cubicBezTo>
                      <a:lnTo>
                        <a:pt x="16838" y="23059"/>
                      </a:lnTo>
                      <a:cubicBezTo>
                        <a:pt x="16838" y="27714"/>
                        <a:pt x="13074" y="31475"/>
                        <a:pt x="8419" y="31475"/>
                      </a:cubicBezTo>
                      <a:close/>
                    </a:path>
                  </a:pathLst>
                </a:custGeom>
                <a:solidFill>
                  <a:srgbClr val="91A82D"/>
                </a:solidFill>
                <a:ln w="8415" cap="flat">
                  <a:noFill/>
                  <a:prstDash val="solid"/>
                  <a:miter/>
                </a:ln>
              </p:spPr>
              <p:txBody>
                <a:bodyPr rtlCol="0" anchor="ctr"/>
                <a:lstStyle/>
                <a:p>
                  <a:endParaRPr lang="en-US"/>
                </a:p>
              </p:txBody>
            </p:sp>
          </p:grpSp>
        </p:grpSp>
        <p:sp>
          <p:nvSpPr>
            <p:cNvPr id="989" name="Freeform 988">
              <a:extLst>
                <a:ext uri="{FF2B5EF4-FFF2-40B4-BE49-F238E27FC236}">
                  <a16:creationId xmlns:a16="http://schemas.microsoft.com/office/drawing/2014/main" id="{5EC6DF04-B5F1-B14B-A92C-8246665C28D5}"/>
                </a:ext>
              </a:extLst>
            </p:cNvPr>
            <p:cNvSpPr/>
            <p:nvPr/>
          </p:nvSpPr>
          <p:spPr>
            <a:xfrm>
              <a:off x="6522876" y="4593624"/>
              <a:ext cx="64405" cy="85666"/>
            </a:xfrm>
            <a:custGeom>
              <a:avLst/>
              <a:gdLst>
                <a:gd name="connsiteX0" fmla="*/ 65837 w 66595"/>
                <a:gd name="connsiteY0" fmla="*/ 39216 h 88580"/>
                <a:gd name="connsiteX1" fmla="*/ 60440 w 66595"/>
                <a:gd name="connsiteY1" fmla="*/ 24639 h 88580"/>
                <a:gd name="connsiteX2" fmla="*/ 52973 w 66595"/>
                <a:gd name="connsiteY2" fmla="*/ 15222 h 88580"/>
                <a:gd name="connsiteX3" fmla="*/ 31934 w 66595"/>
                <a:gd name="connsiteY3" fmla="*/ 1630 h 88580"/>
                <a:gd name="connsiteX4" fmla="*/ 13354 w 66595"/>
                <a:gd name="connsiteY4" fmla="*/ 3431 h 88580"/>
                <a:gd name="connsiteX5" fmla="*/ 5247 w 66595"/>
                <a:gd name="connsiteY5" fmla="*/ 20499 h 88580"/>
                <a:gd name="connsiteX6" fmla="*/ 5247 w 66595"/>
                <a:gd name="connsiteY6" fmla="*/ 25346 h 88580"/>
                <a:gd name="connsiteX7" fmla="*/ 2 w 66595"/>
                <a:gd name="connsiteY7" fmla="*/ 57958 h 88580"/>
                <a:gd name="connsiteX8" fmla="*/ 11090 w 66595"/>
                <a:gd name="connsiteY8" fmla="*/ 82743 h 88580"/>
                <a:gd name="connsiteX9" fmla="*/ 37929 w 66595"/>
                <a:gd name="connsiteY9" fmla="*/ 86942 h 88580"/>
                <a:gd name="connsiteX10" fmla="*/ 55759 w 66595"/>
                <a:gd name="connsiteY10" fmla="*/ 74184 h 88580"/>
                <a:gd name="connsiteX11" fmla="*/ 65837 w 66595"/>
                <a:gd name="connsiteY11" fmla="*/ 39216 h 8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595" h="88580">
                  <a:moveTo>
                    <a:pt x="65837" y="39216"/>
                  </a:moveTo>
                  <a:cubicBezTo>
                    <a:pt x="64506" y="33400"/>
                    <a:pt x="63286" y="29941"/>
                    <a:pt x="60440" y="24639"/>
                  </a:cubicBezTo>
                  <a:cubicBezTo>
                    <a:pt x="58563" y="21130"/>
                    <a:pt x="55684" y="18058"/>
                    <a:pt x="52973" y="15222"/>
                  </a:cubicBezTo>
                  <a:cubicBezTo>
                    <a:pt x="47248" y="9247"/>
                    <a:pt x="39486" y="4854"/>
                    <a:pt x="31934" y="1630"/>
                  </a:cubicBezTo>
                  <a:cubicBezTo>
                    <a:pt x="26092" y="-861"/>
                    <a:pt x="18473" y="-676"/>
                    <a:pt x="13354" y="3431"/>
                  </a:cubicBezTo>
                  <a:cubicBezTo>
                    <a:pt x="7899" y="7808"/>
                    <a:pt x="5247" y="13892"/>
                    <a:pt x="5247" y="20499"/>
                  </a:cubicBezTo>
                  <a:lnTo>
                    <a:pt x="5247" y="25346"/>
                  </a:lnTo>
                  <a:cubicBezTo>
                    <a:pt x="5247" y="35925"/>
                    <a:pt x="145" y="46622"/>
                    <a:pt x="2" y="57958"/>
                  </a:cubicBezTo>
                  <a:cubicBezTo>
                    <a:pt x="-107" y="66870"/>
                    <a:pt x="4026" y="76969"/>
                    <a:pt x="11090" y="82743"/>
                  </a:cubicBezTo>
                  <a:cubicBezTo>
                    <a:pt x="19046" y="89240"/>
                    <a:pt x="28449" y="89795"/>
                    <a:pt x="37929" y="86942"/>
                  </a:cubicBezTo>
                  <a:cubicBezTo>
                    <a:pt x="45034" y="84804"/>
                    <a:pt x="50893" y="79502"/>
                    <a:pt x="55759" y="74184"/>
                  </a:cubicBezTo>
                  <a:cubicBezTo>
                    <a:pt x="63825" y="65372"/>
                    <a:pt x="68522" y="50964"/>
                    <a:pt x="65837" y="39216"/>
                  </a:cubicBezTo>
                  <a:close/>
                </a:path>
              </a:pathLst>
            </a:custGeom>
            <a:solidFill>
              <a:srgbClr val="D3F5F2"/>
            </a:solidFill>
            <a:ln w="8415" cap="flat">
              <a:noFill/>
              <a:prstDash val="solid"/>
              <a:miter/>
            </a:ln>
          </p:spPr>
          <p:txBody>
            <a:bodyPr rtlCol="0" anchor="ctr"/>
            <a:lstStyle/>
            <a:p>
              <a:endParaRPr lang="en-US"/>
            </a:p>
          </p:txBody>
        </p:sp>
        <p:sp>
          <p:nvSpPr>
            <p:cNvPr id="990" name="Freeform 989">
              <a:extLst>
                <a:ext uri="{FF2B5EF4-FFF2-40B4-BE49-F238E27FC236}">
                  <a16:creationId xmlns:a16="http://schemas.microsoft.com/office/drawing/2014/main" id="{CB4850DF-5E08-34C4-CE56-912BFFC121D9}"/>
                </a:ext>
              </a:extLst>
            </p:cNvPr>
            <p:cNvSpPr/>
            <p:nvPr/>
          </p:nvSpPr>
          <p:spPr>
            <a:xfrm>
              <a:off x="6557561" y="5119698"/>
              <a:ext cx="60797" cy="74669"/>
            </a:xfrm>
            <a:custGeom>
              <a:avLst/>
              <a:gdLst>
                <a:gd name="connsiteX0" fmla="*/ 58587 w 62865"/>
                <a:gd name="connsiteY0" fmla="*/ 22984 h 77208"/>
                <a:gd name="connsiteX1" fmla="*/ 19524 w 62865"/>
                <a:gd name="connsiteY1" fmla="*/ 1 h 77208"/>
                <a:gd name="connsiteX2" fmla="*/ 18926 w 62865"/>
                <a:gd name="connsiteY2" fmla="*/ 76 h 77208"/>
                <a:gd name="connsiteX3" fmla="*/ 902 w 62865"/>
                <a:gd name="connsiteY3" fmla="*/ 15486 h 77208"/>
                <a:gd name="connsiteX4" fmla="*/ 36109 w 62865"/>
                <a:gd name="connsiteY4" fmla="*/ 75340 h 77208"/>
                <a:gd name="connsiteX5" fmla="*/ 58756 w 62865"/>
                <a:gd name="connsiteY5" fmla="*/ 66175 h 77208"/>
                <a:gd name="connsiteX6" fmla="*/ 58587 w 62865"/>
                <a:gd name="connsiteY6" fmla="*/ 22984 h 7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65" h="77208">
                  <a:moveTo>
                    <a:pt x="58587" y="22984"/>
                  </a:moveTo>
                  <a:cubicBezTo>
                    <a:pt x="50606" y="7019"/>
                    <a:pt x="36875" y="497"/>
                    <a:pt x="19524" y="1"/>
                  </a:cubicBezTo>
                  <a:cubicBezTo>
                    <a:pt x="19314" y="-8"/>
                    <a:pt x="19128" y="68"/>
                    <a:pt x="18926" y="76"/>
                  </a:cubicBezTo>
                  <a:cubicBezTo>
                    <a:pt x="9531" y="-791"/>
                    <a:pt x="2703" y="6700"/>
                    <a:pt x="902" y="15486"/>
                  </a:cubicBezTo>
                  <a:cubicBezTo>
                    <a:pt x="-4528" y="41979"/>
                    <a:pt x="15491" y="62556"/>
                    <a:pt x="36109" y="75340"/>
                  </a:cubicBezTo>
                  <a:cubicBezTo>
                    <a:pt x="44090" y="80288"/>
                    <a:pt x="56070" y="74784"/>
                    <a:pt x="58756" y="66175"/>
                  </a:cubicBezTo>
                  <a:cubicBezTo>
                    <a:pt x="63083" y="52322"/>
                    <a:pt x="65347" y="36509"/>
                    <a:pt x="58587" y="22984"/>
                  </a:cubicBezTo>
                  <a:close/>
                </a:path>
              </a:pathLst>
            </a:custGeom>
            <a:solidFill>
              <a:srgbClr val="D3F5F2"/>
            </a:solidFill>
            <a:ln w="8415" cap="flat">
              <a:noFill/>
              <a:prstDash val="solid"/>
              <a:miter/>
            </a:ln>
          </p:spPr>
          <p:txBody>
            <a:bodyPr rtlCol="0" anchor="ctr"/>
            <a:lstStyle/>
            <a:p>
              <a:endParaRPr lang="en-US"/>
            </a:p>
          </p:txBody>
        </p:sp>
        <p:sp>
          <p:nvSpPr>
            <p:cNvPr id="991" name="Freeform 990">
              <a:extLst>
                <a:ext uri="{FF2B5EF4-FFF2-40B4-BE49-F238E27FC236}">
                  <a16:creationId xmlns:a16="http://schemas.microsoft.com/office/drawing/2014/main" id="{ABAD4B48-9074-782D-5F56-EDE5BEF5D91B}"/>
                </a:ext>
              </a:extLst>
            </p:cNvPr>
            <p:cNvSpPr/>
            <p:nvPr/>
          </p:nvSpPr>
          <p:spPr>
            <a:xfrm>
              <a:off x="3986405" y="3127962"/>
              <a:ext cx="2493877" cy="2650009"/>
            </a:xfrm>
            <a:custGeom>
              <a:avLst/>
              <a:gdLst>
                <a:gd name="connsiteX0" fmla="*/ 2555423 w 2578694"/>
                <a:gd name="connsiteY0" fmla="*/ 1008821 h 2740136"/>
                <a:gd name="connsiteX1" fmla="*/ 2493032 w 2578694"/>
                <a:gd name="connsiteY1" fmla="*/ 910625 h 2740136"/>
                <a:gd name="connsiteX2" fmla="*/ 2291412 w 2578694"/>
                <a:gd name="connsiteY2" fmla="*/ 930966 h 2740136"/>
                <a:gd name="connsiteX3" fmla="*/ 2226655 w 2578694"/>
                <a:gd name="connsiteY3" fmla="*/ 801033 h 2740136"/>
                <a:gd name="connsiteX4" fmla="*/ 2165854 w 2578694"/>
                <a:gd name="connsiteY4" fmla="*/ 710327 h 2740136"/>
                <a:gd name="connsiteX5" fmla="*/ 2118785 w 2578694"/>
                <a:gd name="connsiteY5" fmla="*/ 651929 h 2740136"/>
                <a:gd name="connsiteX6" fmla="*/ 2110375 w 2578694"/>
                <a:gd name="connsiteY6" fmla="*/ 585469 h 2740136"/>
                <a:gd name="connsiteX7" fmla="*/ 2063356 w 2578694"/>
                <a:gd name="connsiteY7" fmla="*/ 515087 h 2740136"/>
                <a:gd name="connsiteX8" fmla="*/ 1941579 w 2578694"/>
                <a:gd name="connsiteY8" fmla="*/ 202546 h 2740136"/>
                <a:gd name="connsiteX9" fmla="*/ 1857189 w 2578694"/>
                <a:gd name="connsiteY9" fmla="*/ 136515 h 2740136"/>
                <a:gd name="connsiteX10" fmla="*/ 1716588 w 2578694"/>
                <a:gd name="connsiteY10" fmla="*/ 227407 h 2740136"/>
                <a:gd name="connsiteX11" fmla="*/ 1635633 w 2578694"/>
                <a:gd name="connsiteY11" fmla="*/ 203236 h 2740136"/>
                <a:gd name="connsiteX12" fmla="*/ 1575296 w 2578694"/>
                <a:gd name="connsiteY12" fmla="*/ 167932 h 2740136"/>
                <a:gd name="connsiteX13" fmla="*/ 1461920 w 2578694"/>
                <a:gd name="connsiteY13" fmla="*/ 185521 h 2740136"/>
                <a:gd name="connsiteX14" fmla="*/ 1445630 w 2578694"/>
                <a:gd name="connsiteY14" fmla="*/ 254178 h 2740136"/>
                <a:gd name="connsiteX15" fmla="*/ 1336010 w 2578694"/>
                <a:gd name="connsiteY15" fmla="*/ 218671 h 2740136"/>
                <a:gd name="connsiteX16" fmla="*/ 1264400 w 2578694"/>
                <a:gd name="connsiteY16" fmla="*/ 167713 h 2740136"/>
                <a:gd name="connsiteX17" fmla="*/ 1205561 w 2578694"/>
                <a:gd name="connsiteY17" fmla="*/ 131828 h 2740136"/>
                <a:gd name="connsiteX18" fmla="*/ 1186703 w 2578694"/>
                <a:gd name="connsiteY18" fmla="*/ 9932 h 2740136"/>
                <a:gd name="connsiteX19" fmla="*/ 1064177 w 2578694"/>
                <a:gd name="connsiteY19" fmla="*/ 9621 h 2740136"/>
                <a:gd name="connsiteX20" fmla="*/ 939562 w 2578694"/>
                <a:gd name="connsiteY20" fmla="*/ 19838 h 2740136"/>
                <a:gd name="connsiteX21" fmla="*/ 864610 w 2578694"/>
                <a:gd name="connsiteY21" fmla="*/ 19838 h 2740136"/>
                <a:gd name="connsiteX22" fmla="*/ 782435 w 2578694"/>
                <a:gd name="connsiteY22" fmla="*/ 44522 h 2740136"/>
                <a:gd name="connsiteX23" fmla="*/ 563430 w 2578694"/>
                <a:gd name="connsiteY23" fmla="*/ 66007 h 2740136"/>
                <a:gd name="connsiteX24" fmla="*/ 442486 w 2578694"/>
                <a:gd name="connsiteY24" fmla="*/ 183569 h 2740136"/>
                <a:gd name="connsiteX25" fmla="*/ 402286 w 2578694"/>
                <a:gd name="connsiteY25" fmla="*/ 278735 h 2740136"/>
                <a:gd name="connsiteX26" fmla="*/ 272427 w 2578694"/>
                <a:gd name="connsiteY26" fmla="*/ 384759 h 2740136"/>
                <a:gd name="connsiteX27" fmla="*/ 155793 w 2578694"/>
                <a:gd name="connsiteY27" fmla="*/ 577003 h 2740136"/>
                <a:gd name="connsiteX28" fmla="*/ 172134 w 2578694"/>
                <a:gd name="connsiteY28" fmla="*/ 712978 h 2740136"/>
                <a:gd name="connsiteX29" fmla="*/ 55240 w 2578694"/>
                <a:gd name="connsiteY29" fmla="*/ 715469 h 2740136"/>
                <a:gd name="connsiteX30" fmla="*/ 77962 w 2578694"/>
                <a:gd name="connsiteY30" fmla="*/ 872627 h 2740136"/>
                <a:gd name="connsiteX31" fmla="*/ 153049 w 2578694"/>
                <a:gd name="connsiteY31" fmla="*/ 932018 h 2740136"/>
                <a:gd name="connsiteX32" fmla="*/ 246345 w 2578694"/>
                <a:gd name="connsiteY32" fmla="*/ 1058147 h 2740136"/>
                <a:gd name="connsiteX33" fmla="*/ 623632 w 2578694"/>
                <a:gd name="connsiteY33" fmla="*/ 1241142 h 2740136"/>
                <a:gd name="connsiteX34" fmla="*/ 864905 w 2578694"/>
                <a:gd name="connsiteY34" fmla="*/ 1209220 h 2740136"/>
                <a:gd name="connsiteX35" fmla="*/ 983163 w 2578694"/>
                <a:gd name="connsiteY35" fmla="*/ 1245106 h 2740136"/>
                <a:gd name="connsiteX36" fmla="*/ 1015886 w 2578694"/>
                <a:gd name="connsiteY36" fmla="*/ 1309327 h 2740136"/>
                <a:gd name="connsiteX37" fmla="*/ 1117274 w 2578694"/>
                <a:gd name="connsiteY37" fmla="*/ 1470281 h 2740136"/>
                <a:gd name="connsiteX38" fmla="*/ 1171078 w 2578694"/>
                <a:gd name="connsiteY38" fmla="*/ 1589997 h 2740136"/>
                <a:gd name="connsiteX39" fmla="*/ 1239363 w 2578694"/>
                <a:gd name="connsiteY39" fmla="*/ 1681275 h 2740136"/>
                <a:gd name="connsiteX40" fmla="*/ 1191763 w 2578694"/>
                <a:gd name="connsiteY40" fmla="*/ 1908807 h 2740136"/>
                <a:gd name="connsiteX41" fmla="*/ 1211580 w 2578694"/>
                <a:gd name="connsiteY41" fmla="*/ 2150932 h 2740136"/>
                <a:gd name="connsiteX42" fmla="*/ 1395050 w 2578694"/>
                <a:gd name="connsiteY42" fmla="*/ 2489166 h 2740136"/>
                <a:gd name="connsiteX43" fmla="*/ 1448190 w 2578694"/>
                <a:gd name="connsiteY43" fmla="*/ 2712271 h 2740136"/>
                <a:gd name="connsiteX44" fmla="*/ 1574504 w 2578694"/>
                <a:gd name="connsiteY44" fmla="*/ 2730795 h 2740136"/>
                <a:gd name="connsiteX45" fmla="*/ 1801390 w 2578694"/>
                <a:gd name="connsiteY45" fmla="*/ 2669300 h 2740136"/>
                <a:gd name="connsiteX46" fmla="*/ 1946554 w 2578694"/>
                <a:gd name="connsiteY46" fmla="*/ 2462825 h 2740136"/>
                <a:gd name="connsiteX47" fmla="*/ 2063306 w 2578694"/>
                <a:gd name="connsiteY47" fmla="*/ 2280638 h 2740136"/>
                <a:gd name="connsiteX48" fmla="*/ 2120486 w 2578694"/>
                <a:gd name="connsiteY48" fmla="*/ 2214775 h 2740136"/>
                <a:gd name="connsiteX49" fmla="*/ 2213151 w 2578694"/>
                <a:gd name="connsiteY49" fmla="*/ 2315875 h 2740136"/>
                <a:gd name="connsiteX50" fmla="*/ 2324464 w 2578694"/>
                <a:gd name="connsiteY50" fmla="*/ 2322911 h 2740136"/>
                <a:gd name="connsiteX51" fmla="*/ 2408601 w 2578694"/>
                <a:gd name="connsiteY51" fmla="*/ 2183746 h 2740136"/>
                <a:gd name="connsiteX52" fmla="*/ 2474502 w 2578694"/>
                <a:gd name="connsiteY52" fmla="*/ 1974771 h 2740136"/>
                <a:gd name="connsiteX53" fmla="*/ 2445912 w 2578694"/>
                <a:gd name="connsiteY53" fmla="*/ 1800318 h 2740136"/>
                <a:gd name="connsiteX54" fmla="*/ 2325802 w 2578694"/>
                <a:gd name="connsiteY54" fmla="*/ 1812639 h 2740136"/>
                <a:gd name="connsiteX55" fmla="*/ 2229290 w 2578694"/>
                <a:gd name="connsiteY55" fmla="*/ 1720047 h 2740136"/>
                <a:gd name="connsiteX56" fmla="*/ 2185731 w 2578694"/>
                <a:gd name="connsiteY56" fmla="*/ 1577314 h 2740136"/>
                <a:gd name="connsiteX57" fmla="*/ 2363889 w 2578694"/>
                <a:gd name="connsiteY57" fmla="*/ 1424625 h 2740136"/>
                <a:gd name="connsiteX58" fmla="*/ 2487164 w 2578694"/>
                <a:gd name="connsiteY58" fmla="*/ 1315976 h 2740136"/>
                <a:gd name="connsiteX59" fmla="*/ 2566486 w 2578694"/>
                <a:gd name="connsiteY59" fmla="*/ 1199702 h 2740136"/>
                <a:gd name="connsiteX60" fmla="*/ 2555423 w 2578694"/>
                <a:gd name="connsiteY60" fmla="*/ 1008821 h 2740136"/>
                <a:gd name="connsiteX61" fmla="*/ 106695 w 2578694"/>
                <a:gd name="connsiteY61" fmla="*/ 816384 h 2740136"/>
                <a:gd name="connsiteX62" fmla="*/ 105837 w 2578694"/>
                <a:gd name="connsiteY62" fmla="*/ 810013 h 2740136"/>
                <a:gd name="connsiteX63" fmla="*/ 111519 w 2578694"/>
                <a:gd name="connsiteY63" fmla="*/ 816443 h 2740136"/>
                <a:gd name="connsiteX64" fmla="*/ 106695 w 2578694"/>
                <a:gd name="connsiteY64" fmla="*/ 816384 h 2740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578694" h="2740136">
                  <a:moveTo>
                    <a:pt x="2555423" y="1008821"/>
                  </a:moveTo>
                  <a:cubicBezTo>
                    <a:pt x="2541440" y="947133"/>
                    <a:pt x="2558850" y="909489"/>
                    <a:pt x="2493032" y="910625"/>
                  </a:cubicBezTo>
                  <a:cubicBezTo>
                    <a:pt x="2429058" y="911727"/>
                    <a:pt x="2334112" y="951080"/>
                    <a:pt x="2291412" y="930966"/>
                  </a:cubicBezTo>
                  <a:cubicBezTo>
                    <a:pt x="2248064" y="910558"/>
                    <a:pt x="2245917" y="839267"/>
                    <a:pt x="2226655" y="801033"/>
                  </a:cubicBezTo>
                  <a:cubicBezTo>
                    <a:pt x="2210331" y="768649"/>
                    <a:pt x="2189124" y="738099"/>
                    <a:pt x="2165854" y="710327"/>
                  </a:cubicBezTo>
                  <a:cubicBezTo>
                    <a:pt x="2149968" y="691374"/>
                    <a:pt x="2129940" y="674383"/>
                    <a:pt x="2118785" y="651929"/>
                  </a:cubicBezTo>
                  <a:cubicBezTo>
                    <a:pt x="2108279" y="630805"/>
                    <a:pt x="2114980" y="607670"/>
                    <a:pt x="2110375" y="585469"/>
                  </a:cubicBezTo>
                  <a:cubicBezTo>
                    <a:pt x="2104238" y="555896"/>
                    <a:pt x="2080067" y="538306"/>
                    <a:pt x="2063356" y="515087"/>
                  </a:cubicBezTo>
                  <a:cubicBezTo>
                    <a:pt x="2030792" y="469852"/>
                    <a:pt x="1889946" y="224663"/>
                    <a:pt x="1941579" y="202546"/>
                  </a:cubicBezTo>
                  <a:cubicBezTo>
                    <a:pt x="1969723" y="190486"/>
                    <a:pt x="1834896" y="79220"/>
                    <a:pt x="1857189" y="136515"/>
                  </a:cubicBezTo>
                  <a:cubicBezTo>
                    <a:pt x="1870028" y="169531"/>
                    <a:pt x="1775367" y="238028"/>
                    <a:pt x="1716588" y="227407"/>
                  </a:cubicBezTo>
                  <a:cubicBezTo>
                    <a:pt x="1688932" y="222408"/>
                    <a:pt x="1661563" y="214051"/>
                    <a:pt x="1635633" y="203236"/>
                  </a:cubicBezTo>
                  <a:cubicBezTo>
                    <a:pt x="1616935" y="195443"/>
                    <a:pt x="1586990" y="186043"/>
                    <a:pt x="1575296" y="167932"/>
                  </a:cubicBezTo>
                  <a:cubicBezTo>
                    <a:pt x="1562651" y="148356"/>
                    <a:pt x="1462830" y="162546"/>
                    <a:pt x="1461920" y="185521"/>
                  </a:cubicBezTo>
                  <a:cubicBezTo>
                    <a:pt x="1461028" y="208505"/>
                    <a:pt x="1453771" y="238002"/>
                    <a:pt x="1445630" y="254178"/>
                  </a:cubicBezTo>
                  <a:cubicBezTo>
                    <a:pt x="1437607" y="270143"/>
                    <a:pt x="1354994" y="231943"/>
                    <a:pt x="1336010" y="218671"/>
                  </a:cubicBezTo>
                  <a:cubicBezTo>
                    <a:pt x="1308826" y="199651"/>
                    <a:pt x="1301426" y="175506"/>
                    <a:pt x="1264400" y="167713"/>
                  </a:cubicBezTo>
                  <a:cubicBezTo>
                    <a:pt x="1229529" y="160433"/>
                    <a:pt x="1227947" y="164002"/>
                    <a:pt x="1205561" y="131828"/>
                  </a:cubicBezTo>
                  <a:cubicBezTo>
                    <a:pt x="1179614" y="94512"/>
                    <a:pt x="1214191" y="45262"/>
                    <a:pt x="1186703" y="9932"/>
                  </a:cubicBezTo>
                  <a:cubicBezTo>
                    <a:pt x="1173006" y="-7691"/>
                    <a:pt x="1079482" y="1988"/>
                    <a:pt x="1064177" y="9621"/>
                  </a:cubicBezTo>
                  <a:cubicBezTo>
                    <a:pt x="1048829" y="17288"/>
                    <a:pt x="951307" y="25796"/>
                    <a:pt x="939562" y="19838"/>
                  </a:cubicBezTo>
                  <a:cubicBezTo>
                    <a:pt x="927827" y="13879"/>
                    <a:pt x="878156" y="18129"/>
                    <a:pt x="864610" y="19838"/>
                  </a:cubicBezTo>
                  <a:cubicBezTo>
                    <a:pt x="851064" y="21546"/>
                    <a:pt x="795972" y="34305"/>
                    <a:pt x="782435" y="44522"/>
                  </a:cubicBezTo>
                  <a:cubicBezTo>
                    <a:pt x="728740" y="85027"/>
                    <a:pt x="602711" y="19375"/>
                    <a:pt x="563430" y="66007"/>
                  </a:cubicBezTo>
                  <a:cubicBezTo>
                    <a:pt x="539865" y="93998"/>
                    <a:pt x="463810" y="153600"/>
                    <a:pt x="442486" y="183569"/>
                  </a:cubicBezTo>
                  <a:cubicBezTo>
                    <a:pt x="422297" y="211930"/>
                    <a:pt x="420572" y="249229"/>
                    <a:pt x="402286" y="278735"/>
                  </a:cubicBezTo>
                  <a:cubicBezTo>
                    <a:pt x="372989" y="325990"/>
                    <a:pt x="313839" y="348301"/>
                    <a:pt x="272427" y="384759"/>
                  </a:cubicBezTo>
                  <a:cubicBezTo>
                    <a:pt x="215870" y="434547"/>
                    <a:pt x="165837" y="503229"/>
                    <a:pt x="155793" y="577003"/>
                  </a:cubicBezTo>
                  <a:cubicBezTo>
                    <a:pt x="149631" y="622229"/>
                    <a:pt x="176335" y="667078"/>
                    <a:pt x="172134" y="712978"/>
                  </a:cubicBezTo>
                  <a:cubicBezTo>
                    <a:pt x="164473" y="796716"/>
                    <a:pt x="100541" y="723540"/>
                    <a:pt x="55240" y="715469"/>
                  </a:cubicBezTo>
                  <a:cubicBezTo>
                    <a:pt x="-45406" y="697552"/>
                    <a:pt x="9383" y="827897"/>
                    <a:pt x="77962" y="872627"/>
                  </a:cubicBezTo>
                  <a:cubicBezTo>
                    <a:pt x="114735" y="896612"/>
                    <a:pt x="133450" y="888222"/>
                    <a:pt x="153049" y="932018"/>
                  </a:cubicBezTo>
                  <a:cubicBezTo>
                    <a:pt x="171612" y="973500"/>
                    <a:pt x="219793" y="1013450"/>
                    <a:pt x="246345" y="1058147"/>
                  </a:cubicBezTo>
                  <a:cubicBezTo>
                    <a:pt x="291596" y="1134336"/>
                    <a:pt x="446914" y="1286327"/>
                    <a:pt x="623632" y="1241142"/>
                  </a:cubicBezTo>
                  <a:cubicBezTo>
                    <a:pt x="666576" y="1230159"/>
                    <a:pt x="780936" y="1240847"/>
                    <a:pt x="864905" y="1209220"/>
                  </a:cubicBezTo>
                  <a:cubicBezTo>
                    <a:pt x="935184" y="1182752"/>
                    <a:pt x="958193" y="1228038"/>
                    <a:pt x="983163" y="1245106"/>
                  </a:cubicBezTo>
                  <a:cubicBezTo>
                    <a:pt x="1022083" y="1271700"/>
                    <a:pt x="1016510" y="1297124"/>
                    <a:pt x="1015886" y="1309327"/>
                  </a:cubicBezTo>
                  <a:cubicBezTo>
                    <a:pt x="1009674" y="1428908"/>
                    <a:pt x="1089172" y="1405563"/>
                    <a:pt x="1117274" y="1470281"/>
                  </a:cubicBezTo>
                  <a:cubicBezTo>
                    <a:pt x="1129557" y="1498541"/>
                    <a:pt x="1158644" y="1560819"/>
                    <a:pt x="1171078" y="1589997"/>
                  </a:cubicBezTo>
                  <a:cubicBezTo>
                    <a:pt x="1189700" y="1633692"/>
                    <a:pt x="1221851" y="1644919"/>
                    <a:pt x="1239363" y="1681275"/>
                  </a:cubicBezTo>
                  <a:cubicBezTo>
                    <a:pt x="1261378" y="1726999"/>
                    <a:pt x="1234513" y="1806823"/>
                    <a:pt x="1191763" y="1908807"/>
                  </a:cubicBezTo>
                  <a:cubicBezTo>
                    <a:pt x="1162592" y="1978457"/>
                    <a:pt x="1154527" y="2096641"/>
                    <a:pt x="1211580" y="2150932"/>
                  </a:cubicBezTo>
                  <a:cubicBezTo>
                    <a:pt x="1349337" y="2281993"/>
                    <a:pt x="1385899" y="2459298"/>
                    <a:pt x="1395050" y="2489166"/>
                  </a:cubicBezTo>
                  <a:cubicBezTo>
                    <a:pt x="1401929" y="2511687"/>
                    <a:pt x="1432606" y="2691408"/>
                    <a:pt x="1448190" y="2712271"/>
                  </a:cubicBezTo>
                  <a:cubicBezTo>
                    <a:pt x="1478548" y="2752827"/>
                    <a:pt x="1542614" y="2739698"/>
                    <a:pt x="1574504" y="2730795"/>
                  </a:cubicBezTo>
                  <a:cubicBezTo>
                    <a:pt x="1654432" y="2708492"/>
                    <a:pt x="1730302" y="2721688"/>
                    <a:pt x="1801390" y="2669300"/>
                  </a:cubicBezTo>
                  <a:cubicBezTo>
                    <a:pt x="1870533" y="2618342"/>
                    <a:pt x="1923874" y="2542826"/>
                    <a:pt x="1946554" y="2462825"/>
                  </a:cubicBezTo>
                  <a:cubicBezTo>
                    <a:pt x="1967357" y="2389505"/>
                    <a:pt x="2055796" y="2355463"/>
                    <a:pt x="2063306" y="2280638"/>
                  </a:cubicBezTo>
                  <a:cubicBezTo>
                    <a:pt x="2066639" y="2247479"/>
                    <a:pt x="2072103" y="2193575"/>
                    <a:pt x="2120486" y="2214775"/>
                  </a:cubicBezTo>
                  <a:cubicBezTo>
                    <a:pt x="2162798" y="2233306"/>
                    <a:pt x="2172051" y="2293834"/>
                    <a:pt x="2213151" y="2315875"/>
                  </a:cubicBezTo>
                  <a:cubicBezTo>
                    <a:pt x="2247323" y="2334205"/>
                    <a:pt x="2288389" y="2338606"/>
                    <a:pt x="2324464" y="2322911"/>
                  </a:cubicBezTo>
                  <a:cubicBezTo>
                    <a:pt x="2379733" y="2298858"/>
                    <a:pt x="2391881" y="2235175"/>
                    <a:pt x="2408601" y="2183746"/>
                  </a:cubicBezTo>
                  <a:cubicBezTo>
                    <a:pt x="2431247" y="2114121"/>
                    <a:pt x="2463331" y="2047787"/>
                    <a:pt x="2474502" y="1974771"/>
                  </a:cubicBezTo>
                  <a:cubicBezTo>
                    <a:pt x="2480691" y="1934358"/>
                    <a:pt x="2461546" y="1839124"/>
                    <a:pt x="2445912" y="1800318"/>
                  </a:cubicBezTo>
                  <a:cubicBezTo>
                    <a:pt x="2419436" y="1734598"/>
                    <a:pt x="2375549" y="1827855"/>
                    <a:pt x="2325802" y="1812639"/>
                  </a:cubicBezTo>
                  <a:cubicBezTo>
                    <a:pt x="2300824" y="1804997"/>
                    <a:pt x="2236185" y="1746827"/>
                    <a:pt x="2229290" y="1720047"/>
                  </a:cubicBezTo>
                  <a:cubicBezTo>
                    <a:pt x="2214734" y="1663568"/>
                    <a:pt x="2139159" y="1633928"/>
                    <a:pt x="2185731" y="1577314"/>
                  </a:cubicBezTo>
                  <a:cubicBezTo>
                    <a:pt x="2226310" y="1527972"/>
                    <a:pt x="2321711" y="1473294"/>
                    <a:pt x="2363889" y="1424625"/>
                  </a:cubicBezTo>
                  <a:cubicBezTo>
                    <a:pt x="2402186" y="1380441"/>
                    <a:pt x="2437603" y="1347527"/>
                    <a:pt x="2487164" y="1315976"/>
                  </a:cubicBezTo>
                  <a:cubicBezTo>
                    <a:pt x="2530866" y="1288153"/>
                    <a:pt x="2543882" y="1241798"/>
                    <a:pt x="2566486" y="1199702"/>
                  </a:cubicBezTo>
                  <a:cubicBezTo>
                    <a:pt x="2595303" y="1146009"/>
                    <a:pt x="2565374" y="1052752"/>
                    <a:pt x="2555423" y="1008821"/>
                  </a:cubicBezTo>
                  <a:close/>
                  <a:moveTo>
                    <a:pt x="106695" y="816384"/>
                  </a:moveTo>
                  <a:cubicBezTo>
                    <a:pt x="106527" y="814263"/>
                    <a:pt x="106249" y="812134"/>
                    <a:pt x="105837" y="810013"/>
                  </a:cubicBezTo>
                  <a:cubicBezTo>
                    <a:pt x="107798" y="812083"/>
                    <a:pt x="109701" y="814229"/>
                    <a:pt x="111519" y="816443"/>
                  </a:cubicBezTo>
                  <a:cubicBezTo>
                    <a:pt x="109920" y="816350"/>
                    <a:pt x="108312" y="816342"/>
                    <a:pt x="106695" y="816384"/>
                  </a:cubicBezTo>
                  <a:close/>
                </a:path>
              </a:pathLst>
            </a:custGeom>
            <a:solidFill>
              <a:schemeClr val="accent1">
                <a:lumMod val="20000"/>
                <a:lumOff val="80000"/>
              </a:schemeClr>
            </a:solidFill>
            <a:ln w="8415" cap="flat">
              <a:noFill/>
              <a:prstDash val="solid"/>
              <a:miter/>
            </a:ln>
          </p:spPr>
          <p:txBody>
            <a:bodyPr rtlCol="0" anchor="ctr"/>
            <a:lstStyle/>
            <a:p>
              <a:endParaRPr lang="en-US"/>
            </a:p>
          </p:txBody>
        </p:sp>
        <p:sp>
          <p:nvSpPr>
            <p:cNvPr id="992" name="Freeform 991">
              <a:extLst>
                <a:ext uri="{FF2B5EF4-FFF2-40B4-BE49-F238E27FC236}">
                  <a16:creationId xmlns:a16="http://schemas.microsoft.com/office/drawing/2014/main" id="{0DF8558E-A2D2-6F07-4A0D-FF26845D9722}"/>
                </a:ext>
              </a:extLst>
            </p:cNvPr>
            <p:cNvSpPr/>
            <p:nvPr/>
          </p:nvSpPr>
          <p:spPr>
            <a:xfrm>
              <a:off x="6100245" y="4877128"/>
              <a:ext cx="254688" cy="459228"/>
            </a:xfrm>
            <a:custGeom>
              <a:avLst/>
              <a:gdLst>
                <a:gd name="connsiteX0" fmla="*/ 220376 w 263350"/>
                <a:gd name="connsiteY0" fmla="*/ 978 h 474846"/>
                <a:gd name="connsiteX1" fmla="*/ 176598 w 263350"/>
                <a:gd name="connsiteY1" fmla="*/ 74465 h 474846"/>
                <a:gd name="connsiteX2" fmla="*/ 42050 w 263350"/>
                <a:gd name="connsiteY2" fmla="*/ 157774 h 474846"/>
                <a:gd name="connsiteX3" fmla="*/ 56901 w 263350"/>
                <a:gd name="connsiteY3" fmla="*/ 252208 h 474846"/>
                <a:gd name="connsiteX4" fmla="*/ 11423 w 263350"/>
                <a:gd name="connsiteY4" fmla="*/ 333001 h 474846"/>
                <a:gd name="connsiteX5" fmla="*/ 62634 w 263350"/>
                <a:gd name="connsiteY5" fmla="*/ 466805 h 474846"/>
                <a:gd name="connsiteX6" fmla="*/ 166942 w 263350"/>
                <a:gd name="connsiteY6" fmla="*/ 365436 h 474846"/>
                <a:gd name="connsiteX7" fmla="*/ 248503 w 263350"/>
                <a:gd name="connsiteY7" fmla="*/ 182668 h 474846"/>
                <a:gd name="connsiteX8" fmla="*/ 252443 w 263350"/>
                <a:gd name="connsiteY8" fmla="*/ 43074 h 474846"/>
                <a:gd name="connsiteX9" fmla="*/ 230268 w 263350"/>
                <a:gd name="connsiteY9" fmla="*/ 1011 h 474846"/>
                <a:gd name="connsiteX10" fmla="*/ 220376 w 263350"/>
                <a:gd name="connsiteY10" fmla="*/ 978 h 474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3350" h="474846">
                  <a:moveTo>
                    <a:pt x="220376" y="978"/>
                  </a:moveTo>
                  <a:cubicBezTo>
                    <a:pt x="208203" y="7231"/>
                    <a:pt x="192274" y="60040"/>
                    <a:pt x="176598" y="74465"/>
                  </a:cubicBezTo>
                  <a:cubicBezTo>
                    <a:pt x="153102" y="96069"/>
                    <a:pt x="42050" y="126433"/>
                    <a:pt x="42050" y="157774"/>
                  </a:cubicBezTo>
                  <a:cubicBezTo>
                    <a:pt x="42050" y="190487"/>
                    <a:pt x="61388" y="219597"/>
                    <a:pt x="56901" y="252208"/>
                  </a:cubicBezTo>
                  <a:cubicBezTo>
                    <a:pt x="51243" y="293295"/>
                    <a:pt x="29599" y="301214"/>
                    <a:pt x="11423" y="333001"/>
                  </a:cubicBezTo>
                  <a:cubicBezTo>
                    <a:pt x="-17496" y="383547"/>
                    <a:pt x="11751" y="446270"/>
                    <a:pt x="62634" y="466805"/>
                  </a:cubicBezTo>
                  <a:cubicBezTo>
                    <a:pt x="143690" y="499526"/>
                    <a:pt x="155501" y="425719"/>
                    <a:pt x="166942" y="365436"/>
                  </a:cubicBezTo>
                  <a:cubicBezTo>
                    <a:pt x="179688" y="298344"/>
                    <a:pt x="233719" y="249617"/>
                    <a:pt x="248503" y="182668"/>
                  </a:cubicBezTo>
                  <a:cubicBezTo>
                    <a:pt x="257158" y="143450"/>
                    <a:pt x="274862" y="84253"/>
                    <a:pt x="252443" y="43074"/>
                  </a:cubicBezTo>
                  <a:cubicBezTo>
                    <a:pt x="245565" y="30450"/>
                    <a:pt x="246828" y="6541"/>
                    <a:pt x="230268" y="1011"/>
                  </a:cubicBezTo>
                  <a:cubicBezTo>
                    <a:pt x="225974" y="-402"/>
                    <a:pt x="222792" y="-259"/>
                    <a:pt x="220376" y="978"/>
                  </a:cubicBezTo>
                  <a:close/>
                </a:path>
              </a:pathLst>
            </a:custGeom>
            <a:solidFill>
              <a:srgbClr val="A7C233"/>
            </a:solidFill>
            <a:ln w="8415" cap="flat">
              <a:noFill/>
              <a:prstDash val="solid"/>
              <a:miter/>
            </a:ln>
          </p:spPr>
          <p:txBody>
            <a:bodyPr rtlCol="0" anchor="ctr"/>
            <a:lstStyle/>
            <a:p>
              <a:endParaRPr lang="en-US"/>
            </a:p>
          </p:txBody>
        </p:sp>
        <p:sp>
          <p:nvSpPr>
            <p:cNvPr id="993" name="Freeform 992">
              <a:extLst>
                <a:ext uri="{FF2B5EF4-FFF2-40B4-BE49-F238E27FC236}">
                  <a16:creationId xmlns:a16="http://schemas.microsoft.com/office/drawing/2014/main" id="{6CF269D8-F916-8F15-57DF-08F1214D1DB6}"/>
                </a:ext>
              </a:extLst>
            </p:cNvPr>
            <p:cNvSpPr/>
            <p:nvPr/>
          </p:nvSpPr>
          <p:spPr>
            <a:xfrm>
              <a:off x="6128736" y="4878338"/>
              <a:ext cx="63862" cy="68767"/>
            </a:xfrm>
            <a:custGeom>
              <a:avLst/>
              <a:gdLst>
                <a:gd name="connsiteX0" fmla="*/ 2269 w 66034"/>
                <a:gd name="connsiteY0" fmla="*/ 66675 h 71106"/>
                <a:gd name="connsiteX1" fmla="*/ 8002 w 66034"/>
                <a:gd name="connsiteY1" fmla="*/ 16677 h 71106"/>
                <a:gd name="connsiteX2" fmla="*/ 62943 w 66034"/>
                <a:gd name="connsiteY2" fmla="*/ 5189 h 71106"/>
                <a:gd name="connsiteX3" fmla="*/ 59062 w 66034"/>
                <a:gd name="connsiteY3" fmla="*/ 31640 h 71106"/>
                <a:gd name="connsiteX4" fmla="*/ 34344 w 66034"/>
                <a:gd name="connsiteY4" fmla="*/ 31119 h 71106"/>
                <a:gd name="connsiteX5" fmla="*/ 29159 w 66034"/>
                <a:gd name="connsiteY5" fmla="*/ 66499 h 71106"/>
                <a:gd name="connsiteX6" fmla="*/ 2269 w 66034"/>
                <a:gd name="connsiteY6" fmla="*/ 66675 h 71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034" h="71106">
                  <a:moveTo>
                    <a:pt x="2269" y="66675"/>
                  </a:moveTo>
                  <a:cubicBezTo>
                    <a:pt x="316" y="56652"/>
                    <a:pt x="-3683" y="30698"/>
                    <a:pt x="8002" y="16677"/>
                  </a:cubicBezTo>
                  <a:cubicBezTo>
                    <a:pt x="20251" y="1966"/>
                    <a:pt x="59390" y="-5827"/>
                    <a:pt x="62943" y="5189"/>
                  </a:cubicBezTo>
                  <a:cubicBezTo>
                    <a:pt x="66496" y="16214"/>
                    <a:pt x="68887" y="35150"/>
                    <a:pt x="59062" y="31640"/>
                  </a:cubicBezTo>
                  <a:cubicBezTo>
                    <a:pt x="49246" y="28139"/>
                    <a:pt x="38966" y="27660"/>
                    <a:pt x="34344" y="31119"/>
                  </a:cubicBezTo>
                  <a:cubicBezTo>
                    <a:pt x="29706" y="34569"/>
                    <a:pt x="39135" y="61761"/>
                    <a:pt x="29159" y="66499"/>
                  </a:cubicBezTo>
                  <a:cubicBezTo>
                    <a:pt x="19166" y="71229"/>
                    <a:pt x="3675" y="73837"/>
                    <a:pt x="2269" y="66675"/>
                  </a:cubicBezTo>
                  <a:close/>
                </a:path>
              </a:pathLst>
            </a:custGeom>
            <a:solidFill>
              <a:srgbClr val="A7C233"/>
            </a:solidFill>
            <a:ln w="8415" cap="flat">
              <a:noFill/>
              <a:prstDash val="solid"/>
              <a:miter/>
            </a:ln>
          </p:spPr>
          <p:txBody>
            <a:bodyPr rtlCol="0" anchor="ctr"/>
            <a:lstStyle/>
            <a:p>
              <a:endParaRPr lang="en-US"/>
            </a:p>
          </p:txBody>
        </p:sp>
        <p:sp>
          <p:nvSpPr>
            <p:cNvPr id="994" name="Freeform 993">
              <a:extLst>
                <a:ext uri="{FF2B5EF4-FFF2-40B4-BE49-F238E27FC236}">
                  <a16:creationId xmlns:a16="http://schemas.microsoft.com/office/drawing/2014/main" id="{4EF55894-A506-90BA-B583-5B1C91C7E5A7}"/>
                </a:ext>
              </a:extLst>
            </p:cNvPr>
            <p:cNvSpPr/>
            <p:nvPr/>
          </p:nvSpPr>
          <p:spPr>
            <a:xfrm>
              <a:off x="6573271" y="5134949"/>
              <a:ext cx="31818" cy="43541"/>
            </a:xfrm>
            <a:custGeom>
              <a:avLst/>
              <a:gdLst>
                <a:gd name="connsiteX0" fmla="*/ 3643 w 32900"/>
                <a:gd name="connsiteY0" fmla="*/ 3898 h 45022"/>
                <a:gd name="connsiteX1" fmla="*/ 3643 w 32900"/>
                <a:gd name="connsiteY1" fmla="*/ 31485 h 45022"/>
                <a:gd name="connsiteX2" fmla="*/ 30204 w 32900"/>
                <a:gd name="connsiteY2" fmla="*/ 39665 h 45022"/>
                <a:gd name="connsiteX3" fmla="*/ 30204 w 32900"/>
                <a:gd name="connsiteY3" fmla="*/ 3898 h 45022"/>
                <a:gd name="connsiteX4" fmla="*/ 3643 w 32900"/>
                <a:gd name="connsiteY4" fmla="*/ 3898 h 45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00" h="45022">
                  <a:moveTo>
                    <a:pt x="3643" y="3898"/>
                  </a:moveTo>
                  <a:cubicBezTo>
                    <a:pt x="-954" y="13029"/>
                    <a:pt x="-1467" y="27403"/>
                    <a:pt x="3643" y="31485"/>
                  </a:cubicBezTo>
                  <a:cubicBezTo>
                    <a:pt x="8753" y="35567"/>
                    <a:pt x="26121" y="53964"/>
                    <a:pt x="30204" y="39665"/>
                  </a:cubicBezTo>
                  <a:cubicBezTo>
                    <a:pt x="34295" y="25359"/>
                    <a:pt x="33268" y="8990"/>
                    <a:pt x="30204" y="3898"/>
                  </a:cubicBezTo>
                  <a:cubicBezTo>
                    <a:pt x="27148" y="-1202"/>
                    <a:pt x="6286" y="-1396"/>
                    <a:pt x="3643" y="3898"/>
                  </a:cubicBezTo>
                  <a:close/>
                </a:path>
              </a:pathLst>
            </a:custGeom>
            <a:solidFill>
              <a:srgbClr val="A7C233"/>
            </a:solidFill>
            <a:ln w="8415" cap="flat">
              <a:noFill/>
              <a:prstDash val="solid"/>
              <a:miter/>
            </a:ln>
          </p:spPr>
          <p:txBody>
            <a:bodyPr rtlCol="0" anchor="ctr"/>
            <a:lstStyle/>
            <a:p>
              <a:endParaRPr lang="en-US"/>
            </a:p>
          </p:txBody>
        </p:sp>
        <p:sp>
          <p:nvSpPr>
            <p:cNvPr id="995" name="Freeform 994">
              <a:extLst>
                <a:ext uri="{FF2B5EF4-FFF2-40B4-BE49-F238E27FC236}">
                  <a16:creationId xmlns:a16="http://schemas.microsoft.com/office/drawing/2014/main" id="{6107F0AC-7791-154D-3964-FC53158E30D8}"/>
                </a:ext>
              </a:extLst>
            </p:cNvPr>
            <p:cNvSpPr/>
            <p:nvPr/>
          </p:nvSpPr>
          <p:spPr>
            <a:xfrm>
              <a:off x="6543596" y="4617262"/>
              <a:ext cx="32363" cy="48401"/>
            </a:xfrm>
            <a:custGeom>
              <a:avLst/>
              <a:gdLst>
                <a:gd name="connsiteX0" fmla="*/ 30673 w 33464"/>
                <a:gd name="connsiteY0" fmla="*/ 10616 h 50047"/>
                <a:gd name="connsiteX1" fmla="*/ 30673 w 33464"/>
                <a:gd name="connsiteY1" fmla="*/ 43757 h 50047"/>
                <a:gd name="connsiteX2" fmla="*/ 3876 w 33464"/>
                <a:gd name="connsiteY2" fmla="*/ 43757 h 50047"/>
                <a:gd name="connsiteX3" fmla="*/ 3876 w 33464"/>
                <a:gd name="connsiteY3" fmla="*/ 3639 h 50047"/>
                <a:gd name="connsiteX4" fmla="*/ 30673 w 33464"/>
                <a:gd name="connsiteY4" fmla="*/ 10616 h 50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64" h="50047">
                  <a:moveTo>
                    <a:pt x="30673" y="10616"/>
                  </a:moveTo>
                  <a:cubicBezTo>
                    <a:pt x="36625" y="25133"/>
                    <a:pt x="31305" y="40256"/>
                    <a:pt x="30673" y="43757"/>
                  </a:cubicBezTo>
                  <a:cubicBezTo>
                    <a:pt x="30059" y="47250"/>
                    <a:pt x="12607" y="55969"/>
                    <a:pt x="3876" y="43757"/>
                  </a:cubicBezTo>
                  <a:cubicBezTo>
                    <a:pt x="-4846" y="31554"/>
                    <a:pt x="3876" y="10624"/>
                    <a:pt x="3876" y="3639"/>
                  </a:cubicBezTo>
                  <a:cubicBezTo>
                    <a:pt x="3885" y="-3338"/>
                    <a:pt x="26380" y="113"/>
                    <a:pt x="30673" y="10616"/>
                  </a:cubicBezTo>
                  <a:close/>
                </a:path>
              </a:pathLst>
            </a:custGeom>
            <a:solidFill>
              <a:srgbClr val="A7C233"/>
            </a:solidFill>
            <a:ln w="8415" cap="flat">
              <a:noFill/>
              <a:prstDash val="solid"/>
              <a:miter/>
            </a:ln>
          </p:spPr>
          <p:txBody>
            <a:bodyPr rtlCol="0" anchor="ctr"/>
            <a:lstStyle/>
            <a:p>
              <a:endParaRPr lang="en-US"/>
            </a:p>
          </p:txBody>
        </p:sp>
        <p:sp>
          <p:nvSpPr>
            <p:cNvPr id="996" name="Freeform 995">
              <a:extLst>
                <a:ext uri="{FF2B5EF4-FFF2-40B4-BE49-F238E27FC236}">
                  <a16:creationId xmlns:a16="http://schemas.microsoft.com/office/drawing/2014/main" id="{8FEF6D9A-8012-E279-3208-C12F06D3EABB}"/>
                </a:ext>
              </a:extLst>
            </p:cNvPr>
            <p:cNvSpPr/>
            <p:nvPr/>
          </p:nvSpPr>
          <p:spPr>
            <a:xfrm>
              <a:off x="4255086" y="3164416"/>
              <a:ext cx="2160938" cy="2522906"/>
            </a:xfrm>
            <a:custGeom>
              <a:avLst/>
              <a:gdLst>
                <a:gd name="connsiteX0" fmla="*/ 1694951 w 2234432"/>
                <a:gd name="connsiteY0" fmla="*/ 157522 h 2608711"/>
                <a:gd name="connsiteX1" fmla="*/ 1753672 w 2234432"/>
                <a:gd name="connsiteY1" fmla="*/ 273072 h 2608711"/>
                <a:gd name="connsiteX2" fmla="*/ 1669669 w 2234432"/>
                <a:gd name="connsiteY2" fmla="*/ 294987 h 2608711"/>
                <a:gd name="connsiteX3" fmla="*/ 1632845 w 2234432"/>
                <a:gd name="connsiteY3" fmla="*/ 355093 h 2608711"/>
                <a:gd name="connsiteX4" fmla="*/ 1660838 w 2234432"/>
                <a:gd name="connsiteY4" fmla="*/ 391079 h 2608711"/>
                <a:gd name="connsiteX5" fmla="*/ 1690438 w 2234432"/>
                <a:gd name="connsiteY5" fmla="*/ 442256 h 2608711"/>
                <a:gd name="connsiteX6" fmla="*/ 1712840 w 2234432"/>
                <a:gd name="connsiteY6" fmla="*/ 493433 h 2608711"/>
                <a:gd name="connsiteX7" fmla="*/ 1751239 w 2234432"/>
                <a:gd name="connsiteY7" fmla="*/ 547816 h 2608711"/>
                <a:gd name="connsiteX8" fmla="*/ 1757628 w 2234432"/>
                <a:gd name="connsiteY8" fmla="*/ 610986 h 2608711"/>
                <a:gd name="connsiteX9" fmla="*/ 1829634 w 2234432"/>
                <a:gd name="connsiteY9" fmla="*/ 708551 h 2608711"/>
                <a:gd name="connsiteX10" fmla="*/ 1871222 w 2234432"/>
                <a:gd name="connsiteY10" fmla="*/ 786112 h 2608711"/>
                <a:gd name="connsiteX11" fmla="*/ 1950830 w 2234432"/>
                <a:gd name="connsiteY11" fmla="*/ 870986 h 2608711"/>
                <a:gd name="connsiteX12" fmla="*/ 1968013 w 2234432"/>
                <a:gd name="connsiteY12" fmla="*/ 920455 h 2608711"/>
                <a:gd name="connsiteX13" fmla="*/ 2021615 w 2234432"/>
                <a:gd name="connsiteY13" fmla="*/ 958048 h 2608711"/>
                <a:gd name="connsiteX14" fmla="*/ 2182245 w 2234432"/>
                <a:gd name="connsiteY14" fmla="*/ 922180 h 2608711"/>
                <a:gd name="connsiteX15" fmla="*/ 2229483 w 2234432"/>
                <a:gd name="connsiteY15" fmla="*/ 977666 h 2608711"/>
                <a:gd name="connsiteX16" fmla="*/ 2154960 w 2234432"/>
                <a:gd name="connsiteY16" fmla="*/ 1130128 h 2608711"/>
                <a:gd name="connsiteX17" fmla="*/ 2084688 w 2234432"/>
                <a:gd name="connsiteY17" fmla="*/ 1239366 h 2608711"/>
                <a:gd name="connsiteX18" fmla="*/ 1975472 w 2234432"/>
                <a:gd name="connsiteY18" fmla="*/ 1341442 h 2608711"/>
                <a:gd name="connsiteX19" fmla="*/ 1854764 w 2234432"/>
                <a:gd name="connsiteY19" fmla="*/ 1470433 h 2608711"/>
                <a:gd name="connsiteX20" fmla="*/ 1835232 w 2234432"/>
                <a:gd name="connsiteY20" fmla="*/ 1613763 h 2608711"/>
                <a:gd name="connsiteX21" fmla="*/ 1900503 w 2234432"/>
                <a:gd name="connsiteY21" fmla="*/ 1689481 h 2608711"/>
                <a:gd name="connsiteX22" fmla="*/ 1862442 w 2234432"/>
                <a:gd name="connsiteY22" fmla="*/ 1908294 h 2608711"/>
                <a:gd name="connsiteX23" fmla="*/ 1716444 w 2234432"/>
                <a:gd name="connsiteY23" fmla="*/ 2018079 h 2608711"/>
                <a:gd name="connsiteX24" fmla="*/ 1708589 w 2234432"/>
                <a:gd name="connsiteY24" fmla="*/ 2155191 h 2608711"/>
                <a:gd name="connsiteX25" fmla="*/ 1652419 w 2234432"/>
                <a:gd name="connsiteY25" fmla="*/ 2226389 h 2608711"/>
                <a:gd name="connsiteX26" fmla="*/ 1605762 w 2234432"/>
                <a:gd name="connsiteY26" fmla="*/ 2316860 h 2608711"/>
                <a:gd name="connsiteX27" fmla="*/ 1477175 w 2234432"/>
                <a:gd name="connsiteY27" fmla="*/ 2510846 h 2608711"/>
                <a:gd name="connsiteX28" fmla="*/ 1280807 w 2234432"/>
                <a:gd name="connsiteY28" fmla="*/ 2566323 h 2608711"/>
                <a:gd name="connsiteX29" fmla="*/ 1178401 w 2234432"/>
                <a:gd name="connsiteY29" fmla="*/ 2594516 h 2608711"/>
                <a:gd name="connsiteX30" fmla="*/ 1117214 w 2234432"/>
                <a:gd name="connsiteY30" fmla="*/ 2341611 h 2608711"/>
                <a:gd name="connsiteX31" fmla="*/ 954682 w 2234432"/>
                <a:gd name="connsiteY31" fmla="*/ 2023819 h 2608711"/>
                <a:gd name="connsiteX32" fmla="*/ 954782 w 2234432"/>
                <a:gd name="connsiteY32" fmla="*/ 1824228 h 2608711"/>
                <a:gd name="connsiteX33" fmla="*/ 980906 w 2234432"/>
                <a:gd name="connsiteY33" fmla="*/ 1616583 h 2608711"/>
                <a:gd name="connsiteX34" fmla="*/ 941633 w 2234432"/>
                <a:gd name="connsiteY34" fmla="*/ 1551663 h 2608711"/>
                <a:gd name="connsiteX35" fmla="*/ 910753 w 2234432"/>
                <a:gd name="connsiteY35" fmla="*/ 1472377 h 2608711"/>
                <a:gd name="connsiteX36" fmla="*/ 860013 w 2234432"/>
                <a:gd name="connsiteY36" fmla="*/ 1412279 h 2608711"/>
                <a:gd name="connsiteX37" fmla="*/ 862715 w 2234432"/>
                <a:gd name="connsiteY37" fmla="*/ 1216214 h 2608711"/>
                <a:gd name="connsiteX38" fmla="*/ 824031 w 2234432"/>
                <a:gd name="connsiteY38" fmla="*/ 1192178 h 2608711"/>
                <a:gd name="connsiteX39" fmla="*/ 756504 w 2234432"/>
                <a:gd name="connsiteY39" fmla="*/ 1185218 h 2608711"/>
                <a:gd name="connsiteX40" fmla="*/ 706413 w 2234432"/>
                <a:gd name="connsiteY40" fmla="*/ 1128521 h 2608711"/>
                <a:gd name="connsiteX41" fmla="*/ 590579 w 2234432"/>
                <a:gd name="connsiteY41" fmla="*/ 1130002 h 2608711"/>
                <a:gd name="connsiteX42" fmla="*/ 397722 w 2234432"/>
                <a:gd name="connsiteY42" fmla="*/ 1153625 h 2608711"/>
                <a:gd name="connsiteX43" fmla="*/ 332713 w 2234432"/>
                <a:gd name="connsiteY43" fmla="*/ 1175422 h 2608711"/>
                <a:gd name="connsiteX44" fmla="*/ 254983 w 2234432"/>
                <a:gd name="connsiteY44" fmla="*/ 1167276 h 2608711"/>
                <a:gd name="connsiteX45" fmla="*/ 12337 w 2234432"/>
                <a:gd name="connsiteY45" fmla="*/ 860702 h 2608711"/>
                <a:gd name="connsiteX46" fmla="*/ 1275 w 2234432"/>
                <a:gd name="connsiteY46" fmla="*/ 774296 h 2608711"/>
                <a:gd name="connsiteX47" fmla="*/ 38663 w 2234432"/>
                <a:gd name="connsiteY47" fmla="*/ 675393 h 2608711"/>
                <a:gd name="connsiteX48" fmla="*/ 19409 w 2234432"/>
                <a:gd name="connsiteY48" fmla="*/ 545123 h 2608711"/>
                <a:gd name="connsiteX49" fmla="*/ 122741 w 2234432"/>
                <a:gd name="connsiteY49" fmla="*/ 364485 h 2608711"/>
                <a:gd name="connsiteX50" fmla="*/ 237775 w 2234432"/>
                <a:gd name="connsiteY50" fmla="*/ 264875 h 2608711"/>
                <a:gd name="connsiteX51" fmla="*/ 273386 w 2234432"/>
                <a:gd name="connsiteY51" fmla="*/ 175456 h 2608711"/>
                <a:gd name="connsiteX52" fmla="*/ 345728 w 2234432"/>
                <a:gd name="connsiteY52" fmla="*/ 108827 h 2608711"/>
                <a:gd name="connsiteX53" fmla="*/ 442443 w 2234432"/>
                <a:gd name="connsiteY53" fmla="*/ 78446 h 2608711"/>
                <a:gd name="connsiteX54" fmla="*/ 574533 w 2234432"/>
                <a:gd name="connsiteY54" fmla="*/ 44825 h 2608711"/>
                <a:gd name="connsiteX55" fmla="*/ 647321 w 2234432"/>
                <a:gd name="connsiteY55" fmla="*/ 21639 h 2608711"/>
                <a:gd name="connsiteX56" fmla="*/ 713720 w 2234432"/>
                <a:gd name="connsiteY56" fmla="*/ 21639 h 2608711"/>
                <a:gd name="connsiteX57" fmla="*/ 772121 w 2234432"/>
                <a:gd name="connsiteY57" fmla="*/ 32033 h 2608711"/>
                <a:gd name="connsiteX58" fmla="*/ 824115 w 2234432"/>
                <a:gd name="connsiteY58" fmla="*/ 12045 h 2608711"/>
                <a:gd name="connsiteX59" fmla="*/ 888805 w 2234432"/>
                <a:gd name="connsiteY59" fmla="*/ 7887 h 2608711"/>
                <a:gd name="connsiteX60" fmla="*/ 913994 w 2234432"/>
                <a:gd name="connsiteY60" fmla="*/ 128470 h 2608711"/>
                <a:gd name="connsiteX61" fmla="*/ 1001490 w 2234432"/>
                <a:gd name="connsiteY61" fmla="*/ 160577 h 2608711"/>
                <a:gd name="connsiteX62" fmla="*/ 1064925 w 2234432"/>
                <a:gd name="connsiteY62" fmla="*/ 208446 h 2608711"/>
                <a:gd name="connsiteX63" fmla="*/ 1180093 w 2234432"/>
                <a:gd name="connsiteY63" fmla="*/ 238348 h 2608711"/>
                <a:gd name="connsiteX64" fmla="*/ 1199297 w 2234432"/>
                <a:gd name="connsiteY64" fmla="*/ 181574 h 2608711"/>
                <a:gd name="connsiteX65" fmla="*/ 1276893 w 2234432"/>
                <a:gd name="connsiteY65" fmla="*/ 160779 h 2608711"/>
                <a:gd name="connsiteX66" fmla="*/ 1374500 w 2234432"/>
                <a:gd name="connsiteY66" fmla="*/ 209557 h 2608711"/>
                <a:gd name="connsiteX67" fmla="*/ 1455547 w 2234432"/>
                <a:gd name="connsiteY67" fmla="*/ 224748 h 2608711"/>
                <a:gd name="connsiteX68" fmla="*/ 1534481 w 2234432"/>
                <a:gd name="connsiteY68" fmla="*/ 216753 h 2608711"/>
                <a:gd name="connsiteX69" fmla="*/ 1616875 w 2234432"/>
                <a:gd name="connsiteY69" fmla="*/ 224748 h 2608711"/>
                <a:gd name="connsiteX70" fmla="*/ 1694951 w 2234432"/>
                <a:gd name="connsiteY70" fmla="*/ 157522 h 260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234432" h="2608711">
                  <a:moveTo>
                    <a:pt x="1694951" y="157522"/>
                  </a:moveTo>
                  <a:cubicBezTo>
                    <a:pt x="1694951" y="157522"/>
                    <a:pt x="1788668" y="281302"/>
                    <a:pt x="1753672" y="273072"/>
                  </a:cubicBezTo>
                  <a:cubicBezTo>
                    <a:pt x="1722480" y="265733"/>
                    <a:pt x="1675436" y="286343"/>
                    <a:pt x="1669669" y="294987"/>
                  </a:cubicBezTo>
                  <a:cubicBezTo>
                    <a:pt x="1653590" y="319098"/>
                    <a:pt x="1628838" y="343100"/>
                    <a:pt x="1632845" y="355093"/>
                  </a:cubicBezTo>
                  <a:cubicBezTo>
                    <a:pt x="1636853" y="367085"/>
                    <a:pt x="1653648" y="375081"/>
                    <a:pt x="1660838" y="391079"/>
                  </a:cubicBezTo>
                  <a:cubicBezTo>
                    <a:pt x="1668044" y="407069"/>
                    <a:pt x="1687231" y="431854"/>
                    <a:pt x="1690438" y="442256"/>
                  </a:cubicBezTo>
                  <a:cubicBezTo>
                    <a:pt x="1693646" y="452658"/>
                    <a:pt x="1698445" y="480641"/>
                    <a:pt x="1712840" y="493433"/>
                  </a:cubicBezTo>
                  <a:cubicBezTo>
                    <a:pt x="1727245" y="506234"/>
                    <a:pt x="1748048" y="523814"/>
                    <a:pt x="1751239" y="547816"/>
                  </a:cubicBezTo>
                  <a:cubicBezTo>
                    <a:pt x="1754429" y="571802"/>
                    <a:pt x="1748023" y="596595"/>
                    <a:pt x="1757628" y="610986"/>
                  </a:cubicBezTo>
                  <a:cubicBezTo>
                    <a:pt x="1767234" y="625386"/>
                    <a:pt x="1830426" y="702147"/>
                    <a:pt x="1829634" y="708551"/>
                  </a:cubicBezTo>
                  <a:cubicBezTo>
                    <a:pt x="1828826" y="714956"/>
                    <a:pt x="1867232" y="781315"/>
                    <a:pt x="1871222" y="786112"/>
                  </a:cubicBezTo>
                  <a:cubicBezTo>
                    <a:pt x="1875222" y="790909"/>
                    <a:pt x="1946470" y="859776"/>
                    <a:pt x="1950830" y="870986"/>
                  </a:cubicBezTo>
                  <a:cubicBezTo>
                    <a:pt x="1955191" y="882188"/>
                    <a:pt x="1961614" y="912468"/>
                    <a:pt x="1968013" y="920455"/>
                  </a:cubicBezTo>
                  <a:cubicBezTo>
                    <a:pt x="1974411" y="928458"/>
                    <a:pt x="2009601" y="958831"/>
                    <a:pt x="2021615" y="958048"/>
                  </a:cubicBezTo>
                  <a:cubicBezTo>
                    <a:pt x="2080277" y="954194"/>
                    <a:pt x="2127051" y="935881"/>
                    <a:pt x="2182245" y="922180"/>
                  </a:cubicBezTo>
                  <a:cubicBezTo>
                    <a:pt x="2230063" y="910314"/>
                    <a:pt x="2242767" y="928786"/>
                    <a:pt x="2229483" y="977666"/>
                  </a:cubicBezTo>
                  <a:cubicBezTo>
                    <a:pt x="2214430" y="1033051"/>
                    <a:pt x="2180486" y="1079692"/>
                    <a:pt x="2154960" y="1130128"/>
                  </a:cubicBezTo>
                  <a:cubicBezTo>
                    <a:pt x="2134940" y="1169674"/>
                    <a:pt x="2123415" y="1213235"/>
                    <a:pt x="2084688" y="1239366"/>
                  </a:cubicBezTo>
                  <a:cubicBezTo>
                    <a:pt x="2040776" y="1269015"/>
                    <a:pt x="2009408" y="1299927"/>
                    <a:pt x="1975472" y="1341442"/>
                  </a:cubicBezTo>
                  <a:cubicBezTo>
                    <a:pt x="1938109" y="1387166"/>
                    <a:pt x="1890720" y="1424078"/>
                    <a:pt x="1854764" y="1470433"/>
                  </a:cubicBezTo>
                  <a:cubicBezTo>
                    <a:pt x="1813512" y="1523621"/>
                    <a:pt x="1827016" y="1552201"/>
                    <a:pt x="1835232" y="1613763"/>
                  </a:cubicBezTo>
                  <a:cubicBezTo>
                    <a:pt x="1836832" y="1625764"/>
                    <a:pt x="1880946" y="1664115"/>
                    <a:pt x="1900503" y="1689481"/>
                  </a:cubicBezTo>
                  <a:cubicBezTo>
                    <a:pt x="1924370" y="1720443"/>
                    <a:pt x="1880247" y="1890469"/>
                    <a:pt x="1862442" y="1908294"/>
                  </a:cubicBezTo>
                  <a:cubicBezTo>
                    <a:pt x="1828362" y="1942412"/>
                    <a:pt x="1739637" y="1990264"/>
                    <a:pt x="1716444" y="2018079"/>
                  </a:cubicBezTo>
                  <a:cubicBezTo>
                    <a:pt x="1682399" y="2058904"/>
                    <a:pt x="1710340" y="2109072"/>
                    <a:pt x="1708589" y="2155191"/>
                  </a:cubicBezTo>
                  <a:cubicBezTo>
                    <a:pt x="1706922" y="2198835"/>
                    <a:pt x="1683392" y="2205046"/>
                    <a:pt x="1652419" y="2226389"/>
                  </a:cubicBezTo>
                  <a:cubicBezTo>
                    <a:pt x="1617229" y="2250660"/>
                    <a:pt x="1615806" y="2279308"/>
                    <a:pt x="1605762" y="2316860"/>
                  </a:cubicBezTo>
                  <a:cubicBezTo>
                    <a:pt x="1585667" y="2392022"/>
                    <a:pt x="1538412" y="2462968"/>
                    <a:pt x="1477175" y="2510846"/>
                  </a:cubicBezTo>
                  <a:cubicBezTo>
                    <a:pt x="1420205" y="2555366"/>
                    <a:pt x="1350489" y="2562645"/>
                    <a:pt x="1280807" y="2566323"/>
                  </a:cubicBezTo>
                  <a:cubicBezTo>
                    <a:pt x="1237897" y="2568579"/>
                    <a:pt x="1208852" y="2637774"/>
                    <a:pt x="1178401" y="2594516"/>
                  </a:cubicBezTo>
                  <a:cubicBezTo>
                    <a:pt x="1164645" y="2575017"/>
                    <a:pt x="1123318" y="2362760"/>
                    <a:pt x="1117214" y="2341611"/>
                  </a:cubicBezTo>
                  <a:cubicBezTo>
                    <a:pt x="1109107" y="2313527"/>
                    <a:pt x="1076711" y="2146960"/>
                    <a:pt x="954682" y="2023819"/>
                  </a:cubicBezTo>
                  <a:cubicBezTo>
                    <a:pt x="904135" y="1972810"/>
                    <a:pt x="928920" y="1889669"/>
                    <a:pt x="954782" y="1824228"/>
                  </a:cubicBezTo>
                  <a:cubicBezTo>
                    <a:pt x="979795" y="1760915"/>
                    <a:pt x="1004521" y="1686443"/>
                    <a:pt x="980906" y="1616583"/>
                  </a:cubicBezTo>
                  <a:cubicBezTo>
                    <a:pt x="972908" y="1592892"/>
                    <a:pt x="951145" y="1575597"/>
                    <a:pt x="941633" y="1551663"/>
                  </a:cubicBezTo>
                  <a:cubicBezTo>
                    <a:pt x="930730" y="1524202"/>
                    <a:pt x="928659" y="1496909"/>
                    <a:pt x="910753" y="1472377"/>
                  </a:cubicBezTo>
                  <a:cubicBezTo>
                    <a:pt x="894791" y="1450504"/>
                    <a:pt x="870881" y="1438848"/>
                    <a:pt x="860013" y="1412279"/>
                  </a:cubicBezTo>
                  <a:cubicBezTo>
                    <a:pt x="835110" y="1351466"/>
                    <a:pt x="881901" y="1261332"/>
                    <a:pt x="862715" y="1216214"/>
                  </a:cubicBezTo>
                  <a:cubicBezTo>
                    <a:pt x="858262" y="1205745"/>
                    <a:pt x="824031" y="1192178"/>
                    <a:pt x="824031" y="1192178"/>
                  </a:cubicBezTo>
                  <a:cubicBezTo>
                    <a:pt x="824031" y="1192178"/>
                    <a:pt x="762683" y="1188223"/>
                    <a:pt x="756504" y="1185218"/>
                  </a:cubicBezTo>
                  <a:cubicBezTo>
                    <a:pt x="730777" y="1172679"/>
                    <a:pt x="728133" y="1144730"/>
                    <a:pt x="706413" y="1128521"/>
                  </a:cubicBezTo>
                  <a:cubicBezTo>
                    <a:pt x="667762" y="1099654"/>
                    <a:pt x="631738" y="1111403"/>
                    <a:pt x="590579" y="1130002"/>
                  </a:cubicBezTo>
                  <a:cubicBezTo>
                    <a:pt x="517454" y="1163034"/>
                    <a:pt x="471992" y="1150082"/>
                    <a:pt x="397722" y="1153625"/>
                  </a:cubicBezTo>
                  <a:cubicBezTo>
                    <a:pt x="375160" y="1154702"/>
                    <a:pt x="355132" y="1171896"/>
                    <a:pt x="332713" y="1175422"/>
                  </a:cubicBezTo>
                  <a:cubicBezTo>
                    <a:pt x="306488" y="1179554"/>
                    <a:pt x="279910" y="1175809"/>
                    <a:pt x="254983" y="1167276"/>
                  </a:cubicBezTo>
                  <a:cubicBezTo>
                    <a:pt x="156710" y="1133663"/>
                    <a:pt x="33510" y="961003"/>
                    <a:pt x="12337" y="860702"/>
                  </a:cubicBezTo>
                  <a:cubicBezTo>
                    <a:pt x="6343" y="832273"/>
                    <a:pt x="-3524" y="803432"/>
                    <a:pt x="1275" y="774296"/>
                  </a:cubicBezTo>
                  <a:cubicBezTo>
                    <a:pt x="7143" y="738714"/>
                    <a:pt x="35809" y="712153"/>
                    <a:pt x="38663" y="675393"/>
                  </a:cubicBezTo>
                  <a:cubicBezTo>
                    <a:pt x="42106" y="631075"/>
                    <a:pt x="13617" y="590258"/>
                    <a:pt x="19409" y="545123"/>
                  </a:cubicBezTo>
                  <a:cubicBezTo>
                    <a:pt x="28299" y="475810"/>
                    <a:pt x="72632" y="411269"/>
                    <a:pt x="122741" y="364485"/>
                  </a:cubicBezTo>
                  <a:cubicBezTo>
                    <a:pt x="159421" y="330232"/>
                    <a:pt x="211828" y="309268"/>
                    <a:pt x="237775" y="264875"/>
                  </a:cubicBezTo>
                  <a:cubicBezTo>
                    <a:pt x="253981" y="237153"/>
                    <a:pt x="255496" y="202109"/>
                    <a:pt x="273386" y="175456"/>
                  </a:cubicBezTo>
                  <a:cubicBezTo>
                    <a:pt x="292286" y="147296"/>
                    <a:pt x="324858" y="135119"/>
                    <a:pt x="345728" y="108827"/>
                  </a:cubicBezTo>
                  <a:cubicBezTo>
                    <a:pt x="380523" y="65014"/>
                    <a:pt x="393766" y="69601"/>
                    <a:pt x="442443" y="78446"/>
                  </a:cubicBezTo>
                  <a:cubicBezTo>
                    <a:pt x="498873" y="88697"/>
                    <a:pt x="526958" y="82881"/>
                    <a:pt x="574533" y="44825"/>
                  </a:cubicBezTo>
                  <a:cubicBezTo>
                    <a:pt x="586529" y="35222"/>
                    <a:pt x="635325" y="23229"/>
                    <a:pt x="647321" y="21639"/>
                  </a:cubicBezTo>
                  <a:cubicBezTo>
                    <a:pt x="659318" y="20040"/>
                    <a:pt x="703314" y="16042"/>
                    <a:pt x="713720" y="21639"/>
                  </a:cubicBezTo>
                  <a:cubicBezTo>
                    <a:pt x="724117" y="27227"/>
                    <a:pt x="764114" y="32033"/>
                    <a:pt x="772121" y="32033"/>
                  </a:cubicBezTo>
                  <a:cubicBezTo>
                    <a:pt x="780127" y="32033"/>
                    <a:pt x="810519" y="19232"/>
                    <a:pt x="824115" y="12045"/>
                  </a:cubicBezTo>
                  <a:cubicBezTo>
                    <a:pt x="837670" y="4866"/>
                    <a:pt x="876665" y="-8667"/>
                    <a:pt x="888805" y="7887"/>
                  </a:cubicBezTo>
                  <a:cubicBezTo>
                    <a:pt x="913152" y="41088"/>
                    <a:pt x="891011" y="93418"/>
                    <a:pt x="913994" y="128470"/>
                  </a:cubicBezTo>
                  <a:cubicBezTo>
                    <a:pt x="933829" y="158691"/>
                    <a:pt x="970610" y="153743"/>
                    <a:pt x="1001490" y="160577"/>
                  </a:cubicBezTo>
                  <a:cubicBezTo>
                    <a:pt x="1034289" y="167890"/>
                    <a:pt x="1040848" y="190579"/>
                    <a:pt x="1064925" y="208446"/>
                  </a:cubicBezTo>
                  <a:cubicBezTo>
                    <a:pt x="1081746" y="220919"/>
                    <a:pt x="1172980" y="253345"/>
                    <a:pt x="1180093" y="238348"/>
                  </a:cubicBezTo>
                  <a:cubicBezTo>
                    <a:pt x="1187308" y="223157"/>
                    <a:pt x="1198505" y="203169"/>
                    <a:pt x="1199297" y="181574"/>
                  </a:cubicBezTo>
                  <a:cubicBezTo>
                    <a:pt x="1200097" y="159979"/>
                    <a:pt x="1265696" y="142390"/>
                    <a:pt x="1276893" y="160779"/>
                  </a:cubicBezTo>
                  <a:cubicBezTo>
                    <a:pt x="1288098" y="179167"/>
                    <a:pt x="1359295" y="207158"/>
                    <a:pt x="1374500" y="209557"/>
                  </a:cubicBezTo>
                  <a:cubicBezTo>
                    <a:pt x="1389695" y="211956"/>
                    <a:pt x="1439812" y="226355"/>
                    <a:pt x="1455547" y="224748"/>
                  </a:cubicBezTo>
                  <a:cubicBezTo>
                    <a:pt x="1471281" y="223149"/>
                    <a:pt x="1503281" y="215154"/>
                    <a:pt x="1534481" y="216753"/>
                  </a:cubicBezTo>
                  <a:cubicBezTo>
                    <a:pt x="1565681" y="218352"/>
                    <a:pt x="1606469" y="231943"/>
                    <a:pt x="1616875" y="224748"/>
                  </a:cubicBezTo>
                  <a:cubicBezTo>
                    <a:pt x="1627272" y="217552"/>
                    <a:pt x="1685774" y="203380"/>
                    <a:pt x="1694951" y="157522"/>
                  </a:cubicBezTo>
                  <a:close/>
                </a:path>
              </a:pathLst>
            </a:custGeom>
            <a:solidFill>
              <a:srgbClr val="A7C233"/>
            </a:solidFill>
            <a:ln w="8415" cap="flat">
              <a:noFill/>
              <a:prstDash val="solid"/>
              <a:miter/>
            </a:ln>
          </p:spPr>
          <p:txBody>
            <a:bodyPr rtlCol="0" anchor="ctr"/>
            <a:lstStyle/>
            <a:p>
              <a:endParaRPr lang="en-US"/>
            </a:p>
          </p:txBody>
        </p:sp>
        <p:sp>
          <p:nvSpPr>
            <p:cNvPr id="997" name="Freeform 996">
              <a:extLst>
                <a:ext uri="{FF2B5EF4-FFF2-40B4-BE49-F238E27FC236}">
                  <a16:creationId xmlns:a16="http://schemas.microsoft.com/office/drawing/2014/main" id="{859C8D1A-2665-3FAC-E2EB-0C6861430F28}"/>
                </a:ext>
              </a:extLst>
            </p:cNvPr>
            <p:cNvSpPr/>
            <p:nvPr/>
          </p:nvSpPr>
          <p:spPr>
            <a:xfrm>
              <a:off x="5022185" y="4382623"/>
              <a:ext cx="28268" cy="23227"/>
            </a:xfrm>
            <a:custGeom>
              <a:avLst/>
              <a:gdLst>
                <a:gd name="connsiteX0" fmla="*/ 25649 w 29229"/>
                <a:gd name="connsiteY0" fmla="*/ 817 h 24017"/>
                <a:gd name="connsiteX1" fmla="*/ 25649 w 29229"/>
                <a:gd name="connsiteY1" fmla="*/ 23540 h 24017"/>
                <a:gd name="connsiteX2" fmla="*/ 241 w 29229"/>
                <a:gd name="connsiteY2" fmla="*/ 18179 h 24017"/>
                <a:gd name="connsiteX3" fmla="*/ 25649 w 29229"/>
                <a:gd name="connsiteY3" fmla="*/ 817 h 24017"/>
              </a:gdLst>
              <a:ahLst/>
              <a:cxnLst>
                <a:cxn ang="0">
                  <a:pos x="connsiteX0" y="connsiteY0"/>
                </a:cxn>
                <a:cxn ang="0">
                  <a:pos x="connsiteX1" y="connsiteY1"/>
                </a:cxn>
                <a:cxn ang="0">
                  <a:pos x="connsiteX2" y="connsiteY2"/>
                </a:cxn>
                <a:cxn ang="0">
                  <a:pos x="connsiteX3" y="connsiteY3"/>
                </a:cxn>
              </a:cxnLst>
              <a:rect l="l" t="t" r="r" b="b"/>
              <a:pathLst>
                <a:path w="29229" h="24017">
                  <a:moveTo>
                    <a:pt x="25649" y="817"/>
                  </a:moveTo>
                  <a:cubicBezTo>
                    <a:pt x="31677" y="4335"/>
                    <a:pt x="28983" y="22210"/>
                    <a:pt x="25649" y="23540"/>
                  </a:cubicBezTo>
                  <a:cubicBezTo>
                    <a:pt x="22315" y="24870"/>
                    <a:pt x="2927" y="23523"/>
                    <a:pt x="241" y="18179"/>
                  </a:cubicBezTo>
                  <a:cubicBezTo>
                    <a:pt x="-2419" y="12843"/>
                    <a:pt x="17626" y="-3862"/>
                    <a:pt x="25649" y="817"/>
                  </a:cubicBezTo>
                  <a:close/>
                </a:path>
              </a:pathLst>
            </a:custGeom>
            <a:solidFill>
              <a:srgbClr val="A7C233"/>
            </a:solidFill>
            <a:ln w="8415" cap="flat">
              <a:noFill/>
              <a:prstDash val="solid"/>
              <a:miter/>
            </a:ln>
          </p:spPr>
          <p:txBody>
            <a:bodyPr rtlCol="0" anchor="ctr"/>
            <a:lstStyle/>
            <a:p>
              <a:endParaRPr lang="en-US"/>
            </a:p>
          </p:txBody>
        </p:sp>
        <p:sp>
          <p:nvSpPr>
            <p:cNvPr id="998" name="Freeform 997">
              <a:extLst>
                <a:ext uri="{FF2B5EF4-FFF2-40B4-BE49-F238E27FC236}">
                  <a16:creationId xmlns:a16="http://schemas.microsoft.com/office/drawing/2014/main" id="{6E67A61B-E9E1-8915-7E55-FF2FF59899F8}"/>
                </a:ext>
              </a:extLst>
            </p:cNvPr>
            <p:cNvSpPr/>
            <p:nvPr/>
          </p:nvSpPr>
          <p:spPr>
            <a:xfrm>
              <a:off x="4997202" y="4412706"/>
              <a:ext cx="39026" cy="40252"/>
            </a:xfrm>
            <a:custGeom>
              <a:avLst/>
              <a:gdLst>
                <a:gd name="connsiteX0" fmla="*/ 36782 w 40353"/>
                <a:gd name="connsiteY0" fmla="*/ 5790 h 41621"/>
                <a:gd name="connsiteX1" fmla="*/ 36782 w 40353"/>
                <a:gd name="connsiteY1" fmla="*/ 30525 h 41621"/>
                <a:gd name="connsiteX2" fmla="*/ 4689 w 40353"/>
                <a:gd name="connsiteY2" fmla="*/ 39875 h 41621"/>
                <a:gd name="connsiteX3" fmla="*/ 0 w 40353"/>
                <a:gd name="connsiteY3" fmla="*/ 5790 h 41621"/>
                <a:gd name="connsiteX4" fmla="*/ 36782 w 40353"/>
                <a:gd name="connsiteY4" fmla="*/ 5790 h 41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53" h="41621">
                  <a:moveTo>
                    <a:pt x="36782" y="5790"/>
                  </a:moveTo>
                  <a:cubicBezTo>
                    <a:pt x="42237" y="10520"/>
                    <a:pt x="40797" y="23851"/>
                    <a:pt x="36782" y="30525"/>
                  </a:cubicBezTo>
                  <a:cubicBezTo>
                    <a:pt x="32766" y="37207"/>
                    <a:pt x="9370" y="45219"/>
                    <a:pt x="4689" y="39875"/>
                  </a:cubicBezTo>
                  <a:cubicBezTo>
                    <a:pt x="0" y="34531"/>
                    <a:pt x="0" y="12473"/>
                    <a:pt x="0" y="5790"/>
                  </a:cubicBezTo>
                  <a:cubicBezTo>
                    <a:pt x="9" y="-892"/>
                    <a:pt x="26755" y="-2903"/>
                    <a:pt x="36782" y="5790"/>
                  </a:cubicBezTo>
                  <a:close/>
                </a:path>
              </a:pathLst>
            </a:custGeom>
            <a:solidFill>
              <a:srgbClr val="A7C233"/>
            </a:solidFill>
            <a:ln w="8415" cap="flat">
              <a:noFill/>
              <a:prstDash val="solid"/>
              <a:miter/>
            </a:ln>
          </p:spPr>
          <p:txBody>
            <a:bodyPr rtlCol="0" anchor="ctr"/>
            <a:lstStyle/>
            <a:p>
              <a:endParaRPr lang="en-US"/>
            </a:p>
          </p:txBody>
        </p:sp>
        <p:sp>
          <p:nvSpPr>
            <p:cNvPr id="999" name="Freeform 998">
              <a:extLst>
                <a:ext uri="{FF2B5EF4-FFF2-40B4-BE49-F238E27FC236}">
                  <a16:creationId xmlns:a16="http://schemas.microsoft.com/office/drawing/2014/main" id="{9189EA25-0DE7-B327-2A7B-15B9E74C708F}"/>
                </a:ext>
              </a:extLst>
            </p:cNvPr>
            <p:cNvSpPr/>
            <p:nvPr/>
          </p:nvSpPr>
          <p:spPr>
            <a:xfrm>
              <a:off x="4051622" y="3907957"/>
              <a:ext cx="62380" cy="41349"/>
            </a:xfrm>
            <a:custGeom>
              <a:avLst/>
              <a:gdLst>
                <a:gd name="connsiteX0" fmla="*/ 62589 w 64502"/>
                <a:gd name="connsiteY0" fmla="*/ 1781 h 42755"/>
                <a:gd name="connsiteX1" fmla="*/ 62589 w 64502"/>
                <a:gd name="connsiteY1" fmla="*/ 31852 h 42755"/>
                <a:gd name="connsiteX2" fmla="*/ 5771 w 64502"/>
                <a:gd name="connsiteY2" fmla="*/ 39872 h 42755"/>
                <a:gd name="connsiteX3" fmla="*/ 5771 w 64502"/>
                <a:gd name="connsiteY3" fmla="*/ 12478 h 42755"/>
                <a:gd name="connsiteX4" fmla="*/ 23147 w 64502"/>
                <a:gd name="connsiteY4" fmla="*/ 1781 h 42755"/>
                <a:gd name="connsiteX5" fmla="*/ 62589 w 64502"/>
                <a:gd name="connsiteY5" fmla="*/ 1781 h 42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02" h="42755">
                  <a:moveTo>
                    <a:pt x="62589" y="1781"/>
                  </a:moveTo>
                  <a:cubicBezTo>
                    <a:pt x="64197" y="9229"/>
                    <a:pt x="65939" y="26507"/>
                    <a:pt x="62589" y="31852"/>
                  </a:cubicBezTo>
                  <a:cubicBezTo>
                    <a:pt x="59238" y="37195"/>
                    <a:pt x="13120" y="47892"/>
                    <a:pt x="5771" y="39872"/>
                  </a:cubicBezTo>
                  <a:cubicBezTo>
                    <a:pt x="-1587" y="31852"/>
                    <a:pt x="-2253" y="11805"/>
                    <a:pt x="5771" y="12478"/>
                  </a:cubicBezTo>
                  <a:cubicBezTo>
                    <a:pt x="13794" y="13143"/>
                    <a:pt x="21143" y="2446"/>
                    <a:pt x="23147" y="1781"/>
                  </a:cubicBezTo>
                  <a:cubicBezTo>
                    <a:pt x="25151" y="1117"/>
                    <a:pt x="61806" y="-1871"/>
                    <a:pt x="62589" y="1781"/>
                  </a:cubicBezTo>
                  <a:close/>
                </a:path>
              </a:pathLst>
            </a:custGeom>
            <a:solidFill>
              <a:srgbClr val="A7C233"/>
            </a:solidFill>
            <a:ln w="8415" cap="flat">
              <a:noFill/>
              <a:prstDash val="solid"/>
              <a:miter/>
            </a:ln>
          </p:spPr>
          <p:txBody>
            <a:bodyPr rtlCol="0" anchor="ctr"/>
            <a:lstStyle/>
            <a:p>
              <a:endParaRPr lang="en-US"/>
            </a:p>
          </p:txBody>
        </p:sp>
        <p:sp>
          <p:nvSpPr>
            <p:cNvPr id="1000" name="Freeform 999">
              <a:extLst>
                <a:ext uri="{FF2B5EF4-FFF2-40B4-BE49-F238E27FC236}">
                  <a16:creationId xmlns:a16="http://schemas.microsoft.com/office/drawing/2014/main" id="{D6311071-4019-EA33-D86F-3A022BCE9B65}"/>
                </a:ext>
              </a:extLst>
            </p:cNvPr>
            <p:cNvSpPr/>
            <p:nvPr/>
          </p:nvSpPr>
          <p:spPr>
            <a:xfrm>
              <a:off x="4077611" y="3879222"/>
              <a:ext cx="38435" cy="22625"/>
            </a:xfrm>
            <a:custGeom>
              <a:avLst/>
              <a:gdLst>
                <a:gd name="connsiteX0" fmla="*/ 37635 w 39742"/>
                <a:gd name="connsiteY0" fmla="*/ 20132 h 23394"/>
                <a:gd name="connsiteX1" fmla="*/ 1148 w 39742"/>
                <a:gd name="connsiteY1" fmla="*/ 20039 h 23394"/>
                <a:gd name="connsiteX2" fmla="*/ 8986 w 39742"/>
                <a:gd name="connsiteY2" fmla="*/ 85 h 23394"/>
                <a:gd name="connsiteX3" fmla="*/ 37635 w 39742"/>
                <a:gd name="connsiteY3" fmla="*/ 6102 h 23394"/>
                <a:gd name="connsiteX4" fmla="*/ 37635 w 39742"/>
                <a:gd name="connsiteY4" fmla="*/ 20132 h 233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42" h="23394">
                  <a:moveTo>
                    <a:pt x="37635" y="20132"/>
                  </a:moveTo>
                  <a:cubicBezTo>
                    <a:pt x="30437" y="22354"/>
                    <a:pt x="-6976" y="26250"/>
                    <a:pt x="1148" y="20039"/>
                  </a:cubicBezTo>
                  <a:cubicBezTo>
                    <a:pt x="11671" y="11994"/>
                    <a:pt x="1628" y="750"/>
                    <a:pt x="8986" y="85"/>
                  </a:cubicBezTo>
                  <a:cubicBezTo>
                    <a:pt x="16335" y="-580"/>
                    <a:pt x="36877" y="2762"/>
                    <a:pt x="37635" y="6102"/>
                  </a:cubicBezTo>
                  <a:cubicBezTo>
                    <a:pt x="38384" y="9444"/>
                    <a:pt x="41979" y="18794"/>
                    <a:pt x="37635" y="20132"/>
                  </a:cubicBezTo>
                  <a:close/>
                </a:path>
              </a:pathLst>
            </a:custGeom>
            <a:solidFill>
              <a:srgbClr val="A7C233"/>
            </a:solidFill>
            <a:ln w="8415" cap="flat">
              <a:noFill/>
              <a:prstDash val="solid"/>
              <a:miter/>
            </a:ln>
          </p:spPr>
          <p:txBody>
            <a:bodyPr rtlCol="0" anchor="ctr"/>
            <a:lstStyle/>
            <a:p>
              <a:endParaRPr lang="en-US"/>
            </a:p>
          </p:txBody>
        </p:sp>
        <p:sp>
          <p:nvSpPr>
            <p:cNvPr id="1001" name="Freeform 1000">
              <a:extLst>
                <a:ext uri="{FF2B5EF4-FFF2-40B4-BE49-F238E27FC236}">
                  <a16:creationId xmlns:a16="http://schemas.microsoft.com/office/drawing/2014/main" id="{C9DBAC8B-5DBC-FD6E-789D-D30830CFBE3C}"/>
                </a:ext>
              </a:extLst>
            </p:cNvPr>
            <p:cNvSpPr/>
            <p:nvPr/>
          </p:nvSpPr>
          <p:spPr>
            <a:xfrm>
              <a:off x="4046546" y="3877256"/>
              <a:ext cx="32173" cy="27214"/>
            </a:xfrm>
            <a:custGeom>
              <a:avLst/>
              <a:gdLst>
                <a:gd name="connsiteX0" fmla="*/ 25853 w 33267"/>
                <a:gd name="connsiteY0" fmla="*/ 22181 h 28140"/>
                <a:gd name="connsiteX1" fmla="*/ 23866 w 33267"/>
                <a:gd name="connsiteY1" fmla="*/ 23696 h 28140"/>
                <a:gd name="connsiteX2" fmla="*/ 2322 w 33267"/>
                <a:gd name="connsiteY2" fmla="*/ 27155 h 28140"/>
                <a:gd name="connsiteX3" fmla="*/ 4596 w 33267"/>
                <a:gd name="connsiteY3" fmla="*/ 5451 h 28140"/>
                <a:gd name="connsiteX4" fmla="*/ 32420 w 33267"/>
                <a:gd name="connsiteY4" fmla="*/ 8430 h 28140"/>
                <a:gd name="connsiteX5" fmla="*/ 25853 w 33267"/>
                <a:gd name="connsiteY5" fmla="*/ 22181 h 2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67" h="28140">
                  <a:moveTo>
                    <a:pt x="25853" y="22181"/>
                  </a:moveTo>
                  <a:cubicBezTo>
                    <a:pt x="25281" y="22703"/>
                    <a:pt x="24624" y="23208"/>
                    <a:pt x="23866" y="23696"/>
                  </a:cubicBezTo>
                  <a:cubicBezTo>
                    <a:pt x="20069" y="26162"/>
                    <a:pt x="6355" y="29949"/>
                    <a:pt x="2322" y="27155"/>
                  </a:cubicBezTo>
                  <a:cubicBezTo>
                    <a:pt x="-2830" y="23536"/>
                    <a:pt x="1801" y="9095"/>
                    <a:pt x="4596" y="5451"/>
                  </a:cubicBezTo>
                  <a:cubicBezTo>
                    <a:pt x="11558" y="-3639"/>
                    <a:pt x="27570" y="-474"/>
                    <a:pt x="32420" y="8430"/>
                  </a:cubicBezTo>
                  <a:cubicBezTo>
                    <a:pt x="35408" y="13934"/>
                    <a:pt x="29843" y="18571"/>
                    <a:pt x="25853" y="22181"/>
                  </a:cubicBezTo>
                  <a:close/>
                </a:path>
              </a:pathLst>
            </a:custGeom>
            <a:solidFill>
              <a:srgbClr val="A7C233"/>
            </a:solidFill>
            <a:ln w="8415" cap="flat">
              <a:noFill/>
              <a:prstDash val="solid"/>
              <a:miter/>
            </a:ln>
          </p:spPr>
          <p:txBody>
            <a:bodyPr rtlCol="0" anchor="ctr"/>
            <a:lstStyle/>
            <a:p>
              <a:endParaRPr lang="en-US"/>
            </a:p>
          </p:txBody>
        </p:sp>
        <p:sp>
          <p:nvSpPr>
            <p:cNvPr id="1002" name="Freeform 1001">
              <a:extLst>
                <a:ext uri="{FF2B5EF4-FFF2-40B4-BE49-F238E27FC236}">
                  <a16:creationId xmlns:a16="http://schemas.microsoft.com/office/drawing/2014/main" id="{651155AC-AB5B-4F85-88F6-70A673AA100F}"/>
                </a:ext>
              </a:extLst>
            </p:cNvPr>
            <p:cNvSpPr/>
            <p:nvPr/>
          </p:nvSpPr>
          <p:spPr>
            <a:xfrm>
              <a:off x="3999706" y="3841788"/>
              <a:ext cx="55737" cy="40076"/>
            </a:xfrm>
            <a:custGeom>
              <a:avLst/>
              <a:gdLst>
                <a:gd name="connsiteX0" fmla="*/ 53281 w 57633"/>
                <a:gd name="connsiteY0" fmla="*/ 19091 h 41439"/>
                <a:gd name="connsiteX1" fmla="*/ 3299 w 57633"/>
                <a:gd name="connsiteY1" fmla="*/ 7384 h 41439"/>
                <a:gd name="connsiteX2" fmla="*/ 4174 w 57633"/>
                <a:gd name="connsiteY2" fmla="*/ 35678 h 41439"/>
                <a:gd name="connsiteX3" fmla="*/ 37723 w 57633"/>
                <a:gd name="connsiteY3" fmla="*/ 39600 h 41439"/>
                <a:gd name="connsiteX4" fmla="*/ 53281 w 57633"/>
                <a:gd name="connsiteY4" fmla="*/ 19091 h 41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33" h="41439">
                  <a:moveTo>
                    <a:pt x="53281" y="19091"/>
                  </a:moveTo>
                  <a:cubicBezTo>
                    <a:pt x="45965" y="9816"/>
                    <a:pt x="12568" y="-11097"/>
                    <a:pt x="3299" y="7384"/>
                  </a:cubicBezTo>
                  <a:cubicBezTo>
                    <a:pt x="-582" y="15135"/>
                    <a:pt x="-1904" y="28744"/>
                    <a:pt x="4174" y="35678"/>
                  </a:cubicBezTo>
                  <a:cubicBezTo>
                    <a:pt x="11911" y="44532"/>
                    <a:pt x="27663" y="40879"/>
                    <a:pt x="37723" y="39600"/>
                  </a:cubicBezTo>
                  <a:cubicBezTo>
                    <a:pt x="50343" y="37993"/>
                    <a:pt x="65143" y="34155"/>
                    <a:pt x="53281" y="19091"/>
                  </a:cubicBezTo>
                  <a:close/>
                </a:path>
              </a:pathLst>
            </a:custGeom>
            <a:solidFill>
              <a:srgbClr val="A7C233"/>
            </a:solidFill>
            <a:ln w="8415" cap="flat">
              <a:noFill/>
              <a:prstDash val="solid"/>
              <a:miter/>
            </a:ln>
          </p:spPr>
          <p:txBody>
            <a:bodyPr rtlCol="0" anchor="ctr"/>
            <a:lstStyle/>
            <a:p>
              <a:endParaRPr lang="en-US"/>
            </a:p>
          </p:txBody>
        </p:sp>
        <p:sp>
          <p:nvSpPr>
            <p:cNvPr id="1003" name="Freeform 1002">
              <a:extLst>
                <a:ext uri="{FF2B5EF4-FFF2-40B4-BE49-F238E27FC236}">
                  <a16:creationId xmlns:a16="http://schemas.microsoft.com/office/drawing/2014/main" id="{9D3A31E6-05DC-40AB-93F5-8C4102C34DB6}"/>
                </a:ext>
              </a:extLst>
            </p:cNvPr>
            <p:cNvSpPr/>
            <p:nvPr/>
          </p:nvSpPr>
          <p:spPr>
            <a:xfrm>
              <a:off x="4639214" y="5042719"/>
              <a:ext cx="158709" cy="46811"/>
            </a:xfrm>
            <a:custGeom>
              <a:avLst/>
              <a:gdLst>
                <a:gd name="connsiteX0" fmla="*/ 0 w 164107"/>
                <a:gd name="connsiteY0" fmla="*/ 15182 h 48403"/>
                <a:gd name="connsiteX1" fmla="*/ 11727 w 164107"/>
                <a:gd name="connsiteY1" fmla="*/ 31231 h 48403"/>
                <a:gd name="connsiteX2" fmla="*/ 26157 w 164107"/>
                <a:gd name="connsiteY2" fmla="*/ 38031 h 48403"/>
                <a:gd name="connsiteX3" fmla="*/ 29466 w 164107"/>
                <a:gd name="connsiteY3" fmla="*/ 36853 h 48403"/>
                <a:gd name="connsiteX4" fmla="*/ 32623 w 164107"/>
                <a:gd name="connsiteY4" fmla="*/ 34615 h 48403"/>
                <a:gd name="connsiteX5" fmla="*/ 38432 w 164107"/>
                <a:gd name="connsiteY5" fmla="*/ 28252 h 48403"/>
                <a:gd name="connsiteX6" fmla="*/ 43365 w 164107"/>
                <a:gd name="connsiteY6" fmla="*/ 20383 h 48403"/>
                <a:gd name="connsiteX7" fmla="*/ 47718 w 164107"/>
                <a:gd name="connsiteY7" fmla="*/ 11883 h 48403"/>
                <a:gd name="connsiteX8" fmla="*/ 53072 w 164107"/>
                <a:gd name="connsiteY8" fmla="*/ 1027 h 48403"/>
                <a:gd name="connsiteX9" fmla="*/ 60202 w 164107"/>
                <a:gd name="connsiteY9" fmla="*/ 11732 h 48403"/>
                <a:gd name="connsiteX10" fmla="*/ 62812 w 164107"/>
                <a:gd name="connsiteY10" fmla="*/ 15376 h 48403"/>
                <a:gd name="connsiteX11" fmla="*/ 65717 w 164107"/>
                <a:gd name="connsiteY11" fmla="*/ 19037 h 48403"/>
                <a:gd name="connsiteX12" fmla="*/ 72031 w 164107"/>
                <a:gd name="connsiteY12" fmla="*/ 25534 h 48403"/>
                <a:gd name="connsiteX13" fmla="*/ 85215 w 164107"/>
                <a:gd name="connsiteY13" fmla="*/ 32258 h 48403"/>
                <a:gd name="connsiteX14" fmla="*/ 91158 w 164107"/>
                <a:gd name="connsiteY14" fmla="*/ 31029 h 48403"/>
                <a:gd name="connsiteX15" fmla="*/ 94231 w 164107"/>
                <a:gd name="connsiteY15" fmla="*/ 29186 h 48403"/>
                <a:gd name="connsiteX16" fmla="*/ 97279 w 164107"/>
                <a:gd name="connsiteY16" fmla="*/ 26611 h 48403"/>
                <a:gd name="connsiteX17" fmla="*/ 103012 w 164107"/>
                <a:gd name="connsiteY17" fmla="*/ 19903 h 48403"/>
                <a:gd name="connsiteX18" fmla="*/ 108139 w 164107"/>
                <a:gd name="connsiteY18" fmla="*/ 11950 h 48403"/>
                <a:gd name="connsiteX19" fmla="*/ 115387 w 164107"/>
                <a:gd name="connsiteY19" fmla="*/ 0 h 48403"/>
                <a:gd name="connsiteX20" fmla="*/ 120691 w 164107"/>
                <a:gd name="connsiteY20" fmla="*/ 11900 h 48403"/>
                <a:gd name="connsiteX21" fmla="*/ 122291 w 164107"/>
                <a:gd name="connsiteY21" fmla="*/ 14913 h 48403"/>
                <a:gd name="connsiteX22" fmla="*/ 124185 w 164107"/>
                <a:gd name="connsiteY22" fmla="*/ 18043 h 48403"/>
                <a:gd name="connsiteX23" fmla="*/ 128563 w 164107"/>
                <a:gd name="connsiteY23" fmla="*/ 23699 h 48403"/>
                <a:gd name="connsiteX24" fmla="*/ 133673 w 164107"/>
                <a:gd name="connsiteY24" fmla="*/ 27991 h 48403"/>
                <a:gd name="connsiteX25" fmla="*/ 139314 w 164107"/>
                <a:gd name="connsiteY25" fmla="*/ 30213 h 48403"/>
                <a:gd name="connsiteX26" fmla="*/ 152169 w 164107"/>
                <a:gd name="connsiteY26" fmla="*/ 26207 h 48403"/>
                <a:gd name="connsiteX27" fmla="*/ 158323 w 164107"/>
                <a:gd name="connsiteY27" fmla="*/ 21124 h 48403"/>
                <a:gd name="connsiteX28" fmla="*/ 164107 w 164107"/>
                <a:gd name="connsiteY28" fmla="*/ 15165 h 48403"/>
                <a:gd name="connsiteX29" fmla="*/ 160638 w 164107"/>
                <a:gd name="connsiteY29" fmla="*/ 22891 h 48403"/>
                <a:gd name="connsiteX30" fmla="*/ 155789 w 164107"/>
                <a:gd name="connsiteY30" fmla="*/ 30120 h 48403"/>
                <a:gd name="connsiteX31" fmla="*/ 148869 w 164107"/>
                <a:gd name="connsiteY31" fmla="*/ 36247 h 48403"/>
                <a:gd name="connsiteX32" fmla="*/ 144340 w 164107"/>
                <a:gd name="connsiteY32" fmla="*/ 38376 h 48403"/>
                <a:gd name="connsiteX33" fmla="*/ 139238 w 164107"/>
                <a:gd name="connsiteY33" fmla="*/ 39361 h 48403"/>
                <a:gd name="connsiteX34" fmla="*/ 128967 w 164107"/>
                <a:gd name="connsiteY34" fmla="*/ 37678 h 48403"/>
                <a:gd name="connsiteX35" fmla="*/ 120506 w 164107"/>
                <a:gd name="connsiteY35" fmla="*/ 32603 h 48403"/>
                <a:gd name="connsiteX36" fmla="*/ 113746 w 164107"/>
                <a:gd name="connsiteY36" fmla="*/ 26081 h 48403"/>
                <a:gd name="connsiteX37" fmla="*/ 110833 w 164107"/>
                <a:gd name="connsiteY37" fmla="*/ 22479 h 48403"/>
                <a:gd name="connsiteX38" fmla="*/ 108164 w 164107"/>
                <a:gd name="connsiteY38" fmla="*/ 18431 h 48403"/>
                <a:gd name="connsiteX39" fmla="*/ 120716 w 164107"/>
                <a:gd name="connsiteY39" fmla="*/ 18380 h 48403"/>
                <a:gd name="connsiteX40" fmla="*/ 115506 w 164107"/>
                <a:gd name="connsiteY40" fmla="*/ 28210 h 48403"/>
                <a:gd name="connsiteX41" fmla="*/ 108434 w 164107"/>
                <a:gd name="connsiteY41" fmla="*/ 37560 h 48403"/>
                <a:gd name="connsiteX42" fmla="*/ 103803 w 164107"/>
                <a:gd name="connsiteY42" fmla="*/ 41802 h 48403"/>
                <a:gd name="connsiteX43" fmla="*/ 98188 w 164107"/>
                <a:gd name="connsiteY43" fmla="*/ 45404 h 48403"/>
                <a:gd name="connsiteX44" fmla="*/ 91504 w 164107"/>
                <a:gd name="connsiteY44" fmla="*/ 47794 h 48403"/>
                <a:gd name="connsiteX45" fmla="*/ 84230 w 164107"/>
                <a:gd name="connsiteY45" fmla="*/ 48366 h 48403"/>
                <a:gd name="connsiteX46" fmla="*/ 71147 w 164107"/>
                <a:gd name="connsiteY46" fmla="*/ 44369 h 48403"/>
                <a:gd name="connsiteX47" fmla="*/ 61347 w 164107"/>
                <a:gd name="connsiteY47" fmla="*/ 36979 h 48403"/>
                <a:gd name="connsiteX48" fmla="*/ 53830 w 164107"/>
                <a:gd name="connsiteY48" fmla="*/ 28294 h 48403"/>
                <a:gd name="connsiteX49" fmla="*/ 50664 w 164107"/>
                <a:gd name="connsiteY49" fmla="*/ 23640 h 48403"/>
                <a:gd name="connsiteX50" fmla="*/ 47785 w 164107"/>
                <a:gd name="connsiteY50" fmla="*/ 18599 h 48403"/>
                <a:gd name="connsiteX51" fmla="*/ 60262 w 164107"/>
                <a:gd name="connsiteY51" fmla="*/ 18447 h 48403"/>
                <a:gd name="connsiteX52" fmla="*/ 57517 w 164107"/>
                <a:gd name="connsiteY52" fmla="*/ 23001 h 48403"/>
                <a:gd name="connsiteX53" fmla="*/ 54520 w 164107"/>
                <a:gd name="connsiteY53" fmla="*/ 27453 h 48403"/>
                <a:gd name="connsiteX54" fmla="*/ 47642 w 164107"/>
                <a:gd name="connsiteY54" fmla="*/ 36003 h 48403"/>
                <a:gd name="connsiteX55" fmla="*/ 43601 w 164107"/>
                <a:gd name="connsiteY55" fmla="*/ 39975 h 48403"/>
                <a:gd name="connsiteX56" fmla="*/ 38802 w 164107"/>
                <a:gd name="connsiteY56" fmla="*/ 43485 h 48403"/>
                <a:gd name="connsiteX57" fmla="*/ 26654 w 164107"/>
                <a:gd name="connsiteY57" fmla="*/ 47204 h 48403"/>
                <a:gd name="connsiteX58" fmla="*/ 20188 w 164107"/>
                <a:gd name="connsiteY58" fmla="*/ 46009 h 48403"/>
                <a:gd name="connsiteX59" fmla="*/ 14817 w 164107"/>
                <a:gd name="connsiteY59" fmla="*/ 42955 h 48403"/>
                <a:gd name="connsiteX60" fmla="*/ 7476 w 164107"/>
                <a:gd name="connsiteY60" fmla="*/ 34530 h 48403"/>
                <a:gd name="connsiteX61" fmla="*/ 2846 w 164107"/>
                <a:gd name="connsiteY61" fmla="*/ 25062 h 48403"/>
                <a:gd name="connsiteX62" fmla="*/ 0 w 164107"/>
                <a:gd name="connsiteY62" fmla="*/ 15182 h 4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4107" h="48403">
                  <a:moveTo>
                    <a:pt x="0" y="15182"/>
                  </a:moveTo>
                  <a:cubicBezTo>
                    <a:pt x="3401" y="21065"/>
                    <a:pt x="7232" y="26670"/>
                    <a:pt x="11727" y="31231"/>
                  </a:cubicBezTo>
                  <a:cubicBezTo>
                    <a:pt x="16088" y="35902"/>
                    <a:pt x="21737" y="38957"/>
                    <a:pt x="26157" y="38031"/>
                  </a:cubicBezTo>
                  <a:cubicBezTo>
                    <a:pt x="27285" y="37855"/>
                    <a:pt x="28380" y="37425"/>
                    <a:pt x="29466" y="36853"/>
                  </a:cubicBezTo>
                  <a:cubicBezTo>
                    <a:pt x="30535" y="36247"/>
                    <a:pt x="31612" y="35565"/>
                    <a:pt x="32623" y="34615"/>
                  </a:cubicBezTo>
                  <a:cubicBezTo>
                    <a:pt x="34694" y="32906"/>
                    <a:pt x="36664" y="30684"/>
                    <a:pt x="38432" y="28252"/>
                  </a:cubicBezTo>
                  <a:cubicBezTo>
                    <a:pt x="40208" y="25811"/>
                    <a:pt x="41867" y="23169"/>
                    <a:pt x="43365" y="20383"/>
                  </a:cubicBezTo>
                  <a:cubicBezTo>
                    <a:pt x="44880" y="17639"/>
                    <a:pt x="46303" y="14753"/>
                    <a:pt x="47718" y="11883"/>
                  </a:cubicBezTo>
                  <a:lnTo>
                    <a:pt x="53072" y="1027"/>
                  </a:lnTo>
                  <a:lnTo>
                    <a:pt x="60202" y="11732"/>
                  </a:lnTo>
                  <a:cubicBezTo>
                    <a:pt x="60901" y="12792"/>
                    <a:pt x="61886" y="14181"/>
                    <a:pt x="62812" y="15376"/>
                  </a:cubicBezTo>
                  <a:cubicBezTo>
                    <a:pt x="63739" y="16630"/>
                    <a:pt x="64707" y="17858"/>
                    <a:pt x="65717" y="19037"/>
                  </a:cubicBezTo>
                  <a:cubicBezTo>
                    <a:pt x="67729" y="21385"/>
                    <a:pt x="69850" y="23590"/>
                    <a:pt x="72031" y="25534"/>
                  </a:cubicBezTo>
                  <a:cubicBezTo>
                    <a:pt x="76417" y="29413"/>
                    <a:pt x="81241" y="32115"/>
                    <a:pt x="85215" y="32258"/>
                  </a:cubicBezTo>
                  <a:cubicBezTo>
                    <a:pt x="87210" y="32401"/>
                    <a:pt x="89130" y="32022"/>
                    <a:pt x="91158" y="31029"/>
                  </a:cubicBezTo>
                  <a:cubicBezTo>
                    <a:pt x="92160" y="30516"/>
                    <a:pt x="93213" y="29977"/>
                    <a:pt x="94231" y="29186"/>
                  </a:cubicBezTo>
                  <a:cubicBezTo>
                    <a:pt x="95275" y="28479"/>
                    <a:pt x="96285" y="27579"/>
                    <a:pt x="97279" y="26611"/>
                  </a:cubicBezTo>
                  <a:cubicBezTo>
                    <a:pt x="99274" y="24675"/>
                    <a:pt x="101194" y="22378"/>
                    <a:pt x="103012" y="19903"/>
                  </a:cubicBezTo>
                  <a:cubicBezTo>
                    <a:pt x="104788" y="17387"/>
                    <a:pt x="106463" y="14702"/>
                    <a:pt x="108139" y="11950"/>
                  </a:cubicBezTo>
                  <a:lnTo>
                    <a:pt x="115387" y="0"/>
                  </a:lnTo>
                  <a:lnTo>
                    <a:pt x="120691" y="11900"/>
                  </a:lnTo>
                  <a:cubicBezTo>
                    <a:pt x="121045" y="12708"/>
                    <a:pt x="121701" y="13920"/>
                    <a:pt x="122291" y="14913"/>
                  </a:cubicBezTo>
                  <a:cubicBezTo>
                    <a:pt x="122914" y="15956"/>
                    <a:pt x="123512" y="17034"/>
                    <a:pt x="124185" y="18043"/>
                  </a:cubicBezTo>
                  <a:cubicBezTo>
                    <a:pt x="125515" y="20072"/>
                    <a:pt x="126972" y="21999"/>
                    <a:pt x="128563" y="23699"/>
                  </a:cubicBezTo>
                  <a:cubicBezTo>
                    <a:pt x="130145" y="25416"/>
                    <a:pt x="131897" y="26838"/>
                    <a:pt x="133673" y="27991"/>
                  </a:cubicBezTo>
                  <a:cubicBezTo>
                    <a:pt x="135449" y="29153"/>
                    <a:pt x="137327" y="29927"/>
                    <a:pt x="139314" y="30213"/>
                  </a:cubicBezTo>
                  <a:cubicBezTo>
                    <a:pt x="143262" y="30827"/>
                    <a:pt x="147951" y="29228"/>
                    <a:pt x="152169" y="26207"/>
                  </a:cubicBezTo>
                  <a:cubicBezTo>
                    <a:pt x="154282" y="24717"/>
                    <a:pt x="156370" y="23026"/>
                    <a:pt x="158323" y="21124"/>
                  </a:cubicBezTo>
                  <a:cubicBezTo>
                    <a:pt x="160302" y="19239"/>
                    <a:pt x="162170" y="17219"/>
                    <a:pt x="164107" y="15165"/>
                  </a:cubicBezTo>
                  <a:cubicBezTo>
                    <a:pt x="163113" y="17783"/>
                    <a:pt x="162002" y="20383"/>
                    <a:pt x="160638" y="22891"/>
                  </a:cubicBezTo>
                  <a:cubicBezTo>
                    <a:pt x="159241" y="25374"/>
                    <a:pt x="157700" y="27848"/>
                    <a:pt x="155789" y="30120"/>
                  </a:cubicBezTo>
                  <a:cubicBezTo>
                    <a:pt x="153853" y="32376"/>
                    <a:pt x="151597" y="34480"/>
                    <a:pt x="148869" y="36247"/>
                  </a:cubicBezTo>
                  <a:cubicBezTo>
                    <a:pt x="147463" y="37072"/>
                    <a:pt x="145981" y="37855"/>
                    <a:pt x="144340" y="38376"/>
                  </a:cubicBezTo>
                  <a:cubicBezTo>
                    <a:pt x="142723" y="38890"/>
                    <a:pt x="140997" y="39252"/>
                    <a:pt x="139238" y="39361"/>
                  </a:cubicBezTo>
                  <a:cubicBezTo>
                    <a:pt x="135719" y="39622"/>
                    <a:pt x="132132" y="38932"/>
                    <a:pt x="128967" y="37678"/>
                  </a:cubicBezTo>
                  <a:cubicBezTo>
                    <a:pt x="125768" y="36441"/>
                    <a:pt x="123007" y="34589"/>
                    <a:pt x="120506" y="32603"/>
                  </a:cubicBezTo>
                  <a:cubicBezTo>
                    <a:pt x="118014" y="30608"/>
                    <a:pt x="115792" y="28395"/>
                    <a:pt x="113746" y="26081"/>
                  </a:cubicBezTo>
                  <a:cubicBezTo>
                    <a:pt x="112727" y="24919"/>
                    <a:pt x="111750" y="23733"/>
                    <a:pt x="110833" y="22479"/>
                  </a:cubicBezTo>
                  <a:cubicBezTo>
                    <a:pt x="109899" y="21183"/>
                    <a:pt x="109107" y="20047"/>
                    <a:pt x="108164" y="18431"/>
                  </a:cubicBezTo>
                  <a:lnTo>
                    <a:pt x="120716" y="18380"/>
                  </a:lnTo>
                  <a:cubicBezTo>
                    <a:pt x="119168" y="21696"/>
                    <a:pt x="117492" y="24995"/>
                    <a:pt x="115506" y="28210"/>
                  </a:cubicBezTo>
                  <a:cubicBezTo>
                    <a:pt x="113493" y="31425"/>
                    <a:pt x="111254" y="34615"/>
                    <a:pt x="108434" y="37560"/>
                  </a:cubicBezTo>
                  <a:cubicBezTo>
                    <a:pt x="107019" y="39033"/>
                    <a:pt x="105538" y="40480"/>
                    <a:pt x="103803" y="41802"/>
                  </a:cubicBezTo>
                  <a:cubicBezTo>
                    <a:pt x="102170" y="43174"/>
                    <a:pt x="100225" y="44385"/>
                    <a:pt x="98188" y="45404"/>
                  </a:cubicBezTo>
                  <a:cubicBezTo>
                    <a:pt x="96126" y="46456"/>
                    <a:pt x="93852" y="47247"/>
                    <a:pt x="91504" y="47794"/>
                  </a:cubicBezTo>
                  <a:cubicBezTo>
                    <a:pt x="89113" y="48299"/>
                    <a:pt x="86654" y="48492"/>
                    <a:pt x="84230" y="48366"/>
                  </a:cubicBezTo>
                  <a:cubicBezTo>
                    <a:pt x="79355" y="48055"/>
                    <a:pt x="74910" y="46447"/>
                    <a:pt x="71147" y="44369"/>
                  </a:cubicBezTo>
                  <a:cubicBezTo>
                    <a:pt x="67350" y="42306"/>
                    <a:pt x="64193" y="39689"/>
                    <a:pt x="61347" y="36979"/>
                  </a:cubicBezTo>
                  <a:cubicBezTo>
                    <a:pt x="58510" y="34269"/>
                    <a:pt x="56069" y="31324"/>
                    <a:pt x="53830" y="28294"/>
                  </a:cubicBezTo>
                  <a:cubicBezTo>
                    <a:pt x="52718" y="26771"/>
                    <a:pt x="51666" y="25222"/>
                    <a:pt x="50664" y="23640"/>
                  </a:cubicBezTo>
                  <a:cubicBezTo>
                    <a:pt x="49646" y="22007"/>
                    <a:pt x="48778" y="20518"/>
                    <a:pt x="47785" y="18599"/>
                  </a:cubicBezTo>
                  <a:lnTo>
                    <a:pt x="60262" y="18447"/>
                  </a:lnTo>
                  <a:lnTo>
                    <a:pt x="57517" y="23001"/>
                  </a:lnTo>
                  <a:cubicBezTo>
                    <a:pt x="56642" y="24532"/>
                    <a:pt x="55522" y="25980"/>
                    <a:pt x="54520" y="27453"/>
                  </a:cubicBezTo>
                  <a:cubicBezTo>
                    <a:pt x="52449" y="30398"/>
                    <a:pt x="50184" y="33260"/>
                    <a:pt x="47642" y="36003"/>
                  </a:cubicBezTo>
                  <a:cubicBezTo>
                    <a:pt x="46438" y="37392"/>
                    <a:pt x="44948" y="38663"/>
                    <a:pt x="43601" y="39975"/>
                  </a:cubicBezTo>
                  <a:cubicBezTo>
                    <a:pt x="42018" y="41187"/>
                    <a:pt x="40638" y="42500"/>
                    <a:pt x="38802" y="43485"/>
                  </a:cubicBezTo>
                  <a:cubicBezTo>
                    <a:pt x="35393" y="45580"/>
                    <a:pt x="31183" y="47247"/>
                    <a:pt x="26654" y="47204"/>
                  </a:cubicBezTo>
                  <a:cubicBezTo>
                    <a:pt x="24423" y="47204"/>
                    <a:pt x="22175" y="46817"/>
                    <a:pt x="20188" y="46009"/>
                  </a:cubicBezTo>
                  <a:cubicBezTo>
                    <a:pt x="18143" y="45294"/>
                    <a:pt x="16400" y="44150"/>
                    <a:pt x="14817" y="42955"/>
                  </a:cubicBezTo>
                  <a:cubicBezTo>
                    <a:pt x="11685" y="40489"/>
                    <a:pt x="9413" y="37535"/>
                    <a:pt x="7476" y="34530"/>
                  </a:cubicBezTo>
                  <a:cubicBezTo>
                    <a:pt x="5565" y="31492"/>
                    <a:pt x="4117" y="28277"/>
                    <a:pt x="2846" y="25062"/>
                  </a:cubicBezTo>
                  <a:cubicBezTo>
                    <a:pt x="1633" y="21839"/>
                    <a:pt x="657" y="18532"/>
                    <a:pt x="0" y="15182"/>
                  </a:cubicBezTo>
                  <a:close/>
                </a:path>
              </a:pathLst>
            </a:custGeom>
            <a:solidFill>
              <a:srgbClr val="D3F5F2"/>
            </a:solidFill>
            <a:ln w="8415" cap="flat">
              <a:noFill/>
              <a:prstDash val="solid"/>
              <a:miter/>
            </a:ln>
          </p:spPr>
          <p:txBody>
            <a:bodyPr rtlCol="0" anchor="ctr"/>
            <a:lstStyle/>
            <a:p>
              <a:endParaRPr lang="en-US"/>
            </a:p>
          </p:txBody>
        </p:sp>
        <p:sp>
          <p:nvSpPr>
            <p:cNvPr id="1004" name="Freeform 1003">
              <a:extLst>
                <a:ext uri="{FF2B5EF4-FFF2-40B4-BE49-F238E27FC236}">
                  <a16:creationId xmlns:a16="http://schemas.microsoft.com/office/drawing/2014/main" id="{E737A2C3-E9AA-40C8-9E2E-3C215712120C}"/>
                </a:ext>
              </a:extLst>
            </p:cNvPr>
            <p:cNvSpPr/>
            <p:nvPr/>
          </p:nvSpPr>
          <p:spPr>
            <a:xfrm>
              <a:off x="4331873" y="3245055"/>
              <a:ext cx="2003442" cy="2356849"/>
            </a:xfrm>
            <a:custGeom>
              <a:avLst/>
              <a:gdLst>
                <a:gd name="connsiteX0" fmla="*/ 2009458 w 2071580"/>
                <a:gd name="connsiteY0" fmla="*/ 923008 h 2437006"/>
                <a:gd name="connsiteX1" fmla="*/ 1881350 w 2071580"/>
                <a:gd name="connsiteY1" fmla="*/ 928764 h 2437006"/>
                <a:gd name="connsiteX2" fmla="*/ 1821543 w 2071580"/>
                <a:gd name="connsiteY2" fmla="*/ 851969 h 2437006"/>
                <a:gd name="connsiteX3" fmla="*/ 1805826 w 2071580"/>
                <a:gd name="connsiteY3" fmla="*/ 807601 h 2437006"/>
                <a:gd name="connsiteX4" fmla="*/ 1711468 w 2071580"/>
                <a:gd name="connsiteY4" fmla="*/ 742268 h 2437006"/>
                <a:gd name="connsiteX5" fmla="*/ 1673432 w 2071580"/>
                <a:gd name="connsiteY5" fmla="*/ 672711 h 2437006"/>
                <a:gd name="connsiteX6" fmla="*/ 1607572 w 2071580"/>
                <a:gd name="connsiteY6" fmla="*/ 585220 h 2437006"/>
                <a:gd name="connsiteX7" fmla="*/ 1601730 w 2071580"/>
                <a:gd name="connsiteY7" fmla="*/ 528564 h 2437006"/>
                <a:gd name="connsiteX8" fmla="*/ 1562263 w 2071580"/>
                <a:gd name="connsiteY8" fmla="*/ 435543 h 2437006"/>
                <a:gd name="connsiteX9" fmla="*/ 1532991 w 2071580"/>
                <a:gd name="connsiteY9" fmla="*/ 314397 h 2437006"/>
                <a:gd name="connsiteX10" fmla="*/ 1507297 w 2071580"/>
                <a:gd name="connsiteY10" fmla="*/ 250200 h 2437006"/>
                <a:gd name="connsiteX11" fmla="*/ 1561421 w 2071580"/>
                <a:gd name="connsiteY11" fmla="*/ 193696 h 2437006"/>
                <a:gd name="connsiteX12" fmla="*/ 1693789 w 2071580"/>
                <a:gd name="connsiteY12" fmla="*/ 153855 h 2437006"/>
                <a:gd name="connsiteX13" fmla="*/ 1749487 w 2071580"/>
                <a:gd name="connsiteY13" fmla="*/ 180508 h 2437006"/>
                <a:gd name="connsiteX14" fmla="*/ 1740917 w 2071580"/>
                <a:gd name="connsiteY14" fmla="*/ 93817 h 2437006"/>
                <a:gd name="connsiteX15" fmla="*/ 1721209 w 2071580"/>
                <a:gd name="connsiteY15" fmla="*/ 47487 h 2437006"/>
                <a:gd name="connsiteX16" fmla="*/ 1717353 w 2071580"/>
                <a:gd name="connsiteY16" fmla="*/ 28837 h 2437006"/>
                <a:gd name="connsiteX17" fmla="*/ 1683434 w 2071580"/>
                <a:gd name="connsiteY17" fmla="*/ 4431 h 2437006"/>
                <a:gd name="connsiteX18" fmla="*/ 1647031 w 2071580"/>
                <a:gd name="connsiteY18" fmla="*/ 91704 h 2437006"/>
                <a:gd name="connsiteX19" fmla="*/ 1565883 w 2071580"/>
                <a:gd name="connsiteY19" fmla="*/ 154243 h 2437006"/>
                <a:gd name="connsiteX20" fmla="*/ 1433397 w 2071580"/>
                <a:gd name="connsiteY20" fmla="*/ 204999 h 2437006"/>
                <a:gd name="connsiteX21" fmla="*/ 1403468 w 2071580"/>
                <a:gd name="connsiteY21" fmla="*/ 231702 h 2437006"/>
                <a:gd name="connsiteX22" fmla="*/ 1285505 w 2071580"/>
                <a:gd name="connsiteY22" fmla="*/ 210974 h 2437006"/>
                <a:gd name="connsiteX23" fmla="*/ 1216370 w 2071580"/>
                <a:gd name="connsiteY23" fmla="*/ 154571 h 2437006"/>
                <a:gd name="connsiteX24" fmla="*/ 1145392 w 2071580"/>
                <a:gd name="connsiteY24" fmla="*/ 173220 h 2437006"/>
                <a:gd name="connsiteX25" fmla="*/ 1127830 w 2071580"/>
                <a:gd name="connsiteY25" fmla="*/ 224128 h 2437006"/>
                <a:gd name="connsiteX26" fmla="*/ 974011 w 2071580"/>
                <a:gd name="connsiteY26" fmla="*/ 224246 h 2437006"/>
                <a:gd name="connsiteX27" fmla="*/ 915989 w 2071580"/>
                <a:gd name="connsiteY27" fmla="*/ 181316 h 2437006"/>
                <a:gd name="connsiteX28" fmla="*/ 783570 w 2071580"/>
                <a:gd name="connsiteY28" fmla="*/ 116817 h 2437006"/>
                <a:gd name="connsiteX29" fmla="*/ 767238 w 2071580"/>
                <a:gd name="connsiteY29" fmla="*/ 16904 h 2437006"/>
                <a:gd name="connsiteX30" fmla="*/ 571342 w 2071580"/>
                <a:gd name="connsiteY30" fmla="*/ 17097 h 2437006"/>
                <a:gd name="connsiteX31" fmla="*/ 404676 w 2071580"/>
                <a:gd name="connsiteY31" fmla="*/ 86133 h 2437006"/>
                <a:gd name="connsiteX32" fmla="*/ 316212 w 2071580"/>
                <a:gd name="connsiteY32" fmla="*/ 113375 h 2437006"/>
                <a:gd name="connsiteX33" fmla="*/ 250049 w 2071580"/>
                <a:gd name="connsiteY33" fmla="*/ 173128 h 2437006"/>
                <a:gd name="connsiteX34" fmla="*/ 217477 w 2071580"/>
                <a:gd name="connsiteY34" fmla="*/ 253306 h 2437006"/>
                <a:gd name="connsiteX35" fmla="*/ 112268 w 2071580"/>
                <a:gd name="connsiteY35" fmla="*/ 342624 h 2437006"/>
                <a:gd name="connsiteX36" fmla="*/ 17759 w 2071580"/>
                <a:gd name="connsiteY36" fmla="*/ 504613 h 2437006"/>
                <a:gd name="connsiteX37" fmla="*/ 35362 w 2071580"/>
                <a:gd name="connsiteY37" fmla="*/ 621433 h 2437006"/>
                <a:gd name="connsiteX38" fmla="*/ 1165 w 2071580"/>
                <a:gd name="connsiteY38" fmla="*/ 710120 h 2437006"/>
                <a:gd name="connsiteX39" fmla="*/ 11285 w 2071580"/>
                <a:gd name="connsiteY39" fmla="*/ 787605 h 2437006"/>
                <a:gd name="connsiteX40" fmla="*/ 227832 w 2071580"/>
                <a:gd name="connsiteY40" fmla="*/ 1019429 h 2437006"/>
                <a:gd name="connsiteX41" fmla="*/ 298928 w 2071580"/>
                <a:gd name="connsiteY41" fmla="*/ 1026734 h 2437006"/>
                <a:gd name="connsiteX42" fmla="*/ 358382 w 2071580"/>
                <a:gd name="connsiteY42" fmla="*/ 1007192 h 2437006"/>
                <a:gd name="connsiteX43" fmla="*/ 534779 w 2071580"/>
                <a:gd name="connsiteY43" fmla="*/ 986001 h 2437006"/>
                <a:gd name="connsiteX44" fmla="*/ 640721 w 2071580"/>
                <a:gd name="connsiteY44" fmla="*/ 984680 h 2437006"/>
                <a:gd name="connsiteX45" fmla="*/ 708130 w 2071580"/>
                <a:gd name="connsiteY45" fmla="*/ 1043565 h 2437006"/>
                <a:gd name="connsiteX46" fmla="*/ 816395 w 2071580"/>
                <a:gd name="connsiteY46" fmla="*/ 1084576 h 2437006"/>
                <a:gd name="connsiteX47" fmla="*/ 835076 w 2071580"/>
                <a:gd name="connsiteY47" fmla="*/ 1303767 h 2437006"/>
                <a:gd name="connsiteX48" fmla="*/ 881480 w 2071580"/>
                <a:gd name="connsiteY48" fmla="*/ 1357654 h 2437006"/>
                <a:gd name="connsiteX49" fmla="*/ 909742 w 2071580"/>
                <a:gd name="connsiteY49" fmla="*/ 1428743 h 2437006"/>
                <a:gd name="connsiteX50" fmla="*/ 945665 w 2071580"/>
                <a:gd name="connsiteY50" fmla="*/ 1486964 h 2437006"/>
                <a:gd name="connsiteX51" fmla="*/ 945328 w 2071580"/>
                <a:gd name="connsiteY51" fmla="*/ 1697647 h 2437006"/>
                <a:gd name="connsiteX52" fmla="*/ 932919 w 2071580"/>
                <a:gd name="connsiteY52" fmla="*/ 1924994 h 2437006"/>
                <a:gd name="connsiteX53" fmla="*/ 1061078 w 2071580"/>
                <a:gd name="connsiteY53" fmla="*/ 2120327 h 2437006"/>
                <a:gd name="connsiteX54" fmla="*/ 1137259 w 2071580"/>
                <a:gd name="connsiteY54" fmla="*/ 2422794 h 2437006"/>
                <a:gd name="connsiteX55" fmla="*/ 1247056 w 2071580"/>
                <a:gd name="connsiteY55" fmla="*/ 2406871 h 2437006"/>
                <a:gd name="connsiteX56" fmla="*/ 1454494 w 2071580"/>
                <a:gd name="connsiteY56" fmla="*/ 2226443 h 2437006"/>
                <a:gd name="connsiteX57" fmla="*/ 1513762 w 2071580"/>
                <a:gd name="connsiteY57" fmla="*/ 2072937 h 2437006"/>
                <a:gd name="connsiteX58" fmla="*/ 1561202 w 2071580"/>
                <a:gd name="connsiteY58" fmla="*/ 2009086 h 2437006"/>
                <a:gd name="connsiteX59" fmla="*/ 1581112 w 2071580"/>
                <a:gd name="connsiteY59" fmla="*/ 1881728 h 2437006"/>
                <a:gd name="connsiteX60" fmla="*/ 1729291 w 2071580"/>
                <a:gd name="connsiteY60" fmla="*/ 1795549 h 2437006"/>
                <a:gd name="connsiteX61" fmla="*/ 1749033 w 2071580"/>
                <a:gd name="connsiteY61" fmla="*/ 1627737 h 2437006"/>
                <a:gd name="connsiteX62" fmla="*/ 1689336 w 2071580"/>
                <a:gd name="connsiteY62" fmla="*/ 1559854 h 2437006"/>
                <a:gd name="connsiteX63" fmla="*/ 1696424 w 2071580"/>
                <a:gd name="connsiteY63" fmla="*/ 1355921 h 2437006"/>
                <a:gd name="connsiteX64" fmla="*/ 1806828 w 2071580"/>
                <a:gd name="connsiteY64" fmla="*/ 1240245 h 2437006"/>
                <a:gd name="connsiteX65" fmla="*/ 1906716 w 2071580"/>
                <a:gd name="connsiteY65" fmla="*/ 1148713 h 2437006"/>
                <a:gd name="connsiteX66" fmla="*/ 1981752 w 2071580"/>
                <a:gd name="connsiteY66" fmla="*/ 1093842 h 2437006"/>
                <a:gd name="connsiteX67" fmla="*/ 2068710 w 2071580"/>
                <a:gd name="connsiteY67" fmla="*/ 931070 h 2437006"/>
                <a:gd name="connsiteX68" fmla="*/ 2009458 w 2071580"/>
                <a:gd name="connsiteY68" fmla="*/ 923008 h 243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071580" h="2437006">
                  <a:moveTo>
                    <a:pt x="2009458" y="923008"/>
                  </a:moveTo>
                  <a:cubicBezTo>
                    <a:pt x="1958980" y="935287"/>
                    <a:pt x="1935003" y="925305"/>
                    <a:pt x="1881350" y="928764"/>
                  </a:cubicBezTo>
                  <a:cubicBezTo>
                    <a:pt x="1870355" y="929471"/>
                    <a:pt x="1827395" y="859148"/>
                    <a:pt x="1821543" y="851969"/>
                  </a:cubicBezTo>
                  <a:cubicBezTo>
                    <a:pt x="1815692" y="844799"/>
                    <a:pt x="1809808" y="817649"/>
                    <a:pt x="1805826" y="807601"/>
                  </a:cubicBezTo>
                  <a:cubicBezTo>
                    <a:pt x="1801835" y="797552"/>
                    <a:pt x="1715122" y="746577"/>
                    <a:pt x="1711468" y="742268"/>
                  </a:cubicBezTo>
                  <a:cubicBezTo>
                    <a:pt x="1707814" y="737960"/>
                    <a:pt x="1672683" y="678459"/>
                    <a:pt x="1673432" y="672711"/>
                  </a:cubicBezTo>
                  <a:cubicBezTo>
                    <a:pt x="1674156" y="666972"/>
                    <a:pt x="1616353" y="598138"/>
                    <a:pt x="1607572" y="585220"/>
                  </a:cubicBezTo>
                  <a:cubicBezTo>
                    <a:pt x="1598800" y="572310"/>
                    <a:pt x="1604643" y="550083"/>
                    <a:pt x="1601730" y="528564"/>
                  </a:cubicBezTo>
                  <a:cubicBezTo>
                    <a:pt x="1598808" y="507045"/>
                    <a:pt x="1575438" y="447023"/>
                    <a:pt x="1562263" y="435543"/>
                  </a:cubicBezTo>
                  <a:cubicBezTo>
                    <a:pt x="1549088" y="424064"/>
                    <a:pt x="1526963" y="326507"/>
                    <a:pt x="1532991" y="314397"/>
                  </a:cubicBezTo>
                  <a:cubicBezTo>
                    <a:pt x="1546848" y="286624"/>
                    <a:pt x="1499307" y="273950"/>
                    <a:pt x="1507297" y="250200"/>
                  </a:cubicBezTo>
                  <a:cubicBezTo>
                    <a:pt x="1517332" y="220358"/>
                    <a:pt x="1534228" y="209703"/>
                    <a:pt x="1561421" y="193696"/>
                  </a:cubicBezTo>
                  <a:cubicBezTo>
                    <a:pt x="1600576" y="170637"/>
                    <a:pt x="1647680" y="152745"/>
                    <a:pt x="1693789" y="153855"/>
                  </a:cubicBezTo>
                  <a:cubicBezTo>
                    <a:pt x="1709027" y="154217"/>
                    <a:pt x="1732195" y="156018"/>
                    <a:pt x="1749487" y="180508"/>
                  </a:cubicBezTo>
                  <a:cubicBezTo>
                    <a:pt x="1771502" y="211689"/>
                    <a:pt x="1751398" y="108847"/>
                    <a:pt x="1740917" y="93817"/>
                  </a:cubicBezTo>
                  <a:cubicBezTo>
                    <a:pt x="1731497" y="80284"/>
                    <a:pt x="1713792" y="65236"/>
                    <a:pt x="1721209" y="47487"/>
                  </a:cubicBezTo>
                  <a:cubicBezTo>
                    <a:pt x="1723877" y="41099"/>
                    <a:pt x="1721756" y="33954"/>
                    <a:pt x="1717353" y="28837"/>
                  </a:cubicBezTo>
                  <a:cubicBezTo>
                    <a:pt x="1720956" y="15027"/>
                    <a:pt x="1691154" y="-10229"/>
                    <a:pt x="1683434" y="4431"/>
                  </a:cubicBezTo>
                  <a:cubicBezTo>
                    <a:pt x="1665090" y="39282"/>
                    <a:pt x="1662816" y="65682"/>
                    <a:pt x="1647031" y="91704"/>
                  </a:cubicBezTo>
                  <a:cubicBezTo>
                    <a:pt x="1629040" y="121353"/>
                    <a:pt x="1597740" y="141998"/>
                    <a:pt x="1565883" y="154243"/>
                  </a:cubicBezTo>
                  <a:cubicBezTo>
                    <a:pt x="1522602" y="170889"/>
                    <a:pt x="1468772" y="171815"/>
                    <a:pt x="1433397" y="204999"/>
                  </a:cubicBezTo>
                  <a:cubicBezTo>
                    <a:pt x="1424599" y="213246"/>
                    <a:pt x="1417805" y="232418"/>
                    <a:pt x="1403468" y="231702"/>
                  </a:cubicBezTo>
                  <a:cubicBezTo>
                    <a:pt x="1374929" y="230272"/>
                    <a:pt x="1319820" y="219137"/>
                    <a:pt x="1285505" y="210974"/>
                  </a:cubicBezTo>
                  <a:cubicBezTo>
                    <a:pt x="1271420" y="207625"/>
                    <a:pt x="1226616" y="171066"/>
                    <a:pt x="1216370" y="154571"/>
                  </a:cubicBezTo>
                  <a:cubicBezTo>
                    <a:pt x="1206116" y="138076"/>
                    <a:pt x="1146124" y="153855"/>
                    <a:pt x="1145392" y="173220"/>
                  </a:cubicBezTo>
                  <a:cubicBezTo>
                    <a:pt x="1144659" y="192585"/>
                    <a:pt x="1134422" y="210511"/>
                    <a:pt x="1127830" y="224128"/>
                  </a:cubicBezTo>
                  <a:cubicBezTo>
                    <a:pt x="1121322" y="237577"/>
                    <a:pt x="989392" y="235431"/>
                    <a:pt x="974011" y="224246"/>
                  </a:cubicBezTo>
                  <a:cubicBezTo>
                    <a:pt x="951979" y="208213"/>
                    <a:pt x="945993" y="187872"/>
                    <a:pt x="915989" y="181316"/>
                  </a:cubicBezTo>
                  <a:cubicBezTo>
                    <a:pt x="887744" y="175190"/>
                    <a:pt x="801705" y="143916"/>
                    <a:pt x="783570" y="116817"/>
                  </a:cubicBezTo>
                  <a:cubicBezTo>
                    <a:pt x="762540" y="85376"/>
                    <a:pt x="789506" y="46671"/>
                    <a:pt x="767238" y="16904"/>
                  </a:cubicBezTo>
                  <a:cubicBezTo>
                    <a:pt x="756142" y="2058"/>
                    <a:pt x="582244" y="19000"/>
                    <a:pt x="571342" y="17097"/>
                  </a:cubicBezTo>
                  <a:cubicBezTo>
                    <a:pt x="490766" y="3035"/>
                    <a:pt x="456283" y="95323"/>
                    <a:pt x="404676" y="86133"/>
                  </a:cubicBezTo>
                  <a:cubicBezTo>
                    <a:pt x="360149" y="78205"/>
                    <a:pt x="348035" y="74090"/>
                    <a:pt x="316212" y="113375"/>
                  </a:cubicBezTo>
                  <a:cubicBezTo>
                    <a:pt x="297118" y="136956"/>
                    <a:pt x="267324" y="147880"/>
                    <a:pt x="250049" y="173128"/>
                  </a:cubicBezTo>
                  <a:cubicBezTo>
                    <a:pt x="233691" y="197020"/>
                    <a:pt x="232302" y="228454"/>
                    <a:pt x="217477" y="253306"/>
                  </a:cubicBezTo>
                  <a:cubicBezTo>
                    <a:pt x="193744" y="293113"/>
                    <a:pt x="145816" y="311914"/>
                    <a:pt x="112268" y="342624"/>
                  </a:cubicBezTo>
                  <a:cubicBezTo>
                    <a:pt x="66445" y="384577"/>
                    <a:pt x="25891" y="442453"/>
                    <a:pt x="17759" y="504613"/>
                  </a:cubicBezTo>
                  <a:cubicBezTo>
                    <a:pt x="12463" y="545093"/>
                    <a:pt x="38511" y="581694"/>
                    <a:pt x="35362" y="621433"/>
                  </a:cubicBezTo>
                  <a:cubicBezTo>
                    <a:pt x="32744" y="654398"/>
                    <a:pt x="6528" y="678215"/>
                    <a:pt x="1165" y="710120"/>
                  </a:cubicBezTo>
                  <a:cubicBezTo>
                    <a:pt x="-3221" y="736243"/>
                    <a:pt x="5796" y="762105"/>
                    <a:pt x="11285" y="787605"/>
                  </a:cubicBezTo>
                  <a:cubicBezTo>
                    <a:pt x="30656" y="877554"/>
                    <a:pt x="137945" y="989283"/>
                    <a:pt x="227832" y="1019429"/>
                  </a:cubicBezTo>
                  <a:cubicBezTo>
                    <a:pt x="250630" y="1027079"/>
                    <a:pt x="274943" y="1030445"/>
                    <a:pt x="298928" y="1026734"/>
                  </a:cubicBezTo>
                  <a:cubicBezTo>
                    <a:pt x="319428" y="1023561"/>
                    <a:pt x="337747" y="1008151"/>
                    <a:pt x="358382" y="1007192"/>
                  </a:cubicBezTo>
                  <a:cubicBezTo>
                    <a:pt x="426312" y="1004002"/>
                    <a:pt x="467893" y="1015633"/>
                    <a:pt x="534779" y="986001"/>
                  </a:cubicBezTo>
                  <a:cubicBezTo>
                    <a:pt x="572428" y="969329"/>
                    <a:pt x="605371" y="958801"/>
                    <a:pt x="640721" y="984680"/>
                  </a:cubicBezTo>
                  <a:cubicBezTo>
                    <a:pt x="660581" y="999222"/>
                    <a:pt x="684608" y="1032322"/>
                    <a:pt x="708130" y="1043565"/>
                  </a:cubicBezTo>
                  <a:cubicBezTo>
                    <a:pt x="713779" y="1046258"/>
                    <a:pt x="795794" y="1074485"/>
                    <a:pt x="816395" y="1084576"/>
                  </a:cubicBezTo>
                  <a:cubicBezTo>
                    <a:pt x="871336" y="1111507"/>
                    <a:pt x="812304" y="1249233"/>
                    <a:pt x="835076" y="1303767"/>
                  </a:cubicBezTo>
                  <a:cubicBezTo>
                    <a:pt x="845027" y="1327585"/>
                    <a:pt x="866882" y="1338045"/>
                    <a:pt x="881480" y="1357654"/>
                  </a:cubicBezTo>
                  <a:cubicBezTo>
                    <a:pt x="897872" y="1379653"/>
                    <a:pt x="899758" y="1404127"/>
                    <a:pt x="909742" y="1428743"/>
                  </a:cubicBezTo>
                  <a:cubicBezTo>
                    <a:pt x="918439" y="1450212"/>
                    <a:pt x="938341" y="1465723"/>
                    <a:pt x="945665" y="1486964"/>
                  </a:cubicBezTo>
                  <a:cubicBezTo>
                    <a:pt x="967251" y="1549604"/>
                    <a:pt x="968210" y="1640874"/>
                    <a:pt x="945328" y="1697647"/>
                  </a:cubicBezTo>
                  <a:cubicBezTo>
                    <a:pt x="921680" y="1756332"/>
                    <a:pt x="886700" y="1879254"/>
                    <a:pt x="932919" y="1924994"/>
                  </a:cubicBezTo>
                  <a:cubicBezTo>
                    <a:pt x="1044535" y="2035410"/>
                    <a:pt x="1053694" y="2095138"/>
                    <a:pt x="1061078" y="2120327"/>
                  </a:cubicBezTo>
                  <a:cubicBezTo>
                    <a:pt x="1077048" y="2174853"/>
                    <a:pt x="1124681" y="2405305"/>
                    <a:pt x="1137259" y="2422794"/>
                  </a:cubicBezTo>
                  <a:cubicBezTo>
                    <a:pt x="1165117" y="2461582"/>
                    <a:pt x="1207825" y="2408907"/>
                    <a:pt x="1247056" y="2406871"/>
                  </a:cubicBezTo>
                  <a:cubicBezTo>
                    <a:pt x="1310786" y="2403572"/>
                    <a:pt x="1430248" y="2344930"/>
                    <a:pt x="1454494" y="2226443"/>
                  </a:cubicBezTo>
                  <a:cubicBezTo>
                    <a:pt x="1461499" y="2192257"/>
                    <a:pt x="1481577" y="2094692"/>
                    <a:pt x="1513762" y="2072937"/>
                  </a:cubicBezTo>
                  <a:cubicBezTo>
                    <a:pt x="1542083" y="2053799"/>
                    <a:pt x="1559670" y="2048228"/>
                    <a:pt x="1561202" y="2009086"/>
                  </a:cubicBezTo>
                  <a:cubicBezTo>
                    <a:pt x="1562802" y="1967747"/>
                    <a:pt x="1549980" y="1918345"/>
                    <a:pt x="1581112" y="1881728"/>
                  </a:cubicBezTo>
                  <a:cubicBezTo>
                    <a:pt x="1602336" y="1856783"/>
                    <a:pt x="1698116" y="1826150"/>
                    <a:pt x="1729291" y="1795549"/>
                  </a:cubicBezTo>
                  <a:cubicBezTo>
                    <a:pt x="1745581" y="1779568"/>
                    <a:pt x="1770862" y="1655501"/>
                    <a:pt x="1749033" y="1627737"/>
                  </a:cubicBezTo>
                  <a:cubicBezTo>
                    <a:pt x="1731143" y="1605006"/>
                    <a:pt x="1690800" y="1570610"/>
                    <a:pt x="1689336" y="1559854"/>
                  </a:cubicBezTo>
                  <a:cubicBezTo>
                    <a:pt x="1681818" y="1504638"/>
                    <a:pt x="1658691" y="1403614"/>
                    <a:pt x="1696424" y="1355921"/>
                  </a:cubicBezTo>
                  <a:cubicBezTo>
                    <a:pt x="1729308" y="1314355"/>
                    <a:pt x="1772664" y="1281247"/>
                    <a:pt x="1806828" y="1240245"/>
                  </a:cubicBezTo>
                  <a:cubicBezTo>
                    <a:pt x="1837868" y="1203021"/>
                    <a:pt x="1866558" y="1175299"/>
                    <a:pt x="1906716" y="1148713"/>
                  </a:cubicBezTo>
                  <a:cubicBezTo>
                    <a:pt x="1942125" y="1125275"/>
                    <a:pt x="1963441" y="1129306"/>
                    <a:pt x="1981752" y="1093842"/>
                  </a:cubicBezTo>
                  <a:cubicBezTo>
                    <a:pt x="2005106" y="1048615"/>
                    <a:pt x="2054937" y="980741"/>
                    <a:pt x="2068710" y="931070"/>
                  </a:cubicBezTo>
                  <a:cubicBezTo>
                    <a:pt x="2080858" y="887257"/>
                    <a:pt x="2053194" y="912353"/>
                    <a:pt x="2009458" y="923008"/>
                  </a:cubicBezTo>
                  <a:close/>
                </a:path>
              </a:pathLst>
            </a:custGeom>
            <a:solidFill>
              <a:srgbClr val="BBD642"/>
            </a:solidFill>
            <a:ln w="8415" cap="flat">
              <a:noFill/>
              <a:prstDash val="solid"/>
              <a:miter/>
            </a:ln>
          </p:spPr>
          <p:txBody>
            <a:bodyPr rtlCol="0" anchor="ctr"/>
            <a:lstStyle/>
            <a:p>
              <a:endParaRPr lang="en-US"/>
            </a:p>
          </p:txBody>
        </p:sp>
        <p:sp>
          <p:nvSpPr>
            <p:cNvPr id="1005" name="Freeform 1004">
              <a:extLst>
                <a:ext uri="{FF2B5EF4-FFF2-40B4-BE49-F238E27FC236}">
                  <a16:creationId xmlns:a16="http://schemas.microsoft.com/office/drawing/2014/main" id="{24944500-C2E9-F3A3-84B4-C024971267C0}"/>
                </a:ext>
              </a:extLst>
            </p:cNvPr>
            <p:cNvSpPr/>
            <p:nvPr/>
          </p:nvSpPr>
          <p:spPr>
            <a:xfrm>
              <a:off x="6129603" y="4915220"/>
              <a:ext cx="207321" cy="389158"/>
            </a:xfrm>
            <a:custGeom>
              <a:avLst/>
              <a:gdLst>
                <a:gd name="connsiteX0" fmla="*/ 192334 w 214372"/>
                <a:gd name="connsiteY0" fmla="*/ 1195 h 402393"/>
                <a:gd name="connsiteX1" fmla="*/ 147118 w 214372"/>
                <a:gd name="connsiteY1" fmla="*/ 69801 h 402393"/>
                <a:gd name="connsiteX2" fmla="*/ 38903 w 214372"/>
                <a:gd name="connsiteY2" fmla="*/ 137380 h 402393"/>
                <a:gd name="connsiteX3" fmla="*/ 52912 w 214372"/>
                <a:gd name="connsiteY3" fmla="*/ 209664 h 402393"/>
                <a:gd name="connsiteX4" fmla="*/ 11728 w 214372"/>
                <a:gd name="connsiteY4" fmla="*/ 294783 h 402393"/>
                <a:gd name="connsiteX5" fmla="*/ 41260 w 214372"/>
                <a:gd name="connsiteY5" fmla="*/ 400082 h 402393"/>
                <a:gd name="connsiteX6" fmla="*/ 117946 w 214372"/>
                <a:gd name="connsiteY6" fmla="*/ 298780 h 402393"/>
                <a:gd name="connsiteX7" fmla="*/ 198177 w 214372"/>
                <a:gd name="connsiteY7" fmla="*/ 135916 h 402393"/>
                <a:gd name="connsiteX8" fmla="*/ 200105 w 214372"/>
                <a:gd name="connsiteY8" fmla="*/ 1220 h 402393"/>
                <a:gd name="connsiteX9" fmla="*/ 192334 w 214372"/>
                <a:gd name="connsiteY9" fmla="*/ 1195 h 402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372" h="402393">
                  <a:moveTo>
                    <a:pt x="192334" y="1195"/>
                  </a:moveTo>
                  <a:cubicBezTo>
                    <a:pt x="182746" y="6118"/>
                    <a:pt x="181079" y="42298"/>
                    <a:pt x="147118" y="69801"/>
                  </a:cubicBezTo>
                  <a:cubicBezTo>
                    <a:pt x="127594" y="85614"/>
                    <a:pt x="38903" y="112714"/>
                    <a:pt x="38903" y="137380"/>
                  </a:cubicBezTo>
                  <a:cubicBezTo>
                    <a:pt x="38903" y="163125"/>
                    <a:pt x="56448" y="184005"/>
                    <a:pt x="52912" y="209664"/>
                  </a:cubicBezTo>
                  <a:cubicBezTo>
                    <a:pt x="48458" y="241998"/>
                    <a:pt x="26031" y="269779"/>
                    <a:pt x="11728" y="294783"/>
                  </a:cubicBezTo>
                  <a:cubicBezTo>
                    <a:pt x="-11020" y="334564"/>
                    <a:pt x="-412" y="388746"/>
                    <a:pt x="41260" y="400082"/>
                  </a:cubicBezTo>
                  <a:cubicBezTo>
                    <a:pt x="99720" y="415997"/>
                    <a:pt x="108947" y="346212"/>
                    <a:pt x="117946" y="298780"/>
                  </a:cubicBezTo>
                  <a:cubicBezTo>
                    <a:pt x="127965" y="245979"/>
                    <a:pt x="186542" y="188608"/>
                    <a:pt x="198177" y="135916"/>
                  </a:cubicBezTo>
                  <a:cubicBezTo>
                    <a:pt x="204997" y="105064"/>
                    <a:pt x="229807" y="24086"/>
                    <a:pt x="200105" y="1220"/>
                  </a:cubicBezTo>
                  <a:cubicBezTo>
                    <a:pt x="197302" y="-934"/>
                    <a:pt x="194229" y="227"/>
                    <a:pt x="192334" y="1195"/>
                  </a:cubicBezTo>
                  <a:close/>
                </a:path>
              </a:pathLst>
            </a:custGeom>
            <a:solidFill>
              <a:srgbClr val="BBD642"/>
            </a:solidFill>
            <a:ln w="8415" cap="flat">
              <a:noFill/>
              <a:prstDash val="solid"/>
              <a:miter/>
            </a:ln>
          </p:spPr>
          <p:txBody>
            <a:bodyPr rtlCol="0" anchor="ctr"/>
            <a:lstStyle/>
            <a:p>
              <a:endParaRPr lang="en-US"/>
            </a:p>
          </p:txBody>
        </p:sp>
        <p:sp>
          <p:nvSpPr>
            <p:cNvPr id="1006" name="Freeform 1005">
              <a:extLst>
                <a:ext uri="{FF2B5EF4-FFF2-40B4-BE49-F238E27FC236}">
                  <a16:creationId xmlns:a16="http://schemas.microsoft.com/office/drawing/2014/main" id="{D475A0A2-177C-D5AF-29E8-03A5773CFB65}"/>
                </a:ext>
              </a:extLst>
            </p:cNvPr>
            <p:cNvSpPr/>
            <p:nvPr/>
          </p:nvSpPr>
          <p:spPr>
            <a:xfrm>
              <a:off x="5550279" y="3391479"/>
              <a:ext cx="418422" cy="1474077"/>
            </a:xfrm>
            <a:custGeom>
              <a:avLst/>
              <a:gdLst>
                <a:gd name="connsiteX0" fmla="*/ 375854 w 432653"/>
                <a:gd name="connsiteY0" fmla="*/ 701525 h 1524211"/>
                <a:gd name="connsiteX1" fmla="*/ 318236 w 432653"/>
                <a:gd name="connsiteY1" fmla="*/ 658494 h 1524211"/>
                <a:gd name="connsiteX2" fmla="*/ 291229 w 432653"/>
                <a:gd name="connsiteY2" fmla="*/ 557537 h 1524211"/>
                <a:gd name="connsiteX3" fmla="*/ 249817 w 432653"/>
                <a:gd name="connsiteY3" fmla="*/ 418944 h 1524211"/>
                <a:gd name="connsiteX4" fmla="*/ 208405 w 432653"/>
                <a:gd name="connsiteY4" fmla="*/ 388353 h 1524211"/>
                <a:gd name="connsiteX5" fmla="*/ 226025 w 432653"/>
                <a:gd name="connsiteY5" fmla="*/ 312652 h 1524211"/>
                <a:gd name="connsiteX6" fmla="*/ 202293 w 432653"/>
                <a:gd name="connsiteY6" fmla="*/ 141439 h 1524211"/>
                <a:gd name="connsiteX7" fmla="*/ 177735 w 432653"/>
                <a:gd name="connsiteY7" fmla="*/ 41964 h 1524211"/>
                <a:gd name="connsiteX8" fmla="*/ 130860 w 432653"/>
                <a:gd name="connsiteY8" fmla="*/ 2535 h 1524211"/>
                <a:gd name="connsiteX9" fmla="*/ 85062 w 432653"/>
                <a:gd name="connsiteY9" fmla="*/ 69248 h 1524211"/>
                <a:gd name="connsiteX10" fmla="*/ 2053 w 432653"/>
                <a:gd name="connsiteY10" fmla="*/ 45894 h 1524211"/>
                <a:gd name="connsiteX11" fmla="*/ 19800 w 432653"/>
                <a:gd name="connsiteY11" fmla="*/ 138073 h 1524211"/>
                <a:gd name="connsiteX12" fmla="*/ 152799 w 432653"/>
                <a:gd name="connsiteY12" fmla="*/ 247496 h 1524211"/>
                <a:gd name="connsiteX13" fmla="*/ 105637 w 432653"/>
                <a:gd name="connsiteY13" fmla="*/ 360286 h 1524211"/>
                <a:gd name="connsiteX14" fmla="*/ 130902 w 432653"/>
                <a:gd name="connsiteY14" fmla="*/ 464660 h 1524211"/>
                <a:gd name="connsiteX15" fmla="*/ 193201 w 432653"/>
                <a:gd name="connsiteY15" fmla="*/ 515163 h 1524211"/>
                <a:gd name="connsiteX16" fmla="*/ 151107 w 432653"/>
                <a:gd name="connsiteY16" fmla="*/ 720536 h 1524211"/>
                <a:gd name="connsiteX17" fmla="*/ 146047 w 432653"/>
                <a:gd name="connsiteY17" fmla="*/ 824910 h 1524211"/>
                <a:gd name="connsiteX18" fmla="*/ 164914 w 432653"/>
                <a:gd name="connsiteY18" fmla="*/ 985872 h 1524211"/>
                <a:gd name="connsiteX19" fmla="*/ 138613 w 432653"/>
                <a:gd name="connsiteY19" fmla="*/ 1046786 h 1524211"/>
                <a:gd name="connsiteX20" fmla="*/ 108247 w 432653"/>
                <a:gd name="connsiteY20" fmla="*/ 1117951 h 1524211"/>
                <a:gd name="connsiteX21" fmla="*/ 103078 w 432653"/>
                <a:gd name="connsiteY21" fmla="*/ 1248515 h 1524211"/>
                <a:gd name="connsiteX22" fmla="*/ 176027 w 432653"/>
                <a:gd name="connsiteY22" fmla="*/ 1339802 h 1524211"/>
                <a:gd name="connsiteX23" fmla="*/ 265240 w 432653"/>
                <a:gd name="connsiteY23" fmla="*/ 1427672 h 1524211"/>
                <a:gd name="connsiteX24" fmla="*/ 281000 w 432653"/>
                <a:gd name="connsiteY24" fmla="*/ 1501841 h 1524211"/>
                <a:gd name="connsiteX25" fmla="*/ 328170 w 432653"/>
                <a:gd name="connsiteY25" fmla="*/ 1509929 h 1524211"/>
                <a:gd name="connsiteX26" fmla="*/ 312503 w 432653"/>
                <a:gd name="connsiteY26" fmla="*/ 1408543 h 1524211"/>
                <a:gd name="connsiteX27" fmla="*/ 178493 w 432653"/>
                <a:gd name="connsiteY27" fmla="*/ 1243011 h 1524211"/>
                <a:gd name="connsiteX28" fmla="*/ 194657 w 432653"/>
                <a:gd name="connsiteY28" fmla="*/ 1076763 h 1524211"/>
                <a:gd name="connsiteX29" fmla="*/ 214307 w 432653"/>
                <a:gd name="connsiteY29" fmla="*/ 1090279 h 1524211"/>
                <a:gd name="connsiteX30" fmla="*/ 252898 w 432653"/>
                <a:gd name="connsiteY30" fmla="*/ 1173756 h 1524211"/>
                <a:gd name="connsiteX31" fmla="*/ 315811 w 432653"/>
                <a:gd name="connsiteY31" fmla="*/ 1106564 h 1524211"/>
                <a:gd name="connsiteX32" fmla="*/ 266974 w 432653"/>
                <a:gd name="connsiteY32" fmla="*/ 981647 h 1524211"/>
                <a:gd name="connsiteX33" fmla="*/ 250128 w 432653"/>
                <a:gd name="connsiteY33" fmla="*/ 898978 h 1524211"/>
                <a:gd name="connsiteX34" fmla="*/ 237121 w 432653"/>
                <a:gd name="connsiteY34" fmla="*/ 772714 h 1524211"/>
                <a:gd name="connsiteX35" fmla="*/ 278188 w 432653"/>
                <a:gd name="connsiteY35" fmla="*/ 693588 h 1524211"/>
                <a:gd name="connsiteX36" fmla="*/ 356297 w 432653"/>
                <a:gd name="connsiteY36" fmla="*/ 744656 h 1524211"/>
                <a:gd name="connsiteX37" fmla="*/ 432529 w 432653"/>
                <a:gd name="connsiteY37" fmla="*/ 730711 h 1524211"/>
                <a:gd name="connsiteX38" fmla="*/ 375854 w 432653"/>
                <a:gd name="connsiteY38" fmla="*/ 701525 h 1524211"/>
                <a:gd name="connsiteX39" fmla="*/ 86434 w 432653"/>
                <a:gd name="connsiteY39" fmla="*/ 118144 h 1524211"/>
                <a:gd name="connsiteX40" fmla="*/ 89482 w 432653"/>
                <a:gd name="connsiteY40" fmla="*/ 72951 h 1524211"/>
                <a:gd name="connsiteX41" fmla="*/ 118425 w 432653"/>
                <a:gd name="connsiteY41" fmla="*/ 122226 h 1524211"/>
                <a:gd name="connsiteX42" fmla="*/ 148724 w 432653"/>
                <a:gd name="connsiteY42" fmla="*/ 165113 h 1524211"/>
                <a:gd name="connsiteX43" fmla="*/ 148716 w 432653"/>
                <a:gd name="connsiteY43" fmla="*/ 165113 h 1524211"/>
                <a:gd name="connsiteX44" fmla="*/ 86434 w 432653"/>
                <a:gd name="connsiteY44" fmla="*/ 118144 h 152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32653" h="1524211">
                  <a:moveTo>
                    <a:pt x="375854" y="701525"/>
                  </a:moveTo>
                  <a:cubicBezTo>
                    <a:pt x="341691" y="690357"/>
                    <a:pt x="328086" y="668349"/>
                    <a:pt x="318236" y="658494"/>
                  </a:cubicBezTo>
                  <a:cubicBezTo>
                    <a:pt x="292432" y="632691"/>
                    <a:pt x="305566" y="589442"/>
                    <a:pt x="291229" y="557537"/>
                  </a:cubicBezTo>
                  <a:cubicBezTo>
                    <a:pt x="283626" y="540605"/>
                    <a:pt x="285428" y="451262"/>
                    <a:pt x="249817" y="418944"/>
                  </a:cubicBezTo>
                  <a:cubicBezTo>
                    <a:pt x="235463" y="405925"/>
                    <a:pt x="220545" y="398578"/>
                    <a:pt x="208405" y="388353"/>
                  </a:cubicBezTo>
                  <a:cubicBezTo>
                    <a:pt x="192098" y="374626"/>
                    <a:pt x="219610" y="324569"/>
                    <a:pt x="226025" y="312652"/>
                  </a:cubicBezTo>
                  <a:cubicBezTo>
                    <a:pt x="261350" y="247059"/>
                    <a:pt x="262891" y="198777"/>
                    <a:pt x="202293" y="141439"/>
                  </a:cubicBezTo>
                  <a:cubicBezTo>
                    <a:pt x="171228" y="112034"/>
                    <a:pt x="148674" y="42915"/>
                    <a:pt x="177735" y="41964"/>
                  </a:cubicBezTo>
                  <a:cubicBezTo>
                    <a:pt x="203185" y="41122"/>
                    <a:pt x="142688" y="15883"/>
                    <a:pt x="130860" y="2535"/>
                  </a:cubicBezTo>
                  <a:cubicBezTo>
                    <a:pt x="116522" y="-13648"/>
                    <a:pt x="77342" y="52281"/>
                    <a:pt x="85062" y="69248"/>
                  </a:cubicBezTo>
                  <a:cubicBezTo>
                    <a:pt x="63451" y="63912"/>
                    <a:pt x="-13471" y="42376"/>
                    <a:pt x="2053" y="45894"/>
                  </a:cubicBezTo>
                  <a:cubicBezTo>
                    <a:pt x="33825" y="53098"/>
                    <a:pt x="10606" y="106640"/>
                    <a:pt x="19800" y="138073"/>
                  </a:cubicBezTo>
                  <a:cubicBezTo>
                    <a:pt x="36006" y="193407"/>
                    <a:pt x="140710" y="216366"/>
                    <a:pt x="152799" y="247496"/>
                  </a:cubicBezTo>
                  <a:cubicBezTo>
                    <a:pt x="161521" y="293531"/>
                    <a:pt x="126087" y="320942"/>
                    <a:pt x="105637" y="360286"/>
                  </a:cubicBezTo>
                  <a:cubicBezTo>
                    <a:pt x="89078" y="392140"/>
                    <a:pt x="90542" y="441322"/>
                    <a:pt x="130902" y="464660"/>
                  </a:cubicBezTo>
                  <a:cubicBezTo>
                    <a:pt x="153178" y="477544"/>
                    <a:pt x="183679" y="496101"/>
                    <a:pt x="193201" y="515163"/>
                  </a:cubicBezTo>
                  <a:cubicBezTo>
                    <a:pt x="226312" y="581320"/>
                    <a:pt x="217042" y="680527"/>
                    <a:pt x="151107" y="720536"/>
                  </a:cubicBezTo>
                  <a:cubicBezTo>
                    <a:pt x="114258" y="742889"/>
                    <a:pt x="135751" y="797466"/>
                    <a:pt x="146047" y="824910"/>
                  </a:cubicBezTo>
                  <a:cubicBezTo>
                    <a:pt x="166151" y="878435"/>
                    <a:pt x="202512" y="931387"/>
                    <a:pt x="164914" y="985872"/>
                  </a:cubicBezTo>
                  <a:cubicBezTo>
                    <a:pt x="151082" y="1005910"/>
                    <a:pt x="149440" y="1024947"/>
                    <a:pt x="138613" y="1046786"/>
                  </a:cubicBezTo>
                  <a:cubicBezTo>
                    <a:pt x="127147" y="1069921"/>
                    <a:pt x="116615" y="1093503"/>
                    <a:pt x="108247" y="1117951"/>
                  </a:cubicBezTo>
                  <a:cubicBezTo>
                    <a:pt x="94861" y="1157068"/>
                    <a:pt x="89684" y="1208926"/>
                    <a:pt x="103078" y="1248515"/>
                  </a:cubicBezTo>
                  <a:cubicBezTo>
                    <a:pt x="115445" y="1285073"/>
                    <a:pt x="148649" y="1313771"/>
                    <a:pt x="176027" y="1339802"/>
                  </a:cubicBezTo>
                  <a:cubicBezTo>
                    <a:pt x="207125" y="1369367"/>
                    <a:pt x="248167" y="1386830"/>
                    <a:pt x="265240" y="1427672"/>
                  </a:cubicBezTo>
                  <a:cubicBezTo>
                    <a:pt x="273726" y="1447979"/>
                    <a:pt x="275359" y="1471317"/>
                    <a:pt x="281000" y="1501841"/>
                  </a:cubicBezTo>
                  <a:cubicBezTo>
                    <a:pt x="282944" y="1512394"/>
                    <a:pt x="330384" y="1541505"/>
                    <a:pt x="328170" y="1509929"/>
                  </a:cubicBezTo>
                  <a:cubicBezTo>
                    <a:pt x="325594" y="1473412"/>
                    <a:pt x="328524" y="1441701"/>
                    <a:pt x="312503" y="1408543"/>
                  </a:cubicBezTo>
                  <a:cubicBezTo>
                    <a:pt x="278272" y="1337664"/>
                    <a:pt x="238813" y="1296300"/>
                    <a:pt x="178493" y="1243011"/>
                  </a:cubicBezTo>
                  <a:cubicBezTo>
                    <a:pt x="154188" y="1221533"/>
                    <a:pt x="156091" y="1132510"/>
                    <a:pt x="194657" y="1076763"/>
                  </a:cubicBezTo>
                  <a:cubicBezTo>
                    <a:pt x="204541" y="1062490"/>
                    <a:pt x="220831" y="1071015"/>
                    <a:pt x="214307" y="1090279"/>
                  </a:cubicBezTo>
                  <a:cubicBezTo>
                    <a:pt x="207529" y="1110242"/>
                    <a:pt x="230765" y="1163329"/>
                    <a:pt x="252898" y="1173756"/>
                  </a:cubicBezTo>
                  <a:cubicBezTo>
                    <a:pt x="269508" y="1181592"/>
                    <a:pt x="303907" y="1120029"/>
                    <a:pt x="315811" y="1106564"/>
                  </a:cubicBezTo>
                  <a:cubicBezTo>
                    <a:pt x="360532" y="1055968"/>
                    <a:pt x="282313" y="1028179"/>
                    <a:pt x="266974" y="981647"/>
                  </a:cubicBezTo>
                  <a:cubicBezTo>
                    <a:pt x="258479" y="955894"/>
                    <a:pt x="255011" y="926565"/>
                    <a:pt x="250128" y="898978"/>
                  </a:cubicBezTo>
                  <a:cubicBezTo>
                    <a:pt x="244311" y="866072"/>
                    <a:pt x="206805" y="806184"/>
                    <a:pt x="237121" y="772714"/>
                  </a:cubicBezTo>
                  <a:cubicBezTo>
                    <a:pt x="249312" y="759266"/>
                    <a:pt x="262899" y="682143"/>
                    <a:pt x="278188" y="693588"/>
                  </a:cubicBezTo>
                  <a:cubicBezTo>
                    <a:pt x="305650" y="714115"/>
                    <a:pt x="324331" y="733665"/>
                    <a:pt x="356297" y="744656"/>
                  </a:cubicBezTo>
                  <a:cubicBezTo>
                    <a:pt x="391319" y="756716"/>
                    <a:pt x="435299" y="749874"/>
                    <a:pt x="432529" y="730711"/>
                  </a:cubicBezTo>
                  <a:cubicBezTo>
                    <a:pt x="430508" y="716799"/>
                    <a:pt x="406338" y="711480"/>
                    <a:pt x="375854" y="701525"/>
                  </a:cubicBezTo>
                  <a:close/>
                  <a:moveTo>
                    <a:pt x="86434" y="118144"/>
                  </a:moveTo>
                  <a:cubicBezTo>
                    <a:pt x="74412" y="77100"/>
                    <a:pt x="60429" y="73910"/>
                    <a:pt x="89482" y="72951"/>
                  </a:cubicBezTo>
                  <a:cubicBezTo>
                    <a:pt x="121254" y="80155"/>
                    <a:pt x="110394" y="90473"/>
                    <a:pt x="118425" y="122226"/>
                  </a:cubicBezTo>
                  <a:cubicBezTo>
                    <a:pt x="122281" y="137492"/>
                    <a:pt x="138664" y="154324"/>
                    <a:pt x="148724" y="165113"/>
                  </a:cubicBezTo>
                  <a:lnTo>
                    <a:pt x="148716" y="165113"/>
                  </a:lnTo>
                  <a:cubicBezTo>
                    <a:pt x="149936" y="176677"/>
                    <a:pt x="96141" y="151252"/>
                    <a:pt x="86434" y="118144"/>
                  </a:cubicBezTo>
                  <a:close/>
                </a:path>
              </a:pathLst>
            </a:custGeom>
            <a:solidFill>
              <a:srgbClr val="A7C233"/>
            </a:solidFill>
            <a:ln w="8415" cap="flat">
              <a:noFill/>
              <a:prstDash val="solid"/>
              <a:miter/>
            </a:ln>
          </p:spPr>
          <p:txBody>
            <a:bodyPr rtlCol="0" anchor="ctr"/>
            <a:lstStyle/>
            <a:p>
              <a:endParaRPr lang="en-US"/>
            </a:p>
          </p:txBody>
        </p:sp>
        <p:sp>
          <p:nvSpPr>
            <p:cNvPr id="1007" name="Freeform 1006">
              <a:extLst>
                <a:ext uri="{FF2B5EF4-FFF2-40B4-BE49-F238E27FC236}">
                  <a16:creationId xmlns:a16="http://schemas.microsoft.com/office/drawing/2014/main" id="{E96C4C34-08FD-3469-6E1F-8AC94F955D2F}"/>
                </a:ext>
              </a:extLst>
            </p:cNvPr>
            <p:cNvSpPr/>
            <p:nvPr/>
          </p:nvSpPr>
          <p:spPr>
            <a:xfrm>
              <a:off x="5579829" y="3350794"/>
              <a:ext cx="378056" cy="1488806"/>
            </a:xfrm>
            <a:custGeom>
              <a:avLst/>
              <a:gdLst>
                <a:gd name="connsiteX0" fmla="*/ 371684 w 390914"/>
                <a:gd name="connsiteY0" fmla="*/ 772544 h 1539441"/>
                <a:gd name="connsiteX1" fmla="*/ 235974 w 390914"/>
                <a:gd name="connsiteY1" fmla="*/ 655816 h 1539441"/>
                <a:gd name="connsiteX2" fmla="*/ 225846 w 390914"/>
                <a:gd name="connsiteY2" fmla="*/ 602131 h 1539441"/>
                <a:gd name="connsiteX3" fmla="*/ 152401 w 390914"/>
                <a:gd name="connsiteY3" fmla="*/ 471037 h 1539441"/>
                <a:gd name="connsiteX4" fmla="*/ 148040 w 390914"/>
                <a:gd name="connsiteY4" fmla="*/ 400907 h 1539441"/>
                <a:gd name="connsiteX5" fmla="*/ 137811 w 390914"/>
                <a:gd name="connsiteY5" fmla="*/ 196603 h 1539441"/>
                <a:gd name="connsiteX6" fmla="*/ 111469 w 390914"/>
                <a:gd name="connsiteY6" fmla="*/ 129680 h 1539441"/>
                <a:gd name="connsiteX7" fmla="*/ 103664 w 390914"/>
                <a:gd name="connsiteY7" fmla="*/ 55999 h 1539441"/>
                <a:gd name="connsiteX8" fmla="*/ 104153 w 390914"/>
                <a:gd name="connsiteY8" fmla="*/ 29237 h 1539441"/>
                <a:gd name="connsiteX9" fmla="*/ 83636 w 390914"/>
                <a:gd name="connsiteY9" fmla="*/ 18405 h 1539441"/>
                <a:gd name="connsiteX10" fmla="*/ 79881 w 390914"/>
                <a:gd name="connsiteY10" fmla="*/ 15342 h 1539441"/>
                <a:gd name="connsiteX11" fmla="*/ 72178 w 390914"/>
                <a:gd name="connsiteY11" fmla="*/ 31198 h 1539441"/>
                <a:gd name="connsiteX12" fmla="*/ 94530 w 390914"/>
                <a:gd name="connsiteY12" fmla="*/ 60148 h 1539441"/>
                <a:gd name="connsiteX13" fmla="*/ 98175 w 390914"/>
                <a:gd name="connsiteY13" fmla="*/ 138155 h 1539441"/>
                <a:gd name="connsiteX14" fmla="*/ 110997 w 390914"/>
                <a:gd name="connsiteY14" fmla="*/ 181303 h 1539441"/>
                <a:gd name="connsiteX15" fmla="*/ 135605 w 390914"/>
                <a:gd name="connsiteY15" fmla="*/ 217710 h 1539441"/>
                <a:gd name="connsiteX16" fmla="*/ 34024 w 390914"/>
                <a:gd name="connsiteY16" fmla="*/ 126651 h 1539441"/>
                <a:gd name="connsiteX17" fmla="*/ 34799 w 390914"/>
                <a:gd name="connsiteY17" fmla="*/ 23573 h 1539441"/>
                <a:gd name="connsiteX18" fmla="*/ 19578 w 390914"/>
                <a:gd name="connsiteY18" fmla="*/ 9392 h 1539441"/>
                <a:gd name="connsiteX19" fmla="*/ 19443 w 390914"/>
                <a:gd name="connsiteY19" fmla="*/ 11496 h 1539441"/>
                <a:gd name="connsiteX20" fmla="*/ 8061 w 390914"/>
                <a:gd name="connsiteY20" fmla="*/ 202 h 1539441"/>
                <a:gd name="connsiteX21" fmla="*/ 1242 w 390914"/>
                <a:gd name="connsiteY21" fmla="*/ 16099 h 1539441"/>
                <a:gd name="connsiteX22" fmla="*/ 20849 w 390914"/>
                <a:gd name="connsiteY22" fmla="*/ 110366 h 1539441"/>
                <a:gd name="connsiteX23" fmla="*/ 21775 w 390914"/>
                <a:gd name="connsiteY23" fmla="*/ 112747 h 1539441"/>
                <a:gd name="connsiteX24" fmla="*/ 31128 w 390914"/>
                <a:gd name="connsiteY24" fmla="*/ 154027 h 1539441"/>
                <a:gd name="connsiteX25" fmla="*/ 108303 w 390914"/>
                <a:gd name="connsiteY25" fmla="*/ 228794 h 1539441"/>
                <a:gd name="connsiteX26" fmla="*/ 158032 w 390914"/>
                <a:gd name="connsiteY26" fmla="*/ 258367 h 1539441"/>
                <a:gd name="connsiteX27" fmla="*/ 152468 w 390914"/>
                <a:gd name="connsiteY27" fmla="*/ 340246 h 1539441"/>
                <a:gd name="connsiteX28" fmla="*/ 108800 w 390914"/>
                <a:gd name="connsiteY28" fmla="*/ 432644 h 1539441"/>
                <a:gd name="connsiteX29" fmla="*/ 171267 w 390914"/>
                <a:gd name="connsiteY29" fmla="*/ 500408 h 1539441"/>
                <a:gd name="connsiteX30" fmla="*/ 216383 w 390914"/>
                <a:gd name="connsiteY30" fmla="*/ 637789 h 1539441"/>
                <a:gd name="connsiteX31" fmla="*/ 186581 w 390914"/>
                <a:gd name="connsiteY31" fmla="*/ 750637 h 1539441"/>
                <a:gd name="connsiteX32" fmla="*/ 148570 w 390914"/>
                <a:gd name="connsiteY32" fmla="*/ 787785 h 1539441"/>
                <a:gd name="connsiteX33" fmla="*/ 159194 w 390914"/>
                <a:gd name="connsiteY33" fmla="*/ 887387 h 1539441"/>
                <a:gd name="connsiteX34" fmla="*/ 180182 w 390914"/>
                <a:gd name="connsiteY34" fmla="*/ 956599 h 1539441"/>
                <a:gd name="connsiteX35" fmla="*/ 136641 w 390914"/>
                <a:gd name="connsiteY35" fmla="*/ 1077594 h 1539441"/>
                <a:gd name="connsiteX36" fmla="*/ 91423 w 390914"/>
                <a:gd name="connsiteY36" fmla="*/ 1243354 h 1539441"/>
                <a:gd name="connsiteX37" fmla="*/ 106754 w 390914"/>
                <a:gd name="connsiteY37" fmla="*/ 1308964 h 1539441"/>
                <a:gd name="connsiteX38" fmla="*/ 165508 w 390914"/>
                <a:gd name="connsiteY38" fmla="*/ 1370863 h 1539441"/>
                <a:gd name="connsiteX39" fmla="*/ 228456 w 390914"/>
                <a:gd name="connsiteY39" fmla="*/ 1424867 h 1539441"/>
                <a:gd name="connsiteX40" fmla="*/ 266020 w 390914"/>
                <a:gd name="connsiteY40" fmla="*/ 1504271 h 1539441"/>
                <a:gd name="connsiteX41" fmla="*/ 276889 w 390914"/>
                <a:gd name="connsiteY41" fmla="*/ 1539441 h 1539441"/>
                <a:gd name="connsiteX42" fmla="*/ 255294 w 390914"/>
                <a:gd name="connsiteY42" fmla="*/ 1442970 h 1539441"/>
                <a:gd name="connsiteX43" fmla="*/ 198662 w 390914"/>
                <a:gd name="connsiteY43" fmla="*/ 1386020 h 1539441"/>
                <a:gd name="connsiteX44" fmla="*/ 130646 w 390914"/>
                <a:gd name="connsiteY44" fmla="*/ 1322539 h 1539441"/>
                <a:gd name="connsiteX45" fmla="*/ 104523 w 390914"/>
                <a:gd name="connsiteY45" fmla="*/ 1232775 h 1539441"/>
                <a:gd name="connsiteX46" fmla="*/ 145783 w 390914"/>
                <a:gd name="connsiteY46" fmla="*/ 1087550 h 1539441"/>
                <a:gd name="connsiteX47" fmla="*/ 166224 w 390914"/>
                <a:gd name="connsiteY47" fmla="*/ 1050436 h 1539441"/>
                <a:gd name="connsiteX48" fmla="*/ 202559 w 390914"/>
                <a:gd name="connsiteY48" fmla="*/ 1054619 h 1539441"/>
                <a:gd name="connsiteX49" fmla="*/ 210473 w 390914"/>
                <a:gd name="connsiteY49" fmla="*/ 1111258 h 1539441"/>
                <a:gd name="connsiteX50" fmla="*/ 209791 w 390914"/>
                <a:gd name="connsiteY50" fmla="*/ 1167644 h 1539441"/>
                <a:gd name="connsiteX51" fmla="*/ 240267 w 390914"/>
                <a:gd name="connsiteY51" fmla="*/ 1163933 h 1539441"/>
                <a:gd name="connsiteX52" fmla="*/ 253956 w 390914"/>
                <a:gd name="connsiteY52" fmla="*/ 1100435 h 1539441"/>
                <a:gd name="connsiteX53" fmla="*/ 230509 w 390914"/>
                <a:gd name="connsiteY53" fmla="*/ 1072200 h 1539441"/>
                <a:gd name="connsiteX54" fmla="*/ 202340 w 390914"/>
                <a:gd name="connsiteY54" fmla="*/ 1034842 h 1539441"/>
                <a:gd name="connsiteX55" fmla="*/ 193282 w 390914"/>
                <a:gd name="connsiteY55" fmla="*/ 975468 h 1539441"/>
                <a:gd name="connsiteX56" fmla="*/ 154985 w 390914"/>
                <a:gd name="connsiteY56" fmla="*/ 836000 h 1539441"/>
                <a:gd name="connsiteX57" fmla="*/ 185713 w 390914"/>
                <a:gd name="connsiteY57" fmla="*/ 804179 h 1539441"/>
                <a:gd name="connsiteX58" fmla="*/ 213723 w 390914"/>
                <a:gd name="connsiteY58" fmla="*/ 711344 h 1539441"/>
                <a:gd name="connsiteX59" fmla="*/ 240183 w 390914"/>
                <a:gd name="connsiteY59" fmla="*/ 692130 h 1539441"/>
                <a:gd name="connsiteX60" fmla="*/ 377349 w 390914"/>
                <a:gd name="connsiteY60" fmla="*/ 780455 h 1539441"/>
                <a:gd name="connsiteX61" fmla="*/ 371684 w 390914"/>
                <a:gd name="connsiteY61" fmla="*/ 772544 h 153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90914" h="1539441">
                  <a:moveTo>
                    <a:pt x="371684" y="772544"/>
                  </a:moveTo>
                  <a:cubicBezTo>
                    <a:pt x="322375" y="772544"/>
                    <a:pt x="257618" y="717513"/>
                    <a:pt x="235974" y="655816"/>
                  </a:cubicBezTo>
                  <a:cubicBezTo>
                    <a:pt x="233582" y="648999"/>
                    <a:pt x="230290" y="628229"/>
                    <a:pt x="225846" y="602131"/>
                  </a:cubicBezTo>
                  <a:cubicBezTo>
                    <a:pt x="205573" y="483004"/>
                    <a:pt x="166165" y="475850"/>
                    <a:pt x="152401" y="471037"/>
                  </a:cubicBezTo>
                  <a:cubicBezTo>
                    <a:pt x="119138" y="459398"/>
                    <a:pt x="136464" y="422570"/>
                    <a:pt x="148040" y="400907"/>
                  </a:cubicBezTo>
                  <a:cubicBezTo>
                    <a:pt x="183533" y="334497"/>
                    <a:pt x="219102" y="262340"/>
                    <a:pt x="137811" y="196603"/>
                  </a:cubicBezTo>
                  <a:cubicBezTo>
                    <a:pt x="116696" y="179536"/>
                    <a:pt x="109541" y="156258"/>
                    <a:pt x="111469" y="129680"/>
                  </a:cubicBezTo>
                  <a:cubicBezTo>
                    <a:pt x="111494" y="129293"/>
                    <a:pt x="109658" y="81163"/>
                    <a:pt x="103664" y="55999"/>
                  </a:cubicBezTo>
                  <a:cubicBezTo>
                    <a:pt x="101921" y="41953"/>
                    <a:pt x="97291" y="35826"/>
                    <a:pt x="104153" y="29237"/>
                  </a:cubicBezTo>
                  <a:cubicBezTo>
                    <a:pt x="108648" y="24911"/>
                    <a:pt x="82996" y="13347"/>
                    <a:pt x="83636" y="18405"/>
                  </a:cubicBezTo>
                  <a:cubicBezTo>
                    <a:pt x="82415" y="17353"/>
                    <a:pt x="81220" y="16268"/>
                    <a:pt x="79881" y="15342"/>
                  </a:cubicBezTo>
                  <a:cubicBezTo>
                    <a:pt x="74240" y="11462"/>
                    <a:pt x="66495" y="28345"/>
                    <a:pt x="72178" y="31198"/>
                  </a:cubicBezTo>
                  <a:cubicBezTo>
                    <a:pt x="85261" y="37762"/>
                    <a:pt x="90994" y="44722"/>
                    <a:pt x="94530" y="60148"/>
                  </a:cubicBezTo>
                  <a:cubicBezTo>
                    <a:pt x="97712" y="86246"/>
                    <a:pt x="96458" y="114330"/>
                    <a:pt x="98175" y="138155"/>
                  </a:cubicBezTo>
                  <a:cubicBezTo>
                    <a:pt x="99295" y="153640"/>
                    <a:pt x="104212" y="167476"/>
                    <a:pt x="110997" y="181303"/>
                  </a:cubicBezTo>
                  <a:cubicBezTo>
                    <a:pt x="121428" y="202562"/>
                    <a:pt x="143308" y="213603"/>
                    <a:pt x="135605" y="217710"/>
                  </a:cubicBezTo>
                  <a:cubicBezTo>
                    <a:pt x="98268" y="237589"/>
                    <a:pt x="44775" y="176708"/>
                    <a:pt x="34024" y="126651"/>
                  </a:cubicBezTo>
                  <a:cubicBezTo>
                    <a:pt x="25951" y="89057"/>
                    <a:pt x="26481" y="23236"/>
                    <a:pt x="34799" y="23573"/>
                  </a:cubicBezTo>
                  <a:cubicBezTo>
                    <a:pt x="41416" y="23834"/>
                    <a:pt x="20049" y="2415"/>
                    <a:pt x="19578" y="9392"/>
                  </a:cubicBezTo>
                  <a:cubicBezTo>
                    <a:pt x="19527" y="10091"/>
                    <a:pt x="19485" y="10798"/>
                    <a:pt x="19443" y="11496"/>
                  </a:cubicBezTo>
                  <a:cubicBezTo>
                    <a:pt x="17136" y="6901"/>
                    <a:pt x="13550" y="2971"/>
                    <a:pt x="8061" y="202"/>
                  </a:cubicBezTo>
                  <a:cubicBezTo>
                    <a:pt x="3666" y="-2020"/>
                    <a:pt x="-2715" y="14795"/>
                    <a:pt x="1242" y="16099"/>
                  </a:cubicBezTo>
                  <a:cubicBezTo>
                    <a:pt x="16497" y="21140"/>
                    <a:pt x="15705" y="75617"/>
                    <a:pt x="20849" y="110366"/>
                  </a:cubicBezTo>
                  <a:cubicBezTo>
                    <a:pt x="20992" y="111325"/>
                    <a:pt x="21337" y="112091"/>
                    <a:pt x="21775" y="112747"/>
                  </a:cubicBezTo>
                  <a:cubicBezTo>
                    <a:pt x="23863" y="126701"/>
                    <a:pt x="26868" y="140503"/>
                    <a:pt x="31128" y="154027"/>
                  </a:cubicBezTo>
                  <a:cubicBezTo>
                    <a:pt x="43495" y="193355"/>
                    <a:pt x="79452" y="220925"/>
                    <a:pt x="108303" y="228794"/>
                  </a:cubicBezTo>
                  <a:cubicBezTo>
                    <a:pt x="122253" y="232598"/>
                    <a:pt x="148284" y="246610"/>
                    <a:pt x="158032" y="258367"/>
                  </a:cubicBezTo>
                  <a:cubicBezTo>
                    <a:pt x="169162" y="271791"/>
                    <a:pt x="160272" y="321234"/>
                    <a:pt x="152468" y="340246"/>
                  </a:cubicBezTo>
                  <a:cubicBezTo>
                    <a:pt x="139494" y="371839"/>
                    <a:pt x="118002" y="399502"/>
                    <a:pt x="108800" y="432644"/>
                  </a:cubicBezTo>
                  <a:cubicBezTo>
                    <a:pt x="94303" y="484889"/>
                    <a:pt x="152779" y="484090"/>
                    <a:pt x="171267" y="500408"/>
                  </a:cubicBezTo>
                  <a:cubicBezTo>
                    <a:pt x="197247" y="523333"/>
                    <a:pt x="209303" y="591956"/>
                    <a:pt x="216383" y="637789"/>
                  </a:cubicBezTo>
                  <a:cubicBezTo>
                    <a:pt x="222360" y="676443"/>
                    <a:pt x="202450" y="718102"/>
                    <a:pt x="186581" y="750637"/>
                  </a:cubicBezTo>
                  <a:cubicBezTo>
                    <a:pt x="176924" y="770440"/>
                    <a:pt x="164187" y="774875"/>
                    <a:pt x="148570" y="787785"/>
                  </a:cubicBezTo>
                  <a:cubicBezTo>
                    <a:pt x="128760" y="804171"/>
                    <a:pt x="147358" y="854708"/>
                    <a:pt x="159194" y="887387"/>
                  </a:cubicBezTo>
                  <a:cubicBezTo>
                    <a:pt x="161484" y="893724"/>
                    <a:pt x="178700" y="951870"/>
                    <a:pt x="180182" y="956599"/>
                  </a:cubicBezTo>
                  <a:cubicBezTo>
                    <a:pt x="190672" y="990153"/>
                    <a:pt x="150035" y="1048038"/>
                    <a:pt x="136641" y="1077594"/>
                  </a:cubicBezTo>
                  <a:cubicBezTo>
                    <a:pt x="85589" y="1190182"/>
                    <a:pt x="90843" y="1242630"/>
                    <a:pt x="91423" y="1243354"/>
                  </a:cubicBezTo>
                  <a:cubicBezTo>
                    <a:pt x="90783" y="1263880"/>
                    <a:pt x="95877" y="1290584"/>
                    <a:pt x="106754" y="1308964"/>
                  </a:cubicBezTo>
                  <a:cubicBezTo>
                    <a:pt x="122202" y="1335061"/>
                    <a:pt x="142533" y="1351211"/>
                    <a:pt x="165508" y="1370863"/>
                  </a:cubicBezTo>
                  <a:cubicBezTo>
                    <a:pt x="187212" y="1389436"/>
                    <a:pt x="207897" y="1404947"/>
                    <a:pt x="228456" y="1424867"/>
                  </a:cubicBezTo>
                  <a:cubicBezTo>
                    <a:pt x="253560" y="1449197"/>
                    <a:pt x="258552" y="1472341"/>
                    <a:pt x="266020" y="1504271"/>
                  </a:cubicBezTo>
                  <a:cubicBezTo>
                    <a:pt x="266054" y="1504456"/>
                    <a:pt x="272452" y="1539433"/>
                    <a:pt x="276889" y="1539441"/>
                  </a:cubicBezTo>
                  <a:cubicBezTo>
                    <a:pt x="281957" y="1539458"/>
                    <a:pt x="268141" y="1463496"/>
                    <a:pt x="255294" y="1442970"/>
                  </a:cubicBezTo>
                  <a:cubicBezTo>
                    <a:pt x="241698" y="1421257"/>
                    <a:pt x="218260" y="1401976"/>
                    <a:pt x="198662" y="1386020"/>
                  </a:cubicBezTo>
                  <a:cubicBezTo>
                    <a:pt x="174121" y="1366057"/>
                    <a:pt x="151289" y="1346751"/>
                    <a:pt x="130646" y="1322539"/>
                  </a:cubicBezTo>
                  <a:cubicBezTo>
                    <a:pt x="106510" y="1294211"/>
                    <a:pt x="103967" y="1268425"/>
                    <a:pt x="104523" y="1232775"/>
                  </a:cubicBezTo>
                  <a:cubicBezTo>
                    <a:pt x="105196" y="1189728"/>
                    <a:pt x="120956" y="1140360"/>
                    <a:pt x="145783" y="1087550"/>
                  </a:cubicBezTo>
                  <a:cubicBezTo>
                    <a:pt x="146137" y="1086793"/>
                    <a:pt x="164296" y="1052608"/>
                    <a:pt x="166224" y="1050436"/>
                  </a:cubicBezTo>
                  <a:cubicBezTo>
                    <a:pt x="180595" y="1034270"/>
                    <a:pt x="190327" y="1037223"/>
                    <a:pt x="202559" y="1054619"/>
                  </a:cubicBezTo>
                  <a:cubicBezTo>
                    <a:pt x="215870" y="1073572"/>
                    <a:pt x="216677" y="1089528"/>
                    <a:pt x="210473" y="1111258"/>
                  </a:cubicBezTo>
                  <a:cubicBezTo>
                    <a:pt x="205161" y="1129849"/>
                    <a:pt x="198737" y="1149777"/>
                    <a:pt x="209791" y="1167644"/>
                  </a:cubicBezTo>
                  <a:cubicBezTo>
                    <a:pt x="220121" y="1184333"/>
                    <a:pt x="231074" y="1178560"/>
                    <a:pt x="240267" y="1163933"/>
                  </a:cubicBezTo>
                  <a:cubicBezTo>
                    <a:pt x="252011" y="1145250"/>
                    <a:pt x="262838" y="1122097"/>
                    <a:pt x="253956" y="1100435"/>
                  </a:cubicBezTo>
                  <a:cubicBezTo>
                    <a:pt x="249469" y="1089478"/>
                    <a:pt x="238575" y="1080313"/>
                    <a:pt x="230509" y="1072200"/>
                  </a:cubicBezTo>
                  <a:cubicBezTo>
                    <a:pt x="219498" y="1061133"/>
                    <a:pt x="209395" y="1048837"/>
                    <a:pt x="202340" y="1034842"/>
                  </a:cubicBezTo>
                  <a:cubicBezTo>
                    <a:pt x="196397" y="1023043"/>
                    <a:pt x="197996" y="994353"/>
                    <a:pt x="193282" y="975468"/>
                  </a:cubicBezTo>
                  <a:cubicBezTo>
                    <a:pt x="182910" y="933961"/>
                    <a:pt x="159194" y="869554"/>
                    <a:pt x="154985" y="836000"/>
                  </a:cubicBezTo>
                  <a:cubicBezTo>
                    <a:pt x="153932" y="827609"/>
                    <a:pt x="178254" y="820321"/>
                    <a:pt x="185713" y="804179"/>
                  </a:cubicBezTo>
                  <a:cubicBezTo>
                    <a:pt x="188904" y="799256"/>
                    <a:pt x="204815" y="725878"/>
                    <a:pt x="213723" y="711344"/>
                  </a:cubicBezTo>
                  <a:cubicBezTo>
                    <a:pt x="218690" y="703239"/>
                    <a:pt x="231562" y="690750"/>
                    <a:pt x="240183" y="692130"/>
                  </a:cubicBezTo>
                  <a:cubicBezTo>
                    <a:pt x="257626" y="694924"/>
                    <a:pt x="286663" y="777804"/>
                    <a:pt x="377349" y="780455"/>
                  </a:cubicBezTo>
                  <a:cubicBezTo>
                    <a:pt x="404719" y="781238"/>
                    <a:pt x="384270" y="772544"/>
                    <a:pt x="371684" y="772544"/>
                  </a:cubicBezTo>
                  <a:close/>
                </a:path>
              </a:pathLst>
            </a:custGeom>
            <a:solidFill>
              <a:srgbClr val="D3F5F2"/>
            </a:solidFill>
            <a:ln w="8415" cap="flat">
              <a:noFill/>
              <a:prstDash val="solid"/>
              <a:miter/>
            </a:ln>
          </p:spPr>
          <p:txBody>
            <a:bodyPr rtlCol="0" anchor="ctr"/>
            <a:lstStyle/>
            <a:p>
              <a:endParaRPr lang="en-US"/>
            </a:p>
          </p:txBody>
        </p:sp>
        <p:grpSp>
          <p:nvGrpSpPr>
            <p:cNvPr id="1008" name="Graphic 8195">
              <a:extLst>
                <a:ext uri="{FF2B5EF4-FFF2-40B4-BE49-F238E27FC236}">
                  <a16:creationId xmlns:a16="http://schemas.microsoft.com/office/drawing/2014/main" id="{33120049-0553-8F23-B06F-CF6F7192F753}"/>
                </a:ext>
              </a:extLst>
            </p:cNvPr>
            <p:cNvGrpSpPr/>
            <p:nvPr/>
          </p:nvGrpSpPr>
          <p:grpSpPr>
            <a:xfrm>
              <a:off x="4960393" y="3980798"/>
              <a:ext cx="72942" cy="72926"/>
              <a:chOff x="4981231" y="3540809"/>
              <a:chExt cx="75423" cy="75406"/>
            </a:xfrm>
            <a:solidFill>
              <a:srgbClr val="A7C233"/>
            </a:solidFill>
          </p:grpSpPr>
          <p:sp>
            <p:nvSpPr>
              <p:cNvPr id="1499" name="Freeform 1498">
                <a:extLst>
                  <a:ext uri="{FF2B5EF4-FFF2-40B4-BE49-F238E27FC236}">
                    <a16:creationId xmlns:a16="http://schemas.microsoft.com/office/drawing/2014/main" id="{1EE37AE5-B0BC-C7CD-38DE-7ECDCC124E22}"/>
                  </a:ext>
                </a:extLst>
              </p:cNvPr>
              <p:cNvSpPr/>
              <p:nvPr/>
            </p:nvSpPr>
            <p:spPr>
              <a:xfrm>
                <a:off x="4981231" y="3547668"/>
                <a:ext cx="13714" cy="13709"/>
              </a:xfrm>
              <a:custGeom>
                <a:avLst/>
                <a:gdLst>
                  <a:gd name="connsiteX0" fmla="*/ 13714 w 13714"/>
                  <a:gd name="connsiteY0" fmla="*/ 6851 h 13709"/>
                  <a:gd name="connsiteX1" fmla="*/ 6853 w 13714"/>
                  <a:gd name="connsiteY1" fmla="*/ 13709 h 13709"/>
                  <a:gd name="connsiteX2" fmla="*/ 0 w 13714"/>
                  <a:gd name="connsiteY2" fmla="*/ 6851 h 13709"/>
                  <a:gd name="connsiteX3" fmla="*/ 6853 w 13714"/>
                  <a:gd name="connsiteY3" fmla="*/ 0 h 13709"/>
                  <a:gd name="connsiteX4" fmla="*/ 13714 w 13714"/>
                  <a:gd name="connsiteY4" fmla="*/ 6851 h 13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4" h="13709">
                    <a:moveTo>
                      <a:pt x="13714" y="6851"/>
                    </a:moveTo>
                    <a:cubicBezTo>
                      <a:pt x="13714" y="10638"/>
                      <a:pt x="10642" y="13709"/>
                      <a:pt x="6853" y="13709"/>
                    </a:cubicBezTo>
                    <a:cubicBezTo>
                      <a:pt x="3065" y="13709"/>
                      <a:pt x="0" y="10638"/>
                      <a:pt x="0" y="6851"/>
                    </a:cubicBezTo>
                    <a:cubicBezTo>
                      <a:pt x="0" y="3064"/>
                      <a:pt x="3065" y="0"/>
                      <a:pt x="6853" y="0"/>
                    </a:cubicBezTo>
                    <a:cubicBezTo>
                      <a:pt x="10633" y="-8"/>
                      <a:pt x="13714" y="3064"/>
                      <a:pt x="13714" y="6851"/>
                    </a:cubicBezTo>
                    <a:close/>
                  </a:path>
                </a:pathLst>
              </a:custGeom>
              <a:grpFill/>
              <a:ln w="8415" cap="flat">
                <a:noFill/>
                <a:prstDash val="solid"/>
                <a:miter/>
              </a:ln>
            </p:spPr>
            <p:txBody>
              <a:bodyPr rtlCol="0" anchor="ctr"/>
              <a:lstStyle/>
              <a:p>
                <a:endParaRPr lang="en-US"/>
              </a:p>
            </p:txBody>
          </p:sp>
          <p:sp>
            <p:nvSpPr>
              <p:cNvPr id="1500" name="Freeform 1499">
                <a:extLst>
                  <a:ext uri="{FF2B5EF4-FFF2-40B4-BE49-F238E27FC236}">
                    <a16:creationId xmlns:a16="http://schemas.microsoft.com/office/drawing/2014/main" id="{659E51F3-F9A8-D088-9AE1-0A7A1368C61B}"/>
                  </a:ext>
                </a:extLst>
              </p:cNvPr>
              <p:cNvSpPr/>
              <p:nvPr/>
            </p:nvSpPr>
            <p:spPr>
              <a:xfrm>
                <a:off x="5001798" y="3540809"/>
                <a:ext cx="13714" cy="13701"/>
              </a:xfrm>
              <a:custGeom>
                <a:avLst/>
                <a:gdLst>
                  <a:gd name="connsiteX0" fmla="*/ 13714 w 13714"/>
                  <a:gd name="connsiteY0" fmla="*/ 6850 h 13701"/>
                  <a:gd name="connsiteX1" fmla="*/ 6861 w 13714"/>
                  <a:gd name="connsiteY1" fmla="*/ 13701 h 13701"/>
                  <a:gd name="connsiteX2" fmla="*/ 0 w 13714"/>
                  <a:gd name="connsiteY2" fmla="*/ 6850 h 13701"/>
                  <a:gd name="connsiteX3" fmla="*/ 6861 w 13714"/>
                  <a:gd name="connsiteY3" fmla="*/ 0 h 13701"/>
                  <a:gd name="connsiteX4" fmla="*/ 13714 w 13714"/>
                  <a:gd name="connsiteY4" fmla="*/ 6850 h 13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4" h="13701">
                    <a:moveTo>
                      <a:pt x="13714" y="6850"/>
                    </a:moveTo>
                    <a:cubicBezTo>
                      <a:pt x="13714" y="10638"/>
                      <a:pt x="10642" y="13701"/>
                      <a:pt x="6861" y="13701"/>
                    </a:cubicBezTo>
                    <a:cubicBezTo>
                      <a:pt x="3081" y="13701"/>
                      <a:pt x="0" y="10629"/>
                      <a:pt x="0" y="6850"/>
                    </a:cubicBezTo>
                    <a:cubicBezTo>
                      <a:pt x="0" y="3063"/>
                      <a:pt x="3073" y="0"/>
                      <a:pt x="6861" y="0"/>
                    </a:cubicBezTo>
                    <a:cubicBezTo>
                      <a:pt x="10642" y="0"/>
                      <a:pt x="13714" y="3063"/>
                      <a:pt x="13714" y="6850"/>
                    </a:cubicBezTo>
                    <a:close/>
                  </a:path>
                </a:pathLst>
              </a:custGeom>
              <a:grpFill/>
              <a:ln w="8415" cap="flat">
                <a:noFill/>
                <a:prstDash val="solid"/>
                <a:miter/>
              </a:ln>
            </p:spPr>
            <p:txBody>
              <a:bodyPr rtlCol="0" anchor="ctr"/>
              <a:lstStyle/>
              <a:p>
                <a:endParaRPr lang="en-US"/>
              </a:p>
            </p:txBody>
          </p:sp>
          <p:sp>
            <p:nvSpPr>
              <p:cNvPr id="1501" name="Freeform 1500">
                <a:extLst>
                  <a:ext uri="{FF2B5EF4-FFF2-40B4-BE49-F238E27FC236}">
                    <a16:creationId xmlns:a16="http://schemas.microsoft.com/office/drawing/2014/main" id="{77CD6BE7-1E11-3D52-F84D-96FCE88DDE0C}"/>
                  </a:ext>
                </a:extLst>
              </p:cNvPr>
              <p:cNvSpPr/>
              <p:nvPr/>
            </p:nvSpPr>
            <p:spPr>
              <a:xfrm>
                <a:off x="5042940" y="3602506"/>
                <a:ext cx="13714" cy="13709"/>
              </a:xfrm>
              <a:custGeom>
                <a:avLst/>
                <a:gdLst>
                  <a:gd name="connsiteX0" fmla="*/ 13714 w 13714"/>
                  <a:gd name="connsiteY0" fmla="*/ 6851 h 13709"/>
                  <a:gd name="connsiteX1" fmla="*/ 6861 w 13714"/>
                  <a:gd name="connsiteY1" fmla="*/ 13710 h 13709"/>
                  <a:gd name="connsiteX2" fmla="*/ 0 w 13714"/>
                  <a:gd name="connsiteY2" fmla="*/ 6851 h 13709"/>
                  <a:gd name="connsiteX3" fmla="*/ 6861 w 13714"/>
                  <a:gd name="connsiteY3" fmla="*/ 0 h 13709"/>
                  <a:gd name="connsiteX4" fmla="*/ 13714 w 13714"/>
                  <a:gd name="connsiteY4" fmla="*/ 6851 h 13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4" h="13709">
                    <a:moveTo>
                      <a:pt x="13714" y="6851"/>
                    </a:moveTo>
                    <a:cubicBezTo>
                      <a:pt x="13714" y="10629"/>
                      <a:pt x="10650" y="13710"/>
                      <a:pt x="6861" y="13710"/>
                    </a:cubicBezTo>
                    <a:cubicBezTo>
                      <a:pt x="3081" y="13710"/>
                      <a:pt x="0" y="10638"/>
                      <a:pt x="0" y="6851"/>
                    </a:cubicBezTo>
                    <a:cubicBezTo>
                      <a:pt x="0" y="3072"/>
                      <a:pt x="3073" y="0"/>
                      <a:pt x="6861" y="0"/>
                    </a:cubicBezTo>
                    <a:cubicBezTo>
                      <a:pt x="10641" y="0"/>
                      <a:pt x="13714" y="3072"/>
                      <a:pt x="13714" y="6851"/>
                    </a:cubicBezTo>
                    <a:close/>
                  </a:path>
                </a:pathLst>
              </a:custGeom>
              <a:grpFill/>
              <a:ln w="8415" cap="flat">
                <a:noFill/>
                <a:prstDash val="solid"/>
                <a:miter/>
              </a:ln>
            </p:spPr>
            <p:txBody>
              <a:bodyPr rtlCol="0" anchor="ctr"/>
              <a:lstStyle/>
              <a:p>
                <a:endParaRPr lang="en-US"/>
              </a:p>
            </p:txBody>
          </p:sp>
        </p:grpSp>
        <p:grpSp>
          <p:nvGrpSpPr>
            <p:cNvPr id="1009" name="Graphic 8195">
              <a:extLst>
                <a:ext uri="{FF2B5EF4-FFF2-40B4-BE49-F238E27FC236}">
                  <a16:creationId xmlns:a16="http://schemas.microsoft.com/office/drawing/2014/main" id="{9CA330AF-A51A-D0A9-3AF7-FED4299343A5}"/>
                </a:ext>
              </a:extLst>
            </p:cNvPr>
            <p:cNvGrpSpPr/>
            <p:nvPr/>
          </p:nvGrpSpPr>
          <p:grpSpPr>
            <a:xfrm>
              <a:off x="5726378" y="4991345"/>
              <a:ext cx="72942" cy="72917"/>
              <a:chOff x="5773267" y="4585725"/>
              <a:chExt cx="75423" cy="75397"/>
            </a:xfrm>
            <a:solidFill>
              <a:srgbClr val="A7C233"/>
            </a:solidFill>
          </p:grpSpPr>
          <p:sp>
            <p:nvSpPr>
              <p:cNvPr id="1496" name="Freeform 1495">
                <a:extLst>
                  <a:ext uri="{FF2B5EF4-FFF2-40B4-BE49-F238E27FC236}">
                    <a16:creationId xmlns:a16="http://schemas.microsoft.com/office/drawing/2014/main" id="{A04BB06E-43CE-4EB2-66D6-EEB83255A666}"/>
                  </a:ext>
                </a:extLst>
              </p:cNvPr>
              <p:cNvSpPr/>
              <p:nvPr/>
            </p:nvSpPr>
            <p:spPr>
              <a:xfrm>
                <a:off x="5773267" y="4592567"/>
                <a:ext cx="13714" cy="13726"/>
              </a:xfrm>
              <a:custGeom>
                <a:avLst/>
                <a:gdLst>
                  <a:gd name="connsiteX0" fmla="*/ 13714 w 13714"/>
                  <a:gd name="connsiteY0" fmla="*/ 6867 h 13726"/>
                  <a:gd name="connsiteX1" fmla="*/ 6853 w 13714"/>
                  <a:gd name="connsiteY1" fmla="*/ 13726 h 13726"/>
                  <a:gd name="connsiteX2" fmla="*/ 0 w 13714"/>
                  <a:gd name="connsiteY2" fmla="*/ 6867 h 13726"/>
                  <a:gd name="connsiteX3" fmla="*/ 6853 w 13714"/>
                  <a:gd name="connsiteY3" fmla="*/ 0 h 13726"/>
                  <a:gd name="connsiteX4" fmla="*/ 13714 w 13714"/>
                  <a:gd name="connsiteY4" fmla="*/ 6867 h 1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4" h="13726">
                    <a:moveTo>
                      <a:pt x="13714" y="6867"/>
                    </a:moveTo>
                    <a:cubicBezTo>
                      <a:pt x="13714" y="10654"/>
                      <a:pt x="10641" y="13726"/>
                      <a:pt x="6853" y="13726"/>
                    </a:cubicBezTo>
                    <a:cubicBezTo>
                      <a:pt x="3073" y="13726"/>
                      <a:pt x="0" y="10654"/>
                      <a:pt x="0" y="6867"/>
                    </a:cubicBezTo>
                    <a:cubicBezTo>
                      <a:pt x="0" y="3080"/>
                      <a:pt x="3073" y="0"/>
                      <a:pt x="6853" y="0"/>
                    </a:cubicBezTo>
                    <a:cubicBezTo>
                      <a:pt x="10633" y="0"/>
                      <a:pt x="13714" y="3080"/>
                      <a:pt x="13714" y="6867"/>
                    </a:cubicBezTo>
                    <a:close/>
                  </a:path>
                </a:pathLst>
              </a:custGeom>
              <a:grpFill/>
              <a:ln w="8415" cap="flat">
                <a:noFill/>
                <a:prstDash val="solid"/>
                <a:miter/>
              </a:ln>
            </p:spPr>
            <p:txBody>
              <a:bodyPr rtlCol="0" anchor="ctr"/>
              <a:lstStyle/>
              <a:p>
                <a:endParaRPr lang="en-US"/>
              </a:p>
            </p:txBody>
          </p:sp>
          <p:sp>
            <p:nvSpPr>
              <p:cNvPr id="1497" name="Freeform 1496">
                <a:extLst>
                  <a:ext uri="{FF2B5EF4-FFF2-40B4-BE49-F238E27FC236}">
                    <a16:creationId xmlns:a16="http://schemas.microsoft.com/office/drawing/2014/main" id="{86183C5D-605F-AC59-E59C-AA3FDC532E22}"/>
                  </a:ext>
                </a:extLst>
              </p:cNvPr>
              <p:cNvSpPr/>
              <p:nvPr/>
            </p:nvSpPr>
            <p:spPr>
              <a:xfrm>
                <a:off x="5793834" y="4585725"/>
                <a:ext cx="13714" cy="13709"/>
              </a:xfrm>
              <a:custGeom>
                <a:avLst/>
                <a:gdLst>
                  <a:gd name="connsiteX0" fmla="*/ 13714 w 13714"/>
                  <a:gd name="connsiteY0" fmla="*/ 6842 h 13709"/>
                  <a:gd name="connsiteX1" fmla="*/ 6853 w 13714"/>
                  <a:gd name="connsiteY1" fmla="*/ 13709 h 13709"/>
                  <a:gd name="connsiteX2" fmla="*/ 0 w 13714"/>
                  <a:gd name="connsiteY2" fmla="*/ 6842 h 13709"/>
                  <a:gd name="connsiteX3" fmla="*/ 6853 w 13714"/>
                  <a:gd name="connsiteY3" fmla="*/ 0 h 13709"/>
                  <a:gd name="connsiteX4" fmla="*/ 13714 w 13714"/>
                  <a:gd name="connsiteY4" fmla="*/ 6842 h 13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4" h="13709">
                    <a:moveTo>
                      <a:pt x="13714" y="6842"/>
                    </a:moveTo>
                    <a:cubicBezTo>
                      <a:pt x="13714" y="10629"/>
                      <a:pt x="10650" y="13709"/>
                      <a:pt x="6853" y="13709"/>
                    </a:cubicBezTo>
                    <a:cubicBezTo>
                      <a:pt x="3056" y="13709"/>
                      <a:pt x="0" y="10638"/>
                      <a:pt x="0" y="6842"/>
                    </a:cubicBezTo>
                    <a:cubicBezTo>
                      <a:pt x="0" y="3063"/>
                      <a:pt x="3065" y="0"/>
                      <a:pt x="6853" y="0"/>
                    </a:cubicBezTo>
                    <a:cubicBezTo>
                      <a:pt x="10641" y="0"/>
                      <a:pt x="13714" y="3063"/>
                      <a:pt x="13714" y="6842"/>
                    </a:cubicBezTo>
                    <a:close/>
                  </a:path>
                </a:pathLst>
              </a:custGeom>
              <a:grpFill/>
              <a:ln w="8415" cap="flat">
                <a:noFill/>
                <a:prstDash val="solid"/>
                <a:miter/>
              </a:ln>
            </p:spPr>
            <p:txBody>
              <a:bodyPr rtlCol="0" anchor="ctr"/>
              <a:lstStyle/>
              <a:p>
                <a:endParaRPr lang="en-US"/>
              </a:p>
            </p:txBody>
          </p:sp>
          <p:sp>
            <p:nvSpPr>
              <p:cNvPr id="1498" name="Freeform 1497">
                <a:extLst>
                  <a:ext uri="{FF2B5EF4-FFF2-40B4-BE49-F238E27FC236}">
                    <a16:creationId xmlns:a16="http://schemas.microsoft.com/office/drawing/2014/main" id="{28276DC2-EDC2-1E3D-E4E9-1DEDC5FA027D}"/>
                  </a:ext>
                </a:extLst>
              </p:cNvPr>
              <p:cNvSpPr/>
              <p:nvPr/>
            </p:nvSpPr>
            <p:spPr>
              <a:xfrm>
                <a:off x="5834985" y="4647413"/>
                <a:ext cx="13705" cy="13709"/>
              </a:xfrm>
              <a:custGeom>
                <a:avLst/>
                <a:gdLst>
                  <a:gd name="connsiteX0" fmla="*/ 13706 w 13705"/>
                  <a:gd name="connsiteY0" fmla="*/ 6859 h 13709"/>
                  <a:gd name="connsiteX1" fmla="*/ 6861 w 13705"/>
                  <a:gd name="connsiteY1" fmla="*/ 13709 h 13709"/>
                  <a:gd name="connsiteX2" fmla="*/ 0 w 13705"/>
                  <a:gd name="connsiteY2" fmla="*/ 6859 h 13709"/>
                  <a:gd name="connsiteX3" fmla="*/ 6861 w 13705"/>
                  <a:gd name="connsiteY3" fmla="*/ 0 h 13709"/>
                  <a:gd name="connsiteX4" fmla="*/ 13706 w 13705"/>
                  <a:gd name="connsiteY4" fmla="*/ 6859 h 13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05" h="13709">
                    <a:moveTo>
                      <a:pt x="13706" y="6859"/>
                    </a:moveTo>
                    <a:cubicBezTo>
                      <a:pt x="13706" y="10637"/>
                      <a:pt x="10641" y="13709"/>
                      <a:pt x="6861" y="13709"/>
                    </a:cubicBezTo>
                    <a:cubicBezTo>
                      <a:pt x="3073" y="13709"/>
                      <a:pt x="0" y="10637"/>
                      <a:pt x="0" y="6859"/>
                    </a:cubicBezTo>
                    <a:cubicBezTo>
                      <a:pt x="0" y="3072"/>
                      <a:pt x="3073" y="0"/>
                      <a:pt x="6861" y="0"/>
                    </a:cubicBezTo>
                    <a:cubicBezTo>
                      <a:pt x="10633" y="8"/>
                      <a:pt x="13706" y="3072"/>
                      <a:pt x="13706" y="6859"/>
                    </a:cubicBezTo>
                    <a:close/>
                  </a:path>
                </a:pathLst>
              </a:custGeom>
              <a:grpFill/>
              <a:ln w="8415" cap="flat">
                <a:noFill/>
                <a:prstDash val="solid"/>
                <a:miter/>
              </a:ln>
            </p:spPr>
            <p:txBody>
              <a:bodyPr rtlCol="0" anchor="ctr"/>
              <a:lstStyle/>
              <a:p>
                <a:endParaRPr lang="en-US"/>
              </a:p>
            </p:txBody>
          </p:sp>
        </p:grpSp>
        <p:grpSp>
          <p:nvGrpSpPr>
            <p:cNvPr id="1010" name="Graphic 8195">
              <a:extLst>
                <a:ext uri="{FF2B5EF4-FFF2-40B4-BE49-F238E27FC236}">
                  <a16:creationId xmlns:a16="http://schemas.microsoft.com/office/drawing/2014/main" id="{C227E9B8-820A-F78A-94F6-C779B733239E}"/>
                </a:ext>
              </a:extLst>
            </p:cNvPr>
            <p:cNvGrpSpPr/>
            <p:nvPr/>
          </p:nvGrpSpPr>
          <p:grpSpPr>
            <a:xfrm>
              <a:off x="4974015" y="4085776"/>
              <a:ext cx="57318" cy="78126"/>
              <a:chOff x="4995316" y="3649357"/>
              <a:chExt cx="59267" cy="80783"/>
            </a:xfrm>
            <a:solidFill>
              <a:srgbClr val="A7C233"/>
            </a:solidFill>
          </p:grpSpPr>
          <p:sp>
            <p:nvSpPr>
              <p:cNvPr id="1493" name="Freeform 1492">
                <a:extLst>
                  <a:ext uri="{FF2B5EF4-FFF2-40B4-BE49-F238E27FC236}">
                    <a16:creationId xmlns:a16="http://schemas.microsoft.com/office/drawing/2014/main" id="{1A96CB94-7A82-CC62-68B6-AD7B04178C57}"/>
                  </a:ext>
                </a:extLst>
              </p:cNvPr>
              <p:cNvSpPr/>
              <p:nvPr/>
            </p:nvSpPr>
            <p:spPr>
              <a:xfrm>
                <a:off x="5041273" y="3714976"/>
                <a:ext cx="13310" cy="13313"/>
              </a:xfrm>
              <a:custGeom>
                <a:avLst/>
                <a:gdLst>
                  <a:gd name="connsiteX0" fmla="*/ 185 w 13310"/>
                  <a:gd name="connsiteY0" fmla="*/ 5117 h 13313"/>
                  <a:gd name="connsiteX1" fmla="*/ 8192 w 13310"/>
                  <a:gd name="connsiteY1" fmla="*/ 185 h 13313"/>
                  <a:gd name="connsiteX2" fmla="*/ 13125 w 13310"/>
                  <a:gd name="connsiteY2" fmla="*/ 8197 h 13313"/>
                  <a:gd name="connsiteX3" fmla="*/ 5119 w 13310"/>
                  <a:gd name="connsiteY3" fmla="*/ 13128 h 13313"/>
                  <a:gd name="connsiteX4" fmla="*/ 185 w 13310"/>
                  <a:gd name="connsiteY4" fmla="*/ 5117 h 13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0" h="13313">
                    <a:moveTo>
                      <a:pt x="185" y="5117"/>
                    </a:moveTo>
                    <a:cubicBezTo>
                      <a:pt x="1036" y="1540"/>
                      <a:pt x="4614" y="-673"/>
                      <a:pt x="8192" y="185"/>
                    </a:cubicBezTo>
                    <a:cubicBezTo>
                      <a:pt x="11770" y="1043"/>
                      <a:pt x="13984" y="4620"/>
                      <a:pt x="13125" y="8197"/>
                    </a:cubicBezTo>
                    <a:cubicBezTo>
                      <a:pt x="12283" y="11773"/>
                      <a:pt x="8697" y="13987"/>
                      <a:pt x="5119" y="13128"/>
                    </a:cubicBezTo>
                    <a:cubicBezTo>
                      <a:pt x="1533" y="12287"/>
                      <a:pt x="-673" y="8693"/>
                      <a:pt x="185" y="5117"/>
                    </a:cubicBezTo>
                    <a:close/>
                  </a:path>
                </a:pathLst>
              </a:custGeom>
              <a:grpFill/>
              <a:ln w="8415" cap="flat">
                <a:noFill/>
                <a:prstDash val="solid"/>
                <a:miter/>
              </a:ln>
            </p:spPr>
            <p:txBody>
              <a:bodyPr rtlCol="0" anchor="ctr"/>
              <a:lstStyle/>
              <a:p>
                <a:endParaRPr lang="en-US"/>
              </a:p>
            </p:txBody>
          </p:sp>
          <p:sp>
            <p:nvSpPr>
              <p:cNvPr id="1494" name="Freeform 1493">
                <a:extLst>
                  <a:ext uri="{FF2B5EF4-FFF2-40B4-BE49-F238E27FC236}">
                    <a16:creationId xmlns:a16="http://schemas.microsoft.com/office/drawing/2014/main" id="{7DDDFA62-5E8B-B057-FC0D-FFC787B4C705}"/>
                  </a:ext>
                </a:extLst>
              </p:cNvPr>
              <p:cNvSpPr/>
              <p:nvPr/>
            </p:nvSpPr>
            <p:spPr>
              <a:xfrm>
                <a:off x="5020311" y="3716836"/>
                <a:ext cx="13314" cy="13305"/>
              </a:xfrm>
              <a:custGeom>
                <a:avLst/>
                <a:gdLst>
                  <a:gd name="connsiteX0" fmla="*/ 184 w 13314"/>
                  <a:gd name="connsiteY0" fmla="*/ 5117 h 13305"/>
                  <a:gd name="connsiteX1" fmla="*/ 8199 w 13314"/>
                  <a:gd name="connsiteY1" fmla="*/ 185 h 13305"/>
                  <a:gd name="connsiteX2" fmla="*/ 13133 w 13314"/>
                  <a:gd name="connsiteY2" fmla="*/ 8188 h 13305"/>
                  <a:gd name="connsiteX3" fmla="*/ 5118 w 13314"/>
                  <a:gd name="connsiteY3" fmla="*/ 13120 h 13305"/>
                  <a:gd name="connsiteX4" fmla="*/ 184 w 13314"/>
                  <a:gd name="connsiteY4" fmla="*/ 5117 h 13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4" h="13305">
                    <a:moveTo>
                      <a:pt x="184" y="5117"/>
                    </a:moveTo>
                    <a:cubicBezTo>
                      <a:pt x="1035" y="1540"/>
                      <a:pt x="4621" y="-674"/>
                      <a:pt x="8199" y="185"/>
                    </a:cubicBezTo>
                    <a:cubicBezTo>
                      <a:pt x="11777" y="1043"/>
                      <a:pt x="13983" y="4620"/>
                      <a:pt x="13133" y="8188"/>
                    </a:cubicBezTo>
                    <a:cubicBezTo>
                      <a:pt x="12282" y="11773"/>
                      <a:pt x="8687" y="13978"/>
                      <a:pt x="5118" y="13120"/>
                    </a:cubicBezTo>
                    <a:cubicBezTo>
                      <a:pt x="1548" y="12287"/>
                      <a:pt x="-674" y="8693"/>
                      <a:pt x="184" y="5117"/>
                    </a:cubicBezTo>
                    <a:close/>
                  </a:path>
                </a:pathLst>
              </a:custGeom>
              <a:grpFill/>
              <a:ln w="8415" cap="flat">
                <a:noFill/>
                <a:prstDash val="solid"/>
                <a:miter/>
              </a:ln>
            </p:spPr>
            <p:txBody>
              <a:bodyPr rtlCol="0" anchor="ctr"/>
              <a:lstStyle/>
              <a:p>
                <a:endParaRPr lang="en-US"/>
              </a:p>
            </p:txBody>
          </p:sp>
          <p:sp>
            <p:nvSpPr>
              <p:cNvPr id="1495" name="Freeform 1494">
                <a:extLst>
                  <a:ext uri="{FF2B5EF4-FFF2-40B4-BE49-F238E27FC236}">
                    <a16:creationId xmlns:a16="http://schemas.microsoft.com/office/drawing/2014/main" id="{93BB0980-A6B1-34D3-2D34-A4F0551BC087}"/>
                  </a:ext>
                </a:extLst>
              </p:cNvPr>
              <p:cNvSpPr/>
              <p:nvPr/>
            </p:nvSpPr>
            <p:spPr>
              <a:xfrm>
                <a:off x="4995316" y="3649357"/>
                <a:ext cx="13314" cy="13310"/>
              </a:xfrm>
              <a:custGeom>
                <a:avLst/>
                <a:gdLst>
                  <a:gd name="connsiteX0" fmla="*/ 184 w 13314"/>
                  <a:gd name="connsiteY0" fmla="*/ 5117 h 13310"/>
                  <a:gd name="connsiteX1" fmla="*/ 8199 w 13314"/>
                  <a:gd name="connsiteY1" fmla="*/ 185 h 13310"/>
                  <a:gd name="connsiteX2" fmla="*/ 13133 w 13314"/>
                  <a:gd name="connsiteY2" fmla="*/ 8197 h 13310"/>
                  <a:gd name="connsiteX3" fmla="*/ 5118 w 13314"/>
                  <a:gd name="connsiteY3" fmla="*/ 13129 h 13310"/>
                  <a:gd name="connsiteX4" fmla="*/ 184 w 13314"/>
                  <a:gd name="connsiteY4" fmla="*/ 5117 h 13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4" h="13310">
                    <a:moveTo>
                      <a:pt x="184" y="5117"/>
                    </a:moveTo>
                    <a:cubicBezTo>
                      <a:pt x="1043" y="1540"/>
                      <a:pt x="4621" y="-674"/>
                      <a:pt x="8199" y="185"/>
                    </a:cubicBezTo>
                    <a:cubicBezTo>
                      <a:pt x="11777" y="1035"/>
                      <a:pt x="13983" y="4612"/>
                      <a:pt x="13133" y="8197"/>
                    </a:cubicBezTo>
                    <a:cubicBezTo>
                      <a:pt x="12282" y="11765"/>
                      <a:pt x="8696" y="13979"/>
                      <a:pt x="5118" y="13129"/>
                    </a:cubicBezTo>
                    <a:cubicBezTo>
                      <a:pt x="1548" y="12270"/>
                      <a:pt x="-674" y="8685"/>
                      <a:pt x="184" y="5117"/>
                    </a:cubicBezTo>
                    <a:close/>
                  </a:path>
                </a:pathLst>
              </a:custGeom>
              <a:grpFill/>
              <a:ln w="8415" cap="flat">
                <a:noFill/>
                <a:prstDash val="solid"/>
                <a:miter/>
              </a:ln>
            </p:spPr>
            <p:txBody>
              <a:bodyPr rtlCol="0" anchor="ctr"/>
              <a:lstStyle/>
              <a:p>
                <a:endParaRPr lang="en-US"/>
              </a:p>
            </p:txBody>
          </p:sp>
        </p:grpSp>
        <p:grpSp>
          <p:nvGrpSpPr>
            <p:cNvPr id="1011" name="Graphic 8195">
              <a:extLst>
                <a:ext uri="{FF2B5EF4-FFF2-40B4-BE49-F238E27FC236}">
                  <a16:creationId xmlns:a16="http://schemas.microsoft.com/office/drawing/2014/main" id="{D4414AAF-7F04-C8EA-9DFE-407C4F3B296D}"/>
                </a:ext>
              </a:extLst>
            </p:cNvPr>
            <p:cNvGrpSpPr/>
            <p:nvPr/>
          </p:nvGrpSpPr>
          <p:grpSpPr>
            <a:xfrm>
              <a:off x="5578468" y="5101524"/>
              <a:ext cx="57313" cy="78142"/>
              <a:chOff x="5620327" y="4699651"/>
              <a:chExt cx="59262" cy="80800"/>
            </a:xfrm>
            <a:solidFill>
              <a:srgbClr val="A7C233"/>
            </a:solidFill>
          </p:grpSpPr>
          <p:sp>
            <p:nvSpPr>
              <p:cNvPr id="1490" name="Freeform 1489">
                <a:extLst>
                  <a:ext uri="{FF2B5EF4-FFF2-40B4-BE49-F238E27FC236}">
                    <a16:creationId xmlns:a16="http://schemas.microsoft.com/office/drawing/2014/main" id="{29A97798-3DEC-A7E7-A5DA-D1B7E4588E99}"/>
                  </a:ext>
                </a:extLst>
              </p:cNvPr>
              <p:cNvSpPr/>
              <p:nvPr/>
            </p:nvSpPr>
            <p:spPr>
              <a:xfrm>
                <a:off x="5666279" y="4765280"/>
                <a:ext cx="13310" cy="13310"/>
              </a:xfrm>
              <a:custGeom>
                <a:avLst/>
                <a:gdLst>
                  <a:gd name="connsiteX0" fmla="*/ 179 w 13310"/>
                  <a:gd name="connsiteY0" fmla="*/ 5122 h 13310"/>
                  <a:gd name="connsiteX1" fmla="*/ 8194 w 13310"/>
                  <a:gd name="connsiteY1" fmla="*/ 182 h 13310"/>
                  <a:gd name="connsiteX2" fmla="*/ 13128 w 13310"/>
                  <a:gd name="connsiteY2" fmla="*/ 8194 h 13310"/>
                  <a:gd name="connsiteX3" fmla="*/ 5122 w 13310"/>
                  <a:gd name="connsiteY3" fmla="*/ 13126 h 13310"/>
                  <a:gd name="connsiteX4" fmla="*/ 179 w 13310"/>
                  <a:gd name="connsiteY4" fmla="*/ 5122 h 13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0" h="13310">
                    <a:moveTo>
                      <a:pt x="179" y="5122"/>
                    </a:moveTo>
                    <a:cubicBezTo>
                      <a:pt x="1038" y="1537"/>
                      <a:pt x="4616" y="-668"/>
                      <a:pt x="8194" y="182"/>
                    </a:cubicBezTo>
                    <a:cubicBezTo>
                      <a:pt x="11772" y="1041"/>
                      <a:pt x="13978" y="4617"/>
                      <a:pt x="13128" y="8194"/>
                    </a:cubicBezTo>
                    <a:cubicBezTo>
                      <a:pt x="12277" y="11771"/>
                      <a:pt x="8699" y="13984"/>
                      <a:pt x="5122" y="13126"/>
                    </a:cubicBezTo>
                    <a:cubicBezTo>
                      <a:pt x="1535" y="12284"/>
                      <a:pt x="-662" y="8699"/>
                      <a:pt x="179" y="5122"/>
                    </a:cubicBezTo>
                    <a:close/>
                  </a:path>
                </a:pathLst>
              </a:custGeom>
              <a:grpFill/>
              <a:ln w="8415" cap="flat">
                <a:noFill/>
                <a:prstDash val="solid"/>
                <a:miter/>
              </a:ln>
            </p:spPr>
            <p:txBody>
              <a:bodyPr rtlCol="0" anchor="ctr"/>
              <a:lstStyle/>
              <a:p>
                <a:endParaRPr lang="en-US"/>
              </a:p>
            </p:txBody>
          </p:sp>
          <p:sp>
            <p:nvSpPr>
              <p:cNvPr id="1491" name="Freeform 1490">
                <a:extLst>
                  <a:ext uri="{FF2B5EF4-FFF2-40B4-BE49-F238E27FC236}">
                    <a16:creationId xmlns:a16="http://schemas.microsoft.com/office/drawing/2014/main" id="{45739737-CE99-302B-A1E5-194D5AE14CA6}"/>
                  </a:ext>
                </a:extLst>
              </p:cNvPr>
              <p:cNvSpPr/>
              <p:nvPr/>
            </p:nvSpPr>
            <p:spPr>
              <a:xfrm>
                <a:off x="5645319" y="4767138"/>
                <a:ext cx="13314" cy="13313"/>
              </a:xfrm>
              <a:custGeom>
                <a:avLst/>
                <a:gdLst>
                  <a:gd name="connsiteX0" fmla="*/ 185 w 13314"/>
                  <a:gd name="connsiteY0" fmla="*/ 5117 h 13313"/>
                  <a:gd name="connsiteX1" fmla="*/ 8200 w 13314"/>
                  <a:gd name="connsiteY1" fmla="*/ 176 h 13313"/>
                  <a:gd name="connsiteX2" fmla="*/ 13133 w 13314"/>
                  <a:gd name="connsiteY2" fmla="*/ 8197 h 13313"/>
                  <a:gd name="connsiteX3" fmla="*/ 5118 w 13314"/>
                  <a:gd name="connsiteY3" fmla="*/ 13128 h 13313"/>
                  <a:gd name="connsiteX4" fmla="*/ 185 w 13314"/>
                  <a:gd name="connsiteY4" fmla="*/ 5117 h 13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4" h="13313">
                    <a:moveTo>
                      <a:pt x="185" y="5117"/>
                    </a:moveTo>
                    <a:cubicBezTo>
                      <a:pt x="1035" y="1540"/>
                      <a:pt x="4622" y="-657"/>
                      <a:pt x="8200" y="176"/>
                    </a:cubicBezTo>
                    <a:cubicBezTo>
                      <a:pt x="11769" y="1035"/>
                      <a:pt x="13984" y="4620"/>
                      <a:pt x="13133" y="8197"/>
                    </a:cubicBezTo>
                    <a:cubicBezTo>
                      <a:pt x="12283" y="11774"/>
                      <a:pt x="8688" y="13987"/>
                      <a:pt x="5118" y="13128"/>
                    </a:cubicBezTo>
                    <a:cubicBezTo>
                      <a:pt x="1540" y="12270"/>
                      <a:pt x="-674" y="8693"/>
                      <a:pt x="185" y="5117"/>
                    </a:cubicBezTo>
                    <a:close/>
                  </a:path>
                </a:pathLst>
              </a:custGeom>
              <a:grpFill/>
              <a:ln w="8415" cap="flat">
                <a:noFill/>
                <a:prstDash val="solid"/>
                <a:miter/>
              </a:ln>
            </p:spPr>
            <p:txBody>
              <a:bodyPr rtlCol="0" anchor="ctr"/>
              <a:lstStyle/>
              <a:p>
                <a:endParaRPr lang="en-US"/>
              </a:p>
            </p:txBody>
          </p:sp>
          <p:sp>
            <p:nvSpPr>
              <p:cNvPr id="1492" name="Freeform 1491">
                <a:extLst>
                  <a:ext uri="{FF2B5EF4-FFF2-40B4-BE49-F238E27FC236}">
                    <a16:creationId xmlns:a16="http://schemas.microsoft.com/office/drawing/2014/main" id="{40914FA1-F3E0-7BC2-1702-6FC5DBADC1FE}"/>
                  </a:ext>
                </a:extLst>
              </p:cNvPr>
              <p:cNvSpPr/>
              <p:nvPr/>
            </p:nvSpPr>
            <p:spPr>
              <a:xfrm>
                <a:off x="5620327" y="4699651"/>
                <a:ext cx="13312" cy="13313"/>
              </a:xfrm>
              <a:custGeom>
                <a:avLst/>
                <a:gdLst>
                  <a:gd name="connsiteX0" fmla="*/ 182 w 13312"/>
                  <a:gd name="connsiteY0" fmla="*/ 5117 h 13313"/>
                  <a:gd name="connsiteX1" fmla="*/ 8197 w 13312"/>
                  <a:gd name="connsiteY1" fmla="*/ 185 h 13313"/>
                  <a:gd name="connsiteX2" fmla="*/ 13130 w 13312"/>
                  <a:gd name="connsiteY2" fmla="*/ 8197 h 13313"/>
                  <a:gd name="connsiteX3" fmla="*/ 5115 w 13312"/>
                  <a:gd name="connsiteY3" fmla="*/ 13129 h 13313"/>
                  <a:gd name="connsiteX4" fmla="*/ 182 w 13312"/>
                  <a:gd name="connsiteY4" fmla="*/ 5117 h 13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2" h="13313">
                    <a:moveTo>
                      <a:pt x="182" y="5117"/>
                    </a:moveTo>
                    <a:cubicBezTo>
                      <a:pt x="1033" y="1540"/>
                      <a:pt x="4619" y="-673"/>
                      <a:pt x="8197" y="185"/>
                    </a:cubicBezTo>
                    <a:cubicBezTo>
                      <a:pt x="11775" y="1035"/>
                      <a:pt x="13981" y="4620"/>
                      <a:pt x="13130" y="8197"/>
                    </a:cubicBezTo>
                    <a:cubicBezTo>
                      <a:pt x="12280" y="11774"/>
                      <a:pt x="8694" y="13987"/>
                      <a:pt x="5115" y="13129"/>
                    </a:cubicBezTo>
                    <a:cubicBezTo>
                      <a:pt x="1538" y="12270"/>
                      <a:pt x="-668" y="8693"/>
                      <a:pt x="182" y="5117"/>
                    </a:cubicBezTo>
                    <a:close/>
                  </a:path>
                </a:pathLst>
              </a:custGeom>
              <a:grpFill/>
              <a:ln w="8415" cap="flat">
                <a:noFill/>
                <a:prstDash val="solid"/>
                <a:miter/>
              </a:ln>
            </p:spPr>
            <p:txBody>
              <a:bodyPr rtlCol="0" anchor="ctr"/>
              <a:lstStyle/>
              <a:p>
                <a:endParaRPr lang="en-US"/>
              </a:p>
            </p:txBody>
          </p:sp>
        </p:grpSp>
        <p:grpSp>
          <p:nvGrpSpPr>
            <p:cNvPr id="1012" name="Graphic 8195">
              <a:extLst>
                <a:ext uri="{FF2B5EF4-FFF2-40B4-BE49-F238E27FC236}">
                  <a16:creationId xmlns:a16="http://schemas.microsoft.com/office/drawing/2014/main" id="{5456E8C4-DD10-A6E6-BD5D-AB76E9AB8248}"/>
                </a:ext>
              </a:extLst>
            </p:cNvPr>
            <p:cNvGrpSpPr/>
            <p:nvPr/>
          </p:nvGrpSpPr>
          <p:grpSpPr>
            <a:xfrm>
              <a:off x="4856118" y="3858511"/>
              <a:ext cx="89905" cy="37790"/>
              <a:chOff x="4873409" y="3414363"/>
              <a:chExt cx="92963" cy="39075"/>
            </a:xfrm>
            <a:solidFill>
              <a:srgbClr val="A7C233"/>
            </a:solidFill>
          </p:grpSpPr>
          <p:sp>
            <p:nvSpPr>
              <p:cNvPr id="1487" name="Freeform 1486">
                <a:extLst>
                  <a:ext uri="{FF2B5EF4-FFF2-40B4-BE49-F238E27FC236}">
                    <a16:creationId xmlns:a16="http://schemas.microsoft.com/office/drawing/2014/main" id="{30A5CD62-57D3-B04A-A975-5D47A5A05A7F}"/>
                  </a:ext>
                </a:extLst>
              </p:cNvPr>
              <p:cNvSpPr/>
              <p:nvPr/>
            </p:nvSpPr>
            <p:spPr>
              <a:xfrm>
                <a:off x="4953053" y="3423155"/>
                <a:ext cx="13320" cy="13314"/>
              </a:xfrm>
              <a:custGeom>
                <a:avLst/>
                <a:gdLst>
                  <a:gd name="connsiteX0" fmla="*/ 1229 w 13320"/>
                  <a:gd name="connsiteY0" fmla="*/ 10503 h 13314"/>
                  <a:gd name="connsiteX1" fmla="*/ 2812 w 13320"/>
                  <a:gd name="connsiteY1" fmla="*/ 1229 h 13314"/>
                  <a:gd name="connsiteX2" fmla="*/ 12089 w 13320"/>
                  <a:gd name="connsiteY2" fmla="*/ 2811 h 13314"/>
                  <a:gd name="connsiteX3" fmla="*/ 10524 w 13320"/>
                  <a:gd name="connsiteY3" fmla="*/ 12085 h 13314"/>
                  <a:gd name="connsiteX4" fmla="*/ 1229 w 13320"/>
                  <a:gd name="connsiteY4" fmla="*/ 10503 h 13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20" h="13314">
                    <a:moveTo>
                      <a:pt x="1229" y="10503"/>
                    </a:moveTo>
                    <a:cubicBezTo>
                      <a:pt x="-900" y="7507"/>
                      <a:pt x="-193" y="3358"/>
                      <a:pt x="2812" y="1229"/>
                    </a:cubicBezTo>
                    <a:cubicBezTo>
                      <a:pt x="5809" y="-900"/>
                      <a:pt x="9960" y="-193"/>
                      <a:pt x="12089" y="2811"/>
                    </a:cubicBezTo>
                    <a:cubicBezTo>
                      <a:pt x="14220" y="5807"/>
                      <a:pt x="13512" y="9965"/>
                      <a:pt x="10524" y="12085"/>
                    </a:cubicBezTo>
                    <a:cubicBezTo>
                      <a:pt x="7510" y="14215"/>
                      <a:pt x="3359" y="13508"/>
                      <a:pt x="1229" y="10503"/>
                    </a:cubicBezTo>
                    <a:close/>
                  </a:path>
                </a:pathLst>
              </a:custGeom>
              <a:grpFill/>
              <a:ln w="8415" cap="flat">
                <a:noFill/>
                <a:prstDash val="solid"/>
                <a:miter/>
              </a:ln>
            </p:spPr>
            <p:txBody>
              <a:bodyPr rtlCol="0" anchor="ctr"/>
              <a:lstStyle/>
              <a:p>
                <a:endParaRPr lang="en-US"/>
              </a:p>
            </p:txBody>
          </p:sp>
          <p:sp>
            <p:nvSpPr>
              <p:cNvPr id="1488" name="Freeform 1487">
                <a:extLst>
                  <a:ext uri="{FF2B5EF4-FFF2-40B4-BE49-F238E27FC236}">
                    <a16:creationId xmlns:a16="http://schemas.microsoft.com/office/drawing/2014/main" id="{A3B03AD0-F5B2-2FAE-EDD3-07D3E04BFFEB}"/>
                  </a:ext>
                </a:extLst>
              </p:cNvPr>
              <p:cNvSpPr/>
              <p:nvPr/>
            </p:nvSpPr>
            <p:spPr>
              <a:xfrm>
                <a:off x="4940621" y="3440131"/>
                <a:ext cx="13320" cy="13306"/>
              </a:xfrm>
              <a:custGeom>
                <a:avLst/>
                <a:gdLst>
                  <a:gd name="connsiteX0" fmla="*/ 1227 w 13320"/>
                  <a:gd name="connsiteY0" fmla="*/ 10502 h 13306"/>
                  <a:gd name="connsiteX1" fmla="*/ 2810 w 13320"/>
                  <a:gd name="connsiteY1" fmla="*/ 1219 h 13306"/>
                  <a:gd name="connsiteX2" fmla="*/ 12087 w 13320"/>
                  <a:gd name="connsiteY2" fmla="*/ 2809 h 13306"/>
                  <a:gd name="connsiteX3" fmla="*/ 10504 w 13320"/>
                  <a:gd name="connsiteY3" fmla="*/ 12084 h 13306"/>
                  <a:gd name="connsiteX4" fmla="*/ 1227 w 13320"/>
                  <a:gd name="connsiteY4" fmla="*/ 10502 h 13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20" h="13306">
                    <a:moveTo>
                      <a:pt x="1227" y="10502"/>
                    </a:moveTo>
                    <a:cubicBezTo>
                      <a:pt x="-903" y="7506"/>
                      <a:pt x="-187" y="3348"/>
                      <a:pt x="2810" y="1219"/>
                    </a:cubicBezTo>
                    <a:cubicBezTo>
                      <a:pt x="5815" y="-894"/>
                      <a:pt x="9966" y="-195"/>
                      <a:pt x="12087" y="2809"/>
                    </a:cubicBezTo>
                    <a:cubicBezTo>
                      <a:pt x="14226" y="5806"/>
                      <a:pt x="13510" y="9963"/>
                      <a:pt x="10504" y="12084"/>
                    </a:cubicBezTo>
                    <a:cubicBezTo>
                      <a:pt x="7507" y="14205"/>
                      <a:pt x="3349" y="13498"/>
                      <a:pt x="1227" y="10502"/>
                    </a:cubicBezTo>
                    <a:close/>
                  </a:path>
                </a:pathLst>
              </a:custGeom>
              <a:grpFill/>
              <a:ln w="8415" cap="flat">
                <a:noFill/>
                <a:prstDash val="solid"/>
                <a:miter/>
              </a:ln>
            </p:spPr>
            <p:txBody>
              <a:bodyPr rtlCol="0" anchor="ctr"/>
              <a:lstStyle/>
              <a:p>
                <a:endParaRPr lang="en-US"/>
              </a:p>
            </p:txBody>
          </p:sp>
          <p:sp>
            <p:nvSpPr>
              <p:cNvPr id="1489" name="Freeform 1488">
                <a:extLst>
                  <a:ext uri="{FF2B5EF4-FFF2-40B4-BE49-F238E27FC236}">
                    <a16:creationId xmlns:a16="http://schemas.microsoft.com/office/drawing/2014/main" id="{514153CE-1702-65EB-10BA-51423C074C01}"/>
                  </a:ext>
                </a:extLst>
              </p:cNvPr>
              <p:cNvSpPr/>
              <p:nvPr/>
            </p:nvSpPr>
            <p:spPr>
              <a:xfrm>
                <a:off x="4873409" y="3414363"/>
                <a:ext cx="13306" cy="13312"/>
              </a:xfrm>
              <a:custGeom>
                <a:avLst/>
                <a:gdLst>
                  <a:gd name="connsiteX0" fmla="*/ 1223 w 13306"/>
                  <a:gd name="connsiteY0" fmla="*/ 10509 h 13312"/>
                  <a:gd name="connsiteX1" fmla="*/ 2806 w 13306"/>
                  <a:gd name="connsiteY1" fmla="*/ 1227 h 13312"/>
                  <a:gd name="connsiteX2" fmla="*/ 12083 w 13306"/>
                  <a:gd name="connsiteY2" fmla="*/ 2809 h 13312"/>
                  <a:gd name="connsiteX3" fmla="*/ 10501 w 13306"/>
                  <a:gd name="connsiteY3" fmla="*/ 12083 h 13312"/>
                  <a:gd name="connsiteX4" fmla="*/ 1223 w 13306"/>
                  <a:gd name="connsiteY4" fmla="*/ 10509 h 13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06" h="13312">
                    <a:moveTo>
                      <a:pt x="1223" y="10509"/>
                    </a:moveTo>
                    <a:cubicBezTo>
                      <a:pt x="-898" y="7513"/>
                      <a:pt x="-191" y="3356"/>
                      <a:pt x="2806" y="1227"/>
                    </a:cubicBezTo>
                    <a:cubicBezTo>
                      <a:pt x="5803" y="-903"/>
                      <a:pt x="9962" y="-187"/>
                      <a:pt x="12083" y="2809"/>
                    </a:cubicBezTo>
                    <a:cubicBezTo>
                      <a:pt x="14205" y="5805"/>
                      <a:pt x="13498" y="9962"/>
                      <a:pt x="10501" y="12083"/>
                    </a:cubicBezTo>
                    <a:cubicBezTo>
                      <a:pt x="7504" y="14212"/>
                      <a:pt x="3345" y="13506"/>
                      <a:pt x="1223" y="10509"/>
                    </a:cubicBezTo>
                    <a:close/>
                  </a:path>
                </a:pathLst>
              </a:custGeom>
              <a:grpFill/>
              <a:ln w="8415" cap="flat">
                <a:noFill/>
                <a:prstDash val="solid"/>
                <a:miter/>
              </a:ln>
            </p:spPr>
            <p:txBody>
              <a:bodyPr rtlCol="0" anchor="ctr"/>
              <a:lstStyle/>
              <a:p>
                <a:endParaRPr lang="en-US"/>
              </a:p>
            </p:txBody>
          </p:sp>
        </p:grpSp>
        <p:grpSp>
          <p:nvGrpSpPr>
            <p:cNvPr id="1013" name="Graphic 8195">
              <a:extLst>
                <a:ext uri="{FF2B5EF4-FFF2-40B4-BE49-F238E27FC236}">
                  <a16:creationId xmlns:a16="http://schemas.microsoft.com/office/drawing/2014/main" id="{54323775-7B21-287A-7469-B0DB314C5D10}"/>
                </a:ext>
              </a:extLst>
            </p:cNvPr>
            <p:cNvGrpSpPr/>
            <p:nvPr/>
          </p:nvGrpSpPr>
          <p:grpSpPr>
            <a:xfrm>
              <a:off x="4640163" y="3559656"/>
              <a:ext cx="32481" cy="87922"/>
              <a:chOff x="4650109" y="3105344"/>
              <a:chExt cx="33586" cy="90912"/>
            </a:xfrm>
            <a:solidFill>
              <a:srgbClr val="A7C233"/>
            </a:solidFill>
          </p:grpSpPr>
          <p:sp>
            <p:nvSpPr>
              <p:cNvPr id="1484" name="Freeform 1483">
                <a:extLst>
                  <a:ext uri="{FF2B5EF4-FFF2-40B4-BE49-F238E27FC236}">
                    <a16:creationId xmlns:a16="http://schemas.microsoft.com/office/drawing/2014/main" id="{484063F0-EE4D-7850-64B4-098FA6CF1633}"/>
                  </a:ext>
                </a:extLst>
              </p:cNvPr>
              <p:cNvSpPr/>
              <p:nvPr/>
            </p:nvSpPr>
            <p:spPr>
              <a:xfrm>
                <a:off x="4650109" y="3105344"/>
                <a:ext cx="13311" cy="13315"/>
              </a:xfrm>
              <a:custGeom>
                <a:avLst/>
                <a:gdLst>
                  <a:gd name="connsiteX0" fmla="*/ 12169 w 13311"/>
                  <a:gd name="connsiteY0" fmla="*/ 10379 h 13315"/>
                  <a:gd name="connsiteX1" fmla="*/ 2934 w 13311"/>
                  <a:gd name="connsiteY1" fmla="*/ 12171 h 13315"/>
                  <a:gd name="connsiteX2" fmla="*/ 1140 w 13311"/>
                  <a:gd name="connsiteY2" fmla="*/ 2939 h 13315"/>
                  <a:gd name="connsiteX3" fmla="*/ 10376 w 13311"/>
                  <a:gd name="connsiteY3" fmla="*/ 1138 h 13315"/>
                  <a:gd name="connsiteX4" fmla="*/ 12169 w 13311"/>
                  <a:gd name="connsiteY4" fmla="*/ 10379 h 13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1" h="13315">
                    <a:moveTo>
                      <a:pt x="12169" y="10379"/>
                    </a:moveTo>
                    <a:cubicBezTo>
                      <a:pt x="10115" y="13434"/>
                      <a:pt x="5981" y="14233"/>
                      <a:pt x="2934" y="12171"/>
                    </a:cubicBezTo>
                    <a:cubicBezTo>
                      <a:pt x="-106" y="10118"/>
                      <a:pt x="-922" y="5994"/>
                      <a:pt x="1140" y="2939"/>
                    </a:cubicBezTo>
                    <a:cubicBezTo>
                      <a:pt x="3195" y="-116"/>
                      <a:pt x="7328" y="-915"/>
                      <a:pt x="10376" y="1138"/>
                    </a:cubicBezTo>
                    <a:cubicBezTo>
                      <a:pt x="13423" y="3200"/>
                      <a:pt x="14231" y="7332"/>
                      <a:pt x="12169" y="10379"/>
                    </a:cubicBezTo>
                    <a:close/>
                  </a:path>
                </a:pathLst>
              </a:custGeom>
              <a:grpFill/>
              <a:ln w="8415" cap="flat">
                <a:noFill/>
                <a:prstDash val="solid"/>
                <a:miter/>
              </a:ln>
            </p:spPr>
            <p:txBody>
              <a:bodyPr rtlCol="0" anchor="ctr"/>
              <a:lstStyle/>
              <a:p>
                <a:endParaRPr lang="en-US"/>
              </a:p>
            </p:txBody>
          </p:sp>
          <p:sp>
            <p:nvSpPr>
              <p:cNvPr id="1485" name="Freeform 1484">
                <a:extLst>
                  <a:ext uri="{FF2B5EF4-FFF2-40B4-BE49-F238E27FC236}">
                    <a16:creationId xmlns:a16="http://schemas.microsoft.com/office/drawing/2014/main" id="{8FDE5D5A-54D7-B42F-2E82-2A14DA77D677}"/>
                  </a:ext>
                </a:extLst>
              </p:cNvPr>
              <p:cNvSpPr/>
              <p:nvPr/>
            </p:nvSpPr>
            <p:spPr>
              <a:xfrm>
                <a:off x="4670385" y="3110993"/>
                <a:ext cx="13309" cy="13311"/>
              </a:xfrm>
              <a:custGeom>
                <a:avLst/>
                <a:gdLst>
                  <a:gd name="connsiteX0" fmla="*/ 12174 w 13309"/>
                  <a:gd name="connsiteY0" fmla="*/ 10377 h 13311"/>
                  <a:gd name="connsiteX1" fmla="*/ 2930 w 13309"/>
                  <a:gd name="connsiteY1" fmla="*/ 12169 h 13311"/>
                  <a:gd name="connsiteX2" fmla="*/ 1137 w 13309"/>
                  <a:gd name="connsiteY2" fmla="*/ 2937 h 13311"/>
                  <a:gd name="connsiteX3" fmla="*/ 10372 w 13309"/>
                  <a:gd name="connsiteY3" fmla="*/ 1144 h 13311"/>
                  <a:gd name="connsiteX4" fmla="*/ 12174 w 13309"/>
                  <a:gd name="connsiteY4" fmla="*/ 10377 h 13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09" h="13311">
                    <a:moveTo>
                      <a:pt x="12174" y="10377"/>
                    </a:moveTo>
                    <a:cubicBezTo>
                      <a:pt x="10111" y="13423"/>
                      <a:pt x="5977" y="14231"/>
                      <a:pt x="2930" y="12169"/>
                    </a:cubicBezTo>
                    <a:cubicBezTo>
                      <a:pt x="-109" y="10107"/>
                      <a:pt x="-918" y="5984"/>
                      <a:pt x="1137" y="2937"/>
                    </a:cubicBezTo>
                    <a:cubicBezTo>
                      <a:pt x="3191" y="-118"/>
                      <a:pt x="7333" y="-917"/>
                      <a:pt x="10372" y="1144"/>
                    </a:cubicBezTo>
                    <a:cubicBezTo>
                      <a:pt x="13420" y="3190"/>
                      <a:pt x="14228" y="7330"/>
                      <a:pt x="12174" y="10377"/>
                    </a:cubicBezTo>
                    <a:close/>
                  </a:path>
                </a:pathLst>
              </a:custGeom>
              <a:grpFill/>
              <a:ln w="8415" cap="flat">
                <a:noFill/>
                <a:prstDash val="solid"/>
                <a:miter/>
              </a:ln>
            </p:spPr>
            <p:txBody>
              <a:bodyPr rtlCol="0" anchor="ctr"/>
              <a:lstStyle/>
              <a:p>
                <a:endParaRPr lang="en-US"/>
              </a:p>
            </p:txBody>
          </p:sp>
          <p:sp>
            <p:nvSpPr>
              <p:cNvPr id="1486" name="Freeform 1485">
                <a:extLst>
                  <a:ext uri="{FF2B5EF4-FFF2-40B4-BE49-F238E27FC236}">
                    <a16:creationId xmlns:a16="http://schemas.microsoft.com/office/drawing/2014/main" id="{DE60A4C4-FCC5-C8F4-45FC-2FB02DC052E3}"/>
                  </a:ext>
                </a:extLst>
              </p:cNvPr>
              <p:cNvSpPr/>
              <p:nvPr/>
            </p:nvSpPr>
            <p:spPr>
              <a:xfrm>
                <a:off x="4670004" y="3182952"/>
                <a:ext cx="13312" cy="13305"/>
              </a:xfrm>
              <a:custGeom>
                <a:avLst/>
                <a:gdLst>
                  <a:gd name="connsiteX0" fmla="*/ 12176 w 13312"/>
                  <a:gd name="connsiteY0" fmla="*/ 10374 h 13305"/>
                  <a:gd name="connsiteX1" fmla="*/ 2932 w 13312"/>
                  <a:gd name="connsiteY1" fmla="*/ 12167 h 13305"/>
                  <a:gd name="connsiteX2" fmla="*/ 1139 w 13312"/>
                  <a:gd name="connsiteY2" fmla="*/ 2935 h 13305"/>
                  <a:gd name="connsiteX3" fmla="*/ 10374 w 13312"/>
                  <a:gd name="connsiteY3" fmla="*/ 1142 h 13305"/>
                  <a:gd name="connsiteX4" fmla="*/ 12176 w 13312"/>
                  <a:gd name="connsiteY4" fmla="*/ 10374 h 13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2" h="13305">
                    <a:moveTo>
                      <a:pt x="12176" y="10374"/>
                    </a:moveTo>
                    <a:cubicBezTo>
                      <a:pt x="10113" y="13421"/>
                      <a:pt x="5980" y="14220"/>
                      <a:pt x="2932" y="12167"/>
                    </a:cubicBezTo>
                    <a:cubicBezTo>
                      <a:pt x="-116" y="10114"/>
                      <a:pt x="-915" y="5981"/>
                      <a:pt x="1139" y="2935"/>
                    </a:cubicBezTo>
                    <a:cubicBezTo>
                      <a:pt x="3193" y="-112"/>
                      <a:pt x="7327" y="-920"/>
                      <a:pt x="10374" y="1142"/>
                    </a:cubicBezTo>
                    <a:cubicBezTo>
                      <a:pt x="13422" y="3196"/>
                      <a:pt x="14230" y="7328"/>
                      <a:pt x="12176" y="10374"/>
                    </a:cubicBezTo>
                    <a:close/>
                  </a:path>
                </a:pathLst>
              </a:custGeom>
              <a:grpFill/>
              <a:ln w="8415" cap="flat">
                <a:noFill/>
                <a:prstDash val="solid"/>
                <a:miter/>
              </a:ln>
            </p:spPr>
            <p:txBody>
              <a:bodyPr rtlCol="0" anchor="ctr"/>
              <a:lstStyle/>
              <a:p>
                <a:endParaRPr lang="en-US"/>
              </a:p>
            </p:txBody>
          </p:sp>
        </p:grpSp>
        <p:grpSp>
          <p:nvGrpSpPr>
            <p:cNvPr id="1014" name="Graphic 8195">
              <a:extLst>
                <a:ext uri="{FF2B5EF4-FFF2-40B4-BE49-F238E27FC236}">
                  <a16:creationId xmlns:a16="http://schemas.microsoft.com/office/drawing/2014/main" id="{7BCF7888-930E-DEC0-769B-C8E98055AC7B}"/>
                </a:ext>
              </a:extLst>
            </p:cNvPr>
            <p:cNvGrpSpPr/>
            <p:nvPr/>
          </p:nvGrpSpPr>
          <p:grpSpPr>
            <a:xfrm>
              <a:off x="5095904" y="4050735"/>
              <a:ext cx="71979" cy="69138"/>
              <a:chOff x="5121350" y="3613124"/>
              <a:chExt cx="74427" cy="71489"/>
            </a:xfrm>
            <a:solidFill>
              <a:srgbClr val="A7C233"/>
            </a:solidFill>
          </p:grpSpPr>
          <p:sp>
            <p:nvSpPr>
              <p:cNvPr id="1481" name="Freeform 1480">
                <a:extLst>
                  <a:ext uri="{FF2B5EF4-FFF2-40B4-BE49-F238E27FC236}">
                    <a16:creationId xmlns:a16="http://schemas.microsoft.com/office/drawing/2014/main" id="{2109C0DA-2348-1C78-F26F-04CD7FB5ECD5}"/>
                  </a:ext>
                </a:extLst>
              </p:cNvPr>
              <p:cNvSpPr/>
              <p:nvPr/>
            </p:nvSpPr>
            <p:spPr>
              <a:xfrm>
                <a:off x="5176442" y="3613124"/>
                <a:ext cx="13316" cy="13303"/>
              </a:xfrm>
              <a:custGeom>
                <a:avLst/>
                <a:gdLst>
                  <a:gd name="connsiteX0" fmla="*/ 6452 w 13316"/>
                  <a:gd name="connsiteY0" fmla="*/ 13300 h 13303"/>
                  <a:gd name="connsiteX1" fmla="*/ 3 w 13316"/>
                  <a:gd name="connsiteY1" fmla="*/ 6450 h 13303"/>
                  <a:gd name="connsiteX2" fmla="*/ 6864 w 13316"/>
                  <a:gd name="connsiteY2" fmla="*/ 3 h 13303"/>
                  <a:gd name="connsiteX3" fmla="*/ 13314 w 13316"/>
                  <a:gd name="connsiteY3" fmla="*/ 6853 h 13303"/>
                  <a:gd name="connsiteX4" fmla="*/ 6452 w 13316"/>
                  <a:gd name="connsiteY4" fmla="*/ 13300 h 13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6" h="13303">
                    <a:moveTo>
                      <a:pt x="6452" y="13300"/>
                    </a:moveTo>
                    <a:cubicBezTo>
                      <a:pt x="2773" y="13182"/>
                      <a:pt x="-106" y="10119"/>
                      <a:pt x="3" y="6450"/>
                    </a:cubicBezTo>
                    <a:cubicBezTo>
                      <a:pt x="129" y="2780"/>
                      <a:pt x="3186" y="-106"/>
                      <a:pt x="6864" y="3"/>
                    </a:cubicBezTo>
                    <a:cubicBezTo>
                      <a:pt x="10526" y="121"/>
                      <a:pt x="13423" y="3193"/>
                      <a:pt x="13314" y="6853"/>
                    </a:cubicBezTo>
                    <a:cubicBezTo>
                      <a:pt x="13195" y="10531"/>
                      <a:pt x="10123" y="13409"/>
                      <a:pt x="6452" y="13300"/>
                    </a:cubicBezTo>
                    <a:close/>
                  </a:path>
                </a:pathLst>
              </a:custGeom>
              <a:grpFill/>
              <a:ln w="8415" cap="flat">
                <a:noFill/>
                <a:prstDash val="solid"/>
                <a:miter/>
              </a:ln>
            </p:spPr>
            <p:txBody>
              <a:bodyPr rtlCol="0" anchor="ctr"/>
              <a:lstStyle/>
              <a:p>
                <a:endParaRPr lang="en-US"/>
              </a:p>
            </p:txBody>
          </p:sp>
          <p:sp>
            <p:nvSpPr>
              <p:cNvPr id="1482" name="Freeform 1481">
                <a:extLst>
                  <a:ext uri="{FF2B5EF4-FFF2-40B4-BE49-F238E27FC236}">
                    <a16:creationId xmlns:a16="http://schemas.microsoft.com/office/drawing/2014/main" id="{368CA5AC-8CCE-316C-3C7B-9006758FC366}"/>
                  </a:ext>
                </a:extLst>
              </p:cNvPr>
              <p:cNvSpPr/>
              <p:nvPr/>
            </p:nvSpPr>
            <p:spPr>
              <a:xfrm>
                <a:off x="5182470" y="3633264"/>
                <a:ext cx="13307" cy="13319"/>
              </a:xfrm>
              <a:custGeom>
                <a:avLst/>
                <a:gdLst>
                  <a:gd name="connsiteX0" fmla="*/ 6452 w 13307"/>
                  <a:gd name="connsiteY0" fmla="*/ 13316 h 13319"/>
                  <a:gd name="connsiteX1" fmla="*/ 3 w 13307"/>
                  <a:gd name="connsiteY1" fmla="*/ 6449 h 13319"/>
                  <a:gd name="connsiteX2" fmla="*/ 6856 w 13307"/>
                  <a:gd name="connsiteY2" fmla="*/ 3 h 13319"/>
                  <a:gd name="connsiteX3" fmla="*/ 13305 w 13307"/>
                  <a:gd name="connsiteY3" fmla="*/ 6861 h 13319"/>
                  <a:gd name="connsiteX4" fmla="*/ 6452 w 13307"/>
                  <a:gd name="connsiteY4" fmla="*/ 13316 h 13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07" h="13319">
                    <a:moveTo>
                      <a:pt x="6452" y="13316"/>
                    </a:moveTo>
                    <a:cubicBezTo>
                      <a:pt x="2773" y="13199"/>
                      <a:pt x="-106" y="10127"/>
                      <a:pt x="3" y="6449"/>
                    </a:cubicBezTo>
                    <a:cubicBezTo>
                      <a:pt x="121" y="2788"/>
                      <a:pt x="3194" y="-99"/>
                      <a:pt x="6856" y="3"/>
                    </a:cubicBezTo>
                    <a:cubicBezTo>
                      <a:pt x="10543" y="120"/>
                      <a:pt x="13414" y="3192"/>
                      <a:pt x="13305" y="6861"/>
                    </a:cubicBezTo>
                    <a:cubicBezTo>
                      <a:pt x="13187" y="10548"/>
                      <a:pt x="10114" y="13434"/>
                      <a:pt x="6452" y="13316"/>
                    </a:cubicBezTo>
                    <a:close/>
                  </a:path>
                </a:pathLst>
              </a:custGeom>
              <a:grpFill/>
              <a:ln w="8415" cap="flat">
                <a:noFill/>
                <a:prstDash val="solid"/>
                <a:miter/>
              </a:ln>
            </p:spPr>
            <p:txBody>
              <a:bodyPr rtlCol="0" anchor="ctr"/>
              <a:lstStyle/>
              <a:p>
                <a:endParaRPr lang="en-US"/>
              </a:p>
            </p:txBody>
          </p:sp>
          <p:sp>
            <p:nvSpPr>
              <p:cNvPr id="1483" name="Freeform 1482">
                <a:extLst>
                  <a:ext uri="{FF2B5EF4-FFF2-40B4-BE49-F238E27FC236}">
                    <a16:creationId xmlns:a16="http://schemas.microsoft.com/office/drawing/2014/main" id="{F8D4CDF9-E08A-BED3-8001-377D18AFF434}"/>
                  </a:ext>
                </a:extLst>
              </p:cNvPr>
              <p:cNvSpPr/>
              <p:nvPr/>
            </p:nvSpPr>
            <p:spPr>
              <a:xfrm>
                <a:off x="5121350" y="3671303"/>
                <a:ext cx="13315" cy="13311"/>
              </a:xfrm>
              <a:custGeom>
                <a:avLst/>
                <a:gdLst>
                  <a:gd name="connsiteX0" fmla="*/ 6452 w 13315"/>
                  <a:gd name="connsiteY0" fmla="*/ 13308 h 13311"/>
                  <a:gd name="connsiteX1" fmla="*/ 3 w 13315"/>
                  <a:gd name="connsiteY1" fmla="*/ 6441 h 13311"/>
                  <a:gd name="connsiteX2" fmla="*/ 6864 w 13315"/>
                  <a:gd name="connsiteY2" fmla="*/ 3 h 13311"/>
                  <a:gd name="connsiteX3" fmla="*/ 13313 w 13315"/>
                  <a:gd name="connsiteY3" fmla="*/ 6862 h 13311"/>
                  <a:gd name="connsiteX4" fmla="*/ 6452 w 13315"/>
                  <a:gd name="connsiteY4" fmla="*/ 13308 h 13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5" h="13311">
                    <a:moveTo>
                      <a:pt x="6452" y="13308"/>
                    </a:moveTo>
                    <a:cubicBezTo>
                      <a:pt x="2790" y="13182"/>
                      <a:pt x="-106" y="10110"/>
                      <a:pt x="3" y="6441"/>
                    </a:cubicBezTo>
                    <a:cubicBezTo>
                      <a:pt x="121" y="2780"/>
                      <a:pt x="3193" y="-106"/>
                      <a:pt x="6864" y="3"/>
                    </a:cubicBezTo>
                    <a:cubicBezTo>
                      <a:pt x="10543" y="121"/>
                      <a:pt x="13414" y="3184"/>
                      <a:pt x="13313" y="6862"/>
                    </a:cubicBezTo>
                    <a:cubicBezTo>
                      <a:pt x="13195" y="10523"/>
                      <a:pt x="10131" y="13409"/>
                      <a:pt x="6452" y="13308"/>
                    </a:cubicBezTo>
                    <a:close/>
                  </a:path>
                </a:pathLst>
              </a:custGeom>
              <a:grpFill/>
              <a:ln w="8415" cap="flat">
                <a:noFill/>
                <a:prstDash val="solid"/>
                <a:miter/>
              </a:ln>
            </p:spPr>
            <p:txBody>
              <a:bodyPr rtlCol="0" anchor="ctr"/>
              <a:lstStyle/>
              <a:p>
                <a:endParaRPr lang="en-US"/>
              </a:p>
            </p:txBody>
          </p:sp>
        </p:grpSp>
        <p:grpSp>
          <p:nvGrpSpPr>
            <p:cNvPr id="1015" name="Graphic 8195">
              <a:extLst>
                <a:ext uri="{FF2B5EF4-FFF2-40B4-BE49-F238E27FC236}">
                  <a16:creationId xmlns:a16="http://schemas.microsoft.com/office/drawing/2014/main" id="{A40206CE-E408-15BD-B585-5CAB8396D922}"/>
                </a:ext>
              </a:extLst>
            </p:cNvPr>
            <p:cNvGrpSpPr/>
            <p:nvPr/>
          </p:nvGrpSpPr>
          <p:grpSpPr>
            <a:xfrm>
              <a:off x="5851474" y="3878837"/>
              <a:ext cx="71964" cy="69131"/>
              <a:chOff x="5902618" y="3435380"/>
              <a:chExt cx="74411" cy="71482"/>
            </a:xfrm>
            <a:solidFill>
              <a:srgbClr val="A7C233"/>
            </a:solidFill>
          </p:grpSpPr>
          <p:sp>
            <p:nvSpPr>
              <p:cNvPr id="1478" name="Freeform 1477">
                <a:extLst>
                  <a:ext uri="{FF2B5EF4-FFF2-40B4-BE49-F238E27FC236}">
                    <a16:creationId xmlns:a16="http://schemas.microsoft.com/office/drawing/2014/main" id="{6F86CC90-F8E8-A895-52E4-E6DBEAE9E063}"/>
                  </a:ext>
                </a:extLst>
              </p:cNvPr>
              <p:cNvSpPr/>
              <p:nvPr/>
            </p:nvSpPr>
            <p:spPr>
              <a:xfrm>
                <a:off x="5957710" y="3435380"/>
                <a:ext cx="13316" cy="13295"/>
              </a:xfrm>
              <a:custGeom>
                <a:avLst/>
                <a:gdLst>
                  <a:gd name="connsiteX0" fmla="*/ 6443 w 13316"/>
                  <a:gd name="connsiteY0" fmla="*/ 13292 h 13295"/>
                  <a:gd name="connsiteX1" fmla="*/ 3 w 13316"/>
                  <a:gd name="connsiteY1" fmla="*/ 6442 h 13295"/>
                  <a:gd name="connsiteX2" fmla="*/ 6864 w 13316"/>
                  <a:gd name="connsiteY2" fmla="*/ 3 h 13295"/>
                  <a:gd name="connsiteX3" fmla="*/ 13313 w 13316"/>
                  <a:gd name="connsiteY3" fmla="*/ 6862 h 13295"/>
                  <a:gd name="connsiteX4" fmla="*/ 6443 w 13316"/>
                  <a:gd name="connsiteY4" fmla="*/ 13292 h 13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6" h="13295">
                    <a:moveTo>
                      <a:pt x="6443" y="13292"/>
                    </a:moveTo>
                    <a:cubicBezTo>
                      <a:pt x="2764" y="13183"/>
                      <a:pt x="-106" y="10111"/>
                      <a:pt x="3" y="6442"/>
                    </a:cubicBezTo>
                    <a:cubicBezTo>
                      <a:pt x="121" y="2772"/>
                      <a:pt x="3185" y="-114"/>
                      <a:pt x="6864" y="3"/>
                    </a:cubicBezTo>
                    <a:cubicBezTo>
                      <a:pt x="10543" y="113"/>
                      <a:pt x="13422" y="3185"/>
                      <a:pt x="13313" y="6862"/>
                    </a:cubicBezTo>
                    <a:cubicBezTo>
                      <a:pt x="13178" y="10532"/>
                      <a:pt x="10114" y="13410"/>
                      <a:pt x="6443" y="13292"/>
                    </a:cubicBezTo>
                    <a:close/>
                  </a:path>
                </a:pathLst>
              </a:custGeom>
              <a:grpFill/>
              <a:ln w="8415" cap="flat">
                <a:noFill/>
                <a:prstDash val="solid"/>
                <a:miter/>
              </a:ln>
            </p:spPr>
            <p:txBody>
              <a:bodyPr rtlCol="0" anchor="ctr"/>
              <a:lstStyle/>
              <a:p>
                <a:endParaRPr lang="en-US"/>
              </a:p>
            </p:txBody>
          </p:sp>
          <p:sp>
            <p:nvSpPr>
              <p:cNvPr id="1479" name="Freeform 1478">
                <a:extLst>
                  <a:ext uri="{FF2B5EF4-FFF2-40B4-BE49-F238E27FC236}">
                    <a16:creationId xmlns:a16="http://schemas.microsoft.com/office/drawing/2014/main" id="{4715C6DD-9415-2154-64A4-B3CE40FED28E}"/>
                  </a:ext>
                </a:extLst>
              </p:cNvPr>
              <p:cNvSpPr/>
              <p:nvPr/>
            </p:nvSpPr>
            <p:spPr>
              <a:xfrm>
                <a:off x="5963721" y="3455528"/>
                <a:ext cx="13308" cy="13311"/>
              </a:xfrm>
              <a:custGeom>
                <a:avLst/>
                <a:gdLst>
                  <a:gd name="connsiteX0" fmla="*/ 6452 w 13308"/>
                  <a:gd name="connsiteY0" fmla="*/ 13308 h 13311"/>
                  <a:gd name="connsiteX1" fmla="*/ 3 w 13308"/>
                  <a:gd name="connsiteY1" fmla="*/ 6449 h 13311"/>
                  <a:gd name="connsiteX2" fmla="*/ 6856 w 13308"/>
                  <a:gd name="connsiteY2" fmla="*/ 3 h 13311"/>
                  <a:gd name="connsiteX3" fmla="*/ 13305 w 13308"/>
                  <a:gd name="connsiteY3" fmla="*/ 6862 h 13311"/>
                  <a:gd name="connsiteX4" fmla="*/ 6452 w 13308"/>
                  <a:gd name="connsiteY4" fmla="*/ 13308 h 13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08" h="13311">
                    <a:moveTo>
                      <a:pt x="6452" y="13308"/>
                    </a:moveTo>
                    <a:cubicBezTo>
                      <a:pt x="2781" y="13191"/>
                      <a:pt x="-106" y="10127"/>
                      <a:pt x="3" y="6449"/>
                    </a:cubicBezTo>
                    <a:cubicBezTo>
                      <a:pt x="129" y="2780"/>
                      <a:pt x="3194" y="-106"/>
                      <a:pt x="6856" y="3"/>
                    </a:cubicBezTo>
                    <a:cubicBezTo>
                      <a:pt x="10543" y="121"/>
                      <a:pt x="13422" y="3193"/>
                      <a:pt x="13305" y="6862"/>
                    </a:cubicBezTo>
                    <a:cubicBezTo>
                      <a:pt x="13204" y="10540"/>
                      <a:pt x="10131" y="13426"/>
                      <a:pt x="6452" y="13308"/>
                    </a:cubicBezTo>
                    <a:close/>
                  </a:path>
                </a:pathLst>
              </a:custGeom>
              <a:grpFill/>
              <a:ln w="8415" cap="flat">
                <a:noFill/>
                <a:prstDash val="solid"/>
                <a:miter/>
              </a:ln>
            </p:spPr>
            <p:txBody>
              <a:bodyPr rtlCol="0" anchor="ctr"/>
              <a:lstStyle/>
              <a:p>
                <a:endParaRPr lang="en-US"/>
              </a:p>
            </p:txBody>
          </p:sp>
          <p:sp>
            <p:nvSpPr>
              <p:cNvPr id="1480" name="Freeform 1479">
                <a:extLst>
                  <a:ext uri="{FF2B5EF4-FFF2-40B4-BE49-F238E27FC236}">
                    <a16:creationId xmlns:a16="http://schemas.microsoft.com/office/drawing/2014/main" id="{243FFAD7-7445-8B4E-B8CC-FC956821CEA9}"/>
                  </a:ext>
                </a:extLst>
              </p:cNvPr>
              <p:cNvSpPr/>
              <p:nvPr/>
            </p:nvSpPr>
            <p:spPr>
              <a:xfrm>
                <a:off x="5902618" y="3493559"/>
                <a:ext cx="13307" cy="13303"/>
              </a:xfrm>
              <a:custGeom>
                <a:avLst/>
                <a:gdLst>
                  <a:gd name="connsiteX0" fmla="*/ 6443 w 13307"/>
                  <a:gd name="connsiteY0" fmla="*/ 13300 h 13303"/>
                  <a:gd name="connsiteX1" fmla="*/ 3 w 13307"/>
                  <a:gd name="connsiteY1" fmla="*/ 6442 h 13303"/>
                  <a:gd name="connsiteX2" fmla="*/ 6856 w 13307"/>
                  <a:gd name="connsiteY2" fmla="*/ 3 h 13303"/>
                  <a:gd name="connsiteX3" fmla="*/ 13305 w 13307"/>
                  <a:gd name="connsiteY3" fmla="*/ 6862 h 13303"/>
                  <a:gd name="connsiteX4" fmla="*/ 6443 w 13307"/>
                  <a:gd name="connsiteY4" fmla="*/ 13300 h 13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07" h="13303">
                    <a:moveTo>
                      <a:pt x="6443" y="13300"/>
                    </a:moveTo>
                    <a:cubicBezTo>
                      <a:pt x="2773" y="13183"/>
                      <a:pt x="-106" y="10111"/>
                      <a:pt x="3" y="6442"/>
                    </a:cubicBezTo>
                    <a:cubicBezTo>
                      <a:pt x="121" y="2772"/>
                      <a:pt x="3194" y="-114"/>
                      <a:pt x="6856" y="3"/>
                    </a:cubicBezTo>
                    <a:cubicBezTo>
                      <a:pt x="10535" y="121"/>
                      <a:pt x="13414" y="3193"/>
                      <a:pt x="13305" y="6862"/>
                    </a:cubicBezTo>
                    <a:cubicBezTo>
                      <a:pt x="13187" y="10532"/>
                      <a:pt x="10123" y="13410"/>
                      <a:pt x="6443" y="13300"/>
                    </a:cubicBezTo>
                    <a:close/>
                  </a:path>
                </a:pathLst>
              </a:custGeom>
              <a:grpFill/>
              <a:ln w="8415" cap="flat">
                <a:noFill/>
                <a:prstDash val="solid"/>
                <a:miter/>
              </a:ln>
            </p:spPr>
            <p:txBody>
              <a:bodyPr rtlCol="0" anchor="ctr"/>
              <a:lstStyle/>
              <a:p>
                <a:endParaRPr lang="en-US"/>
              </a:p>
            </p:txBody>
          </p:sp>
        </p:grpSp>
        <p:grpSp>
          <p:nvGrpSpPr>
            <p:cNvPr id="1016" name="Graphic 8195">
              <a:extLst>
                <a:ext uri="{FF2B5EF4-FFF2-40B4-BE49-F238E27FC236}">
                  <a16:creationId xmlns:a16="http://schemas.microsoft.com/office/drawing/2014/main" id="{765CAEAB-4743-12E8-0630-22D0C82263C1}"/>
                </a:ext>
              </a:extLst>
            </p:cNvPr>
            <p:cNvGrpSpPr/>
            <p:nvPr/>
          </p:nvGrpSpPr>
          <p:grpSpPr>
            <a:xfrm>
              <a:off x="4788475" y="3545461"/>
              <a:ext cx="71980" cy="69131"/>
              <a:chOff x="4803466" y="3090666"/>
              <a:chExt cx="74428" cy="71482"/>
            </a:xfrm>
            <a:solidFill>
              <a:srgbClr val="A7C233"/>
            </a:solidFill>
          </p:grpSpPr>
          <p:sp>
            <p:nvSpPr>
              <p:cNvPr id="1475" name="Freeform 1474">
                <a:extLst>
                  <a:ext uri="{FF2B5EF4-FFF2-40B4-BE49-F238E27FC236}">
                    <a16:creationId xmlns:a16="http://schemas.microsoft.com/office/drawing/2014/main" id="{9D928414-0062-8124-CCD3-FE87D31CE305}"/>
                  </a:ext>
                </a:extLst>
              </p:cNvPr>
              <p:cNvSpPr/>
              <p:nvPr/>
            </p:nvSpPr>
            <p:spPr>
              <a:xfrm>
                <a:off x="4858550" y="3090666"/>
                <a:ext cx="13307" cy="13295"/>
              </a:xfrm>
              <a:custGeom>
                <a:avLst/>
                <a:gdLst>
                  <a:gd name="connsiteX0" fmla="*/ 6443 w 13307"/>
                  <a:gd name="connsiteY0" fmla="*/ 13292 h 13295"/>
                  <a:gd name="connsiteX1" fmla="*/ 4 w 13307"/>
                  <a:gd name="connsiteY1" fmla="*/ 6442 h 13295"/>
                  <a:gd name="connsiteX2" fmla="*/ 6865 w 13307"/>
                  <a:gd name="connsiteY2" fmla="*/ 3 h 13295"/>
                  <a:gd name="connsiteX3" fmla="*/ 13305 w 13307"/>
                  <a:gd name="connsiteY3" fmla="*/ 6854 h 13295"/>
                  <a:gd name="connsiteX4" fmla="*/ 6443 w 13307"/>
                  <a:gd name="connsiteY4" fmla="*/ 13292 h 13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07" h="13295">
                    <a:moveTo>
                      <a:pt x="6443" y="13292"/>
                    </a:moveTo>
                    <a:cubicBezTo>
                      <a:pt x="2773" y="13183"/>
                      <a:pt x="-115" y="10111"/>
                      <a:pt x="4" y="6442"/>
                    </a:cubicBezTo>
                    <a:cubicBezTo>
                      <a:pt x="121" y="2772"/>
                      <a:pt x="3186" y="-114"/>
                      <a:pt x="6865" y="3"/>
                    </a:cubicBezTo>
                    <a:cubicBezTo>
                      <a:pt x="10535" y="113"/>
                      <a:pt x="13414" y="3185"/>
                      <a:pt x="13305" y="6854"/>
                    </a:cubicBezTo>
                    <a:cubicBezTo>
                      <a:pt x="13195" y="10532"/>
                      <a:pt x="10123" y="13410"/>
                      <a:pt x="6443" y="13292"/>
                    </a:cubicBezTo>
                    <a:close/>
                  </a:path>
                </a:pathLst>
              </a:custGeom>
              <a:grpFill/>
              <a:ln w="8415" cap="flat">
                <a:noFill/>
                <a:prstDash val="solid"/>
                <a:miter/>
              </a:ln>
            </p:spPr>
            <p:txBody>
              <a:bodyPr rtlCol="0" anchor="ctr"/>
              <a:lstStyle/>
              <a:p>
                <a:endParaRPr lang="en-US"/>
              </a:p>
            </p:txBody>
          </p:sp>
          <p:sp>
            <p:nvSpPr>
              <p:cNvPr id="1476" name="Freeform 1475">
                <a:extLst>
                  <a:ext uri="{FF2B5EF4-FFF2-40B4-BE49-F238E27FC236}">
                    <a16:creationId xmlns:a16="http://schemas.microsoft.com/office/drawing/2014/main" id="{0F8661C0-9461-A7D0-7EC9-5B2CF2885018}"/>
                  </a:ext>
                </a:extLst>
              </p:cNvPr>
              <p:cNvSpPr/>
              <p:nvPr/>
            </p:nvSpPr>
            <p:spPr>
              <a:xfrm>
                <a:off x="4864578" y="3110814"/>
                <a:ext cx="13316" cy="13311"/>
              </a:xfrm>
              <a:custGeom>
                <a:avLst/>
                <a:gdLst>
                  <a:gd name="connsiteX0" fmla="*/ 6452 w 13316"/>
                  <a:gd name="connsiteY0" fmla="*/ 13308 h 13311"/>
                  <a:gd name="connsiteX1" fmla="*/ 3 w 13316"/>
                  <a:gd name="connsiteY1" fmla="*/ 6450 h 13311"/>
                  <a:gd name="connsiteX2" fmla="*/ 6864 w 13316"/>
                  <a:gd name="connsiteY2" fmla="*/ 3 h 13311"/>
                  <a:gd name="connsiteX3" fmla="*/ 13313 w 13316"/>
                  <a:gd name="connsiteY3" fmla="*/ 6862 h 13311"/>
                  <a:gd name="connsiteX4" fmla="*/ 6452 w 13316"/>
                  <a:gd name="connsiteY4" fmla="*/ 13308 h 13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6" h="13311">
                    <a:moveTo>
                      <a:pt x="6452" y="13308"/>
                    </a:moveTo>
                    <a:cubicBezTo>
                      <a:pt x="2781" y="13191"/>
                      <a:pt x="-106" y="10127"/>
                      <a:pt x="3" y="6450"/>
                    </a:cubicBezTo>
                    <a:cubicBezTo>
                      <a:pt x="121" y="2780"/>
                      <a:pt x="3185" y="-106"/>
                      <a:pt x="6864" y="3"/>
                    </a:cubicBezTo>
                    <a:cubicBezTo>
                      <a:pt x="10543" y="121"/>
                      <a:pt x="13431" y="3193"/>
                      <a:pt x="13313" y="6862"/>
                    </a:cubicBezTo>
                    <a:cubicBezTo>
                      <a:pt x="13195" y="10540"/>
                      <a:pt x="10122" y="13426"/>
                      <a:pt x="6452" y="13308"/>
                    </a:cubicBezTo>
                    <a:close/>
                  </a:path>
                </a:pathLst>
              </a:custGeom>
              <a:grpFill/>
              <a:ln w="8415" cap="flat">
                <a:noFill/>
                <a:prstDash val="solid"/>
                <a:miter/>
              </a:ln>
            </p:spPr>
            <p:txBody>
              <a:bodyPr rtlCol="0" anchor="ctr"/>
              <a:lstStyle/>
              <a:p>
                <a:endParaRPr lang="en-US"/>
              </a:p>
            </p:txBody>
          </p:sp>
          <p:sp>
            <p:nvSpPr>
              <p:cNvPr id="1477" name="Freeform 1476">
                <a:extLst>
                  <a:ext uri="{FF2B5EF4-FFF2-40B4-BE49-F238E27FC236}">
                    <a16:creationId xmlns:a16="http://schemas.microsoft.com/office/drawing/2014/main" id="{0BE7B7CE-8FAB-13AE-B498-E3B56FAA3746}"/>
                  </a:ext>
                </a:extLst>
              </p:cNvPr>
              <p:cNvSpPr/>
              <p:nvPr/>
            </p:nvSpPr>
            <p:spPr>
              <a:xfrm>
                <a:off x="4803466" y="3148844"/>
                <a:ext cx="13308" cy="13303"/>
              </a:xfrm>
              <a:custGeom>
                <a:avLst/>
                <a:gdLst>
                  <a:gd name="connsiteX0" fmla="*/ 6444 w 13308"/>
                  <a:gd name="connsiteY0" fmla="*/ 13301 h 13303"/>
                  <a:gd name="connsiteX1" fmla="*/ 3 w 13308"/>
                  <a:gd name="connsiteY1" fmla="*/ 6442 h 13303"/>
                  <a:gd name="connsiteX2" fmla="*/ 6865 w 13308"/>
                  <a:gd name="connsiteY2" fmla="*/ 3 h 13303"/>
                  <a:gd name="connsiteX3" fmla="*/ 13305 w 13308"/>
                  <a:gd name="connsiteY3" fmla="*/ 6862 h 13303"/>
                  <a:gd name="connsiteX4" fmla="*/ 6444 w 13308"/>
                  <a:gd name="connsiteY4" fmla="*/ 13301 h 13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08" h="13303">
                    <a:moveTo>
                      <a:pt x="6444" y="13301"/>
                    </a:moveTo>
                    <a:cubicBezTo>
                      <a:pt x="2765" y="13183"/>
                      <a:pt x="-114" y="10111"/>
                      <a:pt x="3" y="6442"/>
                    </a:cubicBezTo>
                    <a:cubicBezTo>
                      <a:pt x="121" y="2772"/>
                      <a:pt x="3186" y="-114"/>
                      <a:pt x="6865" y="3"/>
                    </a:cubicBezTo>
                    <a:cubicBezTo>
                      <a:pt x="10535" y="121"/>
                      <a:pt x="13423" y="3185"/>
                      <a:pt x="13305" y="6862"/>
                    </a:cubicBezTo>
                    <a:cubicBezTo>
                      <a:pt x="13187" y="10532"/>
                      <a:pt x="10123" y="13410"/>
                      <a:pt x="6444" y="13301"/>
                    </a:cubicBezTo>
                    <a:close/>
                  </a:path>
                </a:pathLst>
              </a:custGeom>
              <a:grpFill/>
              <a:ln w="8415" cap="flat">
                <a:noFill/>
                <a:prstDash val="solid"/>
                <a:miter/>
              </a:ln>
            </p:spPr>
            <p:txBody>
              <a:bodyPr rtlCol="0" anchor="ctr"/>
              <a:lstStyle/>
              <a:p>
                <a:endParaRPr lang="en-US"/>
              </a:p>
            </p:txBody>
          </p:sp>
        </p:grpSp>
        <p:grpSp>
          <p:nvGrpSpPr>
            <p:cNvPr id="1017" name="Graphic 8195">
              <a:extLst>
                <a:ext uri="{FF2B5EF4-FFF2-40B4-BE49-F238E27FC236}">
                  <a16:creationId xmlns:a16="http://schemas.microsoft.com/office/drawing/2014/main" id="{53EB74C6-708C-DEEC-4469-6E4FC9F50867}"/>
                </a:ext>
              </a:extLst>
            </p:cNvPr>
            <p:cNvGrpSpPr/>
            <p:nvPr/>
          </p:nvGrpSpPr>
          <p:grpSpPr>
            <a:xfrm>
              <a:off x="6203324" y="5116927"/>
              <a:ext cx="53176" cy="85348"/>
              <a:chOff x="6266434" y="4715578"/>
              <a:chExt cx="54985" cy="88251"/>
            </a:xfrm>
            <a:solidFill>
              <a:srgbClr val="A7C233"/>
            </a:solidFill>
          </p:grpSpPr>
          <p:sp>
            <p:nvSpPr>
              <p:cNvPr id="1472" name="Freeform 1471">
                <a:extLst>
                  <a:ext uri="{FF2B5EF4-FFF2-40B4-BE49-F238E27FC236}">
                    <a16:creationId xmlns:a16="http://schemas.microsoft.com/office/drawing/2014/main" id="{DC379E31-4885-B2A3-76BA-5420252458F5}"/>
                  </a:ext>
                </a:extLst>
              </p:cNvPr>
              <p:cNvSpPr/>
              <p:nvPr/>
            </p:nvSpPr>
            <p:spPr>
              <a:xfrm>
                <a:off x="6294751" y="4715578"/>
                <a:ext cx="13316" cy="13309"/>
              </a:xfrm>
              <a:custGeom>
                <a:avLst/>
                <a:gdLst>
                  <a:gd name="connsiteX0" fmla="*/ 9032 w 13316"/>
                  <a:gd name="connsiteY0" fmla="*/ 12871 h 13309"/>
                  <a:gd name="connsiteX1" fmla="*/ 437 w 13316"/>
                  <a:gd name="connsiteY1" fmla="*/ 9034 h 13309"/>
                  <a:gd name="connsiteX2" fmla="*/ 4276 w 13316"/>
                  <a:gd name="connsiteY2" fmla="*/ 441 h 13309"/>
                  <a:gd name="connsiteX3" fmla="*/ 12871 w 13316"/>
                  <a:gd name="connsiteY3" fmla="*/ 4279 h 13309"/>
                  <a:gd name="connsiteX4" fmla="*/ 9032 w 13316"/>
                  <a:gd name="connsiteY4" fmla="*/ 12871 h 1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6" h="13309">
                    <a:moveTo>
                      <a:pt x="9032" y="12871"/>
                    </a:moveTo>
                    <a:cubicBezTo>
                      <a:pt x="5606" y="14176"/>
                      <a:pt x="1758" y="12467"/>
                      <a:pt x="437" y="9034"/>
                    </a:cubicBezTo>
                    <a:cubicBezTo>
                      <a:pt x="-868" y="5600"/>
                      <a:pt x="849" y="1762"/>
                      <a:pt x="4276" y="441"/>
                    </a:cubicBezTo>
                    <a:cubicBezTo>
                      <a:pt x="7711" y="-872"/>
                      <a:pt x="11558" y="845"/>
                      <a:pt x="12871" y="4279"/>
                    </a:cubicBezTo>
                    <a:cubicBezTo>
                      <a:pt x="14193" y="7712"/>
                      <a:pt x="12475" y="11558"/>
                      <a:pt x="9032" y="12871"/>
                    </a:cubicBezTo>
                    <a:close/>
                  </a:path>
                </a:pathLst>
              </a:custGeom>
              <a:grpFill/>
              <a:ln w="8415" cap="flat">
                <a:noFill/>
                <a:prstDash val="solid"/>
                <a:miter/>
              </a:ln>
            </p:spPr>
            <p:txBody>
              <a:bodyPr rtlCol="0" anchor="ctr"/>
              <a:lstStyle/>
              <a:p>
                <a:endParaRPr lang="en-US"/>
              </a:p>
            </p:txBody>
          </p:sp>
          <p:sp>
            <p:nvSpPr>
              <p:cNvPr id="1473" name="Freeform 1472">
                <a:extLst>
                  <a:ext uri="{FF2B5EF4-FFF2-40B4-BE49-F238E27FC236}">
                    <a16:creationId xmlns:a16="http://schemas.microsoft.com/office/drawing/2014/main" id="{BCE11E2C-73E1-F512-5584-40BA20BAE2BD}"/>
                  </a:ext>
                </a:extLst>
              </p:cNvPr>
              <p:cNvSpPr/>
              <p:nvPr/>
            </p:nvSpPr>
            <p:spPr>
              <a:xfrm>
                <a:off x="6308106" y="4731855"/>
                <a:ext cx="13313" cy="13302"/>
              </a:xfrm>
              <a:custGeom>
                <a:avLst/>
                <a:gdLst>
                  <a:gd name="connsiteX0" fmla="*/ 9038 w 13313"/>
                  <a:gd name="connsiteY0" fmla="*/ 12863 h 13302"/>
                  <a:gd name="connsiteX1" fmla="*/ 433 w 13313"/>
                  <a:gd name="connsiteY1" fmla="*/ 9025 h 13302"/>
                  <a:gd name="connsiteX2" fmla="*/ 4272 w 13313"/>
                  <a:gd name="connsiteY2" fmla="*/ 441 h 13302"/>
                  <a:gd name="connsiteX3" fmla="*/ 12868 w 13313"/>
                  <a:gd name="connsiteY3" fmla="*/ 4279 h 13302"/>
                  <a:gd name="connsiteX4" fmla="*/ 9038 w 13313"/>
                  <a:gd name="connsiteY4" fmla="*/ 12863 h 1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3" h="13302">
                    <a:moveTo>
                      <a:pt x="9038" y="12863"/>
                    </a:moveTo>
                    <a:cubicBezTo>
                      <a:pt x="5603" y="14176"/>
                      <a:pt x="1755" y="12451"/>
                      <a:pt x="433" y="9025"/>
                    </a:cubicBezTo>
                    <a:cubicBezTo>
                      <a:pt x="-863" y="5592"/>
                      <a:pt x="846" y="1754"/>
                      <a:pt x="4272" y="441"/>
                    </a:cubicBezTo>
                    <a:cubicBezTo>
                      <a:pt x="7707" y="-872"/>
                      <a:pt x="11563" y="845"/>
                      <a:pt x="12868" y="4279"/>
                    </a:cubicBezTo>
                    <a:cubicBezTo>
                      <a:pt x="14190" y="7696"/>
                      <a:pt x="12472" y="11542"/>
                      <a:pt x="9038" y="12863"/>
                    </a:cubicBezTo>
                    <a:close/>
                  </a:path>
                </a:pathLst>
              </a:custGeom>
              <a:grpFill/>
              <a:ln w="8415" cap="flat">
                <a:noFill/>
                <a:prstDash val="solid"/>
                <a:miter/>
              </a:ln>
            </p:spPr>
            <p:txBody>
              <a:bodyPr rtlCol="0" anchor="ctr"/>
              <a:lstStyle/>
              <a:p>
                <a:endParaRPr lang="en-US"/>
              </a:p>
            </p:txBody>
          </p:sp>
          <p:sp>
            <p:nvSpPr>
              <p:cNvPr id="1474" name="Freeform 1473">
                <a:extLst>
                  <a:ext uri="{FF2B5EF4-FFF2-40B4-BE49-F238E27FC236}">
                    <a16:creationId xmlns:a16="http://schemas.microsoft.com/office/drawing/2014/main" id="{BFACC2BA-C1CF-E6B0-8CC5-0779A2F4133C}"/>
                  </a:ext>
                </a:extLst>
              </p:cNvPr>
              <p:cNvSpPr/>
              <p:nvPr/>
            </p:nvSpPr>
            <p:spPr>
              <a:xfrm>
                <a:off x="6266434" y="4790514"/>
                <a:ext cx="13309" cy="13315"/>
              </a:xfrm>
              <a:custGeom>
                <a:avLst/>
                <a:gdLst>
                  <a:gd name="connsiteX0" fmla="*/ 9037 w 13309"/>
                  <a:gd name="connsiteY0" fmla="*/ 12879 h 13315"/>
                  <a:gd name="connsiteX1" fmla="*/ 441 w 13309"/>
                  <a:gd name="connsiteY1" fmla="*/ 9033 h 13315"/>
                  <a:gd name="connsiteX2" fmla="*/ 4280 w 13309"/>
                  <a:gd name="connsiteY2" fmla="*/ 440 h 13315"/>
                  <a:gd name="connsiteX3" fmla="*/ 12867 w 13309"/>
                  <a:gd name="connsiteY3" fmla="*/ 4278 h 13315"/>
                  <a:gd name="connsiteX4" fmla="*/ 9037 w 13309"/>
                  <a:gd name="connsiteY4" fmla="*/ 12879 h 13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09" h="13315">
                    <a:moveTo>
                      <a:pt x="9037" y="12879"/>
                    </a:moveTo>
                    <a:cubicBezTo>
                      <a:pt x="5610" y="14183"/>
                      <a:pt x="1755" y="12466"/>
                      <a:pt x="441" y="9033"/>
                    </a:cubicBezTo>
                    <a:cubicBezTo>
                      <a:pt x="-872" y="5599"/>
                      <a:pt x="845" y="1761"/>
                      <a:pt x="4280" y="440"/>
                    </a:cubicBezTo>
                    <a:cubicBezTo>
                      <a:pt x="7706" y="-873"/>
                      <a:pt x="11554" y="852"/>
                      <a:pt x="12867" y="4278"/>
                    </a:cubicBezTo>
                    <a:cubicBezTo>
                      <a:pt x="14180" y="7720"/>
                      <a:pt x="12471" y="11566"/>
                      <a:pt x="9037" y="12879"/>
                    </a:cubicBezTo>
                    <a:close/>
                  </a:path>
                </a:pathLst>
              </a:custGeom>
              <a:grpFill/>
              <a:ln w="8415" cap="flat">
                <a:noFill/>
                <a:prstDash val="solid"/>
                <a:miter/>
              </a:ln>
            </p:spPr>
            <p:txBody>
              <a:bodyPr rtlCol="0" anchor="ctr"/>
              <a:lstStyle/>
              <a:p>
                <a:endParaRPr lang="en-US"/>
              </a:p>
            </p:txBody>
          </p:sp>
        </p:grpSp>
        <p:grpSp>
          <p:nvGrpSpPr>
            <p:cNvPr id="1018" name="Graphic 8195">
              <a:extLst>
                <a:ext uri="{FF2B5EF4-FFF2-40B4-BE49-F238E27FC236}">
                  <a16:creationId xmlns:a16="http://schemas.microsoft.com/office/drawing/2014/main" id="{AEEF0550-1CA1-6105-549D-3221F18EFE56}"/>
                </a:ext>
              </a:extLst>
            </p:cNvPr>
            <p:cNvGrpSpPr/>
            <p:nvPr/>
          </p:nvGrpSpPr>
          <p:grpSpPr>
            <a:xfrm>
              <a:off x="5814990" y="4915429"/>
              <a:ext cx="71980" cy="69131"/>
              <a:chOff x="5864893" y="4507227"/>
              <a:chExt cx="74428" cy="71482"/>
            </a:xfrm>
            <a:solidFill>
              <a:srgbClr val="A7C233"/>
            </a:solidFill>
          </p:grpSpPr>
          <p:sp>
            <p:nvSpPr>
              <p:cNvPr id="1469" name="Freeform 1468">
                <a:extLst>
                  <a:ext uri="{FF2B5EF4-FFF2-40B4-BE49-F238E27FC236}">
                    <a16:creationId xmlns:a16="http://schemas.microsoft.com/office/drawing/2014/main" id="{94FDB43E-FDC8-DAD1-2507-56C5D57D697D}"/>
                  </a:ext>
                </a:extLst>
              </p:cNvPr>
              <p:cNvSpPr/>
              <p:nvPr/>
            </p:nvSpPr>
            <p:spPr>
              <a:xfrm>
                <a:off x="5919986" y="4507227"/>
                <a:ext cx="13307" cy="13303"/>
              </a:xfrm>
              <a:custGeom>
                <a:avLst/>
                <a:gdLst>
                  <a:gd name="connsiteX0" fmla="*/ 6443 w 13307"/>
                  <a:gd name="connsiteY0" fmla="*/ 13300 h 13303"/>
                  <a:gd name="connsiteX1" fmla="*/ 3 w 13307"/>
                  <a:gd name="connsiteY1" fmla="*/ 6441 h 13303"/>
                  <a:gd name="connsiteX2" fmla="*/ 6864 w 13307"/>
                  <a:gd name="connsiteY2" fmla="*/ 3 h 13303"/>
                  <a:gd name="connsiteX3" fmla="*/ 13305 w 13307"/>
                  <a:gd name="connsiteY3" fmla="*/ 6862 h 13303"/>
                  <a:gd name="connsiteX4" fmla="*/ 6443 w 13307"/>
                  <a:gd name="connsiteY4" fmla="*/ 13300 h 13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07" h="13303">
                    <a:moveTo>
                      <a:pt x="6443" y="13300"/>
                    </a:moveTo>
                    <a:cubicBezTo>
                      <a:pt x="2773" y="13182"/>
                      <a:pt x="-106" y="10110"/>
                      <a:pt x="3" y="6441"/>
                    </a:cubicBezTo>
                    <a:cubicBezTo>
                      <a:pt x="121" y="2763"/>
                      <a:pt x="3185" y="-106"/>
                      <a:pt x="6864" y="3"/>
                    </a:cubicBezTo>
                    <a:cubicBezTo>
                      <a:pt x="10526" y="121"/>
                      <a:pt x="13414" y="3193"/>
                      <a:pt x="13305" y="6862"/>
                    </a:cubicBezTo>
                    <a:cubicBezTo>
                      <a:pt x="13195" y="10531"/>
                      <a:pt x="10123" y="13418"/>
                      <a:pt x="6443" y="13300"/>
                    </a:cubicBezTo>
                    <a:close/>
                  </a:path>
                </a:pathLst>
              </a:custGeom>
              <a:grpFill/>
              <a:ln w="8415" cap="flat">
                <a:noFill/>
                <a:prstDash val="solid"/>
                <a:miter/>
              </a:ln>
            </p:spPr>
            <p:txBody>
              <a:bodyPr rtlCol="0" anchor="ctr"/>
              <a:lstStyle/>
              <a:p>
                <a:endParaRPr lang="en-US"/>
              </a:p>
            </p:txBody>
          </p:sp>
          <p:sp>
            <p:nvSpPr>
              <p:cNvPr id="1470" name="Freeform 1469">
                <a:extLst>
                  <a:ext uri="{FF2B5EF4-FFF2-40B4-BE49-F238E27FC236}">
                    <a16:creationId xmlns:a16="http://schemas.microsoft.com/office/drawing/2014/main" id="{6C2D7CB3-BAD5-01E5-E723-8C2E8EC2BAC8}"/>
                  </a:ext>
                </a:extLst>
              </p:cNvPr>
              <p:cNvSpPr/>
              <p:nvPr/>
            </p:nvSpPr>
            <p:spPr>
              <a:xfrm>
                <a:off x="5926006" y="4527375"/>
                <a:ext cx="13316" cy="13311"/>
              </a:xfrm>
              <a:custGeom>
                <a:avLst/>
                <a:gdLst>
                  <a:gd name="connsiteX0" fmla="*/ 6459 w 13316"/>
                  <a:gd name="connsiteY0" fmla="*/ 13308 h 13311"/>
                  <a:gd name="connsiteX1" fmla="*/ 3 w 13316"/>
                  <a:gd name="connsiteY1" fmla="*/ 6449 h 13311"/>
                  <a:gd name="connsiteX2" fmla="*/ 6864 w 13316"/>
                  <a:gd name="connsiteY2" fmla="*/ 3 h 13311"/>
                  <a:gd name="connsiteX3" fmla="*/ 13313 w 13316"/>
                  <a:gd name="connsiteY3" fmla="*/ 6862 h 13311"/>
                  <a:gd name="connsiteX4" fmla="*/ 6459 w 13316"/>
                  <a:gd name="connsiteY4" fmla="*/ 13308 h 13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6" h="13311">
                    <a:moveTo>
                      <a:pt x="6459" y="13308"/>
                    </a:moveTo>
                    <a:cubicBezTo>
                      <a:pt x="2781" y="13190"/>
                      <a:pt x="-99" y="10118"/>
                      <a:pt x="3" y="6449"/>
                    </a:cubicBezTo>
                    <a:cubicBezTo>
                      <a:pt x="129" y="2771"/>
                      <a:pt x="3193" y="-99"/>
                      <a:pt x="6864" y="3"/>
                    </a:cubicBezTo>
                    <a:cubicBezTo>
                      <a:pt x="10543" y="120"/>
                      <a:pt x="13430" y="3192"/>
                      <a:pt x="13313" y="6862"/>
                    </a:cubicBezTo>
                    <a:cubicBezTo>
                      <a:pt x="13203" y="10539"/>
                      <a:pt x="10130" y="13417"/>
                      <a:pt x="6459" y="13308"/>
                    </a:cubicBezTo>
                    <a:close/>
                  </a:path>
                </a:pathLst>
              </a:custGeom>
              <a:grpFill/>
              <a:ln w="8415" cap="flat">
                <a:noFill/>
                <a:prstDash val="solid"/>
                <a:miter/>
              </a:ln>
            </p:spPr>
            <p:txBody>
              <a:bodyPr rtlCol="0" anchor="ctr"/>
              <a:lstStyle/>
              <a:p>
                <a:endParaRPr lang="en-US"/>
              </a:p>
            </p:txBody>
          </p:sp>
          <p:sp>
            <p:nvSpPr>
              <p:cNvPr id="1471" name="Freeform 1470">
                <a:extLst>
                  <a:ext uri="{FF2B5EF4-FFF2-40B4-BE49-F238E27FC236}">
                    <a16:creationId xmlns:a16="http://schemas.microsoft.com/office/drawing/2014/main" id="{13C786A3-CEFD-5053-30CC-D2518F9544DC}"/>
                  </a:ext>
                </a:extLst>
              </p:cNvPr>
              <p:cNvSpPr/>
              <p:nvPr/>
            </p:nvSpPr>
            <p:spPr>
              <a:xfrm>
                <a:off x="5864893" y="4565406"/>
                <a:ext cx="13307" cy="13303"/>
              </a:xfrm>
              <a:custGeom>
                <a:avLst/>
                <a:gdLst>
                  <a:gd name="connsiteX0" fmla="*/ 6452 w 13307"/>
                  <a:gd name="connsiteY0" fmla="*/ 13300 h 13303"/>
                  <a:gd name="connsiteX1" fmla="*/ 3 w 13307"/>
                  <a:gd name="connsiteY1" fmla="*/ 6441 h 13303"/>
                  <a:gd name="connsiteX2" fmla="*/ 6864 w 13307"/>
                  <a:gd name="connsiteY2" fmla="*/ 3 h 13303"/>
                  <a:gd name="connsiteX3" fmla="*/ 13305 w 13307"/>
                  <a:gd name="connsiteY3" fmla="*/ 6854 h 13303"/>
                  <a:gd name="connsiteX4" fmla="*/ 6452 w 13307"/>
                  <a:gd name="connsiteY4" fmla="*/ 13300 h 13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07" h="13303">
                    <a:moveTo>
                      <a:pt x="6452" y="13300"/>
                    </a:moveTo>
                    <a:cubicBezTo>
                      <a:pt x="2773" y="13182"/>
                      <a:pt x="-106" y="10111"/>
                      <a:pt x="3" y="6441"/>
                    </a:cubicBezTo>
                    <a:cubicBezTo>
                      <a:pt x="121" y="2772"/>
                      <a:pt x="3194" y="-106"/>
                      <a:pt x="6864" y="3"/>
                    </a:cubicBezTo>
                    <a:cubicBezTo>
                      <a:pt x="10543" y="112"/>
                      <a:pt x="13414" y="3184"/>
                      <a:pt x="13305" y="6854"/>
                    </a:cubicBezTo>
                    <a:cubicBezTo>
                      <a:pt x="13195" y="10531"/>
                      <a:pt x="10131" y="13418"/>
                      <a:pt x="6452" y="13300"/>
                    </a:cubicBezTo>
                    <a:close/>
                  </a:path>
                </a:pathLst>
              </a:custGeom>
              <a:grpFill/>
              <a:ln w="8415" cap="flat">
                <a:noFill/>
                <a:prstDash val="solid"/>
                <a:miter/>
              </a:ln>
            </p:spPr>
            <p:txBody>
              <a:bodyPr rtlCol="0" anchor="ctr"/>
              <a:lstStyle/>
              <a:p>
                <a:endParaRPr lang="en-US"/>
              </a:p>
            </p:txBody>
          </p:sp>
        </p:grpSp>
        <p:grpSp>
          <p:nvGrpSpPr>
            <p:cNvPr id="1019" name="Graphic 8195">
              <a:extLst>
                <a:ext uri="{FF2B5EF4-FFF2-40B4-BE49-F238E27FC236}">
                  <a16:creationId xmlns:a16="http://schemas.microsoft.com/office/drawing/2014/main" id="{66C60E51-69CE-D37D-0479-CA532FD467A2}"/>
                </a:ext>
              </a:extLst>
            </p:cNvPr>
            <p:cNvGrpSpPr/>
            <p:nvPr/>
          </p:nvGrpSpPr>
          <p:grpSpPr>
            <a:xfrm>
              <a:off x="4965634" y="3290220"/>
              <a:ext cx="71979" cy="69131"/>
              <a:chOff x="4986650" y="2826744"/>
              <a:chExt cx="74427" cy="71482"/>
            </a:xfrm>
            <a:solidFill>
              <a:srgbClr val="A7C233"/>
            </a:solidFill>
          </p:grpSpPr>
          <p:sp>
            <p:nvSpPr>
              <p:cNvPr id="1466" name="Freeform 1465">
                <a:extLst>
                  <a:ext uri="{FF2B5EF4-FFF2-40B4-BE49-F238E27FC236}">
                    <a16:creationId xmlns:a16="http://schemas.microsoft.com/office/drawing/2014/main" id="{645316DE-FD57-4A53-675F-D0A4A8DABD48}"/>
                  </a:ext>
                </a:extLst>
              </p:cNvPr>
              <p:cNvSpPr/>
              <p:nvPr/>
            </p:nvSpPr>
            <p:spPr>
              <a:xfrm>
                <a:off x="5041750" y="2826744"/>
                <a:ext cx="13316" cy="13303"/>
              </a:xfrm>
              <a:custGeom>
                <a:avLst/>
                <a:gdLst>
                  <a:gd name="connsiteX0" fmla="*/ 6443 w 13316"/>
                  <a:gd name="connsiteY0" fmla="*/ 13300 h 13303"/>
                  <a:gd name="connsiteX1" fmla="*/ 3 w 13316"/>
                  <a:gd name="connsiteY1" fmla="*/ 6442 h 13303"/>
                  <a:gd name="connsiteX2" fmla="*/ 6864 w 13316"/>
                  <a:gd name="connsiteY2" fmla="*/ 3 h 13303"/>
                  <a:gd name="connsiteX3" fmla="*/ 13313 w 13316"/>
                  <a:gd name="connsiteY3" fmla="*/ 6854 h 13303"/>
                  <a:gd name="connsiteX4" fmla="*/ 6443 w 13316"/>
                  <a:gd name="connsiteY4" fmla="*/ 13300 h 13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6" h="13303">
                    <a:moveTo>
                      <a:pt x="6443" y="13300"/>
                    </a:moveTo>
                    <a:cubicBezTo>
                      <a:pt x="2764" y="13183"/>
                      <a:pt x="-106" y="10119"/>
                      <a:pt x="3" y="6442"/>
                    </a:cubicBezTo>
                    <a:cubicBezTo>
                      <a:pt x="121" y="2772"/>
                      <a:pt x="3177" y="-114"/>
                      <a:pt x="6864" y="3"/>
                    </a:cubicBezTo>
                    <a:cubicBezTo>
                      <a:pt x="10526" y="113"/>
                      <a:pt x="13422" y="3185"/>
                      <a:pt x="13313" y="6854"/>
                    </a:cubicBezTo>
                    <a:cubicBezTo>
                      <a:pt x="13187" y="10532"/>
                      <a:pt x="10114" y="13410"/>
                      <a:pt x="6443" y="13300"/>
                    </a:cubicBezTo>
                    <a:close/>
                  </a:path>
                </a:pathLst>
              </a:custGeom>
              <a:grpFill/>
              <a:ln w="8415" cap="flat">
                <a:noFill/>
                <a:prstDash val="solid"/>
                <a:miter/>
              </a:ln>
            </p:spPr>
            <p:txBody>
              <a:bodyPr rtlCol="0" anchor="ctr"/>
              <a:lstStyle/>
              <a:p>
                <a:endParaRPr lang="en-US"/>
              </a:p>
            </p:txBody>
          </p:sp>
          <p:sp>
            <p:nvSpPr>
              <p:cNvPr id="1467" name="Freeform 1466">
                <a:extLst>
                  <a:ext uri="{FF2B5EF4-FFF2-40B4-BE49-F238E27FC236}">
                    <a16:creationId xmlns:a16="http://schemas.microsoft.com/office/drawing/2014/main" id="{857A2B72-C275-B3F5-F50B-F8DBF0F43321}"/>
                  </a:ext>
                </a:extLst>
              </p:cNvPr>
              <p:cNvSpPr/>
              <p:nvPr/>
            </p:nvSpPr>
            <p:spPr>
              <a:xfrm>
                <a:off x="5047770" y="2846900"/>
                <a:ext cx="13308" cy="13303"/>
              </a:xfrm>
              <a:custGeom>
                <a:avLst/>
                <a:gdLst>
                  <a:gd name="connsiteX0" fmla="*/ 6452 w 13308"/>
                  <a:gd name="connsiteY0" fmla="*/ 13300 h 13303"/>
                  <a:gd name="connsiteX1" fmla="*/ 3 w 13308"/>
                  <a:gd name="connsiteY1" fmla="*/ 6441 h 13303"/>
                  <a:gd name="connsiteX2" fmla="*/ 6856 w 13308"/>
                  <a:gd name="connsiteY2" fmla="*/ 3 h 13303"/>
                  <a:gd name="connsiteX3" fmla="*/ 13305 w 13308"/>
                  <a:gd name="connsiteY3" fmla="*/ 6862 h 13303"/>
                  <a:gd name="connsiteX4" fmla="*/ 6452 w 13308"/>
                  <a:gd name="connsiteY4" fmla="*/ 13300 h 13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08" h="13303">
                    <a:moveTo>
                      <a:pt x="6452" y="13300"/>
                    </a:moveTo>
                    <a:cubicBezTo>
                      <a:pt x="2781" y="13182"/>
                      <a:pt x="-106" y="10110"/>
                      <a:pt x="3" y="6441"/>
                    </a:cubicBezTo>
                    <a:cubicBezTo>
                      <a:pt x="121" y="2772"/>
                      <a:pt x="3194" y="-106"/>
                      <a:pt x="6856" y="3"/>
                    </a:cubicBezTo>
                    <a:cubicBezTo>
                      <a:pt x="10543" y="121"/>
                      <a:pt x="13423" y="3193"/>
                      <a:pt x="13305" y="6862"/>
                    </a:cubicBezTo>
                    <a:cubicBezTo>
                      <a:pt x="13187" y="10531"/>
                      <a:pt x="10123" y="13418"/>
                      <a:pt x="6452" y="13300"/>
                    </a:cubicBezTo>
                    <a:close/>
                  </a:path>
                </a:pathLst>
              </a:custGeom>
              <a:grpFill/>
              <a:ln w="8415" cap="flat">
                <a:noFill/>
                <a:prstDash val="solid"/>
                <a:miter/>
              </a:ln>
            </p:spPr>
            <p:txBody>
              <a:bodyPr rtlCol="0" anchor="ctr"/>
              <a:lstStyle/>
              <a:p>
                <a:endParaRPr lang="en-US"/>
              </a:p>
            </p:txBody>
          </p:sp>
          <p:sp>
            <p:nvSpPr>
              <p:cNvPr id="1468" name="Freeform 1467">
                <a:extLst>
                  <a:ext uri="{FF2B5EF4-FFF2-40B4-BE49-F238E27FC236}">
                    <a16:creationId xmlns:a16="http://schemas.microsoft.com/office/drawing/2014/main" id="{603D2943-B0DA-154E-C479-E8AC8BAC15C6}"/>
                  </a:ext>
                </a:extLst>
              </p:cNvPr>
              <p:cNvSpPr/>
              <p:nvPr/>
            </p:nvSpPr>
            <p:spPr>
              <a:xfrm>
                <a:off x="4986650" y="2884923"/>
                <a:ext cx="13307" cy="13303"/>
              </a:xfrm>
              <a:custGeom>
                <a:avLst/>
                <a:gdLst>
                  <a:gd name="connsiteX0" fmla="*/ 6452 w 13307"/>
                  <a:gd name="connsiteY0" fmla="*/ 13300 h 13303"/>
                  <a:gd name="connsiteX1" fmla="*/ 3 w 13307"/>
                  <a:gd name="connsiteY1" fmla="*/ 6442 h 13303"/>
                  <a:gd name="connsiteX2" fmla="*/ 6864 w 13307"/>
                  <a:gd name="connsiteY2" fmla="*/ 3 h 13303"/>
                  <a:gd name="connsiteX3" fmla="*/ 13304 w 13307"/>
                  <a:gd name="connsiteY3" fmla="*/ 6862 h 13303"/>
                  <a:gd name="connsiteX4" fmla="*/ 6452 w 13307"/>
                  <a:gd name="connsiteY4" fmla="*/ 13300 h 13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07" h="13303">
                    <a:moveTo>
                      <a:pt x="6452" y="13300"/>
                    </a:moveTo>
                    <a:cubicBezTo>
                      <a:pt x="2790" y="13183"/>
                      <a:pt x="-106" y="10111"/>
                      <a:pt x="3" y="6442"/>
                    </a:cubicBezTo>
                    <a:cubicBezTo>
                      <a:pt x="121" y="2764"/>
                      <a:pt x="3193" y="-114"/>
                      <a:pt x="6864" y="3"/>
                    </a:cubicBezTo>
                    <a:cubicBezTo>
                      <a:pt x="10543" y="121"/>
                      <a:pt x="13414" y="3185"/>
                      <a:pt x="13304" y="6862"/>
                    </a:cubicBezTo>
                    <a:cubicBezTo>
                      <a:pt x="13195" y="10532"/>
                      <a:pt x="10131" y="13410"/>
                      <a:pt x="6452" y="13300"/>
                    </a:cubicBezTo>
                    <a:close/>
                  </a:path>
                </a:pathLst>
              </a:custGeom>
              <a:grpFill/>
              <a:ln w="8415" cap="flat">
                <a:noFill/>
                <a:prstDash val="solid"/>
                <a:miter/>
              </a:ln>
            </p:spPr>
            <p:txBody>
              <a:bodyPr rtlCol="0" anchor="ctr"/>
              <a:lstStyle/>
              <a:p>
                <a:endParaRPr lang="en-US"/>
              </a:p>
            </p:txBody>
          </p:sp>
        </p:grpSp>
        <p:grpSp>
          <p:nvGrpSpPr>
            <p:cNvPr id="1020" name="Graphic 8195">
              <a:extLst>
                <a:ext uri="{FF2B5EF4-FFF2-40B4-BE49-F238E27FC236}">
                  <a16:creationId xmlns:a16="http://schemas.microsoft.com/office/drawing/2014/main" id="{C309FE53-2A2A-07C3-149F-8CB45EBC8ECA}"/>
                </a:ext>
              </a:extLst>
            </p:cNvPr>
            <p:cNvGrpSpPr/>
            <p:nvPr/>
          </p:nvGrpSpPr>
          <p:grpSpPr>
            <a:xfrm>
              <a:off x="5689940" y="4842504"/>
              <a:ext cx="71971" cy="69131"/>
              <a:chOff x="5735590" y="4431821"/>
              <a:chExt cx="74419" cy="71482"/>
            </a:xfrm>
            <a:solidFill>
              <a:srgbClr val="A7C233"/>
            </a:solidFill>
          </p:grpSpPr>
          <p:sp>
            <p:nvSpPr>
              <p:cNvPr id="1463" name="Freeform 1462">
                <a:extLst>
                  <a:ext uri="{FF2B5EF4-FFF2-40B4-BE49-F238E27FC236}">
                    <a16:creationId xmlns:a16="http://schemas.microsoft.com/office/drawing/2014/main" id="{A28B7980-7D36-93F2-8967-A6DC0B5BB591}"/>
                  </a:ext>
                </a:extLst>
              </p:cNvPr>
              <p:cNvSpPr/>
              <p:nvPr/>
            </p:nvSpPr>
            <p:spPr>
              <a:xfrm>
                <a:off x="5790674" y="4431821"/>
                <a:ext cx="13307" cy="13303"/>
              </a:xfrm>
              <a:custGeom>
                <a:avLst/>
                <a:gdLst>
                  <a:gd name="connsiteX0" fmla="*/ 6452 w 13307"/>
                  <a:gd name="connsiteY0" fmla="*/ 13300 h 13303"/>
                  <a:gd name="connsiteX1" fmla="*/ 3 w 13307"/>
                  <a:gd name="connsiteY1" fmla="*/ 6441 h 13303"/>
                  <a:gd name="connsiteX2" fmla="*/ 6864 w 13307"/>
                  <a:gd name="connsiteY2" fmla="*/ 3 h 13303"/>
                  <a:gd name="connsiteX3" fmla="*/ 13305 w 13307"/>
                  <a:gd name="connsiteY3" fmla="*/ 6854 h 13303"/>
                  <a:gd name="connsiteX4" fmla="*/ 6452 w 13307"/>
                  <a:gd name="connsiteY4" fmla="*/ 13300 h 13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07" h="13303">
                    <a:moveTo>
                      <a:pt x="6452" y="13300"/>
                    </a:moveTo>
                    <a:cubicBezTo>
                      <a:pt x="2781" y="13182"/>
                      <a:pt x="-106" y="10110"/>
                      <a:pt x="3" y="6441"/>
                    </a:cubicBezTo>
                    <a:cubicBezTo>
                      <a:pt x="129" y="2763"/>
                      <a:pt x="3194" y="-106"/>
                      <a:pt x="6864" y="3"/>
                    </a:cubicBezTo>
                    <a:cubicBezTo>
                      <a:pt x="10543" y="121"/>
                      <a:pt x="13414" y="3193"/>
                      <a:pt x="13305" y="6854"/>
                    </a:cubicBezTo>
                    <a:cubicBezTo>
                      <a:pt x="13187" y="10531"/>
                      <a:pt x="10123" y="13418"/>
                      <a:pt x="6452" y="13300"/>
                    </a:cubicBezTo>
                    <a:close/>
                  </a:path>
                </a:pathLst>
              </a:custGeom>
              <a:grpFill/>
              <a:ln w="8415" cap="flat">
                <a:noFill/>
                <a:prstDash val="solid"/>
                <a:miter/>
              </a:ln>
            </p:spPr>
            <p:txBody>
              <a:bodyPr rtlCol="0" anchor="ctr"/>
              <a:lstStyle/>
              <a:p>
                <a:endParaRPr lang="en-US"/>
              </a:p>
            </p:txBody>
          </p:sp>
          <p:sp>
            <p:nvSpPr>
              <p:cNvPr id="1464" name="Freeform 1463">
                <a:extLst>
                  <a:ext uri="{FF2B5EF4-FFF2-40B4-BE49-F238E27FC236}">
                    <a16:creationId xmlns:a16="http://schemas.microsoft.com/office/drawing/2014/main" id="{11B1C60A-CE70-A22F-27BE-505AEAA7CE0E}"/>
                  </a:ext>
                </a:extLst>
              </p:cNvPr>
              <p:cNvSpPr/>
              <p:nvPr/>
            </p:nvSpPr>
            <p:spPr>
              <a:xfrm>
                <a:off x="5796694" y="4451969"/>
                <a:ext cx="13316" cy="13311"/>
              </a:xfrm>
              <a:custGeom>
                <a:avLst/>
                <a:gdLst>
                  <a:gd name="connsiteX0" fmla="*/ 6452 w 13316"/>
                  <a:gd name="connsiteY0" fmla="*/ 13308 h 13311"/>
                  <a:gd name="connsiteX1" fmla="*/ 3 w 13316"/>
                  <a:gd name="connsiteY1" fmla="*/ 6449 h 13311"/>
                  <a:gd name="connsiteX2" fmla="*/ 6864 w 13316"/>
                  <a:gd name="connsiteY2" fmla="*/ 3 h 13311"/>
                  <a:gd name="connsiteX3" fmla="*/ 13313 w 13316"/>
                  <a:gd name="connsiteY3" fmla="*/ 6862 h 13311"/>
                  <a:gd name="connsiteX4" fmla="*/ 6452 w 13316"/>
                  <a:gd name="connsiteY4" fmla="*/ 13308 h 13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6" h="13311">
                    <a:moveTo>
                      <a:pt x="6452" y="13308"/>
                    </a:moveTo>
                    <a:cubicBezTo>
                      <a:pt x="2790" y="13190"/>
                      <a:pt x="-106" y="10118"/>
                      <a:pt x="3" y="6449"/>
                    </a:cubicBezTo>
                    <a:cubicBezTo>
                      <a:pt x="121" y="2780"/>
                      <a:pt x="3185" y="-98"/>
                      <a:pt x="6864" y="3"/>
                    </a:cubicBezTo>
                    <a:cubicBezTo>
                      <a:pt x="10552" y="120"/>
                      <a:pt x="13431" y="3192"/>
                      <a:pt x="13313" y="6862"/>
                    </a:cubicBezTo>
                    <a:cubicBezTo>
                      <a:pt x="13204" y="10531"/>
                      <a:pt x="10131" y="13418"/>
                      <a:pt x="6452" y="13308"/>
                    </a:cubicBezTo>
                    <a:close/>
                  </a:path>
                </a:pathLst>
              </a:custGeom>
              <a:grpFill/>
              <a:ln w="8415" cap="flat">
                <a:noFill/>
                <a:prstDash val="solid"/>
                <a:miter/>
              </a:ln>
            </p:spPr>
            <p:txBody>
              <a:bodyPr rtlCol="0" anchor="ctr"/>
              <a:lstStyle/>
              <a:p>
                <a:endParaRPr lang="en-US"/>
              </a:p>
            </p:txBody>
          </p:sp>
          <p:sp>
            <p:nvSpPr>
              <p:cNvPr id="1465" name="Freeform 1464">
                <a:extLst>
                  <a:ext uri="{FF2B5EF4-FFF2-40B4-BE49-F238E27FC236}">
                    <a16:creationId xmlns:a16="http://schemas.microsoft.com/office/drawing/2014/main" id="{44EC37A6-C5E9-2A74-A7A9-2A5E4E30B7A9}"/>
                  </a:ext>
                </a:extLst>
              </p:cNvPr>
              <p:cNvSpPr/>
              <p:nvPr/>
            </p:nvSpPr>
            <p:spPr>
              <a:xfrm>
                <a:off x="5735590" y="4490000"/>
                <a:ext cx="13316" cy="13303"/>
              </a:xfrm>
              <a:custGeom>
                <a:avLst/>
                <a:gdLst>
                  <a:gd name="connsiteX0" fmla="*/ 6443 w 13316"/>
                  <a:gd name="connsiteY0" fmla="*/ 13300 h 13303"/>
                  <a:gd name="connsiteX1" fmla="*/ 3 w 13316"/>
                  <a:gd name="connsiteY1" fmla="*/ 6441 h 13303"/>
                  <a:gd name="connsiteX2" fmla="*/ 6864 w 13316"/>
                  <a:gd name="connsiteY2" fmla="*/ 3 h 13303"/>
                  <a:gd name="connsiteX3" fmla="*/ 13313 w 13316"/>
                  <a:gd name="connsiteY3" fmla="*/ 6862 h 13303"/>
                  <a:gd name="connsiteX4" fmla="*/ 6443 w 13316"/>
                  <a:gd name="connsiteY4" fmla="*/ 13300 h 13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6" h="13303">
                    <a:moveTo>
                      <a:pt x="6443" y="13300"/>
                    </a:moveTo>
                    <a:cubicBezTo>
                      <a:pt x="2764" y="13182"/>
                      <a:pt x="-106" y="10110"/>
                      <a:pt x="3" y="6441"/>
                    </a:cubicBezTo>
                    <a:cubicBezTo>
                      <a:pt x="121" y="2772"/>
                      <a:pt x="3193" y="-106"/>
                      <a:pt x="6864" y="3"/>
                    </a:cubicBezTo>
                    <a:cubicBezTo>
                      <a:pt x="10535" y="112"/>
                      <a:pt x="13422" y="3184"/>
                      <a:pt x="13313" y="6862"/>
                    </a:cubicBezTo>
                    <a:cubicBezTo>
                      <a:pt x="13187" y="10531"/>
                      <a:pt x="10114" y="13418"/>
                      <a:pt x="6443" y="13300"/>
                    </a:cubicBezTo>
                    <a:close/>
                  </a:path>
                </a:pathLst>
              </a:custGeom>
              <a:grpFill/>
              <a:ln w="8415" cap="flat">
                <a:noFill/>
                <a:prstDash val="solid"/>
                <a:miter/>
              </a:ln>
            </p:spPr>
            <p:txBody>
              <a:bodyPr rtlCol="0" anchor="ctr"/>
              <a:lstStyle/>
              <a:p>
                <a:endParaRPr lang="en-US"/>
              </a:p>
            </p:txBody>
          </p:sp>
        </p:grpSp>
        <p:grpSp>
          <p:nvGrpSpPr>
            <p:cNvPr id="1021" name="Graphic 8195">
              <a:extLst>
                <a:ext uri="{FF2B5EF4-FFF2-40B4-BE49-F238E27FC236}">
                  <a16:creationId xmlns:a16="http://schemas.microsoft.com/office/drawing/2014/main" id="{B61B811F-D607-5C89-4DB7-605FA1BCA2AE}"/>
                </a:ext>
              </a:extLst>
            </p:cNvPr>
            <p:cNvGrpSpPr/>
            <p:nvPr/>
          </p:nvGrpSpPr>
          <p:grpSpPr>
            <a:xfrm>
              <a:off x="5422570" y="5124392"/>
              <a:ext cx="90140" cy="35625"/>
              <a:chOff x="5459126" y="4723297"/>
              <a:chExt cx="93206" cy="36837"/>
            </a:xfrm>
            <a:solidFill>
              <a:srgbClr val="A7C233"/>
            </a:solidFill>
          </p:grpSpPr>
          <p:sp>
            <p:nvSpPr>
              <p:cNvPr id="1460" name="Freeform 1459">
                <a:extLst>
                  <a:ext uri="{FF2B5EF4-FFF2-40B4-BE49-F238E27FC236}">
                    <a16:creationId xmlns:a16="http://schemas.microsoft.com/office/drawing/2014/main" id="{8F3250B9-B946-C528-B8E8-68209195FDD2}"/>
                  </a:ext>
                </a:extLst>
              </p:cNvPr>
              <p:cNvSpPr/>
              <p:nvPr/>
            </p:nvSpPr>
            <p:spPr>
              <a:xfrm>
                <a:off x="5459126" y="4740669"/>
                <a:ext cx="13304" cy="13305"/>
              </a:xfrm>
              <a:custGeom>
                <a:avLst/>
                <a:gdLst>
                  <a:gd name="connsiteX0" fmla="*/ 11949 w 13304"/>
                  <a:gd name="connsiteY0" fmla="*/ 2635 h 13305"/>
                  <a:gd name="connsiteX1" fmla="*/ 10678 w 13304"/>
                  <a:gd name="connsiteY1" fmla="*/ 11951 h 13305"/>
                  <a:gd name="connsiteX2" fmla="*/ 1359 w 13304"/>
                  <a:gd name="connsiteY2" fmla="*/ 10680 h 13305"/>
                  <a:gd name="connsiteX3" fmla="*/ 2630 w 13304"/>
                  <a:gd name="connsiteY3" fmla="*/ 1364 h 13305"/>
                  <a:gd name="connsiteX4" fmla="*/ 11949 w 13304"/>
                  <a:gd name="connsiteY4" fmla="*/ 2635 h 13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04" h="13305">
                    <a:moveTo>
                      <a:pt x="11949" y="2635"/>
                    </a:moveTo>
                    <a:cubicBezTo>
                      <a:pt x="14172" y="5564"/>
                      <a:pt x="13600" y="9730"/>
                      <a:pt x="10678" y="11951"/>
                    </a:cubicBezTo>
                    <a:cubicBezTo>
                      <a:pt x="7740" y="14173"/>
                      <a:pt x="3573" y="13601"/>
                      <a:pt x="1359" y="10680"/>
                    </a:cubicBezTo>
                    <a:cubicBezTo>
                      <a:pt x="-873" y="7743"/>
                      <a:pt x="-291" y="3578"/>
                      <a:pt x="2630" y="1364"/>
                    </a:cubicBezTo>
                    <a:cubicBezTo>
                      <a:pt x="5543" y="-874"/>
                      <a:pt x="9727" y="-294"/>
                      <a:pt x="11949" y="2635"/>
                    </a:cubicBezTo>
                    <a:close/>
                  </a:path>
                </a:pathLst>
              </a:custGeom>
              <a:grpFill/>
              <a:ln w="8415" cap="flat">
                <a:noFill/>
                <a:prstDash val="solid"/>
                <a:miter/>
              </a:ln>
            </p:spPr>
            <p:txBody>
              <a:bodyPr rtlCol="0" anchor="ctr"/>
              <a:lstStyle/>
              <a:p>
                <a:endParaRPr lang="en-US"/>
              </a:p>
            </p:txBody>
          </p:sp>
          <p:sp>
            <p:nvSpPr>
              <p:cNvPr id="1461" name="Freeform 1460">
                <a:extLst>
                  <a:ext uri="{FF2B5EF4-FFF2-40B4-BE49-F238E27FC236}">
                    <a16:creationId xmlns:a16="http://schemas.microsoft.com/office/drawing/2014/main" id="{790DA9A9-FD60-614A-6564-E22CBAD8540D}"/>
                  </a:ext>
                </a:extLst>
              </p:cNvPr>
              <p:cNvSpPr/>
              <p:nvPr/>
            </p:nvSpPr>
            <p:spPr>
              <a:xfrm>
                <a:off x="5470997" y="4723297"/>
                <a:ext cx="13304" cy="13304"/>
              </a:xfrm>
              <a:custGeom>
                <a:avLst/>
                <a:gdLst>
                  <a:gd name="connsiteX0" fmla="*/ 11949 w 13304"/>
                  <a:gd name="connsiteY0" fmla="*/ 2628 h 13304"/>
                  <a:gd name="connsiteX1" fmla="*/ 10678 w 13304"/>
                  <a:gd name="connsiteY1" fmla="*/ 11953 h 13304"/>
                  <a:gd name="connsiteX2" fmla="*/ 1359 w 13304"/>
                  <a:gd name="connsiteY2" fmla="*/ 10682 h 13304"/>
                  <a:gd name="connsiteX3" fmla="*/ 2630 w 13304"/>
                  <a:gd name="connsiteY3" fmla="*/ 1357 h 13304"/>
                  <a:gd name="connsiteX4" fmla="*/ 11949 w 13304"/>
                  <a:gd name="connsiteY4" fmla="*/ 2628 h 13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04" h="13304">
                    <a:moveTo>
                      <a:pt x="11949" y="2628"/>
                    </a:moveTo>
                    <a:cubicBezTo>
                      <a:pt x="14172" y="5557"/>
                      <a:pt x="13599" y="9731"/>
                      <a:pt x="10678" y="11953"/>
                    </a:cubicBezTo>
                    <a:cubicBezTo>
                      <a:pt x="7748" y="14174"/>
                      <a:pt x="3581" y="13594"/>
                      <a:pt x="1359" y="10682"/>
                    </a:cubicBezTo>
                    <a:cubicBezTo>
                      <a:pt x="-872" y="7745"/>
                      <a:pt x="-292" y="3570"/>
                      <a:pt x="2630" y="1357"/>
                    </a:cubicBezTo>
                    <a:cubicBezTo>
                      <a:pt x="5551" y="-865"/>
                      <a:pt x="9727" y="-301"/>
                      <a:pt x="11949" y="2628"/>
                    </a:cubicBezTo>
                    <a:close/>
                  </a:path>
                </a:pathLst>
              </a:custGeom>
              <a:grpFill/>
              <a:ln w="8415" cap="flat">
                <a:noFill/>
                <a:prstDash val="solid"/>
                <a:miter/>
              </a:ln>
            </p:spPr>
            <p:txBody>
              <a:bodyPr rtlCol="0" anchor="ctr"/>
              <a:lstStyle/>
              <a:p>
                <a:endParaRPr lang="en-US"/>
              </a:p>
            </p:txBody>
          </p:sp>
          <p:sp>
            <p:nvSpPr>
              <p:cNvPr id="1462" name="Freeform 1461">
                <a:extLst>
                  <a:ext uri="{FF2B5EF4-FFF2-40B4-BE49-F238E27FC236}">
                    <a16:creationId xmlns:a16="http://schemas.microsoft.com/office/drawing/2014/main" id="{F288FD79-ED64-D816-DACF-4E5586546CB0}"/>
                  </a:ext>
                </a:extLst>
              </p:cNvPr>
              <p:cNvSpPr/>
              <p:nvPr/>
            </p:nvSpPr>
            <p:spPr>
              <a:xfrm>
                <a:off x="5539026" y="4746836"/>
                <a:ext cx="13306" cy="13298"/>
              </a:xfrm>
              <a:custGeom>
                <a:avLst/>
                <a:gdLst>
                  <a:gd name="connsiteX0" fmla="*/ 11952 w 13306"/>
                  <a:gd name="connsiteY0" fmla="*/ 2628 h 13298"/>
                  <a:gd name="connsiteX1" fmla="*/ 10681 w 13306"/>
                  <a:gd name="connsiteY1" fmla="*/ 11944 h 13298"/>
                  <a:gd name="connsiteX2" fmla="*/ 1361 w 13306"/>
                  <a:gd name="connsiteY2" fmla="*/ 10674 h 13298"/>
                  <a:gd name="connsiteX3" fmla="*/ 2632 w 13306"/>
                  <a:gd name="connsiteY3" fmla="*/ 1357 h 13298"/>
                  <a:gd name="connsiteX4" fmla="*/ 11952 w 13306"/>
                  <a:gd name="connsiteY4" fmla="*/ 2628 h 13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06" h="13298">
                    <a:moveTo>
                      <a:pt x="11952" y="2628"/>
                    </a:moveTo>
                    <a:cubicBezTo>
                      <a:pt x="14174" y="5557"/>
                      <a:pt x="13602" y="9731"/>
                      <a:pt x="10681" y="11944"/>
                    </a:cubicBezTo>
                    <a:cubicBezTo>
                      <a:pt x="7751" y="14166"/>
                      <a:pt x="3575" y="13594"/>
                      <a:pt x="1361" y="10674"/>
                    </a:cubicBezTo>
                    <a:cubicBezTo>
                      <a:pt x="-870" y="7753"/>
                      <a:pt x="-297" y="3579"/>
                      <a:pt x="2632" y="1357"/>
                    </a:cubicBezTo>
                    <a:cubicBezTo>
                      <a:pt x="5562" y="-865"/>
                      <a:pt x="9729" y="-301"/>
                      <a:pt x="11952" y="2628"/>
                    </a:cubicBezTo>
                    <a:close/>
                  </a:path>
                </a:pathLst>
              </a:custGeom>
              <a:grpFill/>
              <a:ln w="8415" cap="flat">
                <a:noFill/>
                <a:prstDash val="solid"/>
                <a:miter/>
              </a:ln>
            </p:spPr>
            <p:txBody>
              <a:bodyPr rtlCol="0" anchor="ctr"/>
              <a:lstStyle/>
              <a:p>
                <a:endParaRPr lang="en-US"/>
              </a:p>
            </p:txBody>
          </p:sp>
        </p:grpSp>
        <p:grpSp>
          <p:nvGrpSpPr>
            <p:cNvPr id="1022" name="Graphic 8195">
              <a:extLst>
                <a:ext uri="{FF2B5EF4-FFF2-40B4-BE49-F238E27FC236}">
                  <a16:creationId xmlns:a16="http://schemas.microsoft.com/office/drawing/2014/main" id="{40DBA56D-34D1-15EA-2D22-2294E7C5E719}"/>
                </a:ext>
              </a:extLst>
            </p:cNvPr>
            <p:cNvGrpSpPr/>
            <p:nvPr/>
          </p:nvGrpSpPr>
          <p:grpSpPr>
            <a:xfrm>
              <a:off x="5358896" y="4481051"/>
              <a:ext cx="59890" cy="81399"/>
              <a:chOff x="5393287" y="4058075"/>
              <a:chExt cx="61927" cy="84167"/>
            </a:xfrm>
            <a:solidFill>
              <a:srgbClr val="A7C233"/>
            </a:solidFill>
          </p:grpSpPr>
          <p:sp>
            <p:nvSpPr>
              <p:cNvPr id="1457" name="Freeform 1456">
                <a:extLst>
                  <a:ext uri="{FF2B5EF4-FFF2-40B4-BE49-F238E27FC236}">
                    <a16:creationId xmlns:a16="http://schemas.microsoft.com/office/drawing/2014/main" id="{E65B5D1D-C96A-B723-8A95-7067FC001C9E}"/>
                  </a:ext>
                </a:extLst>
              </p:cNvPr>
              <p:cNvSpPr/>
              <p:nvPr/>
            </p:nvSpPr>
            <p:spPr>
              <a:xfrm>
                <a:off x="5404523" y="4128936"/>
                <a:ext cx="13313" cy="13306"/>
              </a:xfrm>
              <a:custGeom>
                <a:avLst/>
                <a:gdLst>
                  <a:gd name="connsiteX0" fmla="*/ 5071 w 13313"/>
                  <a:gd name="connsiteY0" fmla="*/ 194 h 13306"/>
                  <a:gd name="connsiteX1" fmla="*/ 13119 w 13313"/>
                  <a:gd name="connsiteY1" fmla="*/ 5067 h 13306"/>
                  <a:gd name="connsiteX2" fmla="*/ 8245 w 13313"/>
                  <a:gd name="connsiteY2" fmla="*/ 13104 h 13306"/>
                  <a:gd name="connsiteX3" fmla="*/ 197 w 13313"/>
                  <a:gd name="connsiteY3" fmla="*/ 8248 h 13306"/>
                  <a:gd name="connsiteX4" fmla="*/ 5071 w 13313"/>
                  <a:gd name="connsiteY4" fmla="*/ 194 h 13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3" h="13306">
                    <a:moveTo>
                      <a:pt x="5071" y="194"/>
                    </a:moveTo>
                    <a:cubicBezTo>
                      <a:pt x="8632" y="-682"/>
                      <a:pt x="12244" y="1490"/>
                      <a:pt x="13119" y="5067"/>
                    </a:cubicBezTo>
                    <a:cubicBezTo>
                      <a:pt x="13995" y="8635"/>
                      <a:pt x="11823" y="12237"/>
                      <a:pt x="8245" y="13104"/>
                    </a:cubicBezTo>
                    <a:cubicBezTo>
                      <a:pt x="4675" y="14004"/>
                      <a:pt x="1064" y="11816"/>
                      <a:pt x="197" y="8248"/>
                    </a:cubicBezTo>
                    <a:cubicBezTo>
                      <a:pt x="-688" y="4679"/>
                      <a:pt x="1493" y="1069"/>
                      <a:pt x="5071" y="194"/>
                    </a:cubicBezTo>
                    <a:close/>
                  </a:path>
                </a:pathLst>
              </a:custGeom>
              <a:grpFill/>
              <a:ln w="8415" cap="flat">
                <a:noFill/>
                <a:prstDash val="solid"/>
                <a:miter/>
              </a:ln>
            </p:spPr>
            <p:txBody>
              <a:bodyPr rtlCol="0" anchor="ctr"/>
              <a:lstStyle/>
              <a:p>
                <a:endParaRPr lang="en-US"/>
              </a:p>
            </p:txBody>
          </p:sp>
          <p:sp>
            <p:nvSpPr>
              <p:cNvPr id="1458" name="Freeform 1457">
                <a:extLst>
                  <a:ext uri="{FF2B5EF4-FFF2-40B4-BE49-F238E27FC236}">
                    <a16:creationId xmlns:a16="http://schemas.microsoft.com/office/drawing/2014/main" id="{C267D656-5DA2-A36B-9D8D-C99B69C90962}"/>
                  </a:ext>
                </a:extLst>
              </p:cNvPr>
              <p:cNvSpPr/>
              <p:nvPr/>
            </p:nvSpPr>
            <p:spPr>
              <a:xfrm>
                <a:off x="5393287" y="4111154"/>
                <a:ext cx="13309" cy="13305"/>
              </a:xfrm>
              <a:custGeom>
                <a:avLst/>
                <a:gdLst>
                  <a:gd name="connsiteX0" fmla="*/ 5059 w 13309"/>
                  <a:gd name="connsiteY0" fmla="*/ 193 h 13305"/>
                  <a:gd name="connsiteX1" fmla="*/ 13116 w 13309"/>
                  <a:gd name="connsiteY1" fmla="*/ 5058 h 13305"/>
                  <a:gd name="connsiteX2" fmla="*/ 8242 w 13309"/>
                  <a:gd name="connsiteY2" fmla="*/ 13112 h 13305"/>
                  <a:gd name="connsiteX3" fmla="*/ 193 w 13309"/>
                  <a:gd name="connsiteY3" fmla="*/ 8239 h 13305"/>
                  <a:gd name="connsiteX4" fmla="*/ 5059 w 13309"/>
                  <a:gd name="connsiteY4" fmla="*/ 193 h 13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09" h="13305">
                    <a:moveTo>
                      <a:pt x="5059" y="193"/>
                    </a:moveTo>
                    <a:cubicBezTo>
                      <a:pt x="8629" y="-682"/>
                      <a:pt x="12240" y="1498"/>
                      <a:pt x="13116" y="5058"/>
                    </a:cubicBezTo>
                    <a:cubicBezTo>
                      <a:pt x="13992" y="8626"/>
                      <a:pt x="11811" y="12228"/>
                      <a:pt x="8242" y="13112"/>
                    </a:cubicBezTo>
                    <a:cubicBezTo>
                      <a:pt x="4672" y="13987"/>
                      <a:pt x="1061" y="11807"/>
                      <a:pt x="193" y="8239"/>
                    </a:cubicBezTo>
                    <a:cubicBezTo>
                      <a:pt x="-682" y="4671"/>
                      <a:pt x="1499" y="1060"/>
                      <a:pt x="5059" y="193"/>
                    </a:cubicBezTo>
                    <a:close/>
                  </a:path>
                </a:pathLst>
              </a:custGeom>
              <a:grpFill/>
              <a:ln w="8415" cap="flat">
                <a:noFill/>
                <a:prstDash val="solid"/>
                <a:miter/>
              </a:ln>
            </p:spPr>
            <p:txBody>
              <a:bodyPr rtlCol="0" anchor="ctr"/>
              <a:lstStyle/>
              <a:p>
                <a:endParaRPr lang="en-US"/>
              </a:p>
            </p:txBody>
          </p:sp>
          <p:sp>
            <p:nvSpPr>
              <p:cNvPr id="1459" name="Freeform 1458">
                <a:extLst>
                  <a:ext uri="{FF2B5EF4-FFF2-40B4-BE49-F238E27FC236}">
                    <a16:creationId xmlns:a16="http://schemas.microsoft.com/office/drawing/2014/main" id="{5A52C9F7-34B4-0D91-3DF2-241FB84B8EC2}"/>
                  </a:ext>
                </a:extLst>
              </p:cNvPr>
              <p:cNvSpPr/>
              <p:nvPr/>
            </p:nvSpPr>
            <p:spPr>
              <a:xfrm>
                <a:off x="5441902" y="4058075"/>
                <a:ext cx="13312" cy="13313"/>
              </a:xfrm>
              <a:custGeom>
                <a:avLst/>
                <a:gdLst>
                  <a:gd name="connsiteX0" fmla="*/ 5071 w 13312"/>
                  <a:gd name="connsiteY0" fmla="*/ 193 h 13313"/>
                  <a:gd name="connsiteX1" fmla="*/ 13119 w 13312"/>
                  <a:gd name="connsiteY1" fmla="*/ 5066 h 13313"/>
                  <a:gd name="connsiteX2" fmla="*/ 8245 w 13312"/>
                  <a:gd name="connsiteY2" fmla="*/ 13120 h 13313"/>
                  <a:gd name="connsiteX3" fmla="*/ 197 w 13312"/>
                  <a:gd name="connsiteY3" fmla="*/ 8247 h 13313"/>
                  <a:gd name="connsiteX4" fmla="*/ 5071 w 13312"/>
                  <a:gd name="connsiteY4" fmla="*/ 193 h 13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2" h="13313">
                    <a:moveTo>
                      <a:pt x="5071" y="193"/>
                    </a:moveTo>
                    <a:cubicBezTo>
                      <a:pt x="8641" y="-682"/>
                      <a:pt x="12252" y="1498"/>
                      <a:pt x="13119" y="5066"/>
                    </a:cubicBezTo>
                    <a:cubicBezTo>
                      <a:pt x="13995" y="8634"/>
                      <a:pt x="11815" y="12236"/>
                      <a:pt x="8245" y="13120"/>
                    </a:cubicBezTo>
                    <a:cubicBezTo>
                      <a:pt x="4675" y="13995"/>
                      <a:pt x="1064" y="11824"/>
                      <a:pt x="197" y="8247"/>
                    </a:cubicBezTo>
                    <a:cubicBezTo>
                      <a:pt x="-688" y="4670"/>
                      <a:pt x="1493" y="1077"/>
                      <a:pt x="5071" y="193"/>
                    </a:cubicBezTo>
                    <a:close/>
                  </a:path>
                </a:pathLst>
              </a:custGeom>
              <a:grpFill/>
              <a:ln w="8415" cap="flat">
                <a:noFill/>
                <a:prstDash val="solid"/>
                <a:miter/>
              </a:ln>
            </p:spPr>
            <p:txBody>
              <a:bodyPr rtlCol="0" anchor="ctr"/>
              <a:lstStyle/>
              <a:p>
                <a:endParaRPr lang="en-US"/>
              </a:p>
            </p:txBody>
          </p:sp>
        </p:grpSp>
        <p:grpSp>
          <p:nvGrpSpPr>
            <p:cNvPr id="1023" name="Graphic 8195">
              <a:extLst>
                <a:ext uri="{FF2B5EF4-FFF2-40B4-BE49-F238E27FC236}">
                  <a16:creationId xmlns:a16="http://schemas.microsoft.com/office/drawing/2014/main" id="{74F91685-8A3C-FDE6-3DE8-85E17E7EFE84}"/>
                </a:ext>
              </a:extLst>
            </p:cNvPr>
            <p:cNvGrpSpPr/>
            <p:nvPr/>
          </p:nvGrpSpPr>
          <p:grpSpPr>
            <a:xfrm>
              <a:off x="5470086" y="4554790"/>
              <a:ext cx="87300" cy="48618"/>
              <a:chOff x="5508258" y="4134322"/>
              <a:chExt cx="90269" cy="50271"/>
            </a:xfrm>
            <a:solidFill>
              <a:srgbClr val="A7C233"/>
            </a:solidFill>
          </p:grpSpPr>
          <p:sp>
            <p:nvSpPr>
              <p:cNvPr id="1454" name="Freeform 1453">
                <a:extLst>
                  <a:ext uri="{FF2B5EF4-FFF2-40B4-BE49-F238E27FC236}">
                    <a16:creationId xmlns:a16="http://schemas.microsoft.com/office/drawing/2014/main" id="{706CB41F-5E3F-0636-5828-58FEFA215D72}"/>
                  </a:ext>
                </a:extLst>
              </p:cNvPr>
              <p:cNvSpPr/>
              <p:nvPr/>
            </p:nvSpPr>
            <p:spPr>
              <a:xfrm>
                <a:off x="5585209" y="4156708"/>
                <a:ext cx="13318" cy="13314"/>
              </a:xfrm>
              <a:custGeom>
                <a:avLst/>
                <a:gdLst>
                  <a:gd name="connsiteX0" fmla="*/ 648 w 13318"/>
                  <a:gd name="connsiteY0" fmla="*/ 9510 h 13314"/>
                  <a:gd name="connsiteX1" fmla="*/ 3805 w 13318"/>
                  <a:gd name="connsiteY1" fmla="*/ 648 h 13314"/>
                  <a:gd name="connsiteX2" fmla="*/ 12670 w 13318"/>
                  <a:gd name="connsiteY2" fmla="*/ 3804 h 13314"/>
                  <a:gd name="connsiteX3" fmla="*/ 9513 w 13318"/>
                  <a:gd name="connsiteY3" fmla="*/ 12666 h 13314"/>
                  <a:gd name="connsiteX4" fmla="*/ 648 w 13318"/>
                  <a:gd name="connsiteY4" fmla="*/ 9510 h 13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8" h="13314">
                    <a:moveTo>
                      <a:pt x="648" y="9510"/>
                    </a:moveTo>
                    <a:cubicBezTo>
                      <a:pt x="-934" y="6186"/>
                      <a:pt x="480" y="2230"/>
                      <a:pt x="3805" y="648"/>
                    </a:cubicBezTo>
                    <a:cubicBezTo>
                      <a:pt x="7114" y="-934"/>
                      <a:pt x="11088" y="480"/>
                      <a:pt x="12670" y="3804"/>
                    </a:cubicBezTo>
                    <a:cubicBezTo>
                      <a:pt x="14253" y="7120"/>
                      <a:pt x="12839" y="11092"/>
                      <a:pt x="9513" y="12666"/>
                    </a:cubicBezTo>
                    <a:cubicBezTo>
                      <a:pt x="6188" y="14248"/>
                      <a:pt x="2231" y="12834"/>
                      <a:pt x="648" y="9510"/>
                    </a:cubicBezTo>
                    <a:close/>
                  </a:path>
                </a:pathLst>
              </a:custGeom>
              <a:grpFill/>
              <a:ln w="8415" cap="flat">
                <a:noFill/>
                <a:prstDash val="solid"/>
                <a:miter/>
              </a:ln>
            </p:spPr>
            <p:txBody>
              <a:bodyPr rtlCol="0" anchor="ctr"/>
              <a:lstStyle/>
              <a:p>
                <a:endParaRPr lang="en-US"/>
              </a:p>
            </p:txBody>
          </p:sp>
          <p:sp>
            <p:nvSpPr>
              <p:cNvPr id="1455" name="Freeform 1454">
                <a:extLst>
                  <a:ext uri="{FF2B5EF4-FFF2-40B4-BE49-F238E27FC236}">
                    <a16:creationId xmlns:a16="http://schemas.microsoft.com/office/drawing/2014/main" id="{D6AF6680-0CCE-05B2-F05D-AA2CDB59A3FF}"/>
                  </a:ext>
                </a:extLst>
              </p:cNvPr>
              <p:cNvSpPr/>
              <p:nvPr/>
            </p:nvSpPr>
            <p:spPr>
              <a:xfrm>
                <a:off x="5570021" y="4171284"/>
                <a:ext cx="13324" cy="13310"/>
              </a:xfrm>
              <a:custGeom>
                <a:avLst/>
                <a:gdLst>
                  <a:gd name="connsiteX0" fmla="*/ 648 w 13324"/>
                  <a:gd name="connsiteY0" fmla="*/ 9511 h 13310"/>
                  <a:gd name="connsiteX1" fmla="*/ 3805 w 13324"/>
                  <a:gd name="connsiteY1" fmla="*/ 641 h 13310"/>
                  <a:gd name="connsiteX2" fmla="*/ 12679 w 13324"/>
                  <a:gd name="connsiteY2" fmla="*/ 3797 h 13310"/>
                  <a:gd name="connsiteX3" fmla="*/ 9522 w 13324"/>
                  <a:gd name="connsiteY3" fmla="*/ 12667 h 13310"/>
                  <a:gd name="connsiteX4" fmla="*/ 648 w 13324"/>
                  <a:gd name="connsiteY4" fmla="*/ 9511 h 13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24" h="13310">
                    <a:moveTo>
                      <a:pt x="648" y="9511"/>
                    </a:moveTo>
                    <a:cubicBezTo>
                      <a:pt x="-934" y="6204"/>
                      <a:pt x="480" y="2223"/>
                      <a:pt x="3805" y="641"/>
                    </a:cubicBezTo>
                    <a:cubicBezTo>
                      <a:pt x="7139" y="-924"/>
                      <a:pt x="11096" y="473"/>
                      <a:pt x="12679" y="3797"/>
                    </a:cubicBezTo>
                    <a:cubicBezTo>
                      <a:pt x="14262" y="7121"/>
                      <a:pt x="12831" y="11085"/>
                      <a:pt x="9522" y="12667"/>
                    </a:cubicBezTo>
                    <a:cubicBezTo>
                      <a:pt x="6196" y="14241"/>
                      <a:pt x="2231" y="12827"/>
                      <a:pt x="648" y="9511"/>
                    </a:cubicBezTo>
                    <a:close/>
                  </a:path>
                </a:pathLst>
              </a:custGeom>
              <a:grpFill/>
              <a:ln w="8415" cap="flat">
                <a:noFill/>
                <a:prstDash val="solid"/>
                <a:miter/>
              </a:ln>
            </p:spPr>
            <p:txBody>
              <a:bodyPr rtlCol="0" anchor="ctr"/>
              <a:lstStyle/>
              <a:p>
                <a:endParaRPr lang="en-US"/>
              </a:p>
            </p:txBody>
          </p:sp>
          <p:sp>
            <p:nvSpPr>
              <p:cNvPr id="1456" name="Freeform 1455">
                <a:extLst>
                  <a:ext uri="{FF2B5EF4-FFF2-40B4-BE49-F238E27FC236}">
                    <a16:creationId xmlns:a16="http://schemas.microsoft.com/office/drawing/2014/main" id="{17493643-6445-C84E-4C34-67AA624C43B8}"/>
                  </a:ext>
                </a:extLst>
              </p:cNvPr>
              <p:cNvSpPr/>
              <p:nvPr/>
            </p:nvSpPr>
            <p:spPr>
              <a:xfrm>
                <a:off x="5508258" y="4134322"/>
                <a:ext cx="13320" cy="13303"/>
              </a:xfrm>
              <a:custGeom>
                <a:avLst/>
                <a:gdLst>
                  <a:gd name="connsiteX0" fmla="*/ 643 w 13320"/>
                  <a:gd name="connsiteY0" fmla="*/ 9510 h 13303"/>
                  <a:gd name="connsiteX1" fmla="*/ 3809 w 13320"/>
                  <a:gd name="connsiteY1" fmla="*/ 648 h 13303"/>
                  <a:gd name="connsiteX2" fmla="*/ 12673 w 13320"/>
                  <a:gd name="connsiteY2" fmla="*/ 3804 h 13303"/>
                  <a:gd name="connsiteX3" fmla="*/ 9516 w 13320"/>
                  <a:gd name="connsiteY3" fmla="*/ 12658 h 13303"/>
                  <a:gd name="connsiteX4" fmla="*/ 643 w 13320"/>
                  <a:gd name="connsiteY4" fmla="*/ 9510 h 13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20" h="13303">
                    <a:moveTo>
                      <a:pt x="643" y="9510"/>
                    </a:moveTo>
                    <a:cubicBezTo>
                      <a:pt x="-931" y="6186"/>
                      <a:pt x="483" y="2222"/>
                      <a:pt x="3809" y="648"/>
                    </a:cubicBezTo>
                    <a:cubicBezTo>
                      <a:pt x="7134" y="-934"/>
                      <a:pt x="11091" y="480"/>
                      <a:pt x="12673" y="3804"/>
                    </a:cubicBezTo>
                    <a:cubicBezTo>
                      <a:pt x="14256" y="7128"/>
                      <a:pt x="12834" y="11084"/>
                      <a:pt x="9516" y="12658"/>
                    </a:cubicBezTo>
                    <a:cubicBezTo>
                      <a:pt x="6199" y="14232"/>
                      <a:pt x="2234" y="12834"/>
                      <a:pt x="643" y="9510"/>
                    </a:cubicBezTo>
                    <a:close/>
                  </a:path>
                </a:pathLst>
              </a:custGeom>
              <a:grpFill/>
              <a:ln w="8415" cap="flat">
                <a:noFill/>
                <a:prstDash val="solid"/>
                <a:miter/>
              </a:ln>
            </p:spPr>
            <p:txBody>
              <a:bodyPr rtlCol="0" anchor="ctr"/>
              <a:lstStyle/>
              <a:p>
                <a:endParaRPr lang="en-US"/>
              </a:p>
            </p:txBody>
          </p:sp>
        </p:grpSp>
        <p:grpSp>
          <p:nvGrpSpPr>
            <p:cNvPr id="1024" name="Graphic 8195">
              <a:extLst>
                <a:ext uri="{FF2B5EF4-FFF2-40B4-BE49-F238E27FC236}">
                  <a16:creationId xmlns:a16="http://schemas.microsoft.com/office/drawing/2014/main" id="{4A3AEEA2-3467-04A7-87DA-F2A6964D3E13}"/>
                </a:ext>
              </a:extLst>
            </p:cNvPr>
            <p:cNvGrpSpPr/>
            <p:nvPr/>
          </p:nvGrpSpPr>
          <p:grpSpPr>
            <a:xfrm>
              <a:off x="5218801" y="4529337"/>
              <a:ext cx="86889" cy="35830"/>
              <a:chOff x="5248427" y="4108004"/>
              <a:chExt cx="89844" cy="37049"/>
            </a:xfrm>
            <a:solidFill>
              <a:srgbClr val="A7C233"/>
            </a:solidFill>
          </p:grpSpPr>
          <p:sp>
            <p:nvSpPr>
              <p:cNvPr id="1451" name="Freeform 1450">
                <a:extLst>
                  <a:ext uri="{FF2B5EF4-FFF2-40B4-BE49-F238E27FC236}">
                    <a16:creationId xmlns:a16="http://schemas.microsoft.com/office/drawing/2014/main" id="{3C0F0B5A-0671-1204-B328-81B768FBDA4E}"/>
                  </a:ext>
                </a:extLst>
              </p:cNvPr>
              <p:cNvSpPr/>
              <p:nvPr/>
            </p:nvSpPr>
            <p:spPr>
              <a:xfrm>
                <a:off x="5324967" y="4108004"/>
                <a:ext cx="13304" cy="13304"/>
              </a:xfrm>
              <a:custGeom>
                <a:avLst/>
                <a:gdLst>
                  <a:gd name="connsiteX0" fmla="*/ 3209 w 13304"/>
                  <a:gd name="connsiteY0" fmla="*/ 12339 h 13304"/>
                  <a:gd name="connsiteX1" fmla="*/ 961 w 13304"/>
                  <a:gd name="connsiteY1" fmla="*/ 3208 h 13304"/>
                  <a:gd name="connsiteX2" fmla="*/ 10087 w 13304"/>
                  <a:gd name="connsiteY2" fmla="*/ 961 h 13304"/>
                  <a:gd name="connsiteX3" fmla="*/ 12343 w 13304"/>
                  <a:gd name="connsiteY3" fmla="*/ 10101 h 13304"/>
                  <a:gd name="connsiteX4" fmla="*/ 3209 w 13304"/>
                  <a:gd name="connsiteY4" fmla="*/ 12339 h 13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04" h="13304">
                    <a:moveTo>
                      <a:pt x="3209" y="12339"/>
                    </a:moveTo>
                    <a:cubicBezTo>
                      <a:pt x="69" y="10437"/>
                      <a:pt x="-941" y="6356"/>
                      <a:pt x="961" y="3208"/>
                    </a:cubicBezTo>
                    <a:cubicBezTo>
                      <a:pt x="2855" y="69"/>
                      <a:pt x="6938" y="-941"/>
                      <a:pt x="10087" y="961"/>
                    </a:cubicBezTo>
                    <a:cubicBezTo>
                      <a:pt x="13236" y="2855"/>
                      <a:pt x="14246" y="6953"/>
                      <a:pt x="12343" y="10101"/>
                    </a:cubicBezTo>
                    <a:cubicBezTo>
                      <a:pt x="10441" y="13231"/>
                      <a:pt x="6358" y="14250"/>
                      <a:pt x="3209" y="12339"/>
                    </a:cubicBezTo>
                    <a:close/>
                  </a:path>
                </a:pathLst>
              </a:custGeom>
              <a:grpFill/>
              <a:ln w="8415" cap="flat">
                <a:noFill/>
                <a:prstDash val="solid"/>
                <a:miter/>
              </a:ln>
            </p:spPr>
            <p:txBody>
              <a:bodyPr rtlCol="0" anchor="ctr"/>
              <a:lstStyle/>
              <a:p>
                <a:endParaRPr lang="en-US"/>
              </a:p>
            </p:txBody>
          </p:sp>
          <p:sp>
            <p:nvSpPr>
              <p:cNvPr id="1452" name="Freeform 1451">
                <a:extLst>
                  <a:ext uri="{FF2B5EF4-FFF2-40B4-BE49-F238E27FC236}">
                    <a16:creationId xmlns:a16="http://schemas.microsoft.com/office/drawing/2014/main" id="{3A425A2F-5EBD-805C-89CB-261C1380394F}"/>
                  </a:ext>
                </a:extLst>
              </p:cNvPr>
              <p:cNvSpPr/>
              <p:nvPr/>
            </p:nvSpPr>
            <p:spPr>
              <a:xfrm>
                <a:off x="5320335" y="4128528"/>
                <a:ext cx="13312" cy="13304"/>
              </a:xfrm>
              <a:custGeom>
                <a:avLst/>
                <a:gdLst>
                  <a:gd name="connsiteX0" fmla="*/ 3219 w 13312"/>
                  <a:gd name="connsiteY0" fmla="*/ 12350 h 13304"/>
                  <a:gd name="connsiteX1" fmla="*/ 955 w 13312"/>
                  <a:gd name="connsiteY1" fmla="*/ 3210 h 13304"/>
                  <a:gd name="connsiteX2" fmla="*/ 10089 w 13312"/>
                  <a:gd name="connsiteY2" fmla="*/ 955 h 13304"/>
                  <a:gd name="connsiteX3" fmla="*/ 12346 w 13312"/>
                  <a:gd name="connsiteY3" fmla="*/ 10086 h 13304"/>
                  <a:gd name="connsiteX4" fmla="*/ 3219 w 13312"/>
                  <a:gd name="connsiteY4" fmla="*/ 12350 h 13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2" h="13304">
                    <a:moveTo>
                      <a:pt x="3219" y="12350"/>
                    </a:moveTo>
                    <a:cubicBezTo>
                      <a:pt x="71" y="10448"/>
                      <a:pt x="-939" y="6358"/>
                      <a:pt x="955" y="3210"/>
                    </a:cubicBezTo>
                    <a:cubicBezTo>
                      <a:pt x="2866" y="71"/>
                      <a:pt x="6949" y="-939"/>
                      <a:pt x="10089" y="955"/>
                    </a:cubicBezTo>
                    <a:cubicBezTo>
                      <a:pt x="13246" y="2857"/>
                      <a:pt x="14257" y="6947"/>
                      <a:pt x="12346" y="10086"/>
                    </a:cubicBezTo>
                    <a:cubicBezTo>
                      <a:pt x="10460" y="13234"/>
                      <a:pt x="6368" y="14244"/>
                      <a:pt x="3219" y="12350"/>
                    </a:cubicBezTo>
                    <a:close/>
                  </a:path>
                </a:pathLst>
              </a:custGeom>
              <a:grpFill/>
              <a:ln w="8415" cap="flat">
                <a:noFill/>
                <a:prstDash val="solid"/>
                <a:miter/>
              </a:ln>
            </p:spPr>
            <p:txBody>
              <a:bodyPr rtlCol="0" anchor="ctr"/>
              <a:lstStyle/>
              <a:p>
                <a:endParaRPr lang="en-US"/>
              </a:p>
            </p:txBody>
          </p:sp>
          <p:sp>
            <p:nvSpPr>
              <p:cNvPr id="1453" name="Freeform 1452">
                <a:extLst>
                  <a:ext uri="{FF2B5EF4-FFF2-40B4-BE49-F238E27FC236}">
                    <a16:creationId xmlns:a16="http://schemas.microsoft.com/office/drawing/2014/main" id="{AAD835B7-5CAD-DE02-5652-93955FD07D8E}"/>
                  </a:ext>
                </a:extLst>
              </p:cNvPr>
              <p:cNvSpPr/>
              <p:nvPr/>
            </p:nvSpPr>
            <p:spPr>
              <a:xfrm>
                <a:off x="5248427" y="4131743"/>
                <a:ext cx="13309" cy="13310"/>
              </a:xfrm>
              <a:custGeom>
                <a:avLst/>
                <a:gdLst>
                  <a:gd name="connsiteX0" fmla="*/ 3205 w 13309"/>
                  <a:gd name="connsiteY0" fmla="*/ 12350 h 13310"/>
                  <a:gd name="connsiteX1" fmla="*/ 957 w 13309"/>
                  <a:gd name="connsiteY1" fmla="*/ 3211 h 13310"/>
                  <a:gd name="connsiteX2" fmla="*/ 10092 w 13309"/>
                  <a:gd name="connsiteY2" fmla="*/ 955 h 13310"/>
                  <a:gd name="connsiteX3" fmla="*/ 12348 w 13309"/>
                  <a:gd name="connsiteY3" fmla="*/ 10086 h 13310"/>
                  <a:gd name="connsiteX4" fmla="*/ 3205 w 13309"/>
                  <a:gd name="connsiteY4" fmla="*/ 12350 h 13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09" h="13310">
                    <a:moveTo>
                      <a:pt x="3205" y="12350"/>
                    </a:moveTo>
                    <a:cubicBezTo>
                      <a:pt x="65" y="10448"/>
                      <a:pt x="-937" y="6358"/>
                      <a:pt x="957" y="3211"/>
                    </a:cubicBezTo>
                    <a:cubicBezTo>
                      <a:pt x="2860" y="71"/>
                      <a:pt x="6943" y="-939"/>
                      <a:pt x="10092" y="955"/>
                    </a:cubicBezTo>
                    <a:cubicBezTo>
                      <a:pt x="13241" y="2857"/>
                      <a:pt x="14251" y="6947"/>
                      <a:pt x="12348" y="10086"/>
                    </a:cubicBezTo>
                    <a:cubicBezTo>
                      <a:pt x="10437" y="13242"/>
                      <a:pt x="6362" y="14252"/>
                      <a:pt x="3205" y="12350"/>
                    </a:cubicBezTo>
                    <a:close/>
                  </a:path>
                </a:pathLst>
              </a:custGeom>
              <a:grpFill/>
              <a:ln w="8415" cap="flat">
                <a:noFill/>
                <a:prstDash val="solid"/>
                <a:miter/>
              </a:ln>
            </p:spPr>
            <p:txBody>
              <a:bodyPr rtlCol="0" anchor="ctr"/>
              <a:lstStyle/>
              <a:p>
                <a:endParaRPr lang="en-US"/>
              </a:p>
            </p:txBody>
          </p:sp>
        </p:grpSp>
        <p:grpSp>
          <p:nvGrpSpPr>
            <p:cNvPr id="1025" name="Graphic 8195">
              <a:extLst>
                <a:ext uri="{FF2B5EF4-FFF2-40B4-BE49-F238E27FC236}">
                  <a16:creationId xmlns:a16="http://schemas.microsoft.com/office/drawing/2014/main" id="{6DDACA82-A035-0EFC-6821-10C94543777B}"/>
                </a:ext>
              </a:extLst>
            </p:cNvPr>
            <p:cNvGrpSpPr/>
            <p:nvPr/>
          </p:nvGrpSpPr>
          <p:grpSpPr>
            <a:xfrm>
              <a:off x="5512765" y="3732985"/>
              <a:ext cx="71980" cy="69131"/>
              <a:chOff x="5552389" y="3284567"/>
              <a:chExt cx="74428" cy="71482"/>
            </a:xfrm>
            <a:solidFill>
              <a:srgbClr val="A7C233"/>
            </a:solidFill>
          </p:grpSpPr>
          <p:sp>
            <p:nvSpPr>
              <p:cNvPr id="1448" name="Freeform 1447">
                <a:extLst>
                  <a:ext uri="{FF2B5EF4-FFF2-40B4-BE49-F238E27FC236}">
                    <a16:creationId xmlns:a16="http://schemas.microsoft.com/office/drawing/2014/main" id="{334F0ABE-9222-CFD6-EE53-9A8849C03D54}"/>
                  </a:ext>
                </a:extLst>
              </p:cNvPr>
              <p:cNvSpPr/>
              <p:nvPr/>
            </p:nvSpPr>
            <p:spPr>
              <a:xfrm>
                <a:off x="5607482" y="3284567"/>
                <a:ext cx="13307" cy="13295"/>
              </a:xfrm>
              <a:custGeom>
                <a:avLst/>
                <a:gdLst>
                  <a:gd name="connsiteX0" fmla="*/ 6452 w 13307"/>
                  <a:gd name="connsiteY0" fmla="*/ 13292 h 13295"/>
                  <a:gd name="connsiteX1" fmla="*/ 3 w 13307"/>
                  <a:gd name="connsiteY1" fmla="*/ 6442 h 13295"/>
                  <a:gd name="connsiteX2" fmla="*/ 6864 w 13307"/>
                  <a:gd name="connsiteY2" fmla="*/ 3 h 13295"/>
                  <a:gd name="connsiteX3" fmla="*/ 13305 w 13307"/>
                  <a:gd name="connsiteY3" fmla="*/ 6854 h 13295"/>
                  <a:gd name="connsiteX4" fmla="*/ 6452 w 13307"/>
                  <a:gd name="connsiteY4" fmla="*/ 13292 h 13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07" h="13295">
                    <a:moveTo>
                      <a:pt x="6452" y="13292"/>
                    </a:moveTo>
                    <a:cubicBezTo>
                      <a:pt x="2773" y="13174"/>
                      <a:pt x="-106" y="10111"/>
                      <a:pt x="3" y="6442"/>
                    </a:cubicBezTo>
                    <a:cubicBezTo>
                      <a:pt x="121" y="2764"/>
                      <a:pt x="3185" y="-114"/>
                      <a:pt x="6864" y="3"/>
                    </a:cubicBezTo>
                    <a:cubicBezTo>
                      <a:pt x="10543" y="113"/>
                      <a:pt x="13414" y="3185"/>
                      <a:pt x="13305" y="6854"/>
                    </a:cubicBezTo>
                    <a:cubicBezTo>
                      <a:pt x="13195" y="10532"/>
                      <a:pt x="10123" y="13410"/>
                      <a:pt x="6452" y="13292"/>
                    </a:cubicBezTo>
                    <a:close/>
                  </a:path>
                </a:pathLst>
              </a:custGeom>
              <a:grpFill/>
              <a:ln w="8415" cap="flat">
                <a:noFill/>
                <a:prstDash val="solid"/>
                <a:miter/>
              </a:ln>
            </p:spPr>
            <p:txBody>
              <a:bodyPr rtlCol="0" anchor="ctr"/>
              <a:lstStyle/>
              <a:p>
                <a:endParaRPr lang="en-US"/>
              </a:p>
            </p:txBody>
          </p:sp>
          <p:sp>
            <p:nvSpPr>
              <p:cNvPr id="1449" name="Freeform 1448">
                <a:extLst>
                  <a:ext uri="{FF2B5EF4-FFF2-40B4-BE49-F238E27FC236}">
                    <a16:creationId xmlns:a16="http://schemas.microsoft.com/office/drawing/2014/main" id="{4ADFAD84-0D82-EA72-D6E0-77CCB85797C8}"/>
                  </a:ext>
                </a:extLst>
              </p:cNvPr>
              <p:cNvSpPr/>
              <p:nvPr/>
            </p:nvSpPr>
            <p:spPr>
              <a:xfrm>
                <a:off x="5613502" y="3304724"/>
                <a:ext cx="13316" cy="13303"/>
              </a:xfrm>
              <a:custGeom>
                <a:avLst/>
                <a:gdLst>
                  <a:gd name="connsiteX0" fmla="*/ 6459 w 13316"/>
                  <a:gd name="connsiteY0" fmla="*/ 13300 h 13303"/>
                  <a:gd name="connsiteX1" fmla="*/ 3 w 13316"/>
                  <a:gd name="connsiteY1" fmla="*/ 6441 h 13303"/>
                  <a:gd name="connsiteX2" fmla="*/ 6864 w 13316"/>
                  <a:gd name="connsiteY2" fmla="*/ 3 h 13303"/>
                  <a:gd name="connsiteX3" fmla="*/ 13313 w 13316"/>
                  <a:gd name="connsiteY3" fmla="*/ 6862 h 13303"/>
                  <a:gd name="connsiteX4" fmla="*/ 6459 w 13316"/>
                  <a:gd name="connsiteY4" fmla="*/ 13300 h 13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6" h="13303">
                    <a:moveTo>
                      <a:pt x="6459" y="13300"/>
                    </a:moveTo>
                    <a:cubicBezTo>
                      <a:pt x="2781" y="13182"/>
                      <a:pt x="-99" y="10119"/>
                      <a:pt x="3" y="6441"/>
                    </a:cubicBezTo>
                    <a:cubicBezTo>
                      <a:pt x="129" y="2772"/>
                      <a:pt x="3193" y="-106"/>
                      <a:pt x="6864" y="3"/>
                    </a:cubicBezTo>
                    <a:cubicBezTo>
                      <a:pt x="10543" y="121"/>
                      <a:pt x="13430" y="3193"/>
                      <a:pt x="13313" y="6862"/>
                    </a:cubicBezTo>
                    <a:cubicBezTo>
                      <a:pt x="13203" y="10531"/>
                      <a:pt x="10130" y="13418"/>
                      <a:pt x="6459" y="13300"/>
                    </a:cubicBezTo>
                    <a:close/>
                  </a:path>
                </a:pathLst>
              </a:custGeom>
              <a:grpFill/>
              <a:ln w="8415" cap="flat">
                <a:noFill/>
                <a:prstDash val="solid"/>
                <a:miter/>
              </a:ln>
            </p:spPr>
            <p:txBody>
              <a:bodyPr rtlCol="0" anchor="ctr"/>
              <a:lstStyle/>
              <a:p>
                <a:endParaRPr lang="en-US"/>
              </a:p>
            </p:txBody>
          </p:sp>
          <p:sp>
            <p:nvSpPr>
              <p:cNvPr id="1450" name="Freeform 1449">
                <a:extLst>
                  <a:ext uri="{FF2B5EF4-FFF2-40B4-BE49-F238E27FC236}">
                    <a16:creationId xmlns:a16="http://schemas.microsoft.com/office/drawing/2014/main" id="{3BF350ED-B248-67CF-8A23-2A5C21969E72}"/>
                  </a:ext>
                </a:extLst>
              </p:cNvPr>
              <p:cNvSpPr/>
              <p:nvPr/>
            </p:nvSpPr>
            <p:spPr>
              <a:xfrm>
                <a:off x="5552389" y="3342746"/>
                <a:ext cx="13307" cy="13303"/>
              </a:xfrm>
              <a:custGeom>
                <a:avLst/>
                <a:gdLst>
                  <a:gd name="connsiteX0" fmla="*/ 6452 w 13307"/>
                  <a:gd name="connsiteY0" fmla="*/ 13301 h 13303"/>
                  <a:gd name="connsiteX1" fmla="*/ 3 w 13307"/>
                  <a:gd name="connsiteY1" fmla="*/ 6442 h 13303"/>
                  <a:gd name="connsiteX2" fmla="*/ 6864 w 13307"/>
                  <a:gd name="connsiteY2" fmla="*/ 3 h 13303"/>
                  <a:gd name="connsiteX3" fmla="*/ 13305 w 13307"/>
                  <a:gd name="connsiteY3" fmla="*/ 6862 h 13303"/>
                  <a:gd name="connsiteX4" fmla="*/ 6452 w 13307"/>
                  <a:gd name="connsiteY4" fmla="*/ 13301 h 13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07" h="13303">
                    <a:moveTo>
                      <a:pt x="6452" y="13301"/>
                    </a:moveTo>
                    <a:cubicBezTo>
                      <a:pt x="2773" y="13183"/>
                      <a:pt x="-106" y="10111"/>
                      <a:pt x="3" y="6442"/>
                    </a:cubicBezTo>
                    <a:cubicBezTo>
                      <a:pt x="129" y="2772"/>
                      <a:pt x="3194" y="-114"/>
                      <a:pt x="6864" y="3"/>
                    </a:cubicBezTo>
                    <a:cubicBezTo>
                      <a:pt x="10543" y="121"/>
                      <a:pt x="13414" y="3185"/>
                      <a:pt x="13305" y="6862"/>
                    </a:cubicBezTo>
                    <a:cubicBezTo>
                      <a:pt x="13195" y="10532"/>
                      <a:pt x="10123" y="13410"/>
                      <a:pt x="6452" y="13301"/>
                    </a:cubicBezTo>
                    <a:close/>
                  </a:path>
                </a:pathLst>
              </a:custGeom>
              <a:grpFill/>
              <a:ln w="8415" cap="flat">
                <a:noFill/>
                <a:prstDash val="solid"/>
                <a:miter/>
              </a:ln>
            </p:spPr>
            <p:txBody>
              <a:bodyPr rtlCol="0" anchor="ctr"/>
              <a:lstStyle/>
              <a:p>
                <a:endParaRPr lang="en-US"/>
              </a:p>
            </p:txBody>
          </p:sp>
        </p:grpSp>
        <p:grpSp>
          <p:nvGrpSpPr>
            <p:cNvPr id="1026" name="Graphic 8195">
              <a:extLst>
                <a:ext uri="{FF2B5EF4-FFF2-40B4-BE49-F238E27FC236}">
                  <a16:creationId xmlns:a16="http://schemas.microsoft.com/office/drawing/2014/main" id="{E4501255-CC50-BD2A-1101-D15A1EDCA3AD}"/>
                </a:ext>
              </a:extLst>
            </p:cNvPr>
            <p:cNvGrpSpPr/>
            <p:nvPr/>
          </p:nvGrpSpPr>
          <p:grpSpPr>
            <a:xfrm>
              <a:off x="6151941" y="4239817"/>
              <a:ext cx="82080" cy="47740"/>
              <a:chOff x="6213303" y="3808637"/>
              <a:chExt cx="84872" cy="49364"/>
            </a:xfrm>
            <a:solidFill>
              <a:srgbClr val="A7C233"/>
            </a:solidFill>
          </p:grpSpPr>
          <p:sp>
            <p:nvSpPr>
              <p:cNvPr id="1445" name="Freeform 1444">
                <a:extLst>
                  <a:ext uri="{FF2B5EF4-FFF2-40B4-BE49-F238E27FC236}">
                    <a16:creationId xmlns:a16="http://schemas.microsoft.com/office/drawing/2014/main" id="{C6D1D277-AC3D-FAB4-19A2-2078C44AAC09}"/>
                  </a:ext>
                </a:extLst>
              </p:cNvPr>
              <p:cNvSpPr/>
              <p:nvPr/>
            </p:nvSpPr>
            <p:spPr>
              <a:xfrm>
                <a:off x="6213303" y="3844698"/>
                <a:ext cx="13307" cy="13304"/>
              </a:xfrm>
              <a:custGeom>
                <a:avLst/>
                <a:gdLst>
                  <a:gd name="connsiteX0" fmla="*/ 9104 w 13307"/>
                  <a:gd name="connsiteY0" fmla="*/ 471 h 13304"/>
                  <a:gd name="connsiteX1" fmla="*/ 12842 w 13307"/>
                  <a:gd name="connsiteY1" fmla="*/ 9097 h 13304"/>
                  <a:gd name="connsiteX2" fmla="*/ 4205 w 13307"/>
                  <a:gd name="connsiteY2" fmla="*/ 12834 h 13304"/>
                  <a:gd name="connsiteX3" fmla="*/ 467 w 13307"/>
                  <a:gd name="connsiteY3" fmla="*/ 4199 h 13304"/>
                  <a:gd name="connsiteX4" fmla="*/ 9104 w 13307"/>
                  <a:gd name="connsiteY4" fmla="*/ 471 h 13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07" h="13304">
                    <a:moveTo>
                      <a:pt x="9104" y="471"/>
                    </a:moveTo>
                    <a:cubicBezTo>
                      <a:pt x="12514" y="1826"/>
                      <a:pt x="14189" y="5681"/>
                      <a:pt x="12842" y="9097"/>
                    </a:cubicBezTo>
                    <a:cubicBezTo>
                      <a:pt x="11479" y="12514"/>
                      <a:pt x="7623" y="14189"/>
                      <a:pt x="4205" y="12834"/>
                    </a:cubicBezTo>
                    <a:cubicBezTo>
                      <a:pt x="787" y="11479"/>
                      <a:pt x="-880" y="7616"/>
                      <a:pt x="467" y="4199"/>
                    </a:cubicBezTo>
                    <a:cubicBezTo>
                      <a:pt x="1822" y="783"/>
                      <a:pt x="5695" y="-884"/>
                      <a:pt x="9104" y="471"/>
                    </a:cubicBezTo>
                    <a:close/>
                  </a:path>
                </a:pathLst>
              </a:custGeom>
              <a:grpFill/>
              <a:ln w="8415" cap="flat">
                <a:noFill/>
                <a:prstDash val="solid"/>
                <a:miter/>
              </a:ln>
            </p:spPr>
            <p:txBody>
              <a:bodyPr rtlCol="0" anchor="ctr"/>
              <a:lstStyle/>
              <a:p>
                <a:endParaRPr lang="en-US"/>
              </a:p>
            </p:txBody>
          </p:sp>
          <p:sp>
            <p:nvSpPr>
              <p:cNvPr id="1446" name="Freeform 1445">
                <a:extLst>
                  <a:ext uri="{FF2B5EF4-FFF2-40B4-BE49-F238E27FC236}">
                    <a16:creationId xmlns:a16="http://schemas.microsoft.com/office/drawing/2014/main" id="{5A45906F-F18D-721D-B636-BB69A76A1747}"/>
                  </a:ext>
                </a:extLst>
              </p:cNvPr>
              <p:cNvSpPr/>
              <p:nvPr/>
            </p:nvSpPr>
            <p:spPr>
              <a:xfrm>
                <a:off x="6214473" y="3823689"/>
                <a:ext cx="13308" cy="13311"/>
              </a:xfrm>
              <a:custGeom>
                <a:avLst/>
                <a:gdLst>
                  <a:gd name="connsiteX0" fmla="*/ 9104 w 13308"/>
                  <a:gd name="connsiteY0" fmla="*/ 475 h 13311"/>
                  <a:gd name="connsiteX1" fmla="*/ 12842 w 13308"/>
                  <a:gd name="connsiteY1" fmla="*/ 9109 h 13311"/>
                  <a:gd name="connsiteX2" fmla="*/ 4204 w 13308"/>
                  <a:gd name="connsiteY2" fmla="*/ 12846 h 13311"/>
                  <a:gd name="connsiteX3" fmla="*/ 475 w 13308"/>
                  <a:gd name="connsiteY3" fmla="*/ 4203 h 13311"/>
                  <a:gd name="connsiteX4" fmla="*/ 9104 w 13308"/>
                  <a:gd name="connsiteY4" fmla="*/ 475 h 13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08" h="13311">
                    <a:moveTo>
                      <a:pt x="9104" y="475"/>
                    </a:moveTo>
                    <a:cubicBezTo>
                      <a:pt x="12522" y="1821"/>
                      <a:pt x="14189" y="5692"/>
                      <a:pt x="12842" y="9109"/>
                    </a:cubicBezTo>
                    <a:cubicBezTo>
                      <a:pt x="11478" y="12518"/>
                      <a:pt x="7622" y="14193"/>
                      <a:pt x="4204" y="12846"/>
                    </a:cubicBezTo>
                    <a:cubicBezTo>
                      <a:pt x="786" y="11483"/>
                      <a:pt x="-889" y="7611"/>
                      <a:pt x="475" y="4203"/>
                    </a:cubicBezTo>
                    <a:cubicBezTo>
                      <a:pt x="1822" y="786"/>
                      <a:pt x="5686" y="-889"/>
                      <a:pt x="9104" y="475"/>
                    </a:cubicBezTo>
                    <a:close/>
                  </a:path>
                </a:pathLst>
              </a:custGeom>
              <a:grpFill/>
              <a:ln w="8415" cap="flat">
                <a:noFill/>
                <a:prstDash val="solid"/>
                <a:miter/>
              </a:ln>
            </p:spPr>
            <p:txBody>
              <a:bodyPr rtlCol="0" anchor="ctr"/>
              <a:lstStyle/>
              <a:p>
                <a:endParaRPr lang="en-US"/>
              </a:p>
            </p:txBody>
          </p:sp>
          <p:sp>
            <p:nvSpPr>
              <p:cNvPr id="1447" name="Freeform 1446">
                <a:extLst>
                  <a:ext uri="{FF2B5EF4-FFF2-40B4-BE49-F238E27FC236}">
                    <a16:creationId xmlns:a16="http://schemas.microsoft.com/office/drawing/2014/main" id="{1AE334DF-8103-8BAB-AB60-01FDEA67701E}"/>
                  </a:ext>
                </a:extLst>
              </p:cNvPr>
              <p:cNvSpPr/>
              <p:nvPr/>
            </p:nvSpPr>
            <p:spPr>
              <a:xfrm>
                <a:off x="6284866" y="3808637"/>
                <a:ext cx="13308" cy="13306"/>
              </a:xfrm>
              <a:custGeom>
                <a:avLst/>
                <a:gdLst>
                  <a:gd name="connsiteX0" fmla="*/ 9109 w 13308"/>
                  <a:gd name="connsiteY0" fmla="*/ 470 h 13306"/>
                  <a:gd name="connsiteX1" fmla="*/ 12838 w 13308"/>
                  <a:gd name="connsiteY1" fmla="*/ 9113 h 13306"/>
                  <a:gd name="connsiteX2" fmla="*/ 4201 w 13308"/>
                  <a:gd name="connsiteY2" fmla="*/ 12841 h 13306"/>
                  <a:gd name="connsiteX3" fmla="*/ 471 w 13308"/>
                  <a:gd name="connsiteY3" fmla="*/ 4215 h 13306"/>
                  <a:gd name="connsiteX4" fmla="*/ 9109 w 13308"/>
                  <a:gd name="connsiteY4" fmla="*/ 470 h 13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08" h="13306">
                    <a:moveTo>
                      <a:pt x="9109" y="470"/>
                    </a:moveTo>
                    <a:cubicBezTo>
                      <a:pt x="12518" y="1833"/>
                      <a:pt x="14194" y="5696"/>
                      <a:pt x="12838" y="9113"/>
                    </a:cubicBezTo>
                    <a:cubicBezTo>
                      <a:pt x="11483" y="12513"/>
                      <a:pt x="7619" y="14188"/>
                      <a:pt x="4201" y="12841"/>
                    </a:cubicBezTo>
                    <a:cubicBezTo>
                      <a:pt x="783" y="11486"/>
                      <a:pt x="-884" y="7623"/>
                      <a:pt x="471" y="4215"/>
                    </a:cubicBezTo>
                    <a:cubicBezTo>
                      <a:pt x="1818" y="790"/>
                      <a:pt x="5691" y="-885"/>
                      <a:pt x="9109" y="470"/>
                    </a:cubicBezTo>
                    <a:close/>
                  </a:path>
                </a:pathLst>
              </a:custGeom>
              <a:grpFill/>
              <a:ln w="8415" cap="flat">
                <a:noFill/>
                <a:prstDash val="solid"/>
                <a:miter/>
              </a:ln>
            </p:spPr>
            <p:txBody>
              <a:bodyPr rtlCol="0" anchor="ctr"/>
              <a:lstStyle/>
              <a:p>
                <a:endParaRPr lang="en-US"/>
              </a:p>
            </p:txBody>
          </p:sp>
        </p:grpSp>
        <p:grpSp>
          <p:nvGrpSpPr>
            <p:cNvPr id="1027" name="Graphic 8195">
              <a:extLst>
                <a:ext uri="{FF2B5EF4-FFF2-40B4-BE49-F238E27FC236}">
                  <a16:creationId xmlns:a16="http://schemas.microsoft.com/office/drawing/2014/main" id="{A751C61F-162E-1CA3-2874-A183F7405878}"/>
                </a:ext>
              </a:extLst>
            </p:cNvPr>
            <p:cNvGrpSpPr/>
            <p:nvPr/>
          </p:nvGrpSpPr>
          <p:grpSpPr>
            <a:xfrm>
              <a:off x="5811434" y="4581403"/>
              <a:ext cx="78621" cy="63452"/>
              <a:chOff x="5861216" y="4161840"/>
              <a:chExt cx="81295" cy="65610"/>
            </a:xfrm>
            <a:solidFill>
              <a:srgbClr val="A7C233"/>
            </a:solidFill>
          </p:grpSpPr>
          <p:sp>
            <p:nvSpPr>
              <p:cNvPr id="1442" name="Freeform 1441">
                <a:extLst>
                  <a:ext uri="{FF2B5EF4-FFF2-40B4-BE49-F238E27FC236}">
                    <a16:creationId xmlns:a16="http://schemas.microsoft.com/office/drawing/2014/main" id="{67157D87-BED8-AB9E-16D6-856A45809CAD}"/>
                  </a:ext>
                </a:extLst>
              </p:cNvPr>
              <p:cNvSpPr/>
              <p:nvPr/>
            </p:nvSpPr>
            <p:spPr>
              <a:xfrm>
                <a:off x="5929213" y="4204239"/>
                <a:ext cx="13297" cy="13301"/>
              </a:xfrm>
              <a:custGeom>
                <a:avLst/>
                <a:gdLst>
                  <a:gd name="connsiteX0" fmla="*/ 95 w 13297"/>
                  <a:gd name="connsiteY0" fmla="*/ 7770 h 13301"/>
                  <a:gd name="connsiteX1" fmla="*/ 5533 w 13297"/>
                  <a:gd name="connsiteY1" fmla="*/ 95 h 13301"/>
                  <a:gd name="connsiteX2" fmla="*/ 13203 w 13297"/>
                  <a:gd name="connsiteY2" fmla="*/ 5540 h 13301"/>
                  <a:gd name="connsiteX3" fmla="*/ 7773 w 13297"/>
                  <a:gd name="connsiteY3" fmla="*/ 13207 h 13301"/>
                  <a:gd name="connsiteX4" fmla="*/ 95 w 13297"/>
                  <a:gd name="connsiteY4" fmla="*/ 7770 h 13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97" h="13301">
                    <a:moveTo>
                      <a:pt x="95" y="7770"/>
                    </a:moveTo>
                    <a:cubicBezTo>
                      <a:pt x="-520" y="4151"/>
                      <a:pt x="1913" y="718"/>
                      <a:pt x="5533" y="95"/>
                    </a:cubicBezTo>
                    <a:cubicBezTo>
                      <a:pt x="9162" y="-519"/>
                      <a:pt x="12597" y="1913"/>
                      <a:pt x="13203" y="5540"/>
                    </a:cubicBezTo>
                    <a:cubicBezTo>
                      <a:pt x="13818" y="9159"/>
                      <a:pt x="11385" y="12592"/>
                      <a:pt x="7773" y="13207"/>
                    </a:cubicBezTo>
                    <a:cubicBezTo>
                      <a:pt x="4145" y="13821"/>
                      <a:pt x="709" y="11381"/>
                      <a:pt x="95" y="7770"/>
                    </a:cubicBezTo>
                    <a:close/>
                  </a:path>
                </a:pathLst>
              </a:custGeom>
              <a:grpFill/>
              <a:ln w="8415" cap="flat">
                <a:noFill/>
                <a:prstDash val="solid"/>
                <a:miter/>
              </a:ln>
            </p:spPr>
            <p:txBody>
              <a:bodyPr rtlCol="0" anchor="ctr"/>
              <a:lstStyle/>
              <a:p>
                <a:endParaRPr lang="en-US"/>
              </a:p>
            </p:txBody>
          </p:sp>
          <p:sp>
            <p:nvSpPr>
              <p:cNvPr id="1443" name="Freeform 1442">
                <a:extLst>
                  <a:ext uri="{FF2B5EF4-FFF2-40B4-BE49-F238E27FC236}">
                    <a16:creationId xmlns:a16="http://schemas.microsoft.com/office/drawing/2014/main" id="{AD1D8239-8AC4-1339-574C-3413853354CD}"/>
                  </a:ext>
                </a:extLst>
              </p:cNvPr>
              <p:cNvSpPr/>
              <p:nvPr/>
            </p:nvSpPr>
            <p:spPr>
              <a:xfrm>
                <a:off x="5910642" y="4214139"/>
                <a:ext cx="13322" cy="13312"/>
              </a:xfrm>
              <a:custGeom>
                <a:avLst/>
                <a:gdLst>
                  <a:gd name="connsiteX0" fmla="*/ 95 w 13322"/>
                  <a:gd name="connsiteY0" fmla="*/ 7784 h 13312"/>
                  <a:gd name="connsiteX1" fmla="*/ 5550 w 13322"/>
                  <a:gd name="connsiteY1" fmla="*/ 92 h 13312"/>
                  <a:gd name="connsiteX2" fmla="*/ 13228 w 13322"/>
                  <a:gd name="connsiteY2" fmla="*/ 5537 h 13312"/>
                  <a:gd name="connsiteX3" fmla="*/ 7789 w 13322"/>
                  <a:gd name="connsiteY3" fmla="*/ 13213 h 13312"/>
                  <a:gd name="connsiteX4" fmla="*/ 95 w 13322"/>
                  <a:gd name="connsiteY4" fmla="*/ 7784 h 13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22" h="13312">
                    <a:moveTo>
                      <a:pt x="95" y="7784"/>
                    </a:moveTo>
                    <a:cubicBezTo>
                      <a:pt x="-520" y="4157"/>
                      <a:pt x="1922" y="724"/>
                      <a:pt x="5550" y="92"/>
                    </a:cubicBezTo>
                    <a:cubicBezTo>
                      <a:pt x="9179" y="-514"/>
                      <a:pt x="12605" y="1927"/>
                      <a:pt x="13228" y="5537"/>
                    </a:cubicBezTo>
                    <a:cubicBezTo>
                      <a:pt x="13842" y="9165"/>
                      <a:pt x="11409" y="12607"/>
                      <a:pt x="7789" y="13213"/>
                    </a:cubicBezTo>
                    <a:cubicBezTo>
                      <a:pt x="4152" y="13844"/>
                      <a:pt x="726" y="11403"/>
                      <a:pt x="95" y="7784"/>
                    </a:cubicBezTo>
                    <a:close/>
                  </a:path>
                </a:pathLst>
              </a:custGeom>
              <a:grpFill/>
              <a:ln w="8415" cap="flat">
                <a:noFill/>
                <a:prstDash val="solid"/>
                <a:miter/>
              </a:ln>
            </p:spPr>
            <p:txBody>
              <a:bodyPr rtlCol="0" anchor="ctr"/>
              <a:lstStyle/>
              <a:p>
                <a:endParaRPr lang="en-US"/>
              </a:p>
            </p:txBody>
          </p:sp>
          <p:sp>
            <p:nvSpPr>
              <p:cNvPr id="1444" name="Freeform 1443">
                <a:extLst>
                  <a:ext uri="{FF2B5EF4-FFF2-40B4-BE49-F238E27FC236}">
                    <a16:creationId xmlns:a16="http://schemas.microsoft.com/office/drawing/2014/main" id="{6370EA44-71A2-1C10-10F3-B74ADD21DF80}"/>
                  </a:ext>
                </a:extLst>
              </p:cNvPr>
              <p:cNvSpPr/>
              <p:nvPr/>
            </p:nvSpPr>
            <p:spPr>
              <a:xfrm>
                <a:off x="5861216" y="4161840"/>
                <a:ext cx="13308" cy="13301"/>
              </a:xfrm>
              <a:custGeom>
                <a:avLst/>
                <a:gdLst>
                  <a:gd name="connsiteX0" fmla="*/ 95 w 13308"/>
                  <a:gd name="connsiteY0" fmla="*/ 7770 h 13301"/>
                  <a:gd name="connsiteX1" fmla="*/ 5541 w 13308"/>
                  <a:gd name="connsiteY1" fmla="*/ 95 h 13301"/>
                  <a:gd name="connsiteX2" fmla="*/ 13211 w 13308"/>
                  <a:gd name="connsiteY2" fmla="*/ 5540 h 13301"/>
                  <a:gd name="connsiteX3" fmla="*/ 7772 w 13308"/>
                  <a:gd name="connsiteY3" fmla="*/ 13206 h 13301"/>
                  <a:gd name="connsiteX4" fmla="*/ 95 w 13308"/>
                  <a:gd name="connsiteY4" fmla="*/ 7770 h 13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08" h="13301">
                    <a:moveTo>
                      <a:pt x="95" y="7770"/>
                    </a:moveTo>
                    <a:cubicBezTo>
                      <a:pt x="-520" y="4151"/>
                      <a:pt x="1921" y="717"/>
                      <a:pt x="5541" y="95"/>
                    </a:cubicBezTo>
                    <a:cubicBezTo>
                      <a:pt x="9161" y="-520"/>
                      <a:pt x="12596" y="1921"/>
                      <a:pt x="13211" y="5540"/>
                    </a:cubicBezTo>
                    <a:cubicBezTo>
                      <a:pt x="13834" y="9159"/>
                      <a:pt x="11401" y="12592"/>
                      <a:pt x="7772" y="13206"/>
                    </a:cubicBezTo>
                    <a:cubicBezTo>
                      <a:pt x="4152" y="13821"/>
                      <a:pt x="717" y="11397"/>
                      <a:pt x="95" y="7770"/>
                    </a:cubicBezTo>
                    <a:close/>
                  </a:path>
                </a:pathLst>
              </a:custGeom>
              <a:grpFill/>
              <a:ln w="8415" cap="flat">
                <a:noFill/>
                <a:prstDash val="solid"/>
                <a:miter/>
              </a:ln>
            </p:spPr>
            <p:txBody>
              <a:bodyPr rtlCol="0" anchor="ctr"/>
              <a:lstStyle/>
              <a:p>
                <a:endParaRPr lang="en-US"/>
              </a:p>
            </p:txBody>
          </p:sp>
        </p:grpSp>
        <p:grpSp>
          <p:nvGrpSpPr>
            <p:cNvPr id="1028" name="Graphic 8195">
              <a:extLst>
                <a:ext uri="{FF2B5EF4-FFF2-40B4-BE49-F238E27FC236}">
                  <a16:creationId xmlns:a16="http://schemas.microsoft.com/office/drawing/2014/main" id="{73A54B28-CB3A-AEA5-3B7D-4FD70C9D5594}"/>
                </a:ext>
              </a:extLst>
            </p:cNvPr>
            <p:cNvGrpSpPr/>
            <p:nvPr/>
          </p:nvGrpSpPr>
          <p:grpSpPr>
            <a:xfrm>
              <a:off x="4383672" y="4003195"/>
              <a:ext cx="78638" cy="63461"/>
              <a:chOff x="4384895" y="3563967"/>
              <a:chExt cx="81312" cy="65619"/>
            </a:xfrm>
            <a:solidFill>
              <a:srgbClr val="A7C233"/>
            </a:solidFill>
          </p:grpSpPr>
          <p:sp>
            <p:nvSpPr>
              <p:cNvPr id="1439" name="Freeform 1438">
                <a:extLst>
                  <a:ext uri="{FF2B5EF4-FFF2-40B4-BE49-F238E27FC236}">
                    <a16:creationId xmlns:a16="http://schemas.microsoft.com/office/drawing/2014/main" id="{E63299C5-B7B0-13FF-57BD-ADF788C9F0F9}"/>
                  </a:ext>
                </a:extLst>
              </p:cNvPr>
              <p:cNvSpPr/>
              <p:nvPr/>
            </p:nvSpPr>
            <p:spPr>
              <a:xfrm>
                <a:off x="4452901" y="3606377"/>
                <a:ext cx="13306" cy="13301"/>
              </a:xfrm>
              <a:custGeom>
                <a:avLst/>
                <a:gdLst>
                  <a:gd name="connsiteX0" fmla="*/ 95 w 13306"/>
                  <a:gd name="connsiteY0" fmla="*/ 7768 h 13301"/>
                  <a:gd name="connsiteX1" fmla="*/ 5534 w 13306"/>
                  <a:gd name="connsiteY1" fmla="*/ 93 h 13301"/>
                  <a:gd name="connsiteX2" fmla="*/ 13211 w 13306"/>
                  <a:gd name="connsiteY2" fmla="*/ 5538 h 13301"/>
                  <a:gd name="connsiteX3" fmla="*/ 7773 w 13306"/>
                  <a:gd name="connsiteY3" fmla="*/ 13205 h 13301"/>
                  <a:gd name="connsiteX4" fmla="*/ 95 w 13306"/>
                  <a:gd name="connsiteY4" fmla="*/ 7768 h 13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06" h="13301">
                    <a:moveTo>
                      <a:pt x="95" y="7768"/>
                    </a:moveTo>
                    <a:cubicBezTo>
                      <a:pt x="-519" y="4149"/>
                      <a:pt x="1905" y="716"/>
                      <a:pt x="5534" y="93"/>
                    </a:cubicBezTo>
                    <a:cubicBezTo>
                      <a:pt x="9162" y="-513"/>
                      <a:pt x="12597" y="1911"/>
                      <a:pt x="13211" y="5538"/>
                    </a:cubicBezTo>
                    <a:cubicBezTo>
                      <a:pt x="13826" y="9157"/>
                      <a:pt x="11393" y="12591"/>
                      <a:pt x="7773" y="13205"/>
                    </a:cubicBezTo>
                    <a:cubicBezTo>
                      <a:pt x="4145" y="13828"/>
                      <a:pt x="710" y="11379"/>
                      <a:pt x="95" y="7768"/>
                    </a:cubicBezTo>
                    <a:close/>
                  </a:path>
                </a:pathLst>
              </a:custGeom>
              <a:grpFill/>
              <a:ln w="8415" cap="flat">
                <a:noFill/>
                <a:prstDash val="solid"/>
                <a:miter/>
              </a:ln>
            </p:spPr>
            <p:txBody>
              <a:bodyPr rtlCol="0" anchor="ctr"/>
              <a:lstStyle/>
              <a:p>
                <a:endParaRPr lang="en-US"/>
              </a:p>
            </p:txBody>
          </p:sp>
          <p:sp>
            <p:nvSpPr>
              <p:cNvPr id="1440" name="Freeform 1439">
                <a:extLst>
                  <a:ext uri="{FF2B5EF4-FFF2-40B4-BE49-F238E27FC236}">
                    <a16:creationId xmlns:a16="http://schemas.microsoft.com/office/drawing/2014/main" id="{35154D6D-347E-1A45-3771-1AD8BEDB8FB6}"/>
                  </a:ext>
                </a:extLst>
              </p:cNvPr>
              <p:cNvSpPr/>
              <p:nvPr/>
            </p:nvSpPr>
            <p:spPr>
              <a:xfrm>
                <a:off x="4434330" y="3616283"/>
                <a:ext cx="13316" cy="13304"/>
              </a:xfrm>
              <a:custGeom>
                <a:avLst/>
                <a:gdLst>
                  <a:gd name="connsiteX0" fmla="*/ 95 w 13316"/>
                  <a:gd name="connsiteY0" fmla="*/ 7776 h 13304"/>
                  <a:gd name="connsiteX1" fmla="*/ 5542 w 13316"/>
                  <a:gd name="connsiteY1" fmla="*/ 93 h 13304"/>
                  <a:gd name="connsiteX2" fmla="*/ 13220 w 13316"/>
                  <a:gd name="connsiteY2" fmla="*/ 5529 h 13304"/>
                  <a:gd name="connsiteX3" fmla="*/ 7781 w 13316"/>
                  <a:gd name="connsiteY3" fmla="*/ 13205 h 13304"/>
                  <a:gd name="connsiteX4" fmla="*/ 95 w 13316"/>
                  <a:gd name="connsiteY4" fmla="*/ 7776 h 13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6" h="13304">
                    <a:moveTo>
                      <a:pt x="95" y="7776"/>
                    </a:moveTo>
                    <a:cubicBezTo>
                      <a:pt x="-520" y="4149"/>
                      <a:pt x="1913" y="715"/>
                      <a:pt x="5542" y="93"/>
                    </a:cubicBezTo>
                    <a:cubicBezTo>
                      <a:pt x="9170" y="-513"/>
                      <a:pt x="12597" y="1919"/>
                      <a:pt x="13220" y="5529"/>
                    </a:cubicBezTo>
                    <a:cubicBezTo>
                      <a:pt x="13843" y="9156"/>
                      <a:pt x="11401" y="12598"/>
                      <a:pt x="7781" y="13205"/>
                    </a:cubicBezTo>
                    <a:cubicBezTo>
                      <a:pt x="4161" y="13836"/>
                      <a:pt x="726" y="11403"/>
                      <a:pt x="95" y="7776"/>
                    </a:cubicBezTo>
                    <a:close/>
                  </a:path>
                </a:pathLst>
              </a:custGeom>
              <a:grpFill/>
              <a:ln w="8415" cap="flat">
                <a:noFill/>
                <a:prstDash val="solid"/>
                <a:miter/>
              </a:ln>
            </p:spPr>
            <p:txBody>
              <a:bodyPr rtlCol="0" anchor="ctr"/>
              <a:lstStyle/>
              <a:p>
                <a:endParaRPr lang="en-US"/>
              </a:p>
            </p:txBody>
          </p:sp>
          <p:sp>
            <p:nvSpPr>
              <p:cNvPr id="1441" name="Freeform 1440">
                <a:extLst>
                  <a:ext uri="{FF2B5EF4-FFF2-40B4-BE49-F238E27FC236}">
                    <a16:creationId xmlns:a16="http://schemas.microsoft.com/office/drawing/2014/main" id="{FFE0BA6C-05F2-798F-190B-144BCCA2F3CB}"/>
                  </a:ext>
                </a:extLst>
              </p:cNvPr>
              <p:cNvSpPr/>
              <p:nvPr/>
            </p:nvSpPr>
            <p:spPr>
              <a:xfrm>
                <a:off x="4384895" y="3563967"/>
                <a:ext cx="13316" cy="13312"/>
              </a:xfrm>
              <a:custGeom>
                <a:avLst/>
                <a:gdLst>
                  <a:gd name="connsiteX0" fmla="*/ 95 w 13316"/>
                  <a:gd name="connsiteY0" fmla="*/ 7770 h 13312"/>
                  <a:gd name="connsiteX1" fmla="*/ 5542 w 13316"/>
                  <a:gd name="connsiteY1" fmla="*/ 95 h 13312"/>
                  <a:gd name="connsiteX2" fmla="*/ 13220 w 13316"/>
                  <a:gd name="connsiteY2" fmla="*/ 5540 h 13312"/>
                  <a:gd name="connsiteX3" fmla="*/ 7781 w 13316"/>
                  <a:gd name="connsiteY3" fmla="*/ 13215 h 13312"/>
                  <a:gd name="connsiteX4" fmla="*/ 95 w 13316"/>
                  <a:gd name="connsiteY4" fmla="*/ 7770 h 13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6" h="13312">
                    <a:moveTo>
                      <a:pt x="95" y="7770"/>
                    </a:moveTo>
                    <a:cubicBezTo>
                      <a:pt x="-520" y="4151"/>
                      <a:pt x="1922" y="718"/>
                      <a:pt x="5542" y="95"/>
                    </a:cubicBezTo>
                    <a:cubicBezTo>
                      <a:pt x="9162" y="-519"/>
                      <a:pt x="12605" y="1913"/>
                      <a:pt x="13220" y="5540"/>
                    </a:cubicBezTo>
                    <a:cubicBezTo>
                      <a:pt x="13842" y="9159"/>
                      <a:pt x="11409" y="12593"/>
                      <a:pt x="7781" y="13215"/>
                    </a:cubicBezTo>
                    <a:cubicBezTo>
                      <a:pt x="4161" y="13838"/>
                      <a:pt x="726" y="11406"/>
                      <a:pt x="95" y="7770"/>
                    </a:cubicBezTo>
                    <a:close/>
                  </a:path>
                </a:pathLst>
              </a:custGeom>
              <a:grpFill/>
              <a:ln w="8415" cap="flat">
                <a:noFill/>
                <a:prstDash val="solid"/>
                <a:miter/>
              </a:ln>
            </p:spPr>
            <p:txBody>
              <a:bodyPr rtlCol="0" anchor="ctr"/>
              <a:lstStyle/>
              <a:p>
                <a:endParaRPr lang="en-US"/>
              </a:p>
            </p:txBody>
          </p:sp>
        </p:grpSp>
        <p:grpSp>
          <p:nvGrpSpPr>
            <p:cNvPr id="1029" name="Graphic 8195">
              <a:extLst>
                <a:ext uri="{FF2B5EF4-FFF2-40B4-BE49-F238E27FC236}">
                  <a16:creationId xmlns:a16="http://schemas.microsoft.com/office/drawing/2014/main" id="{4AB4A70F-DA0F-B3B2-0780-6AA097C067CA}"/>
                </a:ext>
              </a:extLst>
            </p:cNvPr>
            <p:cNvGrpSpPr/>
            <p:nvPr/>
          </p:nvGrpSpPr>
          <p:grpSpPr>
            <a:xfrm>
              <a:off x="5688376" y="3923670"/>
              <a:ext cx="31961" cy="89249"/>
              <a:chOff x="5733973" y="3481738"/>
              <a:chExt cx="33048" cy="92284"/>
            </a:xfrm>
            <a:solidFill>
              <a:srgbClr val="A7C233"/>
            </a:solidFill>
          </p:grpSpPr>
          <p:sp>
            <p:nvSpPr>
              <p:cNvPr id="1436" name="Freeform 1435">
                <a:extLst>
                  <a:ext uri="{FF2B5EF4-FFF2-40B4-BE49-F238E27FC236}">
                    <a16:creationId xmlns:a16="http://schemas.microsoft.com/office/drawing/2014/main" id="{E5CF333F-DC8A-E95A-230D-8E146621234E}"/>
                  </a:ext>
                </a:extLst>
              </p:cNvPr>
              <p:cNvSpPr/>
              <p:nvPr/>
            </p:nvSpPr>
            <p:spPr>
              <a:xfrm>
                <a:off x="5753717" y="3560713"/>
                <a:ext cx="13303" cy="13309"/>
              </a:xfrm>
              <a:custGeom>
                <a:avLst/>
                <a:gdLst>
                  <a:gd name="connsiteX0" fmla="*/ 1458 w 13303"/>
                  <a:gd name="connsiteY0" fmla="*/ 2491 h 13309"/>
                  <a:gd name="connsiteX1" fmla="*/ 10811 w 13303"/>
                  <a:gd name="connsiteY1" fmla="*/ 1464 h 13309"/>
                  <a:gd name="connsiteX2" fmla="*/ 11838 w 13303"/>
                  <a:gd name="connsiteY2" fmla="*/ 10814 h 13309"/>
                  <a:gd name="connsiteX3" fmla="*/ 2493 w 13303"/>
                  <a:gd name="connsiteY3" fmla="*/ 11849 h 13309"/>
                  <a:gd name="connsiteX4" fmla="*/ 1458 w 13303"/>
                  <a:gd name="connsiteY4" fmla="*/ 2491 h 1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03" h="13309">
                    <a:moveTo>
                      <a:pt x="1458" y="2491"/>
                    </a:moveTo>
                    <a:cubicBezTo>
                      <a:pt x="3748" y="-379"/>
                      <a:pt x="7940" y="-833"/>
                      <a:pt x="10811" y="1464"/>
                    </a:cubicBezTo>
                    <a:cubicBezTo>
                      <a:pt x="13673" y="3762"/>
                      <a:pt x="14145" y="7953"/>
                      <a:pt x="11838" y="10814"/>
                    </a:cubicBezTo>
                    <a:cubicBezTo>
                      <a:pt x="9540" y="13684"/>
                      <a:pt x="5356" y="14147"/>
                      <a:pt x="2493" y="11849"/>
                    </a:cubicBezTo>
                    <a:cubicBezTo>
                      <a:pt x="-378" y="9543"/>
                      <a:pt x="-832" y="5361"/>
                      <a:pt x="1458" y="2491"/>
                    </a:cubicBezTo>
                    <a:close/>
                  </a:path>
                </a:pathLst>
              </a:custGeom>
              <a:grpFill/>
              <a:ln w="8415" cap="flat">
                <a:noFill/>
                <a:prstDash val="solid"/>
                <a:miter/>
              </a:ln>
            </p:spPr>
            <p:txBody>
              <a:bodyPr rtlCol="0" anchor="ctr"/>
              <a:lstStyle/>
              <a:p>
                <a:endParaRPr lang="en-US"/>
              </a:p>
            </p:txBody>
          </p:sp>
          <p:sp>
            <p:nvSpPr>
              <p:cNvPr id="1437" name="Freeform 1436">
                <a:extLst>
                  <a:ext uri="{FF2B5EF4-FFF2-40B4-BE49-F238E27FC236}">
                    <a16:creationId xmlns:a16="http://schemas.microsoft.com/office/drawing/2014/main" id="{8A2881CD-926D-80E1-65EC-39C777FAEAEA}"/>
                  </a:ext>
                </a:extLst>
              </p:cNvPr>
              <p:cNvSpPr/>
              <p:nvPr/>
            </p:nvSpPr>
            <p:spPr>
              <a:xfrm>
                <a:off x="5733973" y="3553420"/>
                <a:ext cx="13313" cy="13310"/>
              </a:xfrm>
              <a:custGeom>
                <a:avLst/>
                <a:gdLst>
                  <a:gd name="connsiteX0" fmla="*/ 1461 w 13313"/>
                  <a:gd name="connsiteY0" fmla="*/ 2496 h 13310"/>
                  <a:gd name="connsiteX1" fmla="*/ 10822 w 13313"/>
                  <a:gd name="connsiteY1" fmla="*/ 1461 h 13310"/>
                  <a:gd name="connsiteX2" fmla="*/ 11849 w 13313"/>
                  <a:gd name="connsiteY2" fmla="*/ 10811 h 13310"/>
                  <a:gd name="connsiteX3" fmla="*/ 2505 w 13313"/>
                  <a:gd name="connsiteY3" fmla="*/ 11846 h 13310"/>
                  <a:gd name="connsiteX4" fmla="*/ 1461 w 13313"/>
                  <a:gd name="connsiteY4" fmla="*/ 2496 h 13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3" h="13310">
                    <a:moveTo>
                      <a:pt x="1461" y="2496"/>
                    </a:moveTo>
                    <a:cubicBezTo>
                      <a:pt x="3759" y="-374"/>
                      <a:pt x="7951" y="-837"/>
                      <a:pt x="10822" y="1461"/>
                    </a:cubicBezTo>
                    <a:cubicBezTo>
                      <a:pt x="13693" y="3758"/>
                      <a:pt x="14148" y="7941"/>
                      <a:pt x="11849" y="10811"/>
                    </a:cubicBezTo>
                    <a:cubicBezTo>
                      <a:pt x="9551" y="13680"/>
                      <a:pt x="5358" y="14152"/>
                      <a:pt x="2505" y="11846"/>
                    </a:cubicBezTo>
                    <a:cubicBezTo>
                      <a:pt x="-374" y="9557"/>
                      <a:pt x="-838" y="5357"/>
                      <a:pt x="1461" y="2496"/>
                    </a:cubicBezTo>
                    <a:close/>
                  </a:path>
                </a:pathLst>
              </a:custGeom>
              <a:grpFill/>
              <a:ln w="8415" cap="flat">
                <a:noFill/>
                <a:prstDash val="solid"/>
                <a:miter/>
              </a:ln>
            </p:spPr>
            <p:txBody>
              <a:bodyPr rtlCol="0" anchor="ctr"/>
              <a:lstStyle/>
              <a:p>
                <a:endParaRPr lang="en-US"/>
              </a:p>
            </p:txBody>
          </p:sp>
          <p:sp>
            <p:nvSpPr>
              <p:cNvPr id="1438" name="Freeform 1437">
                <a:extLst>
                  <a:ext uri="{FF2B5EF4-FFF2-40B4-BE49-F238E27FC236}">
                    <a16:creationId xmlns:a16="http://schemas.microsoft.com/office/drawing/2014/main" id="{A040D693-04ED-7D38-0B78-3BE1A85AB02F}"/>
                  </a:ext>
                </a:extLst>
              </p:cNvPr>
              <p:cNvSpPr/>
              <p:nvPr/>
            </p:nvSpPr>
            <p:spPr>
              <a:xfrm>
                <a:off x="5740265" y="3481738"/>
                <a:ext cx="13310" cy="13310"/>
              </a:xfrm>
              <a:custGeom>
                <a:avLst/>
                <a:gdLst>
                  <a:gd name="connsiteX0" fmla="*/ 1466 w 13310"/>
                  <a:gd name="connsiteY0" fmla="*/ 2491 h 13310"/>
                  <a:gd name="connsiteX1" fmla="*/ 10819 w 13310"/>
                  <a:gd name="connsiteY1" fmla="*/ 1464 h 13310"/>
                  <a:gd name="connsiteX2" fmla="*/ 11846 w 13310"/>
                  <a:gd name="connsiteY2" fmla="*/ 10814 h 13310"/>
                  <a:gd name="connsiteX3" fmla="*/ 2492 w 13310"/>
                  <a:gd name="connsiteY3" fmla="*/ 11849 h 13310"/>
                  <a:gd name="connsiteX4" fmla="*/ 1466 w 13310"/>
                  <a:gd name="connsiteY4" fmla="*/ 2491 h 13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0" h="13310">
                    <a:moveTo>
                      <a:pt x="1466" y="2491"/>
                    </a:moveTo>
                    <a:cubicBezTo>
                      <a:pt x="3764" y="-379"/>
                      <a:pt x="7957" y="-833"/>
                      <a:pt x="10819" y="1464"/>
                    </a:cubicBezTo>
                    <a:cubicBezTo>
                      <a:pt x="13689" y="3762"/>
                      <a:pt x="14144" y="7953"/>
                      <a:pt x="11846" y="10814"/>
                    </a:cubicBezTo>
                    <a:cubicBezTo>
                      <a:pt x="9556" y="13684"/>
                      <a:pt x="5355" y="14147"/>
                      <a:pt x="2492" y="11849"/>
                    </a:cubicBezTo>
                    <a:cubicBezTo>
                      <a:pt x="-370" y="9543"/>
                      <a:pt x="-841" y="5361"/>
                      <a:pt x="1466" y="2491"/>
                    </a:cubicBezTo>
                    <a:close/>
                  </a:path>
                </a:pathLst>
              </a:custGeom>
              <a:grpFill/>
              <a:ln w="8415" cap="flat">
                <a:noFill/>
                <a:prstDash val="solid"/>
                <a:miter/>
              </a:ln>
            </p:spPr>
            <p:txBody>
              <a:bodyPr rtlCol="0" anchor="ctr"/>
              <a:lstStyle/>
              <a:p>
                <a:endParaRPr lang="en-US"/>
              </a:p>
            </p:txBody>
          </p:sp>
        </p:grpSp>
        <p:grpSp>
          <p:nvGrpSpPr>
            <p:cNvPr id="1030" name="Graphic 8195">
              <a:extLst>
                <a:ext uri="{FF2B5EF4-FFF2-40B4-BE49-F238E27FC236}">
                  <a16:creationId xmlns:a16="http://schemas.microsoft.com/office/drawing/2014/main" id="{472CB86C-4FF8-34A8-17DB-490DB2B49D0F}"/>
                </a:ext>
              </a:extLst>
            </p:cNvPr>
            <p:cNvGrpSpPr/>
            <p:nvPr/>
          </p:nvGrpSpPr>
          <p:grpSpPr>
            <a:xfrm>
              <a:off x="5803371" y="3738353"/>
              <a:ext cx="40802" cy="85140"/>
              <a:chOff x="5852879" y="3290118"/>
              <a:chExt cx="42190" cy="88036"/>
            </a:xfrm>
            <a:solidFill>
              <a:srgbClr val="A7C233"/>
            </a:solidFill>
          </p:grpSpPr>
          <p:sp>
            <p:nvSpPr>
              <p:cNvPr id="1433" name="Freeform 1432">
                <a:extLst>
                  <a:ext uri="{FF2B5EF4-FFF2-40B4-BE49-F238E27FC236}">
                    <a16:creationId xmlns:a16="http://schemas.microsoft.com/office/drawing/2014/main" id="{B5E3154F-A1ED-878B-5E0C-A9DF3EDF3842}"/>
                  </a:ext>
                </a:extLst>
              </p:cNvPr>
              <p:cNvSpPr/>
              <p:nvPr/>
            </p:nvSpPr>
            <p:spPr>
              <a:xfrm>
                <a:off x="5852879" y="3290118"/>
                <a:ext cx="13306" cy="13311"/>
              </a:xfrm>
              <a:custGeom>
                <a:avLst/>
                <a:gdLst>
                  <a:gd name="connsiteX0" fmla="*/ 12565 w 13306"/>
                  <a:gd name="connsiteY0" fmla="*/ 9703 h 13311"/>
                  <a:gd name="connsiteX1" fmla="*/ 3608 w 13306"/>
                  <a:gd name="connsiteY1" fmla="*/ 12572 h 13311"/>
                  <a:gd name="connsiteX2" fmla="*/ 745 w 13306"/>
                  <a:gd name="connsiteY2" fmla="*/ 3609 h 13311"/>
                  <a:gd name="connsiteX3" fmla="*/ 9694 w 13306"/>
                  <a:gd name="connsiteY3" fmla="*/ 740 h 13311"/>
                  <a:gd name="connsiteX4" fmla="*/ 12565 w 13306"/>
                  <a:gd name="connsiteY4" fmla="*/ 9703 h 13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06" h="13311">
                    <a:moveTo>
                      <a:pt x="12565" y="9703"/>
                    </a:moveTo>
                    <a:cubicBezTo>
                      <a:pt x="10890" y="12968"/>
                      <a:pt x="6874" y="14255"/>
                      <a:pt x="3608" y="12572"/>
                    </a:cubicBezTo>
                    <a:cubicBezTo>
                      <a:pt x="341" y="10889"/>
                      <a:pt x="-947" y="6883"/>
                      <a:pt x="745" y="3609"/>
                    </a:cubicBezTo>
                    <a:cubicBezTo>
                      <a:pt x="2421" y="344"/>
                      <a:pt x="6428" y="-944"/>
                      <a:pt x="9694" y="740"/>
                    </a:cubicBezTo>
                    <a:cubicBezTo>
                      <a:pt x="12970" y="2423"/>
                      <a:pt x="14249" y="6437"/>
                      <a:pt x="12565" y="9703"/>
                    </a:cubicBezTo>
                    <a:close/>
                  </a:path>
                </a:pathLst>
              </a:custGeom>
              <a:grpFill/>
              <a:ln w="8415" cap="flat">
                <a:noFill/>
                <a:prstDash val="solid"/>
                <a:miter/>
              </a:ln>
            </p:spPr>
            <p:txBody>
              <a:bodyPr rtlCol="0" anchor="ctr"/>
              <a:lstStyle/>
              <a:p>
                <a:endParaRPr lang="en-US"/>
              </a:p>
            </p:txBody>
          </p:sp>
          <p:sp>
            <p:nvSpPr>
              <p:cNvPr id="1434" name="Freeform 1433">
                <a:extLst>
                  <a:ext uri="{FF2B5EF4-FFF2-40B4-BE49-F238E27FC236}">
                    <a16:creationId xmlns:a16="http://schemas.microsoft.com/office/drawing/2014/main" id="{469E1D31-9841-608A-46BD-B69344E1F8F6}"/>
                  </a:ext>
                </a:extLst>
              </p:cNvPr>
              <p:cNvSpPr/>
              <p:nvPr/>
            </p:nvSpPr>
            <p:spPr>
              <a:xfrm>
                <a:off x="5873674" y="3293344"/>
                <a:ext cx="13308" cy="13308"/>
              </a:xfrm>
              <a:custGeom>
                <a:avLst/>
                <a:gdLst>
                  <a:gd name="connsiteX0" fmla="*/ 12573 w 13308"/>
                  <a:gd name="connsiteY0" fmla="*/ 9699 h 13308"/>
                  <a:gd name="connsiteX1" fmla="*/ 3615 w 13308"/>
                  <a:gd name="connsiteY1" fmla="*/ 12569 h 13308"/>
                  <a:gd name="connsiteX2" fmla="*/ 736 w 13308"/>
                  <a:gd name="connsiteY2" fmla="*/ 3615 h 13308"/>
                  <a:gd name="connsiteX3" fmla="*/ 9702 w 13308"/>
                  <a:gd name="connsiteY3" fmla="*/ 745 h 13308"/>
                  <a:gd name="connsiteX4" fmla="*/ 12573 w 13308"/>
                  <a:gd name="connsiteY4" fmla="*/ 9699 h 13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08" h="13308">
                    <a:moveTo>
                      <a:pt x="12573" y="9699"/>
                    </a:moveTo>
                    <a:cubicBezTo>
                      <a:pt x="10889" y="12965"/>
                      <a:pt x="6873" y="14252"/>
                      <a:pt x="3615" y="12569"/>
                    </a:cubicBezTo>
                    <a:cubicBezTo>
                      <a:pt x="340" y="10886"/>
                      <a:pt x="-939" y="6872"/>
                      <a:pt x="736" y="3615"/>
                    </a:cubicBezTo>
                    <a:cubicBezTo>
                      <a:pt x="2420" y="341"/>
                      <a:pt x="6444" y="-947"/>
                      <a:pt x="9702" y="745"/>
                    </a:cubicBezTo>
                    <a:cubicBezTo>
                      <a:pt x="12968" y="2411"/>
                      <a:pt x="14248" y="6434"/>
                      <a:pt x="12573" y="9699"/>
                    </a:cubicBezTo>
                    <a:close/>
                  </a:path>
                </a:pathLst>
              </a:custGeom>
              <a:grpFill/>
              <a:ln w="8415" cap="flat">
                <a:noFill/>
                <a:prstDash val="solid"/>
                <a:miter/>
              </a:ln>
            </p:spPr>
            <p:txBody>
              <a:bodyPr rtlCol="0" anchor="ctr"/>
              <a:lstStyle/>
              <a:p>
                <a:endParaRPr lang="en-US"/>
              </a:p>
            </p:txBody>
          </p:sp>
          <p:sp>
            <p:nvSpPr>
              <p:cNvPr id="1435" name="Freeform 1434">
                <a:extLst>
                  <a:ext uri="{FF2B5EF4-FFF2-40B4-BE49-F238E27FC236}">
                    <a16:creationId xmlns:a16="http://schemas.microsoft.com/office/drawing/2014/main" id="{72A5AE63-F13E-C23C-FFDD-3D8A314ED05E}"/>
                  </a:ext>
                </a:extLst>
              </p:cNvPr>
              <p:cNvSpPr/>
              <p:nvPr/>
            </p:nvSpPr>
            <p:spPr>
              <a:xfrm>
                <a:off x="5881763" y="3364849"/>
                <a:ext cx="13306" cy="13305"/>
              </a:xfrm>
              <a:custGeom>
                <a:avLst/>
                <a:gdLst>
                  <a:gd name="connsiteX0" fmla="*/ 12566 w 13306"/>
                  <a:gd name="connsiteY0" fmla="*/ 9696 h 13305"/>
                  <a:gd name="connsiteX1" fmla="*/ 3608 w 13306"/>
                  <a:gd name="connsiteY1" fmla="*/ 12566 h 13305"/>
                  <a:gd name="connsiteX2" fmla="*/ 738 w 13306"/>
                  <a:gd name="connsiteY2" fmla="*/ 3603 h 13305"/>
                  <a:gd name="connsiteX3" fmla="*/ 9704 w 13306"/>
                  <a:gd name="connsiteY3" fmla="*/ 741 h 13305"/>
                  <a:gd name="connsiteX4" fmla="*/ 12566 w 13306"/>
                  <a:gd name="connsiteY4" fmla="*/ 9696 h 13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06" h="13305">
                    <a:moveTo>
                      <a:pt x="12566" y="9696"/>
                    </a:moveTo>
                    <a:cubicBezTo>
                      <a:pt x="10882" y="12961"/>
                      <a:pt x="6867" y="14249"/>
                      <a:pt x="3608" y="12566"/>
                    </a:cubicBezTo>
                    <a:cubicBezTo>
                      <a:pt x="334" y="10882"/>
                      <a:pt x="-938" y="6868"/>
                      <a:pt x="738" y="3603"/>
                    </a:cubicBezTo>
                    <a:cubicBezTo>
                      <a:pt x="2421" y="337"/>
                      <a:pt x="6437" y="-942"/>
                      <a:pt x="9704" y="741"/>
                    </a:cubicBezTo>
                    <a:cubicBezTo>
                      <a:pt x="12962" y="2424"/>
                      <a:pt x="14250" y="6431"/>
                      <a:pt x="12566" y="9696"/>
                    </a:cubicBezTo>
                    <a:close/>
                  </a:path>
                </a:pathLst>
              </a:custGeom>
              <a:grpFill/>
              <a:ln w="8415" cap="flat">
                <a:noFill/>
                <a:prstDash val="solid"/>
                <a:miter/>
              </a:ln>
            </p:spPr>
            <p:txBody>
              <a:bodyPr rtlCol="0" anchor="ctr"/>
              <a:lstStyle/>
              <a:p>
                <a:endParaRPr lang="en-US"/>
              </a:p>
            </p:txBody>
          </p:sp>
        </p:grpSp>
        <p:grpSp>
          <p:nvGrpSpPr>
            <p:cNvPr id="1031" name="Graphic 8195">
              <a:extLst>
                <a:ext uri="{FF2B5EF4-FFF2-40B4-BE49-F238E27FC236}">
                  <a16:creationId xmlns:a16="http://schemas.microsoft.com/office/drawing/2014/main" id="{A8301BD6-1B13-FDE2-6164-556B361D3263}"/>
                </a:ext>
              </a:extLst>
            </p:cNvPr>
            <p:cNvGrpSpPr/>
            <p:nvPr/>
          </p:nvGrpSpPr>
          <p:grpSpPr>
            <a:xfrm>
              <a:off x="5195231" y="3579633"/>
              <a:ext cx="30984" cy="90256"/>
              <a:chOff x="5224055" y="3126000"/>
              <a:chExt cx="32038" cy="93326"/>
            </a:xfrm>
            <a:solidFill>
              <a:srgbClr val="A7C233"/>
            </a:solidFill>
          </p:grpSpPr>
          <p:sp>
            <p:nvSpPr>
              <p:cNvPr id="1430" name="Freeform 1429">
                <a:extLst>
                  <a:ext uri="{FF2B5EF4-FFF2-40B4-BE49-F238E27FC236}">
                    <a16:creationId xmlns:a16="http://schemas.microsoft.com/office/drawing/2014/main" id="{5B4CFB3C-A8BF-7047-0934-B5D8D65E3565}"/>
                  </a:ext>
                </a:extLst>
              </p:cNvPr>
              <p:cNvSpPr/>
              <p:nvPr/>
            </p:nvSpPr>
            <p:spPr>
              <a:xfrm>
                <a:off x="5242789" y="3206015"/>
                <a:ext cx="13304" cy="13311"/>
              </a:xfrm>
              <a:custGeom>
                <a:avLst/>
                <a:gdLst>
                  <a:gd name="connsiteX0" fmla="*/ 1991 w 13304"/>
                  <a:gd name="connsiteY0" fmla="*/ 1904 h 13311"/>
                  <a:gd name="connsiteX1" fmla="*/ 11404 w 13304"/>
                  <a:gd name="connsiteY1" fmla="*/ 1997 h 13311"/>
                  <a:gd name="connsiteX2" fmla="*/ 11302 w 13304"/>
                  <a:gd name="connsiteY2" fmla="*/ 11406 h 13311"/>
                  <a:gd name="connsiteX3" fmla="*/ 1899 w 13304"/>
                  <a:gd name="connsiteY3" fmla="*/ 11322 h 13311"/>
                  <a:gd name="connsiteX4" fmla="*/ 1991 w 13304"/>
                  <a:gd name="connsiteY4" fmla="*/ 1904 h 13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04" h="13311">
                    <a:moveTo>
                      <a:pt x="1991" y="1904"/>
                    </a:moveTo>
                    <a:cubicBezTo>
                      <a:pt x="4618" y="-671"/>
                      <a:pt x="8827" y="-629"/>
                      <a:pt x="11404" y="1997"/>
                    </a:cubicBezTo>
                    <a:cubicBezTo>
                      <a:pt x="13971" y="4623"/>
                      <a:pt x="13937" y="8831"/>
                      <a:pt x="11302" y="11406"/>
                    </a:cubicBezTo>
                    <a:cubicBezTo>
                      <a:pt x="8684" y="13981"/>
                      <a:pt x="4475" y="13939"/>
                      <a:pt x="1899" y="11322"/>
                    </a:cubicBezTo>
                    <a:cubicBezTo>
                      <a:pt x="-669" y="8679"/>
                      <a:pt x="-627" y="4471"/>
                      <a:pt x="1991" y="1904"/>
                    </a:cubicBezTo>
                    <a:close/>
                  </a:path>
                </a:pathLst>
              </a:custGeom>
              <a:grpFill/>
              <a:ln w="8415" cap="flat">
                <a:noFill/>
                <a:prstDash val="solid"/>
                <a:miter/>
              </a:ln>
            </p:spPr>
            <p:txBody>
              <a:bodyPr rtlCol="0" anchor="ctr"/>
              <a:lstStyle/>
              <a:p>
                <a:endParaRPr lang="en-US"/>
              </a:p>
            </p:txBody>
          </p:sp>
          <p:sp>
            <p:nvSpPr>
              <p:cNvPr id="1431" name="Freeform 1430">
                <a:extLst>
                  <a:ext uri="{FF2B5EF4-FFF2-40B4-BE49-F238E27FC236}">
                    <a16:creationId xmlns:a16="http://schemas.microsoft.com/office/drawing/2014/main" id="{41F1D2CF-E718-BD39-C3B4-B67E2FCE9A8E}"/>
                  </a:ext>
                </a:extLst>
              </p:cNvPr>
              <p:cNvSpPr/>
              <p:nvPr/>
            </p:nvSpPr>
            <p:spPr>
              <a:xfrm>
                <a:off x="5224055" y="3196419"/>
                <a:ext cx="13315" cy="13307"/>
              </a:xfrm>
              <a:custGeom>
                <a:avLst/>
                <a:gdLst>
                  <a:gd name="connsiteX0" fmla="*/ 1993 w 13315"/>
                  <a:gd name="connsiteY0" fmla="*/ 1906 h 13307"/>
                  <a:gd name="connsiteX1" fmla="*/ 11414 w 13315"/>
                  <a:gd name="connsiteY1" fmla="*/ 1990 h 13307"/>
                  <a:gd name="connsiteX2" fmla="*/ 11321 w 13315"/>
                  <a:gd name="connsiteY2" fmla="*/ 11399 h 13307"/>
                  <a:gd name="connsiteX3" fmla="*/ 1909 w 13315"/>
                  <a:gd name="connsiteY3" fmla="*/ 11314 h 13307"/>
                  <a:gd name="connsiteX4" fmla="*/ 1993 w 13315"/>
                  <a:gd name="connsiteY4" fmla="*/ 1906 h 13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5" h="13307">
                    <a:moveTo>
                      <a:pt x="1993" y="1906"/>
                    </a:moveTo>
                    <a:cubicBezTo>
                      <a:pt x="4620" y="-670"/>
                      <a:pt x="8830" y="-628"/>
                      <a:pt x="11414" y="1990"/>
                    </a:cubicBezTo>
                    <a:cubicBezTo>
                      <a:pt x="13982" y="4615"/>
                      <a:pt x="13948" y="8823"/>
                      <a:pt x="11321" y="11399"/>
                    </a:cubicBezTo>
                    <a:cubicBezTo>
                      <a:pt x="8695" y="13982"/>
                      <a:pt x="4477" y="13932"/>
                      <a:pt x="1909" y="11314"/>
                    </a:cubicBezTo>
                    <a:cubicBezTo>
                      <a:pt x="-675" y="8689"/>
                      <a:pt x="-625" y="4481"/>
                      <a:pt x="1993" y="1906"/>
                    </a:cubicBezTo>
                    <a:close/>
                  </a:path>
                </a:pathLst>
              </a:custGeom>
              <a:grpFill/>
              <a:ln w="8415" cap="flat">
                <a:noFill/>
                <a:prstDash val="solid"/>
                <a:miter/>
              </a:ln>
            </p:spPr>
            <p:txBody>
              <a:bodyPr rtlCol="0" anchor="ctr"/>
              <a:lstStyle/>
              <a:p>
                <a:endParaRPr lang="en-US"/>
              </a:p>
            </p:txBody>
          </p:sp>
          <p:sp>
            <p:nvSpPr>
              <p:cNvPr id="1432" name="Freeform 1431">
                <a:extLst>
                  <a:ext uri="{FF2B5EF4-FFF2-40B4-BE49-F238E27FC236}">
                    <a16:creationId xmlns:a16="http://schemas.microsoft.com/office/drawing/2014/main" id="{E5514FF4-3468-F098-CBFE-CE0ACB1D8A0A}"/>
                  </a:ext>
                </a:extLst>
              </p:cNvPr>
              <p:cNvSpPr/>
              <p:nvPr/>
            </p:nvSpPr>
            <p:spPr>
              <a:xfrm>
                <a:off x="5238848" y="3126000"/>
                <a:ext cx="13315" cy="13303"/>
              </a:xfrm>
              <a:custGeom>
                <a:avLst/>
                <a:gdLst>
                  <a:gd name="connsiteX0" fmla="*/ 2001 w 13315"/>
                  <a:gd name="connsiteY0" fmla="*/ 1901 h 13303"/>
                  <a:gd name="connsiteX1" fmla="*/ 11413 w 13315"/>
                  <a:gd name="connsiteY1" fmla="*/ 1994 h 13303"/>
                  <a:gd name="connsiteX2" fmla="*/ 11320 w 13315"/>
                  <a:gd name="connsiteY2" fmla="*/ 11403 h 13303"/>
                  <a:gd name="connsiteX3" fmla="*/ 1908 w 13315"/>
                  <a:gd name="connsiteY3" fmla="*/ 11302 h 13303"/>
                  <a:gd name="connsiteX4" fmla="*/ 2001 w 13315"/>
                  <a:gd name="connsiteY4" fmla="*/ 1901 h 13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5" h="13303">
                    <a:moveTo>
                      <a:pt x="2001" y="1901"/>
                    </a:moveTo>
                    <a:cubicBezTo>
                      <a:pt x="4628" y="-674"/>
                      <a:pt x="8837" y="-624"/>
                      <a:pt x="11413" y="1994"/>
                    </a:cubicBezTo>
                    <a:cubicBezTo>
                      <a:pt x="13989" y="4620"/>
                      <a:pt x="13939" y="8828"/>
                      <a:pt x="11320" y="11403"/>
                    </a:cubicBezTo>
                    <a:cubicBezTo>
                      <a:pt x="8694" y="13978"/>
                      <a:pt x="4484" y="13928"/>
                      <a:pt x="1908" y="11302"/>
                    </a:cubicBezTo>
                    <a:cubicBezTo>
                      <a:pt x="-668" y="8685"/>
                      <a:pt x="-634" y="4477"/>
                      <a:pt x="2001" y="1901"/>
                    </a:cubicBezTo>
                    <a:close/>
                  </a:path>
                </a:pathLst>
              </a:custGeom>
              <a:grpFill/>
              <a:ln w="8415" cap="flat">
                <a:noFill/>
                <a:prstDash val="solid"/>
                <a:miter/>
              </a:ln>
            </p:spPr>
            <p:txBody>
              <a:bodyPr rtlCol="0" anchor="ctr"/>
              <a:lstStyle/>
              <a:p>
                <a:endParaRPr lang="en-US"/>
              </a:p>
            </p:txBody>
          </p:sp>
        </p:grpSp>
        <p:grpSp>
          <p:nvGrpSpPr>
            <p:cNvPr id="1032" name="Graphic 8195">
              <a:extLst>
                <a:ext uri="{FF2B5EF4-FFF2-40B4-BE49-F238E27FC236}">
                  <a16:creationId xmlns:a16="http://schemas.microsoft.com/office/drawing/2014/main" id="{5DAFD7EC-8B26-C854-C892-88E9893A17C7}"/>
                </a:ext>
              </a:extLst>
            </p:cNvPr>
            <p:cNvGrpSpPr/>
            <p:nvPr/>
          </p:nvGrpSpPr>
          <p:grpSpPr>
            <a:xfrm>
              <a:off x="4761898" y="3685842"/>
              <a:ext cx="89565" cy="31780"/>
              <a:chOff x="4775985" y="3235821"/>
              <a:chExt cx="92611" cy="32861"/>
            </a:xfrm>
            <a:solidFill>
              <a:srgbClr val="A7C233"/>
            </a:solidFill>
          </p:grpSpPr>
          <p:sp>
            <p:nvSpPr>
              <p:cNvPr id="1427" name="Freeform 1426">
                <a:extLst>
                  <a:ext uri="{FF2B5EF4-FFF2-40B4-BE49-F238E27FC236}">
                    <a16:creationId xmlns:a16="http://schemas.microsoft.com/office/drawing/2014/main" id="{E04F3FFD-EEA1-C432-EAEA-BBCBF70E93B8}"/>
                  </a:ext>
                </a:extLst>
              </p:cNvPr>
              <p:cNvSpPr/>
              <p:nvPr/>
            </p:nvSpPr>
            <p:spPr>
              <a:xfrm>
                <a:off x="4855283" y="3235821"/>
                <a:ext cx="13313" cy="13308"/>
              </a:xfrm>
              <a:custGeom>
                <a:avLst/>
                <a:gdLst>
                  <a:gd name="connsiteX0" fmla="*/ 2369 w 13313"/>
                  <a:gd name="connsiteY0" fmla="*/ 11745 h 13308"/>
                  <a:gd name="connsiteX1" fmla="*/ 1569 w 13313"/>
                  <a:gd name="connsiteY1" fmla="*/ 2370 h 13308"/>
                  <a:gd name="connsiteX2" fmla="*/ 10948 w 13313"/>
                  <a:gd name="connsiteY2" fmla="*/ 1562 h 13308"/>
                  <a:gd name="connsiteX3" fmla="*/ 11747 w 13313"/>
                  <a:gd name="connsiteY3" fmla="*/ 10929 h 13308"/>
                  <a:gd name="connsiteX4" fmla="*/ 2369 w 13313"/>
                  <a:gd name="connsiteY4" fmla="*/ 11745 h 13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3" h="13308">
                    <a:moveTo>
                      <a:pt x="2369" y="11745"/>
                    </a:moveTo>
                    <a:cubicBezTo>
                      <a:pt x="-443" y="9380"/>
                      <a:pt x="-805" y="5180"/>
                      <a:pt x="1569" y="2370"/>
                    </a:cubicBezTo>
                    <a:cubicBezTo>
                      <a:pt x="3935" y="-441"/>
                      <a:pt x="8127" y="-803"/>
                      <a:pt x="10948" y="1562"/>
                    </a:cubicBezTo>
                    <a:cubicBezTo>
                      <a:pt x="13759" y="3927"/>
                      <a:pt x="14113" y="8118"/>
                      <a:pt x="11747" y="10929"/>
                    </a:cubicBezTo>
                    <a:cubicBezTo>
                      <a:pt x="9373" y="13756"/>
                      <a:pt x="5181" y="14110"/>
                      <a:pt x="2369" y="11745"/>
                    </a:cubicBezTo>
                    <a:close/>
                  </a:path>
                </a:pathLst>
              </a:custGeom>
              <a:grpFill/>
              <a:ln w="8415" cap="flat">
                <a:noFill/>
                <a:prstDash val="solid"/>
                <a:miter/>
              </a:ln>
            </p:spPr>
            <p:txBody>
              <a:bodyPr rtlCol="0" anchor="ctr"/>
              <a:lstStyle/>
              <a:p>
                <a:endParaRPr lang="en-US"/>
              </a:p>
            </p:txBody>
          </p:sp>
          <p:sp>
            <p:nvSpPr>
              <p:cNvPr id="1428" name="Freeform 1427">
                <a:extLst>
                  <a:ext uri="{FF2B5EF4-FFF2-40B4-BE49-F238E27FC236}">
                    <a16:creationId xmlns:a16="http://schemas.microsoft.com/office/drawing/2014/main" id="{55304196-F8DC-C57B-EAD0-C1ADF4768806}"/>
                  </a:ext>
                </a:extLst>
              </p:cNvPr>
              <p:cNvSpPr/>
              <p:nvPr/>
            </p:nvSpPr>
            <p:spPr>
              <a:xfrm>
                <a:off x="4847520" y="3255383"/>
                <a:ext cx="13314" cy="13299"/>
              </a:xfrm>
              <a:custGeom>
                <a:avLst/>
                <a:gdLst>
                  <a:gd name="connsiteX0" fmla="*/ 2370 w 13314"/>
                  <a:gd name="connsiteY0" fmla="*/ 11741 h 13299"/>
                  <a:gd name="connsiteX1" fmla="*/ 1562 w 13314"/>
                  <a:gd name="connsiteY1" fmla="*/ 2366 h 13299"/>
                  <a:gd name="connsiteX2" fmla="*/ 10940 w 13314"/>
                  <a:gd name="connsiteY2" fmla="*/ 1558 h 13299"/>
                  <a:gd name="connsiteX3" fmla="*/ 11749 w 13314"/>
                  <a:gd name="connsiteY3" fmla="*/ 10933 h 13299"/>
                  <a:gd name="connsiteX4" fmla="*/ 2370 w 13314"/>
                  <a:gd name="connsiteY4" fmla="*/ 11741 h 13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4" h="13299">
                    <a:moveTo>
                      <a:pt x="2370" y="11741"/>
                    </a:moveTo>
                    <a:cubicBezTo>
                      <a:pt x="-442" y="9368"/>
                      <a:pt x="-803" y="5177"/>
                      <a:pt x="1562" y="2366"/>
                    </a:cubicBezTo>
                    <a:cubicBezTo>
                      <a:pt x="3936" y="-445"/>
                      <a:pt x="8129" y="-798"/>
                      <a:pt x="10940" y="1558"/>
                    </a:cubicBezTo>
                    <a:cubicBezTo>
                      <a:pt x="13753" y="3923"/>
                      <a:pt x="14123" y="8131"/>
                      <a:pt x="11749" y="10933"/>
                    </a:cubicBezTo>
                    <a:cubicBezTo>
                      <a:pt x="9383" y="13744"/>
                      <a:pt x="5182" y="14098"/>
                      <a:pt x="2370" y="11741"/>
                    </a:cubicBezTo>
                    <a:close/>
                  </a:path>
                </a:pathLst>
              </a:custGeom>
              <a:grpFill/>
              <a:ln w="8415" cap="flat">
                <a:noFill/>
                <a:prstDash val="solid"/>
                <a:miter/>
              </a:ln>
            </p:spPr>
            <p:txBody>
              <a:bodyPr rtlCol="0" anchor="ctr"/>
              <a:lstStyle/>
              <a:p>
                <a:endParaRPr lang="en-US"/>
              </a:p>
            </p:txBody>
          </p:sp>
          <p:sp>
            <p:nvSpPr>
              <p:cNvPr id="1429" name="Freeform 1428">
                <a:extLst>
                  <a:ext uri="{FF2B5EF4-FFF2-40B4-BE49-F238E27FC236}">
                    <a16:creationId xmlns:a16="http://schemas.microsoft.com/office/drawing/2014/main" id="{94B69A92-CA18-8EC2-061D-0734C498CA9B}"/>
                  </a:ext>
                </a:extLst>
              </p:cNvPr>
              <p:cNvSpPr/>
              <p:nvPr/>
            </p:nvSpPr>
            <p:spPr>
              <a:xfrm>
                <a:off x="4775985" y="3247355"/>
                <a:ext cx="13307" cy="13303"/>
              </a:xfrm>
              <a:custGeom>
                <a:avLst/>
                <a:gdLst>
                  <a:gd name="connsiteX0" fmla="*/ 2363 w 13307"/>
                  <a:gd name="connsiteY0" fmla="*/ 11741 h 13303"/>
                  <a:gd name="connsiteX1" fmla="*/ 1563 w 13307"/>
                  <a:gd name="connsiteY1" fmla="*/ 2366 h 13303"/>
                  <a:gd name="connsiteX2" fmla="*/ 10942 w 13307"/>
                  <a:gd name="connsiteY2" fmla="*/ 1558 h 13303"/>
                  <a:gd name="connsiteX3" fmla="*/ 11741 w 13307"/>
                  <a:gd name="connsiteY3" fmla="*/ 10934 h 13303"/>
                  <a:gd name="connsiteX4" fmla="*/ 2363 w 13307"/>
                  <a:gd name="connsiteY4" fmla="*/ 11741 h 13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07" h="13303">
                    <a:moveTo>
                      <a:pt x="2363" y="11741"/>
                    </a:moveTo>
                    <a:cubicBezTo>
                      <a:pt x="-441" y="9368"/>
                      <a:pt x="-803" y="5177"/>
                      <a:pt x="1563" y="2366"/>
                    </a:cubicBezTo>
                    <a:cubicBezTo>
                      <a:pt x="3929" y="-445"/>
                      <a:pt x="8129" y="-798"/>
                      <a:pt x="10942" y="1558"/>
                    </a:cubicBezTo>
                    <a:cubicBezTo>
                      <a:pt x="13753" y="3923"/>
                      <a:pt x="14107" y="8123"/>
                      <a:pt x="11741" y="10934"/>
                    </a:cubicBezTo>
                    <a:cubicBezTo>
                      <a:pt x="9376" y="13744"/>
                      <a:pt x="5183" y="14106"/>
                      <a:pt x="2363" y="11741"/>
                    </a:cubicBezTo>
                    <a:close/>
                  </a:path>
                </a:pathLst>
              </a:custGeom>
              <a:grpFill/>
              <a:ln w="8415" cap="flat">
                <a:noFill/>
                <a:prstDash val="solid"/>
                <a:miter/>
              </a:ln>
            </p:spPr>
            <p:txBody>
              <a:bodyPr rtlCol="0" anchor="ctr"/>
              <a:lstStyle/>
              <a:p>
                <a:endParaRPr lang="en-US"/>
              </a:p>
            </p:txBody>
          </p:sp>
        </p:grpSp>
        <p:grpSp>
          <p:nvGrpSpPr>
            <p:cNvPr id="1033" name="Graphic 8195">
              <a:extLst>
                <a:ext uri="{FF2B5EF4-FFF2-40B4-BE49-F238E27FC236}">
                  <a16:creationId xmlns:a16="http://schemas.microsoft.com/office/drawing/2014/main" id="{905BF7BA-BCE0-F36B-2190-51C1542AD624}"/>
                </a:ext>
              </a:extLst>
            </p:cNvPr>
            <p:cNvGrpSpPr/>
            <p:nvPr/>
          </p:nvGrpSpPr>
          <p:grpSpPr>
            <a:xfrm>
              <a:off x="5486194" y="5493372"/>
              <a:ext cx="89564" cy="31773"/>
              <a:chOff x="5524914" y="5104826"/>
              <a:chExt cx="92610" cy="32854"/>
            </a:xfrm>
            <a:solidFill>
              <a:srgbClr val="A7C233"/>
            </a:solidFill>
          </p:grpSpPr>
          <p:sp>
            <p:nvSpPr>
              <p:cNvPr id="1424" name="Freeform 1423">
                <a:extLst>
                  <a:ext uri="{FF2B5EF4-FFF2-40B4-BE49-F238E27FC236}">
                    <a16:creationId xmlns:a16="http://schemas.microsoft.com/office/drawing/2014/main" id="{DA8CF537-B5DE-A501-A398-818CDC00EF2B}"/>
                  </a:ext>
                </a:extLst>
              </p:cNvPr>
              <p:cNvSpPr/>
              <p:nvPr/>
            </p:nvSpPr>
            <p:spPr>
              <a:xfrm>
                <a:off x="5604219" y="5104826"/>
                <a:ext cx="13306" cy="13302"/>
              </a:xfrm>
              <a:custGeom>
                <a:avLst/>
                <a:gdLst>
                  <a:gd name="connsiteX0" fmla="*/ 2365 w 13306"/>
                  <a:gd name="connsiteY0" fmla="*/ 11738 h 13302"/>
                  <a:gd name="connsiteX1" fmla="*/ 1566 w 13306"/>
                  <a:gd name="connsiteY1" fmla="*/ 2372 h 13302"/>
                  <a:gd name="connsiteX2" fmla="*/ 10936 w 13306"/>
                  <a:gd name="connsiteY2" fmla="*/ 1572 h 13302"/>
                  <a:gd name="connsiteX3" fmla="*/ 11744 w 13306"/>
                  <a:gd name="connsiteY3" fmla="*/ 10930 h 13302"/>
                  <a:gd name="connsiteX4" fmla="*/ 2365 w 13306"/>
                  <a:gd name="connsiteY4" fmla="*/ 11738 h 1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06" h="13302">
                    <a:moveTo>
                      <a:pt x="2365" y="11738"/>
                    </a:moveTo>
                    <a:cubicBezTo>
                      <a:pt x="-446" y="9373"/>
                      <a:pt x="-800" y="5174"/>
                      <a:pt x="1566" y="2372"/>
                    </a:cubicBezTo>
                    <a:cubicBezTo>
                      <a:pt x="3932" y="-439"/>
                      <a:pt x="8124" y="-810"/>
                      <a:pt x="10936" y="1572"/>
                    </a:cubicBezTo>
                    <a:cubicBezTo>
                      <a:pt x="13747" y="3929"/>
                      <a:pt x="14110" y="8120"/>
                      <a:pt x="11744" y="10930"/>
                    </a:cubicBezTo>
                    <a:cubicBezTo>
                      <a:pt x="9378" y="13750"/>
                      <a:pt x="5177" y="14103"/>
                      <a:pt x="2365" y="11738"/>
                    </a:cubicBezTo>
                    <a:close/>
                  </a:path>
                </a:pathLst>
              </a:custGeom>
              <a:grpFill/>
              <a:ln w="8415" cap="flat">
                <a:noFill/>
                <a:prstDash val="solid"/>
                <a:miter/>
              </a:ln>
            </p:spPr>
            <p:txBody>
              <a:bodyPr rtlCol="0" anchor="ctr"/>
              <a:lstStyle/>
              <a:p>
                <a:endParaRPr lang="en-US"/>
              </a:p>
            </p:txBody>
          </p:sp>
          <p:sp>
            <p:nvSpPr>
              <p:cNvPr id="1425" name="Freeform 1424">
                <a:extLst>
                  <a:ext uri="{FF2B5EF4-FFF2-40B4-BE49-F238E27FC236}">
                    <a16:creationId xmlns:a16="http://schemas.microsoft.com/office/drawing/2014/main" id="{8B325473-203C-9ACA-36BC-ED49340892F4}"/>
                  </a:ext>
                </a:extLst>
              </p:cNvPr>
              <p:cNvSpPr/>
              <p:nvPr/>
            </p:nvSpPr>
            <p:spPr>
              <a:xfrm>
                <a:off x="5596450" y="5124375"/>
                <a:ext cx="13304" cy="13305"/>
              </a:xfrm>
              <a:custGeom>
                <a:avLst/>
                <a:gdLst>
                  <a:gd name="connsiteX0" fmla="*/ 2372 w 13304"/>
                  <a:gd name="connsiteY0" fmla="*/ 11749 h 13305"/>
                  <a:gd name="connsiteX1" fmla="*/ 1555 w 13304"/>
                  <a:gd name="connsiteY1" fmla="*/ 2365 h 13305"/>
                  <a:gd name="connsiteX2" fmla="*/ 10934 w 13304"/>
                  <a:gd name="connsiteY2" fmla="*/ 1565 h 13305"/>
                  <a:gd name="connsiteX3" fmla="*/ 11742 w 13304"/>
                  <a:gd name="connsiteY3" fmla="*/ 10932 h 13305"/>
                  <a:gd name="connsiteX4" fmla="*/ 2372 w 13304"/>
                  <a:gd name="connsiteY4" fmla="*/ 11749 h 13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04" h="13305">
                    <a:moveTo>
                      <a:pt x="2372" y="11749"/>
                    </a:moveTo>
                    <a:cubicBezTo>
                      <a:pt x="-440" y="9375"/>
                      <a:pt x="-802" y="5176"/>
                      <a:pt x="1555" y="2365"/>
                    </a:cubicBezTo>
                    <a:cubicBezTo>
                      <a:pt x="3929" y="-446"/>
                      <a:pt x="8122" y="-800"/>
                      <a:pt x="10934" y="1565"/>
                    </a:cubicBezTo>
                    <a:cubicBezTo>
                      <a:pt x="13746" y="3930"/>
                      <a:pt x="14107" y="8121"/>
                      <a:pt x="11742" y="10932"/>
                    </a:cubicBezTo>
                    <a:cubicBezTo>
                      <a:pt x="9377" y="13751"/>
                      <a:pt x="5184" y="14105"/>
                      <a:pt x="2372" y="11749"/>
                    </a:cubicBezTo>
                    <a:close/>
                  </a:path>
                </a:pathLst>
              </a:custGeom>
              <a:grpFill/>
              <a:ln w="8415" cap="flat">
                <a:noFill/>
                <a:prstDash val="solid"/>
                <a:miter/>
              </a:ln>
            </p:spPr>
            <p:txBody>
              <a:bodyPr rtlCol="0" anchor="ctr"/>
              <a:lstStyle/>
              <a:p>
                <a:endParaRPr lang="en-US"/>
              </a:p>
            </p:txBody>
          </p:sp>
          <p:sp>
            <p:nvSpPr>
              <p:cNvPr id="1426" name="Freeform 1425">
                <a:extLst>
                  <a:ext uri="{FF2B5EF4-FFF2-40B4-BE49-F238E27FC236}">
                    <a16:creationId xmlns:a16="http://schemas.microsoft.com/office/drawing/2014/main" id="{58AE4A3A-F632-4515-9480-DDE43A242E38}"/>
                  </a:ext>
                </a:extLst>
              </p:cNvPr>
              <p:cNvSpPr/>
              <p:nvPr/>
            </p:nvSpPr>
            <p:spPr>
              <a:xfrm>
                <a:off x="5524914" y="5116352"/>
                <a:ext cx="13306" cy="13303"/>
              </a:xfrm>
              <a:custGeom>
                <a:avLst/>
                <a:gdLst>
                  <a:gd name="connsiteX0" fmla="*/ 2365 w 13306"/>
                  <a:gd name="connsiteY0" fmla="*/ 11742 h 13303"/>
                  <a:gd name="connsiteX1" fmla="*/ 1565 w 13306"/>
                  <a:gd name="connsiteY1" fmla="*/ 2358 h 13303"/>
                  <a:gd name="connsiteX2" fmla="*/ 10936 w 13306"/>
                  <a:gd name="connsiteY2" fmla="*/ 1559 h 13303"/>
                  <a:gd name="connsiteX3" fmla="*/ 11744 w 13306"/>
                  <a:gd name="connsiteY3" fmla="*/ 10934 h 13303"/>
                  <a:gd name="connsiteX4" fmla="*/ 2365 w 13306"/>
                  <a:gd name="connsiteY4" fmla="*/ 11742 h 13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06" h="13303">
                    <a:moveTo>
                      <a:pt x="2365" y="11742"/>
                    </a:moveTo>
                    <a:cubicBezTo>
                      <a:pt x="-446" y="9377"/>
                      <a:pt x="-800" y="5178"/>
                      <a:pt x="1565" y="2358"/>
                    </a:cubicBezTo>
                    <a:cubicBezTo>
                      <a:pt x="3931" y="-444"/>
                      <a:pt x="8132" y="-798"/>
                      <a:pt x="10936" y="1559"/>
                    </a:cubicBezTo>
                    <a:cubicBezTo>
                      <a:pt x="13747" y="3924"/>
                      <a:pt x="14110" y="8123"/>
                      <a:pt x="11744" y="10934"/>
                    </a:cubicBezTo>
                    <a:cubicBezTo>
                      <a:pt x="9378" y="13745"/>
                      <a:pt x="5186" y="14107"/>
                      <a:pt x="2365" y="11742"/>
                    </a:cubicBezTo>
                    <a:close/>
                  </a:path>
                </a:pathLst>
              </a:custGeom>
              <a:grpFill/>
              <a:ln w="8415" cap="flat">
                <a:noFill/>
                <a:prstDash val="solid"/>
                <a:miter/>
              </a:ln>
            </p:spPr>
            <p:txBody>
              <a:bodyPr rtlCol="0" anchor="ctr"/>
              <a:lstStyle/>
              <a:p>
                <a:endParaRPr lang="en-US"/>
              </a:p>
            </p:txBody>
          </p:sp>
        </p:grpSp>
        <p:grpSp>
          <p:nvGrpSpPr>
            <p:cNvPr id="1034" name="Graphic 8195">
              <a:extLst>
                <a:ext uri="{FF2B5EF4-FFF2-40B4-BE49-F238E27FC236}">
                  <a16:creationId xmlns:a16="http://schemas.microsoft.com/office/drawing/2014/main" id="{D23B315A-A8B4-D65A-B594-5E4359441CB5}"/>
                </a:ext>
              </a:extLst>
            </p:cNvPr>
            <p:cNvGrpSpPr/>
            <p:nvPr/>
          </p:nvGrpSpPr>
          <p:grpSpPr>
            <a:xfrm>
              <a:off x="4835005" y="3346310"/>
              <a:ext cx="35028" cy="87103"/>
              <a:chOff x="4851578" y="2884742"/>
              <a:chExt cx="36219" cy="90065"/>
            </a:xfrm>
            <a:solidFill>
              <a:srgbClr val="A7C233"/>
            </a:solidFill>
          </p:grpSpPr>
          <p:sp>
            <p:nvSpPr>
              <p:cNvPr id="1421" name="Freeform 1420">
                <a:extLst>
                  <a:ext uri="{FF2B5EF4-FFF2-40B4-BE49-F238E27FC236}">
                    <a16:creationId xmlns:a16="http://schemas.microsoft.com/office/drawing/2014/main" id="{9AE00938-9B60-E458-627A-863DBE932E8E}"/>
                  </a:ext>
                </a:extLst>
              </p:cNvPr>
              <p:cNvSpPr/>
              <p:nvPr/>
            </p:nvSpPr>
            <p:spPr>
              <a:xfrm>
                <a:off x="4874489" y="2961504"/>
                <a:ext cx="13308" cy="13304"/>
              </a:xfrm>
              <a:custGeom>
                <a:avLst/>
                <a:gdLst>
                  <a:gd name="connsiteX0" fmla="*/ 994 w 13308"/>
                  <a:gd name="connsiteY0" fmla="*/ 3154 h 13304"/>
                  <a:gd name="connsiteX1" fmla="*/ 10153 w 13308"/>
                  <a:gd name="connsiteY1" fmla="*/ 999 h 13304"/>
                  <a:gd name="connsiteX2" fmla="*/ 12309 w 13308"/>
                  <a:gd name="connsiteY2" fmla="*/ 10156 h 13304"/>
                  <a:gd name="connsiteX3" fmla="*/ 3158 w 13308"/>
                  <a:gd name="connsiteY3" fmla="*/ 12311 h 13304"/>
                  <a:gd name="connsiteX4" fmla="*/ 994 w 13308"/>
                  <a:gd name="connsiteY4" fmla="*/ 3154 h 13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08" h="13304">
                    <a:moveTo>
                      <a:pt x="994" y="3154"/>
                    </a:moveTo>
                    <a:cubicBezTo>
                      <a:pt x="2930" y="23"/>
                      <a:pt x="7030" y="-936"/>
                      <a:pt x="10153" y="999"/>
                    </a:cubicBezTo>
                    <a:cubicBezTo>
                      <a:pt x="13285" y="2935"/>
                      <a:pt x="14245" y="7025"/>
                      <a:pt x="12309" y="10156"/>
                    </a:cubicBezTo>
                    <a:cubicBezTo>
                      <a:pt x="10372" y="13278"/>
                      <a:pt x="6281" y="14238"/>
                      <a:pt x="3158" y="12311"/>
                    </a:cubicBezTo>
                    <a:cubicBezTo>
                      <a:pt x="26" y="10375"/>
                      <a:pt x="-934" y="6276"/>
                      <a:pt x="994" y="3154"/>
                    </a:cubicBezTo>
                    <a:close/>
                  </a:path>
                </a:pathLst>
              </a:custGeom>
              <a:grpFill/>
              <a:ln w="8415" cap="flat">
                <a:noFill/>
                <a:prstDash val="solid"/>
                <a:miter/>
              </a:ln>
            </p:spPr>
            <p:txBody>
              <a:bodyPr rtlCol="0" anchor="ctr"/>
              <a:lstStyle/>
              <a:p>
                <a:endParaRPr lang="en-US"/>
              </a:p>
            </p:txBody>
          </p:sp>
          <p:sp>
            <p:nvSpPr>
              <p:cNvPr id="1422" name="Freeform 1421">
                <a:extLst>
                  <a:ext uri="{FF2B5EF4-FFF2-40B4-BE49-F238E27FC236}">
                    <a16:creationId xmlns:a16="http://schemas.microsoft.com/office/drawing/2014/main" id="{0A549FCF-0F7B-7E55-3D2E-3B1634F6B230}"/>
                  </a:ext>
                </a:extLst>
              </p:cNvPr>
              <p:cNvSpPr/>
              <p:nvPr/>
            </p:nvSpPr>
            <p:spPr>
              <a:xfrm>
                <a:off x="4854013" y="2956662"/>
                <a:ext cx="13316" cy="13308"/>
              </a:xfrm>
              <a:custGeom>
                <a:avLst/>
                <a:gdLst>
                  <a:gd name="connsiteX0" fmla="*/ 996 w 13316"/>
                  <a:gd name="connsiteY0" fmla="*/ 3148 h 13308"/>
                  <a:gd name="connsiteX1" fmla="*/ 10164 w 13316"/>
                  <a:gd name="connsiteY1" fmla="*/ 994 h 13308"/>
                  <a:gd name="connsiteX2" fmla="*/ 12319 w 13316"/>
                  <a:gd name="connsiteY2" fmla="*/ 10150 h 13308"/>
                  <a:gd name="connsiteX3" fmla="*/ 3160 w 13316"/>
                  <a:gd name="connsiteY3" fmla="*/ 12305 h 13308"/>
                  <a:gd name="connsiteX4" fmla="*/ 996 w 13316"/>
                  <a:gd name="connsiteY4" fmla="*/ 3148 h 13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6" h="13308">
                    <a:moveTo>
                      <a:pt x="996" y="3148"/>
                    </a:moveTo>
                    <a:cubicBezTo>
                      <a:pt x="2932" y="26"/>
                      <a:pt x="7041" y="-933"/>
                      <a:pt x="10164" y="994"/>
                    </a:cubicBezTo>
                    <a:cubicBezTo>
                      <a:pt x="13287" y="2930"/>
                      <a:pt x="14255" y="7028"/>
                      <a:pt x="12319" y="10150"/>
                    </a:cubicBezTo>
                    <a:cubicBezTo>
                      <a:pt x="10391" y="13281"/>
                      <a:pt x="6283" y="14249"/>
                      <a:pt x="3160" y="12305"/>
                    </a:cubicBezTo>
                    <a:cubicBezTo>
                      <a:pt x="19" y="10369"/>
                      <a:pt x="-932" y="6271"/>
                      <a:pt x="996" y="3148"/>
                    </a:cubicBezTo>
                    <a:close/>
                  </a:path>
                </a:pathLst>
              </a:custGeom>
              <a:grpFill/>
              <a:ln w="8415" cap="flat">
                <a:noFill/>
                <a:prstDash val="solid"/>
                <a:miter/>
              </a:ln>
            </p:spPr>
            <p:txBody>
              <a:bodyPr rtlCol="0" anchor="ctr"/>
              <a:lstStyle/>
              <a:p>
                <a:endParaRPr lang="en-US"/>
              </a:p>
            </p:txBody>
          </p:sp>
          <p:sp>
            <p:nvSpPr>
              <p:cNvPr id="1423" name="Freeform 1422">
                <a:extLst>
                  <a:ext uri="{FF2B5EF4-FFF2-40B4-BE49-F238E27FC236}">
                    <a16:creationId xmlns:a16="http://schemas.microsoft.com/office/drawing/2014/main" id="{E7080506-0144-426C-006E-46E752EFE223}"/>
                  </a:ext>
                </a:extLst>
              </p:cNvPr>
              <p:cNvSpPr/>
              <p:nvPr/>
            </p:nvSpPr>
            <p:spPr>
              <a:xfrm>
                <a:off x="4851578" y="2884742"/>
                <a:ext cx="13315" cy="13302"/>
              </a:xfrm>
              <a:custGeom>
                <a:avLst/>
                <a:gdLst>
                  <a:gd name="connsiteX0" fmla="*/ 998 w 13315"/>
                  <a:gd name="connsiteY0" fmla="*/ 3146 h 13302"/>
                  <a:gd name="connsiteX1" fmla="*/ 10166 w 13315"/>
                  <a:gd name="connsiteY1" fmla="*/ 1000 h 13302"/>
                  <a:gd name="connsiteX2" fmla="*/ 12321 w 13315"/>
                  <a:gd name="connsiteY2" fmla="*/ 10156 h 13302"/>
                  <a:gd name="connsiteX3" fmla="*/ 3153 w 13315"/>
                  <a:gd name="connsiteY3" fmla="*/ 12302 h 13302"/>
                  <a:gd name="connsiteX4" fmla="*/ 998 w 13315"/>
                  <a:gd name="connsiteY4" fmla="*/ 3146 h 1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5" h="13302">
                    <a:moveTo>
                      <a:pt x="998" y="3146"/>
                    </a:moveTo>
                    <a:cubicBezTo>
                      <a:pt x="2934" y="24"/>
                      <a:pt x="7043" y="-936"/>
                      <a:pt x="10166" y="1000"/>
                    </a:cubicBezTo>
                    <a:cubicBezTo>
                      <a:pt x="13289" y="2936"/>
                      <a:pt x="14249" y="7034"/>
                      <a:pt x="12321" y="10156"/>
                    </a:cubicBezTo>
                    <a:cubicBezTo>
                      <a:pt x="10385" y="13279"/>
                      <a:pt x="6276" y="14238"/>
                      <a:pt x="3153" y="12302"/>
                    </a:cubicBezTo>
                    <a:cubicBezTo>
                      <a:pt x="30" y="10367"/>
                      <a:pt x="-938" y="6277"/>
                      <a:pt x="998" y="3146"/>
                    </a:cubicBezTo>
                    <a:close/>
                  </a:path>
                </a:pathLst>
              </a:custGeom>
              <a:grpFill/>
              <a:ln w="8415" cap="flat">
                <a:noFill/>
                <a:prstDash val="solid"/>
                <a:miter/>
              </a:ln>
            </p:spPr>
            <p:txBody>
              <a:bodyPr rtlCol="0" anchor="ctr"/>
              <a:lstStyle/>
              <a:p>
                <a:endParaRPr lang="en-US"/>
              </a:p>
            </p:txBody>
          </p:sp>
        </p:grpSp>
        <p:grpSp>
          <p:nvGrpSpPr>
            <p:cNvPr id="1035" name="Graphic 8195">
              <a:extLst>
                <a:ext uri="{FF2B5EF4-FFF2-40B4-BE49-F238E27FC236}">
                  <a16:creationId xmlns:a16="http://schemas.microsoft.com/office/drawing/2014/main" id="{6AABAC58-87DE-565C-F276-4DF59D6F1D11}"/>
                </a:ext>
              </a:extLst>
            </p:cNvPr>
            <p:cNvGrpSpPr/>
            <p:nvPr/>
          </p:nvGrpSpPr>
          <p:grpSpPr>
            <a:xfrm>
              <a:off x="4392091" y="3716150"/>
              <a:ext cx="35024" cy="87103"/>
              <a:chOff x="4393600" y="3267160"/>
              <a:chExt cx="36215" cy="90065"/>
            </a:xfrm>
            <a:solidFill>
              <a:srgbClr val="A7C233"/>
            </a:solidFill>
          </p:grpSpPr>
          <p:sp>
            <p:nvSpPr>
              <p:cNvPr id="1418" name="Freeform 1417">
                <a:extLst>
                  <a:ext uri="{FF2B5EF4-FFF2-40B4-BE49-F238E27FC236}">
                    <a16:creationId xmlns:a16="http://schemas.microsoft.com/office/drawing/2014/main" id="{AC04C00E-DF9D-626E-E06B-C7B54873E313}"/>
                  </a:ext>
                </a:extLst>
              </p:cNvPr>
              <p:cNvSpPr/>
              <p:nvPr/>
            </p:nvSpPr>
            <p:spPr>
              <a:xfrm>
                <a:off x="4416509" y="3343922"/>
                <a:ext cx="13306" cy="13304"/>
              </a:xfrm>
              <a:custGeom>
                <a:avLst/>
                <a:gdLst>
                  <a:gd name="connsiteX0" fmla="*/ 994 w 13306"/>
                  <a:gd name="connsiteY0" fmla="*/ 3154 h 13304"/>
                  <a:gd name="connsiteX1" fmla="*/ 10153 w 13306"/>
                  <a:gd name="connsiteY1" fmla="*/ 999 h 13304"/>
                  <a:gd name="connsiteX2" fmla="*/ 12309 w 13306"/>
                  <a:gd name="connsiteY2" fmla="*/ 10156 h 13304"/>
                  <a:gd name="connsiteX3" fmla="*/ 3158 w 13306"/>
                  <a:gd name="connsiteY3" fmla="*/ 12310 h 13304"/>
                  <a:gd name="connsiteX4" fmla="*/ 994 w 13306"/>
                  <a:gd name="connsiteY4" fmla="*/ 3154 h 13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06" h="13304">
                    <a:moveTo>
                      <a:pt x="994" y="3154"/>
                    </a:moveTo>
                    <a:cubicBezTo>
                      <a:pt x="2930" y="23"/>
                      <a:pt x="7030" y="-936"/>
                      <a:pt x="10153" y="999"/>
                    </a:cubicBezTo>
                    <a:cubicBezTo>
                      <a:pt x="13277" y="2935"/>
                      <a:pt x="14245" y="7025"/>
                      <a:pt x="12309" y="10156"/>
                    </a:cubicBezTo>
                    <a:cubicBezTo>
                      <a:pt x="10372" y="13278"/>
                      <a:pt x="6281" y="14238"/>
                      <a:pt x="3158" y="12310"/>
                    </a:cubicBezTo>
                    <a:cubicBezTo>
                      <a:pt x="26" y="10375"/>
                      <a:pt x="-934" y="6276"/>
                      <a:pt x="994" y="3154"/>
                    </a:cubicBezTo>
                    <a:close/>
                  </a:path>
                </a:pathLst>
              </a:custGeom>
              <a:grpFill/>
              <a:ln w="8415" cap="flat">
                <a:noFill/>
                <a:prstDash val="solid"/>
                <a:miter/>
              </a:ln>
            </p:spPr>
            <p:txBody>
              <a:bodyPr rtlCol="0" anchor="ctr"/>
              <a:lstStyle/>
              <a:p>
                <a:endParaRPr lang="en-US"/>
              </a:p>
            </p:txBody>
          </p:sp>
          <p:sp>
            <p:nvSpPr>
              <p:cNvPr id="1419" name="Freeform 1418">
                <a:extLst>
                  <a:ext uri="{FF2B5EF4-FFF2-40B4-BE49-F238E27FC236}">
                    <a16:creationId xmlns:a16="http://schemas.microsoft.com/office/drawing/2014/main" id="{29F6D5DD-8CC6-BB91-D256-C5229B3E2093}"/>
                  </a:ext>
                </a:extLst>
              </p:cNvPr>
              <p:cNvSpPr/>
              <p:nvPr/>
            </p:nvSpPr>
            <p:spPr>
              <a:xfrm>
                <a:off x="4396033" y="3339074"/>
                <a:ext cx="13316" cy="13305"/>
              </a:xfrm>
              <a:custGeom>
                <a:avLst/>
                <a:gdLst>
                  <a:gd name="connsiteX0" fmla="*/ 996 w 13316"/>
                  <a:gd name="connsiteY0" fmla="*/ 3154 h 13305"/>
                  <a:gd name="connsiteX1" fmla="*/ 10164 w 13316"/>
                  <a:gd name="connsiteY1" fmla="*/ 991 h 13305"/>
                  <a:gd name="connsiteX2" fmla="*/ 12319 w 13316"/>
                  <a:gd name="connsiteY2" fmla="*/ 10148 h 13305"/>
                  <a:gd name="connsiteX3" fmla="*/ 3159 w 13316"/>
                  <a:gd name="connsiteY3" fmla="*/ 12302 h 13305"/>
                  <a:gd name="connsiteX4" fmla="*/ 996 w 13316"/>
                  <a:gd name="connsiteY4" fmla="*/ 3154 h 13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6" h="13305">
                    <a:moveTo>
                      <a:pt x="996" y="3154"/>
                    </a:moveTo>
                    <a:cubicBezTo>
                      <a:pt x="2932" y="32"/>
                      <a:pt x="7041" y="-936"/>
                      <a:pt x="10164" y="991"/>
                    </a:cubicBezTo>
                    <a:cubicBezTo>
                      <a:pt x="13287" y="2927"/>
                      <a:pt x="14255" y="7026"/>
                      <a:pt x="12319" y="10148"/>
                    </a:cubicBezTo>
                    <a:cubicBezTo>
                      <a:pt x="10391" y="13279"/>
                      <a:pt x="6283" y="14247"/>
                      <a:pt x="3159" y="12302"/>
                    </a:cubicBezTo>
                    <a:cubicBezTo>
                      <a:pt x="19" y="10375"/>
                      <a:pt x="-932" y="6277"/>
                      <a:pt x="996" y="3154"/>
                    </a:cubicBezTo>
                    <a:close/>
                  </a:path>
                </a:pathLst>
              </a:custGeom>
              <a:grpFill/>
              <a:ln w="8415" cap="flat">
                <a:noFill/>
                <a:prstDash val="solid"/>
                <a:miter/>
              </a:ln>
            </p:spPr>
            <p:txBody>
              <a:bodyPr rtlCol="0" anchor="ctr"/>
              <a:lstStyle/>
              <a:p>
                <a:endParaRPr lang="en-US"/>
              </a:p>
            </p:txBody>
          </p:sp>
          <p:sp>
            <p:nvSpPr>
              <p:cNvPr id="1420" name="Freeform 1419">
                <a:extLst>
                  <a:ext uri="{FF2B5EF4-FFF2-40B4-BE49-F238E27FC236}">
                    <a16:creationId xmlns:a16="http://schemas.microsoft.com/office/drawing/2014/main" id="{8C635C43-54C0-C816-2D5E-7D271BDBD4EF}"/>
                  </a:ext>
                </a:extLst>
              </p:cNvPr>
              <p:cNvSpPr/>
              <p:nvPr/>
            </p:nvSpPr>
            <p:spPr>
              <a:xfrm>
                <a:off x="4393600" y="3267160"/>
                <a:ext cx="13318" cy="13306"/>
              </a:xfrm>
              <a:custGeom>
                <a:avLst/>
                <a:gdLst>
                  <a:gd name="connsiteX0" fmla="*/ 1004 w 13318"/>
                  <a:gd name="connsiteY0" fmla="*/ 3146 h 13306"/>
                  <a:gd name="connsiteX1" fmla="*/ 10172 w 13318"/>
                  <a:gd name="connsiteY1" fmla="*/ 1000 h 13306"/>
                  <a:gd name="connsiteX2" fmla="*/ 12318 w 13318"/>
                  <a:gd name="connsiteY2" fmla="*/ 10156 h 13306"/>
                  <a:gd name="connsiteX3" fmla="*/ 3159 w 13318"/>
                  <a:gd name="connsiteY3" fmla="*/ 12302 h 13306"/>
                  <a:gd name="connsiteX4" fmla="*/ 1004 w 13318"/>
                  <a:gd name="connsiteY4" fmla="*/ 3146 h 13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8" h="13306">
                    <a:moveTo>
                      <a:pt x="1004" y="3146"/>
                    </a:moveTo>
                    <a:cubicBezTo>
                      <a:pt x="2940" y="24"/>
                      <a:pt x="7048" y="-936"/>
                      <a:pt x="10172" y="1000"/>
                    </a:cubicBezTo>
                    <a:cubicBezTo>
                      <a:pt x="13295" y="2936"/>
                      <a:pt x="14255" y="7034"/>
                      <a:pt x="12318" y="10156"/>
                    </a:cubicBezTo>
                    <a:cubicBezTo>
                      <a:pt x="10382" y="13279"/>
                      <a:pt x="6282" y="14246"/>
                      <a:pt x="3159" y="12302"/>
                    </a:cubicBezTo>
                    <a:cubicBezTo>
                      <a:pt x="27" y="10375"/>
                      <a:pt x="-941" y="6277"/>
                      <a:pt x="1004" y="3146"/>
                    </a:cubicBezTo>
                    <a:close/>
                  </a:path>
                </a:pathLst>
              </a:custGeom>
              <a:grpFill/>
              <a:ln w="8415" cap="flat">
                <a:noFill/>
                <a:prstDash val="solid"/>
                <a:miter/>
              </a:ln>
            </p:spPr>
            <p:txBody>
              <a:bodyPr rtlCol="0" anchor="ctr"/>
              <a:lstStyle/>
              <a:p>
                <a:endParaRPr lang="en-US"/>
              </a:p>
            </p:txBody>
          </p:sp>
        </p:grpSp>
        <p:grpSp>
          <p:nvGrpSpPr>
            <p:cNvPr id="1036" name="Group 1035">
              <a:extLst>
                <a:ext uri="{FF2B5EF4-FFF2-40B4-BE49-F238E27FC236}">
                  <a16:creationId xmlns:a16="http://schemas.microsoft.com/office/drawing/2014/main" id="{E03D0808-A158-0AA1-A026-85810FF4D3B1}"/>
                </a:ext>
              </a:extLst>
            </p:cNvPr>
            <p:cNvGrpSpPr/>
            <p:nvPr/>
          </p:nvGrpSpPr>
          <p:grpSpPr>
            <a:xfrm>
              <a:off x="414191" y="1431976"/>
              <a:ext cx="9697441" cy="5754175"/>
              <a:chOff x="280411" y="905301"/>
              <a:chExt cx="10027253" cy="5949876"/>
            </a:xfrm>
          </p:grpSpPr>
          <p:sp>
            <p:nvSpPr>
              <p:cNvPr id="1335" name="Freeform 1334">
                <a:extLst>
                  <a:ext uri="{FF2B5EF4-FFF2-40B4-BE49-F238E27FC236}">
                    <a16:creationId xmlns:a16="http://schemas.microsoft.com/office/drawing/2014/main" id="{58CE68E4-E588-88A6-FBA3-68BE25F5555B}"/>
                  </a:ext>
                </a:extLst>
              </p:cNvPr>
              <p:cNvSpPr/>
              <p:nvPr/>
            </p:nvSpPr>
            <p:spPr>
              <a:xfrm>
                <a:off x="9794963" y="5505058"/>
                <a:ext cx="100014" cy="29489"/>
              </a:xfrm>
              <a:custGeom>
                <a:avLst/>
                <a:gdLst>
                  <a:gd name="connsiteX0" fmla="*/ 0 w 100014"/>
                  <a:gd name="connsiteY0" fmla="*/ 9233 h 29489"/>
                  <a:gd name="connsiteX1" fmla="*/ 7156 w 100014"/>
                  <a:gd name="connsiteY1" fmla="*/ 19012 h 29489"/>
                  <a:gd name="connsiteX2" fmla="*/ 15996 w 100014"/>
                  <a:gd name="connsiteY2" fmla="*/ 23152 h 29489"/>
                  <a:gd name="connsiteX3" fmla="*/ 17932 w 100014"/>
                  <a:gd name="connsiteY3" fmla="*/ 22437 h 29489"/>
                  <a:gd name="connsiteX4" fmla="*/ 19868 w 100014"/>
                  <a:gd name="connsiteY4" fmla="*/ 21082 h 29489"/>
                  <a:gd name="connsiteX5" fmla="*/ 23489 w 100014"/>
                  <a:gd name="connsiteY5" fmla="*/ 17202 h 29489"/>
                  <a:gd name="connsiteX6" fmla="*/ 26435 w 100014"/>
                  <a:gd name="connsiteY6" fmla="*/ 12414 h 29489"/>
                  <a:gd name="connsiteX7" fmla="*/ 29130 w 100014"/>
                  <a:gd name="connsiteY7" fmla="*/ 7229 h 29489"/>
                  <a:gd name="connsiteX8" fmla="*/ 32329 w 100014"/>
                  <a:gd name="connsiteY8" fmla="*/ 623 h 29489"/>
                  <a:gd name="connsiteX9" fmla="*/ 36706 w 100014"/>
                  <a:gd name="connsiteY9" fmla="*/ 7137 h 29489"/>
                  <a:gd name="connsiteX10" fmla="*/ 38306 w 100014"/>
                  <a:gd name="connsiteY10" fmla="*/ 9358 h 29489"/>
                  <a:gd name="connsiteX11" fmla="*/ 40073 w 100014"/>
                  <a:gd name="connsiteY11" fmla="*/ 11589 h 29489"/>
                  <a:gd name="connsiteX12" fmla="*/ 43946 w 100014"/>
                  <a:gd name="connsiteY12" fmla="*/ 15553 h 29489"/>
                  <a:gd name="connsiteX13" fmla="*/ 51944 w 100014"/>
                  <a:gd name="connsiteY13" fmla="*/ 19643 h 29489"/>
                  <a:gd name="connsiteX14" fmla="*/ 55564 w 100014"/>
                  <a:gd name="connsiteY14" fmla="*/ 18902 h 29489"/>
                  <a:gd name="connsiteX15" fmla="*/ 57416 w 100014"/>
                  <a:gd name="connsiteY15" fmla="*/ 17783 h 29489"/>
                  <a:gd name="connsiteX16" fmla="*/ 59353 w 100014"/>
                  <a:gd name="connsiteY16" fmla="*/ 16201 h 29489"/>
                  <a:gd name="connsiteX17" fmla="*/ 62805 w 100014"/>
                  <a:gd name="connsiteY17" fmla="*/ 12119 h 29489"/>
                  <a:gd name="connsiteX18" fmla="*/ 65919 w 100014"/>
                  <a:gd name="connsiteY18" fmla="*/ 7280 h 29489"/>
                  <a:gd name="connsiteX19" fmla="*/ 70381 w 100014"/>
                  <a:gd name="connsiteY19" fmla="*/ 0 h 29489"/>
                  <a:gd name="connsiteX20" fmla="*/ 73580 w 100014"/>
                  <a:gd name="connsiteY20" fmla="*/ 7246 h 29489"/>
                  <a:gd name="connsiteX21" fmla="*/ 74590 w 100014"/>
                  <a:gd name="connsiteY21" fmla="*/ 9089 h 29489"/>
                  <a:gd name="connsiteX22" fmla="*/ 75684 w 100014"/>
                  <a:gd name="connsiteY22" fmla="*/ 11000 h 29489"/>
                  <a:gd name="connsiteX23" fmla="*/ 78379 w 100014"/>
                  <a:gd name="connsiteY23" fmla="*/ 14442 h 29489"/>
                  <a:gd name="connsiteX24" fmla="*/ 81494 w 100014"/>
                  <a:gd name="connsiteY24" fmla="*/ 17051 h 29489"/>
                  <a:gd name="connsiteX25" fmla="*/ 84946 w 100014"/>
                  <a:gd name="connsiteY25" fmla="*/ 18406 h 29489"/>
                  <a:gd name="connsiteX26" fmla="*/ 92775 w 100014"/>
                  <a:gd name="connsiteY26" fmla="*/ 15957 h 29489"/>
                  <a:gd name="connsiteX27" fmla="*/ 96480 w 100014"/>
                  <a:gd name="connsiteY27" fmla="*/ 12868 h 29489"/>
                  <a:gd name="connsiteX28" fmla="*/ 100015 w 100014"/>
                  <a:gd name="connsiteY28" fmla="*/ 9233 h 29489"/>
                  <a:gd name="connsiteX29" fmla="*/ 97910 w 100014"/>
                  <a:gd name="connsiteY29" fmla="*/ 13954 h 29489"/>
                  <a:gd name="connsiteX30" fmla="*/ 94964 w 100014"/>
                  <a:gd name="connsiteY30" fmla="*/ 18355 h 29489"/>
                  <a:gd name="connsiteX31" fmla="*/ 90754 w 100014"/>
                  <a:gd name="connsiteY31" fmla="*/ 22083 h 29489"/>
                  <a:gd name="connsiteX32" fmla="*/ 87977 w 100014"/>
                  <a:gd name="connsiteY32" fmla="*/ 23371 h 29489"/>
                  <a:gd name="connsiteX33" fmla="*/ 84862 w 100014"/>
                  <a:gd name="connsiteY33" fmla="*/ 23969 h 29489"/>
                  <a:gd name="connsiteX34" fmla="*/ 78632 w 100014"/>
                  <a:gd name="connsiteY34" fmla="*/ 22951 h 29489"/>
                  <a:gd name="connsiteX35" fmla="*/ 73496 w 100014"/>
                  <a:gd name="connsiteY35" fmla="*/ 19862 h 29489"/>
                  <a:gd name="connsiteX36" fmla="*/ 69370 w 100014"/>
                  <a:gd name="connsiteY36" fmla="*/ 15873 h 29489"/>
                  <a:gd name="connsiteX37" fmla="*/ 67603 w 100014"/>
                  <a:gd name="connsiteY37" fmla="*/ 13676 h 29489"/>
                  <a:gd name="connsiteX38" fmla="*/ 65919 w 100014"/>
                  <a:gd name="connsiteY38" fmla="*/ 11210 h 29489"/>
                  <a:gd name="connsiteX39" fmla="*/ 73580 w 100014"/>
                  <a:gd name="connsiteY39" fmla="*/ 11176 h 29489"/>
                  <a:gd name="connsiteX40" fmla="*/ 70381 w 100014"/>
                  <a:gd name="connsiteY40" fmla="*/ 17169 h 29489"/>
                  <a:gd name="connsiteX41" fmla="*/ 66087 w 100014"/>
                  <a:gd name="connsiteY41" fmla="*/ 22866 h 29489"/>
                  <a:gd name="connsiteX42" fmla="*/ 63309 w 100014"/>
                  <a:gd name="connsiteY42" fmla="*/ 25466 h 29489"/>
                  <a:gd name="connsiteX43" fmla="*/ 59857 w 100014"/>
                  <a:gd name="connsiteY43" fmla="*/ 27655 h 29489"/>
                  <a:gd name="connsiteX44" fmla="*/ 55816 w 100014"/>
                  <a:gd name="connsiteY44" fmla="*/ 29111 h 29489"/>
                  <a:gd name="connsiteX45" fmla="*/ 51354 w 100014"/>
                  <a:gd name="connsiteY45" fmla="*/ 29464 h 29489"/>
                  <a:gd name="connsiteX46" fmla="*/ 43441 w 100014"/>
                  <a:gd name="connsiteY46" fmla="*/ 27032 h 29489"/>
                  <a:gd name="connsiteX47" fmla="*/ 37464 w 100014"/>
                  <a:gd name="connsiteY47" fmla="*/ 22529 h 29489"/>
                  <a:gd name="connsiteX48" fmla="*/ 32833 w 100014"/>
                  <a:gd name="connsiteY48" fmla="*/ 17236 h 29489"/>
                  <a:gd name="connsiteX49" fmla="*/ 30897 w 100014"/>
                  <a:gd name="connsiteY49" fmla="*/ 14400 h 29489"/>
                  <a:gd name="connsiteX50" fmla="*/ 29130 w 100014"/>
                  <a:gd name="connsiteY50" fmla="*/ 11337 h 29489"/>
                  <a:gd name="connsiteX51" fmla="*/ 36790 w 100014"/>
                  <a:gd name="connsiteY51" fmla="*/ 11235 h 29489"/>
                  <a:gd name="connsiteX52" fmla="*/ 35107 w 100014"/>
                  <a:gd name="connsiteY52" fmla="*/ 14013 h 29489"/>
                  <a:gd name="connsiteX53" fmla="*/ 33255 w 100014"/>
                  <a:gd name="connsiteY53" fmla="*/ 16722 h 29489"/>
                  <a:gd name="connsiteX54" fmla="*/ 29045 w 100014"/>
                  <a:gd name="connsiteY54" fmla="*/ 21932 h 29489"/>
                  <a:gd name="connsiteX55" fmla="*/ 26604 w 100014"/>
                  <a:gd name="connsiteY55" fmla="*/ 24347 h 29489"/>
                  <a:gd name="connsiteX56" fmla="*/ 23657 w 100014"/>
                  <a:gd name="connsiteY56" fmla="*/ 26485 h 29489"/>
                  <a:gd name="connsiteX57" fmla="*/ 16249 w 100014"/>
                  <a:gd name="connsiteY57" fmla="*/ 28749 h 29489"/>
                  <a:gd name="connsiteX58" fmla="*/ 12375 w 100014"/>
                  <a:gd name="connsiteY58" fmla="*/ 28025 h 29489"/>
                  <a:gd name="connsiteX59" fmla="*/ 9093 w 100014"/>
                  <a:gd name="connsiteY59" fmla="*/ 26157 h 29489"/>
                  <a:gd name="connsiteX60" fmla="*/ 4631 w 100014"/>
                  <a:gd name="connsiteY60" fmla="*/ 21023 h 29489"/>
                  <a:gd name="connsiteX61" fmla="*/ 1769 w 100014"/>
                  <a:gd name="connsiteY61" fmla="*/ 15250 h 29489"/>
                  <a:gd name="connsiteX62" fmla="*/ 0 w 100014"/>
                  <a:gd name="connsiteY62" fmla="*/ 9233 h 29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00014" h="29489">
                    <a:moveTo>
                      <a:pt x="0" y="9233"/>
                    </a:moveTo>
                    <a:cubicBezTo>
                      <a:pt x="2105" y="12826"/>
                      <a:pt x="4378" y="16234"/>
                      <a:pt x="7156" y="19012"/>
                    </a:cubicBezTo>
                    <a:cubicBezTo>
                      <a:pt x="9850" y="21856"/>
                      <a:pt x="13302" y="23725"/>
                      <a:pt x="15996" y="23152"/>
                    </a:cubicBezTo>
                    <a:cubicBezTo>
                      <a:pt x="16669" y="23051"/>
                      <a:pt x="17343" y="22790"/>
                      <a:pt x="17932" y="22437"/>
                    </a:cubicBezTo>
                    <a:cubicBezTo>
                      <a:pt x="18606" y="22067"/>
                      <a:pt x="19279" y="21646"/>
                      <a:pt x="19868" y="21082"/>
                    </a:cubicBezTo>
                    <a:cubicBezTo>
                      <a:pt x="21131" y="20030"/>
                      <a:pt x="22394" y="18684"/>
                      <a:pt x="23489" y="17202"/>
                    </a:cubicBezTo>
                    <a:cubicBezTo>
                      <a:pt x="24499" y="15704"/>
                      <a:pt x="25509" y="14097"/>
                      <a:pt x="26435" y="12414"/>
                    </a:cubicBezTo>
                    <a:cubicBezTo>
                      <a:pt x="27361" y="10739"/>
                      <a:pt x="28203" y="8980"/>
                      <a:pt x="29130" y="7229"/>
                    </a:cubicBezTo>
                    <a:lnTo>
                      <a:pt x="32329" y="623"/>
                    </a:lnTo>
                    <a:lnTo>
                      <a:pt x="36706" y="7137"/>
                    </a:lnTo>
                    <a:cubicBezTo>
                      <a:pt x="37127" y="7785"/>
                      <a:pt x="37716" y="8626"/>
                      <a:pt x="38306" y="9358"/>
                    </a:cubicBezTo>
                    <a:cubicBezTo>
                      <a:pt x="38895" y="10124"/>
                      <a:pt x="39484" y="10874"/>
                      <a:pt x="40073" y="11589"/>
                    </a:cubicBezTo>
                    <a:cubicBezTo>
                      <a:pt x="41336" y="13020"/>
                      <a:pt x="42599" y="14366"/>
                      <a:pt x="43946" y="15553"/>
                    </a:cubicBezTo>
                    <a:cubicBezTo>
                      <a:pt x="46556" y="17918"/>
                      <a:pt x="49502" y="19567"/>
                      <a:pt x="51944" y="19643"/>
                    </a:cubicBezTo>
                    <a:cubicBezTo>
                      <a:pt x="53207" y="19736"/>
                      <a:pt x="54302" y="19500"/>
                      <a:pt x="55564" y="18902"/>
                    </a:cubicBezTo>
                    <a:cubicBezTo>
                      <a:pt x="56153" y="18591"/>
                      <a:pt x="56827" y="18263"/>
                      <a:pt x="57416" y="17783"/>
                    </a:cubicBezTo>
                    <a:cubicBezTo>
                      <a:pt x="58090" y="17345"/>
                      <a:pt x="58678" y="16798"/>
                      <a:pt x="59353" y="16201"/>
                    </a:cubicBezTo>
                    <a:cubicBezTo>
                      <a:pt x="60531" y="15014"/>
                      <a:pt x="61710" y="13617"/>
                      <a:pt x="62805" y="12119"/>
                    </a:cubicBezTo>
                    <a:cubicBezTo>
                      <a:pt x="63899" y="10579"/>
                      <a:pt x="64909" y="8955"/>
                      <a:pt x="65919" y="7280"/>
                    </a:cubicBezTo>
                    <a:lnTo>
                      <a:pt x="70381" y="0"/>
                    </a:lnTo>
                    <a:lnTo>
                      <a:pt x="73580" y="7246"/>
                    </a:lnTo>
                    <a:cubicBezTo>
                      <a:pt x="73748" y="7743"/>
                      <a:pt x="74170" y="8475"/>
                      <a:pt x="74590" y="9089"/>
                    </a:cubicBezTo>
                    <a:cubicBezTo>
                      <a:pt x="74927" y="9721"/>
                      <a:pt x="75264" y="10369"/>
                      <a:pt x="75684" y="11000"/>
                    </a:cubicBezTo>
                    <a:cubicBezTo>
                      <a:pt x="76527" y="12228"/>
                      <a:pt x="77453" y="13398"/>
                      <a:pt x="78379" y="14442"/>
                    </a:cubicBezTo>
                    <a:cubicBezTo>
                      <a:pt x="79305" y="15485"/>
                      <a:pt x="80399" y="16353"/>
                      <a:pt x="81494" y="17051"/>
                    </a:cubicBezTo>
                    <a:cubicBezTo>
                      <a:pt x="82588" y="17758"/>
                      <a:pt x="83683" y="18229"/>
                      <a:pt x="84946" y="18406"/>
                    </a:cubicBezTo>
                    <a:cubicBezTo>
                      <a:pt x="87302" y="18776"/>
                      <a:pt x="90166" y="17800"/>
                      <a:pt x="92775" y="15957"/>
                    </a:cubicBezTo>
                    <a:cubicBezTo>
                      <a:pt x="94038" y="15056"/>
                      <a:pt x="95301" y="14021"/>
                      <a:pt x="96480" y="12868"/>
                    </a:cubicBezTo>
                    <a:cubicBezTo>
                      <a:pt x="97742" y="11715"/>
                      <a:pt x="98836" y="10486"/>
                      <a:pt x="100015" y="9233"/>
                    </a:cubicBezTo>
                    <a:cubicBezTo>
                      <a:pt x="99426" y="10832"/>
                      <a:pt x="98752" y="12422"/>
                      <a:pt x="97910" y="13954"/>
                    </a:cubicBezTo>
                    <a:cubicBezTo>
                      <a:pt x="97068" y="15460"/>
                      <a:pt x="96143" y="16958"/>
                      <a:pt x="94964" y="18355"/>
                    </a:cubicBezTo>
                    <a:cubicBezTo>
                      <a:pt x="93785" y="19719"/>
                      <a:pt x="92438" y="20998"/>
                      <a:pt x="90754" y="22083"/>
                    </a:cubicBezTo>
                    <a:cubicBezTo>
                      <a:pt x="89913" y="22580"/>
                      <a:pt x="88987" y="23060"/>
                      <a:pt x="87977" y="23371"/>
                    </a:cubicBezTo>
                    <a:cubicBezTo>
                      <a:pt x="86966" y="23691"/>
                      <a:pt x="85956" y="23901"/>
                      <a:pt x="84862" y="23969"/>
                    </a:cubicBezTo>
                    <a:cubicBezTo>
                      <a:pt x="82757" y="24137"/>
                      <a:pt x="80568" y="23708"/>
                      <a:pt x="78632" y="22951"/>
                    </a:cubicBezTo>
                    <a:cubicBezTo>
                      <a:pt x="76695" y="22185"/>
                      <a:pt x="75011" y="21057"/>
                      <a:pt x="73496" y="19862"/>
                    </a:cubicBezTo>
                    <a:cubicBezTo>
                      <a:pt x="71981" y="18633"/>
                      <a:pt x="70549" y="17295"/>
                      <a:pt x="69370" y="15873"/>
                    </a:cubicBezTo>
                    <a:cubicBezTo>
                      <a:pt x="68697" y="15174"/>
                      <a:pt x="68108" y="14450"/>
                      <a:pt x="67603" y="13676"/>
                    </a:cubicBezTo>
                    <a:cubicBezTo>
                      <a:pt x="67014" y="12885"/>
                      <a:pt x="66508" y="12195"/>
                      <a:pt x="65919" y="11210"/>
                    </a:cubicBezTo>
                    <a:lnTo>
                      <a:pt x="73580" y="11176"/>
                    </a:lnTo>
                    <a:cubicBezTo>
                      <a:pt x="72654" y="13197"/>
                      <a:pt x="71644" y="15208"/>
                      <a:pt x="70381" y="17169"/>
                    </a:cubicBezTo>
                    <a:cubicBezTo>
                      <a:pt x="69202" y="19129"/>
                      <a:pt x="67856" y="21074"/>
                      <a:pt x="66087" y="22866"/>
                    </a:cubicBezTo>
                    <a:cubicBezTo>
                      <a:pt x="65245" y="23767"/>
                      <a:pt x="64319" y="24659"/>
                      <a:pt x="63309" y="25466"/>
                    </a:cubicBezTo>
                    <a:cubicBezTo>
                      <a:pt x="62299" y="26300"/>
                      <a:pt x="61120" y="27023"/>
                      <a:pt x="59857" y="27655"/>
                    </a:cubicBezTo>
                    <a:cubicBezTo>
                      <a:pt x="58595" y="28294"/>
                      <a:pt x="57248" y="28774"/>
                      <a:pt x="55816" y="29111"/>
                    </a:cubicBezTo>
                    <a:cubicBezTo>
                      <a:pt x="54386" y="29414"/>
                      <a:pt x="52870" y="29549"/>
                      <a:pt x="51354" y="29464"/>
                    </a:cubicBezTo>
                    <a:cubicBezTo>
                      <a:pt x="48408" y="29271"/>
                      <a:pt x="45714" y="28294"/>
                      <a:pt x="43441" y="27032"/>
                    </a:cubicBezTo>
                    <a:cubicBezTo>
                      <a:pt x="41084" y="25778"/>
                      <a:pt x="39147" y="24187"/>
                      <a:pt x="37464" y="22529"/>
                    </a:cubicBezTo>
                    <a:cubicBezTo>
                      <a:pt x="35695" y="20880"/>
                      <a:pt x="34181" y="19087"/>
                      <a:pt x="32833" y="17236"/>
                    </a:cubicBezTo>
                    <a:cubicBezTo>
                      <a:pt x="32160" y="16310"/>
                      <a:pt x="31570" y="15359"/>
                      <a:pt x="30897" y="14400"/>
                    </a:cubicBezTo>
                    <a:cubicBezTo>
                      <a:pt x="30307" y="13407"/>
                      <a:pt x="29803" y="12498"/>
                      <a:pt x="29130" y="11337"/>
                    </a:cubicBezTo>
                    <a:lnTo>
                      <a:pt x="36790" y="11235"/>
                    </a:lnTo>
                    <a:lnTo>
                      <a:pt x="35107" y="14013"/>
                    </a:lnTo>
                    <a:cubicBezTo>
                      <a:pt x="34601" y="14938"/>
                      <a:pt x="33844" y="15822"/>
                      <a:pt x="33255" y="16722"/>
                    </a:cubicBezTo>
                    <a:cubicBezTo>
                      <a:pt x="31992" y="18515"/>
                      <a:pt x="30644" y="20266"/>
                      <a:pt x="29045" y="21932"/>
                    </a:cubicBezTo>
                    <a:cubicBezTo>
                      <a:pt x="28371" y="22774"/>
                      <a:pt x="27445" y="23548"/>
                      <a:pt x="26604" y="24347"/>
                    </a:cubicBezTo>
                    <a:cubicBezTo>
                      <a:pt x="25678" y="25088"/>
                      <a:pt x="24836" y="25888"/>
                      <a:pt x="23657" y="26485"/>
                    </a:cubicBezTo>
                    <a:cubicBezTo>
                      <a:pt x="21637" y="27764"/>
                      <a:pt x="19026" y="28783"/>
                      <a:pt x="16249" y="28749"/>
                    </a:cubicBezTo>
                    <a:cubicBezTo>
                      <a:pt x="14901" y="28749"/>
                      <a:pt x="13554" y="28522"/>
                      <a:pt x="12375" y="28025"/>
                    </a:cubicBezTo>
                    <a:cubicBezTo>
                      <a:pt x="11113" y="27587"/>
                      <a:pt x="10019" y="26889"/>
                      <a:pt x="9093" y="26157"/>
                    </a:cubicBezTo>
                    <a:cubicBezTo>
                      <a:pt x="7156" y="24650"/>
                      <a:pt x="5725" y="22858"/>
                      <a:pt x="4631" y="21023"/>
                    </a:cubicBezTo>
                    <a:cubicBezTo>
                      <a:pt x="3452" y="19172"/>
                      <a:pt x="2526" y="17211"/>
                      <a:pt x="1769" y="15250"/>
                    </a:cubicBezTo>
                    <a:cubicBezTo>
                      <a:pt x="1010" y="13289"/>
                      <a:pt x="421" y="11278"/>
                      <a:pt x="0" y="9233"/>
                    </a:cubicBezTo>
                    <a:close/>
                  </a:path>
                </a:pathLst>
              </a:custGeom>
              <a:solidFill>
                <a:srgbClr val="D3F5F2"/>
              </a:solidFill>
              <a:ln w="8415" cap="flat">
                <a:noFill/>
                <a:prstDash val="solid"/>
                <a:miter/>
              </a:ln>
            </p:spPr>
            <p:txBody>
              <a:bodyPr rtlCol="0" anchor="ctr"/>
              <a:lstStyle/>
              <a:p>
                <a:endParaRPr lang="en-US"/>
              </a:p>
            </p:txBody>
          </p:sp>
          <p:grpSp>
            <p:nvGrpSpPr>
              <p:cNvPr id="1336" name="Group 1335">
                <a:extLst>
                  <a:ext uri="{FF2B5EF4-FFF2-40B4-BE49-F238E27FC236}">
                    <a16:creationId xmlns:a16="http://schemas.microsoft.com/office/drawing/2014/main" id="{E1828BD0-077F-2F6B-B3C5-B6E2FA0A40ED}"/>
                  </a:ext>
                </a:extLst>
              </p:cNvPr>
              <p:cNvGrpSpPr/>
              <p:nvPr/>
            </p:nvGrpSpPr>
            <p:grpSpPr>
              <a:xfrm>
                <a:off x="280411" y="905301"/>
                <a:ext cx="10027253" cy="5949876"/>
                <a:chOff x="280411" y="905301"/>
                <a:chExt cx="10027253" cy="5949876"/>
              </a:xfrm>
            </p:grpSpPr>
            <p:sp>
              <p:nvSpPr>
                <p:cNvPr id="1337" name="Freeform 1336">
                  <a:extLst>
                    <a:ext uri="{FF2B5EF4-FFF2-40B4-BE49-F238E27FC236}">
                      <a16:creationId xmlns:a16="http://schemas.microsoft.com/office/drawing/2014/main" id="{91C28E24-F7AA-F0B7-C671-775D33866998}"/>
                    </a:ext>
                  </a:extLst>
                </p:cNvPr>
                <p:cNvSpPr/>
                <p:nvPr/>
              </p:nvSpPr>
              <p:spPr>
                <a:xfrm>
                  <a:off x="6873977" y="4345148"/>
                  <a:ext cx="259710" cy="61009"/>
                </a:xfrm>
                <a:custGeom>
                  <a:avLst/>
                  <a:gdLst>
                    <a:gd name="connsiteX0" fmla="*/ 247444 w 259710"/>
                    <a:gd name="connsiteY0" fmla="*/ 37829 h 61009"/>
                    <a:gd name="connsiteX1" fmla="*/ 231322 w 259710"/>
                    <a:gd name="connsiteY1" fmla="*/ 47297 h 61009"/>
                    <a:gd name="connsiteX2" fmla="*/ 217423 w 259710"/>
                    <a:gd name="connsiteY2" fmla="*/ 35658 h 61009"/>
                    <a:gd name="connsiteX3" fmla="*/ 212338 w 259710"/>
                    <a:gd name="connsiteY3" fmla="*/ 26434 h 61009"/>
                    <a:gd name="connsiteX4" fmla="*/ 210208 w 259710"/>
                    <a:gd name="connsiteY4" fmla="*/ 21570 h 61009"/>
                    <a:gd name="connsiteX5" fmla="*/ 208372 w 259710"/>
                    <a:gd name="connsiteY5" fmla="*/ 16722 h 61009"/>
                    <a:gd name="connsiteX6" fmla="*/ 203944 w 259710"/>
                    <a:gd name="connsiteY6" fmla="*/ 3543 h 61009"/>
                    <a:gd name="connsiteX7" fmla="*/ 196435 w 259710"/>
                    <a:gd name="connsiteY7" fmla="*/ 16100 h 61009"/>
                    <a:gd name="connsiteX8" fmla="*/ 190357 w 259710"/>
                    <a:gd name="connsiteY8" fmla="*/ 25399 h 61009"/>
                    <a:gd name="connsiteX9" fmla="*/ 183403 w 259710"/>
                    <a:gd name="connsiteY9" fmla="*/ 33243 h 61009"/>
                    <a:gd name="connsiteX10" fmla="*/ 179648 w 259710"/>
                    <a:gd name="connsiteY10" fmla="*/ 36230 h 61009"/>
                    <a:gd name="connsiteX11" fmla="*/ 175859 w 259710"/>
                    <a:gd name="connsiteY11" fmla="*/ 38419 h 61009"/>
                    <a:gd name="connsiteX12" fmla="*/ 168425 w 259710"/>
                    <a:gd name="connsiteY12" fmla="*/ 39681 h 61009"/>
                    <a:gd name="connsiteX13" fmla="*/ 153204 w 259710"/>
                    <a:gd name="connsiteY13" fmla="*/ 31055 h 61009"/>
                    <a:gd name="connsiteX14" fmla="*/ 146259 w 259710"/>
                    <a:gd name="connsiteY14" fmla="*/ 23262 h 61009"/>
                    <a:gd name="connsiteX15" fmla="*/ 143144 w 259710"/>
                    <a:gd name="connsiteY15" fmla="*/ 18902 h 61009"/>
                    <a:gd name="connsiteX16" fmla="*/ 140459 w 259710"/>
                    <a:gd name="connsiteY16" fmla="*/ 14576 h 61009"/>
                    <a:gd name="connsiteX17" fmla="*/ 132351 w 259710"/>
                    <a:gd name="connsiteY17" fmla="*/ 0 h 61009"/>
                    <a:gd name="connsiteX18" fmla="*/ 124160 w 259710"/>
                    <a:gd name="connsiteY18" fmla="*/ 14862 h 61009"/>
                    <a:gd name="connsiteX19" fmla="*/ 118587 w 259710"/>
                    <a:gd name="connsiteY19" fmla="*/ 24558 h 61009"/>
                    <a:gd name="connsiteX20" fmla="*/ 112533 w 259710"/>
                    <a:gd name="connsiteY20" fmla="*/ 33352 h 61009"/>
                    <a:gd name="connsiteX21" fmla="*/ 109250 w 259710"/>
                    <a:gd name="connsiteY21" fmla="*/ 37165 h 61009"/>
                    <a:gd name="connsiteX22" fmla="*/ 105841 w 259710"/>
                    <a:gd name="connsiteY22" fmla="*/ 40152 h 61009"/>
                    <a:gd name="connsiteX23" fmla="*/ 99771 w 259710"/>
                    <a:gd name="connsiteY23" fmla="*/ 42930 h 61009"/>
                    <a:gd name="connsiteX24" fmla="*/ 97203 w 259710"/>
                    <a:gd name="connsiteY24" fmla="*/ 42652 h 61009"/>
                    <a:gd name="connsiteX25" fmla="*/ 94231 w 259710"/>
                    <a:gd name="connsiteY25" fmla="*/ 41238 h 61009"/>
                    <a:gd name="connsiteX26" fmla="*/ 87749 w 259710"/>
                    <a:gd name="connsiteY26" fmla="*/ 35010 h 61009"/>
                    <a:gd name="connsiteX27" fmla="*/ 82041 w 259710"/>
                    <a:gd name="connsiteY27" fmla="*/ 26249 h 61009"/>
                    <a:gd name="connsiteX28" fmla="*/ 79608 w 259710"/>
                    <a:gd name="connsiteY28" fmla="*/ 21402 h 61009"/>
                    <a:gd name="connsiteX29" fmla="*/ 77537 w 259710"/>
                    <a:gd name="connsiteY29" fmla="*/ 16554 h 61009"/>
                    <a:gd name="connsiteX30" fmla="*/ 71332 w 259710"/>
                    <a:gd name="connsiteY30" fmla="*/ 345 h 61009"/>
                    <a:gd name="connsiteX31" fmla="*/ 62989 w 259710"/>
                    <a:gd name="connsiteY31" fmla="*/ 15090 h 61009"/>
                    <a:gd name="connsiteX32" fmla="*/ 57290 w 259710"/>
                    <a:gd name="connsiteY32" fmla="*/ 25096 h 61009"/>
                    <a:gd name="connsiteX33" fmla="*/ 50782 w 259710"/>
                    <a:gd name="connsiteY33" fmla="*/ 34168 h 61009"/>
                    <a:gd name="connsiteX34" fmla="*/ 34466 w 259710"/>
                    <a:gd name="connsiteY34" fmla="*/ 44882 h 61009"/>
                    <a:gd name="connsiteX35" fmla="*/ 29752 w 259710"/>
                    <a:gd name="connsiteY35" fmla="*/ 44781 h 61009"/>
                    <a:gd name="connsiteX36" fmla="*/ 24886 w 259710"/>
                    <a:gd name="connsiteY36" fmla="*/ 43401 h 61009"/>
                    <a:gd name="connsiteX37" fmla="*/ 15558 w 259710"/>
                    <a:gd name="connsiteY37" fmla="*/ 37367 h 61009"/>
                    <a:gd name="connsiteX38" fmla="*/ 0 w 259710"/>
                    <a:gd name="connsiteY38" fmla="*/ 19037 h 61009"/>
                    <a:gd name="connsiteX39" fmla="*/ 11172 w 259710"/>
                    <a:gd name="connsiteY39" fmla="*/ 41490 h 61009"/>
                    <a:gd name="connsiteX40" fmla="*/ 20895 w 259710"/>
                    <a:gd name="connsiteY40" fmla="*/ 50680 h 61009"/>
                    <a:gd name="connsiteX41" fmla="*/ 27336 w 259710"/>
                    <a:gd name="connsiteY41" fmla="*/ 53870 h 61009"/>
                    <a:gd name="connsiteX42" fmla="*/ 34727 w 259710"/>
                    <a:gd name="connsiteY42" fmla="*/ 55200 h 61009"/>
                    <a:gd name="connsiteX43" fmla="*/ 42279 w 259710"/>
                    <a:gd name="connsiteY43" fmla="*/ 54358 h 61009"/>
                    <a:gd name="connsiteX44" fmla="*/ 49208 w 259710"/>
                    <a:gd name="connsiteY44" fmla="*/ 51758 h 61009"/>
                    <a:gd name="connsiteX45" fmla="*/ 55286 w 259710"/>
                    <a:gd name="connsiteY45" fmla="*/ 47996 h 61009"/>
                    <a:gd name="connsiteX46" fmla="*/ 60565 w 259710"/>
                    <a:gd name="connsiteY46" fmla="*/ 43561 h 61009"/>
                    <a:gd name="connsiteX47" fmla="*/ 68015 w 259710"/>
                    <a:gd name="connsiteY47" fmla="*/ 35271 h 61009"/>
                    <a:gd name="connsiteX48" fmla="*/ 73891 w 259710"/>
                    <a:gd name="connsiteY48" fmla="*/ 45286 h 61009"/>
                    <a:gd name="connsiteX49" fmla="*/ 84112 w 259710"/>
                    <a:gd name="connsiteY49" fmla="*/ 55940 h 61009"/>
                    <a:gd name="connsiteX50" fmla="*/ 91781 w 259710"/>
                    <a:gd name="connsiteY50" fmla="*/ 59769 h 61009"/>
                    <a:gd name="connsiteX51" fmla="*/ 100966 w 259710"/>
                    <a:gd name="connsiteY51" fmla="*/ 60973 h 61009"/>
                    <a:gd name="connsiteX52" fmla="*/ 116650 w 259710"/>
                    <a:gd name="connsiteY52" fmla="*/ 54888 h 61009"/>
                    <a:gd name="connsiteX53" fmla="*/ 122283 w 259710"/>
                    <a:gd name="connsiteY53" fmla="*/ 50142 h 61009"/>
                    <a:gd name="connsiteX54" fmla="*/ 126896 w 259710"/>
                    <a:gd name="connsiteY54" fmla="*/ 45017 h 61009"/>
                    <a:gd name="connsiteX55" fmla="*/ 133302 w 259710"/>
                    <a:gd name="connsiteY55" fmla="*/ 36129 h 61009"/>
                    <a:gd name="connsiteX56" fmla="*/ 140939 w 259710"/>
                    <a:gd name="connsiteY56" fmla="*/ 44242 h 61009"/>
                    <a:gd name="connsiteX57" fmla="*/ 152447 w 259710"/>
                    <a:gd name="connsiteY57" fmla="*/ 52397 h 61009"/>
                    <a:gd name="connsiteX58" fmla="*/ 167399 w 259710"/>
                    <a:gd name="connsiteY58" fmla="*/ 56538 h 61009"/>
                    <a:gd name="connsiteX59" fmla="*/ 175539 w 259710"/>
                    <a:gd name="connsiteY59" fmla="*/ 55764 h 61009"/>
                    <a:gd name="connsiteX60" fmla="*/ 182973 w 259710"/>
                    <a:gd name="connsiteY60" fmla="*/ 52970 h 61009"/>
                    <a:gd name="connsiteX61" fmla="*/ 189228 w 259710"/>
                    <a:gd name="connsiteY61" fmla="*/ 48863 h 61009"/>
                    <a:gd name="connsiteX62" fmla="*/ 194363 w 259710"/>
                    <a:gd name="connsiteY62" fmla="*/ 43981 h 61009"/>
                    <a:gd name="connsiteX63" fmla="*/ 202210 w 259710"/>
                    <a:gd name="connsiteY63" fmla="*/ 33251 h 61009"/>
                    <a:gd name="connsiteX64" fmla="*/ 202378 w 259710"/>
                    <a:gd name="connsiteY64" fmla="*/ 32948 h 61009"/>
                    <a:gd name="connsiteX65" fmla="*/ 208844 w 259710"/>
                    <a:gd name="connsiteY65" fmla="*/ 42029 h 61009"/>
                    <a:gd name="connsiteX66" fmla="*/ 217995 w 259710"/>
                    <a:gd name="connsiteY66" fmla="*/ 50773 h 61009"/>
                    <a:gd name="connsiteX67" fmla="*/ 231103 w 259710"/>
                    <a:gd name="connsiteY67" fmla="*/ 55132 h 61009"/>
                    <a:gd name="connsiteX68" fmla="*/ 243537 w 259710"/>
                    <a:gd name="connsiteY68" fmla="*/ 49872 h 61009"/>
                    <a:gd name="connsiteX69" fmla="*/ 251039 w 259710"/>
                    <a:gd name="connsiteY69" fmla="*/ 40337 h 61009"/>
                    <a:gd name="connsiteX70" fmla="*/ 259710 w 259710"/>
                    <a:gd name="connsiteY70" fmla="*/ 19054 h 61009"/>
                    <a:gd name="connsiteX71" fmla="*/ 247444 w 259710"/>
                    <a:gd name="connsiteY71" fmla="*/ 37829 h 61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59710" h="61009">
                      <a:moveTo>
                        <a:pt x="247444" y="37829"/>
                      </a:moveTo>
                      <a:cubicBezTo>
                        <a:pt x="242873" y="43300"/>
                        <a:pt x="236744" y="48156"/>
                        <a:pt x="231322" y="47297"/>
                      </a:cubicBezTo>
                      <a:cubicBezTo>
                        <a:pt x="225993" y="46573"/>
                        <a:pt x="221161" y="41347"/>
                        <a:pt x="217423" y="35658"/>
                      </a:cubicBezTo>
                      <a:cubicBezTo>
                        <a:pt x="215529" y="32763"/>
                        <a:pt x="213853" y="29641"/>
                        <a:pt x="212338" y="26434"/>
                      </a:cubicBezTo>
                      <a:cubicBezTo>
                        <a:pt x="211588" y="24844"/>
                        <a:pt x="210881" y="23211"/>
                        <a:pt x="210208" y="21570"/>
                      </a:cubicBezTo>
                      <a:cubicBezTo>
                        <a:pt x="209585" y="19946"/>
                        <a:pt x="208861" y="18204"/>
                        <a:pt x="208372" y="16722"/>
                      </a:cubicBezTo>
                      <a:lnTo>
                        <a:pt x="203944" y="3543"/>
                      </a:lnTo>
                      <a:lnTo>
                        <a:pt x="196435" y="16100"/>
                      </a:lnTo>
                      <a:cubicBezTo>
                        <a:pt x="194507" y="19323"/>
                        <a:pt x="192529" y="22479"/>
                        <a:pt x="190357" y="25399"/>
                      </a:cubicBezTo>
                      <a:cubicBezTo>
                        <a:pt x="188185" y="28277"/>
                        <a:pt x="185886" y="30987"/>
                        <a:pt x="183403" y="33243"/>
                      </a:cubicBezTo>
                      <a:cubicBezTo>
                        <a:pt x="182165" y="34362"/>
                        <a:pt x="180911" y="35380"/>
                        <a:pt x="179648" y="36230"/>
                      </a:cubicBezTo>
                      <a:cubicBezTo>
                        <a:pt x="178402" y="37181"/>
                        <a:pt x="177114" y="37838"/>
                        <a:pt x="175859" y="38419"/>
                      </a:cubicBezTo>
                      <a:cubicBezTo>
                        <a:pt x="173317" y="39571"/>
                        <a:pt x="170884" y="39967"/>
                        <a:pt x="168425" y="39681"/>
                      </a:cubicBezTo>
                      <a:cubicBezTo>
                        <a:pt x="163501" y="39218"/>
                        <a:pt x="158130" y="35667"/>
                        <a:pt x="153204" y="31055"/>
                      </a:cubicBezTo>
                      <a:cubicBezTo>
                        <a:pt x="150746" y="28723"/>
                        <a:pt x="148423" y="26089"/>
                        <a:pt x="146259" y="23262"/>
                      </a:cubicBezTo>
                      <a:cubicBezTo>
                        <a:pt x="145173" y="21864"/>
                        <a:pt x="144121" y="20400"/>
                        <a:pt x="143144" y="18902"/>
                      </a:cubicBezTo>
                      <a:cubicBezTo>
                        <a:pt x="142184" y="17488"/>
                        <a:pt x="141132" y="15797"/>
                        <a:pt x="140459" y="14576"/>
                      </a:cubicBezTo>
                      <a:lnTo>
                        <a:pt x="132351" y="0"/>
                      </a:lnTo>
                      <a:lnTo>
                        <a:pt x="124160" y="14862"/>
                      </a:lnTo>
                      <a:cubicBezTo>
                        <a:pt x="122341" y="18153"/>
                        <a:pt x="120565" y="21469"/>
                        <a:pt x="118587" y="24558"/>
                      </a:cubicBezTo>
                      <a:cubicBezTo>
                        <a:pt x="116684" y="27663"/>
                        <a:pt x="114689" y="30676"/>
                        <a:pt x="112533" y="33352"/>
                      </a:cubicBezTo>
                      <a:cubicBezTo>
                        <a:pt x="111515" y="34816"/>
                        <a:pt x="110336" y="35868"/>
                        <a:pt x="109250" y="37165"/>
                      </a:cubicBezTo>
                      <a:cubicBezTo>
                        <a:pt x="108105" y="38166"/>
                        <a:pt x="106994" y="39437"/>
                        <a:pt x="105841" y="40152"/>
                      </a:cubicBezTo>
                      <a:cubicBezTo>
                        <a:pt x="103567" y="41911"/>
                        <a:pt x="101429" y="42828"/>
                        <a:pt x="99771" y="42930"/>
                      </a:cubicBezTo>
                      <a:cubicBezTo>
                        <a:pt x="98912" y="42963"/>
                        <a:pt x="98129" y="42997"/>
                        <a:pt x="97203" y="42652"/>
                      </a:cubicBezTo>
                      <a:cubicBezTo>
                        <a:pt x="96302" y="42441"/>
                        <a:pt x="95300" y="41861"/>
                        <a:pt x="94231" y="41238"/>
                      </a:cubicBezTo>
                      <a:cubicBezTo>
                        <a:pt x="92067" y="39874"/>
                        <a:pt x="89811" y="37619"/>
                        <a:pt x="87749" y="35010"/>
                      </a:cubicBezTo>
                      <a:cubicBezTo>
                        <a:pt x="85669" y="32393"/>
                        <a:pt x="83767" y="29388"/>
                        <a:pt x="82041" y="26249"/>
                      </a:cubicBezTo>
                      <a:cubicBezTo>
                        <a:pt x="81182" y="24667"/>
                        <a:pt x="80357" y="23043"/>
                        <a:pt x="79608" y="21402"/>
                      </a:cubicBezTo>
                      <a:cubicBezTo>
                        <a:pt x="78850" y="19794"/>
                        <a:pt x="78084" y="17968"/>
                        <a:pt x="77537" y="16554"/>
                      </a:cubicBezTo>
                      <a:lnTo>
                        <a:pt x="71332" y="345"/>
                      </a:lnTo>
                      <a:lnTo>
                        <a:pt x="62989" y="15090"/>
                      </a:lnTo>
                      <a:cubicBezTo>
                        <a:pt x="61086" y="18439"/>
                        <a:pt x="59336" y="21898"/>
                        <a:pt x="57290" y="25096"/>
                      </a:cubicBezTo>
                      <a:cubicBezTo>
                        <a:pt x="55294" y="28319"/>
                        <a:pt x="53105" y="31324"/>
                        <a:pt x="50782" y="34168"/>
                      </a:cubicBezTo>
                      <a:cubicBezTo>
                        <a:pt x="46009" y="39580"/>
                        <a:pt x="40595" y="44183"/>
                        <a:pt x="34466" y="44882"/>
                      </a:cubicBezTo>
                      <a:cubicBezTo>
                        <a:pt x="32926" y="45143"/>
                        <a:pt x="31351" y="45067"/>
                        <a:pt x="29752" y="44781"/>
                      </a:cubicBezTo>
                      <a:cubicBezTo>
                        <a:pt x="28152" y="44570"/>
                        <a:pt x="26511" y="44057"/>
                        <a:pt x="24886" y="43401"/>
                      </a:cubicBezTo>
                      <a:cubicBezTo>
                        <a:pt x="21619" y="42054"/>
                        <a:pt x="18445" y="39917"/>
                        <a:pt x="15558" y="37367"/>
                      </a:cubicBezTo>
                      <a:cubicBezTo>
                        <a:pt x="9665" y="32292"/>
                        <a:pt x="4479" y="25946"/>
                        <a:pt x="0" y="19037"/>
                      </a:cubicBezTo>
                      <a:cubicBezTo>
                        <a:pt x="2357" y="26939"/>
                        <a:pt x="5969" y="34572"/>
                        <a:pt x="11172" y="41490"/>
                      </a:cubicBezTo>
                      <a:cubicBezTo>
                        <a:pt x="13832" y="44873"/>
                        <a:pt x="16989" y="48080"/>
                        <a:pt x="20895" y="50680"/>
                      </a:cubicBezTo>
                      <a:cubicBezTo>
                        <a:pt x="22848" y="51943"/>
                        <a:pt x="24962" y="53113"/>
                        <a:pt x="27336" y="53870"/>
                      </a:cubicBezTo>
                      <a:cubicBezTo>
                        <a:pt x="29651" y="54661"/>
                        <a:pt x="32185" y="55183"/>
                        <a:pt x="34727" y="55200"/>
                      </a:cubicBezTo>
                      <a:cubicBezTo>
                        <a:pt x="37278" y="55318"/>
                        <a:pt x="39871" y="55023"/>
                        <a:pt x="42279" y="54358"/>
                      </a:cubicBezTo>
                      <a:cubicBezTo>
                        <a:pt x="44763" y="53819"/>
                        <a:pt x="47035" y="52810"/>
                        <a:pt x="49208" y="51758"/>
                      </a:cubicBezTo>
                      <a:cubicBezTo>
                        <a:pt x="51396" y="50672"/>
                        <a:pt x="53425" y="49427"/>
                        <a:pt x="55286" y="47996"/>
                      </a:cubicBezTo>
                      <a:cubicBezTo>
                        <a:pt x="57197" y="46633"/>
                        <a:pt x="58839" y="45084"/>
                        <a:pt x="60565" y="43561"/>
                      </a:cubicBezTo>
                      <a:cubicBezTo>
                        <a:pt x="63284" y="40926"/>
                        <a:pt x="65683" y="38115"/>
                        <a:pt x="68015" y="35271"/>
                      </a:cubicBezTo>
                      <a:cubicBezTo>
                        <a:pt x="69708" y="38663"/>
                        <a:pt x="71585" y="42021"/>
                        <a:pt x="73891" y="45286"/>
                      </a:cubicBezTo>
                      <a:cubicBezTo>
                        <a:pt x="76577" y="49031"/>
                        <a:pt x="79700" y="52751"/>
                        <a:pt x="84112" y="55940"/>
                      </a:cubicBezTo>
                      <a:cubicBezTo>
                        <a:pt x="86376" y="57455"/>
                        <a:pt x="88852" y="58886"/>
                        <a:pt x="91781" y="59769"/>
                      </a:cubicBezTo>
                      <a:cubicBezTo>
                        <a:pt x="94610" y="60771"/>
                        <a:pt x="97868" y="61133"/>
                        <a:pt x="100966" y="60973"/>
                      </a:cubicBezTo>
                      <a:cubicBezTo>
                        <a:pt x="107306" y="60594"/>
                        <a:pt x="112609" y="57868"/>
                        <a:pt x="116650" y="54888"/>
                      </a:cubicBezTo>
                      <a:cubicBezTo>
                        <a:pt x="118856" y="53441"/>
                        <a:pt x="120439" y="51749"/>
                        <a:pt x="122283" y="50142"/>
                      </a:cubicBezTo>
                      <a:cubicBezTo>
                        <a:pt x="123815" y="48433"/>
                        <a:pt x="125582" y="46792"/>
                        <a:pt x="126896" y="45017"/>
                      </a:cubicBezTo>
                      <a:cubicBezTo>
                        <a:pt x="129278" y="42113"/>
                        <a:pt x="131358" y="39142"/>
                        <a:pt x="133302" y="36129"/>
                      </a:cubicBezTo>
                      <a:cubicBezTo>
                        <a:pt x="135643" y="38932"/>
                        <a:pt x="138126" y="41675"/>
                        <a:pt x="140939" y="44242"/>
                      </a:cubicBezTo>
                      <a:cubicBezTo>
                        <a:pt x="144281" y="47314"/>
                        <a:pt x="148035" y="50159"/>
                        <a:pt x="152447" y="52397"/>
                      </a:cubicBezTo>
                      <a:cubicBezTo>
                        <a:pt x="156816" y="54644"/>
                        <a:pt x="161926" y="56327"/>
                        <a:pt x="167399" y="56538"/>
                      </a:cubicBezTo>
                      <a:cubicBezTo>
                        <a:pt x="170134" y="56622"/>
                        <a:pt x="172871" y="56361"/>
                        <a:pt x="175539" y="55764"/>
                      </a:cubicBezTo>
                      <a:cubicBezTo>
                        <a:pt x="178166" y="55107"/>
                        <a:pt x="180683" y="54181"/>
                        <a:pt x="182973" y="52970"/>
                      </a:cubicBezTo>
                      <a:cubicBezTo>
                        <a:pt x="185246" y="51766"/>
                        <a:pt x="187401" y="50403"/>
                        <a:pt x="189228" y="48863"/>
                      </a:cubicBezTo>
                      <a:cubicBezTo>
                        <a:pt x="191181" y="47364"/>
                        <a:pt x="192790" y="45673"/>
                        <a:pt x="194363" y="43981"/>
                      </a:cubicBezTo>
                      <a:cubicBezTo>
                        <a:pt x="197445" y="40565"/>
                        <a:pt x="199954" y="36929"/>
                        <a:pt x="202210" y="33251"/>
                      </a:cubicBezTo>
                      <a:cubicBezTo>
                        <a:pt x="202269" y="33150"/>
                        <a:pt x="202319" y="33041"/>
                        <a:pt x="202378" y="32948"/>
                      </a:cubicBezTo>
                      <a:cubicBezTo>
                        <a:pt x="204331" y="36071"/>
                        <a:pt x="206436" y="39117"/>
                        <a:pt x="208844" y="42029"/>
                      </a:cubicBezTo>
                      <a:cubicBezTo>
                        <a:pt x="211462" y="45185"/>
                        <a:pt x="214392" y="48206"/>
                        <a:pt x="217995" y="50773"/>
                      </a:cubicBezTo>
                      <a:cubicBezTo>
                        <a:pt x="221582" y="53239"/>
                        <a:pt x="226136" y="55275"/>
                        <a:pt x="231103" y="55132"/>
                      </a:cubicBezTo>
                      <a:cubicBezTo>
                        <a:pt x="236062" y="55031"/>
                        <a:pt x="240414" y="52667"/>
                        <a:pt x="243537" y="49872"/>
                      </a:cubicBezTo>
                      <a:cubicBezTo>
                        <a:pt x="246728" y="47045"/>
                        <a:pt x="249035" y="43712"/>
                        <a:pt x="251039" y="40337"/>
                      </a:cubicBezTo>
                      <a:cubicBezTo>
                        <a:pt x="255029" y="33563"/>
                        <a:pt x="257530" y="26317"/>
                        <a:pt x="259710" y="19054"/>
                      </a:cubicBezTo>
                      <a:cubicBezTo>
                        <a:pt x="256107" y="25727"/>
                        <a:pt x="252108" y="32191"/>
                        <a:pt x="247444" y="37829"/>
                      </a:cubicBezTo>
                      <a:close/>
                    </a:path>
                  </a:pathLst>
                </a:custGeom>
                <a:solidFill>
                  <a:srgbClr val="D3F5F2"/>
                </a:solidFill>
                <a:ln w="8415" cap="flat">
                  <a:noFill/>
                  <a:prstDash val="solid"/>
                  <a:miter/>
                </a:ln>
              </p:spPr>
              <p:txBody>
                <a:bodyPr rtlCol="0" anchor="ctr"/>
                <a:lstStyle/>
                <a:p>
                  <a:endParaRPr lang="en-US"/>
                </a:p>
              </p:txBody>
            </p:sp>
            <p:sp>
              <p:nvSpPr>
                <p:cNvPr id="1338" name="Freeform 1337">
                  <a:extLst>
                    <a:ext uri="{FF2B5EF4-FFF2-40B4-BE49-F238E27FC236}">
                      <a16:creationId xmlns:a16="http://schemas.microsoft.com/office/drawing/2014/main" id="{628BA508-CE1F-609B-4F80-6721C1D0B0BC}"/>
                    </a:ext>
                  </a:extLst>
                </p:cNvPr>
                <p:cNvSpPr/>
                <p:nvPr/>
              </p:nvSpPr>
              <p:spPr>
                <a:xfrm>
                  <a:off x="8900302" y="1240211"/>
                  <a:ext cx="189758" cy="55990"/>
                </a:xfrm>
                <a:custGeom>
                  <a:avLst/>
                  <a:gdLst>
                    <a:gd name="connsiteX0" fmla="*/ 0 w 189758"/>
                    <a:gd name="connsiteY0" fmla="*/ 17522 h 55990"/>
                    <a:gd name="connsiteX1" fmla="*/ 13555 w 189758"/>
                    <a:gd name="connsiteY1" fmla="*/ 36087 h 55990"/>
                    <a:gd name="connsiteX2" fmla="*/ 30224 w 189758"/>
                    <a:gd name="connsiteY2" fmla="*/ 43948 h 55990"/>
                    <a:gd name="connsiteX3" fmla="*/ 34012 w 189758"/>
                    <a:gd name="connsiteY3" fmla="*/ 42584 h 55990"/>
                    <a:gd name="connsiteX4" fmla="*/ 37717 w 189758"/>
                    <a:gd name="connsiteY4" fmla="*/ 40001 h 55990"/>
                    <a:gd name="connsiteX5" fmla="*/ 44367 w 189758"/>
                    <a:gd name="connsiteY5" fmla="*/ 32645 h 55990"/>
                    <a:gd name="connsiteX6" fmla="*/ 50092 w 189758"/>
                    <a:gd name="connsiteY6" fmla="*/ 23556 h 55990"/>
                    <a:gd name="connsiteX7" fmla="*/ 55143 w 189758"/>
                    <a:gd name="connsiteY7" fmla="*/ 13735 h 55990"/>
                    <a:gd name="connsiteX8" fmla="*/ 61373 w 189758"/>
                    <a:gd name="connsiteY8" fmla="*/ 1170 h 55990"/>
                    <a:gd name="connsiteX9" fmla="*/ 69539 w 189758"/>
                    <a:gd name="connsiteY9" fmla="*/ 13550 h 55990"/>
                    <a:gd name="connsiteX10" fmla="*/ 72570 w 189758"/>
                    <a:gd name="connsiteY10" fmla="*/ 17766 h 55990"/>
                    <a:gd name="connsiteX11" fmla="*/ 75937 w 189758"/>
                    <a:gd name="connsiteY11" fmla="*/ 21991 h 55990"/>
                    <a:gd name="connsiteX12" fmla="*/ 83262 w 189758"/>
                    <a:gd name="connsiteY12" fmla="*/ 29514 h 55990"/>
                    <a:gd name="connsiteX13" fmla="*/ 98500 w 189758"/>
                    <a:gd name="connsiteY13" fmla="*/ 37282 h 55990"/>
                    <a:gd name="connsiteX14" fmla="*/ 105403 w 189758"/>
                    <a:gd name="connsiteY14" fmla="*/ 35868 h 55990"/>
                    <a:gd name="connsiteX15" fmla="*/ 108939 w 189758"/>
                    <a:gd name="connsiteY15" fmla="*/ 33739 h 55990"/>
                    <a:gd name="connsiteX16" fmla="*/ 112475 w 189758"/>
                    <a:gd name="connsiteY16" fmla="*/ 30760 h 55990"/>
                    <a:gd name="connsiteX17" fmla="*/ 119041 w 189758"/>
                    <a:gd name="connsiteY17" fmla="*/ 23009 h 55990"/>
                    <a:gd name="connsiteX18" fmla="*/ 125019 w 189758"/>
                    <a:gd name="connsiteY18" fmla="*/ 13819 h 55990"/>
                    <a:gd name="connsiteX19" fmla="*/ 133438 w 189758"/>
                    <a:gd name="connsiteY19" fmla="*/ 0 h 55990"/>
                    <a:gd name="connsiteX20" fmla="*/ 139499 w 189758"/>
                    <a:gd name="connsiteY20" fmla="*/ 13760 h 55990"/>
                    <a:gd name="connsiteX21" fmla="*/ 141351 w 189758"/>
                    <a:gd name="connsiteY21" fmla="*/ 17253 h 55990"/>
                    <a:gd name="connsiteX22" fmla="*/ 143540 w 189758"/>
                    <a:gd name="connsiteY22" fmla="*/ 20871 h 55990"/>
                    <a:gd name="connsiteX23" fmla="*/ 148675 w 189758"/>
                    <a:gd name="connsiteY23" fmla="*/ 27410 h 55990"/>
                    <a:gd name="connsiteX24" fmla="*/ 154569 w 189758"/>
                    <a:gd name="connsiteY24" fmla="*/ 32376 h 55990"/>
                    <a:gd name="connsiteX25" fmla="*/ 161051 w 189758"/>
                    <a:gd name="connsiteY25" fmla="*/ 34934 h 55990"/>
                    <a:gd name="connsiteX26" fmla="*/ 175952 w 189758"/>
                    <a:gd name="connsiteY26" fmla="*/ 30306 h 55990"/>
                    <a:gd name="connsiteX27" fmla="*/ 183024 w 189758"/>
                    <a:gd name="connsiteY27" fmla="*/ 24431 h 55990"/>
                    <a:gd name="connsiteX28" fmla="*/ 189759 w 189758"/>
                    <a:gd name="connsiteY28" fmla="*/ 17539 h 55990"/>
                    <a:gd name="connsiteX29" fmla="*/ 185718 w 189758"/>
                    <a:gd name="connsiteY29" fmla="*/ 26476 h 55990"/>
                    <a:gd name="connsiteX30" fmla="*/ 180161 w 189758"/>
                    <a:gd name="connsiteY30" fmla="*/ 34842 h 55990"/>
                    <a:gd name="connsiteX31" fmla="*/ 172164 w 189758"/>
                    <a:gd name="connsiteY31" fmla="*/ 41919 h 55990"/>
                    <a:gd name="connsiteX32" fmla="*/ 166944 w 189758"/>
                    <a:gd name="connsiteY32" fmla="*/ 44377 h 55990"/>
                    <a:gd name="connsiteX33" fmla="*/ 160966 w 189758"/>
                    <a:gd name="connsiteY33" fmla="*/ 45521 h 55990"/>
                    <a:gd name="connsiteX34" fmla="*/ 149097 w 189758"/>
                    <a:gd name="connsiteY34" fmla="*/ 43577 h 55990"/>
                    <a:gd name="connsiteX35" fmla="*/ 139331 w 189758"/>
                    <a:gd name="connsiteY35" fmla="*/ 37712 h 55990"/>
                    <a:gd name="connsiteX36" fmla="*/ 131501 w 189758"/>
                    <a:gd name="connsiteY36" fmla="*/ 30163 h 55990"/>
                    <a:gd name="connsiteX37" fmla="*/ 128134 w 189758"/>
                    <a:gd name="connsiteY37" fmla="*/ 26005 h 55990"/>
                    <a:gd name="connsiteX38" fmla="*/ 125104 w 189758"/>
                    <a:gd name="connsiteY38" fmla="*/ 21317 h 55990"/>
                    <a:gd name="connsiteX39" fmla="*/ 139584 w 189758"/>
                    <a:gd name="connsiteY39" fmla="*/ 21259 h 55990"/>
                    <a:gd name="connsiteX40" fmla="*/ 133606 w 189758"/>
                    <a:gd name="connsiteY40" fmla="*/ 32628 h 55990"/>
                    <a:gd name="connsiteX41" fmla="*/ 125355 w 189758"/>
                    <a:gd name="connsiteY41" fmla="*/ 43443 h 55990"/>
                    <a:gd name="connsiteX42" fmla="*/ 120051 w 189758"/>
                    <a:gd name="connsiteY42" fmla="*/ 48349 h 55990"/>
                    <a:gd name="connsiteX43" fmla="*/ 113569 w 189758"/>
                    <a:gd name="connsiteY43" fmla="*/ 52515 h 55990"/>
                    <a:gd name="connsiteX44" fmla="*/ 105824 w 189758"/>
                    <a:gd name="connsiteY44" fmla="*/ 55276 h 55990"/>
                    <a:gd name="connsiteX45" fmla="*/ 97406 w 189758"/>
                    <a:gd name="connsiteY45" fmla="*/ 55949 h 55990"/>
                    <a:gd name="connsiteX46" fmla="*/ 82251 w 189758"/>
                    <a:gd name="connsiteY46" fmla="*/ 51337 h 55990"/>
                    <a:gd name="connsiteX47" fmla="*/ 70971 w 189758"/>
                    <a:gd name="connsiteY47" fmla="*/ 42795 h 55990"/>
                    <a:gd name="connsiteX48" fmla="*/ 62299 w 189758"/>
                    <a:gd name="connsiteY48" fmla="*/ 32746 h 55990"/>
                    <a:gd name="connsiteX49" fmla="*/ 58595 w 189758"/>
                    <a:gd name="connsiteY49" fmla="*/ 27368 h 55990"/>
                    <a:gd name="connsiteX50" fmla="*/ 55227 w 189758"/>
                    <a:gd name="connsiteY50" fmla="*/ 21545 h 55990"/>
                    <a:gd name="connsiteX51" fmla="*/ 69708 w 189758"/>
                    <a:gd name="connsiteY51" fmla="*/ 21368 h 55990"/>
                    <a:gd name="connsiteX52" fmla="*/ 66508 w 189758"/>
                    <a:gd name="connsiteY52" fmla="*/ 26636 h 55990"/>
                    <a:gd name="connsiteX53" fmla="*/ 63056 w 189758"/>
                    <a:gd name="connsiteY53" fmla="*/ 31795 h 55990"/>
                    <a:gd name="connsiteX54" fmla="*/ 55059 w 189758"/>
                    <a:gd name="connsiteY54" fmla="*/ 41667 h 55990"/>
                    <a:gd name="connsiteX55" fmla="*/ 50428 w 189758"/>
                    <a:gd name="connsiteY55" fmla="*/ 46262 h 55990"/>
                    <a:gd name="connsiteX56" fmla="*/ 44873 w 189758"/>
                    <a:gd name="connsiteY56" fmla="*/ 50319 h 55990"/>
                    <a:gd name="connsiteX57" fmla="*/ 30813 w 189758"/>
                    <a:gd name="connsiteY57" fmla="*/ 54627 h 55990"/>
                    <a:gd name="connsiteX58" fmla="*/ 23320 w 189758"/>
                    <a:gd name="connsiteY58" fmla="*/ 53247 h 55990"/>
                    <a:gd name="connsiteX59" fmla="*/ 17175 w 189758"/>
                    <a:gd name="connsiteY59" fmla="*/ 49713 h 55990"/>
                    <a:gd name="connsiteX60" fmla="*/ 8672 w 189758"/>
                    <a:gd name="connsiteY60" fmla="*/ 39967 h 55990"/>
                    <a:gd name="connsiteX61" fmla="*/ 3283 w 189758"/>
                    <a:gd name="connsiteY61" fmla="*/ 29018 h 55990"/>
                    <a:gd name="connsiteX62" fmla="*/ 0 w 189758"/>
                    <a:gd name="connsiteY62" fmla="*/ 17522 h 55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89758" h="55990">
                      <a:moveTo>
                        <a:pt x="0" y="17522"/>
                      </a:moveTo>
                      <a:cubicBezTo>
                        <a:pt x="3873" y="24339"/>
                        <a:pt x="8334" y="30810"/>
                        <a:pt x="13555" y="36087"/>
                      </a:cubicBezTo>
                      <a:cubicBezTo>
                        <a:pt x="18606" y="41482"/>
                        <a:pt x="25089" y="45017"/>
                        <a:pt x="30224" y="43948"/>
                      </a:cubicBezTo>
                      <a:cubicBezTo>
                        <a:pt x="31486" y="43737"/>
                        <a:pt x="32749" y="43241"/>
                        <a:pt x="34012" y="42584"/>
                      </a:cubicBezTo>
                      <a:cubicBezTo>
                        <a:pt x="35275" y="41877"/>
                        <a:pt x="36538" y="41086"/>
                        <a:pt x="37717" y="40001"/>
                      </a:cubicBezTo>
                      <a:cubicBezTo>
                        <a:pt x="40073" y="38023"/>
                        <a:pt x="42347" y="35464"/>
                        <a:pt x="44367" y="32645"/>
                      </a:cubicBezTo>
                      <a:cubicBezTo>
                        <a:pt x="46472" y="29826"/>
                        <a:pt x="48408" y="26762"/>
                        <a:pt x="50092" y="23556"/>
                      </a:cubicBezTo>
                      <a:cubicBezTo>
                        <a:pt x="51860" y="20375"/>
                        <a:pt x="53544" y="17042"/>
                        <a:pt x="55143" y="13735"/>
                      </a:cubicBezTo>
                      <a:lnTo>
                        <a:pt x="61373" y="1170"/>
                      </a:lnTo>
                      <a:lnTo>
                        <a:pt x="69539" y="13550"/>
                      </a:lnTo>
                      <a:cubicBezTo>
                        <a:pt x="70382" y="14778"/>
                        <a:pt x="71559" y="16377"/>
                        <a:pt x="72570" y="17766"/>
                      </a:cubicBezTo>
                      <a:cubicBezTo>
                        <a:pt x="73664" y="19213"/>
                        <a:pt x="74759" y="20627"/>
                        <a:pt x="75937" y="21991"/>
                      </a:cubicBezTo>
                      <a:cubicBezTo>
                        <a:pt x="78295" y="24709"/>
                        <a:pt x="80737" y="27251"/>
                        <a:pt x="83262" y="29514"/>
                      </a:cubicBezTo>
                      <a:cubicBezTo>
                        <a:pt x="88313" y="33992"/>
                        <a:pt x="93869" y="37122"/>
                        <a:pt x="98500" y="37282"/>
                      </a:cubicBezTo>
                      <a:cubicBezTo>
                        <a:pt x="100773" y="37451"/>
                        <a:pt x="103045" y="37013"/>
                        <a:pt x="105403" y="35868"/>
                      </a:cubicBezTo>
                      <a:cubicBezTo>
                        <a:pt x="106497" y="35279"/>
                        <a:pt x="107760" y="34648"/>
                        <a:pt x="108939" y="33739"/>
                      </a:cubicBezTo>
                      <a:cubicBezTo>
                        <a:pt x="110118" y="32923"/>
                        <a:pt x="111297" y="31871"/>
                        <a:pt x="112475" y="30760"/>
                      </a:cubicBezTo>
                      <a:cubicBezTo>
                        <a:pt x="114748" y="28521"/>
                        <a:pt x="116937" y="25870"/>
                        <a:pt x="119041" y="23009"/>
                      </a:cubicBezTo>
                      <a:cubicBezTo>
                        <a:pt x="121146" y="20106"/>
                        <a:pt x="123082" y="16992"/>
                        <a:pt x="125019" y="13819"/>
                      </a:cubicBezTo>
                      <a:lnTo>
                        <a:pt x="133438" y="0"/>
                      </a:lnTo>
                      <a:lnTo>
                        <a:pt x="139499" y="13760"/>
                      </a:lnTo>
                      <a:cubicBezTo>
                        <a:pt x="139920" y="14686"/>
                        <a:pt x="140678" y="16091"/>
                        <a:pt x="141351" y="17253"/>
                      </a:cubicBezTo>
                      <a:cubicBezTo>
                        <a:pt x="142109" y="18456"/>
                        <a:pt x="142783" y="19693"/>
                        <a:pt x="143540" y="20871"/>
                      </a:cubicBezTo>
                      <a:cubicBezTo>
                        <a:pt x="145139" y="23219"/>
                        <a:pt x="146824" y="25441"/>
                        <a:pt x="148675" y="27410"/>
                      </a:cubicBezTo>
                      <a:cubicBezTo>
                        <a:pt x="150443" y="29397"/>
                        <a:pt x="152464" y="31038"/>
                        <a:pt x="154569" y="32376"/>
                      </a:cubicBezTo>
                      <a:cubicBezTo>
                        <a:pt x="156590" y="33714"/>
                        <a:pt x="158779" y="34615"/>
                        <a:pt x="161051" y="34934"/>
                      </a:cubicBezTo>
                      <a:cubicBezTo>
                        <a:pt x="165597" y="35641"/>
                        <a:pt x="171070" y="33790"/>
                        <a:pt x="175952" y="30306"/>
                      </a:cubicBezTo>
                      <a:cubicBezTo>
                        <a:pt x="178394" y="28589"/>
                        <a:pt x="180751" y="26619"/>
                        <a:pt x="183024" y="24431"/>
                      </a:cubicBezTo>
                      <a:cubicBezTo>
                        <a:pt x="185297" y="22252"/>
                        <a:pt x="187486" y="19912"/>
                        <a:pt x="189759" y="17539"/>
                      </a:cubicBezTo>
                      <a:cubicBezTo>
                        <a:pt x="188580" y="20577"/>
                        <a:pt x="187317" y="23581"/>
                        <a:pt x="185718" y="26476"/>
                      </a:cubicBezTo>
                      <a:cubicBezTo>
                        <a:pt x="184118" y="29338"/>
                        <a:pt x="182350" y="32199"/>
                        <a:pt x="180161" y="34842"/>
                      </a:cubicBezTo>
                      <a:cubicBezTo>
                        <a:pt x="177888" y="37442"/>
                        <a:pt x="175279" y="39874"/>
                        <a:pt x="172164" y="41919"/>
                      </a:cubicBezTo>
                      <a:cubicBezTo>
                        <a:pt x="170480" y="42871"/>
                        <a:pt x="168796" y="43779"/>
                        <a:pt x="166944" y="44377"/>
                      </a:cubicBezTo>
                      <a:cubicBezTo>
                        <a:pt x="165008" y="44974"/>
                        <a:pt x="162988" y="45395"/>
                        <a:pt x="160966" y="45521"/>
                      </a:cubicBezTo>
                      <a:cubicBezTo>
                        <a:pt x="156926" y="45816"/>
                        <a:pt x="152801" y="45017"/>
                        <a:pt x="149097" y="43577"/>
                      </a:cubicBezTo>
                      <a:cubicBezTo>
                        <a:pt x="145392" y="42138"/>
                        <a:pt x="142277" y="40001"/>
                        <a:pt x="139331" y="37712"/>
                      </a:cubicBezTo>
                      <a:cubicBezTo>
                        <a:pt x="136469" y="35397"/>
                        <a:pt x="133858" y="32847"/>
                        <a:pt x="131501" y="30163"/>
                      </a:cubicBezTo>
                      <a:cubicBezTo>
                        <a:pt x="130323" y="28824"/>
                        <a:pt x="129229" y="27453"/>
                        <a:pt x="128134" y="26005"/>
                      </a:cubicBezTo>
                      <a:cubicBezTo>
                        <a:pt x="127124" y="24507"/>
                        <a:pt x="126197" y="23194"/>
                        <a:pt x="125104" y="21317"/>
                      </a:cubicBezTo>
                      <a:lnTo>
                        <a:pt x="139584" y="21259"/>
                      </a:lnTo>
                      <a:cubicBezTo>
                        <a:pt x="137815" y="25096"/>
                        <a:pt x="135879" y="28909"/>
                        <a:pt x="133606" y="32628"/>
                      </a:cubicBezTo>
                      <a:cubicBezTo>
                        <a:pt x="131249" y="36348"/>
                        <a:pt x="128639" y="40034"/>
                        <a:pt x="125355" y="43443"/>
                      </a:cubicBezTo>
                      <a:cubicBezTo>
                        <a:pt x="123756" y="45151"/>
                        <a:pt x="122072" y="46826"/>
                        <a:pt x="120051" y="48349"/>
                      </a:cubicBezTo>
                      <a:cubicBezTo>
                        <a:pt x="118115" y="49931"/>
                        <a:pt x="115926" y="51328"/>
                        <a:pt x="113569" y="52515"/>
                      </a:cubicBezTo>
                      <a:cubicBezTo>
                        <a:pt x="111128" y="53735"/>
                        <a:pt x="108518" y="54644"/>
                        <a:pt x="105824" y="55276"/>
                      </a:cubicBezTo>
                      <a:cubicBezTo>
                        <a:pt x="103045" y="55865"/>
                        <a:pt x="100183" y="56092"/>
                        <a:pt x="97406" y="55949"/>
                      </a:cubicBezTo>
                      <a:cubicBezTo>
                        <a:pt x="91765" y="55578"/>
                        <a:pt x="86629" y="53727"/>
                        <a:pt x="82251" y="51337"/>
                      </a:cubicBezTo>
                      <a:cubicBezTo>
                        <a:pt x="77873" y="48955"/>
                        <a:pt x="74254" y="45925"/>
                        <a:pt x="70971" y="42795"/>
                      </a:cubicBezTo>
                      <a:cubicBezTo>
                        <a:pt x="67687" y="39656"/>
                        <a:pt x="64825" y="36256"/>
                        <a:pt x="62299" y="32746"/>
                      </a:cubicBezTo>
                      <a:cubicBezTo>
                        <a:pt x="60952" y="30987"/>
                        <a:pt x="59774" y="29195"/>
                        <a:pt x="58595" y="27368"/>
                      </a:cubicBezTo>
                      <a:cubicBezTo>
                        <a:pt x="57416" y="25483"/>
                        <a:pt x="56406" y="23758"/>
                        <a:pt x="55227" y="21545"/>
                      </a:cubicBezTo>
                      <a:lnTo>
                        <a:pt x="69708" y="21368"/>
                      </a:lnTo>
                      <a:lnTo>
                        <a:pt x="66508" y="26636"/>
                      </a:lnTo>
                      <a:cubicBezTo>
                        <a:pt x="65498" y="28404"/>
                        <a:pt x="64235" y="30078"/>
                        <a:pt x="63056" y="31795"/>
                      </a:cubicBezTo>
                      <a:cubicBezTo>
                        <a:pt x="60616" y="35187"/>
                        <a:pt x="58005" y="38511"/>
                        <a:pt x="55059" y="41667"/>
                      </a:cubicBezTo>
                      <a:cubicBezTo>
                        <a:pt x="53712" y="43274"/>
                        <a:pt x="51944" y="44747"/>
                        <a:pt x="50428" y="46262"/>
                      </a:cubicBezTo>
                      <a:cubicBezTo>
                        <a:pt x="48576" y="47659"/>
                        <a:pt x="46977" y="49174"/>
                        <a:pt x="44873" y="50319"/>
                      </a:cubicBezTo>
                      <a:cubicBezTo>
                        <a:pt x="40916" y="52742"/>
                        <a:pt x="36033" y="54678"/>
                        <a:pt x="30813" y="54627"/>
                      </a:cubicBezTo>
                      <a:cubicBezTo>
                        <a:pt x="28288" y="54627"/>
                        <a:pt x="25678" y="54173"/>
                        <a:pt x="23320" y="53247"/>
                      </a:cubicBezTo>
                      <a:cubicBezTo>
                        <a:pt x="20963" y="52422"/>
                        <a:pt x="18942" y="51093"/>
                        <a:pt x="17175" y="49713"/>
                      </a:cubicBezTo>
                      <a:cubicBezTo>
                        <a:pt x="13555" y="46868"/>
                        <a:pt x="10861" y="43443"/>
                        <a:pt x="8672" y="39967"/>
                      </a:cubicBezTo>
                      <a:cubicBezTo>
                        <a:pt x="6398" y="36449"/>
                        <a:pt x="4799" y="32738"/>
                        <a:pt x="3283" y="29018"/>
                      </a:cubicBezTo>
                      <a:cubicBezTo>
                        <a:pt x="1853" y="25231"/>
                        <a:pt x="758" y="21402"/>
                        <a:pt x="0" y="17522"/>
                      </a:cubicBezTo>
                      <a:close/>
                    </a:path>
                  </a:pathLst>
                </a:custGeom>
                <a:solidFill>
                  <a:srgbClr val="D3F5F2"/>
                </a:solidFill>
                <a:ln w="8415" cap="flat">
                  <a:noFill/>
                  <a:prstDash val="solid"/>
                  <a:miter/>
                </a:ln>
              </p:spPr>
              <p:txBody>
                <a:bodyPr rtlCol="0" anchor="ctr"/>
                <a:lstStyle/>
                <a:p>
                  <a:endParaRPr lang="en-US"/>
                </a:p>
              </p:txBody>
            </p:sp>
            <p:sp>
              <p:nvSpPr>
                <p:cNvPr id="1339" name="Freeform 1338">
                  <a:extLst>
                    <a:ext uri="{FF2B5EF4-FFF2-40B4-BE49-F238E27FC236}">
                      <a16:creationId xmlns:a16="http://schemas.microsoft.com/office/drawing/2014/main" id="{4D4E972B-D9C3-135C-F632-50A249A0862E}"/>
                    </a:ext>
                  </a:extLst>
                </p:cNvPr>
                <p:cNvSpPr/>
                <p:nvPr/>
              </p:nvSpPr>
              <p:spPr>
                <a:xfrm>
                  <a:off x="6575683" y="3846087"/>
                  <a:ext cx="333896" cy="64204"/>
                </a:xfrm>
                <a:custGeom>
                  <a:avLst/>
                  <a:gdLst>
                    <a:gd name="connsiteX0" fmla="*/ 333896 w 333896"/>
                    <a:gd name="connsiteY0" fmla="*/ 21073 h 64204"/>
                    <a:gd name="connsiteX1" fmla="*/ 328542 w 333896"/>
                    <a:gd name="connsiteY1" fmla="*/ 28092 h 64204"/>
                    <a:gd name="connsiteX2" fmla="*/ 322101 w 333896"/>
                    <a:gd name="connsiteY2" fmla="*/ 34379 h 64204"/>
                    <a:gd name="connsiteX3" fmla="*/ 304944 w 333896"/>
                    <a:gd name="connsiteY3" fmla="*/ 42214 h 64204"/>
                    <a:gd name="connsiteX4" fmla="*/ 294825 w 333896"/>
                    <a:gd name="connsiteY4" fmla="*/ 41734 h 64204"/>
                    <a:gd name="connsiteX5" fmla="*/ 285454 w 333896"/>
                    <a:gd name="connsiteY5" fmla="*/ 37905 h 64204"/>
                    <a:gd name="connsiteX6" fmla="*/ 277524 w 333896"/>
                    <a:gd name="connsiteY6" fmla="*/ 31955 h 64204"/>
                    <a:gd name="connsiteX7" fmla="*/ 274081 w 333896"/>
                    <a:gd name="connsiteY7" fmla="*/ 28420 h 64204"/>
                    <a:gd name="connsiteX8" fmla="*/ 270882 w 333896"/>
                    <a:gd name="connsiteY8" fmla="*/ 24305 h 64204"/>
                    <a:gd name="connsiteX9" fmla="*/ 282256 w 333896"/>
                    <a:gd name="connsiteY9" fmla="*/ 23884 h 64204"/>
                    <a:gd name="connsiteX10" fmla="*/ 268726 w 333896"/>
                    <a:gd name="connsiteY10" fmla="*/ 47036 h 64204"/>
                    <a:gd name="connsiteX11" fmla="*/ 263768 w 333896"/>
                    <a:gd name="connsiteY11" fmla="*/ 52330 h 64204"/>
                    <a:gd name="connsiteX12" fmla="*/ 257740 w 333896"/>
                    <a:gd name="connsiteY12" fmla="*/ 57093 h 64204"/>
                    <a:gd name="connsiteX13" fmla="*/ 250197 w 333896"/>
                    <a:gd name="connsiteY13" fmla="*/ 60535 h 64204"/>
                    <a:gd name="connsiteX14" fmla="*/ 241551 w 333896"/>
                    <a:gd name="connsiteY14" fmla="*/ 61756 h 64204"/>
                    <a:gd name="connsiteX15" fmla="*/ 233056 w 333896"/>
                    <a:gd name="connsiteY15" fmla="*/ 60317 h 64204"/>
                    <a:gd name="connsiteX16" fmla="*/ 225690 w 333896"/>
                    <a:gd name="connsiteY16" fmla="*/ 56967 h 64204"/>
                    <a:gd name="connsiteX17" fmla="*/ 214173 w 333896"/>
                    <a:gd name="connsiteY17" fmla="*/ 47668 h 64204"/>
                    <a:gd name="connsiteX18" fmla="*/ 205401 w 333896"/>
                    <a:gd name="connsiteY18" fmla="*/ 36878 h 64204"/>
                    <a:gd name="connsiteX19" fmla="*/ 201747 w 333896"/>
                    <a:gd name="connsiteY19" fmla="*/ 31113 h 64204"/>
                    <a:gd name="connsiteX20" fmla="*/ 198388 w 333896"/>
                    <a:gd name="connsiteY20" fmla="*/ 24928 h 64204"/>
                    <a:gd name="connsiteX21" fmla="*/ 214838 w 333896"/>
                    <a:gd name="connsiteY21" fmla="*/ 24768 h 64204"/>
                    <a:gd name="connsiteX22" fmla="*/ 208928 w 333896"/>
                    <a:gd name="connsiteY22" fmla="*/ 36626 h 64204"/>
                    <a:gd name="connsiteX23" fmla="*/ 201090 w 333896"/>
                    <a:gd name="connsiteY23" fmla="*/ 48130 h 64204"/>
                    <a:gd name="connsiteX24" fmla="*/ 195879 w 333896"/>
                    <a:gd name="connsiteY24" fmla="*/ 53516 h 64204"/>
                    <a:gd name="connsiteX25" fmla="*/ 189422 w 333896"/>
                    <a:gd name="connsiteY25" fmla="*/ 58280 h 64204"/>
                    <a:gd name="connsiteX26" fmla="*/ 181348 w 333896"/>
                    <a:gd name="connsiteY26" fmla="*/ 61554 h 64204"/>
                    <a:gd name="connsiteX27" fmla="*/ 172323 w 333896"/>
                    <a:gd name="connsiteY27" fmla="*/ 62227 h 64204"/>
                    <a:gd name="connsiteX28" fmla="*/ 156715 w 333896"/>
                    <a:gd name="connsiteY28" fmla="*/ 56706 h 64204"/>
                    <a:gd name="connsiteX29" fmla="*/ 150721 w 333896"/>
                    <a:gd name="connsiteY29" fmla="*/ 52254 h 64204"/>
                    <a:gd name="connsiteX30" fmla="*/ 145577 w 333896"/>
                    <a:gd name="connsiteY30" fmla="*/ 47339 h 64204"/>
                    <a:gd name="connsiteX31" fmla="*/ 137032 w 333896"/>
                    <a:gd name="connsiteY31" fmla="*/ 36735 h 64204"/>
                    <a:gd name="connsiteX32" fmla="*/ 133378 w 333896"/>
                    <a:gd name="connsiteY32" fmla="*/ 31139 h 64204"/>
                    <a:gd name="connsiteX33" fmla="*/ 130053 w 333896"/>
                    <a:gd name="connsiteY33" fmla="*/ 25096 h 64204"/>
                    <a:gd name="connsiteX34" fmla="*/ 146032 w 333896"/>
                    <a:gd name="connsiteY34" fmla="*/ 24473 h 64204"/>
                    <a:gd name="connsiteX35" fmla="*/ 131930 w 333896"/>
                    <a:gd name="connsiteY35" fmla="*/ 48997 h 64204"/>
                    <a:gd name="connsiteX36" fmla="*/ 120422 w 333896"/>
                    <a:gd name="connsiteY36" fmla="*/ 59727 h 64204"/>
                    <a:gd name="connsiteX37" fmla="*/ 103164 w 333896"/>
                    <a:gd name="connsiteY37" fmla="*/ 64070 h 64204"/>
                    <a:gd name="connsiteX38" fmla="*/ 87639 w 333896"/>
                    <a:gd name="connsiteY38" fmla="*/ 57699 h 64204"/>
                    <a:gd name="connsiteX39" fmla="*/ 77099 w 333896"/>
                    <a:gd name="connsiteY39" fmla="*/ 47322 h 64204"/>
                    <a:gd name="connsiteX40" fmla="*/ 69320 w 333896"/>
                    <a:gd name="connsiteY40" fmla="*/ 35700 h 64204"/>
                    <a:gd name="connsiteX41" fmla="*/ 63183 w 333896"/>
                    <a:gd name="connsiteY41" fmla="*/ 23295 h 64204"/>
                    <a:gd name="connsiteX42" fmla="*/ 72410 w 333896"/>
                    <a:gd name="connsiteY42" fmla="*/ 23926 h 64204"/>
                    <a:gd name="connsiteX43" fmla="*/ 68706 w 333896"/>
                    <a:gd name="connsiteY43" fmla="*/ 28614 h 64204"/>
                    <a:gd name="connsiteX44" fmla="*/ 64782 w 333896"/>
                    <a:gd name="connsiteY44" fmla="*/ 32872 h 64204"/>
                    <a:gd name="connsiteX45" fmla="*/ 55934 w 333896"/>
                    <a:gd name="connsiteY45" fmla="*/ 40405 h 64204"/>
                    <a:gd name="connsiteX46" fmla="*/ 33717 w 333896"/>
                    <a:gd name="connsiteY46" fmla="*/ 48416 h 64204"/>
                    <a:gd name="connsiteX47" fmla="*/ 22074 w 333896"/>
                    <a:gd name="connsiteY47" fmla="*/ 45715 h 64204"/>
                    <a:gd name="connsiteX48" fmla="*/ 17031 w 333896"/>
                    <a:gd name="connsiteY48" fmla="*/ 42778 h 64204"/>
                    <a:gd name="connsiteX49" fmla="*/ 12653 w 333896"/>
                    <a:gd name="connsiteY49" fmla="*/ 39117 h 64204"/>
                    <a:gd name="connsiteX50" fmla="*/ 5506 w 333896"/>
                    <a:gd name="connsiteY50" fmla="*/ 30566 h 64204"/>
                    <a:gd name="connsiteX51" fmla="*/ 0 w 333896"/>
                    <a:gd name="connsiteY51" fmla="*/ 21099 h 64204"/>
                    <a:gd name="connsiteX52" fmla="*/ 6861 w 333896"/>
                    <a:gd name="connsiteY52" fmla="*/ 29498 h 64204"/>
                    <a:gd name="connsiteX53" fmla="*/ 14800 w 333896"/>
                    <a:gd name="connsiteY53" fmla="*/ 36550 h 64204"/>
                    <a:gd name="connsiteX54" fmla="*/ 19178 w 333896"/>
                    <a:gd name="connsiteY54" fmla="*/ 39319 h 64204"/>
                    <a:gd name="connsiteX55" fmla="*/ 23833 w 333896"/>
                    <a:gd name="connsiteY55" fmla="*/ 41280 h 64204"/>
                    <a:gd name="connsiteX56" fmla="*/ 33439 w 333896"/>
                    <a:gd name="connsiteY56" fmla="*/ 42281 h 64204"/>
                    <a:gd name="connsiteX57" fmla="*/ 50698 w 333896"/>
                    <a:gd name="connsiteY57" fmla="*/ 33714 h 64204"/>
                    <a:gd name="connsiteX58" fmla="*/ 57694 w 333896"/>
                    <a:gd name="connsiteY58" fmla="*/ 26392 h 64204"/>
                    <a:gd name="connsiteX59" fmla="*/ 60800 w 333896"/>
                    <a:gd name="connsiteY59" fmla="*/ 22369 h 64204"/>
                    <a:gd name="connsiteX60" fmla="*/ 63519 w 333896"/>
                    <a:gd name="connsiteY60" fmla="*/ 18279 h 64204"/>
                    <a:gd name="connsiteX61" fmla="*/ 68091 w 333896"/>
                    <a:gd name="connsiteY61" fmla="*/ 10427 h 64204"/>
                    <a:gd name="connsiteX62" fmla="*/ 72738 w 333896"/>
                    <a:gd name="connsiteY62" fmla="*/ 18902 h 64204"/>
                    <a:gd name="connsiteX63" fmla="*/ 79321 w 333896"/>
                    <a:gd name="connsiteY63" fmla="*/ 29338 h 64204"/>
                    <a:gd name="connsiteX64" fmla="*/ 87008 w 333896"/>
                    <a:gd name="connsiteY64" fmla="*/ 38797 h 64204"/>
                    <a:gd name="connsiteX65" fmla="*/ 104216 w 333896"/>
                    <a:gd name="connsiteY65" fmla="*/ 49115 h 64204"/>
                    <a:gd name="connsiteX66" fmla="*/ 111692 w 333896"/>
                    <a:gd name="connsiteY66" fmla="*/ 46464 h 64204"/>
                    <a:gd name="connsiteX67" fmla="*/ 118848 w 333896"/>
                    <a:gd name="connsiteY67" fmla="*/ 39007 h 64204"/>
                    <a:gd name="connsiteX68" fmla="*/ 129767 w 333896"/>
                    <a:gd name="connsiteY68" fmla="*/ 17715 h 64204"/>
                    <a:gd name="connsiteX69" fmla="*/ 136468 w 333896"/>
                    <a:gd name="connsiteY69" fmla="*/ 640 h 64204"/>
                    <a:gd name="connsiteX70" fmla="*/ 145746 w 333896"/>
                    <a:gd name="connsiteY70" fmla="*/ 17101 h 64204"/>
                    <a:gd name="connsiteX71" fmla="*/ 148566 w 333896"/>
                    <a:gd name="connsiteY71" fmla="*/ 21704 h 64204"/>
                    <a:gd name="connsiteX72" fmla="*/ 151706 w 333896"/>
                    <a:gd name="connsiteY72" fmla="*/ 26367 h 64204"/>
                    <a:gd name="connsiteX73" fmla="*/ 158702 w 333896"/>
                    <a:gd name="connsiteY73" fmla="*/ 34783 h 64204"/>
                    <a:gd name="connsiteX74" fmla="*/ 166389 w 333896"/>
                    <a:gd name="connsiteY74" fmla="*/ 41120 h 64204"/>
                    <a:gd name="connsiteX75" fmla="*/ 173721 w 333896"/>
                    <a:gd name="connsiteY75" fmla="*/ 43737 h 64204"/>
                    <a:gd name="connsiteX76" fmla="*/ 176903 w 333896"/>
                    <a:gd name="connsiteY76" fmla="*/ 43443 h 64204"/>
                    <a:gd name="connsiteX77" fmla="*/ 180178 w 333896"/>
                    <a:gd name="connsiteY77" fmla="*/ 42071 h 64204"/>
                    <a:gd name="connsiteX78" fmla="*/ 183613 w 333896"/>
                    <a:gd name="connsiteY78" fmla="*/ 39580 h 64204"/>
                    <a:gd name="connsiteX79" fmla="*/ 186989 w 333896"/>
                    <a:gd name="connsiteY79" fmla="*/ 36188 h 64204"/>
                    <a:gd name="connsiteX80" fmla="*/ 193101 w 333896"/>
                    <a:gd name="connsiteY80" fmla="*/ 27469 h 64204"/>
                    <a:gd name="connsiteX81" fmla="*/ 198304 w 333896"/>
                    <a:gd name="connsiteY81" fmla="*/ 17404 h 64204"/>
                    <a:gd name="connsiteX82" fmla="*/ 206605 w 333896"/>
                    <a:gd name="connsiteY82" fmla="*/ 0 h 64204"/>
                    <a:gd name="connsiteX83" fmla="*/ 214762 w 333896"/>
                    <a:gd name="connsiteY83" fmla="*/ 17252 h 64204"/>
                    <a:gd name="connsiteX84" fmla="*/ 217305 w 333896"/>
                    <a:gd name="connsiteY84" fmla="*/ 22083 h 64204"/>
                    <a:gd name="connsiteX85" fmla="*/ 220285 w 333896"/>
                    <a:gd name="connsiteY85" fmla="*/ 26939 h 64204"/>
                    <a:gd name="connsiteX86" fmla="*/ 226902 w 333896"/>
                    <a:gd name="connsiteY86" fmla="*/ 35851 h 64204"/>
                    <a:gd name="connsiteX87" fmla="*/ 234463 w 333896"/>
                    <a:gd name="connsiteY87" fmla="*/ 42635 h 64204"/>
                    <a:gd name="connsiteX88" fmla="*/ 238352 w 333896"/>
                    <a:gd name="connsiteY88" fmla="*/ 44671 h 64204"/>
                    <a:gd name="connsiteX89" fmla="*/ 242106 w 333896"/>
                    <a:gd name="connsiteY89" fmla="*/ 45530 h 64204"/>
                    <a:gd name="connsiteX90" fmla="*/ 245828 w 333896"/>
                    <a:gd name="connsiteY90" fmla="*/ 45193 h 64204"/>
                    <a:gd name="connsiteX91" fmla="*/ 249734 w 333896"/>
                    <a:gd name="connsiteY91" fmla="*/ 43670 h 64204"/>
                    <a:gd name="connsiteX92" fmla="*/ 253716 w 333896"/>
                    <a:gd name="connsiteY92" fmla="*/ 40935 h 64204"/>
                    <a:gd name="connsiteX93" fmla="*/ 257605 w 333896"/>
                    <a:gd name="connsiteY93" fmla="*/ 37400 h 64204"/>
                    <a:gd name="connsiteX94" fmla="*/ 264576 w 333896"/>
                    <a:gd name="connsiteY94" fmla="*/ 28462 h 64204"/>
                    <a:gd name="connsiteX95" fmla="*/ 270646 w 333896"/>
                    <a:gd name="connsiteY95" fmla="*/ 18296 h 64204"/>
                    <a:gd name="connsiteX96" fmla="*/ 276733 w 333896"/>
                    <a:gd name="connsiteY96" fmla="*/ 7389 h 64204"/>
                    <a:gd name="connsiteX97" fmla="*/ 282028 w 333896"/>
                    <a:gd name="connsiteY97" fmla="*/ 17875 h 64204"/>
                    <a:gd name="connsiteX98" fmla="*/ 283796 w 333896"/>
                    <a:gd name="connsiteY98" fmla="*/ 20871 h 64204"/>
                    <a:gd name="connsiteX99" fmla="*/ 286019 w 333896"/>
                    <a:gd name="connsiteY99" fmla="*/ 23926 h 64204"/>
                    <a:gd name="connsiteX100" fmla="*/ 291289 w 333896"/>
                    <a:gd name="connsiteY100" fmla="*/ 29228 h 64204"/>
                    <a:gd name="connsiteX101" fmla="*/ 304574 w 333896"/>
                    <a:gd name="connsiteY101" fmla="*/ 34581 h 64204"/>
                    <a:gd name="connsiteX102" fmla="*/ 319761 w 333896"/>
                    <a:gd name="connsiteY102" fmla="*/ 30827 h 64204"/>
                    <a:gd name="connsiteX103" fmla="*/ 327027 w 333896"/>
                    <a:gd name="connsiteY103" fmla="*/ 26434 h 64204"/>
                    <a:gd name="connsiteX104" fmla="*/ 333896 w 333896"/>
                    <a:gd name="connsiteY104" fmla="*/ 21073 h 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33896" h="64204">
                      <a:moveTo>
                        <a:pt x="333896" y="21073"/>
                      </a:moveTo>
                      <a:cubicBezTo>
                        <a:pt x="332204" y="23472"/>
                        <a:pt x="330495" y="25795"/>
                        <a:pt x="328542" y="28092"/>
                      </a:cubicBezTo>
                      <a:cubicBezTo>
                        <a:pt x="326622" y="30365"/>
                        <a:pt x="324459" y="32435"/>
                        <a:pt x="322101" y="34379"/>
                      </a:cubicBezTo>
                      <a:cubicBezTo>
                        <a:pt x="317429" y="38233"/>
                        <a:pt x="311637" y="41364"/>
                        <a:pt x="304944" y="42214"/>
                      </a:cubicBezTo>
                      <a:cubicBezTo>
                        <a:pt x="301619" y="42660"/>
                        <a:pt x="298150" y="42492"/>
                        <a:pt x="294825" y="41734"/>
                      </a:cubicBezTo>
                      <a:cubicBezTo>
                        <a:pt x="291491" y="40960"/>
                        <a:pt x="288334" y="39605"/>
                        <a:pt x="285454" y="37905"/>
                      </a:cubicBezTo>
                      <a:cubicBezTo>
                        <a:pt x="282575" y="36213"/>
                        <a:pt x="279932" y="34185"/>
                        <a:pt x="277524" y="31955"/>
                      </a:cubicBezTo>
                      <a:cubicBezTo>
                        <a:pt x="276329" y="30819"/>
                        <a:pt x="275184" y="29666"/>
                        <a:pt x="274081" y="28420"/>
                      </a:cubicBezTo>
                      <a:cubicBezTo>
                        <a:pt x="272978" y="27116"/>
                        <a:pt x="272002" y="26039"/>
                        <a:pt x="270882" y="24305"/>
                      </a:cubicBezTo>
                      <a:lnTo>
                        <a:pt x="282256" y="23884"/>
                      </a:lnTo>
                      <a:cubicBezTo>
                        <a:pt x="278669" y="31804"/>
                        <a:pt x="274603" y="39672"/>
                        <a:pt x="268726" y="47036"/>
                      </a:cubicBezTo>
                      <a:cubicBezTo>
                        <a:pt x="267093" y="48812"/>
                        <a:pt x="265704" y="50697"/>
                        <a:pt x="263768" y="52330"/>
                      </a:cubicBezTo>
                      <a:cubicBezTo>
                        <a:pt x="262008" y="54063"/>
                        <a:pt x="259904" y="55612"/>
                        <a:pt x="257740" y="57093"/>
                      </a:cubicBezTo>
                      <a:cubicBezTo>
                        <a:pt x="255433" y="58490"/>
                        <a:pt x="252958" y="59694"/>
                        <a:pt x="250197" y="60535"/>
                      </a:cubicBezTo>
                      <a:cubicBezTo>
                        <a:pt x="247452" y="61369"/>
                        <a:pt x="244506" y="61764"/>
                        <a:pt x="241551" y="61756"/>
                      </a:cubicBezTo>
                      <a:cubicBezTo>
                        <a:pt x="238605" y="61672"/>
                        <a:pt x="235742" y="61158"/>
                        <a:pt x="233056" y="60317"/>
                      </a:cubicBezTo>
                      <a:cubicBezTo>
                        <a:pt x="230421" y="59425"/>
                        <a:pt x="227938" y="58297"/>
                        <a:pt x="225690" y="56967"/>
                      </a:cubicBezTo>
                      <a:cubicBezTo>
                        <a:pt x="221194" y="54308"/>
                        <a:pt x="217465" y="51067"/>
                        <a:pt x="214173" y="47668"/>
                      </a:cubicBezTo>
                      <a:cubicBezTo>
                        <a:pt x="210881" y="44234"/>
                        <a:pt x="207994" y="40640"/>
                        <a:pt x="205401" y="36878"/>
                      </a:cubicBezTo>
                      <a:cubicBezTo>
                        <a:pt x="204121" y="34993"/>
                        <a:pt x="202900" y="33074"/>
                        <a:pt x="201747" y="31113"/>
                      </a:cubicBezTo>
                      <a:cubicBezTo>
                        <a:pt x="200560" y="29110"/>
                        <a:pt x="199541" y="27284"/>
                        <a:pt x="198388" y="24928"/>
                      </a:cubicBezTo>
                      <a:lnTo>
                        <a:pt x="214838" y="24768"/>
                      </a:lnTo>
                      <a:cubicBezTo>
                        <a:pt x="213028" y="28749"/>
                        <a:pt x="211151" y="32712"/>
                        <a:pt x="208928" y="36626"/>
                      </a:cubicBezTo>
                      <a:cubicBezTo>
                        <a:pt x="206697" y="40539"/>
                        <a:pt x="204155" y="44402"/>
                        <a:pt x="201090" y="48130"/>
                      </a:cubicBezTo>
                      <a:cubicBezTo>
                        <a:pt x="199449" y="49957"/>
                        <a:pt x="197900" y="51825"/>
                        <a:pt x="195879" y="53516"/>
                      </a:cubicBezTo>
                      <a:cubicBezTo>
                        <a:pt x="194052" y="55267"/>
                        <a:pt x="191771" y="56841"/>
                        <a:pt x="189422" y="58280"/>
                      </a:cubicBezTo>
                      <a:cubicBezTo>
                        <a:pt x="186989" y="59694"/>
                        <a:pt x="184261" y="60805"/>
                        <a:pt x="181348" y="61554"/>
                      </a:cubicBezTo>
                      <a:cubicBezTo>
                        <a:pt x="178393" y="62210"/>
                        <a:pt x="175329" y="62479"/>
                        <a:pt x="172323" y="62227"/>
                      </a:cubicBezTo>
                      <a:cubicBezTo>
                        <a:pt x="166304" y="61730"/>
                        <a:pt x="161034" y="59433"/>
                        <a:pt x="156715" y="56706"/>
                      </a:cubicBezTo>
                      <a:cubicBezTo>
                        <a:pt x="154510" y="55360"/>
                        <a:pt x="152548" y="53836"/>
                        <a:pt x="150721" y="52254"/>
                      </a:cubicBezTo>
                      <a:cubicBezTo>
                        <a:pt x="148852" y="50697"/>
                        <a:pt x="147168" y="49048"/>
                        <a:pt x="145577" y="47339"/>
                      </a:cubicBezTo>
                      <a:cubicBezTo>
                        <a:pt x="142387" y="43956"/>
                        <a:pt x="139591" y="40396"/>
                        <a:pt x="137032" y="36735"/>
                      </a:cubicBezTo>
                      <a:cubicBezTo>
                        <a:pt x="135752" y="34901"/>
                        <a:pt x="134532" y="33041"/>
                        <a:pt x="133378" y="31139"/>
                      </a:cubicBezTo>
                      <a:cubicBezTo>
                        <a:pt x="132208" y="29186"/>
                        <a:pt x="131206" y="27385"/>
                        <a:pt x="130053" y="25096"/>
                      </a:cubicBezTo>
                      <a:lnTo>
                        <a:pt x="146032" y="24473"/>
                      </a:lnTo>
                      <a:cubicBezTo>
                        <a:pt x="142294" y="32847"/>
                        <a:pt x="138043" y="41170"/>
                        <a:pt x="131930" y="48997"/>
                      </a:cubicBezTo>
                      <a:cubicBezTo>
                        <a:pt x="128807" y="52877"/>
                        <a:pt x="125187" y="56664"/>
                        <a:pt x="120422" y="59727"/>
                      </a:cubicBezTo>
                      <a:cubicBezTo>
                        <a:pt x="115724" y="62782"/>
                        <a:pt x="109343" y="64752"/>
                        <a:pt x="103164" y="64070"/>
                      </a:cubicBezTo>
                      <a:cubicBezTo>
                        <a:pt x="97001" y="63447"/>
                        <a:pt x="91773" y="60763"/>
                        <a:pt x="87639" y="57699"/>
                      </a:cubicBezTo>
                      <a:cubicBezTo>
                        <a:pt x="83464" y="54594"/>
                        <a:pt x="80096" y="51025"/>
                        <a:pt x="77099" y="47322"/>
                      </a:cubicBezTo>
                      <a:cubicBezTo>
                        <a:pt x="74102" y="43628"/>
                        <a:pt x="71618" y="39689"/>
                        <a:pt x="69320" y="35700"/>
                      </a:cubicBezTo>
                      <a:cubicBezTo>
                        <a:pt x="67039" y="31669"/>
                        <a:pt x="65043" y="27713"/>
                        <a:pt x="63183" y="23295"/>
                      </a:cubicBezTo>
                      <a:lnTo>
                        <a:pt x="72410" y="23926"/>
                      </a:lnTo>
                      <a:cubicBezTo>
                        <a:pt x="71147" y="25702"/>
                        <a:pt x="69985" y="27116"/>
                        <a:pt x="68706" y="28614"/>
                      </a:cubicBezTo>
                      <a:cubicBezTo>
                        <a:pt x="67442" y="30070"/>
                        <a:pt x="66146" y="31500"/>
                        <a:pt x="64782" y="32872"/>
                      </a:cubicBezTo>
                      <a:cubicBezTo>
                        <a:pt x="62088" y="35624"/>
                        <a:pt x="59117" y="38132"/>
                        <a:pt x="55934" y="40405"/>
                      </a:cubicBezTo>
                      <a:cubicBezTo>
                        <a:pt x="49620" y="44873"/>
                        <a:pt x="41976" y="48433"/>
                        <a:pt x="33717" y="48416"/>
                      </a:cubicBezTo>
                      <a:cubicBezTo>
                        <a:pt x="29642" y="48425"/>
                        <a:pt x="25627" y="47390"/>
                        <a:pt x="22074" y="45715"/>
                      </a:cubicBezTo>
                      <a:cubicBezTo>
                        <a:pt x="20247" y="44949"/>
                        <a:pt x="18639" y="43830"/>
                        <a:pt x="17031" y="42778"/>
                      </a:cubicBezTo>
                      <a:cubicBezTo>
                        <a:pt x="15482" y="41633"/>
                        <a:pt x="13992" y="40463"/>
                        <a:pt x="12653" y="39117"/>
                      </a:cubicBezTo>
                      <a:cubicBezTo>
                        <a:pt x="9867" y="36567"/>
                        <a:pt x="7653" y="33554"/>
                        <a:pt x="5506" y="30566"/>
                      </a:cubicBezTo>
                      <a:cubicBezTo>
                        <a:pt x="3494" y="27486"/>
                        <a:pt x="1676" y="24322"/>
                        <a:pt x="0" y="21099"/>
                      </a:cubicBezTo>
                      <a:cubicBezTo>
                        <a:pt x="2164" y="24027"/>
                        <a:pt x="4428" y="26847"/>
                        <a:pt x="6861" y="29498"/>
                      </a:cubicBezTo>
                      <a:cubicBezTo>
                        <a:pt x="9370" y="32073"/>
                        <a:pt x="11954" y="34522"/>
                        <a:pt x="14800" y="36550"/>
                      </a:cubicBezTo>
                      <a:cubicBezTo>
                        <a:pt x="16173" y="37619"/>
                        <a:pt x="17671" y="38494"/>
                        <a:pt x="19178" y="39319"/>
                      </a:cubicBezTo>
                      <a:cubicBezTo>
                        <a:pt x="20710" y="40059"/>
                        <a:pt x="22217" y="40851"/>
                        <a:pt x="23833" y="41280"/>
                      </a:cubicBezTo>
                      <a:cubicBezTo>
                        <a:pt x="26990" y="42306"/>
                        <a:pt x="30266" y="42618"/>
                        <a:pt x="33439" y="42281"/>
                      </a:cubicBezTo>
                      <a:cubicBezTo>
                        <a:pt x="39821" y="41591"/>
                        <a:pt x="45689" y="38141"/>
                        <a:pt x="50698" y="33714"/>
                      </a:cubicBezTo>
                      <a:cubicBezTo>
                        <a:pt x="53215" y="31500"/>
                        <a:pt x="55497" y="28993"/>
                        <a:pt x="57694" y="26392"/>
                      </a:cubicBezTo>
                      <a:cubicBezTo>
                        <a:pt x="58788" y="25096"/>
                        <a:pt x="59824" y="23741"/>
                        <a:pt x="60800" y="22369"/>
                      </a:cubicBezTo>
                      <a:cubicBezTo>
                        <a:pt x="61777" y="21023"/>
                        <a:pt x="62787" y="19516"/>
                        <a:pt x="63519" y="18279"/>
                      </a:cubicBezTo>
                      <a:lnTo>
                        <a:pt x="68091" y="10427"/>
                      </a:lnTo>
                      <a:lnTo>
                        <a:pt x="72738" y="18902"/>
                      </a:lnTo>
                      <a:cubicBezTo>
                        <a:pt x="74632" y="22353"/>
                        <a:pt x="76939" y="26014"/>
                        <a:pt x="79321" y="29338"/>
                      </a:cubicBezTo>
                      <a:cubicBezTo>
                        <a:pt x="81721" y="32704"/>
                        <a:pt x="84322" y="35877"/>
                        <a:pt x="87008" y="38797"/>
                      </a:cubicBezTo>
                      <a:cubicBezTo>
                        <a:pt x="92303" y="44596"/>
                        <a:pt x="98971" y="49199"/>
                        <a:pt x="104216" y="49115"/>
                      </a:cubicBezTo>
                      <a:cubicBezTo>
                        <a:pt x="106809" y="49174"/>
                        <a:pt x="109149" y="48206"/>
                        <a:pt x="111692" y="46464"/>
                      </a:cubicBezTo>
                      <a:cubicBezTo>
                        <a:pt x="114200" y="44680"/>
                        <a:pt x="116642" y="42029"/>
                        <a:pt x="118848" y="39007"/>
                      </a:cubicBezTo>
                      <a:cubicBezTo>
                        <a:pt x="123234" y="32864"/>
                        <a:pt x="126744" y="25391"/>
                        <a:pt x="129767" y="17715"/>
                      </a:cubicBezTo>
                      <a:lnTo>
                        <a:pt x="136468" y="640"/>
                      </a:lnTo>
                      <a:lnTo>
                        <a:pt x="145746" y="17101"/>
                      </a:lnTo>
                      <a:cubicBezTo>
                        <a:pt x="146512" y="18447"/>
                        <a:pt x="147572" y="20190"/>
                        <a:pt x="148566" y="21704"/>
                      </a:cubicBezTo>
                      <a:cubicBezTo>
                        <a:pt x="149567" y="23295"/>
                        <a:pt x="150620" y="24844"/>
                        <a:pt x="151706" y="26367"/>
                      </a:cubicBezTo>
                      <a:cubicBezTo>
                        <a:pt x="153886" y="29380"/>
                        <a:pt x="156219" y="32241"/>
                        <a:pt x="158702" y="34783"/>
                      </a:cubicBezTo>
                      <a:cubicBezTo>
                        <a:pt x="161160" y="37316"/>
                        <a:pt x="163787" y="39529"/>
                        <a:pt x="166389" y="41120"/>
                      </a:cubicBezTo>
                      <a:cubicBezTo>
                        <a:pt x="169015" y="42710"/>
                        <a:pt x="171549" y="43603"/>
                        <a:pt x="173721" y="43737"/>
                      </a:cubicBezTo>
                      <a:cubicBezTo>
                        <a:pt x="174824" y="43821"/>
                        <a:pt x="175860" y="43670"/>
                        <a:pt x="176903" y="43443"/>
                      </a:cubicBezTo>
                      <a:cubicBezTo>
                        <a:pt x="177964" y="43123"/>
                        <a:pt x="179033" y="42694"/>
                        <a:pt x="180178" y="42071"/>
                      </a:cubicBezTo>
                      <a:cubicBezTo>
                        <a:pt x="181306" y="41372"/>
                        <a:pt x="182476" y="40674"/>
                        <a:pt x="183613" y="39580"/>
                      </a:cubicBezTo>
                      <a:cubicBezTo>
                        <a:pt x="184792" y="38679"/>
                        <a:pt x="185869" y="37375"/>
                        <a:pt x="186989" y="36188"/>
                      </a:cubicBezTo>
                      <a:cubicBezTo>
                        <a:pt x="189170" y="33604"/>
                        <a:pt x="191223" y="30651"/>
                        <a:pt x="193101" y="27469"/>
                      </a:cubicBezTo>
                      <a:cubicBezTo>
                        <a:pt x="194979" y="24280"/>
                        <a:pt x="196654" y="20863"/>
                        <a:pt x="198304" y="17404"/>
                      </a:cubicBezTo>
                      <a:lnTo>
                        <a:pt x="206605" y="0"/>
                      </a:lnTo>
                      <a:lnTo>
                        <a:pt x="214762" y="17252"/>
                      </a:lnTo>
                      <a:cubicBezTo>
                        <a:pt x="215411" y="18641"/>
                        <a:pt x="216387" y="20476"/>
                        <a:pt x="217305" y="22083"/>
                      </a:cubicBezTo>
                      <a:cubicBezTo>
                        <a:pt x="218240" y="23733"/>
                        <a:pt x="219233" y="25357"/>
                        <a:pt x="220285" y="26939"/>
                      </a:cubicBezTo>
                      <a:cubicBezTo>
                        <a:pt x="222348" y="30104"/>
                        <a:pt x="224520" y="33150"/>
                        <a:pt x="226902" y="35851"/>
                      </a:cubicBezTo>
                      <a:cubicBezTo>
                        <a:pt x="229276" y="38553"/>
                        <a:pt x="231844" y="40918"/>
                        <a:pt x="234463" y="42635"/>
                      </a:cubicBezTo>
                      <a:cubicBezTo>
                        <a:pt x="235759" y="43510"/>
                        <a:pt x="237081" y="44141"/>
                        <a:pt x="238352" y="44671"/>
                      </a:cubicBezTo>
                      <a:cubicBezTo>
                        <a:pt x="239640" y="45143"/>
                        <a:pt x="240886" y="45421"/>
                        <a:pt x="242106" y="45530"/>
                      </a:cubicBezTo>
                      <a:cubicBezTo>
                        <a:pt x="243335" y="45572"/>
                        <a:pt x="244573" y="45496"/>
                        <a:pt x="245828" y="45193"/>
                      </a:cubicBezTo>
                      <a:cubicBezTo>
                        <a:pt x="247107" y="44890"/>
                        <a:pt x="248387" y="44284"/>
                        <a:pt x="249734" y="43670"/>
                      </a:cubicBezTo>
                      <a:cubicBezTo>
                        <a:pt x="251047" y="42853"/>
                        <a:pt x="252411" y="42079"/>
                        <a:pt x="253716" y="40935"/>
                      </a:cubicBezTo>
                      <a:cubicBezTo>
                        <a:pt x="255097" y="40009"/>
                        <a:pt x="256292" y="38562"/>
                        <a:pt x="257605" y="37400"/>
                      </a:cubicBezTo>
                      <a:cubicBezTo>
                        <a:pt x="260064" y="34682"/>
                        <a:pt x="262421" y="31711"/>
                        <a:pt x="264576" y="28462"/>
                      </a:cubicBezTo>
                      <a:cubicBezTo>
                        <a:pt x="266757" y="25239"/>
                        <a:pt x="268693" y="21772"/>
                        <a:pt x="270646" y="18296"/>
                      </a:cubicBezTo>
                      <a:lnTo>
                        <a:pt x="276733" y="7389"/>
                      </a:lnTo>
                      <a:lnTo>
                        <a:pt x="282028" y="17875"/>
                      </a:lnTo>
                      <a:cubicBezTo>
                        <a:pt x="282407" y="18616"/>
                        <a:pt x="283140" y="19887"/>
                        <a:pt x="283796" y="20871"/>
                      </a:cubicBezTo>
                      <a:cubicBezTo>
                        <a:pt x="284470" y="21932"/>
                        <a:pt x="285244" y="22942"/>
                        <a:pt x="286019" y="23926"/>
                      </a:cubicBezTo>
                      <a:cubicBezTo>
                        <a:pt x="287610" y="25887"/>
                        <a:pt x="289361" y="27688"/>
                        <a:pt x="291289" y="29228"/>
                      </a:cubicBezTo>
                      <a:cubicBezTo>
                        <a:pt x="295144" y="32266"/>
                        <a:pt x="299624" y="34312"/>
                        <a:pt x="304574" y="34581"/>
                      </a:cubicBezTo>
                      <a:cubicBezTo>
                        <a:pt x="309532" y="34842"/>
                        <a:pt x="314785" y="33310"/>
                        <a:pt x="319761" y="30827"/>
                      </a:cubicBezTo>
                      <a:cubicBezTo>
                        <a:pt x="322261" y="29582"/>
                        <a:pt x="324627" y="28025"/>
                        <a:pt x="327027" y="26434"/>
                      </a:cubicBezTo>
                      <a:cubicBezTo>
                        <a:pt x="329358" y="24793"/>
                        <a:pt x="331665" y="22958"/>
                        <a:pt x="333896" y="21073"/>
                      </a:cubicBezTo>
                      <a:close/>
                    </a:path>
                  </a:pathLst>
                </a:custGeom>
                <a:solidFill>
                  <a:srgbClr val="D3F5F2"/>
                </a:solidFill>
                <a:ln w="8415" cap="flat">
                  <a:noFill/>
                  <a:prstDash val="solid"/>
                  <a:miter/>
                </a:ln>
              </p:spPr>
              <p:txBody>
                <a:bodyPr rtlCol="0" anchor="ctr"/>
                <a:lstStyle/>
                <a:p>
                  <a:endParaRPr lang="en-US"/>
                </a:p>
              </p:txBody>
            </p:sp>
            <p:sp>
              <p:nvSpPr>
                <p:cNvPr id="1340" name="Freeform 1339">
                  <a:extLst>
                    <a:ext uri="{FF2B5EF4-FFF2-40B4-BE49-F238E27FC236}">
                      <a16:creationId xmlns:a16="http://schemas.microsoft.com/office/drawing/2014/main" id="{687CC47D-DF65-6161-DC57-296C840C9F21}"/>
                    </a:ext>
                  </a:extLst>
                </p:cNvPr>
                <p:cNvSpPr/>
                <p:nvPr/>
              </p:nvSpPr>
              <p:spPr>
                <a:xfrm>
                  <a:off x="6719812" y="3911916"/>
                  <a:ext cx="189767" cy="55976"/>
                </a:xfrm>
                <a:custGeom>
                  <a:avLst/>
                  <a:gdLst>
                    <a:gd name="connsiteX0" fmla="*/ 0 w 189767"/>
                    <a:gd name="connsiteY0" fmla="*/ 17522 h 55976"/>
                    <a:gd name="connsiteX1" fmla="*/ 13563 w 189767"/>
                    <a:gd name="connsiteY1" fmla="*/ 36096 h 55976"/>
                    <a:gd name="connsiteX2" fmla="*/ 30240 w 189767"/>
                    <a:gd name="connsiteY2" fmla="*/ 43956 h 55976"/>
                    <a:gd name="connsiteX3" fmla="*/ 34062 w 189767"/>
                    <a:gd name="connsiteY3" fmla="*/ 42593 h 55976"/>
                    <a:gd name="connsiteX4" fmla="*/ 37716 w 189767"/>
                    <a:gd name="connsiteY4" fmla="*/ 40009 h 55976"/>
                    <a:gd name="connsiteX5" fmla="*/ 44434 w 189767"/>
                    <a:gd name="connsiteY5" fmla="*/ 32654 h 55976"/>
                    <a:gd name="connsiteX6" fmla="*/ 50142 w 189767"/>
                    <a:gd name="connsiteY6" fmla="*/ 23564 h 55976"/>
                    <a:gd name="connsiteX7" fmla="*/ 55185 w 189767"/>
                    <a:gd name="connsiteY7" fmla="*/ 13743 h 55976"/>
                    <a:gd name="connsiteX8" fmla="*/ 61373 w 189767"/>
                    <a:gd name="connsiteY8" fmla="*/ 1178 h 55976"/>
                    <a:gd name="connsiteX9" fmla="*/ 69615 w 189767"/>
                    <a:gd name="connsiteY9" fmla="*/ 13558 h 55976"/>
                    <a:gd name="connsiteX10" fmla="*/ 72629 w 189767"/>
                    <a:gd name="connsiteY10" fmla="*/ 17774 h 55976"/>
                    <a:gd name="connsiteX11" fmla="*/ 75988 w 189767"/>
                    <a:gd name="connsiteY11" fmla="*/ 21999 h 55976"/>
                    <a:gd name="connsiteX12" fmla="*/ 83287 w 189767"/>
                    <a:gd name="connsiteY12" fmla="*/ 29514 h 55976"/>
                    <a:gd name="connsiteX13" fmla="*/ 98525 w 189767"/>
                    <a:gd name="connsiteY13" fmla="*/ 37282 h 55976"/>
                    <a:gd name="connsiteX14" fmla="*/ 105395 w 189767"/>
                    <a:gd name="connsiteY14" fmla="*/ 35868 h 55976"/>
                    <a:gd name="connsiteX15" fmla="*/ 108956 w 189767"/>
                    <a:gd name="connsiteY15" fmla="*/ 33739 h 55976"/>
                    <a:gd name="connsiteX16" fmla="*/ 112483 w 189767"/>
                    <a:gd name="connsiteY16" fmla="*/ 30760 h 55976"/>
                    <a:gd name="connsiteX17" fmla="*/ 119109 w 189767"/>
                    <a:gd name="connsiteY17" fmla="*/ 23009 h 55976"/>
                    <a:gd name="connsiteX18" fmla="*/ 125035 w 189767"/>
                    <a:gd name="connsiteY18" fmla="*/ 13819 h 55976"/>
                    <a:gd name="connsiteX19" fmla="*/ 133421 w 189767"/>
                    <a:gd name="connsiteY19" fmla="*/ 0 h 55976"/>
                    <a:gd name="connsiteX20" fmla="*/ 139558 w 189767"/>
                    <a:gd name="connsiteY20" fmla="*/ 13760 h 55976"/>
                    <a:gd name="connsiteX21" fmla="*/ 141410 w 189767"/>
                    <a:gd name="connsiteY21" fmla="*/ 17252 h 55976"/>
                    <a:gd name="connsiteX22" fmla="*/ 143599 w 189767"/>
                    <a:gd name="connsiteY22" fmla="*/ 20863 h 55976"/>
                    <a:gd name="connsiteX23" fmla="*/ 148667 w 189767"/>
                    <a:gd name="connsiteY23" fmla="*/ 27402 h 55976"/>
                    <a:gd name="connsiteX24" fmla="*/ 154560 w 189767"/>
                    <a:gd name="connsiteY24" fmla="*/ 32368 h 55976"/>
                    <a:gd name="connsiteX25" fmla="*/ 161085 w 189767"/>
                    <a:gd name="connsiteY25" fmla="*/ 34926 h 55976"/>
                    <a:gd name="connsiteX26" fmla="*/ 175952 w 189767"/>
                    <a:gd name="connsiteY26" fmla="*/ 30297 h 55976"/>
                    <a:gd name="connsiteX27" fmla="*/ 183074 w 189767"/>
                    <a:gd name="connsiteY27" fmla="*/ 24423 h 55976"/>
                    <a:gd name="connsiteX28" fmla="*/ 189767 w 189767"/>
                    <a:gd name="connsiteY28" fmla="*/ 17530 h 55976"/>
                    <a:gd name="connsiteX29" fmla="*/ 185760 w 189767"/>
                    <a:gd name="connsiteY29" fmla="*/ 26468 h 55976"/>
                    <a:gd name="connsiteX30" fmla="*/ 180153 w 189767"/>
                    <a:gd name="connsiteY30" fmla="*/ 34833 h 55976"/>
                    <a:gd name="connsiteX31" fmla="*/ 172147 w 189767"/>
                    <a:gd name="connsiteY31" fmla="*/ 41911 h 55976"/>
                    <a:gd name="connsiteX32" fmla="*/ 166919 w 189767"/>
                    <a:gd name="connsiteY32" fmla="*/ 44369 h 55976"/>
                    <a:gd name="connsiteX33" fmla="*/ 161017 w 189767"/>
                    <a:gd name="connsiteY33" fmla="*/ 45513 h 55976"/>
                    <a:gd name="connsiteX34" fmla="*/ 149138 w 189767"/>
                    <a:gd name="connsiteY34" fmla="*/ 43569 h 55976"/>
                    <a:gd name="connsiteX35" fmla="*/ 139356 w 189767"/>
                    <a:gd name="connsiteY35" fmla="*/ 37703 h 55976"/>
                    <a:gd name="connsiteX36" fmla="*/ 131543 w 189767"/>
                    <a:gd name="connsiteY36" fmla="*/ 30154 h 55976"/>
                    <a:gd name="connsiteX37" fmla="*/ 128176 w 189767"/>
                    <a:gd name="connsiteY37" fmla="*/ 25997 h 55976"/>
                    <a:gd name="connsiteX38" fmla="*/ 125086 w 189767"/>
                    <a:gd name="connsiteY38" fmla="*/ 21309 h 55976"/>
                    <a:gd name="connsiteX39" fmla="*/ 139608 w 189767"/>
                    <a:gd name="connsiteY39" fmla="*/ 21250 h 55976"/>
                    <a:gd name="connsiteX40" fmla="*/ 133589 w 189767"/>
                    <a:gd name="connsiteY40" fmla="*/ 32620 h 55976"/>
                    <a:gd name="connsiteX41" fmla="*/ 125406 w 189767"/>
                    <a:gd name="connsiteY41" fmla="*/ 43434 h 55976"/>
                    <a:gd name="connsiteX42" fmla="*/ 120051 w 189767"/>
                    <a:gd name="connsiteY42" fmla="*/ 48341 h 55976"/>
                    <a:gd name="connsiteX43" fmla="*/ 113552 w 189767"/>
                    <a:gd name="connsiteY43" fmla="*/ 52507 h 55976"/>
                    <a:gd name="connsiteX44" fmla="*/ 105824 w 189767"/>
                    <a:gd name="connsiteY44" fmla="*/ 55267 h 55976"/>
                    <a:gd name="connsiteX45" fmla="*/ 97414 w 189767"/>
                    <a:gd name="connsiteY45" fmla="*/ 55932 h 55976"/>
                    <a:gd name="connsiteX46" fmla="*/ 82285 w 189767"/>
                    <a:gd name="connsiteY46" fmla="*/ 51320 h 55976"/>
                    <a:gd name="connsiteX47" fmla="*/ 70962 w 189767"/>
                    <a:gd name="connsiteY47" fmla="*/ 42778 h 55976"/>
                    <a:gd name="connsiteX48" fmla="*/ 62274 w 189767"/>
                    <a:gd name="connsiteY48" fmla="*/ 32729 h 55976"/>
                    <a:gd name="connsiteX49" fmla="*/ 58603 w 189767"/>
                    <a:gd name="connsiteY49" fmla="*/ 27352 h 55976"/>
                    <a:gd name="connsiteX50" fmla="*/ 55269 w 189767"/>
                    <a:gd name="connsiteY50" fmla="*/ 21528 h 55976"/>
                    <a:gd name="connsiteX51" fmla="*/ 69699 w 189767"/>
                    <a:gd name="connsiteY51" fmla="*/ 21343 h 55976"/>
                    <a:gd name="connsiteX52" fmla="*/ 66525 w 189767"/>
                    <a:gd name="connsiteY52" fmla="*/ 26611 h 55976"/>
                    <a:gd name="connsiteX53" fmla="*/ 63056 w 189767"/>
                    <a:gd name="connsiteY53" fmla="*/ 31770 h 55976"/>
                    <a:gd name="connsiteX54" fmla="*/ 55101 w 189767"/>
                    <a:gd name="connsiteY54" fmla="*/ 41642 h 55976"/>
                    <a:gd name="connsiteX55" fmla="*/ 50428 w 189767"/>
                    <a:gd name="connsiteY55" fmla="*/ 46237 h 55976"/>
                    <a:gd name="connsiteX56" fmla="*/ 44880 w 189767"/>
                    <a:gd name="connsiteY56" fmla="*/ 50293 h 55976"/>
                    <a:gd name="connsiteX57" fmla="*/ 30838 w 189767"/>
                    <a:gd name="connsiteY57" fmla="*/ 54602 h 55976"/>
                    <a:gd name="connsiteX58" fmla="*/ 23354 w 189767"/>
                    <a:gd name="connsiteY58" fmla="*/ 53231 h 55976"/>
                    <a:gd name="connsiteX59" fmla="*/ 17149 w 189767"/>
                    <a:gd name="connsiteY59" fmla="*/ 49687 h 55976"/>
                    <a:gd name="connsiteX60" fmla="*/ 8655 w 189767"/>
                    <a:gd name="connsiteY60" fmla="*/ 39942 h 55976"/>
                    <a:gd name="connsiteX61" fmla="*/ 3300 w 189767"/>
                    <a:gd name="connsiteY61" fmla="*/ 28993 h 55976"/>
                    <a:gd name="connsiteX62" fmla="*/ 0 w 189767"/>
                    <a:gd name="connsiteY62" fmla="*/ 17522 h 5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89767" h="55976">
                      <a:moveTo>
                        <a:pt x="0" y="17522"/>
                      </a:moveTo>
                      <a:cubicBezTo>
                        <a:pt x="3932" y="24339"/>
                        <a:pt x="8360" y="30811"/>
                        <a:pt x="13563" y="36096"/>
                      </a:cubicBezTo>
                      <a:cubicBezTo>
                        <a:pt x="18606" y="41490"/>
                        <a:pt x="25139" y="45025"/>
                        <a:pt x="30240" y="43956"/>
                      </a:cubicBezTo>
                      <a:cubicBezTo>
                        <a:pt x="31545" y="43746"/>
                        <a:pt x="32816" y="43249"/>
                        <a:pt x="34062" y="42593"/>
                      </a:cubicBezTo>
                      <a:cubicBezTo>
                        <a:pt x="35309" y="41894"/>
                        <a:pt x="36546" y="41095"/>
                        <a:pt x="37716" y="40009"/>
                      </a:cubicBezTo>
                      <a:cubicBezTo>
                        <a:pt x="40115" y="38031"/>
                        <a:pt x="42389" y="35473"/>
                        <a:pt x="44434" y="32654"/>
                      </a:cubicBezTo>
                      <a:cubicBezTo>
                        <a:pt x="46489" y="29834"/>
                        <a:pt x="48408" y="26771"/>
                        <a:pt x="50142" y="23564"/>
                      </a:cubicBezTo>
                      <a:cubicBezTo>
                        <a:pt x="51893" y="20383"/>
                        <a:pt x="53535" y="17051"/>
                        <a:pt x="55185" y="13743"/>
                      </a:cubicBezTo>
                      <a:lnTo>
                        <a:pt x="61373" y="1178"/>
                      </a:lnTo>
                      <a:lnTo>
                        <a:pt x="69615" y="13558"/>
                      </a:lnTo>
                      <a:cubicBezTo>
                        <a:pt x="70432" y="14787"/>
                        <a:pt x="71559" y="16386"/>
                        <a:pt x="72629" y="17774"/>
                      </a:cubicBezTo>
                      <a:cubicBezTo>
                        <a:pt x="73698" y="19222"/>
                        <a:pt x="74826" y="20636"/>
                        <a:pt x="75988" y="21999"/>
                      </a:cubicBezTo>
                      <a:cubicBezTo>
                        <a:pt x="78303" y="24718"/>
                        <a:pt x="80761" y="27259"/>
                        <a:pt x="83287" y="29514"/>
                      </a:cubicBezTo>
                      <a:cubicBezTo>
                        <a:pt x="88355" y="33992"/>
                        <a:pt x="93937" y="37123"/>
                        <a:pt x="98525" y="37282"/>
                      </a:cubicBezTo>
                      <a:cubicBezTo>
                        <a:pt x="100831" y="37451"/>
                        <a:pt x="103054" y="37013"/>
                        <a:pt x="105395" y="35868"/>
                      </a:cubicBezTo>
                      <a:cubicBezTo>
                        <a:pt x="106556" y="35279"/>
                        <a:pt x="107769" y="34648"/>
                        <a:pt x="108956" y="33739"/>
                      </a:cubicBezTo>
                      <a:cubicBezTo>
                        <a:pt x="110160" y="32923"/>
                        <a:pt x="111321" y="31871"/>
                        <a:pt x="112483" y="30760"/>
                      </a:cubicBezTo>
                      <a:cubicBezTo>
                        <a:pt x="114790" y="28521"/>
                        <a:pt x="117004" y="25870"/>
                        <a:pt x="119109" y="23009"/>
                      </a:cubicBezTo>
                      <a:cubicBezTo>
                        <a:pt x="121163" y="20106"/>
                        <a:pt x="123107" y="16992"/>
                        <a:pt x="125035" y="13819"/>
                      </a:cubicBezTo>
                      <a:lnTo>
                        <a:pt x="133421" y="0"/>
                      </a:lnTo>
                      <a:lnTo>
                        <a:pt x="139558" y="13760"/>
                      </a:lnTo>
                      <a:cubicBezTo>
                        <a:pt x="139970" y="14686"/>
                        <a:pt x="140728" y="16091"/>
                        <a:pt x="141410" y="17252"/>
                      </a:cubicBezTo>
                      <a:cubicBezTo>
                        <a:pt x="142126" y="18456"/>
                        <a:pt x="142816" y="19693"/>
                        <a:pt x="143599" y="20863"/>
                      </a:cubicBezTo>
                      <a:cubicBezTo>
                        <a:pt x="145139" y="23211"/>
                        <a:pt x="146823" y="25433"/>
                        <a:pt x="148667" y="27402"/>
                      </a:cubicBezTo>
                      <a:cubicBezTo>
                        <a:pt x="150502" y="29388"/>
                        <a:pt x="152523" y="31029"/>
                        <a:pt x="154560" y="32368"/>
                      </a:cubicBezTo>
                      <a:cubicBezTo>
                        <a:pt x="156622" y="33706"/>
                        <a:pt x="158786" y="34606"/>
                        <a:pt x="161085" y="34926"/>
                      </a:cubicBezTo>
                      <a:cubicBezTo>
                        <a:pt x="165648" y="35641"/>
                        <a:pt x="171069" y="33781"/>
                        <a:pt x="175952" y="30297"/>
                      </a:cubicBezTo>
                      <a:cubicBezTo>
                        <a:pt x="178402" y="28580"/>
                        <a:pt x="180809" y="26611"/>
                        <a:pt x="183074" y="24423"/>
                      </a:cubicBezTo>
                      <a:cubicBezTo>
                        <a:pt x="185356" y="22243"/>
                        <a:pt x="187528" y="19903"/>
                        <a:pt x="189767" y="17530"/>
                      </a:cubicBezTo>
                      <a:cubicBezTo>
                        <a:pt x="188622" y="20568"/>
                        <a:pt x="187334" y="23573"/>
                        <a:pt x="185760" y="26468"/>
                      </a:cubicBezTo>
                      <a:cubicBezTo>
                        <a:pt x="184143" y="29329"/>
                        <a:pt x="182367" y="32191"/>
                        <a:pt x="180153" y="34833"/>
                      </a:cubicBezTo>
                      <a:cubicBezTo>
                        <a:pt x="177913" y="37434"/>
                        <a:pt x="175295" y="39866"/>
                        <a:pt x="172147" y="41911"/>
                      </a:cubicBezTo>
                      <a:cubicBezTo>
                        <a:pt x="170522" y="42862"/>
                        <a:pt x="168813" y="43771"/>
                        <a:pt x="166919" y="44369"/>
                      </a:cubicBezTo>
                      <a:cubicBezTo>
                        <a:pt x="165041" y="44966"/>
                        <a:pt x="163046" y="45387"/>
                        <a:pt x="161017" y="45513"/>
                      </a:cubicBezTo>
                      <a:cubicBezTo>
                        <a:pt x="156943" y="45808"/>
                        <a:pt x="152801" y="45008"/>
                        <a:pt x="149138" y="43569"/>
                      </a:cubicBezTo>
                      <a:cubicBezTo>
                        <a:pt x="145434" y="42130"/>
                        <a:pt x="142260" y="39992"/>
                        <a:pt x="139356" y="37703"/>
                      </a:cubicBezTo>
                      <a:cubicBezTo>
                        <a:pt x="136476" y="35389"/>
                        <a:pt x="133917" y="32839"/>
                        <a:pt x="131543" y="30154"/>
                      </a:cubicBezTo>
                      <a:cubicBezTo>
                        <a:pt x="130365" y="28816"/>
                        <a:pt x="129236" y="27444"/>
                        <a:pt x="128176" y="25997"/>
                      </a:cubicBezTo>
                      <a:cubicBezTo>
                        <a:pt x="127098" y="24499"/>
                        <a:pt x="126189" y="23186"/>
                        <a:pt x="125086" y="21309"/>
                      </a:cubicBezTo>
                      <a:lnTo>
                        <a:pt x="139608" y="21250"/>
                      </a:lnTo>
                      <a:cubicBezTo>
                        <a:pt x="137824" y="25088"/>
                        <a:pt x="135887" y="28900"/>
                        <a:pt x="133589" y="32620"/>
                      </a:cubicBezTo>
                      <a:cubicBezTo>
                        <a:pt x="131266" y="36331"/>
                        <a:pt x="128672" y="40018"/>
                        <a:pt x="125406" y="43434"/>
                      </a:cubicBezTo>
                      <a:cubicBezTo>
                        <a:pt x="123764" y="45143"/>
                        <a:pt x="122064" y="46817"/>
                        <a:pt x="120051" y="48341"/>
                      </a:cubicBezTo>
                      <a:cubicBezTo>
                        <a:pt x="118157" y="49923"/>
                        <a:pt x="115918" y="51320"/>
                        <a:pt x="113552" y="52507"/>
                      </a:cubicBezTo>
                      <a:cubicBezTo>
                        <a:pt x="111162" y="53727"/>
                        <a:pt x="108535" y="54636"/>
                        <a:pt x="105824" y="55267"/>
                      </a:cubicBezTo>
                      <a:cubicBezTo>
                        <a:pt x="103062" y="55848"/>
                        <a:pt x="100209" y="56083"/>
                        <a:pt x="97414" y="55932"/>
                      </a:cubicBezTo>
                      <a:cubicBezTo>
                        <a:pt x="91782" y="55570"/>
                        <a:pt x="86637" y="53710"/>
                        <a:pt x="82285" y="51320"/>
                      </a:cubicBezTo>
                      <a:cubicBezTo>
                        <a:pt x="77899" y="48938"/>
                        <a:pt x="74245" y="45909"/>
                        <a:pt x="70962" y="42778"/>
                      </a:cubicBezTo>
                      <a:cubicBezTo>
                        <a:pt x="67670" y="39639"/>
                        <a:pt x="64841" y="36239"/>
                        <a:pt x="62274" y="32729"/>
                      </a:cubicBezTo>
                      <a:cubicBezTo>
                        <a:pt x="60986" y="30970"/>
                        <a:pt x="59765" y="29178"/>
                        <a:pt x="58603" y="27352"/>
                      </a:cubicBezTo>
                      <a:cubicBezTo>
                        <a:pt x="57425" y="25466"/>
                        <a:pt x="56423" y="23741"/>
                        <a:pt x="55269" y="21528"/>
                      </a:cubicBezTo>
                      <a:lnTo>
                        <a:pt x="69699" y="21343"/>
                      </a:lnTo>
                      <a:lnTo>
                        <a:pt x="66525" y="26611"/>
                      </a:lnTo>
                      <a:cubicBezTo>
                        <a:pt x="65515" y="28378"/>
                        <a:pt x="64218" y="30053"/>
                        <a:pt x="63056" y="31770"/>
                      </a:cubicBezTo>
                      <a:cubicBezTo>
                        <a:pt x="60657" y="35162"/>
                        <a:pt x="58039" y="38486"/>
                        <a:pt x="55101" y="41642"/>
                      </a:cubicBezTo>
                      <a:cubicBezTo>
                        <a:pt x="53712" y="43249"/>
                        <a:pt x="51986" y="44722"/>
                        <a:pt x="50428" y="46237"/>
                      </a:cubicBezTo>
                      <a:cubicBezTo>
                        <a:pt x="48602" y="47625"/>
                        <a:pt x="46994" y="49149"/>
                        <a:pt x="44880" y="50293"/>
                      </a:cubicBezTo>
                      <a:cubicBezTo>
                        <a:pt x="40932" y="52717"/>
                        <a:pt x="36066" y="54653"/>
                        <a:pt x="30838" y="54602"/>
                      </a:cubicBezTo>
                      <a:cubicBezTo>
                        <a:pt x="28253" y="54602"/>
                        <a:pt x="25652" y="54148"/>
                        <a:pt x="23354" y="53231"/>
                      </a:cubicBezTo>
                      <a:cubicBezTo>
                        <a:pt x="20997" y="52406"/>
                        <a:pt x="18967" y="51076"/>
                        <a:pt x="17149" y="49687"/>
                      </a:cubicBezTo>
                      <a:cubicBezTo>
                        <a:pt x="13521" y="46843"/>
                        <a:pt x="10894" y="43426"/>
                        <a:pt x="8655" y="39942"/>
                      </a:cubicBezTo>
                      <a:cubicBezTo>
                        <a:pt x="6432" y="36432"/>
                        <a:pt x="4774" y="32712"/>
                        <a:pt x="3300" y="28993"/>
                      </a:cubicBezTo>
                      <a:cubicBezTo>
                        <a:pt x="1895" y="25231"/>
                        <a:pt x="758" y="21402"/>
                        <a:pt x="0" y="17522"/>
                      </a:cubicBezTo>
                      <a:close/>
                    </a:path>
                  </a:pathLst>
                </a:custGeom>
                <a:solidFill>
                  <a:srgbClr val="D3F5F2"/>
                </a:solidFill>
                <a:ln w="8415" cap="flat">
                  <a:noFill/>
                  <a:prstDash val="solid"/>
                  <a:miter/>
                </a:ln>
              </p:spPr>
              <p:txBody>
                <a:bodyPr rtlCol="0" anchor="ctr"/>
                <a:lstStyle/>
                <a:p>
                  <a:endParaRPr lang="en-US"/>
                </a:p>
              </p:txBody>
            </p:sp>
            <p:sp>
              <p:nvSpPr>
                <p:cNvPr id="1341" name="Freeform 1340">
                  <a:extLst>
                    <a:ext uri="{FF2B5EF4-FFF2-40B4-BE49-F238E27FC236}">
                      <a16:creationId xmlns:a16="http://schemas.microsoft.com/office/drawing/2014/main" id="{279DF647-93FF-3A0B-3214-709EE7369596}"/>
                    </a:ext>
                  </a:extLst>
                </p:cNvPr>
                <p:cNvSpPr/>
                <p:nvPr/>
              </p:nvSpPr>
              <p:spPr>
                <a:xfrm>
                  <a:off x="9277884" y="3194942"/>
                  <a:ext cx="274113" cy="60284"/>
                </a:xfrm>
                <a:custGeom>
                  <a:avLst/>
                  <a:gdLst>
                    <a:gd name="connsiteX0" fmla="*/ 274114 w 274113"/>
                    <a:gd name="connsiteY0" fmla="*/ 18304 h 60284"/>
                    <a:gd name="connsiteX1" fmla="*/ 257698 w 274113"/>
                    <a:gd name="connsiteY1" fmla="*/ 36803 h 60284"/>
                    <a:gd name="connsiteX2" fmla="*/ 247848 w 274113"/>
                    <a:gd name="connsiteY2" fmla="*/ 42736 h 60284"/>
                    <a:gd name="connsiteX3" fmla="*/ 242712 w 274113"/>
                    <a:gd name="connsiteY3" fmla="*/ 44074 h 60284"/>
                    <a:gd name="connsiteX4" fmla="*/ 237745 w 274113"/>
                    <a:gd name="connsiteY4" fmla="*/ 44166 h 60284"/>
                    <a:gd name="connsiteX5" fmla="*/ 235304 w 274113"/>
                    <a:gd name="connsiteY5" fmla="*/ 43712 h 60284"/>
                    <a:gd name="connsiteX6" fmla="*/ 232946 w 274113"/>
                    <a:gd name="connsiteY6" fmla="*/ 42938 h 60284"/>
                    <a:gd name="connsiteX7" fmla="*/ 228484 w 274113"/>
                    <a:gd name="connsiteY7" fmla="*/ 40590 h 60284"/>
                    <a:gd name="connsiteX8" fmla="*/ 224275 w 274113"/>
                    <a:gd name="connsiteY8" fmla="*/ 37316 h 60284"/>
                    <a:gd name="connsiteX9" fmla="*/ 220318 w 274113"/>
                    <a:gd name="connsiteY9" fmla="*/ 33478 h 60284"/>
                    <a:gd name="connsiteX10" fmla="*/ 213331 w 274113"/>
                    <a:gd name="connsiteY10" fmla="*/ 24330 h 60284"/>
                    <a:gd name="connsiteX11" fmla="*/ 207185 w 274113"/>
                    <a:gd name="connsiteY11" fmla="*/ 14181 h 60284"/>
                    <a:gd name="connsiteX12" fmla="*/ 198935 w 274113"/>
                    <a:gd name="connsiteY12" fmla="*/ 370 h 60284"/>
                    <a:gd name="connsiteX13" fmla="*/ 192789 w 274113"/>
                    <a:gd name="connsiteY13" fmla="*/ 15679 h 60284"/>
                    <a:gd name="connsiteX14" fmla="*/ 190600 w 274113"/>
                    <a:gd name="connsiteY14" fmla="*/ 20594 h 60284"/>
                    <a:gd name="connsiteX15" fmla="*/ 187990 w 274113"/>
                    <a:gd name="connsiteY15" fmla="*/ 25509 h 60284"/>
                    <a:gd name="connsiteX16" fmla="*/ 181845 w 274113"/>
                    <a:gd name="connsiteY16" fmla="*/ 34337 h 60284"/>
                    <a:gd name="connsiteX17" fmla="*/ 174941 w 274113"/>
                    <a:gd name="connsiteY17" fmla="*/ 40472 h 60284"/>
                    <a:gd name="connsiteX18" fmla="*/ 171742 w 274113"/>
                    <a:gd name="connsiteY18" fmla="*/ 41911 h 60284"/>
                    <a:gd name="connsiteX19" fmla="*/ 168711 w 274113"/>
                    <a:gd name="connsiteY19" fmla="*/ 42206 h 60284"/>
                    <a:gd name="connsiteX20" fmla="*/ 162061 w 274113"/>
                    <a:gd name="connsiteY20" fmla="*/ 39378 h 60284"/>
                    <a:gd name="connsiteX21" fmla="*/ 154904 w 274113"/>
                    <a:gd name="connsiteY21" fmla="*/ 32603 h 60284"/>
                    <a:gd name="connsiteX22" fmla="*/ 148506 w 274113"/>
                    <a:gd name="connsiteY22" fmla="*/ 23724 h 60284"/>
                    <a:gd name="connsiteX23" fmla="*/ 142529 w 274113"/>
                    <a:gd name="connsiteY23" fmla="*/ 13928 h 60284"/>
                    <a:gd name="connsiteX24" fmla="*/ 134447 w 274113"/>
                    <a:gd name="connsiteY24" fmla="*/ 0 h 60284"/>
                    <a:gd name="connsiteX25" fmla="*/ 126449 w 274113"/>
                    <a:gd name="connsiteY25" fmla="*/ 13642 h 60284"/>
                    <a:gd name="connsiteX26" fmla="*/ 123587 w 274113"/>
                    <a:gd name="connsiteY26" fmla="*/ 18035 h 60284"/>
                    <a:gd name="connsiteX27" fmla="*/ 120219 w 274113"/>
                    <a:gd name="connsiteY27" fmla="*/ 22428 h 60284"/>
                    <a:gd name="connsiteX28" fmla="*/ 112810 w 274113"/>
                    <a:gd name="connsiteY28" fmla="*/ 30297 h 60284"/>
                    <a:gd name="connsiteX29" fmla="*/ 96479 w 274113"/>
                    <a:gd name="connsiteY29" fmla="*/ 38940 h 60284"/>
                    <a:gd name="connsiteX30" fmla="*/ 88397 w 274113"/>
                    <a:gd name="connsiteY30" fmla="*/ 37686 h 60284"/>
                    <a:gd name="connsiteX31" fmla="*/ 84272 w 274113"/>
                    <a:gd name="connsiteY31" fmla="*/ 35532 h 60284"/>
                    <a:gd name="connsiteX32" fmla="*/ 80314 w 274113"/>
                    <a:gd name="connsiteY32" fmla="*/ 32527 h 60284"/>
                    <a:gd name="connsiteX33" fmla="*/ 76442 w 274113"/>
                    <a:gd name="connsiteY33" fmla="*/ 28875 h 60284"/>
                    <a:gd name="connsiteX34" fmla="*/ 72906 w 274113"/>
                    <a:gd name="connsiteY34" fmla="*/ 24658 h 60284"/>
                    <a:gd name="connsiteX35" fmla="*/ 66423 w 274113"/>
                    <a:gd name="connsiteY35" fmla="*/ 15199 h 60284"/>
                    <a:gd name="connsiteX36" fmla="*/ 59016 w 274113"/>
                    <a:gd name="connsiteY36" fmla="*/ 3400 h 60284"/>
                    <a:gd name="connsiteX37" fmla="*/ 54553 w 274113"/>
                    <a:gd name="connsiteY37" fmla="*/ 15856 h 60284"/>
                    <a:gd name="connsiteX38" fmla="*/ 52617 w 274113"/>
                    <a:gd name="connsiteY38" fmla="*/ 20754 h 60284"/>
                    <a:gd name="connsiteX39" fmla="*/ 50344 w 274113"/>
                    <a:gd name="connsiteY39" fmla="*/ 25702 h 60284"/>
                    <a:gd name="connsiteX40" fmla="*/ 44872 w 274113"/>
                    <a:gd name="connsiteY40" fmla="*/ 34993 h 60284"/>
                    <a:gd name="connsiteX41" fmla="*/ 29970 w 274113"/>
                    <a:gd name="connsiteY41" fmla="*/ 46548 h 60284"/>
                    <a:gd name="connsiteX42" fmla="*/ 12964 w 274113"/>
                    <a:gd name="connsiteY42" fmla="*/ 37257 h 60284"/>
                    <a:gd name="connsiteX43" fmla="*/ 0 w 274113"/>
                    <a:gd name="connsiteY43" fmla="*/ 18313 h 60284"/>
                    <a:gd name="connsiteX44" fmla="*/ 9513 w 274113"/>
                    <a:gd name="connsiteY44" fmla="*/ 39874 h 60284"/>
                    <a:gd name="connsiteX45" fmla="*/ 17511 w 274113"/>
                    <a:gd name="connsiteY45" fmla="*/ 49359 h 60284"/>
                    <a:gd name="connsiteX46" fmla="*/ 30223 w 274113"/>
                    <a:gd name="connsiteY46" fmla="*/ 54400 h 60284"/>
                    <a:gd name="connsiteX47" fmla="*/ 43524 w 274113"/>
                    <a:gd name="connsiteY47" fmla="*/ 50268 h 60284"/>
                    <a:gd name="connsiteX48" fmla="*/ 53206 w 274113"/>
                    <a:gd name="connsiteY48" fmla="*/ 41633 h 60284"/>
                    <a:gd name="connsiteX49" fmla="*/ 60699 w 274113"/>
                    <a:gd name="connsiteY49" fmla="*/ 31660 h 60284"/>
                    <a:gd name="connsiteX50" fmla="*/ 63898 w 274113"/>
                    <a:gd name="connsiteY50" fmla="*/ 26392 h 60284"/>
                    <a:gd name="connsiteX51" fmla="*/ 66760 w 274113"/>
                    <a:gd name="connsiteY51" fmla="*/ 20770 h 60284"/>
                    <a:gd name="connsiteX52" fmla="*/ 54889 w 274113"/>
                    <a:gd name="connsiteY52" fmla="*/ 21418 h 60284"/>
                    <a:gd name="connsiteX53" fmla="*/ 61288 w 274113"/>
                    <a:gd name="connsiteY53" fmla="*/ 32864 h 60284"/>
                    <a:gd name="connsiteX54" fmla="*/ 65161 w 274113"/>
                    <a:gd name="connsiteY54" fmla="*/ 38393 h 60284"/>
                    <a:gd name="connsiteX55" fmla="*/ 69706 w 274113"/>
                    <a:gd name="connsiteY55" fmla="*/ 43653 h 60284"/>
                    <a:gd name="connsiteX56" fmla="*/ 75179 w 274113"/>
                    <a:gd name="connsiteY56" fmla="*/ 48492 h 60284"/>
                    <a:gd name="connsiteX57" fmla="*/ 81746 w 274113"/>
                    <a:gd name="connsiteY57" fmla="*/ 52464 h 60284"/>
                    <a:gd name="connsiteX58" fmla="*/ 97489 w 274113"/>
                    <a:gd name="connsiteY58" fmla="*/ 55814 h 60284"/>
                    <a:gd name="connsiteX59" fmla="*/ 112643 w 274113"/>
                    <a:gd name="connsiteY59" fmla="*/ 51875 h 60284"/>
                    <a:gd name="connsiteX60" fmla="*/ 124681 w 274113"/>
                    <a:gd name="connsiteY60" fmla="*/ 43864 h 60284"/>
                    <a:gd name="connsiteX61" fmla="*/ 134279 w 274113"/>
                    <a:gd name="connsiteY61" fmla="*/ 34084 h 60284"/>
                    <a:gd name="connsiteX62" fmla="*/ 138488 w 274113"/>
                    <a:gd name="connsiteY62" fmla="*/ 28791 h 60284"/>
                    <a:gd name="connsiteX63" fmla="*/ 142445 w 274113"/>
                    <a:gd name="connsiteY63" fmla="*/ 22992 h 60284"/>
                    <a:gd name="connsiteX64" fmla="*/ 126366 w 274113"/>
                    <a:gd name="connsiteY64" fmla="*/ 22706 h 60284"/>
                    <a:gd name="connsiteX65" fmla="*/ 132847 w 274113"/>
                    <a:gd name="connsiteY65" fmla="*/ 33941 h 60284"/>
                    <a:gd name="connsiteX66" fmla="*/ 141014 w 274113"/>
                    <a:gd name="connsiteY66" fmla="*/ 44697 h 60284"/>
                    <a:gd name="connsiteX67" fmla="*/ 151789 w 274113"/>
                    <a:gd name="connsiteY67" fmla="*/ 54467 h 60284"/>
                    <a:gd name="connsiteX68" fmla="*/ 167617 w 274113"/>
                    <a:gd name="connsiteY68" fmla="*/ 60241 h 60284"/>
                    <a:gd name="connsiteX69" fmla="*/ 176709 w 274113"/>
                    <a:gd name="connsiteY69" fmla="*/ 59189 h 60284"/>
                    <a:gd name="connsiteX70" fmla="*/ 184538 w 274113"/>
                    <a:gd name="connsiteY70" fmla="*/ 55570 h 60284"/>
                    <a:gd name="connsiteX71" fmla="*/ 195399 w 274113"/>
                    <a:gd name="connsiteY71" fmla="*/ 45059 h 60284"/>
                    <a:gd name="connsiteX72" fmla="*/ 202639 w 274113"/>
                    <a:gd name="connsiteY72" fmla="*/ 33386 h 60284"/>
                    <a:gd name="connsiteX73" fmla="*/ 205417 w 274113"/>
                    <a:gd name="connsiteY73" fmla="*/ 27343 h 60284"/>
                    <a:gd name="connsiteX74" fmla="*/ 207943 w 274113"/>
                    <a:gd name="connsiteY74" fmla="*/ 20947 h 60284"/>
                    <a:gd name="connsiteX75" fmla="*/ 193463 w 274113"/>
                    <a:gd name="connsiteY75" fmla="*/ 22454 h 60284"/>
                    <a:gd name="connsiteX76" fmla="*/ 210805 w 274113"/>
                    <a:gd name="connsiteY76" fmla="*/ 43199 h 60284"/>
                    <a:gd name="connsiteX77" fmla="*/ 216446 w 274113"/>
                    <a:gd name="connsiteY77" fmla="*/ 47583 h 60284"/>
                    <a:gd name="connsiteX78" fmla="*/ 222760 w 274113"/>
                    <a:gd name="connsiteY78" fmla="*/ 51236 h 60284"/>
                    <a:gd name="connsiteX79" fmla="*/ 229831 w 274113"/>
                    <a:gd name="connsiteY79" fmla="*/ 53702 h 60284"/>
                    <a:gd name="connsiteX80" fmla="*/ 233620 w 274113"/>
                    <a:gd name="connsiteY80" fmla="*/ 54333 h 60284"/>
                    <a:gd name="connsiteX81" fmla="*/ 237493 w 274113"/>
                    <a:gd name="connsiteY81" fmla="*/ 54476 h 60284"/>
                    <a:gd name="connsiteX82" fmla="*/ 244985 w 274113"/>
                    <a:gd name="connsiteY82" fmla="*/ 53214 h 60284"/>
                    <a:gd name="connsiteX83" fmla="*/ 251636 w 274113"/>
                    <a:gd name="connsiteY83" fmla="*/ 50125 h 60284"/>
                    <a:gd name="connsiteX84" fmla="*/ 261991 w 274113"/>
                    <a:gd name="connsiteY84" fmla="*/ 41061 h 60284"/>
                    <a:gd name="connsiteX85" fmla="*/ 274114 w 274113"/>
                    <a:gd name="connsiteY85" fmla="*/ 18304 h 60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74113" h="60284">
                      <a:moveTo>
                        <a:pt x="274114" y="18304"/>
                      </a:moveTo>
                      <a:cubicBezTo>
                        <a:pt x="269400" y="25315"/>
                        <a:pt x="263928" y="31753"/>
                        <a:pt x="257698" y="36803"/>
                      </a:cubicBezTo>
                      <a:cubicBezTo>
                        <a:pt x="254583" y="39327"/>
                        <a:pt x="251300" y="41431"/>
                        <a:pt x="247848" y="42736"/>
                      </a:cubicBezTo>
                      <a:cubicBezTo>
                        <a:pt x="246164" y="43392"/>
                        <a:pt x="244396" y="43872"/>
                        <a:pt x="242712" y="44074"/>
                      </a:cubicBezTo>
                      <a:cubicBezTo>
                        <a:pt x="241029" y="44360"/>
                        <a:pt x="239345" y="44411"/>
                        <a:pt x="237745" y="44166"/>
                      </a:cubicBezTo>
                      <a:cubicBezTo>
                        <a:pt x="236903" y="44133"/>
                        <a:pt x="236145" y="43948"/>
                        <a:pt x="235304" y="43712"/>
                      </a:cubicBezTo>
                      <a:cubicBezTo>
                        <a:pt x="234546" y="43552"/>
                        <a:pt x="233705" y="43291"/>
                        <a:pt x="232946" y="42938"/>
                      </a:cubicBezTo>
                      <a:cubicBezTo>
                        <a:pt x="231431" y="42416"/>
                        <a:pt x="229916" y="41490"/>
                        <a:pt x="228484" y="40590"/>
                      </a:cubicBezTo>
                      <a:cubicBezTo>
                        <a:pt x="227053" y="39630"/>
                        <a:pt x="225622" y="38528"/>
                        <a:pt x="224275" y="37316"/>
                      </a:cubicBezTo>
                      <a:cubicBezTo>
                        <a:pt x="222844" y="36222"/>
                        <a:pt x="221665" y="34732"/>
                        <a:pt x="220318" y="33478"/>
                      </a:cubicBezTo>
                      <a:cubicBezTo>
                        <a:pt x="217793" y="30625"/>
                        <a:pt x="215520" y="27596"/>
                        <a:pt x="213331" y="24330"/>
                      </a:cubicBezTo>
                      <a:cubicBezTo>
                        <a:pt x="211142" y="21090"/>
                        <a:pt x="209206" y="17589"/>
                        <a:pt x="207185" y="14181"/>
                      </a:cubicBezTo>
                      <a:lnTo>
                        <a:pt x="198935" y="370"/>
                      </a:lnTo>
                      <a:lnTo>
                        <a:pt x="192789" y="15679"/>
                      </a:lnTo>
                      <a:cubicBezTo>
                        <a:pt x="192200" y="17118"/>
                        <a:pt x="191358" y="18969"/>
                        <a:pt x="190600" y="20594"/>
                      </a:cubicBezTo>
                      <a:cubicBezTo>
                        <a:pt x="189758" y="22268"/>
                        <a:pt x="188916" y="23918"/>
                        <a:pt x="187990" y="25509"/>
                      </a:cubicBezTo>
                      <a:cubicBezTo>
                        <a:pt x="186138" y="28698"/>
                        <a:pt x="184118" y="31719"/>
                        <a:pt x="181845" y="34337"/>
                      </a:cubicBezTo>
                      <a:cubicBezTo>
                        <a:pt x="179656" y="36954"/>
                        <a:pt x="177298" y="39176"/>
                        <a:pt x="174941" y="40472"/>
                      </a:cubicBezTo>
                      <a:cubicBezTo>
                        <a:pt x="173846" y="41120"/>
                        <a:pt x="172752" y="41701"/>
                        <a:pt x="171742" y="41911"/>
                      </a:cubicBezTo>
                      <a:cubicBezTo>
                        <a:pt x="170731" y="42256"/>
                        <a:pt x="169721" y="42248"/>
                        <a:pt x="168711" y="42206"/>
                      </a:cubicBezTo>
                      <a:cubicBezTo>
                        <a:pt x="166775" y="42079"/>
                        <a:pt x="164502" y="41111"/>
                        <a:pt x="162061" y="39378"/>
                      </a:cubicBezTo>
                      <a:cubicBezTo>
                        <a:pt x="159619" y="37728"/>
                        <a:pt x="157177" y="35296"/>
                        <a:pt x="154904" y="32603"/>
                      </a:cubicBezTo>
                      <a:cubicBezTo>
                        <a:pt x="152632" y="29901"/>
                        <a:pt x="150527" y="26897"/>
                        <a:pt x="148506" y="23724"/>
                      </a:cubicBezTo>
                      <a:cubicBezTo>
                        <a:pt x="146401" y="20619"/>
                        <a:pt x="144465" y="17252"/>
                        <a:pt x="142529" y="13928"/>
                      </a:cubicBezTo>
                      <a:lnTo>
                        <a:pt x="134447" y="0"/>
                      </a:lnTo>
                      <a:lnTo>
                        <a:pt x="126449" y="13642"/>
                      </a:lnTo>
                      <a:cubicBezTo>
                        <a:pt x="125691" y="14879"/>
                        <a:pt x="124597" y="16588"/>
                        <a:pt x="123587" y="18035"/>
                      </a:cubicBezTo>
                      <a:cubicBezTo>
                        <a:pt x="122492" y="19533"/>
                        <a:pt x="121398" y="21014"/>
                        <a:pt x="120219" y="22428"/>
                      </a:cubicBezTo>
                      <a:cubicBezTo>
                        <a:pt x="117947" y="25281"/>
                        <a:pt x="115421" y="27949"/>
                        <a:pt x="112810" y="30297"/>
                      </a:cubicBezTo>
                      <a:cubicBezTo>
                        <a:pt x="107507" y="34926"/>
                        <a:pt x="101867" y="38469"/>
                        <a:pt x="96479" y="38940"/>
                      </a:cubicBezTo>
                      <a:cubicBezTo>
                        <a:pt x="93784" y="39218"/>
                        <a:pt x="91090" y="38806"/>
                        <a:pt x="88397" y="37686"/>
                      </a:cubicBezTo>
                      <a:cubicBezTo>
                        <a:pt x="86965" y="37181"/>
                        <a:pt x="85618" y="36407"/>
                        <a:pt x="84272" y="35532"/>
                      </a:cubicBezTo>
                      <a:cubicBezTo>
                        <a:pt x="83009" y="34656"/>
                        <a:pt x="81577" y="33689"/>
                        <a:pt x="80314" y="32527"/>
                      </a:cubicBezTo>
                      <a:cubicBezTo>
                        <a:pt x="78968" y="31509"/>
                        <a:pt x="77789" y="30087"/>
                        <a:pt x="76442" y="28875"/>
                      </a:cubicBezTo>
                      <a:lnTo>
                        <a:pt x="72906" y="24658"/>
                      </a:lnTo>
                      <a:cubicBezTo>
                        <a:pt x="70632" y="21679"/>
                        <a:pt x="68444" y="18490"/>
                        <a:pt x="66423" y="15199"/>
                      </a:cubicBezTo>
                      <a:lnTo>
                        <a:pt x="59016" y="3400"/>
                      </a:lnTo>
                      <a:lnTo>
                        <a:pt x="54553" y="15856"/>
                      </a:lnTo>
                      <a:cubicBezTo>
                        <a:pt x="54048" y="17337"/>
                        <a:pt x="53290" y="19121"/>
                        <a:pt x="52617" y="20754"/>
                      </a:cubicBezTo>
                      <a:cubicBezTo>
                        <a:pt x="51859" y="22428"/>
                        <a:pt x="51101" y="24078"/>
                        <a:pt x="50344" y="25702"/>
                      </a:cubicBezTo>
                      <a:cubicBezTo>
                        <a:pt x="48660" y="28951"/>
                        <a:pt x="46892" y="32090"/>
                        <a:pt x="44872" y="34993"/>
                      </a:cubicBezTo>
                      <a:cubicBezTo>
                        <a:pt x="40831" y="40708"/>
                        <a:pt x="35695" y="45825"/>
                        <a:pt x="29970" y="46548"/>
                      </a:cubicBezTo>
                      <a:cubicBezTo>
                        <a:pt x="24246" y="47398"/>
                        <a:pt x="17848" y="42744"/>
                        <a:pt x="12964" y="37257"/>
                      </a:cubicBezTo>
                      <a:cubicBezTo>
                        <a:pt x="8082" y="31618"/>
                        <a:pt x="3872" y="25071"/>
                        <a:pt x="0" y="18313"/>
                      </a:cubicBezTo>
                      <a:cubicBezTo>
                        <a:pt x="2441" y="25693"/>
                        <a:pt x="5135" y="33074"/>
                        <a:pt x="9513" y="39874"/>
                      </a:cubicBezTo>
                      <a:cubicBezTo>
                        <a:pt x="11618" y="43266"/>
                        <a:pt x="14143" y="46599"/>
                        <a:pt x="17511" y="49359"/>
                      </a:cubicBezTo>
                      <a:cubicBezTo>
                        <a:pt x="20794" y="52103"/>
                        <a:pt x="25256" y="54291"/>
                        <a:pt x="30223" y="54400"/>
                      </a:cubicBezTo>
                      <a:cubicBezTo>
                        <a:pt x="35190" y="54552"/>
                        <a:pt x="39821" y="52667"/>
                        <a:pt x="43524" y="50268"/>
                      </a:cubicBezTo>
                      <a:cubicBezTo>
                        <a:pt x="47313" y="47794"/>
                        <a:pt x="50428" y="44789"/>
                        <a:pt x="53206" y="41633"/>
                      </a:cubicBezTo>
                      <a:cubicBezTo>
                        <a:pt x="55984" y="38461"/>
                        <a:pt x="58426" y="35120"/>
                        <a:pt x="60699" y="31660"/>
                      </a:cubicBezTo>
                      <a:cubicBezTo>
                        <a:pt x="61793" y="29935"/>
                        <a:pt x="62804" y="28176"/>
                        <a:pt x="63898" y="26392"/>
                      </a:cubicBezTo>
                      <a:cubicBezTo>
                        <a:pt x="64908" y="24574"/>
                        <a:pt x="65750" y="22849"/>
                        <a:pt x="66760" y="20770"/>
                      </a:cubicBezTo>
                      <a:lnTo>
                        <a:pt x="54889" y="21418"/>
                      </a:lnTo>
                      <a:cubicBezTo>
                        <a:pt x="56827" y="25281"/>
                        <a:pt x="58931" y="29110"/>
                        <a:pt x="61288" y="32864"/>
                      </a:cubicBezTo>
                      <a:cubicBezTo>
                        <a:pt x="62466" y="34724"/>
                        <a:pt x="63814" y="36567"/>
                        <a:pt x="65161" y="38393"/>
                      </a:cubicBezTo>
                      <a:cubicBezTo>
                        <a:pt x="66676" y="40144"/>
                        <a:pt x="67939" y="42004"/>
                        <a:pt x="69706" y="43653"/>
                      </a:cubicBezTo>
                      <a:cubicBezTo>
                        <a:pt x="71391" y="45370"/>
                        <a:pt x="73158" y="47020"/>
                        <a:pt x="75179" y="48492"/>
                      </a:cubicBezTo>
                      <a:cubicBezTo>
                        <a:pt x="77115" y="49965"/>
                        <a:pt x="79304" y="51362"/>
                        <a:pt x="81746" y="52464"/>
                      </a:cubicBezTo>
                      <a:cubicBezTo>
                        <a:pt x="86376" y="54762"/>
                        <a:pt x="92016" y="56058"/>
                        <a:pt x="97489" y="55814"/>
                      </a:cubicBezTo>
                      <a:cubicBezTo>
                        <a:pt x="102961" y="55612"/>
                        <a:pt x="108181" y="54047"/>
                        <a:pt x="112643" y="51875"/>
                      </a:cubicBezTo>
                      <a:cubicBezTo>
                        <a:pt x="117188" y="49729"/>
                        <a:pt x="121145" y="46910"/>
                        <a:pt x="124681" y="43864"/>
                      </a:cubicBezTo>
                      <a:cubicBezTo>
                        <a:pt x="128217" y="40809"/>
                        <a:pt x="131417" y="37518"/>
                        <a:pt x="134279" y="34084"/>
                      </a:cubicBezTo>
                      <a:cubicBezTo>
                        <a:pt x="135794" y="32359"/>
                        <a:pt x="137141" y="30592"/>
                        <a:pt x="138488" y="28791"/>
                      </a:cubicBezTo>
                      <a:cubicBezTo>
                        <a:pt x="139835" y="26922"/>
                        <a:pt x="141014" y="25248"/>
                        <a:pt x="142445" y="22992"/>
                      </a:cubicBezTo>
                      <a:lnTo>
                        <a:pt x="126366" y="22706"/>
                      </a:lnTo>
                      <a:cubicBezTo>
                        <a:pt x="128386" y="26476"/>
                        <a:pt x="130491" y="30247"/>
                        <a:pt x="132847" y="33941"/>
                      </a:cubicBezTo>
                      <a:cubicBezTo>
                        <a:pt x="135289" y="37619"/>
                        <a:pt x="137982" y="41213"/>
                        <a:pt x="141014" y="44697"/>
                      </a:cubicBezTo>
                      <a:cubicBezTo>
                        <a:pt x="144045" y="48172"/>
                        <a:pt x="147412" y="51564"/>
                        <a:pt x="151789" y="54467"/>
                      </a:cubicBezTo>
                      <a:cubicBezTo>
                        <a:pt x="155999" y="57354"/>
                        <a:pt x="161387" y="59896"/>
                        <a:pt x="167617" y="60241"/>
                      </a:cubicBezTo>
                      <a:cubicBezTo>
                        <a:pt x="170647" y="60409"/>
                        <a:pt x="173846" y="60098"/>
                        <a:pt x="176709" y="59189"/>
                      </a:cubicBezTo>
                      <a:cubicBezTo>
                        <a:pt x="179656" y="58381"/>
                        <a:pt x="182265" y="57034"/>
                        <a:pt x="184538" y="55570"/>
                      </a:cubicBezTo>
                      <a:cubicBezTo>
                        <a:pt x="189169" y="52532"/>
                        <a:pt x="192537" y="48820"/>
                        <a:pt x="195399" y="45059"/>
                      </a:cubicBezTo>
                      <a:cubicBezTo>
                        <a:pt x="198261" y="41280"/>
                        <a:pt x="200618" y="37367"/>
                        <a:pt x="202639" y="33386"/>
                      </a:cubicBezTo>
                      <a:cubicBezTo>
                        <a:pt x="203649" y="31391"/>
                        <a:pt x="204575" y="29380"/>
                        <a:pt x="205417" y="27343"/>
                      </a:cubicBezTo>
                      <a:cubicBezTo>
                        <a:pt x="206344" y="25256"/>
                        <a:pt x="207101" y="23346"/>
                        <a:pt x="207943" y="20947"/>
                      </a:cubicBezTo>
                      <a:lnTo>
                        <a:pt x="193463" y="22454"/>
                      </a:lnTo>
                      <a:cubicBezTo>
                        <a:pt x="198345" y="29843"/>
                        <a:pt x="203986" y="36920"/>
                        <a:pt x="210805" y="43199"/>
                      </a:cubicBezTo>
                      <a:cubicBezTo>
                        <a:pt x="212741" y="44671"/>
                        <a:pt x="214425" y="46262"/>
                        <a:pt x="216446" y="47583"/>
                      </a:cubicBezTo>
                      <a:cubicBezTo>
                        <a:pt x="218382" y="48997"/>
                        <a:pt x="220487" y="50176"/>
                        <a:pt x="222760" y="51236"/>
                      </a:cubicBezTo>
                      <a:cubicBezTo>
                        <a:pt x="225033" y="52237"/>
                        <a:pt x="227306" y="53197"/>
                        <a:pt x="229831" y="53702"/>
                      </a:cubicBezTo>
                      <a:cubicBezTo>
                        <a:pt x="231094" y="54030"/>
                        <a:pt x="232357" y="54249"/>
                        <a:pt x="233620" y="54333"/>
                      </a:cubicBezTo>
                      <a:cubicBezTo>
                        <a:pt x="234967" y="54501"/>
                        <a:pt x="236230" y="54560"/>
                        <a:pt x="237493" y="54476"/>
                      </a:cubicBezTo>
                      <a:cubicBezTo>
                        <a:pt x="240102" y="54442"/>
                        <a:pt x="242628" y="53979"/>
                        <a:pt x="244985" y="53214"/>
                      </a:cubicBezTo>
                      <a:cubicBezTo>
                        <a:pt x="247426" y="52490"/>
                        <a:pt x="249615" y="51354"/>
                        <a:pt x="251636" y="50125"/>
                      </a:cubicBezTo>
                      <a:cubicBezTo>
                        <a:pt x="255762" y="47617"/>
                        <a:pt x="259044" y="44444"/>
                        <a:pt x="261991" y="41061"/>
                      </a:cubicBezTo>
                      <a:cubicBezTo>
                        <a:pt x="267547" y="34143"/>
                        <a:pt x="271505" y="26392"/>
                        <a:pt x="274114" y="18304"/>
                      </a:cubicBezTo>
                      <a:close/>
                    </a:path>
                  </a:pathLst>
                </a:custGeom>
                <a:solidFill>
                  <a:srgbClr val="D3F5F2"/>
                </a:solidFill>
                <a:ln w="8415" cap="flat">
                  <a:noFill/>
                  <a:prstDash val="solid"/>
                  <a:miter/>
                </a:ln>
              </p:spPr>
              <p:txBody>
                <a:bodyPr rtlCol="0" anchor="ctr"/>
                <a:lstStyle/>
                <a:p>
                  <a:endParaRPr lang="en-US"/>
                </a:p>
              </p:txBody>
            </p:sp>
            <p:sp>
              <p:nvSpPr>
                <p:cNvPr id="1342" name="Freeform 1341">
                  <a:extLst>
                    <a:ext uri="{FF2B5EF4-FFF2-40B4-BE49-F238E27FC236}">
                      <a16:creationId xmlns:a16="http://schemas.microsoft.com/office/drawing/2014/main" id="{F5D8BE86-F944-B708-FCD3-4657FFFE1D16}"/>
                    </a:ext>
                  </a:extLst>
                </p:cNvPr>
                <p:cNvSpPr/>
                <p:nvPr/>
              </p:nvSpPr>
              <p:spPr>
                <a:xfrm>
                  <a:off x="9216595" y="3029225"/>
                  <a:ext cx="434154" cy="65554"/>
                </a:xfrm>
                <a:custGeom>
                  <a:avLst/>
                  <a:gdLst>
                    <a:gd name="connsiteX0" fmla="*/ 0 w 434154"/>
                    <a:gd name="connsiteY0" fmla="*/ 22109 h 65554"/>
                    <a:gd name="connsiteX1" fmla="*/ 9092 w 434154"/>
                    <a:gd name="connsiteY1" fmla="*/ 43106 h 65554"/>
                    <a:gd name="connsiteX2" fmla="*/ 16585 w 434154"/>
                    <a:gd name="connsiteY2" fmla="*/ 52364 h 65554"/>
                    <a:gd name="connsiteX3" fmla="*/ 28624 w 434154"/>
                    <a:gd name="connsiteY3" fmla="*/ 57371 h 65554"/>
                    <a:gd name="connsiteX4" fmla="*/ 41084 w 434154"/>
                    <a:gd name="connsiteY4" fmla="*/ 53028 h 65554"/>
                    <a:gd name="connsiteX5" fmla="*/ 50007 w 434154"/>
                    <a:gd name="connsiteY5" fmla="*/ 44461 h 65554"/>
                    <a:gd name="connsiteX6" fmla="*/ 56911 w 434154"/>
                    <a:gd name="connsiteY6" fmla="*/ 34640 h 65554"/>
                    <a:gd name="connsiteX7" fmla="*/ 62383 w 434154"/>
                    <a:gd name="connsiteY7" fmla="*/ 23994 h 65554"/>
                    <a:gd name="connsiteX8" fmla="*/ 52701 w 434154"/>
                    <a:gd name="connsiteY8" fmla="*/ 24507 h 65554"/>
                    <a:gd name="connsiteX9" fmla="*/ 58594 w 434154"/>
                    <a:gd name="connsiteY9" fmla="*/ 35582 h 65554"/>
                    <a:gd name="connsiteX10" fmla="*/ 66340 w 434154"/>
                    <a:gd name="connsiteY10" fmla="*/ 46060 h 65554"/>
                    <a:gd name="connsiteX11" fmla="*/ 71307 w 434154"/>
                    <a:gd name="connsiteY11" fmla="*/ 50773 h 65554"/>
                    <a:gd name="connsiteX12" fmla="*/ 77368 w 434154"/>
                    <a:gd name="connsiteY12" fmla="*/ 54745 h 65554"/>
                    <a:gd name="connsiteX13" fmla="*/ 84440 w 434154"/>
                    <a:gd name="connsiteY13" fmla="*/ 57430 h 65554"/>
                    <a:gd name="connsiteX14" fmla="*/ 92185 w 434154"/>
                    <a:gd name="connsiteY14" fmla="*/ 58187 h 65554"/>
                    <a:gd name="connsiteX15" fmla="*/ 106582 w 434154"/>
                    <a:gd name="connsiteY15" fmla="*/ 54223 h 65554"/>
                    <a:gd name="connsiteX16" fmla="*/ 117863 w 434154"/>
                    <a:gd name="connsiteY16" fmla="*/ 46372 h 65554"/>
                    <a:gd name="connsiteX17" fmla="*/ 126954 w 434154"/>
                    <a:gd name="connsiteY17" fmla="*/ 36853 h 65554"/>
                    <a:gd name="connsiteX18" fmla="*/ 130828 w 434154"/>
                    <a:gd name="connsiteY18" fmla="*/ 31694 h 65554"/>
                    <a:gd name="connsiteX19" fmla="*/ 134531 w 434154"/>
                    <a:gd name="connsiteY19" fmla="*/ 26089 h 65554"/>
                    <a:gd name="connsiteX20" fmla="*/ 119967 w 434154"/>
                    <a:gd name="connsiteY20" fmla="*/ 25837 h 65554"/>
                    <a:gd name="connsiteX21" fmla="*/ 126028 w 434154"/>
                    <a:gd name="connsiteY21" fmla="*/ 36912 h 65554"/>
                    <a:gd name="connsiteX22" fmla="*/ 133268 w 434154"/>
                    <a:gd name="connsiteY22" fmla="*/ 47701 h 65554"/>
                    <a:gd name="connsiteX23" fmla="*/ 137731 w 434154"/>
                    <a:gd name="connsiteY23" fmla="*/ 52885 h 65554"/>
                    <a:gd name="connsiteX24" fmla="*/ 143203 w 434154"/>
                    <a:gd name="connsiteY24" fmla="*/ 57733 h 65554"/>
                    <a:gd name="connsiteX25" fmla="*/ 158778 w 434154"/>
                    <a:gd name="connsiteY25" fmla="*/ 63969 h 65554"/>
                    <a:gd name="connsiteX26" fmla="*/ 167954 w 434154"/>
                    <a:gd name="connsiteY26" fmla="*/ 62875 h 65554"/>
                    <a:gd name="connsiteX27" fmla="*/ 175699 w 434154"/>
                    <a:gd name="connsiteY27" fmla="*/ 59105 h 65554"/>
                    <a:gd name="connsiteX28" fmla="*/ 186223 w 434154"/>
                    <a:gd name="connsiteY28" fmla="*/ 48652 h 65554"/>
                    <a:gd name="connsiteX29" fmla="*/ 193294 w 434154"/>
                    <a:gd name="connsiteY29" fmla="*/ 37198 h 65554"/>
                    <a:gd name="connsiteX30" fmla="*/ 196073 w 434154"/>
                    <a:gd name="connsiteY30" fmla="*/ 31282 h 65554"/>
                    <a:gd name="connsiteX31" fmla="*/ 198598 w 434154"/>
                    <a:gd name="connsiteY31" fmla="*/ 24995 h 65554"/>
                    <a:gd name="connsiteX32" fmla="*/ 181676 w 434154"/>
                    <a:gd name="connsiteY32" fmla="*/ 26687 h 65554"/>
                    <a:gd name="connsiteX33" fmla="*/ 188664 w 434154"/>
                    <a:gd name="connsiteY33" fmla="*/ 37813 h 65554"/>
                    <a:gd name="connsiteX34" fmla="*/ 192790 w 434154"/>
                    <a:gd name="connsiteY34" fmla="*/ 43165 h 65554"/>
                    <a:gd name="connsiteX35" fmla="*/ 197335 w 434154"/>
                    <a:gd name="connsiteY35" fmla="*/ 48349 h 65554"/>
                    <a:gd name="connsiteX36" fmla="*/ 202639 w 434154"/>
                    <a:gd name="connsiteY36" fmla="*/ 53214 h 65554"/>
                    <a:gd name="connsiteX37" fmla="*/ 208869 w 434154"/>
                    <a:gd name="connsiteY37" fmla="*/ 57539 h 65554"/>
                    <a:gd name="connsiteX38" fmla="*/ 216361 w 434154"/>
                    <a:gd name="connsiteY38" fmla="*/ 60813 h 65554"/>
                    <a:gd name="connsiteX39" fmla="*/ 224865 w 434154"/>
                    <a:gd name="connsiteY39" fmla="*/ 62227 h 65554"/>
                    <a:gd name="connsiteX40" fmla="*/ 233452 w 434154"/>
                    <a:gd name="connsiteY40" fmla="*/ 61175 h 65554"/>
                    <a:gd name="connsiteX41" fmla="*/ 241197 w 434154"/>
                    <a:gd name="connsiteY41" fmla="*/ 58036 h 65554"/>
                    <a:gd name="connsiteX42" fmla="*/ 252900 w 434154"/>
                    <a:gd name="connsiteY42" fmla="*/ 48644 h 65554"/>
                    <a:gd name="connsiteX43" fmla="*/ 261234 w 434154"/>
                    <a:gd name="connsiteY43" fmla="*/ 37611 h 65554"/>
                    <a:gd name="connsiteX44" fmla="*/ 264601 w 434154"/>
                    <a:gd name="connsiteY44" fmla="*/ 31770 h 65554"/>
                    <a:gd name="connsiteX45" fmla="*/ 267632 w 434154"/>
                    <a:gd name="connsiteY45" fmla="*/ 25483 h 65554"/>
                    <a:gd name="connsiteX46" fmla="*/ 252225 w 434154"/>
                    <a:gd name="connsiteY46" fmla="*/ 26317 h 65554"/>
                    <a:gd name="connsiteX47" fmla="*/ 256351 w 434154"/>
                    <a:gd name="connsiteY47" fmla="*/ 32679 h 65554"/>
                    <a:gd name="connsiteX48" fmla="*/ 260813 w 434154"/>
                    <a:gd name="connsiteY48" fmla="*/ 38587 h 65554"/>
                    <a:gd name="connsiteX49" fmla="*/ 270915 w 434154"/>
                    <a:gd name="connsiteY49" fmla="*/ 49603 h 65554"/>
                    <a:gd name="connsiteX50" fmla="*/ 283375 w 434154"/>
                    <a:gd name="connsiteY50" fmla="*/ 58978 h 65554"/>
                    <a:gd name="connsiteX51" fmla="*/ 299539 w 434154"/>
                    <a:gd name="connsiteY51" fmla="*/ 64120 h 65554"/>
                    <a:gd name="connsiteX52" fmla="*/ 316798 w 434154"/>
                    <a:gd name="connsiteY52" fmla="*/ 60376 h 65554"/>
                    <a:gd name="connsiteX53" fmla="*/ 329173 w 434154"/>
                    <a:gd name="connsiteY53" fmla="*/ 49932 h 65554"/>
                    <a:gd name="connsiteX54" fmla="*/ 343569 w 434154"/>
                    <a:gd name="connsiteY54" fmla="*/ 24347 h 65554"/>
                    <a:gd name="connsiteX55" fmla="*/ 333719 w 434154"/>
                    <a:gd name="connsiteY55" fmla="*/ 24869 h 65554"/>
                    <a:gd name="connsiteX56" fmla="*/ 338686 w 434154"/>
                    <a:gd name="connsiteY56" fmla="*/ 31980 h 65554"/>
                    <a:gd name="connsiteX57" fmla="*/ 343990 w 434154"/>
                    <a:gd name="connsiteY57" fmla="*/ 38629 h 65554"/>
                    <a:gd name="connsiteX58" fmla="*/ 355945 w 434154"/>
                    <a:gd name="connsiteY58" fmla="*/ 50807 h 65554"/>
                    <a:gd name="connsiteX59" fmla="*/ 370256 w 434154"/>
                    <a:gd name="connsiteY59" fmla="*/ 60611 h 65554"/>
                    <a:gd name="connsiteX60" fmla="*/ 387263 w 434154"/>
                    <a:gd name="connsiteY60" fmla="*/ 65501 h 65554"/>
                    <a:gd name="connsiteX61" fmla="*/ 404520 w 434154"/>
                    <a:gd name="connsiteY61" fmla="*/ 61579 h 65554"/>
                    <a:gd name="connsiteX62" fmla="*/ 417738 w 434154"/>
                    <a:gd name="connsiteY62" fmla="*/ 50680 h 65554"/>
                    <a:gd name="connsiteX63" fmla="*/ 434155 w 434154"/>
                    <a:gd name="connsiteY63" fmla="*/ 22100 h 65554"/>
                    <a:gd name="connsiteX64" fmla="*/ 415128 w 434154"/>
                    <a:gd name="connsiteY64" fmla="*/ 48231 h 65554"/>
                    <a:gd name="connsiteX65" fmla="*/ 402332 w 434154"/>
                    <a:gd name="connsiteY65" fmla="*/ 57001 h 65554"/>
                    <a:gd name="connsiteX66" fmla="*/ 387851 w 434154"/>
                    <a:gd name="connsiteY66" fmla="*/ 59038 h 65554"/>
                    <a:gd name="connsiteX67" fmla="*/ 362091 w 434154"/>
                    <a:gd name="connsiteY67" fmla="*/ 44192 h 65554"/>
                    <a:gd name="connsiteX68" fmla="*/ 351820 w 434154"/>
                    <a:gd name="connsiteY68" fmla="*/ 32342 h 65554"/>
                    <a:gd name="connsiteX69" fmla="*/ 347358 w 434154"/>
                    <a:gd name="connsiteY69" fmla="*/ 25904 h 65554"/>
                    <a:gd name="connsiteX70" fmla="*/ 343317 w 434154"/>
                    <a:gd name="connsiteY70" fmla="*/ 19331 h 65554"/>
                    <a:gd name="connsiteX71" fmla="*/ 338265 w 434154"/>
                    <a:gd name="connsiteY71" fmla="*/ 10183 h 65554"/>
                    <a:gd name="connsiteX72" fmla="*/ 333467 w 434154"/>
                    <a:gd name="connsiteY72" fmla="*/ 19853 h 65554"/>
                    <a:gd name="connsiteX73" fmla="*/ 319323 w 434154"/>
                    <a:gd name="connsiteY73" fmla="*/ 41162 h 65554"/>
                    <a:gd name="connsiteX74" fmla="*/ 300970 w 434154"/>
                    <a:gd name="connsiteY74" fmla="*/ 49359 h 65554"/>
                    <a:gd name="connsiteX75" fmla="*/ 282112 w 434154"/>
                    <a:gd name="connsiteY75" fmla="*/ 37972 h 65554"/>
                    <a:gd name="connsiteX76" fmla="*/ 274030 w 434154"/>
                    <a:gd name="connsiteY76" fmla="*/ 28395 h 65554"/>
                    <a:gd name="connsiteX77" fmla="*/ 270326 w 434154"/>
                    <a:gd name="connsiteY77" fmla="*/ 23152 h 65554"/>
                    <a:gd name="connsiteX78" fmla="*/ 267127 w 434154"/>
                    <a:gd name="connsiteY78" fmla="*/ 17884 h 65554"/>
                    <a:gd name="connsiteX79" fmla="*/ 259129 w 434154"/>
                    <a:gd name="connsiteY79" fmla="*/ 3240 h 65554"/>
                    <a:gd name="connsiteX80" fmla="*/ 251721 w 434154"/>
                    <a:gd name="connsiteY80" fmla="*/ 18717 h 65554"/>
                    <a:gd name="connsiteX81" fmla="*/ 249279 w 434154"/>
                    <a:gd name="connsiteY81" fmla="*/ 23379 h 65554"/>
                    <a:gd name="connsiteX82" fmla="*/ 246333 w 434154"/>
                    <a:gd name="connsiteY82" fmla="*/ 28042 h 65554"/>
                    <a:gd name="connsiteX83" fmla="*/ 239766 w 434154"/>
                    <a:gd name="connsiteY83" fmla="*/ 36357 h 65554"/>
                    <a:gd name="connsiteX84" fmla="*/ 232442 w 434154"/>
                    <a:gd name="connsiteY84" fmla="*/ 42189 h 65554"/>
                    <a:gd name="connsiteX85" fmla="*/ 228737 w 434154"/>
                    <a:gd name="connsiteY85" fmla="*/ 43628 h 65554"/>
                    <a:gd name="connsiteX86" fmla="*/ 225286 w 434154"/>
                    <a:gd name="connsiteY86" fmla="*/ 44007 h 65554"/>
                    <a:gd name="connsiteX87" fmla="*/ 221750 w 434154"/>
                    <a:gd name="connsiteY87" fmla="*/ 43350 h 65554"/>
                    <a:gd name="connsiteX88" fmla="*/ 218130 w 434154"/>
                    <a:gd name="connsiteY88" fmla="*/ 41650 h 65554"/>
                    <a:gd name="connsiteX89" fmla="*/ 214341 w 434154"/>
                    <a:gd name="connsiteY89" fmla="*/ 38957 h 65554"/>
                    <a:gd name="connsiteX90" fmla="*/ 210637 w 434154"/>
                    <a:gd name="connsiteY90" fmla="*/ 35523 h 65554"/>
                    <a:gd name="connsiteX91" fmla="*/ 197756 w 434154"/>
                    <a:gd name="connsiteY91" fmla="*/ 17522 h 65554"/>
                    <a:gd name="connsiteX92" fmla="*/ 187401 w 434154"/>
                    <a:gd name="connsiteY92" fmla="*/ 0 h 65554"/>
                    <a:gd name="connsiteX93" fmla="*/ 180919 w 434154"/>
                    <a:gd name="connsiteY93" fmla="*/ 19213 h 65554"/>
                    <a:gd name="connsiteX94" fmla="*/ 179067 w 434154"/>
                    <a:gd name="connsiteY94" fmla="*/ 24036 h 65554"/>
                    <a:gd name="connsiteX95" fmla="*/ 176794 w 434154"/>
                    <a:gd name="connsiteY95" fmla="*/ 28917 h 65554"/>
                    <a:gd name="connsiteX96" fmla="*/ 171490 w 434154"/>
                    <a:gd name="connsiteY96" fmla="*/ 37804 h 65554"/>
                    <a:gd name="connsiteX97" fmla="*/ 165344 w 434154"/>
                    <a:gd name="connsiteY97" fmla="*/ 44217 h 65554"/>
                    <a:gd name="connsiteX98" fmla="*/ 162398 w 434154"/>
                    <a:gd name="connsiteY98" fmla="*/ 45707 h 65554"/>
                    <a:gd name="connsiteX99" fmla="*/ 159872 w 434154"/>
                    <a:gd name="connsiteY99" fmla="*/ 46069 h 65554"/>
                    <a:gd name="connsiteX100" fmla="*/ 153642 w 434154"/>
                    <a:gd name="connsiteY100" fmla="*/ 43460 h 65554"/>
                    <a:gd name="connsiteX101" fmla="*/ 150106 w 434154"/>
                    <a:gd name="connsiteY101" fmla="*/ 40548 h 65554"/>
                    <a:gd name="connsiteX102" fmla="*/ 146654 w 434154"/>
                    <a:gd name="connsiteY102" fmla="*/ 36811 h 65554"/>
                    <a:gd name="connsiteX103" fmla="*/ 140340 w 434154"/>
                    <a:gd name="connsiteY103" fmla="*/ 28075 h 65554"/>
                    <a:gd name="connsiteX104" fmla="*/ 134616 w 434154"/>
                    <a:gd name="connsiteY104" fmla="*/ 18380 h 65554"/>
                    <a:gd name="connsiteX105" fmla="*/ 127123 w 434154"/>
                    <a:gd name="connsiteY105" fmla="*/ 5142 h 65554"/>
                    <a:gd name="connsiteX106" fmla="*/ 120051 w 434154"/>
                    <a:gd name="connsiteY106" fmla="*/ 18128 h 65554"/>
                    <a:gd name="connsiteX107" fmla="*/ 117357 w 434154"/>
                    <a:gd name="connsiteY107" fmla="*/ 22563 h 65554"/>
                    <a:gd name="connsiteX108" fmla="*/ 114242 w 434154"/>
                    <a:gd name="connsiteY108" fmla="*/ 27007 h 65554"/>
                    <a:gd name="connsiteX109" fmla="*/ 107339 w 434154"/>
                    <a:gd name="connsiteY109" fmla="*/ 35061 h 65554"/>
                    <a:gd name="connsiteX110" fmla="*/ 91343 w 434154"/>
                    <a:gd name="connsiteY110" fmla="*/ 44175 h 65554"/>
                    <a:gd name="connsiteX111" fmla="*/ 83177 w 434154"/>
                    <a:gd name="connsiteY111" fmla="*/ 42778 h 65554"/>
                    <a:gd name="connsiteX112" fmla="*/ 79136 w 434154"/>
                    <a:gd name="connsiteY112" fmla="*/ 40447 h 65554"/>
                    <a:gd name="connsiteX113" fmla="*/ 75263 w 434154"/>
                    <a:gd name="connsiteY113" fmla="*/ 37266 h 65554"/>
                    <a:gd name="connsiteX114" fmla="*/ 68192 w 434154"/>
                    <a:gd name="connsiteY114" fmla="*/ 29186 h 65554"/>
                    <a:gd name="connsiteX115" fmla="*/ 62130 w 434154"/>
                    <a:gd name="connsiteY115" fmla="*/ 19702 h 65554"/>
                    <a:gd name="connsiteX116" fmla="*/ 56152 w 434154"/>
                    <a:gd name="connsiteY116" fmla="*/ 9518 h 65554"/>
                    <a:gd name="connsiteX117" fmla="*/ 52449 w 434154"/>
                    <a:gd name="connsiteY117" fmla="*/ 20215 h 65554"/>
                    <a:gd name="connsiteX118" fmla="*/ 48324 w 434154"/>
                    <a:gd name="connsiteY118" fmla="*/ 30045 h 65554"/>
                    <a:gd name="connsiteX119" fmla="*/ 43104 w 434154"/>
                    <a:gd name="connsiteY119" fmla="*/ 39361 h 65554"/>
                    <a:gd name="connsiteX120" fmla="*/ 28371 w 434154"/>
                    <a:gd name="connsiteY120" fmla="*/ 51185 h 65554"/>
                    <a:gd name="connsiteX121" fmla="*/ 19531 w 434154"/>
                    <a:gd name="connsiteY121" fmla="*/ 48560 h 65554"/>
                    <a:gd name="connsiteX122" fmla="*/ 11786 w 434154"/>
                    <a:gd name="connsiteY122" fmla="*/ 41170 h 65554"/>
                    <a:gd name="connsiteX123" fmla="*/ 0 w 434154"/>
                    <a:gd name="connsiteY123" fmla="*/ 22109 h 6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34154" h="65554">
                      <a:moveTo>
                        <a:pt x="0" y="22109"/>
                      </a:moveTo>
                      <a:cubicBezTo>
                        <a:pt x="2357" y="29279"/>
                        <a:pt x="5051" y="36458"/>
                        <a:pt x="9092" y="43106"/>
                      </a:cubicBezTo>
                      <a:cubicBezTo>
                        <a:pt x="11112" y="46422"/>
                        <a:pt x="13470" y="49628"/>
                        <a:pt x="16585" y="52364"/>
                      </a:cubicBezTo>
                      <a:cubicBezTo>
                        <a:pt x="19615" y="55074"/>
                        <a:pt x="23825" y="57354"/>
                        <a:pt x="28624" y="57371"/>
                      </a:cubicBezTo>
                      <a:cubicBezTo>
                        <a:pt x="33338" y="57455"/>
                        <a:pt x="37632" y="55444"/>
                        <a:pt x="41084" y="53028"/>
                      </a:cubicBezTo>
                      <a:cubicBezTo>
                        <a:pt x="44536" y="50554"/>
                        <a:pt x="47482" y="47575"/>
                        <a:pt x="50007" y="44461"/>
                      </a:cubicBezTo>
                      <a:cubicBezTo>
                        <a:pt x="52617" y="41339"/>
                        <a:pt x="54890" y="38057"/>
                        <a:pt x="56911" y="34640"/>
                      </a:cubicBezTo>
                      <a:cubicBezTo>
                        <a:pt x="58931" y="31189"/>
                        <a:pt x="60699" y="27823"/>
                        <a:pt x="62383" y="23994"/>
                      </a:cubicBezTo>
                      <a:lnTo>
                        <a:pt x="52701" y="24507"/>
                      </a:lnTo>
                      <a:cubicBezTo>
                        <a:pt x="54469" y="28235"/>
                        <a:pt x="56405" y="31955"/>
                        <a:pt x="58594" y="35582"/>
                      </a:cubicBezTo>
                      <a:cubicBezTo>
                        <a:pt x="60783" y="39201"/>
                        <a:pt x="63309" y="42753"/>
                        <a:pt x="66340" y="46060"/>
                      </a:cubicBezTo>
                      <a:cubicBezTo>
                        <a:pt x="67855" y="47726"/>
                        <a:pt x="69455" y="49325"/>
                        <a:pt x="71307" y="50773"/>
                      </a:cubicBezTo>
                      <a:cubicBezTo>
                        <a:pt x="73074" y="52279"/>
                        <a:pt x="75179" y="53592"/>
                        <a:pt x="77368" y="54745"/>
                      </a:cubicBezTo>
                      <a:cubicBezTo>
                        <a:pt x="79557" y="55915"/>
                        <a:pt x="81914" y="56790"/>
                        <a:pt x="84440" y="57430"/>
                      </a:cubicBezTo>
                      <a:cubicBezTo>
                        <a:pt x="86965" y="58011"/>
                        <a:pt x="89576" y="58272"/>
                        <a:pt x="92185" y="58187"/>
                      </a:cubicBezTo>
                      <a:cubicBezTo>
                        <a:pt x="97404" y="57986"/>
                        <a:pt x="102372" y="56395"/>
                        <a:pt x="106582" y="54223"/>
                      </a:cubicBezTo>
                      <a:cubicBezTo>
                        <a:pt x="110874" y="52044"/>
                        <a:pt x="114579" y="49317"/>
                        <a:pt x="117863" y="46372"/>
                      </a:cubicBezTo>
                      <a:cubicBezTo>
                        <a:pt x="121230" y="43426"/>
                        <a:pt x="124261" y="40211"/>
                        <a:pt x="126954" y="36853"/>
                      </a:cubicBezTo>
                      <a:cubicBezTo>
                        <a:pt x="128302" y="35178"/>
                        <a:pt x="129565" y="33462"/>
                        <a:pt x="130828" y="31694"/>
                      </a:cubicBezTo>
                      <a:cubicBezTo>
                        <a:pt x="132090" y="29893"/>
                        <a:pt x="133268" y="28244"/>
                        <a:pt x="134531" y="26089"/>
                      </a:cubicBezTo>
                      <a:lnTo>
                        <a:pt x="119967" y="25837"/>
                      </a:lnTo>
                      <a:cubicBezTo>
                        <a:pt x="121903" y="29540"/>
                        <a:pt x="123755" y="33260"/>
                        <a:pt x="126028" y="36912"/>
                      </a:cubicBezTo>
                      <a:cubicBezTo>
                        <a:pt x="128133" y="40573"/>
                        <a:pt x="130491" y="44183"/>
                        <a:pt x="133268" y="47701"/>
                      </a:cubicBezTo>
                      <a:cubicBezTo>
                        <a:pt x="134531" y="49485"/>
                        <a:pt x="136215" y="51169"/>
                        <a:pt x="137731" y="52885"/>
                      </a:cubicBezTo>
                      <a:cubicBezTo>
                        <a:pt x="139498" y="54527"/>
                        <a:pt x="141098" y="56243"/>
                        <a:pt x="143203" y="57733"/>
                      </a:cubicBezTo>
                      <a:cubicBezTo>
                        <a:pt x="147160" y="60771"/>
                        <a:pt x="152463" y="63540"/>
                        <a:pt x="158778" y="63969"/>
                      </a:cubicBezTo>
                      <a:cubicBezTo>
                        <a:pt x="161808" y="64180"/>
                        <a:pt x="165092" y="63843"/>
                        <a:pt x="167954" y="62875"/>
                      </a:cubicBezTo>
                      <a:cubicBezTo>
                        <a:pt x="170900" y="62008"/>
                        <a:pt x="173342" y="60594"/>
                        <a:pt x="175699" y="59105"/>
                      </a:cubicBezTo>
                      <a:cubicBezTo>
                        <a:pt x="180161" y="56016"/>
                        <a:pt x="183445" y="52355"/>
                        <a:pt x="186223" y="48652"/>
                      </a:cubicBezTo>
                      <a:cubicBezTo>
                        <a:pt x="189001" y="44941"/>
                        <a:pt x="191274" y="41103"/>
                        <a:pt x="193294" y="37198"/>
                      </a:cubicBezTo>
                      <a:cubicBezTo>
                        <a:pt x="194304" y="35246"/>
                        <a:pt x="195230" y="33285"/>
                        <a:pt x="196073" y="31282"/>
                      </a:cubicBezTo>
                      <a:cubicBezTo>
                        <a:pt x="196999" y="29228"/>
                        <a:pt x="197756" y="27385"/>
                        <a:pt x="198598" y="24995"/>
                      </a:cubicBezTo>
                      <a:lnTo>
                        <a:pt x="181676" y="26687"/>
                      </a:lnTo>
                      <a:cubicBezTo>
                        <a:pt x="183949" y="30423"/>
                        <a:pt x="186138" y="34168"/>
                        <a:pt x="188664" y="37813"/>
                      </a:cubicBezTo>
                      <a:cubicBezTo>
                        <a:pt x="189926" y="39639"/>
                        <a:pt x="191442" y="41381"/>
                        <a:pt x="192790" y="43165"/>
                      </a:cubicBezTo>
                      <a:cubicBezTo>
                        <a:pt x="194136" y="44941"/>
                        <a:pt x="195820" y="46633"/>
                        <a:pt x="197335" y="48349"/>
                      </a:cubicBezTo>
                      <a:cubicBezTo>
                        <a:pt x="199104" y="49990"/>
                        <a:pt x="200703" y="51682"/>
                        <a:pt x="202639" y="53214"/>
                      </a:cubicBezTo>
                      <a:cubicBezTo>
                        <a:pt x="204575" y="54771"/>
                        <a:pt x="206596" y="56243"/>
                        <a:pt x="208869" y="57539"/>
                      </a:cubicBezTo>
                      <a:cubicBezTo>
                        <a:pt x="211226" y="58819"/>
                        <a:pt x="213668" y="60047"/>
                        <a:pt x="216361" y="60813"/>
                      </a:cubicBezTo>
                      <a:cubicBezTo>
                        <a:pt x="218972" y="61680"/>
                        <a:pt x="221918" y="62202"/>
                        <a:pt x="224865" y="62227"/>
                      </a:cubicBezTo>
                      <a:cubicBezTo>
                        <a:pt x="227811" y="62370"/>
                        <a:pt x="230758" y="61924"/>
                        <a:pt x="233452" y="61175"/>
                      </a:cubicBezTo>
                      <a:cubicBezTo>
                        <a:pt x="236230" y="60460"/>
                        <a:pt x="238840" y="59315"/>
                        <a:pt x="241197" y="58036"/>
                      </a:cubicBezTo>
                      <a:cubicBezTo>
                        <a:pt x="245827" y="55427"/>
                        <a:pt x="249616" y="52128"/>
                        <a:pt x="252900" y="48644"/>
                      </a:cubicBezTo>
                      <a:cubicBezTo>
                        <a:pt x="256098" y="45160"/>
                        <a:pt x="258877" y="41448"/>
                        <a:pt x="261234" y="37611"/>
                      </a:cubicBezTo>
                      <a:cubicBezTo>
                        <a:pt x="262412" y="35700"/>
                        <a:pt x="263506" y="33748"/>
                        <a:pt x="264601" y="31770"/>
                      </a:cubicBezTo>
                      <a:cubicBezTo>
                        <a:pt x="265611" y="29733"/>
                        <a:pt x="266538" y="27890"/>
                        <a:pt x="267632" y="25483"/>
                      </a:cubicBezTo>
                      <a:lnTo>
                        <a:pt x="252225" y="26317"/>
                      </a:lnTo>
                      <a:cubicBezTo>
                        <a:pt x="253657" y="28723"/>
                        <a:pt x="254920" y="30625"/>
                        <a:pt x="256351" y="32679"/>
                      </a:cubicBezTo>
                      <a:cubicBezTo>
                        <a:pt x="257782" y="34690"/>
                        <a:pt x="259297" y="36659"/>
                        <a:pt x="260813" y="38587"/>
                      </a:cubicBezTo>
                      <a:cubicBezTo>
                        <a:pt x="263843" y="42433"/>
                        <a:pt x="267211" y="46127"/>
                        <a:pt x="270915" y="49603"/>
                      </a:cubicBezTo>
                      <a:cubicBezTo>
                        <a:pt x="274620" y="53054"/>
                        <a:pt x="278660" y="56319"/>
                        <a:pt x="283375" y="58978"/>
                      </a:cubicBezTo>
                      <a:cubicBezTo>
                        <a:pt x="288089" y="61596"/>
                        <a:pt x="293562" y="63675"/>
                        <a:pt x="299539" y="64120"/>
                      </a:cubicBezTo>
                      <a:cubicBezTo>
                        <a:pt x="305517" y="64617"/>
                        <a:pt x="311747" y="63144"/>
                        <a:pt x="316798" y="60376"/>
                      </a:cubicBezTo>
                      <a:cubicBezTo>
                        <a:pt x="321849" y="57615"/>
                        <a:pt x="325890" y="53862"/>
                        <a:pt x="329173" y="49932"/>
                      </a:cubicBezTo>
                      <a:cubicBezTo>
                        <a:pt x="335908" y="42021"/>
                        <a:pt x="339949" y="33133"/>
                        <a:pt x="343569" y="24347"/>
                      </a:cubicBezTo>
                      <a:lnTo>
                        <a:pt x="333719" y="24869"/>
                      </a:lnTo>
                      <a:cubicBezTo>
                        <a:pt x="335403" y="27469"/>
                        <a:pt x="337003" y="29674"/>
                        <a:pt x="338686" y="31980"/>
                      </a:cubicBezTo>
                      <a:cubicBezTo>
                        <a:pt x="340370" y="34253"/>
                        <a:pt x="342138" y="36475"/>
                        <a:pt x="343990" y="38629"/>
                      </a:cubicBezTo>
                      <a:cubicBezTo>
                        <a:pt x="347694" y="42938"/>
                        <a:pt x="351567" y="47078"/>
                        <a:pt x="355945" y="50807"/>
                      </a:cubicBezTo>
                      <a:cubicBezTo>
                        <a:pt x="360322" y="54535"/>
                        <a:pt x="365037" y="57935"/>
                        <a:pt x="370256" y="60611"/>
                      </a:cubicBezTo>
                      <a:cubicBezTo>
                        <a:pt x="375476" y="63271"/>
                        <a:pt x="381286" y="65189"/>
                        <a:pt x="387263" y="65501"/>
                      </a:cubicBezTo>
                      <a:cubicBezTo>
                        <a:pt x="393324" y="65863"/>
                        <a:pt x="399385" y="64373"/>
                        <a:pt x="404520" y="61579"/>
                      </a:cubicBezTo>
                      <a:cubicBezTo>
                        <a:pt x="409740" y="58785"/>
                        <a:pt x="414034" y="54922"/>
                        <a:pt x="417738" y="50680"/>
                      </a:cubicBezTo>
                      <a:cubicBezTo>
                        <a:pt x="425063" y="42155"/>
                        <a:pt x="429945" y="32140"/>
                        <a:pt x="434155" y="22100"/>
                      </a:cubicBezTo>
                      <a:cubicBezTo>
                        <a:pt x="428851" y="31644"/>
                        <a:pt x="422789" y="40842"/>
                        <a:pt x="415128" y="48231"/>
                      </a:cubicBezTo>
                      <a:cubicBezTo>
                        <a:pt x="411340" y="51918"/>
                        <a:pt x="406962" y="55031"/>
                        <a:pt x="402332" y="57001"/>
                      </a:cubicBezTo>
                      <a:cubicBezTo>
                        <a:pt x="397702" y="58962"/>
                        <a:pt x="392651" y="59677"/>
                        <a:pt x="387851" y="59038"/>
                      </a:cubicBezTo>
                      <a:cubicBezTo>
                        <a:pt x="378086" y="57733"/>
                        <a:pt x="369331" y="51463"/>
                        <a:pt x="362091" y="44192"/>
                      </a:cubicBezTo>
                      <a:cubicBezTo>
                        <a:pt x="358386" y="40506"/>
                        <a:pt x="355018" y="36542"/>
                        <a:pt x="351820" y="32342"/>
                      </a:cubicBezTo>
                      <a:cubicBezTo>
                        <a:pt x="350304" y="30247"/>
                        <a:pt x="348788" y="28101"/>
                        <a:pt x="347358" y="25904"/>
                      </a:cubicBezTo>
                      <a:cubicBezTo>
                        <a:pt x="345926" y="23741"/>
                        <a:pt x="344495" y="21419"/>
                        <a:pt x="343317" y="19331"/>
                      </a:cubicBezTo>
                      <a:lnTo>
                        <a:pt x="338265" y="10183"/>
                      </a:lnTo>
                      <a:lnTo>
                        <a:pt x="333467" y="19853"/>
                      </a:lnTo>
                      <a:cubicBezTo>
                        <a:pt x="329510" y="27747"/>
                        <a:pt x="324879" y="35296"/>
                        <a:pt x="319323" y="41162"/>
                      </a:cubicBezTo>
                      <a:cubicBezTo>
                        <a:pt x="313767" y="47104"/>
                        <a:pt x="307200" y="50394"/>
                        <a:pt x="300970" y="49359"/>
                      </a:cubicBezTo>
                      <a:cubicBezTo>
                        <a:pt x="294572" y="48484"/>
                        <a:pt x="287921" y="43746"/>
                        <a:pt x="282112" y="37972"/>
                      </a:cubicBezTo>
                      <a:cubicBezTo>
                        <a:pt x="279249" y="35044"/>
                        <a:pt x="276556" y="31804"/>
                        <a:pt x="274030" y="28395"/>
                      </a:cubicBezTo>
                      <a:cubicBezTo>
                        <a:pt x="272768" y="26687"/>
                        <a:pt x="271505" y="24936"/>
                        <a:pt x="270326" y="23152"/>
                      </a:cubicBezTo>
                      <a:cubicBezTo>
                        <a:pt x="269231" y="21410"/>
                        <a:pt x="267968" y="19458"/>
                        <a:pt x="267127" y="17884"/>
                      </a:cubicBezTo>
                      <a:lnTo>
                        <a:pt x="259129" y="3240"/>
                      </a:lnTo>
                      <a:lnTo>
                        <a:pt x="251721" y="18717"/>
                      </a:lnTo>
                      <a:cubicBezTo>
                        <a:pt x="251131" y="20047"/>
                        <a:pt x="250205" y="21839"/>
                        <a:pt x="249279" y="23379"/>
                      </a:cubicBezTo>
                      <a:cubicBezTo>
                        <a:pt x="248353" y="24970"/>
                        <a:pt x="247427" y="26535"/>
                        <a:pt x="246333" y="28042"/>
                      </a:cubicBezTo>
                      <a:cubicBezTo>
                        <a:pt x="244312" y="31046"/>
                        <a:pt x="242123" y="33882"/>
                        <a:pt x="239766" y="36357"/>
                      </a:cubicBezTo>
                      <a:cubicBezTo>
                        <a:pt x="237408" y="38823"/>
                        <a:pt x="234883" y="40867"/>
                        <a:pt x="232442" y="42189"/>
                      </a:cubicBezTo>
                      <a:cubicBezTo>
                        <a:pt x="231179" y="42837"/>
                        <a:pt x="229916" y="43367"/>
                        <a:pt x="228737" y="43628"/>
                      </a:cubicBezTo>
                      <a:cubicBezTo>
                        <a:pt x="227559" y="43931"/>
                        <a:pt x="226465" y="44116"/>
                        <a:pt x="225286" y="44007"/>
                      </a:cubicBezTo>
                      <a:cubicBezTo>
                        <a:pt x="224191" y="43998"/>
                        <a:pt x="223013" y="43796"/>
                        <a:pt x="221750" y="43350"/>
                      </a:cubicBezTo>
                      <a:cubicBezTo>
                        <a:pt x="220571" y="43047"/>
                        <a:pt x="219308" y="42357"/>
                        <a:pt x="218130" y="41650"/>
                      </a:cubicBezTo>
                      <a:cubicBezTo>
                        <a:pt x="216867" y="40918"/>
                        <a:pt x="215604" y="40009"/>
                        <a:pt x="214341" y="38957"/>
                      </a:cubicBezTo>
                      <a:cubicBezTo>
                        <a:pt x="213078" y="37972"/>
                        <a:pt x="211899" y="36676"/>
                        <a:pt x="210637" y="35523"/>
                      </a:cubicBezTo>
                      <a:cubicBezTo>
                        <a:pt x="205922" y="30407"/>
                        <a:pt x="201713" y="24111"/>
                        <a:pt x="197756" y="17522"/>
                      </a:cubicBezTo>
                      <a:lnTo>
                        <a:pt x="187401" y="0"/>
                      </a:lnTo>
                      <a:lnTo>
                        <a:pt x="180919" y="19213"/>
                      </a:lnTo>
                      <a:cubicBezTo>
                        <a:pt x="180413" y="20585"/>
                        <a:pt x="179740" y="22428"/>
                        <a:pt x="179067" y="24036"/>
                      </a:cubicBezTo>
                      <a:cubicBezTo>
                        <a:pt x="178393" y="25694"/>
                        <a:pt x="177635" y="27318"/>
                        <a:pt x="176794" y="28917"/>
                      </a:cubicBezTo>
                      <a:cubicBezTo>
                        <a:pt x="175194" y="32098"/>
                        <a:pt x="173426" y="35128"/>
                        <a:pt x="171490" y="37804"/>
                      </a:cubicBezTo>
                      <a:cubicBezTo>
                        <a:pt x="169554" y="40455"/>
                        <a:pt x="167449" y="42770"/>
                        <a:pt x="165344" y="44217"/>
                      </a:cubicBezTo>
                      <a:cubicBezTo>
                        <a:pt x="164334" y="44873"/>
                        <a:pt x="163324" y="45471"/>
                        <a:pt x="162398" y="45707"/>
                      </a:cubicBezTo>
                      <a:cubicBezTo>
                        <a:pt x="161555" y="46077"/>
                        <a:pt x="160714" y="46077"/>
                        <a:pt x="159872" y="46069"/>
                      </a:cubicBezTo>
                      <a:cubicBezTo>
                        <a:pt x="158189" y="46026"/>
                        <a:pt x="156000" y="45134"/>
                        <a:pt x="153642" y="43460"/>
                      </a:cubicBezTo>
                      <a:cubicBezTo>
                        <a:pt x="152463" y="42770"/>
                        <a:pt x="151285" y="41524"/>
                        <a:pt x="150106" y="40548"/>
                      </a:cubicBezTo>
                      <a:cubicBezTo>
                        <a:pt x="148927" y="39285"/>
                        <a:pt x="147748" y="38250"/>
                        <a:pt x="146654" y="36811"/>
                      </a:cubicBezTo>
                      <a:cubicBezTo>
                        <a:pt x="144382" y="34160"/>
                        <a:pt x="142277" y="31206"/>
                        <a:pt x="140340" y="28075"/>
                      </a:cubicBezTo>
                      <a:cubicBezTo>
                        <a:pt x="138235" y="24995"/>
                        <a:pt x="136468" y="21671"/>
                        <a:pt x="134616" y="18380"/>
                      </a:cubicBezTo>
                      <a:lnTo>
                        <a:pt x="127123" y="5142"/>
                      </a:lnTo>
                      <a:lnTo>
                        <a:pt x="120051" y="18128"/>
                      </a:lnTo>
                      <a:cubicBezTo>
                        <a:pt x="119377" y="19415"/>
                        <a:pt x="118367" y="21107"/>
                        <a:pt x="117357" y="22563"/>
                      </a:cubicBezTo>
                      <a:cubicBezTo>
                        <a:pt x="116431" y="24078"/>
                        <a:pt x="115336" y="25567"/>
                        <a:pt x="114242" y="27007"/>
                      </a:cubicBezTo>
                      <a:cubicBezTo>
                        <a:pt x="112137" y="29885"/>
                        <a:pt x="109781" y="32603"/>
                        <a:pt x="107339" y="35061"/>
                      </a:cubicBezTo>
                      <a:cubicBezTo>
                        <a:pt x="102456" y="39959"/>
                        <a:pt x="96731" y="43636"/>
                        <a:pt x="91343" y="44175"/>
                      </a:cubicBezTo>
                      <a:cubicBezTo>
                        <a:pt x="88650" y="44469"/>
                        <a:pt x="85871" y="44007"/>
                        <a:pt x="83177" y="42778"/>
                      </a:cubicBezTo>
                      <a:cubicBezTo>
                        <a:pt x="81830" y="42147"/>
                        <a:pt x="80398" y="41448"/>
                        <a:pt x="79136" y="40447"/>
                      </a:cubicBezTo>
                      <a:cubicBezTo>
                        <a:pt x="77789" y="39546"/>
                        <a:pt x="76526" y="38427"/>
                        <a:pt x="75263" y="37266"/>
                      </a:cubicBezTo>
                      <a:cubicBezTo>
                        <a:pt x="72738" y="34934"/>
                        <a:pt x="70381" y="32149"/>
                        <a:pt x="68192" y="29186"/>
                      </a:cubicBezTo>
                      <a:cubicBezTo>
                        <a:pt x="66003" y="26182"/>
                        <a:pt x="64067" y="22975"/>
                        <a:pt x="62130" y="19702"/>
                      </a:cubicBezTo>
                      <a:lnTo>
                        <a:pt x="56152" y="9518"/>
                      </a:lnTo>
                      <a:lnTo>
                        <a:pt x="52449" y="20215"/>
                      </a:lnTo>
                      <a:cubicBezTo>
                        <a:pt x="51354" y="23396"/>
                        <a:pt x="49838" y="26855"/>
                        <a:pt x="48324" y="30045"/>
                      </a:cubicBezTo>
                      <a:cubicBezTo>
                        <a:pt x="46723" y="33251"/>
                        <a:pt x="45040" y="36415"/>
                        <a:pt x="43104" y="39361"/>
                      </a:cubicBezTo>
                      <a:cubicBezTo>
                        <a:pt x="39315" y="45117"/>
                        <a:pt x="34264" y="50588"/>
                        <a:pt x="28371" y="51185"/>
                      </a:cubicBezTo>
                      <a:cubicBezTo>
                        <a:pt x="25509" y="51471"/>
                        <a:pt x="22310" y="50512"/>
                        <a:pt x="19531" y="48560"/>
                      </a:cubicBezTo>
                      <a:cubicBezTo>
                        <a:pt x="16669" y="46649"/>
                        <a:pt x="14059" y="44032"/>
                        <a:pt x="11786" y="41170"/>
                      </a:cubicBezTo>
                      <a:cubicBezTo>
                        <a:pt x="7240" y="35414"/>
                        <a:pt x="3452" y="28858"/>
                        <a:pt x="0" y="22109"/>
                      </a:cubicBezTo>
                      <a:close/>
                    </a:path>
                  </a:pathLst>
                </a:custGeom>
                <a:solidFill>
                  <a:srgbClr val="D3F5F2"/>
                </a:solidFill>
                <a:ln w="8415" cap="flat">
                  <a:noFill/>
                  <a:prstDash val="solid"/>
                  <a:miter/>
                </a:ln>
              </p:spPr>
              <p:txBody>
                <a:bodyPr rtlCol="0" anchor="ctr"/>
                <a:lstStyle/>
                <a:p>
                  <a:endParaRPr lang="en-US"/>
                </a:p>
              </p:txBody>
            </p:sp>
            <p:sp>
              <p:nvSpPr>
                <p:cNvPr id="1343" name="Freeform 1342">
                  <a:extLst>
                    <a:ext uri="{FF2B5EF4-FFF2-40B4-BE49-F238E27FC236}">
                      <a16:creationId xmlns:a16="http://schemas.microsoft.com/office/drawing/2014/main" id="{B348610B-2610-67F1-225A-C6653D1E3DA7}"/>
                    </a:ext>
                  </a:extLst>
                </p:cNvPr>
                <p:cNvSpPr/>
                <p:nvPr/>
              </p:nvSpPr>
              <p:spPr>
                <a:xfrm>
                  <a:off x="9067078" y="3104985"/>
                  <a:ext cx="346347" cy="64244"/>
                </a:xfrm>
                <a:custGeom>
                  <a:avLst/>
                  <a:gdLst>
                    <a:gd name="connsiteX0" fmla="*/ 0 w 346347"/>
                    <a:gd name="connsiteY0" fmla="*/ 21073 h 64244"/>
                    <a:gd name="connsiteX1" fmla="*/ 5388 w 346347"/>
                    <a:gd name="connsiteY1" fmla="*/ 28092 h 64244"/>
                    <a:gd name="connsiteX2" fmla="*/ 11786 w 346347"/>
                    <a:gd name="connsiteY2" fmla="*/ 34379 h 64244"/>
                    <a:gd name="connsiteX3" fmla="*/ 28960 w 346347"/>
                    <a:gd name="connsiteY3" fmla="*/ 42222 h 64244"/>
                    <a:gd name="connsiteX4" fmla="*/ 39063 w 346347"/>
                    <a:gd name="connsiteY4" fmla="*/ 41743 h 64244"/>
                    <a:gd name="connsiteX5" fmla="*/ 48408 w 346347"/>
                    <a:gd name="connsiteY5" fmla="*/ 37913 h 64244"/>
                    <a:gd name="connsiteX6" fmla="*/ 56321 w 346347"/>
                    <a:gd name="connsiteY6" fmla="*/ 31963 h 64244"/>
                    <a:gd name="connsiteX7" fmla="*/ 59773 w 346347"/>
                    <a:gd name="connsiteY7" fmla="*/ 28429 h 64244"/>
                    <a:gd name="connsiteX8" fmla="*/ 62972 w 346347"/>
                    <a:gd name="connsiteY8" fmla="*/ 24305 h 64244"/>
                    <a:gd name="connsiteX9" fmla="*/ 51607 w 346347"/>
                    <a:gd name="connsiteY9" fmla="*/ 23893 h 64244"/>
                    <a:gd name="connsiteX10" fmla="*/ 65161 w 346347"/>
                    <a:gd name="connsiteY10" fmla="*/ 47053 h 64244"/>
                    <a:gd name="connsiteX11" fmla="*/ 70128 w 346347"/>
                    <a:gd name="connsiteY11" fmla="*/ 52338 h 64244"/>
                    <a:gd name="connsiteX12" fmla="*/ 76106 w 346347"/>
                    <a:gd name="connsiteY12" fmla="*/ 57110 h 64244"/>
                    <a:gd name="connsiteX13" fmla="*/ 83682 w 346347"/>
                    <a:gd name="connsiteY13" fmla="*/ 60552 h 64244"/>
                    <a:gd name="connsiteX14" fmla="*/ 92353 w 346347"/>
                    <a:gd name="connsiteY14" fmla="*/ 61764 h 64244"/>
                    <a:gd name="connsiteX15" fmla="*/ 100856 w 346347"/>
                    <a:gd name="connsiteY15" fmla="*/ 60325 h 64244"/>
                    <a:gd name="connsiteX16" fmla="*/ 108181 w 346347"/>
                    <a:gd name="connsiteY16" fmla="*/ 56975 h 64244"/>
                    <a:gd name="connsiteX17" fmla="*/ 119714 w 346347"/>
                    <a:gd name="connsiteY17" fmla="*/ 47668 h 64244"/>
                    <a:gd name="connsiteX18" fmla="*/ 128470 w 346347"/>
                    <a:gd name="connsiteY18" fmla="*/ 36878 h 64244"/>
                    <a:gd name="connsiteX19" fmla="*/ 132090 w 346347"/>
                    <a:gd name="connsiteY19" fmla="*/ 31113 h 64244"/>
                    <a:gd name="connsiteX20" fmla="*/ 135457 w 346347"/>
                    <a:gd name="connsiteY20" fmla="*/ 24911 h 64244"/>
                    <a:gd name="connsiteX21" fmla="*/ 119041 w 346347"/>
                    <a:gd name="connsiteY21" fmla="*/ 24759 h 64244"/>
                    <a:gd name="connsiteX22" fmla="*/ 124934 w 346347"/>
                    <a:gd name="connsiteY22" fmla="*/ 36617 h 64244"/>
                    <a:gd name="connsiteX23" fmla="*/ 132764 w 346347"/>
                    <a:gd name="connsiteY23" fmla="*/ 48122 h 64244"/>
                    <a:gd name="connsiteX24" fmla="*/ 137983 w 346347"/>
                    <a:gd name="connsiteY24" fmla="*/ 53508 h 64244"/>
                    <a:gd name="connsiteX25" fmla="*/ 144466 w 346347"/>
                    <a:gd name="connsiteY25" fmla="*/ 58271 h 64244"/>
                    <a:gd name="connsiteX26" fmla="*/ 152548 w 346347"/>
                    <a:gd name="connsiteY26" fmla="*/ 61545 h 64244"/>
                    <a:gd name="connsiteX27" fmla="*/ 161555 w 346347"/>
                    <a:gd name="connsiteY27" fmla="*/ 62218 h 64244"/>
                    <a:gd name="connsiteX28" fmla="*/ 177131 w 346347"/>
                    <a:gd name="connsiteY28" fmla="*/ 56698 h 64244"/>
                    <a:gd name="connsiteX29" fmla="*/ 183192 w 346347"/>
                    <a:gd name="connsiteY29" fmla="*/ 52254 h 64244"/>
                    <a:gd name="connsiteX30" fmla="*/ 188327 w 346347"/>
                    <a:gd name="connsiteY30" fmla="*/ 47331 h 64244"/>
                    <a:gd name="connsiteX31" fmla="*/ 196830 w 346347"/>
                    <a:gd name="connsiteY31" fmla="*/ 36727 h 64244"/>
                    <a:gd name="connsiteX32" fmla="*/ 200534 w 346347"/>
                    <a:gd name="connsiteY32" fmla="*/ 31122 h 64244"/>
                    <a:gd name="connsiteX33" fmla="*/ 203818 w 346347"/>
                    <a:gd name="connsiteY33" fmla="*/ 25079 h 64244"/>
                    <a:gd name="connsiteX34" fmla="*/ 187822 w 346347"/>
                    <a:gd name="connsiteY34" fmla="*/ 24456 h 64244"/>
                    <a:gd name="connsiteX35" fmla="*/ 204239 w 346347"/>
                    <a:gd name="connsiteY35" fmla="*/ 51059 h 64244"/>
                    <a:gd name="connsiteX36" fmla="*/ 218214 w 346347"/>
                    <a:gd name="connsiteY36" fmla="*/ 61444 h 64244"/>
                    <a:gd name="connsiteX37" fmla="*/ 236482 w 346347"/>
                    <a:gd name="connsiteY37" fmla="*/ 63834 h 64244"/>
                    <a:gd name="connsiteX38" fmla="*/ 252394 w 346347"/>
                    <a:gd name="connsiteY38" fmla="*/ 57623 h 64244"/>
                    <a:gd name="connsiteX39" fmla="*/ 264601 w 346347"/>
                    <a:gd name="connsiteY39" fmla="*/ 47794 h 64244"/>
                    <a:gd name="connsiteX40" fmla="*/ 274535 w 346347"/>
                    <a:gd name="connsiteY40" fmla="*/ 36365 h 64244"/>
                    <a:gd name="connsiteX41" fmla="*/ 282870 w 346347"/>
                    <a:gd name="connsiteY41" fmla="*/ 23834 h 64244"/>
                    <a:gd name="connsiteX42" fmla="*/ 273946 w 346347"/>
                    <a:gd name="connsiteY42" fmla="*/ 23901 h 64244"/>
                    <a:gd name="connsiteX43" fmla="*/ 277650 w 346347"/>
                    <a:gd name="connsiteY43" fmla="*/ 28589 h 64244"/>
                    <a:gd name="connsiteX44" fmla="*/ 281523 w 346347"/>
                    <a:gd name="connsiteY44" fmla="*/ 32847 h 64244"/>
                    <a:gd name="connsiteX45" fmla="*/ 290447 w 346347"/>
                    <a:gd name="connsiteY45" fmla="*/ 40388 h 64244"/>
                    <a:gd name="connsiteX46" fmla="*/ 312588 w 346347"/>
                    <a:gd name="connsiteY46" fmla="*/ 48400 h 64244"/>
                    <a:gd name="connsiteX47" fmla="*/ 324290 w 346347"/>
                    <a:gd name="connsiteY47" fmla="*/ 45698 h 64244"/>
                    <a:gd name="connsiteX48" fmla="*/ 329257 w 346347"/>
                    <a:gd name="connsiteY48" fmla="*/ 42761 h 64244"/>
                    <a:gd name="connsiteX49" fmla="*/ 333719 w 346347"/>
                    <a:gd name="connsiteY49" fmla="*/ 39109 h 64244"/>
                    <a:gd name="connsiteX50" fmla="*/ 340791 w 346347"/>
                    <a:gd name="connsiteY50" fmla="*/ 30558 h 64244"/>
                    <a:gd name="connsiteX51" fmla="*/ 346348 w 346347"/>
                    <a:gd name="connsiteY51" fmla="*/ 21090 h 64244"/>
                    <a:gd name="connsiteX52" fmla="*/ 339444 w 346347"/>
                    <a:gd name="connsiteY52" fmla="*/ 29489 h 64244"/>
                    <a:gd name="connsiteX53" fmla="*/ 331530 w 346347"/>
                    <a:gd name="connsiteY53" fmla="*/ 36542 h 64244"/>
                    <a:gd name="connsiteX54" fmla="*/ 327153 w 346347"/>
                    <a:gd name="connsiteY54" fmla="*/ 39319 h 64244"/>
                    <a:gd name="connsiteX55" fmla="*/ 322522 w 346347"/>
                    <a:gd name="connsiteY55" fmla="*/ 41271 h 64244"/>
                    <a:gd name="connsiteX56" fmla="*/ 312925 w 346347"/>
                    <a:gd name="connsiteY56" fmla="*/ 42273 h 64244"/>
                    <a:gd name="connsiteX57" fmla="*/ 295666 w 346347"/>
                    <a:gd name="connsiteY57" fmla="*/ 33714 h 64244"/>
                    <a:gd name="connsiteX58" fmla="*/ 288679 w 346347"/>
                    <a:gd name="connsiteY58" fmla="*/ 26392 h 64244"/>
                    <a:gd name="connsiteX59" fmla="*/ 285564 w 346347"/>
                    <a:gd name="connsiteY59" fmla="*/ 22361 h 64244"/>
                    <a:gd name="connsiteX60" fmla="*/ 282870 w 346347"/>
                    <a:gd name="connsiteY60" fmla="*/ 18262 h 64244"/>
                    <a:gd name="connsiteX61" fmla="*/ 278829 w 346347"/>
                    <a:gd name="connsiteY61" fmla="*/ 11412 h 64244"/>
                    <a:gd name="connsiteX62" fmla="*/ 273862 w 346347"/>
                    <a:gd name="connsiteY62" fmla="*/ 18338 h 64244"/>
                    <a:gd name="connsiteX63" fmla="*/ 265359 w 346347"/>
                    <a:gd name="connsiteY63" fmla="*/ 28833 h 64244"/>
                    <a:gd name="connsiteX64" fmla="*/ 255762 w 346347"/>
                    <a:gd name="connsiteY64" fmla="*/ 38200 h 64244"/>
                    <a:gd name="connsiteX65" fmla="*/ 234546 w 346347"/>
                    <a:gd name="connsiteY65" fmla="*/ 48989 h 64244"/>
                    <a:gd name="connsiteX66" fmla="*/ 216530 w 346347"/>
                    <a:gd name="connsiteY66" fmla="*/ 40093 h 64244"/>
                    <a:gd name="connsiteX67" fmla="*/ 204155 w 346347"/>
                    <a:gd name="connsiteY67" fmla="*/ 17715 h 64244"/>
                    <a:gd name="connsiteX68" fmla="*/ 197419 w 346347"/>
                    <a:gd name="connsiteY68" fmla="*/ 665 h 64244"/>
                    <a:gd name="connsiteX69" fmla="*/ 188159 w 346347"/>
                    <a:gd name="connsiteY69" fmla="*/ 17101 h 64244"/>
                    <a:gd name="connsiteX70" fmla="*/ 185297 w 346347"/>
                    <a:gd name="connsiteY70" fmla="*/ 21704 h 64244"/>
                    <a:gd name="connsiteX71" fmla="*/ 182182 w 346347"/>
                    <a:gd name="connsiteY71" fmla="*/ 26358 h 64244"/>
                    <a:gd name="connsiteX72" fmla="*/ 175194 w 346347"/>
                    <a:gd name="connsiteY72" fmla="*/ 34774 h 64244"/>
                    <a:gd name="connsiteX73" fmla="*/ 167449 w 346347"/>
                    <a:gd name="connsiteY73" fmla="*/ 41111 h 64244"/>
                    <a:gd name="connsiteX74" fmla="*/ 160125 w 346347"/>
                    <a:gd name="connsiteY74" fmla="*/ 43737 h 64244"/>
                    <a:gd name="connsiteX75" fmla="*/ 157010 w 346347"/>
                    <a:gd name="connsiteY75" fmla="*/ 43443 h 64244"/>
                    <a:gd name="connsiteX76" fmla="*/ 153726 w 346347"/>
                    <a:gd name="connsiteY76" fmla="*/ 42071 h 64244"/>
                    <a:gd name="connsiteX77" fmla="*/ 150274 w 346347"/>
                    <a:gd name="connsiteY77" fmla="*/ 39580 h 64244"/>
                    <a:gd name="connsiteX78" fmla="*/ 146907 w 346347"/>
                    <a:gd name="connsiteY78" fmla="*/ 36188 h 64244"/>
                    <a:gd name="connsiteX79" fmla="*/ 140761 w 346347"/>
                    <a:gd name="connsiteY79" fmla="*/ 27469 h 64244"/>
                    <a:gd name="connsiteX80" fmla="*/ 135542 w 346347"/>
                    <a:gd name="connsiteY80" fmla="*/ 17404 h 64244"/>
                    <a:gd name="connsiteX81" fmla="*/ 127291 w 346347"/>
                    <a:gd name="connsiteY81" fmla="*/ 0 h 64244"/>
                    <a:gd name="connsiteX82" fmla="*/ 119126 w 346347"/>
                    <a:gd name="connsiteY82" fmla="*/ 17252 h 64244"/>
                    <a:gd name="connsiteX83" fmla="*/ 116599 w 346347"/>
                    <a:gd name="connsiteY83" fmla="*/ 22083 h 64244"/>
                    <a:gd name="connsiteX84" fmla="*/ 113569 w 346347"/>
                    <a:gd name="connsiteY84" fmla="*/ 26939 h 64244"/>
                    <a:gd name="connsiteX85" fmla="*/ 107002 w 346347"/>
                    <a:gd name="connsiteY85" fmla="*/ 35851 h 64244"/>
                    <a:gd name="connsiteX86" fmla="*/ 99425 w 346347"/>
                    <a:gd name="connsiteY86" fmla="*/ 42626 h 64244"/>
                    <a:gd name="connsiteX87" fmla="*/ 95553 w 346347"/>
                    <a:gd name="connsiteY87" fmla="*/ 44663 h 64244"/>
                    <a:gd name="connsiteX88" fmla="*/ 91765 w 346347"/>
                    <a:gd name="connsiteY88" fmla="*/ 45521 h 64244"/>
                    <a:gd name="connsiteX89" fmla="*/ 88060 w 346347"/>
                    <a:gd name="connsiteY89" fmla="*/ 45176 h 64244"/>
                    <a:gd name="connsiteX90" fmla="*/ 84188 w 346347"/>
                    <a:gd name="connsiteY90" fmla="*/ 43653 h 64244"/>
                    <a:gd name="connsiteX91" fmla="*/ 80147 w 346347"/>
                    <a:gd name="connsiteY91" fmla="*/ 40926 h 64244"/>
                    <a:gd name="connsiteX92" fmla="*/ 76273 w 346347"/>
                    <a:gd name="connsiteY92" fmla="*/ 37383 h 64244"/>
                    <a:gd name="connsiteX93" fmla="*/ 69286 w 346347"/>
                    <a:gd name="connsiteY93" fmla="*/ 28445 h 64244"/>
                    <a:gd name="connsiteX94" fmla="*/ 63225 w 346347"/>
                    <a:gd name="connsiteY94" fmla="*/ 18271 h 64244"/>
                    <a:gd name="connsiteX95" fmla="*/ 57164 w 346347"/>
                    <a:gd name="connsiteY95" fmla="*/ 7372 h 64244"/>
                    <a:gd name="connsiteX96" fmla="*/ 51860 w 346347"/>
                    <a:gd name="connsiteY96" fmla="*/ 17858 h 64244"/>
                    <a:gd name="connsiteX97" fmla="*/ 50091 w 346347"/>
                    <a:gd name="connsiteY97" fmla="*/ 20855 h 64244"/>
                    <a:gd name="connsiteX98" fmla="*/ 47818 w 346347"/>
                    <a:gd name="connsiteY98" fmla="*/ 23918 h 64244"/>
                    <a:gd name="connsiteX99" fmla="*/ 42598 w 346347"/>
                    <a:gd name="connsiteY99" fmla="*/ 29211 h 64244"/>
                    <a:gd name="connsiteX100" fmla="*/ 29297 w 346347"/>
                    <a:gd name="connsiteY100" fmla="*/ 34564 h 64244"/>
                    <a:gd name="connsiteX101" fmla="*/ 14143 w 346347"/>
                    <a:gd name="connsiteY101" fmla="*/ 30810 h 64244"/>
                    <a:gd name="connsiteX102" fmla="*/ 6819 w 346347"/>
                    <a:gd name="connsiteY102" fmla="*/ 26417 h 64244"/>
                    <a:gd name="connsiteX103" fmla="*/ 0 w 346347"/>
                    <a:gd name="connsiteY103" fmla="*/ 21073 h 64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46347" h="64244">
                      <a:moveTo>
                        <a:pt x="0" y="21073"/>
                      </a:moveTo>
                      <a:cubicBezTo>
                        <a:pt x="1683" y="23472"/>
                        <a:pt x="3368" y="25803"/>
                        <a:pt x="5388" y="28092"/>
                      </a:cubicBezTo>
                      <a:cubicBezTo>
                        <a:pt x="7240" y="30365"/>
                        <a:pt x="9429" y="32435"/>
                        <a:pt x="11786" y="34379"/>
                      </a:cubicBezTo>
                      <a:cubicBezTo>
                        <a:pt x="16500" y="38242"/>
                        <a:pt x="22226" y="41364"/>
                        <a:pt x="28960" y="42222"/>
                      </a:cubicBezTo>
                      <a:cubicBezTo>
                        <a:pt x="32243" y="42668"/>
                        <a:pt x="35780" y="42492"/>
                        <a:pt x="39063" y="41743"/>
                      </a:cubicBezTo>
                      <a:cubicBezTo>
                        <a:pt x="42431" y="40968"/>
                        <a:pt x="45546" y="39605"/>
                        <a:pt x="48408" y="37913"/>
                      </a:cubicBezTo>
                      <a:cubicBezTo>
                        <a:pt x="51354" y="36213"/>
                        <a:pt x="53964" y="34194"/>
                        <a:pt x="56321" y="31963"/>
                      </a:cubicBezTo>
                      <a:cubicBezTo>
                        <a:pt x="57584" y="30827"/>
                        <a:pt x="58678" y="29674"/>
                        <a:pt x="59773" y="28429"/>
                      </a:cubicBezTo>
                      <a:cubicBezTo>
                        <a:pt x="60952" y="27124"/>
                        <a:pt x="61878" y="26047"/>
                        <a:pt x="62972" y="24305"/>
                      </a:cubicBezTo>
                      <a:lnTo>
                        <a:pt x="51607" y="23893"/>
                      </a:lnTo>
                      <a:cubicBezTo>
                        <a:pt x="55226" y="31812"/>
                        <a:pt x="59268" y="39681"/>
                        <a:pt x="65161" y="47053"/>
                      </a:cubicBezTo>
                      <a:cubicBezTo>
                        <a:pt x="66760" y="48820"/>
                        <a:pt x="68192" y="50706"/>
                        <a:pt x="70128" y="52338"/>
                      </a:cubicBezTo>
                      <a:cubicBezTo>
                        <a:pt x="71896" y="54080"/>
                        <a:pt x="74001" y="55620"/>
                        <a:pt x="76106" y="57110"/>
                      </a:cubicBezTo>
                      <a:cubicBezTo>
                        <a:pt x="78462" y="58499"/>
                        <a:pt x="80904" y="59711"/>
                        <a:pt x="83682" y="60552"/>
                      </a:cubicBezTo>
                      <a:cubicBezTo>
                        <a:pt x="86461" y="61385"/>
                        <a:pt x="89407" y="61781"/>
                        <a:pt x="92353" y="61764"/>
                      </a:cubicBezTo>
                      <a:cubicBezTo>
                        <a:pt x="95300" y="61688"/>
                        <a:pt x="98163" y="61175"/>
                        <a:pt x="100856" y="60325"/>
                      </a:cubicBezTo>
                      <a:cubicBezTo>
                        <a:pt x="103467" y="59441"/>
                        <a:pt x="105992" y="58305"/>
                        <a:pt x="108181" y="56975"/>
                      </a:cubicBezTo>
                      <a:cubicBezTo>
                        <a:pt x="112727" y="54308"/>
                        <a:pt x="116431" y="51076"/>
                        <a:pt x="119714" y="47668"/>
                      </a:cubicBezTo>
                      <a:cubicBezTo>
                        <a:pt x="122998" y="44242"/>
                        <a:pt x="125860" y="40640"/>
                        <a:pt x="128470" y="36878"/>
                      </a:cubicBezTo>
                      <a:cubicBezTo>
                        <a:pt x="129733" y="34985"/>
                        <a:pt x="130995" y="33066"/>
                        <a:pt x="132090" y="31113"/>
                      </a:cubicBezTo>
                      <a:cubicBezTo>
                        <a:pt x="133353" y="29102"/>
                        <a:pt x="134363" y="27276"/>
                        <a:pt x="135457" y="24911"/>
                      </a:cubicBezTo>
                      <a:lnTo>
                        <a:pt x="119041" y="24759"/>
                      </a:lnTo>
                      <a:cubicBezTo>
                        <a:pt x="120893" y="28740"/>
                        <a:pt x="122745" y="32704"/>
                        <a:pt x="124934" y="36617"/>
                      </a:cubicBezTo>
                      <a:cubicBezTo>
                        <a:pt x="127207" y="40531"/>
                        <a:pt x="129733" y="44394"/>
                        <a:pt x="132764" y="48122"/>
                      </a:cubicBezTo>
                      <a:cubicBezTo>
                        <a:pt x="134447" y="49956"/>
                        <a:pt x="135963" y="51808"/>
                        <a:pt x="137983" y="53508"/>
                      </a:cubicBezTo>
                      <a:cubicBezTo>
                        <a:pt x="139835" y="55258"/>
                        <a:pt x="142109" y="56832"/>
                        <a:pt x="144466" y="58271"/>
                      </a:cubicBezTo>
                      <a:cubicBezTo>
                        <a:pt x="146907" y="59694"/>
                        <a:pt x="149601" y="60796"/>
                        <a:pt x="152548" y="61545"/>
                      </a:cubicBezTo>
                      <a:cubicBezTo>
                        <a:pt x="155494" y="62202"/>
                        <a:pt x="158525" y="62471"/>
                        <a:pt x="161555" y="62218"/>
                      </a:cubicBezTo>
                      <a:cubicBezTo>
                        <a:pt x="167618" y="61713"/>
                        <a:pt x="172837" y="59416"/>
                        <a:pt x="177131" y="56698"/>
                      </a:cubicBezTo>
                      <a:cubicBezTo>
                        <a:pt x="179403" y="55351"/>
                        <a:pt x="181340" y="53828"/>
                        <a:pt x="183192" y="52254"/>
                      </a:cubicBezTo>
                      <a:cubicBezTo>
                        <a:pt x="185044" y="50680"/>
                        <a:pt x="186727" y="49031"/>
                        <a:pt x="188327" y="47331"/>
                      </a:cubicBezTo>
                      <a:cubicBezTo>
                        <a:pt x="191527" y="43948"/>
                        <a:pt x="194304" y="40388"/>
                        <a:pt x="196830" y="36727"/>
                      </a:cubicBezTo>
                      <a:cubicBezTo>
                        <a:pt x="198093" y="34892"/>
                        <a:pt x="199355" y="33024"/>
                        <a:pt x="200534" y="31122"/>
                      </a:cubicBezTo>
                      <a:cubicBezTo>
                        <a:pt x="201629" y="29161"/>
                        <a:pt x="202639" y="27360"/>
                        <a:pt x="203818" y="25079"/>
                      </a:cubicBezTo>
                      <a:lnTo>
                        <a:pt x="187822" y="24456"/>
                      </a:lnTo>
                      <a:cubicBezTo>
                        <a:pt x="191948" y="33655"/>
                        <a:pt x="196746" y="42862"/>
                        <a:pt x="204239" y="51059"/>
                      </a:cubicBezTo>
                      <a:cubicBezTo>
                        <a:pt x="208027" y="55107"/>
                        <a:pt x="212573" y="58903"/>
                        <a:pt x="218214" y="61444"/>
                      </a:cubicBezTo>
                      <a:cubicBezTo>
                        <a:pt x="223854" y="64036"/>
                        <a:pt x="230505" y="64819"/>
                        <a:pt x="236482" y="63834"/>
                      </a:cubicBezTo>
                      <a:cubicBezTo>
                        <a:pt x="242460" y="62883"/>
                        <a:pt x="247763" y="60476"/>
                        <a:pt x="252394" y="57623"/>
                      </a:cubicBezTo>
                      <a:cubicBezTo>
                        <a:pt x="256940" y="54745"/>
                        <a:pt x="260981" y="51362"/>
                        <a:pt x="264601" y="47794"/>
                      </a:cubicBezTo>
                      <a:cubicBezTo>
                        <a:pt x="268306" y="44234"/>
                        <a:pt x="271505" y="40346"/>
                        <a:pt x="274535" y="36365"/>
                      </a:cubicBezTo>
                      <a:cubicBezTo>
                        <a:pt x="277566" y="32334"/>
                        <a:pt x="280261" y="28345"/>
                        <a:pt x="282870" y="23834"/>
                      </a:cubicBezTo>
                      <a:lnTo>
                        <a:pt x="273946" y="23901"/>
                      </a:lnTo>
                      <a:cubicBezTo>
                        <a:pt x="275208" y="25677"/>
                        <a:pt x="276303" y="27091"/>
                        <a:pt x="277650" y="28589"/>
                      </a:cubicBezTo>
                      <a:cubicBezTo>
                        <a:pt x="278913" y="30044"/>
                        <a:pt x="280176" y="31475"/>
                        <a:pt x="281523" y="32847"/>
                      </a:cubicBezTo>
                      <a:cubicBezTo>
                        <a:pt x="284217" y="35599"/>
                        <a:pt x="287248" y="38107"/>
                        <a:pt x="290447" y="40388"/>
                      </a:cubicBezTo>
                      <a:cubicBezTo>
                        <a:pt x="296677" y="44857"/>
                        <a:pt x="304338" y="48408"/>
                        <a:pt x="312588" y="48400"/>
                      </a:cubicBezTo>
                      <a:cubicBezTo>
                        <a:pt x="316713" y="48408"/>
                        <a:pt x="320670" y="47373"/>
                        <a:pt x="324290" y="45698"/>
                      </a:cubicBezTo>
                      <a:cubicBezTo>
                        <a:pt x="326058" y="44941"/>
                        <a:pt x="327741" y="43813"/>
                        <a:pt x="329257" y="42761"/>
                      </a:cubicBezTo>
                      <a:cubicBezTo>
                        <a:pt x="330857" y="41616"/>
                        <a:pt x="332372" y="40447"/>
                        <a:pt x="333719" y="39109"/>
                      </a:cubicBezTo>
                      <a:cubicBezTo>
                        <a:pt x="336497" y="36559"/>
                        <a:pt x="338686" y="33546"/>
                        <a:pt x="340791" y="30558"/>
                      </a:cubicBezTo>
                      <a:cubicBezTo>
                        <a:pt x="342811" y="27486"/>
                        <a:pt x="344663" y="24313"/>
                        <a:pt x="346348" y="21090"/>
                      </a:cubicBezTo>
                      <a:cubicBezTo>
                        <a:pt x="344159" y="24019"/>
                        <a:pt x="341885" y="26838"/>
                        <a:pt x="339444" y="29489"/>
                      </a:cubicBezTo>
                      <a:cubicBezTo>
                        <a:pt x="337003" y="32064"/>
                        <a:pt x="334393" y="34513"/>
                        <a:pt x="331530" y="36542"/>
                      </a:cubicBezTo>
                      <a:cubicBezTo>
                        <a:pt x="330183" y="37619"/>
                        <a:pt x="328668" y="38486"/>
                        <a:pt x="327153" y="39319"/>
                      </a:cubicBezTo>
                      <a:cubicBezTo>
                        <a:pt x="325637" y="40051"/>
                        <a:pt x="324122" y="40850"/>
                        <a:pt x="322522" y="41271"/>
                      </a:cubicBezTo>
                      <a:cubicBezTo>
                        <a:pt x="319323" y="42298"/>
                        <a:pt x="316125" y="42609"/>
                        <a:pt x="312925" y="42273"/>
                      </a:cubicBezTo>
                      <a:cubicBezTo>
                        <a:pt x="306527" y="41591"/>
                        <a:pt x="300633" y="38132"/>
                        <a:pt x="295666" y="33714"/>
                      </a:cubicBezTo>
                      <a:cubicBezTo>
                        <a:pt x="293140" y="31500"/>
                        <a:pt x="290868" y="28993"/>
                        <a:pt x="288679" y="26392"/>
                      </a:cubicBezTo>
                      <a:cubicBezTo>
                        <a:pt x="287585" y="25096"/>
                        <a:pt x="286490" y="23733"/>
                        <a:pt x="285564" y="22361"/>
                      </a:cubicBezTo>
                      <a:cubicBezTo>
                        <a:pt x="284554" y="21023"/>
                        <a:pt x="283543" y="19508"/>
                        <a:pt x="282870" y="18262"/>
                      </a:cubicBezTo>
                      <a:lnTo>
                        <a:pt x="278829" y="11412"/>
                      </a:lnTo>
                      <a:lnTo>
                        <a:pt x="273862" y="18338"/>
                      </a:lnTo>
                      <a:cubicBezTo>
                        <a:pt x="271420" y="21856"/>
                        <a:pt x="268390" y="25508"/>
                        <a:pt x="265359" y="28833"/>
                      </a:cubicBezTo>
                      <a:cubicBezTo>
                        <a:pt x="262329" y="32191"/>
                        <a:pt x="259129" y="35313"/>
                        <a:pt x="255762" y="38200"/>
                      </a:cubicBezTo>
                      <a:cubicBezTo>
                        <a:pt x="249195" y="43897"/>
                        <a:pt x="241533" y="48433"/>
                        <a:pt x="234546" y="48989"/>
                      </a:cubicBezTo>
                      <a:cubicBezTo>
                        <a:pt x="227728" y="49603"/>
                        <a:pt x="221750" y="46228"/>
                        <a:pt x="216530" y="40093"/>
                      </a:cubicBezTo>
                      <a:cubicBezTo>
                        <a:pt x="211310" y="34000"/>
                        <a:pt x="207354" y="25997"/>
                        <a:pt x="204155" y="17715"/>
                      </a:cubicBezTo>
                      <a:lnTo>
                        <a:pt x="197419" y="665"/>
                      </a:lnTo>
                      <a:lnTo>
                        <a:pt x="188159" y="17101"/>
                      </a:lnTo>
                      <a:cubicBezTo>
                        <a:pt x="187401" y="18439"/>
                        <a:pt x="186307" y="20181"/>
                        <a:pt x="185297" y="21704"/>
                      </a:cubicBezTo>
                      <a:cubicBezTo>
                        <a:pt x="184287" y="23295"/>
                        <a:pt x="183276" y="24844"/>
                        <a:pt x="182182" y="26358"/>
                      </a:cubicBezTo>
                      <a:cubicBezTo>
                        <a:pt x="179993" y="29380"/>
                        <a:pt x="177635" y="32241"/>
                        <a:pt x="175194" y="34774"/>
                      </a:cubicBezTo>
                      <a:cubicBezTo>
                        <a:pt x="172753" y="37307"/>
                        <a:pt x="170058" y="39521"/>
                        <a:pt x="167449" y="41111"/>
                      </a:cubicBezTo>
                      <a:cubicBezTo>
                        <a:pt x="164839" y="42702"/>
                        <a:pt x="162314" y="43594"/>
                        <a:pt x="160125" y="43737"/>
                      </a:cubicBezTo>
                      <a:cubicBezTo>
                        <a:pt x="159030" y="43805"/>
                        <a:pt x="158020" y="43661"/>
                        <a:pt x="157010" y="43443"/>
                      </a:cubicBezTo>
                      <a:cubicBezTo>
                        <a:pt x="155915" y="43114"/>
                        <a:pt x="154821" y="42694"/>
                        <a:pt x="153726" y="42071"/>
                      </a:cubicBezTo>
                      <a:cubicBezTo>
                        <a:pt x="152548" y="41356"/>
                        <a:pt x="151369" y="40682"/>
                        <a:pt x="150274" y="39580"/>
                      </a:cubicBezTo>
                      <a:cubicBezTo>
                        <a:pt x="149096" y="38679"/>
                        <a:pt x="148001" y="37375"/>
                        <a:pt x="146907" y="36188"/>
                      </a:cubicBezTo>
                      <a:cubicBezTo>
                        <a:pt x="144718" y="33604"/>
                        <a:pt x="142613" y="30659"/>
                        <a:pt x="140761" y="27469"/>
                      </a:cubicBezTo>
                      <a:cubicBezTo>
                        <a:pt x="138909" y="24288"/>
                        <a:pt x="137226" y="20863"/>
                        <a:pt x="135542" y="17404"/>
                      </a:cubicBezTo>
                      <a:lnTo>
                        <a:pt x="127291" y="0"/>
                      </a:lnTo>
                      <a:lnTo>
                        <a:pt x="119126" y="17252"/>
                      </a:lnTo>
                      <a:cubicBezTo>
                        <a:pt x="118451" y="18641"/>
                        <a:pt x="117525" y="20476"/>
                        <a:pt x="116599" y="22083"/>
                      </a:cubicBezTo>
                      <a:cubicBezTo>
                        <a:pt x="115589" y="23733"/>
                        <a:pt x="114663" y="25357"/>
                        <a:pt x="113569" y="26939"/>
                      </a:cubicBezTo>
                      <a:cubicBezTo>
                        <a:pt x="111548" y="30104"/>
                        <a:pt x="109359" y="33150"/>
                        <a:pt x="107002" y="35851"/>
                      </a:cubicBezTo>
                      <a:cubicBezTo>
                        <a:pt x="104644" y="38545"/>
                        <a:pt x="102035" y="40918"/>
                        <a:pt x="99425" y="42626"/>
                      </a:cubicBezTo>
                      <a:cubicBezTo>
                        <a:pt x="98163" y="43493"/>
                        <a:pt x="96816" y="44133"/>
                        <a:pt x="95553" y="44663"/>
                      </a:cubicBezTo>
                      <a:cubicBezTo>
                        <a:pt x="94205" y="45134"/>
                        <a:pt x="93028" y="45412"/>
                        <a:pt x="91765" y="45521"/>
                      </a:cubicBezTo>
                      <a:cubicBezTo>
                        <a:pt x="90502" y="45564"/>
                        <a:pt x="89323" y="45488"/>
                        <a:pt x="88060" y="45176"/>
                      </a:cubicBezTo>
                      <a:cubicBezTo>
                        <a:pt x="86797" y="44882"/>
                        <a:pt x="85535" y="44267"/>
                        <a:pt x="84188" y="43653"/>
                      </a:cubicBezTo>
                      <a:cubicBezTo>
                        <a:pt x="82840" y="42837"/>
                        <a:pt x="81493" y="42062"/>
                        <a:pt x="80147" y="40926"/>
                      </a:cubicBezTo>
                      <a:cubicBezTo>
                        <a:pt x="78799" y="39992"/>
                        <a:pt x="77621" y="38545"/>
                        <a:pt x="76273" y="37383"/>
                      </a:cubicBezTo>
                      <a:cubicBezTo>
                        <a:pt x="73833" y="34665"/>
                        <a:pt x="71475" y="31694"/>
                        <a:pt x="69286" y="28445"/>
                      </a:cubicBezTo>
                      <a:cubicBezTo>
                        <a:pt x="67097" y="25222"/>
                        <a:pt x="65161" y="21763"/>
                        <a:pt x="63225" y="18271"/>
                      </a:cubicBezTo>
                      <a:lnTo>
                        <a:pt x="57164" y="7372"/>
                      </a:lnTo>
                      <a:lnTo>
                        <a:pt x="51860" y="17858"/>
                      </a:lnTo>
                      <a:cubicBezTo>
                        <a:pt x="51438" y="18599"/>
                        <a:pt x="50765" y="19870"/>
                        <a:pt x="50091" y="20855"/>
                      </a:cubicBezTo>
                      <a:cubicBezTo>
                        <a:pt x="49418" y="21915"/>
                        <a:pt x="48661" y="22925"/>
                        <a:pt x="47818" y="23918"/>
                      </a:cubicBezTo>
                      <a:cubicBezTo>
                        <a:pt x="46303" y="25870"/>
                        <a:pt x="44536" y="27671"/>
                        <a:pt x="42598" y="29211"/>
                      </a:cubicBezTo>
                      <a:cubicBezTo>
                        <a:pt x="38726" y="32250"/>
                        <a:pt x="34264" y="34295"/>
                        <a:pt x="29297" y="34564"/>
                      </a:cubicBezTo>
                      <a:cubicBezTo>
                        <a:pt x="24330" y="34825"/>
                        <a:pt x="19111" y="33293"/>
                        <a:pt x="14143" y="30810"/>
                      </a:cubicBezTo>
                      <a:cubicBezTo>
                        <a:pt x="11618" y="29565"/>
                        <a:pt x="9260" y="28000"/>
                        <a:pt x="6819" y="26417"/>
                      </a:cubicBezTo>
                      <a:cubicBezTo>
                        <a:pt x="4546" y="24793"/>
                        <a:pt x="2273" y="22958"/>
                        <a:pt x="0" y="21073"/>
                      </a:cubicBezTo>
                      <a:close/>
                    </a:path>
                  </a:pathLst>
                </a:custGeom>
                <a:solidFill>
                  <a:srgbClr val="D3F5F2"/>
                </a:solidFill>
                <a:ln w="8415" cap="flat">
                  <a:noFill/>
                  <a:prstDash val="solid"/>
                  <a:miter/>
                </a:ln>
              </p:spPr>
              <p:txBody>
                <a:bodyPr rtlCol="0" anchor="ctr"/>
                <a:lstStyle/>
                <a:p>
                  <a:endParaRPr lang="en-US"/>
                </a:p>
              </p:txBody>
            </p:sp>
            <p:sp>
              <p:nvSpPr>
                <p:cNvPr id="1344" name="Freeform 1343">
                  <a:extLst>
                    <a:ext uri="{FF2B5EF4-FFF2-40B4-BE49-F238E27FC236}">
                      <a16:creationId xmlns:a16="http://schemas.microsoft.com/office/drawing/2014/main" id="{F63B1E59-ADF3-47C4-D734-E7D656757C48}"/>
                    </a:ext>
                  </a:extLst>
                </p:cNvPr>
                <p:cNvSpPr/>
                <p:nvPr/>
              </p:nvSpPr>
              <p:spPr>
                <a:xfrm>
                  <a:off x="6600064" y="3757888"/>
                  <a:ext cx="434112" cy="65562"/>
                </a:xfrm>
                <a:custGeom>
                  <a:avLst/>
                  <a:gdLst>
                    <a:gd name="connsiteX0" fmla="*/ 434113 w 434112"/>
                    <a:gd name="connsiteY0" fmla="*/ 22092 h 65562"/>
                    <a:gd name="connsiteX1" fmla="*/ 425029 w 434112"/>
                    <a:gd name="connsiteY1" fmla="*/ 43089 h 65562"/>
                    <a:gd name="connsiteX2" fmla="*/ 417511 w 434112"/>
                    <a:gd name="connsiteY2" fmla="*/ 52347 h 65562"/>
                    <a:gd name="connsiteX3" fmla="*/ 405540 w 434112"/>
                    <a:gd name="connsiteY3" fmla="*/ 57354 h 65562"/>
                    <a:gd name="connsiteX4" fmla="*/ 393029 w 434112"/>
                    <a:gd name="connsiteY4" fmla="*/ 53012 h 65562"/>
                    <a:gd name="connsiteX5" fmla="*/ 384097 w 434112"/>
                    <a:gd name="connsiteY5" fmla="*/ 44453 h 65562"/>
                    <a:gd name="connsiteX6" fmla="*/ 377253 w 434112"/>
                    <a:gd name="connsiteY6" fmla="*/ 34631 h 65562"/>
                    <a:gd name="connsiteX7" fmla="*/ 371713 w 434112"/>
                    <a:gd name="connsiteY7" fmla="*/ 23985 h 65562"/>
                    <a:gd name="connsiteX8" fmla="*/ 381395 w 434112"/>
                    <a:gd name="connsiteY8" fmla="*/ 24507 h 65562"/>
                    <a:gd name="connsiteX9" fmla="*/ 375535 w 434112"/>
                    <a:gd name="connsiteY9" fmla="*/ 35582 h 65562"/>
                    <a:gd name="connsiteX10" fmla="*/ 367782 w 434112"/>
                    <a:gd name="connsiteY10" fmla="*/ 46060 h 65562"/>
                    <a:gd name="connsiteX11" fmla="*/ 362781 w 434112"/>
                    <a:gd name="connsiteY11" fmla="*/ 50773 h 65562"/>
                    <a:gd name="connsiteX12" fmla="*/ 356762 w 434112"/>
                    <a:gd name="connsiteY12" fmla="*/ 54745 h 65562"/>
                    <a:gd name="connsiteX13" fmla="*/ 349664 w 434112"/>
                    <a:gd name="connsiteY13" fmla="*/ 57430 h 65562"/>
                    <a:gd name="connsiteX14" fmla="*/ 341894 w 434112"/>
                    <a:gd name="connsiteY14" fmla="*/ 58179 h 65562"/>
                    <a:gd name="connsiteX15" fmla="*/ 327532 w 434112"/>
                    <a:gd name="connsiteY15" fmla="*/ 54223 h 65562"/>
                    <a:gd name="connsiteX16" fmla="*/ 316208 w 434112"/>
                    <a:gd name="connsiteY16" fmla="*/ 46372 h 65562"/>
                    <a:gd name="connsiteX17" fmla="*/ 307167 w 434112"/>
                    <a:gd name="connsiteY17" fmla="*/ 36853 h 65562"/>
                    <a:gd name="connsiteX18" fmla="*/ 303269 w 434112"/>
                    <a:gd name="connsiteY18" fmla="*/ 31694 h 65562"/>
                    <a:gd name="connsiteX19" fmla="*/ 299598 w 434112"/>
                    <a:gd name="connsiteY19" fmla="*/ 26089 h 65562"/>
                    <a:gd name="connsiteX20" fmla="*/ 314104 w 434112"/>
                    <a:gd name="connsiteY20" fmla="*/ 25837 h 65562"/>
                    <a:gd name="connsiteX21" fmla="*/ 308135 w 434112"/>
                    <a:gd name="connsiteY21" fmla="*/ 36912 h 65562"/>
                    <a:gd name="connsiteX22" fmla="*/ 300836 w 434112"/>
                    <a:gd name="connsiteY22" fmla="*/ 47701 h 65562"/>
                    <a:gd name="connsiteX23" fmla="*/ 296382 w 434112"/>
                    <a:gd name="connsiteY23" fmla="*/ 52894 h 65562"/>
                    <a:gd name="connsiteX24" fmla="*/ 290893 w 434112"/>
                    <a:gd name="connsiteY24" fmla="*/ 57741 h 65562"/>
                    <a:gd name="connsiteX25" fmla="*/ 275378 w 434112"/>
                    <a:gd name="connsiteY25" fmla="*/ 63977 h 65562"/>
                    <a:gd name="connsiteX26" fmla="*/ 266176 w 434112"/>
                    <a:gd name="connsiteY26" fmla="*/ 62884 h 65562"/>
                    <a:gd name="connsiteX27" fmla="*/ 258456 w 434112"/>
                    <a:gd name="connsiteY27" fmla="*/ 59113 h 65562"/>
                    <a:gd name="connsiteX28" fmla="*/ 247907 w 434112"/>
                    <a:gd name="connsiteY28" fmla="*/ 48669 h 65562"/>
                    <a:gd name="connsiteX29" fmla="*/ 240835 w 434112"/>
                    <a:gd name="connsiteY29" fmla="*/ 37215 h 65562"/>
                    <a:gd name="connsiteX30" fmla="*/ 238032 w 434112"/>
                    <a:gd name="connsiteY30" fmla="*/ 31299 h 65562"/>
                    <a:gd name="connsiteX31" fmla="*/ 235548 w 434112"/>
                    <a:gd name="connsiteY31" fmla="*/ 25020 h 65562"/>
                    <a:gd name="connsiteX32" fmla="*/ 252403 w 434112"/>
                    <a:gd name="connsiteY32" fmla="*/ 26712 h 65562"/>
                    <a:gd name="connsiteX33" fmla="*/ 245424 w 434112"/>
                    <a:gd name="connsiteY33" fmla="*/ 37829 h 65562"/>
                    <a:gd name="connsiteX34" fmla="*/ 241349 w 434112"/>
                    <a:gd name="connsiteY34" fmla="*/ 43190 h 65562"/>
                    <a:gd name="connsiteX35" fmla="*/ 236769 w 434112"/>
                    <a:gd name="connsiteY35" fmla="*/ 48375 h 65562"/>
                    <a:gd name="connsiteX36" fmla="*/ 231448 w 434112"/>
                    <a:gd name="connsiteY36" fmla="*/ 53239 h 65562"/>
                    <a:gd name="connsiteX37" fmla="*/ 225202 w 434112"/>
                    <a:gd name="connsiteY37" fmla="*/ 57565 h 65562"/>
                    <a:gd name="connsiteX38" fmla="*/ 217751 w 434112"/>
                    <a:gd name="connsiteY38" fmla="*/ 60838 h 65562"/>
                    <a:gd name="connsiteX39" fmla="*/ 209257 w 434112"/>
                    <a:gd name="connsiteY39" fmla="*/ 62252 h 65562"/>
                    <a:gd name="connsiteX40" fmla="*/ 200619 w 434112"/>
                    <a:gd name="connsiteY40" fmla="*/ 61200 h 65562"/>
                    <a:gd name="connsiteX41" fmla="*/ 192958 w 434112"/>
                    <a:gd name="connsiteY41" fmla="*/ 58061 h 65562"/>
                    <a:gd name="connsiteX42" fmla="*/ 181247 w 434112"/>
                    <a:gd name="connsiteY42" fmla="*/ 48669 h 65562"/>
                    <a:gd name="connsiteX43" fmla="*/ 172905 w 434112"/>
                    <a:gd name="connsiteY43" fmla="*/ 37636 h 65562"/>
                    <a:gd name="connsiteX44" fmla="*/ 169537 w 434112"/>
                    <a:gd name="connsiteY44" fmla="*/ 31795 h 65562"/>
                    <a:gd name="connsiteX45" fmla="*/ 166523 w 434112"/>
                    <a:gd name="connsiteY45" fmla="*/ 25509 h 65562"/>
                    <a:gd name="connsiteX46" fmla="*/ 181921 w 434112"/>
                    <a:gd name="connsiteY46" fmla="*/ 26342 h 65562"/>
                    <a:gd name="connsiteX47" fmla="*/ 177754 w 434112"/>
                    <a:gd name="connsiteY47" fmla="*/ 32704 h 65562"/>
                    <a:gd name="connsiteX48" fmla="*/ 173317 w 434112"/>
                    <a:gd name="connsiteY48" fmla="*/ 38612 h 65562"/>
                    <a:gd name="connsiteX49" fmla="*/ 163206 w 434112"/>
                    <a:gd name="connsiteY49" fmla="*/ 49637 h 65562"/>
                    <a:gd name="connsiteX50" fmla="*/ 150721 w 434112"/>
                    <a:gd name="connsiteY50" fmla="*/ 59012 h 65562"/>
                    <a:gd name="connsiteX51" fmla="*/ 134548 w 434112"/>
                    <a:gd name="connsiteY51" fmla="*/ 64146 h 65562"/>
                    <a:gd name="connsiteX52" fmla="*/ 117324 w 434112"/>
                    <a:gd name="connsiteY52" fmla="*/ 60401 h 65562"/>
                    <a:gd name="connsiteX53" fmla="*/ 104906 w 434112"/>
                    <a:gd name="connsiteY53" fmla="*/ 49957 h 65562"/>
                    <a:gd name="connsiteX54" fmla="*/ 90510 w 434112"/>
                    <a:gd name="connsiteY54" fmla="*/ 24364 h 65562"/>
                    <a:gd name="connsiteX55" fmla="*/ 100368 w 434112"/>
                    <a:gd name="connsiteY55" fmla="*/ 24886 h 65562"/>
                    <a:gd name="connsiteX56" fmla="*/ 95427 w 434112"/>
                    <a:gd name="connsiteY56" fmla="*/ 31997 h 65562"/>
                    <a:gd name="connsiteX57" fmla="*/ 90123 w 434112"/>
                    <a:gd name="connsiteY57" fmla="*/ 38646 h 65562"/>
                    <a:gd name="connsiteX58" fmla="*/ 78160 w 434112"/>
                    <a:gd name="connsiteY58" fmla="*/ 50824 h 65562"/>
                    <a:gd name="connsiteX59" fmla="*/ 63873 w 434112"/>
                    <a:gd name="connsiteY59" fmla="*/ 60620 h 65562"/>
                    <a:gd name="connsiteX60" fmla="*/ 46833 w 434112"/>
                    <a:gd name="connsiteY60" fmla="*/ 65509 h 65562"/>
                    <a:gd name="connsiteX61" fmla="*/ 29567 w 434112"/>
                    <a:gd name="connsiteY61" fmla="*/ 61587 h 65562"/>
                    <a:gd name="connsiteX62" fmla="*/ 16417 w 434112"/>
                    <a:gd name="connsiteY62" fmla="*/ 50689 h 65562"/>
                    <a:gd name="connsiteX63" fmla="*/ 0 w 434112"/>
                    <a:gd name="connsiteY63" fmla="*/ 22109 h 65562"/>
                    <a:gd name="connsiteX64" fmla="*/ 19001 w 434112"/>
                    <a:gd name="connsiteY64" fmla="*/ 48240 h 65562"/>
                    <a:gd name="connsiteX65" fmla="*/ 31781 w 434112"/>
                    <a:gd name="connsiteY65" fmla="*/ 57001 h 65562"/>
                    <a:gd name="connsiteX66" fmla="*/ 46286 w 434112"/>
                    <a:gd name="connsiteY66" fmla="*/ 59038 h 65562"/>
                    <a:gd name="connsiteX67" fmla="*/ 72064 w 434112"/>
                    <a:gd name="connsiteY67" fmla="*/ 44192 h 65562"/>
                    <a:gd name="connsiteX68" fmla="*/ 82268 w 434112"/>
                    <a:gd name="connsiteY68" fmla="*/ 32334 h 65562"/>
                    <a:gd name="connsiteX69" fmla="*/ 86797 w 434112"/>
                    <a:gd name="connsiteY69" fmla="*/ 25904 h 65562"/>
                    <a:gd name="connsiteX70" fmla="*/ 90805 w 434112"/>
                    <a:gd name="connsiteY70" fmla="*/ 19331 h 65562"/>
                    <a:gd name="connsiteX71" fmla="*/ 95831 w 434112"/>
                    <a:gd name="connsiteY71" fmla="*/ 10183 h 65562"/>
                    <a:gd name="connsiteX72" fmla="*/ 100663 w 434112"/>
                    <a:gd name="connsiteY72" fmla="*/ 19853 h 65562"/>
                    <a:gd name="connsiteX73" fmla="*/ 114790 w 434112"/>
                    <a:gd name="connsiteY73" fmla="*/ 41154 h 65562"/>
                    <a:gd name="connsiteX74" fmla="*/ 133143 w 434112"/>
                    <a:gd name="connsiteY74" fmla="*/ 49359 h 65562"/>
                    <a:gd name="connsiteX75" fmla="*/ 151958 w 434112"/>
                    <a:gd name="connsiteY75" fmla="*/ 37972 h 65562"/>
                    <a:gd name="connsiteX76" fmla="*/ 160117 w 434112"/>
                    <a:gd name="connsiteY76" fmla="*/ 28395 h 65562"/>
                    <a:gd name="connsiteX77" fmla="*/ 163770 w 434112"/>
                    <a:gd name="connsiteY77" fmla="*/ 23152 h 65562"/>
                    <a:gd name="connsiteX78" fmla="*/ 166969 w 434112"/>
                    <a:gd name="connsiteY78" fmla="*/ 17892 h 65562"/>
                    <a:gd name="connsiteX79" fmla="*/ 174984 w 434112"/>
                    <a:gd name="connsiteY79" fmla="*/ 3249 h 65562"/>
                    <a:gd name="connsiteX80" fmla="*/ 182376 w 434112"/>
                    <a:gd name="connsiteY80" fmla="*/ 18725 h 65562"/>
                    <a:gd name="connsiteX81" fmla="*/ 184842 w 434112"/>
                    <a:gd name="connsiteY81" fmla="*/ 23388 h 65562"/>
                    <a:gd name="connsiteX82" fmla="*/ 187755 w 434112"/>
                    <a:gd name="connsiteY82" fmla="*/ 28050 h 65562"/>
                    <a:gd name="connsiteX83" fmla="*/ 194364 w 434112"/>
                    <a:gd name="connsiteY83" fmla="*/ 36365 h 65562"/>
                    <a:gd name="connsiteX84" fmla="*/ 201713 w 434112"/>
                    <a:gd name="connsiteY84" fmla="*/ 42197 h 65562"/>
                    <a:gd name="connsiteX85" fmla="*/ 205350 w 434112"/>
                    <a:gd name="connsiteY85" fmla="*/ 43636 h 65562"/>
                    <a:gd name="connsiteX86" fmla="*/ 208819 w 434112"/>
                    <a:gd name="connsiteY86" fmla="*/ 44015 h 65562"/>
                    <a:gd name="connsiteX87" fmla="*/ 212321 w 434112"/>
                    <a:gd name="connsiteY87" fmla="*/ 43359 h 65562"/>
                    <a:gd name="connsiteX88" fmla="*/ 216017 w 434112"/>
                    <a:gd name="connsiteY88" fmla="*/ 41650 h 65562"/>
                    <a:gd name="connsiteX89" fmla="*/ 219772 w 434112"/>
                    <a:gd name="connsiteY89" fmla="*/ 38957 h 65562"/>
                    <a:gd name="connsiteX90" fmla="*/ 223450 w 434112"/>
                    <a:gd name="connsiteY90" fmla="*/ 35523 h 65562"/>
                    <a:gd name="connsiteX91" fmla="*/ 236348 w 434112"/>
                    <a:gd name="connsiteY91" fmla="*/ 17522 h 65562"/>
                    <a:gd name="connsiteX92" fmla="*/ 246745 w 434112"/>
                    <a:gd name="connsiteY92" fmla="*/ 0 h 65562"/>
                    <a:gd name="connsiteX93" fmla="*/ 253202 w 434112"/>
                    <a:gd name="connsiteY93" fmla="*/ 19213 h 65562"/>
                    <a:gd name="connsiteX94" fmla="*/ 255055 w 434112"/>
                    <a:gd name="connsiteY94" fmla="*/ 24036 h 65562"/>
                    <a:gd name="connsiteX95" fmla="*/ 257294 w 434112"/>
                    <a:gd name="connsiteY95" fmla="*/ 28917 h 65562"/>
                    <a:gd name="connsiteX96" fmla="*/ 262615 w 434112"/>
                    <a:gd name="connsiteY96" fmla="*/ 37804 h 65562"/>
                    <a:gd name="connsiteX97" fmla="*/ 268769 w 434112"/>
                    <a:gd name="connsiteY97" fmla="*/ 44217 h 65562"/>
                    <a:gd name="connsiteX98" fmla="*/ 271681 w 434112"/>
                    <a:gd name="connsiteY98" fmla="*/ 45707 h 65562"/>
                    <a:gd name="connsiteX99" fmla="*/ 274233 w 434112"/>
                    <a:gd name="connsiteY99" fmla="*/ 46069 h 65562"/>
                    <a:gd name="connsiteX100" fmla="*/ 280479 w 434112"/>
                    <a:gd name="connsiteY100" fmla="*/ 43460 h 65562"/>
                    <a:gd name="connsiteX101" fmla="*/ 284032 w 434112"/>
                    <a:gd name="connsiteY101" fmla="*/ 40556 h 65562"/>
                    <a:gd name="connsiteX102" fmla="*/ 287467 w 434112"/>
                    <a:gd name="connsiteY102" fmla="*/ 36819 h 65562"/>
                    <a:gd name="connsiteX103" fmla="*/ 293823 w 434112"/>
                    <a:gd name="connsiteY103" fmla="*/ 28084 h 65562"/>
                    <a:gd name="connsiteX104" fmla="*/ 299522 w 434112"/>
                    <a:gd name="connsiteY104" fmla="*/ 18380 h 65562"/>
                    <a:gd name="connsiteX105" fmla="*/ 306990 w 434112"/>
                    <a:gd name="connsiteY105" fmla="*/ 5151 h 65562"/>
                    <a:gd name="connsiteX106" fmla="*/ 314028 w 434112"/>
                    <a:gd name="connsiteY106" fmla="*/ 18136 h 65562"/>
                    <a:gd name="connsiteX107" fmla="*/ 316722 w 434112"/>
                    <a:gd name="connsiteY107" fmla="*/ 22571 h 65562"/>
                    <a:gd name="connsiteX108" fmla="*/ 319837 w 434112"/>
                    <a:gd name="connsiteY108" fmla="*/ 27015 h 65562"/>
                    <a:gd name="connsiteX109" fmla="*/ 326799 w 434112"/>
                    <a:gd name="connsiteY109" fmla="*/ 35077 h 65562"/>
                    <a:gd name="connsiteX110" fmla="*/ 342795 w 434112"/>
                    <a:gd name="connsiteY110" fmla="*/ 44192 h 65562"/>
                    <a:gd name="connsiteX111" fmla="*/ 350936 w 434112"/>
                    <a:gd name="connsiteY111" fmla="*/ 42795 h 65562"/>
                    <a:gd name="connsiteX112" fmla="*/ 354985 w 434112"/>
                    <a:gd name="connsiteY112" fmla="*/ 40464 h 65562"/>
                    <a:gd name="connsiteX113" fmla="*/ 358866 w 434112"/>
                    <a:gd name="connsiteY113" fmla="*/ 37282 h 65562"/>
                    <a:gd name="connsiteX114" fmla="*/ 365921 w 434112"/>
                    <a:gd name="connsiteY114" fmla="*/ 29203 h 65562"/>
                    <a:gd name="connsiteX115" fmla="*/ 371999 w 434112"/>
                    <a:gd name="connsiteY115" fmla="*/ 19710 h 65562"/>
                    <a:gd name="connsiteX116" fmla="*/ 377985 w 434112"/>
                    <a:gd name="connsiteY116" fmla="*/ 9535 h 65562"/>
                    <a:gd name="connsiteX117" fmla="*/ 381689 w 434112"/>
                    <a:gd name="connsiteY117" fmla="*/ 20232 h 65562"/>
                    <a:gd name="connsiteX118" fmla="*/ 385806 w 434112"/>
                    <a:gd name="connsiteY118" fmla="*/ 30061 h 65562"/>
                    <a:gd name="connsiteX119" fmla="*/ 391043 w 434112"/>
                    <a:gd name="connsiteY119" fmla="*/ 39370 h 65562"/>
                    <a:gd name="connsiteX120" fmla="*/ 405767 w 434112"/>
                    <a:gd name="connsiteY120" fmla="*/ 51202 h 65562"/>
                    <a:gd name="connsiteX121" fmla="*/ 414623 w 434112"/>
                    <a:gd name="connsiteY121" fmla="*/ 48576 h 65562"/>
                    <a:gd name="connsiteX122" fmla="*/ 422327 w 434112"/>
                    <a:gd name="connsiteY122" fmla="*/ 41187 h 65562"/>
                    <a:gd name="connsiteX123" fmla="*/ 434113 w 434112"/>
                    <a:gd name="connsiteY123" fmla="*/ 22092 h 65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34112" h="65562">
                      <a:moveTo>
                        <a:pt x="434113" y="22092"/>
                      </a:moveTo>
                      <a:cubicBezTo>
                        <a:pt x="431731" y="29262"/>
                        <a:pt x="429079" y="36441"/>
                        <a:pt x="425029" y="43089"/>
                      </a:cubicBezTo>
                      <a:cubicBezTo>
                        <a:pt x="423000" y="46405"/>
                        <a:pt x="420626" y="49612"/>
                        <a:pt x="417511" y="52347"/>
                      </a:cubicBezTo>
                      <a:cubicBezTo>
                        <a:pt x="414472" y="55057"/>
                        <a:pt x="410263" y="57337"/>
                        <a:pt x="405540" y="57354"/>
                      </a:cubicBezTo>
                      <a:cubicBezTo>
                        <a:pt x="400825" y="57438"/>
                        <a:pt x="396490" y="55427"/>
                        <a:pt x="393029" y="53012"/>
                      </a:cubicBezTo>
                      <a:cubicBezTo>
                        <a:pt x="389553" y="50537"/>
                        <a:pt x="386665" y="47558"/>
                        <a:pt x="384097" y="44453"/>
                      </a:cubicBezTo>
                      <a:cubicBezTo>
                        <a:pt x="381530" y="41330"/>
                        <a:pt x="379256" y="38048"/>
                        <a:pt x="377253" y="34631"/>
                      </a:cubicBezTo>
                      <a:cubicBezTo>
                        <a:pt x="375224" y="31181"/>
                        <a:pt x="373422" y="27823"/>
                        <a:pt x="371713" y="23985"/>
                      </a:cubicBezTo>
                      <a:lnTo>
                        <a:pt x="381395" y="24507"/>
                      </a:lnTo>
                      <a:cubicBezTo>
                        <a:pt x="379610" y="28235"/>
                        <a:pt x="377724" y="31955"/>
                        <a:pt x="375535" y="35582"/>
                      </a:cubicBezTo>
                      <a:cubicBezTo>
                        <a:pt x="373296" y="39193"/>
                        <a:pt x="370821" y="42753"/>
                        <a:pt x="367782" y="46060"/>
                      </a:cubicBezTo>
                      <a:cubicBezTo>
                        <a:pt x="366275" y="47718"/>
                        <a:pt x="364658" y="49325"/>
                        <a:pt x="362781" y="50773"/>
                      </a:cubicBezTo>
                      <a:cubicBezTo>
                        <a:pt x="361021" y="52271"/>
                        <a:pt x="358934" y="53584"/>
                        <a:pt x="356762" y="54745"/>
                      </a:cubicBezTo>
                      <a:cubicBezTo>
                        <a:pt x="354581" y="55915"/>
                        <a:pt x="352156" y="56790"/>
                        <a:pt x="349664" y="57430"/>
                      </a:cubicBezTo>
                      <a:cubicBezTo>
                        <a:pt x="347114" y="58011"/>
                        <a:pt x="344504" y="58272"/>
                        <a:pt x="341894" y="58179"/>
                      </a:cubicBezTo>
                      <a:cubicBezTo>
                        <a:pt x="336683" y="57986"/>
                        <a:pt x="331775" y="56386"/>
                        <a:pt x="327532" y="54223"/>
                      </a:cubicBezTo>
                      <a:cubicBezTo>
                        <a:pt x="323272" y="52044"/>
                        <a:pt x="319559" y="49317"/>
                        <a:pt x="316208" y="46372"/>
                      </a:cubicBezTo>
                      <a:cubicBezTo>
                        <a:pt x="312858" y="43426"/>
                        <a:pt x="309894" y="40211"/>
                        <a:pt x="307167" y="36853"/>
                      </a:cubicBezTo>
                      <a:cubicBezTo>
                        <a:pt x="305811" y="35178"/>
                        <a:pt x="304523" y="33462"/>
                        <a:pt x="303269" y="31694"/>
                      </a:cubicBezTo>
                      <a:cubicBezTo>
                        <a:pt x="302006" y="29893"/>
                        <a:pt x="300878" y="28235"/>
                        <a:pt x="299598" y="26089"/>
                      </a:cubicBezTo>
                      <a:lnTo>
                        <a:pt x="314104" y="25837"/>
                      </a:lnTo>
                      <a:cubicBezTo>
                        <a:pt x="312193" y="29540"/>
                        <a:pt x="310332" y="33260"/>
                        <a:pt x="308135" y="36912"/>
                      </a:cubicBezTo>
                      <a:cubicBezTo>
                        <a:pt x="305980" y="40565"/>
                        <a:pt x="303589" y="44183"/>
                        <a:pt x="300836" y="47701"/>
                      </a:cubicBezTo>
                      <a:cubicBezTo>
                        <a:pt x="299573" y="49494"/>
                        <a:pt x="297855" y="51168"/>
                        <a:pt x="296382" y="52894"/>
                      </a:cubicBezTo>
                      <a:cubicBezTo>
                        <a:pt x="294606" y="54535"/>
                        <a:pt x="293048" y="56252"/>
                        <a:pt x="290893" y="57741"/>
                      </a:cubicBezTo>
                      <a:cubicBezTo>
                        <a:pt x="286953" y="60780"/>
                        <a:pt x="281692" y="63548"/>
                        <a:pt x="275378" y="63977"/>
                      </a:cubicBezTo>
                      <a:cubicBezTo>
                        <a:pt x="272288" y="64188"/>
                        <a:pt x="269030" y="63860"/>
                        <a:pt x="266176" y="62884"/>
                      </a:cubicBezTo>
                      <a:cubicBezTo>
                        <a:pt x="263246" y="62008"/>
                        <a:pt x="260754" y="60603"/>
                        <a:pt x="258456" y="59113"/>
                      </a:cubicBezTo>
                      <a:cubicBezTo>
                        <a:pt x="253960" y="56033"/>
                        <a:pt x="250711" y="52364"/>
                        <a:pt x="247907" y="48669"/>
                      </a:cubicBezTo>
                      <a:cubicBezTo>
                        <a:pt x="245112" y="44958"/>
                        <a:pt x="242839" y="41120"/>
                        <a:pt x="240835" y="37215"/>
                      </a:cubicBezTo>
                      <a:cubicBezTo>
                        <a:pt x="239834" y="35263"/>
                        <a:pt x="238899" y="33302"/>
                        <a:pt x="238032" y="31299"/>
                      </a:cubicBezTo>
                      <a:cubicBezTo>
                        <a:pt x="237148" y="29245"/>
                        <a:pt x="236382" y="27402"/>
                        <a:pt x="235548" y="25020"/>
                      </a:cubicBezTo>
                      <a:lnTo>
                        <a:pt x="252403" y="26712"/>
                      </a:lnTo>
                      <a:cubicBezTo>
                        <a:pt x="250197" y="30449"/>
                        <a:pt x="247991" y="34194"/>
                        <a:pt x="245424" y="37829"/>
                      </a:cubicBezTo>
                      <a:cubicBezTo>
                        <a:pt x="244220" y="39664"/>
                        <a:pt x="242696" y="41398"/>
                        <a:pt x="241349" y="43190"/>
                      </a:cubicBezTo>
                      <a:cubicBezTo>
                        <a:pt x="239968" y="44966"/>
                        <a:pt x="238293" y="46649"/>
                        <a:pt x="236769" y="48375"/>
                      </a:cubicBezTo>
                      <a:cubicBezTo>
                        <a:pt x="235043" y="50016"/>
                        <a:pt x="233401" y="51699"/>
                        <a:pt x="231448" y="53239"/>
                      </a:cubicBezTo>
                      <a:cubicBezTo>
                        <a:pt x="229537" y="54796"/>
                        <a:pt x="227500" y="56269"/>
                        <a:pt x="225202" y="57565"/>
                      </a:cubicBezTo>
                      <a:cubicBezTo>
                        <a:pt x="222920" y="58844"/>
                        <a:pt x="220496" y="60073"/>
                        <a:pt x="217751" y="60838"/>
                      </a:cubicBezTo>
                      <a:cubicBezTo>
                        <a:pt x="215125" y="61714"/>
                        <a:pt x="212178" y="62227"/>
                        <a:pt x="209257" y="62252"/>
                      </a:cubicBezTo>
                      <a:cubicBezTo>
                        <a:pt x="206318" y="62395"/>
                        <a:pt x="203355" y="61949"/>
                        <a:pt x="200619" y="61200"/>
                      </a:cubicBezTo>
                      <a:cubicBezTo>
                        <a:pt x="197849" y="60485"/>
                        <a:pt x="195298" y="59340"/>
                        <a:pt x="192958" y="58061"/>
                      </a:cubicBezTo>
                      <a:cubicBezTo>
                        <a:pt x="188269" y="55452"/>
                        <a:pt x="184489" y="52145"/>
                        <a:pt x="181247" y="48669"/>
                      </a:cubicBezTo>
                      <a:cubicBezTo>
                        <a:pt x="177981" y="45185"/>
                        <a:pt x="175287" y="41474"/>
                        <a:pt x="172905" y="37636"/>
                      </a:cubicBezTo>
                      <a:cubicBezTo>
                        <a:pt x="171692" y="35717"/>
                        <a:pt x="170598" y="33764"/>
                        <a:pt x="169537" y="31795"/>
                      </a:cubicBezTo>
                      <a:cubicBezTo>
                        <a:pt x="168459" y="29759"/>
                        <a:pt x="167559" y="27916"/>
                        <a:pt x="166523" y="25509"/>
                      </a:cubicBezTo>
                      <a:lnTo>
                        <a:pt x="181921" y="26342"/>
                      </a:lnTo>
                      <a:cubicBezTo>
                        <a:pt x="180473" y="28749"/>
                        <a:pt x="179185" y="30651"/>
                        <a:pt x="177754" y="32704"/>
                      </a:cubicBezTo>
                      <a:cubicBezTo>
                        <a:pt x="176331" y="34716"/>
                        <a:pt x="174858" y="36685"/>
                        <a:pt x="173317" y="38612"/>
                      </a:cubicBezTo>
                      <a:cubicBezTo>
                        <a:pt x="170236" y="42458"/>
                        <a:pt x="166910" y="46161"/>
                        <a:pt x="163206" y="49637"/>
                      </a:cubicBezTo>
                      <a:cubicBezTo>
                        <a:pt x="159502" y="53087"/>
                        <a:pt x="155444" y="56353"/>
                        <a:pt x="150721" y="59012"/>
                      </a:cubicBezTo>
                      <a:cubicBezTo>
                        <a:pt x="146007" y="61629"/>
                        <a:pt x="140551" y="63708"/>
                        <a:pt x="134548" y="64146"/>
                      </a:cubicBezTo>
                      <a:cubicBezTo>
                        <a:pt x="128580" y="64651"/>
                        <a:pt x="122350" y="63178"/>
                        <a:pt x="117324" y="60401"/>
                      </a:cubicBezTo>
                      <a:cubicBezTo>
                        <a:pt x="112239" y="57640"/>
                        <a:pt x="108232" y="53887"/>
                        <a:pt x="104906" y="49957"/>
                      </a:cubicBezTo>
                      <a:cubicBezTo>
                        <a:pt x="98213" y="42046"/>
                        <a:pt x="94139" y="33159"/>
                        <a:pt x="90510" y="24364"/>
                      </a:cubicBezTo>
                      <a:lnTo>
                        <a:pt x="100368" y="24886"/>
                      </a:lnTo>
                      <a:cubicBezTo>
                        <a:pt x="98727" y="27478"/>
                        <a:pt x="97144" y="29691"/>
                        <a:pt x="95427" y="31997"/>
                      </a:cubicBezTo>
                      <a:cubicBezTo>
                        <a:pt x="93726" y="34269"/>
                        <a:pt x="91958" y="36483"/>
                        <a:pt x="90123" y="38646"/>
                      </a:cubicBezTo>
                      <a:cubicBezTo>
                        <a:pt x="86436" y="42955"/>
                        <a:pt x="82529" y="47095"/>
                        <a:pt x="78160" y="50824"/>
                      </a:cubicBezTo>
                      <a:cubicBezTo>
                        <a:pt x="73816" y="54552"/>
                        <a:pt x="69110" y="57952"/>
                        <a:pt x="63873" y="60620"/>
                      </a:cubicBezTo>
                      <a:cubicBezTo>
                        <a:pt x="58679" y="63287"/>
                        <a:pt x="52870" y="65198"/>
                        <a:pt x="46833" y="65509"/>
                      </a:cubicBezTo>
                      <a:cubicBezTo>
                        <a:pt x="40797" y="65871"/>
                        <a:pt x="34719" y="64390"/>
                        <a:pt x="29567" y="61587"/>
                      </a:cubicBezTo>
                      <a:cubicBezTo>
                        <a:pt x="24398" y="58793"/>
                        <a:pt x="20062" y="54939"/>
                        <a:pt x="16417" y="50689"/>
                      </a:cubicBezTo>
                      <a:cubicBezTo>
                        <a:pt x="9058" y="42164"/>
                        <a:pt x="4201" y="32149"/>
                        <a:pt x="0" y="22109"/>
                      </a:cubicBezTo>
                      <a:cubicBezTo>
                        <a:pt x="5245" y="31652"/>
                        <a:pt x="11349" y="40851"/>
                        <a:pt x="19001" y="48240"/>
                      </a:cubicBezTo>
                      <a:cubicBezTo>
                        <a:pt x="22807" y="51926"/>
                        <a:pt x="27117" y="55031"/>
                        <a:pt x="31781" y="57001"/>
                      </a:cubicBezTo>
                      <a:cubicBezTo>
                        <a:pt x="36453" y="58962"/>
                        <a:pt x="41437" y="59677"/>
                        <a:pt x="46286" y="59038"/>
                      </a:cubicBezTo>
                      <a:cubicBezTo>
                        <a:pt x="56069" y="57725"/>
                        <a:pt x="64774" y="51463"/>
                        <a:pt x="72064" y="44192"/>
                      </a:cubicBezTo>
                      <a:cubicBezTo>
                        <a:pt x="75701" y="40506"/>
                        <a:pt x="79128" y="36542"/>
                        <a:pt x="82268" y="32334"/>
                      </a:cubicBezTo>
                      <a:cubicBezTo>
                        <a:pt x="83843" y="30238"/>
                        <a:pt x="85349" y="28092"/>
                        <a:pt x="86797" y="25904"/>
                      </a:cubicBezTo>
                      <a:cubicBezTo>
                        <a:pt x="88212" y="23741"/>
                        <a:pt x="89660" y="21419"/>
                        <a:pt x="90805" y="19331"/>
                      </a:cubicBezTo>
                      <a:lnTo>
                        <a:pt x="95831" y="10183"/>
                      </a:lnTo>
                      <a:lnTo>
                        <a:pt x="100663" y="19853"/>
                      </a:lnTo>
                      <a:cubicBezTo>
                        <a:pt x="104603" y="27747"/>
                        <a:pt x="109250" y="35296"/>
                        <a:pt x="114790" y="41154"/>
                      </a:cubicBezTo>
                      <a:cubicBezTo>
                        <a:pt x="120363" y="47095"/>
                        <a:pt x="126879" y="50386"/>
                        <a:pt x="133143" y="49359"/>
                      </a:cubicBezTo>
                      <a:cubicBezTo>
                        <a:pt x="139516" y="48476"/>
                        <a:pt x="146200" y="43746"/>
                        <a:pt x="151958" y="37972"/>
                      </a:cubicBezTo>
                      <a:cubicBezTo>
                        <a:pt x="154863" y="35044"/>
                        <a:pt x="157582" y="31804"/>
                        <a:pt x="160117" y="28395"/>
                      </a:cubicBezTo>
                      <a:cubicBezTo>
                        <a:pt x="161379" y="26687"/>
                        <a:pt x="162600" y="24936"/>
                        <a:pt x="163770" y="23152"/>
                      </a:cubicBezTo>
                      <a:cubicBezTo>
                        <a:pt x="164898" y="21410"/>
                        <a:pt x="166102" y="19458"/>
                        <a:pt x="166969" y="17892"/>
                      </a:cubicBezTo>
                      <a:lnTo>
                        <a:pt x="174984" y="3249"/>
                      </a:lnTo>
                      <a:lnTo>
                        <a:pt x="182376" y="18725"/>
                      </a:lnTo>
                      <a:cubicBezTo>
                        <a:pt x="183007" y="20055"/>
                        <a:pt x="183950" y="21848"/>
                        <a:pt x="184842" y="23388"/>
                      </a:cubicBezTo>
                      <a:cubicBezTo>
                        <a:pt x="185768" y="24970"/>
                        <a:pt x="186737" y="26544"/>
                        <a:pt x="187755" y="28050"/>
                      </a:cubicBezTo>
                      <a:cubicBezTo>
                        <a:pt x="189809" y="31063"/>
                        <a:pt x="192023" y="33882"/>
                        <a:pt x="194364" y="36365"/>
                      </a:cubicBezTo>
                      <a:cubicBezTo>
                        <a:pt x="196696" y="38831"/>
                        <a:pt x="199230" y="40867"/>
                        <a:pt x="201713" y="42197"/>
                      </a:cubicBezTo>
                      <a:cubicBezTo>
                        <a:pt x="202943" y="42845"/>
                        <a:pt x="204163" y="43375"/>
                        <a:pt x="205350" y="43636"/>
                      </a:cubicBezTo>
                      <a:cubicBezTo>
                        <a:pt x="206537" y="43939"/>
                        <a:pt x="207674" y="44125"/>
                        <a:pt x="208819" y="44015"/>
                      </a:cubicBezTo>
                      <a:cubicBezTo>
                        <a:pt x="209964" y="44007"/>
                        <a:pt x="211117" y="43805"/>
                        <a:pt x="212321" y="43359"/>
                      </a:cubicBezTo>
                      <a:cubicBezTo>
                        <a:pt x="213525" y="43056"/>
                        <a:pt x="214779" y="42366"/>
                        <a:pt x="216017" y="41650"/>
                      </a:cubicBezTo>
                      <a:cubicBezTo>
                        <a:pt x="217280" y="40926"/>
                        <a:pt x="218534" y="40009"/>
                        <a:pt x="219772" y="38957"/>
                      </a:cubicBezTo>
                      <a:cubicBezTo>
                        <a:pt x="221034" y="37972"/>
                        <a:pt x="222230" y="36676"/>
                        <a:pt x="223450" y="35523"/>
                      </a:cubicBezTo>
                      <a:cubicBezTo>
                        <a:pt x="228182" y="30398"/>
                        <a:pt x="232425" y="24111"/>
                        <a:pt x="236348" y="17522"/>
                      </a:cubicBezTo>
                      <a:lnTo>
                        <a:pt x="246745" y="0"/>
                      </a:lnTo>
                      <a:lnTo>
                        <a:pt x="253202" y="19213"/>
                      </a:lnTo>
                      <a:cubicBezTo>
                        <a:pt x="253666" y="20594"/>
                        <a:pt x="254373" y="22428"/>
                        <a:pt x="255055" y="24036"/>
                      </a:cubicBezTo>
                      <a:cubicBezTo>
                        <a:pt x="255745" y="25685"/>
                        <a:pt x="256503" y="27318"/>
                        <a:pt x="257294" y="28917"/>
                      </a:cubicBezTo>
                      <a:cubicBezTo>
                        <a:pt x="258885" y="32098"/>
                        <a:pt x="260662" y="35128"/>
                        <a:pt x="262615" y="37804"/>
                      </a:cubicBezTo>
                      <a:cubicBezTo>
                        <a:pt x="264543" y="40455"/>
                        <a:pt x="266698" y="42770"/>
                        <a:pt x="268769" y="44217"/>
                      </a:cubicBezTo>
                      <a:cubicBezTo>
                        <a:pt x="269804" y="44873"/>
                        <a:pt x="270781" y="45471"/>
                        <a:pt x="271681" y="45707"/>
                      </a:cubicBezTo>
                      <a:cubicBezTo>
                        <a:pt x="272582" y="46077"/>
                        <a:pt x="273382" y="46077"/>
                        <a:pt x="274233" y="46069"/>
                      </a:cubicBezTo>
                      <a:cubicBezTo>
                        <a:pt x="275908" y="46026"/>
                        <a:pt x="278105" y="45143"/>
                        <a:pt x="280479" y="43460"/>
                      </a:cubicBezTo>
                      <a:cubicBezTo>
                        <a:pt x="281666" y="42770"/>
                        <a:pt x="282836" y="41532"/>
                        <a:pt x="284032" y="40556"/>
                      </a:cubicBezTo>
                      <a:cubicBezTo>
                        <a:pt x="285160" y="39294"/>
                        <a:pt x="286389" y="38259"/>
                        <a:pt x="287467" y="36819"/>
                      </a:cubicBezTo>
                      <a:cubicBezTo>
                        <a:pt x="289715" y="34168"/>
                        <a:pt x="291845" y="31215"/>
                        <a:pt x="293823" y="28084"/>
                      </a:cubicBezTo>
                      <a:cubicBezTo>
                        <a:pt x="295852" y="25004"/>
                        <a:pt x="297670" y="21679"/>
                        <a:pt x="299522" y="18380"/>
                      </a:cubicBezTo>
                      <a:lnTo>
                        <a:pt x="306990" y="5151"/>
                      </a:lnTo>
                      <a:lnTo>
                        <a:pt x="314028" y="18136"/>
                      </a:lnTo>
                      <a:cubicBezTo>
                        <a:pt x="314735" y="19424"/>
                        <a:pt x="315754" y="21115"/>
                        <a:pt x="316722" y="22571"/>
                      </a:cubicBezTo>
                      <a:cubicBezTo>
                        <a:pt x="317707" y="24086"/>
                        <a:pt x="318743" y="25576"/>
                        <a:pt x="319837" y="27015"/>
                      </a:cubicBezTo>
                      <a:cubicBezTo>
                        <a:pt x="322017" y="29893"/>
                        <a:pt x="324341" y="32612"/>
                        <a:pt x="326799" y="35077"/>
                      </a:cubicBezTo>
                      <a:cubicBezTo>
                        <a:pt x="331690" y="39975"/>
                        <a:pt x="337373" y="43653"/>
                        <a:pt x="342795" y="44192"/>
                      </a:cubicBezTo>
                      <a:cubicBezTo>
                        <a:pt x="345506" y="44486"/>
                        <a:pt x="348216" y="44023"/>
                        <a:pt x="350936" y="42795"/>
                      </a:cubicBezTo>
                      <a:cubicBezTo>
                        <a:pt x="352283" y="42164"/>
                        <a:pt x="353672" y="41465"/>
                        <a:pt x="354985" y="40464"/>
                      </a:cubicBezTo>
                      <a:cubicBezTo>
                        <a:pt x="356316" y="39563"/>
                        <a:pt x="357587" y="38444"/>
                        <a:pt x="358866" y="37282"/>
                      </a:cubicBezTo>
                      <a:cubicBezTo>
                        <a:pt x="361400" y="34951"/>
                        <a:pt x="363732" y="32165"/>
                        <a:pt x="365921" y="29203"/>
                      </a:cubicBezTo>
                      <a:cubicBezTo>
                        <a:pt x="368093" y="26199"/>
                        <a:pt x="370072" y="22992"/>
                        <a:pt x="371999" y="19710"/>
                      </a:cubicBezTo>
                      <a:lnTo>
                        <a:pt x="377985" y="9535"/>
                      </a:lnTo>
                      <a:lnTo>
                        <a:pt x="381689" y="20232"/>
                      </a:lnTo>
                      <a:cubicBezTo>
                        <a:pt x="382792" y="23413"/>
                        <a:pt x="384266" y="26864"/>
                        <a:pt x="385806" y="30061"/>
                      </a:cubicBezTo>
                      <a:cubicBezTo>
                        <a:pt x="387406" y="33268"/>
                        <a:pt x="389098" y="36432"/>
                        <a:pt x="391043" y="39370"/>
                      </a:cubicBezTo>
                      <a:cubicBezTo>
                        <a:pt x="394848" y="45134"/>
                        <a:pt x="399899" y="50605"/>
                        <a:pt x="405767" y="51202"/>
                      </a:cubicBezTo>
                      <a:cubicBezTo>
                        <a:pt x="408663" y="51488"/>
                        <a:pt x="411787" y="50529"/>
                        <a:pt x="414623" y="48576"/>
                      </a:cubicBezTo>
                      <a:cubicBezTo>
                        <a:pt x="417461" y="46666"/>
                        <a:pt x="420037" y="44049"/>
                        <a:pt x="422327" y="41187"/>
                      </a:cubicBezTo>
                      <a:cubicBezTo>
                        <a:pt x="426865" y="35397"/>
                        <a:pt x="430704" y="28833"/>
                        <a:pt x="434113" y="22092"/>
                      </a:cubicBezTo>
                      <a:close/>
                    </a:path>
                  </a:pathLst>
                </a:custGeom>
                <a:solidFill>
                  <a:srgbClr val="D3F5F2"/>
                </a:solidFill>
                <a:ln w="8415" cap="flat">
                  <a:noFill/>
                  <a:prstDash val="solid"/>
                  <a:miter/>
                </a:ln>
              </p:spPr>
              <p:txBody>
                <a:bodyPr rtlCol="0" anchor="ctr"/>
                <a:lstStyle/>
                <a:p>
                  <a:endParaRPr lang="en-US"/>
                </a:p>
              </p:txBody>
            </p:sp>
            <p:sp>
              <p:nvSpPr>
                <p:cNvPr id="1345" name="Freeform 1344">
                  <a:extLst>
                    <a:ext uri="{FF2B5EF4-FFF2-40B4-BE49-F238E27FC236}">
                      <a16:creationId xmlns:a16="http://schemas.microsoft.com/office/drawing/2014/main" id="{18EEAF91-75A0-CE66-04FD-34FDB2EC5F52}"/>
                    </a:ext>
                  </a:extLst>
                </p:cNvPr>
                <p:cNvSpPr/>
                <p:nvPr/>
              </p:nvSpPr>
              <p:spPr>
                <a:xfrm>
                  <a:off x="9304402" y="3689400"/>
                  <a:ext cx="225201" cy="55597"/>
                </a:xfrm>
                <a:custGeom>
                  <a:avLst/>
                  <a:gdLst>
                    <a:gd name="connsiteX0" fmla="*/ 225202 w 225201"/>
                    <a:gd name="connsiteY0" fmla="*/ 9619 h 55597"/>
                    <a:gd name="connsiteX1" fmla="*/ 220235 w 225201"/>
                    <a:gd name="connsiteY1" fmla="*/ 22925 h 55597"/>
                    <a:gd name="connsiteX2" fmla="*/ 216699 w 225201"/>
                    <a:gd name="connsiteY2" fmla="*/ 29254 h 55597"/>
                    <a:gd name="connsiteX3" fmla="*/ 212322 w 225201"/>
                    <a:gd name="connsiteY3" fmla="*/ 35212 h 55597"/>
                    <a:gd name="connsiteX4" fmla="*/ 206934 w 225201"/>
                    <a:gd name="connsiteY4" fmla="*/ 40573 h 55597"/>
                    <a:gd name="connsiteX5" fmla="*/ 203819 w 225201"/>
                    <a:gd name="connsiteY5" fmla="*/ 42938 h 55597"/>
                    <a:gd name="connsiteX6" fmla="*/ 200367 w 225201"/>
                    <a:gd name="connsiteY6" fmla="*/ 44958 h 55597"/>
                    <a:gd name="connsiteX7" fmla="*/ 184792 w 225201"/>
                    <a:gd name="connsiteY7" fmla="*/ 48896 h 55597"/>
                    <a:gd name="connsiteX8" fmla="*/ 176709 w 225201"/>
                    <a:gd name="connsiteY8" fmla="*/ 48416 h 55597"/>
                    <a:gd name="connsiteX9" fmla="*/ 169049 w 225201"/>
                    <a:gd name="connsiteY9" fmla="*/ 46582 h 55597"/>
                    <a:gd name="connsiteX10" fmla="*/ 154989 w 225201"/>
                    <a:gd name="connsiteY10" fmla="*/ 40245 h 55597"/>
                    <a:gd name="connsiteX11" fmla="*/ 142530 w 225201"/>
                    <a:gd name="connsiteY11" fmla="*/ 31703 h 55597"/>
                    <a:gd name="connsiteX12" fmla="*/ 136889 w 225201"/>
                    <a:gd name="connsiteY12" fmla="*/ 26779 h 55597"/>
                    <a:gd name="connsiteX13" fmla="*/ 131418 w 225201"/>
                    <a:gd name="connsiteY13" fmla="*/ 21292 h 55597"/>
                    <a:gd name="connsiteX14" fmla="*/ 145392 w 225201"/>
                    <a:gd name="connsiteY14" fmla="*/ 19659 h 55597"/>
                    <a:gd name="connsiteX15" fmla="*/ 139331 w 225201"/>
                    <a:gd name="connsiteY15" fmla="*/ 31231 h 55597"/>
                    <a:gd name="connsiteX16" fmla="*/ 131081 w 225201"/>
                    <a:gd name="connsiteY16" fmla="*/ 42206 h 55597"/>
                    <a:gd name="connsiteX17" fmla="*/ 125777 w 225201"/>
                    <a:gd name="connsiteY17" fmla="*/ 47247 h 55597"/>
                    <a:gd name="connsiteX18" fmla="*/ 119378 w 225201"/>
                    <a:gd name="connsiteY18" fmla="*/ 51657 h 55597"/>
                    <a:gd name="connsiteX19" fmla="*/ 115590 w 225201"/>
                    <a:gd name="connsiteY19" fmla="*/ 53432 h 55597"/>
                    <a:gd name="connsiteX20" fmla="*/ 111548 w 225201"/>
                    <a:gd name="connsiteY20" fmla="*/ 54754 h 55597"/>
                    <a:gd name="connsiteX21" fmla="*/ 102878 w 225201"/>
                    <a:gd name="connsiteY21" fmla="*/ 55579 h 55597"/>
                    <a:gd name="connsiteX22" fmla="*/ 94627 w 225201"/>
                    <a:gd name="connsiteY22" fmla="*/ 53996 h 55597"/>
                    <a:gd name="connsiteX23" fmla="*/ 87302 w 225201"/>
                    <a:gd name="connsiteY23" fmla="*/ 50731 h 55597"/>
                    <a:gd name="connsiteX24" fmla="*/ 76022 w 225201"/>
                    <a:gd name="connsiteY24" fmla="*/ 41684 h 55597"/>
                    <a:gd name="connsiteX25" fmla="*/ 67519 w 225201"/>
                    <a:gd name="connsiteY25" fmla="*/ 31130 h 55597"/>
                    <a:gd name="connsiteX26" fmla="*/ 63983 w 225201"/>
                    <a:gd name="connsiteY26" fmla="*/ 25534 h 55597"/>
                    <a:gd name="connsiteX27" fmla="*/ 60784 w 225201"/>
                    <a:gd name="connsiteY27" fmla="*/ 19550 h 55597"/>
                    <a:gd name="connsiteX28" fmla="*/ 74759 w 225201"/>
                    <a:gd name="connsiteY28" fmla="*/ 20173 h 55597"/>
                    <a:gd name="connsiteX29" fmla="*/ 70886 w 225201"/>
                    <a:gd name="connsiteY29" fmla="*/ 25105 h 55597"/>
                    <a:gd name="connsiteX30" fmla="*/ 66761 w 225201"/>
                    <a:gd name="connsiteY30" fmla="*/ 29447 h 55597"/>
                    <a:gd name="connsiteX31" fmla="*/ 57501 w 225201"/>
                    <a:gd name="connsiteY31" fmla="*/ 37207 h 55597"/>
                    <a:gd name="connsiteX32" fmla="*/ 46556 w 225201"/>
                    <a:gd name="connsiteY32" fmla="*/ 43089 h 55597"/>
                    <a:gd name="connsiteX33" fmla="*/ 33759 w 225201"/>
                    <a:gd name="connsiteY33" fmla="*/ 45303 h 55597"/>
                    <a:gd name="connsiteX34" fmla="*/ 21384 w 225201"/>
                    <a:gd name="connsiteY34" fmla="*/ 42147 h 55597"/>
                    <a:gd name="connsiteX35" fmla="*/ 16164 w 225201"/>
                    <a:gd name="connsiteY35" fmla="*/ 38873 h 55597"/>
                    <a:gd name="connsiteX36" fmla="*/ 11702 w 225201"/>
                    <a:gd name="connsiteY36" fmla="*/ 34909 h 55597"/>
                    <a:gd name="connsiteX37" fmla="*/ 4884 w 225201"/>
                    <a:gd name="connsiteY37" fmla="*/ 25812 h 55597"/>
                    <a:gd name="connsiteX38" fmla="*/ 0 w 225201"/>
                    <a:gd name="connsiteY38" fmla="*/ 15839 h 55597"/>
                    <a:gd name="connsiteX39" fmla="*/ 3621 w 225201"/>
                    <a:gd name="connsiteY39" fmla="*/ 19912 h 55597"/>
                    <a:gd name="connsiteX40" fmla="*/ 7493 w 225201"/>
                    <a:gd name="connsiteY40" fmla="*/ 23741 h 55597"/>
                    <a:gd name="connsiteX41" fmla="*/ 15660 w 225201"/>
                    <a:gd name="connsiteY41" fmla="*/ 30247 h 55597"/>
                    <a:gd name="connsiteX42" fmla="*/ 19952 w 225201"/>
                    <a:gd name="connsiteY42" fmla="*/ 32712 h 55597"/>
                    <a:gd name="connsiteX43" fmla="*/ 24499 w 225201"/>
                    <a:gd name="connsiteY43" fmla="*/ 34328 h 55597"/>
                    <a:gd name="connsiteX44" fmla="*/ 33339 w 225201"/>
                    <a:gd name="connsiteY44" fmla="*/ 34876 h 55597"/>
                    <a:gd name="connsiteX45" fmla="*/ 41589 w 225201"/>
                    <a:gd name="connsiteY45" fmla="*/ 31888 h 55597"/>
                    <a:gd name="connsiteX46" fmla="*/ 49082 w 225201"/>
                    <a:gd name="connsiteY46" fmla="*/ 26418 h 55597"/>
                    <a:gd name="connsiteX47" fmla="*/ 55649 w 225201"/>
                    <a:gd name="connsiteY47" fmla="*/ 19323 h 55597"/>
                    <a:gd name="connsiteX48" fmla="*/ 58595 w 225201"/>
                    <a:gd name="connsiteY48" fmla="*/ 15384 h 55597"/>
                    <a:gd name="connsiteX49" fmla="*/ 61120 w 225201"/>
                    <a:gd name="connsiteY49" fmla="*/ 11530 h 55597"/>
                    <a:gd name="connsiteX50" fmla="*/ 67771 w 225201"/>
                    <a:gd name="connsiteY50" fmla="*/ 0 h 55597"/>
                    <a:gd name="connsiteX51" fmla="*/ 75096 w 225201"/>
                    <a:gd name="connsiteY51" fmla="*/ 12153 h 55597"/>
                    <a:gd name="connsiteX52" fmla="*/ 78042 w 225201"/>
                    <a:gd name="connsiteY52" fmla="*/ 16613 h 55597"/>
                    <a:gd name="connsiteX53" fmla="*/ 81325 w 225201"/>
                    <a:gd name="connsiteY53" fmla="*/ 21031 h 55597"/>
                    <a:gd name="connsiteX54" fmla="*/ 88650 w 225201"/>
                    <a:gd name="connsiteY54" fmla="*/ 28892 h 55597"/>
                    <a:gd name="connsiteX55" fmla="*/ 96395 w 225201"/>
                    <a:gd name="connsiteY55" fmla="*/ 34665 h 55597"/>
                    <a:gd name="connsiteX56" fmla="*/ 100268 w 225201"/>
                    <a:gd name="connsiteY56" fmla="*/ 36323 h 55597"/>
                    <a:gd name="connsiteX57" fmla="*/ 103804 w 225201"/>
                    <a:gd name="connsiteY57" fmla="*/ 36963 h 55597"/>
                    <a:gd name="connsiteX58" fmla="*/ 105487 w 225201"/>
                    <a:gd name="connsiteY58" fmla="*/ 36904 h 55597"/>
                    <a:gd name="connsiteX59" fmla="*/ 107172 w 225201"/>
                    <a:gd name="connsiteY59" fmla="*/ 36618 h 55597"/>
                    <a:gd name="connsiteX60" fmla="*/ 108939 w 225201"/>
                    <a:gd name="connsiteY60" fmla="*/ 36113 h 55597"/>
                    <a:gd name="connsiteX61" fmla="*/ 110707 w 225201"/>
                    <a:gd name="connsiteY61" fmla="*/ 35313 h 55597"/>
                    <a:gd name="connsiteX62" fmla="*/ 114327 w 225201"/>
                    <a:gd name="connsiteY62" fmla="*/ 32948 h 55597"/>
                    <a:gd name="connsiteX63" fmla="*/ 117863 w 225201"/>
                    <a:gd name="connsiteY63" fmla="*/ 29759 h 55597"/>
                    <a:gd name="connsiteX64" fmla="*/ 130323 w 225201"/>
                    <a:gd name="connsiteY64" fmla="*/ 12043 h 55597"/>
                    <a:gd name="connsiteX65" fmla="*/ 136805 w 225201"/>
                    <a:gd name="connsiteY65" fmla="*/ 917 h 55597"/>
                    <a:gd name="connsiteX66" fmla="*/ 144298 w 225201"/>
                    <a:gd name="connsiteY66" fmla="*/ 10410 h 55597"/>
                    <a:gd name="connsiteX67" fmla="*/ 148423 w 225201"/>
                    <a:gd name="connsiteY67" fmla="*/ 15073 h 55597"/>
                    <a:gd name="connsiteX68" fmla="*/ 153053 w 225201"/>
                    <a:gd name="connsiteY68" fmla="*/ 19626 h 55597"/>
                    <a:gd name="connsiteX69" fmla="*/ 162904 w 225201"/>
                    <a:gd name="connsiteY69" fmla="*/ 27890 h 55597"/>
                    <a:gd name="connsiteX70" fmla="*/ 173679 w 225201"/>
                    <a:gd name="connsiteY70" fmla="*/ 34219 h 55597"/>
                    <a:gd name="connsiteX71" fmla="*/ 179320 w 225201"/>
                    <a:gd name="connsiteY71" fmla="*/ 36348 h 55597"/>
                    <a:gd name="connsiteX72" fmla="*/ 185128 w 225201"/>
                    <a:gd name="connsiteY72" fmla="*/ 37577 h 55597"/>
                    <a:gd name="connsiteX73" fmla="*/ 196746 w 225201"/>
                    <a:gd name="connsiteY73" fmla="*/ 36449 h 55597"/>
                    <a:gd name="connsiteX74" fmla="*/ 199609 w 225201"/>
                    <a:gd name="connsiteY74" fmla="*/ 35431 h 55597"/>
                    <a:gd name="connsiteX75" fmla="*/ 202387 w 225201"/>
                    <a:gd name="connsiteY75" fmla="*/ 34042 h 55597"/>
                    <a:gd name="connsiteX76" fmla="*/ 207691 w 225201"/>
                    <a:gd name="connsiteY76" fmla="*/ 30457 h 55597"/>
                    <a:gd name="connsiteX77" fmla="*/ 212573 w 225201"/>
                    <a:gd name="connsiteY77" fmla="*/ 26030 h 55597"/>
                    <a:gd name="connsiteX78" fmla="*/ 217120 w 225201"/>
                    <a:gd name="connsiteY78" fmla="*/ 20981 h 55597"/>
                    <a:gd name="connsiteX79" fmla="*/ 221329 w 225201"/>
                    <a:gd name="connsiteY79" fmla="*/ 15494 h 55597"/>
                    <a:gd name="connsiteX80" fmla="*/ 225202 w 225201"/>
                    <a:gd name="connsiteY80" fmla="*/ 9619 h 55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25201" h="55597">
                      <a:moveTo>
                        <a:pt x="225202" y="9619"/>
                      </a:moveTo>
                      <a:cubicBezTo>
                        <a:pt x="223940" y="14130"/>
                        <a:pt x="222339" y="18549"/>
                        <a:pt x="220235" y="22925"/>
                      </a:cubicBezTo>
                      <a:cubicBezTo>
                        <a:pt x="219056" y="25012"/>
                        <a:pt x="218130" y="27251"/>
                        <a:pt x="216699" y="29254"/>
                      </a:cubicBezTo>
                      <a:cubicBezTo>
                        <a:pt x="215437" y="31349"/>
                        <a:pt x="214005" y="33352"/>
                        <a:pt x="212322" y="35212"/>
                      </a:cubicBezTo>
                      <a:cubicBezTo>
                        <a:pt x="210806" y="37181"/>
                        <a:pt x="208870" y="38873"/>
                        <a:pt x="206934" y="40573"/>
                      </a:cubicBezTo>
                      <a:lnTo>
                        <a:pt x="203819" y="42938"/>
                      </a:lnTo>
                      <a:lnTo>
                        <a:pt x="200367" y="44958"/>
                      </a:lnTo>
                      <a:cubicBezTo>
                        <a:pt x="195652" y="47381"/>
                        <a:pt x="190180" y="48728"/>
                        <a:pt x="184792" y="48896"/>
                      </a:cubicBezTo>
                      <a:cubicBezTo>
                        <a:pt x="182098" y="49014"/>
                        <a:pt x="179404" y="48837"/>
                        <a:pt x="176709" y="48416"/>
                      </a:cubicBezTo>
                      <a:cubicBezTo>
                        <a:pt x="174100" y="48072"/>
                        <a:pt x="171490" y="47398"/>
                        <a:pt x="169049" y="46582"/>
                      </a:cubicBezTo>
                      <a:cubicBezTo>
                        <a:pt x="164081" y="44974"/>
                        <a:pt x="159367" y="42770"/>
                        <a:pt x="154989" y="40245"/>
                      </a:cubicBezTo>
                      <a:cubicBezTo>
                        <a:pt x="150612" y="37686"/>
                        <a:pt x="146402" y="34901"/>
                        <a:pt x="142530" y="31703"/>
                      </a:cubicBezTo>
                      <a:cubicBezTo>
                        <a:pt x="140594" y="30121"/>
                        <a:pt x="138742" y="28479"/>
                        <a:pt x="136889" y="26779"/>
                      </a:cubicBezTo>
                      <a:cubicBezTo>
                        <a:pt x="135037" y="25037"/>
                        <a:pt x="133354" y="23413"/>
                        <a:pt x="131418" y="21292"/>
                      </a:cubicBezTo>
                      <a:lnTo>
                        <a:pt x="145392" y="19659"/>
                      </a:lnTo>
                      <a:cubicBezTo>
                        <a:pt x="143540" y="23548"/>
                        <a:pt x="141604" y="27419"/>
                        <a:pt x="139331" y="31231"/>
                      </a:cubicBezTo>
                      <a:cubicBezTo>
                        <a:pt x="136973" y="35002"/>
                        <a:pt x="134280" y="38679"/>
                        <a:pt x="131081" y="42206"/>
                      </a:cubicBezTo>
                      <a:cubicBezTo>
                        <a:pt x="129396" y="43939"/>
                        <a:pt x="127797" y="45681"/>
                        <a:pt x="125777" y="47247"/>
                      </a:cubicBezTo>
                      <a:cubicBezTo>
                        <a:pt x="123925" y="48896"/>
                        <a:pt x="121652" y="50319"/>
                        <a:pt x="119378" y="51657"/>
                      </a:cubicBezTo>
                      <a:lnTo>
                        <a:pt x="115590" y="53432"/>
                      </a:lnTo>
                      <a:lnTo>
                        <a:pt x="111548" y="54754"/>
                      </a:lnTo>
                      <a:cubicBezTo>
                        <a:pt x="108771" y="55435"/>
                        <a:pt x="105824" y="55671"/>
                        <a:pt x="102878" y="55579"/>
                      </a:cubicBezTo>
                      <a:cubicBezTo>
                        <a:pt x="100015" y="55377"/>
                        <a:pt x="97153" y="54855"/>
                        <a:pt x="94627" y="53996"/>
                      </a:cubicBezTo>
                      <a:cubicBezTo>
                        <a:pt x="92017" y="53121"/>
                        <a:pt x="89576" y="52044"/>
                        <a:pt x="87302" y="50731"/>
                      </a:cubicBezTo>
                      <a:cubicBezTo>
                        <a:pt x="82926" y="48122"/>
                        <a:pt x="79221" y="44991"/>
                        <a:pt x="76022" y="41684"/>
                      </a:cubicBezTo>
                      <a:cubicBezTo>
                        <a:pt x="72738" y="38351"/>
                        <a:pt x="70045" y="34774"/>
                        <a:pt x="67519" y="31130"/>
                      </a:cubicBezTo>
                      <a:cubicBezTo>
                        <a:pt x="66340" y="29296"/>
                        <a:pt x="65161" y="27436"/>
                        <a:pt x="63983" y="25534"/>
                      </a:cubicBezTo>
                      <a:cubicBezTo>
                        <a:pt x="62889" y="23598"/>
                        <a:pt x="61879" y="21814"/>
                        <a:pt x="60784" y="19550"/>
                      </a:cubicBezTo>
                      <a:lnTo>
                        <a:pt x="74759" y="20173"/>
                      </a:lnTo>
                      <a:cubicBezTo>
                        <a:pt x="73328" y="22125"/>
                        <a:pt x="72234" y="23556"/>
                        <a:pt x="70886" y="25105"/>
                      </a:cubicBezTo>
                      <a:cubicBezTo>
                        <a:pt x="69539" y="26603"/>
                        <a:pt x="68193" y="28059"/>
                        <a:pt x="66761" y="29447"/>
                      </a:cubicBezTo>
                      <a:cubicBezTo>
                        <a:pt x="63899" y="32250"/>
                        <a:pt x="60868" y="34859"/>
                        <a:pt x="57501" y="37207"/>
                      </a:cubicBezTo>
                      <a:cubicBezTo>
                        <a:pt x="54217" y="39529"/>
                        <a:pt x="50597" y="41667"/>
                        <a:pt x="46556" y="43089"/>
                      </a:cubicBezTo>
                      <a:cubicBezTo>
                        <a:pt x="42515" y="44545"/>
                        <a:pt x="38221" y="45412"/>
                        <a:pt x="33759" y="45303"/>
                      </a:cubicBezTo>
                      <a:cubicBezTo>
                        <a:pt x="29381" y="45219"/>
                        <a:pt x="25089" y="44099"/>
                        <a:pt x="21384" y="42147"/>
                      </a:cubicBezTo>
                      <a:cubicBezTo>
                        <a:pt x="19448" y="41280"/>
                        <a:pt x="17764" y="40043"/>
                        <a:pt x="16164" y="38873"/>
                      </a:cubicBezTo>
                      <a:cubicBezTo>
                        <a:pt x="14565" y="37627"/>
                        <a:pt x="13049" y="36348"/>
                        <a:pt x="11702" y="34909"/>
                      </a:cubicBezTo>
                      <a:cubicBezTo>
                        <a:pt x="9009" y="32124"/>
                        <a:pt x="6904" y="28942"/>
                        <a:pt x="4884" y="25812"/>
                      </a:cubicBezTo>
                      <a:cubicBezTo>
                        <a:pt x="2947" y="22571"/>
                        <a:pt x="1347" y="19247"/>
                        <a:pt x="0" y="15839"/>
                      </a:cubicBezTo>
                      <a:lnTo>
                        <a:pt x="3621" y="19912"/>
                      </a:lnTo>
                      <a:lnTo>
                        <a:pt x="7493" y="23741"/>
                      </a:lnTo>
                      <a:cubicBezTo>
                        <a:pt x="10103" y="26165"/>
                        <a:pt x="12797" y="28454"/>
                        <a:pt x="15660" y="30247"/>
                      </a:cubicBezTo>
                      <a:cubicBezTo>
                        <a:pt x="17006" y="31223"/>
                        <a:pt x="18522" y="31989"/>
                        <a:pt x="19952" y="32712"/>
                      </a:cubicBezTo>
                      <a:cubicBezTo>
                        <a:pt x="21468" y="33344"/>
                        <a:pt x="22984" y="34025"/>
                        <a:pt x="24499" y="34328"/>
                      </a:cubicBezTo>
                      <a:cubicBezTo>
                        <a:pt x="27445" y="35086"/>
                        <a:pt x="30476" y="35305"/>
                        <a:pt x="33339" y="34876"/>
                      </a:cubicBezTo>
                      <a:cubicBezTo>
                        <a:pt x="36201" y="34438"/>
                        <a:pt x="38979" y="33386"/>
                        <a:pt x="41589" y="31888"/>
                      </a:cubicBezTo>
                      <a:cubicBezTo>
                        <a:pt x="44198" y="30356"/>
                        <a:pt x="46724" y="28564"/>
                        <a:pt x="49082" y="26418"/>
                      </a:cubicBezTo>
                      <a:cubicBezTo>
                        <a:pt x="51439" y="24280"/>
                        <a:pt x="53627" y="21881"/>
                        <a:pt x="55649" y="19323"/>
                      </a:cubicBezTo>
                      <a:cubicBezTo>
                        <a:pt x="56659" y="18052"/>
                        <a:pt x="57669" y="16722"/>
                        <a:pt x="58595" y="15384"/>
                      </a:cubicBezTo>
                      <a:cubicBezTo>
                        <a:pt x="59521" y="14096"/>
                        <a:pt x="60531" y="12607"/>
                        <a:pt x="61120" y="11530"/>
                      </a:cubicBezTo>
                      <a:lnTo>
                        <a:pt x="67771" y="0"/>
                      </a:lnTo>
                      <a:lnTo>
                        <a:pt x="75096" y="12153"/>
                      </a:lnTo>
                      <a:cubicBezTo>
                        <a:pt x="75853" y="13457"/>
                        <a:pt x="76948" y="15148"/>
                        <a:pt x="78042" y="16613"/>
                      </a:cubicBezTo>
                      <a:cubicBezTo>
                        <a:pt x="79052" y="18120"/>
                        <a:pt x="80147" y="19609"/>
                        <a:pt x="81325" y="21031"/>
                      </a:cubicBezTo>
                      <a:cubicBezTo>
                        <a:pt x="83599" y="23901"/>
                        <a:pt x="86125" y="26544"/>
                        <a:pt x="88650" y="28892"/>
                      </a:cubicBezTo>
                      <a:cubicBezTo>
                        <a:pt x="91176" y="31256"/>
                        <a:pt x="93785" y="33276"/>
                        <a:pt x="96395" y="34665"/>
                      </a:cubicBezTo>
                      <a:cubicBezTo>
                        <a:pt x="97743" y="35363"/>
                        <a:pt x="99005" y="35919"/>
                        <a:pt x="100268" y="36323"/>
                      </a:cubicBezTo>
                      <a:cubicBezTo>
                        <a:pt x="101446" y="36693"/>
                        <a:pt x="102625" y="36870"/>
                        <a:pt x="103804" y="36963"/>
                      </a:cubicBezTo>
                      <a:cubicBezTo>
                        <a:pt x="104393" y="36920"/>
                        <a:pt x="104898" y="36904"/>
                        <a:pt x="105487" y="36904"/>
                      </a:cubicBezTo>
                      <a:cubicBezTo>
                        <a:pt x="106077" y="36761"/>
                        <a:pt x="106582" y="36676"/>
                        <a:pt x="107172" y="36618"/>
                      </a:cubicBezTo>
                      <a:cubicBezTo>
                        <a:pt x="107760" y="36424"/>
                        <a:pt x="108349" y="36256"/>
                        <a:pt x="108939" y="36113"/>
                      </a:cubicBezTo>
                      <a:lnTo>
                        <a:pt x="110707" y="35313"/>
                      </a:lnTo>
                      <a:cubicBezTo>
                        <a:pt x="111886" y="34615"/>
                        <a:pt x="113064" y="33983"/>
                        <a:pt x="114327" y="32948"/>
                      </a:cubicBezTo>
                      <a:cubicBezTo>
                        <a:pt x="115506" y="32098"/>
                        <a:pt x="116685" y="30869"/>
                        <a:pt x="117863" y="29759"/>
                      </a:cubicBezTo>
                      <a:cubicBezTo>
                        <a:pt x="122409" y="24919"/>
                        <a:pt x="126534" y="18591"/>
                        <a:pt x="130323" y="12043"/>
                      </a:cubicBezTo>
                      <a:lnTo>
                        <a:pt x="136805" y="917"/>
                      </a:lnTo>
                      <a:lnTo>
                        <a:pt x="144298" y="10410"/>
                      </a:lnTo>
                      <a:cubicBezTo>
                        <a:pt x="145476" y="11799"/>
                        <a:pt x="146992" y="13558"/>
                        <a:pt x="148423" y="15073"/>
                      </a:cubicBezTo>
                      <a:cubicBezTo>
                        <a:pt x="149938" y="16630"/>
                        <a:pt x="151453" y="18170"/>
                        <a:pt x="153053" y="19626"/>
                      </a:cubicBezTo>
                      <a:cubicBezTo>
                        <a:pt x="156253" y="22538"/>
                        <a:pt x="159452" y="25416"/>
                        <a:pt x="162904" y="27890"/>
                      </a:cubicBezTo>
                      <a:cubicBezTo>
                        <a:pt x="166355" y="30381"/>
                        <a:pt x="169975" y="32561"/>
                        <a:pt x="173679" y="34219"/>
                      </a:cubicBezTo>
                      <a:cubicBezTo>
                        <a:pt x="175532" y="35077"/>
                        <a:pt x="177468" y="35784"/>
                        <a:pt x="179320" y="36348"/>
                      </a:cubicBezTo>
                      <a:cubicBezTo>
                        <a:pt x="181256" y="36963"/>
                        <a:pt x="183192" y="37383"/>
                        <a:pt x="185128" y="37577"/>
                      </a:cubicBezTo>
                      <a:cubicBezTo>
                        <a:pt x="189002" y="38040"/>
                        <a:pt x="192958" y="37678"/>
                        <a:pt x="196746" y="36449"/>
                      </a:cubicBezTo>
                      <a:lnTo>
                        <a:pt x="199609" y="35431"/>
                      </a:lnTo>
                      <a:lnTo>
                        <a:pt x="202387" y="34042"/>
                      </a:lnTo>
                      <a:cubicBezTo>
                        <a:pt x="204155" y="32965"/>
                        <a:pt x="206092" y="31905"/>
                        <a:pt x="207691" y="30457"/>
                      </a:cubicBezTo>
                      <a:cubicBezTo>
                        <a:pt x="209374" y="29127"/>
                        <a:pt x="211059" y="27613"/>
                        <a:pt x="212573" y="26030"/>
                      </a:cubicBezTo>
                      <a:cubicBezTo>
                        <a:pt x="214258" y="24524"/>
                        <a:pt x="215605" y="22672"/>
                        <a:pt x="217120" y="20981"/>
                      </a:cubicBezTo>
                      <a:lnTo>
                        <a:pt x="221329" y="15494"/>
                      </a:lnTo>
                      <a:lnTo>
                        <a:pt x="225202" y="9619"/>
                      </a:lnTo>
                      <a:close/>
                    </a:path>
                  </a:pathLst>
                </a:custGeom>
                <a:solidFill>
                  <a:srgbClr val="D3F5F2"/>
                </a:solidFill>
                <a:ln w="8415" cap="flat">
                  <a:noFill/>
                  <a:prstDash val="solid"/>
                  <a:miter/>
                </a:ln>
              </p:spPr>
              <p:txBody>
                <a:bodyPr rtlCol="0" anchor="ctr"/>
                <a:lstStyle/>
                <a:p>
                  <a:endParaRPr lang="en-US"/>
                </a:p>
              </p:txBody>
            </p:sp>
            <p:sp>
              <p:nvSpPr>
                <p:cNvPr id="1346" name="Freeform 1345">
                  <a:extLst>
                    <a:ext uri="{FF2B5EF4-FFF2-40B4-BE49-F238E27FC236}">
                      <a16:creationId xmlns:a16="http://schemas.microsoft.com/office/drawing/2014/main" id="{0A3D3BD3-0AE8-3468-1415-380118395A34}"/>
                    </a:ext>
                  </a:extLst>
                </p:cNvPr>
                <p:cNvSpPr/>
                <p:nvPr/>
              </p:nvSpPr>
              <p:spPr>
                <a:xfrm>
                  <a:off x="9380003" y="3756609"/>
                  <a:ext cx="349545" cy="65928"/>
                </a:xfrm>
                <a:custGeom>
                  <a:avLst/>
                  <a:gdLst>
                    <a:gd name="connsiteX0" fmla="*/ 0 w 349545"/>
                    <a:gd name="connsiteY0" fmla="*/ 17135 h 65928"/>
                    <a:gd name="connsiteX1" fmla="*/ 21214 w 349545"/>
                    <a:gd name="connsiteY1" fmla="*/ 35162 h 65928"/>
                    <a:gd name="connsiteX2" fmla="*/ 45293 w 349545"/>
                    <a:gd name="connsiteY2" fmla="*/ 43897 h 65928"/>
                    <a:gd name="connsiteX3" fmla="*/ 51270 w 349545"/>
                    <a:gd name="connsiteY3" fmla="*/ 43417 h 65928"/>
                    <a:gd name="connsiteX4" fmla="*/ 56742 w 349545"/>
                    <a:gd name="connsiteY4" fmla="*/ 41659 h 65928"/>
                    <a:gd name="connsiteX5" fmla="*/ 61793 w 349545"/>
                    <a:gd name="connsiteY5" fmla="*/ 38730 h 65928"/>
                    <a:gd name="connsiteX6" fmla="*/ 66340 w 349545"/>
                    <a:gd name="connsiteY6" fmla="*/ 34791 h 65928"/>
                    <a:gd name="connsiteX7" fmla="*/ 70549 w 349545"/>
                    <a:gd name="connsiteY7" fmla="*/ 30196 h 65928"/>
                    <a:gd name="connsiteX8" fmla="*/ 74253 w 349545"/>
                    <a:gd name="connsiteY8" fmla="*/ 25054 h 65928"/>
                    <a:gd name="connsiteX9" fmla="*/ 77536 w 349545"/>
                    <a:gd name="connsiteY9" fmla="*/ 19474 h 65928"/>
                    <a:gd name="connsiteX10" fmla="*/ 80483 w 349545"/>
                    <a:gd name="connsiteY10" fmla="*/ 13583 h 65928"/>
                    <a:gd name="connsiteX11" fmla="*/ 85618 w 349545"/>
                    <a:gd name="connsiteY11" fmla="*/ 3459 h 65928"/>
                    <a:gd name="connsiteX12" fmla="*/ 93448 w 349545"/>
                    <a:gd name="connsiteY12" fmla="*/ 12548 h 65928"/>
                    <a:gd name="connsiteX13" fmla="*/ 96816 w 349545"/>
                    <a:gd name="connsiteY13" fmla="*/ 16108 h 65928"/>
                    <a:gd name="connsiteX14" fmla="*/ 100604 w 349545"/>
                    <a:gd name="connsiteY14" fmla="*/ 19634 h 65928"/>
                    <a:gd name="connsiteX15" fmla="*/ 108770 w 349545"/>
                    <a:gd name="connsiteY15" fmla="*/ 25660 h 65928"/>
                    <a:gd name="connsiteX16" fmla="*/ 126113 w 349545"/>
                    <a:gd name="connsiteY16" fmla="*/ 31265 h 65928"/>
                    <a:gd name="connsiteX17" fmla="*/ 130238 w 349545"/>
                    <a:gd name="connsiteY17" fmla="*/ 30920 h 65928"/>
                    <a:gd name="connsiteX18" fmla="*/ 134363 w 349545"/>
                    <a:gd name="connsiteY18" fmla="*/ 29935 h 65928"/>
                    <a:gd name="connsiteX19" fmla="*/ 142192 w 349545"/>
                    <a:gd name="connsiteY19" fmla="*/ 25921 h 65928"/>
                    <a:gd name="connsiteX20" fmla="*/ 145981 w 349545"/>
                    <a:gd name="connsiteY20" fmla="*/ 23001 h 65928"/>
                    <a:gd name="connsiteX21" fmla="*/ 149516 w 349545"/>
                    <a:gd name="connsiteY21" fmla="*/ 19618 h 65928"/>
                    <a:gd name="connsiteX22" fmla="*/ 155914 w 349545"/>
                    <a:gd name="connsiteY22" fmla="*/ 11723 h 65928"/>
                    <a:gd name="connsiteX23" fmla="*/ 164586 w 349545"/>
                    <a:gd name="connsiteY23" fmla="*/ 0 h 65928"/>
                    <a:gd name="connsiteX24" fmla="*/ 171657 w 349545"/>
                    <a:gd name="connsiteY24" fmla="*/ 12843 h 65928"/>
                    <a:gd name="connsiteX25" fmla="*/ 175362 w 349545"/>
                    <a:gd name="connsiteY25" fmla="*/ 18986 h 65928"/>
                    <a:gd name="connsiteX26" fmla="*/ 179740 w 349545"/>
                    <a:gd name="connsiteY26" fmla="*/ 25071 h 65928"/>
                    <a:gd name="connsiteX27" fmla="*/ 189338 w 349545"/>
                    <a:gd name="connsiteY27" fmla="*/ 36037 h 65928"/>
                    <a:gd name="connsiteX28" fmla="*/ 211646 w 349545"/>
                    <a:gd name="connsiteY28" fmla="*/ 47676 h 65928"/>
                    <a:gd name="connsiteX29" fmla="*/ 233368 w 349545"/>
                    <a:gd name="connsiteY29" fmla="*/ 37190 h 65928"/>
                    <a:gd name="connsiteX30" fmla="*/ 250794 w 349545"/>
                    <a:gd name="connsiteY30" fmla="*/ 13121 h 65928"/>
                    <a:gd name="connsiteX31" fmla="*/ 257529 w 349545"/>
                    <a:gd name="connsiteY31" fmla="*/ 1060 h 65928"/>
                    <a:gd name="connsiteX32" fmla="*/ 265106 w 349545"/>
                    <a:gd name="connsiteY32" fmla="*/ 12144 h 65928"/>
                    <a:gd name="connsiteX33" fmla="*/ 269316 w 349545"/>
                    <a:gd name="connsiteY33" fmla="*/ 17606 h 65928"/>
                    <a:gd name="connsiteX34" fmla="*/ 273861 w 349545"/>
                    <a:gd name="connsiteY34" fmla="*/ 22992 h 65928"/>
                    <a:gd name="connsiteX35" fmla="*/ 283796 w 349545"/>
                    <a:gd name="connsiteY35" fmla="*/ 32973 h 65928"/>
                    <a:gd name="connsiteX36" fmla="*/ 306779 w 349545"/>
                    <a:gd name="connsiteY36" fmla="*/ 46220 h 65928"/>
                    <a:gd name="connsiteX37" fmla="*/ 331109 w 349545"/>
                    <a:gd name="connsiteY37" fmla="*/ 39975 h 65928"/>
                    <a:gd name="connsiteX38" fmla="*/ 349546 w 349545"/>
                    <a:gd name="connsiteY38" fmla="*/ 17143 h 65928"/>
                    <a:gd name="connsiteX39" fmla="*/ 344242 w 349545"/>
                    <a:gd name="connsiteY39" fmla="*/ 31526 h 65928"/>
                    <a:gd name="connsiteX40" fmla="*/ 335740 w 349545"/>
                    <a:gd name="connsiteY40" fmla="*/ 44815 h 65928"/>
                    <a:gd name="connsiteX41" fmla="*/ 322438 w 349545"/>
                    <a:gd name="connsiteY41" fmla="*/ 54931 h 65928"/>
                    <a:gd name="connsiteX42" fmla="*/ 305180 w 349545"/>
                    <a:gd name="connsiteY42" fmla="*/ 57556 h 65928"/>
                    <a:gd name="connsiteX43" fmla="*/ 274535 w 349545"/>
                    <a:gd name="connsiteY43" fmla="*/ 44562 h 65928"/>
                    <a:gd name="connsiteX44" fmla="*/ 262243 w 349545"/>
                    <a:gd name="connsiteY44" fmla="*/ 34168 h 65928"/>
                    <a:gd name="connsiteX45" fmla="*/ 256688 w 349545"/>
                    <a:gd name="connsiteY45" fmla="*/ 28412 h 65928"/>
                    <a:gd name="connsiteX46" fmla="*/ 251384 w 349545"/>
                    <a:gd name="connsiteY46" fmla="*/ 22134 h 65928"/>
                    <a:gd name="connsiteX47" fmla="*/ 265780 w 349545"/>
                    <a:gd name="connsiteY47" fmla="*/ 21158 h 65928"/>
                    <a:gd name="connsiteX48" fmla="*/ 246080 w 349545"/>
                    <a:gd name="connsiteY48" fmla="*/ 49788 h 65928"/>
                    <a:gd name="connsiteX49" fmla="*/ 230926 w 349545"/>
                    <a:gd name="connsiteY49" fmla="*/ 61234 h 65928"/>
                    <a:gd name="connsiteX50" fmla="*/ 210973 w 349545"/>
                    <a:gd name="connsiteY50" fmla="*/ 65905 h 65928"/>
                    <a:gd name="connsiteX51" fmla="*/ 191527 w 349545"/>
                    <a:gd name="connsiteY51" fmla="*/ 60468 h 65928"/>
                    <a:gd name="connsiteX52" fmla="*/ 176541 w 349545"/>
                    <a:gd name="connsiteY52" fmla="*/ 49494 h 65928"/>
                    <a:gd name="connsiteX53" fmla="*/ 164839 w 349545"/>
                    <a:gd name="connsiteY53" fmla="*/ 36281 h 65928"/>
                    <a:gd name="connsiteX54" fmla="*/ 159788 w 349545"/>
                    <a:gd name="connsiteY54" fmla="*/ 29136 h 65928"/>
                    <a:gd name="connsiteX55" fmla="*/ 155241 w 349545"/>
                    <a:gd name="connsiteY55" fmla="*/ 21435 h 65928"/>
                    <a:gd name="connsiteX56" fmla="*/ 170900 w 349545"/>
                    <a:gd name="connsiteY56" fmla="*/ 22555 h 65928"/>
                    <a:gd name="connsiteX57" fmla="*/ 162650 w 349545"/>
                    <a:gd name="connsiteY57" fmla="*/ 32325 h 65928"/>
                    <a:gd name="connsiteX58" fmla="*/ 157852 w 349545"/>
                    <a:gd name="connsiteY58" fmla="*/ 36819 h 65928"/>
                    <a:gd name="connsiteX59" fmla="*/ 152379 w 349545"/>
                    <a:gd name="connsiteY59" fmla="*/ 40901 h 65928"/>
                    <a:gd name="connsiteX60" fmla="*/ 139751 w 349545"/>
                    <a:gd name="connsiteY60" fmla="*/ 47045 h 65928"/>
                    <a:gd name="connsiteX61" fmla="*/ 132679 w 349545"/>
                    <a:gd name="connsiteY61" fmla="*/ 48602 h 65928"/>
                    <a:gd name="connsiteX62" fmla="*/ 125354 w 349545"/>
                    <a:gd name="connsiteY62" fmla="*/ 48837 h 65928"/>
                    <a:gd name="connsiteX63" fmla="*/ 99762 w 349545"/>
                    <a:gd name="connsiteY63" fmla="*/ 39538 h 65928"/>
                    <a:gd name="connsiteX64" fmla="*/ 89743 w 349545"/>
                    <a:gd name="connsiteY64" fmla="*/ 31442 h 65928"/>
                    <a:gd name="connsiteX65" fmla="*/ 85282 w 349545"/>
                    <a:gd name="connsiteY65" fmla="*/ 26897 h 65928"/>
                    <a:gd name="connsiteX66" fmla="*/ 81156 w 349545"/>
                    <a:gd name="connsiteY66" fmla="*/ 21747 h 65928"/>
                    <a:gd name="connsiteX67" fmla="*/ 94121 w 349545"/>
                    <a:gd name="connsiteY67" fmla="*/ 20703 h 65928"/>
                    <a:gd name="connsiteX68" fmla="*/ 90164 w 349545"/>
                    <a:gd name="connsiteY68" fmla="*/ 27099 h 65928"/>
                    <a:gd name="connsiteX69" fmla="*/ 85702 w 349545"/>
                    <a:gd name="connsiteY69" fmla="*/ 33293 h 65928"/>
                    <a:gd name="connsiteX70" fmla="*/ 80651 w 349545"/>
                    <a:gd name="connsiteY70" fmla="*/ 39159 h 65928"/>
                    <a:gd name="connsiteX71" fmla="*/ 74926 w 349545"/>
                    <a:gd name="connsiteY71" fmla="*/ 44537 h 65928"/>
                    <a:gd name="connsiteX72" fmla="*/ 68276 w 349545"/>
                    <a:gd name="connsiteY72" fmla="*/ 49107 h 65928"/>
                    <a:gd name="connsiteX73" fmla="*/ 60699 w 349545"/>
                    <a:gd name="connsiteY73" fmla="*/ 52355 h 65928"/>
                    <a:gd name="connsiteX74" fmla="*/ 52533 w 349545"/>
                    <a:gd name="connsiteY74" fmla="*/ 53912 h 65928"/>
                    <a:gd name="connsiteX75" fmla="*/ 44366 w 349545"/>
                    <a:gd name="connsiteY75" fmla="*/ 53609 h 65928"/>
                    <a:gd name="connsiteX76" fmla="*/ 36706 w 349545"/>
                    <a:gd name="connsiteY76" fmla="*/ 51598 h 65928"/>
                    <a:gd name="connsiteX77" fmla="*/ 29717 w 349545"/>
                    <a:gd name="connsiteY77" fmla="*/ 48341 h 65928"/>
                    <a:gd name="connsiteX78" fmla="*/ 17763 w 349545"/>
                    <a:gd name="connsiteY78" fmla="*/ 39588 h 65928"/>
                    <a:gd name="connsiteX79" fmla="*/ 0 w 349545"/>
                    <a:gd name="connsiteY79" fmla="*/ 17135 h 65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49545" h="65928">
                      <a:moveTo>
                        <a:pt x="0" y="17135"/>
                      </a:moveTo>
                      <a:cubicBezTo>
                        <a:pt x="6397" y="24036"/>
                        <a:pt x="13554" y="30196"/>
                        <a:pt x="21214" y="35162"/>
                      </a:cubicBezTo>
                      <a:cubicBezTo>
                        <a:pt x="28791" y="40127"/>
                        <a:pt x="37210" y="43729"/>
                        <a:pt x="45293" y="43897"/>
                      </a:cubicBezTo>
                      <a:cubicBezTo>
                        <a:pt x="47313" y="43998"/>
                        <a:pt x="49334" y="43821"/>
                        <a:pt x="51270" y="43417"/>
                      </a:cubicBezTo>
                      <a:cubicBezTo>
                        <a:pt x="53122" y="43089"/>
                        <a:pt x="54974" y="42425"/>
                        <a:pt x="56742" y="41659"/>
                      </a:cubicBezTo>
                      <a:cubicBezTo>
                        <a:pt x="58510" y="40884"/>
                        <a:pt x="60193" y="39832"/>
                        <a:pt x="61793" y="38730"/>
                      </a:cubicBezTo>
                      <a:cubicBezTo>
                        <a:pt x="63308" y="37459"/>
                        <a:pt x="64908" y="36306"/>
                        <a:pt x="66340" y="34791"/>
                      </a:cubicBezTo>
                      <a:cubicBezTo>
                        <a:pt x="67855" y="33436"/>
                        <a:pt x="69202" y="31820"/>
                        <a:pt x="70549" y="30196"/>
                      </a:cubicBezTo>
                      <a:cubicBezTo>
                        <a:pt x="71895" y="28631"/>
                        <a:pt x="72990" y="26746"/>
                        <a:pt x="74253" y="25054"/>
                      </a:cubicBezTo>
                      <a:lnTo>
                        <a:pt x="77536" y="19474"/>
                      </a:lnTo>
                      <a:lnTo>
                        <a:pt x="80483" y="13583"/>
                      </a:lnTo>
                      <a:lnTo>
                        <a:pt x="85618" y="3459"/>
                      </a:lnTo>
                      <a:lnTo>
                        <a:pt x="93448" y="12548"/>
                      </a:lnTo>
                      <a:cubicBezTo>
                        <a:pt x="94374" y="13550"/>
                        <a:pt x="95637" y="14955"/>
                        <a:pt x="96816" y="16108"/>
                      </a:cubicBezTo>
                      <a:cubicBezTo>
                        <a:pt x="98078" y="17328"/>
                        <a:pt x="99256" y="18515"/>
                        <a:pt x="100604" y="19634"/>
                      </a:cubicBezTo>
                      <a:cubicBezTo>
                        <a:pt x="103213" y="21907"/>
                        <a:pt x="105908" y="23935"/>
                        <a:pt x="108770" y="25660"/>
                      </a:cubicBezTo>
                      <a:cubicBezTo>
                        <a:pt x="114411" y="29111"/>
                        <a:pt x="120388" y="31257"/>
                        <a:pt x="126113" y="31265"/>
                      </a:cubicBezTo>
                      <a:cubicBezTo>
                        <a:pt x="127459" y="31240"/>
                        <a:pt x="128891" y="31181"/>
                        <a:pt x="130238" y="30920"/>
                      </a:cubicBezTo>
                      <a:cubicBezTo>
                        <a:pt x="131668" y="30676"/>
                        <a:pt x="133016" y="30449"/>
                        <a:pt x="134363" y="29935"/>
                      </a:cubicBezTo>
                      <a:cubicBezTo>
                        <a:pt x="137056" y="29102"/>
                        <a:pt x="139751" y="27697"/>
                        <a:pt x="142192" y="25921"/>
                      </a:cubicBezTo>
                      <a:cubicBezTo>
                        <a:pt x="143539" y="25079"/>
                        <a:pt x="144718" y="24061"/>
                        <a:pt x="145981" y="23001"/>
                      </a:cubicBezTo>
                      <a:cubicBezTo>
                        <a:pt x="147160" y="22033"/>
                        <a:pt x="148338" y="20728"/>
                        <a:pt x="149516" y="19618"/>
                      </a:cubicBezTo>
                      <a:cubicBezTo>
                        <a:pt x="151789" y="17194"/>
                        <a:pt x="153894" y="14517"/>
                        <a:pt x="155914" y="11723"/>
                      </a:cubicBezTo>
                      <a:lnTo>
                        <a:pt x="164586" y="0"/>
                      </a:lnTo>
                      <a:lnTo>
                        <a:pt x="171657" y="12843"/>
                      </a:lnTo>
                      <a:cubicBezTo>
                        <a:pt x="172668" y="14669"/>
                        <a:pt x="174015" y="16967"/>
                        <a:pt x="175362" y="18986"/>
                      </a:cubicBezTo>
                      <a:cubicBezTo>
                        <a:pt x="176794" y="21065"/>
                        <a:pt x="178224" y="23093"/>
                        <a:pt x="179740" y="25071"/>
                      </a:cubicBezTo>
                      <a:cubicBezTo>
                        <a:pt x="182686" y="28984"/>
                        <a:pt x="185886" y="32746"/>
                        <a:pt x="189338" y="36037"/>
                      </a:cubicBezTo>
                      <a:cubicBezTo>
                        <a:pt x="196156" y="42643"/>
                        <a:pt x="204155" y="47432"/>
                        <a:pt x="211646" y="47676"/>
                      </a:cubicBezTo>
                      <a:cubicBezTo>
                        <a:pt x="219055" y="48114"/>
                        <a:pt x="226716" y="43914"/>
                        <a:pt x="233368" y="37190"/>
                      </a:cubicBezTo>
                      <a:cubicBezTo>
                        <a:pt x="240018" y="30558"/>
                        <a:pt x="245743" y="22058"/>
                        <a:pt x="250794" y="13121"/>
                      </a:cubicBezTo>
                      <a:lnTo>
                        <a:pt x="257529" y="1060"/>
                      </a:lnTo>
                      <a:lnTo>
                        <a:pt x="265106" y="12144"/>
                      </a:lnTo>
                      <a:cubicBezTo>
                        <a:pt x="266285" y="13811"/>
                        <a:pt x="267800" y="15813"/>
                        <a:pt x="269316" y="17606"/>
                      </a:cubicBezTo>
                      <a:cubicBezTo>
                        <a:pt x="270746" y="19441"/>
                        <a:pt x="272262" y="21242"/>
                        <a:pt x="273861" y="22992"/>
                      </a:cubicBezTo>
                      <a:cubicBezTo>
                        <a:pt x="277060" y="26460"/>
                        <a:pt x="280344" y="29877"/>
                        <a:pt x="283796" y="32973"/>
                      </a:cubicBezTo>
                      <a:cubicBezTo>
                        <a:pt x="290699" y="39142"/>
                        <a:pt x="298613" y="44183"/>
                        <a:pt x="306779" y="46220"/>
                      </a:cubicBezTo>
                      <a:cubicBezTo>
                        <a:pt x="315029" y="48274"/>
                        <a:pt x="323785" y="45942"/>
                        <a:pt x="331109" y="39975"/>
                      </a:cubicBezTo>
                      <a:cubicBezTo>
                        <a:pt x="338433" y="34068"/>
                        <a:pt x="344410" y="25803"/>
                        <a:pt x="349546" y="17143"/>
                      </a:cubicBezTo>
                      <a:cubicBezTo>
                        <a:pt x="348115" y="21991"/>
                        <a:pt x="346599" y="26897"/>
                        <a:pt x="344242" y="31526"/>
                      </a:cubicBezTo>
                      <a:cubicBezTo>
                        <a:pt x="341970" y="36146"/>
                        <a:pt x="339359" y="40775"/>
                        <a:pt x="335740" y="44815"/>
                      </a:cubicBezTo>
                      <a:cubicBezTo>
                        <a:pt x="332204" y="48888"/>
                        <a:pt x="327741" y="52523"/>
                        <a:pt x="322438" y="54931"/>
                      </a:cubicBezTo>
                      <a:cubicBezTo>
                        <a:pt x="317049" y="57270"/>
                        <a:pt x="310988" y="58095"/>
                        <a:pt x="305180" y="57556"/>
                      </a:cubicBezTo>
                      <a:cubicBezTo>
                        <a:pt x="293309" y="56496"/>
                        <a:pt x="283290" y="50773"/>
                        <a:pt x="274535" y="44562"/>
                      </a:cubicBezTo>
                      <a:cubicBezTo>
                        <a:pt x="270157" y="41381"/>
                        <a:pt x="266032" y="37931"/>
                        <a:pt x="262243" y="34168"/>
                      </a:cubicBezTo>
                      <a:cubicBezTo>
                        <a:pt x="260391" y="32309"/>
                        <a:pt x="258540" y="30381"/>
                        <a:pt x="256688" y="28412"/>
                      </a:cubicBezTo>
                      <a:cubicBezTo>
                        <a:pt x="254919" y="26384"/>
                        <a:pt x="253236" y="24507"/>
                        <a:pt x="251384" y="22134"/>
                      </a:cubicBezTo>
                      <a:lnTo>
                        <a:pt x="265780" y="21158"/>
                      </a:lnTo>
                      <a:cubicBezTo>
                        <a:pt x="260476" y="31114"/>
                        <a:pt x="254583" y="41027"/>
                        <a:pt x="246080" y="49788"/>
                      </a:cubicBezTo>
                      <a:cubicBezTo>
                        <a:pt x="241871" y="54123"/>
                        <a:pt x="236903" y="58179"/>
                        <a:pt x="230926" y="61234"/>
                      </a:cubicBezTo>
                      <a:cubicBezTo>
                        <a:pt x="225117" y="64331"/>
                        <a:pt x="217961" y="66157"/>
                        <a:pt x="210973" y="65905"/>
                      </a:cubicBezTo>
                      <a:cubicBezTo>
                        <a:pt x="203902" y="65694"/>
                        <a:pt x="197251" y="63489"/>
                        <a:pt x="191527" y="60468"/>
                      </a:cubicBezTo>
                      <a:cubicBezTo>
                        <a:pt x="185801" y="57430"/>
                        <a:pt x="180919" y="53609"/>
                        <a:pt x="176541" y="49494"/>
                      </a:cubicBezTo>
                      <a:cubicBezTo>
                        <a:pt x="172163" y="45362"/>
                        <a:pt x="168291" y="40952"/>
                        <a:pt x="164839" y="36281"/>
                      </a:cubicBezTo>
                      <a:cubicBezTo>
                        <a:pt x="163071" y="33950"/>
                        <a:pt x="161387" y="31568"/>
                        <a:pt x="159788" y="29136"/>
                      </a:cubicBezTo>
                      <a:cubicBezTo>
                        <a:pt x="158188" y="26645"/>
                        <a:pt x="156841" y="24347"/>
                        <a:pt x="155241" y="21435"/>
                      </a:cubicBezTo>
                      <a:lnTo>
                        <a:pt x="170900" y="22555"/>
                      </a:lnTo>
                      <a:cubicBezTo>
                        <a:pt x="168375" y="25921"/>
                        <a:pt x="165680" y="29212"/>
                        <a:pt x="162650" y="32325"/>
                      </a:cubicBezTo>
                      <a:cubicBezTo>
                        <a:pt x="161051" y="33832"/>
                        <a:pt x="159619" y="35423"/>
                        <a:pt x="157852" y="36819"/>
                      </a:cubicBezTo>
                      <a:cubicBezTo>
                        <a:pt x="156083" y="38250"/>
                        <a:pt x="154400" y="39656"/>
                        <a:pt x="152379" y="40901"/>
                      </a:cubicBezTo>
                      <a:cubicBezTo>
                        <a:pt x="148590" y="43468"/>
                        <a:pt x="144381" y="45656"/>
                        <a:pt x="139751" y="47045"/>
                      </a:cubicBezTo>
                      <a:cubicBezTo>
                        <a:pt x="137478" y="47811"/>
                        <a:pt x="135036" y="48290"/>
                        <a:pt x="132679" y="48602"/>
                      </a:cubicBezTo>
                      <a:cubicBezTo>
                        <a:pt x="130238" y="48913"/>
                        <a:pt x="127796" y="48938"/>
                        <a:pt x="125354" y="48837"/>
                      </a:cubicBezTo>
                      <a:cubicBezTo>
                        <a:pt x="115589" y="48282"/>
                        <a:pt x="106918" y="44385"/>
                        <a:pt x="99762" y="39538"/>
                      </a:cubicBezTo>
                      <a:cubicBezTo>
                        <a:pt x="96141" y="37097"/>
                        <a:pt x="92774" y="34371"/>
                        <a:pt x="89743" y="31442"/>
                      </a:cubicBezTo>
                      <a:cubicBezTo>
                        <a:pt x="88228" y="29986"/>
                        <a:pt x="86713" y="28454"/>
                        <a:pt x="85282" y="26897"/>
                      </a:cubicBezTo>
                      <a:cubicBezTo>
                        <a:pt x="83850" y="25256"/>
                        <a:pt x="82672" y="23775"/>
                        <a:pt x="81156" y="21747"/>
                      </a:cubicBezTo>
                      <a:lnTo>
                        <a:pt x="94121" y="20703"/>
                      </a:lnTo>
                      <a:lnTo>
                        <a:pt x="90164" y="27099"/>
                      </a:lnTo>
                      <a:lnTo>
                        <a:pt x="85702" y="33293"/>
                      </a:lnTo>
                      <a:cubicBezTo>
                        <a:pt x="84019" y="35254"/>
                        <a:pt x="82587" y="37299"/>
                        <a:pt x="80651" y="39159"/>
                      </a:cubicBezTo>
                      <a:cubicBezTo>
                        <a:pt x="78884" y="41036"/>
                        <a:pt x="77031" y="42887"/>
                        <a:pt x="74926" y="44537"/>
                      </a:cubicBezTo>
                      <a:cubicBezTo>
                        <a:pt x="72906" y="46304"/>
                        <a:pt x="70549" y="47693"/>
                        <a:pt x="68276" y="49107"/>
                      </a:cubicBezTo>
                      <a:cubicBezTo>
                        <a:pt x="65834" y="50386"/>
                        <a:pt x="63308" y="51539"/>
                        <a:pt x="60699" y="52355"/>
                      </a:cubicBezTo>
                      <a:cubicBezTo>
                        <a:pt x="58004" y="53155"/>
                        <a:pt x="55311" y="53752"/>
                        <a:pt x="52533" y="53912"/>
                      </a:cubicBezTo>
                      <a:cubicBezTo>
                        <a:pt x="49754" y="54139"/>
                        <a:pt x="46976" y="54047"/>
                        <a:pt x="44366" y="53609"/>
                      </a:cubicBezTo>
                      <a:cubicBezTo>
                        <a:pt x="41672" y="53256"/>
                        <a:pt x="39062" y="52549"/>
                        <a:pt x="36706" y="51598"/>
                      </a:cubicBezTo>
                      <a:cubicBezTo>
                        <a:pt x="34180" y="50731"/>
                        <a:pt x="31906" y="49595"/>
                        <a:pt x="29717" y="48341"/>
                      </a:cubicBezTo>
                      <a:cubicBezTo>
                        <a:pt x="25339" y="45850"/>
                        <a:pt x="21299" y="42887"/>
                        <a:pt x="17763" y="39588"/>
                      </a:cubicBezTo>
                      <a:cubicBezTo>
                        <a:pt x="10607" y="32957"/>
                        <a:pt x="4714" y="25357"/>
                        <a:pt x="0" y="17135"/>
                      </a:cubicBezTo>
                      <a:close/>
                    </a:path>
                  </a:pathLst>
                </a:custGeom>
                <a:solidFill>
                  <a:srgbClr val="D3F5F2"/>
                </a:solidFill>
                <a:ln w="8415" cap="flat">
                  <a:noFill/>
                  <a:prstDash val="solid"/>
                  <a:miter/>
                </a:ln>
              </p:spPr>
              <p:txBody>
                <a:bodyPr rtlCol="0" anchor="ctr"/>
                <a:lstStyle/>
                <a:p>
                  <a:endParaRPr lang="en-US"/>
                </a:p>
              </p:txBody>
            </p:sp>
            <p:sp>
              <p:nvSpPr>
                <p:cNvPr id="1347" name="Freeform 1346">
                  <a:extLst>
                    <a:ext uri="{FF2B5EF4-FFF2-40B4-BE49-F238E27FC236}">
                      <a16:creationId xmlns:a16="http://schemas.microsoft.com/office/drawing/2014/main" id="{4F52D316-57C4-A9E4-2999-578C45795DBD}"/>
                    </a:ext>
                  </a:extLst>
                </p:cNvPr>
                <p:cNvSpPr/>
                <p:nvPr/>
              </p:nvSpPr>
              <p:spPr>
                <a:xfrm>
                  <a:off x="4609821" y="1588999"/>
                  <a:ext cx="189489" cy="36458"/>
                </a:xfrm>
                <a:custGeom>
                  <a:avLst/>
                  <a:gdLst>
                    <a:gd name="connsiteX0" fmla="*/ 0 w 189489"/>
                    <a:gd name="connsiteY0" fmla="*/ 11976 h 36458"/>
                    <a:gd name="connsiteX1" fmla="*/ 3907 w 189489"/>
                    <a:gd name="connsiteY1" fmla="*/ 14997 h 36458"/>
                    <a:gd name="connsiteX2" fmla="*/ 8023 w 189489"/>
                    <a:gd name="connsiteY2" fmla="*/ 17497 h 36458"/>
                    <a:gd name="connsiteX3" fmla="*/ 16644 w 189489"/>
                    <a:gd name="connsiteY3" fmla="*/ 19626 h 36458"/>
                    <a:gd name="connsiteX4" fmla="*/ 24187 w 189489"/>
                    <a:gd name="connsiteY4" fmla="*/ 16588 h 36458"/>
                    <a:gd name="connsiteX5" fmla="*/ 27176 w 189489"/>
                    <a:gd name="connsiteY5" fmla="*/ 13575 h 36458"/>
                    <a:gd name="connsiteX6" fmla="*/ 28438 w 189489"/>
                    <a:gd name="connsiteY6" fmla="*/ 11850 h 36458"/>
                    <a:gd name="connsiteX7" fmla="*/ 29440 w 189489"/>
                    <a:gd name="connsiteY7" fmla="*/ 10141 h 36458"/>
                    <a:gd name="connsiteX8" fmla="*/ 32446 w 189489"/>
                    <a:gd name="connsiteY8" fmla="*/ 4191 h 36458"/>
                    <a:gd name="connsiteX9" fmla="*/ 35898 w 189489"/>
                    <a:gd name="connsiteY9" fmla="*/ 10377 h 36458"/>
                    <a:gd name="connsiteX10" fmla="*/ 39341 w 189489"/>
                    <a:gd name="connsiteY10" fmla="*/ 16150 h 36458"/>
                    <a:gd name="connsiteX11" fmla="*/ 43298 w 189489"/>
                    <a:gd name="connsiteY11" fmla="*/ 21225 h 36458"/>
                    <a:gd name="connsiteX12" fmla="*/ 45504 w 189489"/>
                    <a:gd name="connsiteY12" fmla="*/ 23236 h 36458"/>
                    <a:gd name="connsiteX13" fmla="*/ 47760 w 189489"/>
                    <a:gd name="connsiteY13" fmla="*/ 24785 h 36458"/>
                    <a:gd name="connsiteX14" fmla="*/ 49974 w 189489"/>
                    <a:gd name="connsiteY14" fmla="*/ 25652 h 36458"/>
                    <a:gd name="connsiteX15" fmla="*/ 52087 w 189489"/>
                    <a:gd name="connsiteY15" fmla="*/ 25845 h 36458"/>
                    <a:gd name="connsiteX16" fmla="*/ 54217 w 189489"/>
                    <a:gd name="connsiteY16" fmla="*/ 25357 h 36458"/>
                    <a:gd name="connsiteX17" fmla="*/ 56431 w 189489"/>
                    <a:gd name="connsiteY17" fmla="*/ 24204 h 36458"/>
                    <a:gd name="connsiteX18" fmla="*/ 60716 w 189489"/>
                    <a:gd name="connsiteY18" fmla="*/ 20350 h 36458"/>
                    <a:gd name="connsiteX19" fmla="*/ 64479 w 189489"/>
                    <a:gd name="connsiteY19" fmla="*/ 15292 h 36458"/>
                    <a:gd name="connsiteX20" fmla="*/ 66163 w 189489"/>
                    <a:gd name="connsiteY20" fmla="*/ 12531 h 36458"/>
                    <a:gd name="connsiteX21" fmla="*/ 67603 w 189489"/>
                    <a:gd name="connsiteY21" fmla="*/ 9788 h 36458"/>
                    <a:gd name="connsiteX22" fmla="*/ 72225 w 189489"/>
                    <a:gd name="connsiteY22" fmla="*/ 0 h 36458"/>
                    <a:gd name="connsiteX23" fmla="*/ 76939 w 189489"/>
                    <a:gd name="connsiteY23" fmla="*/ 9872 h 36458"/>
                    <a:gd name="connsiteX24" fmla="*/ 79894 w 189489"/>
                    <a:gd name="connsiteY24" fmla="*/ 15595 h 36458"/>
                    <a:gd name="connsiteX25" fmla="*/ 83363 w 189489"/>
                    <a:gd name="connsiteY25" fmla="*/ 20535 h 36458"/>
                    <a:gd name="connsiteX26" fmla="*/ 85282 w 189489"/>
                    <a:gd name="connsiteY26" fmla="*/ 22462 h 36458"/>
                    <a:gd name="connsiteX27" fmla="*/ 87227 w 189489"/>
                    <a:gd name="connsiteY27" fmla="*/ 23876 h 36458"/>
                    <a:gd name="connsiteX28" fmla="*/ 89087 w 189489"/>
                    <a:gd name="connsiteY28" fmla="*/ 24650 h 36458"/>
                    <a:gd name="connsiteX29" fmla="*/ 90897 w 189489"/>
                    <a:gd name="connsiteY29" fmla="*/ 24818 h 36458"/>
                    <a:gd name="connsiteX30" fmla="*/ 95056 w 189489"/>
                    <a:gd name="connsiteY30" fmla="*/ 23329 h 36458"/>
                    <a:gd name="connsiteX31" fmla="*/ 99425 w 189489"/>
                    <a:gd name="connsiteY31" fmla="*/ 19735 h 36458"/>
                    <a:gd name="connsiteX32" fmla="*/ 103391 w 189489"/>
                    <a:gd name="connsiteY32" fmla="*/ 14955 h 36458"/>
                    <a:gd name="connsiteX33" fmla="*/ 105167 w 189489"/>
                    <a:gd name="connsiteY33" fmla="*/ 12312 h 36458"/>
                    <a:gd name="connsiteX34" fmla="*/ 106767 w 189489"/>
                    <a:gd name="connsiteY34" fmla="*/ 9695 h 36458"/>
                    <a:gd name="connsiteX35" fmla="*/ 112028 w 189489"/>
                    <a:gd name="connsiteY35" fmla="*/ 353 h 36458"/>
                    <a:gd name="connsiteX36" fmla="*/ 115834 w 189489"/>
                    <a:gd name="connsiteY36" fmla="*/ 10040 h 36458"/>
                    <a:gd name="connsiteX37" fmla="*/ 122030 w 189489"/>
                    <a:gd name="connsiteY37" fmla="*/ 22134 h 36458"/>
                    <a:gd name="connsiteX38" fmla="*/ 126088 w 189489"/>
                    <a:gd name="connsiteY38" fmla="*/ 26367 h 36458"/>
                    <a:gd name="connsiteX39" fmla="*/ 130331 w 189489"/>
                    <a:gd name="connsiteY39" fmla="*/ 27873 h 36458"/>
                    <a:gd name="connsiteX40" fmla="*/ 140096 w 189489"/>
                    <a:gd name="connsiteY40" fmla="*/ 22016 h 36458"/>
                    <a:gd name="connsiteX41" fmla="*/ 144457 w 189489"/>
                    <a:gd name="connsiteY41" fmla="*/ 16647 h 36458"/>
                    <a:gd name="connsiteX42" fmla="*/ 148196 w 189489"/>
                    <a:gd name="connsiteY42" fmla="*/ 10722 h 36458"/>
                    <a:gd name="connsiteX43" fmla="*/ 150839 w 189489"/>
                    <a:gd name="connsiteY43" fmla="*/ 5916 h 36458"/>
                    <a:gd name="connsiteX44" fmla="*/ 153440 w 189489"/>
                    <a:gd name="connsiteY44" fmla="*/ 10368 h 36458"/>
                    <a:gd name="connsiteX45" fmla="*/ 154981 w 189489"/>
                    <a:gd name="connsiteY45" fmla="*/ 12691 h 36458"/>
                    <a:gd name="connsiteX46" fmla="*/ 156749 w 189489"/>
                    <a:gd name="connsiteY46" fmla="*/ 14980 h 36458"/>
                    <a:gd name="connsiteX47" fmla="*/ 160722 w 189489"/>
                    <a:gd name="connsiteY47" fmla="*/ 19138 h 36458"/>
                    <a:gd name="connsiteX48" fmla="*/ 170522 w 189489"/>
                    <a:gd name="connsiteY48" fmla="*/ 23994 h 36458"/>
                    <a:gd name="connsiteX49" fmla="*/ 175977 w 189489"/>
                    <a:gd name="connsiteY49" fmla="*/ 23430 h 36458"/>
                    <a:gd name="connsiteX50" fmla="*/ 178612 w 189489"/>
                    <a:gd name="connsiteY50" fmla="*/ 22319 h 36458"/>
                    <a:gd name="connsiteX51" fmla="*/ 181087 w 189489"/>
                    <a:gd name="connsiteY51" fmla="*/ 20745 h 36458"/>
                    <a:gd name="connsiteX52" fmla="*/ 185600 w 189489"/>
                    <a:gd name="connsiteY52" fmla="*/ 16739 h 36458"/>
                    <a:gd name="connsiteX53" fmla="*/ 189489 w 189489"/>
                    <a:gd name="connsiteY53" fmla="*/ 11976 h 36458"/>
                    <a:gd name="connsiteX54" fmla="*/ 186358 w 189489"/>
                    <a:gd name="connsiteY54" fmla="*/ 17354 h 36458"/>
                    <a:gd name="connsiteX55" fmla="*/ 182308 w 189489"/>
                    <a:gd name="connsiteY55" fmla="*/ 22210 h 36458"/>
                    <a:gd name="connsiteX56" fmla="*/ 179825 w 189489"/>
                    <a:gd name="connsiteY56" fmla="*/ 24280 h 36458"/>
                    <a:gd name="connsiteX57" fmla="*/ 176971 w 189489"/>
                    <a:gd name="connsiteY57" fmla="*/ 25946 h 36458"/>
                    <a:gd name="connsiteX58" fmla="*/ 170362 w 189489"/>
                    <a:gd name="connsiteY58" fmla="*/ 27478 h 36458"/>
                    <a:gd name="connsiteX59" fmla="*/ 157751 w 189489"/>
                    <a:gd name="connsiteY59" fmla="*/ 22933 h 36458"/>
                    <a:gd name="connsiteX60" fmla="*/ 152733 w 189489"/>
                    <a:gd name="connsiteY60" fmla="*/ 18658 h 36458"/>
                    <a:gd name="connsiteX61" fmla="*/ 150510 w 189489"/>
                    <a:gd name="connsiteY61" fmla="*/ 16243 h 36458"/>
                    <a:gd name="connsiteX62" fmla="*/ 148406 w 189489"/>
                    <a:gd name="connsiteY62" fmla="*/ 13583 h 36458"/>
                    <a:gd name="connsiteX63" fmla="*/ 153642 w 189489"/>
                    <a:gd name="connsiteY63" fmla="*/ 13230 h 36458"/>
                    <a:gd name="connsiteX64" fmla="*/ 150157 w 189489"/>
                    <a:gd name="connsiteY64" fmla="*/ 20274 h 36458"/>
                    <a:gd name="connsiteX65" fmla="*/ 145746 w 189489"/>
                    <a:gd name="connsiteY65" fmla="*/ 26872 h 36458"/>
                    <a:gd name="connsiteX66" fmla="*/ 139769 w 189489"/>
                    <a:gd name="connsiteY66" fmla="*/ 32763 h 36458"/>
                    <a:gd name="connsiteX67" fmla="*/ 130954 w 189489"/>
                    <a:gd name="connsiteY67" fmla="*/ 36382 h 36458"/>
                    <a:gd name="connsiteX68" fmla="*/ 121163 w 189489"/>
                    <a:gd name="connsiteY68" fmla="*/ 33916 h 36458"/>
                    <a:gd name="connsiteX69" fmla="*/ 114630 w 189489"/>
                    <a:gd name="connsiteY69" fmla="*/ 27823 h 36458"/>
                    <a:gd name="connsiteX70" fmla="*/ 106624 w 189489"/>
                    <a:gd name="connsiteY70" fmla="*/ 13903 h 36458"/>
                    <a:gd name="connsiteX71" fmla="*/ 115699 w 189489"/>
                    <a:gd name="connsiteY71" fmla="*/ 14257 h 36458"/>
                    <a:gd name="connsiteX72" fmla="*/ 113813 w 189489"/>
                    <a:gd name="connsiteY72" fmla="*/ 17690 h 36458"/>
                    <a:gd name="connsiteX73" fmla="*/ 111742 w 189489"/>
                    <a:gd name="connsiteY73" fmla="*/ 20863 h 36458"/>
                    <a:gd name="connsiteX74" fmla="*/ 106893 w 189489"/>
                    <a:gd name="connsiteY74" fmla="*/ 26880 h 36458"/>
                    <a:gd name="connsiteX75" fmla="*/ 103972 w 189489"/>
                    <a:gd name="connsiteY75" fmla="*/ 29674 h 36458"/>
                    <a:gd name="connsiteX76" fmla="*/ 100571 w 189489"/>
                    <a:gd name="connsiteY76" fmla="*/ 32199 h 36458"/>
                    <a:gd name="connsiteX77" fmla="*/ 91714 w 189489"/>
                    <a:gd name="connsiteY77" fmla="*/ 35330 h 36458"/>
                    <a:gd name="connsiteX78" fmla="*/ 86595 w 189489"/>
                    <a:gd name="connsiteY78" fmla="*/ 34943 h 36458"/>
                    <a:gd name="connsiteX79" fmla="*/ 82007 w 189489"/>
                    <a:gd name="connsiteY79" fmla="*/ 33083 h 36458"/>
                    <a:gd name="connsiteX80" fmla="*/ 78336 w 189489"/>
                    <a:gd name="connsiteY80" fmla="*/ 30381 h 36458"/>
                    <a:gd name="connsiteX81" fmla="*/ 75382 w 189489"/>
                    <a:gd name="connsiteY81" fmla="*/ 27326 h 36458"/>
                    <a:gd name="connsiteX82" fmla="*/ 70937 w 189489"/>
                    <a:gd name="connsiteY82" fmla="*/ 20804 h 36458"/>
                    <a:gd name="connsiteX83" fmla="*/ 67586 w 189489"/>
                    <a:gd name="connsiteY83" fmla="*/ 14071 h 36458"/>
                    <a:gd name="connsiteX84" fmla="*/ 76931 w 189489"/>
                    <a:gd name="connsiteY84" fmla="*/ 14164 h 36458"/>
                    <a:gd name="connsiteX85" fmla="*/ 75011 w 189489"/>
                    <a:gd name="connsiteY85" fmla="*/ 17673 h 36458"/>
                    <a:gd name="connsiteX86" fmla="*/ 72940 w 189489"/>
                    <a:gd name="connsiteY86" fmla="*/ 20947 h 36458"/>
                    <a:gd name="connsiteX87" fmla="*/ 67965 w 189489"/>
                    <a:gd name="connsiteY87" fmla="*/ 27074 h 36458"/>
                    <a:gd name="connsiteX88" fmla="*/ 61423 w 189489"/>
                    <a:gd name="connsiteY88" fmla="*/ 32359 h 36458"/>
                    <a:gd name="connsiteX89" fmla="*/ 57248 w 189489"/>
                    <a:gd name="connsiteY89" fmla="*/ 34261 h 36458"/>
                    <a:gd name="connsiteX90" fmla="*/ 52424 w 189489"/>
                    <a:gd name="connsiteY90" fmla="*/ 35077 h 36458"/>
                    <a:gd name="connsiteX91" fmla="*/ 47524 w 189489"/>
                    <a:gd name="connsiteY91" fmla="*/ 34387 h 36458"/>
                    <a:gd name="connsiteX92" fmla="*/ 43239 w 189489"/>
                    <a:gd name="connsiteY92" fmla="*/ 32443 h 36458"/>
                    <a:gd name="connsiteX93" fmla="*/ 39821 w 189489"/>
                    <a:gd name="connsiteY93" fmla="*/ 29733 h 36458"/>
                    <a:gd name="connsiteX94" fmla="*/ 37001 w 189489"/>
                    <a:gd name="connsiteY94" fmla="*/ 26729 h 36458"/>
                    <a:gd name="connsiteX95" fmla="*/ 29331 w 189489"/>
                    <a:gd name="connsiteY95" fmla="*/ 13592 h 36458"/>
                    <a:gd name="connsiteX96" fmla="*/ 35788 w 189489"/>
                    <a:gd name="connsiteY96" fmla="*/ 13827 h 36458"/>
                    <a:gd name="connsiteX97" fmla="*/ 33970 w 189489"/>
                    <a:gd name="connsiteY97" fmla="*/ 16158 h 36458"/>
                    <a:gd name="connsiteX98" fmla="*/ 32017 w 189489"/>
                    <a:gd name="connsiteY98" fmla="*/ 18161 h 36458"/>
                    <a:gd name="connsiteX99" fmla="*/ 27513 w 189489"/>
                    <a:gd name="connsiteY99" fmla="*/ 21536 h 36458"/>
                    <a:gd name="connsiteX100" fmla="*/ 22192 w 189489"/>
                    <a:gd name="connsiteY100" fmla="*/ 23708 h 36458"/>
                    <a:gd name="connsiteX101" fmla="*/ 16451 w 189489"/>
                    <a:gd name="connsiteY101" fmla="*/ 23977 h 36458"/>
                    <a:gd name="connsiteX102" fmla="*/ 6710 w 189489"/>
                    <a:gd name="connsiteY102" fmla="*/ 19533 h 36458"/>
                    <a:gd name="connsiteX103" fmla="*/ 3056 w 189489"/>
                    <a:gd name="connsiteY103" fmla="*/ 15965 h 36458"/>
                    <a:gd name="connsiteX104" fmla="*/ 0 w 189489"/>
                    <a:gd name="connsiteY104" fmla="*/ 11976 h 36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89489" h="36458">
                      <a:moveTo>
                        <a:pt x="0" y="11976"/>
                      </a:moveTo>
                      <a:cubicBezTo>
                        <a:pt x="1271" y="13045"/>
                        <a:pt x="2576" y="14088"/>
                        <a:pt x="3907" y="14997"/>
                      </a:cubicBezTo>
                      <a:cubicBezTo>
                        <a:pt x="5262" y="15898"/>
                        <a:pt x="6609" y="16781"/>
                        <a:pt x="8023" y="17497"/>
                      </a:cubicBezTo>
                      <a:cubicBezTo>
                        <a:pt x="10844" y="18902"/>
                        <a:pt x="13832" y="19777"/>
                        <a:pt x="16644" y="19626"/>
                      </a:cubicBezTo>
                      <a:cubicBezTo>
                        <a:pt x="19456" y="19474"/>
                        <a:pt x="21999" y="18313"/>
                        <a:pt x="24187" y="16588"/>
                      </a:cubicBezTo>
                      <a:cubicBezTo>
                        <a:pt x="25281" y="15712"/>
                        <a:pt x="26275" y="14686"/>
                        <a:pt x="27176" y="13575"/>
                      </a:cubicBezTo>
                      <a:cubicBezTo>
                        <a:pt x="27614" y="13019"/>
                        <a:pt x="28052" y="12447"/>
                        <a:pt x="28438" y="11850"/>
                      </a:cubicBezTo>
                      <a:cubicBezTo>
                        <a:pt x="28809" y="11294"/>
                        <a:pt x="29230" y="10570"/>
                        <a:pt x="29440" y="10141"/>
                      </a:cubicBezTo>
                      <a:lnTo>
                        <a:pt x="32446" y="4191"/>
                      </a:lnTo>
                      <a:lnTo>
                        <a:pt x="35898" y="10377"/>
                      </a:lnTo>
                      <a:cubicBezTo>
                        <a:pt x="37001" y="12355"/>
                        <a:pt x="38103" y="14324"/>
                        <a:pt x="39341" y="16150"/>
                      </a:cubicBezTo>
                      <a:cubicBezTo>
                        <a:pt x="40561" y="17993"/>
                        <a:pt x="41901" y="19676"/>
                        <a:pt x="43298" y="21225"/>
                      </a:cubicBezTo>
                      <a:cubicBezTo>
                        <a:pt x="44039" y="21890"/>
                        <a:pt x="44721" y="22706"/>
                        <a:pt x="45504" y="23236"/>
                      </a:cubicBezTo>
                      <a:cubicBezTo>
                        <a:pt x="46236" y="23884"/>
                        <a:pt x="47011" y="24322"/>
                        <a:pt x="47760" y="24785"/>
                      </a:cubicBezTo>
                      <a:cubicBezTo>
                        <a:pt x="48526" y="25130"/>
                        <a:pt x="49250" y="25483"/>
                        <a:pt x="49974" y="25652"/>
                      </a:cubicBezTo>
                      <a:cubicBezTo>
                        <a:pt x="50689" y="25828"/>
                        <a:pt x="51388" y="25870"/>
                        <a:pt x="52087" y="25845"/>
                      </a:cubicBezTo>
                      <a:cubicBezTo>
                        <a:pt x="52786" y="25786"/>
                        <a:pt x="53493" y="25626"/>
                        <a:pt x="54217" y="25357"/>
                      </a:cubicBezTo>
                      <a:cubicBezTo>
                        <a:pt x="54941" y="25054"/>
                        <a:pt x="55690" y="24692"/>
                        <a:pt x="56431" y="24204"/>
                      </a:cubicBezTo>
                      <a:cubicBezTo>
                        <a:pt x="57913" y="23228"/>
                        <a:pt x="59378" y="21890"/>
                        <a:pt x="60716" y="20350"/>
                      </a:cubicBezTo>
                      <a:cubicBezTo>
                        <a:pt x="62072" y="18818"/>
                        <a:pt x="63317" y="17093"/>
                        <a:pt x="64479" y="15292"/>
                      </a:cubicBezTo>
                      <a:cubicBezTo>
                        <a:pt x="65069" y="14400"/>
                        <a:pt x="65633" y="13474"/>
                        <a:pt x="66163" y="12531"/>
                      </a:cubicBezTo>
                      <a:cubicBezTo>
                        <a:pt x="66677" y="11631"/>
                        <a:pt x="67232" y="10587"/>
                        <a:pt x="67603" y="9788"/>
                      </a:cubicBezTo>
                      <a:lnTo>
                        <a:pt x="72225" y="0"/>
                      </a:lnTo>
                      <a:lnTo>
                        <a:pt x="76939" y="9872"/>
                      </a:lnTo>
                      <a:cubicBezTo>
                        <a:pt x="77882" y="11833"/>
                        <a:pt x="78833" y="13777"/>
                        <a:pt x="79894" y="15595"/>
                      </a:cubicBezTo>
                      <a:cubicBezTo>
                        <a:pt x="80972" y="17396"/>
                        <a:pt x="82125" y="19070"/>
                        <a:pt x="83363" y="20535"/>
                      </a:cubicBezTo>
                      <a:cubicBezTo>
                        <a:pt x="83994" y="21208"/>
                        <a:pt x="84609" y="21949"/>
                        <a:pt x="85282" y="22462"/>
                      </a:cubicBezTo>
                      <a:cubicBezTo>
                        <a:pt x="85922" y="23085"/>
                        <a:pt x="86595" y="23472"/>
                        <a:pt x="87227" y="23876"/>
                      </a:cubicBezTo>
                      <a:cubicBezTo>
                        <a:pt x="87875" y="24221"/>
                        <a:pt x="88481" y="24465"/>
                        <a:pt x="89087" y="24650"/>
                      </a:cubicBezTo>
                      <a:cubicBezTo>
                        <a:pt x="89685" y="24776"/>
                        <a:pt x="90274" y="24861"/>
                        <a:pt x="90897" y="24818"/>
                      </a:cubicBezTo>
                      <a:cubicBezTo>
                        <a:pt x="92126" y="24743"/>
                        <a:pt x="93566" y="24238"/>
                        <a:pt x="95056" y="23329"/>
                      </a:cubicBezTo>
                      <a:cubicBezTo>
                        <a:pt x="96529" y="22428"/>
                        <a:pt x="98028" y="21166"/>
                        <a:pt x="99425" y="19735"/>
                      </a:cubicBezTo>
                      <a:cubicBezTo>
                        <a:pt x="100832" y="18288"/>
                        <a:pt x="102153" y="16672"/>
                        <a:pt x="103391" y="14955"/>
                      </a:cubicBezTo>
                      <a:cubicBezTo>
                        <a:pt x="104005" y="14088"/>
                        <a:pt x="104603" y="13213"/>
                        <a:pt x="105167" y="12312"/>
                      </a:cubicBezTo>
                      <a:cubicBezTo>
                        <a:pt x="105731" y="11446"/>
                        <a:pt x="106346" y="10461"/>
                        <a:pt x="106767" y="9695"/>
                      </a:cubicBezTo>
                      <a:lnTo>
                        <a:pt x="112028" y="353"/>
                      </a:lnTo>
                      <a:lnTo>
                        <a:pt x="115834" y="10040"/>
                      </a:lnTo>
                      <a:cubicBezTo>
                        <a:pt x="117543" y="14400"/>
                        <a:pt x="119529" y="18641"/>
                        <a:pt x="122030" y="22134"/>
                      </a:cubicBezTo>
                      <a:cubicBezTo>
                        <a:pt x="123276" y="23851"/>
                        <a:pt x="124665" y="25349"/>
                        <a:pt x="126088" y="26367"/>
                      </a:cubicBezTo>
                      <a:cubicBezTo>
                        <a:pt x="127536" y="27352"/>
                        <a:pt x="128866" y="27907"/>
                        <a:pt x="130331" y="27873"/>
                      </a:cubicBezTo>
                      <a:cubicBezTo>
                        <a:pt x="133311" y="27924"/>
                        <a:pt x="137091" y="25307"/>
                        <a:pt x="140096" y="22016"/>
                      </a:cubicBezTo>
                      <a:cubicBezTo>
                        <a:pt x="141620" y="20358"/>
                        <a:pt x="143094" y="18557"/>
                        <a:pt x="144457" y="16647"/>
                      </a:cubicBezTo>
                      <a:cubicBezTo>
                        <a:pt x="145813" y="14753"/>
                        <a:pt x="147126" y="12683"/>
                        <a:pt x="148196" y="10722"/>
                      </a:cubicBezTo>
                      <a:lnTo>
                        <a:pt x="150839" y="5916"/>
                      </a:lnTo>
                      <a:lnTo>
                        <a:pt x="153440" y="10368"/>
                      </a:lnTo>
                      <a:cubicBezTo>
                        <a:pt x="153853" y="11067"/>
                        <a:pt x="154425" y="11925"/>
                        <a:pt x="154981" y="12691"/>
                      </a:cubicBezTo>
                      <a:cubicBezTo>
                        <a:pt x="155545" y="13465"/>
                        <a:pt x="156126" y="14240"/>
                        <a:pt x="156749" y="14980"/>
                      </a:cubicBezTo>
                      <a:cubicBezTo>
                        <a:pt x="157995" y="16453"/>
                        <a:pt x="159291" y="17875"/>
                        <a:pt x="160722" y="19138"/>
                      </a:cubicBezTo>
                      <a:cubicBezTo>
                        <a:pt x="163560" y="21646"/>
                        <a:pt x="166894" y="23607"/>
                        <a:pt x="170522" y="23994"/>
                      </a:cubicBezTo>
                      <a:cubicBezTo>
                        <a:pt x="172315" y="24187"/>
                        <a:pt x="174176" y="24019"/>
                        <a:pt x="175977" y="23430"/>
                      </a:cubicBezTo>
                      <a:cubicBezTo>
                        <a:pt x="176887" y="23186"/>
                        <a:pt x="177745" y="22740"/>
                        <a:pt x="178612" y="22319"/>
                      </a:cubicBezTo>
                      <a:cubicBezTo>
                        <a:pt x="179463" y="21848"/>
                        <a:pt x="180313" y="21351"/>
                        <a:pt x="181087" y="20745"/>
                      </a:cubicBezTo>
                      <a:cubicBezTo>
                        <a:pt x="182704" y="19592"/>
                        <a:pt x="184177" y="18204"/>
                        <a:pt x="185600" y="16739"/>
                      </a:cubicBezTo>
                      <a:cubicBezTo>
                        <a:pt x="186981" y="15233"/>
                        <a:pt x="188260" y="13634"/>
                        <a:pt x="189489" y="11976"/>
                      </a:cubicBezTo>
                      <a:cubicBezTo>
                        <a:pt x="188538" y="13802"/>
                        <a:pt x="187520" y="15603"/>
                        <a:pt x="186358" y="17354"/>
                      </a:cubicBezTo>
                      <a:cubicBezTo>
                        <a:pt x="185137" y="19045"/>
                        <a:pt x="183891" y="20754"/>
                        <a:pt x="182308" y="22210"/>
                      </a:cubicBezTo>
                      <a:cubicBezTo>
                        <a:pt x="181550" y="22967"/>
                        <a:pt x="180700" y="23640"/>
                        <a:pt x="179825" y="24280"/>
                      </a:cubicBezTo>
                      <a:cubicBezTo>
                        <a:pt x="178924" y="24877"/>
                        <a:pt x="178006" y="25509"/>
                        <a:pt x="176971" y="25946"/>
                      </a:cubicBezTo>
                      <a:cubicBezTo>
                        <a:pt x="174959" y="26897"/>
                        <a:pt x="172677" y="27486"/>
                        <a:pt x="170362" y="27478"/>
                      </a:cubicBezTo>
                      <a:cubicBezTo>
                        <a:pt x="165681" y="27486"/>
                        <a:pt x="161337" y="25466"/>
                        <a:pt x="157751" y="22933"/>
                      </a:cubicBezTo>
                      <a:cubicBezTo>
                        <a:pt x="155949" y="21646"/>
                        <a:pt x="154265" y="20223"/>
                        <a:pt x="152733" y="18658"/>
                      </a:cubicBezTo>
                      <a:cubicBezTo>
                        <a:pt x="151959" y="17884"/>
                        <a:pt x="151226" y="17076"/>
                        <a:pt x="150510" y="16243"/>
                      </a:cubicBezTo>
                      <a:cubicBezTo>
                        <a:pt x="149786" y="15393"/>
                        <a:pt x="149130" y="14593"/>
                        <a:pt x="148406" y="13583"/>
                      </a:cubicBezTo>
                      <a:lnTo>
                        <a:pt x="153642" y="13230"/>
                      </a:lnTo>
                      <a:cubicBezTo>
                        <a:pt x="152590" y="15738"/>
                        <a:pt x="151454" y="17976"/>
                        <a:pt x="150157" y="20274"/>
                      </a:cubicBezTo>
                      <a:cubicBezTo>
                        <a:pt x="148860" y="22538"/>
                        <a:pt x="147446" y="24776"/>
                        <a:pt x="145746" y="26872"/>
                      </a:cubicBezTo>
                      <a:cubicBezTo>
                        <a:pt x="144045" y="28976"/>
                        <a:pt x="142142" y="31004"/>
                        <a:pt x="139769" y="32763"/>
                      </a:cubicBezTo>
                      <a:cubicBezTo>
                        <a:pt x="137419" y="34497"/>
                        <a:pt x="134456" y="36028"/>
                        <a:pt x="130954" y="36382"/>
                      </a:cubicBezTo>
                      <a:cubicBezTo>
                        <a:pt x="127452" y="36769"/>
                        <a:pt x="123832" y="35650"/>
                        <a:pt x="121163" y="33916"/>
                      </a:cubicBezTo>
                      <a:cubicBezTo>
                        <a:pt x="118452" y="32174"/>
                        <a:pt x="116406" y="30028"/>
                        <a:pt x="114630" y="27823"/>
                      </a:cubicBezTo>
                      <a:cubicBezTo>
                        <a:pt x="111162" y="23379"/>
                        <a:pt x="108762" y="18650"/>
                        <a:pt x="106624" y="13903"/>
                      </a:cubicBezTo>
                      <a:lnTo>
                        <a:pt x="115699" y="14257"/>
                      </a:lnTo>
                      <a:cubicBezTo>
                        <a:pt x="115051" y="15553"/>
                        <a:pt x="114478" y="16571"/>
                        <a:pt x="113813" y="17690"/>
                      </a:cubicBezTo>
                      <a:cubicBezTo>
                        <a:pt x="113157" y="18767"/>
                        <a:pt x="112466" y="19819"/>
                        <a:pt x="111742" y="20863"/>
                      </a:cubicBezTo>
                      <a:cubicBezTo>
                        <a:pt x="110294" y="22942"/>
                        <a:pt x="108703" y="24961"/>
                        <a:pt x="106893" y="26880"/>
                      </a:cubicBezTo>
                      <a:cubicBezTo>
                        <a:pt x="105992" y="27848"/>
                        <a:pt x="105024" y="28791"/>
                        <a:pt x="103972" y="29674"/>
                      </a:cubicBezTo>
                      <a:cubicBezTo>
                        <a:pt x="102936" y="30566"/>
                        <a:pt x="101816" y="31433"/>
                        <a:pt x="100571" y="32199"/>
                      </a:cubicBezTo>
                      <a:cubicBezTo>
                        <a:pt x="98121" y="33748"/>
                        <a:pt x="95132" y="35052"/>
                        <a:pt x="91714" y="35330"/>
                      </a:cubicBezTo>
                      <a:cubicBezTo>
                        <a:pt x="90005" y="35473"/>
                        <a:pt x="88262" y="35321"/>
                        <a:pt x="86595" y="34943"/>
                      </a:cubicBezTo>
                      <a:cubicBezTo>
                        <a:pt x="84937" y="34522"/>
                        <a:pt x="83388" y="33891"/>
                        <a:pt x="82007" y="33083"/>
                      </a:cubicBezTo>
                      <a:cubicBezTo>
                        <a:pt x="80677" y="32266"/>
                        <a:pt x="79381" y="31374"/>
                        <a:pt x="78336" y="30381"/>
                      </a:cubicBezTo>
                      <a:cubicBezTo>
                        <a:pt x="77200" y="29422"/>
                        <a:pt x="76316" y="28362"/>
                        <a:pt x="75382" y="27326"/>
                      </a:cubicBezTo>
                      <a:cubicBezTo>
                        <a:pt x="73648" y="25206"/>
                        <a:pt x="72200" y="23017"/>
                        <a:pt x="70937" y="20804"/>
                      </a:cubicBezTo>
                      <a:cubicBezTo>
                        <a:pt x="69674" y="18582"/>
                        <a:pt x="68613" y="16327"/>
                        <a:pt x="67586" y="14071"/>
                      </a:cubicBezTo>
                      <a:lnTo>
                        <a:pt x="76931" y="14164"/>
                      </a:lnTo>
                      <a:cubicBezTo>
                        <a:pt x="76266" y="15502"/>
                        <a:pt x="75685" y="16537"/>
                        <a:pt x="75011" y="17673"/>
                      </a:cubicBezTo>
                      <a:cubicBezTo>
                        <a:pt x="74355" y="18784"/>
                        <a:pt x="73664" y="19878"/>
                        <a:pt x="72940" y="20947"/>
                      </a:cubicBezTo>
                      <a:cubicBezTo>
                        <a:pt x="71476" y="23076"/>
                        <a:pt x="69825" y="25121"/>
                        <a:pt x="67965" y="27074"/>
                      </a:cubicBezTo>
                      <a:cubicBezTo>
                        <a:pt x="66096" y="29010"/>
                        <a:pt x="63983" y="30844"/>
                        <a:pt x="61423" y="32359"/>
                      </a:cubicBezTo>
                      <a:cubicBezTo>
                        <a:pt x="60152" y="33108"/>
                        <a:pt x="58746" y="33748"/>
                        <a:pt x="57248" y="34261"/>
                      </a:cubicBezTo>
                      <a:cubicBezTo>
                        <a:pt x="55724" y="34741"/>
                        <a:pt x="54099" y="35035"/>
                        <a:pt x="52424" y="35077"/>
                      </a:cubicBezTo>
                      <a:cubicBezTo>
                        <a:pt x="50748" y="35086"/>
                        <a:pt x="49081" y="34867"/>
                        <a:pt x="47524" y="34387"/>
                      </a:cubicBezTo>
                      <a:cubicBezTo>
                        <a:pt x="45950" y="33916"/>
                        <a:pt x="44544" y="33226"/>
                        <a:pt x="43239" y="32443"/>
                      </a:cubicBezTo>
                      <a:cubicBezTo>
                        <a:pt x="42010" y="31593"/>
                        <a:pt x="40814" y="30718"/>
                        <a:pt x="39821" y="29733"/>
                      </a:cubicBezTo>
                      <a:cubicBezTo>
                        <a:pt x="38718" y="28799"/>
                        <a:pt x="37935" y="27739"/>
                        <a:pt x="37001" y="26729"/>
                      </a:cubicBezTo>
                      <a:cubicBezTo>
                        <a:pt x="33667" y="22546"/>
                        <a:pt x="31360" y="18086"/>
                        <a:pt x="29331" y="13592"/>
                      </a:cubicBezTo>
                      <a:lnTo>
                        <a:pt x="35788" y="13827"/>
                      </a:lnTo>
                      <a:cubicBezTo>
                        <a:pt x="35157" y="14812"/>
                        <a:pt x="34601" y="15426"/>
                        <a:pt x="33970" y="16158"/>
                      </a:cubicBezTo>
                      <a:cubicBezTo>
                        <a:pt x="33355" y="16865"/>
                        <a:pt x="32690" y="17522"/>
                        <a:pt x="32017" y="18161"/>
                      </a:cubicBezTo>
                      <a:cubicBezTo>
                        <a:pt x="30653" y="19424"/>
                        <a:pt x="29154" y="20577"/>
                        <a:pt x="27513" y="21536"/>
                      </a:cubicBezTo>
                      <a:cubicBezTo>
                        <a:pt x="25880" y="22496"/>
                        <a:pt x="24086" y="23270"/>
                        <a:pt x="22192" y="23708"/>
                      </a:cubicBezTo>
                      <a:cubicBezTo>
                        <a:pt x="20298" y="24137"/>
                        <a:pt x="18336" y="24229"/>
                        <a:pt x="16451" y="23977"/>
                      </a:cubicBezTo>
                      <a:cubicBezTo>
                        <a:pt x="12653" y="23497"/>
                        <a:pt x="9362" y="21721"/>
                        <a:pt x="6710" y="19533"/>
                      </a:cubicBezTo>
                      <a:cubicBezTo>
                        <a:pt x="5380" y="18431"/>
                        <a:pt x="4151" y="17253"/>
                        <a:pt x="3056" y="15965"/>
                      </a:cubicBezTo>
                      <a:cubicBezTo>
                        <a:pt x="1937" y="14660"/>
                        <a:pt x="969" y="13339"/>
                        <a:pt x="0" y="11976"/>
                      </a:cubicBezTo>
                      <a:close/>
                    </a:path>
                  </a:pathLst>
                </a:custGeom>
                <a:solidFill>
                  <a:srgbClr val="D3F5F2"/>
                </a:solidFill>
                <a:ln w="8415" cap="flat">
                  <a:noFill/>
                  <a:prstDash val="solid"/>
                  <a:miter/>
                </a:ln>
              </p:spPr>
              <p:txBody>
                <a:bodyPr rtlCol="0" anchor="ctr"/>
                <a:lstStyle/>
                <a:p>
                  <a:endParaRPr lang="en-US"/>
                </a:p>
              </p:txBody>
            </p:sp>
            <p:sp>
              <p:nvSpPr>
                <p:cNvPr id="1348" name="Freeform 1347">
                  <a:extLst>
                    <a:ext uri="{FF2B5EF4-FFF2-40B4-BE49-F238E27FC236}">
                      <a16:creationId xmlns:a16="http://schemas.microsoft.com/office/drawing/2014/main" id="{29247555-744A-C669-686D-870CD577FDEC}"/>
                    </a:ext>
                  </a:extLst>
                </p:cNvPr>
                <p:cNvSpPr/>
                <p:nvPr/>
              </p:nvSpPr>
              <p:spPr>
                <a:xfrm>
                  <a:off x="4680547" y="1627947"/>
                  <a:ext cx="121844" cy="30180"/>
                </a:xfrm>
                <a:custGeom>
                  <a:avLst/>
                  <a:gdLst>
                    <a:gd name="connsiteX0" fmla="*/ 121845 w 121844"/>
                    <a:gd name="connsiteY0" fmla="*/ 8374 h 30180"/>
                    <a:gd name="connsiteX1" fmla="*/ 119959 w 121844"/>
                    <a:gd name="connsiteY1" fmla="*/ 14879 h 30180"/>
                    <a:gd name="connsiteX2" fmla="*/ 116920 w 121844"/>
                    <a:gd name="connsiteY2" fmla="*/ 21090 h 30180"/>
                    <a:gd name="connsiteX3" fmla="*/ 112096 w 121844"/>
                    <a:gd name="connsiteY3" fmla="*/ 26619 h 30180"/>
                    <a:gd name="connsiteX4" fmla="*/ 108577 w 121844"/>
                    <a:gd name="connsiteY4" fmla="*/ 28631 h 30180"/>
                    <a:gd name="connsiteX5" fmla="*/ 104325 w 121844"/>
                    <a:gd name="connsiteY5" fmla="*/ 29405 h 30180"/>
                    <a:gd name="connsiteX6" fmla="*/ 96361 w 121844"/>
                    <a:gd name="connsiteY6" fmla="*/ 26964 h 30180"/>
                    <a:gd name="connsiteX7" fmla="*/ 93213 w 121844"/>
                    <a:gd name="connsiteY7" fmla="*/ 24658 h 30180"/>
                    <a:gd name="connsiteX8" fmla="*/ 90561 w 121844"/>
                    <a:gd name="connsiteY8" fmla="*/ 22050 h 30180"/>
                    <a:gd name="connsiteX9" fmla="*/ 86048 w 121844"/>
                    <a:gd name="connsiteY9" fmla="*/ 16445 h 30180"/>
                    <a:gd name="connsiteX10" fmla="*/ 84087 w 121844"/>
                    <a:gd name="connsiteY10" fmla="*/ 13516 h 30180"/>
                    <a:gd name="connsiteX11" fmla="*/ 82302 w 121844"/>
                    <a:gd name="connsiteY11" fmla="*/ 10520 h 30180"/>
                    <a:gd name="connsiteX12" fmla="*/ 90115 w 121844"/>
                    <a:gd name="connsiteY12" fmla="*/ 11143 h 30180"/>
                    <a:gd name="connsiteX13" fmla="*/ 87563 w 121844"/>
                    <a:gd name="connsiteY13" fmla="*/ 14425 h 30180"/>
                    <a:gd name="connsiteX14" fmla="*/ 84886 w 121844"/>
                    <a:gd name="connsiteY14" fmla="*/ 17438 h 30180"/>
                    <a:gd name="connsiteX15" fmla="*/ 78842 w 121844"/>
                    <a:gd name="connsiteY15" fmla="*/ 22925 h 30180"/>
                    <a:gd name="connsiteX16" fmla="*/ 71610 w 121844"/>
                    <a:gd name="connsiteY16" fmla="*/ 27402 h 30180"/>
                    <a:gd name="connsiteX17" fmla="*/ 62880 w 121844"/>
                    <a:gd name="connsiteY17" fmla="*/ 30045 h 30180"/>
                    <a:gd name="connsiteX18" fmla="*/ 58039 w 121844"/>
                    <a:gd name="connsiteY18" fmla="*/ 30070 h 30180"/>
                    <a:gd name="connsiteX19" fmla="*/ 53240 w 121844"/>
                    <a:gd name="connsiteY19" fmla="*/ 29026 h 30180"/>
                    <a:gd name="connsiteX20" fmla="*/ 48896 w 121844"/>
                    <a:gd name="connsiteY20" fmla="*/ 26956 h 30180"/>
                    <a:gd name="connsiteX21" fmla="*/ 45192 w 121844"/>
                    <a:gd name="connsiteY21" fmla="*/ 24204 h 30180"/>
                    <a:gd name="connsiteX22" fmla="*/ 42102 w 121844"/>
                    <a:gd name="connsiteY22" fmla="*/ 21040 h 30180"/>
                    <a:gd name="connsiteX23" fmla="*/ 39551 w 121844"/>
                    <a:gd name="connsiteY23" fmla="*/ 17623 h 30180"/>
                    <a:gd name="connsiteX24" fmla="*/ 37396 w 121844"/>
                    <a:gd name="connsiteY24" fmla="*/ 14088 h 30180"/>
                    <a:gd name="connsiteX25" fmla="*/ 35570 w 121844"/>
                    <a:gd name="connsiteY25" fmla="*/ 10478 h 30180"/>
                    <a:gd name="connsiteX26" fmla="*/ 43349 w 121844"/>
                    <a:gd name="connsiteY26" fmla="*/ 11185 h 30180"/>
                    <a:gd name="connsiteX27" fmla="*/ 40957 w 121844"/>
                    <a:gd name="connsiteY27" fmla="*/ 13777 h 30180"/>
                    <a:gd name="connsiteX28" fmla="*/ 38449 w 121844"/>
                    <a:gd name="connsiteY28" fmla="*/ 16032 h 30180"/>
                    <a:gd name="connsiteX29" fmla="*/ 32960 w 121844"/>
                    <a:gd name="connsiteY29" fmla="*/ 19996 h 30180"/>
                    <a:gd name="connsiteX30" fmla="*/ 26704 w 121844"/>
                    <a:gd name="connsiteY30" fmla="*/ 22975 h 30180"/>
                    <a:gd name="connsiteX31" fmla="*/ 19666 w 121844"/>
                    <a:gd name="connsiteY31" fmla="*/ 24196 h 30180"/>
                    <a:gd name="connsiteX32" fmla="*/ 16055 w 121844"/>
                    <a:gd name="connsiteY32" fmla="*/ 23893 h 30180"/>
                    <a:gd name="connsiteX33" fmla="*/ 12612 w 121844"/>
                    <a:gd name="connsiteY33" fmla="*/ 22858 h 30180"/>
                    <a:gd name="connsiteX34" fmla="*/ 9530 w 121844"/>
                    <a:gd name="connsiteY34" fmla="*/ 21191 h 30180"/>
                    <a:gd name="connsiteX35" fmla="*/ 6878 w 121844"/>
                    <a:gd name="connsiteY35" fmla="*/ 19079 h 30180"/>
                    <a:gd name="connsiteX36" fmla="*/ 4672 w 121844"/>
                    <a:gd name="connsiteY36" fmla="*/ 16638 h 30180"/>
                    <a:gd name="connsiteX37" fmla="*/ 2804 w 121844"/>
                    <a:gd name="connsiteY37" fmla="*/ 14021 h 30180"/>
                    <a:gd name="connsiteX38" fmla="*/ 0 w 121844"/>
                    <a:gd name="connsiteY38" fmla="*/ 8382 h 30180"/>
                    <a:gd name="connsiteX39" fmla="*/ 2088 w 121844"/>
                    <a:gd name="connsiteY39" fmla="*/ 10680 h 30180"/>
                    <a:gd name="connsiteX40" fmla="*/ 4277 w 121844"/>
                    <a:gd name="connsiteY40" fmla="*/ 12801 h 30180"/>
                    <a:gd name="connsiteX41" fmla="*/ 6575 w 121844"/>
                    <a:gd name="connsiteY41" fmla="*/ 14694 h 30180"/>
                    <a:gd name="connsiteX42" fmla="*/ 9000 w 121844"/>
                    <a:gd name="connsiteY42" fmla="*/ 16285 h 30180"/>
                    <a:gd name="connsiteX43" fmla="*/ 19161 w 121844"/>
                    <a:gd name="connsiteY43" fmla="*/ 18212 h 30180"/>
                    <a:gd name="connsiteX44" fmla="*/ 28481 w 121844"/>
                    <a:gd name="connsiteY44" fmla="*/ 13507 h 30180"/>
                    <a:gd name="connsiteX45" fmla="*/ 32530 w 121844"/>
                    <a:gd name="connsiteY45" fmla="*/ 9729 h 30180"/>
                    <a:gd name="connsiteX46" fmla="*/ 34374 w 121844"/>
                    <a:gd name="connsiteY46" fmla="*/ 7642 h 30180"/>
                    <a:gd name="connsiteX47" fmla="*/ 36007 w 121844"/>
                    <a:gd name="connsiteY47" fmla="*/ 5588 h 30180"/>
                    <a:gd name="connsiteX48" fmla="*/ 39956 w 121844"/>
                    <a:gd name="connsiteY48" fmla="*/ 0 h 30180"/>
                    <a:gd name="connsiteX49" fmla="*/ 43778 w 121844"/>
                    <a:gd name="connsiteY49" fmla="*/ 6295 h 30180"/>
                    <a:gd name="connsiteX50" fmla="*/ 45563 w 121844"/>
                    <a:gd name="connsiteY50" fmla="*/ 9224 h 30180"/>
                    <a:gd name="connsiteX51" fmla="*/ 47516 w 121844"/>
                    <a:gd name="connsiteY51" fmla="*/ 11925 h 30180"/>
                    <a:gd name="connsiteX52" fmla="*/ 49629 w 121844"/>
                    <a:gd name="connsiteY52" fmla="*/ 14332 h 30180"/>
                    <a:gd name="connsiteX53" fmla="*/ 51851 w 121844"/>
                    <a:gd name="connsiteY53" fmla="*/ 16403 h 30180"/>
                    <a:gd name="connsiteX54" fmla="*/ 54183 w 121844"/>
                    <a:gd name="connsiteY54" fmla="*/ 18002 h 30180"/>
                    <a:gd name="connsiteX55" fmla="*/ 56599 w 121844"/>
                    <a:gd name="connsiteY55" fmla="*/ 19079 h 30180"/>
                    <a:gd name="connsiteX56" fmla="*/ 59092 w 121844"/>
                    <a:gd name="connsiteY56" fmla="*/ 19575 h 30180"/>
                    <a:gd name="connsiteX57" fmla="*/ 61701 w 121844"/>
                    <a:gd name="connsiteY57" fmla="*/ 19525 h 30180"/>
                    <a:gd name="connsiteX58" fmla="*/ 72746 w 121844"/>
                    <a:gd name="connsiteY58" fmla="*/ 14728 h 30180"/>
                    <a:gd name="connsiteX59" fmla="*/ 77992 w 121844"/>
                    <a:gd name="connsiteY59" fmla="*/ 10461 h 30180"/>
                    <a:gd name="connsiteX60" fmla="*/ 80467 w 121844"/>
                    <a:gd name="connsiteY60" fmla="*/ 8071 h 30180"/>
                    <a:gd name="connsiteX61" fmla="*/ 82706 w 121844"/>
                    <a:gd name="connsiteY61" fmla="*/ 5630 h 30180"/>
                    <a:gd name="connsiteX62" fmla="*/ 87421 w 121844"/>
                    <a:gd name="connsiteY62" fmla="*/ 84 h 30180"/>
                    <a:gd name="connsiteX63" fmla="*/ 90510 w 121844"/>
                    <a:gd name="connsiteY63" fmla="*/ 6253 h 30180"/>
                    <a:gd name="connsiteX64" fmla="*/ 93389 w 121844"/>
                    <a:gd name="connsiteY64" fmla="*/ 11824 h 30180"/>
                    <a:gd name="connsiteX65" fmla="*/ 96631 w 121844"/>
                    <a:gd name="connsiteY65" fmla="*/ 16983 h 30180"/>
                    <a:gd name="connsiteX66" fmla="*/ 100444 w 121844"/>
                    <a:gd name="connsiteY66" fmla="*/ 21158 h 30180"/>
                    <a:gd name="connsiteX67" fmla="*/ 102515 w 121844"/>
                    <a:gd name="connsiteY67" fmla="*/ 22622 h 30180"/>
                    <a:gd name="connsiteX68" fmla="*/ 104687 w 121844"/>
                    <a:gd name="connsiteY68" fmla="*/ 23396 h 30180"/>
                    <a:gd name="connsiteX69" fmla="*/ 114150 w 121844"/>
                    <a:gd name="connsiteY69" fmla="*/ 18936 h 30180"/>
                    <a:gd name="connsiteX70" fmla="*/ 121845 w 121844"/>
                    <a:gd name="connsiteY70" fmla="*/ 8374 h 30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21844" h="30180">
                      <a:moveTo>
                        <a:pt x="121845" y="8374"/>
                      </a:moveTo>
                      <a:cubicBezTo>
                        <a:pt x="121407" y="10579"/>
                        <a:pt x="120767" y="12750"/>
                        <a:pt x="119959" y="14879"/>
                      </a:cubicBezTo>
                      <a:cubicBezTo>
                        <a:pt x="119126" y="16992"/>
                        <a:pt x="118183" y="19096"/>
                        <a:pt x="116920" y="21090"/>
                      </a:cubicBezTo>
                      <a:cubicBezTo>
                        <a:pt x="115648" y="23060"/>
                        <a:pt x="114158" y="25004"/>
                        <a:pt x="112096" y="26619"/>
                      </a:cubicBezTo>
                      <a:cubicBezTo>
                        <a:pt x="111060" y="27402"/>
                        <a:pt x="109915" y="28159"/>
                        <a:pt x="108577" y="28631"/>
                      </a:cubicBezTo>
                      <a:cubicBezTo>
                        <a:pt x="107272" y="29153"/>
                        <a:pt x="105790" y="29405"/>
                        <a:pt x="104325" y="29405"/>
                      </a:cubicBezTo>
                      <a:cubicBezTo>
                        <a:pt x="101353" y="29430"/>
                        <a:pt x="98601" y="28336"/>
                        <a:pt x="96361" y="26964"/>
                      </a:cubicBezTo>
                      <a:cubicBezTo>
                        <a:pt x="95157" y="26316"/>
                        <a:pt x="94248" y="25450"/>
                        <a:pt x="93213" y="24658"/>
                      </a:cubicBezTo>
                      <a:cubicBezTo>
                        <a:pt x="92320" y="23800"/>
                        <a:pt x="91352" y="22967"/>
                        <a:pt x="90561" y="22050"/>
                      </a:cubicBezTo>
                      <a:cubicBezTo>
                        <a:pt x="88894" y="20257"/>
                        <a:pt x="87404" y="18372"/>
                        <a:pt x="86048" y="16445"/>
                      </a:cubicBezTo>
                      <a:cubicBezTo>
                        <a:pt x="85400" y="15468"/>
                        <a:pt x="84650" y="14526"/>
                        <a:pt x="84087" y="13516"/>
                      </a:cubicBezTo>
                      <a:lnTo>
                        <a:pt x="82302" y="10520"/>
                      </a:lnTo>
                      <a:lnTo>
                        <a:pt x="90115" y="11143"/>
                      </a:lnTo>
                      <a:cubicBezTo>
                        <a:pt x="89222" y="12388"/>
                        <a:pt x="88439" y="13364"/>
                        <a:pt x="87563" y="14425"/>
                      </a:cubicBezTo>
                      <a:cubicBezTo>
                        <a:pt x="86705" y="15452"/>
                        <a:pt x="85821" y="16461"/>
                        <a:pt x="84886" y="17438"/>
                      </a:cubicBezTo>
                      <a:cubicBezTo>
                        <a:pt x="83043" y="19399"/>
                        <a:pt x="81056" y="21267"/>
                        <a:pt x="78842" y="22925"/>
                      </a:cubicBezTo>
                      <a:cubicBezTo>
                        <a:pt x="76636" y="24600"/>
                        <a:pt x="74253" y="26131"/>
                        <a:pt x="71610" y="27402"/>
                      </a:cubicBezTo>
                      <a:cubicBezTo>
                        <a:pt x="68967" y="28656"/>
                        <a:pt x="66045" y="29658"/>
                        <a:pt x="62880" y="30045"/>
                      </a:cubicBezTo>
                      <a:cubicBezTo>
                        <a:pt x="61297" y="30221"/>
                        <a:pt x="59664" y="30221"/>
                        <a:pt x="58039" y="30070"/>
                      </a:cubicBezTo>
                      <a:cubicBezTo>
                        <a:pt x="56398" y="29902"/>
                        <a:pt x="54798" y="29515"/>
                        <a:pt x="53240" y="29026"/>
                      </a:cubicBezTo>
                      <a:cubicBezTo>
                        <a:pt x="51708" y="28471"/>
                        <a:pt x="50235" y="27798"/>
                        <a:pt x="48896" y="26956"/>
                      </a:cubicBezTo>
                      <a:cubicBezTo>
                        <a:pt x="47566" y="26131"/>
                        <a:pt x="46295" y="25206"/>
                        <a:pt x="45192" y="24204"/>
                      </a:cubicBezTo>
                      <a:cubicBezTo>
                        <a:pt x="44056" y="23203"/>
                        <a:pt x="43003" y="22167"/>
                        <a:pt x="42102" y="21040"/>
                      </a:cubicBezTo>
                      <a:cubicBezTo>
                        <a:pt x="41101" y="19962"/>
                        <a:pt x="40393" y="18759"/>
                        <a:pt x="39551" y="17623"/>
                      </a:cubicBezTo>
                      <a:cubicBezTo>
                        <a:pt x="38785" y="16461"/>
                        <a:pt x="38103" y="15266"/>
                        <a:pt x="37396" y="14088"/>
                      </a:cubicBezTo>
                      <a:lnTo>
                        <a:pt x="35570" y="10478"/>
                      </a:lnTo>
                      <a:lnTo>
                        <a:pt x="43349" y="11185"/>
                      </a:lnTo>
                      <a:cubicBezTo>
                        <a:pt x="42481" y="12220"/>
                        <a:pt x="41774" y="12952"/>
                        <a:pt x="40957" y="13777"/>
                      </a:cubicBezTo>
                      <a:cubicBezTo>
                        <a:pt x="40158" y="14576"/>
                        <a:pt x="39316" y="15317"/>
                        <a:pt x="38449" y="16032"/>
                      </a:cubicBezTo>
                      <a:cubicBezTo>
                        <a:pt x="36723" y="17471"/>
                        <a:pt x="34904" y="18809"/>
                        <a:pt x="32960" y="19996"/>
                      </a:cubicBezTo>
                      <a:cubicBezTo>
                        <a:pt x="31007" y="21174"/>
                        <a:pt x="28944" y="22252"/>
                        <a:pt x="26704" y="22975"/>
                      </a:cubicBezTo>
                      <a:cubicBezTo>
                        <a:pt x="24474" y="23716"/>
                        <a:pt x="22083" y="24179"/>
                        <a:pt x="19666" y="24196"/>
                      </a:cubicBezTo>
                      <a:cubicBezTo>
                        <a:pt x="18454" y="24229"/>
                        <a:pt x="17233" y="24112"/>
                        <a:pt x="16055" y="23893"/>
                      </a:cubicBezTo>
                      <a:cubicBezTo>
                        <a:pt x="14859" y="23708"/>
                        <a:pt x="13714" y="23295"/>
                        <a:pt x="12612" y="22858"/>
                      </a:cubicBezTo>
                      <a:cubicBezTo>
                        <a:pt x="11517" y="22386"/>
                        <a:pt x="10490" y="21839"/>
                        <a:pt x="9530" y="21191"/>
                      </a:cubicBezTo>
                      <a:cubicBezTo>
                        <a:pt x="8587" y="20543"/>
                        <a:pt x="7678" y="19861"/>
                        <a:pt x="6878" y="19079"/>
                      </a:cubicBezTo>
                      <a:cubicBezTo>
                        <a:pt x="6053" y="18330"/>
                        <a:pt x="5329" y="17497"/>
                        <a:pt x="4672" y="16638"/>
                      </a:cubicBezTo>
                      <a:cubicBezTo>
                        <a:pt x="3957" y="15822"/>
                        <a:pt x="3418" y="14888"/>
                        <a:pt x="2804" y="14021"/>
                      </a:cubicBezTo>
                      <a:cubicBezTo>
                        <a:pt x="1676" y="12220"/>
                        <a:pt x="775" y="10310"/>
                        <a:pt x="0" y="8382"/>
                      </a:cubicBezTo>
                      <a:lnTo>
                        <a:pt x="2088" y="10680"/>
                      </a:lnTo>
                      <a:lnTo>
                        <a:pt x="4277" y="12801"/>
                      </a:lnTo>
                      <a:cubicBezTo>
                        <a:pt x="5052" y="13440"/>
                        <a:pt x="5759" y="14147"/>
                        <a:pt x="6575" y="14694"/>
                      </a:cubicBezTo>
                      <a:cubicBezTo>
                        <a:pt x="7350" y="15300"/>
                        <a:pt x="8175" y="15805"/>
                        <a:pt x="9000" y="16285"/>
                      </a:cubicBezTo>
                      <a:cubicBezTo>
                        <a:pt x="12275" y="18262"/>
                        <a:pt x="15861" y="18843"/>
                        <a:pt x="19161" y="18212"/>
                      </a:cubicBezTo>
                      <a:cubicBezTo>
                        <a:pt x="22495" y="17572"/>
                        <a:pt x="25610" y="15746"/>
                        <a:pt x="28481" y="13507"/>
                      </a:cubicBezTo>
                      <a:cubicBezTo>
                        <a:pt x="29903" y="12371"/>
                        <a:pt x="31259" y="11092"/>
                        <a:pt x="32530" y="9729"/>
                      </a:cubicBezTo>
                      <a:cubicBezTo>
                        <a:pt x="33170" y="9056"/>
                        <a:pt x="33759" y="8340"/>
                        <a:pt x="34374" y="7642"/>
                      </a:cubicBezTo>
                      <a:cubicBezTo>
                        <a:pt x="34963" y="6968"/>
                        <a:pt x="35603" y="6160"/>
                        <a:pt x="36007" y="5588"/>
                      </a:cubicBezTo>
                      <a:lnTo>
                        <a:pt x="39956" y="0"/>
                      </a:lnTo>
                      <a:lnTo>
                        <a:pt x="43778" y="6295"/>
                      </a:lnTo>
                      <a:lnTo>
                        <a:pt x="45563" y="9224"/>
                      </a:lnTo>
                      <a:cubicBezTo>
                        <a:pt x="46219" y="10116"/>
                        <a:pt x="46842" y="11058"/>
                        <a:pt x="47516" y="11925"/>
                      </a:cubicBezTo>
                      <a:cubicBezTo>
                        <a:pt x="48231" y="12716"/>
                        <a:pt x="48863" y="13651"/>
                        <a:pt x="49629" y="14332"/>
                      </a:cubicBezTo>
                      <a:cubicBezTo>
                        <a:pt x="50353" y="15098"/>
                        <a:pt x="51068" y="15805"/>
                        <a:pt x="51851" y="16403"/>
                      </a:cubicBezTo>
                      <a:cubicBezTo>
                        <a:pt x="52592" y="17051"/>
                        <a:pt x="53400" y="17556"/>
                        <a:pt x="54183" y="18002"/>
                      </a:cubicBezTo>
                      <a:cubicBezTo>
                        <a:pt x="54983" y="18464"/>
                        <a:pt x="55791" y="18767"/>
                        <a:pt x="56599" y="19079"/>
                      </a:cubicBezTo>
                      <a:cubicBezTo>
                        <a:pt x="57425" y="19306"/>
                        <a:pt x="58241" y="19508"/>
                        <a:pt x="59092" y="19575"/>
                      </a:cubicBezTo>
                      <a:cubicBezTo>
                        <a:pt x="59941" y="19643"/>
                        <a:pt x="60809" y="19634"/>
                        <a:pt x="61701" y="19525"/>
                      </a:cubicBezTo>
                      <a:cubicBezTo>
                        <a:pt x="65279" y="19188"/>
                        <a:pt x="69185" y="17312"/>
                        <a:pt x="72746" y="14728"/>
                      </a:cubicBezTo>
                      <a:cubicBezTo>
                        <a:pt x="74514" y="13415"/>
                        <a:pt x="76283" y="11993"/>
                        <a:pt x="77992" y="10461"/>
                      </a:cubicBezTo>
                      <a:cubicBezTo>
                        <a:pt x="78842" y="9695"/>
                        <a:pt x="79667" y="8896"/>
                        <a:pt x="80467" y="8071"/>
                      </a:cubicBezTo>
                      <a:cubicBezTo>
                        <a:pt x="81249" y="7280"/>
                        <a:pt x="82092" y="6354"/>
                        <a:pt x="82706" y="5630"/>
                      </a:cubicBezTo>
                      <a:lnTo>
                        <a:pt x="87421" y="84"/>
                      </a:lnTo>
                      <a:lnTo>
                        <a:pt x="90510" y="6253"/>
                      </a:lnTo>
                      <a:cubicBezTo>
                        <a:pt x="91453" y="8130"/>
                        <a:pt x="92404" y="10006"/>
                        <a:pt x="93389" y="11824"/>
                      </a:cubicBezTo>
                      <a:cubicBezTo>
                        <a:pt x="94374" y="13642"/>
                        <a:pt x="95461" y="15376"/>
                        <a:pt x="96631" y="16983"/>
                      </a:cubicBezTo>
                      <a:cubicBezTo>
                        <a:pt x="97801" y="18574"/>
                        <a:pt x="99081" y="20038"/>
                        <a:pt x="100444" y="21158"/>
                      </a:cubicBezTo>
                      <a:cubicBezTo>
                        <a:pt x="101109" y="21772"/>
                        <a:pt x="101816" y="22226"/>
                        <a:pt x="102515" y="22622"/>
                      </a:cubicBezTo>
                      <a:cubicBezTo>
                        <a:pt x="103231" y="23001"/>
                        <a:pt x="103955" y="23278"/>
                        <a:pt x="104687" y="23396"/>
                      </a:cubicBezTo>
                      <a:cubicBezTo>
                        <a:pt x="107583" y="24002"/>
                        <a:pt x="111287" y="21999"/>
                        <a:pt x="114150" y="18936"/>
                      </a:cubicBezTo>
                      <a:cubicBezTo>
                        <a:pt x="117096" y="15914"/>
                        <a:pt x="119614" y="12237"/>
                        <a:pt x="121845" y="8374"/>
                      </a:cubicBezTo>
                      <a:close/>
                    </a:path>
                  </a:pathLst>
                </a:custGeom>
                <a:solidFill>
                  <a:srgbClr val="D3F5F2"/>
                </a:solidFill>
                <a:ln w="8415" cap="flat">
                  <a:noFill/>
                  <a:prstDash val="solid"/>
                  <a:miter/>
                </a:ln>
              </p:spPr>
              <p:txBody>
                <a:bodyPr rtlCol="0" anchor="ctr"/>
                <a:lstStyle/>
                <a:p>
                  <a:endParaRPr lang="en-US"/>
                </a:p>
              </p:txBody>
            </p:sp>
            <p:sp>
              <p:nvSpPr>
                <p:cNvPr id="1349" name="Freeform 1348">
                  <a:extLst>
                    <a:ext uri="{FF2B5EF4-FFF2-40B4-BE49-F238E27FC236}">
                      <a16:creationId xmlns:a16="http://schemas.microsoft.com/office/drawing/2014/main" id="{6A9FCF0C-6EB3-89D2-4294-FB095B27F97F}"/>
                    </a:ext>
                  </a:extLst>
                </p:cNvPr>
                <p:cNvSpPr/>
                <p:nvPr/>
              </p:nvSpPr>
              <p:spPr>
                <a:xfrm>
                  <a:off x="5334347" y="1153637"/>
                  <a:ext cx="246408" cy="37236"/>
                </a:xfrm>
                <a:custGeom>
                  <a:avLst/>
                  <a:gdLst>
                    <a:gd name="connsiteX0" fmla="*/ 246408 w 246408"/>
                    <a:gd name="connsiteY0" fmla="*/ 12573 h 37236"/>
                    <a:gd name="connsiteX1" fmla="*/ 241256 w 246408"/>
                    <a:gd name="connsiteY1" fmla="*/ 24490 h 37236"/>
                    <a:gd name="connsiteX2" fmla="*/ 236988 w 246408"/>
                    <a:gd name="connsiteY2" fmla="*/ 29742 h 37236"/>
                    <a:gd name="connsiteX3" fmla="*/ 230177 w 246408"/>
                    <a:gd name="connsiteY3" fmla="*/ 32586 h 37236"/>
                    <a:gd name="connsiteX4" fmla="*/ 223088 w 246408"/>
                    <a:gd name="connsiteY4" fmla="*/ 30120 h 37236"/>
                    <a:gd name="connsiteX5" fmla="*/ 218020 w 246408"/>
                    <a:gd name="connsiteY5" fmla="*/ 25264 h 37236"/>
                    <a:gd name="connsiteX6" fmla="*/ 214131 w 246408"/>
                    <a:gd name="connsiteY6" fmla="*/ 19685 h 37236"/>
                    <a:gd name="connsiteX7" fmla="*/ 210991 w 246408"/>
                    <a:gd name="connsiteY7" fmla="*/ 13642 h 37236"/>
                    <a:gd name="connsiteX8" fmla="*/ 216488 w 246408"/>
                    <a:gd name="connsiteY8" fmla="*/ 13937 h 37236"/>
                    <a:gd name="connsiteX9" fmla="*/ 213154 w 246408"/>
                    <a:gd name="connsiteY9" fmla="*/ 20223 h 37236"/>
                    <a:gd name="connsiteX10" fmla="*/ 208760 w 246408"/>
                    <a:gd name="connsiteY10" fmla="*/ 26173 h 37236"/>
                    <a:gd name="connsiteX11" fmla="*/ 205914 w 246408"/>
                    <a:gd name="connsiteY11" fmla="*/ 28850 h 37236"/>
                    <a:gd name="connsiteX12" fmla="*/ 202505 w 246408"/>
                    <a:gd name="connsiteY12" fmla="*/ 31105 h 37236"/>
                    <a:gd name="connsiteX13" fmla="*/ 198480 w 246408"/>
                    <a:gd name="connsiteY13" fmla="*/ 32628 h 37236"/>
                    <a:gd name="connsiteX14" fmla="*/ 194077 w 246408"/>
                    <a:gd name="connsiteY14" fmla="*/ 33058 h 37236"/>
                    <a:gd name="connsiteX15" fmla="*/ 185920 w 246408"/>
                    <a:gd name="connsiteY15" fmla="*/ 30811 h 37236"/>
                    <a:gd name="connsiteX16" fmla="*/ 179496 w 246408"/>
                    <a:gd name="connsiteY16" fmla="*/ 26350 h 37236"/>
                    <a:gd name="connsiteX17" fmla="*/ 174369 w 246408"/>
                    <a:gd name="connsiteY17" fmla="*/ 20947 h 37236"/>
                    <a:gd name="connsiteX18" fmla="*/ 172147 w 246408"/>
                    <a:gd name="connsiteY18" fmla="*/ 18018 h 37236"/>
                    <a:gd name="connsiteX19" fmla="*/ 170067 w 246408"/>
                    <a:gd name="connsiteY19" fmla="*/ 14837 h 37236"/>
                    <a:gd name="connsiteX20" fmla="*/ 178292 w 246408"/>
                    <a:gd name="connsiteY20" fmla="*/ 14694 h 37236"/>
                    <a:gd name="connsiteX21" fmla="*/ 174908 w 246408"/>
                    <a:gd name="connsiteY21" fmla="*/ 20981 h 37236"/>
                    <a:gd name="connsiteX22" fmla="*/ 170766 w 246408"/>
                    <a:gd name="connsiteY22" fmla="*/ 27108 h 37236"/>
                    <a:gd name="connsiteX23" fmla="*/ 168232 w 246408"/>
                    <a:gd name="connsiteY23" fmla="*/ 30053 h 37236"/>
                    <a:gd name="connsiteX24" fmla="*/ 165125 w 246408"/>
                    <a:gd name="connsiteY24" fmla="*/ 32805 h 37236"/>
                    <a:gd name="connsiteX25" fmla="*/ 156311 w 246408"/>
                    <a:gd name="connsiteY25" fmla="*/ 36340 h 37236"/>
                    <a:gd name="connsiteX26" fmla="*/ 151100 w 246408"/>
                    <a:gd name="connsiteY26" fmla="*/ 35717 h 37236"/>
                    <a:gd name="connsiteX27" fmla="*/ 146714 w 246408"/>
                    <a:gd name="connsiteY27" fmla="*/ 33579 h 37236"/>
                    <a:gd name="connsiteX28" fmla="*/ 140728 w 246408"/>
                    <a:gd name="connsiteY28" fmla="*/ 27646 h 37236"/>
                    <a:gd name="connsiteX29" fmla="*/ 136712 w 246408"/>
                    <a:gd name="connsiteY29" fmla="*/ 21149 h 37236"/>
                    <a:gd name="connsiteX30" fmla="*/ 135113 w 246408"/>
                    <a:gd name="connsiteY30" fmla="*/ 17791 h 37236"/>
                    <a:gd name="connsiteX31" fmla="*/ 133706 w 246408"/>
                    <a:gd name="connsiteY31" fmla="*/ 14231 h 37236"/>
                    <a:gd name="connsiteX32" fmla="*/ 143279 w 246408"/>
                    <a:gd name="connsiteY32" fmla="*/ 15191 h 37236"/>
                    <a:gd name="connsiteX33" fmla="*/ 139313 w 246408"/>
                    <a:gd name="connsiteY33" fmla="*/ 21503 h 37236"/>
                    <a:gd name="connsiteX34" fmla="*/ 136998 w 246408"/>
                    <a:gd name="connsiteY34" fmla="*/ 24541 h 37236"/>
                    <a:gd name="connsiteX35" fmla="*/ 134397 w 246408"/>
                    <a:gd name="connsiteY35" fmla="*/ 27486 h 37236"/>
                    <a:gd name="connsiteX36" fmla="*/ 131383 w 246408"/>
                    <a:gd name="connsiteY36" fmla="*/ 30247 h 37236"/>
                    <a:gd name="connsiteX37" fmla="*/ 127830 w 246408"/>
                    <a:gd name="connsiteY37" fmla="*/ 32704 h 37236"/>
                    <a:gd name="connsiteX38" fmla="*/ 123604 w 246408"/>
                    <a:gd name="connsiteY38" fmla="*/ 34556 h 37236"/>
                    <a:gd name="connsiteX39" fmla="*/ 118788 w 246408"/>
                    <a:gd name="connsiteY39" fmla="*/ 35355 h 37236"/>
                    <a:gd name="connsiteX40" fmla="*/ 113889 w 246408"/>
                    <a:gd name="connsiteY40" fmla="*/ 34758 h 37236"/>
                    <a:gd name="connsiteX41" fmla="*/ 109528 w 246408"/>
                    <a:gd name="connsiteY41" fmla="*/ 32982 h 37236"/>
                    <a:gd name="connsiteX42" fmla="*/ 102886 w 246408"/>
                    <a:gd name="connsiteY42" fmla="*/ 27655 h 37236"/>
                    <a:gd name="connsiteX43" fmla="*/ 98137 w 246408"/>
                    <a:gd name="connsiteY43" fmla="*/ 21393 h 37236"/>
                    <a:gd name="connsiteX44" fmla="*/ 96234 w 246408"/>
                    <a:gd name="connsiteY44" fmla="*/ 18077 h 37236"/>
                    <a:gd name="connsiteX45" fmla="*/ 94517 w 246408"/>
                    <a:gd name="connsiteY45" fmla="*/ 14509 h 37236"/>
                    <a:gd name="connsiteX46" fmla="*/ 103264 w 246408"/>
                    <a:gd name="connsiteY46" fmla="*/ 14980 h 37236"/>
                    <a:gd name="connsiteX47" fmla="*/ 100890 w 246408"/>
                    <a:gd name="connsiteY47" fmla="*/ 18591 h 37236"/>
                    <a:gd name="connsiteX48" fmla="*/ 98373 w 246408"/>
                    <a:gd name="connsiteY48" fmla="*/ 21940 h 37236"/>
                    <a:gd name="connsiteX49" fmla="*/ 92631 w 246408"/>
                    <a:gd name="connsiteY49" fmla="*/ 28193 h 37236"/>
                    <a:gd name="connsiteX50" fmla="*/ 85534 w 246408"/>
                    <a:gd name="connsiteY50" fmla="*/ 33512 h 37236"/>
                    <a:gd name="connsiteX51" fmla="*/ 76366 w 246408"/>
                    <a:gd name="connsiteY51" fmla="*/ 36424 h 37236"/>
                    <a:gd name="connsiteX52" fmla="*/ 66575 w 246408"/>
                    <a:gd name="connsiteY52" fmla="*/ 34303 h 37236"/>
                    <a:gd name="connsiteX53" fmla="*/ 59537 w 246408"/>
                    <a:gd name="connsiteY53" fmla="*/ 28378 h 37236"/>
                    <a:gd name="connsiteX54" fmla="*/ 51371 w 246408"/>
                    <a:gd name="connsiteY54" fmla="*/ 13853 h 37236"/>
                    <a:gd name="connsiteX55" fmla="*/ 56961 w 246408"/>
                    <a:gd name="connsiteY55" fmla="*/ 14147 h 37236"/>
                    <a:gd name="connsiteX56" fmla="*/ 54158 w 246408"/>
                    <a:gd name="connsiteY56" fmla="*/ 18187 h 37236"/>
                    <a:gd name="connsiteX57" fmla="*/ 51152 w 246408"/>
                    <a:gd name="connsiteY57" fmla="*/ 21957 h 37236"/>
                    <a:gd name="connsiteX58" fmla="*/ 44358 w 246408"/>
                    <a:gd name="connsiteY58" fmla="*/ 28866 h 37236"/>
                    <a:gd name="connsiteX59" fmla="*/ 36251 w 246408"/>
                    <a:gd name="connsiteY59" fmla="*/ 34429 h 37236"/>
                    <a:gd name="connsiteX60" fmla="*/ 26578 w 246408"/>
                    <a:gd name="connsiteY60" fmla="*/ 37207 h 37236"/>
                    <a:gd name="connsiteX61" fmla="*/ 16778 w 246408"/>
                    <a:gd name="connsiteY61" fmla="*/ 34976 h 37236"/>
                    <a:gd name="connsiteX62" fmla="*/ 9311 w 246408"/>
                    <a:gd name="connsiteY62" fmla="*/ 28791 h 37236"/>
                    <a:gd name="connsiteX63" fmla="*/ 0 w 246408"/>
                    <a:gd name="connsiteY63" fmla="*/ 12565 h 37236"/>
                    <a:gd name="connsiteX64" fmla="*/ 10776 w 246408"/>
                    <a:gd name="connsiteY64" fmla="*/ 27394 h 37236"/>
                    <a:gd name="connsiteX65" fmla="*/ 18024 w 246408"/>
                    <a:gd name="connsiteY65" fmla="*/ 32367 h 37236"/>
                    <a:gd name="connsiteX66" fmla="*/ 26250 w 246408"/>
                    <a:gd name="connsiteY66" fmla="*/ 33520 h 37236"/>
                    <a:gd name="connsiteX67" fmla="*/ 40881 w 246408"/>
                    <a:gd name="connsiteY67" fmla="*/ 25096 h 37236"/>
                    <a:gd name="connsiteX68" fmla="*/ 46674 w 246408"/>
                    <a:gd name="connsiteY68" fmla="*/ 18372 h 37236"/>
                    <a:gd name="connsiteX69" fmla="*/ 49249 w 246408"/>
                    <a:gd name="connsiteY69" fmla="*/ 14719 h 37236"/>
                    <a:gd name="connsiteX70" fmla="*/ 51523 w 246408"/>
                    <a:gd name="connsiteY70" fmla="*/ 10991 h 37236"/>
                    <a:gd name="connsiteX71" fmla="*/ 54377 w 246408"/>
                    <a:gd name="connsiteY71" fmla="*/ 5799 h 37236"/>
                    <a:gd name="connsiteX72" fmla="*/ 57121 w 246408"/>
                    <a:gd name="connsiteY72" fmla="*/ 11286 h 37236"/>
                    <a:gd name="connsiteX73" fmla="*/ 65136 w 246408"/>
                    <a:gd name="connsiteY73" fmla="*/ 23379 h 37236"/>
                    <a:gd name="connsiteX74" fmla="*/ 75541 w 246408"/>
                    <a:gd name="connsiteY74" fmla="*/ 28033 h 37236"/>
                    <a:gd name="connsiteX75" fmla="*/ 86233 w 246408"/>
                    <a:gd name="connsiteY75" fmla="*/ 21570 h 37236"/>
                    <a:gd name="connsiteX76" fmla="*/ 90863 w 246408"/>
                    <a:gd name="connsiteY76" fmla="*/ 16133 h 37236"/>
                    <a:gd name="connsiteX77" fmla="*/ 92935 w 246408"/>
                    <a:gd name="connsiteY77" fmla="*/ 13154 h 37236"/>
                    <a:gd name="connsiteX78" fmla="*/ 94753 w 246408"/>
                    <a:gd name="connsiteY78" fmla="*/ 10166 h 37236"/>
                    <a:gd name="connsiteX79" fmla="*/ 99299 w 246408"/>
                    <a:gd name="connsiteY79" fmla="*/ 1852 h 37236"/>
                    <a:gd name="connsiteX80" fmla="*/ 103491 w 246408"/>
                    <a:gd name="connsiteY80" fmla="*/ 10638 h 37236"/>
                    <a:gd name="connsiteX81" fmla="*/ 104897 w 246408"/>
                    <a:gd name="connsiteY81" fmla="*/ 13280 h 37236"/>
                    <a:gd name="connsiteX82" fmla="*/ 106539 w 246408"/>
                    <a:gd name="connsiteY82" fmla="*/ 15923 h 37236"/>
                    <a:gd name="connsiteX83" fmla="*/ 110294 w 246408"/>
                    <a:gd name="connsiteY83" fmla="*/ 20644 h 37236"/>
                    <a:gd name="connsiteX84" fmla="*/ 114461 w 246408"/>
                    <a:gd name="connsiteY84" fmla="*/ 23960 h 37236"/>
                    <a:gd name="connsiteX85" fmla="*/ 116524 w 246408"/>
                    <a:gd name="connsiteY85" fmla="*/ 24776 h 37236"/>
                    <a:gd name="connsiteX86" fmla="*/ 118485 w 246408"/>
                    <a:gd name="connsiteY86" fmla="*/ 24987 h 37236"/>
                    <a:gd name="connsiteX87" fmla="*/ 120472 w 246408"/>
                    <a:gd name="connsiteY87" fmla="*/ 24616 h 37236"/>
                    <a:gd name="connsiteX88" fmla="*/ 122577 w 246408"/>
                    <a:gd name="connsiteY88" fmla="*/ 23649 h 37236"/>
                    <a:gd name="connsiteX89" fmla="*/ 124707 w 246408"/>
                    <a:gd name="connsiteY89" fmla="*/ 22117 h 37236"/>
                    <a:gd name="connsiteX90" fmla="*/ 126795 w 246408"/>
                    <a:gd name="connsiteY90" fmla="*/ 20164 h 37236"/>
                    <a:gd name="connsiteX91" fmla="*/ 134111 w 246408"/>
                    <a:gd name="connsiteY91" fmla="*/ 9948 h 37236"/>
                    <a:gd name="connsiteX92" fmla="*/ 140020 w 246408"/>
                    <a:gd name="connsiteY92" fmla="*/ 0 h 37236"/>
                    <a:gd name="connsiteX93" fmla="*/ 143682 w 246408"/>
                    <a:gd name="connsiteY93" fmla="*/ 10899 h 37236"/>
                    <a:gd name="connsiteX94" fmla="*/ 144727 w 246408"/>
                    <a:gd name="connsiteY94" fmla="*/ 13642 h 37236"/>
                    <a:gd name="connsiteX95" fmla="*/ 145998 w 246408"/>
                    <a:gd name="connsiteY95" fmla="*/ 16411 h 37236"/>
                    <a:gd name="connsiteX96" fmla="*/ 149012 w 246408"/>
                    <a:gd name="connsiteY96" fmla="*/ 21461 h 37236"/>
                    <a:gd name="connsiteX97" fmla="*/ 152506 w 246408"/>
                    <a:gd name="connsiteY97" fmla="*/ 25096 h 37236"/>
                    <a:gd name="connsiteX98" fmla="*/ 154156 w 246408"/>
                    <a:gd name="connsiteY98" fmla="*/ 25946 h 37236"/>
                    <a:gd name="connsiteX99" fmla="*/ 155604 w 246408"/>
                    <a:gd name="connsiteY99" fmla="*/ 26148 h 37236"/>
                    <a:gd name="connsiteX100" fmla="*/ 159148 w 246408"/>
                    <a:gd name="connsiteY100" fmla="*/ 24667 h 37236"/>
                    <a:gd name="connsiteX101" fmla="*/ 161160 w 246408"/>
                    <a:gd name="connsiteY101" fmla="*/ 23017 h 37236"/>
                    <a:gd name="connsiteX102" fmla="*/ 163105 w 246408"/>
                    <a:gd name="connsiteY102" fmla="*/ 20897 h 37236"/>
                    <a:gd name="connsiteX103" fmla="*/ 166725 w 246408"/>
                    <a:gd name="connsiteY103" fmla="*/ 15940 h 37236"/>
                    <a:gd name="connsiteX104" fmla="*/ 169958 w 246408"/>
                    <a:gd name="connsiteY104" fmla="*/ 10436 h 37236"/>
                    <a:gd name="connsiteX105" fmla="*/ 174192 w 246408"/>
                    <a:gd name="connsiteY105" fmla="*/ 2929 h 37236"/>
                    <a:gd name="connsiteX106" fmla="*/ 178191 w 246408"/>
                    <a:gd name="connsiteY106" fmla="*/ 10293 h 37236"/>
                    <a:gd name="connsiteX107" fmla="*/ 179732 w 246408"/>
                    <a:gd name="connsiteY107" fmla="*/ 12809 h 37236"/>
                    <a:gd name="connsiteX108" fmla="*/ 181500 w 246408"/>
                    <a:gd name="connsiteY108" fmla="*/ 15325 h 37236"/>
                    <a:gd name="connsiteX109" fmla="*/ 185440 w 246408"/>
                    <a:gd name="connsiteY109" fmla="*/ 19904 h 37236"/>
                    <a:gd name="connsiteX110" fmla="*/ 194532 w 246408"/>
                    <a:gd name="connsiteY110" fmla="*/ 25079 h 37236"/>
                    <a:gd name="connsiteX111" fmla="*/ 199154 w 246408"/>
                    <a:gd name="connsiteY111" fmla="*/ 24280 h 37236"/>
                    <a:gd name="connsiteX112" fmla="*/ 201435 w 246408"/>
                    <a:gd name="connsiteY112" fmla="*/ 22959 h 37236"/>
                    <a:gd name="connsiteX113" fmla="*/ 203641 w 246408"/>
                    <a:gd name="connsiteY113" fmla="*/ 21149 h 37236"/>
                    <a:gd name="connsiteX114" fmla="*/ 207657 w 246408"/>
                    <a:gd name="connsiteY114" fmla="*/ 16562 h 37236"/>
                    <a:gd name="connsiteX115" fmla="*/ 211100 w 246408"/>
                    <a:gd name="connsiteY115" fmla="*/ 11176 h 37236"/>
                    <a:gd name="connsiteX116" fmla="*/ 214493 w 246408"/>
                    <a:gd name="connsiteY116" fmla="*/ 5395 h 37236"/>
                    <a:gd name="connsiteX117" fmla="*/ 216597 w 246408"/>
                    <a:gd name="connsiteY117" fmla="*/ 11471 h 37236"/>
                    <a:gd name="connsiteX118" fmla="*/ 218930 w 246408"/>
                    <a:gd name="connsiteY118" fmla="*/ 17051 h 37236"/>
                    <a:gd name="connsiteX119" fmla="*/ 221910 w 246408"/>
                    <a:gd name="connsiteY119" fmla="*/ 22336 h 37236"/>
                    <a:gd name="connsiteX120" fmla="*/ 230261 w 246408"/>
                    <a:gd name="connsiteY120" fmla="*/ 29052 h 37236"/>
                    <a:gd name="connsiteX121" fmla="*/ 235287 w 246408"/>
                    <a:gd name="connsiteY121" fmla="*/ 27562 h 37236"/>
                    <a:gd name="connsiteX122" fmla="*/ 239656 w 246408"/>
                    <a:gd name="connsiteY122" fmla="*/ 23371 h 37236"/>
                    <a:gd name="connsiteX123" fmla="*/ 246408 w 246408"/>
                    <a:gd name="connsiteY123" fmla="*/ 12573 h 37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246408" h="37236">
                      <a:moveTo>
                        <a:pt x="246408" y="12573"/>
                      </a:moveTo>
                      <a:cubicBezTo>
                        <a:pt x="245061" y="16638"/>
                        <a:pt x="243546" y="20720"/>
                        <a:pt x="241256" y="24490"/>
                      </a:cubicBezTo>
                      <a:cubicBezTo>
                        <a:pt x="240102" y="26367"/>
                        <a:pt x="238756" y="28185"/>
                        <a:pt x="236988" y="29742"/>
                      </a:cubicBezTo>
                      <a:cubicBezTo>
                        <a:pt x="235253" y="31282"/>
                        <a:pt x="232871" y="32578"/>
                        <a:pt x="230177" y="32586"/>
                      </a:cubicBezTo>
                      <a:cubicBezTo>
                        <a:pt x="227500" y="32637"/>
                        <a:pt x="225050" y="31492"/>
                        <a:pt x="223088" y="30120"/>
                      </a:cubicBezTo>
                      <a:cubicBezTo>
                        <a:pt x="221110" y="28723"/>
                        <a:pt x="219468" y="27032"/>
                        <a:pt x="218020" y="25264"/>
                      </a:cubicBezTo>
                      <a:cubicBezTo>
                        <a:pt x="216564" y="23489"/>
                        <a:pt x="215276" y="21629"/>
                        <a:pt x="214131" y="19685"/>
                      </a:cubicBezTo>
                      <a:cubicBezTo>
                        <a:pt x="212977" y="17732"/>
                        <a:pt x="211950" y="15822"/>
                        <a:pt x="210991" y="13642"/>
                      </a:cubicBezTo>
                      <a:lnTo>
                        <a:pt x="216488" y="13937"/>
                      </a:lnTo>
                      <a:cubicBezTo>
                        <a:pt x="215469" y="16049"/>
                        <a:pt x="214400" y="18162"/>
                        <a:pt x="213154" y="20223"/>
                      </a:cubicBezTo>
                      <a:cubicBezTo>
                        <a:pt x="211883" y="22277"/>
                        <a:pt x="210486" y="24288"/>
                        <a:pt x="208760" y="26173"/>
                      </a:cubicBezTo>
                      <a:cubicBezTo>
                        <a:pt x="207892" y="27116"/>
                        <a:pt x="206983" y="28025"/>
                        <a:pt x="205914" y="28850"/>
                      </a:cubicBezTo>
                      <a:cubicBezTo>
                        <a:pt x="204921" y="29700"/>
                        <a:pt x="203725" y="30449"/>
                        <a:pt x="202505" y="31105"/>
                      </a:cubicBezTo>
                      <a:cubicBezTo>
                        <a:pt x="201259" y="31770"/>
                        <a:pt x="199886" y="32266"/>
                        <a:pt x="198480" y="32628"/>
                      </a:cubicBezTo>
                      <a:cubicBezTo>
                        <a:pt x="197032" y="32948"/>
                        <a:pt x="195550" y="33100"/>
                        <a:pt x="194077" y="33058"/>
                      </a:cubicBezTo>
                      <a:cubicBezTo>
                        <a:pt x="191114" y="32940"/>
                        <a:pt x="188319" y="32039"/>
                        <a:pt x="185920" y="30811"/>
                      </a:cubicBezTo>
                      <a:cubicBezTo>
                        <a:pt x="183503" y="29573"/>
                        <a:pt x="181399" y="28025"/>
                        <a:pt x="179496" y="26350"/>
                      </a:cubicBezTo>
                      <a:cubicBezTo>
                        <a:pt x="177585" y="24684"/>
                        <a:pt x="175909" y="22858"/>
                        <a:pt x="174369" y="20947"/>
                      </a:cubicBezTo>
                      <a:cubicBezTo>
                        <a:pt x="173595" y="19996"/>
                        <a:pt x="172854" y="19020"/>
                        <a:pt x="172147" y="18018"/>
                      </a:cubicBezTo>
                      <a:cubicBezTo>
                        <a:pt x="171423" y="16992"/>
                        <a:pt x="170791" y="16058"/>
                        <a:pt x="170067" y="14837"/>
                      </a:cubicBezTo>
                      <a:lnTo>
                        <a:pt x="178292" y="14694"/>
                      </a:lnTo>
                      <a:cubicBezTo>
                        <a:pt x="177206" y="16798"/>
                        <a:pt x="176154" y="18910"/>
                        <a:pt x="174908" y="20981"/>
                      </a:cubicBezTo>
                      <a:cubicBezTo>
                        <a:pt x="173679" y="23059"/>
                        <a:pt x="172332" y="25113"/>
                        <a:pt x="170766" y="27108"/>
                      </a:cubicBezTo>
                      <a:cubicBezTo>
                        <a:pt x="170050" y="28126"/>
                        <a:pt x="169082" y="29077"/>
                        <a:pt x="168232" y="30053"/>
                      </a:cubicBezTo>
                      <a:cubicBezTo>
                        <a:pt x="167230" y="30987"/>
                        <a:pt x="166338" y="31964"/>
                        <a:pt x="165125" y="32805"/>
                      </a:cubicBezTo>
                      <a:cubicBezTo>
                        <a:pt x="162886" y="34530"/>
                        <a:pt x="159897" y="36104"/>
                        <a:pt x="156311" y="36340"/>
                      </a:cubicBezTo>
                      <a:cubicBezTo>
                        <a:pt x="154551" y="36458"/>
                        <a:pt x="152708" y="36272"/>
                        <a:pt x="151100" y="35717"/>
                      </a:cubicBezTo>
                      <a:cubicBezTo>
                        <a:pt x="149433" y="35221"/>
                        <a:pt x="148018" y="34421"/>
                        <a:pt x="146714" y="33579"/>
                      </a:cubicBezTo>
                      <a:cubicBezTo>
                        <a:pt x="144162" y="31829"/>
                        <a:pt x="142327" y="29750"/>
                        <a:pt x="140728" y="27646"/>
                      </a:cubicBezTo>
                      <a:cubicBezTo>
                        <a:pt x="139145" y="25534"/>
                        <a:pt x="137848" y="23362"/>
                        <a:pt x="136712" y="21149"/>
                      </a:cubicBezTo>
                      <a:cubicBezTo>
                        <a:pt x="136139" y="20038"/>
                        <a:pt x="135609" y="18927"/>
                        <a:pt x="135113" y="17791"/>
                      </a:cubicBezTo>
                      <a:cubicBezTo>
                        <a:pt x="134608" y="16630"/>
                        <a:pt x="134178" y="15578"/>
                        <a:pt x="133706" y="14231"/>
                      </a:cubicBezTo>
                      <a:lnTo>
                        <a:pt x="143279" y="15191"/>
                      </a:lnTo>
                      <a:cubicBezTo>
                        <a:pt x="142033" y="17320"/>
                        <a:pt x="140770" y="19432"/>
                        <a:pt x="139313" y="21503"/>
                      </a:cubicBezTo>
                      <a:cubicBezTo>
                        <a:pt x="138623" y="22538"/>
                        <a:pt x="137756" y="23531"/>
                        <a:pt x="136998" y="24541"/>
                      </a:cubicBezTo>
                      <a:cubicBezTo>
                        <a:pt x="136215" y="25551"/>
                        <a:pt x="135264" y="26502"/>
                        <a:pt x="134397" y="27486"/>
                      </a:cubicBezTo>
                      <a:cubicBezTo>
                        <a:pt x="133420" y="28420"/>
                        <a:pt x="132486" y="29380"/>
                        <a:pt x="131383" y="30247"/>
                      </a:cubicBezTo>
                      <a:cubicBezTo>
                        <a:pt x="130297" y="31130"/>
                        <a:pt x="129135" y="31972"/>
                        <a:pt x="127830" y="32704"/>
                      </a:cubicBezTo>
                      <a:cubicBezTo>
                        <a:pt x="126542" y="33428"/>
                        <a:pt x="125170" y="34126"/>
                        <a:pt x="123604" y="34556"/>
                      </a:cubicBezTo>
                      <a:cubicBezTo>
                        <a:pt x="122105" y="35052"/>
                        <a:pt x="120447" y="35347"/>
                        <a:pt x="118788" y="35355"/>
                      </a:cubicBezTo>
                      <a:cubicBezTo>
                        <a:pt x="117130" y="35439"/>
                        <a:pt x="115438" y="35178"/>
                        <a:pt x="113889" y="34758"/>
                      </a:cubicBezTo>
                      <a:cubicBezTo>
                        <a:pt x="112306" y="34354"/>
                        <a:pt x="110875" y="33697"/>
                        <a:pt x="109528" y="32982"/>
                      </a:cubicBezTo>
                      <a:cubicBezTo>
                        <a:pt x="106876" y="31501"/>
                        <a:pt x="104721" y="29624"/>
                        <a:pt x="102886" y="27655"/>
                      </a:cubicBezTo>
                      <a:cubicBezTo>
                        <a:pt x="101033" y="25677"/>
                        <a:pt x="99510" y="23564"/>
                        <a:pt x="98137" y="21393"/>
                      </a:cubicBezTo>
                      <a:cubicBezTo>
                        <a:pt x="97455" y="20308"/>
                        <a:pt x="96833" y="19197"/>
                        <a:pt x="96234" y="18077"/>
                      </a:cubicBezTo>
                      <a:cubicBezTo>
                        <a:pt x="95620" y="16916"/>
                        <a:pt x="95098" y="15872"/>
                        <a:pt x="94517" y="14509"/>
                      </a:cubicBezTo>
                      <a:lnTo>
                        <a:pt x="103264" y="14980"/>
                      </a:lnTo>
                      <a:cubicBezTo>
                        <a:pt x="102439" y="16352"/>
                        <a:pt x="101707" y="17429"/>
                        <a:pt x="100890" y="18591"/>
                      </a:cubicBezTo>
                      <a:cubicBezTo>
                        <a:pt x="100082" y="19735"/>
                        <a:pt x="99257" y="20855"/>
                        <a:pt x="98373" y="21940"/>
                      </a:cubicBezTo>
                      <a:cubicBezTo>
                        <a:pt x="96622" y="24128"/>
                        <a:pt x="94728" y="26224"/>
                        <a:pt x="92631" y="28193"/>
                      </a:cubicBezTo>
                      <a:cubicBezTo>
                        <a:pt x="90527" y="30146"/>
                        <a:pt x="88228" y="32006"/>
                        <a:pt x="85534" y="33512"/>
                      </a:cubicBezTo>
                      <a:cubicBezTo>
                        <a:pt x="82874" y="35002"/>
                        <a:pt x="79767" y="36171"/>
                        <a:pt x="76366" y="36424"/>
                      </a:cubicBezTo>
                      <a:cubicBezTo>
                        <a:pt x="72973" y="36710"/>
                        <a:pt x="69430" y="35877"/>
                        <a:pt x="66575" y="34303"/>
                      </a:cubicBezTo>
                      <a:cubicBezTo>
                        <a:pt x="63696" y="32738"/>
                        <a:pt x="61432" y="30609"/>
                        <a:pt x="59537" y="28378"/>
                      </a:cubicBezTo>
                      <a:cubicBezTo>
                        <a:pt x="55740" y="23893"/>
                        <a:pt x="53425" y="18843"/>
                        <a:pt x="51371" y="13853"/>
                      </a:cubicBezTo>
                      <a:lnTo>
                        <a:pt x="56961" y="14147"/>
                      </a:lnTo>
                      <a:cubicBezTo>
                        <a:pt x="56035" y="15620"/>
                        <a:pt x="55134" y="16874"/>
                        <a:pt x="54158" y="18187"/>
                      </a:cubicBezTo>
                      <a:cubicBezTo>
                        <a:pt x="53190" y="19474"/>
                        <a:pt x="52196" y="20737"/>
                        <a:pt x="51152" y="21957"/>
                      </a:cubicBezTo>
                      <a:cubicBezTo>
                        <a:pt x="49056" y="24406"/>
                        <a:pt x="46842" y="26754"/>
                        <a:pt x="44358" y="28866"/>
                      </a:cubicBezTo>
                      <a:cubicBezTo>
                        <a:pt x="41892" y="30979"/>
                        <a:pt x="39214" y="32906"/>
                        <a:pt x="36251" y="34429"/>
                      </a:cubicBezTo>
                      <a:cubicBezTo>
                        <a:pt x="33288" y="35944"/>
                        <a:pt x="30013" y="37030"/>
                        <a:pt x="26578" y="37207"/>
                      </a:cubicBezTo>
                      <a:cubicBezTo>
                        <a:pt x="23152" y="37409"/>
                        <a:pt x="19700" y="36567"/>
                        <a:pt x="16778" y="34976"/>
                      </a:cubicBezTo>
                      <a:cubicBezTo>
                        <a:pt x="13840" y="33394"/>
                        <a:pt x="11382" y="31198"/>
                        <a:pt x="9311" y="28791"/>
                      </a:cubicBezTo>
                      <a:cubicBezTo>
                        <a:pt x="5135" y="23952"/>
                        <a:pt x="2382" y="18271"/>
                        <a:pt x="0" y="12565"/>
                      </a:cubicBezTo>
                      <a:cubicBezTo>
                        <a:pt x="2980" y="17985"/>
                        <a:pt x="6440" y="23203"/>
                        <a:pt x="10776" y="27394"/>
                      </a:cubicBezTo>
                      <a:cubicBezTo>
                        <a:pt x="12940" y="29481"/>
                        <a:pt x="15381" y="31248"/>
                        <a:pt x="18024" y="32367"/>
                      </a:cubicBezTo>
                      <a:cubicBezTo>
                        <a:pt x="20676" y="33478"/>
                        <a:pt x="23505" y="33891"/>
                        <a:pt x="26250" y="33520"/>
                      </a:cubicBezTo>
                      <a:cubicBezTo>
                        <a:pt x="31806" y="32780"/>
                        <a:pt x="36748" y="29228"/>
                        <a:pt x="40881" y="25096"/>
                      </a:cubicBezTo>
                      <a:cubicBezTo>
                        <a:pt x="42944" y="23001"/>
                        <a:pt x="44897" y="20754"/>
                        <a:pt x="46674" y="18372"/>
                      </a:cubicBezTo>
                      <a:cubicBezTo>
                        <a:pt x="47566" y="17177"/>
                        <a:pt x="48425" y="15957"/>
                        <a:pt x="49249" y="14719"/>
                      </a:cubicBezTo>
                      <a:cubicBezTo>
                        <a:pt x="50050" y="13491"/>
                        <a:pt x="50866" y="12178"/>
                        <a:pt x="51523" y="10991"/>
                      </a:cubicBezTo>
                      <a:lnTo>
                        <a:pt x="54377" y="5799"/>
                      </a:lnTo>
                      <a:lnTo>
                        <a:pt x="57121" y="11286"/>
                      </a:lnTo>
                      <a:cubicBezTo>
                        <a:pt x="59360" y="15763"/>
                        <a:pt x="61996" y="20047"/>
                        <a:pt x="65136" y="23379"/>
                      </a:cubicBezTo>
                      <a:cubicBezTo>
                        <a:pt x="68293" y="26746"/>
                        <a:pt x="71997" y="28622"/>
                        <a:pt x="75541" y="28033"/>
                      </a:cubicBezTo>
                      <a:cubicBezTo>
                        <a:pt x="79170" y="27537"/>
                        <a:pt x="82958" y="24852"/>
                        <a:pt x="86233" y="21570"/>
                      </a:cubicBezTo>
                      <a:cubicBezTo>
                        <a:pt x="87875" y="19912"/>
                        <a:pt x="89424" y="18069"/>
                        <a:pt x="90863" y="16133"/>
                      </a:cubicBezTo>
                      <a:cubicBezTo>
                        <a:pt x="91579" y="15165"/>
                        <a:pt x="92269" y="14172"/>
                        <a:pt x="92935" y="13154"/>
                      </a:cubicBezTo>
                      <a:cubicBezTo>
                        <a:pt x="93574" y="12169"/>
                        <a:pt x="94256" y="11058"/>
                        <a:pt x="94753" y="10166"/>
                      </a:cubicBezTo>
                      <a:lnTo>
                        <a:pt x="99299" y="1852"/>
                      </a:lnTo>
                      <a:lnTo>
                        <a:pt x="103491" y="10638"/>
                      </a:lnTo>
                      <a:cubicBezTo>
                        <a:pt x="103845" y="11387"/>
                        <a:pt x="104392" y="12405"/>
                        <a:pt x="104897" y="13280"/>
                      </a:cubicBezTo>
                      <a:cubicBezTo>
                        <a:pt x="105419" y="14181"/>
                        <a:pt x="105967" y="15073"/>
                        <a:pt x="106539" y="15923"/>
                      </a:cubicBezTo>
                      <a:cubicBezTo>
                        <a:pt x="107710" y="17631"/>
                        <a:pt x="108964" y="19239"/>
                        <a:pt x="110294" y="20644"/>
                      </a:cubicBezTo>
                      <a:cubicBezTo>
                        <a:pt x="111616" y="22050"/>
                        <a:pt x="113056" y="23203"/>
                        <a:pt x="114461" y="23960"/>
                      </a:cubicBezTo>
                      <a:cubicBezTo>
                        <a:pt x="115168" y="24322"/>
                        <a:pt x="115859" y="24625"/>
                        <a:pt x="116524" y="24776"/>
                      </a:cubicBezTo>
                      <a:cubicBezTo>
                        <a:pt x="117197" y="24953"/>
                        <a:pt x="117846" y="25054"/>
                        <a:pt x="118485" y="24987"/>
                      </a:cubicBezTo>
                      <a:cubicBezTo>
                        <a:pt x="119134" y="24978"/>
                        <a:pt x="119790" y="24869"/>
                        <a:pt x="120472" y="24616"/>
                      </a:cubicBezTo>
                      <a:cubicBezTo>
                        <a:pt x="121162" y="24440"/>
                        <a:pt x="121861" y="24053"/>
                        <a:pt x="122577" y="23649"/>
                      </a:cubicBezTo>
                      <a:cubicBezTo>
                        <a:pt x="123292" y="23236"/>
                        <a:pt x="124008" y="22715"/>
                        <a:pt x="124707" y="22117"/>
                      </a:cubicBezTo>
                      <a:cubicBezTo>
                        <a:pt x="125431" y="21562"/>
                        <a:pt x="126096" y="20829"/>
                        <a:pt x="126795" y="20164"/>
                      </a:cubicBezTo>
                      <a:cubicBezTo>
                        <a:pt x="129480" y="17261"/>
                        <a:pt x="131888" y="13684"/>
                        <a:pt x="134111" y="9948"/>
                      </a:cubicBezTo>
                      <a:lnTo>
                        <a:pt x="140020" y="0"/>
                      </a:lnTo>
                      <a:lnTo>
                        <a:pt x="143682" y="10899"/>
                      </a:lnTo>
                      <a:cubicBezTo>
                        <a:pt x="143943" y="11681"/>
                        <a:pt x="144339" y="12725"/>
                        <a:pt x="144727" y="13642"/>
                      </a:cubicBezTo>
                      <a:cubicBezTo>
                        <a:pt x="145122" y="14576"/>
                        <a:pt x="145552" y="15502"/>
                        <a:pt x="145998" y="16411"/>
                      </a:cubicBezTo>
                      <a:cubicBezTo>
                        <a:pt x="146899" y="18220"/>
                        <a:pt x="147918" y="19937"/>
                        <a:pt x="149012" y="21461"/>
                      </a:cubicBezTo>
                      <a:cubicBezTo>
                        <a:pt x="150115" y="22967"/>
                        <a:pt x="151327" y="24280"/>
                        <a:pt x="152506" y="25096"/>
                      </a:cubicBezTo>
                      <a:cubicBezTo>
                        <a:pt x="153095" y="25466"/>
                        <a:pt x="153659" y="25803"/>
                        <a:pt x="154156" y="25946"/>
                      </a:cubicBezTo>
                      <a:cubicBezTo>
                        <a:pt x="154669" y="26157"/>
                        <a:pt x="155124" y="26157"/>
                        <a:pt x="155604" y="26148"/>
                      </a:cubicBezTo>
                      <a:cubicBezTo>
                        <a:pt x="156555" y="26123"/>
                        <a:pt x="157801" y="25626"/>
                        <a:pt x="159148" y="24667"/>
                      </a:cubicBezTo>
                      <a:cubicBezTo>
                        <a:pt x="159830" y="24280"/>
                        <a:pt x="160478" y="23573"/>
                        <a:pt x="161160" y="23017"/>
                      </a:cubicBezTo>
                      <a:cubicBezTo>
                        <a:pt x="161800" y="22302"/>
                        <a:pt x="162507" y="21713"/>
                        <a:pt x="163105" y="20897"/>
                      </a:cubicBezTo>
                      <a:cubicBezTo>
                        <a:pt x="164385" y="19390"/>
                        <a:pt x="165597" y="17715"/>
                        <a:pt x="166725" y="15940"/>
                      </a:cubicBezTo>
                      <a:cubicBezTo>
                        <a:pt x="167870" y="14198"/>
                        <a:pt x="168897" y="12304"/>
                        <a:pt x="169958" y="10436"/>
                      </a:cubicBezTo>
                      <a:lnTo>
                        <a:pt x="174192" y="2929"/>
                      </a:lnTo>
                      <a:lnTo>
                        <a:pt x="178191" y="10293"/>
                      </a:lnTo>
                      <a:cubicBezTo>
                        <a:pt x="178595" y="11025"/>
                        <a:pt x="179168" y="11984"/>
                        <a:pt x="179732" y="12809"/>
                      </a:cubicBezTo>
                      <a:cubicBezTo>
                        <a:pt x="180287" y="13667"/>
                        <a:pt x="180877" y="14517"/>
                        <a:pt x="181500" y="15325"/>
                      </a:cubicBezTo>
                      <a:cubicBezTo>
                        <a:pt x="182737" y="16958"/>
                        <a:pt x="184051" y="18507"/>
                        <a:pt x="185440" y="19904"/>
                      </a:cubicBezTo>
                      <a:cubicBezTo>
                        <a:pt x="188218" y="22689"/>
                        <a:pt x="191451" y="24776"/>
                        <a:pt x="194532" y="25079"/>
                      </a:cubicBezTo>
                      <a:cubicBezTo>
                        <a:pt x="196064" y="25248"/>
                        <a:pt x="197605" y="24987"/>
                        <a:pt x="199154" y="24280"/>
                      </a:cubicBezTo>
                      <a:cubicBezTo>
                        <a:pt x="199920" y="23926"/>
                        <a:pt x="200711" y="23522"/>
                        <a:pt x="201435" y="22959"/>
                      </a:cubicBezTo>
                      <a:cubicBezTo>
                        <a:pt x="202202" y="22445"/>
                        <a:pt x="202917" y="21814"/>
                        <a:pt x="203641" y="21149"/>
                      </a:cubicBezTo>
                      <a:cubicBezTo>
                        <a:pt x="205081" y="19828"/>
                        <a:pt x="206402" y="18246"/>
                        <a:pt x="207657" y="16562"/>
                      </a:cubicBezTo>
                      <a:cubicBezTo>
                        <a:pt x="208886" y="14854"/>
                        <a:pt x="210006" y="13036"/>
                        <a:pt x="211100" y="11176"/>
                      </a:cubicBezTo>
                      <a:lnTo>
                        <a:pt x="214493" y="5395"/>
                      </a:lnTo>
                      <a:lnTo>
                        <a:pt x="216597" y="11471"/>
                      </a:lnTo>
                      <a:cubicBezTo>
                        <a:pt x="217221" y="13272"/>
                        <a:pt x="218062" y="15233"/>
                        <a:pt x="218930" y="17051"/>
                      </a:cubicBezTo>
                      <a:cubicBezTo>
                        <a:pt x="219830" y="18877"/>
                        <a:pt x="220798" y="20669"/>
                        <a:pt x="221910" y="22336"/>
                      </a:cubicBezTo>
                      <a:cubicBezTo>
                        <a:pt x="224065" y="25610"/>
                        <a:pt x="226936" y="28707"/>
                        <a:pt x="230261" y="29052"/>
                      </a:cubicBezTo>
                      <a:cubicBezTo>
                        <a:pt x="231894" y="29220"/>
                        <a:pt x="233679" y="28673"/>
                        <a:pt x="235287" y="27562"/>
                      </a:cubicBezTo>
                      <a:cubicBezTo>
                        <a:pt x="236895" y="26485"/>
                        <a:pt x="238352" y="24995"/>
                        <a:pt x="239656" y="23371"/>
                      </a:cubicBezTo>
                      <a:cubicBezTo>
                        <a:pt x="242291" y="20122"/>
                        <a:pt x="244463" y="16403"/>
                        <a:pt x="246408" y="12573"/>
                      </a:cubicBezTo>
                      <a:close/>
                    </a:path>
                  </a:pathLst>
                </a:custGeom>
                <a:solidFill>
                  <a:srgbClr val="D3F5F2"/>
                </a:solidFill>
                <a:ln w="8415" cap="flat">
                  <a:noFill/>
                  <a:prstDash val="solid"/>
                  <a:miter/>
                </a:ln>
              </p:spPr>
              <p:txBody>
                <a:bodyPr rtlCol="0" anchor="ctr"/>
                <a:lstStyle/>
                <a:p>
                  <a:endParaRPr lang="en-US"/>
                </a:p>
              </p:txBody>
            </p:sp>
            <p:sp>
              <p:nvSpPr>
                <p:cNvPr id="1350" name="Freeform 1349">
                  <a:extLst>
                    <a:ext uri="{FF2B5EF4-FFF2-40B4-BE49-F238E27FC236}">
                      <a16:creationId xmlns:a16="http://schemas.microsoft.com/office/drawing/2014/main" id="{AED5933C-3E5D-5F5B-2150-7D719620B0E7}"/>
                    </a:ext>
                  </a:extLst>
                </p:cNvPr>
                <p:cNvSpPr/>
                <p:nvPr/>
              </p:nvSpPr>
              <p:spPr>
                <a:xfrm>
                  <a:off x="5426280" y="1104134"/>
                  <a:ext cx="246400" cy="37244"/>
                </a:xfrm>
                <a:custGeom>
                  <a:avLst/>
                  <a:gdLst>
                    <a:gd name="connsiteX0" fmla="*/ 246400 w 246400"/>
                    <a:gd name="connsiteY0" fmla="*/ 12590 h 37244"/>
                    <a:gd name="connsiteX1" fmla="*/ 241248 w 246400"/>
                    <a:gd name="connsiteY1" fmla="*/ 24507 h 37244"/>
                    <a:gd name="connsiteX2" fmla="*/ 236979 w 246400"/>
                    <a:gd name="connsiteY2" fmla="*/ 29767 h 37244"/>
                    <a:gd name="connsiteX3" fmla="*/ 230169 w 246400"/>
                    <a:gd name="connsiteY3" fmla="*/ 32612 h 37244"/>
                    <a:gd name="connsiteX4" fmla="*/ 223080 w 246400"/>
                    <a:gd name="connsiteY4" fmla="*/ 30146 h 37244"/>
                    <a:gd name="connsiteX5" fmla="*/ 218012 w 246400"/>
                    <a:gd name="connsiteY5" fmla="*/ 25281 h 37244"/>
                    <a:gd name="connsiteX6" fmla="*/ 214123 w 246400"/>
                    <a:gd name="connsiteY6" fmla="*/ 19710 h 37244"/>
                    <a:gd name="connsiteX7" fmla="*/ 210982 w 246400"/>
                    <a:gd name="connsiteY7" fmla="*/ 13667 h 37244"/>
                    <a:gd name="connsiteX8" fmla="*/ 216480 w 246400"/>
                    <a:gd name="connsiteY8" fmla="*/ 13962 h 37244"/>
                    <a:gd name="connsiteX9" fmla="*/ 213146 w 246400"/>
                    <a:gd name="connsiteY9" fmla="*/ 20249 h 37244"/>
                    <a:gd name="connsiteX10" fmla="*/ 208752 w 246400"/>
                    <a:gd name="connsiteY10" fmla="*/ 26199 h 37244"/>
                    <a:gd name="connsiteX11" fmla="*/ 205906 w 246400"/>
                    <a:gd name="connsiteY11" fmla="*/ 28866 h 37244"/>
                    <a:gd name="connsiteX12" fmla="*/ 202496 w 246400"/>
                    <a:gd name="connsiteY12" fmla="*/ 31122 h 37244"/>
                    <a:gd name="connsiteX13" fmla="*/ 198463 w 246400"/>
                    <a:gd name="connsiteY13" fmla="*/ 32645 h 37244"/>
                    <a:gd name="connsiteX14" fmla="*/ 194061 w 246400"/>
                    <a:gd name="connsiteY14" fmla="*/ 33074 h 37244"/>
                    <a:gd name="connsiteX15" fmla="*/ 185903 w 246400"/>
                    <a:gd name="connsiteY15" fmla="*/ 30827 h 37244"/>
                    <a:gd name="connsiteX16" fmla="*/ 179480 w 246400"/>
                    <a:gd name="connsiteY16" fmla="*/ 26367 h 37244"/>
                    <a:gd name="connsiteX17" fmla="*/ 174353 w 246400"/>
                    <a:gd name="connsiteY17" fmla="*/ 20964 h 37244"/>
                    <a:gd name="connsiteX18" fmla="*/ 172130 w 246400"/>
                    <a:gd name="connsiteY18" fmla="*/ 18035 h 37244"/>
                    <a:gd name="connsiteX19" fmla="*/ 170050 w 246400"/>
                    <a:gd name="connsiteY19" fmla="*/ 14854 h 37244"/>
                    <a:gd name="connsiteX20" fmla="*/ 178284 w 246400"/>
                    <a:gd name="connsiteY20" fmla="*/ 14711 h 37244"/>
                    <a:gd name="connsiteX21" fmla="*/ 174900 w 246400"/>
                    <a:gd name="connsiteY21" fmla="*/ 20998 h 37244"/>
                    <a:gd name="connsiteX22" fmla="*/ 170758 w 246400"/>
                    <a:gd name="connsiteY22" fmla="*/ 27124 h 37244"/>
                    <a:gd name="connsiteX23" fmla="*/ 168232 w 246400"/>
                    <a:gd name="connsiteY23" fmla="*/ 30070 h 37244"/>
                    <a:gd name="connsiteX24" fmla="*/ 165117 w 246400"/>
                    <a:gd name="connsiteY24" fmla="*/ 32822 h 37244"/>
                    <a:gd name="connsiteX25" fmla="*/ 156302 w 246400"/>
                    <a:gd name="connsiteY25" fmla="*/ 36357 h 37244"/>
                    <a:gd name="connsiteX26" fmla="*/ 151092 w 246400"/>
                    <a:gd name="connsiteY26" fmla="*/ 35734 h 37244"/>
                    <a:gd name="connsiteX27" fmla="*/ 146705 w 246400"/>
                    <a:gd name="connsiteY27" fmla="*/ 33596 h 37244"/>
                    <a:gd name="connsiteX28" fmla="*/ 140720 w 246400"/>
                    <a:gd name="connsiteY28" fmla="*/ 27663 h 37244"/>
                    <a:gd name="connsiteX29" fmla="*/ 136703 w 246400"/>
                    <a:gd name="connsiteY29" fmla="*/ 21166 h 37244"/>
                    <a:gd name="connsiteX30" fmla="*/ 135104 w 246400"/>
                    <a:gd name="connsiteY30" fmla="*/ 17808 h 37244"/>
                    <a:gd name="connsiteX31" fmla="*/ 133698 w 246400"/>
                    <a:gd name="connsiteY31" fmla="*/ 14240 h 37244"/>
                    <a:gd name="connsiteX32" fmla="*/ 143270 w 246400"/>
                    <a:gd name="connsiteY32" fmla="*/ 15199 h 37244"/>
                    <a:gd name="connsiteX33" fmla="*/ 139305 w 246400"/>
                    <a:gd name="connsiteY33" fmla="*/ 21511 h 37244"/>
                    <a:gd name="connsiteX34" fmla="*/ 136990 w 246400"/>
                    <a:gd name="connsiteY34" fmla="*/ 24549 h 37244"/>
                    <a:gd name="connsiteX35" fmla="*/ 134389 w 246400"/>
                    <a:gd name="connsiteY35" fmla="*/ 27495 h 37244"/>
                    <a:gd name="connsiteX36" fmla="*/ 131374 w 246400"/>
                    <a:gd name="connsiteY36" fmla="*/ 30255 h 37244"/>
                    <a:gd name="connsiteX37" fmla="*/ 127830 w 246400"/>
                    <a:gd name="connsiteY37" fmla="*/ 32713 h 37244"/>
                    <a:gd name="connsiteX38" fmla="*/ 123596 w 246400"/>
                    <a:gd name="connsiteY38" fmla="*/ 34572 h 37244"/>
                    <a:gd name="connsiteX39" fmla="*/ 118780 w 246400"/>
                    <a:gd name="connsiteY39" fmla="*/ 35372 h 37244"/>
                    <a:gd name="connsiteX40" fmla="*/ 113880 w 246400"/>
                    <a:gd name="connsiteY40" fmla="*/ 34774 h 37244"/>
                    <a:gd name="connsiteX41" fmla="*/ 109528 w 246400"/>
                    <a:gd name="connsiteY41" fmla="*/ 32990 h 37244"/>
                    <a:gd name="connsiteX42" fmla="*/ 102877 w 246400"/>
                    <a:gd name="connsiteY42" fmla="*/ 27663 h 37244"/>
                    <a:gd name="connsiteX43" fmla="*/ 98137 w 246400"/>
                    <a:gd name="connsiteY43" fmla="*/ 21402 h 37244"/>
                    <a:gd name="connsiteX44" fmla="*/ 96235 w 246400"/>
                    <a:gd name="connsiteY44" fmla="*/ 18077 h 37244"/>
                    <a:gd name="connsiteX45" fmla="*/ 94517 w 246400"/>
                    <a:gd name="connsiteY45" fmla="*/ 14517 h 37244"/>
                    <a:gd name="connsiteX46" fmla="*/ 103264 w 246400"/>
                    <a:gd name="connsiteY46" fmla="*/ 14989 h 37244"/>
                    <a:gd name="connsiteX47" fmla="*/ 100899 w 246400"/>
                    <a:gd name="connsiteY47" fmla="*/ 18599 h 37244"/>
                    <a:gd name="connsiteX48" fmla="*/ 98373 w 246400"/>
                    <a:gd name="connsiteY48" fmla="*/ 21949 h 37244"/>
                    <a:gd name="connsiteX49" fmla="*/ 92631 w 246400"/>
                    <a:gd name="connsiteY49" fmla="*/ 28202 h 37244"/>
                    <a:gd name="connsiteX50" fmla="*/ 85534 w 246400"/>
                    <a:gd name="connsiteY50" fmla="*/ 33520 h 37244"/>
                    <a:gd name="connsiteX51" fmla="*/ 76366 w 246400"/>
                    <a:gd name="connsiteY51" fmla="*/ 36441 h 37244"/>
                    <a:gd name="connsiteX52" fmla="*/ 66576 w 246400"/>
                    <a:gd name="connsiteY52" fmla="*/ 34312 h 37244"/>
                    <a:gd name="connsiteX53" fmla="*/ 59546 w 246400"/>
                    <a:gd name="connsiteY53" fmla="*/ 28378 h 37244"/>
                    <a:gd name="connsiteX54" fmla="*/ 51371 w 246400"/>
                    <a:gd name="connsiteY54" fmla="*/ 13861 h 37244"/>
                    <a:gd name="connsiteX55" fmla="*/ 56961 w 246400"/>
                    <a:gd name="connsiteY55" fmla="*/ 14156 h 37244"/>
                    <a:gd name="connsiteX56" fmla="*/ 54158 w 246400"/>
                    <a:gd name="connsiteY56" fmla="*/ 18195 h 37244"/>
                    <a:gd name="connsiteX57" fmla="*/ 51152 w 246400"/>
                    <a:gd name="connsiteY57" fmla="*/ 21965 h 37244"/>
                    <a:gd name="connsiteX58" fmla="*/ 44358 w 246400"/>
                    <a:gd name="connsiteY58" fmla="*/ 28875 h 37244"/>
                    <a:gd name="connsiteX59" fmla="*/ 36251 w 246400"/>
                    <a:gd name="connsiteY59" fmla="*/ 34438 h 37244"/>
                    <a:gd name="connsiteX60" fmla="*/ 26578 w 246400"/>
                    <a:gd name="connsiteY60" fmla="*/ 37215 h 37244"/>
                    <a:gd name="connsiteX61" fmla="*/ 16778 w 246400"/>
                    <a:gd name="connsiteY61" fmla="*/ 34985 h 37244"/>
                    <a:gd name="connsiteX62" fmla="*/ 9311 w 246400"/>
                    <a:gd name="connsiteY62" fmla="*/ 28799 h 37244"/>
                    <a:gd name="connsiteX63" fmla="*/ 0 w 246400"/>
                    <a:gd name="connsiteY63" fmla="*/ 12573 h 37244"/>
                    <a:gd name="connsiteX64" fmla="*/ 10776 w 246400"/>
                    <a:gd name="connsiteY64" fmla="*/ 27402 h 37244"/>
                    <a:gd name="connsiteX65" fmla="*/ 18024 w 246400"/>
                    <a:gd name="connsiteY65" fmla="*/ 32376 h 37244"/>
                    <a:gd name="connsiteX66" fmla="*/ 26266 w 246400"/>
                    <a:gd name="connsiteY66" fmla="*/ 33529 h 37244"/>
                    <a:gd name="connsiteX67" fmla="*/ 40890 w 246400"/>
                    <a:gd name="connsiteY67" fmla="*/ 25105 h 37244"/>
                    <a:gd name="connsiteX68" fmla="*/ 46682 w 246400"/>
                    <a:gd name="connsiteY68" fmla="*/ 18372 h 37244"/>
                    <a:gd name="connsiteX69" fmla="*/ 49258 w 246400"/>
                    <a:gd name="connsiteY69" fmla="*/ 14719 h 37244"/>
                    <a:gd name="connsiteX70" fmla="*/ 51531 w 246400"/>
                    <a:gd name="connsiteY70" fmla="*/ 10991 h 37244"/>
                    <a:gd name="connsiteX71" fmla="*/ 54385 w 246400"/>
                    <a:gd name="connsiteY71" fmla="*/ 5799 h 37244"/>
                    <a:gd name="connsiteX72" fmla="*/ 57130 w 246400"/>
                    <a:gd name="connsiteY72" fmla="*/ 11286 h 37244"/>
                    <a:gd name="connsiteX73" fmla="*/ 65144 w 246400"/>
                    <a:gd name="connsiteY73" fmla="*/ 23379 h 37244"/>
                    <a:gd name="connsiteX74" fmla="*/ 75558 w 246400"/>
                    <a:gd name="connsiteY74" fmla="*/ 28033 h 37244"/>
                    <a:gd name="connsiteX75" fmla="*/ 86233 w 246400"/>
                    <a:gd name="connsiteY75" fmla="*/ 21570 h 37244"/>
                    <a:gd name="connsiteX76" fmla="*/ 90864 w 246400"/>
                    <a:gd name="connsiteY76" fmla="*/ 16133 h 37244"/>
                    <a:gd name="connsiteX77" fmla="*/ 92935 w 246400"/>
                    <a:gd name="connsiteY77" fmla="*/ 13154 h 37244"/>
                    <a:gd name="connsiteX78" fmla="*/ 94753 w 246400"/>
                    <a:gd name="connsiteY78" fmla="*/ 10166 h 37244"/>
                    <a:gd name="connsiteX79" fmla="*/ 99299 w 246400"/>
                    <a:gd name="connsiteY79" fmla="*/ 1852 h 37244"/>
                    <a:gd name="connsiteX80" fmla="*/ 103492 w 246400"/>
                    <a:gd name="connsiteY80" fmla="*/ 10638 h 37244"/>
                    <a:gd name="connsiteX81" fmla="*/ 104898 w 246400"/>
                    <a:gd name="connsiteY81" fmla="*/ 13280 h 37244"/>
                    <a:gd name="connsiteX82" fmla="*/ 106540 w 246400"/>
                    <a:gd name="connsiteY82" fmla="*/ 15923 h 37244"/>
                    <a:gd name="connsiteX83" fmla="*/ 110294 w 246400"/>
                    <a:gd name="connsiteY83" fmla="*/ 20644 h 37244"/>
                    <a:gd name="connsiteX84" fmla="*/ 114461 w 246400"/>
                    <a:gd name="connsiteY84" fmla="*/ 23960 h 37244"/>
                    <a:gd name="connsiteX85" fmla="*/ 116524 w 246400"/>
                    <a:gd name="connsiteY85" fmla="*/ 24776 h 37244"/>
                    <a:gd name="connsiteX86" fmla="*/ 118494 w 246400"/>
                    <a:gd name="connsiteY86" fmla="*/ 24987 h 37244"/>
                    <a:gd name="connsiteX87" fmla="*/ 120472 w 246400"/>
                    <a:gd name="connsiteY87" fmla="*/ 24616 h 37244"/>
                    <a:gd name="connsiteX88" fmla="*/ 122577 w 246400"/>
                    <a:gd name="connsiteY88" fmla="*/ 23649 h 37244"/>
                    <a:gd name="connsiteX89" fmla="*/ 124707 w 246400"/>
                    <a:gd name="connsiteY89" fmla="*/ 22117 h 37244"/>
                    <a:gd name="connsiteX90" fmla="*/ 126795 w 246400"/>
                    <a:gd name="connsiteY90" fmla="*/ 20164 h 37244"/>
                    <a:gd name="connsiteX91" fmla="*/ 134111 w 246400"/>
                    <a:gd name="connsiteY91" fmla="*/ 9948 h 37244"/>
                    <a:gd name="connsiteX92" fmla="*/ 140021 w 246400"/>
                    <a:gd name="connsiteY92" fmla="*/ 0 h 37244"/>
                    <a:gd name="connsiteX93" fmla="*/ 143683 w 246400"/>
                    <a:gd name="connsiteY93" fmla="*/ 10899 h 37244"/>
                    <a:gd name="connsiteX94" fmla="*/ 144735 w 246400"/>
                    <a:gd name="connsiteY94" fmla="*/ 13634 h 37244"/>
                    <a:gd name="connsiteX95" fmla="*/ 145998 w 246400"/>
                    <a:gd name="connsiteY95" fmla="*/ 16403 h 37244"/>
                    <a:gd name="connsiteX96" fmla="*/ 149012 w 246400"/>
                    <a:gd name="connsiteY96" fmla="*/ 21444 h 37244"/>
                    <a:gd name="connsiteX97" fmla="*/ 152506 w 246400"/>
                    <a:gd name="connsiteY97" fmla="*/ 25088 h 37244"/>
                    <a:gd name="connsiteX98" fmla="*/ 154156 w 246400"/>
                    <a:gd name="connsiteY98" fmla="*/ 25929 h 37244"/>
                    <a:gd name="connsiteX99" fmla="*/ 155604 w 246400"/>
                    <a:gd name="connsiteY99" fmla="*/ 26140 h 37244"/>
                    <a:gd name="connsiteX100" fmla="*/ 159148 w 246400"/>
                    <a:gd name="connsiteY100" fmla="*/ 24659 h 37244"/>
                    <a:gd name="connsiteX101" fmla="*/ 161168 w 246400"/>
                    <a:gd name="connsiteY101" fmla="*/ 23009 h 37244"/>
                    <a:gd name="connsiteX102" fmla="*/ 163113 w 246400"/>
                    <a:gd name="connsiteY102" fmla="*/ 20888 h 37244"/>
                    <a:gd name="connsiteX103" fmla="*/ 166725 w 246400"/>
                    <a:gd name="connsiteY103" fmla="*/ 15931 h 37244"/>
                    <a:gd name="connsiteX104" fmla="*/ 169958 w 246400"/>
                    <a:gd name="connsiteY104" fmla="*/ 10427 h 37244"/>
                    <a:gd name="connsiteX105" fmla="*/ 174192 w 246400"/>
                    <a:gd name="connsiteY105" fmla="*/ 2912 h 37244"/>
                    <a:gd name="connsiteX106" fmla="*/ 178191 w 246400"/>
                    <a:gd name="connsiteY106" fmla="*/ 10284 h 37244"/>
                    <a:gd name="connsiteX107" fmla="*/ 179732 w 246400"/>
                    <a:gd name="connsiteY107" fmla="*/ 12801 h 37244"/>
                    <a:gd name="connsiteX108" fmla="*/ 181500 w 246400"/>
                    <a:gd name="connsiteY108" fmla="*/ 15317 h 37244"/>
                    <a:gd name="connsiteX109" fmla="*/ 185440 w 246400"/>
                    <a:gd name="connsiteY109" fmla="*/ 19887 h 37244"/>
                    <a:gd name="connsiteX110" fmla="*/ 194532 w 246400"/>
                    <a:gd name="connsiteY110" fmla="*/ 25062 h 37244"/>
                    <a:gd name="connsiteX111" fmla="*/ 199154 w 246400"/>
                    <a:gd name="connsiteY111" fmla="*/ 24271 h 37244"/>
                    <a:gd name="connsiteX112" fmla="*/ 201435 w 246400"/>
                    <a:gd name="connsiteY112" fmla="*/ 22950 h 37244"/>
                    <a:gd name="connsiteX113" fmla="*/ 203641 w 246400"/>
                    <a:gd name="connsiteY113" fmla="*/ 21149 h 37244"/>
                    <a:gd name="connsiteX114" fmla="*/ 207657 w 246400"/>
                    <a:gd name="connsiteY114" fmla="*/ 16562 h 37244"/>
                    <a:gd name="connsiteX115" fmla="*/ 211100 w 246400"/>
                    <a:gd name="connsiteY115" fmla="*/ 11176 h 37244"/>
                    <a:gd name="connsiteX116" fmla="*/ 214493 w 246400"/>
                    <a:gd name="connsiteY116" fmla="*/ 5395 h 37244"/>
                    <a:gd name="connsiteX117" fmla="*/ 216598 w 246400"/>
                    <a:gd name="connsiteY117" fmla="*/ 11471 h 37244"/>
                    <a:gd name="connsiteX118" fmla="*/ 218930 w 246400"/>
                    <a:gd name="connsiteY118" fmla="*/ 17051 h 37244"/>
                    <a:gd name="connsiteX119" fmla="*/ 221910 w 246400"/>
                    <a:gd name="connsiteY119" fmla="*/ 22336 h 37244"/>
                    <a:gd name="connsiteX120" fmla="*/ 230261 w 246400"/>
                    <a:gd name="connsiteY120" fmla="*/ 29052 h 37244"/>
                    <a:gd name="connsiteX121" fmla="*/ 235295 w 246400"/>
                    <a:gd name="connsiteY121" fmla="*/ 27562 h 37244"/>
                    <a:gd name="connsiteX122" fmla="*/ 239656 w 246400"/>
                    <a:gd name="connsiteY122" fmla="*/ 23362 h 37244"/>
                    <a:gd name="connsiteX123" fmla="*/ 246400 w 246400"/>
                    <a:gd name="connsiteY123" fmla="*/ 12590 h 37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246400" h="37244">
                      <a:moveTo>
                        <a:pt x="246400" y="12590"/>
                      </a:moveTo>
                      <a:cubicBezTo>
                        <a:pt x="245053" y="16655"/>
                        <a:pt x="243537" y="20737"/>
                        <a:pt x="241248" y="24507"/>
                      </a:cubicBezTo>
                      <a:cubicBezTo>
                        <a:pt x="240094" y="26392"/>
                        <a:pt x="238747" y="28210"/>
                        <a:pt x="236979" y="29767"/>
                      </a:cubicBezTo>
                      <a:cubicBezTo>
                        <a:pt x="235245" y="31307"/>
                        <a:pt x="232862" y="32595"/>
                        <a:pt x="230169" y="32612"/>
                      </a:cubicBezTo>
                      <a:cubicBezTo>
                        <a:pt x="227491" y="32662"/>
                        <a:pt x="225042" y="31517"/>
                        <a:pt x="223080" y="30146"/>
                      </a:cubicBezTo>
                      <a:cubicBezTo>
                        <a:pt x="221102" y="28740"/>
                        <a:pt x="219460" y="27057"/>
                        <a:pt x="218012" y="25281"/>
                      </a:cubicBezTo>
                      <a:cubicBezTo>
                        <a:pt x="216556" y="23514"/>
                        <a:pt x="215268" y="21646"/>
                        <a:pt x="214123" y="19710"/>
                      </a:cubicBezTo>
                      <a:cubicBezTo>
                        <a:pt x="212969" y="17758"/>
                        <a:pt x="211951" y="15847"/>
                        <a:pt x="210982" y="13667"/>
                      </a:cubicBezTo>
                      <a:lnTo>
                        <a:pt x="216480" y="13962"/>
                      </a:lnTo>
                      <a:cubicBezTo>
                        <a:pt x="215461" y="16074"/>
                        <a:pt x="214392" y="18187"/>
                        <a:pt x="213146" y="20249"/>
                      </a:cubicBezTo>
                      <a:cubicBezTo>
                        <a:pt x="211875" y="22302"/>
                        <a:pt x="210477" y="24313"/>
                        <a:pt x="208752" y="26199"/>
                      </a:cubicBezTo>
                      <a:cubicBezTo>
                        <a:pt x="207893" y="27141"/>
                        <a:pt x="206975" y="28050"/>
                        <a:pt x="205906" y="28866"/>
                      </a:cubicBezTo>
                      <a:cubicBezTo>
                        <a:pt x="204913" y="29725"/>
                        <a:pt x="203717" y="30465"/>
                        <a:pt x="202496" y="31122"/>
                      </a:cubicBezTo>
                      <a:cubicBezTo>
                        <a:pt x="201250" y="31787"/>
                        <a:pt x="199886" y="32283"/>
                        <a:pt x="198463" y="32645"/>
                      </a:cubicBezTo>
                      <a:cubicBezTo>
                        <a:pt x="197015" y="32973"/>
                        <a:pt x="195534" y="33125"/>
                        <a:pt x="194061" y="33074"/>
                      </a:cubicBezTo>
                      <a:cubicBezTo>
                        <a:pt x="191097" y="32965"/>
                        <a:pt x="188302" y="32056"/>
                        <a:pt x="185903" y="30827"/>
                      </a:cubicBezTo>
                      <a:cubicBezTo>
                        <a:pt x="183487" y="29590"/>
                        <a:pt x="181382" y="28042"/>
                        <a:pt x="179480" y="26367"/>
                      </a:cubicBezTo>
                      <a:cubicBezTo>
                        <a:pt x="177568" y="24701"/>
                        <a:pt x="175893" y="22874"/>
                        <a:pt x="174353" y="20964"/>
                      </a:cubicBezTo>
                      <a:cubicBezTo>
                        <a:pt x="173578" y="20013"/>
                        <a:pt x="172837" y="19037"/>
                        <a:pt x="172130" y="18035"/>
                      </a:cubicBezTo>
                      <a:cubicBezTo>
                        <a:pt x="171406" y="17017"/>
                        <a:pt x="170774" y="16074"/>
                        <a:pt x="170050" y="14854"/>
                      </a:cubicBezTo>
                      <a:lnTo>
                        <a:pt x="178284" y="14711"/>
                      </a:lnTo>
                      <a:cubicBezTo>
                        <a:pt x="177206" y="16815"/>
                        <a:pt x="176145" y="18927"/>
                        <a:pt x="174900" y="20998"/>
                      </a:cubicBezTo>
                      <a:cubicBezTo>
                        <a:pt x="173679" y="23076"/>
                        <a:pt x="172323" y="25130"/>
                        <a:pt x="170758" y="27124"/>
                      </a:cubicBezTo>
                      <a:cubicBezTo>
                        <a:pt x="170042" y="28143"/>
                        <a:pt x="169074" y="29094"/>
                        <a:pt x="168232" y="30070"/>
                      </a:cubicBezTo>
                      <a:cubicBezTo>
                        <a:pt x="167221" y="30996"/>
                        <a:pt x="166329" y="31972"/>
                        <a:pt x="165117" y="32822"/>
                      </a:cubicBezTo>
                      <a:cubicBezTo>
                        <a:pt x="162877" y="34547"/>
                        <a:pt x="159889" y="36121"/>
                        <a:pt x="156302" y="36357"/>
                      </a:cubicBezTo>
                      <a:cubicBezTo>
                        <a:pt x="154543" y="36474"/>
                        <a:pt x="152699" y="36289"/>
                        <a:pt x="151092" y="35734"/>
                      </a:cubicBezTo>
                      <a:cubicBezTo>
                        <a:pt x="149425" y="35237"/>
                        <a:pt x="148010" y="34438"/>
                        <a:pt x="146705" y="33596"/>
                      </a:cubicBezTo>
                      <a:cubicBezTo>
                        <a:pt x="144154" y="31846"/>
                        <a:pt x="142310" y="29767"/>
                        <a:pt x="140720" y="27663"/>
                      </a:cubicBezTo>
                      <a:cubicBezTo>
                        <a:pt x="139137" y="25559"/>
                        <a:pt x="137849" y="23379"/>
                        <a:pt x="136703" y="21166"/>
                      </a:cubicBezTo>
                      <a:cubicBezTo>
                        <a:pt x="136131" y="20063"/>
                        <a:pt x="135601" y="18944"/>
                        <a:pt x="135104" y="17808"/>
                      </a:cubicBezTo>
                      <a:cubicBezTo>
                        <a:pt x="134599" y="16647"/>
                        <a:pt x="134170" y="15595"/>
                        <a:pt x="133698" y="14240"/>
                      </a:cubicBezTo>
                      <a:lnTo>
                        <a:pt x="143270" y="15199"/>
                      </a:lnTo>
                      <a:cubicBezTo>
                        <a:pt x="142024" y="17320"/>
                        <a:pt x="140762" y="19441"/>
                        <a:pt x="139305" y="21511"/>
                      </a:cubicBezTo>
                      <a:cubicBezTo>
                        <a:pt x="138623" y="22555"/>
                        <a:pt x="137748" y="23539"/>
                        <a:pt x="136990" y="24549"/>
                      </a:cubicBezTo>
                      <a:cubicBezTo>
                        <a:pt x="136207" y="25559"/>
                        <a:pt x="135255" y="26510"/>
                        <a:pt x="134389" y="27495"/>
                      </a:cubicBezTo>
                      <a:cubicBezTo>
                        <a:pt x="133412" y="28429"/>
                        <a:pt x="132478" y="29380"/>
                        <a:pt x="131374" y="30255"/>
                      </a:cubicBezTo>
                      <a:cubicBezTo>
                        <a:pt x="130289" y="31139"/>
                        <a:pt x="129127" y="31972"/>
                        <a:pt x="127830" y="32713"/>
                      </a:cubicBezTo>
                      <a:cubicBezTo>
                        <a:pt x="126534" y="33436"/>
                        <a:pt x="125162" y="34135"/>
                        <a:pt x="123596" y="34572"/>
                      </a:cubicBezTo>
                      <a:cubicBezTo>
                        <a:pt x="122097" y="35069"/>
                        <a:pt x="120439" y="35363"/>
                        <a:pt x="118780" y="35372"/>
                      </a:cubicBezTo>
                      <a:cubicBezTo>
                        <a:pt x="117122" y="35448"/>
                        <a:pt x="115429" y="35195"/>
                        <a:pt x="113880" y="34774"/>
                      </a:cubicBezTo>
                      <a:cubicBezTo>
                        <a:pt x="112298" y="34370"/>
                        <a:pt x="110867" y="33722"/>
                        <a:pt x="109528" y="32990"/>
                      </a:cubicBezTo>
                      <a:cubicBezTo>
                        <a:pt x="106868" y="31509"/>
                        <a:pt x="104712" y="29641"/>
                        <a:pt x="102877" y="27663"/>
                      </a:cubicBezTo>
                      <a:cubicBezTo>
                        <a:pt x="101025" y="25694"/>
                        <a:pt x="99501" y="23581"/>
                        <a:pt x="98137" y="21402"/>
                      </a:cubicBezTo>
                      <a:cubicBezTo>
                        <a:pt x="97455" y="20316"/>
                        <a:pt x="96833" y="19205"/>
                        <a:pt x="96235" y="18077"/>
                      </a:cubicBezTo>
                      <a:cubicBezTo>
                        <a:pt x="95620" y="16924"/>
                        <a:pt x="95098" y="15872"/>
                        <a:pt x="94517" y="14517"/>
                      </a:cubicBezTo>
                      <a:lnTo>
                        <a:pt x="103264" y="14989"/>
                      </a:lnTo>
                      <a:cubicBezTo>
                        <a:pt x="102440" y="16352"/>
                        <a:pt x="101707" y="17429"/>
                        <a:pt x="100899" y="18599"/>
                      </a:cubicBezTo>
                      <a:cubicBezTo>
                        <a:pt x="100082" y="19735"/>
                        <a:pt x="99257" y="20863"/>
                        <a:pt x="98373" y="21949"/>
                      </a:cubicBezTo>
                      <a:cubicBezTo>
                        <a:pt x="96622" y="24137"/>
                        <a:pt x="94728" y="26232"/>
                        <a:pt x="92631" y="28202"/>
                      </a:cubicBezTo>
                      <a:cubicBezTo>
                        <a:pt x="90535" y="30163"/>
                        <a:pt x="88228" y="32014"/>
                        <a:pt x="85534" y="33520"/>
                      </a:cubicBezTo>
                      <a:cubicBezTo>
                        <a:pt x="82874" y="35010"/>
                        <a:pt x="79767" y="36188"/>
                        <a:pt x="76366" y="36441"/>
                      </a:cubicBezTo>
                      <a:cubicBezTo>
                        <a:pt x="72974" y="36727"/>
                        <a:pt x="69430" y="35885"/>
                        <a:pt x="66576" y="34312"/>
                      </a:cubicBezTo>
                      <a:cubicBezTo>
                        <a:pt x="63696" y="32746"/>
                        <a:pt x="61432" y="30617"/>
                        <a:pt x="59546" y="28378"/>
                      </a:cubicBezTo>
                      <a:cubicBezTo>
                        <a:pt x="55749" y="23893"/>
                        <a:pt x="53425" y="18843"/>
                        <a:pt x="51371" y="13861"/>
                      </a:cubicBezTo>
                      <a:lnTo>
                        <a:pt x="56961" y="14156"/>
                      </a:lnTo>
                      <a:cubicBezTo>
                        <a:pt x="56035" y="15628"/>
                        <a:pt x="55134" y="16882"/>
                        <a:pt x="54158" y="18195"/>
                      </a:cubicBezTo>
                      <a:cubicBezTo>
                        <a:pt x="53198" y="19483"/>
                        <a:pt x="52196" y="20745"/>
                        <a:pt x="51152" y="21965"/>
                      </a:cubicBezTo>
                      <a:cubicBezTo>
                        <a:pt x="49056" y="24406"/>
                        <a:pt x="46842" y="26762"/>
                        <a:pt x="44358" y="28875"/>
                      </a:cubicBezTo>
                      <a:cubicBezTo>
                        <a:pt x="41892" y="30987"/>
                        <a:pt x="39215" y="32923"/>
                        <a:pt x="36251" y="34438"/>
                      </a:cubicBezTo>
                      <a:cubicBezTo>
                        <a:pt x="33296" y="35953"/>
                        <a:pt x="30013" y="37038"/>
                        <a:pt x="26578" y="37215"/>
                      </a:cubicBezTo>
                      <a:cubicBezTo>
                        <a:pt x="23160" y="37417"/>
                        <a:pt x="19708" y="36575"/>
                        <a:pt x="16778" y="34985"/>
                      </a:cubicBezTo>
                      <a:cubicBezTo>
                        <a:pt x="13840" y="33403"/>
                        <a:pt x="11382" y="31206"/>
                        <a:pt x="9311" y="28799"/>
                      </a:cubicBezTo>
                      <a:cubicBezTo>
                        <a:pt x="5135" y="23960"/>
                        <a:pt x="2383" y="18271"/>
                        <a:pt x="0" y="12573"/>
                      </a:cubicBezTo>
                      <a:cubicBezTo>
                        <a:pt x="2972" y="17993"/>
                        <a:pt x="6440" y="23211"/>
                        <a:pt x="10776" y="27402"/>
                      </a:cubicBezTo>
                      <a:cubicBezTo>
                        <a:pt x="12940" y="29489"/>
                        <a:pt x="15381" y="31257"/>
                        <a:pt x="18024" y="32376"/>
                      </a:cubicBezTo>
                      <a:cubicBezTo>
                        <a:pt x="20676" y="33487"/>
                        <a:pt x="23505" y="33891"/>
                        <a:pt x="26266" y="33529"/>
                      </a:cubicBezTo>
                      <a:cubicBezTo>
                        <a:pt x="31814" y="32788"/>
                        <a:pt x="36757" y="29228"/>
                        <a:pt x="40890" y="25105"/>
                      </a:cubicBezTo>
                      <a:cubicBezTo>
                        <a:pt x="42952" y="23017"/>
                        <a:pt x="44905" y="20762"/>
                        <a:pt x="46682" y="18372"/>
                      </a:cubicBezTo>
                      <a:cubicBezTo>
                        <a:pt x="47583" y="17185"/>
                        <a:pt x="48433" y="15965"/>
                        <a:pt x="49258" y="14719"/>
                      </a:cubicBezTo>
                      <a:cubicBezTo>
                        <a:pt x="50058" y="13491"/>
                        <a:pt x="50875" y="12178"/>
                        <a:pt x="51531" y="10991"/>
                      </a:cubicBezTo>
                      <a:lnTo>
                        <a:pt x="54385" y="5799"/>
                      </a:lnTo>
                      <a:lnTo>
                        <a:pt x="57130" y="11286"/>
                      </a:lnTo>
                      <a:cubicBezTo>
                        <a:pt x="59369" y="15763"/>
                        <a:pt x="62004" y="20047"/>
                        <a:pt x="65144" y="23379"/>
                      </a:cubicBezTo>
                      <a:cubicBezTo>
                        <a:pt x="68310" y="26754"/>
                        <a:pt x="72005" y="28622"/>
                        <a:pt x="75558" y="28033"/>
                      </a:cubicBezTo>
                      <a:cubicBezTo>
                        <a:pt x="79179" y="27537"/>
                        <a:pt x="82967" y="24844"/>
                        <a:pt x="86233" y="21570"/>
                      </a:cubicBezTo>
                      <a:cubicBezTo>
                        <a:pt x="87875" y="19912"/>
                        <a:pt x="89424" y="18077"/>
                        <a:pt x="90864" y="16133"/>
                      </a:cubicBezTo>
                      <a:cubicBezTo>
                        <a:pt x="91579" y="15165"/>
                        <a:pt x="92270" y="14172"/>
                        <a:pt x="92935" y="13154"/>
                      </a:cubicBezTo>
                      <a:cubicBezTo>
                        <a:pt x="93574" y="12169"/>
                        <a:pt x="94256" y="11058"/>
                        <a:pt x="94753" y="10166"/>
                      </a:cubicBezTo>
                      <a:lnTo>
                        <a:pt x="99299" y="1852"/>
                      </a:lnTo>
                      <a:lnTo>
                        <a:pt x="103492" y="10638"/>
                      </a:lnTo>
                      <a:cubicBezTo>
                        <a:pt x="103845" y="11387"/>
                        <a:pt x="104384" y="12405"/>
                        <a:pt x="104898" y="13280"/>
                      </a:cubicBezTo>
                      <a:cubicBezTo>
                        <a:pt x="105419" y="14181"/>
                        <a:pt x="105967" y="15073"/>
                        <a:pt x="106540" y="15923"/>
                      </a:cubicBezTo>
                      <a:cubicBezTo>
                        <a:pt x="107710" y="17631"/>
                        <a:pt x="108964" y="19239"/>
                        <a:pt x="110294" y="20644"/>
                      </a:cubicBezTo>
                      <a:cubicBezTo>
                        <a:pt x="111616" y="22050"/>
                        <a:pt x="113056" y="23203"/>
                        <a:pt x="114461" y="23960"/>
                      </a:cubicBezTo>
                      <a:cubicBezTo>
                        <a:pt x="115168" y="24322"/>
                        <a:pt x="115859" y="24633"/>
                        <a:pt x="116524" y="24776"/>
                      </a:cubicBezTo>
                      <a:cubicBezTo>
                        <a:pt x="117198" y="24953"/>
                        <a:pt x="117846" y="25054"/>
                        <a:pt x="118494" y="24987"/>
                      </a:cubicBezTo>
                      <a:cubicBezTo>
                        <a:pt x="119142" y="24978"/>
                        <a:pt x="119790" y="24860"/>
                        <a:pt x="120472" y="24616"/>
                      </a:cubicBezTo>
                      <a:cubicBezTo>
                        <a:pt x="121163" y="24440"/>
                        <a:pt x="121861" y="24053"/>
                        <a:pt x="122577" y="23649"/>
                      </a:cubicBezTo>
                      <a:cubicBezTo>
                        <a:pt x="123293" y="23236"/>
                        <a:pt x="124008" y="22714"/>
                        <a:pt x="124707" y="22117"/>
                      </a:cubicBezTo>
                      <a:cubicBezTo>
                        <a:pt x="125431" y="21561"/>
                        <a:pt x="126096" y="20829"/>
                        <a:pt x="126795" y="20164"/>
                      </a:cubicBezTo>
                      <a:cubicBezTo>
                        <a:pt x="129480" y="17261"/>
                        <a:pt x="131888" y="13684"/>
                        <a:pt x="134111" y="9948"/>
                      </a:cubicBezTo>
                      <a:lnTo>
                        <a:pt x="140021" y="0"/>
                      </a:lnTo>
                      <a:lnTo>
                        <a:pt x="143683" y="10899"/>
                      </a:lnTo>
                      <a:cubicBezTo>
                        <a:pt x="143944" y="11681"/>
                        <a:pt x="144348" y="12725"/>
                        <a:pt x="144735" y="13634"/>
                      </a:cubicBezTo>
                      <a:cubicBezTo>
                        <a:pt x="145122" y="14576"/>
                        <a:pt x="145552" y="15502"/>
                        <a:pt x="145998" y="16403"/>
                      </a:cubicBezTo>
                      <a:cubicBezTo>
                        <a:pt x="146899" y="18204"/>
                        <a:pt x="147918" y="19929"/>
                        <a:pt x="149012" y="21444"/>
                      </a:cubicBezTo>
                      <a:cubicBezTo>
                        <a:pt x="150115" y="22950"/>
                        <a:pt x="151327" y="24263"/>
                        <a:pt x="152506" y="25088"/>
                      </a:cubicBezTo>
                      <a:cubicBezTo>
                        <a:pt x="153095" y="25458"/>
                        <a:pt x="153659" y="25803"/>
                        <a:pt x="154156" y="25929"/>
                      </a:cubicBezTo>
                      <a:cubicBezTo>
                        <a:pt x="154661" y="26140"/>
                        <a:pt x="155124" y="26148"/>
                        <a:pt x="155604" y="26140"/>
                      </a:cubicBezTo>
                      <a:cubicBezTo>
                        <a:pt x="156555" y="26114"/>
                        <a:pt x="157809" y="25610"/>
                        <a:pt x="159148" y="24659"/>
                      </a:cubicBezTo>
                      <a:cubicBezTo>
                        <a:pt x="159830" y="24271"/>
                        <a:pt x="160478" y="23564"/>
                        <a:pt x="161168" y="23009"/>
                      </a:cubicBezTo>
                      <a:cubicBezTo>
                        <a:pt x="161800" y="22294"/>
                        <a:pt x="162507" y="21705"/>
                        <a:pt x="163113" y="20888"/>
                      </a:cubicBezTo>
                      <a:cubicBezTo>
                        <a:pt x="164385" y="19382"/>
                        <a:pt x="165597" y="17707"/>
                        <a:pt x="166725" y="15931"/>
                      </a:cubicBezTo>
                      <a:cubicBezTo>
                        <a:pt x="167870" y="14189"/>
                        <a:pt x="168897" y="12296"/>
                        <a:pt x="169958" y="10427"/>
                      </a:cubicBezTo>
                      <a:lnTo>
                        <a:pt x="174192" y="2912"/>
                      </a:lnTo>
                      <a:lnTo>
                        <a:pt x="178191" y="10284"/>
                      </a:lnTo>
                      <a:cubicBezTo>
                        <a:pt x="178595" y="11016"/>
                        <a:pt x="179168" y="11976"/>
                        <a:pt x="179732" y="12801"/>
                      </a:cubicBezTo>
                      <a:cubicBezTo>
                        <a:pt x="180287" y="13659"/>
                        <a:pt x="180877" y="14509"/>
                        <a:pt x="181500" y="15317"/>
                      </a:cubicBezTo>
                      <a:cubicBezTo>
                        <a:pt x="182729" y="16950"/>
                        <a:pt x="184059" y="18490"/>
                        <a:pt x="185440" y="19887"/>
                      </a:cubicBezTo>
                      <a:cubicBezTo>
                        <a:pt x="188218" y="22664"/>
                        <a:pt x="191451" y="24760"/>
                        <a:pt x="194532" y="25062"/>
                      </a:cubicBezTo>
                      <a:cubicBezTo>
                        <a:pt x="196064" y="25231"/>
                        <a:pt x="197605" y="24970"/>
                        <a:pt x="199154" y="24271"/>
                      </a:cubicBezTo>
                      <a:cubicBezTo>
                        <a:pt x="199920" y="23918"/>
                        <a:pt x="200711" y="23514"/>
                        <a:pt x="201435" y="22950"/>
                      </a:cubicBezTo>
                      <a:cubicBezTo>
                        <a:pt x="202202" y="22437"/>
                        <a:pt x="202917" y="21806"/>
                        <a:pt x="203641" y="21149"/>
                      </a:cubicBezTo>
                      <a:cubicBezTo>
                        <a:pt x="205081" y="19828"/>
                        <a:pt x="206411" y="18246"/>
                        <a:pt x="207657" y="16562"/>
                      </a:cubicBezTo>
                      <a:cubicBezTo>
                        <a:pt x="208886" y="14854"/>
                        <a:pt x="210006" y="13036"/>
                        <a:pt x="211100" y="11176"/>
                      </a:cubicBezTo>
                      <a:lnTo>
                        <a:pt x="214493" y="5395"/>
                      </a:lnTo>
                      <a:lnTo>
                        <a:pt x="216598" y="11471"/>
                      </a:lnTo>
                      <a:cubicBezTo>
                        <a:pt x="217221" y="13272"/>
                        <a:pt x="218062" y="15233"/>
                        <a:pt x="218930" y="17051"/>
                      </a:cubicBezTo>
                      <a:cubicBezTo>
                        <a:pt x="219830" y="18877"/>
                        <a:pt x="220798" y="20669"/>
                        <a:pt x="221910" y="22336"/>
                      </a:cubicBezTo>
                      <a:cubicBezTo>
                        <a:pt x="224065" y="25610"/>
                        <a:pt x="226936" y="28707"/>
                        <a:pt x="230261" y="29052"/>
                      </a:cubicBezTo>
                      <a:cubicBezTo>
                        <a:pt x="231894" y="29212"/>
                        <a:pt x="233679" y="28673"/>
                        <a:pt x="235295" y="27562"/>
                      </a:cubicBezTo>
                      <a:cubicBezTo>
                        <a:pt x="236895" y="26476"/>
                        <a:pt x="238352" y="24995"/>
                        <a:pt x="239656" y="23362"/>
                      </a:cubicBezTo>
                      <a:cubicBezTo>
                        <a:pt x="242292" y="20148"/>
                        <a:pt x="244464" y="16419"/>
                        <a:pt x="246400" y="12590"/>
                      </a:cubicBezTo>
                      <a:close/>
                    </a:path>
                  </a:pathLst>
                </a:custGeom>
                <a:solidFill>
                  <a:srgbClr val="D3F5F2"/>
                </a:solidFill>
                <a:ln w="8415" cap="flat">
                  <a:noFill/>
                  <a:prstDash val="solid"/>
                  <a:miter/>
                </a:ln>
              </p:spPr>
              <p:txBody>
                <a:bodyPr rtlCol="0" anchor="ctr"/>
                <a:lstStyle/>
                <a:p>
                  <a:endParaRPr lang="en-US"/>
                </a:p>
              </p:txBody>
            </p:sp>
            <p:sp>
              <p:nvSpPr>
                <p:cNvPr id="1351" name="Freeform 1350">
                  <a:extLst>
                    <a:ext uri="{FF2B5EF4-FFF2-40B4-BE49-F238E27FC236}">
                      <a16:creationId xmlns:a16="http://schemas.microsoft.com/office/drawing/2014/main" id="{5D6777EB-31E4-7AB5-3637-72C6F9460C46}"/>
                    </a:ext>
                  </a:extLst>
                </p:cNvPr>
                <p:cNvSpPr/>
                <p:nvPr/>
              </p:nvSpPr>
              <p:spPr>
                <a:xfrm>
                  <a:off x="4444123" y="1126748"/>
                  <a:ext cx="107693" cy="33108"/>
                </a:xfrm>
                <a:custGeom>
                  <a:avLst/>
                  <a:gdLst>
                    <a:gd name="connsiteX0" fmla="*/ 107693 w 107693"/>
                    <a:gd name="connsiteY0" fmla="*/ 11185 h 33108"/>
                    <a:gd name="connsiteX1" fmla="*/ 105900 w 107693"/>
                    <a:gd name="connsiteY1" fmla="*/ 17471 h 33108"/>
                    <a:gd name="connsiteX2" fmla="*/ 103231 w 107693"/>
                    <a:gd name="connsiteY2" fmla="*/ 23598 h 33108"/>
                    <a:gd name="connsiteX3" fmla="*/ 101379 w 107693"/>
                    <a:gd name="connsiteY3" fmla="*/ 26518 h 33108"/>
                    <a:gd name="connsiteX4" fmla="*/ 98954 w 107693"/>
                    <a:gd name="connsiteY4" fmla="*/ 29262 h 33108"/>
                    <a:gd name="connsiteX5" fmla="*/ 95663 w 107693"/>
                    <a:gd name="connsiteY5" fmla="*/ 31501 h 33108"/>
                    <a:gd name="connsiteX6" fmla="*/ 91428 w 107693"/>
                    <a:gd name="connsiteY6" fmla="*/ 32536 h 33108"/>
                    <a:gd name="connsiteX7" fmla="*/ 87092 w 107693"/>
                    <a:gd name="connsiteY7" fmla="*/ 31829 h 33108"/>
                    <a:gd name="connsiteX8" fmla="*/ 83447 w 107693"/>
                    <a:gd name="connsiteY8" fmla="*/ 29952 h 33108"/>
                    <a:gd name="connsiteX9" fmla="*/ 78025 w 107693"/>
                    <a:gd name="connsiteY9" fmla="*/ 24835 h 33108"/>
                    <a:gd name="connsiteX10" fmla="*/ 73934 w 107693"/>
                    <a:gd name="connsiteY10" fmla="*/ 19112 h 33108"/>
                    <a:gd name="connsiteX11" fmla="*/ 72258 w 107693"/>
                    <a:gd name="connsiteY11" fmla="*/ 16091 h 33108"/>
                    <a:gd name="connsiteX12" fmla="*/ 70718 w 107693"/>
                    <a:gd name="connsiteY12" fmla="*/ 12868 h 33108"/>
                    <a:gd name="connsiteX13" fmla="*/ 79280 w 107693"/>
                    <a:gd name="connsiteY13" fmla="*/ 13322 h 33108"/>
                    <a:gd name="connsiteX14" fmla="*/ 75828 w 107693"/>
                    <a:gd name="connsiteY14" fmla="*/ 19760 h 33108"/>
                    <a:gd name="connsiteX15" fmla="*/ 73723 w 107693"/>
                    <a:gd name="connsiteY15" fmla="*/ 22908 h 33108"/>
                    <a:gd name="connsiteX16" fmla="*/ 71156 w 107693"/>
                    <a:gd name="connsiteY16" fmla="*/ 25887 h 33108"/>
                    <a:gd name="connsiteX17" fmla="*/ 68108 w 107693"/>
                    <a:gd name="connsiteY17" fmla="*/ 28648 h 33108"/>
                    <a:gd name="connsiteX18" fmla="*/ 64421 w 107693"/>
                    <a:gd name="connsiteY18" fmla="*/ 30996 h 33108"/>
                    <a:gd name="connsiteX19" fmla="*/ 60051 w 107693"/>
                    <a:gd name="connsiteY19" fmla="*/ 32578 h 33108"/>
                    <a:gd name="connsiteX20" fmla="*/ 55295 w 107693"/>
                    <a:gd name="connsiteY20" fmla="*/ 32973 h 33108"/>
                    <a:gd name="connsiteX21" fmla="*/ 46699 w 107693"/>
                    <a:gd name="connsiteY21" fmla="*/ 30381 h 33108"/>
                    <a:gd name="connsiteX22" fmla="*/ 40234 w 107693"/>
                    <a:gd name="connsiteY22" fmla="*/ 25567 h 33108"/>
                    <a:gd name="connsiteX23" fmla="*/ 35249 w 107693"/>
                    <a:gd name="connsiteY23" fmla="*/ 19895 h 33108"/>
                    <a:gd name="connsiteX24" fmla="*/ 33170 w 107693"/>
                    <a:gd name="connsiteY24" fmla="*/ 16840 h 33108"/>
                    <a:gd name="connsiteX25" fmla="*/ 31234 w 107693"/>
                    <a:gd name="connsiteY25" fmla="*/ 13541 h 33108"/>
                    <a:gd name="connsiteX26" fmla="*/ 39720 w 107693"/>
                    <a:gd name="connsiteY26" fmla="*/ 13390 h 33108"/>
                    <a:gd name="connsiteX27" fmla="*/ 35999 w 107693"/>
                    <a:gd name="connsiteY27" fmla="*/ 19491 h 33108"/>
                    <a:gd name="connsiteX28" fmla="*/ 31495 w 107693"/>
                    <a:gd name="connsiteY28" fmla="*/ 25281 h 33108"/>
                    <a:gd name="connsiteX29" fmla="*/ 28826 w 107693"/>
                    <a:gd name="connsiteY29" fmla="*/ 27983 h 33108"/>
                    <a:gd name="connsiteX30" fmla="*/ 25669 w 107693"/>
                    <a:gd name="connsiteY30" fmla="*/ 30407 h 33108"/>
                    <a:gd name="connsiteX31" fmla="*/ 17486 w 107693"/>
                    <a:gd name="connsiteY31" fmla="*/ 33108 h 33108"/>
                    <a:gd name="connsiteX32" fmla="*/ 13058 w 107693"/>
                    <a:gd name="connsiteY32" fmla="*/ 32266 h 33108"/>
                    <a:gd name="connsiteX33" fmla="*/ 9421 w 107693"/>
                    <a:gd name="connsiteY33" fmla="*/ 30154 h 33108"/>
                    <a:gd name="connsiteX34" fmla="*/ 4656 w 107693"/>
                    <a:gd name="connsiteY34" fmla="*/ 24330 h 33108"/>
                    <a:gd name="connsiteX35" fmla="*/ 1735 w 107693"/>
                    <a:gd name="connsiteY35" fmla="*/ 17901 h 33108"/>
                    <a:gd name="connsiteX36" fmla="*/ 0 w 107693"/>
                    <a:gd name="connsiteY36" fmla="*/ 11218 h 33108"/>
                    <a:gd name="connsiteX37" fmla="*/ 7695 w 107693"/>
                    <a:gd name="connsiteY37" fmla="*/ 22075 h 33108"/>
                    <a:gd name="connsiteX38" fmla="*/ 17048 w 107693"/>
                    <a:gd name="connsiteY38" fmla="*/ 26670 h 33108"/>
                    <a:gd name="connsiteX39" fmla="*/ 21215 w 107693"/>
                    <a:gd name="connsiteY39" fmla="*/ 24347 h 33108"/>
                    <a:gd name="connsiteX40" fmla="*/ 23194 w 107693"/>
                    <a:gd name="connsiteY40" fmla="*/ 22378 h 33108"/>
                    <a:gd name="connsiteX41" fmla="*/ 25004 w 107693"/>
                    <a:gd name="connsiteY41" fmla="*/ 20013 h 33108"/>
                    <a:gd name="connsiteX42" fmla="*/ 28245 w 107693"/>
                    <a:gd name="connsiteY42" fmla="*/ 14719 h 33108"/>
                    <a:gd name="connsiteX43" fmla="*/ 31158 w 107693"/>
                    <a:gd name="connsiteY43" fmla="*/ 9030 h 33108"/>
                    <a:gd name="connsiteX44" fmla="*/ 34862 w 107693"/>
                    <a:gd name="connsiteY44" fmla="*/ 1464 h 33108"/>
                    <a:gd name="connsiteX45" fmla="*/ 39644 w 107693"/>
                    <a:gd name="connsiteY45" fmla="*/ 8879 h 33108"/>
                    <a:gd name="connsiteX46" fmla="*/ 41319 w 107693"/>
                    <a:gd name="connsiteY46" fmla="*/ 11286 h 33108"/>
                    <a:gd name="connsiteX47" fmla="*/ 43230 w 107693"/>
                    <a:gd name="connsiteY47" fmla="*/ 13676 h 33108"/>
                    <a:gd name="connsiteX48" fmla="*/ 47314 w 107693"/>
                    <a:gd name="connsiteY48" fmla="*/ 17976 h 33108"/>
                    <a:gd name="connsiteX49" fmla="*/ 51708 w 107693"/>
                    <a:gd name="connsiteY49" fmla="*/ 21132 h 33108"/>
                    <a:gd name="connsiteX50" fmla="*/ 55926 w 107693"/>
                    <a:gd name="connsiteY50" fmla="*/ 22445 h 33108"/>
                    <a:gd name="connsiteX51" fmla="*/ 59849 w 107693"/>
                    <a:gd name="connsiteY51" fmla="*/ 21679 h 33108"/>
                    <a:gd name="connsiteX52" fmla="*/ 61869 w 107693"/>
                    <a:gd name="connsiteY52" fmla="*/ 20451 h 33108"/>
                    <a:gd name="connsiteX53" fmla="*/ 63856 w 107693"/>
                    <a:gd name="connsiteY53" fmla="*/ 18734 h 33108"/>
                    <a:gd name="connsiteX54" fmla="*/ 67586 w 107693"/>
                    <a:gd name="connsiteY54" fmla="*/ 14315 h 33108"/>
                    <a:gd name="connsiteX55" fmla="*/ 70920 w 107693"/>
                    <a:gd name="connsiteY55" fmla="*/ 9081 h 33108"/>
                    <a:gd name="connsiteX56" fmla="*/ 76224 w 107693"/>
                    <a:gd name="connsiteY56" fmla="*/ 0 h 33108"/>
                    <a:gd name="connsiteX57" fmla="*/ 79482 w 107693"/>
                    <a:gd name="connsiteY57" fmla="*/ 9535 h 33108"/>
                    <a:gd name="connsiteX58" fmla="*/ 80525 w 107693"/>
                    <a:gd name="connsiteY58" fmla="*/ 12203 h 33108"/>
                    <a:gd name="connsiteX59" fmla="*/ 81738 w 107693"/>
                    <a:gd name="connsiteY59" fmla="*/ 14913 h 33108"/>
                    <a:gd name="connsiteX60" fmla="*/ 84508 w 107693"/>
                    <a:gd name="connsiteY60" fmla="*/ 20038 h 33108"/>
                    <a:gd name="connsiteX61" fmla="*/ 87901 w 107693"/>
                    <a:gd name="connsiteY61" fmla="*/ 24212 h 33108"/>
                    <a:gd name="connsiteX62" fmla="*/ 89736 w 107693"/>
                    <a:gd name="connsiteY62" fmla="*/ 25643 h 33108"/>
                    <a:gd name="connsiteX63" fmla="*/ 91613 w 107693"/>
                    <a:gd name="connsiteY63" fmla="*/ 26359 h 33108"/>
                    <a:gd name="connsiteX64" fmla="*/ 93642 w 107693"/>
                    <a:gd name="connsiteY64" fmla="*/ 26249 h 33108"/>
                    <a:gd name="connsiteX65" fmla="*/ 95890 w 107693"/>
                    <a:gd name="connsiteY65" fmla="*/ 25290 h 33108"/>
                    <a:gd name="connsiteX66" fmla="*/ 98155 w 107693"/>
                    <a:gd name="connsiteY66" fmla="*/ 23649 h 33108"/>
                    <a:gd name="connsiteX67" fmla="*/ 100268 w 107693"/>
                    <a:gd name="connsiteY67" fmla="*/ 21528 h 33108"/>
                    <a:gd name="connsiteX68" fmla="*/ 104123 w 107693"/>
                    <a:gd name="connsiteY68" fmla="*/ 16605 h 33108"/>
                    <a:gd name="connsiteX69" fmla="*/ 107693 w 107693"/>
                    <a:gd name="connsiteY69" fmla="*/ 11185 h 33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07693" h="33108">
                      <a:moveTo>
                        <a:pt x="107693" y="11185"/>
                      </a:moveTo>
                      <a:cubicBezTo>
                        <a:pt x="107179" y="13306"/>
                        <a:pt x="106657" y="15384"/>
                        <a:pt x="105900" y="17471"/>
                      </a:cubicBezTo>
                      <a:cubicBezTo>
                        <a:pt x="105159" y="19542"/>
                        <a:pt x="104334" y="21604"/>
                        <a:pt x="103231" y="23598"/>
                      </a:cubicBezTo>
                      <a:cubicBezTo>
                        <a:pt x="102692" y="24591"/>
                        <a:pt x="102044" y="25551"/>
                        <a:pt x="101379" y="26518"/>
                      </a:cubicBezTo>
                      <a:cubicBezTo>
                        <a:pt x="100646" y="27461"/>
                        <a:pt x="99905" y="28412"/>
                        <a:pt x="98954" y="29262"/>
                      </a:cubicBezTo>
                      <a:cubicBezTo>
                        <a:pt x="98045" y="30129"/>
                        <a:pt x="96967" y="30937"/>
                        <a:pt x="95663" y="31501"/>
                      </a:cubicBezTo>
                      <a:cubicBezTo>
                        <a:pt x="94417" y="32132"/>
                        <a:pt x="92918" y="32468"/>
                        <a:pt x="91428" y="32536"/>
                      </a:cubicBezTo>
                      <a:cubicBezTo>
                        <a:pt x="89929" y="32578"/>
                        <a:pt x="88431" y="32317"/>
                        <a:pt x="87092" y="31829"/>
                      </a:cubicBezTo>
                      <a:cubicBezTo>
                        <a:pt x="85754" y="31341"/>
                        <a:pt x="84508" y="30710"/>
                        <a:pt x="83447" y="29952"/>
                      </a:cubicBezTo>
                      <a:cubicBezTo>
                        <a:pt x="81292" y="28437"/>
                        <a:pt x="79566" y="26670"/>
                        <a:pt x="78025" y="24835"/>
                      </a:cubicBezTo>
                      <a:cubicBezTo>
                        <a:pt x="76493" y="23001"/>
                        <a:pt x="75163" y="21082"/>
                        <a:pt x="73934" y="19112"/>
                      </a:cubicBezTo>
                      <a:cubicBezTo>
                        <a:pt x="73336" y="18119"/>
                        <a:pt x="72780" y="17110"/>
                        <a:pt x="72258" y="16091"/>
                      </a:cubicBezTo>
                      <a:cubicBezTo>
                        <a:pt x="71720" y="15039"/>
                        <a:pt x="71231" y="14071"/>
                        <a:pt x="70718" y="12868"/>
                      </a:cubicBezTo>
                      <a:lnTo>
                        <a:pt x="79280" y="13322"/>
                      </a:lnTo>
                      <a:cubicBezTo>
                        <a:pt x="78227" y="15485"/>
                        <a:pt x="77124" y="17640"/>
                        <a:pt x="75828" y="19760"/>
                      </a:cubicBezTo>
                      <a:cubicBezTo>
                        <a:pt x="75180" y="20821"/>
                        <a:pt x="74430" y="21856"/>
                        <a:pt x="73723" y="22908"/>
                      </a:cubicBezTo>
                      <a:cubicBezTo>
                        <a:pt x="72873" y="23910"/>
                        <a:pt x="72115" y="24928"/>
                        <a:pt x="71156" y="25887"/>
                      </a:cubicBezTo>
                      <a:cubicBezTo>
                        <a:pt x="70230" y="26847"/>
                        <a:pt x="69245" y="27789"/>
                        <a:pt x="68108" y="28648"/>
                      </a:cubicBezTo>
                      <a:cubicBezTo>
                        <a:pt x="67030" y="29531"/>
                        <a:pt x="65750" y="30314"/>
                        <a:pt x="64421" y="30996"/>
                      </a:cubicBezTo>
                      <a:cubicBezTo>
                        <a:pt x="63082" y="31694"/>
                        <a:pt x="61592" y="32216"/>
                        <a:pt x="60051" y="32578"/>
                      </a:cubicBezTo>
                      <a:cubicBezTo>
                        <a:pt x="58493" y="32906"/>
                        <a:pt x="56877" y="33049"/>
                        <a:pt x="55295" y="32973"/>
                      </a:cubicBezTo>
                      <a:cubicBezTo>
                        <a:pt x="52087" y="32822"/>
                        <a:pt x="49166" y="31728"/>
                        <a:pt x="46699" y="30381"/>
                      </a:cubicBezTo>
                      <a:cubicBezTo>
                        <a:pt x="44215" y="29018"/>
                        <a:pt x="42094" y="27360"/>
                        <a:pt x="40234" y="25567"/>
                      </a:cubicBezTo>
                      <a:cubicBezTo>
                        <a:pt x="38373" y="23775"/>
                        <a:pt x="36731" y="21881"/>
                        <a:pt x="35249" y="19895"/>
                      </a:cubicBezTo>
                      <a:cubicBezTo>
                        <a:pt x="34517" y="18894"/>
                        <a:pt x="33827" y="17875"/>
                        <a:pt x="33170" y="16840"/>
                      </a:cubicBezTo>
                      <a:cubicBezTo>
                        <a:pt x="32488" y="15771"/>
                        <a:pt x="31916" y="14795"/>
                        <a:pt x="31234" y="13541"/>
                      </a:cubicBezTo>
                      <a:lnTo>
                        <a:pt x="39720" y="13390"/>
                      </a:lnTo>
                      <a:cubicBezTo>
                        <a:pt x="38516" y="15435"/>
                        <a:pt x="37354" y="17488"/>
                        <a:pt x="35999" y="19491"/>
                      </a:cubicBezTo>
                      <a:cubicBezTo>
                        <a:pt x="34694" y="21511"/>
                        <a:pt x="33170" y="23421"/>
                        <a:pt x="31495" y="25281"/>
                      </a:cubicBezTo>
                      <a:cubicBezTo>
                        <a:pt x="30712" y="26224"/>
                        <a:pt x="29710" y="27091"/>
                        <a:pt x="28826" y="27983"/>
                      </a:cubicBezTo>
                      <a:cubicBezTo>
                        <a:pt x="27791" y="28816"/>
                        <a:pt x="26873" y="29691"/>
                        <a:pt x="25669" y="30407"/>
                      </a:cubicBezTo>
                      <a:cubicBezTo>
                        <a:pt x="23447" y="31921"/>
                        <a:pt x="20593" y="33108"/>
                        <a:pt x="17486" y="33108"/>
                      </a:cubicBezTo>
                      <a:cubicBezTo>
                        <a:pt x="15954" y="33100"/>
                        <a:pt x="14404" y="32847"/>
                        <a:pt x="13058" y="32266"/>
                      </a:cubicBezTo>
                      <a:cubicBezTo>
                        <a:pt x="11669" y="31753"/>
                        <a:pt x="10498" y="30970"/>
                        <a:pt x="9421" y="30154"/>
                      </a:cubicBezTo>
                      <a:cubicBezTo>
                        <a:pt x="7358" y="28420"/>
                        <a:pt x="5893" y="26384"/>
                        <a:pt x="4656" y="24330"/>
                      </a:cubicBezTo>
                      <a:cubicBezTo>
                        <a:pt x="3410" y="22268"/>
                        <a:pt x="2517" y="20080"/>
                        <a:pt x="1735" y="17901"/>
                      </a:cubicBezTo>
                      <a:cubicBezTo>
                        <a:pt x="952" y="15721"/>
                        <a:pt x="379" y="13474"/>
                        <a:pt x="0" y="11218"/>
                      </a:cubicBezTo>
                      <a:cubicBezTo>
                        <a:pt x="2240" y="15191"/>
                        <a:pt x="4774" y="18953"/>
                        <a:pt x="7695" y="22075"/>
                      </a:cubicBezTo>
                      <a:cubicBezTo>
                        <a:pt x="10566" y="25206"/>
                        <a:pt x="14270" y="27360"/>
                        <a:pt x="17048" y="26670"/>
                      </a:cubicBezTo>
                      <a:cubicBezTo>
                        <a:pt x="18471" y="26409"/>
                        <a:pt x="19852" y="25517"/>
                        <a:pt x="21215" y="24347"/>
                      </a:cubicBezTo>
                      <a:cubicBezTo>
                        <a:pt x="21914" y="23825"/>
                        <a:pt x="22546" y="23034"/>
                        <a:pt x="23194" y="22378"/>
                      </a:cubicBezTo>
                      <a:cubicBezTo>
                        <a:pt x="23792" y="21578"/>
                        <a:pt x="24448" y="20897"/>
                        <a:pt x="25004" y="20013"/>
                      </a:cubicBezTo>
                      <a:cubicBezTo>
                        <a:pt x="26174" y="18363"/>
                        <a:pt x="27201" y="16546"/>
                        <a:pt x="28245" y="14719"/>
                      </a:cubicBezTo>
                      <a:cubicBezTo>
                        <a:pt x="29298" y="12902"/>
                        <a:pt x="30215" y="10949"/>
                        <a:pt x="31158" y="9030"/>
                      </a:cubicBezTo>
                      <a:lnTo>
                        <a:pt x="34862" y="1464"/>
                      </a:lnTo>
                      <a:lnTo>
                        <a:pt x="39644" y="8879"/>
                      </a:lnTo>
                      <a:cubicBezTo>
                        <a:pt x="40090" y="9569"/>
                        <a:pt x="40730" y="10495"/>
                        <a:pt x="41319" y="11286"/>
                      </a:cubicBezTo>
                      <a:cubicBezTo>
                        <a:pt x="41926" y="12102"/>
                        <a:pt x="42565" y="12902"/>
                        <a:pt x="43230" y="13676"/>
                      </a:cubicBezTo>
                      <a:cubicBezTo>
                        <a:pt x="44519" y="15233"/>
                        <a:pt x="45882" y="16697"/>
                        <a:pt x="47314" y="17976"/>
                      </a:cubicBezTo>
                      <a:cubicBezTo>
                        <a:pt x="48753" y="19239"/>
                        <a:pt x="50226" y="20350"/>
                        <a:pt x="51708" y="21132"/>
                      </a:cubicBezTo>
                      <a:cubicBezTo>
                        <a:pt x="53181" y="21932"/>
                        <a:pt x="54621" y="22327"/>
                        <a:pt x="55926" y="22445"/>
                      </a:cubicBezTo>
                      <a:cubicBezTo>
                        <a:pt x="57239" y="22555"/>
                        <a:pt x="58502" y="22319"/>
                        <a:pt x="59849" y="21679"/>
                      </a:cubicBezTo>
                      <a:cubicBezTo>
                        <a:pt x="60523" y="21351"/>
                        <a:pt x="61213" y="20989"/>
                        <a:pt x="61869" y="20451"/>
                      </a:cubicBezTo>
                      <a:cubicBezTo>
                        <a:pt x="62543" y="19979"/>
                        <a:pt x="63200" y="19373"/>
                        <a:pt x="63856" y="18734"/>
                      </a:cubicBezTo>
                      <a:cubicBezTo>
                        <a:pt x="65145" y="17446"/>
                        <a:pt x="66382" y="15923"/>
                        <a:pt x="67586" y="14315"/>
                      </a:cubicBezTo>
                      <a:cubicBezTo>
                        <a:pt x="68765" y="12674"/>
                        <a:pt x="69859" y="10899"/>
                        <a:pt x="70920" y="9081"/>
                      </a:cubicBezTo>
                      <a:lnTo>
                        <a:pt x="76224" y="0"/>
                      </a:lnTo>
                      <a:lnTo>
                        <a:pt x="79482" y="9535"/>
                      </a:lnTo>
                      <a:cubicBezTo>
                        <a:pt x="79751" y="10326"/>
                        <a:pt x="80147" y="11311"/>
                        <a:pt x="80525" y="12203"/>
                      </a:cubicBezTo>
                      <a:lnTo>
                        <a:pt x="81738" y="14913"/>
                      </a:lnTo>
                      <a:cubicBezTo>
                        <a:pt x="82571" y="16697"/>
                        <a:pt x="83489" y="18439"/>
                        <a:pt x="84508" y="20038"/>
                      </a:cubicBezTo>
                      <a:cubicBezTo>
                        <a:pt x="85535" y="21629"/>
                        <a:pt x="86671" y="23093"/>
                        <a:pt x="87901" y="24212"/>
                      </a:cubicBezTo>
                      <a:cubicBezTo>
                        <a:pt x="88506" y="24810"/>
                        <a:pt x="89121" y="25273"/>
                        <a:pt x="89736" y="25643"/>
                      </a:cubicBezTo>
                      <a:cubicBezTo>
                        <a:pt x="90359" y="26014"/>
                        <a:pt x="90973" y="26249"/>
                        <a:pt x="91613" y="26359"/>
                      </a:cubicBezTo>
                      <a:cubicBezTo>
                        <a:pt x="92253" y="26443"/>
                        <a:pt x="92926" y="26476"/>
                        <a:pt x="93642" y="26249"/>
                      </a:cubicBezTo>
                      <a:cubicBezTo>
                        <a:pt x="94357" y="26098"/>
                        <a:pt x="95124" y="25727"/>
                        <a:pt x="95890" y="25290"/>
                      </a:cubicBezTo>
                      <a:cubicBezTo>
                        <a:pt x="96673" y="24869"/>
                        <a:pt x="97405" y="24263"/>
                        <a:pt x="98155" y="23649"/>
                      </a:cubicBezTo>
                      <a:cubicBezTo>
                        <a:pt x="98862" y="22975"/>
                        <a:pt x="99594" y="22294"/>
                        <a:pt x="100268" y="21528"/>
                      </a:cubicBezTo>
                      <a:cubicBezTo>
                        <a:pt x="101606" y="19996"/>
                        <a:pt x="102945" y="18347"/>
                        <a:pt x="104123" y="16605"/>
                      </a:cubicBezTo>
                      <a:cubicBezTo>
                        <a:pt x="105344" y="14854"/>
                        <a:pt x="106497" y="12994"/>
                        <a:pt x="107693" y="11185"/>
                      </a:cubicBezTo>
                      <a:close/>
                    </a:path>
                  </a:pathLst>
                </a:custGeom>
                <a:solidFill>
                  <a:srgbClr val="D3F5F2"/>
                </a:solidFill>
                <a:ln w="8415" cap="flat">
                  <a:noFill/>
                  <a:prstDash val="solid"/>
                  <a:miter/>
                </a:ln>
              </p:spPr>
              <p:txBody>
                <a:bodyPr rtlCol="0" anchor="ctr"/>
                <a:lstStyle/>
                <a:p>
                  <a:endParaRPr lang="en-US"/>
                </a:p>
              </p:txBody>
            </p:sp>
            <p:sp>
              <p:nvSpPr>
                <p:cNvPr id="1352" name="Freeform 1351">
                  <a:extLst>
                    <a:ext uri="{FF2B5EF4-FFF2-40B4-BE49-F238E27FC236}">
                      <a16:creationId xmlns:a16="http://schemas.microsoft.com/office/drawing/2014/main" id="{7C4250C4-752C-6B7C-73BC-1D45A692EFF5}"/>
                    </a:ext>
                  </a:extLst>
                </p:cNvPr>
                <p:cNvSpPr/>
                <p:nvPr/>
              </p:nvSpPr>
              <p:spPr>
                <a:xfrm>
                  <a:off x="5812027" y="1277964"/>
                  <a:ext cx="189497" cy="36433"/>
                </a:xfrm>
                <a:custGeom>
                  <a:avLst/>
                  <a:gdLst>
                    <a:gd name="connsiteX0" fmla="*/ 189497 w 189497"/>
                    <a:gd name="connsiteY0" fmla="*/ 11959 h 36433"/>
                    <a:gd name="connsiteX1" fmla="*/ 186459 w 189497"/>
                    <a:gd name="connsiteY1" fmla="*/ 15940 h 36433"/>
                    <a:gd name="connsiteX2" fmla="*/ 182805 w 189497"/>
                    <a:gd name="connsiteY2" fmla="*/ 19500 h 36433"/>
                    <a:gd name="connsiteX3" fmla="*/ 173064 w 189497"/>
                    <a:gd name="connsiteY3" fmla="*/ 23952 h 36433"/>
                    <a:gd name="connsiteX4" fmla="*/ 167323 w 189497"/>
                    <a:gd name="connsiteY4" fmla="*/ 23682 h 36433"/>
                    <a:gd name="connsiteX5" fmla="*/ 162002 w 189497"/>
                    <a:gd name="connsiteY5" fmla="*/ 21511 h 36433"/>
                    <a:gd name="connsiteX6" fmla="*/ 157498 w 189497"/>
                    <a:gd name="connsiteY6" fmla="*/ 18136 h 36433"/>
                    <a:gd name="connsiteX7" fmla="*/ 155545 w 189497"/>
                    <a:gd name="connsiteY7" fmla="*/ 16133 h 36433"/>
                    <a:gd name="connsiteX8" fmla="*/ 153726 w 189497"/>
                    <a:gd name="connsiteY8" fmla="*/ 13794 h 36433"/>
                    <a:gd name="connsiteX9" fmla="*/ 160183 w 189497"/>
                    <a:gd name="connsiteY9" fmla="*/ 13558 h 36433"/>
                    <a:gd name="connsiteX10" fmla="*/ 152514 w 189497"/>
                    <a:gd name="connsiteY10" fmla="*/ 26704 h 36433"/>
                    <a:gd name="connsiteX11" fmla="*/ 149694 w 189497"/>
                    <a:gd name="connsiteY11" fmla="*/ 29708 h 36433"/>
                    <a:gd name="connsiteX12" fmla="*/ 146276 w 189497"/>
                    <a:gd name="connsiteY12" fmla="*/ 32418 h 36433"/>
                    <a:gd name="connsiteX13" fmla="*/ 141990 w 189497"/>
                    <a:gd name="connsiteY13" fmla="*/ 34370 h 36433"/>
                    <a:gd name="connsiteX14" fmla="*/ 137083 w 189497"/>
                    <a:gd name="connsiteY14" fmla="*/ 35052 h 36433"/>
                    <a:gd name="connsiteX15" fmla="*/ 132267 w 189497"/>
                    <a:gd name="connsiteY15" fmla="*/ 34236 h 36433"/>
                    <a:gd name="connsiteX16" fmla="*/ 128091 w 189497"/>
                    <a:gd name="connsiteY16" fmla="*/ 32334 h 36433"/>
                    <a:gd name="connsiteX17" fmla="*/ 121550 w 189497"/>
                    <a:gd name="connsiteY17" fmla="*/ 27057 h 36433"/>
                    <a:gd name="connsiteX18" fmla="*/ 116574 w 189497"/>
                    <a:gd name="connsiteY18" fmla="*/ 20930 h 36433"/>
                    <a:gd name="connsiteX19" fmla="*/ 114504 w 189497"/>
                    <a:gd name="connsiteY19" fmla="*/ 17657 h 36433"/>
                    <a:gd name="connsiteX20" fmla="*/ 112593 w 189497"/>
                    <a:gd name="connsiteY20" fmla="*/ 14139 h 36433"/>
                    <a:gd name="connsiteX21" fmla="*/ 121920 w 189497"/>
                    <a:gd name="connsiteY21" fmla="*/ 14046 h 36433"/>
                    <a:gd name="connsiteX22" fmla="*/ 118570 w 189497"/>
                    <a:gd name="connsiteY22" fmla="*/ 20779 h 36433"/>
                    <a:gd name="connsiteX23" fmla="*/ 114124 w 189497"/>
                    <a:gd name="connsiteY23" fmla="*/ 27309 h 36433"/>
                    <a:gd name="connsiteX24" fmla="*/ 111170 w 189497"/>
                    <a:gd name="connsiteY24" fmla="*/ 30365 h 36433"/>
                    <a:gd name="connsiteX25" fmla="*/ 107508 w 189497"/>
                    <a:gd name="connsiteY25" fmla="*/ 33066 h 36433"/>
                    <a:gd name="connsiteX26" fmla="*/ 102928 w 189497"/>
                    <a:gd name="connsiteY26" fmla="*/ 34926 h 36433"/>
                    <a:gd name="connsiteX27" fmla="*/ 97801 w 189497"/>
                    <a:gd name="connsiteY27" fmla="*/ 35313 h 36433"/>
                    <a:gd name="connsiteX28" fmla="*/ 88944 w 189497"/>
                    <a:gd name="connsiteY28" fmla="*/ 32174 h 36433"/>
                    <a:gd name="connsiteX29" fmla="*/ 85543 w 189497"/>
                    <a:gd name="connsiteY29" fmla="*/ 29649 h 36433"/>
                    <a:gd name="connsiteX30" fmla="*/ 82613 w 189497"/>
                    <a:gd name="connsiteY30" fmla="*/ 26863 h 36433"/>
                    <a:gd name="connsiteX31" fmla="*/ 77772 w 189497"/>
                    <a:gd name="connsiteY31" fmla="*/ 20838 h 36433"/>
                    <a:gd name="connsiteX32" fmla="*/ 75701 w 189497"/>
                    <a:gd name="connsiteY32" fmla="*/ 17665 h 36433"/>
                    <a:gd name="connsiteX33" fmla="*/ 73807 w 189497"/>
                    <a:gd name="connsiteY33" fmla="*/ 14231 h 36433"/>
                    <a:gd name="connsiteX34" fmla="*/ 82882 w 189497"/>
                    <a:gd name="connsiteY34" fmla="*/ 13878 h 36433"/>
                    <a:gd name="connsiteX35" fmla="*/ 74876 w 189497"/>
                    <a:gd name="connsiteY35" fmla="*/ 27798 h 36433"/>
                    <a:gd name="connsiteX36" fmla="*/ 68352 w 189497"/>
                    <a:gd name="connsiteY36" fmla="*/ 33891 h 36433"/>
                    <a:gd name="connsiteX37" fmla="*/ 58561 w 189497"/>
                    <a:gd name="connsiteY37" fmla="*/ 36357 h 36433"/>
                    <a:gd name="connsiteX38" fmla="*/ 49746 w 189497"/>
                    <a:gd name="connsiteY38" fmla="*/ 32746 h 36433"/>
                    <a:gd name="connsiteX39" fmla="*/ 43761 w 189497"/>
                    <a:gd name="connsiteY39" fmla="*/ 26855 h 36433"/>
                    <a:gd name="connsiteX40" fmla="*/ 39358 w 189497"/>
                    <a:gd name="connsiteY40" fmla="*/ 20257 h 36433"/>
                    <a:gd name="connsiteX41" fmla="*/ 35864 w 189497"/>
                    <a:gd name="connsiteY41" fmla="*/ 13213 h 36433"/>
                    <a:gd name="connsiteX42" fmla="*/ 41101 w 189497"/>
                    <a:gd name="connsiteY42" fmla="*/ 13575 h 36433"/>
                    <a:gd name="connsiteX43" fmla="*/ 39004 w 189497"/>
                    <a:gd name="connsiteY43" fmla="*/ 16234 h 36433"/>
                    <a:gd name="connsiteX44" fmla="*/ 36773 w 189497"/>
                    <a:gd name="connsiteY44" fmla="*/ 18650 h 36433"/>
                    <a:gd name="connsiteX45" fmla="*/ 31755 w 189497"/>
                    <a:gd name="connsiteY45" fmla="*/ 22925 h 36433"/>
                    <a:gd name="connsiteX46" fmla="*/ 19144 w 189497"/>
                    <a:gd name="connsiteY46" fmla="*/ 27469 h 36433"/>
                    <a:gd name="connsiteX47" fmla="*/ 12536 w 189497"/>
                    <a:gd name="connsiteY47" fmla="*/ 25938 h 36433"/>
                    <a:gd name="connsiteX48" fmla="*/ 9673 w 189497"/>
                    <a:gd name="connsiteY48" fmla="*/ 24271 h 36433"/>
                    <a:gd name="connsiteX49" fmla="*/ 7190 w 189497"/>
                    <a:gd name="connsiteY49" fmla="*/ 22193 h 36433"/>
                    <a:gd name="connsiteX50" fmla="*/ 3132 w 189497"/>
                    <a:gd name="connsiteY50" fmla="*/ 17337 h 36433"/>
                    <a:gd name="connsiteX51" fmla="*/ 0 w 189497"/>
                    <a:gd name="connsiteY51" fmla="*/ 11967 h 36433"/>
                    <a:gd name="connsiteX52" fmla="*/ 3898 w 189497"/>
                    <a:gd name="connsiteY52" fmla="*/ 16731 h 36433"/>
                    <a:gd name="connsiteX53" fmla="*/ 8402 w 189497"/>
                    <a:gd name="connsiteY53" fmla="*/ 20728 h 36433"/>
                    <a:gd name="connsiteX54" fmla="*/ 10885 w 189497"/>
                    <a:gd name="connsiteY54" fmla="*/ 22302 h 36433"/>
                    <a:gd name="connsiteX55" fmla="*/ 13537 w 189497"/>
                    <a:gd name="connsiteY55" fmla="*/ 23413 h 36433"/>
                    <a:gd name="connsiteX56" fmla="*/ 18984 w 189497"/>
                    <a:gd name="connsiteY56" fmla="*/ 23977 h 36433"/>
                    <a:gd name="connsiteX57" fmla="*/ 28775 w 189497"/>
                    <a:gd name="connsiteY57" fmla="*/ 19121 h 36433"/>
                    <a:gd name="connsiteX58" fmla="*/ 32749 w 189497"/>
                    <a:gd name="connsiteY58" fmla="*/ 14963 h 36433"/>
                    <a:gd name="connsiteX59" fmla="*/ 34517 w 189497"/>
                    <a:gd name="connsiteY59" fmla="*/ 12683 h 36433"/>
                    <a:gd name="connsiteX60" fmla="*/ 36058 w 189497"/>
                    <a:gd name="connsiteY60" fmla="*/ 10360 h 36433"/>
                    <a:gd name="connsiteX61" fmla="*/ 38659 w 189497"/>
                    <a:gd name="connsiteY61" fmla="*/ 5908 h 36433"/>
                    <a:gd name="connsiteX62" fmla="*/ 41294 w 189497"/>
                    <a:gd name="connsiteY62" fmla="*/ 10713 h 36433"/>
                    <a:gd name="connsiteX63" fmla="*/ 45024 w 189497"/>
                    <a:gd name="connsiteY63" fmla="*/ 16638 h 36433"/>
                    <a:gd name="connsiteX64" fmla="*/ 49393 w 189497"/>
                    <a:gd name="connsiteY64" fmla="*/ 22008 h 36433"/>
                    <a:gd name="connsiteX65" fmla="*/ 59158 w 189497"/>
                    <a:gd name="connsiteY65" fmla="*/ 27865 h 36433"/>
                    <a:gd name="connsiteX66" fmla="*/ 63402 w 189497"/>
                    <a:gd name="connsiteY66" fmla="*/ 26359 h 36433"/>
                    <a:gd name="connsiteX67" fmla="*/ 67459 w 189497"/>
                    <a:gd name="connsiteY67" fmla="*/ 22125 h 36433"/>
                    <a:gd name="connsiteX68" fmla="*/ 73656 w 189497"/>
                    <a:gd name="connsiteY68" fmla="*/ 10032 h 36433"/>
                    <a:gd name="connsiteX69" fmla="*/ 77461 w 189497"/>
                    <a:gd name="connsiteY69" fmla="*/ 345 h 36433"/>
                    <a:gd name="connsiteX70" fmla="*/ 82723 w 189497"/>
                    <a:gd name="connsiteY70" fmla="*/ 9687 h 36433"/>
                    <a:gd name="connsiteX71" fmla="*/ 84322 w 189497"/>
                    <a:gd name="connsiteY71" fmla="*/ 12304 h 36433"/>
                    <a:gd name="connsiteX72" fmla="*/ 86098 w 189497"/>
                    <a:gd name="connsiteY72" fmla="*/ 14947 h 36433"/>
                    <a:gd name="connsiteX73" fmla="*/ 90072 w 189497"/>
                    <a:gd name="connsiteY73" fmla="*/ 19727 h 36433"/>
                    <a:gd name="connsiteX74" fmla="*/ 94433 w 189497"/>
                    <a:gd name="connsiteY74" fmla="*/ 23329 h 36433"/>
                    <a:gd name="connsiteX75" fmla="*/ 98592 w 189497"/>
                    <a:gd name="connsiteY75" fmla="*/ 24818 h 36433"/>
                    <a:gd name="connsiteX76" fmla="*/ 100402 w 189497"/>
                    <a:gd name="connsiteY76" fmla="*/ 24650 h 36433"/>
                    <a:gd name="connsiteX77" fmla="*/ 102262 w 189497"/>
                    <a:gd name="connsiteY77" fmla="*/ 23876 h 36433"/>
                    <a:gd name="connsiteX78" fmla="*/ 104215 w 189497"/>
                    <a:gd name="connsiteY78" fmla="*/ 22470 h 36433"/>
                    <a:gd name="connsiteX79" fmla="*/ 106127 w 189497"/>
                    <a:gd name="connsiteY79" fmla="*/ 20543 h 36433"/>
                    <a:gd name="connsiteX80" fmla="*/ 109595 w 189497"/>
                    <a:gd name="connsiteY80" fmla="*/ 15595 h 36433"/>
                    <a:gd name="connsiteX81" fmla="*/ 112559 w 189497"/>
                    <a:gd name="connsiteY81" fmla="*/ 9880 h 36433"/>
                    <a:gd name="connsiteX82" fmla="*/ 117273 w 189497"/>
                    <a:gd name="connsiteY82" fmla="*/ 0 h 36433"/>
                    <a:gd name="connsiteX83" fmla="*/ 121895 w 189497"/>
                    <a:gd name="connsiteY83" fmla="*/ 9788 h 36433"/>
                    <a:gd name="connsiteX84" fmla="*/ 123343 w 189497"/>
                    <a:gd name="connsiteY84" fmla="*/ 12531 h 36433"/>
                    <a:gd name="connsiteX85" fmla="*/ 125035 w 189497"/>
                    <a:gd name="connsiteY85" fmla="*/ 15292 h 36433"/>
                    <a:gd name="connsiteX86" fmla="*/ 128790 w 189497"/>
                    <a:gd name="connsiteY86" fmla="*/ 20350 h 36433"/>
                    <a:gd name="connsiteX87" fmla="*/ 133075 w 189497"/>
                    <a:gd name="connsiteY87" fmla="*/ 24196 h 36433"/>
                    <a:gd name="connsiteX88" fmla="*/ 135289 w 189497"/>
                    <a:gd name="connsiteY88" fmla="*/ 25349 h 36433"/>
                    <a:gd name="connsiteX89" fmla="*/ 137427 w 189497"/>
                    <a:gd name="connsiteY89" fmla="*/ 25837 h 36433"/>
                    <a:gd name="connsiteX90" fmla="*/ 139541 w 189497"/>
                    <a:gd name="connsiteY90" fmla="*/ 25643 h 36433"/>
                    <a:gd name="connsiteX91" fmla="*/ 141755 w 189497"/>
                    <a:gd name="connsiteY91" fmla="*/ 24776 h 36433"/>
                    <a:gd name="connsiteX92" fmla="*/ 144011 w 189497"/>
                    <a:gd name="connsiteY92" fmla="*/ 23228 h 36433"/>
                    <a:gd name="connsiteX93" fmla="*/ 146217 w 189497"/>
                    <a:gd name="connsiteY93" fmla="*/ 21216 h 36433"/>
                    <a:gd name="connsiteX94" fmla="*/ 150174 w 189497"/>
                    <a:gd name="connsiteY94" fmla="*/ 16142 h 36433"/>
                    <a:gd name="connsiteX95" fmla="*/ 153617 w 189497"/>
                    <a:gd name="connsiteY95" fmla="*/ 10368 h 36433"/>
                    <a:gd name="connsiteX96" fmla="*/ 157068 w 189497"/>
                    <a:gd name="connsiteY96" fmla="*/ 4183 h 36433"/>
                    <a:gd name="connsiteX97" fmla="*/ 160074 w 189497"/>
                    <a:gd name="connsiteY97" fmla="*/ 10133 h 36433"/>
                    <a:gd name="connsiteX98" fmla="*/ 161076 w 189497"/>
                    <a:gd name="connsiteY98" fmla="*/ 11841 h 36433"/>
                    <a:gd name="connsiteX99" fmla="*/ 162330 w 189497"/>
                    <a:gd name="connsiteY99" fmla="*/ 13575 h 36433"/>
                    <a:gd name="connsiteX100" fmla="*/ 165327 w 189497"/>
                    <a:gd name="connsiteY100" fmla="*/ 16579 h 36433"/>
                    <a:gd name="connsiteX101" fmla="*/ 172871 w 189497"/>
                    <a:gd name="connsiteY101" fmla="*/ 19609 h 36433"/>
                    <a:gd name="connsiteX102" fmla="*/ 181491 w 189497"/>
                    <a:gd name="connsiteY102" fmla="*/ 17488 h 36433"/>
                    <a:gd name="connsiteX103" fmla="*/ 185608 w 189497"/>
                    <a:gd name="connsiteY103" fmla="*/ 14989 h 36433"/>
                    <a:gd name="connsiteX104" fmla="*/ 189497 w 189497"/>
                    <a:gd name="connsiteY104" fmla="*/ 11959 h 36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89497" h="36433">
                      <a:moveTo>
                        <a:pt x="189497" y="11959"/>
                      </a:moveTo>
                      <a:cubicBezTo>
                        <a:pt x="188538" y="13322"/>
                        <a:pt x="187569" y="14635"/>
                        <a:pt x="186459" y="15940"/>
                      </a:cubicBezTo>
                      <a:cubicBezTo>
                        <a:pt x="185364" y="17227"/>
                        <a:pt x="184143" y="18405"/>
                        <a:pt x="182805" y="19500"/>
                      </a:cubicBezTo>
                      <a:cubicBezTo>
                        <a:pt x="180153" y="21696"/>
                        <a:pt x="176861" y="23472"/>
                        <a:pt x="173064" y="23952"/>
                      </a:cubicBezTo>
                      <a:cubicBezTo>
                        <a:pt x="171179" y="24204"/>
                        <a:pt x="169217" y="24111"/>
                        <a:pt x="167323" y="23682"/>
                      </a:cubicBezTo>
                      <a:cubicBezTo>
                        <a:pt x="165420" y="23245"/>
                        <a:pt x="163635" y="22470"/>
                        <a:pt x="162002" y="21511"/>
                      </a:cubicBezTo>
                      <a:cubicBezTo>
                        <a:pt x="160369" y="20552"/>
                        <a:pt x="158862" y="19399"/>
                        <a:pt x="157498" y="18136"/>
                      </a:cubicBezTo>
                      <a:cubicBezTo>
                        <a:pt x="156824" y="17497"/>
                        <a:pt x="156168" y="16840"/>
                        <a:pt x="155545" y="16133"/>
                      </a:cubicBezTo>
                      <a:cubicBezTo>
                        <a:pt x="154922" y="15401"/>
                        <a:pt x="154366" y="14778"/>
                        <a:pt x="153726" y="13794"/>
                      </a:cubicBezTo>
                      <a:lnTo>
                        <a:pt x="160183" y="13558"/>
                      </a:lnTo>
                      <a:cubicBezTo>
                        <a:pt x="158155" y="18052"/>
                        <a:pt x="155839" y="22521"/>
                        <a:pt x="152514" y="26704"/>
                      </a:cubicBezTo>
                      <a:cubicBezTo>
                        <a:pt x="151580" y="27705"/>
                        <a:pt x="150797" y="28774"/>
                        <a:pt x="149694" y="29708"/>
                      </a:cubicBezTo>
                      <a:cubicBezTo>
                        <a:pt x="148701" y="30693"/>
                        <a:pt x="147505" y="31568"/>
                        <a:pt x="146276" y="32418"/>
                      </a:cubicBezTo>
                      <a:cubicBezTo>
                        <a:pt x="144971" y="33209"/>
                        <a:pt x="143565" y="33891"/>
                        <a:pt x="141990" y="34370"/>
                      </a:cubicBezTo>
                      <a:cubicBezTo>
                        <a:pt x="140433" y="34842"/>
                        <a:pt x="138758" y="35069"/>
                        <a:pt x="137083" y="35052"/>
                      </a:cubicBezTo>
                      <a:cubicBezTo>
                        <a:pt x="135416" y="35010"/>
                        <a:pt x="133782" y="34716"/>
                        <a:pt x="132267" y="34236"/>
                      </a:cubicBezTo>
                      <a:cubicBezTo>
                        <a:pt x="130769" y="33731"/>
                        <a:pt x="129354" y="33091"/>
                        <a:pt x="128091" y="32334"/>
                      </a:cubicBezTo>
                      <a:cubicBezTo>
                        <a:pt x="125532" y="30827"/>
                        <a:pt x="123419" y="28984"/>
                        <a:pt x="121550" y="27057"/>
                      </a:cubicBezTo>
                      <a:cubicBezTo>
                        <a:pt x="119681" y="25113"/>
                        <a:pt x="118039" y="23068"/>
                        <a:pt x="116574" y="20930"/>
                      </a:cubicBezTo>
                      <a:cubicBezTo>
                        <a:pt x="115842" y="19861"/>
                        <a:pt x="115151" y="18776"/>
                        <a:pt x="114504" y="17657"/>
                      </a:cubicBezTo>
                      <a:cubicBezTo>
                        <a:pt x="113830" y="16520"/>
                        <a:pt x="113257" y="15477"/>
                        <a:pt x="112593" y="14139"/>
                      </a:cubicBezTo>
                      <a:lnTo>
                        <a:pt x="121920" y="14046"/>
                      </a:lnTo>
                      <a:cubicBezTo>
                        <a:pt x="120893" y="16310"/>
                        <a:pt x="119833" y="18557"/>
                        <a:pt x="118570" y="20779"/>
                      </a:cubicBezTo>
                      <a:cubicBezTo>
                        <a:pt x="117307" y="23001"/>
                        <a:pt x="115859" y="25189"/>
                        <a:pt x="114124" y="27309"/>
                      </a:cubicBezTo>
                      <a:cubicBezTo>
                        <a:pt x="113198" y="28345"/>
                        <a:pt x="112315" y="29405"/>
                        <a:pt x="111170" y="30365"/>
                      </a:cubicBezTo>
                      <a:cubicBezTo>
                        <a:pt x="110134" y="31358"/>
                        <a:pt x="108837" y="32250"/>
                        <a:pt x="107508" y="33066"/>
                      </a:cubicBezTo>
                      <a:cubicBezTo>
                        <a:pt x="106127" y="33874"/>
                        <a:pt x="104569" y="34505"/>
                        <a:pt x="102928" y="34926"/>
                      </a:cubicBezTo>
                      <a:cubicBezTo>
                        <a:pt x="101252" y="35296"/>
                        <a:pt x="99510" y="35456"/>
                        <a:pt x="97801" y="35313"/>
                      </a:cubicBezTo>
                      <a:cubicBezTo>
                        <a:pt x="94391" y="35027"/>
                        <a:pt x="91394" y="33731"/>
                        <a:pt x="88944" y="32174"/>
                      </a:cubicBezTo>
                      <a:cubicBezTo>
                        <a:pt x="87698" y="31408"/>
                        <a:pt x="86578" y="30550"/>
                        <a:pt x="85543" y="29649"/>
                      </a:cubicBezTo>
                      <a:cubicBezTo>
                        <a:pt x="84482" y="28765"/>
                        <a:pt x="83523" y="27823"/>
                        <a:pt x="82613" y="26863"/>
                      </a:cubicBezTo>
                      <a:cubicBezTo>
                        <a:pt x="80803" y="24936"/>
                        <a:pt x="79220" y="22916"/>
                        <a:pt x="77772" y="20838"/>
                      </a:cubicBezTo>
                      <a:cubicBezTo>
                        <a:pt x="77040" y="19803"/>
                        <a:pt x="76349" y="18742"/>
                        <a:pt x="75701" y="17665"/>
                      </a:cubicBezTo>
                      <a:cubicBezTo>
                        <a:pt x="75037" y="16554"/>
                        <a:pt x="74472" y="15536"/>
                        <a:pt x="73807" y="14231"/>
                      </a:cubicBezTo>
                      <a:lnTo>
                        <a:pt x="82882" y="13878"/>
                      </a:lnTo>
                      <a:cubicBezTo>
                        <a:pt x="80752" y="18624"/>
                        <a:pt x="78345" y="23362"/>
                        <a:pt x="74876" y="27798"/>
                      </a:cubicBezTo>
                      <a:cubicBezTo>
                        <a:pt x="73109" y="29994"/>
                        <a:pt x="71054" y="32149"/>
                        <a:pt x="68352" y="33891"/>
                      </a:cubicBezTo>
                      <a:cubicBezTo>
                        <a:pt x="65691" y="35624"/>
                        <a:pt x="62063" y="36744"/>
                        <a:pt x="58561" y="36357"/>
                      </a:cubicBezTo>
                      <a:cubicBezTo>
                        <a:pt x="55058" y="36003"/>
                        <a:pt x="52095" y="34480"/>
                        <a:pt x="49746" y="32746"/>
                      </a:cubicBezTo>
                      <a:cubicBezTo>
                        <a:pt x="47381" y="30979"/>
                        <a:pt x="45461" y="28951"/>
                        <a:pt x="43761" y="26855"/>
                      </a:cubicBezTo>
                      <a:cubicBezTo>
                        <a:pt x="42069" y="24760"/>
                        <a:pt x="40654" y="22521"/>
                        <a:pt x="39358" y="20257"/>
                      </a:cubicBezTo>
                      <a:cubicBezTo>
                        <a:pt x="38061" y="17968"/>
                        <a:pt x="36925" y="15721"/>
                        <a:pt x="35864" y="13213"/>
                      </a:cubicBezTo>
                      <a:lnTo>
                        <a:pt x="41101" y="13575"/>
                      </a:lnTo>
                      <a:cubicBezTo>
                        <a:pt x="40385" y="14585"/>
                        <a:pt x="39728" y="15384"/>
                        <a:pt x="39004" y="16234"/>
                      </a:cubicBezTo>
                      <a:cubicBezTo>
                        <a:pt x="38280" y="17067"/>
                        <a:pt x="37548" y="17875"/>
                        <a:pt x="36773" y="18650"/>
                      </a:cubicBezTo>
                      <a:cubicBezTo>
                        <a:pt x="35241" y="20215"/>
                        <a:pt x="33557" y="21637"/>
                        <a:pt x="31755" y="22925"/>
                      </a:cubicBezTo>
                      <a:cubicBezTo>
                        <a:pt x="28169" y="25458"/>
                        <a:pt x="23825" y="27478"/>
                        <a:pt x="19144" y="27469"/>
                      </a:cubicBezTo>
                      <a:cubicBezTo>
                        <a:pt x="16829" y="27469"/>
                        <a:pt x="14547" y="26889"/>
                        <a:pt x="12536" y="25938"/>
                      </a:cubicBezTo>
                      <a:cubicBezTo>
                        <a:pt x="11500" y="25509"/>
                        <a:pt x="10591" y="24869"/>
                        <a:pt x="9673" y="24271"/>
                      </a:cubicBezTo>
                      <a:cubicBezTo>
                        <a:pt x="8797" y="23623"/>
                        <a:pt x="7947" y="22958"/>
                        <a:pt x="7190" y="22193"/>
                      </a:cubicBezTo>
                      <a:cubicBezTo>
                        <a:pt x="5607" y="20745"/>
                        <a:pt x="4352" y="19037"/>
                        <a:pt x="3132" y="17337"/>
                      </a:cubicBezTo>
                      <a:cubicBezTo>
                        <a:pt x="1978" y="15595"/>
                        <a:pt x="951" y="13794"/>
                        <a:pt x="0" y="11967"/>
                      </a:cubicBezTo>
                      <a:cubicBezTo>
                        <a:pt x="1229" y="13625"/>
                        <a:pt x="2517" y="15233"/>
                        <a:pt x="3898" y="16731"/>
                      </a:cubicBezTo>
                      <a:cubicBezTo>
                        <a:pt x="5321" y="18187"/>
                        <a:pt x="6794" y="19575"/>
                        <a:pt x="8402" y="20728"/>
                      </a:cubicBezTo>
                      <a:cubicBezTo>
                        <a:pt x="9185" y="21334"/>
                        <a:pt x="10035" y="21831"/>
                        <a:pt x="10885" y="22302"/>
                      </a:cubicBezTo>
                      <a:cubicBezTo>
                        <a:pt x="11761" y="22723"/>
                        <a:pt x="12611" y="23177"/>
                        <a:pt x="13537" y="23413"/>
                      </a:cubicBezTo>
                      <a:cubicBezTo>
                        <a:pt x="15322" y="24002"/>
                        <a:pt x="17183" y="24170"/>
                        <a:pt x="18984" y="23977"/>
                      </a:cubicBezTo>
                      <a:cubicBezTo>
                        <a:pt x="22604" y="23590"/>
                        <a:pt x="25930" y="21629"/>
                        <a:pt x="28775" y="19121"/>
                      </a:cubicBezTo>
                      <a:cubicBezTo>
                        <a:pt x="30198" y="17867"/>
                        <a:pt x="31494" y="16436"/>
                        <a:pt x="32749" y="14963"/>
                      </a:cubicBezTo>
                      <a:cubicBezTo>
                        <a:pt x="33364" y="14231"/>
                        <a:pt x="33953" y="13457"/>
                        <a:pt x="34517" y="12683"/>
                      </a:cubicBezTo>
                      <a:cubicBezTo>
                        <a:pt x="35064" y="11925"/>
                        <a:pt x="35645" y="11067"/>
                        <a:pt x="36058" y="10360"/>
                      </a:cubicBezTo>
                      <a:lnTo>
                        <a:pt x="38659" y="5908"/>
                      </a:lnTo>
                      <a:lnTo>
                        <a:pt x="41294" y="10713"/>
                      </a:lnTo>
                      <a:cubicBezTo>
                        <a:pt x="42363" y="12674"/>
                        <a:pt x="43668" y="14745"/>
                        <a:pt x="45024" y="16638"/>
                      </a:cubicBezTo>
                      <a:cubicBezTo>
                        <a:pt x="46387" y="18549"/>
                        <a:pt x="47861" y="20350"/>
                        <a:pt x="49393" y="22008"/>
                      </a:cubicBezTo>
                      <a:cubicBezTo>
                        <a:pt x="52390" y="25298"/>
                        <a:pt x="56187" y="27907"/>
                        <a:pt x="59158" y="27865"/>
                      </a:cubicBezTo>
                      <a:cubicBezTo>
                        <a:pt x="60632" y="27899"/>
                        <a:pt x="61954" y="27343"/>
                        <a:pt x="63402" y="26359"/>
                      </a:cubicBezTo>
                      <a:cubicBezTo>
                        <a:pt x="64824" y="25340"/>
                        <a:pt x="66205" y="23842"/>
                        <a:pt x="67459" y="22125"/>
                      </a:cubicBezTo>
                      <a:cubicBezTo>
                        <a:pt x="69960" y="18633"/>
                        <a:pt x="71947" y="14400"/>
                        <a:pt x="73656" y="10032"/>
                      </a:cubicBezTo>
                      <a:lnTo>
                        <a:pt x="77461" y="345"/>
                      </a:lnTo>
                      <a:lnTo>
                        <a:pt x="82723" y="9687"/>
                      </a:lnTo>
                      <a:cubicBezTo>
                        <a:pt x="83160" y="10452"/>
                        <a:pt x="83758" y="11437"/>
                        <a:pt x="84322" y="12304"/>
                      </a:cubicBezTo>
                      <a:cubicBezTo>
                        <a:pt x="84886" y="13205"/>
                        <a:pt x="85492" y="14088"/>
                        <a:pt x="86098" y="14947"/>
                      </a:cubicBezTo>
                      <a:cubicBezTo>
                        <a:pt x="87345" y="16663"/>
                        <a:pt x="88666" y="18288"/>
                        <a:pt x="90072" y="19727"/>
                      </a:cubicBezTo>
                      <a:cubicBezTo>
                        <a:pt x="91470" y="21166"/>
                        <a:pt x="92968" y="22420"/>
                        <a:pt x="94433" y="23329"/>
                      </a:cubicBezTo>
                      <a:cubicBezTo>
                        <a:pt x="95923" y="24229"/>
                        <a:pt x="97371" y="24743"/>
                        <a:pt x="98592" y="24818"/>
                      </a:cubicBezTo>
                      <a:cubicBezTo>
                        <a:pt x="99215" y="24861"/>
                        <a:pt x="99804" y="24776"/>
                        <a:pt x="100402" y="24650"/>
                      </a:cubicBezTo>
                      <a:cubicBezTo>
                        <a:pt x="101000" y="24465"/>
                        <a:pt x="101614" y="24229"/>
                        <a:pt x="102262" y="23876"/>
                      </a:cubicBezTo>
                      <a:cubicBezTo>
                        <a:pt x="102894" y="23480"/>
                        <a:pt x="103567" y="23085"/>
                        <a:pt x="104215" y="22470"/>
                      </a:cubicBezTo>
                      <a:cubicBezTo>
                        <a:pt x="104881" y="21957"/>
                        <a:pt x="105495" y="21216"/>
                        <a:pt x="106127" y="20543"/>
                      </a:cubicBezTo>
                      <a:cubicBezTo>
                        <a:pt x="107372" y="19079"/>
                        <a:pt x="108534" y="17404"/>
                        <a:pt x="109595" y="15595"/>
                      </a:cubicBezTo>
                      <a:cubicBezTo>
                        <a:pt x="110656" y="13785"/>
                        <a:pt x="111608" y="11841"/>
                        <a:pt x="112559" y="9880"/>
                      </a:cubicBezTo>
                      <a:lnTo>
                        <a:pt x="117273" y="0"/>
                      </a:lnTo>
                      <a:lnTo>
                        <a:pt x="121895" y="9788"/>
                      </a:lnTo>
                      <a:cubicBezTo>
                        <a:pt x="122274" y="10579"/>
                        <a:pt x="122821" y="11622"/>
                        <a:pt x="123343" y="12531"/>
                      </a:cubicBezTo>
                      <a:cubicBezTo>
                        <a:pt x="123873" y="13474"/>
                        <a:pt x="124438" y="14391"/>
                        <a:pt x="125035" y="15292"/>
                      </a:cubicBezTo>
                      <a:cubicBezTo>
                        <a:pt x="126205" y="17084"/>
                        <a:pt x="127435" y="18818"/>
                        <a:pt x="128790" y="20350"/>
                      </a:cubicBezTo>
                      <a:cubicBezTo>
                        <a:pt x="130128" y="21881"/>
                        <a:pt x="131593" y="23219"/>
                        <a:pt x="133075" y="24196"/>
                      </a:cubicBezTo>
                      <a:cubicBezTo>
                        <a:pt x="133816" y="24692"/>
                        <a:pt x="134565" y="25046"/>
                        <a:pt x="135289" y="25349"/>
                      </a:cubicBezTo>
                      <a:cubicBezTo>
                        <a:pt x="136022" y="25618"/>
                        <a:pt x="136729" y="25778"/>
                        <a:pt x="137427" y="25837"/>
                      </a:cubicBezTo>
                      <a:cubicBezTo>
                        <a:pt x="138126" y="25862"/>
                        <a:pt x="138817" y="25820"/>
                        <a:pt x="139541" y="25643"/>
                      </a:cubicBezTo>
                      <a:cubicBezTo>
                        <a:pt x="140265" y="25475"/>
                        <a:pt x="140989" y="25121"/>
                        <a:pt x="141755" y="24776"/>
                      </a:cubicBezTo>
                      <a:cubicBezTo>
                        <a:pt x="142504" y="24313"/>
                        <a:pt x="143279" y="23876"/>
                        <a:pt x="144011" y="23228"/>
                      </a:cubicBezTo>
                      <a:cubicBezTo>
                        <a:pt x="144794" y="22698"/>
                        <a:pt x="145468" y="21881"/>
                        <a:pt x="146217" y="21216"/>
                      </a:cubicBezTo>
                      <a:cubicBezTo>
                        <a:pt x="147614" y="19676"/>
                        <a:pt x="148953" y="17985"/>
                        <a:pt x="150174" y="16142"/>
                      </a:cubicBezTo>
                      <a:cubicBezTo>
                        <a:pt x="151411" y="14307"/>
                        <a:pt x="152514" y="12346"/>
                        <a:pt x="153617" y="10368"/>
                      </a:cubicBezTo>
                      <a:lnTo>
                        <a:pt x="157068" y="4183"/>
                      </a:lnTo>
                      <a:lnTo>
                        <a:pt x="160074" y="10133"/>
                      </a:lnTo>
                      <a:cubicBezTo>
                        <a:pt x="160285" y="10553"/>
                        <a:pt x="160697" y="11277"/>
                        <a:pt x="161076" y="11841"/>
                      </a:cubicBezTo>
                      <a:cubicBezTo>
                        <a:pt x="161463" y="12439"/>
                        <a:pt x="161901" y="13011"/>
                        <a:pt x="162330" y="13575"/>
                      </a:cubicBezTo>
                      <a:cubicBezTo>
                        <a:pt x="163231" y="14686"/>
                        <a:pt x="164233" y="15704"/>
                        <a:pt x="165327" y="16579"/>
                      </a:cubicBezTo>
                      <a:cubicBezTo>
                        <a:pt x="167516" y="18304"/>
                        <a:pt x="170059" y="19466"/>
                        <a:pt x="172871" y="19609"/>
                      </a:cubicBezTo>
                      <a:cubicBezTo>
                        <a:pt x="175682" y="19760"/>
                        <a:pt x="178663" y="18894"/>
                        <a:pt x="181491" y="17488"/>
                      </a:cubicBezTo>
                      <a:cubicBezTo>
                        <a:pt x="182906" y="16773"/>
                        <a:pt x="184253" y="15898"/>
                        <a:pt x="185608" y="14989"/>
                      </a:cubicBezTo>
                      <a:cubicBezTo>
                        <a:pt x="186913" y="14071"/>
                        <a:pt x="188226" y="13028"/>
                        <a:pt x="189497" y="11959"/>
                      </a:cubicBezTo>
                      <a:close/>
                    </a:path>
                  </a:pathLst>
                </a:custGeom>
                <a:solidFill>
                  <a:srgbClr val="D3F5F2"/>
                </a:solidFill>
                <a:ln w="8415" cap="flat">
                  <a:noFill/>
                  <a:prstDash val="solid"/>
                  <a:miter/>
                </a:ln>
              </p:spPr>
              <p:txBody>
                <a:bodyPr rtlCol="0" anchor="ctr"/>
                <a:lstStyle/>
                <a:p>
                  <a:endParaRPr lang="en-US"/>
                </a:p>
              </p:txBody>
            </p:sp>
            <p:sp>
              <p:nvSpPr>
                <p:cNvPr id="1353" name="Freeform 1352">
                  <a:extLst>
                    <a:ext uri="{FF2B5EF4-FFF2-40B4-BE49-F238E27FC236}">
                      <a16:creationId xmlns:a16="http://schemas.microsoft.com/office/drawing/2014/main" id="{E57CD038-1158-D588-9E63-5DB4604A9E62}"/>
                    </a:ext>
                  </a:extLst>
                </p:cNvPr>
                <p:cNvSpPr/>
                <p:nvPr/>
              </p:nvSpPr>
              <p:spPr>
                <a:xfrm>
                  <a:off x="5893815" y="1318866"/>
                  <a:ext cx="107684" cy="31777"/>
                </a:xfrm>
                <a:custGeom>
                  <a:avLst/>
                  <a:gdLst>
                    <a:gd name="connsiteX0" fmla="*/ 0 w 107684"/>
                    <a:gd name="connsiteY0" fmla="*/ 9939 h 31777"/>
                    <a:gd name="connsiteX1" fmla="*/ 7703 w 107684"/>
                    <a:gd name="connsiteY1" fmla="*/ 20476 h 31777"/>
                    <a:gd name="connsiteX2" fmla="*/ 17166 w 107684"/>
                    <a:gd name="connsiteY2" fmla="*/ 24945 h 31777"/>
                    <a:gd name="connsiteX3" fmla="*/ 19338 w 107684"/>
                    <a:gd name="connsiteY3" fmla="*/ 24170 h 31777"/>
                    <a:gd name="connsiteX4" fmla="*/ 21409 w 107684"/>
                    <a:gd name="connsiteY4" fmla="*/ 22706 h 31777"/>
                    <a:gd name="connsiteX5" fmla="*/ 25223 w 107684"/>
                    <a:gd name="connsiteY5" fmla="*/ 18532 h 31777"/>
                    <a:gd name="connsiteX6" fmla="*/ 28464 w 107684"/>
                    <a:gd name="connsiteY6" fmla="*/ 13373 h 31777"/>
                    <a:gd name="connsiteX7" fmla="*/ 31326 w 107684"/>
                    <a:gd name="connsiteY7" fmla="*/ 7793 h 31777"/>
                    <a:gd name="connsiteX8" fmla="*/ 34837 w 107684"/>
                    <a:gd name="connsiteY8" fmla="*/ 665 h 31777"/>
                    <a:gd name="connsiteX9" fmla="*/ 39518 w 107684"/>
                    <a:gd name="connsiteY9" fmla="*/ 7684 h 31777"/>
                    <a:gd name="connsiteX10" fmla="*/ 41227 w 107684"/>
                    <a:gd name="connsiteY10" fmla="*/ 10082 h 31777"/>
                    <a:gd name="connsiteX11" fmla="*/ 43138 w 107684"/>
                    <a:gd name="connsiteY11" fmla="*/ 12481 h 31777"/>
                    <a:gd name="connsiteX12" fmla="*/ 47280 w 107684"/>
                    <a:gd name="connsiteY12" fmla="*/ 16748 h 31777"/>
                    <a:gd name="connsiteX13" fmla="*/ 55926 w 107684"/>
                    <a:gd name="connsiteY13" fmla="*/ 21158 h 31777"/>
                    <a:gd name="connsiteX14" fmla="*/ 59833 w 107684"/>
                    <a:gd name="connsiteY14" fmla="*/ 20358 h 31777"/>
                    <a:gd name="connsiteX15" fmla="*/ 61844 w 107684"/>
                    <a:gd name="connsiteY15" fmla="*/ 19146 h 31777"/>
                    <a:gd name="connsiteX16" fmla="*/ 63848 w 107684"/>
                    <a:gd name="connsiteY16" fmla="*/ 17455 h 31777"/>
                    <a:gd name="connsiteX17" fmla="*/ 67611 w 107684"/>
                    <a:gd name="connsiteY17" fmla="*/ 13053 h 31777"/>
                    <a:gd name="connsiteX18" fmla="*/ 70971 w 107684"/>
                    <a:gd name="connsiteY18" fmla="*/ 7844 h 31777"/>
                    <a:gd name="connsiteX19" fmla="*/ 75727 w 107684"/>
                    <a:gd name="connsiteY19" fmla="*/ 0 h 31777"/>
                    <a:gd name="connsiteX20" fmla="*/ 79204 w 107684"/>
                    <a:gd name="connsiteY20" fmla="*/ 7810 h 31777"/>
                    <a:gd name="connsiteX21" fmla="*/ 80256 w 107684"/>
                    <a:gd name="connsiteY21" fmla="*/ 9788 h 31777"/>
                    <a:gd name="connsiteX22" fmla="*/ 81494 w 107684"/>
                    <a:gd name="connsiteY22" fmla="*/ 11833 h 31777"/>
                    <a:gd name="connsiteX23" fmla="*/ 84365 w 107684"/>
                    <a:gd name="connsiteY23" fmla="*/ 15553 h 31777"/>
                    <a:gd name="connsiteX24" fmla="*/ 87715 w 107684"/>
                    <a:gd name="connsiteY24" fmla="*/ 18363 h 31777"/>
                    <a:gd name="connsiteX25" fmla="*/ 91411 w 107684"/>
                    <a:gd name="connsiteY25" fmla="*/ 19819 h 31777"/>
                    <a:gd name="connsiteX26" fmla="*/ 99847 w 107684"/>
                    <a:gd name="connsiteY26" fmla="*/ 17194 h 31777"/>
                    <a:gd name="connsiteX27" fmla="*/ 103888 w 107684"/>
                    <a:gd name="connsiteY27" fmla="*/ 13861 h 31777"/>
                    <a:gd name="connsiteX28" fmla="*/ 107684 w 107684"/>
                    <a:gd name="connsiteY28" fmla="*/ 9948 h 31777"/>
                    <a:gd name="connsiteX29" fmla="*/ 105403 w 107684"/>
                    <a:gd name="connsiteY29" fmla="*/ 15022 h 31777"/>
                    <a:gd name="connsiteX30" fmla="*/ 102221 w 107684"/>
                    <a:gd name="connsiteY30" fmla="*/ 19769 h 31777"/>
                    <a:gd name="connsiteX31" fmla="*/ 97675 w 107684"/>
                    <a:gd name="connsiteY31" fmla="*/ 23783 h 31777"/>
                    <a:gd name="connsiteX32" fmla="*/ 94711 w 107684"/>
                    <a:gd name="connsiteY32" fmla="*/ 25180 h 31777"/>
                    <a:gd name="connsiteX33" fmla="*/ 91361 w 107684"/>
                    <a:gd name="connsiteY33" fmla="*/ 25837 h 31777"/>
                    <a:gd name="connsiteX34" fmla="*/ 84617 w 107684"/>
                    <a:gd name="connsiteY34" fmla="*/ 24734 h 31777"/>
                    <a:gd name="connsiteX35" fmla="*/ 79069 w 107684"/>
                    <a:gd name="connsiteY35" fmla="*/ 21402 h 31777"/>
                    <a:gd name="connsiteX36" fmla="*/ 74633 w 107684"/>
                    <a:gd name="connsiteY36" fmla="*/ 17118 h 31777"/>
                    <a:gd name="connsiteX37" fmla="*/ 72721 w 107684"/>
                    <a:gd name="connsiteY37" fmla="*/ 14753 h 31777"/>
                    <a:gd name="connsiteX38" fmla="*/ 70962 w 107684"/>
                    <a:gd name="connsiteY38" fmla="*/ 12102 h 31777"/>
                    <a:gd name="connsiteX39" fmla="*/ 79196 w 107684"/>
                    <a:gd name="connsiteY39" fmla="*/ 12068 h 31777"/>
                    <a:gd name="connsiteX40" fmla="*/ 75786 w 107684"/>
                    <a:gd name="connsiteY40" fmla="*/ 18523 h 31777"/>
                    <a:gd name="connsiteX41" fmla="*/ 71139 w 107684"/>
                    <a:gd name="connsiteY41" fmla="*/ 24659 h 31777"/>
                    <a:gd name="connsiteX42" fmla="*/ 68108 w 107684"/>
                    <a:gd name="connsiteY42" fmla="*/ 27444 h 31777"/>
                    <a:gd name="connsiteX43" fmla="*/ 64421 w 107684"/>
                    <a:gd name="connsiteY43" fmla="*/ 29809 h 31777"/>
                    <a:gd name="connsiteX44" fmla="*/ 60034 w 107684"/>
                    <a:gd name="connsiteY44" fmla="*/ 31374 h 31777"/>
                    <a:gd name="connsiteX45" fmla="*/ 55261 w 107684"/>
                    <a:gd name="connsiteY45" fmla="*/ 31753 h 31777"/>
                    <a:gd name="connsiteX46" fmla="*/ 46674 w 107684"/>
                    <a:gd name="connsiteY46" fmla="*/ 29136 h 31777"/>
                    <a:gd name="connsiteX47" fmla="*/ 40242 w 107684"/>
                    <a:gd name="connsiteY47" fmla="*/ 24288 h 31777"/>
                    <a:gd name="connsiteX48" fmla="*/ 35309 w 107684"/>
                    <a:gd name="connsiteY48" fmla="*/ 18582 h 31777"/>
                    <a:gd name="connsiteX49" fmla="*/ 33229 w 107684"/>
                    <a:gd name="connsiteY49" fmla="*/ 15536 h 31777"/>
                    <a:gd name="connsiteX50" fmla="*/ 31335 w 107684"/>
                    <a:gd name="connsiteY50" fmla="*/ 12228 h 31777"/>
                    <a:gd name="connsiteX51" fmla="*/ 39526 w 107684"/>
                    <a:gd name="connsiteY51" fmla="*/ 12127 h 31777"/>
                    <a:gd name="connsiteX52" fmla="*/ 37725 w 107684"/>
                    <a:gd name="connsiteY52" fmla="*/ 15115 h 31777"/>
                    <a:gd name="connsiteX53" fmla="*/ 35763 w 107684"/>
                    <a:gd name="connsiteY53" fmla="*/ 18044 h 31777"/>
                    <a:gd name="connsiteX54" fmla="*/ 31242 w 107684"/>
                    <a:gd name="connsiteY54" fmla="*/ 23649 h 31777"/>
                    <a:gd name="connsiteX55" fmla="*/ 28599 w 107684"/>
                    <a:gd name="connsiteY55" fmla="*/ 26258 h 31777"/>
                    <a:gd name="connsiteX56" fmla="*/ 25450 w 107684"/>
                    <a:gd name="connsiteY56" fmla="*/ 28563 h 31777"/>
                    <a:gd name="connsiteX57" fmla="*/ 17486 w 107684"/>
                    <a:gd name="connsiteY57" fmla="*/ 31004 h 31777"/>
                    <a:gd name="connsiteX58" fmla="*/ 13234 w 107684"/>
                    <a:gd name="connsiteY58" fmla="*/ 30221 h 31777"/>
                    <a:gd name="connsiteX59" fmla="*/ 9716 w 107684"/>
                    <a:gd name="connsiteY59" fmla="*/ 28218 h 31777"/>
                    <a:gd name="connsiteX60" fmla="*/ 4892 w 107684"/>
                    <a:gd name="connsiteY60" fmla="*/ 22689 h 31777"/>
                    <a:gd name="connsiteX61" fmla="*/ 1861 w 107684"/>
                    <a:gd name="connsiteY61" fmla="*/ 16478 h 31777"/>
                    <a:gd name="connsiteX62" fmla="*/ 0 w 107684"/>
                    <a:gd name="connsiteY62" fmla="*/ 9939 h 31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07684" h="31777">
                      <a:moveTo>
                        <a:pt x="0" y="9939"/>
                      </a:moveTo>
                      <a:cubicBezTo>
                        <a:pt x="2231" y="13802"/>
                        <a:pt x="4740" y="17480"/>
                        <a:pt x="7703" y="20476"/>
                      </a:cubicBezTo>
                      <a:cubicBezTo>
                        <a:pt x="10557" y="23539"/>
                        <a:pt x="14270" y="25551"/>
                        <a:pt x="17166" y="24945"/>
                      </a:cubicBezTo>
                      <a:cubicBezTo>
                        <a:pt x="17907" y="24818"/>
                        <a:pt x="18631" y="24541"/>
                        <a:pt x="19338" y="24170"/>
                      </a:cubicBezTo>
                      <a:cubicBezTo>
                        <a:pt x="20045" y="23775"/>
                        <a:pt x="20752" y="23320"/>
                        <a:pt x="21409" y="22706"/>
                      </a:cubicBezTo>
                      <a:cubicBezTo>
                        <a:pt x="22773" y="21587"/>
                        <a:pt x="24061" y="20131"/>
                        <a:pt x="25223" y="18532"/>
                      </a:cubicBezTo>
                      <a:cubicBezTo>
                        <a:pt x="26393" y="16933"/>
                        <a:pt x="27479" y="15199"/>
                        <a:pt x="28464" y="13373"/>
                      </a:cubicBezTo>
                      <a:cubicBezTo>
                        <a:pt x="29457" y="11563"/>
                        <a:pt x="30392" y="9678"/>
                        <a:pt x="31326" y="7793"/>
                      </a:cubicBezTo>
                      <a:lnTo>
                        <a:pt x="34837" y="665"/>
                      </a:lnTo>
                      <a:lnTo>
                        <a:pt x="39518" y="7684"/>
                      </a:lnTo>
                      <a:cubicBezTo>
                        <a:pt x="39981" y="8374"/>
                        <a:pt x="40621" y="9291"/>
                        <a:pt x="41227" y="10082"/>
                      </a:cubicBezTo>
                      <a:cubicBezTo>
                        <a:pt x="41833" y="10899"/>
                        <a:pt x="42464" y="11706"/>
                        <a:pt x="43138" y="12481"/>
                      </a:cubicBezTo>
                      <a:cubicBezTo>
                        <a:pt x="44451" y="14029"/>
                        <a:pt x="45849" y="15468"/>
                        <a:pt x="47280" y="16748"/>
                      </a:cubicBezTo>
                      <a:cubicBezTo>
                        <a:pt x="50159" y="19289"/>
                        <a:pt x="53325" y="21065"/>
                        <a:pt x="55926" y="21158"/>
                      </a:cubicBezTo>
                      <a:cubicBezTo>
                        <a:pt x="57239" y="21259"/>
                        <a:pt x="58502" y="21006"/>
                        <a:pt x="59833" y="20358"/>
                      </a:cubicBezTo>
                      <a:cubicBezTo>
                        <a:pt x="60489" y="20021"/>
                        <a:pt x="61179" y="19668"/>
                        <a:pt x="61844" y="19146"/>
                      </a:cubicBezTo>
                      <a:cubicBezTo>
                        <a:pt x="62535" y="18683"/>
                        <a:pt x="63192" y="18086"/>
                        <a:pt x="63848" y="17455"/>
                      </a:cubicBezTo>
                      <a:cubicBezTo>
                        <a:pt x="65162" y="16184"/>
                        <a:pt x="66416" y="14677"/>
                        <a:pt x="67611" y="13053"/>
                      </a:cubicBezTo>
                      <a:cubicBezTo>
                        <a:pt x="68782" y="11403"/>
                        <a:pt x="69876" y="9645"/>
                        <a:pt x="70971" y="7844"/>
                      </a:cubicBezTo>
                      <a:lnTo>
                        <a:pt x="75727" y="0"/>
                      </a:lnTo>
                      <a:lnTo>
                        <a:pt x="79204" y="7810"/>
                      </a:lnTo>
                      <a:cubicBezTo>
                        <a:pt x="79440" y="8332"/>
                        <a:pt x="79869" y="9131"/>
                        <a:pt x="80256" y="9788"/>
                      </a:cubicBezTo>
                      <a:cubicBezTo>
                        <a:pt x="80661" y="10469"/>
                        <a:pt x="81056" y="11176"/>
                        <a:pt x="81494" y="11833"/>
                      </a:cubicBezTo>
                      <a:cubicBezTo>
                        <a:pt x="82370" y="13171"/>
                        <a:pt x="83321" y="14433"/>
                        <a:pt x="84365" y="15553"/>
                      </a:cubicBezTo>
                      <a:cubicBezTo>
                        <a:pt x="85408" y="16680"/>
                        <a:pt x="86562" y="17606"/>
                        <a:pt x="87715" y="18363"/>
                      </a:cubicBezTo>
                      <a:cubicBezTo>
                        <a:pt x="88886" y="19121"/>
                        <a:pt x="90106" y="19634"/>
                        <a:pt x="91411" y="19819"/>
                      </a:cubicBezTo>
                      <a:cubicBezTo>
                        <a:pt x="94004" y="20223"/>
                        <a:pt x="97085" y="19171"/>
                        <a:pt x="99847" y="17194"/>
                      </a:cubicBezTo>
                      <a:cubicBezTo>
                        <a:pt x="101236" y="16226"/>
                        <a:pt x="102608" y="15106"/>
                        <a:pt x="103888" y="13861"/>
                      </a:cubicBezTo>
                      <a:cubicBezTo>
                        <a:pt x="105184" y="12624"/>
                        <a:pt x="106413" y="11294"/>
                        <a:pt x="107684" y="9948"/>
                      </a:cubicBezTo>
                      <a:cubicBezTo>
                        <a:pt x="107036" y="11673"/>
                        <a:pt x="106304" y="13373"/>
                        <a:pt x="105403" y="15022"/>
                      </a:cubicBezTo>
                      <a:cubicBezTo>
                        <a:pt x="104494" y="16647"/>
                        <a:pt x="103484" y="18271"/>
                        <a:pt x="102221" y="19769"/>
                      </a:cubicBezTo>
                      <a:cubicBezTo>
                        <a:pt x="100958" y="21250"/>
                        <a:pt x="99468" y="22630"/>
                        <a:pt x="97675" y="23783"/>
                      </a:cubicBezTo>
                      <a:cubicBezTo>
                        <a:pt x="96757" y="24322"/>
                        <a:pt x="95780" y="24844"/>
                        <a:pt x="94711" y="25180"/>
                      </a:cubicBezTo>
                      <a:cubicBezTo>
                        <a:pt x="93650" y="25525"/>
                        <a:pt x="92514" y="25761"/>
                        <a:pt x="91361" y="25837"/>
                      </a:cubicBezTo>
                      <a:cubicBezTo>
                        <a:pt x="89045" y="26005"/>
                        <a:pt x="86697" y="25551"/>
                        <a:pt x="84617" y="24734"/>
                      </a:cubicBezTo>
                      <a:cubicBezTo>
                        <a:pt x="82521" y="23909"/>
                        <a:pt x="80711" y="22698"/>
                        <a:pt x="79069" y="21402"/>
                      </a:cubicBezTo>
                      <a:cubicBezTo>
                        <a:pt x="77436" y="20089"/>
                        <a:pt x="75971" y="18641"/>
                        <a:pt x="74633" y="17118"/>
                      </a:cubicBezTo>
                      <a:cubicBezTo>
                        <a:pt x="73967" y="16352"/>
                        <a:pt x="73328" y="15569"/>
                        <a:pt x="72721" y="14753"/>
                      </a:cubicBezTo>
                      <a:cubicBezTo>
                        <a:pt x="72107" y="13903"/>
                        <a:pt x="71585" y="13162"/>
                        <a:pt x="70962" y="12102"/>
                      </a:cubicBezTo>
                      <a:lnTo>
                        <a:pt x="79196" y="12068"/>
                      </a:lnTo>
                      <a:cubicBezTo>
                        <a:pt x="78185" y="14248"/>
                        <a:pt x="77082" y="16411"/>
                        <a:pt x="75786" y="18523"/>
                      </a:cubicBezTo>
                      <a:cubicBezTo>
                        <a:pt x="74464" y="20627"/>
                        <a:pt x="72991" y="22723"/>
                        <a:pt x="71139" y="24659"/>
                      </a:cubicBezTo>
                      <a:cubicBezTo>
                        <a:pt x="70213" y="25626"/>
                        <a:pt x="69236" y="26577"/>
                        <a:pt x="68108" y="27444"/>
                      </a:cubicBezTo>
                      <a:cubicBezTo>
                        <a:pt x="67030" y="28336"/>
                        <a:pt x="65759" y="29136"/>
                        <a:pt x="64421" y="29809"/>
                      </a:cubicBezTo>
                      <a:cubicBezTo>
                        <a:pt x="63065" y="30499"/>
                        <a:pt x="61575" y="31012"/>
                        <a:pt x="60034" y="31374"/>
                      </a:cubicBezTo>
                      <a:cubicBezTo>
                        <a:pt x="58460" y="31703"/>
                        <a:pt x="56844" y="31837"/>
                        <a:pt x="55261" y="31753"/>
                      </a:cubicBezTo>
                      <a:cubicBezTo>
                        <a:pt x="52062" y="31551"/>
                        <a:pt x="49141" y="30491"/>
                        <a:pt x="46674" y="29136"/>
                      </a:cubicBezTo>
                      <a:cubicBezTo>
                        <a:pt x="44182" y="27781"/>
                        <a:pt x="42111" y="26064"/>
                        <a:pt x="40242" y="24288"/>
                      </a:cubicBezTo>
                      <a:cubicBezTo>
                        <a:pt x="38373" y="22504"/>
                        <a:pt x="36773" y="20577"/>
                        <a:pt x="35309" y="18582"/>
                      </a:cubicBezTo>
                      <a:cubicBezTo>
                        <a:pt x="34576" y="17589"/>
                        <a:pt x="33886" y="16571"/>
                        <a:pt x="33229" y="15536"/>
                      </a:cubicBezTo>
                      <a:cubicBezTo>
                        <a:pt x="32564" y="14467"/>
                        <a:pt x="32000" y="13482"/>
                        <a:pt x="31335" y="12228"/>
                      </a:cubicBezTo>
                      <a:lnTo>
                        <a:pt x="39526" y="12127"/>
                      </a:lnTo>
                      <a:lnTo>
                        <a:pt x="37725" y="15115"/>
                      </a:lnTo>
                      <a:cubicBezTo>
                        <a:pt x="37160" y="16116"/>
                        <a:pt x="36420" y="17067"/>
                        <a:pt x="35763" y="18044"/>
                      </a:cubicBezTo>
                      <a:cubicBezTo>
                        <a:pt x="34400" y="19971"/>
                        <a:pt x="32918" y="21856"/>
                        <a:pt x="31242" y="23649"/>
                      </a:cubicBezTo>
                      <a:cubicBezTo>
                        <a:pt x="30459" y="24558"/>
                        <a:pt x="29474" y="25399"/>
                        <a:pt x="28599" y="26258"/>
                      </a:cubicBezTo>
                      <a:cubicBezTo>
                        <a:pt x="27563" y="27049"/>
                        <a:pt x="26646" y="27907"/>
                        <a:pt x="25450" y="28563"/>
                      </a:cubicBezTo>
                      <a:cubicBezTo>
                        <a:pt x="23211" y="29935"/>
                        <a:pt x="20449" y="31029"/>
                        <a:pt x="17486" y="31004"/>
                      </a:cubicBezTo>
                      <a:cubicBezTo>
                        <a:pt x="16013" y="31004"/>
                        <a:pt x="14540" y="30752"/>
                        <a:pt x="13234" y="30221"/>
                      </a:cubicBezTo>
                      <a:cubicBezTo>
                        <a:pt x="11896" y="29759"/>
                        <a:pt x="10751" y="29001"/>
                        <a:pt x="9716" y="28218"/>
                      </a:cubicBezTo>
                      <a:cubicBezTo>
                        <a:pt x="7653" y="26603"/>
                        <a:pt x="6163" y="24667"/>
                        <a:pt x="4892" y="22689"/>
                      </a:cubicBezTo>
                      <a:cubicBezTo>
                        <a:pt x="3637" y="20695"/>
                        <a:pt x="2686" y="18582"/>
                        <a:pt x="1861" y="16478"/>
                      </a:cubicBezTo>
                      <a:cubicBezTo>
                        <a:pt x="1069" y="14315"/>
                        <a:pt x="430" y="12136"/>
                        <a:pt x="0" y="9939"/>
                      </a:cubicBezTo>
                      <a:close/>
                    </a:path>
                  </a:pathLst>
                </a:custGeom>
                <a:solidFill>
                  <a:srgbClr val="D3F5F2"/>
                </a:solidFill>
                <a:ln w="8415" cap="flat">
                  <a:noFill/>
                  <a:prstDash val="solid"/>
                  <a:miter/>
                </a:ln>
              </p:spPr>
              <p:txBody>
                <a:bodyPr rtlCol="0" anchor="ctr"/>
                <a:lstStyle/>
                <a:p>
                  <a:endParaRPr lang="en-US"/>
                </a:p>
              </p:txBody>
            </p:sp>
            <p:sp>
              <p:nvSpPr>
                <p:cNvPr id="1354" name="Freeform 1353">
                  <a:extLst>
                    <a:ext uri="{FF2B5EF4-FFF2-40B4-BE49-F238E27FC236}">
                      <a16:creationId xmlns:a16="http://schemas.microsoft.com/office/drawing/2014/main" id="{7FF5D268-011D-C8B3-2E11-3A044BDF4275}"/>
                    </a:ext>
                  </a:extLst>
                </p:cNvPr>
                <p:cNvSpPr/>
                <p:nvPr/>
              </p:nvSpPr>
              <p:spPr>
                <a:xfrm>
                  <a:off x="4316385" y="1161320"/>
                  <a:ext cx="196535" cy="36469"/>
                </a:xfrm>
                <a:custGeom>
                  <a:avLst/>
                  <a:gdLst>
                    <a:gd name="connsiteX0" fmla="*/ 196536 w 196535"/>
                    <a:gd name="connsiteY0" fmla="*/ 11959 h 36469"/>
                    <a:gd name="connsiteX1" fmla="*/ 193497 w 196535"/>
                    <a:gd name="connsiteY1" fmla="*/ 15948 h 36469"/>
                    <a:gd name="connsiteX2" fmla="*/ 189843 w 196535"/>
                    <a:gd name="connsiteY2" fmla="*/ 19508 h 36469"/>
                    <a:gd name="connsiteX3" fmla="*/ 180111 w 196535"/>
                    <a:gd name="connsiteY3" fmla="*/ 23960 h 36469"/>
                    <a:gd name="connsiteX4" fmla="*/ 174361 w 196535"/>
                    <a:gd name="connsiteY4" fmla="*/ 23691 h 36469"/>
                    <a:gd name="connsiteX5" fmla="*/ 169040 w 196535"/>
                    <a:gd name="connsiteY5" fmla="*/ 21519 h 36469"/>
                    <a:gd name="connsiteX6" fmla="*/ 164536 w 196535"/>
                    <a:gd name="connsiteY6" fmla="*/ 18145 h 36469"/>
                    <a:gd name="connsiteX7" fmla="*/ 162583 w 196535"/>
                    <a:gd name="connsiteY7" fmla="*/ 16142 h 36469"/>
                    <a:gd name="connsiteX8" fmla="*/ 160773 w 196535"/>
                    <a:gd name="connsiteY8" fmla="*/ 13802 h 36469"/>
                    <a:gd name="connsiteX9" fmla="*/ 167221 w 196535"/>
                    <a:gd name="connsiteY9" fmla="*/ 13566 h 36469"/>
                    <a:gd name="connsiteX10" fmla="*/ 159544 w 196535"/>
                    <a:gd name="connsiteY10" fmla="*/ 26712 h 36469"/>
                    <a:gd name="connsiteX11" fmla="*/ 156732 w 196535"/>
                    <a:gd name="connsiteY11" fmla="*/ 29716 h 36469"/>
                    <a:gd name="connsiteX12" fmla="*/ 153314 w 196535"/>
                    <a:gd name="connsiteY12" fmla="*/ 32418 h 36469"/>
                    <a:gd name="connsiteX13" fmla="*/ 149037 w 196535"/>
                    <a:gd name="connsiteY13" fmla="*/ 34370 h 36469"/>
                    <a:gd name="connsiteX14" fmla="*/ 144129 w 196535"/>
                    <a:gd name="connsiteY14" fmla="*/ 35061 h 36469"/>
                    <a:gd name="connsiteX15" fmla="*/ 139305 w 196535"/>
                    <a:gd name="connsiteY15" fmla="*/ 34244 h 36469"/>
                    <a:gd name="connsiteX16" fmla="*/ 135130 w 196535"/>
                    <a:gd name="connsiteY16" fmla="*/ 32342 h 36469"/>
                    <a:gd name="connsiteX17" fmla="*/ 128588 w 196535"/>
                    <a:gd name="connsiteY17" fmla="*/ 27065 h 36469"/>
                    <a:gd name="connsiteX18" fmla="*/ 123612 w 196535"/>
                    <a:gd name="connsiteY18" fmla="*/ 20939 h 36469"/>
                    <a:gd name="connsiteX19" fmla="*/ 121542 w 196535"/>
                    <a:gd name="connsiteY19" fmla="*/ 17665 h 36469"/>
                    <a:gd name="connsiteX20" fmla="*/ 119631 w 196535"/>
                    <a:gd name="connsiteY20" fmla="*/ 14147 h 36469"/>
                    <a:gd name="connsiteX21" fmla="*/ 128967 w 196535"/>
                    <a:gd name="connsiteY21" fmla="*/ 14063 h 36469"/>
                    <a:gd name="connsiteX22" fmla="*/ 125616 w 196535"/>
                    <a:gd name="connsiteY22" fmla="*/ 20796 h 36469"/>
                    <a:gd name="connsiteX23" fmla="*/ 121171 w 196535"/>
                    <a:gd name="connsiteY23" fmla="*/ 27318 h 36469"/>
                    <a:gd name="connsiteX24" fmla="*/ 118216 w 196535"/>
                    <a:gd name="connsiteY24" fmla="*/ 30373 h 36469"/>
                    <a:gd name="connsiteX25" fmla="*/ 114554 w 196535"/>
                    <a:gd name="connsiteY25" fmla="*/ 33074 h 36469"/>
                    <a:gd name="connsiteX26" fmla="*/ 109974 w 196535"/>
                    <a:gd name="connsiteY26" fmla="*/ 34934 h 36469"/>
                    <a:gd name="connsiteX27" fmla="*/ 104856 w 196535"/>
                    <a:gd name="connsiteY27" fmla="*/ 35313 h 36469"/>
                    <a:gd name="connsiteX28" fmla="*/ 95990 w 196535"/>
                    <a:gd name="connsiteY28" fmla="*/ 32182 h 36469"/>
                    <a:gd name="connsiteX29" fmla="*/ 92589 w 196535"/>
                    <a:gd name="connsiteY29" fmla="*/ 29658 h 36469"/>
                    <a:gd name="connsiteX30" fmla="*/ 89668 w 196535"/>
                    <a:gd name="connsiteY30" fmla="*/ 26863 h 36469"/>
                    <a:gd name="connsiteX31" fmla="*/ 84819 w 196535"/>
                    <a:gd name="connsiteY31" fmla="*/ 20846 h 36469"/>
                    <a:gd name="connsiteX32" fmla="*/ 82748 w 196535"/>
                    <a:gd name="connsiteY32" fmla="*/ 17665 h 36469"/>
                    <a:gd name="connsiteX33" fmla="*/ 80862 w 196535"/>
                    <a:gd name="connsiteY33" fmla="*/ 14240 h 36469"/>
                    <a:gd name="connsiteX34" fmla="*/ 89937 w 196535"/>
                    <a:gd name="connsiteY34" fmla="*/ 13886 h 36469"/>
                    <a:gd name="connsiteX35" fmla="*/ 80618 w 196535"/>
                    <a:gd name="connsiteY35" fmla="*/ 28984 h 36469"/>
                    <a:gd name="connsiteX36" fmla="*/ 72696 w 196535"/>
                    <a:gd name="connsiteY36" fmla="*/ 34875 h 36469"/>
                    <a:gd name="connsiteX37" fmla="*/ 62341 w 196535"/>
                    <a:gd name="connsiteY37" fmla="*/ 36239 h 36469"/>
                    <a:gd name="connsiteX38" fmla="*/ 53324 w 196535"/>
                    <a:gd name="connsiteY38" fmla="*/ 32713 h 36469"/>
                    <a:gd name="connsiteX39" fmla="*/ 46362 w 196535"/>
                    <a:gd name="connsiteY39" fmla="*/ 27133 h 36469"/>
                    <a:gd name="connsiteX40" fmla="*/ 40738 w 196535"/>
                    <a:gd name="connsiteY40" fmla="*/ 20644 h 36469"/>
                    <a:gd name="connsiteX41" fmla="*/ 36016 w 196535"/>
                    <a:gd name="connsiteY41" fmla="*/ 13533 h 36469"/>
                    <a:gd name="connsiteX42" fmla="*/ 41084 w 196535"/>
                    <a:gd name="connsiteY42" fmla="*/ 13566 h 36469"/>
                    <a:gd name="connsiteX43" fmla="*/ 38979 w 196535"/>
                    <a:gd name="connsiteY43" fmla="*/ 16226 h 36469"/>
                    <a:gd name="connsiteX44" fmla="*/ 36757 w 196535"/>
                    <a:gd name="connsiteY44" fmla="*/ 18641 h 36469"/>
                    <a:gd name="connsiteX45" fmla="*/ 31739 w 196535"/>
                    <a:gd name="connsiteY45" fmla="*/ 22916 h 36469"/>
                    <a:gd name="connsiteX46" fmla="*/ 19127 w 196535"/>
                    <a:gd name="connsiteY46" fmla="*/ 27461 h 36469"/>
                    <a:gd name="connsiteX47" fmla="*/ 12519 w 196535"/>
                    <a:gd name="connsiteY47" fmla="*/ 25929 h 36469"/>
                    <a:gd name="connsiteX48" fmla="*/ 9665 w 196535"/>
                    <a:gd name="connsiteY48" fmla="*/ 24263 h 36469"/>
                    <a:gd name="connsiteX49" fmla="*/ 7181 w 196535"/>
                    <a:gd name="connsiteY49" fmla="*/ 22184 h 36469"/>
                    <a:gd name="connsiteX50" fmla="*/ 3132 w 196535"/>
                    <a:gd name="connsiteY50" fmla="*/ 17328 h 36469"/>
                    <a:gd name="connsiteX51" fmla="*/ 0 w 196535"/>
                    <a:gd name="connsiteY51" fmla="*/ 11951 h 36469"/>
                    <a:gd name="connsiteX52" fmla="*/ 3889 w 196535"/>
                    <a:gd name="connsiteY52" fmla="*/ 16714 h 36469"/>
                    <a:gd name="connsiteX53" fmla="*/ 8402 w 196535"/>
                    <a:gd name="connsiteY53" fmla="*/ 20720 h 36469"/>
                    <a:gd name="connsiteX54" fmla="*/ 10877 w 196535"/>
                    <a:gd name="connsiteY54" fmla="*/ 22302 h 36469"/>
                    <a:gd name="connsiteX55" fmla="*/ 13512 w 196535"/>
                    <a:gd name="connsiteY55" fmla="*/ 23405 h 36469"/>
                    <a:gd name="connsiteX56" fmla="*/ 18967 w 196535"/>
                    <a:gd name="connsiteY56" fmla="*/ 23968 h 36469"/>
                    <a:gd name="connsiteX57" fmla="*/ 28767 w 196535"/>
                    <a:gd name="connsiteY57" fmla="*/ 19112 h 36469"/>
                    <a:gd name="connsiteX58" fmla="*/ 32740 w 196535"/>
                    <a:gd name="connsiteY58" fmla="*/ 14955 h 36469"/>
                    <a:gd name="connsiteX59" fmla="*/ 34508 w 196535"/>
                    <a:gd name="connsiteY59" fmla="*/ 12674 h 36469"/>
                    <a:gd name="connsiteX60" fmla="*/ 36049 w 196535"/>
                    <a:gd name="connsiteY60" fmla="*/ 10351 h 36469"/>
                    <a:gd name="connsiteX61" fmla="*/ 38322 w 196535"/>
                    <a:gd name="connsiteY61" fmla="*/ 6463 h 36469"/>
                    <a:gd name="connsiteX62" fmla="*/ 41117 w 196535"/>
                    <a:gd name="connsiteY62" fmla="*/ 10394 h 36469"/>
                    <a:gd name="connsiteX63" fmla="*/ 45941 w 196535"/>
                    <a:gd name="connsiteY63" fmla="*/ 16352 h 36469"/>
                    <a:gd name="connsiteX64" fmla="*/ 51405 w 196535"/>
                    <a:gd name="connsiteY64" fmla="*/ 21662 h 36469"/>
                    <a:gd name="connsiteX65" fmla="*/ 63461 w 196535"/>
                    <a:gd name="connsiteY65" fmla="*/ 27789 h 36469"/>
                    <a:gd name="connsiteX66" fmla="*/ 73689 w 196535"/>
                    <a:gd name="connsiteY66" fmla="*/ 22740 h 36469"/>
                    <a:gd name="connsiteX67" fmla="*/ 80727 w 196535"/>
                    <a:gd name="connsiteY67" fmla="*/ 10040 h 36469"/>
                    <a:gd name="connsiteX68" fmla="*/ 84541 w 196535"/>
                    <a:gd name="connsiteY68" fmla="*/ 362 h 36469"/>
                    <a:gd name="connsiteX69" fmla="*/ 89795 w 196535"/>
                    <a:gd name="connsiteY69" fmla="*/ 9687 h 36469"/>
                    <a:gd name="connsiteX70" fmla="*/ 91394 w 196535"/>
                    <a:gd name="connsiteY70" fmla="*/ 12304 h 36469"/>
                    <a:gd name="connsiteX71" fmla="*/ 93179 w 196535"/>
                    <a:gd name="connsiteY71" fmla="*/ 14947 h 36469"/>
                    <a:gd name="connsiteX72" fmla="*/ 97152 w 196535"/>
                    <a:gd name="connsiteY72" fmla="*/ 19727 h 36469"/>
                    <a:gd name="connsiteX73" fmla="*/ 101513 w 196535"/>
                    <a:gd name="connsiteY73" fmla="*/ 23320 h 36469"/>
                    <a:gd name="connsiteX74" fmla="*/ 105680 w 196535"/>
                    <a:gd name="connsiteY74" fmla="*/ 24810 h 36469"/>
                    <a:gd name="connsiteX75" fmla="*/ 107482 w 196535"/>
                    <a:gd name="connsiteY75" fmla="*/ 24642 h 36469"/>
                    <a:gd name="connsiteX76" fmla="*/ 109343 w 196535"/>
                    <a:gd name="connsiteY76" fmla="*/ 23867 h 36469"/>
                    <a:gd name="connsiteX77" fmla="*/ 111287 w 196535"/>
                    <a:gd name="connsiteY77" fmla="*/ 22462 h 36469"/>
                    <a:gd name="connsiteX78" fmla="*/ 113207 w 196535"/>
                    <a:gd name="connsiteY78" fmla="*/ 20535 h 36469"/>
                    <a:gd name="connsiteX79" fmla="*/ 116676 w 196535"/>
                    <a:gd name="connsiteY79" fmla="*/ 15586 h 36469"/>
                    <a:gd name="connsiteX80" fmla="*/ 119631 w 196535"/>
                    <a:gd name="connsiteY80" fmla="*/ 9872 h 36469"/>
                    <a:gd name="connsiteX81" fmla="*/ 124345 w 196535"/>
                    <a:gd name="connsiteY81" fmla="*/ 0 h 36469"/>
                    <a:gd name="connsiteX82" fmla="*/ 128967 w 196535"/>
                    <a:gd name="connsiteY82" fmla="*/ 9788 h 36469"/>
                    <a:gd name="connsiteX83" fmla="*/ 130406 w 196535"/>
                    <a:gd name="connsiteY83" fmla="*/ 12531 h 36469"/>
                    <a:gd name="connsiteX84" fmla="*/ 132098 w 196535"/>
                    <a:gd name="connsiteY84" fmla="*/ 15283 h 36469"/>
                    <a:gd name="connsiteX85" fmla="*/ 135854 w 196535"/>
                    <a:gd name="connsiteY85" fmla="*/ 20350 h 36469"/>
                    <a:gd name="connsiteX86" fmla="*/ 140138 w 196535"/>
                    <a:gd name="connsiteY86" fmla="*/ 24196 h 36469"/>
                    <a:gd name="connsiteX87" fmla="*/ 142353 w 196535"/>
                    <a:gd name="connsiteY87" fmla="*/ 25349 h 36469"/>
                    <a:gd name="connsiteX88" fmla="*/ 144482 w 196535"/>
                    <a:gd name="connsiteY88" fmla="*/ 25837 h 36469"/>
                    <a:gd name="connsiteX89" fmla="*/ 146596 w 196535"/>
                    <a:gd name="connsiteY89" fmla="*/ 25643 h 36469"/>
                    <a:gd name="connsiteX90" fmla="*/ 148810 w 196535"/>
                    <a:gd name="connsiteY90" fmla="*/ 24776 h 36469"/>
                    <a:gd name="connsiteX91" fmla="*/ 151066 w 196535"/>
                    <a:gd name="connsiteY91" fmla="*/ 23228 h 36469"/>
                    <a:gd name="connsiteX92" fmla="*/ 153272 w 196535"/>
                    <a:gd name="connsiteY92" fmla="*/ 21216 h 36469"/>
                    <a:gd name="connsiteX93" fmla="*/ 157229 w 196535"/>
                    <a:gd name="connsiteY93" fmla="*/ 16142 h 36469"/>
                    <a:gd name="connsiteX94" fmla="*/ 160680 w 196535"/>
                    <a:gd name="connsiteY94" fmla="*/ 10360 h 36469"/>
                    <a:gd name="connsiteX95" fmla="*/ 164132 w 196535"/>
                    <a:gd name="connsiteY95" fmla="*/ 4174 h 36469"/>
                    <a:gd name="connsiteX96" fmla="*/ 167129 w 196535"/>
                    <a:gd name="connsiteY96" fmla="*/ 10124 h 36469"/>
                    <a:gd name="connsiteX97" fmla="*/ 168131 w 196535"/>
                    <a:gd name="connsiteY97" fmla="*/ 11824 h 36469"/>
                    <a:gd name="connsiteX98" fmla="*/ 169393 w 196535"/>
                    <a:gd name="connsiteY98" fmla="*/ 13558 h 36469"/>
                    <a:gd name="connsiteX99" fmla="*/ 172382 w 196535"/>
                    <a:gd name="connsiteY99" fmla="*/ 16562 h 36469"/>
                    <a:gd name="connsiteX100" fmla="*/ 179926 w 196535"/>
                    <a:gd name="connsiteY100" fmla="*/ 19601 h 36469"/>
                    <a:gd name="connsiteX101" fmla="*/ 188546 w 196535"/>
                    <a:gd name="connsiteY101" fmla="*/ 17463 h 36469"/>
                    <a:gd name="connsiteX102" fmla="*/ 192671 w 196535"/>
                    <a:gd name="connsiteY102" fmla="*/ 14972 h 36469"/>
                    <a:gd name="connsiteX103" fmla="*/ 196536 w 196535"/>
                    <a:gd name="connsiteY103" fmla="*/ 11959 h 36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196535" h="36469">
                      <a:moveTo>
                        <a:pt x="196536" y="11959"/>
                      </a:moveTo>
                      <a:cubicBezTo>
                        <a:pt x="195576" y="13322"/>
                        <a:pt x="194599" y="14644"/>
                        <a:pt x="193497" y="15948"/>
                      </a:cubicBezTo>
                      <a:cubicBezTo>
                        <a:pt x="192410" y="17236"/>
                        <a:pt x="191181" y="18405"/>
                        <a:pt x="189843" y="19508"/>
                      </a:cubicBezTo>
                      <a:cubicBezTo>
                        <a:pt x="187191" y="21705"/>
                        <a:pt x="183908" y="23480"/>
                        <a:pt x="180111" y="23960"/>
                      </a:cubicBezTo>
                      <a:cubicBezTo>
                        <a:pt x="178225" y="24212"/>
                        <a:pt x="176255" y="24120"/>
                        <a:pt x="174361" y="23691"/>
                      </a:cubicBezTo>
                      <a:cubicBezTo>
                        <a:pt x="172467" y="23253"/>
                        <a:pt x="170673" y="22479"/>
                        <a:pt x="169040" y="21519"/>
                      </a:cubicBezTo>
                      <a:cubicBezTo>
                        <a:pt x="167407" y="20560"/>
                        <a:pt x="165900" y="19407"/>
                        <a:pt x="164536" y="18145"/>
                      </a:cubicBezTo>
                      <a:cubicBezTo>
                        <a:pt x="163854" y="17505"/>
                        <a:pt x="163206" y="16840"/>
                        <a:pt x="162583" y="16142"/>
                      </a:cubicBezTo>
                      <a:cubicBezTo>
                        <a:pt x="161952" y="15401"/>
                        <a:pt x="161404" y="14787"/>
                        <a:pt x="160773" y="13802"/>
                      </a:cubicBezTo>
                      <a:lnTo>
                        <a:pt x="167221" y="13566"/>
                      </a:lnTo>
                      <a:cubicBezTo>
                        <a:pt x="165193" y="18060"/>
                        <a:pt x="162877" y="22529"/>
                        <a:pt x="159544" y="26712"/>
                      </a:cubicBezTo>
                      <a:cubicBezTo>
                        <a:pt x="158609" y="27713"/>
                        <a:pt x="157826" y="28782"/>
                        <a:pt x="156732" y="29716"/>
                      </a:cubicBezTo>
                      <a:cubicBezTo>
                        <a:pt x="155739" y="30701"/>
                        <a:pt x="154543" y="31576"/>
                        <a:pt x="153314" y="32418"/>
                      </a:cubicBezTo>
                      <a:cubicBezTo>
                        <a:pt x="152000" y="33209"/>
                        <a:pt x="150603" y="33899"/>
                        <a:pt x="149037" y="34370"/>
                      </a:cubicBezTo>
                      <a:cubicBezTo>
                        <a:pt x="147480" y="34842"/>
                        <a:pt x="145805" y="35069"/>
                        <a:pt x="144129" y="35061"/>
                      </a:cubicBezTo>
                      <a:cubicBezTo>
                        <a:pt x="142454" y="35019"/>
                        <a:pt x="140829" y="34724"/>
                        <a:pt x="139305" y="34244"/>
                      </a:cubicBezTo>
                      <a:cubicBezTo>
                        <a:pt x="137807" y="33739"/>
                        <a:pt x="136401" y="33100"/>
                        <a:pt x="135130" y="32342"/>
                      </a:cubicBezTo>
                      <a:cubicBezTo>
                        <a:pt x="132570" y="30827"/>
                        <a:pt x="130457" y="28993"/>
                        <a:pt x="128588" y="27065"/>
                      </a:cubicBezTo>
                      <a:cubicBezTo>
                        <a:pt x="126719" y="25121"/>
                        <a:pt x="125077" y="23076"/>
                        <a:pt x="123612" y="20939"/>
                      </a:cubicBezTo>
                      <a:cubicBezTo>
                        <a:pt x="122888" y="19870"/>
                        <a:pt x="122198" y="18776"/>
                        <a:pt x="121542" y="17665"/>
                      </a:cubicBezTo>
                      <a:cubicBezTo>
                        <a:pt x="120868" y="16529"/>
                        <a:pt x="120296" y="15485"/>
                        <a:pt x="119631" y="14147"/>
                      </a:cubicBezTo>
                      <a:lnTo>
                        <a:pt x="128967" y="14063"/>
                      </a:lnTo>
                      <a:cubicBezTo>
                        <a:pt x="127940" y="16318"/>
                        <a:pt x="126871" y="18574"/>
                        <a:pt x="125616" y="20796"/>
                      </a:cubicBezTo>
                      <a:cubicBezTo>
                        <a:pt x="124353" y="23017"/>
                        <a:pt x="122905" y="25206"/>
                        <a:pt x="121171" y="27318"/>
                      </a:cubicBezTo>
                      <a:cubicBezTo>
                        <a:pt x="120236" y="28362"/>
                        <a:pt x="119361" y="29414"/>
                        <a:pt x="118216" y="30373"/>
                      </a:cubicBezTo>
                      <a:cubicBezTo>
                        <a:pt x="117181" y="31366"/>
                        <a:pt x="115884" y="32258"/>
                        <a:pt x="114554" y="33074"/>
                      </a:cubicBezTo>
                      <a:cubicBezTo>
                        <a:pt x="113173" y="33882"/>
                        <a:pt x="111624" y="34514"/>
                        <a:pt x="109974" y="34934"/>
                      </a:cubicBezTo>
                      <a:cubicBezTo>
                        <a:pt x="108299" y="35305"/>
                        <a:pt x="106556" y="35464"/>
                        <a:pt x="104856" y="35313"/>
                      </a:cubicBezTo>
                      <a:cubicBezTo>
                        <a:pt x="101438" y="35027"/>
                        <a:pt x="98440" y="33731"/>
                        <a:pt x="95990" y="32182"/>
                      </a:cubicBezTo>
                      <a:cubicBezTo>
                        <a:pt x="94745" y="31416"/>
                        <a:pt x="93625" y="30550"/>
                        <a:pt x="92589" y="29658"/>
                      </a:cubicBezTo>
                      <a:cubicBezTo>
                        <a:pt x="91529" y="28774"/>
                        <a:pt x="90569" y="27831"/>
                        <a:pt x="89668" y="26863"/>
                      </a:cubicBezTo>
                      <a:cubicBezTo>
                        <a:pt x="87858" y="24945"/>
                        <a:pt x="86275" y="22925"/>
                        <a:pt x="84819" y="20846"/>
                      </a:cubicBezTo>
                      <a:cubicBezTo>
                        <a:pt x="84095" y="19803"/>
                        <a:pt x="83404" y="18742"/>
                        <a:pt x="82748" y="17665"/>
                      </a:cubicBezTo>
                      <a:cubicBezTo>
                        <a:pt x="82083" y="16554"/>
                        <a:pt x="81519" y="15527"/>
                        <a:pt x="80862" y="14240"/>
                      </a:cubicBezTo>
                      <a:lnTo>
                        <a:pt x="89937" y="13886"/>
                      </a:lnTo>
                      <a:cubicBezTo>
                        <a:pt x="87606" y="19104"/>
                        <a:pt x="84869" y="24330"/>
                        <a:pt x="80618" y="28984"/>
                      </a:cubicBezTo>
                      <a:cubicBezTo>
                        <a:pt x="78496" y="31282"/>
                        <a:pt x="75895" y="33428"/>
                        <a:pt x="72696" y="34875"/>
                      </a:cubicBezTo>
                      <a:cubicBezTo>
                        <a:pt x="69522" y="36348"/>
                        <a:pt x="65733" y="36794"/>
                        <a:pt x="62341" y="36239"/>
                      </a:cubicBezTo>
                      <a:cubicBezTo>
                        <a:pt x="58931" y="35700"/>
                        <a:pt x="55934" y="34328"/>
                        <a:pt x="53324" y="32713"/>
                      </a:cubicBezTo>
                      <a:cubicBezTo>
                        <a:pt x="50714" y="31080"/>
                        <a:pt x="48433" y="29161"/>
                        <a:pt x="46362" y="27133"/>
                      </a:cubicBezTo>
                      <a:cubicBezTo>
                        <a:pt x="44274" y="25105"/>
                        <a:pt x="42447" y="22900"/>
                        <a:pt x="40738" y="20644"/>
                      </a:cubicBezTo>
                      <a:cubicBezTo>
                        <a:pt x="39029" y="18355"/>
                        <a:pt x="37497" y="16091"/>
                        <a:pt x="36016" y="13533"/>
                      </a:cubicBezTo>
                      <a:lnTo>
                        <a:pt x="41084" y="13566"/>
                      </a:lnTo>
                      <a:cubicBezTo>
                        <a:pt x="40368" y="14576"/>
                        <a:pt x="39711" y="15376"/>
                        <a:pt x="38979" y="16226"/>
                      </a:cubicBezTo>
                      <a:cubicBezTo>
                        <a:pt x="38263" y="17051"/>
                        <a:pt x="37531" y="17867"/>
                        <a:pt x="36757" y="18641"/>
                      </a:cubicBezTo>
                      <a:cubicBezTo>
                        <a:pt x="35224" y="20207"/>
                        <a:pt x="33540" y="21629"/>
                        <a:pt x="31739" y="22916"/>
                      </a:cubicBezTo>
                      <a:cubicBezTo>
                        <a:pt x="28152" y="25458"/>
                        <a:pt x="23808" y="27469"/>
                        <a:pt x="19127" y="27461"/>
                      </a:cubicBezTo>
                      <a:cubicBezTo>
                        <a:pt x="16812" y="27461"/>
                        <a:pt x="14539" y="26880"/>
                        <a:pt x="12519" y="25929"/>
                      </a:cubicBezTo>
                      <a:cubicBezTo>
                        <a:pt x="11483" y="25500"/>
                        <a:pt x="10566" y="24861"/>
                        <a:pt x="9665" y="24263"/>
                      </a:cubicBezTo>
                      <a:cubicBezTo>
                        <a:pt x="8789" y="23615"/>
                        <a:pt x="7939" y="22950"/>
                        <a:pt x="7181" y="22184"/>
                      </a:cubicBezTo>
                      <a:cubicBezTo>
                        <a:pt x="5598" y="20737"/>
                        <a:pt x="4344" y="19028"/>
                        <a:pt x="3132" y="17328"/>
                      </a:cubicBezTo>
                      <a:cubicBezTo>
                        <a:pt x="1987" y="15586"/>
                        <a:pt x="960" y="13785"/>
                        <a:pt x="0" y="11951"/>
                      </a:cubicBezTo>
                      <a:cubicBezTo>
                        <a:pt x="1229" y="13608"/>
                        <a:pt x="2509" y="15216"/>
                        <a:pt x="3889" y="16714"/>
                      </a:cubicBezTo>
                      <a:cubicBezTo>
                        <a:pt x="5312" y="18178"/>
                        <a:pt x="6786" y="19567"/>
                        <a:pt x="8402" y="20720"/>
                      </a:cubicBezTo>
                      <a:cubicBezTo>
                        <a:pt x="9185" y="21326"/>
                        <a:pt x="10035" y="21822"/>
                        <a:pt x="10877" y="22302"/>
                      </a:cubicBezTo>
                      <a:cubicBezTo>
                        <a:pt x="11753" y="22714"/>
                        <a:pt x="12603" y="23160"/>
                        <a:pt x="13512" y="23405"/>
                      </a:cubicBezTo>
                      <a:cubicBezTo>
                        <a:pt x="15305" y="23985"/>
                        <a:pt x="17166" y="24162"/>
                        <a:pt x="18967" y="23968"/>
                      </a:cubicBezTo>
                      <a:cubicBezTo>
                        <a:pt x="22587" y="23581"/>
                        <a:pt x="25921" y="21620"/>
                        <a:pt x="28767" y="19112"/>
                      </a:cubicBezTo>
                      <a:cubicBezTo>
                        <a:pt x="30190" y="17859"/>
                        <a:pt x="31495" y="16428"/>
                        <a:pt x="32740" y="14955"/>
                      </a:cubicBezTo>
                      <a:cubicBezTo>
                        <a:pt x="33364" y="14223"/>
                        <a:pt x="33953" y="13449"/>
                        <a:pt x="34508" y="12674"/>
                      </a:cubicBezTo>
                      <a:cubicBezTo>
                        <a:pt x="35056" y="11917"/>
                        <a:pt x="35636" y="11058"/>
                        <a:pt x="36049" y="10351"/>
                      </a:cubicBezTo>
                      <a:lnTo>
                        <a:pt x="38322" y="6463"/>
                      </a:lnTo>
                      <a:lnTo>
                        <a:pt x="41117" y="10394"/>
                      </a:lnTo>
                      <a:cubicBezTo>
                        <a:pt x="42540" y="12388"/>
                        <a:pt x="44232" y="14467"/>
                        <a:pt x="45941" y="16352"/>
                      </a:cubicBezTo>
                      <a:cubicBezTo>
                        <a:pt x="47676" y="18254"/>
                        <a:pt x="49519" y="20030"/>
                        <a:pt x="51405" y="21662"/>
                      </a:cubicBezTo>
                      <a:cubicBezTo>
                        <a:pt x="55151" y="24894"/>
                        <a:pt x="59504" y="27469"/>
                        <a:pt x="63461" y="27789"/>
                      </a:cubicBezTo>
                      <a:cubicBezTo>
                        <a:pt x="67333" y="28143"/>
                        <a:pt x="70709" y="26224"/>
                        <a:pt x="73689" y="22740"/>
                      </a:cubicBezTo>
                      <a:cubicBezTo>
                        <a:pt x="76619" y="19289"/>
                        <a:pt x="78875" y="14745"/>
                        <a:pt x="80727" y="10040"/>
                      </a:cubicBezTo>
                      <a:lnTo>
                        <a:pt x="84541" y="362"/>
                      </a:lnTo>
                      <a:lnTo>
                        <a:pt x="89795" y="9687"/>
                      </a:lnTo>
                      <a:cubicBezTo>
                        <a:pt x="90232" y="10444"/>
                        <a:pt x="90830" y="11437"/>
                        <a:pt x="91394" y="12304"/>
                      </a:cubicBezTo>
                      <a:cubicBezTo>
                        <a:pt x="91958" y="13205"/>
                        <a:pt x="92564" y="14088"/>
                        <a:pt x="93179" y="14947"/>
                      </a:cubicBezTo>
                      <a:cubicBezTo>
                        <a:pt x="94408" y="16663"/>
                        <a:pt x="95738" y="18279"/>
                        <a:pt x="97152" y="19727"/>
                      </a:cubicBezTo>
                      <a:cubicBezTo>
                        <a:pt x="98550" y="21166"/>
                        <a:pt x="100040" y="22420"/>
                        <a:pt x="101513" y="23320"/>
                      </a:cubicBezTo>
                      <a:cubicBezTo>
                        <a:pt x="103003" y="24229"/>
                        <a:pt x="104443" y="24734"/>
                        <a:pt x="105680" y="24810"/>
                      </a:cubicBezTo>
                      <a:cubicBezTo>
                        <a:pt x="106304" y="24852"/>
                        <a:pt x="106893" y="24768"/>
                        <a:pt x="107482" y="24642"/>
                      </a:cubicBezTo>
                      <a:cubicBezTo>
                        <a:pt x="108080" y="24457"/>
                        <a:pt x="108695" y="24221"/>
                        <a:pt x="109343" y="23867"/>
                      </a:cubicBezTo>
                      <a:cubicBezTo>
                        <a:pt x="109974" y="23463"/>
                        <a:pt x="110648" y="23076"/>
                        <a:pt x="111287" y="22462"/>
                      </a:cubicBezTo>
                      <a:cubicBezTo>
                        <a:pt x="111961" y="21940"/>
                        <a:pt x="112567" y="21208"/>
                        <a:pt x="113207" y="20535"/>
                      </a:cubicBezTo>
                      <a:cubicBezTo>
                        <a:pt x="114436" y="19070"/>
                        <a:pt x="115606" y="17396"/>
                        <a:pt x="116676" y="15586"/>
                      </a:cubicBezTo>
                      <a:cubicBezTo>
                        <a:pt x="117736" y="13777"/>
                        <a:pt x="118696" y="11841"/>
                        <a:pt x="119631" y="9872"/>
                      </a:cubicBezTo>
                      <a:lnTo>
                        <a:pt x="124345" y="0"/>
                      </a:lnTo>
                      <a:lnTo>
                        <a:pt x="128967" y="9788"/>
                      </a:lnTo>
                      <a:cubicBezTo>
                        <a:pt x="129337" y="10579"/>
                        <a:pt x="129893" y="11622"/>
                        <a:pt x="130406" y="12531"/>
                      </a:cubicBezTo>
                      <a:cubicBezTo>
                        <a:pt x="130937" y="13474"/>
                        <a:pt x="131509" y="14391"/>
                        <a:pt x="132098" y="15283"/>
                      </a:cubicBezTo>
                      <a:cubicBezTo>
                        <a:pt x="133269" y="17084"/>
                        <a:pt x="134506" y="18818"/>
                        <a:pt x="135854" y="20350"/>
                      </a:cubicBezTo>
                      <a:cubicBezTo>
                        <a:pt x="137200" y="21881"/>
                        <a:pt x="138657" y="23219"/>
                        <a:pt x="140138" y="24196"/>
                      </a:cubicBezTo>
                      <a:cubicBezTo>
                        <a:pt x="140879" y="24692"/>
                        <a:pt x="141620" y="25054"/>
                        <a:pt x="142353" y="25349"/>
                      </a:cubicBezTo>
                      <a:cubicBezTo>
                        <a:pt x="143085" y="25618"/>
                        <a:pt x="143784" y="25769"/>
                        <a:pt x="144482" y="25837"/>
                      </a:cubicBezTo>
                      <a:cubicBezTo>
                        <a:pt x="145181" y="25862"/>
                        <a:pt x="145872" y="25820"/>
                        <a:pt x="146596" y="25643"/>
                      </a:cubicBezTo>
                      <a:cubicBezTo>
                        <a:pt x="147320" y="25475"/>
                        <a:pt x="148044" y="25121"/>
                        <a:pt x="148810" y="24776"/>
                      </a:cubicBezTo>
                      <a:cubicBezTo>
                        <a:pt x="149559" y="24313"/>
                        <a:pt x="150334" y="23876"/>
                        <a:pt x="151066" y="23228"/>
                      </a:cubicBezTo>
                      <a:cubicBezTo>
                        <a:pt x="151849" y="22706"/>
                        <a:pt x="152523" y="21881"/>
                        <a:pt x="153272" y="21216"/>
                      </a:cubicBezTo>
                      <a:cubicBezTo>
                        <a:pt x="154669" y="19676"/>
                        <a:pt x="156008" y="17985"/>
                        <a:pt x="157229" y="16142"/>
                      </a:cubicBezTo>
                      <a:cubicBezTo>
                        <a:pt x="158466" y="14307"/>
                        <a:pt x="159569" y="12346"/>
                        <a:pt x="160680" y="10360"/>
                      </a:cubicBezTo>
                      <a:lnTo>
                        <a:pt x="164132" y="4174"/>
                      </a:lnTo>
                      <a:lnTo>
                        <a:pt x="167129" y="10124"/>
                      </a:lnTo>
                      <a:cubicBezTo>
                        <a:pt x="167340" y="10545"/>
                        <a:pt x="167760" y="11269"/>
                        <a:pt x="168131" y="11824"/>
                      </a:cubicBezTo>
                      <a:cubicBezTo>
                        <a:pt x="168518" y="12422"/>
                        <a:pt x="168956" y="13003"/>
                        <a:pt x="169393" y="13558"/>
                      </a:cubicBezTo>
                      <a:cubicBezTo>
                        <a:pt x="170303" y="14660"/>
                        <a:pt x="171296" y="15687"/>
                        <a:pt x="172382" y="16562"/>
                      </a:cubicBezTo>
                      <a:cubicBezTo>
                        <a:pt x="174571" y="18288"/>
                        <a:pt x="177114" y="19449"/>
                        <a:pt x="179926" y="19601"/>
                      </a:cubicBezTo>
                      <a:cubicBezTo>
                        <a:pt x="182737" y="19752"/>
                        <a:pt x="185718" y="18877"/>
                        <a:pt x="188546" y="17463"/>
                      </a:cubicBezTo>
                      <a:cubicBezTo>
                        <a:pt x="189961" y="16756"/>
                        <a:pt x="191308" y="15872"/>
                        <a:pt x="192671" y="14972"/>
                      </a:cubicBezTo>
                      <a:cubicBezTo>
                        <a:pt x="193960" y="14071"/>
                        <a:pt x="195265" y="13028"/>
                        <a:pt x="196536" y="11959"/>
                      </a:cubicBezTo>
                      <a:close/>
                    </a:path>
                  </a:pathLst>
                </a:custGeom>
                <a:solidFill>
                  <a:srgbClr val="D3F5F2"/>
                </a:solidFill>
                <a:ln w="8415" cap="flat">
                  <a:noFill/>
                  <a:prstDash val="solid"/>
                  <a:miter/>
                </a:ln>
              </p:spPr>
              <p:txBody>
                <a:bodyPr rtlCol="0" anchor="ctr"/>
                <a:lstStyle/>
                <a:p>
                  <a:endParaRPr lang="en-US"/>
                </a:p>
              </p:txBody>
            </p:sp>
            <p:sp>
              <p:nvSpPr>
                <p:cNvPr id="1355" name="Freeform 1354">
                  <a:extLst>
                    <a:ext uri="{FF2B5EF4-FFF2-40B4-BE49-F238E27FC236}">
                      <a16:creationId xmlns:a16="http://schemas.microsoft.com/office/drawing/2014/main" id="{6A2479CF-0D7E-1912-181C-845894DE7183}"/>
                    </a:ext>
                  </a:extLst>
                </p:cNvPr>
                <p:cNvSpPr/>
                <p:nvPr/>
              </p:nvSpPr>
              <p:spPr>
                <a:xfrm>
                  <a:off x="5091171" y="1330690"/>
                  <a:ext cx="118283" cy="29879"/>
                </a:xfrm>
                <a:custGeom>
                  <a:avLst/>
                  <a:gdLst>
                    <a:gd name="connsiteX0" fmla="*/ 0 w 118283"/>
                    <a:gd name="connsiteY0" fmla="*/ 8719 h 29879"/>
                    <a:gd name="connsiteX1" fmla="*/ 11071 w 118283"/>
                    <a:gd name="connsiteY1" fmla="*/ 18927 h 29879"/>
                    <a:gd name="connsiteX2" fmla="*/ 17326 w 118283"/>
                    <a:gd name="connsiteY2" fmla="*/ 22386 h 29879"/>
                    <a:gd name="connsiteX3" fmla="*/ 23724 w 118283"/>
                    <a:gd name="connsiteY3" fmla="*/ 23699 h 29879"/>
                    <a:gd name="connsiteX4" fmla="*/ 26729 w 118283"/>
                    <a:gd name="connsiteY4" fmla="*/ 23278 h 29879"/>
                    <a:gd name="connsiteX5" fmla="*/ 29516 w 118283"/>
                    <a:gd name="connsiteY5" fmla="*/ 22142 h 29879"/>
                    <a:gd name="connsiteX6" fmla="*/ 32109 w 118283"/>
                    <a:gd name="connsiteY6" fmla="*/ 20442 h 29879"/>
                    <a:gd name="connsiteX7" fmla="*/ 34466 w 118283"/>
                    <a:gd name="connsiteY7" fmla="*/ 18229 h 29879"/>
                    <a:gd name="connsiteX8" fmla="*/ 36613 w 118283"/>
                    <a:gd name="connsiteY8" fmla="*/ 15654 h 29879"/>
                    <a:gd name="connsiteX9" fmla="*/ 38541 w 118283"/>
                    <a:gd name="connsiteY9" fmla="*/ 12792 h 29879"/>
                    <a:gd name="connsiteX10" fmla="*/ 41917 w 118283"/>
                    <a:gd name="connsiteY10" fmla="*/ 6556 h 29879"/>
                    <a:gd name="connsiteX11" fmla="*/ 45133 w 118283"/>
                    <a:gd name="connsiteY11" fmla="*/ 0 h 29879"/>
                    <a:gd name="connsiteX12" fmla="*/ 49973 w 118283"/>
                    <a:gd name="connsiteY12" fmla="*/ 6236 h 29879"/>
                    <a:gd name="connsiteX13" fmla="*/ 51607 w 118283"/>
                    <a:gd name="connsiteY13" fmla="*/ 8180 h 29879"/>
                    <a:gd name="connsiteX14" fmla="*/ 53468 w 118283"/>
                    <a:gd name="connsiteY14" fmla="*/ 10124 h 29879"/>
                    <a:gd name="connsiteX15" fmla="*/ 57500 w 118283"/>
                    <a:gd name="connsiteY15" fmla="*/ 13432 h 29879"/>
                    <a:gd name="connsiteX16" fmla="*/ 65902 w 118283"/>
                    <a:gd name="connsiteY16" fmla="*/ 16411 h 29879"/>
                    <a:gd name="connsiteX17" fmla="*/ 74177 w 118283"/>
                    <a:gd name="connsiteY17" fmla="*/ 13474 h 29879"/>
                    <a:gd name="connsiteX18" fmla="*/ 76207 w 118283"/>
                    <a:gd name="connsiteY18" fmla="*/ 11908 h 29879"/>
                    <a:gd name="connsiteX19" fmla="*/ 78185 w 118283"/>
                    <a:gd name="connsiteY19" fmla="*/ 10116 h 29879"/>
                    <a:gd name="connsiteX20" fmla="*/ 81931 w 118283"/>
                    <a:gd name="connsiteY20" fmla="*/ 5984 h 29879"/>
                    <a:gd name="connsiteX21" fmla="*/ 86932 w 118283"/>
                    <a:gd name="connsiteY21" fmla="*/ 109 h 29879"/>
                    <a:gd name="connsiteX22" fmla="*/ 89803 w 118283"/>
                    <a:gd name="connsiteY22" fmla="*/ 6564 h 29879"/>
                    <a:gd name="connsiteX23" fmla="*/ 90855 w 118283"/>
                    <a:gd name="connsiteY23" fmla="*/ 8551 h 29879"/>
                    <a:gd name="connsiteX24" fmla="*/ 92093 w 118283"/>
                    <a:gd name="connsiteY24" fmla="*/ 10596 h 29879"/>
                    <a:gd name="connsiteX25" fmla="*/ 94963 w 118283"/>
                    <a:gd name="connsiteY25" fmla="*/ 14315 h 29879"/>
                    <a:gd name="connsiteX26" fmla="*/ 98314 w 118283"/>
                    <a:gd name="connsiteY26" fmla="*/ 17126 h 29879"/>
                    <a:gd name="connsiteX27" fmla="*/ 102010 w 118283"/>
                    <a:gd name="connsiteY27" fmla="*/ 18582 h 29879"/>
                    <a:gd name="connsiteX28" fmla="*/ 110446 w 118283"/>
                    <a:gd name="connsiteY28" fmla="*/ 15956 h 29879"/>
                    <a:gd name="connsiteX29" fmla="*/ 114487 w 118283"/>
                    <a:gd name="connsiteY29" fmla="*/ 12624 h 29879"/>
                    <a:gd name="connsiteX30" fmla="*/ 118283 w 118283"/>
                    <a:gd name="connsiteY30" fmla="*/ 8710 h 29879"/>
                    <a:gd name="connsiteX31" fmla="*/ 116002 w 118283"/>
                    <a:gd name="connsiteY31" fmla="*/ 13785 h 29879"/>
                    <a:gd name="connsiteX32" fmla="*/ 112820 w 118283"/>
                    <a:gd name="connsiteY32" fmla="*/ 18532 h 29879"/>
                    <a:gd name="connsiteX33" fmla="*/ 108282 w 118283"/>
                    <a:gd name="connsiteY33" fmla="*/ 22546 h 29879"/>
                    <a:gd name="connsiteX34" fmla="*/ 105302 w 118283"/>
                    <a:gd name="connsiteY34" fmla="*/ 23935 h 29879"/>
                    <a:gd name="connsiteX35" fmla="*/ 101960 w 118283"/>
                    <a:gd name="connsiteY35" fmla="*/ 24591 h 29879"/>
                    <a:gd name="connsiteX36" fmla="*/ 95216 w 118283"/>
                    <a:gd name="connsiteY36" fmla="*/ 23489 h 29879"/>
                    <a:gd name="connsiteX37" fmla="*/ 89668 w 118283"/>
                    <a:gd name="connsiteY37" fmla="*/ 20156 h 29879"/>
                    <a:gd name="connsiteX38" fmla="*/ 85232 w 118283"/>
                    <a:gd name="connsiteY38" fmla="*/ 15881 h 29879"/>
                    <a:gd name="connsiteX39" fmla="*/ 83320 w 118283"/>
                    <a:gd name="connsiteY39" fmla="*/ 13507 h 29879"/>
                    <a:gd name="connsiteX40" fmla="*/ 81561 w 118283"/>
                    <a:gd name="connsiteY40" fmla="*/ 10856 h 29879"/>
                    <a:gd name="connsiteX41" fmla="*/ 89424 w 118283"/>
                    <a:gd name="connsiteY41" fmla="*/ 11429 h 29879"/>
                    <a:gd name="connsiteX42" fmla="*/ 85400 w 118283"/>
                    <a:gd name="connsiteY42" fmla="*/ 16832 h 29879"/>
                    <a:gd name="connsiteX43" fmla="*/ 80281 w 118283"/>
                    <a:gd name="connsiteY43" fmla="*/ 21713 h 29879"/>
                    <a:gd name="connsiteX44" fmla="*/ 73740 w 118283"/>
                    <a:gd name="connsiteY44" fmla="*/ 25509 h 29879"/>
                    <a:gd name="connsiteX45" fmla="*/ 69892 w 118283"/>
                    <a:gd name="connsiteY45" fmla="*/ 26636 h 29879"/>
                    <a:gd name="connsiteX46" fmla="*/ 65826 w 118283"/>
                    <a:gd name="connsiteY46" fmla="*/ 27015 h 29879"/>
                    <a:gd name="connsiteX47" fmla="*/ 51455 w 118283"/>
                    <a:gd name="connsiteY47" fmla="*/ 21747 h 29879"/>
                    <a:gd name="connsiteX48" fmla="*/ 46278 w 118283"/>
                    <a:gd name="connsiteY48" fmla="*/ 16899 h 29879"/>
                    <a:gd name="connsiteX49" fmla="*/ 44089 w 118283"/>
                    <a:gd name="connsiteY49" fmla="*/ 14214 h 29879"/>
                    <a:gd name="connsiteX50" fmla="*/ 42086 w 118283"/>
                    <a:gd name="connsiteY50" fmla="*/ 11185 h 29879"/>
                    <a:gd name="connsiteX51" fmla="*/ 50159 w 118283"/>
                    <a:gd name="connsiteY51" fmla="*/ 10865 h 29879"/>
                    <a:gd name="connsiteX52" fmla="*/ 45680 w 118283"/>
                    <a:gd name="connsiteY52" fmla="*/ 17732 h 29879"/>
                    <a:gd name="connsiteX53" fmla="*/ 43003 w 118283"/>
                    <a:gd name="connsiteY53" fmla="*/ 20956 h 29879"/>
                    <a:gd name="connsiteX54" fmla="*/ 39922 w 118283"/>
                    <a:gd name="connsiteY54" fmla="*/ 23960 h 29879"/>
                    <a:gd name="connsiteX55" fmla="*/ 36411 w 118283"/>
                    <a:gd name="connsiteY55" fmla="*/ 26619 h 29879"/>
                    <a:gd name="connsiteX56" fmla="*/ 32353 w 118283"/>
                    <a:gd name="connsiteY56" fmla="*/ 28656 h 29879"/>
                    <a:gd name="connsiteX57" fmla="*/ 27858 w 118283"/>
                    <a:gd name="connsiteY57" fmla="*/ 29750 h 29879"/>
                    <a:gd name="connsiteX58" fmla="*/ 23269 w 118283"/>
                    <a:gd name="connsiteY58" fmla="*/ 29716 h 29879"/>
                    <a:gd name="connsiteX59" fmla="*/ 15103 w 118283"/>
                    <a:gd name="connsiteY59" fmla="*/ 26737 h 29879"/>
                    <a:gd name="connsiteX60" fmla="*/ 8764 w 118283"/>
                    <a:gd name="connsiteY60" fmla="*/ 21595 h 29879"/>
                    <a:gd name="connsiteX61" fmla="*/ 3805 w 118283"/>
                    <a:gd name="connsiteY61" fmla="*/ 15460 h 29879"/>
                    <a:gd name="connsiteX62" fmla="*/ 0 w 118283"/>
                    <a:gd name="connsiteY62" fmla="*/ 8719 h 29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18283" h="29879">
                      <a:moveTo>
                        <a:pt x="0" y="8719"/>
                      </a:moveTo>
                      <a:cubicBezTo>
                        <a:pt x="3359" y="12590"/>
                        <a:pt x="7055" y="16116"/>
                        <a:pt x="11071" y="18927"/>
                      </a:cubicBezTo>
                      <a:cubicBezTo>
                        <a:pt x="13066" y="20341"/>
                        <a:pt x="15171" y="21545"/>
                        <a:pt x="17326" y="22386"/>
                      </a:cubicBezTo>
                      <a:cubicBezTo>
                        <a:pt x="19481" y="23203"/>
                        <a:pt x="21644" y="23733"/>
                        <a:pt x="23724" y="23699"/>
                      </a:cubicBezTo>
                      <a:cubicBezTo>
                        <a:pt x="24759" y="23691"/>
                        <a:pt x="25770" y="23548"/>
                        <a:pt x="26729" y="23278"/>
                      </a:cubicBezTo>
                      <a:cubicBezTo>
                        <a:pt x="27698" y="23009"/>
                        <a:pt x="28640" y="22664"/>
                        <a:pt x="29516" y="22142"/>
                      </a:cubicBezTo>
                      <a:cubicBezTo>
                        <a:pt x="30417" y="21705"/>
                        <a:pt x="31267" y="21065"/>
                        <a:pt x="32109" y="20442"/>
                      </a:cubicBezTo>
                      <a:cubicBezTo>
                        <a:pt x="32934" y="19769"/>
                        <a:pt x="33725" y="19062"/>
                        <a:pt x="34466" y="18229"/>
                      </a:cubicBezTo>
                      <a:cubicBezTo>
                        <a:pt x="35258" y="17488"/>
                        <a:pt x="35897" y="16504"/>
                        <a:pt x="36613" y="15654"/>
                      </a:cubicBezTo>
                      <a:cubicBezTo>
                        <a:pt x="37278" y="14728"/>
                        <a:pt x="37910" y="13752"/>
                        <a:pt x="38541" y="12792"/>
                      </a:cubicBezTo>
                      <a:cubicBezTo>
                        <a:pt x="39736" y="10781"/>
                        <a:pt x="40856" y="8702"/>
                        <a:pt x="41917" y="6556"/>
                      </a:cubicBezTo>
                      <a:lnTo>
                        <a:pt x="45133" y="0"/>
                      </a:lnTo>
                      <a:lnTo>
                        <a:pt x="49973" y="6236"/>
                      </a:lnTo>
                      <a:cubicBezTo>
                        <a:pt x="50378" y="6758"/>
                        <a:pt x="51026" y="7541"/>
                        <a:pt x="51607" y="8180"/>
                      </a:cubicBezTo>
                      <a:cubicBezTo>
                        <a:pt x="52205" y="8845"/>
                        <a:pt x="52828" y="9510"/>
                        <a:pt x="53468" y="10124"/>
                      </a:cubicBezTo>
                      <a:cubicBezTo>
                        <a:pt x="54747" y="11370"/>
                        <a:pt x="56120" y="12472"/>
                        <a:pt x="57500" y="13432"/>
                      </a:cubicBezTo>
                      <a:cubicBezTo>
                        <a:pt x="60295" y="15317"/>
                        <a:pt x="63183" y="16436"/>
                        <a:pt x="65902" y="16411"/>
                      </a:cubicBezTo>
                      <a:cubicBezTo>
                        <a:pt x="68621" y="16504"/>
                        <a:pt x="71416" y="15376"/>
                        <a:pt x="74177" y="13474"/>
                      </a:cubicBezTo>
                      <a:cubicBezTo>
                        <a:pt x="74885" y="13053"/>
                        <a:pt x="75508" y="12413"/>
                        <a:pt x="76207" y="11908"/>
                      </a:cubicBezTo>
                      <a:lnTo>
                        <a:pt x="78185" y="10116"/>
                      </a:lnTo>
                      <a:cubicBezTo>
                        <a:pt x="79465" y="8820"/>
                        <a:pt x="80710" y="7431"/>
                        <a:pt x="81931" y="5984"/>
                      </a:cubicBezTo>
                      <a:lnTo>
                        <a:pt x="86932" y="109"/>
                      </a:lnTo>
                      <a:lnTo>
                        <a:pt x="89803" y="6564"/>
                      </a:lnTo>
                      <a:cubicBezTo>
                        <a:pt x="90039" y="7095"/>
                        <a:pt x="90468" y="7894"/>
                        <a:pt x="90855" y="8551"/>
                      </a:cubicBezTo>
                      <a:cubicBezTo>
                        <a:pt x="91259" y="9232"/>
                        <a:pt x="91655" y="9931"/>
                        <a:pt x="92093" y="10596"/>
                      </a:cubicBezTo>
                      <a:cubicBezTo>
                        <a:pt x="92968" y="11934"/>
                        <a:pt x="93920" y="13205"/>
                        <a:pt x="94963" y="14315"/>
                      </a:cubicBezTo>
                      <a:cubicBezTo>
                        <a:pt x="96007" y="15435"/>
                        <a:pt x="97161" y="16369"/>
                        <a:pt x="98314" y="17126"/>
                      </a:cubicBezTo>
                      <a:cubicBezTo>
                        <a:pt x="99485" y="17884"/>
                        <a:pt x="100705" y="18397"/>
                        <a:pt x="102010" y="18582"/>
                      </a:cubicBezTo>
                      <a:cubicBezTo>
                        <a:pt x="104603" y="18986"/>
                        <a:pt x="107684" y="17934"/>
                        <a:pt x="110446" y="15956"/>
                      </a:cubicBezTo>
                      <a:cubicBezTo>
                        <a:pt x="111835" y="14989"/>
                        <a:pt x="113207" y="13869"/>
                        <a:pt x="114487" y="12624"/>
                      </a:cubicBezTo>
                      <a:cubicBezTo>
                        <a:pt x="115783" y="11395"/>
                        <a:pt x="117012" y="10057"/>
                        <a:pt x="118283" y="8710"/>
                      </a:cubicBezTo>
                      <a:cubicBezTo>
                        <a:pt x="117635" y="10427"/>
                        <a:pt x="116903" y="12136"/>
                        <a:pt x="116002" y="13785"/>
                      </a:cubicBezTo>
                      <a:cubicBezTo>
                        <a:pt x="115093" y="15409"/>
                        <a:pt x="114074" y="17025"/>
                        <a:pt x="112820" y="18532"/>
                      </a:cubicBezTo>
                      <a:cubicBezTo>
                        <a:pt x="111557" y="20013"/>
                        <a:pt x="110067" y="21393"/>
                        <a:pt x="108282" y="22546"/>
                      </a:cubicBezTo>
                      <a:cubicBezTo>
                        <a:pt x="107356" y="23085"/>
                        <a:pt x="106379" y="23607"/>
                        <a:pt x="105302" y="23935"/>
                      </a:cubicBezTo>
                      <a:cubicBezTo>
                        <a:pt x="104241" y="24280"/>
                        <a:pt x="103105" y="24515"/>
                        <a:pt x="101960" y="24591"/>
                      </a:cubicBezTo>
                      <a:cubicBezTo>
                        <a:pt x="99653" y="24760"/>
                        <a:pt x="97296" y="24297"/>
                        <a:pt x="95216" y="23489"/>
                      </a:cubicBezTo>
                      <a:cubicBezTo>
                        <a:pt x="93120" y="22664"/>
                        <a:pt x="91310" y="21452"/>
                        <a:pt x="89668" y="20156"/>
                      </a:cubicBezTo>
                      <a:cubicBezTo>
                        <a:pt x="88035" y="18843"/>
                        <a:pt x="86570" y="17396"/>
                        <a:pt x="85232" y="15881"/>
                      </a:cubicBezTo>
                      <a:cubicBezTo>
                        <a:pt x="84566" y="15115"/>
                        <a:pt x="83926" y="14332"/>
                        <a:pt x="83320" y="13507"/>
                      </a:cubicBezTo>
                      <a:cubicBezTo>
                        <a:pt x="82706" y="12666"/>
                        <a:pt x="82184" y="11917"/>
                        <a:pt x="81561" y="10856"/>
                      </a:cubicBezTo>
                      <a:lnTo>
                        <a:pt x="89424" y="11429"/>
                      </a:lnTo>
                      <a:cubicBezTo>
                        <a:pt x="88211" y="13280"/>
                        <a:pt x="86882" y="15098"/>
                        <a:pt x="85400" y="16832"/>
                      </a:cubicBezTo>
                      <a:cubicBezTo>
                        <a:pt x="83851" y="18549"/>
                        <a:pt x="82234" y="20249"/>
                        <a:pt x="80281" y="21713"/>
                      </a:cubicBezTo>
                      <a:cubicBezTo>
                        <a:pt x="78404" y="23236"/>
                        <a:pt x="76173" y="24541"/>
                        <a:pt x="73740" y="25509"/>
                      </a:cubicBezTo>
                      <a:cubicBezTo>
                        <a:pt x="72510" y="25997"/>
                        <a:pt x="71214" y="26359"/>
                        <a:pt x="69892" y="26636"/>
                      </a:cubicBezTo>
                      <a:cubicBezTo>
                        <a:pt x="68554" y="26863"/>
                        <a:pt x="67198" y="27032"/>
                        <a:pt x="65826" y="27015"/>
                      </a:cubicBezTo>
                      <a:cubicBezTo>
                        <a:pt x="60287" y="26964"/>
                        <a:pt x="55252" y="24675"/>
                        <a:pt x="51455" y="21747"/>
                      </a:cubicBezTo>
                      <a:cubicBezTo>
                        <a:pt x="49511" y="20291"/>
                        <a:pt x="47801" y="18650"/>
                        <a:pt x="46278" y="16899"/>
                      </a:cubicBezTo>
                      <a:cubicBezTo>
                        <a:pt x="45512" y="16024"/>
                        <a:pt x="44788" y="15123"/>
                        <a:pt x="44089" y="14214"/>
                      </a:cubicBezTo>
                      <a:cubicBezTo>
                        <a:pt x="43382" y="13247"/>
                        <a:pt x="42810" y="12388"/>
                        <a:pt x="42086" y="11185"/>
                      </a:cubicBezTo>
                      <a:lnTo>
                        <a:pt x="50159" y="10865"/>
                      </a:lnTo>
                      <a:cubicBezTo>
                        <a:pt x="48787" y="13205"/>
                        <a:pt x="47355" y="15527"/>
                        <a:pt x="45680" y="17732"/>
                      </a:cubicBezTo>
                      <a:cubicBezTo>
                        <a:pt x="44805" y="18818"/>
                        <a:pt x="43920" y="19904"/>
                        <a:pt x="43003" y="20956"/>
                      </a:cubicBezTo>
                      <a:cubicBezTo>
                        <a:pt x="41967" y="21965"/>
                        <a:pt x="41075" y="23043"/>
                        <a:pt x="39922" y="23960"/>
                      </a:cubicBezTo>
                      <a:cubicBezTo>
                        <a:pt x="38861" y="24936"/>
                        <a:pt x="37657" y="25803"/>
                        <a:pt x="36411" y="26619"/>
                      </a:cubicBezTo>
                      <a:cubicBezTo>
                        <a:pt x="35131" y="27377"/>
                        <a:pt x="33835" y="28176"/>
                        <a:pt x="32353" y="28656"/>
                      </a:cubicBezTo>
                      <a:cubicBezTo>
                        <a:pt x="30931" y="29220"/>
                        <a:pt x="29390" y="29565"/>
                        <a:pt x="27858" y="29750"/>
                      </a:cubicBezTo>
                      <a:cubicBezTo>
                        <a:pt x="26326" y="29935"/>
                        <a:pt x="24768" y="29918"/>
                        <a:pt x="23269" y="29716"/>
                      </a:cubicBezTo>
                      <a:cubicBezTo>
                        <a:pt x="20256" y="29313"/>
                        <a:pt x="17477" y="28227"/>
                        <a:pt x="15103" y="26737"/>
                      </a:cubicBezTo>
                      <a:cubicBezTo>
                        <a:pt x="12712" y="25264"/>
                        <a:pt x="10633" y="23497"/>
                        <a:pt x="8764" y="21595"/>
                      </a:cubicBezTo>
                      <a:cubicBezTo>
                        <a:pt x="6903" y="19685"/>
                        <a:pt x="5295" y="17589"/>
                        <a:pt x="3805" y="15460"/>
                      </a:cubicBezTo>
                      <a:cubicBezTo>
                        <a:pt x="2366" y="13314"/>
                        <a:pt x="1061" y="11067"/>
                        <a:pt x="0" y="8719"/>
                      </a:cubicBezTo>
                      <a:close/>
                    </a:path>
                  </a:pathLst>
                </a:custGeom>
                <a:solidFill>
                  <a:srgbClr val="D3F5F2"/>
                </a:solidFill>
                <a:ln w="8415" cap="flat">
                  <a:noFill/>
                  <a:prstDash val="solid"/>
                  <a:miter/>
                </a:ln>
              </p:spPr>
              <p:txBody>
                <a:bodyPr rtlCol="0" anchor="ctr"/>
                <a:lstStyle/>
                <a:p>
                  <a:endParaRPr lang="en-US"/>
                </a:p>
              </p:txBody>
            </p:sp>
            <p:sp>
              <p:nvSpPr>
                <p:cNvPr id="1356" name="Freeform 1355">
                  <a:extLst>
                    <a:ext uri="{FF2B5EF4-FFF2-40B4-BE49-F238E27FC236}">
                      <a16:creationId xmlns:a16="http://schemas.microsoft.com/office/drawing/2014/main" id="{3133E72B-54DC-9E68-2A36-56A3E7C5F4F6}"/>
                    </a:ext>
                  </a:extLst>
                </p:cNvPr>
                <p:cNvSpPr/>
                <p:nvPr/>
              </p:nvSpPr>
              <p:spPr>
                <a:xfrm>
                  <a:off x="9931515" y="4702352"/>
                  <a:ext cx="144466" cy="31752"/>
                </a:xfrm>
                <a:custGeom>
                  <a:avLst/>
                  <a:gdLst>
                    <a:gd name="connsiteX0" fmla="*/ 0 w 144466"/>
                    <a:gd name="connsiteY0" fmla="*/ 9628 h 31752"/>
                    <a:gd name="connsiteX1" fmla="*/ 8672 w 144466"/>
                    <a:gd name="connsiteY1" fmla="*/ 19373 h 31752"/>
                    <a:gd name="connsiteX2" fmla="*/ 13807 w 144466"/>
                    <a:gd name="connsiteY2" fmla="*/ 22496 h 31752"/>
                    <a:gd name="connsiteX3" fmla="*/ 16501 w 144466"/>
                    <a:gd name="connsiteY3" fmla="*/ 23202 h 31752"/>
                    <a:gd name="connsiteX4" fmla="*/ 19195 w 144466"/>
                    <a:gd name="connsiteY4" fmla="*/ 23253 h 31752"/>
                    <a:gd name="connsiteX5" fmla="*/ 20458 w 144466"/>
                    <a:gd name="connsiteY5" fmla="*/ 23018 h 31752"/>
                    <a:gd name="connsiteX6" fmla="*/ 21637 w 144466"/>
                    <a:gd name="connsiteY6" fmla="*/ 22614 h 31752"/>
                    <a:gd name="connsiteX7" fmla="*/ 23994 w 144466"/>
                    <a:gd name="connsiteY7" fmla="*/ 21368 h 31752"/>
                    <a:gd name="connsiteX8" fmla="*/ 26267 w 144466"/>
                    <a:gd name="connsiteY8" fmla="*/ 19643 h 31752"/>
                    <a:gd name="connsiteX9" fmla="*/ 28372 w 144466"/>
                    <a:gd name="connsiteY9" fmla="*/ 17623 h 31752"/>
                    <a:gd name="connsiteX10" fmla="*/ 31992 w 144466"/>
                    <a:gd name="connsiteY10" fmla="*/ 12809 h 31752"/>
                    <a:gd name="connsiteX11" fmla="*/ 35275 w 144466"/>
                    <a:gd name="connsiteY11" fmla="*/ 7448 h 31752"/>
                    <a:gd name="connsiteX12" fmla="*/ 39653 w 144466"/>
                    <a:gd name="connsiteY12" fmla="*/ 177 h 31752"/>
                    <a:gd name="connsiteX13" fmla="*/ 42852 w 144466"/>
                    <a:gd name="connsiteY13" fmla="*/ 8248 h 31752"/>
                    <a:gd name="connsiteX14" fmla="*/ 44031 w 144466"/>
                    <a:gd name="connsiteY14" fmla="*/ 10840 h 31752"/>
                    <a:gd name="connsiteX15" fmla="*/ 45377 w 144466"/>
                    <a:gd name="connsiteY15" fmla="*/ 13432 h 31752"/>
                    <a:gd name="connsiteX16" fmla="*/ 48576 w 144466"/>
                    <a:gd name="connsiteY16" fmla="*/ 18086 h 31752"/>
                    <a:gd name="connsiteX17" fmla="*/ 52281 w 144466"/>
                    <a:gd name="connsiteY17" fmla="*/ 21326 h 31752"/>
                    <a:gd name="connsiteX18" fmla="*/ 53964 w 144466"/>
                    <a:gd name="connsiteY18" fmla="*/ 22083 h 31752"/>
                    <a:gd name="connsiteX19" fmla="*/ 55565 w 144466"/>
                    <a:gd name="connsiteY19" fmla="*/ 22243 h 31752"/>
                    <a:gd name="connsiteX20" fmla="*/ 59016 w 144466"/>
                    <a:gd name="connsiteY20" fmla="*/ 20745 h 31752"/>
                    <a:gd name="connsiteX21" fmla="*/ 62805 w 144466"/>
                    <a:gd name="connsiteY21" fmla="*/ 17177 h 31752"/>
                    <a:gd name="connsiteX22" fmla="*/ 66172 w 144466"/>
                    <a:gd name="connsiteY22" fmla="*/ 12498 h 31752"/>
                    <a:gd name="connsiteX23" fmla="*/ 69371 w 144466"/>
                    <a:gd name="connsiteY23" fmla="*/ 7339 h 31752"/>
                    <a:gd name="connsiteX24" fmla="*/ 73581 w 144466"/>
                    <a:gd name="connsiteY24" fmla="*/ 0 h 31752"/>
                    <a:gd name="connsiteX25" fmla="*/ 77790 w 144466"/>
                    <a:gd name="connsiteY25" fmla="*/ 7179 h 31752"/>
                    <a:gd name="connsiteX26" fmla="*/ 79305 w 144466"/>
                    <a:gd name="connsiteY26" fmla="*/ 9493 h 31752"/>
                    <a:gd name="connsiteX27" fmla="*/ 81073 w 144466"/>
                    <a:gd name="connsiteY27" fmla="*/ 11808 h 31752"/>
                    <a:gd name="connsiteX28" fmla="*/ 85030 w 144466"/>
                    <a:gd name="connsiteY28" fmla="*/ 15956 h 31752"/>
                    <a:gd name="connsiteX29" fmla="*/ 93617 w 144466"/>
                    <a:gd name="connsiteY29" fmla="*/ 20518 h 31752"/>
                    <a:gd name="connsiteX30" fmla="*/ 97910 w 144466"/>
                    <a:gd name="connsiteY30" fmla="*/ 19853 h 31752"/>
                    <a:gd name="connsiteX31" fmla="*/ 100015 w 144466"/>
                    <a:gd name="connsiteY31" fmla="*/ 18708 h 31752"/>
                    <a:gd name="connsiteX32" fmla="*/ 102119 w 144466"/>
                    <a:gd name="connsiteY32" fmla="*/ 17126 h 31752"/>
                    <a:gd name="connsiteX33" fmla="*/ 104141 w 144466"/>
                    <a:gd name="connsiteY33" fmla="*/ 15208 h 31752"/>
                    <a:gd name="connsiteX34" fmla="*/ 106077 w 144466"/>
                    <a:gd name="connsiteY34" fmla="*/ 12986 h 31752"/>
                    <a:gd name="connsiteX35" fmla="*/ 109444 w 144466"/>
                    <a:gd name="connsiteY35" fmla="*/ 7995 h 31752"/>
                    <a:gd name="connsiteX36" fmla="*/ 113317 w 144466"/>
                    <a:gd name="connsiteY36" fmla="*/ 1776 h 31752"/>
                    <a:gd name="connsiteX37" fmla="*/ 115675 w 144466"/>
                    <a:gd name="connsiteY37" fmla="*/ 8332 h 31752"/>
                    <a:gd name="connsiteX38" fmla="*/ 116769 w 144466"/>
                    <a:gd name="connsiteY38" fmla="*/ 10924 h 31752"/>
                    <a:gd name="connsiteX39" fmla="*/ 117947 w 144466"/>
                    <a:gd name="connsiteY39" fmla="*/ 13533 h 31752"/>
                    <a:gd name="connsiteX40" fmla="*/ 120810 w 144466"/>
                    <a:gd name="connsiteY40" fmla="*/ 18431 h 31752"/>
                    <a:gd name="connsiteX41" fmla="*/ 128639 w 144466"/>
                    <a:gd name="connsiteY41" fmla="*/ 24524 h 31752"/>
                    <a:gd name="connsiteX42" fmla="*/ 137647 w 144466"/>
                    <a:gd name="connsiteY42" fmla="*/ 19617 h 31752"/>
                    <a:gd name="connsiteX43" fmla="*/ 144466 w 144466"/>
                    <a:gd name="connsiteY43" fmla="*/ 9636 h 31752"/>
                    <a:gd name="connsiteX44" fmla="*/ 139499 w 144466"/>
                    <a:gd name="connsiteY44" fmla="*/ 21006 h 31752"/>
                    <a:gd name="connsiteX45" fmla="*/ 135290 w 144466"/>
                    <a:gd name="connsiteY45" fmla="*/ 26005 h 31752"/>
                    <a:gd name="connsiteX46" fmla="*/ 128554 w 144466"/>
                    <a:gd name="connsiteY46" fmla="*/ 28656 h 31752"/>
                    <a:gd name="connsiteX47" fmla="*/ 121483 w 144466"/>
                    <a:gd name="connsiteY47" fmla="*/ 26485 h 31752"/>
                    <a:gd name="connsiteX48" fmla="*/ 116432 w 144466"/>
                    <a:gd name="connsiteY48" fmla="*/ 21932 h 31752"/>
                    <a:gd name="connsiteX49" fmla="*/ 112475 w 144466"/>
                    <a:gd name="connsiteY49" fmla="*/ 16672 h 31752"/>
                    <a:gd name="connsiteX50" fmla="*/ 110791 w 144466"/>
                    <a:gd name="connsiteY50" fmla="*/ 13895 h 31752"/>
                    <a:gd name="connsiteX51" fmla="*/ 109276 w 144466"/>
                    <a:gd name="connsiteY51" fmla="*/ 10924 h 31752"/>
                    <a:gd name="connsiteX52" fmla="*/ 115506 w 144466"/>
                    <a:gd name="connsiteY52" fmla="*/ 11261 h 31752"/>
                    <a:gd name="connsiteX53" fmla="*/ 112223 w 144466"/>
                    <a:gd name="connsiteY53" fmla="*/ 17295 h 31752"/>
                    <a:gd name="connsiteX54" fmla="*/ 110118 w 144466"/>
                    <a:gd name="connsiteY54" fmla="*/ 20215 h 31752"/>
                    <a:gd name="connsiteX55" fmla="*/ 107760 w 144466"/>
                    <a:gd name="connsiteY55" fmla="*/ 22992 h 31752"/>
                    <a:gd name="connsiteX56" fmla="*/ 104898 w 144466"/>
                    <a:gd name="connsiteY56" fmla="*/ 25542 h 31752"/>
                    <a:gd name="connsiteX57" fmla="*/ 101446 w 144466"/>
                    <a:gd name="connsiteY57" fmla="*/ 27638 h 31752"/>
                    <a:gd name="connsiteX58" fmla="*/ 93112 w 144466"/>
                    <a:gd name="connsiteY58" fmla="*/ 29397 h 31752"/>
                    <a:gd name="connsiteX59" fmla="*/ 85114 w 144466"/>
                    <a:gd name="connsiteY59" fmla="*/ 27326 h 31752"/>
                    <a:gd name="connsiteX60" fmla="*/ 78800 w 144466"/>
                    <a:gd name="connsiteY60" fmla="*/ 23102 h 31752"/>
                    <a:gd name="connsiteX61" fmla="*/ 73664 w 144466"/>
                    <a:gd name="connsiteY61" fmla="*/ 17951 h 31752"/>
                    <a:gd name="connsiteX62" fmla="*/ 71476 w 144466"/>
                    <a:gd name="connsiteY62" fmla="*/ 15165 h 31752"/>
                    <a:gd name="connsiteX63" fmla="*/ 69455 w 144466"/>
                    <a:gd name="connsiteY63" fmla="*/ 12110 h 31752"/>
                    <a:gd name="connsiteX64" fmla="*/ 77873 w 144466"/>
                    <a:gd name="connsiteY64" fmla="*/ 11951 h 31752"/>
                    <a:gd name="connsiteX65" fmla="*/ 74507 w 144466"/>
                    <a:gd name="connsiteY65" fmla="*/ 17875 h 31752"/>
                    <a:gd name="connsiteX66" fmla="*/ 70213 w 144466"/>
                    <a:gd name="connsiteY66" fmla="*/ 23548 h 31752"/>
                    <a:gd name="connsiteX67" fmla="*/ 64488 w 144466"/>
                    <a:gd name="connsiteY67" fmla="*/ 28690 h 31752"/>
                    <a:gd name="connsiteX68" fmla="*/ 56153 w 144466"/>
                    <a:gd name="connsiteY68" fmla="*/ 31728 h 31752"/>
                    <a:gd name="connsiteX69" fmla="*/ 51355 w 144466"/>
                    <a:gd name="connsiteY69" fmla="*/ 31173 h 31752"/>
                    <a:gd name="connsiteX70" fmla="*/ 47230 w 144466"/>
                    <a:gd name="connsiteY70" fmla="*/ 29262 h 31752"/>
                    <a:gd name="connsiteX71" fmla="*/ 41505 w 144466"/>
                    <a:gd name="connsiteY71" fmla="*/ 23724 h 31752"/>
                    <a:gd name="connsiteX72" fmla="*/ 37717 w 144466"/>
                    <a:gd name="connsiteY72" fmla="*/ 17581 h 31752"/>
                    <a:gd name="connsiteX73" fmla="*/ 36201 w 144466"/>
                    <a:gd name="connsiteY73" fmla="*/ 14391 h 31752"/>
                    <a:gd name="connsiteX74" fmla="*/ 34938 w 144466"/>
                    <a:gd name="connsiteY74" fmla="*/ 11025 h 31752"/>
                    <a:gd name="connsiteX75" fmla="*/ 42515 w 144466"/>
                    <a:gd name="connsiteY75" fmla="*/ 11824 h 31752"/>
                    <a:gd name="connsiteX76" fmla="*/ 33339 w 144466"/>
                    <a:gd name="connsiteY76" fmla="*/ 22765 h 31752"/>
                    <a:gd name="connsiteX77" fmla="*/ 30393 w 144466"/>
                    <a:gd name="connsiteY77" fmla="*/ 25071 h 31752"/>
                    <a:gd name="connsiteX78" fmla="*/ 27109 w 144466"/>
                    <a:gd name="connsiteY78" fmla="*/ 26998 h 31752"/>
                    <a:gd name="connsiteX79" fmla="*/ 23320 w 144466"/>
                    <a:gd name="connsiteY79" fmla="*/ 28294 h 31752"/>
                    <a:gd name="connsiteX80" fmla="*/ 21300 w 144466"/>
                    <a:gd name="connsiteY80" fmla="*/ 28622 h 31752"/>
                    <a:gd name="connsiteX81" fmla="*/ 19279 w 144466"/>
                    <a:gd name="connsiteY81" fmla="*/ 28698 h 31752"/>
                    <a:gd name="connsiteX82" fmla="*/ 15323 w 144466"/>
                    <a:gd name="connsiteY82" fmla="*/ 28033 h 31752"/>
                    <a:gd name="connsiteX83" fmla="*/ 11871 w 144466"/>
                    <a:gd name="connsiteY83" fmla="*/ 26409 h 31752"/>
                    <a:gd name="connsiteX84" fmla="*/ 6398 w 144466"/>
                    <a:gd name="connsiteY84" fmla="*/ 21637 h 31752"/>
                    <a:gd name="connsiteX85" fmla="*/ 0 w 144466"/>
                    <a:gd name="connsiteY85" fmla="*/ 9628 h 3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44466" h="31752">
                      <a:moveTo>
                        <a:pt x="0" y="9628"/>
                      </a:moveTo>
                      <a:cubicBezTo>
                        <a:pt x="2442" y="13331"/>
                        <a:pt x="5388" y="16714"/>
                        <a:pt x="8672" y="19373"/>
                      </a:cubicBezTo>
                      <a:cubicBezTo>
                        <a:pt x="10272" y="20703"/>
                        <a:pt x="12039" y="21806"/>
                        <a:pt x="13807" y="22496"/>
                      </a:cubicBezTo>
                      <a:cubicBezTo>
                        <a:pt x="14733" y="22841"/>
                        <a:pt x="15660" y="23093"/>
                        <a:pt x="16501" y="23202"/>
                      </a:cubicBezTo>
                      <a:cubicBezTo>
                        <a:pt x="17427" y="23354"/>
                        <a:pt x="18269" y="23379"/>
                        <a:pt x="19195" y="23253"/>
                      </a:cubicBezTo>
                      <a:cubicBezTo>
                        <a:pt x="19616" y="23236"/>
                        <a:pt x="20037" y="23135"/>
                        <a:pt x="20458" y="23018"/>
                      </a:cubicBezTo>
                      <a:cubicBezTo>
                        <a:pt x="20879" y="22925"/>
                        <a:pt x="21215" y="22799"/>
                        <a:pt x="21637" y="22614"/>
                      </a:cubicBezTo>
                      <a:cubicBezTo>
                        <a:pt x="22478" y="22336"/>
                        <a:pt x="23236" y="21839"/>
                        <a:pt x="23994" y="21368"/>
                      </a:cubicBezTo>
                      <a:cubicBezTo>
                        <a:pt x="24836" y="20863"/>
                        <a:pt x="25509" y="20282"/>
                        <a:pt x="26267" y="19643"/>
                      </a:cubicBezTo>
                      <a:cubicBezTo>
                        <a:pt x="27025" y="19070"/>
                        <a:pt x="27614" y="18288"/>
                        <a:pt x="28372" y="17623"/>
                      </a:cubicBezTo>
                      <a:cubicBezTo>
                        <a:pt x="29634" y="16125"/>
                        <a:pt x="30897" y="14534"/>
                        <a:pt x="31992" y="12809"/>
                      </a:cubicBezTo>
                      <a:cubicBezTo>
                        <a:pt x="33170" y="11101"/>
                        <a:pt x="34181" y="9258"/>
                        <a:pt x="35275" y="7448"/>
                      </a:cubicBezTo>
                      <a:lnTo>
                        <a:pt x="39653" y="177"/>
                      </a:lnTo>
                      <a:lnTo>
                        <a:pt x="42852" y="8248"/>
                      </a:lnTo>
                      <a:cubicBezTo>
                        <a:pt x="43188" y="9005"/>
                        <a:pt x="43610" y="9981"/>
                        <a:pt x="44031" y="10840"/>
                      </a:cubicBezTo>
                      <a:cubicBezTo>
                        <a:pt x="44451" y="11723"/>
                        <a:pt x="44957" y="12590"/>
                        <a:pt x="45377" y="13432"/>
                      </a:cubicBezTo>
                      <a:cubicBezTo>
                        <a:pt x="46387" y="15115"/>
                        <a:pt x="47398" y="16714"/>
                        <a:pt x="48576" y="18086"/>
                      </a:cubicBezTo>
                      <a:cubicBezTo>
                        <a:pt x="49755" y="19466"/>
                        <a:pt x="51018" y="20644"/>
                        <a:pt x="52281" y="21326"/>
                      </a:cubicBezTo>
                      <a:cubicBezTo>
                        <a:pt x="52870" y="21663"/>
                        <a:pt x="53460" y="21974"/>
                        <a:pt x="53964" y="22083"/>
                      </a:cubicBezTo>
                      <a:cubicBezTo>
                        <a:pt x="54470" y="22268"/>
                        <a:pt x="54975" y="22260"/>
                        <a:pt x="55565" y="22243"/>
                      </a:cubicBezTo>
                      <a:cubicBezTo>
                        <a:pt x="56575" y="22176"/>
                        <a:pt x="57754" y="21671"/>
                        <a:pt x="59016" y="20745"/>
                      </a:cubicBezTo>
                      <a:cubicBezTo>
                        <a:pt x="60363" y="19870"/>
                        <a:pt x="61626" y="18591"/>
                        <a:pt x="62805" y="17177"/>
                      </a:cubicBezTo>
                      <a:cubicBezTo>
                        <a:pt x="63983" y="15755"/>
                        <a:pt x="65162" y="14172"/>
                        <a:pt x="66172" y="12498"/>
                      </a:cubicBezTo>
                      <a:cubicBezTo>
                        <a:pt x="67350" y="10865"/>
                        <a:pt x="68361" y="9089"/>
                        <a:pt x="69371" y="7339"/>
                      </a:cubicBezTo>
                      <a:lnTo>
                        <a:pt x="73581" y="0"/>
                      </a:lnTo>
                      <a:lnTo>
                        <a:pt x="77790" y="7179"/>
                      </a:lnTo>
                      <a:cubicBezTo>
                        <a:pt x="78211" y="7835"/>
                        <a:pt x="78800" y="8744"/>
                        <a:pt x="79305" y="9493"/>
                      </a:cubicBezTo>
                      <a:cubicBezTo>
                        <a:pt x="79895" y="10284"/>
                        <a:pt x="80484" y="11075"/>
                        <a:pt x="81073" y="11808"/>
                      </a:cubicBezTo>
                      <a:cubicBezTo>
                        <a:pt x="82336" y="13322"/>
                        <a:pt x="83599" y="14728"/>
                        <a:pt x="85030" y="15956"/>
                      </a:cubicBezTo>
                      <a:cubicBezTo>
                        <a:pt x="87808" y="18397"/>
                        <a:pt x="90754" y="20257"/>
                        <a:pt x="93617" y="20518"/>
                      </a:cubicBezTo>
                      <a:cubicBezTo>
                        <a:pt x="95048" y="20661"/>
                        <a:pt x="96480" y="20442"/>
                        <a:pt x="97910" y="19853"/>
                      </a:cubicBezTo>
                      <a:cubicBezTo>
                        <a:pt x="98584" y="19584"/>
                        <a:pt x="99342" y="19172"/>
                        <a:pt x="100015" y="18708"/>
                      </a:cubicBezTo>
                      <a:cubicBezTo>
                        <a:pt x="100773" y="18246"/>
                        <a:pt x="101446" y="17741"/>
                        <a:pt x="102119" y="17126"/>
                      </a:cubicBezTo>
                      <a:cubicBezTo>
                        <a:pt x="102878" y="16588"/>
                        <a:pt x="103467" y="15839"/>
                        <a:pt x="104141" y="15208"/>
                      </a:cubicBezTo>
                      <a:lnTo>
                        <a:pt x="106077" y="12986"/>
                      </a:lnTo>
                      <a:cubicBezTo>
                        <a:pt x="107256" y="11404"/>
                        <a:pt x="108350" y="9729"/>
                        <a:pt x="109444" y="7995"/>
                      </a:cubicBezTo>
                      <a:lnTo>
                        <a:pt x="113317" y="1776"/>
                      </a:lnTo>
                      <a:lnTo>
                        <a:pt x="115675" y="8332"/>
                      </a:lnTo>
                      <a:cubicBezTo>
                        <a:pt x="115926" y="9123"/>
                        <a:pt x="116348" y="10057"/>
                        <a:pt x="116769" y="10924"/>
                      </a:cubicBezTo>
                      <a:cubicBezTo>
                        <a:pt x="117105" y="11808"/>
                        <a:pt x="117526" y="12674"/>
                        <a:pt x="117947" y="13533"/>
                      </a:cubicBezTo>
                      <a:cubicBezTo>
                        <a:pt x="118789" y="15241"/>
                        <a:pt x="119800" y="16899"/>
                        <a:pt x="120810" y="18431"/>
                      </a:cubicBezTo>
                      <a:cubicBezTo>
                        <a:pt x="122999" y="21435"/>
                        <a:pt x="125608" y="24137"/>
                        <a:pt x="128639" y="24524"/>
                      </a:cubicBezTo>
                      <a:cubicBezTo>
                        <a:pt x="131669" y="24970"/>
                        <a:pt x="135037" y="22521"/>
                        <a:pt x="137647" y="19617"/>
                      </a:cubicBezTo>
                      <a:cubicBezTo>
                        <a:pt x="140257" y="16647"/>
                        <a:pt x="142446" y="13196"/>
                        <a:pt x="144466" y="9636"/>
                      </a:cubicBezTo>
                      <a:cubicBezTo>
                        <a:pt x="143203" y="13533"/>
                        <a:pt x="141773" y="17412"/>
                        <a:pt x="139499" y="21006"/>
                      </a:cubicBezTo>
                      <a:cubicBezTo>
                        <a:pt x="138321" y="22790"/>
                        <a:pt x="137058" y="24549"/>
                        <a:pt x="135290" y="26005"/>
                      </a:cubicBezTo>
                      <a:cubicBezTo>
                        <a:pt x="133522" y="27444"/>
                        <a:pt x="131165" y="28614"/>
                        <a:pt x="128554" y="28656"/>
                      </a:cubicBezTo>
                      <a:cubicBezTo>
                        <a:pt x="125945" y="28740"/>
                        <a:pt x="123503" y="27756"/>
                        <a:pt x="121483" y="26485"/>
                      </a:cubicBezTo>
                      <a:cubicBezTo>
                        <a:pt x="119547" y="25180"/>
                        <a:pt x="117863" y="23590"/>
                        <a:pt x="116432" y="21932"/>
                      </a:cubicBezTo>
                      <a:cubicBezTo>
                        <a:pt x="114916" y="20257"/>
                        <a:pt x="113653" y="18498"/>
                        <a:pt x="112475" y="16672"/>
                      </a:cubicBezTo>
                      <a:cubicBezTo>
                        <a:pt x="111886" y="15763"/>
                        <a:pt x="111381" y="14829"/>
                        <a:pt x="110791" y="13895"/>
                      </a:cubicBezTo>
                      <a:cubicBezTo>
                        <a:pt x="110286" y="12935"/>
                        <a:pt x="109781" y="12026"/>
                        <a:pt x="109276" y="10924"/>
                      </a:cubicBezTo>
                      <a:lnTo>
                        <a:pt x="115506" y="11261"/>
                      </a:lnTo>
                      <a:cubicBezTo>
                        <a:pt x="114496" y="13297"/>
                        <a:pt x="113401" y="15317"/>
                        <a:pt x="112223" y="17295"/>
                      </a:cubicBezTo>
                      <a:cubicBezTo>
                        <a:pt x="111548" y="18279"/>
                        <a:pt x="110875" y="19247"/>
                        <a:pt x="110118" y="20215"/>
                      </a:cubicBezTo>
                      <a:cubicBezTo>
                        <a:pt x="109361" y="21141"/>
                        <a:pt x="108602" y="22125"/>
                        <a:pt x="107760" y="22992"/>
                      </a:cubicBezTo>
                      <a:cubicBezTo>
                        <a:pt x="106834" y="23893"/>
                        <a:pt x="105909" y="24768"/>
                        <a:pt x="104898" y="25542"/>
                      </a:cubicBezTo>
                      <a:cubicBezTo>
                        <a:pt x="103804" y="26325"/>
                        <a:pt x="102709" y="27057"/>
                        <a:pt x="101446" y="27638"/>
                      </a:cubicBezTo>
                      <a:cubicBezTo>
                        <a:pt x="98920" y="28841"/>
                        <a:pt x="95974" y="29531"/>
                        <a:pt x="93112" y="29397"/>
                      </a:cubicBezTo>
                      <a:cubicBezTo>
                        <a:pt x="90250" y="29296"/>
                        <a:pt x="87471" y="28471"/>
                        <a:pt x="85114" y="27326"/>
                      </a:cubicBezTo>
                      <a:cubicBezTo>
                        <a:pt x="82757" y="26190"/>
                        <a:pt x="80652" y="24709"/>
                        <a:pt x="78800" y="23102"/>
                      </a:cubicBezTo>
                      <a:cubicBezTo>
                        <a:pt x="76863" y="21494"/>
                        <a:pt x="75264" y="19760"/>
                        <a:pt x="73664" y="17951"/>
                      </a:cubicBezTo>
                      <a:cubicBezTo>
                        <a:pt x="72907" y="17042"/>
                        <a:pt x="72234" y="16108"/>
                        <a:pt x="71476" y="15165"/>
                      </a:cubicBezTo>
                      <a:cubicBezTo>
                        <a:pt x="70802" y="14181"/>
                        <a:pt x="70129" y="13289"/>
                        <a:pt x="69455" y="12110"/>
                      </a:cubicBezTo>
                      <a:lnTo>
                        <a:pt x="77873" y="11951"/>
                      </a:lnTo>
                      <a:cubicBezTo>
                        <a:pt x="76780" y="13928"/>
                        <a:pt x="75769" y="15923"/>
                        <a:pt x="74507" y="17875"/>
                      </a:cubicBezTo>
                      <a:cubicBezTo>
                        <a:pt x="73244" y="19811"/>
                        <a:pt x="71812" y="21705"/>
                        <a:pt x="70213" y="23548"/>
                      </a:cubicBezTo>
                      <a:cubicBezTo>
                        <a:pt x="68613" y="25374"/>
                        <a:pt x="66761" y="27166"/>
                        <a:pt x="64488" y="28690"/>
                      </a:cubicBezTo>
                      <a:cubicBezTo>
                        <a:pt x="62299" y="30221"/>
                        <a:pt x="59437" y="31551"/>
                        <a:pt x="56153" y="31728"/>
                      </a:cubicBezTo>
                      <a:cubicBezTo>
                        <a:pt x="54554" y="31820"/>
                        <a:pt x="52870" y="31660"/>
                        <a:pt x="51355" y="31173"/>
                      </a:cubicBezTo>
                      <a:cubicBezTo>
                        <a:pt x="49755" y="30752"/>
                        <a:pt x="48408" y="30036"/>
                        <a:pt x="47230" y="29262"/>
                      </a:cubicBezTo>
                      <a:cubicBezTo>
                        <a:pt x="44788" y="27671"/>
                        <a:pt x="43021" y="25710"/>
                        <a:pt x="41505" y="23724"/>
                      </a:cubicBezTo>
                      <a:cubicBezTo>
                        <a:pt x="39989" y="21738"/>
                        <a:pt x="38811" y="19685"/>
                        <a:pt x="37717" y="17581"/>
                      </a:cubicBezTo>
                      <a:cubicBezTo>
                        <a:pt x="37127" y="16529"/>
                        <a:pt x="36707" y="15477"/>
                        <a:pt x="36201" y="14391"/>
                      </a:cubicBezTo>
                      <a:cubicBezTo>
                        <a:pt x="35780" y="13297"/>
                        <a:pt x="35359" y="12287"/>
                        <a:pt x="34938" y="11025"/>
                      </a:cubicBezTo>
                      <a:lnTo>
                        <a:pt x="42515" y="11824"/>
                      </a:lnTo>
                      <a:cubicBezTo>
                        <a:pt x="39989" y="15729"/>
                        <a:pt x="36958" y="19449"/>
                        <a:pt x="33339" y="22765"/>
                      </a:cubicBezTo>
                      <a:cubicBezTo>
                        <a:pt x="32413" y="23539"/>
                        <a:pt x="31487" y="24372"/>
                        <a:pt x="30393" y="25071"/>
                      </a:cubicBezTo>
                      <a:cubicBezTo>
                        <a:pt x="29382" y="25820"/>
                        <a:pt x="28288" y="26434"/>
                        <a:pt x="27109" y="26998"/>
                      </a:cubicBezTo>
                      <a:cubicBezTo>
                        <a:pt x="25930" y="27520"/>
                        <a:pt x="24667" y="28033"/>
                        <a:pt x="23320" y="28294"/>
                      </a:cubicBezTo>
                      <a:cubicBezTo>
                        <a:pt x="22731" y="28462"/>
                        <a:pt x="22058" y="28572"/>
                        <a:pt x="21300" y="28622"/>
                      </a:cubicBezTo>
                      <a:cubicBezTo>
                        <a:pt x="20711" y="28707"/>
                        <a:pt x="19953" y="28749"/>
                        <a:pt x="19279" y="28698"/>
                      </a:cubicBezTo>
                      <a:cubicBezTo>
                        <a:pt x="17932" y="28681"/>
                        <a:pt x="16586" y="28437"/>
                        <a:pt x="15323" y="28033"/>
                      </a:cubicBezTo>
                      <a:cubicBezTo>
                        <a:pt x="14060" y="27655"/>
                        <a:pt x="12965" y="27065"/>
                        <a:pt x="11871" y="26409"/>
                      </a:cubicBezTo>
                      <a:cubicBezTo>
                        <a:pt x="9682" y="25096"/>
                        <a:pt x="7914" y="23421"/>
                        <a:pt x="6398" y="21637"/>
                      </a:cubicBezTo>
                      <a:cubicBezTo>
                        <a:pt x="3452" y="17976"/>
                        <a:pt x="1347" y="13886"/>
                        <a:pt x="0" y="9628"/>
                      </a:cubicBezTo>
                      <a:close/>
                    </a:path>
                  </a:pathLst>
                </a:custGeom>
                <a:solidFill>
                  <a:srgbClr val="D3F5F2"/>
                </a:solidFill>
                <a:ln w="8415" cap="flat">
                  <a:noFill/>
                  <a:prstDash val="solid"/>
                  <a:miter/>
                </a:ln>
              </p:spPr>
              <p:txBody>
                <a:bodyPr rtlCol="0" anchor="ctr"/>
                <a:lstStyle/>
                <a:p>
                  <a:endParaRPr lang="en-US"/>
                </a:p>
              </p:txBody>
            </p:sp>
            <p:sp>
              <p:nvSpPr>
                <p:cNvPr id="1357" name="Freeform 1356">
                  <a:extLst>
                    <a:ext uri="{FF2B5EF4-FFF2-40B4-BE49-F238E27FC236}">
                      <a16:creationId xmlns:a16="http://schemas.microsoft.com/office/drawing/2014/main" id="{042FA5E2-B27D-53F6-FF0A-37AA461D9119}"/>
                    </a:ext>
                  </a:extLst>
                </p:cNvPr>
                <p:cNvSpPr/>
                <p:nvPr/>
              </p:nvSpPr>
              <p:spPr>
                <a:xfrm>
                  <a:off x="9886054" y="4657647"/>
                  <a:ext cx="228821" cy="34574"/>
                </a:xfrm>
                <a:custGeom>
                  <a:avLst/>
                  <a:gdLst>
                    <a:gd name="connsiteX0" fmla="*/ 228821 w 228821"/>
                    <a:gd name="connsiteY0" fmla="*/ 11665 h 34574"/>
                    <a:gd name="connsiteX1" fmla="*/ 224023 w 228821"/>
                    <a:gd name="connsiteY1" fmla="*/ 22731 h 34574"/>
                    <a:gd name="connsiteX2" fmla="*/ 220066 w 228821"/>
                    <a:gd name="connsiteY2" fmla="*/ 27604 h 34574"/>
                    <a:gd name="connsiteX3" fmla="*/ 213752 w 228821"/>
                    <a:gd name="connsiteY3" fmla="*/ 30247 h 34574"/>
                    <a:gd name="connsiteX4" fmla="*/ 207185 w 228821"/>
                    <a:gd name="connsiteY4" fmla="*/ 27966 h 34574"/>
                    <a:gd name="connsiteX5" fmla="*/ 202470 w 228821"/>
                    <a:gd name="connsiteY5" fmla="*/ 23447 h 34574"/>
                    <a:gd name="connsiteX6" fmla="*/ 198851 w 228821"/>
                    <a:gd name="connsiteY6" fmla="*/ 18271 h 34574"/>
                    <a:gd name="connsiteX7" fmla="*/ 195904 w 228821"/>
                    <a:gd name="connsiteY7" fmla="*/ 12666 h 34574"/>
                    <a:gd name="connsiteX8" fmla="*/ 201040 w 228821"/>
                    <a:gd name="connsiteY8" fmla="*/ 12935 h 34574"/>
                    <a:gd name="connsiteX9" fmla="*/ 197925 w 228821"/>
                    <a:gd name="connsiteY9" fmla="*/ 18768 h 34574"/>
                    <a:gd name="connsiteX10" fmla="*/ 193800 w 228821"/>
                    <a:gd name="connsiteY10" fmla="*/ 24288 h 34574"/>
                    <a:gd name="connsiteX11" fmla="*/ 191190 w 228821"/>
                    <a:gd name="connsiteY11" fmla="*/ 26771 h 34574"/>
                    <a:gd name="connsiteX12" fmla="*/ 187990 w 228821"/>
                    <a:gd name="connsiteY12" fmla="*/ 28867 h 34574"/>
                    <a:gd name="connsiteX13" fmla="*/ 184287 w 228821"/>
                    <a:gd name="connsiteY13" fmla="*/ 30281 h 34574"/>
                    <a:gd name="connsiteX14" fmla="*/ 180245 w 228821"/>
                    <a:gd name="connsiteY14" fmla="*/ 30676 h 34574"/>
                    <a:gd name="connsiteX15" fmla="*/ 172669 w 228821"/>
                    <a:gd name="connsiteY15" fmla="*/ 28589 h 34574"/>
                    <a:gd name="connsiteX16" fmla="*/ 166691 w 228821"/>
                    <a:gd name="connsiteY16" fmla="*/ 24448 h 34574"/>
                    <a:gd name="connsiteX17" fmla="*/ 161892 w 228821"/>
                    <a:gd name="connsiteY17" fmla="*/ 19432 h 34574"/>
                    <a:gd name="connsiteX18" fmla="*/ 159872 w 228821"/>
                    <a:gd name="connsiteY18" fmla="*/ 16722 h 34574"/>
                    <a:gd name="connsiteX19" fmla="*/ 157936 w 228821"/>
                    <a:gd name="connsiteY19" fmla="*/ 13760 h 34574"/>
                    <a:gd name="connsiteX20" fmla="*/ 165512 w 228821"/>
                    <a:gd name="connsiteY20" fmla="*/ 13625 h 34574"/>
                    <a:gd name="connsiteX21" fmla="*/ 162397 w 228821"/>
                    <a:gd name="connsiteY21" fmla="*/ 19458 h 34574"/>
                    <a:gd name="connsiteX22" fmla="*/ 158525 w 228821"/>
                    <a:gd name="connsiteY22" fmla="*/ 25147 h 34574"/>
                    <a:gd name="connsiteX23" fmla="*/ 156251 w 228821"/>
                    <a:gd name="connsiteY23" fmla="*/ 27873 h 34574"/>
                    <a:gd name="connsiteX24" fmla="*/ 153305 w 228821"/>
                    <a:gd name="connsiteY24" fmla="*/ 30440 h 34574"/>
                    <a:gd name="connsiteX25" fmla="*/ 145139 w 228821"/>
                    <a:gd name="connsiteY25" fmla="*/ 33731 h 34574"/>
                    <a:gd name="connsiteX26" fmla="*/ 140256 w 228821"/>
                    <a:gd name="connsiteY26" fmla="*/ 33150 h 34574"/>
                    <a:gd name="connsiteX27" fmla="*/ 136215 w 228821"/>
                    <a:gd name="connsiteY27" fmla="*/ 31173 h 34574"/>
                    <a:gd name="connsiteX28" fmla="*/ 130659 w 228821"/>
                    <a:gd name="connsiteY28" fmla="*/ 25669 h 34574"/>
                    <a:gd name="connsiteX29" fmla="*/ 126954 w 228821"/>
                    <a:gd name="connsiteY29" fmla="*/ 19626 h 34574"/>
                    <a:gd name="connsiteX30" fmla="*/ 125439 w 228821"/>
                    <a:gd name="connsiteY30" fmla="*/ 16512 h 34574"/>
                    <a:gd name="connsiteX31" fmla="*/ 124177 w 228821"/>
                    <a:gd name="connsiteY31" fmla="*/ 13188 h 34574"/>
                    <a:gd name="connsiteX32" fmla="*/ 133016 w 228821"/>
                    <a:gd name="connsiteY32" fmla="*/ 14088 h 34574"/>
                    <a:gd name="connsiteX33" fmla="*/ 129396 w 228821"/>
                    <a:gd name="connsiteY33" fmla="*/ 19946 h 34574"/>
                    <a:gd name="connsiteX34" fmla="*/ 127207 w 228821"/>
                    <a:gd name="connsiteY34" fmla="*/ 22774 h 34574"/>
                    <a:gd name="connsiteX35" fmla="*/ 124765 w 228821"/>
                    <a:gd name="connsiteY35" fmla="*/ 25500 h 34574"/>
                    <a:gd name="connsiteX36" fmla="*/ 121988 w 228821"/>
                    <a:gd name="connsiteY36" fmla="*/ 28067 h 34574"/>
                    <a:gd name="connsiteX37" fmla="*/ 118704 w 228821"/>
                    <a:gd name="connsiteY37" fmla="*/ 30348 h 34574"/>
                    <a:gd name="connsiteX38" fmla="*/ 114748 w 228821"/>
                    <a:gd name="connsiteY38" fmla="*/ 32073 h 34574"/>
                    <a:gd name="connsiteX39" fmla="*/ 110285 w 228821"/>
                    <a:gd name="connsiteY39" fmla="*/ 32822 h 34574"/>
                    <a:gd name="connsiteX40" fmla="*/ 105739 w 228821"/>
                    <a:gd name="connsiteY40" fmla="*/ 32267 h 34574"/>
                    <a:gd name="connsiteX41" fmla="*/ 101698 w 228821"/>
                    <a:gd name="connsiteY41" fmla="*/ 30609 h 34574"/>
                    <a:gd name="connsiteX42" fmla="*/ 95553 w 228821"/>
                    <a:gd name="connsiteY42" fmla="*/ 25660 h 34574"/>
                    <a:gd name="connsiteX43" fmla="*/ 91175 w 228821"/>
                    <a:gd name="connsiteY43" fmla="*/ 19853 h 34574"/>
                    <a:gd name="connsiteX44" fmla="*/ 89407 w 228821"/>
                    <a:gd name="connsiteY44" fmla="*/ 16773 h 34574"/>
                    <a:gd name="connsiteX45" fmla="*/ 87807 w 228821"/>
                    <a:gd name="connsiteY45" fmla="*/ 13465 h 34574"/>
                    <a:gd name="connsiteX46" fmla="*/ 95890 w 228821"/>
                    <a:gd name="connsiteY46" fmla="*/ 13903 h 34574"/>
                    <a:gd name="connsiteX47" fmla="*/ 93701 w 228821"/>
                    <a:gd name="connsiteY47" fmla="*/ 17253 h 34574"/>
                    <a:gd name="connsiteX48" fmla="*/ 91343 w 228821"/>
                    <a:gd name="connsiteY48" fmla="*/ 20367 h 34574"/>
                    <a:gd name="connsiteX49" fmla="*/ 86039 w 228821"/>
                    <a:gd name="connsiteY49" fmla="*/ 26165 h 34574"/>
                    <a:gd name="connsiteX50" fmla="*/ 79473 w 228821"/>
                    <a:gd name="connsiteY50" fmla="*/ 31114 h 34574"/>
                    <a:gd name="connsiteX51" fmla="*/ 70969 w 228821"/>
                    <a:gd name="connsiteY51" fmla="*/ 33815 h 34574"/>
                    <a:gd name="connsiteX52" fmla="*/ 61878 w 228821"/>
                    <a:gd name="connsiteY52" fmla="*/ 31846 h 34574"/>
                    <a:gd name="connsiteX53" fmla="*/ 55311 w 228821"/>
                    <a:gd name="connsiteY53" fmla="*/ 26342 h 34574"/>
                    <a:gd name="connsiteX54" fmla="*/ 47734 w 228821"/>
                    <a:gd name="connsiteY54" fmla="*/ 12851 h 34574"/>
                    <a:gd name="connsiteX55" fmla="*/ 52953 w 228821"/>
                    <a:gd name="connsiteY55" fmla="*/ 13129 h 34574"/>
                    <a:gd name="connsiteX56" fmla="*/ 50344 w 228821"/>
                    <a:gd name="connsiteY56" fmla="*/ 16874 h 34574"/>
                    <a:gd name="connsiteX57" fmla="*/ 47565 w 228821"/>
                    <a:gd name="connsiteY57" fmla="*/ 20375 h 34574"/>
                    <a:gd name="connsiteX58" fmla="*/ 41251 w 228821"/>
                    <a:gd name="connsiteY58" fmla="*/ 26805 h 34574"/>
                    <a:gd name="connsiteX59" fmla="*/ 33675 w 228821"/>
                    <a:gd name="connsiteY59" fmla="*/ 31964 h 34574"/>
                    <a:gd name="connsiteX60" fmla="*/ 24751 w 228821"/>
                    <a:gd name="connsiteY60" fmla="*/ 34547 h 34574"/>
                    <a:gd name="connsiteX61" fmla="*/ 15574 w 228821"/>
                    <a:gd name="connsiteY61" fmla="*/ 32477 h 34574"/>
                    <a:gd name="connsiteX62" fmla="*/ 8671 w 228821"/>
                    <a:gd name="connsiteY62" fmla="*/ 26729 h 34574"/>
                    <a:gd name="connsiteX63" fmla="*/ 0 w 228821"/>
                    <a:gd name="connsiteY63" fmla="*/ 11665 h 34574"/>
                    <a:gd name="connsiteX64" fmla="*/ 10018 w 228821"/>
                    <a:gd name="connsiteY64" fmla="*/ 25441 h 34574"/>
                    <a:gd name="connsiteX65" fmla="*/ 16753 w 228821"/>
                    <a:gd name="connsiteY65" fmla="*/ 30062 h 34574"/>
                    <a:gd name="connsiteX66" fmla="*/ 24414 w 228821"/>
                    <a:gd name="connsiteY66" fmla="*/ 31130 h 34574"/>
                    <a:gd name="connsiteX67" fmla="*/ 37969 w 228821"/>
                    <a:gd name="connsiteY67" fmla="*/ 23304 h 34574"/>
                    <a:gd name="connsiteX68" fmla="*/ 43356 w 228821"/>
                    <a:gd name="connsiteY68" fmla="*/ 17059 h 34574"/>
                    <a:gd name="connsiteX69" fmla="*/ 45798 w 228821"/>
                    <a:gd name="connsiteY69" fmla="*/ 13676 h 34574"/>
                    <a:gd name="connsiteX70" fmla="*/ 47902 w 228821"/>
                    <a:gd name="connsiteY70" fmla="*/ 10209 h 34574"/>
                    <a:gd name="connsiteX71" fmla="*/ 50513 w 228821"/>
                    <a:gd name="connsiteY71" fmla="*/ 5395 h 34574"/>
                    <a:gd name="connsiteX72" fmla="*/ 53038 w 228821"/>
                    <a:gd name="connsiteY72" fmla="*/ 10486 h 34574"/>
                    <a:gd name="connsiteX73" fmla="*/ 60530 w 228821"/>
                    <a:gd name="connsiteY73" fmla="*/ 21713 h 34574"/>
                    <a:gd name="connsiteX74" fmla="*/ 70212 w 228821"/>
                    <a:gd name="connsiteY74" fmla="*/ 26039 h 34574"/>
                    <a:gd name="connsiteX75" fmla="*/ 80147 w 228821"/>
                    <a:gd name="connsiteY75" fmla="*/ 20038 h 34574"/>
                    <a:gd name="connsiteX76" fmla="*/ 84356 w 228821"/>
                    <a:gd name="connsiteY76" fmla="*/ 14989 h 34574"/>
                    <a:gd name="connsiteX77" fmla="*/ 86292 w 228821"/>
                    <a:gd name="connsiteY77" fmla="*/ 12220 h 34574"/>
                    <a:gd name="connsiteX78" fmla="*/ 87976 w 228821"/>
                    <a:gd name="connsiteY78" fmla="*/ 9451 h 34574"/>
                    <a:gd name="connsiteX79" fmla="*/ 92269 w 228821"/>
                    <a:gd name="connsiteY79" fmla="*/ 1725 h 34574"/>
                    <a:gd name="connsiteX80" fmla="*/ 96141 w 228821"/>
                    <a:gd name="connsiteY80" fmla="*/ 9889 h 34574"/>
                    <a:gd name="connsiteX81" fmla="*/ 97404 w 228821"/>
                    <a:gd name="connsiteY81" fmla="*/ 12346 h 34574"/>
                    <a:gd name="connsiteX82" fmla="*/ 99005 w 228821"/>
                    <a:gd name="connsiteY82" fmla="*/ 14795 h 34574"/>
                    <a:gd name="connsiteX83" fmla="*/ 102456 w 228821"/>
                    <a:gd name="connsiteY83" fmla="*/ 19180 h 34574"/>
                    <a:gd name="connsiteX84" fmla="*/ 106329 w 228821"/>
                    <a:gd name="connsiteY84" fmla="*/ 22252 h 34574"/>
                    <a:gd name="connsiteX85" fmla="*/ 108265 w 228821"/>
                    <a:gd name="connsiteY85" fmla="*/ 23009 h 34574"/>
                    <a:gd name="connsiteX86" fmla="*/ 110033 w 228821"/>
                    <a:gd name="connsiteY86" fmla="*/ 23203 h 34574"/>
                    <a:gd name="connsiteX87" fmla="*/ 111884 w 228821"/>
                    <a:gd name="connsiteY87" fmla="*/ 22858 h 34574"/>
                    <a:gd name="connsiteX88" fmla="*/ 113905 w 228821"/>
                    <a:gd name="connsiteY88" fmla="*/ 21957 h 34574"/>
                    <a:gd name="connsiteX89" fmla="*/ 115842 w 228821"/>
                    <a:gd name="connsiteY89" fmla="*/ 20535 h 34574"/>
                    <a:gd name="connsiteX90" fmla="*/ 117778 w 228821"/>
                    <a:gd name="connsiteY90" fmla="*/ 18725 h 34574"/>
                    <a:gd name="connsiteX91" fmla="*/ 124597 w 228821"/>
                    <a:gd name="connsiteY91" fmla="*/ 9241 h 34574"/>
                    <a:gd name="connsiteX92" fmla="*/ 130069 w 228821"/>
                    <a:gd name="connsiteY92" fmla="*/ 0 h 34574"/>
                    <a:gd name="connsiteX93" fmla="*/ 133437 w 228821"/>
                    <a:gd name="connsiteY93" fmla="*/ 10124 h 34574"/>
                    <a:gd name="connsiteX94" fmla="*/ 134447 w 228821"/>
                    <a:gd name="connsiteY94" fmla="*/ 12666 h 34574"/>
                    <a:gd name="connsiteX95" fmla="*/ 135626 w 228821"/>
                    <a:gd name="connsiteY95" fmla="*/ 15241 h 34574"/>
                    <a:gd name="connsiteX96" fmla="*/ 138404 w 228821"/>
                    <a:gd name="connsiteY96" fmla="*/ 19929 h 34574"/>
                    <a:gd name="connsiteX97" fmla="*/ 141687 w 228821"/>
                    <a:gd name="connsiteY97" fmla="*/ 23295 h 34574"/>
                    <a:gd name="connsiteX98" fmla="*/ 143203 w 228821"/>
                    <a:gd name="connsiteY98" fmla="*/ 24086 h 34574"/>
                    <a:gd name="connsiteX99" fmla="*/ 144549 w 228821"/>
                    <a:gd name="connsiteY99" fmla="*/ 24280 h 34574"/>
                    <a:gd name="connsiteX100" fmla="*/ 147833 w 228821"/>
                    <a:gd name="connsiteY100" fmla="*/ 22900 h 34574"/>
                    <a:gd name="connsiteX101" fmla="*/ 149685 w 228821"/>
                    <a:gd name="connsiteY101" fmla="*/ 21368 h 34574"/>
                    <a:gd name="connsiteX102" fmla="*/ 151538 w 228821"/>
                    <a:gd name="connsiteY102" fmla="*/ 19399 h 34574"/>
                    <a:gd name="connsiteX103" fmla="*/ 154904 w 228821"/>
                    <a:gd name="connsiteY103" fmla="*/ 14795 h 34574"/>
                    <a:gd name="connsiteX104" fmla="*/ 157852 w 228821"/>
                    <a:gd name="connsiteY104" fmla="*/ 9687 h 34574"/>
                    <a:gd name="connsiteX105" fmla="*/ 161808 w 228821"/>
                    <a:gd name="connsiteY105" fmla="*/ 2719 h 34574"/>
                    <a:gd name="connsiteX106" fmla="*/ 165512 w 228821"/>
                    <a:gd name="connsiteY106" fmla="*/ 9552 h 34574"/>
                    <a:gd name="connsiteX107" fmla="*/ 166943 w 228821"/>
                    <a:gd name="connsiteY107" fmla="*/ 11892 h 34574"/>
                    <a:gd name="connsiteX108" fmla="*/ 168544 w 228821"/>
                    <a:gd name="connsiteY108" fmla="*/ 14231 h 34574"/>
                    <a:gd name="connsiteX109" fmla="*/ 172247 w 228821"/>
                    <a:gd name="connsiteY109" fmla="*/ 18473 h 34574"/>
                    <a:gd name="connsiteX110" fmla="*/ 180666 w 228821"/>
                    <a:gd name="connsiteY110" fmla="*/ 23279 h 34574"/>
                    <a:gd name="connsiteX111" fmla="*/ 184960 w 228821"/>
                    <a:gd name="connsiteY111" fmla="*/ 22546 h 34574"/>
                    <a:gd name="connsiteX112" fmla="*/ 187064 w 228821"/>
                    <a:gd name="connsiteY112" fmla="*/ 21309 h 34574"/>
                    <a:gd name="connsiteX113" fmla="*/ 189169 w 228821"/>
                    <a:gd name="connsiteY113" fmla="*/ 19634 h 34574"/>
                    <a:gd name="connsiteX114" fmla="*/ 192873 w 228821"/>
                    <a:gd name="connsiteY114" fmla="*/ 15376 h 34574"/>
                    <a:gd name="connsiteX115" fmla="*/ 196072 w 228821"/>
                    <a:gd name="connsiteY115" fmla="*/ 10377 h 34574"/>
                    <a:gd name="connsiteX116" fmla="*/ 199187 w 228821"/>
                    <a:gd name="connsiteY116" fmla="*/ 4999 h 34574"/>
                    <a:gd name="connsiteX117" fmla="*/ 201207 w 228821"/>
                    <a:gd name="connsiteY117" fmla="*/ 10638 h 34574"/>
                    <a:gd name="connsiteX118" fmla="*/ 203312 w 228821"/>
                    <a:gd name="connsiteY118" fmla="*/ 15814 h 34574"/>
                    <a:gd name="connsiteX119" fmla="*/ 206091 w 228821"/>
                    <a:gd name="connsiteY119" fmla="*/ 20728 h 34574"/>
                    <a:gd name="connsiteX120" fmla="*/ 213835 w 228821"/>
                    <a:gd name="connsiteY120" fmla="*/ 26956 h 34574"/>
                    <a:gd name="connsiteX121" fmla="*/ 218550 w 228821"/>
                    <a:gd name="connsiteY121" fmla="*/ 25576 h 34574"/>
                    <a:gd name="connsiteX122" fmla="*/ 222591 w 228821"/>
                    <a:gd name="connsiteY122" fmla="*/ 21679 h 34574"/>
                    <a:gd name="connsiteX123" fmla="*/ 228821 w 228821"/>
                    <a:gd name="connsiteY123" fmla="*/ 11665 h 3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228821" h="34574">
                      <a:moveTo>
                        <a:pt x="228821" y="11665"/>
                      </a:moveTo>
                      <a:cubicBezTo>
                        <a:pt x="227558" y="15443"/>
                        <a:pt x="226128" y="19222"/>
                        <a:pt x="224023" y="22731"/>
                      </a:cubicBezTo>
                      <a:cubicBezTo>
                        <a:pt x="222928" y="24482"/>
                        <a:pt x="221665" y="26165"/>
                        <a:pt x="220066" y="27604"/>
                      </a:cubicBezTo>
                      <a:cubicBezTo>
                        <a:pt x="218466" y="29035"/>
                        <a:pt x="216193" y="30230"/>
                        <a:pt x="213752" y="30247"/>
                      </a:cubicBezTo>
                      <a:cubicBezTo>
                        <a:pt x="211226" y="30289"/>
                        <a:pt x="208953" y="29229"/>
                        <a:pt x="207185" y="27966"/>
                      </a:cubicBezTo>
                      <a:cubicBezTo>
                        <a:pt x="205333" y="26653"/>
                        <a:pt x="203818" y="25088"/>
                        <a:pt x="202470" y="23447"/>
                      </a:cubicBezTo>
                      <a:cubicBezTo>
                        <a:pt x="201124" y="21806"/>
                        <a:pt x="199861" y="20080"/>
                        <a:pt x="198851" y="18271"/>
                      </a:cubicBezTo>
                      <a:cubicBezTo>
                        <a:pt x="197756" y="16453"/>
                        <a:pt x="196830" y="14686"/>
                        <a:pt x="195904" y="12666"/>
                      </a:cubicBezTo>
                      <a:lnTo>
                        <a:pt x="201040" y="12935"/>
                      </a:lnTo>
                      <a:cubicBezTo>
                        <a:pt x="200114" y="14896"/>
                        <a:pt x="199103" y="16857"/>
                        <a:pt x="197925" y="18768"/>
                      </a:cubicBezTo>
                      <a:cubicBezTo>
                        <a:pt x="196746" y="20678"/>
                        <a:pt x="195483" y="22538"/>
                        <a:pt x="193800" y="24288"/>
                      </a:cubicBezTo>
                      <a:cubicBezTo>
                        <a:pt x="193041" y="25172"/>
                        <a:pt x="192200" y="26005"/>
                        <a:pt x="191190" y="26771"/>
                      </a:cubicBezTo>
                      <a:cubicBezTo>
                        <a:pt x="190264" y="27570"/>
                        <a:pt x="189169" y="28261"/>
                        <a:pt x="187990" y="28867"/>
                      </a:cubicBezTo>
                      <a:cubicBezTo>
                        <a:pt x="186896" y="29473"/>
                        <a:pt x="185633" y="29935"/>
                        <a:pt x="184287" y="30281"/>
                      </a:cubicBezTo>
                      <a:cubicBezTo>
                        <a:pt x="182939" y="30575"/>
                        <a:pt x="181592" y="30726"/>
                        <a:pt x="180245" y="30676"/>
                      </a:cubicBezTo>
                      <a:cubicBezTo>
                        <a:pt x="177467" y="30567"/>
                        <a:pt x="174858" y="29733"/>
                        <a:pt x="172669" y="28589"/>
                      </a:cubicBezTo>
                      <a:cubicBezTo>
                        <a:pt x="170395" y="27436"/>
                        <a:pt x="168459" y="26005"/>
                        <a:pt x="166691" y="24448"/>
                      </a:cubicBezTo>
                      <a:cubicBezTo>
                        <a:pt x="164923" y="22900"/>
                        <a:pt x="163323" y="21208"/>
                        <a:pt x="161892" y="19432"/>
                      </a:cubicBezTo>
                      <a:cubicBezTo>
                        <a:pt x="161218" y="18549"/>
                        <a:pt x="160461" y="17640"/>
                        <a:pt x="159872" y="16722"/>
                      </a:cubicBezTo>
                      <a:cubicBezTo>
                        <a:pt x="159198" y="15772"/>
                        <a:pt x="158609" y="14896"/>
                        <a:pt x="157936" y="13760"/>
                      </a:cubicBezTo>
                      <a:lnTo>
                        <a:pt x="165512" y="13625"/>
                      </a:lnTo>
                      <a:cubicBezTo>
                        <a:pt x="164586" y="15578"/>
                        <a:pt x="163576" y="17539"/>
                        <a:pt x="162397" y="19458"/>
                      </a:cubicBezTo>
                      <a:cubicBezTo>
                        <a:pt x="161303" y="21385"/>
                        <a:pt x="160041" y="23287"/>
                        <a:pt x="158525" y="25147"/>
                      </a:cubicBezTo>
                      <a:cubicBezTo>
                        <a:pt x="157936" y="26081"/>
                        <a:pt x="157009" y="26973"/>
                        <a:pt x="156251" y="27873"/>
                      </a:cubicBezTo>
                      <a:cubicBezTo>
                        <a:pt x="155241" y="28749"/>
                        <a:pt x="154484" y="29649"/>
                        <a:pt x="153305" y="30440"/>
                      </a:cubicBezTo>
                      <a:cubicBezTo>
                        <a:pt x="151285" y="32031"/>
                        <a:pt x="148507" y="33495"/>
                        <a:pt x="145139" y="33731"/>
                      </a:cubicBezTo>
                      <a:cubicBezTo>
                        <a:pt x="143539" y="33832"/>
                        <a:pt x="141771" y="33664"/>
                        <a:pt x="140256" y="33150"/>
                      </a:cubicBezTo>
                      <a:cubicBezTo>
                        <a:pt x="138741" y="32696"/>
                        <a:pt x="137394" y="31947"/>
                        <a:pt x="136215" y="31173"/>
                      </a:cubicBezTo>
                      <a:cubicBezTo>
                        <a:pt x="133857" y="29548"/>
                        <a:pt x="132174" y="27604"/>
                        <a:pt x="130659" y="25669"/>
                      </a:cubicBezTo>
                      <a:cubicBezTo>
                        <a:pt x="129228" y="23708"/>
                        <a:pt x="127965" y="21679"/>
                        <a:pt x="126954" y="19626"/>
                      </a:cubicBezTo>
                      <a:cubicBezTo>
                        <a:pt x="126450" y="18599"/>
                        <a:pt x="125944" y="17564"/>
                        <a:pt x="125439" y="16512"/>
                      </a:cubicBezTo>
                      <a:cubicBezTo>
                        <a:pt x="125018" y="15426"/>
                        <a:pt x="124597" y="14459"/>
                        <a:pt x="124177" y="13188"/>
                      </a:cubicBezTo>
                      <a:lnTo>
                        <a:pt x="133016" y="14088"/>
                      </a:lnTo>
                      <a:cubicBezTo>
                        <a:pt x="131921" y="16058"/>
                        <a:pt x="130742" y="18027"/>
                        <a:pt x="129396" y="19946"/>
                      </a:cubicBezTo>
                      <a:cubicBezTo>
                        <a:pt x="128722" y="20914"/>
                        <a:pt x="127965" y="21831"/>
                        <a:pt x="127207" y="22774"/>
                      </a:cubicBezTo>
                      <a:cubicBezTo>
                        <a:pt x="126450" y="23708"/>
                        <a:pt x="125607" y="24600"/>
                        <a:pt x="124765" y="25500"/>
                      </a:cubicBezTo>
                      <a:cubicBezTo>
                        <a:pt x="123924" y="26367"/>
                        <a:pt x="122998" y="27259"/>
                        <a:pt x="121988" y="28067"/>
                      </a:cubicBezTo>
                      <a:cubicBezTo>
                        <a:pt x="120977" y="28892"/>
                        <a:pt x="119883" y="29658"/>
                        <a:pt x="118704" y="30348"/>
                      </a:cubicBezTo>
                      <a:cubicBezTo>
                        <a:pt x="117525" y="31021"/>
                        <a:pt x="116262" y="31669"/>
                        <a:pt x="114748" y="32073"/>
                      </a:cubicBezTo>
                      <a:cubicBezTo>
                        <a:pt x="113400" y="32528"/>
                        <a:pt x="111800" y="32805"/>
                        <a:pt x="110285" y="32822"/>
                      </a:cubicBezTo>
                      <a:cubicBezTo>
                        <a:pt x="108770" y="32889"/>
                        <a:pt x="107171" y="32654"/>
                        <a:pt x="105739" y="32267"/>
                      </a:cubicBezTo>
                      <a:cubicBezTo>
                        <a:pt x="104308" y="31888"/>
                        <a:pt x="102961" y="31282"/>
                        <a:pt x="101698" y="30609"/>
                      </a:cubicBezTo>
                      <a:cubicBezTo>
                        <a:pt x="99256" y="29245"/>
                        <a:pt x="97236" y="27503"/>
                        <a:pt x="95553" y="25660"/>
                      </a:cubicBezTo>
                      <a:cubicBezTo>
                        <a:pt x="93868" y="23834"/>
                        <a:pt x="92438" y="21873"/>
                        <a:pt x="91175" y="19853"/>
                      </a:cubicBezTo>
                      <a:cubicBezTo>
                        <a:pt x="90502" y="18843"/>
                        <a:pt x="89912" y="17816"/>
                        <a:pt x="89407" y="16773"/>
                      </a:cubicBezTo>
                      <a:cubicBezTo>
                        <a:pt x="88817" y="15704"/>
                        <a:pt x="88313" y="14736"/>
                        <a:pt x="87807" y="13465"/>
                      </a:cubicBezTo>
                      <a:lnTo>
                        <a:pt x="95890" y="13903"/>
                      </a:lnTo>
                      <a:cubicBezTo>
                        <a:pt x="95131" y="15174"/>
                        <a:pt x="94458" y="16176"/>
                        <a:pt x="93701" y="17253"/>
                      </a:cubicBezTo>
                      <a:cubicBezTo>
                        <a:pt x="92942" y="18313"/>
                        <a:pt x="92185" y="19348"/>
                        <a:pt x="91343" y="20367"/>
                      </a:cubicBezTo>
                      <a:cubicBezTo>
                        <a:pt x="89743" y="22386"/>
                        <a:pt x="87976" y="24347"/>
                        <a:pt x="86039" y="26165"/>
                      </a:cubicBezTo>
                      <a:cubicBezTo>
                        <a:pt x="84103" y="27991"/>
                        <a:pt x="81914" y="29708"/>
                        <a:pt x="79473" y="31114"/>
                      </a:cubicBezTo>
                      <a:cubicBezTo>
                        <a:pt x="76948" y="32494"/>
                        <a:pt x="74084" y="33580"/>
                        <a:pt x="70969" y="33815"/>
                      </a:cubicBezTo>
                      <a:cubicBezTo>
                        <a:pt x="67770" y="34076"/>
                        <a:pt x="64487" y="33302"/>
                        <a:pt x="61878" y="31846"/>
                      </a:cubicBezTo>
                      <a:cubicBezTo>
                        <a:pt x="59183" y="30390"/>
                        <a:pt x="57078" y="28412"/>
                        <a:pt x="55311" y="26342"/>
                      </a:cubicBezTo>
                      <a:cubicBezTo>
                        <a:pt x="51774" y="22176"/>
                        <a:pt x="49670" y="17488"/>
                        <a:pt x="47734" y="12851"/>
                      </a:cubicBezTo>
                      <a:lnTo>
                        <a:pt x="52953" y="13129"/>
                      </a:lnTo>
                      <a:cubicBezTo>
                        <a:pt x="52027" y="14492"/>
                        <a:pt x="51270" y="15662"/>
                        <a:pt x="50344" y="16874"/>
                      </a:cubicBezTo>
                      <a:cubicBezTo>
                        <a:pt x="49418" y="18077"/>
                        <a:pt x="48492" y="19239"/>
                        <a:pt x="47565" y="20375"/>
                      </a:cubicBezTo>
                      <a:cubicBezTo>
                        <a:pt x="45545" y="22647"/>
                        <a:pt x="43524" y="24827"/>
                        <a:pt x="41251" y="26805"/>
                      </a:cubicBezTo>
                      <a:cubicBezTo>
                        <a:pt x="38979" y="28757"/>
                        <a:pt x="36453" y="30550"/>
                        <a:pt x="33675" y="31964"/>
                      </a:cubicBezTo>
                      <a:cubicBezTo>
                        <a:pt x="30980" y="33369"/>
                        <a:pt x="27866" y="34379"/>
                        <a:pt x="24751" y="34547"/>
                      </a:cubicBezTo>
                      <a:cubicBezTo>
                        <a:pt x="21551" y="34732"/>
                        <a:pt x="18352" y="33958"/>
                        <a:pt x="15574" y="32477"/>
                      </a:cubicBezTo>
                      <a:cubicBezTo>
                        <a:pt x="12880" y="31004"/>
                        <a:pt x="10608" y="28976"/>
                        <a:pt x="8671" y="26729"/>
                      </a:cubicBezTo>
                      <a:cubicBezTo>
                        <a:pt x="4798" y="22243"/>
                        <a:pt x="2273" y="16958"/>
                        <a:pt x="0" y="11665"/>
                      </a:cubicBezTo>
                      <a:cubicBezTo>
                        <a:pt x="2778" y="16697"/>
                        <a:pt x="5977" y="21545"/>
                        <a:pt x="10018" y="25441"/>
                      </a:cubicBezTo>
                      <a:cubicBezTo>
                        <a:pt x="12038" y="27377"/>
                        <a:pt x="14311" y="29026"/>
                        <a:pt x="16753" y="30062"/>
                      </a:cubicBezTo>
                      <a:cubicBezTo>
                        <a:pt x="19194" y="31097"/>
                        <a:pt x="21889" y="31476"/>
                        <a:pt x="24414" y="31130"/>
                      </a:cubicBezTo>
                      <a:cubicBezTo>
                        <a:pt x="29550" y="30449"/>
                        <a:pt x="34180" y="27141"/>
                        <a:pt x="37969" y="23304"/>
                      </a:cubicBezTo>
                      <a:cubicBezTo>
                        <a:pt x="39905" y="21368"/>
                        <a:pt x="41672" y="19281"/>
                        <a:pt x="43356" y="17059"/>
                      </a:cubicBezTo>
                      <a:cubicBezTo>
                        <a:pt x="44198" y="15957"/>
                        <a:pt x="45040" y="14821"/>
                        <a:pt x="45798" y="13676"/>
                      </a:cubicBezTo>
                      <a:cubicBezTo>
                        <a:pt x="46472" y="12540"/>
                        <a:pt x="47313" y="11311"/>
                        <a:pt x="47902" y="10209"/>
                      </a:cubicBezTo>
                      <a:lnTo>
                        <a:pt x="50513" y="5395"/>
                      </a:lnTo>
                      <a:lnTo>
                        <a:pt x="53038" y="10486"/>
                      </a:lnTo>
                      <a:cubicBezTo>
                        <a:pt x="55142" y="14644"/>
                        <a:pt x="57584" y="18624"/>
                        <a:pt x="60530" y="21713"/>
                      </a:cubicBezTo>
                      <a:cubicBezTo>
                        <a:pt x="63477" y="24844"/>
                        <a:pt x="66844" y="26578"/>
                        <a:pt x="70212" y="26039"/>
                      </a:cubicBezTo>
                      <a:cubicBezTo>
                        <a:pt x="73580" y="25576"/>
                        <a:pt x="77031" y="23076"/>
                        <a:pt x="80147" y="20038"/>
                      </a:cubicBezTo>
                      <a:cubicBezTo>
                        <a:pt x="81661" y="18490"/>
                        <a:pt x="83093" y="16781"/>
                        <a:pt x="84356" y="14989"/>
                      </a:cubicBezTo>
                      <a:cubicBezTo>
                        <a:pt x="85029" y="14088"/>
                        <a:pt x="85702" y="13163"/>
                        <a:pt x="86292" y="12220"/>
                      </a:cubicBezTo>
                      <a:cubicBezTo>
                        <a:pt x="86881" y="11311"/>
                        <a:pt x="87554" y="10276"/>
                        <a:pt x="87976" y="9451"/>
                      </a:cubicBezTo>
                      <a:lnTo>
                        <a:pt x="92269" y="1725"/>
                      </a:lnTo>
                      <a:lnTo>
                        <a:pt x="96141" y="9889"/>
                      </a:lnTo>
                      <a:cubicBezTo>
                        <a:pt x="96479" y="10587"/>
                        <a:pt x="96984" y="11530"/>
                        <a:pt x="97404" y="12346"/>
                      </a:cubicBezTo>
                      <a:cubicBezTo>
                        <a:pt x="97910" y="13188"/>
                        <a:pt x="98415" y="14004"/>
                        <a:pt x="99005" y="14795"/>
                      </a:cubicBezTo>
                      <a:cubicBezTo>
                        <a:pt x="100099" y="16386"/>
                        <a:pt x="101194" y="17876"/>
                        <a:pt x="102456" y="19180"/>
                      </a:cubicBezTo>
                      <a:cubicBezTo>
                        <a:pt x="103634" y="20476"/>
                        <a:pt x="104982" y="21545"/>
                        <a:pt x="106329" y="22252"/>
                      </a:cubicBezTo>
                      <a:cubicBezTo>
                        <a:pt x="107002" y="22588"/>
                        <a:pt x="107591" y="22866"/>
                        <a:pt x="108265" y="23009"/>
                      </a:cubicBezTo>
                      <a:cubicBezTo>
                        <a:pt x="108854" y="23178"/>
                        <a:pt x="109444" y="23262"/>
                        <a:pt x="110033" y="23203"/>
                      </a:cubicBezTo>
                      <a:cubicBezTo>
                        <a:pt x="110706" y="23203"/>
                        <a:pt x="111296" y="23085"/>
                        <a:pt x="111884" y="22858"/>
                      </a:cubicBezTo>
                      <a:cubicBezTo>
                        <a:pt x="112559" y="22689"/>
                        <a:pt x="113232" y="22336"/>
                        <a:pt x="113905" y="21957"/>
                      </a:cubicBezTo>
                      <a:cubicBezTo>
                        <a:pt x="114579" y="21570"/>
                        <a:pt x="115168" y="21099"/>
                        <a:pt x="115842" y="20535"/>
                      </a:cubicBezTo>
                      <a:cubicBezTo>
                        <a:pt x="116515" y="20022"/>
                        <a:pt x="117104" y="19332"/>
                        <a:pt x="117778" y="18725"/>
                      </a:cubicBezTo>
                      <a:cubicBezTo>
                        <a:pt x="120303" y="16032"/>
                        <a:pt x="122492" y="12708"/>
                        <a:pt x="124597" y="9241"/>
                      </a:cubicBezTo>
                      <a:lnTo>
                        <a:pt x="130069" y="0"/>
                      </a:lnTo>
                      <a:lnTo>
                        <a:pt x="133437" y="10124"/>
                      </a:lnTo>
                      <a:cubicBezTo>
                        <a:pt x="133690" y="10848"/>
                        <a:pt x="134026" y="11816"/>
                        <a:pt x="134447" y="12666"/>
                      </a:cubicBezTo>
                      <a:cubicBezTo>
                        <a:pt x="134784" y="13533"/>
                        <a:pt x="135205" y="14400"/>
                        <a:pt x="135626" y="15241"/>
                      </a:cubicBezTo>
                      <a:cubicBezTo>
                        <a:pt x="136468" y="16916"/>
                        <a:pt x="137394" y="18515"/>
                        <a:pt x="138404" y="19929"/>
                      </a:cubicBezTo>
                      <a:cubicBezTo>
                        <a:pt x="139414" y="21326"/>
                        <a:pt x="140593" y="22546"/>
                        <a:pt x="141687" y="23295"/>
                      </a:cubicBezTo>
                      <a:cubicBezTo>
                        <a:pt x="142193" y="23649"/>
                        <a:pt x="142697" y="23960"/>
                        <a:pt x="143203" y="24086"/>
                      </a:cubicBezTo>
                      <a:cubicBezTo>
                        <a:pt x="143708" y="24280"/>
                        <a:pt x="144129" y="24280"/>
                        <a:pt x="144549" y="24280"/>
                      </a:cubicBezTo>
                      <a:cubicBezTo>
                        <a:pt x="145392" y="24255"/>
                        <a:pt x="146570" y="23783"/>
                        <a:pt x="147833" y="22900"/>
                      </a:cubicBezTo>
                      <a:cubicBezTo>
                        <a:pt x="148507" y="22538"/>
                        <a:pt x="149096" y="21881"/>
                        <a:pt x="149685" y="21368"/>
                      </a:cubicBezTo>
                      <a:cubicBezTo>
                        <a:pt x="150274" y="20695"/>
                        <a:pt x="150948" y="20148"/>
                        <a:pt x="151538" y="19399"/>
                      </a:cubicBezTo>
                      <a:cubicBezTo>
                        <a:pt x="152716" y="18002"/>
                        <a:pt x="153811" y="16445"/>
                        <a:pt x="154904" y="14795"/>
                      </a:cubicBezTo>
                      <a:cubicBezTo>
                        <a:pt x="155915" y="13179"/>
                        <a:pt x="156926" y="11429"/>
                        <a:pt x="157852" y="9687"/>
                      </a:cubicBezTo>
                      <a:lnTo>
                        <a:pt x="161808" y="2719"/>
                      </a:lnTo>
                      <a:lnTo>
                        <a:pt x="165512" y="9552"/>
                      </a:lnTo>
                      <a:cubicBezTo>
                        <a:pt x="165849" y="10234"/>
                        <a:pt x="166439" y="11134"/>
                        <a:pt x="166943" y="11892"/>
                      </a:cubicBezTo>
                      <a:cubicBezTo>
                        <a:pt x="167449" y="12691"/>
                        <a:pt x="168038" y="13482"/>
                        <a:pt x="168544" y="14231"/>
                      </a:cubicBezTo>
                      <a:cubicBezTo>
                        <a:pt x="169721" y="15746"/>
                        <a:pt x="170900" y="17177"/>
                        <a:pt x="172247" y="18473"/>
                      </a:cubicBezTo>
                      <a:cubicBezTo>
                        <a:pt x="174858" y="21057"/>
                        <a:pt x="177804" y="22992"/>
                        <a:pt x="180666" y="23279"/>
                      </a:cubicBezTo>
                      <a:cubicBezTo>
                        <a:pt x="182098" y="23438"/>
                        <a:pt x="183528" y="23186"/>
                        <a:pt x="184960" y="22546"/>
                      </a:cubicBezTo>
                      <a:cubicBezTo>
                        <a:pt x="185717" y="22210"/>
                        <a:pt x="186391" y="21839"/>
                        <a:pt x="187064" y="21309"/>
                      </a:cubicBezTo>
                      <a:cubicBezTo>
                        <a:pt x="187822" y="20829"/>
                        <a:pt x="188496" y="20240"/>
                        <a:pt x="189169" y="19634"/>
                      </a:cubicBezTo>
                      <a:cubicBezTo>
                        <a:pt x="190516" y="18397"/>
                        <a:pt x="191695" y="16941"/>
                        <a:pt x="192873" y="15376"/>
                      </a:cubicBezTo>
                      <a:cubicBezTo>
                        <a:pt x="193967" y="13785"/>
                        <a:pt x="195062" y="12102"/>
                        <a:pt x="196072" y="10377"/>
                      </a:cubicBezTo>
                      <a:lnTo>
                        <a:pt x="199187" y="4999"/>
                      </a:lnTo>
                      <a:lnTo>
                        <a:pt x="201207" y="10638"/>
                      </a:lnTo>
                      <a:cubicBezTo>
                        <a:pt x="201713" y="12313"/>
                        <a:pt x="202555" y="14139"/>
                        <a:pt x="203312" y="15814"/>
                      </a:cubicBezTo>
                      <a:cubicBezTo>
                        <a:pt x="204155" y="17505"/>
                        <a:pt x="205081" y="19180"/>
                        <a:pt x="206091" y="20728"/>
                      </a:cubicBezTo>
                      <a:cubicBezTo>
                        <a:pt x="208111" y="23758"/>
                        <a:pt x="210721" y="26645"/>
                        <a:pt x="213835" y="26956"/>
                      </a:cubicBezTo>
                      <a:cubicBezTo>
                        <a:pt x="215351" y="27108"/>
                        <a:pt x="217035" y="26603"/>
                        <a:pt x="218550" y="25576"/>
                      </a:cubicBezTo>
                      <a:cubicBezTo>
                        <a:pt x="220066" y="24574"/>
                        <a:pt x="221413" y="23194"/>
                        <a:pt x="222591" y="21679"/>
                      </a:cubicBezTo>
                      <a:cubicBezTo>
                        <a:pt x="224949" y="18675"/>
                        <a:pt x="226969" y="15216"/>
                        <a:pt x="228821" y="11665"/>
                      </a:cubicBezTo>
                      <a:close/>
                    </a:path>
                  </a:pathLst>
                </a:custGeom>
                <a:solidFill>
                  <a:srgbClr val="D3F5F2"/>
                </a:solidFill>
                <a:ln w="8415" cap="flat">
                  <a:noFill/>
                  <a:prstDash val="solid"/>
                  <a:miter/>
                </a:ln>
              </p:spPr>
              <p:txBody>
                <a:bodyPr rtlCol="0" anchor="ctr"/>
                <a:lstStyle/>
                <a:p>
                  <a:endParaRPr lang="en-US"/>
                </a:p>
              </p:txBody>
            </p:sp>
            <p:sp>
              <p:nvSpPr>
                <p:cNvPr id="1358" name="Freeform 1357">
                  <a:extLst>
                    <a:ext uri="{FF2B5EF4-FFF2-40B4-BE49-F238E27FC236}">
                      <a16:creationId xmlns:a16="http://schemas.microsoft.com/office/drawing/2014/main" id="{5BE075BE-7766-3387-172D-37FA28568175}"/>
                    </a:ext>
                  </a:extLst>
                </p:cNvPr>
                <p:cNvSpPr/>
                <p:nvPr/>
              </p:nvSpPr>
              <p:spPr>
                <a:xfrm>
                  <a:off x="9981607" y="4746788"/>
                  <a:ext cx="182517" cy="33878"/>
                </a:xfrm>
                <a:custGeom>
                  <a:avLst/>
                  <a:gdLst>
                    <a:gd name="connsiteX0" fmla="*/ 182518 w 182517"/>
                    <a:gd name="connsiteY0" fmla="*/ 11143 h 33878"/>
                    <a:gd name="connsiteX1" fmla="*/ 179656 w 182517"/>
                    <a:gd name="connsiteY1" fmla="*/ 14837 h 33878"/>
                    <a:gd name="connsiteX2" fmla="*/ 176288 w 182517"/>
                    <a:gd name="connsiteY2" fmla="*/ 18153 h 33878"/>
                    <a:gd name="connsiteX3" fmla="*/ 167281 w 182517"/>
                    <a:gd name="connsiteY3" fmla="*/ 22277 h 33878"/>
                    <a:gd name="connsiteX4" fmla="*/ 161892 w 182517"/>
                    <a:gd name="connsiteY4" fmla="*/ 22033 h 33878"/>
                    <a:gd name="connsiteX5" fmla="*/ 157010 w 182517"/>
                    <a:gd name="connsiteY5" fmla="*/ 20013 h 33878"/>
                    <a:gd name="connsiteX6" fmla="*/ 152801 w 182517"/>
                    <a:gd name="connsiteY6" fmla="*/ 16874 h 33878"/>
                    <a:gd name="connsiteX7" fmla="*/ 150948 w 182517"/>
                    <a:gd name="connsiteY7" fmla="*/ 15014 h 33878"/>
                    <a:gd name="connsiteX8" fmla="*/ 149264 w 182517"/>
                    <a:gd name="connsiteY8" fmla="*/ 12843 h 33878"/>
                    <a:gd name="connsiteX9" fmla="*/ 155241 w 182517"/>
                    <a:gd name="connsiteY9" fmla="*/ 12624 h 33878"/>
                    <a:gd name="connsiteX10" fmla="*/ 148170 w 182517"/>
                    <a:gd name="connsiteY10" fmla="*/ 24827 h 33878"/>
                    <a:gd name="connsiteX11" fmla="*/ 145561 w 182517"/>
                    <a:gd name="connsiteY11" fmla="*/ 27621 h 33878"/>
                    <a:gd name="connsiteX12" fmla="*/ 142361 w 182517"/>
                    <a:gd name="connsiteY12" fmla="*/ 30129 h 33878"/>
                    <a:gd name="connsiteX13" fmla="*/ 138404 w 182517"/>
                    <a:gd name="connsiteY13" fmla="*/ 31947 h 33878"/>
                    <a:gd name="connsiteX14" fmla="*/ 133858 w 182517"/>
                    <a:gd name="connsiteY14" fmla="*/ 32586 h 33878"/>
                    <a:gd name="connsiteX15" fmla="*/ 129312 w 182517"/>
                    <a:gd name="connsiteY15" fmla="*/ 31820 h 33878"/>
                    <a:gd name="connsiteX16" fmla="*/ 125440 w 182517"/>
                    <a:gd name="connsiteY16" fmla="*/ 30053 h 33878"/>
                    <a:gd name="connsiteX17" fmla="*/ 119377 w 182517"/>
                    <a:gd name="connsiteY17" fmla="*/ 25155 h 33878"/>
                    <a:gd name="connsiteX18" fmla="*/ 114748 w 182517"/>
                    <a:gd name="connsiteY18" fmla="*/ 19466 h 33878"/>
                    <a:gd name="connsiteX19" fmla="*/ 112811 w 182517"/>
                    <a:gd name="connsiteY19" fmla="*/ 16428 h 33878"/>
                    <a:gd name="connsiteX20" fmla="*/ 111043 w 182517"/>
                    <a:gd name="connsiteY20" fmla="*/ 13154 h 33878"/>
                    <a:gd name="connsiteX21" fmla="*/ 119714 w 182517"/>
                    <a:gd name="connsiteY21" fmla="*/ 13078 h 33878"/>
                    <a:gd name="connsiteX22" fmla="*/ 116599 w 182517"/>
                    <a:gd name="connsiteY22" fmla="*/ 19331 h 33878"/>
                    <a:gd name="connsiteX23" fmla="*/ 112474 w 182517"/>
                    <a:gd name="connsiteY23" fmla="*/ 25391 h 33878"/>
                    <a:gd name="connsiteX24" fmla="*/ 109781 w 182517"/>
                    <a:gd name="connsiteY24" fmla="*/ 28227 h 33878"/>
                    <a:gd name="connsiteX25" fmla="*/ 106329 w 182517"/>
                    <a:gd name="connsiteY25" fmla="*/ 30743 h 33878"/>
                    <a:gd name="connsiteX26" fmla="*/ 102119 w 182517"/>
                    <a:gd name="connsiteY26" fmla="*/ 32460 h 33878"/>
                    <a:gd name="connsiteX27" fmla="*/ 97320 w 182517"/>
                    <a:gd name="connsiteY27" fmla="*/ 32814 h 33878"/>
                    <a:gd name="connsiteX28" fmla="*/ 89070 w 182517"/>
                    <a:gd name="connsiteY28" fmla="*/ 29902 h 33878"/>
                    <a:gd name="connsiteX29" fmla="*/ 85955 w 182517"/>
                    <a:gd name="connsiteY29" fmla="*/ 27562 h 33878"/>
                    <a:gd name="connsiteX30" fmla="*/ 83262 w 182517"/>
                    <a:gd name="connsiteY30" fmla="*/ 24970 h 33878"/>
                    <a:gd name="connsiteX31" fmla="*/ 78715 w 182517"/>
                    <a:gd name="connsiteY31" fmla="*/ 19382 h 33878"/>
                    <a:gd name="connsiteX32" fmla="*/ 76779 w 182517"/>
                    <a:gd name="connsiteY32" fmla="*/ 16419 h 33878"/>
                    <a:gd name="connsiteX33" fmla="*/ 75096 w 182517"/>
                    <a:gd name="connsiteY33" fmla="*/ 13238 h 33878"/>
                    <a:gd name="connsiteX34" fmla="*/ 83514 w 182517"/>
                    <a:gd name="connsiteY34" fmla="*/ 12918 h 33878"/>
                    <a:gd name="connsiteX35" fmla="*/ 74843 w 182517"/>
                    <a:gd name="connsiteY35" fmla="*/ 26931 h 33878"/>
                    <a:gd name="connsiteX36" fmla="*/ 67434 w 182517"/>
                    <a:gd name="connsiteY36" fmla="*/ 32410 h 33878"/>
                    <a:gd name="connsiteX37" fmla="*/ 57837 w 182517"/>
                    <a:gd name="connsiteY37" fmla="*/ 33655 h 33878"/>
                    <a:gd name="connsiteX38" fmla="*/ 49502 w 182517"/>
                    <a:gd name="connsiteY38" fmla="*/ 30381 h 33878"/>
                    <a:gd name="connsiteX39" fmla="*/ 43020 w 182517"/>
                    <a:gd name="connsiteY39" fmla="*/ 25206 h 33878"/>
                    <a:gd name="connsiteX40" fmla="*/ 37800 w 182517"/>
                    <a:gd name="connsiteY40" fmla="*/ 19180 h 33878"/>
                    <a:gd name="connsiteX41" fmla="*/ 33422 w 182517"/>
                    <a:gd name="connsiteY41" fmla="*/ 12582 h 33878"/>
                    <a:gd name="connsiteX42" fmla="*/ 38137 w 182517"/>
                    <a:gd name="connsiteY42" fmla="*/ 12615 h 33878"/>
                    <a:gd name="connsiteX43" fmla="*/ 36200 w 182517"/>
                    <a:gd name="connsiteY43" fmla="*/ 15081 h 33878"/>
                    <a:gd name="connsiteX44" fmla="*/ 34095 w 182517"/>
                    <a:gd name="connsiteY44" fmla="*/ 17337 h 33878"/>
                    <a:gd name="connsiteX45" fmla="*/ 29466 w 182517"/>
                    <a:gd name="connsiteY45" fmla="*/ 21301 h 33878"/>
                    <a:gd name="connsiteX46" fmla="*/ 17679 w 182517"/>
                    <a:gd name="connsiteY46" fmla="*/ 25525 h 33878"/>
                    <a:gd name="connsiteX47" fmla="*/ 11618 w 182517"/>
                    <a:gd name="connsiteY47" fmla="*/ 24103 h 33878"/>
                    <a:gd name="connsiteX48" fmla="*/ 8923 w 182517"/>
                    <a:gd name="connsiteY48" fmla="*/ 22554 h 33878"/>
                    <a:gd name="connsiteX49" fmla="*/ 6651 w 182517"/>
                    <a:gd name="connsiteY49" fmla="*/ 20619 h 33878"/>
                    <a:gd name="connsiteX50" fmla="*/ 2862 w 182517"/>
                    <a:gd name="connsiteY50" fmla="*/ 16116 h 33878"/>
                    <a:gd name="connsiteX51" fmla="*/ 0 w 182517"/>
                    <a:gd name="connsiteY51" fmla="*/ 11126 h 33878"/>
                    <a:gd name="connsiteX52" fmla="*/ 3536 w 182517"/>
                    <a:gd name="connsiteY52" fmla="*/ 15552 h 33878"/>
                    <a:gd name="connsiteX53" fmla="*/ 7746 w 182517"/>
                    <a:gd name="connsiteY53" fmla="*/ 19264 h 33878"/>
                    <a:gd name="connsiteX54" fmla="*/ 10102 w 182517"/>
                    <a:gd name="connsiteY54" fmla="*/ 20728 h 33878"/>
                    <a:gd name="connsiteX55" fmla="*/ 12544 w 182517"/>
                    <a:gd name="connsiteY55" fmla="*/ 21763 h 33878"/>
                    <a:gd name="connsiteX56" fmla="*/ 17595 w 182517"/>
                    <a:gd name="connsiteY56" fmla="*/ 22285 h 33878"/>
                    <a:gd name="connsiteX57" fmla="*/ 26688 w 182517"/>
                    <a:gd name="connsiteY57" fmla="*/ 17766 h 33878"/>
                    <a:gd name="connsiteX58" fmla="*/ 30392 w 182517"/>
                    <a:gd name="connsiteY58" fmla="*/ 13912 h 33878"/>
                    <a:gd name="connsiteX59" fmla="*/ 31991 w 182517"/>
                    <a:gd name="connsiteY59" fmla="*/ 11791 h 33878"/>
                    <a:gd name="connsiteX60" fmla="*/ 33422 w 182517"/>
                    <a:gd name="connsiteY60" fmla="*/ 9628 h 33878"/>
                    <a:gd name="connsiteX61" fmla="*/ 35527 w 182517"/>
                    <a:gd name="connsiteY61" fmla="*/ 6009 h 33878"/>
                    <a:gd name="connsiteX62" fmla="*/ 38137 w 182517"/>
                    <a:gd name="connsiteY62" fmla="*/ 9662 h 33878"/>
                    <a:gd name="connsiteX63" fmla="*/ 42598 w 182517"/>
                    <a:gd name="connsiteY63" fmla="*/ 15199 h 33878"/>
                    <a:gd name="connsiteX64" fmla="*/ 47735 w 182517"/>
                    <a:gd name="connsiteY64" fmla="*/ 20131 h 33878"/>
                    <a:gd name="connsiteX65" fmla="*/ 58847 w 182517"/>
                    <a:gd name="connsiteY65" fmla="*/ 25820 h 33878"/>
                    <a:gd name="connsiteX66" fmla="*/ 68360 w 182517"/>
                    <a:gd name="connsiteY66" fmla="*/ 21124 h 33878"/>
                    <a:gd name="connsiteX67" fmla="*/ 74927 w 182517"/>
                    <a:gd name="connsiteY67" fmla="*/ 9333 h 33878"/>
                    <a:gd name="connsiteX68" fmla="*/ 78462 w 182517"/>
                    <a:gd name="connsiteY68" fmla="*/ 353 h 33878"/>
                    <a:gd name="connsiteX69" fmla="*/ 83346 w 182517"/>
                    <a:gd name="connsiteY69" fmla="*/ 9014 h 33878"/>
                    <a:gd name="connsiteX70" fmla="*/ 84776 w 182517"/>
                    <a:gd name="connsiteY70" fmla="*/ 11437 h 33878"/>
                    <a:gd name="connsiteX71" fmla="*/ 86461 w 182517"/>
                    <a:gd name="connsiteY71" fmla="*/ 13886 h 33878"/>
                    <a:gd name="connsiteX72" fmla="*/ 90164 w 182517"/>
                    <a:gd name="connsiteY72" fmla="*/ 18330 h 33878"/>
                    <a:gd name="connsiteX73" fmla="*/ 94205 w 182517"/>
                    <a:gd name="connsiteY73" fmla="*/ 21663 h 33878"/>
                    <a:gd name="connsiteX74" fmla="*/ 98079 w 182517"/>
                    <a:gd name="connsiteY74" fmla="*/ 23043 h 33878"/>
                    <a:gd name="connsiteX75" fmla="*/ 99762 w 182517"/>
                    <a:gd name="connsiteY75" fmla="*/ 22891 h 33878"/>
                    <a:gd name="connsiteX76" fmla="*/ 101445 w 182517"/>
                    <a:gd name="connsiteY76" fmla="*/ 22176 h 33878"/>
                    <a:gd name="connsiteX77" fmla="*/ 103298 w 182517"/>
                    <a:gd name="connsiteY77" fmla="*/ 20871 h 33878"/>
                    <a:gd name="connsiteX78" fmla="*/ 105066 w 182517"/>
                    <a:gd name="connsiteY78" fmla="*/ 19079 h 33878"/>
                    <a:gd name="connsiteX79" fmla="*/ 108265 w 182517"/>
                    <a:gd name="connsiteY79" fmla="*/ 14475 h 33878"/>
                    <a:gd name="connsiteX80" fmla="*/ 111043 w 182517"/>
                    <a:gd name="connsiteY80" fmla="*/ 9173 h 33878"/>
                    <a:gd name="connsiteX81" fmla="*/ 115421 w 182517"/>
                    <a:gd name="connsiteY81" fmla="*/ 0 h 33878"/>
                    <a:gd name="connsiteX82" fmla="*/ 119714 w 182517"/>
                    <a:gd name="connsiteY82" fmla="*/ 9089 h 33878"/>
                    <a:gd name="connsiteX83" fmla="*/ 121062 w 182517"/>
                    <a:gd name="connsiteY83" fmla="*/ 11639 h 33878"/>
                    <a:gd name="connsiteX84" fmla="*/ 122576 w 182517"/>
                    <a:gd name="connsiteY84" fmla="*/ 14198 h 33878"/>
                    <a:gd name="connsiteX85" fmla="*/ 126113 w 182517"/>
                    <a:gd name="connsiteY85" fmla="*/ 18902 h 33878"/>
                    <a:gd name="connsiteX86" fmla="*/ 130069 w 182517"/>
                    <a:gd name="connsiteY86" fmla="*/ 22471 h 33878"/>
                    <a:gd name="connsiteX87" fmla="*/ 132174 w 182517"/>
                    <a:gd name="connsiteY87" fmla="*/ 23548 h 33878"/>
                    <a:gd name="connsiteX88" fmla="*/ 134110 w 182517"/>
                    <a:gd name="connsiteY88" fmla="*/ 24002 h 33878"/>
                    <a:gd name="connsiteX89" fmla="*/ 136047 w 182517"/>
                    <a:gd name="connsiteY89" fmla="*/ 23825 h 33878"/>
                    <a:gd name="connsiteX90" fmla="*/ 138152 w 182517"/>
                    <a:gd name="connsiteY90" fmla="*/ 23018 h 33878"/>
                    <a:gd name="connsiteX91" fmla="*/ 140257 w 182517"/>
                    <a:gd name="connsiteY91" fmla="*/ 21587 h 33878"/>
                    <a:gd name="connsiteX92" fmla="*/ 142277 w 182517"/>
                    <a:gd name="connsiteY92" fmla="*/ 19710 h 33878"/>
                    <a:gd name="connsiteX93" fmla="*/ 145981 w 182517"/>
                    <a:gd name="connsiteY93" fmla="*/ 14997 h 33878"/>
                    <a:gd name="connsiteX94" fmla="*/ 149180 w 182517"/>
                    <a:gd name="connsiteY94" fmla="*/ 9628 h 33878"/>
                    <a:gd name="connsiteX95" fmla="*/ 152379 w 182517"/>
                    <a:gd name="connsiteY95" fmla="*/ 3888 h 33878"/>
                    <a:gd name="connsiteX96" fmla="*/ 155157 w 182517"/>
                    <a:gd name="connsiteY96" fmla="*/ 9409 h 33878"/>
                    <a:gd name="connsiteX97" fmla="*/ 156084 w 182517"/>
                    <a:gd name="connsiteY97" fmla="*/ 10991 h 33878"/>
                    <a:gd name="connsiteX98" fmla="*/ 157262 w 182517"/>
                    <a:gd name="connsiteY98" fmla="*/ 12599 h 33878"/>
                    <a:gd name="connsiteX99" fmla="*/ 160041 w 182517"/>
                    <a:gd name="connsiteY99" fmla="*/ 15393 h 33878"/>
                    <a:gd name="connsiteX100" fmla="*/ 167028 w 182517"/>
                    <a:gd name="connsiteY100" fmla="*/ 18220 h 33878"/>
                    <a:gd name="connsiteX101" fmla="*/ 175026 w 182517"/>
                    <a:gd name="connsiteY101" fmla="*/ 16243 h 33878"/>
                    <a:gd name="connsiteX102" fmla="*/ 178898 w 182517"/>
                    <a:gd name="connsiteY102" fmla="*/ 13928 h 33878"/>
                    <a:gd name="connsiteX103" fmla="*/ 182518 w 182517"/>
                    <a:gd name="connsiteY103" fmla="*/ 11143 h 33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182517" h="33878">
                      <a:moveTo>
                        <a:pt x="182518" y="11143"/>
                      </a:moveTo>
                      <a:cubicBezTo>
                        <a:pt x="181592" y="12397"/>
                        <a:pt x="180666" y="13634"/>
                        <a:pt x="179656" y="14837"/>
                      </a:cubicBezTo>
                      <a:cubicBezTo>
                        <a:pt x="178646" y="16032"/>
                        <a:pt x="177551" y="17126"/>
                        <a:pt x="176288" y="18153"/>
                      </a:cubicBezTo>
                      <a:cubicBezTo>
                        <a:pt x="173847" y="20190"/>
                        <a:pt x="170733" y="21839"/>
                        <a:pt x="167281" y="22277"/>
                      </a:cubicBezTo>
                      <a:cubicBezTo>
                        <a:pt x="165513" y="22521"/>
                        <a:pt x="163660" y="22428"/>
                        <a:pt x="161892" y="22033"/>
                      </a:cubicBezTo>
                      <a:cubicBezTo>
                        <a:pt x="160125" y="21620"/>
                        <a:pt x="158525" y="20905"/>
                        <a:pt x="157010" y="20013"/>
                      </a:cubicBezTo>
                      <a:cubicBezTo>
                        <a:pt x="155410" y="19129"/>
                        <a:pt x="154063" y="18060"/>
                        <a:pt x="152801" y="16874"/>
                      </a:cubicBezTo>
                      <a:cubicBezTo>
                        <a:pt x="152126" y="16285"/>
                        <a:pt x="151538" y="15679"/>
                        <a:pt x="150948" y="15014"/>
                      </a:cubicBezTo>
                      <a:cubicBezTo>
                        <a:pt x="150359" y="14324"/>
                        <a:pt x="149853" y="13760"/>
                        <a:pt x="149264" y="12843"/>
                      </a:cubicBezTo>
                      <a:lnTo>
                        <a:pt x="155241" y="12624"/>
                      </a:lnTo>
                      <a:cubicBezTo>
                        <a:pt x="153389" y="16798"/>
                        <a:pt x="151200" y="20947"/>
                        <a:pt x="148170" y="24827"/>
                      </a:cubicBezTo>
                      <a:cubicBezTo>
                        <a:pt x="147244" y="25761"/>
                        <a:pt x="146571" y="26754"/>
                        <a:pt x="145561" y="27621"/>
                      </a:cubicBezTo>
                      <a:cubicBezTo>
                        <a:pt x="144634" y="28530"/>
                        <a:pt x="143539" y="29346"/>
                        <a:pt x="142361" y="30129"/>
                      </a:cubicBezTo>
                      <a:cubicBezTo>
                        <a:pt x="141098" y="30861"/>
                        <a:pt x="139835" y="31501"/>
                        <a:pt x="138404" y="31947"/>
                      </a:cubicBezTo>
                      <a:cubicBezTo>
                        <a:pt x="136889" y="32384"/>
                        <a:pt x="135373" y="32595"/>
                        <a:pt x="133858" y="32586"/>
                      </a:cubicBezTo>
                      <a:cubicBezTo>
                        <a:pt x="132258" y="32536"/>
                        <a:pt x="130743" y="32275"/>
                        <a:pt x="129312" y="31820"/>
                      </a:cubicBezTo>
                      <a:cubicBezTo>
                        <a:pt x="127965" y="31349"/>
                        <a:pt x="126618" y="30760"/>
                        <a:pt x="125440" y="30053"/>
                      </a:cubicBezTo>
                      <a:cubicBezTo>
                        <a:pt x="123082" y="28656"/>
                        <a:pt x="121146" y="26948"/>
                        <a:pt x="119377" y="25155"/>
                      </a:cubicBezTo>
                      <a:cubicBezTo>
                        <a:pt x="117610" y="23346"/>
                        <a:pt x="116095" y="21444"/>
                        <a:pt x="114748" y="19466"/>
                      </a:cubicBezTo>
                      <a:cubicBezTo>
                        <a:pt x="114073" y="18464"/>
                        <a:pt x="113400" y="17463"/>
                        <a:pt x="112811" y="16428"/>
                      </a:cubicBezTo>
                      <a:cubicBezTo>
                        <a:pt x="112222" y="15376"/>
                        <a:pt x="111633" y="14408"/>
                        <a:pt x="111043" y="13154"/>
                      </a:cubicBezTo>
                      <a:lnTo>
                        <a:pt x="119714" y="13078"/>
                      </a:lnTo>
                      <a:cubicBezTo>
                        <a:pt x="118788" y="15174"/>
                        <a:pt x="117778" y="17261"/>
                        <a:pt x="116599" y="19331"/>
                      </a:cubicBezTo>
                      <a:cubicBezTo>
                        <a:pt x="115421" y="21385"/>
                        <a:pt x="114073" y="23421"/>
                        <a:pt x="112474" y="25391"/>
                      </a:cubicBezTo>
                      <a:cubicBezTo>
                        <a:pt x="111633" y="26350"/>
                        <a:pt x="110791" y="27326"/>
                        <a:pt x="109781" y="28227"/>
                      </a:cubicBezTo>
                      <a:cubicBezTo>
                        <a:pt x="108771" y="29144"/>
                        <a:pt x="107592" y="29977"/>
                        <a:pt x="106329" y="30743"/>
                      </a:cubicBezTo>
                      <a:cubicBezTo>
                        <a:pt x="105066" y="31484"/>
                        <a:pt x="103634" y="32073"/>
                        <a:pt x="102119" y="32460"/>
                      </a:cubicBezTo>
                      <a:cubicBezTo>
                        <a:pt x="100519" y="32814"/>
                        <a:pt x="98920" y="32957"/>
                        <a:pt x="97320" y="32814"/>
                      </a:cubicBezTo>
                      <a:cubicBezTo>
                        <a:pt x="94121" y="32553"/>
                        <a:pt x="91343" y="31341"/>
                        <a:pt x="89070" y="29902"/>
                      </a:cubicBezTo>
                      <a:cubicBezTo>
                        <a:pt x="87891" y="29195"/>
                        <a:pt x="86881" y="28387"/>
                        <a:pt x="85955" y="27562"/>
                      </a:cubicBezTo>
                      <a:cubicBezTo>
                        <a:pt x="84945" y="26729"/>
                        <a:pt x="84019" y="25862"/>
                        <a:pt x="83262" y="24970"/>
                      </a:cubicBezTo>
                      <a:cubicBezTo>
                        <a:pt x="81577" y="23177"/>
                        <a:pt x="80062" y="21301"/>
                        <a:pt x="78715" y="19382"/>
                      </a:cubicBezTo>
                      <a:cubicBezTo>
                        <a:pt x="78042" y="18414"/>
                        <a:pt x="77452" y="17421"/>
                        <a:pt x="76779" y="16419"/>
                      </a:cubicBezTo>
                      <a:cubicBezTo>
                        <a:pt x="76189" y="15393"/>
                        <a:pt x="75684" y="14450"/>
                        <a:pt x="75096" y="13238"/>
                      </a:cubicBezTo>
                      <a:lnTo>
                        <a:pt x="83514" y="12918"/>
                      </a:lnTo>
                      <a:cubicBezTo>
                        <a:pt x="81325" y="17758"/>
                        <a:pt x="78799" y="22614"/>
                        <a:pt x="74843" y="26931"/>
                      </a:cubicBezTo>
                      <a:cubicBezTo>
                        <a:pt x="72822" y="29069"/>
                        <a:pt x="70465" y="31063"/>
                        <a:pt x="67434" y="32410"/>
                      </a:cubicBezTo>
                      <a:cubicBezTo>
                        <a:pt x="64488" y="33773"/>
                        <a:pt x="61036" y="34185"/>
                        <a:pt x="57837" y="33655"/>
                      </a:cubicBezTo>
                      <a:cubicBezTo>
                        <a:pt x="54722" y="33159"/>
                        <a:pt x="51944" y="31896"/>
                        <a:pt x="49502" y="30381"/>
                      </a:cubicBezTo>
                      <a:cubicBezTo>
                        <a:pt x="47061" y="28866"/>
                        <a:pt x="44956" y="27082"/>
                        <a:pt x="43020" y="25206"/>
                      </a:cubicBezTo>
                      <a:cubicBezTo>
                        <a:pt x="41084" y="23320"/>
                        <a:pt x="39399" y="21275"/>
                        <a:pt x="37800" y="19180"/>
                      </a:cubicBezTo>
                      <a:cubicBezTo>
                        <a:pt x="36200" y="17051"/>
                        <a:pt x="34769" y="14947"/>
                        <a:pt x="33422" y="12582"/>
                      </a:cubicBezTo>
                      <a:lnTo>
                        <a:pt x="38137" y="12615"/>
                      </a:lnTo>
                      <a:cubicBezTo>
                        <a:pt x="37463" y="13550"/>
                        <a:pt x="36874" y="14290"/>
                        <a:pt x="36200" y="15081"/>
                      </a:cubicBezTo>
                      <a:cubicBezTo>
                        <a:pt x="35527" y="15856"/>
                        <a:pt x="34854" y="16613"/>
                        <a:pt x="34095" y="17337"/>
                      </a:cubicBezTo>
                      <a:cubicBezTo>
                        <a:pt x="32665" y="18784"/>
                        <a:pt x="31149" y="20114"/>
                        <a:pt x="29466" y="21301"/>
                      </a:cubicBezTo>
                      <a:cubicBezTo>
                        <a:pt x="26098" y="23666"/>
                        <a:pt x="22057" y="25534"/>
                        <a:pt x="17679" y="25525"/>
                      </a:cubicBezTo>
                      <a:cubicBezTo>
                        <a:pt x="15574" y="25534"/>
                        <a:pt x="13470" y="24995"/>
                        <a:pt x="11618" y="24103"/>
                      </a:cubicBezTo>
                      <a:cubicBezTo>
                        <a:pt x="10608" y="23699"/>
                        <a:pt x="9766" y="23110"/>
                        <a:pt x="8923" y="22554"/>
                      </a:cubicBezTo>
                      <a:cubicBezTo>
                        <a:pt x="8082" y="21957"/>
                        <a:pt x="7324" y="21326"/>
                        <a:pt x="6651" y="20619"/>
                      </a:cubicBezTo>
                      <a:cubicBezTo>
                        <a:pt x="5135" y="19272"/>
                        <a:pt x="3957" y="17690"/>
                        <a:pt x="2862" y="16116"/>
                      </a:cubicBezTo>
                      <a:cubicBezTo>
                        <a:pt x="1768" y="14500"/>
                        <a:pt x="842" y="12826"/>
                        <a:pt x="0" y="11126"/>
                      </a:cubicBezTo>
                      <a:cubicBezTo>
                        <a:pt x="1094" y="12666"/>
                        <a:pt x="2273" y="14156"/>
                        <a:pt x="3536" y="15552"/>
                      </a:cubicBezTo>
                      <a:cubicBezTo>
                        <a:pt x="4883" y="16899"/>
                        <a:pt x="6230" y="18204"/>
                        <a:pt x="7746" y="19264"/>
                      </a:cubicBezTo>
                      <a:cubicBezTo>
                        <a:pt x="8503" y="19828"/>
                        <a:pt x="9260" y="20282"/>
                        <a:pt x="10102" y="20728"/>
                      </a:cubicBezTo>
                      <a:cubicBezTo>
                        <a:pt x="10861" y="21124"/>
                        <a:pt x="11702" y="21536"/>
                        <a:pt x="12544" y="21763"/>
                      </a:cubicBezTo>
                      <a:cubicBezTo>
                        <a:pt x="14143" y="22302"/>
                        <a:pt x="15912" y="22462"/>
                        <a:pt x="17595" y="22285"/>
                      </a:cubicBezTo>
                      <a:cubicBezTo>
                        <a:pt x="20963" y="21915"/>
                        <a:pt x="24078" y="20097"/>
                        <a:pt x="26688" y="17766"/>
                      </a:cubicBezTo>
                      <a:cubicBezTo>
                        <a:pt x="28034" y="16596"/>
                        <a:pt x="29213" y="15283"/>
                        <a:pt x="30392" y="13912"/>
                      </a:cubicBezTo>
                      <a:cubicBezTo>
                        <a:pt x="30897" y="13230"/>
                        <a:pt x="31486" y="12506"/>
                        <a:pt x="31991" y="11791"/>
                      </a:cubicBezTo>
                      <a:cubicBezTo>
                        <a:pt x="32496" y="11084"/>
                        <a:pt x="33002" y="10284"/>
                        <a:pt x="33422" y="9628"/>
                      </a:cubicBezTo>
                      <a:lnTo>
                        <a:pt x="35527" y="6009"/>
                      </a:lnTo>
                      <a:lnTo>
                        <a:pt x="38137" y="9662"/>
                      </a:lnTo>
                      <a:cubicBezTo>
                        <a:pt x="39483" y="11521"/>
                        <a:pt x="40999" y="13449"/>
                        <a:pt x="42598" y="15199"/>
                      </a:cubicBezTo>
                      <a:cubicBezTo>
                        <a:pt x="44198" y="16958"/>
                        <a:pt x="45966" y="18599"/>
                        <a:pt x="47735" y="20131"/>
                      </a:cubicBezTo>
                      <a:cubicBezTo>
                        <a:pt x="51186" y="23127"/>
                        <a:pt x="55226" y="25525"/>
                        <a:pt x="58847" y="25820"/>
                      </a:cubicBezTo>
                      <a:cubicBezTo>
                        <a:pt x="62467" y="26140"/>
                        <a:pt x="65582" y="24364"/>
                        <a:pt x="68360" y="21124"/>
                      </a:cubicBezTo>
                      <a:cubicBezTo>
                        <a:pt x="71054" y="17917"/>
                        <a:pt x="73158" y="13701"/>
                        <a:pt x="74927" y="9333"/>
                      </a:cubicBezTo>
                      <a:lnTo>
                        <a:pt x="78462" y="353"/>
                      </a:lnTo>
                      <a:lnTo>
                        <a:pt x="83346" y="9014"/>
                      </a:lnTo>
                      <a:cubicBezTo>
                        <a:pt x="83766" y="9720"/>
                        <a:pt x="84272" y="10638"/>
                        <a:pt x="84776" y="11437"/>
                      </a:cubicBezTo>
                      <a:cubicBezTo>
                        <a:pt x="85366" y="12279"/>
                        <a:pt x="85871" y="13095"/>
                        <a:pt x="86461" y="13886"/>
                      </a:cubicBezTo>
                      <a:cubicBezTo>
                        <a:pt x="87639" y="15477"/>
                        <a:pt x="88817" y="16992"/>
                        <a:pt x="90164" y="18330"/>
                      </a:cubicBezTo>
                      <a:cubicBezTo>
                        <a:pt x="91428" y="19659"/>
                        <a:pt x="92859" y="20838"/>
                        <a:pt x="94205" y="21663"/>
                      </a:cubicBezTo>
                      <a:cubicBezTo>
                        <a:pt x="95553" y="22513"/>
                        <a:pt x="96900" y="22967"/>
                        <a:pt x="98079" y="23043"/>
                      </a:cubicBezTo>
                      <a:cubicBezTo>
                        <a:pt x="98668" y="23085"/>
                        <a:pt x="99173" y="23001"/>
                        <a:pt x="99762" y="22891"/>
                      </a:cubicBezTo>
                      <a:cubicBezTo>
                        <a:pt x="100268" y="22723"/>
                        <a:pt x="100856" y="22496"/>
                        <a:pt x="101445" y="22176"/>
                      </a:cubicBezTo>
                      <a:cubicBezTo>
                        <a:pt x="102035" y="21797"/>
                        <a:pt x="102708" y="21444"/>
                        <a:pt x="103298" y="20871"/>
                      </a:cubicBezTo>
                      <a:cubicBezTo>
                        <a:pt x="103887" y="20383"/>
                        <a:pt x="104477" y="19702"/>
                        <a:pt x="105066" y="19079"/>
                      </a:cubicBezTo>
                      <a:cubicBezTo>
                        <a:pt x="106245" y="17716"/>
                        <a:pt x="107339" y="16150"/>
                        <a:pt x="108265" y="14475"/>
                      </a:cubicBezTo>
                      <a:cubicBezTo>
                        <a:pt x="109275" y="12801"/>
                        <a:pt x="110117" y="11000"/>
                        <a:pt x="111043" y="9173"/>
                      </a:cubicBezTo>
                      <a:lnTo>
                        <a:pt x="115421" y="0"/>
                      </a:lnTo>
                      <a:lnTo>
                        <a:pt x="119714" y="9089"/>
                      </a:lnTo>
                      <a:cubicBezTo>
                        <a:pt x="120051" y="9821"/>
                        <a:pt x="120556" y="10789"/>
                        <a:pt x="121062" y="11639"/>
                      </a:cubicBezTo>
                      <a:cubicBezTo>
                        <a:pt x="121566" y="12514"/>
                        <a:pt x="122072" y="13365"/>
                        <a:pt x="122576" y="14198"/>
                      </a:cubicBezTo>
                      <a:cubicBezTo>
                        <a:pt x="123671" y="15872"/>
                        <a:pt x="124850" y="17471"/>
                        <a:pt x="126113" y="18902"/>
                      </a:cubicBezTo>
                      <a:cubicBezTo>
                        <a:pt x="127376" y="20316"/>
                        <a:pt x="128723" y="21562"/>
                        <a:pt x="130069" y="22471"/>
                      </a:cubicBezTo>
                      <a:cubicBezTo>
                        <a:pt x="130743" y="22933"/>
                        <a:pt x="131501" y="23270"/>
                        <a:pt x="132174" y="23548"/>
                      </a:cubicBezTo>
                      <a:cubicBezTo>
                        <a:pt x="132848" y="23792"/>
                        <a:pt x="133437" y="23943"/>
                        <a:pt x="134110" y="24002"/>
                      </a:cubicBezTo>
                      <a:cubicBezTo>
                        <a:pt x="134784" y="24019"/>
                        <a:pt x="135373" y="23985"/>
                        <a:pt x="136047" y="23825"/>
                      </a:cubicBezTo>
                      <a:cubicBezTo>
                        <a:pt x="136720" y="23674"/>
                        <a:pt x="137394" y="23346"/>
                        <a:pt x="138152" y="23018"/>
                      </a:cubicBezTo>
                      <a:cubicBezTo>
                        <a:pt x="138825" y="22588"/>
                        <a:pt x="139583" y="22184"/>
                        <a:pt x="140257" y="21587"/>
                      </a:cubicBezTo>
                      <a:cubicBezTo>
                        <a:pt x="140930" y="21090"/>
                        <a:pt x="141603" y="20341"/>
                        <a:pt x="142277" y="19710"/>
                      </a:cubicBezTo>
                      <a:cubicBezTo>
                        <a:pt x="143539" y="18279"/>
                        <a:pt x="144802" y="16722"/>
                        <a:pt x="145981" y="14997"/>
                      </a:cubicBezTo>
                      <a:cubicBezTo>
                        <a:pt x="147075" y="13297"/>
                        <a:pt x="148170" y="11471"/>
                        <a:pt x="149180" y="9628"/>
                      </a:cubicBezTo>
                      <a:lnTo>
                        <a:pt x="152379" y="3888"/>
                      </a:lnTo>
                      <a:lnTo>
                        <a:pt x="155157" y="9409"/>
                      </a:lnTo>
                      <a:cubicBezTo>
                        <a:pt x="155326" y="9805"/>
                        <a:pt x="155747" y="10478"/>
                        <a:pt x="156084" y="10991"/>
                      </a:cubicBezTo>
                      <a:cubicBezTo>
                        <a:pt x="156420" y="11547"/>
                        <a:pt x="156841" y="12085"/>
                        <a:pt x="157262" y="12599"/>
                      </a:cubicBezTo>
                      <a:cubicBezTo>
                        <a:pt x="158104" y="13634"/>
                        <a:pt x="159030" y="14585"/>
                        <a:pt x="160041" y="15393"/>
                      </a:cubicBezTo>
                      <a:cubicBezTo>
                        <a:pt x="162061" y="17000"/>
                        <a:pt x="164418" y="18069"/>
                        <a:pt x="167028" y="18220"/>
                      </a:cubicBezTo>
                      <a:cubicBezTo>
                        <a:pt x="169638" y="18355"/>
                        <a:pt x="172416" y="17547"/>
                        <a:pt x="175026" y="16243"/>
                      </a:cubicBezTo>
                      <a:cubicBezTo>
                        <a:pt x="176372" y="15586"/>
                        <a:pt x="177635" y="14753"/>
                        <a:pt x="178898" y="13928"/>
                      </a:cubicBezTo>
                      <a:cubicBezTo>
                        <a:pt x="180077" y="13095"/>
                        <a:pt x="181340" y="12136"/>
                        <a:pt x="182518" y="11143"/>
                      </a:cubicBezTo>
                      <a:close/>
                    </a:path>
                  </a:pathLst>
                </a:custGeom>
                <a:solidFill>
                  <a:srgbClr val="D3F5F2"/>
                </a:solidFill>
                <a:ln w="8415" cap="flat">
                  <a:noFill/>
                  <a:prstDash val="solid"/>
                  <a:miter/>
                </a:ln>
              </p:spPr>
              <p:txBody>
                <a:bodyPr rtlCol="0" anchor="ctr"/>
                <a:lstStyle/>
                <a:p>
                  <a:endParaRPr lang="en-US"/>
                </a:p>
              </p:txBody>
            </p:sp>
            <p:sp>
              <p:nvSpPr>
                <p:cNvPr id="1359" name="Freeform 1358">
                  <a:extLst>
                    <a:ext uri="{FF2B5EF4-FFF2-40B4-BE49-F238E27FC236}">
                      <a16:creationId xmlns:a16="http://schemas.microsoft.com/office/drawing/2014/main" id="{DFBE1D88-5D32-F8F7-703C-C9FC09B8AC4A}"/>
                    </a:ext>
                  </a:extLst>
                </p:cNvPr>
                <p:cNvSpPr/>
                <p:nvPr/>
              </p:nvSpPr>
              <p:spPr>
                <a:xfrm>
                  <a:off x="9019680" y="5801836"/>
                  <a:ext cx="175952" cy="33853"/>
                </a:xfrm>
                <a:custGeom>
                  <a:avLst/>
                  <a:gdLst>
                    <a:gd name="connsiteX0" fmla="*/ 175952 w 175952"/>
                    <a:gd name="connsiteY0" fmla="*/ 11134 h 33853"/>
                    <a:gd name="connsiteX1" fmla="*/ 173173 w 175952"/>
                    <a:gd name="connsiteY1" fmla="*/ 14837 h 33853"/>
                    <a:gd name="connsiteX2" fmla="*/ 169722 w 175952"/>
                    <a:gd name="connsiteY2" fmla="*/ 18145 h 33853"/>
                    <a:gd name="connsiteX3" fmla="*/ 160714 w 175952"/>
                    <a:gd name="connsiteY3" fmla="*/ 22277 h 33853"/>
                    <a:gd name="connsiteX4" fmla="*/ 155410 w 175952"/>
                    <a:gd name="connsiteY4" fmla="*/ 22024 h 33853"/>
                    <a:gd name="connsiteX5" fmla="*/ 150443 w 175952"/>
                    <a:gd name="connsiteY5" fmla="*/ 20013 h 33853"/>
                    <a:gd name="connsiteX6" fmla="*/ 146234 w 175952"/>
                    <a:gd name="connsiteY6" fmla="*/ 16882 h 33853"/>
                    <a:gd name="connsiteX7" fmla="*/ 144466 w 175952"/>
                    <a:gd name="connsiteY7" fmla="*/ 15014 h 33853"/>
                    <a:gd name="connsiteX8" fmla="*/ 142782 w 175952"/>
                    <a:gd name="connsiteY8" fmla="*/ 12843 h 33853"/>
                    <a:gd name="connsiteX9" fmla="*/ 148760 w 175952"/>
                    <a:gd name="connsiteY9" fmla="*/ 12624 h 33853"/>
                    <a:gd name="connsiteX10" fmla="*/ 141603 w 175952"/>
                    <a:gd name="connsiteY10" fmla="*/ 24818 h 33853"/>
                    <a:gd name="connsiteX11" fmla="*/ 138994 w 175952"/>
                    <a:gd name="connsiteY11" fmla="*/ 27613 h 33853"/>
                    <a:gd name="connsiteX12" fmla="*/ 135794 w 175952"/>
                    <a:gd name="connsiteY12" fmla="*/ 30129 h 33853"/>
                    <a:gd name="connsiteX13" fmla="*/ 131838 w 175952"/>
                    <a:gd name="connsiteY13" fmla="*/ 31938 h 33853"/>
                    <a:gd name="connsiteX14" fmla="*/ 127291 w 175952"/>
                    <a:gd name="connsiteY14" fmla="*/ 32578 h 33853"/>
                    <a:gd name="connsiteX15" fmla="*/ 122829 w 175952"/>
                    <a:gd name="connsiteY15" fmla="*/ 31820 h 33853"/>
                    <a:gd name="connsiteX16" fmla="*/ 118957 w 175952"/>
                    <a:gd name="connsiteY16" fmla="*/ 30053 h 33853"/>
                    <a:gd name="connsiteX17" fmla="*/ 112896 w 175952"/>
                    <a:gd name="connsiteY17" fmla="*/ 25146 h 33853"/>
                    <a:gd name="connsiteX18" fmla="*/ 108265 w 175952"/>
                    <a:gd name="connsiteY18" fmla="*/ 19458 h 33853"/>
                    <a:gd name="connsiteX19" fmla="*/ 106329 w 175952"/>
                    <a:gd name="connsiteY19" fmla="*/ 16428 h 33853"/>
                    <a:gd name="connsiteX20" fmla="*/ 104561 w 175952"/>
                    <a:gd name="connsiteY20" fmla="*/ 13162 h 33853"/>
                    <a:gd name="connsiteX21" fmla="*/ 113232 w 175952"/>
                    <a:gd name="connsiteY21" fmla="*/ 13078 h 33853"/>
                    <a:gd name="connsiteX22" fmla="*/ 110117 w 175952"/>
                    <a:gd name="connsiteY22" fmla="*/ 19323 h 33853"/>
                    <a:gd name="connsiteX23" fmla="*/ 105992 w 175952"/>
                    <a:gd name="connsiteY23" fmla="*/ 25390 h 33853"/>
                    <a:gd name="connsiteX24" fmla="*/ 103214 w 175952"/>
                    <a:gd name="connsiteY24" fmla="*/ 28227 h 33853"/>
                    <a:gd name="connsiteX25" fmla="*/ 99846 w 175952"/>
                    <a:gd name="connsiteY25" fmla="*/ 30735 h 33853"/>
                    <a:gd name="connsiteX26" fmla="*/ 95553 w 175952"/>
                    <a:gd name="connsiteY26" fmla="*/ 32460 h 33853"/>
                    <a:gd name="connsiteX27" fmla="*/ 90839 w 175952"/>
                    <a:gd name="connsiteY27" fmla="*/ 32822 h 33853"/>
                    <a:gd name="connsiteX28" fmla="*/ 82587 w 175952"/>
                    <a:gd name="connsiteY28" fmla="*/ 29901 h 33853"/>
                    <a:gd name="connsiteX29" fmla="*/ 79389 w 175952"/>
                    <a:gd name="connsiteY29" fmla="*/ 27562 h 33853"/>
                    <a:gd name="connsiteX30" fmla="*/ 76695 w 175952"/>
                    <a:gd name="connsiteY30" fmla="*/ 24962 h 33853"/>
                    <a:gd name="connsiteX31" fmla="*/ 72233 w 175952"/>
                    <a:gd name="connsiteY31" fmla="*/ 19373 h 33853"/>
                    <a:gd name="connsiteX32" fmla="*/ 70296 w 175952"/>
                    <a:gd name="connsiteY32" fmla="*/ 16428 h 33853"/>
                    <a:gd name="connsiteX33" fmla="*/ 68529 w 175952"/>
                    <a:gd name="connsiteY33" fmla="*/ 13238 h 33853"/>
                    <a:gd name="connsiteX34" fmla="*/ 76948 w 175952"/>
                    <a:gd name="connsiteY34" fmla="*/ 12910 h 33853"/>
                    <a:gd name="connsiteX35" fmla="*/ 69539 w 175952"/>
                    <a:gd name="connsiteY35" fmla="*/ 25837 h 33853"/>
                    <a:gd name="connsiteX36" fmla="*/ 63478 w 175952"/>
                    <a:gd name="connsiteY36" fmla="*/ 31500 h 33853"/>
                    <a:gd name="connsiteX37" fmla="*/ 54385 w 175952"/>
                    <a:gd name="connsiteY37" fmla="*/ 33781 h 33853"/>
                    <a:gd name="connsiteX38" fmla="*/ 46135 w 175952"/>
                    <a:gd name="connsiteY38" fmla="*/ 30423 h 33853"/>
                    <a:gd name="connsiteX39" fmla="*/ 40578 w 175952"/>
                    <a:gd name="connsiteY39" fmla="*/ 24962 h 33853"/>
                    <a:gd name="connsiteX40" fmla="*/ 36537 w 175952"/>
                    <a:gd name="connsiteY40" fmla="*/ 18826 h 33853"/>
                    <a:gd name="connsiteX41" fmla="*/ 33254 w 175952"/>
                    <a:gd name="connsiteY41" fmla="*/ 12287 h 33853"/>
                    <a:gd name="connsiteX42" fmla="*/ 38137 w 175952"/>
                    <a:gd name="connsiteY42" fmla="*/ 12615 h 33853"/>
                    <a:gd name="connsiteX43" fmla="*/ 36201 w 175952"/>
                    <a:gd name="connsiteY43" fmla="*/ 15098 h 33853"/>
                    <a:gd name="connsiteX44" fmla="*/ 34096 w 175952"/>
                    <a:gd name="connsiteY44" fmla="*/ 17337 h 33853"/>
                    <a:gd name="connsiteX45" fmla="*/ 29466 w 175952"/>
                    <a:gd name="connsiteY45" fmla="*/ 21318 h 33853"/>
                    <a:gd name="connsiteX46" fmla="*/ 17763 w 175952"/>
                    <a:gd name="connsiteY46" fmla="*/ 25534 h 33853"/>
                    <a:gd name="connsiteX47" fmla="*/ 11618 w 175952"/>
                    <a:gd name="connsiteY47" fmla="*/ 24111 h 33853"/>
                    <a:gd name="connsiteX48" fmla="*/ 8923 w 175952"/>
                    <a:gd name="connsiteY48" fmla="*/ 22563 h 33853"/>
                    <a:gd name="connsiteX49" fmla="*/ 6651 w 175952"/>
                    <a:gd name="connsiteY49" fmla="*/ 20635 h 33853"/>
                    <a:gd name="connsiteX50" fmla="*/ 2862 w 175952"/>
                    <a:gd name="connsiteY50" fmla="*/ 16125 h 33853"/>
                    <a:gd name="connsiteX51" fmla="*/ 0 w 175952"/>
                    <a:gd name="connsiteY51" fmla="*/ 11134 h 33853"/>
                    <a:gd name="connsiteX52" fmla="*/ 3621 w 175952"/>
                    <a:gd name="connsiteY52" fmla="*/ 15552 h 33853"/>
                    <a:gd name="connsiteX53" fmla="*/ 7830 w 175952"/>
                    <a:gd name="connsiteY53" fmla="*/ 19272 h 33853"/>
                    <a:gd name="connsiteX54" fmla="*/ 10102 w 175952"/>
                    <a:gd name="connsiteY54" fmla="*/ 20728 h 33853"/>
                    <a:gd name="connsiteX55" fmla="*/ 12544 w 175952"/>
                    <a:gd name="connsiteY55" fmla="*/ 21763 h 33853"/>
                    <a:gd name="connsiteX56" fmla="*/ 17595 w 175952"/>
                    <a:gd name="connsiteY56" fmla="*/ 22285 h 33853"/>
                    <a:gd name="connsiteX57" fmla="*/ 26688 w 175952"/>
                    <a:gd name="connsiteY57" fmla="*/ 17774 h 33853"/>
                    <a:gd name="connsiteX58" fmla="*/ 30392 w 175952"/>
                    <a:gd name="connsiteY58" fmla="*/ 13920 h 33853"/>
                    <a:gd name="connsiteX59" fmla="*/ 32075 w 175952"/>
                    <a:gd name="connsiteY59" fmla="*/ 11799 h 33853"/>
                    <a:gd name="connsiteX60" fmla="*/ 33422 w 175952"/>
                    <a:gd name="connsiteY60" fmla="*/ 9636 h 33853"/>
                    <a:gd name="connsiteX61" fmla="*/ 35864 w 175952"/>
                    <a:gd name="connsiteY61" fmla="*/ 5504 h 33853"/>
                    <a:gd name="connsiteX62" fmla="*/ 38306 w 175952"/>
                    <a:gd name="connsiteY62" fmla="*/ 9973 h 33853"/>
                    <a:gd name="connsiteX63" fmla="*/ 41757 w 175952"/>
                    <a:gd name="connsiteY63" fmla="*/ 15460 h 33853"/>
                    <a:gd name="connsiteX64" fmla="*/ 45798 w 175952"/>
                    <a:gd name="connsiteY64" fmla="*/ 20459 h 33853"/>
                    <a:gd name="connsiteX65" fmla="*/ 54890 w 175952"/>
                    <a:gd name="connsiteY65" fmla="*/ 25904 h 33853"/>
                    <a:gd name="connsiteX66" fmla="*/ 58847 w 175952"/>
                    <a:gd name="connsiteY66" fmla="*/ 24499 h 33853"/>
                    <a:gd name="connsiteX67" fmla="*/ 62635 w 175952"/>
                    <a:gd name="connsiteY67" fmla="*/ 20568 h 33853"/>
                    <a:gd name="connsiteX68" fmla="*/ 68360 w 175952"/>
                    <a:gd name="connsiteY68" fmla="*/ 9350 h 33853"/>
                    <a:gd name="connsiteX69" fmla="*/ 71896 w 175952"/>
                    <a:gd name="connsiteY69" fmla="*/ 345 h 33853"/>
                    <a:gd name="connsiteX70" fmla="*/ 76779 w 175952"/>
                    <a:gd name="connsiteY70" fmla="*/ 9021 h 33853"/>
                    <a:gd name="connsiteX71" fmla="*/ 78295 w 175952"/>
                    <a:gd name="connsiteY71" fmla="*/ 11445 h 33853"/>
                    <a:gd name="connsiteX72" fmla="*/ 79978 w 175952"/>
                    <a:gd name="connsiteY72" fmla="*/ 13903 h 33853"/>
                    <a:gd name="connsiteX73" fmla="*/ 83599 w 175952"/>
                    <a:gd name="connsiteY73" fmla="*/ 18338 h 33853"/>
                    <a:gd name="connsiteX74" fmla="*/ 87639 w 175952"/>
                    <a:gd name="connsiteY74" fmla="*/ 21671 h 33853"/>
                    <a:gd name="connsiteX75" fmla="*/ 91512 w 175952"/>
                    <a:gd name="connsiteY75" fmla="*/ 23051 h 33853"/>
                    <a:gd name="connsiteX76" fmla="*/ 93195 w 175952"/>
                    <a:gd name="connsiteY76" fmla="*/ 22900 h 33853"/>
                    <a:gd name="connsiteX77" fmla="*/ 94964 w 175952"/>
                    <a:gd name="connsiteY77" fmla="*/ 22176 h 33853"/>
                    <a:gd name="connsiteX78" fmla="*/ 96731 w 175952"/>
                    <a:gd name="connsiteY78" fmla="*/ 20863 h 33853"/>
                    <a:gd name="connsiteX79" fmla="*/ 98499 w 175952"/>
                    <a:gd name="connsiteY79" fmla="*/ 19070 h 33853"/>
                    <a:gd name="connsiteX80" fmla="*/ 101782 w 175952"/>
                    <a:gd name="connsiteY80" fmla="*/ 14484 h 33853"/>
                    <a:gd name="connsiteX81" fmla="*/ 104477 w 175952"/>
                    <a:gd name="connsiteY81" fmla="*/ 9173 h 33853"/>
                    <a:gd name="connsiteX82" fmla="*/ 108855 w 175952"/>
                    <a:gd name="connsiteY82" fmla="*/ 0 h 33853"/>
                    <a:gd name="connsiteX83" fmla="*/ 113148 w 175952"/>
                    <a:gd name="connsiteY83" fmla="*/ 9089 h 33853"/>
                    <a:gd name="connsiteX84" fmla="*/ 114495 w 175952"/>
                    <a:gd name="connsiteY84" fmla="*/ 11639 h 33853"/>
                    <a:gd name="connsiteX85" fmla="*/ 116095 w 175952"/>
                    <a:gd name="connsiteY85" fmla="*/ 14198 h 33853"/>
                    <a:gd name="connsiteX86" fmla="*/ 119546 w 175952"/>
                    <a:gd name="connsiteY86" fmla="*/ 18894 h 33853"/>
                    <a:gd name="connsiteX87" fmla="*/ 123588 w 175952"/>
                    <a:gd name="connsiteY87" fmla="*/ 22470 h 33853"/>
                    <a:gd name="connsiteX88" fmla="*/ 125608 w 175952"/>
                    <a:gd name="connsiteY88" fmla="*/ 23547 h 33853"/>
                    <a:gd name="connsiteX89" fmla="*/ 127629 w 175952"/>
                    <a:gd name="connsiteY89" fmla="*/ 24002 h 33853"/>
                    <a:gd name="connsiteX90" fmla="*/ 129565 w 175952"/>
                    <a:gd name="connsiteY90" fmla="*/ 23825 h 33853"/>
                    <a:gd name="connsiteX91" fmla="*/ 131585 w 175952"/>
                    <a:gd name="connsiteY91" fmla="*/ 23026 h 33853"/>
                    <a:gd name="connsiteX92" fmla="*/ 133690 w 175952"/>
                    <a:gd name="connsiteY92" fmla="*/ 21578 h 33853"/>
                    <a:gd name="connsiteX93" fmla="*/ 135710 w 175952"/>
                    <a:gd name="connsiteY93" fmla="*/ 19719 h 33853"/>
                    <a:gd name="connsiteX94" fmla="*/ 139414 w 175952"/>
                    <a:gd name="connsiteY94" fmla="*/ 15006 h 33853"/>
                    <a:gd name="connsiteX95" fmla="*/ 142613 w 175952"/>
                    <a:gd name="connsiteY95" fmla="*/ 9645 h 33853"/>
                    <a:gd name="connsiteX96" fmla="*/ 145812 w 175952"/>
                    <a:gd name="connsiteY96" fmla="*/ 3888 h 33853"/>
                    <a:gd name="connsiteX97" fmla="*/ 148591 w 175952"/>
                    <a:gd name="connsiteY97" fmla="*/ 9418 h 33853"/>
                    <a:gd name="connsiteX98" fmla="*/ 149517 w 175952"/>
                    <a:gd name="connsiteY98" fmla="*/ 11000 h 33853"/>
                    <a:gd name="connsiteX99" fmla="*/ 150696 w 175952"/>
                    <a:gd name="connsiteY99" fmla="*/ 12599 h 33853"/>
                    <a:gd name="connsiteX100" fmla="*/ 153474 w 175952"/>
                    <a:gd name="connsiteY100" fmla="*/ 15392 h 33853"/>
                    <a:gd name="connsiteX101" fmla="*/ 160461 w 175952"/>
                    <a:gd name="connsiteY101" fmla="*/ 18212 h 33853"/>
                    <a:gd name="connsiteX102" fmla="*/ 168544 w 175952"/>
                    <a:gd name="connsiteY102" fmla="*/ 16243 h 33853"/>
                    <a:gd name="connsiteX103" fmla="*/ 172332 w 175952"/>
                    <a:gd name="connsiteY103" fmla="*/ 13928 h 33853"/>
                    <a:gd name="connsiteX104" fmla="*/ 175952 w 175952"/>
                    <a:gd name="connsiteY104" fmla="*/ 11134 h 3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75952" h="33853">
                      <a:moveTo>
                        <a:pt x="175952" y="11134"/>
                      </a:moveTo>
                      <a:cubicBezTo>
                        <a:pt x="175110" y="12396"/>
                        <a:pt x="174183" y="13625"/>
                        <a:pt x="173173" y="14837"/>
                      </a:cubicBezTo>
                      <a:cubicBezTo>
                        <a:pt x="172163" y="16041"/>
                        <a:pt x="170984" y="17118"/>
                        <a:pt x="169722" y="18145"/>
                      </a:cubicBezTo>
                      <a:cubicBezTo>
                        <a:pt x="167281" y="20181"/>
                        <a:pt x="164250" y="21831"/>
                        <a:pt x="160714" y="22277"/>
                      </a:cubicBezTo>
                      <a:cubicBezTo>
                        <a:pt x="158946" y="22512"/>
                        <a:pt x="157178" y="22428"/>
                        <a:pt x="155410" y="22024"/>
                      </a:cubicBezTo>
                      <a:cubicBezTo>
                        <a:pt x="153642" y="21612"/>
                        <a:pt x="151959" y="20905"/>
                        <a:pt x="150443" y="20013"/>
                      </a:cubicBezTo>
                      <a:cubicBezTo>
                        <a:pt x="148927" y="19112"/>
                        <a:pt x="147497" y="18052"/>
                        <a:pt x="146234" y="16882"/>
                      </a:cubicBezTo>
                      <a:cubicBezTo>
                        <a:pt x="145645" y="16285"/>
                        <a:pt x="144971" y="15662"/>
                        <a:pt x="144466" y="15014"/>
                      </a:cubicBezTo>
                      <a:cubicBezTo>
                        <a:pt x="143876" y="14332"/>
                        <a:pt x="143372" y="13760"/>
                        <a:pt x="142782" y="12843"/>
                      </a:cubicBezTo>
                      <a:lnTo>
                        <a:pt x="148760" y="12624"/>
                      </a:lnTo>
                      <a:cubicBezTo>
                        <a:pt x="146823" y="16798"/>
                        <a:pt x="144718" y="20947"/>
                        <a:pt x="141603" y="24818"/>
                      </a:cubicBezTo>
                      <a:cubicBezTo>
                        <a:pt x="140761" y="25753"/>
                        <a:pt x="140004" y="26745"/>
                        <a:pt x="138994" y="27613"/>
                      </a:cubicBezTo>
                      <a:cubicBezTo>
                        <a:pt x="138068" y="28530"/>
                        <a:pt x="136973" y="29337"/>
                        <a:pt x="135794" y="30129"/>
                      </a:cubicBezTo>
                      <a:cubicBezTo>
                        <a:pt x="134616" y="30869"/>
                        <a:pt x="133268" y="31492"/>
                        <a:pt x="131838" y="31938"/>
                      </a:cubicBezTo>
                      <a:cubicBezTo>
                        <a:pt x="130406" y="32384"/>
                        <a:pt x="128891" y="32595"/>
                        <a:pt x="127291" y="32578"/>
                      </a:cubicBezTo>
                      <a:cubicBezTo>
                        <a:pt x="125692" y="32544"/>
                        <a:pt x="124261" y="32266"/>
                        <a:pt x="122829" y="31820"/>
                      </a:cubicBezTo>
                      <a:cubicBezTo>
                        <a:pt x="121399" y="31341"/>
                        <a:pt x="120136" y="30752"/>
                        <a:pt x="118957" y="30053"/>
                      </a:cubicBezTo>
                      <a:cubicBezTo>
                        <a:pt x="116515" y="28648"/>
                        <a:pt x="114579" y="26947"/>
                        <a:pt x="112896" y="25146"/>
                      </a:cubicBezTo>
                      <a:cubicBezTo>
                        <a:pt x="111127" y="23337"/>
                        <a:pt x="109612" y="21452"/>
                        <a:pt x="108265" y="19458"/>
                      </a:cubicBezTo>
                      <a:cubicBezTo>
                        <a:pt x="107592" y="18473"/>
                        <a:pt x="106918" y="17454"/>
                        <a:pt x="106329" y="16428"/>
                      </a:cubicBezTo>
                      <a:cubicBezTo>
                        <a:pt x="105656" y="15367"/>
                        <a:pt x="105150" y="14408"/>
                        <a:pt x="104561" y="13162"/>
                      </a:cubicBezTo>
                      <a:lnTo>
                        <a:pt x="113232" y="13078"/>
                      </a:lnTo>
                      <a:cubicBezTo>
                        <a:pt x="112222" y="15174"/>
                        <a:pt x="111296" y="17261"/>
                        <a:pt x="110117" y="19323"/>
                      </a:cubicBezTo>
                      <a:cubicBezTo>
                        <a:pt x="108938" y="21385"/>
                        <a:pt x="107592" y="23413"/>
                        <a:pt x="105992" y="25390"/>
                      </a:cubicBezTo>
                      <a:cubicBezTo>
                        <a:pt x="105066" y="26350"/>
                        <a:pt x="104308" y="27326"/>
                        <a:pt x="103214" y="28227"/>
                      </a:cubicBezTo>
                      <a:cubicBezTo>
                        <a:pt x="102288" y="29144"/>
                        <a:pt x="101025" y="29977"/>
                        <a:pt x="99846" y="30735"/>
                      </a:cubicBezTo>
                      <a:cubicBezTo>
                        <a:pt x="98499" y="31484"/>
                        <a:pt x="97068" y="32064"/>
                        <a:pt x="95553" y="32460"/>
                      </a:cubicBezTo>
                      <a:cubicBezTo>
                        <a:pt x="94038" y="32805"/>
                        <a:pt x="92353" y="32957"/>
                        <a:pt x="90839" y="32822"/>
                      </a:cubicBezTo>
                      <a:cubicBezTo>
                        <a:pt x="87639" y="32561"/>
                        <a:pt x="84861" y="31341"/>
                        <a:pt x="82587" y="29901"/>
                      </a:cubicBezTo>
                      <a:cubicBezTo>
                        <a:pt x="81410" y="29186"/>
                        <a:pt x="80399" y="28387"/>
                        <a:pt x="79389" y="27562"/>
                      </a:cubicBezTo>
                      <a:cubicBezTo>
                        <a:pt x="78462" y="26737"/>
                        <a:pt x="77536" y="25870"/>
                        <a:pt x="76695" y="24962"/>
                      </a:cubicBezTo>
                      <a:cubicBezTo>
                        <a:pt x="75011" y="23186"/>
                        <a:pt x="73580" y="21301"/>
                        <a:pt x="72233" y="19373"/>
                      </a:cubicBezTo>
                      <a:cubicBezTo>
                        <a:pt x="71559" y="18406"/>
                        <a:pt x="70886" y="17437"/>
                        <a:pt x="70296" y="16428"/>
                      </a:cubicBezTo>
                      <a:cubicBezTo>
                        <a:pt x="69623" y="15392"/>
                        <a:pt x="69118" y="14442"/>
                        <a:pt x="68529" y="13238"/>
                      </a:cubicBezTo>
                      <a:lnTo>
                        <a:pt x="76948" y="12910"/>
                      </a:lnTo>
                      <a:cubicBezTo>
                        <a:pt x="75011" y="17320"/>
                        <a:pt x="72738" y="21713"/>
                        <a:pt x="69539" y="25837"/>
                      </a:cubicBezTo>
                      <a:cubicBezTo>
                        <a:pt x="67855" y="27882"/>
                        <a:pt x="65918" y="29868"/>
                        <a:pt x="63478" y="31500"/>
                      </a:cubicBezTo>
                      <a:cubicBezTo>
                        <a:pt x="60952" y="33100"/>
                        <a:pt x="57584" y="34143"/>
                        <a:pt x="54385" y="33781"/>
                      </a:cubicBezTo>
                      <a:cubicBezTo>
                        <a:pt x="51101" y="33453"/>
                        <a:pt x="48324" y="32039"/>
                        <a:pt x="46135" y="30423"/>
                      </a:cubicBezTo>
                      <a:cubicBezTo>
                        <a:pt x="43946" y="28791"/>
                        <a:pt x="42178" y="26905"/>
                        <a:pt x="40578" y="24962"/>
                      </a:cubicBezTo>
                      <a:cubicBezTo>
                        <a:pt x="39063" y="23009"/>
                        <a:pt x="37716" y="20930"/>
                        <a:pt x="36537" y="18826"/>
                      </a:cubicBezTo>
                      <a:cubicBezTo>
                        <a:pt x="35274" y="16697"/>
                        <a:pt x="34264" y="14618"/>
                        <a:pt x="33254" y="12287"/>
                      </a:cubicBezTo>
                      <a:lnTo>
                        <a:pt x="38137" y="12615"/>
                      </a:lnTo>
                      <a:cubicBezTo>
                        <a:pt x="37463" y="13558"/>
                        <a:pt x="36874" y="14307"/>
                        <a:pt x="36201" y="15098"/>
                      </a:cubicBezTo>
                      <a:cubicBezTo>
                        <a:pt x="35527" y="15864"/>
                        <a:pt x="34854" y="16613"/>
                        <a:pt x="34096" y="17337"/>
                      </a:cubicBezTo>
                      <a:cubicBezTo>
                        <a:pt x="32749" y="18792"/>
                        <a:pt x="31149" y="20114"/>
                        <a:pt x="29466" y="21318"/>
                      </a:cubicBezTo>
                      <a:cubicBezTo>
                        <a:pt x="26098" y="23666"/>
                        <a:pt x="22141" y="25542"/>
                        <a:pt x="17763" y="25534"/>
                      </a:cubicBezTo>
                      <a:cubicBezTo>
                        <a:pt x="15574" y="25542"/>
                        <a:pt x="13470" y="24995"/>
                        <a:pt x="11618" y="24111"/>
                      </a:cubicBezTo>
                      <a:cubicBezTo>
                        <a:pt x="10692" y="23708"/>
                        <a:pt x="9850" y="23118"/>
                        <a:pt x="8923" y="22563"/>
                      </a:cubicBezTo>
                      <a:cubicBezTo>
                        <a:pt x="8166" y="21957"/>
                        <a:pt x="7324" y="21334"/>
                        <a:pt x="6651" y="20635"/>
                      </a:cubicBezTo>
                      <a:cubicBezTo>
                        <a:pt x="5220" y="19289"/>
                        <a:pt x="4041" y="17690"/>
                        <a:pt x="2862" y="16125"/>
                      </a:cubicBezTo>
                      <a:cubicBezTo>
                        <a:pt x="1852" y="14509"/>
                        <a:pt x="842" y="12826"/>
                        <a:pt x="0" y="11134"/>
                      </a:cubicBezTo>
                      <a:cubicBezTo>
                        <a:pt x="1094" y="12683"/>
                        <a:pt x="2357" y="14156"/>
                        <a:pt x="3621" y="15552"/>
                      </a:cubicBezTo>
                      <a:cubicBezTo>
                        <a:pt x="4883" y="16916"/>
                        <a:pt x="6314" y="18203"/>
                        <a:pt x="7830" y="19272"/>
                      </a:cubicBezTo>
                      <a:cubicBezTo>
                        <a:pt x="8503" y="19836"/>
                        <a:pt x="9345" y="20299"/>
                        <a:pt x="10102" y="20728"/>
                      </a:cubicBezTo>
                      <a:cubicBezTo>
                        <a:pt x="10945" y="21124"/>
                        <a:pt x="11702" y="21545"/>
                        <a:pt x="12544" y="21763"/>
                      </a:cubicBezTo>
                      <a:cubicBezTo>
                        <a:pt x="14227" y="22311"/>
                        <a:pt x="15912" y="22470"/>
                        <a:pt x="17595" y="22285"/>
                      </a:cubicBezTo>
                      <a:cubicBezTo>
                        <a:pt x="20963" y="21923"/>
                        <a:pt x="24078" y="20105"/>
                        <a:pt x="26688" y="17774"/>
                      </a:cubicBezTo>
                      <a:cubicBezTo>
                        <a:pt x="28034" y="16604"/>
                        <a:pt x="29213" y="15283"/>
                        <a:pt x="30392" y="13920"/>
                      </a:cubicBezTo>
                      <a:cubicBezTo>
                        <a:pt x="30981" y="13238"/>
                        <a:pt x="31486" y="12523"/>
                        <a:pt x="32075" y="11799"/>
                      </a:cubicBezTo>
                      <a:cubicBezTo>
                        <a:pt x="32581" y="11092"/>
                        <a:pt x="33086" y="10292"/>
                        <a:pt x="33422" y="9636"/>
                      </a:cubicBezTo>
                      <a:lnTo>
                        <a:pt x="35864" y="5504"/>
                      </a:lnTo>
                      <a:lnTo>
                        <a:pt x="38306" y="9973"/>
                      </a:lnTo>
                      <a:cubicBezTo>
                        <a:pt x="39316" y="11782"/>
                        <a:pt x="40494" y="13718"/>
                        <a:pt x="41757" y="15460"/>
                      </a:cubicBezTo>
                      <a:cubicBezTo>
                        <a:pt x="43020" y="17235"/>
                        <a:pt x="44451" y="18911"/>
                        <a:pt x="45798" y="20459"/>
                      </a:cubicBezTo>
                      <a:cubicBezTo>
                        <a:pt x="48661" y="23505"/>
                        <a:pt x="52112" y="25929"/>
                        <a:pt x="54890" y="25904"/>
                      </a:cubicBezTo>
                      <a:cubicBezTo>
                        <a:pt x="56238" y="25929"/>
                        <a:pt x="57500" y="25416"/>
                        <a:pt x="58847" y="24499"/>
                      </a:cubicBezTo>
                      <a:cubicBezTo>
                        <a:pt x="60194" y="23556"/>
                        <a:pt x="61457" y="22159"/>
                        <a:pt x="62635" y="20568"/>
                      </a:cubicBezTo>
                      <a:cubicBezTo>
                        <a:pt x="64908" y="17328"/>
                        <a:pt x="66761" y="13398"/>
                        <a:pt x="68360" y="9350"/>
                      </a:cubicBezTo>
                      <a:lnTo>
                        <a:pt x="71896" y="345"/>
                      </a:lnTo>
                      <a:lnTo>
                        <a:pt x="76779" y="9021"/>
                      </a:lnTo>
                      <a:cubicBezTo>
                        <a:pt x="77200" y="9729"/>
                        <a:pt x="77705" y="10646"/>
                        <a:pt x="78295" y="11445"/>
                      </a:cubicBezTo>
                      <a:cubicBezTo>
                        <a:pt x="78799" y="12287"/>
                        <a:pt x="79389" y="13095"/>
                        <a:pt x="79978" y="13903"/>
                      </a:cubicBezTo>
                      <a:cubicBezTo>
                        <a:pt x="81073" y="15502"/>
                        <a:pt x="82336" y="16992"/>
                        <a:pt x="83599" y="18338"/>
                      </a:cubicBezTo>
                      <a:cubicBezTo>
                        <a:pt x="84945" y="19668"/>
                        <a:pt x="86292" y="20838"/>
                        <a:pt x="87639" y="21671"/>
                      </a:cubicBezTo>
                      <a:cubicBezTo>
                        <a:pt x="89070" y="22512"/>
                        <a:pt x="90417" y="22984"/>
                        <a:pt x="91512" y="23051"/>
                      </a:cubicBezTo>
                      <a:cubicBezTo>
                        <a:pt x="92101" y="23093"/>
                        <a:pt x="92691" y="23017"/>
                        <a:pt x="93195" y="22900"/>
                      </a:cubicBezTo>
                      <a:cubicBezTo>
                        <a:pt x="93785" y="22723"/>
                        <a:pt x="94374" y="22504"/>
                        <a:pt x="94964" y="22176"/>
                      </a:cubicBezTo>
                      <a:cubicBezTo>
                        <a:pt x="95553" y="21797"/>
                        <a:pt x="96143" y="21435"/>
                        <a:pt x="96731" y="20863"/>
                      </a:cubicBezTo>
                      <a:cubicBezTo>
                        <a:pt x="97320" y="20383"/>
                        <a:pt x="97910" y="19693"/>
                        <a:pt x="98499" y="19070"/>
                      </a:cubicBezTo>
                      <a:cubicBezTo>
                        <a:pt x="99678" y="17715"/>
                        <a:pt x="100772" y="16158"/>
                        <a:pt x="101782" y="14484"/>
                      </a:cubicBezTo>
                      <a:cubicBezTo>
                        <a:pt x="102708" y="12801"/>
                        <a:pt x="103634" y="11000"/>
                        <a:pt x="104477" y="9173"/>
                      </a:cubicBezTo>
                      <a:lnTo>
                        <a:pt x="108855" y="0"/>
                      </a:lnTo>
                      <a:lnTo>
                        <a:pt x="113148" y="9089"/>
                      </a:lnTo>
                      <a:cubicBezTo>
                        <a:pt x="113485" y="9829"/>
                        <a:pt x="113990" y="10789"/>
                        <a:pt x="114495" y="11639"/>
                      </a:cubicBezTo>
                      <a:cubicBezTo>
                        <a:pt x="115000" y="12514"/>
                        <a:pt x="115505" y="13365"/>
                        <a:pt x="116095" y="14198"/>
                      </a:cubicBezTo>
                      <a:cubicBezTo>
                        <a:pt x="117189" y="15864"/>
                        <a:pt x="118284" y="17479"/>
                        <a:pt x="119546" y="18894"/>
                      </a:cubicBezTo>
                      <a:cubicBezTo>
                        <a:pt x="120809" y="20324"/>
                        <a:pt x="122156" y="21562"/>
                        <a:pt x="123588" y="22470"/>
                      </a:cubicBezTo>
                      <a:cubicBezTo>
                        <a:pt x="124261" y="22933"/>
                        <a:pt x="124934" y="23270"/>
                        <a:pt x="125608" y="23547"/>
                      </a:cubicBezTo>
                      <a:cubicBezTo>
                        <a:pt x="126281" y="23791"/>
                        <a:pt x="126954" y="23943"/>
                        <a:pt x="127629" y="24002"/>
                      </a:cubicBezTo>
                      <a:cubicBezTo>
                        <a:pt x="128217" y="24027"/>
                        <a:pt x="128891" y="23985"/>
                        <a:pt x="129565" y="23825"/>
                      </a:cubicBezTo>
                      <a:cubicBezTo>
                        <a:pt x="130238" y="23674"/>
                        <a:pt x="130912" y="23337"/>
                        <a:pt x="131585" y="23026"/>
                      </a:cubicBezTo>
                      <a:cubicBezTo>
                        <a:pt x="132258" y="22588"/>
                        <a:pt x="133017" y="22184"/>
                        <a:pt x="133690" y="21578"/>
                      </a:cubicBezTo>
                      <a:cubicBezTo>
                        <a:pt x="134447" y="21090"/>
                        <a:pt x="135037" y="20333"/>
                        <a:pt x="135710" y="19719"/>
                      </a:cubicBezTo>
                      <a:cubicBezTo>
                        <a:pt x="137058" y="18279"/>
                        <a:pt x="138321" y="16714"/>
                        <a:pt x="139414" y="15006"/>
                      </a:cubicBezTo>
                      <a:cubicBezTo>
                        <a:pt x="140593" y="13314"/>
                        <a:pt x="141603" y="11479"/>
                        <a:pt x="142613" y="9645"/>
                      </a:cubicBezTo>
                      <a:lnTo>
                        <a:pt x="145812" y="3888"/>
                      </a:lnTo>
                      <a:lnTo>
                        <a:pt x="148591" y="9418"/>
                      </a:lnTo>
                      <a:cubicBezTo>
                        <a:pt x="148844" y="9804"/>
                        <a:pt x="149180" y="10478"/>
                        <a:pt x="149517" y="11000"/>
                      </a:cubicBezTo>
                      <a:cubicBezTo>
                        <a:pt x="149937" y="11547"/>
                        <a:pt x="150274" y="12085"/>
                        <a:pt x="150696" y="12599"/>
                      </a:cubicBezTo>
                      <a:cubicBezTo>
                        <a:pt x="151538" y="13625"/>
                        <a:pt x="152463" y="14576"/>
                        <a:pt x="153474" y="15392"/>
                      </a:cubicBezTo>
                      <a:cubicBezTo>
                        <a:pt x="155494" y="16992"/>
                        <a:pt x="157852" y="18069"/>
                        <a:pt x="160461" y="18212"/>
                      </a:cubicBezTo>
                      <a:cubicBezTo>
                        <a:pt x="163155" y="18355"/>
                        <a:pt x="165849" y="17547"/>
                        <a:pt x="168544" y="16243"/>
                      </a:cubicBezTo>
                      <a:cubicBezTo>
                        <a:pt x="169807" y="15586"/>
                        <a:pt x="171069" y="14761"/>
                        <a:pt x="172332" y="13928"/>
                      </a:cubicBezTo>
                      <a:cubicBezTo>
                        <a:pt x="173595" y="13087"/>
                        <a:pt x="174773" y="12119"/>
                        <a:pt x="175952" y="11134"/>
                      </a:cubicBezTo>
                      <a:close/>
                    </a:path>
                  </a:pathLst>
                </a:custGeom>
                <a:solidFill>
                  <a:srgbClr val="D3F5F2"/>
                </a:solidFill>
                <a:ln w="8415" cap="flat">
                  <a:noFill/>
                  <a:prstDash val="solid"/>
                  <a:miter/>
                </a:ln>
              </p:spPr>
              <p:txBody>
                <a:bodyPr rtlCol="0" anchor="ctr"/>
                <a:lstStyle/>
                <a:p>
                  <a:endParaRPr lang="en-US"/>
                </a:p>
              </p:txBody>
            </p:sp>
            <p:sp>
              <p:nvSpPr>
                <p:cNvPr id="1360" name="Freeform 1359">
                  <a:extLst>
                    <a:ext uri="{FF2B5EF4-FFF2-40B4-BE49-F238E27FC236}">
                      <a16:creationId xmlns:a16="http://schemas.microsoft.com/office/drawing/2014/main" id="{FCE0E854-981C-4D62-5053-E009DA2D5693}"/>
                    </a:ext>
                  </a:extLst>
                </p:cNvPr>
                <p:cNvSpPr/>
                <p:nvPr/>
              </p:nvSpPr>
              <p:spPr>
                <a:xfrm>
                  <a:off x="9095618" y="5836560"/>
                  <a:ext cx="100014" cy="29502"/>
                </a:xfrm>
                <a:custGeom>
                  <a:avLst/>
                  <a:gdLst>
                    <a:gd name="connsiteX0" fmla="*/ 0 w 100014"/>
                    <a:gd name="connsiteY0" fmla="*/ 9232 h 29502"/>
                    <a:gd name="connsiteX1" fmla="*/ 7156 w 100014"/>
                    <a:gd name="connsiteY1" fmla="*/ 19012 h 29502"/>
                    <a:gd name="connsiteX2" fmla="*/ 15996 w 100014"/>
                    <a:gd name="connsiteY2" fmla="*/ 23152 h 29502"/>
                    <a:gd name="connsiteX3" fmla="*/ 18016 w 100014"/>
                    <a:gd name="connsiteY3" fmla="*/ 22429 h 29502"/>
                    <a:gd name="connsiteX4" fmla="*/ 19868 w 100014"/>
                    <a:gd name="connsiteY4" fmla="*/ 21074 h 29502"/>
                    <a:gd name="connsiteX5" fmla="*/ 23404 w 100014"/>
                    <a:gd name="connsiteY5" fmla="*/ 17194 h 29502"/>
                    <a:gd name="connsiteX6" fmla="*/ 26435 w 100014"/>
                    <a:gd name="connsiteY6" fmla="*/ 12405 h 29502"/>
                    <a:gd name="connsiteX7" fmla="*/ 29129 w 100014"/>
                    <a:gd name="connsiteY7" fmla="*/ 7229 h 29502"/>
                    <a:gd name="connsiteX8" fmla="*/ 32328 w 100014"/>
                    <a:gd name="connsiteY8" fmla="*/ 606 h 29502"/>
                    <a:gd name="connsiteX9" fmla="*/ 36706 w 100014"/>
                    <a:gd name="connsiteY9" fmla="*/ 7128 h 29502"/>
                    <a:gd name="connsiteX10" fmla="*/ 38305 w 100014"/>
                    <a:gd name="connsiteY10" fmla="*/ 9350 h 29502"/>
                    <a:gd name="connsiteX11" fmla="*/ 40073 w 100014"/>
                    <a:gd name="connsiteY11" fmla="*/ 11589 h 29502"/>
                    <a:gd name="connsiteX12" fmla="*/ 43946 w 100014"/>
                    <a:gd name="connsiteY12" fmla="*/ 15553 h 29502"/>
                    <a:gd name="connsiteX13" fmla="*/ 51943 w 100014"/>
                    <a:gd name="connsiteY13" fmla="*/ 19643 h 29502"/>
                    <a:gd name="connsiteX14" fmla="*/ 55564 w 100014"/>
                    <a:gd name="connsiteY14" fmla="*/ 18894 h 29502"/>
                    <a:gd name="connsiteX15" fmla="*/ 57415 w 100014"/>
                    <a:gd name="connsiteY15" fmla="*/ 17766 h 29502"/>
                    <a:gd name="connsiteX16" fmla="*/ 59352 w 100014"/>
                    <a:gd name="connsiteY16" fmla="*/ 16209 h 29502"/>
                    <a:gd name="connsiteX17" fmla="*/ 62804 w 100014"/>
                    <a:gd name="connsiteY17" fmla="*/ 12119 h 29502"/>
                    <a:gd name="connsiteX18" fmla="*/ 65918 w 100014"/>
                    <a:gd name="connsiteY18" fmla="*/ 7280 h 29502"/>
                    <a:gd name="connsiteX19" fmla="*/ 70381 w 100014"/>
                    <a:gd name="connsiteY19" fmla="*/ 0 h 29502"/>
                    <a:gd name="connsiteX20" fmla="*/ 73580 w 100014"/>
                    <a:gd name="connsiteY20" fmla="*/ 7246 h 29502"/>
                    <a:gd name="connsiteX21" fmla="*/ 74590 w 100014"/>
                    <a:gd name="connsiteY21" fmla="*/ 9089 h 29502"/>
                    <a:gd name="connsiteX22" fmla="*/ 75684 w 100014"/>
                    <a:gd name="connsiteY22" fmla="*/ 10991 h 29502"/>
                    <a:gd name="connsiteX23" fmla="*/ 78378 w 100014"/>
                    <a:gd name="connsiteY23" fmla="*/ 14442 h 29502"/>
                    <a:gd name="connsiteX24" fmla="*/ 81493 w 100014"/>
                    <a:gd name="connsiteY24" fmla="*/ 17059 h 29502"/>
                    <a:gd name="connsiteX25" fmla="*/ 84945 w 100014"/>
                    <a:gd name="connsiteY25" fmla="*/ 18414 h 29502"/>
                    <a:gd name="connsiteX26" fmla="*/ 92775 w 100014"/>
                    <a:gd name="connsiteY26" fmla="*/ 15973 h 29502"/>
                    <a:gd name="connsiteX27" fmla="*/ 96479 w 100014"/>
                    <a:gd name="connsiteY27" fmla="*/ 12885 h 29502"/>
                    <a:gd name="connsiteX28" fmla="*/ 100015 w 100014"/>
                    <a:gd name="connsiteY28" fmla="*/ 9249 h 29502"/>
                    <a:gd name="connsiteX29" fmla="*/ 97910 w 100014"/>
                    <a:gd name="connsiteY29" fmla="*/ 13954 h 29502"/>
                    <a:gd name="connsiteX30" fmla="*/ 94964 w 100014"/>
                    <a:gd name="connsiteY30" fmla="*/ 18364 h 29502"/>
                    <a:gd name="connsiteX31" fmla="*/ 90754 w 100014"/>
                    <a:gd name="connsiteY31" fmla="*/ 22092 h 29502"/>
                    <a:gd name="connsiteX32" fmla="*/ 87976 w 100014"/>
                    <a:gd name="connsiteY32" fmla="*/ 23379 h 29502"/>
                    <a:gd name="connsiteX33" fmla="*/ 84861 w 100014"/>
                    <a:gd name="connsiteY33" fmla="*/ 23986 h 29502"/>
                    <a:gd name="connsiteX34" fmla="*/ 78631 w 100014"/>
                    <a:gd name="connsiteY34" fmla="*/ 22959 h 29502"/>
                    <a:gd name="connsiteX35" fmla="*/ 73496 w 100014"/>
                    <a:gd name="connsiteY35" fmla="*/ 19870 h 29502"/>
                    <a:gd name="connsiteX36" fmla="*/ 69370 w 100014"/>
                    <a:gd name="connsiteY36" fmla="*/ 15881 h 29502"/>
                    <a:gd name="connsiteX37" fmla="*/ 67603 w 100014"/>
                    <a:gd name="connsiteY37" fmla="*/ 13693 h 29502"/>
                    <a:gd name="connsiteX38" fmla="*/ 65918 w 100014"/>
                    <a:gd name="connsiteY38" fmla="*/ 11227 h 29502"/>
                    <a:gd name="connsiteX39" fmla="*/ 73580 w 100014"/>
                    <a:gd name="connsiteY39" fmla="*/ 11193 h 29502"/>
                    <a:gd name="connsiteX40" fmla="*/ 70465 w 100014"/>
                    <a:gd name="connsiteY40" fmla="*/ 17177 h 29502"/>
                    <a:gd name="connsiteX41" fmla="*/ 66087 w 100014"/>
                    <a:gd name="connsiteY41" fmla="*/ 22883 h 29502"/>
                    <a:gd name="connsiteX42" fmla="*/ 63309 w 100014"/>
                    <a:gd name="connsiteY42" fmla="*/ 25466 h 29502"/>
                    <a:gd name="connsiteX43" fmla="*/ 59857 w 100014"/>
                    <a:gd name="connsiteY43" fmla="*/ 27672 h 29502"/>
                    <a:gd name="connsiteX44" fmla="*/ 55816 w 100014"/>
                    <a:gd name="connsiteY44" fmla="*/ 29119 h 29502"/>
                    <a:gd name="connsiteX45" fmla="*/ 51354 w 100014"/>
                    <a:gd name="connsiteY45" fmla="*/ 29481 h 29502"/>
                    <a:gd name="connsiteX46" fmla="*/ 43441 w 100014"/>
                    <a:gd name="connsiteY46" fmla="*/ 27049 h 29502"/>
                    <a:gd name="connsiteX47" fmla="*/ 37463 w 100014"/>
                    <a:gd name="connsiteY47" fmla="*/ 22546 h 29502"/>
                    <a:gd name="connsiteX48" fmla="*/ 32833 w 100014"/>
                    <a:gd name="connsiteY48" fmla="*/ 17244 h 29502"/>
                    <a:gd name="connsiteX49" fmla="*/ 30896 w 100014"/>
                    <a:gd name="connsiteY49" fmla="*/ 14408 h 29502"/>
                    <a:gd name="connsiteX50" fmla="*/ 29129 w 100014"/>
                    <a:gd name="connsiteY50" fmla="*/ 11345 h 29502"/>
                    <a:gd name="connsiteX51" fmla="*/ 36790 w 100014"/>
                    <a:gd name="connsiteY51" fmla="*/ 11244 h 29502"/>
                    <a:gd name="connsiteX52" fmla="*/ 35106 w 100014"/>
                    <a:gd name="connsiteY52" fmla="*/ 14021 h 29502"/>
                    <a:gd name="connsiteX53" fmla="*/ 33254 w 100014"/>
                    <a:gd name="connsiteY53" fmla="*/ 16739 h 29502"/>
                    <a:gd name="connsiteX54" fmla="*/ 29044 w 100014"/>
                    <a:gd name="connsiteY54" fmla="*/ 21940 h 29502"/>
                    <a:gd name="connsiteX55" fmla="*/ 26604 w 100014"/>
                    <a:gd name="connsiteY55" fmla="*/ 24364 h 29502"/>
                    <a:gd name="connsiteX56" fmla="*/ 23656 w 100014"/>
                    <a:gd name="connsiteY56" fmla="*/ 26501 h 29502"/>
                    <a:gd name="connsiteX57" fmla="*/ 16248 w 100014"/>
                    <a:gd name="connsiteY57" fmla="*/ 28774 h 29502"/>
                    <a:gd name="connsiteX58" fmla="*/ 12375 w 100014"/>
                    <a:gd name="connsiteY58" fmla="*/ 28050 h 29502"/>
                    <a:gd name="connsiteX59" fmla="*/ 9092 w 100014"/>
                    <a:gd name="connsiteY59" fmla="*/ 26173 h 29502"/>
                    <a:gd name="connsiteX60" fmla="*/ 4630 w 100014"/>
                    <a:gd name="connsiteY60" fmla="*/ 21048 h 29502"/>
                    <a:gd name="connsiteX61" fmla="*/ 1768 w 100014"/>
                    <a:gd name="connsiteY61" fmla="*/ 15275 h 29502"/>
                    <a:gd name="connsiteX62" fmla="*/ 0 w 100014"/>
                    <a:gd name="connsiteY62" fmla="*/ 9232 h 2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00014" h="29502">
                      <a:moveTo>
                        <a:pt x="0" y="9232"/>
                      </a:moveTo>
                      <a:cubicBezTo>
                        <a:pt x="2105" y="12817"/>
                        <a:pt x="4462" y="16234"/>
                        <a:pt x="7156" y="19012"/>
                      </a:cubicBezTo>
                      <a:cubicBezTo>
                        <a:pt x="9849" y="21856"/>
                        <a:pt x="13301" y="23716"/>
                        <a:pt x="15996" y="23152"/>
                      </a:cubicBezTo>
                      <a:cubicBezTo>
                        <a:pt x="16669" y="23034"/>
                        <a:pt x="17342" y="22773"/>
                        <a:pt x="18016" y="22429"/>
                      </a:cubicBezTo>
                      <a:cubicBezTo>
                        <a:pt x="18605" y="22067"/>
                        <a:pt x="19278" y="21637"/>
                        <a:pt x="19868" y="21074"/>
                      </a:cubicBezTo>
                      <a:cubicBezTo>
                        <a:pt x="21131" y="20030"/>
                        <a:pt x="22394" y="18684"/>
                        <a:pt x="23404" y="17194"/>
                      </a:cubicBezTo>
                      <a:cubicBezTo>
                        <a:pt x="24499" y="15704"/>
                        <a:pt x="25509" y="14096"/>
                        <a:pt x="26435" y="12405"/>
                      </a:cubicBezTo>
                      <a:cubicBezTo>
                        <a:pt x="27361" y="10730"/>
                        <a:pt x="28203" y="8972"/>
                        <a:pt x="29129" y="7229"/>
                      </a:cubicBezTo>
                      <a:lnTo>
                        <a:pt x="32328" y="606"/>
                      </a:lnTo>
                      <a:lnTo>
                        <a:pt x="36706" y="7128"/>
                      </a:lnTo>
                      <a:cubicBezTo>
                        <a:pt x="37127" y="7768"/>
                        <a:pt x="37716" y="8626"/>
                        <a:pt x="38305" y="9350"/>
                      </a:cubicBezTo>
                      <a:cubicBezTo>
                        <a:pt x="38895" y="10124"/>
                        <a:pt x="39483" y="10865"/>
                        <a:pt x="40073" y="11589"/>
                      </a:cubicBezTo>
                      <a:cubicBezTo>
                        <a:pt x="41336" y="13019"/>
                        <a:pt x="42598" y="14357"/>
                        <a:pt x="43946" y="15553"/>
                      </a:cubicBezTo>
                      <a:cubicBezTo>
                        <a:pt x="46556" y="17909"/>
                        <a:pt x="49502" y="19567"/>
                        <a:pt x="51943" y="19643"/>
                      </a:cubicBezTo>
                      <a:cubicBezTo>
                        <a:pt x="53206" y="19727"/>
                        <a:pt x="54301" y="19492"/>
                        <a:pt x="55564" y="18894"/>
                      </a:cubicBezTo>
                      <a:cubicBezTo>
                        <a:pt x="56152" y="18591"/>
                        <a:pt x="56827" y="18254"/>
                        <a:pt x="57415" y="17766"/>
                      </a:cubicBezTo>
                      <a:cubicBezTo>
                        <a:pt x="58090" y="17337"/>
                        <a:pt x="58678" y="16790"/>
                        <a:pt x="59352" y="16209"/>
                      </a:cubicBezTo>
                      <a:cubicBezTo>
                        <a:pt x="60530" y="15023"/>
                        <a:pt x="61709" y="13625"/>
                        <a:pt x="62804" y="12119"/>
                      </a:cubicBezTo>
                      <a:cubicBezTo>
                        <a:pt x="63898" y="10587"/>
                        <a:pt x="64908" y="8946"/>
                        <a:pt x="65918" y="7280"/>
                      </a:cubicBezTo>
                      <a:lnTo>
                        <a:pt x="70381" y="0"/>
                      </a:lnTo>
                      <a:lnTo>
                        <a:pt x="73580" y="7246"/>
                      </a:lnTo>
                      <a:cubicBezTo>
                        <a:pt x="73833" y="7743"/>
                        <a:pt x="74169" y="8475"/>
                        <a:pt x="74590" y="9089"/>
                      </a:cubicBezTo>
                      <a:cubicBezTo>
                        <a:pt x="74927" y="9721"/>
                        <a:pt x="75263" y="10377"/>
                        <a:pt x="75684" y="10991"/>
                      </a:cubicBezTo>
                      <a:cubicBezTo>
                        <a:pt x="76526" y="12228"/>
                        <a:pt x="77368" y="13407"/>
                        <a:pt x="78378" y="14442"/>
                      </a:cubicBezTo>
                      <a:cubicBezTo>
                        <a:pt x="79304" y="15494"/>
                        <a:pt x="80398" y="16361"/>
                        <a:pt x="81493" y="17059"/>
                      </a:cubicBezTo>
                      <a:cubicBezTo>
                        <a:pt x="82587" y="17766"/>
                        <a:pt x="83682" y="18246"/>
                        <a:pt x="84945" y="18414"/>
                      </a:cubicBezTo>
                      <a:cubicBezTo>
                        <a:pt x="87302" y="18784"/>
                        <a:pt x="90164" y="17816"/>
                        <a:pt x="92775" y="15973"/>
                      </a:cubicBezTo>
                      <a:cubicBezTo>
                        <a:pt x="94037" y="15073"/>
                        <a:pt x="95300" y="14038"/>
                        <a:pt x="96479" y="12885"/>
                      </a:cubicBezTo>
                      <a:cubicBezTo>
                        <a:pt x="97742" y="11732"/>
                        <a:pt x="98836" y="10503"/>
                        <a:pt x="100015" y="9249"/>
                      </a:cubicBezTo>
                      <a:cubicBezTo>
                        <a:pt x="99425" y="10848"/>
                        <a:pt x="98752" y="12422"/>
                        <a:pt x="97910" y="13954"/>
                      </a:cubicBezTo>
                      <a:cubicBezTo>
                        <a:pt x="97068" y="15468"/>
                        <a:pt x="96141" y="16975"/>
                        <a:pt x="94964" y="18364"/>
                      </a:cubicBezTo>
                      <a:cubicBezTo>
                        <a:pt x="93785" y="19736"/>
                        <a:pt x="92438" y="21015"/>
                        <a:pt x="90754" y="22092"/>
                      </a:cubicBezTo>
                      <a:cubicBezTo>
                        <a:pt x="89912" y="22597"/>
                        <a:pt x="88986" y="23068"/>
                        <a:pt x="87976" y="23379"/>
                      </a:cubicBezTo>
                      <a:cubicBezTo>
                        <a:pt x="86965" y="23691"/>
                        <a:pt x="85955" y="23926"/>
                        <a:pt x="84861" y="23986"/>
                      </a:cubicBezTo>
                      <a:cubicBezTo>
                        <a:pt x="82756" y="24137"/>
                        <a:pt x="80567" y="23725"/>
                        <a:pt x="78631" y="22959"/>
                      </a:cubicBezTo>
                      <a:cubicBezTo>
                        <a:pt x="76695" y="22193"/>
                        <a:pt x="75011" y="21074"/>
                        <a:pt x="73496" y="19870"/>
                      </a:cubicBezTo>
                      <a:cubicBezTo>
                        <a:pt x="71980" y="18641"/>
                        <a:pt x="70633" y="17303"/>
                        <a:pt x="69370" y="15881"/>
                      </a:cubicBezTo>
                      <a:cubicBezTo>
                        <a:pt x="68697" y="15182"/>
                        <a:pt x="68107" y="14450"/>
                        <a:pt x="67603" y="13693"/>
                      </a:cubicBezTo>
                      <a:cubicBezTo>
                        <a:pt x="67013" y="12902"/>
                        <a:pt x="66508" y="12211"/>
                        <a:pt x="65918" y="11227"/>
                      </a:cubicBezTo>
                      <a:lnTo>
                        <a:pt x="73580" y="11193"/>
                      </a:lnTo>
                      <a:cubicBezTo>
                        <a:pt x="72654" y="13213"/>
                        <a:pt x="71644" y="15225"/>
                        <a:pt x="70465" y="17177"/>
                      </a:cubicBezTo>
                      <a:cubicBezTo>
                        <a:pt x="69202" y="19138"/>
                        <a:pt x="67855" y="21082"/>
                        <a:pt x="66087" y="22883"/>
                      </a:cubicBezTo>
                      <a:cubicBezTo>
                        <a:pt x="65245" y="23783"/>
                        <a:pt x="64319" y="24667"/>
                        <a:pt x="63309" y="25466"/>
                      </a:cubicBezTo>
                      <a:cubicBezTo>
                        <a:pt x="62299" y="26308"/>
                        <a:pt x="61120" y="27049"/>
                        <a:pt x="59857" y="27672"/>
                      </a:cubicBezTo>
                      <a:cubicBezTo>
                        <a:pt x="58594" y="28311"/>
                        <a:pt x="57247" y="28791"/>
                        <a:pt x="55816" y="29119"/>
                      </a:cubicBezTo>
                      <a:cubicBezTo>
                        <a:pt x="54301" y="29430"/>
                        <a:pt x="52870" y="29557"/>
                        <a:pt x="51354" y="29481"/>
                      </a:cubicBezTo>
                      <a:cubicBezTo>
                        <a:pt x="48408" y="29288"/>
                        <a:pt x="45713" y="28294"/>
                        <a:pt x="43441" y="27049"/>
                      </a:cubicBezTo>
                      <a:cubicBezTo>
                        <a:pt x="41084" y="25786"/>
                        <a:pt x="39147" y="24187"/>
                        <a:pt x="37463" y="22546"/>
                      </a:cubicBezTo>
                      <a:cubicBezTo>
                        <a:pt x="35695" y="20888"/>
                        <a:pt x="34180" y="19096"/>
                        <a:pt x="32833" y="17244"/>
                      </a:cubicBezTo>
                      <a:cubicBezTo>
                        <a:pt x="32159" y="16319"/>
                        <a:pt x="31570" y="15376"/>
                        <a:pt x="30896" y="14408"/>
                      </a:cubicBezTo>
                      <a:cubicBezTo>
                        <a:pt x="30307" y="13424"/>
                        <a:pt x="29802" y="12506"/>
                        <a:pt x="29129" y="11345"/>
                      </a:cubicBezTo>
                      <a:lnTo>
                        <a:pt x="36790" y="11244"/>
                      </a:lnTo>
                      <a:lnTo>
                        <a:pt x="35106" y="14021"/>
                      </a:lnTo>
                      <a:cubicBezTo>
                        <a:pt x="34601" y="14947"/>
                        <a:pt x="33928" y="15839"/>
                        <a:pt x="33254" y="16739"/>
                      </a:cubicBezTo>
                      <a:cubicBezTo>
                        <a:pt x="31991" y="18523"/>
                        <a:pt x="30644" y="20274"/>
                        <a:pt x="29044" y="21940"/>
                      </a:cubicBezTo>
                      <a:cubicBezTo>
                        <a:pt x="28371" y="22790"/>
                        <a:pt x="27445" y="23556"/>
                        <a:pt x="26604" y="24364"/>
                      </a:cubicBezTo>
                      <a:cubicBezTo>
                        <a:pt x="25677" y="25088"/>
                        <a:pt x="24835" y="25896"/>
                        <a:pt x="23656" y="26501"/>
                      </a:cubicBezTo>
                      <a:cubicBezTo>
                        <a:pt x="21636" y="27764"/>
                        <a:pt x="19026" y="28799"/>
                        <a:pt x="16248" y="28774"/>
                      </a:cubicBezTo>
                      <a:cubicBezTo>
                        <a:pt x="14901" y="28774"/>
                        <a:pt x="13554" y="28538"/>
                        <a:pt x="12375" y="28050"/>
                      </a:cubicBezTo>
                      <a:cubicBezTo>
                        <a:pt x="11112" y="27604"/>
                        <a:pt x="10018" y="26914"/>
                        <a:pt x="9092" y="26173"/>
                      </a:cubicBezTo>
                      <a:cubicBezTo>
                        <a:pt x="7156" y="24675"/>
                        <a:pt x="5808" y="22875"/>
                        <a:pt x="4630" y="21048"/>
                      </a:cubicBezTo>
                      <a:cubicBezTo>
                        <a:pt x="3452" y="19188"/>
                        <a:pt x="2525" y="17236"/>
                        <a:pt x="1768" y="15275"/>
                      </a:cubicBezTo>
                      <a:cubicBezTo>
                        <a:pt x="1010" y="13297"/>
                        <a:pt x="420" y="11278"/>
                        <a:pt x="0" y="9232"/>
                      </a:cubicBezTo>
                      <a:close/>
                    </a:path>
                  </a:pathLst>
                </a:custGeom>
                <a:solidFill>
                  <a:srgbClr val="D3F5F2"/>
                </a:solidFill>
                <a:ln w="8415" cap="flat">
                  <a:noFill/>
                  <a:prstDash val="solid"/>
                  <a:miter/>
                </a:ln>
              </p:spPr>
              <p:txBody>
                <a:bodyPr rtlCol="0" anchor="ctr"/>
                <a:lstStyle/>
                <a:p>
                  <a:endParaRPr lang="en-US"/>
                </a:p>
              </p:txBody>
            </p:sp>
            <p:sp>
              <p:nvSpPr>
                <p:cNvPr id="1361" name="Freeform 1360">
                  <a:extLst>
                    <a:ext uri="{FF2B5EF4-FFF2-40B4-BE49-F238E27FC236}">
                      <a16:creationId xmlns:a16="http://schemas.microsoft.com/office/drawing/2014/main" id="{89D801ED-0B49-CA08-A880-244AE95E986D}"/>
                    </a:ext>
                  </a:extLst>
                </p:cNvPr>
                <p:cNvSpPr/>
                <p:nvPr/>
              </p:nvSpPr>
              <p:spPr>
                <a:xfrm>
                  <a:off x="9032561" y="5755355"/>
                  <a:ext cx="228736" cy="34559"/>
                </a:xfrm>
                <a:custGeom>
                  <a:avLst/>
                  <a:gdLst>
                    <a:gd name="connsiteX0" fmla="*/ 228737 w 228736"/>
                    <a:gd name="connsiteY0" fmla="*/ 11656 h 34559"/>
                    <a:gd name="connsiteX1" fmla="*/ 223939 w 228736"/>
                    <a:gd name="connsiteY1" fmla="*/ 22731 h 34559"/>
                    <a:gd name="connsiteX2" fmla="*/ 219982 w 228736"/>
                    <a:gd name="connsiteY2" fmla="*/ 27604 h 34559"/>
                    <a:gd name="connsiteX3" fmla="*/ 213668 w 228736"/>
                    <a:gd name="connsiteY3" fmla="*/ 30247 h 34559"/>
                    <a:gd name="connsiteX4" fmla="*/ 207101 w 228736"/>
                    <a:gd name="connsiteY4" fmla="*/ 27958 h 34559"/>
                    <a:gd name="connsiteX5" fmla="*/ 202386 w 228736"/>
                    <a:gd name="connsiteY5" fmla="*/ 23447 h 34559"/>
                    <a:gd name="connsiteX6" fmla="*/ 198767 w 228736"/>
                    <a:gd name="connsiteY6" fmla="*/ 18271 h 34559"/>
                    <a:gd name="connsiteX7" fmla="*/ 195820 w 228736"/>
                    <a:gd name="connsiteY7" fmla="*/ 12658 h 34559"/>
                    <a:gd name="connsiteX8" fmla="*/ 200956 w 228736"/>
                    <a:gd name="connsiteY8" fmla="*/ 12935 h 34559"/>
                    <a:gd name="connsiteX9" fmla="*/ 197841 w 228736"/>
                    <a:gd name="connsiteY9" fmla="*/ 18767 h 34559"/>
                    <a:gd name="connsiteX10" fmla="*/ 193800 w 228736"/>
                    <a:gd name="connsiteY10" fmla="*/ 24288 h 34559"/>
                    <a:gd name="connsiteX11" fmla="*/ 191190 w 228736"/>
                    <a:gd name="connsiteY11" fmla="*/ 26771 h 34559"/>
                    <a:gd name="connsiteX12" fmla="*/ 187990 w 228736"/>
                    <a:gd name="connsiteY12" fmla="*/ 28858 h 34559"/>
                    <a:gd name="connsiteX13" fmla="*/ 184287 w 228736"/>
                    <a:gd name="connsiteY13" fmla="*/ 30272 h 34559"/>
                    <a:gd name="connsiteX14" fmla="*/ 180161 w 228736"/>
                    <a:gd name="connsiteY14" fmla="*/ 30667 h 34559"/>
                    <a:gd name="connsiteX15" fmla="*/ 172584 w 228736"/>
                    <a:gd name="connsiteY15" fmla="*/ 28580 h 34559"/>
                    <a:gd name="connsiteX16" fmla="*/ 166606 w 228736"/>
                    <a:gd name="connsiteY16" fmla="*/ 24448 h 34559"/>
                    <a:gd name="connsiteX17" fmla="*/ 161892 w 228736"/>
                    <a:gd name="connsiteY17" fmla="*/ 19432 h 34559"/>
                    <a:gd name="connsiteX18" fmla="*/ 159788 w 228736"/>
                    <a:gd name="connsiteY18" fmla="*/ 16714 h 34559"/>
                    <a:gd name="connsiteX19" fmla="*/ 157852 w 228736"/>
                    <a:gd name="connsiteY19" fmla="*/ 13751 h 34559"/>
                    <a:gd name="connsiteX20" fmla="*/ 165512 w 228736"/>
                    <a:gd name="connsiteY20" fmla="*/ 13617 h 34559"/>
                    <a:gd name="connsiteX21" fmla="*/ 162397 w 228736"/>
                    <a:gd name="connsiteY21" fmla="*/ 19458 h 34559"/>
                    <a:gd name="connsiteX22" fmla="*/ 158525 w 228736"/>
                    <a:gd name="connsiteY22" fmla="*/ 25138 h 34559"/>
                    <a:gd name="connsiteX23" fmla="*/ 156167 w 228736"/>
                    <a:gd name="connsiteY23" fmla="*/ 27882 h 34559"/>
                    <a:gd name="connsiteX24" fmla="*/ 153305 w 228736"/>
                    <a:gd name="connsiteY24" fmla="*/ 30432 h 34559"/>
                    <a:gd name="connsiteX25" fmla="*/ 145139 w 228736"/>
                    <a:gd name="connsiteY25" fmla="*/ 33723 h 34559"/>
                    <a:gd name="connsiteX26" fmla="*/ 140256 w 228736"/>
                    <a:gd name="connsiteY26" fmla="*/ 33150 h 34559"/>
                    <a:gd name="connsiteX27" fmla="*/ 136215 w 228736"/>
                    <a:gd name="connsiteY27" fmla="*/ 31164 h 34559"/>
                    <a:gd name="connsiteX28" fmla="*/ 130659 w 228736"/>
                    <a:gd name="connsiteY28" fmla="*/ 25660 h 34559"/>
                    <a:gd name="connsiteX29" fmla="*/ 126870 w 228736"/>
                    <a:gd name="connsiteY29" fmla="*/ 19626 h 34559"/>
                    <a:gd name="connsiteX30" fmla="*/ 125440 w 228736"/>
                    <a:gd name="connsiteY30" fmla="*/ 16504 h 34559"/>
                    <a:gd name="connsiteX31" fmla="*/ 124092 w 228736"/>
                    <a:gd name="connsiteY31" fmla="*/ 13188 h 34559"/>
                    <a:gd name="connsiteX32" fmla="*/ 133016 w 228736"/>
                    <a:gd name="connsiteY32" fmla="*/ 14088 h 34559"/>
                    <a:gd name="connsiteX33" fmla="*/ 129312 w 228736"/>
                    <a:gd name="connsiteY33" fmla="*/ 19946 h 34559"/>
                    <a:gd name="connsiteX34" fmla="*/ 127207 w 228736"/>
                    <a:gd name="connsiteY34" fmla="*/ 22765 h 34559"/>
                    <a:gd name="connsiteX35" fmla="*/ 124765 w 228736"/>
                    <a:gd name="connsiteY35" fmla="*/ 25492 h 34559"/>
                    <a:gd name="connsiteX36" fmla="*/ 121988 w 228736"/>
                    <a:gd name="connsiteY36" fmla="*/ 28058 h 34559"/>
                    <a:gd name="connsiteX37" fmla="*/ 118704 w 228736"/>
                    <a:gd name="connsiteY37" fmla="*/ 30339 h 34559"/>
                    <a:gd name="connsiteX38" fmla="*/ 114748 w 228736"/>
                    <a:gd name="connsiteY38" fmla="*/ 32064 h 34559"/>
                    <a:gd name="connsiteX39" fmla="*/ 110285 w 228736"/>
                    <a:gd name="connsiteY39" fmla="*/ 32805 h 34559"/>
                    <a:gd name="connsiteX40" fmla="*/ 105739 w 228736"/>
                    <a:gd name="connsiteY40" fmla="*/ 32249 h 34559"/>
                    <a:gd name="connsiteX41" fmla="*/ 101698 w 228736"/>
                    <a:gd name="connsiteY41" fmla="*/ 30600 h 34559"/>
                    <a:gd name="connsiteX42" fmla="*/ 95553 w 228736"/>
                    <a:gd name="connsiteY42" fmla="*/ 25651 h 34559"/>
                    <a:gd name="connsiteX43" fmla="*/ 91090 w 228736"/>
                    <a:gd name="connsiteY43" fmla="*/ 19844 h 34559"/>
                    <a:gd name="connsiteX44" fmla="*/ 89323 w 228736"/>
                    <a:gd name="connsiteY44" fmla="*/ 16764 h 34559"/>
                    <a:gd name="connsiteX45" fmla="*/ 87723 w 228736"/>
                    <a:gd name="connsiteY45" fmla="*/ 13449 h 34559"/>
                    <a:gd name="connsiteX46" fmla="*/ 95890 w 228736"/>
                    <a:gd name="connsiteY46" fmla="*/ 13895 h 34559"/>
                    <a:gd name="connsiteX47" fmla="*/ 93701 w 228736"/>
                    <a:gd name="connsiteY47" fmla="*/ 17244 h 34559"/>
                    <a:gd name="connsiteX48" fmla="*/ 91343 w 228736"/>
                    <a:gd name="connsiteY48" fmla="*/ 20350 h 34559"/>
                    <a:gd name="connsiteX49" fmla="*/ 86039 w 228736"/>
                    <a:gd name="connsiteY49" fmla="*/ 26156 h 34559"/>
                    <a:gd name="connsiteX50" fmla="*/ 79388 w 228736"/>
                    <a:gd name="connsiteY50" fmla="*/ 31097 h 34559"/>
                    <a:gd name="connsiteX51" fmla="*/ 70885 w 228736"/>
                    <a:gd name="connsiteY51" fmla="*/ 33807 h 34559"/>
                    <a:gd name="connsiteX52" fmla="*/ 61793 w 228736"/>
                    <a:gd name="connsiteY52" fmla="*/ 31837 h 34559"/>
                    <a:gd name="connsiteX53" fmla="*/ 55311 w 228736"/>
                    <a:gd name="connsiteY53" fmla="*/ 26334 h 34559"/>
                    <a:gd name="connsiteX54" fmla="*/ 47734 w 228736"/>
                    <a:gd name="connsiteY54" fmla="*/ 12843 h 34559"/>
                    <a:gd name="connsiteX55" fmla="*/ 52869 w 228736"/>
                    <a:gd name="connsiteY55" fmla="*/ 13112 h 34559"/>
                    <a:gd name="connsiteX56" fmla="*/ 50260 w 228736"/>
                    <a:gd name="connsiteY56" fmla="*/ 16866 h 34559"/>
                    <a:gd name="connsiteX57" fmla="*/ 47482 w 228736"/>
                    <a:gd name="connsiteY57" fmla="*/ 20366 h 34559"/>
                    <a:gd name="connsiteX58" fmla="*/ 41168 w 228736"/>
                    <a:gd name="connsiteY58" fmla="*/ 26788 h 34559"/>
                    <a:gd name="connsiteX59" fmla="*/ 33675 w 228736"/>
                    <a:gd name="connsiteY59" fmla="*/ 31947 h 34559"/>
                    <a:gd name="connsiteX60" fmla="*/ 24666 w 228736"/>
                    <a:gd name="connsiteY60" fmla="*/ 34531 h 34559"/>
                    <a:gd name="connsiteX61" fmla="*/ 15574 w 228736"/>
                    <a:gd name="connsiteY61" fmla="*/ 32460 h 34559"/>
                    <a:gd name="connsiteX62" fmla="*/ 8671 w 228736"/>
                    <a:gd name="connsiteY62" fmla="*/ 26720 h 34559"/>
                    <a:gd name="connsiteX63" fmla="*/ 0 w 228736"/>
                    <a:gd name="connsiteY63" fmla="*/ 11647 h 34559"/>
                    <a:gd name="connsiteX64" fmla="*/ 10018 w 228736"/>
                    <a:gd name="connsiteY64" fmla="*/ 25424 h 34559"/>
                    <a:gd name="connsiteX65" fmla="*/ 16753 w 228736"/>
                    <a:gd name="connsiteY65" fmla="*/ 30045 h 34559"/>
                    <a:gd name="connsiteX66" fmla="*/ 24415 w 228736"/>
                    <a:gd name="connsiteY66" fmla="*/ 31122 h 34559"/>
                    <a:gd name="connsiteX67" fmla="*/ 37969 w 228736"/>
                    <a:gd name="connsiteY67" fmla="*/ 23295 h 34559"/>
                    <a:gd name="connsiteX68" fmla="*/ 43357 w 228736"/>
                    <a:gd name="connsiteY68" fmla="*/ 17051 h 34559"/>
                    <a:gd name="connsiteX69" fmla="*/ 45713 w 228736"/>
                    <a:gd name="connsiteY69" fmla="*/ 13659 h 34559"/>
                    <a:gd name="connsiteX70" fmla="*/ 47818 w 228736"/>
                    <a:gd name="connsiteY70" fmla="*/ 10200 h 34559"/>
                    <a:gd name="connsiteX71" fmla="*/ 50513 w 228736"/>
                    <a:gd name="connsiteY71" fmla="*/ 5378 h 34559"/>
                    <a:gd name="connsiteX72" fmla="*/ 53038 w 228736"/>
                    <a:gd name="connsiteY72" fmla="*/ 10478 h 34559"/>
                    <a:gd name="connsiteX73" fmla="*/ 60446 w 228736"/>
                    <a:gd name="connsiteY73" fmla="*/ 21704 h 34559"/>
                    <a:gd name="connsiteX74" fmla="*/ 70128 w 228736"/>
                    <a:gd name="connsiteY74" fmla="*/ 26030 h 34559"/>
                    <a:gd name="connsiteX75" fmla="*/ 80062 w 228736"/>
                    <a:gd name="connsiteY75" fmla="*/ 20030 h 34559"/>
                    <a:gd name="connsiteX76" fmla="*/ 84356 w 228736"/>
                    <a:gd name="connsiteY76" fmla="*/ 14981 h 34559"/>
                    <a:gd name="connsiteX77" fmla="*/ 86292 w 228736"/>
                    <a:gd name="connsiteY77" fmla="*/ 12220 h 34559"/>
                    <a:gd name="connsiteX78" fmla="*/ 87976 w 228736"/>
                    <a:gd name="connsiteY78" fmla="*/ 9443 h 34559"/>
                    <a:gd name="connsiteX79" fmla="*/ 92185 w 228736"/>
                    <a:gd name="connsiteY79" fmla="*/ 1725 h 34559"/>
                    <a:gd name="connsiteX80" fmla="*/ 96141 w 228736"/>
                    <a:gd name="connsiteY80" fmla="*/ 9889 h 34559"/>
                    <a:gd name="connsiteX81" fmla="*/ 97404 w 228736"/>
                    <a:gd name="connsiteY81" fmla="*/ 12338 h 34559"/>
                    <a:gd name="connsiteX82" fmla="*/ 98920 w 228736"/>
                    <a:gd name="connsiteY82" fmla="*/ 14795 h 34559"/>
                    <a:gd name="connsiteX83" fmla="*/ 102456 w 228736"/>
                    <a:gd name="connsiteY83" fmla="*/ 19180 h 34559"/>
                    <a:gd name="connsiteX84" fmla="*/ 106329 w 228736"/>
                    <a:gd name="connsiteY84" fmla="*/ 22251 h 34559"/>
                    <a:gd name="connsiteX85" fmla="*/ 108265 w 228736"/>
                    <a:gd name="connsiteY85" fmla="*/ 23009 h 34559"/>
                    <a:gd name="connsiteX86" fmla="*/ 110033 w 228736"/>
                    <a:gd name="connsiteY86" fmla="*/ 23203 h 34559"/>
                    <a:gd name="connsiteX87" fmla="*/ 111884 w 228736"/>
                    <a:gd name="connsiteY87" fmla="*/ 22858 h 34559"/>
                    <a:gd name="connsiteX88" fmla="*/ 113822 w 228736"/>
                    <a:gd name="connsiteY88" fmla="*/ 21965 h 34559"/>
                    <a:gd name="connsiteX89" fmla="*/ 115842 w 228736"/>
                    <a:gd name="connsiteY89" fmla="*/ 20535 h 34559"/>
                    <a:gd name="connsiteX90" fmla="*/ 117778 w 228736"/>
                    <a:gd name="connsiteY90" fmla="*/ 18725 h 34559"/>
                    <a:gd name="connsiteX91" fmla="*/ 124513 w 228736"/>
                    <a:gd name="connsiteY91" fmla="*/ 9241 h 34559"/>
                    <a:gd name="connsiteX92" fmla="*/ 130069 w 228736"/>
                    <a:gd name="connsiteY92" fmla="*/ 0 h 34559"/>
                    <a:gd name="connsiteX93" fmla="*/ 133437 w 228736"/>
                    <a:gd name="connsiteY93" fmla="*/ 10124 h 34559"/>
                    <a:gd name="connsiteX94" fmla="*/ 134447 w 228736"/>
                    <a:gd name="connsiteY94" fmla="*/ 12674 h 34559"/>
                    <a:gd name="connsiteX95" fmla="*/ 135626 w 228736"/>
                    <a:gd name="connsiteY95" fmla="*/ 15241 h 34559"/>
                    <a:gd name="connsiteX96" fmla="*/ 138404 w 228736"/>
                    <a:gd name="connsiteY96" fmla="*/ 19929 h 34559"/>
                    <a:gd name="connsiteX97" fmla="*/ 141603 w 228736"/>
                    <a:gd name="connsiteY97" fmla="*/ 23303 h 34559"/>
                    <a:gd name="connsiteX98" fmla="*/ 143203 w 228736"/>
                    <a:gd name="connsiteY98" fmla="*/ 24094 h 34559"/>
                    <a:gd name="connsiteX99" fmla="*/ 144549 w 228736"/>
                    <a:gd name="connsiteY99" fmla="*/ 24280 h 34559"/>
                    <a:gd name="connsiteX100" fmla="*/ 147833 w 228736"/>
                    <a:gd name="connsiteY100" fmla="*/ 22908 h 34559"/>
                    <a:gd name="connsiteX101" fmla="*/ 149685 w 228736"/>
                    <a:gd name="connsiteY101" fmla="*/ 21368 h 34559"/>
                    <a:gd name="connsiteX102" fmla="*/ 151538 w 228736"/>
                    <a:gd name="connsiteY102" fmla="*/ 19407 h 34559"/>
                    <a:gd name="connsiteX103" fmla="*/ 154821 w 228736"/>
                    <a:gd name="connsiteY103" fmla="*/ 14803 h 34559"/>
                    <a:gd name="connsiteX104" fmla="*/ 157852 w 228736"/>
                    <a:gd name="connsiteY104" fmla="*/ 9695 h 34559"/>
                    <a:gd name="connsiteX105" fmla="*/ 161808 w 228736"/>
                    <a:gd name="connsiteY105" fmla="*/ 2718 h 34559"/>
                    <a:gd name="connsiteX106" fmla="*/ 165512 w 228736"/>
                    <a:gd name="connsiteY106" fmla="*/ 9569 h 34559"/>
                    <a:gd name="connsiteX107" fmla="*/ 166943 w 228736"/>
                    <a:gd name="connsiteY107" fmla="*/ 11908 h 34559"/>
                    <a:gd name="connsiteX108" fmla="*/ 168544 w 228736"/>
                    <a:gd name="connsiteY108" fmla="*/ 14240 h 34559"/>
                    <a:gd name="connsiteX109" fmla="*/ 172247 w 228736"/>
                    <a:gd name="connsiteY109" fmla="*/ 18490 h 34559"/>
                    <a:gd name="connsiteX110" fmla="*/ 180666 w 228736"/>
                    <a:gd name="connsiteY110" fmla="*/ 23295 h 34559"/>
                    <a:gd name="connsiteX111" fmla="*/ 184960 w 228736"/>
                    <a:gd name="connsiteY111" fmla="*/ 22554 h 34559"/>
                    <a:gd name="connsiteX112" fmla="*/ 187064 w 228736"/>
                    <a:gd name="connsiteY112" fmla="*/ 21326 h 34559"/>
                    <a:gd name="connsiteX113" fmla="*/ 189085 w 228736"/>
                    <a:gd name="connsiteY113" fmla="*/ 19651 h 34559"/>
                    <a:gd name="connsiteX114" fmla="*/ 192873 w 228736"/>
                    <a:gd name="connsiteY114" fmla="*/ 15392 h 34559"/>
                    <a:gd name="connsiteX115" fmla="*/ 196072 w 228736"/>
                    <a:gd name="connsiteY115" fmla="*/ 10393 h 34559"/>
                    <a:gd name="connsiteX116" fmla="*/ 199187 w 228736"/>
                    <a:gd name="connsiteY116" fmla="*/ 5024 h 34559"/>
                    <a:gd name="connsiteX117" fmla="*/ 201124 w 228736"/>
                    <a:gd name="connsiteY117" fmla="*/ 10663 h 34559"/>
                    <a:gd name="connsiteX118" fmla="*/ 203313 w 228736"/>
                    <a:gd name="connsiteY118" fmla="*/ 15847 h 34559"/>
                    <a:gd name="connsiteX119" fmla="*/ 206091 w 228736"/>
                    <a:gd name="connsiteY119" fmla="*/ 20745 h 34559"/>
                    <a:gd name="connsiteX120" fmla="*/ 213836 w 228736"/>
                    <a:gd name="connsiteY120" fmla="*/ 26981 h 34559"/>
                    <a:gd name="connsiteX121" fmla="*/ 218466 w 228736"/>
                    <a:gd name="connsiteY121" fmla="*/ 25593 h 34559"/>
                    <a:gd name="connsiteX122" fmla="*/ 222591 w 228736"/>
                    <a:gd name="connsiteY122" fmla="*/ 21696 h 34559"/>
                    <a:gd name="connsiteX123" fmla="*/ 228737 w 228736"/>
                    <a:gd name="connsiteY123" fmla="*/ 11656 h 34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228736" h="34559">
                      <a:moveTo>
                        <a:pt x="228737" y="11656"/>
                      </a:moveTo>
                      <a:cubicBezTo>
                        <a:pt x="227475" y="15435"/>
                        <a:pt x="226128" y="19222"/>
                        <a:pt x="223939" y="22731"/>
                      </a:cubicBezTo>
                      <a:cubicBezTo>
                        <a:pt x="222928" y="24474"/>
                        <a:pt x="221665" y="26165"/>
                        <a:pt x="219982" y="27604"/>
                      </a:cubicBezTo>
                      <a:cubicBezTo>
                        <a:pt x="218382" y="29035"/>
                        <a:pt x="216193" y="30230"/>
                        <a:pt x="213668" y="30247"/>
                      </a:cubicBezTo>
                      <a:cubicBezTo>
                        <a:pt x="211226" y="30297"/>
                        <a:pt x="208953" y="29229"/>
                        <a:pt x="207101" y="27958"/>
                      </a:cubicBezTo>
                      <a:cubicBezTo>
                        <a:pt x="205249" y="26653"/>
                        <a:pt x="203733" y="25079"/>
                        <a:pt x="202386" y="23447"/>
                      </a:cubicBezTo>
                      <a:cubicBezTo>
                        <a:pt x="201040" y="21797"/>
                        <a:pt x="199861" y="20072"/>
                        <a:pt x="198767" y="18271"/>
                      </a:cubicBezTo>
                      <a:cubicBezTo>
                        <a:pt x="197672" y="16453"/>
                        <a:pt x="196746" y="14677"/>
                        <a:pt x="195820" y="12658"/>
                      </a:cubicBezTo>
                      <a:lnTo>
                        <a:pt x="200956" y="12935"/>
                      </a:lnTo>
                      <a:cubicBezTo>
                        <a:pt x="200030" y="14888"/>
                        <a:pt x="199019" y="16857"/>
                        <a:pt x="197841" y="18767"/>
                      </a:cubicBezTo>
                      <a:cubicBezTo>
                        <a:pt x="196662" y="20678"/>
                        <a:pt x="195399" y="22538"/>
                        <a:pt x="193800" y="24288"/>
                      </a:cubicBezTo>
                      <a:cubicBezTo>
                        <a:pt x="192957" y="25163"/>
                        <a:pt x="192115" y="26005"/>
                        <a:pt x="191190" y="26771"/>
                      </a:cubicBezTo>
                      <a:cubicBezTo>
                        <a:pt x="190264" y="27562"/>
                        <a:pt x="189169" y="28252"/>
                        <a:pt x="187990" y="28858"/>
                      </a:cubicBezTo>
                      <a:cubicBezTo>
                        <a:pt x="186812" y="29473"/>
                        <a:pt x="185549" y="29944"/>
                        <a:pt x="184287" y="30272"/>
                      </a:cubicBezTo>
                      <a:cubicBezTo>
                        <a:pt x="182939" y="30583"/>
                        <a:pt x="181508" y="30718"/>
                        <a:pt x="180161" y="30667"/>
                      </a:cubicBezTo>
                      <a:cubicBezTo>
                        <a:pt x="177383" y="30567"/>
                        <a:pt x="174858" y="29733"/>
                        <a:pt x="172584" y="28580"/>
                      </a:cubicBezTo>
                      <a:cubicBezTo>
                        <a:pt x="170311" y="27436"/>
                        <a:pt x="168375" y="25997"/>
                        <a:pt x="166606" y="24448"/>
                      </a:cubicBezTo>
                      <a:cubicBezTo>
                        <a:pt x="164839" y="22891"/>
                        <a:pt x="163324" y="21199"/>
                        <a:pt x="161892" y="19432"/>
                      </a:cubicBezTo>
                      <a:cubicBezTo>
                        <a:pt x="161135" y="18548"/>
                        <a:pt x="160461" y="17640"/>
                        <a:pt x="159788" y="16714"/>
                      </a:cubicBezTo>
                      <a:cubicBezTo>
                        <a:pt x="159115" y="15763"/>
                        <a:pt x="158525" y="14888"/>
                        <a:pt x="157852" y="13751"/>
                      </a:cubicBezTo>
                      <a:lnTo>
                        <a:pt x="165512" y="13617"/>
                      </a:lnTo>
                      <a:cubicBezTo>
                        <a:pt x="164502" y="15569"/>
                        <a:pt x="163491" y="17539"/>
                        <a:pt x="162397" y="19458"/>
                      </a:cubicBezTo>
                      <a:cubicBezTo>
                        <a:pt x="161219" y="21385"/>
                        <a:pt x="159956" y="23287"/>
                        <a:pt x="158525" y="25138"/>
                      </a:cubicBezTo>
                      <a:cubicBezTo>
                        <a:pt x="157852" y="26089"/>
                        <a:pt x="156926" y="26973"/>
                        <a:pt x="156167" y="27882"/>
                      </a:cubicBezTo>
                      <a:cubicBezTo>
                        <a:pt x="155241" y="28740"/>
                        <a:pt x="154400" y="29640"/>
                        <a:pt x="153305" y="30432"/>
                      </a:cubicBezTo>
                      <a:cubicBezTo>
                        <a:pt x="151200" y="32031"/>
                        <a:pt x="148423" y="33487"/>
                        <a:pt x="145139" y="33723"/>
                      </a:cubicBezTo>
                      <a:cubicBezTo>
                        <a:pt x="143455" y="33832"/>
                        <a:pt x="141771" y="33655"/>
                        <a:pt x="140256" y="33150"/>
                      </a:cubicBezTo>
                      <a:cubicBezTo>
                        <a:pt x="138741" y="32687"/>
                        <a:pt x="137394" y="31947"/>
                        <a:pt x="136215" y="31164"/>
                      </a:cubicBezTo>
                      <a:cubicBezTo>
                        <a:pt x="133858" y="29540"/>
                        <a:pt x="132090" y="27604"/>
                        <a:pt x="130659" y="25660"/>
                      </a:cubicBezTo>
                      <a:cubicBezTo>
                        <a:pt x="129143" y="23708"/>
                        <a:pt x="127965" y="21679"/>
                        <a:pt x="126870" y="19626"/>
                      </a:cubicBezTo>
                      <a:cubicBezTo>
                        <a:pt x="126366" y="18591"/>
                        <a:pt x="125860" y="17556"/>
                        <a:pt x="125440" y="16504"/>
                      </a:cubicBezTo>
                      <a:cubicBezTo>
                        <a:pt x="124934" y="15418"/>
                        <a:pt x="124513" y="14450"/>
                        <a:pt x="124092" y="13188"/>
                      </a:cubicBezTo>
                      <a:lnTo>
                        <a:pt x="133016" y="14088"/>
                      </a:lnTo>
                      <a:cubicBezTo>
                        <a:pt x="131837" y="16058"/>
                        <a:pt x="130659" y="18035"/>
                        <a:pt x="129312" y="19946"/>
                      </a:cubicBezTo>
                      <a:cubicBezTo>
                        <a:pt x="128722" y="20905"/>
                        <a:pt x="127880" y="21831"/>
                        <a:pt x="127207" y="22765"/>
                      </a:cubicBezTo>
                      <a:cubicBezTo>
                        <a:pt x="126450" y="23699"/>
                        <a:pt x="125523" y="24591"/>
                        <a:pt x="124765" y="25492"/>
                      </a:cubicBezTo>
                      <a:cubicBezTo>
                        <a:pt x="123839" y="26367"/>
                        <a:pt x="122998" y="27250"/>
                        <a:pt x="121988" y="28058"/>
                      </a:cubicBezTo>
                      <a:cubicBezTo>
                        <a:pt x="120977" y="28883"/>
                        <a:pt x="119883" y="29657"/>
                        <a:pt x="118704" y="30339"/>
                      </a:cubicBezTo>
                      <a:cubicBezTo>
                        <a:pt x="117441" y="31012"/>
                        <a:pt x="116178" y="31652"/>
                        <a:pt x="114748" y="32064"/>
                      </a:cubicBezTo>
                      <a:cubicBezTo>
                        <a:pt x="113400" y="32519"/>
                        <a:pt x="111800" y="32788"/>
                        <a:pt x="110285" y="32805"/>
                      </a:cubicBezTo>
                      <a:cubicBezTo>
                        <a:pt x="108685" y="32881"/>
                        <a:pt x="107171" y="32637"/>
                        <a:pt x="105739" y="32249"/>
                      </a:cubicBezTo>
                      <a:cubicBezTo>
                        <a:pt x="104224" y="31871"/>
                        <a:pt x="102961" y="31273"/>
                        <a:pt x="101698" y="30600"/>
                      </a:cubicBezTo>
                      <a:cubicBezTo>
                        <a:pt x="99172" y="29229"/>
                        <a:pt x="97236" y="27486"/>
                        <a:pt x="95553" y="25651"/>
                      </a:cubicBezTo>
                      <a:cubicBezTo>
                        <a:pt x="93785" y="23817"/>
                        <a:pt x="92353" y="21865"/>
                        <a:pt x="91090" y="19844"/>
                      </a:cubicBezTo>
                      <a:cubicBezTo>
                        <a:pt x="90502" y="18835"/>
                        <a:pt x="89912" y="17808"/>
                        <a:pt x="89323" y="16764"/>
                      </a:cubicBezTo>
                      <a:cubicBezTo>
                        <a:pt x="88817" y="15687"/>
                        <a:pt x="88313" y="14720"/>
                        <a:pt x="87723" y="13449"/>
                      </a:cubicBezTo>
                      <a:lnTo>
                        <a:pt x="95890" y="13895"/>
                      </a:lnTo>
                      <a:cubicBezTo>
                        <a:pt x="95131" y="15157"/>
                        <a:pt x="94458" y="16167"/>
                        <a:pt x="93701" y="17244"/>
                      </a:cubicBezTo>
                      <a:cubicBezTo>
                        <a:pt x="92942" y="18296"/>
                        <a:pt x="92185" y="19339"/>
                        <a:pt x="91343" y="20350"/>
                      </a:cubicBezTo>
                      <a:cubicBezTo>
                        <a:pt x="89743" y="22386"/>
                        <a:pt x="87976" y="24330"/>
                        <a:pt x="86039" y="26156"/>
                      </a:cubicBezTo>
                      <a:cubicBezTo>
                        <a:pt x="84103" y="27974"/>
                        <a:pt x="81914" y="29700"/>
                        <a:pt x="79388" y="31097"/>
                      </a:cubicBezTo>
                      <a:cubicBezTo>
                        <a:pt x="76948" y="32477"/>
                        <a:pt x="74084" y="33571"/>
                        <a:pt x="70885" y="33807"/>
                      </a:cubicBezTo>
                      <a:cubicBezTo>
                        <a:pt x="67770" y="34067"/>
                        <a:pt x="64487" y="33293"/>
                        <a:pt x="61793" y="31837"/>
                      </a:cubicBezTo>
                      <a:cubicBezTo>
                        <a:pt x="59183" y="30373"/>
                        <a:pt x="57078" y="28404"/>
                        <a:pt x="55311" y="26334"/>
                      </a:cubicBezTo>
                      <a:cubicBezTo>
                        <a:pt x="51776" y="22167"/>
                        <a:pt x="49587" y="17471"/>
                        <a:pt x="47734" y="12843"/>
                      </a:cubicBezTo>
                      <a:lnTo>
                        <a:pt x="52869" y="13112"/>
                      </a:lnTo>
                      <a:cubicBezTo>
                        <a:pt x="52027" y="14484"/>
                        <a:pt x="51186" y="15653"/>
                        <a:pt x="50260" y="16866"/>
                      </a:cubicBezTo>
                      <a:cubicBezTo>
                        <a:pt x="49418" y="18060"/>
                        <a:pt x="48492" y="19222"/>
                        <a:pt x="47482" y="20366"/>
                      </a:cubicBezTo>
                      <a:cubicBezTo>
                        <a:pt x="45545" y="22639"/>
                        <a:pt x="43524" y="24818"/>
                        <a:pt x="41168" y="26788"/>
                      </a:cubicBezTo>
                      <a:cubicBezTo>
                        <a:pt x="38895" y="28749"/>
                        <a:pt x="36453" y="30541"/>
                        <a:pt x="33675" y="31947"/>
                      </a:cubicBezTo>
                      <a:cubicBezTo>
                        <a:pt x="30896" y="33360"/>
                        <a:pt x="27866" y="34362"/>
                        <a:pt x="24666" y="34531"/>
                      </a:cubicBezTo>
                      <a:cubicBezTo>
                        <a:pt x="21467" y="34724"/>
                        <a:pt x="18268" y="33941"/>
                        <a:pt x="15574" y="32460"/>
                      </a:cubicBezTo>
                      <a:cubicBezTo>
                        <a:pt x="12880" y="30996"/>
                        <a:pt x="10608" y="28959"/>
                        <a:pt x="8671" y="26720"/>
                      </a:cubicBezTo>
                      <a:cubicBezTo>
                        <a:pt x="4798" y="22235"/>
                        <a:pt x="2189" y="16949"/>
                        <a:pt x="0" y="11647"/>
                      </a:cubicBezTo>
                      <a:cubicBezTo>
                        <a:pt x="2778" y="16688"/>
                        <a:pt x="5977" y="21528"/>
                        <a:pt x="10018" y="25424"/>
                      </a:cubicBezTo>
                      <a:cubicBezTo>
                        <a:pt x="12038" y="27377"/>
                        <a:pt x="14311" y="29010"/>
                        <a:pt x="16753" y="30045"/>
                      </a:cubicBezTo>
                      <a:cubicBezTo>
                        <a:pt x="19194" y="31080"/>
                        <a:pt x="21804" y="31458"/>
                        <a:pt x="24415" y="31122"/>
                      </a:cubicBezTo>
                      <a:cubicBezTo>
                        <a:pt x="29550" y="30432"/>
                        <a:pt x="34095" y="27133"/>
                        <a:pt x="37969" y="23295"/>
                      </a:cubicBezTo>
                      <a:cubicBezTo>
                        <a:pt x="39905" y="21351"/>
                        <a:pt x="41672" y="19264"/>
                        <a:pt x="43357" y="17051"/>
                      </a:cubicBezTo>
                      <a:cubicBezTo>
                        <a:pt x="44198" y="15940"/>
                        <a:pt x="44956" y="14812"/>
                        <a:pt x="45713" y="13659"/>
                      </a:cubicBezTo>
                      <a:cubicBezTo>
                        <a:pt x="46472" y="12523"/>
                        <a:pt x="47229" y="11303"/>
                        <a:pt x="47818" y="10200"/>
                      </a:cubicBezTo>
                      <a:lnTo>
                        <a:pt x="50513" y="5378"/>
                      </a:lnTo>
                      <a:lnTo>
                        <a:pt x="53038" y="10478"/>
                      </a:lnTo>
                      <a:cubicBezTo>
                        <a:pt x="55142" y="14635"/>
                        <a:pt x="57584" y="18616"/>
                        <a:pt x="60446" y="21704"/>
                      </a:cubicBezTo>
                      <a:cubicBezTo>
                        <a:pt x="63392" y="24844"/>
                        <a:pt x="66844" y="26569"/>
                        <a:pt x="70128" y="26030"/>
                      </a:cubicBezTo>
                      <a:cubicBezTo>
                        <a:pt x="73496" y="25568"/>
                        <a:pt x="77032" y="23068"/>
                        <a:pt x="80062" y="20030"/>
                      </a:cubicBezTo>
                      <a:cubicBezTo>
                        <a:pt x="81577" y="18481"/>
                        <a:pt x="83009" y="16781"/>
                        <a:pt x="84356" y="14981"/>
                      </a:cubicBezTo>
                      <a:cubicBezTo>
                        <a:pt x="85029" y="14080"/>
                        <a:pt x="85702" y="13154"/>
                        <a:pt x="86292" y="12220"/>
                      </a:cubicBezTo>
                      <a:cubicBezTo>
                        <a:pt x="86881" y="11303"/>
                        <a:pt x="87555" y="10267"/>
                        <a:pt x="87976" y="9443"/>
                      </a:cubicBezTo>
                      <a:lnTo>
                        <a:pt x="92185" y="1725"/>
                      </a:lnTo>
                      <a:lnTo>
                        <a:pt x="96141" y="9889"/>
                      </a:lnTo>
                      <a:cubicBezTo>
                        <a:pt x="96479" y="10579"/>
                        <a:pt x="96984" y="11530"/>
                        <a:pt x="97404" y="12338"/>
                      </a:cubicBezTo>
                      <a:cubicBezTo>
                        <a:pt x="97910" y="13179"/>
                        <a:pt x="98415" y="13996"/>
                        <a:pt x="98920" y="14795"/>
                      </a:cubicBezTo>
                      <a:cubicBezTo>
                        <a:pt x="100015" y="16377"/>
                        <a:pt x="101194" y="17876"/>
                        <a:pt x="102456" y="19180"/>
                      </a:cubicBezTo>
                      <a:cubicBezTo>
                        <a:pt x="103634" y="20476"/>
                        <a:pt x="104982" y="21553"/>
                        <a:pt x="106329" y="22251"/>
                      </a:cubicBezTo>
                      <a:cubicBezTo>
                        <a:pt x="106918" y="22597"/>
                        <a:pt x="107591" y="22875"/>
                        <a:pt x="108265" y="23009"/>
                      </a:cubicBezTo>
                      <a:cubicBezTo>
                        <a:pt x="108854" y="23178"/>
                        <a:pt x="109444" y="23270"/>
                        <a:pt x="110033" y="23203"/>
                      </a:cubicBezTo>
                      <a:cubicBezTo>
                        <a:pt x="110623" y="23203"/>
                        <a:pt x="111296" y="23093"/>
                        <a:pt x="111884" y="22858"/>
                      </a:cubicBezTo>
                      <a:cubicBezTo>
                        <a:pt x="112559" y="22698"/>
                        <a:pt x="113148" y="22336"/>
                        <a:pt x="113822" y="21965"/>
                      </a:cubicBezTo>
                      <a:cubicBezTo>
                        <a:pt x="114495" y="21579"/>
                        <a:pt x="115168" y="21099"/>
                        <a:pt x="115842" y="20535"/>
                      </a:cubicBezTo>
                      <a:cubicBezTo>
                        <a:pt x="116515" y="20022"/>
                        <a:pt x="117104" y="19339"/>
                        <a:pt x="117778" y="18725"/>
                      </a:cubicBezTo>
                      <a:cubicBezTo>
                        <a:pt x="120219" y="16032"/>
                        <a:pt x="122492" y="12708"/>
                        <a:pt x="124513" y="9241"/>
                      </a:cubicBezTo>
                      <a:lnTo>
                        <a:pt x="130069" y="0"/>
                      </a:lnTo>
                      <a:lnTo>
                        <a:pt x="133437" y="10124"/>
                      </a:lnTo>
                      <a:cubicBezTo>
                        <a:pt x="133690" y="10848"/>
                        <a:pt x="134026" y="11816"/>
                        <a:pt x="134447" y="12674"/>
                      </a:cubicBezTo>
                      <a:cubicBezTo>
                        <a:pt x="134784" y="13541"/>
                        <a:pt x="135205" y="14400"/>
                        <a:pt x="135626" y="15241"/>
                      </a:cubicBezTo>
                      <a:cubicBezTo>
                        <a:pt x="136468" y="16916"/>
                        <a:pt x="137394" y="18523"/>
                        <a:pt x="138404" y="19929"/>
                      </a:cubicBezTo>
                      <a:cubicBezTo>
                        <a:pt x="139414" y="21326"/>
                        <a:pt x="140508" y="22554"/>
                        <a:pt x="141603" y="23303"/>
                      </a:cubicBezTo>
                      <a:cubicBezTo>
                        <a:pt x="142193" y="23657"/>
                        <a:pt x="142697" y="23969"/>
                        <a:pt x="143203" y="24094"/>
                      </a:cubicBezTo>
                      <a:cubicBezTo>
                        <a:pt x="143623" y="24280"/>
                        <a:pt x="144045" y="24288"/>
                        <a:pt x="144549" y="24280"/>
                      </a:cubicBezTo>
                      <a:cubicBezTo>
                        <a:pt x="145392" y="24263"/>
                        <a:pt x="146570" y="23783"/>
                        <a:pt x="147833" y="22908"/>
                      </a:cubicBezTo>
                      <a:cubicBezTo>
                        <a:pt x="148423" y="22546"/>
                        <a:pt x="149011" y="21890"/>
                        <a:pt x="149685" y="21368"/>
                      </a:cubicBezTo>
                      <a:cubicBezTo>
                        <a:pt x="150274" y="20711"/>
                        <a:pt x="150948" y="20156"/>
                        <a:pt x="151538" y="19407"/>
                      </a:cubicBezTo>
                      <a:cubicBezTo>
                        <a:pt x="152716" y="18010"/>
                        <a:pt x="153811" y="16453"/>
                        <a:pt x="154821" y="14803"/>
                      </a:cubicBezTo>
                      <a:cubicBezTo>
                        <a:pt x="155915" y="13188"/>
                        <a:pt x="156841" y="11429"/>
                        <a:pt x="157852" y="9695"/>
                      </a:cubicBezTo>
                      <a:lnTo>
                        <a:pt x="161808" y="2718"/>
                      </a:lnTo>
                      <a:lnTo>
                        <a:pt x="165512" y="9569"/>
                      </a:lnTo>
                      <a:cubicBezTo>
                        <a:pt x="165849" y="10251"/>
                        <a:pt x="166439" y="11134"/>
                        <a:pt x="166943" y="11908"/>
                      </a:cubicBezTo>
                      <a:cubicBezTo>
                        <a:pt x="167449" y="12699"/>
                        <a:pt x="167954" y="13491"/>
                        <a:pt x="168544" y="14240"/>
                      </a:cubicBezTo>
                      <a:cubicBezTo>
                        <a:pt x="169721" y="15763"/>
                        <a:pt x="170900" y="17194"/>
                        <a:pt x="172247" y="18490"/>
                      </a:cubicBezTo>
                      <a:cubicBezTo>
                        <a:pt x="174773" y="21074"/>
                        <a:pt x="177804" y="23009"/>
                        <a:pt x="180666" y="23295"/>
                      </a:cubicBezTo>
                      <a:cubicBezTo>
                        <a:pt x="182098" y="23447"/>
                        <a:pt x="183528" y="23203"/>
                        <a:pt x="184960" y="22554"/>
                      </a:cubicBezTo>
                      <a:cubicBezTo>
                        <a:pt x="185633" y="22226"/>
                        <a:pt x="186391" y="21848"/>
                        <a:pt x="187064" y="21326"/>
                      </a:cubicBezTo>
                      <a:cubicBezTo>
                        <a:pt x="187738" y="20855"/>
                        <a:pt x="188412" y="20266"/>
                        <a:pt x="189085" y="19651"/>
                      </a:cubicBezTo>
                      <a:cubicBezTo>
                        <a:pt x="190432" y="18423"/>
                        <a:pt x="191695" y="16958"/>
                        <a:pt x="192873" y="15392"/>
                      </a:cubicBezTo>
                      <a:cubicBezTo>
                        <a:pt x="193967" y="13810"/>
                        <a:pt x="195062" y="12119"/>
                        <a:pt x="196072" y="10393"/>
                      </a:cubicBezTo>
                      <a:lnTo>
                        <a:pt x="199187" y="5024"/>
                      </a:lnTo>
                      <a:lnTo>
                        <a:pt x="201124" y="10663"/>
                      </a:lnTo>
                      <a:cubicBezTo>
                        <a:pt x="201713" y="12338"/>
                        <a:pt x="202470" y="14156"/>
                        <a:pt x="203313" y="15847"/>
                      </a:cubicBezTo>
                      <a:cubicBezTo>
                        <a:pt x="204155" y="17530"/>
                        <a:pt x="205081" y="19197"/>
                        <a:pt x="206091" y="20745"/>
                      </a:cubicBezTo>
                      <a:cubicBezTo>
                        <a:pt x="208111" y="23783"/>
                        <a:pt x="210721" y="26662"/>
                        <a:pt x="213836" y="26981"/>
                      </a:cubicBezTo>
                      <a:cubicBezTo>
                        <a:pt x="215351" y="27133"/>
                        <a:pt x="217035" y="26628"/>
                        <a:pt x="218466" y="25593"/>
                      </a:cubicBezTo>
                      <a:cubicBezTo>
                        <a:pt x="219982" y="24591"/>
                        <a:pt x="221328" y="23211"/>
                        <a:pt x="222591" y="21696"/>
                      </a:cubicBezTo>
                      <a:cubicBezTo>
                        <a:pt x="224949" y="18675"/>
                        <a:pt x="226969" y="15225"/>
                        <a:pt x="228737" y="11656"/>
                      </a:cubicBezTo>
                      <a:close/>
                    </a:path>
                  </a:pathLst>
                </a:custGeom>
                <a:solidFill>
                  <a:srgbClr val="D3F5F2"/>
                </a:solidFill>
                <a:ln w="8415" cap="flat">
                  <a:noFill/>
                  <a:prstDash val="solid"/>
                  <a:miter/>
                </a:ln>
              </p:spPr>
              <p:txBody>
                <a:bodyPr rtlCol="0" anchor="ctr"/>
                <a:lstStyle/>
                <a:p>
                  <a:endParaRPr lang="en-US"/>
                </a:p>
              </p:txBody>
            </p:sp>
            <p:sp>
              <p:nvSpPr>
                <p:cNvPr id="1362" name="Freeform 1361">
                  <a:extLst>
                    <a:ext uri="{FF2B5EF4-FFF2-40B4-BE49-F238E27FC236}">
                      <a16:creationId xmlns:a16="http://schemas.microsoft.com/office/drawing/2014/main" id="{BF021FB2-8D65-1BC5-A6BF-8390B49060D8}"/>
                    </a:ext>
                  </a:extLst>
                </p:cNvPr>
                <p:cNvSpPr/>
                <p:nvPr/>
              </p:nvSpPr>
              <p:spPr>
                <a:xfrm>
                  <a:off x="8386271" y="4677037"/>
                  <a:ext cx="175934" cy="33836"/>
                </a:xfrm>
                <a:custGeom>
                  <a:avLst/>
                  <a:gdLst>
                    <a:gd name="connsiteX0" fmla="*/ 0 w 175934"/>
                    <a:gd name="connsiteY0" fmla="*/ 11101 h 33836"/>
                    <a:gd name="connsiteX1" fmla="*/ 3628 w 175934"/>
                    <a:gd name="connsiteY1" fmla="*/ 13911 h 33836"/>
                    <a:gd name="connsiteX2" fmla="*/ 7450 w 175934"/>
                    <a:gd name="connsiteY2" fmla="*/ 16226 h 33836"/>
                    <a:gd name="connsiteX3" fmla="*/ 15457 w 175934"/>
                    <a:gd name="connsiteY3" fmla="*/ 18204 h 33836"/>
                    <a:gd name="connsiteX4" fmla="*/ 22461 w 175934"/>
                    <a:gd name="connsiteY4" fmla="*/ 15376 h 33836"/>
                    <a:gd name="connsiteX5" fmla="*/ 25231 w 175934"/>
                    <a:gd name="connsiteY5" fmla="*/ 12590 h 33836"/>
                    <a:gd name="connsiteX6" fmla="*/ 26409 w 175934"/>
                    <a:gd name="connsiteY6" fmla="*/ 10983 h 33836"/>
                    <a:gd name="connsiteX7" fmla="*/ 27335 w 175934"/>
                    <a:gd name="connsiteY7" fmla="*/ 9401 h 33836"/>
                    <a:gd name="connsiteX8" fmla="*/ 30122 w 175934"/>
                    <a:gd name="connsiteY8" fmla="*/ 3880 h 33836"/>
                    <a:gd name="connsiteX9" fmla="*/ 33321 w 175934"/>
                    <a:gd name="connsiteY9" fmla="*/ 9628 h 33836"/>
                    <a:gd name="connsiteX10" fmla="*/ 36520 w 175934"/>
                    <a:gd name="connsiteY10" fmla="*/ 14997 h 33836"/>
                    <a:gd name="connsiteX11" fmla="*/ 40224 w 175934"/>
                    <a:gd name="connsiteY11" fmla="*/ 19710 h 33836"/>
                    <a:gd name="connsiteX12" fmla="*/ 42245 w 175934"/>
                    <a:gd name="connsiteY12" fmla="*/ 21578 h 33836"/>
                    <a:gd name="connsiteX13" fmla="*/ 44350 w 175934"/>
                    <a:gd name="connsiteY13" fmla="*/ 23017 h 33836"/>
                    <a:gd name="connsiteX14" fmla="*/ 46454 w 175934"/>
                    <a:gd name="connsiteY14" fmla="*/ 23817 h 33836"/>
                    <a:gd name="connsiteX15" fmla="*/ 48391 w 175934"/>
                    <a:gd name="connsiteY15" fmla="*/ 23994 h 33836"/>
                    <a:gd name="connsiteX16" fmla="*/ 50327 w 175934"/>
                    <a:gd name="connsiteY16" fmla="*/ 23539 h 33836"/>
                    <a:gd name="connsiteX17" fmla="*/ 52432 w 175934"/>
                    <a:gd name="connsiteY17" fmla="*/ 22462 h 33836"/>
                    <a:gd name="connsiteX18" fmla="*/ 56389 w 175934"/>
                    <a:gd name="connsiteY18" fmla="*/ 18894 h 33836"/>
                    <a:gd name="connsiteX19" fmla="*/ 59840 w 175934"/>
                    <a:gd name="connsiteY19" fmla="*/ 14189 h 33836"/>
                    <a:gd name="connsiteX20" fmla="*/ 61440 w 175934"/>
                    <a:gd name="connsiteY20" fmla="*/ 11631 h 33836"/>
                    <a:gd name="connsiteX21" fmla="*/ 62787 w 175934"/>
                    <a:gd name="connsiteY21" fmla="*/ 9089 h 33836"/>
                    <a:gd name="connsiteX22" fmla="*/ 67080 w 175934"/>
                    <a:gd name="connsiteY22" fmla="*/ 0 h 33836"/>
                    <a:gd name="connsiteX23" fmla="*/ 71458 w 175934"/>
                    <a:gd name="connsiteY23" fmla="*/ 9173 h 33836"/>
                    <a:gd name="connsiteX24" fmla="*/ 74236 w 175934"/>
                    <a:gd name="connsiteY24" fmla="*/ 14467 h 33836"/>
                    <a:gd name="connsiteX25" fmla="*/ 77436 w 175934"/>
                    <a:gd name="connsiteY25" fmla="*/ 19070 h 33836"/>
                    <a:gd name="connsiteX26" fmla="*/ 79203 w 175934"/>
                    <a:gd name="connsiteY26" fmla="*/ 20863 h 33836"/>
                    <a:gd name="connsiteX27" fmla="*/ 81056 w 175934"/>
                    <a:gd name="connsiteY27" fmla="*/ 22167 h 33836"/>
                    <a:gd name="connsiteX28" fmla="*/ 82739 w 175934"/>
                    <a:gd name="connsiteY28" fmla="*/ 22891 h 33836"/>
                    <a:gd name="connsiteX29" fmla="*/ 84423 w 175934"/>
                    <a:gd name="connsiteY29" fmla="*/ 23043 h 33836"/>
                    <a:gd name="connsiteX30" fmla="*/ 88296 w 175934"/>
                    <a:gd name="connsiteY30" fmla="*/ 21663 h 33836"/>
                    <a:gd name="connsiteX31" fmla="*/ 92336 w 175934"/>
                    <a:gd name="connsiteY31" fmla="*/ 18321 h 33836"/>
                    <a:gd name="connsiteX32" fmla="*/ 96041 w 175934"/>
                    <a:gd name="connsiteY32" fmla="*/ 13886 h 33836"/>
                    <a:gd name="connsiteX33" fmla="*/ 97640 w 175934"/>
                    <a:gd name="connsiteY33" fmla="*/ 11429 h 33836"/>
                    <a:gd name="connsiteX34" fmla="*/ 99156 w 175934"/>
                    <a:gd name="connsiteY34" fmla="*/ 9013 h 33836"/>
                    <a:gd name="connsiteX35" fmla="*/ 104039 w 175934"/>
                    <a:gd name="connsiteY35" fmla="*/ 337 h 33836"/>
                    <a:gd name="connsiteX36" fmla="*/ 107574 w 175934"/>
                    <a:gd name="connsiteY36" fmla="*/ 9333 h 33836"/>
                    <a:gd name="connsiteX37" fmla="*/ 113299 w 175934"/>
                    <a:gd name="connsiteY37" fmla="*/ 20551 h 33836"/>
                    <a:gd name="connsiteX38" fmla="*/ 117088 w 175934"/>
                    <a:gd name="connsiteY38" fmla="*/ 24482 h 33836"/>
                    <a:gd name="connsiteX39" fmla="*/ 121045 w 175934"/>
                    <a:gd name="connsiteY39" fmla="*/ 25879 h 33836"/>
                    <a:gd name="connsiteX40" fmla="*/ 130053 w 175934"/>
                    <a:gd name="connsiteY40" fmla="*/ 20442 h 33836"/>
                    <a:gd name="connsiteX41" fmla="*/ 134178 w 175934"/>
                    <a:gd name="connsiteY41" fmla="*/ 15452 h 33836"/>
                    <a:gd name="connsiteX42" fmla="*/ 137629 w 175934"/>
                    <a:gd name="connsiteY42" fmla="*/ 9956 h 33836"/>
                    <a:gd name="connsiteX43" fmla="*/ 140071 w 175934"/>
                    <a:gd name="connsiteY43" fmla="*/ 5487 h 33836"/>
                    <a:gd name="connsiteX44" fmla="*/ 142512 w 175934"/>
                    <a:gd name="connsiteY44" fmla="*/ 9619 h 33836"/>
                    <a:gd name="connsiteX45" fmla="*/ 143943 w 175934"/>
                    <a:gd name="connsiteY45" fmla="*/ 11782 h 33836"/>
                    <a:gd name="connsiteX46" fmla="*/ 145543 w 175934"/>
                    <a:gd name="connsiteY46" fmla="*/ 13911 h 33836"/>
                    <a:gd name="connsiteX47" fmla="*/ 149247 w 175934"/>
                    <a:gd name="connsiteY47" fmla="*/ 17766 h 33836"/>
                    <a:gd name="connsiteX48" fmla="*/ 158340 w 175934"/>
                    <a:gd name="connsiteY48" fmla="*/ 22277 h 33836"/>
                    <a:gd name="connsiteX49" fmla="*/ 163391 w 175934"/>
                    <a:gd name="connsiteY49" fmla="*/ 21755 h 33836"/>
                    <a:gd name="connsiteX50" fmla="*/ 165833 w 175934"/>
                    <a:gd name="connsiteY50" fmla="*/ 20720 h 33836"/>
                    <a:gd name="connsiteX51" fmla="*/ 168105 w 175934"/>
                    <a:gd name="connsiteY51" fmla="*/ 19255 h 33836"/>
                    <a:gd name="connsiteX52" fmla="*/ 172315 w 175934"/>
                    <a:gd name="connsiteY52" fmla="*/ 15544 h 33836"/>
                    <a:gd name="connsiteX53" fmla="*/ 175935 w 175934"/>
                    <a:gd name="connsiteY53" fmla="*/ 11117 h 33836"/>
                    <a:gd name="connsiteX54" fmla="*/ 173073 w 175934"/>
                    <a:gd name="connsiteY54" fmla="*/ 16108 h 33836"/>
                    <a:gd name="connsiteX55" fmla="*/ 169284 w 175934"/>
                    <a:gd name="connsiteY55" fmla="*/ 20619 h 33836"/>
                    <a:gd name="connsiteX56" fmla="*/ 166927 w 175934"/>
                    <a:gd name="connsiteY56" fmla="*/ 22546 h 33836"/>
                    <a:gd name="connsiteX57" fmla="*/ 164317 w 175934"/>
                    <a:gd name="connsiteY57" fmla="*/ 24103 h 33836"/>
                    <a:gd name="connsiteX58" fmla="*/ 158171 w 175934"/>
                    <a:gd name="connsiteY58" fmla="*/ 25517 h 33836"/>
                    <a:gd name="connsiteX59" fmla="*/ 146469 w 175934"/>
                    <a:gd name="connsiteY59" fmla="*/ 21301 h 33836"/>
                    <a:gd name="connsiteX60" fmla="*/ 141839 w 175934"/>
                    <a:gd name="connsiteY60" fmla="*/ 17328 h 33836"/>
                    <a:gd name="connsiteX61" fmla="*/ 139734 w 175934"/>
                    <a:gd name="connsiteY61" fmla="*/ 15081 h 33836"/>
                    <a:gd name="connsiteX62" fmla="*/ 137798 w 175934"/>
                    <a:gd name="connsiteY62" fmla="*/ 12607 h 33836"/>
                    <a:gd name="connsiteX63" fmla="*/ 142681 w 175934"/>
                    <a:gd name="connsiteY63" fmla="*/ 12279 h 33836"/>
                    <a:gd name="connsiteX64" fmla="*/ 139398 w 175934"/>
                    <a:gd name="connsiteY64" fmla="*/ 18818 h 33836"/>
                    <a:gd name="connsiteX65" fmla="*/ 135356 w 175934"/>
                    <a:gd name="connsiteY65" fmla="*/ 24945 h 33836"/>
                    <a:gd name="connsiteX66" fmla="*/ 129800 w 175934"/>
                    <a:gd name="connsiteY66" fmla="*/ 30407 h 33836"/>
                    <a:gd name="connsiteX67" fmla="*/ 121550 w 175934"/>
                    <a:gd name="connsiteY67" fmla="*/ 33764 h 33836"/>
                    <a:gd name="connsiteX68" fmla="*/ 112457 w 175934"/>
                    <a:gd name="connsiteY68" fmla="*/ 31484 h 33836"/>
                    <a:gd name="connsiteX69" fmla="*/ 106396 w 175934"/>
                    <a:gd name="connsiteY69" fmla="*/ 25820 h 33836"/>
                    <a:gd name="connsiteX70" fmla="*/ 98988 w 175934"/>
                    <a:gd name="connsiteY70" fmla="*/ 12901 h 33836"/>
                    <a:gd name="connsiteX71" fmla="*/ 107406 w 175934"/>
                    <a:gd name="connsiteY71" fmla="*/ 13230 h 33836"/>
                    <a:gd name="connsiteX72" fmla="*/ 105638 w 175934"/>
                    <a:gd name="connsiteY72" fmla="*/ 16403 h 33836"/>
                    <a:gd name="connsiteX73" fmla="*/ 103702 w 175934"/>
                    <a:gd name="connsiteY73" fmla="*/ 19365 h 33836"/>
                    <a:gd name="connsiteX74" fmla="*/ 99240 w 175934"/>
                    <a:gd name="connsiteY74" fmla="*/ 24953 h 33836"/>
                    <a:gd name="connsiteX75" fmla="*/ 96546 w 175934"/>
                    <a:gd name="connsiteY75" fmla="*/ 27553 h 33836"/>
                    <a:gd name="connsiteX76" fmla="*/ 93347 w 175934"/>
                    <a:gd name="connsiteY76" fmla="*/ 29885 h 33836"/>
                    <a:gd name="connsiteX77" fmla="*/ 85096 w 175934"/>
                    <a:gd name="connsiteY77" fmla="*/ 32805 h 33836"/>
                    <a:gd name="connsiteX78" fmla="*/ 80382 w 175934"/>
                    <a:gd name="connsiteY78" fmla="*/ 32452 h 33836"/>
                    <a:gd name="connsiteX79" fmla="*/ 76088 w 175934"/>
                    <a:gd name="connsiteY79" fmla="*/ 30726 h 33836"/>
                    <a:gd name="connsiteX80" fmla="*/ 72721 w 175934"/>
                    <a:gd name="connsiteY80" fmla="*/ 28210 h 33836"/>
                    <a:gd name="connsiteX81" fmla="*/ 69943 w 175934"/>
                    <a:gd name="connsiteY81" fmla="*/ 25374 h 33836"/>
                    <a:gd name="connsiteX82" fmla="*/ 65818 w 175934"/>
                    <a:gd name="connsiteY82" fmla="*/ 19315 h 33836"/>
                    <a:gd name="connsiteX83" fmla="*/ 62703 w 175934"/>
                    <a:gd name="connsiteY83" fmla="*/ 13061 h 33836"/>
                    <a:gd name="connsiteX84" fmla="*/ 71374 w 175934"/>
                    <a:gd name="connsiteY84" fmla="*/ 13146 h 33836"/>
                    <a:gd name="connsiteX85" fmla="*/ 69606 w 175934"/>
                    <a:gd name="connsiteY85" fmla="*/ 16411 h 33836"/>
                    <a:gd name="connsiteX86" fmla="*/ 67670 w 175934"/>
                    <a:gd name="connsiteY86" fmla="*/ 19449 h 33836"/>
                    <a:gd name="connsiteX87" fmla="*/ 63039 w 175934"/>
                    <a:gd name="connsiteY87" fmla="*/ 25138 h 33836"/>
                    <a:gd name="connsiteX88" fmla="*/ 56978 w 175934"/>
                    <a:gd name="connsiteY88" fmla="*/ 30036 h 33836"/>
                    <a:gd name="connsiteX89" fmla="*/ 53105 w 175934"/>
                    <a:gd name="connsiteY89" fmla="*/ 31812 h 33836"/>
                    <a:gd name="connsiteX90" fmla="*/ 48643 w 175934"/>
                    <a:gd name="connsiteY90" fmla="*/ 32569 h 33836"/>
                    <a:gd name="connsiteX91" fmla="*/ 44097 w 175934"/>
                    <a:gd name="connsiteY91" fmla="*/ 31930 h 33836"/>
                    <a:gd name="connsiteX92" fmla="*/ 40140 w 175934"/>
                    <a:gd name="connsiteY92" fmla="*/ 30121 h 33836"/>
                    <a:gd name="connsiteX93" fmla="*/ 36941 w 175934"/>
                    <a:gd name="connsiteY93" fmla="*/ 27604 h 33836"/>
                    <a:gd name="connsiteX94" fmla="*/ 34331 w 175934"/>
                    <a:gd name="connsiteY94" fmla="*/ 24810 h 33836"/>
                    <a:gd name="connsiteX95" fmla="*/ 27175 w 175934"/>
                    <a:gd name="connsiteY95" fmla="*/ 12615 h 33836"/>
                    <a:gd name="connsiteX96" fmla="*/ 33153 w 175934"/>
                    <a:gd name="connsiteY96" fmla="*/ 12826 h 33836"/>
                    <a:gd name="connsiteX97" fmla="*/ 31486 w 175934"/>
                    <a:gd name="connsiteY97" fmla="*/ 14997 h 33836"/>
                    <a:gd name="connsiteX98" fmla="*/ 29668 w 175934"/>
                    <a:gd name="connsiteY98" fmla="*/ 16865 h 33836"/>
                    <a:gd name="connsiteX99" fmla="*/ 25483 w 175934"/>
                    <a:gd name="connsiteY99" fmla="*/ 19996 h 33836"/>
                    <a:gd name="connsiteX100" fmla="*/ 20550 w 175934"/>
                    <a:gd name="connsiteY100" fmla="*/ 22016 h 33836"/>
                    <a:gd name="connsiteX101" fmla="*/ 15212 w 175934"/>
                    <a:gd name="connsiteY101" fmla="*/ 22268 h 33836"/>
                    <a:gd name="connsiteX102" fmla="*/ 6171 w 175934"/>
                    <a:gd name="connsiteY102" fmla="*/ 18136 h 33836"/>
                    <a:gd name="connsiteX103" fmla="*/ 2778 w 175934"/>
                    <a:gd name="connsiteY103" fmla="*/ 14829 h 33836"/>
                    <a:gd name="connsiteX104" fmla="*/ 0 w 175934"/>
                    <a:gd name="connsiteY104" fmla="*/ 11101 h 33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75934" h="33836">
                      <a:moveTo>
                        <a:pt x="0" y="11101"/>
                      </a:moveTo>
                      <a:cubicBezTo>
                        <a:pt x="1187" y="12094"/>
                        <a:pt x="2391" y="13061"/>
                        <a:pt x="3628" y="13911"/>
                      </a:cubicBezTo>
                      <a:cubicBezTo>
                        <a:pt x="4883" y="14753"/>
                        <a:pt x="6137" y="15578"/>
                        <a:pt x="7450" y="16226"/>
                      </a:cubicBezTo>
                      <a:cubicBezTo>
                        <a:pt x="10077" y="17530"/>
                        <a:pt x="12847" y="18338"/>
                        <a:pt x="15457" y="18204"/>
                      </a:cubicBezTo>
                      <a:cubicBezTo>
                        <a:pt x="18067" y="18052"/>
                        <a:pt x="20424" y="16983"/>
                        <a:pt x="22461" y="15376"/>
                      </a:cubicBezTo>
                      <a:cubicBezTo>
                        <a:pt x="23471" y="14568"/>
                        <a:pt x="24389" y="13617"/>
                        <a:pt x="25231" y="12590"/>
                      </a:cubicBezTo>
                      <a:cubicBezTo>
                        <a:pt x="25643" y="12077"/>
                        <a:pt x="26048" y="11530"/>
                        <a:pt x="26409" y="10983"/>
                      </a:cubicBezTo>
                      <a:cubicBezTo>
                        <a:pt x="26755" y="10469"/>
                        <a:pt x="27142" y="9788"/>
                        <a:pt x="27335" y="9401"/>
                      </a:cubicBezTo>
                      <a:lnTo>
                        <a:pt x="30122" y="3880"/>
                      </a:lnTo>
                      <a:lnTo>
                        <a:pt x="33321" y="9628"/>
                      </a:lnTo>
                      <a:cubicBezTo>
                        <a:pt x="34331" y="11471"/>
                        <a:pt x="35342" y="13297"/>
                        <a:pt x="36520" y="14997"/>
                      </a:cubicBezTo>
                      <a:cubicBezTo>
                        <a:pt x="37699" y="16705"/>
                        <a:pt x="38878" y="18271"/>
                        <a:pt x="40224" y="19710"/>
                      </a:cubicBezTo>
                      <a:cubicBezTo>
                        <a:pt x="40898" y="20324"/>
                        <a:pt x="41572" y="21082"/>
                        <a:pt x="42245" y="21578"/>
                      </a:cubicBezTo>
                      <a:cubicBezTo>
                        <a:pt x="42918" y="22176"/>
                        <a:pt x="43676" y="22580"/>
                        <a:pt x="44350" y="23017"/>
                      </a:cubicBezTo>
                      <a:cubicBezTo>
                        <a:pt x="45023" y="23337"/>
                        <a:pt x="45781" y="23666"/>
                        <a:pt x="46454" y="23817"/>
                      </a:cubicBezTo>
                      <a:cubicBezTo>
                        <a:pt x="47044" y="23985"/>
                        <a:pt x="47717" y="24019"/>
                        <a:pt x="48391" y="23994"/>
                      </a:cubicBezTo>
                      <a:cubicBezTo>
                        <a:pt x="48980" y="23935"/>
                        <a:pt x="49653" y="23800"/>
                        <a:pt x="50327" y="23539"/>
                      </a:cubicBezTo>
                      <a:cubicBezTo>
                        <a:pt x="51001" y="23270"/>
                        <a:pt x="51674" y="22925"/>
                        <a:pt x="52432" y="22462"/>
                      </a:cubicBezTo>
                      <a:cubicBezTo>
                        <a:pt x="53779" y="21562"/>
                        <a:pt x="55126" y="20316"/>
                        <a:pt x="56389" y="18894"/>
                      </a:cubicBezTo>
                      <a:cubicBezTo>
                        <a:pt x="57651" y="17471"/>
                        <a:pt x="58830" y="15872"/>
                        <a:pt x="59840" y="14189"/>
                      </a:cubicBezTo>
                      <a:cubicBezTo>
                        <a:pt x="60430" y="13365"/>
                        <a:pt x="60935" y="12506"/>
                        <a:pt x="61440" y="11631"/>
                      </a:cubicBezTo>
                      <a:cubicBezTo>
                        <a:pt x="61945" y="10781"/>
                        <a:pt x="62450" y="9821"/>
                        <a:pt x="62787" y="9089"/>
                      </a:cubicBezTo>
                      <a:lnTo>
                        <a:pt x="67080" y="0"/>
                      </a:lnTo>
                      <a:lnTo>
                        <a:pt x="71458" y="9173"/>
                      </a:lnTo>
                      <a:cubicBezTo>
                        <a:pt x="72300" y="10991"/>
                        <a:pt x="73226" y="12792"/>
                        <a:pt x="74236" y="14467"/>
                      </a:cubicBezTo>
                      <a:cubicBezTo>
                        <a:pt x="75162" y="16150"/>
                        <a:pt x="76257" y="17707"/>
                        <a:pt x="77436" y="19070"/>
                      </a:cubicBezTo>
                      <a:cubicBezTo>
                        <a:pt x="78025" y="19693"/>
                        <a:pt x="78614" y="20383"/>
                        <a:pt x="79203" y="20863"/>
                      </a:cubicBezTo>
                      <a:cubicBezTo>
                        <a:pt x="79793" y="21435"/>
                        <a:pt x="80466" y="21797"/>
                        <a:pt x="81056" y="22167"/>
                      </a:cubicBezTo>
                      <a:cubicBezTo>
                        <a:pt x="81645" y="22496"/>
                        <a:pt x="82150" y="22715"/>
                        <a:pt x="82739" y="22891"/>
                      </a:cubicBezTo>
                      <a:cubicBezTo>
                        <a:pt x="83245" y="23009"/>
                        <a:pt x="83833" y="23076"/>
                        <a:pt x="84423" y="23043"/>
                      </a:cubicBezTo>
                      <a:cubicBezTo>
                        <a:pt x="85517" y="22967"/>
                        <a:pt x="86865" y="22504"/>
                        <a:pt x="88296" y="21663"/>
                      </a:cubicBezTo>
                      <a:cubicBezTo>
                        <a:pt x="89642" y="20821"/>
                        <a:pt x="91074" y="19659"/>
                        <a:pt x="92336" y="18321"/>
                      </a:cubicBezTo>
                      <a:cubicBezTo>
                        <a:pt x="93600" y="16983"/>
                        <a:pt x="94862" y="15477"/>
                        <a:pt x="96041" y="13886"/>
                      </a:cubicBezTo>
                      <a:cubicBezTo>
                        <a:pt x="96546" y="13087"/>
                        <a:pt x="97135" y="12270"/>
                        <a:pt x="97640" y="11429"/>
                      </a:cubicBezTo>
                      <a:cubicBezTo>
                        <a:pt x="98145" y="10629"/>
                        <a:pt x="98735" y="9720"/>
                        <a:pt x="99156" y="9013"/>
                      </a:cubicBezTo>
                      <a:lnTo>
                        <a:pt x="104039" y="337"/>
                      </a:lnTo>
                      <a:lnTo>
                        <a:pt x="107574" y="9333"/>
                      </a:lnTo>
                      <a:cubicBezTo>
                        <a:pt x="109174" y="13381"/>
                        <a:pt x="111026" y="17312"/>
                        <a:pt x="113299" y="20551"/>
                      </a:cubicBezTo>
                      <a:cubicBezTo>
                        <a:pt x="114478" y="22142"/>
                        <a:pt x="115741" y="23539"/>
                        <a:pt x="117088" y="24482"/>
                      </a:cubicBezTo>
                      <a:cubicBezTo>
                        <a:pt x="118435" y="25399"/>
                        <a:pt x="119613" y="25913"/>
                        <a:pt x="121045" y="25879"/>
                      </a:cubicBezTo>
                      <a:cubicBezTo>
                        <a:pt x="123823" y="25929"/>
                        <a:pt x="127275" y="23497"/>
                        <a:pt x="130053" y="20442"/>
                      </a:cubicBezTo>
                      <a:cubicBezTo>
                        <a:pt x="131484" y="18902"/>
                        <a:pt x="132915" y="17227"/>
                        <a:pt x="134178" y="15452"/>
                      </a:cubicBezTo>
                      <a:cubicBezTo>
                        <a:pt x="135356" y="13692"/>
                        <a:pt x="136619" y="11765"/>
                        <a:pt x="137629" y="9956"/>
                      </a:cubicBezTo>
                      <a:lnTo>
                        <a:pt x="140071" y="5487"/>
                      </a:lnTo>
                      <a:lnTo>
                        <a:pt x="142512" y="9619"/>
                      </a:lnTo>
                      <a:cubicBezTo>
                        <a:pt x="142849" y="10276"/>
                        <a:pt x="143354" y="11075"/>
                        <a:pt x="143943" y="11782"/>
                      </a:cubicBezTo>
                      <a:cubicBezTo>
                        <a:pt x="144449" y="12506"/>
                        <a:pt x="144954" y="13221"/>
                        <a:pt x="145543" y="13911"/>
                      </a:cubicBezTo>
                      <a:cubicBezTo>
                        <a:pt x="146722" y="15275"/>
                        <a:pt x="147901" y="16596"/>
                        <a:pt x="149247" y="17766"/>
                      </a:cubicBezTo>
                      <a:cubicBezTo>
                        <a:pt x="151857" y="20089"/>
                        <a:pt x="154972" y="21915"/>
                        <a:pt x="158340" y="22277"/>
                      </a:cubicBezTo>
                      <a:cubicBezTo>
                        <a:pt x="160024" y="22454"/>
                        <a:pt x="161707" y="22294"/>
                        <a:pt x="163391" y="21755"/>
                      </a:cubicBezTo>
                      <a:cubicBezTo>
                        <a:pt x="164233" y="21528"/>
                        <a:pt x="164990" y="21115"/>
                        <a:pt x="165833" y="20720"/>
                      </a:cubicBezTo>
                      <a:cubicBezTo>
                        <a:pt x="166590" y="20282"/>
                        <a:pt x="167432" y="19828"/>
                        <a:pt x="168105" y="19255"/>
                      </a:cubicBezTo>
                      <a:cubicBezTo>
                        <a:pt x="169621" y="18187"/>
                        <a:pt x="171052" y="16899"/>
                        <a:pt x="172315" y="15544"/>
                      </a:cubicBezTo>
                      <a:cubicBezTo>
                        <a:pt x="173578" y="14147"/>
                        <a:pt x="174840" y="12657"/>
                        <a:pt x="175935" y="11117"/>
                      </a:cubicBezTo>
                      <a:cubicBezTo>
                        <a:pt x="175093" y="12817"/>
                        <a:pt x="174083" y="14492"/>
                        <a:pt x="173073" y="16108"/>
                      </a:cubicBezTo>
                      <a:cubicBezTo>
                        <a:pt x="171894" y="17690"/>
                        <a:pt x="170715" y="19272"/>
                        <a:pt x="169284" y="20619"/>
                      </a:cubicBezTo>
                      <a:cubicBezTo>
                        <a:pt x="168526" y="21317"/>
                        <a:pt x="167769" y="21940"/>
                        <a:pt x="166927" y="22546"/>
                      </a:cubicBezTo>
                      <a:cubicBezTo>
                        <a:pt x="166169" y="23102"/>
                        <a:pt x="165243" y="23699"/>
                        <a:pt x="164317" y="24103"/>
                      </a:cubicBezTo>
                      <a:cubicBezTo>
                        <a:pt x="162465" y="24978"/>
                        <a:pt x="160360" y="25534"/>
                        <a:pt x="158171" y="25517"/>
                      </a:cubicBezTo>
                      <a:cubicBezTo>
                        <a:pt x="153793" y="25534"/>
                        <a:pt x="149752" y="23657"/>
                        <a:pt x="146469" y="21301"/>
                      </a:cubicBezTo>
                      <a:cubicBezTo>
                        <a:pt x="144786" y="20106"/>
                        <a:pt x="143270" y="18776"/>
                        <a:pt x="141839" y="17328"/>
                      </a:cubicBezTo>
                      <a:cubicBezTo>
                        <a:pt x="141081" y="16604"/>
                        <a:pt x="140408" y="15847"/>
                        <a:pt x="139734" y="15081"/>
                      </a:cubicBezTo>
                      <a:cubicBezTo>
                        <a:pt x="139060" y="14290"/>
                        <a:pt x="138472" y="13541"/>
                        <a:pt x="137798" y="12607"/>
                      </a:cubicBezTo>
                      <a:lnTo>
                        <a:pt x="142681" y="12279"/>
                      </a:lnTo>
                      <a:cubicBezTo>
                        <a:pt x="141670" y="14610"/>
                        <a:pt x="140576" y="16680"/>
                        <a:pt x="139398" y="18818"/>
                      </a:cubicBezTo>
                      <a:cubicBezTo>
                        <a:pt x="138219" y="20922"/>
                        <a:pt x="136872" y="22992"/>
                        <a:pt x="135356" y="24945"/>
                      </a:cubicBezTo>
                      <a:cubicBezTo>
                        <a:pt x="133757" y="26889"/>
                        <a:pt x="131989" y="28782"/>
                        <a:pt x="129800" y="30407"/>
                      </a:cubicBezTo>
                      <a:cubicBezTo>
                        <a:pt x="127611" y="32022"/>
                        <a:pt x="124833" y="33445"/>
                        <a:pt x="121550" y="33764"/>
                      </a:cubicBezTo>
                      <a:cubicBezTo>
                        <a:pt x="118351" y="34126"/>
                        <a:pt x="114983" y="33083"/>
                        <a:pt x="112457" y="31484"/>
                      </a:cubicBezTo>
                      <a:cubicBezTo>
                        <a:pt x="110016" y="29868"/>
                        <a:pt x="108080" y="27857"/>
                        <a:pt x="106396" y="25820"/>
                      </a:cubicBezTo>
                      <a:cubicBezTo>
                        <a:pt x="103197" y="21696"/>
                        <a:pt x="101008" y="17303"/>
                        <a:pt x="98988" y="12901"/>
                      </a:cubicBezTo>
                      <a:lnTo>
                        <a:pt x="107406" y="13230"/>
                      </a:lnTo>
                      <a:cubicBezTo>
                        <a:pt x="106817" y="14433"/>
                        <a:pt x="106312" y="15376"/>
                        <a:pt x="105638" y="16403"/>
                      </a:cubicBezTo>
                      <a:cubicBezTo>
                        <a:pt x="105049" y="17412"/>
                        <a:pt x="104375" y="18389"/>
                        <a:pt x="103702" y="19365"/>
                      </a:cubicBezTo>
                      <a:cubicBezTo>
                        <a:pt x="102355" y="21284"/>
                        <a:pt x="100924" y="23169"/>
                        <a:pt x="99240" y="24953"/>
                      </a:cubicBezTo>
                      <a:cubicBezTo>
                        <a:pt x="98398" y="25845"/>
                        <a:pt x="97472" y="26720"/>
                        <a:pt x="96546" y="27553"/>
                      </a:cubicBezTo>
                      <a:cubicBezTo>
                        <a:pt x="95536" y="28378"/>
                        <a:pt x="94525" y="29178"/>
                        <a:pt x="93347" y="29885"/>
                      </a:cubicBezTo>
                      <a:cubicBezTo>
                        <a:pt x="91074" y="31332"/>
                        <a:pt x="88296" y="32527"/>
                        <a:pt x="85096" y="32805"/>
                      </a:cubicBezTo>
                      <a:cubicBezTo>
                        <a:pt x="83581" y="32940"/>
                        <a:pt x="81897" y="32797"/>
                        <a:pt x="80382" y="32452"/>
                      </a:cubicBezTo>
                      <a:cubicBezTo>
                        <a:pt x="78867" y="32056"/>
                        <a:pt x="77436" y="31467"/>
                        <a:pt x="76088" y="30726"/>
                      </a:cubicBezTo>
                      <a:cubicBezTo>
                        <a:pt x="74826" y="29961"/>
                        <a:pt x="73647" y="29136"/>
                        <a:pt x="72721" y="28210"/>
                      </a:cubicBezTo>
                      <a:cubicBezTo>
                        <a:pt x="71627" y="27326"/>
                        <a:pt x="70785" y="26333"/>
                        <a:pt x="69943" y="25374"/>
                      </a:cubicBezTo>
                      <a:cubicBezTo>
                        <a:pt x="68343" y="23413"/>
                        <a:pt x="66996" y="21368"/>
                        <a:pt x="65818" y="19315"/>
                      </a:cubicBezTo>
                      <a:cubicBezTo>
                        <a:pt x="64639" y="17244"/>
                        <a:pt x="63713" y="15157"/>
                        <a:pt x="62703" y="13061"/>
                      </a:cubicBezTo>
                      <a:lnTo>
                        <a:pt x="71374" y="13146"/>
                      </a:lnTo>
                      <a:cubicBezTo>
                        <a:pt x="70785" y="14391"/>
                        <a:pt x="70195" y="15359"/>
                        <a:pt x="69606" y="16411"/>
                      </a:cubicBezTo>
                      <a:cubicBezTo>
                        <a:pt x="69017" y="17446"/>
                        <a:pt x="68343" y="18447"/>
                        <a:pt x="67670" y="19449"/>
                      </a:cubicBezTo>
                      <a:cubicBezTo>
                        <a:pt x="66323" y="21427"/>
                        <a:pt x="64808" y="23329"/>
                        <a:pt x="63039" y="25138"/>
                      </a:cubicBezTo>
                      <a:cubicBezTo>
                        <a:pt x="61356" y="26931"/>
                        <a:pt x="59335" y="28639"/>
                        <a:pt x="56978" y="30036"/>
                      </a:cubicBezTo>
                      <a:cubicBezTo>
                        <a:pt x="55799" y="30743"/>
                        <a:pt x="54536" y="31332"/>
                        <a:pt x="53105" y="31812"/>
                      </a:cubicBezTo>
                      <a:cubicBezTo>
                        <a:pt x="51674" y="32258"/>
                        <a:pt x="50158" y="32527"/>
                        <a:pt x="48643" y="32569"/>
                      </a:cubicBezTo>
                      <a:cubicBezTo>
                        <a:pt x="47044" y="32578"/>
                        <a:pt x="45528" y="32376"/>
                        <a:pt x="44097" y="31930"/>
                      </a:cubicBezTo>
                      <a:cubicBezTo>
                        <a:pt x="42666" y="31484"/>
                        <a:pt x="41319" y="30852"/>
                        <a:pt x="40140" y="30121"/>
                      </a:cubicBezTo>
                      <a:cubicBezTo>
                        <a:pt x="38962" y="29329"/>
                        <a:pt x="37867" y="28530"/>
                        <a:pt x="36941" y="27604"/>
                      </a:cubicBezTo>
                      <a:cubicBezTo>
                        <a:pt x="35931" y="26737"/>
                        <a:pt x="35173" y="25744"/>
                        <a:pt x="34331" y="24810"/>
                      </a:cubicBezTo>
                      <a:cubicBezTo>
                        <a:pt x="31216" y="20930"/>
                        <a:pt x="29061" y="16781"/>
                        <a:pt x="27175" y="12615"/>
                      </a:cubicBezTo>
                      <a:lnTo>
                        <a:pt x="33153" y="12826"/>
                      </a:lnTo>
                      <a:cubicBezTo>
                        <a:pt x="32564" y="13743"/>
                        <a:pt x="32058" y="14315"/>
                        <a:pt x="31486" y="14997"/>
                      </a:cubicBezTo>
                      <a:cubicBezTo>
                        <a:pt x="30905" y="15653"/>
                        <a:pt x="30290" y="16260"/>
                        <a:pt x="29668" y="16865"/>
                      </a:cubicBezTo>
                      <a:cubicBezTo>
                        <a:pt x="28396" y="18044"/>
                        <a:pt x="27007" y="19112"/>
                        <a:pt x="25483" y="19996"/>
                      </a:cubicBezTo>
                      <a:cubicBezTo>
                        <a:pt x="23959" y="20897"/>
                        <a:pt x="22301" y="21603"/>
                        <a:pt x="20550" y="22016"/>
                      </a:cubicBezTo>
                      <a:cubicBezTo>
                        <a:pt x="18791" y="22411"/>
                        <a:pt x="16963" y="22512"/>
                        <a:pt x="15212" y="22268"/>
                      </a:cubicBezTo>
                      <a:cubicBezTo>
                        <a:pt x="11685" y="21814"/>
                        <a:pt x="8629" y="20173"/>
                        <a:pt x="6171" y="18136"/>
                      </a:cubicBezTo>
                      <a:cubicBezTo>
                        <a:pt x="4933" y="17118"/>
                        <a:pt x="3788" y="16015"/>
                        <a:pt x="2778" y="14829"/>
                      </a:cubicBezTo>
                      <a:cubicBezTo>
                        <a:pt x="1785" y="13592"/>
                        <a:pt x="884" y="12363"/>
                        <a:pt x="0" y="11101"/>
                      </a:cubicBezTo>
                      <a:close/>
                    </a:path>
                  </a:pathLst>
                </a:custGeom>
                <a:solidFill>
                  <a:srgbClr val="D3F5F2"/>
                </a:solidFill>
                <a:ln w="8415" cap="flat">
                  <a:noFill/>
                  <a:prstDash val="solid"/>
                  <a:miter/>
                </a:ln>
              </p:spPr>
              <p:txBody>
                <a:bodyPr rtlCol="0" anchor="ctr"/>
                <a:lstStyle/>
                <a:p>
                  <a:endParaRPr lang="en-US"/>
                </a:p>
              </p:txBody>
            </p:sp>
            <p:sp>
              <p:nvSpPr>
                <p:cNvPr id="1363" name="Freeform 1362">
                  <a:extLst>
                    <a:ext uri="{FF2B5EF4-FFF2-40B4-BE49-F238E27FC236}">
                      <a16:creationId xmlns:a16="http://schemas.microsoft.com/office/drawing/2014/main" id="{61D27D18-888D-4E78-74A3-4D73339134C4}"/>
                    </a:ext>
                  </a:extLst>
                </p:cNvPr>
                <p:cNvSpPr/>
                <p:nvPr/>
              </p:nvSpPr>
              <p:spPr>
                <a:xfrm>
                  <a:off x="8360004" y="4719714"/>
                  <a:ext cx="113131" cy="28052"/>
                </a:xfrm>
                <a:custGeom>
                  <a:avLst/>
                  <a:gdLst>
                    <a:gd name="connsiteX0" fmla="*/ 113132 w 113131"/>
                    <a:gd name="connsiteY0" fmla="*/ 7818 h 28052"/>
                    <a:gd name="connsiteX1" fmla="*/ 111363 w 113131"/>
                    <a:gd name="connsiteY1" fmla="*/ 13853 h 28052"/>
                    <a:gd name="connsiteX2" fmla="*/ 108585 w 113131"/>
                    <a:gd name="connsiteY2" fmla="*/ 19618 h 28052"/>
                    <a:gd name="connsiteX3" fmla="*/ 104123 w 113131"/>
                    <a:gd name="connsiteY3" fmla="*/ 24751 h 28052"/>
                    <a:gd name="connsiteX4" fmla="*/ 100840 w 113131"/>
                    <a:gd name="connsiteY4" fmla="*/ 26620 h 28052"/>
                    <a:gd name="connsiteX5" fmla="*/ 96883 w 113131"/>
                    <a:gd name="connsiteY5" fmla="*/ 27343 h 28052"/>
                    <a:gd name="connsiteX6" fmla="*/ 89475 w 113131"/>
                    <a:gd name="connsiteY6" fmla="*/ 25071 h 28052"/>
                    <a:gd name="connsiteX7" fmla="*/ 86528 w 113131"/>
                    <a:gd name="connsiteY7" fmla="*/ 22933 h 28052"/>
                    <a:gd name="connsiteX8" fmla="*/ 84087 w 113131"/>
                    <a:gd name="connsiteY8" fmla="*/ 20510 h 28052"/>
                    <a:gd name="connsiteX9" fmla="*/ 79877 w 113131"/>
                    <a:gd name="connsiteY9" fmla="*/ 15308 h 28052"/>
                    <a:gd name="connsiteX10" fmla="*/ 78109 w 113131"/>
                    <a:gd name="connsiteY10" fmla="*/ 12582 h 28052"/>
                    <a:gd name="connsiteX11" fmla="*/ 76425 w 113131"/>
                    <a:gd name="connsiteY11" fmla="*/ 9805 h 28052"/>
                    <a:gd name="connsiteX12" fmla="*/ 83666 w 113131"/>
                    <a:gd name="connsiteY12" fmla="*/ 10377 h 28052"/>
                    <a:gd name="connsiteX13" fmla="*/ 81308 w 113131"/>
                    <a:gd name="connsiteY13" fmla="*/ 13415 h 28052"/>
                    <a:gd name="connsiteX14" fmla="*/ 78783 w 113131"/>
                    <a:gd name="connsiteY14" fmla="*/ 16217 h 28052"/>
                    <a:gd name="connsiteX15" fmla="*/ 73226 w 113131"/>
                    <a:gd name="connsiteY15" fmla="*/ 21301 h 28052"/>
                    <a:gd name="connsiteX16" fmla="*/ 66491 w 113131"/>
                    <a:gd name="connsiteY16" fmla="*/ 25458 h 28052"/>
                    <a:gd name="connsiteX17" fmla="*/ 58384 w 113131"/>
                    <a:gd name="connsiteY17" fmla="*/ 27924 h 28052"/>
                    <a:gd name="connsiteX18" fmla="*/ 53888 w 113131"/>
                    <a:gd name="connsiteY18" fmla="*/ 27941 h 28052"/>
                    <a:gd name="connsiteX19" fmla="*/ 49435 w 113131"/>
                    <a:gd name="connsiteY19" fmla="*/ 26973 h 28052"/>
                    <a:gd name="connsiteX20" fmla="*/ 45402 w 113131"/>
                    <a:gd name="connsiteY20" fmla="*/ 25054 h 28052"/>
                    <a:gd name="connsiteX21" fmla="*/ 41959 w 113131"/>
                    <a:gd name="connsiteY21" fmla="*/ 22496 h 28052"/>
                    <a:gd name="connsiteX22" fmla="*/ 39097 w 113131"/>
                    <a:gd name="connsiteY22" fmla="*/ 19559 h 28052"/>
                    <a:gd name="connsiteX23" fmla="*/ 36714 w 113131"/>
                    <a:gd name="connsiteY23" fmla="*/ 16386 h 28052"/>
                    <a:gd name="connsiteX24" fmla="*/ 34727 w 113131"/>
                    <a:gd name="connsiteY24" fmla="*/ 13095 h 28052"/>
                    <a:gd name="connsiteX25" fmla="*/ 33027 w 113131"/>
                    <a:gd name="connsiteY25" fmla="*/ 9746 h 28052"/>
                    <a:gd name="connsiteX26" fmla="*/ 40242 w 113131"/>
                    <a:gd name="connsiteY26" fmla="*/ 10402 h 28052"/>
                    <a:gd name="connsiteX27" fmla="*/ 38028 w 113131"/>
                    <a:gd name="connsiteY27" fmla="*/ 12801 h 28052"/>
                    <a:gd name="connsiteX28" fmla="*/ 35696 w 113131"/>
                    <a:gd name="connsiteY28" fmla="*/ 14905 h 28052"/>
                    <a:gd name="connsiteX29" fmla="*/ 30602 w 113131"/>
                    <a:gd name="connsiteY29" fmla="*/ 18574 h 28052"/>
                    <a:gd name="connsiteX30" fmla="*/ 24793 w 113131"/>
                    <a:gd name="connsiteY30" fmla="*/ 21343 h 28052"/>
                    <a:gd name="connsiteX31" fmla="*/ 18260 w 113131"/>
                    <a:gd name="connsiteY31" fmla="*/ 22479 h 28052"/>
                    <a:gd name="connsiteX32" fmla="*/ 14910 w 113131"/>
                    <a:gd name="connsiteY32" fmla="*/ 22201 h 28052"/>
                    <a:gd name="connsiteX33" fmla="*/ 11711 w 113131"/>
                    <a:gd name="connsiteY33" fmla="*/ 21242 h 28052"/>
                    <a:gd name="connsiteX34" fmla="*/ 8857 w 113131"/>
                    <a:gd name="connsiteY34" fmla="*/ 19685 h 28052"/>
                    <a:gd name="connsiteX35" fmla="*/ 6390 w 113131"/>
                    <a:gd name="connsiteY35" fmla="*/ 17732 h 28052"/>
                    <a:gd name="connsiteX36" fmla="*/ 4336 w 113131"/>
                    <a:gd name="connsiteY36" fmla="*/ 15460 h 28052"/>
                    <a:gd name="connsiteX37" fmla="*/ 2602 w 113131"/>
                    <a:gd name="connsiteY37" fmla="*/ 13028 h 28052"/>
                    <a:gd name="connsiteX38" fmla="*/ 0 w 113131"/>
                    <a:gd name="connsiteY38" fmla="*/ 7802 h 28052"/>
                    <a:gd name="connsiteX39" fmla="*/ 1945 w 113131"/>
                    <a:gd name="connsiteY39" fmla="*/ 9922 h 28052"/>
                    <a:gd name="connsiteX40" fmla="*/ 3974 w 113131"/>
                    <a:gd name="connsiteY40" fmla="*/ 11892 h 28052"/>
                    <a:gd name="connsiteX41" fmla="*/ 6112 w 113131"/>
                    <a:gd name="connsiteY41" fmla="*/ 13651 h 28052"/>
                    <a:gd name="connsiteX42" fmla="*/ 8360 w 113131"/>
                    <a:gd name="connsiteY42" fmla="*/ 15124 h 28052"/>
                    <a:gd name="connsiteX43" fmla="*/ 17806 w 113131"/>
                    <a:gd name="connsiteY43" fmla="*/ 16916 h 28052"/>
                    <a:gd name="connsiteX44" fmla="*/ 26452 w 113131"/>
                    <a:gd name="connsiteY44" fmla="*/ 12548 h 28052"/>
                    <a:gd name="connsiteX45" fmla="*/ 30215 w 113131"/>
                    <a:gd name="connsiteY45" fmla="*/ 9039 h 28052"/>
                    <a:gd name="connsiteX46" fmla="*/ 31924 w 113131"/>
                    <a:gd name="connsiteY46" fmla="*/ 7103 h 28052"/>
                    <a:gd name="connsiteX47" fmla="*/ 33448 w 113131"/>
                    <a:gd name="connsiteY47" fmla="*/ 5193 h 28052"/>
                    <a:gd name="connsiteX48" fmla="*/ 37110 w 113131"/>
                    <a:gd name="connsiteY48" fmla="*/ 0 h 28052"/>
                    <a:gd name="connsiteX49" fmla="*/ 40654 w 113131"/>
                    <a:gd name="connsiteY49" fmla="*/ 5849 h 28052"/>
                    <a:gd name="connsiteX50" fmla="*/ 42313 w 113131"/>
                    <a:gd name="connsiteY50" fmla="*/ 8567 h 28052"/>
                    <a:gd name="connsiteX51" fmla="*/ 44123 w 113131"/>
                    <a:gd name="connsiteY51" fmla="*/ 11075 h 28052"/>
                    <a:gd name="connsiteX52" fmla="*/ 46076 w 113131"/>
                    <a:gd name="connsiteY52" fmla="*/ 13306 h 28052"/>
                    <a:gd name="connsiteX53" fmla="*/ 48139 w 113131"/>
                    <a:gd name="connsiteY53" fmla="*/ 15225 h 28052"/>
                    <a:gd name="connsiteX54" fmla="*/ 50311 w 113131"/>
                    <a:gd name="connsiteY54" fmla="*/ 16714 h 28052"/>
                    <a:gd name="connsiteX55" fmla="*/ 52550 w 113131"/>
                    <a:gd name="connsiteY55" fmla="*/ 17716 h 28052"/>
                    <a:gd name="connsiteX56" fmla="*/ 54865 w 113131"/>
                    <a:gd name="connsiteY56" fmla="*/ 18178 h 28052"/>
                    <a:gd name="connsiteX57" fmla="*/ 57281 w 113131"/>
                    <a:gd name="connsiteY57" fmla="*/ 18136 h 28052"/>
                    <a:gd name="connsiteX58" fmla="*/ 67502 w 113131"/>
                    <a:gd name="connsiteY58" fmla="*/ 13676 h 28052"/>
                    <a:gd name="connsiteX59" fmla="*/ 72385 w 113131"/>
                    <a:gd name="connsiteY59" fmla="*/ 9721 h 28052"/>
                    <a:gd name="connsiteX60" fmla="*/ 74742 w 113131"/>
                    <a:gd name="connsiteY60" fmla="*/ 7499 h 28052"/>
                    <a:gd name="connsiteX61" fmla="*/ 76763 w 113131"/>
                    <a:gd name="connsiteY61" fmla="*/ 5218 h 28052"/>
                    <a:gd name="connsiteX62" fmla="*/ 81140 w 113131"/>
                    <a:gd name="connsiteY62" fmla="*/ 68 h 28052"/>
                    <a:gd name="connsiteX63" fmla="*/ 84087 w 113131"/>
                    <a:gd name="connsiteY63" fmla="*/ 5807 h 28052"/>
                    <a:gd name="connsiteX64" fmla="*/ 86697 w 113131"/>
                    <a:gd name="connsiteY64" fmla="*/ 10966 h 28052"/>
                    <a:gd name="connsiteX65" fmla="*/ 89727 w 113131"/>
                    <a:gd name="connsiteY65" fmla="*/ 15755 h 28052"/>
                    <a:gd name="connsiteX66" fmla="*/ 93263 w 113131"/>
                    <a:gd name="connsiteY66" fmla="*/ 19634 h 28052"/>
                    <a:gd name="connsiteX67" fmla="*/ 95200 w 113131"/>
                    <a:gd name="connsiteY67" fmla="*/ 20989 h 28052"/>
                    <a:gd name="connsiteX68" fmla="*/ 97220 w 113131"/>
                    <a:gd name="connsiteY68" fmla="*/ 21713 h 28052"/>
                    <a:gd name="connsiteX69" fmla="*/ 105975 w 113131"/>
                    <a:gd name="connsiteY69" fmla="*/ 17572 h 28052"/>
                    <a:gd name="connsiteX70" fmla="*/ 113132 w 113131"/>
                    <a:gd name="connsiteY70" fmla="*/ 7818 h 28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13131" h="28052">
                      <a:moveTo>
                        <a:pt x="113132" y="7818"/>
                      </a:moveTo>
                      <a:cubicBezTo>
                        <a:pt x="112710" y="9855"/>
                        <a:pt x="112121" y="11875"/>
                        <a:pt x="111363" y="13853"/>
                      </a:cubicBezTo>
                      <a:cubicBezTo>
                        <a:pt x="110606" y="15805"/>
                        <a:pt x="109764" y="17766"/>
                        <a:pt x="108585" y="19618"/>
                      </a:cubicBezTo>
                      <a:cubicBezTo>
                        <a:pt x="107407" y="21452"/>
                        <a:pt x="105975" y="23253"/>
                        <a:pt x="104123" y="24751"/>
                      </a:cubicBezTo>
                      <a:cubicBezTo>
                        <a:pt x="103113" y="25483"/>
                        <a:pt x="102103" y="26182"/>
                        <a:pt x="100840" y="26620"/>
                      </a:cubicBezTo>
                      <a:cubicBezTo>
                        <a:pt x="99577" y="27108"/>
                        <a:pt x="98230" y="27343"/>
                        <a:pt x="96883" y="27343"/>
                      </a:cubicBezTo>
                      <a:cubicBezTo>
                        <a:pt x="94105" y="27369"/>
                        <a:pt x="91580" y="26350"/>
                        <a:pt x="89475" y="25071"/>
                      </a:cubicBezTo>
                      <a:cubicBezTo>
                        <a:pt x="88380" y="24465"/>
                        <a:pt x="87538" y="23666"/>
                        <a:pt x="86528" y="22933"/>
                      </a:cubicBezTo>
                      <a:cubicBezTo>
                        <a:pt x="85771" y="22126"/>
                        <a:pt x="84844" y="21351"/>
                        <a:pt x="84087" y="20510"/>
                      </a:cubicBezTo>
                      <a:cubicBezTo>
                        <a:pt x="82571" y="18843"/>
                        <a:pt x="81140" y="17101"/>
                        <a:pt x="79877" y="15308"/>
                      </a:cubicBezTo>
                      <a:cubicBezTo>
                        <a:pt x="79288" y="14408"/>
                        <a:pt x="78614" y="13525"/>
                        <a:pt x="78109" y="12582"/>
                      </a:cubicBezTo>
                      <a:lnTo>
                        <a:pt x="76425" y="9805"/>
                      </a:lnTo>
                      <a:lnTo>
                        <a:pt x="83666" y="10377"/>
                      </a:lnTo>
                      <a:cubicBezTo>
                        <a:pt x="82824" y="11530"/>
                        <a:pt x="82151" y="12447"/>
                        <a:pt x="81308" y="13415"/>
                      </a:cubicBezTo>
                      <a:cubicBezTo>
                        <a:pt x="80467" y="14374"/>
                        <a:pt x="79709" y="15308"/>
                        <a:pt x="78783" y="16217"/>
                      </a:cubicBezTo>
                      <a:cubicBezTo>
                        <a:pt x="77099" y="18035"/>
                        <a:pt x="75247" y="19777"/>
                        <a:pt x="73226" y="21301"/>
                      </a:cubicBezTo>
                      <a:cubicBezTo>
                        <a:pt x="71122" y="22866"/>
                        <a:pt x="68933" y="24288"/>
                        <a:pt x="66491" y="25458"/>
                      </a:cubicBezTo>
                      <a:cubicBezTo>
                        <a:pt x="64050" y="26636"/>
                        <a:pt x="61356" y="27554"/>
                        <a:pt x="58384" y="27924"/>
                      </a:cubicBezTo>
                      <a:cubicBezTo>
                        <a:pt x="56911" y="28092"/>
                        <a:pt x="55396" y="28092"/>
                        <a:pt x="53888" y="27941"/>
                      </a:cubicBezTo>
                      <a:cubicBezTo>
                        <a:pt x="52365" y="27798"/>
                        <a:pt x="50883" y="27436"/>
                        <a:pt x="49435" y="26973"/>
                      </a:cubicBezTo>
                      <a:cubicBezTo>
                        <a:pt x="48012" y="26460"/>
                        <a:pt x="46648" y="25837"/>
                        <a:pt x="45402" y="25054"/>
                      </a:cubicBezTo>
                      <a:cubicBezTo>
                        <a:pt x="44165" y="24288"/>
                        <a:pt x="42986" y="23438"/>
                        <a:pt x="41959" y="22496"/>
                      </a:cubicBezTo>
                      <a:cubicBezTo>
                        <a:pt x="40907" y="21570"/>
                        <a:pt x="39930" y="20602"/>
                        <a:pt x="39097" y="19559"/>
                      </a:cubicBezTo>
                      <a:cubicBezTo>
                        <a:pt x="38171" y="18549"/>
                        <a:pt x="37506" y="17438"/>
                        <a:pt x="36714" y="16386"/>
                      </a:cubicBezTo>
                      <a:cubicBezTo>
                        <a:pt x="36007" y="15300"/>
                        <a:pt x="35384" y="14189"/>
                        <a:pt x="34727" y="13095"/>
                      </a:cubicBezTo>
                      <a:lnTo>
                        <a:pt x="33027" y="9746"/>
                      </a:lnTo>
                      <a:lnTo>
                        <a:pt x="40242" y="10402"/>
                      </a:lnTo>
                      <a:cubicBezTo>
                        <a:pt x="39442" y="11353"/>
                        <a:pt x="38786" y="12043"/>
                        <a:pt x="38028" y="12801"/>
                      </a:cubicBezTo>
                      <a:cubicBezTo>
                        <a:pt x="37279" y="13550"/>
                        <a:pt x="36495" y="14231"/>
                        <a:pt x="35696" y="14905"/>
                      </a:cubicBezTo>
                      <a:cubicBezTo>
                        <a:pt x="34096" y="16234"/>
                        <a:pt x="32404" y="17480"/>
                        <a:pt x="30602" y="18574"/>
                      </a:cubicBezTo>
                      <a:cubicBezTo>
                        <a:pt x="28792" y="19668"/>
                        <a:pt x="26882" y="20661"/>
                        <a:pt x="24793" y="21343"/>
                      </a:cubicBezTo>
                      <a:cubicBezTo>
                        <a:pt x="22714" y="22024"/>
                        <a:pt x="20500" y="22462"/>
                        <a:pt x="18260" y="22479"/>
                      </a:cubicBezTo>
                      <a:cubicBezTo>
                        <a:pt x="17132" y="22513"/>
                        <a:pt x="15996" y="22403"/>
                        <a:pt x="14910" y="22201"/>
                      </a:cubicBezTo>
                      <a:cubicBezTo>
                        <a:pt x="13799" y="22024"/>
                        <a:pt x="12729" y="21646"/>
                        <a:pt x="11711" y="21242"/>
                      </a:cubicBezTo>
                      <a:cubicBezTo>
                        <a:pt x="10692" y="20804"/>
                        <a:pt x="9749" y="20291"/>
                        <a:pt x="8857" y="19685"/>
                      </a:cubicBezTo>
                      <a:cubicBezTo>
                        <a:pt x="7981" y="19079"/>
                        <a:pt x="7139" y="18448"/>
                        <a:pt x="6390" y="17732"/>
                      </a:cubicBezTo>
                      <a:cubicBezTo>
                        <a:pt x="5616" y="17042"/>
                        <a:pt x="4950" y="16260"/>
                        <a:pt x="4336" y="15460"/>
                      </a:cubicBezTo>
                      <a:cubicBezTo>
                        <a:pt x="3671" y="14703"/>
                        <a:pt x="3166" y="13836"/>
                        <a:pt x="2602" y="13028"/>
                      </a:cubicBezTo>
                      <a:cubicBezTo>
                        <a:pt x="1566" y="11353"/>
                        <a:pt x="724" y="9586"/>
                        <a:pt x="0" y="7802"/>
                      </a:cubicBezTo>
                      <a:lnTo>
                        <a:pt x="1945" y="9922"/>
                      </a:lnTo>
                      <a:lnTo>
                        <a:pt x="3974" y="11892"/>
                      </a:lnTo>
                      <a:cubicBezTo>
                        <a:pt x="4689" y="12481"/>
                        <a:pt x="5338" y="13146"/>
                        <a:pt x="6112" y="13651"/>
                      </a:cubicBezTo>
                      <a:cubicBezTo>
                        <a:pt x="6828" y="14206"/>
                        <a:pt x="7602" y="14677"/>
                        <a:pt x="8360" y="15124"/>
                      </a:cubicBezTo>
                      <a:cubicBezTo>
                        <a:pt x="11399" y="16967"/>
                        <a:pt x="14742" y="17497"/>
                        <a:pt x="17806" y="16916"/>
                      </a:cubicBezTo>
                      <a:cubicBezTo>
                        <a:pt x="20896" y="16327"/>
                        <a:pt x="23792" y="14627"/>
                        <a:pt x="26452" y="12548"/>
                      </a:cubicBezTo>
                      <a:cubicBezTo>
                        <a:pt x="27774" y="11488"/>
                        <a:pt x="29037" y="10301"/>
                        <a:pt x="30215" y="9039"/>
                      </a:cubicBezTo>
                      <a:cubicBezTo>
                        <a:pt x="30805" y="8416"/>
                        <a:pt x="31360" y="7751"/>
                        <a:pt x="31924" y="7103"/>
                      </a:cubicBezTo>
                      <a:cubicBezTo>
                        <a:pt x="32472" y="6480"/>
                        <a:pt x="33069" y="5731"/>
                        <a:pt x="33448" y="5193"/>
                      </a:cubicBezTo>
                      <a:lnTo>
                        <a:pt x="37110" y="0"/>
                      </a:lnTo>
                      <a:lnTo>
                        <a:pt x="40654" y="5849"/>
                      </a:lnTo>
                      <a:lnTo>
                        <a:pt x="42313" y="8567"/>
                      </a:lnTo>
                      <a:cubicBezTo>
                        <a:pt x="42919" y="9401"/>
                        <a:pt x="43500" y="10267"/>
                        <a:pt x="44123" y="11075"/>
                      </a:cubicBezTo>
                      <a:cubicBezTo>
                        <a:pt x="44788" y="11808"/>
                        <a:pt x="45369" y="12674"/>
                        <a:pt x="46076" y="13306"/>
                      </a:cubicBezTo>
                      <a:cubicBezTo>
                        <a:pt x="46750" y="14013"/>
                        <a:pt x="47415" y="14669"/>
                        <a:pt x="48139" y="15225"/>
                      </a:cubicBezTo>
                      <a:cubicBezTo>
                        <a:pt x="48837" y="15822"/>
                        <a:pt x="49570" y="16293"/>
                        <a:pt x="50311" y="16714"/>
                      </a:cubicBezTo>
                      <a:cubicBezTo>
                        <a:pt x="51052" y="17143"/>
                        <a:pt x="51809" y="17429"/>
                        <a:pt x="52550" y="17716"/>
                      </a:cubicBezTo>
                      <a:cubicBezTo>
                        <a:pt x="53316" y="17918"/>
                        <a:pt x="54082" y="18120"/>
                        <a:pt x="54865" y="18178"/>
                      </a:cubicBezTo>
                      <a:cubicBezTo>
                        <a:pt x="55657" y="18237"/>
                        <a:pt x="56457" y="18237"/>
                        <a:pt x="57281" y="18136"/>
                      </a:cubicBezTo>
                      <a:cubicBezTo>
                        <a:pt x="60598" y="17816"/>
                        <a:pt x="64219" y="16074"/>
                        <a:pt x="67502" y="13676"/>
                      </a:cubicBezTo>
                      <a:cubicBezTo>
                        <a:pt x="69185" y="12456"/>
                        <a:pt x="70869" y="11134"/>
                        <a:pt x="72385" y="9721"/>
                      </a:cubicBezTo>
                      <a:cubicBezTo>
                        <a:pt x="73226" y="9005"/>
                        <a:pt x="73984" y="8256"/>
                        <a:pt x="74742" y="7499"/>
                      </a:cubicBezTo>
                      <a:cubicBezTo>
                        <a:pt x="75415" y="6758"/>
                        <a:pt x="76173" y="5908"/>
                        <a:pt x="76763" y="5218"/>
                      </a:cubicBezTo>
                      <a:lnTo>
                        <a:pt x="81140" y="68"/>
                      </a:lnTo>
                      <a:lnTo>
                        <a:pt x="84087" y="5807"/>
                      </a:lnTo>
                      <a:cubicBezTo>
                        <a:pt x="84928" y="7549"/>
                        <a:pt x="85771" y="9291"/>
                        <a:pt x="86697" y="10966"/>
                      </a:cubicBezTo>
                      <a:cubicBezTo>
                        <a:pt x="87623" y="12658"/>
                        <a:pt x="88633" y="14273"/>
                        <a:pt x="89727" y="15755"/>
                      </a:cubicBezTo>
                      <a:cubicBezTo>
                        <a:pt x="90822" y="17244"/>
                        <a:pt x="92000" y="18591"/>
                        <a:pt x="93263" y="19634"/>
                      </a:cubicBezTo>
                      <a:cubicBezTo>
                        <a:pt x="93852" y="20207"/>
                        <a:pt x="94526" y="20627"/>
                        <a:pt x="95200" y="20989"/>
                      </a:cubicBezTo>
                      <a:cubicBezTo>
                        <a:pt x="95873" y="21343"/>
                        <a:pt x="96546" y="21604"/>
                        <a:pt x="97220" y="21713"/>
                      </a:cubicBezTo>
                      <a:cubicBezTo>
                        <a:pt x="99914" y="22269"/>
                        <a:pt x="103366" y="20417"/>
                        <a:pt x="105975" y="17572"/>
                      </a:cubicBezTo>
                      <a:cubicBezTo>
                        <a:pt x="108754" y="14821"/>
                        <a:pt x="111111" y="11395"/>
                        <a:pt x="113132" y="7818"/>
                      </a:cubicBezTo>
                      <a:close/>
                    </a:path>
                  </a:pathLst>
                </a:custGeom>
                <a:solidFill>
                  <a:srgbClr val="D3F5F2"/>
                </a:solidFill>
                <a:ln w="8415" cap="flat">
                  <a:noFill/>
                  <a:prstDash val="solid"/>
                  <a:miter/>
                </a:ln>
              </p:spPr>
              <p:txBody>
                <a:bodyPr rtlCol="0" anchor="ctr"/>
                <a:lstStyle/>
                <a:p>
                  <a:endParaRPr lang="en-US"/>
                </a:p>
              </p:txBody>
            </p:sp>
            <p:sp>
              <p:nvSpPr>
                <p:cNvPr id="1364" name="Freeform 1363">
                  <a:extLst>
                    <a:ext uri="{FF2B5EF4-FFF2-40B4-BE49-F238E27FC236}">
                      <a16:creationId xmlns:a16="http://schemas.microsoft.com/office/drawing/2014/main" id="{FDAF9A4D-8D60-C205-4140-E84B282CB417}"/>
                    </a:ext>
                  </a:extLst>
                </p:cNvPr>
                <p:cNvSpPr/>
                <p:nvPr/>
              </p:nvSpPr>
              <p:spPr>
                <a:xfrm>
                  <a:off x="8268063" y="4759058"/>
                  <a:ext cx="182510" cy="33873"/>
                </a:xfrm>
                <a:custGeom>
                  <a:avLst/>
                  <a:gdLst>
                    <a:gd name="connsiteX0" fmla="*/ 182510 w 182510"/>
                    <a:gd name="connsiteY0" fmla="*/ 11134 h 33873"/>
                    <a:gd name="connsiteX1" fmla="*/ 179732 w 182510"/>
                    <a:gd name="connsiteY1" fmla="*/ 14837 h 33873"/>
                    <a:gd name="connsiteX2" fmla="*/ 176280 w 182510"/>
                    <a:gd name="connsiteY2" fmla="*/ 18145 h 33873"/>
                    <a:gd name="connsiteX3" fmla="*/ 167272 w 182510"/>
                    <a:gd name="connsiteY3" fmla="*/ 22277 h 33873"/>
                    <a:gd name="connsiteX4" fmla="*/ 161968 w 182510"/>
                    <a:gd name="connsiteY4" fmla="*/ 22024 h 33873"/>
                    <a:gd name="connsiteX5" fmla="*/ 157001 w 182510"/>
                    <a:gd name="connsiteY5" fmla="*/ 20004 h 33873"/>
                    <a:gd name="connsiteX6" fmla="*/ 152792 w 182510"/>
                    <a:gd name="connsiteY6" fmla="*/ 16874 h 33873"/>
                    <a:gd name="connsiteX7" fmla="*/ 151024 w 182510"/>
                    <a:gd name="connsiteY7" fmla="*/ 15005 h 33873"/>
                    <a:gd name="connsiteX8" fmla="*/ 149323 w 182510"/>
                    <a:gd name="connsiteY8" fmla="*/ 12834 h 33873"/>
                    <a:gd name="connsiteX9" fmla="*/ 155317 w 182510"/>
                    <a:gd name="connsiteY9" fmla="*/ 12624 h 33873"/>
                    <a:gd name="connsiteX10" fmla="*/ 148187 w 182510"/>
                    <a:gd name="connsiteY10" fmla="*/ 24818 h 33873"/>
                    <a:gd name="connsiteX11" fmla="*/ 145569 w 182510"/>
                    <a:gd name="connsiteY11" fmla="*/ 27613 h 33873"/>
                    <a:gd name="connsiteX12" fmla="*/ 142395 w 182510"/>
                    <a:gd name="connsiteY12" fmla="*/ 30129 h 33873"/>
                    <a:gd name="connsiteX13" fmla="*/ 138413 w 182510"/>
                    <a:gd name="connsiteY13" fmla="*/ 31938 h 33873"/>
                    <a:gd name="connsiteX14" fmla="*/ 133858 w 182510"/>
                    <a:gd name="connsiteY14" fmla="*/ 32578 h 33873"/>
                    <a:gd name="connsiteX15" fmla="*/ 129379 w 182510"/>
                    <a:gd name="connsiteY15" fmla="*/ 31820 h 33873"/>
                    <a:gd name="connsiteX16" fmla="*/ 125498 w 182510"/>
                    <a:gd name="connsiteY16" fmla="*/ 30045 h 33873"/>
                    <a:gd name="connsiteX17" fmla="*/ 119428 w 182510"/>
                    <a:gd name="connsiteY17" fmla="*/ 25147 h 33873"/>
                    <a:gd name="connsiteX18" fmla="*/ 114798 w 182510"/>
                    <a:gd name="connsiteY18" fmla="*/ 19457 h 33873"/>
                    <a:gd name="connsiteX19" fmla="*/ 112870 w 182510"/>
                    <a:gd name="connsiteY19" fmla="*/ 16419 h 33873"/>
                    <a:gd name="connsiteX20" fmla="*/ 111102 w 182510"/>
                    <a:gd name="connsiteY20" fmla="*/ 13154 h 33873"/>
                    <a:gd name="connsiteX21" fmla="*/ 119773 w 182510"/>
                    <a:gd name="connsiteY21" fmla="*/ 13070 h 33873"/>
                    <a:gd name="connsiteX22" fmla="*/ 116659 w 182510"/>
                    <a:gd name="connsiteY22" fmla="*/ 19323 h 33873"/>
                    <a:gd name="connsiteX23" fmla="*/ 112525 w 182510"/>
                    <a:gd name="connsiteY23" fmla="*/ 25382 h 33873"/>
                    <a:gd name="connsiteX24" fmla="*/ 109780 w 182510"/>
                    <a:gd name="connsiteY24" fmla="*/ 28218 h 33873"/>
                    <a:gd name="connsiteX25" fmla="*/ 106379 w 182510"/>
                    <a:gd name="connsiteY25" fmla="*/ 30735 h 33873"/>
                    <a:gd name="connsiteX26" fmla="*/ 102128 w 182510"/>
                    <a:gd name="connsiteY26" fmla="*/ 32460 h 33873"/>
                    <a:gd name="connsiteX27" fmla="*/ 97371 w 182510"/>
                    <a:gd name="connsiteY27" fmla="*/ 32813 h 33873"/>
                    <a:gd name="connsiteX28" fmla="*/ 89146 w 182510"/>
                    <a:gd name="connsiteY28" fmla="*/ 29893 h 33873"/>
                    <a:gd name="connsiteX29" fmla="*/ 85981 w 182510"/>
                    <a:gd name="connsiteY29" fmla="*/ 27562 h 33873"/>
                    <a:gd name="connsiteX30" fmla="*/ 83270 w 182510"/>
                    <a:gd name="connsiteY30" fmla="*/ 24962 h 33873"/>
                    <a:gd name="connsiteX31" fmla="*/ 78774 w 182510"/>
                    <a:gd name="connsiteY31" fmla="*/ 19373 h 33873"/>
                    <a:gd name="connsiteX32" fmla="*/ 76846 w 182510"/>
                    <a:gd name="connsiteY32" fmla="*/ 16411 h 33873"/>
                    <a:gd name="connsiteX33" fmla="*/ 75095 w 182510"/>
                    <a:gd name="connsiteY33" fmla="*/ 13238 h 33873"/>
                    <a:gd name="connsiteX34" fmla="*/ 83522 w 182510"/>
                    <a:gd name="connsiteY34" fmla="*/ 12910 h 33873"/>
                    <a:gd name="connsiteX35" fmla="*/ 74868 w 182510"/>
                    <a:gd name="connsiteY35" fmla="*/ 26931 h 33873"/>
                    <a:gd name="connsiteX36" fmla="*/ 67510 w 182510"/>
                    <a:gd name="connsiteY36" fmla="*/ 32401 h 33873"/>
                    <a:gd name="connsiteX37" fmla="*/ 57896 w 182510"/>
                    <a:gd name="connsiteY37" fmla="*/ 33655 h 33873"/>
                    <a:gd name="connsiteX38" fmla="*/ 49519 w 182510"/>
                    <a:gd name="connsiteY38" fmla="*/ 30373 h 33873"/>
                    <a:gd name="connsiteX39" fmla="*/ 43054 w 182510"/>
                    <a:gd name="connsiteY39" fmla="*/ 25197 h 33873"/>
                    <a:gd name="connsiteX40" fmla="*/ 37834 w 182510"/>
                    <a:gd name="connsiteY40" fmla="*/ 19180 h 33873"/>
                    <a:gd name="connsiteX41" fmla="*/ 33447 w 182510"/>
                    <a:gd name="connsiteY41" fmla="*/ 12573 h 33873"/>
                    <a:gd name="connsiteX42" fmla="*/ 38154 w 182510"/>
                    <a:gd name="connsiteY42" fmla="*/ 12607 h 33873"/>
                    <a:gd name="connsiteX43" fmla="*/ 36209 w 182510"/>
                    <a:gd name="connsiteY43" fmla="*/ 15081 h 33873"/>
                    <a:gd name="connsiteX44" fmla="*/ 34146 w 182510"/>
                    <a:gd name="connsiteY44" fmla="*/ 17328 h 33873"/>
                    <a:gd name="connsiteX45" fmla="*/ 29483 w 182510"/>
                    <a:gd name="connsiteY45" fmla="*/ 21301 h 33873"/>
                    <a:gd name="connsiteX46" fmla="*/ 17763 w 182510"/>
                    <a:gd name="connsiteY46" fmla="*/ 25517 h 33873"/>
                    <a:gd name="connsiteX47" fmla="*/ 11626 w 182510"/>
                    <a:gd name="connsiteY47" fmla="*/ 24103 h 33873"/>
                    <a:gd name="connsiteX48" fmla="*/ 8974 w 182510"/>
                    <a:gd name="connsiteY48" fmla="*/ 22546 h 33873"/>
                    <a:gd name="connsiteX49" fmla="*/ 6668 w 182510"/>
                    <a:gd name="connsiteY49" fmla="*/ 20619 h 33873"/>
                    <a:gd name="connsiteX50" fmla="*/ 2904 w 182510"/>
                    <a:gd name="connsiteY50" fmla="*/ 16108 h 33873"/>
                    <a:gd name="connsiteX51" fmla="*/ 0 w 182510"/>
                    <a:gd name="connsiteY51" fmla="*/ 11117 h 33873"/>
                    <a:gd name="connsiteX52" fmla="*/ 3620 w 182510"/>
                    <a:gd name="connsiteY52" fmla="*/ 15544 h 33873"/>
                    <a:gd name="connsiteX53" fmla="*/ 7804 w 182510"/>
                    <a:gd name="connsiteY53" fmla="*/ 19255 h 33873"/>
                    <a:gd name="connsiteX54" fmla="*/ 10103 w 182510"/>
                    <a:gd name="connsiteY54" fmla="*/ 20720 h 33873"/>
                    <a:gd name="connsiteX55" fmla="*/ 12552 w 182510"/>
                    <a:gd name="connsiteY55" fmla="*/ 21755 h 33873"/>
                    <a:gd name="connsiteX56" fmla="*/ 17629 w 182510"/>
                    <a:gd name="connsiteY56" fmla="*/ 22277 h 33873"/>
                    <a:gd name="connsiteX57" fmla="*/ 26721 w 182510"/>
                    <a:gd name="connsiteY57" fmla="*/ 17766 h 33873"/>
                    <a:gd name="connsiteX58" fmla="*/ 30409 w 182510"/>
                    <a:gd name="connsiteY58" fmla="*/ 13911 h 33873"/>
                    <a:gd name="connsiteX59" fmla="*/ 32050 w 182510"/>
                    <a:gd name="connsiteY59" fmla="*/ 11782 h 33873"/>
                    <a:gd name="connsiteX60" fmla="*/ 33481 w 182510"/>
                    <a:gd name="connsiteY60" fmla="*/ 9619 h 33873"/>
                    <a:gd name="connsiteX61" fmla="*/ 35586 w 182510"/>
                    <a:gd name="connsiteY61" fmla="*/ 6000 h 33873"/>
                    <a:gd name="connsiteX62" fmla="*/ 38179 w 182510"/>
                    <a:gd name="connsiteY62" fmla="*/ 9662 h 33873"/>
                    <a:gd name="connsiteX63" fmla="*/ 42666 w 182510"/>
                    <a:gd name="connsiteY63" fmla="*/ 15191 h 33873"/>
                    <a:gd name="connsiteX64" fmla="*/ 47734 w 182510"/>
                    <a:gd name="connsiteY64" fmla="*/ 20122 h 33873"/>
                    <a:gd name="connsiteX65" fmla="*/ 58923 w 182510"/>
                    <a:gd name="connsiteY65" fmla="*/ 25811 h 33873"/>
                    <a:gd name="connsiteX66" fmla="*/ 68419 w 182510"/>
                    <a:gd name="connsiteY66" fmla="*/ 21124 h 33873"/>
                    <a:gd name="connsiteX67" fmla="*/ 74952 w 182510"/>
                    <a:gd name="connsiteY67" fmla="*/ 9333 h 33873"/>
                    <a:gd name="connsiteX68" fmla="*/ 78488 w 182510"/>
                    <a:gd name="connsiteY68" fmla="*/ 345 h 33873"/>
                    <a:gd name="connsiteX69" fmla="*/ 83371 w 182510"/>
                    <a:gd name="connsiteY69" fmla="*/ 9013 h 33873"/>
                    <a:gd name="connsiteX70" fmla="*/ 84861 w 182510"/>
                    <a:gd name="connsiteY70" fmla="*/ 11429 h 33873"/>
                    <a:gd name="connsiteX71" fmla="*/ 86511 w 182510"/>
                    <a:gd name="connsiteY71" fmla="*/ 13886 h 33873"/>
                    <a:gd name="connsiteX72" fmla="*/ 90198 w 182510"/>
                    <a:gd name="connsiteY72" fmla="*/ 18321 h 33873"/>
                    <a:gd name="connsiteX73" fmla="*/ 94239 w 182510"/>
                    <a:gd name="connsiteY73" fmla="*/ 21663 h 33873"/>
                    <a:gd name="connsiteX74" fmla="*/ 98112 w 182510"/>
                    <a:gd name="connsiteY74" fmla="*/ 23043 h 33873"/>
                    <a:gd name="connsiteX75" fmla="*/ 99779 w 182510"/>
                    <a:gd name="connsiteY75" fmla="*/ 22891 h 33873"/>
                    <a:gd name="connsiteX76" fmla="*/ 101505 w 182510"/>
                    <a:gd name="connsiteY76" fmla="*/ 22167 h 33873"/>
                    <a:gd name="connsiteX77" fmla="*/ 103315 w 182510"/>
                    <a:gd name="connsiteY77" fmla="*/ 20863 h 33873"/>
                    <a:gd name="connsiteX78" fmla="*/ 105100 w 182510"/>
                    <a:gd name="connsiteY78" fmla="*/ 19070 h 33873"/>
                    <a:gd name="connsiteX79" fmla="*/ 108324 w 182510"/>
                    <a:gd name="connsiteY79" fmla="*/ 14467 h 33873"/>
                    <a:gd name="connsiteX80" fmla="*/ 111060 w 182510"/>
                    <a:gd name="connsiteY80" fmla="*/ 9173 h 33873"/>
                    <a:gd name="connsiteX81" fmla="*/ 115429 w 182510"/>
                    <a:gd name="connsiteY81" fmla="*/ 0 h 33873"/>
                    <a:gd name="connsiteX82" fmla="*/ 119731 w 182510"/>
                    <a:gd name="connsiteY82" fmla="*/ 9089 h 33873"/>
                    <a:gd name="connsiteX83" fmla="*/ 121070 w 182510"/>
                    <a:gd name="connsiteY83" fmla="*/ 11631 h 33873"/>
                    <a:gd name="connsiteX84" fmla="*/ 122644 w 182510"/>
                    <a:gd name="connsiteY84" fmla="*/ 14189 h 33873"/>
                    <a:gd name="connsiteX85" fmla="*/ 126130 w 182510"/>
                    <a:gd name="connsiteY85" fmla="*/ 18894 h 33873"/>
                    <a:gd name="connsiteX86" fmla="*/ 130120 w 182510"/>
                    <a:gd name="connsiteY86" fmla="*/ 22462 h 33873"/>
                    <a:gd name="connsiteX87" fmla="*/ 132166 w 182510"/>
                    <a:gd name="connsiteY87" fmla="*/ 23539 h 33873"/>
                    <a:gd name="connsiteX88" fmla="*/ 134144 w 182510"/>
                    <a:gd name="connsiteY88" fmla="*/ 23994 h 33873"/>
                    <a:gd name="connsiteX89" fmla="*/ 136106 w 182510"/>
                    <a:gd name="connsiteY89" fmla="*/ 23817 h 33873"/>
                    <a:gd name="connsiteX90" fmla="*/ 138168 w 182510"/>
                    <a:gd name="connsiteY90" fmla="*/ 23017 h 33873"/>
                    <a:gd name="connsiteX91" fmla="*/ 140265 w 182510"/>
                    <a:gd name="connsiteY91" fmla="*/ 21578 h 33873"/>
                    <a:gd name="connsiteX92" fmla="*/ 142302 w 182510"/>
                    <a:gd name="connsiteY92" fmla="*/ 19710 h 33873"/>
                    <a:gd name="connsiteX93" fmla="*/ 145973 w 182510"/>
                    <a:gd name="connsiteY93" fmla="*/ 14997 h 33873"/>
                    <a:gd name="connsiteX94" fmla="*/ 149180 w 182510"/>
                    <a:gd name="connsiteY94" fmla="*/ 9628 h 33873"/>
                    <a:gd name="connsiteX95" fmla="*/ 152371 w 182510"/>
                    <a:gd name="connsiteY95" fmla="*/ 3880 h 33873"/>
                    <a:gd name="connsiteX96" fmla="*/ 155149 w 182510"/>
                    <a:gd name="connsiteY96" fmla="*/ 9401 h 33873"/>
                    <a:gd name="connsiteX97" fmla="*/ 156075 w 182510"/>
                    <a:gd name="connsiteY97" fmla="*/ 10983 h 33873"/>
                    <a:gd name="connsiteX98" fmla="*/ 157254 w 182510"/>
                    <a:gd name="connsiteY98" fmla="*/ 12590 h 33873"/>
                    <a:gd name="connsiteX99" fmla="*/ 160032 w 182510"/>
                    <a:gd name="connsiteY99" fmla="*/ 15376 h 33873"/>
                    <a:gd name="connsiteX100" fmla="*/ 167020 w 182510"/>
                    <a:gd name="connsiteY100" fmla="*/ 18204 h 33873"/>
                    <a:gd name="connsiteX101" fmla="*/ 175102 w 182510"/>
                    <a:gd name="connsiteY101" fmla="*/ 16226 h 33873"/>
                    <a:gd name="connsiteX102" fmla="*/ 178890 w 182510"/>
                    <a:gd name="connsiteY102" fmla="*/ 13911 h 33873"/>
                    <a:gd name="connsiteX103" fmla="*/ 182510 w 182510"/>
                    <a:gd name="connsiteY103" fmla="*/ 11134 h 33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182510" h="33873">
                      <a:moveTo>
                        <a:pt x="182510" y="11134"/>
                      </a:moveTo>
                      <a:cubicBezTo>
                        <a:pt x="181668" y="12397"/>
                        <a:pt x="180742" y="13625"/>
                        <a:pt x="179732" y="14837"/>
                      </a:cubicBezTo>
                      <a:cubicBezTo>
                        <a:pt x="178722" y="16024"/>
                        <a:pt x="177543" y="17126"/>
                        <a:pt x="176280" y="18145"/>
                      </a:cubicBezTo>
                      <a:cubicBezTo>
                        <a:pt x="173839" y="20181"/>
                        <a:pt x="170808" y="21831"/>
                        <a:pt x="167272" y="22277"/>
                      </a:cubicBezTo>
                      <a:cubicBezTo>
                        <a:pt x="165504" y="22512"/>
                        <a:pt x="163736" y="22420"/>
                        <a:pt x="161968" y="22024"/>
                      </a:cubicBezTo>
                      <a:cubicBezTo>
                        <a:pt x="160200" y="21612"/>
                        <a:pt x="158516" y="20897"/>
                        <a:pt x="157001" y="20004"/>
                      </a:cubicBezTo>
                      <a:cubicBezTo>
                        <a:pt x="155486" y="19121"/>
                        <a:pt x="154139" y="18052"/>
                        <a:pt x="152792" y="16874"/>
                      </a:cubicBezTo>
                      <a:cubicBezTo>
                        <a:pt x="152202" y="16276"/>
                        <a:pt x="151613" y="15670"/>
                        <a:pt x="151024" y="15005"/>
                      </a:cubicBezTo>
                      <a:cubicBezTo>
                        <a:pt x="150426" y="14324"/>
                        <a:pt x="149913" y="13760"/>
                        <a:pt x="149323" y="12834"/>
                      </a:cubicBezTo>
                      <a:lnTo>
                        <a:pt x="155317" y="12624"/>
                      </a:lnTo>
                      <a:cubicBezTo>
                        <a:pt x="153465" y="16790"/>
                        <a:pt x="151276" y="20939"/>
                        <a:pt x="148187" y="24818"/>
                      </a:cubicBezTo>
                      <a:cubicBezTo>
                        <a:pt x="147319" y="25753"/>
                        <a:pt x="146587" y="26746"/>
                        <a:pt x="145569" y="27613"/>
                      </a:cubicBezTo>
                      <a:cubicBezTo>
                        <a:pt x="144651" y="28530"/>
                        <a:pt x="143540" y="29338"/>
                        <a:pt x="142395" y="30129"/>
                      </a:cubicBezTo>
                      <a:cubicBezTo>
                        <a:pt x="141174" y="30861"/>
                        <a:pt x="139869" y="31492"/>
                        <a:pt x="138413" y="31938"/>
                      </a:cubicBezTo>
                      <a:cubicBezTo>
                        <a:pt x="136965" y="32384"/>
                        <a:pt x="135415" y="32586"/>
                        <a:pt x="133858" y="32578"/>
                      </a:cubicBezTo>
                      <a:cubicBezTo>
                        <a:pt x="132300" y="32536"/>
                        <a:pt x="130794" y="32266"/>
                        <a:pt x="129379" y="31820"/>
                      </a:cubicBezTo>
                      <a:cubicBezTo>
                        <a:pt x="127990" y="31341"/>
                        <a:pt x="126685" y="30752"/>
                        <a:pt x="125498" y="30045"/>
                      </a:cubicBezTo>
                      <a:cubicBezTo>
                        <a:pt x="123132" y="28648"/>
                        <a:pt x="121162" y="26939"/>
                        <a:pt x="119428" y="25147"/>
                      </a:cubicBezTo>
                      <a:cubicBezTo>
                        <a:pt x="117694" y="23337"/>
                        <a:pt x="116170" y="21444"/>
                        <a:pt x="114798" y="19457"/>
                      </a:cubicBezTo>
                      <a:cubicBezTo>
                        <a:pt x="114124" y="18456"/>
                        <a:pt x="113485" y="17455"/>
                        <a:pt x="112870" y="16419"/>
                      </a:cubicBezTo>
                      <a:cubicBezTo>
                        <a:pt x="112255" y="15367"/>
                        <a:pt x="111708" y="14400"/>
                        <a:pt x="111102" y="13154"/>
                      </a:cubicBezTo>
                      <a:lnTo>
                        <a:pt x="119773" y="13070"/>
                      </a:lnTo>
                      <a:cubicBezTo>
                        <a:pt x="118814" y="15165"/>
                        <a:pt x="117829" y="17252"/>
                        <a:pt x="116659" y="19323"/>
                      </a:cubicBezTo>
                      <a:cubicBezTo>
                        <a:pt x="115480" y="21376"/>
                        <a:pt x="114133" y="23413"/>
                        <a:pt x="112525" y="25382"/>
                      </a:cubicBezTo>
                      <a:cubicBezTo>
                        <a:pt x="111658" y="26342"/>
                        <a:pt x="110850" y="27326"/>
                        <a:pt x="109780" y="28218"/>
                      </a:cubicBezTo>
                      <a:cubicBezTo>
                        <a:pt x="108820" y="29136"/>
                        <a:pt x="107617" y="29969"/>
                        <a:pt x="106379" y="30735"/>
                      </a:cubicBezTo>
                      <a:cubicBezTo>
                        <a:pt x="105100" y="31484"/>
                        <a:pt x="103668" y="32064"/>
                        <a:pt x="102128" y="32460"/>
                      </a:cubicBezTo>
                      <a:cubicBezTo>
                        <a:pt x="100570" y="32805"/>
                        <a:pt x="98954" y="32948"/>
                        <a:pt x="97371" y="32813"/>
                      </a:cubicBezTo>
                      <a:cubicBezTo>
                        <a:pt x="94197" y="32544"/>
                        <a:pt x="91419" y="31341"/>
                        <a:pt x="89146" y="29893"/>
                      </a:cubicBezTo>
                      <a:cubicBezTo>
                        <a:pt x="87976" y="29186"/>
                        <a:pt x="86940" y="28378"/>
                        <a:pt x="85981" y="27562"/>
                      </a:cubicBezTo>
                      <a:cubicBezTo>
                        <a:pt x="85004" y="26729"/>
                        <a:pt x="84103" y="25862"/>
                        <a:pt x="83270" y="24962"/>
                      </a:cubicBezTo>
                      <a:cubicBezTo>
                        <a:pt x="81595" y="23177"/>
                        <a:pt x="80113" y="21292"/>
                        <a:pt x="78774" y="19373"/>
                      </a:cubicBezTo>
                      <a:cubicBezTo>
                        <a:pt x="78101" y="18405"/>
                        <a:pt x="77461" y="17421"/>
                        <a:pt x="76846" y="16411"/>
                      </a:cubicBezTo>
                      <a:cubicBezTo>
                        <a:pt x="76232" y="15384"/>
                        <a:pt x="75701" y="14442"/>
                        <a:pt x="75095" y="13238"/>
                      </a:cubicBezTo>
                      <a:lnTo>
                        <a:pt x="83522" y="12910"/>
                      </a:lnTo>
                      <a:cubicBezTo>
                        <a:pt x="81350" y="17757"/>
                        <a:pt x="78816" y="22605"/>
                        <a:pt x="74868" y="26931"/>
                      </a:cubicBezTo>
                      <a:cubicBezTo>
                        <a:pt x="72898" y="29069"/>
                        <a:pt x="70482" y="31055"/>
                        <a:pt x="67510" y="32401"/>
                      </a:cubicBezTo>
                      <a:cubicBezTo>
                        <a:pt x="64555" y="33764"/>
                        <a:pt x="61044" y="34177"/>
                        <a:pt x="57896" y="33655"/>
                      </a:cubicBezTo>
                      <a:cubicBezTo>
                        <a:pt x="54722" y="33159"/>
                        <a:pt x="51944" y="31888"/>
                        <a:pt x="49519" y="30373"/>
                      </a:cubicBezTo>
                      <a:cubicBezTo>
                        <a:pt x="47094" y="28858"/>
                        <a:pt x="44981" y="27082"/>
                        <a:pt x="43054" y="25197"/>
                      </a:cubicBezTo>
                      <a:cubicBezTo>
                        <a:pt x="41117" y="23320"/>
                        <a:pt x="39417" y="21267"/>
                        <a:pt x="37834" y="19180"/>
                      </a:cubicBezTo>
                      <a:cubicBezTo>
                        <a:pt x="36243" y="17042"/>
                        <a:pt x="34820" y="14947"/>
                        <a:pt x="33447" y="12573"/>
                      </a:cubicBezTo>
                      <a:lnTo>
                        <a:pt x="38154" y="12607"/>
                      </a:lnTo>
                      <a:cubicBezTo>
                        <a:pt x="37489" y="13541"/>
                        <a:pt x="36891" y="14290"/>
                        <a:pt x="36209" y="15081"/>
                      </a:cubicBezTo>
                      <a:cubicBezTo>
                        <a:pt x="35544" y="15847"/>
                        <a:pt x="34862" y="16604"/>
                        <a:pt x="34146" y="17328"/>
                      </a:cubicBezTo>
                      <a:cubicBezTo>
                        <a:pt x="32723" y="18776"/>
                        <a:pt x="31149" y="20106"/>
                        <a:pt x="29483" y="21301"/>
                      </a:cubicBezTo>
                      <a:cubicBezTo>
                        <a:pt x="26157" y="23657"/>
                        <a:pt x="22116" y="25534"/>
                        <a:pt x="17763" y="25517"/>
                      </a:cubicBezTo>
                      <a:cubicBezTo>
                        <a:pt x="15617" y="25534"/>
                        <a:pt x="13504" y="24978"/>
                        <a:pt x="11626" y="24103"/>
                      </a:cubicBezTo>
                      <a:cubicBezTo>
                        <a:pt x="10666" y="23699"/>
                        <a:pt x="9816" y="23110"/>
                        <a:pt x="8974" y="22546"/>
                      </a:cubicBezTo>
                      <a:cubicBezTo>
                        <a:pt x="8158" y="21949"/>
                        <a:pt x="7375" y="21317"/>
                        <a:pt x="6668" y="20619"/>
                      </a:cubicBezTo>
                      <a:cubicBezTo>
                        <a:pt x="5203" y="19272"/>
                        <a:pt x="4041" y="17682"/>
                        <a:pt x="2904" y="16108"/>
                      </a:cubicBezTo>
                      <a:cubicBezTo>
                        <a:pt x="1844" y="14500"/>
                        <a:pt x="892" y="12817"/>
                        <a:pt x="0" y="11117"/>
                      </a:cubicBezTo>
                      <a:cubicBezTo>
                        <a:pt x="1145" y="12666"/>
                        <a:pt x="2332" y="14147"/>
                        <a:pt x="3620" y="15544"/>
                      </a:cubicBezTo>
                      <a:cubicBezTo>
                        <a:pt x="4942" y="16899"/>
                        <a:pt x="6305" y="18187"/>
                        <a:pt x="7804" y="19255"/>
                      </a:cubicBezTo>
                      <a:cubicBezTo>
                        <a:pt x="8528" y="19819"/>
                        <a:pt x="9320" y="20282"/>
                        <a:pt x="10103" y="20720"/>
                      </a:cubicBezTo>
                      <a:cubicBezTo>
                        <a:pt x="10919" y="21115"/>
                        <a:pt x="11702" y="21528"/>
                        <a:pt x="12552" y="21755"/>
                      </a:cubicBezTo>
                      <a:cubicBezTo>
                        <a:pt x="14219" y="22294"/>
                        <a:pt x="15945" y="22462"/>
                        <a:pt x="17629" y="22277"/>
                      </a:cubicBezTo>
                      <a:cubicBezTo>
                        <a:pt x="20980" y="21915"/>
                        <a:pt x="24086" y="20089"/>
                        <a:pt x="26721" y="17766"/>
                      </a:cubicBezTo>
                      <a:cubicBezTo>
                        <a:pt x="28043" y="16596"/>
                        <a:pt x="29255" y="15275"/>
                        <a:pt x="30409" y="13911"/>
                      </a:cubicBezTo>
                      <a:cubicBezTo>
                        <a:pt x="30981" y="13221"/>
                        <a:pt x="31536" y="12506"/>
                        <a:pt x="32050" y="11782"/>
                      </a:cubicBezTo>
                      <a:cubicBezTo>
                        <a:pt x="32564" y="11084"/>
                        <a:pt x="33094" y="10276"/>
                        <a:pt x="33481" y="9619"/>
                      </a:cubicBezTo>
                      <a:lnTo>
                        <a:pt x="35586" y="6000"/>
                      </a:lnTo>
                      <a:lnTo>
                        <a:pt x="38179" y="9662"/>
                      </a:lnTo>
                      <a:cubicBezTo>
                        <a:pt x="39501" y="11513"/>
                        <a:pt x="41075" y="13440"/>
                        <a:pt x="42666" y="15191"/>
                      </a:cubicBezTo>
                      <a:cubicBezTo>
                        <a:pt x="44266" y="16958"/>
                        <a:pt x="45983" y="18599"/>
                        <a:pt x="47734" y="20122"/>
                      </a:cubicBezTo>
                      <a:cubicBezTo>
                        <a:pt x="51211" y="23127"/>
                        <a:pt x="55260" y="25517"/>
                        <a:pt x="58923" y="25811"/>
                      </a:cubicBezTo>
                      <a:cubicBezTo>
                        <a:pt x="62517" y="26140"/>
                        <a:pt x="65658" y="24364"/>
                        <a:pt x="68419" y="21124"/>
                      </a:cubicBezTo>
                      <a:cubicBezTo>
                        <a:pt x="71139" y="17909"/>
                        <a:pt x="73234" y="13692"/>
                        <a:pt x="74952" y="9333"/>
                      </a:cubicBezTo>
                      <a:lnTo>
                        <a:pt x="78488" y="345"/>
                      </a:lnTo>
                      <a:lnTo>
                        <a:pt x="83371" y="9013"/>
                      </a:lnTo>
                      <a:cubicBezTo>
                        <a:pt x="83775" y="9712"/>
                        <a:pt x="84330" y="10629"/>
                        <a:pt x="84861" y="11429"/>
                      </a:cubicBezTo>
                      <a:cubicBezTo>
                        <a:pt x="85383" y="12270"/>
                        <a:pt x="85947" y="13087"/>
                        <a:pt x="86511" y="13886"/>
                      </a:cubicBezTo>
                      <a:cubicBezTo>
                        <a:pt x="87664" y="15477"/>
                        <a:pt x="88885" y="16983"/>
                        <a:pt x="90198" y="18321"/>
                      </a:cubicBezTo>
                      <a:cubicBezTo>
                        <a:pt x="91487" y="19659"/>
                        <a:pt x="92876" y="20829"/>
                        <a:pt x="94239" y="21663"/>
                      </a:cubicBezTo>
                      <a:cubicBezTo>
                        <a:pt x="95620" y="22504"/>
                        <a:pt x="96958" y="22967"/>
                        <a:pt x="98112" y="23043"/>
                      </a:cubicBezTo>
                      <a:cubicBezTo>
                        <a:pt x="98684" y="23076"/>
                        <a:pt x="99232" y="23001"/>
                        <a:pt x="99779" y="22891"/>
                      </a:cubicBezTo>
                      <a:cubicBezTo>
                        <a:pt x="100334" y="22715"/>
                        <a:pt x="100907" y="22496"/>
                        <a:pt x="101505" y="22167"/>
                      </a:cubicBezTo>
                      <a:cubicBezTo>
                        <a:pt x="102094" y="21797"/>
                        <a:pt x="102725" y="21435"/>
                        <a:pt x="103315" y="20863"/>
                      </a:cubicBezTo>
                      <a:cubicBezTo>
                        <a:pt x="103938" y="20383"/>
                        <a:pt x="104510" y="19693"/>
                        <a:pt x="105100" y="19070"/>
                      </a:cubicBezTo>
                      <a:cubicBezTo>
                        <a:pt x="106253" y="17707"/>
                        <a:pt x="107330" y="16150"/>
                        <a:pt x="108324" y="14467"/>
                      </a:cubicBezTo>
                      <a:cubicBezTo>
                        <a:pt x="109309" y="12792"/>
                        <a:pt x="110193" y="10991"/>
                        <a:pt x="111060" y="9173"/>
                      </a:cubicBezTo>
                      <a:lnTo>
                        <a:pt x="115429" y="0"/>
                      </a:lnTo>
                      <a:lnTo>
                        <a:pt x="119731" y="9089"/>
                      </a:lnTo>
                      <a:cubicBezTo>
                        <a:pt x="120077" y="9821"/>
                        <a:pt x="120599" y="10781"/>
                        <a:pt x="121070" y="11631"/>
                      </a:cubicBezTo>
                      <a:cubicBezTo>
                        <a:pt x="121567" y="12506"/>
                        <a:pt x="122089" y="13364"/>
                        <a:pt x="122644" y="14189"/>
                      </a:cubicBezTo>
                      <a:cubicBezTo>
                        <a:pt x="123730" y="15864"/>
                        <a:pt x="124884" y="17471"/>
                        <a:pt x="126130" y="18894"/>
                      </a:cubicBezTo>
                      <a:cubicBezTo>
                        <a:pt x="127384" y="20316"/>
                        <a:pt x="128739" y="21553"/>
                        <a:pt x="130120" y="22462"/>
                      </a:cubicBezTo>
                      <a:cubicBezTo>
                        <a:pt x="130802" y="22925"/>
                        <a:pt x="131501" y="23270"/>
                        <a:pt x="132166" y="23539"/>
                      </a:cubicBezTo>
                      <a:cubicBezTo>
                        <a:pt x="132848" y="23792"/>
                        <a:pt x="133504" y="23935"/>
                        <a:pt x="134144" y="23994"/>
                      </a:cubicBezTo>
                      <a:cubicBezTo>
                        <a:pt x="134793" y="24019"/>
                        <a:pt x="135441" y="23977"/>
                        <a:pt x="136106" y="23817"/>
                      </a:cubicBezTo>
                      <a:cubicBezTo>
                        <a:pt x="136780" y="23665"/>
                        <a:pt x="137453" y="23337"/>
                        <a:pt x="138168" y="23017"/>
                      </a:cubicBezTo>
                      <a:cubicBezTo>
                        <a:pt x="138859" y="22580"/>
                        <a:pt x="139574" y="22176"/>
                        <a:pt x="140265" y="21578"/>
                      </a:cubicBezTo>
                      <a:cubicBezTo>
                        <a:pt x="140989" y="21082"/>
                        <a:pt x="141612" y="20333"/>
                        <a:pt x="142302" y="19710"/>
                      </a:cubicBezTo>
                      <a:cubicBezTo>
                        <a:pt x="143599" y="18271"/>
                        <a:pt x="144845" y="16705"/>
                        <a:pt x="145973" y="14997"/>
                      </a:cubicBezTo>
                      <a:cubicBezTo>
                        <a:pt x="147126" y="13297"/>
                        <a:pt x="148153" y="11471"/>
                        <a:pt x="149180" y="9628"/>
                      </a:cubicBezTo>
                      <a:lnTo>
                        <a:pt x="152371" y="3880"/>
                      </a:lnTo>
                      <a:lnTo>
                        <a:pt x="155149" y="9401"/>
                      </a:lnTo>
                      <a:cubicBezTo>
                        <a:pt x="155402" y="9796"/>
                        <a:pt x="155738" y="10469"/>
                        <a:pt x="156075" y="10983"/>
                      </a:cubicBezTo>
                      <a:cubicBezTo>
                        <a:pt x="156496" y="11538"/>
                        <a:pt x="156833" y="12077"/>
                        <a:pt x="157254" y="12590"/>
                      </a:cubicBezTo>
                      <a:cubicBezTo>
                        <a:pt x="158096" y="13617"/>
                        <a:pt x="159022" y="14568"/>
                        <a:pt x="160032" y="15376"/>
                      </a:cubicBezTo>
                      <a:cubicBezTo>
                        <a:pt x="162052" y="16983"/>
                        <a:pt x="164410" y="18052"/>
                        <a:pt x="167020" y="18204"/>
                      </a:cubicBezTo>
                      <a:cubicBezTo>
                        <a:pt x="169714" y="18338"/>
                        <a:pt x="172408" y="17530"/>
                        <a:pt x="175102" y="16226"/>
                      </a:cubicBezTo>
                      <a:cubicBezTo>
                        <a:pt x="176364" y="15578"/>
                        <a:pt x="177627" y="14744"/>
                        <a:pt x="178890" y="13911"/>
                      </a:cubicBezTo>
                      <a:cubicBezTo>
                        <a:pt x="180153" y="13095"/>
                        <a:pt x="181331" y="12127"/>
                        <a:pt x="182510" y="11134"/>
                      </a:cubicBezTo>
                      <a:close/>
                    </a:path>
                  </a:pathLst>
                </a:custGeom>
                <a:solidFill>
                  <a:srgbClr val="D3F5F2"/>
                </a:solidFill>
                <a:ln w="8415" cap="flat">
                  <a:noFill/>
                  <a:prstDash val="solid"/>
                  <a:miter/>
                </a:ln>
              </p:spPr>
              <p:txBody>
                <a:bodyPr rtlCol="0" anchor="ctr"/>
                <a:lstStyle/>
                <a:p>
                  <a:endParaRPr lang="en-US"/>
                </a:p>
              </p:txBody>
            </p:sp>
            <p:sp>
              <p:nvSpPr>
                <p:cNvPr id="1365" name="Freeform 1364">
                  <a:extLst>
                    <a:ext uri="{FF2B5EF4-FFF2-40B4-BE49-F238E27FC236}">
                      <a16:creationId xmlns:a16="http://schemas.microsoft.com/office/drawing/2014/main" id="{EDDA31F2-66F0-7F9F-4A8C-DDEA8E13D1F8}"/>
                    </a:ext>
                  </a:extLst>
                </p:cNvPr>
                <p:cNvSpPr/>
                <p:nvPr/>
              </p:nvSpPr>
              <p:spPr>
                <a:xfrm>
                  <a:off x="8415559" y="5807887"/>
                  <a:ext cx="118695" cy="29297"/>
                </a:xfrm>
                <a:custGeom>
                  <a:avLst/>
                  <a:gdLst>
                    <a:gd name="connsiteX0" fmla="*/ 118696 w 118695"/>
                    <a:gd name="connsiteY0" fmla="*/ 5083 h 29297"/>
                    <a:gd name="connsiteX1" fmla="*/ 116086 w 118695"/>
                    <a:gd name="connsiteY1" fmla="*/ 12094 h 29297"/>
                    <a:gd name="connsiteX2" fmla="*/ 114234 w 118695"/>
                    <a:gd name="connsiteY2" fmla="*/ 15426 h 29297"/>
                    <a:gd name="connsiteX3" fmla="*/ 111877 w 118695"/>
                    <a:gd name="connsiteY3" fmla="*/ 18574 h 29297"/>
                    <a:gd name="connsiteX4" fmla="*/ 109099 w 118695"/>
                    <a:gd name="connsiteY4" fmla="*/ 21393 h 29297"/>
                    <a:gd name="connsiteX5" fmla="*/ 107415 w 118695"/>
                    <a:gd name="connsiteY5" fmla="*/ 22639 h 29297"/>
                    <a:gd name="connsiteX6" fmla="*/ 105647 w 118695"/>
                    <a:gd name="connsiteY6" fmla="*/ 23708 h 29297"/>
                    <a:gd name="connsiteX7" fmla="*/ 97397 w 118695"/>
                    <a:gd name="connsiteY7" fmla="*/ 25786 h 29297"/>
                    <a:gd name="connsiteX8" fmla="*/ 93187 w 118695"/>
                    <a:gd name="connsiteY8" fmla="*/ 25534 h 29297"/>
                    <a:gd name="connsiteX9" fmla="*/ 89062 w 118695"/>
                    <a:gd name="connsiteY9" fmla="*/ 24566 h 29297"/>
                    <a:gd name="connsiteX10" fmla="*/ 81654 w 118695"/>
                    <a:gd name="connsiteY10" fmla="*/ 21225 h 29297"/>
                    <a:gd name="connsiteX11" fmla="*/ 75171 w 118695"/>
                    <a:gd name="connsiteY11" fmla="*/ 16722 h 29297"/>
                    <a:gd name="connsiteX12" fmla="*/ 72141 w 118695"/>
                    <a:gd name="connsiteY12" fmla="*/ 14122 h 29297"/>
                    <a:gd name="connsiteX13" fmla="*/ 69278 w 118695"/>
                    <a:gd name="connsiteY13" fmla="*/ 11227 h 29297"/>
                    <a:gd name="connsiteX14" fmla="*/ 76602 w 118695"/>
                    <a:gd name="connsiteY14" fmla="*/ 10368 h 29297"/>
                    <a:gd name="connsiteX15" fmla="*/ 73404 w 118695"/>
                    <a:gd name="connsiteY15" fmla="*/ 16470 h 29297"/>
                    <a:gd name="connsiteX16" fmla="*/ 69110 w 118695"/>
                    <a:gd name="connsiteY16" fmla="*/ 22251 h 29297"/>
                    <a:gd name="connsiteX17" fmla="*/ 66247 w 118695"/>
                    <a:gd name="connsiteY17" fmla="*/ 24902 h 29297"/>
                    <a:gd name="connsiteX18" fmla="*/ 62880 w 118695"/>
                    <a:gd name="connsiteY18" fmla="*/ 27225 h 29297"/>
                    <a:gd name="connsiteX19" fmla="*/ 60943 w 118695"/>
                    <a:gd name="connsiteY19" fmla="*/ 28160 h 29297"/>
                    <a:gd name="connsiteX20" fmla="*/ 58839 w 118695"/>
                    <a:gd name="connsiteY20" fmla="*/ 28858 h 29297"/>
                    <a:gd name="connsiteX21" fmla="*/ 54209 w 118695"/>
                    <a:gd name="connsiteY21" fmla="*/ 29287 h 29297"/>
                    <a:gd name="connsiteX22" fmla="*/ 49831 w 118695"/>
                    <a:gd name="connsiteY22" fmla="*/ 28454 h 29297"/>
                    <a:gd name="connsiteX23" fmla="*/ 46043 w 118695"/>
                    <a:gd name="connsiteY23" fmla="*/ 26737 h 29297"/>
                    <a:gd name="connsiteX24" fmla="*/ 40065 w 118695"/>
                    <a:gd name="connsiteY24" fmla="*/ 21974 h 29297"/>
                    <a:gd name="connsiteX25" fmla="*/ 35603 w 118695"/>
                    <a:gd name="connsiteY25" fmla="*/ 16402 h 29297"/>
                    <a:gd name="connsiteX26" fmla="*/ 33751 w 118695"/>
                    <a:gd name="connsiteY26" fmla="*/ 13457 h 29297"/>
                    <a:gd name="connsiteX27" fmla="*/ 32067 w 118695"/>
                    <a:gd name="connsiteY27" fmla="*/ 10301 h 29297"/>
                    <a:gd name="connsiteX28" fmla="*/ 39391 w 118695"/>
                    <a:gd name="connsiteY28" fmla="*/ 10629 h 29297"/>
                    <a:gd name="connsiteX29" fmla="*/ 37371 w 118695"/>
                    <a:gd name="connsiteY29" fmla="*/ 13230 h 29297"/>
                    <a:gd name="connsiteX30" fmla="*/ 35182 w 118695"/>
                    <a:gd name="connsiteY30" fmla="*/ 15519 h 29297"/>
                    <a:gd name="connsiteX31" fmla="*/ 30299 w 118695"/>
                    <a:gd name="connsiteY31" fmla="*/ 19600 h 29297"/>
                    <a:gd name="connsiteX32" fmla="*/ 24574 w 118695"/>
                    <a:gd name="connsiteY32" fmla="*/ 22706 h 29297"/>
                    <a:gd name="connsiteX33" fmla="*/ 17839 w 118695"/>
                    <a:gd name="connsiteY33" fmla="*/ 23876 h 29297"/>
                    <a:gd name="connsiteX34" fmla="*/ 11273 w 118695"/>
                    <a:gd name="connsiteY34" fmla="*/ 22218 h 29297"/>
                    <a:gd name="connsiteX35" fmla="*/ 8579 w 118695"/>
                    <a:gd name="connsiteY35" fmla="*/ 20493 h 29297"/>
                    <a:gd name="connsiteX36" fmla="*/ 6222 w 118695"/>
                    <a:gd name="connsiteY36" fmla="*/ 18406 h 29297"/>
                    <a:gd name="connsiteX37" fmla="*/ 2585 w 118695"/>
                    <a:gd name="connsiteY37" fmla="*/ 13609 h 29297"/>
                    <a:gd name="connsiteX38" fmla="*/ 0 w 118695"/>
                    <a:gd name="connsiteY38" fmla="*/ 8357 h 29297"/>
                    <a:gd name="connsiteX39" fmla="*/ 1945 w 118695"/>
                    <a:gd name="connsiteY39" fmla="*/ 10503 h 29297"/>
                    <a:gd name="connsiteX40" fmla="*/ 3949 w 118695"/>
                    <a:gd name="connsiteY40" fmla="*/ 12523 h 29297"/>
                    <a:gd name="connsiteX41" fmla="*/ 8242 w 118695"/>
                    <a:gd name="connsiteY41" fmla="*/ 15948 h 29297"/>
                    <a:gd name="connsiteX42" fmla="*/ 10599 w 118695"/>
                    <a:gd name="connsiteY42" fmla="*/ 17252 h 29297"/>
                    <a:gd name="connsiteX43" fmla="*/ 12956 w 118695"/>
                    <a:gd name="connsiteY43" fmla="*/ 18103 h 29297"/>
                    <a:gd name="connsiteX44" fmla="*/ 17587 w 118695"/>
                    <a:gd name="connsiteY44" fmla="*/ 18389 h 29297"/>
                    <a:gd name="connsiteX45" fmla="*/ 21965 w 118695"/>
                    <a:gd name="connsiteY45" fmla="*/ 16807 h 29297"/>
                    <a:gd name="connsiteX46" fmla="*/ 25922 w 118695"/>
                    <a:gd name="connsiteY46" fmla="*/ 13928 h 29297"/>
                    <a:gd name="connsiteX47" fmla="*/ 29373 w 118695"/>
                    <a:gd name="connsiteY47" fmla="*/ 10183 h 29297"/>
                    <a:gd name="connsiteX48" fmla="*/ 30888 w 118695"/>
                    <a:gd name="connsiteY48" fmla="*/ 8113 h 29297"/>
                    <a:gd name="connsiteX49" fmla="*/ 32236 w 118695"/>
                    <a:gd name="connsiteY49" fmla="*/ 6076 h 29297"/>
                    <a:gd name="connsiteX50" fmla="*/ 35771 w 118695"/>
                    <a:gd name="connsiteY50" fmla="*/ 0 h 29297"/>
                    <a:gd name="connsiteX51" fmla="*/ 39644 w 118695"/>
                    <a:gd name="connsiteY51" fmla="*/ 6404 h 29297"/>
                    <a:gd name="connsiteX52" fmla="*/ 41160 w 118695"/>
                    <a:gd name="connsiteY52" fmla="*/ 8752 h 29297"/>
                    <a:gd name="connsiteX53" fmla="*/ 42927 w 118695"/>
                    <a:gd name="connsiteY53" fmla="*/ 11084 h 29297"/>
                    <a:gd name="connsiteX54" fmla="*/ 46716 w 118695"/>
                    <a:gd name="connsiteY54" fmla="*/ 15225 h 29297"/>
                    <a:gd name="connsiteX55" fmla="*/ 50841 w 118695"/>
                    <a:gd name="connsiteY55" fmla="*/ 18262 h 29297"/>
                    <a:gd name="connsiteX56" fmla="*/ 52862 w 118695"/>
                    <a:gd name="connsiteY56" fmla="*/ 19129 h 29297"/>
                    <a:gd name="connsiteX57" fmla="*/ 54714 w 118695"/>
                    <a:gd name="connsiteY57" fmla="*/ 19475 h 29297"/>
                    <a:gd name="connsiteX58" fmla="*/ 55640 w 118695"/>
                    <a:gd name="connsiteY58" fmla="*/ 19441 h 29297"/>
                    <a:gd name="connsiteX59" fmla="*/ 56482 w 118695"/>
                    <a:gd name="connsiteY59" fmla="*/ 19289 h 29297"/>
                    <a:gd name="connsiteX60" fmla="*/ 57408 w 118695"/>
                    <a:gd name="connsiteY60" fmla="*/ 19020 h 29297"/>
                    <a:gd name="connsiteX61" fmla="*/ 58334 w 118695"/>
                    <a:gd name="connsiteY61" fmla="*/ 18599 h 29297"/>
                    <a:gd name="connsiteX62" fmla="*/ 60270 w 118695"/>
                    <a:gd name="connsiteY62" fmla="*/ 17354 h 29297"/>
                    <a:gd name="connsiteX63" fmla="*/ 62122 w 118695"/>
                    <a:gd name="connsiteY63" fmla="*/ 15670 h 29297"/>
                    <a:gd name="connsiteX64" fmla="*/ 68689 w 118695"/>
                    <a:gd name="connsiteY64" fmla="*/ 6337 h 29297"/>
                    <a:gd name="connsiteX65" fmla="*/ 72056 w 118695"/>
                    <a:gd name="connsiteY65" fmla="*/ 480 h 29297"/>
                    <a:gd name="connsiteX66" fmla="*/ 76097 w 118695"/>
                    <a:gd name="connsiteY66" fmla="*/ 5479 h 29297"/>
                    <a:gd name="connsiteX67" fmla="*/ 78286 w 118695"/>
                    <a:gd name="connsiteY67" fmla="*/ 7936 h 29297"/>
                    <a:gd name="connsiteX68" fmla="*/ 80644 w 118695"/>
                    <a:gd name="connsiteY68" fmla="*/ 10343 h 29297"/>
                    <a:gd name="connsiteX69" fmla="*/ 85863 w 118695"/>
                    <a:gd name="connsiteY69" fmla="*/ 14703 h 29297"/>
                    <a:gd name="connsiteX70" fmla="*/ 91504 w 118695"/>
                    <a:gd name="connsiteY70" fmla="*/ 18035 h 29297"/>
                    <a:gd name="connsiteX71" fmla="*/ 94534 w 118695"/>
                    <a:gd name="connsiteY71" fmla="*/ 19155 h 29297"/>
                    <a:gd name="connsiteX72" fmla="*/ 97565 w 118695"/>
                    <a:gd name="connsiteY72" fmla="*/ 19794 h 29297"/>
                    <a:gd name="connsiteX73" fmla="*/ 103711 w 118695"/>
                    <a:gd name="connsiteY73" fmla="*/ 19205 h 29297"/>
                    <a:gd name="connsiteX74" fmla="*/ 105226 w 118695"/>
                    <a:gd name="connsiteY74" fmla="*/ 18675 h 29297"/>
                    <a:gd name="connsiteX75" fmla="*/ 106657 w 118695"/>
                    <a:gd name="connsiteY75" fmla="*/ 17943 h 29297"/>
                    <a:gd name="connsiteX76" fmla="*/ 109436 w 118695"/>
                    <a:gd name="connsiteY76" fmla="*/ 16049 h 29297"/>
                    <a:gd name="connsiteX77" fmla="*/ 112045 w 118695"/>
                    <a:gd name="connsiteY77" fmla="*/ 13718 h 29297"/>
                    <a:gd name="connsiteX78" fmla="*/ 114487 w 118695"/>
                    <a:gd name="connsiteY78" fmla="*/ 11059 h 29297"/>
                    <a:gd name="connsiteX79" fmla="*/ 116676 w 118695"/>
                    <a:gd name="connsiteY79" fmla="*/ 8163 h 29297"/>
                    <a:gd name="connsiteX80" fmla="*/ 118696 w 118695"/>
                    <a:gd name="connsiteY80" fmla="*/ 5083 h 29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118695" h="29297">
                      <a:moveTo>
                        <a:pt x="118696" y="5083"/>
                      </a:moveTo>
                      <a:cubicBezTo>
                        <a:pt x="118023" y="7456"/>
                        <a:pt x="117181" y="9788"/>
                        <a:pt x="116086" y="12094"/>
                      </a:cubicBezTo>
                      <a:cubicBezTo>
                        <a:pt x="115497" y="13196"/>
                        <a:pt x="114992" y="14374"/>
                        <a:pt x="114234" y="15426"/>
                      </a:cubicBezTo>
                      <a:cubicBezTo>
                        <a:pt x="113561" y="16529"/>
                        <a:pt x="112803" y="17589"/>
                        <a:pt x="111877" y="18574"/>
                      </a:cubicBezTo>
                      <a:cubicBezTo>
                        <a:pt x="111119" y="19609"/>
                        <a:pt x="110109" y="20501"/>
                        <a:pt x="109099" y="21393"/>
                      </a:cubicBezTo>
                      <a:lnTo>
                        <a:pt x="107415" y="22639"/>
                      </a:lnTo>
                      <a:lnTo>
                        <a:pt x="105647" y="23708"/>
                      </a:lnTo>
                      <a:cubicBezTo>
                        <a:pt x="103121" y="24987"/>
                        <a:pt x="100259" y="25693"/>
                        <a:pt x="97397" y="25786"/>
                      </a:cubicBezTo>
                      <a:cubicBezTo>
                        <a:pt x="95966" y="25845"/>
                        <a:pt x="94534" y="25753"/>
                        <a:pt x="93187" y="25534"/>
                      </a:cubicBezTo>
                      <a:cubicBezTo>
                        <a:pt x="91756" y="25357"/>
                        <a:pt x="90409" y="25004"/>
                        <a:pt x="89062" y="24566"/>
                      </a:cubicBezTo>
                      <a:cubicBezTo>
                        <a:pt x="86453" y="23716"/>
                        <a:pt x="84011" y="22563"/>
                        <a:pt x="81654" y="21225"/>
                      </a:cubicBezTo>
                      <a:cubicBezTo>
                        <a:pt x="79381" y="19878"/>
                        <a:pt x="77192" y="18406"/>
                        <a:pt x="75171" y="16722"/>
                      </a:cubicBezTo>
                      <a:cubicBezTo>
                        <a:pt x="74077" y="15881"/>
                        <a:pt x="73151" y="15022"/>
                        <a:pt x="72141" y="14122"/>
                      </a:cubicBezTo>
                      <a:cubicBezTo>
                        <a:pt x="71130" y="13204"/>
                        <a:pt x="70288" y="12346"/>
                        <a:pt x="69278" y="11227"/>
                      </a:cubicBezTo>
                      <a:lnTo>
                        <a:pt x="76602" y="10368"/>
                      </a:lnTo>
                      <a:cubicBezTo>
                        <a:pt x="75676" y="12405"/>
                        <a:pt x="74666" y="14450"/>
                        <a:pt x="73404" y="16470"/>
                      </a:cubicBezTo>
                      <a:cubicBezTo>
                        <a:pt x="72225" y="18448"/>
                        <a:pt x="70794" y="20391"/>
                        <a:pt x="69110" y="22251"/>
                      </a:cubicBezTo>
                      <a:cubicBezTo>
                        <a:pt x="68183" y="23161"/>
                        <a:pt x="67342" y="24086"/>
                        <a:pt x="66247" y="24902"/>
                      </a:cubicBezTo>
                      <a:cubicBezTo>
                        <a:pt x="65321" y="25778"/>
                        <a:pt x="64143" y="26518"/>
                        <a:pt x="62880" y="27225"/>
                      </a:cubicBezTo>
                      <a:lnTo>
                        <a:pt x="60943" y="28160"/>
                      </a:lnTo>
                      <a:lnTo>
                        <a:pt x="58839" y="28858"/>
                      </a:lnTo>
                      <a:cubicBezTo>
                        <a:pt x="57323" y="29212"/>
                        <a:pt x="55808" y="29338"/>
                        <a:pt x="54209" y="29287"/>
                      </a:cubicBezTo>
                      <a:cubicBezTo>
                        <a:pt x="52693" y="29178"/>
                        <a:pt x="51262" y="28909"/>
                        <a:pt x="49831" y="28454"/>
                      </a:cubicBezTo>
                      <a:cubicBezTo>
                        <a:pt x="48484" y="27983"/>
                        <a:pt x="47221" y="27419"/>
                        <a:pt x="46043" y="26737"/>
                      </a:cubicBezTo>
                      <a:cubicBezTo>
                        <a:pt x="43685" y="25357"/>
                        <a:pt x="41749" y="23708"/>
                        <a:pt x="40065" y="21974"/>
                      </a:cubicBezTo>
                      <a:cubicBezTo>
                        <a:pt x="38381" y="20215"/>
                        <a:pt x="36950" y="18321"/>
                        <a:pt x="35603" y="16402"/>
                      </a:cubicBezTo>
                      <a:cubicBezTo>
                        <a:pt x="34930" y="15435"/>
                        <a:pt x="34340" y="14467"/>
                        <a:pt x="33751" y="13457"/>
                      </a:cubicBezTo>
                      <a:cubicBezTo>
                        <a:pt x="33162" y="12430"/>
                        <a:pt x="32657" y="11496"/>
                        <a:pt x="32067" y="10301"/>
                      </a:cubicBezTo>
                      <a:lnTo>
                        <a:pt x="39391" y="10629"/>
                      </a:lnTo>
                      <a:cubicBezTo>
                        <a:pt x="38718" y="11656"/>
                        <a:pt x="38129" y="12413"/>
                        <a:pt x="37371" y="13230"/>
                      </a:cubicBezTo>
                      <a:cubicBezTo>
                        <a:pt x="36697" y="14021"/>
                        <a:pt x="35940" y="14787"/>
                        <a:pt x="35182" y="15519"/>
                      </a:cubicBezTo>
                      <a:cubicBezTo>
                        <a:pt x="33667" y="16992"/>
                        <a:pt x="32067" y="18372"/>
                        <a:pt x="30299" y="19600"/>
                      </a:cubicBezTo>
                      <a:cubicBezTo>
                        <a:pt x="28616" y="20838"/>
                        <a:pt x="26679" y="21948"/>
                        <a:pt x="24574" y="22706"/>
                      </a:cubicBezTo>
                      <a:cubicBezTo>
                        <a:pt x="22470" y="23472"/>
                        <a:pt x="20113" y="23926"/>
                        <a:pt x="17839" y="23876"/>
                      </a:cubicBezTo>
                      <a:cubicBezTo>
                        <a:pt x="15483" y="23825"/>
                        <a:pt x="13209" y="23236"/>
                        <a:pt x="11273" y="22218"/>
                      </a:cubicBezTo>
                      <a:cubicBezTo>
                        <a:pt x="10263" y="21755"/>
                        <a:pt x="9421" y="21099"/>
                        <a:pt x="8579" y="20493"/>
                      </a:cubicBezTo>
                      <a:cubicBezTo>
                        <a:pt x="7737" y="19836"/>
                        <a:pt x="6895" y="19163"/>
                        <a:pt x="6222" y="18406"/>
                      </a:cubicBezTo>
                      <a:cubicBezTo>
                        <a:pt x="4791" y="16933"/>
                        <a:pt x="3612" y="15258"/>
                        <a:pt x="2585" y="13609"/>
                      </a:cubicBezTo>
                      <a:cubicBezTo>
                        <a:pt x="1591" y="11900"/>
                        <a:pt x="733" y="10149"/>
                        <a:pt x="0" y="8357"/>
                      </a:cubicBezTo>
                      <a:lnTo>
                        <a:pt x="1945" y="10503"/>
                      </a:lnTo>
                      <a:lnTo>
                        <a:pt x="3949" y="12523"/>
                      </a:lnTo>
                      <a:cubicBezTo>
                        <a:pt x="5296" y="13793"/>
                        <a:pt x="6727" y="15006"/>
                        <a:pt x="8242" y="15948"/>
                      </a:cubicBezTo>
                      <a:cubicBezTo>
                        <a:pt x="9000" y="16470"/>
                        <a:pt x="9758" y="16865"/>
                        <a:pt x="10599" y="17252"/>
                      </a:cubicBezTo>
                      <a:cubicBezTo>
                        <a:pt x="11357" y="17581"/>
                        <a:pt x="12115" y="17943"/>
                        <a:pt x="12956" y="18103"/>
                      </a:cubicBezTo>
                      <a:cubicBezTo>
                        <a:pt x="14472" y="18506"/>
                        <a:pt x="16072" y="18616"/>
                        <a:pt x="17587" y="18389"/>
                      </a:cubicBezTo>
                      <a:cubicBezTo>
                        <a:pt x="19103" y="18162"/>
                        <a:pt x="20534" y="17598"/>
                        <a:pt x="21965" y="16807"/>
                      </a:cubicBezTo>
                      <a:cubicBezTo>
                        <a:pt x="23312" y="15999"/>
                        <a:pt x="24659" y="15056"/>
                        <a:pt x="25922" y="13928"/>
                      </a:cubicBezTo>
                      <a:cubicBezTo>
                        <a:pt x="27100" y="12792"/>
                        <a:pt x="28279" y="11530"/>
                        <a:pt x="29373" y="10183"/>
                      </a:cubicBezTo>
                      <a:cubicBezTo>
                        <a:pt x="29878" y="9510"/>
                        <a:pt x="30383" y="8820"/>
                        <a:pt x="30888" y="8113"/>
                      </a:cubicBezTo>
                      <a:cubicBezTo>
                        <a:pt x="31394" y="7431"/>
                        <a:pt x="31899" y="6640"/>
                        <a:pt x="32236" y="6076"/>
                      </a:cubicBezTo>
                      <a:lnTo>
                        <a:pt x="35771" y="0"/>
                      </a:lnTo>
                      <a:lnTo>
                        <a:pt x="39644" y="6404"/>
                      </a:lnTo>
                      <a:cubicBezTo>
                        <a:pt x="40065" y="7095"/>
                        <a:pt x="40570" y="7986"/>
                        <a:pt x="41160" y="8752"/>
                      </a:cubicBezTo>
                      <a:cubicBezTo>
                        <a:pt x="41665" y="9560"/>
                        <a:pt x="42254" y="10334"/>
                        <a:pt x="42927" y="11084"/>
                      </a:cubicBezTo>
                      <a:cubicBezTo>
                        <a:pt x="44106" y="12599"/>
                        <a:pt x="45369" y="13987"/>
                        <a:pt x="46716" y="15225"/>
                      </a:cubicBezTo>
                      <a:cubicBezTo>
                        <a:pt x="48063" y="16470"/>
                        <a:pt x="49410" y="17530"/>
                        <a:pt x="50841" y="18262"/>
                      </a:cubicBezTo>
                      <a:cubicBezTo>
                        <a:pt x="51514" y="18633"/>
                        <a:pt x="52188" y="18919"/>
                        <a:pt x="52862" y="19129"/>
                      </a:cubicBezTo>
                      <a:cubicBezTo>
                        <a:pt x="53535" y="19323"/>
                        <a:pt x="54124" y="19424"/>
                        <a:pt x="54714" y="19475"/>
                      </a:cubicBezTo>
                      <a:cubicBezTo>
                        <a:pt x="55050" y="19441"/>
                        <a:pt x="55303" y="19441"/>
                        <a:pt x="55640" y="19441"/>
                      </a:cubicBezTo>
                      <a:cubicBezTo>
                        <a:pt x="55892" y="19356"/>
                        <a:pt x="56229" y="19323"/>
                        <a:pt x="56482" y="19289"/>
                      </a:cubicBezTo>
                      <a:cubicBezTo>
                        <a:pt x="56818" y="19180"/>
                        <a:pt x="57071" y="19095"/>
                        <a:pt x="57408" y="19020"/>
                      </a:cubicBezTo>
                      <a:lnTo>
                        <a:pt x="58334" y="18599"/>
                      </a:lnTo>
                      <a:cubicBezTo>
                        <a:pt x="58923" y="18229"/>
                        <a:pt x="59597" y="17892"/>
                        <a:pt x="60270" y="17354"/>
                      </a:cubicBezTo>
                      <a:cubicBezTo>
                        <a:pt x="60859" y="16899"/>
                        <a:pt x="61449" y="16260"/>
                        <a:pt x="62122" y="15670"/>
                      </a:cubicBezTo>
                      <a:cubicBezTo>
                        <a:pt x="64563" y="13112"/>
                        <a:pt x="66668" y="9788"/>
                        <a:pt x="68689" y="6337"/>
                      </a:cubicBezTo>
                      <a:lnTo>
                        <a:pt x="72056" y="480"/>
                      </a:lnTo>
                      <a:lnTo>
                        <a:pt x="76097" y="5479"/>
                      </a:lnTo>
                      <a:cubicBezTo>
                        <a:pt x="76686" y="6219"/>
                        <a:pt x="77529" y="7137"/>
                        <a:pt x="78286" y="7936"/>
                      </a:cubicBezTo>
                      <a:cubicBezTo>
                        <a:pt x="79044" y="8769"/>
                        <a:pt x="79801" y="9569"/>
                        <a:pt x="80644" y="10343"/>
                      </a:cubicBezTo>
                      <a:cubicBezTo>
                        <a:pt x="82327" y="11875"/>
                        <a:pt x="84011" y="13381"/>
                        <a:pt x="85863" y="14703"/>
                      </a:cubicBezTo>
                      <a:cubicBezTo>
                        <a:pt x="87715" y="16007"/>
                        <a:pt x="89567" y="17160"/>
                        <a:pt x="91504" y="18035"/>
                      </a:cubicBezTo>
                      <a:cubicBezTo>
                        <a:pt x="92514" y="18481"/>
                        <a:pt x="93524" y="18860"/>
                        <a:pt x="94534" y="19155"/>
                      </a:cubicBezTo>
                      <a:cubicBezTo>
                        <a:pt x="95544" y="19475"/>
                        <a:pt x="96555" y="19693"/>
                        <a:pt x="97565" y="19794"/>
                      </a:cubicBezTo>
                      <a:cubicBezTo>
                        <a:pt x="99586" y="20038"/>
                        <a:pt x="101690" y="19853"/>
                        <a:pt x="103711" y="19205"/>
                      </a:cubicBezTo>
                      <a:lnTo>
                        <a:pt x="105226" y="18675"/>
                      </a:lnTo>
                      <a:lnTo>
                        <a:pt x="106657" y="17943"/>
                      </a:lnTo>
                      <a:cubicBezTo>
                        <a:pt x="107584" y="17371"/>
                        <a:pt x="108594" y="16807"/>
                        <a:pt x="109436" y="16049"/>
                      </a:cubicBezTo>
                      <a:cubicBezTo>
                        <a:pt x="110361" y="15342"/>
                        <a:pt x="111204" y="14542"/>
                        <a:pt x="112045" y="13718"/>
                      </a:cubicBezTo>
                      <a:cubicBezTo>
                        <a:pt x="112971" y="12918"/>
                        <a:pt x="113645" y="11942"/>
                        <a:pt x="114487" y="11059"/>
                      </a:cubicBezTo>
                      <a:lnTo>
                        <a:pt x="116676" y="8163"/>
                      </a:lnTo>
                      <a:lnTo>
                        <a:pt x="118696" y="5083"/>
                      </a:lnTo>
                      <a:close/>
                    </a:path>
                  </a:pathLst>
                </a:custGeom>
                <a:solidFill>
                  <a:srgbClr val="D3F5F2"/>
                </a:solidFill>
                <a:ln w="8415" cap="flat">
                  <a:noFill/>
                  <a:prstDash val="solid"/>
                  <a:miter/>
                </a:ln>
              </p:spPr>
              <p:txBody>
                <a:bodyPr rtlCol="0" anchor="ctr"/>
                <a:lstStyle/>
                <a:p>
                  <a:endParaRPr lang="en-US"/>
                </a:p>
              </p:txBody>
            </p:sp>
            <p:sp>
              <p:nvSpPr>
                <p:cNvPr id="1366" name="Freeform 1365">
                  <a:extLst>
                    <a:ext uri="{FF2B5EF4-FFF2-40B4-BE49-F238E27FC236}">
                      <a16:creationId xmlns:a16="http://schemas.microsoft.com/office/drawing/2014/main" id="{1F6F9A8E-ECF9-FA85-5780-1A91487AD578}"/>
                    </a:ext>
                  </a:extLst>
                </p:cNvPr>
                <p:cNvSpPr/>
                <p:nvPr/>
              </p:nvSpPr>
              <p:spPr>
                <a:xfrm>
                  <a:off x="8442238" y="5544672"/>
                  <a:ext cx="184287" cy="34744"/>
                </a:xfrm>
                <a:custGeom>
                  <a:avLst/>
                  <a:gdLst>
                    <a:gd name="connsiteX0" fmla="*/ 0 w 184287"/>
                    <a:gd name="connsiteY0" fmla="*/ 9005 h 34744"/>
                    <a:gd name="connsiteX1" fmla="*/ 11197 w 184287"/>
                    <a:gd name="connsiteY1" fmla="*/ 18506 h 34744"/>
                    <a:gd name="connsiteX2" fmla="*/ 23909 w 184287"/>
                    <a:gd name="connsiteY2" fmla="*/ 23110 h 34744"/>
                    <a:gd name="connsiteX3" fmla="*/ 27024 w 184287"/>
                    <a:gd name="connsiteY3" fmla="*/ 22866 h 34744"/>
                    <a:gd name="connsiteX4" fmla="*/ 29971 w 184287"/>
                    <a:gd name="connsiteY4" fmla="*/ 21932 h 34744"/>
                    <a:gd name="connsiteX5" fmla="*/ 32581 w 184287"/>
                    <a:gd name="connsiteY5" fmla="*/ 20383 h 34744"/>
                    <a:gd name="connsiteX6" fmla="*/ 35022 w 184287"/>
                    <a:gd name="connsiteY6" fmla="*/ 18313 h 34744"/>
                    <a:gd name="connsiteX7" fmla="*/ 37211 w 184287"/>
                    <a:gd name="connsiteY7" fmla="*/ 15897 h 34744"/>
                    <a:gd name="connsiteX8" fmla="*/ 39147 w 184287"/>
                    <a:gd name="connsiteY8" fmla="*/ 13188 h 34744"/>
                    <a:gd name="connsiteX9" fmla="*/ 40916 w 184287"/>
                    <a:gd name="connsiteY9" fmla="*/ 10242 h 34744"/>
                    <a:gd name="connsiteX10" fmla="*/ 42515 w 184287"/>
                    <a:gd name="connsiteY10" fmla="*/ 7137 h 34744"/>
                    <a:gd name="connsiteX11" fmla="*/ 45209 w 184287"/>
                    <a:gd name="connsiteY11" fmla="*/ 1801 h 34744"/>
                    <a:gd name="connsiteX12" fmla="*/ 49334 w 184287"/>
                    <a:gd name="connsiteY12" fmla="*/ 6590 h 34744"/>
                    <a:gd name="connsiteX13" fmla="*/ 51102 w 184287"/>
                    <a:gd name="connsiteY13" fmla="*/ 8466 h 34744"/>
                    <a:gd name="connsiteX14" fmla="*/ 53039 w 184287"/>
                    <a:gd name="connsiteY14" fmla="*/ 10326 h 34744"/>
                    <a:gd name="connsiteX15" fmla="*/ 57332 w 184287"/>
                    <a:gd name="connsiteY15" fmla="*/ 13499 h 34744"/>
                    <a:gd name="connsiteX16" fmla="*/ 66508 w 184287"/>
                    <a:gd name="connsiteY16" fmla="*/ 16461 h 34744"/>
                    <a:gd name="connsiteX17" fmla="*/ 68697 w 184287"/>
                    <a:gd name="connsiteY17" fmla="*/ 16285 h 34744"/>
                    <a:gd name="connsiteX18" fmla="*/ 70886 w 184287"/>
                    <a:gd name="connsiteY18" fmla="*/ 15763 h 34744"/>
                    <a:gd name="connsiteX19" fmla="*/ 75011 w 184287"/>
                    <a:gd name="connsiteY19" fmla="*/ 13651 h 34744"/>
                    <a:gd name="connsiteX20" fmla="*/ 76948 w 184287"/>
                    <a:gd name="connsiteY20" fmla="*/ 12111 h 34744"/>
                    <a:gd name="connsiteX21" fmla="*/ 78800 w 184287"/>
                    <a:gd name="connsiteY21" fmla="*/ 10326 h 34744"/>
                    <a:gd name="connsiteX22" fmla="*/ 82251 w 184287"/>
                    <a:gd name="connsiteY22" fmla="*/ 6169 h 34744"/>
                    <a:gd name="connsiteX23" fmla="*/ 86714 w 184287"/>
                    <a:gd name="connsiteY23" fmla="*/ 0 h 34744"/>
                    <a:gd name="connsiteX24" fmla="*/ 90502 w 184287"/>
                    <a:gd name="connsiteY24" fmla="*/ 6758 h 34744"/>
                    <a:gd name="connsiteX25" fmla="*/ 92438 w 184287"/>
                    <a:gd name="connsiteY25" fmla="*/ 9998 h 34744"/>
                    <a:gd name="connsiteX26" fmla="*/ 94711 w 184287"/>
                    <a:gd name="connsiteY26" fmla="*/ 13204 h 34744"/>
                    <a:gd name="connsiteX27" fmla="*/ 99847 w 184287"/>
                    <a:gd name="connsiteY27" fmla="*/ 18995 h 34744"/>
                    <a:gd name="connsiteX28" fmla="*/ 111548 w 184287"/>
                    <a:gd name="connsiteY28" fmla="*/ 25121 h 34744"/>
                    <a:gd name="connsiteX29" fmla="*/ 122998 w 184287"/>
                    <a:gd name="connsiteY29" fmla="*/ 19600 h 34744"/>
                    <a:gd name="connsiteX30" fmla="*/ 132174 w 184287"/>
                    <a:gd name="connsiteY30" fmla="*/ 6909 h 34744"/>
                    <a:gd name="connsiteX31" fmla="*/ 135710 w 184287"/>
                    <a:gd name="connsiteY31" fmla="*/ 564 h 34744"/>
                    <a:gd name="connsiteX32" fmla="*/ 139752 w 184287"/>
                    <a:gd name="connsiteY32" fmla="*/ 6396 h 34744"/>
                    <a:gd name="connsiteX33" fmla="*/ 141941 w 184287"/>
                    <a:gd name="connsiteY33" fmla="*/ 9274 h 34744"/>
                    <a:gd name="connsiteX34" fmla="*/ 144382 w 184287"/>
                    <a:gd name="connsiteY34" fmla="*/ 12119 h 34744"/>
                    <a:gd name="connsiteX35" fmla="*/ 149601 w 184287"/>
                    <a:gd name="connsiteY35" fmla="*/ 17379 h 34744"/>
                    <a:gd name="connsiteX36" fmla="*/ 161724 w 184287"/>
                    <a:gd name="connsiteY36" fmla="*/ 24355 h 34744"/>
                    <a:gd name="connsiteX37" fmla="*/ 174521 w 184287"/>
                    <a:gd name="connsiteY37" fmla="*/ 21057 h 34744"/>
                    <a:gd name="connsiteX38" fmla="*/ 184287 w 184287"/>
                    <a:gd name="connsiteY38" fmla="*/ 9022 h 34744"/>
                    <a:gd name="connsiteX39" fmla="*/ 181508 w 184287"/>
                    <a:gd name="connsiteY39" fmla="*/ 16596 h 34744"/>
                    <a:gd name="connsiteX40" fmla="*/ 176962 w 184287"/>
                    <a:gd name="connsiteY40" fmla="*/ 23598 h 34744"/>
                    <a:gd name="connsiteX41" fmla="*/ 169975 w 184287"/>
                    <a:gd name="connsiteY41" fmla="*/ 28942 h 34744"/>
                    <a:gd name="connsiteX42" fmla="*/ 160883 w 184287"/>
                    <a:gd name="connsiteY42" fmla="*/ 30323 h 34744"/>
                    <a:gd name="connsiteX43" fmla="*/ 144718 w 184287"/>
                    <a:gd name="connsiteY43" fmla="*/ 23472 h 34744"/>
                    <a:gd name="connsiteX44" fmla="*/ 138236 w 184287"/>
                    <a:gd name="connsiteY44" fmla="*/ 18001 h 34744"/>
                    <a:gd name="connsiteX45" fmla="*/ 135289 w 184287"/>
                    <a:gd name="connsiteY45" fmla="*/ 14972 h 34744"/>
                    <a:gd name="connsiteX46" fmla="*/ 132512 w 184287"/>
                    <a:gd name="connsiteY46" fmla="*/ 11656 h 34744"/>
                    <a:gd name="connsiteX47" fmla="*/ 140088 w 184287"/>
                    <a:gd name="connsiteY47" fmla="*/ 11142 h 34744"/>
                    <a:gd name="connsiteX48" fmla="*/ 129733 w 184287"/>
                    <a:gd name="connsiteY48" fmla="*/ 26232 h 34744"/>
                    <a:gd name="connsiteX49" fmla="*/ 121735 w 184287"/>
                    <a:gd name="connsiteY49" fmla="*/ 32266 h 34744"/>
                    <a:gd name="connsiteX50" fmla="*/ 111212 w 184287"/>
                    <a:gd name="connsiteY50" fmla="*/ 34732 h 34744"/>
                    <a:gd name="connsiteX51" fmla="*/ 100941 w 184287"/>
                    <a:gd name="connsiteY51" fmla="*/ 31863 h 34744"/>
                    <a:gd name="connsiteX52" fmla="*/ 93028 w 184287"/>
                    <a:gd name="connsiteY52" fmla="*/ 26081 h 34744"/>
                    <a:gd name="connsiteX53" fmla="*/ 86882 w 184287"/>
                    <a:gd name="connsiteY53" fmla="*/ 19112 h 34744"/>
                    <a:gd name="connsiteX54" fmla="*/ 84272 w 184287"/>
                    <a:gd name="connsiteY54" fmla="*/ 15350 h 34744"/>
                    <a:gd name="connsiteX55" fmla="*/ 81831 w 184287"/>
                    <a:gd name="connsiteY55" fmla="*/ 11294 h 34744"/>
                    <a:gd name="connsiteX56" fmla="*/ 90081 w 184287"/>
                    <a:gd name="connsiteY56" fmla="*/ 11883 h 34744"/>
                    <a:gd name="connsiteX57" fmla="*/ 85703 w 184287"/>
                    <a:gd name="connsiteY57" fmla="*/ 17025 h 34744"/>
                    <a:gd name="connsiteX58" fmla="*/ 83177 w 184287"/>
                    <a:gd name="connsiteY58" fmla="*/ 19399 h 34744"/>
                    <a:gd name="connsiteX59" fmla="*/ 80315 w 184287"/>
                    <a:gd name="connsiteY59" fmla="*/ 21553 h 34744"/>
                    <a:gd name="connsiteX60" fmla="*/ 73664 w 184287"/>
                    <a:gd name="connsiteY60" fmla="*/ 24785 h 34744"/>
                    <a:gd name="connsiteX61" fmla="*/ 69960 w 184287"/>
                    <a:gd name="connsiteY61" fmla="*/ 25609 h 34744"/>
                    <a:gd name="connsiteX62" fmla="*/ 66088 w 184287"/>
                    <a:gd name="connsiteY62" fmla="*/ 25744 h 34744"/>
                    <a:gd name="connsiteX63" fmla="*/ 52617 w 184287"/>
                    <a:gd name="connsiteY63" fmla="*/ 20838 h 34744"/>
                    <a:gd name="connsiteX64" fmla="*/ 47313 w 184287"/>
                    <a:gd name="connsiteY64" fmla="*/ 16571 h 34744"/>
                    <a:gd name="connsiteX65" fmla="*/ 45041 w 184287"/>
                    <a:gd name="connsiteY65" fmla="*/ 14173 h 34744"/>
                    <a:gd name="connsiteX66" fmla="*/ 42852 w 184287"/>
                    <a:gd name="connsiteY66" fmla="*/ 11462 h 34744"/>
                    <a:gd name="connsiteX67" fmla="*/ 49671 w 184287"/>
                    <a:gd name="connsiteY67" fmla="*/ 10907 h 34744"/>
                    <a:gd name="connsiteX68" fmla="*/ 47566 w 184287"/>
                    <a:gd name="connsiteY68" fmla="*/ 14282 h 34744"/>
                    <a:gd name="connsiteX69" fmla="*/ 45209 w 184287"/>
                    <a:gd name="connsiteY69" fmla="*/ 17547 h 34744"/>
                    <a:gd name="connsiteX70" fmla="*/ 42599 w 184287"/>
                    <a:gd name="connsiteY70" fmla="*/ 20636 h 34744"/>
                    <a:gd name="connsiteX71" fmla="*/ 39484 w 184287"/>
                    <a:gd name="connsiteY71" fmla="*/ 23472 h 34744"/>
                    <a:gd name="connsiteX72" fmla="*/ 36033 w 184287"/>
                    <a:gd name="connsiteY72" fmla="*/ 25879 h 34744"/>
                    <a:gd name="connsiteX73" fmla="*/ 31992 w 184287"/>
                    <a:gd name="connsiteY73" fmla="*/ 27587 h 34744"/>
                    <a:gd name="connsiteX74" fmla="*/ 27698 w 184287"/>
                    <a:gd name="connsiteY74" fmla="*/ 28412 h 34744"/>
                    <a:gd name="connsiteX75" fmla="*/ 23404 w 184287"/>
                    <a:gd name="connsiteY75" fmla="*/ 28252 h 34744"/>
                    <a:gd name="connsiteX76" fmla="*/ 19364 w 184287"/>
                    <a:gd name="connsiteY76" fmla="*/ 27200 h 34744"/>
                    <a:gd name="connsiteX77" fmla="*/ 15743 w 184287"/>
                    <a:gd name="connsiteY77" fmla="*/ 25475 h 34744"/>
                    <a:gd name="connsiteX78" fmla="*/ 9429 w 184287"/>
                    <a:gd name="connsiteY78" fmla="*/ 20871 h 34744"/>
                    <a:gd name="connsiteX79" fmla="*/ 0 w 184287"/>
                    <a:gd name="connsiteY79" fmla="*/ 9005 h 34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84287" h="34744">
                      <a:moveTo>
                        <a:pt x="0" y="9005"/>
                      </a:moveTo>
                      <a:cubicBezTo>
                        <a:pt x="3452" y="12649"/>
                        <a:pt x="7156" y="15889"/>
                        <a:pt x="11197" y="18506"/>
                      </a:cubicBezTo>
                      <a:cubicBezTo>
                        <a:pt x="15154" y="21124"/>
                        <a:pt x="19616" y="23026"/>
                        <a:pt x="23909" y="23110"/>
                      </a:cubicBezTo>
                      <a:cubicBezTo>
                        <a:pt x="25004" y="23169"/>
                        <a:pt x="26014" y="23068"/>
                        <a:pt x="27024" y="22866"/>
                      </a:cubicBezTo>
                      <a:cubicBezTo>
                        <a:pt x="28035" y="22689"/>
                        <a:pt x="28961" y="22344"/>
                        <a:pt x="29971" y="21932"/>
                      </a:cubicBezTo>
                      <a:cubicBezTo>
                        <a:pt x="30897" y="21528"/>
                        <a:pt x="31739" y="20981"/>
                        <a:pt x="32581" y="20383"/>
                      </a:cubicBezTo>
                      <a:cubicBezTo>
                        <a:pt x="33423" y="19719"/>
                        <a:pt x="34264" y="19112"/>
                        <a:pt x="35022" y="18313"/>
                      </a:cubicBezTo>
                      <a:cubicBezTo>
                        <a:pt x="35780" y="17589"/>
                        <a:pt x="36453" y="16748"/>
                        <a:pt x="37211" y="15897"/>
                      </a:cubicBezTo>
                      <a:cubicBezTo>
                        <a:pt x="37884" y="15064"/>
                        <a:pt x="38474" y="14071"/>
                        <a:pt x="39147" y="13188"/>
                      </a:cubicBezTo>
                      <a:lnTo>
                        <a:pt x="40916" y="10242"/>
                      </a:lnTo>
                      <a:lnTo>
                        <a:pt x="42515" y="7137"/>
                      </a:lnTo>
                      <a:lnTo>
                        <a:pt x="45209" y="1801"/>
                      </a:lnTo>
                      <a:lnTo>
                        <a:pt x="49334" y="6590"/>
                      </a:lnTo>
                      <a:cubicBezTo>
                        <a:pt x="49755" y="7111"/>
                        <a:pt x="50429" y="7852"/>
                        <a:pt x="51102" y="8466"/>
                      </a:cubicBezTo>
                      <a:cubicBezTo>
                        <a:pt x="51691" y="9106"/>
                        <a:pt x="52365" y="9729"/>
                        <a:pt x="53039" y="10326"/>
                      </a:cubicBezTo>
                      <a:cubicBezTo>
                        <a:pt x="54385" y="11530"/>
                        <a:pt x="55816" y="12599"/>
                        <a:pt x="57332" y="13499"/>
                      </a:cubicBezTo>
                      <a:cubicBezTo>
                        <a:pt x="60279" y="15317"/>
                        <a:pt x="63478" y="16444"/>
                        <a:pt x="66508" y="16461"/>
                      </a:cubicBezTo>
                      <a:cubicBezTo>
                        <a:pt x="67266" y="16444"/>
                        <a:pt x="67939" y="16411"/>
                        <a:pt x="68697" y="16285"/>
                      </a:cubicBezTo>
                      <a:cubicBezTo>
                        <a:pt x="69371" y="16150"/>
                        <a:pt x="70128" y="16032"/>
                        <a:pt x="70886" y="15763"/>
                      </a:cubicBezTo>
                      <a:cubicBezTo>
                        <a:pt x="72317" y="15325"/>
                        <a:pt x="73664" y="14584"/>
                        <a:pt x="75011" y="13651"/>
                      </a:cubicBezTo>
                      <a:cubicBezTo>
                        <a:pt x="75685" y="13213"/>
                        <a:pt x="76274" y="12674"/>
                        <a:pt x="76948" y="12111"/>
                      </a:cubicBezTo>
                      <a:cubicBezTo>
                        <a:pt x="77621" y="11597"/>
                        <a:pt x="78211" y="10907"/>
                        <a:pt x="78800" y="10326"/>
                      </a:cubicBezTo>
                      <a:cubicBezTo>
                        <a:pt x="79978" y="9055"/>
                        <a:pt x="81157" y="7642"/>
                        <a:pt x="82251" y="6169"/>
                      </a:cubicBezTo>
                      <a:lnTo>
                        <a:pt x="86714" y="0"/>
                      </a:lnTo>
                      <a:lnTo>
                        <a:pt x="90502" y="6758"/>
                      </a:lnTo>
                      <a:cubicBezTo>
                        <a:pt x="91007" y="7726"/>
                        <a:pt x="91765" y="8938"/>
                        <a:pt x="92438" y="9998"/>
                      </a:cubicBezTo>
                      <a:cubicBezTo>
                        <a:pt x="93196" y="11100"/>
                        <a:pt x="93954" y="12169"/>
                        <a:pt x="94711" y="13204"/>
                      </a:cubicBezTo>
                      <a:cubicBezTo>
                        <a:pt x="96311" y="15275"/>
                        <a:pt x="97994" y="17244"/>
                        <a:pt x="99847" y="18995"/>
                      </a:cubicBezTo>
                      <a:cubicBezTo>
                        <a:pt x="103383" y="22479"/>
                        <a:pt x="107592" y="25004"/>
                        <a:pt x="111548" y="25121"/>
                      </a:cubicBezTo>
                      <a:cubicBezTo>
                        <a:pt x="115506" y="25349"/>
                        <a:pt x="119546" y="23144"/>
                        <a:pt x="122998" y="19600"/>
                      </a:cubicBezTo>
                      <a:cubicBezTo>
                        <a:pt x="126534" y="16108"/>
                        <a:pt x="129565" y="11631"/>
                        <a:pt x="132174" y="6909"/>
                      </a:cubicBezTo>
                      <a:lnTo>
                        <a:pt x="135710" y="564"/>
                      </a:lnTo>
                      <a:lnTo>
                        <a:pt x="139752" y="6396"/>
                      </a:lnTo>
                      <a:cubicBezTo>
                        <a:pt x="140341" y="7271"/>
                        <a:pt x="141183" y="8332"/>
                        <a:pt x="141941" y="9274"/>
                      </a:cubicBezTo>
                      <a:cubicBezTo>
                        <a:pt x="142698" y="10242"/>
                        <a:pt x="143540" y="11193"/>
                        <a:pt x="144382" y="12119"/>
                      </a:cubicBezTo>
                      <a:cubicBezTo>
                        <a:pt x="146066" y="13945"/>
                        <a:pt x="147749" y="15755"/>
                        <a:pt x="149601" y="17379"/>
                      </a:cubicBezTo>
                      <a:cubicBezTo>
                        <a:pt x="153221" y="20636"/>
                        <a:pt x="157346" y="23278"/>
                        <a:pt x="161724" y="24355"/>
                      </a:cubicBezTo>
                      <a:cubicBezTo>
                        <a:pt x="166018" y="25433"/>
                        <a:pt x="170648" y="24204"/>
                        <a:pt x="174521" y="21057"/>
                      </a:cubicBezTo>
                      <a:cubicBezTo>
                        <a:pt x="178393" y="17951"/>
                        <a:pt x="181508" y="13592"/>
                        <a:pt x="184287" y="9022"/>
                      </a:cubicBezTo>
                      <a:cubicBezTo>
                        <a:pt x="183529" y="11580"/>
                        <a:pt x="182687" y="14164"/>
                        <a:pt x="181508" y="16596"/>
                      </a:cubicBezTo>
                      <a:cubicBezTo>
                        <a:pt x="180245" y="19037"/>
                        <a:pt x="178899" y="21477"/>
                        <a:pt x="176962" y="23598"/>
                      </a:cubicBezTo>
                      <a:cubicBezTo>
                        <a:pt x="175110" y="25753"/>
                        <a:pt x="172753" y="27663"/>
                        <a:pt x="169975" y="28942"/>
                      </a:cubicBezTo>
                      <a:cubicBezTo>
                        <a:pt x="167113" y="30171"/>
                        <a:pt x="163913" y="30600"/>
                        <a:pt x="160883" y="30323"/>
                      </a:cubicBezTo>
                      <a:cubicBezTo>
                        <a:pt x="154652" y="29767"/>
                        <a:pt x="149349" y="26745"/>
                        <a:pt x="144718" y="23472"/>
                      </a:cubicBezTo>
                      <a:cubicBezTo>
                        <a:pt x="142446" y="21797"/>
                        <a:pt x="140257" y="19988"/>
                        <a:pt x="138236" y="18001"/>
                      </a:cubicBezTo>
                      <a:cubicBezTo>
                        <a:pt x="137226" y="17017"/>
                        <a:pt x="136300" y="16016"/>
                        <a:pt x="135289" y="14972"/>
                      </a:cubicBezTo>
                      <a:cubicBezTo>
                        <a:pt x="134363" y="13903"/>
                        <a:pt x="133522" y="12910"/>
                        <a:pt x="132512" y="11656"/>
                      </a:cubicBezTo>
                      <a:lnTo>
                        <a:pt x="140088" y="11142"/>
                      </a:lnTo>
                      <a:cubicBezTo>
                        <a:pt x="137310" y="16386"/>
                        <a:pt x="134195" y="21612"/>
                        <a:pt x="129733" y="26232"/>
                      </a:cubicBezTo>
                      <a:cubicBezTo>
                        <a:pt x="127460" y="28521"/>
                        <a:pt x="124850" y="30650"/>
                        <a:pt x="121735" y="32266"/>
                      </a:cubicBezTo>
                      <a:cubicBezTo>
                        <a:pt x="118705" y="33891"/>
                        <a:pt x="114916" y="34867"/>
                        <a:pt x="111212" y="34732"/>
                      </a:cubicBezTo>
                      <a:cubicBezTo>
                        <a:pt x="107508" y="34614"/>
                        <a:pt x="103972" y="33462"/>
                        <a:pt x="100941" y="31863"/>
                      </a:cubicBezTo>
                      <a:cubicBezTo>
                        <a:pt x="97994" y="30264"/>
                        <a:pt x="95385" y="28244"/>
                        <a:pt x="93028" y="26081"/>
                      </a:cubicBezTo>
                      <a:cubicBezTo>
                        <a:pt x="90754" y="23893"/>
                        <a:pt x="88734" y="21579"/>
                        <a:pt x="86882" y="19112"/>
                      </a:cubicBezTo>
                      <a:cubicBezTo>
                        <a:pt x="85956" y="17884"/>
                        <a:pt x="85114" y="16630"/>
                        <a:pt x="84272" y="15350"/>
                      </a:cubicBezTo>
                      <a:cubicBezTo>
                        <a:pt x="83430" y="14037"/>
                        <a:pt x="82672" y="12817"/>
                        <a:pt x="81831" y="11294"/>
                      </a:cubicBezTo>
                      <a:lnTo>
                        <a:pt x="90081" y="11883"/>
                      </a:lnTo>
                      <a:cubicBezTo>
                        <a:pt x="88818" y="13659"/>
                        <a:pt x="87387" y="15384"/>
                        <a:pt x="85703" y="17025"/>
                      </a:cubicBezTo>
                      <a:cubicBezTo>
                        <a:pt x="84861" y="17825"/>
                        <a:pt x="84104" y="18658"/>
                        <a:pt x="83177" y="19399"/>
                      </a:cubicBezTo>
                      <a:cubicBezTo>
                        <a:pt x="82336" y="20156"/>
                        <a:pt x="81410" y="20888"/>
                        <a:pt x="80315" y="21553"/>
                      </a:cubicBezTo>
                      <a:cubicBezTo>
                        <a:pt x="78379" y="22900"/>
                        <a:pt x="76106" y="24061"/>
                        <a:pt x="73664" y="24785"/>
                      </a:cubicBezTo>
                      <a:cubicBezTo>
                        <a:pt x="72486" y="25197"/>
                        <a:pt x="71223" y="25441"/>
                        <a:pt x="69960" y="25609"/>
                      </a:cubicBezTo>
                      <a:cubicBezTo>
                        <a:pt x="68697" y="25770"/>
                        <a:pt x="67350" y="25786"/>
                        <a:pt x="66088" y="25744"/>
                      </a:cubicBezTo>
                      <a:cubicBezTo>
                        <a:pt x="60952" y="25450"/>
                        <a:pt x="56406" y="23396"/>
                        <a:pt x="52617" y="20838"/>
                      </a:cubicBezTo>
                      <a:cubicBezTo>
                        <a:pt x="50681" y="19550"/>
                        <a:pt x="48913" y="18120"/>
                        <a:pt x="47313" y="16571"/>
                      </a:cubicBezTo>
                      <a:cubicBezTo>
                        <a:pt x="46556" y="15797"/>
                        <a:pt x="45714" y="14989"/>
                        <a:pt x="45041" y="14173"/>
                      </a:cubicBezTo>
                      <a:cubicBezTo>
                        <a:pt x="44198" y="13297"/>
                        <a:pt x="43609" y="12531"/>
                        <a:pt x="42852" y="11462"/>
                      </a:cubicBezTo>
                      <a:lnTo>
                        <a:pt x="49671" y="10907"/>
                      </a:lnTo>
                      <a:lnTo>
                        <a:pt x="47566" y="14282"/>
                      </a:lnTo>
                      <a:lnTo>
                        <a:pt x="45209" y="17547"/>
                      </a:lnTo>
                      <a:cubicBezTo>
                        <a:pt x="44367" y="18582"/>
                        <a:pt x="43525" y="19659"/>
                        <a:pt x="42599" y="20636"/>
                      </a:cubicBezTo>
                      <a:cubicBezTo>
                        <a:pt x="41589" y="21620"/>
                        <a:pt x="40663" y="22597"/>
                        <a:pt x="39484" y="23472"/>
                      </a:cubicBezTo>
                      <a:cubicBezTo>
                        <a:pt x="38474" y="24398"/>
                        <a:pt x="37211" y="25138"/>
                        <a:pt x="36033" y="25879"/>
                      </a:cubicBezTo>
                      <a:cubicBezTo>
                        <a:pt x="34769" y="26552"/>
                        <a:pt x="33423" y="27158"/>
                        <a:pt x="31992" y="27587"/>
                      </a:cubicBezTo>
                      <a:cubicBezTo>
                        <a:pt x="30644" y="28016"/>
                        <a:pt x="29213" y="28328"/>
                        <a:pt x="27698" y="28412"/>
                      </a:cubicBezTo>
                      <a:cubicBezTo>
                        <a:pt x="26266" y="28530"/>
                        <a:pt x="24835" y="28479"/>
                        <a:pt x="23404" y="28252"/>
                      </a:cubicBezTo>
                      <a:cubicBezTo>
                        <a:pt x="22057" y="28067"/>
                        <a:pt x="20626" y="27697"/>
                        <a:pt x="19364" y="27200"/>
                      </a:cubicBezTo>
                      <a:cubicBezTo>
                        <a:pt x="18101" y="26737"/>
                        <a:pt x="16838" y="26140"/>
                        <a:pt x="15743" y="25475"/>
                      </a:cubicBezTo>
                      <a:cubicBezTo>
                        <a:pt x="13386" y="24162"/>
                        <a:pt x="11281" y="22605"/>
                        <a:pt x="9429" y="20871"/>
                      </a:cubicBezTo>
                      <a:cubicBezTo>
                        <a:pt x="5641" y="17337"/>
                        <a:pt x="2526" y="13331"/>
                        <a:pt x="0" y="9005"/>
                      </a:cubicBezTo>
                      <a:close/>
                    </a:path>
                  </a:pathLst>
                </a:custGeom>
                <a:solidFill>
                  <a:srgbClr val="D3F5F2"/>
                </a:solidFill>
                <a:ln w="8415" cap="flat">
                  <a:noFill/>
                  <a:prstDash val="solid"/>
                  <a:miter/>
                </a:ln>
              </p:spPr>
              <p:txBody>
                <a:bodyPr rtlCol="0" anchor="ctr"/>
                <a:lstStyle/>
                <a:p>
                  <a:endParaRPr lang="en-US"/>
                </a:p>
              </p:txBody>
            </p:sp>
            <p:sp>
              <p:nvSpPr>
                <p:cNvPr id="1367" name="Freeform 1366">
                  <a:extLst>
                    <a:ext uri="{FF2B5EF4-FFF2-40B4-BE49-F238E27FC236}">
                      <a16:creationId xmlns:a16="http://schemas.microsoft.com/office/drawing/2014/main" id="{977790DB-7EAE-4AE3-9ABD-312F61B88437}"/>
                    </a:ext>
                  </a:extLst>
                </p:cNvPr>
                <p:cNvSpPr/>
                <p:nvPr/>
              </p:nvSpPr>
              <p:spPr>
                <a:xfrm>
                  <a:off x="10170776" y="4624985"/>
                  <a:ext cx="136888" cy="32173"/>
                </a:xfrm>
                <a:custGeom>
                  <a:avLst/>
                  <a:gdLst>
                    <a:gd name="connsiteX0" fmla="*/ 0 w 136888"/>
                    <a:gd name="connsiteY0" fmla="*/ 10032 h 32173"/>
                    <a:gd name="connsiteX1" fmla="*/ 8166 w 136888"/>
                    <a:gd name="connsiteY1" fmla="*/ 19685 h 32173"/>
                    <a:gd name="connsiteX2" fmla="*/ 13134 w 136888"/>
                    <a:gd name="connsiteY2" fmla="*/ 22866 h 32173"/>
                    <a:gd name="connsiteX3" fmla="*/ 15659 w 136888"/>
                    <a:gd name="connsiteY3" fmla="*/ 23590 h 32173"/>
                    <a:gd name="connsiteX4" fmla="*/ 18185 w 136888"/>
                    <a:gd name="connsiteY4" fmla="*/ 23657 h 32173"/>
                    <a:gd name="connsiteX5" fmla="*/ 26772 w 136888"/>
                    <a:gd name="connsiteY5" fmla="*/ 17993 h 32173"/>
                    <a:gd name="connsiteX6" fmla="*/ 30139 w 136888"/>
                    <a:gd name="connsiteY6" fmla="*/ 13213 h 32173"/>
                    <a:gd name="connsiteX7" fmla="*/ 33170 w 136888"/>
                    <a:gd name="connsiteY7" fmla="*/ 7928 h 32173"/>
                    <a:gd name="connsiteX8" fmla="*/ 37547 w 136888"/>
                    <a:gd name="connsiteY8" fmla="*/ 168 h 32173"/>
                    <a:gd name="connsiteX9" fmla="*/ 40831 w 136888"/>
                    <a:gd name="connsiteY9" fmla="*/ 8702 h 32173"/>
                    <a:gd name="connsiteX10" fmla="*/ 41925 w 136888"/>
                    <a:gd name="connsiteY10" fmla="*/ 11260 h 32173"/>
                    <a:gd name="connsiteX11" fmla="*/ 43188 w 136888"/>
                    <a:gd name="connsiteY11" fmla="*/ 13819 h 32173"/>
                    <a:gd name="connsiteX12" fmla="*/ 46219 w 136888"/>
                    <a:gd name="connsiteY12" fmla="*/ 18456 h 32173"/>
                    <a:gd name="connsiteX13" fmla="*/ 49671 w 136888"/>
                    <a:gd name="connsiteY13" fmla="*/ 21730 h 32173"/>
                    <a:gd name="connsiteX14" fmla="*/ 51186 w 136888"/>
                    <a:gd name="connsiteY14" fmla="*/ 22487 h 32173"/>
                    <a:gd name="connsiteX15" fmla="*/ 52533 w 136888"/>
                    <a:gd name="connsiteY15" fmla="*/ 22639 h 32173"/>
                    <a:gd name="connsiteX16" fmla="*/ 55732 w 136888"/>
                    <a:gd name="connsiteY16" fmla="*/ 21166 h 32173"/>
                    <a:gd name="connsiteX17" fmla="*/ 57584 w 136888"/>
                    <a:gd name="connsiteY17" fmla="*/ 19584 h 32173"/>
                    <a:gd name="connsiteX18" fmla="*/ 59268 w 136888"/>
                    <a:gd name="connsiteY18" fmla="*/ 17589 h 32173"/>
                    <a:gd name="connsiteX19" fmla="*/ 62467 w 136888"/>
                    <a:gd name="connsiteY19" fmla="*/ 12935 h 32173"/>
                    <a:gd name="connsiteX20" fmla="*/ 65414 w 136888"/>
                    <a:gd name="connsiteY20" fmla="*/ 7827 h 32173"/>
                    <a:gd name="connsiteX21" fmla="*/ 69708 w 136888"/>
                    <a:gd name="connsiteY21" fmla="*/ 0 h 32173"/>
                    <a:gd name="connsiteX22" fmla="*/ 74001 w 136888"/>
                    <a:gd name="connsiteY22" fmla="*/ 7675 h 32173"/>
                    <a:gd name="connsiteX23" fmla="*/ 75432 w 136888"/>
                    <a:gd name="connsiteY23" fmla="*/ 9956 h 32173"/>
                    <a:gd name="connsiteX24" fmla="*/ 77032 w 136888"/>
                    <a:gd name="connsiteY24" fmla="*/ 12245 h 32173"/>
                    <a:gd name="connsiteX25" fmla="*/ 80736 w 136888"/>
                    <a:gd name="connsiteY25" fmla="*/ 16360 h 32173"/>
                    <a:gd name="connsiteX26" fmla="*/ 88734 w 136888"/>
                    <a:gd name="connsiteY26" fmla="*/ 20905 h 32173"/>
                    <a:gd name="connsiteX27" fmla="*/ 92691 w 136888"/>
                    <a:gd name="connsiteY27" fmla="*/ 20240 h 32173"/>
                    <a:gd name="connsiteX28" fmla="*/ 94627 w 136888"/>
                    <a:gd name="connsiteY28" fmla="*/ 19087 h 32173"/>
                    <a:gd name="connsiteX29" fmla="*/ 96647 w 136888"/>
                    <a:gd name="connsiteY29" fmla="*/ 17505 h 32173"/>
                    <a:gd name="connsiteX30" fmla="*/ 100352 w 136888"/>
                    <a:gd name="connsiteY30" fmla="*/ 13373 h 32173"/>
                    <a:gd name="connsiteX31" fmla="*/ 103551 w 136888"/>
                    <a:gd name="connsiteY31" fmla="*/ 8458 h 32173"/>
                    <a:gd name="connsiteX32" fmla="*/ 107508 w 136888"/>
                    <a:gd name="connsiteY32" fmla="*/ 1852 h 32173"/>
                    <a:gd name="connsiteX33" fmla="*/ 109781 w 136888"/>
                    <a:gd name="connsiteY33" fmla="*/ 8803 h 32173"/>
                    <a:gd name="connsiteX34" fmla="*/ 110791 w 136888"/>
                    <a:gd name="connsiteY34" fmla="*/ 11353 h 32173"/>
                    <a:gd name="connsiteX35" fmla="*/ 111886 w 136888"/>
                    <a:gd name="connsiteY35" fmla="*/ 13928 h 32173"/>
                    <a:gd name="connsiteX36" fmla="*/ 114579 w 136888"/>
                    <a:gd name="connsiteY36" fmla="*/ 18784 h 32173"/>
                    <a:gd name="connsiteX37" fmla="*/ 121903 w 136888"/>
                    <a:gd name="connsiteY37" fmla="*/ 24919 h 32173"/>
                    <a:gd name="connsiteX38" fmla="*/ 130406 w 136888"/>
                    <a:gd name="connsiteY38" fmla="*/ 19929 h 32173"/>
                    <a:gd name="connsiteX39" fmla="*/ 136889 w 136888"/>
                    <a:gd name="connsiteY39" fmla="*/ 10040 h 32173"/>
                    <a:gd name="connsiteX40" fmla="*/ 132258 w 136888"/>
                    <a:gd name="connsiteY40" fmla="*/ 21250 h 32173"/>
                    <a:gd name="connsiteX41" fmla="*/ 128302 w 136888"/>
                    <a:gd name="connsiteY41" fmla="*/ 26283 h 32173"/>
                    <a:gd name="connsiteX42" fmla="*/ 121735 w 136888"/>
                    <a:gd name="connsiteY42" fmla="*/ 29060 h 32173"/>
                    <a:gd name="connsiteX43" fmla="*/ 114916 w 136888"/>
                    <a:gd name="connsiteY43" fmla="*/ 26762 h 32173"/>
                    <a:gd name="connsiteX44" fmla="*/ 110034 w 136888"/>
                    <a:gd name="connsiteY44" fmla="*/ 22159 h 32173"/>
                    <a:gd name="connsiteX45" fmla="*/ 106329 w 136888"/>
                    <a:gd name="connsiteY45" fmla="*/ 16933 h 32173"/>
                    <a:gd name="connsiteX46" fmla="*/ 104814 w 136888"/>
                    <a:gd name="connsiteY46" fmla="*/ 14189 h 32173"/>
                    <a:gd name="connsiteX47" fmla="*/ 103383 w 136888"/>
                    <a:gd name="connsiteY47" fmla="*/ 11277 h 32173"/>
                    <a:gd name="connsiteX48" fmla="*/ 109697 w 136888"/>
                    <a:gd name="connsiteY48" fmla="*/ 11605 h 32173"/>
                    <a:gd name="connsiteX49" fmla="*/ 106582 w 136888"/>
                    <a:gd name="connsiteY49" fmla="*/ 17530 h 32173"/>
                    <a:gd name="connsiteX50" fmla="*/ 102457 w 136888"/>
                    <a:gd name="connsiteY50" fmla="*/ 23186 h 32173"/>
                    <a:gd name="connsiteX51" fmla="*/ 99678 w 136888"/>
                    <a:gd name="connsiteY51" fmla="*/ 25761 h 32173"/>
                    <a:gd name="connsiteX52" fmla="*/ 96395 w 136888"/>
                    <a:gd name="connsiteY52" fmla="*/ 27924 h 32173"/>
                    <a:gd name="connsiteX53" fmla="*/ 92522 w 136888"/>
                    <a:gd name="connsiteY53" fmla="*/ 29397 h 32173"/>
                    <a:gd name="connsiteX54" fmla="*/ 88228 w 136888"/>
                    <a:gd name="connsiteY54" fmla="*/ 29809 h 32173"/>
                    <a:gd name="connsiteX55" fmla="*/ 80315 w 136888"/>
                    <a:gd name="connsiteY55" fmla="*/ 27629 h 32173"/>
                    <a:gd name="connsiteX56" fmla="*/ 74254 w 136888"/>
                    <a:gd name="connsiteY56" fmla="*/ 23329 h 32173"/>
                    <a:gd name="connsiteX57" fmla="*/ 69455 w 136888"/>
                    <a:gd name="connsiteY57" fmla="*/ 18187 h 32173"/>
                    <a:gd name="connsiteX58" fmla="*/ 67434 w 136888"/>
                    <a:gd name="connsiteY58" fmla="*/ 15426 h 32173"/>
                    <a:gd name="connsiteX59" fmla="*/ 65498 w 136888"/>
                    <a:gd name="connsiteY59" fmla="*/ 12413 h 32173"/>
                    <a:gd name="connsiteX60" fmla="*/ 74085 w 136888"/>
                    <a:gd name="connsiteY60" fmla="*/ 12262 h 32173"/>
                    <a:gd name="connsiteX61" fmla="*/ 70886 w 136888"/>
                    <a:gd name="connsiteY61" fmla="*/ 18111 h 32173"/>
                    <a:gd name="connsiteX62" fmla="*/ 66845 w 136888"/>
                    <a:gd name="connsiteY62" fmla="*/ 23750 h 32173"/>
                    <a:gd name="connsiteX63" fmla="*/ 64404 w 136888"/>
                    <a:gd name="connsiteY63" fmla="*/ 26443 h 32173"/>
                    <a:gd name="connsiteX64" fmla="*/ 61457 w 136888"/>
                    <a:gd name="connsiteY64" fmla="*/ 28959 h 32173"/>
                    <a:gd name="connsiteX65" fmla="*/ 53207 w 136888"/>
                    <a:gd name="connsiteY65" fmla="*/ 32149 h 32173"/>
                    <a:gd name="connsiteX66" fmla="*/ 48324 w 136888"/>
                    <a:gd name="connsiteY66" fmla="*/ 31526 h 32173"/>
                    <a:gd name="connsiteX67" fmla="*/ 44367 w 136888"/>
                    <a:gd name="connsiteY67" fmla="*/ 29506 h 32173"/>
                    <a:gd name="connsiteX68" fmla="*/ 38895 w 136888"/>
                    <a:gd name="connsiteY68" fmla="*/ 23901 h 32173"/>
                    <a:gd name="connsiteX69" fmla="*/ 35443 w 136888"/>
                    <a:gd name="connsiteY69" fmla="*/ 17800 h 32173"/>
                    <a:gd name="connsiteX70" fmla="*/ 34012 w 136888"/>
                    <a:gd name="connsiteY70" fmla="*/ 14677 h 32173"/>
                    <a:gd name="connsiteX71" fmla="*/ 32833 w 136888"/>
                    <a:gd name="connsiteY71" fmla="*/ 11370 h 32173"/>
                    <a:gd name="connsiteX72" fmla="*/ 40495 w 136888"/>
                    <a:gd name="connsiteY72" fmla="*/ 12144 h 32173"/>
                    <a:gd name="connsiteX73" fmla="*/ 31907 w 136888"/>
                    <a:gd name="connsiteY73" fmla="*/ 22984 h 32173"/>
                    <a:gd name="connsiteX74" fmla="*/ 29129 w 136888"/>
                    <a:gd name="connsiteY74" fmla="*/ 25323 h 32173"/>
                    <a:gd name="connsiteX75" fmla="*/ 25929 w 136888"/>
                    <a:gd name="connsiteY75" fmla="*/ 27293 h 32173"/>
                    <a:gd name="connsiteX76" fmla="*/ 22310 w 136888"/>
                    <a:gd name="connsiteY76" fmla="*/ 28665 h 32173"/>
                    <a:gd name="connsiteX77" fmla="*/ 18269 w 136888"/>
                    <a:gd name="connsiteY77" fmla="*/ 29102 h 32173"/>
                    <a:gd name="connsiteX78" fmla="*/ 14396 w 136888"/>
                    <a:gd name="connsiteY78" fmla="*/ 28412 h 32173"/>
                    <a:gd name="connsiteX79" fmla="*/ 11029 w 136888"/>
                    <a:gd name="connsiteY79" fmla="*/ 26720 h 32173"/>
                    <a:gd name="connsiteX80" fmla="*/ 5894 w 136888"/>
                    <a:gd name="connsiteY80" fmla="*/ 21890 h 32173"/>
                    <a:gd name="connsiteX81" fmla="*/ 0 w 136888"/>
                    <a:gd name="connsiteY81" fmla="*/ 10032 h 3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36888" h="32173">
                      <a:moveTo>
                        <a:pt x="0" y="10032"/>
                      </a:moveTo>
                      <a:cubicBezTo>
                        <a:pt x="2357" y="13659"/>
                        <a:pt x="5051" y="17017"/>
                        <a:pt x="8166" y="19685"/>
                      </a:cubicBezTo>
                      <a:cubicBezTo>
                        <a:pt x="9682" y="21031"/>
                        <a:pt x="11365" y="22159"/>
                        <a:pt x="13134" y="22866"/>
                      </a:cubicBezTo>
                      <a:cubicBezTo>
                        <a:pt x="13975" y="23211"/>
                        <a:pt x="14817" y="23472"/>
                        <a:pt x="15659" y="23590"/>
                      </a:cubicBezTo>
                      <a:cubicBezTo>
                        <a:pt x="16500" y="23741"/>
                        <a:pt x="17343" y="23783"/>
                        <a:pt x="18185" y="23657"/>
                      </a:cubicBezTo>
                      <a:cubicBezTo>
                        <a:pt x="21384" y="23270"/>
                        <a:pt x="24246" y="20846"/>
                        <a:pt x="26772" y="17993"/>
                      </a:cubicBezTo>
                      <a:cubicBezTo>
                        <a:pt x="27951" y="16504"/>
                        <a:pt x="29129" y="14913"/>
                        <a:pt x="30139" y="13213"/>
                      </a:cubicBezTo>
                      <a:cubicBezTo>
                        <a:pt x="31233" y="11530"/>
                        <a:pt x="32160" y="9703"/>
                        <a:pt x="33170" y="7928"/>
                      </a:cubicBezTo>
                      <a:lnTo>
                        <a:pt x="37547" y="168"/>
                      </a:lnTo>
                      <a:lnTo>
                        <a:pt x="40831" y="8702"/>
                      </a:lnTo>
                      <a:cubicBezTo>
                        <a:pt x="41084" y="9459"/>
                        <a:pt x="41505" y="10410"/>
                        <a:pt x="41925" y="11260"/>
                      </a:cubicBezTo>
                      <a:cubicBezTo>
                        <a:pt x="42347" y="12127"/>
                        <a:pt x="42767" y="12994"/>
                        <a:pt x="43188" y="13819"/>
                      </a:cubicBezTo>
                      <a:cubicBezTo>
                        <a:pt x="44114" y="15485"/>
                        <a:pt x="45124" y="17076"/>
                        <a:pt x="46219" y="18456"/>
                      </a:cubicBezTo>
                      <a:cubicBezTo>
                        <a:pt x="47313" y="19828"/>
                        <a:pt x="48492" y="21023"/>
                        <a:pt x="49671" y="21730"/>
                      </a:cubicBezTo>
                      <a:cubicBezTo>
                        <a:pt x="50175" y="22058"/>
                        <a:pt x="50765" y="22369"/>
                        <a:pt x="51186" y="22487"/>
                      </a:cubicBezTo>
                      <a:cubicBezTo>
                        <a:pt x="51691" y="22664"/>
                        <a:pt x="52113" y="22655"/>
                        <a:pt x="52533" y="22639"/>
                      </a:cubicBezTo>
                      <a:cubicBezTo>
                        <a:pt x="53459" y="22580"/>
                        <a:pt x="54553" y="22100"/>
                        <a:pt x="55732" y="21166"/>
                      </a:cubicBezTo>
                      <a:cubicBezTo>
                        <a:pt x="56406" y="20787"/>
                        <a:pt x="56995" y="20122"/>
                        <a:pt x="57584" y="19584"/>
                      </a:cubicBezTo>
                      <a:cubicBezTo>
                        <a:pt x="58090" y="18902"/>
                        <a:pt x="58763" y="18347"/>
                        <a:pt x="59268" y="17589"/>
                      </a:cubicBezTo>
                      <a:cubicBezTo>
                        <a:pt x="60447" y="16167"/>
                        <a:pt x="61457" y="14576"/>
                        <a:pt x="62467" y="12935"/>
                      </a:cubicBezTo>
                      <a:cubicBezTo>
                        <a:pt x="63562" y="11311"/>
                        <a:pt x="64488" y="9560"/>
                        <a:pt x="65414" y="7827"/>
                      </a:cubicBezTo>
                      <a:lnTo>
                        <a:pt x="69708" y="0"/>
                      </a:lnTo>
                      <a:lnTo>
                        <a:pt x="74001" y="7675"/>
                      </a:lnTo>
                      <a:cubicBezTo>
                        <a:pt x="74337" y="8315"/>
                        <a:pt x="74927" y="9207"/>
                        <a:pt x="75432" y="9956"/>
                      </a:cubicBezTo>
                      <a:cubicBezTo>
                        <a:pt x="75937" y="10739"/>
                        <a:pt x="76526" y="11513"/>
                        <a:pt x="77032" y="12245"/>
                      </a:cubicBezTo>
                      <a:cubicBezTo>
                        <a:pt x="78211" y="13735"/>
                        <a:pt x="79389" y="15132"/>
                        <a:pt x="80736" y="16360"/>
                      </a:cubicBezTo>
                      <a:cubicBezTo>
                        <a:pt x="83346" y="18793"/>
                        <a:pt x="86124" y="20669"/>
                        <a:pt x="88734" y="20905"/>
                      </a:cubicBezTo>
                      <a:cubicBezTo>
                        <a:pt x="90081" y="21048"/>
                        <a:pt x="91343" y="20838"/>
                        <a:pt x="92691" y="20240"/>
                      </a:cubicBezTo>
                      <a:cubicBezTo>
                        <a:pt x="93279" y="19929"/>
                        <a:pt x="94038" y="19584"/>
                        <a:pt x="94627" y="19087"/>
                      </a:cubicBezTo>
                      <a:cubicBezTo>
                        <a:pt x="95301" y="18624"/>
                        <a:pt x="95974" y="18094"/>
                        <a:pt x="96647" y="17505"/>
                      </a:cubicBezTo>
                      <a:cubicBezTo>
                        <a:pt x="97910" y="16327"/>
                        <a:pt x="99173" y="14896"/>
                        <a:pt x="100352" y="13373"/>
                      </a:cubicBezTo>
                      <a:cubicBezTo>
                        <a:pt x="101446" y="11824"/>
                        <a:pt x="102457" y="10166"/>
                        <a:pt x="103551" y="8458"/>
                      </a:cubicBezTo>
                      <a:lnTo>
                        <a:pt x="107508" y="1852"/>
                      </a:lnTo>
                      <a:lnTo>
                        <a:pt x="109781" y="8803"/>
                      </a:lnTo>
                      <a:cubicBezTo>
                        <a:pt x="110034" y="9577"/>
                        <a:pt x="110454" y="10495"/>
                        <a:pt x="110791" y="11353"/>
                      </a:cubicBezTo>
                      <a:cubicBezTo>
                        <a:pt x="111128" y="12220"/>
                        <a:pt x="111464" y="13078"/>
                        <a:pt x="111886" y="13928"/>
                      </a:cubicBezTo>
                      <a:cubicBezTo>
                        <a:pt x="112643" y="15620"/>
                        <a:pt x="113569" y="17261"/>
                        <a:pt x="114579" y="18784"/>
                      </a:cubicBezTo>
                      <a:cubicBezTo>
                        <a:pt x="116515" y="21797"/>
                        <a:pt x="119041" y="24541"/>
                        <a:pt x="121903" y="24919"/>
                      </a:cubicBezTo>
                      <a:cubicBezTo>
                        <a:pt x="124766" y="25382"/>
                        <a:pt x="127966" y="22824"/>
                        <a:pt x="130406" y="19929"/>
                      </a:cubicBezTo>
                      <a:cubicBezTo>
                        <a:pt x="132848" y="16958"/>
                        <a:pt x="134953" y="13541"/>
                        <a:pt x="136889" y="10040"/>
                      </a:cubicBezTo>
                      <a:cubicBezTo>
                        <a:pt x="135710" y="13861"/>
                        <a:pt x="134363" y="17682"/>
                        <a:pt x="132258" y="21250"/>
                      </a:cubicBezTo>
                      <a:cubicBezTo>
                        <a:pt x="131248" y="23026"/>
                        <a:pt x="129986" y="24793"/>
                        <a:pt x="128302" y="26283"/>
                      </a:cubicBezTo>
                      <a:cubicBezTo>
                        <a:pt x="126703" y="27764"/>
                        <a:pt x="124429" y="29001"/>
                        <a:pt x="121735" y="29060"/>
                      </a:cubicBezTo>
                      <a:cubicBezTo>
                        <a:pt x="119126" y="29136"/>
                        <a:pt x="116768" y="28058"/>
                        <a:pt x="114916" y="26762"/>
                      </a:cubicBezTo>
                      <a:cubicBezTo>
                        <a:pt x="112980" y="25416"/>
                        <a:pt x="111464" y="23817"/>
                        <a:pt x="110034" y="22159"/>
                      </a:cubicBezTo>
                      <a:cubicBezTo>
                        <a:pt x="108686" y="20484"/>
                        <a:pt x="107423" y="18734"/>
                        <a:pt x="106329" y="16933"/>
                      </a:cubicBezTo>
                      <a:cubicBezTo>
                        <a:pt x="105824" y="16032"/>
                        <a:pt x="105319" y="15123"/>
                        <a:pt x="104814" y="14189"/>
                      </a:cubicBezTo>
                      <a:cubicBezTo>
                        <a:pt x="104224" y="13255"/>
                        <a:pt x="103803" y="12346"/>
                        <a:pt x="103383" y="11277"/>
                      </a:cubicBezTo>
                      <a:lnTo>
                        <a:pt x="109697" y="11605"/>
                      </a:lnTo>
                      <a:cubicBezTo>
                        <a:pt x="108686" y="13592"/>
                        <a:pt x="107760" y="15586"/>
                        <a:pt x="106582" y="17530"/>
                      </a:cubicBezTo>
                      <a:cubicBezTo>
                        <a:pt x="105403" y="19457"/>
                        <a:pt x="104056" y="21385"/>
                        <a:pt x="102457" y="23186"/>
                      </a:cubicBezTo>
                      <a:cubicBezTo>
                        <a:pt x="101615" y="24078"/>
                        <a:pt x="100772" y="24970"/>
                        <a:pt x="99678" y="25761"/>
                      </a:cubicBezTo>
                      <a:cubicBezTo>
                        <a:pt x="98752" y="26577"/>
                        <a:pt x="97573" y="27293"/>
                        <a:pt x="96395" y="27924"/>
                      </a:cubicBezTo>
                      <a:cubicBezTo>
                        <a:pt x="95217" y="28563"/>
                        <a:pt x="93869" y="29052"/>
                        <a:pt x="92522" y="29397"/>
                      </a:cubicBezTo>
                      <a:cubicBezTo>
                        <a:pt x="91091" y="29717"/>
                        <a:pt x="89660" y="29860"/>
                        <a:pt x="88228" y="29809"/>
                      </a:cubicBezTo>
                      <a:cubicBezTo>
                        <a:pt x="85282" y="29691"/>
                        <a:pt x="82673" y="28808"/>
                        <a:pt x="80315" y="27629"/>
                      </a:cubicBezTo>
                      <a:cubicBezTo>
                        <a:pt x="78042" y="26451"/>
                        <a:pt x="76022" y="24945"/>
                        <a:pt x="74254" y="23329"/>
                      </a:cubicBezTo>
                      <a:cubicBezTo>
                        <a:pt x="72485" y="21713"/>
                        <a:pt x="70886" y="19979"/>
                        <a:pt x="69455" y="18187"/>
                      </a:cubicBezTo>
                      <a:cubicBezTo>
                        <a:pt x="68782" y="17286"/>
                        <a:pt x="68107" y="16360"/>
                        <a:pt x="67434" y="15426"/>
                      </a:cubicBezTo>
                      <a:cubicBezTo>
                        <a:pt x="66761" y="14458"/>
                        <a:pt x="66171" y="13575"/>
                        <a:pt x="65498" y="12413"/>
                      </a:cubicBezTo>
                      <a:lnTo>
                        <a:pt x="74085" y="12262"/>
                      </a:lnTo>
                      <a:cubicBezTo>
                        <a:pt x="73075" y="14223"/>
                        <a:pt x="72065" y="16192"/>
                        <a:pt x="70886" y="18111"/>
                      </a:cubicBezTo>
                      <a:cubicBezTo>
                        <a:pt x="69708" y="20030"/>
                        <a:pt x="68360" y="21907"/>
                        <a:pt x="66845" y="23750"/>
                      </a:cubicBezTo>
                      <a:cubicBezTo>
                        <a:pt x="66171" y="24667"/>
                        <a:pt x="65245" y="25551"/>
                        <a:pt x="64404" y="26443"/>
                      </a:cubicBezTo>
                      <a:cubicBezTo>
                        <a:pt x="63478" y="27301"/>
                        <a:pt x="62636" y="28185"/>
                        <a:pt x="61457" y="28959"/>
                      </a:cubicBezTo>
                      <a:cubicBezTo>
                        <a:pt x="59353" y="30516"/>
                        <a:pt x="56489" y="31947"/>
                        <a:pt x="53207" y="32149"/>
                      </a:cubicBezTo>
                      <a:cubicBezTo>
                        <a:pt x="51523" y="32250"/>
                        <a:pt x="49839" y="32048"/>
                        <a:pt x="48324" y="31526"/>
                      </a:cubicBezTo>
                      <a:cubicBezTo>
                        <a:pt x="46809" y="31055"/>
                        <a:pt x="45546" y="30305"/>
                        <a:pt x="44367" y="29506"/>
                      </a:cubicBezTo>
                      <a:cubicBezTo>
                        <a:pt x="42009" y="27831"/>
                        <a:pt x="40326" y="25870"/>
                        <a:pt x="38895" y="23901"/>
                      </a:cubicBezTo>
                      <a:cubicBezTo>
                        <a:pt x="37547" y="21915"/>
                        <a:pt x="36370" y="19878"/>
                        <a:pt x="35443" y="17800"/>
                      </a:cubicBezTo>
                      <a:cubicBezTo>
                        <a:pt x="34938" y="16773"/>
                        <a:pt x="34432" y="15729"/>
                        <a:pt x="34012" y="14677"/>
                      </a:cubicBezTo>
                      <a:cubicBezTo>
                        <a:pt x="33591" y="13592"/>
                        <a:pt x="33255" y="12607"/>
                        <a:pt x="32833" y="11370"/>
                      </a:cubicBezTo>
                      <a:lnTo>
                        <a:pt x="40495" y="12144"/>
                      </a:lnTo>
                      <a:cubicBezTo>
                        <a:pt x="38137" y="15982"/>
                        <a:pt x="35359" y="19676"/>
                        <a:pt x="31907" y="22984"/>
                      </a:cubicBezTo>
                      <a:cubicBezTo>
                        <a:pt x="30981" y="23783"/>
                        <a:pt x="30139" y="24600"/>
                        <a:pt x="29129" y="25323"/>
                      </a:cubicBezTo>
                      <a:cubicBezTo>
                        <a:pt x="28118" y="26072"/>
                        <a:pt x="27108" y="26720"/>
                        <a:pt x="25929" y="27293"/>
                      </a:cubicBezTo>
                      <a:cubicBezTo>
                        <a:pt x="24752" y="27848"/>
                        <a:pt x="23573" y="28378"/>
                        <a:pt x="22310" y="28665"/>
                      </a:cubicBezTo>
                      <a:cubicBezTo>
                        <a:pt x="20963" y="29009"/>
                        <a:pt x="19615" y="29169"/>
                        <a:pt x="18269" y="29102"/>
                      </a:cubicBezTo>
                      <a:cubicBezTo>
                        <a:pt x="16922" y="29102"/>
                        <a:pt x="15574" y="28824"/>
                        <a:pt x="14396" y="28412"/>
                      </a:cubicBezTo>
                      <a:cubicBezTo>
                        <a:pt x="13134" y="28000"/>
                        <a:pt x="12039" y="27394"/>
                        <a:pt x="11029" y="26720"/>
                      </a:cubicBezTo>
                      <a:cubicBezTo>
                        <a:pt x="8924" y="25357"/>
                        <a:pt x="7240" y="23682"/>
                        <a:pt x="5894" y="21890"/>
                      </a:cubicBezTo>
                      <a:cubicBezTo>
                        <a:pt x="3115" y="18220"/>
                        <a:pt x="1263" y="14197"/>
                        <a:pt x="0" y="10032"/>
                      </a:cubicBezTo>
                      <a:close/>
                    </a:path>
                  </a:pathLst>
                </a:custGeom>
                <a:solidFill>
                  <a:srgbClr val="D3F5F2"/>
                </a:solidFill>
                <a:ln w="8415" cap="flat">
                  <a:noFill/>
                  <a:prstDash val="solid"/>
                  <a:miter/>
                </a:ln>
              </p:spPr>
              <p:txBody>
                <a:bodyPr rtlCol="0" anchor="ctr"/>
                <a:lstStyle/>
                <a:p>
                  <a:endParaRPr lang="en-US"/>
                </a:p>
              </p:txBody>
            </p:sp>
            <p:sp>
              <p:nvSpPr>
                <p:cNvPr id="1368" name="Freeform 1367">
                  <a:extLst>
                    <a:ext uri="{FF2B5EF4-FFF2-40B4-BE49-F238E27FC236}">
                      <a16:creationId xmlns:a16="http://schemas.microsoft.com/office/drawing/2014/main" id="{CC719BB9-5A77-5656-BF16-ACA0D2C36CCA}"/>
                    </a:ext>
                  </a:extLst>
                </p:cNvPr>
                <p:cNvSpPr/>
                <p:nvPr/>
              </p:nvSpPr>
              <p:spPr>
                <a:xfrm>
                  <a:off x="3618547" y="3393540"/>
                  <a:ext cx="282609" cy="54302"/>
                </a:xfrm>
                <a:custGeom>
                  <a:avLst/>
                  <a:gdLst>
                    <a:gd name="connsiteX0" fmla="*/ 0 w 282609"/>
                    <a:gd name="connsiteY0" fmla="*/ 17842 h 54302"/>
                    <a:gd name="connsiteX1" fmla="*/ 5826 w 282609"/>
                    <a:gd name="connsiteY1" fmla="*/ 22361 h 54302"/>
                    <a:gd name="connsiteX2" fmla="*/ 11963 w 282609"/>
                    <a:gd name="connsiteY2" fmla="*/ 26081 h 54302"/>
                    <a:gd name="connsiteX3" fmla="*/ 24818 w 282609"/>
                    <a:gd name="connsiteY3" fmla="*/ 29262 h 54302"/>
                    <a:gd name="connsiteX4" fmla="*/ 36066 w 282609"/>
                    <a:gd name="connsiteY4" fmla="*/ 24726 h 54302"/>
                    <a:gd name="connsiteX5" fmla="*/ 40528 w 282609"/>
                    <a:gd name="connsiteY5" fmla="*/ 20240 h 54302"/>
                    <a:gd name="connsiteX6" fmla="*/ 42414 w 282609"/>
                    <a:gd name="connsiteY6" fmla="*/ 17656 h 54302"/>
                    <a:gd name="connsiteX7" fmla="*/ 43904 w 282609"/>
                    <a:gd name="connsiteY7" fmla="*/ 15115 h 54302"/>
                    <a:gd name="connsiteX8" fmla="*/ 48382 w 282609"/>
                    <a:gd name="connsiteY8" fmla="*/ 6236 h 54302"/>
                    <a:gd name="connsiteX9" fmla="*/ 53535 w 282609"/>
                    <a:gd name="connsiteY9" fmla="*/ 15468 h 54302"/>
                    <a:gd name="connsiteX10" fmla="*/ 58679 w 282609"/>
                    <a:gd name="connsiteY10" fmla="*/ 24070 h 54302"/>
                    <a:gd name="connsiteX11" fmla="*/ 64572 w 282609"/>
                    <a:gd name="connsiteY11" fmla="*/ 31635 h 54302"/>
                    <a:gd name="connsiteX12" fmla="*/ 67864 w 282609"/>
                    <a:gd name="connsiteY12" fmla="*/ 34640 h 54302"/>
                    <a:gd name="connsiteX13" fmla="*/ 71231 w 282609"/>
                    <a:gd name="connsiteY13" fmla="*/ 36946 h 54302"/>
                    <a:gd name="connsiteX14" fmla="*/ 74531 w 282609"/>
                    <a:gd name="connsiteY14" fmla="*/ 38233 h 54302"/>
                    <a:gd name="connsiteX15" fmla="*/ 77688 w 282609"/>
                    <a:gd name="connsiteY15" fmla="*/ 38519 h 54302"/>
                    <a:gd name="connsiteX16" fmla="*/ 80870 w 282609"/>
                    <a:gd name="connsiteY16" fmla="*/ 37796 h 54302"/>
                    <a:gd name="connsiteX17" fmla="*/ 84171 w 282609"/>
                    <a:gd name="connsiteY17" fmla="*/ 36071 h 54302"/>
                    <a:gd name="connsiteX18" fmla="*/ 90560 w 282609"/>
                    <a:gd name="connsiteY18" fmla="*/ 30331 h 54302"/>
                    <a:gd name="connsiteX19" fmla="*/ 96176 w 282609"/>
                    <a:gd name="connsiteY19" fmla="*/ 22790 h 54302"/>
                    <a:gd name="connsiteX20" fmla="*/ 98693 w 282609"/>
                    <a:gd name="connsiteY20" fmla="*/ 18683 h 54302"/>
                    <a:gd name="connsiteX21" fmla="*/ 100848 w 282609"/>
                    <a:gd name="connsiteY21" fmla="*/ 14602 h 54302"/>
                    <a:gd name="connsiteX22" fmla="*/ 107751 w 282609"/>
                    <a:gd name="connsiteY22" fmla="*/ 0 h 54302"/>
                    <a:gd name="connsiteX23" fmla="*/ 114781 w 282609"/>
                    <a:gd name="connsiteY23" fmla="*/ 14728 h 54302"/>
                    <a:gd name="connsiteX24" fmla="*/ 119184 w 282609"/>
                    <a:gd name="connsiteY24" fmla="*/ 23253 h 54302"/>
                    <a:gd name="connsiteX25" fmla="*/ 124345 w 282609"/>
                    <a:gd name="connsiteY25" fmla="*/ 30625 h 54302"/>
                    <a:gd name="connsiteX26" fmla="*/ 127207 w 282609"/>
                    <a:gd name="connsiteY26" fmla="*/ 33495 h 54302"/>
                    <a:gd name="connsiteX27" fmla="*/ 130112 w 282609"/>
                    <a:gd name="connsiteY27" fmla="*/ 35599 h 54302"/>
                    <a:gd name="connsiteX28" fmla="*/ 132882 w 282609"/>
                    <a:gd name="connsiteY28" fmla="*/ 36761 h 54302"/>
                    <a:gd name="connsiteX29" fmla="*/ 135584 w 282609"/>
                    <a:gd name="connsiteY29" fmla="*/ 37005 h 54302"/>
                    <a:gd name="connsiteX30" fmla="*/ 141780 w 282609"/>
                    <a:gd name="connsiteY30" fmla="*/ 34783 h 54302"/>
                    <a:gd name="connsiteX31" fmla="*/ 148305 w 282609"/>
                    <a:gd name="connsiteY31" fmla="*/ 29422 h 54302"/>
                    <a:gd name="connsiteX32" fmla="*/ 154215 w 282609"/>
                    <a:gd name="connsiteY32" fmla="*/ 22294 h 54302"/>
                    <a:gd name="connsiteX33" fmla="*/ 156875 w 282609"/>
                    <a:gd name="connsiteY33" fmla="*/ 18355 h 54302"/>
                    <a:gd name="connsiteX34" fmla="*/ 159266 w 282609"/>
                    <a:gd name="connsiteY34" fmla="*/ 14450 h 54302"/>
                    <a:gd name="connsiteX35" fmla="*/ 167120 w 282609"/>
                    <a:gd name="connsiteY35" fmla="*/ 522 h 54302"/>
                    <a:gd name="connsiteX36" fmla="*/ 172795 w 282609"/>
                    <a:gd name="connsiteY36" fmla="*/ 14980 h 54302"/>
                    <a:gd name="connsiteX37" fmla="*/ 182039 w 282609"/>
                    <a:gd name="connsiteY37" fmla="*/ 33007 h 54302"/>
                    <a:gd name="connsiteX38" fmla="*/ 188092 w 282609"/>
                    <a:gd name="connsiteY38" fmla="*/ 39319 h 54302"/>
                    <a:gd name="connsiteX39" fmla="*/ 194406 w 282609"/>
                    <a:gd name="connsiteY39" fmla="*/ 41566 h 54302"/>
                    <a:gd name="connsiteX40" fmla="*/ 208970 w 282609"/>
                    <a:gd name="connsiteY40" fmla="*/ 32822 h 54302"/>
                    <a:gd name="connsiteX41" fmla="*/ 215478 w 282609"/>
                    <a:gd name="connsiteY41" fmla="*/ 24810 h 54302"/>
                    <a:gd name="connsiteX42" fmla="*/ 221051 w 282609"/>
                    <a:gd name="connsiteY42" fmla="*/ 15982 h 54302"/>
                    <a:gd name="connsiteX43" fmla="*/ 224983 w 282609"/>
                    <a:gd name="connsiteY43" fmla="*/ 8803 h 54302"/>
                    <a:gd name="connsiteX44" fmla="*/ 228855 w 282609"/>
                    <a:gd name="connsiteY44" fmla="*/ 15443 h 54302"/>
                    <a:gd name="connsiteX45" fmla="*/ 231145 w 282609"/>
                    <a:gd name="connsiteY45" fmla="*/ 18911 h 54302"/>
                    <a:gd name="connsiteX46" fmla="*/ 233780 w 282609"/>
                    <a:gd name="connsiteY46" fmla="*/ 22319 h 54302"/>
                    <a:gd name="connsiteX47" fmla="*/ 239707 w 282609"/>
                    <a:gd name="connsiteY47" fmla="*/ 28513 h 54302"/>
                    <a:gd name="connsiteX48" fmla="*/ 254322 w 282609"/>
                    <a:gd name="connsiteY48" fmla="*/ 35759 h 54302"/>
                    <a:gd name="connsiteX49" fmla="*/ 262446 w 282609"/>
                    <a:gd name="connsiteY49" fmla="*/ 34909 h 54302"/>
                    <a:gd name="connsiteX50" fmla="*/ 266386 w 282609"/>
                    <a:gd name="connsiteY50" fmla="*/ 33251 h 54302"/>
                    <a:gd name="connsiteX51" fmla="*/ 270082 w 282609"/>
                    <a:gd name="connsiteY51" fmla="*/ 30903 h 54302"/>
                    <a:gd name="connsiteX52" fmla="*/ 276809 w 282609"/>
                    <a:gd name="connsiteY52" fmla="*/ 24928 h 54302"/>
                    <a:gd name="connsiteX53" fmla="*/ 282609 w 282609"/>
                    <a:gd name="connsiteY53" fmla="*/ 17816 h 54302"/>
                    <a:gd name="connsiteX54" fmla="*/ 277945 w 282609"/>
                    <a:gd name="connsiteY54" fmla="*/ 25837 h 54302"/>
                    <a:gd name="connsiteX55" fmla="*/ 271900 w 282609"/>
                    <a:gd name="connsiteY55" fmla="*/ 33074 h 54302"/>
                    <a:gd name="connsiteX56" fmla="*/ 268196 w 282609"/>
                    <a:gd name="connsiteY56" fmla="*/ 36171 h 54302"/>
                    <a:gd name="connsiteX57" fmla="*/ 263928 w 282609"/>
                    <a:gd name="connsiteY57" fmla="*/ 38663 h 54302"/>
                    <a:gd name="connsiteX58" fmla="*/ 254078 w 282609"/>
                    <a:gd name="connsiteY58" fmla="*/ 40943 h 54302"/>
                    <a:gd name="connsiteX59" fmla="*/ 235279 w 282609"/>
                    <a:gd name="connsiteY59" fmla="*/ 34160 h 54302"/>
                    <a:gd name="connsiteX60" fmla="*/ 227786 w 282609"/>
                    <a:gd name="connsiteY60" fmla="*/ 27781 h 54302"/>
                    <a:gd name="connsiteX61" fmla="*/ 224469 w 282609"/>
                    <a:gd name="connsiteY61" fmla="*/ 24179 h 54302"/>
                    <a:gd name="connsiteX62" fmla="*/ 221346 w 282609"/>
                    <a:gd name="connsiteY62" fmla="*/ 20207 h 54302"/>
                    <a:gd name="connsiteX63" fmla="*/ 229158 w 282609"/>
                    <a:gd name="connsiteY63" fmla="*/ 19668 h 54302"/>
                    <a:gd name="connsiteX64" fmla="*/ 223956 w 282609"/>
                    <a:gd name="connsiteY64" fmla="*/ 30179 h 54302"/>
                    <a:gd name="connsiteX65" fmla="*/ 217364 w 282609"/>
                    <a:gd name="connsiteY65" fmla="*/ 40009 h 54302"/>
                    <a:gd name="connsiteX66" fmla="*/ 208448 w 282609"/>
                    <a:gd name="connsiteY66" fmla="*/ 48795 h 54302"/>
                    <a:gd name="connsiteX67" fmla="*/ 195307 w 282609"/>
                    <a:gd name="connsiteY67" fmla="*/ 54190 h 54302"/>
                    <a:gd name="connsiteX68" fmla="*/ 180700 w 282609"/>
                    <a:gd name="connsiteY68" fmla="*/ 50512 h 54302"/>
                    <a:gd name="connsiteX69" fmla="*/ 170968 w 282609"/>
                    <a:gd name="connsiteY69" fmla="*/ 41423 h 54302"/>
                    <a:gd name="connsiteX70" fmla="*/ 159030 w 282609"/>
                    <a:gd name="connsiteY70" fmla="*/ 20661 h 54302"/>
                    <a:gd name="connsiteX71" fmla="*/ 172559 w 282609"/>
                    <a:gd name="connsiteY71" fmla="*/ 21183 h 54302"/>
                    <a:gd name="connsiteX72" fmla="*/ 169756 w 282609"/>
                    <a:gd name="connsiteY72" fmla="*/ 26300 h 54302"/>
                    <a:gd name="connsiteX73" fmla="*/ 166666 w 282609"/>
                    <a:gd name="connsiteY73" fmla="*/ 31038 h 54302"/>
                    <a:gd name="connsiteX74" fmla="*/ 159434 w 282609"/>
                    <a:gd name="connsiteY74" fmla="*/ 40009 h 54302"/>
                    <a:gd name="connsiteX75" fmla="*/ 155082 w 282609"/>
                    <a:gd name="connsiteY75" fmla="*/ 44166 h 54302"/>
                    <a:gd name="connsiteX76" fmla="*/ 149997 w 282609"/>
                    <a:gd name="connsiteY76" fmla="*/ 47937 h 54302"/>
                    <a:gd name="connsiteX77" fmla="*/ 136779 w 282609"/>
                    <a:gd name="connsiteY77" fmla="*/ 52616 h 54302"/>
                    <a:gd name="connsiteX78" fmla="*/ 129144 w 282609"/>
                    <a:gd name="connsiteY78" fmla="*/ 52044 h 54302"/>
                    <a:gd name="connsiteX79" fmla="*/ 122307 w 282609"/>
                    <a:gd name="connsiteY79" fmla="*/ 49275 h 54302"/>
                    <a:gd name="connsiteX80" fmla="*/ 116844 w 282609"/>
                    <a:gd name="connsiteY80" fmla="*/ 45244 h 54302"/>
                    <a:gd name="connsiteX81" fmla="*/ 112432 w 282609"/>
                    <a:gd name="connsiteY81" fmla="*/ 40691 h 54302"/>
                    <a:gd name="connsiteX82" fmla="*/ 105807 w 282609"/>
                    <a:gd name="connsiteY82" fmla="*/ 30954 h 54302"/>
                    <a:gd name="connsiteX83" fmla="*/ 100798 w 282609"/>
                    <a:gd name="connsiteY83" fmla="*/ 20914 h 54302"/>
                    <a:gd name="connsiteX84" fmla="*/ 114731 w 282609"/>
                    <a:gd name="connsiteY84" fmla="*/ 21048 h 54302"/>
                    <a:gd name="connsiteX85" fmla="*/ 111885 w 282609"/>
                    <a:gd name="connsiteY85" fmla="*/ 26291 h 54302"/>
                    <a:gd name="connsiteX86" fmla="*/ 108796 w 282609"/>
                    <a:gd name="connsiteY86" fmla="*/ 31173 h 54302"/>
                    <a:gd name="connsiteX87" fmla="*/ 101370 w 282609"/>
                    <a:gd name="connsiteY87" fmla="*/ 40304 h 54302"/>
                    <a:gd name="connsiteX88" fmla="*/ 91621 w 282609"/>
                    <a:gd name="connsiteY88" fmla="*/ 48181 h 54302"/>
                    <a:gd name="connsiteX89" fmla="*/ 85383 w 282609"/>
                    <a:gd name="connsiteY89" fmla="*/ 51017 h 54302"/>
                    <a:gd name="connsiteX90" fmla="*/ 78193 w 282609"/>
                    <a:gd name="connsiteY90" fmla="*/ 52237 h 54302"/>
                    <a:gd name="connsiteX91" fmla="*/ 70878 w 282609"/>
                    <a:gd name="connsiteY91" fmla="*/ 51202 h 54302"/>
                    <a:gd name="connsiteX92" fmla="*/ 64479 w 282609"/>
                    <a:gd name="connsiteY92" fmla="*/ 48290 h 54302"/>
                    <a:gd name="connsiteX93" fmla="*/ 59386 w 282609"/>
                    <a:gd name="connsiteY93" fmla="*/ 44259 h 54302"/>
                    <a:gd name="connsiteX94" fmla="*/ 55185 w 282609"/>
                    <a:gd name="connsiteY94" fmla="*/ 39774 h 54302"/>
                    <a:gd name="connsiteX95" fmla="*/ 43735 w 282609"/>
                    <a:gd name="connsiteY95" fmla="*/ 20173 h 54302"/>
                    <a:gd name="connsiteX96" fmla="*/ 53375 w 282609"/>
                    <a:gd name="connsiteY96" fmla="*/ 20526 h 54302"/>
                    <a:gd name="connsiteX97" fmla="*/ 50656 w 282609"/>
                    <a:gd name="connsiteY97" fmla="*/ 24010 h 54302"/>
                    <a:gd name="connsiteX98" fmla="*/ 47743 w 282609"/>
                    <a:gd name="connsiteY98" fmla="*/ 26998 h 54302"/>
                    <a:gd name="connsiteX99" fmla="*/ 41024 w 282609"/>
                    <a:gd name="connsiteY99" fmla="*/ 32031 h 54302"/>
                    <a:gd name="connsiteX100" fmla="*/ 33094 w 282609"/>
                    <a:gd name="connsiteY100" fmla="*/ 35271 h 54302"/>
                    <a:gd name="connsiteX101" fmla="*/ 24524 w 282609"/>
                    <a:gd name="connsiteY101" fmla="*/ 35675 h 54302"/>
                    <a:gd name="connsiteX102" fmla="*/ 10001 w 282609"/>
                    <a:gd name="connsiteY102" fmla="*/ 29043 h 54302"/>
                    <a:gd name="connsiteX103" fmla="*/ 4554 w 282609"/>
                    <a:gd name="connsiteY103" fmla="*/ 23724 h 54302"/>
                    <a:gd name="connsiteX104" fmla="*/ 0 w 282609"/>
                    <a:gd name="connsiteY104" fmla="*/ 17842 h 5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282609" h="54302">
                      <a:moveTo>
                        <a:pt x="0" y="17842"/>
                      </a:moveTo>
                      <a:cubicBezTo>
                        <a:pt x="1894" y="19432"/>
                        <a:pt x="3847" y="20989"/>
                        <a:pt x="5826" y="22361"/>
                      </a:cubicBezTo>
                      <a:cubicBezTo>
                        <a:pt x="7855" y="23716"/>
                        <a:pt x="9858" y="25029"/>
                        <a:pt x="11963" y="26081"/>
                      </a:cubicBezTo>
                      <a:cubicBezTo>
                        <a:pt x="16172" y="28185"/>
                        <a:pt x="20626" y="29481"/>
                        <a:pt x="24818" y="29262"/>
                      </a:cubicBezTo>
                      <a:cubicBezTo>
                        <a:pt x="29019" y="29035"/>
                        <a:pt x="32799" y="27309"/>
                        <a:pt x="36066" y="24726"/>
                      </a:cubicBezTo>
                      <a:cubicBezTo>
                        <a:pt x="37691" y="23430"/>
                        <a:pt x="39189" y="21898"/>
                        <a:pt x="40528" y="20240"/>
                      </a:cubicBezTo>
                      <a:cubicBezTo>
                        <a:pt x="41193" y="19407"/>
                        <a:pt x="41833" y="18549"/>
                        <a:pt x="42414" y="17656"/>
                      </a:cubicBezTo>
                      <a:cubicBezTo>
                        <a:pt x="42969" y="16823"/>
                        <a:pt x="43592" y="15738"/>
                        <a:pt x="43904" y="15115"/>
                      </a:cubicBezTo>
                      <a:lnTo>
                        <a:pt x="48382" y="6236"/>
                      </a:lnTo>
                      <a:lnTo>
                        <a:pt x="53535" y="15468"/>
                      </a:lnTo>
                      <a:cubicBezTo>
                        <a:pt x="55185" y="18414"/>
                        <a:pt x="56843" y="21343"/>
                        <a:pt x="58679" y="24070"/>
                      </a:cubicBezTo>
                      <a:cubicBezTo>
                        <a:pt x="60505" y="26822"/>
                        <a:pt x="62501" y="29338"/>
                        <a:pt x="64572" y="31635"/>
                      </a:cubicBezTo>
                      <a:cubicBezTo>
                        <a:pt x="65683" y="32628"/>
                        <a:pt x="66702" y="33849"/>
                        <a:pt x="67864" y="34640"/>
                      </a:cubicBezTo>
                      <a:cubicBezTo>
                        <a:pt x="68966" y="35607"/>
                        <a:pt x="70120" y="36256"/>
                        <a:pt x="71231" y="36946"/>
                      </a:cubicBezTo>
                      <a:cubicBezTo>
                        <a:pt x="72376" y="37459"/>
                        <a:pt x="73454" y="37989"/>
                        <a:pt x="74531" y="38233"/>
                      </a:cubicBezTo>
                      <a:cubicBezTo>
                        <a:pt x="75600" y="38494"/>
                        <a:pt x="76644" y="38553"/>
                        <a:pt x="77688" y="38519"/>
                      </a:cubicBezTo>
                      <a:cubicBezTo>
                        <a:pt x="78732" y="38427"/>
                        <a:pt x="79784" y="38191"/>
                        <a:pt x="80870" y="37796"/>
                      </a:cubicBezTo>
                      <a:cubicBezTo>
                        <a:pt x="81948" y="37350"/>
                        <a:pt x="83059" y="36803"/>
                        <a:pt x="84171" y="36071"/>
                      </a:cubicBezTo>
                      <a:cubicBezTo>
                        <a:pt x="86385" y="34623"/>
                        <a:pt x="88557" y="32620"/>
                        <a:pt x="90560" y="30331"/>
                      </a:cubicBezTo>
                      <a:cubicBezTo>
                        <a:pt x="92581" y="28050"/>
                        <a:pt x="94433" y="25475"/>
                        <a:pt x="96176" y="22790"/>
                      </a:cubicBezTo>
                      <a:cubicBezTo>
                        <a:pt x="97051" y="21460"/>
                        <a:pt x="97902" y="20080"/>
                        <a:pt x="98693" y="18683"/>
                      </a:cubicBezTo>
                      <a:cubicBezTo>
                        <a:pt x="99468" y="17328"/>
                        <a:pt x="100293" y="15771"/>
                        <a:pt x="100848" y="14602"/>
                      </a:cubicBezTo>
                      <a:lnTo>
                        <a:pt x="107751" y="0"/>
                      </a:lnTo>
                      <a:lnTo>
                        <a:pt x="114781" y="14728"/>
                      </a:lnTo>
                      <a:cubicBezTo>
                        <a:pt x="116179" y="17656"/>
                        <a:pt x="117593" y="20551"/>
                        <a:pt x="119184" y="23253"/>
                      </a:cubicBezTo>
                      <a:cubicBezTo>
                        <a:pt x="120775" y="25938"/>
                        <a:pt x="122510" y="28437"/>
                        <a:pt x="124345" y="30625"/>
                      </a:cubicBezTo>
                      <a:cubicBezTo>
                        <a:pt x="125296" y="31627"/>
                        <a:pt x="126222" y="32729"/>
                        <a:pt x="127207" y="33495"/>
                      </a:cubicBezTo>
                      <a:cubicBezTo>
                        <a:pt x="128167" y="34421"/>
                        <a:pt x="129160" y="35002"/>
                        <a:pt x="130112" y="35599"/>
                      </a:cubicBezTo>
                      <a:cubicBezTo>
                        <a:pt x="131080" y="36121"/>
                        <a:pt x="131989" y="36483"/>
                        <a:pt x="132882" y="36761"/>
                      </a:cubicBezTo>
                      <a:cubicBezTo>
                        <a:pt x="133766" y="36954"/>
                        <a:pt x="134649" y="37072"/>
                        <a:pt x="135584" y="37005"/>
                      </a:cubicBezTo>
                      <a:cubicBezTo>
                        <a:pt x="137428" y="36895"/>
                        <a:pt x="139566" y="36138"/>
                        <a:pt x="141780" y="34783"/>
                      </a:cubicBezTo>
                      <a:cubicBezTo>
                        <a:pt x="143994" y="33436"/>
                        <a:pt x="146208" y="31560"/>
                        <a:pt x="148305" y="29422"/>
                      </a:cubicBezTo>
                      <a:cubicBezTo>
                        <a:pt x="150392" y="27267"/>
                        <a:pt x="152371" y="24852"/>
                        <a:pt x="154215" y="22294"/>
                      </a:cubicBezTo>
                      <a:cubicBezTo>
                        <a:pt x="155132" y="21006"/>
                        <a:pt x="156033" y="19693"/>
                        <a:pt x="156875" y="18355"/>
                      </a:cubicBezTo>
                      <a:cubicBezTo>
                        <a:pt x="157717" y="17068"/>
                        <a:pt x="158626" y="15595"/>
                        <a:pt x="159266" y="14450"/>
                      </a:cubicBezTo>
                      <a:lnTo>
                        <a:pt x="167120" y="522"/>
                      </a:lnTo>
                      <a:lnTo>
                        <a:pt x="172795" y="14980"/>
                      </a:lnTo>
                      <a:cubicBezTo>
                        <a:pt x="175346" y="21477"/>
                        <a:pt x="178318" y="27798"/>
                        <a:pt x="182039" y="33007"/>
                      </a:cubicBezTo>
                      <a:cubicBezTo>
                        <a:pt x="183899" y="35566"/>
                        <a:pt x="185962" y="37804"/>
                        <a:pt x="188092" y="39319"/>
                      </a:cubicBezTo>
                      <a:cubicBezTo>
                        <a:pt x="190238" y="40792"/>
                        <a:pt x="192225" y="41617"/>
                        <a:pt x="194406" y="41566"/>
                      </a:cubicBezTo>
                      <a:cubicBezTo>
                        <a:pt x="198842" y="41633"/>
                        <a:pt x="204491" y="37737"/>
                        <a:pt x="208970" y="32822"/>
                      </a:cubicBezTo>
                      <a:cubicBezTo>
                        <a:pt x="211243" y="30348"/>
                        <a:pt x="213457" y="27663"/>
                        <a:pt x="215478" y="24810"/>
                      </a:cubicBezTo>
                      <a:cubicBezTo>
                        <a:pt x="217490" y="21991"/>
                        <a:pt x="219451" y="18894"/>
                        <a:pt x="221051" y="15982"/>
                      </a:cubicBezTo>
                      <a:lnTo>
                        <a:pt x="224983" y="8803"/>
                      </a:lnTo>
                      <a:lnTo>
                        <a:pt x="228855" y="15443"/>
                      </a:lnTo>
                      <a:cubicBezTo>
                        <a:pt x="229470" y="16495"/>
                        <a:pt x="230320" y="17774"/>
                        <a:pt x="231145" y="18911"/>
                      </a:cubicBezTo>
                      <a:cubicBezTo>
                        <a:pt x="231987" y="20063"/>
                        <a:pt x="232854" y="21216"/>
                        <a:pt x="233780" y="22319"/>
                      </a:cubicBezTo>
                      <a:cubicBezTo>
                        <a:pt x="235632" y="24515"/>
                        <a:pt x="237569" y="26636"/>
                        <a:pt x="239707" y="28513"/>
                      </a:cubicBezTo>
                      <a:cubicBezTo>
                        <a:pt x="243933" y="32258"/>
                        <a:pt x="248917" y="35187"/>
                        <a:pt x="254322" y="35759"/>
                      </a:cubicBezTo>
                      <a:cubicBezTo>
                        <a:pt x="256999" y="36045"/>
                        <a:pt x="259769" y="35793"/>
                        <a:pt x="262446" y="34909"/>
                      </a:cubicBezTo>
                      <a:cubicBezTo>
                        <a:pt x="263810" y="34547"/>
                        <a:pt x="265081" y="33882"/>
                        <a:pt x="266386" y="33251"/>
                      </a:cubicBezTo>
                      <a:cubicBezTo>
                        <a:pt x="267649" y="32553"/>
                        <a:pt x="268912" y="31812"/>
                        <a:pt x="270082" y="30903"/>
                      </a:cubicBezTo>
                      <a:cubicBezTo>
                        <a:pt x="272490" y="29186"/>
                        <a:pt x="274687" y="27108"/>
                        <a:pt x="276809" y="24928"/>
                      </a:cubicBezTo>
                      <a:cubicBezTo>
                        <a:pt x="278863" y="22689"/>
                        <a:pt x="280774" y="20299"/>
                        <a:pt x="282609" y="17816"/>
                      </a:cubicBezTo>
                      <a:cubicBezTo>
                        <a:pt x="281195" y="20543"/>
                        <a:pt x="279662" y="23228"/>
                        <a:pt x="277945" y="25837"/>
                      </a:cubicBezTo>
                      <a:cubicBezTo>
                        <a:pt x="276143" y="28361"/>
                        <a:pt x="274258" y="30912"/>
                        <a:pt x="271900" y="33074"/>
                      </a:cubicBezTo>
                      <a:cubicBezTo>
                        <a:pt x="270772" y="34202"/>
                        <a:pt x="269501" y="35195"/>
                        <a:pt x="268196" y="36171"/>
                      </a:cubicBezTo>
                      <a:cubicBezTo>
                        <a:pt x="266849" y="37055"/>
                        <a:pt x="265477" y="38006"/>
                        <a:pt x="263928" y="38663"/>
                      </a:cubicBezTo>
                      <a:cubicBezTo>
                        <a:pt x="260931" y="40076"/>
                        <a:pt x="257521" y="40952"/>
                        <a:pt x="254078" y="40943"/>
                      </a:cubicBezTo>
                      <a:cubicBezTo>
                        <a:pt x="247099" y="40952"/>
                        <a:pt x="240616" y="37947"/>
                        <a:pt x="235279" y="34160"/>
                      </a:cubicBezTo>
                      <a:cubicBezTo>
                        <a:pt x="232585" y="32241"/>
                        <a:pt x="230068" y="30121"/>
                        <a:pt x="227786" y="27781"/>
                      </a:cubicBezTo>
                      <a:cubicBezTo>
                        <a:pt x="226633" y="26619"/>
                        <a:pt x="225538" y="25408"/>
                        <a:pt x="224469" y="24179"/>
                      </a:cubicBezTo>
                      <a:cubicBezTo>
                        <a:pt x="223392" y="22916"/>
                        <a:pt x="222415" y="21721"/>
                        <a:pt x="221346" y="20207"/>
                      </a:cubicBezTo>
                      <a:lnTo>
                        <a:pt x="229158" y="19668"/>
                      </a:lnTo>
                      <a:cubicBezTo>
                        <a:pt x="227576" y="23405"/>
                        <a:pt x="225892" y="26754"/>
                        <a:pt x="223956" y="30179"/>
                      </a:cubicBezTo>
                      <a:cubicBezTo>
                        <a:pt x="222019" y="33554"/>
                        <a:pt x="219906" y="36887"/>
                        <a:pt x="217364" y="40009"/>
                      </a:cubicBezTo>
                      <a:cubicBezTo>
                        <a:pt x="214838" y="43148"/>
                        <a:pt x="211984" y="46169"/>
                        <a:pt x="208448" y="48795"/>
                      </a:cubicBezTo>
                      <a:cubicBezTo>
                        <a:pt x="204938" y="51387"/>
                        <a:pt x="200526" y="53668"/>
                        <a:pt x="195307" y="54190"/>
                      </a:cubicBezTo>
                      <a:cubicBezTo>
                        <a:pt x="190087" y="54762"/>
                        <a:pt x="184682" y="53096"/>
                        <a:pt x="180700" y="50512"/>
                      </a:cubicBezTo>
                      <a:cubicBezTo>
                        <a:pt x="176667" y="47912"/>
                        <a:pt x="173611" y="44705"/>
                        <a:pt x="170968" y="41423"/>
                      </a:cubicBezTo>
                      <a:cubicBezTo>
                        <a:pt x="165790" y="34791"/>
                        <a:pt x="162204" y="27739"/>
                        <a:pt x="159030" y="20661"/>
                      </a:cubicBezTo>
                      <a:lnTo>
                        <a:pt x="172559" y="21183"/>
                      </a:lnTo>
                      <a:cubicBezTo>
                        <a:pt x="171591" y="23118"/>
                        <a:pt x="170732" y="24633"/>
                        <a:pt x="169756" y="26300"/>
                      </a:cubicBezTo>
                      <a:cubicBezTo>
                        <a:pt x="168771" y="27907"/>
                        <a:pt x="167744" y="29481"/>
                        <a:pt x="166666" y="31038"/>
                      </a:cubicBezTo>
                      <a:cubicBezTo>
                        <a:pt x="164494" y="34135"/>
                        <a:pt x="162128" y="37156"/>
                        <a:pt x="159434" y="40009"/>
                      </a:cubicBezTo>
                      <a:cubicBezTo>
                        <a:pt x="158087" y="41448"/>
                        <a:pt x="156656" y="42854"/>
                        <a:pt x="155082" y="44166"/>
                      </a:cubicBezTo>
                      <a:cubicBezTo>
                        <a:pt x="153533" y="45513"/>
                        <a:pt x="151866" y="46792"/>
                        <a:pt x="149997" y="47937"/>
                      </a:cubicBezTo>
                      <a:cubicBezTo>
                        <a:pt x="146343" y="50243"/>
                        <a:pt x="141881" y="52187"/>
                        <a:pt x="136779" y="52616"/>
                      </a:cubicBezTo>
                      <a:cubicBezTo>
                        <a:pt x="134237" y="52827"/>
                        <a:pt x="131644" y="52591"/>
                        <a:pt x="129144" y="52044"/>
                      </a:cubicBezTo>
                      <a:cubicBezTo>
                        <a:pt x="126677" y="51413"/>
                        <a:pt x="124370" y="50478"/>
                        <a:pt x="122307" y="49275"/>
                      </a:cubicBezTo>
                      <a:cubicBezTo>
                        <a:pt x="120321" y="48055"/>
                        <a:pt x="118384" y="46725"/>
                        <a:pt x="116844" y="45244"/>
                      </a:cubicBezTo>
                      <a:cubicBezTo>
                        <a:pt x="115143" y="43813"/>
                        <a:pt x="113830" y="42239"/>
                        <a:pt x="112432" y="40691"/>
                      </a:cubicBezTo>
                      <a:cubicBezTo>
                        <a:pt x="109848" y="37535"/>
                        <a:pt x="107693" y="34261"/>
                        <a:pt x="105807" y="30954"/>
                      </a:cubicBezTo>
                      <a:cubicBezTo>
                        <a:pt x="103921" y="27638"/>
                        <a:pt x="102330" y="24288"/>
                        <a:pt x="100798" y="20914"/>
                      </a:cubicBezTo>
                      <a:lnTo>
                        <a:pt x="114731" y="21048"/>
                      </a:lnTo>
                      <a:cubicBezTo>
                        <a:pt x="113754" y="23043"/>
                        <a:pt x="112879" y="24583"/>
                        <a:pt x="111885" y="26291"/>
                      </a:cubicBezTo>
                      <a:cubicBezTo>
                        <a:pt x="110908" y="27949"/>
                        <a:pt x="109882" y="29573"/>
                        <a:pt x="108796" y="31173"/>
                      </a:cubicBezTo>
                      <a:cubicBezTo>
                        <a:pt x="106598" y="34354"/>
                        <a:pt x="104157" y="37400"/>
                        <a:pt x="101370" y="40304"/>
                      </a:cubicBezTo>
                      <a:cubicBezTo>
                        <a:pt x="98575" y="43182"/>
                        <a:pt x="95426" y="45925"/>
                        <a:pt x="91621" y="48181"/>
                      </a:cubicBezTo>
                      <a:cubicBezTo>
                        <a:pt x="89727" y="49309"/>
                        <a:pt x="87622" y="50260"/>
                        <a:pt x="85383" y="51017"/>
                      </a:cubicBezTo>
                      <a:cubicBezTo>
                        <a:pt x="83118" y="51732"/>
                        <a:pt x="80685" y="52170"/>
                        <a:pt x="78193" y="52237"/>
                      </a:cubicBezTo>
                      <a:cubicBezTo>
                        <a:pt x="75693" y="52246"/>
                        <a:pt x="73209" y="51909"/>
                        <a:pt x="70878" y="51202"/>
                      </a:cubicBezTo>
                      <a:cubicBezTo>
                        <a:pt x="68537" y="50487"/>
                        <a:pt x="66441" y="49468"/>
                        <a:pt x="64479" y="48290"/>
                      </a:cubicBezTo>
                      <a:cubicBezTo>
                        <a:pt x="62644" y="47028"/>
                        <a:pt x="60867" y="45715"/>
                        <a:pt x="59386" y="44259"/>
                      </a:cubicBezTo>
                      <a:cubicBezTo>
                        <a:pt x="57753" y="42870"/>
                        <a:pt x="56566" y="41280"/>
                        <a:pt x="55185" y="39774"/>
                      </a:cubicBezTo>
                      <a:cubicBezTo>
                        <a:pt x="50226" y="33546"/>
                        <a:pt x="46775" y="26889"/>
                        <a:pt x="43735" y="20173"/>
                      </a:cubicBezTo>
                      <a:lnTo>
                        <a:pt x="53375" y="20526"/>
                      </a:lnTo>
                      <a:cubicBezTo>
                        <a:pt x="52423" y="21999"/>
                        <a:pt x="51607" y="22916"/>
                        <a:pt x="50656" y="24010"/>
                      </a:cubicBezTo>
                      <a:cubicBezTo>
                        <a:pt x="49738" y="25062"/>
                        <a:pt x="48744" y="26047"/>
                        <a:pt x="47743" y="26998"/>
                      </a:cubicBezTo>
                      <a:cubicBezTo>
                        <a:pt x="45697" y="28883"/>
                        <a:pt x="43474" y="30600"/>
                        <a:pt x="41024" y="32031"/>
                      </a:cubicBezTo>
                      <a:cubicBezTo>
                        <a:pt x="38583" y="33470"/>
                        <a:pt x="35914" y="34615"/>
                        <a:pt x="33094" y="35271"/>
                      </a:cubicBezTo>
                      <a:cubicBezTo>
                        <a:pt x="30265" y="35911"/>
                        <a:pt x="27336" y="36054"/>
                        <a:pt x="24524" y="35675"/>
                      </a:cubicBezTo>
                      <a:cubicBezTo>
                        <a:pt x="18858" y="34959"/>
                        <a:pt x="13958" y="32308"/>
                        <a:pt x="10001" y="29043"/>
                      </a:cubicBezTo>
                      <a:cubicBezTo>
                        <a:pt x="8015" y="27402"/>
                        <a:pt x="6188" y="25652"/>
                        <a:pt x="4554" y="23724"/>
                      </a:cubicBezTo>
                      <a:cubicBezTo>
                        <a:pt x="2888" y="21848"/>
                        <a:pt x="1431" y="19878"/>
                        <a:pt x="0" y="17842"/>
                      </a:cubicBezTo>
                      <a:close/>
                    </a:path>
                  </a:pathLst>
                </a:custGeom>
                <a:solidFill>
                  <a:srgbClr val="D3F5F2"/>
                </a:solidFill>
                <a:ln w="8415" cap="flat">
                  <a:noFill/>
                  <a:prstDash val="solid"/>
                  <a:miter/>
                </a:ln>
              </p:spPr>
              <p:txBody>
                <a:bodyPr rtlCol="0" anchor="ctr"/>
                <a:lstStyle/>
                <a:p>
                  <a:endParaRPr lang="en-US"/>
                </a:p>
              </p:txBody>
            </p:sp>
            <p:sp>
              <p:nvSpPr>
                <p:cNvPr id="1369" name="Freeform 1368">
                  <a:extLst>
                    <a:ext uri="{FF2B5EF4-FFF2-40B4-BE49-F238E27FC236}">
                      <a16:creationId xmlns:a16="http://schemas.microsoft.com/office/drawing/2014/main" id="{7B4D9A7E-E163-5CA7-EAD6-12EC3E4C6EB9}"/>
                    </a:ext>
                  </a:extLst>
                </p:cNvPr>
                <p:cNvSpPr/>
                <p:nvPr/>
              </p:nvSpPr>
              <p:spPr>
                <a:xfrm>
                  <a:off x="3776727" y="3467389"/>
                  <a:ext cx="181752" cy="45046"/>
                </a:xfrm>
                <a:custGeom>
                  <a:avLst/>
                  <a:gdLst>
                    <a:gd name="connsiteX0" fmla="*/ 181752 w 181752"/>
                    <a:gd name="connsiteY0" fmla="*/ 12523 h 45046"/>
                    <a:gd name="connsiteX1" fmla="*/ 178949 w 181752"/>
                    <a:gd name="connsiteY1" fmla="*/ 22218 h 45046"/>
                    <a:gd name="connsiteX2" fmla="*/ 174420 w 181752"/>
                    <a:gd name="connsiteY2" fmla="*/ 31484 h 45046"/>
                    <a:gd name="connsiteX3" fmla="*/ 167230 w 181752"/>
                    <a:gd name="connsiteY3" fmla="*/ 39731 h 45046"/>
                    <a:gd name="connsiteX4" fmla="*/ 161977 w 181752"/>
                    <a:gd name="connsiteY4" fmla="*/ 42727 h 45046"/>
                    <a:gd name="connsiteX5" fmla="*/ 155637 w 181752"/>
                    <a:gd name="connsiteY5" fmla="*/ 43889 h 45046"/>
                    <a:gd name="connsiteX6" fmla="*/ 143750 w 181752"/>
                    <a:gd name="connsiteY6" fmla="*/ 40245 h 45046"/>
                    <a:gd name="connsiteX7" fmla="*/ 139061 w 181752"/>
                    <a:gd name="connsiteY7" fmla="*/ 36811 h 45046"/>
                    <a:gd name="connsiteX8" fmla="*/ 135096 w 181752"/>
                    <a:gd name="connsiteY8" fmla="*/ 32923 h 45046"/>
                    <a:gd name="connsiteX9" fmla="*/ 128361 w 181752"/>
                    <a:gd name="connsiteY9" fmla="*/ 24566 h 45046"/>
                    <a:gd name="connsiteX10" fmla="*/ 125431 w 181752"/>
                    <a:gd name="connsiteY10" fmla="*/ 20198 h 45046"/>
                    <a:gd name="connsiteX11" fmla="*/ 122770 w 181752"/>
                    <a:gd name="connsiteY11" fmla="*/ 15721 h 45046"/>
                    <a:gd name="connsiteX12" fmla="*/ 134422 w 181752"/>
                    <a:gd name="connsiteY12" fmla="*/ 16647 h 45046"/>
                    <a:gd name="connsiteX13" fmla="*/ 130617 w 181752"/>
                    <a:gd name="connsiteY13" fmla="*/ 21536 h 45046"/>
                    <a:gd name="connsiteX14" fmla="*/ 126626 w 181752"/>
                    <a:gd name="connsiteY14" fmla="*/ 26030 h 45046"/>
                    <a:gd name="connsiteX15" fmla="*/ 117601 w 181752"/>
                    <a:gd name="connsiteY15" fmla="*/ 34211 h 45046"/>
                    <a:gd name="connsiteX16" fmla="*/ 106817 w 181752"/>
                    <a:gd name="connsiteY16" fmla="*/ 40893 h 45046"/>
                    <a:gd name="connsiteX17" fmla="*/ 93802 w 181752"/>
                    <a:gd name="connsiteY17" fmla="*/ 44840 h 45046"/>
                    <a:gd name="connsiteX18" fmla="*/ 86578 w 181752"/>
                    <a:gd name="connsiteY18" fmla="*/ 44873 h 45046"/>
                    <a:gd name="connsiteX19" fmla="*/ 79414 w 181752"/>
                    <a:gd name="connsiteY19" fmla="*/ 43308 h 45046"/>
                    <a:gd name="connsiteX20" fmla="*/ 72932 w 181752"/>
                    <a:gd name="connsiteY20" fmla="*/ 40220 h 45046"/>
                    <a:gd name="connsiteX21" fmla="*/ 67400 w 181752"/>
                    <a:gd name="connsiteY21" fmla="*/ 36113 h 45046"/>
                    <a:gd name="connsiteX22" fmla="*/ 62795 w 181752"/>
                    <a:gd name="connsiteY22" fmla="*/ 31391 h 45046"/>
                    <a:gd name="connsiteX23" fmla="*/ 58982 w 181752"/>
                    <a:gd name="connsiteY23" fmla="*/ 26300 h 45046"/>
                    <a:gd name="connsiteX24" fmla="*/ 55766 w 181752"/>
                    <a:gd name="connsiteY24" fmla="*/ 21031 h 45046"/>
                    <a:gd name="connsiteX25" fmla="*/ 53038 w 181752"/>
                    <a:gd name="connsiteY25" fmla="*/ 15645 h 45046"/>
                    <a:gd name="connsiteX26" fmla="*/ 64639 w 181752"/>
                    <a:gd name="connsiteY26" fmla="*/ 16706 h 45046"/>
                    <a:gd name="connsiteX27" fmla="*/ 61078 w 181752"/>
                    <a:gd name="connsiteY27" fmla="*/ 20560 h 45046"/>
                    <a:gd name="connsiteX28" fmla="*/ 57340 w 181752"/>
                    <a:gd name="connsiteY28" fmla="*/ 23926 h 45046"/>
                    <a:gd name="connsiteX29" fmla="*/ 49149 w 181752"/>
                    <a:gd name="connsiteY29" fmla="*/ 29834 h 45046"/>
                    <a:gd name="connsiteX30" fmla="*/ 39829 w 181752"/>
                    <a:gd name="connsiteY30" fmla="*/ 34286 h 45046"/>
                    <a:gd name="connsiteX31" fmla="*/ 29323 w 181752"/>
                    <a:gd name="connsiteY31" fmla="*/ 36104 h 45046"/>
                    <a:gd name="connsiteX32" fmla="*/ 23934 w 181752"/>
                    <a:gd name="connsiteY32" fmla="*/ 35650 h 45046"/>
                    <a:gd name="connsiteX33" fmla="*/ 18807 w 181752"/>
                    <a:gd name="connsiteY33" fmla="*/ 34101 h 45046"/>
                    <a:gd name="connsiteX34" fmla="*/ 14219 w 181752"/>
                    <a:gd name="connsiteY34" fmla="*/ 31619 h 45046"/>
                    <a:gd name="connsiteX35" fmla="*/ 10262 w 181752"/>
                    <a:gd name="connsiteY35" fmla="*/ 28471 h 45046"/>
                    <a:gd name="connsiteX36" fmla="*/ 6962 w 181752"/>
                    <a:gd name="connsiteY36" fmla="*/ 24827 h 45046"/>
                    <a:gd name="connsiteX37" fmla="*/ 4176 w 181752"/>
                    <a:gd name="connsiteY37" fmla="*/ 20922 h 45046"/>
                    <a:gd name="connsiteX38" fmla="*/ 0 w 181752"/>
                    <a:gd name="connsiteY38" fmla="*/ 12514 h 45046"/>
                    <a:gd name="connsiteX39" fmla="*/ 3106 w 181752"/>
                    <a:gd name="connsiteY39" fmla="*/ 15940 h 45046"/>
                    <a:gd name="connsiteX40" fmla="*/ 6373 w 181752"/>
                    <a:gd name="connsiteY40" fmla="*/ 19096 h 45046"/>
                    <a:gd name="connsiteX41" fmla="*/ 9808 w 181752"/>
                    <a:gd name="connsiteY41" fmla="*/ 21923 h 45046"/>
                    <a:gd name="connsiteX42" fmla="*/ 13419 w 181752"/>
                    <a:gd name="connsiteY42" fmla="*/ 24288 h 45046"/>
                    <a:gd name="connsiteX43" fmla="*/ 28582 w 181752"/>
                    <a:gd name="connsiteY43" fmla="*/ 27158 h 45046"/>
                    <a:gd name="connsiteX44" fmla="*/ 42489 w 181752"/>
                    <a:gd name="connsiteY44" fmla="*/ 20148 h 45046"/>
                    <a:gd name="connsiteX45" fmla="*/ 48525 w 181752"/>
                    <a:gd name="connsiteY45" fmla="*/ 14517 h 45046"/>
                    <a:gd name="connsiteX46" fmla="*/ 51270 w 181752"/>
                    <a:gd name="connsiteY46" fmla="*/ 11395 h 45046"/>
                    <a:gd name="connsiteX47" fmla="*/ 53712 w 181752"/>
                    <a:gd name="connsiteY47" fmla="*/ 8332 h 45046"/>
                    <a:gd name="connsiteX48" fmla="*/ 59605 w 181752"/>
                    <a:gd name="connsiteY48" fmla="*/ 0 h 45046"/>
                    <a:gd name="connsiteX49" fmla="*/ 65304 w 181752"/>
                    <a:gd name="connsiteY49" fmla="*/ 9392 h 45046"/>
                    <a:gd name="connsiteX50" fmla="*/ 67956 w 181752"/>
                    <a:gd name="connsiteY50" fmla="*/ 13760 h 45046"/>
                    <a:gd name="connsiteX51" fmla="*/ 70861 w 181752"/>
                    <a:gd name="connsiteY51" fmla="*/ 17783 h 45046"/>
                    <a:gd name="connsiteX52" fmla="*/ 74018 w 181752"/>
                    <a:gd name="connsiteY52" fmla="*/ 21368 h 45046"/>
                    <a:gd name="connsiteX53" fmla="*/ 77335 w 181752"/>
                    <a:gd name="connsiteY53" fmla="*/ 24448 h 45046"/>
                    <a:gd name="connsiteX54" fmla="*/ 80812 w 181752"/>
                    <a:gd name="connsiteY54" fmla="*/ 26838 h 45046"/>
                    <a:gd name="connsiteX55" fmla="*/ 84406 w 181752"/>
                    <a:gd name="connsiteY55" fmla="*/ 28446 h 45046"/>
                    <a:gd name="connsiteX56" fmla="*/ 88119 w 181752"/>
                    <a:gd name="connsiteY56" fmla="*/ 29186 h 45046"/>
                    <a:gd name="connsiteX57" fmla="*/ 92000 w 181752"/>
                    <a:gd name="connsiteY57" fmla="*/ 29111 h 45046"/>
                    <a:gd name="connsiteX58" fmla="*/ 108484 w 181752"/>
                    <a:gd name="connsiteY58" fmla="*/ 21957 h 45046"/>
                    <a:gd name="connsiteX59" fmla="*/ 116313 w 181752"/>
                    <a:gd name="connsiteY59" fmla="*/ 15595 h 45046"/>
                    <a:gd name="connsiteX60" fmla="*/ 120001 w 181752"/>
                    <a:gd name="connsiteY60" fmla="*/ 12026 h 45046"/>
                    <a:gd name="connsiteX61" fmla="*/ 123335 w 181752"/>
                    <a:gd name="connsiteY61" fmla="*/ 8382 h 45046"/>
                    <a:gd name="connsiteX62" fmla="*/ 130373 w 181752"/>
                    <a:gd name="connsiteY62" fmla="*/ 109 h 45046"/>
                    <a:gd name="connsiteX63" fmla="*/ 134978 w 181752"/>
                    <a:gd name="connsiteY63" fmla="*/ 9316 h 45046"/>
                    <a:gd name="connsiteX64" fmla="*/ 139280 w 181752"/>
                    <a:gd name="connsiteY64" fmla="*/ 17615 h 45046"/>
                    <a:gd name="connsiteX65" fmla="*/ 144104 w 181752"/>
                    <a:gd name="connsiteY65" fmla="*/ 25307 h 45046"/>
                    <a:gd name="connsiteX66" fmla="*/ 149786 w 181752"/>
                    <a:gd name="connsiteY66" fmla="*/ 31534 h 45046"/>
                    <a:gd name="connsiteX67" fmla="*/ 152885 w 181752"/>
                    <a:gd name="connsiteY67" fmla="*/ 33723 h 45046"/>
                    <a:gd name="connsiteX68" fmla="*/ 156126 w 181752"/>
                    <a:gd name="connsiteY68" fmla="*/ 34876 h 45046"/>
                    <a:gd name="connsiteX69" fmla="*/ 170235 w 181752"/>
                    <a:gd name="connsiteY69" fmla="*/ 28227 h 45046"/>
                    <a:gd name="connsiteX70" fmla="*/ 181752 w 181752"/>
                    <a:gd name="connsiteY70" fmla="*/ 12523 h 45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81752" h="45046">
                      <a:moveTo>
                        <a:pt x="181752" y="12523"/>
                      </a:moveTo>
                      <a:cubicBezTo>
                        <a:pt x="181113" y="15813"/>
                        <a:pt x="180153" y="19045"/>
                        <a:pt x="178949" y="22218"/>
                      </a:cubicBezTo>
                      <a:cubicBezTo>
                        <a:pt x="177711" y="25366"/>
                        <a:pt x="176297" y="28505"/>
                        <a:pt x="174420" y="31484"/>
                      </a:cubicBezTo>
                      <a:cubicBezTo>
                        <a:pt x="172525" y="34429"/>
                        <a:pt x="170294" y="37316"/>
                        <a:pt x="167230" y="39731"/>
                      </a:cubicBezTo>
                      <a:cubicBezTo>
                        <a:pt x="165681" y="40901"/>
                        <a:pt x="163980" y="42021"/>
                        <a:pt x="161977" y="42727"/>
                      </a:cubicBezTo>
                      <a:cubicBezTo>
                        <a:pt x="160040" y="43510"/>
                        <a:pt x="157826" y="43889"/>
                        <a:pt x="155637" y="43889"/>
                      </a:cubicBezTo>
                      <a:cubicBezTo>
                        <a:pt x="151218" y="43922"/>
                        <a:pt x="147101" y="42290"/>
                        <a:pt x="143750" y="40245"/>
                      </a:cubicBezTo>
                      <a:cubicBezTo>
                        <a:pt x="141957" y="39277"/>
                        <a:pt x="140601" y="37989"/>
                        <a:pt x="139061" y="36811"/>
                      </a:cubicBezTo>
                      <a:cubicBezTo>
                        <a:pt x="137739" y="35532"/>
                        <a:pt x="136283" y="34286"/>
                        <a:pt x="135096" y="32923"/>
                      </a:cubicBezTo>
                      <a:cubicBezTo>
                        <a:pt x="132604" y="30247"/>
                        <a:pt x="130389" y="27436"/>
                        <a:pt x="128361" y="24566"/>
                      </a:cubicBezTo>
                      <a:cubicBezTo>
                        <a:pt x="127392" y="23110"/>
                        <a:pt x="126273" y="21705"/>
                        <a:pt x="125431" y="20198"/>
                      </a:cubicBezTo>
                      <a:lnTo>
                        <a:pt x="122770" y="15721"/>
                      </a:lnTo>
                      <a:lnTo>
                        <a:pt x="134422" y="16647"/>
                      </a:lnTo>
                      <a:cubicBezTo>
                        <a:pt x="133083" y="18498"/>
                        <a:pt x="131930" y="19963"/>
                        <a:pt x="130617" y="21536"/>
                      </a:cubicBezTo>
                      <a:cubicBezTo>
                        <a:pt x="129329" y="23076"/>
                        <a:pt x="128007" y="24574"/>
                        <a:pt x="126626" y="26030"/>
                      </a:cubicBezTo>
                      <a:cubicBezTo>
                        <a:pt x="123873" y="28959"/>
                        <a:pt x="120910" y="31745"/>
                        <a:pt x="117601" y="34211"/>
                      </a:cubicBezTo>
                      <a:cubicBezTo>
                        <a:pt x="114318" y="36702"/>
                        <a:pt x="110757" y="38999"/>
                        <a:pt x="106817" y="40893"/>
                      </a:cubicBezTo>
                      <a:cubicBezTo>
                        <a:pt x="102877" y="42770"/>
                        <a:pt x="98525" y="44251"/>
                        <a:pt x="93802" y="44840"/>
                      </a:cubicBezTo>
                      <a:cubicBezTo>
                        <a:pt x="91444" y="45109"/>
                        <a:pt x="89003" y="45109"/>
                        <a:pt x="86578" y="44873"/>
                      </a:cubicBezTo>
                      <a:cubicBezTo>
                        <a:pt x="84137" y="44621"/>
                        <a:pt x="81754" y="44049"/>
                        <a:pt x="79414" y="43308"/>
                      </a:cubicBezTo>
                      <a:cubicBezTo>
                        <a:pt x="77132" y="42475"/>
                        <a:pt x="74935" y="41474"/>
                        <a:pt x="72932" y="40220"/>
                      </a:cubicBezTo>
                      <a:cubicBezTo>
                        <a:pt x="70953" y="38983"/>
                        <a:pt x="69051" y="37611"/>
                        <a:pt x="67400" y="36113"/>
                      </a:cubicBezTo>
                      <a:cubicBezTo>
                        <a:pt x="65700" y="34623"/>
                        <a:pt x="64142" y="33074"/>
                        <a:pt x="62795" y="31391"/>
                      </a:cubicBezTo>
                      <a:cubicBezTo>
                        <a:pt x="61305" y="29784"/>
                        <a:pt x="60253" y="27991"/>
                        <a:pt x="58982" y="26300"/>
                      </a:cubicBezTo>
                      <a:cubicBezTo>
                        <a:pt x="57837" y="24566"/>
                        <a:pt x="56827" y="22782"/>
                        <a:pt x="55766" y="21031"/>
                      </a:cubicBezTo>
                      <a:lnTo>
                        <a:pt x="53038" y="15645"/>
                      </a:lnTo>
                      <a:lnTo>
                        <a:pt x="64639" y="16706"/>
                      </a:lnTo>
                      <a:cubicBezTo>
                        <a:pt x="63351" y="18246"/>
                        <a:pt x="62290" y="19348"/>
                        <a:pt x="61078" y="20560"/>
                      </a:cubicBezTo>
                      <a:cubicBezTo>
                        <a:pt x="59882" y="21755"/>
                        <a:pt x="58628" y="22849"/>
                        <a:pt x="57340" y="23926"/>
                      </a:cubicBezTo>
                      <a:cubicBezTo>
                        <a:pt x="54772" y="26072"/>
                        <a:pt x="52053" y="28067"/>
                        <a:pt x="49149" y="29834"/>
                      </a:cubicBezTo>
                      <a:cubicBezTo>
                        <a:pt x="46244" y="31585"/>
                        <a:pt x="43163" y="33192"/>
                        <a:pt x="39829" y="34286"/>
                      </a:cubicBezTo>
                      <a:cubicBezTo>
                        <a:pt x="36495" y="35389"/>
                        <a:pt x="32934" y="36071"/>
                        <a:pt x="29323" y="36104"/>
                      </a:cubicBezTo>
                      <a:cubicBezTo>
                        <a:pt x="27529" y="36155"/>
                        <a:pt x="25702" y="35978"/>
                        <a:pt x="23934" y="35650"/>
                      </a:cubicBezTo>
                      <a:cubicBezTo>
                        <a:pt x="22158" y="35372"/>
                        <a:pt x="20441" y="34766"/>
                        <a:pt x="18807" y="34101"/>
                      </a:cubicBezTo>
                      <a:cubicBezTo>
                        <a:pt x="17183" y="33403"/>
                        <a:pt x="15642" y="32578"/>
                        <a:pt x="14219" y="31619"/>
                      </a:cubicBezTo>
                      <a:cubicBezTo>
                        <a:pt x="12813" y="30651"/>
                        <a:pt x="11458" y="29632"/>
                        <a:pt x="10262" y="28471"/>
                      </a:cubicBezTo>
                      <a:cubicBezTo>
                        <a:pt x="9025" y="27360"/>
                        <a:pt x="7947" y="26114"/>
                        <a:pt x="6962" y="24827"/>
                      </a:cubicBezTo>
                      <a:cubicBezTo>
                        <a:pt x="5885" y="23606"/>
                        <a:pt x="5085" y="22218"/>
                        <a:pt x="4176" y="20922"/>
                      </a:cubicBezTo>
                      <a:cubicBezTo>
                        <a:pt x="2500" y="18229"/>
                        <a:pt x="1153" y="15393"/>
                        <a:pt x="0" y="12514"/>
                      </a:cubicBezTo>
                      <a:lnTo>
                        <a:pt x="3106" y="15940"/>
                      </a:lnTo>
                      <a:lnTo>
                        <a:pt x="6373" y="19096"/>
                      </a:lnTo>
                      <a:cubicBezTo>
                        <a:pt x="7535" y="20047"/>
                        <a:pt x="8579" y="21107"/>
                        <a:pt x="9808" y="21923"/>
                      </a:cubicBezTo>
                      <a:cubicBezTo>
                        <a:pt x="10961" y="22824"/>
                        <a:pt x="12199" y="23573"/>
                        <a:pt x="13419" y="24288"/>
                      </a:cubicBezTo>
                      <a:cubicBezTo>
                        <a:pt x="18302" y="27234"/>
                        <a:pt x="23657" y="28101"/>
                        <a:pt x="28582" y="27158"/>
                      </a:cubicBezTo>
                      <a:cubicBezTo>
                        <a:pt x="33557" y="26207"/>
                        <a:pt x="38196" y="23472"/>
                        <a:pt x="42489" y="20148"/>
                      </a:cubicBezTo>
                      <a:cubicBezTo>
                        <a:pt x="44619" y="18448"/>
                        <a:pt x="46631" y="16546"/>
                        <a:pt x="48525" y="14517"/>
                      </a:cubicBezTo>
                      <a:cubicBezTo>
                        <a:pt x="49485" y="13508"/>
                        <a:pt x="50369" y="12439"/>
                        <a:pt x="51270" y="11395"/>
                      </a:cubicBezTo>
                      <a:cubicBezTo>
                        <a:pt x="52146" y="10385"/>
                        <a:pt x="53105" y="9190"/>
                        <a:pt x="53712" y="8332"/>
                      </a:cubicBezTo>
                      <a:lnTo>
                        <a:pt x="59605" y="0"/>
                      </a:lnTo>
                      <a:lnTo>
                        <a:pt x="65304" y="9392"/>
                      </a:lnTo>
                      <a:lnTo>
                        <a:pt x="67956" y="13760"/>
                      </a:lnTo>
                      <a:cubicBezTo>
                        <a:pt x="68933" y="15098"/>
                        <a:pt x="69859" y="16495"/>
                        <a:pt x="70861" y="17783"/>
                      </a:cubicBezTo>
                      <a:cubicBezTo>
                        <a:pt x="71930" y="18969"/>
                        <a:pt x="72864" y="20358"/>
                        <a:pt x="74018" y="21368"/>
                      </a:cubicBezTo>
                      <a:cubicBezTo>
                        <a:pt x="75095" y="22504"/>
                        <a:pt x="76173" y="23565"/>
                        <a:pt x="77335" y="24448"/>
                      </a:cubicBezTo>
                      <a:cubicBezTo>
                        <a:pt x="78446" y="25408"/>
                        <a:pt x="79633" y="26165"/>
                        <a:pt x="80812" y="26838"/>
                      </a:cubicBezTo>
                      <a:cubicBezTo>
                        <a:pt x="81999" y="27520"/>
                        <a:pt x="83219" y="27983"/>
                        <a:pt x="84406" y="28446"/>
                      </a:cubicBezTo>
                      <a:cubicBezTo>
                        <a:pt x="85636" y="28774"/>
                        <a:pt x="86856" y="29085"/>
                        <a:pt x="88119" y="29186"/>
                      </a:cubicBezTo>
                      <a:cubicBezTo>
                        <a:pt x="89390" y="29287"/>
                        <a:pt x="90678" y="29279"/>
                        <a:pt x="92000" y="29111"/>
                      </a:cubicBezTo>
                      <a:cubicBezTo>
                        <a:pt x="97337" y="28606"/>
                        <a:pt x="103163" y="25803"/>
                        <a:pt x="108484" y="21957"/>
                      </a:cubicBezTo>
                      <a:cubicBezTo>
                        <a:pt x="111136" y="19996"/>
                        <a:pt x="113771" y="17875"/>
                        <a:pt x="116313" y="15595"/>
                      </a:cubicBezTo>
                      <a:cubicBezTo>
                        <a:pt x="117576" y="14450"/>
                        <a:pt x="118814" y="13264"/>
                        <a:pt x="120001" y="12026"/>
                      </a:cubicBezTo>
                      <a:cubicBezTo>
                        <a:pt x="121171" y="10840"/>
                        <a:pt x="122417" y="9468"/>
                        <a:pt x="123335" y="8382"/>
                      </a:cubicBezTo>
                      <a:lnTo>
                        <a:pt x="130373" y="109"/>
                      </a:lnTo>
                      <a:lnTo>
                        <a:pt x="134978" y="9316"/>
                      </a:lnTo>
                      <a:cubicBezTo>
                        <a:pt x="136384" y="12119"/>
                        <a:pt x="137798" y="14921"/>
                        <a:pt x="139280" y="17615"/>
                      </a:cubicBezTo>
                      <a:cubicBezTo>
                        <a:pt x="140753" y="20324"/>
                        <a:pt x="142369" y="22916"/>
                        <a:pt x="144104" y="25307"/>
                      </a:cubicBezTo>
                      <a:cubicBezTo>
                        <a:pt x="145846" y="27688"/>
                        <a:pt x="147757" y="29868"/>
                        <a:pt x="149786" y="31534"/>
                      </a:cubicBezTo>
                      <a:cubicBezTo>
                        <a:pt x="150780" y="32452"/>
                        <a:pt x="151832" y="33125"/>
                        <a:pt x="152885" y="33723"/>
                      </a:cubicBezTo>
                      <a:cubicBezTo>
                        <a:pt x="153937" y="34278"/>
                        <a:pt x="155023" y="34699"/>
                        <a:pt x="156126" y="34876"/>
                      </a:cubicBezTo>
                      <a:cubicBezTo>
                        <a:pt x="160436" y="35784"/>
                        <a:pt x="165967" y="32788"/>
                        <a:pt x="170235" y="28227"/>
                      </a:cubicBezTo>
                      <a:cubicBezTo>
                        <a:pt x="174672" y="23775"/>
                        <a:pt x="178435" y="18296"/>
                        <a:pt x="181752" y="12523"/>
                      </a:cubicBezTo>
                      <a:close/>
                    </a:path>
                  </a:pathLst>
                </a:custGeom>
                <a:solidFill>
                  <a:srgbClr val="D3F5F2"/>
                </a:solidFill>
                <a:ln w="8415" cap="flat">
                  <a:noFill/>
                  <a:prstDash val="solid"/>
                  <a:miter/>
                </a:ln>
              </p:spPr>
              <p:txBody>
                <a:bodyPr rtlCol="0" anchor="ctr"/>
                <a:lstStyle/>
                <a:p>
                  <a:endParaRPr lang="en-US"/>
                </a:p>
              </p:txBody>
            </p:sp>
            <p:sp>
              <p:nvSpPr>
                <p:cNvPr id="1370" name="Freeform 1369">
                  <a:extLst>
                    <a:ext uri="{FF2B5EF4-FFF2-40B4-BE49-F238E27FC236}">
                      <a16:creationId xmlns:a16="http://schemas.microsoft.com/office/drawing/2014/main" id="{6FB11809-F02F-4CD3-0B0A-E25E030CF97E}"/>
                    </a:ext>
                  </a:extLst>
                </p:cNvPr>
                <p:cNvSpPr/>
                <p:nvPr/>
              </p:nvSpPr>
              <p:spPr>
                <a:xfrm>
                  <a:off x="2668836" y="2586112"/>
                  <a:ext cx="367486" cy="55507"/>
                </a:xfrm>
                <a:custGeom>
                  <a:avLst/>
                  <a:gdLst>
                    <a:gd name="connsiteX0" fmla="*/ 367487 w 367486"/>
                    <a:gd name="connsiteY0" fmla="*/ 18700 h 55507"/>
                    <a:gd name="connsiteX1" fmla="*/ 359792 w 367486"/>
                    <a:gd name="connsiteY1" fmla="*/ 36474 h 55507"/>
                    <a:gd name="connsiteX2" fmla="*/ 353428 w 367486"/>
                    <a:gd name="connsiteY2" fmla="*/ 44318 h 55507"/>
                    <a:gd name="connsiteX3" fmla="*/ 343283 w 367486"/>
                    <a:gd name="connsiteY3" fmla="*/ 48560 h 55507"/>
                    <a:gd name="connsiteX4" fmla="*/ 332709 w 367486"/>
                    <a:gd name="connsiteY4" fmla="*/ 44882 h 55507"/>
                    <a:gd name="connsiteX5" fmla="*/ 325149 w 367486"/>
                    <a:gd name="connsiteY5" fmla="*/ 37627 h 55507"/>
                    <a:gd name="connsiteX6" fmla="*/ 319349 w 367486"/>
                    <a:gd name="connsiteY6" fmla="*/ 29313 h 55507"/>
                    <a:gd name="connsiteX7" fmla="*/ 314668 w 367486"/>
                    <a:gd name="connsiteY7" fmla="*/ 20307 h 55507"/>
                    <a:gd name="connsiteX8" fmla="*/ 322868 w 367486"/>
                    <a:gd name="connsiteY8" fmla="*/ 20745 h 55507"/>
                    <a:gd name="connsiteX9" fmla="*/ 317892 w 367486"/>
                    <a:gd name="connsiteY9" fmla="*/ 30120 h 55507"/>
                    <a:gd name="connsiteX10" fmla="*/ 311342 w 367486"/>
                    <a:gd name="connsiteY10" fmla="*/ 38991 h 55507"/>
                    <a:gd name="connsiteX11" fmla="*/ 307108 w 367486"/>
                    <a:gd name="connsiteY11" fmla="*/ 42972 h 55507"/>
                    <a:gd name="connsiteX12" fmla="*/ 302014 w 367486"/>
                    <a:gd name="connsiteY12" fmla="*/ 46338 h 55507"/>
                    <a:gd name="connsiteX13" fmla="*/ 296003 w 367486"/>
                    <a:gd name="connsiteY13" fmla="*/ 48610 h 55507"/>
                    <a:gd name="connsiteX14" fmla="*/ 289437 w 367486"/>
                    <a:gd name="connsiteY14" fmla="*/ 49250 h 55507"/>
                    <a:gd name="connsiteX15" fmla="*/ 277272 w 367486"/>
                    <a:gd name="connsiteY15" fmla="*/ 45900 h 55507"/>
                    <a:gd name="connsiteX16" fmla="*/ 267691 w 367486"/>
                    <a:gd name="connsiteY16" fmla="*/ 39252 h 55507"/>
                    <a:gd name="connsiteX17" fmla="*/ 260038 w 367486"/>
                    <a:gd name="connsiteY17" fmla="*/ 31198 h 55507"/>
                    <a:gd name="connsiteX18" fmla="*/ 256730 w 367486"/>
                    <a:gd name="connsiteY18" fmla="*/ 26830 h 55507"/>
                    <a:gd name="connsiteX19" fmla="*/ 253632 w 367486"/>
                    <a:gd name="connsiteY19" fmla="*/ 22083 h 55507"/>
                    <a:gd name="connsiteX20" fmla="*/ 265906 w 367486"/>
                    <a:gd name="connsiteY20" fmla="*/ 21873 h 55507"/>
                    <a:gd name="connsiteX21" fmla="*/ 260847 w 367486"/>
                    <a:gd name="connsiteY21" fmla="*/ 31248 h 55507"/>
                    <a:gd name="connsiteX22" fmla="*/ 254676 w 367486"/>
                    <a:gd name="connsiteY22" fmla="*/ 40379 h 55507"/>
                    <a:gd name="connsiteX23" fmla="*/ 250904 w 367486"/>
                    <a:gd name="connsiteY23" fmla="*/ 44764 h 55507"/>
                    <a:gd name="connsiteX24" fmla="*/ 246257 w 367486"/>
                    <a:gd name="connsiteY24" fmla="*/ 48871 h 55507"/>
                    <a:gd name="connsiteX25" fmla="*/ 233107 w 367486"/>
                    <a:gd name="connsiteY25" fmla="*/ 54148 h 55507"/>
                    <a:gd name="connsiteX26" fmla="*/ 225336 w 367486"/>
                    <a:gd name="connsiteY26" fmla="*/ 53222 h 55507"/>
                    <a:gd name="connsiteX27" fmla="*/ 218795 w 367486"/>
                    <a:gd name="connsiteY27" fmla="*/ 50032 h 55507"/>
                    <a:gd name="connsiteX28" fmla="*/ 209863 w 367486"/>
                    <a:gd name="connsiteY28" fmla="*/ 41187 h 55507"/>
                    <a:gd name="connsiteX29" fmla="*/ 203885 w 367486"/>
                    <a:gd name="connsiteY29" fmla="*/ 31492 h 55507"/>
                    <a:gd name="connsiteX30" fmla="*/ 201503 w 367486"/>
                    <a:gd name="connsiteY30" fmla="*/ 26485 h 55507"/>
                    <a:gd name="connsiteX31" fmla="*/ 199407 w 367486"/>
                    <a:gd name="connsiteY31" fmla="*/ 21166 h 55507"/>
                    <a:gd name="connsiteX32" fmla="*/ 213668 w 367486"/>
                    <a:gd name="connsiteY32" fmla="*/ 22597 h 55507"/>
                    <a:gd name="connsiteX33" fmla="*/ 207766 w 367486"/>
                    <a:gd name="connsiteY33" fmla="*/ 32014 h 55507"/>
                    <a:gd name="connsiteX34" fmla="*/ 204306 w 367486"/>
                    <a:gd name="connsiteY34" fmla="*/ 36550 h 55507"/>
                    <a:gd name="connsiteX35" fmla="*/ 200442 w 367486"/>
                    <a:gd name="connsiteY35" fmla="*/ 40935 h 55507"/>
                    <a:gd name="connsiteX36" fmla="*/ 195930 w 367486"/>
                    <a:gd name="connsiteY36" fmla="*/ 45050 h 55507"/>
                    <a:gd name="connsiteX37" fmla="*/ 190643 w 367486"/>
                    <a:gd name="connsiteY37" fmla="*/ 48711 h 55507"/>
                    <a:gd name="connsiteX38" fmla="*/ 184337 w 367486"/>
                    <a:gd name="connsiteY38" fmla="*/ 51480 h 55507"/>
                    <a:gd name="connsiteX39" fmla="*/ 177148 w 367486"/>
                    <a:gd name="connsiteY39" fmla="*/ 52675 h 55507"/>
                    <a:gd name="connsiteX40" fmla="*/ 169840 w 367486"/>
                    <a:gd name="connsiteY40" fmla="*/ 51783 h 55507"/>
                    <a:gd name="connsiteX41" fmla="*/ 163349 w 367486"/>
                    <a:gd name="connsiteY41" fmla="*/ 49123 h 55507"/>
                    <a:gd name="connsiteX42" fmla="*/ 153432 w 367486"/>
                    <a:gd name="connsiteY42" fmla="*/ 41179 h 55507"/>
                    <a:gd name="connsiteX43" fmla="*/ 146369 w 367486"/>
                    <a:gd name="connsiteY43" fmla="*/ 31846 h 55507"/>
                    <a:gd name="connsiteX44" fmla="*/ 143523 w 367486"/>
                    <a:gd name="connsiteY44" fmla="*/ 26897 h 55507"/>
                    <a:gd name="connsiteX45" fmla="*/ 140972 w 367486"/>
                    <a:gd name="connsiteY45" fmla="*/ 21587 h 55507"/>
                    <a:gd name="connsiteX46" fmla="*/ 154004 w 367486"/>
                    <a:gd name="connsiteY46" fmla="*/ 22285 h 55507"/>
                    <a:gd name="connsiteX47" fmla="*/ 150468 w 367486"/>
                    <a:gd name="connsiteY47" fmla="*/ 27671 h 55507"/>
                    <a:gd name="connsiteX48" fmla="*/ 146714 w 367486"/>
                    <a:gd name="connsiteY48" fmla="*/ 32679 h 55507"/>
                    <a:gd name="connsiteX49" fmla="*/ 138152 w 367486"/>
                    <a:gd name="connsiteY49" fmla="*/ 42004 h 55507"/>
                    <a:gd name="connsiteX50" fmla="*/ 127578 w 367486"/>
                    <a:gd name="connsiteY50" fmla="*/ 49931 h 55507"/>
                    <a:gd name="connsiteX51" fmla="*/ 113897 w 367486"/>
                    <a:gd name="connsiteY51" fmla="*/ 54282 h 55507"/>
                    <a:gd name="connsiteX52" fmla="*/ 99299 w 367486"/>
                    <a:gd name="connsiteY52" fmla="*/ 51110 h 55507"/>
                    <a:gd name="connsiteX53" fmla="*/ 88801 w 367486"/>
                    <a:gd name="connsiteY53" fmla="*/ 42273 h 55507"/>
                    <a:gd name="connsiteX54" fmla="*/ 76611 w 367486"/>
                    <a:gd name="connsiteY54" fmla="*/ 20610 h 55507"/>
                    <a:gd name="connsiteX55" fmla="*/ 84962 w 367486"/>
                    <a:gd name="connsiteY55" fmla="*/ 21057 h 55507"/>
                    <a:gd name="connsiteX56" fmla="*/ 80778 w 367486"/>
                    <a:gd name="connsiteY56" fmla="*/ 27082 h 55507"/>
                    <a:gd name="connsiteX57" fmla="*/ 76291 w 367486"/>
                    <a:gd name="connsiteY57" fmla="*/ 32712 h 55507"/>
                    <a:gd name="connsiteX58" fmla="*/ 66172 w 367486"/>
                    <a:gd name="connsiteY58" fmla="*/ 43022 h 55507"/>
                    <a:gd name="connsiteX59" fmla="*/ 54082 w 367486"/>
                    <a:gd name="connsiteY59" fmla="*/ 51320 h 55507"/>
                    <a:gd name="connsiteX60" fmla="*/ 39653 w 367486"/>
                    <a:gd name="connsiteY60" fmla="*/ 55461 h 55507"/>
                    <a:gd name="connsiteX61" fmla="*/ 25037 w 367486"/>
                    <a:gd name="connsiteY61" fmla="*/ 52136 h 55507"/>
                    <a:gd name="connsiteX62" fmla="*/ 13899 w 367486"/>
                    <a:gd name="connsiteY62" fmla="*/ 42913 h 55507"/>
                    <a:gd name="connsiteX63" fmla="*/ 0 w 367486"/>
                    <a:gd name="connsiteY63" fmla="*/ 18717 h 55507"/>
                    <a:gd name="connsiteX64" fmla="*/ 16080 w 367486"/>
                    <a:gd name="connsiteY64" fmla="*/ 40834 h 55507"/>
                    <a:gd name="connsiteX65" fmla="*/ 26898 w 367486"/>
                    <a:gd name="connsiteY65" fmla="*/ 48248 h 55507"/>
                    <a:gd name="connsiteX66" fmla="*/ 39181 w 367486"/>
                    <a:gd name="connsiteY66" fmla="*/ 49973 h 55507"/>
                    <a:gd name="connsiteX67" fmla="*/ 60994 w 367486"/>
                    <a:gd name="connsiteY67" fmla="*/ 37409 h 55507"/>
                    <a:gd name="connsiteX68" fmla="*/ 69632 w 367486"/>
                    <a:gd name="connsiteY68" fmla="*/ 27377 h 55507"/>
                    <a:gd name="connsiteX69" fmla="*/ 73462 w 367486"/>
                    <a:gd name="connsiteY69" fmla="*/ 21932 h 55507"/>
                    <a:gd name="connsiteX70" fmla="*/ 76855 w 367486"/>
                    <a:gd name="connsiteY70" fmla="*/ 16369 h 55507"/>
                    <a:gd name="connsiteX71" fmla="*/ 81115 w 367486"/>
                    <a:gd name="connsiteY71" fmla="*/ 8626 h 55507"/>
                    <a:gd name="connsiteX72" fmla="*/ 85206 w 367486"/>
                    <a:gd name="connsiteY72" fmla="*/ 16815 h 55507"/>
                    <a:gd name="connsiteX73" fmla="*/ 97152 w 367486"/>
                    <a:gd name="connsiteY73" fmla="*/ 34850 h 55507"/>
                    <a:gd name="connsiteX74" fmla="*/ 112685 w 367486"/>
                    <a:gd name="connsiteY74" fmla="*/ 41793 h 55507"/>
                    <a:gd name="connsiteX75" fmla="*/ 128622 w 367486"/>
                    <a:gd name="connsiteY75" fmla="*/ 32157 h 55507"/>
                    <a:gd name="connsiteX76" fmla="*/ 135525 w 367486"/>
                    <a:gd name="connsiteY76" fmla="*/ 24053 h 55507"/>
                    <a:gd name="connsiteX77" fmla="*/ 138606 w 367486"/>
                    <a:gd name="connsiteY77" fmla="*/ 19617 h 55507"/>
                    <a:gd name="connsiteX78" fmla="*/ 141317 w 367486"/>
                    <a:gd name="connsiteY78" fmla="*/ 15157 h 55507"/>
                    <a:gd name="connsiteX79" fmla="*/ 148103 w 367486"/>
                    <a:gd name="connsiteY79" fmla="*/ 2760 h 55507"/>
                    <a:gd name="connsiteX80" fmla="*/ 154358 w 367486"/>
                    <a:gd name="connsiteY80" fmla="*/ 15864 h 55507"/>
                    <a:gd name="connsiteX81" fmla="*/ 156454 w 367486"/>
                    <a:gd name="connsiteY81" fmla="*/ 19803 h 55507"/>
                    <a:gd name="connsiteX82" fmla="*/ 158921 w 367486"/>
                    <a:gd name="connsiteY82" fmla="*/ 23750 h 55507"/>
                    <a:gd name="connsiteX83" fmla="*/ 164511 w 367486"/>
                    <a:gd name="connsiteY83" fmla="*/ 30785 h 55507"/>
                    <a:gd name="connsiteX84" fmla="*/ 170732 w 367486"/>
                    <a:gd name="connsiteY84" fmla="*/ 35725 h 55507"/>
                    <a:gd name="connsiteX85" fmla="*/ 173822 w 367486"/>
                    <a:gd name="connsiteY85" fmla="*/ 36946 h 55507"/>
                    <a:gd name="connsiteX86" fmla="*/ 176752 w 367486"/>
                    <a:gd name="connsiteY86" fmla="*/ 37265 h 55507"/>
                    <a:gd name="connsiteX87" fmla="*/ 179724 w 367486"/>
                    <a:gd name="connsiteY87" fmla="*/ 36710 h 55507"/>
                    <a:gd name="connsiteX88" fmla="*/ 182855 w 367486"/>
                    <a:gd name="connsiteY88" fmla="*/ 35271 h 55507"/>
                    <a:gd name="connsiteX89" fmla="*/ 186038 w 367486"/>
                    <a:gd name="connsiteY89" fmla="*/ 32990 h 55507"/>
                    <a:gd name="connsiteX90" fmla="*/ 189153 w 367486"/>
                    <a:gd name="connsiteY90" fmla="*/ 30078 h 55507"/>
                    <a:gd name="connsiteX91" fmla="*/ 200055 w 367486"/>
                    <a:gd name="connsiteY91" fmla="*/ 14837 h 55507"/>
                    <a:gd name="connsiteX92" fmla="*/ 208861 w 367486"/>
                    <a:gd name="connsiteY92" fmla="*/ 0 h 55507"/>
                    <a:gd name="connsiteX93" fmla="*/ 214325 w 367486"/>
                    <a:gd name="connsiteY93" fmla="*/ 16259 h 55507"/>
                    <a:gd name="connsiteX94" fmla="*/ 215891 w 367486"/>
                    <a:gd name="connsiteY94" fmla="*/ 20341 h 55507"/>
                    <a:gd name="connsiteX95" fmla="*/ 217785 w 367486"/>
                    <a:gd name="connsiteY95" fmla="*/ 24473 h 55507"/>
                    <a:gd name="connsiteX96" fmla="*/ 222280 w 367486"/>
                    <a:gd name="connsiteY96" fmla="*/ 31989 h 55507"/>
                    <a:gd name="connsiteX97" fmla="*/ 227500 w 367486"/>
                    <a:gd name="connsiteY97" fmla="*/ 37417 h 55507"/>
                    <a:gd name="connsiteX98" fmla="*/ 229958 w 367486"/>
                    <a:gd name="connsiteY98" fmla="*/ 38679 h 55507"/>
                    <a:gd name="connsiteX99" fmla="*/ 232122 w 367486"/>
                    <a:gd name="connsiteY99" fmla="*/ 38991 h 55507"/>
                    <a:gd name="connsiteX100" fmla="*/ 237400 w 367486"/>
                    <a:gd name="connsiteY100" fmla="*/ 36777 h 55507"/>
                    <a:gd name="connsiteX101" fmla="*/ 240414 w 367486"/>
                    <a:gd name="connsiteY101" fmla="*/ 34320 h 55507"/>
                    <a:gd name="connsiteX102" fmla="*/ 243319 w 367486"/>
                    <a:gd name="connsiteY102" fmla="*/ 31156 h 55507"/>
                    <a:gd name="connsiteX103" fmla="*/ 248698 w 367486"/>
                    <a:gd name="connsiteY103" fmla="*/ 23766 h 55507"/>
                    <a:gd name="connsiteX104" fmla="*/ 253522 w 367486"/>
                    <a:gd name="connsiteY104" fmla="*/ 15552 h 55507"/>
                    <a:gd name="connsiteX105" fmla="*/ 259836 w 367486"/>
                    <a:gd name="connsiteY105" fmla="*/ 4351 h 55507"/>
                    <a:gd name="connsiteX106" fmla="*/ 265797 w 367486"/>
                    <a:gd name="connsiteY106" fmla="*/ 15342 h 55507"/>
                    <a:gd name="connsiteX107" fmla="*/ 268078 w 367486"/>
                    <a:gd name="connsiteY107" fmla="*/ 19104 h 55507"/>
                    <a:gd name="connsiteX108" fmla="*/ 270713 w 367486"/>
                    <a:gd name="connsiteY108" fmla="*/ 22866 h 55507"/>
                    <a:gd name="connsiteX109" fmla="*/ 276598 w 367486"/>
                    <a:gd name="connsiteY109" fmla="*/ 29683 h 55507"/>
                    <a:gd name="connsiteX110" fmla="*/ 290144 w 367486"/>
                    <a:gd name="connsiteY110" fmla="*/ 37400 h 55507"/>
                    <a:gd name="connsiteX111" fmla="*/ 297039 w 367486"/>
                    <a:gd name="connsiteY111" fmla="*/ 36213 h 55507"/>
                    <a:gd name="connsiteX112" fmla="*/ 300449 w 367486"/>
                    <a:gd name="connsiteY112" fmla="*/ 34244 h 55507"/>
                    <a:gd name="connsiteX113" fmla="*/ 303732 w 367486"/>
                    <a:gd name="connsiteY113" fmla="*/ 31551 h 55507"/>
                    <a:gd name="connsiteX114" fmla="*/ 309709 w 367486"/>
                    <a:gd name="connsiteY114" fmla="*/ 24709 h 55507"/>
                    <a:gd name="connsiteX115" fmla="*/ 314853 w 367486"/>
                    <a:gd name="connsiteY115" fmla="*/ 16672 h 55507"/>
                    <a:gd name="connsiteX116" fmla="*/ 319921 w 367486"/>
                    <a:gd name="connsiteY116" fmla="*/ 8062 h 55507"/>
                    <a:gd name="connsiteX117" fmla="*/ 323061 w 367486"/>
                    <a:gd name="connsiteY117" fmla="*/ 17118 h 55507"/>
                    <a:gd name="connsiteX118" fmla="*/ 326555 w 367486"/>
                    <a:gd name="connsiteY118" fmla="*/ 25441 h 55507"/>
                    <a:gd name="connsiteX119" fmla="*/ 330983 w 367486"/>
                    <a:gd name="connsiteY119" fmla="*/ 33327 h 55507"/>
                    <a:gd name="connsiteX120" fmla="*/ 343443 w 367486"/>
                    <a:gd name="connsiteY120" fmla="*/ 43333 h 55507"/>
                    <a:gd name="connsiteX121" fmla="*/ 350936 w 367486"/>
                    <a:gd name="connsiteY121" fmla="*/ 41112 h 55507"/>
                    <a:gd name="connsiteX122" fmla="*/ 357460 w 367486"/>
                    <a:gd name="connsiteY122" fmla="*/ 34859 h 55507"/>
                    <a:gd name="connsiteX123" fmla="*/ 367487 w 367486"/>
                    <a:gd name="connsiteY123" fmla="*/ 18700 h 5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367486" h="55507">
                      <a:moveTo>
                        <a:pt x="367487" y="18700"/>
                      </a:moveTo>
                      <a:cubicBezTo>
                        <a:pt x="365466" y="24768"/>
                        <a:pt x="363219" y="30853"/>
                        <a:pt x="359792" y="36474"/>
                      </a:cubicBezTo>
                      <a:cubicBezTo>
                        <a:pt x="358075" y="39285"/>
                        <a:pt x="356063" y="41995"/>
                        <a:pt x="353428" y="44318"/>
                      </a:cubicBezTo>
                      <a:cubicBezTo>
                        <a:pt x="350843" y="46607"/>
                        <a:pt x="347299" y="48543"/>
                        <a:pt x="343283" y="48560"/>
                      </a:cubicBezTo>
                      <a:cubicBezTo>
                        <a:pt x="339284" y="48627"/>
                        <a:pt x="335630" y="46927"/>
                        <a:pt x="332709" y="44882"/>
                      </a:cubicBezTo>
                      <a:cubicBezTo>
                        <a:pt x="329754" y="42786"/>
                        <a:pt x="327321" y="40270"/>
                        <a:pt x="325149" y="37627"/>
                      </a:cubicBezTo>
                      <a:cubicBezTo>
                        <a:pt x="322977" y="34985"/>
                        <a:pt x="321049" y="32208"/>
                        <a:pt x="319349" y="29313"/>
                      </a:cubicBezTo>
                      <a:cubicBezTo>
                        <a:pt x="317631" y="26392"/>
                        <a:pt x="316107" y="23548"/>
                        <a:pt x="314668" y="20307"/>
                      </a:cubicBezTo>
                      <a:lnTo>
                        <a:pt x="322868" y="20745"/>
                      </a:lnTo>
                      <a:cubicBezTo>
                        <a:pt x="321352" y="23909"/>
                        <a:pt x="319753" y="27049"/>
                        <a:pt x="317892" y="30120"/>
                      </a:cubicBezTo>
                      <a:cubicBezTo>
                        <a:pt x="316006" y="33175"/>
                        <a:pt x="313910" y="36180"/>
                        <a:pt x="311342" y="38991"/>
                      </a:cubicBezTo>
                      <a:cubicBezTo>
                        <a:pt x="310063" y="40396"/>
                        <a:pt x="308691" y="41751"/>
                        <a:pt x="307108" y="42972"/>
                      </a:cubicBezTo>
                      <a:cubicBezTo>
                        <a:pt x="305609" y="44242"/>
                        <a:pt x="303841" y="45353"/>
                        <a:pt x="302014" y="46338"/>
                      </a:cubicBezTo>
                      <a:cubicBezTo>
                        <a:pt x="300154" y="47331"/>
                        <a:pt x="298125" y="48071"/>
                        <a:pt x="296003" y="48610"/>
                      </a:cubicBezTo>
                      <a:cubicBezTo>
                        <a:pt x="293856" y="49107"/>
                        <a:pt x="291643" y="49325"/>
                        <a:pt x="289437" y="49250"/>
                      </a:cubicBezTo>
                      <a:cubicBezTo>
                        <a:pt x="285017" y="49081"/>
                        <a:pt x="280850" y="47735"/>
                        <a:pt x="277272" y="45900"/>
                      </a:cubicBezTo>
                      <a:cubicBezTo>
                        <a:pt x="273668" y="44057"/>
                        <a:pt x="270520" y="41743"/>
                        <a:pt x="267691" y="39252"/>
                      </a:cubicBezTo>
                      <a:cubicBezTo>
                        <a:pt x="264854" y="36761"/>
                        <a:pt x="262345" y="34034"/>
                        <a:pt x="260038" y="31198"/>
                      </a:cubicBezTo>
                      <a:cubicBezTo>
                        <a:pt x="258885" y="29775"/>
                        <a:pt x="257782" y="28328"/>
                        <a:pt x="256730" y="26830"/>
                      </a:cubicBezTo>
                      <a:cubicBezTo>
                        <a:pt x="255644" y="25306"/>
                        <a:pt x="254709" y="23909"/>
                        <a:pt x="253632" y="22083"/>
                      </a:cubicBezTo>
                      <a:lnTo>
                        <a:pt x="265906" y="21873"/>
                      </a:lnTo>
                      <a:cubicBezTo>
                        <a:pt x="264290" y="25012"/>
                        <a:pt x="262716" y="28159"/>
                        <a:pt x="260847" y="31248"/>
                      </a:cubicBezTo>
                      <a:cubicBezTo>
                        <a:pt x="259028" y="34345"/>
                        <a:pt x="257008" y="37400"/>
                        <a:pt x="254676" y="40379"/>
                      </a:cubicBezTo>
                      <a:cubicBezTo>
                        <a:pt x="253607" y="41894"/>
                        <a:pt x="252159" y="43308"/>
                        <a:pt x="250904" y="44764"/>
                      </a:cubicBezTo>
                      <a:cubicBezTo>
                        <a:pt x="249397" y="46153"/>
                        <a:pt x="248075" y="47600"/>
                        <a:pt x="246257" y="48871"/>
                      </a:cubicBezTo>
                      <a:cubicBezTo>
                        <a:pt x="242923" y="51446"/>
                        <a:pt x="238461" y="53786"/>
                        <a:pt x="233107" y="54148"/>
                      </a:cubicBezTo>
                      <a:cubicBezTo>
                        <a:pt x="230489" y="54316"/>
                        <a:pt x="227744" y="54038"/>
                        <a:pt x="225336" y="53222"/>
                      </a:cubicBezTo>
                      <a:cubicBezTo>
                        <a:pt x="222853" y="52490"/>
                        <a:pt x="220740" y="51295"/>
                        <a:pt x="218795" y="50032"/>
                      </a:cubicBezTo>
                      <a:cubicBezTo>
                        <a:pt x="214998" y="47415"/>
                        <a:pt x="212245" y="44318"/>
                        <a:pt x="209863" y="41187"/>
                      </a:cubicBezTo>
                      <a:cubicBezTo>
                        <a:pt x="207505" y="38040"/>
                        <a:pt x="205578" y="34791"/>
                        <a:pt x="203885" y="31492"/>
                      </a:cubicBezTo>
                      <a:cubicBezTo>
                        <a:pt x="203027" y="29843"/>
                        <a:pt x="202244" y="28176"/>
                        <a:pt x="201503" y="26485"/>
                      </a:cubicBezTo>
                      <a:cubicBezTo>
                        <a:pt x="200754" y="24751"/>
                        <a:pt x="200114" y="23186"/>
                        <a:pt x="199407" y="21166"/>
                      </a:cubicBezTo>
                      <a:lnTo>
                        <a:pt x="213668" y="22597"/>
                      </a:lnTo>
                      <a:cubicBezTo>
                        <a:pt x="211808" y="25761"/>
                        <a:pt x="209930" y="28934"/>
                        <a:pt x="207766" y="32014"/>
                      </a:cubicBezTo>
                      <a:cubicBezTo>
                        <a:pt x="206739" y="33562"/>
                        <a:pt x="205460" y="35027"/>
                        <a:pt x="204306" y="36550"/>
                      </a:cubicBezTo>
                      <a:cubicBezTo>
                        <a:pt x="203144" y="38048"/>
                        <a:pt x="201722" y="39479"/>
                        <a:pt x="200442" y="40935"/>
                      </a:cubicBezTo>
                      <a:cubicBezTo>
                        <a:pt x="198977" y="42323"/>
                        <a:pt x="197588" y="43746"/>
                        <a:pt x="195930" y="45050"/>
                      </a:cubicBezTo>
                      <a:cubicBezTo>
                        <a:pt x="194322" y="46371"/>
                        <a:pt x="192587" y="47609"/>
                        <a:pt x="190643" y="48711"/>
                      </a:cubicBezTo>
                      <a:cubicBezTo>
                        <a:pt x="188706" y="49788"/>
                        <a:pt x="186661" y="50832"/>
                        <a:pt x="184337" y="51480"/>
                      </a:cubicBezTo>
                      <a:cubicBezTo>
                        <a:pt x="182106" y="52212"/>
                        <a:pt x="179614" y="52650"/>
                        <a:pt x="177148" y="52675"/>
                      </a:cubicBezTo>
                      <a:cubicBezTo>
                        <a:pt x="174672" y="52793"/>
                        <a:pt x="172155" y="52422"/>
                        <a:pt x="169840" y="51783"/>
                      </a:cubicBezTo>
                      <a:cubicBezTo>
                        <a:pt x="167491" y="51177"/>
                        <a:pt x="165336" y="50209"/>
                        <a:pt x="163349" y="49123"/>
                      </a:cubicBezTo>
                      <a:cubicBezTo>
                        <a:pt x="159392" y="46919"/>
                        <a:pt x="156176" y="44124"/>
                        <a:pt x="153432" y="41179"/>
                      </a:cubicBezTo>
                      <a:cubicBezTo>
                        <a:pt x="150679" y="38233"/>
                        <a:pt x="148389" y="35086"/>
                        <a:pt x="146369" y="31846"/>
                      </a:cubicBezTo>
                      <a:cubicBezTo>
                        <a:pt x="145350" y="30221"/>
                        <a:pt x="144415" y="28572"/>
                        <a:pt x="143523" y="26897"/>
                      </a:cubicBezTo>
                      <a:cubicBezTo>
                        <a:pt x="142605" y="25172"/>
                        <a:pt x="141831" y="23615"/>
                        <a:pt x="140972" y="21587"/>
                      </a:cubicBezTo>
                      <a:lnTo>
                        <a:pt x="154004" y="22285"/>
                      </a:lnTo>
                      <a:cubicBezTo>
                        <a:pt x="152784" y="24322"/>
                        <a:pt x="151689" y="25929"/>
                        <a:pt x="150468" y="27671"/>
                      </a:cubicBezTo>
                      <a:cubicBezTo>
                        <a:pt x="149265" y="29371"/>
                        <a:pt x="148018" y="31038"/>
                        <a:pt x="146714" y="32679"/>
                      </a:cubicBezTo>
                      <a:cubicBezTo>
                        <a:pt x="144104" y="35936"/>
                        <a:pt x="141284" y="39066"/>
                        <a:pt x="138152" y="42004"/>
                      </a:cubicBezTo>
                      <a:cubicBezTo>
                        <a:pt x="135020" y="44915"/>
                        <a:pt x="131585" y="47684"/>
                        <a:pt x="127578" y="49931"/>
                      </a:cubicBezTo>
                      <a:cubicBezTo>
                        <a:pt x="123596" y="52153"/>
                        <a:pt x="118974" y="53904"/>
                        <a:pt x="113897" y="54282"/>
                      </a:cubicBezTo>
                      <a:cubicBezTo>
                        <a:pt x="108838" y="54703"/>
                        <a:pt x="103559" y="53458"/>
                        <a:pt x="99299" y="51110"/>
                      </a:cubicBezTo>
                      <a:cubicBezTo>
                        <a:pt x="95006" y="48778"/>
                        <a:pt x="91613" y="45597"/>
                        <a:pt x="88801" y="42273"/>
                      </a:cubicBezTo>
                      <a:cubicBezTo>
                        <a:pt x="83135" y="35582"/>
                        <a:pt x="79684" y="28050"/>
                        <a:pt x="76611" y="20610"/>
                      </a:cubicBezTo>
                      <a:lnTo>
                        <a:pt x="84962" y="21057"/>
                      </a:lnTo>
                      <a:cubicBezTo>
                        <a:pt x="83573" y="23253"/>
                        <a:pt x="82226" y="25130"/>
                        <a:pt x="80778" y="27082"/>
                      </a:cubicBezTo>
                      <a:cubicBezTo>
                        <a:pt x="79338" y="29001"/>
                        <a:pt x="77848" y="30878"/>
                        <a:pt x="76291" y="32712"/>
                      </a:cubicBezTo>
                      <a:cubicBezTo>
                        <a:pt x="73167" y="36357"/>
                        <a:pt x="69867" y="39866"/>
                        <a:pt x="66172" y="43022"/>
                      </a:cubicBezTo>
                      <a:cubicBezTo>
                        <a:pt x="62492" y="46178"/>
                        <a:pt x="58494" y="49056"/>
                        <a:pt x="54082" y="51320"/>
                      </a:cubicBezTo>
                      <a:cubicBezTo>
                        <a:pt x="49679" y="53575"/>
                        <a:pt x="44771" y="55200"/>
                        <a:pt x="39653" y="55461"/>
                      </a:cubicBezTo>
                      <a:cubicBezTo>
                        <a:pt x="34542" y="55772"/>
                        <a:pt x="29390" y="54510"/>
                        <a:pt x="25037" y="52136"/>
                      </a:cubicBezTo>
                      <a:cubicBezTo>
                        <a:pt x="20660" y="49772"/>
                        <a:pt x="16989" y="46506"/>
                        <a:pt x="13899" y="42913"/>
                      </a:cubicBezTo>
                      <a:cubicBezTo>
                        <a:pt x="7661" y="35700"/>
                        <a:pt x="3553" y="27217"/>
                        <a:pt x="0" y="18717"/>
                      </a:cubicBezTo>
                      <a:cubicBezTo>
                        <a:pt x="4437" y="26796"/>
                        <a:pt x="9606" y="34581"/>
                        <a:pt x="16080" y="40834"/>
                      </a:cubicBezTo>
                      <a:cubicBezTo>
                        <a:pt x="19313" y="43948"/>
                        <a:pt x="22950" y="46582"/>
                        <a:pt x="26898" y="48248"/>
                      </a:cubicBezTo>
                      <a:cubicBezTo>
                        <a:pt x="30855" y="49915"/>
                        <a:pt x="35073" y="50512"/>
                        <a:pt x="39181" y="49973"/>
                      </a:cubicBezTo>
                      <a:cubicBezTo>
                        <a:pt x="47457" y="48863"/>
                        <a:pt x="54831" y="43561"/>
                        <a:pt x="60994" y="37409"/>
                      </a:cubicBezTo>
                      <a:cubicBezTo>
                        <a:pt x="64075" y="34286"/>
                        <a:pt x="66980" y="30928"/>
                        <a:pt x="69632" y="27377"/>
                      </a:cubicBezTo>
                      <a:cubicBezTo>
                        <a:pt x="70962" y="25601"/>
                        <a:pt x="72242" y="23783"/>
                        <a:pt x="73462" y="21932"/>
                      </a:cubicBezTo>
                      <a:cubicBezTo>
                        <a:pt x="74658" y="20105"/>
                        <a:pt x="75887" y="18136"/>
                        <a:pt x="76855" y="16369"/>
                      </a:cubicBezTo>
                      <a:lnTo>
                        <a:pt x="81115" y="8626"/>
                      </a:lnTo>
                      <a:lnTo>
                        <a:pt x="85206" y="16815"/>
                      </a:lnTo>
                      <a:cubicBezTo>
                        <a:pt x="88540" y="23489"/>
                        <a:pt x="92480" y="29885"/>
                        <a:pt x="97152" y="34850"/>
                      </a:cubicBezTo>
                      <a:cubicBezTo>
                        <a:pt x="101875" y="39883"/>
                        <a:pt x="107390" y="42660"/>
                        <a:pt x="112685" y="41793"/>
                      </a:cubicBezTo>
                      <a:cubicBezTo>
                        <a:pt x="118081" y="41053"/>
                        <a:pt x="123731" y="37047"/>
                        <a:pt x="128622" y="32157"/>
                      </a:cubicBezTo>
                      <a:cubicBezTo>
                        <a:pt x="131080" y="29683"/>
                        <a:pt x="133378" y="26939"/>
                        <a:pt x="135525" y="24053"/>
                      </a:cubicBezTo>
                      <a:cubicBezTo>
                        <a:pt x="136594" y="22605"/>
                        <a:pt x="137630" y="21124"/>
                        <a:pt x="138606" y="19617"/>
                      </a:cubicBezTo>
                      <a:cubicBezTo>
                        <a:pt x="139575" y="18145"/>
                        <a:pt x="140593" y="16487"/>
                        <a:pt x="141317" y="15157"/>
                      </a:cubicBezTo>
                      <a:lnTo>
                        <a:pt x="148103" y="2760"/>
                      </a:lnTo>
                      <a:lnTo>
                        <a:pt x="154358" y="15864"/>
                      </a:lnTo>
                      <a:cubicBezTo>
                        <a:pt x="154888" y="16983"/>
                        <a:pt x="155697" y="18506"/>
                        <a:pt x="156454" y="19803"/>
                      </a:cubicBezTo>
                      <a:cubicBezTo>
                        <a:pt x="157229" y="21149"/>
                        <a:pt x="158054" y="22470"/>
                        <a:pt x="158921" y="23750"/>
                      </a:cubicBezTo>
                      <a:cubicBezTo>
                        <a:pt x="160664" y="26300"/>
                        <a:pt x="162532" y="28690"/>
                        <a:pt x="164511" y="30785"/>
                      </a:cubicBezTo>
                      <a:cubicBezTo>
                        <a:pt x="166489" y="32881"/>
                        <a:pt x="168628" y="34598"/>
                        <a:pt x="170732" y="35725"/>
                      </a:cubicBezTo>
                      <a:cubicBezTo>
                        <a:pt x="171785" y="36272"/>
                        <a:pt x="172820" y="36727"/>
                        <a:pt x="173822" y="36946"/>
                      </a:cubicBezTo>
                      <a:cubicBezTo>
                        <a:pt x="174824" y="37207"/>
                        <a:pt x="175784" y="37358"/>
                        <a:pt x="176752" y="37265"/>
                      </a:cubicBezTo>
                      <a:cubicBezTo>
                        <a:pt x="177720" y="37257"/>
                        <a:pt x="178697" y="37089"/>
                        <a:pt x="179724" y="36710"/>
                      </a:cubicBezTo>
                      <a:cubicBezTo>
                        <a:pt x="180742" y="36449"/>
                        <a:pt x="181795" y="35868"/>
                        <a:pt x="182855" y="35271"/>
                      </a:cubicBezTo>
                      <a:cubicBezTo>
                        <a:pt x="183933" y="34657"/>
                        <a:pt x="184994" y="33882"/>
                        <a:pt x="186038" y="32990"/>
                      </a:cubicBezTo>
                      <a:cubicBezTo>
                        <a:pt x="187098" y="32157"/>
                        <a:pt x="188109" y="31063"/>
                        <a:pt x="189153" y="30078"/>
                      </a:cubicBezTo>
                      <a:cubicBezTo>
                        <a:pt x="193160" y="25744"/>
                        <a:pt x="196755" y="20408"/>
                        <a:pt x="200055" y="14837"/>
                      </a:cubicBezTo>
                      <a:lnTo>
                        <a:pt x="208861" y="0"/>
                      </a:lnTo>
                      <a:lnTo>
                        <a:pt x="214325" y="16259"/>
                      </a:lnTo>
                      <a:cubicBezTo>
                        <a:pt x="214704" y="17429"/>
                        <a:pt x="215310" y="18986"/>
                        <a:pt x="215891" y="20341"/>
                      </a:cubicBezTo>
                      <a:cubicBezTo>
                        <a:pt x="216471" y="21747"/>
                        <a:pt x="217111" y="23127"/>
                        <a:pt x="217785" y="24473"/>
                      </a:cubicBezTo>
                      <a:cubicBezTo>
                        <a:pt x="219123" y="27158"/>
                        <a:pt x="220630" y="29733"/>
                        <a:pt x="222280" y="31989"/>
                      </a:cubicBezTo>
                      <a:cubicBezTo>
                        <a:pt x="223922" y="34236"/>
                        <a:pt x="225741" y="36197"/>
                        <a:pt x="227500" y="37417"/>
                      </a:cubicBezTo>
                      <a:cubicBezTo>
                        <a:pt x="228376" y="37972"/>
                        <a:pt x="229217" y="38477"/>
                        <a:pt x="229958" y="38679"/>
                      </a:cubicBezTo>
                      <a:cubicBezTo>
                        <a:pt x="230724" y="38991"/>
                        <a:pt x="231398" y="38999"/>
                        <a:pt x="232122" y="38991"/>
                      </a:cubicBezTo>
                      <a:cubicBezTo>
                        <a:pt x="233545" y="38957"/>
                        <a:pt x="235397" y="38200"/>
                        <a:pt x="237400" y="36777"/>
                      </a:cubicBezTo>
                      <a:cubicBezTo>
                        <a:pt x="238419" y="36197"/>
                        <a:pt x="239387" y="35145"/>
                        <a:pt x="240414" y="34320"/>
                      </a:cubicBezTo>
                      <a:cubicBezTo>
                        <a:pt x="241357" y="33251"/>
                        <a:pt x="242410" y="32376"/>
                        <a:pt x="243319" y="31156"/>
                      </a:cubicBezTo>
                      <a:cubicBezTo>
                        <a:pt x="245222" y="28909"/>
                        <a:pt x="247023" y="26409"/>
                        <a:pt x="248698" y="23766"/>
                      </a:cubicBezTo>
                      <a:cubicBezTo>
                        <a:pt x="250416" y="21157"/>
                        <a:pt x="251948" y="18338"/>
                        <a:pt x="253522" y="15552"/>
                      </a:cubicBezTo>
                      <a:lnTo>
                        <a:pt x="259836" y="4351"/>
                      </a:lnTo>
                      <a:lnTo>
                        <a:pt x="265797" y="15342"/>
                      </a:lnTo>
                      <a:cubicBezTo>
                        <a:pt x="266386" y="16436"/>
                        <a:pt x="267262" y="17858"/>
                        <a:pt x="268078" y="19104"/>
                      </a:cubicBezTo>
                      <a:cubicBezTo>
                        <a:pt x="268920" y="20383"/>
                        <a:pt x="269796" y="21646"/>
                        <a:pt x="270713" y="22866"/>
                      </a:cubicBezTo>
                      <a:cubicBezTo>
                        <a:pt x="272557" y="25298"/>
                        <a:pt x="274536" y="27596"/>
                        <a:pt x="276598" y="29683"/>
                      </a:cubicBezTo>
                      <a:cubicBezTo>
                        <a:pt x="280740" y="33823"/>
                        <a:pt x="285556" y="36937"/>
                        <a:pt x="290144" y="37400"/>
                      </a:cubicBezTo>
                      <a:cubicBezTo>
                        <a:pt x="292434" y="37644"/>
                        <a:pt x="294732" y="37257"/>
                        <a:pt x="297039" y="36213"/>
                      </a:cubicBezTo>
                      <a:cubicBezTo>
                        <a:pt x="298184" y="35683"/>
                        <a:pt x="299354" y="35086"/>
                        <a:pt x="300449" y="34244"/>
                      </a:cubicBezTo>
                      <a:cubicBezTo>
                        <a:pt x="301585" y="33487"/>
                        <a:pt x="302654" y="32536"/>
                        <a:pt x="303732" y="31551"/>
                      </a:cubicBezTo>
                      <a:cubicBezTo>
                        <a:pt x="305887" y="29582"/>
                        <a:pt x="307857" y="27217"/>
                        <a:pt x="309709" y="24709"/>
                      </a:cubicBezTo>
                      <a:cubicBezTo>
                        <a:pt x="311544" y="22167"/>
                        <a:pt x="313220" y="19457"/>
                        <a:pt x="314853" y="16672"/>
                      </a:cubicBezTo>
                      <a:lnTo>
                        <a:pt x="319921" y="8062"/>
                      </a:lnTo>
                      <a:lnTo>
                        <a:pt x="323061" y="17118"/>
                      </a:lnTo>
                      <a:cubicBezTo>
                        <a:pt x="323996" y="19811"/>
                        <a:pt x="325233" y="22731"/>
                        <a:pt x="326555" y="25441"/>
                      </a:cubicBezTo>
                      <a:cubicBezTo>
                        <a:pt x="327902" y="28159"/>
                        <a:pt x="329342" y="30836"/>
                        <a:pt x="330983" y="33327"/>
                      </a:cubicBezTo>
                      <a:cubicBezTo>
                        <a:pt x="334208" y="38200"/>
                        <a:pt x="338484" y="42828"/>
                        <a:pt x="343443" y="43333"/>
                      </a:cubicBezTo>
                      <a:cubicBezTo>
                        <a:pt x="345885" y="43577"/>
                        <a:pt x="348536" y="42761"/>
                        <a:pt x="350936" y="41112"/>
                      </a:cubicBezTo>
                      <a:cubicBezTo>
                        <a:pt x="353343" y="39496"/>
                        <a:pt x="355515" y="37282"/>
                        <a:pt x="357460" y="34859"/>
                      </a:cubicBezTo>
                      <a:cubicBezTo>
                        <a:pt x="361350" y="29969"/>
                        <a:pt x="364591" y="24423"/>
                        <a:pt x="367487" y="18700"/>
                      </a:cubicBezTo>
                      <a:close/>
                    </a:path>
                  </a:pathLst>
                </a:custGeom>
                <a:solidFill>
                  <a:srgbClr val="D3F5F2"/>
                </a:solidFill>
                <a:ln w="8415" cap="flat">
                  <a:noFill/>
                  <a:prstDash val="solid"/>
                  <a:miter/>
                </a:ln>
              </p:spPr>
              <p:txBody>
                <a:bodyPr rtlCol="0" anchor="ctr"/>
                <a:lstStyle/>
                <a:p>
                  <a:endParaRPr lang="en-US"/>
                </a:p>
              </p:txBody>
            </p:sp>
            <p:sp>
              <p:nvSpPr>
                <p:cNvPr id="1371" name="Freeform 1370">
                  <a:extLst>
                    <a:ext uri="{FF2B5EF4-FFF2-40B4-BE49-F238E27FC236}">
                      <a16:creationId xmlns:a16="http://schemas.microsoft.com/office/drawing/2014/main" id="{DD79E975-73B7-64F9-C64B-2C4585FEE050}"/>
                    </a:ext>
                  </a:extLst>
                </p:cNvPr>
                <p:cNvSpPr/>
                <p:nvPr/>
              </p:nvSpPr>
              <p:spPr>
                <a:xfrm>
                  <a:off x="2805919" y="2512305"/>
                  <a:ext cx="367512" cy="55498"/>
                </a:xfrm>
                <a:custGeom>
                  <a:avLst/>
                  <a:gdLst>
                    <a:gd name="connsiteX0" fmla="*/ 367512 w 367512"/>
                    <a:gd name="connsiteY0" fmla="*/ 18700 h 55498"/>
                    <a:gd name="connsiteX1" fmla="*/ 359826 w 367512"/>
                    <a:gd name="connsiteY1" fmla="*/ 36483 h 55498"/>
                    <a:gd name="connsiteX2" fmla="*/ 353461 w 367512"/>
                    <a:gd name="connsiteY2" fmla="*/ 44318 h 55498"/>
                    <a:gd name="connsiteX3" fmla="*/ 343317 w 367512"/>
                    <a:gd name="connsiteY3" fmla="*/ 48560 h 55498"/>
                    <a:gd name="connsiteX4" fmla="*/ 332743 w 367512"/>
                    <a:gd name="connsiteY4" fmla="*/ 44882 h 55498"/>
                    <a:gd name="connsiteX5" fmla="*/ 325174 w 367512"/>
                    <a:gd name="connsiteY5" fmla="*/ 37636 h 55498"/>
                    <a:gd name="connsiteX6" fmla="*/ 319374 w 367512"/>
                    <a:gd name="connsiteY6" fmla="*/ 29321 h 55498"/>
                    <a:gd name="connsiteX7" fmla="*/ 314693 w 367512"/>
                    <a:gd name="connsiteY7" fmla="*/ 20307 h 55498"/>
                    <a:gd name="connsiteX8" fmla="*/ 322893 w 367512"/>
                    <a:gd name="connsiteY8" fmla="*/ 20745 h 55498"/>
                    <a:gd name="connsiteX9" fmla="*/ 317926 w 367512"/>
                    <a:gd name="connsiteY9" fmla="*/ 30120 h 55498"/>
                    <a:gd name="connsiteX10" fmla="*/ 311367 w 367512"/>
                    <a:gd name="connsiteY10" fmla="*/ 38991 h 55498"/>
                    <a:gd name="connsiteX11" fmla="*/ 307133 w 367512"/>
                    <a:gd name="connsiteY11" fmla="*/ 42980 h 55498"/>
                    <a:gd name="connsiteX12" fmla="*/ 302039 w 367512"/>
                    <a:gd name="connsiteY12" fmla="*/ 46338 h 55498"/>
                    <a:gd name="connsiteX13" fmla="*/ 296028 w 367512"/>
                    <a:gd name="connsiteY13" fmla="*/ 48610 h 55498"/>
                    <a:gd name="connsiteX14" fmla="*/ 289462 w 367512"/>
                    <a:gd name="connsiteY14" fmla="*/ 49241 h 55498"/>
                    <a:gd name="connsiteX15" fmla="*/ 277297 w 367512"/>
                    <a:gd name="connsiteY15" fmla="*/ 45892 h 55498"/>
                    <a:gd name="connsiteX16" fmla="*/ 267716 w 367512"/>
                    <a:gd name="connsiteY16" fmla="*/ 39252 h 55498"/>
                    <a:gd name="connsiteX17" fmla="*/ 260064 w 367512"/>
                    <a:gd name="connsiteY17" fmla="*/ 31189 h 55498"/>
                    <a:gd name="connsiteX18" fmla="*/ 256755 w 367512"/>
                    <a:gd name="connsiteY18" fmla="*/ 26821 h 55498"/>
                    <a:gd name="connsiteX19" fmla="*/ 253649 w 367512"/>
                    <a:gd name="connsiteY19" fmla="*/ 22075 h 55498"/>
                    <a:gd name="connsiteX20" fmla="*/ 265923 w 367512"/>
                    <a:gd name="connsiteY20" fmla="*/ 21873 h 55498"/>
                    <a:gd name="connsiteX21" fmla="*/ 260863 w 367512"/>
                    <a:gd name="connsiteY21" fmla="*/ 31248 h 55498"/>
                    <a:gd name="connsiteX22" fmla="*/ 254684 w 367512"/>
                    <a:gd name="connsiteY22" fmla="*/ 40379 h 55498"/>
                    <a:gd name="connsiteX23" fmla="*/ 250921 w 367512"/>
                    <a:gd name="connsiteY23" fmla="*/ 44764 h 55498"/>
                    <a:gd name="connsiteX24" fmla="*/ 246274 w 367512"/>
                    <a:gd name="connsiteY24" fmla="*/ 48871 h 55498"/>
                    <a:gd name="connsiteX25" fmla="*/ 233132 w 367512"/>
                    <a:gd name="connsiteY25" fmla="*/ 54148 h 55498"/>
                    <a:gd name="connsiteX26" fmla="*/ 225353 w 367512"/>
                    <a:gd name="connsiteY26" fmla="*/ 53222 h 55498"/>
                    <a:gd name="connsiteX27" fmla="*/ 218812 w 367512"/>
                    <a:gd name="connsiteY27" fmla="*/ 50032 h 55498"/>
                    <a:gd name="connsiteX28" fmla="*/ 209879 w 367512"/>
                    <a:gd name="connsiteY28" fmla="*/ 41187 h 55498"/>
                    <a:gd name="connsiteX29" fmla="*/ 203894 w 367512"/>
                    <a:gd name="connsiteY29" fmla="*/ 31492 h 55498"/>
                    <a:gd name="connsiteX30" fmla="*/ 201511 w 367512"/>
                    <a:gd name="connsiteY30" fmla="*/ 26485 h 55498"/>
                    <a:gd name="connsiteX31" fmla="*/ 199415 w 367512"/>
                    <a:gd name="connsiteY31" fmla="*/ 21166 h 55498"/>
                    <a:gd name="connsiteX32" fmla="*/ 213676 w 367512"/>
                    <a:gd name="connsiteY32" fmla="*/ 22597 h 55498"/>
                    <a:gd name="connsiteX33" fmla="*/ 207766 w 367512"/>
                    <a:gd name="connsiteY33" fmla="*/ 32014 h 55498"/>
                    <a:gd name="connsiteX34" fmla="*/ 204315 w 367512"/>
                    <a:gd name="connsiteY34" fmla="*/ 36550 h 55498"/>
                    <a:gd name="connsiteX35" fmla="*/ 200442 w 367512"/>
                    <a:gd name="connsiteY35" fmla="*/ 40935 h 55498"/>
                    <a:gd name="connsiteX36" fmla="*/ 195938 w 367512"/>
                    <a:gd name="connsiteY36" fmla="*/ 45050 h 55498"/>
                    <a:gd name="connsiteX37" fmla="*/ 190651 w 367512"/>
                    <a:gd name="connsiteY37" fmla="*/ 48711 h 55498"/>
                    <a:gd name="connsiteX38" fmla="*/ 184345 w 367512"/>
                    <a:gd name="connsiteY38" fmla="*/ 51480 h 55498"/>
                    <a:gd name="connsiteX39" fmla="*/ 177147 w 367512"/>
                    <a:gd name="connsiteY39" fmla="*/ 52675 h 55498"/>
                    <a:gd name="connsiteX40" fmla="*/ 169840 w 367512"/>
                    <a:gd name="connsiteY40" fmla="*/ 51783 h 55498"/>
                    <a:gd name="connsiteX41" fmla="*/ 163349 w 367512"/>
                    <a:gd name="connsiteY41" fmla="*/ 49124 h 55498"/>
                    <a:gd name="connsiteX42" fmla="*/ 153432 w 367512"/>
                    <a:gd name="connsiteY42" fmla="*/ 41179 h 55498"/>
                    <a:gd name="connsiteX43" fmla="*/ 146368 w 367512"/>
                    <a:gd name="connsiteY43" fmla="*/ 31837 h 55498"/>
                    <a:gd name="connsiteX44" fmla="*/ 143523 w 367512"/>
                    <a:gd name="connsiteY44" fmla="*/ 26897 h 55498"/>
                    <a:gd name="connsiteX45" fmla="*/ 140972 w 367512"/>
                    <a:gd name="connsiteY45" fmla="*/ 21578 h 55498"/>
                    <a:gd name="connsiteX46" fmla="*/ 154004 w 367512"/>
                    <a:gd name="connsiteY46" fmla="*/ 22285 h 55498"/>
                    <a:gd name="connsiteX47" fmla="*/ 150477 w 367512"/>
                    <a:gd name="connsiteY47" fmla="*/ 27680 h 55498"/>
                    <a:gd name="connsiteX48" fmla="*/ 146722 w 367512"/>
                    <a:gd name="connsiteY48" fmla="*/ 32679 h 55498"/>
                    <a:gd name="connsiteX49" fmla="*/ 138160 w 367512"/>
                    <a:gd name="connsiteY49" fmla="*/ 42004 h 55498"/>
                    <a:gd name="connsiteX50" fmla="*/ 127578 w 367512"/>
                    <a:gd name="connsiteY50" fmla="*/ 49940 h 55498"/>
                    <a:gd name="connsiteX51" fmla="*/ 113897 w 367512"/>
                    <a:gd name="connsiteY51" fmla="*/ 54291 h 55498"/>
                    <a:gd name="connsiteX52" fmla="*/ 99307 w 367512"/>
                    <a:gd name="connsiteY52" fmla="*/ 51118 h 55498"/>
                    <a:gd name="connsiteX53" fmla="*/ 88809 w 367512"/>
                    <a:gd name="connsiteY53" fmla="*/ 42273 h 55498"/>
                    <a:gd name="connsiteX54" fmla="*/ 76619 w 367512"/>
                    <a:gd name="connsiteY54" fmla="*/ 20619 h 55498"/>
                    <a:gd name="connsiteX55" fmla="*/ 84962 w 367512"/>
                    <a:gd name="connsiteY55" fmla="*/ 21065 h 55498"/>
                    <a:gd name="connsiteX56" fmla="*/ 80778 w 367512"/>
                    <a:gd name="connsiteY56" fmla="*/ 27082 h 55498"/>
                    <a:gd name="connsiteX57" fmla="*/ 76291 w 367512"/>
                    <a:gd name="connsiteY57" fmla="*/ 32712 h 55498"/>
                    <a:gd name="connsiteX58" fmla="*/ 66163 w 367512"/>
                    <a:gd name="connsiteY58" fmla="*/ 43022 h 55498"/>
                    <a:gd name="connsiteX59" fmla="*/ 54074 w 367512"/>
                    <a:gd name="connsiteY59" fmla="*/ 51312 h 55498"/>
                    <a:gd name="connsiteX60" fmla="*/ 39644 w 367512"/>
                    <a:gd name="connsiteY60" fmla="*/ 55452 h 55498"/>
                    <a:gd name="connsiteX61" fmla="*/ 25029 w 367512"/>
                    <a:gd name="connsiteY61" fmla="*/ 52136 h 55498"/>
                    <a:gd name="connsiteX62" fmla="*/ 13899 w 367512"/>
                    <a:gd name="connsiteY62" fmla="*/ 42913 h 55498"/>
                    <a:gd name="connsiteX63" fmla="*/ 0 w 367512"/>
                    <a:gd name="connsiteY63" fmla="*/ 18708 h 55498"/>
                    <a:gd name="connsiteX64" fmla="*/ 16080 w 367512"/>
                    <a:gd name="connsiteY64" fmla="*/ 40834 h 55498"/>
                    <a:gd name="connsiteX65" fmla="*/ 26898 w 367512"/>
                    <a:gd name="connsiteY65" fmla="*/ 48248 h 55498"/>
                    <a:gd name="connsiteX66" fmla="*/ 39172 w 367512"/>
                    <a:gd name="connsiteY66" fmla="*/ 49974 h 55498"/>
                    <a:gd name="connsiteX67" fmla="*/ 60977 w 367512"/>
                    <a:gd name="connsiteY67" fmla="*/ 37409 h 55498"/>
                    <a:gd name="connsiteX68" fmla="*/ 69623 w 367512"/>
                    <a:gd name="connsiteY68" fmla="*/ 27377 h 55498"/>
                    <a:gd name="connsiteX69" fmla="*/ 73454 w 367512"/>
                    <a:gd name="connsiteY69" fmla="*/ 21932 h 55498"/>
                    <a:gd name="connsiteX70" fmla="*/ 76846 w 367512"/>
                    <a:gd name="connsiteY70" fmla="*/ 16369 h 55498"/>
                    <a:gd name="connsiteX71" fmla="*/ 81098 w 367512"/>
                    <a:gd name="connsiteY71" fmla="*/ 8626 h 55498"/>
                    <a:gd name="connsiteX72" fmla="*/ 85189 w 367512"/>
                    <a:gd name="connsiteY72" fmla="*/ 16806 h 55498"/>
                    <a:gd name="connsiteX73" fmla="*/ 97135 w 367512"/>
                    <a:gd name="connsiteY73" fmla="*/ 34842 h 55498"/>
                    <a:gd name="connsiteX74" fmla="*/ 112668 w 367512"/>
                    <a:gd name="connsiteY74" fmla="*/ 41785 h 55498"/>
                    <a:gd name="connsiteX75" fmla="*/ 128613 w 367512"/>
                    <a:gd name="connsiteY75" fmla="*/ 32157 h 55498"/>
                    <a:gd name="connsiteX76" fmla="*/ 135508 w 367512"/>
                    <a:gd name="connsiteY76" fmla="*/ 24044 h 55498"/>
                    <a:gd name="connsiteX77" fmla="*/ 138598 w 367512"/>
                    <a:gd name="connsiteY77" fmla="*/ 19609 h 55498"/>
                    <a:gd name="connsiteX78" fmla="*/ 141309 w 367512"/>
                    <a:gd name="connsiteY78" fmla="*/ 15149 h 55498"/>
                    <a:gd name="connsiteX79" fmla="*/ 148094 w 367512"/>
                    <a:gd name="connsiteY79" fmla="*/ 2752 h 55498"/>
                    <a:gd name="connsiteX80" fmla="*/ 154349 w 367512"/>
                    <a:gd name="connsiteY80" fmla="*/ 15856 h 55498"/>
                    <a:gd name="connsiteX81" fmla="*/ 156437 w 367512"/>
                    <a:gd name="connsiteY81" fmla="*/ 19803 h 55498"/>
                    <a:gd name="connsiteX82" fmla="*/ 158904 w 367512"/>
                    <a:gd name="connsiteY82" fmla="*/ 23741 h 55498"/>
                    <a:gd name="connsiteX83" fmla="*/ 164494 w 367512"/>
                    <a:gd name="connsiteY83" fmla="*/ 30777 h 55498"/>
                    <a:gd name="connsiteX84" fmla="*/ 170715 w 367512"/>
                    <a:gd name="connsiteY84" fmla="*/ 35709 h 55498"/>
                    <a:gd name="connsiteX85" fmla="*/ 173797 w 367512"/>
                    <a:gd name="connsiteY85" fmla="*/ 36929 h 55498"/>
                    <a:gd name="connsiteX86" fmla="*/ 176735 w 367512"/>
                    <a:gd name="connsiteY86" fmla="*/ 37249 h 55498"/>
                    <a:gd name="connsiteX87" fmla="*/ 179707 w 367512"/>
                    <a:gd name="connsiteY87" fmla="*/ 36693 h 55498"/>
                    <a:gd name="connsiteX88" fmla="*/ 182838 w 367512"/>
                    <a:gd name="connsiteY88" fmla="*/ 35254 h 55498"/>
                    <a:gd name="connsiteX89" fmla="*/ 186021 w 367512"/>
                    <a:gd name="connsiteY89" fmla="*/ 32973 h 55498"/>
                    <a:gd name="connsiteX90" fmla="*/ 189136 w 367512"/>
                    <a:gd name="connsiteY90" fmla="*/ 30070 h 55498"/>
                    <a:gd name="connsiteX91" fmla="*/ 200046 w 367512"/>
                    <a:gd name="connsiteY91" fmla="*/ 14829 h 55498"/>
                    <a:gd name="connsiteX92" fmla="*/ 208852 w 367512"/>
                    <a:gd name="connsiteY92" fmla="*/ 0 h 55498"/>
                    <a:gd name="connsiteX93" fmla="*/ 214308 w 367512"/>
                    <a:gd name="connsiteY93" fmla="*/ 16268 h 55498"/>
                    <a:gd name="connsiteX94" fmla="*/ 215882 w 367512"/>
                    <a:gd name="connsiteY94" fmla="*/ 20350 h 55498"/>
                    <a:gd name="connsiteX95" fmla="*/ 217785 w 367512"/>
                    <a:gd name="connsiteY95" fmla="*/ 24473 h 55498"/>
                    <a:gd name="connsiteX96" fmla="*/ 222280 w 367512"/>
                    <a:gd name="connsiteY96" fmla="*/ 31997 h 55498"/>
                    <a:gd name="connsiteX97" fmla="*/ 227500 w 367512"/>
                    <a:gd name="connsiteY97" fmla="*/ 37425 h 55498"/>
                    <a:gd name="connsiteX98" fmla="*/ 229966 w 367512"/>
                    <a:gd name="connsiteY98" fmla="*/ 38679 h 55498"/>
                    <a:gd name="connsiteX99" fmla="*/ 232130 w 367512"/>
                    <a:gd name="connsiteY99" fmla="*/ 38991 h 55498"/>
                    <a:gd name="connsiteX100" fmla="*/ 237409 w 367512"/>
                    <a:gd name="connsiteY100" fmla="*/ 36777 h 55498"/>
                    <a:gd name="connsiteX101" fmla="*/ 240423 w 367512"/>
                    <a:gd name="connsiteY101" fmla="*/ 34320 h 55498"/>
                    <a:gd name="connsiteX102" fmla="*/ 243327 w 367512"/>
                    <a:gd name="connsiteY102" fmla="*/ 31156 h 55498"/>
                    <a:gd name="connsiteX103" fmla="*/ 248707 w 367512"/>
                    <a:gd name="connsiteY103" fmla="*/ 23758 h 55498"/>
                    <a:gd name="connsiteX104" fmla="*/ 253531 w 367512"/>
                    <a:gd name="connsiteY104" fmla="*/ 15544 h 55498"/>
                    <a:gd name="connsiteX105" fmla="*/ 259845 w 367512"/>
                    <a:gd name="connsiteY105" fmla="*/ 4343 h 55498"/>
                    <a:gd name="connsiteX106" fmla="*/ 265805 w 367512"/>
                    <a:gd name="connsiteY106" fmla="*/ 15334 h 55498"/>
                    <a:gd name="connsiteX107" fmla="*/ 268087 w 367512"/>
                    <a:gd name="connsiteY107" fmla="*/ 19087 h 55498"/>
                    <a:gd name="connsiteX108" fmla="*/ 270722 w 367512"/>
                    <a:gd name="connsiteY108" fmla="*/ 22849 h 55498"/>
                    <a:gd name="connsiteX109" fmla="*/ 276615 w 367512"/>
                    <a:gd name="connsiteY109" fmla="*/ 29674 h 55498"/>
                    <a:gd name="connsiteX110" fmla="*/ 290161 w 367512"/>
                    <a:gd name="connsiteY110" fmla="*/ 37392 h 55498"/>
                    <a:gd name="connsiteX111" fmla="*/ 297056 w 367512"/>
                    <a:gd name="connsiteY111" fmla="*/ 36205 h 55498"/>
                    <a:gd name="connsiteX112" fmla="*/ 300465 w 367512"/>
                    <a:gd name="connsiteY112" fmla="*/ 34236 h 55498"/>
                    <a:gd name="connsiteX113" fmla="*/ 303757 w 367512"/>
                    <a:gd name="connsiteY113" fmla="*/ 31543 h 55498"/>
                    <a:gd name="connsiteX114" fmla="*/ 309734 w 367512"/>
                    <a:gd name="connsiteY114" fmla="*/ 24692 h 55498"/>
                    <a:gd name="connsiteX115" fmla="*/ 314878 w 367512"/>
                    <a:gd name="connsiteY115" fmla="*/ 16663 h 55498"/>
                    <a:gd name="connsiteX116" fmla="*/ 319938 w 367512"/>
                    <a:gd name="connsiteY116" fmla="*/ 8046 h 55498"/>
                    <a:gd name="connsiteX117" fmla="*/ 323078 w 367512"/>
                    <a:gd name="connsiteY117" fmla="*/ 17101 h 55498"/>
                    <a:gd name="connsiteX118" fmla="*/ 326572 w 367512"/>
                    <a:gd name="connsiteY118" fmla="*/ 25424 h 55498"/>
                    <a:gd name="connsiteX119" fmla="*/ 330991 w 367512"/>
                    <a:gd name="connsiteY119" fmla="*/ 33310 h 55498"/>
                    <a:gd name="connsiteX120" fmla="*/ 343460 w 367512"/>
                    <a:gd name="connsiteY120" fmla="*/ 43317 h 55498"/>
                    <a:gd name="connsiteX121" fmla="*/ 350952 w 367512"/>
                    <a:gd name="connsiteY121" fmla="*/ 41095 h 55498"/>
                    <a:gd name="connsiteX122" fmla="*/ 357477 w 367512"/>
                    <a:gd name="connsiteY122" fmla="*/ 34833 h 55498"/>
                    <a:gd name="connsiteX123" fmla="*/ 367512 w 367512"/>
                    <a:gd name="connsiteY123" fmla="*/ 18700 h 5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367512" h="55498">
                      <a:moveTo>
                        <a:pt x="367512" y="18700"/>
                      </a:moveTo>
                      <a:cubicBezTo>
                        <a:pt x="365492" y="24776"/>
                        <a:pt x="363244" y="30853"/>
                        <a:pt x="359826" y="36483"/>
                      </a:cubicBezTo>
                      <a:cubicBezTo>
                        <a:pt x="358108" y="39285"/>
                        <a:pt x="356096" y="41995"/>
                        <a:pt x="353461" y="44318"/>
                      </a:cubicBezTo>
                      <a:cubicBezTo>
                        <a:pt x="350877" y="46624"/>
                        <a:pt x="347324" y="48551"/>
                        <a:pt x="343317" y="48560"/>
                      </a:cubicBezTo>
                      <a:cubicBezTo>
                        <a:pt x="339318" y="48627"/>
                        <a:pt x="335664" y="46927"/>
                        <a:pt x="332743" y="44882"/>
                      </a:cubicBezTo>
                      <a:cubicBezTo>
                        <a:pt x="329788" y="42786"/>
                        <a:pt x="327355" y="40270"/>
                        <a:pt x="325174" y="37636"/>
                      </a:cubicBezTo>
                      <a:cubicBezTo>
                        <a:pt x="323010" y="34993"/>
                        <a:pt x="321083" y="32216"/>
                        <a:pt x="319374" y="29321"/>
                      </a:cubicBezTo>
                      <a:cubicBezTo>
                        <a:pt x="317656" y="26401"/>
                        <a:pt x="316124" y="23556"/>
                        <a:pt x="314693" y="20307"/>
                      </a:cubicBezTo>
                      <a:lnTo>
                        <a:pt x="322893" y="20745"/>
                      </a:lnTo>
                      <a:cubicBezTo>
                        <a:pt x="321377" y="23901"/>
                        <a:pt x="319778" y="27049"/>
                        <a:pt x="317926" y="30120"/>
                      </a:cubicBezTo>
                      <a:cubicBezTo>
                        <a:pt x="316031" y="33175"/>
                        <a:pt x="313944" y="36188"/>
                        <a:pt x="311367" y="38991"/>
                      </a:cubicBezTo>
                      <a:cubicBezTo>
                        <a:pt x="310088" y="40396"/>
                        <a:pt x="308715" y="41751"/>
                        <a:pt x="307133" y="42980"/>
                      </a:cubicBezTo>
                      <a:cubicBezTo>
                        <a:pt x="305634" y="44251"/>
                        <a:pt x="303866" y="45362"/>
                        <a:pt x="302039" y="46338"/>
                      </a:cubicBezTo>
                      <a:cubicBezTo>
                        <a:pt x="300187" y="47323"/>
                        <a:pt x="298150" y="48063"/>
                        <a:pt x="296028" y="48610"/>
                      </a:cubicBezTo>
                      <a:cubicBezTo>
                        <a:pt x="293882" y="49098"/>
                        <a:pt x="291668" y="49317"/>
                        <a:pt x="289462" y="49241"/>
                      </a:cubicBezTo>
                      <a:cubicBezTo>
                        <a:pt x="285034" y="49073"/>
                        <a:pt x="280875" y="47726"/>
                        <a:pt x="277297" y="45892"/>
                      </a:cubicBezTo>
                      <a:cubicBezTo>
                        <a:pt x="273693" y="44049"/>
                        <a:pt x="270545" y="41734"/>
                        <a:pt x="267716" y="39252"/>
                      </a:cubicBezTo>
                      <a:cubicBezTo>
                        <a:pt x="264879" y="36761"/>
                        <a:pt x="262370" y="34034"/>
                        <a:pt x="260064" y="31189"/>
                      </a:cubicBezTo>
                      <a:cubicBezTo>
                        <a:pt x="258910" y="29767"/>
                        <a:pt x="257799" y="28319"/>
                        <a:pt x="256755" y="26821"/>
                      </a:cubicBezTo>
                      <a:cubicBezTo>
                        <a:pt x="255669" y="25290"/>
                        <a:pt x="254735" y="23893"/>
                        <a:pt x="253649" y="22075"/>
                      </a:cubicBezTo>
                      <a:lnTo>
                        <a:pt x="265923" y="21873"/>
                      </a:lnTo>
                      <a:cubicBezTo>
                        <a:pt x="264307" y="25004"/>
                        <a:pt x="262732" y="28159"/>
                        <a:pt x="260863" y="31248"/>
                      </a:cubicBezTo>
                      <a:cubicBezTo>
                        <a:pt x="259045" y="34337"/>
                        <a:pt x="257024" y="37400"/>
                        <a:pt x="254684" y="40379"/>
                      </a:cubicBezTo>
                      <a:cubicBezTo>
                        <a:pt x="253615" y="41894"/>
                        <a:pt x="252175" y="43317"/>
                        <a:pt x="250921" y="44764"/>
                      </a:cubicBezTo>
                      <a:cubicBezTo>
                        <a:pt x="249414" y="46153"/>
                        <a:pt x="248092" y="47609"/>
                        <a:pt x="246274" y="48871"/>
                      </a:cubicBezTo>
                      <a:cubicBezTo>
                        <a:pt x="242940" y="51446"/>
                        <a:pt x="238478" y="53786"/>
                        <a:pt x="233132" y="54148"/>
                      </a:cubicBezTo>
                      <a:cubicBezTo>
                        <a:pt x="230514" y="54325"/>
                        <a:pt x="227761" y="54047"/>
                        <a:pt x="225353" y="53222"/>
                      </a:cubicBezTo>
                      <a:cubicBezTo>
                        <a:pt x="222870" y="52481"/>
                        <a:pt x="220756" y="51286"/>
                        <a:pt x="218812" y="50032"/>
                      </a:cubicBezTo>
                      <a:cubicBezTo>
                        <a:pt x="215006" y="47423"/>
                        <a:pt x="212262" y="44318"/>
                        <a:pt x="209879" y="41187"/>
                      </a:cubicBezTo>
                      <a:cubicBezTo>
                        <a:pt x="207522" y="38040"/>
                        <a:pt x="205594" y="34791"/>
                        <a:pt x="203894" y="31492"/>
                      </a:cubicBezTo>
                      <a:cubicBezTo>
                        <a:pt x="203035" y="29834"/>
                        <a:pt x="202252" y="28176"/>
                        <a:pt x="201511" y="26485"/>
                      </a:cubicBezTo>
                      <a:cubicBezTo>
                        <a:pt x="200762" y="24751"/>
                        <a:pt x="200122" y="23177"/>
                        <a:pt x="199415" y="21166"/>
                      </a:cubicBezTo>
                      <a:lnTo>
                        <a:pt x="213676" y="22597"/>
                      </a:lnTo>
                      <a:cubicBezTo>
                        <a:pt x="211816" y="25761"/>
                        <a:pt x="209938" y="28925"/>
                        <a:pt x="207766" y="32014"/>
                      </a:cubicBezTo>
                      <a:cubicBezTo>
                        <a:pt x="206748" y="33563"/>
                        <a:pt x="205460" y="35035"/>
                        <a:pt x="204315" y="36550"/>
                      </a:cubicBezTo>
                      <a:cubicBezTo>
                        <a:pt x="203153" y="38048"/>
                        <a:pt x="201730" y="39479"/>
                        <a:pt x="200442" y="40935"/>
                      </a:cubicBezTo>
                      <a:cubicBezTo>
                        <a:pt x="198985" y="42324"/>
                        <a:pt x="197588" y="43754"/>
                        <a:pt x="195938" y="45050"/>
                      </a:cubicBezTo>
                      <a:cubicBezTo>
                        <a:pt x="194330" y="46371"/>
                        <a:pt x="192596" y="47617"/>
                        <a:pt x="190651" y="48711"/>
                      </a:cubicBezTo>
                      <a:cubicBezTo>
                        <a:pt x="188715" y="49788"/>
                        <a:pt x="186669" y="50840"/>
                        <a:pt x="184345" y="51480"/>
                      </a:cubicBezTo>
                      <a:cubicBezTo>
                        <a:pt x="182106" y="52221"/>
                        <a:pt x="179622" y="52650"/>
                        <a:pt x="177147" y="52675"/>
                      </a:cubicBezTo>
                      <a:cubicBezTo>
                        <a:pt x="174672" y="52793"/>
                        <a:pt x="172163" y="52414"/>
                        <a:pt x="169840" y="51783"/>
                      </a:cubicBezTo>
                      <a:cubicBezTo>
                        <a:pt x="167482" y="51177"/>
                        <a:pt x="165336" y="50201"/>
                        <a:pt x="163349" y="49124"/>
                      </a:cubicBezTo>
                      <a:cubicBezTo>
                        <a:pt x="159384" y="46910"/>
                        <a:pt x="156176" y="44116"/>
                        <a:pt x="153432" y="41179"/>
                      </a:cubicBezTo>
                      <a:cubicBezTo>
                        <a:pt x="150679" y="38225"/>
                        <a:pt x="148389" y="35077"/>
                        <a:pt x="146368" y="31837"/>
                      </a:cubicBezTo>
                      <a:cubicBezTo>
                        <a:pt x="145341" y="30221"/>
                        <a:pt x="144415" y="28563"/>
                        <a:pt x="143523" y="26897"/>
                      </a:cubicBezTo>
                      <a:cubicBezTo>
                        <a:pt x="142605" y="25172"/>
                        <a:pt x="141831" y="23615"/>
                        <a:pt x="140972" y="21578"/>
                      </a:cubicBezTo>
                      <a:lnTo>
                        <a:pt x="154004" y="22285"/>
                      </a:lnTo>
                      <a:cubicBezTo>
                        <a:pt x="152783" y="24330"/>
                        <a:pt x="151697" y="25938"/>
                        <a:pt x="150477" y="27680"/>
                      </a:cubicBezTo>
                      <a:cubicBezTo>
                        <a:pt x="149264" y="29380"/>
                        <a:pt x="148018" y="31046"/>
                        <a:pt x="146722" y="32679"/>
                      </a:cubicBezTo>
                      <a:cubicBezTo>
                        <a:pt x="144112" y="35936"/>
                        <a:pt x="141292" y="39066"/>
                        <a:pt x="138160" y="42004"/>
                      </a:cubicBezTo>
                      <a:cubicBezTo>
                        <a:pt x="135020" y="44924"/>
                        <a:pt x="131593" y="47693"/>
                        <a:pt x="127578" y="49940"/>
                      </a:cubicBezTo>
                      <a:cubicBezTo>
                        <a:pt x="123604" y="52162"/>
                        <a:pt x="118982" y="53912"/>
                        <a:pt x="113897" y="54291"/>
                      </a:cubicBezTo>
                      <a:cubicBezTo>
                        <a:pt x="108837" y="54712"/>
                        <a:pt x="103551" y="53466"/>
                        <a:pt x="99307" y="51118"/>
                      </a:cubicBezTo>
                      <a:cubicBezTo>
                        <a:pt x="95006" y="48787"/>
                        <a:pt x="91621" y="45606"/>
                        <a:pt x="88809" y="42273"/>
                      </a:cubicBezTo>
                      <a:cubicBezTo>
                        <a:pt x="83144" y="35582"/>
                        <a:pt x="79683" y="28059"/>
                        <a:pt x="76619" y="20619"/>
                      </a:cubicBezTo>
                      <a:lnTo>
                        <a:pt x="84962" y="21065"/>
                      </a:lnTo>
                      <a:cubicBezTo>
                        <a:pt x="83573" y="23261"/>
                        <a:pt x="82234" y="25138"/>
                        <a:pt x="80778" y="27082"/>
                      </a:cubicBezTo>
                      <a:cubicBezTo>
                        <a:pt x="79347" y="29010"/>
                        <a:pt x="77848" y="30886"/>
                        <a:pt x="76291" y="32712"/>
                      </a:cubicBezTo>
                      <a:cubicBezTo>
                        <a:pt x="73167" y="36357"/>
                        <a:pt x="69859" y="39866"/>
                        <a:pt x="66163" y="43022"/>
                      </a:cubicBezTo>
                      <a:cubicBezTo>
                        <a:pt x="62484" y="46178"/>
                        <a:pt x="58485" y="49048"/>
                        <a:pt x="54074" y="51312"/>
                      </a:cubicBezTo>
                      <a:cubicBezTo>
                        <a:pt x="49662" y="53575"/>
                        <a:pt x="44762" y="55191"/>
                        <a:pt x="39644" y="55452"/>
                      </a:cubicBezTo>
                      <a:cubicBezTo>
                        <a:pt x="34542" y="55764"/>
                        <a:pt x="29381" y="54501"/>
                        <a:pt x="25029" y="52136"/>
                      </a:cubicBezTo>
                      <a:cubicBezTo>
                        <a:pt x="20651" y="49772"/>
                        <a:pt x="16981" y="46498"/>
                        <a:pt x="13899" y="42913"/>
                      </a:cubicBezTo>
                      <a:cubicBezTo>
                        <a:pt x="7661" y="35700"/>
                        <a:pt x="3553" y="27225"/>
                        <a:pt x="0" y="18708"/>
                      </a:cubicBezTo>
                      <a:cubicBezTo>
                        <a:pt x="4437" y="26788"/>
                        <a:pt x="9606" y="34572"/>
                        <a:pt x="16080" y="40834"/>
                      </a:cubicBezTo>
                      <a:cubicBezTo>
                        <a:pt x="19304" y="43948"/>
                        <a:pt x="22949" y="46582"/>
                        <a:pt x="26898" y="48248"/>
                      </a:cubicBezTo>
                      <a:cubicBezTo>
                        <a:pt x="30855" y="49915"/>
                        <a:pt x="35072" y="50521"/>
                        <a:pt x="39172" y="49974"/>
                      </a:cubicBezTo>
                      <a:cubicBezTo>
                        <a:pt x="47456" y="48863"/>
                        <a:pt x="54823" y="43569"/>
                        <a:pt x="60977" y="37409"/>
                      </a:cubicBezTo>
                      <a:cubicBezTo>
                        <a:pt x="64067" y="34286"/>
                        <a:pt x="66963" y="30928"/>
                        <a:pt x="69623" y="27377"/>
                      </a:cubicBezTo>
                      <a:cubicBezTo>
                        <a:pt x="70953" y="25601"/>
                        <a:pt x="72233" y="23783"/>
                        <a:pt x="73454" y="21932"/>
                      </a:cubicBezTo>
                      <a:cubicBezTo>
                        <a:pt x="74657" y="20105"/>
                        <a:pt x="75878" y="18136"/>
                        <a:pt x="76846" y="16369"/>
                      </a:cubicBezTo>
                      <a:lnTo>
                        <a:pt x="81098" y="8626"/>
                      </a:lnTo>
                      <a:lnTo>
                        <a:pt x="85189" y="16806"/>
                      </a:lnTo>
                      <a:cubicBezTo>
                        <a:pt x="88523" y="23480"/>
                        <a:pt x="92455" y="29876"/>
                        <a:pt x="97135" y="34842"/>
                      </a:cubicBezTo>
                      <a:cubicBezTo>
                        <a:pt x="101850" y="39874"/>
                        <a:pt x="107373" y="42660"/>
                        <a:pt x="112668" y="41785"/>
                      </a:cubicBezTo>
                      <a:cubicBezTo>
                        <a:pt x="118073" y="41044"/>
                        <a:pt x="123722" y="37047"/>
                        <a:pt x="128613" y="32157"/>
                      </a:cubicBezTo>
                      <a:cubicBezTo>
                        <a:pt x="131063" y="29674"/>
                        <a:pt x="133361" y="26931"/>
                        <a:pt x="135508" y="24044"/>
                      </a:cubicBezTo>
                      <a:cubicBezTo>
                        <a:pt x="136577" y="22597"/>
                        <a:pt x="137613" y="21115"/>
                        <a:pt x="138598" y="19609"/>
                      </a:cubicBezTo>
                      <a:cubicBezTo>
                        <a:pt x="139558" y="18136"/>
                        <a:pt x="140576" y="16478"/>
                        <a:pt x="141309" y="15149"/>
                      </a:cubicBezTo>
                      <a:lnTo>
                        <a:pt x="148094" y="2752"/>
                      </a:lnTo>
                      <a:lnTo>
                        <a:pt x="154349" y="15856"/>
                      </a:lnTo>
                      <a:cubicBezTo>
                        <a:pt x="154880" y="16975"/>
                        <a:pt x="155688" y="18490"/>
                        <a:pt x="156437" y="19803"/>
                      </a:cubicBezTo>
                      <a:cubicBezTo>
                        <a:pt x="157212" y="21141"/>
                        <a:pt x="158037" y="22470"/>
                        <a:pt x="158904" y="23741"/>
                      </a:cubicBezTo>
                      <a:cubicBezTo>
                        <a:pt x="160647" y="26291"/>
                        <a:pt x="162515" y="28681"/>
                        <a:pt x="164494" y="30777"/>
                      </a:cubicBezTo>
                      <a:cubicBezTo>
                        <a:pt x="166472" y="32872"/>
                        <a:pt x="168611" y="34589"/>
                        <a:pt x="170715" y="35709"/>
                      </a:cubicBezTo>
                      <a:cubicBezTo>
                        <a:pt x="171768" y="36256"/>
                        <a:pt x="172795" y="36710"/>
                        <a:pt x="173797" y="36929"/>
                      </a:cubicBezTo>
                      <a:cubicBezTo>
                        <a:pt x="174799" y="37181"/>
                        <a:pt x="175758" y="37341"/>
                        <a:pt x="176735" y="37249"/>
                      </a:cubicBezTo>
                      <a:cubicBezTo>
                        <a:pt x="177703" y="37240"/>
                        <a:pt x="178680" y="37072"/>
                        <a:pt x="179707" y="36693"/>
                      </a:cubicBezTo>
                      <a:cubicBezTo>
                        <a:pt x="180717" y="36432"/>
                        <a:pt x="181777" y="35852"/>
                        <a:pt x="182838" y="35254"/>
                      </a:cubicBezTo>
                      <a:cubicBezTo>
                        <a:pt x="183908" y="34640"/>
                        <a:pt x="184968" y="33866"/>
                        <a:pt x="186021" y="32973"/>
                      </a:cubicBezTo>
                      <a:cubicBezTo>
                        <a:pt x="187090" y="32140"/>
                        <a:pt x="188092" y="31046"/>
                        <a:pt x="189136" y="30070"/>
                      </a:cubicBezTo>
                      <a:cubicBezTo>
                        <a:pt x="193143" y="25736"/>
                        <a:pt x="196738" y="20409"/>
                        <a:pt x="200046" y="14829"/>
                      </a:cubicBezTo>
                      <a:lnTo>
                        <a:pt x="208852" y="0"/>
                      </a:lnTo>
                      <a:lnTo>
                        <a:pt x="214308" y="16268"/>
                      </a:lnTo>
                      <a:cubicBezTo>
                        <a:pt x="214695" y="17429"/>
                        <a:pt x="215301" y="18986"/>
                        <a:pt x="215882" y="20350"/>
                      </a:cubicBezTo>
                      <a:cubicBezTo>
                        <a:pt x="216463" y="21747"/>
                        <a:pt x="217103" y="23127"/>
                        <a:pt x="217785" y="24473"/>
                      </a:cubicBezTo>
                      <a:cubicBezTo>
                        <a:pt x="219123" y="27166"/>
                        <a:pt x="220630" y="29733"/>
                        <a:pt x="222280" y="31997"/>
                      </a:cubicBezTo>
                      <a:cubicBezTo>
                        <a:pt x="223922" y="34236"/>
                        <a:pt x="225740" y="36197"/>
                        <a:pt x="227500" y="37425"/>
                      </a:cubicBezTo>
                      <a:cubicBezTo>
                        <a:pt x="228375" y="37981"/>
                        <a:pt x="229209" y="38486"/>
                        <a:pt x="229966" y="38679"/>
                      </a:cubicBezTo>
                      <a:cubicBezTo>
                        <a:pt x="230724" y="38999"/>
                        <a:pt x="231406" y="38999"/>
                        <a:pt x="232130" y="38991"/>
                      </a:cubicBezTo>
                      <a:cubicBezTo>
                        <a:pt x="233553" y="38957"/>
                        <a:pt x="235405" y="38208"/>
                        <a:pt x="237409" y="36777"/>
                      </a:cubicBezTo>
                      <a:cubicBezTo>
                        <a:pt x="238419" y="36197"/>
                        <a:pt x="239396" y="35153"/>
                        <a:pt x="240423" y="34320"/>
                      </a:cubicBezTo>
                      <a:cubicBezTo>
                        <a:pt x="241365" y="33251"/>
                        <a:pt x="242418" y="32376"/>
                        <a:pt x="243327" y="31156"/>
                      </a:cubicBezTo>
                      <a:cubicBezTo>
                        <a:pt x="245230" y="28909"/>
                        <a:pt x="247023" y="26409"/>
                        <a:pt x="248707" y="23758"/>
                      </a:cubicBezTo>
                      <a:cubicBezTo>
                        <a:pt x="250424" y="21149"/>
                        <a:pt x="251956" y="18338"/>
                        <a:pt x="253531" y="15544"/>
                      </a:cubicBezTo>
                      <a:lnTo>
                        <a:pt x="259845" y="4343"/>
                      </a:lnTo>
                      <a:lnTo>
                        <a:pt x="265805" y="15334"/>
                      </a:lnTo>
                      <a:cubicBezTo>
                        <a:pt x="266403" y="16419"/>
                        <a:pt x="267270" y="17858"/>
                        <a:pt x="268087" y="19087"/>
                      </a:cubicBezTo>
                      <a:cubicBezTo>
                        <a:pt x="268929" y="20366"/>
                        <a:pt x="269804" y="21629"/>
                        <a:pt x="270722" y="22849"/>
                      </a:cubicBezTo>
                      <a:cubicBezTo>
                        <a:pt x="272566" y="25281"/>
                        <a:pt x="274544" y="27579"/>
                        <a:pt x="276615" y="29674"/>
                      </a:cubicBezTo>
                      <a:cubicBezTo>
                        <a:pt x="280757" y="33823"/>
                        <a:pt x="285572" y="36929"/>
                        <a:pt x="290161" y="37392"/>
                      </a:cubicBezTo>
                      <a:cubicBezTo>
                        <a:pt x="292451" y="37636"/>
                        <a:pt x="294749" y="37249"/>
                        <a:pt x="297056" y="36205"/>
                      </a:cubicBezTo>
                      <a:cubicBezTo>
                        <a:pt x="298200" y="35675"/>
                        <a:pt x="299371" y="35077"/>
                        <a:pt x="300465" y="34236"/>
                      </a:cubicBezTo>
                      <a:cubicBezTo>
                        <a:pt x="301610" y="33478"/>
                        <a:pt x="302671" y="32519"/>
                        <a:pt x="303757" y="31543"/>
                      </a:cubicBezTo>
                      <a:cubicBezTo>
                        <a:pt x="305904" y="29573"/>
                        <a:pt x="307882" y="27209"/>
                        <a:pt x="309734" y="24692"/>
                      </a:cubicBezTo>
                      <a:cubicBezTo>
                        <a:pt x="311570" y="22151"/>
                        <a:pt x="313253" y="19441"/>
                        <a:pt x="314878" y="16663"/>
                      </a:cubicBezTo>
                      <a:lnTo>
                        <a:pt x="319938" y="8046"/>
                      </a:lnTo>
                      <a:lnTo>
                        <a:pt x="323078" y="17101"/>
                      </a:lnTo>
                      <a:cubicBezTo>
                        <a:pt x="324012" y="19794"/>
                        <a:pt x="325250" y="22715"/>
                        <a:pt x="326572" y="25424"/>
                      </a:cubicBezTo>
                      <a:cubicBezTo>
                        <a:pt x="327919" y="28134"/>
                        <a:pt x="329350" y="30819"/>
                        <a:pt x="330991" y="33310"/>
                      </a:cubicBezTo>
                      <a:cubicBezTo>
                        <a:pt x="334216" y="38183"/>
                        <a:pt x="338493" y="42812"/>
                        <a:pt x="343460" y="43317"/>
                      </a:cubicBezTo>
                      <a:cubicBezTo>
                        <a:pt x="345901" y="43552"/>
                        <a:pt x="348553" y="42744"/>
                        <a:pt x="350952" y="41095"/>
                      </a:cubicBezTo>
                      <a:cubicBezTo>
                        <a:pt x="353352" y="39479"/>
                        <a:pt x="355532" y="37265"/>
                        <a:pt x="357477" y="34833"/>
                      </a:cubicBezTo>
                      <a:cubicBezTo>
                        <a:pt x="361375" y="29969"/>
                        <a:pt x="364616" y="24423"/>
                        <a:pt x="367512" y="18700"/>
                      </a:cubicBezTo>
                      <a:close/>
                    </a:path>
                  </a:pathLst>
                </a:custGeom>
                <a:solidFill>
                  <a:srgbClr val="D3F5F2"/>
                </a:solidFill>
                <a:ln w="8415" cap="flat">
                  <a:noFill/>
                  <a:prstDash val="solid"/>
                  <a:miter/>
                </a:ln>
              </p:spPr>
              <p:txBody>
                <a:bodyPr rtlCol="0" anchor="ctr"/>
                <a:lstStyle/>
                <a:p>
                  <a:endParaRPr lang="en-US"/>
                </a:p>
              </p:txBody>
            </p:sp>
            <p:sp>
              <p:nvSpPr>
                <p:cNvPr id="1372" name="Freeform 1371">
                  <a:extLst>
                    <a:ext uri="{FF2B5EF4-FFF2-40B4-BE49-F238E27FC236}">
                      <a16:creationId xmlns:a16="http://schemas.microsoft.com/office/drawing/2014/main" id="{71CC5BD6-35FE-5B7B-FE43-7FFB64F8B520}"/>
                    </a:ext>
                  </a:extLst>
                </p:cNvPr>
                <p:cNvSpPr/>
                <p:nvPr/>
              </p:nvSpPr>
              <p:spPr>
                <a:xfrm>
                  <a:off x="2886191" y="2451029"/>
                  <a:ext cx="160680" cy="49384"/>
                </a:xfrm>
                <a:custGeom>
                  <a:avLst/>
                  <a:gdLst>
                    <a:gd name="connsiteX0" fmla="*/ 160680 w 160680"/>
                    <a:gd name="connsiteY0" fmla="*/ 16722 h 49384"/>
                    <a:gd name="connsiteX1" fmla="*/ 158011 w 160680"/>
                    <a:gd name="connsiteY1" fmla="*/ 26089 h 49384"/>
                    <a:gd name="connsiteX2" fmla="*/ 154021 w 160680"/>
                    <a:gd name="connsiteY2" fmla="*/ 35221 h 49384"/>
                    <a:gd name="connsiteX3" fmla="*/ 151251 w 160680"/>
                    <a:gd name="connsiteY3" fmla="*/ 39580 h 49384"/>
                    <a:gd name="connsiteX4" fmla="*/ 147640 w 160680"/>
                    <a:gd name="connsiteY4" fmla="*/ 43670 h 49384"/>
                    <a:gd name="connsiteX5" fmla="*/ 142731 w 160680"/>
                    <a:gd name="connsiteY5" fmla="*/ 47003 h 49384"/>
                    <a:gd name="connsiteX6" fmla="*/ 136417 w 160680"/>
                    <a:gd name="connsiteY6" fmla="*/ 48551 h 49384"/>
                    <a:gd name="connsiteX7" fmla="*/ 129943 w 160680"/>
                    <a:gd name="connsiteY7" fmla="*/ 47499 h 49384"/>
                    <a:gd name="connsiteX8" fmla="*/ 124505 w 160680"/>
                    <a:gd name="connsiteY8" fmla="*/ 44705 h 49384"/>
                    <a:gd name="connsiteX9" fmla="*/ 116423 w 160680"/>
                    <a:gd name="connsiteY9" fmla="*/ 37072 h 49384"/>
                    <a:gd name="connsiteX10" fmla="*/ 110311 w 160680"/>
                    <a:gd name="connsiteY10" fmla="*/ 28530 h 49384"/>
                    <a:gd name="connsiteX11" fmla="*/ 107802 w 160680"/>
                    <a:gd name="connsiteY11" fmla="*/ 24019 h 49384"/>
                    <a:gd name="connsiteX12" fmla="*/ 105512 w 160680"/>
                    <a:gd name="connsiteY12" fmla="*/ 19213 h 49384"/>
                    <a:gd name="connsiteX13" fmla="*/ 118283 w 160680"/>
                    <a:gd name="connsiteY13" fmla="*/ 19895 h 49384"/>
                    <a:gd name="connsiteX14" fmla="*/ 113131 w 160680"/>
                    <a:gd name="connsiteY14" fmla="*/ 29498 h 49384"/>
                    <a:gd name="connsiteX15" fmla="*/ 109999 w 160680"/>
                    <a:gd name="connsiteY15" fmla="*/ 34185 h 49384"/>
                    <a:gd name="connsiteX16" fmla="*/ 106160 w 160680"/>
                    <a:gd name="connsiteY16" fmla="*/ 38621 h 49384"/>
                    <a:gd name="connsiteX17" fmla="*/ 101606 w 160680"/>
                    <a:gd name="connsiteY17" fmla="*/ 42736 h 49384"/>
                    <a:gd name="connsiteX18" fmla="*/ 96100 w 160680"/>
                    <a:gd name="connsiteY18" fmla="*/ 46237 h 49384"/>
                    <a:gd name="connsiteX19" fmla="*/ 89584 w 160680"/>
                    <a:gd name="connsiteY19" fmla="*/ 48593 h 49384"/>
                    <a:gd name="connsiteX20" fmla="*/ 82478 w 160680"/>
                    <a:gd name="connsiteY20" fmla="*/ 49182 h 49384"/>
                    <a:gd name="connsiteX21" fmla="*/ 69665 w 160680"/>
                    <a:gd name="connsiteY21" fmla="*/ 45320 h 49384"/>
                    <a:gd name="connsiteX22" fmla="*/ 60034 w 160680"/>
                    <a:gd name="connsiteY22" fmla="*/ 38132 h 49384"/>
                    <a:gd name="connsiteX23" fmla="*/ 52592 w 160680"/>
                    <a:gd name="connsiteY23" fmla="*/ 29674 h 49384"/>
                    <a:gd name="connsiteX24" fmla="*/ 49494 w 160680"/>
                    <a:gd name="connsiteY24" fmla="*/ 25113 h 49384"/>
                    <a:gd name="connsiteX25" fmla="*/ 46615 w 160680"/>
                    <a:gd name="connsiteY25" fmla="*/ 20190 h 49384"/>
                    <a:gd name="connsiteX26" fmla="*/ 59268 w 160680"/>
                    <a:gd name="connsiteY26" fmla="*/ 19979 h 49384"/>
                    <a:gd name="connsiteX27" fmla="*/ 53712 w 160680"/>
                    <a:gd name="connsiteY27" fmla="*/ 29069 h 49384"/>
                    <a:gd name="connsiteX28" fmla="*/ 47002 w 160680"/>
                    <a:gd name="connsiteY28" fmla="*/ 37712 h 49384"/>
                    <a:gd name="connsiteX29" fmla="*/ 43011 w 160680"/>
                    <a:gd name="connsiteY29" fmla="*/ 41734 h 49384"/>
                    <a:gd name="connsiteX30" fmla="*/ 38297 w 160680"/>
                    <a:gd name="connsiteY30" fmla="*/ 45353 h 49384"/>
                    <a:gd name="connsiteX31" fmla="*/ 26090 w 160680"/>
                    <a:gd name="connsiteY31" fmla="*/ 49384 h 49384"/>
                    <a:gd name="connsiteX32" fmla="*/ 19481 w 160680"/>
                    <a:gd name="connsiteY32" fmla="*/ 48130 h 49384"/>
                    <a:gd name="connsiteX33" fmla="*/ 14059 w 160680"/>
                    <a:gd name="connsiteY33" fmla="*/ 44983 h 49384"/>
                    <a:gd name="connsiteX34" fmla="*/ 6945 w 160680"/>
                    <a:gd name="connsiteY34" fmla="*/ 36289 h 49384"/>
                    <a:gd name="connsiteX35" fmla="*/ 2584 w 160680"/>
                    <a:gd name="connsiteY35" fmla="*/ 26695 h 49384"/>
                    <a:gd name="connsiteX36" fmla="*/ 0 w 160680"/>
                    <a:gd name="connsiteY36" fmla="*/ 16722 h 49384"/>
                    <a:gd name="connsiteX37" fmla="*/ 11483 w 160680"/>
                    <a:gd name="connsiteY37" fmla="*/ 32915 h 49384"/>
                    <a:gd name="connsiteX38" fmla="*/ 25441 w 160680"/>
                    <a:gd name="connsiteY38" fmla="*/ 39782 h 49384"/>
                    <a:gd name="connsiteX39" fmla="*/ 31654 w 160680"/>
                    <a:gd name="connsiteY39" fmla="*/ 36315 h 49384"/>
                    <a:gd name="connsiteX40" fmla="*/ 34601 w 160680"/>
                    <a:gd name="connsiteY40" fmla="*/ 33377 h 49384"/>
                    <a:gd name="connsiteX41" fmla="*/ 37295 w 160680"/>
                    <a:gd name="connsiteY41" fmla="*/ 29851 h 49384"/>
                    <a:gd name="connsiteX42" fmla="*/ 42127 w 160680"/>
                    <a:gd name="connsiteY42" fmla="*/ 21957 h 49384"/>
                    <a:gd name="connsiteX43" fmla="*/ 46471 w 160680"/>
                    <a:gd name="connsiteY43" fmla="*/ 13465 h 49384"/>
                    <a:gd name="connsiteX44" fmla="*/ 51986 w 160680"/>
                    <a:gd name="connsiteY44" fmla="*/ 2180 h 49384"/>
                    <a:gd name="connsiteX45" fmla="*/ 59125 w 160680"/>
                    <a:gd name="connsiteY45" fmla="*/ 13238 h 49384"/>
                    <a:gd name="connsiteX46" fmla="*/ 61625 w 160680"/>
                    <a:gd name="connsiteY46" fmla="*/ 16823 h 49384"/>
                    <a:gd name="connsiteX47" fmla="*/ 64462 w 160680"/>
                    <a:gd name="connsiteY47" fmla="*/ 20383 h 49384"/>
                    <a:gd name="connsiteX48" fmla="*/ 70566 w 160680"/>
                    <a:gd name="connsiteY48" fmla="*/ 26796 h 49384"/>
                    <a:gd name="connsiteX49" fmla="*/ 77116 w 160680"/>
                    <a:gd name="connsiteY49" fmla="*/ 31509 h 49384"/>
                    <a:gd name="connsiteX50" fmla="*/ 83413 w 160680"/>
                    <a:gd name="connsiteY50" fmla="*/ 33470 h 49384"/>
                    <a:gd name="connsiteX51" fmla="*/ 89264 w 160680"/>
                    <a:gd name="connsiteY51" fmla="*/ 32317 h 49384"/>
                    <a:gd name="connsiteX52" fmla="*/ 92278 w 160680"/>
                    <a:gd name="connsiteY52" fmla="*/ 30491 h 49384"/>
                    <a:gd name="connsiteX53" fmla="*/ 95241 w 160680"/>
                    <a:gd name="connsiteY53" fmla="*/ 27941 h 49384"/>
                    <a:gd name="connsiteX54" fmla="*/ 100814 w 160680"/>
                    <a:gd name="connsiteY54" fmla="*/ 21351 h 49384"/>
                    <a:gd name="connsiteX55" fmla="*/ 105773 w 160680"/>
                    <a:gd name="connsiteY55" fmla="*/ 13541 h 49384"/>
                    <a:gd name="connsiteX56" fmla="*/ 113687 w 160680"/>
                    <a:gd name="connsiteY56" fmla="*/ 0 h 49384"/>
                    <a:gd name="connsiteX57" fmla="*/ 118544 w 160680"/>
                    <a:gd name="connsiteY57" fmla="*/ 14223 h 49384"/>
                    <a:gd name="connsiteX58" fmla="*/ 120093 w 160680"/>
                    <a:gd name="connsiteY58" fmla="*/ 18204 h 49384"/>
                    <a:gd name="connsiteX59" fmla="*/ 121912 w 160680"/>
                    <a:gd name="connsiteY59" fmla="*/ 22235 h 49384"/>
                    <a:gd name="connsiteX60" fmla="*/ 126037 w 160680"/>
                    <a:gd name="connsiteY60" fmla="*/ 29885 h 49384"/>
                    <a:gd name="connsiteX61" fmla="*/ 131105 w 160680"/>
                    <a:gd name="connsiteY61" fmla="*/ 36113 h 49384"/>
                    <a:gd name="connsiteX62" fmla="*/ 133850 w 160680"/>
                    <a:gd name="connsiteY62" fmla="*/ 38250 h 49384"/>
                    <a:gd name="connsiteX63" fmla="*/ 136653 w 160680"/>
                    <a:gd name="connsiteY63" fmla="*/ 39327 h 49384"/>
                    <a:gd name="connsiteX64" fmla="*/ 139676 w 160680"/>
                    <a:gd name="connsiteY64" fmla="*/ 39168 h 49384"/>
                    <a:gd name="connsiteX65" fmla="*/ 143026 w 160680"/>
                    <a:gd name="connsiteY65" fmla="*/ 37737 h 49384"/>
                    <a:gd name="connsiteX66" fmla="*/ 146402 w 160680"/>
                    <a:gd name="connsiteY66" fmla="*/ 35288 h 49384"/>
                    <a:gd name="connsiteX67" fmla="*/ 149542 w 160680"/>
                    <a:gd name="connsiteY67" fmla="*/ 32115 h 49384"/>
                    <a:gd name="connsiteX68" fmla="*/ 155309 w 160680"/>
                    <a:gd name="connsiteY68" fmla="*/ 24776 h 49384"/>
                    <a:gd name="connsiteX69" fmla="*/ 160680 w 160680"/>
                    <a:gd name="connsiteY69" fmla="*/ 16722 h 4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60680" h="49384">
                      <a:moveTo>
                        <a:pt x="160680" y="16722"/>
                      </a:moveTo>
                      <a:cubicBezTo>
                        <a:pt x="159914" y="19878"/>
                        <a:pt x="159140" y="22992"/>
                        <a:pt x="158011" y="26089"/>
                      </a:cubicBezTo>
                      <a:cubicBezTo>
                        <a:pt x="156900" y="29186"/>
                        <a:pt x="155671" y="32258"/>
                        <a:pt x="154021" y="35221"/>
                      </a:cubicBezTo>
                      <a:cubicBezTo>
                        <a:pt x="153213" y="36702"/>
                        <a:pt x="152245" y="38141"/>
                        <a:pt x="151251" y="39580"/>
                      </a:cubicBezTo>
                      <a:cubicBezTo>
                        <a:pt x="150165" y="40985"/>
                        <a:pt x="149062" y="42399"/>
                        <a:pt x="147640" y="43670"/>
                      </a:cubicBezTo>
                      <a:cubicBezTo>
                        <a:pt x="146276" y="44958"/>
                        <a:pt x="144659" y="46161"/>
                        <a:pt x="142731" y="47003"/>
                      </a:cubicBezTo>
                      <a:cubicBezTo>
                        <a:pt x="140871" y="47937"/>
                        <a:pt x="138648" y="48442"/>
                        <a:pt x="136417" y="48551"/>
                      </a:cubicBezTo>
                      <a:cubicBezTo>
                        <a:pt x="134169" y="48619"/>
                        <a:pt x="131939" y="48215"/>
                        <a:pt x="129943" y="47499"/>
                      </a:cubicBezTo>
                      <a:cubicBezTo>
                        <a:pt x="127948" y="46767"/>
                        <a:pt x="126096" y="45825"/>
                        <a:pt x="124505" y="44705"/>
                      </a:cubicBezTo>
                      <a:cubicBezTo>
                        <a:pt x="121289" y="42450"/>
                        <a:pt x="118713" y="39807"/>
                        <a:pt x="116423" y="37072"/>
                      </a:cubicBezTo>
                      <a:cubicBezTo>
                        <a:pt x="114141" y="34328"/>
                        <a:pt x="112146" y="31467"/>
                        <a:pt x="110311" y="28530"/>
                      </a:cubicBezTo>
                      <a:cubicBezTo>
                        <a:pt x="109410" y="27065"/>
                        <a:pt x="108593" y="25542"/>
                        <a:pt x="107802" y="24019"/>
                      </a:cubicBezTo>
                      <a:cubicBezTo>
                        <a:pt x="107002" y="22454"/>
                        <a:pt x="106287" y="21015"/>
                        <a:pt x="105512" y="19213"/>
                      </a:cubicBezTo>
                      <a:lnTo>
                        <a:pt x="118283" y="19895"/>
                      </a:lnTo>
                      <a:cubicBezTo>
                        <a:pt x="116717" y="23118"/>
                        <a:pt x="115067" y="26333"/>
                        <a:pt x="113131" y="29498"/>
                      </a:cubicBezTo>
                      <a:cubicBezTo>
                        <a:pt x="112163" y="31080"/>
                        <a:pt x="111052" y="32628"/>
                        <a:pt x="109999" y="34185"/>
                      </a:cubicBezTo>
                      <a:cubicBezTo>
                        <a:pt x="108728" y="35675"/>
                        <a:pt x="107592" y="37198"/>
                        <a:pt x="106160" y="38621"/>
                      </a:cubicBezTo>
                      <a:cubicBezTo>
                        <a:pt x="104771" y="40060"/>
                        <a:pt x="103306" y="41457"/>
                        <a:pt x="101606" y="42736"/>
                      </a:cubicBezTo>
                      <a:cubicBezTo>
                        <a:pt x="99998" y="44057"/>
                        <a:pt x="98095" y="45219"/>
                        <a:pt x="96100" y="46237"/>
                      </a:cubicBezTo>
                      <a:cubicBezTo>
                        <a:pt x="94096" y="47272"/>
                        <a:pt x="91882" y="48046"/>
                        <a:pt x="89584" y="48593"/>
                      </a:cubicBezTo>
                      <a:cubicBezTo>
                        <a:pt x="87252" y="49090"/>
                        <a:pt x="84852" y="49292"/>
                        <a:pt x="82478" y="49182"/>
                      </a:cubicBezTo>
                      <a:cubicBezTo>
                        <a:pt x="77705" y="48964"/>
                        <a:pt x="73344" y="47323"/>
                        <a:pt x="69665" y="45320"/>
                      </a:cubicBezTo>
                      <a:cubicBezTo>
                        <a:pt x="65961" y="43283"/>
                        <a:pt x="62804" y="40817"/>
                        <a:pt x="60034" y="38132"/>
                      </a:cubicBezTo>
                      <a:cubicBezTo>
                        <a:pt x="57256" y="35465"/>
                        <a:pt x="54806" y="32628"/>
                        <a:pt x="52592" y="29674"/>
                      </a:cubicBezTo>
                      <a:cubicBezTo>
                        <a:pt x="51506" y="28185"/>
                        <a:pt x="50479" y="26670"/>
                        <a:pt x="49494" y="25113"/>
                      </a:cubicBezTo>
                      <a:cubicBezTo>
                        <a:pt x="48484" y="23522"/>
                        <a:pt x="47616" y="22075"/>
                        <a:pt x="46615" y="20190"/>
                      </a:cubicBezTo>
                      <a:lnTo>
                        <a:pt x="59268" y="19979"/>
                      </a:lnTo>
                      <a:cubicBezTo>
                        <a:pt x="57475" y="23026"/>
                        <a:pt x="55741" y="26098"/>
                        <a:pt x="53712" y="29069"/>
                      </a:cubicBezTo>
                      <a:cubicBezTo>
                        <a:pt x="51775" y="32081"/>
                        <a:pt x="49494" y="34943"/>
                        <a:pt x="47002" y="37712"/>
                      </a:cubicBezTo>
                      <a:cubicBezTo>
                        <a:pt x="45840" y="39117"/>
                        <a:pt x="44333" y="40396"/>
                        <a:pt x="43011" y="41734"/>
                      </a:cubicBezTo>
                      <a:cubicBezTo>
                        <a:pt x="41471" y="42980"/>
                        <a:pt x="40099" y="44284"/>
                        <a:pt x="38297" y="45353"/>
                      </a:cubicBezTo>
                      <a:cubicBezTo>
                        <a:pt x="34988" y="47609"/>
                        <a:pt x="30737" y="49384"/>
                        <a:pt x="26090" y="49384"/>
                      </a:cubicBezTo>
                      <a:cubicBezTo>
                        <a:pt x="23808" y="49376"/>
                        <a:pt x="21493" y="48997"/>
                        <a:pt x="19481" y="48130"/>
                      </a:cubicBezTo>
                      <a:cubicBezTo>
                        <a:pt x="17410" y="47373"/>
                        <a:pt x="15659" y="46195"/>
                        <a:pt x="14059" y="44983"/>
                      </a:cubicBezTo>
                      <a:cubicBezTo>
                        <a:pt x="10978" y="42399"/>
                        <a:pt x="8797" y="39361"/>
                        <a:pt x="6945" y="36289"/>
                      </a:cubicBezTo>
                      <a:cubicBezTo>
                        <a:pt x="5085" y="33218"/>
                        <a:pt x="3763" y="29952"/>
                        <a:pt x="2584" y="26695"/>
                      </a:cubicBezTo>
                      <a:cubicBezTo>
                        <a:pt x="1414" y="23438"/>
                        <a:pt x="572" y="20089"/>
                        <a:pt x="0" y="16722"/>
                      </a:cubicBezTo>
                      <a:cubicBezTo>
                        <a:pt x="3334" y="22647"/>
                        <a:pt x="7114" y="28261"/>
                        <a:pt x="11483" y="32915"/>
                      </a:cubicBezTo>
                      <a:cubicBezTo>
                        <a:pt x="15768" y="37594"/>
                        <a:pt x="21291" y="40800"/>
                        <a:pt x="25441" y="39782"/>
                      </a:cubicBezTo>
                      <a:cubicBezTo>
                        <a:pt x="27563" y="39386"/>
                        <a:pt x="29609" y="38057"/>
                        <a:pt x="31654" y="36315"/>
                      </a:cubicBezTo>
                      <a:cubicBezTo>
                        <a:pt x="32690" y="35540"/>
                        <a:pt x="33624" y="34354"/>
                        <a:pt x="34601" y="33377"/>
                      </a:cubicBezTo>
                      <a:cubicBezTo>
                        <a:pt x="35493" y="32174"/>
                        <a:pt x="36470" y="31164"/>
                        <a:pt x="37295" y="29851"/>
                      </a:cubicBezTo>
                      <a:cubicBezTo>
                        <a:pt x="39038" y="27394"/>
                        <a:pt x="40570" y="24684"/>
                        <a:pt x="42127" y="21957"/>
                      </a:cubicBezTo>
                      <a:cubicBezTo>
                        <a:pt x="43702" y="19239"/>
                        <a:pt x="45066" y="16335"/>
                        <a:pt x="46471" y="13465"/>
                      </a:cubicBezTo>
                      <a:lnTo>
                        <a:pt x="51986" y="2180"/>
                      </a:lnTo>
                      <a:lnTo>
                        <a:pt x="59125" y="13238"/>
                      </a:lnTo>
                      <a:cubicBezTo>
                        <a:pt x="59798" y="14273"/>
                        <a:pt x="60733" y="15654"/>
                        <a:pt x="61625" y="16823"/>
                      </a:cubicBezTo>
                      <a:cubicBezTo>
                        <a:pt x="62526" y="18044"/>
                        <a:pt x="63477" y="19239"/>
                        <a:pt x="64462" y="20383"/>
                      </a:cubicBezTo>
                      <a:cubicBezTo>
                        <a:pt x="66390" y="22706"/>
                        <a:pt x="68419" y="24903"/>
                        <a:pt x="70566" y="26796"/>
                      </a:cubicBezTo>
                      <a:cubicBezTo>
                        <a:pt x="72704" y="28681"/>
                        <a:pt x="74910" y="30339"/>
                        <a:pt x="77116" y="31509"/>
                      </a:cubicBezTo>
                      <a:cubicBezTo>
                        <a:pt x="79313" y="32696"/>
                        <a:pt x="81460" y="33285"/>
                        <a:pt x="83413" y="33470"/>
                      </a:cubicBezTo>
                      <a:cubicBezTo>
                        <a:pt x="85366" y="33638"/>
                        <a:pt x="87252" y="33285"/>
                        <a:pt x="89264" y="32317"/>
                      </a:cubicBezTo>
                      <a:cubicBezTo>
                        <a:pt x="90257" y="31829"/>
                        <a:pt x="91284" y="31290"/>
                        <a:pt x="92278" y="30491"/>
                      </a:cubicBezTo>
                      <a:cubicBezTo>
                        <a:pt x="93288" y="29792"/>
                        <a:pt x="94273" y="28883"/>
                        <a:pt x="95241" y="27941"/>
                      </a:cubicBezTo>
                      <a:cubicBezTo>
                        <a:pt x="97169" y="26014"/>
                        <a:pt x="99013" y="23741"/>
                        <a:pt x="100814" y="21351"/>
                      </a:cubicBezTo>
                      <a:cubicBezTo>
                        <a:pt x="102574" y="18894"/>
                        <a:pt x="104199" y="16251"/>
                        <a:pt x="105773" y="13541"/>
                      </a:cubicBezTo>
                      <a:lnTo>
                        <a:pt x="113687" y="0"/>
                      </a:lnTo>
                      <a:lnTo>
                        <a:pt x="118544" y="14223"/>
                      </a:lnTo>
                      <a:cubicBezTo>
                        <a:pt x="118949" y="15401"/>
                        <a:pt x="119538" y="16874"/>
                        <a:pt x="120093" y="18204"/>
                      </a:cubicBezTo>
                      <a:lnTo>
                        <a:pt x="121912" y="22235"/>
                      </a:lnTo>
                      <a:cubicBezTo>
                        <a:pt x="123141" y="24911"/>
                        <a:pt x="124513" y="27503"/>
                        <a:pt x="126037" y="29885"/>
                      </a:cubicBezTo>
                      <a:cubicBezTo>
                        <a:pt x="127561" y="32258"/>
                        <a:pt x="129270" y="34446"/>
                        <a:pt x="131105" y="36113"/>
                      </a:cubicBezTo>
                      <a:cubicBezTo>
                        <a:pt x="131997" y="36996"/>
                        <a:pt x="132924" y="37678"/>
                        <a:pt x="133850" y="38250"/>
                      </a:cubicBezTo>
                      <a:cubicBezTo>
                        <a:pt x="134776" y="38806"/>
                        <a:pt x="135693" y="39151"/>
                        <a:pt x="136653" y="39327"/>
                      </a:cubicBezTo>
                      <a:cubicBezTo>
                        <a:pt x="137596" y="39454"/>
                        <a:pt x="138606" y="39504"/>
                        <a:pt x="139676" y="39168"/>
                      </a:cubicBezTo>
                      <a:cubicBezTo>
                        <a:pt x="140745" y="38940"/>
                        <a:pt x="141881" y="38385"/>
                        <a:pt x="143026" y="37737"/>
                      </a:cubicBezTo>
                      <a:cubicBezTo>
                        <a:pt x="144188" y="37106"/>
                        <a:pt x="145282" y="36197"/>
                        <a:pt x="146402" y="35288"/>
                      </a:cubicBezTo>
                      <a:cubicBezTo>
                        <a:pt x="147454" y="34286"/>
                        <a:pt x="148557" y="33268"/>
                        <a:pt x="149542" y="32115"/>
                      </a:cubicBezTo>
                      <a:cubicBezTo>
                        <a:pt x="151538" y="29834"/>
                        <a:pt x="153549" y="27385"/>
                        <a:pt x="155309" y="24776"/>
                      </a:cubicBezTo>
                      <a:cubicBezTo>
                        <a:pt x="157178" y="22201"/>
                        <a:pt x="158904" y="19424"/>
                        <a:pt x="160680" y="16722"/>
                      </a:cubicBezTo>
                      <a:close/>
                    </a:path>
                  </a:pathLst>
                </a:custGeom>
                <a:solidFill>
                  <a:srgbClr val="D3F5F2"/>
                </a:solidFill>
                <a:ln w="8415" cap="flat">
                  <a:noFill/>
                  <a:prstDash val="solid"/>
                  <a:miter/>
                </a:ln>
              </p:spPr>
              <p:txBody>
                <a:bodyPr rtlCol="0" anchor="ctr"/>
                <a:lstStyle/>
                <a:p>
                  <a:endParaRPr lang="en-US"/>
                </a:p>
              </p:txBody>
            </p:sp>
            <p:sp>
              <p:nvSpPr>
                <p:cNvPr id="1373" name="Freeform 1372">
                  <a:extLst>
                    <a:ext uri="{FF2B5EF4-FFF2-40B4-BE49-F238E27FC236}">
                      <a16:creationId xmlns:a16="http://schemas.microsoft.com/office/drawing/2014/main" id="{2CE79278-4A7E-50F2-BBC5-32F107531C3E}"/>
                    </a:ext>
                  </a:extLst>
                </p:cNvPr>
                <p:cNvSpPr/>
                <p:nvPr/>
              </p:nvSpPr>
              <p:spPr>
                <a:xfrm>
                  <a:off x="449855" y="2013470"/>
                  <a:ext cx="160654" cy="49409"/>
                </a:xfrm>
                <a:custGeom>
                  <a:avLst/>
                  <a:gdLst>
                    <a:gd name="connsiteX0" fmla="*/ 160655 w 160654"/>
                    <a:gd name="connsiteY0" fmla="*/ 16731 h 49409"/>
                    <a:gd name="connsiteX1" fmla="*/ 157986 w 160654"/>
                    <a:gd name="connsiteY1" fmla="*/ 26106 h 49409"/>
                    <a:gd name="connsiteX2" fmla="*/ 153996 w 160654"/>
                    <a:gd name="connsiteY2" fmla="*/ 35237 h 49409"/>
                    <a:gd name="connsiteX3" fmla="*/ 151226 w 160654"/>
                    <a:gd name="connsiteY3" fmla="*/ 39605 h 49409"/>
                    <a:gd name="connsiteX4" fmla="*/ 147614 w 160654"/>
                    <a:gd name="connsiteY4" fmla="*/ 43695 h 49409"/>
                    <a:gd name="connsiteX5" fmla="*/ 142706 w 160654"/>
                    <a:gd name="connsiteY5" fmla="*/ 47028 h 49409"/>
                    <a:gd name="connsiteX6" fmla="*/ 136384 w 160654"/>
                    <a:gd name="connsiteY6" fmla="*/ 48576 h 49409"/>
                    <a:gd name="connsiteX7" fmla="*/ 129910 w 160654"/>
                    <a:gd name="connsiteY7" fmla="*/ 47516 h 49409"/>
                    <a:gd name="connsiteX8" fmla="*/ 124471 w 160654"/>
                    <a:gd name="connsiteY8" fmla="*/ 44722 h 49409"/>
                    <a:gd name="connsiteX9" fmla="*/ 116389 w 160654"/>
                    <a:gd name="connsiteY9" fmla="*/ 37097 h 49409"/>
                    <a:gd name="connsiteX10" fmla="*/ 110277 w 160654"/>
                    <a:gd name="connsiteY10" fmla="*/ 28563 h 49409"/>
                    <a:gd name="connsiteX11" fmla="*/ 107768 w 160654"/>
                    <a:gd name="connsiteY11" fmla="*/ 24053 h 49409"/>
                    <a:gd name="connsiteX12" fmla="*/ 105478 w 160654"/>
                    <a:gd name="connsiteY12" fmla="*/ 19247 h 49409"/>
                    <a:gd name="connsiteX13" fmla="*/ 118250 w 160654"/>
                    <a:gd name="connsiteY13" fmla="*/ 19929 h 49409"/>
                    <a:gd name="connsiteX14" fmla="*/ 113106 w 160654"/>
                    <a:gd name="connsiteY14" fmla="*/ 29531 h 49409"/>
                    <a:gd name="connsiteX15" fmla="*/ 109966 w 160654"/>
                    <a:gd name="connsiteY15" fmla="*/ 34219 h 49409"/>
                    <a:gd name="connsiteX16" fmla="*/ 106135 w 160654"/>
                    <a:gd name="connsiteY16" fmla="*/ 38654 h 49409"/>
                    <a:gd name="connsiteX17" fmla="*/ 101581 w 160654"/>
                    <a:gd name="connsiteY17" fmla="*/ 42770 h 49409"/>
                    <a:gd name="connsiteX18" fmla="*/ 96083 w 160654"/>
                    <a:gd name="connsiteY18" fmla="*/ 46271 h 49409"/>
                    <a:gd name="connsiteX19" fmla="*/ 89567 w 160654"/>
                    <a:gd name="connsiteY19" fmla="*/ 48627 h 49409"/>
                    <a:gd name="connsiteX20" fmla="*/ 82462 w 160654"/>
                    <a:gd name="connsiteY20" fmla="*/ 49216 h 49409"/>
                    <a:gd name="connsiteX21" fmla="*/ 69657 w 160654"/>
                    <a:gd name="connsiteY21" fmla="*/ 45362 h 49409"/>
                    <a:gd name="connsiteX22" fmla="*/ 60017 w 160654"/>
                    <a:gd name="connsiteY22" fmla="*/ 38166 h 49409"/>
                    <a:gd name="connsiteX23" fmla="*/ 52584 w 160654"/>
                    <a:gd name="connsiteY23" fmla="*/ 29708 h 49409"/>
                    <a:gd name="connsiteX24" fmla="*/ 49477 w 160654"/>
                    <a:gd name="connsiteY24" fmla="*/ 25147 h 49409"/>
                    <a:gd name="connsiteX25" fmla="*/ 46598 w 160654"/>
                    <a:gd name="connsiteY25" fmla="*/ 20223 h 49409"/>
                    <a:gd name="connsiteX26" fmla="*/ 59251 w 160654"/>
                    <a:gd name="connsiteY26" fmla="*/ 20005 h 49409"/>
                    <a:gd name="connsiteX27" fmla="*/ 53695 w 160654"/>
                    <a:gd name="connsiteY27" fmla="*/ 29094 h 49409"/>
                    <a:gd name="connsiteX28" fmla="*/ 46977 w 160654"/>
                    <a:gd name="connsiteY28" fmla="*/ 37728 h 49409"/>
                    <a:gd name="connsiteX29" fmla="*/ 42995 w 160654"/>
                    <a:gd name="connsiteY29" fmla="*/ 41760 h 49409"/>
                    <a:gd name="connsiteX30" fmla="*/ 38280 w 160654"/>
                    <a:gd name="connsiteY30" fmla="*/ 45378 h 49409"/>
                    <a:gd name="connsiteX31" fmla="*/ 26073 w 160654"/>
                    <a:gd name="connsiteY31" fmla="*/ 49410 h 49409"/>
                    <a:gd name="connsiteX32" fmla="*/ 19464 w 160654"/>
                    <a:gd name="connsiteY32" fmla="*/ 48156 h 49409"/>
                    <a:gd name="connsiteX33" fmla="*/ 14051 w 160654"/>
                    <a:gd name="connsiteY33" fmla="*/ 45000 h 49409"/>
                    <a:gd name="connsiteX34" fmla="*/ 6937 w 160654"/>
                    <a:gd name="connsiteY34" fmla="*/ 36306 h 49409"/>
                    <a:gd name="connsiteX35" fmla="*/ 2576 w 160654"/>
                    <a:gd name="connsiteY35" fmla="*/ 26712 h 49409"/>
                    <a:gd name="connsiteX36" fmla="*/ 0 w 160654"/>
                    <a:gd name="connsiteY36" fmla="*/ 16739 h 49409"/>
                    <a:gd name="connsiteX37" fmla="*/ 11483 w 160654"/>
                    <a:gd name="connsiteY37" fmla="*/ 32931 h 49409"/>
                    <a:gd name="connsiteX38" fmla="*/ 25441 w 160654"/>
                    <a:gd name="connsiteY38" fmla="*/ 39790 h 49409"/>
                    <a:gd name="connsiteX39" fmla="*/ 31654 w 160654"/>
                    <a:gd name="connsiteY39" fmla="*/ 36323 h 49409"/>
                    <a:gd name="connsiteX40" fmla="*/ 34601 w 160654"/>
                    <a:gd name="connsiteY40" fmla="*/ 33386 h 49409"/>
                    <a:gd name="connsiteX41" fmla="*/ 37303 w 160654"/>
                    <a:gd name="connsiteY41" fmla="*/ 29859 h 49409"/>
                    <a:gd name="connsiteX42" fmla="*/ 42136 w 160654"/>
                    <a:gd name="connsiteY42" fmla="*/ 21965 h 49409"/>
                    <a:gd name="connsiteX43" fmla="*/ 46480 w 160654"/>
                    <a:gd name="connsiteY43" fmla="*/ 13474 h 49409"/>
                    <a:gd name="connsiteX44" fmla="*/ 51994 w 160654"/>
                    <a:gd name="connsiteY44" fmla="*/ 2188 h 49409"/>
                    <a:gd name="connsiteX45" fmla="*/ 59133 w 160654"/>
                    <a:gd name="connsiteY45" fmla="*/ 13247 h 49409"/>
                    <a:gd name="connsiteX46" fmla="*/ 61634 w 160654"/>
                    <a:gd name="connsiteY46" fmla="*/ 16840 h 49409"/>
                    <a:gd name="connsiteX47" fmla="*/ 64471 w 160654"/>
                    <a:gd name="connsiteY47" fmla="*/ 20392 h 49409"/>
                    <a:gd name="connsiteX48" fmla="*/ 70574 w 160654"/>
                    <a:gd name="connsiteY48" fmla="*/ 26813 h 49409"/>
                    <a:gd name="connsiteX49" fmla="*/ 77124 w 160654"/>
                    <a:gd name="connsiteY49" fmla="*/ 31517 h 49409"/>
                    <a:gd name="connsiteX50" fmla="*/ 83421 w 160654"/>
                    <a:gd name="connsiteY50" fmla="*/ 33478 h 49409"/>
                    <a:gd name="connsiteX51" fmla="*/ 89264 w 160654"/>
                    <a:gd name="connsiteY51" fmla="*/ 32325 h 49409"/>
                    <a:gd name="connsiteX52" fmla="*/ 92278 w 160654"/>
                    <a:gd name="connsiteY52" fmla="*/ 30499 h 49409"/>
                    <a:gd name="connsiteX53" fmla="*/ 95250 w 160654"/>
                    <a:gd name="connsiteY53" fmla="*/ 27949 h 49409"/>
                    <a:gd name="connsiteX54" fmla="*/ 100815 w 160654"/>
                    <a:gd name="connsiteY54" fmla="*/ 21351 h 49409"/>
                    <a:gd name="connsiteX55" fmla="*/ 105782 w 160654"/>
                    <a:gd name="connsiteY55" fmla="*/ 13550 h 49409"/>
                    <a:gd name="connsiteX56" fmla="*/ 113687 w 160654"/>
                    <a:gd name="connsiteY56" fmla="*/ 0 h 49409"/>
                    <a:gd name="connsiteX57" fmla="*/ 118553 w 160654"/>
                    <a:gd name="connsiteY57" fmla="*/ 14223 h 49409"/>
                    <a:gd name="connsiteX58" fmla="*/ 120102 w 160654"/>
                    <a:gd name="connsiteY58" fmla="*/ 18195 h 49409"/>
                    <a:gd name="connsiteX59" fmla="*/ 121920 w 160654"/>
                    <a:gd name="connsiteY59" fmla="*/ 22235 h 49409"/>
                    <a:gd name="connsiteX60" fmla="*/ 126054 w 160654"/>
                    <a:gd name="connsiteY60" fmla="*/ 29876 h 49409"/>
                    <a:gd name="connsiteX61" fmla="*/ 131114 w 160654"/>
                    <a:gd name="connsiteY61" fmla="*/ 36104 h 49409"/>
                    <a:gd name="connsiteX62" fmla="*/ 133867 w 160654"/>
                    <a:gd name="connsiteY62" fmla="*/ 38242 h 49409"/>
                    <a:gd name="connsiteX63" fmla="*/ 136662 w 160654"/>
                    <a:gd name="connsiteY63" fmla="*/ 39319 h 49409"/>
                    <a:gd name="connsiteX64" fmla="*/ 139692 w 160654"/>
                    <a:gd name="connsiteY64" fmla="*/ 39159 h 49409"/>
                    <a:gd name="connsiteX65" fmla="*/ 143035 w 160654"/>
                    <a:gd name="connsiteY65" fmla="*/ 37720 h 49409"/>
                    <a:gd name="connsiteX66" fmla="*/ 146410 w 160654"/>
                    <a:gd name="connsiteY66" fmla="*/ 35271 h 49409"/>
                    <a:gd name="connsiteX67" fmla="*/ 149551 w 160654"/>
                    <a:gd name="connsiteY67" fmla="*/ 32106 h 49409"/>
                    <a:gd name="connsiteX68" fmla="*/ 155318 w 160654"/>
                    <a:gd name="connsiteY68" fmla="*/ 24768 h 49409"/>
                    <a:gd name="connsiteX69" fmla="*/ 160655 w 160654"/>
                    <a:gd name="connsiteY69" fmla="*/ 16731 h 49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60654" h="49409">
                      <a:moveTo>
                        <a:pt x="160655" y="16731"/>
                      </a:moveTo>
                      <a:cubicBezTo>
                        <a:pt x="159889" y="19887"/>
                        <a:pt x="159114" y="23001"/>
                        <a:pt x="157986" y="26106"/>
                      </a:cubicBezTo>
                      <a:cubicBezTo>
                        <a:pt x="156875" y="29203"/>
                        <a:pt x="155646" y="32275"/>
                        <a:pt x="153996" y="35237"/>
                      </a:cubicBezTo>
                      <a:cubicBezTo>
                        <a:pt x="153196" y="36727"/>
                        <a:pt x="152219" y="38158"/>
                        <a:pt x="151226" y="39605"/>
                      </a:cubicBezTo>
                      <a:cubicBezTo>
                        <a:pt x="150140" y="41002"/>
                        <a:pt x="149037" y="42416"/>
                        <a:pt x="147614" y="43695"/>
                      </a:cubicBezTo>
                      <a:cubicBezTo>
                        <a:pt x="146259" y="44983"/>
                        <a:pt x="144643" y="46186"/>
                        <a:pt x="142706" y="47028"/>
                      </a:cubicBezTo>
                      <a:cubicBezTo>
                        <a:pt x="140846" y="47962"/>
                        <a:pt x="138615" y="48459"/>
                        <a:pt x="136384" y="48576"/>
                      </a:cubicBezTo>
                      <a:cubicBezTo>
                        <a:pt x="134144" y="48644"/>
                        <a:pt x="131905" y="48240"/>
                        <a:pt x="129910" y="47516"/>
                      </a:cubicBezTo>
                      <a:cubicBezTo>
                        <a:pt x="127914" y="46784"/>
                        <a:pt x="126062" y="45841"/>
                        <a:pt x="124471" y="44722"/>
                      </a:cubicBezTo>
                      <a:cubicBezTo>
                        <a:pt x="121255" y="42466"/>
                        <a:pt x="118679" y="39824"/>
                        <a:pt x="116389" y="37097"/>
                      </a:cubicBezTo>
                      <a:cubicBezTo>
                        <a:pt x="114108" y="34354"/>
                        <a:pt x="112112" y="31501"/>
                        <a:pt x="110277" y="28563"/>
                      </a:cubicBezTo>
                      <a:cubicBezTo>
                        <a:pt x="109376" y="27091"/>
                        <a:pt x="108560" y="25576"/>
                        <a:pt x="107768" y="24053"/>
                      </a:cubicBezTo>
                      <a:cubicBezTo>
                        <a:pt x="106969" y="22487"/>
                        <a:pt x="106253" y="21048"/>
                        <a:pt x="105478" y="19247"/>
                      </a:cubicBezTo>
                      <a:lnTo>
                        <a:pt x="118250" y="19929"/>
                      </a:lnTo>
                      <a:cubicBezTo>
                        <a:pt x="116684" y="23152"/>
                        <a:pt x="115034" y="26367"/>
                        <a:pt x="113106" y="29531"/>
                      </a:cubicBezTo>
                      <a:cubicBezTo>
                        <a:pt x="112129" y="31113"/>
                        <a:pt x="111018" y="32662"/>
                        <a:pt x="109966" y="34219"/>
                      </a:cubicBezTo>
                      <a:cubicBezTo>
                        <a:pt x="108703" y="35709"/>
                        <a:pt x="107566" y="37232"/>
                        <a:pt x="106135" y="38654"/>
                      </a:cubicBezTo>
                      <a:cubicBezTo>
                        <a:pt x="104746" y="40093"/>
                        <a:pt x="103290" y="41490"/>
                        <a:pt x="101581" y="42770"/>
                      </a:cubicBezTo>
                      <a:cubicBezTo>
                        <a:pt x="99973" y="44091"/>
                        <a:pt x="98070" y="45252"/>
                        <a:pt x="96083" y="46271"/>
                      </a:cubicBezTo>
                      <a:cubicBezTo>
                        <a:pt x="94080" y="47306"/>
                        <a:pt x="91865" y="48080"/>
                        <a:pt x="89567" y="48627"/>
                      </a:cubicBezTo>
                      <a:cubicBezTo>
                        <a:pt x="87244" y="49123"/>
                        <a:pt x="84836" y="49325"/>
                        <a:pt x="82462" y="49216"/>
                      </a:cubicBezTo>
                      <a:cubicBezTo>
                        <a:pt x="77697" y="48997"/>
                        <a:pt x="73336" y="47356"/>
                        <a:pt x="69657" y="45362"/>
                      </a:cubicBezTo>
                      <a:cubicBezTo>
                        <a:pt x="65952" y="43325"/>
                        <a:pt x="62795" y="40859"/>
                        <a:pt x="60017" y="38166"/>
                      </a:cubicBezTo>
                      <a:cubicBezTo>
                        <a:pt x="57247" y="35498"/>
                        <a:pt x="54798" y="32662"/>
                        <a:pt x="52584" y="29708"/>
                      </a:cubicBezTo>
                      <a:cubicBezTo>
                        <a:pt x="51497" y="28218"/>
                        <a:pt x="50462" y="26703"/>
                        <a:pt x="49477" y="25147"/>
                      </a:cubicBezTo>
                      <a:cubicBezTo>
                        <a:pt x="48475" y="23556"/>
                        <a:pt x="47600" y="22109"/>
                        <a:pt x="46598" y="20223"/>
                      </a:cubicBezTo>
                      <a:lnTo>
                        <a:pt x="59251" y="20005"/>
                      </a:lnTo>
                      <a:cubicBezTo>
                        <a:pt x="57458" y="23059"/>
                        <a:pt x="55724" y="26123"/>
                        <a:pt x="53695" y="29094"/>
                      </a:cubicBezTo>
                      <a:cubicBezTo>
                        <a:pt x="51758" y="32106"/>
                        <a:pt x="49477" y="34959"/>
                        <a:pt x="46977" y="37728"/>
                      </a:cubicBezTo>
                      <a:cubicBezTo>
                        <a:pt x="45823" y="39134"/>
                        <a:pt x="44316" y="40421"/>
                        <a:pt x="42995" y="41760"/>
                      </a:cubicBezTo>
                      <a:cubicBezTo>
                        <a:pt x="41454" y="43005"/>
                        <a:pt x="40082" y="44310"/>
                        <a:pt x="38280" y="45378"/>
                      </a:cubicBezTo>
                      <a:cubicBezTo>
                        <a:pt x="34971" y="47642"/>
                        <a:pt x="30720" y="49410"/>
                        <a:pt x="26073" y="49410"/>
                      </a:cubicBezTo>
                      <a:cubicBezTo>
                        <a:pt x="23791" y="49393"/>
                        <a:pt x="21476" y="49014"/>
                        <a:pt x="19464" y="48156"/>
                      </a:cubicBezTo>
                      <a:cubicBezTo>
                        <a:pt x="17393" y="47390"/>
                        <a:pt x="15642" y="46220"/>
                        <a:pt x="14051" y="45000"/>
                      </a:cubicBezTo>
                      <a:cubicBezTo>
                        <a:pt x="10970" y="42416"/>
                        <a:pt x="8789" y="39378"/>
                        <a:pt x="6937" y="36306"/>
                      </a:cubicBezTo>
                      <a:cubicBezTo>
                        <a:pt x="5076" y="33234"/>
                        <a:pt x="3746" y="29969"/>
                        <a:pt x="2576" y="26712"/>
                      </a:cubicBezTo>
                      <a:cubicBezTo>
                        <a:pt x="1406" y="23455"/>
                        <a:pt x="564" y="20105"/>
                        <a:pt x="0" y="16739"/>
                      </a:cubicBezTo>
                      <a:cubicBezTo>
                        <a:pt x="3334" y="22664"/>
                        <a:pt x="7114" y="28277"/>
                        <a:pt x="11483" y="32931"/>
                      </a:cubicBezTo>
                      <a:cubicBezTo>
                        <a:pt x="15768" y="37602"/>
                        <a:pt x="21291" y="40817"/>
                        <a:pt x="25441" y="39790"/>
                      </a:cubicBezTo>
                      <a:cubicBezTo>
                        <a:pt x="27555" y="39395"/>
                        <a:pt x="29609" y="38065"/>
                        <a:pt x="31654" y="36323"/>
                      </a:cubicBezTo>
                      <a:cubicBezTo>
                        <a:pt x="32698" y="35549"/>
                        <a:pt x="33624" y="34362"/>
                        <a:pt x="34601" y="33386"/>
                      </a:cubicBezTo>
                      <a:cubicBezTo>
                        <a:pt x="35493" y="32182"/>
                        <a:pt x="36478" y="31172"/>
                        <a:pt x="37303" y="29859"/>
                      </a:cubicBezTo>
                      <a:cubicBezTo>
                        <a:pt x="39046" y="27402"/>
                        <a:pt x="40578" y="24701"/>
                        <a:pt x="42136" y="21965"/>
                      </a:cubicBezTo>
                      <a:cubicBezTo>
                        <a:pt x="43702" y="19247"/>
                        <a:pt x="45074" y="16344"/>
                        <a:pt x="46480" y="13474"/>
                      </a:cubicBezTo>
                      <a:lnTo>
                        <a:pt x="51994" y="2188"/>
                      </a:lnTo>
                      <a:lnTo>
                        <a:pt x="59133" y="13247"/>
                      </a:lnTo>
                      <a:cubicBezTo>
                        <a:pt x="59807" y="14282"/>
                        <a:pt x="60741" y="15662"/>
                        <a:pt x="61634" y="16840"/>
                      </a:cubicBezTo>
                      <a:cubicBezTo>
                        <a:pt x="62534" y="18052"/>
                        <a:pt x="63486" y="19247"/>
                        <a:pt x="64471" y="20392"/>
                      </a:cubicBezTo>
                      <a:cubicBezTo>
                        <a:pt x="66399" y="22714"/>
                        <a:pt x="68436" y="24911"/>
                        <a:pt x="70574" y="26813"/>
                      </a:cubicBezTo>
                      <a:cubicBezTo>
                        <a:pt x="72721" y="28698"/>
                        <a:pt x="74927" y="30348"/>
                        <a:pt x="77124" y="31517"/>
                      </a:cubicBezTo>
                      <a:cubicBezTo>
                        <a:pt x="79321" y="32712"/>
                        <a:pt x="81477" y="33293"/>
                        <a:pt x="83421" y="33478"/>
                      </a:cubicBezTo>
                      <a:cubicBezTo>
                        <a:pt x="85375" y="33647"/>
                        <a:pt x="87260" y="33285"/>
                        <a:pt x="89264" y="32325"/>
                      </a:cubicBezTo>
                      <a:cubicBezTo>
                        <a:pt x="90257" y="31837"/>
                        <a:pt x="91293" y="31299"/>
                        <a:pt x="92278" y="30499"/>
                      </a:cubicBezTo>
                      <a:cubicBezTo>
                        <a:pt x="93297" y="29801"/>
                        <a:pt x="94273" y="28892"/>
                        <a:pt x="95250" y="27949"/>
                      </a:cubicBezTo>
                      <a:cubicBezTo>
                        <a:pt x="97178" y="26022"/>
                        <a:pt x="99021" y="23758"/>
                        <a:pt x="100815" y="21351"/>
                      </a:cubicBezTo>
                      <a:cubicBezTo>
                        <a:pt x="102574" y="18902"/>
                        <a:pt x="104199" y="16259"/>
                        <a:pt x="105782" y="13550"/>
                      </a:cubicBezTo>
                      <a:lnTo>
                        <a:pt x="113687" y="0"/>
                      </a:lnTo>
                      <a:lnTo>
                        <a:pt x="118553" y="14223"/>
                      </a:lnTo>
                      <a:cubicBezTo>
                        <a:pt x="118957" y="15393"/>
                        <a:pt x="119546" y="16874"/>
                        <a:pt x="120102" y="18195"/>
                      </a:cubicBezTo>
                      <a:lnTo>
                        <a:pt x="121920" y="22235"/>
                      </a:lnTo>
                      <a:cubicBezTo>
                        <a:pt x="123158" y="24903"/>
                        <a:pt x="124522" y="27495"/>
                        <a:pt x="126054" y="29876"/>
                      </a:cubicBezTo>
                      <a:cubicBezTo>
                        <a:pt x="127578" y="32250"/>
                        <a:pt x="129278" y="34438"/>
                        <a:pt x="131114" y="36104"/>
                      </a:cubicBezTo>
                      <a:cubicBezTo>
                        <a:pt x="132006" y="36988"/>
                        <a:pt x="132932" y="37678"/>
                        <a:pt x="133867" y="38242"/>
                      </a:cubicBezTo>
                      <a:cubicBezTo>
                        <a:pt x="134784" y="38806"/>
                        <a:pt x="135710" y="39142"/>
                        <a:pt x="136662" y="39319"/>
                      </a:cubicBezTo>
                      <a:cubicBezTo>
                        <a:pt x="137604" y="39437"/>
                        <a:pt x="138606" y="39487"/>
                        <a:pt x="139692" y="39159"/>
                      </a:cubicBezTo>
                      <a:cubicBezTo>
                        <a:pt x="140761" y="38932"/>
                        <a:pt x="141890" y="38376"/>
                        <a:pt x="143035" y="37720"/>
                      </a:cubicBezTo>
                      <a:cubicBezTo>
                        <a:pt x="144196" y="37089"/>
                        <a:pt x="145291" y="36188"/>
                        <a:pt x="146410" y="35271"/>
                      </a:cubicBezTo>
                      <a:cubicBezTo>
                        <a:pt x="147463" y="34269"/>
                        <a:pt x="148566" y="33251"/>
                        <a:pt x="149551" y="32106"/>
                      </a:cubicBezTo>
                      <a:cubicBezTo>
                        <a:pt x="151546" y="29826"/>
                        <a:pt x="153558" y="27377"/>
                        <a:pt x="155318" y="24768"/>
                      </a:cubicBezTo>
                      <a:cubicBezTo>
                        <a:pt x="157153" y="22209"/>
                        <a:pt x="158879" y="19432"/>
                        <a:pt x="160655" y="16731"/>
                      </a:cubicBezTo>
                      <a:close/>
                    </a:path>
                  </a:pathLst>
                </a:custGeom>
                <a:solidFill>
                  <a:srgbClr val="D3F5F2"/>
                </a:solidFill>
                <a:ln w="8415" cap="flat">
                  <a:noFill/>
                  <a:prstDash val="solid"/>
                  <a:miter/>
                </a:ln>
              </p:spPr>
              <p:txBody>
                <a:bodyPr rtlCol="0" anchor="ctr"/>
                <a:lstStyle/>
                <a:p>
                  <a:endParaRPr lang="en-US"/>
                </a:p>
              </p:txBody>
            </p:sp>
            <p:sp>
              <p:nvSpPr>
                <p:cNvPr id="1374" name="Freeform 1373">
                  <a:extLst>
                    <a:ext uri="{FF2B5EF4-FFF2-40B4-BE49-F238E27FC236}">
                      <a16:creationId xmlns:a16="http://schemas.microsoft.com/office/drawing/2014/main" id="{7535EBC8-54C2-DAD7-5CD6-F49A073B1A63}"/>
                    </a:ext>
                  </a:extLst>
                </p:cNvPr>
                <p:cNvSpPr/>
                <p:nvPr/>
              </p:nvSpPr>
              <p:spPr>
                <a:xfrm>
                  <a:off x="280411" y="905301"/>
                  <a:ext cx="282634" cy="54330"/>
                </a:xfrm>
                <a:custGeom>
                  <a:avLst/>
                  <a:gdLst>
                    <a:gd name="connsiteX0" fmla="*/ 282634 w 282634"/>
                    <a:gd name="connsiteY0" fmla="*/ 17842 h 54330"/>
                    <a:gd name="connsiteX1" fmla="*/ 278105 w 282634"/>
                    <a:gd name="connsiteY1" fmla="*/ 23783 h 54330"/>
                    <a:gd name="connsiteX2" fmla="*/ 272650 w 282634"/>
                    <a:gd name="connsiteY2" fmla="*/ 29094 h 54330"/>
                    <a:gd name="connsiteX3" fmla="*/ 258127 w 282634"/>
                    <a:gd name="connsiteY3" fmla="*/ 35734 h 54330"/>
                    <a:gd name="connsiteX4" fmla="*/ 249557 w 282634"/>
                    <a:gd name="connsiteY4" fmla="*/ 35330 h 54330"/>
                    <a:gd name="connsiteX5" fmla="*/ 241627 w 282634"/>
                    <a:gd name="connsiteY5" fmla="*/ 32090 h 54330"/>
                    <a:gd name="connsiteX6" fmla="*/ 234917 w 282634"/>
                    <a:gd name="connsiteY6" fmla="*/ 27049 h 54330"/>
                    <a:gd name="connsiteX7" fmla="*/ 232004 w 282634"/>
                    <a:gd name="connsiteY7" fmla="*/ 24053 h 54330"/>
                    <a:gd name="connsiteX8" fmla="*/ 229293 w 282634"/>
                    <a:gd name="connsiteY8" fmla="*/ 20560 h 54330"/>
                    <a:gd name="connsiteX9" fmla="*/ 238916 w 282634"/>
                    <a:gd name="connsiteY9" fmla="*/ 20207 h 54330"/>
                    <a:gd name="connsiteX10" fmla="*/ 227466 w 282634"/>
                    <a:gd name="connsiteY10" fmla="*/ 39807 h 54330"/>
                    <a:gd name="connsiteX11" fmla="*/ 223265 w 282634"/>
                    <a:gd name="connsiteY11" fmla="*/ 44284 h 54330"/>
                    <a:gd name="connsiteX12" fmla="*/ 218164 w 282634"/>
                    <a:gd name="connsiteY12" fmla="*/ 48324 h 54330"/>
                    <a:gd name="connsiteX13" fmla="*/ 211774 w 282634"/>
                    <a:gd name="connsiteY13" fmla="*/ 51236 h 54330"/>
                    <a:gd name="connsiteX14" fmla="*/ 204458 w 282634"/>
                    <a:gd name="connsiteY14" fmla="*/ 52263 h 54330"/>
                    <a:gd name="connsiteX15" fmla="*/ 197268 w 282634"/>
                    <a:gd name="connsiteY15" fmla="*/ 51042 h 54330"/>
                    <a:gd name="connsiteX16" fmla="*/ 191030 w 282634"/>
                    <a:gd name="connsiteY16" fmla="*/ 48206 h 54330"/>
                    <a:gd name="connsiteX17" fmla="*/ 181281 w 282634"/>
                    <a:gd name="connsiteY17" fmla="*/ 40329 h 54330"/>
                    <a:gd name="connsiteX18" fmla="*/ 173856 w 282634"/>
                    <a:gd name="connsiteY18" fmla="*/ 31198 h 54330"/>
                    <a:gd name="connsiteX19" fmla="*/ 170766 w 282634"/>
                    <a:gd name="connsiteY19" fmla="*/ 26316 h 54330"/>
                    <a:gd name="connsiteX20" fmla="*/ 167920 w 282634"/>
                    <a:gd name="connsiteY20" fmla="*/ 21073 h 54330"/>
                    <a:gd name="connsiteX21" fmla="*/ 181845 w 282634"/>
                    <a:gd name="connsiteY21" fmla="*/ 20939 h 54330"/>
                    <a:gd name="connsiteX22" fmla="*/ 176836 w 282634"/>
                    <a:gd name="connsiteY22" fmla="*/ 30979 h 54330"/>
                    <a:gd name="connsiteX23" fmla="*/ 170210 w 282634"/>
                    <a:gd name="connsiteY23" fmla="*/ 40716 h 54330"/>
                    <a:gd name="connsiteX24" fmla="*/ 165799 w 282634"/>
                    <a:gd name="connsiteY24" fmla="*/ 45277 h 54330"/>
                    <a:gd name="connsiteX25" fmla="*/ 160327 w 282634"/>
                    <a:gd name="connsiteY25" fmla="*/ 49309 h 54330"/>
                    <a:gd name="connsiteX26" fmla="*/ 153491 w 282634"/>
                    <a:gd name="connsiteY26" fmla="*/ 52077 h 54330"/>
                    <a:gd name="connsiteX27" fmla="*/ 145855 w 282634"/>
                    <a:gd name="connsiteY27" fmla="*/ 52658 h 54330"/>
                    <a:gd name="connsiteX28" fmla="*/ 132637 w 282634"/>
                    <a:gd name="connsiteY28" fmla="*/ 47979 h 54330"/>
                    <a:gd name="connsiteX29" fmla="*/ 127561 w 282634"/>
                    <a:gd name="connsiteY29" fmla="*/ 44209 h 54330"/>
                    <a:gd name="connsiteX30" fmla="*/ 123200 w 282634"/>
                    <a:gd name="connsiteY30" fmla="*/ 40051 h 54330"/>
                    <a:gd name="connsiteX31" fmla="*/ 115968 w 282634"/>
                    <a:gd name="connsiteY31" fmla="*/ 31071 h 54330"/>
                    <a:gd name="connsiteX32" fmla="*/ 112879 w 282634"/>
                    <a:gd name="connsiteY32" fmla="*/ 26333 h 54330"/>
                    <a:gd name="connsiteX33" fmla="*/ 110075 w 282634"/>
                    <a:gd name="connsiteY33" fmla="*/ 21216 h 54330"/>
                    <a:gd name="connsiteX34" fmla="*/ 123604 w 282634"/>
                    <a:gd name="connsiteY34" fmla="*/ 20695 h 54330"/>
                    <a:gd name="connsiteX35" fmla="*/ 111666 w 282634"/>
                    <a:gd name="connsiteY35" fmla="*/ 41457 h 54330"/>
                    <a:gd name="connsiteX36" fmla="*/ 101926 w 282634"/>
                    <a:gd name="connsiteY36" fmla="*/ 50546 h 54330"/>
                    <a:gd name="connsiteX37" fmla="*/ 87319 w 282634"/>
                    <a:gd name="connsiteY37" fmla="*/ 54215 h 54330"/>
                    <a:gd name="connsiteX38" fmla="*/ 74169 w 282634"/>
                    <a:gd name="connsiteY38" fmla="*/ 48829 h 54330"/>
                    <a:gd name="connsiteX39" fmla="*/ 65254 w 282634"/>
                    <a:gd name="connsiteY39" fmla="*/ 40034 h 54330"/>
                    <a:gd name="connsiteX40" fmla="*/ 58662 w 282634"/>
                    <a:gd name="connsiteY40" fmla="*/ 30205 h 54330"/>
                    <a:gd name="connsiteX41" fmla="*/ 53468 w 282634"/>
                    <a:gd name="connsiteY41" fmla="*/ 19693 h 54330"/>
                    <a:gd name="connsiteX42" fmla="*/ 61272 w 282634"/>
                    <a:gd name="connsiteY42" fmla="*/ 20223 h 54330"/>
                    <a:gd name="connsiteX43" fmla="*/ 58148 w 282634"/>
                    <a:gd name="connsiteY43" fmla="*/ 24196 h 54330"/>
                    <a:gd name="connsiteX44" fmla="*/ 54831 w 282634"/>
                    <a:gd name="connsiteY44" fmla="*/ 27798 h 54330"/>
                    <a:gd name="connsiteX45" fmla="*/ 47339 w 282634"/>
                    <a:gd name="connsiteY45" fmla="*/ 34177 h 54330"/>
                    <a:gd name="connsiteX46" fmla="*/ 28540 w 282634"/>
                    <a:gd name="connsiteY46" fmla="*/ 40952 h 54330"/>
                    <a:gd name="connsiteX47" fmla="*/ 18681 w 282634"/>
                    <a:gd name="connsiteY47" fmla="*/ 38671 h 54330"/>
                    <a:gd name="connsiteX48" fmla="*/ 14421 w 282634"/>
                    <a:gd name="connsiteY48" fmla="*/ 36188 h 54330"/>
                    <a:gd name="connsiteX49" fmla="*/ 10709 w 282634"/>
                    <a:gd name="connsiteY49" fmla="*/ 33091 h 54330"/>
                    <a:gd name="connsiteX50" fmla="*/ 4664 w 282634"/>
                    <a:gd name="connsiteY50" fmla="*/ 25862 h 54330"/>
                    <a:gd name="connsiteX51" fmla="*/ 0 w 282634"/>
                    <a:gd name="connsiteY51" fmla="*/ 17842 h 54330"/>
                    <a:gd name="connsiteX52" fmla="*/ 5801 w 282634"/>
                    <a:gd name="connsiteY52" fmla="*/ 24953 h 54330"/>
                    <a:gd name="connsiteX53" fmla="*/ 12527 w 282634"/>
                    <a:gd name="connsiteY53" fmla="*/ 30928 h 54330"/>
                    <a:gd name="connsiteX54" fmla="*/ 16231 w 282634"/>
                    <a:gd name="connsiteY54" fmla="*/ 33276 h 54330"/>
                    <a:gd name="connsiteX55" fmla="*/ 20171 w 282634"/>
                    <a:gd name="connsiteY55" fmla="*/ 34926 h 54330"/>
                    <a:gd name="connsiteX56" fmla="*/ 28295 w 282634"/>
                    <a:gd name="connsiteY56" fmla="*/ 35776 h 54330"/>
                    <a:gd name="connsiteX57" fmla="*/ 42902 w 282634"/>
                    <a:gd name="connsiteY57" fmla="*/ 28538 h 54330"/>
                    <a:gd name="connsiteX58" fmla="*/ 48829 w 282634"/>
                    <a:gd name="connsiteY58" fmla="*/ 22344 h 54330"/>
                    <a:gd name="connsiteX59" fmla="*/ 51464 w 282634"/>
                    <a:gd name="connsiteY59" fmla="*/ 18936 h 54330"/>
                    <a:gd name="connsiteX60" fmla="*/ 53754 w 282634"/>
                    <a:gd name="connsiteY60" fmla="*/ 15460 h 54330"/>
                    <a:gd name="connsiteX61" fmla="*/ 57626 w 282634"/>
                    <a:gd name="connsiteY61" fmla="*/ 8820 h 54330"/>
                    <a:gd name="connsiteX62" fmla="*/ 61558 w 282634"/>
                    <a:gd name="connsiteY62" fmla="*/ 15999 h 54330"/>
                    <a:gd name="connsiteX63" fmla="*/ 67131 w 282634"/>
                    <a:gd name="connsiteY63" fmla="*/ 24835 h 54330"/>
                    <a:gd name="connsiteX64" fmla="*/ 73647 w 282634"/>
                    <a:gd name="connsiteY64" fmla="*/ 32847 h 54330"/>
                    <a:gd name="connsiteX65" fmla="*/ 88203 w 282634"/>
                    <a:gd name="connsiteY65" fmla="*/ 41583 h 54330"/>
                    <a:gd name="connsiteX66" fmla="*/ 94526 w 282634"/>
                    <a:gd name="connsiteY66" fmla="*/ 39336 h 54330"/>
                    <a:gd name="connsiteX67" fmla="*/ 100579 w 282634"/>
                    <a:gd name="connsiteY67" fmla="*/ 33024 h 54330"/>
                    <a:gd name="connsiteX68" fmla="*/ 109814 w 282634"/>
                    <a:gd name="connsiteY68" fmla="*/ 14989 h 54330"/>
                    <a:gd name="connsiteX69" fmla="*/ 115488 w 282634"/>
                    <a:gd name="connsiteY69" fmla="*/ 530 h 54330"/>
                    <a:gd name="connsiteX70" fmla="*/ 123343 w 282634"/>
                    <a:gd name="connsiteY70" fmla="*/ 14459 h 54330"/>
                    <a:gd name="connsiteX71" fmla="*/ 125734 w 282634"/>
                    <a:gd name="connsiteY71" fmla="*/ 18363 h 54330"/>
                    <a:gd name="connsiteX72" fmla="*/ 128394 w 282634"/>
                    <a:gd name="connsiteY72" fmla="*/ 22302 h 54330"/>
                    <a:gd name="connsiteX73" fmla="*/ 134313 w 282634"/>
                    <a:gd name="connsiteY73" fmla="*/ 29430 h 54330"/>
                    <a:gd name="connsiteX74" fmla="*/ 140820 w 282634"/>
                    <a:gd name="connsiteY74" fmla="*/ 34800 h 54330"/>
                    <a:gd name="connsiteX75" fmla="*/ 147025 w 282634"/>
                    <a:gd name="connsiteY75" fmla="*/ 37021 h 54330"/>
                    <a:gd name="connsiteX76" fmla="*/ 149719 w 282634"/>
                    <a:gd name="connsiteY76" fmla="*/ 36769 h 54330"/>
                    <a:gd name="connsiteX77" fmla="*/ 152489 w 282634"/>
                    <a:gd name="connsiteY77" fmla="*/ 35608 h 54330"/>
                    <a:gd name="connsiteX78" fmla="*/ 155393 w 282634"/>
                    <a:gd name="connsiteY78" fmla="*/ 33504 h 54330"/>
                    <a:gd name="connsiteX79" fmla="*/ 158256 w 282634"/>
                    <a:gd name="connsiteY79" fmla="*/ 30634 h 54330"/>
                    <a:gd name="connsiteX80" fmla="*/ 163416 w 282634"/>
                    <a:gd name="connsiteY80" fmla="*/ 23261 h 54330"/>
                    <a:gd name="connsiteX81" fmla="*/ 167828 w 282634"/>
                    <a:gd name="connsiteY81" fmla="*/ 14736 h 54330"/>
                    <a:gd name="connsiteX82" fmla="*/ 174857 w 282634"/>
                    <a:gd name="connsiteY82" fmla="*/ 0 h 54330"/>
                    <a:gd name="connsiteX83" fmla="*/ 181761 w 282634"/>
                    <a:gd name="connsiteY83" fmla="*/ 14602 h 54330"/>
                    <a:gd name="connsiteX84" fmla="*/ 183916 w 282634"/>
                    <a:gd name="connsiteY84" fmla="*/ 18683 h 54330"/>
                    <a:gd name="connsiteX85" fmla="*/ 186433 w 282634"/>
                    <a:gd name="connsiteY85" fmla="*/ 22790 h 54330"/>
                    <a:gd name="connsiteX86" fmla="*/ 192049 w 282634"/>
                    <a:gd name="connsiteY86" fmla="*/ 30331 h 54330"/>
                    <a:gd name="connsiteX87" fmla="*/ 198438 w 282634"/>
                    <a:gd name="connsiteY87" fmla="*/ 36070 h 54330"/>
                    <a:gd name="connsiteX88" fmla="*/ 201739 w 282634"/>
                    <a:gd name="connsiteY88" fmla="*/ 37796 h 54330"/>
                    <a:gd name="connsiteX89" fmla="*/ 204921 w 282634"/>
                    <a:gd name="connsiteY89" fmla="*/ 38519 h 54330"/>
                    <a:gd name="connsiteX90" fmla="*/ 208069 w 282634"/>
                    <a:gd name="connsiteY90" fmla="*/ 38233 h 54330"/>
                    <a:gd name="connsiteX91" fmla="*/ 211370 w 282634"/>
                    <a:gd name="connsiteY91" fmla="*/ 36946 h 54330"/>
                    <a:gd name="connsiteX92" fmla="*/ 214746 w 282634"/>
                    <a:gd name="connsiteY92" fmla="*/ 34640 h 54330"/>
                    <a:gd name="connsiteX93" fmla="*/ 218029 w 282634"/>
                    <a:gd name="connsiteY93" fmla="*/ 31635 h 54330"/>
                    <a:gd name="connsiteX94" fmla="*/ 223930 w 282634"/>
                    <a:gd name="connsiteY94" fmla="*/ 24069 h 54330"/>
                    <a:gd name="connsiteX95" fmla="*/ 229074 w 282634"/>
                    <a:gd name="connsiteY95" fmla="*/ 15460 h 54330"/>
                    <a:gd name="connsiteX96" fmla="*/ 234227 w 282634"/>
                    <a:gd name="connsiteY96" fmla="*/ 6228 h 54330"/>
                    <a:gd name="connsiteX97" fmla="*/ 238705 w 282634"/>
                    <a:gd name="connsiteY97" fmla="*/ 15107 h 54330"/>
                    <a:gd name="connsiteX98" fmla="*/ 240195 w 282634"/>
                    <a:gd name="connsiteY98" fmla="*/ 17648 h 54330"/>
                    <a:gd name="connsiteX99" fmla="*/ 242090 w 282634"/>
                    <a:gd name="connsiteY99" fmla="*/ 20232 h 54330"/>
                    <a:gd name="connsiteX100" fmla="*/ 246552 w 282634"/>
                    <a:gd name="connsiteY100" fmla="*/ 24717 h 54330"/>
                    <a:gd name="connsiteX101" fmla="*/ 257799 w 282634"/>
                    <a:gd name="connsiteY101" fmla="*/ 29245 h 54330"/>
                    <a:gd name="connsiteX102" fmla="*/ 270654 w 282634"/>
                    <a:gd name="connsiteY102" fmla="*/ 26072 h 54330"/>
                    <a:gd name="connsiteX103" fmla="*/ 276800 w 282634"/>
                    <a:gd name="connsiteY103" fmla="*/ 22353 h 54330"/>
                    <a:gd name="connsiteX104" fmla="*/ 282634 w 282634"/>
                    <a:gd name="connsiteY104" fmla="*/ 17842 h 5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282634" h="54330">
                      <a:moveTo>
                        <a:pt x="282634" y="17842"/>
                      </a:moveTo>
                      <a:cubicBezTo>
                        <a:pt x="281212" y="19870"/>
                        <a:pt x="279755" y="21839"/>
                        <a:pt x="278105" y="23783"/>
                      </a:cubicBezTo>
                      <a:cubicBezTo>
                        <a:pt x="276472" y="25711"/>
                        <a:pt x="274637" y="27461"/>
                        <a:pt x="272650" y="29094"/>
                      </a:cubicBezTo>
                      <a:cubicBezTo>
                        <a:pt x="268701" y="32367"/>
                        <a:pt x="263802" y="35018"/>
                        <a:pt x="258127" y="35734"/>
                      </a:cubicBezTo>
                      <a:cubicBezTo>
                        <a:pt x="255324" y="36113"/>
                        <a:pt x="252377" y="35961"/>
                        <a:pt x="249557" y="35330"/>
                      </a:cubicBezTo>
                      <a:cubicBezTo>
                        <a:pt x="246728" y="34673"/>
                        <a:pt x="244068" y="33520"/>
                        <a:pt x="241627" y="32090"/>
                      </a:cubicBezTo>
                      <a:cubicBezTo>
                        <a:pt x="239177" y="30659"/>
                        <a:pt x="236954" y="28934"/>
                        <a:pt x="234917" y="27049"/>
                      </a:cubicBezTo>
                      <a:cubicBezTo>
                        <a:pt x="233898" y="26098"/>
                        <a:pt x="232922" y="25105"/>
                        <a:pt x="232004" y="24053"/>
                      </a:cubicBezTo>
                      <a:cubicBezTo>
                        <a:pt x="231061" y="22950"/>
                        <a:pt x="230236" y="22041"/>
                        <a:pt x="229293" y="20560"/>
                      </a:cubicBezTo>
                      <a:lnTo>
                        <a:pt x="238916" y="20207"/>
                      </a:lnTo>
                      <a:cubicBezTo>
                        <a:pt x="235885" y="26914"/>
                        <a:pt x="232425" y="33579"/>
                        <a:pt x="227466" y="39807"/>
                      </a:cubicBezTo>
                      <a:cubicBezTo>
                        <a:pt x="226077" y="41305"/>
                        <a:pt x="224907" y="42896"/>
                        <a:pt x="223265" y="44284"/>
                      </a:cubicBezTo>
                      <a:cubicBezTo>
                        <a:pt x="221784" y="45757"/>
                        <a:pt x="219999" y="47062"/>
                        <a:pt x="218164" y="48324"/>
                      </a:cubicBezTo>
                      <a:cubicBezTo>
                        <a:pt x="216210" y="49502"/>
                        <a:pt x="214114" y="50529"/>
                        <a:pt x="211774" y="51236"/>
                      </a:cubicBezTo>
                      <a:cubicBezTo>
                        <a:pt x="209450" y="51934"/>
                        <a:pt x="206950" y="52279"/>
                        <a:pt x="204458" y="52263"/>
                      </a:cubicBezTo>
                      <a:cubicBezTo>
                        <a:pt x="201966" y="52195"/>
                        <a:pt x="199541" y="51766"/>
                        <a:pt x="197268" y="51042"/>
                      </a:cubicBezTo>
                      <a:cubicBezTo>
                        <a:pt x="195029" y="50285"/>
                        <a:pt x="192924" y="49334"/>
                        <a:pt x="191030" y="48206"/>
                      </a:cubicBezTo>
                      <a:cubicBezTo>
                        <a:pt x="187225" y="45951"/>
                        <a:pt x="184076" y="43207"/>
                        <a:pt x="181281" y="40329"/>
                      </a:cubicBezTo>
                      <a:cubicBezTo>
                        <a:pt x="178494" y="37434"/>
                        <a:pt x="176053" y="34370"/>
                        <a:pt x="173856" y="31198"/>
                      </a:cubicBezTo>
                      <a:cubicBezTo>
                        <a:pt x="172770" y="29599"/>
                        <a:pt x="171743" y="27974"/>
                        <a:pt x="170766" y="26316"/>
                      </a:cubicBezTo>
                      <a:cubicBezTo>
                        <a:pt x="169764" y="24616"/>
                        <a:pt x="168897" y="23068"/>
                        <a:pt x="167920" y="21073"/>
                      </a:cubicBezTo>
                      <a:lnTo>
                        <a:pt x="181845" y="20939"/>
                      </a:lnTo>
                      <a:cubicBezTo>
                        <a:pt x="180304" y="24305"/>
                        <a:pt x="178722" y="27671"/>
                        <a:pt x="176836" y="30979"/>
                      </a:cubicBezTo>
                      <a:cubicBezTo>
                        <a:pt x="174950" y="34295"/>
                        <a:pt x="172795" y="37560"/>
                        <a:pt x="170210" y="40716"/>
                      </a:cubicBezTo>
                      <a:cubicBezTo>
                        <a:pt x="168813" y="42265"/>
                        <a:pt x="167499" y="43838"/>
                        <a:pt x="165799" y="45277"/>
                      </a:cubicBezTo>
                      <a:cubicBezTo>
                        <a:pt x="164250" y="46759"/>
                        <a:pt x="162314" y="48088"/>
                        <a:pt x="160327" y="49309"/>
                      </a:cubicBezTo>
                      <a:cubicBezTo>
                        <a:pt x="158264" y="50504"/>
                        <a:pt x="155957" y="51446"/>
                        <a:pt x="153491" y="52077"/>
                      </a:cubicBezTo>
                      <a:cubicBezTo>
                        <a:pt x="150990" y="52641"/>
                        <a:pt x="148397" y="52869"/>
                        <a:pt x="145855" y="52658"/>
                      </a:cubicBezTo>
                      <a:cubicBezTo>
                        <a:pt x="140762" y="52229"/>
                        <a:pt x="136291" y="50285"/>
                        <a:pt x="132637" y="47979"/>
                      </a:cubicBezTo>
                      <a:cubicBezTo>
                        <a:pt x="130777" y="46834"/>
                        <a:pt x="129110" y="45547"/>
                        <a:pt x="127561" y="44209"/>
                      </a:cubicBezTo>
                      <a:cubicBezTo>
                        <a:pt x="125978" y="42887"/>
                        <a:pt x="124555" y="41490"/>
                        <a:pt x="123200" y="40051"/>
                      </a:cubicBezTo>
                      <a:cubicBezTo>
                        <a:pt x="120498" y="37181"/>
                        <a:pt x="118132" y="34168"/>
                        <a:pt x="115968" y="31071"/>
                      </a:cubicBezTo>
                      <a:cubicBezTo>
                        <a:pt x="114891" y="29514"/>
                        <a:pt x="113855" y="27941"/>
                        <a:pt x="112879" y="26333"/>
                      </a:cubicBezTo>
                      <a:cubicBezTo>
                        <a:pt x="111894" y="24675"/>
                        <a:pt x="111043" y="23152"/>
                        <a:pt x="110075" y="21216"/>
                      </a:cubicBezTo>
                      <a:lnTo>
                        <a:pt x="123604" y="20695"/>
                      </a:lnTo>
                      <a:cubicBezTo>
                        <a:pt x="120430" y="27781"/>
                        <a:pt x="116844" y="34833"/>
                        <a:pt x="111666" y="41457"/>
                      </a:cubicBezTo>
                      <a:cubicBezTo>
                        <a:pt x="109031" y="44730"/>
                        <a:pt x="105967" y="47945"/>
                        <a:pt x="101926" y="50546"/>
                      </a:cubicBezTo>
                      <a:cubicBezTo>
                        <a:pt x="97944" y="53129"/>
                        <a:pt x="92547" y="54796"/>
                        <a:pt x="87319" y="54215"/>
                      </a:cubicBezTo>
                      <a:cubicBezTo>
                        <a:pt x="82100" y="53693"/>
                        <a:pt x="77680" y="51421"/>
                        <a:pt x="74169" y="48829"/>
                      </a:cubicBezTo>
                      <a:cubicBezTo>
                        <a:pt x="70633" y="46195"/>
                        <a:pt x="67788" y="43173"/>
                        <a:pt x="65254" y="40034"/>
                      </a:cubicBezTo>
                      <a:cubicBezTo>
                        <a:pt x="62711" y="36904"/>
                        <a:pt x="60607" y="33571"/>
                        <a:pt x="58662" y="30205"/>
                      </a:cubicBezTo>
                      <a:cubicBezTo>
                        <a:pt x="56734" y="26779"/>
                        <a:pt x="55042" y="23438"/>
                        <a:pt x="53468" y="19693"/>
                      </a:cubicBezTo>
                      <a:lnTo>
                        <a:pt x="61272" y="20223"/>
                      </a:lnTo>
                      <a:cubicBezTo>
                        <a:pt x="60202" y="21730"/>
                        <a:pt x="59234" y="22925"/>
                        <a:pt x="58148" y="24196"/>
                      </a:cubicBezTo>
                      <a:cubicBezTo>
                        <a:pt x="57079" y="25424"/>
                        <a:pt x="55985" y="26645"/>
                        <a:pt x="54831" y="27798"/>
                      </a:cubicBezTo>
                      <a:cubicBezTo>
                        <a:pt x="52550" y="30129"/>
                        <a:pt x="50033" y="32258"/>
                        <a:pt x="47339" y="34177"/>
                      </a:cubicBezTo>
                      <a:cubicBezTo>
                        <a:pt x="42001" y="37956"/>
                        <a:pt x="35519" y="40969"/>
                        <a:pt x="28540" y="40952"/>
                      </a:cubicBezTo>
                      <a:cubicBezTo>
                        <a:pt x="25088" y="40960"/>
                        <a:pt x="21687" y="40085"/>
                        <a:pt x="18681" y="38671"/>
                      </a:cubicBezTo>
                      <a:cubicBezTo>
                        <a:pt x="17141" y="38023"/>
                        <a:pt x="15777" y="37080"/>
                        <a:pt x="14421" y="36188"/>
                      </a:cubicBezTo>
                      <a:cubicBezTo>
                        <a:pt x="13108" y="35220"/>
                        <a:pt x="11837" y="34227"/>
                        <a:pt x="10709" y="33091"/>
                      </a:cubicBezTo>
                      <a:cubicBezTo>
                        <a:pt x="8351" y="30937"/>
                        <a:pt x="6474" y="28387"/>
                        <a:pt x="4664" y="25862"/>
                      </a:cubicBezTo>
                      <a:cubicBezTo>
                        <a:pt x="2947" y="23261"/>
                        <a:pt x="1423" y="20568"/>
                        <a:pt x="0" y="17842"/>
                      </a:cubicBezTo>
                      <a:cubicBezTo>
                        <a:pt x="1827" y="20324"/>
                        <a:pt x="3746" y="22714"/>
                        <a:pt x="5801" y="24953"/>
                      </a:cubicBezTo>
                      <a:cubicBezTo>
                        <a:pt x="7922" y="27133"/>
                        <a:pt x="10119" y="29203"/>
                        <a:pt x="12527" y="30928"/>
                      </a:cubicBezTo>
                      <a:cubicBezTo>
                        <a:pt x="13697" y="31829"/>
                        <a:pt x="14960" y="32578"/>
                        <a:pt x="16231" y="33276"/>
                      </a:cubicBezTo>
                      <a:cubicBezTo>
                        <a:pt x="17519" y="33908"/>
                        <a:pt x="18807" y="34572"/>
                        <a:pt x="20171" y="34926"/>
                      </a:cubicBezTo>
                      <a:cubicBezTo>
                        <a:pt x="22840" y="35801"/>
                        <a:pt x="25610" y="36062"/>
                        <a:pt x="28295" y="35776"/>
                      </a:cubicBezTo>
                      <a:cubicBezTo>
                        <a:pt x="33692" y="35195"/>
                        <a:pt x="38676" y="32275"/>
                        <a:pt x="42902" y="28538"/>
                      </a:cubicBezTo>
                      <a:cubicBezTo>
                        <a:pt x="45032" y="26662"/>
                        <a:pt x="46968" y="24532"/>
                        <a:pt x="48829" y="22344"/>
                      </a:cubicBezTo>
                      <a:cubicBezTo>
                        <a:pt x="49755" y="21242"/>
                        <a:pt x="50622" y="20097"/>
                        <a:pt x="51464" y="18936"/>
                      </a:cubicBezTo>
                      <a:cubicBezTo>
                        <a:pt x="52280" y="17800"/>
                        <a:pt x="53139" y="16520"/>
                        <a:pt x="53754" y="15460"/>
                      </a:cubicBezTo>
                      <a:lnTo>
                        <a:pt x="57626" y="8820"/>
                      </a:lnTo>
                      <a:lnTo>
                        <a:pt x="61558" y="15999"/>
                      </a:lnTo>
                      <a:cubicBezTo>
                        <a:pt x="63157" y="18919"/>
                        <a:pt x="65119" y="22016"/>
                        <a:pt x="67131" y="24835"/>
                      </a:cubicBezTo>
                      <a:cubicBezTo>
                        <a:pt x="69160" y="27688"/>
                        <a:pt x="71366" y="30373"/>
                        <a:pt x="73647" y="32847"/>
                      </a:cubicBezTo>
                      <a:cubicBezTo>
                        <a:pt x="78126" y="37754"/>
                        <a:pt x="83775" y="41650"/>
                        <a:pt x="88203" y="41583"/>
                      </a:cubicBezTo>
                      <a:cubicBezTo>
                        <a:pt x="90392" y="41633"/>
                        <a:pt x="92379" y="40809"/>
                        <a:pt x="94526" y="39336"/>
                      </a:cubicBezTo>
                      <a:cubicBezTo>
                        <a:pt x="96647" y="37821"/>
                        <a:pt x="98718" y="35582"/>
                        <a:pt x="100579" y="33024"/>
                      </a:cubicBezTo>
                      <a:cubicBezTo>
                        <a:pt x="104291" y="27814"/>
                        <a:pt x="107255" y="21494"/>
                        <a:pt x="109814" y="14989"/>
                      </a:cubicBezTo>
                      <a:lnTo>
                        <a:pt x="115488" y="530"/>
                      </a:lnTo>
                      <a:lnTo>
                        <a:pt x="123343" y="14459"/>
                      </a:lnTo>
                      <a:cubicBezTo>
                        <a:pt x="123991" y="15603"/>
                        <a:pt x="124892" y="17076"/>
                        <a:pt x="125734" y="18363"/>
                      </a:cubicBezTo>
                      <a:cubicBezTo>
                        <a:pt x="126584" y="19710"/>
                        <a:pt x="127477" y="21014"/>
                        <a:pt x="128394" y="22302"/>
                      </a:cubicBezTo>
                      <a:cubicBezTo>
                        <a:pt x="130238" y="24861"/>
                        <a:pt x="132216" y="27276"/>
                        <a:pt x="134313" y="29430"/>
                      </a:cubicBezTo>
                      <a:cubicBezTo>
                        <a:pt x="136392" y="31576"/>
                        <a:pt x="138615" y="33453"/>
                        <a:pt x="140820" y="34800"/>
                      </a:cubicBezTo>
                      <a:cubicBezTo>
                        <a:pt x="143035" y="36146"/>
                        <a:pt x="145190" y="36904"/>
                        <a:pt x="147025" y="37021"/>
                      </a:cubicBezTo>
                      <a:cubicBezTo>
                        <a:pt x="147960" y="37080"/>
                        <a:pt x="148827" y="36963"/>
                        <a:pt x="149719" y="36769"/>
                      </a:cubicBezTo>
                      <a:cubicBezTo>
                        <a:pt x="150603" y="36491"/>
                        <a:pt x="151521" y="36138"/>
                        <a:pt x="152489" y="35608"/>
                      </a:cubicBezTo>
                      <a:cubicBezTo>
                        <a:pt x="153432" y="35010"/>
                        <a:pt x="154434" y="34429"/>
                        <a:pt x="155393" y="33504"/>
                      </a:cubicBezTo>
                      <a:cubicBezTo>
                        <a:pt x="156387" y="32738"/>
                        <a:pt x="157304" y="31635"/>
                        <a:pt x="158256" y="30634"/>
                      </a:cubicBezTo>
                      <a:cubicBezTo>
                        <a:pt x="160099" y="28446"/>
                        <a:pt x="161834" y="25946"/>
                        <a:pt x="163416" y="23261"/>
                      </a:cubicBezTo>
                      <a:cubicBezTo>
                        <a:pt x="165008" y="20560"/>
                        <a:pt x="166430" y="17665"/>
                        <a:pt x="167828" y="14736"/>
                      </a:cubicBezTo>
                      <a:lnTo>
                        <a:pt x="174857" y="0"/>
                      </a:lnTo>
                      <a:lnTo>
                        <a:pt x="181761" y="14602"/>
                      </a:lnTo>
                      <a:cubicBezTo>
                        <a:pt x="182316" y="15780"/>
                        <a:pt x="183142" y="17337"/>
                        <a:pt x="183916" y="18683"/>
                      </a:cubicBezTo>
                      <a:cubicBezTo>
                        <a:pt x="184707" y="20089"/>
                        <a:pt x="185549" y="21460"/>
                        <a:pt x="186433" y="22790"/>
                      </a:cubicBezTo>
                      <a:cubicBezTo>
                        <a:pt x="188176" y="25475"/>
                        <a:pt x="190028" y="28050"/>
                        <a:pt x="192049" y="30331"/>
                      </a:cubicBezTo>
                      <a:cubicBezTo>
                        <a:pt x="194052" y="32612"/>
                        <a:pt x="196224" y="34623"/>
                        <a:pt x="198438" y="36070"/>
                      </a:cubicBezTo>
                      <a:cubicBezTo>
                        <a:pt x="199550" y="36803"/>
                        <a:pt x="200653" y="37341"/>
                        <a:pt x="201739" y="37796"/>
                      </a:cubicBezTo>
                      <a:cubicBezTo>
                        <a:pt x="202825" y="38191"/>
                        <a:pt x="203877" y="38427"/>
                        <a:pt x="204921" y="38519"/>
                      </a:cubicBezTo>
                      <a:cubicBezTo>
                        <a:pt x="205965" y="38553"/>
                        <a:pt x="207000" y="38494"/>
                        <a:pt x="208069" y="38233"/>
                      </a:cubicBezTo>
                      <a:cubicBezTo>
                        <a:pt x="209147" y="37981"/>
                        <a:pt x="210225" y="37459"/>
                        <a:pt x="211370" y="36946"/>
                      </a:cubicBezTo>
                      <a:cubicBezTo>
                        <a:pt x="212489" y="36247"/>
                        <a:pt x="213643" y="35599"/>
                        <a:pt x="214746" y="34640"/>
                      </a:cubicBezTo>
                      <a:cubicBezTo>
                        <a:pt x="215907" y="33849"/>
                        <a:pt x="216909" y="32628"/>
                        <a:pt x="218029" y="31635"/>
                      </a:cubicBezTo>
                      <a:cubicBezTo>
                        <a:pt x="220108" y="29329"/>
                        <a:pt x="222103" y="26821"/>
                        <a:pt x="223930" y="24069"/>
                      </a:cubicBezTo>
                      <a:cubicBezTo>
                        <a:pt x="225774" y="21334"/>
                        <a:pt x="227433" y="18406"/>
                        <a:pt x="229074" y="15460"/>
                      </a:cubicBezTo>
                      <a:lnTo>
                        <a:pt x="234227" y="6228"/>
                      </a:lnTo>
                      <a:lnTo>
                        <a:pt x="238705" y="15107"/>
                      </a:lnTo>
                      <a:cubicBezTo>
                        <a:pt x="239025" y="15738"/>
                        <a:pt x="239640" y="16815"/>
                        <a:pt x="240195" y="17648"/>
                      </a:cubicBezTo>
                      <a:cubicBezTo>
                        <a:pt x="240776" y="18532"/>
                        <a:pt x="241425" y="19390"/>
                        <a:pt x="242090" y="20232"/>
                      </a:cubicBezTo>
                      <a:cubicBezTo>
                        <a:pt x="243437" y="21890"/>
                        <a:pt x="244927" y="23413"/>
                        <a:pt x="246552" y="24717"/>
                      </a:cubicBezTo>
                      <a:cubicBezTo>
                        <a:pt x="249818" y="27293"/>
                        <a:pt x="253598" y="29026"/>
                        <a:pt x="257799" y="29245"/>
                      </a:cubicBezTo>
                      <a:cubicBezTo>
                        <a:pt x="261983" y="29472"/>
                        <a:pt x="266437" y="28168"/>
                        <a:pt x="270654" y="26072"/>
                      </a:cubicBezTo>
                      <a:cubicBezTo>
                        <a:pt x="272768" y="25020"/>
                        <a:pt x="274771" y="23699"/>
                        <a:pt x="276800" y="22353"/>
                      </a:cubicBezTo>
                      <a:cubicBezTo>
                        <a:pt x="278795" y="20989"/>
                        <a:pt x="280740" y="19432"/>
                        <a:pt x="282634" y="17842"/>
                      </a:cubicBezTo>
                      <a:close/>
                    </a:path>
                  </a:pathLst>
                </a:custGeom>
                <a:solidFill>
                  <a:srgbClr val="D3F5F2"/>
                </a:solidFill>
                <a:ln w="8415" cap="flat">
                  <a:noFill/>
                  <a:prstDash val="solid"/>
                  <a:miter/>
                </a:ln>
              </p:spPr>
              <p:txBody>
                <a:bodyPr rtlCol="0" anchor="ctr"/>
                <a:lstStyle/>
                <a:p>
                  <a:endParaRPr lang="en-US"/>
                </a:p>
              </p:txBody>
            </p:sp>
            <p:sp>
              <p:nvSpPr>
                <p:cNvPr id="1375" name="Freeform 1374">
                  <a:extLst>
                    <a:ext uri="{FF2B5EF4-FFF2-40B4-BE49-F238E27FC236}">
                      <a16:creationId xmlns:a16="http://schemas.microsoft.com/office/drawing/2014/main" id="{61B252E3-A316-31EC-5A94-D3F6BC3B27C3}"/>
                    </a:ext>
                  </a:extLst>
                </p:cNvPr>
                <p:cNvSpPr/>
                <p:nvPr/>
              </p:nvSpPr>
              <p:spPr>
                <a:xfrm>
                  <a:off x="402416" y="966291"/>
                  <a:ext cx="160629" cy="47384"/>
                </a:xfrm>
                <a:custGeom>
                  <a:avLst/>
                  <a:gdLst>
                    <a:gd name="connsiteX0" fmla="*/ 0 w 160629"/>
                    <a:gd name="connsiteY0" fmla="*/ 14837 h 47384"/>
                    <a:gd name="connsiteX1" fmla="*/ 11483 w 160629"/>
                    <a:gd name="connsiteY1" fmla="*/ 30558 h 47384"/>
                    <a:gd name="connsiteX2" fmla="*/ 25601 w 160629"/>
                    <a:gd name="connsiteY2" fmla="*/ 37215 h 47384"/>
                    <a:gd name="connsiteX3" fmla="*/ 28834 w 160629"/>
                    <a:gd name="connsiteY3" fmla="*/ 36062 h 47384"/>
                    <a:gd name="connsiteX4" fmla="*/ 31932 w 160629"/>
                    <a:gd name="connsiteY4" fmla="*/ 33874 h 47384"/>
                    <a:gd name="connsiteX5" fmla="*/ 37615 w 160629"/>
                    <a:gd name="connsiteY5" fmla="*/ 27638 h 47384"/>
                    <a:gd name="connsiteX6" fmla="*/ 42439 w 160629"/>
                    <a:gd name="connsiteY6" fmla="*/ 19946 h 47384"/>
                    <a:gd name="connsiteX7" fmla="*/ 46707 w 160629"/>
                    <a:gd name="connsiteY7" fmla="*/ 11622 h 47384"/>
                    <a:gd name="connsiteX8" fmla="*/ 51961 w 160629"/>
                    <a:gd name="connsiteY8" fmla="*/ 993 h 47384"/>
                    <a:gd name="connsiteX9" fmla="*/ 58923 w 160629"/>
                    <a:gd name="connsiteY9" fmla="*/ 11471 h 47384"/>
                    <a:gd name="connsiteX10" fmla="*/ 61482 w 160629"/>
                    <a:gd name="connsiteY10" fmla="*/ 15039 h 47384"/>
                    <a:gd name="connsiteX11" fmla="*/ 64319 w 160629"/>
                    <a:gd name="connsiteY11" fmla="*/ 18616 h 47384"/>
                    <a:gd name="connsiteX12" fmla="*/ 70507 w 160629"/>
                    <a:gd name="connsiteY12" fmla="*/ 24970 h 47384"/>
                    <a:gd name="connsiteX13" fmla="*/ 83413 w 160629"/>
                    <a:gd name="connsiteY13" fmla="*/ 31551 h 47384"/>
                    <a:gd name="connsiteX14" fmla="*/ 89230 w 160629"/>
                    <a:gd name="connsiteY14" fmla="*/ 30356 h 47384"/>
                    <a:gd name="connsiteX15" fmla="*/ 92236 w 160629"/>
                    <a:gd name="connsiteY15" fmla="*/ 28555 h 47384"/>
                    <a:gd name="connsiteX16" fmla="*/ 95224 w 160629"/>
                    <a:gd name="connsiteY16" fmla="*/ 26039 h 47384"/>
                    <a:gd name="connsiteX17" fmla="*/ 100831 w 160629"/>
                    <a:gd name="connsiteY17" fmla="*/ 19474 h 47384"/>
                    <a:gd name="connsiteX18" fmla="*/ 105849 w 160629"/>
                    <a:gd name="connsiteY18" fmla="*/ 11698 h 47384"/>
                    <a:gd name="connsiteX19" fmla="*/ 112946 w 160629"/>
                    <a:gd name="connsiteY19" fmla="*/ 0 h 47384"/>
                    <a:gd name="connsiteX20" fmla="*/ 118140 w 160629"/>
                    <a:gd name="connsiteY20" fmla="*/ 11639 h 47384"/>
                    <a:gd name="connsiteX21" fmla="*/ 119706 w 160629"/>
                    <a:gd name="connsiteY21" fmla="*/ 14593 h 47384"/>
                    <a:gd name="connsiteX22" fmla="*/ 121558 w 160629"/>
                    <a:gd name="connsiteY22" fmla="*/ 17648 h 47384"/>
                    <a:gd name="connsiteX23" fmla="*/ 125844 w 160629"/>
                    <a:gd name="connsiteY23" fmla="*/ 23194 h 47384"/>
                    <a:gd name="connsiteX24" fmla="*/ 130844 w 160629"/>
                    <a:gd name="connsiteY24" fmla="*/ 27394 h 47384"/>
                    <a:gd name="connsiteX25" fmla="*/ 136367 w 160629"/>
                    <a:gd name="connsiteY25" fmla="*/ 29565 h 47384"/>
                    <a:gd name="connsiteX26" fmla="*/ 148945 w 160629"/>
                    <a:gd name="connsiteY26" fmla="*/ 25643 h 47384"/>
                    <a:gd name="connsiteX27" fmla="*/ 154972 w 160629"/>
                    <a:gd name="connsiteY27" fmla="*/ 20686 h 47384"/>
                    <a:gd name="connsiteX28" fmla="*/ 160630 w 160629"/>
                    <a:gd name="connsiteY28" fmla="*/ 14846 h 47384"/>
                    <a:gd name="connsiteX29" fmla="*/ 157245 w 160629"/>
                    <a:gd name="connsiteY29" fmla="*/ 22411 h 47384"/>
                    <a:gd name="connsiteX30" fmla="*/ 152506 w 160629"/>
                    <a:gd name="connsiteY30" fmla="*/ 29489 h 47384"/>
                    <a:gd name="connsiteX31" fmla="*/ 145720 w 160629"/>
                    <a:gd name="connsiteY31" fmla="*/ 35481 h 47384"/>
                    <a:gd name="connsiteX32" fmla="*/ 141292 w 160629"/>
                    <a:gd name="connsiteY32" fmla="*/ 37568 h 47384"/>
                    <a:gd name="connsiteX33" fmla="*/ 136291 w 160629"/>
                    <a:gd name="connsiteY33" fmla="*/ 38545 h 47384"/>
                    <a:gd name="connsiteX34" fmla="*/ 126239 w 160629"/>
                    <a:gd name="connsiteY34" fmla="*/ 36895 h 47384"/>
                    <a:gd name="connsiteX35" fmla="*/ 117955 w 160629"/>
                    <a:gd name="connsiteY35" fmla="*/ 31921 h 47384"/>
                    <a:gd name="connsiteX36" fmla="*/ 111346 w 160629"/>
                    <a:gd name="connsiteY36" fmla="*/ 25534 h 47384"/>
                    <a:gd name="connsiteX37" fmla="*/ 108501 w 160629"/>
                    <a:gd name="connsiteY37" fmla="*/ 22008 h 47384"/>
                    <a:gd name="connsiteX38" fmla="*/ 105874 w 160629"/>
                    <a:gd name="connsiteY38" fmla="*/ 18052 h 47384"/>
                    <a:gd name="connsiteX39" fmla="*/ 118166 w 160629"/>
                    <a:gd name="connsiteY39" fmla="*/ 17993 h 47384"/>
                    <a:gd name="connsiteX40" fmla="*/ 113072 w 160629"/>
                    <a:gd name="connsiteY40" fmla="*/ 27621 h 47384"/>
                    <a:gd name="connsiteX41" fmla="*/ 106144 w 160629"/>
                    <a:gd name="connsiteY41" fmla="*/ 36777 h 47384"/>
                    <a:gd name="connsiteX42" fmla="*/ 101614 w 160629"/>
                    <a:gd name="connsiteY42" fmla="*/ 40935 h 47384"/>
                    <a:gd name="connsiteX43" fmla="*/ 96108 w 160629"/>
                    <a:gd name="connsiteY43" fmla="*/ 44453 h 47384"/>
                    <a:gd name="connsiteX44" fmla="*/ 89567 w 160629"/>
                    <a:gd name="connsiteY44" fmla="*/ 46784 h 47384"/>
                    <a:gd name="connsiteX45" fmla="*/ 82453 w 160629"/>
                    <a:gd name="connsiteY45" fmla="*/ 47348 h 47384"/>
                    <a:gd name="connsiteX46" fmla="*/ 69657 w 160629"/>
                    <a:gd name="connsiteY46" fmla="*/ 43443 h 47384"/>
                    <a:gd name="connsiteX47" fmla="*/ 60068 w 160629"/>
                    <a:gd name="connsiteY47" fmla="*/ 36214 h 47384"/>
                    <a:gd name="connsiteX48" fmla="*/ 52710 w 160629"/>
                    <a:gd name="connsiteY48" fmla="*/ 27697 h 47384"/>
                    <a:gd name="connsiteX49" fmla="*/ 49603 w 160629"/>
                    <a:gd name="connsiteY49" fmla="*/ 23144 h 47384"/>
                    <a:gd name="connsiteX50" fmla="*/ 46783 w 160629"/>
                    <a:gd name="connsiteY50" fmla="*/ 18212 h 47384"/>
                    <a:gd name="connsiteX51" fmla="*/ 58999 w 160629"/>
                    <a:gd name="connsiteY51" fmla="*/ 18060 h 47384"/>
                    <a:gd name="connsiteX52" fmla="*/ 56305 w 160629"/>
                    <a:gd name="connsiteY52" fmla="*/ 22521 h 47384"/>
                    <a:gd name="connsiteX53" fmla="*/ 53375 w 160629"/>
                    <a:gd name="connsiteY53" fmla="*/ 26880 h 47384"/>
                    <a:gd name="connsiteX54" fmla="*/ 46640 w 160629"/>
                    <a:gd name="connsiteY54" fmla="*/ 35246 h 47384"/>
                    <a:gd name="connsiteX55" fmla="*/ 42683 w 160629"/>
                    <a:gd name="connsiteY55" fmla="*/ 39134 h 47384"/>
                    <a:gd name="connsiteX56" fmla="*/ 37985 w 160629"/>
                    <a:gd name="connsiteY56" fmla="*/ 42568 h 47384"/>
                    <a:gd name="connsiteX57" fmla="*/ 26098 w 160629"/>
                    <a:gd name="connsiteY57" fmla="*/ 46220 h 47384"/>
                    <a:gd name="connsiteX58" fmla="*/ 19767 w 160629"/>
                    <a:gd name="connsiteY58" fmla="*/ 45050 h 47384"/>
                    <a:gd name="connsiteX59" fmla="*/ 14514 w 160629"/>
                    <a:gd name="connsiteY59" fmla="*/ 42063 h 47384"/>
                    <a:gd name="connsiteX60" fmla="*/ 7324 w 160629"/>
                    <a:gd name="connsiteY60" fmla="*/ 33807 h 47384"/>
                    <a:gd name="connsiteX61" fmla="*/ 2803 w 160629"/>
                    <a:gd name="connsiteY61" fmla="*/ 24541 h 47384"/>
                    <a:gd name="connsiteX62" fmla="*/ 0 w 160629"/>
                    <a:gd name="connsiteY62" fmla="*/ 14837 h 47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0629" h="47384">
                      <a:moveTo>
                        <a:pt x="0" y="14837"/>
                      </a:moveTo>
                      <a:cubicBezTo>
                        <a:pt x="3325" y="20602"/>
                        <a:pt x="7072" y="26081"/>
                        <a:pt x="11483" y="30558"/>
                      </a:cubicBezTo>
                      <a:cubicBezTo>
                        <a:pt x="15752" y="35128"/>
                        <a:pt x="21283" y="38116"/>
                        <a:pt x="25601" y="37215"/>
                      </a:cubicBezTo>
                      <a:cubicBezTo>
                        <a:pt x="26704" y="37030"/>
                        <a:pt x="27773" y="36617"/>
                        <a:pt x="28834" y="36062"/>
                      </a:cubicBezTo>
                      <a:cubicBezTo>
                        <a:pt x="29887" y="35465"/>
                        <a:pt x="30939" y="34800"/>
                        <a:pt x="31932" y="33874"/>
                      </a:cubicBezTo>
                      <a:cubicBezTo>
                        <a:pt x="33961" y="32199"/>
                        <a:pt x="35881" y="30028"/>
                        <a:pt x="37615" y="27638"/>
                      </a:cubicBezTo>
                      <a:cubicBezTo>
                        <a:pt x="39358" y="25248"/>
                        <a:pt x="40966" y="22664"/>
                        <a:pt x="42439" y="19946"/>
                      </a:cubicBezTo>
                      <a:cubicBezTo>
                        <a:pt x="43929" y="17253"/>
                        <a:pt x="45310" y="14433"/>
                        <a:pt x="46707" y="11622"/>
                      </a:cubicBezTo>
                      <a:lnTo>
                        <a:pt x="51961" y="993"/>
                      </a:lnTo>
                      <a:lnTo>
                        <a:pt x="58923" y="11471"/>
                      </a:lnTo>
                      <a:cubicBezTo>
                        <a:pt x="59622" y="12498"/>
                        <a:pt x="60581" y="13869"/>
                        <a:pt x="61482" y="15039"/>
                      </a:cubicBezTo>
                      <a:cubicBezTo>
                        <a:pt x="62391" y="16259"/>
                        <a:pt x="63334" y="17463"/>
                        <a:pt x="64319" y="18616"/>
                      </a:cubicBezTo>
                      <a:cubicBezTo>
                        <a:pt x="66289" y="20913"/>
                        <a:pt x="68369" y="23068"/>
                        <a:pt x="70507" y="24970"/>
                      </a:cubicBezTo>
                      <a:cubicBezTo>
                        <a:pt x="74792" y="28765"/>
                        <a:pt x="79515" y="31408"/>
                        <a:pt x="83413" y="31551"/>
                      </a:cubicBezTo>
                      <a:cubicBezTo>
                        <a:pt x="85366" y="31694"/>
                        <a:pt x="87244" y="31324"/>
                        <a:pt x="89230" y="30356"/>
                      </a:cubicBezTo>
                      <a:cubicBezTo>
                        <a:pt x="90207" y="29851"/>
                        <a:pt x="91234" y="29329"/>
                        <a:pt x="92236" y="28555"/>
                      </a:cubicBezTo>
                      <a:cubicBezTo>
                        <a:pt x="93263" y="27865"/>
                        <a:pt x="94239" y="26973"/>
                        <a:pt x="95224" y="26039"/>
                      </a:cubicBezTo>
                      <a:cubicBezTo>
                        <a:pt x="97178" y="24145"/>
                        <a:pt x="99055" y="21898"/>
                        <a:pt x="100831" y="19474"/>
                      </a:cubicBezTo>
                      <a:cubicBezTo>
                        <a:pt x="102574" y="17017"/>
                        <a:pt x="104216" y="14383"/>
                        <a:pt x="105849" y="11698"/>
                      </a:cubicBezTo>
                      <a:lnTo>
                        <a:pt x="112946" y="0"/>
                      </a:lnTo>
                      <a:lnTo>
                        <a:pt x="118140" y="11639"/>
                      </a:lnTo>
                      <a:cubicBezTo>
                        <a:pt x="118494" y="12422"/>
                        <a:pt x="119125" y="13608"/>
                        <a:pt x="119706" y="14593"/>
                      </a:cubicBezTo>
                      <a:cubicBezTo>
                        <a:pt x="120312" y="15611"/>
                        <a:pt x="120902" y="16663"/>
                        <a:pt x="121558" y="17648"/>
                      </a:cubicBezTo>
                      <a:cubicBezTo>
                        <a:pt x="122855" y="19643"/>
                        <a:pt x="124286" y="21528"/>
                        <a:pt x="125844" y="23194"/>
                      </a:cubicBezTo>
                      <a:cubicBezTo>
                        <a:pt x="127393" y="24869"/>
                        <a:pt x="129110" y="26258"/>
                        <a:pt x="130844" y="27394"/>
                      </a:cubicBezTo>
                      <a:cubicBezTo>
                        <a:pt x="132587" y="28521"/>
                        <a:pt x="134414" y="29287"/>
                        <a:pt x="136367" y="29565"/>
                      </a:cubicBezTo>
                      <a:cubicBezTo>
                        <a:pt x="140223" y="30171"/>
                        <a:pt x="144819" y="28597"/>
                        <a:pt x="148945" y="25643"/>
                      </a:cubicBezTo>
                      <a:cubicBezTo>
                        <a:pt x="151016" y="24196"/>
                        <a:pt x="153061" y="22529"/>
                        <a:pt x="154972" y="20686"/>
                      </a:cubicBezTo>
                      <a:cubicBezTo>
                        <a:pt x="156900" y="18835"/>
                        <a:pt x="158744" y="16857"/>
                        <a:pt x="160630" y="14846"/>
                      </a:cubicBezTo>
                      <a:cubicBezTo>
                        <a:pt x="159662" y="17412"/>
                        <a:pt x="158567" y="19962"/>
                        <a:pt x="157245" y="22411"/>
                      </a:cubicBezTo>
                      <a:cubicBezTo>
                        <a:pt x="155873" y="24844"/>
                        <a:pt x="154375" y="27251"/>
                        <a:pt x="152506" y="29489"/>
                      </a:cubicBezTo>
                      <a:cubicBezTo>
                        <a:pt x="150611" y="31694"/>
                        <a:pt x="148389" y="33756"/>
                        <a:pt x="145720" y="35481"/>
                      </a:cubicBezTo>
                      <a:cubicBezTo>
                        <a:pt x="144348" y="36289"/>
                        <a:pt x="142900" y="37064"/>
                        <a:pt x="141292" y="37568"/>
                      </a:cubicBezTo>
                      <a:cubicBezTo>
                        <a:pt x="139709" y="38073"/>
                        <a:pt x="138025" y="38427"/>
                        <a:pt x="136291" y="38545"/>
                      </a:cubicBezTo>
                      <a:cubicBezTo>
                        <a:pt x="132839" y="38789"/>
                        <a:pt x="129337" y="38116"/>
                        <a:pt x="126239" y="36895"/>
                      </a:cubicBezTo>
                      <a:cubicBezTo>
                        <a:pt x="123116" y="35666"/>
                        <a:pt x="120413" y="33865"/>
                        <a:pt x="117955" y="31921"/>
                      </a:cubicBezTo>
                      <a:cubicBezTo>
                        <a:pt x="115514" y="29969"/>
                        <a:pt x="113342" y="27806"/>
                        <a:pt x="111346" y="25534"/>
                      </a:cubicBezTo>
                      <a:cubicBezTo>
                        <a:pt x="110345" y="24398"/>
                        <a:pt x="109393" y="23236"/>
                        <a:pt x="108501" y="22008"/>
                      </a:cubicBezTo>
                      <a:cubicBezTo>
                        <a:pt x="107583" y="20745"/>
                        <a:pt x="106809" y="19634"/>
                        <a:pt x="105874" y="18052"/>
                      </a:cubicBezTo>
                      <a:lnTo>
                        <a:pt x="118166" y="17993"/>
                      </a:lnTo>
                      <a:cubicBezTo>
                        <a:pt x="116650" y="21242"/>
                        <a:pt x="115017" y="24473"/>
                        <a:pt x="113072" y="27621"/>
                      </a:cubicBezTo>
                      <a:cubicBezTo>
                        <a:pt x="111094" y="30768"/>
                        <a:pt x="108905" y="33891"/>
                        <a:pt x="106144" y="36777"/>
                      </a:cubicBezTo>
                      <a:cubicBezTo>
                        <a:pt x="104755" y="38217"/>
                        <a:pt x="103315" y="39630"/>
                        <a:pt x="101614" y="40935"/>
                      </a:cubicBezTo>
                      <a:cubicBezTo>
                        <a:pt x="100015" y="42273"/>
                        <a:pt x="98112" y="43451"/>
                        <a:pt x="96108" y="44453"/>
                      </a:cubicBezTo>
                      <a:cubicBezTo>
                        <a:pt x="94096" y="45479"/>
                        <a:pt x="91874" y="46245"/>
                        <a:pt x="89567" y="46784"/>
                      </a:cubicBezTo>
                      <a:cubicBezTo>
                        <a:pt x="87235" y="47272"/>
                        <a:pt x="84827" y="47474"/>
                        <a:pt x="82453" y="47348"/>
                      </a:cubicBezTo>
                      <a:cubicBezTo>
                        <a:pt x="77688" y="47045"/>
                        <a:pt x="73336" y="45463"/>
                        <a:pt x="69657" y="43443"/>
                      </a:cubicBezTo>
                      <a:cubicBezTo>
                        <a:pt x="65936" y="41423"/>
                        <a:pt x="62846" y="38865"/>
                        <a:pt x="60068" y="36214"/>
                      </a:cubicBezTo>
                      <a:cubicBezTo>
                        <a:pt x="57281" y="33554"/>
                        <a:pt x="54890" y="30676"/>
                        <a:pt x="52710" y="27697"/>
                      </a:cubicBezTo>
                      <a:cubicBezTo>
                        <a:pt x="51624" y="26215"/>
                        <a:pt x="50588" y="24701"/>
                        <a:pt x="49603" y="23144"/>
                      </a:cubicBezTo>
                      <a:cubicBezTo>
                        <a:pt x="48610" y="21553"/>
                        <a:pt x="47768" y="20089"/>
                        <a:pt x="46783" y="18212"/>
                      </a:cubicBezTo>
                      <a:lnTo>
                        <a:pt x="58999" y="18060"/>
                      </a:lnTo>
                      <a:lnTo>
                        <a:pt x="56305" y="22521"/>
                      </a:lnTo>
                      <a:cubicBezTo>
                        <a:pt x="55454" y="24019"/>
                        <a:pt x="54351" y="25433"/>
                        <a:pt x="53375" y="26880"/>
                      </a:cubicBezTo>
                      <a:cubicBezTo>
                        <a:pt x="51346" y="29759"/>
                        <a:pt x="49132" y="32569"/>
                        <a:pt x="46640" y="35246"/>
                      </a:cubicBezTo>
                      <a:cubicBezTo>
                        <a:pt x="45461" y="36609"/>
                        <a:pt x="43996" y="37855"/>
                        <a:pt x="42683" y="39134"/>
                      </a:cubicBezTo>
                      <a:cubicBezTo>
                        <a:pt x="41142" y="40320"/>
                        <a:pt x="39779" y="41600"/>
                        <a:pt x="37985" y="42568"/>
                      </a:cubicBezTo>
                      <a:cubicBezTo>
                        <a:pt x="34643" y="44613"/>
                        <a:pt x="30526" y="46254"/>
                        <a:pt x="26098" y="46220"/>
                      </a:cubicBezTo>
                      <a:cubicBezTo>
                        <a:pt x="23918" y="46220"/>
                        <a:pt x="21704" y="45841"/>
                        <a:pt x="19767" y="45050"/>
                      </a:cubicBezTo>
                      <a:cubicBezTo>
                        <a:pt x="17772" y="44352"/>
                        <a:pt x="16063" y="43232"/>
                        <a:pt x="14514" y="42063"/>
                      </a:cubicBezTo>
                      <a:cubicBezTo>
                        <a:pt x="11450" y="39656"/>
                        <a:pt x="9227" y="36761"/>
                        <a:pt x="7324" y="33807"/>
                      </a:cubicBezTo>
                      <a:cubicBezTo>
                        <a:pt x="5455" y="30836"/>
                        <a:pt x="4041" y="27688"/>
                        <a:pt x="2803" y="24541"/>
                      </a:cubicBezTo>
                      <a:cubicBezTo>
                        <a:pt x="1591" y="21368"/>
                        <a:pt x="631" y="18119"/>
                        <a:pt x="0" y="14837"/>
                      </a:cubicBezTo>
                      <a:close/>
                    </a:path>
                  </a:pathLst>
                </a:custGeom>
                <a:solidFill>
                  <a:srgbClr val="D3F5F2"/>
                </a:solidFill>
                <a:ln w="8415" cap="flat">
                  <a:noFill/>
                  <a:prstDash val="solid"/>
                  <a:miter/>
                </a:ln>
              </p:spPr>
              <p:txBody>
                <a:bodyPr rtlCol="0" anchor="ctr"/>
                <a:lstStyle/>
                <a:p>
                  <a:endParaRPr lang="en-US"/>
                </a:p>
              </p:txBody>
            </p:sp>
            <p:sp>
              <p:nvSpPr>
                <p:cNvPr id="1376" name="Freeform 1375">
                  <a:extLst>
                    <a:ext uri="{FF2B5EF4-FFF2-40B4-BE49-F238E27FC236}">
                      <a16:creationId xmlns:a16="http://schemas.microsoft.com/office/drawing/2014/main" id="{3CC6119E-5F84-1CA3-EF61-4650C94BDFF6}"/>
                    </a:ext>
                  </a:extLst>
                </p:cNvPr>
                <p:cNvSpPr/>
                <p:nvPr/>
              </p:nvSpPr>
              <p:spPr>
                <a:xfrm>
                  <a:off x="1857218" y="958060"/>
                  <a:ext cx="293149" cy="54368"/>
                </a:xfrm>
                <a:custGeom>
                  <a:avLst/>
                  <a:gdLst>
                    <a:gd name="connsiteX0" fmla="*/ 293149 w 293149"/>
                    <a:gd name="connsiteY0" fmla="*/ 17791 h 54368"/>
                    <a:gd name="connsiteX1" fmla="*/ 288620 w 293149"/>
                    <a:gd name="connsiteY1" fmla="*/ 23741 h 54368"/>
                    <a:gd name="connsiteX2" fmla="*/ 283165 w 293149"/>
                    <a:gd name="connsiteY2" fmla="*/ 29052 h 54368"/>
                    <a:gd name="connsiteX3" fmla="*/ 268642 w 293149"/>
                    <a:gd name="connsiteY3" fmla="*/ 35692 h 54368"/>
                    <a:gd name="connsiteX4" fmla="*/ 260072 w 293149"/>
                    <a:gd name="connsiteY4" fmla="*/ 35288 h 54368"/>
                    <a:gd name="connsiteX5" fmla="*/ 252142 w 293149"/>
                    <a:gd name="connsiteY5" fmla="*/ 32048 h 54368"/>
                    <a:gd name="connsiteX6" fmla="*/ 245432 w 293149"/>
                    <a:gd name="connsiteY6" fmla="*/ 27015 h 54368"/>
                    <a:gd name="connsiteX7" fmla="*/ 242519 w 293149"/>
                    <a:gd name="connsiteY7" fmla="*/ 24027 h 54368"/>
                    <a:gd name="connsiteX8" fmla="*/ 239808 w 293149"/>
                    <a:gd name="connsiteY8" fmla="*/ 20535 h 54368"/>
                    <a:gd name="connsiteX9" fmla="*/ 249431 w 293149"/>
                    <a:gd name="connsiteY9" fmla="*/ 20181 h 54368"/>
                    <a:gd name="connsiteX10" fmla="*/ 237981 w 293149"/>
                    <a:gd name="connsiteY10" fmla="*/ 39790 h 54368"/>
                    <a:gd name="connsiteX11" fmla="*/ 233780 w 293149"/>
                    <a:gd name="connsiteY11" fmla="*/ 44268 h 54368"/>
                    <a:gd name="connsiteX12" fmla="*/ 228695 w 293149"/>
                    <a:gd name="connsiteY12" fmla="*/ 48299 h 54368"/>
                    <a:gd name="connsiteX13" fmla="*/ 222306 w 293149"/>
                    <a:gd name="connsiteY13" fmla="*/ 51219 h 54368"/>
                    <a:gd name="connsiteX14" fmla="*/ 214981 w 293149"/>
                    <a:gd name="connsiteY14" fmla="*/ 52246 h 54368"/>
                    <a:gd name="connsiteX15" fmla="*/ 207792 w 293149"/>
                    <a:gd name="connsiteY15" fmla="*/ 51025 h 54368"/>
                    <a:gd name="connsiteX16" fmla="*/ 201562 w 293149"/>
                    <a:gd name="connsiteY16" fmla="*/ 48189 h 54368"/>
                    <a:gd name="connsiteX17" fmla="*/ 191804 w 293149"/>
                    <a:gd name="connsiteY17" fmla="*/ 40312 h 54368"/>
                    <a:gd name="connsiteX18" fmla="*/ 184379 w 293149"/>
                    <a:gd name="connsiteY18" fmla="*/ 31181 h 54368"/>
                    <a:gd name="connsiteX19" fmla="*/ 181298 w 293149"/>
                    <a:gd name="connsiteY19" fmla="*/ 26300 h 54368"/>
                    <a:gd name="connsiteX20" fmla="*/ 178452 w 293149"/>
                    <a:gd name="connsiteY20" fmla="*/ 21057 h 54368"/>
                    <a:gd name="connsiteX21" fmla="*/ 192377 w 293149"/>
                    <a:gd name="connsiteY21" fmla="*/ 20930 h 54368"/>
                    <a:gd name="connsiteX22" fmla="*/ 187368 w 293149"/>
                    <a:gd name="connsiteY22" fmla="*/ 30970 h 54368"/>
                    <a:gd name="connsiteX23" fmla="*/ 180734 w 293149"/>
                    <a:gd name="connsiteY23" fmla="*/ 40708 h 54368"/>
                    <a:gd name="connsiteX24" fmla="*/ 176331 w 293149"/>
                    <a:gd name="connsiteY24" fmla="*/ 45261 h 54368"/>
                    <a:gd name="connsiteX25" fmla="*/ 170859 w 293149"/>
                    <a:gd name="connsiteY25" fmla="*/ 49292 h 54368"/>
                    <a:gd name="connsiteX26" fmla="*/ 164031 w 293149"/>
                    <a:gd name="connsiteY26" fmla="*/ 52061 h 54368"/>
                    <a:gd name="connsiteX27" fmla="*/ 156395 w 293149"/>
                    <a:gd name="connsiteY27" fmla="*/ 52624 h 54368"/>
                    <a:gd name="connsiteX28" fmla="*/ 143169 w 293149"/>
                    <a:gd name="connsiteY28" fmla="*/ 47954 h 54368"/>
                    <a:gd name="connsiteX29" fmla="*/ 138093 w 293149"/>
                    <a:gd name="connsiteY29" fmla="*/ 44192 h 54368"/>
                    <a:gd name="connsiteX30" fmla="*/ 133740 w 293149"/>
                    <a:gd name="connsiteY30" fmla="*/ 40026 h 54368"/>
                    <a:gd name="connsiteX31" fmla="*/ 126509 w 293149"/>
                    <a:gd name="connsiteY31" fmla="*/ 31046 h 54368"/>
                    <a:gd name="connsiteX32" fmla="*/ 123419 w 293149"/>
                    <a:gd name="connsiteY32" fmla="*/ 26308 h 54368"/>
                    <a:gd name="connsiteX33" fmla="*/ 120616 w 293149"/>
                    <a:gd name="connsiteY33" fmla="*/ 21200 h 54368"/>
                    <a:gd name="connsiteX34" fmla="*/ 134144 w 293149"/>
                    <a:gd name="connsiteY34" fmla="*/ 20678 h 54368"/>
                    <a:gd name="connsiteX35" fmla="*/ 120254 w 293149"/>
                    <a:gd name="connsiteY35" fmla="*/ 43199 h 54368"/>
                    <a:gd name="connsiteX36" fmla="*/ 108434 w 293149"/>
                    <a:gd name="connsiteY36" fmla="*/ 51993 h 54368"/>
                    <a:gd name="connsiteX37" fmla="*/ 92994 w 293149"/>
                    <a:gd name="connsiteY37" fmla="*/ 54022 h 54368"/>
                    <a:gd name="connsiteX38" fmla="*/ 79540 w 293149"/>
                    <a:gd name="connsiteY38" fmla="*/ 48762 h 54368"/>
                    <a:gd name="connsiteX39" fmla="*/ 69152 w 293149"/>
                    <a:gd name="connsiteY39" fmla="*/ 40438 h 54368"/>
                    <a:gd name="connsiteX40" fmla="*/ 60767 w 293149"/>
                    <a:gd name="connsiteY40" fmla="*/ 30768 h 54368"/>
                    <a:gd name="connsiteX41" fmla="*/ 53720 w 293149"/>
                    <a:gd name="connsiteY41" fmla="*/ 20164 h 54368"/>
                    <a:gd name="connsiteX42" fmla="*/ 61272 w 293149"/>
                    <a:gd name="connsiteY42" fmla="*/ 20223 h 54368"/>
                    <a:gd name="connsiteX43" fmla="*/ 58148 w 293149"/>
                    <a:gd name="connsiteY43" fmla="*/ 24187 h 54368"/>
                    <a:gd name="connsiteX44" fmla="*/ 54831 w 293149"/>
                    <a:gd name="connsiteY44" fmla="*/ 27789 h 54368"/>
                    <a:gd name="connsiteX45" fmla="*/ 47339 w 293149"/>
                    <a:gd name="connsiteY45" fmla="*/ 34168 h 54368"/>
                    <a:gd name="connsiteX46" fmla="*/ 28540 w 293149"/>
                    <a:gd name="connsiteY46" fmla="*/ 40952 h 54368"/>
                    <a:gd name="connsiteX47" fmla="*/ 18681 w 293149"/>
                    <a:gd name="connsiteY47" fmla="*/ 38671 h 54368"/>
                    <a:gd name="connsiteX48" fmla="*/ 14421 w 293149"/>
                    <a:gd name="connsiteY48" fmla="*/ 36188 h 54368"/>
                    <a:gd name="connsiteX49" fmla="*/ 10709 w 293149"/>
                    <a:gd name="connsiteY49" fmla="*/ 33091 h 54368"/>
                    <a:gd name="connsiteX50" fmla="*/ 4664 w 293149"/>
                    <a:gd name="connsiteY50" fmla="*/ 25862 h 54368"/>
                    <a:gd name="connsiteX51" fmla="*/ 0 w 293149"/>
                    <a:gd name="connsiteY51" fmla="*/ 17842 h 54368"/>
                    <a:gd name="connsiteX52" fmla="*/ 5801 w 293149"/>
                    <a:gd name="connsiteY52" fmla="*/ 24953 h 54368"/>
                    <a:gd name="connsiteX53" fmla="*/ 12527 w 293149"/>
                    <a:gd name="connsiteY53" fmla="*/ 30920 h 54368"/>
                    <a:gd name="connsiteX54" fmla="*/ 16231 w 293149"/>
                    <a:gd name="connsiteY54" fmla="*/ 33276 h 54368"/>
                    <a:gd name="connsiteX55" fmla="*/ 20163 w 293149"/>
                    <a:gd name="connsiteY55" fmla="*/ 34926 h 54368"/>
                    <a:gd name="connsiteX56" fmla="*/ 28295 w 293149"/>
                    <a:gd name="connsiteY56" fmla="*/ 35776 h 54368"/>
                    <a:gd name="connsiteX57" fmla="*/ 42910 w 293149"/>
                    <a:gd name="connsiteY57" fmla="*/ 28530 h 54368"/>
                    <a:gd name="connsiteX58" fmla="*/ 48829 w 293149"/>
                    <a:gd name="connsiteY58" fmla="*/ 22327 h 54368"/>
                    <a:gd name="connsiteX59" fmla="*/ 51464 w 293149"/>
                    <a:gd name="connsiteY59" fmla="*/ 18919 h 54368"/>
                    <a:gd name="connsiteX60" fmla="*/ 53754 w 293149"/>
                    <a:gd name="connsiteY60" fmla="*/ 15443 h 54368"/>
                    <a:gd name="connsiteX61" fmla="*/ 57138 w 293149"/>
                    <a:gd name="connsiteY61" fmla="*/ 9645 h 54368"/>
                    <a:gd name="connsiteX62" fmla="*/ 61305 w 293149"/>
                    <a:gd name="connsiteY62" fmla="*/ 15510 h 54368"/>
                    <a:gd name="connsiteX63" fmla="*/ 68503 w 293149"/>
                    <a:gd name="connsiteY63" fmla="*/ 24389 h 54368"/>
                    <a:gd name="connsiteX64" fmla="*/ 76644 w 293149"/>
                    <a:gd name="connsiteY64" fmla="*/ 32309 h 54368"/>
                    <a:gd name="connsiteX65" fmla="*/ 94627 w 293149"/>
                    <a:gd name="connsiteY65" fmla="*/ 41448 h 54368"/>
                    <a:gd name="connsiteX66" fmla="*/ 109873 w 293149"/>
                    <a:gd name="connsiteY66" fmla="*/ 33916 h 54368"/>
                    <a:gd name="connsiteX67" fmla="*/ 120371 w 293149"/>
                    <a:gd name="connsiteY67" fmla="*/ 14980 h 54368"/>
                    <a:gd name="connsiteX68" fmla="*/ 126054 w 293149"/>
                    <a:gd name="connsiteY68" fmla="*/ 547 h 54368"/>
                    <a:gd name="connsiteX69" fmla="*/ 133900 w 293149"/>
                    <a:gd name="connsiteY69" fmla="*/ 14458 h 54368"/>
                    <a:gd name="connsiteX70" fmla="*/ 136291 w 293149"/>
                    <a:gd name="connsiteY70" fmla="*/ 18355 h 54368"/>
                    <a:gd name="connsiteX71" fmla="*/ 138952 w 293149"/>
                    <a:gd name="connsiteY71" fmla="*/ 22294 h 54368"/>
                    <a:gd name="connsiteX72" fmla="*/ 144870 w 293149"/>
                    <a:gd name="connsiteY72" fmla="*/ 29422 h 54368"/>
                    <a:gd name="connsiteX73" fmla="*/ 151378 w 293149"/>
                    <a:gd name="connsiteY73" fmla="*/ 34783 h 54368"/>
                    <a:gd name="connsiteX74" fmla="*/ 157582 w 293149"/>
                    <a:gd name="connsiteY74" fmla="*/ 37005 h 54368"/>
                    <a:gd name="connsiteX75" fmla="*/ 160276 w 293149"/>
                    <a:gd name="connsiteY75" fmla="*/ 36761 h 54368"/>
                    <a:gd name="connsiteX76" fmla="*/ 163054 w 293149"/>
                    <a:gd name="connsiteY76" fmla="*/ 35599 h 54368"/>
                    <a:gd name="connsiteX77" fmla="*/ 165959 w 293149"/>
                    <a:gd name="connsiteY77" fmla="*/ 33495 h 54368"/>
                    <a:gd name="connsiteX78" fmla="*/ 168821 w 293149"/>
                    <a:gd name="connsiteY78" fmla="*/ 30625 h 54368"/>
                    <a:gd name="connsiteX79" fmla="*/ 173990 w 293149"/>
                    <a:gd name="connsiteY79" fmla="*/ 23245 h 54368"/>
                    <a:gd name="connsiteX80" fmla="*/ 178393 w 293149"/>
                    <a:gd name="connsiteY80" fmla="*/ 14728 h 54368"/>
                    <a:gd name="connsiteX81" fmla="*/ 185423 w 293149"/>
                    <a:gd name="connsiteY81" fmla="*/ 0 h 54368"/>
                    <a:gd name="connsiteX82" fmla="*/ 192318 w 293149"/>
                    <a:gd name="connsiteY82" fmla="*/ 14602 h 54368"/>
                    <a:gd name="connsiteX83" fmla="*/ 194473 w 293149"/>
                    <a:gd name="connsiteY83" fmla="*/ 18692 h 54368"/>
                    <a:gd name="connsiteX84" fmla="*/ 196990 w 293149"/>
                    <a:gd name="connsiteY84" fmla="*/ 22799 h 54368"/>
                    <a:gd name="connsiteX85" fmla="*/ 202597 w 293149"/>
                    <a:gd name="connsiteY85" fmla="*/ 30348 h 54368"/>
                    <a:gd name="connsiteX86" fmla="*/ 208987 w 293149"/>
                    <a:gd name="connsiteY86" fmla="*/ 36079 h 54368"/>
                    <a:gd name="connsiteX87" fmla="*/ 212287 w 293149"/>
                    <a:gd name="connsiteY87" fmla="*/ 37804 h 54368"/>
                    <a:gd name="connsiteX88" fmla="*/ 215470 w 293149"/>
                    <a:gd name="connsiteY88" fmla="*/ 38528 h 54368"/>
                    <a:gd name="connsiteX89" fmla="*/ 218618 w 293149"/>
                    <a:gd name="connsiteY89" fmla="*/ 38242 h 54368"/>
                    <a:gd name="connsiteX90" fmla="*/ 221927 w 293149"/>
                    <a:gd name="connsiteY90" fmla="*/ 36954 h 54368"/>
                    <a:gd name="connsiteX91" fmla="*/ 225294 w 293149"/>
                    <a:gd name="connsiteY91" fmla="*/ 34648 h 54368"/>
                    <a:gd name="connsiteX92" fmla="*/ 228578 w 293149"/>
                    <a:gd name="connsiteY92" fmla="*/ 31644 h 54368"/>
                    <a:gd name="connsiteX93" fmla="*/ 234479 w 293149"/>
                    <a:gd name="connsiteY93" fmla="*/ 24078 h 54368"/>
                    <a:gd name="connsiteX94" fmla="*/ 239623 w 293149"/>
                    <a:gd name="connsiteY94" fmla="*/ 15468 h 54368"/>
                    <a:gd name="connsiteX95" fmla="*/ 244775 w 293149"/>
                    <a:gd name="connsiteY95" fmla="*/ 6245 h 54368"/>
                    <a:gd name="connsiteX96" fmla="*/ 249254 w 293149"/>
                    <a:gd name="connsiteY96" fmla="*/ 15123 h 54368"/>
                    <a:gd name="connsiteX97" fmla="*/ 250744 w 293149"/>
                    <a:gd name="connsiteY97" fmla="*/ 17657 h 54368"/>
                    <a:gd name="connsiteX98" fmla="*/ 252638 w 293149"/>
                    <a:gd name="connsiteY98" fmla="*/ 20249 h 54368"/>
                    <a:gd name="connsiteX99" fmla="*/ 257092 w 293149"/>
                    <a:gd name="connsiteY99" fmla="*/ 24726 h 54368"/>
                    <a:gd name="connsiteX100" fmla="*/ 268339 w 293149"/>
                    <a:gd name="connsiteY100" fmla="*/ 29254 h 54368"/>
                    <a:gd name="connsiteX101" fmla="*/ 281195 w 293149"/>
                    <a:gd name="connsiteY101" fmla="*/ 26081 h 54368"/>
                    <a:gd name="connsiteX102" fmla="*/ 287332 w 293149"/>
                    <a:gd name="connsiteY102" fmla="*/ 22361 h 54368"/>
                    <a:gd name="connsiteX103" fmla="*/ 293149 w 293149"/>
                    <a:gd name="connsiteY103" fmla="*/ 17791 h 5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293149" h="54368">
                      <a:moveTo>
                        <a:pt x="293149" y="17791"/>
                      </a:moveTo>
                      <a:cubicBezTo>
                        <a:pt x="291727" y="19819"/>
                        <a:pt x="290270" y="21797"/>
                        <a:pt x="288620" y="23741"/>
                      </a:cubicBezTo>
                      <a:cubicBezTo>
                        <a:pt x="286987" y="25660"/>
                        <a:pt x="285152" y="27419"/>
                        <a:pt x="283165" y="29052"/>
                      </a:cubicBezTo>
                      <a:cubicBezTo>
                        <a:pt x="279216" y="32325"/>
                        <a:pt x="274317" y="34968"/>
                        <a:pt x="268642" y="35692"/>
                      </a:cubicBezTo>
                      <a:cubicBezTo>
                        <a:pt x="265831" y="36070"/>
                        <a:pt x="262892" y="35919"/>
                        <a:pt x="260072" y="35288"/>
                      </a:cubicBezTo>
                      <a:cubicBezTo>
                        <a:pt x="257252" y="34631"/>
                        <a:pt x="254583" y="33478"/>
                        <a:pt x="252142" y="32048"/>
                      </a:cubicBezTo>
                      <a:cubicBezTo>
                        <a:pt x="249700" y="30617"/>
                        <a:pt x="247469" y="28892"/>
                        <a:pt x="245432" y="27015"/>
                      </a:cubicBezTo>
                      <a:cubicBezTo>
                        <a:pt x="244413" y="26056"/>
                        <a:pt x="243437" y="25071"/>
                        <a:pt x="242519" y="24027"/>
                      </a:cubicBezTo>
                      <a:cubicBezTo>
                        <a:pt x="241576" y="22925"/>
                        <a:pt x="240751" y="22008"/>
                        <a:pt x="239808" y="20535"/>
                      </a:cubicBezTo>
                      <a:lnTo>
                        <a:pt x="249431" y="20181"/>
                      </a:lnTo>
                      <a:cubicBezTo>
                        <a:pt x="246400" y="26889"/>
                        <a:pt x="242948" y="33554"/>
                        <a:pt x="237981" y="39790"/>
                      </a:cubicBezTo>
                      <a:cubicBezTo>
                        <a:pt x="236592" y="41280"/>
                        <a:pt x="235414" y="42879"/>
                        <a:pt x="233780" y="44268"/>
                      </a:cubicBezTo>
                      <a:cubicBezTo>
                        <a:pt x="232307" y="45740"/>
                        <a:pt x="230522" y="47045"/>
                        <a:pt x="228695" y="48299"/>
                      </a:cubicBezTo>
                      <a:cubicBezTo>
                        <a:pt x="226734" y="49477"/>
                        <a:pt x="224638" y="50504"/>
                        <a:pt x="222306" y="51219"/>
                      </a:cubicBezTo>
                      <a:cubicBezTo>
                        <a:pt x="219974" y="51918"/>
                        <a:pt x="217490" y="52254"/>
                        <a:pt x="214981" y="52246"/>
                      </a:cubicBezTo>
                      <a:cubicBezTo>
                        <a:pt x="212489" y="52178"/>
                        <a:pt x="210056" y="51741"/>
                        <a:pt x="207792" y="51025"/>
                      </a:cubicBezTo>
                      <a:cubicBezTo>
                        <a:pt x="205552" y="50276"/>
                        <a:pt x="203456" y="49317"/>
                        <a:pt x="201562" y="48189"/>
                      </a:cubicBezTo>
                      <a:cubicBezTo>
                        <a:pt x="197748" y="45925"/>
                        <a:pt x="194599" y="43190"/>
                        <a:pt x="191804" y="40312"/>
                      </a:cubicBezTo>
                      <a:cubicBezTo>
                        <a:pt x="189026" y="37417"/>
                        <a:pt x="186576" y="34362"/>
                        <a:pt x="184379" y="31181"/>
                      </a:cubicBezTo>
                      <a:cubicBezTo>
                        <a:pt x="183302" y="29582"/>
                        <a:pt x="182266" y="27958"/>
                        <a:pt x="181298" y="26300"/>
                      </a:cubicBezTo>
                      <a:cubicBezTo>
                        <a:pt x="180296" y="24600"/>
                        <a:pt x="179429" y="23051"/>
                        <a:pt x="178452" y="21057"/>
                      </a:cubicBezTo>
                      <a:lnTo>
                        <a:pt x="192377" y="20930"/>
                      </a:lnTo>
                      <a:cubicBezTo>
                        <a:pt x="190836" y="24297"/>
                        <a:pt x="189254" y="27655"/>
                        <a:pt x="187368" y="30970"/>
                      </a:cubicBezTo>
                      <a:cubicBezTo>
                        <a:pt x="185482" y="34278"/>
                        <a:pt x="183327" y="37552"/>
                        <a:pt x="180734" y="40708"/>
                      </a:cubicBezTo>
                      <a:cubicBezTo>
                        <a:pt x="179345" y="42256"/>
                        <a:pt x="178040" y="43830"/>
                        <a:pt x="176331" y="45261"/>
                      </a:cubicBezTo>
                      <a:cubicBezTo>
                        <a:pt x="174782" y="46742"/>
                        <a:pt x="172854" y="48071"/>
                        <a:pt x="170859" y="49292"/>
                      </a:cubicBezTo>
                      <a:cubicBezTo>
                        <a:pt x="168796" y="50495"/>
                        <a:pt x="166498" y="51429"/>
                        <a:pt x="164031" y="52061"/>
                      </a:cubicBezTo>
                      <a:cubicBezTo>
                        <a:pt x="161531" y="52616"/>
                        <a:pt x="158938" y="52843"/>
                        <a:pt x="156395" y="52624"/>
                      </a:cubicBezTo>
                      <a:cubicBezTo>
                        <a:pt x="151293" y="52195"/>
                        <a:pt x="146832" y="50260"/>
                        <a:pt x="143169" y="47954"/>
                      </a:cubicBezTo>
                      <a:cubicBezTo>
                        <a:pt x="141309" y="46809"/>
                        <a:pt x="139642" y="45521"/>
                        <a:pt x="138093" y="44192"/>
                      </a:cubicBezTo>
                      <a:cubicBezTo>
                        <a:pt x="136510" y="42862"/>
                        <a:pt x="135087" y="41465"/>
                        <a:pt x="133740" y="40026"/>
                      </a:cubicBezTo>
                      <a:cubicBezTo>
                        <a:pt x="131038" y="37156"/>
                        <a:pt x="128672" y="34143"/>
                        <a:pt x="126509" y="31046"/>
                      </a:cubicBezTo>
                      <a:cubicBezTo>
                        <a:pt x="125431" y="29489"/>
                        <a:pt x="124395" y="27915"/>
                        <a:pt x="123419" y="26308"/>
                      </a:cubicBezTo>
                      <a:cubicBezTo>
                        <a:pt x="122442" y="24650"/>
                        <a:pt x="121584" y="23127"/>
                        <a:pt x="120616" y="21200"/>
                      </a:cubicBezTo>
                      <a:lnTo>
                        <a:pt x="134144" y="20678"/>
                      </a:lnTo>
                      <a:cubicBezTo>
                        <a:pt x="130668" y="28463"/>
                        <a:pt x="126601" y="36256"/>
                        <a:pt x="120254" y="43199"/>
                      </a:cubicBezTo>
                      <a:cubicBezTo>
                        <a:pt x="117080" y="46632"/>
                        <a:pt x="113199" y="49830"/>
                        <a:pt x="108434" y="51993"/>
                      </a:cubicBezTo>
                      <a:cubicBezTo>
                        <a:pt x="103694" y="54190"/>
                        <a:pt x="98045" y="54855"/>
                        <a:pt x="92994" y="54022"/>
                      </a:cubicBezTo>
                      <a:cubicBezTo>
                        <a:pt x="87909" y="53214"/>
                        <a:pt x="83438" y="51185"/>
                        <a:pt x="79540" y="48762"/>
                      </a:cubicBezTo>
                      <a:cubicBezTo>
                        <a:pt x="75642" y="46321"/>
                        <a:pt x="72241" y="43468"/>
                        <a:pt x="69152" y="40438"/>
                      </a:cubicBezTo>
                      <a:cubicBezTo>
                        <a:pt x="66045" y="37425"/>
                        <a:pt x="63318" y="34126"/>
                        <a:pt x="60767" y="30768"/>
                      </a:cubicBezTo>
                      <a:cubicBezTo>
                        <a:pt x="58207" y="27352"/>
                        <a:pt x="55926" y="23977"/>
                        <a:pt x="53720" y="20164"/>
                      </a:cubicBezTo>
                      <a:lnTo>
                        <a:pt x="61272" y="20223"/>
                      </a:lnTo>
                      <a:cubicBezTo>
                        <a:pt x="60202" y="21730"/>
                        <a:pt x="59234" y="22925"/>
                        <a:pt x="58148" y="24187"/>
                      </a:cubicBezTo>
                      <a:cubicBezTo>
                        <a:pt x="57079" y="25416"/>
                        <a:pt x="55985" y="26628"/>
                        <a:pt x="54831" y="27789"/>
                      </a:cubicBezTo>
                      <a:cubicBezTo>
                        <a:pt x="52550" y="30120"/>
                        <a:pt x="50033" y="32250"/>
                        <a:pt x="47339" y="34168"/>
                      </a:cubicBezTo>
                      <a:cubicBezTo>
                        <a:pt x="42001" y="37956"/>
                        <a:pt x="35510" y="40960"/>
                        <a:pt x="28540" y="40952"/>
                      </a:cubicBezTo>
                      <a:cubicBezTo>
                        <a:pt x="25088" y="40960"/>
                        <a:pt x="21687" y="40085"/>
                        <a:pt x="18681" y="38671"/>
                      </a:cubicBezTo>
                      <a:cubicBezTo>
                        <a:pt x="17141" y="38023"/>
                        <a:pt x="15777" y="37072"/>
                        <a:pt x="14421" y="36188"/>
                      </a:cubicBezTo>
                      <a:cubicBezTo>
                        <a:pt x="13108" y="35220"/>
                        <a:pt x="11837" y="34227"/>
                        <a:pt x="10709" y="33091"/>
                      </a:cubicBezTo>
                      <a:cubicBezTo>
                        <a:pt x="8351" y="30928"/>
                        <a:pt x="6474" y="28387"/>
                        <a:pt x="4664" y="25862"/>
                      </a:cubicBezTo>
                      <a:cubicBezTo>
                        <a:pt x="2947" y="23261"/>
                        <a:pt x="1423" y="20577"/>
                        <a:pt x="0" y="17842"/>
                      </a:cubicBezTo>
                      <a:cubicBezTo>
                        <a:pt x="1835" y="20316"/>
                        <a:pt x="3746" y="22714"/>
                        <a:pt x="5801" y="24953"/>
                      </a:cubicBezTo>
                      <a:cubicBezTo>
                        <a:pt x="7922" y="27133"/>
                        <a:pt x="10119" y="29203"/>
                        <a:pt x="12527" y="30920"/>
                      </a:cubicBezTo>
                      <a:cubicBezTo>
                        <a:pt x="13697" y="31829"/>
                        <a:pt x="14969" y="32569"/>
                        <a:pt x="16231" y="33276"/>
                      </a:cubicBezTo>
                      <a:cubicBezTo>
                        <a:pt x="17519" y="33899"/>
                        <a:pt x="18808" y="34564"/>
                        <a:pt x="20163" y="34926"/>
                      </a:cubicBezTo>
                      <a:cubicBezTo>
                        <a:pt x="22840" y="35801"/>
                        <a:pt x="25610" y="36062"/>
                        <a:pt x="28295" y="35776"/>
                      </a:cubicBezTo>
                      <a:cubicBezTo>
                        <a:pt x="33700" y="35195"/>
                        <a:pt x="38667" y="32275"/>
                        <a:pt x="42910" y="28530"/>
                      </a:cubicBezTo>
                      <a:cubicBezTo>
                        <a:pt x="45040" y="26653"/>
                        <a:pt x="46977" y="24524"/>
                        <a:pt x="48829" y="22327"/>
                      </a:cubicBezTo>
                      <a:cubicBezTo>
                        <a:pt x="49755" y="21233"/>
                        <a:pt x="50630" y="20080"/>
                        <a:pt x="51464" y="18919"/>
                      </a:cubicBezTo>
                      <a:cubicBezTo>
                        <a:pt x="52289" y="17791"/>
                        <a:pt x="53139" y="16504"/>
                        <a:pt x="53754" y="15443"/>
                      </a:cubicBezTo>
                      <a:lnTo>
                        <a:pt x="57138" y="9645"/>
                      </a:lnTo>
                      <a:lnTo>
                        <a:pt x="61305" y="15510"/>
                      </a:lnTo>
                      <a:cubicBezTo>
                        <a:pt x="63418" y="18490"/>
                        <a:pt x="65944" y="21587"/>
                        <a:pt x="68503" y="24389"/>
                      </a:cubicBezTo>
                      <a:cubicBezTo>
                        <a:pt x="71080" y="27225"/>
                        <a:pt x="73832" y="29868"/>
                        <a:pt x="76644" y="32309"/>
                      </a:cubicBezTo>
                      <a:cubicBezTo>
                        <a:pt x="82243" y="37131"/>
                        <a:pt x="88725" y="40977"/>
                        <a:pt x="94627" y="41448"/>
                      </a:cubicBezTo>
                      <a:cubicBezTo>
                        <a:pt x="100402" y="41962"/>
                        <a:pt x="105436" y="39117"/>
                        <a:pt x="109873" y="33916"/>
                      </a:cubicBezTo>
                      <a:cubicBezTo>
                        <a:pt x="114243" y="28765"/>
                        <a:pt x="117610" y="21991"/>
                        <a:pt x="120371" y="14980"/>
                      </a:cubicBezTo>
                      <a:lnTo>
                        <a:pt x="126054" y="547"/>
                      </a:lnTo>
                      <a:lnTo>
                        <a:pt x="133900" y="14458"/>
                      </a:lnTo>
                      <a:cubicBezTo>
                        <a:pt x="134549" y="15595"/>
                        <a:pt x="135449" y="17076"/>
                        <a:pt x="136291" y="18355"/>
                      </a:cubicBezTo>
                      <a:cubicBezTo>
                        <a:pt x="137142" y="19693"/>
                        <a:pt x="138034" y="21006"/>
                        <a:pt x="138952" y="22294"/>
                      </a:cubicBezTo>
                      <a:cubicBezTo>
                        <a:pt x="140795" y="24852"/>
                        <a:pt x="142774" y="27276"/>
                        <a:pt x="144870" y="29422"/>
                      </a:cubicBezTo>
                      <a:cubicBezTo>
                        <a:pt x="146949" y="31560"/>
                        <a:pt x="149172" y="33445"/>
                        <a:pt x="151378" y="34783"/>
                      </a:cubicBezTo>
                      <a:cubicBezTo>
                        <a:pt x="153592" y="36129"/>
                        <a:pt x="155739" y="36887"/>
                        <a:pt x="157582" y="37005"/>
                      </a:cubicBezTo>
                      <a:cubicBezTo>
                        <a:pt x="158508" y="37064"/>
                        <a:pt x="159384" y="36946"/>
                        <a:pt x="160276" y="36761"/>
                      </a:cubicBezTo>
                      <a:cubicBezTo>
                        <a:pt x="161169" y="36483"/>
                        <a:pt x="162078" y="36121"/>
                        <a:pt x="163054" y="35599"/>
                      </a:cubicBezTo>
                      <a:cubicBezTo>
                        <a:pt x="163997" y="34993"/>
                        <a:pt x="164999" y="34413"/>
                        <a:pt x="165959" y="33495"/>
                      </a:cubicBezTo>
                      <a:cubicBezTo>
                        <a:pt x="166952" y="32729"/>
                        <a:pt x="167870" y="31627"/>
                        <a:pt x="168821" y="30625"/>
                      </a:cubicBezTo>
                      <a:cubicBezTo>
                        <a:pt x="170665" y="28437"/>
                        <a:pt x="172399" y="25938"/>
                        <a:pt x="173990" y="23245"/>
                      </a:cubicBezTo>
                      <a:cubicBezTo>
                        <a:pt x="175581" y="20552"/>
                        <a:pt x="177004" y="17657"/>
                        <a:pt x="178393" y="14728"/>
                      </a:cubicBezTo>
                      <a:lnTo>
                        <a:pt x="185423" y="0"/>
                      </a:lnTo>
                      <a:lnTo>
                        <a:pt x="192318" y="14602"/>
                      </a:lnTo>
                      <a:cubicBezTo>
                        <a:pt x="192874" y="15780"/>
                        <a:pt x="193699" y="17337"/>
                        <a:pt x="194473" y="18692"/>
                      </a:cubicBezTo>
                      <a:cubicBezTo>
                        <a:pt x="195265" y="20089"/>
                        <a:pt x="196106" y="21469"/>
                        <a:pt x="196990" y="22799"/>
                      </a:cubicBezTo>
                      <a:cubicBezTo>
                        <a:pt x="198733" y="25483"/>
                        <a:pt x="200585" y="28059"/>
                        <a:pt x="202597" y="30348"/>
                      </a:cubicBezTo>
                      <a:cubicBezTo>
                        <a:pt x="204609" y="32628"/>
                        <a:pt x="206773" y="34631"/>
                        <a:pt x="208987" y="36079"/>
                      </a:cubicBezTo>
                      <a:cubicBezTo>
                        <a:pt x="210090" y="36811"/>
                        <a:pt x="211201" y="37358"/>
                        <a:pt x="212287" y="37804"/>
                      </a:cubicBezTo>
                      <a:cubicBezTo>
                        <a:pt x="213373" y="38200"/>
                        <a:pt x="214426" y="38435"/>
                        <a:pt x="215470" y="38528"/>
                      </a:cubicBezTo>
                      <a:cubicBezTo>
                        <a:pt x="216513" y="38562"/>
                        <a:pt x="217549" y="38503"/>
                        <a:pt x="218618" y="38242"/>
                      </a:cubicBezTo>
                      <a:cubicBezTo>
                        <a:pt x="219696" y="37998"/>
                        <a:pt x="220773" y="37467"/>
                        <a:pt x="221927" y="36954"/>
                      </a:cubicBezTo>
                      <a:cubicBezTo>
                        <a:pt x="223046" y="36264"/>
                        <a:pt x="224191" y="35616"/>
                        <a:pt x="225294" y="34648"/>
                      </a:cubicBezTo>
                      <a:cubicBezTo>
                        <a:pt x="226456" y="33857"/>
                        <a:pt x="227458" y="32637"/>
                        <a:pt x="228578" y="31644"/>
                      </a:cubicBezTo>
                      <a:cubicBezTo>
                        <a:pt x="230657" y="29346"/>
                        <a:pt x="232652" y="26830"/>
                        <a:pt x="234479" y="24078"/>
                      </a:cubicBezTo>
                      <a:cubicBezTo>
                        <a:pt x="236323" y="21351"/>
                        <a:pt x="237973" y="18422"/>
                        <a:pt x="239623" y="15468"/>
                      </a:cubicBezTo>
                      <a:lnTo>
                        <a:pt x="244775" y="6245"/>
                      </a:lnTo>
                      <a:lnTo>
                        <a:pt x="249254" y="15123"/>
                      </a:lnTo>
                      <a:cubicBezTo>
                        <a:pt x="249574" y="15755"/>
                        <a:pt x="250188" y="16832"/>
                        <a:pt x="250744" y="17657"/>
                      </a:cubicBezTo>
                      <a:cubicBezTo>
                        <a:pt x="251325" y="18549"/>
                        <a:pt x="251973" y="19407"/>
                        <a:pt x="252638" y="20249"/>
                      </a:cubicBezTo>
                      <a:cubicBezTo>
                        <a:pt x="253985" y="21898"/>
                        <a:pt x="255467" y="23430"/>
                        <a:pt x="257092" y="24726"/>
                      </a:cubicBezTo>
                      <a:cubicBezTo>
                        <a:pt x="260358" y="27301"/>
                        <a:pt x="264147" y="29035"/>
                        <a:pt x="268339" y="29254"/>
                      </a:cubicBezTo>
                      <a:cubicBezTo>
                        <a:pt x="272523" y="29472"/>
                        <a:pt x="276977" y="28185"/>
                        <a:pt x="281195" y="26081"/>
                      </a:cubicBezTo>
                      <a:cubicBezTo>
                        <a:pt x="283308" y="25029"/>
                        <a:pt x="285311" y="23699"/>
                        <a:pt x="287332" y="22361"/>
                      </a:cubicBezTo>
                      <a:cubicBezTo>
                        <a:pt x="289310" y="20939"/>
                        <a:pt x="291264" y="19390"/>
                        <a:pt x="293149" y="17791"/>
                      </a:cubicBezTo>
                      <a:close/>
                    </a:path>
                  </a:pathLst>
                </a:custGeom>
                <a:solidFill>
                  <a:srgbClr val="D3F5F2"/>
                </a:solidFill>
                <a:ln w="8415" cap="flat">
                  <a:noFill/>
                  <a:prstDash val="solid"/>
                  <a:miter/>
                </a:ln>
              </p:spPr>
              <p:txBody>
                <a:bodyPr rtlCol="0" anchor="ctr"/>
                <a:lstStyle/>
                <a:p>
                  <a:endParaRPr lang="en-US"/>
                </a:p>
              </p:txBody>
            </p:sp>
            <p:sp>
              <p:nvSpPr>
                <p:cNvPr id="1377" name="Freeform 1376">
                  <a:extLst>
                    <a:ext uri="{FF2B5EF4-FFF2-40B4-BE49-F238E27FC236}">
                      <a16:creationId xmlns:a16="http://schemas.microsoft.com/office/drawing/2014/main" id="{5A64466D-7BE3-A8BA-DC3D-6786AA82A84D}"/>
                    </a:ext>
                  </a:extLst>
                </p:cNvPr>
                <p:cNvSpPr/>
                <p:nvPr/>
              </p:nvSpPr>
              <p:spPr>
                <a:xfrm>
                  <a:off x="3787318" y="1848098"/>
                  <a:ext cx="190650" cy="47048"/>
                </a:xfrm>
                <a:custGeom>
                  <a:avLst/>
                  <a:gdLst>
                    <a:gd name="connsiteX0" fmla="*/ 190651 w 190650"/>
                    <a:gd name="connsiteY0" fmla="*/ 8138 h 47048"/>
                    <a:gd name="connsiteX1" fmla="*/ 186433 w 190650"/>
                    <a:gd name="connsiteY1" fmla="*/ 19399 h 47048"/>
                    <a:gd name="connsiteX2" fmla="*/ 183445 w 190650"/>
                    <a:gd name="connsiteY2" fmla="*/ 24760 h 47048"/>
                    <a:gd name="connsiteX3" fmla="*/ 179732 w 190650"/>
                    <a:gd name="connsiteY3" fmla="*/ 29809 h 47048"/>
                    <a:gd name="connsiteX4" fmla="*/ 175161 w 190650"/>
                    <a:gd name="connsiteY4" fmla="*/ 34337 h 47048"/>
                    <a:gd name="connsiteX5" fmla="*/ 172534 w 190650"/>
                    <a:gd name="connsiteY5" fmla="*/ 36340 h 47048"/>
                    <a:gd name="connsiteX6" fmla="*/ 169638 w 190650"/>
                    <a:gd name="connsiteY6" fmla="*/ 38048 h 47048"/>
                    <a:gd name="connsiteX7" fmla="*/ 156429 w 190650"/>
                    <a:gd name="connsiteY7" fmla="*/ 41389 h 47048"/>
                    <a:gd name="connsiteX8" fmla="*/ 149618 w 190650"/>
                    <a:gd name="connsiteY8" fmla="*/ 40985 h 47048"/>
                    <a:gd name="connsiteX9" fmla="*/ 143094 w 190650"/>
                    <a:gd name="connsiteY9" fmla="*/ 39437 h 47048"/>
                    <a:gd name="connsiteX10" fmla="*/ 131189 w 190650"/>
                    <a:gd name="connsiteY10" fmla="*/ 34068 h 47048"/>
                    <a:gd name="connsiteX11" fmla="*/ 120674 w 190650"/>
                    <a:gd name="connsiteY11" fmla="*/ 26838 h 47048"/>
                    <a:gd name="connsiteX12" fmla="*/ 115892 w 190650"/>
                    <a:gd name="connsiteY12" fmla="*/ 22664 h 47048"/>
                    <a:gd name="connsiteX13" fmla="*/ 111245 w 190650"/>
                    <a:gd name="connsiteY13" fmla="*/ 18018 h 47048"/>
                    <a:gd name="connsiteX14" fmla="*/ 123099 w 190650"/>
                    <a:gd name="connsiteY14" fmla="*/ 16638 h 47048"/>
                    <a:gd name="connsiteX15" fmla="*/ 117963 w 190650"/>
                    <a:gd name="connsiteY15" fmla="*/ 26434 h 47048"/>
                    <a:gd name="connsiteX16" fmla="*/ 110984 w 190650"/>
                    <a:gd name="connsiteY16" fmla="*/ 35717 h 47048"/>
                    <a:gd name="connsiteX17" fmla="*/ 106472 w 190650"/>
                    <a:gd name="connsiteY17" fmla="*/ 39984 h 47048"/>
                    <a:gd name="connsiteX18" fmla="*/ 101033 w 190650"/>
                    <a:gd name="connsiteY18" fmla="*/ 43712 h 47048"/>
                    <a:gd name="connsiteX19" fmla="*/ 97885 w 190650"/>
                    <a:gd name="connsiteY19" fmla="*/ 45219 h 47048"/>
                    <a:gd name="connsiteX20" fmla="*/ 94450 w 190650"/>
                    <a:gd name="connsiteY20" fmla="*/ 46338 h 47048"/>
                    <a:gd name="connsiteX21" fmla="*/ 87117 w 190650"/>
                    <a:gd name="connsiteY21" fmla="*/ 47028 h 47048"/>
                    <a:gd name="connsiteX22" fmla="*/ 80071 w 190650"/>
                    <a:gd name="connsiteY22" fmla="*/ 45690 h 47048"/>
                    <a:gd name="connsiteX23" fmla="*/ 73933 w 190650"/>
                    <a:gd name="connsiteY23" fmla="*/ 42929 h 47048"/>
                    <a:gd name="connsiteX24" fmla="*/ 64345 w 190650"/>
                    <a:gd name="connsiteY24" fmla="*/ 35271 h 47048"/>
                    <a:gd name="connsiteX25" fmla="*/ 57189 w 190650"/>
                    <a:gd name="connsiteY25" fmla="*/ 26333 h 47048"/>
                    <a:gd name="connsiteX26" fmla="*/ 54200 w 190650"/>
                    <a:gd name="connsiteY26" fmla="*/ 21604 h 47048"/>
                    <a:gd name="connsiteX27" fmla="*/ 51455 w 190650"/>
                    <a:gd name="connsiteY27" fmla="*/ 16529 h 47048"/>
                    <a:gd name="connsiteX28" fmla="*/ 63267 w 190650"/>
                    <a:gd name="connsiteY28" fmla="*/ 17059 h 47048"/>
                    <a:gd name="connsiteX29" fmla="*/ 60017 w 190650"/>
                    <a:gd name="connsiteY29" fmla="*/ 21233 h 47048"/>
                    <a:gd name="connsiteX30" fmla="*/ 56523 w 190650"/>
                    <a:gd name="connsiteY30" fmla="*/ 24911 h 47048"/>
                    <a:gd name="connsiteX31" fmla="*/ 48703 w 190650"/>
                    <a:gd name="connsiteY31" fmla="*/ 31484 h 47048"/>
                    <a:gd name="connsiteX32" fmla="*/ 39408 w 190650"/>
                    <a:gd name="connsiteY32" fmla="*/ 36466 h 47048"/>
                    <a:gd name="connsiteX33" fmla="*/ 28624 w 190650"/>
                    <a:gd name="connsiteY33" fmla="*/ 38334 h 47048"/>
                    <a:gd name="connsiteX34" fmla="*/ 18109 w 190650"/>
                    <a:gd name="connsiteY34" fmla="*/ 35667 h 47048"/>
                    <a:gd name="connsiteX35" fmla="*/ 13706 w 190650"/>
                    <a:gd name="connsiteY35" fmla="*/ 32898 h 47048"/>
                    <a:gd name="connsiteX36" fmla="*/ 9968 w 190650"/>
                    <a:gd name="connsiteY36" fmla="*/ 29548 h 47048"/>
                    <a:gd name="connsiteX37" fmla="*/ 4142 w 190650"/>
                    <a:gd name="connsiteY37" fmla="*/ 21839 h 47048"/>
                    <a:gd name="connsiteX38" fmla="*/ 0 w 190650"/>
                    <a:gd name="connsiteY38" fmla="*/ 13407 h 47048"/>
                    <a:gd name="connsiteX39" fmla="*/ 3106 w 190650"/>
                    <a:gd name="connsiteY39" fmla="*/ 16849 h 47048"/>
                    <a:gd name="connsiteX40" fmla="*/ 6331 w 190650"/>
                    <a:gd name="connsiteY40" fmla="*/ 20097 h 47048"/>
                    <a:gd name="connsiteX41" fmla="*/ 13268 w 190650"/>
                    <a:gd name="connsiteY41" fmla="*/ 25601 h 47048"/>
                    <a:gd name="connsiteX42" fmla="*/ 16947 w 190650"/>
                    <a:gd name="connsiteY42" fmla="*/ 27697 h 47048"/>
                    <a:gd name="connsiteX43" fmla="*/ 20735 w 190650"/>
                    <a:gd name="connsiteY43" fmla="*/ 29060 h 47048"/>
                    <a:gd name="connsiteX44" fmla="*/ 28211 w 190650"/>
                    <a:gd name="connsiteY44" fmla="*/ 29523 h 47048"/>
                    <a:gd name="connsiteX45" fmla="*/ 35190 w 190650"/>
                    <a:gd name="connsiteY45" fmla="*/ 26990 h 47048"/>
                    <a:gd name="connsiteX46" fmla="*/ 41538 w 190650"/>
                    <a:gd name="connsiteY46" fmla="*/ 22353 h 47048"/>
                    <a:gd name="connsiteX47" fmla="*/ 47128 w 190650"/>
                    <a:gd name="connsiteY47" fmla="*/ 16352 h 47048"/>
                    <a:gd name="connsiteX48" fmla="*/ 49595 w 190650"/>
                    <a:gd name="connsiteY48" fmla="*/ 13019 h 47048"/>
                    <a:gd name="connsiteX49" fmla="*/ 51759 w 190650"/>
                    <a:gd name="connsiteY49" fmla="*/ 9754 h 47048"/>
                    <a:gd name="connsiteX50" fmla="*/ 57374 w 190650"/>
                    <a:gd name="connsiteY50" fmla="*/ 0 h 47048"/>
                    <a:gd name="connsiteX51" fmla="*/ 63570 w 190650"/>
                    <a:gd name="connsiteY51" fmla="*/ 10293 h 47048"/>
                    <a:gd name="connsiteX52" fmla="*/ 66037 w 190650"/>
                    <a:gd name="connsiteY52" fmla="*/ 14071 h 47048"/>
                    <a:gd name="connsiteX53" fmla="*/ 68840 w 190650"/>
                    <a:gd name="connsiteY53" fmla="*/ 17808 h 47048"/>
                    <a:gd name="connsiteX54" fmla="*/ 75011 w 190650"/>
                    <a:gd name="connsiteY54" fmla="*/ 24465 h 47048"/>
                    <a:gd name="connsiteX55" fmla="*/ 81603 w 190650"/>
                    <a:gd name="connsiteY55" fmla="*/ 29355 h 47048"/>
                    <a:gd name="connsiteX56" fmla="*/ 84836 w 190650"/>
                    <a:gd name="connsiteY56" fmla="*/ 30752 h 47048"/>
                    <a:gd name="connsiteX57" fmla="*/ 87858 w 190650"/>
                    <a:gd name="connsiteY57" fmla="*/ 31299 h 47048"/>
                    <a:gd name="connsiteX58" fmla="*/ 89289 w 190650"/>
                    <a:gd name="connsiteY58" fmla="*/ 31248 h 47048"/>
                    <a:gd name="connsiteX59" fmla="*/ 90712 w 190650"/>
                    <a:gd name="connsiteY59" fmla="*/ 31012 h 47048"/>
                    <a:gd name="connsiteX60" fmla="*/ 92177 w 190650"/>
                    <a:gd name="connsiteY60" fmla="*/ 30583 h 47048"/>
                    <a:gd name="connsiteX61" fmla="*/ 93675 w 190650"/>
                    <a:gd name="connsiteY61" fmla="*/ 29910 h 47048"/>
                    <a:gd name="connsiteX62" fmla="*/ 96731 w 190650"/>
                    <a:gd name="connsiteY62" fmla="*/ 27907 h 47048"/>
                    <a:gd name="connsiteX63" fmla="*/ 99737 w 190650"/>
                    <a:gd name="connsiteY63" fmla="*/ 25206 h 47048"/>
                    <a:gd name="connsiteX64" fmla="*/ 110319 w 190650"/>
                    <a:gd name="connsiteY64" fmla="*/ 10208 h 47048"/>
                    <a:gd name="connsiteX65" fmla="*/ 115766 w 190650"/>
                    <a:gd name="connsiteY65" fmla="*/ 791 h 47048"/>
                    <a:gd name="connsiteX66" fmla="*/ 122173 w 190650"/>
                    <a:gd name="connsiteY66" fmla="*/ 8828 h 47048"/>
                    <a:gd name="connsiteX67" fmla="*/ 125650 w 190650"/>
                    <a:gd name="connsiteY67" fmla="*/ 12775 h 47048"/>
                    <a:gd name="connsiteX68" fmla="*/ 129539 w 190650"/>
                    <a:gd name="connsiteY68" fmla="*/ 16638 h 47048"/>
                    <a:gd name="connsiteX69" fmla="*/ 137882 w 190650"/>
                    <a:gd name="connsiteY69" fmla="*/ 23632 h 47048"/>
                    <a:gd name="connsiteX70" fmla="*/ 147000 w 190650"/>
                    <a:gd name="connsiteY70" fmla="*/ 28993 h 47048"/>
                    <a:gd name="connsiteX71" fmla="*/ 151790 w 190650"/>
                    <a:gd name="connsiteY71" fmla="*/ 30794 h 47048"/>
                    <a:gd name="connsiteX72" fmla="*/ 156681 w 190650"/>
                    <a:gd name="connsiteY72" fmla="*/ 31837 h 47048"/>
                    <a:gd name="connsiteX73" fmla="*/ 166531 w 190650"/>
                    <a:gd name="connsiteY73" fmla="*/ 30878 h 47048"/>
                    <a:gd name="connsiteX74" fmla="*/ 168956 w 190650"/>
                    <a:gd name="connsiteY74" fmla="*/ 30019 h 47048"/>
                    <a:gd name="connsiteX75" fmla="*/ 171313 w 190650"/>
                    <a:gd name="connsiteY75" fmla="*/ 28841 h 47048"/>
                    <a:gd name="connsiteX76" fmla="*/ 175792 w 190650"/>
                    <a:gd name="connsiteY76" fmla="*/ 25803 h 47048"/>
                    <a:gd name="connsiteX77" fmla="*/ 179959 w 190650"/>
                    <a:gd name="connsiteY77" fmla="*/ 22050 h 47048"/>
                    <a:gd name="connsiteX78" fmla="*/ 183807 w 190650"/>
                    <a:gd name="connsiteY78" fmla="*/ 17774 h 47048"/>
                    <a:gd name="connsiteX79" fmla="*/ 187334 w 190650"/>
                    <a:gd name="connsiteY79" fmla="*/ 13129 h 47048"/>
                    <a:gd name="connsiteX80" fmla="*/ 190651 w 190650"/>
                    <a:gd name="connsiteY80" fmla="*/ 8138 h 47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190650" h="47048">
                      <a:moveTo>
                        <a:pt x="190651" y="8138"/>
                      </a:moveTo>
                      <a:cubicBezTo>
                        <a:pt x="189523" y="11959"/>
                        <a:pt x="188226" y="15696"/>
                        <a:pt x="186433" y="19399"/>
                      </a:cubicBezTo>
                      <a:cubicBezTo>
                        <a:pt x="185440" y="21158"/>
                        <a:pt x="184623" y="23060"/>
                        <a:pt x="183445" y="24760"/>
                      </a:cubicBezTo>
                      <a:cubicBezTo>
                        <a:pt x="182367" y="26527"/>
                        <a:pt x="181146" y="28227"/>
                        <a:pt x="179732" y="29809"/>
                      </a:cubicBezTo>
                      <a:cubicBezTo>
                        <a:pt x="178435" y="31467"/>
                        <a:pt x="176785" y="32898"/>
                        <a:pt x="175161" y="34337"/>
                      </a:cubicBezTo>
                      <a:lnTo>
                        <a:pt x="172534" y="36340"/>
                      </a:lnTo>
                      <a:lnTo>
                        <a:pt x="169638" y="38048"/>
                      </a:lnTo>
                      <a:cubicBezTo>
                        <a:pt x="165614" y="40102"/>
                        <a:pt x="161017" y="41238"/>
                        <a:pt x="156429" y="41389"/>
                      </a:cubicBezTo>
                      <a:cubicBezTo>
                        <a:pt x="154139" y="41490"/>
                        <a:pt x="151849" y="41347"/>
                        <a:pt x="149618" y="40985"/>
                      </a:cubicBezTo>
                      <a:cubicBezTo>
                        <a:pt x="147370" y="40699"/>
                        <a:pt x="145190" y="40127"/>
                        <a:pt x="143094" y="39437"/>
                      </a:cubicBezTo>
                      <a:cubicBezTo>
                        <a:pt x="138867" y="38073"/>
                        <a:pt x="134919" y="36205"/>
                        <a:pt x="131189" y="34068"/>
                      </a:cubicBezTo>
                      <a:cubicBezTo>
                        <a:pt x="127477" y="31905"/>
                        <a:pt x="123924" y="29548"/>
                        <a:pt x="120674" y="26838"/>
                      </a:cubicBezTo>
                      <a:cubicBezTo>
                        <a:pt x="119033" y="25500"/>
                        <a:pt x="117450" y="24112"/>
                        <a:pt x="115892" y="22664"/>
                      </a:cubicBezTo>
                      <a:cubicBezTo>
                        <a:pt x="114301" y="21191"/>
                        <a:pt x="112887" y="19811"/>
                        <a:pt x="111245" y="18018"/>
                      </a:cubicBezTo>
                      <a:lnTo>
                        <a:pt x="123099" y="16638"/>
                      </a:lnTo>
                      <a:cubicBezTo>
                        <a:pt x="121533" y="19920"/>
                        <a:pt x="119891" y="23211"/>
                        <a:pt x="117963" y="26434"/>
                      </a:cubicBezTo>
                      <a:cubicBezTo>
                        <a:pt x="115968" y="29624"/>
                        <a:pt x="113678" y="32738"/>
                        <a:pt x="110984" y="35717"/>
                      </a:cubicBezTo>
                      <a:cubicBezTo>
                        <a:pt x="109562" y="37181"/>
                        <a:pt x="108189" y="38663"/>
                        <a:pt x="106472" y="39984"/>
                      </a:cubicBezTo>
                      <a:cubicBezTo>
                        <a:pt x="104906" y="41381"/>
                        <a:pt x="102987" y="42584"/>
                        <a:pt x="101033" y="43712"/>
                      </a:cubicBezTo>
                      <a:lnTo>
                        <a:pt x="97885" y="45219"/>
                      </a:lnTo>
                      <a:lnTo>
                        <a:pt x="94450" y="46338"/>
                      </a:lnTo>
                      <a:cubicBezTo>
                        <a:pt x="92051" y="46910"/>
                        <a:pt x="89592" y="47121"/>
                        <a:pt x="87117" y="47028"/>
                      </a:cubicBezTo>
                      <a:cubicBezTo>
                        <a:pt x="84667" y="46851"/>
                        <a:pt x="82285" y="46414"/>
                        <a:pt x="80071" y="45690"/>
                      </a:cubicBezTo>
                      <a:cubicBezTo>
                        <a:pt x="77873" y="44949"/>
                        <a:pt x="75802" y="44032"/>
                        <a:pt x="73933" y="42929"/>
                      </a:cubicBezTo>
                      <a:cubicBezTo>
                        <a:pt x="70195" y="40724"/>
                        <a:pt x="67089" y="38073"/>
                        <a:pt x="64345" y="35271"/>
                      </a:cubicBezTo>
                      <a:cubicBezTo>
                        <a:pt x="61608" y="32460"/>
                        <a:pt x="59310" y="29422"/>
                        <a:pt x="57189" y="26333"/>
                      </a:cubicBezTo>
                      <a:cubicBezTo>
                        <a:pt x="56128" y="24785"/>
                        <a:pt x="55143" y="23211"/>
                        <a:pt x="54200" y="21604"/>
                      </a:cubicBezTo>
                      <a:cubicBezTo>
                        <a:pt x="53240" y="19954"/>
                        <a:pt x="52407" y="18448"/>
                        <a:pt x="51455" y="16529"/>
                      </a:cubicBezTo>
                      <a:lnTo>
                        <a:pt x="63267" y="17059"/>
                      </a:lnTo>
                      <a:cubicBezTo>
                        <a:pt x="62113" y="18709"/>
                        <a:pt x="61162" y="19920"/>
                        <a:pt x="60017" y="21233"/>
                      </a:cubicBezTo>
                      <a:cubicBezTo>
                        <a:pt x="58889" y="22504"/>
                        <a:pt x="57736" y="23733"/>
                        <a:pt x="56523" y="24911"/>
                      </a:cubicBezTo>
                      <a:cubicBezTo>
                        <a:pt x="54116" y="27276"/>
                        <a:pt x="51531" y="29498"/>
                        <a:pt x="48703" y="31484"/>
                      </a:cubicBezTo>
                      <a:cubicBezTo>
                        <a:pt x="45874" y="33445"/>
                        <a:pt x="42818" y="35263"/>
                        <a:pt x="39408" y="36466"/>
                      </a:cubicBezTo>
                      <a:cubicBezTo>
                        <a:pt x="36024" y="37695"/>
                        <a:pt x="32336" y="38427"/>
                        <a:pt x="28624" y="38334"/>
                      </a:cubicBezTo>
                      <a:cubicBezTo>
                        <a:pt x="24911" y="38275"/>
                        <a:pt x="21241" y="37324"/>
                        <a:pt x="18109" y="35667"/>
                      </a:cubicBezTo>
                      <a:cubicBezTo>
                        <a:pt x="16501" y="34934"/>
                        <a:pt x="15086" y="33891"/>
                        <a:pt x="13706" y="32898"/>
                      </a:cubicBezTo>
                      <a:cubicBezTo>
                        <a:pt x="12376" y="31846"/>
                        <a:pt x="11087" y="30760"/>
                        <a:pt x="9968" y="29548"/>
                      </a:cubicBezTo>
                      <a:cubicBezTo>
                        <a:pt x="7653" y="27183"/>
                        <a:pt x="5851" y="24499"/>
                        <a:pt x="4142" y="21839"/>
                      </a:cubicBezTo>
                      <a:cubicBezTo>
                        <a:pt x="2542" y="19096"/>
                        <a:pt x="1170" y="16285"/>
                        <a:pt x="0" y="13407"/>
                      </a:cubicBezTo>
                      <a:lnTo>
                        <a:pt x="3106" y="16849"/>
                      </a:lnTo>
                      <a:lnTo>
                        <a:pt x="6331" y="20097"/>
                      </a:lnTo>
                      <a:cubicBezTo>
                        <a:pt x="8553" y="22151"/>
                        <a:pt x="10827" y="24078"/>
                        <a:pt x="13268" y="25601"/>
                      </a:cubicBezTo>
                      <a:cubicBezTo>
                        <a:pt x="14455" y="26434"/>
                        <a:pt x="15701" y="27074"/>
                        <a:pt x="16947" y="27697"/>
                      </a:cubicBezTo>
                      <a:cubicBezTo>
                        <a:pt x="18210" y="28227"/>
                        <a:pt x="19447" y="28799"/>
                        <a:pt x="20735" y="29060"/>
                      </a:cubicBezTo>
                      <a:cubicBezTo>
                        <a:pt x="23278" y="29708"/>
                        <a:pt x="25787" y="29885"/>
                        <a:pt x="28211" y="29523"/>
                      </a:cubicBezTo>
                      <a:cubicBezTo>
                        <a:pt x="30636" y="29161"/>
                        <a:pt x="32968" y="28261"/>
                        <a:pt x="35190" y="26990"/>
                      </a:cubicBezTo>
                      <a:cubicBezTo>
                        <a:pt x="37388" y="25694"/>
                        <a:pt x="39551" y="24170"/>
                        <a:pt x="41538" y="22353"/>
                      </a:cubicBezTo>
                      <a:cubicBezTo>
                        <a:pt x="43533" y="20552"/>
                        <a:pt x="45411" y="18507"/>
                        <a:pt x="47128" y="16352"/>
                      </a:cubicBezTo>
                      <a:cubicBezTo>
                        <a:pt x="47995" y="15283"/>
                        <a:pt x="48812" y="14147"/>
                        <a:pt x="49595" y="13019"/>
                      </a:cubicBezTo>
                      <a:cubicBezTo>
                        <a:pt x="50361" y="11925"/>
                        <a:pt x="51237" y="10671"/>
                        <a:pt x="51759" y="9754"/>
                      </a:cubicBezTo>
                      <a:lnTo>
                        <a:pt x="57374" y="0"/>
                      </a:lnTo>
                      <a:lnTo>
                        <a:pt x="63570" y="10293"/>
                      </a:lnTo>
                      <a:cubicBezTo>
                        <a:pt x="64235" y="11395"/>
                        <a:pt x="65161" y="12826"/>
                        <a:pt x="66037" y="14071"/>
                      </a:cubicBezTo>
                      <a:cubicBezTo>
                        <a:pt x="66929" y="15351"/>
                        <a:pt x="67864" y="16605"/>
                        <a:pt x="68840" y="17808"/>
                      </a:cubicBezTo>
                      <a:cubicBezTo>
                        <a:pt x="70776" y="20240"/>
                        <a:pt x="72881" y="22462"/>
                        <a:pt x="75011" y="24465"/>
                      </a:cubicBezTo>
                      <a:cubicBezTo>
                        <a:pt x="77132" y="26468"/>
                        <a:pt x="79389" y="28176"/>
                        <a:pt x="81603" y="29355"/>
                      </a:cubicBezTo>
                      <a:cubicBezTo>
                        <a:pt x="82706" y="29944"/>
                        <a:pt x="83783" y="30415"/>
                        <a:pt x="84836" y="30752"/>
                      </a:cubicBezTo>
                      <a:cubicBezTo>
                        <a:pt x="85888" y="31080"/>
                        <a:pt x="86890" y="31214"/>
                        <a:pt x="87858" y="31299"/>
                      </a:cubicBezTo>
                      <a:cubicBezTo>
                        <a:pt x="88338" y="31265"/>
                        <a:pt x="88809" y="31248"/>
                        <a:pt x="89289" y="31248"/>
                      </a:cubicBezTo>
                      <a:cubicBezTo>
                        <a:pt x="89761" y="31130"/>
                        <a:pt x="90224" y="31063"/>
                        <a:pt x="90712" y="31012"/>
                      </a:cubicBezTo>
                      <a:cubicBezTo>
                        <a:pt x="91192" y="30844"/>
                        <a:pt x="91680" y="30710"/>
                        <a:pt x="92177" y="30583"/>
                      </a:cubicBezTo>
                      <a:lnTo>
                        <a:pt x="93675" y="29910"/>
                      </a:lnTo>
                      <a:cubicBezTo>
                        <a:pt x="94677" y="29321"/>
                        <a:pt x="95730" y="28782"/>
                        <a:pt x="96731" y="27907"/>
                      </a:cubicBezTo>
                      <a:cubicBezTo>
                        <a:pt x="97767" y="27192"/>
                        <a:pt x="98744" y="26157"/>
                        <a:pt x="99737" y="25206"/>
                      </a:cubicBezTo>
                      <a:cubicBezTo>
                        <a:pt x="103635" y="21107"/>
                        <a:pt x="107103" y="15755"/>
                        <a:pt x="110319" y="10208"/>
                      </a:cubicBezTo>
                      <a:lnTo>
                        <a:pt x="115766" y="791"/>
                      </a:lnTo>
                      <a:lnTo>
                        <a:pt x="122173" y="8828"/>
                      </a:lnTo>
                      <a:cubicBezTo>
                        <a:pt x="123116" y="10015"/>
                        <a:pt x="124429" y="11488"/>
                        <a:pt x="125650" y="12775"/>
                      </a:cubicBezTo>
                      <a:cubicBezTo>
                        <a:pt x="126896" y="14097"/>
                        <a:pt x="128201" y="15393"/>
                        <a:pt x="129539" y="16638"/>
                      </a:cubicBezTo>
                      <a:cubicBezTo>
                        <a:pt x="132242" y="19096"/>
                        <a:pt x="134961" y="21545"/>
                        <a:pt x="137882" y="23632"/>
                      </a:cubicBezTo>
                      <a:cubicBezTo>
                        <a:pt x="140787" y="25744"/>
                        <a:pt x="143834" y="27587"/>
                        <a:pt x="147000" y="28993"/>
                      </a:cubicBezTo>
                      <a:cubicBezTo>
                        <a:pt x="148574" y="29708"/>
                        <a:pt x="150182" y="30314"/>
                        <a:pt x="151790" y="30794"/>
                      </a:cubicBezTo>
                      <a:cubicBezTo>
                        <a:pt x="153398" y="31316"/>
                        <a:pt x="155048" y="31669"/>
                        <a:pt x="156681" y="31837"/>
                      </a:cubicBezTo>
                      <a:cubicBezTo>
                        <a:pt x="159973" y="32233"/>
                        <a:pt x="163290" y="31921"/>
                        <a:pt x="166531" y="30878"/>
                      </a:cubicBezTo>
                      <a:lnTo>
                        <a:pt x="168956" y="30019"/>
                      </a:lnTo>
                      <a:lnTo>
                        <a:pt x="171313" y="28841"/>
                      </a:lnTo>
                      <a:cubicBezTo>
                        <a:pt x="172820" y="27924"/>
                        <a:pt x="174411" y="27032"/>
                        <a:pt x="175792" y="25803"/>
                      </a:cubicBezTo>
                      <a:cubicBezTo>
                        <a:pt x="177257" y="24684"/>
                        <a:pt x="178604" y="23388"/>
                        <a:pt x="179959" y="22050"/>
                      </a:cubicBezTo>
                      <a:cubicBezTo>
                        <a:pt x="181374" y="20770"/>
                        <a:pt x="182502" y="19205"/>
                        <a:pt x="183807" y="17774"/>
                      </a:cubicBezTo>
                      <a:lnTo>
                        <a:pt x="187334" y="13129"/>
                      </a:lnTo>
                      <a:lnTo>
                        <a:pt x="190651" y="8138"/>
                      </a:lnTo>
                      <a:close/>
                    </a:path>
                  </a:pathLst>
                </a:custGeom>
                <a:solidFill>
                  <a:srgbClr val="D3F5F2"/>
                </a:solidFill>
                <a:ln w="8415" cap="flat">
                  <a:noFill/>
                  <a:prstDash val="solid"/>
                  <a:miter/>
                </a:ln>
              </p:spPr>
              <p:txBody>
                <a:bodyPr rtlCol="0" anchor="ctr"/>
                <a:lstStyle/>
                <a:p>
                  <a:endParaRPr lang="en-US"/>
                </a:p>
              </p:txBody>
            </p:sp>
            <p:sp>
              <p:nvSpPr>
                <p:cNvPr id="1378" name="Freeform 1377">
                  <a:extLst>
                    <a:ext uri="{FF2B5EF4-FFF2-40B4-BE49-F238E27FC236}">
                      <a16:creationId xmlns:a16="http://schemas.microsoft.com/office/drawing/2014/main" id="{70BEC0EE-6028-B272-40EC-327F8D0A5D8B}"/>
                    </a:ext>
                  </a:extLst>
                </p:cNvPr>
                <p:cNvSpPr/>
                <p:nvPr/>
              </p:nvSpPr>
              <p:spPr>
                <a:xfrm>
                  <a:off x="3851283" y="1906504"/>
                  <a:ext cx="176431" cy="44570"/>
                </a:xfrm>
                <a:custGeom>
                  <a:avLst/>
                  <a:gdLst>
                    <a:gd name="connsiteX0" fmla="*/ 0 w 176431"/>
                    <a:gd name="connsiteY0" fmla="*/ 12986 h 44570"/>
                    <a:gd name="connsiteX1" fmla="*/ 16518 w 176431"/>
                    <a:gd name="connsiteY1" fmla="*/ 28218 h 44570"/>
                    <a:gd name="connsiteX2" fmla="*/ 25837 w 176431"/>
                    <a:gd name="connsiteY2" fmla="*/ 33377 h 44570"/>
                    <a:gd name="connsiteX3" fmla="*/ 35376 w 176431"/>
                    <a:gd name="connsiteY3" fmla="*/ 35330 h 44570"/>
                    <a:gd name="connsiteX4" fmla="*/ 39871 w 176431"/>
                    <a:gd name="connsiteY4" fmla="*/ 34707 h 44570"/>
                    <a:gd name="connsiteX5" fmla="*/ 44030 w 176431"/>
                    <a:gd name="connsiteY5" fmla="*/ 33016 h 44570"/>
                    <a:gd name="connsiteX6" fmla="*/ 47886 w 176431"/>
                    <a:gd name="connsiteY6" fmla="*/ 30482 h 44570"/>
                    <a:gd name="connsiteX7" fmla="*/ 51405 w 176431"/>
                    <a:gd name="connsiteY7" fmla="*/ 27175 h 44570"/>
                    <a:gd name="connsiteX8" fmla="*/ 54604 w 176431"/>
                    <a:gd name="connsiteY8" fmla="*/ 23337 h 44570"/>
                    <a:gd name="connsiteX9" fmla="*/ 57475 w 176431"/>
                    <a:gd name="connsiteY9" fmla="*/ 19070 h 44570"/>
                    <a:gd name="connsiteX10" fmla="*/ 62509 w 176431"/>
                    <a:gd name="connsiteY10" fmla="*/ 9771 h 44570"/>
                    <a:gd name="connsiteX11" fmla="*/ 67316 w 176431"/>
                    <a:gd name="connsiteY11" fmla="*/ 0 h 44570"/>
                    <a:gd name="connsiteX12" fmla="*/ 74540 w 176431"/>
                    <a:gd name="connsiteY12" fmla="*/ 9300 h 44570"/>
                    <a:gd name="connsiteX13" fmla="*/ 76981 w 176431"/>
                    <a:gd name="connsiteY13" fmla="*/ 12195 h 44570"/>
                    <a:gd name="connsiteX14" fmla="*/ 79751 w 176431"/>
                    <a:gd name="connsiteY14" fmla="*/ 15098 h 44570"/>
                    <a:gd name="connsiteX15" fmla="*/ 85762 w 176431"/>
                    <a:gd name="connsiteY15" fmla="*/ 20030 h 44570"/>
                    <a:gd name="connsiteX16" fmla="*/ 98297 w 176431"/>
                    <a:gd name="connsiteY16" fmla="*/ 24473 h 44570"/>
                    <a:gd name="connsiteX17" fmla="*/ 110639 w 176431"/>
                    <a:gd name="connsiteY17" fmla="*/ 20097 h 44570"/>
                    <a:gd name="connsiteX18" fmla="*/ 113670 w 176431"/>
                    <a:gd name="connsiteY18" fmla="*/ 17766 h 44570"/>
                    <a:gd name="connsiteX19" fmla="*/ 116625 w 176431"/>
                    <a:gd name="connsiteY19" fmla="*/ 15090 h 44570"/>
                    <a:gd name="connsiteX20" fmla="*/ 122215 w 176431"/>
                    <a:gd name="connsiteY20" fmla="*/ 8921 h 44570"/>
                    <a:gd name="connsiteX21" fmla="*/ 129657 w 176431"/>
                    <a:gd name="connsiteY21" fmla="*/ 160 h 44570"/>
                    <a:gd name="connsiteX22" fmla="*/ 133942 w 176431"/>
                    <a:gd name="connsiteY22" fmla="*/ 9788 h 44570"/>
                    <a:gd name="connsiteX23" fmla="*/ 135508 w 176431"/>
                    <a:gd name="connsiteY23" fmla="*/ 12750 h 44570"/>
                    <a:gd name="connsiteX24" fmla="*/ 137360 w 176431"/>
                    <a:gd name="connsiteY24" fmla="*/ 15805 h 44570"/>
                    <a:gd name="connsiteX25" fmla="*/ 141646 w 176431"/>
                    <a:gd name="connsiteY25" fmla="*/ 21351 h 44570"/>
                    <a:gd name="connsiteX26" fmla="*/ 146638 w 176431"/>
                    <a:gd name="connsiteY26" fmla="*/ 25551 h 44570"/>
                    <a:gd name="connsiteX27" fmla="*/ 152161 w 176431"/>
                    <a:gd name="connsiteY27" fmla="*/ 27722 h 44570"/>
                    <a:gd name="connsiteX28" fmla="*/ 164747 w 176431"/>
                    <a:gd name="connsiteY28" fmla="*/ 23800 h 44570"/>
                    <a:gd name="connsiteX29" fmla="*/ 170774 w 176431"/>
                    <a:gd name="connsiteY29" fmla="*/ 18835 h 44570"/>
                    <a:gd name="connsiteX30" fmla="*/ 176432 w 176431"/>
                    <a:gd name="connsiteY30" fmla="*/ 12994 h 44570"/>
                    <a:gd name="connsiteX31" fmla="*/ 173047 w 176431"/>
                    <a:gd name="connsiteY31" fmla="*/ 20560 h 44570"/>
                    <a:gd name="connsiteX32" fmla="*/ 168299 w 176431"/>
                    <a:gd name="connsiteY32" fmla="*/ 27638 h 44570"/>
                    <a:gd name="connsiteX33" fmla="*/ 161522 w 176431"/>
                    <a:gd name="connsiteY33" fmla="*/ 33630 h 44570"/>
                    <a:gd name="connsiteX34" fmla="*/ 157094 w 176431"/>
                    <a:gd name="connsiteY34" fmla="*/ 35709 h 44570"/>
                    <a:gd name="connsiteX35" fmla="*/ 152093 w 176431"/>
                    <a:gd name="connsiteY35" fmla="*/ 36676 h 44570"/>
                    <a:gd name="connsiteX36" fmla="*/ 142041 w 176431"/>
                    <a:gd name="connsiteY36" fmla="*/ 35035 h 44570"/>
                    <a:gd name="connsiteX37" fmla="*/ 133757 w 176431"/>
                    <a:gd name="connsiteY37" fmla="*/ 30070 h 44570"/>
                    <a:gd name="connsiteX38" fmla="*/ 127148 w 176431"/>
                    <a:gd name="connsiteY38" fmla="*/ 23682 h 44570"/>
                    <a:gd name="connsiteX39" fmla="*/ 124294 w 176431"/>
                    <a:gd name="connsiteY39" fmla="*/ 20156 h 44570"/>
                    <a:gd name="connsiteX40" fmla="*/ 121676 w 176431"/>
                    <a:gd name="connsiteY40" fmla="*/ 16201 h 44570"/>
                    <a:gd name="connsiteX41" fmla="*/ 133404 w 176431"/>
                    <a:gd name="connsiteY41" fmla="*/ 17059 h 44570"/>
                    <a:gd name="connsiteX42" fmla="*/ 127384 w 176431"/>
                    <a:gd name="connsiteY42" fmla="*/ 25113 h 44570"/>
                    <a:gd name="connsiteX43" fmla="*/ 119748 w 176431"/>
                    <a:gd name="connsiteY43" fmla="*/ 32401 h 44570"/>
                    <a:gd name="connsiteX44" fmla="*/ 109991 w 176431"/>
                    <a:gd name="connsiteY44" fmla="*/ 38057 h 44570"/>
                    <a:gd name="connsiteX45" fmla="*/ 104258 w 176431"/>
                    <a:gd name="connsiteY45" fmla="*/ 39731 h 44570"/>
                    <a:gd name="connsiteX46" fmla="*/ 98188 w 176431"/>
                    <a:gd name="connsiteY46" fmla="*/ 40304 h 44570"/>
                    <a:gd name="connsiteX47" fmla="*/ 76754 w 176431"/>
                    <a:gd name="connsiteY47" fmla="*/ 32443 h 44570"/>
                    <a:gd name="connsiteX48" fmla="*/ 69025 w 176431"/>
                    <a:gd name="connsiteY48" fmla="*/ 25214 h 44570"/>
                    <a:gd name="connsiteX49" fmla="*/ 65759 w 176431"/>
                    <a:gd name="connsiteY49" fmla="*/ 21200 h 44570"/>
                    <a:gd name="connsiteX50" fmla="*/ 62779 w 176431"/>
                    <a:gd name="connsiteY50" fmla="*/ 16689 h 44570"/>
                    <a:gd name="connsiteX51" fmla="*/ 74809 w 176431"/>
                    <a:gd name="connsiteY51" fmla="*/ 16209 h 44570"/>
                    <a:gd name="connsiteX52" fmla="*/ 68133 w 176431"/>
                    <a:gd name="connsiteY52" fmla="*/ 26451 h 44570"/>
                    <a:gd name="connsiteX53" fmla="*/ 64126 w 176431"/>
                    <a:gd name="connsiteY53" fmla="*/ 31265 h 44570"/>
                    <a:gd name="connsiteX54" fmla="*/ 59537 w 176431"/>
                    <a:gd name="connsiteY54" fmla="*/ 35734 h 44570"/>
                    <a:gd name="connsiteX55" fmla="*/ 54309 w 176431"/>
                    <a:gd name="connsiteY55" fmla="*/ 39706 h 44570"/>
                    <a:gd name="connsiteX56" fmla="*/ 48256 w 176431"/>
                    <a:gd name="connsiteY56" fmla="*/ 42744 h 44570"/>
                    <a:gd name="connsiteX57" fmla="*/ 41555 w 176431"/>
                    <a:gd name="connsiteY57" fmla="*/ 44377 h 44570"/>
                    <a:gd name="connsiteX58" fmla="*/ 34711 w 176431"/>
                    <a:gd name="connsiteY58" fmla="*/ 44326 h 44570"/>
                    <a:gd name="connsiteX59" fmla="*/ 22529 w 176431"/>
                    <a:gd name="connsiteY59" fmla="*/ 39891 h 44570"/>
                    <a:gd name="connsiteX60" fmla="*/ 13074 w 176431"/>
                    <a:gd name="connsiteY60" fmla="*/ 32233 h 44570"/>
                    <a:gd name="connsiteX61" fmla="*/ 5691 w 176431"/>
                    <a:gd name="connsiteY61" fmla="*/ 23076 h 44570"/>
                    <a:gd name="connsiteX62" fmla="*/ 0 w 176431"/>
                    <a:gd name="connsiteY62" fmla="*/ 12986 h 44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76431" h="44570">
                      <a:moveTo>
                        <a:pt x="0" y="12986"/>
                      </a:moveTo>
                      <a:cubicBezTo>
                        <a:pt x="5018" y="18759"/>
                        <a:pt x="10523" y="24019"/>
                        <a:pt x="16518" y="28218"/>
                      </a:cubicBezTo>
                      <a:cubicBezTo>
                        <a:pt x="19498" y="30322"/>
                        <a:pt x="22630" y="32123"/>
                        <a:pt x="25837" y="33377"/>
                      </a:cubicBezTo>
                      <a:cubicBezTo>
                        <a:pt x="29053" y="34598"/>
                        <a:pt x="32278" y="35389"/>
                        <a:pt x="35376" y="35330"/>
                      </a:cubicBezTo>
                      <a:cubicBezTo>
                        <a:pt x="36925" y="35313"/>
                        <a:pt x="38423" y="35111"/>
                        <a:pt x="39871" y="34707"/>
                      </a:cubicBezTo>
                      <a:cubicBezTo>
                        <a:pt x="41311" y="34312"/>
                        <a:pt x="42708" y="33790"/>
                        <a:pt x="44030" y="33016"/>
                      </a:cubicBezTo>
                      <a:cubicBezTo>
                        <a:pt x="45377" y="32359"/>
                        <a:pt x="46648" y="31416"/>
                        <a:pt x="47886" y="30482"/>
                      </a:cubicBezTo>
                      <a:cubicBezTo>
                        <a:pt x="49115" y="29481"/>
                        <a:pt x="50311" y="28429"/>
                        <a:pt x="51405" y="27175"/>
                      </a:cubicBezTo>
                      <a:cubicBezTo>
                        <a:pt x="52584" y="26072"/>
                        <a:pt x="53535" y="24608"/>
                        <a:pt x="54604" y="23337"/>
                      </a:cubicBezTo>
                      <a:cubicBezTo>
                        <a:pt x="55597" y="21949"/>
                        <a:pt x="56532" y="20501"/>
                        <a:pt x="57475" y="19070"/>
                      </a:cubicBezTo>
                      <a:cubicBezTo>
                        <a:pt x="59251" y="16074"/>
                        <a:pt x="60935" y="12969"/>
                        <a:pt x="62509" y="9771"/>
                      </a:cubicBezTo>
                      <a:lnTo>
                        <a:pt x="67316" y="0"/>
                      </a:lnTo>
                      <a:lnTo>
                        <a:pt x="74540" y="9300"/>
                      </a:lnTo>
                      <a:cubicBezTo>
                        <a:pt x="75138" y="10065"/>
                        <a:pt x="76114" y="11244"/>
                        <a:pt x="76981" y="12195"/>
                      </a:cubicBezTo>
                      <a:cubicBezTo>
                        <a:pt x="77873" y="13196"/>
                        <a:pt x="78783" y="14172"/>
                        <a:pt x="79751" y="15098"/>
                      </a:cubicBezTo>
                      <a:cubicBezTo>
                        <a:pt x="81662" y="16966"/>
                        <a:pt x="83708" y="18607"/>
                        <a:pt x="85762" y="20030"/>
                      </a:cubicBezTo>
                      <a:cubicBezTo>
                        <a:pt x="89929" y="22849"/>
                        <a:pt x="94231" y="24515"/>
                        <a:pt x="98297" y="24473"/>
                      </a:cubicBezTo>
                      <a:cubicBezTo>
                        <a:pt x="102355" y="24608"/>
                        <a:pt x="106531" y="22933"/>
                        <a:pt x="110639" y="20097"/>
                      </a:cubicBezTo>
                      <a:cubicBezTo>
                        <a:pt x="111692" y="19466"/>
                        <a:pt x="112626" y="18507"/>
                        <a:pt x="113670" y="17766"/>
                      </a:cubicBezTo>
                      <a:lnTo>
                        <a:pt x="116625" y="15090"/>
                      </a:lnTo>
                      <a:cubicBezTo>
                        <a:pt x="118528" y="13154"/>
                        <a:pt x="120380" y="11084"/>
                        <a:pt x="122215" y="8921"/>
                      </a:cubicBezTo>
                      <a:lnTo>
                        <a:pt x="129657" y="160"/>
                      </a:lnTo>
                      <a:lnTo>
                        <a:pt x="133942" y="9788"/>
                      </a:lnTo>
                      <a:cubicBezTo>
                        <a:pt x="134296" y="10579"/>
                        <a:pt x="134927" y="11765"/>
                        <a:pt x="135508" y="12750"/>
                      </a:cubicBezTo>
                      <a:cubicBezTo>
                        <a:pt x="136114" y="13768"/>
                        <a:pt x="136695" y="14820"/>
                        <a:pt x="137360" y="15805"/>
                      </a:cubicBezTo>
                      <a:cubicBezTo>
                        <a:pt x="138657" y="17800"/>
                        <a:pt x="140088" y="19676"/>
                        <a:pt x="141646" y="21351"/>
                      </a:cubicBezTo>
                      <a:cubicBezTo>
                        <a:pt x="143195" y="23026"/>
                        <a:pt x="144904" y="24414"/>
                        <a:pt x="146638" y="25551"/>
                      </a:cubicBezTo>
                      <a:cubicBezTo>
                        <a:pt x="148380" y="26687"/>
                        <a:pt x="150207" y="27444"/>
                        <a:pt x="152161" y="27722"/>
                      </a:cubicBezTo>
                      <a:cubicBezTo>
                        <a:pt x="156016" y="28328"/>
                        <a:pt x="160621" y="26754"/>
                        <a:pt x="164747" y="23800"/>
                      </a:cubicBezTo>
                      <a:cubicBezTo>
                        <a:pt x="166818" y="22353"/>
                        <a:pt x="168863" y="20686"/>
                        <a:pt x="170774" y="18835"/>
                      </a:cubicBezTo>
                      <a:cubicBezTo>
                        <a:pt x="172702" y="16983"/>
                        <a:pt x="174546" y="15006"/>
                        <a:pt x="176432" y="12994"/>
                      </a:cubicBezTo>
                      <a:cubicBezTo>
                        <a:pt x="175464" y="15561"/>
                        <a:pt x="174369" y="18094"/>
                        <a:pt x="173047" y="20560"/>
                      </a:cubicBezTo>
                      <a:cubicBezTo>
                        <a:pt x="171675" y="22992"/>
                        <a:pt x="170168" y="25399"/>
                        <a:pt x="168299" y="27638"/>
                      </a:cubicBezTo>
                      <a:cubicBezTo>
                        <a:pt x="166405" y="29843"/>
                        <a:pt x="164191" y="31905"/>
                        <a:pt x="161522" y="33630"/>
                      </a:cubicBezTo>
                      <a:cubicBezTo>
                        <a:pt x="160142" y="34438"/>
                        <a:pt x="158702" y="35212"/>
                        <a:pt x="157094" y="35709"/>
                      </a:cubicBezTo>
                      <a:cubicBezTo>
                        <a:pt x="155511" y="36213"/>
                        <a:pt x="153819" y="36567"/>
                        <a:pt x="152093" y="36676"/>
                      </a:cubicBezTo>
                      <a:cubicBezTo>
                        <a:pt x="148642" y="36929"/>
                        <a:pt x="145139" y="36256"/>
                        <a:pt x="142041" y="35035"/>
                      </a:cubicBezTo>
                      <a:cubicBezTo>
                        <a:pt x="138909" y="33815"/>
                        <a:pt x="136207" y="31997"/>
                        <a:pt x="133757" y="30070"/>
                      </a:cubicBezTo>
                      <a:cubicBezTo>
                        <a:pt x="131316" y="28117"/>
                        <a:pt x="129144" y="25955"/>
                        <a:pt x="127148" y="23682"/>
                      </a:cubicBezTo>
                      <a:cubicBezTo>
                        <a:pt x="126147" y="22546"/>
                        <a:pt x="125187" y="21385"/>
                        <a:pt x="124294" y="20156"/>
                      </a:cubicBezTo>
                      <a:cubicBezTo>
                        <a:pt x="123385" y="18894"/>
                        <a:pt x="122611" y="17783"/>
                        <a:pt x="121676" y="16201"/>
                      </a:cubicBezTo>
                      <a:lnTo>
                        <a:pt x="133404" y="17059"/>
                      </a:lnTo>
                      <a:cubicBezTo>
                        <a:pt x="131585" y="19819"/>
                        <a:pt x="129607" y="22521"/>
                        <a:pt x="127384" y="25113"/>
                      </a:cubicBezTo>
                      <a:cubicBezTo>
                        <a:pt x="125094" y="27671"/>
                        <a:pt x="122670" y="30205"/>
                        <a:pt x="119748" y="32401"/>
                      </a:cubicBezTo>
                      <a:cubicBezTo>
                        <a:pt x="116953" y="34665"/>
                        <a:pt x="113611" y="36609"/>
                        <a:pt x="109991" y="38057"/>
                      </a:cubicBezTo>
                      <a:cubicBezTo>
                        <a:pt x="108164" y="38780"/>
                        <a:pt x="106236" y="39319"/>
                        <a:pt x="104258" y="39731"/>
                      </a:cubicBezTo>
                      <a:cubicBezTo>
                        <a:pt x="102263" y="40085"/>
                        <a:pt x="100234" y="40320"/>
                        <a:pt x="98188" y="40304"/>
                      </a:cubicBezTo>
                      <a:cubicBezTo>
                        <a:pt x="89921" y="40228"/>
                        <a:pt x="82420" y="36811"/>
                        <a:pt x="76754" y="32443"/>
                      </a:cubicBezTo>
                      <a:cubicBezTo>
                        <a:pt x="73858" y="30272"/>
                        <a:pt x="71307" y="27831"/>
                        <a:pt x="69025" y="25214"/>
                      </a:cubicBezTo>
                      <a:cubicBezTo>
                        <a:pt x="67881" y="23918"/>
                        <a:pt x="66794" y="22580"/>
                        <a:pt x="65759" y="21200"/>
                      </a:cubicBezTo>
                      <a:cubicBezTo>
                        <a:pt x="64707" y="19761"/>
                        <a:pt x="63839" y="18481"/>
                        <a:pt x="62779" y="16689"/>
                      </a:cubicBezTo>
                      <a:lnTo>
                        <a:pt x="74809" y="16209"/>
                      </a:lnTo>
                      <a:cubicBezTo>
                        <a:pt x="72763" y="19702"/>
                        <a:pt x="70625" y="23169"/>
                        <a:pt x="68133" y="26451"/>
                      </a:cubicBezTo>
                      <a:cubicBezTo>
                        <a:pt x="66828" y="28075"/>
                        <a:pt x="65515" y="29691"/>
                        <a:pt x="64126" y="31265"/>
                      </a:cubicBezTo>
                      <a:cubicBezTo>
                        <a:pt x="62593" y="32771"/>
                        <a:pt x="61272" y="34370"/>
                        <a:pt x="59537" y="35734"/>
                      </a:cubicBezTo>
                      <a:cubicBezTo>
                        <a:pt x="57955" y="37190"/>
                        <a:pt x="56170" y="38486"/>
                        <a:pt x="54309" y="39706"/>
                      </a:cubicBezTo>
                      <a:cubicBezTo>
                        <a:pt x="52390" y="40842"/>
                        <a:pt x="50462" y="42037"/>
                        <a:pt x="48256" y="42744"/>
                      </a:cubicBezTo>
                      <a:cubicBezTo>
                        <a:pt x="46135" y="43586"/>
                        <a:pt x="43836" y="44099"/>
                        <a:pt x="41555" y="44377"/>
                      </a:cubicBezTo>
                      <a:cubicBezTo>
                        <a:pt x="39265" y="44663"/>
                        <a:pt x="36941" y="44621"/>
                        <a:pt x="34711" y="44326"/>
                      </a:cubicBezTo>
                      <a:cubicBezTo>
                        <a:pt x="30215" y="43721"/>
                        <a:pt x="26081" y="42105"/>
                        <a:pt x="22529" y="39891"/>
                      </a:cubicBezTo>
                      <a:cubicBezTo>
                        <a:pt x="18967" y="37695"/>
                        <a:pt x="15861" y="35061"/>
                        <a:pt x="13074" y="32233"/>
                      </a:cubicBezTo>
                      <a:cubicBezTo>
                        <a:pt x="10296" y="29380"/>
                        <a:pt x="7897" y="26258"/>
                        <a:pt x="5691" y="23076"/>
                      </a:cubicBezTo>
                      <a:cubicBezTo>
                        <a:pt x="3536" y="19845"/>
                        <a:pt x="1591" y="16487"/>
                        <a:pt x="0" y="12986"/>
                      </a:cubicBezTo>
                      <a:close/>
                    </a:path>
                  </a:pathLst>
                </a:custGeom>
                <a:solidFill>
                  <a:srgbClr val="D3F5F2"/>
                </a:solidFill>
                <a:ln w="8415" cap="flat">
                  <a:noFill/>
                  <a:prstDash val="solid"/>
                  <a:miter/>
                </a:ln>
              </p:spPr>
              <p:txBody>
                <a:bodyPr rtlCol="0" anchor="ctr"/>
                <a:lstStyle/>
                <a:p>
                  <a:endParaRPr lang="en-US"/>
                </a:p>
              </p:txBody>
            </p:sp>
            <p:sp>
              <p:nvSpPr>
                <p:cNvPr id="1379" name="Freeform 1378">
                  <a:extLst>
                    <a:ext uri="{FF2B5EF4-FFF2-40B4-BE49-F238E27FC236}">
                      <a16:creationId xmlns:a16="http://schemas.microsoft.com/office/drawing/2014/main" id="{D6888510-CC5C-6B4A-B961-3E29FF4B5A24}"/>
                    </a:ext>
                  </a:extLst>
                </p:cNvPr>
                <p:cNvSpPr/>
                <p:nvPr/>
              </p:nvSpPr>
              <p:spPr>
                <a:xfrm>
                  <a:off x="591063" y="3398614"/>
                  <a:ext cx="235657" cy="52790"/>
                </a:xfrm>
                <a:custGeom>
                  <a:avLst/>
                  <a:gdLst>
                    <a:gd name="connsiteX0" fmla="*/ 235658 w 235657"/>
                    <a:gd name="connsiteY0" fmla="*/ 18044 h 52790"/>
                    <a:gd name="connsiteX1" fmla="*/ 231095 w 235657"/>
                    <a:gd name="connsiteY1" fmla="*/ 23876 h 52790"/>
                    <a:gd name="connsiteX2" fmla="*/ 228434 w 235657"/>
                    <a:gd name="connsiteY2" fmla="*/ 26552 h 52790"/>
                    <a:gd name="connsiteX3" fmla="*/ 225589 w 235657"/>
                    <a:gd name="connsiteY3" fmla="*/ 29144 h 52790"/>
                    <a:gd name="connsiteX4" fmla="*/ 222407 w 235657"/>
                    <a:gd name="connsiteY4" fmla="*/ 31374 h 52790"/>
                    <a:gd name="connsiteX5" fmla="*/ 218955 w 235657"/>
                    <a:gd name="connsiteY5" fmla="*/ 33293 h 52790"/>
                    <a:gd name="connsiteX6" fmla="*/ 215192 w 235657"/>
                    <a:gd name="connsiteY6" fmla="*/ 34775 h 52790"/>
                    <a:gd name="connsiteX7" fmla="*/ 211151 w 235657"/>
                    <a:gd name="connsiteY7" fmla="*/ 35658 h 52790"/>
                    <a:gd name="connsiteX8" fmla="*/ 206916 w 235657"/>
                    <a:gd name="connsiteY8" fmla="*/ 35818 h 52790"/>
                    <a:gd name="connsiteX9" fmla="*/ 202690 w 235657"/>
                    <a:gd name="connsiteY9" fmla="*/ 35204 h 52790"/>
                    <a:gd name="connsiteX10" fmla="*/ 198624 w 235657"/>
                    <a:gd name="connsiteY10" fmla="*/ 33916 h 52790"/>
                    <a:gd name="connsiteX11" fmla="*/ 194844 w 235657"/>
                    <a:gd name="connsiteY11" fmla="*/ 32022 h 52790"/>
                    <a:gd name="connsiteX12" fmla="*/ 188235 w 235657"/>
                    <a:gd name="connsiteY12" fmla="*/ 26973 h 52790"/>
                    <a:gd name="connsiteX13" fmla="*/ 185347 w 235657"/>
                    <a:gd name="connsiteY13" fmla="*/ 24010 h 52790"/>
                    <a:gd name="connsiteX14" fmla="*/ 182670 w 235657"/>
                    <a:gd name="connsiteY14" fmla="*/ 20568 h 52790"/>
                    <a:gd name="connsiteX15" fmla="*/ 191577 w 235657"/>
                    <a:gd name="connsiteY15" fmla="*/ 20240 h 52790"/>
                    <a:gd name="connsiteX16" fmla="*/ 186753 w 235657"/>
                    <a:gd name="connsiteY16" fmla="*/ 30280 h 52790"/>
                    <a:gd name="connsiteX17" fmla="*/ 180397 w 235657"/>
                    <a:gd name="connsiteY17" fmla="*/ 39933 h 52790"/>
                    <a:gd name="connsiteX18" fmla="*/ 176238 w 235657"/>
                    <a:gd name="connsiteY18" fmla="*/ 44444 h 52790"/>
                    <a:gd name="connsiteX19" fmla="*/ 171178 w 235657"/>
                    <a:gd name="connsiteY19" fmla="*/ 48509 h 52790"/>
                    <a:gd name="connsiteX20" fmla="*/ 164805 w 235657"/>
                    <a:gd name="connsiteY20" fmla="*/ 51455 h 52790"/>
                    <a:gd name="connsiteX21" fmla="*/ 157481 w 235657"/>
                    <a:gd name="connsiteY21" fmla="*/ 52507 h 52790"/>
                    <a:gd name="connsiteX22" fmla="*/ 150275 w 235657"/>
                    <a:gd name="connsiteY22" fmla="*/ 51312 h 52790"/>
                    <a:gd name="connsiteX23" fmla="*/ 144011 w 235657"/>
                    <a:gd name="connsiteY23" fmla="*/ 48492 h 52790"/>
                    <a:gd name="connsiteX24" fmla="*/ 134203 w 235657"/>
                    <a:gd name="connsiteY24" fmla="*/ 40632 h 52790"/>
                    <a:gd name="connsiteX25" fmla="*/ 126828 w 235657"/>
                    <a:gd name="connsiteY25" fmla="*/ 31442 h 52790"/>
                    <a:gd name="connsiteX26" fmla="*/ 123730 w 235657"/>
                    <a:gd name="connsiteY26" fmla="*/ 26561 h 52790"/>
                    <a:gd name="connsiteX27" fmla="*/ 120876 w 235657"/>
                    <a:gd name="connsiteY27" fmla="*/ 21317 h 52790"/>
                    <a:gd name="connsiteX28" fmla="*/ 134953 w 235657"/>
                    <a:gd name="connsiteY28" fmla="*/ 21183 h 52790"/>
                    <a:gd name="connsiteX29" fmla="*/ 129960 w 235657"/>
                    <a:gd name="connsiteY29" fmla="*/ 31240 h 52790"/>
                    <a:gd name="connsiteX30" fmla="*/ 123301 w 235657"/>
                    <a:gd name="connsiteY30" fmla="*/ 40969 h 52790"/>
                    <a:gd name="connsiteX31" fmla="*/ 118822 w 235657"/>
                    <a:gd name="connsiteY31" fmla="*/ 45471 h 52790"/>
                    <a:gd name="connsiteX32" fmla="*/ 113316 w 235657"/>
                    <a:gd name="connsiteY32" fmla="*/ 49427 h 52790"/>
                    <a:gd name="connsiteX33" fmla="*/ 106489 w 235657"/>
                    <a:gd name="connsiteY33" fmla="*/ 52145 h 52790"/>
                    <a:gd name="connsiteX34" fmla="*/ 98903 w 235657"/>
                    <a:gd name="connsiteY34" fmla="*/ 52709 h 52790"/>
                    <a:gd name="connsiteX35" fmla="*/ 85762 w 235657"/>
                    <a:gd name="connsiteY35" fmla="*/ 48046 h 52790"/>
                    <a:gd name="connsiteX36" fmla="*/ 80719 w 235657"/>
                    <a:gd name="connsiteY36" fmla="*/ 44259 h 52790"/>
                    <a:gd name="connsiteX37" fmla="*/ 76468 w 235657"/>
                    <a:gd name="connsiteY37" fmla="*/ 40043 h 52790"/>
                    <a:gd name="connsiteX38" fmla="*/ 69429 w 235657"/>
                    <a:gd name="connsiteY38" fmla="*/ 30970 h 52790"/>
                    <a:gd name="connsiteX39" fmla="*/ 66441 w 235657"/>
                    <a:gd name="connsiteY39" fmla="*/ 26207 h 52790"/>
                    <a:gd name="connsiteX40" fmla="*/ 63679 w 235657"/>
                    <a:gd name="connsiteY40" fmla="*/ 21124 h 52790"/>
                    <a:gd name="connsiteX41" fmla="*/ 76038 w 235657"/>
                    <a:gd name="connsiteY41" fmla="*/ 20644 h 52790"/>
                    <a:gd name="connsiteX42" fmla="*/ 73243 w 235657"/>
                    <a:gd name="connsiteY42" fmla="*/ 26418 h 52790"/>
                    <a:gd name="connsiteX43" fmla="*/ 69994 w 235657"/>
                    <a:gd name="connsiteY43" fmla="*/ 32031 h 52790"/>
                    <a:gd name="connsiteX44" fmla="*/ 66256 w 235657"/>
                    <a:gd name="connsiteY44" fmla="*/ 37467 h 52790"/>
                    <a:gd name="connsiteX45" fmla="*/ 61827 w 235657"/>
                    <a:gd name="connsiteY45" fmla="*/ 42610 h 52790"/>
                    <a:gd name="connsiteX46" fmla="*/ 56599 w 235657"/>
                    <a:gd name="connsiteY46" fmla="*/ 47230 h 52790"/>
                    <a:gd name="connsiteX47" fmla="*/ 50235 w 235657"/>
                    <a:gd name="connsiteY47" fmla="*/ 50756 h 52790"/>
                    <a:gd name="connsiteX48" fmla="*/ 43037 w 235657"/>
                    <a:gd name="connsiteY48" fmla="*/ 52574 h 52790"/>
                    <a:gd name="connsiteX49" fmla="*/ 35738 w 235657"/>
                    <a:gd name="connsiteY49" fmla="*/ 52263 h 52790"/>
                    <a:gd name="connsiteX50" fmla="*/ 23244 w 235657"/>
                    <a:gd name="connsiteY50" fmla="*/ 46885 h 52790"/>
                    <a:gd name="connsiteX51" fmla="*/ 13655 w 235657"/>
                    <a:gd name="connsiteY51" fmla="*/ 38461 h 52790"/>
                    <a:gd name="connsiteX52" fmla="*/ 0 w 235657"/>
                    <a:gd name="connsiteY52" fmla="*/ 18035 h 52790"/>
                    <a:gd name="connsiteX53" fmla="*/ 17132 w 235657"/>
                    <a:gd name="connsiteY53" fmla="*/ 34690 h 52790"/>
                    <a:gd name="connsiteX54" fmla="*/ 26797 w 235657"/>
                    <a:gd name="connsiteY54" fmla="*/ 40775 h 52790"/>
                    <a:gd name="connsiteX55" fmla="*/ 36857 w 235657"/>
                    <a:gd name="connsiteY55" fmla="*/ 43552 h 52790"/>
                    <a:gd name="connsiteX56" fmla="*/ 41580 w 235657"/>
                    <a:gd name="connsiteY56" fmla="*/ 43123 h 52790"/>
                    <a:gd name="connsiteX57" fmla="*/ 45874 w 235657"/>
                    <a:gd name="connsiteY57" fmla="*/ 41398 h 52790"/>
                    <a:gd name="connsiteX58" fmla="*/ 49755 w 235657"/>
                    <a:gd name="connsiteY58" fmla="*/ 38595 h 52790"/>
                    <a:gd name="connsiteX59" fmla="*/ 53223 w 235657"/>
                    <a:gd name="connsiteY59" fmla="*/ 34867 h 52790"/>
                    <a:gd name="connsiteX60" fmla="*/ 56296 w 235657"/>
                    <a:gd name="connsiteY60" fmla="*/ 30558 h 52790"/>
                    <a:gd name="connsiteX61" fmla="*/ 58965 w 235657"/>
                    <a:gd name="connsiteY61" fmla="*/ 25770 h 52790"/>
                    <a:gd name="connsiteX62" fmla="*/ 63461 w 235657"/>
                    <a:gd name="connsiteY62" fmla="*/ 15435 h 52790"/>
                    <a:gd name="connsiteX63" fmla="*/ 68705 w 235657"/>
                    <a:gd name="connsiteY63" fmla="*/ 2550 h 52790"/>
                    <a:gd name="connsiteX64" fmla="*/ 75802 w 235657"/>
                    <a:gd name="connsiteY64" fmla="*/ 14964 h 52790"/>
                    <a:gd name="connsiteX65" fmla="*/ 78244 w 235657"/>
                    <a:gd name="connsiteY65" fmla="*/ 18902 h 52790"/>
                    <a:gd name="connsiteX66" fmla="*/ 81005 w 235657"/>
                    <a:gd name="connsiteY66" fmla="*/ 22807 h 52790"/>
                    <a:gd name="connsiteX67" fmla="*/ 87117 w 235657"/>
                    <a:gd name="connsiteY67" fmla="*/ 29851 h 52790"/>
                    <a:gd name="connsiteX68" fmla="*/ 90417 w 235657"/>
                    <a:gd name="connsiteY68" fmla="*/ 32780 h 52790"/>
                    <a:gd name="connsiteX69" fmla="*/ 93768 w 235657"/>
                    <a:gd name="connsiteY69" fmla="*/ 35145 h 52790"/>
                    <a:gd name="connsiteX70" fmla="*/ 100048 w 235657"/>
                    <a:gd name="connsiteY70" fmla="*/ 37375 h 52790"/>
                    <a:gd name="connsiteX71" fmla="*/ 102785 w 235657"/>
                    <a:gd name="connsiteY71" fmla="*/ 37123 h 52790"/>
                    <a:gd name="connsiteX72" fmla="*/ 105563 w 235657"/>
                    <a:gd name="connsiteY72" fmla="*/ 35902 h 52790"/>
                    <a:gd name="connsiteX73" fmla="*/ 108425 w 235657"/>
                    <a:gd name="connsiteY73" fmla="*/ 33714 h 52790"/>
                    <a:gd name="connsiteX74" fmla="*/ 111229 w 235657"/>
                    <a:gd name="connsiteY74" fmla="*/ 30794 h 52790"/>
                    <a:gd name="connsiteX75" fmla="*/ 116364 w 235657"/>
                    <a:gd name="connsiteY75" fmla="*/ 23413 h 52790"/>
                    <a:gd name="connsiteX76" fmla="*/ 120784 w 235657"/>
                    <a:gd name="connsiteY76" fmla="*/ 14904 h 52790"/>
                    <a:gd name="connsiteX77" fmla="*/ 127931 w 235657"/>
                    <a:gd name="connsiteY77" fmla="*/ 0 h 52790"/>
                    <a:gd name="connsiteX78" fmla="*/ 134860 w 235657"/>
                    <a:gd name="connsiteY78" fmla="*/ 14770 h 52790"/>
                    <a:gd name="connsiteX79" fmla="*/ 137007 w 235657"/>
                    <a:gd name="connsiteY79" fmla="*/ 18860 h 52790"/>
                    <a:gd name="connsiteX80" fmla="*/ 139507 w 235657"/>
                    <a:gd name="connsiteY80" fmla="*/ 22967 h 52790"/>
                    <a:gd name="connsiteX81" fmla="*/ 145164 w 235657"/>
                    <a:gd name="connsiteY81" fmla="*/ 30457 h 52790"/>
                    <a:gd name="connsiteX82" fmla="*/ 151504 w 235657"/>
                    <a:gd name="connsiteY82" fmla="*/ 36214 h 52790"/>
                    <a:gd name="connsiteX83" fmla="*/ 154779 w 235657"/>
                    <a:gd name="connsiteY83" fmla="*/ 37956 h 52790"/>
                    <a:gd name="connsiteX84" fmla="*/ 157944 w 235657"/>
                    <a:gd name="connsiteY84" fmla="*/ 38705 h 52790"/>
                    <a:gd name="connsiteX85" fmla="*/ 161093 w 235657"/>
                    <a:gd name="connsiteY85" fmla="*/ 38452 h 52790"/>
                    <a:gd name="connsiteX86" fmla="*/ 164418 w 235657"/>
                    <a:gd name="connsiteY86" fmla="*/ 37198 h 52790"/>
                    <a:gd name="connsiteX87" fmla="*/ 167828 w 235657"/>
                    <a:gd name="connsiteY87" fmla="*/ 34926 h 52790"/>
                    <a:gd name="connsiteX88" fmla="*/ 171153 w 235657"/>
                    <a:gd name="connsiteY88" fmla="*/ 31947 h 52790"/>
                    <a:gd name="connsiteX89" fmla="*/ 177139 w 235657"/>
                    <a:gd name="connsiteY89" fmla="*/ 24406 h 52790"/>
                    <a:gd name="connsiteX90" fmla="*/ 182468 w 235657"/>
                    <a:gd name="connsiteY90" fmla="*/ 15856 h 52790"/>
                    <a:gd name="connsiteX91" fmla="*/ 187494 w 235657"/>
                    <a:gd name="connsiteY91" fmla="*/ 7465 h 52790"/>
                    <a:gd name="connsiteX92" fmla="*/ 191375 w 235657"/>
                    <a:gd name="connsiteY92" fmla="*/ 15527 h 52790"/>
                    <a:gd name="connsiteX93" fmla="*/ 192907 w 235657"/>
                    <a:gd name="connsiteY93" fmla="*/ 18111 h 52790"/>
                    <a:gd name="connsiteX94" fmla="*/ 194844 w 235657"/>
                    <a:gd name="connsiteY94" fmla="*/ 20695 h 52790"/>
                    <a:gd name="connsiteX95" fmla="*/ 199381 w 235657"/>
                    <a:gd name="connsiteY95" fmla="*/ 25206 h 52790"/>
                    <a:gd name="connsiteX96" fmla="*/ 201966 w 235657"/>
                    <a:gd name="connsiteY96" fmla="*/ 26998 h 52790"/>
                    <a:gd name="connsiteX97" fmla="*/ 204736 w 235657"/>
                    <a:gd name="connsiteY97" fmla="*/ 28395 h 52790"/>
                    <a:gd name="connsiteX98" fmla="*/ 207699 w 235657"/>
                    <a:gd name="connsiteY98" fmla="*/ 29346 h 52790"/>
                    <a:gd name="connsiteX99" fmla="*/ 210822 w 235657"/>
                    <a:gd name="connsiteY99" fmla="*/ 29733 h 52790"/>
                    <a:gd name="connsiteX100" fmla="*/ 214038 w 235657"/>
                    <a:gd name="connsiteY100" fmla="*/ 29557 h 52790"/>
                    <a:gd name="connsiteX101" fmla="*/ 217288 w 235657"/>
                    <a:gd name="connsiteY101" fmla="*/ 28883 h 52790"/>
                    <a:gd name="connsiteX102" fmla="*/ 220538 w 235657"/>
                    <a:gd name="connsiteY102" fmla="*/ 27840 h 52790"/>
                    <a:gd name="connsiteX103" fmla="*/ 223745 w 235657"/>
                    <a:gd name="connsiteY103" fmla="*/ 26426 h 52790"/>
                    <a:gd name="connsiteX104" fmla="*/ 226767 w 235657"/>
                    <a:gd name="connsiteY104" fmla="*/ 24591 h 52790"/>
                    <a:gd name="connsiteX105" fmla="*/ 229840 w 235657"/>
                    <a:gd name="connsiteY105" fmla="*/ 22672 h 52790"/>
                    <a:gd name="connsiteX106" fmla="*/ 235658 w 235657"/>
                    <a:gd name="connsiteY106" fmla="*/ 18044 h 52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35657" h="52790">
                      <a:moveTo>
                        <a:pt x="235658" y="18044"/>
                      </a:moveTo>
                      <a:lnTo>
                        <a:pt x="231095" y="23876"/>
                      </a:lnTo>
                      <a:cubicBezTo>
                        <a:pt x="230270" y="24793"/>
                        <a:pt x="229335" y="25660"/>
                        <a:pt x="228434" y="26552"/>
                      </a:cubicBezTo>
                      <a:cubicBezTo>
                        <a:pt x="227492" y="27411"/>
                        <a:pt x="226616" y="28370"/>
                        <a:pt x="225589" y="29144"/>
                      </a:cubicBezTo>
                      <a:lnTo>
                        <a:pt x="222407" y="31374"/>
                      </a:lnTo>
                      <a:cubicBezTo>
                        <a:pt x="221379" y="32191"/>
                        <a:pt x="220176" y="32738"/>
                        <a:pt x="218955" y="33293"/>
                      </a:cubicBezTo>
                      <a:cubicBezTo>
                        <a:pt x="217726" y="33807"/>
                        <a:pt x="216564" y="34556"/>
                        <a:pt x="215192" y="34775"/>
                      </a:cubicBezTo>
                      <a:cubicBezTo>
                        <a:pt x="213862" y="35069"/>
                        <a:pt x="212523" y="35473"/>
                        <a:pt x="211151" y="35658"/>
                      </a:cubicBezTo>
                      <a:lnTo>
                        <a:pt x="206916" y="35818"/>
                      </a:lnTo>
                      <a:lnTo>
                        <a:pt x="202690" y="35204"/>
                      </a:lnTo>
                      <a:cubicBezTo>
                        <a:pt x="201334" y="34825"/>
                        <a:pt x="199979" y="34371"/>
                        <a:pt x="198624" y="33916"/>
                      </a:cubicBezTo>
                      <a:cubicBezTo>
                        <a:pt x="197352" y="33327"/>
                        <a:pt x="196081" y="32696"/>
                        <a:pt x="194844" y="32022"/>
                      </a:cubicBezTo>
                      <a:cubicBezTo>
                        <a:pt x="192478" y="30541"/>
                        <a:pt x="190213" y="28892"/>
                        <a:pt x="188235" y="26973"/>
                      </a:cubicBezTo>
                      <a:cubicBezTo>
                        <a:pt x="187208" y="26047"/>
                        <a:pt x="186273" y="25037"/>
                        <a:pt x="185347" y="24010"/>
                      </a:cubicBezTo>
                      <a:cubicBezTo>
                        <a:pt x="184421" y="22925"/>
                        <a:pt x="183605" y="21966"/>
                        <a:pt x="182670" y="20568"/>
                      </a:cubicBezTo>
                      <a:lnTo>
                        <a:pt x="191577" y="20240"/>
                      </a:lnTo>
                      <a:cubicBezTo>
                        <a:pt x="190129" y="23623"/>
                        <a:pt x="188622" y="27007"/>
                        <a:pt x="186753" y="30280"/>
                      </a:cubicBezTo>
                      <a:cubicBezTo>
                        <a:pt x="184935" y="33571"/>
                        <a:pt x="182822" y="36794"/>
                        <a:pt x="180397" y="39933"/>
                      </a:cubicBezTo>
                      <a:cubicBezTo>
                        <a:pt x="179025" y="41431"/>
                        <a:pt x="177863" y="43039"/>
                        <a:pt x="176238" y="44444"/>
                      </a:cubicBezTo>
                      <a:cubicBezTo>
                        <a:pt x="174773" y="45917"/>
                        <a:pt x="173005" y="47238"/>
                        <a:pt x="171178" y="48509"/>
                      </a:cubicBezTo>
                      <a:cubicBezTo>
                        <a:pt x="169234" y="49704"/>
                        <a:pt x="167146" y="50748"/>
                        <a:pt x="164805" y="51455"/>
                      </a:cubicBezTo>
                      <a:cubicBezTo>
                        <a:pt x="162482" y="52170"/>
                        <a:pt x="159990" y="52515"/>
                        <a:pt x="157481" y="52507"/>
                      </a:cubicBezTo>
                      <a:cubicBezTo>
                        <a:pt x="154989" y="52456"/>
                        <a:pt x="152548" y="52027"/>
                        <a:pt x="150275" y="51312"/>
                      </a:cubicBezTo>
                      <a:cubicBezTo>
                        <a:pt x="148027" y="50563"/>
                        <a:pt x="145914" y="49612"/>
                        <a:pt x="144011" y="48492"/>
                      </a:cubicBezTo>
                      <a:cubicBezTo>
                        <a:pt x="140181" y="46245"/>
                        <a:pt x="137015" y="43510"/>
                        <a:pt x="134203" y="40632"/>
                      </a:cubicBezTo>
                      <a:cubicBezTo>
                        <a:pt x="131366" y="37762"/>
                        <a:pt x="129026" y="34623"/>
                        <a:pt x="126828" y="31442"/>
                      </a:cubicBezTo>
                      <a:cubicBezTo>
                        <a:pt x="125742" y="29843"/>
                        <a:pt x="124707" y="28227"/>
                        <a:pt x="123730" y="26561"/>
                      </a:cubicBezTo>
                      <a:cubicBezTo>
                        <a:pt x="122729" y="24861"/>
                        <a:pt x="121861" y="23312"/>
                        <a:pt x="120876" y="21317"/>
                      </a:cubicBezTo>
                      <a:lnTo>
                        <a:pt x="134953" y="21183"/>
                      </a:lnTo>
                      <a:cubicBezTo>
                        <a:pt x="133420" y="24558"/>
                        <a:pt x="131838" y="27916"/>
                        <a:pt x="129960" y="31240"/>
                      </a:cubicBezTo>
                      <a:cubicBezTo>
                        <a:pt x="128058" y="34547"/>
                        <a:pt x="125945" y="37855"/>
                        <a:pt x="123301" y="40969"/>
                      </a:cubicBezTo>
                      <a:cubicBezTo>
                        <a:pt x="121887" y="42509"/>
                        <a:pt x="120548" y="44057"/>
                        <a:pt x="118822" y="45471"/>
                      </a:cubicBezTo>
                      <a:cubicBezTo>
                        <a:pt x="117256" y="46927"/>
                        <a:pt x="115312" y="48240"/>
                        <a:pt x="113316" y="49427"/>
                      </a:cubicBezTo>
                      <a:cubicBezTo>
                        <a:pt x="111237" y="50596"/>
                        <a:pt x="108947" y="51522"/>
                        <a:pt x="106489" y="52145"/>
                      </a:cubicBezTo>
                      <a:cubicBezTo>
                        <a:pt x="103997" y="52700"/>
                        <a:pt x="101421" y="52927"/>
                        <a:pt x="98903" y="52709"/>
                      </a:cubicBezTo>
                      <a:cubicBezTo>
                        <a:pt x="93835" y="52271"/>
                        <a:pt x="89399" y="50336"/>
                        <a:pt x="85762" y="48046"/>
                      </a:cubicBezTo>
                      <a:cubicBezTo>
                        <a:pt x="83910" y="46893"/>
                        <a:pt x="82226" y="45631"/>
                        <a:pt x="80719" y="44259"/>
                      </a:cubicBezTo>
                      <a:cubicBezTo>
                        <a:pt x="79178" y="42913"/>
                        <a:pt x="77772" y="41499"/>
                        <a:pt x="76468" y="40043"/>
                      </a:cubicBezTo>
                      <a:cubicBezTo>
                        <a:pt x="73824" y="37139"/>
                        <a:pt x="71526" y="34101"/>
                        <a:pt x="69429" y="30970"/>
                      </a:cubicBezTo>
                      <a:cubicBezTo>
                        <a:pt x="68386" y="29405"/>
                        <a:pt x="67384" y="27814"/>
                        <a:pt x="66441" y="26207"/>
                      </a:cubicBezTo>
                      <a:cubicBezTo>
                        <a:pt x="65481" y="24558"/>
                        <a:pt x="64631" y="23034"/>
                        <a:pt x="63679" y="21124"/>
                      </a:cubicBezTo>
                      <a:lnTo>
                        <a:pt x="76038" y="20644"/>
                      </a:lnTo>
                      <a:lnTo>
                        <a:pt x="73243" y="26418"/>
                      </a:lnTo>
                      <a:cubicBezTo>
                        <a:pt x="72216" y="28311"/>
                        <a:pt x="71080" y="30171"/>
                        <a:pt x="69994" y="32031"/>
                      </a:cubicBezTo>
                      <a:cubicBezTo>
                        <a:pt x="68781" y="33866"/>
                        <a:pt x="67560" y="35692"/>
                        <a:pt x="66256" y="37467"/>
                      </a:cubicBezTo>
                      <a:cubicBezTo>
                        <a:pt x="64791" y="39201"/>
                        <a:pt x="63536" y="41002"/>
                        <a:pt x="61827" y="42610"/>
                      </a:cubicBezTo>
                      <a:cubicBezTo>
                        <a:pt x="60287" y="44284"/>
                        <a:pt x="58468" y="45791"/>
                        <a:pt x="56599" y="47230"/>
                      </a:cubicBezTo>
                      <a:cubicBezTo>
                        <a:pt x="54621" y="48602"/>
                        <a:pt x="52567" y="49872"/>
                        <a:pt x="50235" y="50756"/>
                      </a:cubicBezTo>
                      <a:cubicBezTo>
                        <a:pt x="47970" y="51707"/>
                        <a:pt x="45503" y="52355"/>
                        <a:pt x="43037" y="52574"/>
                      </a:cubicBezTo>
                      <a:cubicBezTo>
                        <a:pt x="40578" y="52869"/>
                        <a:pt x="38078" y="52709"/>
                        <a:pt x="35738" y="52263"/>
                      </a:cubicBezTo>
                      <a:cubicBezTo>
                        <a:pt x="31006" y="51396"/>
                        <a:pt x="26822" y="49368"/>
                        <a:pt x="23244" y="46885"/>
                      </a:cubicBezTo>
                      <a:cubicBezTo>
                        <a:pt x="19633" y="44402"/>
                        <a:pt x="16501" y="41516"/>
                        <a:pt x="13655" y="38461"/>
                      </a:cubicBezTo>
                      <a:cubicBezTo>
                        <a:pt x="8057" y="32250"/>
                        <a:pt x="3536" y="25357"/>
                        <a:pt x="0" y="18035"/>
                      </a:cubicBezTo>
                      <a:cubicBezTo>
                        <a:pt x="5211" y="24229"/>
                        <a:pt x="10928" y="29935"/>
                        <a:pt x="17132" y="34690"/>
                      </a:cubicBezTo>
                      <a:cubicBezTo>
                        <a:pt x="20205" y="37072"/>
                        <a:pt x="23438" y="39193"/>
                        <a:pt x="26797" y="40775"/>
                      </a:cubicBezTo>
                      <a:cubicBezTo>
                        <a:pt x="30156" y="42323"/>
                        <a:pt x="33582" y="43392"/>
                        <a:pt x="36857" y="43552"/>
                      </a:cubicBezTo>
                      <a:cubicBezTo>
                        <a:pt x="38482" y="43636"/>
                        <a:pt x="40082" y="43527"/>
                        <a:pt x="41580" y="43123"/>
                      </a:cubicBezTo>
                      <a:cubicBezTo>
                        <a:pt x="43087" y="42795"/>
                        <a:pt x="44527" y="42206"/>
                        <a:pt x="45874" y="41398"/>
                      </a:cubicBezTo>
                      <a:cubicBezTo>
                        <a:pt x="47246" y="40682"/>
                        <a:pt x="48492" y="39605"/>
                        <a:pt x="49755" y="38595"/>
                      </a:cubicBezTo>
                      <a:cubicBezTo>
                        <a:pt x="50967" y="37434"/>
                        <a:pt x="52163" y="36281"/>
                        <a:pt x="53223" y="34867"/>
                      </a:cubicBezTo>
                      <a:cubicBezTo>
                        <a:pt x="54377" y="33621"/>
                        <a:pt x="55269" y="31980"/>
                        <a:pt x="56296" y="30558"/>
                      </a:cubicBezTo>
                      <a:cubicBezTo>
                        <a:pt x="57222" y="28993"/>
                        <a:pt x="58106" y="27394"/>
                        <a:pt x="58965" y="25770"/>
                      </a:cubicBezTo>
                      <a:cubicBezTo>
                        <a:pt x="60607" y="22437"/>
                        <a:pt x="62029" y="18944"/>
                        <a:pt x="63461" y="15435"/>
                      </a:cubicBezTo>
                      <a:lnTo>
                        <a:pt x="68705" y="2550"/>
                      </a:lnTo>
                      <a:lnTo>
                        <a:pt x="75802" y="14964"/>
                      </a:lnTo>
                      <a:cubicBezTo>
                        <a:pt x="76468" y="16133"/>
                        <a:pt x="77377" y="17606"/>
                        <a:pt x="78244" y="18902"/>
                      </a:cubicBezTo>
                      <a:cubicBezTo>
                        <a:pt x="79119" y="20232"/>
                        <a:pt x="80054" y="21545"/>
                        <a:pt x="81005" y="22807"/>
                      </a:cubicBezTo>
                      <a:cubicBezTo>
                        <a:pt x="82916" y="25349"/>
                        <a:pt x="84962" y="27730"/>
                        <a:pt x="87117" y="29851"/>
                      </a:cubicBezTo>
                      <a:cubicBezTo>
                        <a:pt x="88195" y="30912"/>
                        <a:pt x="89298" y="31913"/>
                        <a:pt x="90417" y="32780"/>
                      </a:cubicBezTo>
                      <a:cubicBezTo>
                        <a:pt x="91546" y="33664"/>
                        <a:pt x="92657" y="34497"/>
                        <a:pt x="93768" y="35145"/>
                      </a:cubicBezTo>
                      <a:cubicBezTo>
                        <a:pt x="95999" y="36508"/>
                        <a:pt x="98171" y="37257"/>
                        <a:pt x="100048" y="37375"/>
                      </a:cubicBezTo>
                      <a:cubicBezTo>
                        <a:pt x="100991" y="37434"/>
                        <a:pt x="101884" y="37308"/>
                        <a:pt x="102785" y="37123"/>
                      </a:cubicBezTo>
                      <a:cubicBezTo>
                        <a:pt x="103694" y="36845"/>
                        <a:pt x="104620" y="36475"/>
                        <a:pt x="105563" y="35902"/>
                      </a:cubicBezTo>
                      <a:cubicBezTo>
                        <a:pt x="106506" y="35271"/>
                        <a:pt x="107491" y="34673"/>
                        <a:pt x="108425" y="33714"/>
                      </a:cubicBezTo>
                      <a:cubicBezTo>
                        <a:pt x="109402" y="32931"/>
                        <a:pt x="110294" y="31812"/>
                        <a:pt x="111229" y="30794"/>
                      </a:cubicBezTo>
                      <a:cubicBezTo>
                        <a:pt x="113013" y="28564"/>
                        <a:pt x="114790" y="26106"/>
                        <a:pt x="116364" y="23413"/>
                      </a:cubicBezTo>
                      <a:cubicBezTo>
                        <a:pt x="117955" y="20711"/>
                        <a:pt x="119378" y="17825"/>
                        <a:pt x="120784" y="14904"/>
                      </a:cubicBezTo>
                      <a:lnTo>
                        <a:pt x="127931" y="0"/>
                      </a:lnTo>
                      <a:lnTo>
                        <a:pt x="134860" y="14770"/>
                      </a:lnTo>
                      <a:cubicBezTo>
                        <a:pt x="135416" y="15948"/>
                        <a:pt x="136241" y="17505"/>
                        <a:pt x="137007" y="18860"/>
                      </a:cubicBezTo>
                      <a:cubicBezTo>
                        <a:pt x="137798" y="20265"/>
                        <a:pt x="138632" y="21629"/>
                        <a:pt x="139507" y="22967"/>
                      </a:cubicBezTo>
                      <a:cubicBezTo>
                        <a:pt x="141250" y="25652"/>
                        <a:pt x="143195" y="28134"/>
                        <a:pt x="145164" y="30457"/>
                      </a:cubicBezTo>
                      <a:cubicBezTo>
                        <a:pt x="147151" y="32738"/>
                        <a:pt x="149307" y="34749"/>
                        <a:pt x="151504" y="36214"/>
                      </a:cubicBezTo>
                      <a:cubicBezTo>
                        <a:pt x="152598" y="36954"/>
                        <a:pt x="153701" y="37501"/>
                        <a:pt x="154779" y="37956"/>
                      </a:cubicBezTo>
                      <a:cubicBezTo>
                        <a:pt x="155856" y="38360"/>
                        <a:pt x="156909" y="38604"/>
                        <a:pt x="157944" y="38705"/>
                      </a:cubicBezTo>
                      <a:cubicBezTo>
                        <a:pt x="158980" y="38755"/>
                        <a:pt x="160024" y="38696"/>
                        <a:pt x="161093" y="38452"/>
                      </a:cubicBezTo>
                      <a:cubicBezTo>
                        <a:pt x="162170" y="38200"/>
                        <a:pt x="163256" y="37703"/>
                        <a:pt x="164418" y="37198"/>
                      </a:cubicBezTo>
                      <a:cubicBezTo>
                        <a:pt x="165546" y="36525"/>
                        <a:pt x="166708" y="35877"/>
                        <a:pt x="167828" y="34926"/>
                      </a:cubicBezTo>
                      <a:cubicBezTo>
                        <a:pt x="169006" y="34152"/>
                        <a:pt x="170025" y="32931"/>
                        <a:pt x="171153" y="31947"/>
                      </a:cubicBezTo>
                      <a:cubicBezTo>
                        <a:pt x="173258" y="29666"/>
                        <a:pt x="175287" y="27150"/>
                        <a:pt x="177139" y="24406"/>
                      </a:cubicBezTo>
                      <a:cubicBezTo>
                        <a:pt x="178991" y="21671"/>
                        <a:pt x="180717" y="18776"/>
                        <a:pt x="182468" y="15856"/>
                      </a:cubicBezTo>
                      <a:lnTo>
                        <a:pt x="187494" y="7465"/>
                      </a:lnTo>
                      <a:lnTo>
                        <a:pt x="191375" y="15527"/>
                      </a:lnTo>
                      <a:cubicBezTo>
                        <a:pt x="191712" y="16226"/>
                        <a:pt x="192343" y="17244"/>
                        <a:pt x="192907" y="18111"/>
                      </a:cubicBezTo>
                      <a:cubicBezTo>
                        <a:pt x="193522" y="18986"/>
                        <a:pt x="194145" y="19878"/>
                        <a:pt x="194844" y="20695"/>
                      </a:cubicBezTo>
                      <a:cubicBezTo>
                        <a:pt x="196191" y="22395"/>
                        <a:pt x="197756" y="23842"/>
                        <a:pt x="199381" y="25206"/>
                      </a:cubicBezTo>
                      <a:lnTo>
                        <a:pt x="201966" y="26998"/>
                      </a:lnTo>
                      <a:lnTo>
                        <a:pt x="204736" y="28395"/>
                      </a:lnTo>
                      <a:lnTo>
                        <a:pt x="207699" y="29346"/>
                      </a:lnTo>
                      <a:lnTo>
                        <a:pt x="210822" y="29733"/>
                      </a:lnTo>
                      <a:cubicBezTo>
                        <a:pt x="211875" y="29767"/>
                        <a:pt x="212952" y="29599"/>
                        <a:pt x="214038" y="29557"/>
                      </a:cubicBezTo>
                      <a:cubicBezTo>
                        <a:pt x="215141" y="29599"/>
                        <a:pt x="216177" y="29094"/>
                        <a:pt x="217288" y="28883"/>
                      </a:cubicBezTo>
                      <a:cubicBezTo>
                        <a:pt x="218382" y="28622"/>
                        <a:pt x="219510" y="28387"/>
                        <a:pt x="220538" y="27840"/>
                      </a:cubicBezTo>
                      <a:lnTo>
                        <a:pt x="223745" y="26426"/>
                      </a:lnTo>
                      <a:cubicBezTo>
                        <a:pt x="224806" y="25921"/>
                        <a:pt x="225740" y="25206"/>
                        <a:pt x="226767" y="24591"/>
                      </a:cubicBezTo>
                      <a:cubicBezTo>
                        <a:pt x="227761" y="23943"/>
                        <a:pt x="228838" y="23388"/>
                        <a:pt x="229840" y="22672"/>
                      </a:cubicBezTo>
                      <a:lnTo>
                        <a:pt x="235658" y="18044"/>
                      </a:lnTo>
                      <a:close/>
                    </a:path>
                  </a:pathLst>
                </a:custGeom>
                <a:solidFill>
                  <a:srgbClr val="D3F5F2"/>
                </a:solidFill>
                <a:ln w="8415" cap="flat">
                  <a:noFill/>
                  <a:prstDash val="solid"/>
                  <a:miter/>
                </a:ln>
              </p:spPr>
              <p:txBody>
                <a:bodyPr rtlCol="0" anchor="ctr"/>
                <a:lstStyle/>
                <a:p>
                  <a:endParaRPr lang="en-US"/>
                </a:p>
              </p:txBody>
            </p:sp>
            <p:sp>
              <p:nvSpPr>
                <p:cNvPr id="1380" name="Freeform 1379">
                  <a:extLst>
                    <a:ext uri="{FF2B5EF4-FFF2-40B4-BE49-F238E27FC236}">
                      <a16:creationId xmlns:a16="http://schemas.microsoft.com/office/drawing/2014/main" id="{1C0A028E-2EB5-B1B0-C17A-23807A5884A2}"/>
                    </a:ext>
                  </a:extLst>
                </p:cNvPr>
                <p:cNvSpPr/>
                <p:nvPr/>
              </p:nvSpPr>
              <p:spPr>
                <a:xfrm>
                  <a:off x="443895" y="3245117"/>
                  <a:ext cx="190676" cy="47020"/>
                </a:xfrm>
                <a:custGeom>
                  <a:avLst/>
                  <a:gdLst>
                    <a:gd name="connsiteX0" fmla="*/ 190676 w 190676"/>
                    <a:gd name="connsiteY0" fmla="*/ 8113 h 47020"/>
                    <a:gd name="connsiteX1" fmla="*/ 186450 w 190676"/>
                    <a:gd name="connsiteY1" fmla="*/ 19373 h 47020"/>
                    <a:gd name="connsiteX2" fmla="*/ 183461 w 190676"/>
                    <a:gd name="connsiteY2" fmla="*/ 24734 h 47020"/>
                    <a:gd name="connsiteX3" fmla="*/ 179749 w 190676"/>
                    <a:gd name="connsiteY3" fmla="*/ 29784 h 47020"/>
                    <a:gd name="connsiteX4" fmla="*/ 175177 w 190676"/>
                    <a:gd name="connsiteY4" fmla="*/ 34320 h 47020"/>
                    <a:gd name="connsiteX5" fmla="*/ 172551 w 190676"/>
                    <a:gd name="connsiteY5" fmla="*/ 36323 h 47020"/>
                    <a:gd name="connsiteX6" fmla="*/ 169655 w 190676"/>
                    <a:gd name="connsiteY6" fmla="*/ 38031 h 47020"/>
                    <a:gd name="connsiteX7" fmla="*/ 156446 w 190676"/>
                    <a:gd name="connsiteY7" fmla="*/ 41372 h 47020"/>
                    <a:gd name="connsiteX8" fmla="*/ 149626 w 190676"/>
                    <a:gd name="connsiteY8" fmla="*/ 40960 h 47020"/>
                    <a:gd name="connsiteX9" fmla="*/ 143093 w 190676"/>
                    <a:gd name="connsiteY9" fmla="*/ 39403 h 47020"/>
                    <a:gd name="connsiteX10" fmla="*/ 131198 w 190676"/>
                    <a:gd name="connsiteY10" fmla="*/ 34034 h 47020"/>
                    <a:gd name="connsiteX11" fmla="*/ 120674 w 190676"/>
                    <a:gd name="connsiteY11" fmla="*/ 26805 h 47020"/>
                    <a:gd name="connsiteX12" fmla="*/ 115892 w 190676"/>
                    <a:gd name="connsiteY12" fmla="*/ 22639 h 47020"/>
                    <a:gd name="connsiteX13" fmla="*/ 111254 w 190676"/>
                    <a:gd name="connsiteY13" fmla="*/ 17985 h 47020"/>
                    <a:gd name="connsiteX14" fmla="*/ 123107 w 190676"/>
                    <a:gd name="connsiteY14" fmla="*/ 16604 h 47020"/>
                    <a:gd name="connsiteX15" fmla="*/ 117964 w 190676"/>
                    <a:gd name="connsiteY15" fmla="*/ 26401 h 47020"/>
                    <a:gd name="connsiteX16" fmla="*/ 110984 w 190676"/>
                    <a:gd name="connsiteY16" fmla="*/ 35683 h 47020"/>
                    <a:gd name="connsiteX17" fmla="*/ 106480 w 190676"/>
                    <a:gd name="connsiteY17" fmla="*/ 39950 h 47020"/>
                    <a:gd name="connsiteX18" fmla="*/ 101042 w 190676"/>
                    <a:gd name="connsiteY18" fmla="*/ 43687 h 47020"/>
                    <a:gd name="connsiteX19" fmla="*/ 97885 w 190676"/>
                    <a:gd name="connsiteY19" fmla="*/ 45193 h 47020"/>
                    <a:gd name="connsiteX20" fmla="*/ 94450 w 190676"/>
                    <a:gd name="connsiteY20" fmla="*/ 46304 h 47020"/>
                    <a:gd name="connsiteX21" fmla="*/ 87117 w 190676"/>
                    <a:gd name="connsiteY21" fmla="*/ 47003 h 47020"/>
                    <a:gd name="connsiteX22" fmla="*/ 80071 w 190676"/>
                    <a:gd name="connsiteY22" fmla="*/ 45665 h 47020"/>
                    <a:gd name="connsiteX23" fmla="*/ 73933 w 190676"/>
                    <a:gd name="connsiteY23" fmla="*/ 42904 h 47020"/>
                    <a:gd name="connsiteX24" fmla="*/ 64344 w 190676"/>
                    <a:gd name="connsiteY24" fmla="*/ 35246 h 47020"/>
                    <a:gd name="connsiteX25" fmla="*/ 57189 w 190676"/>
                    <a:gd name="connsiteY25" fmla="*/ 26308 h 47020"/>
                    <a:gd name="connsiteX26" fmla="*/ 54200 w 190676"/>
                    <a:gd name="connsiteY26" fmla="*/ 21578 h 47020"/>
                    <a:gd name="connsiteX27" fmla="*/ 51455 w 190676"/>
                    <a:gd name="connsiteY27" fmla="*/ 16512 h 47020"/>
                    <a:gd name="connsiteX28" fmla="*/ 63267 w 190676"/>
                    <a:gd name="connsiteY28" fmla="*/ 17042 h 47020"/>
                    <a:gd name="connsiteX29" fmla="*/ 60009 w 190676"/>
                    <a:gd name="connsiteY29" fmla="*/ 21216 h 47020"/>
                    <a:gd name="connsiteX30" fmla="*/ 56523 w 190676"/>
                    <a:gd name="connsiteY30" fmla="*/ 24902 h 47020"/>
                    <a:gd name="connsiteX31" fmla="*/ 48702 w 190676"/>
                    <a:gd name="connsiteY31" fmla="*/ 31467 h 47020"/>
                    <a:gd name="connsiteX32" fmla="*/ 39408 w 190676"/>
                    <a:gd name="connsiteY32" fmla="*/ 36449 h 47020"/>
                    <a:gd name="connsiteX33" fmla="*/ 28624 w 190676"/>
                    <a:gd name="connsiteY33" fmla="*/ 38326 h 47020"/>
                    <a:gd name="connsiteX34" fmla="*/ 18109 w 190676"/>
                    <a:gd name="connsiteY34" fmla="*/ 35658 h 47020"/>
                    <a:gd name="connsiteX35" fmla="*/ 13706 w 190676"/>
                    <a:gd name="connsiteY35" fmla="*/ 32889 h 47020"/>
                    <a:gd name="connsiteX36" fmla="*/ 9968 w 190676"/>
                    <a:gd name="connsiteY36" fmla="*/ 29540 h 47020"/>
                    <a:gd name="connsiteX37" fmla="*/ 4142 w 190676"/>
                    <a:gd name="connsiteY37" fmla="*/ 21839 h 47020"/>
                    <a:gd name="connsiteX38" fmla="*/ 0 w 190676"/>
                    <a:gd name="connsiteY38" fmla="*/ 13398 h 47020"/>
                    <a:gd name="connsiteX39" fmla="*/ 3107 w 190676"/>
                    <a:gd name="connsiteY39" fmla="*/ 16840 h 47020"/>
                    <a:gd name="connsiteX40" fmla="*/ 6331 w 190676"/>
                    <a:gd name="connsiteY40" fmla="*/ 20089 h 47020"/>
                    <a:gd name="connsiteX41" fmla="*/ 13268 w 190676"/>
                    <a:gd name="connsiteY41" fmla="*/ 25593 h 47020"/>
                    <a:gd name="connsiteX42" fmla="*/ 16939 w 190676"/>
                    <a:gd name="connsiteY42" fmla="*/ 27688 h 47020"/>
                    <a:gd name="connsiteX43" fmla="*/ 20735 w 190676"/>
                    <a:gd name="connsiteY43" fmla="*/ 29060 h 47020"/>
                    <a:gd name="connsiteX44" fmla="*/ 28211 w 190676"/>
                    <a:gd name="connsiteY44" fmla="*/ 29523 h 47020"/>
                    <a:gd name="connsiteX45" fmla="*/ 35199 w 190676"/>
                    <a:gd name="connsiteY45" fmla="*/ 26990 h 47020"/>
                    <a:gd name="connsiteX46" fmla="*/ 41547 w 190676"/>
                    <a:gd name="connsiteY46" fmla="*/ 22361 h 47020"/>
                    <a:gd name="connsiteX47" fmla="*/ 47137 w 190676"/>
                    <a:gd name="connsiteY47" fmla="*/ 16352 h 47020"/>
                    <a:gd name="connsiteX48" fmla="*/ 49612 w 190676"/>
                    <a:gd name="connsiteY48" fmla="*/ 13019 h 47020"/>
                    <a:gd name="connsiteX49" fmla="*/ 51767 w 190676"/>
                    <a:gd name="connsiteY49" fmla="*/ 9754 h 47020"/>
                    <a:gd name="connsiteX50" fmla="*/ 57382 w 190676"/>
                    <a:gd name="connsiteY50" fmla="*/ 0 h 47020"/>
                    <a:gd name="connsiteX51" fmla="*/ 63578 w 190676"/>
                    <a:gd name="connsiteY51" fmla="*/ 10284 h 47020"/>
                    <a:gd name="connsiteX52" fmla="*/ 66045 w 190676"/>
                    <a:gd name="connsiteY52" fmla="*/ 14063 h 47020"/>
                    <a:gd name="connsiteX53" fmla="*/ 68849 w 190676"/>
                    <a:gd name="connsiteY53" fmla="*/ 17800 h 47020"/>
                    <a:gd name="connsiteX54" fmla="*/ 75019 w 190676"/>
                    <a:gd name="connsiteY54" fmla="*/ 24448 h 47020"/>
                    <a:gd name="connsiteX55" fmla="*/ 81611 w 190676"/>
                    <a:gd name="connsiteY55" fmla="*/ 29338 h 47020"/>
                    <a:gd name="connsiteX56" fmla="*/ 84844 w 190676"/>
                    <a:gd name="connsiteY56" fmla="*/ 30743 h 47020"/>
                    <a:gd name="connsiteX57" fmla="*/ 87858 w 190676"/>
                    <a:gd name="connsiteY57" fmla="*/ 31290 h 47020"/>
                    <a:gd name="connsiteX58" fmla="*/ 89289 w 190676"/>
                    <a:gd name="connsiteY58" fmla="*/ 31240 h 47020"/>
                    <a:gd name="connsiteX59" fmla="*/ 90712 w 190676"/>
                    <a:gd name="connsiteY59" fmla="*/ 30996 h 47020"/>
                    <a:gd name="connsiteX60" fmla="*/ 92177 w 190676"/>
                    <a:gd name="connsiteY60" fmla="*/ 30566 h 47020"/>
                    <a:gd name="connsiteX61" fmla="*/ 93675 w 190676"/>
                    <a:gd name="connsiteY61" fmla="*/ 29893 h 47020"/>
                    <a:gd name="connsiteX62" fmla="*/ 96731 w 190676"/>
                    <a:gd name="connsiteY62" fmla="*/ 27890 h 47020"/>
                    <a:gd name="connsiteX63" fmla="*/ 99745 w 190676"/>
                    <a:gd name="connsiteY63" fmla="*/ 25189 h 47020"/>
                    <a:gd name="connsiteX64" fmla="*/ 110311 w 190676"/>
                    <a:gd name="connsiteY64" fmla="*/ 10192 h 47020"/>
                    <a:gd name="connsiteX65" fmla="*/ 115758 w 190676"/>
                    <a:gd name="connsiteY65" fmla="*/ 774 h 47020"/>
                    <a:gd name="connsiteX66" fmla="*/ 122164 w 190676"/>
                    <a:gd name="connsiteY66" fmla="*/ 8811 h 47020"/>
                    <a:gd name="connsiteX67" fmla="*/ 125641 w 190676"/>
                    <a:gd name="connsiteY67" fmla="*/ 12758 h 47020"/>
                    <a:gd name="connsiteX68" fmla="*/ 129539 w 190676"/>
                    <a:gd name="connsiteY68" fmla="*/ 16613 h 47020"/>
                    <a:gd name="connsiteX69" fmla="*/ 137882 w 190676"/>
                    <a:gd name="connsiteY69" fmla="*/ 23615 h 47020"/>
                    <a:gd name="connsiteX70" fmla="*/ 147000 w 190676"/>
                    <a:gd name="connsiteY70" fmla="*/ 28976 h 47020"/>
                    <a:gd name="connsiteX71" fmla="*/ 151799 w 190676"/>
                    <a:gd name="connsiteY71" fmla="*/ 30777 h 47020"/>
                    <a:gd name="connsiteX72" fmla="*/ 156690 w 190676"/>
                    <a:gd name="connsiteY72" fmla="*/ 31820 h 47020"/>
                    <a:gd name="connsiteX73" fmla="*/ 166540 w 190676"/>
                    <a:gd name="connsiteY73" fmla="*/ 30861 h 47020"/>
                    <a:gd name="connsiteX74" fmla="*/ 168964 w 190676"/>
                    <a:gd name="connsiteY74" fmla="*/ 29994 h 47020"/>
                    <a:gd name="connsiteX75" fmla="*/ 171313 w 190676"/>
                    <a:gd name="connsiteY75" fmla="*/ 28816 h 47020"/>
                    <a:gd name="connsiteX76" fmla="*/ 175792 w 190676"/>
                    <a:gd name="connsiteY76" fmla="*/ 25778 h 47020"/>
                    <a:gd name="connsiteX77" fmla="*/ 179959 w 190676"/>
                    <a:gd name="connsiteY77" fmla="*/ 22033 h 47020"/>
                    <a:gd name="connsiteX78" fmla="*/ 183815 w 190676"/>
                    <a:gd name="connsiteY78" fmla="*/ 17757 h 47020"/>
                    <a:gd name="connsiteX79" fmla="*/ 187342 w 190676"/>
                    <a:gd name="connsiteY79" fmla="*/ 13112 h 47020"/>
                    <a:gd name="connsiteX80" fmla="*/ 190676 w 190676"/>
                    <a:gd name="connsiteY80" fmla="*/ 8113 h 47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190676" h="47020">
                      <a:moveTo>
                        <a:pt x="190676" y="8113"/>
                      </a:moveTo>
                      <a:cubicBezTo>
                        <a:pt x="189548" y="11934"/>
                        <a:pt x="188252" y="15670"/>
                        <a:pt x="186450" y="19373"/>
                      </a:cubicBezTo>
                      <a:cubicBezTo>
                        <a:pt x="185457" y="21141"/>
                        <a:pt x="184640" y="23034"/>
                        <a:pt x="183461" y="24734"/>
                      </a:cubicBezTo>
                      <a:cubicBezTo>
                        <a:pt x="182384" y="26501"/>
                        <a:pt x="181172" y="28201"/>
                        <a:pt x="179749" y="29784"/>
                      </a:cubicBezTo>
                      <a:cubicBezTo>
                        <a:pt x="178444" y="31450"/>
                        <a:pt x="176802" y="32881"/>
                        <a:pt x="175177" y="34320"/>
                      </a:cubicBezTo>
                      <a:lnTo>
                        <a:pt x="172551" y="36323"/>
                      </a:lnTo>
                      <a:lnTo>
                        <a:pt x="169655" y="38031"/>
                      </a:lnTo>
                      <a:cubicBezTo>
                        <a:pt x="165622" y="40085"/>
                        <a:pt x="161025" y="41221"/>
                        <a:pt x="156446" y="41372"/>
                      </a:cubicBezTo>
                      <a:cubicBezTo>
                        <a:pt x="154156" y="41465"/>
                        <a:pt x="151857" y="41322"/>
                        <a:pt x="149626" y="40960"/>
                      </a:cubicBezTo>
                      <a:cubicBezTo>
                        <a:pt x="147379" y="40666"/>
                        <a:pt x="145190" y="40102"/>
                        <a:pt x="143093" y="39403"/>
                      </a:cubicBezTo>
                      <a:cubicBezTo>
                        <a:pt x="138876" y="38040"/>
                        <a:pt x="134919" y="36171"/>
                        <a:pt x="131198" y="34034"/>
                      </a:cubicBezTo>
                      <a:cubicBezTo>
                        <a:pt x="127485" y="31871"/>
                        <a:pt x="123932" y="29514"/>
                        <a:pt x="120674" y="26805"/>
                      </a:cubicBezTo>
                      <a:cubicBezTo>
                        <a:pt x="119041" y="25466"/>
                        <a:pt x="117450" y="24078"/>
                        <a:pt x="115892" y="22639"/>
                      </a:cubicBezTo>
                      <a:cubicBezTo>
                        <a:pt x="114310" y="21157"/>
                        <a:pt x="112895" y="19786"/>
                        <a:pt x="111254" y="17985"/>
                      </a:cubicBezTo>
                      <a:lnTo>
                        <a:pt x="123107" y="16604"/>
                      </a:lnTo>
                      <a:cubicBezTo>
                        <a:pt x="121533" y="19895"/>
                        <a:pt x="119891" y="23177"/>
                        <a:pt x="117964" y="26401"/>
                      </a:cubicBezTo>
                      <a:cubicBezTo>
                        <a:pt x="115968" y="29590"/>
                        <a:pt x="113678" y="32704"/>
                        <a:pt x="110984" y="35683"/>
                      </a:cubicBezTo>
                      <a:cubicBezTo>
                        <a:pt x="109562" y="37148"/>
                        <a:pt x="108189" y="38629"/>
                        <a:pt x="106480" y="39950"/>
                      </a:cubicBezTo>
                      <a:cubicBezTo>
                        <a:pt x="104906" y="41347"/>
                        <a:pt x="102987" y="42551"/>
                        <a:pt x="101042" y="43687"/>
                      </a:cubicBezTo>
                      <a:lnTo>
                        <a:pt x="97885" y="45193"/>
                      </a:lnTo>
                      <a:lnTo>
                        <a:pt x="94450" y="46304"/>
                      </a:lnTo>
                      <a:cubicBezTo>
                        <a:pt x="92059" y="46876"/>
                        <a:pt x="89584" y="47087"/>
                        <a:pt x="87117" y="47003"/>
                      </a:cubicBezTo>
                      <a:cubicBezTo>
                        <a:pt x="84676" y="46834"/>
                        <a:pt x="82285" y="46388"/>
                        <a:pt x="80071" y="45665"/>
                      </a:cubicBezTo>
                      <a:cubicBezTo>
                        <a:pt x="77873" y="44924"/>
                        <a:pt x="75811" y="44006"/>
                        <a:pt x="73933" y="42904"/>
                      </a:cubicBezTo>
                      <a:cubicBezTo>
                        <a:pt x="70196" y="40699"/>
                        <a:pt x="67089" y="38048"/>
                        <a:pt x="64344" y="35246"/>
                      </a:cubicBezTo>
                      <a:cubicBezTo>
                        <a:pt x="61608" y="32435"/>
                        <a:pt x="59302" y="29397"/>
                        <a:pt x="57189" y="26308"/>
                      </a:cubicBezTo>
                      <a:cubicBezTo>
                        <a:pt x="56136" y="24751"/>
                        <a:pt x="55134" y="23177"/>
                        <a:pt x="54200" y="21578"/>
                      </a:cubicBezTo>
                      <a:cubicBezTo>
                        <a:pt x="53232" y="19937"/>
                        <a:pt x="52398" y="18422"/>
                        <a:pt x="51455" y="16512"/>
                      </a:cubicBezTo>
                      <a:lnTo>
                        <a:pt x="63267" y="17042"/>
                      </a:lnTo>
                      <a:cubicBezTo>
                        <a:pt x="62105" y="18691"/>
                        <a:pt x="61154" y="19903"/>
                        <a:pt x="60009" y="21216"/>
                      </a:cubicBezTo>
                      <a:cubicBezTo>
                        <a:pt x="58889" y="22487"/>
                        <a:pt x="57736" y="23716"/>
                        <a:pt x="56523" y="24902"/>
                      </a:cubicBezTo>
                      <a:cubicBezTo>
                        <a:pt x="54107" y="27267"/>
                        <a:pt x="51531" y="29481"/>
                        <a:pt x="48702" y="31467"/>
                      </a:cubicBezTo>
                      <a:cubicBezTo>
                        <a:pt x="45874" y="33428"/>
                        <a:pt x="42818" y="35246"/>
                        <a:pt x="39408" y="36449"/>
                      </a:cubicBezTo>
                      <a:cubicBezTo>
                        <a:pt x="36024" y="37678"/>
                        <a:pt x="32345" y="38410"/>
                        <a:pt x="28624" y="38326"/>
                      </a:cubicBezTo>
                      <a:cubicBezTo>
                        <a:pt x="24919" y="38259"/>
                        <a:pt x="21249" y="37307"/>
                        <a:pt x="18109" y="35658"/>
                      </a:cubicBezTo>
                      <a:cubicBezTo>
                        <a:pt x="16492" y="34926"/>
                        <a:pt x="15086" y="33882"/>
                        <a:pt x="13706" y="32889"/>
                      </a:cubicBezTo>
                      <a:cubicBezTo>
                        <a:pt x="12367" y="31829"/>
                        <a:pt x="11087" y="30752"/>
                        <a:pt x="9968" y="29540"/>
                      </a:cubicBezTo>
                      <a:cubicBezTo>
                        <a:pt x="7653" y="27175"/>
                        <a:pt x="5843" y="24490"/>
                        <a:pt x="4142" y="21839"/>
                      </a:cubicBezTo>
                      <a:cubicBezTo>
                        <a:pt x="2551" y="19095"/>
                        <a:pt x="1170" y="16285"/>
                        <a:pt x="0" y="13398"/>
                      </a:cubicBezTo>
                      <a:lnTo>
                        <a:pt x="3107" y="16840"/>
                      </a:lnTo>
                      <a:lnTo>
                        <a:pt x="6331" y="20089"/>
                      </a:lnTo>
                      <a:cubicBezTo>
                        <a:pt x="8553" y="22142"/>
                        <a:pt x="10818" y="24078"/>
                        <a:pt x="13268" y="25593"/>
                      </a:cubicBezTo>
                      <a:cubicBezTo>
                        <a:pt x="14447" y="26426"/>
                        <a:pt x="15701" y="27074"/>
                        <a:pt x="16939" y="27688"/>
                      </a:cubicBezTo>
                      <a:cubicBezTo>
                        <a:pt x="18210" y="28227"/>
                        <a:pt x="19447" y="28799"/>
                        <a:pt x="20735" y="29060"/>
                      </a:cubicBezTo>
                      <a:cubicBezTo>
                        <a:pt x="23286" y="29700"/>
                        <a:pt x="25787" y="29876"/>
                        <a:pt x="28211" y="29523"/>
                      </a:cubicBezTo>
                      <a:cubicBezTo>
                        <a:pt x="30636" y="29153"/>
                        <a:pt x="32976" y="28261"/>
                        <a:pt x="35199" y="26990"/>
                      </a:cubicBezTo>
                      <a:cubicBezTo>
                        <a:pt x="37396" y="25693"/>
                        <a:pt x="39560" y="24170"/>
                        <a:pt x="41547" y="22361"/>
                      </a:cubicBezTo>
                      <a:cubicBezTo>
                        <a:pt x="43550" y="20551"/>
                        <a:pt x="45411" y="18515"/>
                        <a:pt x="47137" y="16352"/>
                      </a:cubicBezTo>
                      <a:cubicBezTo>
                        <a:pt x="48012" y="15275"/>
                        <a:pt x="48829" y="14147"/>
                        <a:pt x="49612" y="13019"/>
                      </a:cubicBezTo>
                      <a:cubicBezTo>
                        <a:pt x="50369" y="11925"/>
                        <a:pt x="51245" y="10671"/>
                        <a:pt x="51767" y="9754"/>
                      </a:cubicBezTo>
                      <a:lnTo>
                        <a:pt x="57382" y="0"/>
                      </a:lnTo>
                      <a:lnTo>
                        <a:pt x="63578" y="10284"/>
                      </a:lnTo>
                      <a:cubicBezTo>
                        <a:pt x="64252" y="11387"/>
                        <a:pt x="65161" y="12826"/>
                        <a:pt x="66045" y="14063"/>
                      </a:cubicBezTo>
                      <a:cubicBezTo>
                        <a:pt x="66937" y="15342"/>
                        <a:pt x="67872" y="16596"/>
                        <a:pt x="68849" y="17800"/>
                      </a:cubicBezTo>
                      <a:cubicBezTo>
                        <a:pt x="70785" y="20232"/>
                        <a:pt x="72881" y="22470"/>
                        <a:pt x="75019" y="24448"/>
                      </a:cubicBezTo>
                      <a:cubicBezTo>
                        <a:pt x="77141" y="26459"/>
                        <a:pt x="79397" y="28159"/>
                        <a:pt x="81611" y="29338"/>
                      </a:cubicBezTo>
                      <a:cubicBezTo>
                        <a:pt x="82723" y="29935"/>
                        <a:pt x="83800" y="30398"/>
                        <a:pt x="84844" y="30743"/>
                      </a:cubicBezTo>
                      <a:cubicBezTo>
                        <a:pt x="85888" y="31063"/>
                        <a:pt x="86890" y="31206"/>
                        <a:pt x="87858" y="31290"/>
                      </a:cubicBezTo>
                      <a:cubicBezTo>
                        <a:pt x="88346" y="31248"/>
                        <a:pt x="88818" y="31240"/>
                        <a:pt x="89289" y="31240"/>
                      </a:cubicBezTo>
                      <a:cubicBezTo>
                        <a:pt x="89761" y="31122"/>
                        <a:pt x="90232" y="31046"/>
                        <a:pt x="90712" y="30996"/>
                      </a:cubicBezTo>
                      <a:cubicBezTo>
                        <a:pt x="91200" y="30836"/>
                        <a:pt x="91680" y="30692"/>
                        <a:pt x="92177" y="30566"/>
                      </a:cubicBezTo>
                      <a:lnTo>
                        <a:pt x="93675" y="29893"/>
                      </a:lnTo>
                      <a:cubicBezTo>
                        <a:pt x="94677" y="29313"/>
                        <a:pt x="95730" y="28774"/>
                        <a:pt x="96731" y="27890"/>
                      </a:cubicBezTo>
                      <a:cubicBezTo>
                        <a:pt x="97767" y="27175"/>
                        <a:pt x="98744" y="26131"/>
                        <a:pt x="99745" y="25189"/>
                      </a:cubicBezTo>
                      <a:cubicBezTo>
                        <a:pt x="103635" y="21099"/>
                        <a:pt x="107103" y="15738"/>
                        <a:pt x="110311" y="10192"/>
                      </a:cubicBezTo>
                      <a:lnTo>
                        <a:pt x="115758" y="774"/>
                      </a:lnTo>
                      <a:lnTo>
                        <a:pt x="122164" y="8811"/>
                      </a:lnTo>
                      <a:cubicBezTo>
                        <a:pt x="123107" y="9998"/>
                        <a:pt x="124421" y="11471"/>
                        <a:pt x="125641" y="12758"/>
                      </a:cubicBezTo>
                      <a:cubicBezTo>
                        <a:pt x="126896" y="14080"/>
                        <a:pt x="128201" y="15384"/>
                        <a:pt x="129539" y="16613"/>
                      </a:cubicBezTo>
                      <a:cubicBezTo>
                        <a:pt x="132242" y="19079"/>
                        <a:pt x="134961" y="21519"/>
                        <a:pt x="137882" y="23615"/>
                      </a:cubicBezTo>
                      <a:cubicBezTo>
                        <a:pt x="140787" y="25727"/>
                        <a:pt x="143843" y="27570"/>
                        <a:pt x="147000" y="28976"/>
                      </a:cubicBezTo>
                      <a:cubicBezTo>
                        <a:pt x="148583" y="29700"/>
                        <a:pt x="150182" y="30297"/>
                        <a:pt x="151799" y="30777"/>
                      </a:cubicBezTo>
                      <a:cubicBezTo>
                        <a:pt x="153406" y="31299"/>
                        <a:pt x="155048" y="31652"/>
                        <a:pt x="156690" y="31820"/>
                      </a:cubicBezTo>
                      <a:cubicBezTo>
                        <a:pt x="159982" y="32208"/>
                        <a:pt x="163307" y="31896"/>
                        <a:pt x="166540" y="30861"/>
                      </a:cubicBezTo>
                      <a:lnTo>
                        <a:pt x="168964" y="29994"/>
                      </a:lnTo>
                      <a:lnTo>
                        <a:pt x="171313" y="28816"/>
                      </a:lnTo>
                      <a:cubicBezTo>
                        <a:pt x="172820" y="27899"/>
                        <a:pt x="174411" y="26998"/>
                        <a:pt x="175792" y="25778"/>
                      </a:cubicBezTo>
                      <a:cubicBezTo>
                        <a:pt x="177257" y="24658"/>
                        <a:pt x="178604" y="23371"/>
                        <a:pt x="179959" y="22033"/>
                      </a:cubicBezTo>
                      <a:cubicBezTo>
                        <a:pt x="181382" y="20753"/>
                        <a:pt x="182502" y="19188"/>
                        <a:pt x="183815" y="17757"/>
                      </a:cubicBezTo>
                      <a:lnTo>
                        <a:pt x="187342" y="13112"/>
                      </a:lnTo>
                      <a:lnTo>
                        <a:pt x="190676" y="8113"/>
                      </a:lnTo>
                      <a:close/>
                    </a:path>
                  </a:pathLst>
                </a:custGeom>
                <a:solidFill>
                  <a:srgbClr val="D3F5F2"/>
                </a:solidFill>
                <a:ln w="8415" cap="flat">
                  <a:noFill/>
                  <a:prstDash val="solid"/>
                  <a:miter/>
                </a:ln>
              </p:spPr>
              <p:txBody>
                <a:bodyPr rtlCol="0" anchor="ctr"/>
                <a:lstStyle/>
                <a:p>
                  <a:endParaRPr lang="en-US"/>
                </a:p>
              </p:txBody>
            </p:sp>
            <p:sp>
              <p:nvSpPr>
                <p:cNvPr id="1381" name="Freeform 1380">
                  <a:extLst>
                    <a:ext uri="{FF2B5EF4-FFF2-40B4-BE49-F238E27FC236}">
                      <a16:creationId xmlns:a16="http://schemas.microsoft.com/office/drawing/2014/main" id="{DE92F362-C8F8-FCE8-9BAF-43D29991D3D6}"/>
                    </a:ext>
                  </a:extLst>
                </p:cNvPr>
                <p:cNvSpPr/>
                <p:nvPr/>
              </p:nvSpPr>
              <p:spPr>
                <a:xfrm>
                  <a:off x="507886" y="3302000"/>
                  <a:ext cx="295944" cy="55826"/>
                </a:xfrm>
                <a:custGeom>
                  <a:avLst/>
                  <a:gdLst>
                    <a:gd name="connsiteX0" fmla="*/ 0 w 295944"/>
                    <a:gd name="connsiteY0" fmla="*/ 14492 h 55826"/>
                    <a:gd name="connsiteX1" fmla="*/ 17966 w 295944"/>
                    <a:gd name="connsiteY1" fmla="*/ 29759 h 55826"/>
                    <a:gd name="connsiteX2" fmla="*/ 38398 w 295944"/>
                    <a:gd name="connsiteY2" fmla="*/ 37148 h 55826"/>
                    <a:gd name="connsiteX3" fmla="*/ 43390 w 295944"/>
                    <a:gd name="connsiteY3" fmla="*/ 36744 h 55826"/>
                    <a:gd name="connsiteX4" fmla="*/ 48063 w 295944"/>
                    <a:gd name="connsiteY4" fmla="*/ 35246 h 55826"/>
                    <a:gd name="connsiteX5" fmla="*/ 52339 w 295944"/>
                    <a:gd name="connsiteY5" fmla="*/ 32763 h 55826"/>
                    <a:gd name="connsiteX6" fmla="*/ 56195 w 295944"/>
                    <a:gd name="connsiteY6" fmla="*/ 29430 h 55826"/>
                    <a:gd name="connsiteX7" fmla="*/ 59714 w 295944"/>
                    <a:gd name="connsiteY7" fmla="*/ 25551 h 55826"/>
                    <a:gd name="connsiteX8" fmla="*/ 62871 w 295944"/>
                    <a:gd name="connsiteY8" fmla="*/ 21191 h 55826"/>
                    <a:gd name="connsiteX9" fmla="*/ 65675 w 295944"/>
                    <a:gd name="connsiteY9" fmla="*/ 16470 h 55826"/>
                    <a:gd name="connsiteX10" fmla="*/ 68183 w 295944"/>
                    <a:gd name="connsiteY10" fmla="*/ 11488 h 55826"/>
                    <a:gd name="connsiteX11" fmla="*/ 72511 w 295944"/>
                    <a:gd name="connsiteY11" fmla="*/ 2912 h 55826"/>
                    <a:gd name="connsiteX12" fmla="*/ 79145 w 295944"/>
                    <a:gd name="connsiteY12" fmla="*/ 10604 h 55826"/>
                    <a:gd name="connsiteX13" fmla="*/ 81990 w 295944"/>
                    <a:gd name="connsiteY13" fmla="*/ 13617 h 55826"/>
                    <a:gd name="connsiteX14" fmla="*/ 85181 w 295944"/>
                    <a:gd name="connsiteY14" fmla="*/ 16605 h 55826"/>
                    <a:gd name="connsiteX15" fmla="*/ 92076 w 295944"/>
                    <a:gd name="connsiteY15" fmla="*/ 21696 h 55826"/>
                    <a:gd name="connsiteX16" fmla="*/ 106750 w 295944"/>
                    <a:gd name="connsiteY16" fmla="*/ 26443 h 55826"/>
                    <a:gd name="connsiteX17" fmla="*/ 110294 w 295944"/>
                    <a:gd name="connsiteY17" fmla="*/ 26157 h 55826"/>
                    <a:gd name="connsiteX18" fmla="*/ 113763 w 295944"/>
                    <a:gd name="connsiteY18" fmla="*/ 25323 h 55826"/>
                    <a:gd name="connsiteX19" fmla="*/ 120430 w 295944"/>
                    <a:gd name="connsiteY19" fmla="*/ 21923 h 55826"/>
                    <a:gd name="connsiteX20" fmla="*/ 123579 w 295944"/>
                    <a:gd name="connsiteY20" fmla="*/ 19458 h 55826"/>
                    <a:gd name="connsiteX21" fmla="*/ 126576 w 295944"/>
                    <a:gd name="connsiteY21" fmla="*/ 16596 h 55826"/>
                    <a:gd name="connsiteX22" fmla="*/ 132040 w 295944"/>
                    <a:gd name="connsiteY22" fmla="*/ 9922 h 55826"/>
                    <a:gd name="connsiteX23" fmla="*/ 139313 w 295944"/>
                    <a:gd name="connsiteY23" fmla="*/ 0 h 55826"/>
                    <a:gd name="connsiteX24" fmla="*/ 145299 w 295944"/>
                    <a:gd name="connsiteY24" fmla="*/ 10874 h 55826"/>
                    <a:gd name="connsiteX25" fmla="*/ 148481 w 295944"/>
                    <a:gd name="connsiteY25" fmla="*/ 16074 h 55826"/>
                    <a:gd name="connsiteX26" fmla="*/ 152135 w 295944"/>
                    <a:gd name="connsiteY26" fmla="*/ 21225 h 55826"/>
                    <a:gd name="connsiteX27" fmla="*/ 160293 w 295944"/>
                    <a:gd name="connsiteY27" fmla="*/ 30508 h 55826"/>
                    <a:gd name="connsiteX28" fmla="*/ 179168 w 295944"/>
                    <a:gd name="connsiteY28" fmla="*/ 40363 h 55826"/>
                    <a:gd name="connsiteX29" fmla="*/ 197554 w 295944"/>
                    <a:gd name="connsiteY29" fmla="*/ 31484 h 55826"/>
                    <a:gd name="connsiteX30" fmla="*/ 212296 w 295944"/>
                    <a:gd name="connsiteY30" fmla="*/ 11109 h 55826"/>
                    <a:gd name="connsiteX31" fmla="*/ 218020 w 295944"/>
                    <a:gd name="connsiteY31" fmla="*/ 901 h 55826"/>
                    <a:gd name="connsiteX32" fmla="*/ 224469 w 295944"/>
                    <a:gd name="connsiteY32" fmla="*/ 10284 h 55826"/>
                    <a:gd name="connsiteX33" fmla="*/ 227963 w 295944"/>
                    <a:gd name="connsiteY33" fmla="*/ 14913 h 55826"/>
                    <a:gd name="connsiteX34" fmla="*/ 231861 w 295944"/>
                    <a:gd name="connsiteY34" fmla="*/ 19475 h 55826"/>
                    <a:gd name="connsiteX35" fmla="*/ 240271 w 295944"/>
                    <a:gd name="connsiteY35" fmla="*/ 27924 h 55826"/>
                    <a:gd name="connsiteX36" fmla="*/ 259744 w 295944"/>
                    <a:gd name="connsiteY36" fmla="*/ 39134 h 55826"/>
                    <a:gd name="connsiteX37" fmla="*/ 280285 w 295944"/>
                    <a:gd name="connsiteY37" fmla="*/ 33849 h 55826"/>
                    <a:gd name="connsiteX38" fmla="*/ 295944 w 295944"/>
                    <a:gd name="connsiteY38" fmla="*/ 14517 h 55826"/>
                    <a:gd name="connsiteX39" fmla="*/ 291457 w 295944"/>
                    <a:gd name="connsiteY39" fmla="*/ 26695 h 55826"/>
                    <a:gd name="connsiteX40" fmla="*/ 284251 w 295944"/>
                    <a:gd name="connsiteY40" fmla="*/ 37939 h 55826"/>
                    <a:gd name="connsiteX41" fmla="*/ 272970 w 295944"/>
                    <a:gd name="connsiteY41" fmla="*/ 46506 h 55826"/>
                    <a:gd name="connsiteX42" fmla="*/ 258338 w 295944"/>
                    <a:gd name="connsiteY42" fmla="*/ 48736 h 55826"/>
                    <a:gd name="connsiteX43" fmla="*/ 232459 w 295944"/>
                    <a:gd name="connsiteY43" fmla="*/ 37737 h 55826"/>
                    <a:gd name="connsiteX44" fmla="*/ 222053 w 295944"/>
                    <a:gd name="connsiteY44" fmla="*/ 28934 h 55826"/>
                    <a:gd name="connsiteX45" fmla="*/ 217347 w 295944"/>
                    <a:gd name="connsiteY45" fmla="*/ 24061 h 55826"/>
                    <a:gd name="connsiteX46" fmla="*/ 212826 w 295944"/>
                    <a:gd name="connsiteY46" fmla="*/ 18751 h 55826"/>
                    <a:gd name="connsiteX47" fmla="*/ 224991 w 295944"/>
                    <a:gd name="connsiteY47" fmla="*/ 17926 h 55826"/>
                    <a:gd name="connsiteX48" fmla="*/ 208339 w 295944"/>
                    <a:gd name="connsiteY48" fmla="*/ 42164 h 55826"/>
                    <a:gd name="connsiteX49" fmla="*/ 195534 w 295944"/>
                    <a:gd name="connsiteY49" fmla="*/ 51850 h 55826"/>
                    <a:gd name="connsiteX50" fmla="*/ 178604 w 295944"/>
                    <a:gd name="connsiteY50" fmla="*/ 55806 h 55826"/>
                    <a:gd name="connsiteX51" fmla="*/ 162179 w 295944"/>
                    <a:gd name="connsiteY51" fmla="*/ 51202 h 55826"/>
                    <a:gd name="connsiteX52" fmla="*/ 149475 w 295944"/>
                    <a:gd name="connsiteY52" fmla="*/ 41920 h 55826"/>
                    <a:gd name="connsiteX53" fmla="*/ 139532 w 295944"/>
                    <a:gd name="connsiteY53" fmla="*/ 30735 h 55826"/>
                    <a:gd name="connsiteX54" fmla="*/ 135323 w 295944"/>
                    <a:gd name="connsiteY54" fmla="*/ 24684 h 55826"/>
                    <a:gd name="connsiteX55" fmla="*/ 131450 w 295944"/>
                    <a:gd name="connsiteY55" fmla="*/ 18162 h 55826"/>
                    <a:gd name="connsiteX56" fmla="*/ 144710 w 295944"/>
                    <a:gd name="connsiteY56" fmla="*/ 19113 h 55826"/>
                    <a:gd name="connsiteX57" fmla="*/ 137722 w 295944"/>
                    <a:gd name="connsiteY57" fmla="*/ 27386 h 55826"/>
                    <a:gd name="connsiteX58" fmla="*/ 133622 w 295944"/>
                    <a:gd name="connsiteY58" fmla="*/ 31189 h 55826"/>
                    <a:gd name="connsiteX59" fmla="*/ 129051 w 295944"/>
                    <a:gd name="connsiteY59" fmla="*/ 34648 h 55826"/>
                    <a:gd name="connsiteX60" fmla="*/ 118334 w 295944"/>
                    <a:gd name="connsiteY60" fmla="*/ 39849 h 55826"/>
                    <a:gd name="connsiteX61" fmla="*/ 112323 w 295944"/>
                    <a:gd name="connsiteY61" fmla="*/ 41162 h 55826"/>
                    <a:gd name="connsiteX62" fmla="*/ 106160 w 295944"/>
                    <a:gd name="connsiteY62" fmla="*/ 41356 h 55826"/>
                    <a:gd name="connsiteX63" fmla="*/ 84465 w 295944"/>
                    <a:gd name="connsiteY63" fmla="*/ 33487 h 55826"/>
                    <a:gd name="connsiteX64" fmla="*/ 76005 w 295944"/>
                    <a:gd name="connsiteY64" fmla="*/ 26628 h 55826"/>
                    <a:gd name="connsiteX65" fmla="*/ 72267 w 295944"/>
                    <a:gd name="connsiteY65" fmla="*/ 22774 h 55826"/>
                    <a:gd name="connsiteX66" fmla="*/ 68756 w 295944"/>
                    <a:gd name="connsiteY66" fmla="*/ 18414 h 55826"/>
                    <a:gd name="connsiteX67" fmla="*/ 79717 w 295944"/>
                    <a:gd name="connsiteY67" fmla="*/ 17530 h 55826"/>
                    <a:gd name="connsiteX68" fmla="*/ 76383 w 295944"/>
                    <a:gd name="connsiteY68" fmla="*/ 22942 h 55826"/>
                    <a:gd name="connsiteX69" fmla="*/ 72637 w 295944"/>
                    <a:gd name="connsiteY69" fmla="*/ 28193 h 55826"/>
                    <a:gd name="connsiteX70" fmla="*/ 68343 w 295944"/>
                    <a:gd name="connsiteY70" fmla="*/ 33159 h 55826"/>
                    <a:gd name="connsiteX71" fmla="*/ 63452 w 295944"/>
                    <a:gd name="connsiteY71" fmla="*/ 37712 h 55826"/>
                    <a:gd name="connsiteX72" fmla="*/ 57820 w 295944"/>
                    <a:gd name="connsiteY72" fmla="*/ 41574 h 55826"/>
                    <a:gd name="connsiteX73" fmla="*/ 51396 w 295944"/>
                    <a:gd name="connsiteY73" fmla="*/ 44327 h 55826"/>
                    <a:gd name="connsiteX74" fmla="*/ 44510 w 295944"/>
                    <a:gd name="connsiteY74" fmla="*/ 45648 h 55826"/>
                    <a:gd name="connsiteX75" fmla="*/ 37598 w 295944"/>
                    <a:gd name="connsiteY75" fmla="*/ 45387 h 55826"/>
                    <a:gd name="connsiteX76" fmla="*/ 31099 w 295944"/>
                    <a:gd name="connsiteY76" fmla="*/ 43687 h 55826"/>
                    <a:gd name="connsiteX77" fmla="*/ 25206 w 295944"/>
                    <a:gd name="connsiteY77" fmla="*/ 40926 h 55826"/>
                    <a:gd name="connsiteX78" fmla="*/ 15061 w 295944"/>
                    <a:gd name="connsiteY78" fmla="*/ 33520 h 55826"/>
                    <a:gd name="connsiteX79" fmla="*/ 0 w 295944"/>
                    <a:gd name="connsiteY79" fmla="*/ 14492 h 5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295944" h="55826">
                      <a:moveTo>
                        <a:pt x="0" y="14492"/>
                      </a:moveTo>
                      <a:cubicBezTo>
                        <a:pt x="5439" y="20341"/>
                        <a:pt x="11492" y="25551"/>
                        <a:pt x="17966" y="29759"/>
                      </a:cubicBezTo>
                      <a:cubicBezTo>
                        <a:pt x="24381" y="33958"/>
                        <a:pt x="31545" y="37005"/>
                        <a:pt x="38398" y="37148"/>
                      </a:cubicBezTo>
                      <a:cubicBezTo>
                        <a:pt x="40107" y="37232"/>
                        <a:pt x="41774" y="37080"/>
                        <a:pt x="43390" y="36744"/>
                      </a:cubicBezTo>
                      <a:cubicBezTo>
                        <a:pt x="45015" y="36458"/>
                        <a:pt x="46564" y="35902"/>
                        <a:pt x="48063" y="35246"/>
                      </a:cubicBezTo>
                      <a:cubicBezTo>
                        <a:pt x="49570" y="34589"/>
                        <a:pt x="50967" y="33697"/>
                        <a:pt x="52339" y="32763"/>
                      </a:cubicBezTo>
                      <a:cubicBezTo>
                        <a:pt x="53653" y="31686"/>
                        <a:pt x="55000" y="30710"/>
                        <a:pt x="56195" y="29430"/>
                      </a:cubicBezTo>
                      <a:cubicBezTo>
                        <a:pt x="57458" y="28286"/>
                        <a:pt x="58595" y="26914"/>
                        <a:pt x="59714" y="25551"/>
                      </a:cubicBezTo>
                      <a:cubicBezTo>
                        <a:pt x="60868" y="24230"/>
                        <a:pt x="61810" y="22622"/>
                        <a:pt x="62871" y="21191"/>
                      </a:cubicBezTo>
                      <a:lnTo>
                        <a:pt x="65675" y="16470"/>
                      </a:lnTo>
                      <a:lnTo>
                        <a:pt x="68183" y="11488"/>
                      </a:lnTo>
                      <a:lnTo>
                        <a:pt x="72511" y="2912"/>
                      </a:lnTo>
                      <a:lnTo>
                        <a:pt x="79145" y="10604"/>
                      </a:lnTo>
                      <a:cubicBezTo>
                        <a:pt x="79877" y="11463"/>
                        <a:pt x="80988" y="12641"/>
                        <a:pt x="81990" y="13617"/>
                      </a:cubicBezTo>
                      <a:cubicBezTo>
                        <a:pt x="83026" y="14644"/>
                        <a:pt x="84078" y="15654"/>
                        <a:pt x="85181" y="16605"/>
                      </a:cubicBezTo>
                      <a:cubicBezTo>
                        <a:pt x="87361" y="18524"/>
                        <a:pt x="89685" y="20240"/>
                        <a:pt x="92076" y="21696"/>
                      </a:cubicBezTo>
                      <a:cubicBezTo>
                        <a:pt x="96849" y="24617"/>
                        <a:pt x="101951" y="26434"/>
                        <a:pt x="106750" y="26443"/>
                      </a:cubicBezTo>
                      <a:cubicBezTo>
                        <a:pt x="107945" y="26426"/>
                        <a:pt x="109132" y="26367"/>
                        <a:pt x="110294" y="26157"/>
                      </a:cubicBezTo>
                      <a:cubicBezTo>
                        <a:pt x="111456" y="25946"/>
                        <a:pt x="112626" y="25753"/>
                        <a:pt x="113763" y="25323"/>
                      </a:cubicBezTo>
                      <a:cubicBezTo>
                        <a:pt x="116052" y="24617"/>
                        <a:pt x="118283" y="23430"/>
                        <a:pt x="120430" y="21923"/>
                      </a:cubicBezTo>
                      <a:cubicBezTo>
                        <a:pt x="121516" y="21217"/>
                        <a:pt x="122552" y="20350"/>
                        <a:pt x="123579" y="19458"/>
                      </a:cubicBezTo>
                      <a:cubicBezTo>
                        <a:pt x="124631" y="18641"/>
                        <a:pt x="125566" y="17530"/>
                        <a:pt x="126576" y="16596"/>
                      </a:cubicBezTo>
                      <a:cubicBezTo>
                        <a:pt x="128504" y="14551"/>
                        <a:pt x="130305" y="12279"/>
                        <a:pt x="132040" y="9922"/>
                      </a:cubicBezTo>
                      <a:lnTo>
                        <a:pt x="139313" y="0"/>
                      </a:lnTo>
                      <a:lnTo>
                        <a:pt x="145299" y="10874"/>
                      </a:lnTo>
                      <a:cubicBezTo>
                        <a:pt x="146150" y="12422"/>
                        <a:pt x="147345" y="14366"/>
                        <a:pt x="148481" y="16074"/>
                      </a:cubicBezTo>
                      <a:cubicBezTo>
                        <a:pt x="149635" y="17833"/>
                        <a:pt x="150864" y="19550"/>
                        <a:pt x="152135" y="21225"/>
                      </a:cubicBezTo>
                      <a:cubicBezTo>
                        <a:pt x="154695" y="24541"/>
                        <a:pt x="157380" y="27722"/>
                        <a:pt x="160293" y="30508"/>
                      </a:cubicBezTo>
                      <a:cubicBezTo>
                        <a:pt x="166077" y="36104"/>
                        <a:pt x="172829" y="40152"/>
                        <a:pt x="179168" y="40363"/>
                      </a:cubicBezTo>
                      <a:cubicBezTo>
                        <a:pt x="185440" y="40725"/>
                        <a:pt x="191939" y="37173"/>
                        <a:pt x="197554" y="31484"/>
                      </a:cubicBezTo>
                      <a:cubicBezTo>
                        <a:pt x="203212" y="25870"/>
                        <a:pt x="208053" y="18675"/>
                        <a:pt x="212296" y="11109"/>
                      </a:cubicBezTo>
                      <a:lnTo>
                        <a:pt x="218020" y="901"/>
                      </a:lnTo>
                      <a:lnTo>
                        <a:pt x="224469" y="10284"/>
                      </a:lnTo>
                      <a:cubicBezTo>
                        <a:pt x="225437" y="11698"/>
                        <a:pt x="226742" y="13390"/>
                        <a:pt x="227963" y="14913"/>
                      </a:cubicBezTo>
                      <a:cubicBezTo>
                        <a:pt x="229217" y="16470"/>
                        <a:pt x="230522" y="17985"/>
                        <a:pt x="231861" y="19475"/>
                      </a:cubicBezTo>
                      <a:cubicBezTo>
                        <a:pt x="234572" y="22412"/>
                        <a:pt x="237325" y="25307"/>
                        <a:pt x="240271" y="27924"/>
                      </a:cubicBezTo>
                      <a:cubicBezTo>
                        <a:pt x="246139" y="33150"/>
                        <a:pt x="252773" y="37417"/>
                        <a:pt x="259744" y="39134"/>
                      </a:cubicBezTo>
                      <a:cubicBezTo>
                        <a:pt x="266689" y="40868"/>
                        <a:pt x="274072" y="38898"/>
                        <a:pt x="280285" y="33849"/>
                      </a:cubicBezTo>
                      <a:cubicBezTo>
                        <a:pt x="286482" y="28850"/>
                        <a:pt x="291541" y="21856"/>
                        <a:pt x="295944" y="14517"/>
                      </a:cubicBezTo>
                      <a:cubicBezTo>
                        <a:pt x="294724" y="18624"/>
                        <a:pt x="293402" y="22774"/>
                        <a:pt x="291457" y="26695"/>
                      </a:cubicBezTo>
                      <a:cubicBezTo>
                        <a:pt x="289529" y="30609"/>
                        <a:pt x="287315" y="34522"/>
                        <a:pt x="284251" y="37939"/>
                      </a:cubicBezTo>
                      <a:cubicBezTo>
                        <a:pt x="281254" y="41390"/>
                        <a:pt x="277482" y="44461"/>
                        <a:pt x="272970" y="46506"/>
                      </a:cubicBezTo>
                      <a:cubicBezTo>
                        <a:pt x="268432" y="48484"/>
                        <a:pt x="263263" y="49183"/>
                        <a:pt x="258338" y="48736"/>
                      </a:cubicBezTo>
                      <a:cubicBezTo>
                        <a:pt x="248345" y="47845"/>
                        <a:pt x="239842" y="42997"/>
                        <a:pt x="232459" y="37737"/>
                      </a:cubicBezTo>
                      <a:cubicBezTo>
                        <a:pt x="228746" y="35044"/>
                        <a:pt x="225261" y="32124"/>
                        <a:pt x="222053" y="28934"/>
                      </a:cubicBezTo>
                      <a:cubicBezTo>
                        <a:pt x="220445" y="27360"/>
                        <a:pt x="218879" y="25736"/>
                        <a:pt x="217347" y="24061"/>
                      </a:cubicBezTo>
                      <a:cubicBezTo>
                        <a:pt x="215798" y="22353"/>
                        <a:pt x="214392" y="20754"/>
                        <a:pt x="212826" y="18751"/>
                      </a:cubicBezTo>
                      <a:lnTo>
                        <a:pt x="224991" y="17926"/>
                      </a:lnTo>
                      <a:cubicBezTo>
                        <a:pt x="220538" y="26350"/>
                        <a:pt x="215512" y="34749"/>
                        <a:pt x="208339" y="42164"/>
                      </a:cubicBezTo>
                      <a:cubicBezTo>
                        <a:pt x="204744" y="45825"/>
                        <a:pt x="200568" y="49267"/>
                        <a:pt x="195534" y="51850"/>
                      </a:cubicBezTo>
                      <a:cubicBezTo>
                        <a:pt x="190575" y="54476"/>
                        <a:pt x="184573" y="56025"/>
                        <a:pt x="178604" y="55806"/>
                      </a:cubicBezTo>
                      <a:cubicBezTo>
                        <a:pt x="172626" y="55629"/>
                        <a:pt x="166986" y="53761"/>
                        <a:pt x="162179" y="51202"/>
                      </a:cubicBezTo>
                      <a:cubicBezTo>
                        <a:pt x="157338" y="48627"/>
                        <a:pt x="153188" y="45395"/>
                        <a:pt x="149475" y="41920"/>
                      </a:cubicBezTo>
                      <a:cubicBezTo>
                        <a:pt x="145779" y="38419"/>
                        <a:pt x="142462" y="34690"/>
                        <a:pt x="139532" y="30735"/>
                      </a:cubicBezTo>
                      <a:cubicBezTo>
                        <a:pt x="138059" y="28766"/>
                        <a:pt x="136662" y="26746"/>
                        <a:pt x="135323" y="24684"/>
                      </a:cubicBezTo>
                      <a:cubicBezTo>
                        <a:pt x="133959" y="22571"/>
                        <a:pt x="132764" y="20627"/>
                        <a:pt x="131450" y="18162"/>
                      </a:cubicBezTo>
                      <a:lnTo>
                        <a:pt x="144710" y="19113"/>
                      </a:lnTo>
                      <a:cubicBezTo>
                        <a:pt x="142572" y="21966"/>
                        <a:pt x="140290" y="24743"/>
                        <a:pt x="137722" y="27386"/>
                      </a:cubicBezTo>
                      <a:cubicBezTo>
                        <a:pt x="136350" y="28656"/>
                        <a:pt x="135129" y="30003"/>
                        <a:pt x="133622" y="31189"/>
                      </a:cubicBezTo>
                      <a:cubicBezTo>
                        <a:pt x="132183" y="32410"/>
                        <a:pt x="130693" y="33588"/>
                        <a:pt x="129051" y="34648"/>
                      </a:cubicBezTo>
                      <a:cubicBezTo>
                        <a:pt x="125860" y="36811"/>
                        <a:pt x="122266" y="38671"/>
                        <a:pt x="118334" y="39849"/>
                      </a:cubicBezTo>
                      <a:cubicBezTo>
                        <a:pt x="116414" y="40506"/>
                        <a:pt x="114360" y="40901"/>
                        <a:pt x="112323" y="41162"/>
                      </a:cubicBezTo>
                      <a:cubicBezTo>
                        <a:pt x="110269" y="41423"/>
                        <a:pt x="108206" y="41448"/>
                        <a:pt x="106160" y="41356"/>
                      </a:cubicBezTo>
                      <a:cubicBezTo>
                        <a:pt x="97902" y="40884"/>
                        <a:pt x="90544" y="37585"/>
                        <a:pt x="84465" y="33487"/>
                      </a:cubicBezTo>
                      <a:cubicBezTo>
                        <a:pt x="81401" y="31416"/>
                        <a:pt x="78597" y="29111"/>
                        <a:pt x="76005" y="26628"/>
                      </a:cubicBezTo>
                      <a:cubicBezTo>
                        <a:pt x="74708" y="25391"/>
                        <a:pt x="73470" y="24095"/>
                        <a:pt x="72267" y="22774"/>
                      </a:cubicBezTo>
                      <a:cubicBezTo>
                        <a:pt x="71046" y="21385"/>
                        <a:pt x="70010" y="20139"/>
                        <a:pt x="68756" y="18414"/>
                      </a:cubicBezTo>
                      <a:lnTo>
                        <a:pt x="79717" y="17530"/>
                      </a:lnTo>
                      <a:lnTo>
                        <a:pt x="76383" y="22942"/>
                      </a:lnTo>
                      <a:lnTo>
                        <a:pt x="72637" y="28193"/>
                      </a:lnTo>
                      <a:cubicBezTo>
                        <a:pt x="71197" y="29860"/>
                        <a:pt x="69935" y="31585"/>
                        <a:pt x="68343" y="33159"/>
                      </a:cubicBezTo>
                      <a:cubicBezTo>
                        <a:pt x="66811" y="34749"/>
                        <a:pt x="65254" y="36315"/>
                        <a:pt x="63452" y="37712"/>
                      </a:cubicBezTo>
                      <a:cubicBezTo>
                        <a:pt x="61794" y="39210"/>
                        <a:pt x="59756" y="40379"/>
                        <a:pt x="57820" y="41574"/>
                      </a:cubicBezTo>
                      <a:cubicBezTo>
                        <a:pt x="55766" y="42660"/>
                        <a:pt x="53661" y="43637"/>
                        <a:pt x="51396" y="44327"/>
                      </a:cubicBezTo>
                      <a:cubicBezTo>
                        <a:pt x="49157" y="45008"/>
                        <a:pt x="46842" y="45505"/>
                        <a:pt x="44510" y="45648"/>
                      </a:cubicBezTo>
                      <a:cubicBezTo>
                        <a:pt x="42195" y="45841"/>
                        <a:pt x="39846" y="45757"/>
                        <a:pt x="37598" y="45387"/>
                      </a:cubicBezTo>
                      <a:cubicBezTo>
                        <a:pt x="35342" y="45084"/>
                        <a:pt x="33153" y="44486"/>
                        <a:pt x="31099" y="43687"/>
                      </a:cubicBezTo>
                      <a:cubicBezTo>
                        <a:pt x="29019" y="42955"/>
                        <a:pt x="27058" y="41987"/>
                        <a:pt x="25206" y="40926"/>
                      </a:cubicBezTo>
                      <a:cubicBezTo>
                        <a:pt x="21476" y="38814"/>
                        <a:pt x="18109" y="36306"/>
                        <a:pt x="15061" y="33520"/>
                      </a:cubicBezTo>
                      <a:cubicBezTo>
                        <a:pt x="9000" y="27882"/>
                        <a:pt x="3990" y="21452"/>
                        <a:pt x="0" y="14492"/>
                      </a:cubicBezTo>
                      <a:close/>
                    </a:path>
                  </a:pathLst>
                </a:custGeom>
                <a:solidFill>
                  <a:srgbClr val="D3F5F2"/>
                </a:solidFill>
                <a:ln w="8415" cap="flat">
                  <a:noFill/>
                  <a:prstDash val="solid"/>
                  <a:miter/>
                </a:ln>
              </p:spPr>
              <p:txBody>
                <a:bodyPr rtlCol="0" anchor="ctr"/>
                <a:lstStyle/>
                <a:p>
                  <a:endParaRPr lang="en-US"/>
                </a:p>
              </p:txBody>
            </p:sp>
            <p:sp>
              <p:nvSpPr>
                <p:cNvPr id="1382" name="Freeform 1381">
                  <a:extLst>
                    <a:ext uri="{FF2B5EF4-FFF2-40B4-BE49-F238E27FC236}">
                      <a16:creationId xmlns:a16="http://schemas.microsoft.com/office/drawing/2014/main" id="{54E9862E-E7AF-9E3D-B8A7-329844BC9552}"/>
                    </a:ext>
                  </a:extLst>
                </p:cNvPr>
                <p:cNvSpPr/>
                <p:nvPr/>
              </p:nvSpPr>
              <p:spPr>
                <a:xfrm>
                  <a:off x="3829032" y="2792343"/>
                  <a:ext cx="235624" cy="52807"/>
                </a:xfrm>
                <a:custGeom>
                  <a:avLst/>
                  <a:gdLst>
                    <a:gd name="connsiteX0" fmla="*/ 235624 w 235624"/>
                    <a:gd name="connsiteY0" fmla="*/ 18069 h 52807"/>
                    <a:gd name="connsiteX1" fmla="*/ 231053 w 235624"/>
                    <a:gd name="connsiteY1" fmla="*/ 23901 h 52807"/>
                    <a:gd name="connsiteX2" fmla="*/ 228392 w 235624"/>
                    <a:gd name="connsiteY2" fmla="*/ 26578 h 52807"/>
                    <a:gd name="connsiteX3" fmla="*/ 225547 w 235624"/>
                    <a:gd name="connsiteY3" fmla="*/ 29178 h 52807"/>
                    <a:gd name="connsiteX4" fmla="*/ 222373 w 235624"/>
                    <a:gd name="connsiteY4" fmla="*/ 31400 h 52807"/>
                    <a:gd name="connsiteX5" fmla="*/ 218921 w 235624"/>
                    <a:gd name="connsiteY5" fmla="*/ 33319 h 52807"/>
                    <a:gd name="connsiteX6" fmla="*/ 215158 w 235624"/>
                    <a:gd name="connsiteY6" fmla="*/ 34800 h 52807"/>
                    <a:gd name="connsiteX7" fmla="*/ 211109 w 235624"/>
                    <a:gd name="connsiteY7" fmla="*/ 35684 h 52807"/>
                    <a:gd name="connsiteX8" fmla="*/ 206882 w 235624"/>
                    <a:gd name="connsiteY8" fmla="*/ 35843 h 52807"/>
                    <a:gd name="connsiteX9" fmla="*/ 202648 w 235624"/>
                    <a:gd name="connsiteY9" fmla="*/ 35229 h 52807"/>
                    <a:gd name="connsiteX10" fmla="*/ 198582 w 235624"/>
                    <a:gd name="connsiteY10" fmla="*/ 33941 h 52807"/>
                    <a:gd name="connsiteX11" fmla="*/ 194802 w 235624"/>
                    <a:gd name="connsiteY11" fmla="*/ 32048 h 52807"/>
                    <a:gd name="connsiteX12" fmla="*/ 188193 w 235624"/>
                    <a:gd name="connsiteY12" fmla="*/ 26998 h 52807"/>
                    <a:gd name="connsiteX13" fmla="*/ 185314 w 235624"/>
                    <a:gd name="connsiteY13" fmla="*/ 24036 h 52807"/>
                    <a:gd name="connsiteX14" fmla="*/ 182636 w 235624"/>
                    <a:gd name="connsiteY14" fmla="*/ 20594 h 52807"/>
                    <a:gd name="connsiteX15" fmla="*/ 191544 w 235624"/>
                    <a:gd name="connsiteY15" fmla="*/ 20266 h 52807"/>
                    <a:gd name="connsiteX16" fmla="*/ 186720 w 235624"/>
                    <a:gd name="connsiteY16" fmla="*/ 30306 h 52807"/>
                    <a:gd name="connsiteX17" fmla="*/ 180363 w 235624"/>
                    <a:gd name="connsiteY17" fmla="*/ 39959 h 52807"/>
                    <a:gd name="connsiteX18" fmla="*/ 176205 w 235624"/>
                    <a:gd name="connsiteY18" fmla="*/ 44469 h 52807"/>
                    <a:gd name="connsiteX19" fmla="*/ 171153 w 235624"/>
                    <a:gd name="connsiteY19" fmla="*/ 48534 h 52807"/>
                    <a:gd name="connsiteX20" fmla="*/ 164780 w 235624"/>
                    <a:gd name="connsiteY20" fmla="*/ 51480 h 52807"/>
                    <a:gd name="connsiteX21" fmla="*/ 157456 w 235624"/>
                    <a:gd name="connsiteY21" fmla="*/ 52532 h 52807"/>
                    <a:gd name="connsiteX22" fmla="*/ 150250 w 235624"/>
                    <a:gd name="connsiteY22" fmla="*/ 51337 h 52807"/>
                    <a:gd name="connsiteX23" fmla="*/ 143994 w 235624"/>
                    <a:gd name="connsiteY23" fmla="*/ 48518 h 52807"/>
                    <a:gd name="connsiteX24" fmla="*/ 134186 w 235624"/>
                    <a:gd name="connsiteY24" fmla="*/ 40657 h 52807"/>
                    <a:gd name="connsiteX25" fmla="*/ 126812 w 235624"/>
                    <a:gd name="connsiteY25" fmla="*/ 31467 h 52807"/>
                    <a:gd name="connsiteX26" fmla="*/ 123705 w 235624"/>
                    <a:gd name="connsiteY26" fmla="*/ 26586 h 52807"/>
                    <a:gd name="connsiteX27" fmla="*/ 120851 w 235624"/>
                    <a:gd name="connsiteY27" fmla="*/ 21334 h 52807"/>
                    <a:gd name="connsiteX28" fmla="*/ 134927 w 235624"/>
                    <a:gd name="connsiteY28" fmla="*/ 21200 h 52807"/>
                    <a:gd name="connsiteX29" fmla="*/ 129935 w 235624"/>
                    <a:gd name="connsiteY29" fmla="*/ 31257 h 52807"/>
                    <a:gd name="connsiteX30" fmla="*/ 123276 w 235624"/>
                    <a:gd name="connsiteY30" fmla="*/ 40985 h 52807"/>
                    <a:gd name="connsiteX31" fmla="*/ 118805 w 235624"/>
                    <a:gd name="connsiteY31" fmla="*/ 45488 h 52807"/>
                    <a:gd name="connsiteX32" fmla="*/ 113291 w 235624"/>
                    <a:gd name="connsiteY32" fmla="*/ 49443 h 52807"/>
                    <a:gd name="connsiteX33" fmla="*/ 106472 w 235624"/>
                    <a:gd name="connsiteY33" fmla="*/ 52162 h 52807"/>
                    <a:gd name="connsiteX34" fmla="*/ 98887 w 235624"/>
                    <a:gd name="connsiteY34" fmla="*/ 52726 h 52807"/>
                    <a:gd name="connsiteX35" fmla="*/ 85745 w 235624"/>
                    <a:gd name="connsiteY35" fmla="*/ 48063 h 52807"/>
                    <a:gd name="connsiteX36" fmla="*/ 80702 w 235624"/>
                    <a:gd name="connsiteY36" fmla="*/ 44276 h 52807"/>
                    <a:gd name="connsiteX37" fmla="*/ 76451 w 235624"/>
                    <a:gd name="connsiteY37" fmla="*/ 40060 h 52807"/>
                    <a:gd name="connsiteX38" fmla="*/ 69413 w 235624"/>
                    <a:gd name="connsiteY38" fmla="*/ 30987 h 52807"/>
                    <a:gd name="connsiteX39" fmla="*/ 66433 w 235624"/>
                    <a:gd name="connsiteY39" fmla="*/ 26224 h 52807"/>
                    <a:gd name="connsiteX40" fmla="*/ 63671 w 235624"/>
                    <a:gd name="connsiteY40" fmla="*/ 21141 h 52807"/>
                    <a:gd name="connsiteX41" fmla="*/ 76021 w 235624"/>
                    <a:gd name="connsiteY41" fmla="*/ 20661 h 52807"/>
                    <a:gd name="connsiteX42" fmla="*/ 73226 w 235624"/>
                    <a:gd name="connsiteY42" fmla="*/ 26426 h 52807"/>
                    <a:gd name="connsiteX43" fmla="*/ 69985 w 235624"/>
                    <a:gd name="connsiteY43" fmla="*/ 32048 h 52807"/>
                    <a:gd name="connsiteX44" fmla="*/ 66239 w 235624"/>
                    <a:gd name="connsiteY44" fmla="*/ 37484 h 52807"/>
                    <a:gd name="connsiteX45" fmla="*/ 61819 w 235624"/>
                    <a:gd name="connsiteY45" fmla="*/ 42618 h 52807"/>
                    <a:gd name="connsiteX46" fmla="*/ 56582 w 235624"/>
                    <a:gd name="connsiteY46" fmla="*/ 47238 h 52807"/>
                    <a:gd name="connsiteX47" fmla="*/ 50218 w 235624"/>
                    <a:gd name="connsiteY47" fmla="*/ 50773 h 52807"/>
                    <a:gd name="connsiteX48" fmla="*/ 43028 w 235624"/>
                    <a:gd name="connsiteY48" fmla="*/ 52583 h 52807"/>
                    <a:gd name="connsiteX49" fmla="*/ 35729 w 235624"/>
                    <a:gd name="connsiteY49" fmla="*/ 52279 h 52807"/>
                    <a:gd name="connsiteX50" fmla="*/ 23236 w 235624"/>
                    <a:gd name="connsiteY50" fmla="*/ 46893 h 52807"/>
                    <a:gd name="connsiteX51" fmla="*/ 13655 w 235624"/>
                    <a:gd name="connsiteY51" fmla="*/ 38469 h 52807"/>
                    <a:gd name="connsiteX52" fmla="*/ 0 w 235624"/>
                    <a:gd name="connsiteY52" fmla="*/ 18052 h 52807"/>
                    <a:gd name="connsiteX53" fmla="*/ 17132 w 235624"/>
                    <a:gd name="connsiteY53" fmla="*/ 34699 h 52807"/>
                    <a:gd name="connsiteX54" fmla="*/ 26805 w 235624"/>
                    <a:gd name="connsiteY54" fmla="*/ 40783 h 52807"/>
                    <a:gd name="connsiteX55" fmla="*/ 36866 w 235624"/>
                    <a:gd name="connsiteY55" fmla="*/ 43561 h 52807"/>
                    <a:gd name="connsiteX56" fmla="*/ 41580 w 235624"/>
                    <a:gd name="connsiteY56" fmla="*/ 43131 h 52807"/>
                    <a:gd name="connsiteX57" fmla="*/ 45874 w 235624"/>
                    <a:gd name="connsiteY57" fmla="*/ 41415 h 52807"/>
                    <a:gd name="connsiteX58" fmla="*/ 49755 w 235624"/>
                    <a:gd name="connsiteY58" fmla="*/ 38612 h 52807"/>
                    <a:gd name="connsiteX59" fmla="*/ 53224 w 235624"/>
                    <a:gd name="connsiteY59" fmla="*/ 34884 h 52807"/>
                    <a:gd name="connsiteX60" fmla="*/ 56305 w 235624"/>
                    <a:gd name="connsiteY60" fmla="*/ 30575 h 52807"/>
                    <a:gd name="connsiteX61" fmla="*/ 58982 w 235624"/>
                    <a:gd name="connsiteY61" fmla="*/ 25786 h 52807"/>
                    <a:gd name="connsiteX62" fmla="*/ 63469 w 235624"/>
                    <a:gd name="connsiteY62" fmla="*/ 15452 h 52807"/>
                    <a:gd name="connsiteX63" fmla="*/ 68722 w 235624"/>
                    <a:gd name="connsiteY63" fmla="*/ 2559 h 52807"/>
                    <a:gd name="connsiteX64" fmla="*/ 75819 w 235624"/>
                    <a:gd name="connsiteY64" fmla="*/ 14972 h 52807"/>
                    <a:gd name="connsiteX65" fmla="*/ 78261 w 235624"/>
                    <a:gd name="connsiteY65" fmla="*/ 18902 h 52807"/>
                    <a:gd name="connsiteX66" fmla="*/ 81022 w 235624"/>
                    <a:gd name="connsiteY66" fmla="*/ 22815 h 52807"/>
                    <a:gd name="connsiteX67" fmla="*/ 87143 w 235624"/>
                    <a:gd name="connsiteY67" fmla="*/ 29860 h 52807"/>
                    <a:gd name="connsiteX68" fmla="*/ 90443 w 235624"/>
                    <a:gd name="connsiteY68" fmla="*/ 32780 h 52807"/>
                    <a:gd name="connsiteX69" fmla="*/ 93793 w 235624"/>
                    <a:gd name="connsiteY69" fmla="*/ 35145 h 52807"/>
                    <a:gd name="connsiteX70" fmla="*/ 100074 w 235624"/>
                    <a:gd name="connsiteY70" fmla="*/ 37375 h 52807"/>
                    <a:gd name="connsiteX71" fmla="*/ 102810 w 235624"/>
                    <a:gd name="connsiteY71" fmla="*/ 37123 h 52807"/>
                    <a:gd name="connsiteX72" fmla="*/ 105596 w 235624"/>
                    <a:gd name="connsiteY72" fmla="*/ 35902 h 52807"/>
                    <a:gd name="connsiteX73" fmla="*/ 108459 w 235624"/>
                    <a:gd name="connsiteY73" fmla="*/ 33723 h 52807"/>
                    <a:gd name="connsiteX74" fmla="*/ 111254 w 235624"/>
                    <a:gd name="connsiteY74" fmla="*/ 30802 h 52807"/>
                    <a:gd name="connsiteX75" fmla="*/ 116389 w 235624"/>
                    <a:gd name="connsiteY75" fmla="*/ 23413 h 52807"/>
                    <a:gd name="connsiteX76" fmla="*/ 120809 w 235624"/>
                    <a:gd name="connsiteY76" fmla="*/ 14904 h 52807"/>
                    <a:gd name="connsiteX77" fmla="*/ 127957 w 235624"/>
                    <a:gd name="connsiteY77" fmla="*/ 0 h 52807"/>
                    <a:gd name="connsiteX78" fmla="*/ 134885 w 235624"/>
                    <a:gd name="connsiteY78" fmla="*/ 14770 h 52807"/>
                    <a:gd name="connsiteX79" fmla="*/ 137032 w 235624"/>
                    <a:gd name="connsiteY79" fmla="*/ 18852 h 52807"/>
                    <a:gd name="connsiteX80" fmla="*/ 139532 w 235624"/>
                    <a:gd name="connsiteY80" fmla="*/ 22958 h 52807"/>
                    <a:gd name="connsiteX81" fmla="*/ 145190 w 235624"/>
                    <a:gd name="connsiteY81" fmla="*/ 30449 h 52807"/>
                    <a:gd name="connsiteX82" fmla="*/ 151521 w 235624"/>
                    <a:gd name="connsiteY82" fmla="*/ 36205 h 52807"/>
                    <a:gd name="connsiteX83" fmla="*/ 154796 w 235624"/>
                    <a:gd name="connsiteY83" fmla="*/ 37947 h 52807"/>
                    <a:gd name="connsiteX84" fmla="*/ 157961 w 235624"/>
                    <a:gd name="connsiteY84" fmla="*/ 38696 h 52807"/>
                    <a:gd name="connsiteX85" fmla="*/ 161110 w 235624"/>
                    <a:gd name="connsiteY85" fmla="*/ 38444 h 52807"/>
                    <a:gd name="connsiteX86" fmla="*/ 164427 w 235624"/>
                    <a:gd name="connsiteY86" fmla="*/ 37190 h 52807"/>
                    <a:gd name="connsiteX87" fmla="*/ 167836 w 235624"/>
                    <a:gd name="connsiteY87" fmla="*/ 34918 h 52807"/>
                    <a:gd name="connsiteX88" fmla="*/ 171170 w 235624"/>
                    <a:gd name="connsiteY88" fmla="*/ 31938 h 52807"/>
                    <a:gd name="connsiteX89" fmla="*/ 177156 w 235624"/>
                    <a:gd name="connsiteY89" fmla="*/ 24398 h 52807"/>
                    <a:gd name="connsiteX90" fmla="*/ 182485 w 235624"/>
                    <a:gd name="connsiteY90" fmla="*/ 15847 h 52807"/>
                    <a:gd name="connsiteX91" fmla="*/ 187511 w 235624"/>
                    <a:gd name="connsiteY91" fmla="*/ 7465 h 52807"/>
                    <a:gd name="connsiteX92" fmla="*/ 191392 w 235624"/>
                    <a:gd name="connsiteY92" fmla="*/ 15519 h 52807"/>
                    <a:gd name="connsiteX93" fmla="*/ 192924 w 235624"/>
                    <a:gd name="connsiteY93" fmla="*/ 18103 h 52807"/>
                    <a:gd name="connsiteX94" fmla="*/ 194860 w 235624"/>
                    <a:gd name="connsiteY94" fmla="*/ 20678 h 52807"/>
                    <a:gd name="connsiteX95" fmla="*/ 199398 w 235624"/>
                    <a:gd name="connsiteY95" fmla="*/ 25197 h 52807"/>
                    <a:gd name="connsiteX96" fmla="*/ 201974 w 235624"/>
                    <a:gd name="connsiteY96" fmla="*/ 26981 h 52807"/>
                    <a:gd name="connsiteX97" fmla="*/ 204744 w 235624"/>
                    <a:gd name="connsiteY97" fmla="*/ 28387 h 52807"/>
                    <a:gd name="connsiteX98" fmla="*/ 207707 w 235624"/>
                    <a:gd name="connsiteY98" fmla="*/ 29329 h 52807"/>
                    <a:gd name="connsiteX99" fmla="*/ 210831 w 235624"/>
                    <a:gd name="connsiteY99" fmla="*/ 29717 h 52807"/>
                    <a:gd name="connsiteX100" fmla="*/ 214047 w 235624"/>
                    <a:gd name="connsiteY100" fmla="*/ 29540 h 52807"/>
                    <a:gd name="connsiteX101" fmla="*/ 217296 w 235624"/>
                    <a:gd name="connsiteY101" fmla="*/ 28875 h 52807"/>
                    <a:gd name="connsiteX102" fmla="*/ 220546 w 235624"/>
                    <a:gd name="connsiteY102" fmla="*/ 27831 h 52807"/>
                    <a:gd name="connsiteX103" fmla="*/ 223762 w 235624"/>
                    <a:gd name="connsiteY103" fmla="*/ 26409 h 52807"/>
                    <a:gd name="connsiteX104" fmla="*/ 226776 w 235624"/>
                    <a:gd name="connsiteY104" fmla="*/ 24574 h 52807"/>
                    <a:gd name="connsiteX105" fmla="*/ 229849 w 235624"/>
                    <a:gd name="connsiteY105" fmla="*/ 22664 h 52807"/>
                    <a:gd name="connsiteX106" fmla="*/ 235624 w 235624"/>
                    <a:gd name="connsiteY106" fmla="*/ 18069 h 5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35624" h="52807">
                      <a:moveTo>
                        <a:pt x="235624" y="18069"/>
                      </a:moveTo>
                      <a:lnTo>
                        <a:pt x="231053" y="23901"/>
                      </a:lnTo>
                      <a:cubicBezTo>
                        <a:pt x="230228" y="24827"/>
                        <a:pt x="229293" y="25685"/>
                        <a:pt x="228392" y="26578"/>
                      </a:cubicBezTo>
                      <a:cubicBezTo>
                        <a:pt x="227449" y="27436"/>
                        <a:pt x="226574" y="28404"/>
                        <a:pt x="225547" y="29178"/>
                      </a:cubicBezTo>
                      <a:lnTo>
                        <a:pt x="222373" y="31400"/>
                      </a:lnTo>
                      <a:cubicBezTo>
                        <a:pt x="221346" y="32216"/>
                        <a:pt x="220142" y="32763"/>
                        <a:pt x="218921" y="33319"/>
                      </a:cubicBezTo>
                      <a:cubicBezTo>
                        <a:pt x="217692" y="33832"/>
                        <a:pt x="216530" y="34589"/>
                        <a:pt x="215158" y="34800"/>
                      </a:cubicBezTo>
                      <a:cubicBezTo>
                        <a:pt x="213828" y="35103"/>
                        <a:pt x="212489" y="35498"/>
                        <a:pt x="211109" y="35684"/>
                      </a:cubicBezTo>
                      <a:lnTo>
                        <a:pt x="206882" y="35843"/>
                      </a:lnTo>
                      <a:lnTo>
                        <a:pt x="202648" y="35229"/>
                      </a:lnTo>
                      <a:cubicBezTo>
                        <a:pt x="201284" y="34850"/>
                        <a:pt x="199937" y="34396"/>
                        <a:pt x="198582" y="33941"/>
                      </a:cubicBezTo>
                      <a:cubicBezTo>
                        <a:pt x="197319" y="33361"/>
                        <a:pt x="196039" y="32721"/>
                        <a:pt x="194802" y="32048"/>
                      </a:cubicBezTo>
                      <a:cubicBezTo>
                        <a:pt x="192436" y="30567"/>
                        <a:pt x="190171" y="28925"/>
                        <a:pt x="188193" y="26998"/>
                      </a:cubicBezTo>
                      <a:cubicBezTo>
                        <a:pt x="187166" y="26072"/>
                        <a:pt x="186240" y="25062"/>
                        <a:pt x="185314" y="24036"/>
                      </a:cubicBezTo>
                      <a:cubicBezTo>
                        <a:pt x="184396" y="22958"/>
                        <a:pt x="183579" y="21999"/>
                        <a:pt x="182636" y="20594"/>
                      </a:cubicBezTo>
                      <a:lnTo>
                        <a:pt x="191544" y="20266"/>
                      </a:lnTo>
                      <a:cubicBezTo>
                        <a:pt x="190096" y="23649"/>
                        <a:pt x="188580" y="27023"/>
                        <a:pt x="186720" y="30306"/>
                      </a:cubicBezTo>
                      <a:cubicBezTo>
                        <a:pt x="184901" y="33605"/>
                        <a:pt x="182788" y="36828"/>
                        <a:pt x="180363" y="39959"/>
                      </a:cubicBezTo>
                      <a:cubicBezTo>
                        <a:pt x="178991" y="41465"/>
                        <a:pt x="177829" y="43073"/>
                        <a:pt x="176205" y="44469"/>
                      </a:cubicBezTo>
                      <a:cubicBezTo>
                        <a:pt x="174740" y="45942"/>
                        <a:pt x="172972" y="47264"/>
                        <a:pt x="171153" y="48534"/>
                      </a:cubicBezTo>
                      <a:cubicBezTo>
                        <a:pt x="169200" y="49729"/>
                        <a:pt x="167112" y="50765"/>
                        <a:pt x="164780" y="51480"/>
                      </a:cubicBezTo>
                      <a:cubicBezTo>
                        <a:pt x="162457" y="52195"/>
                        <a:pt x="159965" y="52540"/>
                        <a:pt x="157456" y="52532"/>
                      </a:cubicBezTo>
                      <a:cubicBezTo>
                        <a:pt x="154964" y="52481"/>
                        <a:pt x="152531" y="52052"/>
                        <a:pt x="150250" y="51337"/>
                      </a:cubicBezTo>
                      <a:cubicBezTo>
                        <a:pt x="148010" y="50588"/>
                        <a:pt x="145897" y="49637"/>
                        <a:pt x="143994" y="48518"/>
                      </a:cubicBezTo>
                      <a:cubicBezTo>
                        <a:pt x="140172" y="46271"/>
                        <a:pt x="136998" y="43535"/>
                        <a:pt x="134186" y="40657"/>
                      </a:cubicBezTo>
                      <a:cubicBezTo>
                        <a:pt x="131358" y="37796"/>
                        <a:pt x="129009" y="34648"/>
                        <a:pt x="126812" y="31467"/>
                      </a:cubicBezTo>
                      <a:cubicBezTo>
                        <a:pt x="125726" y="29868"/>
                        <a:pt x="124690" y="28252"/>
                        <a:pt x="123705" y="26586"/>
                      </a:cubicBezTo>
                      <a:cubicBezTo>
                        <a:pt x="122703" y="24886"/>
                        <a:pt x="121836" y="23337"/>
                        <a:pt x="120851" y="21334"/>
                      </a:cubicBezTo>
                      <a:lnTo>
                        <a:pt x="134927" y="21200"/>
                      </a:lnTo>
                      <a:cubicBezTo>
                        <a:pt x="133395" y="24566"/>
                        <a:pt x="131812" y="27932"/>
                        <a:pt x="129935" y="31257"/>
                      </a:cubicBezTo>
                      <a:cubicBezTo>
                        <a:pt x="128041" y="34564"/>
                        <a:pt x="125928" y="37880"/>
                        <a:pt x="123276" y="40985"/>
                      </a:cubicBezTo>
                      <a:cubicBezTo>
                        <a:pt x="121861" y="42526"/>
                        <a:pt x="120531" y="44074"/>
                        <a:pt x="118805" y="45488"/>
                      </a:cubicBezTo>
                      <a:cubicBezTo>
                        <a:pt x="117231" y="46952"/>
                        <a:pt x="115286" y="48257"/>
                        <a:pt x="113291" y="49443"/>
                      </a:cubicBezTo>
                      <a:cubicBezTo>
                        <a:pt x="111220" y="50613"/>
                        <a:pt x="108922" y="51531"/>
                        <a:pt x="106472" y="52162"/>
                      </a:cubicBezTo>
                      <a:cubicBezTo>
                        <a:pt x="103989" y="52717"/>
                        <a:pt x="101404" y="52944"/>
                        <a:pt x="98887" y="52726"/>
                      </a:cubicBezTo>
                      <a:cubicBezTo>
                        <a:pt x="93819" y="52296"/>
                        <a:pt x="89382" y="50361"/>
                        <a:pt x="85745" y="48063"/>
                      </a:cubicBezTo>
                      <a:cubicBezTo>
                        <a:pt x="83893" y="46910"/>
                        <a:pt x="82218" y="45648"/>
                        <a:pt x="80702" y="44276"/>
                      </a:cubicBezTo>
                      <a:cubicBezTo>
                        <a:pt x="79153" y="42930"/>
                        <a:pt x="77756" y="41516"/>
                        <a:pt x="76451" y="40060"/>
                      </a:cubicBezTo>
                      <a:cubicBezTo>
                        <a:pt x="73807" y="37156"/>
                        <a:pt x="71509" y="34110"/>
                        <a:pt x="69413" y="30987"/>
                      </a:cubicBezTo>
                      <a:cubicBezTo>
                        <a:pt x="68369" y="29422"/>
                        <a:pt x="67367" y="27831"/>
                        <a:pt x="66433" y="26224"/>
                      </a:cubicBezTo>
                      <a:cubicBezTo>
                        <a:pt x="65464" y="24566"/>
                        <a:pt x="64614" y="23051"/>
                        <a:pt x="63671" y="21141"/>
                      </a:cubicBezTo>
                      <a:lnTo>
                        <a:pt x="76021" y="20661"/>
                      </a:lnTo>
                      <a:lnTo>
                        <a:pt x="73226" y="26426"/>
                      </a:lnTo>
                      <a:cubicBezTo>
                        <a:pt x="72199" y="28320"/>
                        <a:pt x="71063" y="30188"/>
                        <a:pt x="69985" y="32048"/>
                      </a:cubicBezTo>
                      <a:cubicBezTo>
                        <a:pt x="68781" y="33882"/>
                        <a:pt x="67544" y="35700"/>
                        <a:pt x="66239" y="37484"/>
                      </a:cubicBezTo>
                      <a:cubicBezTo>
                        <a:pt x="64774" y="39210"/>
                        <a:pt x="63528" y="41019"/>
                        <a:pt x="61819" y="42618"/>
                      </a:cubicBezTo>
                      <a:cubicBezTo>
                        <a:pt x="60270" y="44301"/>
                        <a:pt x="58452" y="45799"/>
                        <a:pt x="56582" y="47238"/>
                      </a:cubicBezTo>
                      <a:cubicBezTo>
                        <a:pt x="54604" y="48610"/>
                        <a:pt x="52558" y="49881"/>
                        <a:pt x="50218" y="50773"/>
                      </a:cubicBezTo>
                      <a:cubicBezTo>
                        <a:pt x="47962" y="51716"/>
                        <a:pt x="45495" y="52364"/>
                        <a:pt x="43028" y="52583"/>
                      </a:cubicBezTo>
                      <a:cubicBezTo>
                        <a:pt x="40570" y="52877"/>
                        <a:pt x="38070" y="52717"/>
                        <a:pt x="35729" y="52279"/>
                      </a:cubicBezTo>
                      <a:cubicBezTo>
                        <a:pt x="30998" y="51413"/>
                        <a:pt x="26814" y="49384"/>
                        <a:pt x="23236" y="46893"/>
                      </a:cubicBezTo>
                      <a:cubicBezTo>
                        <a:pt x="19624" y="44411"/>
                        <a:pt x="16501" y="41524"/>
                        <a:pt x="13655" y="38469"/>
                      </a:cubicBezTo>
                      <a:cubicBezTo>
                        <a:pt x="8057" y="32258"/>
                        <a:pt x="3536" y="25366"/>
                        <a:pt x="0" y="18052"/>
                      </a:cubicBezTo>
                      <a:cubicBezTo>
                        <a:pt x="5203" y="24246"/>
                        <a:pt x="10928" y="29944"/>
                        <a:pt x="17132" y="34699"/>
                      </a:cubicBezTo>
                      <a:cubicBezTo>
                        <a:pt x="20205" y="37080"/>
                        <a:pt x="23446" y="39201"/>
                        <a:pt x="26805" y="40783"/>
                      </a:cubicBezTo>
                      <a:cubicBezTo>
                        <a:pt x="30156" y="42323"/>
                        <a:pt x="33591" y="43392"/>
                        <a:pt x="36866" y="43561"/>
                      </a:cubicBezTo>
                      <a:cubicBezTo>
                        <a:pt x="38491" y="43645"/>
                        <a:pt x="40090" y="43535"/>
                        <a:pt x="41580" y="43131"/>
                      </a:cubicBezTo>
                      <a:cubicBezTo>
                        <a:pt x="43096" y="42803"/>
                        <a:pt x="44527" y="42214"/>
                        <a:pt x="45874" y="41415"/>
                      </a:cubicBezTo>
                      <a:cubicBezTo>
                        <a:pt x="47246" y="40691"/>
                        <a:pt x="48492" y="39622"/>
                        <a:pt x="49755" y="38612"/>
                      </a:cubicBezTo>
                      <a:cubicBezTo>
                        <a:pt x="50959" y="37459"/>
                        <a:pt x="52154" y="36306"/>
                        <a:pt x="53224" y="34884"/>
                      </a:cubicBezTo>
                      <a:cubicBezTo>
                        <a:pt x="54377" y="33638"/>
                        <a:pt x="55278" y="31997"/>
                        <a:pt x="56305" y="30575"/>
                      </a:cubicBezTo>
                      <a:cubicBezTo>
                        <a:pt x="57231" y="29009"/>
                        <a:pt x="58115" y="27402"/>
                        <a:pt x="58982" y="25786"/>
                      </a:cubicBezTo>
                      <a:cubicBezTo>
                        <a:pt x="60624" y="22454"/>
                        <a:pt x="62038" y="18961"/>
                        <a:pt x="63469" y="15452"/>
                      </a:cubicBezTo>
                      <a:lnTo>
                        <a:pt x="68722" y="2559"/>
                      </a:lnTo>
                      <a:lnTo>
                        <a:pt x="75819" y="14972"/>
                      </a:lnTo>
                      <a:cubicBezTo>
                        <a:pt x="76493" y="16133"/>
                        <a:pt x="77394" y="17615"/>
                        <a:pt x="78261" y="18902"/>
                      </a:cubicBezTo>
                      <a:cubicBezTo>
                        <a:pt x="79136" y="20240"/>
                        <a:pt x="80062" y="21545"/>
                        <a:pt x="81022" y="22815"/>
                      </a:cubicBezTo>
                      <a:cubicBezTo>
                        <a:pt x="82933" y="25349"/>
                        <a:pt x="84979" y="27739"/>
                        <a:pt x="87143" y="29860"/>
                      </a:cubicBezTo>
                      <a:cubicBezTo>
                        <a:pt x="88212" y="30920"/>
                        <a:pt x="89315" y="31921"/>
                        <a:pt x="90443" y="32780"/>
                      </a:cubicBezTo>
                      <a:cubicBezTo>
                        <a:pt x="91562" y="33664"/>
                        <a:pt x="92674" y="34505"/>
                        <a:pt x="93793" y="35145"/>
                      </a:cubicBezTo>
                      <a:cubicBezTo>
                        <a:pt x="96024" y="36508"/>
                        <a:pt x="98196" y="37257"/>
                        <a:pt x="100074" y="37375"/>
                      </a:cubicBezTo>
                      <a:cubicBezTo>
                        <a:pt x="101025" y="37434"/>
                        <a:pt x="101909" y="37308"/>
                        <a:pt x="102810" y="37123"/>
                      </a:cubicBezTo>
                      <a:cubicBezTo>
                        <a:pt x="103719" y="36845"/>
                        <a:pt x="104645" y="36475"/>
                        <a:pt x="105596" y="35902"/>
                      </a:cubicBezTo>
                      <a:cubicBezTo>
                        <a:pt x="106539" y="35271"/>
                        <a:pt x="107524" y="34665"/>
                        <a:pt x="108459" y="33723"/>
                      </a:cubicBezTo>
                      <a:cubicBezTo>
                        <a:pt x="109427" y="32940"/>
                        <a:pt x="110328" y="31812"/>
                        <a:pt x="111254" y="30802"/>
                      </a:cubicBezTo>
                      <a:cubicBezTo>
                        <a:pt x="113039" y="28564"/>
                        <a:pt x="114815" y="26114"/>
                        <a:pt x="116389" y="23413"/>
                      </a:cubicBezTo>
                      <a:cubicBezTo>
                        <a:pt x="117989" y="20711"/>
                        <a:pt x="119403" y="17833"/>
                        <a:pt x="120809" y="14904"/>
                      </a:cubicBezTo>
                      <a:lnTo>
                        <a:pt x="127957" y="0"/>
                      </a:lnTo>
                      <a:lnTo>
                        <a:pt x="134885" y="14770"/>
                      </a:lnTo>
                      <a:cubicBezTo>
                        <a:pt x="135441" y="15940"/>
                        <a:pt x="136257" y="17505"/>
                        <a:pt x="137032" y="18852"/>
                      </a:cubicBezTo>
                      <a:cubicBezTo>
                        <a:pt x="137815" y="20257"/>
                        <a:pt x="138657" y="21620"/>
                        <a:pt x="139532" y="22958"/>
                      </a:cubicBezTo>
                      <a:cubicBezTo>
                        <a:pt x="141267" y="25643"/>
                        <a:pt x="143220" y="28126"/>
                        <a:pt x="145190" y="30449"/>
                      </a:cubicBezTo>
                      <a:cubicBezTo>
                        <a:pt x="147177" y="32738"/>
                        <a:pt x="149332" y="34741"/>
                        <a:pt x="151521" y="36205"/>
                      </a:cubicBezTo>
                      <a:cubicBezTo>
                        <a:pt x="152615" y="36946"/>
                        <a:pt x="153718" y="37493"/>
                        <a:pt x="154796" y="37947"/>
                      </a:cubicBezTo>
                      <a:cubicBezTo>
                        <a:pt x="155882" y="38351"/>
                        <a:pt x="156917" y="38595"/>
                        <a:pt x="157961" y="38696"/>
                      </a:cubicBezTo>
                      <a:cubicBezTo>
                        <a:pt x="159005" y="38747"/>
                        <a:pt x="160041" y="38688"/>
                        <a:pt x="161110" y="38444"/>
                      </a:cubicBezTo>
                      <a:cubicBezTo>
                        <a:pt x="162179" y="38200"/>
                        <a:pt x="163273" y="37695"/>
                        <a:pt x="164427" y="37190"/>
                      </a:cubicBezTo>
                      <a:cubicBezTo>
                        <a:pt x="165555" y="36517"/>
                        <a:pt x="166725" y="35868"/>
                        <a:pt x="167836" y="34918"/>
                      </a:cubicBezTo>
                      <a:cubicBezTo>
                        <a:pt x="169015" y="34143"/>
                        <a:pt x="170034" y="32923"/>
                        <a:pt x="171170" y="31938"/>
                      </a:cubicBezTo>
                      <a:cubicBezTo>
                        <a:pt x="173283" y="29649"/>
                        <a:pt x="175295" y="27141"/>
                        <a:pt x="177156" y="24398"/>
                      </a:cubicBezTo>
                      <a:cubicBezTo>
                        <a:pt x="179000" y="21663"/>
                        <a:pt x="180734" y="18768"/>
                        <a:pt x="182485" y="15847"/>
                      </a:cubicBezTo>
                      <a:lnTo>
                        <a:pt x="187511" y="7465"/>
                      </a:lnTo>
                      <a:lnTo>
                        <a:pt x="191392" y="15519"/>
                      </a:lnTo>
                      <a:cubicBezTo>
                        <a:pt x="191720" y="16217"/>
                        <a:pt x="192360" y="17244"/>
                        <a:pt x="192924" y="18103"/>
                      </a:cubicBezTo>
                      <a:cubicBezTo>
                        <a:pt x="193539" y="18986"/>
                        <a:pt x="194162" y="19870"/>
                        <a:pt x="194860" y="20678"/>
                      </a:cubicBezTo>
                      <a:cubicBezTo>
                        <a:pt x="196207" y="22378"/>
                        <a:pt x="197773" y="23834"/>
                        <a:pt x="199398" y="25197"/>
                      </a:cubicBezTo>
                      <a:lnTo>
                        <a:pt x="201974" y="26981"/>
                      </a:lnTo>
                      <a:lnTo>
                        <a:pt x="204744" y="28387"/>
                      </a:lnTo>
                      <a:lnTo>
                        <a:pt x="207707" y="29329"/>
                      </a:lnTo>
                      <a:lnTo>
                        <a:pt x="210831" y="29717"/>
                      </a:lnTo>
                      <a:cubicBezTo>
                        <a:pt x="211892" y="29750"/>
                        <a:pt x="212952" y="29582"/>
                        <a:pt x="214047" y="29540"/>
                      </a:cubicBezTo>
                      <a:cubicBezTo>
                        <a:pt x="215158" y="29582"/>
                        <a:pt x="216194" y="29069"/>
                        <a:pt x="217296" y="28875"/>
                      </a:cubicBezTo>
                      <a:cubicBezTo>
                        <a:pt x="218391" y="28614"/>
                        <a:pt x="219519" y="28378"/>
                        <a:pt x="220546" y="27831"/>
                      </a:cubicBezTo>
                      <a:lnTo>
                        <a:pt x="223762" y="26409"/>
                      </a:lnTo>
                      <a:cubicBezTo>
                        <a:pt x="224823" y="25904"/>
                        <a:pt x="225757" y="25189"/>
                        <a:pt x="226776" y="24574"/>
                      </a:cubicBezTo>
                      <a:cubicBezTo>
                        <a:pt x="227778" y="23935"/>
                        <a:pt x="228847" y="23371"/>
                        <a:pt x="229849" y="22664"/>
                      </a:cubicBezTo>
                      <a:lnTo>
                        <a:pt x="235624" y="18069"/>
                      </a:lnTo>
                      <a:close/>
                    </a:path>
                  </a:pathLst>
                </a:custGeom>
                <a:solidFill>
                  <a:srgbClr val="D3F5F2"/>
                </a:solidFill>
                <a:ln w="8415" cap="flat">
                  <a:noFill/>
                  <a:prstDash val="solid"/>
                  <a:miter/>
                </a:ln>
              </p:spPr>
              <p:txBody>
                <a:bodyPr rtlCol="0" anchor="ctr"/>
                <a:lstStyle/>
                <a:p>
                  <a:endParaRPr lang="en-US"/>
                </a:p>
              </p:txBody>
            </p:sp>
            <p:sp>
              <p:nvSpPr>
                <p:cNvPr id="1383" name="Freeform 1382">
                  <a:extLst>
                    <a:ext uri="{FF2B5EF4-FFF2-40B4-BE49-F238E27FC236}">
                      <a16:creationId xmlns:a16="http://schemas.microsoft.com/office/drawing/2014/main" id="{9B2D237D-7AB8-1F83-7B6A-E998A1D126B9}"/>
                    </a:ext>
                  </a:extLst>
                </p:cNvPr>
                <p:cNvSpPr/>
                <p:nvPr/>
              </p:nvSpPr>
              <p:spPr>
                <a:xfrm>
                  <a:off x="2653480" y="3007857"/>
                  <a:ext cx="190684" cy="47071"/>
                </a:xfrm>
                <a:custGeom>
                  <a:avLst/>
                  <a:gdLst>
                    <a:gd name="connsiteX0" fmla="*/ 190685 w 190684"/>
                    <a:gd name="connsiteY0" fmla="*/ 8147 h 47071"/>
                    <a:gd name="connsiteX1" fmla="*/ 186458 w 190684"/>
                    <a:gd name="connsiteY1" fmla="*/ 19415 h 47071"/>
                    <a:gd name="connsiteX2" fmla="*/ 183470 w 190684"/>
                    <a:gd name="connsiteY2" fmla="*/ 24776 h 47071"/>
                    <a:gd name="connsiteX3" fmla="*/ 179766 w 190684"/>
                    <a:gd name="connsiteY3" fmla="*/ 29826 h 47071"/>
                    <a:gd name="connsiteX4" fmla="*/ 175194 w 190684"/>
                    <a:gd name="connsiteY4" fmla="*/ 34362 h 47071"/>
                    <a:gd name="connsiteX5" fmla="*/ 172559 w 190684"/>
                    <a:gd name="connsiteY5" fmla="*/ 36365 h 47071"/>
                    <a:gd name="connsiteX6" fmla="*/ 169663 w 190684"/>
                    <a:gd name="connsiteY6" fmla="*/ 38074 h 47071"/>
                    <a:gd name="connsiteX7" fmla="*/ 156462 w 190684"/>
                    <a:gd name="connsiteY7" fmla="*/ 41406 h 47071"/>
                    <a:gd name="connsiteX8" fmla="*/ 149652 w 190684"/>
                    <a:gd name="connsiteY8" fmla="*/ 41002 h 47071"/>
                    <a:gd name="connsiteX9" fmla="*/ 143119 w 190684"/>
                    <a:gd name="connsiteY9" fmla="*/ 39454 h 47071"/>
                    <a:gd name="connsiteX10" fmla="*/ 131215 w 190684"/>
                    <a:gd name="connsiteY10" fmla="*/ 34084 h 47071"/>
                    <a:gd name="connsiteX11" fmla="*/ 120699 w 190684"/>
                    <a:gd name="connsiteY11" fmla="*/ 26855 h 47071"/>
                    <a:gd name="connsiteX12" fmla="*/ 115918 w 190684"/>
                    <a:gd name="connsiteY12" fmla="*/ 22689 h 47071"/>
                    <a:gd name="connsiteX13" fmla="*/ 111279 w 190684"/>
                    <a:gd name="connsiteY13" fmla="*/ 18035 h 47071"/>
                    <a:gd name="connsiteX14" fmla="*/ 123132 w 190684"/>
                    <a:gd name="connsiteY14" fmla="*/ 16655 h 47071"/>
                    <a:gd name="connsiteX15" fmla="*/ 117980 w 190684"/>
                    <a:gd name="connsiteY15" fmla="*/ 26451 h 47071"/>
                    <a:gd name="connsiteX16" fmla="*/ 111001 w 190684"/>
                    <a:gd name="connsiteY16" fmla="*/ 35742 h 47071"/>
                    <a:gd name="connsiteX17" fmla="*/ 106506 w 190684"/>
                    <a:gd name="connsiteY17" fmla="*/ 40009 h 47071"/>
                    <a:gd name="connsiteX18" fmla="*/ 101067 w 190684"/>
                    <a:gd name="connsiteY18" fmla="*/ 43737 h 47071"/>
                    <a:gd name="connsiteX19" fmla="*/ 97910 w 190684"/>
                    <a:gd name="connsiteY19" fmla="*/ 45244 h 47071"/>
                    <a:gd name="connsiteX20" fmla="*/ 94484 w 190684"/>
                    <a:gd name="connsiteY20" fmla="*/ 46363 h 47071"/>
                    <a:gd name="connsiteX21" fmla="*/ 87142 w 190684"/>
                    <a:gd name="connsiteY21" fmla="*/ 47053 h 47071"/>
                    <a:gd name="connsiteX22" fmla="*/ 80096 w 190684"/>
                    <a:gd name="connsiteY22" fmla="*/ 45715 h 47071"/>
                    <a:gd name="connsiteX23" fmla="*/ 73967 w 190684"/>
                    <a:gd name="connsiteY23" fmla="*/ 42946 h 47071"/>
                    <a:gd name="connsiteX24" fmla="*/ 64378 w 190684"/>
                    <a:gd name="connsiteY24" fmla="*/ 35288 h 47071"/>
                    <a:gd name="connsiteX25" fmla="*/ 57214 w 190684"/>
                    <a:gd name="connsiteY25" fmla="*/ 26350 h 47071"/>
                    <a:gd name="connsiteX26" fmla="*/ 54225 w 190684"/>
                    <a:gd name="connsiteY26" fmla="*/ 21620 h 47071"/>
                    <a:gd name="connsiteX27" fmla="*/ 51472 w 190684"/>
                    <a:gd name="connsiteY27" fmla="*/ 16554 h 47071"/>
                    <a:gd name="connsiteX28" fmla="*/ 63284 w 190684"/>
                    <a:gd name="connsiteY28" fmla="*/ 17084 h 47071"/>
                    <a:gd name="connsiteX29" fmla="*/ 60025 w 190684"/>
                    <a:gd name="connsiteY29" fmla="*/ 21259 h 47071"/>
                    <a:gd name="connsiteX30" fmla="*/ 56532 w 190684"/>
                    <a:gd name="connsiteY30" fmla="*/ 24936 h 47071"/>
                    <a:gd name="connsiteX31" fmla="*/ 48711 w 190684"/>
                    <a:gd name="connsiteY31" fmla="*/ 31509 h 47071"/>
                    <a:gd name="connsiteX32" fmla="*/ 39416 w 190684"/>
                    <a:gd name="connsiteY32" fmla="*/ 36491 h 47071"/>
                    <a:gd name="connsiteX33" fmla="*/ 28624 w 190684"/>
                    <a:gd name="connsiteY33" fmla="*/ 38360 h 47071"/>
                    <a:gd name="connsiteX34" fmla="*/ 18117 w 190684"/>
                    <a:gd name="connsiteY34" fmla="*/ 35692 h 47071"/>
                    <a:gd name="connsiteX35" fmla="*/ 13706 w 190684"/>
                    <a:gd name="connsiteY35" fmla="*/ 32923 h 47071"/>
                    <a:gd name="connsiteX36" fmla="*/ 9968 w 190684"/>
                    <a:gd name="connsiteY36" fmla="*/ 29573 h 47071"/>
                    <a:gd name="connsiteX37" fmla="*/ 4142 w 190684"/>
                    <a:gd name="connsiteY37" fmla="*/ 21873 h 47071"/>
                    <a:gd name="connsiteX38" fmla="*/ 0 w 190684"/>
                    <a:gd name="connsiteY38" fmla="*/ 13432 h 47071"/>
                    <a:gd name="connsiteX39" fmla="*/ 3115 w 190684"/>
                    <a:gd name="connsiteY39" fmla="*/ 16874 h 47071"/>
                    <a:gd name="connsiteX40" fmla="*/ 6339 w 190684"/>
                    <a:gd name="connsiteY40" fmla="*/ 20122 h 47071"/>
                    <a:gd name="connsiteX41" fmla="*/ 13285 w 190684"/>
                    <a:gd name="connsiteY41" fmla="*/ 25626 h 47071"/>
                    <a:gd name="connsiteX42" fmla="*/ 16955 w 190684"/>
                    <a:gd name="connsiteY42" fmla="*/ 27713 h 47071"/>
                    <a:gd name="connsiteX43" fmla="*/ 20744 w 190684"/>
                    <a:gd name="connsiteY43" fmla="*/ 29085 h 47071"/>
                    <a:gd name="connsiteX44" fmla="*/ 28220 w 190684"/>
                    <a:gd name="connsiteY44" fmla="*/ 29548 h 47071"/>
                    <a:gd name="connsiteX45" fmla="*/ 35199 w 190684"/>
                    <a:gd name="connsiteY45" fmla="*/ 27015 h 47071"/>
                    <a:gd name="connsiteX46" fmla="*/ 41547 w 190684"/>
                    <a:gd name="connsiteY46" fmla="*/ 22378 h 47071"/>
                    <a:gd name="connsiteX47" fmla="*/ 47137 w 190684"/>
                    <a:gd name="connsiteY47" fmla="*/ 16369 h 47071"/>
                    <a:gd name="connsiteX48" fmla="*/ 49611 w 190684"/>
                    <a:gd name="connsiteY48" fmla="*/ 13028 h 47071"/>
                    <a:gd name="connsiteX49" fmla="*/ 51775 w 190684"/>
                    <a:gd name="connsiteY49" fmla="*/ 9762 h 47071"/>
                    <a:gd name="connsiteX50" fmla="*/ 57391 w 190684"/>
                    <a:gd name="connsiteY50" fmla="*/ 0 h 47071"/>
                    <a:gd name="connsiteX51" fmla="*/ 63595 w 190684"/>
                    <a:gd name="connsiteY51" fmla="*/ 10293 h 47071"/>
                    <a:gd name="connsiteX52" fmla="*/ 66053 w 190684"/>
                    <a:gd name="connsiteY52" fmla="*/ 14071 h 47071"/>
                    <a:gd name="connsiteX53" fmla="*/ 68865 w 190684"/>
                    <a:gd name="connsiteY53" fmla="*/ 17808 h 47071"/>
                    <a:gd name="connsiteX54" fmla="*/ 75036 w 190684"/>
                    <a:gd name="connsiteY54" fmla="*/ 24465 h 47071"/>
                    <a:gd name="connsiteX55" fmla="*/ 81628 w 190684"/>
                    <a:gd name="connsiteY55" fmla="*/ 29346 h 47071"/>
                    <a:gd name="connsiteX56" fmla="*/ 84861 w 190684"/>
                    <a:gd name="connsiteY56" fmla="*/ 30752 h 47071"/>
                    <a:gd name="connsiteX57" fmla="*/ 87875 w 190684"/>
                    <a:gd name="connsiteY57" fmla="*/ 31299 h 47071"/>
                    <a:gd name="connsiteX58" fmla="*/ 89314 w 190684"/>
                    <a:gd name="connsiteY58" fmla="*/ 31248 h 47071"/>
                    <a:gd name="connsiteX59" fmla="*/ 90737 w 190684"/>
                    <a:gd name="connsiteY59" fmla="*/ 31012 h 47071"/>
                    <a:gd name="connsiteX60" fmla="*/ 92202 w 190684"/>
                    <a:gd name="connsiteY60" fmla="*/ 30583 h 47071"/>
                    <a:gd name="connsiteX61" fmla="*/ 93709 w 190684"/>
                    <a:gd name="connsiteY61" fmla="*/ 29902 h 47071"/>
                    <a:gd name="connsiteX62" fmla="*/ 96757 w 190684"/>
                    <a:gd name="connsiteY62" fmla="*/ 27899 h 47071"/>
                    <a:gd name="connsiteX63" fmla="*/ 99770 w 190684"/>
                    <a:gd name="connsiteY63" fmla="*/ 25197 h 47071"/>
                    <a:gd name="connsiteX64" fmla="*/ 110336 w 190684"/>
                    <a:gd name="connsiteY64" fmla="*/ 10200 h 47071"/>
                    <a:gd name="connsiteX65" fmla="*/ 115791 w 190684"/>
                    <a:gd name="connsiteY65" fmla="*/ 783 h 47071"/>
                    <a:gd name="connsiteX66" fmla="*/ 122190 w 190684"/>
                    <a:gd name="connsiteY66" fmla="*/ 8820 h 47071"/>
                    <a:gd name="connsiteX67" fmla="*/ 125675 w 190684"/>
                    <a:gd name="connsiteY67" fmla="*/ 12767 h 47071"/>
                    <a:gd name="connsiteX68" fmla="*/ 129564 w 190684"/>
                    <a:gd name="connsiteY68" fmla="*/ 16621 h 47071"/>
                    <a:gd name="connsiteX69" fmla="*/ 137907 w 190684"/>
                    <a:gd name="connsiteY69" fmla="*/ 23615 h 47071"/>
                    <a:gd name="connsiteX70" fmla="*/ 147025 w 190684"/>
                    <a:gd name="connsiteY70" fmla="*/ 28976 h 47071"/>
                    <a:gd name="connsiteX71" fmla="*/ 151815 w 190684"/>
                    <a:gd name="connsiteY71" fmla="*/ 30777 h 47071"/>
                    <a:gd name="connsiteX72" fmla="*/ 156715 w 190684"/>
                    <a:gd name="connsiteY72" fmla="*/ 31812 h 47071"/>
                    <a:gd name="connsiteX73" fmla="*/ 166565 w 190684"/>
                    <a:gd name="connsiteY73" fmla="*/ 30853 h 47071"/>
                    <a:gd name="connsiteX74" fmla="*/ 168990 w 190684"/>
                    <a:gd name="connsiteY74" fmla="*/ 29994 h 47071"/>
                    <a:gd name="connsiteX75" fmla="*/ 171338 w 190684"/>
                    <a:gd name="connsiteY75" fmla="*/ 28816 h 47071"/>
                    <a:gd name="connsiteX76" fmla="*/ 175817 w 190684"/>
                    <a:gd name="connsiteY76" fmla="*/ 25778 h 47071"/>
                    <a:gd name="connsiteX77" fmla="*/ 179984 w 190684"/>
                    <a:gd name="connsiteY77" fmla="*/ 22033 h 47071"/>
                    <a:gd name="connsiteX78" fmla="*/ 183840 w 190684"/>
                    <a:gd name="connsiteY78" fmla="*/ 17758 h 47071"/>
                    <a:gd name="connsiteX79" fmla="*/ 187359 w 190684"/>
                    <a:gd name="connsiteY79" fmla="*/ 13112 h 47071"/>
                    <a:gd name="connsiteX80" fmla="*/ 190685 w 190684"/>
                    <a:gd name="connsiteY80" fmla="*/ 8147 h 4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190684" h="47071">
                      <a:moveTo>
                        <a:pt x="190685" y="8147"/>
                      </a:moveTo>
                      <a:cubicBezTo>
                        <a:pt x="189557" y="11967"/>
                        <a:pt x="188268" y="15704"/>
                        <a:pt x="186458" y="19415"/>
                      </a:cubicBezTo>
                      <a:cubicBezTo>
                        <a:pt x="185465" y="21174"/>
                        <a:pt x="184657" y="23076"/>
                        <a:pt x="183470" y="24776"/>
                      </a:cubicBezTo>
                      <a:cubicBezTo>
                        <a:pt x="182392" y="26544"/>
                        <a:pt x="181180" y="28244"/>
                        <a:pt x="179766" y="29826"/>
                      </a:cubicBezTo>
                      <a:cubicBezTo>
                        <a:pt x="178461" y="31492"/>
                        <a:pt x="176810" y="32915"/>
                        <a:pt x="175194" y="34362"/>
                      </a:cubicBezTo>
                      <a:lnTo>
                        <a:pt x="172559" y="36365"/>
                      </a:lnTo>
                      <a:lnTo>
                        <a:pt x="169663" y="38074"/>
                      </a:lnTo>
                      <a:cubicBezTo>
                        <a:pt x="165639" y="40127"/>
                        <a:pt x="161042" y="41263"/>
                        <a:pt x="156462" y="41406"/>
                      </a:cubicBezTo>
                      <a:cubicBezTo>
                        <a:pt x="154181" y="41507"/>
                        <a:pt x="151874" y="41356"/>
                        <a:pt x="149652" y="41002"/>
                      </a:cubicBezTo>
                      <a:cubicBezTo>
                        <a:pt x="147395" y="40708"/>
                        <a:pt x="145215" y="40144"/>
                        <a:pt x="143119" y="39454"/>
                      </a:cubicBezTo>
                      <a:cubicBezTo>
                        <a:pt x="138901" y="38090"/>
                        <a:pt x="134944" y="36230"/>
                        <a:pt x="131215" y="34084"/>
                      </a:cubicBezTo>
                      <a:cubicBezTo>
                        <a:pt x="127510" y="31921"/>
                        <a:pt x="123958" y="29565"/>
                        <a:pt x="120699" y="26855"/>
                      </a:cubicBezTo>
                      <a:cubicBezTo>
                        <a:pt x="119058" y="25517"/>
                        <a:pt x="117467" y="24128"/>
                        <a:pt x="115918" y="22689"/>
                      </a:cubicBezTo>
                      <a:cubicBezTo>
                        <a:pt x="114327" y="21208"/>
                        <a:pt x="112921" y="19836"/>
                        <a:pt x="111279" y="18035"/>
                      </a:cubicBezTo>
                      <a:lnTo>
                        <a:pt x="123132" y="16655"/>
                      </a:lnTo>
                      <a:cubicBezTo>
                        <a:pt x="121550" y="19946"/>
                        <a:pt x="119917" y="23228"/>
                        <a:pt x="117980" y="26451"/>
                      </a:cubicBezTo>
                      <a:cubicBezTo>
                        <a:pt x="115993" y="29641"/>
                        <a:pt x="113703" y="32755"/>
                        <a:pt x="111001" y="35742"/>
                      </a:cubicBezTo>
                      <a:cubicBezTo>
                        <a:pt x="109587" y="37198"/>
                        <a:pt x="108214" y="38679"/>
                        <a:pt x="106506" y="40009"/>
                      </a:cubicBezTo>
                      <a:cubicBezTo>
                        <a:pt x="104940" y="41406"/>
                        <a:pt x="103012" y="42610"/>
                        <a:pt x="101067" y="43737"/>
                      </a:cubicBezTo>
                      <a:lnTo>
                        <a:pt x="97910" y="45244"/>
                      </a:lnTo>
                      <a:lnTo>
                        <a:pt x="94484" y="46363"/>
                      </a:lnTo>
                      <a:cubicBezTo>
                        <a:pt x="92084" y="46927"/>
                        <a:pt x="89618" y="47137"/>
                        <a:pt x="87142" y="47053"/>
                      </a:cubicBezTo>
                      <a:cubicBezTo>
                        <a:pt x="84693" y="46877"/>
                        <a:pt x="82310" y="46439"/>
                        <a:pt x="80096" y="45715"/>
                      </a:cubicBezTo>
                      <a:cubicBezTo>
                        <a:pt x="77899" y="44966"/>
                        <a:pt x="75836" y="44057"/>
                        <a:pt x="73967" y="42946"/>
                      </a:cubicBezTo>
                      <a:cubicBezTo>
                        <a:pt x="70229" y="40741"/>
                        <a:pt x="67123" y="38090"/>
                        <a:pt x="64378" y="35288"/>
                      </a:cubicBezTo>
                      <a:cubicBezTo>
                        <a:pt x="61642" y="32468"/>
                        <a:pt x="59335" y="29439"/>
                        <a:pt x="57214" y="26350"/>
                      </a:cubicBezTo>
                      <a:cubicBezTo>
                        <a:pt x="56161" y="24793"/>
                        <a:pt x="55168" y="23219"/>
                        <a:pt x="54225" y="21620"/>
                      </a:cubicBezTo>
                      <a:cubicBezTo>
                        <a:pt x="53257" y="19979"/>
                        <a:pt x="52423" y="18473"/>
                        <a:pt x="51472" y="16554"/>
                      </a:cubicBezTo>
                      <a:lnTo>
                        <a:pt x="63284" y="17084"/>
                      </a:lnTo>
                      <a:cubicBezTo>
                        <a:pt x="62122" y="18734"/>
                        <a:pt x="61171" y="19946"/>
                        <a:pt x="60025" y="21259"/>
                      </a:cubicBezTo>
                      <a:cubicBezTo>
                        <a:pt x="58906" y="22521"/>
                        <a:pt x="57753" y="23750"/>
                        <a:pt x="56532" y="24936"/>
                      </a:cubicBezTo>
                      <a:cubicBezTo>
                        <a:pt x="54124" y="27301"/>
                        <a:pt x="51531" y="29515"/>
                        <a:pt x="48711" y="31509"/>
                      </a:cubicBezTo>
                      <a:cubicBezTo>
                        <a:pt x="45882" y="33470"/>
                        <a:pt x="42826" y="35288"/>
                        <a:pt x="39416" y="36491"/>
                      </a:cubicBezTo>
                      <a:cubicBezTo>
                        <a:pt x="36032" y="37720"/>
                        <a:pt x="32345" y="38452"/>
                        <a:pt x="28624" y="38360"/>
                      </a:cubicBezTo>
                      <a:cubicBezTo>
                        <a:pt x="24919" y="38292"/>
                        <a:pt x="21249" y="37341"/>
                        <a:pt x="18117" y="35692"/>
                      </a:cubicBezTo>
                      <a:cubicBezTo>
                        <a:pt x="16501" y="34959"/>
                        <a:pt x="15086" y="33916"/>
                        <a:pt x="13706" y="32923"/>
                      </a:cubicBezTo>
                      <a:cubicBezTo>
                        <a:pt x="12367" y="31871"/>
                        <a:pt x="11087" y="30794"/>
                        <a:pt x="9968" y="29573"/>
                      </a:cubicBezTo>
                      <a:cubicBezTo>
                        <a:pt x="7653" y="27209"/>
                        <a:pt x="5851" y="24524"/>
                        <a:pt x="4142" y="21873"/>
                      </a:cubicBezTo>
                      <a:cubicBezTo>
                        <a:pt x="2542" y="19129"/>
                        <a:pt x="1178" y="16310"/>
                        <a:pt x="0" y="13432"/>
                      </a:cubicBezTo>
                      <a:lnTo>
                        <a:pt x="3115" y="16874"/>
                      </a:lnTo>
                      <a:lnTo>
                        <a:pt x="6339" y="20122"/>
                      </a:lnTo>
                      <a:cubicBezTo>
                        <a:pt x="8553" y="22167"/>
                        <a:pt x="10826" y="24111"/>
                        <a:pt x="13285" y="25626"/>
                      </a:cubicBezTo>
                      <a:cubicBezTo>
                        <a:pt x="14455" y="26460"/>
                        <a:pt x="15709" y="27108"/>
                        <a:pt x="16955" y="27713"/>
                      </a:cubicBezTo>
                      <a:cubicBezTo>
                        <a:pt x="18218" y="28252"/>
                        <a:pt x="19456" y="28833"/>
                        <a:pt x="20744" y="29085"/>
                      </a:cubicBezTo>
                      <a:cubicBezTo>
                        <a:pt x="23295" y="29733"/>
                        <a:pt x="25803" y="29910"/>
                        <a:pt x="28220" y="29548"/>
                      </a:cubicBezTo>
                      <a:cubicBezTo>
                        <a:pt x="30644" y="29178"/>
                        <a:pt x="32985" y="28286"/>
                        <a:pt x="35199" y="27015"/>
                      </a:cubicBezTo>
                      <a:cubicBezTo>
                        <a:pt x="37396" y="25710"/>
                        <a:pt x="39551" y="24196"/>
                        <a:pt x="41547" y="22378"/>
                      </a:cubicBezTo>
                      <a:cubicBezTo>
                        <a:pt x="43550" y="20568"/>
                        <a:pt x="45411" y="18532"/>
                        <a:pt x="47137" y="16369"/>
                      </a:cubicBezTo>
                      <a:cubicBezTo>
                        <a:pt x="48004" y="15292"/>
                        <a:pt x="48820" y="14164"/>
                        <a:pt x="49611" y="13028"/>
                      </a:cubicBezTo>
                      <a:cubicBezTo>
                        <a:pt x="50369" y="11934"/>
                        <a:pt x="51245" y="10680"/>
                        <a:pt x="51775" y="9762"/>
                      </a:cubicBezTo>
                      <a:lnTo>
                        <a:pt x="57391" y="0"/>
                      </a:lnTo>
                      <a:lnTo>
                        <a:pt x="63595" y="10293"/>
                      </a:lnTo>
                      <a:cubicBezTo>
                        <a:pt x="64260" y="11395"/>
                        <a:pt x="65186" y="12826"/>
                        <a:pt x="66053" y="14071"/>
                      </a:cubicBezTo>
                      <a:cubicBezTo>
                        <a:pt x="66954" y="15342"/>
                        <a:pt x="67889" y="16596"/>
                        <a:pt x="68865" y="17808"/>
                      </a:cubicBezTo>
                      <a:cubicBezTo>
                        <a:pt x="70801" y="20240"/>
                        <a:pt x="72898" y="22471"/>
                        <a:pt x="75036" y="24465"/>
                      </a:cubicBezTo>
                      <a:cubicBezTo>
                        <a:pt x="77166" y="26468"/>
                        <a:pt x="79414" y="28176"/>
                        <a:pt x="81628" y="29346"/>
                      </a:cubicBezTo>
                      <a:cubicBezTo>
                        <a:pt x="82740" y="29944"/>
                        <a:pt x="83809" y="30407"/>
                        <a:pt x="84861" y="30752"/>
                      </a:cubicBezTo>
                      <a:cubicBezTo>
                        <a:pt x="85913" y="31072"/>
                        <a:pt x="86907" y="31215"/>
                        <a:pt x="87875" y="31299"/>
                      </a:cubicBezTo>
                      <a:cubicBezTo>
                        <a:pt x="88355" y="31265"/>
                        <a:pt x="88835" y="31248"/>
                        <a:pt x="89314" y="31248"/>
                      </a:cubicBezTo>
                      <a:cubicBezTo>
                        <a:pt x="89786" y="31130"/>
                        <a:pt x="90257" y="31063"/>
                        <a:pt x="90737" y="31012"/>
                      </a:cubicBezTo>
                      <a:cubicBezTo>
                        <a:pt x="91226" y="30844"/>
                        <a:pt x="91705" y="30710"/>
                        <a:pt x="92202" y="30583"/>
                      </a:cubicBezTo>
                      <a:lnTo>
                        <a:pt x="93709" y="29902"/>
                      </a:lnTo>
                      <a:cubicBezTo>
                        <a:pt x="94711" y="29321"/>
                        <a:pt x="95755" y="28782"/>
                        <a:pt x="96757" y="27899"/>
                      </a:cubicBezTo>
                      <a:cubicBezTo>
                        <a:pt x="97800" y="27175"/>
                        <a:pt x="98769" y="26148"/>
                        <a:pt x="99770" y="25197"/>
                      </a:cubicBezTo>
                      <a:cubicBezTo>
                        <a:pt x="103660" y="21099"/>
                        <a:pt x="107137" y="15746"/>
                        <a:pt x="110336" y="10200"/>
                      </a:cubicBezTo>
                      <a:lnTo>
                        <a:pt x="115791" y="783"/>
                      </a:lnTo>
                      <a:lnTo>
                        <a:pt x="122190" y="8820"/>
                      </a:lnTo>
                      <a:cubicBezTo>
                        <a:pt x="123132" y="9998"/>
                        <a:pt x="124446" y="11479"/>
                        <a:pt x="125675" y="12767"/>
                      </a:cubicBezTo>
                      <a:cubicBezTo>
                        <a:pt x="126929" y="14088"/>
                        <a:pt x="128226" y="15384"/>
                        <a:pt x="129564" y="16621"/>
                      </a:cubicBezTo>
                      <a:cubicBezTo>
                        <a:pt x="132267" y="19079"/>
                        <a:pt x="134986" y="21519"/>
                        <a:pt x="137907" y="23615"/>
                      </a:cubicBezTo>
                      <a:cubicBezTo>
                        <a:pt x="140812" y="25727"/>
                        <a:pt x="143868" y="27570"/>
                        <a:pt x="147025" y="28976"/>
                      </a:cubicBezTo>
                      <a:cubicBezTo>
                        <a:pt x="148599" y="29700"/>
                        <a:pt x="150207" y="30297"/>
                        <a:pt x="151815" y="30777"/>
                      </a:cubicBezTo>
                      <a:cubicBezTo>
                        <a:pt x="153432" y="31290"/>
                        <a:pt x="155073" y="31644"/>
                        <a:pt x="156715" y="31812"/>
                      </a:cubicBezTo>
                      <a:cubicBezTo>
                        <a:pt x="160007" y="32199"/>
                        <a:pt x="163332" y="31896"/>
                        <a:pt x="166565" y="30853"/>
                      </a:cubicBezTo>
                      <a:lnTo>
                        <a:pt x="168990" y="29994"/>
                      </a:lnTo>
                      <a:lnTo>
                        <a:pt x="171338" y="28816"/>
                      </a:lnTo>
                      <a:cubicBezTo>
                        <a:pt x="172845" y="27899"/>
                        <a:pt x="174445" y="27007"/>
                        <a:pt x="175817" y="25778"/>
                      </a:cubicBezTo>
                      <a:cubicBezTo>
                        <a:pt x="177282" y="24658"/>
                        <a:pt x="178629" y="23371"/>
                        <a:pt x="179984" y="22033"/>
                      </a:cubicBezTo>
                      <a:cubicBezTo>
                        <a:pt x="181399" y="20754"/>
                        <a:pt x="182527" y="19197"/>
                        <a:pt x="183840" y="17758"/>
                      </a:cubicBezTo>
                      <a:lnTo>
                        <a:pt x="187359" y="13112"/>
                      </a:lnTo>
                      <a:lnTo>
                        <a:pt x="190685" y="8147"/>
                      </a:lnTo>
                      <a:close/>
                    </a:path>
                  </a:pathLst>
                </a:custGeom>
                <a:solidFill>
                  <a:srgbClr val="D3F5F2"/>
                </a:solidFill>
                <a:ln w="8415" cap="flat">
                  <a:noFill/>
                  <a:prstDash val="solid"/>
                  <a:miter/>
                </a:ln>
              </p:spPr>
              <p:txBody>
                <a:bodyPr rtlCol="0" anchor="ctr"/>
                <a:lstStyle/>
                <a:p>
                  <a:endParaRPr lang="en-US"/>
                </a:p>
              </p:txBody>
            </p:sp>
            <p:sp>
              <p:nvSpPr>
                <p:cNvPr id="1384" name="Freeform 1383">
                  <a:extLst>
                    <a:ext uri="{FF2B5EF4-FFF2-40B4-BE49-F238E27FC236}">
                      <a16:creationId xmlns:a16="http://schemas.microsoft.com/office/drawing/2014/main" id="{E886F4EE-A42A-F810-1082-737733678CE8}"/>
                    </a:ext>
                  </a:extLst>
                </p:cNvPr>
                <p:cNvSpPr/>
                <p:nvPr/>
              </p:nvSpPr>
              <p:spPr>
                <a:xfrm>
                  <a:off x="1843234" y="5444111"/>
                  <a:ext cx="203540" cy="47835"/>
                </a:xfrm>
                <a:custGeom>
                  <a:avLst/>
                  <a:gdLst>
                    <a:gd name="connsiteX0" fmla="*/ 0 w 203540"/>
                    <a:gd name="connsiteY0" fmla="*/ 14947 h 47835"/>
                    <a:gd name="connsiteX1" fmla="*/ 12190 w 203540"/>
                    <a:gd name="connsiteY1" fmla="*/ 29312 h 47835"/>
                    <a:gd name="connsiteX2" fmla="*/ 19506 w 203540"/>
                    <a:gd name="connsiteY2" fmla="*/ 34042 h 47835"/>
                    <a:gd name="connsiteX3" fmla="*/ 23328 w 203540"/>
                    <a:gd name="connsiteY3" fmla="*/ 35111 h 47835"/>
                    <a:gd name="connsiteX4" fmla="*/ 27016 w 203540"/>
                    <a:gd name="connsiteY4" fmla="*/ 35195 h 47835"/>
                    <a:gd name="connsiteX5" fmla="*/ 39804 w 203540"/>
                    <a:gd name="connsiteY5" fmla="*/ 26796 h 47835"/>
                    <a:gd name="connsiteX6" fmla="*/ 44914 w 203540"/>
                    <a:gd name="connsiteY6" fmla="*/ 19676 h 47835"/>
                    <a:gd name="connsiteX7" fmla="*/ 49368 w 203540"/>
                    <a:gd name="connsiteY7" fmla="*/ 11816 h 47835"/>
                    <a:gd name="connsiteX8" fmla="*/ 55917 w 203540"/>
                    <a:gd name="connsiteY8" fmla="*/ 260 h 47835"/>
                    <a:gd name="connsiteX9" fmla="*/ 60783 w 203540"/>
                    <a:gd name="connsiteY9" fmla="*/ 12968 h 47835"/>
                    <a:gd name="connsiteX10" fmla="*/ 62400 w 203540"/>
                    <a:gd name="connsiteY10" fmla="*/ 16764 h 47835"/>
                    <a:gd name="connsiteX11" fmla="*/ 64311 w 203540"/>
                    <a:gd name="connsiteY11" fmla="*/ 20576 h 47835"/>
                    <a:gd name="connsiteX12" fmla="*/ 68781 w 203540"/>
                    <a:gd name="connsiteY12" fmla="*/ 27461 h 47835"/>
                    <a:gd name="connsiteX13" fmla="*/ 73866 w 203540"/>
                    <a:gd name="connsiteY13" fmla="*/ 32325 h 47835"/>
                    <a:gd name="connsiteX14" fmla="*/ 76190 w 203540"/>
                    <a:gd name="connsiteY14" fmla="*/ 33428 h 47835"/>
                    <a:gd name="connsiteX15" fmla="*/ 78202 w 203540"/>
                    <a:gd name="connsiteY15" fmla="*/ 33655 h 47835"/>
                    <a:gd name="connsiteX16" fmla="*/ 82958 w 203540"/>
                    <a:gd name="connsiteY16" fmla="*/ 31467 h 47835"/>
                    <a:gd name="connsiteX17" fmla="*/ 85627 w 203540"/>
                    <a:gd name="connsiteY17" fmla="*/ 29136 h 47835"/>
                    <a:gd name="connsiteX18" fmla="*/ 88203 w 203540"/>
                    <a:gd name="connsiteY18" fmla="*/ 26148 h 47835"/>
                    <a:gd name="connsiteX19" fmla="*/ 92943 w 203540"/>
                    <a:gd name="connsiteY19" fmla="*/ 19247 h 47835"/>
                    <a:gd name="connsiteX20" fmla="*/ 97304 w 203540"/>
                    <a:gd name="connsiteY20" fmla="*/ 11639 h 47835"/>
                    <a:gd name="connsiteX21" fmla="*/ 103719 w 203540"/>
                    <a:gd name="connsiteY21" fmla="*/ 0 h 47835"/>
                    <a:gd name="connsiteX22" fmla="*/ 110075 w 203540"/>
                    <a:gd name="connsiteY22" fmla="*/ 11420 h 47835"/>
                    <a:gd name="connsiteX23" fmla="*/ 112171 w 203540"/>
                    <a:gd name="connsiteY23" fmla="*/ 14803 h 47835"/>
                    <a:gd name="connsiteX24" fmla="*/ 114613 w 203540"/>
                    <a:gd name="connsiteY24" fmla="*/ 18220 h 47835"/>
                    <a:gd name="connsiteX25" fmla="*/ 120060 w 203540"/>
                    <a:gd name="connsiteY25" fmla="*/ 24338 h 47835"/>
                    <a:gd name="connsiteX26" fmla="*/ 131989 w 203540"/>
                    <a:gd name="connsiteY26" fmla="*/ 31113 h 47835"/>
                    <a:gd name="connsiteX27" fmla="*/ 137815 w 203540"/>
                    <a:gd name="connsiteY27" fmla="*/ 30128 h 47835"/>
                    <a:gd name="connsiteX28" fmla="*/ 140778 w 203540"/>
                    <a:gd name="connsiteY28" fmla="*/ 28420 h 47835"/>
                    <a:gd name="connsiteX29" fmla="*/ 143725 w 203540"/>
                    <a:gd name="connsiteY29" fmla="*/ 26055 h 47835"/>
                    <a:gd name="connsiteX30" fmla="*/ 149180 w 203540"/>
                    <a:gd name="connsiteY30" fmla="*/ 19912 h 47835"/>
                    <a:gd name="connsiteX31" fmla="*/ 153937 w 203540"/>
                    <a:gd name="connsiteY31" fmla="*/ 12615 h 47835"/>
                    <a:gd name="connsiteX32" fmla="*/ 159822 w 203540"/>
                    <a:gd name="connsiteY32" fmla="*/ 2769 h 47835"/>
                    <a:gd name="connsiteX33" fmla="*/ 163299 w 203540"/>
                    <a:gd name="connsiteY33" fmla="*/ 13112 h 47835"/>
                    <a:gd name="connsiteX34" fmla="*/ 164738 w 203540"/>
                    <a:gd name="connsiteY34" fmla="*/ 16907 h 47835"/>
                    <a:gd name="connsiteX35" fmla="*/ 166405 w 203540"/>
                    <a:gd name="connsiteY35" fmla="*/ 20737 h 47835"/>
                    <a:gd name="connsiteX36" fmla="*/ 170387 w 203540"/>
                    <a:gd name="connsiteY36" fmla="*/ 27966 h 47835"/>
                    <a:gd name="connsiteX37" fmla="*/ 181289 w 203540"/>
                    <a:gd name="connsiteY37" fmla="*/ 37089 h 47835"/>
                    <a:gd name="connsiteX38" fmla="*/ 193926 w 203540"/>
                    <a:gd name="connsiteY38" fmla="*/ 29657 h 47835"/>
                    <a:gd name="connsiteX39" fmla="*/ 203540 w 203540"/>
                    <a:gd name="connsiteY39" fmla="*/ 14947 h 47835"/>
                    <a:gd name="connsiteX40" fmla="*/ 196738 w 203540"/>
                    <a:gd name="connsiteY40" fmla="*/ 31627 h 47835"/>
                    <a:gd name="connsiteX41" fmla="*/ 190862 w 203540"/>
                    <a:gd name="connsiteY41" fmla="*/ 39091 h 47835"/>
                    <a:gd name="connsiteX42" fmla="*/ 181113 w 203540"/>
                    <a:gd name="connsiteY42" fmla="*/ 43232 h 47835"/>
                    <a:gd name="connsiteX43" fmla="*/ 170842 w 203540"/>
                    <a:gd name="connsiteY43" fmla="*/ 39815 h 47835"/>
                    <a:gd name="connsiteX44" fmla="*/ 163669 w 203540"/>
                    <a:gd name="connsiteY44" fmla="*/ 32956 h 47835"/>
                    <a:gd name="connsiteX45" fmla="*/ 158180 w 203540"/>
                    <a:gd name="connsiteY45" fmla="*/ 25180 h 47835"/>
                    <a:gd name="connsiteX46" fmla="*/ 155840 w 203540"/>
                    <a:gd name="connsiteY46" fmla="*/ 21107 h 47835"/>
                    <a:gd name="connsiteX47" fmla="*/ 153726 w 203540"/>
                    <a:gd name="connsiteY47" fmla="*/ 16764 h 47835"/>
                    <a:gd name="connsiteX48" fmla="*/ 163080 w 203540"/>
                    <a:gd name="connsiteY48" fmla="*/ 17278 h 47835"/>
                    <a:gd name="connsiteX49" fmla="*/ 158475 w 203540"/>
                    <a:gd name="connsiteY49" fmla="*/ 26072 h 47835"/>
                    <a:gd name="connsiteX50" fmla="*/ 152320 w 203540"/>
                    <a:gd name="connsiteY50" fmla="*/ 34488 h 47835"/>
                    <a:gd name="connsiteX51" fmla="*/ 148305 w 203540"/>
                    <a:gd name="connsiteY51" fmla="*/ 38317 h 47835"/>
                    <a:gd name="connsiteX52" fmla="*/ 143397 w 203540"/>
                    <a:gd name="connsiteY52" fmla="*/ 41541 h 47835"/>
                    <a:gd name="connsiteX53" fmla="*/ 137579 w 203540"/>
                    <a:gd name="connsiteY53" fmla="*/ 43729 h 47835"/>
                    <a:gd name="connsiteX54" fmla="*/ 131189 w 203540"/>
                    <a:gd name="connsiteY54" fmla="*/ 44334 h 47835"/>
                    <a:gd name="connsiteX55" fmla="*/ 119470 w 203540"/>
                    <a:gd name="connsiteY55" fmla="*/ 41095 h 47835"/>
                    <a:gd name="connsiteX56" fmla="*/ 110446 w 203540"/>
                    <a:gd name="connsiteY56" fmla="*/ 34682 h 47835"/>
                    <a:gd name="connsiteX57" fmla="*/ 103357 w 203540"/>
                    <a:gd name="connsiteY57" fmla="*/ 27040 h 47835"/>
                    <a:gd name="connsiteX58" fmla="*/ 100293 w 203540"/>
                    <a:gd name="connsiteY58" fmla="*/ 22933 h 47835"/>
                    <a:gd name="connsiteX59" fmla="*/ 97413 w 203540"/>
                    <a:gd name="connsiteY59" fmla="*/ 18447 h 47835"/>
                    <a:gd name="connsiteX60" fmla="*/ 110193 w 203540"/>
                    <a:gd name="connsiteY60" fmla="*/ 18237 h 47835"/>
                    <a:gd name="connsiteX61" fmla="*/ 105394 w 203540"/>
                    <a:gd name="connsiteY61" fmla="*/ 26930 h 47835"/>
                    <a:gd name="connsiteX62" fmla="*/ 99442 w 203540"/>
                    <a:gd name="connsiteY62" fmla="*/ 35313 h 47835"/>
                    <a:gd name="connsiteX63" fmla="*/ 95831 w 203540"/>
                    <a:gd name="connsiteY63" fmla="*/ 39327 h 47835"/>
                    <a:gd name="connsiteX64" fmla="*/ 91419 w 203540"/>
                    <a:gd name="connsiteY64" fmla="*/ 43055 h 47835"/>
                    <a:gd name="connsiteX65" fmla="*/ 79128 w 203540"/>
                    <a:gd name="connsiteY65" fmla="*/ 47802 h 47835"/>
                    <a:gd name="connsiteX66" fmla="*/ 71930 w 203540"/>
                    <a:gd name="connsiteY66" fmla="*/ 46885 h 47835"/>
                    <a:gd name="connsiteX67" fmla="*/ 65919 w 203540"/>
                    <a:gd name="connsiteY67" fmla="*/ 43880 h 47835"/>
                    <a:gd name="connsiteX68" fmla="*/ 57913 w 203540"/>
                    <a:gd name="connsiteY68" fmla="*/ 35532 h 47835"/>
                    <a:gd name="connsiteX69" fmla="*/ 52668 w 203540"/>
                    <a:gd name="connsiteY69" fmla="*/ 26476 h 47835"/>
                    <a:gd name="connsiteX70" fmla="*/ 50630 w 203540"/>
                    <a:gd name="connsiteY70" fmla="*/ 21822 h 47835"/>
                    <a:gd name="connsiteX71" fmla="*/ 48854 w 203540"/>
                    <a:gd name="connsiteY71" fmla="*/ 16907 h 47835"/>
                    <a:gd name="connsiteX72" fmla="*/ 60261 w 203540"/>
                    <a:gd name="connsiteY72" fmla="*/ 18060 h 47835"/>
                    <a:gd name="connsiteX73" fmla="*/ 47465 w 203540"/>
                    <a:gd name="connsiteY73" fmla="*/ 34185 h 47835"/>
                    <a:gd name="connsiteX74" fmla="*/ 43323 w 203540"/>
                    <a:gd name="connsiteY74" fmla="*/ 37669 h 47835"/>
                    <a:gd name="connsiteX75" fmla="*/ 38566 w 203540"/>
                    <a:gd name="connsiteY75" fmla="*/ 40598 h 47835"/>
                    <a:gd name="connsiteX76" fmla="*/ 33136 w 203540"/>
                    <a:gd name="connsiteY76" fmla="*/ 42635 h 47835"/>
                    <a:gd name="connsiteX77" fmla="*/ 27218 w 203540"/>
                    <a:gd name="connsiteY77" fmla="*/ 43291 h 47835"/>
                    <a:gd name="connsiteX78" fmla="*/ 21417 w 203540"/>
                    <a:gd name="connsiteY78" fmla="*/ 42256 h 47835"/>
                    <a:gd name="connsiteX79" fmla="*/ 16375 w 203540"/>
                    <a:gd name="connsiteY79" fmla="*/ 39757 h 47835"/>
                    <a:gd name="connsiteX80" fmla="*/ 8755 w 203540"/>
                    <a:gd name="connsiteY80" fmla="*/ 32552 h 47835"/>
                    <a:gd name="connsiteX81" fmla="*/ 0 w 203540"/>
                    <a:gd name="connsiteY81" fmla="*/ 14947 h 47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03540" h="47835">
                      <a:moveTo>
                        <a:pt x="0" y="14947"/>
                      </a:moveTo>
                      <a:cubicBezTo>
                        <a:pt x="3511" y="20341"/>
                        <a:pt x="7568" y="25331"/>
                        <a:pt x="12190" y="29312"/>
                      </a:cubicBezTo>
                      <a:cubicBezTo>
                        <a:pt x="14463" y="31315"/>
                        <a:pt x="16955" y="32981"/>
                        <a:pt x="19506" y="34042"/>
                      </a:cubicBezTo>
                      <a:cubicBezTo>
                        <a:pt x="20786" y="34555"/>
                        <a:pt x="22066" y="34943"/>
                        <a:pt x="23328" y="35111"/>
                      </a:cubicBezTo>
                      <a:cubicBezTo>
                        <a:pt x="24574" y="35338"/>
                        <a:pt x="25812" y="35405"/>
                        <a:pt x="27016" y="35195"/>
                      </a:cubicBezTo>
                      <a:cubicBezTo>
                        <a:pt x="31831" y="34639"/>
                        <a:pt x="36066" y="31038"/>
                        <a:pt x="39804" y="26796"/>
                      </a:cubicBezTo>
                      <a:cubicBezTo>
                        <a:pt x="41631" y="24574"/>
                        <a:pt x="43348" y="22209"/>
                        <a:pt x="44914" y="19676"/>
                      </a:cubicBezTo>
                      <a:cubicBezTo>
                        <a:pt x="46505" y="17160"/>
                        <a:pt x="47886" y="14450"/>
                        <a:pt x="49368" y="11816"/>
                      </a:cubicBezTo>
                      <a:lnTo>
                        <a:pt x="55917" y="260"/>
                      </a:lnTo>
                      <a:lnTo>
                        <a:pt x="60783" y="12968"/>
                      </a:lnTo>
                      <a:cubicBezTo>
                        <a:pt x="61213" y="14088"/>
                        <a:pt x="61819" y="15519"/>
                        <a:pt x="62400" y="16764"/>
                      </a:cubicBezTo>
                      <a:cubicBezTo>
                        <a:pt x="62989" y="18060"/>
                        <a:pt x="63637" y="19331"/>
                        <a:pt x="64311" y="20576"/>
                      </a:cubicBezTo>
                      <a:cubicBezTo>
                        <a:pt x="65658" y="23042"/>
                        <a:pt x="67148" y="25407"/>
                        <a:pt x="68781" y="27461"/>
                      </a:cubicBezTo>
                      <a:cubicBezTo>
                        <a:pt x="70389" y="29497"/>
                        <a:pt x="72166" y="31273"/>
                        <a:pt x="73866" y="32325"/>
                      </a:cubicBezTo>
                      <a:cubicBezTo>
                        <a:pt x="74700" y="32822"/>
                        <a:pt x="75491" y="33259"/>
                        <a:pt x="76190" y="33428"/>
                      </a:cubicBezTo>
                      <a:cubicBezTo>
                        <a:pt x="76914" y="33705"/>
                        <a:pt x="77537" y="33689"/>
                        <a:pt x="78202" y="33655"/>
                      </a:cubicBezTo>
                      <a:cubicBezTo>
                        <a:pt x="79490" y="33571"/>
                        <a:pt x="81182" y="32847"/>
                        <a:pt x="82958" y="31467"/>
                      </a:cubicBezTo>
                      <a:cubicBezTo>
                        <a:pt x="83859" y="30911"/>
                        <a:pt x="84726" y="29901"/>
                        <a:pt x="85627" y="29136"/>
                      </a:cubicBezTo>
                      <a:cubicBezTo>
                        <a:pt x="86477" y="28117"/>
                        <a:pt x="87404" y="27293"/>
                        <a:pt x="88203" y="26148"/>
                      </a:cubicBezTo>
                      <a:cubicBezTo>
                        <a:pt x="89887" y="24044"/>
                        <a:pt x="91453" y="21696"/>
                        <a:pt x="92943" y="19247"/>
                      </a:cubicBezTo>
                      <a:cubicBezTo>
                        <a:pt x="94501" y="16832"/>
                        <a:pt x="95881" y="14214"/>
                        <a:pt x="97304" y="11639"/>
                      </a:cubicBezTo>
                      <a:lnTo>
                        <a:pt x="103719" y="0"/>
                      </a:lnTo>
                      <a:lnTo>
                        <a:pt x="110075" y="11420"/>
                      </a:lnTo>
                      <a:cubicBezTo>
                        <a:pt x="110606" y="12371"/>
                        <a:pt x="111422" y="13701"/>
                        <a:pt x="112171" y="14803"/>
                      </a:cubicBezTo>
                      <a:cubicBezTo>
                        <a:pt x="112946" y="15990"/>
                        <a:pt x="113763" y="17118"/>
                        <a:pt x="114613" y="18220"/>
                      </a:cubicBezTo>
                      <a:cubicBezTo>
                        <a:pt x="116313" y="20442"/>
                        <a:pt x="118132" y="22512"/>
                        <a:pt x="120060" y="24338"/>
                      </a:cubicBezTo>
                      <a:cubicBezTo>
                        <a:pt x="123916" y="27974"/>
                        <a:pt x="128125" y="30752"/>
                        <a:pt x="131989" y="31113"/>
                      </a:cubicBezTo>
                      <a:cubicBezTo>
                        <a:pt x="133917" y="31324"/>
                        <a:pt x="135828" y="31012"/>
                        <a:pt x="137815" y="30128"/>
                      </a:cubicBezTo>
                      <a:cubicBezTo>
                        <a:pt x="138800" y="29666"/>
                        <a:pt x="139810" y="29161"/>
                        <a:pt x="140778" y="28420"/>
                      </a:cubicBezTo>
                      <a:cubicBezTo>
                        <a:pt x="141772" y="27730"/>
                        <a:pt x="142757" y="26939"/>
                        <a:pt x="143725" y="26055"/>
                      </a:cubicBezTo>
                      <a:cubicBezTo>
                        <a:pt x="145661" y="24313"/>
                        <a:pt x="147471" y="22175"/>
                        <a:pt x="149180" y="19912"/>
                      </a:cubicBezTo>
                      <a:cubicBezTo>
                        <a:pt x="150872" y="17614"/>
                        <a:pt x="152421" y="15148"/>
                        <a:pt x="153937" y="12615"/>
                      </a:cubicBezTo>
                      <a:lnTo>
                        <a:pt x="159822" y="2769"/>
                      </a:lnTo>
                      <a:lnTo>
                        <a:pt x="163299" y="13112"/>
                      </a:lnTo>
                      <a:cubicBezTo>
                        <a:pt x="163686" y="14264"/>
                        <a:pt x="164241" y="15645"/>
                        <a:pt x="164738" y="16907"/>
                      </a:cubicBezTo>
                      <a:cubicBezTo>
                        <a:pt x="165260" y="18186"/>
                        <a:pt x="165816" y="19474"/>
                        <a:pt x="166405" y="20737"/>
                      </a:cubicBezTo>
                      <a:cubicBezTo>
                        <a:pt x="167592" y="23253"/>
                        <a:pt x="168905" y="25702"/>
                        <a:pt x="170387" y="27966"/>
                      </a:cubicBezTo>
                      <a:cubicBezTo>
                        <a:pt x="173325" y="32418"/>
                        <a:pt x="177114" y="36516"/>
                        <a:pt x="181289" y="37089"/>
                      </a:cubicBezTo>
                      <a:cubicBezTo>
                        <a:pt x="185532" y="37745"/>
                        <a:pt x="190339" y="33966"/>
                        <a:pt x="193926" y="29657"/>
                      </a:cubicBezTo>
                      <a:cubicBezTo>
                        <a:pt x="197580" y="25239"/>
                        <a:pt x="200703" y="20156"/>
                        <a:pt x="203540" y="14947"/>
                      </a:cubicBezTo>
                      <a:cubicBezTo>
                        <a:pt x="201823" y="20635"/>
                        <a:pt x="199870" y="26325"/>
                        <a:pt x="196738" y="31627"/>
                      </a:cubicBezTo>
                      <a:cubicBezTo>
                        <a:pt x="195172" y="34278"/>
                        <a:pt x="193370" y="36887"/>
                        <a:pt x="190862" y="39091"/>
                      </a:cubicBezTo>
                      <a:cubicBezTo>
                        <a:pt x="188429" y="41297"/>
                        <a:pt x="185002" y="43148"/>
                        <a:pt x="181113" y="43232"/>
                      </a:cubicBezTo>
                      <a:cubicBezTo>
                        <a:pt x="177223" y="43350"/>
                        <a:pt x="173654" y="41734"/>
                        <a:pt x="170842" y="39815"/>
                      </a:cubicBezTo>
                      <a:cubicBezTo>
                        <a:pt x="168021" y="37812"/>
                        <a:pt x="165723" y="35431"/>
                        <a:pt x="163669" y="32956"/>
                      </a:cubicBezTo>
                      <a:cubicBezTo>
                        <a:pt x="161615" y="30474"/>
                        <a:pt x="159822" y="27865"/>
                        <a:pt x="158180" y="25180"/>
                      </a:cubicBezTo>
                      <a:cubicBezTo>
                        <a:pt x="157363" y="23850"/>
                        <a:pt x="156580" y="22487"/>
                        <a:pt x="155840" y="21107"/>
                      </a:cubicBezTo>
                      <a:cubicBezTo>
                        <a:pt x="155082" y="19710"/>
                        <a:pt x="154434" y="18380"/>
                        <a:pt x="153726" y="16764"/>
                      </a:cubicBezTo>
                      <a:lnTo>
                        <a:pt x="163080" y="17278"/>
                      </a:lnTo>
                      <a:cubicBezTo>
                        <a:pt x="161674" y="20240"/>
                        <a:pt x="160200" y="23177"/>
                        <a:pt x="158475" y="26072"/>
                      </a:cubicBezTo>
                      <a:cubicBezTo>
                        <a:pt x="156707" y="28967"/>
                        <a:pt x="154754" y="31812"/>
                        <a:pt x="152320" y="34488"/>
                      </a:cubicBezTo>
                      <a:cubicBezTo>
                        <a:pt x="151091" y="35818"/>
                        <a:pt x="149837" y="37148"/>
                        <a:pt x="148305" y="38317"/>
                      </a:cubicBezTo>
                      <a:cubicBezTo>
                        <a:pt x="146874" y="39521"/>
                        <a:pt x="145164" y="40598"/>
                        <a:pt x="143397" y="41541"/>
                      </a:cubicBezTo>
                      <a:cubicBezTo>
                        <a:pt x="141612" y="42491"/>
                        <a:pt x="139633" y="43199"/>
                        <a:pt x="137579" y="43729"/>
                      </a:cubicBezTo>
                      <a:cubicBezTo>
                        <a:pt x="135483" y="44192"/>
                        <a:pt x="133336" y="44402"/>
                        <a:pt x="131189" y="44334"/>
                      </a:cubicBezTo>
                      <a:cubicBezTo>
                        <a:pt x="126896" y="44166"/>
                        <a:pt x="122897" y="42853"/>
                        <a:pt x="119470" y="41095"/>
                      </a:cubicBezTo>
                      <a:cubicBezTo>
                        <a:pt x="116010" y="39335"/>
                        <a:pt x="113064" y="37097"/>
                        <a:pt x="110446" y="34682"/>
                      </a:cubicBezTo>
                      <a:cubicBezTo>
                        <a:pt x="107819" y="32283"/>
                        <a:pt x="105495" y="29716"/>
                        <a:pt x="103357" y="27040"/>
                      </a:cubicBezTo>
                      <a:cubicBezTo>
                        <a:pt x="102288" y="25710"/>
                        <a:pt x="101269" y="24330"/>
                        <a:pt x="100293" y="22933"/>
                      </a:cubicBezTo>
                      <a:cubicBezTo>
                        <a:pt x="99291" y="21486"/>
                        <a:pt x="98432" y="20190"/>
                        <a:pt x="97413" y="18447"/>
                      </a:cubicBezTo>
                      <a:lnTo>
                        <a:pt x="110193" y="18237"/>
                      </a:lnTo>
                      <a:cubicBezTo>
                        <a:pt x="108661" y="21149"/>
                        <a:pt x="107162" y="24052"/>
                        <a:pt x="105394" y="26930"/>
                      </a:cubicBezTo>
                      <a:cubicBezTo>
                        <a:pt x="103643" y="29775"/>
                        <a:pt x="101682" y="32586"/>
                        <a:pt x="99442" y="35313"/>
                      </a:cubicBezTo>
                      <a:cubicBezTo>
                        <a:pt x="98407" y="36693"/>
                        <a:pt x="97026" y="37989"/>
                        <a:pt x="95831" y="39327"/>
                      </a:cubicBezTo>
                      <a:cubicBezTo>
                        <a:pt x="94399" y="40590"/>
                        <a:pt x="93145" y="41928"/>
                        <a:pt x="91419" y="43055"/>
                      </a:cubicBezTo>
                      <a:cubicBezTo>
                        <a:pt x="88254" y="45370"/>
                        <a:pt x="84095" y="47507"/>
                        <a:pt x="79128" y="47802"/>
                      </a:cubicBezTo>
                      <a:cubicBezTo>
                        <a:pt x="76703" y="47937"/>
                        <a:pt x="74152" y="47668"/>
                        <a:pt x="71930" y="46885"/>
                      </a:cubicBezTo>
                      <a:cubicBezTo>
                        <a:pt x="69640" y="46178"/>
                        <a:pt x="67695" y="45058"/>
                        <a:pt x="65919" y="43880"/>
                      </a:cubicBezTo>
                      <a:cubicBezTo>
                        <a:pt x="62467" y="41381"/>
                        <a:pt x="60017" y="38460"/>
                        <a:pt x="57913" y="35532"/>
                      </a:cubicBezTo>
                      <a:cubicBezTo>
                        <a:pt x="55825" y="32569"/>
                        <a:pt x="54149" y="29548"/>
                        <a:pt x="52668" y="26476"/>
                      </a:cubicBezTo>
                      <a:cubicBezTo>
                        <a:pt x="51935" y="24945"/>
                        <a:pt x="51253" y="23388"/>
                        <a:pt x="50630" y="21822"/>
                      </a:cubicBezTo>
                      <a:cubicBezTo>
                        <a:pt x="49982" y="20215"/>
                        <a:pt x="49435" y="18750"/>
                        <a:pt x="48854" y="16907"/>
                      </a:cubicBezTo>
                      <a:lnTo>
                        <a:pt x="60261" y="18060"/>
                      </a:lnTo>
                      <a:cubicBezTo>
                        <a:pt x="56700" y="23766"/>
                        <a:pt x="52567" y="29253"/>
                        <a:pt x="47465" y="34185"/>
                      </a:cubicBezTo>
                      <a:cubicBezTo>
                        <a:pt x="46110" y="35371"/>
                        <a:pt x="44821" y="36584"/>
                        <a:pt x="43323" y="37669"/>
                      </a:cubicBezTo>
                      <a:cubicBezTo>
                        <a:pt x="41867" y="38772"/>
                        <a:pt x="40275" y="39757"/>
                        <a:pt x="38566" y="40598"/>
                      </a:cubicBezTo>
                      <a:cubicBezTo>
                        <a:pt x="36857" y="41439"/>
                        <a:pt x="35081" y="42222"/>
                        <a:pt x="33136" y="42635"/>
                      </a:cubicBezTo>
                      <a:cubicBezTo>
                        <a:pt x="31250" y="43157"/>
                        <a:pt x="29213" y="43392"/>
                        <a:pt x="27218" y="43291"/>
                      </a:cubicBezTo>
                      <a:cubicBezTo>
                        <a:pt x="25231" y="43291"/>
                        <a:pt x="23244" y="42879"/>
                        <a:pt x="21417" y="42256"/>
                      </a:cubicBezTo>
                      <a:cubicBezTo>
                        <a:pt x="19574" y="41667"/>
                        <a:pt x="17907" y="40741"/>
                        <a:pt x="16375" y="39757"/>
                      </a:cubicBezTo>
                      <a:cubicBezTo>
                        <a:pt x="13310" y="37720"/>
                        <a:pt x="10843" y="35203"/>
                        <a:pt x="8755" y="32552"/>
                      </a:cubicBezTo>
                      <a:cubicBezTo>
                        <a:pt x="4672" y="27133"/>
                        <a:pt x="1852" y="21149"/>
                        <a:pt x="0" y="14947"/>
                      </a:cubicBezTo>
                      <a:close/>
                    </a:path>
                  </a:pathLst>
                </a:custGeom>
                <a:solidFill>
                  <a:srgbClr val="D3F5F2"/>
                </a:solidFill>
                <a:ln w="8415" cap="flat">
                  <a:noFill/>
                  <a:prstDash val="solid"/>
                  <a:miter/>
                </a:ln>
              </p:spPr>
              <p:txBody>
                <a:bodyPr rtlCol="0" anchor="ctr"/>
                <a:lstStyle/>
                <a:p>
                  <a:endParaRPr lang="en-US"/>
                </a:p>
              </p:txBody>
            </p:sp>
            <p:sp>
              <p:nvSpPr>
                <p:cNvPr id="1385" name="Freeform 1384">
                  <a:extLst>
                    <a:ext uri="{FF2B5EF4-FFF2-40B4-BE49-F238E27FC236}">
                      <a16:creationId xmlns:a16="http://schemas.microsoft.com/office/drawing/2014/main" id="{CC7FFD03-9634-3977-13C1-5E6EEB136F2F}"/>
                    </a:ext>
                  </a:extLst>
                </p:cNvPr>
                <p:cNvSpPr/>
                <p:nvPr/>
              </p:nvSpPr>
              <p:spPr>
                <a:xfrm>
                  <a:off x="3524038" y="4654558"/>
                  <a:ext cx="148733" cy="43839"/>
                </a:xfrm>
                <a:custGeom>
                  <a:avLst/>
                  <a:gdLst>
                    <a:gd name="connsiteX0" fmla="*/ 0 w 148733"/>
                    <a:gd name="connsiteY0" fmla="*/ 13735 h 43839"/>
                    <a:gd name="connsiteX1" fmla="*/ 10633 w 148733"/>
                    <a:gd name="connsiteY1" fmla="*/ 28294 h 43839"/>
                    <a:gd name="connsiteX2" fmla="*/ 23707 w 148733"/>
                    <a:gd name="connsiteY2" fmla="*/ 34455 h 43839"/>
                    <a:gd name="connsiteX3" fmla="*/ 26696 w 148733"/>
                    <a:gd name="connsiteY3" fmla="*/ 33369 h 43839"/>
                    <a:gd name="connsiteX4" fmla="*/ 29558 w 148733"/>
                    <a:gd name="connsiteY4" fmla="*/ 31349 h 43839"/>
                    <a:gd name="connsiteX5" fmla="*/ 34828 w 148733"/>
                    <a:gd name="connsiteY5" fmla="*/ 25584 h 43839"/>
                    <a:gd name="connsiteX6" fmla="*/ 39299 w 148733"/>
                    <a:gd name="connsiteY6" fmla="*/ 18464 h 43839"/>
                    <a:gd name="connsiteX7" fmla="*/ 43247 w 148733"/>
                    <a:gd name="connsiteY7" fmla="*/ 10755 h 43839"/>
                    <a:gd name="connsiteX8" fmla="*/ 48096 w 148733"/>
                    <a:gd name="connsiteY8" fmla="*/ 909 h 43839"/>
                    <a:gd name="connsiteX9" fmla="*/ 54554 w 148733"/>
                    <a:gd name="connsiteY9" fmla="*/ 10621 h 43839"/>
                    <a:gd name="connsiteX10" fmla="*/ 56919 w 148733"/>
                    <a:gd name="connsiteY10" fmla="*/ 13928 h 43839"/>
                    <a:gd name="connsiteX11" fmla="*/ 59554 w 148733"/>
                    <a:gd name="connsiteY11" fmla="*/ 17235 h 43839"/>
                    <a:gd name="connsiteX12" fmla="*/ 65279 w 148733"/>
                    <a:gd name="connsiteY12" fmla="*/ 23118 h 43839"/>
                    <a:gd name="connsiteX13" fmla="*/ 77225 w 148733"/>
                    <a:gd name="connsiteY13" fmla="*/ 29220 h 43839"/>
                    <a:gd name="connsiteX14" fmla="*/ 82613 w 148733"/>
                    <a:gd name="connsiteY14" fmla="*/ 28117 h 43839"/>
                    <a:gd name="connsiteX15" fmla="*/ 85400 w 148733"/>
                    <a:gd name="connsiteY15" fmla="*/ 26443 h 43839"/>
                    <a:gd name="connsiteX16" fmla="*/ 88170 w 148733"/>
                    <a:gd name="connsiteY16" fmla="*/ 24111 h 43839"/>
                    <a:gd name="connsiteX17" fmla="*/ 93364 w 148733"/>
                    <a:gd name="connsiteY17" fmla="*/ 18027 h 43839"/>
                    <a:gd name="connsiteX18" fmla="*/ 98011 w 148733"/>
                    <a:gd name="connsiteY18" fmla="*/ 10831 h 43839"/>
                    <a:gd name="connsiteX19" fmla="*/ 104586 w 148733"/>
                    <a:gd name="connsiteY19" fmla="*/ 0 h 43839"/>
                    <a:gd name="connsiteX20" fmla="*/ 109393 w 148733"/>
                    <a:gd name="connsiteY20" fmla="*/ 10781 h 43839"/>
                    <a:gd name="connsiteX21" fmla="*/ 110841 w 148733"/>
                    <a:gd name="connsiteY21" fmla="*/ 13524 h 43839"/>
                    <a:gd name="connsiteX22" fmla="*/ 112559 w 148733"/>
                    <a:gd name="connsiteY22" fmla="*/ 16352 h 43839"/>
                    <a:gd name="connsiteX23" fmla="*/ 116524 w 148733"/>
                    <a:gd name="connsiteY23" fmla="*/ 21477 h 43839"/>
                    <a:gd name="connsiteX24" fmla="*/ 121146 w 148733"/>
                    <a:gd name="connsiteY24" fmla="*/ 25357 h 43839"/>
                    <a:gd name="connsiteX25" fmla="*/ 126256 w 148733"/>
                    <a:gd name="connsiteY25" fmla="*/ 27377 h 43839"/>
                    <a:gd name="connsiteX26" fmla="*/ 137908 w 148733"/>
                    <a:gd name="connsiteY26" fmla="*/ 23741 h 43839"/>
                    <a:gd name="connsiteX27" fmla="*/ 143489 w 148733"/>
                    <a:gd name="connsiteY27" fmla="*/ 19138 h 43839"/>
                    <a:gd name="connsiteX28" fmla="*/ 148734 w 148733"/>
                    <a:gd name="connsiteY28" fmla="*/ 13726 h 43839"/>
                    <a:gd name="connsiteX29" fmla="*/ 145594 w 148733"/>
                    <a:gd name="connsiteY29" fmla="*/ 20728 h 43839"/>
                    <a:gd name="connsiteX30" fmla="*/ 141199 w 148733"/>
                    <a:gd name="connsiteY30" fmla="*/ 27284 h 43839"/>
                    <a:gd name="connsiteX31" fmla="*/ 134927 w 148733"/>
                    <a:gd name="connsiteY31" fmla="*/ 32822 h 43839"/>
                    <a:gd name="connsiteX32" fmla="*/ 130827 w 148733"/>
                    <a:gd name="connsiteY32" fmla="*/ 34757 h 43839"/>
                    <a:gd name="connsiteX33" fmla="*/ 126205 w 148733"/>
                    <a:gd name="connsiteY33" fmla="*/ 35641 h 43839"/>
                    <a:gd name="connsiteX34" fmla="*/ 116903 w 148733"/>
                    <a:gd name="connsiteY34" fmla="*/ 34126 h 43839"/>
                    <a:gd name="connsiteX35" fmla="*/ 109233 w 148733"/>
                    <a:gd name="connsiteY35" fmla="*/ 29523 h 43839"/>
                    <a:gd name="connsiteX36" fmla="*/ 103113 w 148733"/>
                    <a:gd name="connsiteY36" fmla="*/ 23606 h 43839"/>
                    <a:gd name="connsiteX37" fmla="*/ 100470 w 148733"/>
                    <a:gd name="connsiteY37" fmla="*/ 20350 h 43839"/>
                    <a:gd name="connsiteX38" fmla="*/ 98045 w 148733"/>
                    <a:gd name="connsiteY38" fmla="*/ 16663 h 43839"/>
                    <a:gd name="connsiteX39" fmla="*/ 109427 w 148733"/>
                    <a:gd name="connsiteY39" fmla="*/ 16613 h 43839"/>
                    <a:gd name="connsiteX40" fmla="*/ 104704 w 148733"/>
                    <a:gd name="connsiteY40" fmla="*/ 25525 h 43839"/>
                    <a:gd name="connsiteX41" fmla="*/ 98297 w 148733"/>
                    <a:gd name="connsiteY41" fmla="*/ 34008 h 43839"/>
                    <a:gd name="connsiteX42" fmla="*/ 94105 w 148733"/>
                    <a:gd name="connsiteY42" fmla="*/ 37855 h 43839"/>
                    <a:gd name="connsiteX43" fmla="*/ 89011 w 148733"/>
                    <a:gd name="connsiteY43" fmla="*/ 41128 h 43839"/>
                    <a:gd name="connsiteX44" fmla="*/ 82950 w 148733"/>
                    <a:gd name="connsiteY44" fmla="*/ 43283 h 43839"/>
                    <a:gd name="connsiteX45" fmla="*/ 76358 w 148733"/>
                    <a:gd name="connsiteY45" fmla="*/ 43805 h 43839"/>
                    <a:gd name="connsiteX46" fmla="*/ 64505 w 148733"/>
                    <a:gd name="connsiteY46" fmla="*/ 40186 h 43839"/>
                    <a:gd name="connsiteX47" fmla="*/ 55623 w 148733"/>
                    <a:gd name="connsiteY47" fmla="*/ 33495 h 43839"/>
                    <a:gd name="connsiteX48" fmla="*/ 48812 w 148733"/>
                    <a:gd name="connsiteY48" fmla="*/ 25601 h 43839"/>
                    <a:gd name="connsiteX49" fmla="*/ 45941 w 148733"/>
                    <a:gd name="connsiteY49" fmla="*/ 21393 h 43839"/>
                    <a:gd name="connsiteX50" fmla="*/ 43331 w 148733"/>
                    <a:gd name="connsiteY50" fmla="*/ 16823 h 43839"/>
                    <a:gd name="connsiteX51" fmla="*/ 54646 w 148733"/>
                    <a:gd name="connsiteY51" fmla="*/ 16672 h 43839"/>
                    <a:gd name="connsiteX52" fmla="*/ 52154 w 148733"/>
                    <a:gd name="connsiteY52" fmla="*/ 20812 h 43839"/>
                    <a:gd name="connsiteX53" fmla="*/ 49435 w 148733"/>
                    <a:gd name="connsiteY53" fmla="*/ 24835 h 43839"/>
                    <a:gd name="connsiteX54" fmla="*/ 43197 w 148733"/>
                    <a:gd name="connsiteY54" fmla="*/ 32578 h 43839"/>
                    <a:gd name="connsiteX55" fmla="*/ 39535 w 148733"/>
                    <a:gd name="connsiteY55" fmla="*/ 36180 h 43839"/>
                    <a:gd name="connsiteX56" fmla="*/ 35182 w 148733"/>
                    <a:gd name="connsiteY56" fmla="*/ 39369 h 43839"/>
                    <a:gd name="connsiteX57" fmla="*/ 24179 w 148733"/>
                    <a:gd name="connsiteY57" fmla="*/ 42736 h 43839"/>
                    <a:gd name="connsiteX58" fmla="*/ 18311 w 148733"/>
                    <a:gd name="connsiteY58" fmla="*/ 41667 h 43839"/>
                    <a:gd name="connsiteX59" fmla="*/ 13445 w 148733"/>
                    <a:gd name="connsiteY59" fmla="*/ 38890 h 43839"/>
                    <a:gd name="connsiteX60" fmla="*/ 6786 w 148733"/>
                    <a:gd name="connsiteY60" fmla="*/ 31248 h 43839"/>
                    <a:gd name="connsiteX61" fmla="*/ 2585 w 148733"/>
                    <a:gd name="connsiteY61" fmla="*/ 22664 h 43839"/>
                    <a:gd name="connsiteX62" fmla="*/ 0 w 148733"/>
                    <a:gd name="connsiteY62" fmla="*/ 13735 h 4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48733" h="43839">
                      <a:moveTo>
                        <a:pt x="0" y="13735"/>
                      </a:moveTo>
                      <a:cubicBezTo>
                        <a:pt x="3081" y="19079"/>
                        <a:pt x="6550" y="24154"/>
                        <a:pt x="10633" y="28294"/>
                      </a:cubicBezTo>
                      <a:cubicBezTo>
                        <a:pt x="14581" y="32519"/>
                        <a:pt x="19708" y="35279"/>
                        <a:pt x="23707" y="34455"/>
                      </a:cubicBezTo>
                      <a:cubicBezTo>
                        <a:pt x="24726" y="34278"/>
                        <a:pt x="25719" y="33899"/>
                        <a:pt x="26696" y="33369"/>
                      </a:cubicBezTo>
                      <a:cubicBezTo>
                        <a:pt x="27673" y="32822"/>
                        <a:pt x="28641" y="32199"/>
                        <a:pt x="29558" y="31349"/>
                      </a:cubicBezTo>
                      <a:cubicBezTo>
                        <a:pt x="31436" y="29801"/>
                        <a:pt x="33221" y="27797"/>
                        <a:pt x="34828" y="25584"/>
                      </a:cubicBezTo>
                      <a:cubicBezTo>
                        <a:pt x="36436" y="23379"/>
                        <a:pt x="37935" y="20981"/>
                        <a:pt x="39299" y="18464"/>
                      </a:cubicBezTo>
                      <a:cubicBezTo>
                        <a:pt x="40671" y="15965"/>
                        <a:pt x="41959" y="13356"/>
                        <a:pt x="43247" y="10755"/>
                      </a:cubicBezTo>
                      <a:lnTo>
                        <a:pt x="48096" y="909"/>
                      </a:lnTo>
                      <a:lnTo>
                        <a:pt x="54554" y="10621"/>
                      </a:lnTo>
                      <a:cubicBezTo>
                        <a:pt x="55193" y="11572"/>
                        <a:pt x="56094" y="12843"/>
                        <a:pt x="56919" y="13928"/>
                      </a:cubicBezTo>
                      <a:cubicBezTo>
                        <a:pt x="57761" y="15064"/>
                        <a:pt x="58637" y="16167"/>
                        <a:pt x="59554" y="17235"/>
                      </a:cubicBezTo>
                      <a:cubicBezTo>
                        <a:pt x="61373" y="19373"/>
                        <a:pt x="63301" y="21359"/>
                        <a:pt x="65279" y="23118"/>
                      </a:cubicBezTo>
                      <a:cubicBezTo>
                        <a:pt x="69253" y="26636"/>
                        <a:pt x="73622" y="29085"/>
                        <a:pt x="77225" y="29220"/>
                      </a:cubicBezTo>
                      <a:cubicBezTo>
                        <a:pt x="79035" y="29354"/>
                        <a:pt x="80769" y="29009"/>
                        <a:pt x="82613" y="28117"/>
                      </a:cubicBezTo>
                      <a:cubicBezTo>
                        <a:pt x="83514" y="27638"/>
                        <a:pt x="84474" y="27166"/>
                        <a:pt x="85400" y="26443"/>
                      </a:cubicBezTo>
                      <a:cubicBezTo>
                        <a:pt x="86343" y="25803"/>
                        <a:pt x="87261" y="24978"/>
                        <a:pt x="88170" y="24111"/>
                      </a:cubicBezTo>
                      <a:cubicBezTo>
                        <a:pt x="89980" y="22352"/>
                        <a:pt x="91714" y="20282"/>
                        <a:pt x="93364" y="18027"/>
                      </a:cubicBezTo>
                      <a:cubicBezTo>
                        <a:pt x="94972" y="15754"/>
                        <a:pt x="96496" y="13305"/>
                        <a:pt x="98011" y="10831"/>
                      </a:cubicBezTo>
                      <a:lnTo>
                        <a:pt x="104586" y="0"/>
                      </a:lnTo>
                      <a:lnTo>
                        <a:pt x="109393" y="10781"/>
                      </a:lnTo>
                      <a:cubicBezTo>
                        <a:pt x="109722" y="11504"/>
                        <a:pt x="110311" y="12607"/>
                        <a:pt x="110841" y="13524"/>
                      </a:cubicBezTo>
                      <a:cubicBezTo>
                        <a:pt x="111405" y="14458"/>
                        <a:pt x="111953" y="15435"/>
                        <a:pt x="112559" y="16352"/>
                      </a:cubicBezTo>
                      <a:cubicBezTo>
                        <a:pt x="113763" y="18195"/>
                        <a:pt x="115084" y="19937"/>
                        <a:pt x="116524" y="21477"/>
                      </a:cubicBezTo>
                      <a:cubicBezTo>
                        <a:pt x="117963" y="23026"/>
                        <a:pt x="119546" y="24322"/>
                        <a:pt x="121146" y="25357"/>
                      </a:cubicBezTo>
                      <a:cubicBezTo>
                        <a:pt x="122754" y="26409"/>
                        <a:pt x="124455" y="27116"/>
                        <a:pt x="126256" y="27377"/>
                      </a:cubicBezTo>
                      <a:cubicBezTo>
                        <a:pt x="129834" y="27932"/>
                        <a:pt x="134085" y="26476"/>
                        <a:pt x="137908" y="23741"/>
                      </a:cubicBezTo>
                      <a:cubicBezTo>
                        <a:pt x="139827" y="22394"/>
                        <a:pt x="141713" y="20846"/>
                        <a:pt x="143489" y="19138"/>
                      </a:cubicBezTo>
                      <a:cubicBezTo>
                        <a:pt x="145283" y="17429"/>
                        <a:pt x="146983" y="15603"/>
                        <a:pt x="148734" y="13726"/>
                      </a:cubicBezTo>
                      <a:cubicBezTo>
                        <a:pt x="147833" y="16108"/>
                        <a:pt x="146823" y="18456"/>
                        <a:pt x="145594" y="20728"/>
                      </a:cubicBezTo>
                      <a:cubicBezTo>
                        <a:pt x="144323" y="22984"/>
                        <a:pt x="142934" y="25214"/>
                        <a:pt x="141199" y="27284"/>
                      </a:cubicBezTo>
                      <a:cubicBezTo>
                        <a:pt x="139448" y="29321"/>
                        <a:pt x="137394" y="31231"/>
                        <a:pt x="134927" y="32822"/>
                      </a:cubicBezTo>
                      <a:cubicBezTo>
                        <a:pt x="133648" y="33579"/>
                        <a:pt x="132309" y="34303"/>
                        <a:pt x="130827" y="34757"/>
                      </a:cubicBezTo>
                      <a:cubicBezTo>
                        <a:pt x="129362" y="35220"/>
                        <a:pt x="127797" y="35549"/>
                        <a:pt x="126205" y="35641"/>
                      </a:cubicBezTo>
                      <a:cubicBezTo>
                        <a:pt x="123015" y="35885"/>
                        <a:pt x="119765" y="35246"/>
                        <a:pt x="116903" y="34126"/>
                      </a:cubicBezTo>
                      <a:cubicBezTo>
                        <a:pt x="113998" y="32990"/>
                        <a:pt x="111506" y="31315"/>
                        <a:pt x="109233" y="29523"/>
                      </a:cubicBezTo>
                      <a:cubicBezTo>
                        <a:pt x="106977" y="27713"/>
                        <a:pt x="104965" y="25710"/>
                        <a:pt x="103113" y="23606"/>
                      </a:cubicBezTo>
                      <a:cubicBezTo>
                        <a:pt x="102187" y="22554"/>
                        <a:pt x="101303" y="21469"/>
                        <a:pt x="100470" y="20350"/>
                      </a:cubicBezTo>
                      <a:cubicBezTo>
                        <a:pt x="99619" y="19163"/>
                        <a:pt x="98904" y="18144"/>
                        <a:pt x="98045" y="16663"/>
                      </a:cubicBezTo>
                      <a:lnTo>
                        <a:pt x="109427" y="16613"/>
                      </a:lnTo>
                      <a:cubicBezTo>
                        <a:pt x="108021" y="19617"/>
                        <a:pt x="106506" y="22613"/>
                        <a:pt x="104704" y="25525"/>
                      </a:cubicBezTo>
                      <a:cubicBezTo>
                        <a:pt x="102886" y="28454"/>
                        <a:pt x="100857" y="31324"/>
                        <a:pt x="98297" y="34008"/>
                      </a:cubicBezTo>
                      <a:cubicBezTo>
                        <a:pt x="97018" y="35338"/>
                        <a:pt x="95679" y="36651"/>
                        <a:pt x="94105" y="37855"/>
                      </a:cubicBezTo>
                      <a:cubicBezTo>
                        <a:pt x="92623" y="39083"/>
                        <a:pt x="90864" y="40186"/>
                        <a:pt x="89011" y="41128"/>
                      </a:cubicBezTo>
                      <a:cubicBezTo>
                        <a:pt x="87143" y="42062"/>
                        <a:pt x="85080" y="42786"/>
                        <a:pt x="82950" y="43283"/>
                      </a:cubicBezTo>
                      <a:cubicBezTo>
                        <a:pt x="80786" y="43746"/>
                        <a:pt x="78555" y="43922"/>
                        <a:pt x="76358" y="43805"/>
                      </a:cubicBezTo>
                      <a:cubicBezTo>
                        <a:pt x="71947" y="43527"/>
                        <a:pt x="67914" y="42062"/>
                        <a:pt x="64505" y="40186"/>
                      </a:cubicBezTo>
                      <a:cubicBezTo>
                        <a:pt x="61061" y="38309"/>
                        <a:pt x="58199" y="35944"/>
                        <a:pt x="55623" y="33495"/>
                      </a:cubicBezTo>
                      <a:cubicBezTo>
                        <a:pt x="53047" y="31029"/>
                        <a:pt x="50832" y="28370"/>
                        <a:pt x="48812" y="25601"/>
                      </a:cubicBezTo>
                      <a:cubicBezTo>
                        <a:pt x="47802" y="24221"/>
                        <a:pt x="46850" y="22824"/>
                        <a:pt x="45941" y="21393"/>
                      </a:cubicBezTo>
                      <a:cubicBezTo>
                        <a:pt x="45015" y="19912"/>
                        <a:pt x="44232" y="18565"/>
                        <a:pt x="43331" y="16823"/>
                      </a:cubicBezTo>
                      <a:lnTo>
                        <a:pt x="54646" y="16672"/>
                      </a:lnTo>
                      <a:lnTo>
                        <a:pt x="52154" y="20812"/>
                      </a:lnTo>
                      <a:cubicBezTo>
                        <a:pt x="51363" y="22193"/>
                        <a:pt x="50344" y="23506"/>
                        <a:pt x="49435" y="24835"/>
                      </a:cubicBezTo>
                      <a:cubicBezTo>
                        <a:pt x="47558" y="27495"/>
                        <a:pt x="45503" y="30112"/>
                        <a:pt x="43197" y="32578"/>
                      </a:cubicBezTo>
                      <a:cubicBezTo>
                        <a:pt x="42111" y="33840"/>
                        <a:pt x="40755" y="34993"/>
                        <a:pt x="39535" y="36180"/>
                      </a:cubicBezTo>
                      <a:cubicBezTo>
                        <a:pt x="38103" y="37282"/>
                        <a:pt x="36849" y="38460"/>
                        <a:pt x="35182" y="39369"/>
                      </a:cubicBezTo>
                      <a:cubicBezTo>
                        <a:pt x="32092" y="41263"/>
                        <a:pt x="28279" y="42770"/>
                        <a:pt x="24179" y="42736"/>
                      </a:cubicBezTo>
                      <a:cubicBezTo>
                        <a:pt x="22158" y="42736"/>
                        <a:pt x="20112" y="42391"/>
                        <a:pt x="18311" y="41667"/>
                      </a:cubicBezTo>
                      <a:cubicBezTo>
                        <a:pt x="16459" y="41010"/>
                        <a:pt x="14876" y="39975"/>
                        <a:pt x="13445" y="38890"/>
                      </a:cubicBezTo>
                      <a:cubicBezTo>
                        <a:pt x="10599" y="36651"/>
                        <a:pt x="8545" y="33975"/>
                        <a:pt x="6786" y="31248"/>
                      </a:cubicBezTo>
                      <a:cubicBezTo>
                        <a:pt x="5051" y="28505"/>
                        <a:pt x="3746" y="25576"/>
                        <a:pt x="2585" y="22664"/>
                      </a:cubicBezTo>
                      <a:cubicBezTo>
                        <a:pt x="1482" y="19786"/>
                        <a:pt x="598" y="16781"/>
                        <a:pt x="0" y="13735"/>
                      </a:cubicBezTo>
                      <a:close/>
                    </a:path>
                  </a:pathLst>
                </a:custGeom>
                <a:solidFill>
                  <a:srgbClr val="D3F5F2"/>
                </a:solidFill>
                <a:ln w="8415" cap="flat">
                  <a:noFill/>
                  <a:prstDash val="solid"/>
                  <a:miter/>
                </a:ln>
              </p:spPr>
              <p:txBody>
                <a:bodyPr rtlCol="0" anchor="ctr"/>
                <a:lstStyle/>
                <a:p>
                  <a:endParaRPr lang="en-US"/>
                </a:p>
              </p:txBody>
            </p:sp>
            <p:sp>
              <p:nvSpPr>
                <p:cNvPr id="1386" name="Freeform 1385">
                  <a:extLst>
                    <a:ext uri="{FF2B5EF4-FFF2-40B4-BE49-F238E27FC236}">
                      <a16:creationId xmlns:a16="http://schemas.microsoft.com/office/drawing/2014/main" id="{F9CF23A6-2DEE-7C6E-CCC9-50A21D41F2D0}"/>
                    </a:ext>
                  </a:extLst>
                </p:cNvPr>
                <p:cNvSpPr/>
                <p:nvPr/>
              </p:nvSpPr>
              <p:spPr>
                <a:xfrm>
                  <a:off x="2048770" y="5881854"/>
                  <a:ext cx="261705" cy="50319"/>
                </a:xfrm>
                <a:custGeom>
                  <a:avLst/>
                  <a:gdLst>
                    <a:gd name="connsiteX0" fmla="*/ 0 w 261705"/>
                    <a:gd name="connsiteY0" fmla="*/ 16504 h 50319"/>
                    <a:gd name="connsiteX1" fmla="*/ 5396 w 261705"/>
                    <a:gd name="connsiteY1" fmla="*/ 20678 h 50319"/>
                    <a:gd name="connsiteX2" fmla="*/ 11079 w 261705"/>
                    <a:gd name="connsiteY2" fmla="*/ 24128 h 50319"/>
                    <a:gd name="connsiteX3" fmla="*/ 22983 w 261705"/>
                    <a:gd name="connsiteY3" fmla="*/ 27074 h 50319"/>
                    <a:gd name="connsiteX4" fmla="*/ 33397 w 261705"/>
                    <a:gd name="connsiteY4" fmla="*/ 22883 h 50319"/>
                    <a:gd name="connsiteX5" fmla="*/ 37531 w 261705"/>
                    <a:gd name="connsiteY5" fmla="*/ 18725 h 50319"/>
                    <a:gd name="connsiteX6" fmla="*/ 39273 w 261705"/>
                    <a:gd name="connsiteY6" fmla="*/ 16327 h 50319"/>
                    <a:gd name="connsiteX7" fmla="*/ 40663 w 261705"/>
                    <a:gd name="connsiteY7" fmla="*/ 13979 h 50319"/>
                    <a:gd name="connsiteX8" fmla="*/ 44813 w 261705"/>
                    <a:gd name="connsiteY8" fmla="*/ 5757 h 50319"/>
                    <a:gd name="connsiteX9" fmla="*/ 49578 w 261705"/>
                    <a:gd name="connsiteY9" fmla="*/ 14307 h 50319"/>
                    <a:gd name="connsiteX10" fmla="*/ 54343 w 261705"/>
                    <a:gd name="connsiteY10" fmla="*/ 22277 h 50319"/>
                    <a:gd name="connsiteX11" fmla="*/ 59798 w 261705"/>
                    <a:gd name="connsiteY11" fmla="*/ 29296 h 50319"/>
                    <a:gd name="connsiteX12" fmla="*/ 62838 w 261705"/>
                    <a:gd name="connsiteY12" fmla="*/ 32056 h 50319"/>
                    <a:gd name="connsiteX13" fmla="*/ 65961 w 261705"/>
                    <a:gd name="connsiteY13" fmla="*/ 34211 h 50319"/>
                    <a:gd name="connsiteX14" fmla="*/ 69025 w 261705"/>
                    <a:gd name="connsiteY14" fmla="*/ 35397 h 50319"/>
                    <a:gd name="connsiteX15" fmla="*/ 71947 w 261705"/>
                    <a:gd name="connsiteY15" fmla="*/ 35658 h 50319"/>
                    <a:gd name="connsiteX16" fmla="*/ 74893 w 261705"/>
                    <a:gd name="connsiteY16" fmla="*/ 34985 h 50319"/>
                    <a:gd name="connsiteX17" fmla="*/ 77941 w 261705"/>
                    <a:gd name="connsiteY17" fmla="*/ 33394 h 50319"/>
                    <a:gd name="connsiteX18" fmla="*/ 83868 w 261705"/>
                    <a:gd name="connsiteY18" fmla="*/ 28084 h 50319"/>
                    <a:gd name="connsiteX19" fmla="*/ 89062 w 261705"/>
                    <a:gd name="connsiteY19" fmla="*/ 21099 h 50319"/>
                    <a:gd name="connsiteX20" fmla="*/ 91386 w 261705"/>
                    <a:gd name="connsiteY20" fmla="*/ 17303 h 50319"/>
                    <a:gd name="connsiteX21" fmla="*/ 93381 w 261705"/>
                    <a:gd name="connsiteY21" fmla="*/ 13507 h 50319"/>
                    <a:gd name="connsiteX22" fmla="*/ 99771 w 261705"/>
                    <a:gd name="connsiteY22" fmla="*/ 0 h 50319"/>
                    <a:gd name="connsiteX23" fmla="*/ 106278 w 261705"/>
                    <a:gd name="connsiteY23" fmla="*/ 13642 h 50319"/>
                    <a:gd name="connsiteX24" fmla="*/ 110361 w 261705"/>
                    <a:gd name="connsiteY24" fmla="*/ 21536 h 50319"/>
                    <a:gd name="connsiteX25" fmla="*/ 115143 w 261705"/>
                    <a:gd name="connsiteY25" fmla="*/ 28361 h 50319"/>
                    <a:gd name="connsiteX26" fmla="*/ 117795 w 261705"/>
                    <a:gd name="connsiteY26" fmla="*/ 31021 h 50319"/>
                    <a:gd name="connsiteX27" fmla="*/ 120489 w 261705"/>
                    <a:gd name="connsiteY27" fmla="*/ 32973 h 50319"/>
                    <a:gd name="connsiteX28" fmla="*/ 123057 w 261705"/>
                    <a:gd name="connsiteY28" fmla="*/ 34042 h 50319"/>
                    <a:gd name="connsiteX29" fmla="*/ 125549 w 261705"/>
                    <a:gd name="connsiteY29" fmla="*/ 34270 h 50319"/>
                    <a:gd name="connsiteX30" fmla="*/ 131290 w 261705"/>
                    <a:gd name="connsiteY30" fmla="*/ 32216 h 50319"/>
                    <a:gd name="connsiteX31" fmla="*/ 137327 w 261705"/>
                    <a:gd name="connsiteY31" fmla="*/ 27250 h 50319"/>
                    <a:gd name="connsiteX32" fmla="*/ 142799 w 261705"/>
                    <a:gd name="connsiteY32" fmla="*/ 20661 h 50319"/>
                    <a:gd name="connsiteX33" fmla="*/ 145257 w 261705"/>
                    <a:gd name="connsiteY33" fmla="*/ 17000 h 50319"/>
                    <a:gd name="connsiteX34" fmla="*/ 147471 w 261705"/>
                    <a:gd name="connsiteY34" fmla="*/ 13398 h 50319"/>
                    <a:gd name="connsiteX35" fmla="*/ 154737 w 261705"/>
                    <a:gd name="connsiteY35" fmla="*/ 497 h 50319"/>
                    <a:gd name="connsiteX36" fmla="*/ 159990 w 261705"/>
                    <a:gd name="connsiteY36" fmla="*/ 13878 h 50319"/>
                    <a:gd name="connsiteX37" fmla="*/ 168543 w 261705"/>
                    <a:gd name="connsiteY37" fmla="*/ 30575 h 50319"/>
                    <a:gd name="connsiteX38" fmla="*/ 174150 w 261705"/>
                    <a:gd name="connsiteY38" fmla="*/ 36407 h 50319"/>
                    <a:gd name="connsiteX39" fmla="*/ 180010 w 261705"/>
                    <a:gd name="connsiteY39" fmla="*/ 38494 h 50319"/>
                    <a:gd name="connsiteX40" fmla="*/ 193497 w 261705"/>
                    <a:gd name="connsiteY40" fmla="*/ 30406 h 50319"/>
                    <a:gd name="connsiteX41" fmla="*/ 199524 w 261705"/>
                    <a:gd name="connsiteY41" fmla="*/ 22975 h 50319"/>
                    <a:gd name="connsiteX42" fmla="*/ 204685 w 261705"/>
                    <a:gd name="connsiteY42" fmla="*/ 14803 h 50319"/>
                    <a:gd name="connsiteX43" fmla="*/ 208330 w 261705"/>
                    <a:gd name="connsiteY43" fmla="*/ 8163 h 50319"/>
                    <a:gd name="connsiteX44" fmla="*/ 211917 w 261705"/>
                    <a:gd name="connsiteY44" fmla="*/ 14307 h 50319"/>
                    <a:gd name="connsiteX45" fmla="*/ 214047 w 261705"/>
                    <a:gd name="connsiteY45" fmla="*/ 17513 h 50319"/>
                    <a:gd name="connsiteX46" fmla="*/ 216488 w 261705"/>
                    <a:gd name="connsiteY46" fmla="*/ 20669 h 50319"/>
                    <a:gd name="connsiteX47" fmla="*/ 221969 w 261705"/>
                    <a:gd name="connsiteY47" fmla="*/ 26409 h 50319"/>
                    <a:gd name="connsiteX48" fmla="*/ 235498 w 261705"/>
                    <a:gd name="connsiteY48" fmla="*/ 33116 h 50319"/>
                    <a:gd name="connsiteX49" fmla="*/ 243024 w 261705"/>
                    <a:gd name="connsiteY49" fmla="*/ 32342 h 50319"/>
                    <a:gd name="connsiteX50" fmla="*/ 246669 w 261705"/>
                    <a:gd name="connsiteY50" fmla="*/ 30794 h 50319"/>
                    <a:gd name="connsiteX51" fmla="*/ 250096 w 261705"/>
                    <a:gd name="connsiteY51" fmla="*/ 28622 h 50319"/>
                    <a:gd name="connsiteX52" fmla="*/ 256326 w 261705"/>
                    <a:gd name="connsiteY52" fmla="*/ 23102 h 50319"/>
                    <a:gd name="connsiteX53" fmla="*/ 261705 w 261705"/>
                    <a:gd name="connsiteY53" fmla="*/ 16512 h 50319"/>
                    <a:gd name="connsiteX54" fmla="*/ 257386 w 261705"/>
                    <a:gd name="connsiteY54" fmla="*/ 23943 h 50319"/>
                    <a:gd name="connsiteX55" fmla="*/ 251788 w 261705"/>
                    <a:gd name="connsiteY55" fmla="*/ 30634 h 50319"/>
                    <a:gd name="connsiteX56" fmla="*/ 248353 w 261705"/>
                    <a:gd name="connsiteY56" fmla="*/ 33512 h 50319"/>
                    <a:gd name="connsiteX57" fmla="*/ 244405 w 261705"/>
                    <a:gd name="connsiteY57" fmla="*/ 35810 h 50319"/>
                    <a:gd name="connsiteX58" fmla="*/ 235279 w 261705"/>
                    <a:gd name="connsiteY58" fmla="*/ 37914 h 50319"/>
                    <a:gd name="connsiteX59" fmla="*/ 217869 w 261705"/>
                    <a:gd name="connsiteY59" fmla="*/ 31652 h 50319"/>
                    <a:gd name="connsiteX60" fmla="*/ 210932 w 261705"/>
                    <a:gd name="connsiteY60" fmla="*/ 25736 h 50319"/>
                    <a:gd name="connsiteX61" fmla="*/ 207859 w 261705"/>
                    <a:gd name="connsiteY61" fmla="*/ 22403 h 50319"/>
                    <a:gd name="connsiteX62" fmla="*/ 204963 w 261705"/>
                    <a:gd name="connsiteY62" fmla="*/ 18742 h 50319"/>
                    <a:gd name="connsiteX63" fmla="*/ 212186 w 261705"/>
                    <a:gd name="connsiteY63" fmla="*/ 18245 h 50319"/>
                    <a:gd name="connsiteX64" fmla="*/ 207371 w 261705"/>
                    <a:gd name="connsiteY64" fmla="*/ 27958 h 50319"/>
                    <a:gd name="connsiteX65" fmla="*/ 201275 w 261705"/>
                    <a:gd name="connsiteY65" fmla="*/ 37080 h 50319"/>
                    <a:gd name="connsiteX66" fmla="*/ 193017 w 261705"/>
                    <a:gd name="connsiteY66" fmla="*/ 45218 h 50319"/>
                    <a:gd name="connsiteX67" fmla="*/ 180852 w 261705"/>
                    <a:gd name="connsiteY67" fmla="*/ 50217 h 50319"/>
                    <a:gd name="connsiteX68" fmla="*/ 167331 w 261705"/>
                    <a:gd name="connsiteY68" fmla="*/ 46800 h 50319"/>
                    <a:gd name="connsiteX69" fmla="*/ 158306 w 261705"/>
                    <a:gd name="connsiteY69" fmla="*/ 38402 h 50319"/>
                    <a:gd name="connsiteX70" fmla="*/ 147252 w 261705"/>
                    <a:gd name="connsiteY70" fmla="*/ 19172 h 50319"/>
                    <a:gd name="connsiteX71" fmla="*/ 159788 w 261705"/>
                    <a:gd name="connsiteY71" fmla="*/ 19668 h 50319"/>
                    <a:gd name="connsiteX72" fmla="*/ 157186 w 261705"/>
                    <a:gd name="connsiteY72" fmla="*/ 24398 h 50319"/>
                    <a:gd name="connsiteX73" fmla="*/ 154324 w 261705"/>
                    <a:gd name="connsiteY73" fmla="*/ 28782 h 50319"/>
                    <a:gd name="connsiteX74" fmla="*/ 147623 w 261705"/>
                    <a:gd name="connsiteY74" fmla="*/ 37080 h 50319"/>
                    <a:gd name="connsiteX75" fmla="*/ 143590 w 261705"/>
                    <a:gd name="connsiteY75" fmla="*/ 40943 h 50319"/>
                    <a:gd name="connsiteX76" fmla="*/ 138884 w 261705"/>
                    <a:gd name="connsiteY76" fmla="*/ 44427 h 50319"/>
                    <a:gd name="connsiteX77" fmla="*/ 126643 w 261705"/>
                    <a:gd name="connsiteY77" fmla="*/ 48753 h 50319"/>
                    <a:gd name="connsiteX78" fmla="*/ 119580 w 261705"/>
                    <a:gd name="connsiteY78" fmla="*/ 48232 h 50319"/>
                    <a:gd name="connsiteX79" fmla="*/ 113249 w 261705"/>
                    <a:gd name="connsiteY79" fmla="*/ 45664 h 50319"/>
                    <a:gd name="connsiteX80" fmla="*/ 108181 w 261705"/>
                    <a:gd name="connsiteY80" fmla="*/ 41936 h 50319"/>
                    <a:gd name="connsiteX81" fmla="*/ 104098 w 261705"/>
                    <a:gd name="connsiteY81" fmla="*/ 37712 h 50319"/>
                    <a:gd name="connsiteX82" fmla="*/ 97961 w 261705"/>
                    <a:gd name="connsiteY82" fmla="*/ 28707 h 50319"/>
                    <a:gd name="connsiteX83" fmla="*/ 93322 w 261705"/>
                    <a:gd name="connsiteY83" fmla="*/ 19415 h 50319"/>
                    <a:gd name="connsiteX84" fmla="*/ 106228 w 261705"/>
                    <a:gd name="connsiteY84" fmla="*/ 19533 h 50319"/>
                    <a:gd name="connsiteX85" fmla="*/ 103584 w 261705"/>
                    <a:gd name="connsiteY85" fmla="*/ 24381 h 50319"/>
                    <a:gd name="connsiteX86" fmla="*/ 100722 w 261705"/>
                    <a:gd name="connsiteY86" fmla="*/ 28900 h 50319"/>
                    <a:gd name="connsiteX87" fmla="*/ 93852 w 261705"/>
                    <a:gd name="connsiteY87" fmla="*/ 37367 h 50319"/>
                    <a:gd name="connsiteX88" fmla="*/ 84819 w 261705"/>
                    <a:gd name="connsiteY88" fmla="*/ 44646 h 50319"/>
                    <a:gd name="connsiteX89" fmla="*/ 79044 w 261705"/>
                    <a:gd name="connsiteY89" fmla="*/ 47272 h 50319"/>
                    <a:gd name="connsiteX90" fmla="*/ 72393 w 261705"/>
                    <a:gd name="connsiteY90" fmla="*/ 48408 h 50319"/>
                    <a:gd name="connsiteX91" fmla="*/ 65624 w 261705"/>
                    <a:gd name="connsiteY91" fmla="*/ 47457 h 50319"/>
                    <a:gd name="connsiteX92" fmla="*/ 59697 w 261705"/>
                    <a:gd name="connsiteY92" fmla="*/ 44764 h 50319"/>
                    <a:gd name="connsiteX93" fmla="*/ 54974 w 261705"/>
                    <a:gd name="connsiteY93" fmla="*/ 41036 h 50319"/>
                    <a:gd name="connsiteX94" fmla="*/ 51085 w 261705"/>
                    <a:gd name="connsiteY94" fmla="*/ 36879 h 50319"/>
                    <a:gd name="connsiteX95" fmla="*/ 40486 w 261705"/>
                    <a:gd name="connsiteY95" fmla="*/ 18734 h 50319"/>
                    <a:gd name="connsiteX96" fmla="*/ 49401 w 261705"/>
                    <a:gd name="connsiteY96" fmla="*/ 19062 h 50319"/>
                    <a:gd name="connsiteX97" fmla="*/ 46884 w 261705"/>
                    <a:gd name="connsiteY97" fmla="*/ 22285 h 50319"/>
                    <a:gd name="connsiteX98" fmla="*/ 44182 w 261705"/>
                    <a:gd name="connsiteY98" fmla="*/ 25062 h 50319"/>
                    <a:gd name="connsiteX99" fmla="*/ 37960 w 261705"/>
                    <a:gd name="connsiteY99" fmla="*/ 29733 h 50319"/>
                    <a:gd name="connsiteX100" fmla="*/ 30619 w 261705"/>
                    <a:gd name="connsiteY100" fmla="*/ 32721 h 50319"/>
                    <a:gd name="connsiteX101" fmla="*/ 22688 w 261705"/>
                    <a:gd name="connsiteY101" fmla="*/ 33100 h 50319"/>
                    <a:gd name="connsiteX102" fmla="*/ 9235 w 261705"/>
                    <a:gd name="connsiteY102" fmla="*/ 26947 h 50319"/>
                    <a:gd name="connsiteX103" fmla="*/ 4193 w 261705"/>
                    <a:gd name="connsiteY103" fmla="*/ 22033 h 50319"/>
                    <a:gd name="connsiteX104" fmla="*/ 0 w 261705"/>
                    <a:gd name="connsiteY104" fmla="*/ 16504 h 50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261705" h="50319">
                      <a:moveTo>
                        <a:pt x="0" y="16504"/>
                      </a:moveTo>
                      <a:cubicBezTo>
                        <a:pt x="1751" y="17985"/>
                        <a:pt x="3553" y="19415"/>
                        <a:pt x="5396" y="20678"/>
                      </a:cubicBezTo>
                      <a:cubicBezTo>
                        <a:pt x="7265" y="21923"/>
                        <a:pt x="9126" y="23161"/>
                        <a:pt x="11079" y="24128"/>
                      </a:cubicBezTo>
                      <a:cubicBezTo>
                        <a:pt x="14977" y="26064"/>
                        <a:pt x="19102" y="27267"/>
                        <a:pt x="22983" y="27074"/>
                      </a:cubicBezTo>
                      <a:cubicBezTo>
                        <a:pt x="26873" y="26864"/>
                        <a:pt x="30375" y="25265"/>
                        <a:pt x="33397" y="22883"/>
                      </a:cubicBezTo>
                      <a:cubicBezTo>
                        <a:pt x="34904" y="21662"/>
                        <a:pt x="36285" y="20257"/>
                        <a:pt x="37531" y="18725"/>
                      </a:cubicBezTo>
                      <a:cubicBezTo>
                        <a:pt x="38145" y="17951"/>
                        <a:pt x="38735" y="17160"/>
                        <a:pt x="39273" y="16327"/>
                      </a:cubicBezTo>
                      <a:cubicBezTo>
                        <a:pt x="39787" y="15553"/>
                        <a:pt x="40368" y="14568"/>
                        <a:pt x="40663" y="13979"/>
                      </a:cubicBezTo>
                      <a:lnTo>
                        <a:pt x="44813" y="5757"/>
                      </a:lnTo>
                      <a:lnTo>
                        <a:pt x="49578" y="14307"/>
                      </a:lnTo>
                      <a:cubicBezTo>
                        <a:pt x="51102" y="17034"/>
                        <a:pt x="52634" y="19761"/>
                        <a:pt x="54343" y="22277"/>
                      </a:cubicBezTo>
                      <a:cubicBezTo>
                        <a:pt x="56027" y="24827"/>
                        <a:pt x="57879" y="27158"/>
                        <a:pt x="59798" y="29296"/>
                      </a:cubicBezTo>
                      <a:cubicBezTo>
                        <a:pt x="60834" y="30196"/>
                        <a:pt x="61760" y="31333"/>
                        <a:pt x="62838" y="32056"/>
                      </a:cubicBezTo>
                      <a:cubicBezTo>
                        <a:pt x="63865" y="32957"/>
                        <a:pt x="64934" y="33571"/>
                        <a:pt x="65961" y="34211"/>
                      </a:cubicBezTo>
                      <a:cubicBezTo>
                        <a:pt x="67022" y="34690"/>
                        <a:pt x="68024" y="35161"/>
                        <a:pt x="69025" y="35397"/>
                      </a:cubicBezTo>
                      <a:cubicBezTo>
                        <a:pt x="70019" y="35641"/>
                        <a:pt x="70978" y="35691"/>
                        <a:pt x="71947" y="35658"/>
                      </a:cubicBezTo>
                      <a:cubicBezTo>
                        <a:pt x="72906" y="35574"/>
                        <a:pt x="73883" y="35363"/>
                        <a:pt x="74893" y="34985"/>
                      </a:cubicBezTo>
                      <a:cubicBezTo>
                        <a:pt x="75895" y="34572"/>
                        <a:pt x="76922" y="34084"/>
                        <a:pt x="77941" y="33394"/>
                      </a:cubicBezTo>
                      <a:cubicBezTo>
                        <a:pt x="79995" y="32048"/>
                        <a:pt x="81999" y="30205"/>
                        <a:pt x="83868" y="28084"/>
                      </a:cubicBezTo>
                      <a:cubicBezTo>
                        <a:pt x="85737" y="25963"/>
                        <a:pt x="87454" y="23581"/>
                        <a:pt x="89062" y="21099"/>
                      </a:cubicBezTo>
                      <a:cubicBezTo>
                        <a:pt x="89870" y="19870"/>
                        <a:pt x="90653" y="18599"/>
                        <a:pt x="91386" y="17303"/>
                      </a:cubicBezTo>
                      <a:cubicBezTo>
                        <a:pt x="92101" y="16041"/>
                        <a:pt x="92867" y="14610"/>
                        <a:pt x="93381" y="13507"/>
                      </a:cubicBezTo>
                      <a:lnTo>
                        <a:pt x="99771" y="0"/>
                      </a:lnTo>
                      <a:lnTo>
                        <a:pt x="106278" y="13642"/>
                      </a:lnTo>
                      <a:cubicBezTo>
                        <a:pt x="107575" y="16352"/>
                        <a:pt x="108888" y="19037"/>
                        <a:pt x="110361" y="21536"/>
                      </a:cubicBezTo>
                      <a:cubicBezTo>
                        <a:pt x="111835" y="24036"/>
                        <a:pt x="113443" y="26333"/>
                        <a:pt x="115143" y="28361"/>
                      </a:cubicBezTo>
                      <a:cubicBezTo>
                        <a:pt x="116027" y="29296"/>
                        <a:pt x="116869" y="30314"/>
                        <a:pt x="117795" y="31021"/>
                      </a:cubicBezTo>
                      <a:cubicBezTo>
                        <a:pt x="118679" y="31880"/>
                        <a:pt x="119605" y="32418"/>
                        <a:pt x="120489" y="32973"/>
                      </a:cubicBezTo>
                      <a:cubicBezTo>
                        <a:pt x="121382" y="33453"/>
                        <a:pt x="122223" y="33798"/>
                        <a:pt x="123057" y="34042"/>
                      </a:cubicBezTo>
                      <a:cubicBezTo>
                        <a:pt x="123873" y="34219"/>
                        <a:pt x="124682" y="34337"/>
                        <a:pt x="125549" y="34270"/>
                      </a:cubicBezTo>
                      <a:cubicBezTo>
                        <a:pt x="127258" y="34168"/>
                        <a:pt x="129236" y="33462"/>
                        <a:pt x="131290" y="32216"/>
                      </a:cubicBezTo>
                      <a:cubicBezTo>
                        <a:pt x="133336" y="30970"/>
                        <a:pt x="135390" y="29237"/>
                        <a:pt x="137327" y="27250"/>
                      </a:cubicBezTo>
                      <a:cubicBezTo>
                        <a:pt x="139263" y="25265"/>
                        <a:pt x="141090" y="23009"/>
                        <a:pt x="142799" y="20661"/>
                      </a:cubicBezTo>
                      <a:cubicBezTo>
                        <a:pt x="143649" y="19458"/>
                        <a:pt x="144482" y="18245"/>
                        <a:pt x="145257" y="17000"/>
                      </a:cubicBezTo>
                      <a:cubicBezTo>
                        <a:pt x="146040" y="15813"/>
                        <a:pt x="146873" y="14450"/>
                        <a:pt x="147471" y="13398"/>
                      </a:cubicBezTo>
                      <a:lnTo>
                        <a:pt x="154737" y="497"/>
                      </a:lnTo>
                      <a:lnTo>
                        <a:pt x="159990" y="13878"/>
                      </a:lnTo>
                      <a:cubicBezTo>
                        <a:pt x="162356" y="19895"/>
                        <a:pt x="165100" y="25761"/>
                        <a:pt x="168543" y="30575"/>
                      </a:cubicBezTo>
                      <a:cubicBezTo>
                        <a:pt x="170269" y="32940"/>
                        <a:pt x="172189" y="35010"/>
                        <a:pt x="174150" y="36407"/>
                      </a:cubicBezTo>
                      <a:cubicBezTo>
                        <a:pt x="176146" y="37770"/>
                        <a:pt x="177989" y="38545"/>
                        <a:pt x="180010" y="38494"/>
                      </a:cubicBezTo>
                      <a:cubicBezTo>
                        <a:pt x="184118" y="38561"/>
                        <a:pt x="189346" y="34943"/>
                        <a:pt x="193497" y="30406"/>
                      </a:cubicBezTo>
                      <a:cubicBezTo>
                        <a:pt x="195601" y="28109"/>
                        <a:pt x="197647" y="25626"/>
                        <a:pt x="199524" y="22975"/>
                      </a:cubicBezTo>
                      <a:cubicBezTo>
                        <a:pt x="201393" y="20375"/>
                        <a:pt x="203203" y="17505"/>
                        <a:pt x="204685" y="14803"/>
                      </a:cubicBezTo>
                      <a:lnTo>
                        <a:pt x="208330" y="8163"/>
                      </a:lnTo>
                      <a:lnTo>
                        <a:pt x="211917" y="14307"/>
                      </a:lnTo>
                      <a:cubicBezTo>
                        <a:pt x="212489" y="15275"/>
                        <a:pt x="213280" y="16461"/>
                        <a:pt x="214047" y="17513"/>
                      </a:cubicBezTo>
                      <a:cubicBezTo>
                        <a:pt x="214830" y="18582"/>
                        <a:pt x="215630" y="19651"/>
                        <a:pt x="216488" y="20669"/>
                      </a:cubicBezTo>
                      <a:cubicBezTo>
                        <a:pt x="218206" y="22706"/>
                        <a:pt x="219999" y="24667"/>
                        <a:pt x="221969" y="26409"/>
                      </a:cubicBezTo>
                      <a:cubicBezTo>
                        <a:pt x="225883" y="29876"/>
                        <a:pt x="230497" y="32569"/>
                        <a:pt x="235498" y="33116"/>
                      </a:cubicBezTo>
                      <a:cubicBezTo>
                        <a:pt x="237973" y="33377"/>
                        <a:pt x="240540" y="33150"/>
                        <a:pt x="243024" y="32342"/>
                      </a:cubicBezTo>
                      <a:cubicBezTo>
                        <a:pt x="244278" y="31997"/>
                        <a:pt x="245466" y="31391"/>
                        <a:pt x="246669" y="30794"/>
                      </a:cubicBezTo>
                      <a:cubicBezTo>
                        <a:pt x="247848" y="30154"/>
                        <a:pt x="249018" y="29464"/>
                        <a:pt x="250096" y="28622"/>
                      </a:cubicBezTo>
                      <a:cubicBezTo>
                        <a:pt x="252327" y="27023"/>
                        <a:pt x="254356" y="25104"/>
                        <a:pt x="256326" y="23102"/>
                      </a:cubicBezTo>
                      <a:cubicBezTo>
                        <a:pt x="258237" y="21015"/>
                        <a:pt x="260013" y="18809"/>
                        <a:pt x="261705" y="16512"/>
                      </a:cubicBezTo>
                      <a:cubicBezTo>
                        <a:pt x="260392" y="19045"/>
                        <a:pt x="258978" y="21528"/>
                        <a:pt x="257386" y="23943"/>
                      </a:cubicBezTo>
                      <a:cubicBezTo>
                        <a:pt x="255703" y="26274"/>
                        <a:pt x="253968" y="28648"/>
                        <a:pt x="251788" y="30634"/>
                      </a:cubicBezTo>
                      <a:cubicBezTo>
                        <a:pt x="250736" y="31686"/>
                        <a:pt x="249566" y="32603"/>
                        <a:pt x="248353" y="33512"/>
                      </a:cubicBezTo>
                      <a:cubicBezTo>
                        <a:pt x="247107" y="34337"/>
                        <a:pt x="245836" y="35203"/>
                        <a:pt x="244405" y="35810"/>
                      </a:cubicBezTo>
                      <a:cubicBezTo>
                        <a:pt x="241635" y="37123"/>
                        <a:pt x="238478" y="37931"/>
                        <a:pt x="235279" y="37914"/>
                      </a:cubicBezTo>
                      <a:cubicBezTo>
                        <a:pt x="228813" y="37931"/>
                        <a:pt x="222819" y="35153"/>
                        <a:pt x="217869" y="31652"/>
                      </a:cubicBezTo>
                      <a:cubicBezTo>
                        <a:pt x="215377" y="29859"/>
                        <a:pt x="213053" y="27907"/>
                        <a:pt x="210932" y="25736"/>
                      </a:cubicBezTo>
                      <a:cubicBezTo>
                        <a:pt x="209863" y="24667"/>
                        <a:pt x="208852" y="23547"/>
                        <a:pt x="207859" y="22403"/>
                      </a:cubicBezTo>
                      <a:cubicBezTo>
                        <a:pt x="206857" y="21233"/>
                        <a:pt x="205948" y="20131"/>
                        <a:pt x="204963" y="18742"/>
                      </a:cubicBezTo>
                      <a:lnTo>
                        <a:pt x="212186" y="18245"/>
                      </a:lnTo>
                      <a:cubicBezTo>
                        <a:pt x="210730" y="21696"/>
                        <a:pt x="209164" y="24802"/>
                        <a:pt x="207371" y="27958"/>
                      </a:cubicBezTo>
                      <a:cubicBezTo>
                        <a:pt x="205578" y="31097"/>
                        <a:pt x="203624" y="34185"/>
                        <a:pt x="201275" y="37080"/>
                      </a:cubicBezTo>
                      <a:cubicBezTo>
                        <a:pt x="198935" y="39975"/>
                        <a:pt x="196300" y="42786"/>
                        <a:pt x="193017" y="45218"/>
                      </a:cubicBezTo>
                      <a:cubicBezTo>
                        <a:pt x="189775" y="47617"/>
                        <a:pt x="185684" y="49721"/>
                        <a:pt x="180852" y="50217"/>
                      </a:cubicBezTo>
                      <a:cubicBezTo>
                        <a:pt x="176019" y="50739"/>
                        <a:pt x="171018" y="49199"/>
                        <a:pt x="167331" y="46800"/>
                      </a:cubicBezTo>
                      <a:cubicBezTo>
                        <a:pt x="163593" y="44402"/>
                        <a:pt x="160765" y="41423"/>
                        <a:pt x="158306" y="38402"/>
                      </a:cubicBezTo>
                      <a:cubicBezTo>
                        <a:pt x="153524" y="32258"/>
                        <a:pt x="150199" y="25727"/>
                        <a:pt x="147252" y="19172"/>
                      </a:cubicBezTo>
                      <a:lnTo>
                        <a:pt x="159788" y="19668"/>
                      </a:lnTo>
                      <a:cubicBezTo>
                        <a:pt x="158887" y="21460"/>
                        <a:pt x="158096" y="22858"/>
                        <a:pt x="157186" y="24398"/>
                      </a:cubicBezTo>
                      <a:cubicBezTo>
                        <a:pt x="156277" y="25879"/>
                        <a:pt x="155326" y="27343"/>
                        <a:pt x="154324" y="28782"/>
                      </a:cubicBezTo>
                      <a:cubicBezTo>
                        <a:pt x="152320" y="31644"/>
                        <a:pt x="150123" y="34438"/>
                        <a:pt x="147623" y="37080"/>
                      </a:cubicBezTo>
                      <a:cubicBezTo>
                        <a:pt x="146377" y="38410"/>
                        <a:pt x="145047" y="39723"/>
                        <a:pt x="143590" y="40943"/>
                      </a:cubicBezTo>
                      <a:cubicBezTo>
                        <a:pt x="142159" y="42172"/>
                        <a:pt x="140610" y="43375"/>
                        <a:pt x="138884" y="44427"/>
                      </a:cubicBezTo>
                      <a:cubicBezTo>
                        <a:pt x="135500" y="46565"/>
                        <a:pt x="131375" y="48374"/>
                        <a:pt x="126643" y="48753"/>
                      </a:cubicBezTo>
                      <a:cubicBezTo>
                        <a:pt x="124286" y="48964"/>
                        <a:pt x="121887" y="48736"/>
                        <a:pt x="119580" y="48232"/>
                      </a:cubicBezTo>
                      <a:cubicBezTo>
                        <a:pt x="117290" y="47659"/>
                        <a:pt x="115160" y="46784"/>
                        <a:pt x="113249" y="45664"/>
                      </a:cubicBezTo>
                      <a:cubicBezTo>
                        <a:pt x="111405" y="44529"/>
                        <a:pt x="109612" y="43316"/>
                        <a:pt x="108181" y="41936"/>
                      </a:cubicBezTo>
                      <a:cubicBezTo>
                        <a:pt x="106607" y="40607"/>
                        <a:pt x="105386" y="39159"/>
                        <a:pt x="104098" y="37712"/>
                      </a:cubicBezTo>
                      <a:cubicBezTo>
                        <a:pt x="101699" y="34800"/>
                        <a:pt x="99703" y="31778"/>
                        <a:pt x="97961" y="28707"/>
                      </a:cubicBezTo>
                      <a:cubicBezTo>
                        <a:pt x="96209" y="25635"/>
                        <a:pt x="94745" y="22529"/>
                        <a:pt x="93322" y="19415"/>
                      </a:cubicBezTo>
                      <a:lnTo>
                        <a:pt x="106228" y="19533"/>
                      </a:lnTo>
                      <a:cubicBezTo>
                        <a:pt x="105310" y="21393"/>
                        <a:pt x="104510" y="22824"/>
                        <a:pt x="103584" y="24381"/>
                      </a:cubicBezTo>
                      <a:cubicBezTo>
                        <a:pt x="102683" y="25929"/>
                        <a:pt x="101724" y="27419"/>
                        <a:pt x="100722" y="28900"/>
                      </a:cubicBezTo>
                      <a:cubicBezTo>
                        <a:pt x="98693" y="31846"/>
                        <a:pt x="96420" y="34673"/>
                        <a:pt x="93852" y="37367"/>
                      </a:cubicBezTo>
                      <a:cubicBezTo>
                        <a:pt x="91268" y="40026"/>
                        <a:pt x="88346" y="42559"/>
                        <a:pt x="84819" y="44646"/>
                      </a:cubicBezTo>
                      <a:cubicBezTo>
                        <a:pt x="83068" y="45698"/>
                        <a:pt x="81123" y="46590"/>
                        <a:pt x="79044" y="47272"/>
                      </a:cubicBezTo>
                      <a:cubicBezTo>
                        <a:pt x="76947" y="47928"/>
                        <a:pt x="74691" y="48341"/>
                        <a:pt x="72393" y="48408"/>
                      </a:cubicBezTo>
                      <a:cubicBezTo>
                        <a:pt x="70078" y="48425"/>
                        <a:pt x="67779" y="48113"/>
                        <a:pt x="65624" y="47457"/>
                      </a:cubicBezTo>
                      <a:cubicBezTo>
                        <a:pt x="63452" y="46800"/>
                        <a:pt x="61516" y="45850"/>
                        <a:pt x="59697" y="44764"/>
                      </a:cubicBezTo>
                      <a:cubicBezTo>
                        <a:pt x="57997" y="43594"/>
                        <a:pt x="56347" y="42382"/>
                        <a:pt x="54974" y="41036"/>
                      </a:cubicBezTo>
                      <a:cubicBezTo>
                        <a:pt x="53459" y="39740"/>
                        <a:pt x="52373" y="38275"/>
                        <a:pt x="51085" y="36879"/>
                      </a:cubicBezTo>
                      <a:cubicBezTo>
                        <a:pt x="46488" y="31105"/>
                        <a:pt x="43298" y="24945"/>
                        <a:pt x="40486" y="18734"/>
                      </a:cubicBezTo>
                      <a:lnTo>
                        <a:pt x="49401" y="19062"/>
                      </a:lnTo>
                      <a:cubicBezTo>
                        <a:pt x="48526" y="20425"/>
                        <a:pt x="47760" y="21267"/>
                        <a:pt x="46884" y="22285"/>
                      </a:cubicBezTo>
                      <a:cubicBezTo>
                        <a:pt x="46034" y="23270"/>
                        <a:pt x="45116" y="24179"/>
                        <a:pt x="44182" y="25062"/>
                      </a:cubicBezTo>
                      <a:cubicBezTo>
                        <a:pt x="42296" y="26805"/>
                        <a:pt x="40225" y="28395"/>
                        <a:pt x="37960" y="29733"/>
                      </a:cubicBezTo>
                      <a:cubicBezTo>
                        <a:pt x="35704" y="31046"/>
                        <a:pt x="33237" y="32115"/>
                        <a:pt x="30619" y="32721"/>
                      </a:cubicBezTo>
                      <a:cubicBezTo>
                        <a:pt x="28001" y="33310"/>
                        <a:pt x="25290" y="33445"/>
                        <a:pt x="22688" y="33100"/>
                      </a:cubicBezTo>
                      <a:cubicBezTo>
                        <a:pt x="17444" y="32443"/>
                        <a:pt x="12898" y="29977"/>
                        <a:pt x="9235" y="26947"/>
                      </a:cubicBezTo>
                      <a:cubicBezTo>
                        <a:pt x="7400" y="25433"/>
                        <a:pt x="5708" y="23808"/>
                        <a:pt x="4193" y="22033"/>
                      </a:cubicBezTo>
                      <a:cubicBezTo>
                        <a:pt x="2660" y="20207"/>
                        <a:pt x="1322" y="18380"/>
                        <a:pt x="0" y="16504"/>
                      </a:cubicBezTo>
                      <a:close/>
                    </a:path>
                  </a:pathLst>
                </a:custGeom>
                <a:solidFill>
                  <a:srgbClr val="D3F5F2"/>
                </a:solidFill>
                <a:ln w="8415" cap="flat">
                  <a:noFill/>
                  <a:prstDash val="solid"/>
                  <a:miter/>
                </a:ln>
              </p:spPr>
              <p:txBody>
                <a:bodyPr rtlCol="0" anchor="ctr"/>
                <a:lstStyle/>
                <a:p>
                  <a:endParaRPr lang="en-US"/>
                </a:p>
              </p:txBody>
            </p:sp>
            <p:sp>
              <p:nvSpPr>
                <p:cNvPr id="1387" name="Freeform 1386">
                  <a:extLst>
                    <a:ext uri="{FF2B5EF4-FFF2-40B4-BE49-F238E27FC236}">
                      <a16:creationId xmlns:a16="http://schemas.microsoft.com/office/drawing/2014/main" id="{83EF1B04-7685-2263-CEB8-ED39B7FE3C36}"/>
                    </a:ext>
                  </a:extLst>
                </p:cNvPr>
                <p:cNvSpPr/>
                <p:nvPr/>
              </p:nvSpPr>
              <p:spPr>
                <a:xfrm>
                  <a:off x="2195256" y="5950225"/>
                  <a:ext cx="168265" cy="41702"/>
                </a:xfrm>
                <a:custGeom>
                  <a:avLst/>
                  <a:gdLst>
                    <a:gd name="connsiteX0" fmla="*/ 168266 w 168265"/>
                    <a:gd name="connsiteY0" fmla="*/ 11605 h 41702"/>
                    <a:gd name="connsiteX1" fmla="*/ 165673 w 168265"/>
                    <a:gd name="connsiteY1" fmla="*/ 20576 h 41702"/>
                    <a:gd name="connsiteX2" fmla="*/ 161472 w 168265"/>
                    <a:gd name="connsiteY2" fmla="*/ 29161 h 41702"/>
                    <a:gd name="connsiteX3" fmla="*/ 154821 w 168265"/>
                    <a:gd name="connsiteY3" fmla="*/ 36786 h 41702"/>
                    <a:gd name="connsiteX4" fmla="*/ 149955 w 168265"/>
                    <a:gd name="connsiteY4" fmla="*/ 39563 h 41702"/>
                    <a:gd name="connsiteX5" fmla="*/ 144087 w 168265"/>
                    <a:gd name="connsiteY5" fmla="*/ 40648 h 41702"/>
                    <a:gd name="connsiteX6" fmla="*/ 133084 w 168265"/>
                    <a:gd name="connsiteY6" fmla="*/ 37265 h 41702"/>
                    <a:gd name="connsiteX7" fmla="*/ 128731 w 168265"/>
                    <a:gd name="connsiteY7" fmla="*/ 34092 h 41702"/>
                    <a:gd name="connsiteX8" fmla="*/ 125069 w 168265"/>
                    <a:gd name="connsiteY8" fmla="*/ 30491 h 41702"/>
                    <a:gd name="connsiteX9" fmla="*/ 118831 w 168265"/>
                    <a:gd name="connsiteY9" fmla="*/ 22748 h 41702"/>
                    <a:gd name="connsiteX10" fmla="*/ 116120 w 168265"/>
                    <a:gd name="connsiteY10" fmla="*/ 18708 h 41702"/>
                    <a:gd name="connsiteX11" fmla="*/ 113662 w 168265"/>
                    <a:gd name="connsiteY11" fmla="*/ 14568 h 41702"/>
                    <a:gd name="connsiteX12" fmla="*/ 124446 w 168265"/>
                    <a:gd name="connsiteY12" fmla="*/ 15426 h 41702"/>
                    <a:gd name="connsiteX13" fmla="*/ 120919 w 168265"/>
                    <a:gd name="connsiteY13" fmla="*/ 19946 h 41702"/>
                    <a:gd name="connsiteX14" fmla="*/ 117223 w 168265"/>
                    <a:gd name="connsiteY14" fmla="*/ 24120 h 41702"/>
                    <a:gd name="connsiteX15" fmla="*/ 108871 w 168265"/>
                    <a:gd name="connsiteY15" fmla="*/ 31677 h 41702"/>
                    <a:gd name="connsiteX16" fmla="*/ 98887 w 168265"/>
                    <a:gd name="connsiteY16" fmla="*/ 37855 h 41702"/>
                    <a:gd name="connsiteX17" fmla="*/ 86831 w 168265"/>
                    <a:gd name="connsiteY17" fmla="*/ 41515 h 41702"/>
                    <a:gd name="connsiteX18" fmla="*/ 80147 w 168265"/>
                    <a:gd name="connsiteY18" fmla="*/ 41549 h 41702"/>
                    <a:gd name="connsiteX19" fmla="*/ 73512 w 168265"/>
                    <a:gd name="connsiteY19" fmla="*/ 40101 h 41702"/>
                    <a:gd name="connsiteX20" fmla="*/ 67519 w 168265"/>
                    <a:gd name="connsiteY20" fmla="*/ 37240 h 41702"/>
                    <a:gd name="connsiteX21" fmla="*/ 62400 w 168265"/>
                    <a:gd name="connsiteY21" fmla="*/ 33445 h 41702"/>
                    <a:gd name="connsiteX22" fmla="*/ 58140 w 168265"/>
                    <a:gd name="connsiteY22" fmla="*/ 29068 h 41702"/>
                    <a:gd name="connsiteX23" fmla="*/ 54612 w 168265"/>
                    <a:gd name="connsiteY23" fmla="*/ 24355 h 41702"/>
                    <a:gd name="connsiteX24" fmla="*/ 51641 w 168265"/>
                    <a:gd name="connsiteY24" fmla="*/ 19474 h 41702"/>
                    <a:gd name="connsiteX25" fmla="*/ 49115 w 168265"/>
                    <a:gd name="connsiteY25" fmla="*/ 14492 h 41702"/>
                    <a:gd name="connsiteX26" fmla="*/ 59849 w 168265"/>
                    <a:gd name="connsiteY26" fmla="*/ 15460 h 41702"/>
                    <a:gd name="connsiteX27" fmla="*/ 56549 w 168265"/>
                    <a:gd name="connsiteY27" fmla="*/ 19045 h 41702"/>
                    <a:gd name="connsiteX28" fmla="*/ 53089 w 168265"/>
                    <a:gd name="connsiteY28" fmla="*/ 22150 h 41702"/>
                    <a:gd name="connsiteX29" fmla="*/ 45503 w 168265"/>
                    <a:gd name="connsiteY29" fmla="*/ 27621 h 41702"/>
                    <a:gd name="connsiteX30" fmla="*/ 36866 w 168265"/>
                    <a:gd name="connsiteY30" fmla="*/ 31728 h 41702"/>
                    <a:gd name="connsiteX31" fmla="*/ 27151 w 168265"/>
                    <a:gd name="connsiteY31" fmla="*/ 33419 h 41702"/>
                    <a:gd name="connsiteX32" fmla="*/ 22167 w 168265"/>
                    <a:gd name="connsiteY32" fmla="*/ 33007 h 41702"/>
                    <a:gd name="connsiteX33" fmla="*/ 17418 w 168265"/>
                    <a:gd name="connsiteY33" fmla="*/ 31576 h 41702"/>
                    <a:gd name="connsiteX34" fmla="*/ 13167 w 168265"/>
                    <a:gd name="connsiteY34" fmla="*/ 29262 h 41702"/>
                    <a:gd name="connsiteX35" fmla="*/ 9505 w 168265"/>
                    <a:gd name="connsiteY35" fmla="*/ 26350 h 41702"/>
                    <a:gd name="connsiteX36" fmla="*/ 6449 w 168265"/>
                    <a:gd name="connsiteY36" fmla="*/ 22983 h 41702"/>
                    <a:gd name="connsiteX37" fmla="*/ 3873 w 168265"/>
                    <a:gd name="connsiteY37" fmla="*/ 19365 h 41702"/>
                    <a:gd name="connsiteX38" fmla="*/ 0 w 168265"/>
                    <a:gd name="connsiteY38" fmla="*/ 11588 h 41702"/>
                    <a:gd name="connsiteX39" fmla="*/ 2879 w 168265"/>
                    <a:gd name="connsiteY39" fmla="*/ 14744 h 41702"/>
                    <a:gd name="connsiteX40" fmla="*/ 5902 w 168265"/>
                    <a:gd name="connsiteY40" fmla="*/ 17673 h 41702"/>
                    <a:gd name="connsiteX41" fmla="*/ 9084 w 168265"/>
                    <a:gd name="connsiteY41" fmla="*/ 20282 h 41702"/>
                    <a:gd name="connsiteX42" fmla="*/ 12426 w 168265"/>
                    <a:gd name="connsiteY42" fmla="*/ 22487 h 41702"/>
                    <a:gd name="connsiteX43" fmla="*/ 26469 w 168265"/>
                    <a:gd name="connsiteY43" fmla="*/ 25146 h 41702"/>
                    <a:gd name="connsiteX44" fmla="*/ 39341 w 168265"/>
                    <a:gd name="connsiteY44" fmla="*/ 18658 h 41702"/>
                    <a:gd name="connsiteX45" fmla="*/ 44931 w 168265"/>
                    <a:gd name="connsiteY45" fmla="*/ 13431 h 41702"/>
                    <a:gd name="connsiteX46" fmla="*/ 47473 w 168265"/>
                    <a:gd name="connsiteY46" fmla="*/ 10553 h 41702"/>
                    <a:gd name="connsiteX47" fmla="*/ 49738 w 168265"/>
                    <a:gd name="connsiteY47" fmla="*/ 7709 h 41702"/>
                    <a:gd name="connsiteX48" fmla="*/ 55193 w 168265"/>
                    <a:gd name="connsiteY48" fmla="*/ 0 h 41702"/>
                    <a:gd name="connsiteX49" fmla="*/ 60472 w 168265"/>
                    <a:gd name="connsiteY49" fmla="*/ 8693 h 41702"/>
                    <a:gd name="connsiteX50" fmla="*/ 62930 w 168265"/>
                    <a:gd name="connsiteY50" fmla="*/ 12716 h 41702"/>
                    <a:gd name="connsiteX51" fmla="*/ 65616 w 168265"/>
                    <a:gd name="connsiteY51" fmla="*/ 16461 h 41702"/>
                    <a:gd name="connsiteX52" fmla="*/ 68537 w 168265"/>
                    <a:gd name="connsiteY52" fmla="*/ 19769 h 41702"/>
                    <a:gd name="connsiteX53" fmla="*/ 71610 w 168265"/>
                    <a:gd name="connsiteY53" fmla="*/ 22630 h 41702"/>
                    <a:gd name="connsiteX54" fmla="*/ 74834 w 168265"/>
                    <a:gd name="connsiteY54" fmla="*/ 24852 h 41702"/>
                    <a:gd name="connsiteX55" fmla="*/ 78160 w 168265"/>
                    <a:gd name="connsiteY55" fmla="*/ 26333 h 41702"/>
                    <a:gd name="connsiteX56" fmla="*/ 81603 w 168265"/>
                    <a:gd name="connsiteY56" fmla="*/ 27023 h 41702"/>
                    <a:gd name="connsiteX57" fmla="*/ 85198 w 168265"/>
                    <a:gd name="connsiteY57" fmla="*/ 26956 h 41702"/>
                    <a:gd name="connsiteX58" fmla="*/ 100453 w 168265"/>
                    <a:gd name="connsiteY58" fmla="*/ 20332 h 41702"/>
                    <a:gd name="connsiteX59" fmla="*/ 107701 w 168265"/>
                    <a:gd name="connsiteY59" fmla="*/ 14450 h 41702"/>
                    <a:gd name="connsiteX60" fmla="*/ 111111 w 168265"/>
                    <a:gd name="connsiteY60" fmla="*/ 11142 h 41702"/>
                    <a:gd name="connsiteX61" fmla="*/ 114200 w 168265"/>
                    <a:gd name="connsiteY61" fmla="*/ 7759 h 41702"/>
                    <a:gd name="connsiteX62" fmla="*/ 120716 w 168265"/>
                    <a:gd name="connsiteY62" fmla="*/ 101 h 41702"/>
                    <a:gd name="connsiteX63" fmla="*/ 124985 w 168265"/>
                    <a:gd name="connsiteY63" fmla="*/ 8618 h 41702"/>
                    <a:gd name="connsiteX64" fmla="*/ 128967 w 168265"/>
                    <a:gd name="connsiteY64" fmla="*/ 16310 h 41702"/>
                    <a:gd name="connsiteX65" fmla="*/ 133437 w 168265"/>
                    <a:gd name="connsiteY65" fmla="*/ 23446 h 41702"/>
                    <a:gd name="connsiteX66" fmla="*/ 138699 w 168265"/>
                    <a:gd name="connsiteY66" fmla="*/ 29203 h 41702"/>
                    <a:gd name="connsiteX67" fmla="*/ 141561 w 168265"/>
                    <a:gd name="connsiteY67" fmla="*/ 31240 h 41702"/>
                    <a:gd name="connsiteX68" fmla="*/ 144567 w 168265"/>
                    <a:gd name="connsiteY68" fmla="*/ 32308 h 41702"/>
                    <a:gd name="connsiteX69" fmla="*/ 157633 w 168265"/>
                    <a:gd name="connsiteY69" fmla="*/ 26148 h 41702"/>
                    <a:gd name="connsiteX70" fmla="*/ 168266 w 168265"/>
                    <a:gd name="connsiteY70" fmla="*/ 11605 h 41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68265" h="41702">
                      <a:moveTo>
                        <a:pt x="168266" y="11605"/>
                      </a:moveTo>
                      <a:cubicBezTo>
                        <a:pt x="167676" y="14644"/>
                        <a:pt x="166792" y="17639"/>
                        <a:pt x="165673" y="20576"/>
                      </a:cubicBezTo>
                      <a:cubicBezTo>
                        <a:pt x="164519" y="23488"/>
                        <a:pt x="163214" y="26392"/>
                        <a:pt x="161472" y="29161"/>
                      </a:cubicBezTo>
                      <a:cubicBezTo>
                        <a:pt x="159721" y="31888"/>
                        <a:pt x="157658" y="34572"/>
                        <a:pt x="154821" y="36786"/>
                      </a:cubicBezTo>
                      <a:cubicBezTo>
                        <a:pt x="153390" y="37871"/>
                        <a:pt x="151807" y="38923"/>
                        <a:pt x="149955" y="39563"/>
                      </a:cubicBezTo>
                      <a:cubicBezTo>
                        <a:pt x="148153" y="40287"/>
                        <a:pt x="146108" y="40648"/>
                        <a:pt x="144087" y="40648"/>
                      </a:cubicBezTo>
                      <a:cubicBezTo>
                        <a:pt x="139987" y="40682"/>
                        <a:pt x="136182" y="39167"/>
                        <a:pt x="133084" y="37265"/>
                      </a:cubicBezTo>
                      <a:cubicBezTo>
                        <a:pt x="131425" y="36382"/>
                        <a:pt x="130162" y="35178"/>
                        <a:pt x="128731" y="34092"/>
                      </a:cubicBezTo>
                      <a:cubicBezTo>
                        <a:pt x="127510" y="32906"/>
                        <a:pt x="126163" y="31744"/>
                        <a:pt x="125069" y="30491"/>
                      </a:cubicBezTo>
                      <a:cubicBezTo>
                        <a:pt x="122762" y="28008"/>
                        <a:pt x="120708" y="25407"/>
                        <a:pt x="118831" y="22748"/>
                      </a:cubicBezTo>
                      <a:cubicBezTo>
                        <a:pt x="117930" y="21401"/>
                        <a:pt x="116903" y="20097"/>
                        <a:pt x="116120" y="18708"/>
                      </a:cubicBezTo>
                      <a:lnTo>
                        <a:pt x="113662" y="14568"/>
                      </a:lnTo>
                      <a:lnTo>
                        <a:pt x="124446" y="15426"/>
                      </a:lnTo>
                      <a:cubicBezTo>
                        <a:pt x="123208" y="17151"/>
                        <a:pt x="122131" y="18498"/>
                        <a:pt x="120919" y="19946"/>
                      </a:cubicBezTo>
                      <a:cubicBezTo>
                        <a:pt x="119723" y="21376"/>
                        <a:pt x="118502" y="22756"/>
                        <a:pt x="117223" y="24120"/>
                      </a:cubicBezTo>
                      <a:cubicBezTo>
                        <a:pt x="114672" y="26813"/>
                        <a:pt x="111927" y="29397"/>
                        <a:pt x="108871" y="31677"/>
                      </a:cubicBezTo>
                      <a:cubicBezTo>
                        <a:pt x="105832" y="33992"/>
                        <a:pt x="102532" y="36112"/>
                        <a:pt x="98887" y="37855"/>
                      </a:cubicBezTo>
                      <a:cubicBezTo>
                        <a:pt x="95241" y="39596"/>
                        <a:pt x="91209" y="40977"/>
                        <a:pt x="86831" y="41515"/>
                      </a:cubicBezTo>
                      <a:cubicBezTo>
                        <a:pt x="84650" y="41759"/>
                        <a:pt x="82386" y="41759"/>
                        <a:pt x="80147" y="41549"/>
                      </a:cubicBezTo>
                      <a:cubicBezTo>
                        <a:pt x="77890" y="41322"/>
                        <a:pt x="75676" y="40775"/>
                        <a:pt x="73512" y="40101"/>
                      </a:cubicBezTo>
                      <a:cubicBezTo>
                        <a:pt x="71400" y="39327"/>
                        <a:pt x="69362" y="38410"/>
                        <a:pt x="67519" y="37240"/>
                      </a:cubicBezTo>
                      <a:cubicBezTo>
                        <a:pt x="65675" y="36087"/>
                        <a:pt x="63924" y="34825"/>
                        <a:pt x="62400" y="33445"/>
                      </a:cubicBezTo>
                      <a:cubicBezTo>
                        <a:pt x="60826" y="32064"/>
                        <a:pt x="59378" y="30633"/>
                        <a:pt x="58140" y="29068"/>
                      </a:cubicBezTo>
                      <a:cubicBezTo>
                        <a:pt x="56759" y="27570"/>
                        <a:pt x="55783" y="25929"/>
                        <a:pt x="54612" y="24355"/>
                      </a:cubicBezTo>
                      <a:cubicBezTo>
                        <a:pt x="53552" y="22748"/>
                        <a:pt x="52617" y="21098"/>
                        <a:pt x="51641" y="19474"/>
                      </a:cubicBezTo>
                      <a:lnTo>
                        <a:pt x="49115" y="14492"/>
                      </a:lnTo>
                      <a:lnTo>
                        <a:pt x="59849" y="15460"/>
                      </a:lnTo>
                      <a:cubicBezTo>
                        <a:pt x="58654" y="16890"/>
                        <a:pt x="57677" y="17909"/>
                        <a:pt x="56549" y="19045"/>
                      </a:cubicBezTo>
                      <a:cubicBezTo>
                        <a:pt x="55446" y="20147"/>
                        <a:pt x="54276" y="21166"/>
                        <a:pt x="53089" y="22150"/>
                      </a:cubicBezTo>
                      <a:cubicBezTo>
                        <a:pt x="50715" y="24137"/>
                        <a:pt x="48197" y="25980"/>
                        <a:pt x="45503" y="27621"/>
                      </a:cubicBezTo>
                      <a:cubicBezTo>
                        <a:pt x="42818" y="29228"/>
                        <a:pt x="39964" y="30726"/>
                        <a:pt x="36866" y="31728"/>
                      </a:cubicBezTo>
                      <a:cubicBezTo>
                        <a:pt x="33784" y="32746"/>
                        <a:pt x="30484" y="33386"/>
                        <a:pt x="27151" y="33419"/>
                      </a:cubicBezTo>
                      <a:cubicBezTo>
                        <a:pt x="25484" y="33470"/>
                        <a:pt x="23800" y="33301"/>
                        <a:pt x="22167" y="33007"/>
                      </a:cubicBezTo>
                      <a:cubicBezTo>
                        <a:pt x="20517" y="32746"/>
                        <a:pt x="18934" y="32165"/>
                        <a:pt x="17418" y="31576"/>
                      </a:cubicBezTo>
                      <a:cubicBezTo>
                        <a:pt x="15912" y="30920"/>
                        <a:pt x="14489" y="30162"/>
                        <a:pt x="13167" y="29262"/>
                      </a:cubicBezTo>
                      <a:cubicBezTo>
                        <a:pt x="11870" y="28378"/>
                        <a:pt x="10608" y="27419"/>
                        <a:pt x="9505" y="26350"/>
                      </a:cubicBezTo>
                      <a:cubicBezTo>
                        <a:pt x="8360" y="25315"/>
                        <a:pt x="7366" y="24162"/>
                        <a:pt x="6449" y="22983"/>
                      </a:cubicBezTo>
                      <a:cubicBezTo>
                        <a:pt x="5455" y="21864"/>
                        <a:pt x="4714" y="20568"/>
                        <a:pt x="3873" y="19365"/>
                      </a:cubicBezTo>
                      <a:cubicBezTo>
                        <a:pt x="2315" y="16865"/>
                        <a:pt x="1069" y="14239"/>
                        <a:pt x="0" y="11588"/>
                      </a:cubicBezTo>
                      <a:lnTo>
                        <a:pt x="2879" y="14744"/>
                      </a:lnTo>
                      <a:lnTo>
                        <a:pt x="5902" y="17673"/>
                      </a:lnTo>
                      <a:cubicBezTo>
                        <a:pt x="6971" y="18557"/>
                        <a:pt x="7947" y="19550"/>
                        <a:pt x="9084" y="20282"/>
                      </a:cubicBezTo>
                      <a:cubicBezTo>
                        <a:pt x="10153" y="21123"/>
                        <a:pt x="11298" y="21814"/>
                        <a:pt x="12426" y="22487"/>
                      </a:cubicBezTo>
                      <a:cubicBezTo>
                        <a:pt x="16947" y="25214"/>
                        <a:pt x="21906" y="26005"/>
                        <a:pt x="26469" y="25146"/>
                      </a:cubicBezTo>
                      <a:cubicBezTo>
                        <a:pt x="31065" y="24263"/>
                        <a:pt x="35376" y="21730"/>
                        <a:pt x="39341" y="18658"/>
                      </a:cubicBezTo>
                      <a:cubicBezTo>
                        <a:pt x="41302" y="17076"/>
                        <a:pt x="43180" y="15325"/>
                        <a:pt x="44931" y="13431"/>
                      </a:cubicBezTo>
                      <a:cubicBezTo>
                        <a:pt x="45815" y="12514"/>
                        <a:pt x="46640" y="11504"/>
                        <a:pt x="47473" y="10553"/>
                      </a:cubicBezTo>
                      <a:cubicBezTo>
                        <a:pt x="48282" y="9619"/>
                        <a:pt x="49174" y="8517"/>
                        <a:pt x="49738" y="7709"/>
                      </a:cubicBezTo>
                      <a:lnTo>
                        <a:pt x="55193" y="0"/>
                      </a:lnTo>
                      <a:lnTo>
                        <a:pt x="60472" y="8693"/>
                      </a:lnTo>
                      <a:lnTo>
                        <a:pt x="62930" y="12716"/>
                      </a:lnTo>
                      <a:cubicBezTo>
                        <a:pt x="63831" y="13962"/>
                        <a:pt x="64690" y="15266"/>
                        <a:pt x="65616" y="16461"/>
                      </a:cubicBezTo>
                      <a:cubicBezTo>
                        <a:pt x="66609" y="17547"/>
                        <a:pt x="67476" y="18826"/>
                        <a:pt x="68537" y="19769"/>
                      </a:cubicBezTo>
                      <a:cubicBezTo>
                        <a:pt x="69539" y="20821"/>
                        <a:pt x="70532" y="21805"/>
                        <a:pt x="71610" y="22630"/>
                      </a:cubicBezTo>
                      <a:cubicBezTo>
                        <a:pt x="72637" y="23514"/>
                        <a:pt x="73740" y="24229"/>
                        <a:pt x="74834" y="24852"/>
                      </a:cubicBezTo>
                      <a:cubicBezTo>
                        <a:pt x="75929" y="25475"/>
                        <a:pt x="77057" y="25904"/>
                        <a:pt x="78160" y="26333"/>
                      </a:cubicBezTo>
                      <a:cubicBezTo>
                        <a:pt x="79296" y="26644"/>
                        <a:pt x="80433" y="26922"/>
                        <a:pt x="81603" y="27023"/>
                      </a:cubicBezTo>
                      <a:cubicBezTo>
                        <a:pt x="82773" y="27124"/>
                        <a:pt x="83969" y="27107"/>
                        <a:pt x="85198" y="26956"/>
                      </a:cubicBezTo>
                      <a:cubicBezTo>
                        <a:pt x="90131" y="26476"/>
                        <a:pt x="95536" y="23901"/>
                        <a:pt x="100453" y="20332"/>
                      </a:cubicBezTo>
                      <a:cubicBezTo>
                        <a:pt x="102902" y="18523"/>
                        <a:pt x="105344" y="16554"/>
                        <a:pt x="107701" y="14450"/>
                      </a:cubicBezTo>
                      <a:cubicBezTo>
                        <a:pt x="108871" y="13381"/>
                        <a:pt x="110008" y="12279"/>
                        <a:pt x="111111" y="11142"/>
                      </a:cubicBezTo>
                      <a:cubicBezTo>
                        <a:pt x="112197" y="10040"/>
                        <a:pt x="113358" y="8761"/>
                        <a:pt x="114200" y="7759"/>
                      </a:cubicBezTo>
                      <a:lnTo>
                        <a:pt x="120716" y="101"/>
                      </a:lnTo>
                      <a:lnTo>
                        <a:pt x="124985" y="8618"/>
                      </a:lnTo>
                      <a:cubicBezTo>
                        <a:pt x="126281" y="11218"/>
                        <a:pt x="127603" y="13810"/>
                        <a:pt x="128967" y="16310"/>
                      </a:cubicBezTo>
                      <a:cubicBezTo>
                        <a:pt x="130331" y="18826"/>
                        <a:pt x="131829" y="21225"/>
                        <a:pt x="133437" y="23446"/>
                      </a:cubicBezTo>
                      <a:cubicBezTo>
                        <a:pt x="135045" y="25651"/>
                        <a:pt x="136822" y="27654"/>
                        <a:pt x="138699" y="29203"/>
                      </a:cubicBezTo>
                      <a:cubicBezTo>
                        <a:pt x="139617" y="30061"/>
                        <a:pt x="140593" y="30684"/>
                        <a:pt x="141561" y="31240"/>
                      </a:cubicBezTo>
                      <a:cubicBezTo>
                        <a:pt x="142546" y="31753"/>
                        <a:pt x="143548" y="32140"/>
                        <a:pt x="144567" y="32308"/>
                      </a:cubicBezTo>
                      <a:cubicBezTo>
                        <a:pt x="148566" y="33150"/>
                        <a:pt x="153684" y="30364"/>
                        <a:pt x="157633" y="26148"/>
                      </a:cubicBezTo>
                      <a:cubicBezTo>
                        <a:pt x="161707" y="22007"/>
                        <a:pt x="165184" y="16924"/>
                        <a:pt x="168266" y="11605"/>
                      </a:cubicBezTo>
                      <a:close/>
                    </a:path>
                  </a:pathLst>
                </a:custGeom>
                <a:solidFill>
                  <a:srgbClr val="D3F5F2"/>
                </a:solidFill>
                <a:ln w="8415" cap="flat">
                  <a:noFill/>
                  <a:prstDash val="solid"/>
                  <a:miter/>
                </a:ln>
              </p:spPr>
              <p:txBody>
                <a:bodyPr rtlCol="0" anchor="ctr"/>
                <a:lstStyle/>
                <a:p>
                  <a:endParaRPr lang="en-US"/>
                </a:p>
              </p:txBody>
            </p:sp>
            <p:sp>
              <p:nvSpPr>
                <p:cNvPr id="1388" name="Freeform 1387">
                  <a:extLst>
                    <a:ext uri="{FF2B5EF4-FFF2-40B4-BE49-F238E27FC236}">
                      <a16:creationId xmlns:a16="http://schemas.microsoft.com/office/drawing/2014/main" id="{18441903-80DA-119F-6D69-35FD40223592}"/>
                    </a:ext>
                  </a:extLst>
                </p:cNvPr>
                <p:cNvSpPr/>
                <p:nvPr/>
              </p:nvSpPr>
              <p:spPr>
                <a:xfrm>
                  <a:off x="3469678" y="4598079"/>
                  <a:ext cx="261713" cy="50299"/>
                </a:xfrm>
                <a:custGeom>
                  <a:avLst/>
                  <a:gdLst>
                    <a:gd name="connsiteX0" fmla="*/ 0 w 261713"/>
                    <a:gd name="connsiteY0" fmla="*/ 16529 h 50299"/>
                    <a:gd name="connsiteX1" fmla="*/ 5405 w 261713"/>
                    <a:gd name="connsiteY1" fmla="*/ 20703 h 50299"/>
                    <a:gd name="connsiteX2" fmla="*/ 11088 w 261713"/>
                    <a:gd name="connsiteY2" fmla="*/ 24154 h 50299"/>
                    <a:gd name="connsiteX3" fmla="*/ 22992 w 261713"/>
                    <a:gd name="connsiteY3" fmla="*/ 27099 h 50299"/>
                    <a:gd name="connsiteX4" fmla="*/ 33406 w 261713"/>
                    <a:gd name="connsiteY4" fmla="*/ 22891 h 50299"/>
                    <a:gd name="connsiteX5" fmla="*/ 37539 w 261713"/>
                    <a:gd name="connsiteY5" fmla="*/ 18751 h 50299"/>
                    <a:gd name="connsiteX6" fmla="*/ 39282 w 261713"/>
                    <a:gd name="connsiteY6" fmla="*/ 16352 h 50299"/>
                    <a:gd name="connsiteX7" fmla="*/ 40663 w 261713"/>
                    <a:gd name="connsiteY7" fmla="*/ 14004 h 50299"/>
                    <a:gd name="connsiteX8" fmla="*/ 44813 w 261713"/>
                    <a:gd name="connsiteY8" fmla="*/ 5782 h 50299"/>
                    <a:gd name="connsiteX9" fmla="*/ 49578 w 261713"/>
                    <a:gd name="connsiteY9" fmla="*/ 14332 h 50299"/>
                    <a:gd name="connsiteX10" fmla="*/ 54335 w 261713"/>
                    <a:gd name="connsiteY10" fmla="*/ 22302 h 50299"/>
                    <a:gd name="connsiteX11" fmla="*/ 59798 w 261713"/>
                    <a:gd name="connsiteY11" fmla="*/ 29304 h 50299"/>
                    <a:gd name="connsiteX12" fmla="*/ 62838 w 261713"/>
                    <a:gd name="connsiteY12" fmla="*/ 32081 h 50299"/>
                    <a:gd name="connsiteX13" fmla="*/ 65961 w 261713"/>
                    <a:gd name="connsiteY13" fmla="*/ 34219 h 50299"/>
                    <a:gd name="connsiteX14" fmla="*/ 69017 w 261713"/>
                    <a:gd name="connsiteY14" fmla="*/ 35422 h 50299"/>
                    <a:gd name="connsiteX15" fmla="*/ 71938 w 261713"/>
                    <a:gd name="connsiteY15" fmla="*/ 35683 h 50299"/>
                    <a:gd name="connsiteX16" fmla="*/ 74885 w 261713"/>
                    <a:gd name="connsiteY16" fmla="*/ 35010 h 50299"/>
                    <a:gd name="connsiteX17" fmla="*/ 77933 w 261713"/>
                    <a:gd name="connsiteY17" fmla="*/ 33411 h 50299"/>
                    <a:gd name="connsiteX18" fmla="*/ 83859 w 261713"/>
                    <a:gd name="connsiteY18" fmla="*/ 28084 h 50299"/>
                    <a:gd name="connsiteX19" fmla="*/ 89045 w 261713"/>
                    <a:gd name="connsiteY19" fmla="*/ 21115 h 50299"/>
                    <a:gd name="connsiteX20" fmla="*/ 91386 w 261713"/>
                    <a:gd name="connsiteY20" fmla="*/ 17303 h 50299"/>
                    <a:gd name="connsiteX21" fmla="*/ 93381 w 261713"/>
                    <a:gd name="connsiteY21" fmla="*/ 13524 h 50299"/>
                    <a:gd name="connsiteX22" fmla="*/ 99771 w 261713"/>
                    <a:gd name="connsiteY22" fmla="*/ 0 h 50299"/>
                    <a:gd name="connsiteX23" fmla="*/ 106278 w 261713"/>
                    <a:gd name="connsiteY23" fmla="*/ 13642 h 50299"/>
                    <a:gd name="connsiteX24" fmla="*/ 110361 w 261713"/>
                    <a:gd name="connsiteY24" fmla="*/ 21536 h 50299"/>
                    <a:gd name="connsiteX25" fmla="*/ 115152 w 261713"/>
                    <a:gd name="connsiteY25" fmla="*/ 28370 h 50299"/>
                    <a:gd name="connsiteX26" fmla="*/ 117804 w 261713"/>
                    <a:gd name="connsiteY26" fmla="*/ 31029 h 50299"/>
                    <a:gd name="connsiteX27" fmla="*/ 120489 w 261713"/>
                    <a:gd name="connsiteY27" fmla="*/ 32965 h 50299"/>
                    <a:gd name="connsiteX28" fmla="*/ 123057 w 261713"/>
                    <a:gd name="connsiteY28" fmla="*/ 34051 h 50299"/>
                    <a:gd name="connsiteX29" fmla="*/ 125557 w 261713"/>
                    <a:gd name="connsiteY29" fmla="*/ 34278 h 50299"/>
                    <a:gd name="connsiteX30" fmla="*/ 131299 w 261713"/>
                    <a:gd name="connsiteY30" fmla="*/ 32224 h 50299"/>
                    <a:gd name="connsiteX31" fmla="*/ 137327 w 261713"/>
                    <a:gd name="connsiteY31" fmla="*/ 27242 h 50299"/>
                    <a:gd name="connsiteX32" fmla="*/ 142807 w 261713"/>
                    <a:gd name="connsiteY32" fmla="*/ 20652 h 50299"/>
                    <a:gd name="connsiteX33" fmla="*/ 145266 w 261713"/>
                    <a:gd name="connsiteY33" fmla="*/ 17000 h 50299"/>
                    <a:gd name="connsiteX34" fmla="*/ 147480 w 261713"/>
                    <a:gd name="connsiteY34" fmla="*/ 13381 h 50299"/>
                    <a:gd name="connsiteX35" fmla="*/ 154745 w 261713"/>
                    <a:gd name="connsiteY35" fmla="*/ 480 h 50299"/>
                    <a:gd name="connsiteX36" fmla="*/ 160007 w 261713"/>
                    <a:gd name="connsiteY36" fmla="*/ 13878 h 50299"/>
                    <a:gd name="connsiteX37" fmla="*/ 168560 w 261713"/>
                    <a:gd name="connsiteY37" fmla="*/ 30558 h 50299"/>
                    <a:gd name="connsiteX38" fmla="*/ 174167 w 261713"/>
                    <a:gd name="connsiteY38" fmla="*/ 36407 h 50299"/>
                    <a:gd name="connsiteX39" fmla="*/ 180018 w 261713"/>
                    <a:gd name="connsiteY39" fmla="*/ 38477 h 50299"/>
                    <a:gd name="connsiteX40" fmla="*/ 193505 w 261713"/>
                    <a:gd name="connsiteY40" fmla="*/ 30390 h 50299"/>
                    <a:gd name="connsiteX41" fmla="*/ 199533 w 261713"/>
                    <a:gd name="connsiteY41" fmla="*/ 22975 h 50299"/>
                    <a:gd name="connsiteX42" fmla="*/ 204693 w 261713"/>
                    <a:gd name="connsiteY42" fmla="*/ 14787 h 50299"/>
                    <a:gd name="connsiteX43" fmla="*/ 208339 w 261713"/>
                    <a:gd name="connsiteY43" fmla="*/ 8146 h 50299"/>
                    <a:gd name="connsiteX44" fmla="*/ 211925 w 261713"/>
                    <a:gd name="connsiteY44" fmla="*/ 14290 h 50299"/>
                    <a:gd name="connsiteX45" fmla="*/ 214055 w 261713"/>
                    <a:gd name="connsiteY45" fmla="*/ 17513 h 50299"/>
                    <a:gd name="connsiteX46" fmla="*/ 216497 w 261713"/>
                    <a:gd name="connsiteY46" fmla="*/ 20652 h 50299"/>
                    <a:gd name="connsiteX47" fmla="*/ 221977 w 261713"/>
                    <a:gd name="connsiteY47" fmla="*/ 26409 h 50299"/>
                    <a:gd name="connsiteX48" fmla="*/ 235498 w 261713"/>
                    <a:gd name="connsiteY48" fmla="*/ 33116 h 50299"/>
                    <a:gd name="connsiteX49" fmla="*/ 243033 w 261713"/>
                    <a:gd name="connsiteY49" fmla="*/ 32325 h 50299"/>
                    <a:gd name="connsiteX50" fmla="*/ 246678 w 261713"/>
                    <a:gd name="connsiteY50" fmla="*/ 30794 h 50299"/>
                    <a:gd name="connsiteX51" fmla="*/ 250104 w 261713"/>
                    <a:gd name="connsiteY51" fmla="*/ 28622 h 50299"/>
                    <a:gd name="connsiteX52" fmla="*/ 256334 w 261713"/>
                    <a:gd name="connsiteY52" fmla="*/ 23085 h 50299"/>
                    <a:gd name="connsiteX53" fmla="*/ 261714 w 261713"/>
                    <a:gd name="connsiteY53" fmla="*/ 16512 h 50299"/>
                    <a:gd name="connsiteX54" fmla="*/ 257395 w 261713"/>
                    <a:gd name="connsiteY54" fmla="*/ 23926 h 50299"/>
                    <a:gd name="connsiteX55" fmla="*/ 251796 w 261713"/>
                    <a:gd name="connsiteY55" fmla="*/ 30634 h 50299"/>
                    <a:gd name="connsiteX56" fmla="*/ 248362 w 261713"/>
                    <a:gd name="connsiteY56" fmla="*/ 33495 h 50299"/>
                    <a:gd name="connsiteX57" fmla="*/ 244413 w 261713"/>
                    <a:gd name="connsiteY57" fmla="*/ 35793 h 50299"/>
                    <a:gd name="connsiteX58" fmla="*/ 235287 w 261713"/>
                    <a:gd name="connsiteY58" fmla="*/ 37913 h 50299"/>
                    <a:gd name="connsiteX59" fmla="*/ 217877 w 261713"/>
                    <a:gd name="connsiteY59" fmla="*/ 31635 h 50299"/>
                    <a:gd name="connsiteX60" fmla="*/ 210949 w 261713"/>
                    <a:gd name="connsiteY60" fmla="*/ 25736 h 50299"/>
                    <a:gd name="connsiteX61" fmla="*/ 207876 w 261713"/>
                    <a:gd name="connsiteY61" fmla="*/ 22403 h 50299"/>
                    <a:gd name="connsiteX62" fmla="*/ 204980 w 261713"/>
                    <a:gd name="connsiteY62" fmla="*/ 18717 h 50299"/>
                    <a:gd name="connsiteX63" fmla="*/ 212211 w 261713"/>
                    <a:gd name="connsiteY63" fmla="*/ 18220 h 50299"/>
                    <a:gd name="connsiteX64" fmla="*/ 207396 w 261713"/>
                    <a:gd name="connsiteY64" fmla="*/ 27949 h 50299"/>
                    <a:gd name="connsiteX65" fmla="*/ 201301 w 261713"/>
                    <a:gd name="connsiteY65" fmla="*/ 37055 h 50299"/>
                    <a:gd name="connsiteX66" fmla="*/ 193042 w 261713"/>
                    <a:gd name="connsiteY66" fmla="*/ 45193 h 50299"/>
                    <a:gd name="connsiteX67" fmla="*/ 180869 w 261713"/>
                    <a:gd name="connsiteY67" fmla="*/ 50192 h 50299"/>
                    <a:gd name="connsiteX68" fmla="*/ 167348 w 261713"/>
                    <a:gd name="connsiteY68" fmla="*/ 46792 h 50299"/>
                    <a:gd name="connsiteX69" fmla="*/ 158332 w 261713"/>
                    <a:gd name="connsiteY69" fmla="*/ 38376 h 50299"/>
                    <a:gd name="connsiteX70" fmla="*/ 147278 w 261713"/>
                    <a:gd name="connsiteY70" fmla="*/ 19163 h 50299"/>
                    <a:gd name="connsiteX71" fmla="*/ 159805 w 261713"/>
                    <a:gd name="connsiteY71" fmla="*/ 19643 h 50299"/>
                    <a:gd name="connsiteX72" fmla="*/ 157203 w 261713"/>
                    <a:gd name="connsiteY72" fmla="*/ 24372 h 50299"/>
                    <a:gd name="connsiteX73" fmla="*/ 154341 w 261713"/>
                    <a:gd name="connsiteY73" fmla="*/ 28757 h 50299"/>
                    <a:gd name="connsiteX74" fmla="*/ 147648 w 261713"/>
                    <a:gd name="connsiteY74" fmla="*/ 37072 h 50299"/>
                    <a:gd name="connsiteX75" fmla="*/ 143616 w 261713"/>
                    <a:gd name="connsiteY75" fmla="*/ 40935 h 50299"/>
                    <a:gd name="connsiteX76" fmla="*/ 138909 w 261713"/>
                    <a:gd name="connsiteY76" fmla="*/ 44419 h 50299"/>
                    <a:gd name="connsiteX77" fmla="*/ 126677 w 261713"/>
                    <a:gd name="connsiteY77" fmla="*/ 48745 h 50299"/>
                    <a:gd name="connsiteX78" fmla="*/ 119614 w 261713"/>
                    <a:gd name="connsiteY78" fmla="*/ 48223 h 50299"/>
                    <a:gd name="connsiteX79" fmla="*/ 113274 w 261713"/>
                    <a:gd name="connsiteY79" fmla="*/ 45656 h 50299"/>
                    <a:gd name="connsiteX80" fmla="*/ 108206 w 261713"/>
                    <a:gd name="connsiteY80" fmla="*/ 41928 h 50299"/>
                    <a:gd name="connsiteX81" fmla="*/ 104123 w 261713"/>
                    <a:gd name="connsiteY81" fmla="*/ 37703 h 50299"/>
                    <a:gd name="connsiteX82" fmla="*/ 97977 w 261713"/>
                    <a:gd name="connsiteY82" fmla="*/ 28698 h 50299"/>
                    <a:gd name="connsiteX83" fmla="*/ 93347 w 261713"/>
                    <a:gd name="connsiteY83" fmla="*/ 19399 h 50299"/>
                    <a:gd name="connsiteX84" fmla="*/ 106236 w 261713"/>
                    <a:gd name="connsiteY84" fmla="*/ 19516 h 50299"/>
                    <a:gd name="connsiteX85" fmla="*/ 103610 w 261713"/>
                    <a:gd name="connsiteY85" fmla="*/ 24381 h 50299"/>
                    <a:gd name="connsiteX86" fmla="*/ 100747 w 261713"/>
                    <a:gd name="connsiteY86" fmla="*/ 28900 h 50299"/>
                    <a:gd name="connsiteX87" fmla="*/ 93869 w 261713"/>
                    <a:gd name="connsiteY87" fmla="*/ 37350 h 50299"/>
                    <a:gd name="connsiteX88" fmla="*/ 84836 w 261713"/>
                    <a:gd name="connsiteY88" fmla="*/ 44646 h 50299"/>
                    <a:gd name="connsiteX89" fmla="*/ 79069 w 261713"/>
                    <a:gd name="connsiteY89" fmla="*/ 47272 h 50299"/>
                    <a:gd name="connsiteX90" fmla="*/ 72410 w 261713"/>
                    <a:gd name="connsiteY90" fmla="*/ 48391 h 50299"/>
                    <a:gd name="connsiteX91" fmla="*/ 65633 w 261713"/>
                    <a:gd name="connsiteY91" fmla="*/ 47457 h 50299"/>
                    <a:gd name="connsiteX92" fmla="*/ 59714 w 261713"/>
                    <a:gd name="connsiteY92" fmla="*/ 44764 h 50299"/>
                    <a:gd name="connsiteX93" fmla="*/ 54991 w 261713"/>
                    <a:gd name="connsiteY93" fmla="*/ 41019 h 50299"/>
                    <a:gd name="connsiteX94" fmla="*/ 51102 w 261713"/>
                    <a:gd name="connsiteY94" fmla="*/ 36878 h 50299"/>
                    <a:gd name="connsiteX95" fmla="*/ 40511 w 261713"/>
                    <a:gd name="connsiteY95" fmla="*/ 18734 h 50299"/>
                    <a:gd name="connsiteX96" fmla="*/ 49418 w 261713"/>
                    <a:gd name="connsiteY96" fmla="*/ 19045 h 50299"/>
                    <a:gd name="connsiteX97" fmla="*/ 46909 w 261713"/>
                    <a:gd name="connsiteY97" fmla="*/ 22285 h 50299"/>
                    <a:gd name="connsiteX98" fmla="*/ 44207 w 261713"/>
                    <a:gd name="connsiteY98" fmla="*/ 25046 h 50299"/>
                    <a:gd name="connsiteX99" fmla="*/ 37985 w 261713"/>
                    <a:gd name="connsiteY99" fmla="*/ 29716 h 50299"/>
                    <a:gd name="connsiteX100" fmla="*/ 30644 w 261713"/>
                    <a:gd name="connsiteY100" fmla="*/ 32721 h 50299"/>
                    <a:gd name="connsiteX101" fmla="*/ 22714 w 261713"/>
                    <a:gd name="connsiteY101" fmla="*/ 33100 h 50299"/>
                    <a:gd name="connsiteX102" fmla="*/ 9261 w 261713"/>
                    <a:gd name="connsiteY102" fmla="*/ 26956 h 50299"/>
                    <a:gd name="connsiteX103" fmla="*/ 4218 w 261713"/>
                    <a:gd name="connsiteY103" fmla="*/ 22024 h 50299"/>
                    <a:gd name="connsiteX104" fmla="*/ 0 w 261713"/>
                    <a:gd name="connsiteY104" fmla="*/ 16529 h 5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261713" h="50299">
                      <a:moveTo>
                        <a:pt x="0" y="16529"/>
                      </a:moveTo>
                      <a:cubicBezTo>
                        <a:pt x="1751" y="17993"/>
                        <a:pt x="3561" y="19441"/>
                        <a:pt x="5405" y="20703"/>
                      </a:cubicBezTo>
                      <a:cubicBezTo>
                        <a:pt x="7274" y="21949"/>
                        <a:pt x="9134" y="23169"/>
                        <a:pt x="11088" y="24154"/>
                      </a:cubicBezTo>
                      <a:cubicBezTo>
                        <a:pt x="14985" y="26089"/>
                        <a:pt x="19111" y="27293"/>
                        <a:pt x="22992" y="27099"/>
                      </a:cubicBezTo>
                      <a:cubicBezTo>
                        <a:pt x="26873" y="26889"/>
                        <a:pt x="30383" y="25273"/>
                        <a:pt x="33406" y="22891"/>
                      </a:cubicBezTo>
                      <a:cubicBezTo>
                        <a:pt x="34913" y="21688"/>
                        <a:pt x="36285" y="20282"/>
                        <a:pt x="37539" y="18751"/>
                      </a:cubicBezTo>
                      <a:cubicBezTo>
                        <a:pt x="38145" y="17959"/>
                        <a:pt x="38751" y="17168"/>
                        <a:pt x="39282" y="16352"/>
                      </a:cubicBezTo>
                      <a:cubicBezTo>
                        <a:pt x="39796" y="15578"/>
                        <a:pt x="40368" y="14576"/>
                        <a:pt x="40663" y="14004"/>
                      </a:cubicBezTo>
                      <a:lnTo>
                        <a:pt x="44813" y="5782"/>
                      </a:lnTo>
                      <a:lnTo>
                        <a:pt x="49578" y="14332"/>
                      </a:lnTo>
                      <a:cubicBezTo>
                        <a:pt x="51102" y="17059"/>
                        <a:pt x="52626" y="19769"/>
                        <a:pt x="54335" y="22302"/>
                      </a:cubicBezTo>
                      <a:cubicBezTo>
                        <a:pt x="56027" y="24852"/>
                        <a:pt x="57870" y="27166"/>
                        <a:pt x="59798" y="29304"/>
                      </a:cubicBezTo>
                      <a:cubicBezTo>
                        <a:pt x="60826" y="30221"/>
                        <a:pt x="61760" y="31357"/>
                        <a:pt x="62838" y="32081"/>
                      </a:cubicBezTo>
                      <a:cubicBezTo>
                        <a:pt x="63856" y="32965"/>
                        <a:pt x="64925" y="33579"/>
                        <a:pt x="65961" y="34219"/>
                      </a:cubicBezTo>
                      <a:cubicBezTo>
                        <a:pt x="67013" y="34699"/>
                        <a:pt x="68024" y="35187"/>
                        <a:pt x="69017" y="35422"/>
                      </a:cubicBezTo>
                      <a:cubicBezTo>
                        <a:pt x="70010" y="35650"/>
                        <a:pt x="70970" y="35717"/>
                        <a:pt x="71938" y="35683"/>
                      </a:cubicBezTo>
                      <a:cubicBezTo>
                        <a:pt x="72898" y="35599"/>
                        <a:pt x="73874" y="35372"/>
                        <a:pt x="74885" y="35010"/>
                      </a:cubicBezTo>
                      <a:cubicBezTo>
                        <a:pt x="75887" y="34598"/>
                        <a:pt x="76914" y="34093"/>
                        <a:pt x="77933" y="33411"/>
                      </a:cubicBezTo>
                      <a:cubicBezTo>
                        <a:pt x="79987" y="32064"/>
                        <a:pt x="81999" y="30205"/>
                        <a:pt x="83859" y="28084"/>
                      </a:cubicBezTo>
                      <a:cubicBezTo>
                        <a:pt x="85728" y="25980"/>
                        <a:pt x="87446" y="23598"/>
                        <a:pt x="89045" y="21115"/>
                      </a:cubicBezTo>
                      <a:cubicBezTo>
                        <a:pt x="89870" y="19870"/>
                        <a:pt x="90645" y="18599"/>
                        <a:pt x="91386" y="17303"/>
                      </a:cubicBezTo>
                      <a:cubicBezTo>
                        <a:pt x="92101" y="16057"/>
                        <a:pt x="92859" y="14610"/>
                        <a:pt x="93381" y="13524"/>
                      </a:cubicBezTo>
                      <a:lnTo>
                        <a:pt x="99771" y="0"/>
                      </a:lnTo>
                      <a:lnTo>
                        <a:pt x="106278" y="13642"/>
                      </a:lnTo>
                      <a:cubicBezTo>
                        <a:pt x="107575" y="16352"/>
                        <a:pt x="108888" y="19037"/>
                        <a:pt x="110361" y="21536"/>
                      </a:cubicBezTo>
                      <a:cubicBezTo>
                        <a:pt x="111826" y="24036"/>
                        <a:pt x="113443" y="26350"/>
                        <a:pt x="115152" y="28370"/>
                      </a:cubicBezTo>
                      <a:cubicBezTo>
                        <a:pt x="116027" y="29304"/>
                        <a:pt x="116877" y="30322"/>
                        <a:pt x="117804" y="31029"/>
                      </a:cubicBezTo>
                      <a:cubicBezTo>
                        <a:pt x="118687" y="31888"/>
                        <a:pt x="119614" y="32409"/>
                        <a:pt x="120489" y="32965"/>
                      </a:cubicBezTo>
                      <a:cubicBezTo>
                        <a:pt x="121382" y="33461"/>
                        <a:pt x="122223" y="33790"/>
                        <a:pt x="123057" y="34051"/>
                      </a:cubicBezTo>
                      <a:cubicBezTo>
                        <a:pt x="123882" y="34219"/>
                        <a:pt x="124690" y="34328"/>
                        <a:pt x="125557" y="34278"/>
                      </a:cubicBezTo>
                      <a:cubicBezTo>
                        <a:pt x="127258" y="34160"/>
                        <a:pt x="129253" y="33470"/>
                        <a:pt x="131299" y="32224"/>
                      </a:cubicBezTo>
                      <a:cubicBezTo>
                        <a:pt x="133336" y="30979"/>
                        <a:pt x="135399" y="29237"/>
                        <a:pt x="137327" y="27242"/>
                      </a:cubicBezTo>
                      <a:cubicBezTo>
                        <a:pt x="139271" y="25256"/>
                        <a:pt x="141098" y="23017"/>
                        <a:pt x="142807" y="20652"/>
                      </a:cubicBezTo>
                      <a:cubicBezTo>
                        <a:pt x="143649" y="19466"/>
                        <a:pt x="144483" y="18254"/>
                        <a:pt x="145266" y="17000"/>
                      </a:cubicBezTo>
                      <a:cubicBezTo>
                        <a:pt x="146048" y="15796"/>
                        <a:pt x="146874" y="14433"/>
                        <a:pt x="147480" y="13381"/>
                      </a:cubicBezTo>
                      <a:lnTo>
                        <a:pt x="154745" y="480"/>
                      </a:lnTo>
                      <a:lnTo>
                        <a:pt x="160007" y="13878"/>
                      </a:lnTo>
                      <a:cubicBezTo>
                        <a:pt x="162373" y="19895"/>
                        <a:pt x="165117" y="25744"/>
                        <a:pt x="168560" y="30558"/>
                      </a:cubicBezTo>
                      <a:cubicBezTo>
                        <a:pt x="170286" y="32923"/>
                        <a:pt x="172206" y="35010"/>
                        <a:pt x="174167" y="36407"/>
                      </a:cubicBezTo>
                      <a:cubicBezTo>
                        <a:pt x="176163" y="37770"/>
                        <a:pt x="177989" y="38528"/>
                        <a:pt x="180018" y="38477"/>
                      </a:cubicBezTo>
                      <a:cubicBezTo>
                        <a:pt x="184127" y="38545"/>
                        <a:pt x="189355" y="34926"/>
                        <a:pt x="193505" y="30390"/>
                      </a:cubicBezTo>
                      <a:cubicBezTo>
                        <a:pt x="195618" y="28109"/>
                        <a:pt x="197655" y="25626"/>
                        <a:pt x="199533" y="22975"/>
                      </a:cubicBezTo>
                      <a:cubicBezTo>
                        <a:pt x="201402" y="20358"/>
                        <a:pt x="203220" y="17505"/>
                        <a:pt x="204693" y="14787"/>
                      </a:cubicBezTo>
                      <a:lnTo>
                        <a:pt x="208339" y="8146"/>
                      </a:lnTo>
                      <a:lnTo>
                        <a:pt x="211925" y="14290"/>
                      </a:lnTo>
                      <a:cubicBezTo>
                        <a:pt x="212498" y="15275"/>
                        <a:pt x="213289" y="16444"/>
                        <a:pt x="214055" y="17513"/>
                      </a:cubicBezTo>
                      <a:cubicBezTo>
                        <a:pt x="214830" y="18582"/>
                        <a:pt x="215638" y="19651"/>
                        <a:pt x="216497" y="20652"/>
                      </a:cubicBezTo>
                      <a:cubicBezTo>
                        <a:pt x="218214" y="22689"/>
                        <a:pt x="220007" y="24667"/>
                        <a:pt x="221977" y="26409"/>
                      </a:cubicBezTo>
                      <a:cubicBezTo>
                        <a:pt x="225900" y="29859"/>
                        <a:pt x="230505" y="32569"/>
                        <a:pt x="235498" y="33116"/>
                      </a:cubicBezTo>
                      <a:cubicBezTo>
                        <a:pt x="237981" y="33377"/>
                        <a:pt x="240549" y="33133"/>
                        <a:pt x="243033" y="32325"/>
                      </a:cubicBezTo>
                      <a:cubicBezTo>
                        <a:pt x="244295" y="31997"/>
                        <a:pt x="245474" y="31374"/>
                        <a:pt x="246678" y="30794"/>
                      </a:cubicBezTo>
                      <a:cubicBezTo>
                        <a:pt x="247848" y="30137"/>
                        <a:pt x="249027" y="29464"/>
                        <a:pt x="250104" y="28622"/>
                      </a:cubicBezTo>
                      <a:cubicBezTo>
                        <a:pt x="252335" y="27032"/>
                        <a:pt x="254364" y="25105"/>
                        <a:pt x="256334" y="23085"/>
                      </a:cubicBezTo>
                      <a:cubicBezTo>
                        <a:pt x="258245" y="21014"/>
                        <a:pt x="260013" y="18793"/>
                        <a:pt x="261714" y="16512"/>
                      </a:cubicBezTo>
                      <a:cubicBezTo>
                        <a:pt x="260400" y="19028"/>
                        <a:pt x="258986" y="21528"/>
                        <a:pt x="257395" y="23926"/>
                      </a:cubicBezTo>
                      <a:cubicBezTo>
                        <a:pt x="255720" y="26274"/>
                        <a:pt x="253985" y="28631"/>
                        <a:pt x="251796" y="30634"/>
                      </a:cubicBezTo>
                      <a:cubicBezTo>
                        <a:pt x="250753" y="31686"/>
                        <a:pt x="249574" y="32603"/>
                        <a:pt x="248362" y="33495"/>
                      </a:cubicBezTo>
                      <a:cubicBezTo>
                        <a:pt x="247116" y="34337"/>
                        <a:pt x="245844" y="35203"/>
                        <a:pt x="244413" y="35793"/>
                      </a:cubicBezTo>
                      <a:cubicBezTo>
                        <a:pt x="241627" y="37106"/>
                        <a:pt x="238478" y="37930"/>
                        <a:pt x="235287" y="37913"/>
                      </a:cubicBezTo>
                      <a:cubicBezTo>
                        <a:pt x="228822" y="37930"/>
                        <a:pt x="222828" y="35136"/>
                        <a:pt x="217877" y="31635"/>
                      </a:cubicBezTo>
                      <a:cubicBezTo>
                        <a:pt x="215394" y="29859"/>
                        <a:pt x="213062" y="27890"/>
                        <a:pt x="210949" y="25736"/>
                      </a:cubicBezTo>
                      <a:cubicBezTo>
                        <a:pt x="209879" y="24667"/>
                        <a:pt x="208869" y="23531"/>
                        <a:pt x="207876" y="22403"/>
                      </a:cubicBezTo>
                      <a:cubicBezTo>
                        <a:pt x="206874" y="21216"/>
                        <a:pt x="205965" y="20114"/>
                        <a:pt x="204980" y="18717"/>
                      </a:cubicBezTo>
                      <a:lnTo>
                        <a:pt x="212211" y="18220"/>
                      </a:lnTo>
                      <a:cubicBezTo>
                        <a:pt x="210755" y="21688"/>
                        <a:pt x="209189" y="24776"/>
                        <a:pt x="207396" y="27949"/>
                      </a:cubicBezTo>
                      <a:cubicBezTo>
                        <a:pt x="205603" y="31071"/>
                        <a:pt x="203650" y="34160"/>
                        <a:pt x="201301" y="37055"/>
                      </a:cubicBezTo>
                      <a:cubicBezTo>
                        <a:pt x="198952" y="39967"/>
                        <a:pt x="196308" y="42761"/>
                        <a:pt x="193042" y="45193"/>
                      </a:cubicBezTo>
                      <a:cubicBezTo>
                        <a:pt x="189801" y="47592"/>
                        <a:pt x="185701" y="49696"/>
                        <a:pt x="180869" y="50192"/>
                      </a:cubicBezTo>
                      <a:cubicBezTo>
                        <a:pt x="176036" y="50731"/>
                        <a:pt x="171035" y="49191"/>
                        <a:pt x="167348" y="46792"/>
                      </a:cubicBezTo>
                      <a:cubicBezTo>
                        <a:pt x="163610" y="44394"/>
                        <a:pt x="160781" y="41414"/>
                        <a:pt x="158332" y="38376"/>
                      </a:cubicBezTo>
                      <a:cubicBezTo>
                        <a:pt x="153541" y="32250"/>
                        <a:pt x="150216" y="25719"/>
                        <a:pt x="147278" y="19163"/>
                      </a:cubicBezTo>
                      <a:lnTo>
                        <a:pt x="159805" y="19643"/>
                      </a:lnTo>
                      <a:cubicBezTo>
                        <a:pt x="158904" y="21435"/>
                        <a:pt x="158121" y="22849"/>
                        <a:pt x="157203" y="24372"/>
                      </a:cubicBezTo>
                      <a:cubicBezTo>
                        <a:pt x="156303" y="25870"/>
                        <a:pt x="155343" y="27326"/>
                        <a:pt x="154341" y="28757"/>
                      </a:cubicBezTo>
                      <a:cubicBezTo>
                        <a:pt x="152337" y="31635"/>
                        <a:pt x="150140" y="34412"/>
                        <a:pt x="147648" y="37072"/>
                      </a:cubicBezTo>
                      <a:cubicBezTo>
                        <a:pt x="146402" y="38402"/>
                        <a:pt x="145072" y="39698"/>
                        <a:pt x="143616" y="40935"/>
                      </a:cubicBezTo>
                      <a:cubicBezTo>
                        <a:pt x="142184" y="42163"/>
                        <a:pt x="140644" y="43350"/>
                        <a:pt x="138909" y="44419"/>
                      </a:cubicBezTo>
                      <a:cubicBezTo>
                        <a:pt x="135525" y="46540"/>
                        <a:pt x="131400" y="48349"/>
                        <a:pt x="126677" y="48745"/>
                      </a:cubicBezTo>
                      <a:cubicBezTo>
                        <a:pt x="124320" y="48938"/>
                        <a:pt x="121920" y="48728"/>
                        <a:pt x="119614" y="48223"/>
                      </a:cubicBezTo>
                      <a:cubicBezTo>
                        <a:pt x="117324" y="47634"/>
                        <a:pt x="115185" y="46759"/>
                        <a:pt x="113274" y="45656"/>
                      </a:cubicBezTo>
                      <a:cubicBezTo>
                        <a:pt x="111431" y="44520"/>
                        <a:pt x="109637" y="43291"/>
                        <a:pt x="108206" y="41928"/>
                      </a:cubicBezTo>
                      <a:cubicBezTo>
                        <a:pt x="106624" y="40598"/>
                        <a:pt x="105411" y="39134"/>
                        <a:pt x="104123" y="37703"/>
                      </a:cubicBezTo>
                      <a:cubicBezTo>
                        <a:pt x="101732" y="34774"/>
                        <a:pt x="99729" y="31753"/>
                        <a:pt x="97977" y="28698"/>
                      </a:cubicBezTo>
                      <a:cubicBezTo>
                        <a:pt x="96235" y="25626"/>
                        <a:pt x="94762" y="22521"/>
                        <a:pt x="93347" y="19399"/>
                      </a:cubicBezTo>
                      <a:lnTo>
                        <a:pt x="106236" y="19516"/>
                      </a:lnTo>
                      <a:cubicBezTo>
                        <a:pt x="105335" y="21376"/>
                        <a:pt x="104527" y="22807"/>
                        <a:pt x="103610" y="24381"/>
                      </a:cubicBezTo>
                      <a:cubicBezTo>
                        <a:pt x="102709" y="25912"/>
                        <a:pt x="101749" y="27419"/>
                        <a:pt x="100747" y="28900"/>
                      </a:cubicBezTo>
                      <a:cubicBezTo>
                        <a:pt x="98718" y="31846"/>
                        <a:pt x="96445" y="34673"/>
                        <a:pt x="93869" y="37350"/>
                      </a:cubicBezTo>
                      <a:cubicBezTo>
                        <a:pt x="91285" y="40026"/>
                        <a:pt x="88372" y="42559"/>
                        <a:pt x="84836" y="44646"/>
                      </a:cubicBezTo>
                      <a:cubicBezTo>
                        <a:pt x="83085" y="45681"/>
                        <a:pt x="81140" y="46573"/>
                        <a:pt x="79069" y="47272"/>
                      </a:cubicBezTo>
                      <a:cubicBezTo>
                        <a:pt x="76964" y="47928"/>
                        <a:pt x="74716" y="48341"/>
                        <a:pt x="72410" y="48391"/>
                      </a:cubicBezTo>
                      <a:cubicBezTo>
                        <a:pt x="70095" y="48408"/>
                        <a:pt x="67788" y="48097"/>
                        <a:pt x="65633" y="47457"/>
                      </a:cubicBezTo>
                      <a:cubicBezTo>
                        <a:pt x="63469" y="46800"/>
                        <a:pt x="61533" y="45850"/>
                        <a:pt x="59714" y="44764"/>
                      </a:cubicBezTo>
                      <a:cubicBezTo>
                        <a:pt x="58014" y="43594"/>
                        <a:pt x="56372" y="42382"/>
                        <a:pt x="54991" y="41019"/>
                      </a:cubicBezTo>
                      <a:cubicBezTo>
                        <a:pt x="53476" y="39740"/>
                        <a:pt x="52390" y="38259"/>
                        <a:pt x="51102" y="36878"/>
                      </a:cubicBezTo>
                      <a:cubicBezTo>
                        <a:pt x="46505" y="31113"/>
                        <a:pt x="43315" y="24928"/>
                        <a:pt x="40511" y="18734"/>
                      </a:cubicBezTo>
                      <a:lnTo>
                        <a:pt x="49418" y="19045"/>
                      </a:lnTo>
                      <a:cubicBezTo>
                        <a:pt x="48543" y="20408"/>
                        <a:pt x="47777" y="21267"/>
                        <a:pt x="46909" y="22285"/>
                      </a:cubicBezTo>
                      <a:cubicBezTo>
                        <a:pt x="46051" y="23253"/>
                        <a:pt x="45141" y="24162"/>
                        <a:pt x="44207" y="25046"/>
                      </a:cubicBezTo>
                      <a:cubicBezTo>
                        <a:pt x="42321" y="26805"/>
                        <a:pt x="40250" y="28378"/>
                        <a:pt x="37985" y="29716"/>
                      </a:cubicBezTo>
                      <a:cubicBezTo>
                        <a:pt x="35721" y="31046"/>
                        <a:pt x="33263" y="32115"/>
                        <a:pt x="30644" y="32721"/>
                      </a:cubicBezTo>
                      <a:cubicBezTo>
                        <a:pt x="28026" y="33310"/>
                        <a:pt x="25315" y="33445"/>
                        <a:pt x="22714" y="33100"/>
                      </a:cubicBezTo>
                      <a:cubicBezTo>
                        <a:pt x="17469" y="32426"/>
                        <a:pt x="12923" y="29977"/>
                        <a:pt x="9261" y="26956"/>
                      </a:cubicBezTo>
                      <a:cubicBezTo>
                        <a:pt x="7425" y="25424"/>
                        <a:pt x="5725" y="23800"/>
                        <a:pt x="4218" y="22024"/>
                      </a:cubicBezTo>
                      <a:cubicBezTo>
                        <a:pt x="2677" y="20232"/>
                        <a:pt x="1330" y="18405"/>
                        <a:pt x="0" y="16529"/>
                      </a:cubicBezTo>
                      <a:close/>
                    </a:path>
                  </a:pathLst>
                </a:custGeom>
                <a:solidFill>
                  <a:srgbClr val="D3F5F2"/>
                </a:solidFill>
                <a:ln w="8415" cap="flat">
                  <a:noFill/>
                  <a:prstDash val="solid"/>
                  <a:miter/>
                </a:ln>
              </p:spPr>
              <p:txBody>
                <a:bodyPr rtlCol="0" anchor="ctr"/>
                <a:lstStyle/>
                <a:p>
                  <a:endParaRPr lang="en-US"/>
                </a:p>
              </p:txBody>
            </p:sp>
            <p:grpSp>
              <p:nvGrpSpPr>
                <p:cNvPr id="1389" name="Graphic 8195">
                  <a:extLst>
                    <a:ext uri="{FF2B5EF4-FFF2-40B4-BE49-F238E27FC236}">
                      <a16:creationId xmlns:a16="http://schemas.microsoft.com/office/drawing/2014/main" id="{72C1A4DA-1BF1-8DF9-D290-867F6D10AF05}"/>
                    </a:ext>
                  </a:extLst>
                </p:cNvPr>
                <p:cNvGrpSpPr/>
                <p:nvPr/>
              </p:nvGrpSpPr>
              <p:grpSpPr>
                <a:xfrm>
                  <a:off x="2971179" y="3603381"/>
                  <a:ext cx="467223" cy="234759"/>
                  <a:chOff x="2971179" y="3603381"/>
                  <a:chExt cx="467223" cy="234759"/>
                </a:xfrm>
                <a:solidFill>
                  <a:srgbClr val="D3F5F2"/>
                </a:solidFill>
              </p:grpSpPr>
              <p:sp>
                <p:nvSpPr>
                  <p:cNvPr id="1414" name="Freeform 1413">
                    <a:extLst>
                      <a:ext uri="{FF2B5EF4-FFF2-40B4-BE49-F238E27FC236}">
                        <a16:creationId xmlns:a16="http://schemas.microsoft.com/office/drawing/2014/main" id="{4CF3C9C7-4096-AADF-21D6-36B8165449FA}"/>
                      </a:ext>
                    </a:extLst>
                  </p:cNvPr>
                  <p:cNvSpPr/>
                  <p:nvPr/>
                </p:nvSpPr>
                <p:spPr>
                  <a:xfrm>
                    <a:off x="2971179" y="3728399"/>
                    <a:ext cx="340269" cy="51404"/>
                  </a:xfrm>
                  <a:custGeom>
                    <a:avLst/>
                    <a:gdLst>
                      <a:gd name="connsiteX0" fmla="*/ 340269 w 340269"/>
                      <a:gd name="connsiteY0" fmla="*/ 17345 h 51404"/>
                      <a:gd name="connsiteX1" fmla="*/ 333147 w 340269"/>
                      <a:gd name="connsiteY1" fmla="*/ 33798 h 51404"/>
                      <a:gd name="connsiteX2" fmla="*/ 327254 w 340269"/>
                      <a:gd name="connsiteY2" fmla="*/ 41053 h 51404"/>
                      <a:gd name="connsiteX3" fmla="*/ 317867 w 340269"/>
                      <a:gd name="connsiteY3" fmla="*/ 44983 h 51404"/>
                      <a:gd name="connsiteX4" fmla="*/ 308059 w 340269"/>
                      <a:gd name="connsiteY4" fmla="*/ 41574 h 51404"/>
                      <a:gd name="connsiteX5" fmla="*/ 301054 w 340269"/>
                      <a:gd name="connsiteY5" fmla="*/ 34867 h 51404"/>
                      <a:gd name="connsiteX6" fmla="*/ 295683 w 340269"/>
                      <a:gd name="connsiteY6" fmla="*/ 27166 h 51404"/>
                      <a:gd name="connsiteX7" fmla="*/ 291348 w 340269"/>
                      <a:gd name="connsiteY7" fmla="*/ 18826 h 51404"/>
                      <a:gd name="connsiteX8" fmla="*/ 298933 w 340269"/>
                      <a:gd name="connsiteY8" fmla="*/ 19230 h 51404"/>
                      <a:gd name="connsiteX9" fmla="*/ 294336 w 340269"/>
                      <a:gd name="connsiteY9" fmla="*/ 27915 h 51404"/>
                      <a:gd name="connsiteX10" fmla="*/ 288275 w 340269"/>
                      <a:gd name="connsiteY10" fmla="*/ 36129 h 51404"/>
                      <a:gd name="connsiteX11" fmla="*/ 284343 w 340269"/>
                      <a:gd name="connsiteY11" fmla="*/ 39815 h 51404"/>
                      <a:gd name="connsiteX12" fmla="*/ 279620 w 340269"/>
                      <a:gd name="connsiteY12" fmla="*/ 42930 h 51404"/>
                      <a:gd name="connsiteX13" fmla="*/ 274064 w 340269"/>
                      <a:gd name="connsiteY13" fmla="*/ 45025 h 51404"/>
                      <a:gd name="connsiteX14" fmla="*/ 267977 w 340269"/>
                      <a:gd name="connsiteY14" fmla="*/ 45614 h 51404"/>
                      <a:gd name="connsiteX15" fmla="*/ 256713 w 340269"/>
                      <a:gd name="connsiteY15" fmla="*/ 42509 h 51404"/>
                      <a:gd name="connsiteX16" fmla="*/ 247840 w 340269"/>
                      <a:gd name="connsiteY16" fmla="*/ 36348 h 51404"/>
                      <a:gd name="connsiteX17" fmla="*/ 240751 w 340269"/>
                      <a:gd name="connsiteY17" fmla="*/ 28892 h 51404"/>
                      <a:gd name="connsiteX18" fmla="*/ 237695 w 340269"/>
                      <a:gd name="connsiteY18" fmla="*/ 24852 h 51404"/>
                      <a:gd name="connsiteX19" fmla="*/ 234824 w 340269"/>
                      <a:gd name="connsiteY19" fmla="*/ 20459 h 51404"/>
                      <a:gd name="connsiteX20" fmla="*/ 246198 w 340269"/>
                      <a:gd name="connsiteY20" fmla="*/ 20265 h 51404"/>
                      <a:gd name="connsiteX21" fmla="*/ 241517 w 340269"/>
                      <a:gd name="connsiteY21" fmla="*/ 28951 h 51404"/>
                      <a:gd name="connsiteX22" fmla="*/ 235792 w 340269"/>
                      <a:gd name="connsiteY22" fmla="*/ 37409 h 51404"/>
                      <a:gd name="connsiteX23" fmla="*/ 232298 w 340269"/>
                      <a:gd name="connsiteY23" fmla="*/ 41474 h 51404"/>
                      <a:gd name="connsiteX24" fmla="*/ 227997 w 340269"/>
                      <a:gd name="connsiteY24" fmla="*/ 45277 h 51404"/>
                      <a:gd name="connsiteX25" fmla="*/ 215840 w 340269"/>
                      <a:gd name="connsiteY25" fmla="*/ 50159 h 51404"/>
                      <a:gd name="connsiteX26" fmla="*/ 208642 w 340269"/>
                      <a:gd name="connsiteY26" fmla="*/ 49300 h 51404"/>
                      <a:gd name="connsiteX27" fmla="*/ 202572 w 340269"/>
                      <a:gd name="connsiteY27" fmla="*/ 46338 h 51404"/>
                      <a:gd name="connsiteX28" fmla="*/ 194305 w 340269"/>
                      <a:gd name="connsiteY28" fmla="*/ 38149 h 51404"/>
                      <a:gd name="connsiteX29" fmla="*/ 188765 w 340269"/>
                      <a:gd name="connsiteY29" fmla="*/ 29169 h 51404"/>
                      <a:gd name="connsiteX30" fmla="*/ 186568 w 340269"/>
                      <a:gd name="connsiteY30" fmla="*/ 24532 h 51404"/>
                      <a:gd name="connsiteX31" fmla="*/ 184623 w 340269"/>
                      <a:gd name="connsiteY31" fmla="*/ 19609 h 51404"/>
                      <a:gd name="connsiteX32" fmla="*/ 197832 w 340269"/>
                      <a:gd name="connsiteY32" fmla="*/ 20939 h 51404"/>
                      <a:gd name="connsiteX33" fmla="*/ 192368 w 340269"/>
                      <a:gd name="connsiteY33" fmla="*/ 29657 h 51404"/>
                      <a:gd name="connsiteX34" fmla="*/ 189161 w 340269"/>
                      <a:gd name="connsiteY34" fmla="*/ 33857 h 51404"/>
                      <a:gd name="connsiteX35" fmla="*/ 185575 w 340269"/>
                      <a:gd name="connsiteY35" fmla="*/ 37922 h 51404"/>
                      <a:gd name="connsiteX36" fmla="*/ 181407 w 340269"/>
                      <a:gd name="connsiteY36" fmla="*/ 41734 h 51404"/>
                      <a:gd name="connsiteX37" fmla="*/ 176516 w 340269"/>
                      <a:gd name="connsiteY37" fmla="*/ 45117 h 51404"/>
                      <a:gd name="connsiteX38" fmla="*/ 170682 w 340269"/>
                      <a:gd name="connsiteY38" fmla="*/ 47684 h 51404"/>
                      <a:gd name="connsiteX39" fmla="*/ 164014 w 340269"/>
                      <a:gd name="connsiteY39" fmla="*/ 48795 h 51404"/>
                      <a:gd name="connsiteX40" fmla="*/ 157245 w 340269"/>
                      <a:gd name="connsiteY40" fmla="*/ 47971 h 51404"/>
                      <a:gd name="connsiteX41" fmla="*/ 151243 w 340269"/>
                      <a:gd name="connsiteY41" fmla="*/ 45505 h 51404"/>
                      <a:gd name="connsiteX42" fmla="*/ 142066 w 340269"/>
                      <a:gd name="connsiteY42" fmla="*/ 38141 h 51404"/>
                      <a:gd name="connsiteX43" fmla="*/ 135525 w 340269"/>
                      <a:gd name="connsiteY43" fmla="*/ 29498 h 51404"/>
                      <a:gd name="connsiteX44" fmla="*/ 132890 w 340269"/>
                      <a:gd name="connsiteY44" fmla="*/ 24919 h 51404"/>
                      <a:gd name="connsiteX45" fmla="*/ 130524 w 340269"/>
                      <a:gd name="connsiteY45" fmla="*/ 19996 h 51404"/>
                      <a:gd name="connsiteX46" fmla="*/ 142597 w 340269"/>
                      <a:gd name="connsiteY46" fmla="*/ 20653 h 51404"/>
                      <a:gd name="connsiteX47" fmla="*/ 139330 w 340269"/>
                      <a:gd name="connsiteY47" fmla="*/ 25643 h 51404"/>
                      <a:gd name="connsiteX48" fmla="*/ 135845 w 340269"/>
                      <a:gd name="connsiteY48" fmla="*/ 30272 h 51404"/>
                      <a:gd name="connsiteX49" fmla="*/ 127931 w 340269"/>
                      <a:gd name="connsiteY49" fmla="*/ 38906 h 51404"/>
                      <a:gd name="connsiteX50" fmla="*/ 118140 w 340269"/>
                      <a:gd name="connsiteY50" fmla="*/ 46245 h 51404"/>
                      <a:gd name="connsiteX51" fmla="*/ 105462 w 340269"/>
                      <a:gd name="connsiteY51" fmla="*/ 50276 h 51404"/>
                      <a:gd name="connsiteX52" fmla="*/ 91958 w 340269"/>
                      <a:gd name="connsiteY52" fmla="*/ 47339 h 51404"/>
                      <a:gd name="connsiteX53" fmla="*/ 82234 w 340269"/>
                      <a:gd name="connsiteY53" fmla="*/ 39151 h 51404"/>
                      <a:gd name="connsiteX54" fmla="*/ 70953 w 340269"/>
                      <a:gd name="connsiteY54" fmla="*/ 19096 h 51404"/>
                      <a:gd name="connsiteX55" fmla="*/ 78673 w 340269"/>
                      <a:gd name="connsiteY55" fmla="*/ 19508 h 51404"/>
                      <a:gd name="connsiteX56" fmla="*/ 74800 w 340269"/>
                      <a:gd name="connsiteY56" fmla="*/ 25088 h 51404"/>
                      <a:gd name="connsiteX57" fmla="*/ 70642 w 340269"/>
                      <a:gd name="connsiteY57" fmla="*/ 30297 h 51404"/>
                      <a:gd name="connsiteX58" fmla="*/ 61280 w 340269"/>
                      <a:gd name="connsiteY58" fmla="*/ 39841 h 51404"/>
                      <a:gd name="connsiteX59" fmla="*/ 50075 w 340269"/>
                      <a:gd name="connsiteY59" fmla="*/ 47524 h 51404"/>
                      <a:gd name="connsiteX60" fmla="*/ 36723 w 340269"/>
                      <a:gd name="connsiteY60" fmla="*/ 51362 h 51404"/>
                      <a:gd name="connsiteX61" fmla="*/ 23177 w 340269"/>
                      <a:gd name="connsiteY61" fmla="*/ 48290 h 51404"/>
                      <a:gd name="connsiteX62" fmla="*/ 12864 w 340269"/>
                      <a:gd name="connsiteY62" fmla="*/ 39748 h 51404"/>
                      <a:gd name="connsiteX63" fmla="*/ 0 w 340269"/>
                      <a:gd name="connsiteY63" fmla="*/ 17345 h 51404"/>
                      <a:gd name="connsiteX64" fmla="*/ 14884 w 340269"/>
                      <a:gd name="connsiteY64" fmla="*/ 37829 h 51404"/>
                      <a:gd name="connsiteX65" fmla="*/ 24911 w 340269"/>
                      <a:gd name="connsiteY65" fmla="*/ 44697 h 51404"/>
                      <a:gd name="connsiteX66" fmla="*/ 36268 w 340269"/>
                      <a:gd name="connsiteY66" fmla="*/ 46296 h 51404"/>
                      <a:gd name="connsiteX67" fmla="*/ 56465 w 340269"/>
                      <a:gd name="connsiteY67" fmla="*/ 34657 h 51404"/>
                      <a:gd name="connsiteX68" fmla="*/ 64471 w 340269"/>
                      <a:gd name="connsiteY68" fmla="*/ 25366 h 51404"/>
                      <a:gd name="connsiteX69" fmla="*/ 68015 w 340269"/>
                      <a:gd name="connsiteY69" fmla="*/ 20324 h 51404"/>
                      <a:gd name="connsiteX70" fmla="*/ 71164 w 340269"/>
                      <a:gd name="connsiteY70" fmla="*/ 15174 h 51404"/>
                      <a:gd name="connsiteX71" fmla="*/ 75087 w 340269"/>
                      <a:gd name="connsiteY71" fmla="*/ 8003 h 51404"/>
                      <a:gd name="connsiteX72" fmla="*/ 78875 w 340269"/>
                      <a:gd name="connsiteY72" fmla="*/ 15586 h 51404"/>
                      <a:gd name="connsiteX73" fmla="*/ 89946 w 340269"/>
                      <a:gd name="connsiteY73" fmla="*/ 32283 h 51404"/>
                      <a:gd name="connsiteX74" fmla="*/ 104325 w 340269"/>
                      <a:gd name="connsiteY74" fmla="*/ 38713 h 51404"/>
                      <a:gd name="connsiteX75" fmla="*/ 119083 w 340269"/>
                      <a:gd name="connsiteY75" fmla="*/ 29784 h 51404"/>
                      <a:gd name="connsiteX76" fmla="*/ 125473 w 340269"/>
                      <a:gd name="connsiteY76" fmla="*/ 22277 h 51404"/>
                      <a:gd name="connsiteX77" fmla="*/ 128335 w 340269"/>
                      <a:gd name="connsiteY77" fmla="*/ 18170 h 51404"/>
                      <a:gd name="connsiteX78" fmla="*/ 130844 w 340269"/>
                      <a:gd name="connsiteY78" fmla="*/ 14046 h 51404"/>
                      <a:gd name="connsiteX79" fmla="*/ 137133 w 340269"/>
                      <a:gd name="connsiteY79" fmla="*/ 2567 h 51404"/>
                      <a:gd name="connsiteX80" fmla="*/ 142925 w 340269"/>
                      <a:gd name="connsiteY80" fmla="*/ 14694 h 51404"/>
                      <a:gd name="connsiteX81" fmla="*/ 144861 w 340269"/>
                      <a:gd name="connsiteY81" fmla="*/ 18347 h 51404"/>
                      <a:gd name="connsiteX82" fmla="*/ 147151 w 340269"/>
                      <a:gd name="connsiteY82" fmla="*/ 21999 h 51404"/>
                      <a:gd name="connsiteX83" fmla="*/ 152320 w 340269"/>
                      <a:gd name="connsiteY83" fmla="*/ 28513 h 51404"/>
                      <a:gd name="connsiteX84" fmla="*/ 158087 w 340269"/>
                      <a:gd name="connsiteY84" fmla="*/ 33083 h 51404"/>
                      <a:gd name="connsiteX85" fmla="*/ 160933 w 340269"/>
                      <a:gd name="connsiteY85" fmla="*/ 34211 h 51404"/>
                      <a:gd name="connsiteX86" fmla="*/ 163652 w 340269"/>
                      <a:gd name="connsiteY86" fmla="*/ 34505 h 51404"/>
                      <a:gd name="connsiteX87" fmla="*/ 166396 w 340269"/>
                      <a:gd name="connsiteY87" fmla="*/ 33992 h 51404"/>
                      <a:gd name="connsiteX88" fmla="*/ 169292 w 340269"/>
                      <a:gd name="connsiteY88" fmla="*/ 32654 h 51404"/>
                      <a:gd name="connsiteX89" fmla="*/ 172248 w 340269"/>
                      <a:gd name="connsiteY89" fmla="*/ 30541 h 51404"/>
                      <a:gd name="connsiteX90" fmla="*/ 175118 w 340269"/>
                      <a:gd name="connsiteY90" fmla="*/ 27848 h 51404"/>
                      <a:gd name="connsiteX91" fmla="*/ 185229 w 340269"/>
                      <a:gd name="connsiteY91" fmla="*/ 13735 h 51404"/>
                      <a:gd name="connsiteX92" fmla="*/ 193379 w 340269"/>
                      <a:gd name="connsiteY92" fmla="*/ 0 h 51404"/>
                      <a:gd name="connsiteX93" fmla="*/ 198438 w 340269"/>
                      <a:gd name="connsiteY93" fmla="*/ 15056 h 51404"/>
                      <a:gd name="connsiteX94" fmla="*/ 199886 w 340269"/>
                      <a:gd name="connsiteY94" fmla="*/ 18835 h 51404"/>
                      <a:gd name="connsiteX95" fmla="*/ 201637 w 340269"/>
                      <a:gd name="connsiteY95" fmla="*/ 22664 h 51404"/>
                      <a:gd name="connsiteX96" fmla="*/ 205805 w 340269"/>
                      <a:gd name="connsiteY96" fmla="*/ 29624 h 51404"/>
                      <a:gd name="connsiteX97" fmla="*/ 210629 w 340269"/>
                      <a:gd name="connsiteY97" fmla="*/ 34648 h 51404"/>
                      <a:gd name="connsiteX98" fmla="*/ 212910 w 340269"/>
                      <a:gd name="connsiteY98" fmla="*/ 35818 h 51404"/>
                      <a:gd name="connsiteX99" fmla="*/ 214922 w 340269"/>
                      <a:gd name="connsiteY99" fmla="*/ 36104 h 51404"/>
                      <a:gd name="connsiteX100" fmla="*/ 219805 w 340269"/>
                      <a:gd name="connsiteY100" fmla="*/ 34059 h 51404"/>
                      <a:gd name="connsiteX101" fmla="*/ 222592 w 340269"/>
                      <a:gd name="connsiteY101" fmla="*/ 31778 h 51404"/>
                      <a:gd name="connsiteX102" fmla="*/ 225294 w 340269"/>
                      <a:gd name="connsiteY102" fmla="*/ 28850 h 51404"/>
                      <a:gd name="connsiteX103" fmla="*/ 230270 w 340269"/>
                      <a:gd name="connsiteY103" fmla="*/ 22007 h 51404"/>
                      <a:gd name="connsiteX104" fmla="*/ 234732 w 340269"/>
                      <a:gd name="connsiteY104" fmla="*/ 14400 h 51404"/>
                      <a:gd name="connsiteX105" fmla="*/ 240583 w 340269"/>
                      <a:gd name="connsiteY105" fmla="*/ 4031 h 51404"/>
                      <a:gd name="connsiteX106" fmla="*/ 246105 w 340269"/>
                      <a:gd name="connsiteY106" fmla="*/ 14214 h 51404"/>
                      <a:gd name="connsiteX107" fmla="*/ 248210 w 340269"/>
                      <a:gd name="connsiteY107" fmla="*/ 17699 h 51404"/>
                      <a:gd name="connsiteX108" fmla="*/ 250651 w 340269"/>
                      <a:gd name="connsiteY108" fmla="*/ 21183 h 51404"/>
                      <a:gd name="connsiteX109" fmla="*/ 256107 w 340269"/>
                      <a:gd name="connsiteY109" fmla="*/ 27503 h 51404"/>
                      <a:gd name="connsiteX110" fmla="*/ 268651 w 340269"/>
                      <a:gd name="connsiteY110" fmla="*/ 34648 h 51404"/>
                      <a:gd name="connsiteX111" fmla="*/ 275032 w 340269"/>
                      <a:gd name="connsiteY111" fmla="*/ 33554 h 51404"/>
                      <a:gd name="connsiteX112" fmla="*/ 278197 w 340269"/>
                      <a:gd name="connsiteY112" fmla="*/ 31728 h 51404"/>
                      <a:gd name="connsiteX113" fmla="*/ 281237 w 340269"/>
                      <a:gd name="connsiteY113" fmla="*/ 29237 h 51404"/>
                      <a:gd name="connsiteX114" fmla="*/ 286768 w 340269"/>
                      <a:gd name="connsiteY114" fmla="*/ 22900 h 51404"/>
                      <a:gd name="connsiteX115" fmla="*/ 291533 w 340269"/>
                      <a:gd name="connsiteY115" fmla="*/ 15460 h 51404"/>
                      <a:gd name="connsiteX116" fmla="*/ 296222 w 340269"/>
                      <a:gd name="connsiteY116" fmla="*/ 7482 h 51404"/>
                      <a:gd name="connsiteX117" fmla="*/ 299118 w 340269"/>
                      <a:gd name="connsiteY117" fmla="*/ 15864 h 51404"/>
                      <a:gd name="connsiteX118" fmla="*/ 302351 w 340269"/>
                      <a:gd name="connsiteY118" fmla="*/ 23564 h 51404"/>
                      <a:gd name="connsiteX119" fmla="*/ 306451 w 340269"/>
                      <a:gd name="connsiteY119" fmla="*/ 30861 h 51404"/>
                      <a:gd name="connsiteX120" fmla="*/ 318001 w 340269"/>
                      <a:gd name="connsiteY120" fmla="*/ 40135 h 51404"/>
                      <a:gd name="connsiteX121" fmla="*/ 324938 w 340269"/>
                      <a:gd name="connsiteY121" fmla="*/ 38073 h 51404"/>
                      <a:gd name="connsiteX122" fmla="*/ 330975 w 340269"/>
                      <a:gd name="connsiteY122" fmla="*/ 32283 h 51404"/>
                      <a:gd name="connsiteX123" fmla="*/ 340269 w 340269"/>
                      <a:gd name="connsiteY123" fmla="*/ 17345 h 5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340269" h="51404">
                        <a:moveTo>
                          <a:pt x="340269" y="17345"/>
                        </a:moveTo>
                        <a:cubicBezTo>
                          <a:pt x="338400" y="22967"/>
                          <a:pt x="336320" y="28597"/>
                          <a:pt x="333147" y="33798"/>
                        </a:cubicBezTo>
                        <a:cubicBezTo>
                          <a:pt x="331556" y="36399"/>
                          <a:pt x="329695" y="38906"/>
                          <a:pt x="327254" y="41053"/>
                        </a:cubicBezTo>
                        <a:cubicBezTo>
                          <a:pt x="324871" y="43182"/>
                          <a:pt x="321571" y="44966"/>
                          <a:pt x="317867" y="44983"/>
                        </a:cubicBezTo>
                        <a:cubicBezTo>
                          <a:pt x="314171" y="45050"/>
                          <a:pt x="310770" y="43468"/>
                          <a:pt x="308059" y="41574"/>
                        </a:cubicBezTo>
                        <a:cubicBezTo>
                          <a:pt x="305331" y="39639"/>
                          <a:pt x="303083" y="37308"/>
                          <a:pt x="301054" y="34867"/>
                        </a:cubicBezTo>
                        <a:cubicBezTo>
                          <a:pt x="299042" y="32418"/>
                          <a:pt x="297258" y="29851"/>
                          <a:pt x="295683" y="27166"/>
                        </a:cubicBezTo>
                        <a:cubicBezTo>
                          <a:pt x="294092" y="24465"/>
                          <a:pt x="292678" y="21831"/>
                          <a:pt x="291348" y="18826"/>
                        </a:cubicBezTo>
                        <a:lnTo>
                          <a:pt x="298933" y="19230"/>
                        </a:lnTo>
                        <a:cubicBezTo>
                          <a:pt x="297527" y="22159"/>
                          <a:pt x="296054" y="25062"/>
                          <a:pt x="294336" y="27915"/>
                        </a:cubicBezTo>
                        <a:cubicBezTo>
                          <a:pt x="292585" y="30743"/>
                          <a:pt x="290649" y="33529"/>
                          <a:pt x="288275" y="36129"/>
                        </a:cubicBezTo>
                        <a:cubicBezTo>
                          <a:pt x="287079" y="37434"/>
                          <a:pt x="285816" y="38688"/>
                          <a:pt x="284343" y="39815"/>
                        </a:cubicBezTo>
                        <a:cubicBezTo>
                          <a:pt x="282963" y="40994"/>
                          <a:pt x="281329" y="42021"/>
                          <a:pt x="279620" y="42930"/>
                        </a:cubicBezTo>
                        <a:cubicBezTo>
                          <a:pt x="277911" y="43847"/>
                          <a:pt x="276025" y="44528"/>
                          <a:pt x="274064" y="45025"/>
                        </a:cubicBezTo>
                        <a:cubicBezTo>
                          <a:pt x="272069" y="45479"/>
                          <a:pt x="270023" y="45681"/>
                          <a:pt x="267977" y="45614"/>
                        </a:cubicBezTo>
                        <a:cubicBezTo>
                          <a:pt x="263886" y="45463"/>
                          <a:pt x="260038" y="44209"/>
                          <a:pt x="256713" y="42509"/>
                        </a:cubicBezTo>
                        <a:cubicBezTo>
                          <a:pt x="253379" y="40800"/>
                          <a:pt x="250466" y="38663"/>
                          <a:pt x="247840" y="36348"/>
                        </a:cubicBezTo>
                        <a:cubicBezTo>
                          <a:pt x="245213" y="34042"/>
                          <a:pt x="242889" y="31517"/>
                          <a:pt x="240751" y="28892"/>
                        </a:cubicBezTo>
                        <a:cubicBezTo>
                          <a:pt x="239690" y="27579"/>
                          <a:pt x="238671" y="26232"/>
                          <a:pt x="237695" y="24852"/>
                        </a:cubicBezTo>
                        <a:cubicBezTo>
                          <a:pt x="236702" y="23438"/>
                          <a:pt x="235826" y="22150"/>
                          <a:pt x="234824" y="20459"/>
                        </a:cubicBezTo>
                        <a:lnTo>
                          <a:pt x="246198" y="20265"/>
                        </a:lnTo>
                        <a:cubicBezTo>
                          <a:pt x="244708" y="23169"/>
                          <a:pt x="243243" y="26089"/>
                          <a:pt x="241517" y="28951"/>
                        </a:cubicBezTo>
                        <a:cubicBezTo>
                          <a:pt x="239825" y="31812"/>
                          <a:pt x="237973" y="34648"/>
                          <a:pt x="235792" y="37409"/>
                        </a:cubicBezTo>
                        <a:cubicBezTo>
                          <a:pt x="234807" y="38806"/>
                          <a:pt x="233469" y="40127"/>
                          <a:pt x="232298" y="41474"/>
                        </a:cubicBezTo>
                        <a:cubicBezTo>
                          <a:pt x="230909" y="42761"/>
                          <a:pt x="229680" y="44099"/>
                          <a:pt x="227997" y="45277"/>
                        </a:cubicBezTo>
                        <a:cubicBezTo>
                          <a:pt x="224907" y="47659"/>
                          <a:pt x="220790" y="49830"/>
                          <a:pt x="215840" y="50159"/>
                        </a:cubicBezTo>
                        <a:cubicBezTo>
                          <a:pt x="213415" y="50327"/>
                          <a:pt x="210864" y="50066"/>
                          <a:pt x="208642" y="49300"/>
                        </a:cubicBezTo>
                        <a:cubicBezTo>
                          <a:pt x="206335" y="48619"/>
                          <a:pt x="204382" y="47516"/>
                          <a:pt x="202572" y="46338"/>
                        </a:cubicBezTo>
                        <a:cubicBezTo>
                          <a:pt x="199053" y="43922"/>
                          <a:pt x="196510" y="41053"/>
                          <a:pt x="194305" y="38149"/>
                        </a:cubicBezTo>
                        <a:cubicBezTo>
                          <a:pt x="192133" y="35237"/>
                          <a:pt x="190348" y="32224"/>
                          <a:pt x="188765" y="29169"/>
                        </a:cubicBezTo>
                        <a:cubicBezTo>
                          <a:pt x="187982" y="27638"/>
                          <a:pt x="187250" y="26098"/>
                          <a:pt x="186568" y="24532"/>
                        </a:cubicBezTo>
                        <a:cubicBezTo>
                          <a:pt x="185869" y="22925"/>
                          <a:pt x="185271" y="21477"/>
                          <a:pt x="184623" y="19609"/>
                        </a:cubicBezTo>
                        <a:lnTo>
                          <a:pt x="197832" y="20939"/>
                        </a:lnTo>
                        <a:cubicBezTo>
                          <a:pt x="196106" y="23867"/>
                          <a:pt x="194372" y="26805"/>
                          <a:pt x="192368" y="29657"/>
                        </a:cubicBezTo>
                        <a:cubicBezTo>
                          <a:pt x="191425" y="31097"/>
                          <a:pt x="190230" y="32460"/>
                          <a:pt x="189161" y="33857"/>
                        </a:cubicBezTo>
                        <a:cubicBezTo>
                          <a:pt x="188083" y="35254"/>
                          <a:pt x="186770" y="36567"/>
                          <a:pt x="185575" y="37922"/>
                        </a:cubicBezTo>
                        <a:cubicBezTo>
                          <a:pt x="184219" y="39210"/>
                          <a:pt x="182931" y="40522"/>
                          <a:pt x="181407" y="41734"/>
                        </a:cubicBezTo>
                        <a:cubicBezTo>
                          <a:pt x="179909" y="42955"/>
                          <a:pt x="178309" y="44108"/>
                          <a:pt x="176516" y="45117"/>
                        </a:cubicBezTo>
                        <a:cubicBezTo>
                          <a:pt x="174723" y="46119"/>
                          <a:pt x="172820" y="47087"/>
                          <a:pt x="170682" y="47684"/>
                        </a:cubicBezTo>
                        <a:cubicBezTo>
                          <a:pt x="168611" y="48366"/>
                          <a:pt x="166304" y="48770"/>
                          <a:pt x="164014" y="48795"/>
                        </a:cubicBezTo>
                        <a:cubicBezTo>
                          <a:pt x="161733" y="48905"/>
                          <a:pt x="159392" y="48560"/>
                          <a:pt x="157245" y="47971"/>
                        </a:cubicBezTo>
                        <a:cubicBezTo>
                          <a:pt x="155073" y="47407"/>
                          <a:pt x="153078" y="46515"/>
                          <a:pt x="151243" y="45505"/>
                        </a:cubicBezTo>
                        <a:cubicBezTo>
                          <a:pt x="147564" y="43460"/>
                          <a:pt x="144600" y="40876"/>
                          <a:pt x="142066" y="38141"/>
                        </a:cubicBezTo>
                        <a:cubicBezTo>
                          <a:pt x="139507" y="35414"/>
                          <a:pt x="137394" y="32502"/>
                          <a:pt x="135525" y="29498"/>
                        </a:cubicBezTo>
                        <a:cubicBezTo>
                          <a:pt x="134582" y="28000"/>
                          <a:pt x="133715" y="26468"/>
                          <a:pt x="132890" y="24919"/>
                        </a:cubicBezTo>
                        <a:cubicBezTo>
                          <a:pt x="132048" y="23329"/>
                          <a:pt x="131332" y="21881"/>
                          <a:pt x="130524" y="19996"/>
                        </a:cubicBezTo>
                        <a:lnTo>
                          <a:pt x="142597" y="20653"/>
                        </a:lnTo>
                        <a:cubicBezTo>
                          <a:pt x="141477" y="22538"/>
                          <a:pt x="140467" y="24027"/>
                          <a:pt x="139330" y="25643"/>
                        </a:cubicBezTo>
                        <a:cubicBezTo>
                          <a:pt x="138211" y="27217"/>
                          <a:pt x="137057" y="28765"/>
                          <a:pt x="135845" y="30272"/>
                        </a:cubicBezTo>
                        <a:cubicBezTo>
                          <a:pt x="133429" y="33285"/>
                          <a:pt x="130827" y="36188"/>
                          <a:pt x="127931" y="38906"/>
                        </a:cubicBezTo>
                        <a:cubicBezTo>
                          <a:pt x="125027" y="41608"/>
                          <a:pt x="121836" y="44166"/>
                          <a:pt x="118140" y="46245"/>
                        </a:cubicBezTo>
                        <a:cubicBezTo>
                          <a:pt x="114444" y="48299"/>
                          <a:pt x="110168" y="49932"/>
                          <a:pt x="105462" y="50276"/>
                        </a:cubicBezTo>
                        <a:cubicBezTo>
                          <a:pt x="100781" y="50664"/>
                          <a:pt x="95898" y="49511"/>
                          <a:pt x="91958" y="47339"/>
                        </a:cubicBezTo>
                        <a:cubicBezTo>
                          <a:pt x="87967" y="45177"/>
                          <a:pt x="84836" y="42239"/>
                          <a:pt x="82234" y="39151"/>
                        </a:cubicBezTo>
                        <a:cubicBezTo>
                          <a:pt x="76989" y="32956"/>
                          <a:pt x="73799" y="25988"/>
                          <a:pt x="70953" y="19096"/>
                        </a:cubicBezTo>
                        <a:lnTo>
                          <a:pt x="78673" y="19508"/>
                        </a:lnTo>
                        <a:cubicBezTo>
                          <a:pt x="77385" y="21545"/>
                          <a:pt x="76147" y="23278"/>
                          <a:pt x="74800" y="25088"/>
                        </a:cubicBezTo>
                        <a:cubicBezTo>
                          <a:pt x="73470" y="26863"/>
                          <a:pt x="72081" y="28605"/>
                          <a:pt x="70642" y="30297"/>
                        </a:cubicBezTo>
                        <a:cubicBezTo>
                          <a:pt x="67762" y="33672"/>
                          <a:pt x="64690" y="36920"/>
                          <a:pt x="61280" y="39841"/>
                        </a:cubicBezTo>
                        <a:cubicBezTo>
                          <a:pt x="57862" y="42761"/>
                          <a:pt x="54175" y="45429"/>
                          <a:pt x="50075" y="47524"/>
                        </a:cubicBezTo>
                        <a:cubicBezTo>
                          <a:pt x="46000" y="49612"/>
                          <a:pt x="41454" y="51118"/>
                          <a:pt x="36723" y="51362"/>
                        </a:cubicBezTo>
                        <a:cubicBezTo>
                          <a:pt x="31991" y="51648"/>
                          <a:pt x="27218" y="50478"/>
                          <a:pt x="23177" y="48290"/>
                        </a:cubicBezTo>
                        <a:cubicBezTo>
                          <a:pt x="19136" y="46102"/>
                          <a:pt x="15726" y="43073"/>
                          <a:pt x="12864" y="39748"/>
                        </a:cubicBezTo>
                        <a:cubicBezTo>
                          <a:pt x="7097" y="33074"/>
                          <a:pt x="3292" y="25214"/>
                          <a:pt x="0" y="17345"/>
                        </a:cubicBezTo>
                        <a:cubicBezTo>
                          <a:pt x="4108" y="24827"/>
                          <a:pt x="8890" y="32039"/>
                          <a:pt x="14884" y="37829"/>
                        </a:cubicBezTo>
                        <a:cubicBezTo>
                          <a:pt x="17864" y="40716"/>
                          <a:pt x="21249" y="43157"/>
                          <a:pt x="24911" y="44697"/>
                        </a:cubicBezTo>
                        <a:cubicBezTo>
                          <a:pt x="28565" y="46237"/>
                          <a:pt x="32471" y="46792"/>
                          <a:pt x="36268" y="46296"/>
                        </a:cubicBezTo>
                        <a:cubicBezTo>
                          <a:pt x="43937" y="45269"/>
                          <a:pt x="50773" y="40354"/>
                          <a:pt x="56465" y="34657"/>
                        </a:cubicBezTo>
                        <a:cubicBezTo>
                          <a:pt x="59318" y="31770"/>
                          <a:pt x="62004" y="28665"/>
                          <a:pt x="64471" y="25366"/>
                        </a:cubicBezTo>
                        <a:cubicBezTo>
                          <a:pt x="65708" y="23724"/>
                          <a:pt x="66887" y="22033"/>
                          <a:pt x="68015" y="20324"/>
                        </a:cubicBezTo>
                        <a:cubicBezTo>
                          <a:pt x="69118" y="18633"/>
                          <a:pt x="70254" y="16807"/>
                          <a:pt x="71164" y="15174"/>
                        </a:cubicBezTo>
                        <a:lnTo>
                          <a:pt x="75087" y="8003"/>
                        </a:lnTo>
                        <a:lnTo>
                          <a:pt x="78875" y="15586"/>
                        </a:lnTo>
                        <a:cubicBezTo>
                          <a:pt x="81965" y="21763"/>
                          <a:pt x="85610" y="27688"/>
                          <a:pt x="89946" y="32283"/>
                        </a:cubicBezTo>
                        <a:cubicBezTo>
                          <a:pt x="94315" y="36946"/>
                          <a:pt x="99425" y="39521"/>
                          <a:pt x="104325" y="38713"/>
                        </a:cubicBezTo>
                        <a:cubicBezTo>
                          <a:pt x="109326" y="38023"/>
                          <a:pt x="114562" y="34320"/>
                          <a:pt x="119083" y="29784"/>
                        </a:cubicBezTo>
                        <a:cubicBezTo>
                          <a:pt x="121365" y="27495"/>
                          <a:pt x="123486" y="24953"/>
                          <a:pt x="125473" y="22277"/>
                        </a:cubicBezTo>
                        <a:cubicBezTo>
                          <a:pt x="126466" y="20939"/>
                          <a:pt x="127418" y="19567"/>
                          <a:pt x="128335" y="18170"/>
                        </a:cubicBezTo>
                        <a:cubicBezTo>
                          <a:pt x="129219" y="16807"/>
                          <a:pt x="130162" y="15275"/>
                          <a:pt x="130844" y="14046"/>
                        </a:cubicBezTo>
                        <a:lnTo>
                          <a:pt x="137133" y="2567"/>
                        </a:lnTo>
                        <a:lnTo>
                          <a:pt x="142925" y="14694"/>
                        </a:lnTo>
                        <a:cubicBezTo>
                          <a:pt x="143422" y="15738"/>
                          <a:pt x="144154" y="17143"/>
                          <a:pt x="144861" y="18347"/>
                        </a:cubicBezTo>
                        <a:cubicBezTo>
                          <a:pt x="145585" y="19592"/>
                          <a:pt x="146343" y="20821"/>
                          <a:pt x="147151" y="21999"/>
                        </a:cubicBezTo>
                        <a:cubicBezTo>
                          <a:pt x="148751" y="24356"/>
                          <a:pt x="150485" y="26577"/>
                          <a:pt x="152320" y="28513"/>
                        </a:cubicBezTo>
                        <a:cubicBezTo>
                          <a:pt x="154156" y="30449"/>
                          <a:pt x="156134" y="32039"/>
                          <a:pt x="158087" y="33083"/>
                        </a:cubicBezTo>
                        <a:cubicBezTo>
                          <a:pt x="159055" y="33588"/>
                          <a:pt x="160007" y="34008"/>
                          <a:pt x="160933" y="34211"/>
                        </a:cubicBezTo>
                        <a:cubicBezTo>
                          <a:pt x="161859" y="34446"/>
                          <a:pt x="162751" y="34589"/>
                          <a:pt x="163652" y="34505"/>
                        </a:cubicBezTo>
                        <a:cubicBezTo>
                          <a:pt x="164553" y="34497"/>
                          <a:pt x="165454" y="34337"/>
                          <a:pt x="166396" y="33992"/>
                        </a:cubicBezTo>
                        <a:cubicBezTo>
                          <a:pt x="167339" y="33756"/>
                          <a:pt x="168316" y="33217"/>
                          <a:pt x="169292" y="32654"/>
                        </a:cubicBezTo>
                        <a:cubicBezTo>
                          <a:pt x="170286" y="32090"/>
                          <a:pt x="171263" y="31366"/>
                          <a:pt x="172248" y="30541"/>
                        </a:cubicBezTo>
                        <a:cubicBezTo>
                          <a:pt x="173233" y="29767"/>
                          <a:pt x="174167" y="28757"/>
                          <a:pt x="175118" y="27848"/>
                        </a:cubicBezTo>
                        <a:cubicBezTo>
                          <a:pt x="178831" y="23834"/>
                          <a:pt x="182156" y="18894"/>
                          <a:pt x="185229" y="13735"/>
                        </a:cubicBezTo>
                        <a:lnTo>
                          <a:pt x="193379" y="0"/>
                        </a:lnTo>
                        <a:lnTo>
                          <a:pt x="198438" y="15056"/>
                        </a:lnTo>
                        <a:cubicBezTo>
                          <a:pt x="198800" y="16133"/>
                          <a:pt x="199356" y="17581"/>
                          <a:pt x="199886" y="18835"/>
                        </a:cubicBezTo>
                        <a:cubicBezTo>
                          <a:pt x="200433" y="20131"/>
                          <a:pt x="201023" y="21410"/>
                          <a:pt x="201637" y="22664"/>
                        </a:cubicBezTo>
                        <a:cubicBezTo>
                          <a:pt x="202883" y="25155"/>
                          <a:pt x="204281" y="27537"/>
                          <a:pt x="205805" y="29624"/>
                        </a:cubicBezTo>
                        <a:cubicBezTo>
                          <a:pt x="207320" y="31703"/>
                          <a:pt x="209012" y="33520"/>
                          <a:pt x="210629" y="34648"/>
                        </a:cubicBezTo>
                        <a:cubicBezTo>
                          <a:pt x="211437" y="35162"/>
                          <a:pt x="212211" y="35633"/>
                          <a:pt x="212910" y="35818"/>
                        </a:cubicBezTo>
                        <a:cubicBezTo>
                          <a:pt x="213617" y="36112"/>
                          <a:pt x="214240" y="36112"/>
                          <a:pt x="214922" y="36104"/>
                        </a:cubicBezTo>
                        <a:cubicBezTo>
                          <a:pt x="216227" y="36071"/>
                          <a:pt x="217945" y="35372"/>
                          <a:pt x="219805" y="34059"/>
                        </a:cubicBezTo>
                        <a:cubicBezTo>
                          <a:pt x="220740" y="33520"/>
                          <a:pt x="221657" y="32544"/>
                          <a:pt x="222592" y="31778"/>
                        </a:cubicBezTo>
                        <a:cubicBezTo>
                          <a:pt x="223476" y="30785"/>
                          <a:pt x="224444" y="29977"/>
                          <a:pt x="225294" y="28850"/>
                        </a:cubicBezTo>
                        <a:cubicBezTo>
                          <a:pt x="227045" y="26771"/>
                          <a:pt x="228721" y="24457"/>
                          <a:pt x="230270" y="22007"/>
                        </a:cubicBezTo>
                        <a:cubicBezTo>
                          <a:pt x="231861" y="19592"/>
                          <a:pt x="233284" y="16983"/>
                          <a:pt x="234732" y="14400"/>
                        </a:cubicBezTo>
                        <a:lnTo>
                          <a:pt x="240583" y="4031"/>
                        </a:lnTo>
                        <a:lnTo>
                          <a:pt x="246105" y="14214"/>
                        </a:lnTo>
                        <a:cubicBezTo>
                          <a:pt x="246644" y="15224"/>
                          <a:pt x="247452" y="16546"/>
                          <a:pt x="248210" y="17699"/>
                        </a:cubicBezTo>
                        <a:cubicBezTo>
                          <a:pt x="248984" y="18885"/>
                          <a:pt x="249801" y="20055"/>
                          <a:pt x="250651" y="21183"/>
                        </a:cubicBezTo>
                        <a:cubicBezTo>
                          <a:pt x="252360" y="23438"/>
                          <a:pt x="254179" y="25567"/>
                          <a:pt x="256107" y="27503"/>
                        </a:cubicBezTo>
                        <a:cubicBezTo>
                          <a:pt x="259946" y="31341"/>
                          <a:pt x="264391" y="34219"/>
                          <a:pt x="268651" y="34648"/>
                        </a:cubicBezTo>
                        <a:cubicBezTo>
                          <a:pt x="270772" y="34876"/>
                          <a:pt x="272894" y="34522"/>
                          <a:pt x="275032" y="33554"/>
                        </a:cubicBezTo>
                        <a:cubicBezTo>
                          <a:pt x="276093" y="33058"/>
                          <a:pt x="277179" y="32511"/>
                          <a:pt x="278197" y="31728"/>
                        </a:cubicBezTo>
                        <a:cubicBezTo>
                          <a:pt x="279250" y="31029"/>
                          <a:pt x="280243" y="30146"/>
                          <a:pt x="281237" y="29237"/>
                        </a:cubicBezTo>
                        <a:cubicBezTo>
                          <a:pt x="283224" y="27410"/>
                          <a:pt x="285050" y="25222"/>
                          <a:pt x="286768" y="22900"/>
                        </a:cubicBezTo>
                        <a:cubicBezTo>
                          <a:pt x="288468" y="20543"/>
                          <a:pt x="290017" y="18035"/>
                          <a:pt x="291533" y="15460"/>
                        </a:cubicBezTo>
                        <a:lnTo>
                          <a:pt x="296222" y="7482"/>
                        </a:lnTo>
                        <a:lnTo>
                          <a:pt x="299118" y="15864"/>
                        </a:lnTo>
                        <a:cubicBezTo>
                          <a:pt x="299994" y="18355"/>
                          <a:pt x="301139" y="21065"/>
                          <a:pt x="302351" y="23564"/>
                        </a:cubicBezTo>
                        <a:cubicBezTo>
                          <a:pt x="303597" y="26081"/>
                          <a:pt x="304935" y="28555"/>
                          <a:pt x="306451" y="30861"/>
                        </a:cubicBezTo>
                        <a:cubicBezTo>
                          <a:pt x="309431" y="35380"/>
                          <a:pt x="313396" y="39664"/>
                          <a:pt x="318001" y="40135"/>
                        </a:cubicBezTo>
                        <a:cubicBezTo>
                          <a:pt x="320258" y="40354"/>
                          <a:pt x="322716" y="39605"/>
                          <a:pt x="324938" y="38073"/>
                        </a:cubicBezTo>
                        <a:cubicBezTo>
                          <a:pt x="327169" y="36575"/>
                          <a:pt x="329181" y="34530"/>
                          <a:pt x="330975" y="32283"/>
                        </a:cubicBezTo>
                        <a:cubicBezTo>
                          <a:pt x="334595" y="27781"/>
                          <a:pt x="337592" y="22639"/>
                          <a:pt x="340269" y="17345"/>
                        </a:cubicBezTo>
                        <a:close/>
                      </a:path>
                    </a:pathLst>
                  </a:custGeom>
                  <a:solidFill>
                    <a:srgbClr val="D3F5F2"/>
                  </a:solidFill>
                  <a:ln w="8415" cap="flat">
                    <a:noFill/>
                    <a:prstDash val="solid"/>
                    <a:miter/>
                  </a:ln>
                </p:spPr>
                <p:txBody>
                  <a:bodyPr rtlCol="0" anchor="ctr"/>
                  <a:lstStyle/>
                  <a:p>
                    <a:endParaRPr lang="en-US"/>
                  </a:p>
                </p:txBody>
              </p:sp>
              <p:sp>
                <p:nvSpPr>
                  <p:cNvPr id="1415" name="Freeform 1414">
                    <a:extLst>
                      <a:ext uri="{FF2B5EF4-FFF2-40B4-BE49-F238E27FC236}">
                        <a16:creationId xmlns:a16="http://schemas.microsoft.com/office/drawing/2014/main" id="{3006D120-810F-CD07-5B1A-1CAFF47C1955}"/>
                      </a:ext>
                    </a:extLst>
                  </p:cNvPr>
                  <p:cNvSpPr/>
                  <p:nvPr/>
                </p:nvSpPr>
                <p:spPr>
                  <a:xfrm>
                    <a:off x="3098142" y="3660062"/>
                    <a:ext cx="340260" cy="51413"/>
                  </a:xfrm>
                  <a:custGeom>
                    <a:avLst/>
                    <a:gdLst>
                      <a:gd name="connsiteX0" fmla="*/ 340261 w 340260"/>
                      <a:gd name="connsiteY0" fmla="*/ 17345 h 51413"/>
                      <a:gd name="connsiteX1" fmla="*/ 333138 w 340260"/>
                      <a:gd name="connsiteY1" fmla="*/ 33807 h 51413"/>
                      <a:gd name="connsiteX2" fmla="*/ 327245 w 340260"/>
                      <a:gd name="connsiteY2" fmla="*/ 41061 h 51413"/>
                      <a:gd name="connsiteX3" fmla="*/ 317858 w 340260"/>
                      <a:gd name="connsiteY3" fmla="*/ 44991 h 51413"/>
                      <a:gd name="connsiteX4" fmla="*/ 308051 w 340260"/>
                      <a:gd name="connsiteY4" fmla="*/ 41591 h 51413"/>
                      <a:gd name="connsiteX5" fmla="*/ 301055 w 340260"/>
                      <a:gd name="connsiteY5" fmla="*/ 34875 h 51413"/>
                      <a:gd name="connsiteX6" fmla="*/ 295683 w 340260"/>
                      <a:gd name="connsiteY6" fmla="*/ 27175 h 51413"/>
                      <a:gd name="connsiteX7" fmla="*/ 291348 w 340260"/>
                      <a:gd name="connsiteY7" fmla="*/ 18835 h 51413"/>
                      <a:gd name="connsiteX8" fmla="*/ 298933 w 340260"/>
                      <a:gd name="connsiteY8" fmla="*/ 19239 h 51413"/>
                      <a:gd name="connsiteX9" fmla="*/ 294336 w 340260"/>
                      <a:gd name="connsiteY9" fmla="*/ 27915 h 51413"/>
                      <a:gd name="connsiteX10" fmla="*/ 288266 w 340260"/>
                      <a:gd name="connsiteY10" fmla="*/ 36129 h 51413"/>
                      <a:gd name="connsiteX11" fmla="*/ 284343 w 340260"/>
                      <a:gd name="connsiteY11" fmla="*/ 39815 h 51413"/>
                      <a:gd name="connsiteX12" fmla="*/ 279620 w 340260"/>
                      <a:gd name="connsiteY12" fmla="*/ 42929 h 51413"/>
                      <a:gd name="connsiteX13" fmla="*/ 274064 w 340260"/>
                      <a:gd name="connsiteY13" fmla="*/ 45033 h 51413"/>
                      <a:gd name="connsiteX14" fmla="*/ 267977 w 340260"/>
                      <a:gd name="connsiteY14" fmla="*/ 45622 h 51413"/>
                      <a:gd name="connsiteX15" fmla="*/ 256713 w 340260"/>
                      <a:gd name="connsiteY15" fmla="*/ 42517 h 51413"/>
                      <a:gd name="connsiteX16" fmla="*/ 247840 w 340260"/>
                      <a:gd name="connsiteY16" fmla="*/ 36365 h 51413"/>
                      <a:gd name="connsiteX17" fmla="*/ 240751 w 340260"/>
                      <a:gd name="connsiteY17" fmla="*/ 28900 h 51413"/>
                      <a:gd name="connsiteX18" fmla="*/ 237695 w 340260"/>
                      <a:gd name="connsiteY18" fmla="*/ 24860 h 51413"/>
                      <a:gd name="connsiteX19" fmla="*/ 234824 w 340260"/>
                      <a:gd name="connsiteY19" fmla="*/ 20467 h 51413"/>
                      <a:gd name="connsiteX20" fmla="*/ 246198 w 340260"/>
                      <a:gd name="connsiteY20" fmla="*/ 20274 h 51413"/>
                      <a:gd name="connsiteX21" fmla="*/ 241517 w 340260"/>
                      <a:gd name="connsiteY21" fmla="*/ 28951 h 51413"/>
                      <a:gd name="connsiteX22" fmla="*/ 235792 w 340260"/>
                      <a:gd name="connsiteY22" fmla="*/ 37409 h 51413"/>
                      <a:gd name="connsiteX23" fmla="*/ 232298 w 340260"/>
                      <a:gd name="connsiteY23" fmla="*/ 41474 h 51413"/>
                      <a:gd name="connsiteX24" fmla="*/ 227997 w 340260"/>
                      <a:gd name="connsiteY24" fmla="*/ 45277 h 51413"/>
                      <a:gd name="connsiteX25" fmla="*/ 215840 w 340260"/>
                      <a:gd name="connsiteY25" fmla="*/ 50167 h 51413"/>
                      <a:gd name="connsiteX26" fmla="*/ 208642 w 340260"/>
                      <a:gd name="connsiteY26" fmla="*/ 49309 h 51413"/>
                      <a:gd name="connsiteX27" fmla="*/ 202580 w 340260"/>
                      <a:gd name="connsiteY27" fmla="*/ 46355 h 51413"/>
                      <a:gd name="connsiteX28" fmla="*/ 194313 w 340260"/>
                      <a:gd name="connsiteY28" fmla="*/ 38166 h 51413"/>
                      <a:gd name="connsiteX29" fmla="*/ 188774 w 340260"/>
                      <a:gd name="connsiteY29" fmla="*/ 29195 h 51413"/>
                      <a:gd name="connsiteX30" fmla="*/ 186576 w 340260"/>
                      <a:gd name="connsiteY30" fmla="*/ 24558 h 51413"/>
                      <a:gd name="connsiteX31" fmla="*/ 184632 w 340260"/>
                      <a:gd name="connsiteY31" fmla="*/ 19634 h 51413"/>
                      <a:gd name="connsiteX32" fmla="*/ 197841 w 340260"/>
                      <a:gd name="connsiteY32" fmla="*/ 20955 h 51413"/>
                      <a:gd name="connsiteX33" fmla="*/ 192377 w 340260"/>
                      <a:gd name="connsiteY33" fmla="*/ 29674 h 51413"/>
                      <a:gd name="connsiteX34" fmla="*/ 189169 w 340260"/>
                      <a:gd name="connsiteY34" fmla="*/ 33874 h 51413"/>
                      <a:gd name="connsiteX35" fmla="*/ 185583 w 340260"/>
                      <a:gd name="connsiteY35" fmla="*/ 37930 h 51413"/>
                      <a:gd name="connsiteX36" fmla="*/ 181415 w 340260"/>
                      <a:gd name="connsiteY36" fmla="*/ 41743 h 51413"/>
                      <a:gd name="connsiteX37" fmla="*/ 176524 w 340260"/>
                      <a:gd name="connsiteY37" fmla="*/ 45134 h 51413"/>
                      <a:gd name="connsiteX38" fmla="*/ 170690 w 340260"/>
                      <a:gd name="connsiteY38" fmla="*/ 47701 h 51413"/>
                      <a:gd name="connsiteX39" fmla="*/ 164023 w 340260"/>
                      <a:gd name="connsiteY39" fmla="*/ 48804 h 51413"/>
                      <a:gd name="connsiteX40" fmla="*/ 157254 w 340260"/>
                      <a:gd name="connsiteY40" fmla="*/ 47979 h 51413"/>
                      <a:gd name="connsiteX41" fmla="*/ 151243 w 340260"/>
                      <a:gd name="connsiteY41" fmla="*/ 45521 h 51413"/>
                      <a:gd name="connsiteX42" fmla="*/ 142075 w 340260"/>
                      <a:gd name="connsiteY42" fmla="*/ 38158 h 51413"/>
                      <a:gd name="connsiteX43" fmla="*/ 135533 w 340260"/>
                      <a:gd name="connsiteY43" fmla="*/ 29506 h 51413"/>
                      <a:gd name="connsiteX44" fmla="*/ 132890 w 340260"/>
                      <a:gd name="connsiteY44" fmla="*/ 24928 h 51413"/>
                      <a:gd name="connsiteX45" fmla="*/ 130524 w 340260"/>
                      <a:gd name="connsiteY45" fmla="*/ 20004 h 51413"/>
                      <a:gd name="connsiteX46" fmla="*/ 142597 w 340260"/>
                      <a:gd name="connsiteY46" fmla="*/ 20661 h 51413"/>
                      <a:gd name="connsiteX47" fmla="*/ 139322 w 340260"/>
                      <a:gd name="connsiteY47" fmla="*/ 25652 h 51413"/>
                      <a:gd name="connsiteX48" fmla="*/ 135845 w 340260"/>
                      <a:gd name="connsiteY48" fmla="*/ 30280 h 51413"/>
                      <a:gd name="connsiteX49" fmla="*/ 127931 w 340260"/>
                      <a:gd name="connsiteY49" fmla="*/ 38915 h 51413"/>
                      <a:gd name="connsiteX50" fmla="*/ 118132 w 340260"/>
                      <a:gd name="connsiteY50" fmla="*/ 46262 h 51413"/>
                      <a:gd name="connsiteX51" fmla="*/ 105462 w 340260"/>
                      <a:gd name="connsiteY51" fmla="*/ 50285 h 51413"/>
                      <a:gd name="connsiteX52" fmla="*/ 91958 w 340260"/>
                      <a:gd name="connsiteY52" fmla="*/ 47348 h 51413"/>
                      <a:gd name="connsiteX53" fmla="*/ 82234 w 340260"/>
                      <a:gd name="connsiteY53" fmla="*/ 39159 h 51413"/>
                      <a:gd name="connsiteX54" fmla="*/ 70953 w 340260"/>
                      <a:gd name="connsiteY54" fmla="*/ 19104 h 51413"/>
                      <a:gd name="connsiteX55" fmla="*/ 78673 w 340260"/>
                      <a:gd name="connsiteY55" fmla="*/ 19516 h 51413"/>
                      <a:gd name="connsiteX56" fmla="*/ 74801 w 340260"/>
                      <a:gd name="connsiteY56" fmla="*/ 25096 h 51413"/>
                      <a:gd name="connsiteX57" fmla="*/ 70642 w 340260"/>
                      <a:gd name="connsiteY57" fmla="*/ 30305 h 51413"/>
                      <a:gd name="connsiteX58" fmla="*/ 61280 w 340260"/>
                      <a:gd name="connsiteY58" fmla="*/ 39849 h 51413"/>
                      <a:gd name="connsiteX59" fmla="*/ 50075 w 340260"/>
                      <a:gd name="connsiteY59" fmla="*/ 47533 h 51413"/>
                      <a:gd name="connsiteX60" fmla="*/ 36723 w 340260"/>
                      <a:gd name="connsiteY60" fmla="*/ 51371 h 51413"/>
                      <a:gd name="connsiteX61" fmla="*/ 23177 w 340260"/>
                      <a:gd name="connsiteY61" fmla="*/ 48299 h 51413"/>
                      <a:gd name="connsiteX62" fmla="*/ 12864 w 340260"/>
                      <a:gd name="connsiteY62" fmla="*/ 39757 h 51413"/>
                      <a:gd name="connsiteX63" fmla="*/ 0 w 340260"/>
                      <a:gd name="connsiteY63" fmla="*/ 17353 h 51413"/>
                      <a:gd name="connsiteX64" fmla="*/ 14884 w 340260"/>
                      <a:gd name="connsiteY64" fmla="*/ 37838 h 51413"/>
                      <a:gd name="connsiteX65" fmla="*/ 24903 w 340260"/>
                      <a:gd name="connsiteY65" fmla="*/ 44705 h 51413"/>
                      <a:gd name="connsiteX66" fmla="*/ 36260 w 340260"/>
                      <a:gd name="connsiteY66" fmla="*/ 46304 h 51413"/>
                      <a:gd name="connsiteX67" fmla="*/ 56456 w 340260"/>
                      <a:gd name="connsiteY67" fmla="*/ 34665 h 51413"/>
                      <a:gd name="connsiteX68" fmla="*/ 64462 w 340260"/>
                      <a:gd name="connsiteY68" fmla="*/ 25374 h 51413"/>
                      <a:gd name="connsiteX69" fmla="*/ 68007 w 340260"/>
                      <a:gd name="connsiteY69" fmla="*/ 20333 h 51413"/>
                      <a:gd name="connsiteX70" fmla="*/ 71155 w 340260"/>
                      <a:gd name="connsiteY70" fmla="*/ 15182 h 51413"/>
                      <a:gd name="connsiteX71" fmla="*/ 75087 w 340260"/>
                      <a:gd name="connsiteY71" fmla="*/ 8012 h 51413"/>
                      <a:gd name="connsiteX72" fmla="*/ 78875 w 340260"/>
                      <a:gd name="connsiteY72" fmla="*/ 15586 h 51413"/>
                      <a:gd name="connsiteX73" fmla="*/ 89946 w 340260"/>
                      <a:gd name="connsiteY73" fmla="*/ 32283 h 51413"/>
                      <a:gd name="connsiteX74" fmla="*/ 104325 w 340260"/>
                      <a:gd name="connsiteY74" fmla="*/ 38713 h 51413"/>
                      <a:gd name="connsiteX75" fmla="*/ 119075 w 340260"/>
                      <a:gd name="connsiteY75" fmla="*/ 29792 h 51413"/>
                      <a:gd name="connsiteX76" fmla="*/ 125465 w 340260"/>
                      <a:gd name="connsiteY76" fmla="*/ 22285 h 51413"/>
                      <a:gd name="connsiteX77" fmla="*/ 128327 w 340260"/>
                      <a:gd name="connsiteY77" fmla="*/ 18178 h 51413"/>
                      <a:gd name="connsiteX78" fmla="*/ 130836 w 340260"/>
                      <a:gd name="connsiteY78" fmla="*/ 14046 h 51413"/>
                      <a:gd name="connsiteX79" fmla="*/ 137125 w 340260"/>
                      <a:gd name="connsiteY79" fmla="*/ 2567 h 51413"/>
                      <a:gd name="connsiteX80" fmla="*/ 142917 w 340260"/>
                      <a:gd name="connsiteY80" fmla="*/ 14694 h 51413"/>
                      <a:gd name="connsiteX81" fmla="*/ 144853 w 340260"/>
                      <a:gd name="connsiteY81" fmla="*/ 18347 h 51413"/>
                      <a:gd name="connsiteX82" fmla="*/ 147143 w 340260"/>
                      <a:gd name="connsiteY82" fmla="*/ 21999 h 51413"/>
                      <a:gd name="connsiteX83" fmla="*/ 152312 w 340260"/>
                      <a:gd name="connsiteY83" fmla="*/ 28513 h 51413"/>
                      <a:gd name="connsiteX84" fmla="*/ 158079 w 340260"/>
                      <a:gd name="connsiteY84" fmla="*/ 33083 h 51413"/>
                      <a:gd name="connsiteX85" fmla="*/ 160924 w 340260"/>
                      <a:gd name="connsiteY85" fmla="*/ 34211 h 51413"/>
                      <a:gd name="connsiteX86" fmla="*/ 163644 w 340260"/>
                      <a:gd name="connsiteY86" fmla="*/ 34505 h 51413"/>
                      <a:gd name="connsiteX87" fmla="*/ 166396 w 340260"/>
                      <a:gd name="connsiteY87" fmla="*/ 33992 h 51413"/>
                      <a:gd name="connsiteX88" fmla="*/ 169293 w 340260"/>
                      <a:gd name="connsiteY88" fmla="*/ 32654 h 51413"/>
                      <a:gd name="connsiteX89" fmla="*/ 172248 w 340260"/>
                      <a:gd name="connsiteY89" fmla="*/ 30541 h 51413"/>
                      <a:gd name="connsiteX90" fmla="*/ 175118 w 340260"/>
                      <a:gd name="connsiteY90" fmla="*/ 27848 h 51413"/>
                      <a:gd name="connsiteX91" fmla="*/ 185229 w 340260"/>
                      <a:gd name="connsiteY91" fmla="*/ 13735 h 51413"/>
                      <a:gd name="connsiteX92" fmla="*/ 193379 w 340260"/>
                      <a:gd name="connsiteY92" fmla="*/ 0 h 51413"/>
                      <a:gd name="connsiteX93" fmla="*/ 198430 w 340260"/>
                      <a:gd name="connsiteY93" fmla="*/ 15056 h 51413"/>
                      <a:gd name="connsiteX94" fmla="*/ 199878 w 340260"/>
                      <a:gd name="connsiteY94" fmla="*/ 18835 h 51413"/>
                      <a:gd name="connsiteX95" fmla="*/ 201629 w 340260"/>
                      <a:gd name="connsiteY95" fmla="*/ 22655 h 51413"/>
                      <a:gd name="connsiteX96" fmla="*/ 205796 w 340260"/>
                      <a:gd name="connsiteY96" fmla="*/ 29624 h 51413"/>
                      <a:gd name="connsiteX97" fmla="*/ 210620 w 340260"/>
                      <a:gd name="connsiteY97" fmla="*/ 34648 h 51413"/>
                      <a:gd name="connsiteX98" fmla="*/ 212902 w 340260"/>
                      <a:gd name="connsiteY98" fmla="*/ 35818 h 51413"/>
                      <a:gd name="connsiteX99" fmla="*/ 214914 w 340260"/>
                      <a:gd name="connsiteY99" fmla="*/ 36104 h 51413"/>
                      <a:gd name="connsiteX100" fmla="*/ 219797 w 340260"/>
                      <a:gd name="connsiteY100" fmla="*/ 34059 h 51413"/>
                      <a:gd name="connsiteX101" fmla="*/ 222583 w 340260"/>
                      <a:gd name="connsiteY101" fmla="*/ 31778 h 51413"/>
                      <a:gd name="connsiteX102" fmla="*/ 225286 w 340260"/>
                      <a:gd name="connsiteY102" fmla="*/ 28850 h 51413"/>
                      <a:gd name="connsiteX103" fmla="*/ 230261 w 340260"/>
                      <a:gd name="connsiteY103" fmla="*/ 21999 h 51413"/>
                      <a:gd name="connsiteX104" fmla="*/ 234723 w 340260"/>
                      <a:gd name="connsiteY104" fmla="*/ 14400 h 51413"/>
                      <a:gd name="connsiteX105" fmla="*/ 240574 w 340260"/>
                      <a:gd name="connsiteY105" fmla="*/ 4031 h 51413"/>
                      <a:gd name="connsiteX106" fmla="*/ 246097 w 340260"/>
                      <a:gd name="connsiteY106" fmla="*/ 14206 h 51413"/>
                      <a:gd name="connsiteX107" fmla="*/ 248202 w 340260"/>
                      <a:gd name="connsiteY107" fmla="*/ 17682 h 51413"/>
                      <a:gd name="connsiteX108" fmla="*/ 250643 w 340260"/>
                      <a:gd name="connsiteY108" fmla="*/ 21166 h 51413"/>
                      <a:gd name="connsiteX109" fmla="*/ 256098 w 340260"/>
                      <a:gd name="connsiteY109" fmla="*/ 27478 h 51413"/>
                      <a:gd name="connsiteX110" fmla="*/ 268642 w 340260"/>
                      <a:gd name="connsiteY110" fmla="*/ 34623 h 51413"/>
                      <a:gd name="connsiteX111" fmla="*/ 275024 w 340260"/>
                      <a:gd name="connsiteY111" fmla="*/ 33529 h 51413"/>
                      <a:gd name="connsiteX112" fmla="*/ 278189 w 340260"/>
                      <a:gd name="connsiteY112" fmla="*/ 31703 h 51413"/>
                      <a:gd name="connsiteX113" fmla="*/ 281228 w 340260"/>
                      <a:gd name="connsiteY113" fmla="*/ 29212 h 51413"/>
                      <a:gd name="connsiteX114" fmla="*/ 286759 w 340260"/>
                      <a:gd name="connsiteY114" fmla="*/ 22874 h 51413"/>
                      <a:gd name="connsiteX115" fmla="*/ 291516 w 340260"/>
                      <a:gd name="connsiteY115" fmla="*/ 15443 h 51413"/>
                      <a:gd name="connsiteX116" fmla="*/ 296205 w 340260"/>
                      <a:gd name="connsiteY116" fmla="*/ 7465 h 51413"/>
                      <a:gd name="connsiteX117" fmla="*/ 299101 w 340260"/>
                      <a:gd name="connsiteY117" fmla="*/ 15847 h 51413"/>
                      <a:gd name="connsiteX118" fmla="*/ 302334 w 340260"/>
                      <a:gd name="connsiteY118" fmla="*/ 23548 h 51413"/>
                      <a:gd name="connsiteX119" fmla="*/ 306434 w 340260"/>
                      <a:gd name="connsiteY119" fmla="*/ 30844 h 51413"/>
                      <a:gd name="connsiteX120" fmla="*/ 317985 w 340260"/>
                      <a:gd name="connsiteY120" fmla="*/ 40118 h 51413"/>
                      <a:gd name="connsiteX121" fmla="*/ 324922 w 340260"/>
                      <a:gd name="connsiteY121" fmla="*/ 38057 h 51413"/>
                      <a:gd name="connsiteX122" fmla="*/ 330958 w 340260"/>
                      <a:gd name="connsiteY122" fmla="*/ 32266 h 51413"/>
                      <a:gd name="connsiteX123" fmla="*/ 340261 w 340260"/>
                      <a:gd name="connsiteY123" fmla="*/ 17345 h 5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340260" h="51413">
                        <a:moveTo>
                          <a:pt x="340261" y="17345"/>
                        </a:moveTo>
                        <a:cubicBezTo>
                          <a:pt x="338392" y="22967"/>
                          <a:pt x="336312" y="28597"/>
                          <a:pt x="333138" y="33807"/>
                        </a:cubicBezTo>
                        <a:cubicBezTo>
                          <a:pt x="331547" y="36407"/>
                          <a:pt x="329687" y="38915"/>
                          <a:pt x="327245" y="41061"/>
                        </a:cubicBezTo>
                        <a:cubicBezTo>
                          <a:pt x="324863" y="43190"/>
                          <a:pt x="321562" y="44974"/>
                          <a:pt x="317858" y="44991"/>
                        </a:cubicBezTo>
                        <a:cubicBezTo>
                          <a:pt x="314154" y="45059"/>
                          <a:pt x="310761" y="43476"/>
                          <a:pt x="308051" y="41591"/>
                        </a:cubicBezTo>
                        <a:cubicBezTo>
                          <a:pt x="305323" y="39656"/>
                          <a:pt x="303075" y="37316"/>
                          <a:pt x="301055" y="34875"/>
                        </a:cubicBezTo>
                        <a:cubicBezTo>
                          <a:pt x="299042" y="32426"/>
                          <a:pt x="297258" y="29860"/>
                          <a:pt x="295683" y="27175"/>
                        </a:cubicBezTo>
                        <a:cubicBezTo>
                          <a:pt x="294092" y="24473"/>
                          <a:pt x="292678" y="21839"/>
                          <a:pt x="291348" y="18835"/>
                        </a:cubicBezTo>
                        <a:lnTo>
                          <a:pt x="298933" y="19239"/>
                        </a:lnTo>
                        <a:cubicBezTo>
                          <a:pt x="297527" y="22159"/>
                          <a:pt x="296054" y="25071"/>
                          <a:pt x="294336" y="27915"/>
                        </a:cubicBezTo>
                        <a:cubicBezTo>
                          <a:pt x="292585" y="30743"/>
                          <a:pt x="290649" y="33529"/>
                          <a:pt x="288266" y="36129"/>
                        </a:cubicBezTo>
                        <a:cubicBezTo>
                          <a:pt x="287071" y="37425"/>
                          <a:pt x="285808" y="38679"/>
                          <a:pt x="284343" y="39815"/>
                        </a:cubicBezTo>
                        <a:cubicBezTo>
                          <a:pt x="282963" y="40994"/>
                          <a:pt x="281329" y="42020"/>
                          <a:pt x="279620" y="42929"/>
                        </a:cubicBezTo>
                        <a:cubicBezTo>
                          <a:pt x="277911" y="43847"/>
                          <a:pt x="276025" y="44528"/>
                          <a:pt x="274064" y="45033"/>
                        </a:cubicBezTo>
                        <a:cubicBezTo>
                          <a:pt x="272069" y="45488"/>
                          <a:pt x="270023" y="45690"/>
                          <a:pt x="267977" y="45622"/>
                        </a:cubicBezTo>
                        <a:cubicBezTo>
                          <a:pt x="263886" y="45463"/>
                          <a:pt x="260038" y="44217"/>
                          <a:pt x="256713" y="42517"/>
                        </a:cubicBezTo>
                        <a:cubicBezTo>
                          <a:pt x="253379" y="40809"/>
                          <a:pt x="250466" y="38671"/>
                          <a:pt x="247840" y="36365"/>
                        </a:cubicBezTo>
                        <a:cubicBezTo>
                          <a:pt x="245213" y="34059"/>
                          <a:pt x="242889" y="31534"/>
                          <a:pt x="240751" y="28900"/>
                        </a:cubicBezTo>
                        <a:cubicBezTo>
                          <a:pt x="239682" y="27587"/>
                          <a:pt x="238672" y="26241"/>
                          <a:pt x="237695" y="24860"/>
                        </a:cubicBezTo>
                        <a:cubicBezTo>
                          <a:pt x="236702" y="23438"/>
                          <a:pt x="235826" y="22150"/>
                          <a:pt x="234824" y="20467"/>
                        </a:cubicBezTo>
                        <a:lnTo>
                          <a:pt x="246198" y="20274"/>
                        </a:lnTo>
                        <a:cubicBezTo>
                          <a:pt x="244708" y="23177"/>
                          <a:pt x="243235" y="26089"/>
                          <a:pt x="241517" y="28951"/>
                        </a:cubicBezTo>
                        <a:cubicBezTo>
                          <a:pt x="239825" y="31812"/>
                          <a:pt x="237964" y="34648"/>
                          <a:pt x="235792" y="37409"/>
                        </a:cubicBezTo>
                        <a:cubicBezTo>
                          <a:pt x="234807" y="38814"/>
                          <a:pt x="233460" y="40127"/>
                          <a:pt x="232298" y="41474"/>
                        </a:cubicBezTo>
                        <a:cubicBezTo>
                          <a:pt x="230910" y="42761"/>
                          <a:pt x="229689" y="44108"/>
                          <a:pt x="227997" y="45277"/>
                        </a:cubicBezTo>
                        <a:cubicBezTo>
                          <a:pt x="224907" y="47659"/>
                          <a:pt x="220790" y="49830"/>
                          <a:pt x="215840" y="50167"/>
                        </a:cubicBezTo>
                        <a:cubicBezTo>
                          <a:pt x="213415" y="50327"/>
                          <a:pt x="210864" y="50074"/>
                          <a:pt x="208642" y="49309"/>
                        </a:cubicBezTo>
                        <a:cubicBezTo>
                          <a:pt x="206335" y="48627"/>
                          <a:pt x="204382" y="47524"/>
                          <a:pt x="202580" y="46355"/>
                        </a:cubicBezTo>
                        <a:cubicBezTo>
                          <a:pt x="199061" y="43939"/>
                          <a:pt x="196510" y="41061"/>
                          <a:pt x="194313" y="38166"/>
                        </a:cubicBezTo>
                        <a:cubicBezTo>
                          <a:pt x="192124" y="35254"/>
                          <a:pt x="190356" y="32241"/>
                          <a:pt x="188774" y="29195"/>
                        </a:cubicBezTo>
                        <a:cubicBezTo>
                          <a:pt x="187991" y="27663"/>
                          <a:pt x="187258" y="26123"/>
                          <a:pt x="186576" y="24558"/>
                        </a:cubicBezTo>
                        <a:cubicBezTo>
                          <a:pt x="185886" y="22950"/>
                          <a:pt x="185280" y="21503"/>
                          <a:pt x="184632" y="19634"/>
                        </a:cubicBezTo>
                        <a:lnTo>
                          <a:pt x="197841" y="20955"/>
                        </a:lnTo>
                        <a:cubicBezTo>
                          <a:pt x="196115" y="23884"/>
                          <a:pt x="194380" y="26821"/>
                          <a:pt x="192377" y="29674"/>
                        </a:cubicBezTo>
                        <a:cubicBezTo>
                          <a:pt x="191434" y="31105"/>
                          <a:pt x="190238" y="32477"/>
                          <a:pt x="189169" y="33874"/>
                        </a:cubicBezTo>
                        <a:cubicBezTo>
                          <a:pt x="188092" y="35263"/>
                          <a:pt x="186778" y="36584"/>
                          <a:pt x="185583" y="37930"/>
                        </a:cubicBezTo>
                        <a:cubicBezTo>
                          <a:pt x="184227" y="39218"/>
                          <a:pt x="182939" y="40539"/>
                          <a:pt x="181415" y="41743"/>
                        </a:cubicBezTo>
                        <a:cubicBezTo>
                          <a:pt x="179917" y="42963"/>
                          <a:pt x="178318" y="44116"/>
                          <a:pt x="176524" y="45134"/>
                        </a:cubicBezTo>
                        <a:cubicBezTo>
                          <a:pt x="174731" y="46136"/>
                          <a:pt x="172837" y="47104"/>
                          <a:pt x="170690" y="47701"/>
                        </a:cubicBezTo>
                        <a:cubicBezTo>
                          <a:pt x="168619" y="48383"/>
                          <a:pt x="166312" y="48787"/>
                          <a:pt x="164023" y="48804"/>
                        </a:cubicBezTo>
                        <a:cubicBezTo>
                          <a:pt x="161733" y="48913"/>
                          <a:pt x="159401" y="48568"/>
                          <a:pt x="157254" y="47979"/>
                        </a:cubicBezTo>
                        <a:cubicBezTo>
                          <a:pt x="155082" y="47415"/>
                          <a:pt x="153086" y="46523"/>
                          <a:pt x="151243" y="45521"/>
                        </a:cubicBezTo>
                        <a:cubicBezTo>
                          <a:pt x="147572" y="43476"/>
                          <a:pt x="144609" y="40884"/>
                          <a:pt x="142075" y="38158"/>
                        </a:cubicBezTo>
                        <a:cubicBezTo>
                          <a:pt x="139515" y="35431"/>
                          <a:pt x="137402" y="32511"/>
                          <a:pt x="135533" y="29506"/>
                        </a:cubicBezTo>
                        <a:cubicBezTo>
                          <a:pt x="134591" y="28008"/>
                          <a:pt x="133723" y="26476"/>
                          <a:pt x="132890" y="24928"/>
                        </a:cubicBezTo>
                        <a:cubicBezTo>
                          <a:pt x="132048" y="23329"/>
                          <a:pt x="131333" y="21881"/>
                          <a:pt x="130524" y="20004"/>
                        </a:cubicBezTo>
                        <a:lnTo>
                          <a:pt x="142597" y="20661"/>
                        </a:lnTo>
                        <a:cubicBezTo>
                          <a:pt x="141469" y="22554"/>
                          <a:pt x="140458" y="24036"/>
                          <a:pt x="139322" y="25652"/>
                        </a:cubicBezTo>
                        <a:cubicBezTo>
                          <a:pt x="138211" y="27225"/>
                          <a:pt x="137049" y="28765"/>
                          <a:pt x="135845" y="30280"/>
                        </a:cubicBezTo>
                        <a:cubicBezTo>
                          <a:pt x="133429" y="33293"/>
                          <a:pt x="130827" y="36197"/>
                          <a:pt x="127931" y="38915"/>
                        </a:cubicBezTo>
                        <a:cubicBezTo>
                          <a:pt x="125018" y="41617"/>
                          <a:pt x="121836" y="44175"/>
                          <a:pt x="118132" y="46262"/>
                        </a:cubicBezTo>
                        <a:cubicBezTo>
                          <a:pt x="114444" y="48316"/>
                          <a:pt x="110159" y="49940"/>
                          <a:pt x="105462" y="50285"/>
                        </a:cubicBezTo>
                        <a:cubicBezTo>
                          <a:pt x="100781" y="50672"/>
                          <a:pt x="95898" y="49519"/>
                          <a:pt x="91958" y="47348"/>
                        </a:cubicBezTo>
                        <a:cubicBezTo>
                          <a:pt x="87968" y="45193"/>
                          <a:pt x="84836" y="42239"/>
                          <a:pt x="82234" y="39159"/>
                        </a:cubicBezTo>
                        <a:cubicBezTo>
                          <a:pt x="76989" y="32965"/>
                          <a:pt x="73790" y="25997"/>
                          <a:pt x="70953" y="19104"/>
                        </a:cubicBezTo>
                        <a:lnTo>
                          <a:pt x="78673" y="19516"/>
                        </a:lnTo>
                        <a:cubicBezTo>
                          <a:pt x="77385" y="21553"/>
                          <a:pt x="76147" y="23287"/>
                          <a:pt x="74801" y="25096"/>
                        </a:cubicBezTo>
                        <a:cubicBezTo>
                          <a:pt x="73462" y="26872"/>
                          <a:pt x="72081" y="28614"/>
                          <a:pt x="70642" y="30305"/>
                        </a:cubicBezTo>
                        <a:cubicBezTo>
                          <a:pt x="67762" y="33680"/>
                          <a:pt x="64690" y="36937"/>
                          <a:pt x="61280" y="39849"/>
                        </a:cubicBezTo>
                        <a:cubicBezTo>
                          <a:pt x="57862" y="42778"/>
                          <a:pt x="54175" y="45437"/>
                          <a:pt x="50075" y="47533"/>
                        </a:cubicBezTo>
                        <a:cubicBezTo>
                          <a:pt x="46000" y="49620"/>
                          <a:pt x="41454" y="51126"/>
                          <a:pt x="36723" y="51371"/>
                        </a:cubicBezTo>
                        <a:cubicBezTo>
                          <a:pt x="31991" y="51657"/>
                          <a:pt x="27209" y="50487"/>
                          <a:pt x="23177" y="48299"/>
                        </a:cubicBezTo>
                        <a:cubicBezTo>
                          <a:pt x="19136" y="46111"/>
                          <a:pt x="15726" y="43081"/>
                          <a:pt x="12864" y="39757"/>
                        </a:cubicBezTo>
                        <a:cubicBezTo>
                          <a:pt x="7097" y="33083"/>
                          <a:pt x="3292" y="25222"/>
                          <a:pt x="0" y="17353"/>
                        </a:cubicBezTo>
                        <a:cubicBezTo>
                          <a:pt x="4108" y="24835"/>
                          <a:pt x="8890" y="32048"/>
                          <a:pt x="14884" y="37838"/>
                        </a:cubicBezTo>
                        <a:cubicBezTo>
                          <a:pt x="17873" y="40716"/>
                          <a:pt x="21241" y="43157"/>
                          <a:pt x="24903" y="44705"/>
                        </a:cubicBezTo>
                        <a:cubicBezTo>
                          <a:pt x="28556" y="46245"/>
                          <a:pt x="32463" y="46809"/>
                          <a:pt x="36260" y="46304"/>
                        </a:cubicBezTo>
                        <a:cubicBezTo>
                          <a:pt x="43929" y="45277"/>
                          <a:pt x="50765" y="40371"/>
                          <a:pt x="56456" y="34665"/>
                        </a:cubicBezTo>
                        <a:cubicBezTo>
                          <a:pt x="59310" y="31778"/>
                          <a:pt x="61996" y="28673"/>
                          <a:pt x="64462" y="25374"/>
                        </a:cubicBezTo>
                        <a:cubicBezTo>
                          <a:pt x="65700" y="23733"/>
                          <a:pt x="66879" y="22050"/>
                          <a:pt x="68007" y="20333"/>
                        </a:cubicBezTo>
                        <a:cubicBezTo>
                          <a:pt x="69109" y="18641"/>
                          <a:pt x="70246" y="16823"/>
                          <a:pt x="71155" y="15182"/>
                        </a:cubicBezTo>
                        <a:lnTo>
                          <a:pt x="75087" y="8012"/>
                        </a:lnTo>
                        <a:lnTo>
                          <a:pt x="78875" y="15586"/>
                        </a:lnTo>
                        <a:cubicBezTo>
                          <a:pt x="81965" y="21763"/>
                          <a:pt x="85610" y="27688"/>
                          <a:pt x="89946" y="32283"/>
                        </a:cubicBezTo>
                        <a:cubicBezTo>
                          <a:pt x="94315" y="36946"/>
                          <a:pt x="99425" y="39521"/>
                          <a:pt x="104325" y="38713"/>
                        </a:cubicBezTo>
                        <a:cubicBezTo>
                          <a:pt x="109326" y="38031"/>
                          <a:pt x="114562" y="34320"/>
                          <a:pt x="119075" y="29792"/>
                        </a:cubicBezTo>
                        <a:cubicBezTo>
                          <a:pt x="121356" y="27503"/>
                          <a:pt x="123478" y="24953"/>
                          <a:pt x="125465" y="22285"/>
                        </a:cubicBezTo>
                        <a:cubicBezTo>
                          <a:pt x="126458" y="20947"/>
                          <a:pt x="127409" y="19575"/>
                          <a:pt x="128327" y="18178"/>
                        </a:cubicBezTo>
                        <a:cubicBezTo>
                          <a:pt x="129211" y="16815"/>
                          <a:pt x="130154" y="15275"/>
                          <a:pt x="130836" y="14046"/>
                        </a:cubicBezTo>
                        <a:lnTo>
                          <a:pt x="137125" y="2567"/>
                        </a:lnTo>
                        <a:lnTo>
                          <a:pt x="142917" y="14694"/>
                        </a:lnTo>
                        <a:cubicBezTo>
                          <a:pt x="143413" y="15738"/>
                          <a:pt x="144146" y="17135"/>
                          <a:pt x="144853" y="18347"/>
                        </a:cubicBezTo>
                        <a:cubicBezTo>
                          <a:pt x="145577" y="19584"/>
                          <a:pt x="146335" y="20821"/>
                          <a:pt x="147143" y="21999"/>
                        </a:cubicBezTo>
                        <a:cubicBezTo>
                          <a:pt x="148742" y="24355"/>
                          <a:pt x="150477" y="26577"/>
                          <a:pt x="152312" y="28513"/>
                        </a:cubicBezTo>
                        <a:cubicBezTo>
                          <a:pt x="154147" y="30448"/>
                          <a:pt x="156126" y="32039"/>
                          <a:pt x="158079" y="33083"/>
                        </a:cubicBezTo>
                        <a:cubicBezTo>
                          <a:pt x="159047" y="33588"/>
                          <a:pt x="160007" y="34008"/>
                          <a:pt x="160924" y="34211"/>
                        </a:cubicBezTo>
                        <a:cubicBezTo>
                          <a:pt x="161851" y="34446"/>
                          <a:pt x="162743" y="34598"/>
                          <a:pt x="163644" y="34505"/>
                        </a:cubicBezTo>
                        <a:cubicBezTo>
                          <a:pt x="164544" y="34497"/>
                          <a:pt x="165445" y="34337"/>
                          <a:pt x="166396" y="33992"/>
                        </a:cubicBezTo>
                        <a:cubicBezTo>
                          <a:pt x="167339" y="33756"/>
                          <a:pt x="168324" y="33217"/>
                          <a:pt x="169293" y="32654"/>
                        </a:cubicBezTo>
                        <a:cubicBezTo>
                          <a:pt x="170286" y="32090"/>
                          <a:pt x="171263" y="31366"/>
                          <a:pt x="172248" y="30541"/>
                        </a:cubicBezTo>
                        <a:cubicBezTo>
                          <a:pt x="173233" y="29767"/>
                          <a:pt x="174167" y="28757"/>
                          <a:pt x="175118" y="27848"/>
                        </a:cubicBezTo>
                        <a:cubicBezTo>
                          <a:pt x="178839" y="23834"/>
                          <a:pt x="182156" y="18894"/>
                          <a:pt x="185229" y="13735"/>
                        </a:cubicBezTo>
                        <a:lnTo>
                          <a:pt x="193379" y="0"/>
                        </a:lnTo>
                        <a:lnTo>
                          <a:pt x="198430" y="15056"/>
                        </a:lnTo>
                        <a:cubicBezTo>
                          <a:pt x="198792" y="16133"/>
                          <a:pt x="199339" y="17572"/>
                          <a:pt x="199878" y="18835"/>
                        </a:cubicBezTo>
                        <a:cubicBezTo>
                          <a:pt x="200425" y="20131"/>
                          <a:pt x="201014" y="21410"/>
                          <a:pt x="201629" y="22655"/>
                        </a:cubicBezTo>
                        <a:cubicBezTo>
                          <a:pt x="202875" y="25147"/>
                          <a:pt x="204273" y="27528"/>
                          <a:pt x="205796" y="29624"/>
                        </a:cubicBezTo>
                        <a:cubicBezTo>
                          <a:pt x="207312" y="31703"/>
                          <a:pt x="209004" y="33512"/>
                          <a:pt x="210620" y="34648"/>
                        </a:cubicBezTo>
                        <a:cubicBezTo>
                          <a:pt x="211428" y="35170"/>
                          <a:pt x="212203" y="35633"/>
                          <a:pt x="212902" y="35818"/>
                        </a:cubicBezTo>
                        <a:cubicBezTo>
                          <a:pt x="213601" y="36112"/>
                          <a:pt x="214232" y="36112"/>
                          <a:pt x="214914" y="36104"/>
                        </a:cubicBezTo>
                        <a:cubicBezTo>
                          <a:pt x="216219" y="36070"/>
                          <a:pt x="217936" y="35380"/>
                          <a:pt x="219797" y="34059"/>
                        </a:cubicBezTo>
                        <a:cubicBezTo>
                          <a:pt x="220731" y="33520"/>
                          <a:pt x="221649" y="32552"/>
                          <a:pt x="222583" y="31778"/>
                        </a:cubicBezTo>
                        <a:cubicBezTo>
                          <a:pt x="223467" y="30785"/>
                          <a:pt x="224435" y="29977"/>
                          <a:pt x="225286" y="28850"/>
                        </a:cubicBezTo>
                        <a:cubicBezTo>
                          <a:pt x="227037" y="26771"/>
                          <a:pt x="228712" y="24448"/>
                          <a:pt x="230261" y="21999"/>
                        </a:cubicBezTo>
                        <a:cubicBezTo>
                          <a:pt x="231852" y="19584"/>
                          <a:pt x="233275" y="16975"/>
                          <a:pt x="234723" y="14400"/>
                        </a:cubicBezTo>
                        <a:lnTo>
                          <a:pt x="240574" y="4031"/>
                        </a:lnTo>
                        <a:lnTo>
                          <a:pt x="246097" y="14206"/>
                        </a:lnTo>
                        <a:cubicBezTo>
                          <a:pt x="246644" y="15216"/>
                          <a:pt x="247444" y="16546"/>
                          <a:pt x="248202" y="17682"/>
                        </a:cubicBezTo>
                        <a:cubicBezTo>
                          <a:pt x="248976" y="18868"/>
                          <a:pt x="249801" y="20038"/>
                          <a:pt x="250643" y="21166"/>
                        </a:cubicBezTo>
                        <a:cubicBezTo>
                          <a:pt x="252352" y="23421"/>
                          <a:pt x="254171" y="25550"/>
                          <a:pt x="256098" y="27478"/>
                        </a:cubicBezTo>
                        <a:cubicBezTo>
                          <a:pt x="259937" y="31316"/>
                          <a:pt x="264382" y="34194"/>
                          <a:pt x="268642" y="34623"/>
                        </a:cubicBezTo>
                        <a:cubicBezTo>
                          <a:pt x="270764" y="34850"/>
                          <a:pt x="272885" y="34488"/>
                          <a:pt x="275024" y="33529"/>
                        </a:cubicBezTo>
                        <a:cubicBezTo>
                          <a:pt x="276085" y="33032"/>
                          <a:pt x="277171" y="32485"/>
                          <a:pt x="278189" y="31703"/>
                        </a:cubicBezTo>
                        <a:cubicBezTo>
                          <a:pt x="279242" y="30996"/>
                          <a:pt x="280235" y="30120"/>
                          <a:pt x="281228" y="29212"/>
                        </a:cubicBezTo>
                        <a:cubicBezTo>
                          <a:pt x="283215" y="27385"/>
                          <a:pt x="285042" y="25197"/>
                          <a:pt x="286759" y="22874"/>
                        </a:cubicBezTo>
                        <a:cubicBezTo>
                          <a:pt x="288460" y="20518"/>
                          <a:pt x="290009" y="18010"/>
                          <a:pt x="291516" y="15443"/>
                        </a:cubicBezTo>
                        <a:lnTo>
                          <a:pt x="296205" y="7465"/>
                        </a:lnTo>
                        <a:lnTo>
                          <a:pt x="299101" y="15847"/>
                        </a:lnTo>
                        <a:cubicBezTo>
                          <a:pt x="299968" y="18338"/>
                          <a:pt x="301122" y="21048"/>
                          <a:pt x="302334" y="23548"/>
                        </a:cubicBezTo>
                        <a:cubicBezTo>
                          <a:pt x="303580" y="26064"/>
                          <a:pt x="304919" y="28538"/>
                          <a:pt x="306434" y="30844"/>
                        </a:cubicBezTo>
                        <a:cubicBezTo>
                          <a:pt x="309423" y="35355"/>
                          <a:pt x="313380" y="39639"/>
                          <a:pt x="317985" y="40118"/>
                        </a:cubicBezTo>
                        <a:cubicBezTo>
                          <a:pt x="320241" y="40337"/>
                          <a:pt x="322699" y="39588"/>
                          <a:pt x="324922" y="38057"/>
                        </a:cubicBezTo>
                        <a:cubicBezTo>
                          <a:pt x="327153" y="36559"/>
                          <a:pt x="329165" y="34513"/>
                          <a:pt x="330958" y="32266"/>
                        </a:cubicBezTo>
                        <a:cubicBezTo>
                          <a:pt x="334586" y="27772"/>
                          <a:pt x="337583" y="22639"/>
                          <a:pt x="340261" y="17345"/>
                        </a:cubicBezTo>
                        <a:close/>
                      </a:path>
                    </a:pathLst>
                  </a:custGeom>
                  <a:solidFill>
                    <a:srgbClr val="D3F5F2"/>
                  </a:solidFill>
                  <a:ln w="8415" cap="flat">
                    <a:noFill/>
                    <a:prstDash val="solid"/>
                    <a:miter/>
                  </a:ln>
                </p:spPr>
                <p:txBody>
                  <a:bodyPr rtlCol="0" anchor="ctr"/>
                  <a:lstStyle/>
                  <a:p>
                    <a:endParaRPr lang="en-US"/>
                  </a:p>
                </p:txBody>
              </p:sp>
              <p:sp>
                <p:nvSpPr>
                  <p:cNvPr id="1416" name="Freeform 1415">
                    <a:extLst>
                      <a:ext uri="{FF2B5EF4-FFF2-40B4-BE49-F238E27FC236}">
                        <a16:creationId xmlns:a16="http://schemas.microsoft.com/office/drawing/2014/main" id="{0475D2B4-1ECF-C84D-68CD-BC9C425BE40E}"/>
                      </a:ext>
                    </a:extLst>
                  </p:cNvPr>
                  <p:cNvSpPr/>
                  <p:nvPr/>
                </p:nvSpPr>
                <p:spPr>
                  <a:xfrm>
                    <a:off x="3172521" y="3603381"/>
                    <a:ext cx="148692" cy="45723"/>
                  </a:xfrm>
                  <a:custGeom>
                    <a:avLst/>
                    <a:gdLst>
                      <a:gd name="connsiteX0" fmla="*/ 148692 w 148692"/>
                      <a:gd name="connsiteY0" fmla="*/ 15452 h 45723"/>
                      <a:gd name="connsiteX1" fmla="*/ 146208 w 148692"/>
                      <a:gd name="connsiteY1" fmla="*/ 24128 h 45723"/>
                      <a:gd name="connsiteX2" fmla="*/ 142521 w 148692"/>
                      <a:gd name="connsiteY2" fmla="*/ 32586 h 45723"/>
                      <a:gd name="connsiteX3" fmla="*/ 139962 w 148692"/>
                      <a:gd name="connsiteY3" fmla="*/ 36626 h 45723"/>
                      <a:gd name="connsiteX4" fmla="*/ 136619 w 148692"/>
                      <a:gd name="connsiteY4" fmla="*/ 40413 h 45723"/>
                      <a:gd name="connsiteX5" fmla="*/ 132082 w 148692"/>
                      <a:gd name="connsiteY5" fmla="*/ 43502 h 45723"/>
                      <a:gd name="connsiteX6" fmla="*/ 126231 w 148692"/>
                      <a:gd name="connsiteY6" fmla="*/ 44933 h 45723"/>
                      <a:gd name="connsiteX7" fmla="*/ 120245 w 148692"/>
                      <a:gd name="connsiteY7" fmla="*/ 43956 h 45723"/>
                      <a:gd name="connsiteX8" fmla="*/ 115211 w 148692"/>
                      <a:gd name="connsiteY8" fmla="*/ 41364 h 45723"/>
                      <a:gd name="connsiteX9" fmla="*/ 107726 w 148692"/>
                      <a:gd name="connsiteY9" fmla="*/ 34303 h 45723"/>
                      <a:gd name="connsiteX10" fmla="*/ 102077 w 148692"/>
                      <a:gd name="connsiteY10" fmla="*/ 26401 h 45723"/>
                      <a:gd name="connsiteX11" fmla="*/ 99754 w 148692"/>
                      <a:gd name="connsiteY11" fmla="*/ 22227 h 45723"/>
                      <a:gd name="connsiteX12" fmla="*/ 97632 w 148692"/>
                      <a:gd name="connsiteY12" fmla="*/ 17783 h 45723"/>
                      <a:gd name="connsiteX13" fmla="*/ 109461 w 148692"/>
                      <a:gd name="connsiteY13" fmla="*/ 18414 h 45723"/>
                      <a:gd name="connsiteX14" fmla="*/ 104696 w 148692"/>
                      <a:gd name="connsiteY14" fmla="*/ 27301 h 45723"/>
                      <a:gd name="connsiteX15" fmla="*/ 101791 w 148692"/>
                      <a:gd name="connsiteY15" fmla="*/ 31644 h 45723"/>
                      <a:gd name="connsiteX16" fmla="*/ 98247 w 148692"/>
                      <a:gd name="connsiteY16" fmla="*/ 35751 h 45723"/>
                      <a:gd name="connsiteX17" fmla="*/ 94038 w 148692"/>
                      <a:gd name="connsiteY17" fmla="*/ 39563 h 45723"/>
                      <a:gd name="connsiteX18" fmla="*/ 88944 w 148692"/>
                      <a:gd name="connsiteY18" fmla="*/ 42803 h 45723"/>
                      <a:gd name="connsiteX19" fmla="*/ 82916 w 148692"/>
                      <a:gd name="connsiteY19" fmla="*/ 44983 h 45723"/>
                      <a:gd name="connsiteX20" fmla="*/ 76333 w 148692"/>
                      <a:gd name="connsiteY20" fmla="*/ 45530 h 45723"/>
                      <a:gd name="connsiteX21" fmla="*/ 64471 w 148692"/>
                      <a:gd name="connsiteY21" fmla="*/ 41953 h 45723"/>
                      <a:gd name="connsiteX22" fmla="*/ 55555 w 148692"/>
                      <a:gd name="connsiteY22" fmla="*/ 35305 h 45723"/>
                      <a:gd name="connsiteX23" fmla="*/ 48660 w 148692"/>
                      <a:gd name="connsiteY23" fmla="*/ 27469 h 45723"/>
                      <a:gd name="connsiteX24" fmla="*/ 45790 w 148692"/>
                      <a:gd name="connsiteY24" fmla="*/ 23245 h 45723"/>
                      <a:gd name="connsiteX25" fmla="*/ 43121 w 148692"/>
                      <a:gd name="connsiteY25" fmla="*/ 18692 h 45723"/>
                      <a:gd name="connsiteX26" fmla="*/ 54848 w 148692"/>
                      <a:gd name="connsiteY26" fmla="*/ 18498 h 45723"/>
                      <a:gd name="connsiteX27" fmla="*/ 49704 w 148692"/>
                      <a:gd name="connsiteY27" fmla="*/ 26914 h 45723"/>
                      <a:gd name="connsiteX28" fmla="*/ 43483 w 148692"/>
                      <a:gd name="connsiteY28" fmla="*/ 34918 h 45723"/>
                      <a:gd name="connsiteX29" fmla="*/ 39795 w 148692"/>
                      <a:gd name="connsiteY29" fmla="*/ 38646 h 45723"/>
                      <a:gd name="connsiteX30" fmla="*/ 35435 w 148692"/>
                      <a:gd name="connsiteY30" fmla="*/ 41995 h 45723"/>
                      <a:gd name="connsiteX31" fmla="*/ 24137 w 148692"/>
                      <a:gd name="connsiteY31" fmla="*/ 45724 h 45723"/>
                      <a:gd name="connsiteX32" fmla="*/ 18016 w 148692"/>
                      <a:gd name="connsiteY32" fmla="*/ 44562 h 45723"/>
                      <a:gd name="connsiteX33" fmla="*/ 12999 w 148692"/>
                      <a:gd name="connsiteY33" fmla="*/ 41642 h 45723"/>
                      <a:gd name="connsiteX34" fmla="*/ 6424 w 148692"/>
                      <a:gd name="connsiteY34" fmla="*/ 33588 h 45723"/>
                      <a:gd name="connsiteX35" fmla="*/ 2391 w 148692"/>
                      <a:gd name="connsiteY35" fmla="*/ 24709 h 45723"/>
                      <a:gd name="connsiteX36" fmla="*/ 0 w 148692"/>
                      <a:gd name="connsiteY36" fmla="*/ 15477 h 45723"/>
                      <a:gd name="connsiteX37" fmla="*/ 10633 w 148692"/>
                      <a:gd name="connsiteY37" fmla="*/ 30466 h 45723"/>
                      <a:gd name="connsiteX38" fmla="*/ 23556 w 148692"/>
                      <a:gd name="connsiteY38" fmla="*/ 36819 h 45723"/>
                      <a:gd name="connsiteX39" fmla="*/ 29323 w 148692"/>
                      <a:gd name="connsiteY39" fmla="*/ 33613 h 45723"/>
                      <a:gd name="connsiteX40" fmla="*/ 32042 w 148692"/>
                      <a:gd name="connsiteY40" fmla="*/ 30895 h 45723"/>
                      <a:gd name="connsiteX41" fmla="*/ 34542 w 148692"/>
                      <a:gd name="connsiteY41" fmla="*/ 27630 h 45723"/>
                      <a:gd name="connsiteX42" fmla="*/ 39021 w 148692"/>
                      <a:gd name="connsiteY42" fmla="*/ 20324 h 45723"/>
                      <a:gd name="connsiteX43" fmla="*/ 43037 w 148692"/>
                      <a:gd name="connsiteY43" fmla="*/ 12464 h 45723"/>
                      <a:gd name="connsiteX44" fmla="*/ 48147 w 148692"/>
                      <a:gd name="connsiteY44" fmla="*/ 2012 h 45723"/>
                      <a:gd name="connsiteX45" fmla="*/ 54756 w 148692"/>
                      <a:gd name="connsiteY45" fmla="*/ 12254 h 45723"/>
                      <a:gd name="connsiteX46" fmla="*/ 57062 w 148692"/>
                      <a:gd name="connsiteY46" fmla="*/ 15578 h 45723"/>
                      <a:gd name="connsiteX47" fmla="*/ 59697 w 148692"/>
                      <a:gd name="connsiteY47" fmla="*/ 18877 h 45723"/>
                      <a:gd name="connsiteX48" fmla="*/ 65338 w 148692"/>
                      <a:gd name="connsiteY48" fmla="*/ 24818 h 45723"/>
                      <a:gd name="connsiteX49" fmla="*/ 71408 w 148692"/>
                      <a:gd name="connsiteY49" fmla="*/ 29178 h 45723"/>
                      <a:gd name="connsiteX50" fmla="*/ 77234 w 148692"/>
                      <a:gd name="connsiteY50" fmla="*/ 30996 h 45723"/>
                      <a:gd name="connsiteX51" fmla="*/ 82655 w 148692"/>
                      <a:gd name="connsiteY51" fmla="*/ 29935 h 45723"/>
                      <a:gd name="connsiteX52" fmla="*/ 85450 w 148692"/>
                      <a:gd name="connsiteY52" fmla="*/ 28244 h 45723"/>
                      <a:gd name="connsiteX53" fmla="*/ 88195 w 148692"/>
                      <a:gd name="connsiteY53" fmla="*/ 25879 h 45723"/>
                      <a:gd name="connsiteX54" fmla="*/ 93355 w 148692"/>
                      <a:gd name="connsiteY54" fmla="*/ 19769 h 45723"/>
                      <a:gd name="connsiteX55" fmla="*/ 97952 w 148692"/>
                      <a:gd name="connsiteY55" fmla="*/ 12540 h 45723"/>
                      <a:gd name="connsiteX56" fmla="*/ 105277 w 148692"/>
                      <a:gd name="connsiteY56" fmla="*/ 0 h 45723"/>
                      <a:gd name="connsiteX57" fmla="*/ 109772 w 148692"/>
                      <a:gd name="connsiteY57" fmla="*/ 13171 h 45723"/>
                      <a:gd name="connsiteX58" fmla="*/ 111212 w 148692"/>
                      <a:gd name="connsiteY58" fmla="*/ 16857 h 45723"/>
                      <a:gd name="connsiteX59" fmla="*/ 112887 w 148692"/>
                      <a:gd name="connsiteY59" fmla="*/ 20594 h 45723"/>
                      <a:gd name="connsiteX60" fmla="*/ 116718 w 148692"/>
                      <a:gd name="connsiteY60" fmla="*/ 27672 h 45723"/>
                      <a:gd name="connsiteX61" fmla="*/ 121407 w 148692"/>
                      <a:gd name="connsiteY61" fmla="*/ 33436 h 45723"/>
                      <a:gd name="connsiteX62" fmla="*/ 123941 w 148692"/>
                      <a:gd name="connsiteY62" fmla="*/ 35414 h 45723"/>
                      <a:gd name="connsiteX63" fmla="*/ 126534 w 148692"/>
                      <a:gd name="connsiteY63" fmla="*/ 36407 h 45723"/>
                      <a:gd name="connsiteX64" fmla="*/ 129337 w 148692"/>
                      <a:gd name="connsiteY64" fmla="*/ 36256 h 45723"/>
                      <a:gd name="connsiteX65" fmla="*/ 132436 w 148692"/>
                      <a:gd name="connsiteY65" fmla="*/ 34926 h 45723"/>
                      <a:gd name="connsiteX66" fmla="*/ 135567 w 148692"/>
                      <a:gd name="connsiteY66" fmla="*/ 32654 h 45723"/>
                      <a:gd name="connsiteX67" fmla="*/ 138489 w 148692"/>
                      <a:gd name="connsiteY67" fmla="*/ 29717 h 45723"/>
                      <a:gd name="connsiteX68" fmla="*/ 143818 w 148692"/>
                      <a:gd name="connsiteY68" fmla="*/ 22917 h 45723"/>
                      <a:gd name="connsiteX69" fmla="*/ 148692 w 148692"/>
                      <a:gd name="connsiteY69" fmla="*/ 15452 h 45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48692" h="45723">
                        <a:moveTo>
                          <a:pt x="148692" y="15452"/>
                        </a:moveTo>
                        <a:cubicBezTo>
                          <a:pt x="147976" y="18372"/>
                          <a:pt x="147261" y="21250"/>
                          <a:pt x="146208" y="24128"/>
                        </a:cubicBezTo>
                        <a:cubicBezTo>
                          <a:pt x="145181" y="26990"/>
                          <a:pt x="144045" y="29843"/>
                          <a:pt x="142521" y="32586"/>
                        </a:cubicBezTo>
                        <a:cubicBezTo>
                          <a:pt x="141780" y="33967"/>
                          <a:pt x="140879" y="35288"/>
                          <a:pt x="139962" y="36626"/>
                        </a:cubicBezTo>
                        <a:cubicBezTo>
                          <a:pt x="138952" y="37922"/>
                          <a:pt x="137933" y="39235"/>
                          <a:pt x="136619" y="40413"/>
                        </a:cubicBezTo>
                        <a:cubicBezTo>
                          <a:pt x="135357" y="41608"/>
                          <a:pt x="133867" y="42719"/>
                          <a:pt x="132082" y="43502"/>
                        </a:cubicBezTo>
                        <a:cubicBezTo>
                          <a:pt x="130364" y="44369"/>
                          <a:pt x="128293" y="44831"/>
                          <a:pt x="126231" y="44933"/>
                        </a:cubicBezTo>
                        <a:cubicBezTo>
                          <a:pt x="124160" y="44991"/>
                          <a:pt x="122089" y="44621"/>
                          <a:pt x="120245" y="43956"/>
                        </a:cubicBezTo>
                        <a:cubicBezTo>
                          <a:pt x="118401" y="43274"/>
                          <a:pt x="116676" y="42408"/>
                          <a:pt x="115211" y="41364"/>
                        </a:cubicBezTo>
                        <a:cubicBezTo>
                          <a:pt x="112239" y="39277"/>
                          <a:pt x="109848" y="36828"/>
                          <a:pt x="107726" y="34303"/>
                        </a:cubicBezTo>
                        <a:cubicBezTo>
                          <a:pt x="105613" y="31762"/>
                          <a:pt x="103769" y="29111"/>
                          <a:pt x="102077" y="26401"/>
                        </a:cubicBezTo>
                        <a:cubicBezTo>
                          <a:pt x="101235" y="25037"/>
                          <a:pt x="100486" y="23632"/>
                          <a:pt x="99754" y="22227"/>
                        </a:cubicBezTo>
                        <a:cubicBezTo>
                          <a:pt x="99013" y="20779"/>
                          <a:pt x="98348" y="19441"/>
                          <a:pt x="97632" y="17783"/>
                        </a:cubicBezTo>
                        <a:lnTo>
                          <a:pt x="109461" y="18414"/>
                        </a:lnTo>
                        <a:cubicBezTo>
                          <a:pt x="108013" y="21393"/>
                          <a:pt x="106489" y="24372"/>
                          <a:pt x="104696" y="27301"/>
                        </a:cubicBezTo>
                        <a:cubicBezTo>
                          <a:pt x="103795" y="28765"/>
                          <a:pt x="102768" y="30196"/>
                          <a:pt x="101791" y="31644"/>
                        </a:cubicBezTo>
                        <a:cubicBezTo>
                          <a:pt x="100621" y="33016"/>
                          <a:pt x="99569" y="34438"/>
                          <a:pt x="98247" y="35751"/>
                        </a:cubicBezTo>
                        <a:cubicBezTo>
                          <a:pt x="96959" y="37080"/>
                          <a:pt x="95603" y="38376"/>
                          <a:pt x="94038" y="39563"/>
                        </a:cubicBezTo>
                        <a:cubicBezTo>
                          <a:pt x="92547" y="40783"/>
                          <a:pt x="90788" y="41861"/>
                          <a:pt x="88944" y="42803"/>
                        </a:cubicBezTo>
                        <a:cubicBezTo>
                          <a:pt x="87092" y="43763"/>
                          <a:pt x="85046" y="44478"/>
                          <a:pt x="82916" y="44983"/>
                        </a:cubicBezTo>
                        <a:cubicBezTo>
                          <a:pt x="80753" y="45437"/>
                          <a:pt x="78539" y="45631"/>
                          <a:pt x="76333" y="45530"/>
                        </a:cubicBezTo>
                        <a:cubicBezTo>
                          <a:pt x="71905" y="45328"/>
                          <a:pt x="67881" y="43813"/>
                          <a:pt x="64471" y="41953"/>
                        </a:cubicBezTo>
                        <a:cubicBezTo>
                          <a:pt x="61036" y="40068"/>
                          <a:pt x="58106" y="37779"/>
                          <a:pt x="55555" y="35305"/>
                        </a:cubicBezTo>
                        <a:cubicBezTo>
                          <a:pt x="52979" y="32830"/>
                          <a:pt x="50706" y="30213"/>
                          <a:pt x="48660" y="27469"/>
                        </a:cubicBezTo>
                        <a:cubicBezTo>
                          <a:pt x="47650" y="26089"/>
                          <a:pt x="46699" y="24684"/>
                          <a:pt x="45790" y="23245"/>
                        </a:cubicBezTo>
                        <a:cubicBezTo>
                          <a:pt x="44855" y="21772"/>
                          <a:pt x="44055" y="20434"/>
                          <a:pt x="43121" y="18692"/>
                        </a:cubicBezTo>
                        <a:lnTo>
                          <a:pt x="54848" y="18498"/>
                        </a:lnTo>
                        <a:cubicBezTo>
                          <a:pt x="53198" y="21318"/>
                          <a:pt x="51573" y="24162"/>
                          <a:pt x="49704" y="26914"/>
                        </a:cubicBezTo>
                        <a:cubicBezTo>
                          <a:pt x="47911" y="29700"/>
                          <a:pt x="45798" y="32351"/>
                          <a:pt x="43483" y="34918"/>
                        </a:cubicBezTo>
                        <a:cubicBezTo>
                          <a:pt x="42405" y="36214"/>
                          <a:pt x="41016" y="37409"/>
                          <a:pt x="39795" y="38646"/>
                        </a:cubicBezTo>
                        <a:cubicBezTo>
                          <a:pt x="38364" y="39790"/>
                          <a:pt x="37093" y="41002"/>
                          <a:pt x="35435" y="41995"/>
                        </a:cubicBezTo>
                        <a:cubicBezTo>
                          <a:pt x="32362" y="44082"/>
                          <a:pt x="28422" y="45724"/>
                          <a:pt x="24137" y="45724"/>
                        </a:cubicBezTo>
                        <a:cubicBezTo>
                          <a:pt x="22023" y="45715"/>
                          <a:pt x="19877" y="45362"/>
                          <a:pt x="18016" y="44562"/>
                        </a:cubicBezTo>
                        <a:cubicBezTo>
                          <a:pt x="16097" y="43855"/>
                          <a:pt x="14480" y="42770"/>
                          <a:pt x="12999" y="41642"/>
                        </a:cubicBezTo>
                        <a:cubicBezTo>
                          <a:pt x="10153" y="39252"/>
                          <a:pt x="8124" y="36441"/>
                          <a:pt x="6424" y="33588"/>
                        </a:cubicBezTo>
                        <a:cubicBezTo>
                          <a:pt x="4698" y="30743"/>
                          <a:pt x="3477" y="27722"/>
                          <a:pt x="2391" y="24709"/>
                        </a:cubicBezTo>
                        <a:cubicBezTo>
                          <a:pt x="1313" y="21696"/>
                          <a:pt x="522" y="18591"/>
                          <a:pt x="0" y="15477"/>
                        </a:cubicBezTo>
                        <a:cubicBezTo>
                          <a:pt x="3098" y="20956"/>
                          <a:pt x="6592" y="26165"/>
                          <a:pt x="10633" y="30466"/>
                        </a:cubicBezTo>
                        <a:cubicBezTo>
                          <a:pt x="14607" y="34800"/>
                          <a:pt x="19708" y="37771"/>
                          <a:pt x="23556" y="36819"/>
                        </a:cubicBezTo>
                        <a:cubicBezTo>
                          <a:pt x="25534" y="36449"/>
                          <a:pt x="27428" y="35220"/>
                          <a:pt x="29323" y="33613"/>
                        </a:cubicBezTo>
                        <a:cubicBezTo>
                          <a:pt x="30274" y="32898"/>
                          <a:pt x="31141" y="31795"/>
                          <a:pt x="32042" y="30895"/>
                        </a:cubicBezTo>
                        <a:cubicBezTo>
                          <a:pt x="32875" y="29784"/>
                          <a:pt x="33784" y="28850"/>
                          <a:pt x="34542" y="27630"/>
                        </a:cubicBezTo>
                        <a:cubicBezTo>
                          <a:pt x="36150" y="25357"/>
                          <a:pt x="37573" y="22849"/>
                          <a:pt x="39021" y="20324"/>
                        </a:cubicBezTo>
                        <a:cubicBezTo>
                          <a:pt x="40469" y="17808"/>
                          <a:pt x="41740" y="15115"/>
                          <a:pt x="43037" y="12464"/>
                        </a:cubicBezTo>
                        <a:lnTo>
                          <a:pt x="48147" y="2012"/>
                        </a:lnTo>
                        <a:lnTo>
                          <a:pt x="54756" y="12254"/>
                        </a:lnTo>
                        <a:cubicBezTo>
                          <a:pt x="55370" y="13205"/>
                          <a:pt x="56246" y="14484"/>
                          <a:pt x="57062" y="15578"/>
                        </a:cubicBezTo>
                        <a:cubicBezTo>
                          <a:pt x="57904" y="16706"/>
                          <a:pt x="58788" y="17808"/>
                          <a:pt x="59697" y="18877"/>
                        </a:cubicBezTo>
                        <a:cubicBezTo>
                          <a:pt x="61482" y="21023"/>
                          <a:pt x="63360" y="23060"/>
                          <a:pt x="65338" y="24818"/>
                        </a:cubicBezTo>
                        <a:cubicBezTo>
                          <a:pt x="67333" y="26569"/>
                          <a:pt x="69370" y="28092"/>
                          <a:pt x="71408" y="29178"/>
                        </a:cubicBezTo>
                        <a:cubicBezTo>
                          <a:pt x="73445" y="30281"/>
                          <a:pt x="75432" y="30819"/>
                          <a:pt x="77234" y="30996"/>
                        </a:cubicBezTo>
                        <a:cubicBezTo>
                          <a:pt x="79044" y="31147"/>
                          <a:pt x="80803" y="30819"/>
                          <a:pt x="82655" y="29935"/>
                        </a:cubicBezTo>
                        <a:cubicBezTo>
                          <a:pt x="83581" y="29481"/>
                          <a:pt x="84533" y="28984"/>
                          <a:pt x="85450" y="28244"/>
                        </a:cubicBezTo>
                        <a:cubicBezTo>
                          <a:pt x="86393" y="27596"/>
                          <a:pt x="87294" y="26754"/>
                          <a:pt x="88195" y="25879"/>
                        </a:cubicBezTo>
                        <a:cubicBezTo>
                          <a:pt x="89980" y="24095"/>
                          <a:pt x="91689" y="21991"/>
                          <a:pt x="93355" y="19769"/>
                        </a:cubicBezTo>
                        <a:cubicBezTo>
                          <a:pt x="94989" y="17497"/>
                          <a:pt x="96487" y="15048"/>
                          <a:pt x="97952" y="12540"/>
                        </a:cubicBezTo>
                        <a:lnTo>
                          <a:pt x="105277" y="0"/>
                        </a:lnTo>
                        <a:lnTo>
                          <a:pt x="109772" y="13171"/>
                        </a:lnTo>
                        <a:cubicBezTo>
                          <a:pt x="110143" y="14257"/>
                          <a:pt x="110690" y="15628"/>
                          <a:pt x="111212" y="16857"/>
                        </a:cubicBezTo>
                        <a:lnTo>
                          <a:pt x="112887" y="20594"/>
                        </a:lnTo>
                        <a:cubicBezTo>
                          <a:pt x="114032" y="23068"/>
                          <a:pt x="115303" y="25466"/>
                          <a:pt x="116718" y="27672"/>
                        </a:cubicBezTo>
                        <a:cubicBezTo>
                          <a:pt x="118132" y="29868"/>
                          <a:pt x="119706" y="31896"/>
                          <a:pt x="121407" y="33436"/>
                        </a:cubicBezTo>
                        <a:cubicBezTo>
                          <a:pt x="122240" y="34261"/>
                          <a:pt x="123091" y="34892"/>
                          <a:pt x="123941" y="35414"/>
                        </a:cubicBezTo>
                        <a:cubicBezTo>
                          <a:pt x="124808" y="35927"/>
                          <a:pt x="125658" y="36256"/>
                          <a:pt x="126534" y="36407"/>
                        </a:cubicBezTo>
                        <a:cubicBezTo>
                          <a:pt x="127409" y="36517"/>
                          <a:pt x="128344" y="36567"/>
                          <a:pt x="129337" y="36256"/>
                        </a:cubicBezTo>
                        <a:cubicBezTo>
                          <a:pt x="130331" y="36045"/>
                          <a:pt x="131383" y="35532"/>
                          <a:pt x="132436" y="34926"/>
                        </a:cubicBezTo>
                        <a:cubicBezTo>
                          <a:pt x="133513" y="34345"/>
                          <a:pt x="134532" y="33504"/>
                          <a:pt x="135567" y="32654"/>
                        </a:cubicBezTo>
                        <a:cubicBezTo>
                          <a:pt x="136552" y="31728"/>
                          <a:pt x="137562" y="30785"/>
                          <a:pt x="138489" y="29717"/>
                        </a:cubicBezTo>
                        <a:cubicBezTo>
                          <a:pt x="140341" y="27604"/>
                          <a:pt x="142184" y="25332"/>
                          <a:pt x="143818" y="22917"/>
                        </a:cubicBezTo>
                        <a:cubicBezTo>
                          <a:pt x="145459" y="20526"/>
                          <a:pt x="147042" y="17960"/>
                          <a:pt x="148692" y="15452"/>
                        </a:cubicBezTo>
                        <a:close/>
                      </a:path>
                    </a:pathLst>
                  </a:custGeom>
                  <a:solidFill>
                    <a:srgbClr val="D3F5F2"/>
                  </a:solidFill>
                  <a:ln w="8415" cap="flat">
                    <a:noFill/>
                    <a:prstDash val="solid"/>
                    <a:miter/>
                  </a:ln>
                </p:spPr>
                <p:txBody>
                  <a:bodyPr rtlCol="0" anchor="ctr"/>
                  <a:lstStyle/>
                  <a:p>
                    <a:endParaRPr lang="en-US"/>
                  </a:p>
                </p:txBody>
              </p:sp>
              <p:sp>
                <p:nvSpPr>
                  <p:cNvPr id="1417" name="Freeform 1416">
                    <a:extLst>
                      <a:ext uri="{FF2B5EF4-FFF2-40B4-BE49-F238E27FC236}">
                        <a16:creationId xmlns:a16="http://schemas.microsoft.com/office/drawing/2014/main" id="{4C02FCD3-BB3D-EFC3-2DA5-5A8277CC3C6C}"/>
                      </a:ext>
                    </a:extLst>
                  </p:cNvPr>
                  <p:cNvSpPr/>
                  <p:nvPr/>
                </p:nvSpPr>
                <p:spPr>
                  <a:xfrm>
                    <a:off x="3157166" y="3787807"/>
                    <a:ext cx="271471" cy="50333"/>
                  </a:xfrm>
                  <a:custGeom>
                    <a:avLst/>
                    <a:gdLst>
                      <a:gd name="connsiteX0" fmla="*/ 271471 w 271471"/>
                      <a:gd name="connsiteY0" fmla="*/ 16512 h 50333"/>
                      <a:gd name="connsiteX1" fmla="*/ 267270 w 271471"/>
                      <a:gd name="connsiteY1" fmla="*/ 22016 h 50333"/>
                      <a:gd name="connsiteX2" fmla="*/ 262227 w 271471"/>
                      <a:gd name="connsiteY2" fmla="*/ 26939 h 50333"/>
                      <a:gd name="connsiteX3" fmla="*/ 248782 w 271471"/>
                      <a:gd name="connsiteY3" fmla="*/ 33083 h 50333"/>
                      <a:gd name="connsiteX4" fmla="*/ 240852 w 271471"/>
                      <a:gd name="connsiteY4" fmla="*/ 32704 h 50333"/>
                      <a:gd name="connsiteX5" fmla="*/ 233511 w 271471"/>
                      <a:gd name="connsiteY5" fmla="*/ 29708 h 50333"/>
                      <a:gd name="connsiteX6" fmla="*/ 227298 w 271471"/>
                      <a:gd name="connsiteY6" fmla="*/ 25037 h 50333"/>
                      <a:gd name="connsiteX7" fmla="*/ 224596 w 271471"/>
                      <a:gd name="connsiteY7" fmla="*/ 22268 h 50333"/>
                      <a:gd name="connsiteX8" fmla="*/ 222087 w 271471"/>
                      <a:gd name="connsiteY8" fmla="*/ 19037 h 50333"/>
                      <a:gd name="connsiteX9" fmla="*/ 230994 w 271471"/>
                      <a:gd name="connsiteY9" fmla="*/ 18709 h 50333"/>
                      <a:gd name="connsiteX10" fmla="*/ 220395 w 271471"/>
                      <a:gd name="connsiteY10" fmla="*/ 36862 h 50333"/>
                      <a:gd name="connsiteX11" fmla="*/ 216505 w 271471"/>
                      <a:gd name="connsiteY11" fmla="*/ 41011 h 50333"/>
                      <a:gd name="connsiteX12" fmla="*/ 211791 w 271471"/>
                      <a:gd name="connsiteY12" fmla="*/ 44747 h 50333"/>
                      <a:gd name="connsiteX13" fmla="*/ 205864 w 271471"/>
                      <a:gd name="connsiteY13" fmla="*/ 47441 h 50333"/>
                      <a:gd name="connsiteX14" fmla="*/ 199078 w 271471"/>
                      <a:gd name="connsiteY14" fmla="*/ 48391 h 50333"/>
                      <a:gd name="connsiteX15" fmla="*/ 192427 w 271471"/>
                      <a:gd name="connsiteY15" fmla="*/ 47264 h 50333"/>
                      <a:gd name="connsiteX16" fmla="*/ 186652 w 271471"/>
                      <a:gd name="connsiteY16" fmla="*/ 44638 h 50333"/>
                      <a:gd name="connsiteX17" fmla="*/ 177619 w 271471"/>
                      <a:gd name="connsiteY17" fmla="*/ 37341 h 50333"/>
                      <a:gd name="connsiteX18" fmla="*/ 170749 w 271471"/>
                      <a:gd name="connsiteY18" fmla="*/ 28883 h 50333"/>
                      <a:gd name="connsiteX19" fmla="*/ 167887 w 271471"/>
                      <a:gd name="connsiteY19" fmla="*/ 24364 h 50333"/>
                      <a:gd name="connsiteX20" fmla="*/ 165252 w 271471"/>
                      <a:gd name="connsiteY20" fmla="*/ 19508 h 50333"/>
                      <a:gd name="connsiteX21" fmla="*/ 178149 w 271471"/>
                      <a:gd name="connsiteY21" fmla="*/ 19390 h 50333"/>
                      <a:gd name="connsiteX22" fmla="*/ 173511 w 271471"/>
                      <a:gd name="connsiteY22" fmla="*/ 28681 h 50333"/>
                      <a:gd name="connsiteX23" fmla="*/ 167373 w 271471"/>
                      <a:gd name="connsiteY23" fmla="*/ 37695 h 50333"/>
                      <a:gd name="connsiteX24" fmla="*/ 163290 w 271471"/>
                      <a:gd name="connsiteY24" fmla="*/ 41911 h 50333"/>
                      <a:gd name="connsiteX25" fmla="*/ 158222 w 271471"/>
                      <a:gd name="connsiteY25" fmla="*/ 45639 h 50333"/>
                      <a:gd name="connsiteX26" fmla="*/ 151900 w 271471"/>
                      <a:gd name="connsiteY26" fmla="*/ 48206 h 50333"/>
                      <a:gd name="connsiteX27" fmla="*/ 144828 w 271471"/>
                      <a:gd name="connsiteY27" fmla="*/ 48736 h 50333"/>
                      <a:gd name="connsiteX28" fmla="*/ 132587 w 271471"/>
                      <a:gd name="connsiteY28" fmla="*/ 44411 h 50333"/>
                      <a:gd name="connsiteX29" fmla="*/ 127889 w 271471"/>
                      <a:gd name="connsiteY29" fmla="*/ 40926 h 50333"/>
                      <a:gd name="connsiteX30" fmla="*/ 123857 w 271471"/>
                      <a:gd name="connsiteY30" fmla="*/ 37064 h 50333"/>
                      <a:gd name="connsiteX31" fmla="*/ 117155 w 271471"/>
                      <a:gd name="connsiteY31" fmla="*/ 28749 h 50333"/>
                      <a:gd name="connsiteX32" fmla="*/ 114293 w 271471"/>
                      <a:gd name="connsiteY32" fmla="*/ 24364 h 50333"/>
                      <a:gd name="connsiteX33" fmla="*/ 111683 w 271471"/>
                      <a:gd name="connsiteY33" fmla="*/ 19634 h 50333"/>
                      <a:gd name="connsiteX34" fmla="*/ 124219 w 271471"/>
                      <a:gd name="connsiteY34" fmla="*/ 19146 h 50333"/>
                      <a:gd name="connsiteX35" fmla="*/ 111355 w 271471"/>
                      <a:gd name="connsiteY35" fmla="*/ 40001 h 50333"/>
                      <a:gd name="connsiteX36" fmla="*/ 100410 w 271471"/>
                      <a:gd name="connsiteY36" fmla="*/ 48139 h 50333"/>
                      <a:gd name="connsiteX37" fmla="*/ 86115 w 271471"/>
                      <a:gd name="connsiteY37" fmla="*/ 50016 h 50333"/>
                      <a:gd name="connsiteX38" fmla="*/ 73664 w 271471"/>
                      <a:gd name="connsiteY38" fmla="*/ 45143 h 50333"/>
                      <a:gd name="connsiteX39" fmla="*/ 64041 w 271471"/>
                      <a:gd name="connsiteY39" fmla="*/ 37442 h 50333"/>
                      <a:gd name="connsiteX40" fmla="*/ 56279 w 271471"/>
                      <a:gd name="connsiteY40" fmla="*/ 28488 h 50333"/>
                      <a:gd name="connsiteX41" fmla="*/ 49746 w 271471"/>
                      <a:gd name="connsiteY41" fmla="*/ 18667 h 50333"/>
                      <a:gd name="connsiteX42" fmla="*/ 56751 w 271471"/>
                      <a:gd name="connsiteY42" fmla="*/ 18717 h 50333"/>
                      <a:gd name="connsiteX43" fmla="*/ 53846 w 271471"/>
                      <a:gd name="connsiteY43" fmla="*/ 22395 h 50333"/>
                      <a:gd name="connsiteX44" fmla="*/ 50774 w 271471"/>
                      <a:gd name="connsiteY44" fmla="*/ 25736 h 50333"/>
                      <a:gd name="connsiteX45" fmla="*/ 43845 w 271471"/>
                      <a:gd name="connsiteY45" fmla="*/ 31644 h 50333"/>
                      <a:gd name="connsiteX46" fmla="*/ 26427 w 271471"/>
                      <a:gd name="connsiteY46" fmla="*/ 37922 h 50333"/>
                      <a:gd name="connsiteX47" fmla="*/ 17301 w 271471"/>
                      <a:gd name="connsiteY47" fmla="*/ 35801 h 50333"/>
                      <a:gd name="connsiteX48" fmla="*/ 13352 w 271471"/>
                      <a:gd name="connsiteY48" fmla="*/ 33504 h 50333"/>
                      <a:gd name="connsiteX49" fmla="*/ 9917 w 271471"/>
                      <a:gd name="connsiteY49" fmla="*/ 30642 h 50333"/>
                      <a:gd name="connsiteX50" fmla="*/ 4327 w 271471"/>
                      <a:gd name="connsiteY50" fmla="*/ 23943 h 50333"/>
                      <a:gd name="connsiteX51" fmla="*/ 0 w 271471"/>
                      <a:gd name="connsiteY51" fmla="*/ 16520 h 50333"/>
                      <a:gd name="connsiteX52" fmla="*/ 5380 w 271471"/>
                      <a:gd name="connsiteY52" fmla="*/ 23102 h 50333"/>
                      <a:gd name="connsiteX53" fmla="*/ 11609 w 271471"/>
                      <a:gd name="connsiteY53" fmla="*/ 28631 h 50333"/>
                      <a:gd name="connsiteX54" fmla="*/ 15036 w 271471"/>
                      <a:gd name="connsiteY54" fmla="*/ 30811 h 50333"/>
                      <a:gd name="connsiteX55" fmla="*/ 18690 w 271471"/>
                      <a:gd name="connsiteY55" fmla="*/ 32342 h 50333"/>
                      <a:gd name="connsiteX56" fmla="*/ 26216 w 271471"/>
                      <a:gd name="connsiteY56" fmla="*/ 33125 h 50333"/>
                      <a:gd name="connsiteX57" fmla="*/ 39737 w 271471"/>
                      <a:gd name="connsiteY57" fmla="*/ 26418 h 50333"/>
                      <a:gd name="connsiteX58" fmla="*/ 45217 w 271471"/>
                      <a:gd name="connsiteY58" fmla="*/ 20678 h 50333"/>
                      <a:gd name="connsiteX59" fmla="*/ 47667 w 271471"/>
                      <a:gd name="connsiteY59" fmla="*/ 17522 h 50333"/>
                      <a:gd name="connsiteX60" fmla="*/ 49780 w 271471"/>
                      <a:gd name="connsiteY60" fmla="*/ 14307 h 50333"/>
                      <a:gd name="connsiteX61" fmla="*/ 52920 w 271471"/>
                      <a:gd name="connsiteY61" fmla="*/ 8929 h 50333"/>
                      <a:gd name="connsiteX62" fmla="*/ 56776 w 271471"/>
                      <a:gd name="connsiteY62" fmla="*/ 14366 h 50333"/>
                      <a:gd name="connsiteX63" fmla="*/ 63444 w 271471"/>
                      <a:gd name="connsiteY63" fmla="*/ 22588 h 50333"/>
                      <a:gd name="connsiteX64" fmla="*/ 70987 w 271471"/>
                      <a:gd name="connsiteY64" fmla="*/ 29927 h 50333"/>
                      <a:gd name="connsiteX65" fmla="*/ 87631 w 271471"/>
                      <a:gd name="connsiteY65" fmla="*/ 38385 h 50333"/>
                      <a:gd name="connsiteX66" fmla="*/ 101757 w 271471"/>
                      <a:gd name="connsiteY66" fmla="*/ 31408 h 50333"/>
                      <a:gd name="connsiteX67" fmla="*/ 111473 w 271471"/>
                      <a:gd name="connsiteY67" fmla="*/ 13869 h 50333"/>
                      <a:gd name="connsiteX68" fmla="*/ 116734 w 271471"/>
                      <a:gd name="connsiteY68" fmla="*/ 505 h 50333"/>
                      <a:gd name="connsiteX69" fmla="*/ 123991 w 271471"/>
                      <a:gd name="connsiteY69" fmla="*/ 13390 h 50333"/>
                      <a:gd name="connsiteX70" fmla="*/ 126214 w 271471"/>
                      <a:gd name="connsiteY70" fmla="*/ 17000 h 50333"/>
                      <a:gd name="connsiteX71" fmla="*/ 128664 w 271471"/>
                      <a:gd name="connsiteY71" fmla="*/ 20653 h 50333"/>
                      <a:gd name="connsiteX72" fmla="*/ 134145 w 271471"/>
                      <a:gd name="connsiteY72" fmla="*/ 27251 h 50333"/>
                      <a:gd name="connsiteX73" fmla="*/ 140172 w 271471"/>
                      <a:gd name="connsiteY73" fmla="*/ 32216 h 50333"/>
                      <a:gd name="connsiteX74" fmla="*/ 145922 w 271471"/>
                      <a:gd name="connsiteY74" fmla="*/ 34270 h 50333"/>
                      <a:gd name="connsiteX75" fmla="*/ 148406 w 271471"/>
                      <a:gd name="connsiteY75" fmla="*/ 34042 h 50333"/>
                      <a:gd name="connsiteX76" fmla="*/ 150974 w 271471"/>
                      <a:gd name="connsiteY76" fmla="*/ 32973 h 50333"/>
                      <a:gd name="connsiteX77" fmla="*/ 153659 w 271471"/>
                      <a:gd name="connsiteY77" fmla="*/ 31029 h 50333"/>
                      <a:gd name="connsiteX78" fmla="*/ 156320 w 271471"/>
                      <a:gd name="connsiteY78" fmla="*/ 28370 h 50333"/>
                      <a:gd name="connsiteX79" fmla="*/ 161093 w 271471"/>
                      <a:gd name="connsiteY79" fmla="*/ 21536 h 50333"/>
                      <a:gd name="connsiteX80" fmla="*/ 165176 w 271471"/>
                      <a:gd name="connsiteY80" fmla="*/ 13642 h 50333"/>
                      <a:gd name="connsiteX81" fmla="*/ 171684 w 271471"/>
                      <a:gd name="connsiteY81" fmla="*/ 0 h 50333"/>
                      <a:gd name="connsiteX82" fmla="*/ 178073 w 271471"/>
                      <a:gd name="connsiteY82" fmla="*/ 13524 h 50333"/>
                      <a:gd name="connsiteX83" fmla="*/ 180069 w 271471"/>
                      <a:gd name="connsiteY83" fmla="*/ 17312 h 50333"/>
                      <a:gd name="connsiteX84" fmla="*/ 182401 w 271471"/>
                      <a:gd name="connsiteY84" fmla="*/ 21115 h 50333"/>
                      <a:gd name="connsiteX85" fmla="*/ 187587 w 271471"/>
                      <a:gd name="connsiteY85" fmla="*/ 28101 h 50333"/>
                      <a:gd name="connsiteX86" fmla="*/ 193514 w 271471"/>
                      <a:gd name="connsiteY86" fmla="*/ 33411 h 50333"/>
                      <a:gd name="connsiteX87" fmla="*/ 196561 w 271471"/>
                      <a:gd name="connsiteY87" fmla="*/ 35002 h 50333"/>
                      <a:gd name="connsiteX88" fmla="*/ 199524 w 271471"/>
                      <a:gd name="connsiteY88" fmla="*/ 35675 h 50333"/>
                      <a:gd name="connsiteX89" fmla="*/ 202429 w 271471"/>
                      <a:gd name="connsiteY89" fmla="*/ 35406 h 50333"/>
                      <a:gd name="connsiteX90" fmla="*/ 205493 w 271471"/>
                      <a:gd name="connsiteY90" fmla="*/ 34211 h 50333"/>
                      <a:gd name="connsiteX91" fmla="*/ 208617 w 271471"/>
                      <a:gd name="connsiteY91" fmla="*/ 32073 h 50333"/>
                      <a:gd name="connsiteX92" fmla="*/ 211656 w 271471"/>
                      <a:gd name="connsiteY92" fmla="*/ 29296 h 50333"/>
                      <a:gd name="connsiteX93" fmla="*/ 217120 w 271471"/>
                      <a:gd name="connsiteY93" fmla="*/ 22294 h 50333"/>
                      <a:gd name="connsiteX94" fmla="*/ 221876 w 271471"/>
                      <a:gd name="connsiteY94" fmla="*/ 14316 h 50333"/>
                      <a:gd name="connsiteX95" fmla="*/ 226641 w 271471"/>
                      <a:gd name="connsiteY95" fmla="*/ 5773 h 50333"/>
                      <a:gd name="connsiteX96" fmla="*/ 230792 w 271471"/>
                      <a:gd name="connsiteY96" fmla="*/ 13996 h 50333"/>
                      <a:gd name="connsiteX97" fmla="*/ 232172 w 271471"/>
                      <a:gd name="connsiteY97" fmla="*/ 16344 h 50333"/>
                      <a:gd name="connsiteX98" fmla="*/ 233915 w 271471"/>
                      <a:gd name="connsiteY98" fmla="*/ 18742 h 50333"/>
                      <a:gd name="connsiteX99" fmla="*/ 238040 w 271471"/>
                      <a:gd name="connsiteY99" fmla="*/ 22891 h 50333"/>
                      <a:gd name="connsiteX100" fmla="*/ 248454 w 271471"/>
                      <a:gd name="connsiteY100" fmla="*/ 27091 h 50333"/>
                      <a:gd name="connsiteX101" fmla="*/ 260358 w 271471"/>
                      <a:gd name="connsiteY101" fmla="*/ 24145 h 50333"/>
                      <a:gd name="connsiteX102" fmla="*/ 266050 w 271471"/>
                      <a:gd name="connsiteY102" fmla="*/ 20695 h 50333"/>
                      <a:gd name="connsiteX103" fmla="*/ 271471 w 271471"/>
                      <a:gd name="connsiteY103" fmla="*/ 16512 h 50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271471" h="50333">
                        <a:moveTo>
                          <a:pt x="271471" y="16512"/>
                        </a:moveTo>
                        <a:cubicBezTo>
                          <a:pt x="270158" y="18389"/>
                          <a:pt x="268802" y="20215"/>
                          <a:pt x="267270" y="22016"/>
                        </a:cubicBezTo>
                        <a:cubicBezTo>
                          <a:pt x="265763" y="23792"/>
                          <a:pt x="264071" y="25416"/>
                          <a:pt x="262227" y="26939"/>
                        </a:cubicBezTo>
                        <a:cubicBezTo>
                          <a:pt x="258565" y="29969"/>
                          <a:pt x="254027" y="32418"/>
                          <a:pt x="248782" y="33083"/>
                        </a:cubicBezTo>
                        <a:cubicBezTo>
                          <a:pt x="246173" y="33436"/>
                          <a:pt x="243462" y="33293"/>
                          <a:pt x="240852" y="32704"/>
                        </a:cubicBezTo>
                        <a:cubicBezTo>
                          <a:pt x="238242" y="32098"/>
                          <a:pt x="235767" y="31029"/>
                          <a:pt x="233511" y="29708"/>
                        </a:cubicBezTo>
                        <a:cubicBezTo>
                          <a:pt x="231246" y="28378"/>
                          <a:pt x="229192" y="26788"/>
                          <a:pt x="227298" y="25037"/>
                        </a:cubicBezTo>
                        <a:cubicBezTo>
                          <a:pt x="226363" y="24154"/>
                          <a:pt x="225454" y="23245"/>
                          <a:pt x="224596" y="22268"/>
                        </a:cubicBezTo>
                        <a:cubicBezTo>
                          <a:pt x="223728" y="21250"/>
                          <a:pt x="222962" y="20400"/>
                          <a:pt x="222087" y="19037"/>
                        </a:cubicBezTo>
                        <a:lnTo>
                          <a:pt x="230994" y="18709"/>
                        </a:lnTo>
                        <a:cubicBezTo>
                          <a:pt x="228190" y="24911"/>
                          <a:pt x="224991" y="31088"/>
                          <a:pt x="220395" y="36862"/>
                        </a:cubicBezTo>
                        <a:cubicBezTo>
                          <a:pt x="219106" y="38242"/>
                          <a:pt x="218020" y="39723"/>
                          <a:pt x="216505" y="41011"/>
                        </a:cubicBezTo>
                        <a:cubicBezTo>
                          <a:pt x="215141" y="42374"/>
                          <a:pt x="213483" y="43586"/>
                          <a:pt x="211791" y="44747"/>
                        </a:cubicBezTo>
                        <a:cubicBezTo>
                          <a:pt x="209964" y="45833"/>
                          <a:pt x="208028" y="46784"/>
                          <a:pt x="205864" y="47441"/>
                        </a:cubicBezTo>
                        <a:cubicBezTo>
                          <a:pt x="203709" y="48089"/>
                          <a:pt x="201402" y="48408"/>
                          <a:pt x="199078" y="48391"/>
                        </a:cubicBezTo>
                        <a:cubicBezTo>
                          <a:pt x="196772" y="48332"/>
                          <a:pt x="194532" y="47928"/>
                          <a:pt x="192427" y="47264"/>
                        </a:cubicBezTo>
                        <a:cubicBezTo>
                          <a:pt x="190357" y="46565"/>
                          <a:pt x="188412" y="45681"/>
                          <a:pt x="186652" y="44638"/>
                        </a:cubicBezTo>
                        <a:cubicBezTo>
                          <a:pt x="183125" y="42551"/>
                          <a:pt x="180203" y="40018"/>
                          <a:pt x="177619" y="37341"/>
                        </a:cubicBezTo>
                        <a:cubicBezTo>
                          <a:pt x="175043" y="34657"/>
                          <a:pt x="172778" y="31829"/>
                          <a:pt x="170749" y="28883"/>
                        </a:cubicBezTo>
                        <a:cubicBezTo>
                          <a:pt x="169747" y="27402"/>
                          <a:pt x="168788" y="25896"/>
                          <a:pt x="167887" y="24364"/>
                        </a:cubicBezTo>
                        <a:cubicBezTo>
                          <a:pt x="166961" y="22790"/>
                          <a:pt x="166161" y="21359"/>
                          <a:pt x="165252" y="19508"/>
                        </a:cubicBezTo>
                        <a:lnTo>
                          <a:pt x="178149" y="19390"/>
                        </a:lnTo>
                        <a:cubicBezTo>
                          <a:pt x="176726" y="22504"/>
                          <a:pt x="175262" y="25618"/>
                          <a:pt x="173511" y="28681"/>
                        </a:cubicBezTo>
                        <a:cubicBezTo>
                          <a:pt x="171768" y="31745"/>
                          <a:pt x="169764" y="34775"/>
                          <a:pt x="167373" y="37695"/>
                        </a:cubicBezTo>
                        <a:cubicBezTo>
                          <a:pt x="166085" y="39126"/>
                          <a:pt x="164873" y="40582"/>
                          <a:pt x="163290" y="41911"/>
                        </a:cubicBezTo>
                        <a:cubicBezTo>
                          <a:pt x="161859" y="43283"/>
                          <a:pt x="160066" y="44512"/>
                          <a:pt x="158222" y="45639"/>
                        </a:cubicBezTo>
                        <a:cubicBezTo>
                          <a:pt x="156311" y="46759"/>
                          <a:pt x="154181" y="47625"/>
                          <a:pt x="151900" y="48206"/>
                        </a:cubicBezTo>
                        <a:cubicBezTo>
                          <a:pt x="149584" y="48728"/>
                          <a:pt x="147185" y="48938"/>
                          <a:pt x="144828" y="48736"/>
                        </a:cubicBezTo>
                        <a:cubicBezTo>
                          <a:pt x="140105" y="48341"/>
                          <a:pt x="135980" y="46540"/>
                          <a:pt x="132587" y="44411"/>
                        </a:cubicBezTo>
                        <a:cubicBezTo>
                          <a:pt x="130861" y="43350"/>
                          <a:pt x="129321" y="42155"/>
                          <a:pt x="127889" y="40926"/>
                        </a:cubicBezTo>
                        <a:cubicBezTo>
                          <a:pt x="126433" y="39698"/>
                          <a:pt x="125103" y="38402"/>
                          <a:pt x="123857" y="37064"/>
                        </a:cubicBezTo>
                        <a:cubicBezTo>
                          <a:pt x="121348" y="34413"/>
                          <a:pt x="119159" y="31627"/>
                          <a:pt x="117155" y="28749"/>
                        </a:cubicBezTo>
                        <a:cubicBezTo>
                          <a:pt x="116153" y="27309"/>
                          <a:pt x="115202" y="25854"/>
                          <a:pt x="114293" y="24364"/>
                        </a:cubicBezTo>
                        <a:cubicBezTo>
                          <a:pt x="113375" y="22824"/>
                          <a:pt x="112593" y="21419"/>
                          <a:pt x="111683" y="19634"/>
                        </a:cubicBezTo>
                        <a:lnTo>
                          <a:pt x="124219" y="19146"/>
                        </a:lnTo>
                        <a:cubicBezTo>
                          <a:pt x="120994" y="26350"/>
                          <a:pt x="117223" y="33571"/>
                          <a:pt x="111355" y="40001"/>
                        </a:cubicBezTo>
                        <a:cubicBezTo>
                          <a:pt x="108417" y="43174"/>
                          <a:pt x="104822" y="46144"/>
                          <a:pt x="100410" y="48139"/>
                        </a:cubicBezTo>
                        <a:cubicBezTo>
                          <a:pt x="96016" y="50167"/>
                          <a:pt x="90796" y="50781"/>
                          <a:pt x="86115" y="50016"/>
                        </a:cubicBezTo>
                        <a:cubicBezTo>
                          <a:pt x="81401" y="49267"/>
                          <a:pt x="77267" y="47381"/>
                          <a:pt x="73664" y="45143"/>
                        </a:cubicBezTo>
                        <a:cubicBezTo>
                          <a:pt x="70053" y="42887"/>
                          <a:pt x="66904" y="40245"/>
                          <a:pt x="64041" y="37442"/>
                        </a:cubicBezTo>
                        <a:cubicBezTo>
                          <a:pt x="61162" y="34648"/>
                          <a:pt x="58645" y="31602"/>
                          <a:pt x="56279" y="28488"/>
                        </a:cubicBezTo>
                        <a:cubicBezTo>
                          <a:pt x="53914" y="25323"/>
                          <a:pt x="51801" y="22201"/>
                          <a:pt x="49746" y="18667"/>
                        </a:cubicBezTo>
                        <a:lnTo>
                          <a:pt x="56751" y="18717"/>
                        </a:lnTo>
                        <a:cubicBezTo>
                          <a:pt x="55758" y="20114"/>
                          <a:pt x="54857" y="21216"/>
                          <a:pt x="53846" y="22395"/>
                        </a:cubicBezTo>
                        <a:cubicBezTo>
                          <a:pt x="52853" y="23539"/>
                          <a:pt x="51843" y="24659"/>
                          <a:pt x="50774" y="25736"/>
                        </a:cubicBezTo>
                        <a:cubicBezTo>
                          <a:pt x="48660" y="27890"/>
                          <a:pt x="46345" y="29860"/>
                          <a:pt x="43845" y="31644"/>
                        </a:cubicBezTo>
                        <a:cubicBezTo>
                          <a:pt x="38895" y="35145"/>
                          <a:pt x="32892" y="37931"/>
                          <a:pt x="26427" y="37922"/>
                        </a:cubicBezTo>
                        <a:cubicBezTo>
                          <a:pt x="23236" y="37931"/>
                          <a:pt x="20087" y="37123"/>
                          <a:pt x="17301" y="35801"/>
                        </a:cubicBezTo>
                        <a:cubicBezTo>
                          <a:pt x="15869" y="35212"/>
                          <a:pt x="14615" y="34328"/>
                          <a:pt x="13352" y="33504"/>
                        </a:cubicBezTo>
                        <a:cubicBezTo>
                          <a:pt x="12140" y="32603"/>
                          <a:pt x="10970" y="31686"/>
                          <a:pt x="9917" y="30642"/>
                        </a:cubicBezTo>
                        <a:cubicBezTo>
                          <a:pt x="7737" y="28639"/>
                          <a:pt x="6003" y="26283"/>
                          <a:pt x="4327" y="23943"/>
                        </a:cubicBezTo>
                        <a:cubicBezTo>
                          <a:pt x="2728" y="21536"/>
                          <a:pt x="1313" y="19045"/>
                          <a:pt x="0" y="16520"/>
                        </a:cubicBezTo>
                        <a:cubicBezTo>
                          <a:pt x="1701" y="18810"/>
                          <a:pt x="3469" y="21023"/>
                          <a:pt x="5380" y="23102"/>
                        </a:cubicBezTo>
                        <a:cubicBezTo>
                          <a:pt x="7341" y="25122"/>
                          <a:pt x="9379" y="27040"/>
                          <a:pt x="11609" y="28631"/>
                        </a:cubicBezTo>
                        <a:cubicBezTo>
                          <a:pt x="12695" y="29473"/>
                          <a:pt x="13866" y="30154"/>
                          <a:pt x="15036" y="30811"/>
                        </a:cubicBezTo>
                        <a:cubicBezTo>
                          <a:pt x="16240" y="31383"/>
                          <a:pt x="17418" y="32006"/>
                          <a:pt x="18690" y="32342"/>
                        </a:cubicBezTo>
                        <a:cubicBezTo>
                          <a:pt x="21156" y="33150"/>
                          <a:pt x="23724" y="33394"/>
                          <a:pt x="26216" y="33125"/>
                        </a:cubicBezTo>
                        <a:cubicBezTo>
                          <a:pt x="31217" y="32586"/>
                          <a:pt x="35822" y="29885"/>
                          <a:pt x="39737" y="26418"/>
                        </a:cubicBezTo>
                        <a:cubicBezTo>
                          <a:pt x="41707" y="24684"/>
                          <a:pt x="43500" y="22715"/>
                          <a:pt x="45217" y="20678"/>
                        </a:cubicBezTo>
                        <a:cubicBezTo>
                          <a:pt x="46076" y="19659"/>
                          <a:pt x="46884" y="18591"/>
                          <a:pt x="47667" y="17522"/>
                        </a:cubicBezTo>
                        <a:cubicBezTo>
                          <a:pt x="48416" y="16470"/>
                          <a:pt x="49216" y="15283"/>
                          <a:pt x="49780" y="14307"/>
                        </a:cubicBezTo>
                        <a:lnTo>
                          <a:pt x="52920" y="8929"/>
                        </a:lnTo>
                        <a:lnTo>
                          <a:pt x="56776" y="14366"/>
                        </a:lnTo>
                        <a:cubicBezTo>
                          <a:pt x="58738" y="17118"/>
                          <a:pt x="61078" y="19988"/>
                          <a:pt x="63444" y="22588"/>
                        </a:cubicBezTo>
                        <a:cubicBezTo>
                          <a:pt x="65843" y="25214"/>
                          <a:pt x="68386" y="27663"/>
                          <a:pt x="70987" y="29927"/>
                        </a:cubicBezTo>
                        <a:cubicBezTo>
                          <a:pt x="76164" y="34387"/>
                          <a:pt x="82176" y="37947"/>
                          <a:pt x="87631" y="38385"/>
                        </a:cubicBezTo>
                        <a:cubicBezTo>
                          <a:pt x="92977" y="38865"/>
                          <a:pt x="97641" y="36222"/>
                          <a:pt x="101757" y="31408"/>
                        </a:cubicBezTo>
                        <a:cubicBezTo>
                          <a:pt x="105799" y="26636"/>
                          <a:pt x="108922" y="20367"/>
                          <a:pt x="111473" y="13869"/>
                        </a:cubicBezTo>
                        <a:lnTo>
                          <a:pt x="116734" y="505"/>
                        </a:lnTo>
                        <a:lnTo>
                          <a:pt x="123991" y="13390"/>
                        </a:lnTo>
                        <a:cubicBezTo>
                          <a:pt x="124589" y="14442"/>
                          <a:pt x="125423" y="15805"/>
                          <a:pt x="126214" y="17000"/>
                        </a:cubicBezTo>
                        <a:cubicBezTo>
                          <a:pt x="126980" y="18246"/>
                          <a:pt x="127814" y="19458"/>
                          <a:pt x="128664" y="20653"/>
                        </a:cubicBezTo>
                        <a:cubicBezTo>
                          <a:pt x="130373" y="23018"/>
                          <a:pt x="132208" y="25256"/>
                          <a:pt x="134145" y="27251"/>
                        </a:cubicBezTo>
                        <a:cubicBezTo>
                          <a:pt x="136072" y="29237"/>
                          <a:pt x="138135" y="30971"/>
                          <a:pt x="140172" y="32216"/>
                        </a:cubicBezTo>
                        <a:cubicBezTo>
                          <a:pt x="142226" y="33462"/>
                          <a:pt x="144213" y="34160"/>
                          <a:pt x="145922" y="34270"/>
                        </a:cubicBezTo>
                        <a:cubicBezTo>
                          <a:pt x="146781" y="34328"/>
                          <a:pt x="147589" y="34211"/>
                          <a:pt x="148406" y="34042"/>
                        </a:cubicBezTo>
                        <a:cubicBezTo>
                          <a:pt x="149239" y="33790"/>
                          <a:pt x="150090" y="33453"/>
                          <a:pt x="150974" y="32973"/>
                        </a:cubicBezTo>
                        <a:cubicBezTo>
                          <a:pt x="151849" y="32418"/>
                          <a:pt x="152784" y="31888"/>
                          <a:pt x="153659" y="31029"/>
                        </a:cubicBezTo>
                        <a:cubicBezTo>
                          <a:pt x="154585" y="30322"/>
                          <a:pt x="155427" y="29296"/>
                          <a:pt x="156320" y="28370"/>
                        </a:cubicBezTo>
                        <a:cubicBezTo>
                          <a:pt x="158028" y="26342"/>
                          <a:pt x="159628" y="24036"/>
                          <a:pt x="161093" y="21536"/>
                        </a:cubicBezTo>
                        <a:cubicBezTo>
                          <a:pt x="162566" y="19037"/>
                          <a:pt x="163879" y="16360"/>
                          <a:pt x="165176" y="13642"/>
                        </a:cubicBezTo>
                        <a:lnTo>
                          <a:pt x="171684" y="0"/>
                        </a:lnTo>
                        <a:lnTo>
                          <a:pt x="178073" y="13524"/>
                        </a:lnTo>
                        <a:cubicBezTo>
                          <a:pt x="178587" y="14618"/>
                          <a:pt x="179353" y="16058"/>
                          <a:pt x="180069" y="17312"/>
                        </a:cubicBezTo>
                        <a:cubicBezTo>
                          <a:pt x="180801" y="18607"/>
                          <a:pt x="181584" y="19878"/>
                          <a:pt x="182401" y="21115"/>
                        </a:cubicBezTo>
                        <a:cubicBezTo>
                          <a:pt x="184009" y="23598"/>
                          <a:pt x="185726" y="25988"/>
                          <a:pt x="187587" y="28101"/>
                        </a:cubicBezTo>
                        <a:cubicBezTo>
                          <a:pt x="189447" y="30213"/>
                          <a:pt x="191459" y="32073"/>
                          <a:pt x="193514" y="33411"/>
                        </a:cubicBezTo>
                        <a:cubicBezTo>
                          <a:pt x="194532" y="34093"/>
                          <a:pt x="195568" y="34589"/>
                          <a:pt x="196561" y="35002"/>
                        </a:cubicBezTo>
                        <a:cubicBezTo>
                          <a:pt x="197571" y="35372"/>
                          <a:pt x="198548" y="35591"/>
                          <a:pt x="199524" y="35675"/>
                        </a:cubicBezTo>
                        <a:cubicBezTo>
                          <a:pt x="200476" y="35709"/>
                          <a:pt x="201444" y="35650"/>
                          <a:pt x="202429" y="35406"/>
                        </a:cubicBezTo>
                        <a:cubicBezTo>
                          <a:pt x="203431" y="35179"/>
                          <a:pt x="204433" y="34690"/>
                          <a:pt x="205493" y="34211"/>
                        </a:cubicBezTo>
                        <a:cubicBezTo>
                          <a:pt x="206520" y="33571"/>
                          <a:pt x="207598" y="32965"/>
                          <a:pt x="208617" y="32073"/>
                        </a:cubicBezTo>
                        <a:cubicBezTo>
                          <a:pt x="209694" y="31341"/>
                          <a:pt x="210629" y="30213"/>
                          <a:pt x="211656" y="29296"/>
                        </a:cubicBezTo>
                        <a:cubicBezTo>
                          <a:pt x="213575" y="27166"/>
                          <a:pt x="215428" y="24835"/>
                          <a:pt x="217120" y="22294"/>
                        </a:cubicBezTo>
                        <a:cubicBezTo>
                          <a:pt x="218829" y="19769"/>
                          <a:pt x="220361" y="17051"/>
                          <a:pt x="221876" y="14316"/>
                        </a:cubicBezTo>
                        <a:lnTo>
                          <a:pt x="226641" y="5773"/>
                        </a:lnTo>
                        <a:lnTo>
                          <a:pt x="230792" y="13996"/>
                        </a:lnTo>
                        <a:cubicBezTo>
                          <a:pt x="231086" y="14576"/>
                          <a:pt x="231659" y="15578"/>
                          <a:pt x="232172" y="16344"/>
                        </a:cubicBezTo>
                        <a:cubicBezTo>
                          <a:pt x="232703" y="17177"/>
                          <a:pt x="233309" y="17960"/>
                          <a:pt x="233915" y="18742"/>
                        </a:cubicBezTo>
                        <a:cubicBezTo>
                          <a:pt x="235161" y="20274"/>
                          <a:pt x="236542" y="21688"/>
                          <a:pt x="238040" y="22891"/>
                        </a:cubicBezTo>
                        <a:cubicBezTo>
                          <a:pt x="241063" y="25273"/>
                          <a:pt x="244573" y="26880"/>
                          <a:pt x="248454" y="27091"/>
                        </a:cubicBezTo>
                        <a:cubicBezTo>
                          <a:pt x="252335" y="27293"/>
                          <a:pt x="256452" y="26089"/>
                          <a:pt x="260358" y="24145"/>
                        </a:cubicBezTo>
                        <a:cubicBezTo>
                          <a:pt x="262320" y="23169"/>
                          <a:pt x="264172" y="21940"/>
                          <a:pt x="266050" y="20695"/>
                        </a:cubicBezTo>
                        <a:cubicBezTo>
                          <a:pt x="267910" y="19424"/>
                          <a:pt x="269712" y="17985"/>
                          <a:pt x="271471" y="16512"/>
                        </a:cubicBezTo>
                        <a:close/>
                      </a:path>
                    </a:pathLst>
                  </a:custGeom>
                  <a:solidFill>
                    <a:srgbClr val="D3F5F2"/>
                  </a:solidFill>
                  <a:ln w="8415" cap="flat">
                    <a:noFill/>
                    <a:prstDash val="solid"/>
                    <a:miter/>
                  </a:ln>
                </p:spPr>
                <p:txBody>
                  <a:bodyPr rtlCol="0" anchor="ctr"/>
                  <a:lstStyle/>
                  <a:p>
                    <a:endParaRPr lang="en-US"/>
                  </a:p>
                </p:txBody>
              </p:sp>
            </p:grpSp>
            <p:sp>
              <p:nvSpPr>
                <p:cNvPr id="1390" name="Freeform 1389">
                  <a:extLst>
                    <a:ext uri="{FF2B5EF4-FFF2-40B4-BE49-F238E27FC236}">
                      <a16:creationId xmlns:a16="http://schemas.microsoft.com/office/drawing/2014/main" id="{D3CE0695-62A1-A67E-3934-B53491865D9D}"/>
                    </a:ext>
                  </a:extLst>
                </p:cNvPr>
                <p:cNvSpPr/>
                <p:nvPr/>
              </p:nvSpPr>
              <p:spPr>
                <a:xfrm>
                  <a:off x="3059104" y="5558861"/>
                  <a:ext cx="340235" cy="51382"/>
                </a:xfrm>
                <a:custGeom>
                  <a:avLst/>
                  <a:gdLst>
                    <a:gd name="connsiteX0" fmla="*/ 340235 w 340235"/>
                    <a:gd name="connsiteY0" fmla="*/ 17345 h 51382"/>
                    <a:gd name="connsiteX1" fmla="*/ 333113 w 340235"/>
                    <a:gd name="connsiteY1" fmla="*/ 33799 h 51382"/>
                    <a:gd name="connsiteX2" fmla="*/ 327220 w 340235"/>
                    <a:gd name="connsiteY2" fmla="*/ 41044 h 51382"/>
                    <a:gd name="connsiteX3" fmla="*/ 317833 w 340235"/>
                    <a:gd name="connsiteY3" fmla="*/ 44974 h 51382"/>
                    <a:gd name="connsiteX4" fmla="*/ 308025 w 340235"/>
                    <a:gd name="connsiteY4" fmla="*/ 41574 h 51382"/>
                    <a:gd name="connsiteX5" fmla="*/ 301029 w 340235"/>
                    <a:gd name="connsiteY5" fmla="*/ 34867 h 51382"/>
                    <a:gd name="connsiteX6" fmla="*/ 295658 w 340235"/>
                    <a:gd name="connsiteY6" fmla="*/ 27175 h 51382"/>
                    <a:gd name="connsiteX7" fmla="*/ 291322 w 340235"/>
                    <a:gd name="connsiteY7" fmla="*/ 18826 h 51382"/>
                    <a:gd name="connsiteX8" fmla="*/ 298916 w 340235"/>
                    <a:gd name="connsiteY8" fmla="*/ 19239 h 51382"/>
                    <a:gd name="connsiteX9" fmla="*/ 294319 w 340235"/>
                    <a:gd name="connsiteY9" fmla="*/ 27916 h 51382"/>
                    <a:gd name="connsiteX10" fmla="*/ 288241 w 340235"/>
                    <a:gd name="connsiteY10" fmla="*/ 36138 h 51382"/>
                    <a:gd name="connsiteX11" fmla="*/ 284326 w 340235"/>
                    <a:gd name="connsiteY11" fmla="*/ 39824 h 51382"/>
                    <a:gd name="connsiteX12" fmla="*/ 279603 w 340235"/>
                    <a:gd name="connsiteY12" fmla="*/ 42930 h 51382"/>
                    <a:gd name="connsiteX13" fmla="*/ 274039 w 340235"/>
                    <a:gd name="connsiteY13" fmla="*/ 45033 h 51382"/>
                    <a:gd name="connsiteX14" fmla="*/ 267952 w 340235"/>
                    <a:gd name="connsiteY14" fmla="*/ 45623 h 51382"/>
                    <a:gd name="connsiteX15" fmla="*/ 256688 w 340235"/>
                    <a:gd name="connsiteY15" fmla="*/ 42534 h 51382"/>
                    <a:gd name="connsiteX16" fmla="*/ 247814 w 340235"/>
                    <a:gd name="connsiteY16" fmla="*/ 36374 h 51382"/>
                    <a:gd name="connsiteX17" fmla="*/ 240734 w 340235"/>
                    <a:gd name="connsiteY17" fmla="*/ 28909 h 51382"/>
                    <a:gd name="connsiteX18" fmla="*/ 237670 w 340235"/>
                    <a:gd name="connsiteY18" fmla="*/ 24861 h 51382"/>
                    <a:gd name="connsiteX19" fmla="*/ 234799 w 340235"/>
                    <a:gd name="connsiteY19" fmla="*/ 20476 h 51382"/>
                    <a:gd name="connsiteX20" fmla="*/ 246173 w 340235"/>
                    <a:gd name="connsiteY20" fmla="*/ 20283 h 51382"/>
                    <a:gd name="connsiteX21" fmla="*/ 241492 w 340235"/>
                    <a:gd name="connsiteY21" fmla="*/ 28959 h 51382"/>
                    <a:gd name="connsiteX22" fmla="*/ 235767 w 340235"/>
                    <a:gd name="connsiteY22" fmla="*/ 37426 h 51382"/>
                    <a:gd name="connsiteX23" fmla="*/ 232273 w 340235"/>
                    <a:gd name="connsiteY23" fmla="*/ 41482 h 51382"/>
                    <a:gd name="connsiteX24" fmla="*/ 227971 w 340235"/>
                    <a:gd name="connsiteY24" fmla="*/ 45277 h 51382"/>
                    <a:gd name="connsiteX25" fmla="*/ 215814 w 340235"/>
                    <a:gd name="connsiteY25" fmla="*/ 50159 h 51382"/>
                    <a:gd name="connsiteX26" fmla="*/ 208608 w 340235"/>
                    <a:gd name="connsiteY26" fmla="*/ 49300 h 51382"/>
                    <a:gd name="connsiteX27" fmla="*/ 202555 w 340235"/>
                    <a:gd name="connsiteY27" fmla="*/ 46338 h 51382"/>
                    <a:gd name="connsiteX28" fmla="*/ 194288 w 340235"/>
                    <a:gd name="connsiteY28" fmla="*/ 38149 h 51382"/>
                    <a:gd name="connsiteX29" fmla="*/ 188748 w 340235"/>
                    <a:gd name="connsiteY29" fmla="*/ 29178 h 51382"/>
                    <a:gd name="connsiteX30" fmla="*/ 186551 w 340235"/>
                    <a:gd name="connsiteY30" fmla="*/ 24541 h 51382"/>
                    <a:gd name="connsiteX31" fmla="*/ 184606 w 340235"/>
                    <a:gd name="connsiteY31" fmla="*/ 19609 h 51382"/>
                    <a:gd name="connsiteX32" fmla="*/ 197815 w 340235"/>
                    <a:gd name="connsiteY32" fmla="*/ 20939 h 51382"/>
                    <a:gd name="connsiteX33" fmla="*/ 192343 w 340235"/>
                    <a:gd name="connsiteY33" fmla="*/ 29649 h 51382"/>
                    <a:gd name="connsiteX34" fmla="*/ 189144 w 340235"/>
                    <a:gd name="connsiteY34" fmla="*/ 33857 h 51382"/>
                    <a:gd name="connsiteX35" fmla="*/ 185558 w 340235"/>
                    <a:gd name="connsiteY35" fmla="*/ 37914 h 51382"/>
                    <a:gd name="connsiteX36" fmla="*/ 181390 w 340235"/>
                    <a:gd name="connsiteY36" fmla="*/ 41726 h 51382"/>
                    <a:gd name="connsiteX37" fmla="*/ 176491 w 340235"/>
                    <a:gd name="connsiteY37" fmla="*/ 45110 h 51382"/>
                    <a:gd name="connsiteX38" fmla="*/ 170656 w 340235"/>
                    <a:gd name="connsiteY38" fmla="*/ 47676 h 51382"/>
                    <a:gd name="connsiteX39" fmla="*/ 163997 w 340235"/>
                    <a:gd name="connsiteY39" fmla="*/ 48779 h 51382"/>
                    <a:gd name="connsiteX40" fmla="*/ 157229 w 340235"/>
                    <a:gd name="connsiteY40" fmla="*/ 47954 h 51382"/>
                    <a:gd name="connsiteX41" fmla="*/ 151226 w 340235"/>
                    <a:gd name="connsiteY41" fmla="*/ 45488 h 51382"/>
                    <a:gd name="connsiteX42" fmla="*/ 142049 w 340235"/>
                    <a:gd name="connsiteY42" fmla="*/ 38141 h 51382"/>
                    <a:gd name="connsiteX43" fmla="*/ 135508 w 340235"/>
                    <a:gd name="connsiteY43" fmla="*/ 29498 h 51382"/>
                    <a:gd name="connsiteX44" fmla="*/ 132873 w 340235"/>
                    <a:gd name="connsiteY44" fmla="*/ 24911 h 51382"/>
                    <a:gd name="connsiteX45" fmla="*/ 130507 w 340235"/>
                    <a:gd name="connsiteY45" fmla="*/ 19979 h 51382"/>
                    <a:gd name="connsiteX46" fmla="*/ 142580 w 340235"/>
                    <a:gd name="connsiteY46" fmla="*/ 20636 h 51382"/>
                    <a:gd name="connsiteX47" fmla="*/ 139313 w 340235"/>
                    <a:gd name="connsiteY47" fmla="*/ 25635 h 51382"/>
                    <a:gd name="connsiteX48" fmla="*/ 135828 w 340235"/>
                    <a:gd name="connsiteY48" fmla="*/ 30255 h 51382"/>
                    <a:gd name="connsiteX49" fmla="*/ 127906 w 340235"/>
                    <a:gd name="connsiteY49" fmla="*/ 38898 h 51382"/>
                    <a:gd name="connsiteX50" fmla="*/ 118123 w 340235"/>
                    <a:gd name="connsiteY50" fmla="*/ 46245 h 51382"/>
                    <a:gd name="connsiteX51" fmla="*/ 105445 w 340235"/>
                    <a:gd name="connsiteY51" fmla="*/ 50276 h 51382"/>
                    <a:gd name="connsiteX52" fmla="*/ 91941 w 340235"/>
                    <a:gd name="connsiteY52" fmla="*/ 47331 h 51382"/>
                    <a:gd name="connsiteX53" fmla="*/ 82217 w 340235"/>
                    <a:gd name="connsiteY53" fmla="*/ 39142 h 51382"/>
                    <a:gd name="connsiteX54" fmla="*/ 70936 w 340235"/>
                    <a:gd name="connsiteY54" fmla="*/ 19087 h 51382"/>
                    <a:gd name="connsiteX55" fmla="*/ 78665 w 340235"/>
                    <a:gd name="connsiteY55" fmla="*/ 19500 h 51382"/>
                    <a:gd name="connsiteX56" fmla="*/ 74800 w 340235"/>
                    <a:gd name="connsiteY56" fmla="*/ 25071 h 51382"/>
                    <a:gd name="connsiteX57" fmla="*/ 70642 w 340235"/>
                    <a:gd name="connsiteY57" fmla="*/ 30281 h 51382"/>
                    <a:gd name="connsiteX58" fmla="*/ 61263 w 340235"/>
                    <a:gd name="connsiteY58" fmla="*/ 39833 h 51382"/>
                    <a:gd name="connsiteX59" fmla="*/ 50075 w 340235"/>
                    <a:gd name="connsiteY59" fmla="*/ 47508 h 51382"/>
                    <a:gd name="connsiteX60" fmla="*/ 36714 w 340235"/>
                    <a:gd name="connsiteY60" fmla="*/ 51337 h 51382"/>
                    <a:gd name="connsiteX61" fmla="*/ 23177 w 340235"/>
                    <a:gd name="connsiteY61" fmla="*/ 48265 h 51382"/>
                    <a:gd name="connsiteX62" fmla="*/ 12864 w 340235"/>
                    <a:gd name="connsiteY62" fmla="*/ 39731 h 51382"/>
                    <a:gd name="connsiteX63" fmla="*/ 0 w 340235"/>
                    <a:gd name="connsiteY63" fmla="*/ 17328 h 51382"/>
                    <a:gd name="connsiteX64" fmla="*/ 14884 w 340235"/>
                    <a:gd name="connsiteY64" fmla="*/ 37813 h 51382"/>
                    <a:gd name="connsiteX65" fmla="*/ 24894 w 340235"/>
                    <a:gd name="connsiteY65" fmla="*/ 44680 h 51382"/>
                    <a:gd name="connsiteX66" fmla="*/ 36268 w 340235"/>
                    <a:gd name="connsiteY66" fmla="*/ 46279 h 51382"/>
                    <a:gd name="connsiteX67" fmla="*/ 56465 w 340235"/>
                    <a:gd name="connsiteY67" fmla="*/ 34640 h 51382"/>
                    <a:gd name="connsiteX68" fmla="*/ 64462 w 340235"/>
                    <a:gd name="connsiteY68" fmla="*/ 25349 h 51382"/>
                    <a:gd name="connsiteX69" fmla="*/ 68007 w 340235"/>
                    <a:gd name="connsiteY69" fmla="*/ 20300 h 51382"/>
                    <a:gd name="connsiteX70" fmla="*/ 71138 w 340235"/>
                    <a:gd name="connsiteY70" fmla="*/ 15157 h 51382"/>
                    <a:gd name="connsiteX71" fmla="*/ 75078 w 340235"/>
                    <a:gd name="connsiteY71" fmla="*/ 7978 h 51382"/>
                    <a:gd name="connsiteX72" fmla="*/ 78867 w 340235"/>
                    <a:gd name="connsiteY72" fmla="*/ 15553 h 51382"/>
                    <a:gd name="connsiteX73" fmla="*/ 89937 w 340235"/>
                    <a:gd name="connsiteY73" fmla="*/ 32250 h 51382"/>
                    <a:gd name="connsiteX74" fmla="*/ 104317 w 340235"/>
                    <a:gd name="connsiteY74" fmla="*/ 38679 h 51382"/>
                    <a:gd name="connsiteX75" fmla="*/ 119066 w 340235"/>
                    <a:gd name="connsiteY75" fmla="*/ 29759 h 51382"/>
                    <a:gd name="connsiteX76" fmla="*/ 125456 w 340235"/>
                    <a:gd name="connsiteY76" fmla="*/ 22260 h 51382"/>
                    <a:gd name="connsiteX77" fmla="*/ 128318 w 340235"/>
                    <a:gd name="connsiteY77" fmla="*/ 18153 h 51382"/>
                    <a:gd name="connsiteX78" fmla="*/ 130827 w 340235"/>
                    <a:gd name="connsiteY78" fmla="*/ 14013 h 51382"/>
                    <a:gd name="connsiteX79" fmla="*/ 137116 w 340235"/>
                    <a:gd name="connsiteY79" fmla="*/ 2542 h 51382"/>
                    <a:gd name="connsiteX80" fmla="*/ 142908 w 340235"/>
                    <a:gd name="connsiteY80" fmla="*/ 14669 h 51382"/>
                    <a:gd name="connsiteX81" fmla="*/ 144844 w 340235"/>
                    <a:gd name="connsiteY81" fmla="*/ 18321 h 51382"/>
                    <a:gd name="connsiteX82" fmla="*/ 147126 w 340235"/>
                    <a:gd name="connsiteY82" fmla="*/ 21974 h 51382"/>
                    <a:gd name="connsiteX83" fmla="*/ 152304 w 340235"/>
                    <a:gd name="connsiteY83" fmla="*/ 28497 h 51382"/>
                    <a:gd name="connsiteX84" fmla="*/ 158062 w 340235"/>
                    <a:gd name="connsiteY84" fmla="*/ 33066 h 51382"/>
                    <a:gd name="connsiteX85" fmla="*/ 160907 w 340235"/>
                    <a:gd name="connsiteY85" fmla="*/ 34202 h 51382"/>
                    <a:gd name="connsiteX86" fmla="*/ 163627 w 340235"/>
                    <a:gd name="connsiteY86" fmla="*/ 34497 h 51382"/>
                    <a:gd name="connsiteX87" fmla="*/ 166371 w 340235"/>
                    <a:gd name="connsiteY87" fmla="*/ 33975 h 51382"/>
                    <a:gd name="connsiteX88" fmla="*/ 169267 w 340235"/>
                    <a:gd name="connsiteY88" fmla="*/ 32645 h 51382"/>
                    <a:gd name="connsiteX89" fmla="*/ 172214 w 340235"/>
                    <a:gd name="connsiteY89" fmla="*/ 30541 h 51382"/>
                    <a:gd name="connsiteX90" fmla="*/ 175093 w 340235"/>
                    <a:gd name="connsiteY90" fmla="*/ 27848 h 51382"/>
                    <a:gd name="connsiteX91" fmla="*/ 185204 w 340235"/>
                    <a:gd name="connsiteY91" fmla="*/ 13743 h 51382"/>
                    <a:gd name="connsiteX92" fmla="*/ 193353 w 340235"/>
                    <a:gd name="connsiteY92" fmla="*/ 0 h 51382"/>
                    <a:gd name="connsiteX93" fmla="*/ 198413 w 340235"/>
                    <a:gd name="connsiteY93" fmla="*/ 15056 h 51382"/>
                    <a:gd name="connsiteX94" fmla="*/ 199861 w 340235"/>
                    <a:gd name="connsiteY94" fmla="*/ 18835 h 51382"/>
                    <a:gd name="connsiteX95" fmla="*/ 201612 w 340235"/>
                    <a:gd name="connsiteY95" fmla="*/ 22664 h 51382"/>
                    <a:gd name="connsiteX96" fmla="*/ 205779 w 340235"/>
                    <a:gd name="connsiteY96" fmla="*/ 29616 h 51382"/>
                    <a:gd name="connsiteX97" fmla="*/ 210603 w 340235"/>
                    <a:gd name="connsiteY97" fmla="*/ 34648 h 51382"/>
                    <a:gd name="connsiteX98" fmla="*/ 212885 w 340235"/>
                    <a:gd name="connsiteY98" fmla="*/ 35818 h 51382"/>
                    <a:gd name="connsiteX99" fmla="*/ 214889 w 340235"/>
                    <a:gd name="connsiteY99" fmla="*/ 36096 h 51382"/>
                    <a:gd name="connsiteX100" fmla="*/ 219780 w 340235"/>
                    <a:gd name="connsiteY100" fmla="*/ 34059 h 51382"/>
                    <a:gd name="connsiteX101" fmla="*/ 222566 w 340235"/>
                    <a:gd name="connsiteY101" fmla="*/ 31778 h 51382"/>
                    <a:gd name="connsiteX102" fmla="*/ 225260 w 340235"/>
                    <a:gd name="connsiteY102" fmla="*/ 28850 h 51382"/>
                    <a:gd name="connsiteX103" fmla="*/ 230236 w 340235"/>
                    <a:gd name="connsiteY103" fmla="*/ 22016 h 51382"/>
                    <a:gd name="connsiteX104" fmla="*/ 234698 w 340235"/>
                    <a:gd name="connsiteY104" fmla="*/ 14408 h 51382"/>
                    <a:gd name="connsiteX105" fmla="*/ 240549 w 340235"/>
                    <a:gd name="connsiteY105" fmla="*/ 4040 h 51382"/>
                    <a:gd name="connsiteX106" fmla="*/ 246063 w 340235"/>
                    <a:gd name="connsiteY106" fmla="*/ 14232 h 51382"/>
                    <a:gd name="connsiteX107" fmla="*/ 248176 w 340235"/>
                    <a:gd name="connsiteY107" fmla="*/ 17699 h 51382"/>
                    <a:gd name="connsiteX108" fmla="*/ 250618 w 340235"/>
                    <a:gd name="connsiteY108" fmla="*/ 21183 h 51382"/>
                    <a:gd name="connsiteX109" fmla="*/ 256073 w 340235"/>
                    <a:gd name="connsiteY109" fmla="*/ 27495 h 51382"/>
                    <a:gd name="connsiteX110" fmla="*/ 268617 w 340235"/>
                    <a:gd name="connsiteY110" fmla="*/ 34648 h 51382"/>
                    <a:gd name="connsiteX111" fmla="*/ 274998 w 340235"/>
                    <a:gd name="connsiteY111" fmla="*/ 33546 h 51382"/>
                    <a:gd name="connsiteX112" fmla="*/ 278164 w 340235"/>
                    <a:gd name="connsiteY112" fmla="*/ 31720 h 51382"/>
                    <a:gd name="connsiteX113" fmla="*/ 281203 w 340235"/>
                    <a:gd name="connsiteY113" fmla="*/ 29220 h 51382"/>
                    <a:gd name="connsiteX114" fmla="*/ 286734 w 340235"/>
                    <a:gd name="connsiteY114" fmla="*/ 22891 h 51382"/>
                    <a:gd name="connsiteX115" fmla="*/ 291491 w 340235"/>
                    <a:gd name="connsiteY115" fmla="*/ 15460 h 51382"/>
                    <a:gd name="connsiteX116" fmla="*/ 296180 w 340235"/>
                    <a:gd name="connsiteY116" fmla="*/ 7473 h 51382"/>
                    <a:gd name="connsiteX117" fmla="*/ 299085 w 340235"/>
                    <a:gd name="connsiteY117" fmla="*/ 15856 h 51382"/>
                    <a:gd name="connsiteX118" fmla="*/ 302317 w 340235"/>
                    <a:gd name="connsiteY118" fmla="*/ 23565 h 51382"/>
                    <a:gd name="connsiteX119" fmla="*/ 306417 w 340235"/>
                    <a:gd name="connsiteY119" fmla="*/ 30861 h 51382"/>
                    <a:gd name="connsiteX120" fmla="*/ 317959 w 340235"/>
                    <a:gd name="connsiteY120" fmla="*/ 40136 h 51382"/>
                    <a:gd name="connsiteX121" fmla="*/ 324905 w 340235"/>
                    <a:gd name="connsiteY121" fmla="*/ 38082 h 51382"/>
                    <a:gd name="connsiteX122" fmla="*/ 330941 w 340235"/>
                    <a:gd name="connsiteY122" fmla="*/ 32283 h 51382"/>
                    <a:gd name="connsiteX123" fmla="*/ 340235 w 340235"/>
                    <a:gd name="connsiteY123" fmla="*/ 17345 h 51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340235" h="51382">
                      <a:moveTo>
                        <a:pt x="340235" y="17345"/>
                      </a:moveTo>
                      <a:cubicBezTo>
                        <a:pt x="338366" y="22967"/>
                        <a:pt x="336287" y="28589"/>
                        <a:pt x="333113" y="33799"/>
                      </a:cubicBezTo>
                      <a:cubicBezTo>
                        <a:pt x="331522" y="36399"/>
                        <a:pt x="329661" y="38907"/>
                        <a:pt x="327220" y="41044"/>
                      </a:cubicBezTo>
                      <a:cubicBezTo>
                        <a:pt x="324837" y="43182"/>
                        <a:pt x="321537" y="44974"/>
                        <a:pt x="317833" y="44974"/>
                      </a:cubicBezTo>
                      <a:cubicBezTo>
                        <a:pt x="314137" y="45059"/>
                        <a:pt x="310736" y="43477"/>
                        <a:pt x="308025" y="41574"/>
                      </a:cubicBezTo>
                      <a:cubicBezTo>
                        <a:pt x="305297" y="39639"/>
                        <a:pt x="303041" y="37316"/>
                        <a:pt x="301029" y="34867"/>
                      </a:cubicBezTo>
                      <a:cubicBezTo>
                        <a:pt x="299017" y="32418"/>
                        <a:pt x="297232" y="29851"/>
                        <a:pt x="295658" y="27175"/>
                      </a:cubicBezTo>
                      <a:cubicBezTo>
                        <a:pt x="294067" y="24465"/>
                        <a:pt x="292661" y="21831"/>
                        <a:pt x="291322" y="18826"/>
                      </a:cubicBezTo>
                      <a:lnTo>
                        <a:pt x="298916" y="19239"/>
                      </a:lnTo>
                      <a:cubicBezTo>
                        <a:pt x="297510" y="22168"/>
                        <a:pt x="296037" y="25071"/>
                        <a:pt x="294319" y="27916"/>
                      </a:cubicBezTo>
                      <a:cubicBezTo>
                        <a:pt x="292568" y="30743"/>
                        <a:pt x="290624" y="33538"/>
                        <a:pt x="288241" y="36138"/>
                      </a:cubicBezTo>
                      <a:cubicBezTo>
                        <a:pt x="287062" y="37434"/>
                        <a:pt x="285791" y="38688"/>
                        <a:pt x="284326" y="39824"/>
                      </a:cubicBezTo>
                      <a:cubicBezTo>
                        <a:pt x="282946" y="41011"/>
                        <a:pt x="281312" y="42029"/>
                        <a:pt x="279603" y="42930"/>
                      </a:cubicBezTo>
                      <a:cubicBezTo>
                        <a:pt x="277895" y="43847"/>
                        <a:pt x="276000" y="44537"/>
                        <a:pt x="274039" y="45033"/>
                      </a:cubicBezTo>
                      <a:cubicBezTo>
                        <a:pt x="272043" y="45496"/>
                        <a:pt x="269998" y="45690"/>
                        <a:pt x="267952" y="45623"/>
                      </a:cubicBezTo>
                      <a:cubicBezTo>
                        <a:pt x="263860" y="45471"/>
                        <a:pt x="260021" y="44225"/>
                        <a:pt x="256688" y="42534"/>
                      </a:cubicBezTo>
                      <a:cubicBezTo>
                        <a:pt x="253354" y="40826"/>
                        <a:pt x="250441" y="38671"/>
                        <a:pt x="247814" y="36374"/>
                      </a:cubicBezTo>
                      <a:cubicBezTo>
                        <a:pt x="245188" y="34076"/>
                        <a:pt x="242864" y="31543"/>
                        <a:pt x="240734" y="28909"/>
                      </a:cubicBezTo>
                      <a:cubicBezTo>
                        <a:pt x="239665" y="27596"/>
                        <a:pt x="238655" y="26249"/>
                        <a:pt x="237670" y="24861"/>
                      </a:cubicBezTo>
                      <a:cubicBezTo>
                        <a:pt x="236676" y="23447"/>
                        <a:pt x="235801" y="22168"/>
                        <a:pt x="234799" y="20476"/>
                      </a:cubicBezTo>
                      <a:lnTo>
                        <a:pt x="246173" y="20283"/>
                      </a:lnTo>
                      <a:cubicBezTo>
                        <a:pt x="244674" y="23195"/>
                        <a:pt x="243218" y="26098"/>
                        <a:pt x="241492" y="28959"/>
                      </a:cubicBezTo>
                      <a:cubicBezTo>
                        <a:pt x="239800" y="31820"/>
                        <a:pt x="237931" y="34665"/>
                        <a:pt x="235767" y="37426"/>
                      </a:cubicBezTo>
                      <a:cubicBezTo>
                        <a:pt x="234774" y="38823"/>
                        <a:pt x="233443" y="40136"/>
                        <a:pt x="232273" y="41482"/>
                      </a:cubicBezTo>
                      <a:cubicBezTo>
                        <a:pt x="230884" y="42761"/>
                        <a:pt x="229664" y="44108"/>
                        <a:pt x="227971" y="45277"/>
                      </a:cubicBezTo>
                      <a:cubicBezTo>
                        <a:pt x="224881" y="47659"/>
                        <a:pt x="220765" y="49831"/>
                        <a:pt x="215814" y="50159"/>
                      </a:cubicBezTo>
                      <a:cubicBezTo>
                        <a:pt x="213390" y="50327"/>
                        <a:pt x="210839" y="50075"/>
                        <a:pt x="208608" y="49300"/>
                      </a:cubicBezTo>
                      <a:cubicBezTo>
                        <a:pt x="206310" y="48627"/>
                        <a:pt x="204357" y="47508"/>
                        <a:pt x="202555" y="46338"/>
                      </a:cubicBezTo>
                      <a:cubicBezTo>
                        <a:pt x="199036" y="43922"/>
                        <a:pt x="196494" y="41044"/>
                        <a:pt x="194288" y="38149"/>
                      </a:cubicBezTo>
                      <a:cubicBezTo>
                        <a:pt x="192107" y="35237"/>
                        <a:pt x="190323" y="32233"/>
                        <a:pt x="188748" y="29178"/>
                      </a:cubicBezTo>
                      <a:cubicBezTo>
                        <a:pt x="187965" y="27646"/>
                        <a:pt x="187233" y="26106"/>
                        <a:pt x="186551" y="24541"/>
                      </a:cubicBezTo>
                      <a:cubicBezTo>
                        <a:pt x="185861" y="22934"/>
                        <a:pt x="185254" y="21486"/>
                        <a:pt x="184606" y="19609"/>
                      </a:cubicBezTo>
                      <a:lnTo>
                        <a:pt x="197815" y="20939"/>
                      </a:lnTo>
                      <a:cubicBezTo>
                        <a:pt x="196089" y="23867"/>
                        <a:pt x="194355" y="26805"/>
                        <a:pt x="192343" y="29649"/>
                      </a:cubicBezTo>
                      <a:cubicBezTo>
                        <a:pt x="191409" y="31097"/>
                        <a:pt x="190205" y="32460"/>
                        <a:pt x="189144" y="33857"/>
                      </a:cubicBezTo>
                      <a:cubicBezTo>
                        <a:pt x="188066" y="35254"/>
                        <a:pt x="186753" y="36567"/>
                        <a:pt x="185558" y="37914"/>
                      </a:cubicBezTo>
                      <a:cubicBezTo>
                        <a:pt x="184202" y="39193"/>
                        <a:pt x="182914" y="40531"/>
                        <a:pt x="181390" y="41726"/>
                      </a:cubicBezTo>
                      <a:cubicBezTo>
                        <a:pt x="179892" y="42946"/>
                        <a:pt x="178292" y="44091"/>
                        <a:pt x="176491" y="45110"/>
                      </a:cubicBezTo>
                      <a:cubicBezTo>
                        <a:pt x="174706" y="46111"/>
                        <a:pt x="172803" y="47078"/>
                        <a:pt x="170656" y="47676"/>
                      </a:cubicBezTo>
                      <a:cubicBezTo>
                        <a:pt x="168594" y="48349"/>
                        <a:pt x="166287" y="48762"/>
                        <a:pt x="163997" y="48779"/>
                      </a:cubicBezTo>
                      <a:cubicBezTo>
                        <a:pt x="161699" y="48896"/>
                        <a:pt x="159375" y="48552"/>
                        <a:pt x="157229" y="47954"/>
                      </a:cubicBezTo>
                      <a:cubicBezTo>
                        <a:pt x="155057" y="47398"/>
                        <a:pt x="153061" y="46490"/>
                        <a:pt x="151226" y="45488"/>
                      </a:cubicBezTo>
                      <a:cubicBezTo>
                        <a:pt x="147555" y="43451"/>
                        <a:pt x="144583" y="40851"/>
                        <a:pt x="142049" y="38141"/>
                      </a:cubicBezTo>
                      <a:cubicBezTo>
                        <a:pt x="139490" y="35414"/>
                        <a:pt x="137377" y="32486"/>
                        <a:pt x="135508" y="29498"/>
                      </a:cubicBezTo>
                      <a:cubicBezTo>
                        <a:pt x="134557" y="27983"/>
                        <a:pt x="133698" y="26460"/>
                        <a:pt x="132873" y="24911"/>
                      </a:cubicBezTo>
                      <a:cubicBezTo>
                        <a:pt x="132031" y="23320"/>
                        <a:pt x="131316" y="21873"/>
                        <a:pt x="130507" y="19979"/>
                      </a:cubicBezTo>
                      <a:lnTo>
                        <a:pt x="142580" y="20636"/>
                      </a:lnTo>
                      <a:cubicBezTo>
                        <a:pt x="141443" y="22529"/>
                        <a:pt x="140433" y="24003"/>
                        <a:pt x="139313" y="25635"/>
                      </a:cubicBezTo>
                      <a:cubicBezTo>
                        <a:pt x="138194" y="27192"/>
                        <a:pt x="137040" y="28741"/>
                        <a:pt x="135828" y="30255"/>
                      </a:cubicBezTo>
                      <a:cubicBezTo>
                        <a:pt x="133412" y="33277"/>
                        <a:pt x="130811" y="36172"/>
                        <a:pt x="127906" y="38898"/>
                      </a:cubicBezTo>
                      <a:cubicBezTo>
                        <a:pt x="125010" y="41591"/>
                        <a:pt x="121819" y="44158"/>
                        <a:pt x="118123" y="46245"/>
                      </a:cubicBezTo>
                      <a:cubicBezTo>
                        <a:pt x="114427" y="48299"/>
                        <a:pt x="110151" y="49906"/>
                        <a:pt x="105445" y="50276"/>
                      </a:cubicBezTo>
                      <a:cubicBezTo>
                        <a:pt x="100764" y="50656"/>
                        <a:pt x="95881" y="49502"/>
                        <a:pt x="91941" y="47331"/>
                      </a:cubicBezTo>
                      <a:cubicBezTo>
                        <a:pt x="87951" y="45177"/>
                        <a:pt x="84819" y="42223"/>
                        <a:pt x="82217" y="39142"/>
                      </a:cubicBezTo>
                      <a:cubicBezTo>
                        <a:pt x="76972" y="32948"/>
                        <a:pt x="73774" y="25980"/>
                        <a:pt x="70936" y="19087"/>
                      </a:cubicBezTo>
                      <a:lnTo>
                        <a:pt x="78665" y="19500"/>
                      </a:lnTo>
                      <a:cubicBezTo>
                        <a:pt x="77377" y="21536"/>
                        <a:pt x="76139" y="23262"/>
                        <a:pt x="74800" y="25071"/>
                      </a:cubicBezTo>
                      <a:cubicBezTo>
                        <a:pt x="73462" y="26847"/>
                        <a:pt x="72081" y="28589"/>
                        <a:pt x="70642" y="30281"/>
                      </a:cubicBezTo>
                      <a:cubicBezTo>
                        <a:pt x="67754" y="33664"/>
                        <a:pt x="64690" y="36904"/>
                        <a:pt x="61263" y="39833"/>
                      </a:cubicBezTo>
                      <a:cubicBezTo>
                        <a:pt x="57862" y="42761"/>
                        <a:pt x="54166" y="45421"/>
                        <a:pt x="50075" y="47508"/>
                      </a:cubicBezTo>
                      <a:cubicBezTo>
                        <a:pt x="46000" y="49595"/>
                        <a:pt x="41454" y="51110"/>
                        <a:pt x="36714" y="51337"/>
                      </a:cubicBezTo>
                      <a:cubicBezTo>
                        <a:pt x="31983" y="51632"/>
                        <a:pt x="27218" y="50462"/>
                        <a:pt x="23177" y="48265"/>
                      </a:cubicBezTo>
                      <a:cubicBezTo>
                        <a:pt x="19127" y="46077"/>
                        <a:pt x="15726" y="43056"/>
                        <a:pt x="12864" y="39731"/>
                      </a:cubicBezTo>
                      <a:cubicBezTo>
                        <a:pt x="7097" y="33041"/>
                        <a:pt x="3292" y="25197"/>
                        <a:pt x="0" y="17328"/>
                      </a:cubicBezTo>
                      <a:cubicBezTo>
                        <a:pt x="4108" y="24810"/>
                        <a:pt x="8890" y="32022"/>
                        <a:pt x="14884" y="37813"/>
                      </a:cubicBezTo>
                      <a:cubicBezTo>
                        <a:pt x="17864" y="40708"/>
                        <a:pt x="21249" y="43140"/>
                        <a:pt x="24894" y="44680"/>
                      </a:cubicBezTo>
                      <a:cubicBezTo>
                        <a:pt x="28556" y="46212"/>
                        <a:pt x="32463" y="46767"/>
                        <a:pt x="36268" y="46279"/>
                      </a:cubicBezTo>
                      <a:cubicBezTo>
                        <a:pt x="43937" y="45244"/>
                        <a:pt x="50765" y="40346"/>
                        <a:pt x="56465" y="34640"/>
                      </a:cubicBezTo>
                      <a:cubicBezTo>
                        <a:pt x="59310" y="31745"/>
                        <a:pt x="62004" y="28639"/>
                        <a:pt x="64462" y="25349"/>
                      </a:cubicBezTo>
                      <a:cubicBezTo>
                        <a:pt x="65691" y="23708"/>
                        <a:pt x="66879" y="22016"/>
                        <a:pt x="68007" y="20300"/>
                      </a:cubicBezTo>
                      <a:cubicBezTo>
                        <a:pt x="69109" y="18607"/>
                        <a:pt x="70246" y="16781"/>
                        <a:pt x="71138" y="15157"/>
                      </a:cubicBezTo>
                      <a:lnTo>
                        <a:pt x="75078" y="7978"/>
                      </a:lnTo>
                      <a:lnTo>
                        <a:pt x="78867" y="15553"/>
                      </a:lnTo>
                      <a:cubicBezTo>
                        <a:pt x="81956" y="21747"/>
                        <a:pt x="85593" y="27663"/>
                        <a:pt x="89937" y="32250"/>
                      </a:cubicBezTo>
                      <a:cubicBezTo>
                        <a:pt x="94307" y="36921"/>
                        <a:pt x="99417" y="39496"/>
                        <a:pt x="104317" y="38679"/>
                      </a:cubicBezTo>
                      <a:cubicBezTo>
                        <a:pt x="109309" y="37990"/>
                        <a:pt x="114545" y="34295"/>
                        <a:pt x="119066" y="29759"/>
                      </a:cubicBezTo>
                      <a:cubicBezTo>
                        <a:pt x="121339" y="27470"/>
                        <a:pt x="123469" y="24928"/>
                        <a:pt x="125456" y="22260"/>
                      </a:cubicBezTo>
                      <a:cubicBezTo>
                        <a:pt x="126450" y="20914"/>
                        <a:pt x="127401" y="19550"/>
                        <a:pt x="128318" y="18153"/>
                      </a:cubicBezTo>
                      <a:cubicBezTo>
                        <a:pt x="129202" y="16790"/>
                        <a:pt x="130145" y="15241"/>
                        <a:pt x="130827" y="14013"/>
                      </a:cubicBezTo>
                      <a:lnTo>
                        <a:pt x="137116" y="2542"/>
                      </a:lnTo>
                      <a:lnTo>
                        <a:pt x="142908" y="14669"/>
                      </a:lnTo>
                      <a:cubicBezTo>
                        <a:pt x="143405" y="15704"/>
                        <a:pt x="144137" y="17118"/>
                        <a:pt x="144844" y="18321"/>
                      </a:cubicBezTo>
                      <a:cubicBezTo>
                        <a:pt x="145568" y="19567"/>
                        <a:pt x="146326" y="20804"/>
                        <a:pt x="147126" y="21974"/>
                      </a:cubicBezTo>
                      <a:cubicBezTo>
                        <a:pt x="148734" y="24339"/>
                        <a:pt x="150468" y="26561"/>
                        <a:pt x="152304" y="28497"/>
                      </a:cubicBezTo>
                      <a:cubicBezTo>
                        <a:pt x="154130" y="30432"/>
                        <a:pt x="156117" y="32031"/>
                        <a:pt x="158062" y="33066"/>
                      </a:cubicBezTo>
                      <a:cubicBezTo>
                        <a:pt x="159030" y="33571"/>
                        <a:pt x="159990" y="33984"/>
                        <a:pt x="160907" y="34202"/>
                      </a:cubicBezTo>
                      <a:cubicBezTo>
                        <a:pt x="161834" y="34429"/>
                        <a:pt x="162734" y="34581"/>
                        <a:pt x="163627" y="34497"/>
                      </a:cubicBezTo>
                      <a:cubicBezTo>
                        <a:pt x="164519" y="34480"/>
                        <a:pt x="165428" y="34329"/>
                        <a:pt x="166371" y="33975"/>
                      </a:cubicBezTo>
                      <a:cubicBezTo>
                        <a:pt x="167314" y="33748"/>
                        <a:pt x="168299" y="33201"/>
                        <a:pt x="169267" y="32645"/>
                      </a:cubicBezTo>
                      <a:cubicBezTo>
                        <a:pt x="170261" y="32090"/>
                        <a:pt x="171237" y="31366"/>
                        <a:pt x="172214" y="30541"/>
                      </a:cubicBezTo>
                      <a:cubicBezTo>
                        <a:pt x="173207" y="29767"/>
                        <a:pt x="174142" y="28749"/>
                        <a:pt x="175093" y="27848"/>
                      </a:cubicBezTo>
                      <a:cubicBezTo>
                        <a:pt x="178797" y="23834"/>
                        <a:pt x="182131" y="18911"/>
                        <a:pt x="185204" y="13743"/>
                      </a:cubicBezTo>
                      <a:lnTo>
                        <a:pt x="193353" y="0"/>
                      </a:lnTo>
                      <a:lnTo>
                        <a:pt x="198413" y="15056"/>
                      </a:lnTo>
                      <a:cubicBezTo>
                        <a:pt x="198775" y="16142"/>
                        <a:pt x="199331" y="17589"/>
                        <a:pt x="199861" y="18835"/>
                      </a:cubicBezTo>
                      <a:cubicBezTo>
                        <a:pt x="200400" y="20131"/>
                        <a:pt x="200998" y="21419"/>
                        <a:pt x="201612" y="22664"/>
                      </a:cubicBezTo>
                      <a:cubicBezTo>
                        <a:pt x="202858" y="25147"/>
                        <a:pt x="204247" y="27528"/>
                        <a:pt x="205779" y="29616"/>
                      </a:cubicBezTo>
                      <a:cubicBezTo>
                        <a:pt x="207295" y="31703"/>
                        <a:pt x="208987" y="33512"/>
                        <a:pt x="210603" y="34648"/>
                      </a:cubicBezTo>
                      <a:cubicBezTo>
                        <a:pt x="211420" y="35153"/>
                        <a:pt x="212186" y="35633"/>
                        <a:pt x="212885" y="35818"/>
                      </a:cubicBezTo>
                      <a:cubicBezTo>
                        <a:pt x="213584" y="36113"/>
                        <a:pt x="214223" y="36113"/>
                        <a:pt x="214889" y="36096"/>
                      </a:cubicBezTo>
                      <a:cubicBezTo>
                        <a:pt x="216202" y="36062"/>
                        <a:pt x="217919" y="35372"/>
                        <a:pt x="219780" y="34059"/>
                      </a:cubicBezTo>
                      <a:cubicBezTo>
                        <a:pt x="220714" y="33512"/>
                        <a:pt x="221632" y="32544"/>
                        <a:pt x="222566" y="31778"/>
                      </a:cubicBezTo>
                      <a:cubicBezTo>
                        <a:pt x="223450" y="30794"/>
                        <a:pt x="224418" y="29986"/>
                        <a:pt x="225260" y="28850"/>
                      </a:cubicBezTo>
                      <a:cubicBezTo>
                        <a:pt x="227012" y="26779"/>
                        <a:pt x="228687" y="24465"/>
                        <a:pt x="230236" y="22016"/>
                      </a:cubicBezTo>
                      <a:cubicBezTo>
                        <a:pt x="231827" y="19601"/>
                        <a:pt x="233250" y="17000"/>
                        <a:pt x="234698" y="14408"/>
                      </a:cubicBezTo>
                      <a:lnTo>
                        <a:pt x="240549" y="4040"/>
                      </a:lnTo>
                      <a:lnTo>
                        <a:pt x="246063" y="14232"/>
                      </a:lnTo>
                      <a:cubicBezTo>
                        <a:pt x="246619" y="15233"/>
                        <a:pt x="247418" y="16563"/>
                        <a:pt x="248176" y="17699"/>
                      </a:cubicBezTo>
                      <a:cubicBezTo>
                        <a:pt x="248951" y="18885"/>
                        <a:pt x="249767" y="20047"/>
                        <a:pt x="250618" y="21183"/>
                      </a:cubicBezTo>
                      <a:cubicBezTo>
                        <a:pt x="252327" y="23439"/>
                        <a:pt x="254145" y="25576"/>
                        <a:pt x="256073" y="27495"/>
                      </a:cubicBezTo>
                      <a:cubicBezTo>
                        <a:pt x="259912" y="31341"/>
                        <a:pt x="264357" y="34219"/>
                        <a:pt x="268617" y="34648"/>
                      </a:cubicBezTo>
                      <a:cubicBezTo>
                        <a:pt x="270747" y="34876"/>
                        <a:pt x="272860" y="34514"/>
                        <a:pt x="274998" y="33546"/>
                      </a:cubicBezTo>
                      <a:cubicBezTo>
                        <a:pt x="276059" y="33049"/>
                        <a:pt x="277145" y="32511"/>
                        <a:pt x="278164" y="31720"/>
                      </a:cubicBezTo>
                      <a:cubicBezTo>
                        <a:pt x="279216" y="31012"/>
                        <a:pt x="280201" y="30137"/>
                        <a:pt x="281203" y="29220"/>
                      </a:cubicBezTo>
                      <a:cubicBezTo>
                        <a:pt x="283181" y="27394"/>
                        <a:pt x="285017" y="25206"/>
                        <a:pt x="286734" y="22891"/>
                      </a:cubicBezTo>
                      <a:cubicBezTo>
                        <a:pt x="288435" y="20543"/>
                        <a:pt x="289984" y="18027"/>
                        <a:pt x="291491" y="15460"/>
                      </a:cubicBezTo>
                      <a:lnTo>
                        <a:pt x="296180" y="7473"/>
                      </a:lnTo>
                      <a:lnTo>
                        <a:pt x="299085" y="15856"/>
                      </a:lnTo>
                      <a:cubicBezTo>
                        <a:pt x="299952" y="18355"/>
                        <a:pt x="301105" y="21065"/>
                        <a:pt x="302317" y="23565"/>
                      </a:cubicBezTo>
                      <a:cubicBezTo>
                        <a:pt x="303563" y="26081"/>
                        <a:pt x="304894" y="28564"/>
                        <a:pt x="306417" y="30861"/>
                      </a:cubicBezTo>
                      <a:cubicBezTo>
                        <a:pt x="309397" y="35381"/>
                        <a:pt x="313363" y="39656"/>
                        <a:pt x="317959" y="40136"/>
                      </a:cubicBezTo>
                      <a:cubicBezTo>
                        <a:pt x="320232" y="40363"/>
                        <a:pt x="322674" y="39614"/>
                        <a:pt x="324905" y="38082"/>
                      </a:cubicBezTo>
                      <a:cubicBezTo>
                        <a:pt x="327127" y="36584"/>
                        <a:pt x="329148" y="34531"/>
                        <a:pt x="330941" y="32283"/>
                      </a:cubicBezTo>
                      <a:cubicBezTo>
                        <a:pt x="334553" y="27764"/>
                        <a:pt x="337550" y="22639"/>
                        <a:pt x="340235" y="17345"/>
                      </a:cubicBezTo>
                      <a:close/>
                    </a:path>
                  </a:pathLst>
                </a:custGeom>
                <a:solidFill>
                  <a:srgbClr val="D3F5F2"/>
                </a:solidFill>
                <a:ln w="8415" cap="flat">
                  <a:noFill/>
                  <a:prstDash val="solid"/>
                  <a:miter/>
                </a:ln>
              </p:spPr>
              <p:txBody>
                <a:bodyPr rtlCol="0" anchor="ctr"/>
                <a:lstStyle/>
                <a:p>
                  <a:endParaRPr lang="en-US"/>
                </a:p>
              </p:txBody>
            </p:sp>
            <p:sp>
              <p:nvSpPr>
                <p:cNvPr id="1391" name="Freeform 1390">
                  <a:extLst>
                    <a:ext uri="{FF2B5EF4-FFF2-40B4-BE49-F238E27FC236}">
                      <a16:creationId xmlns:a16="http://schemas.microsoft.com/office/drawing/2014/main" id="{7B5D7428-2510-41D2-59F8-BBD2E50B4644}"/>
                    </a:ext>
                  </a:extLst>
                </p:cNvPr>
                <p:cNvSpPr/>
                <p:nvPr/>
              </p:nvSpPr>
              <p:spPr>
                <a:xfrm>
                  <a:off x="1887626" y="5505976"/>
                  <a:ext cx="271462" cy="50344"/>
                </a:xfrm>
                <a:custGeom>
                  <a:avLst/>
                  <a:gdLst>
                    <a:gd name="connsiteX0" fmla="*/ 271463 w 271462"/>
                    <a:gd name="connsiteY0" fmla="*/ 16529 h 50344"/>
                    <a:gd name="connsiteX1" fmla="*/ 267262 w 271462"/>
                    <a:gd name="connsiteY1" fmla="*/ 22033 h 50344"/>
                    <a:gd name="connsiteX2" fmla="*/ 262219 w 271462"/>
                    <a:gd name="connsiteY2" fmla="*/ 26948 h 50344"/>
                    <a:gd name="connsiteX3" fmla="*/ 248766 w 271462"/>
                    <a:gd name="connsiteY3" fmla="*/ 33091 h 50344"/>
                    <a:gd name="connsiteX4" fmla="*/ 240835 w 271462"/>
                    <a:gd name="connsiteY4" fmla="*/ 32713 h 50344"/>
                    <a:gd name="connsiteX5" fmla="*/ 233494 w 271462"/>
                    <a:gd name="connsiteY5" fmla="*/ 29717 h 50344"/>
                    <a:gd name="connsiteX6" fmla="*/ 227273 w 271462"/>
                    <a:gd name="connsiteY6" fmla="*/ 25046 h 50344"/>
                    <a:gd name="connsiteX7" fmla="*/ 224579 w 271462"/>
                    <a:gd name="connsiteY7" fmla="*/ 22285 h 50344"/>
                    <a:gd name="connsiteX8" fmla="*/ 222070 w 271462"/>
                    <a:gd name="connsiteY8" fmla="*/ 19045 h 50344"/>
                    <a:gd name="connsiteX9" fmla="*/ 230977 w 271462"/>
                    <a:gd name="connsiteY9" fmla="*/ 18717 h 50344"/>
                    <a:gd name="connsiteX10" fmla="*/ 220386 w 271462"/>
                    <a:gd name="connsiteY10" fmla="*/ 36862 h 50344"/>
                    <a:gd name="connsiteX11" fmla="*/ 216497 w 271462"/>
                    <a:gd name="connsiteY11" fmla="*/ 41019 h 50344"/>
                    <a:gd name="connsiteX12" fmla="*/ 211774 w 271462"/>
                    <a:gd name="connsiteY12" fmla="*/ 44747 h 50344"/>
                    <a:gd name="connsiteX13" fmla="*/ 205855 w 271462"/>
                    <a:gd name="connsiteY13" fmla="*/ 47441 h 50344"/>
                    <a:gd name="connsiteX14" fmla="*/ 199078 w 271462"/>
                    <a:gd name="connsiteY14" fmla="*/ 48391 h 50344"/>
                    <a:gd name="connsiteX15" fmla="*/ 192419 w 271462"/>
                    <a:gd name="connsiteY15" fmla="*/ 47255 h 50344"/>
                    <a:gd name="connsiteX16" fmla="*/ 186644 w 271462"/>
                    <a:gd name="connsiteY16" fmla="*/ 44630 h 50344"/>
                    <a:gd name="connsiteX17" fmla="*/ 177610 w 271462"/>
                    <a:gd name="connsiteY17" fmla="*/ 37350 h 50344"/>
                    <a:gd name="connsiteX18" fmla="*/ 170741 w 271462"/>
                    <a:gd name="connsiteY18" fmla="*/ 28883 h 50344"/>
                    <a:gd name="connsiteX19" fmla="*/ 167887 w 271462"/>
                    <a:gd name="connsiteY19" fmla="*/ 24364 h 50344"/>
                    <a:gd name="connsiteX20" fmla="*/ 165243 w 271462"/>
                    <a:gd name="connsiteY20" fmla="*/ 19517 h 50344"/>
                    <a:gd name="connsiteX21" fmla="*/ 178141 w 271462"/>
                    <a:gd name="connsiteY21" fmla="*/ 19399 h 50344"/>
                    <a:gd name="connsiteX22" fmla="*/ 173502 w 271462"/>
                    <a:gd name="connsiteY22" fmla="*/ 28690 h 50344"/>
                    <a:gd name="connsiteX23" fmla="*/ 167356 w 271462"/>
                    <a:gd name="connsiteY23" fmla="*/ 37712 h 50344"/>
                    <a:gd name="connsiteX24" fmla="*/ 163273 w 271462"/>
                    <a:gd name="connsiteY24" fmla="*/ 41920 h 50344"/>
                    <a:gd name="connsiteX25" fmla="*/ 158222 w 271462"/>
                    <a:gd name="connsiteY25" fmla="*/ 45648 h 50344"/>
                    <a:gd name="connsiteX26" fmla="*/ 151891 w 271462"/>
                    <a:gd name="connsiteY26" fmla="*/ 48215 h 50344"/>
                    <a:gd name="connsiteX27" fmla="*/ 144819 w 271462"/>
                    <a:gd name="connsiteY27" fmla="*/ 48736 h 50344"/>
                    <a:gd name="connsiteX28" fmla="*/ 132578 w 271462"/>
                    <a:gd name="connsiteY28" fmla="*/ 44411 h 50344"/>
                    <a:gd name="connsiteX29" fmla="*/ 127881 w 271462"/>
                    <a:gd name="connsiteY29" fmla="*/ 40927 h 50344"/>
                    <a:gd name="connsiteX30" fmla="*/ 123848 w 271462"/>
                    <a:gd name="connsiteY30" fmla="*/ 37080 h 50344"/>
                    <a:gd name="connsiteX31" fmla="*/ 117147 w 271462"/>
                    <a:gd name="connsiteY31" fmla="*/ 28766 h 50344"/>
                    <a:gd name="connsiteX32" fmla="*/ 114285 w 271462"/>
                    <a:gd name="connsiteY32" fmla="*/ 24372 h 50344"/>
                    <a:gd name="connsiteX33" fmla="*/ 111683 w 271462"/>
                    <a:gd name="connsiteY33" fmla="*/ 19643 h 50344"/>
                    <a:gd name="connsiteX34" fmla="*/ 124210 w 271462"/>
                    <a:gd name="connsiteY34" fmla="*/ 19146 h 50344"/>
                    <a:gd name="connsiteX35" fmla="*/ 111346 w 271462"/>
                    <a:gd name="connsiteY35" fmla="*/ 40009 h 50344"/>
                    <a:gd name="connsiteX36" fmla="*/ 100402 w 271462"/>
                    <a:gd name="connsiteY36" fmla="*/ 48147 h 50344"/>
                    <a:gd name="connsiteX37" fmla="*/ 86107 w 271462"/>
                    <a:gd name="connsiteY37" fmla="*/ 50024 h 50344"/>
                    <a:gd name="connsiteX38" fmla="*/ 73647 w 271462"/>
                    <a:gd name="connsiteY38" fmla="*/ 45160 h 50344"/>
                    <a:gd name="connsiteX39" fmla="*/ 64033 w 271462"/>
                    <a:gd name="connsiteY39" fmla="*/ 37451 h 50344"/>
                    <a:gd name="connsiteX40" fmla="*/ 56271 w 271462"/>
                    <a:gd name="connsiteY40" fmla="*/ 28497 h 50344"/>
                    <a:gd name="connsiteX41" fmla="*/ 49746 w 271462"/>
                    <a:gd name="connsiteY41" fmla="*/ 18684 h 50344"/>
                    <a:gd name="connsiteX42" fmla="*/ 56742 w 271462"/>
                    <a:gd name="connsiteY42" fmla="*/ 18734 h 50344"/>
                    <a:gd name="connsiteX43" fmla="*/ 53846 w 271462"/>
                    <a:gd name="connsiteY43" fmla="*/ 22403 h 50344"/>
                    <a:gd name="connsiteX44" fmla="*/ 50774 w 271462"/>
                    <a:gd name="connsiteY44" fmla="*/ 25736 h 50344"/>
                    <a:gd name="connsiteX45" fmla="*/ 43836 w 271462"/>
                    <a:gd name="connsiteY45" fmla="*/ 31653 h 50344"/>
                    <a:gd name="connsiteX46" fmla="*/ 26427 w 271462"/>
                    <a:gd name="connsiteY46" fmla="*/ 37931 h 50344"/>
                    <a:gd name="connsiteX47" fmla="*/ 17292 w 271462"/>
                    <a:gd name="connsiteY47" fmla="*/ 35810 h 50344"/>
                    <a:gd name="connsiteX48" fmla="*/ 13352 w 271462"/>
                    <a:gd name="connsiteY48" fmla="*/ 33512 h 50344"/>
                    <a:gd name="connsiteX49" fmla="*/ 9917 w 271462"/>
                    <a:gd name="connsiteY49" fmla="*/ 30634 h 50344"/>
                    <a:gd name="connsiteX50" fmla="*/ 4319 w 271462"/>
                    <a:gd name="connsiteY50" fmla="*/ 23943 h 50344"/>
                    <a:gd name="connsiteX51" fmla="*/ 0 w 271462"/>
                    <a:gd name="connsiteY51" fmla="*/ 16512 h 50344"/>
                    <a:gd name="connsiteX52" fmla="*/ 5371 w 271462"/>
                    <a:gd name="connsiteY52" fmla="*/ 23102 h 50344"/>
                    <a:gd name="connsiteX53" fmla="*/ 11601 w 271462"/>
                    <a:gd name="connsiteY53" fmla="*/ 28622 h 50344"/>
                    <a:gd name="connsiteX54" fmla="*/ 15028 w 271462"/>
                    <a:gd name="connsiteY54" fmla="*/ 30811 h 50344"/>
                    <a:gd name="connsiteX55" fmla="*/ 18673 w 271462"/>
                    <a:gd name="connsiteY55" fmla="*/ 32342 h 50344"/>
                    <a:gd name="connsiteX56" fmla="*/ 26208 w 271462"/>
                    <a:gd name="connsiteY56" fmla="*/ 33116 h 50344"/>
                    <a:gd name="connsiteX57" fmla="*/ 39737 w 271462"/>
                    <a:gd name="connsiteY57" fmla="*/ 26409 h 50344"/>
                    <a:gd name="connsiteX58" fmla="*/ 45217 w 271462"/>
                    <a:gd name="connsiteY58" fmla="*/ 20669 h 50344"/>
                    <a:gd name="connsiteX59" fmla="*/ 47659 w 271462"/>
                    <a:gd name="connsiteY59" fmla="*/ 17513 h 50344"/>
                    <a:gd name="connsiteX60" fmla="*/ 49780 w 271462"/>
                    <a:gd name="connsiteY60" fmla="*/ 14307 h 50344"/>
                    <a:gd name="connsiteX61" fmla="*/ 52920 w 271462"/>
                    <a:gd name="connsiteY61" fmla="*/ 8930 h 50344"/>
                    <a:gd name="connsiteX62" fmla="*/ 56776 w 271462"/>
                    <a:gd name="connsiteY62" fmla="*/ 14349 h 50344"/>
                    <a:gd name="connsiteX63" fmla="*/ 63444 w 271462"/>
                    <a:gd name="connsiteY63" fmla="*/ 22571 h 50344"/>
                    <a:gd name="connsiteX64" fmla="*/ 70978 w 271462"/>
                    <a:gd name="connsiteY64" fmla="*/ 29918 h 50344"/>
                    <a:gd name="connsiteX65" fmla="*/ 87631 w 271462"/>
                    <a:gd name="connsiteY65" fmla="*/ 38368 h 50344"/>
                    <a:gd name="connsiteX66" fmla="*/ 101749 w 271462"/>
                    <a:gd name="connsiteY66" fmla="*/ 31400 h 50344"/>
                    <a:gd name="connsiteX67" fmla="*/ 111464 w 271462"/>
                    <a:gd name="connsiteY67" fmla="*/ 13861 h 50344"/>
                    <a:gd name="connsiteX68" fmla="*/ 116726 w 271462"/>
                    <a:gd name="connsiteY68" fmla="*/ 497 h 50344"/>
                    <a:gd name="connsiteX69" fmla="*/ 123991 w 271462"/>
                    <a:gd name="connsiteY69" fmla="*/ 13381 h 50344"/>
                    <a:gd name="connsiteX70" fmla="*/ 126205 w 271462"/>
                    <a:gd name="connsiteY70" fmla="*/ 16983 h 50344"/>
                    <a:gd name="connsiteX71" fmla="*/ 128672 w 271462"/>
                    <a:gd name="connsiteY71" fmla="*/ 20636 h 50344"/>
                    <a:gd name="connsiteX72" fmla="*/ 134153 w 271462"/>
                    <a:gd name="connsiteY72" fmla="*/ 27242 h 50344"/>
                    <a:gd name="connsiteX73" fmla="*/ 140181 w 271462"/>
                    <a:gd name="connsiteY73" fmla="*/ 32208 h 50344"/>
                    <a:gd name="connsiteX74" fmla="*/ 145931 w 271462"/>
                    <a:gd name="connsiteY74" fmla="*/ 34261 h 50344"/>
                    <a:gd name="connsiteX75" fmla="*/ 148423 w 271462"/>
                    <a:gd name="connsiteY75" fmla="*/ 34034 h 50344"/>
                    <a:gd name="connsiteX76" fmla="*/ 150990 w 271462"/>
                    <a:gd name="connsiteY76" fmla="*/ 32965 h 50344"/>
                    <a:gd name="connsiteX77" fmla="*/ 153676 w 271462"/>
                    <a:gd name="connsiteY77" fmla="*/ 31012 h 50344"/>
                    <a:gd name="connsiteX78" fmla="*/ 156328 w 271462"/>
                    <a:gd name="connsiteY78" fmla="*/ 28370 h 50344"/>
                    <a:gd name="connsiteX79" fmla="*/ 161110 w 271462"/>
                    <a:gd name="connsiteY79" fmla="*/ 21536 h 50344"/>
                    <a:gd name="connsiteX80" fmla="*/ 165193 w 271462"/>
                    <a:gd name="connsiteY80" fmla="*/ 13642 h 50344"/>
                    <a:gd name="connsiteX81" fmla="*/ 171700 w 271462"/>
                    <a:gd name="connsiteY81" fmla="*/ 0 h 50344"/>
                    <a:gd name="connsiteX82" fmla="*/ 178082 w 271462"/>
                    <a:gd name="connsiteY82" fmla="*/ 13508 h 50344"/>
                    <a:gd name="connsiteX83" fmla="*/ 180077 w 271462"/>
                    <a:gd name="connsiteY83" fmla="*/ 17303 h 50344"/>
                    <a:gd name="connsiteX84" fmla="*/ 182409 w 271462"/>
                    <a:gd name="connsiteY84" fmla="*/ 21099 h 50344"/>
                    <a:gd name="connsiteX85" fmla="*/ 187604 w 271462"/>
                    <a:gd name="connsiteY85" fmla="*/ 28084 h 50344"/>
                    <a:gd name="connsiteX86" fmla="*/ 193522 w 271462"/>
                    <a:gd name="connsiteY86" fmla="*/ 33394 h 50344"/>
                    <a:gd name="connsiteX87" fmla="*/ 196578 w 271462"/>
                    <a:gd name="connsiteY87" fmla="*/ 35002 h 50344"/>
                    <a:gd name="connsiteX88" fmla="*/ 199524 w 271462"/>
                    <a:gd name="connsiteY88" fmla="*/ 35658 h 50344"/>
                    <a:gd name="connsiteX89" fmla="*/ 202437 w 271462"/>
                    <a:gd name="connsiteY89" fmla="*/ 35397 h 50344"/>
                    <a:gd name="connsiteX90" fmla="*/ 205493 w 271462"/>
                    <a:gd name="connsiteY90" fmla="*/ 34211 h 50344"/>
                    <a:gd name="connsiteX91" fmla="*/ 208617 w 271462"/>
                    <a:gd name="connsiteY91" fmla="*/ 32073 h 50344"/>
                    <a:gd name="connsiteX92" fmla="*/ 211656 w 271462"/>
                    <a:gd name="connsiteY92" fmla="*/ 29296 h 50344"/>
                    <a:gd name="connsiteX93" fmla="*/ 217120 w 271462"/>
                    <a:gd name="connsiteY93" fmla="*/ 22277 h 50344"/>
                    <a:gd name="connsiteX94" fmla="*/ 221885 w 271462"/>
                    <a:gd name="connsiteY94" fmla="*/ 14307 h 50344"/>
                    <a:gd name="connsiteX95" fmla="*/ 226650 w 271462"/>
                    <a:gd name="connsiteY95" fmla="*/ 5774 h 50344"/>
                    <a:gd name="connsiteX96" fmla="*/ 230800 w 271462"/>
                    <a:gd name="connsiteY96" fmla="*/ 13979 h 50344"/>
                    <a:gd name="connsiteX97" fmla="*/ 232181 w 271462"/>
                    <a:gd name="connsiteY97" fmla="*/ 16327 h 50344"/>
                    <a:gd name="connsiteX98" fmla="*/ 233923 w 271462"/>
                    <a:gd name="connsiteY98" fmla="*/ 18726 h 50344"/>
                    <a:gd name="connsiteX99" fmla="*/ 238049 w 271462"/>
                    <a:gd name="connsiteY99" fmla="*/ 22883 h 50344"/>
                    <a:gd name="connsiteX100" fmla="*/ 248463 w 271462"/>
                    <a:gd name="connsiteY100" fmla="*/ 27074 h 50344"/>
                    <a:gd name="connsiteX101" fmla="*/ 260358 w 271462"/>
                    <a:gd name="connsiteY101" fmla="*/ 24128 h 50344"/>
                    <a:gd name="connsiteX102" fmla="*/ 266049 w 271462"/>
                    <a:gd name="connsiteY102" fmla="*/ 20695 h 50344"/>
                    <a:gd name="connsiteX103" fmla="*/ 271463 w 271462"/>
                    <a:gd name="connsiteY103" fmla="*/ 16529 h 50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271462" h="50344">
                      <a:moveTo>
                        <a:pt x="271463" y="16529"/>
                      </a:moveTo>
                      <a:cubicBezTo>
                        <a:pt x="270132" y="18406"/>
                        <a:pt x="268794" y="20240"/>
                        <a:pt x="267262" y="22033"/>
                      </a:cubicBezTo>
                      <a:cubicBezTo>
                        <a:pt x="265755" y="23809"/>
                        <a:pt x="264054" y="25433"/>
                        <a:pt x="262219" y="26948"/>
                      </a:cubicBezTo>
                      <a:cubicBezTo>
                        <a:pt x="258557" y="29986"/>
                        <a:pt x="254011" y="32435"/>
                        <a:pt x="248766" y="33091"/>
                      </a:cubicBezTo>
                      <a:cubicBezTo>
                        <a:pt x="246164" y="33453"/>
                        <a:pt x="243445" y="33302"/>
                        <a:pt x="240835" y="32713"/>
                      </a:cubicBezTo>
                      <a:cubicBezTo>
                        <a:pt x="238225" y="32107"/>
                        <a:pt x="235750" y="31055"/>
                        <a:pt x="233494" y="29717"/>
                      </a:cubicBezTo>
                      <a:cubicBezTo>
                        <a:pt x="231229" y="28387"/>
                        <a:pt x="229167" y="26788"/>
                        <a:pt x="227273" y="25046"/>
                      </a:cubicBezTo>
                      <a:cubicBezTo>
                        <a:pt x="226338" y="24162"/>
                        <a:pt x="225429" y="23253"/>
                        <a:pt x="224579" y="22285"/>
                      </a:cubicBezTo>
                      <a:cubicBezTo>
                        <a:pt x="223703" y="21250"/>
                        <a:pt x="222945" y="20409"/>
                        <a:pt x="222070" y="19045"/>
                      </a:cubicBezTo>
                      <a:lnTo>
                        <a:pt x="230977" y="18717"/>
                      </a:lnTo>
                      <a:cubicBezTo>
                        <a:pt x="228174" y="24928"/>
                        <a:pt x="224983" y="31097"/>
                        <a:pt x="220386" y="36862"/>
                      </a:cubicBezTo>
                      <a:cubicBezTo>
                        <a:pt x="219098" y="38259"/>
                        <a:pt x="218012" y="39723"/>
                        <a:pt x="216497" y="41019"/>
                      </a:cubicBezTo>
                      <a:cubicBezTo>
                        <a:pt x="215124" y="42382"/>
                        <a:pt x="213474" y="43586"/>
                        <a:pt x="211774" y="44747"/>
                      </a:cubicBezTo>
                      <a:cubicBezTo>
                        <a:pt x="209964" y="45850"/>
                        <a:pt x="208027" y="46784"/>
                        <a:pt x="205855" y="47441"/>
                      </a:cubicBezTo>
                      <a:cubicBezTo>
                        <a:pt x="203700" y="48097"/>
                        <a:pt x="201393" y="48408"/>
                        <a:pt x="199078" y="48391"/>
                      </a:cubicBezTo>
                      <a:cubicBezTo>
                        <a:pt x="196771" y="48324"/>
                        <a:pt x="194524" y="47928"/>
                        <a:pt x="192419" y="47255"/>
                      </a:cubicBezTo>
                      <a:cubicBezTo>
                        <a:pt x="190348" y="46565"/>
                        <a:pt x="188403" y="45673"/>
                        <a:pt x="186644" y="44630"/>
                      </a:cubicBezTo>
                      <a:cubicBezTo>
                        <a:pt x="183116" y="42542"/>
                        <a:pt x="180203" y="40009"/>
                        <a:pt x="177610" y="37350"/>
                      </a:cubicBezTo>
                      <a:cubicBezTo>
                        <a:pt x="175034" y="34673"/>
                        <a:pt x="172770" y="31846"/>
                        <a:pt x="170741" y="28883"/>
                      </a:cubicBezTo>
                      <a:cubicBezTo>
                        <a:pt x="169739" y="27402"/>
                        <a:pt x="168788" y="25904"/>
                        <a:pt x="167887" y="24364"/>
                      </a:cubicBezTo>
                      <a:cubicBezTo>
                        <a:pt x="166961" y="22799"/>
                        <a:pt x="166153" y="21360"/>
                        <a:pt x="165243" y="19517"/>
                      </a:cubicBezTo>
                      <a:lnTo>
                        <a:pt x="178141" y="19399"/>
                      </a:lnTo>
                      <a:cubicBezTo>
                        <a:pt x="176718" y="22504"/>
                        <a:pt x="175253" y="25610"/>
                        <a:pt x="173502" y="28690"/>
                      </a:cubicBezTo>
                      <a:cubicBezTo>
                        <a:pt x="171759" y="31762"/>
                        <a:pt x="169764" y="34792"/>
                        <a:pt x="167356" y="37712"/>
                      </a:cubicBezTo>
                      <a:cubicBezTo>
                        <a:pt x="166068" y="39142"/>
                        <a:pt x="164864" y="40590"/>
                        <a:pt x="163273" y="41920"/>
                      </a:cubicBezTo>
                      <a:cubicBezTo>
                        <a:pt x="161842" y="43300"/>
                        <a:pt x="160057" y="44537"/>
                        <a:pt x="158222" y="45648"/>
                      </a:cubicBezTo>
                      <a:cubicBezTo>
                        <a:pt x="156311" y="46767"/>
                        <a:pt x="154181" y="47634"/>
                        <a:pt x="151891" y="48215"/>
                      </a:cubicBezTo>
                      <a:cubicBezTo>
                        <a:pt x="149576" y="48736"/>
                        <a:pt x="147177" y="48955"/>
                        <a:pt x="144819" y="48736"/>
                      </a:cubicBezTo>
                      <a:cubicBezTo>
                        <a:pt x="140096" y="48341"/>
                        <a:pt x="135963" y="46548"/>
                        <a:pt x="132578" y="44411"/>
                      </a:cubicBezTo>
                      <a:cubicBezTo>
                        <a:pt x="130853" y="43359"/>
                        <a:pt x="129312" y="42155"/>
                        <a:pt x="127881" y="40927"/>
                      </a:cubicBezTo>
                      <a:cubicBezTo>
                        <a:pt x="126424" y="39698"/>
                        <a:pt x="125094" y="38393"/>
                        <a:pt x="123848" y="37080"/>
                      </a:cubicBezTo>
                      <a:cubicBezTo>
                        <a:pt x="121348" y="34421"/>
                        <a:pt x="119159" y="31627"/>
                        <a:pt x="117147" y="28766"/>
                      </a:cubicBezTo>
                      <a:cubicBezTo>
                        <a:pt x="116145" y="27318"/>
                        <a:pt x="115194" y="25854"/>
                        <a:pt x="114285" y="24372"/>
                      </a:cubicBezTo>
                      <a:cubicBezTo>
                        <a:pt x="113375" y="22824"/>
                        <a:pt x="112584" y="21410"/>
                        <a:pt x="111683" y="19643"/>
                      </a:cubicBezTo>
                      <a:lnTo>
                        <a:pt x="124210" y="19146"/>
                      </a:lnTo>
                      <a:cubicBezTo>
                        <a:pt x="120986" y="26359"/>
                        <a:pt x="117214" y="33579"/>
                        <a:pt x="111346" y="40009"/>
                      </a:cubicBezTo>
                      <a:cubicBezTo>
                        <a:pt x="108408" y="43182"/>
                        <a:pt x="104814" y="46145"/>
                        <a:pt x="100402" y="48147"/>
                      </a:cubicBezTo>
                      <a:cubicBezTo>
                        <a:pt x="96016" y="50167"/>
                        <a:pt x="90779" y="50798"/>
                        <a:pt x="86107" y="50024"/>
                      </a:cubicBezTo>
                      <a:cubicBezTo>
                        <a:pt x="81401" y="49267"/>
                        <a:pt x="77259" y="47398"/>
                        <a:pt x="73647" y="45160"/>
                      </a:cubicBezTo>
                      <a:cubicBezTo>
                        <a:pt x="70036" y="42887"/>
                        <a:pt x="66895" y="40245"/>
                        <a:pt x="64033" y="37451"/>
                      </a:cubicBezTo>
                      <a:cubicBezTo>
                        <a:pt x="61154" y="34657"/>
                        <a:pt x="58628" y="31619"/>
                        <a:pt x="56271" y="28497"/>
                      </a:cubicBezTo>
                      <a:cubicBezTo>
                        <a:pt x="53905" y="25341"/>
                        <a:pt x="51792" y="22201"/>
                        <a:pt x="49746" y="18684"/>
                      </a:cubicBezTo>
                      <a:lnTo>
                        <a:pt x="56742" y="18734"/>
                      </a:lnTo>
                      <a:cubicBezTo>
                        <a:pt x="55749" y="20131"/>
                        <a:pt x="54848" y="21233"/>
                        <a:pt x="53846" y="22403"/>
                      </a:cubicBezTo>
                      <a:cubicBezTo>
                        <a:pt x="52853" y="23556"/>
                        <a:pt x="51843" y="24667"/>
                        <a:pt x="50774" y="25736"/>
                      </a:cubicBezTo>
                      <a:cubicBezTo>
                        <a:pt x="48660" y="27907"/>
                        <a:pt x="46328" y="29860"/>
                        <a:pt x="43836" y="31653"/>
                      </a:cubicBezTo>
                      <a:cubicBezTo>
                        <a:pt x="38895" y="35153"/>
                        <a:pt x="32884" y="37931"/>
                        <a:pt x="26427" y="37931"/>
                      </a:cubicBezTo>
                      <a:cubicBezTo>
                        <a:pt x="23227" y="37931"/>
                        <a:pt x="20079" y="37123"/>
                        <a:pt x="17292" y="35810"/>
                      </a:cubicBezTo>
                      <a:cubicBezTo>
                        <a:pt x="15869" y="35220"/>
                        <a:pt x="14607" y="34329"/>
                        <a:pt x="13352" y="33512"/>
                      </a:cubicBezTo>
                      <a:cubicBezTo>
                        <a:pt x="12131" y="32612"/>
                        <a:pt x="10961" y="31686"/>
                        <a:pt x="9917" y="30634"/>
                      </a:cubicBezTo>
                      <a:cubicBezTo>
                        <a:pt x="7728" y="28648"/>
                        <a:pt x="5994" y="26274"/>
                        <a:pt x="4319" y="23943"/>
                      </a:cubicBezTo>
                      <a:cubicBezTo>
                        <a:pt x="2728" y="21528"/>
                        <a:pt x="1313" y="19045"/>
                        <a:pt x="0" y="16512"/>
                      </a:cubicBezTo>
                      <a:cubicBezTo>
                        <a:pt x="1701" y="18810"/>
                        <a:pt x="3469" y="21015"/>
                        <a:pt x="5371" y="23102"/>
                      </a:cubicBezTo>
                      <a:cubicBezTo>
                        <a:pt x="7333" y="25105"/>
                        <a:pt x="9370" y="27032"/>
                        <a:pt x="11601" y="28622"/>
                      </a:cubicBezTo>
                      <a:cubicBezTo>
                        <a:pt x="12679" y="29464"/>
                        <a:pt x="13857" y="30154"/>
                        <a:pt x="15028" y="30811"/>
                      </a:cubicBezTo>
                      <a:cubicBezTo>
                        <a:pt x="16223" y="31383"/>
                        <a:pt x="17410" y="31997"/>
                        <a:pt x="18673" y="32342"/>
                      </a:cubicBezTo>
                      <a:cubicBezTo>
                        <a:pt x="21156" y="33150"/>
                        <a:pt x="23724" y="33377"/>
                        <a:pt x="26208" y="33116"/>
                      </a:cubicBezTo>
                      <a:cubicBezTo>
                        <a:pt x="31208" y="32578"/>
                        <a:pt x="35813" y="29877"/>
                        <a:pt x="39737" y="26409"/>
                      </a:cubicBezTo>
                      <a:cubicBezTo>
                        <a:pt x="41707" y="24684"/>
                        <a:pt x="43500" y="22715"/>
                        <a:pt x="45217" y="20669"/>
                      </a:cubicBezTo>
                      <a:cubicBezTo>
                        <a:pt x="46076" y="19651"/>
                        <a:pt x="46884" y="18582"/>
                        <a:pt x="47659" y="17513"/>
                      </a:cubicBezTo>
                      <a:cubicBezTo>
                        <a:pt x="48416" y="16461"/>
                        <a:pt x="49216" y="15275"/>
                        <a:pt x="49780" y="14307"/>
                      </a:cubicBezTo>
                      <a:lnTo>
                        <a:pt x="52920" y="8930"/>
                      </a:lnTo>
                      <a:lnTo>
                        <a:pt x="56776" y="14349"/>
                      </a:lnTo>
                      <a:cubicBezTo>
                        <a:pt x="58738" y="17110"/>
                        <a:pt x="61070" y="19971"/>
                        <a:pt x="63444" y="22571"/>
                      </a:cubicBezTo>
                      <a:cubicBezTo>
                        <a:pt x="65835" y="25197"/>
                        <a:pt x="68377" y="27655"/>
                        <a:pt x="70978" y="29918"/>
                      </a:cubicBezTo>
                      <a:cubicBezTo>
                        <a:pt x="76165" y="34371"/>
                        <a:pt x="82167" y="37939"/>
                        <a:pt x="87631" y="38368"/>
                      </a:cubicBezTo>
                      <a:cubicBezTo>
                        <a:pt x="92977" y="38865"/>
                        <a:pt x="97641" y="36214"/>
                        <a:pt x="101749" y="31400"/>
                      </a:cubicBezTo>
                      <a:cubicBezTo>
                        <a:pt x="105798" y="26637"/>
                        <a:pt x="108905" y="20358"/>
                        <a:pt x="111464" y="13861"/>
                      </a:cubicBezTo>
                      <a:lnTo>
                        <a:pt x="116726" y="497"/>
                      </a:lnTo>
                      <a:lnTo>
                        <a:pt x="123991" y="13381"/>
                      </a:lnTo>
                      <a:cubicBezTo>
                        <a:pt x="124589" y="14433"/>
                        <a:pt x="125423" y="15797"/>
                        <a:pt x="126205" y="16983"/>
                      </a:cubicBezTo>
                      <a:cubicBezTo>
                        <a:pt x="126988" y="18229"/>
                        <a:pt x="127814" y="19449"/>
                        <a:pt x="128672" y="20636"/>
                      </a:cubicBezTo>
                      <a:cubicBezTo>
                        <a:pt x="130381" y="23001"/>
                        <a:pt x="132208" y="25256"/>
                        <a:pt x="134153" y="27242"/>
                      </a:cubicBezTo>
                      <a:cubicBezTo>
                        <a:pt x="136089" y="29229"/>
                        <a:pt x="138143" y="30954"/>
                        <a:pt x="140181" y="32208"/>
                      </a:cubicBezTo>
                      <a:cubicBezTo>
                        <a:pt x="142235" y="33453"/>
                        <a:pt x="144222" y="34160"/>
                        <a:pt x="145931" y="34261"/>
                      </a:cubicBezTo>
                      <a:cubicBezTo>
                        <a:pt x="146789" y="34329"/>
                        <a:pt x="147598" y="34211"/>
                        <a:pt x="148423" y="34034"/>
                      </a:cubicBezTo>
                      <a:cubicBezTo>
                        <a:pt x="149248" y="33790"/>
                        <a:pt x="150090" y="33462"/>
                        <a:pt x="150990" y="32965"/>
                      </a:cubicBezTo>
                      <a:cubicBezTo>
                        <a:pt x="151866" y="32410"/>
                        <a:pt x="152792" y="31880"/>
                        <a:pt x="153676" y="31012"/>
                      </a:cubicBezTo>
                      <a:cubicBezTo>
                        <a:pt x="154594" y="30306"/>
                        <a:pt x="155444" y="29288"/>
                        <a:pt x="156328" y="28370"/>
                      </a:cubicBezTo>
                      <a:cubicBezTo>
                        <a:pt x="158037" y="26334"/>
                        <a:pt x="159636" y="24028"/>
                        <a:pt x="161110" y="21536"/>
                      </a:cubicBezTo>
                      <a:cubicBezTo>
                        <a:pt x="162583" y="19037"/>
                        <a:pt x="163905" y="16361"/>
                        <a:pt x="165193" y="13642"/>
                      </a:cubicBezTo>
                      <a:lnTo>
                        <a:pt x="171700" y="0"/>
                      </a:lnTo>
                      <a:lnTo>
                        <a:pt x="178082" y="13508"/>
                      </a:lnTo>
                      <a:cubicBezTo>
                        <a:pt x="178604" y="14610"/>
                        <a:pt x="179362" y="16041"/>
                        <a:pt x="180077" y="17303"/>
                      </a:cubicBezTo>
                      <a:cubicBezTo>
                        <a:pt x="180810" y="18599"/>
                        <a:pt x="181593" y="19870"/>
                        <a:pt x="182409" y="21099"/>
                      </a:cubicBezTo>
                      <a:cubicBezTo>
                        <a:pt x="184017" y="23581"/>
                        <a:pt x="185735" y="25980"/>
                        <a:pt x="187604" y="28084"/>
                      </a:cubicBezTo>
                      <a:cubicBezTo>
                        <a:pt x="189464" y="30205"/>
                        <a:pt x="191468" y="32064"/>
                        <a:pt x="193522" y="33394"/>
                      </a:cubicBezTo>
                      <a:cubicBezTo>
                        <a:pt x="194549" y="34085"/>
                        <a:pt x="195576" y="34581"/>
                        <a:pt x="196578" y="35002"/>
                      </a:cubicBezTo>
                      <a:cubicBezTo>
                        <a:pt x="197580" y="35364"/>
                        <a:pt x="198556" y="35574"/>
                        <a:pt x="199524" y="35658"/>
                      </a:cubicBezTo>
                      <a:cubicBezTo>
                        <a:pt x="200484" y="35692"/>
                        <a:pt x="201452" y="35642"/>
                        <a:pt x="202437" y="35397"/>
                      </a:cubicBezTo>
                      <a:cubicBezTo>
                        <a:pt x="203439" y="35170"/>
                        <a:pt x="204441" y="34690"/>
                        <a:pt x="205493" y="34211"/>
                      </a:cubicBezTo>
                      <a:cubicBezTo>
                        <a:pt x="206529" y="33571"/>
                        <a:pt x="207598" y="32965"/>
                        <a:pt x="208617" y="32073"/>
                      </a:cubicBezTo>
                      <a:cubicBezTo>
                        <a:pt x="209686" y="31333"/>
                        <a:pt x="210620" y="30196"/>
                        <a:pt x="211656" y="29296"/>
                      </a:cubicBezTo>
                      <a:cubicBezTo>
                        <a:pt x="213584" y="27158"/>
                        <a:pt x="215427" y="24827"/>
                        <a:pt x="217120" y="22277"/>
                      </a:cubicBezTo>
                      <a:cubicBezTo>
                        <a:pt x="218829" y="19761"/>
                        <a:pt x="220352" y="17051"/>
                        <a:pt x="221885" y="14307"/>
                      </a:cubicBezTo>
                      <a:lnTo>
                        <a:pt x="226650" y="5774"/>
                      </a:lnTo>
                      <a:lnTo>
                        <a:pt x="230800" y="13979"/>
                      </a:lnTo>
                      <a:cubicBezTo>
                        <a:pt x="231095" y="14568"/>
                        <a:pt x="231667" y="15561"/>
                        <a:pt x="232181" y="16327"/>
                      </a:cubicBezTo>
                      <a:cubicBezTo>
                        <a:pt x="232711" y="17169"/>
                        <a:pt x="233317" y="17951"/>
                        <a:pt x="233923" y="18726"/>
                      </a:cubicBezTo>
                      <a:cubicBezTo>
                        <a:pt x="235169" y="20257"/>
                        <a:pt x="236550" y="21688"/>
                        <a:pt x="238049" y="22883"/>
                      </a:cubicBezTo>
                      <a:cubicBezTo>
                        <a:pt x="241071" y="25265"/>
                        <a:pt x="244582" y="26864"/>
                        <a:pt x="248463" y="27074"/>
                      </a:cubicBezTo>
                      <a:cubicBezTo>
                        <a:pt x="252344" y="27284"/>
                        <a:pt x="256460" y="26090"/>
                        <a:pt x="260358" y="24128"/>
                      </a:cubicBezTo>
                      <a:cubicBezTo>
                        <a:pt x="262311" y="23161"/>
                        <a:pt x="264172" y="21924"/>
                        <a:pt x="266049" y="20695"/>
                      </a:cubicBezTo>
                      <a:cubicBezTo>
                        <a:pt x="267902" y="19441"/>
                        <a:pt x="269703" y="18010"/>
                        <a:pt x="271463" y="16529"/>
                      </a:cubicBezTo>
                      <a:close/>
                    </a:path>
                  </a:pathLst>
                </a:custGeom>
                <a:solidFill>
                  <a:srgbClr val="D3F5F2"/>
                </a:solidFill>
                <a:ln w="8415" cap="flat">
                  <a:noFill/>
                  <a:prstDash val="solid"/>
                  <a:miter/>
                </a:ln>
              </p:spPr>
              <p:txBody>
                <a:bodyPr rtlCol="0" anchor="ctr"/>
                <a:lstStyle/>
                <a:p>
                  <a:endParaRPr lang="en-US"/>
                </a:p>
              </p:txBody>
            </p:sp>
            <p:sp>
              <p:nvSpPr>
                <p:cNvPr id="1392" name="Freeform 1391">
                  <a:extLst>
                    <a:ext uri="{FF2B5EF4-FFF2-40B4-BE49-F238E27FC236}">
                      <a16:creationId xmlns:a16="http://schemas.microsoft.com/office/drawing/2014/main" id="{58FE92C8-7116-5042-9595-14A4CDD9A4FC}"/>
                    </a:ext>
                  </a:extLst>
                </p:cNvPr>
                <p:cNvSpPr/>
                <p:nvPr/>
              </p:nvSpPr>
              <p:spPr>
                <a:xfrm>
                  <a:off x="3073719" y="5435846"/>
                  <a:ext cx="237728" cy="46373"/>
                </a:xfrm>
                <a:custGeom>
                  <a:avLst/>
                  <a:gdLst>
                    <a:gd name="connsiteX0" fmla="*/ 0 w 237728"/>
                    <a:gd name="connsiteY0" fmla="*/ 13449 h 46373"/>
                    <a:gd name="connsiteX1" fmla="*/ 12190 w 237728"/>
                    <a:gd name="connsiteY1" fmla="*/ 27815 h 46373"/>
                    <a:gd name="connsiteX2" fmla="*/ 19506 w 237728"/>
                    <a:gd name="connsiteY2" fmla="*/ 32544 h 46373"/>
                    <a:gd name="connsiteX3" fmla="*/ 23320 w 237728"/>
                    <a:gd name="connsiteY3" fmla="*/ 33613 h 46373"/>
                    <a:gd name="connsiteX4" fmla="*/ 27007 w 237728"/>
                    <a:gd name="connsiteY4" fmla="*/ 33714 h 46373"/>
                    <a:gd name="connsiteX5" fmla="*/ 39795 w 237728"/>
                    <a:gd name="connsiteY5" fmla="*/ 25298 h 46373"/>
                    <a:gd name="connsiteX6" fmla="*/ 44897 w 237728"/>
                    <a:gd name="connsiteY6" fmla="*/ 18179 h 46373"/>
                    <a:gd name="connsiteX7" fmla="*/ 49359 w 237728"/>
                    <a:gd name="connsiteY7" fmla="*/ 10318 h 46373"/>
                    <a:gd name="connsiteX8" fmla="*/ 54857 w 237728"/>
                    <a:gd name="connsiteY8" fmla="*/ 623 h 46373"/>
                    <a:gd name="connsiteX9" fmla="*/ 60430 w 237728"/>
                    <a:gd name="connsiteY9" fmla="*/ 10646 h 46373"/>
                    <a:gd name="connsiteX10" fmla="*/ 62787 w 237728"/>
                    <a:gd name="connsiteY10" fmla="*/ 14526 h 46373"/>
                    <a:gd name="connsiteX11" fmla="*/ 65489 w 237728"/>
                    <a:gd name="connsiteY11" fmla="*/ 18355 h 46373"/>
                    <a:gd name="connsiteX12" fmla="*/ 71526 w 237728"/>
                    <a:gd name="connsiteY12" fmla="*/ 25222 h 46373"/>
                    <a:gd name="connsiteX13" fmla="*/ 78210 w 237728"/>
                    <a:gd name="connsiteY13" fmla="*/ 30221 h 46373"/>
                    <a:gd name="connsiteX14" fmla="*/ 81536 w 237728"/>
                    <a:gd name="connsiteY14" fmla="*/ 31669 h 46373"/>
                    <a:gd name="connsiteX15" fmla="*/ 84693 w 237728"/>
                    <a:gd name="connsiteY15" fmla="*/ 32191 h 46373"/>
                    <a:gd name="connsiteX16" fmla="*/ 87732 w 237728"/>
                    <a:gd name="connsiteY16" fmla="*/ 31795 h 46373"/>
                    <a:gd name="connsiteX17" fmla="*/ 89264 w 237728"/>
                    <a:gd name="connsiteY17" fmla="*/ 31282 h 46373"/>
                    <a:gd name="connsiteX18" fmla="*/ 90805 w 237728"/>
                    <a:gd name="connsiteY18" fmla="*/ 30508 h 46373"/>
                    <a:gd name="connsiteX19" fmla="*/ 93886 w 237728"/>
                    <a:gd name="connsiteY19" fmla="*/ 28303 h 46373"/>
                    <a:gd name="connsiteX20" fmla="*/ 96874 w 237728"/>
                    <a:gd name="connsiteY20" fmla="*/ 25458 h 46373"/>
                    <a:gd name="connsiteX21" fmla="*/ 107061 w 237728"/>
                    <a:gd name="connsiteY21" fmla="*/ 10124 h 46373"/>
                    <a:gd name="connsiteX22" fmla="*/ 112500 w 237728"/>
                    <a:gd name="connsiteY22" fmla="*/ 0 h 46373"/>
                    <a:gd name="connsiteX23" fmla="*/ 119311 w 237728"/>
                    <a:gd name="connsiteY23" fmla="*/ 9106 h 46373"/>
                    <a:gd name="connsiteX24" fmla="*/ 122173 w 237728"/>
                    <a:gd name="connsiteY24" fmla="*/ 12573 h 46373"/>
                    <a:gd name="connsiteX25" fmla="*/ 125397 w 237728"/>
                    <a:gd name="connsiteY25" fmla="*/ 16024 h 46373"/>
                    <a:gd name="connsiteX26" fmla="*/ 132393 w 237728"/>
                    <a:gd name="connsiteY26" fmla="*/ 22168 h 46373"/>
                    <a:gd name="connsiteX27" fmla="*/ 147572 w 237728"/>
                    <a:gd name="connsiteY27" fmla="*/ 29481 h 46373"/>
                    <a:gd name="connsiteX28" fmla="*/ 151327 w 237728"/>
                    <a:gd name="connsiteY28" fmla="*/ 29658 h 46373"/>
                    <a:gd name="connsiteX29" fmla="*/ 154981 w 237728"/>
                    <a:gd name="connsiteY29" fmla="*/ 29035 h 46373"/>
                    <a:gd name="connsiteX30" fmla="*/ 158508 w 237728"/>
                    <a:gd name="connsiteY30" fmla="*/ 27520 h 46373"/>
                    <a:gd name="connsiteX31" fmla="*/ 161935 w 237728"/>
                    <a:gd name="connsiteY31" fmla="*/ 25282 h 46373"/>
                    <a:gd name="connsiteX32" fmla="*/ 165184 w 237728"/>
                    <a:gd name="connsiteY32" fmla="*/ 22387 h 46373"/>
                    <a:gd name="connsiteX33" fmla="*/ 168198 w 237728"/>
                    <a:gd name="connsiteY33" fmla="*/ 18987 h 46373"/>
                    <a:gd name="connsiteX34" fmla="*/ 170968 w 237728"/>
                    <a:gd name="connsiteY34" fmla="*/ 15191 h 46373"/>
                    <a:gd name="connsiteX35" fmla="*/ 173485 w 237728"/>
                    <a:gd name="connsiteY35" fmla="*/ 11084 h 46373"/>
                    <a:gd name="connsiteX36" fmla="*/ 178124 w 237728"/>
                    <a:gd name="connsiteY36" fmla="*/ 3543 h 46373"/>
                    <a:gd name="connsiteX37" fmla="*/ 182367 w 237728"/>
                    <a:gd name="connsiteY37" fmla="*/ 10663 h 46373"/>
                    <a:gd name="connsiteX38" fmla="*/ 184951 w 237728"/>
                    <a:gd name="connsiteY38" fmla="*/ 14593 h 46373"/>
                    <a:gd name="connsiteX39" fmla="*/ 187814 w 237728"/>
                    <a:gd name="connsiteY39" fmla="*/ 18540 h 46373"/>
                    <a:gd name="connsiteX40" fmla="*/ 194187 w 237728"/>
                    <a:gd name="connsiteY40" fmla="*/ 25786 h 46373"/>
                    <a:gd name="connsiteX41" fmla="*/ 209627 w 237728"/>
                    <a:gd name="connsiteY41" fmla="*/ 35389 h 46373"/>
                    <a:gd name="connsiteX42" fmla="*/ 218231 w 237728"/>
                    <a:gd name="connsiteY42" fmla="*/ 34834 h 46373"/>
                    <a:gd name="connsiteX43" fmla="*/ 222339 w 237728"/>
                    <a:gd name="connsiteY43" fmla="*/ 32814 h 46373"/>
                    <a:gd name="connsiteX44" fmla="*/ 226077 w 237728"/>
                    <a:gd name="connsiteY44" fmla="*/ 29809 h 46373"/>
                    <a:gd name="connsiteX45" fmla="*/ 232492 w 237728"/>
                    <a:gd name="connsiteY45" fmla="*/ 22218 h 46373"/>
                    <a:gd name="connsiteX46" fmla="*/ 237729 w 237728"/>
                    <a:gd name="connsiteY46" fmla="*/ 13441 h 46373"/>
                    <a:gd name="connsiteX47" fmla="*/ 234083 w 237728"/>
                    <a:gd name="connsiteY47" fmla="*/ 23118 h 46373"/>
                    <a:gd name="connsiteX48" fmla="*/ 228603 w 237728"/>
                    <a:gd name="connsiteY48" fmla="*/ 32124 h 46373"/>
                    <a:gd name="connsiteX49" fmla="*/ 224890 w 237728"/>
                    <a:gd name="connsiteY49" fmla="*/ 36138 h 46373"/>
                    <a:gd name="connsiteX50" fmla="*/ 220201 w 237728"/>
                    <a:gd name="connsiteY50" fmla="*/ 39311 h 46373"/>
                    <a:gd name="connsiteX51" fmla="*/ 208777 w 237728"/>
                    <a:gd name="connsiteY51" fmla="*/ 41482 h 46373"/>
                    <a:gd name="connsiteX52" fmla="*/ 188605 w 237728"/>
                    <a:gd name="connsiteY52" fmla="*/ 32048 h 46373"/>
                    <a:gd name="connsiteX53" fmla="*/ 180700 w 237728"/>
                    <a:gd name="connsiteY53" fmla="*/ 24633 h 46373"/>
                    <a:gd name="connsiteX54" fmla="*/ 177114 w 237728"/>
                    <a:gd name="connsiteY54" fmla="*/ 20594 h 46373"/>
                    <a:gd name="connsiteX55" fmla="*/ 173738 w 237728"/>
                    <a:gd name="connsiteY55" fmla="*/ 16209 h 46373"/>
                    <a:gd name="connsiteX56" fmla="*/ 182628 w 237728"/>
                    <a:gd name="connsiteY56" fmla="*/ 15780 h 46373"/>
                    <a:gd name="connsiteX57" fmla="*/ 180161 w 237728"/>
                    <a:gd name="connsiteY57" fmla="*/ 20695 h 46373"/>
                    <a:gd name="connsiteX58" fmla="*/ 177274 w 237728"/>
                    <a:gd name="connsiteY58" fmla="*/ 25509 h 46373"/>
                    <a:gd name="connsiteX59" fmla="*/ 173839 w 237728"/>
                    <a:gd name="connsiteY59" fmla="*/ 30146 h 46373"/>
                    <a:gd name="connsiteX60" fmla="*/ 169747 w 237728"/>
                    <a:gd name="connsiteY60" fmla="*/ 34488 h 46373"/>
                    <a:gd name="connsiteX61" fmla="*/ 164831 w 237728"/>
                    <a:gd name="connsiteY61" fmla="*/ 38251 h 46373"/>
                    <a:gd name="connsiteX62" fmla="*/ 159039 w 237728"/>
                    <a:gd name="connsiteY62" fmla="*/ 41095 h 46373"/>
                    <a:gd name="connsiteX63" fmla="*/ 152624 w 237728"/>
                    <a:gd name="connsiteY63" fmla="*/ 42593 h 46373"/>
                    <a:gd name="connsiteX64" fmla="*/ 146091 w 237728"/>
                    <a:gd name="connsiteY64" fmla="*/ 42660 h 46373"/>
                    <a:gd name="connsiteX65" fmla="*/ 134094 w 237728"/>
                    <a:gd name="connsiteY65" fmla="*/ 39437 h 46373"/>
                    <a:gd name="connsiteX66" fmla="*/ 123983 w 237728"/>
                    <a:gd name="connsiteY66" fmla="*/ 33521 h 46373"/>
                    <a:gd name="connsiteX67" fmla="*/ 115371 w 237728"/>
                    <a:gd name="connsiteY67" fmla="*/ 26224 h 46373"/>
                    <a:gd name="connsiteX68" fmla="*/ 111481 w 237728"/>
                    <a:gd name="connsiteY68" fmla="*/ 22193 h 46373"/>
                    <a:gd name="connsiteX69" fmla="*/ 107726 w 237728"/>
                    <a:gd name="connsiteY69" fmla="*/ 17774 h 46373"/>
                    <a:gd name="connsiteX70" fmla="*/ 119984 w 237728"/>
                    <a:gd name="connsiteY70" fmla="*/ 16739 h 46373"/>
                    <a:gd name="connsiteX71" fmla="*/ 114554 w 237728"/>
                    <a:gd name="connsiteY71" fmla="*/ 26308 h 46373"/>
                    <a:gd name="connsiteX72" fmla="*/ 107507 w 237728"/>
                    <a:gd name="connsiteY72" fmla="*/ 35364 h 46373"/>
                    <a:gd name="connsiteX73" fmla="*/ 103029 w 237728"/>
                    <a:gd name="connsiteY73" fmla="*/ 39504 h 46373"/>
                    <a:gd name="connsiteX74" fmla="*/ 97716 w 237728"/>
                    <a:gd name="connsiteY74" fmla="*/ 43106 h 46373"/>
                    <a:gd name="connsiteX75" fmla="*/ 94635 w 237728"/>
                    <a:gd name="connsiteY75" fmla="*/ 44554 h 46373"/>
                    <a:gd name="connsiteX76" fmla="*/ 91301 w 237728"/>
                    <a:gd name="connsiteY76" fmla="*/ 45623 h 46373"/>
                    <a:gd name="connsiteX77" fmla="*/ 84196 w 237728"/>
                    <a:gd name="connsiteY77" fmla="*/ 46363 h 46373"/>
                    <a:gd name="connsiteX78" fmla="*/ 77301 w 237728"/>
                    <a:gd name="connsiteY78" fmla="*/ 45118 h 46373"/>
                    <a:gd name="connsiteX79" fmla="*/ 71290 w 237728"/>
                    <a:gd name="connsiteY79" fmla="*/ 42408 h 46373"/>
                    <a:gd name="connsiteX80" fmla="*/ 61945 w 237728"/>
                    <a:gd name="connsiteY80" fmla="*/ 34783 h 46373"/>
                    <a:gd name="connsiteX81" fmla="*/ 54890 w 237728"/>
                    <a:gd name="connsiteY81" fmla="*/ 25938 h 46373"/>
                    <a:gd name="connsiteX82" fmla="*/ 51927 w 237728"/>
                    <a:gd name="connsiteY82" fmla="*/ 21267 h 46373"/>
                    <a:gd name="connsiteX83" fmla="*/ 49208 w 237728"/>
                    <a:gd name="connsiteY83" fmla="*/ 16251 h 46373"/>
                    <a:gd name="connsiteX84" fmla="*/ 60278 w 237728"/>
                    <a:gd name="connsiteY84" fmla="*/ 16563 h 46373"/>
                    <a:gd name="connsiteX85" fmla="*/ 47490 w 237728"/>
                    <a:gd name="connsiteY85" fmla="*/ 32688 h 46373"/>
                    <a:gd name="connsiteX86" fmla="*/ 43340 w 237728"/>
                    <a:gd name="connsiteY86" fmla="*/ 36172 h 46373"/>
                    <a:gd name="connsiteX87" fmla="*/ 38583 w 237728"/>
                    <a:gd name="connsiteY87" fmla="*/ 39117 h 46373"/>
                    <a:gd name="connsiteX88" fmla="*/ 33153 w 237728"/>
                    <a:gd name="connsiteY88" fmla="*/ 41137 h 46373"/>
                    <a:gd name="connsiteX89" fmla="*/ 27243 w 237728"/>
                    <a:gd name="connsiteY89" fmla="*/ 41793 h 46373"/>
                    <a:gd name="connsiteX90" fmla="*/ 21443 w 237728"/>
                    <a:gd name="connsiteY90" fmla="*/ 40758 h 46373"/>
                    <a:gd name="connsiteX91" fmla="*/ 16400 w 237728"/>
                    <a:gd name="connsiteY91" fmla="*/ 38259 h 46373"/>
                    <a:gd name="connsiteX92" fmla="*/ 8781 w 237728"/>
                    <a:gd name="connsiteY92" fmla="*/ 31063 h 46373"/>
                    <a:gd name="connsiteX93" fmla="*/ 0 w 237728"/>
                    <a:gd name="connsiteY93" fmla="*/ 13449 h 46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37728" h="46373">
                      <a:moveTo>
                        <a:pt x="0" y="13449"/>
                      </a:moveTo>
                      <a:cubicBezTo>
                        <a:pt x="3502" y="18843"/>
                        <a:pt x="7568" y="23834"/>
                        <a:pt x="12190" y="27815"/>
                      </a:cubicBezTo>
                      <a:cubicBezTo>
                        <a:pt x="14463" y="29818"/>
                        <a:pt x="16947" y="31476"/>
                        <a:pt x="19506" y="32544"/>
                      </a:cubicBezTo>
                      <a:cubicBezTo>
                        <a:pt x="20786" y="33049"/>
                        <a:pt x="22057" y="33445"/>
                        <a:pt x="23320" y="33613"/>
                      </a:cubicBezTo>
                      <a:cubicBezTo>
                        <a:pt x="24574" y="33841"/>
                        <a:pt x="25803" y="33908"/>
                        <a:pt x="27007" y="33714"/>
                      </a:cubicBezTo>
                      <a:cubicBezTo>
                        <a:pt x="31814" y="33142"/>
                        <a:pt x="36057" y="29540"/>
                        <a:pt x="39795" y="25298"/>
                      </a:cubicBezTo>
                      <a:cubicBezTo>
                        <a:pt x="41614" y="23076"/>
                        <a:pt x="43331" y="20711"/>
                        <a:pt x="44897" y="18179"/>
                      </a:cubicBezTo>
                      <a:cubicBezTo>
                        <a:pt x="46497" y="15662"/>
                        <a:pt x="47869" y="12952"/>
                        <a:pt x="49359" y="10318"/>
                      </a:cubicBezTo>
                      <a:lnTo>
                        <a:pt x="54857" y="623"/>
                      </a:lnTo>
                      <a:lnTo>
                        <a:pt x="60430" y="10646"/>
                      </a:lnTo>
                      <a:cubicBezTo>
                        <a:pt x="61061" y="11782"/>
                        <a:pt x="61945" y="13247"/>
                        <a:pt x="62787" y="14526"/>
                      </a:cubicBezTo>
                      <a:cubicBezTo>
                        <a:pt x="63646" y="15822"/>
                        <a:pt x="64538" y="17127"/>
                        <a:pt x="65489" y="18355"/>
                      </a:cubicBezTo>
                      <a:cubicBezTo>
                        <a:pt x="67367" y="20855"/>
                        <a:pt x="69387" y="23186"/>
                        <a:pt x="71526" y="25222"/>
                      </a:cubicBezTo>
                      <a:cubicBezTo>
                        <a:pt x="73664" y="27259"/>
                        <a:pt x="75937" y="29018"/>
                        <a:pt x="78210" y="30221"/>
                      </a:cubicBezTo>
                      <a:cubicBezTo>
                        <a:pt x="79330" y="30845"/>
                        <a:pt x="80450" y="31290"/>
                        <a:pt x="81536" y="31669"/>
                      </a:cubicBezTo>
                      <a:cubicBezTo>
                        <a:pt x="82622" y="31981"/>
                        <a:pt x="83674" y="32149"/>
                        <a:pt x="84693" y="32191"/>
                      </a:cubicBezTo>
                      <a:cubicBezTo>
                        <a:pt x="85711" y="32174"/>
                        <a:pt x="86713" y="32056"/>
                        <a:pt x="87732" y="31795"/>
                      </a:cubicBezTo>
                      <a:lnTo>
                        <a:pt x="89264" y="31282"/>
                      </a:lnTo>
                      <a:lnTo>
                        <a:pt x="90805" y="30508"/>
                      </a:lnTo>
                      <a:cubicBezTo>
                        <a:pt x="91832" y="29835"/>
                        <a:pt x="92884" y="29245"/>
                        <a:pt x="93886" y="28303"/>
                      </a:cubicBezTo>
                      <a:cubicBezTo>
                        <a:pt x="94938" y="27529"/>
                        <a:pt x="95881" y="26426"/>
                        <a:pt x="96874" y="25458"/>
                      </a:cubicBezTo>
                      <a:cubicBezTo>
                        <a:pt x="100713" y="21183"/>
                        <a:pt x="104039" y="15763"/>
                        <a:pt x="107061" y="10124"/>
                      </a:cubicBezTo>
                      <a:lnTo>
                        <a:pt x="112500" y="0"/>
                      </a:lnTo>
                      <a:lnTo>
                        <a:pt x="119311" y="9106"/>
                      </a:lnTo>
                      <a:cubicBezTo>
                        <a:pt x="120068" y="10108"/>
                        <a:pt x="121163" y="11437"/>
                        <a:pt x="122173" y="12573"/>
                      </a:cubicBezTo>
                      <a:cubicBezTo>
                        <a:pt x="123217" y="13760"/>
                        <a:pt x="124286" y="14921"/>
                        <a:pt x="125397" y="16024"/>
                      </a:cubicBezTo>
                      <a:cubicBezTo>
                        <a:pt x="127620" y="18263"/>
                        <a:pt x="129952" y="20333"/>
                        <a:pt x="132393" y="22168"/>
                      </a:cubicBezTo>
                      <a:cubicBezTo>
                        <a:pt x="137268" y="25803"/>
                        <a:pt x="142462" y="28758"/>
                        <a:pt x="147572" y="29481"/>
                      </a:cubicBezTo>
                      <a:cubicBezTo>
                        <a:pt x="148843" y="29691"/>
                        <a:pt x="150090" y="29725"/>
                        <a:pt x="151327" y="29658"/>
                      </a:cubicBezTo>
                      <a:cubicBezTo>
                        <a:pt x="152556" y="29591"/>
                        <a:pt x="153768" y="29330"/>
                        <a:pt x="154981" y="29035"/>
                      </a:cubicBezTo>
                      <a:cubicBezTo>
                        <a:pt x="156160" y="28622"/>
                        <a:pt x="157355" y="28177"/>
                        <a:pt x="158508" y="27520"/>
                      </a:cubicBezTo>
                      <a:cubicBezTo>
                        <a:pt x="159653" y="26864"/>
                        <a:pt x="160832" y="26190"/>
                        <a:pt x="161935" y="25282"/>
                      </a:cubicBezTo>
                      <a:cubicBezTo>
                        <a:pt x="163071" y="24440"/>
                        <a:pt x="164157" y="23472"/>
                        <a:pt x="165184" y="22387"/>
                      </a:cubicBezTo>
                      <a:cubicBezTo>
                        <a:pt x="166279" y="21419"/>
                        <a:pt x="167180" y="20106"/>
                        <a:pt x="168198" y="18987"/>
                      </a:cubicBezTo>
                      <a:cubicBezTo>
                        <a:pt x="169150" y="17766"/>
                        <a:pt x="170033" y="16453"/>
                        <a:pt x="170968" y="15191"/>
                      </a:cubicBezTo>
                      <a:lnTo>
                        <a:pt x="173485" y="11084"/>
                      </a:lnTo>
                      <a:lnTo>
                        <a:pt x="178124" y="3543"/>
                      </a:lnTo>
                      <a:lnTo>
                        <a:pt x="182367" y="10663"/>
                      </a:lnTo>
                      <a:cubicBezTo>
                        <a:pt x="183099" y="11884"/>
                        <a:pt x="184067" y="13289"/>
                        <a:pt x="184951" y="14593"/>
                      </a:cubicBezTo>
                      <a:cubicBezTo>
                        <a:pt x="185852" y="15940"/>
                        <a:pt x="186821" y="17244"/>
                        <a:pt x="187814" y="18540"/>
                      </a:cubicBezTo>
                      <a:cubicBezTo>
                        <a:pt x="189801" y="21091"/>
                        <a:pt x="191914" y="23539"/>
                        <a:pt x="194187" y="25786"/>
                      </a:cubicBezTo>
                      <a:cubicBezTo>
                        <a:pt x="198716" y="30205"/>
                        <a:pt x="203911" y="34101"/>
                        <a:pt x="209627" y="35389"/>
                      </a:cubicBezTo>
                      <a:cubicBezTo>
                        <a:pt x="212481" y="35995"/>
                        <a:pt x="215419" y="35852"/>
                        <a:pt x="218231" y="34834"/>
                      </a:cubicBezTo>
                      <a:cubicBezTo>
                        <a:pt x="219654" y="34337"/>
                        <a:pt x="220984" y="33588"/>
                        <a:pt x="222339" y="32814"/>
                      </a:cubicBezTo>
                      <a:cubicBezTo>
                        <a:pt x="223610" y="31880"/>
                        <a:pt x="224941" y="30971"/>
                        <a:pt x="226077" y="29809"/>
                      </a:cubicBezTo>
                      <a:cubicBezTo>
                        <a:pt x="228510" y="27638"/>
                        <a:pt x="230480" y="24911"/>
                        <a:pt x="232492" y="22218"/>
                      </a:cubicBezTo>
                      <a:cubicBezTo>
                        <a:pt x="234395" y="19407"/>
                        <a:pt x="236112" y="16462"/>
                        <a:pt x="237729" y="13441"/>
                      </a:cubicBezTo>
                      <a:cubicBezTo>
                        <a:pt x="236668" y="16697"/>
                        <a:pt x="235498" y="19929"/>
                        <a:pt x="234083" y="23118"/>
                      </a:cubicBezTo>
                      <a:cubicBezTo>
                        <a:pt x="232585" y="26241"/>
                        <a:pt x="230867" y="29330"/>
                        <a:pt x="228603" y="32124"/>
                      </a:cubicBezTo>
                      <a:cubicBezTo>
                        <a:pt x="227542" y="33588"/>
                        <a:pt x="226203" y="34834"/>
                        <a:pt x="224890" y="36138"/>
                      </a:cubicBezTo>
                      <a:cubicBezTo>
                        <a:pt x="223442" y="37308"/>
                        <a:pt x="221944" y="38469"/>
                        <a:pt x="220201" y="39311"/>
                      </a:cubicBezTo>
                      <a:cubicBezTo>
                        <a:pt x="216774" y="41070"/>
                        <a:pt x="212691" y="41844"/>
                        <a:pt x="208777" y="41482"/>
                      </a:cubicBezTo>
                      <a:cubicBezTo>
                        <a:pt x="200838" y="40758"/>
                        <a:pt x="194204" y="36567"/>
                        <a:pt x="188605" y="32048"/>
                      </a:cubicBezTo>
                      <a:cubicBezTo>
                        <a:pt x="185776" y="29750"/>
                        <a:pt x="183158" y="27251"/>
                        <a:pt x="180700" y="24633"/>
                      </a:cubicBezTo>
                      <a:cubicBezTo>
                        <a:pt x="179471" y="23304"/>
                        <a:pt x="178267" y="21974"/>
                        <a:pt x="177114" y="20594"/>
                      </a:cubicBezTo>
                      <a:cubicBezTo>
                        <a:pt x="175927" y="19197"/>
                        <a:pt x="174891" y="17833"/>
                        <a:pt x="173738" y="16209"/>
                      </a:cubicBezTo>
                      <a:lnTo>
                        <a:pt x="182628" y="15780"/>
                      </a:lnTo>
                      <a:lnTo>
                        <a:pt x="180161" y="20695"/>
                      </a:lnTo>
                      <a:cubicBezTo>
                        <a:pt x="179210" y="22302"/>
                        <a:pt x="178301" y="23918"/>
                        <a:pt x="177274" y="25509"/>
                      </a:cubicBezTo>
                      <a:cubicBezTo>
                        <a:pt x="176129" y="27040"/>
                        <a:pt x="175177" y="28681"/>
                        <a:pt x="173839" y="30146"/>
                      </a:cubicBezTo>
                      <a:cubicBezTo>
                        <a:pt x="172618" y="31661"/>
                        <a:pt x="171263" y="33108"/>
                        <a:pt x="169747" y="34488"/>
                      </a:cubicBezTo>
                      <a:cubicBezTo>
                        <a:pt x="168291" y="35869"/>
                        <a:pt x="166615" y="37148"/>
                        <a:pt x="164831" y="38251"/>
                      </a:cubicBezTo>
                      <a:cubicBezTo>
                        <a:pt x="163046" y="39403"/>
                        <a:pt x="161084" y="40304"/>
                        <a:pt x="159039" y="41095"/>
                      </a:cubicBezTo>
                      <a:cubicBezTo>
                        <a:pt x="156951" y="41785"/>
                        <a:pt x="154812" y="42340"/>
                        <a:pt x="152624" y="42593"/>
                      </a:cubicBezTo>
                      <a:cubicBezTo>
                        <a:pt x="150443" y="42837"/>
                        <a:pt x="148237" y="42871"/>
                        <a:pt x="146091" y="42660"/>
                      </a:cubicBezTo>
                      <a:cubicBezTo>
                        <a:pt x="141797" y="42265"/>
                        <a:pt x="137764" y="41053"/>
                        <a:pt x="134094" y="39437"/>
                      </a:cubicBezTo>
                      <a:cubicBezTo>
                        <a:pt x="130398" y="37846"/>
                        <a:pt x="127064" y="35784"/>
                        <a:pt x="123983" y="33521"/>
                      </a:cubicBezTo>
                      <a:cubicBezTo>
                        <a:pt x="120893" y="31265"/>
                        <a:pt x="118048" y="28808"/>
                        <a:pt x="115371" y="26224"/>
                      </a:cubicBezTo>
                      <a:cubicBezTo>
                        <a:pt x="114024" y="24928"/>
                        <a:pt x="112744" y="23581"/>
                        <a:pt x="111481" y="22193"/>
                      </a:cubicBezTo>
                      <a:cubicBezTo>
                        <a:pt x="110193" y="20779"/>
                        <a:pt x="109057" y="19483"/>
                        <a:pt x="107726" y="17774"/>
                      </a:cubicBezTo>
                      <a:lnTo>
                        <a:pt x="119984" y="16739"/>
                      </a:lnTo>
                      <a:cubicBezTo>
                        <a:pt x="118300" y="19963"/>
                        <a:pt x="116566" y="23169"/>
                        <a:pt x="114554" y="26308"/>
                      </a:cubicBezTo>
                      <a:cubicBezTo>
                        <a:pt x="112508" y="29430"/>
                        <a:pt x="110176" y="32469"/>
                        <a:pt x="107507" y="35364"/>
                      </a:cubicBezTo>
                      <a:cubicBezTo>
                        <a:pt x="106059" y="36778"/>
                        <a:pt x="104729" y="38225"/>
                        <a:pt x="103029" y="39504"/>
                      </a:cubicBezTo>
                      <a:cubicBezTo>
                        <a:pt x="101471" y="40834"/>
                        <a:pt x="99594" y="42004"/>
                        <a:pt x="97716" y="43106"/>
                      </a:cubicBezTo>
                      <a:lnTo>
                        <a:pt x="94635" y="44554"/>
                      </a:lnTo>
                      <a:cubicBezTo>
                        <a:pt x="93558" y="44949"/>
                        <a:pt x="92421" y="45277"/>
                        <a:pt x="91301" y="45623"/>
                      </a:cubicBezTo>
                      <a:cubicBezTo>
                        <a:pt x="88994" y="46178"/>
                        <a:pt x="86604" y="46431"/>
                        <a:pt x="84196" y="46363"/>
                      </a:cubicBezTo>
                      <a:cubicBezTo>
                        <a:pt x="81805" y="46246"/>
                        <a:pt x="79490" y="45808"/>
                        <a:pt x="77301" y="45118"/>
                      </a:cubicBezTo>
                      <a:cubicBezTo>
                        <a:pt x="75154" y="44394"/>
                        <a:pt x="73134" y="43477"/>
                        <a:pt x="71290" y="42408"/>
                      </a:cubicBezTo>
                      <a:cubicBezTo>
                        <a:pt x="67636" y="40220"/>
                        <a:pt x="64614" y="37560"/>
                        <a:pt x="61945" y="34783"/>
                      </a:cubicBezTo>
                      <a:cubicBezTo>
                        <a:pt x="59285" y="31972"/>
                        <a:pt x="56978" y="28993"/>
                        <a:pt x="54890" y="25938"/>
                      </a:cubicBezTo>
                      <a:cubicBezTo>
                        <a:pt x="53838" y="24406"/>
                        <a:pt x="52853" y="22849"/>
                        <a:pt x="51927" y="21267"/>
                      </a:cubicBezTo>
                      <a:cubicBezTo>
                        <a:pt x="50975" y="19643"/>
                        <a:pt x="50134" y="18145"/>
                        <a:pt x="49208" y="16251"/>
                      </a:cubicBezTo>
                      <a:lnTo>
                        <a:pt x="60278" y="16563"/>
                      </a:lnTo>
                      <a:cubicBezTo>
                        <a:pt x="56717" y="22285"/>
                        <a:pt x="52584" y="27756"/>
                        <a:pt x="47490" y="32688"/>
                      </a:cubicBezTo>
                      <a:cubicBezTo>
                        <a:pt x="46126" y="33874"/>
                        <a:pt x="44838" y="35086"/>
                        <a:pt x="43340" y="36172"/>
                      </a:cubicBezTo>
                      <a:cubicBezTo>
                        <a:pt x="41883" y="37274"/>
                        <a:pt x="40292" y="38259"/>
                        <a:pt x="38583" y="39117"/>
                      </a:cubicBezTo>
                      <a:cubicBezTo>
                        <a:pt x="36874" y="39942"/>
                        <a:pt x="35089" y="40725"/>
                        <a:pt x="33153" y="41137"/>
                      </a:cubicBezTo>
                      <a:cubicBezTo>
                        <a:pt x="31276" y="41659"/>
                        <a:pt x="29230" y="41894"/>
                        <a:pt x="27243" y="41793"/>
                      </a:cubicBezTo>
                      <a:cubicBezTo>
                        <a:pt x="25248" y="41793"/>
                        <a:pt x="23261" y="41381"/>
                        <a:pt x="21443" y="40758"/>
                      </a:cubicBezTo>
                      <a:cubicBezTo>
                        <a:pt x="19590" y="40169"/>
                        <a:pt x="17932" y="39243"/>
                        <a:pt x="16400" y="38259"/>
                      </a:cubicBezTo>
                      <a:cubicBezTo>
                        <a:pt x="13335" y="36222"/>
                        <a:pt x="10868" y="33723"/>
                        <a:pt x="8781" y="31063"/>
                      </a:cubicBezTo>
                      <a:cubicBezTo>
                        <a:pt x="4672" y="25627"/>
                        <a:pt x="1852" y="19651"/>
                        <a:pt x="0" y="13449"/>
                      </a:cubicBezTo>
                      <a:close/>
                    </a:path>
                  </a:pathLst>
                </a:custGeom>
                <a:solidFill>
                  <a:srgbClr val="D3F5F2"/>
                </a:solidFill>
                <a:ln w="8415" cap="flat">
                  <a:noFill/>
                  <a:prstDash val="solid"/>
                  <a:miter/>
                </a:ln>
              </p:spPr>
              <p:txBody>
                <a:bodyPr rtlCol="0" anchor="ctr"/>
                <a:lstStyle/>
                <a:p>
                  <a:endParaRPr lang="en-US"/>
                </a:p>
              </p:txBody>
            </p:sp>
            <p:sp>
              <p:nvSpPr>
                <p:cNvPr id="1393" name="Freeform 1392">
                  <a:extLst>
                    <a:ext uri="{FF2B5EF4-FFF2-40B4-BE49-F238E27FC236}">
                      <a16:creationId xmlns:a16="http://schemas.microsoft.com/office/drawing/2014/main" id="{42575B80-EE1C-74D4-EE0E-68352131F55D}"/>
                    </a:ext>
                  </a:extLst>
                </p:cNvPr>
                <p:cNvSpPr/>
                <p:nvPr/>
              </p:nvSpPr>
              <p:spPr>
                <a:xfrm>
                  <a:off x="1389573" y="5861538"/>
                  <a:ext cx="176549" cy="43553"/>
                </a:xfrm>
                <a:custGeom>
                  <a:avLst/>
                  <a:gdLst>
                    <a:gd name="connsiteX0" fmla="*/ 176550 w 176549"/>
                    <a:gd name="connsiteY0" fmla="*/ 7532 h 43553"/>
                    <a:gd name="connsiteX1" fmla="*/ 172643 w 176549"/>
                    <a:gd name="connsiteY1" fmla="*/ 17968 h 43553"/>
                    <a:gd name="connsiteX2" fmla="*/ 169874 w 176549"/>
                    <a:gd name="connsiteY2" fmla="*/ 22933 h 43553"/>
                    <a:gd name="connsiteX3" fmla="*/ 166430 w 176549"/>
                    <a:gd name="connsiteY3" fmla="*/ 27604 h 43553"/>
                    <a:gd name="connsiteX4" fmla="*/ 162204 w 176549"/>
                    <a:gd name="connsiteY4" fmla="*/ 31795 h 43553"/>
                    <a:gd name="connsiteX5" fmla="*/ 159771 w 176549"/>
                    <a:gd name="connsiteY5" fmla="*/ 33655 h 43553"/>
                    <a:gd name="connsiteX6" fmla="*/ 157085 w 176549"/>
                    <a:gd name="connsiteY6" fmla="*/ 35246 h 43553"/>
                    <a:gd name="connsiteX7" fmla="*/ 144853 w 176549"/>
                    <a:gd name="connsiteY7" fmla="*/ 38317 h 43553"/>
                    <a:gd name="connsiteX8" fmla="*/ 138547 w 176549"/>
                    <a:gd name="connsiteY8" fmla="*/ 37956 h 43553"/>
                    <a:gd name="connsiteX9" fmla="*/ 132503 w 176549"/>
                    <a:gd name="connsiteY9" fmla="*/ 36508 h 43553"/>
                    <a:gd name="connsiteX10" fmla="*/ 121483 w 176549"/>
                    <a:gd name="connsiteY10" fmla="*/ 31526 h 43553"/>
                    <a:gd name="connsiteX11" fmla="*/ 111742 w 176549"/>
                    <a:gd name="connsiteY11" fmla="*/ 24835 h 43553"/>
                    <a:gd name="connsiteX12" fmla="*/ 107314 w 176549"/>
                    <a:gd name="connsiteY12" fmla="*/ 20972 h 43553"/>
                    <a:gd name="connsiteX13" fmla="*/ 103012 w 176549"/>
                    <a:gd name="connsiteY13" fmla="*/ 16680 h 43553"/>
                    <a:gd name="connsiteX14" fmla="*/ 113990 w 176549"/>
                    <a:gd name="connsiteY14" fmla="*/ 15401 h 43553"/>
                    <a:gd name="connsiteX15" fmla="*/ 109233 w 176549"/>
                    <a:gd name="connsiteY15" fmla="*/ 24474 h 43553"/>
                    <a:gd name="connsiteX16" fmla="*/ 102776 w 176549"/>
                    <a:gd name="connsiteY16" fmla="*/ 33066 h 43553"/>
                    <a:gd name="connsiteX17" fmla="*/ 98600 w 176549"/>
                    <a:gd name="connsiteY17" fmla="*/ 37013 h 43553"/>
                    <a:gd name="connsiteX18" fmla="*/ 93566 w 176549"/>
                    <a:gd name="connsiteY18" fmla="*/ 40480 h 43553"/>
                    <a:gd name="connsiteX19" fmla="*/ 90653 w 176549"/>
                    <a:gd name="connsiteY19" fmla="*/ 41861 h 43553"/>
                    <a:gd name="connsiteX20" fmla="*/ 87471 w 176549"/>
                    <a:gd name="connsiteY20" fmla="*/ 42896 h 43553"/>
                    <a:gd name="connsiteX21" fmla="*/ 80677 w 176549"/>
                    <a:gd name="connsiteY21" fmla="*/ 43535 h 43553"/>
                    <a:gd name="connsiteX22" fmla="*/ 74152 w 176549"/>
                    <a:gd name="connsiteY22" fmla="*/ 42306 h 43553"/>
                    <a:gd name="connsiteX23" fmla="*/ 68470 w 176549"/>
                    <a:gd name="connsiteY23" fmla="*/ 39740 h 43553"/>
                    <a:gd name="connsiteX24" fmla="*/ 59588 w 176549"/>
                    <a:gd name="connsiteY24" fmla="*/ 32654 h 43553"/>
                    <a:gd name="connsiteX25" fmla="*/ 52962 w 176549"/>
                    <a:gd name="connsiteY25" fmla="*/ 24372 h 43553"/>
                    <a:gd name="connsiteX26" fmla="*/ 50193 w 176549"/>
                    <a:gd name="connsiteY26" fmla="*/ 20005 h 43553"/>
                    <a:gd name="connsiteX27" fmla="*/ 47650 w 176549"/>
                    <a:gd name="connsiteY27" fmla="*/ 15300 h 43553"/>
                    <a:gd name="connsiteX28" fmla="*/ 58586 w 176549"/>
                    <a:gd name="connsiteY28" fmla="*/ 15797 h 43553"/>
                    <a:gd name="connsiteX29" fmla="*/ 55572 w 176549"/>
                    <a:gd name="connsiteY29" fmla="*/ 19659 h 43553"/>
                    <a:gd name="connsiteX30" fmla="*/ 52339 w 176549"/>
                    <a:gd name="connsiteY30" fmla="*/ 23059 h 43553"/>
                    <a:gd name="connsiteX31" fmla="*/ 45099 w 176549"/>
                    <a:gd name="connsiteY31" fmla="*/ 29144 h 43553"/>
                    <a:gd name="connsiteX32" fmla="*/ 36495 w 176549"/>
                    <a:gd name="connsiteY32" fmla="*/ 33765 h 43553"/>
                    <a:gd name="connsiteX33" fmla="*/ 26511 w 176549"/>
                    <a:gd name="connsiteY33" fmla="*/ 35490 h 43553"/>
                    <a:gd name="connsiteX34" fmla="*/ 16770 w 176549"/>
                    <a:gd name="connsiteY34" fmla="*/ 33024 h 43553"/>
                    <a:gd name="connsiteX35" fmla="*/ 12695 w 176549"/>
                    <a:gd name="connsiteY35" fmla="*/ 30457 h 43553"/>
                    <a:gd name="connsiteX36" fmla="*/ 9235 w 176549"/>
                    <a:gd name="connsiteY36" fmla="*/ 27352 h 43553"/>
                    <a:gd name="connsiteX37" fmla="*/ 3839 w 176549"/>
                    <a:gd name="connsiteY37" fmla="*/ 20232 h 43553"/>
                    <a:gd name="connsiteX38" fmla="*/ 0 w 176549"/>
                    <a:gd name="connsiteY38" fmla="*/ 12405 h 43553"/>
                    <a:gd name="connsiteX39" fmla="*/ 2879 w 176549"/>
                    <a:gd name="connsiteY39" fmla="*/ 15594 h 43553"/>
                    <a:gd name="connsiteX40" fmla="*/ 5868 w 176549"/>
                    <a:gd name="connsiteY40" fmla="*/ 18599 h 43553"/>
                    <a:gd name="connsiteX41" fmla="*/ 12291 w 176549"/>
                    <a:gd name="connsiteY41" fmla="*/ 23691 h 43553"/>
                    <a:gd name="connsiteX42" fmla="*/ 15693 w 176549"/>
                    <a:gd name="connsiteY42" fmla="*/ 25635 h 43553"/>
                    <a:gd name="connsiteX43" fmla="*/ 19203 w 176549"/>
                    <a:gd name="connsiteY43" fmla="*/ 26897 h 43553"/>
                    <a:gd name="connsiteX44" fmla="*/ 26123 w 176549"/>
                    <a:gd name="connsiteY44" fmla="*/ 27326 h 43553"/>
                    <a:gd name="connsiteX45" fmla="*/ 32589 w 176549"/>
                    <a:gd name="connsiteY45" fmla="*/ 24995 h 43553"/>
                    <a:gd name="connsiteX46" fmla="*/ 38465 w 176549"/>
                    <a:gd name="connsiteY46" fmla="*/ 20703 h 43553"/>
                    <a:gd name="connsiteX47" fmla="*/ 43634 w 176549"/>
                    <a:gd name="connsiteY47" fmla="*/ 15132 h 43553"/>
                    <a:gd name="connsiteX48" fmla="*/ 45924 w 176549"/>
                    <a:gd name="connsiteY48" fmla="*/ 12043 h 43553"/>
                    <a:gd name="connsiteX49" fmla="*/ 47928 w 176549"/>
                    <a:gd name="connsiteY49" fmla="*/ 9022 h 43553"/>
                    <a:gd name="connsiteX50" fmla="*/ 53131 w 176549"/>
                    <a:gd name="connsiteY50" fmla="*/ 0 h 43553"/>
                    <a:gd name="connsiteX51" fmla="*/ 58872 w 176549"/>
                    <a:gd name="connsiteY51" fmla="*/ 9518 h 43553"/>
                    <a:gd name="connsiteX52" fmla="*/ 61154 w 176549"/>
                    <a:gd name="connsiteY52" fmla="*/ 13019 h 43553"/>
                    <a:gd name="connsiteX53" fmla="*/ 63747 w 176549"/>
                    <a:gd name="connsiteY53" fmla="*/ 16487 h 43553"/>
                    <a:gd name="connsiteX54" fmla="*/ 69463 w 176549"/>
                    <a:gd name="connsiteY54" fmla="*/ 22647 h 43553"/>
                    <a:gd name="connsiteX55" fmla="*/ 75567 w 176549"/>
                    <a:gd name="connsiteY55" fmla="*/ 27166 h 43553"/>
                    <a:gd name="connsiteX56" fmla="*/ 78555 w 176549"/>
                    <a:gd name="connsiteY56" fmla="*/ 28463 h 43553"/>
                    <a:gd name="connsiteX57" fmla="*/ 81359 w 176549"/>
                    <a:gd name="connsiteY57" fmla="*/ 28959 h 43553"/>
                    <a:gd name="connsiteX58" fmla="*/ 82689 w 176549"/>
                    <a:gd name="connsiteY58" fmla="*/ 28925 h 43553"/>
                    <a:gd name="connsiteX59" fmla="*/ 84011 w 176549"/>
                    <a:gd name="connsiteY59" fmla="*/ 28698 h 43553"/>
                    <a:gd name="connsiteX60" fmla="*/ 85366 w 176549"/>
                    <a:gd name="connsiteY60" fmla="*/ 28302 h 43553"/>
                    <a:gd name="connsiteX61" fmla="*/ 86755 w 176549"/>
                    <a:gd name="connsiteY61" fmla="*/ 27680 h 43553"/>
                    <a:gd name="connsiteX62" fmla="*/ 89584 w 176549"/>
                    <a:gd name="connsiteY62" fmla="*/ 25820 h 43553"/>
                    <a:gd name="connsiteX63" fmla="*/ 92371 w 176549"/>
                    <a:gd name="connsiteY63" fmla="*/ 23320 h 43553"/>
                    <a:gd name="connsiteX64" fmla="*/ 102161 w 176549"/>
                    <a:gd name="connsiteY64" fmla="*/ 9434 h 43553"/>
                    <a:gd name="connsiteX65" fmla="*/ 107204 w 176549"/>
                    <a:gd name="connsiteY65" fmla="*/ 707 h 43553"/>
                    <a:gd name="connsiteX66" fmla="*/ 113140 w 176549"/>
                    <a:gd name="connsiteY66" fmla="*/ 8155 h 43553"/>
                    <a:gd name="connsiteX67" fmla="*/ 116356 w 176549"/>
                    <a:gd name="connsiteY67" fmla="*/ 11808 h 43553"/>
                    <a:gd name="connsiteX68" fmla="*/ 119959 w 176549"/>
                    <a:gd name="connsiteY68" fmla="*/ 15376 h 43553"/>
                    <a:gd name="connsiteX69" fmla="*/ 127687 w 176549"/>
                    <a:gd name="connsiteY69" fmla="*/ 21848 h 43553"/>
                    <a:gd name="connsiteX70" fmla="*/ 136131 w 176549"/>
                    <a:gd name="connsiteY70" fmla="*/ 26813 h 43553"/>
                    <a:gd name="connsiteX71" fmla="*/ 140568 w 176549"/>
                    <a:gd name="connsiteY71" fmla="*/ 28488 h 43553"/>
                    <a:gd name="connsiteX72" fmla="*/ 145097 w 176549"/>
                    <a:gd name="connsiteY72" fmla="*/ 29439 h 43553"/>
                    <a:gd name="connsiteX73" fmla="*/ 154215 w 176549"/>
                    <a:gd name="connsiteY73" fmla="*/ 28563 h 43553"/>
                    <a:gd name="connsiteX74" fmla="*/ 156462 w 176549"/>
                    <a:gd name="connsiteY74" fmla="*/ 27755 h 43553"/>
                    <a:gd name="connsiteX75" fmla="*/ 158643 w 176549"/>
                    <a:gd name="connsiteY75" fmla="*/ 26670 h 43553"/>
                    <a:gd name="connsiteX76" fmla="*/ 162793 w 176549"/>
                    <a:gd name="connsiteY76" fmla="*/ 23859 h 43553"/>
                    <a:gd name="connsiteX77" fmla="*/ 166649 w 176549"/>
                    <a:gd name="connsiteY77" fmla="*/ 20375 h 43553"/>
                    <a:gd name="connsiteX78" fmla="*/ 170210 w 176549"/>
                    <a:gd name="connsiteY78" fmla="*/ 16428 h 43553"/>
                    <a:gd name="connsiteX79" fmla="*/ 173477 w 176549"/>
                    <a:gd name="connsiteY79" fmla="*/ 12119 h 43553"/>
                    <a:gd name="connsiteX80" fmla="*/ 176550 w 176549"/>
                    <a:gd name="connsiteY80" fmla="*/ 7532 h 43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176549" h="43553">
                      <a:moveTo>
                        <a:pt x="176550" y="7532"/>
                      </a:moveTo>
                      <a:cubicBezTo>
                        <a:pt x="175506" y="11067"/>
                        <a:pt x="174310" y="14534"/>
                        <a:pt x="172643" y="17968"/>
                      </a:cubicBezTo>
                      <a:cubicBezTo>
                        <a:pt x="171726" y="19592"/>
                        <a:pt x="170968" y="21351"/>
                        <a:pt x="169874" y="22933"/>
                      </a:cubicBezTo>
                      <a:cubicBezTo>
                        <a:pt x="168872" y="24574"/>
                        <a:pt x="167752" y="26140"/>
                        <a:pt x="166430" y="27604"/>
                      </a:cubicBezTo>
                      <a:cubicBezTo>
                        <a:pt x="165226" y="29153"/>
                        <a:pt x="163703" y="30465"/>
                        <a:pt x="162204" y="31795"/>
                      </a:cubicBezTo>
                      <a:lnTo>
                        <a:pt x="159771" y="33655"/>
                      </a:lnTo>
                      <a:lnTo>
                        <a:pt x="157085" y="35246"/>
                      </a:lnTo>
                      <a:cubicBezTo>
                        <a:pt x="153364" y="37139"/>
                        <a:pt x="149104" y="38191"/>
                        <a:pt x="144853" y="38317"/>
                      </a:cubicBezTo>
                      <a:cubicBezTo>
                        <a:pt x="142731" y="38419"/>
                        <a:pt x="140610" y="38284"/>
                        <a:pt x="138547" y="37956"/>
                      </a:cubicBezTo>
                      <a:cubicBezTo>
                        <a:pt x="136460" y="37678"/>
                        <a:pt x="134439" y="37148"/>
                        <a:pt x="132503" y="36508"/>
                      </a:cubicBezTo>
                      <a:cubicBezTo>
                        <a:pt x="128596" y="35246"/>
                        <a:pt x="124934" y="33520"/>
                        <a:pt x="121483" y="31526"/>
                      </a:cubicBezTo>
                      <a:cubicBezTo>
                        <a:pt x="118048" y="29540"/>
                        <a:pt x="114756" y="27352"/>
                        <a:pt x="111742" y="24835"/>
                      </a:cubicBezTo>
                      <a:cubicBezTo>
                        <a:pt x="110218" y="23598"/>
                        <a:pt x="108753" y="22319"/>
                        <a:pt x="107314" y="20972"/>
                      </a:cubicBezTo>
                      <a:cubicBezTo>
                        <a:pt x="105840" y="19609"/>
                        <a:pt x="104536" y="18347"/>
                        <a:pt x="103012" y="16680"/>
                      </a:cubicBezTo>
                      <a:lnTo>
                        <a:pt x="113990" y="15401"/>
                      </a:lnTo>
                      <a:cubicBezTo>
                        <a:pt x="112533" y="18439"/>
                        <a:pt x="111010" y="21486"/>
                        <a:pt x="109233" y="24474"/>
                      </a:cubicBezTo>
                      <a:cubicBezTo>
                        <a:pt x="107381" y="27436"/>
                        <a:pt x="105268" y="30306"/>
                        <a:pt x="102776" y="33066"/>
                      </a:cubicBezTo>
                      <a:cubicBezTo>
                        <a:pt x="101454" y="34412"/>
                        <a:pt x="100183" y="35776"/>
                        <a:pt x="98600" y="37013"/>
                      </a:cubicBezTo>
                      <a:cubicBezTo>
                        <a:pt x="97152" y="38309"/>
                        <a:pt x="95368" y="39428"/>
                        <a:pt x="93566" y="40480"/>
                      </a:cubicBezTo>
                      <a:lnTo>
                        <a:pt x="90653" y="41861"/>
                      </a:lnTo>
                      <a:lnTo>
                        <a:pt x="87471" y="42896"/>
                      </a:lnTo>
                      <a:cubicBezTo>
                        <a:pt x="85248" y="43417"/>
                        <a:pt x="82967" y="43619"/>
                        <a:pt x="80677" y="43535"/>
                      </a:cubicBezTo>
                      <a:cubicBezTo>
                        <a:pt x="78404" y="43367"/>
                        <a:pt x="76206" y="42963"/>
                        <a:pt x="74152" y="42306"/>
                      </a:cubicBezTo>
                      <a:cubicBezTo>
                        <a:pt x="72115" y="41617"/>
                        <a:pt x="70204" y="40775"/>
                        <a:pt x="68470" y="39740"/>
                      </a:cubicBezTo>
                      <a:cubicBezTo>
                        <a:pt x="65010" y="37703"/>
                        <a:pt x="62130" y="35237"/>
                        <a:pt x="59588" y="32654"/>
                      </a:cubicBezTo>
                      <a:cubicBezTo>
                        <a:pt x="57062" y="30036"/>
                        <a:pt x="54924" y="27225"/>
                        <a:pt x="52962" y="24372"/>
                      </a:cubicBezTo>
                      <a:cubicBezTo>
                        <a:pt x="51986" y="22942"/>
                        <a:pt x="51068" y="21477"/>
                        <a:pt x="50193" y="20005"/>
                      </a:cubicBezTo>
                      <a:cubicBezTo>
                        <a:pt x="49300" y="18473"/>
                        <a:pt x="48526" y="17076"/>
                        <a:pt x="47650" y="15300"/>
                      </a:cubicBezTo>
                      <a:lnTo>
                        <a:pt x="58586" y="15797"/>
                      </a:lnTo>
                      <a:cubicBezTo>
                        <a:pt x="57517" y="17328"/>
                        <a:pt x="56633" y="18439"/>
                        <a:pt x="55572" y="19659"/>
                      </a:cubicBezTo>
                      <a:cubicBezTo>
                        <a:pt x="54528" y="20846"/>
                        <a:pt x="53459" y="21974"/>
                        <a:pt x="52339" y="23059"/>
                      </a:cubicBezTo>
                      <a:cubicBezTo>
                        <a:pt x="50108" y="25265"/>
                        <a:pt x="47717" y="27318"/>
                        <a:pt x="45099" y="29144"/>
                      </a:cubicBezTo>
                      <a:cubicBezTo>
                        <a:pt x="42481" y="30970"/>
                        <a:pt x="39652" y="32645"/>
                        <a:pt x="36495" y="33765"/>
                      </a:cubicBezTo>
                      <a:cubicBezTo>
                        <a:pt x="33363" y="34900"/>
                        <a:pt x="29945" y="35591"/>
                        <a:pt x="26511" y="35490"/>
                      </a:cubicBezTo>
                      <a:cubicBezTo>
                        <a:pt x="23067" y="35439"/>
                        <a:pt x="19675" y="34556"/>
                        <a:pt x="16770" y="33024"/>
                      </a:cubicBezTo>
                      <a:cubicBezTo>
                        <a:pt x="15280" y="32351"/>
                        <a:pt x="13967" y="31383"/>
                        <a:pt x="12695" y="30457"/>
                      </a:cubicBezTo>
                      <a:cubicBezTo>
                        <a:pt x="11466" y="29489"/>
                        <a:pt x="10271" y="28488"/>
                        <a:pt x="9235" y="27352"/>
                      </a:cubicBezTo>
                      <a:cubicBezTo>
                        <a:pt x="7089" y="25163"/>
                        <a:pt x="5422" y="22681"/>
                        <a:pt x="3839" y="20232"/>
                      </a:cubicBezTo>
                      <a:cubicBezTo>
                        <a:pt x="2357" y="17682"/>
                        <a:pt x="1094" y="15073"/>
                        <a:pt x="0" y="12405"/>
                      </a:cubicBezTo>
                      <a:lnTo>
                        <a:pt x="2879" y="15594"/>
                      </a:lnTo>
                      <a:lnTo>
                        <a:pt x="5868" y="18599"/>
                      </a:lnTo>
                      <a:cubicBezTo>
                        <a:pt x="7922" y="20493"/>
                        <a:pt x="10027" y="22294"/>
                        <a:pt x="12291" y="23691"/>
                      </a:cubicBezTo>
                      <a:cubicBezTo>
                        <a:pt x="13386" y="24465"/>
                        <a:pt x="14548" y="25071"/>
                        <a:pt x="15693" y="25635"/>
                      </a:cubicBezTo>
                      <a:cubicBezTo>
                        <a:pt x="16863" y="26131"/>
                        <a:pt x="18008" y="26670"/>
                        <a:pt x="19203" y="26897"/>
                      </a:cubicBezTo>
                      <a:cubicBezTo>
                        <a:pt x="21560" y="27486"/>
                        <a:pt x="23876" y="27672"/>
                        <a:pt x="26123" y="27326"/>
                      </a:cubicBezTo>
                      <a:cubicBezTo>
                        <a:pt x="28371" y="26981"/>
                        <a:pt x="30535" y="26156"/>
                        <a:pt x="32589" y="24995"/>
                      </a:cubicBezTo>
                      <a:cubicBezTo>
                        <a:pt x="34626" y="23792"/>
                        <a:pt x="36621" y="22386"/>
                        <a:pt x="38465" y="20703"/>
                      </a:cubicBezTo>
                      <a:cubicBezTo>
                        <a:pt x="40317" y="19028"/>
                        <a:pt x="42043" y="17135"/>
                        <a:pt x="43634" y="15132"/>
                      </a:cubicBezTo>
                      <a:cubicBezTo>
                        <a:pt x="44443" y="14147"/>
                        <a:pt x="45200" y="13095"/>
                        <a:pt x="45924" y="12043"/>
                      </a:cubicBezTo>
                      <a:cubicBezTo>
                        <a:pt x="46631" y="11042"/>
                        <a:pt x="47440" y="9872"/>
                        <a:pt x="47928" y="9022"/>
                      </a:cubicBezTo>
                      <a:lnTo>
                        <a:pt x="53131" y="0"/>
                      </a:lnTo>
                      <a:lnTo>
                        <a:pt x="58872" y="9518"/>
                      </a:lnTo>
                      <a:cubicBezTo>
                        <a:pt x="59487" y="10537"/>
                        <a:pt x="60346" y="11866"/>
                        <a:pt x="61154" y="13019"/>
                      </a:cubicBezTo>
                      <a:cubicBezTo>
                        <a:pt x="61979" y="14206"/>
                        <a:pt x="62846" y="15367"/>
                        <a:pt x="63747" y="16487"/>
                      </a:cubicBezTo>
                      <a:cubicBezTo>
                        <a:pt x="65540" y="18742"/>
                        <a:pt x="67485" y="20796"/>
                        <a:pt x="69463" y="22647"/>
                      </a:cubicBezTo>
                      <a:cubicBezTo>
                        <a:pt x="71433" y="24490"/>
                        <a:pt x="73512" y="26081"/>
                        <a:pt x="75567" y="27166"/>
                      </a:cubicBezTo>
                      <a:cubicBezTo>
                        <a:pt x="76594" y="27713"/>
                        <a:pt x="77587" y="28151"/>
                        <a:pt x="78555" y="28463"/>
                      </a:cubicBezTo>
                      <a:cubicBezTo>
                        <a:pt x="79532" y="28757"/>
                        <a:pt x="80458" y="28892"/>
                        <a:pt x="81359" y="28959"/>
                      </a:cubicBezTo>
                      <a:cubicBezTo>
                        <a:pt x="81805" y="28925"/>
                        <a:pt x="82243" y="28925"/>
                        <a:pt x="82689" y="28925"/>
                      </a:cubicBezTo>
                      <a:cubicBezTo>
                        <a:pt x="83127" y="28807"/>
                        <a:pt x="83564" y="28749"/>
                        <a:pt x="84011" y="28698"/>
                      </a:cubicBezTo>
                      <a:cubicBezTo>
                        <a:pt x="84457" y="28546"/>
                        <a:pt x="84903" y="28421"/>
                        <a:pt x="85366" y="28302"/>
                      </a:cubicBezTo>
                      <a:lnTo>
                        <a:pt x="86755" y="27680"/>
                      </a:lnTo>
                      <a:cubicBezTo>
                        <a:pt x="87681" y="27133"/>
                        <a:pt x="88658" y="26628"/>
                        <a:pt x="89584" y="25820"/>
                      </a:cubicBezTo>
                      <a:cubicBezTo>
                        <a:pt x="90544" y="25146"/>
                        <a:pt x="91444" y="24196"/>
                        <a:pt x="92371" y="23320"/>
                      </a:cubicBezTo>
                      <a:cubicBezTo>
                        <a:pt x="95982" y="19525"/>
                        <a:pt x="99190" y="14559"/>
                        <a:pt x="102161" y="9434"/>
                      </a:cubicBezTo>
                      <a:lnTo>
                        <a:pt x="107204" y="707"/>
                      </a:lnTo>
                      <a:lnTo>
                        <a:pt x="113140" y="8155"/>
                      </a:lnTo>
                      <a:cubicBezTo>
                        <a:pt x="114015" y="9241"/>
                        <a:pt x="115227" y="10621"/>
                        <a:pt x="116356" y="11808"/>
                      </a:cubicBezTo>
                      <a:cubicBezTo>
                        <a:pt x="117517" y="13036"/>
                        <a:pt x="118721" y="14240"/>
                        <a:pt x="119959" y="15376"/>
                      </a:cubicBezTo>
                      <a:cubicBezTo>
                        <a:pt x="122459" y="17657"/>
                        <a:pt x="124976" y="19912"/>
                        <a:pt x="127687" y="21848"/>
                      </a:cubicBezTo>
                      <a:cubicBezTo>
                        <a:pt x="130373" y="23800"/>
                        <a:pt x="133201" y="25517"/>
                        <a:pt x="136131" y="26813"/>
                      </a:cubicBezTo>
                      <a:cubicBezTo>
                        <a:pt x="137588" y="27486"/>
                        <a:pt x="139078" y="28041"/>
                        <a:pt x="140568" y="28488"/>
                      </a:cubicBezTo>
                      <a:cubicBezTo>
                        <a:pt x="142058" y="28968"/>
                        <a:pt x="143582" y="29296"/>
                        <a:pt x="145097" y="29439"/>
                      </a:cubicBezTo>
                      <a:cubicBezTo>
                        <a:pt x="148145" y="29817"/>
                        <a:pt x="151218" y="29523"/>
                        <a:pt x="154215" y="28563"/>
                      </a:cubicBezTo>
                      <a:lnTo>
                        <a:pt x="156462" y="27755"/>
                      </a:lnTo>
                      <a:lnTo>
                        <a:pt x="158643" y="26670"/>
                      </a:lnTo>
                      <a:cubicBezTo>
                        <a:pt x="160032" y="25812"/>
                        <a:pt x="161514" y="24995"/>
                        <a:pt x="162793" y="23859"/>
                      </a:cubicBezTo>
                      <a:cubicBezTo>
                        <a:pt x="164149" y="22807"/>
                        <a:pt x="165395" y="21620"/>
                        <a:pt x="166649" y="20375"/>
                      </a:cubicBezTo>
                      <a:cubicBezTo>
                        <a:pt x="167962" y="19205"/>
                        <a:pt x="169006" y="17749"/>
                        <a:pt x="170210" y="16428"/>
                      </a:cubicBezTo>
                      <a:lnTo>
                        <a:pt x="173477" y="12119"/>
                      </a:lnTo>
                      <a:lnTo>
                        <a:pt x="176550" y="7532"/>
                      </a:lnTo>
                      <a:close/>
                    </a:path>
                  </a:pathLst>
                </a:custGeom>
                <a:solidFill>
                  <a:srgbClr val="D3F5F2"/>
                </a:solidFill>
                <a:ln w="8415" cap="flat">
                  <a:noFill/>
                  <a:prstDash val="solid"/>
                  <a:miter/>
                </a:ln>
              </p:spPr>
              <p:txBody>
                <a:bodyPr rtlCol="0" anchor="ctr"/>
                <a:lstStyle/>
                <a:p>
                  <a:endParaRPr lang="en-US"/>
                </a:p>
              </p:txBody>
            </p:sp>
            <p:sp>
              <p:nvSpPr>
                <p:cNvPr id="1394" name="Freeform 1393">
                  <a:extLst>
                    <a:ext uri="{FF2B5EF4-FFF2-40B4-BE49-F238E27FC236}">
                      <a16:creationId xmlns:a16="http://schemas.microsoft.com/office/drawing/2014/main" id="{F7628219-73C4-7D02-5E4C-88B8B4838C60}"/>
                    </a:ext>
                  </a:extLst>
                </p:cNvPr>
                <p:cNvSpPr/>
                <p:nvPr/>
              </p:nvSpPr>
              <p:spPr>
                <a:xfrm>
                  <a:off x="2786732" y="3484785"/>
                  <a:ext cx="163382" cy="41246"/>
                </a:xfrm>
                <a:custGeom>
                  <a:avLst/>
                  <a:gdLst>
                    <a:gd name="connsiteX0" fmla="*/ 0 w 163382"/>
                    <a:gd name="connsiteY0" fmla="*/ 12018 h 41246"/>
                    <a:gd name="connsiteX1" fmla="*/ 15297 w 163382"/>
                    <a:gd name="connsiteY1" fmla="*/ 26114 h 41246"/>
                    <a:gd name="connsiteX2" fmla="*/ 23926 w 163382"/>
                    <a:gd name="connsiteY2" fmla="*/ 30886 h 41246"/>
                    <a:gd name="connsiteX3" fmla="*/ 32766 w 163382"/>
                    <a:gd name="connsiteY3" fmla="*/ 32696 h 41246"/>
                    <a:gd name="connsiteX4" fmla="*/ 36925 w 163382"/>
                    <a:gd name="connsiteY4" fmla="*/ 32123 h 41246"/>
                    <a:gd name="connsiteX5" fmla="*/ 40772 w 163382"/>
                    <a:gd name="connsiteY5" fmla="*/ 30558 h 41246"/>
                    <a:gd name="connsiteX6" fmla="*/ 44350 w 163382"/>
                    <a:gd name="connsiteY6" fmla="*/ 28218 h 41246"/>
                    <a:gd name="connsiteX7" fmla="*/ 47608 w 163382"/>
                    <a:gd name="connsiteY7" fmla="*/ 25155 h 41246"/>
                    <a:gd name="connsiteX8" fmla="*/ 50580 w 163382"/>
                    <a:gd name="connsiteY8" fmla="*/ 21612 h 41246"/>
                    <a:gd name="connsiteX9" fmla="*/ 53240 w 163382"/>
                    <a:gd name="connsiteY9" fmla="*/ 17656 h 41246"/>
                    <a:gd name="connsiteX10" fmla="*/ 57904 w 163382"/>
                    <a:gd name="connsiteY10" fmla="*/ 9047 h 41246"/>
                    <a:gd name="connsiteX11" fmla="*/ 62349 w 163382"/>
                    <a:gd name="connsiteY11" fmla="*/ 0 h 41246"/>
                    <a:gd name="connsiteX12" fmla="*/ 69034 w 163382"/>
                    <a:gd name="connsiteY12" fmla="*/ 8609 h 41246"/>
                    <a:gd name="connsiteX13" fmla="*/ 71298 w 163382"/>
                    <a:gd name="connsiteY13" fmla="*/ 11286 h 41246"/>
                    <a:gd name="connsiteX14" fmla="*/ 73866 w 163382"/>
                    <a:gd name="connsiteY14" fmla="*/ 13979 h 41246"/>
                    <a:gd name="connsiteX15" fmla="*/ 79422 w 163382"/>
                    <a:gd name="connsiteY15" fmla="*/ 18548 h 41246"/>
                    <a:gd name="connsiteX16" fmla="*/ 91032 w 163382"/>
                    <a:gd name="connsiteY16" fmla="*/ 22664 h 41246"/>
                    <a:gd name="connsiteX17" fmla="*/ 102465 w 163382"/>
                    <a:gd name="connsiteY17" fmla="*/ 18607 h 41246"/>
                    <a:gd name="connsiteX18" fmla="*/ 105268 w 163382"/>
                    <a:gd name="connsiteY18" fmla="*/ 16453 h 41246"/>
                    <a:gd name="connsiteX19" fmla="*/ 108004 w 163382"/>
                    <a:gd name="connsiteY19" fmla="*/ 13979 h 41246"/>
                    <a:gd name="connsiteX20" fmla="*/ 113182 w 163382"/>
                    <a:gd name="connsiteY20" fmla="*/ 8273 h 41246"/>
                    <a:gd name="connsiteX21" fmla="*/ 120077 w 163382"/>
                    <a:gd name="connsiteY21" fmla="*/ 160 h 41246"/>
                    <a:gd name="connsiteX22" fmla="*/ 124042 w 163382"/>
                    <a:gd name="connsiteY22" fmla="*/ 9072 h 41246"/>
                    <a:gd name="connsiteX23" fmla="*/ 125490 w 163382"/>
                    <a:gd name="connsiteY23" fmla="*/ 11807 h 41246"/>
                    <a:gd name="connsiteX24" fmla="*/ 127207 w 163382"/>
                    <a:gd name="connsiteY24" fmla="*/ 14635 h 41246"/>
                    <a:gd name="connsiteX25" fmla="*/ 131173 w 163382"/>
                    <a:gd name="connsiteY25" fmla="*/ 19769 h 41246"/>
                    <a:gd name="connsiteX26" fmla="*/ 135794 w 163382"/>
                    <a:gd name="connsiteY26" fmla="*/ 23657 h 41246"/>
                    <a:gd name="connsiteX27" fmla="*/ 140905 w 163382"/>
                    <a:gd name="connsiteY27" fmla="*/ 25668 h 41246"/>
                    <a:gd name="connsiteX28" fmla="*/ 152556 w 163382"/>
                    <a:gd name="connsiteY28" fmla="*/ 22033 h 41246"/>
                    <a:gd name="connsiteX29" fmla="*/ 158138 w 163382"/>
                    <a:gd name="connsiteY29" fmla="*/ 17438 h 41246"/>
                    <a:gd name="connsiteX30" fmla="*/ 163383 w 163382"/>
                    <a:gd name="connsiteY30" fmla="*/ 12026 h 41246"/>
                    <a:gd name="connsiteX31" fmla="*/ 160242 w 163382"/>
                    <a:gd name="connsiteY31" fmla="*/ 19028 h 41246"/>
                    <a:gd name="connsiteX32" fmla="*/ 155848 w 163382"/>
                    <a:gd name="connsiteY32" fmla="*/ 25584 h 41246"/>
                    <a:gd name="connsiteX33" fmla="*/ 149567 w 163382"/>
                    <a:gd name="connsiteY33" fmla="*/ 31130 h 41246"/>
                    <a:gd name="connsiteX34" fmla="*/ 145468 w 163382"/>
                    <a:gd name="connsiteY34" fmla="*/ 33057 h 41246"/>
                    <a:gd name="connsiteX35" fmla="*/ 140846 w 163382"/>
                    <a:gd name="connsiteY35" fmla="*/ 33958 h 41246"/>
                    <a:gd name="connsiteX36" fmla="*/ 131535 w 163382"/>
                    <a:gd name="connsiteY36" fmla="*/ 32435 h 41246"/>
                    <a:gd name="connsiteX37" fmla="*/ 123865 w 163382"/>
                    <a:gd name="connsiteY37" fmla="*/ 27831 h 41246"/>
                    <a:gd name="connsiteX38" fmla="*/ 117745 w 163382"/>
                    <a:gd name="connsiteY38" fmla="*/ 21915 h 41246"/>
                    <a:gd name="connsiteX39" fmla="*/ 115101 w 163382"/>
                    <a:gd name="connsiteY39" fmla="*/ 18650 h 41246"/>
                    <a:gd name="connsiteX40" fmla="*/ 112676 w 163382"/>
                    <a:gd name="connsiteY40" fmla="*/ 14980 h 41246"/>
                    <a:gd name="connsiteX41" fmla="*/ 123528 w 163382"/>
                    <a:gd name="connsiteY41" fmla="*/ 15771 h 41246"/>
                    <a:gd name="connsiteX42" fmla="*/ 117955 w 163382"/>
                    <a:gd name="connsiteY42" fmla="*/ 23236 h 41246"/>
                    <a:gd name="connsiteX43" fmla="*/ 110892 w 163382"/>
                    <a:gd name="connsiteY43" fmla="*/ 29977 h 41246"/>
                    <a:gd name="connsiteX44" fmla="*/ 101850 w 163382"/>
                    <a:gd name="connsiteY44" fmla="*/ 35212 h 41246"/>
                    <a:gd name="connsiteX45" fmla="*/ 96538 w 163382"/>
                    <a:gd name="connsiteY45" fmla="*/ 36769 h 41246"/>
                    <a:gd name="connsiteX46" fmla="*/ 90922 w 163382"/>
                    <a:gd name="connsiteY46" fmla="*/ 37291 h 41246"/>
                    <a:gd name="connsiteX47" fmla="*/ 71079 w 163382"/>
                    <a:gd name="connsiteY47" fmla="*/ 30011 h 41246"/>
                    <a:gd name="connsiteX48" fmla="*/ 63923 w 163382"/>
                    <a:gd name="connsiteY48" fmla="*/ 23320 h 41246"/>
                    <a:gd name="connsiteX49" fmla="*/ 60901 w 163382"/>
                    <a:gd name="connsiteY49" fmla="*/ 19609 h 41246"/>
                    <a:gd name="connsiteX50" fmla="*/ 58140 w 163382"/>
                    <a:gd name="connsiteY50" fmla="*/ 15426 h 41246"/>
                    <a:gd name="connsiteX51" fmla="*/ 69278 w 163382"/>
                    <a:gd name="connsiteY51" fmla="*/ 14980 h 41246"/>
                    <a:gd name="connsiteX52" fmla="*/ 63098 w 163382"/>
                    <a:gd name="connsiteY52" fmla="*/ 24465 h 41246"/>
                    <a:gd name="connsiteX53" fmla="*/ 59394 w 163382"/>
                    <a:gd name="connsiteY53" fmla="*/ 28917 h 41246"/>
                    <a:gd name="connsiteX54" fmla="*/ 55143 w 163382"/>
                    <a:gd name="connsiteY54" fmla="*/ 33057 h 41246"/>
                    <a:gd name="connsiteX55" fmla="*/ 50294 w 163382"/>
                    <a:gd name="connsiteY55" fmla="*/ 36735 h 41246"/>
                    <a:gd name="connsiteX56" fmla="*/ 44695 w 163382"/>
                    <a:gd name="connsiteY56" fmla="*/ 39546 h 41246"/>
                    <a:gd name="connsiteX57" fmla="*/ 38490 w 163382"/>
                    <a:gd name="connsiteY57" fmla="*/ 41061 h 41246"/>
                    <a:gd name="connsiteX58" fmla="*/ 32151 w 163382"/>
                    <a:gd name="connsiteY58" fmla="*/ 41019 h 41246"/>
                    <a:gd name="connsiteX59" fmla="*/ 20878 w 163382"/>
                    <a:gd name="connsiteY59" fmla="*/ 36912 h 41246"/>
                    <a:gd name="connsiteX60" fmla="*/ 12123 w 163382"/>
                    <a:gd name="connsiteY60" fmla="*/ 29817 h 41246"/>
                    <a:gd name="connsiteX61" fmla="*/ 5287 w 163382"/>
                    <a:gd name="connsiteY61" fmla="*/ 21334 h 41246"/>
                    <a:gd name="connsiteX62" fmla="*/ 0 w 163382"/>
                    <a:gd name="connsiteY62" fmla="*/ 12018 h 4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3382" h="41246">
                      <a:moveTo>
                        <a:pt x="0" y="12018"/>
                      </a:moveTo>
                      <a:cubicBezTo>
                        <a:pt x="4639" y="17370"/>
                        <a:pt x="9749" y="22235"/>
                        <a:pt x="15297" y="26114"/>
                      </a:cubicBezTo>
                      <a:cubicBezTo>
                        <a:pt x="18050" y="28067"/>
                        <a:pt x="20963" y="29733"/>
                        <a:pt x="23926" y="30886"/>
                      </a:cubicBezTo>
                      <a:cubicBezTo>
                        <a:pt x="26915" y="32014"/>
                        <a:pt x="29895" y="32746"/>
                        <a:pt x="32766" y="32696"/>
                      </a:cubicBezTo>
                      <a:cubicBezTo>
                        <a:pt x="34197" y="32679"/>
                        <a:pt x="35586" y="32502"/>
                        <a:pt x="36925" y="32123"/>
                      </a:cubicBezTo>
                      <a:cubicBezTo>
                        <a:pt x="38255" y="31753"/>
                        <a:pt x="39551" y="31273"/>
                        <a:pt x="40772" y="30558"/>
                      </a:cubicBezTo>
                      <a:cubicBezTo>
                        <a:pt x="42018" y="29952"/>
                        <a:pt x="43196" y="29077"/>
                        <a:pt x="44350" y="28218"/>
                      </a:cubicBezTo>
                      <a:cubicBezTo>
                        <a:pt x="45486" y="27284"/>
                        <a:pt x="46589" y="26308"/>
                        <a:pt x="47608" y="25155"/>
                      </a:cubicBezTo>
                      <a:cubicBezTo>
                        <a:pt x="48694" y="24137"/>
                        <a:pt x="49578" y="22782"/>
                        <a:pt x="50580" y="21612"/>
                      </a:cubicBezTo>
                      <a:cubicBezTo>
                        <a:pt x="51489" y="20333"/>
                        <a:pt x="52373" y="18986"/>
                        <a:pt x="53240" y="17656"/>
                      </a:cubicBezTo>
                      <a:cubicBezTo>
                        <a:pt x="54890" y="14879"/>
                        <a:pt x="56439" y="12009"/>
                        <a:pt x="57904" y="9047"/>
                      </a:cubicBezTo>
                      <a:lnTo>
                        <a:pt x="62349" y="0"/>
                      </a:lnTo>
                      <a:lnTo>
                        <a:pt x="69034" y="8609"/>
                      </a:lnTo>
                      <a:cubicBezTo>
                        <a:pt x="69598" y="9325"/>
                        <a:pt x="70490" y="10410"/>
                        <a:pt x="71298" y="11286"/>
                      </a:cubicBezTo>
                      <a:cubicBezTo>
                        <a:pt x="72123" y="12211"/>
                        <a:pt x="72974" y="13120"/>
                        <a:pt x="73866" y="13979"/>
                      </a:cubicBezTo>
                      <a:cubicBezTo>
                        <a:pt x="75634" y="15704"/>
                        <a:pt x="77528" y="17227"/>
                        <a:pt x="79422" y="18548"/>
                      </a:cubicBezTo>
                      <a:cubicBezTo>
                        <a:pt x="83286" y="21149"/>
                        <a:pt x="87277" y="22698"/>
                        <a:pt x="91032" y="22664"/>
                      </a:cubicBezTo>
                      <a:cubicBezTo>
                        <a:pt x="94786" y="22782"/>
                        <a:pt x="98651" y="21233"/>
                        <a:pt x="102465" y="18607"/>
                      </a:cubicBezTo>
                      <a:cubicBezTo>
                        <a:pt x="103441" y="18027"/>
                        <a:pt x="104308" y="17143"/>
                        <a:pt x="105268" y="16453"/>
                      </a:cubicBezTo>
                      <a:lnTo>
                        <a:pt x="108004" y="13979"/>
                      </a:lnTo>
                      <a:cubicBezTo>
                        <a:pt x="109764" y="12186"/>
                        <a:pt x="111489" y="10267"/>
                        <a:pt x="113182" y="8273"/>
                      </a:cubicBezTo>
                      <a:lnTo>
                        <a:pt x="120077" y="160"/>
                      </a:lnTo>
                      <a:lnTo>
                        <a:pt x="124042" y="9072"/>
                      </a:lnTo>
                      <a:cubicBezTo>
                        <a:pt x="124370" y="9796"/>
                        <a:pt x="124959" y="10898"/>
                        <a:pt x="125490" y="11807"/>
                      </a:cubicBezTo>
                      <a:cubicBezTo>
                        <a:pt x="126054" y="12750"/>
                        <a:pt x="126593" y="13726"/>
                        <a:pt x="127207" y="14635"/>
                      </a:cubicBezTo>
                      <a:cubicBezTo>
                        <a:pt x="128411" y="16478"/>
                        <a:pt x="129733" y="18229"/>
                        <a:pt x="131173" y="19769"/>
                      </a:cubicBezTo>
                      <a:cubicBezTo>
                        <a:pt x="132612" y="21326"/>
                        <a:pt x="134195" y="22605"/>
                        <a:pt x="135794" y="23657"/>
                      </a:cubicBezTo>
                      <a:cubicBezTo>
                        <a:pt x="137402" y="24709"/>
                        <a:pt x="139103" y="25416"/>
                        <a:pt x="140905" y="25668"/>
                      </a:cubicBezTo>
                      <a:cubicBezTo>
                        <a:pt x="144482" y="26224"/>
                        <a:pt x="148734" y="24776"/>
                        <a:pt x="152556" y="22033"/>
                      </a:cubicBezTo>
                      <a:cubicBezTo>
                        <a:pt x="154476" y="20695"/>
                        <a:pt x="156361" y="19155"/>
                        <a:pt x="158138" y="17438"/>
                      </a:cubicBezTo>
                      <a:cubicBezTo>
                        <a:pt x="159931" y="15729"/>
                        <a:pt x="161631" y="13895"/>
                        <a:pt x="163383" y="12026"/>
                      </a:cubicBezTo>
                      <a:cubicBezTo>
                        <a:pt x="162490" y="14400"/>
                        <a:pt x="161472" y="16756"/>
                        <a:pt x="160242" y="19028"/>
                      </a:cubicBezTo>
                      <a:cubicBezTo>
                        <a:pt x="158971" y="21275"/>
                        <a:pt x="157582" y="23514"/>
                        <a:pt x="155848" y="25584"/>
                      </a:cubicBezTo>
                      <a:cubicBezTo>
                        <a:pt x="154097" y="27629"/>
                        <a:pt x="152043" y="29531"/>
                        <a:pt x="149567" y="31130"/>
                      </a:cubicBezTo>
                      <a:cubicBezTo>
                        <a:pt x="148296" y="31871"/>
                        <a:pt x="146958" y="32595"/>
                        <a:pt x="145468" y="33057"/>
                      </a:cubicBezTo>
                      <a:cubicBezTo>
                        <a:pt x="144003" y="33529"/>
                        <a:pt x="142437" y="33857"/>
                        <a:pt x="140846" y="33958"/>
                      </a:cubicBezTo>
                      <a:cubicBezTo>
                        <a:pt x="137646" y="34185"/>
                        <a:pt x="134405" y="33562"/>
                        <a:pt x="131535" y="32435"/>
                      </a:cubicBezTo>
                      <a:cubicBezTo>
                        <a:pt x="128638" y="31299"/>
                        <a:pt x="126138" y="29624"/>
                        <a:pt x="123865" y="27831"/>
                      </a:cubicBezTo>
                      <a:cubicBezTo>
                        <a:pt x="121600" y="26022"/>
                        <a:pt x="119597" y="24019"/>
                        <a:pt x="117745" y="21915"/>
                      </a:cubicBezTo>
                      <a:cubicBezTo>
                        <a:pt x="116818" y="20855"/>
                        <a:pt x="115935" y="19777"/>
                        <a:pt x="115101" y="18650"/>
                      </a:cubicBezTo>
                      <a:cubicBezTo>
                        <a:pt x="114251" y="17480"/>
                        <a:pt x="113535" y="16444"/>
                        <a:pt x="112676" y="14980"/>
                      </a:cubicBezTo>
                      <a:lnTo>
                        <a:pt x="123528" y="15771"/>
                      </a:lnTo>
                      <a:cubicBezTo>
                        <a:pt x="121836" y="18330"/>
                        <a:pt x="120018" y="20838"/>
                        <a:pt x="117955" y="23236"/>
                      </a:cubicBezTo>
                      <a:cubicBezTo>
                        <a:pt x="115833" y="25601"/>
                        <a:pt x="113586" y="27949"/>
                        <a:pt x="110892" y="29977"/>
                      </a:cubicBezTo>
                      <a:cubicBezTo>
                        <a:pt x="108299" y="32073"/>
                        <a:pt x="105209" y="33874"/>
                        <a:pt x="101850" y="35212"/>
                      </a:cubicBezTo>
                      <a:cubicBezTo>
                        <a:pt x="100166" y="35885"/>
                        <a:pt x="98373" y="36382"/>
                        <a:pt x="96538" y="36769"/>
                      </a:cubicBezTo>
                      <a:cubicBezTo>
                        <a:pt x="94686" y="37089"/>
                        <a:pt x="92808" y="37307"/>
                        <a:pt x="90922" y="37291"/>
                      </a:cubicBezTo>
                      <a:cubicBezTo>
                        <a:pt x="83261" y="37215"/>
                        <a:pt x="76324" y="34059"/>
                        <a:pt x="71079" y="30011"/>
                      </a:cubicBezTo>
                      <a:cubicBezTo>
                        <a:pt x="68402" y="28000"/>
                        <a:pt x="66037" y="25736"/>
                        <a:pt x="63923" y="23320"/>
                      </a:cubicBezTo>
                      <a:cubicBezTo>
                        <a:pt x="62863" y="22117"/>
                        <a:pt x="61861" y="20880"/>
                        <a:pt x="60901" y="19609"/>
                      </a:cubicBezTo>
                      <a:cubicBezTo>
                        <a:pt x="59933" y="18271"/>
                        <a:pt x="59133" y="17092"/>
                        <a:pt x="58140" y="15426"/>
                      </a:cubicBezTo>
                      <a:lnTo>
                        <a:pt x="69278" y="14980"/>
                      </a:lnTo>
                      <a:cubicBezTo>
                        <a:pt x="67392" y="18212"/>
                        <a:pt x="65405" y="21418"/>
                        <a:pt x="63098" y="24465"/>
                      </a:cubicBezTo>
                      <a:cubicBezTo>
                        <a:pt x="61886" y="25971"/>
                        <a:pt x="60665" y="27469"/>
                        <a:pt x="59394" y="28917"/>
                      </a:cubicBezTo>
                      <a:cubicBezTo>
                        <a:pt x="57971" y="30314"/>
                        <a:pt x="56742" y="31795"/>
                        <a:pt x="55143" y="33057"/>
                      </a:cubicBezTo>
                      <a:cubicBezTo>
                        <a:pt x="53678" y="34404"/>
                        <a:pt x="52019" y="35599"/>
                        <a:pt x="50294" y="36735"/>
                      </a:cubicBezTo>
                      <a:cubicBezTo>
                        <a:pt x="48525" y="37779"/>
                        <a:pt x="46741" y="38890"/>
                        <a:pt x="44695" y="39546"/>
                      </a:cubicBezTo>
                      <a:cubicBezTo>
                        <a:pt x="42733" y="40329"/>
                        <a:pt x="40604" y="40809"/>
                        <a:pt x="38490" y="41061"/>
                      </a:cubicBezTo>
                      <a:cubicBezTo>
                        <a:pt x="36377" y="41330"/>
                        <a:pt x="34222" y="41297"/>
                        <a:pt x="32151" y="41019"/>
                      </a:cubicBezTo>
                      <a:cubicBezTo>
                        <a:pt x="27992" y="40455"/>
                        <a:pt x="24162" y="38957"/>
                        <a:pt x="20878" y="36912"/>
                      </a:cubicBezTo>
                      <a:cubicBezTo>
                        <a:pt x="17578" y="34884"/>
                        <a:pt x="14707" y="32435"/>
                        <a:pt x="12123" y="29817"/>
                      </a:cubicBezTo>
                      <a:cubicBezTo>
                        <a:pt x="9555" y="27175"/>
                        <a:pt x="7341" y="24288"/>
                        <a:pt x="5287" y="21334"/>
                      </a:cubicBezTo>
                      <a:cubicBezTo>
                        <a:pt x="3266" y="18363"/>
                        <a:pt x="1465" y="15258"/>
                        <a:pt x="0" y="12018"/>
                      </a:cubicBezTo>
                      <a:close/>
                    </a:path>
                  </a:pathLst>
                </a:custGeom>
                <a:solidFill>
                  <a:srgbClr val="D3F5F2"/>
                </a:solidFill>
                <a:ln w="8415" cap="flat">
                  <a:noFill/>
                  <a:prstDash val="solid"/>
                  <a:miter/>
                </a:ln>
              </p:spPr>
              <p:txBody>
                <a:bodyPr rtlCol="0" anchor="ctr"/>
                <a:lstStyle/>
                <a:p>
                  <a:endParaRPr lang="en-US"/>
                </a:p>
              </p:txBody>
            </p:sp>
            <p:sp>
              <p:nvSpPr>
                <p:cNvPr id="1395" name="Freeform 1394">
                  <a:extLst>
                    <a:ext uri="{FF2B5EF4-FFF2-40B4-BE49-F238E27FC236}">
                      <a16:creationId xmlns:a16="http://schemas.microsoft.com/office/drawing/2014/main" id="{588996EC-281C-33CC-E6C1-8A7D3E51BA8A}"/>
                    </a:ext>
                  </a:extLst>
                </p:cNvPr>
                <p:cNvSpPr/>
                <p:nvPr/>
              </p:nvSpPr>
              <p:spPr>
                <a:xfrm>
                  <a:off x="3240166" y="5495448"/>
                  <a:ext cx="176566" cy="43553"/>
                </a:xfrm>
                <a:custGeom>
                  <a:avLst/>
                  <a:gdLst>
                    <a:gd name="connsiteX0" fmla="*/ 176566 w 176566"/>
                    <a:gd name="connsiteY0" fmla="*/ 7532 h 43553"/>
                    <a:gd name="connsiteX1" fmla="*/ 172660 w 176566"/>
                    <a:gd name="connsiteY1" fmla="*/ 17968 h 43553"/>
                    <a:gd name="connsiteX2" fmla="*/ 169882 w 176566"/>
                    <a:gd name="connsiteY2" fmla="*/ 22933 h 43553"/>
                    <a:gd name="connsiteX3" fmla="*/ 166447 w 176566"/>
                    <a:gd name="connsiteY3" fmla="*/ 27604 h 43553"/>
                    <a:gd name="connsiteX4" fmla="*/ 162213 w 176566"/>
                    <a:gd name="connsiteY4" fmla="*/ 31795 h 43553"/>
                    <a:gd name="connsiteX5" fmla="*/ 159780 w 176566"/>
                    <a:gd name="connsiteY5" fmla="*/ 33655 h 43553"/>
                    <a:gd name="connsiteX6" fmla="*/ 157085 w 176566"/>
                    <a:gd name="connsiteY6" fmla="*/ 35246 h 43553"/>
                    <a:gd name="connsiteX7" fmla="*/ 144861 w 176566"/>
                    <a:gd name="connsiteY7" fmla="*/ 38317 h 43553"/>
                    <a:gd name="connsiteX8" fmla="*/ 138556 w 176566"/>
                    <a:gd name="connsiteY8" fmla="*/ 37956 h 43553"/>
                    <a:gd name="connsiteX9" fmla="*/ 132511 w 176566"/>
                    <a:gd name="connsiteY9" fmla="*/ 36508 h 43553"/>
                    <a:gd name="connsiteX10" fmla="*/ 121491 w 176566"/>
                    <a:gd name="connsiteY10" fmla="*/ 31526 h 43553"/>
                    <a:gd name="connsiteX11" fmla="*/ 111742 w 176566"/>
                    <a:gd name="connsiteY11" fmla="*/ 24835 h 43553"/>
                    <a:gd name="connsiteX12" fmla="*/ 107322 w 176566"/>
                    <a:gd name="connsiteY12" fmla="*/ 20972 h 43553"/>
                    <a:gd name="connsiteX13" fmla="*/ 103020 w 176566"/>
                    <a:gd name="connsiteY13" fmla="*/ 16680 h 43553"/>
                    <a:gd name="connsiteX14" fmla="*/ 113998 w 176566"/>
                    <a:gd name="connsiteY14" fmla="*/ 15401 h 43553"/>
                    <a:gd name="connsiteX15" fmla="*/ 109242 w 176566"/>
                    <a:gd name="connsiteY15" fmla="*/ 24474 h 43553"/>
                    <a:gd name="connsiteX16" fmla="*/ 102785 w 176566"/>
                    <a:gd name="connsiteY16" fmla="*/ 33066 h 43553"/>
                    <a:gd name="connsiteX17" fmla="*/ 98609 w 176566"/>
                    <a:gd name="connsiteY17" fmla="*/ 37013 h 43553"/>
                    <a:gd name="connsiteX18" fmla="*/ 93574 w 176566"/>
                    <a:gd name="connsiteY18" fmla="*/ 40480 h 43553"/>
                    <a:gd name="connsiteX19" fmla="*/ 90670 w 176566"/>
                    <a:gd name="connsiteY19" fmla="*/ 41861 h 43553"/>
                    <a:gd name="connsiteX20" fmla="*/ 87479 w 176566"/>
                    <a:gd name="connsiteY20" fmla="*/ 42896 h 43553"/>
                    <a:gd name="connsiteX21" fmla="*/ 80685 w 176566"/>
                    <a:gd name="connsiteY21" fmla="*/ 43535 h 43553"/>
                    <a:gd name="connsiteX22" fmla="*/ 74161 w 176566"/>
                    <a:gd name="connsiteY22" fmla="*/ 42306 h 43553"/>
                    <a:gd name="connsiteX23" fmla="*/ 68487 w 176566"/>
                    <a:gd name="connsiteY23" fmla="*/ 39740 h 43553"/>
                    <a:gd name="connsiteX24" fmla="*/ 59596 w 176566"/>
                    <a:gd name="connsiteY24" fmla="*/ 32654 h 43553"/>
                    <a:gd name="connsiteX25" fmla="*/ 52979 w 176566"/>
                    <a:gd name="connsiteY25" fmla="*/ 24372 h 43553"/>
                    <a:gd name="connsiteX26" fmla="*/ 50201 w 176566"/>
                    <a:gd name="connsiteY26" fmla="*/ 20005 h 43553"/>
                    <a:gd name="connsiteX27" fmla="*/ 47667 w 176566"/>
                    <a:gd name="connsiteY27" fmla="*/ 15300 h 43553"/>
                    <a:gd name="connsiteX28" fmla="*/ 58603 w 176566"/>
                    <a:gd name="connsiteY28" fmla="*/ 15797 h 43553"/>
                    <a:gd name="connsiteX29" fmla="*/ 55589 w 176566"/>
                    <a:gd name="connsiteY29" fmla="*/ 19659 h 43553"/>
                    <a:gd name="connsiteX30" fmla="*/ 52356 w 176566"/>
                    <a:gd name="connsiteY30" fmla="*/ 23059 h 43553"/>
                    <a:gd name="connsiteX31" fmla="*/ 45108 w 176566"/>
                    <a:gd name="connsiteY31" fmla="*/ 29144 h 43553"/>
                    <a:gd name="connsiteX32" fmla="*/ 36504 w 176566"/>
                    <a:gd name="connsiteY32" fmla="*/ 33765 h 43553"/>
                    <a:gd name="connsiteX33" fmla="*/ 26519 w 176566"/>
                    <a:gd name="connsiteY33" fmla="*/ 35490 h 43553"/>
                    <a:gd name="connsiteX34" fmla="*/ 16779 w 176566"/>
                    <a:gd name="connsiteY34" fmla="*/ 33024 h 43553"/>
                    <a:gd name="connsiteX35" fmla="*/ 12695 w 176566"/>
                    <a:gd name="connsiteY35" fmla="*/ 30457 h 43553"/>
                    <a:gd name="connsiteX36" fmla="*/ 9235 w 176566"/>
                    <a:gd name="connsiteY36" fmla="*/ 27352 h 43553"/>
                    <a:gd name="connsiteX37" fmla="*/ 3839 w 176566"/>
                    <a:gd name="connsiteY37" fmla="*/ 20232 h 43553"/>
                    <a:gd name="connsiteX38" fmla="*/ 0 w 176566"/>
                    <a:gd name="connsiteY38" fmla="*/ 12405 h 43553"/>
                    <a:gd name="connsiteX39" fmla="*/ 2879 w 176566"/>
                    <a:gd name="connsiteY39" fmla="*/ 15594 h 43553"/>
                    <a:gd name="connsiteX40" fmla="*/ 5868 w 176566"/>
                    <a:gd name="connsiteY40" fmla="*/ 18599 h 43553"/>
                    <a:gd name="connsiteX41" fmla="*/ 12291 w 176566"/>
                    <a:gd name="connsiteY41" fmla="*/ 23691 h 43553"/>
                    <a:gd name="connsiteX42" fmla="*/ 15684 w 176566"/>
                    <a:gd name="connsiteY42" fmla="*/ 25635 h 43553"/>
                    <a:gd name="connsiteX43" fmla="*/ 19203 w 176566"/>
                    <a:gd name="connsiteY43" fmla="*/ 26897 h 43553"/>
                    <a:gd name="connsiteX44" fmla="*/ 26115 w 176566"/>
                    <a:gd name="connsiteY44" fmla="*/ 27326 h 43553"/>
                    <a:gd name="connsiteX45" fmla="*/ 32581 w 176566"/>
                    <a:gd name="connsiteY45" fmla="*/ 24995 h 43553"/>
                    <a:gd name="connsiteX46" fmla="*/ 38465 w 176566"/>
                    <a:gd name="connsiteY46" fmla="*/ 20703 h 43553"/>
                    <a:gd name="connsiteX47" fmla="*/ 43643 w 176566"/>
                    <a:gd name="connsiteY47" fmla="*/ 15132 h 43553"/>
                    <a:gd name="connsiteX48" fmla="*/ 45924 w 176566"/>
                    <a:gd name="connsiteY48" fmla="*/ 12060 h 43553"/>
                    <a:gd name="connsiteX49" fmla="*/ 47928 w 176566"/>
                    <a:gd name="connsiteY49" fmla="*/ 9022 h 43553"/>
                    <a:gd name="connsiteX50" fmla="*/ 53131 w 176566"/>
                    <a:gd name="connsiteY50" fmla="*/ 0 h 43553"/>
                    <a:gd name="connsiteX51" fmla="*/ 58872 w 176566"/>
                    <a:gd name="connsiteY51" fmla="*/ 9518 h 43553"/>
                    <a:gd name="connsiteX52" fmla="*/ 61162 w 176566"/>
                    <a:gd name="connsiteY52" fmla="*/ 13019 h 43553"/>
                    <a:gd name="connsiteX53" fmla="*/ 63755 w 176566"/>
                    <a:gd name="connsiteY53" fmla="*/ 16487 h 43553"/>
                    <a:gd name="connsiteX54" fmla="*/ 69472 w 176566"/>
                    <a:gd name="connsiteY54" fmla="*/ 22647 h 43553"/>
                    <a:gd name="connsiteX55" fmla="*/ 75575 w 176566"/>
                    <a:gd name="connsiteY55" fmla="*/ 27166 h 43553"/>
                    <a:gd name="connsiteX56" fmla="*/ 78581 w 176566"/>
                    <a:gd name="connsiteY56" fmla="*/ 28463 h 43553"/>
                    <a:gd name="connsiteX57" fmla="*/ 81376 w 176566"/>
                    <a:gd name="connsiteY57" fmla="*/ 28959 h 43553"/>
                    <a:gd name="connsiteX58" fmla="*/ 82706 w 176566"/>
                    <a:gd name="connsiteY58" fmla="*/ 28925 h 43553"/>
                    <a:gd name="connsiteX59" fmla="*/ 84019 w 176566"/>
                    <a:gd name="connsiteY59" fmla="*/ 28698 h 43553"/>
                    <a:gd name="connsiteX60" fmla="*/ 85374 w 176566"/>
                    <a:gd name="connsiteY60" fmla="*/ 28302 h 43553"/>
                    <a:gd name="connsiteX61" fmla="*/ 86764 w 176566"/>
                    <a:gd name="connsiteY61" fmla="*/ 27680 h 43553"/>
                    <a:gd name="connsiteX62" fmla="*/ 89601 w 176566"/>
                    <a:gd name="connsiteY62" fmla="*/ 25820 h 43553"/>
                    <a:gd name="connsiteX63" fmla="*/ 92387 w 176566"/>
                    <a:gd name="connsiteY63" fmla="*/ 23320 h 43553"/>
                    <a:gd name="connsiteX64" fmla="*/ 102187 w 176566"/>
                    <a:gd name="connsiteY64" fmla="*/ 9434 h 43553"/>
                    <a:gd name="connsiteX65" fmla="*/ 107230 w 176566"/>
                    <a:gd name="connsiteY65" fmla="*/ 707 h 43553"/>
                    <a:gd name="connsiteX66" fmla="*/ 113165 w 176566"/>
                    <a:gd name="connsiteY66" fmla="*/ 8155 h 43553"/>
                    <a:gd name="connsiteX67" fmla="*/ 116381 w 176566"/>
                    <a:gd name="connsiteY67" fmla="*/ 11808 h 43553"/>
                    <a:gd name="connsiteX68" fmla="*/ 119984 w 176566"/>
                    <a:gd name="connsiteY68" fmla="*/ 15376 h 43553"/>
                    <a:gd name="connsiteX69" fmla="*/ 127704 w 176566"/>
                    <a:gd name="connsiteY69" fmla="*/ 21865 h 43553"/>
                    <a:gd name="connsiteX70" fmla="*/ 136148 w 176566"/>
                    <a:gd name="connsiteY70" fmla="*/ 26813 h 43553"/>
                    <a:gd name="connsiteX71" fmla="*/ 140593 w 176566"/>
                    <a:gd name="connsiteY71" fmla="*/ 28488 h 43553"/>
                    <a:gd name="connsiteX72" fmla="*/ 145122 w 176566"/>
                    <a:gd name="connsiteY72" fmla="*/ 29439 h 43553"/>
                    <a:gd name="connsiteX73" fmla="*/ 154240 w 176566"/>
                    <a:gd name="connsiteY73" fmla="*/ 28563 h 43553"/>
                    <a:gd name="connsiteX74" fmla="*/ 156479 w 176566"/>
                    <a:gd name="connsiteY74" fmla="*/ 27755 h 43553"/>
                    <a:gd name="connsiteX75" fmla="*/ 158660 w 176566"/>
                    <a:gd name="connsiteY75" fmla="*/ 26670 h 43553"/>
                    <a:gd name="connsiteX76" fmla="*/ 162810 w 176566"/>
                    <a:gd name="connsiteY76" fmla="*/ 23859 h 43553"/>
                    <a:gd name="connsiteX77" fmla="*/ 166666 w 176566"/>
                    <a:gd name="connsiteY77" fmla="*/ 20375 h 43553"/>
                    <a:gd name="connsiteX78" fmla="*/ 170227 w 176566"/>
                    <a:gd name="connsiteY78" fmla="*/ 16428 h 43553"/>
                    <a:gd name="connsiteX79" fmla="*/ 173494 w 176566"/>
                    <a:gd name="connsiteY79" fmla="*/ 12119 h 43553"/>
                    <a:gd name="connsiteX80" fmla="*/ 176566 w 176566"/>
                    <a:gd name="connsiteY80" fmla="*/ 7532 h 43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176566" h="43553">
                      <a:moveTo>
                        <a:pt x="176566" y="7532"/>
                      </a:moveTo>
                      <a:cubicBezTo>
                        <a:pt x="175514" y="11067"/>
                        <a:pt x="174327" y="14534"/>
                        <a:pt x="172660" y="17968"/>
                      </a:cubicBezTo>
                      <a:cubicBezTo>
                        <a:pt x="171734" y="19592"/>
                        <a:pt x="170976" y="21351"/>
                        <a:pt x="169882" y="22933"/>
                      </a:cubicBezTo>
                      <a:cubicBezTo>
                        <a:pt x="168889" y="24574"/>
                        <a:pt x="167769" y="26140"/>
                        <a:pt x="166447" y="27604"/>
                      </a:cubicBezTo>
                      <a:cubicBezTo>
                        <a:pt x="165243" y="29153"/>
                        <a:pt x="163719" y="30465"/>
                        <a:pt x="162213" y="31795"/>
                      </a:cubicBezTo>
                      <a:lnTo>
                        <a:pt x="159780" y="33655"/>
                      </a:lnTo>
                      <a:lnTo>
                        <a:pt x="157085" y="35246"/>
                      </a:lnTo>
                      <a:cubicBezTo>
                        <a:pt x="153373" y="37139"/>
                        <a:pt x="149104" y="38191"/>
                        <a:pt x="144861" y="38317"/>
                      </a:cubicBezTo>
                      <a:cubicBezTo>
                        <a:pt x="142740" y="38419"/>
                        <a:pt x="140618" y="38284"/>
                        <a:pt x="138556" y="37956"/>
                      </a:cubicBezTo>
                      <a:cubicBezTo>
                        <a:pt x="136460" y="37678"/>
                        <a:pt x="134447" y="37148"/>
                        <a:pt x="132511" y="36508"/>
                      </a:cubicBezTo>
                      <a:cubicBezTo>
                        <a:pt x="128596" y="35246"/>
                        <a:pt x="124934" y="33520"/>
                        <a:pt x="121491" y="31526"/>
                      </a:cubicBezTo>
                      <a:cubicBezTo>
                        <a:pt x="118048" y="29540"/>
                        <a:pt x="114756" y="27352"/>
                        <a:pt x="111742" y="24835"/>
                      </a:cubicBezTo>
                      <a:cubicBezTo>
                        <a:pt x="110227" y="23598"/>
                        <a:pt x="108762" y="22319"/>
                        <a:pt x="107322" y="20972"/>
                      </a:cubicBezTo>
                      <a:cubicBezTo>
                        <a:pt x="105849" y="19609"/>
                        <a:pt x="104536" y="18347"/>
                        <a:pt x="103020" y="16680"/>
                      </a:cubicBezTo>
                      <a:lnTo>
                        <a:pt x="113998" y="15401"/>
                      </a:lnTo>
                      <a:cubicBezTo>
                        <a:pt x="112542" y="18439"/>
                        <a:pt x="111026" y="21486"/>
                        <a:pt x="109242" y="24474"/>
                      </a:cubicBezTo>
                      <a:cubicBezTo>
                        <a:pt x="107390" y="27436"/>
                        <a:pt x="105277" y="30306"/>
                        <a:pt x="102785" y="33066"/>
                      </a:cubicBezTo>
                      <a:cubicBezTo>
                        <a:pt x="101463" y="34412"/>
                        <a:pt x="100200" y="35776"/>
                        <a:pt x="98609" y="37013"/>
                      </a:cubicBezTo>
                      <a:cubicBezTo>
                        <a:pt x="97161" y="38309"/>
                        <a:pt x="95376" y="39428"/>
                        <a:pt x="93574" y="40480"/>
                      </a:cubicBezTo>
                      <a:lnTo>
                        <a:pt x="90670" y="41861"/>
                      </a:lnTo>
                      <a:lnTo>
                        <a:pt x="87479" y="42896"/>
                      </a:lnTo>
                      <a:cubicBezTo>
                        <a:pt x="85265" y="43417"/>
                        <a:pt x="82975" y="43619"/>
                        <a:pt x="80685" y="43535"/>
                      </a:cubicBezTo>
                      <a:cubicBezTo>
                        <a:pt x="78421" y="43367"/>
                        <a:pt x="76215" y="42963"/>
                        <a:pt x="74161" y="42306"/>
                      </a:cubicBezTo>
                      <a:cubicBezTo>
                        <a:pt x="72132" y="41617"/>
                        <a:pt x="70212" y="40758"/>
                        <a:pt x="68487" y="39740"/>
                      </a:cubicBezTo>
                      <a:cubicBezTo>
                        <a:pt x="65009" y="37703"/>
                        <a:pt x="62147" y="35237"/>
                        <a:pt x="59596" y="32654"/>
                      </a:cubicBezTo>
                      <a:cubicBezTo>
                        <a:pt x="57071" y="30036"/>
                        <a:pt x="54932" y="27225"/>
                        <a:pt x="52979" y="24372"/>
                      </a:cubicBezTo>
                      <a:cubicBezTo>
                        <a:pt x="51994" y="22942"/>
                        <a:pt x="51085" y="21477"/>
                        <a:pt x="50201" y="20005"/>
                      </a:cubicBezTo>
                      <a:cubicBezTo>
                        <a:pt x="49309" y="18473"/>
                        <a:pt x="48534" y="17076"/>
                        <a:pt x="47667" y="15300"/>
                      </a:cubicBezTo>
                      <a:lnTo>
                        <a:pt x="58603" y="15797"/>
                      </a:lnTo>
                      <a:cubicBezTo>
                        <a:pt x="57525" y="17328"/>
                        <a:pt x="56650" y="18439"/>
                        <a:pt x="55589" y="19659"/>
                      </a:cubicBezTo>
                      <a:cubicBezTo>
                        <a:pt x="54545" y="20846"/>
                        <a:pt x="53484" y="21974"/>
                        <a:pt x="52356" y="23059"/>
                      </a:cubicBezTo>
                      <a:cubicBezTo>
                        <a:pt x="50125" y="25265"/>
                        <a:pt x="47734" y="27318"/>
                        <a:pt x="45108" y="29144"/>
                      </a:cubicBezTo>
                      <a:cubicBezTo>
                        <a:pt x="42481" y="30970"/>
                        <a:pt x="39661" y="32645"/>
                        <a:pt x="36504" y="33765"/>
                      </a:cubicBezTo>
                      <a:cubicBezTo>
                        <a:pt x="33372" y="34900"/>
                        <a:pt x="29962" y="35591"/>
                        <a:pt x="26519" y="35490"/>
                      </a:cubicBezTo>
                      <a:cubicBezTo>
                        <a:pt x="23076" y="35439"/>
                        <a:pt x="19683" y="34556"/>
                        <a:pt x="16779" y="33024"/>
                      </a:cubicBezTo>
                      <a:cubicBezTo>
                        <a:pt x="15280" y="32351"/>
                        <a:pt x="13984" y="31383"/>
                        <a:pt x="12695" y="30457"/>
                      </a:cubicBezTo>
                      <a:cubicBezTo>
                        <a:pt x="11466" y="29489"/>
                        <a:pt x="10271" y="28488"/>
                        <a:pt x="9235" y="27352"/>
                      </a:cubicBezTo>
                      <a:cubicBezTo>
                        <a:pt x="7089" y="25163"/>
                        <a:pt x="5422" y="22681"/>
                        <a:pt x="3839" y="20232"/>
                      </a:cubicBezTo>
                      <a:cubicBezTo>
                        <a:pt x="2357" y="17682"/>
                        <a:pt x="1086" y="15073"/>
                        <a:pt x="0" y="12405"/>
                      </a:cubicBezTo>
                      <a:lnTo>
                        <a:pt x="2879" y="15594"/>
                      </a:lnTo>
                      <a:lnTo>
                        <a:pt x="5868" y="18599"/>
                      </a:lnTo>
                      <a:cubicBezTo>
                        <a:pt x="7930" y="20510"/>
                        <a:pt x="10027" y="22294"/>
                        <a:pt x="12291" y="23691"/>
                      </a:cubicBezTo>
                      <a:cubicBezTo>
                        <a:pt x="13377" y="24465"/>
                        <a:pt x="14548" y="25071"/>
                        <a:pt x="15684" y="25635"/>
                      </a:cubicBezTo>
                      <a:cubicBezTo>
                        <a:pt x="16863" y="26131"/>
                        <a:pt x="17999" y="26670"/>
                        <a:pt x="19203" y="26897"/>
                      </a:cubicBezTo>
                      <a:cubicBezTo>
                        <a:pt x="21560" y="27486"/>
                        <a:pt x="23876" y="27672"/>
                        <a:pt x="26115" y="27326"/>
                      </a:cubicBezTo>
                      <a:cubicBezTo>
                        <a:pt x="28371" y="26998"/>
                        <a:pt x="30535" y="26156"/>
                        <a:pt x="32581" y="24995"/>
                      </a:cubicBezTo>
                      <a:cubicBezTo>
                        <a:pt x="34626" y="23792"/>
                        <a:pt x="36613" y="22386"/>
                        <a:pt x="38465" y="20703"/>
                      </a:cubicBezTo>
                      <a:cubicBezTo>
                        <a:pt x="40317" y="19028"/>
                        <a:pt x="42043" y="17135"/>
                        <a:pt x="43643" y="15132"/>
                      </a:cubicBezTo>
                      <a:cubicBezTo>
                        <a:pt x="44443" y="14147"/>
                        <a:pt x="45200" y="13095"/>
                        <a:pt x="45924" y="12060"/>
                      </a:cubicBezTo>
                      <a:cubicBezTo>
                        <a:pt x="46631" y="11042"/>
                        <a:pt x="47440" y="9872"/>
                        <a:pt x="47928" y="9022"/>
                      </a:cubicBezTo>
                      <a:lnTo>
                        <a:pt x="53131" y="0"/>
                      </a:lnTo>
                      <a:lnTo>
                        <a:pt x="58872" y="9518"/>
                      </a:lnTo>
                      <a:cubicBezTo>
                        <a:pt x="59495" y="10537"/>
                        <a:pt x="60346" y="11866"/>
                        <a:pt x="61162" y="13019"/>
                      </a:cubicBezTo>
                      <a:cubicBezTo>
                        <a:pt x="61987" y="14206"/>
                        <a:pt x="62854" y="15367"/>
                        <a:pt x="63755" y="16487"/>
                      </a:cubicBezTo>
                      <a:cubicBezTo>
                        <a:pt x="65548" y="18742"/>
                        <a:pt x="67493" y="20796"/>
                        <a:pt x="69472" y="22647"/>
                      </a:cubicBezTo>
                      <a:cubicBezTo>
                        <a:pt x="71441" y="24490"/>
                        <a:pt x="73529" y="26081"/>
                        <a:pt x="75575" y="27166"/>
                      </a:cubicBezTo>
                      <a:cubicBezTo>
                        <a:pt x="76602" y="27713"/>
                        <a:pt x="77604" y="28151"/>
                        <a:pt x="78581" y="28463"/>
                      </a:cubicBezTo>
                      <a:cubicBezTo>
                        <a:pt x="79549" y="28757"/>
                        <a:pt x="80475" y="28892"/>
                        <a:pt x="81376" y="28959"/>
                      </a:cubicBezTo>
                      <a:cubicBezTo>
                        <a:pt x="81813" y="28925"/>
                        <a:pt x="82251" y="28925"/>
                        <a:pt x="82706" y="28925"/>
                      </a:cubicBezTo>
                      <a:cubicBezTo>
                        <a:pt x="83144" y="28807"/>
                        <a:pt x="83573" y="28749"/>
                        <a:pt x="84019" y="28698"/>
                      </a:cubicBezTo>
                      <a:cubicBezTo>
                        <a:pt x="84465" y="28546"/>
                        <a:pt x="84912" y="28421"/>
                        <a:pt x="85374" y="28302"/>
                      </a:cubicBezTo>
                      <a:lnTo>
                        <a:pt x="86764" y="27680"/>
                      </a:lnTo>
                      <a:cubicBezTo>
                        <a:pt x="87690" y="27133"/>
                        <a:pt x="88666" y="26628"/>
                        <a:pt x="89601" y="25820"/>
                      </a:cubicBezTo>
                      <a:cubicBezTo>
                        <a:pt x="90560" y="25146"/>
                        <a:pt x="91461" y="24196"/>
                        <a:pt x="92387" y="23320"/>
                      </a:cubicBezTo>
                      <a:cubicBezTo>
                        <a:pt x="95991" y="19525"/>
                        <a:pt x="99207" y="14559"/>
                        <a:pt x="102187" y="9434"/>
                      </a:cubicBezTo>
                      <a:lnTo>
                        <a:pt x="107230" y="707"/>
                      </a:lnTo>
                      <a:lnTo>
                        <a:pt x="113165" y="8155"/>
                      </a:lnTo>
                      <a:cubicBezTo>
                        <a:pt x="114040" y="9241"/>
                        <a:pt x="115244" y="10621"/>
                        <a:pt x="116381" y="11808"/>
                      </a:cubicBezTo>
                      <a:cubicBezTo>
                        <a:pt x="117543" y="13036"/>
                        <a:pt x="118747" y="14240"/>
                        <a:pt x="119984" y="15376"/>
                      </a:cubicBezTo>
                      <a:cubicBezTo>
                        <a:pt x="122484" y="17657"/>
                        <a:pt x="125002" y="19912"/>
                        <a:pt x="127704" y="21865"/>
                      </a:cubicBezTo>
                      <a:cubicBezTo>
                        <a:pt x="130398" y="23800"/>
                        <a:pt x="133227" y="25517"/>
                        <a:pt x="136148" y="26813"/>
                      </a:cubicBezTo>
                      <a:cubicBezTo>
                        <a:pt x="137604" y="27486"/>
                        <a:pt x="139095" y="28041"/>
                        <a:pt x="140593" y="28488"/>
                      </a:cubicBezTo>
                      <a:cubicBezTo>
                        <a:pt x="142083" y="28968"/>
                        <a:pt x="143607" y="29296"/>
                        <a:pt x="145122" y="29439"/>
                      </a:cubicBezTo>
                      <a:cubicBezTo>
                        <a:pt x="148162" y="29817"/>
                        <a:pt x="151243" y="29523"/>
                        <a:pt x="154240" y="28563"/>
                      </a:cubicBezTo>
                      <a:lnTo>
                        <a:pt x="156479" y="27755"/>
                      </a:lnTo>
                      <a:lnTo>
                        <a:pt x="158660" y="26670"/>
                      </a:lnTo>
                      <a:cubicBezTo>
                        <a:pt x="160049" y="25812"/>
                        <a:pt x="161531" y="24995"/>
                        <a:pt x="162810" y="23859"/>
                      </a:cubicBezTo>
                      <a:cubicBezTo>
                        <a:pt x="164166" y="22807"/>
                        <a:pt x="165420" y="21620"/>
                        <a:pt x="166666" y="20375"/>
                      </a:cubicBezTo>
                      <a:cubicBezTo>
                        <a:pt x="167971" y="19205"/>
                        <a:pt x="169023" y="17749"/>
                        <a:pt x="170227" y="16428"/>
                      </a:cubicBezTo>
                      <a:lnTo>
                        <a:pt x="173494" y="12119"/>
                      </a:lnTo>
                      <a:lnTo>
                        <a:pt x="176566" y="7532"/>
                      </a:lnTo>
                      <a:close/>
                    </a:path>
                  </a:pathLst>
                </a:custGeom>
                <a:solidFill>
                  <a:srgbClr val="D3F5F2"/>
                </a:solidFill>
                <a:ln w="8415" cap="flat">
                  <a:noFill/>
                  <a:prstDash val="solid"/>
                  <a:miter/>
                </a:ln>
              </p:spPr>
              <p:txBody>
                <a:bodyPr rtlCol="0" anchor="ctr"/>
                <a:lstStyle/>
                <a:p>
                  <a:endParaRPr lang="en-US"/>
                </a:p>
              </p:txBody>
            </p:sp>
            <p:sp>
              <p:nvSpPr>
                <p:cNvPr id="1396" name="Freeform 1395">
                  <a:extLst>
                    <a:ext uri="{FF2B5EF4-FFF2-40B4-BE49-F238E27FC236}">
                      <a16:creationId xmlns:a16="http://schemas.microsoft.com/office/drawing/2014/main" id="{B133BB93-30C5-41F6-6B8E-7D5CFFB4E26B}"/>
                    </a:ext>
                  </a:extLst>
                </p:cNvPr>
                <p:cNvSpPr/>
                <p:nvPr/>
              </p:nvSpPr>
              <p:spPr>
                <a:xfrm>
                  <a:off x="6405616" y="5306739"/>
                  <a:ext cx="164131" cy="48398"/>
                </a:xfrm>
                <a:custGeom>
                  <a:avLst/>
                  <a:gdLst>
                    <a:gd name="connsiteX0" fmla="*/ 0 w 164131"/>
                    <a:gd name="connsiteY0" fmla="*/ 15165 h 48398"/>
                    <a:gd name="connsiteX1" fmla="*/ 11736 w 164131"/>
                    <a:gd name="connsiteY1" fmla="*/ 31223 h 48398"/>
                    <a:gd name="connsiteX2" fmla="*/ 26165 w 164131"/>
                    <a:gd name="connsiteY2" fmla="*/ 38022 h 48398"/>
                    <a:gd name="connsiteX3" fmla="*/ 29474 w 164131"/>
                    <a:gd name="connsiteY3" fmla="*/ 36845 h 48398"/>
                    <a:gd name="connsiteX4" fmla="*/ 32631 w 164131"/>
                    <a:gd name="connsiteY4" fmla="*/ 34606 h 48398"/>
                    <a:gd name="connsiteX5" fmla="*/ 38440 w 164131"/>
                    <a:gd name="connsiteY5" fmla="*/ 28235 h 48398"/>
                    <a:gd name="connsiteX6" fmla="*/ 43373 w 164131"/>
                    <a:gd name="connsiteY6" fmla="*/ 20375 h 48398"/>
                    <a:gd name="connsiteX7" fmla="*/ 47734 w 164131"/>
                    <a:gd name="connsiteY7" fmla="*/ 11874 h 48398"/>
                    <a:gd name="connsiteX8" fmla="*/ 53097 w 164131"/>
                    <a:gd name="connsiteY8" fmla="*/ 1010 h 48398"/>
                    <a:gd name="connsiteX9" fmla="*/ 60219 w 164131"/>
                    <a:gd name="connsiteY9" fmla="*/ 11715 h 48398"/>
                    <a:gd name="connsiteX10" fmla="*/ 62837 w 164131"/>
                    <a:gd name="connsiteY10" fmla="*/ 15359 h 48398"/>
                    <a:gd name="connsiteX11" fmla="*/ 65742 w 164131"/>
                    <a:gd name="connsiteY11" fmla="*/ 19019 h 48398"/>
                    <a:gd name="connsiteX12" fmla="*/ 72056 w 164131"/>
                    <a:gd name="connsiteY12" fmla="*/ 25525 h 48398"/>
                    <a:gd name="connsiteX13" fmla="*/ 85240 w 164131"/>
                    <a:gd name="connsiteY13" fmla="*/ 32241 h 48398"/>
                    <a:gd name="connsiteX14" fmla="*/ 91183 w 164131"/>
                    <a:gd name="connsiteY14" fmla="*/ 31029 h 48398"/>
                    <a:gd name="connsiteX15" fmla="*/ 94256 w 164131"/>
                    <a:gd name="connsiteY15" fmla="*/ 29186 h 48398"/>
                    <a:gd name="connsiteX16" fmla="*/ 97304 w 164131"/>
                    <a:gd name="connsiteY16" fmla="*/ 26602 h 48398"/>
                    <a:gd name="connsiteX17" fmla="*/ 103037 w 164131"/>
                    <a:gd name="connsiteY17" fmla="*/ 19895 h 48398"/>
                    <a:gd name="connsiteX18" fmla="*/ 108164 w 164131"/>
                    <a:gd name="connsiteY18" fmla="*/ 11950 h 48398"/>
                    <a:gd name="connsiteX19" fmla="*/ 115413 w 164131"/>
                    <a:gd name="connsiteY19" fmla="*/ 0 h 48398"/>
                    <a:gd name="connsiteX20" fmla="*/ 120716 w 164131"/>
                    <a:gd name="connsiteY20" fmla="*/ 11900 h 48398"/>
                    <a:gd name="connsiteX21" fmla="*/ 122316 w 164131"/>
                    <a:gd name="connsiteY21" fmla="*/ 14913 h 48398"/>
                    <a:gd name="connsiteX22" fmla="*/ 124219 w 164131"/>
                    <a:gd name="connsiteY22" fmla="*/ 18035 h 48398"/>
                    <a:gd name="connsiteX23" fmla="*/ 128588 w 164131"/>
                    <a:gd name="connsiteY23" fmla="*/ 23699 h 48398"/>
                    <a:gd name="connsiteX24" fmla="*/ 133690 w 164131"/>
                    <a:gd name="connsiteY24" fmla="*/ 27991 h 48398"/>
                    <a:gd name="connsiteX25" fmla="*/ 139330 w 164131"/>
                    <a:gd name="connsiteY25" fmla="*/ 30213 h 48398"/>
                    <a:gd name="connsiteX26" fmla="*/ 152186 w 164131"/>
                    <a:gd name="connsiteY26" fmla="*/ 26207 h 48398"/>
                    <a:gd name="connsiteX27" fmla="*/ 158340 w 164131"/>
                    <a:gd name="connsiteY27" fmla="*/ 21123 h 48398"/>
                    <a:gd name="connsiteX28" fmla="*/ 164132 w 164131"/>
                    <a:gd name="connsiteY28" fmla="*/ 15157 h 48398"/>
                    <a:gd name="connsiteX29" fmla="*/ 160672 w 164131"/>
                    <a:gd name="connsiteY29" fmla="*/ 22891 h 48398"/>
                    <a:gd name="connsiteX30" fmla="*/ 155822 w 164131"/>
                    <a:gd name="connsiteY30" fmla="*/ 30120 h 48398"/>
                    <a:gd name="connsiteX31" fmla="*/ 148903 w 164131"/>
                    <a:gd name="connsiteY31" fmla="*/ 36247 h 48398"/>
                    <a:gd name="connsiteX32" fmla="*/ 144373 w 164131"/>
                    <a:gd name="connsiteY32" fmla="*/ 38368 h 48398"/>
                    <a:gd name="connsiteX33" fmla="*/ 139280 w 164131"/>
                    <a:gd name="connsiteY33" fmla="*/ 39361 h 48398"/>
                    <a:gd name="connsiteX34" fmla="*/ 129000 w 164131"/>
                    <a:gd name="connsiteY34" fmla="*/ 37678 h 48398"/>
                    <a:gd name="connsiteX35" fmla="*/ 120540 w 164131"/>
                    <a:gd name="connsiteY35" fmla="*/ 32612 h 48398"/>
                    <a:gd name="connsiteX36" fmla="*/ 113780 w 164131"/>
                    <a:gd name="connsiteY36" fmla="*/ 26081 h 48398"/>
                    <a:gd name="connsiteX37" fmla="*/ 110867 w 164131"/>
                    <a:gd name="connsiteY37" fmla="*/ 22478 h 48398"/>
                    <a:gd name="connsiteX38" fmla="*/ 108198 w 164131"/>
                    <a:gd name="connsiteY38" fmla="*/ 18430 h 48398"/>
                    <a:gd name="connsiteX39" fmla="*/ 120750 w 164131"/>
                    <a:gd name="connsiteY39" fmla="*/ 18372 h 48398"/>
                    <a:gd name="connsiteX40" fmla="*/ 115539 w 164131"/>
                    <a:gd name="connsiteY40" fmla="*/ 28201 h 48398"/>
                    <a:gd name="connsiteX41" fmla="*/ 108467 w 164131"/>
                    <a:gd name="connsiteY41" fmla="*/ 37551 h 48398"/>
                    <a:gd name="connsiteX42" fmla="*/ 103837 w 164131"/>
                    <a:gd name="connsiteY42" fmla="*/ 41802 h 48398"/>
                    <a:gd name="connsiteX43" fmla="*/ 98213 w 164131"/>
                    <a:gd name="connsiteY43" fmla="*/ 45403 h 48398"/>
                    <a:gd name="connsiteX44" fmla="*/ 91529 w 164131"/>
                    <a:gd name="connsiteY44" fmla="*/ 47785 h 48398"/>
                    <a:gd name="connsiteX45" fmla="*/ 84263 w 164131"/>
                    <a:gd name="connsiteY45" fmla="*/ 48357 h 48398"/>
                    <a:gd name="connsiteX46" fmla="*/ 71181 w 164131"/>
                    <a:gd name="connsiteY46" fmla="*/ 44368 h 48398"/>
                    <a:gd name="connsiteX47" fmla="*/ 61381 w 164131"/>
                    <a:gd name="connsiteY47" fmla="*/ 36979 h 48398"/>
                    <a:gd name="connsiteX48" fmla="*/ 53863 w 164131"/>
                    <a:gd name="connsiteY48" fmla="*/ 28285 h 48398"/>
                    <a:gd name="connsiteX49" fmla="*/ 50697 w 164131"/>
                    <a:gd name="connsiteY49" fmla="*/ 23632 h 48398"/>
                    <a:gd name="connsiteX50" fmla="*/ 47810 w 164131"/>
                    <a:gd name="connsiteY50" fmla="*/ 18591 h 48398"/>
                    <a:gd name="connsiteX51" fmla="*/ 60287 w 164131"/>
                    <a:gd name="connsiteY51" fmla="*/ 18439 h 48398"/>
                    <a:gd name="connsiteX52" fmla="*/ 57542 w 164131"/>
                    <a:gd name="connsiteY52" fmla="*/ 22992 h 48398"/>
                    <a:gd name="connsiteX53" fmla="*/ 54545 w 164131"/>
                    <a:gd name="connsiteY53" fmla="*/ 27452 h 48398"/>
                    <a:gd name="connsiteX54" fmla="*/ 47659 w 164131"/>
                    <a:gd name="connsiteY54" fmla="*/ 35995 h 48398"/>
                    <a:gd name="connsiteX55" fmla="*/ 43626 w 164131"/>
                    <a:gd name="connsiteY55" fmla="*/ 39975 h 48398"/>
                    <a:gd name="connsiteX56" fmla="*/ 38827 w 164131"/>
                    <a:gd name="connsiteY56" fmla="*/ 43485 h 48398"/>
                    <a:gd name="connsiteX57" fmla="*/ 26687 w 164131"/>
                    <a:gd name="connsiteY57" fmla="*/ 47204 h 48398"/>
                    <a:gd name="connsiteX58" fmla="*/ 20213 w 164131"/>
                    <a:gd name="connsiteY58" fmla="*/ 46009 h 48398"/>
                    <a:gd name="connsiteX59" fmla="*/ 14842 w 164131"/>
                    <a:gd name="connsiteY59" fmla="*/ 42954 h 48398"/>
                    <a:gd name="connsiteX60" fmla="*/ 7501 w 164131"/>
                    <a:gd name="connsiteY60" fmla="*/ 34522 h 48398"/>
                    <a:gd name="connsiteX61" fmla="*/ 2863 w 164131"/>
                    <a:gd name="connsiteY61" fmla="*/ 25054 h 48398"/>
                    <a:gd name="connsiteX62" fmla="*/ 0 w 164131"/>
                    <a:gd name="connsiteY62" fmla="*/ 15165 h 4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4131" h="48398">
                      <a:moveTo>
                        <a:pt x="0" y="15165"/>
                      </a:moveTo>
                      <a:cubicBezTo>
                        <a:pt x="3401" y="21056"/>
                        <a:pt x="7232" y="26661"/>
                        <a:pt x="11736" y="31223"/>
                      </a:cubicBezTo>
                      <a:cubicBezTo>
                        <a:pt x="16097" y="35893"/>
                        <a:pt x="21746" y="38949"/>
                        <a:pt x="26165" y="38022"/>
                      </a:cubicBezTo>
                      <a:cubicBezTo>
                        <a:pt x="27294" y="37846"/>
                        <a:pt x="28388" y="37417"/>
                        <a:pt x="29474" y="36845"/>
                      </a:cubicBezTo>
                      <a:cubicBezTo>
                        <a:pt x="30552" y="36230"/>
                        <a:pt x="31621" y="35549"/>
                        <a:pt x="32631" y="34606"/>
                      </a:cubicBezTo>
                      <a:cubicBezTo>
                        <a:pt x="34702" y="32898"/>
                        <a:pt x="36672" y="30676"/>
                        <a:pt x="38440" y="28235"/>
                      </a:cubicBezTo>
                      <a:cubicBezTo>
                        <a:pt x="40216" y="25794"/>
                        <a:pt x="41867" y="23152"/>
                        <a:pt x="43373" y="20375"/>
                      </a:cubicBezTo>
                      <a:cubicBezTo>
                        <a:pt x="44889" y="17623"/>
                        <a:pt x="46311" y="14744"/>
                        <a:pt x="47734" y="11874"/>
                      </a:cubicBezTo>
                      <a:lnTo>
                        <a:pt x="53097" y="1010"/>
                      </a:lnTo>
                      <a:lnTo>
                        <a:pt x="60219" y="11715"/>
                      </a:lnTo>
                      <a:cubicBezTo>
                        <a:pt x="60926" y="12767"/>
                        <a:pt x="61903" y="14155"/>
                        <a:pt x="62837" y="15359"/>
                      </a:cubicBezTo>
                      <a:cubicBezTo>
                        <a:pt x="63755" y="16613"/>
                        <a:pt x="64732" y="17842"/>
                        <a:pt x="65742" y="19019"/>
                      </a:cubicBezTo>
                      <a:cubicBezTo>
                        <a:pt x="67746" y="21367"/>
                        <a:pt x="69876" y="23573"/>
                        <a:pt x="72056" y="25525"/>
                      </a:cubicBezTo>
                      <a:cubicBezTo>
                        <a:pt x="76442" y="29405"/>
                        <a:pt x="81266" y="32106"/>
                        <a:pt x="85240" y="32241"/>
                      </a:cubicBezTo>
                      <a:cubicBezTo>
                        <a:pt x="87235" y="32393"/>
                        <a:pt x="89155" y="32014"/>
                        <a:pt x="91183" y="31029"/>
                      </a:cubicBezTo>
                      <a:cubicBezTo>
                        <a:pt x="92185" y="30516"/>
                        <a:pt x="93238" y="29977"/>
                        <a:pt x="94256" y="29186"/>
                      </a:cubicBezTo>
                      <a:cubicBezTo>
                        <a:pt x="95292" y="28479"/>
                        <a:pt x="96302" y="27570"/>
                        <a:pt x="97304" y="26602"/>
                      </a:cubicBezTo>
                      <a:cubicBezTo>
                        <a:pt x="99299" y="24675"/>
                        <a:pt x="101219" y="22378"/>
                        <a:pt x="103037" y="19895"/>
                      </a:cubicBezTo>
                      <a:cubicBezTo>
                        <a:pt x="104822" y="17378"/>
                        <a:pt x="106489" y="14694"/>
                        <a:pt x="108164" y="11950"/>
                      </a:cubicBezTo>
                      <a:lnTo>
                        <a:pt x="115413" y="0"/>
                      </a:lnTo>
                      <a:lnTo>
                        <a:pt x="120716" y="11900"/>
                      </a:lnTo>
                      <a:cubicBezTo>
                        <a:pt x="121070" y="12708"/>
                        <a:pt x="121727" y="13911"/>
                        <a:pt x="122316" y="14913"/>
                      </a:cubicBezTo>
                      <a:cubicBezTo>
                        <a:pt x="122939" y="15956"/>
                        <a:pt x="123545" y="17025"/>
                        <a:pt x="124219" y="18035"/>
                      </a:cubicBezTo>
                      <a:cubicBezTo>
                        <a:pt x="125540" y="20063"/>
                        <a:pt x="127005" y="21999"/>
                        <a:pt x="128588" y="23699"/>
                      </a:cubicBezTo>
                      <a:cubicBezTo>
                        <a:pt x="130179" y="25416"/>
                        <a:pt x="131930" y="26830"/>
                        <a:pt x="133690" y="27991"/>
                      </a:cubicBezTo>
                      <a:cubicBezTo>
                        <a:pt x="135466" y="29153"/>
                        <a:pt x="137344" y="29927"/>
                        <a:pt x="139330" y="30213"/>
                      </a:cubicBezTo>
                      <a:cubicBezTo>
                        <a:pt x="143279" y="30827"/>
                        <a:pt x="147968" y="29220"/>
                        <a:pt x="152186" y="26207"/>
                      </a:cubicBezTo>
                      <a:cubicBezTo>
                        <a:pt x="154307" y="24717"/>
                        <a:pt x="156387" y="23017"/>
                        <a:pt x="158340" y="21123"/>
                      </a:cubicBezTo>
                      <a:cubicBezTo>
                        <a:pt x="160319" y="19230"/>
                        <a:pt x="162196" y="17210"/>
                        <a:pt x="164132" y="15157"/>
                      </a:cubicBezTo>
                      <a:cubicBezTo>
                        <a:pt x="163147" y="17783"/>
                        <a:pt x="162027" y="20383"/>
                        <a:pt x="160672" y="22891"/>
                      </a:cubicBezTo>
                      <a:cubicBezTo>
                        <a:pt x="159274" y="25365"/>
                        <a:pt x="157734" y="27840"/>
                        <a:pt x="155822" y="30120"/>
                      </a:cubicBezTo>
                      <a:cubicBezTo>
                        <a:pt x="153886" y="32376"/>
                        <a:pt x="151622" y="34480"/>
                        <a:pt x="148903" y="36247"/>
                      </a:cubicBezTo>
                      <a:cubicBezTo>
                        <a:pt x="147488" y="37072"/>
                        <a:pt x="146015" y="37855"/>
                        <a:pt x="144373" y="38368"/>
                      </a:cubicBezTo>
                      <a:cubicBezTo>
                        <a:pt x="142757" y="38890"/>
                        <a:pt x="141031" y="39243"/>
                        <a:pt x="139280" y="39361"/>
                      </a:cubicBezTo>
                      <a:cubicBezTo>
                        <a:pt x="135752" y="39613"/>
                        <a:pt x="132174" y="38923"/>
                        <a:pt x="129000" y="37678"/>
                      </a:cubicBezTo>
                      <a:cubicBezTo>
                        <a:pt x="125801" y="36432"/>
                        <a:pt x="123049" y="34589"/>
                        <a:pt x="120540" y="32612"/>
                      </a:cubicBezTo>
                      <a:cubicBezTo>
                        <a:pt x="118047" y="30608"/>
                        <a:pt x="115825" y="28404"/>
                        <a:pt x="113780" y="26081"/>
                      </a:cubicBezTo>
                      <a:cubicBezTo>
                        <a:pt x="112761" y="24919"/>
                        <a:pt x="111784" y="23741"/>
                        <a:pt x="110867" y="22478"/>
                      </a:cubicBezTo>
                      <a:cubicBezTo>
                        <a:pt x="109932" y="21191"/>
                        <a:pt x="109141" y="20055"/>
                        <a:pt x="108198" y="18430"/>
                      </a:cubicBezTo>
                      <a:lnTo>
                        <a:pt x="120750" y="18372"/>
                      </a:lnTo>
                      <a:cubicBezTo>
                        <a:pt x="119201" y="21679"/>
                        <a:pt x="117526" y="24987"/>
                        <a:pt x="115539" y="28201"/>
                      </a:cubicBezTo>
                      <a:cubicBezTo>
                        <a:pt x="113535" y="31416"/>
                        <a:pt x="111287" y="34606"/>
                        <a:pt x="108467" y="37551"/>
                      </a:cubicBezTo>
                      <a:cubicBezTo>
                        <a:pt x="107045" y="39032"/>
                        <a:pt x="105571" y="40480"/>
                        <a:pt x="103837" y="41802"/>
                      </a:cubicBezTo>
                      <a:cubicBezTo>
                        <a:pt x="102204" y="43165"/>
                        <a:pt x="100259" y="44377"/>
                        <a:pt x="98213" y="45403"/>
                      </a:cubicBezTo>
                      <a:cubicBezTo>
                        <a:pt x="96151" y="46455"/>
                        <a:pt x="93877" y="47246"/>
                        <a:pt x="91529" y="47785"/>
                      </a:cubicBezTo>
                      <a:cubicBezTo>
                        <a:pt x="89146" y="48290"/>
                        <a:pt x="86680" y="48492"/>
                        <a:pt x="84263" y="48357"/>
                      </a:cubicBezTo>
                      <a:cubicBezTo>
                        <a:pt x="79389" y="48046"/>
                        <a:pt x="74944" y="46430"/>
                        <a:pt x="71181" y="44368"/>
                      </a:cubicBezTo>
                      <a:cubicBezTo>
                        <a:pt x="67384" y="42306"/>
                        <a:pt x="64227" y="39689"/>
                        <a:pt x="61381" y="36979"/>
                      </a:cubicBezTo>
                      <a:cubicBezTo>
                        <a:pt x="58544" y="34261"/>
                        <a:pt x="56103" y="31324"/>
                        <a:pt x="53863" y="28285"/>
                      </a:cubicBezTo>
                      <a:cubicBezTo>
                        <a:pt x="52752" y="26762"/>
                        <a:pt x="51699" y="25214"/>
                        <a:pt x="50697" y="23632"/>
                      </a:cubicBezTo>
                      <a:cubicBezTo>
                        <a:pt x="49679" y="22007"/>
                        <a:pt x="48812" y="20509"/>
                        <a:pt x="47810" y="18591"/>
                      </a:cubicBezTo>
                      <a:lnTo>
                        <a:pt x="60287" y="18439"/>
                      </a:lnTo>
                      <a:lnTo>
                        <a:pt x="57542" y="22992"/>
                      </a:lnTo>
                      <a:cubicBezTo>
                        <a:pt x="56667" y="24532"/>
                        <a:pt x="55547" y="25971"/>
                        <a:pt x="54545" y="27452"/>
                      </a:cubicBezTo>
                      <a:cubicBezTo>
                        <a:pt x="52466" y="30389"/>
                        <a:pt x="50201" y="33259"/>
                        <a:pt x="47659" y="35995"/>
                      </a:cubicBezTo>
                      <a:cubicBezTo>
                        <a:pt x="46455" y="37392"/>
                        <a:pt x="44973" y="38654"/>
                        <a:pt x="43626" y="39975"/>
                      </a:cubicBezTo>
                      <a:cubicBezTo>
                        <a:pt x="42043" y="41178"/>
                        <a:pt x="40654" y="42491"/>
                        <a:pt x="38827" y="43485"/>
                      </a:cubicBezTo>
                      <a:cubicBezTo>
                        <a:pt x="35417" y="45572"/>
                        <a:pt x="31208" y="47246"/>
                        <a:pt x="26687" y="47204"/>
                      </a:cubicBezTo>
                      <a:cubicBezTo>
                        <a:pt x="24457" y="47204"/>
                        <a:pt x="22209" y="46809"/>
                        <a:pt x="20213" y="46009"/>
                      </a:cubicBezTo>
                      <a:cubicBezTo>
                        <a:pt x="18176" y="45294"/>
                        <a:pt x="16425" y="44141"/>
                        <a:pt x="14842" y="42954"/>
                      </a:cubicBezTo>
                      <a:cubicBezTo>
                        <a:pt x="11710" y="40489"/>
                        <a:pt x="9429" y="37526"/>
                        <a:pt x="7501" y="34522"/>
                      </a:cubicBezTo>
                      <a:cubicBezTo>
                        <a:pt x="5582" y="31484"/>
                        <a:pt x="4142" y="28268"/>
                        <a:pt x="2863" y="25054"/>
                      </a:cubicBezTo>
                      <a:cubicBezTo>
                        <a:pt x="1633" y="21831"/>
                        <a:pt x="657" y="18523"/>
                        <a:pt x="0" y="15165"/>
                      </a:cubicBezTo>
                      <a:close/>
                    </a:path>
                  </a:pathLst>
                </a:custGeom>
                <a:solidFill>
                  <a:srgbClr val="D3F5F2"/>
                </a:solidFill>
                <a:ln w="8415" cap="flat">
                  <a:noFill/>
                  <a:prstDash val="solid"/>
                  <a:miter/>
                </a:ln>
              </p:spPr>
              <p:txBody>
                <a:bodyPr rtlCol="0" anchor="ctr"/>
                <a:lstStyle/>
                <a:p>
                  <a:endParaRPr lang="en-US"/>
                </a:p>
              </p:txBody>
            </p:sp>
            <p:sp>
              <p:nvSpPr>
                <p:cNvPr id="1397" name="Freeform 1396">
                  <a:extLst>
                    <a:ext uri="{FF2B5EF4-FFF2-40B4-BE49-F238E27FC236}">
                      <a16:creationId xmlns:a16="http://schemas.microsoft.com/office/drawing/2014/main" id="{5DC60646-F562-1694-A56B-1BF203BA5CA0}"/>
                    </a:ext>
                  </a:extLst>
                </p:cNvPr>
                <p:cNvSpPr/>
                <p:nvPr/>
              </p:nvSpPr>
              <p:spPr>
                <a:xfrm>
                  <a:off x="4524472" y="4581938"/>
                  <a:ext cx="288779" cy="55526"/>
                </a:xfrm>
                <a:custGeom>
                  <a:avLst/>
                  <a:gdLst>
                    <a:gd name="connsiteX0" fmla="*/ 288780 w 288779"/>
                    <a:gd name="connsiteY0" fmla="*/ 18229 h 55526"/>
                    <a:gd name="connsiteX1" fmla="*/ 284150 w 288779"/>
                    <a:gd name="connsiteY1" fmla="*/ 24297 h 55526"/>
                    <a:gd name="connsiteX2" fmla="*/ 278585 w 288779"/>
                    <a:gd name="connsiteY2" fmla="*/ 29742 h 55526"/>
                    <a:gd name="connsiteX3" fmla="*/ 263743 w 288779"/>
                    <a:gd name="connsiteY3" fmla="*/ 36516 h 55526"/>
                    <a:gd name="connsiteX4" fmla="*/ 254987 w 288779"/>
                    <a:gd name="connsiteY4" fmla="*/ 36104 h 55526"/>
                    <a:gd name="connsiteX5" fmla="*/ 246889 w 288779"/>
                    <a:gd name="connsiteY5" fmla="*/ 32788 h 55526"/>
                    <a:gd name="connsiteX6" fmla="*/ 240027 w 288779"/>
                    <a:gd name="connsiteY6" fmla="*/ 27646 h 55526"/>
                    <a:gd name="connsiteX7" fmla="*/ 237047 w 288779"/>
                    <a:gd name="connsiteY7" fmla="*/ 24591 h 55526"/>
                    <a:gd name="connsiteX8" fmla="*/ 234277 w 288779"/>
                    <a:gd name="connsiteY8" fmla="*/ 21031 h 55526"/>
                    <a:gd name="connsiteX9" fmla="*/ 244102 w 288779"/>
                    <a:gd name="connsiteY9" fmla="*/ 20669 h 55526"/>
                    <a:gd name="connsiteX10" fmla="*/ 232408 w 288779"/>
                    <a:gd name="connsiteY10" fmla="*/ 40691 h 55526"/>
                    <a:gd name="connsiteX11" fmla="*/ 228115 w 288779"/>
                    <a:gd name="connsiteY11" fmla="*/ 45277 h 55526"/>
                    <a:gd name="connsiteX12" fmla="*/ 222904 w 288779"/>
                    <a:gd name="connsiteY12" fmla="*/ 49393 h 55526"/>
                    <a:gd name="connsiteX13" fmla="*/ 216379 w 288779"/>
                    <a:gd name="connsiteY13" fmla="*/ 52363 h 55526"/>
                    <a:gd name="connsiteX14" fmla="*/ 208895 w 288779"/>
                    <a:gd name="connsiteY14" fmla="*/ 53415 h 55526"/>
                    <a:gd name="connsiteX15" fmla="*/ 201545 w 288779"/>
                    <a:gd name="connsiteY15" fmla="*/ 52170 h 55526"/>
                    <a:gd name="connsiteX16" fmla="*/ 195180 w 288779"/>
                    <a:gd name="connsiteY16" fmla="*/ 49275 h 55526"/>
                    <a:gd name="connsiteX17" fmla="*/ 185213 w 288779"/>
                    <a:gd name="connsiteY17" fmla="*/ 41221 h 55526"/>
                    <a:gd name="connsiteX18" fmla="*/ 177627 w 288779"/>
                    <a:gd name="connsiteY18" fmla="*/ 31896 h 55526"/>
                    <a:gd name="connsiteX19" fmla="*/ 174470 w 288779"/>
                    <a:gd name="connsiteY19" fmla="*/ 26905 h 55526"/>
                    <a:gd name="connsiteX20" fmla="*/ 171566 w 288779"/>
                    <a:gd name="connsiteY20" fmla="*/ 21553 h 55526"/>
                    <a:gd name="connsiteX21" fmla="*/ 185794 w 288779"/>
                    <a:gd name="connsiteY21" fmla="*/ 21410 h 55526"/>
                    <a:gd name="connsiteX22" fmla="*/ 180684 w 288779"/>
                    <a:gd name="connsiteY22" fmla="*/ 31669 h 55526"/>
                    <a:gd name="connsiteX23" fmla="*/ 173907 w 288779"/>
                    <a:gd name="connsiteY23" fmla="*/ 41616 h 55526"/>
                    <a:gd name="connsiteX24" fmla="*/ 169402 w 288779"/>
                    <a:gd name="connsiteY24" fmla="*/ 46279 h 55526"/>
                    <a:gd name="connsiteX25" fmla="*/ 163812 w 288779"/>
                    <a:gd name="connsiteY25" fmla="*/ 50394 h 55526"/>
                    <a:gd name="connsiteX26" fmla="*/ 156833 w 288779"/>
                    <a:gd name="connsiteY26" fmla="*/ 53222 h 55526"/>
                    <a:gd name="connsiteX27" fmla="*/ 149021 w 288779"/>
                    <a:gd name="connsiteY27" fmla="*/ 53803 h 55526"/>
                    <a:gd name="connsiteX28" fmla="*/ 135517 w 288779"/>
                    <a:gd name="connsiteY28" fmla="*/ 49031 h 55526"/>
                    <a:gd name="connsiteX29" fmla="*/ 130331 w 288779"/>
                    <a:gd name="connsiteY29" fmla="*/ 45185 h 55526"/>
                    <a:gd name="connsiteX30" fmla="*/ 125877 w 288779"/>
                    <a:gd name="connsiteY30" fmla="*/ 40935 h 55526"/>
                    <a:gd name="connsiteX31" fmla="*/ 118494 w 288779"/>
                    <a:gd name="connsiteY31" fmla="*/ 31753 h 55526"/>
                    <a:gd name="connsiteX32" fmla="*/ 115337 w 288779"/>
                    <a:gd name="connsiteY32" fmla="*/ 26922 h 55526"/>
                    <a:gd name="connsiteX33" fmla="*/ 112466 w 288779"/>
                    <a:gd name="connsiteY33" fmla="*/ 21688 h 55526"/>
                    <a:gd name="connsiteX34" fmla="*/ 126298 w 288779"/>
                    <a:gd name="connsiteY34" fmla="*/ 21157 h 55526"/>
                    <a:gd name="connsiteX35" fmla="*/ 114100 w 288779"/>
                    <a:gd name="connsiteY35" fmla="*/ 42374 h 55526"/>
                    <a:gd name="connsiteX36" fmla="*/ 104140 w 288779"/>
                    <a:gd name="connsiteY36" fmla="*/ 51657 h 55526"/>
                    <a:gd name="connsiteX37" fmla="*/ 89222 w 288779"/>
                    <a:gd name="connsiteY37" fmla="*/ 55410 h 55526"/>
                    <a:gd name="connsiteX38" fmla="*/ 75794 w 288779"/>
                    <a:gd name="connsiteY38" fmla="*/ 49898 h 55526"/>
                    <a:gd name="connsiteX39" fmla="*/ 66677 w 288779"/>
                    <a:gd name="connsiteY39" fmla="*/ 40926 h 55526"/>
                    <a:gd name="connsiteX40" fmla="*/ 59958 w 288779"/>
                    <a:gd name="connsiteY40" fmla="*/ 30878 h 55526"/>
                    <a:gd name="connsiteX41" fmla="*/ 54646 w 288779"/>
                    <a:gd name="connsiteY41" fmla="*/ 20147 h 55526"/>
                    <a:gd name="connsiteX42" fmla="*/ 62619 w 288779"/>
                    <a:gd name="connsiteY42" fmla="*/ 20686 h 55526"/>
                    <a:gd name="connsiteX43" fmla="*/ 59420 w 288779"/>
                    <a:gd name="connsiteY43" fmla="*/ 24742 h 55526"/>
                    <a:gd name="connsiteX44" fmla="*/ 56035 w 288779"/>
                    <a:gd name="connsiteY44" fmla="*/ 28429 h 55526"/>
                    <a:gd name="connsiteX45" fmla="*/ 48383 w 288779"/>
                    <a:gd name="connsiteY45" fmla="*/ 34943 h 55526"/>
                    <a:gd name="connsiteX46" fmla="*/ 29163 w 288779"/>
                    <a:gd name="connsiteY46" fmla="*/ 41869 h 55526"/>
                    <a:gd name="connsiteX47" fmla="*/ 19094 w 288779"/>
                    <a:gd name="connsiteY47" fmla="*/ 39538 h 55526"/>
                    <a:gd name="connsiteX48" fmla="*/ 14733 w 288779"/>
                    <a:gd name="connsiteY48" fmla="*/ 36996 h 55526"/>
                    <a:gd name="connsiteX49" fmla="*/ 10945 w 288779"/>
                    <a:gd name="connsiteY49" fmla="*/ 33832 h 55526"/>
                    <a:gd name="connsiteX50" fmla="*/ 4765 w 288779"/>
                    <a:gd name="connsiteY50" fmla="*/ 26434 h 55526"/>
                    <a:gd name="connsiteX51" fmla="*/ 0 w 288779"/>
                    <a:gd name="connsiteY51" fmla="*/ 18246 h 55526"/>
                    <a:gd name="connsiteX52" fmla="*/ 5935 w 288779"/>
                    <a:gd name="connsiteY52" fmla="*/ 25508 h 55526"/>
                    <a:gd name="connsiteX53" fmla="*/ 12805 w 288779"/>
                    <a:gd name="connsiteY53" fmla="*/ 31610 h 55526"/>
                    <a:gd name="connsiteX54" fmla="*/ 16585 w 288779"/>
                    <a:gd name="connsiteY54" fmla="*/ 34008 h 55526"/>
                    <a:gd name="connsiteX55" fmla="*/ 20618 w 288779"/>
                    <a:gd name="connsiteY55" fmla="*/ 35700 h 55526"/>
                    <a:gd name="connsiteX56" fmla="*/ 28918 w 288779"/>
                    <a:gd name="connsiteY56" fmla="*/ 36559 h 55526"/>
                    <a:gd name="connsiteX57" fmla="*/ 43837 w 288779"/>
                    <a:gd name="connsiteY57" fmla="*/ 29153 h 55526"/>
                    <a:gd name="connsiteX58" fmla="*/ 49890 w 288779"/>
                    <a:gd name="connsiteY58" fmla="*/ 22824 h 55526"/>
                    <a:gd name="connsiteX59" fmla="*/ 52584 w 288779"/>
                    <a:gd name="connsiteY59" fmla="*/ 19339 h 55526"/>
                    <a:gd name="connsiteX60" fmla="*/ 54924 w 288779"/>
                    <a:gd name="connsiteY60" fmla="*/ 15805 h 55526"/>
                    <a:gd name="connsiteX61" fmla="*/ 58881 w 288779"/>
                    <a:gd name="connsiteY61" fmla="*/ 9013 h 55526"/>
                    <a:gd name="connsiteX62" fmla="*/ 62905 w 288779"/>
                    <a:gd name="connsiteY62" fmla="*/ 16344 h 55526"/>
                    <a:gd name="connsiteX63" fmla="*/ 68596 w 288779"/>
                    <a:gd name="connsiteY63" fmla="*/ 25365 h 55526"/>
                    <a:gd name="connsiteX64" fmla="*/ 75247 w 288779"/>
                    <a:gd name="connsiteY64" fmla="*/ 33554 h 55526"/>
                    <a:gd name="connsiteX65" fmla="*/ 90131 w 288779"/>
                    <a:gd name="connsiteY65" fmla="*/ 42475 h 55526"/>
                    <a:gd name="connsiteX66" fmla="*/ 96589 w 288779"/>
                    <a:gd name="connsiteY66" fmla="*/ 40186 h 55526"/>
                    <a:gd name="connsiteX67" fmla="*/ 102776 w 288779"/>
                    <a:gd name="connsiteY67" fmla="*/ 33731 h 55526"/>
                    <a:gd name="connsiteX68" fmla="*/ 112214 w 288779"/>
                    <a:gd name="connsiteY68" fmla="*/ 15317 h 55526"/>
                    <a:gd name="connsiteX69" fmla="*/ 118014 w 288779"/>
                    <a:gd name="connsiteY69" fmla="*/ 547 h 55526"/>
                    <a:gd name="connsiteX70" fmla="*/ 126029 w 288779"/>
                    <a:gd name="connsiteY70" fmla="*/ 14770 h 55526"/>
                    <a:gd name="connsiteX71" fmla="*/ 128470 w 288779"/>
                    <a:gd name="connsiteY71" fmla="*/ 18767 h 55526"/>
                    <a:gd name="connsiteX72" fmla="*/ 131189 w 288779"/>
                    <a:gd name="connsiteY72" fmla="*/ 22798 h 55526"/>
                    <a:gd name="connsiteX73" fmla="*/ 137242 w 288779"/>
                    <a:gd name="connsiteY73" fmla="*/ 30078 h 55526"/>
                    <a:gd name="connsiteX74" fmla="*/ 143894 w 288779"/>
                    <a:gd name="connsiteY74" fmla="*/ 35549 h 55526"/>
                    <a:gd name="connsiteX75" fmla="*/ 150224 w 288779"/>
                    <a:gd name="connsiteY75" fmla="*/ 37821 h 55526"/>
                    <a:gd name="connsiteX76" fmla="*/ 152977 w 288779"/>
                    <a:gd name="connsiteY76" fmla="*/ 37577 h 55526"/>
                    <a:gd name="connsiteX77" fmla="*/ 155806 w 288779"/>
                    <a:gd name="connsiteY77" fmla="*/ 36390 h 55526"/>
                    <a:gd name="connsiteX78" fmla="*/ 158769 w 288779"/>
                    <a:gd name="connsiteY78" fmla="*/ 34236 h 55526"/>
                    <a:gd name="connsiteX79" fmla="*/ 161699 w 288779"/>
                    <a:gd name="connsiteY79" fmla="*/ 31299 h 55526"/>
                    <a:gd name="connsiteX80" fmla="*/ 166978 w 288779"/>
                    <a:gd name="connsiteY80" fmla="*/ 23758 h 55526"/>
                    <a:gd name="connsiteX81" fmla="*/ 171482 w 288779"/>
                    <a:gd name="connsiteY81" fmla="*/ 15048 h 55526"/>
                    <a:gd name="connsiteX82" fmla="*/ 178654 w 288779"/>
                    <a:gd name="connsiteY82" fmla="*/ 0 h 55526"/>
                    <a:gd name="connsiteX83" fmla="*/ 185709 w 288779"/>
                    <a:gd name="connsiteY83" fmla="*/ 14913 h 55526"/>
                    <a:gd name="connsiteX84" fmla="*/ 187907 w 288779"/>
                    <a:gd name="connsiteY84" fmla="*/ 19087 h 55526"/>
                    <a:gd name="connsiteX85" fmla="*/ 190483 w 288779"/>
                    <a:gd name="connsiteY85" fmla="*/ 23287 h 55526"/>
                    <a:gd name="connsiteX86" fmla="*/ 196208 w 288779"/>
                    <a:gd name="connsiteY86" fmla="*/ 30987 h 55526"/>
                    <a:gd name="connsiteX87" fmla="*/ 202741 w 288779"/>
                    <a:gd name="connsiteY87" fmla="*/ 36853 h 55526"/>
                    <a:gd name="connsiteX88" fmla="*/ 206108 w 288779"/>
                    <a:gd name="connsiteY88" fmla="*/ 38612 h 55526"/>
                    <a:gd name="connsiteX89" fmla="*/ 209366 w 288779"/>
                    <a:gd name="connsiteY89" fmla="*/ 39353 h 55526"/>
                    <a:gd name="connsiteX90" fmla="*/ 212582 w 288779"/>
                    <a:gd name="connsiteY90" fmla="*/ 39066 h 55526"/>
                    <a:gd name="connsiteX91" fmla="*/ 215958 w 288779"/>
                    <a:gd name="connsiteY91" fmla="*/ 37754 h 55526"/>
                    <a:gd name="connsiteX92" fmla="*/ 219401 w 288779"/>
                    <a:gd name="connsiteY92" fmla="*/ 35389 h 55526"/>
                    <a:gd name="connsiteX93" fmla="*/ 222752 w 288779"/>
                    <a:gd name="connsiteY93" fmla="*/ 32334 h 55526"/>
                    <a:gd name="connsiteX94" fmla="*/ 228780 w 288779"/>
                    <a:gd name="connsiteY94" fmla="*/ 24599 h 55526"/>
                    <a:gd name="connsiteX95" fmla="*/ 234033 w 288779"/>
                    <a:gd name="connsiteY95" fmla="*/ 15805 h 55526"/>
                    <a:gd name="connsiteX96" fmla="*/ 239295 w 288779"/>
                    <a:gd name="connsiteY96" fmla="*/ 6371 h 55526"/>
                    <a:gd name="connsiteX97" fmla="*/ 243866 w 288779"/>
                    <a:gd name="connsiteY97" fmla="*/ 15443 h 55526"/>
                    <a:gd name="connsiteX98" fmla="*/ 245399 w 288779"/>
                    <a:gd name="connsiteY98" fmla="*/ 18035 h 55526"/>
                    <a:gd name="connsiteX99" fmla="*/ 247326 w 288779"/>
                    <a:gd name="connsiteY99" fmla="*/ 20686 h 55526"/>
                    <a:gd name="connsiteX100" fmla="*/ 251881 w 288779"/>
                    <a:gd name="connsiteY100" fmla="*/ 25273 h 55526"/>
                    <a:gd name="connsiteX101" fmla="*/ 263372 w 288779"/>
                    <a:gd name="connsiteY101" fmla="*/ 29901 h 55526"/>
                    <a:gd name="connsiteX102" fmla="*/ 276505 w 288779"/>
                    <a:gd name="connsiteY102" fmla="*/ 26653 h 55526"/>
                    <a:gd name="connsiteX103" fmla="*/ 282786 w 288779"/>
                    <a:gd name="connsiteY103" fmla="*/ 22849 h 55526"/>
                    <a:gd name="connsiteX104" fmla="*/ 288780 w 288779"/>
                    <a:gd name="connsiteY104" fmla="*/ 18229 h 55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288779" h="55526">
                      <a:moveTo>
                        <a:pt x="288780" y="18229"/>
                      </a:moveTo>
                      <a:cubicBezTo>
                        <a:pt x="287316" y="20299"/>
                        <a:pt x="285834" y="22311"/>
                        <a:pt x="284150" y="24297"/>
                      </a:cubicBezTo>
                      <a:cubicBezTo>
                        <a:pt x="282491" y="26258"/>
                        <a:pt x="280614" y="28050"/>
                        <a:pt x="278585" y="29742"/>
                      </a:cubicBezTo>
                      <a:cubicBezTo>
                        <a:pt x="274544" y="33074"/>
                        <a:pt x="269535" y="35784"/>
                        <a:pt x="263743" y="36516"/>
                      </a:cubicBezTo>
                      <a:cubicBezTo>
                        <a:pt x="260872" y="36903"/>
                        <a:pt x="257875" y="36752"/>
                        <a:pt x="254987" y="36104"/>
                      </a:cubicBezTo>
                      <a:cubicBezTo>
                        <a:pt x="252108" y="35431"/>
                        <a:pt x="249380" y="34252"/>
                        <a:pt x="246889" y="32788"/>
                      </a:cubicBezTo>
                      <a:cubicBezTo>
                        <a:pt x="244397" y="31324"/>
                        <a:pt x="242115" y="29565"/>
                        <a:pt x="240027" y="27646"/>
                      </a:cubicBezTo>
                      <a:cubicBezTo>
                        <a:pt x="238991" y="26670"/>
                        <a:pt x="237998" y="25668"/>
                        <a:pt x="237047" y="24591"/>
                      </a:cubicBezTo>
                      <a:cubicBezTo>
                        <a:pt x="236087" y="23463"/>
                        <a:pt x="235245" y="22529"/>
                        <a:pt x="234277" y="21031"/>
                      </a:cubicBezTo>
                      <a:lnTo>
                        <a:pt x="244102" y="20669"/>
                      </a:lnTo>
                      <a:cubicBezTo>
                        <a:pt x="241012" y="27528"/>
                        <a:pt x="237485" y="34328"/>
                        <a:pt x="232408" y="40691"/>
                      </a:cubicBezTo>
                      <a:cubicBezTo>
                        <a:pt x="230985" y="42231"/>
                        <a:pt x="229790" y="43855"/>
                        <a:pt x="228115" y="45277"/>
                      </a:cubicBezTo>
                      <a:cubicBezTo>
                        <a:pt x="226599" y="46775"/>
                        <a:pt x="224781" y="48105"/>
                        <a:pt x="222904" y="49393"/>
                      </a:cubicBezTo>
                      <a:cubicBezTo>
                        <a:pt x="220900" y="50605"/>
                        <a:pt x="218762" y="51648"/>
                        <a:pt x="216379" y="52363"/>
                      </a:cubicBezTo>
                      <a:cubicBezTo>
                        <a:pt x="214005" y="53087"/>
                        <a:pt x="211454" y="53432"/>
                        <a:pt x="208895" y="53415"/>
                      </a:cubicBezTo>
                      <a:cubicBezTo>
                        <a:pt x="206352" y="53348"/>
                        <a:pt x="203868" y="52902"/>
                        <a:pt x="201545" y="52170"/>
                      </a:cubicBezTo>
                      <a:cubicBezTo>
                        <a:pt x="199263" y="51396"/>
                        <a:pt x="197117" y="50428"/>
                        <a:pt x="195180" y="49275"/>
                      </a:cubicBezTo>
                      <a:cubicBezTo>
                        <a:pt x="191283" y="46969"/>
                        <a:pt x="188067" y="44175"/>
                        <a:pt x="185213" y="41221"/>
                      </a:cubicBezTo>
                      <a:cubicBezTo>
                        <a:pt x="182376" y="38250"/>
                        <a:pt x="179867" y="35145"/>
                        <a:pt x="177627" y="31896"/>
                      </a:cubicBezTo>
                      <a:cubicBezTo>
                        <a:pt x="176525" y="30272"/>
                        <a:pt x="175472" y="28597"/>
                        <a:pt x="174470" y="26905"/>
                      </a:cubicBezTo>
                      <a:cubicBezTo>
                        <a:pt x="173452" y="25172"/>
                        <a:pt x="172568" y="23598"/>
                        <a:pt x="171566" y="21553"/>
                      </a:cubicBezTo>
                      <a:lnTo>
                        <a:pt x="185794" y="21410"/>
                      </a:lnTo>
                      <a:cubicBezTo>
                        <a:pt x="184227" y="24852"/>
                        <a:pt x="182603" y="28277"/>
                        <a:pt x="180684" y="31669"/>
                      </a:cubicBezTo>
                      <a:cubicBezTo>
                        <a:pt x="178756" y="35052"/>
                        <a:pt x="176550" y="38393"/>
                        <a:pt x="173907" y="41616"/>
                      </a:cubicBezTo>
                      <a:cubicBezTo>
                        <a:pt x="172492" y="43199"/>
                        <a:pt x="171145" y="44814"/>
                        <a:pt x="169402" y="46279"/>
                      </a:cubicBezTo>
                      <a:cubicBezTo>
                        <a:pt x="167820" y="47794"/>
                        <a:pt x="165841" y="49149"/>
                        <a:pt x="163812" y="50394"/>
                      </a:cubicBezTo>
                      <a:cubicBezTo>
                        <a:pt x="161707" y="51615"/>
                        <a:pt x="159350" y="52582"/>
                        <a:pt x="156833" y="53222"/>
                      </a:cubicBezTo>
                      <a:cubicBezTo>
                        <a:pt x="154274" y="53786"/>
                        <a:pt x="151622" y="54030"/>
                        <a:pt x="149021" y="53803"/>
                      </a:cubicBezTo>
                      <a:cubicBezTo>
                        <a:pt x="143809" y="53373"/>
                        <a:pt x="139255" y="51387"/>
                        <a:pt x="135517" y="49031"/>
                      </a:cubicBezTo>
                      <a:cubicBezTo>
                        <a:pt x="133614" y="47861"/>
                        <a:pt x="131905" y="46548"/>
                        <a:pt x="130331" y="45185"/>
                      </a:cubicBezTo>
                      <a:cubicBezTo>
                        <a:pt x="128723" y="43838"/>
                        <a:pt x="127258" y="42407"/>
                        <a:pt x="125877" y="40935"/>
                      </a:cubicBezTo>
                      <a:cubicBezTo>
                        <a:pt x="123116" y="38006"/>
                        <a:pt x="120700" y="34926"/>
                        <a:pt x="118494" y="31753"/>
                      </a:cubicBezTo>
                      <a:cubicBezTo>
                        <a:pt x="117391" y="30162"/>
                        <a:pt x="116339" y="28555"/>
                        <a:pt x="115337" y="26922"/>
                      </a:cubicBezTo>
                      <a:cubicBezTo>
                        <a:pt x="114327" y="25222"/>
                        <a:pt x="113460" y="23665"/>
                        <a:pt x="112466" y="21688"/>
                      </a:cubicBezTo>
                      <a:lnTo>
                        <a:pt x="126298" y="21157"/>
                      </a:lnTo>
                      <a:cubicBezTo>
                        <a:pt x="123057" y="28395"/>
                        <a:pt x="119387" y="35607"/>
                        <a:pt x="114100" y="42374"/>
                      </a:cubicBezTo>
                      <a:cubicBezTo>
                        <a:pt x="111397" y="45723"/>
                        <a:pt x="108266" y="49006"/>
                        <a:pt x="104140" y="51657"/>
                      </a:cubicBezTo>
                      <a:cubicBezTo>
                        <a:pt x="100082" y="54299"/>
                        <a:pt x="94551" y="55999"/>
                        <a:pt x="89222" y="55410"/>
                      </a:cubicBezTo>
                      <a:cubicBezTo>
                        <a:pt x="83885" y="54880"/>
                        <a:pt x="79372" y="52549"/>
                        <a:pt x="75794" y="49898"/>
                      </a:cubicBezTo>
                      <a:cubicBezTo>
                        <a:pt x="72183" y="47221"/>
                        <a:pt x="69270" y="44116"/>
                        <a:pt x="66677" y="40926"/>
                      </a:cubicBezTo>
                      <a:cubicBezTo>
                        <a:pt x="64092" y="37728"/>
                        <a:pt x="61937" y="34320"/>
                        <a:pt x="59958" y="30878"/>
                      </a:cubicBezTo>
                      <a:cubicBezTo>
                        <a:pt x="57980" y="27385"/>
                        <a:pt x="56254" y="23968"/>
                        <a:pt x="54646" y="20147"/>
                      </a:cubicBezTo>
                      <a:lnTo>
                        <a:pt x="62619" y="20686"/>
                      </a:lnTo>
                      <a:cubicBezTo>
                        <a:pt x="61525" y="22226"/>
                        <a:pt x="60531" y="23446"/>
                        <a:pt x="59420" y="24742"/>
                      </a:cubicBezTo>
                      <a:cubicBezTo>
                        <a:pt x="58325" y="26005"/>
                        <a:pt x="57206" y="27242"/>
                        <a:pt x="56035" y="28429"/>
                      </a:cubicBezTo>
                      <a:cubicBezTo>
                        <a:pt x="53695" y="30810"/>
                        <a:pt x="51127" y="32990"/>
                        <a:pt x="48383" y="34943"/>
                      </a:cubicBezTo>
                      <a:cubicBezTo>
                        <a:pt x="42919" y="38814"/>
                        <a:pt x="36302" y="41877"/>
                        <a:pt x="29163" y="41869"/>
                      </a:cubicBezTo>
                      <a:cubicBezTo>
                        <a:pt x="25635" y="41877"/>
                        <a:pt x="22167" y="40994"/>
                        <a:pt x="19094" y="39538"/>
                      </a:cubicBezTo>
                      <a:cubicBezTo>
                        <a:pt x="17511" y="38873"/>
                        <a:pt x="16122" y="37913"/>
                        <a:pt x="14733" y="36996"/>
                      </a:cubicBezTo>
                      <a:cubicBezTo>
                        <a:pt x="13394" y="36011"/>
                        <a:pt x="12107" y="34993"/>
                        <a:pt x="10945" y="33832"/>
                      </a:cubicBezTo>
                      <a:cubicBezTo>
                        <a:pt x="8528" y="31618"/>
                        <a:pt x="6617" y="29026"/>
                        <a:pt x="4765" y="26434"/>
                      </a:cubicBezTo>
                      <a:cubicBezTo>
                        <a:pt x="3022" y="23783"/>
                        <a:pt x="1448" y="21031"/>
                        <a:pt x="0" y="18246"/>
                      </a:cubicBezTo>
                      <a:cubicBezTo>
                        <a:pt x="1878" y="20779"/>
                        <a:pt x="3831" y="23219"/>
                        <a:pt x="5935" y="25508"/>
                      </a:cubicBezTo>
                      <a:cubicBezTo>
                        <a:pt x="8099" y="27730"/>
                        <a:pt x="10347" y="29851"/>
                        <a:pt x="12805" y="31610"/>
                      </a:cubicBezTo>
                      <a:cubicBezTo>
                        <a:pt x="13992" y="32536"/>
                        <a:pt x="15289" y="33293"/>
                        <a:pt x="16585" y="34008"/>
                      </a:cubicBezTo>
                      <a:cubicBezTo>
                        <a:pt x="17907" y="34648"/>
                        <a:pt x="19212" y="35330"/>
                        <a:pt x="20618" y="35700"/>
                      </a:cubicBezTo>
                      <a:cubicBezTo>
                        <a:pt x="23345" y="36584"/>
                        <a:pt x="26174" y="36861"/>
                        <a:pt x="28918" y="36559"/>
                      </a:cubicBezTo>
                      <a:cubicBezTo>
                        <a:pt x="34433" y="35969"/>
                        <a:pt x="39518" y="32982"/>
                        <a:pt x="43837" y="29153"/>
                      </a:cubicBezTo>
                      <a:cubicBezTo>
                        <a:pt x="46017" y="27234"/>
                        <a:pt x="47996" y="25071"/>
                        <a:pt x="49890" y="22824"/>
                      </a:cubicBezTo>
                      <a:cubicBezTo>
                        <a:pt x="50841" y="21704"/>
                        <a:pt x="51733" y="20526"/>
                        <a:pt x="52584" y="19339"/>
                      </a:cubicBezTo>
                      <a:cubicBezTo>
                        <a:pt x="53425" y="18178"/>
                        <a:pt x="54301" y="16874"/>
                        <a:pt x="54924" y="15805"/>
                      </a:cubicBezTo>
                      <a:lnTo>
                        <a:pt x="58881" y="9013"/>
                      </a:lnTo>
                      <a:lnTo>
                        <a:pt x="62905" y="16344"/>
                      </a:lnTo>
                      <a:cubicBezTo>
                        <a:pt x="64538" y="19314"/>
                        <a:pt x="66534" y="22487"/>
                        <a:pt x="68596" y="25365"/>
                      </a:cubicBezTo>
                      <a:cubicBezTo>
                        <a:pt x="70667" y="28277"/>
                        <a:pt x="72924" y="31021"/>
                        <a:pt x="75247" y="33554"/>
                      </a:cubicBezTo>
                      <a:cubicBezTo>
                        <a:pt x="79818" y="38570"/>
                        <a:pt x="85593" y="42551"/>
                        <a:pt x="90131" y="42475"/>
                      </a:cubicBezTo>
                      <a:cubicBezTo>
                        <a:pt x="92371" y="42525"/>
                        <a:pt x="94391" y="41684"/>
                        <a:pt x="96589" y="40186"/>
                      </a:cubicBezTo>
                      <a:cubicBezTo>
                        <a:pt x="98761" y="38629"/>
                        <a:pt x="100873" y="36340"/>
                        <a:pt x="102776" y="33731"/>
                      </a:cubicBezTo>
                      <a:cubicBezTo>
                        <a:pt x="106573" y="28412"/>
                        <a:pt x="109604" y="21957"/>
                        <a:pt x="112214" y="15317"/>
                      </a:cubicBezTo>
                      <a:lnTo>
                        <a:pt x="118014" y="547"/>
                      </a:lnTo>
                      <a:lnTo>
                        <a:pt x="126029" y="14770"/>
                      </a:lnTo>
                      <a:cubicBezTo>
                        <a:pt x="126694" y="15948"/>
                        <a:pt x="127612" y="17446"/>
                        <a:pt x="128470" y="18767"/>
                      </a:cubicBezTo>
                      <a:cubicBezTo>
                        <a:pt x="129338" y="20139"/>
                        <a:pt x="130247" y="21477"/>
                        <a:pt x="131189" y="22798"/>
                      </a:cubicBezTo>
                      <a:cubicBezTo>
                        <a:pt x="133075" y="25407"/>
                        <a:pt x="135087" y="27882"/>
                        <a:pt x="137242" y="30078"/>
                      </a:cubicBezTo>
                      <a:cubicBezTo>
                        <a:pt x="139372" y="32266"/>
                        <a:pt x="141637" y="34177"/>
                        <a:pt x="143894" y="35549"/>
                      </a:cubicBezTo>
                      <a:cubicBezTo>
                        <a:pt x="146150" y="36929"/>
                        <a:pt x="148355" y="37703"/>
                        <a:pt x="150224" y="37821"/>
                      </a:cubicBezTo>
                      <a:cubicBezTo>
                        <a:pt x="151184" y="37897"/>
                        <a:pt x="152077" y="37762"/>
                        <a:pt x="152977" y="37577"/>
                      </a:cubicBezTo>
                      <a:cubicBezTo>
                        <a:pt x="153895" y="37299"/>
                        <a:pt x="154821" y="36929"/>
                        <a:pt x="155806" y="36390"/>
                      </a:cubicBezTo>
                      <a:cubicBezTo>
                        <a:pt x="156774" y="35776"/>
                        <a:pt x="157793" y="35178"/>
                        <a:pt x="158769" y="34236"/>
                      </a:cubicBezTo>
                      <a:cubicBezTo>
                        <a:pt x="159788" y="33445"/>
                        <a:pt x="160722" y="32317"/>
                        <a:pt x="161699" y="31299"/>
                      </a:cubicBezTo>
                      <a:cubicBezTo>
                        <a:pt x="163585" y="29060"/>
                        <a:pt x="165361" y="26510"/>
                        <a:pt x="166978" y="23758"/>
                      </a:cubicBezTo>
                      <a:cubicBezTo>
                        <a:pt x="168594" y="20998"/>
                        <a:pt x="170051" y="18035"/>
                        <a:pt x="171482" y="15048"/>
                      </a:cubicBezTo>
                      <a:lnTo>
                        <a:pt x="178654" y="0"/>
                      </a:lnTo>
                      <a:lnTo>
                        <a:pt x="185709" y="14913"/>
                      </a:lnTo>
                      <a:cubicBezTo>
                        <a:pt x="186274" y="16116"/>
                        <a:pt x="187115" y="17707"/>
                        <a:pt x="187907" y="19087"/>
                      </a:cubicBezTo>
                      <a:cubicBezTo>
                        <a:pt x="188715" y="20518"/>
                        <a:pt x="189582" y="21923"/>
                        <a:pt x="190483" y="23287"/>
                      </a:cubicBezTo>
                      <a:cubicBezTo>
                        <a:pt x="192259" y="26022"/>
                        <a:pt x="194145" y="28664"/>
                        <a:pt x="196208" y="30987"/>
                      </a:cubicBezTo>
                      <a:cubicBezTo>
                        <a:pt x="198262" y="33318"/>
                        <a:pt x="200476" y="35372"/>
                        <a:pt x="202741" y="36853"/>
                      </a:cubicBezTo>
                      <a:cubicBezTo>
                        <a:pt x="203868" y="37602"/>
                        <a:pt x="205005" y="38158"/>
                        <a:pt x="206108" y="38612"/>
                      </a:cubicBezTo>
                      <a:cubicBezTo>
                        <a:pt x="207228" y="39016"/>
                        <a:pt x="208297" y="39260"/>
                        <a:pt x="209366" y="39353"/>
                      </a:cubicBezTo>
                      <a:cubicBezTo>
                        <a:pt x="210427" y="39395"/>
                        <a:pt x="211488" y="39327"/>
                        <a:pt x="212582" y="39066"/>
                      </a:cubicBezTo>
                      <a:cubicBezTo>
                        <a:pt x="213685" y="38806"/>
                        <a:pt x="214788" y="38275"/>
                        <a:pt x="215958" y="37754"/>
                      </a:cubicBezTo>
                      <a:cubicBezTo>
                        <a:pt x="217095" y="37047"/>
                        <a:pt x="218273" y="36382"/>
                        <a:pt x="219401" y="35389"/>
                      </a:cubicBezTo>
                      <a:cubicBezTo>
                        <a:pt x="220588" y="34589"/>
                        <a:pt x="221624" y="33344"/>
                        <a:pt x="222752" y="32334"/>
                      </a:cubicBezTo>
                      <a:cubicBezTo>
                        <a:pt x="224882" y="29986"/>
                        <a:pt x="226919" y="27410"/>
                        <a:pt x="228780" y="24599"/>
                      </a:cubicBezTo>
                      <a:cubicBezTo>
                        <a:pt x="230666" y="21814"/>
                        <a:pt x="232349" y="18809"/>
                        <a:pt x="234033" y="15805"/>
                      </a:cubicBezTo>
                      <a:lnTo>
                        <a:pt x="239295" y="6371"/>
                      </a:lnTo>
                      <a:lnTo>
                        <a:pt x="243866" y="15443"/>
                      </a:lnTo>
                      <a:cubicBezTo>
                        <a:pt x="244195" y="16083"/>
                        <a:pt x="244826" y="17185"/>
                        <a:pt x="245399" y="18035"/>
                      </a:cubicBezTo>
                      <a:cubicBezTo>
                        <a:pt x="245987" y="18952"/>
                        <a:pt x="246644" y="19828"/>
                        <a:pt x="247326" y="20686"/>
                      </a:cubicBezTo>
                      <a:cubicBezTo>
                        <a:pt x="248707" y="22378"/>
                        <a:pt x="250222" y="23943"/>
                        <a:pt x="251881" y="25273"/>
                      </a:cubicBezTo>
                      <a:cubicBezTo>
                        <a:pt x="255214" y="27898"/>
                        <a:pt x="259087" y="29666"/>
                        <a:pt x="263372" y="29901"/>
                      </a:cubicBezTo>
                      <a:cubicBezTo>
                        <a:pt x="267658" y="30120"/>
                        <a:pt x="272204" y="28799"/>
                        <a:pt x="276505" y="26653"/>
                      </a:cubicBezTo>
                      <a:cubicBezTo>
                        <a:pt x="278661" y="25576"/>
                        <a:pt x="280715" y="24229"/>
                        <a:pt x="282786" y="22849"/>
                      </a:cubicBezTo>
                      <a:cubicBezTo>
                        <a:pt x="284857" y="21435"/>
                        <a:pt x="286844" y="19853"/>
                        <a:pt x="288780" y="18229"/>
                      </a:cubicBezTo>
                      <a:close/>
                    </a:path>
                  </a:pathLst>
                </a:custGeom>
                <a:solidFill>
                  <a:srgbClr val="D3F5F2"/>
                </a:solidFill>
                <a:ln w="8415" cap="flat">
                  <a:noFill/>
                  <a:prstDash val="solid"/>
                  <a:miter/>
                </a:ln>
              </p:spPr>
              <p:txBody>
                <a:bodyPr rtlCol="0" anchor="ctr"/>
                <a:lstStyle/>
                <a:p>
                  <a:endParaRPr lang="en-US"/>
                </a:p>
              </p:txBody>
            </p:sp>
            <p:sp>
              <p:nvSpPr>
                <p:cNvPr id="1398" name="Freeform 1397">
                  <a:extLst>
                    <a:ext uri="{FF2B5EF4-FFF2-40B4-BE49-F238E27FC236}">
                      <a16:creationId xmlns:a16="http://schemas.microsoft.com/office/drawing/2014/main" id="{92C6D547-2624-9EFF-881B-FAA5A1AF6A42}"/>
                    </a:ext>
                  </a:extLst>
                </p:cNvPr>
                <p:cNvSpPr/>
                <p:nvPr/>
              </p:nvSpPr>
              <p:spPr>
                <a:xfrm>
                  <a:off x="4395177" y="5212102"/>
                  <a:ext cx="288779" cy="55512"/>
                </a:xfrm>
                <a:custGeom>
                  <a:avLst/>
                  <a:gdLst>
                    <a:gd name="connsiteX0" fmla="*/ 0 w 288779"/>
                    <a:gd name="connsiteY0" fmla="*/ 18246 h 55512"/>
                    <a:gd name="connsiteX1" fmla="*/ 5961 w 288779"/>
                    <a:gd name="connsiteY1" fmla="*/ 22858 h 55512"/>
                    <a:gd name="connsiteX2" fmla="*/ 12232 w 288779"/>
                    <a:gd name="connsiteY2" fmla="*/ 26662 h 55512"/>
                    <a:gd name="connsiteX3" fmla="*/ 25366 w 288779"/>
                    <a:gd name="connsiteY3" fmla="*/ 29910 h 55512"/>
                    <a:gd name="connsiteX4" fmla="*/ 36857 w 288779"/>
                    <a:gd name="connsiteY4" fmla="*/ 25282 h 55512"/>
                    <a:gd name="connsiteX5" fmla="*/ 41420 w 288779"/>
                    <a:gd name="connsiteY5" fmla="*/ 20695 h 55512"/>
                    <a:gd name="connsiteX6" fmla="*/ 43340 w 288779"/>
                    <a:gd name="connsiteY6" fmla="*/ 18044 h 55512"/>
                    <a:gd name="connsiteX7" fmla="*/ 44863 w 288779"/>
                    <a:gd name="connsiteY7" fmla="*/ 15452 h 55512"/>
                    <a:gd name="connsiteX8" fmla="*/ 49443 w 288779"/>
                    <a:gd name="connsiteY8" fmla="*/ 6379 h 55512"/>
                    <a:gd name="connsiteX9" fmla="*/ 54705 w 288779"/>
                    <a:gd name="connsiteY9" fmla="*/ 15805 h 55512"/>
                    <a:gd name="connsiteX10" fmla="*/ 59958 w 288779"/>
                    <a:gd name="connsiteY10" fmla="*/ 24608 h 55512"/>
                    <a:gd name="connsiteX11" fmla="*/ 65986 w 288779"/>
                    <a:gd name="connsiteY11" fmla="*/ 32342 h 55512"/>
                    <a:gd name="connsiteX12" fmla="*/ 69345 w 288779"/>
                    <a:gd name="connsiteY12" fmla="*/ 35406 h 55512"/>
                    <a:gd name="connsiteX13" fmla="*/ 72788 w 288779"/>
                    <a:gd name="connsiteY13" fmla="*/ 37762 h 55512"/>
                    <a:gd name="connsiteX14" fmla="*/ 76164 w 288779"/>
                    <a:gd name="connsiteY14" fmla="*/ 39075 h 55512"/>
                    <a:gd name="connsiteX15" fmla="*/ 79381 w 288779"/>
                    <a:gd name="connsiteY15" fmla="*/ 39370 h 55512"/>
                    <a:gd name="connsiteX16" fmla="*/ 82630 w 288779"/>
                    <a:gd name="connsiteY16" fmla="*/ 38621 h 55512"/>
                    <a:gd name="connsiteX17" fmla="*/ 85997 w 288779"/>
                    <a:gd name="connsiteY17" fmla="*/ 36862 h 55512"/>
                    <a:gd name="connsiteX18" fmla="*/ 92530 w 288779"/>
                    <a:gd name="connsiteY18" fmla="*/ 30996 h 55512"/>
                    <a:gd name="connsiteX19" fmla="*/ 98255 w 288779"/>
                    <a:gd name="connsiteY19" fmla="*/ 23295 h 55512"/>
                    <a:gd name="connsiteX20" fmla="*/ 100831 w 288779"/>
                    <a:gd name="connsiteY20" fmla="*/ 19096 h 55512"/>
                    <a:gd name="connsiteX21" fmla="*/ 103028 w 288779"/>
                    <a:gd name="connsiteY21" fmla="*/ 14921 h 55512"/>
                    <a:gd name="connsiteX22" fmla="*/ 110075 w 288779"/>
                    <a:gd name="connsiteY22" fmla="*/ 0 h 55512"/>
                    <a:gd name="connsiteX23" fmla="*/ 117256 w 288779"/>
                    <a:gd name="connsiteY23" fmla="*/ 15048 h 55512"/>
                    <a:gd name="connsiteX24" fmla="*/ 121760 w 288779"/>
                    <a:gd name="connsiteY24" fmla="*/ 23750 h 55512"/>
                    <a:gd name="connsiteX25" fmla="*/ 127047 w 288779"/>
                    <a:gd name="connsiteY25" fmla="*/ 31290 h 55512"/>
                    <a:gd name="connsiteX26" fmla="*/ 129969 w 288779"/>
                    <a:gd name="connsiteY26" fmla="*/ 34228 h 55512"/>
                    <a:gd name="connsiteX27" fmla="*/ 132941 w 288779"/>
                    <a:gd name="connsiteY27" fmla="*/ 36382 h 55512"/>
                    <a:gd name="connsiteX28" fmla="*/ 135769 w 288779"/>
                    <a:gd name="connsiteY28" fmla="*/ 37569 h 55512"/>
                    <a:gd name="connsiteX29" fmla="*/ 138531 w 288779"/>
                    <a:gd name="connsiteY29" fmla="*/ 37813 h 55512"/>
                    <a:gd name="connsiteX30" fmla="*/ 144870 w 288779"/>
                    <a:gd name="connsiteY30" fmla="*/ 35549 h 55512"/>
                    <a:gd name="connsiteX31" fmla="*/ 151521 w 288779"/>
                    <a:gd name="connsiteY31" fmla="*/ 30070 h 55512"/>
                    <a:gd name="connsiteX32" fmla="*/ 157574 w 288779"/>
                    <a:gd name="connsiteY32" fmla="*/ 22782 h 55512"/>
                    <a:gd name="connsiteX33" fmla="*/ 160285 w 288779"/>
                    <a:gd name="connsiteY33" fmla="*/ 18759 h 55512"/>
                    <a:gd name="connsiteX34" fmla="*/ 162726 w 288779"/>
                    <a:gd name="connsiteY34" fmla="*/ 14770 h 55512"/>
                    <a:gd name="connsiteX35" fmla="*/ 170749 w 288779"/>
                    <a:gd name="connsiteY35" fmla="*/ 539 h 55512"/>
                    <a:gd name="connsiteX36" fmla="*/ 176541 w 288779"/>
                    <a:gd name="connsiteY36" fmla="*/ 15309 h 55512"/>
                    <a:gd name="connsiteX37" fmla="*/ 185987 w 288779"/>
                    <a:gd name="connsiteY37" fmla="*/ 33723 h 55512"/>
                    <a:gd name="connsiteX38" fmla="*/ 192175 w 288779"/>
                    <a:gd name="connsiteY38" fmla="*/ 40178 h 55512"/>
                    <a:gd name="connsiteX39" fmla="*/ 198640 w 288779"/>
                    <a:gd name="connsiteY39" fmla="*/ 42467 h 55512"/>
                    <a:gd name="connsiteX40" fmla="*/ 213525 w 288779"/>
                    <a:gd name="connsiteY40" fmla="*/ 33546 h 55512"/>
                    <a:gd name="connsiteX41" fmla="*/ 220176 w 288779"/>
                    <a:gd name="connsiteY41" fmla="*/ 25357 h 55512"/>
                    <a:gd name="connsiteX42" fmla="*/ 225866 w 288779"/>
                    <a:gd name="connsiteY42" fmla="*/ 16336 h 55512"/>
                    <a:gd name="connsiteX43" fmla="*/ 229882 w 288779"/>
                    <a:gd name="connsiteY43" fmla="*/ 8997 h 55512"/>
                    <a:gd name="connsiteX44" fmla="*/ 233839 w 288779"/>
                    <a:gd name="connsiteY44" fmla="*/ 15789 h 55512"/>
                    <a:gd name="connsiteX45" fmla="*/ 236188 w 288779"/>
                    <a:gd name="connsiteY45" fmla="*/ 19340 h 55512"/>
                    <a:gd name="connsiteX46" fmla="*/ 238882 w 288779"/>
                    <a:gd name="connsiteY46" fmla="*/ 22815 h 55512"/>
                    <a:gd name="connsiteX47" fmla="*/ 244935 w 288779"/>
                    <a:gd name="connsiteY47" fmla="*/ 29153 h 55512"/>
                    <a:gd name="connsiteX48" fmla="*/ 259862 w 288779"/>
                    <a:gd name="connsiteY48" fmla="*/ 36550 h 55512"/>
                    <a:gd name="connsiteX49" fmla="*/ 268179 w 288779"/>
                    <a:gd name="connsiteY49" fmla="*/ 35692 h 55512"/>
                    <a:gd name="connsiteX50" fmla="*/ 272195 w 288779"/>
                    <a:gd name="connsiteY50" fmla="*/ 34009 h 55512"/>
                    <a:gd name="connsiteX51" fmla="*/ 275975 w 288779"/>
                    <a:gd name="connsiteY51" fmla="*/ 31602 h 55512"/>
                    <a:gd name="connsiteX52" fmla="*/ 282845 w 288779"/>
                    <a:gd name="connsiteY52" fmla="*/ 25500 h 55512"/>
                    <a:gd name="connsiteX53" fmla="*/ 288780 w 288779"/>
                    <a:gd name="connsiteY53" fmla="*/ 18238 h 55512"/>
                    <a:gd name="connsiteX54" fmla="*/ 284015 w 288779"/>
                    <a:gd name="connsiteY54" fmla="*/ 26435 h 55512"/>
                    <a:gd name="connsiteX55" fmla="*/ 277836 w 288779"/>
                    <a:gd name="connsiteY55" fmla="*/ 33824 h 55512"/>
                    <a:gd name="connsiteX56" fmla="*/ 274047 w 288779"/>
                    <a:gd name="connsiteY56" fmla="*/ 36988 h 55512"/>
                    <a:gd name="connsiteX57" fmla="*/ 269686 w 288779"/>
                    <a:gd name="connsiteY57" fmla="*/ 39530 h 55512"/>
                    <a:gd name="connsiteX58" fmla="*/ 259618 w 288779"/>
                    <a:gd name="connsiteY58" fmla="*/ 41861 h 55512"/>
                    <a:gd name="connsiteX59" fmla="*/ 240397 w 288779"/>
                    <a:gd name="connsiteY59" fmla="*/ 34934 h 55512"/>
                    <a:gd name="connsiteX60" fmla="*/ 232745 w 288779"/>
                    <a:gd name="connsiteY60" fmla="*/ 28429 h 55512"/>
                    <a:gd name="connsiteX61" fmla="*/ 229361 w 288779"/>
                    <a:gd name="connsiteY61" fmla="*/ 24743 h 55512"/>
                    <a:gd name="connsiteX62" fmla="*/ 226161 w 288779"/>
                    <a:gd name="connsiteY62" fmla="*/ 20686 h 55512"/>
                    <a:gd name="connsiteX63" fmla="*/ 234142 w 288779"/>
                    <a:gd name="connsiteY63" fmla="*/ 20139 h 55512"/>
                    <a:gd name="connsiteX64" fmla="*/ 228830 w 288779"/>
                    <a:gd name="connsiteY64" fmla="*/ 30870 h 55512"/>
                    <a:gd name="connsiteX65" fmla="*/ 222104 w 288779"/>
                    <a:gd name="connsiteY65" fmla="*/ 40918 h 55512"/>
                    <a:gd name="connsiteX66" fmla="*/ 212986 w 288779"/>
                    <a:gd name="connsiteY66" fmla="*/ 49890 h 55512"/>
                    <a:gd name="connsiteX67" fmla="*/ 199558 w 288779"/>
                    <a:gd name="connsiteY67" fmla="*/ 55394 h 55512"/>
                    <a:gd name="connsiteX68" fmla="*/ 184631 w 288779"/>
                    <a:gd name="connsiteY68" fmla="*/ 51648 h 55512"/>
                    <a:gd name="connsiteX69" fmla="*/ 174672 w 288779"/>
                    <a:gd name="connsiteY69" fmla="*/ 42357 h 55512"/>
                    <a:gd name="connsiteX70" fmla="*/ 162474 w 288779"/>
                    <a:gd name="connsiteY70" fmla="*/ 21141 h 55512"/>
                    <a:gd name="connsiteX71" fmla="*/ 176306 w 288779"/>
                    <a:gd name="connsiteY71" fmla="*/ 21688 h 55512"/>
                    <a:gd name="connsiteX72" fmla="*/ 173435 w 288779"/>
                    <a:gd name="connsiteY72" fmla="*/ 26906 h 55512"/>
                    <a:gd name="connsiteX73" fmla="*/ 170278 w 288779"/>
                    <a:gd name="connsiteY73" fmla="*/ 31745 h 55512"/>
                    <a:gd name="connsiteX74" fmla="*/ 162894 w 288779"/>
                    <a:gd name="connsiteY74" fmla="*/ 40927 h 55512"/>
                    <a:gd name="connsiteX75" fmla="*/ 158441 w 288779"/>
                    <a:gd name="connsiteY75" fmla="*/ 45177 h 55512"/>
                    <a:gd name="connsiteX76" fmla="*/ 153255 w 288779"/>
                    <a:gd name="connsiteY76" fmla="*/ 49023 h 55512"/>
                    <a:gd name="connsiteX77" fmla="*/ 139751 w 288779"/>
                    <a:gd name="connsiteY77" fmla="*/ 53795 h 55512"/>
                    <a:gd name="connsiteX78" fmla="*/ 131956 w 288779"/>
                    <a:gd name="connsiteY78" fmla="*/ 53214 h 55512"/>
                    <a:gd name="connsiteX79" fmla="*/ 124968 w 288779"/>
                    <a:gd name="connsiteY79" fmla="*/ 50386 h 55512"/>
                    <a:gd name="connsiteX80" fmla="*/ 119378 w 288779"/>
                    <a:gd name="connsiteY80" fmla="*/ 46271 h 55512"/>
                    <a:gd name="connsiteX81" fmla="*/ 114874 w 288779"/>
                    <a:gd name="connsiteY81" fmla="*/ 41608 h 55512"/>
                    <a:gd name="connsiteX82" fmla="*/ 108096 w 288779"/>
                    <a:gd name="connsiteY82" fmla="*/ 31661 h 55512"/>
                    <a:gd name="connsiteX83" fmla="*/ 102986 w 288779"/>
                    <a:gd name="connsiteY83" fmla="*/ 21402 h 55512"/>
                    <a:gd name="connsiteX84" fmla="*/ 117214 w 288779"/>
                    <a:gd name="connsiteY84" fmla="*/ 21536 h 55512"/>
                    <a:gd name="connsiteX85" fmla="*/ 114310 w 288779"/>
                    <a:gd name="connsiteY85" fmla="*/ 26898 h 55512"/>
                    <a:gd name="connsiteX86" fmla="*/ 111153 w 288779"/>
                    <a:gd name="connsiteY86" fmla="*/ 31888 h 55512"/>
                    <a:gd name="connsiteX87" fmla="*/ 103567 w 288779"/>
                    <a:gd name="connsiteY87" fmla="*/ 41213 h 55512"/>
                    <a:gd name="connsiteX88" fmla="*/ 93600 w 288779"/>
                    <a:gd name="connsiteY88" fmla="*/ 49267 h 55512"/>
                    <a:gd name="connsiteX89" fmla="*/ 87235 w 288779"/>
                    <a:gd name="connsiteY89" fmla="*/ 52162 h 55512"/>
                    <a:gd name="connsiteX90" fmla="*/ 79886 w 288779"/>
                    <a:gd name="connsiteY90" fmla="*/ 53407 h 55512"/>
                    <a:gd name="connsiteX91" fmla="*/ 72401 w 288779"/>
                    <a:gd name="connsiteY91" fmla="*/ 52364 h 55512"/>
                    <a:gd name="connsiteX92" fmla="*/ 65877 w 288779"/>
                    <a:gd name="connsiteY92" fmla="*/ 49385 h 55512"/>
                    <a:gd name="connsiteX93" fmla="*/ 60665 w 288779"/>
                    <a:gd name="connsiteY93" fmla="*/ 45269 h 55512"/>
                    <a:gd name="connsiteX94" fmla="*/ 56372 w 288779"/>
                    <a:gd name="connsiteY94" fmla="*/ 40691 h 55512"/>
                    <a:gd name="connsiteX95" fmla="*/ 44678 w 288779"/>
                    <a:gd name="connsiteY95" fmla="*/ 20661 h 55512"/>
                    <a:gd name="connsiteX96" fmla="*/ 54503 w 288779"/>
                    <a:gd name="connsiteY96" fmla="*/ 21015 h 55512"/>
                    <a:gd name="connsiteX97" fmla="*/ 51733 w 288779"/>
                    <a:gd name="connsiteY97" fmla="*/ 24583 h 55512"/>
                    <a:gd name="connsiteX98" fmla="*/ 48753 w 288779"/>
                    <a:gd name="connsiteY98" fmla="*/ 27638 h 55512"/>
                    <a:gd name="connsiteX99" fmla="*/ 41892 w 288779"/>
                    <a:gd name="connsiteY99" fmla="*/ 32788 h 55512"/>
                    <a:gd name="connsiteX100" fmla="*/ 33793 w 288779"/>
                    <a:gd name="connsiteY100" fmla="*/ 36096 h 55512"/>
                    <a:gd name="connsiteX101" fmla="*/ 25037 w 288779"/>
                    <a:gd name="connsiteY101" fmla="*/ 36517 h 55512"/>
                    <a:gd name="connsiteX102" fmla="*/ 10203 w 288779"/>
                    <a:gd name="connsiteY102" fmla="*/ 29733 h 55512"/>
                    <a:gd name="connsiteX103" fmla="*/ 4630 w 288779"/>
                    <a:gd name="connsiteY103" fmla="*/ 24297 h 55512"/>
                    <a:gd name="connsiteX104" fmla="*/ 0 w 288779"/>
                    <a:gd name="connsiteY104" fmla="*/ 18246 h 5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288779" h="55512">
                      <a:moveTo>
                        <a:pt x="0" y="18246"/>
                      </a:moveTo>
                      <a:cubicBezTo>
                        <a:pt x="1936" y="19870"/>
                        <a:pt x="3923" y="21461"/>
                        <a:pt x="5961" y="22858"/>
                      </a:cubicBezTo>
                      <a:cubicBezTo>
                        <a:pt x="8023" y="24230"/>
                        <a:pt x="10077" y="25585"/>
                        <a:pt x="12232" y="26662"/>
                      </a:cubicBezTo>
                      <a:cubicBezTo>
                        <a:pt x="16534" y="28808"/>
                        <a:pt x="21080" y="30138"/>
                        <a:pt x="25366" y="29910"/>
                      </a:cubicBezTo>
                      <a:cubicBezTo>
                        <a:pt x="29642" y="29683"/>
                        <a:pt x="33523" y="27916"/>
                        <a:pt x="36857" y="25282"/>
                      </a:cubicBezTo>
                      <a:cubicBezTo>
                        <a:pt x="38524" y="23952"/>
                        <a:pt x="40031" y="22387"/>
                        <a:pt x="41420" y="20695"/>
                      </a:cubicBezTo>
                      <a:cubicBezTo>
                        <a:pt x="42094" y="19837"/>
                        <a:pt x="42759" y="18970"/>
                        <a:pt x="43340" y="18044"/>
                      </a:cubicBezTo>
                      <a:cubicBezTo>
                        <a:pt x="43903" y="17194"/>
                        <a:pt x="44544" y="16100"/>
                        <a:pt x="44863" y="15452"/>
                      </a:cubicBezTo>
                      <a:lnTo>
                        <a:pt x="49443" y="6379"/>
                      </a:lnTo>
                      <a:lnTo>
                        <a:pt x="54705" y="15805"/>
                      </a:lnTo>
                      <a:cubicBezTo>
                        <a:pt x="56389" y="18826"/>
                        <a:pt x="58073" y="21823"/>
                        <a:pt x="59958" y="24608"/>
                      </a:cubicBezTo>
                      <a:cubicBezTo>
                        <a:pt x="61819" y="27419"/>
                        <a:pt x="63865" y="29994"/>
                        <a:pt x="65986" y="32342"/>
                      </a:cubicBezTo>
                      <a:cubicBezTo>
                        <a:pt x="67123" y="33352"/>
                        <a:pt x="68150" y="34606"/>
                        <a:pt x="69345" y="35406"/>
                      </a:cubicBezTo>
                      <a:cubicBezTo>
                        <a:pt x="70473" y="36391"/>
                        <a:pt x="71644" y="37055"/>
                        <a:pt x="72788" y="37762"/>
                      </a:cubicBezTo>
                      <a:cubicBezTo>
                        <a:pt x="73959" y="38284"/>
                        <a:pt x="75062" y="38823"/>
                        <a:pt x="76164" y="39075"/>
                      </a:cubicBezTo>
                      <a:cubicBezTo>
                        <a:pt x="77259" y="39336"/>
                        <a:pt x="78319" y="39403"/>
                        <a:pt x="79381" y="39370"/>
                      </a:cubicBezTo>
                      <a:cubicBezTo>
                        <a:pt x="80441" y="39269"/>
                        <a:pt x="81519" y="39033"/>
                        <a:pt x="82630" y="38621"/>
                      </a:cubicBezTo>
                      <a:cubicBezTo>
                        <a:pt x="83733" y="38166"/>
                        <a:pt x="84869" y="37619"/>
                        <a:pt x="85997" y="36862"/>
                      </a:cubicBezTo>
                      <a:cubicBezTo>
                        <a:pt x="88262" y="35381"/>
                        <a:pt x="90485" y="33327"/>
                        <a:pt x="92530" y="30996"/>
                      </a:cubicBezTo>
                      <a:cubicBezTo>
                        <a:pt x="94593" y="28673"/>
                        <a:pt x="96487" y="26030"/>
                        <a:pt x="98255" y="23295"/>
                      </a:cubicBezTo>
                      <a:cubicBezTo>
                        <a:pt x="99156" y="21932"/>
                        <a:pt x="100023" y="20527"/>
                        <a:pt x="100831" y="19096"/>
                      </a:cubicBezTo>
                      <a:cubicBezTo>
                        <a:pt x="101623" y="17716"/>
                        <a:pt x="102465" y="16117"/>
                        <a:pt x="103028" y="14921"/>
                      </a:cubicBezTo>
                      <a:lnTo>
                        <a:pt x="110075" y="0"/>
                      </a:lnTo>
                      <a:lnTo>
                        <a:pt x="117256" y="15048"/>
                      </a:lnTo>
                      <a:cubicBezTo>
                        <a:pt x="118688" y="18044"/>
                        <a:pt x="120136" y="20998"/>
                        <a:pt x="121760" y="23750"/>
                      </a:cubicBezTo>
                      <a:cubicBezTo>
                        <a:pt x="123377" y="26502"/>
                        <a:pt x="125162" y="29060"/>
                        <a:pt x="127047" y="31290"/>
                      </a:cubicBezTo>
                      <a:cubicBezTo>
                        <a:pt x="128015" y="32317"/>
                        <a:pt x="128950" y="33445"/>
                        <a:pt x="129969" y="34228"/>
                      </a:cubicBezTo>
                      <a:cubicBezTo>
                        <a:pt x="130954" y="35170"/>
                        <a:pt x="131972" y="35767"/>
                        <a:pt x="132941" y="36382"/>
                      </a:cubicBezTo>
                      <a:cubicBezTo>
                        <a:pt x="133934" y="36912"/>
                        <a:pt x="134852" y="37274"/>
                        <a:pt x="135769" y="37569"/>
                      </a:cubicBezTo>
                      <a:cubicBezTo>
                        <a:pt x="136670" y="37754"/>
                        <a:pt x="137571" y="37880"/>
                        <a:pt x="138531" y="37813"/>
                      </a:cubicBezTo>
                      <a:cubicBezTo>
                        <a:pt x="140400" y="37695"/>
                        <a:pt x="142597" y="36921"/>
                        <a:pt x="144870" y="35549"/>
                      </a:cubicBezTo>
                      <a:cubicBezTo>
                        <a:pt x="147126" y="34177"/>
                        <a:pt x="149399" y="32250"/>
                        <a:pt x="151521" y="30070"/>
                      </a:cubicBezTo>
                      <a:cubicBezTo>
                        <a:pt x="153667" y="27865"/>
                        <a:pt x="155688" y="25391"/>
                        <a:pt x="157574" y="22782"/>
                      </a:cubicBezTo>
                      <a:cubicBezTo>
                        <a:pt x="158508" y="21477"/>
                        <a:pt x="159426" y="20131"/>
                        <a:pt x="160285" y="18759"/>
                      </a:cubicBezTo>
                      <a:cubicBezTo>
                        <a:pt x="161151" y="17446"/>
                        <a:pt x="162061" y="15940"/>
                        <a:pt x="162726" y="14770"/>
                      </a:cubicBezTo>
                      <a:lnTo>
                        <a:pt x="170749" y="539"/>
                      </a:lnTo>
                      <a:lnTo>
                        <a:pt x="176541" y="15309"/>
                      </a:lnTo>
                      <a:cubicBezTo>
                        <a:pt x="179151" y="21949"/>
                        <a:pt x="182182" y="28412"/>
                        <a:pt x="185987" y="33723"/>
                      </a:cubicBezTo>
                      <a:cubicBezTo>
                        <a:pt x="187890" y="36340"/>
                        <a:pt x="190011" y="38629"/>
                        <a:pt x="192175" y="40178"/>
                      </a:cubicBezTo>
                      <a:cubicBezTo>
                        <a:pt x="194372" y="41684"/>
                        <a:pt x="196401" y="42517"/>
                        <a:pt x="198640" y="42467"/>
                      </a:cubicBezTo>
                      <a:cubicBezTo>
                        <a:pt x="203178" y="42534"/>
                        <a:pt x="208945" y="38554"/>
                        <a:pt x="213525" y="33546"/>
                      </a:cubicBezTo>
                      <a:cubicBezTo>
                        <a:pt x="215848" y="31012"/>
                        <a:pt x="218096" y="28278"/>
                        <a:pt x="220176" y="25357"/>
                      </a:cubicBezTo>
                      <a:cubicBezTo>
                        <a:pt x="222238" y="22471"/>
                        <a:pt x="224234" y="19315"/>
                        <a:pt x="225866" y="16336"/>
                      </a:cubicBezTo>
                      <a:lnTo>
                        <a:pt x="229882" y="8997"/>
                      </a:lnTo>
                      <a:lnTo>
                        <a:pt x="233839" y="15789"/>
                      </a:lnTo>
                      <a:cubicBezTo>
                        <a:pt x="234471" y="16866"/>
                        <a:pt x="235346" y="18170"/>
                        <a:pt x="236188" y="19340"/>
                      </a:cubicBezTo>
                      <a:cubicBezTo>
                        <a:pt x="237038" y="20527"/>
                        <a:pt x="237939" y="21696"/>
                        <a:pt x="238882" y="22815"/>
                      </a:cubicBezTo>
                      <a:cubicBezTo>
                        <a:pt x="240776" y="25063"/>
                        <a:pt x="242755" y="27234"/>
                        <a:pt x="244935" y="29153"/>
                      </a:cubicBezTo>
                      <a:cubicBezTo>
                        <a:pt x="249262" y="32974"/>
                        <a:pt x="254347" y="35961"/>
                        <a:pt x="259862" y="36550"/>
                      </a:cubicBezTo>
                      <a:cubicBezTo>
                        <a:pt x="262614" y="36845"/>
                        <a:pt x="265443" y="36575"/>
                        <a:pt x="268179" y="35692"/>
                      </a:cubicBezTo>
                      <a:cubicBezTo>
                        <a:pt x="269569" y="35322"/>
                        <a:pt x="270873" y="34640"/>
                        <a:pt x="272195" y="34009"/>
                      </a:cubicBezTo>
                      <a:cubicBezTo>
                        <a:pt x="273492" y="33285"/>
                        <a:pt x="274788" y="32536"/>
                        <a:pt x="275975" y="31602"/>
                      </a:cubicBezTo>
                      <a:cubicBezTo>
                        <a:pt x="278433" y="29851"/>
                        <a:pt x="280681" y="27731"/>
                        <a:pt x="282845" y="25500"/>
                      </a:cubicBezTo>
                      <a:cubicBezTo>
                        <a:pt x="284949" y="23211"/>
                        <a:pt x="286911" y="20771"/>
                        <a:pt x="288780" y="18238"/>
                      </a:cubicBezTo>
                      <a:cubicBezTo>
                        <a:pt x="287332" y="21023"/>
                        <a:pt x="285775" y="23767"/>
                        <a:pt x="284015" y="26435"/>
                      </a:cubicBezTo>
                      <a:cubicBezTo>
                        <a:pt x="282163" y="29018"/>
                        <a:pt x="280243" y="31619"/>
                        <a:pt x="277836" y="33824"/>
                      </a:cubicBezTo>
                      <a:cubicBezTo>
                        <a:pt x="276674" y="34985"/>
                        <a:pt x="275378" y="36003"/>
                        <a:pt x="274047" y="36988"/>
                      </a:cubicBezTo>
                      <a:cubicBezTo>
                        <a:pt x="272667" y="37897"/>
                        <a:pt x="271269" y="38873"/>
                        <a:pt x="269686" y="39530"/>
                      </a:cubicBezTo>
                      <a:cubicBezTo>
                        <a:pt x="266613" y="40986"/>
                        <a:pt x="263145" y="41878"/>
                        <a:pt x="259618" y="41861"/>
                      </a:cubicBezTo>
                      <a:cubicBezTo>
                        <a:pt x="252478" y="41878"/>
                        <a:pt x="245861" y="38806"/>
                        <a:pt x="240397" y="34934"/>
                      </a:cubicBezTo>
                      <a:cubicBezTo>
                        <a:pt x="237653" y="32982"/>
                        <a:pt x="235085" y="30802"/>
                        <a:pt x="232745" y="28429"/>
                      </a:cubicBezTo>
                      <a:cubicBezTo>
                        <a:pt x="231566" y="27242"/>
                        <a:pt x="230446" y="26005"/>
                        <a:pt x="229361" y="24743"/>
                      </a:cubicBezTo>
                      <a:cubicBezTo>
                        <a:pt x="228257" y="23447"/>
                        <a:pt x="227256" y="22227"/>
                        <a:pt x="226161" y="20686"/>
                      </a:cubicBezTo>
                      <a:lnTo>
                        <a:pt x="234142" y="20139"/>
                      </a:lnTo>
                      <a:cubicBezTo>
                        <a:pt x="232534" y="23960"/>
                        <a:pt x="230809" y="27377"/>
                        <a:pt x="228830" y="30870"/>
                      </a:cubicBezTo>
                      <a:cubicBezTo>
                        <a:pt x="226852" y="34320"/>
                        <a:pt x="224696" y="37729"/>
                        <a:pt x="222104" y="40918"/>
                      </a:cubicBezTo>
                      <a:cubicBezTo>
                        <a:pt x="219510" y="44116"/>
                        <a:pt x="216597" y="47205"/>
                        <a:pt x="212986" y="49890"/>
                      </a:cubicBezTo>
                      <a:cubicBezTo>
                        <a:pt x="209408" y="52541"/>
                        <a:pt x="204896" y="54872"/>
                        <a:pt x="199558" y="55394"/>
                      </a:cubicBezTo>
                      <a:cubicBezTo>
                        <a:pt x="194221" y="55991"/>
                        <a:pt x="188706" y="54283"/>
                        <a:pt x="184631" y="51648"/>
                      </a:cubicBezTo>
                      <a:cubicBezTo>
                        <a:pt x="180506" y="48997"/>
                        <a:pt x="177383" y="45707"/>
                        <a:pt x="174672" y="42357"/>
                      </a:cubicBezTo>
                      <a:cubicBezTo>
                        <a:pt x="169393" y="35591"/>
                        <a:pt x="165715" y="28395"/>
                        <a:pt x="162474" y="21141"/>
                      </a:cubicBezTo>
                      <a:lnTo>
                        <a:pt x="176306" y="21688"/>
                      </a:lnTo>
                      <a:cubicBezTo>
                        <a:pt x="175304" y="23657"/>
                        <a:pt x="174436" y="25214"/>
                        <a:pt x="173435" y="26906"/>
                      </a:cubicBezTo>
                      <a:cubicBezTo>
                        <a:pt x="172433" y="28547"/>
                        <a:pt x="171380" y="30163"/>
                        <a:pt x="170278" y="31745"/>
                      </a:cubicBezTo>
                      <a:cubicBezTo>
                        <a:pt x="168064" y="34918"/>
                        <a:pt x="165647" y="37990"/>
                        <a:pt x="162894" y="40927"/>
                      </a:cubicBezTo>
                      <a:cubicBezTo>
                        <a:pt x="161514" y="42391"/>
                        <a:pt x="160049" y="43822"/>
                        <a:pt x="158441" y="45177"/>
                      </a:cubicBezTo>
                      <a:cubicBezTo>
                        <a:pt x="156858" y="46540"/>
                        <a:pt x="155158" y="47853"/>
                        <a:pt x="153255" y="49023"/>
                      </a:cubicBezTo>
                      <a:cubicBezTo>
                        <a:pt x="149517" y="51379"/>
                        <a:pt x="144962" y="53365"/>
                        <a:pt x="139751" y="53795"/>
                      </a:cubicBezTo>
                      <a:cubicBezTo>
                        <a:pt x="137150" y="54013"/>
                        <a:pt x="134498" y="53786"/>
                        <a:pt x="131956" y="53214"/>
                      </a:cubicBezTo>
                      <a:cubicBezTo>
                        <a:pt x="129430" y="52574"/>
                        <a:pt x="127073" y="51615"/>
                        <a:pt x="124968" y="50386"/>
                      </a:cubicBezTo>
                      <a:cubicBezTo>
                        <a:pt x="122939" y="49141"/>
                        <a:pt x="120960" y="47777"/>
                        <a:pt x="119378" y="46271"/>
                      </a:cubicBezTo>
                      <a:cubicBezTo>
                        <a:pt x="117627" y="44798"/>
                        <a:pt x="116296" y="43199"/>
                        <a:pt x="114874" y="41608"/>
                      </a:cubicBezTo>
                      <a:cubicBezTo>
                        <a:pt x="112239" y="38385"/>
                        <a:pt x="110024" y="35052"/>
                        <a:pt x="108096" y="31661"/>
                      </a:cubicBezTo>
                      <a:cubicBezTo>
                        <a:pt x="106169" y="28278"/>
                        <a:pt x="104553" y="24844"/>
                        <a:pt x="102986" y="21402"/>
                      </a:cubicBezTo>
                      <a:lnTo>
                        <a:pt x="117214" y="21536"/>
                      </a:lnTo>
                      <a:cubicBezTo>
                        <a:pt x="116213" y="23581"/>
                        <a:pt x="115328" y="25164"/>
                        <a:pt x="114310" y="26898"/>
                      </a:cubicBezTo>
                      <a:cubicBezTo>
                        <a:pt x="113308" y="28589"/>
                        <a:pt x="112255" y="30247"/>
                        <a:pt x="111153" y="31888"/>
                      </a:cubicBezTo>
                      <a:cubicBezTo>
                        <a:pt x="108913" y="35145"/>
                        <a:pt x="106413" y="38259"/>
                        <a:pt x="103567" y="41213"/>
                      </a:cubicBezTo>
                      <a:cubicBezTo>
                        <a:pt x="100722" y="44167"/>
                        <a:pt x="97497" y="46961"/>
                        <a:pt x="93600" y="49267"/>
                      </a:cubicBezTo>
                      <a:cubicBezTo>
                        <a:pt x="91663" y="50420"/>
                        <a:pt x="89517" y="51396"/>
                        <a:pt x="87235" y="52162"/>
                      </a:cubicBezTo>
                      <a:cubicBezTo>
                        <a:pt x="84920" y="52902"/>
                        <a:pt x="82436" y="53349"/>
                        <a:pt x="79886" y="53407"/>
                      </a:cubicBezTo>
                      <a:cubicBezTo>
                        <a:pt x="77326" y="53424"/>
                        <a:pt x="74784" y="53079"/>
                        <a:pt x="72401" y="52364"/>
                      </a:cubicBezTo>
                      <a:cubicBezTo>
                        <a:pt x="70010" y="51632"/>
                        <a:pt x="67872" y="50588"/>
                        <a:pt x="65877" y="49385"/>
                      </a:cubicBezTo>
                      <a:cubicBezTo>
                        <a:pt x="63999" y="48105"/>
                        <a:pt x="62181" y="46767"/>
                        <a:pt x="60665" y="45269"/>
                      </a:cubicBezTo>
                      <a:cubicBezTo>
                        <a:pt x="58990" y="43847"/>
                        <a:pt x="57795" y="42223"/>
                        <a:pt x="56372" y="40691"/>
                      </a:cubicBezTo>
                      <a:cubicBezTo>
                        <a:pt x="51296" y="34320"/>
                        <a:pt x="47776" y="27512"/>
                        <a:pt x="44678" y="20661"/>
                      </a:cubicBezTo>
                      <a:lnTo>
                        <a:pt x="54503" y="21015"/>
                      </a:lnTo>
                      <a:cubicBezTo>
                        <a:pt x="53535" y="22521"/>
                        <a:pt x="52693" y="23455"/>
                        <a:pt x="51733" y="24583"/>
                      </a:cubicBezTo>
                      <a:cubicBezTo>
                        <a:pt x="50782" y="25660"/>
                        <a:pt x="49780" y="26662"/>
                        <a:pt x="48753" y="27638"/>
                      </a:cubicBezTo>
                      <a:cubicBezTo>
                        <a:pt x="46674" y="29565"/>
                        <a:pt x="44383" y="31324"/>
                        <a:pt x="41892" y="32788"/>
                      </a:cubicBezTo>
                      <a:cubicBezTo>
                        <a:pt x="39400" y="34244"/>
                        <a:pt x="36672" y="35431"/>
                        <a:pt x="33793" y="36096"/>
                      </a:cubicBezTo>
                      <a:cubicBezTo>
                        <a:pt x="30914" y="36744"/>
                        <a:pt x="27908" y="36904"/>
                        <a:pt x="25037" y="36517"/>
                      </a:cubicBezTo>
                      <a:cubicBezTo>
                        <a:pt x="19245" y="35776"/>
                        <a:pt x="14245" y="33075"/>
                        <a:pt x="10203" y="29733"/>
                      </a:cubicBezTo>
                      <a:cubicBezTo>
                        <a:pt x="8166" y="28059"/>
                        <a:pt x="6297" y="26258"/>
                        <a:pt x="4630" y="24297"/>
                      </a:cubicBezTo>
                      <a:cubicBezTo>
                        <a:pt x="2946" y="22327"/>
                        <a:pt x="1465" y="20316"/>
                        <a:pt x="0" y="18246"/>
                      </a:cubicBezTo>
                      <a:close/>
                    </a:path>
                  </a:pathLst>
                </a:custGeom>
                <a:solidFill>
                  <a:srgbClr val="D3F5F2"/>
                </a:solidFill>
                <a:ln w="8415" cap="flat">
                  <a:noFill/>
                  <a:prstDash val="solid"/>
                  <a:miter/>
                </a:ln>
              </p:spPr>
              <p:txBody>
                <a:bodyPr rtlCol="0" anchor="ctr"/>
                <a:lstStyle/>
                <a:p>
                  <a:endParaRPr lang="en-US"/>
                </a:p>
              </p:txBody>
            </p:sp>
            <p:sp>
              <p:nvSpPr>
                <p:cNvPr id="1399" name="Freeform 1398">
                  <a:extLst>
                    <a:ext uri="{FF2B5EF4-FFF2-40B4-BE49-F238E27FC236}">
                      <a16:creationId xmlns:a16="http://schemas.microsoft.com/office/drawing/2014/main" id="{18313AD3-2D2B-5665-7414-69B8DE4EE286}"/>
                    </a:ext>
                  </a:extLst>
                </p:cNvPr>
                <p:cNvSpPr/>
                <p:nvPr/>
              </p:nvSpPr>
              <p:spPr>
                <a:xfrm>
                  <a:off x="4352064" y="5282173"/>
                  <a:ext cx="185684" cy="46029"/>
                </a:xfrm>
                <a:custGeom>
                  <a:avLst/>
                  <a:gdLst>
                    <a:gd name="connsiteX0" fmla="*/ 185684 w 185684"/>
                    <a:gd name="connsiteY0" fmla="*/ 12801 h 46029"/>
                    <a:gd name="connsiteX1" fmla="*/ 182822 w 185684"/>
                    <a:gd name="connsiteY1" fmla="*/ 22706 h 46029"/>
                    <a:gd name="connsiteX2" fmla="*/ 178191 w 185684"/>
                    <a:gd name="connsiteY2" fmla="*/ 32174 h 46029"/>
                    <a:gd name="connsiteX3" fmla="*/ 170842 w 185684"/>
                    <a:gd name="connsiteY3" fmla="*/ 40606 h 46029"/>
                    <a:gd name="connsiteX4" fmla="*/ 165479 w 185684"/>
                    <a:gd name="connsiteY4" fmla="*/ 43661 h 46029"/>
                    <a:gd name="connsiteX5" fmla="*/ 159005 w 185684"/>
                    <a:gd name="connsiteY5" fmla="*/ 44865 h 46029"/>
                    <a:gd name="connsiteX6" fmla="*/ 146865 w 185684"/>
                    <a:gd name="connsiteY6" fmla="*/ 41137 h 46029"/>
                    <a:gd name="connsiteX7" fmla="*/ 142066 w 185684"/>
                    <a:gd name="connsiteY7" fmla="*/ 37627 h 46029"/>
                    <a:gd name="connsiteX8" fmla="*/ 138026 w 185684"/>
                    <a:gd name="connsiteY8" fmla="*/ 33655 h 46029"/>
                    <a:gd name="connsiteX9" fmla="*/ 131139 w 185684"/>
                    <a:gd name="connsiteY9" fmla="*/ 25104 h 46029"/>
                    <a:gd name="connsiteX10" fmla="*/ 128151 w 185684"/>
                    <a:gd name="connsiteY10" fmla="*/ 20644 h 46029"/>
                    <a:gd name="connsiteX11" fmla="*/ 125423 w 185684"/>
                    <a:gd name="connsiteY11" fmla="*/ 16074 h 46029"/>
                    <a:gd name="connsiteX12" fmla="*/ 137335 w 185684"/>
                    <a:gd name="connsiteY12" fmla="*/ 17017 h 46029"/>
                    <a:gd name="connsiteX13" fmla="*/ 133446 w 185684"/>
                    <a:gd name="connsiteY13" fmla="*/ 22016 h 46029"/>
                    <a:gd name="connsiteX14" fmla="*/ 129363 w 185684"/>
                    <a:gd name="connsiteY14" fmla="*/ 26611 h 46029"/>
                    <a:gd name="connsiteX15" fmla="*/ 120153 w 185684"/>
                    <a:gd name="connsiteY15" fmla="*/ 34968 h 46029"/>
                    <a:gd name="connsiteX16" fmla="*/ 109132 w 185684"/>
                    <a:gd name="connsiteY16" fmla="*/ 41793 h 46029"/>
                    <a:gd name="connsiteX17" fmla="*/ 95831 w 185684"/>
                    <a:gd name="connsiteY17" fmla="*/ 45824 h 46029"/>
                    <a:gd name="connsiteX18" fmla="*/ 88456 w 185684"/>
                    <a:gd name="connsiteY18" fmla="*/ 45850 h 46029"/>
                    <a:gd name="connsiteX19" fmla="*/ 81140 w 185684"/>
                    <a:gd name="connsiteY19" fmla="*/ 44259 h 46029"/>
                    <a:gd name="connsiteX20" fmla="*/ 74523 w 185684"/>
                    <a:gd name="connsiteY20" fmla="*/ 41103 h 46029"/>
                    <a:gd name="connsiteX21" fmla="*/ 68874 w 185684"/>
                    <a:gd name="connsiteY21" fmla="*/ 36903 h 46029"/>
                    <a:gd name="connsiteX22" fmla="*/ 64168 w 185684"/>
                    <a:gd name="connsiteY22" fmla="*/ 32090 h 46029"/>
                    <a:gd name="connsiteX23" fmla="*/ 60270 w 185684"/>
                    <a:gd name="connsiteY23" fmla="*/ 26888 h 46029"/>
                    <a:gd name="connsiteX24" fmla="*/ 56995 w 185684"/>
                    <a:gd name="connsiteY24" fmla="*/ 21494 h 46029"/>
                    <a:gd name="connsiteX25" fmla="*/ 54200 w 185684"/>
                    <a:gd name="connsiteY25" fmla="*/ 15999 h 46029"/>
                    <a:gd name="connsiteX26" fmla="*/ 66054 w 185684"/>
                    <a:gd name="connsiteY26" fmla="*/ 17076 h 46029"/>
                    <a:gd name="connsiteX27" fmla="*/ 62408 w 185684"/>
                    <a:gd name="connsiteY27" fmla="*/ 21023 h 46029"/>
                    <a:gd name="connsiteX28" fmla="*/ 58586 w 185684"/>
                    <a:gd name="connsiteY28" fmla="*/ 24457 h 46029"/>
                    <a:gd name="connsiteX29" fmla="*/ 50218 w 185684"/>
                    <a:gd name="connsiteY29" fmla="*/ 30499 h 46029"/>
                    <a:gd name="connsiteX30" fmla="*/ 40688 w 185684"/>
                    <a:gd name="connsiteY30" fmla="*/ 35044 h 46029"/>
                    <a:gd name="connsiteX31" fmla="*/ 29963 w 185684"/>
                    <a:gd name="connsiteY31" fmla="*/ 36903 h 46029"/>
                    <a:gd name="connsiteX32" fmla="*/ 24465 w 185684"/>
                    <a:gd name="connsiteY32" fmla="*/ 36432 h 46029"/>
                    <a:gd name="connsiteX33" fmla="*/ 19220 w 185684"/>
                    <a:gd name="connsiteY33" fmla="*/ 34858 h 46029"/>
                    <a:gd name="connsiteX34" fmla="*/ 14523 w 185684"/>
                    <a:gd name="connsiteY34" fmla="*/ 32308 h 46029"/>
                    <a:gd name="connsiteX35" fmla="*/ 10481 w 185684"/>
                    <a:gd name="connsiteY35" fmla="*/ 29093 h 46029"/>
                    <a:gd name="connsiteX36" fmla="*/ 7114 w 185684"/>
                    <a:gd name="connsiteY36" fmla="*/ 25382 h 46029"/>
                    <a:gd name="connsiteX37" fmla="*/ 4260 w 185684"/>
                    <a:gd name="connsiteY37" fmla="*/ 21384 h 46029"/>
                    <a:gd name="connsiteX38" fmla="*/ 0 w 185684"/>
                    <a:gd name="connsiteY38" fmla="*/ 12792 h 46029"/>
                    <a:gd name="connsiteX39" fmla="*/ 3183 w 185684"/>
                    <a:gd name="connsiteY39" fmla="*/ 16285 h 46029"/>
                    <a:gd name="connsiteX40" fmla="*/ 6517 w 185684"/>
                    <a:gd name="connsiteY40" fmla="*/ 19516 h 46029"/>
                    <a:gd name="connsiteX41" fmla="*/ 10018 w 185684"/>
                    <a:gd name="connsiteY41" fmla="*/ 22403 h 46029"/>
                    <a:gd name="connsiteX42" fmla="*/ 13714 w 185684"/>
                    <a:gd name="connsiteY42" fmla="*/ 24818 h 46029"/>
                    <a:gd name="connsiteX43" fmla="*/ 29205 w 185684"/>
                    <a:gd name="connsiteY43" fmla="*/ 27764 h 46029"/>
                    <a:gd name="connsiteX44" fmla="*/ 43399 w 185684"/>
                    <a:gd name="connsiteY44" fmla="*/ 20593 h 46029"/>
                    <a:gd name="connsiteX45" fmla="*/ 49570 w 185684"/>
                    <a:gd name="connsiteY45" fmla="*/ 14837 h 46029"/>
                    <a:gd name="connsiteX46" fmla="*/ 52382 w 185684"/>
                    <a:gd name="connsiteY46" fmla="*/ 11647 h 46029"/>
                    <a:gd name="connsiteX47" fmla="*/ 54873 w 185684"/>
                    <a:gd name="connsiteY47" fmla="*/ 8525 h 46029"/>
                    <a:gd name="connsiteX48" fmla="*/ 60893 w 185684"/>
                    <a:gd name="connsiteY48" fmla="*/ 0 h 46029"/>
                    <a:gd name="connsiteX49" fmla="*/ 66710 w 185684"/>
                    <a:gd name="connsiteY49" fmla="*/ 9602 h 46029"/>
                    <a:gd name="connsiteX50" fmla="*/ 69421 w 185684"/>
                    <a:gd name="connsiteY50" fmla="*/ 14063 h 46029"/>
                    <a:gd name="connsiteX51" fmla="*/ 72385 w 185684"/>
                    <a:gd name="connsiteY51" fmla="*/ 18178 h 46029"/>
                    <a:gd name="connsiteX52" fmla="*/ 75601 w 185684"/>
                    <a:gd name="connsiteY52" fmla="*/ 21839 h 46029"/>
                    <a:gd name="connsiteX53" fmla="*/ 78977 w 185684"/>
                    <a:gd name="connsiteY53" fmla="*/ 24995 h 46029"/>
                    <a:gd name="connsiteX54" fmla="*/ 82546 w 185684"/>
                    <a:gd name="connsiteY54" fmla="*/ 27427 h 46029"/>
                    <a:gd name="connsiteX55" fmla="*/ 86217 w 185684"/>
                    <a:gd name="connsiteY55" fmla="*/ 29076 h 46029"/>
                    <a:gd name="connsiteX56" fmla="*/ 90022 w 185684"/>
                    <a:gd name="connsiteY56" fmla="*/ 29834 h 46029"/>
                    <a:gd name="connsiteX57" fmla="*/ 93987 w 185684"/>
                    <a:gd name="connsiteY57" fmla="*/ 29750 h 46029"/>
                    <a:gd name="connsiteX58" fmla="*/ 110824 w 185684"/>
                    <a:gd name="connsiteY58" fmla="*/ 22445 h 46029"/>
                    <a:gd name="connsiteX59" fmla="*/ 118822 w 185684"/>
                    <a:gd name="connsiteY59" fmla="*/ 15940 h 46029"/>
                    <a:gd name="connsiteX60" fmla="*/ 122594 w 185684"/>
                    <a:gd name="connsiteY60" fmla="*/ 12296 h 46029"/>
                    <a:gd name="connsiteX61" fmla="*/ 126004 w 185684"/>
                    <a:gd name="connsiteY61" fmla="*/ 8576 h 46029"/>
                    <a:gd name="connsiteX62" fmla="*/ 133193 w 185684"/>
                    <a:gd name="connsiteY62" fmla="*/ 118 h 46029"/>
                    <a:gd name="connsiteX63" fmla="*/ 137908 w 185684"/>
                    <a:gd name="connsiteY63" fmla="*/ 9518 h 46029"/>
                    <a:gd name="connsiteX64" fmla="*/ 142294 w 185684"/>
                    <a:gd name="connsiteY64" fmla="*/ 18001 h 46029"/>
                    <a:gd name="connsiteX65" fmla="*/ 147227 w 185684"/>
                    <a:gd name="connsiteY65" fmla="*/ 25862 h 46029"/>
                    <a:gd name="connsiteX66" fmla="*/ 153036 w 185684"/>
                    <a:gd name="connsiteY66" fmla="*/ 32232 h 46029"/>
                    <a:gd name="connsiteX67" fmla="*/ 156193 w 185684"/>
                    <a:gd name="connsiteY67" fmla="*/ 34471 h 46029"/>
                    <a:gd name="connsiteX68" fmla="*/ 159502 w 185684"/>
                    <a:gd name="connsiteY68" fmla="*/ 35658 h 46029"/>
                    <a:gd name="connsiteX69" fmla="*/ 173923 w 185684"/>
                    <a:gd name="connsiteY69" fmla="*/ 28849 h 46029"/>
                    <a:gd name="connsiteX70" fmla="*/ 185684 w 185684"/>
                    <a:gd name="connsiteY70" fmla="*/ 12801 h 46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85684" h="46029">
                      <a:moveTo>
                        <a:pt x="185684" y="12801"/>
                      </a:moveTo>
                      <a:cubicBezTo>
                        <a:pt x="185028" y="16158"/>
                        <a:pt x="184051" y="19466"/>
                        <a:pt x="182822" y="22706"/>
                      </a:cubicBezTo>
                      <a:cubicBezTo>
                        <a:pt x="181550" y="25929"/>
                        <a:pt x="180111" y="29144"/>
                        <a:pt x="178191" y="32174"/>
                      </a:cubicBezTo>
                      <a:cubicBezTo>
                        <a:pt x="176255" y="35187"/>
                        <a:pt x="173982" y="38149"/>
                        <a:pt x="170842" y="40606"/>
                      </a:cubicBezTo>
                      <a:cubicBezTo>
                        <a:pt x="169259" y="41810"/>
                        <a:pt x="167516" y="42955"/>
                        <a:pt x="165479" y="43661"/>
                      </a:cubicBezTo>
                      <a:cubicBezTo>
                        <a:pt x="163493" y="44469"/>
                        <a:pt x="161236" y="44856"/>
                        <a:pt x="159005" y="44865"/>
                      </a:cubicBezTo>
                      <a:cubicBezTo>
                        <a:pt x="154476" y="44898"/>
                        <a:pt x="150266" y="43224"/>
                        <a:pt x="146865" y="41137"/>
                      </a:cubicBezTo>
                      <a:cubicBezTo>
                        <a:pt x="145038" y="40152"/>
                        <a:pt x="143650" y="38839"/>
                        <a:pt x="142066" y="37627"/>
                      </a:cubicBezTo>
                      <a:cubicBezTo>
                        <a:pt x="140720" y="36323"/>
                        <a:pt x="139221" y="35044"/>
                        <a:pt x="138026" y="33655"/>
                      </a:cubicBezTo>
                      <a:cubicBezTo>
                        <a:pt x="135475" y="30920"/>
                        <a:pt x="133219" y="28050"/>
                        <a:pt x="131139" y="25104"/>
                      </a:cubicBezTo>
                      <a:cubicBezTo>
                        <a:pt x="130137" y="23623"/>
                        <a:pt x="129017" y="22175"/>
                        <a:pt x="128151" y="20644"/>
                      </a:cubicBezTo>
                      <a:lnTo>
                        <a:pt x="125423" y="16074"/>
                      </a:lnTo>
                      <a:lnTo>
                        <a:pt x="137335" y="17017"/>
                      </a:lnTo>
                      <a:cubicBezTo>
                        <a:pt x="135963" y="18919"/>
                        <a:pt x="134776" y="20408"/>
                        <a:pt x="133446" y="22016"/>
                      </a:cubicBezTo>
                      <a:cubicBezTo>
                        <a:pt x="132132" y="23590"/>
                        <a:pt x="130786" y="25121"/>
                        <a:pt x="129363" y="26611"/>
                      </a:cubicBezTo>
                      <a:cubicBezTo>
                        <a:pt x="126551" y="29590"/>
                        <a:pt x="123529" y="32435"/>
                        <a:pt x="120153" y="34968"/>
                      </a:cubicBezTo>
                      <a:cubicBezTo>
                        <a:pt x="116794" y="37518"/>
                        <a:pt x="113157" y="39857"/>
                        <a:pt x="109132" y="41793"/>
                      </a:cubicBezTo>
                      <a:cubicBezTo>
                        <a:pt x="105117" y="43704"/>
                        <a:pt x="100663" y="45227"/>
                        <a:pt x="95831" y="45824"/>
                      </a:cubicBezTo>
                      <a:cubicBezTo>
                        <a:pt x="93415" y="46094"/>
                        <a:pt x="90923" y="46094"/>
                        <a:pt x="88456" y="45850"/>
                      </a:cubicBezTo>
                      <a:cubicBezTo>
                        <a:pt x="85964" y="45606"/>
                        <a:pt x="83523" y="45017"/>
                        <a:pt x="81140" y="44259"/>
                      </a:cubicBezTo>
                      <a:cubicBezTo>
                        <a:pt x="78800" y="43409"/>
                        <a:pt x="76561" y="42382"/>
                        <a:pt x="74523" y="41103"/>
                      </a:cubicBezTo>
                      <a:cubicBezTo>
                        <a:pt x="72486" y="39849"/>
                        <a:pt x="70549" y="38444"/>
                        <a:pt x="68874" y="36903"/>
                      </a:cubicBezTo>
                      <a:cubicBezTo>
                        <a:pt x="67140" y="35388"/>
                        <a:pt x="65540" y="33806"/>
                        <a:pt x="64168" y="32090"/>
                      </a:cubicBezTo>
                      <a:cubicBezTo>
                        <a:pt x="62644" y="30440"/>
                        <a:pt x="61558" y="28614"/>
                        <a:pt x="60270" y="26888"/>
                      </a:cubicBezTo>
                      <a:cubicBezTo>
                        <a:pt x="59100" y="25113"/>
                        <a:pt x="58081" y="23295"/>
                        <a:pt x="56995" y="21494"/>
                      </a:cubicBezTo>
                      <a:lnTo>
                        <a:pt x="54200" y="15999"/>
                      </a:lnTo>
                      <a:lnTo>
                        <a:pt x="66054" y="17076"/>
                      </a:lnTo>
                      <a:cubicBezTo>
                        <a:pt x="64740" y="18650"/>
                        <a:pt x="63654" y="19769"/>
                        <a:pt x="62408" y="21023"/>
                      </a:cubicBezTo>
                      <a:cubicBezTo>
                        <a:pt x="61188" y="22234"/>
                        <a:pt x="59908" y="23362"/>
                        <a:pt x="58586" y="24457"/>
                      </a:cubicBezTo>
                      <a:cubicBezTo>
                        <a:pt x="55968" y="26653"/>
                        <a:pt x="53181" y="28690"/>
                        <a:pt x="50218" y="30499"/>
                      </a:cubicBezTo>
                      <a:cubicBezTo>
                        <a:pt x="47255" y="32283"/>
                        <a:pt x="44106" y="33916"/>
                        <a:pt x="40688" y="35044"/>
                      </a:cubicBezTo>
                      <a:cubicBezTo>
                        <a:pt x="37279" y="36163"/>
                        <a:pt x="33650" y="36870"/>
                        <a:pt x="29963" y="36903"/>
                      </a:cubicBezTo>
                      <a:cubicBezTo>
                        <a:pt x="28119" y="36962"/>
                        <a:pt x="26258" y="36777"/>
                        <a:pt x="24465" y="36432"/>
                      </a:cubicBezTo>
                      <a:cubicBezTo>
                        <a:pt x="22646" y="36154"/>
                        <a:pt x="20896" y="35532"/>
                        <a:pt x="19220" y="34858"/>
                      </a:cubicBezTo>
                      <a:cubicBezTo>
                        <a:pt x="17545" y="34135"/>
                        <a:pt x="15988" y="33301"/>
                        <a:pt x="14523" y="32308"/>
                      </a:cubicBezTo>
                      <a:cubicBezTo>
                        <a:pt x="13092" y="31324"/>
                        <a:pt x="11702" y="30280"/>
                        <a:pt x="10481" y="29093"/>
                      </a:cubicBezTo>
                      <a:cubicBezTo>
                        <a:pt x="9219" y="27957"/>
                        <a:pt x="8124" y="26686"/>
                        <a:pt x="7114" y="25382"/>
                      </a:cubicBezTo>
                      <a:cubicBezTo>
                        <a:pt x="6020" y="24145"/>
                        <a:pt x="5194" y="22706"/>
                        <a:pt x="4260" y="21384"/>
                      </a:cubicBezTo>
                      <a:cubicBezTo>
                        <a:pt x="2551" y="18624"/>
                        <a:pt x="1179" y="15729"/>
                        <a:pt x="0" y="12792"/>
                      </a:cubicBezTo>
                      <a:lnTo>
                        <a:pt x="3183" y="16285"/>
                      </a:lnTo>
                      <a:lnTo>
                        <a:pt x="6517" y="19516"/>
                      </a:lnTo>
                      <a:cubicBezTo>
                        <a:pt x="7695" y="20493"/>
                        <a:pt x="8756" y="21578"/>
                        <a:pt x="10018" y="22403"/>
                      </a:cubicBezTo>
                      <a:cubicBezTo>
                        <a:pt x="11197" y="23329"/>
                        <a:pt x="12460" y="24094"/>
                        <a:pt x="13714" y="24818"/>
                      </a:cubicBezTo>
                      <a:cubicBezTo>
                        <a:pt x="18698" y="27840"/>
                        <a:pt x="24171" y="28723"/>
                        <a:pt x="29205" y="27764"/>
                      </a:cubicBezTo>
                      <a:cubicBezTo>
                        <a:pt x="34273" y="26796"/>
                        <a:pt x="39030" y="24010"/>
                        <a:pt x="43399" y="20593"/>
                      </a:cubicBezTo>
                      <a:cubicBezTo>
                        <a:pt x="45579" y="18860"/>
                        <a:pt x="47633" y="16907"/>
                        <a:pt x="49570" y="14837"/>
                      </a:cubicBezTo>
                      <a:cubicBezTo>
                        <a:pt x="50546" y="13819"/>
                        <a:pt x="51455" y="12708"/>
                        <a:pt x="52382" y="11647"/>
                      </a:cubicBezTo>
                      <a:cubicBezTo>
                        <a:pt x="53274" y="10629"/>
                        <a:pt x="54259" y="9401"/>
                        <a:pt x="54873" y="8525"/>
                      </a:cubicBezTo>
                      <a:lnTo>
                        <a:pt x="60893" y="0"/>
                      </a:lnTo>
                      <a:lnTo>
                        <a:pt x="66710" y="9602"/>
                      </a:lnTo>
                      <a:lnTo>
                        <a:pt x="69421" y="14063"/>
                      </a:lnTo>
                      <a:cubicBezTo>
                        <a:pt x="70423" y="15426"/>
                        <a:pt x="71366" y="16857"/>
                        <a:pt x="72385" y="18178"/>
                      </a:cubicBezTo>
                      <a:cubicBezTo>
                        <a:pt x="73479" y="19382"/>
                        <a:pt x="74439" y="20804"/>
                        <a:pt x="75601" y="21839"/>
                      </a:cubicBezTo>
                      <a:cubicBezTo>
                        <a:pt x="76703" y="23000"/>
                        <a:pt x="77798" y="24086"/>
                        <a:pt x="78977" y="24995"/>
                      </a:cubicBezTo>
                      <a:cubicBezTo>
                        <a:pt x="80121" y="25971"/>
                        <a:pt x="81334" y="26745"/>
                        <a:pt x="82546" y="27427"/>
                      </a:cubicBezTo>
                      <a:cubicBezTo>
                        <a:pt x="83758" y="28134"/>
                        <a:pt x="84996" y="28605"/>
                        <a:pt x="86217" y="29076"/>
                      </a:cubicBezTo>
                      <a:cubicBezTo>
                        <a:pt x="87471" y="29422"/>
                        <a:pt x="88725" y="29725"/>
                        <a:pt x="90022" y="29834"/>
                      </a:cubicBezTo>
                      <a:cubicBezTo>
                        <a:pt x="91310" y="29935"/>
                        <a:pt x="92632" y="29927"/>
                        <a:pt x="93987" y="29750"/>
                      </a:cubicBezTo>
                      <a:cubicBezTo>
                        <a:pt x="99442" y="29237"/>
                        <a:pt x="105386" y="26375"/>
                        <a:pt x="110824" y="22445"/>
                      </a:cubicBezTo>
                      <a:cubicBezTo>
                        <a:pt x="113527" y="20451"/>
                        <a:pt x="116221" y="18287"/>
                        <a:pt x="118822" y="15940"/>
                      </a:cubicBezTo>
                      <a:cubicBezTo>
                        <a:pt x="120119" y="14770"/>
                        <a:pt x="121374" y="13558"/>
                        <a:pt x="122594" y="12296"/>
                      </a:cubicBezTo>
                      <a:cubicBezTo>
                        <a:pt x="123798" y="11092"/>
                        <a:pt x="125052" y="9687"/>
                        <a:pt x="126004" y="8576"/>
                      </a:cubicBezTo>
                      <a:lnTo>
                        <a:pt x="133193" y="118"/>
                      </a:lnTo>
                      <a:lnTo>
                        <a:pt x="137908" y="9518"/>
                      </a:lnTo>
                      <a:cubicBezTo>
                        <a:pt x="139339" y="12379"/>
                        <a:pt x="140787" y="15249"/>
                        <a:pt x="142294" y="18001"/>
                      </a:cubicBezTo>
                      <a:cubicBezTo>
                        <a:pt x="143801" y="20779"/>
                        <a:pt x="145451" y="23430"/>
                        <a:pt x="147227" y="25862"/>
                      </a:cubicBezTo>
                      <a:cubicBezTo>
                        <a:pt x="148995" y="28302"/>
                        <a:pt x="150957" y="30533"/>
                        <a:pt x="153036" y="32232"/>
                      </a:cubicBezTo>
                      <a:cubicBezTo>
                        <a:pt x="154047" y="33175"/>
                        <a:pt x="155124" y="33857"/>
                        <a:pt x="156193" y="34471"/>
                      </a:cubicBezTo>
                      <a:cubicBezTo>
                        <a:pt x="157271" y="35044"/>
                        <a:pt x="158374" y="35464"/>
                        <a:pt x="159502" y="35658"/>
                      </a:cubicBezTo>
                      <a:cubicBezTo>
                        <a:pt x="163922" y="36575"/>
                        <a:pt x="169571" y="33520"/>
                        <a:pt x="173923" y="28849"/>
                      </a:cubicBezTo>
                      <a:cubicBezTo>
                        <a:pt x="178452" y="24288"/>
                        <a:pt x="182291" y="18691"/>
                        <a:pt x="185684" y="12801"/>
                      </a:cubicBezTo>
                      <a:close/>
                    </a:path>
                  </a:pathLst>
                </a:custGeom>
                <a:solidFill>
                  <a:srgbClr val="D3F5F2"/>
                </a:solidFill>
                <a:ln w="8415" cap="flat">
                  <a:noFill/>
                  <a:prstDash val="solid"/>
                  <a:miter/>
                </a:ln>
              </p:spPr>
              <p:txBody>
                <a:bodyPr rtlCol="0" anchor="ctr"/>
                <a:lstStyle/>
                <a:p>
                  <a:endParaRPr lang="en-US"/>
                </a:p>
              </p:txBody>
            </p:sp>
            <p:sp>
              <p:nvSpPr>
                <p:cNvPr id="1400" name="Freeform 1399">
                  <a:extLst>
                    <a:ext uri="{FF2B5EF4-FFF2-40B4-BE49-F238E27FC236}">
                      <a16:creationId xmlns:a16="http://schemas.microsoft.com/office/drawing/2014/main" id="{98ECF555-C756-2C0E-05F6-F4717E72FC8B}"/>
                    </a:ext>
                  </a:extLst>
                </p:cNvPr>
                <p:cNvSpPr/>
                <p:nvPr/>
              </p:nvSpPr>
              <p:spPr>
                <a:xfrm>
                  <a:off x="4545518" y="4505606"/>
                  <a:ext cx="375493" cy="56735"/>
                </a:xfrm>
                <a:custGeom>
                  <a:avLst/>
                  <a:gdLst>
                    <a:gd name="connsiteX0" fmla="*/ 375494 w 375493"/>
                    <a:gd name="connsiteY0" fmla="*/ 19155 h 56735"/>
                    <a:gd name="connsiteX1" fmla="*/ 367630 w 375493"/>
                    <a:gd name="connsiteY1" fmla="*/ 37316 h 56735"/>
                    <a:gd name="connsiteX2" fmla="*/ 361131 w 375493"/>
                    <a:gd name="connsiteY2" fmla="*/ 45319 h 56735"/>
                    <a:gd name="connsiteX3" fmla="*/ 350776 w 375493"/>
                    <a:gd name="connsiteY3" fmla="*/ 49654 h 56735"/>
                    <a:gd name="connsiteX4" fmla="*/ 339958 w 375493"/>
                    <a:gd name="connsiteY4" fmla="*/ 45900 h 56735"/>
                    <a:gd name="connsiteX5" fmla="*/ 332238 w 375493"/>
                    <a:gd name="connsiteY5" fmla="*/ 38494 h 56735"/>
                    <a:gd name="connsiteX6" fmla="*/ 326311 w 375493"/>
                    <a:gd name="connsiteY6" fmla="*/ 30003 h 56735"/>
                    <a:gd name="connsiteX7" fmla="*/ 321521 w 375493"/>
                    <a:gd name="connsiteY7" fmla="*/ 20796 h 56735"/>
                    <a:gd name="connsiteX8" fmla="*/ 329897 w 375493"/>
                    <a:gd name="connsiteY8" fmla="*/ 21242 h 56735"/>
                    <a:gd name="connsiteX9" fmla="*/ 324821 w 375493"/>
                    <a:gd name="connsiteY9" fmla="*/ 30819 h 56735"/>
                    <a:gd name="connsiteX10" fmla="*/ 318120 w 375493"/>
                    <a:gd name="connsiteY10" fmla="*/ 39883 h 56735"/>
                    <a:gd name="connsiteX11" fmla="*/ 313792 w 375493"/>
                    <a:gd name="connsiteY11" fmla="*/ 43948 h 56735"/>
                    <a:gd name="connsiteX12" fmla="*/ 308581 w 375493"/>
                    <a:gd name="connsiteY12" fmla="*/ 47381 h 56735"/>
                    <a:gd name="connsiteX13" fmla="*/ 302444 w 375493"/>
                    <a:gd name="connsiteY13" fmla="*/ 49704 h 56735"/>
                    <a:gd name="connsiteX14" fmla="*/ 295734 w 375493"/>
                    <a:gd name="connsiteY14" fmla="*/ 50352 h 56735"/>
                    <a:gd name="connsiteX15" fmla="*/ 283299 w 375493"/>
                    <a:gd name="connsiteY15" fmla="*/ 46927 h 56735"/>
                    <a:gd name="connsiteX16" fmla="*/ 273517 w 375493"/>
                    <a:gd name="connsiteY16" fmla="*/ 40135 h 56735"/>
                    <a:gd name="connsiteX17" fmla="*/ 265696 w 375493"/>
                    <a:gd name="connsiteY17" fmla="*/ 31904 h 56735"/>
                    <a:gd name="connsiteX18" fmla="*/ 262320 w 375493"/>
                    <a:gd name="connsiteY18" fmla="*/ 27444 h 56735"/>
                    <a:gd name="connsiteX19" fmla="*/ 259155 w 375493"/>
                    <a:gd name="connsiteY19" fmla="*/ 22597 h 56735"/>
                    <a:gd name="connsiteX20" fmla="*/ 271698 w 375493"/>
                    <a:gd name="connsiteY20" fmla="*/ 22378 h 56735"/>
                    <a:gd name="connsiteX21" fmla="*/ 266529 w 375493"/>
                    <a:gd name="connsiteY21" fmla="*/ 31964 h 56735"/>
                    <a:gd name="connsiteX22" fmla="*/ 260215 w 375493"/>
                    <a:gd name="connsiteY22" fmla="*/ 41288 h 56735"/>
                    <a:gd name="connsiteX23" fmla="*/ 256360 w 375493"/>
                    <a:gd name="connsiteY23" fmla="*/ 45774 h 56735"/>
                    <a:gd name="connsiteX24" fmla="*/ 251611 w 375493"/>
                    <a:gd name="connsiteY24" fmla="*/ 49965 h 56735"/>
                    <a:gd name="connsiteX25" fmla="*/ 238192 w 375493"/>
                    <a:gd name="connsiteY25" fmla="*/ 55360 h 56735"/>
                    <a:gd name="connsiteX26" fmla="*/ 230236 w 375493"/>
                    <a:gd name="connsiteY26" fmla="*/ 54417 h 56735"/>
                    <a:gd name="connsiteX27" fmla="*/ 223552 w 375493"/>
                    <a:gd name="connsiteY27" fmla="*/ 51152 h 56735"/>
                    <a:gd name="connsiteX28" fmla="*/ 214434 w 375493"/>
                    <a:gd name="connsiteY28" fmla="*/ 42122 h 56735"/>
                    <a:gd name="connsiteX29" fmla="*/ 208314 w 375493"/>
                    <a:gd name="connsiteY29" fmla="*/ 32216 h 56735"/>
                    <a:gd name="connsiteX30" fmla="*/ 205898 w 375493"/>
                    <a:gd name="connsiteY30" fmla="*/ 27099 h 56735"/>
                    <a:gd name="connsiteX31" fmla="*/ 203751 w 375493"/>
                    <a:gd name="connsiteY31" fmla="*/ 21663 h 56735"/>
                    <a:gd name="connsiteX32" fmla="*/ 218324 w 375493"/>
                    <a:gd name="connsiteY32" fmla="*/ 23127 h 56735"/>
                    <a:gd name="connsiteX33" fmla="*/ 212287 w 375493"/>
                    <a:gd name="connsiteY33" fmla="*/ 32746 h 56735"/>
                    <a:gd name="connsiteX34" fmla="*/ 208760 w 375493"/>
                    <a:gd name="connsiteY34" fmla="*/ 37383 h 56735"/>
                    <a:gd name="connsiteX35" fmla="*/ 204803 w 375493"/>
                    <a:gd name="connsiteY35" fmla="*/ 41861 h 56735"/>
                    <a:gd name="connsiteX36" fmla="*/ 200206 w 375493"/>
                    <a:gd name="connsiteY36" fmla="*/ 46069 h 56735"/>
                    <a:gd name="connsiteX37" fmla="*/ 194793 w 375493"/>
                    <a:gd name="connsiteY37" fmla="*/ 49805 h 56735"/>
                    <a:gd name="connsiteX38" fmla="*/ 188353 w 375493"/>
                    <a:gd name="connsiteY38" fmla="*/ 52633 h 56735"/>
                    <a:gd name="connsiteX39" fmla="*/ 181003 w 375493"/>
                    <a:gd name="connsiteY39" fmla="*/ 53862 h 56735"/>
                    <a:gd name="connsiteX40" fmla="*/ 173536 w 375493"/>
                    <a:gd name="connsiteY40" fmla="*/ 52953 h 56735"/>
                    <a:gd name="connsiteX41" fmla="*/ 166902 w 375493"/>
                    <a:gd name="connsiteY41" fmla="*/ 50243 h 56735"/>
                    <a:gd name="connsiteX42" fmla="*/ 156774 w 375493"/>
                    <a:gd name="connsiteY42" fmla="*/ 42113 h 56735"/>
                    <a:gd name="connsiteX43" fmla="*/ 149559 w 375493"/>
                    <a:gd name="connsiteY43" fmla="*/ 32578 h 56735"/>
                    <a:gd name="connsiteX44" fmla="*/ 146646 w 375493"/>
                    <a:gd name="connsiteY44" fmla="*/ 27511 h 56735"/>
                    <a:gd name="connsiteX45" fmla="*/ 144036 w 375493"/>
                    <a:gd name="connsiteY45" fmla="*/ 22075 h 56735"/>
                    <a:gd name="connsiteX46" fmla="*/ 157355 w 375493"/>
                    <a:gd name="connsiteY46" fmla="*/ 22798 h 56735"/>
                    <a:gd name="connsiteX47" fmla="*/ 153743 w 375493"/>
                    <a:gd name="connsiteY47" fmla="*/ 28303 h 56735"/>
                    <a:gd name="connsiteX48" fmla="*/ 149905 w 375493"/>
                    <a:gd name="connsiteY48" fmla="*/ 33411 h 56735"/>
                    <a:gd name="connsiteX49" fmla="*/ 141157 w 375493"/>
                    <a:gd name="connsiteY49" fmla="*/ 42938 h 56735"/>
                    <a:gd name="connsiteX50" fmla="*/ 130356 w 375493"/>
                    <a:gd name="connsiteY50" fmla="*/ 51042 h 56735"/>
                    <a:gd name="connsiteX51" fmla="*/ 116372 w 375493"/>
                    <a:gd name="connsiteY51" fmla="*/ 55486 h 56735"/>
                    <a:gd name="connsiteX52" fmla="*/ 101472 w 375493"/>
                    <a:gd name="connsiteY52" fmla="*/ 52246 h 56735"/>
                    <a:gd name="connsiteX53" fmla="*/ 90737 w 375493"/>
                    <a:gd name="connsiteY53" fmla="*/ 43215 h 56735"/>
                    <a:gd name="connsiteX54" fmla="*/ 78286 w 375493"/>
                    <a:gd name="connsiteY54" fmla="*/ 21090 h 56735"/>
                    <a:gd name="connsiteX55" fmla="*/ 86806 w 375493"/>
                    <a:gd name="connsiteY55" fmla="*/ 21545 h 56735"/>
                    <a:gd name="connsiteX56" fmla="*/ 82538 w 375493"/>
                    <a:gd name="connsiteY56" fmla="*/ 27697 h 56735"/>
                    <a:gd name="connsiteX57" fmla="*/ 77949 w 375493"/>
                    <a:gd name="connsiteY57" fmla="*/ 33445 h 56735"/>
                    <a:gd name="connsiteX58" fmla="*/ 67603 w 375493"/>
                    <a:gd name="connsiteY58" fmla="*/ 43973 h 56735"/>
                    <a:gd name="connsiteX59" fmla="*/ 55253 w 375493"/>
                    <a:gd name="connsiteY59" fmla="*/ 52456 h 56735"/>
                    <a:gd name="connsiteX60" fmla="*/ 40503 w 375493"/>
                    <a:gd name="connsiteY60" fmla="*/ 56689 h 56735"/>
                    <a:gd name="connsiteX61" fmla="*/ 25576 w 375493"/>
                    <a:gd name="connsiteY61" fmla="*/ 53298 h 56735"/>
                    <a:gd name="connsiteX62" fmla="*/ 14194 w 375493"/>
                    <a:gd name="connsiteY62" fmla="*/ 43872 h 56735"/>
                    <a:gd name="connsiteX63" fmla="*/ 0 w 375493"/>
                    <a:gd name="connsiteY63" fmla="*/ 19146 h 56735"/>
                    <a:gd name="connsiteX64" fmla="*/ 16425 w 375493"/>
                    <a:gd name="connsiteY64" fmla="*/ 41751 h 56735"/>
                    <a:gd name="connsiteX65" fmla="*/ 27470 w 375493"/>
                    <a:gd name="connsiteY65" fmla="*/ 49325 h 56735"/>
                    <a:gd name="connsiteX66" fmla="*/ 40015 w 375493"/>
                    <a:gd name="connsiteY66" fmla="*/ 51093 h 56735"/>
                    <a:gd name="connsiteX67" fmla="*/ 62307 w 375493"/>
                    <a:gd name="connsiteY67" fmla="*/ 38250 h 56735"/>
                    <a:gd name="connsiteX68" fmla="*/ 71130 w 375493"/>
                    <a:gd name="connsiteY68" fmla="*/ 28000 h 56735"/>
                    <a:gd name="connsiteX69" fmla="*/ 75045 w 375493"/>
                    <a:gd name="connsiteY69" fmla="*/ 22437 h 56735"/>
                    <a:gd name="connsiteX70" fmla="*/ 78505 w 375493"/>
                    <a:gd name="connsiteY70" fmla="*/ 16748 h 56735"/>
                    <a:gd name="connsiteX71" fmla="*/ 82849 w 375493"/>
                    <a:gd name="connsiteY71" fmla="*/ 8828 h 56735"/>
                    <a:gd name="connsiteX72" fmla="*/ 87033 w 375493"/>
                    <a:gd name="connsiteY72" fmla="*/ 17194 h 56735"/>
                    <a:gd name="connsiteX73" fmla="*/ 99249 w 375493"/>
                    <a:gd name="connsiteY73" fmla="*/ 35616 h 56735"/>
                    <a:gd name="connsiteX74" fmla="*/ 115118 w 375493"/>
                    <a:gd name="connsiteY74" fmla="*/ 42710 h 56735"/>
                    <a:gd name="connsiteX75" fmla="*/ 131400 w 375493"/>
                    <a:gd name="connsiteY75" fmla="*/ 32864 h 56735"/>
                    <a:gd name="connsiteX76" fmla="*/ 138455 w 375493"/>
                    <a:gd name="connsiteY76" fmla="*/ 24583 h 56735"/>
                    <a:gd name="connsiteX77" fmla="*/ 141612 w 375493"/>
                    <a:gd name="connsiteY77" fmla="*/ 20047 h 56735"/>
                    <a:gd name="connsiteX78" fmla="*/ 144382 w 375493"/>
                    <a:gd name="connsiteY78" fmla="*/ 15494 h 56735"/>
                    <a:gd name="connsiteX79" fmla="*/ 151319 w 375493"/>
                    <a:gd name="connsiteY79" fmla="*/ 2828 h 56735"/>
                    <a:gd name="connsiteX80" fmla="*/ 157709 w 375493"/>
                    <a:gd name="connsiteY80" fmla="*/ 16209 h 56735"/>
                    <a:gd name="connsiteX81" fmla="*/ 159847 w 375493"/>
                    <a:gd name="connsiteY81" fmla="*/ 20240 h 56735"/>
                    <a:gd name="connsiteX82" fmla="*/ 162356 w 375493"/>
                    <a:gd name="connsiteY82" fmla="*/ 24271 h 56735"/>
                    <a:gd name="connsiteX83" fmla="*/ 168072 w 375493"/>
                    <a:gd name="connsiteY83" fmla="*/ 31459 h 56735"/>
                    <a:gd name="connsiteX84" fmla="*/ 174428 w 375493"/>
                    <a:gd name="connsiteY84" fmla="*/ 36508 h 56735"/>
                    <a:gd name="connsiteX85" fmla="*/ 177577 w 375493"/>
                    <a:gd name="connsiteY85" fmla="*/ 37745 h 56735"/>
                    <a:gd name="connsiteX86" fmla="*/ 180574 w 375493"/>
                    <a:gd name="connsiteY86" fmla="*/ 38073 h 56735"/>
                    <a:gd name="connsiteX87" fmla="*/ 183605 w 375493"/>
                    <a:gd name="connsiteY87" fmla="*/ 37510 h 56735"/>
                    <a:gd name="connsiteX88" fmla="*/ 186804 w 375493"/>
                    <a:gd name="connsiteY88" fmla="*/ 36037 h 56735"/>
                    <a:gd name="connsiteX89" fmla="*/ 190053 w 375493"/>
                    <a:gd name="connsiteY89" fmla="*/ 33706 h 56735"/>
                    <a:gd name="connsiteX90" fmla="*/ 193227 w 375493"/>
                    <a:gd name="connsiteY90" fmla="*/ 30726 h 56735"/>
                    <a:gd name="connsiteX91" fmla="*/ 204382 w 375493"/>
                    <a:gd name="connsiteY91" fmla="*/ 15157 h 56735"/>
                    <a:gd name="connsiteX92" fmla="*/ 213382 w 375493"/>
                    <a:gd name="connsiteY92" fmla="*/ 0 h 56735"/>
                    <a:gd name="connsiteX93" fmla="*/ 218964 w 375493"/>
                    <a:gd name="connsiteY93" fmla="*/ 16621 h 56735"/>
                    <a:gd name="connsiteX94" fmla="*/ 220563 w 375493"/>
                    <a:gd name="connsiteY94" fmla="*/ 20787 h 56735"/>
                    <a:gd name="connsiteX95" fmla="*/ 222499 w 375493"/>
                    <a:gd name="connsiteY95" fmla="*/ 25012 h 56735"/>
                    <a:gd name="connsiteX96" fmla="*/ 227096 w 375493"/>
                    <a:gd name="connsiteY96" fmla="*/ 32696 h 56735"/>
                    <a:gd name="connsiteX97" fmla="*/ 232416 w 375493"/>
                    <a:gd name="connsiteY97" fmla="*/ 38233 h 56735"/>
                    <a:gd name="connsiteX98" fmla="*/ 234934 w 375493"/>
                    <a:gd name="connsiteY98" fmla="*/ 39521 h 56735"/>
                    <a:gd name="connsiteX99" fmla="*/ 237140 w 375493"/>
                    <a:gd name="connsiteY99" fmla="*/ 39841 h 56735"/>
                    <a:gd name="connsiteX100" fmla="*/ 242544 w 375493"/>
                    <a:gd name="connsiteY100" fmla="*/ 37577 h 56735"/>
                    <a:gd name="connsiteX101" fmla="*/ 245617 w 375493"/>
                    <a:gd name="connsiteY101" fmla="*/ 35060 h 56735"/>
                    <a:gd name="connsiteX102" fmla="*/ 248597 w 375493"/>
                    <a:gd name="connsiteY102" fmla="*/ 31829 h 56735"/>
                    <a:gd name="connsiteX103" fmla="*/ 254087 w 375493"/>
                    <a:gd name="connsiteY103" fmla="*/ 24280 h 56735"/>
                    <a:gd name="connsiteX104" fmla="*/ 259011 w 375493"/>
                    <a:gd name="connsiteY104" fmla="*/ 15889 h 56735"/>
                    <a:gd name="connsiteX105" fmla="*/ 265477 w 375493"/>
                    <a:gd name="connsiteY105" fmla="*/ 4452 h 56735"/>
                    <a:gd name="connsiteX106" fmla="*/ 271564 w 375493"/>
                    <a:gd name="connsiteY106" fmla="*/ 15679 h 56735"/>
                    <a:gd name="connsiteX107" fmla="*/ 273896 w 375493"/>
                    <a:gd name="connsiteY107" fmla="*/ 19516 h 56735"/>
                    <a:gd name="connsiteX108" fmla="*/ 276590 w 375493"/>
                    <a:gd name="connsiteY108" fmla="*/ 23354 h 56735"/>
                    <a:gd name="connsiteX109" fmla="*/ 282609 w 375493"/>
                    <a:gd name="connsiteY109" fmla="*/ 30322 h 56735"/>
                    <a:gd name="connsiteX110" fmla="*/ 296450 w 375493"/>
                    <a:gd name="connsiteY110" fmla="*/ 38216 h 56735"/>
                    <a:gd name="connsiteX111" fmla="*/ 303488 w 375493"/>
                    <a:gd name="connsiteY111" fmla="*/ 37005 h 56735"/>
                    <a:gd name="connsiteX112" fmla="*/ 306982 w 375493"/>
                    <a:gd name="connsiteY112" fmla="*/ 34985 h 56735"/>
                    <a:gd name="connsiteX113" fmla="*/ 310332 w 375493"/>
                    <a:gd name="connsiteY113" fmla="*/ 32241 h 56735"/>
                    <a:gd name="connsiteX114" fmla="*/ 316436 w 375493"/>
                    <a:gd name="connsiteY114" fmla="*/ 25248 h 56735"/>
                    <a:gd name="connsiteX115" fmla="*/ 321681 w 375493"/>
                    <a:gd name="connsiteY115" fmla="*/ 17042 h 56735"/>
                    <a:gd name="connsiteX116" fmla="*/ 326858 w 375493"/>
                    <a:gd name="connsiteY116" fmla="*/ 8231 h 56735"/>
                    <a:gd name="connsiteX117" fmla="*/ 330057 w 375493"/>
                    <a:gd name="connsiteY117" fmla="*/ 17488 h 56735"/>
                    <a:gd name="connsiteX118" fmla="*/ 333627 w 375493"/>
                    <a:gd name="connsiteY118" fmla="*/ 25988 h 56735"/>
                    <a:gd name="connsiteX119" fmla="*/ 338156 w 375493"/>
                    <a:gd name="connsiteY119" fmla="*/ 34042 h 56735"/>
                    <a:gd name="connsiteX120" fmla="*/ 350885 w 375493"/>
                    <a:gd name="connsiteY120" fmla="*/ 44276 h 56735"/>
                    <a:gd name="connsiteX121" fmla="*/ 358547 w 375493"/>
                    <a:gd name="connsiteY121" fmla="*/ 42004 h 56735"/>
                    <a:gd name="connsiteX122" fmla="*/ 365214 w 375493"/>
                    <a:gd name="connsiteY122" fmla="*/ 35607 h 56735"/>
                    <a:gd name="connsiteX123" fmla="*/ 375494 w 375493"/>
                    <a:gd name="connsiteY123" fmla="*/ 19155 h 56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375493" h="56735">
                      <a:moveTo>
                        <a:pt x="375494" y="19155"/>
                      </a:moveTo>
                      <a:cubicBezTo>
                        <a:pt x="373430" y="25349"/>
                        <a:pt x="371133" y="31568"/>
                        <a:pt x="367630" y="37316"/>
                      </a:cubicBezTo>
                      <a:cubicBezTo>
                        <a:pt x="365871" y="40186"/>
                        <a:pt x="363817" y="42955"/>
                        <a:pt x="361131" y="45319"/>
                      </a:cubicBezTo>
                      <a:cubicBezTo>
                        <a:pt x="358504" y="47659"/>
                        <a:pt x="354859" y="49637"/>
                        <a:pt x="350776" y="49654"/>
                      </a:cubicBezTo>
                      <a:cubicBezTo>
                        <a:pt x="346693" y="49729"/>
                        <a:pt x="342946" y="47987"/>
                        <a:pt x="339958" y="45900"/>
                      </a:cubicBezTo>
                      <a:cubicBezTo>
                        <a:pt x="336952" y="43762"/>
                        <a:pt x="334452" y="41187"/>
                        <a:pt x="332238" y="38494"/>
                      </a:cubicBezTo>
                      <a:cubicBezTo>
                        <a:pt x="330015" y="35801"/>
                        <a:pt x="328054" y="32956"/>
                        <a:pt x="326311" y="30003"/>
                      </a:cubicBezTo>
                      <a:cubicBezTo>
                        <a:pt x="324551" y="27023"/>
                        <a:pt x="322994" y="24111"/>
                        <a:pt x="321521" y="20796"/>
                      </a:cubicBezTo>
                      <a:lnTo>
                        <a:pt x="329897" y="21242"/>
                      </a:lnTo>
                      <a:cubicBezTo>
                        <a:pt x="328348" y="24465"/>
                        <a:pt x="326715" y="27680"/>
                        <a:pt x="324821" y="30819"/>
                      </a:cubicBezTo>
                      <a:cubicBezTo>
                        <a:pt x="322885" y="33950"/>
                        <a:pt x="320746" y="37013"/>
                        <a:pt x="318120" y="39883"/>
                      </a:cubicBezTo>
                      <a:cubicBezTo>
                        <a:pt x="316815" y="41322"/>
                        <a:pt x="315417" y="42702"/>
                        <a:pt x="313792" y="43948"/>
                      </a:cubicBezTo>
                      <a:cubicBezTo>
                        <a:pt x="312269" y="45252"/>
                        <a:pt x="310467" y="46388"/>
                        <a:pt x="308581" y="47381"/>
                      </a:cubicBezTo>
                      <a:cubicBezTo>
                        <a:pt x="306695" y="48391"/>
                        <a:pt x="304599" y="49149"/>
                        <a:pt x="302444" y="49704"/>
                      </a:cubicBezTo>
                      <a:cubicBezTo>
                        <a:pt x="300246" y="50201"/>
                        <a:pt x="297982" y="50428"/>
                        <a:pt x="295734" y="50352"/>
                      </a:cubicBezTo>
                      <a:cubicBezTo>
                        <a:pt x="291222" y="50176"/>
                        <a:pt x="286978" y="48795"/>
                        <a:pt x="283299" y="46927"/>
                      </a:cubicBezTo>
                      <a:cubicBezTo>
                        <a:pt x="279612" y="45042"/>
                        <a:pt x="276413" y="42685"/>
                        <a:pt x="273517" y="40135"/>
                      </a:cubicBezTo>
                      <a:cubicBezTo>
                        <a:pt x="270613" y="37585"/>
                        <a:pt x="268053" y="34808"/>
                        <a:pt x="265696" y="31904"/>
                      </a:cubicBezTo>
                      <a:cubicBezTo>
                        <a:pt x="264518" y="30448"/>
                        <a:pt x="263398" y="28959"/>
                        <a:pt x="262320" y="27444"/>
                      </a:cubicBezTo>
                      <a:cubicBezTo>
                        <a:pt x="261225" y="25887"/>
                        <a:pt x="260257" y="24457"/>
                        <a:pt x="259155" y="22597"/>
                      </a:cubicBezTo>
                      <a:lnTo>
                        <a:pt x="271698" y="22378"/>
                      </a:lnTo>
                      <a:cubicBezTo>
                        <a:pt x="270048" y="25584"/>
                        <a:pt x="268432" y="28808"/>
                        <a:pt x="266529" y="31964"/>
                      </a:cubicBezTo>
                      <a:cubicBezTo>
                        <a:pt x="264669" y="35128"/>
                        <a:pt x="262606" y="38250"/>
                        <a:pt x="260215" y="41288"/>
                      </a:cubicBezTo>
                      <a:cubicBezTo>
                        <a:pt x="259121" y="42837"/>
                        <a:pt x="257647" y="44284"/>
                        <a:pt x="256360" y="45774"/>
                      </a:cubicBezTo>
                      <a:cubicBezTo>
                        <a:pt x="254819" y="47196"/>
                        <a:pt x="253472" y="48677"/>
                        <a:pt x="251611" y="49965"/>
                      </a:cubicBezTo>
                      <a:cubicBezTo>
                        <a:pt x="248202" y="52591"/>
                        <a:pt x="243656" y="54989"/>
                        <a:pt x="238192" y="55360"/>
                      </a:cubicBezTo>
                      <a:cubicBezTo>
                        <a:pt x="235523" y="55536"/>
                        <a:pt x="232703" y="55250"/>
                        <a:pt x="230236" y="54417"/>
                      </a:cubicBezTo>
                      <a:cubicBezTo>
                        <a:pt x="227702" y="53668"/>
                        <a:pt x="225539" y="52448"/>
                        <a:pt x="223552" y="51152"/>
                      </a:cubicBezTo>
                      <a:cubicBezTo>
                        <a:pt x="219671" y="48492"/>
                        <a:pt x="216859" y="45319"/>
                        <a:pt x="214434" y="42122"/>
                      </a:cubicBezTo>
                      <a:cubicBezTo>
                        <a:pt x="212026" y="38906"/>
                        <a:pt x="210057" y="35591"/>
                        <a:pt x="208314" y="32216"/>
                      </a:cubicBezTo>
                      <a:cubicBezTo>
                        <a:pt x="207446" y="30524"/>
                        <a:pt x="206639" y="28824"/>
                        <a:pt x="205898" y="27099"/>
                      </a:cubicBezTo>
                      <a:cubicBezTo>
                        <a:pt x="205132" y="25323"/>
                        <a:pt x="204467" y="23733"/>
                        <a:pt x="203751" y="21663"/>
                      </a:cubicBezTo>
                      <a:lnTo>
                        <a:pt x="218324" y="23127"/>
                      </a:lnTo>
                      <a:cubicBezTo>
                        <a:pt x="216421" y="26358"/>
                        <a:pt x="214501" y="29599"/>
                        <a:pt x="212287" y="32746"/>
                      </a:cubicBezTo>
                      <a:cubicBezTo>
                        <a:pt x="211260" y="34337"/>
                        <a:pt x="209930" y="35835"/>
                        <a:pt x="208760" y="37383"/>
                      </a:cubicBezTo>
                      <a:cubicBezTo>
                        <a:pt x="207573" y="38923"/>
                        <a:pt x="206117" y="40371"/>
                        <a:pt x="204803" y="41861"/>
                      </a:cubicBezTo>
                      <a:cubicBezTo>
                        <a:pt x="203313" y="43283"/>
                        <a:pt x="201890" y="44739"/>
                        <a:pt x="200206" y="46069"/>
                      </a:cubicBezTo>
                      <a:cubicBezTo>
                        <a:pt x="198556" y="47415"/>
                        <a:pt x="196788" y="48677"/>
                        <a:pt x="194793" y="49805"/>
                      </a:cubicBezTo>
                      <a:cubicBezTo>
                        <a:pt x="192823" y="50907"/>
                        <a:pt x="190735" y="51976"/>
                        <a:pt x="188353" y="52633"/>
                      </a:cubicBezTo>
                      <a:cubicBezTo>
                        <a:pt x="186080" y="53390"/>
                        <a:pt x="183537" y="53836"/>
                        <a:pt x="181003" y="53862"/>
                      </a:cubicBezTo>
                      <a:cubicBezTo>
                        <a:pt x="178469" y="53979"/>
                        <a:pt x="175902" y="53601"/>
                        <a:pt x="173536" y="52953"/>
                      </a:cubicBezTo>
                      <a:cubicBezTo>
                        <a:pt x="171136" y="52330"/>
                        <a:pt x="168939" y="51345"/>
                        <a:pt x="166902" y="50243"/>
                      </a:cubicBezTo>
                      <a:cubicBezTo>
                        <a:pt x="162852" y="47979"/>
                        <a:pt x="159578" y="45134"/>
                        <a:pt x="156774" y="42113"/>
                      </a:cubicBezTo>
                      <a:cubicBezTo>
                        <a:pt x="153954" y="39109"/>
                        <a:pt x="151622" y="35894"/>
                        <a:pt x="149559" y="32578"/>
                      </a:cubicBezTo>
                      <a:cubicBezTo>
                        <a:pt x="148507" y="30920"/>
                        <a:pt x="147564" y="29228"/>
                        <a:pt x="146646" y="27511"/>
                      </a:cubicBezTo>
                      <a:cubicBezTo>
                        <a:pt x="145720" y="25753"/>
                        <a:pt x="144929" y="24162"/>
                        <a:pt x="144036" y="22075"/>
                      </a:cubicBezTo>
                      <a:lnTo>
                        <a:pt x="157355" y="22798"/>
                      </a:lnTo>
                      <a:cubicBezTo>
                        <a:pt x="156100" y="24877"/>
                        <a:pt x="154989" y="26518"/>
                        <a:pt x="153743" y="28303"/>
                      </a:cubicBezTo>
                      <a:cubicBezTo>
                        <a:pt x="152514" y="30036"/>
                        <a:pt x="151243" y="31745"/>
                        <a:pt x="149905" y="33411"/>
                      </a:cubicBezTo>
                      <a:cubicBezTo>
                        <a:pt x="147244" y="36735"/>
                        <a:pt x="144374" y="39933"/>
                        <a:pt x="141157" y="42938"/>
                      </a:cubicBezTo>
                      <a:cubicBezTo>
                        <a:pt x="137958" y="45917"/>
                        <a:pt x="134448" y="48745"/>
                        <a:pt x="130356" y="51042"/>
                      </a:cubicBezTo>
                      <a:cubicBezTo>
                        <a:pt x="126290" y="53315"/>
                        <a:pt x="121559" y="55107"/>
                        <a:pt x="116372" y="55486"/>
                      </a:cubicBezTo>
                      <a:cubicBezTo>
                        <a:pt x="111204" y="55923"/>
                        <a:pt x="105824" y="54644"/>
                        <a:pt x="101472" y="52246"/>
                      </a:cubicBezTo>
                      <a:cubicBezTo>
                        <a:pt x="97077" y="49864"/>
                        <a:pt x="93608" y="46616"/>
                        <a:pt x="90737" y="43215"/>
                      </a:cubicBezTo>
                      <a:cubicBezTo>
                        <a:pt x="84945" y="36382"/>
                        <a:pt x="81426" y="28681"/>
                        <a:pt x="78286" y="21090"/>
                      </a:cubicBezTo>
                      <a:lnTo>
                        <a:pt x="86806" y="21545"/>
                      </a:lnTo>
                      <a:cubicBezTo>
                        <a:pt x="85391" y="23792"/>
                        <a:pt x="84019" y="25702"/>
                        <a:pt x="82538" y="27697"/>
                      </a:cubicBezTo>
                      <a:cubicBezTo>
                        <a:pt x="81064" y="29649"/>
                        <a:pt x="79532" y="31576"/>
                        <a:pt x="77949" y="33445"/>
                      </a:cubicBezTo>
                      <a:cubicBezTo>
                        <a:pt x="74759" y="37164"/>
                        <a:pt x="71383" y="40758"/>
                        <a:pt x="67603" y="43973"/>
                      </a:cubicBezTo>
                      <a:cubicBezTo>
                        <a:pt x="63848" y="47204"/>
                        <a:pt x="59773" y="50133"/>
                        <a:pt x="55253" y="52456"/>
                      </a:cubicBezTo>
                      <a:cubicBezTo>
                        <a:pt x="50757" y="54754"/>
                        <a:pt x="45739" y="56420"/>
                        <a:pt x="40503" y="56689"/>
                      </a:cubicBezTo>
                      <a:cubicBezTo>
                        <a:pt x="35283" y="57001"/>
                        <a:pt x="30022" y="55722"/>
                        <a:pt x="25576" y="53298"/>
                      </a:cubicBezTo>
                      <a:cubicBezTo>
                        <a:pt x="21106" y="50882"/>
                        <a:pt x="17351" y="47541"/>
                        <a:pt x="14194" y="43872"/>
                      </a:cubicBezTo>
                      <a:cubicBezTo>
                        <a:pt x="7829" y="36500"/>
                        <a:pt x="3629" y="27840"/>
                        <a:pt x="0" y="19146"/>
                      </a:cubicBezTo>
                      <a:cubicBezTo>
                        <a:pt x="4538" y="27410"/>
                        <a:pt x="9808" y="35355"/>
                        <a:pt x="16425" y="41751"/>
                      </a:cubicBezTo>
                      <a:cubicBezTo>
                        <a:pt x="19717" y="44941"/>
                        <a:pt x="23438" y="47625"/>
                        <a:pt x="27470" y="49325"/>
                      </a:cubicBezTo>
                      <a:cubicBezTo>
                        <a:pt x="31512" y="51025"/>
                        <a:pt x="35831" y="51640"/>
                        <a:pt x="40015" y="51093"/>
                      </a:cubicBezTo>
                      <a:cubicBezTo>
                        <a:pt x="48475" y="49948"/>
                        <a:pt x="56010" y="44545"/>
                        <a:pt x="62307" y="38250"/>
                      </a:cubicBezTo>
                      <a:cubicBezTo>
                        <a:pt x="65456" y="35069"/>
                        <a:pt x="68419" y="31635"/>
                        <a:pt x="71130" y="28000"/>
                      </a:cubicBezTo>
                      <a:cubicBezTo>
                        <a:pt x="72494" y="26182"/>
                        <a:pt x="73790" y="24322"/>
                        <a:pt x="75045" y="22437"/>
                      </a:cubicBezTo>
                      <a:cubicBezTo>
                        <a:pt x="76266" y="20568"/>
                        <a:pt x="77520" y="18557"/>
                        <a:pt x="78505" y="16748"/>
                      </a:cubicBezTo>
                      <a:lnTo>
                        <a:pt x="82849" y="8828"/>
                      </a:lnTo>
                      <a:lnTo>
                        <a:pt x="87033" y="17194"/>
                      </a:lnTo>
                      <a:cubicBezTo>
                        <a:pt x="90443" y="24019"/>
                        <a:pt x="94459" y="30550"/>
                        <a:pt x="99249" y="35616"/>
                      </a:cubicBezTo>
                      <a:cubicBezTo>
                        <a:pt x="104064" y="40750"/>
                        <a:pt x="109705" y="43603"/>
                        <a:pt x="115118" y="42710"/>
                      </a:cubicBezTo>
                      <a:cubicBezTo>
                        <a:pt x="120633" y="41953"/>
                        <a:pt x="126408" y="37863"/>
                        <a:pt x="131400" y="32864"/>
                      </a:cubicBezTo>
                      <a:cubicBezTo>
                        <a:pt x="133909" y="30331"/>
                        <a:pt x="136266" y="27528"/>
                        <a:pt x="138455" y="24583"/>
                      </a:cubicBezTo>
                      <a:cubicBezTo>
                        <a:pt x="139550" y="23102"/>
                        <a:pt x="140602" y="21587"/>
                        <a:pt x="141612" y="20047"/>
                      </a:cubicBezTo>
                      <a:cubicBezTo>
                        <a:pt x="142588" y="18540"/>
                        <a:pt x="143633" y="16848"/>
                        <a:pt x="144382" y="15494"/>
                      </a:cubicBezTo>
                      <a:lnTo>
                        <a:pt x="151319" y="2828"/>
                      </a:lnTo>
                      <a:lnTo>
                        <a:pt x="157709" y="16209"/>
                      </a:lnTo>
                      <a:cubicBezTo>
                        <a:pt x="158256" y="17362"/>
                        <a:pt x="159064" y="18910"/>
                        <a:pt x="159847" y="20240"/>
                      </a:cubicBezTo>
                      <a:cubicBezTo>
                        <a:pt x="160647" y="21612"/>
                        <a:pt x="161472" y="22967"/>
                        <a:pt x="162356" y="24271"/>
                      </a:cubicBezTo>
                      <a:cubicBezTo>
                        <a:pt x="164132" y="26880"/>
                        <a:pt x="166051" y="29321"/>
                        <a:pt x="168072" y="31459"/>
                      </a:cubicBezTo>
                      <a:cubicBezTo>
                        <a:pt x="170093" y="33596"/>
                        <a:pt x="172282" y="35355"/>
                        <a:pt x="174428" y="36508"/>
                      </a:cubicBezTo>
                      <a:cubicBezTo>
                        <a:pt x="175506" y="37055"/>
                        <a:pt x="176558" y="37526"/>
                        <a:pt x="177577" y="37745"/>
                      </a:cubicBezTo>
                      <a:cubicBezTo>
                        <a:pt x="178604" y="38006"/>
                        <a:pt x="179589" y="38166"/>
                        <a:pt x="180574" y="38073"/>
                      </a:cubicBezTo>
                      <a:cubicBezTo>
                        <a:pt x="181559" y="38065"/>
                        <a:pt x="182561" y="37888"/>
                        <a:pt x="183605" y="37510"/>
                      </a:cubicBezTo>
                      <a:cubicBezTo>
                        <a:pt x="184649" y="37249"/>
                        <a:pt x="185726" y="36651"/>
                        <a:pt x="186804" y="36037"/>
                      </a:cubicBezTo>
                      <a:cubicBezTo>
                        <a:pt x="187898" y="35406"/>
                        <a:pt x="188984" y="34615"/>
                        <a:pt x="190053" y="33706"/>
                      </a:cubicBezTo>
                      <a:cubicBezTo>
                        <a:pt x="191148" y="32847"/>
                        <a:pt x="192175" y="31745"/>
                        <a:pt x="193227" y="30726"/>
                      </a:cubicBezTo>
                      <a:cubicBezTo>
                        <a:pt x="197319" y="26308"/>
                        <a:pt x="200998" y="20855"/>
                        <a:pt x="204382" y="15157"/>
                      </a:cubicBezTo>
                      <a:lnTo>
                        <a:pt x="213382" y="0"/>
                      </a:lnTo>
                      <a:lnTo>
                        <a:pt x="218964" y="16621"/>
                      </a:lnTo>
                      <a:cubicBezTo>
                        <a:pt x="219359" y="17816"/>
                        <a:pt x="219974" y="19407"/>
                        <a:pt x="220563" y="20787"/>
                      </a:cubicBezTo>
                      <a:cubicBezTo>
                        <a:pt x="221161" y="22226"/>
                        <a:pt x="221809" y="23632"/>
                        <a:pt x="222499" y="25012"/>
                      </a:cubicBezTo>
                      <a:cubicBezTo>
                        <a:pt x="223880" y="27756"/>
                        <a:pt x="225412" y="30390"/>
                        <a:pt x="227096" y="32696"/>
                      </a:cubicBezTo>
                      <a:cubicBezTo>
                        <a:pt x="228771" y="34985"/>
                        <a:pt x="230632" y="36996"/>
                        <a:pt x="232416" y="38233"/>
                      </a:cubicBezTo>
                      <a:cubicBezTo>
                        <a:pt x="233309" y="38797"/>
                        <a:pt x="234159" y="39319"/>
                        <a:pt x="234934" y="39521"/>
                      </a:cubicBezTo>
                      <a:cubicBezTo>
                        <a:pt x="235709" y="39841"/>
                        <a:pt x="236407" y="39849"/>
                        <a:pt x="237140" y="39841"/>
                      </a:cubicBezTo>
                      <a:cubicBezTo>
                        <a:pt x="238596" y="39799"/>
                        <a:pt x="240490" y="39033"/>
                        <a:pt x="242544" y="37577"/>
                      </a:cubicBezTo>
                      <a:cubicBezTo>
                        <a:pt x="243580" y="36988"/>
                        <a:pt x="244582" y="35911"/>
                        <a:pt x="245617" y="35060"/>
                      </a:cubicBezTo>
                      <a:cubicBezTo>
                        <a:pt x="246594" y="33966"/>
                        <a:pt x="247663" y="33074"/>
                        <a:pt x="248597" y="31829"/>
                      </a:cubicBezTo>
                      <a:cubicBezTo>
                        <a:pt x="250534" y="29540"/>
                        <a:pt x="252378" y="26981"/>
                        <a:pt x="254087" y="24280"/>
                      </a:cubicBezTo>
                      <a:cubicBezTo>
                        <a:pt x="255838" y="21620"/>
                        <a:pt x="257412" y="18742"/>
                        <a:pt x="259011" y="15889"/>
                      </a:cubicBezTo>
                      <a:lnTo>
                        <a:pt x="265477" y="4452"/>
                      </a:lnTo>
                      <a:lnTo>
                        <a:pt x="271564" y="15679"/>
                      </a:lnTo>
                      <a:cubicBezTo>
                        <a:pt x="272170" y="16798"/>
                        <a:pt x="273054" y="18262"/>
                        <a:pt x="273896" y="19516"/>
                      </a:cubicBezTo>
                      <a:cubicBezTo>
                        <a:pt x="274746" y="20829"/>
                        <a:pt x="275647" y="22117"/>
                        <a:pt x="276590" y="23354"/>
                      </a:cubicBezTo>
                      <a:cubicBezTo>
                        <a:pt x="278475" y="25845"/>
                        <a:pt x="280479" y="28193"/>
                        <a:pt x="282609" y="30322"/>
                      </a:cubicBezTo>
                      <a:cubicBezTo>
                        <a:pt x="286844" y="34564"/>
                        <a:pt x="291752" y="37745"/>
                        <a:pt x="296450" y="38216"/>
                      </a:cubicBezTo>
                      <a:cubicBezTo>
                        <a:pt x="298798" y="38469"/>
                        <a:pt x="301131" y="38073"/>
                        <a:pt x="303488" y="37005"/>
                      </a:cubicBezTo>
                      <a:cubicBezTo>
                        <a:pt x="304658" y="36466"/>
                        <a:pt x="305853" y="35843"/>
                        <a:pt x="306982" y="34985"/>
                      </a:cubicBezTo>
                      <a:cubicBezTo>
                        <a:pt x="308135" y="34211"/>
                        <a:pt x="309229" y="33243"/>
                        <a:pt x="310332" y="32241"/>
                      </a:cubicBezTo>
                      <a:cubicBezTo>
                        <a:pt x="312521" y="30230"/>
                        <a:pt x="314541" y="27814"/>
                        <a:pt x="316436" y="25248"/>
                      </a:cubicBezTo>
                      <a:cubicBezTo>
                        <a:pt x="318313" y="22647"/>
                        <a:pt x="320022" y="19878"/>
                        <a:pt x="321681" y="17042"/>
                      </a:cubicBezTo>
                      <a:lnTo>
                        <a:pt x="326858" y="8231"/>
                      </a:lnTo>
                      <a:lnTo>
                        <a:pt x="330057" y="17488"/>
                      </a:lnTo>
                      <a:cubicBezTo>
                        <a:pt x="331017" y="20240"/>
                        <a:pt x="332288" y="23228"/>
                        <a:pt x="333627" y="25988"/>
                      </a:cubicBezTo>
                      <a:cubicBezTo>
                        <a:pt x="335008" y="28765"/>
                        <a:pt x="336464" y="31500"/>
                        <a:pt x="338156" y="34042"/>
                      </a:cubicBezTo>
                      <a:cubicBezTo>
                        <a:pt x="341448" y="39024"/>
                        <a:pt x="345817" y="43754"/>
                        <a:pt x="350885" y="44276"/>
                      </a:cubicBezTo>
                      <a:cubicBezTo>
                        <a:pt x="353394" y="44520"/>
                        <a:pt x="356097" y="43695"/>
                        <a:pt x="358547" y="42004"/>
                      </a:cubicBezTo>
                      <a:cubicBezTo>
                        <a:pt x="361005" y="40354"/>
                        <a:pt x="363227" y="38082"/>
                        <a:pt x="365214" y="35607"/>
                      </a:cubicBezTo>
                      <a:cubicBezTo>
                        <a:pt x="369221" y="30659"/>
                        <a:pt x="372538" y="24987"/>
                        <a:pt x="375494" y="19155"/>
                      </a:cubicBezTo>
                      <a:close/>
                    </a:path>
                  </a:pathLst>
                </a:custGeom>
                <a:solidFill>
                  <a:srgbClr val="D3F5F2"/>
                </a:solidFill>
                <a:ln w="8415" cap="flat">
                  <a:noFill/>
                  <a:prstDash val="solid"/>
                  <a:miter/>
                </a:ln>
              </p:spPr>
              <p:txBody>
                <a:bodyPr rtlCol="0" anchor="ctr"/>
                <a:lstStyle/>
                <a:p>
                  <a:endParaRPr lang="en-US"/>
                </a:p>
              </p:txBody>
            </p:sp>
            <p:sp>
              <p:nvSpPr>
                <p:cNvPr id="1401" name="Freeform 1400">
                  <a:extLst>
                    <a:ext uri="{FF2B5EF4-FFF2-40B4-BE49-F238E27FC236}">
                      <a16:creationId xmlns:a16="http://schemas.microsoft.com/office/drawing/2014/main" id="{A6E46C54-7387-D7D8-DEA9-7489551C648A}"/>
                    </a:ext>
                  </a:extLst>
                </p:cNvPr>
                <p:cNvSpPr/>
                <p:nvPr/>
              </p:nvSpPr>
              <p:spPr>
                <a:xfrm>
                  <a:off x="4012620" y="4220206"/>
                  <a:ext cx="194818" cy="48058"/>
                </a:xfrm>
                <a:custGeom>
                  <a:avLst/>
                  <a:gdLst>
                    <a:gd name="connsiteX0" fmla="*/ 194818 w 194818"/>
                    <a:gd name="connsiteY0" fmla="*/ 8315 h 48058"/>
                    <a:gd name="connsiteX1" fmla="*/ 190499 w 194818"/>
                    <a:gd name="connsiteY1" fmla="*/ 19819 h 48058"/>
                    <a:gd name="connsiteX2" fmla="*/ 187444 w 194818"/>
                    <a:gd name="connsiteY2" fmla="*/ 25298 h 48058"/>
                    <a:gd name="connsiteX3" fmla="*/ 183647 w 194818"/>
                    <a:gd name="connsiteY3" fmla="*/ 30449 h 48058"/>
                    <a:gd name="connsiteX4" fmla="*/ 178974 w 194818"/>
                    <a:gd name="connsiteY4" fmla="*/ 35086 h 48058"/>
                    <a:gd name="connsiteX5" fmla="*/ 176289 w 194818"/>
                    <a:gd name="connsiteY5" fmla="*/ 37131 h 48058"/>
                    <a:gd name="connsiteX6" fmla="*/ 173325 w 194818"/>
                    <a:gd name="connsiteY6" fmla="*/ 38873 h 48058"/>
                    <a:gd name="connsiteX7" fmla="*/ 159830 w 194818"/>
                    <a:gd name="connsiteY7" fmla="*/ 42282 h 48058"/>
                    <a:gd name="connsiteX8" fmla="*/ 152868 w 194818"/>
                    <a:gd name="connsiteY8" fmla="*/ 41861 h 48058"/>
                    <a:gd name="connsiteX9" fmla="*/ 146192 w 194818"/>
                    <a:gd name="connsiteY9" fmla="*/ 40270 h 48058"/>
                    <a:gd name="connsiteX10" fmla="*/ 134035 w 194818"/>
                    <a:gd name="connsiteY10" fmla="*/ 34783 h 48058"/>
                    <a:gd name="connsiteX11" fmla="*/ 123284 w 194818"/>
                    <a:gd name="connsiteY11" fmla="*/ 27402 h 48058"/>
                    <a:gd name="connsiteX12" fmla="*/ 118393 w 194818"/>
                    <a:gd name="connsiteY12" fmla="*/ 23144 h 48058"/>
                    <a:gd name="connsiteX13" fmla="*/ 113653 w 194818"/>
                    <a:gd name="connsiteY13" fmla="*/ 18389 h 48058"/>
                    <a:gd name="connsiteX14" fmla="*/ 125768 w 194818"/>
                    <a:gd name="connsiteY14" fmla="*/ 16975 h 48058"/>
                    <a:gd name="connsiteX15" fmla="*/ 120514 w 194818"/>
                    <a:gd name="connsiteY15" fmla="*/ 26982 h 48058"/>
                    <a:gd name="connsiteX16" fmla="*/ 113392 w 194818"/>
                    <a:gd name="connsiteY16" fmla="*/ 36475 h 48058"/>
                    <a:gd name="connsiteX17" fmla="*/ 108787 w 194818"/>
                    <a:gd name="connsiteY17" fmla="*/ 40834 h 48058"/>
                    <a:gd name="connsiteX18" fmla="*/ 103231 w 194818"/>
                    <a:gd name="connsiteY18" fmla="*/ 44646 h 48058"/>
                    <a:gd name="connsiteX19" fmla="*/ 100015 w 194818"/>
                    <a:gd name="connsiteY19" fmla="*/ 46186 h 48058"/>
                    <a:gd name="connsiteX20" fmla="*/ 96504 w 194818"/>
                    <a:gd name="connsiteY20" fmla="*/ 47331 h 48058"/>
                    <a:gd name="connsiteX21" fmla="*/ 89011 w 194818"/>
                    <a:gd name="connsiteY21" fmla="*/ 48038 h 48058"/>
                    <a:gd name="connsiteX22" fmla="*/ 81813 w 194818"/>
                    <a:gd name="connsiteY22" fmla="*/ 46675 h 48058"/>
                    <a:gd name="connsiteX23" fmla="*/ 75550 w 194818"/>
                    <a:gd name="connsiteY23" fmla="*/ 43847 h 48058"/>
                    <a:gd name="connsiteX24" fmla="*/ 65750 w 194818"/>
                    <a:gd name="connsiteY24" fmla="*/ 36028 h 48058"/>
                    <a:gd name="connsiteX25" fmla="*/ 58443 w 194818"/>
                    <a:gd name="connsiteY25" fmla="*/ 26889 h 48058"/>
                    <a:gd name="connsiteX26" fmla="*/ 55387 w 194818"/>
                    <a:gd name="connsiteY26" fmla="*/ 22058 h 48058"/>
                    <a:gd name="connsiteX27" fmla="*/ 52584 w 194818"/>
                    <a:gd name="connsiteY27" fmla="*/ 16882 h 48058"/>
                    <a:gd name="connsiteX28" fmla="*/ 64656 w 194818"/>
                    <a:gd name="connsiteY28" fmla="*/ 17421 h 48058"/>
                    <a:gd name="connsiteX29" fmla="*/ 61331 w 194818"/>
                    <a:gd name="connsiteY29" fmla="*/ 21688 h 48058"/>
                    <a:gd name="connsiteX30" fmla="*/ 57761 w 194818"/>
                    <a:gd name="connsiteY30" fmla="*/ 25441 h 48058"/>
                    <a:gd name="connsiteX31" fmla="*/ 49772 w 194818"/>
                    <a:gd name="connsiteY31" fmla="*/ 32149 h 48058"/>
                    <a:gd name="connsiteX32" fmla="*/ 40275 w 194818"/>
                    <a:gd name="connsiteY32" fmla="*/ 37240 h 48058"/>
                    <a:gd name="connsiteX33" fmla="*/ 29255 w 194818"/>
                    <a:gd name="connsiteY33" fmla="*/ 39151 h 48058"/>
                    <a:gd name="connsiteX34" fmla="*/ 18521 w 194818"/>
                    <a:gd name="connsiteY34" fmla="*/ 36432 h 48058"/>
                    <a:gd name="connsiteX35" fmla="*/ 14017 w 194818"/>
                    <a:gd name="connsiteY35" fmla="*/ 33596 h 48058"/>
                    <a:gd name="connsiteX36" fmla="*/ 10195 w 194818"/>
                    <a:gd name="connsiteY36" fmla="*/ 30179 h 48058"/>
                    <a:gd name="connsiteX37" fmla="*/ 4235 w 194818"/>
                    <a:gd name="connsiteY37" fmla="*/ 22311 h 48058"/>
                    <a:gd name="connsiteX38" fmla="*/ 0 w 194818"/>
                    <a:gd name="connsiteY38" fmla="*/ 13693 h 48058"/>
                    <a:gd name="connsiteX39" fmla="*/ 3174 w 194818"/>
                    <a:gd name="connsiteY39" fmla="*/ 17219 h 48058"/>
                    <a:gd name="connsiteX40" fmla="*/ 6466 w 194818"/>
                    <a:gd name="connsiteY40" fmla="*/ 20535 h 48058"/>
                    <a:gd name="connsiteX41" fmla="*/ 13563 w 194818"/>
                    <a:gd name="connsiteY41" fmla="*/ 26165 h 48058"/>
                    <a:gd name="connsiteX42" fmla="*/ 17309 w 194818"/>
                    <a:gd name="connsiteY42" fmla="*/ 28294 h 48058"/>
                    <a:gd name="connsiteX43" fmla="*/ 21182 w 194818"/>
                    <a:gd name="connsiteY43" fmla="*/ 29700 h 48058"/>
                    <a:gd name="connsiteX44" fmla="*/ 28817 w 194818"/>
                    <a:gd name="connsiteY44" fmla="*/ 30171 h 48058"/>
                    <a:gd name="connsiteX45" fmla="*/ 35956 w 194818"/>
                    <a:gd name="connsiteY45" fmla="*/ 27579 h 48058"/>
                    <a:gd name="connsiteX46" fmla="*/ 42447 w 194818"/>
                    <a:gd name="connsiteY46" fmla="*/ 22849 h 48058"/>
                    <a:gd name="connsiteX47" fmla="*/ 48164 w 194818"/>
                    <a:gd name="connsiteY47" fmla="*/ 16722 h 48058"/>
                    <a:gd name="connsiteX48" fmla="*/ 50681 w 194818"/>
                    <a:gd name="connsiteY48" fmla="*/ 13314 h 48058"/>
                    <a:gd name="connsiteX49" fmla="*/ 52887 w 194818"/>
                    <a:gd name="connsiteY49" fmla="*/ 9973 h 48058"/>
                    <a:gd name="connsiteX50" fmla="*/ 58628 w 194818"/>
                    <a:gd name="connsiteY50" fmla="*/ 0 h 48058"/>
                    <a:gd name="connsiteX51" fmla="*/ 64959 w 194818"/>
                    <a:gd name="connsiteY51" fmla="*/ 10512 h 48058"/>
                    <a:gd name="connsiteX52" fmla="*/ 67476 w 194818"/>
                    <a:gd name="connsiteY52" fmla="*/ 14374 h 48058"/>
                    <a:gd name="connsiteX53" fmla="*/ 70339 w 194818"/>
                    <a:gd name="connsiteY53" fmla="*/ 18187 h 48058"/>
                    <a:gd name="connsiteX54" fmla="*/ 76644 w 194818"/>
                    <a:gd name="connsiteY54" fmla="*/ 24995 h 48058"/>
                    <a:gd name="connsiteX55" fmla="*/ 83379 w 194818"/>
                    <a:gd name="connsiteY55" fmla="*/ 29986 h 48058"/>
                    <a:gd name="connsiteX56" fmla="*/ 86688 w 194818"/>
                    <a:gd name="connsiteY56" fmla="*/ 31416 h 48058"/>
                    <a:gd name="connsiteX57" fmla="*/ 89769 w 194818"/>
                    <a:gd name="connsiteY57" fmla="*/ 31972 h 48058"/>
                    <a:gd name="connsiteX58" fmla="*/ 91234 w 194818"/>
                    <a:gd name="connsiteY58" fmla="*/ 31921 h 48058"/>
                    <a:gd name="connsiteX59" fmla="*/ 92691 w 194818"/>
                    <a:gd name="connsiteY59" fmla="*/ 31677 h 48058"/>
                    <a:gd name="connsiteX60" fmla="*/ 94189 w 194818"/>
                    <a:gd name="connsiteY60" fmla="*/ 31240 h 48058"/>
                    <a:gd name="connsiteX61" fmla="*/ 95721 w 194818"/>
                    <a:gd name="connsiteY61" fmla="*/ 30541 h 48058"/>
                    <a:gd name="connsiteX62" fmla="*/ 98845 w 194818"/>
                    <a:gd name="connsiteY62" fmla="*/ 28496 h 48058"/>
                    <a:gd name="connsiteX63" fmla="*/ 101926 w 194818"/>
                    <a:gd name="connsiteY63" fmla="*/ 25736 h 48058"/>
                    <a:gd name="connsiteX64" fmla="*/ 112727 w 194818"/>
                    <a:gd name="connsiteY64" fmla="*/ 10419 h 48058"/>
                    <a:gd name="connsiteX65" fmla="*/ 118300 w 194818"/>
                    <a:gd name="connsiteY65" fmla="*/ 800 h 48058"/>
                    <a:gd name="connsiteX66" fmla="*/ 124842 w 194818"/>
                    <a:gd name="connsiteY66" fmla="*/ 9014 h 48058"/>
                    <a:gd name="connsiteX67" fmla="*/ 128394 w 194818"/>
                    <a:gd name="connsiteY67" fmla="*/ 13053 h 48058"/>
                    <a:gd name="connsiteX68" fmla="*/ 132376 w 194818"/>
                    <a:gd name="connsiteY68" fmla="*/ 16992 h 48058"/>
                    <a:gd name="connsiteX69" fmla="*/ 140905 w 194818"/>
                    <a:gd name="connsiteY69" fmla="*/ 24145 h 48058"/>
                    <a:gd name="connsiteX70" fmla="*/ 150224 w 194818"/>
                    <a:gd name="connsiteY70" fmla="*/ 29616 h 48058"/>
                    <a:gd name="connsiteX71" fmla="*/ 155115 w 194818"/>
                    <a:gd name="connsiteY71" fmla="*/ 31459 h 48058"/>
                    <a:gd name="connsiteX72" fmla="*/ 160116 w 194818"/>
                    <a:gd name="connsiteY72" fmla="*/ 32519 h 48058"/>
                    <a:gd name="connsiteX73" fmla="*/ 170177 w 194818"/>
                    <a:gd name="connsiteY73" fmla="*/ 31543 h 48058"/>
                    <a:gd name="connsiteX74" fmla="*/ 172652 w 194818"/>
                    <a:gd name="connsiteY74" fmla="*/ 30668 h 48058"/>
                    <a:gd name="connsiteX75" fmla="*/ 175051 w 194818"/>
                    <a:gd name="connsiteY75" fmla="*/ 29464 h 48058"/>
                    <a:gd name="connsiteX76" fmla="*/ 179631 w 194818"/>
                    <a:gd name="connsiteY76" fmla="*/ 26359 h 48058"/>
                    <a:gd name="connsiteX77" fmla="*/ 183882 w 194818"/>
                    <a:gd name="connsiteY77" fmla="*/ 22529 h 48058"/>
                    <a:gd name="connsiteX78" fmla="*/ 187814 w 194818"/>
                    <a:gd name="connsiteY78" fmla="*/ 18162 h 48058"/>
                    <a:gd name="connsiteX79" fmla="*/ 191417 w 194818"/>
                    <a:gd name="connsiteY79" fmla="*/ 13415 h 48058"/>
                    <a:gd name="connsiteX80" fmla="*/ 194818 w 194818"/>
                    <a:gd name="connsiteY80" fmla="*/ 8315 h 48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194818" h="48058">
                      <a:moveTo>
                        <a:pt x="194818" y="8315"/>
                      </a:moveTo>
                      <a:cubicBezTo>
                        <a:pt x="193665" y="12212"/>
                        <a:pt x="192343" y="16041"/>
                        <a:pt x="190499" y="19819"/>
                      </a:cubicBezTo>
                      <a:cubicBezTo>
                        <a:pt x="189481" y="21629"/>
                        <a:pt x="188647" y="23556"/>
                        <a:pt x="187444" y="25298"/>
                      </a:cubicBezTo>
                      <a:cubicBezTo>
                        <a:pt x="186341" y="27108"/>
                        <a:pt x="185103" y="28841"/>
                        <a:pt x="183647" y="30449"/>
                      </a:cubicBezTo>
                      <a:cubicBezTo>
                        <a:pt x="182317" y="32149"/>
                        <a:pt x="180641" y="33605"/>
                        <a:pt x="178974" y="35086"/>
                      </a:cubicBezTo>
                      <a:lnTo>
                        <a:pt x="176289" y="37131"/>
                      </a:lnTo>
                      <a:lnTo>
                        <a:pt x="173325" y="38873"/>
                      </a:lnTo>
                      <a:cubicBezTo>
                        <a:pt x="169217" y="40969"/>
                        <a:pt x="164519" y="42138"/>
                        <a:pt x="159830" y="42282"/>
                      </a:cubicBezTo>
                      <a:cubicBezTo>
                        <a:pt x="157490" y="42382"/>
                        <a:pt x="155141" y="42222"/>
                        <a:pt x="152868" y="41861"/>
                      </a:cubicBezTo>
                      <a:cubicBezTo>
                        <a:pt x="150569" y="41566"/>
                        <a:pt x="148338" y="40977"/>
                        <a:pt x="146192" y="40270"/>
                      </a:cubicBezTo>
                      <a:cubicBezTo>
                        <a:pt x="141881" y="38873"/>
                        <a:pt x="137840" y="36971"/>
                        <a:pt x="134035" y="34783"/>
                      </a:cubicBezTo>
                      <a:cubicBezTo>
                        <a:pt x="130247" y="32578"/>
                        <a:pt x="126610" y="30171"/>
                        <a:pt x="123284" y="27402"/>
                      </a:cubicBezTo>
                      <a:cubicBezTo>
                        <a:pt x="121609" y="26039"/>
                        <a:pt x="119984" y="24617"/>
                        <a:pt x="118393" y="23144"/>
                      </a:cubicBezTo>
                      <a:cubicBezTo>
                        <a:pt x="116777" y="21629"/>
                        <a:pt x="115329" y="20223"/>
                        <a:pt x="113653" y="18389"/>
                      </a:cubicBezTo>
                      <a:lnTo>
                        <a:pt x="125768" y="16975"/>
                      </a:lnTo>
                      <a:cubicBezTo>
                        <a:pt x="124160" y="20333"/>
                        <a:pt x="122484" y="23691"/>
                        <a:pt x="120514" y="26982"/>
                      </a:cubicBezTo>
                      <a:cubicBezTo>
                        <a:pt x="118477" y="30247"/>
                        <a:pt x="116145" y="33420"/>
                        <a:pt x="113392" y="36475"/>
                      </a:cubicBezTo>
                      <a:cubicBezTo>
                        <a:pt x="111936" y="37964"/>
                        <a:pt x="110538" y="39470"/>
                        <a:pt x="108787" y="40834"/>
                      </a:cubicBezTo>
                      <a:cubicBezTo>
                        <a:pt x="107187" y="42265"/>
                        <a:pt x="105218" y="43493"/>
                        <a:pt x="103231" y="44646"/>
                      </a:cubicBezTo>
                      <a:lnTo>
                        <a:pt x="100015" y="46186"/>
                      </a:lnTo>
                      <a:lnTo>
                        <a:pt x="96504" y="47331"/>
                      </a:lnTo>
                      <a:cubicBezTo>
                        <a:pt x="94054" y="47912"/>
                        <a:pt x="91537" y="48131"/>
                        <a:pt x="89011" y="48038"/>
                      </a:cubicBezTo>
                      <a:cubicBezTo>
                        <a:pt x="86511" y="47870"/>
                        <a:pt x="84078" y="47407"/>
                        <a:pt x="81813" y="46675"/>
                      </a:cubicBezTo>
                      <a:cubicBezTo>
                        <a:pt x="79566" y="45909"/>
                        <a:pt x="77453" y="44983"/>
                        <a:pt x="75550" y="43847"/>
                      </a:cubicBezTo>
                      <a:cubicBezTo>
                        <a:pt x="71728" y="41591"/>
                        <a:pt x="68554" y="38882"/>
                        <a:pt x="65750" y="36028"/>
                      </a:cubicBezTo>
                      <a:cubicBezTo>
                        <a:pt x="62955" y="33142"/>
                        <a:pt x="60607" y="30045"/>
                        <a:pt x="58443" y="26889"/>
                      </a:cubicBezTo>
                      <a:cubicBezTo>
                        <a:pt x="57365" y="25307"/>
                        <a:pt x="56347" y="23691"/>
                        <a:pt x="55387" y="22058"/>
                      </a:cubicBezTo>
                      <a:cubicBezTo>
                        <a:pt x="54402" y="20383"/>
                        <a:pt x="53552" y="18835"/>
                        <a:pt x="52584" y="16882"/>
                      </a:cubicBezTo>
                      <a:lnTo>
                        <a:pt x="64656" y="17421"/>
                      </a:lnTo>
                      <a:cubicBezTo>
                        <a:pt x="63469" y="19104"/>
                        <a:pt x="62501" y="20350"/>
                        <a:pt x="61331" y="21688"/>
                      </a:cubicBezTo>
                      <a:cubicBezTo>
                        <a:pt x="60177" y="22975"/>
                        <a:pt x="59007" y="24238"/>
                        <a:pt x="57761" y="25441"/>
                      </a:cubicBezTo>
                      <a:cubicBezTo>
                        <a:pt x="55303" y="27857"/>
                        <a:pt x="52659" y="30121"/>
                        <a:pt x="49772" y="32149"/>
                      </a:cubicBezTo>
                      <a:cubicBezTo>
                        <a:pt x="46884" y="34160"/>
                        <a:pt x="43761" y="36012"/>
                        <a:pt x="40275" y="37240"/>
                      </a:cubicBezTo>
                      <a:cubicBezTo>
                        <a:pt x="36824" y="38494"/>
                        <a:pt x="33052" y="39252"/>
                        <a:pt x="29255" y="39151"/>
                      </a:cubicBezTo>
                      <a:cubicBezTo>
                        <a:pt x="25467" y="39083"/>
                        <a:pt x="21721" y="38116"/>
                        <a:pt x="18521" y="36432"/>
                      </a:cubicBezTo>
                      <a:cubicBezTo>
                        <a:pt x="16871" y="35675"/>
                        <a:pt x="15432" y="34606"/>
                        <a:pt x="14017" y="33596"/>
                      </a:cubicBezTo>
                      <a:cubicBezTo>
                        <a:pt x="12653" y="32519"/>
                        <a:pt x="11348" y="31416"/>
                        <a:pt x="10195" y="30179"/>
                      </a:cubicBezTo>
                      <a:cubicBezTo>
                        <a:pt x="7829" y="27764"/>
                        <a:pt x="5986" y="25021"/>
                        <a:pt x="4235" y="22311"/>
                      </a:cubicBezTo>
                      <a:cubicBezTo>
                        <a:pt x="2601" y="19508"/>
                        <a:pt x="1204" y="16630"/>
                        <a:pt x="0" y="13693"/>
                      </a:cubicBezTo>
                      <a:lnTo>
                        <a:pt x="3174" y="17219"/>
                      </a:lnTo>
                      <a:lnTo>
                        <a:pt x="6466" y="20535"/>
                      </a:lnTo>
                      <a:cubicBezTo>
                        <a:pt x="8739" y="22631"/>
                        <a:pt x="11054" y="24608"/>
                        <a:pt x="13563" y="26165"/>
                      </a:cubicBezTo>
                      <a:cubicBezTo>
                        <a:pt x="14766" y="27015"/>
                        <a:pt x="16038" y="27672"/>
                        <a:pt x="17309" y="28294"/>
                      </a:cubicBezTo>
                      <a:cubicBezTo>
                        <a:pt x="18605" y="28841"/>
                        <a:pt x="19868" y="29439"/>
                        <a:pt x="21182" y="29700"/>
                      </a:cubicBezTo>
                      <a:cubicBezTo>
                        <a:pt x="23791" y="30356"/>
                        <a:pt x="26342" y="30541"/>
                        <a:pt x="28817" y="30171"/>
                      </a:cubicBezTo>
                      <a:cubicBezTo>
                        <a:pt x="31293" y="29792"/>
                        <a:pt x="33692" y="28883"/>
                        <a:pt x="35956" y="27579"/>
                      </a:cubicBezTo>
                      <a:cubicBezTo>
                        <a:pt x="38204" y="26258"/>
                        <a:pt x="40410" y="24701"/>
                        <a:pt x="42447" y="22849"/>
                      </a:cubicBezTo>
                      <a:cubicBezTo>
                        <a:pt x="44493" y="20998"/>
                        <a:pt x="46396" y="18919"/>
                        <a:pt x="48164" y="16722"/>
                      </a:cubicBezTo>
                      <a:cubicBezTo>
                        <a:pt x="49048" y="15620"/>
                        <a:pt x="49881" y="14467"/>
                        <a:pt x="50681" y="13314"/>
                      </a:cubicBezTo>
                      <a:cubicBezTo>
                        <a:pt x="51464" y="12195"/>
                        <a:pt x="52356" y="10907"/>
                        <a:pt x="52887" y="9973"/>
                      </a:cubicBezTo>
                      <a:lnTo>
                        <a:pt x="58628" y="0"/>
                      </a:lnTo>
                      <a:lnTo>
                        <a:pt x="64959" y="10512"/>
                      </a:lnTo>
                      <a:cubicBezTo>
                        <a:pt x="65641" y="11639"/>
                        <a:pt x="66584" y="13104"/>
                        <a:pt x="67476" y="14374"/>
                      </a:cubicBezTo>
                      <a:cubicBezTo>
                        <a:pt x="68386" y="15670"/>
                        <a:pt x="69345" y="16967"/>
                        <a:pt x="70339" y="18187"/>
                      </a:cubicBezTo>
                      <a:cubicBezTo>
                        <a:pt x="72317" y="20670"/>
                        <a:pt x="74464" y="22950"/>
                        <a:pt x="76644" y="24995"/>
                      </a:cubicBezTo>
                      <a:cubicBezTo>
                        <a:pt x="78816" y="27040"/>
                        <a:pt x="81115" y="28782"/>
                        <a:pt x="83379" y="29986"/>
                      </a:cubicBezTo>
                      <a:cubicBezTo>
                        <a:pt x="84516" y="30592"/>
                        <a:pt x="85610" y="31072"/>
                        <a:pt x="86688" y="31416"/>
                      </a:cubicBezTo>
                      <a:cubicBezTo>
                        <a:pt x="87757" y="31745"/>
                        <a:pt x="88784" y="31896"/>
                        <a:pt x="89769" y="31972"/>
                      </a:cubicBezTo>
                      <a:cubicBezTo>
                        <a:pt x="90266" y="31930"/>
                        <a:pt x="90746" y="31921"/>
                        <a:pt x="91234" y="31921"/>
                      </a:cubicBezTo>
                      <a:cubicBezTo>
                        <a:pt x="91714" y="31795"/>
                        <a:pt x="92194" y="31728"/>
                        <a:pt x="92691" y="31677"/>
                      </a:cubicBezTo>
                      <a:cubicBezTo>
                        <a:pt x="93187" y="31501"/>
                        <a:pt x="93676" y="31366"/>
                        <a:pt x="94189" y="31240"/>
                      </a:cubicBezTo>
                      <a:lnTo>
                        <a:pt x="95721" y="30541"/>
                      </a:lnTo>
                      <a:cubicBezTo>
                        <a:pt x="96748" y="29944"/>
                        <a:pt x="97817" y="29397"/>
                        <a:pt x="98845" y="28496"/>
                      </a:cubicBezTo>
                      <a:cubicBezTo>
                        <a:pt x="99905" y="27764"/>
                        <a:pt x="100899" y="26704"/>
                        <a:pt x="101926" y="25736"/>
                      </a:cubicBezTo>
                      <a:cubicBezTo>
                        <a:pt x="105908" y="21553"/>
                        <a:pt x="109452" y="16083"/>
                        <a:pt x="112727" y="10419"/>
                      </a:cubicBezTo>
                      <a:lnTo>
                        <a:pt x="118300" y="800"/>
                      </a:lnTo>
                      <a:lnTo>
                        <a:pt x="124842" y="9014"/>
                      </a:lnTo>
                      <a:cubicBezTo>
                        <a:pt x="125801" y="10217"/>
                        <a:pt x="127140" y="11732"/>
                        <a:pt x="128394" y="13053"/>
                      </a:cubicBezTo>
                      <a:cubicBezTo>
                        <a:pt x="129682" y="14400"/>
                        <a:pt x="131004" y="15721"/>
                        <a:pt x="132376" y="16992"/>
                      </a:cubicBezTo>
                      <a:cubicBezTo>
                        <a:pt x="135138" y="19508"/>
                        <a:pt x="137916" y="21999"/>
                        <a:pt x="140905" y="24145"/>
                      </a:cubicBezTo>
                      <a:cubicBezTo>
                        <a:pt x="143876" y="26300"/>
                        <a:pt x="146991" y="28177"/>
                        <a:pt x="150224" y="29616"/>
                      </a:cubicBezTo>
                      <a:cubicBezTo>
                        <a:pt x="151832" y="30348"/>
                        <a:pt x="153474" y="30962"/>
                        <a:pt x="155115" y="31459"/>
                      </a:cubicBezTo>
                      <a:cubicBezTo>
                        <a:pt x="156766" y="31997"/>
                        <a:pt x="158441" y="32342"/>
                        <a:pt x="160116" y="32519"/>
                      </a:cubicBezTo>
                      <a:cubicBezTo>
                        <a:pt x="163475" y="32923"/>
                        <a:pt x="166876" y="32603"/>
                        <a:pt x="170177" y="31543"/>
                      </a:cubicBezTo>
                      <a:lnTo>
                        <a:pt x="172652" y="30668"/>
                      </a:lnTo>
                      <a:lnTo>
                        <a:pt x="175051" y="29464"/>
                      </a:lnTo>
                      <a:cubicBezTo>
                        <a:pt x="176592" y="28530"/>
                        <a:pt x="178217" y="27604"/>
                        <a:pt x="179631" y="26359"/>
                      </a:cubicBezTo>
                      <a:cubicBezTo>
                        <a:pt x="181121" y="25214"/>
                        <a:pt x="182502" y="23901"/>
                        <a:pt x="183882" y="22529"/>
                      </a:cubicBezTo>
                      <a:cubicBezTo>
                        <a:pt x="185330" y="21225"/>
                        <a:pt x="186484" y="19626"/>
                        <a:pt x="187814" y="18162"/>
                      </a:cubicBezTo>
                      <a:lnTo>
                        <a:pt x="191417" y="13415"/>
                      </a:lnTo>
                      <a:lnTo>
                        <a:pt x="194818" y="8315"/>
                      </a:lnTo>
                      <a:close/>
                    </a:path>
                  </a:pathLst>
                </a:custGeom>
                <a:solidFill>
                  <a:srgbClr val="D3F5F2"/>
                </a:solidFill>
                <a:ln w="8415" cap="flat">
                  <a:noFill/>
                  <a:prstDash val="solid"/>
                  <a:miter/>
                </a:ln>
              </p:spPr>
              <p:txBody>
                <a:bodyPr rtlCol="0" anchor="ctr"/>
                <a:lstStyle/>
                <a:p>
                  <a:endParaRPr lang="en-US"/>
                </a:p>
              </p:txBody>
            </p:sp>
            <p:sp>
              <p:nvSpPr>
                <p:cNvPr id="1402" name="Freeform 1401">
                  <a:extLst>
                    <a:ext uri="{FF2B5EF4-FFF2-40B4-BE49-F238E27FC236}">
                      <a16:creationId xmlns:a16="http://schemas.microsoft.com/office/drawing/2014/main" id="{D1F863EF-7B45-6198-3E12-A53893257B5D}"/>
                    </a:ext>
                  </a:extLst>
                </p:cNvPr>
                <p:cNvSpPr/>
                <p:nvPr/>
              </p:nvSpPr>
              <p:spPr>
                <a:xfrm>
                  <a:off x="3795703" y="6583865"/>
                  <a:ext cx="288737" cy="55535"/>
                </a:xfrm>
                <a:custGeom>
                  <a:avLst/>
                  <a:gdLst>
                    <a:gd name="connsiteX0" fmla="*/ 288738 w 288737"/>
                    <a:gd name="connsiteY0" fmla="*/ 18237 h 55535"/>
                    <a:gd name="connsiteX1" fmla="*/ 282786 w 288737"/>
                    <a:gd name="connsiteY1" fmla="*/ 22858 h 55535"/>
                    <a:gd name="connsiteX2" fmla="*/ 276522 w 288737"/>
                    <a:gd name="connsiteY2" fmla="*/ 26653 h 55535"/>
                    <a:gd name="connsiteX3" fmla="*/ 263381 w 288737"/>
                    <a:gd name="connsiteY3" fmla="*/ 29910 h 55535"/>
                    <a:gd name="connsiteX4" fmla="*/ 251889 w 288737"/>
                    <a:gd name="connsiteY4" fmla="*/ 25282 h 55535"/>
                    <a:gd name="connsiteX5" fmla="*/ 247334 w 288737"/>
                    <a:gd name="connsiteY5" fmla="*/ 20695 h 55535"/>
                    <a:gd name="connsiteX6" fmla="*/ 245415 w 288737"/>
                    <a:gd name="connsiteY6" fmla="*/ 18052 h 55535"/>
                    <a:gd name="connsiteX7" fmla="*/ 243883 w 288737"/>
                    <a:gd name="connsiteY7" fmla="*/ 15452 h 55535"/>
                    <a:gd name="connsiteX8" fmla="*/ 239311 w 288737"/>
                    <a:gd name="connsiteY8" fmla="*/ 6388 h 55535"/>
                    <a:gd name="connsiteX9" fmla="*/ 234050 w 288737"/>
                    <a:gd name="connsiteY9" fmla="*/ 15822 h 55535"/>
                    <a:gd name="connsiteX10" fmla="*/ 228788 w 288737"/>
                    <a:gd name="connsiteY10" fmla="*/ 24616 h 55535"/>
                    <a:gd name="connsiteX11" fmla="*/ 222769 w 288737"/>
                    <a:gd name="connsiteY11" fmla="*/ 32351 h 55535"/>
                    <a:gd name="connsiteX12" fmla="*/ 219401 w 288737"/>
                    <a:gd name="connsiteY12" fmla="*/ 35406 h 55535"/>
                    <a:gd name="connsiteX13" fmla="*/ 215949 w 288737"/>
                    <a:gd name="connsiteY13" fmla="*/ 37762 h 55535"/>
                    <a:gd name="connsiteX14" fmla="*/ 212599 w 288737"/>
                    <a:gd name="connsiteY14" fmla="*/ 39075 h 55535"/>
                    <a:gd name="connsiteX15" fmla="*/ 209374 w 288737"/>
                    <a:gd name="connsiteY15" fmla="*/ 39370 h 55535"/>
                    <a:gd name="connsiteX16" fmla="*/ 206116 w 288737"/>
                    <a:gd name="connsiteY16" fmla="*/ 38629 h 55535"/>
                    <a:gd name="connsiteX17" fmla="*/ 202749 w 288737"/>
                    <a:gd name="connsiteY17" fmla="*/ 36862 h 55535"/>
                    <a:gd name="connsiteX18" fmla="*/ 196224 w 288737"/>
                    <a:gd name="connsiteY18" fmla="*/ 31004 h 55535"/>
                    <a:gd name="connsiteX19" fmla="*/ 190483 w 288737"/>
                    <a:gd name="connsiteY19" fmla="*/ 23295 h 55535"/>
                    <a:gd name="connsiteX20" fmla="*/ 187915 w 288737"/>
                    <a:gd name="connsiteY20" fmla="*/ 19096 h 55535"/>
                    <a:gd name="connsiteX21" fmla="*/ 185709 w 288737"/>
                    <a:gd name="connsiteY21" fmla="*/ 14921 h 55535"/>
                    <a:gd name="connsiteX22" fmla="*/ 178654 w 288737"/>
                    <a:gd name="connsiteY22" fmla="*/ 0 h 55535"/>
                    <a:gd name="connsiteX23" fmla="*/ 171465 w 288737"/>
                    <a:gd name="connsiteY23" fmla="*/ 15056 h 55535"/>
                    <a:gd name="connsiteX24" fmla="*/ 166961 w 288737"/>
                    <a:gd name="connsiteY24" fmla="*/ 23767 h 55535"/>
                    <a:gd name="connsiteX25" fmla="*/ 161699 w 288737"/>
                    <a:gd name="connsiteY25" fmla="*/ 31299 h 55535"/>
                    <a:gd name="connsiteX26" fmla="*/ 158769 w 288737"/>
                    <a:gd name="connsiteY26" fmla="*/ 34236 h 55535"/>
                    <a:gd name="connsiteX27" fmla="*/ 155797 w 288737"/>
                    <a:gd name="connsiteY27" fmla="*/ 36399 h 55535"/>
                    <a:gd name="connsiteX28" fmla="*/ 152969 w 288737"/>
                    <a:gd name="connsiteY28" fmla="*/ 37577 h 55535"/>
                    <a:gd name="connsiteX29" fmla="*/ 150207 w 288737"/>
                    <a:gd name="connsiteY29" fmla="*/ 37829 h 55535"/>
                    <a:gd name="connsiteX30" fmla="*/ 143876 w 288737"/>
                    <a:gd name="connsiteY30" fmla="*/ 35566 h 55535"/>
                    <a:gd name="connsiteX31" fmla="*/ 137217 w 288737"/>
                    <a:gd name="connsiteY31" fmla="*/ 30087 h 55535"/>
                    <a:gd name="connsiteX32" fmla="*/ 131181 w 288737"/>
                    <a:gd name="connsiteY32" fmla="*/ 22807 h 55535"/>
                    <a:gd name="connsiteX33" fmla="*/ 128470 w 288737"/>
                    <a:gd name="connsiteY33" fmla="*/ 18784 h 55535"/>
                    <a:gd name="connsiteX34" fmla="*/ 126020 w 288737"/>
                    <a:gd name="connsiteY34" fmla="*/ 14795 h 55535"/>
                    <a:gd name="connsiteX35" fmla="*/ 117997 w 288737"/>
                    <a:gd name="connsiteY35" fmla="*/ 564 h 55535"/>
                    <a:gd name="connsiteX36" fmla="*/ 112197 w 288737"/>
                    <a:gd name="connsiteY36" fmla="*/ 15334 h 55535"/>
                    <a:gd name="connsiteX37" fmla="*/ 102759 w 288737"/>
                    <a:gd name="connsiteY37" fmla="*/ 33748 h 55535"/>
                    <a:gd name="connsiteX38" fmla="*/ 96580 w 288737"/>
                    <a:gd name="connsiteY38" fmla="*/ 40203 h 55535"/>
                    <a:gd name="connsiteX39" fmla="*/ 90114 w 288737"/>
                    <a:gd name="connsiteY39" fmla="*/ 42500 h 55535"/>
                    <a:gd name="connsiteX40" fmla="*/ 75230 w 288737"/>
                    <a:gd name="connsiteY40" fmla="*/ 33563 h 55535"/>
                    <a:gd name="connsiteX41" fmla="*/ 68571 w 288737"/>
                    <a:gd name="connsiteY41" fmla="*/ 25374 h 55535"/>
                    <a:gd name="connsiteX42" fmla="*/ 62880 w 288737"/>
                    <a:gd name="connsiteY42" fmla="*/ 16352 h 55535"/>
                    <a:gd name="connsiteX43" fmla="*/ 58864 w 288737"/>
                    <a:gd name="connsiteY43" fmla="*/ 9030 h 55535"/>
                    <a:gd name="connsiteX44" fmla="*/ 54899 w 288737"/>
                    <a:gd name="connsiteY44" fmla="*/ 15822 h 55535"/>
                    <a:gd name="connsiteX45" fmla="*/ 52567 w 288737"/>
                    <a:gd name="connsiteY45" fmla="*/ 19356 h 55535"/>
                    <a:gd name="connsiteX46" fmla="*/ 49873 w 288737"/>
                    <a:gd name="connsiteY46" fmla="*/ 22841 h 55535"/>
                    <a:gd name="connsiteX47" fmla="*/ 43819 w 288737"/>
                    <a:gd name="connsiteY47" fmla="*/ 29169 h 55535"/>
                    <a:gd name="connsiteX48" fmla="*/ 28893 w 288737"/>
                    <a:gd name="connsiteY48" fmla="*/ 36575 h 55535"/>
                    <a:gd name="connsiteX49" fmla="*/ 20592 w 288737"/>
                    <a:gd name="connsiteY49" fmla="*/ 35709 h 55535"/>
                    <a:gd name="connsiteX50" fmla="*/ 16568 w 288737"/>
                    <a:gd name="connsiteY50" fmla="*/ 34017 h 55535"/>
                    <a:gd name="connsiteX51" fmla="*/ 12788 w 288737"/>
                    <a:gd name="connsiteY51" fmla="*/ 31619 h 55535"/>
                    <a:gd name="connsiteX52" fmla="*/ 5918 w 288737"/>
                    <a:gd name="connsiteY52" fmla="*/ 25517 h 55535"/>
                    <a:gd name="connsiteX53" fmla="*/ 0 w 288737"/>
                    <a:gd name="connsiteY53" fmla="*/ 18246 h 55535"/>
                    <a:gd name="connsiteX54" fmla="*/ 4765 w 288737"/>
                    <a:gd name="connsiteY54" fmla="*/ 26451 h 55535"/>
                    <a:gd name="connsiteX55" fmla="*/ 10928 w 288737"/>
                    <a:gd name="connsiteY55" fmla="*/ 33840 h 55535"/>
                    <a:gd name="connsiteX56" fmla="*/ 14724 w 288737"/>
                    <a:gd name="connsiteY56" fmla="*/ 36996 h 55535"/>
                    <a:gd name="connsiteX57" fmla="*/ 19085 w 288737"/>
                    <a:gd name="connsiteY57" fmla="*/ 39547 h 55535"/>
                    <a:gd name="connsiteX58" fmla="*/ 29146 w 288737"/>
                    <a:gd name="connsiteY58" fmla="*/ 41878 h 55535"/>
                    <a:gd name="connsiteX59" fmla="*/ 48349 w 288737"/>
                    <a:gd name="connsiteY59" fmla="*/ 34951 h 55535"/>
                    <a:gd name="connsiteX60" fmla="*/ 56010 w 288737"/>
                    <a:gd name="connsiteY60" fmla="*/ 28446 h 55535"/>
                    <a:gd name="connsiteX61" fmla="*/ 59394 w 288737"/>
                    <a:gd name="connsiteY61" fmla="*/ 24760 h 55535"/>
                    <a:gd name="connsiteX62" fmla="*/ 62585 w 288737"/>
                    <a:gd name="connsiteY62" fmla="*/ 20695 h 55535"/>
                    <a:gd name="connsiteX63" fmla="*/ 54612 w 288737"/>
                    <a:gd name="connsiteY63" fmla="*/ 20156 h 55535"/>
                    <a:gd name="connsiteX64" fmla="*/ 59925 w 288737"/>
                    <a:gd name="connsiteY64" fmla="*/ 30887 h 55535"/>
                    <a:gd name="connsiteX65" fmla="*/ 66668 w 288737"/>
                    <a:gd name="connsiteY65" fmla="*/ 40927 h 55535"/>
                    <a:gd name="connsiteX66" fmla="*/ 75760 w 288737"/>
                    <a:gd name="connsiteY66" fmla="*/ 49906 h 55535"/>
                    <a:gd name="connsiteX67" fmla="*/ 89213 w 288737"/>
                    <a:gd name="connsiteY67" fmla="*/ 55419 h 55535"/>
                    <a:gd name="connsiteX68" fmla="*/ 104123 w 288737"/>
                    <a:gd name="connsiteY68" fmla="*/ 51665 h 55535"/>
                    <a:gd name="connsiteX69" fmla="*/ 114074 w 288737"/>
                    <a:gd name="connsiteY69" fmla="*/ 42374 h 55535"/>
                    <a:gd name="connsiteX70" fmla="*/ 126273 w 288737"/>
                    <a:gd name="connsiteY70" fmla="*/ 21166 h 55535"/>
                    <a:gd name="connsiteX71" fmla="*/ 112441 w 288737"/>
                    <a:gd name="connsiteY71" fmla="*/ 21705 h 55535"/>
                    <a:gd name="connsiteX72" fmla="*/ 115320 w 288737"/>
                    <a:gd name="connsiteY72" fmla="*/ 26931 h 55535"/>
                    <a:gd name="connsiteX73" fmla="*/ 118477 w 288737"/>
                    <a:gd name="connsiteY73" fmla="*/ 31770 h 55535"/>
                    <a:gd name="connsiteX74" fmla="*/ 125860 w 288737"/>
                    <a:gd name="connsiteY74" fmla="*/ 40943 h 55535"/>
                    <a:gd name="connsiteX75" fmla="*/ 130314 w 288737"/>
                    <a:gd name="connsiteY75" fmla="*/ 45193 h 55535"/>
                    <a:gd name="connsiteX76" fmla="*/ 135508 w 288737"/>
                    <a:gd name="connsiteY76" fmla="*/ 49040 h 55535"/>
                    <a:gd name="connsiteX77" fmla="*/ 149004 w 288737"/>
                    <a:gd name="connsiteY77" fmla="*/ 53811 h 55535"/>
                    <a:gd name="connsiteX78" fmla="*/ 156799 w 288737"/>
                    <a:gd name="connsiteY78" fmla="*/ 53231 h 55535"/>
                    <a:gd name="connsiteX79" fmla="*/ 163787 w 288737"/>
                    <a:gd name="connsiteY79" fmla="*/ 50395 h 55535"/>
                    <a:gd name="connsiteX80" fmla="*/ 169377 w 288737"/>
                    <a:gd name="connsiteY80" fmla="*/ 46287 h 55535"/>
                    <a:gd name="connsiteX81" fmla="*/ 173881 w 288737"/>
                    <a:gd name="connsiteY81" fmla="*/ 41625 h 55535"/>
                    <a:gd name="connsiteX82" fmla="*/ 180641 w 288737"/>
                    <a:gd name="connsiteY82" fmla="*/ 31678 h 55535"/>
                    <a:gd name="connsiteX83" fmla="*/ 185760 w 288737"/>
                    <a:gd name="connsiteY83" fmla="*/ 21419 h 55535"/>
                    <a:gd name="connsiteX84" fmla="*/ 171541 w 288737"/>
                    <a:gd name="connsiteY84" fmla="*/ 21562 h 55535"/>
                    <a:gd name="connsiteX85" fmla="*/ 174453 w 288737"/>
                    <a:gd name="connsiteY85" fmla="*/ 26914 h 55535"/>
                    <a:gd name="connsiteX86" fmla="*/ 177610 w 288737"/>
                    <a:gd name="connsiteY86" fmla="*/ 31905 h 55535"/>
                    <a:gd name="connsiteX87" fmla="*/ 185204 w 288737"/>
                    <a:gd name="connsiteY87" fmla="*/ 41238 h 55535"/>
                    <a:gd name="connsiteX88" fmla="*/ 195155 w 288737"/>
                    <a:gd name="connsiteY88" fmla="*/ 49284 h 55535"/>
                    <a:gd name="connsiteX89" fmla="*/ 201536 w 288737"/>
                    <a:gd name="connsiteY89" fmla="*/ 52179 h 55535"/>
                    <a:gd name="connsiteX90" fmla="*/ 208886 w 288737"/>
                    <a:gd name="connsiteY90" fmla="*/ 53424 h 55535"/>
                    <a:gd name="connsiteX91" fmla="*/ 216354 w 288737"/>
                    <a:gd name="connsiteY91" fmla="*/ 52372 h 55535"/>
                    <a:gd name="connsiteX92" fmla="*/ 222895 w 288737"/>
                    <a:gd name="connsiteY92" fmla="*/ 49393 h 55535"/>
                    <a:gd name="connsiteX93" fmla="*/ 228089 w 288737"/>
                    <a:gd name="connsiteY93" fmla="*/ 45269 h 55535"/>
                    <a:gd name="connsiteX94" fmla="*/ 232383 w 288737"/>
                    <a:gd name="connsiteY94" fmla="*/ 40691 h 55535"/>
                    <a:gd name="connsiteX95" fmla="*/ 244093 w 288737"/>
                    <a:gd name="connsiteY95" fmla="*/ 20661 h 55535"/>
                    <a:gd name="connsiteX96" fmla="*/ 234243 w 288737"/>
                    <a:gd name="connsiteY96" fmla="*/ 21031 h 55535"/>
                    <a:gd name="connsiteX97" fmla="*/ 237021 w 288737"/>
                    <a:gd name="connsiteY97" fmla="*/ 24591 h 55535"/>
                    <a:gd name="connsiteX98" fmla="*/ 240002 w 288737"/>
                    <a:gd name="connsiteY98" fmla="*/ 27646 h 55535"/>
                    <a:gd name="connsiteX99" fmla="*/ 246871 w 288737"/>
                    <a:gd name="connsiteY99" fmla="*/ 32788 h 55535"/>
                    <a:gd name="connsiteX100" fmla="*/ 254962 w 288737"/>
                    <a:gd name="connsiteY100" fmla="*/ 36104 h 55535"/>
                    <a:gd name="connsiteX101" fmla="*/ 263726 w 288737"/>
                    <a:gd name="connsiteY101" fmla="*/ 36516 h 55535"/>
                    <a:gd name="connsiteX102" fmla="*/ 278559 w 288737"/>
                    <a:gd name="connsiteY102" fmla="*/ 29742 h 55535"/>
                    <a:gd name="connsiteX103" fmla="*/ 284133 w 288737"/>
                    <a:gd name="connsiteY103" fmla="*/ 24305 h 55535"/>
                    <a:gd name="connsiteX104" fmla="*/ 288738 w 288737"/>
                    <a:gd name="connsiteY104" fmla="*/ 18237 h 5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288737" h="55535">
                      <a:moveTo>
                        <a:pt x="288738" y="18237"/>
                      </a:moveTo>
                      <a:cubicBezTo>
                        <a:pt x="286818" y="19870"/>
                        <a:pt x="284806" y="21460"/>
                        <a:pt x="282786" y="22858"/>
                      </a:cubicBezTo>
                      <a:cubicBezTo>
                        <a:pt x="280715" y="24238"/>
                        <a:pt x="278677" y="25585"/>
                        <a:pt x="276522" y="26653"/>
                      </a:cubicBezTo>
                      <a:cubicBezTo>
                        <a:pt x="272212" y="28808"/>
                        <a:pt x="267657" y="30129"/>
                        <a:pt x="263381" y="29910"/>
                      </a:cubicBezTo>
                      <a:cubicBezTo>
                        <a:pt x="259087" y="29683"/>
                        <a:pt x="255223" y="27916"/>
                        <a:pt x="251889" y="25282"/>
                      </a:cubicBezTo>
                      <a:cubicBezTo>
                        <a:pt x="250230" y="23943"/>
                        <a:pt x="248698" y="22387"/>
                        <a:pt x="247334" y="20695"/>
                      </a:cubicBezTo>
                      <a:cubicBezTo>
                        <a:pt x="246644" y="19836"/>
                        <a:pt x="246004" y="18970"/>
                        <a:pt x="245415" y="18052"/>
                      </a:cubicBezTo>
                      <a:cubicBezTo>
                        <a:pt x="244843" y="17202"/>
                        <a:pt x="244194" y="16100"/>
                        <a:pt x="243883" y="15452"/>
                      </a:cubicBezTo>
                      <a:lnTo>
                        <a:pt x="239311" y="6388"/>
                      </a:lnTo>
                      <a:lnTo>
                        <a:pt x="234050" y="15822"/>
                      </a:lnTo>
                      <a:cubicBezTo>
                        <a:pt x="232358" y="18826"/>
                        <a:pt x="230665" y="21831"/>
                        <a:pt x="228788" y="24616"/>
                      </a:cubicBezTo>
                      <a:cubicBezTo>
                        <a:pt x="226911" y="27428"/>
                        <a:pt x="224890" y="29994"/>
                        <a:pt x="222769" y="32351"/>
                      </a:cubicBezTo>
                      <a:cubicBezTo>
                        <a:pt x="221615" y="33360"/>
                        <a:pt x="220580" y="34615"/>
                        <a:pt x="219401" y="35406"/>
                      </a:cubicBezTo>
                      <a:cubicBezTo>
                        <a:pt x="218281" y="36399"/>
                        <a:pt x="217103" y="37055"/>
                        <a:pt x="215949" y="37762"/>
                      </a:cubicBezTo>
                      <a:cubicBezTo>
                        <a:pt x="214779" y="38284"/>
                        <a:pt x="213676" y="38823"/>
                        <a:pt x="212599" y="39075"/>
                      </a:cubicBezTo>
                      <a:cubicBezTo>
                        <a:pt x="211496" y="39344"/>
                        <a:pt x="210427" y="39412"/>
                        <a:pt x="209374" y="39370"/>
                      </a:cubicBezTo>
                      <a:cubicBezTo>
                        <a:pt x="208305" y="39269"/>
                        <a:pt x="207219" y="39033"/>
                        <a:pt x="206116" y="38629"/>
                      </a:cubicBezTo>
                      <a:cubicBezTo>
                        <a:pt x="204997" y="38166"/>
                        <a:pt x="203877" y="37627"/>
                        <a:pt x="202749" y="36862"/>
                      </a:cubicBezTo>
                      <a:cubicBezTo>
                        <a:pt x="200484" y="35381"/>
                        <a:pt x="198278" y="33344"/>
                        <a:pt x="196224" y="31004"/>
                      </a:cubicBezTo>
                      <a:cubicBezTo>
                        <a:pt x="194153" y="28673"/>
                        <a:pt x="192259" y="26039"/>
                        <a:pt x="190483" y="23295"/>
                      </a:cubicBezTo>
                      <a:cubicBezTo>
                        <a:pt x="189590" y="21940"/>
                        <a:pt x="188723" y="20535"/>
                        <a:pt x="187915" y="19096"/>
                      </a:cubicBezTo>
                      <a:cubicBezTo>
                        <a:pt x="187123" y="17724"/>
                        <a:pt x="186290" y="16125"/>
                        <a:pt x="185709" y="14921"/>
                      </a:cubicBezTo>
                      <a:lnTo>
                        <a:pt x="178654" y="0"/>
                      </a:lnTo>
                      <a:lnTo>
                        <a:pt x="171465" y="15056"/>
                      </a:lnTo>
                      <a:cubicBezTo>
                        <a:pt x="170050" y="18035"/>
                        <a:pt x="168585" y="20998"/>
                        <a:pt x="166961" y="23767"/>
                      </a:cubicBezTo>
                      <a:cubicBezTo>
                        <a:pt x="165353" y="26510"/>
                        <a:pt x="163576" y="29069"/>
                        <a:pt x="161699" y="31299"/>
                      </a:cubicBezTo>
                      <a:cubicBezTo>
                        <a:pt x="160714" y="32334"/>
                        <a:pt x="159780" y="33462"/>
                        <a:pt x="158769" y="34236"/>
                      </a:cubicBezTo>
                      <a:cubicBezTo>
                        <a:pt x="157784" y="35187"/>
                        <a:pt x="156766" y="35793"/>
                        <a:pt x="155797" y="36399"/>
                      </a:cubicBezTo>
                      <a:cubicBezTo>
                        <a:pt x="154812" y="36929"/>
                        <a:pt x="153870" y="37299"/>
                        <a:pt x="152969" y="37577"/>
                      </a:cubicBezTo>
                      <a:cubicBezTo>
                        <a:pt x="152051" y="37771"/>
                        <a:pt x="151159" y="37905"/>
                        <a:pt x="150207" y="37829"/>
                      </a:cubicBezTo>
                      <a:cubicBezTo>
                        <a:pt x="148330" y="37712"/>
                        <a:pt x="146149" y="36946"/>
                        <a:pt x="143876" y="35566"/>
                      </a:cubicBezTo>
                      <a:cubicBezTo>
                        <a:pt x="141620" y="34185"/>
                        <a:pt x="139355" y="32267"/>
                        <a:pt x="137217" y="30087"/>
                      </a:cubicBezTo>
                      <a:cubicBezTo>
                        <a:pt x="135079" y="27882"/>
                        <a:pt x="133058" y="25408"/>
                        <a:pt x="131181" y="22807"/>
                      </a:cubicBezTo>
                      <a:cubicBezTo>
                        <a:pt x="130247" y="21494"/>
                        <a:pt x="129320" y="20148"/>
                        <a:pt x="128470" y="18784"/>
                      </a:cubicBezTo>
                      <a:cubicBezTo>
                        <a:pt x="127595" y="17471"/>
                        <a:pt x="126677" y="15965"/>
                        <a:pt x="126020" y="14795"/>
                      </a:cubicBezTo>
                      <a:lnTo>
                        <a:pt x="117997" y="564"/>
                      </a:lnTo>
                      <a:lnTo>
                        <a:pt x="112197" y="15334"/>
                      </a:lnTo>
                      <a:cubicBezTo>
                        <a:pt x="109595" y="21974"/>
                        <a:pt x="106556" y="28437"/>
                        <a:pt x="102759" y="33748"/>
                      </a:cubicBezTo>
                      <a:cubicBezTo>
                        <a:pt x="100848" y="36365"/>
                        <a:pt x="98744" y="38654"/>
                        <a:pt x="96580" y="40203"/>
                      </a:cubicBezTo>
                      <a:cubicBezTo>
                        <a:pt x="94391" y="41709"/>
                        <a:pt x="92354" y="42542"/>
                        <a:pt x="90114" y="42500"/>
                      </a:cubicBezTo>
                      <a:cubicBezTo>
                        <a:pt x="85593" y="42576"/>
                        <a:pt x="79818" y="38587"/>
                        <a:pt x="75230" y="33563"/>
                      </a:cubicBezTo>
                      <a:cubicBezTo>
                        <a:pt x="72915" y="31038"/>
                        <a:pt x="70642" y="28294"/>
                        <a:pt x="68571" y="25374"/>
                      </a:cubicBezTo>
                      <a:cubicBezTo>
                        <a:pt x="66517" y="22504"/>
                        <a:pt x="64530" y="19340"/>
                        <a:pt x="62880" y="16352"/>
                      </a:cubicBezTo>
                      <a:lnTo>
                        <a:pt x="58864" y="9030"/>
                      </a:lnTo>
                      <a:lnTo>
                        <a:pt x="54899" y="15822"/>
                      </a:lnTo>
                      <a:cubicBezTo>
                        <a:pt x="54276" y="16891"/>
                        <a:pt x="53400" y="18195"/>
                        <a:pt x="52567" y="19356"/>
                      </a:cubicBezTo>
                      <a:cubicBezTo>
                        <a:pt x="51691" y="20552"/>
                        <a:pt x="50824" y="21721"/>
                        <a:pt x="49873" y="22841"/>
                      </a:cubicBezTo>
                      <a:cubicBezTo>
                        <a:pt x="47979" y="25088"/>
                        <a:pt x="45991" y="27251"/>
                        <a:pt x="43819" y="29169"/>
                      </a:cubicBezTo>
                      <a:cubicBezTo>
                        <a:pt x="39492" y="32999"/>
                        <a:pt x="34416" y="35978"/>
                        <a:pt x="28893" y="36575"/>
                      </a:cubicBezTo>
                      <a:cubicBezTo>
                        <a:pt x="26149" y="36870"/>
                        <a:pt x="23320" y="36601"/>
                        <a:pt x="20592" y="35709"/>
                      </a:cubicBezTo>
                      <a:cubicBezTo>
                        <a:pt x="19195" y="35339"/>
                        <a:pt x="17881" y="34657"/>
                        <a:pt x="16568" y="34017"/>
                      </a:cubicBezTo>
                      <a:cubicBezTo>
                        <a:pt x="15288" y="33302"/>
                        <a:pt x="13983" y="32544"/>
                        <a:pt x="12788" y="31619"/>
                      </a:cubicBezTo>
                      <a:cubicBezTo>
                        <a:pt x="10338" y="29868"/>
                        <a:pt x="8082" y="27739"/>
                        <a:pt x="5918" y="25517"/>
                      </a:cubicBezTo>
                      <a:cubicBezTo>
                        <a:pt x="3830" y="23220"/>
                        <a:pt x="1877" y="20787"/>
                        <a:pt x="0" y="18246"/>
                      </a:cubicBezTo>
                      <a:cubicBezTo>
                        <a:pt x="1448" y="21040"/>
                        <a:pt x="3005" y="23783"/>
                        <a:pt x="4765" y="26451"/>
                      </a:cubicBezTo>
                      <a:cubicBezTo>
                        <a:pt x="6609" y="29027"/>
                        <a:pt x="8528" y="31636"/>
                        <a:pt x="10928" y="33840"/>
                      </a:cubicBezTo>
                      <a:cubicBezTo>
                        <a:pt x="12081" y="35002"/>
                        <a:pt x="13377" y="36011"/>
                        <a:pt x="14724" y="36996"/>
                      </a:cubicBezTo>
                      <a:cubicBezTo>
                        <a:pt x="16105" y="37914"/>
                        <a:pt x="17502" y="38890"/>
                        <a:pt x="19085" y="39547"/>
                      </a:cubicBezTo>
                      <a:cubicBezTo>
                        <a:pt x="22141" y="41002"/>
                        <a:pt x="25627" y="41894"/>
                        <a:pt x="29146" y="41878"/>
                      </a:cubicBezTo>
                      <a:cubicBezTo>
                        <a:pt x="36268" y="41894"/>
                        <a:pt x="42910" y="38823"/>
                        <a:pt x="48349" y="34951"/>
                      </a:cubicBezTo>
                      <a:cubicBezTo>
                        <a:pt x="51110" y="32999"/>
                        <a:pt x="53678" y="30819"/>
                        <a:pt x="56010" y="28446"/>
                      </a:cubicBezTo>
                      <a:cubicBezTo>
                        <a:pt x="57197" y="27251"/>
                        <a:pt x="58308" y="26022"/>
                        <a:pt x="59394" y="24760"/>
                      </a:cubicBezTo>
                      <a:cubicBezTo>
                        <a:pt x="60497" y="23464"/>
                        <a:pt x="61499" y="22243"/>
                        <a:pt x="62585" y="20695"/>
                      </a:cubicBezTo>
                      <a:lnTo>
                        <a:pt x="54612" y="20156"/>
                      </a:lnTo>
                      <a:cubicBezTo>
                        <a:pt x="56220" y="23977"/>
                        <a:pt x="57946" y="27394"/>
                        <a:pt x="59925" y="30887"/>
                      </a:cubicBezTo>
                      <a:cubicBezTo>
                        <a:pt x="61912" y="34337"/>
                        <a:pt x="64067" y="37737"/>
                        <a:pt x="66668" y="40927"/>
                      </a:cubicBezTo>
                      <a:cubicBezTo>
                        <a:pt x="69252" y="44141"/>
                        <a:pt x="72157" y="47230"/>
                        <a:pt x="75760" y="49906"/>
                      </a:cubicBezTo>
                      <a:cubicBezTo>
                        <a:pt x="79364" y="52557"/>
                        <a:pt x="83868" y="54889"/>
                        <a:pt x="89213" y="55419"/>
                      </a:cubicBezTo>
                      <a:cubicBezTo>
                        <a:pt x="94542" y="56008"/>
                        <a:pt x="100065" y="54299"/>
                        <a:pt x="104123" y="51665"/>
                      </a:cubicBezTo>
                      <a:cubicBezTo>
                        <a:pt x="108248" y="49006"/>
                        <a:pt x="111372" y="45732"/>
                        <a:pt x="114074" y="42374"/>
                      </a:cubicBezTo>
                      <a:cubicBezTo>
                        <a:pt x="119369" y="35608"/>
                        <a:pt x="123031" y="28404"/>
                        <a:pt x="126273" y="21166"/>
                      </a:cubicBezTo>
                      <a:lnTo>
                        <a:pt x="112441" y="21705"/>
                      </a:lnTo>
                      <a:cubicBezTo>
                        <a:pt x="113443" y="23674"/>
                        <a:pt x="114318" y="25222"/>
                        <a:pt x="115320" y="26931"/>
                      </a:cubicBezTo>
                      <a:cubicBezTo>
                        <a:pt x="116305" y="28564"/>
                        <a:pt x="117374" y="30179"/>
                        <a:pt x="118477" y="31770"/>
                      </a:cubicBezTo>
                      <a:cubicBezTo>
                        <a:pt x="120700" y="34934"/>
                        <a:pt x="123116" y="38015"/>
                        <a:pt x="125860" y="40943"/>
                      </a:cubicBezTo>
                      <a:cubicBezTo>
                        <a:pt x="127241" y="42408"/>
                        <a:pt x="128706" y="43847"/>
                        <a:pt x="130314" y="45193"/>
                      </a:cubicBezTo>
                      <a:cubicBezTo>
                        <a:pt x="131897" y="46557"/>
                        <a:pt x="133589" y="47869"/>
                        <a:pt x="135508" y="49040"/>
                      </a:cubicBezTo>
                      <a:cubicBezTo>
                        <a:pt x="139221" y="51396"/>
                        <a:pt x="143792" y="53390"/>
                        <a:pt x="149004" y="53811"/>
                      </a:cubicBezTo>
                      <a:cubicBezTo>
                        <a:pt x="151588" y="54030"/>
                        <a:pt x="154248" y="53795"/>
                        <a:pt x="156799" y="53231"/>
                      </a:cubicBezTo>
                      <a:cubicBezTo>
                        <a:pt x="159333" y="52591"/>
                        <a:pt x="161682" y="51632"/>
                        <a:pt x="163787" y="50395"/>
                      </a:cubicBezTo>
                      <a:cubicBezTo>
                        <a:pt x="165824" y="49157"/>
                        <a:pt x="167803" y="47794"/>
                        <a:pt x="169377" y="46287"/>
                      </a:cubicBezTo>
                      <a:cubicBezTo>
                        <a:pt x="171103" y="44823"/>
                        <a:pt x="172450" y="43216"/>
                        <a:pt x="173881" y="41625"/>
                      </a:cubicBezTo>
                      <a:cubicBezTo>
                        <a:pt x="176508" y="38402"/>
                        <a:pt x="178713" y="35061"/>
                        <a:pt x="180641" y="31678"/>
                      </a:cubicBezTo>
                      <a:cubicBezTo>
                        <a:pt x="182569" y="28294"/>
                        <a:pt x="184194" y="24861"/>
                        <a:pt x="185760" y="21419"/>
                      </a:cubicBezTo>
                      <a:lnTo>
                        <a:pt x="171541" y="21562"/>
                      </a:lnTo>
                      <a:cubicBezTo>
                        <a:pt x="172542" y="23598"/>
                        <a:pt x="173435" y="25180"/>
                        <a:pt x="174453" y="26914"/>
                      </a:cubicBezTo>
                      <a:cubicBezTo>
                        <a:pt x="175438" y="28614"/>
                        <a:pt x="176491" y="30272"/>
                        <a:pt x="177610" y="31905"/>
                      </a:cubicBezTo>
                      <a:cubicBezTo>
                        <a:pt x="179867" y="35162"/>
                        <a:pt x="182342" y="38276"/>
                        <a:pt x="185204" y="41238"/>
                      </a:cubicBezTo>
                      <a:cubicBezTo>
                        <a:pt x="188050" y="44183"/>
                        <a:pt x="191274" y="46978"/>
                        <a:pt x="195155" y="49284"/>
                      </a:cubicBezTo>
                      <a:cubicBezTo>
                        <a:pt x="197091" y="50428"/>
                        <a:pt x="199247" y="51404"/>
                        <a:pt x="201536" y="52179"/>
                      </a:cubicBezTo>
                      <a:cubicBezTo>
                        <a:pt x="203852" y="52911"/>
                        <a:pt x="206335" y="53357"/>
                        <a:pt x="208886" y="53424"/>
                      </a:cubicBezTo>
                      <a:cubicBezTo>
                        <a:pt x="211437" y="53432"/>
                        <a:pt x="213979" y="53088"/>
                        <a:pt x="216354" y="52372"/>
                      </a:cubicBezTo>
                      <a:cubicBezTo>
                        <a:pt x="218736" y="51648"/>
                        <a:pt x="220891" y="50605"/>
                        <a:pt x="222895" y="49393"/>
                      </a:cubicBezTo>
                      <a:cubicBezTo>
                        <a:pt x="224772" y="48114"/>
                        <a:pt x="226582" y="46767"/>
                        <a:pt x="228089" y="45269"/>
                      </a:cubicBezTo>
                      <a:cubicBezTo>
                        <a:pt x="229764" y="43847"/>
                        <a:pt x="230951" y="42231"/>
                        <a:pt x="232383" y="40691"/>
                      </a:cubicBezTo>
                      <a:cubicBezTo>
                        <a:pt x="237451" y="34329"/>
                        <a:pt x="240978" y="27520"/>
                        <a:pt x="244093" y="20661"/>
                      </a:cubicBezTo>
                      <a:lnTo>
                        <a:pt x="234243" y="21031"/>
                      </a:lnTo>
                      <a:cubicBezTo>
                        <a:pt x="235211" y="22529"/>
                        <a:pt x="236053" y="23464"/>
                        <a:pt x="237021" y="24591"/>
                      </a:cubicBezTo>
                      <a:cubicBezTo>
                        <a:pt x="237956" y="25660"/>
                        <a:pt x="238975" y="26670"/>
                        <a:pt x="240002" y="27646"/>
                      </a:cubicBezTo>
                      <a:cubicBezTo>
                        <a:pt x="242089" y="29574"/>
                        <a:pt x="244363" y="31333"/>
                        <a:pt x="246871" y="32788"/>
                      </a:cubicBezTo>
                      <a:cubicBezTo>
                        <a:pt x="249355" y="34253"/>
                        <a:pt x="252083" y="35431"/>
                        <a:pt x="254962" y="36104"/>
                      </a:cubicBezTo>
                      <a:cubicBezTo>
                        <a:pt x="257858" y="36761"/>
                        <a:pt x="260846" y="36904"/>
                        <a:pt x="263726" y="36516"/>
                      </a:cubicBezTo>
                      <a:cubicBezTo>
                        <a:pt x="269518" y="35784"/>
                        <a:pt x="274510" y="33083"/>
                        <a:pt x="278559" y="29742"/>
                      </a:cubicBezTo>
                      <a:cubicBezTo>
                        <a:pt x="280597" y="28059"/>
                        <a:pt x="282457" y="26266"/>
                        <a:pt x="284133" y="24305"/>
                      </a:cubicBezTo>
                      <a:cubicBezTo>
                        <a:pt x="285800" y="22327"/>
                        <a:pt x="287273" y="20316"/>
                        <a:pt x="288738" y="18237"/>
                      </a:cubicBezTo>
                      <a:close/>
                    </a:path>
                  </a:pathLst>
                </a:custGeom>
                <a:solidFill>
                  <a:srgbClr val="D3F5F2"/>
                </a:solidFill>
                <a:ln w="8415" cap="flat">
                  <a:noFill/>
                  <a:prstDash val="solid"/>
                  <a:miter/>
                </a:ln>
              </p:spPr>
              <p:txBody>
                <a:bodyPr rtlCol="0" anchor="ctr"/>
                <a:lstStyle/>
                <a:p>
                  <a:endParaRPr lang="en-US"/>
                </a:p>
              </p:txBody>
            </p:sp>
            <p:sp>
              <p:nvSpPr>
                <p:cNvPr id="1403" name="Freeform 1402">
                  <a:extLst>
                    <a:ext uri="{FF2B5EF4-FFF2-40B4-BE49-F238E27FC236}">
                      <a16:creationId xmlns:a16="http://schemas.microsoft.com/office/drawing/2014/main" id="{D07F31B7-3A7C-6C6C-AAC8-F0F020B3B521}"/>
                    </a:ext>
                  </a:extLst>
                </p:cNvPr>
                <p:cNvSpPr/>
                <p:nvPr/>
              </p:nvSpPr>
              <p:spPr>
                <a:xfrm>
                  <a:off x="4119909" y="5244789"/>
                  <a:ext cx="185642" cy="46005"/>
                </a:xfrm>
                <a:custGeom>
                  <a:avLst/>
                  <a:gdLst>
                    <a:gd name="connsiteX0" fmla="*/ 0 w 185642"/>
                    <a:gd name="connsiteY0" fmla="*/ 12784 h 46005"/>
                    <a:gd name="connsiteX1" fmla="*/ 2863 w 185642"/>
                    <a:gd name="connsiteY1" fmla="*/ 22698 h 46005"/>
                    <a:gd name="connsiteX2" fmla="*/ 7484 w 185642"/>
                    <a:gd name="connsiteY2" fmla="*/ 32166 h 46005"/>
                    <a:gd name="connsiteX3" fmla="*/ 14834 w 185642"/>
                    <a:gd name="connsiteY3" fmla="*/ 40590 h 46005"/>
                    <a:gd name="connsiteX4" fmla="*/ 20213 w 185642"/>
                    <a:gd name="connsiteY4" fmla="*/ 43653 h 46005"/>
                    <a:gd name="connsiteX5" fmla="*/ 26671 w 185642"/>
                    <a:gd name="connsiteY5" fmla="*/ 44840 h 46005"/>
                    <a:gd name="connsiteX6" fmla="*/ 38819 w 185642"/>
                    <a:gd name="connsiteY6" fmla="*/ 41120 h 46005"/>
                    <a:gd name="connsiteX7" fmla="*/ 43601 w 185642"/>
                    <a:gd name="connsiteY7" fmla="*/ 37611 h 46005"/>
                    <a:gd name="connsiteX8" fmla="*/ 47642 w 185642"/>
                    <a:gd name="connsiteY8" fmla="*/ 33638 h 46005"/>
                    <a:gd name="connsiteX9" fmla="*/ 54528 w 185642"/>
                    <a:gd name="connsiteY9" fmla="*/ 25096 h 46005"/>
                    <a:gd name="connsiteX10" fmla="*/ 57517 w 185642"/>
                    <a:gd name="connsiteY10" fmla="*/ 20627 h 46005"/>
                    <a:gd name="connsiteX11" fmla="*/ 60228 w 185642"/>
                    <a:gd name="connsiteY11" fmla="*/ 16058 h 46005"/>
                    <a:gd name="connsiteX12" fmla="*/ 48324 w 185642"/>
                    <a:gd name="connsiteY12" fmla="*/ 17000 h 46005"/>
                    <a:gd name="connsiteX13" fmla="*/ 52222 w 185642"/>
                    <a:gd name="connsiteY13" fmla="*/ 21999 h 46005"/>
                    <a:gd name="connsiteX14" fmla="*/ 56280 w 185642"/>
                    <a:gd name="connsiteY14" fmla="*/ 26594 h 46005"/>
                    <a:gd name="connsiteX15" fmla="*/ 65506 w 185642"/>
                    <a:gd name="connsiteY15" fmla="*/ 34951 h 46005"/>
                    <a:gd name="connsiteX16" fmla="*/ 76527 w 185642"/>
                    <a:gd name="connsiteY16" fmla="*/ 41768 h 46005"/>
                    <a:gd name="connsiteX17" fmla="*/ 89811 w 185642"/>
                    <a:gd name="connsiteY17" fmla="*/ 45799 h 46005"/>
                    <a:gd name="connsiteX18" fmla="*/ 97212 w 185642"/>
                    <a:gd name="connsiteY18" fmla="*/ 45833 h 46005"/>
                    <a:gd name="connsiteX19" fmla="*/ 104527 w 185642"/>
                    <a:gd name="connsiteY19" fmla="*/ 44251 h 46005"/>
                    <a:gd name="connsiteX20" fmla="*/ 111136 w 185642"/>
                    <a:gd name="connsiteY20" fmla="*/ 41095 h 46005"/>
                    <a:gd name="connsiteX21" fmla="*/ 116793 w 185642"/>
                    <a:gd name="connsiteY21" fmla="*/ 36895 h 46005"/>
                    <a:gd name="connsiteX22" fmla="*/ 121499 w 185642"/>
                    <a:gd name="connsiteY22" fmla="*/ 32064 h 46005"/>
                    <a:gd name="connsiteX23" fmla="*/ 125397 w 185642"/>
                    <a:gd name="connsiteY23" fmla="*/ 26872 h 46005"/>
                    <a:gd name="connsiteX24" fmla="*/ 128672 w 185642"/>
                    <a:gd name="connsiteY24" fmla="*/ 21486 h 46005"/>
                    <a:gd name="connsiteX25" fmla="*/ 131450 w 185642"/>
                    <a:gd name="connsiteY25" fmla="*/ 15982 h 46005"/>
                    <a:gd name="connsiteX26" fmla="*/ 119614 w 185642"/>
                    <a:gd name="connsiteY26" fmla="*/ 17059 h 46005"/>
                    <a:gd name="connsiteX27" fmla="*/ 123268 w 185642"/>
                    <a:gd name="connsiteY27" fmla="*/ 21006 h 46005"/>
                    <a:gd name="connsiteX28" fmla="*/ 127064 w 185642"/>
                    <a:gd name="connsiteY28" fmla="*/ 24440 h 46005"/>
                    <a:gd name="connsiteX29" fmla="*/ 135449 w 185642"/>
                    <a:gd name="connsiteY29" fmla="*/ 30482 h 46005"/>
                    <a:gd name="connsiteX30" fmla="*/ 144971 w 185642"/>
                    <a:gd name="connsiteY30" fmla="*/ 35027 h 46005"/>
                    <a:gd name="connsiteX31" fmla="*/ 155705 w 185642"/>
                    <a:gd name="connsiteY31" fmla="*/ 36895 h 46005"/>
                    <a:gd name="connsiteX32" fmla="*/ 161211 w 185642"/>
                    <a:gd name="connsiteY32" fmla="*/ 36424 h 46005"/>
                    <a:gd name="connsiteX33" fmla="*/ 166439 w 185642"/>
                    <a:gd name="connsiteY33" fmla="*/ 34842 h 46005"/>
                    <a:gd name="connsiteX34" fmla="*/ 171128 w 185642"/>
                    <a:gd name="connsiteY34" fmla="*/ 32300 h 46005"/>
                    <a:gd name="connsiteX35" fmla="*/ 175169 w 185642"/>
                    <a:gd name="connsiteY35" fmla="*/ 29077 h 46005"/>
                    <a:gd name="connsiteX36" fmla="*/ 178536 w 185642"/>
                    <a:gd name="connsiteY36" fmla="*/ 25365 h 46005"/>
                    <a:gd name="connsiteX37" fmla="*/ 181382 w 185642"/>
                    <a:gd name="connsiteY37" fmla="*/ 21368 h 46005"/>
                    <a:gd name="connsiteX38" fmla="*/ 185642 w 185642"/>
                    <a:gd name="connsiteY38" fmla="*/ 12784 h 46005"/>
                    <a:gd name="connsiteX39" fmla="*/ 182485 w 185642"/>
                    <a:gd name="connsiteY39" fmla="*/ 16276 h 46005"/>
                    <a:gd name="connsiteX40" fmla="*/ 179151 w 185642"/>
                    <a:gd name="connsiteY40" fmla="*/ 19508 h 46005"/>
                    <a:gd name="connsiteX41" fmla="*/ 175649 w 185642"/>
                    <a:gd name="connsiteY41" fmla="*/ 22403 h 46005"/>
                    <a:gd name="connsiteX42" fmla="*/ 171953 w 185642"/>
                    <a:gd name="connsiteY42" fmla="*/ 24818 h 46005"/>
                    <a:gd name="connsiteX43" fmla="*/ 156463 w 185642"/>
                    <a:gd name="connsiteY43" fmla="*/ 27764 h 46005"/>
                    <a:gd name="connsiteX44" fmla="*/ 142252 w 185642"/>
                    <a:gd name="connsiteY44" fmla="*/ 20594 h 46005"/>
                    <a:gd name="connsiteX45" fmla="*/ 136089 w 185642"/>
                    <a:gd name="connsiteY45" fmla="*/ 14837 h 46005"/>
                    <a:gd name="connsiteX46" fmla="*/ 133277 w 185642"/>
                    <a:gd name="connsiteY46" fmla="*/ 11647 h 46005"/>
                    <a:gd name="connsiteX47" fmla="*/ 130777 w 185642"/>
                    <a:gd name="connsiteY47" fmla="*/ 8508 h 46005"/>
                    <a:gd name="connsiteX48" fmla="*/ 124757 w 185642"/>
                    <a:gd name="connsiteY48" fmla="*/ 0 h 46005"/>
                    <a:gd name="connsiteX49" fmla="*/ 118940 w 185642"/>
                    <a:gd name="connsiteY49" fmla="*/ 9594 h 46005"/>
                    <a:gd name="connsiteX50" fmla="*/ 116229 w 185642"/>
                    <a:gd name="connsiteY50" fmla="*/ 14054 h 46005"/>
                    <a:gd name="connsiteX51" fmla="*/ 113266 w 185642"/>
                    <a:gd name="connsiteY51" fmla="*/ 18170 h 46005"/>
                    <a:gd name="connsiteX52" fmla="*/ 110042 w 185642"/>
                    <a:gd name="connsiteY52" fmla="*/ 21831 h 46005"/>
                    <a:gd name="connsiteX53" fmla="*/ 106657 w 185642"/>
                    <a:gd name="connsiteY53" fmla="*/ 24987 h 46005"/>
                    <a:gd name="connsiteX54" fmla="*/ 103105 w 185642"/>
                    <a:gd name="connsiteY54" fmla="*/ 27427 h 46005"/>
                    <a:gd name="connsiteX55" fmla="*/ 99417 w 185642"/>
                    <a:gd name="connsiteY55" fmla="*/ 29068 h 46005"/>
                    <a:gd name="connsiteX56" fmla="*/ 95620 w 185642"/>
                    <a:gd name="connsiteY56" fmla="*/ 29826 h 46005"/>
                    <a:gd name="connsiteX57" fmla="*/ 91655 w 185642"/>
                    <a:gd name="connsiteY57" fmla="*/ 29750 h 46005"/>
                    <a:gd name="connsiteX58" fmla="*/ 74818 w 185642"/>
                    <a:gd name="connsiteY58" fmla="*/ 22437 h 46005"/>
                    <a:gd name="connsiteX59" fmla="*/ 66811 w 185642"/>
                    <a:gd name="connsiteY59" fmla="*/ 15940 h 46005"/>
                    <a:gd name="connsiteX60" fmla="*/ 63048 w 185642"/>
                    <a:gd name="connsiteY60" fmla="*/ 12296 h 46005"/>
                    <a:gd name="connsiteX61" fmla="*/ 59647 w 185642"/>
                    <a:gd name="connsiteY61" fmla="*/ 8576 h 46005"/>
                    <a:gd name="connsiteX62" fmla="*/ 52440 w 185642"/>
                    <a:gd name="connsiteY62" fmla="*/ 118 h 46005"/>
                    <a:gd name="connsiteX63" fmla="*/ 47743 w 185642"/>
                    <a:gd name="connsiteY63" fmla="*/ 9518 h 46005"/>
                    <a:gd name="connsiteX64" fmla="*/ 43348 w 185642"/>
                    <a:gd name="connsiteY64" fmla="*/ 18001 h 46005"/>
                    <a:gd name="connsiteX65" fmla="*/ 38415 w 185642"/>
                    <a:gd name="connsiteY65" fmla="*/ 25862 h 46005"/>
                    <a:gd name="connsiteX66" fmla="*/ 32614 w 185642"/>
                    <a:gd name="connsiteY66" fmla="*/ 32233 h 46005"/>
                    <a:gd name="connsiteX67" fmla="*/ 29440 w 185642"/>
                    <a:gd name="connsiteY67" fmla="*/ 34472 h 46005"/>
                    <a:gd name="connsiteX68" fmla="*/ 26132 w 185642"/>
                    <a:gd name="connsiteY68" fmla="*/ 35658 h 46005"/>
                    <a:gd name="connsiteX69" fmla="*/ 11711 w 185642"/>
                    <a:gd name="connsiteY69" fmla="*/ 28858 h 46005"/>
                    <a:gd name="connsiteX70" fmla="*/ 0 w 185642"/>
                    <a:gd name="connsiteY70" fmla="*/ 12784 h 46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85642" h="46005">
                      <a:moveTo>
                        <a:pt x="0" y="12784"/>
                      </a:moveTo>
                      <a:cubicBezTo>
                        <a:pt x="640" y="16133"/>
                        <a:pt x="1625" y="19458"/>
                        <a:pt x="2863" y="22698"/>
                      </a:cubicBezTo>
                      <a:cubicBezTo>
                        <a:pt x="4125" y="25904"/>
                        <a:pt x="5573" y="29127"/>
                        <a:pt x="7484" y="32166"/>
                      </a:cubicBezTo>
                      <a:cubicBezTo>
                        <a:pt x="9421" y="35170"/>
                        <a:pt x="11694" y="38132"/>
                        <a:pt x="14834" y="40590"/>
                      </a:cubicBezTo>
                      <a:cubicBezTo>
                        <a:pt x="16417" y="41793"/>
                        <a:pt x="18159" y="42938"/>
                        <a:pt x="20213" y="43653"/>
                      </a:cubicBezTo>
                      <a:cubicBezTo>
                        <a:pt x="22183" y="44453"/>
                        <a:pt x="24457" y="44840"/>
                        <a:pt x="26671" y="44840"/>
                      </a:cubicBezTo>
                      <a:cubicBezTo>
                        <a:pt x="31192" y="44873"/>
                        <a:pt x="35401" y="43216"/>
                        <a:pt x="38819" y="41120"/>
                      </a:cubicBezTo>
                      <a:cubicBezTo>
                        <a:pt x="40646" y="40135"/>
                        <a:pt x="42043" y="38822"/>
                        <a:pt x="43601" y="37611"/>
                      </a:cubicBezTo>
                      <a:cubicBezTo>
                        <a:pt x="44948" y="36306"/>
                        <a:pt x="46446" y="35027"/>
                        <a:pt x="47642" y="33638"/>
                      </a:cubicBezTo>
                      <a:cubicBezTo>
                        <a:pt x="50193" y="30903"/>
                        <a:pt x="52457" y="28033"/>
                        <a:pt x="54528" y="25096"/>
                      </a:cubicBezTo>
                      <a:cubicBezTo>
                        <a:pt x="55513" y="23606"/>
                        <a:pt x="56650" y="22167"/>
                        <a:pt x="57517" y="20627"/>
                      </a:cubicBezTo>
                      <a:lnTo>
                        <a:pt x="60228" y="16058"/>
                      </a:lnTo>
                      <a:lnTo>
                        <a:pt x="48324" y="17000"/>
                      </a:lnTo>
                      <a:cubicBezTo>
                        <a:pt x="49688" y="18902"/>
                        <a:pt x="50875" y="20391"/>
                        <a:pt x="52222" y="21999"/>
                      </a:cubicBezTo>
                      <a:cubicBezTo>
                        <a:pt x="53518" y="23573"/>
                        <a:pt x="54882" y="25104"/>
                        <a:pt x="56280" y="26594"/>
                      </a:cubicBezTo>
                      <a:cubicBezTo>
                        <a:pt x="59091" y="29573"/>
                        <a:pt x="62130" y="32426"/>
                        <a:pt x="65506" y="34951"/>
                      </a:cubicBezTo>
                      <a:cubicBezTo>
                        <a:pt x="68857" y="37501"/>
                        <a:pt x="72494" y="39841"/>
                        <a:pt x="76527" y="41768"/>
                      </a:cubicBezTo>
                      <a:cubicBezTo>
                        <a:pt x="80551" y="43695"/>
                        <a:pt x="84996" y="45201"/>
                        <a:pt x="89811" y="45799"/>
                      </a:cubicBezTo>
                      <a:cubicBezTo>
                        <a:pt x="92244" y="46069"/>
                        <a:pt x="94728" y="46069"/>
                        <a:pt x="97212" y="45833"/>
                      </a:cubicBezTo>
                      <a:cubicBezTo>
                        <a:pt x="99695" y="45581"/>
                        <a:pt x="102128" y="44991"/>
                        <a:pt x="104527" y="44251"/>
                      </a:cubicBezTo>
                      <a:cubicBezTo>
                        <a:pt x="106859" y="43392"/>
                        <a:pt x="109099" y="42374"/>
                        <a:pt x="111136" y="41095"/>
                      </a:cubicBezTo>
                      <a:cubicBezTo>
                        <a:pt x="113157" y="39832"/>
                        <a:pt x="115101" y="38435"/>
                        <a:pt x="116793" y="36895"/>
                      </a:cubicBezTo>
                      <a:cubicBezTo>
                        <a:pt x="118519" y="35363"/>
                        <a:pt x="120119" y="33790"/>
                        <a:pt x="121499" y="32064"/>
                      </a:cubicBezTo>
                      <a:cubicBezTo>
                        <a:pt x="123032" y="30432"/>
                        <a:pt x="124101" y="28605"/>
                        <a:pt x="125397" y="26872"/>
                      </a:cubicBezTo>
                      <a:cubicBezTo>
                        <a:pt x="126568" y="25096"/>
                        <a:pt x="127586" y="23270"/>
                        <a:pt x="128672" y="21486"/>
                      </a:cubicBezTo>
                      <a:lnTo>
                        <a:pt x="131450" y="15982"/>
                      </a:lnTo>
                      <a:lnTo>
                        <a:pt x="119614" y="17059"/>
                      </a:lnTo>
                      <a:cubicBezTo>
                        <a:pt x="120927" y="18641"/>
                        <a:pt x="122013" y="19761"/>
                        <a:pt x="123268" y="21006"/>
                      </a:cubicBezTo>
                      <a:cubicBezTo>
                        <a:pt x="124471" y="22226"/>
                        <a:pt x="125768" y="23346"/>
                        <a:pt x="127064" y="24440"/>
                      </a:cubicBezTo>
                      <a:cubicBezTo>
                        <a:pt x="129691" y="26636"/>
                        <a:pt x="132478" y="28673"/>
                        <a:pt x="135449" y="30482"/>
                      </a:cubicBezTo>
                      <a:cubicBezTo>
                        <a:pt x="138413" y="32275"/>
                        <a:pt x="141570" y="33908"/>
                        <a:pt x="144971" y="35027"/>
                      </a:cubicBezTo>
                      <a:cubicBezTo>
                        <a:pt x="148372" y="36155"/>
                        <a:pt x="152009" y="36862"/>
                        <a:pt x="155705" y="36895"/>
                      </a:cubicBezTo>
                      <a:cubicBezTo>
                        <a:pt x="157532" y="36946"/>
                        <a:pt x="159401" y="36760"/>
                        <a:pt x="161211" y="36424"/>
                      </a:cubicBezTo>
                      <a:cubicBezTo>
                        <a:pt x="163021" y="36146"/>
                        <a:pt x="164780" y="35515"/>
                        <a:pt x="166439" y="34842"/>
                      </a:cubicBezTo>
                      <a:cubicBezTo>
                        <a:pt x="168097" y="34126"/>
                        <a:pt x="169680" y="33285"/>
                        <a:pt x="171128" y="32300"/>
                      </a:cubicBezTo>
                      <a:cubicBezTo>
                        <a:pt x="172576" y="31307"/>
                        <a:pt x="173957" y="30272"/>
                        <a:pt x="175169" y="29077"/>
                      </a:cubicBezTo>
                      <a:cubicBezTo>
                        <a:pt x="176432" y="27941"/>
                        <a:pt x="177535" y="26678"/>
                        <a:pt x="178536" y="25365"/>
                      </a:cubicBezTo>
                      <a:cubicBezTo>
                        <a:pt x="179639" y="24128"/>
                        <a:pt x="180464" y="22698"/>
                        <a:pt x="181382" y="21368"/>
                      </a:cubicBezTo>
                      <a:cubicBezTo>
                        <a:pt x="183091" y="18624"/>
                        <a:pt x="184472" y="15712"/>
                        <a:pt x="185642" y="12784"/>
                      </a:cubicBezTo>
                      <a:lnTo>
                        <a:pt x="182485" y="16276"/>
                      </a:lnTo>
                      <a:lnTo>
                        <a:pt x="179151" y="19508"/>
                      </a:lnTo>
                      <a:cubicBezTo>
                        <a:pt x="177956" y="20484"/>
                        <a:pt x="176903" y="21570"/>
                        <a:pt x="175649" y="22403"/>
                      </a:cubicBezTo>
                      <a:cubicBezTo>
                        <a:pt x="174462" y="23312"/>
                        <a:pt x="173199" y="24086"/>
                        <a:pt x="171953" y="24818"/>
                      </a:cubicBezTo>
                      <a:cubicBezTo>
                        <a:pt x="166969" y="27831"/>
                        <a:pt x="161497" y="28715"/>
                        <a:pt x="156463" y="27764"/>
                      </a:cubicBezTo>
                      <a:cubicBezTo>
                        <a:pt x="151378" y="26788"/>
                        <a:pt x="146630" y="23994"/>
                        <a:pt x="142252" y="20594"/>
                      </a:cubicBezTo>
                      <a:cubicBezTo>
                        <a:pt x="140063" y="18860"/>
                        <a:pt x="138009" y="16907"/>
                        <a:pt x="136089" y="14837"/>
                      </a:cubicBezTo>
                      <a:cubicBezTo>
                        <a:pt x="135104" y="13802"/>
                        <a:pt x="134195" y="12708"/>
                        <a:pt x="133277" y="11647"/>
                      </a:cubicBezTo>
                      <a:cubicBezTo>
                        <a:pt x="132393" y="10612"/>
                        <a:pt x="131400" y="9392"/>
                        <a:pt x="130777" y="8508"/>
                      </a:cubicBezTo>
                      <a:lnTo>
                        <a:pt x="124757" y="0"/>
                      </a:lnTo>
                      <a:lnTo>
                        <a:pt x="118940" y="9594"/>
                      </a:lnTo>
                      <a:lnTo>
                        <a:pt x="116229" y="14054"/>
                      </a:lnTo>
                      <a:cubicBezTo>
                        <a:pt x="115228" y="15418"/>
                        <a:pt x="114293" y="16857"/>
                        <a:pt x="113266" y="18170"/>
                      </a:cubicBezTo>
                      <a:cubicBezTo>
                        <a:pt x="112163" y="19382"/>
                        <a:pt x="111212" y="20796"/>
                        <a:pt x="110042" y="21831"/>
                      </a:cubicBezTo>
                      <a:cubicBezTo>
                        <a:pt x="108939" y="23000"/>
                        <a:pt x="107836" y="24078"/>
                        <a:pt x="106657" y="24987"/>
                      </a:cubicBezTo>
                      <a:cubicBezTo>
                        <a:pt x="105521" y="25963"/>
                        <a:pt x="104291" y="26729"/>
                        <a:pt x="103105" y="27427"/>
                      </a:cubicBezTo>
                      <a:cubicBezTo>
                        <a:pt x="101884" y="28117"/>
                        <a:pt x="100638" y="28597"/>
                        <a:pt x="99417" y="29068"/>
                      </a:cubicBezTo>
                      <a:cubicBezTo>
                        <a:pt x="98171" y="29413"/>
                        <a:pt x="96917" y="29717"/>
                        <a:pt x="95620" y="29826"/>
                      </a:cubicBezTo>
                      <a:cubicBezTo>
                        <a:pt x="94324" y="29935"/>
                        <a:pt x="93002" y="29918"/>
                        <a:pt x="91655" y="29750"/>
                      </a:cubicBezTo>
                      <a:cubicBezTo>
                        <a:pt x="86191" y="29229"/>
                        <a:pt x="80248" y="26375"/>
                        <a:pt x="74818" y="22437"/>
                      </a:cubicBezTo>
                      <a:cubicBezTo>
                        <a:pt x="72107" y="20442"/>
                        <a:pt x="69404" y="18271"/>
                        <a:pt x="66811" y="15940"/>
                      </a:cubicBezTo>
                      <a:cubicBezTo>
                        <a:pt x="65532" y="14770"/>
                        <a:pt x="64261" y="13558"/>
                        <a:pt x="63048" y="12296"/>
                      </a:cubicBezTo>
                      <a:cubicBezTo>
                        <a:pt x="61844" y="11084"/>
                        <a:pt x="60581" y="9678"/>
                        <a:pt x="59647" y="8576"/>
                      </a:cubicBezTo>
                      <a:lnTo>
                        <a:pt x="52440" y="118"/>
                      </a:lnTo>
                      <a:lnTo>
                        <a:pt x="47743" y="9518"/>
                      </a:lnTo>
                      <a:cubicBezTo>
                        <a:pt x="46295" y="12388"/>
                        <a:pt x="44864" y="15250"/>
                        <a:pt x="43348" y="18001"/>
                      </a:cubicBezTo>
                      <a:cubicBezTo>
                        <a:pt x="41833" y="20779"/>
                        <a:pt x="40191" y="23422"/>
                        <a:pt x="38415" y="25862"/>
                      </a:cubicBezTo>
                      <a:cubicBezTo>
                        <a:pt x="36639" y="28302"/>
                        <a:pt x="34685" y="30525"/>
                        <a:pt x="32614" y="32233"/>
                      </a:cubicBezTo>
                      <a:cubicBezTo>
                        <a:pt x="31596" y="33176"/>
                        <a:pt x="30526" y="33857"/>
                        <a:pt x="29440" y="34472"/>
                      </a:cubicBezTo>
                      <a:cubicBezTo>
                        <a:pt x="28354" y="35035"/>
                        <a:pt x="27268" y="35473"/>
                        <a:pt x="26132" y="35658"/>
                      </a:cubicBezTo>
                      <a:cubicBezTo>
                        <a:pt x="21729" y="36575"/>
                        <a:pt x="16072" y="33520"/>
                        <a:pt x="11711" y="28858"/>
                      </a:cubicBezTo>
                      <a:cubicBezTo>
                        <a:pt x="7215" y="24280"/>
                        <a:pt x="3384" y="18675"/>
                        <a:pt x="0" y="12784"/>
                      </a:cubicBezTo>
                      <a:close/>
                    </a:path>
                  </a:pathLst>
                </a:custGeom>
                <a:solidFill>
                  <a:srgbClr val="D3F5F2"/>
                </a:solidFill>
                <a:ln w="8415" cap="flat">
                  <a:noFill/>
                  <a:prstDash val="solid"/>
                  <a:miter/>
                </a:ln>
              </p:spPr>
              <p:txBody>
                <a:bodyPr rtlCol="0" anchor="ctr"/>
                <a:lstStyle/>
                <a:p>
                  <a:endParaRPr lang="en-US"/>
                </a:p>
              </p:txBody>
            </p:sp>
            <p:sp>
              <p:nvSpPr>
                <p:cNvPr id="1404" name="Freeform 1403">
                  <a:extLst>
                    <a:ext uri="{FF2B5EF4-FFF2-40B4-BE49-F238E27FC236}">
                      <a16:creationId xmlns:a16="http://schemas.microsoft.com/office/drawing/2014/main" id="{D969F7FF-9920-DC94-4E15-7439D90FCB10}"/>
                    </a:ext>
                  </a:extLst>
                </p:cNvPr>
                <p:cNvSpPr/>
                <p:nvPr/>
              </p:nvSpPr>
              <p:spPr>
                <a:xfrm>
                  <a:off x="7719421" y="5943618"/>
                  <a:ext cx="375484" cy="56710"/>
                </a:xfrm>
                <a:custGeom>
                  <a:avLst/>
                  <a:gdLst>
                    <a:gd name="connsiteX0" fmla="*/ 375485 w 375484"/>
                    <a:gd name="connsiteY0" fmla="*/ 19129 h 56710"/>
                    <a:gd name="connsiteX1" fmla="*/ 367622 w 375484"/>
                    <a:gd name="connsiteY1" fmla="*/ 37291 h 56710"/>
                    <a:gd name="connsiteX2" fmla="*/ 361114 w 375484"/>
                    <a:gd name="connsiteY2" fmla="*/ 45294 h 56710"/>
                    <a:gd name="connsiteX3" fmla="*/ 350759 w 375484"/>
                    <a:gd name="connsiteY3" fmla="*/ 49637 h 56710"/>
                    <a:gd name="connsiteX4" fmla="*/ 339940 w 375484"/>
                    <a:gd name="connsiteY4" fmla="*/ 45884 h 56710"/>
                    <a:gd name="connsiteX5" fmla="*/ 332229 w 375484"/>
                    <a:gd name="connsiteY5" fmla="*/ 38478 h 56710"/>
                    <a:gd name="connsiteX6" fmla="*/ 326294 w 375484"/>
                    <a:gd name="connsiteY6" fmla="*/ 29977 h 56710"/>
                    <a:gd name="connsiteX7" fmla="*/ 321512 w 375484"/>
                    <a:gd name="connsiteY7" fmla="*/ 20771 h 56710"/>
                    <a:gd name="connsiteX8" fmla="*/ 329897 w 375484"/>
                    <a:gd name="connsiteY8" fmla="*/ 21216 h 56710"/>
                    <a:gd name="connsiteX9" fmla="*/ 324812 w 375484"/>
                    <a:gd name="connsiteY9" fmla="*/ 30802 h 56710"/>
                    <a:gd name="connsiteX10" fmla="*/ 318102 w 375484"/>
                    <a:gd name="connsiteY10" fmla="*/ 39866 h 56710"/>
                    <a:gd name="connsiteX11" fmla="*/ 313775 w 375484"/>
                    <a:gd name="connsiteY11" fmla="*/ 43931 h 56710"/>
                    <a:gd name="connsiteX12" fmla="*/ 308581 w 375484"/>
                    <a:gd name="connsiteY12" fmla="*/ 47364 h 56710"/>
                    <a:gd name="connsiteX13" fmla="*/ 302427 w 375484"/>
                    <a:gd name="connsiteY13" fmla="*/ 49679 h 56710"/>
                    <a:gd name="connsiteX14" fmla="*/ 295717 w 375484"/>
                    <a:gd name="connsiteY14" fmla="*/ 50336 h 56710"/>
                    <a:gd name="connsiteX15" fmla="*/ 283282 w 375484"/>
                    <a:gd name="connsiteY15" fmla="*/ 46910 h 56710"/>
                    <a:gd name="connsiteX16" fmla="*/ 273500 w 375484"/>
                    <a:gd name="connsiteY16" fmla="*/ 40119 h 56710"/>
                    <a:gd name="connsiteX17" fmla="*/ 265688 w 375484"/>
                    <a:gd name="connsiteY17" fmla="*/ 31880 h 56710"/>
                    <a:gd name="connsiteX18" fmla="*/ 262303 w 375484"/>
                    <a:gd name="connsiteY18" fmla="*/ 27419 h 56710"/>
                    <a:gd name="connsiteX19" fmla="*/ 259146 w 375484"/>
                    <a:gd name="connsiteY19" fmla="*/ 22571 h 56710"/>
                    <a:gd name="connsiteX20" fmla="*/ 271673 w 375484"/>
                    <a:gd name="connsiteY20" fmla="*/ 22361 h 56710"/>
                    <a:gd name="connsiteX21" fmla="*/ 266512 w 375484"/>
                    <a:gd name="connsiteY21" fmla="*/ 31947 h 56710"/>
                    <a:gd name="connsiteX22" fmla="*/ 260198 w 375484"/>
                    <a:gd name="connsiteY22" fmla="*/ 41271 h 56710"/>
                    <a:gd name="connsiteX23" fmla="*/ 256351 w 375484"/>
                    <a:gd name="connsiteY23" fmla="*/ 45757 h 56710"/>
                    <a:gd name="connsiteX24" fmla="*/ 251603 w 375484"/>
                    <a:gd name="connsiteY24" fmla="*/ 49948 h 56710"/>
                    <a:gd name="connsiteX25" fmla="*/ 238183 w 375484"/>
                    <a:gd name="connsiteY25" fmla="*/ 55343 h 56710"/>
                    <a:gd name="connsiteX26" fmla="*/ 230227 w 375484"/>
                    <a:gd name="connsiteY26" fmla="*/ 54400 h 56710"/>
                    <a:gd name="connsiteX27" fmla="*/ 223552 w 375484"/>
                    <a:gd name="connsiteY27" fmla="*/ 51135 h 56710"/>
                    <a:gd name="connsiteX28" fmla="*/ 214425 w 375484"/>
                    <a:gd name="connsiteY28" fmla="*/ 42096 h 56710"/>
                    <a:gd name="connsiteX29" fmla="*/ 208305 w 375484"/>
                    <a:gd name="connsiteY29" fmla="*/ 32191 h 56710"/>
                    <a:gd name="connsiteX30" fmla="*/ 205872 w 375484"/>
                    <a:gd name="connsiteY30" fmla="*/ 27082 h 56710"/>
                    <a:gd name="connsiteX31" fmla="*/ 203750 w 375484"/>
                    <a:gd name="connsiteY31" fmla="*/ 21646 h 56710"/>
                    <a:gd name="connsiteX32" fmla="*/ 218323 w 375484"/>
                    <a:gd name="connsiteY32" fmla="*/ 23110 h 56710"/>
                    <a:gd name="connsiteX33" fmla="*/ 212287 w 375484"/>
                    <a:gd name="connsiteY33" fmla="*/ 32729 h 56710"/>
                    <a:gd name="connsiteX34" fmla="*/ 208752 w 375484"/>
                    <a:gd name="connsiteY34" fmla="*/ 37367 h 56710"/>
                    <a:gd name="connsiteX35" fmla="*/ 204803 w 375484"/>
                    <a:gd name="connsiteY35" fmla="*/ 41844 h 56710"/>
                    <a:gd name="connsiteX36" fmla="*/ 200198 w 375484"/>
                    <a:gd name="connsiteY36" fmla="*/ 46043 h 56710"/>
                    <a:gd name="connsiteX37" fmla="*/ 194784 w 375484"/>
                    <a:gd name="connsiteY37" fmla="*/ 49780 h 56710"/>
                    <a:gd name="connsiteX38" fmla="*/ 188336 w 375484"/>
                    <a:gd name="connsiteY38" fmla="*/ 52616 h 56710"/>
                    <a:gd name="connsiteX39" fmla="*/ 181003 w 375484"/>
                    <a:gd name="connsiteY39" fmla="*/ 53837 h 56710"/>
                    <a:gd name="connsiteX40" fmla="*/ 173519 w 375484"/>
                    <a:gd name="connsiteY40" fmla="*/ 52927 h 56710"/>
                    <a:gd name="connsiteX41" fmla="*/ 166893 w 375484"/>
                    <a:gd name="connsiteY41" fmla="*/ 50217 h 56710"/>
                    <a:gd name="connsiteX42" fmla="*/ 156765 w 375484"/>
                    <a:gd name="connsiteY42" fmla="*/ 42096 h 56710"/>
                    <a:gd name="connsiteX43" fmla="*/ 149550 w 375484"/>
                    <a:gd name="connsiteY43" fmla="*/ 32552 h 56710"/>
                    <a:gd name="connsiteX44" fmla="*/ 146638 w 375484"/>
                    <a:gd name="connsiteY44" fmla="*/ 27495 h 56710"/>
                    <a:gd name="connsiteX45" fmla="*/ 144020 w 375484"/>
                    <a:gd name="connsiteY45" fmla="*/ 22058 h 56710"/>
                    <a:gd name="connsiteX46" fmla="*/ 157338 w 375484"/>
                    <a:gd name="connsiteY46" fmla="*/ 22782 h 56710"/>
                    <a:gd name="connsiteX47" fmla="*/ 153735 w 375484"/>
                    <a:gd name="connsiteY47" fmla="*/ 28286 h 56710"/>
                    <a:gd name="connsiteX48" fmla="*/ 149888 w 375484"/>
                    <a:gd name="connsiteY48" fmla="*/ 33386 h 56710"/>
                    <a:gd name="connsiteX49" fmla="*/ 141140 w 375484"/>
                    <a:gd name="connsiteY49" fmla="*/ 42921 h 56710"/>
                    <a:gd name="connsiteX50" fmla="*/ 130339 w 375484"/>
                    <a:gd name="connsiteY50" fmla="*/ 51025 h 56710"/>
                    <a:gd name="connsiteX51" fmla="*/ 116364 w 375484"/>
                    <a:gd name="connsiteY51" fmla="*/ 55469 h 56710"/>
                    <a:gd name="connsiteX52" fmla="*/ 101454 w 375484"/>
                    <a:gd name="connsiteY52" fmla="*/ 52229 h 56710"/>
                    <a:gd name="connsiteX53" fmla="*/ 90737 w 375484"/>
                    <a:gd name="connsiteY53" fmla="*/ 43199 h 56710"/>
                    <a:gd name="connsiteX54" fmla="*/ 78286 w 375484"/>
                    <a:gd name="connsiteY54" fmla="*/ 21065 h 56710"/>
                    <a:gd name="connsiteX55" fmla="*/ 86822 w 375484"/>
                    <a:gd name="connsiteY55" fmla="*/ 21519 h 56710"/>
                    <a:gd name="connsiteX56" fmla="*/ 82546 w 375484"/>
                    <a:gd name="connsiteY56" fmla="*/ 27672 h 56710"/>
                    <a:gd name="connsiteX57" fmla="*/ 77958 w 375484"/>
                    <a:gd name="connsiteY57" fmla="*/ 33428 h 56710"/>
                    <a:gd name="connsiteX58" fmla="*/ 67619 w 375484"/>
                    <a:gd name="connsiteY58" fmla="*/ 43956 h 56710"/>
                    <a:gd name="connsiteX59" fmla="*/ 55252 w 375484"/>
                    <a:gd name="connsiteY59" fmla="*/ 52439 h 56710"/>
                    <a:gd name="connsiteX60" fmla="*/ 40519 w 375484"/>
                    <a:gd name="connsiteY60" fmla="*/ 56664 h 56710"/>
                    <a:gd name="connsiteX61" fmla="*/ 25576 w 375484"/>
                    <a:gd name="connsiteY61" fmla="*/ 53273 h 56710"/>
                    <a:gd name="connsiteX62" fmla="*/ 14211 w 375484"/>
                    <a:gd name="connsiteY62" fmla="*/ 43847 h 56710"/>
                    <a:gd name="connsiteX63" fmla="*/ 0 w 375484"/>
                    <a:gd name="connsiteY63" fmla="*/ 19121 h 56710"/>
                    <a:gd name="connsiteX64" fmla="*/ 16425 w 375484"/>
                    <a:gd name="connsiteY64" fmla="*/ 41726 h 56710"/>
                    <a:gd name="connsiteX65" fmla="*/ 27470 w 375484"/>
                    <a:gd name="connsiteY65" fmla="*/ 49309 h 56710"/>
                    <a:gd name="connsiteX66" fmla="*/ 40014 w 375484"/>
                    <a:gd name="connsiteY66" fmla="*/ 51067 h 56710"/>
                    <a:gd name="connsiteX67" fmla="*/ 62307 w 375484"/>
                    <a:gd name="connsiteY67" fmla="*/ 38234 h 56710"/>
                    <a:gd name="connsiteX68" fmla="*/ 71139 w 375484"/>
                    <a:gd name="connsiteY68" fmla="*/ 27983 h 56710"/>
                    <a:gd name="connsiteX69" fmla="*/ 75053 w 375484"/>
                    <a:gd name="connsiteY69" fmla="*/ 22412 h 56710"/>
                    <a:gd name="connsiteX70" fmla="*/ 78505 w 375484"/>
                    <a:gd name="connsiteY70" fmla="*/ 16731 h 56710"/>
                    <a:gd name="connsiteX71" fmla="*/ 82866 w 375484"/>
                    <a:gd name="connsiteY71" fmla="*/ 8820 h 56710"/>
                    <a:gd name="connsiteX72" fmla="*/ 87041 w 375484"/>
                    <a:gd name="connsiteY72" fmla="*/ 17185 h 56710"/>
                    <a:gd name="connsiteX73" fmla="*/ 99257 w 375484"/>
                    <a:gd name="connsiteY73" fmla="*/ 35608 h 56710"/>
                    <a:gd name="connsiteX74" fmla="*/ 115126 w 375484"/>
                    <a:gd name="connsiteY74" fmla="*/ 42694 h 56710"/>
                    <a:gd name="connsiteX75" fmla="*/ 131408 w 375484"/>
                    <a:gd name="connsiteY75" fmla="*/ 32847 h 56710"/>
                    <a:gd name="connsiteX76" fmla="*/ 138463 w 375484"/>
                    <a:gd name="connsiteY76" fmla="*/ 24566 h 56710"/>
                    <a:gd name="connsiteX77" fmla="*/ 141620 w 375484"/>
                    <a:gd name="connsiteY77" fmla="*/ 20030 h 56710"/>
                    <a:gd name="connsiteX78" fmla="*/ 144381 w 375484"/>
                    <a:gd name="connsiteY78" fmla="*/ 15477 h 56710"/>
                    <a:gd name="connsiteX79" fmla="*/ 151319 w 375484"/>
                    <a:gd name="connsiteY79" fmla="*/ 2811 h 56710"/>
                    <a:gd name="connsiteX80" fmla="*/ 157700 w 375484"/>
                    <a:gd name="connsiteY80" fmla="*/ 16200 h 56710"/>
                    <a:gd name="connsiteX81" fmla="*/ 159839 w 375484"/>
                    <a:gd name="connsiteY81" fmla="*/ 20232 h 56710"/>
                    <a:gd name="connsiteX82" fmla="*/ 162355 w 375484"/>
                    <a:gd name="connsiteY82" fmla="*/ 24263 h 56710"/>
                    <a:gd name="connsiteX83" fmla="*/ 168080 w 375484"/>
                    <a:gd name="connsiteY83" fmla="*/ 31450 h 56710"/>
                    <a:gd name="connsiteX84" fmla="*/ 174428 w 375484"/>
                    <a:gd name="connsiteY84" fmla="*/ 36499 h 56710"/>
                    <a:gd name="connsiteX85" fmla="*/ 177585 w 375484"/>
                    <a:gd name="connsiteY85" fmla="*/ 37745 h 56710"/>
                    <a:gd name="connsiteX86" fmla="*/ 180574 w 375484"/>
                    <a:gd name="connsiteY86" fmla="*/ 38065 h 56710"/>
                    <a:gd name="connsiteX87" fmla="*/ 183596 w 375484"/>
                    <a:gd name="connsiteY87" fmla="*/ 37501 h 56710"/>
                    <a:gd name="connsiteX88" fmla="*/ 186803 w 375484"/>
                    <a:gd name="connsiteY88" fmla="*/ 36028 h 56710"/>
                    <a:gd name="connsiteX89" fmla="*/ 190062 w 375484"/>
                    <a:gd name="connsiteY89" fmla="*/ 33706 h 56710"/>
                    <a:gd name="connsiteX90" fmla="*/ 193236 w 375484"/>
                    <a:gd name="connsiteY90" fmla="*/ 30726 h 56710"/>
                    <a:gd name="connsiteX91" fmla="*/ 204382 w 375484"/>
                    <a:gd name="connsiteY91" fmla="*/ 15157 h 56710"/>
                    <a:gd name="connsiteX92" fmla="*/ 213373 w 375484"/>
                    <a:gd name="connsiteY92" fmla="*/ 0 h 56710"/>
                    <a:gd name="connsiteX93" fmla="*/ 218963 w 375484"/>
                    <a:gd name="connsiteY93" fmla="*/ 16613 h 56710"/>
                    <a:gd name="connsiteX94" fmla="*/ 220554 w 375484"/>
                    <a:gd name="connsiteY94" fmla="*/ 20787 h 56710"/>
                    <a:gd name="connsiteX95" fmla="*/ 222491 w 375484"/>
                    <a:gd name="connsiteY95" fmla="*/ 25004 h 56710"/>
                    <a:gd name="connsiteX96" fmla="*/ 227079 w 375484"/>
                    <a:gd name="connsiteY96" fmla="*/ 32688 h 56710"/>
                    <a:gd name="connsiteX97" fmla="*/ 232408 w 375484"/>
                    <a:gd name="connsiteY97" fmla="*/ 38234 h 56710"/>
                    <a:gd name="connsiteX98" fmla="*/ 234925 w 375484"/>
                    <a:gd name="connsiteY98" fmla="*/ 39521 h 56710"/>
                    <a:gd name="connsiteX99" fmla="*/ 237148 w 375484"/>
                    <a:gd name="connsiteY99" fmla="*/ 39833 h 56710"/>
                    <a:gd name="connsiteX100" fmla="*/ 242544 w 375484"/>
                    <a:gd name="connsiteY100" fmla="*/ 37577 h 56710"/>
                    <a:gd name="connsiteX101" fmla="*/ 245617 w 375484"/>
                    <a:gd name="connsiteY101" fmla="*/ 35061 h 56710"/>
                    <a:gd name="connsiteX102" fmla="*/ 248580 w 375484"/>
                    <a:gd name="connsiteY102" fmla="*/ 31829 h 56710"/>
                    <a:gd name="connsiteX103" fmla="*/ 254086 w 375484"/>
                    <a:gd name="connsiteY103" fmla="*/ 24280 h 56710"/>
                    <a:gd name="connsiteX104" fmla="*/ 259003 w 375484"/>
                    <a:gd name="connsiteY104" fmla="*/ 15889 h 56710"/>
                    <a:gd name="connsiteX105" fmla="*/ 265469 w 375484"/>
                    <a:gd name="connsiteY105" fmla="*/ 4444 h 56710"/>
                    <a:gd name="connsiteX106" fmla="*/ 271555 w 375484"/>
                    <a:gd name="connsiteY106" fmla="*/ 15679 h 56710"/>
                    <a:gd name="connsiteX107" fmla="*/ 273887 w 375484"/>
                    <a:gd name="connsiteY107" fmla="*/ 19517 h 56710"/>
                    <a:gd name="connsiteX108" fmla="*/ 276581 w 375484"/>
                    <a:gd name="connsiteY108" fmla="*/ 23354 h 56710"/>
                    <a:gd name="connsiteX109" fmla="*/ 282601 w 375484"/>
                    <a:gd name="connsiteY109" fmla="*/ 30323 h 56710"/>
                    <a:gd name="connsiteX110" fmla="*/ 296441 w 375484"/>
                    <a:gd name="connsiteY110" fmla="*/ 38208 h 56710"/>
                    <a:gd name="connsiteX111" fmla="*/ 303479 w 375484"/>
                    <a:gd name="connsiteY111" fmla="*/ 36996 h 56710"/>
                    <a:gd name="connsiteX112" fmla="*/ 306964 w 375484"/>
                    <a:gd name="connsiteY112" fmla="*/ 34985 h 56710"/>
                    <a:gd name="connsiteX113" fmla="*/ 310315 w 375484"/>
                    <a:gd name="connsiteY113" fmla="*/ 32233 h 56710"/>
                    <a:gd name="connsiteX114" fmla="*/ 316435 w 375484"/>
                    <a:gd name="connsiteY114" fmla="*/ 25248 h 56710"/>
                    <a:gd name="connsiteX115" fmla="*/ 321681 w 375484"/>
                    <a:gd name="connsiteY115" fmla="*/ 17034 h 56710"/>
                    <a:gd name="connsiteX116" fmla="*/ 326858 w 375484"/>
                    <a:gd name="connsiteY116" fmla="*/ 8231 h 56710"/>
                    <a:gd name="connsiteX117" fmla="*/ 330065 w 375484"/>
                    <a:gd name="connsiteY117" fmla="*/ 17488 h 56710"/>
                    <a:gd name="connsiteX118" fmla="*/ 333635 w 375484"/>
                    <a:gd name="connsiteY118" fmla="*/ 25988 h 56710"/>
                    <a:gd name="connsiteX119" fmla="*/ 338156 w 375484"/>
                    <a:gd name="connsiteY119" fmla="*/ 34042 h 56710"/>
                    <a:gd name="connsiteX120" fmla="*/ 350885 w 375484"/>
                    <a:gd name="connsiteY120" fmla="*/ 44276 h 56710"/>
                    <a:gd name="connsiteX121" fmla="*/ 358546 w 375484"/>
                    <a:gd name="connsiteY121" fmla="*/ 41995 h 56710"/>
                    <a:gd name="connsiteX122" fmla="*/ 365205 w 375484"/>
                    <a:gd name="connsiteY122" fmla="*/ 35608 h 56710"/>
                    <a:gd name="connsiteX123" fmla="*/ 375485 w 375484"/>
                    <a:gd name="connsiteY123" fmla="*/ 19129 h 56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375484" h="56710">
                      <a:moveTo>
                        <a:pt x="375485" y="19129"/>
                      </a:moveTo>
                      <a:cubicBezTo>
                        <a:pt x="373414" y="25332"/>
                        <a:pt x="371107" y="31551"/>
                        <a:pt x="367622" y="37291"/>
                      </a:cubicBezTo>
                      <a:cubicBezTo>
                        <a:pt x="365862" y="40161"/>
                        <a:pt x="363808" y="42930"/>
                        <a:pt x="361114" y="45294"/>
                      </a:cubicBezTo>
                      <a:cubicBezTo>
                        <a:pt x="358471" y="47642"/>
                        <a:pt x="354850" y="49620"/>
                        <a:pt x="350759" y="49637"/>
                      </a:cubicBezTo>
                      <a:cubicBezTo>
                        <a:pt x="346667" y="49712"/>
                        <a:pt x="342929" y="47971"/>
                        <a:pt x="339940" y="45884"/>
                      </a:cubicBezTo>
                      <a:cubicBezTo>
                        <a:pt x="336935" y="43738"/>
                        <a:pt x="334452" y="41171"/>
                        <a:pt x="332229" y="38478"/>
                      </a:cubicBezTo>
                      <a:cubicBezTo>
                        <a:pt x="330006" y="35776"/>
                        <a:pt x="328036" y="32940"/>
                        <a:pt x="326294" y="29977"/>
                      </a:cubicBezTo>
                      <a:cubicBezTo>
                        <a:pt x="324535" y="26998"/>
                        <a:pt x="322985" y="24086"/>
                        <a:pt x="321512" y="20771"/>
                      </a:cubicBezTo>
                      <a:lnTo>
                        <a:pt x="329897" y="21216"/>
                      </a:lnTo>
                      <a:cubicBezTo>
                        <a:pt x="328348" y="24448"/>
                        <a:pt x="326707" y="27663"/>
                        <a:pt x="324812" y="30802"/>
                      </a:cubicBezTo>
                      <a:cubicBezTo>
                        <a:pt x="322876" y="33924"/>
                        <a:pt x="320738" y="36996"/>
                        <a:pt x="318102" y="39866"/>
                      </a:cubicBezTo>
                      <a:cubicBezTo>
                        <a:pt x="316806" y="41297"/>
                        <a:pt x="315408" y="42686"/>
                        <a:pt x="313775" y="43931"/>
                      </a:cubicBezTo>
                      <a:cubicBezTo>
                        <a:pt x="312260" y="45227"/>
                        <a:pt x="310450" y="46363"/>
                        <a:pt x="308581" y="47364"/>
                      </a:cubicBezTo>
                      <a:cubicBezTo>
                        <a:pt x="306670" y="48374"/>
                        <a:pt x="304599" y="49132"/>
                        <a:pt x="302427" y="49679"/>
                      </a:cubicBezTo>
                      <a:cubicBezTo>
                        <a:pt x="300238" y="50184"/>
                        <a:pt x="297973" y="50403"/>
                        <a:pt x="295717" y="50336"/>
                      </a:cubicBezTo>
                      <a:cubicBezTo>
                        <a:pt x="291213" y="50150"/>
                        <a:pt x="286953" y="48779"/>
                        <a:pt x="283282" y="46910"/>
                      </a:cubicBezTo>
                      <a:cubicBezTo>
                        <a:pt x="279595" y="45025"/>
                        <a:pt x="276396" y="42660"/>
                        <a:pt x="273500" y="40119"/>
                      </a:cubicBezTo>
                      <a:cubicBezTo>
                        <a:pt x="270587" y="37568"/>
                        <a:pt x="268045" y="34783"/>
                        <a:pt x="265688" y="31880"/>
                      </a:cubicBezTo>
                      <a:cubicBezTo>
                        <a:pt x="264500" y="30423"/>
                        <a:pt x="263372" y="28942"/>
                        <a:pt x="262303" y="27419"/>
                      </a:cubicBezTo>
                      <a:cubicBezTo>
                        <a:pt x="261200" y="25862"/>
                        <a:pt x="260249" y="24440"/>
                        <a:pt x="259146" y="22571"/>
                      </a:cubicBezTo>
                      <a:lnTo>
                        <a:pt x="271673" y="22361"/>
                      </a:lnTo>
                      <a:cubicBezTo>
                        <a:pt x="270032" y="25568"/>
                        <a:pt x="268415" y="28791"/>
                        <a:pt x="266512" y="31947"/>
                      </a:cubicBezTo>
                      <a:cubicBezTo>
                        <a:pt x="264652" y="35103"/>
                        <a:pt x="262581" y="38234"/>
                        <a:pt x="260198" y="41271"/>
                      </a:cubicBezTo>
                      <a:cubicBezTo>
                        <a:pt x="259112" y="42820"/>
                        <a:pt x="257631" y="44268"/>
                        <a:pt x="256351" y="45757"/>
                      </a:cubicBezTo>
                      <a:cubicBezTo>
                        <a:pt x="254802" y="47180"/>
                        <a:pt x="253472" y="48660"/>
                        <a:pt x="251603" y="49948"/>
                      </a:cubicBezTo>
                      <a:cubicBezTo>
                        <a:pt x="248202" y="52574"/>
                        <a:pt x="243647" y="54972"/>
                        <a:pt x="238183" y="55343"/>
                      </a:cubicBezTo>
                      <a:cubicBezTo>
                        <a:pt x="235506" y="55519"/>
                        <a:pt x="232694" y="55233"/>
                        <a:pt x="230227" y="54400"/>
                      </a:cubicBezTo>
                      <a:cubicBezTo>
                        <a:pt x="227694" y="53643"/>
                        <a:pt x="225538" y="52431"/>
                        <a:pt x="223552" y="51135"/>
                      </a:cubicBezTo>
                      <a:cubicBezTo>
                        <a:pt x="219671" y="48467"/>
                        <a:pt x="216858" y="45294"/>
                        <a:pt x="214425" y="42096"/>
                      </a:cubicBezTo>
                      <a:cubicBezTo>
                        <a:pt x="212026" y="38881"/>
                        <a:pt x="210048" y="35566"/>
                        <a:pt x="208305" y="32191"/>
                      </a:cubicBezTo>
                      <a:cubicBezTo>
                        <a:pt x="207429" y="30508"/>
                        <a:pt x="206647" y="28808"/>
                        <a:pt x="205872" y="27082"/>
                      </a:cubicBezTo>
                      <a:cubicBezTo>
                        <a:pt x="205115" y="25307"/>
                        <a:pt x="204458" y="23708"/>
                        <a:pt x="203750" y="21646"/>
                      </a:cubicBezTo>
                      <a:lnTo>
                        <a:pt x="218323" y="23110"/>
                      </a:lnTo>
                      <a:cubicBezTo>
                        <a:pt x="216412" y="26350"/>
                        <a:pt x="214510" y="29582"/>
                        <a:pt x="212287" y="32729"/>
                      </a:cubicBezTo>
                      <a:cubicBezTo>
                        <a:pt x="211235" y="34312"/>
                        <a:pt x="209922" y="35810"/>
                        <a:pt x="208752" y="37367"/>
                      </a:cubicBezTo>
                      <a:cubicBezTo>
                        <a:pt x="207564" y="38906"/>
                        <a:pt x="206125" y="40363"/>
                        <a:pt x="204803" y="41844"/>
                      </a:cubicBezTo>
                      <a:cubicBezTo>
                        <a:pt x="203304" y="43266"/>
                        <a:pt x="201873" y="44722"/>
                        <a:pt x="200198" y="46043"/>
                      </a:cubicBezTo>
                      <a:cubicBezTo>
                        <a:pt x="198539" y="47390"/>
                        <a:pt x="196780" y="48669"/>
                        <a:pt x="194784" y="49780"/>
                      </a:cubicBezTo>
                      <a:cubicBezTo>
                        <a:pt x="192815" y="50891"/>
                        <a:pt x="190727" y="51960"/>
                        <a:pt x="188336" y="52616"/>
                      </a:cubicBezTo>
                      <a:cubicBezTo>
                        <a:pt x="186054" y="53365"/>
                        <a:pt x="183520" y="53820"/>
                        <a:pt x="181003" y="53837"/>
                      </a:cubicBezTo>
                      <a:cubicBezTo>
                        <a:pt x="178452" y="53963"/>
                        <a:pt x="175893" y="53576"/>
                        <a:pt x="173519" y="52927"/>
                      </a:cubicBezTo>
                      <a:cubicBezTo>
                        <a:pt x="171119" y="52313"/>
                        <a:pt x="168914" y="51328"/>
                        <a:pt x="166893" y="50217"/>
                      </a:cubicBezTo>
                      <a:cubicBezTo>
                        <a:pt x="162852" y="47962"/>
                        <a:pt x="159561" y="45109"/>
                        <a:pt x="156765" y="42096"/>
                      </a:cubicBezTo>
                      <a:cubicBezTo>
                        <a:pt x="153954" y="39092"/>
                        <a:pt x="151622" y="35869"/>
                        <a:pt x="149550" y="32552"/>
                      </a:cubicBezTo>
                      <a:cubicBezTo>
                        <a:pt x="148498" y="30903"/>
                        <a:pt x="147547" y="29212"/>
                        <a:pt x="146638" y="27495"/>
                      </a:cubicBezTo>
                      <a:cubicBezTo>
                        <a:pt x="145703" y="25736"/>
                        <a:pt x="144912" y="24145"/>
                        <a:pt x="144020" y="22058"/>
                      </a:cubicBezTo>
                      <a:lnTo>
                        <a:pt x="157338" y="22782"/>
                      </a:lnTo>
                      <a:cubicBezTo>
                        <a:pt x="156092" y="24860"/>
                        <a:pt x="154973" y="26501"/>
                        <a:pt x="153735" y="28286"/>
                      </a:cubicBezTo>
                      <a:cubicBezTo>
                        <a:pt x="152506" y="30020"/>
                        <a:pt x="151234" y="31719"/>
                        <a:pt x="149888" y="33386"/>
                      </a:cubicBezTo>
                      <a:cubicBezTo>
                        <a:pt x="147227" y="36718"/>
                        <a:pt x="144348" y="39908"/>
                        <a:pt x="141140" y="42921"/>
                      </a:cubicBezTo>
                      <a:cubicBezTo>
                        <a:pt x="137950" y="45900"/>
                        <a:pt x="134431" y="48728"/>
                        <a:pt x="130339" y="51025"/>
                      </a:cubicBezTo>
                      <a:cubicBezTo>
                        <a:pt x="126281" y="53298"/>
                        <a:pt x="121558" y="55082"/>
                        <a:pt x="116364" y="55469"/>
                      </a:cubicBezTo>
                      <a:cubicBezTo>
                        <a:pt x="111203" y="55899"/>
                        <a:pt x="105807" y="54619"/>
                        <a:pt x="101454" y="52229"/>
                      </a:cubicBezTo>
                      <a:cubicBezTo>
                        <a:pt x="97085" y="49848"/>
                        <a:pt x="93608" y="46590"/>
                        <a:pt x="90737" y="43199"/>
                      </a:cubicBezTo>
                      <a:cubicBezTo>
                        <a:pt x="84945" y="36365"/>
                        <a:pt x="81426" y="28665"/>
                        <a:pt x="78286" y="21065"/>
                      </a:cubicBezTo>
                      <a:lnTo>
                        <a:pt x="86822" y="21519"/>
                      </a:lnTo>
                      <a:cubicBezTo>
                        <a:pt x="85391" y="23775"/>
                        <a:pt x="84028" y="25677"/>
                        <a:pt x="82546" y="27672"/>
                      </a:cubicBezTo>
                      <a:cubicBezTo>
                        <a:pt x="81064" y="29632"/>
                        <a:pt x="79540" y="31551"/>
                        <a:pt x="77958" y="33428"/>
                      </a:cubicBezTo>
                      <a:cubicBezTo>
                        <a:pt x="74767" y="37148"/>
                        <a:pt x="71383" y="40733"/>
                        <a:pt x="67619" y="43956"/>
                      </a:cubicBezTo>
                      <a:cubicBezTo>
                        <a:pt x="63856" y="47180"/>
                        <a:pt x="59773" y="50117"/>
                        <a:pt x="55252" y="52439"/>
                      </a:cubicBezTo>
                      <a:cubicBezTo>
                        <a:pt x="50748" y="54737"/>
                        <a:pt x="45748" y="56403"/>
                        <a:pt x="40519" y="56664"/>
                      </a:cubicBezTo>
                      <a:cubicBezTo>
                        <a:pt x="35292" y="56976"/>
                        <a:pt x="30030" y="55696"/>
                        <a:pt x="25576" y="53273"/>
                      </a:cubicBezTo>
                      <a:cubicBezTo>
                        <a:pt x="21106" y="50866"/>
                        <a:pt x="17368" y="47516"/>
                        <a:pt x="14211" y="43847"/>
                      </a:cubicBezTo>
                      <a:cubicBezTo>
                        <a:pt x="7829" y="36483"/>
                        <a:pt x="3637" y="27823"/>
                        <a:pt x="0" y="19121"/>
                      </a:cubicBezTo>
                      <a:cubicBezTo>
                        <a:pt x="4538" y="27386"/>
                        <a:pt x="9816" y="35339"/>
                        <a:pt x="16425" y="41726"/>
                      </a:cubicBezTo>
                      <a:cubicBezTo>
                        <a:pt x="19734" y="44915"/>
                        <a:pt x="23446" y="47600"/>
                        <a:pt x="27470" y="49309"/>
                      </a:cubicBezTo>
                      <a:cubicBezTo>
                        <a:pt x="31520" y="51009"/>
                        <a:pt x="35822" y="51615"/>
                        <a:pt x="40014" y="51067"/>
                      </a:cubicBezTo>
                      <a:cubicBezTo>
                        <a:pt x="48483" y="49940"/>
                        <a:pt x="56010" y="44520"/>
                        <a:pt x="62307" y="38234"/>
                      </a:cubicBezTo>
                      <a:cubicBezTo>
                        <a:pt x="65447" y="35044"/>
                        <a:pt x="68411" y="31619"/>
                        <a:pt x="71139" y="27983"/>
                      </a:cubicBezTo>
                      <a:cubicBezTo>
                        <a:pt x="72485" y="26165"/>
                        <a:pt x="73790" y="24305"/>
                        <a:pt x="75053" y="22412"/>
                      </a:cubicBezTo>
                      <a:cubicBezTo>
                        <a:pt x="76274" y="20543"/>
                        <a:pt x="77520" y="18540"/>
                        <a:pt x="78505" y="16731"/>
                      </a:cubicBezTo>
                      <a:lnTo>
                        <a:pt x="82866" y="8820"/>
                      </a:lnTo>
                      <a:lnTo>
                        <a:pt x="87041" y="17185"/>
                      </a:lnTo>
                      <a:cubicBezTo>
                        <a:pt x="90442" y="24011"/>
                        <a:pt x="94458" y="30541"/>
                        <a:pt x="99257" y="35608"/>
                      </a:cubicBezTo>
                      <a:cubicBezTo>
                        <a:pt x="104073" y="40741"/>
                        <a:pt x="109713" y="43586"/>
                        <a:pt x="115126" y="42694"/>
                      </a:cubicBezTo>
                      <a:cubicBezTo>
                        <a:pt x="120632" y="41937"/>
                        <a:pt x="126408" y="37846"/>
                        <a:pt x="131408" y="32847"/>
                      </a:cubicBezTo>
                      <a:cubicBezTo>
                        <a:pt x="133909" y="30314"/>
                        <a:pt x="136274" y="27511"/>
                        <a:pt x="138463" y="24566"/>
                      </a:cubicBezTo>
                      <a:cubicBezTo>
                        <a:pt x="139549" y="23085"/>
                        <a:pt x="140601" y="21570"/>
                        <a:pt x="141620" y="20030"/>
                      </a:cubicBezTo>
                      <a:cubicBezTo>
                        <a:pt x="142588" y="18532"/>
                        <a:pt x="143641" y="16832"/>
                        <a:pt x="144381" y="15477"/>
                      </a:cubicBezTo>
                      <a:lnTo>
                        <a:pt x="151319" y="2811"/>
                      </a:lnTo>
                      <a:lnTo>
                        <a:pt x="157700" y="16200"/>
                      </a:lnTo>
                      <a:cubicBezTo>
                        <a:pt x="158239" y="17354"/>
                        <a:pt x="159064" y="18894"/>
                        <a:pt x="159839" y="20232"/>
                      </a:cubicBezTo>
                      <a:cubicBezTo>
                        <a:pt x="160630" y="21604"/>
                        <a:pt x="161463" y="22959"/>
                        <a:pt x="162355" y="24263"/>
                      </a:cubicBezTo>
                      <a:cubicBezTo>
                        <a:pt x="164132" y="26872"/>
                        <a:pt x="166051" y="29321"/>
                        <a:pt x="168080" y="31450"/>
                      </a:cubicBezTo>
                      <a:cubicBezTo>
                        <a:pt x="170084" y="33588"/>
                        <a:pt x="172289" y="35355"/>
                        <a:pt x="174428" y="36499"/>
                      </a:cubicBezTo>
                      <a:cubicBezTo>
                        <a:pt x="175497" y="37055"/>
                        <a:pt x="176550" y="37518"/>
                        <a:pt x="177585" y="37745"/>
                      </a:cubicBezTo>
                      <a:cubicBezTo>
                        <a:pt x="178604" y="38006"/>
                        <a:pt x="179589" y="38166"/>
                        <a:pt x="180574" y="38065"/>
                      </a:cubicBezTo>
                      <a:cubicBezTo>
                        <a:pt x="181559" y="38057"/>
                        <a:pt x="182561" y="37888"/>
                        <a:pt x="183596" y="37501"/>
                      </a:cubicBezTo>
                      <a:cubicBezTo>
                        <a:pt x="184648" y="37240"/>
                        <a:pt x="185718" y="36643"/>
                        <a:pt x="186803" y="36028"/>
                      </a:cubicBezTo>
                      <a:cubicBezTo>
                        <a:pt x="187890" y="35406"/>
                        <a:pt x="188976" y="34606"/>
                        <a:pt x="190062" y="33706"/>
                      </a:cubicBezTo>
                      <a:cubicBezTo>
                        <a:pt x="191148" y="32847"/>
                        <a:pt x="192166" y="31736"/>
                        <a:pt x="193236" y="30726"/>
                      </a:cubicBezTo>
                      <a:cubicBezTo>
                        <a:pt x="197327" y="26300"/>
                        <a:pt x="200998" y="20855"/>
                        <a:pt x="204382" y="15157"/>
                      </a:cubicBezTo>
                      <a:lnTo>
                        <a:pt x="213373" y="0"/>
                      </a:lnTo>
                      <a:lnTo>
                        <a:pt x="218963" y="16613"/>
                      </a:lnTo>
                      <a:cubicBezTo>
                        <a:pt x="219359" y="17808"/>
                        <a:pt x="219965" y="19399"/>
                        <a:pt x="220554" y="20787"/>
                      </a:cubicBezTo>
                      <a:cubicBezTo>
                        <a:pt x="221144" y="22218"/>
                        <a:pt x="221800" y="23632"/>
                        <a:pt x="222491" y="25004"/>
                      </a:cubicBezTo>
                      <a:cubicBezTo>
                        <a:pt x="223871" y="27756"/>
                        <a:pt x="225404" y="30381"/>
                        <a:pt x="227079" y="32688"/>
                      </a:cubicBezTo>
                      <a:cubicBezTo>
                        <a:pt x="228754" y="34976"/>
                        <a:pt x="230615" y="36988"/>
                        <a:pt x="232408" y="38234"/>
                      </a:cubicBezTo>
                      <a:cubicBezTo>
                        <a:pt x="233309" y="38797"/>
                        <a:pt x="234151" y="39319"/>
                        <a:pt x="234925" y="39521"/>
                      </a:cubicBezTo>
                      <a:cubicBezTo>
                        <a:pt x="235717" y="39841"/>
                        <a:pt x="236407" y="39841"/>
                        <a:pt x="237148" y="39833"/>
                      </a:cubicBezTo>
                      <a:cubicBezTo>
                        <a:pt x="238596" y="39799"/>
                        <a:pt x="240490" y="39025"/>
                        <a:pt x="242544" y="37577"/>
                      </a:cubicBezTo>
                      <a:cubicBezTo>
                        <a:pt x="243580" y="36979"/>
                        <a:pt x="244565" y="35911"/>
                        <a:pt x="245617" y="35061"/>
                      </a:cubicBezTo>
                      <a:cubicBezTo>
                        <a:pt x="246585" y="33958"/>
                        <a:pt x="247654" y="33074"/>
                        <a:pt x="248580" y="31829"/>
                      </a:cubicBezTo>
                      <a:cubicBezTo>
                        <a:pt x="250533" y="29540"/>
                        <a:pt x="252377" y="26981"/>
                        <a:pt x="254086" y="24280"/>
                      </a:cubicBezTo>
                      <a:cubicBezTo>
                        <a:pt x="255829" y="21621"/>
                        <a:pt x="257403" y="18742"/>
                        <a:pt x="259003" y="15889"/>
                      </a:cubicBezTo>
                      <a:lnTo>
                        <a:pt x="265469" y="4444"/>
                      </a:lnTo>
                      <a:lnTo>
                        <a:pt x="271555" y="15679"/>
                      </a:lnTo>
                      <a:cubicBezTo>
                        <a:pt x="272161" y="16790"/>
                        <a:pt x="273054" y="18254"/>
                        <a:pt x="273887" y="19517"/>
                      </a:cubicBezTo>
                      <a:cubicBezTo>
                        <a:pt x="274746" y="20821"/>
                        <a:pt x="275647" y="22117"/>
                        <a:pt x="276581" y="23354"/>
                      </a:cubicBezTo>
                      <a:cubicBezTo>
                        <a:pt x="278475" y="25845"/>
                        <a:pt x="280479" y="28193"/>
                        <a:pt x="282601" y="30323"/>
                      </a:cubicBezTo>
                      <a:cubicBezTo>
                        <a:pt x="286827" y="34556"/>
                        <a:pt x="291760" y="37737"/>
                        <a:pt x="296441" y="38208"/>
                      </a:cubicBezTo>
                      <a:cubicBezTo>
                        <a:pt x="298773" y="38461"/>
                        <a:pt x="301130" y="38065"/>
                        <a:pt x="303479" y="36996"/>
                      </a:cubicBezTo>
                      <a:cubicBezTo>
                        <a:pt x="304649" y="36458"/>
                        <a:pt x="305845" y="35844"/>
                        <a:pt x="306964" y="34985"/>
                      </a:cubicBezTo>
                      <a:cubicBezTo>
                        <a:pt x="308135" y="34202"/>
                        <a:pt x="309221" y="33243"/>
                        <a:pt x="310315" y="32233"/>
                      </a:cubicBezTo>
                      <a:cubicBezTo>
                        <a:pt x="312521" y="30221"/>
                        <a:pt x="314541" y="27806"/>
                        <a:pt x="316435" y="25248"/>
                      </a:cubicBezTo>
                      <a:cubicBezTo>
                        <a:pt x="318313" y="22647"/>
                        <a:pt x="320022" y="19870"/>
                        <a:pt x="321681" y="17034"/>
                      </a:cubicBezTo>
                      <a:lnTo>
                        <a:pt x="326858" y="8231"/>
                      </a:lnTo>
                      <a:lnTo>
                        <a:pt x="330065" y="17488"/>
                      </a:lnTo>
                      <a:cubicBezTo>
                        <a:pt x="331017" y="20240"/>
                        <a:pt x="332288" y="23228"/>
                        <a:pt x="333635" y="25988"/>
                      </a:cubicBezTo>
                      <a:cubicBezTo>
                        <a:pt x="335016" y="28766"/>
                        <a:pt x="336481" y="31500"/>
                        <a:pt x="338156" y="34042"/>
                      </a:cubicBezTo>
                      <a:cubicBezTo>
                        <a:pt x="341448" y="39025"/>
                        <a:pt x="345817" y="43746"/>
                        <a:pt x="350885" y="44276"/>
                      </a:cubicBezTo>
                      <a:cubicBezTo>
                        <a:pt x="353386" y="44520"/>
                        <a:pt x="356096" y="43695"/>
                        <a:pt x="358546" y="41995"/>
                      </a:cubicBezTo>
                      <a:cubicBezTo>
                        <a:pt x="360996" y="40346"/>
                        <a:pt x="363218" y="38082"/>
                        <a:pt x="365205" y="35608"/>
                      </a:cubicBezTo>
                      <a:cubicBezTo>
                        <a:pt x="369204" y="30642"/>
                        <a:pt x="372530" y="24970"/>
                        <a:pt x="375485" y="19129"/>
                      </a:cubicBezTo>
                      <a:close/>
                    </a:path>
                  </a:pathLst>
                </a:custGeom>
                <a:solidFill>
                  <a:srgbClr val="D3F5F2"/>
                </a:solidFill>
                <a:ln w="8415" cap="flat">
                  <a:noFill/>
                  <a:prstDash val="solid"/>
                  <a:miter/>
                </a:ln>
              </p:spPr>
              <p:txBody>
                <a:bodyPr rtlCol="0" anchor="ctr"/>
                <a:lstStyle/>
                <a:p>
                  <a:endParaRPr lang="en-US"/>
                </a:p>
              </p:txBody>
            </p:sp>
            <p:sp>
              <p:nvSpPr>
                <p:cNvPr id="1405" name="Freeform 1404">
                  <a:extLst>
                    <a:ext uri="{FF2B5EF4-FFF2-40B4-BE49-F238E27FC236}">
                      <a16:creationId xmlns:a16="http://schemas.microsoft.com/office/drawing/2014/main" id="{88C3F613-80D3-E20D-F01A-0468991D02A5}"/>
                    </a:ext>
                  </a:extLst>
                </p:cNvPr>
                <p:cNvSpPr/>
                <p:nvPr/>
              </p:nvSpPr>
              <p:spPr>
                <a:xfrm>
                  <a:off x="7543562" y="5052806"/>
                  <a:ext cx="375467" cy="56726"/>
                </a:xfrm>
                <a:custGeom>
                  <a:avLst/>
                  <a:gdLst>
                    <a:gd name="connsiteX0" fmla="*/ 375468 w 375467"/>
                    <a:gd name="connsiteY0" fmla="*/ 19155 h 56726"/>
                    <a:gd name="connsiteX1" fmla="*/ 367613 w 375467"/>
                    <a:gd name="connsiteY1" fmla="*/ 37316 h 56726"/>
                    <a:gd name="connsiteX2" fmla="*/ 361105 w 375467"/>
                    <a:gd name="connsiteY2" fmla="*/ 45320 h 56726"/>
                    <a:gd name="connsiteX3" fmla="*/ 350742 w 375467"/>
                    <a:gd name="connsiteY3" fmla="*/ 49654 h 56726"/>
                    <a:gd name="connsiteX4" fmla="*/ 339932 w 375467"/>
                    <a:gd name="connsiteY4" fmla="*/ 45909 h 56726"/>
                    <a:gd name="connsiteX5" fmla="*/ 332204 w 375467"/>
                    <a:gd name="connsiteY5" fmla="*/ 38494 h 56726"/>
                    <a:gd name="connsiteX6" fmla="*/ 326277 w 375467"/>
                    <a:gd name="connsiteY6" fmla="*/ 30003 h 56726"/>
                    <a:gd name="connsiteX7" fmla="*/ 321495 w 375467"/>
                    <a:gd name="connsiteY7" fmla="*/ 20796 h 56726"/>
                    <a:gd name="connsiteX8" fmla="*/ 329880 w 375467"/>
                    <a:gd name="connsiteY8" fmla="*/ 21242 h 56726"/>
                    <a:gd name="connsiteX9" fmla="*/ 324804 w 375467"/>
                    <a:gd name="connsiteY9" fmla="*/ 30828 h 56726"/>
                    <a:gd name="connsiteX10" fmla="*/ 318102 w 375467"/>
                    <a:gd name="connsiteY10" fmla="*/ 39883 h 56726"/>
                    <a:gd name="connsiteX11" fmla="*/ 313775 w 375467"/>
                    <a:gd name="connsiteY11" fmla="*/ 43956 h 56726"/>
                    <a:gd name="connsiteX12" fmla="*/ 308572 w 375467"/>
                    <a:gd name="connsiteY12" fmla="*/ 47390 h 56726"/>
                    <a:gd name="connsiteX13" fmla="*/ 302427 w 375467"/>
                    <a:gd name="connsiteY13" fmla="*/ 49704 h 56726"/>
                    <a:gd name="connsiteX14" fmla="*/ 295717 w 375467"/>
                    <a:gd name="connsiteY14" fmla="*/ 50352 h 56726"/>
                    <a:gd name="connsiteX15" fmla="*/ 283291 w 375467"/>
                    <a:gd name="connsiteY15" fmla="*/ 46936 h 56726"/>
                    <a:gd name="connsiteX16" fmla="*/ 273500 w 375467"/>
                    <a:gd name="connsiteY16" fmla="*/ 40135 h 56726"/>
                    <a:gd name="connsiteX17" fmla="*/ 265687 w 375467"/>
                    <a:gd name="connsiteY17" fmla="*/ 31905 h 56726"/>
                    <a:gd name="connsiteX18" fmla="*/ 262303 w 375467"/>
                    <a:gd name="connsiteY18" fmla="*/ 27444 h 56726"/>
                    <a:gd name="connsiteX19" fmla="*/ 259137 w 375467"/>
                    <a:gd name="connsiteY19" fmla="*/ 22597 h 56726"/>
                    <a:gd name="connsiteX20" fmla="*/ 271681 w 375467"/>
                    <a:gd name="connsiteY20" fmla="*/ 22387 h 56726"/>
                    <a:gd name="connsiteX21" fmla="*/ 266512 w 375467"/>
                    <a:gd name="connsiteY21" fmla="*/ 31964 h 56726"/>
                    <a:gd name="connsiteX22" fmla="*/ 260198 w 375467"/>
                    <a:gd name="connsiteY22" fmla="*/ 41297 h 56726"/>
                    <a:gd name="connsiteX23" fmla="*/ 256351 w 375467"/>
                    <a:gd name="connsiteY23" fmla="*/ 45774 h 56726"/>
                    <a:gd name="connsiteX24" fmla="*/ 251611 w 375467"/>
                    <a:gd name="connsiteY24" fmla="*/ 49973 h 56726"/>
                    <a:gd name="connsiteX25" fmla="*/ 238183 w 375467"/>
                    <a:gd name="connsiteY25" fmla="*/ 55368 h 56726"/>
                    <a:gd name="connsiteX26" fmla="*/ 230236 w 375467"/>
                    <a:gd name="connsiteY26" fmla="*/ 54417 h 56726"/>
                    <a:gd name="connsiteX27" fmla="*/ 223551 w 375467"/>
                    <a:gd name="connsiteY27" fmla="*/ 51160 h 56726"/>
                    <a:gd name="connsiteX28" fmla="*/ 214425 w 375467"/>
                    <a:gd name="connsiteY28" fmla="*/ 42122 h 56726"/>
                    <a:gd name="connsiteX29" fmla="*/ 208313 w 375467"/>
                    <a:gd name="connsiteY29" fmla="*/ 32216 h 56726"/>
                    <a:gd name="connsiteX30" fmla="*/ 205880 w 375467"/>
                    <a:gd name="connsiteY30" fmla="*/ 27099 h 56726"/>
                    <a:gd name="connsiteX31" fmla="*/ 203733 w 375467"/>
                    <a:gd name="connsiteY31" fmla="*/ 21662 h 56726"/>
                    <a:gd name="connsiteX32" fmla="*/ 218315 w 375467"/>
                    <a:gd name="connsiteY32" fmla="*/ 23127 h 56726"/>
                    <a:gd name="connsiteX33" fmla="*/ 212279 w 375467"/>
                    <a:gd name="connsiteY33" fmla="*/ 32746 h 56726"/>
                    <a:gd name="connsiteX34" fmla="*/ 208743 w 375467"/>
                    <a:gd name="connsiteY34" fmla="*/ 37375 h 56726"/>
                    <a:gd name="connsiteX35" fmla="*/ 204794 w 375467"/>
                    <a:gd name="connsiteY35" fmla="*/ 41861 h 56726"/>
                    <a:gd name="connsiteX36" fmla="*/ 200189 w 375467"/>
                    <a:gd name="connsiteY36" fmla="*/ 46060 h 56726"/>
                    <a:gd name="connsiteX37" fmla="*/ 194776 w 375467"/>
                    <a:gd name="connsiteY37" fmla="*/ 49797 h 56726"/>
                    <a:gd name="connsiteX38" fmla="*/ 188327 w 375467"/>
                    <a:gd name="connsiteY38" fmla="*/ 52624 h 56726"/>
                    <a:gd name="connsiteX39" fmla="*/ 180977 w 375467"/>
                    <a:gd name="connsiteY39" fmla="*/ 53853 h 56726"/>
                    <a:gd name="connsiteX40" fmla="*/ 173510 w 375467"/>
                    <a:gd name="connsiteY40" fmla="*/ 52944 h 56726"/>
                    <a:gd name="connsiteX41" fmla="*/ 166885 w 375467"/>
                    <a:gd name="connsiteY41" fmla="*/ 50234 h 56726"/>
                    <a:gd name="connsiteX42" fmla="*/ 156757 w 375467"/>
                    <a:gd name="connsiteY42" fmla="*/ 42113 h 56726"/>
                    <a:gd name="connsiteX43" fmla="*/ 149542 w 375467"/>
                    <a:gd name="connsiteY43" fmla="*/ 32569 h 56726"/>
                    <a:gd name="connsiteX44" fmla="*/ 146629 w 375467"/>
                    <a:gd name="connsiteY44" fmla="*/ 27511 h 56726"/>
                    <a:gd name="connsiteX45" fmla="*/ 144011 w 375467"/>
                    <a:gd name="connsiteY45" fmla="*/ 22075 h 56726"/>
                    <a:gd name="connsiteX46" fmla="*/ 157330 w 375467"/>
                    <a:gd name="connsiteY46" fmla="*/ 22790 h 56726"/>
                    <a:gd name="connsiteX47" fmla="*/ 153726 w 375467"/>
                    <a:gd name="connsiteY47" fmla="*/ 28294 h 56726"/>
                    <a:gd name="connsiteX48" fmla="*/ 149887 w 375467"/>
                    <a:gd name="connsiteY48" fmla="*/ 33403 h 56726"/>
                    <a:gd name="connsiteX49" fmla="*/ 141140 w 375467"/>
                    <a:gd name="connsiteY49" fmla="*/ 42930 h 56726"/>
                    <a:gd name="connsiteX50" fmla="*/ 130330 w 375467"/>
                    <a:gd name="connsiteY50" fmla="*/ 51042 h 56726"/>
                    <a:gd name="connsiteX51" fmla="*/ 116364 w 375467"/>
                    <a:gd name="connsiteY51" fmla="*/ 55486 h 56726"/>
                    <a:gd name="connsiteX52" fmla="*/ 101454 w 375467"/>
                    <a:gd name="connsiteY52" fmla="*/ 52238 h 56726"/>
                    <a:gd name="connsiteX53" fmla="*/ 90729 w 375467"/>
                    <a:gd name="connsiteY53" fmla="*/ 43207 h 56726"/>
                    <a:gd name="connsiteX54" fmla="*/ 78277 w 375467"/>
                    <a:gd name="connsiteY54" fmla="*/ 21082 h 56726"/>
                    <a:gd name="connsiteX55" fmla="*/ 86806 w 375467"/>
                    <a:gd name="connsiteY55" fmla="*/ 21536 h 56726"/>
                    <a:gd name="connsiteX56" fmla="*/ 82529 w 375467"/>
                    <a:gd name="connsiteY56" fmla="*/ 27688 h 56726"/>
                    <a:gd name="connsiteX57" fmla="*/ 77949 w 375467"/>
                    <a:gd name="connsiteY57" fmla="*/ 33436 h 56726"/>
                    <a:gd name="connsiteX58" fmla="*/ 67602 w 375467"/>
                    <a:gd name="connsiteY58" fmla="*/ 43965 h 56726"/>
                    <a:gd name="connsiteX59" fmla="*/ 55243 w 375467"/>
                    <a:gd name="connsiteY59" fmla="*/ 52448 h 56726"/>
                    <a:gd name="connsiteX60" fmla="*/ 40502 w 375467"/>
                    <a:gd name="connsiteY60" fmla="*/ 56681 h 56726"/>
                    <a:gd name="connsiteX61" fmla="*/ 25576 w 375467"/>
                    <a:gd name="connsiteY61" fmla="*/ 53290 h 56726"/>
                    <a:gd name="connsiteX62" fmla="*/ 14194 w 375467"/>
                    <a:gd name="connsiteY62" fmla="*/ 43863 h 56726"/>
                    <a:gd name="connsiteX63" fmla="*/ 0 w 375467"/>
                    <a:gd name="connsiteY63" fmla="*/ 19138 h 56726"/>
                    <a:gd name="connsiteX64" fmla="*/ 16425 w 375467"/>
                    <a:gd name="connsiteY64" fmla="*/ 41743 h 56726"/>
                    <a:gd name="connsiteX65" fmla="*/ 27470 w 375467"/>
                    <a:gd name="connsiteY65" fmla="*/ 49317 h 56726"/>
                    <a:gd name="connsiteX66" fmla="*/ 40014 w 375467"/>
                    <a:gd name="connsiteY66" fmla="*/ 51084 h 56726"/>
                    <a:gd name="connsiteX67" fmla="*/ 62307 w 375467"/>
                    <a:gd name="connsiteY67" fmla="*/ 38250 h 56726"/>
                    <a:gd name="connsiteX68" fmla="*/ 71147 w 375467"/>
                    <a:gd name="connsiteY68" fmla="*/ 27991 h 56726"/>
                    <a:gd name="connsiteX69" fmla="*/ 75053 w 375467"/>
                    <a:gd name="connsiteY69" fmla="*/ 22428 h 56726"/>
                    <a:gd name="connsiteX70" fmla="*/ 78513 w 375467"/>
                    <a:gd name="connsiteY70" fmla="*/ 16739 h 56726"/>
                    <a:gd name="connsiteX71" fmla="*/ 82865 w 375467"/>
                    <a:gd name="connsiteY71" fmla="*/ 8828 h 56726"/>
                    <a:gd name="connsiteX72" fmla="*/ 87050 w 375467"/>
                    <a:gd name="connsiteY72" fmla="*/ 17185 h 56726"/>
                    <a:gd name="connsiteX73" fmla="*/ 99257 w 375467"/>
                    <a:gd name="connsiteY73" fmla="*/ 35608 h 56726"/>
                    <a:gd name="connsiteX74" fmla="*/ 115126 w 375467"/>
                    <a:gd name="connsiteY74" fmla="*/ 42702 h 56726"/>
                    <a:gd name="connsiteX75" fmla="*/ 131417 w 375467"/>
                    <a:gd name="connsiteY75" fmla="*/ 32856 h 56726"/>
                    <a:gd name="connsiteX76" fmla="*/ 138472 w 375467"/>
                    <a:gd name="connsiteY76" fmla="*/ 24574 h 56726"/>
                    <a:gd name="connsiteX77" fmla="*/ 141620 w 375467"/>
                    <a:gd name="connsiteY77" fmla="*/ 20038 h 56726"/>
                    <a:gd name="connsiteX78" fmla="*/ 144389 w 375467"/>
                    <a:gd name="connsiteY78" fmla="*/ 15485 h 56726"/>
                    <a:gd name="connsiteX79" fmla="*/ 151319 w 375467"/>
                    <a:gd name="connsiteY79" fmla="*/ 2820 h 56726"/>
                    <a:gd name="connsiteX80" fmla="*/ 157708 w 375467"/>
                    <a:gd name="connsiteY80" fmla="*/ 16209 h 56726"/>
                    <a:gd name="connsiteX81" fmla="*/ 159847 w 375467"/>
                    <a:gd name="connsiteY81" fmla="*/ 20240 h 56726"/>
                    <a:gd name="connsiteX82" fmla="*/ 162364 w 375467"/>
                    <a:gd name="connsiteY82" fmla="*/ 24272 h 56726"/>
                    <a:gd name="connsiteX83" fmla="*/ 168080 w 375467"/>
                    <a:gd name="connsiteY83" fmla="*/ 31458 h 56726"/>
                    <a:gd name="connsiteX84" fmla="*/ 174436 w 375467"/>
                    <a:gd name="connsiteY84" fmla="*/ 36508 h 56726"/>
                    <a:gd name="connsiteX85" fmla="*/ 177585 w 375467"/>
                    <a:gd name="connsiteY85" fmla="*/ 37745 h 56726"/>
                    <a:gd name="connsiteX86" fmla="*/ 180582 w 375467"/>
                    <a:gd name="connsiteY86" fmla="*/ 38073 h 56726"/>
                    <a:gd name="connsiteX87" fmla="*/ 183604 w 375467"/>
                    <a:gd name="connsiteY87" fmla="*/ 37510 h 56726"/>
                    <a:gd name="connsiteX88" fmla="*/ 186812 w 375467"/>
                    <a:gd name="connsiteY88" fmla="*/ 36037 h 56726"/>
                    <a:gd name="connsiteX89" fmla="*/ 190070 w 375467"/>
                    <a:gd name="connsiteY89" fmla="*/ 33706 h 56726"/>
                    <a:gd name="connsiteX90" fmla="*/ 193244 w 375467"/>
                    <a:gd name="connsiteY90" fmla="*/ 30735 h 56726"/>
                    <a:gd name="connsiteX91" fmla="*/ 204390 w 375467"/>
                    <a:gd name="connsiteY91" fmla="*/ 15157 h 56726"/>
                    <a:gd name="connsiteX92" fmla="*/ 213381 w 375467"/>
                    <a:gd name="connsiteY92" fmla="*/ 0 h 56726"/>
                    <a:gd name="connsiteX93" fmla="*/ 218963 w 375467"/>
                    <a:gd name="connsiteY93" fmla="*/ 16621 h 56726"/>
                    <a:gd name="connsiteX94" fmla="*/ 220563 w 375467"/>
                    <a:gd name="connsiteY94" fmla="*/ 20796 h 56726"/>
                    <a:gd name="connsiteX95" fmla="*/ 222499 w 375467"/>
                    <a:gd name="connsiteY95" fmla="*/ 25012 h 56726"/>
                    <a:gd name="connsiteX96" fmla="*/ 227087 w 375467"/>
                    <a:gd name="connsiteY96" fmla="*/ 32696 h 56726"/>
                    <a:gd name="connsiteX97" fmla="*/ 232416 w 375467"/>
                    <a:gd name="connsiteY97" fmla="*/ 38242 h 56726"/>
                    <a:gd name="connsiteX98" fmla="*/ 234933 w 375467"/>
                    <a:gd name="connsiteY98" fmla="*/ 39521 h 56726"/>
                    <a:gd name="connsiteX99" fmla="*/ 237156 w 375467"/>
                    <a:gd name="connsiteY99" fmla="*/ 39841 h 56726"/>
                    <a:gd name="connsiteX100" fmla="*/ 242552 w 375467"/>
                    <a:gd name="connsiteY100" fmla="*/ 37577 h 56726"/>
                    <a:gd name="connsiteX101" fmla="*/ 245625 w 375467"/>
                    <a:gd name="connsiteY101" fmla="*/ 35061 h 56726"/>
                    <a:gd name="connsiteX102" fmla="*/ 248588 w 375467"/>
                    <a:gd name="connsiteY102" fmla="*/ 31829 h 56726"/>
                    <a:gd name="connsiteX103" fmla="*/ 254094 w 375467"/>
                    <a:gd name="connsiteY103" fmla="*/ 24272 h 56726"/>
                    <a:gd name="connsiteX104" fmla="*/ 259019 w 375467"/>
                    <a:gd name="connsiteY104" fmla="*/ 15889 h 56726"/>
                    <a:gd name="connsiteX105" fmla="*/ 265477 w 375467"/>
                    <a:gd name="connsiteY105" fmla="*/ 4444 h 56726"/>
                    <a:gd name="connsiteX106" fmla="*/ 271572 w 375467"/>
                    <a:gd name="connsiteY106" fmla="*/ 15670 h 56726"/>
                    <a:gd name="connsiteX107" fmla="*/ 273896 w 375467"/>
                    <a:gd name="connsiteY107" fmla="*/ 19508 h 56726"/>
                    <a:gd name="connsiteX108" fmla="*/ 276589 w 375467"/>
                    <a:gd name="connsiteY108" fmla="*/ 23354 h 56726"/>
                    <a:gd name="connsiteX109" fmla="*/ 282609 w 375467"/>
                    <a:gd name="connsiteY109" fmla="*/ 30323 h 56726"/>
                    <a:gd name="connsiteX110" fmla="*/ 296449 w 375467"/>
                    <a:gd name="connsiteY110" fmla="*/ 38208 h 56726"/>
                    <a:gd name="connsiteX111" fmla="*/ 303487 w 375467"/>
                    <a:gd name="connsiteY111" fmla="*/ 36996 h 56726"/>
                    <a:gd name="connsiteX112" fmla="*/ 306973 w 375467"/>
                    <a:gd name="connsiteY112" fmla="*/ 34985 h 56726"/>
                    <a:gd name="connsiteX113" fmla="*/ 310323 w 375467"/>
                    <a:gd name="connsiteY113" fmla="*/ 32233 h 56726"/>
                    <a:gd name="connsiteX114" fmla="*/ 316444 w 375467"/>
                    <a:gd name="connsiteY114" fmla="*/ 25239 h 56726"/>
                    <a:gd name="connsiteX115" fmla="*/ 321697 w 375467"/>
                    <a:gd name="connsiteY115" fmla="*/ 17034 h 56726"/>
                    <a:gd name="connsiteX116" fmla="*/ 326866 w 375467"/>
                    <a:gd name="connsiteY116" fmla="*/ 8231 h 56726"/>
                    <a:gd name="connsiteX117" fmla="*/ 330074 w 375467"/>
                    <a:gd name="connsiteY117" fmla="*/ 17480 h 56726"/>
                    <a:gd name="connsiteX118" fmla="*/ 333643 w 375467"/>
                    <a:gd name="connsiteY118" fmla="*/ 25988 h 56726"/>
                    <a:gd name="connsiteX119" fmla="*/ 338164 w 375467"/>
                    <a:gd name="connsiteY119" fmla="*/ 34042 h 56726"/>
                    <a:gd name="connsiteX120" fmla="*/ 350902 w 375467"/>
                    <a:gd name="connsiteY120" fmla="*/ 44268 h 56726"/>
                    <a:gd name="connsiteX121" fmla="*/ 358554 w 375467"/>
                    <a:gd name="connsiteY121" fmla="*/ 42004 h 56726"/>
                    <a:gd name="connsiteX122" fmla="*/ 365222 w 375467"/>
                    <a:gd name="connsiteY122" fmla="*/ 35608 h 56726"/>
                    <a:gd name="connsiteX123" fmla="*/ 375468 w 375467"/>
                    <a:gd name="connsiteY123" fmla="*/ 19155 h 56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375467" h="56726">
                      <a:moveTo>
                        <a:pt x="375468" y="19155"/>
                      </a:moveTo>
                      <a:cubicBezTo>
                        <a:pt x="373405" y="25357"/>
                        <a:pt x="371107" y="31576"/>
                        <a:pt x="367613" y="37316"/>
                      </a:cubicBezTo>
                      <a:cubicBezTo>
                        <a:pt x="365853" y="40186"/>
                        <a:pt x="363799" y="42955"/>
                        <a:pt x="361105" y="45320"/>
                      </a:cubicBezTo>
                      <a:cubicBezTo>
                        <a:pt x="358462" y="47659"/>
                        <a:pt x="354842" y="49637"/>
                        <a:pt x="350742" y="49654"/>
                      </a:cubicBezTo>
                      <a:cubicBezTo>
                        <a:pt x="346658" y="49729"/>
                        <a:pt x="342913" y="47996"/>
                        <a:pt x="339932" y="45909"/>
                      </a:cubicBezTo>
                      <a:cubicBezTo>
                        <a:pt x="336918" y="43763"/>
                        <a:pt x="334435" y="41196"/>
                        <a:pt x="332204" y="38494"/>
                      </a:cubicBezTo>
                      <a:cubicBezTo>
                        <a:pt x="329989" y="35801"/>
                        <a:pt x="328019" y="32957"/>
                        <a:pt x="326277" y="30003"/>
                      </a:cubicBezTo>
                      <a:cubicBezTo>
                        <a:pt x="324518" y="27023"/>
                        <a:pt x="322960" y="24111"/>
                        <a:pt x="321495" y="20796"/>
                      </a:cubicBezTo>
                      <a:lnTo>
                        <a:pt x="329880" y="21242"/>
                      </a:lnTo>
                      <a:cubicBezTo>
                        <a:pt x="328323" y="24474"/>
                        <a:pt x="326698" y="27680"/>
                        <a:pt x="324804" y="30828"/>
                      </a:cubicBezTo>
                      <a:cubicBezTo>
                        <a:pt x="322867" y="33950"/>
                        <a:pt x="320737" y="37013"/>
                        <a:pt x="318102" y="39883"/>
                      </a:cubicBezTo>
                      <a:cubicBezTo>
                        <a:pt x="316797" y="41322"/>
                        <a:pt x="315400" y="42702"/>
                        <a:pt x="313775" y="43956"/>
                      </a:cubicBezTo>
                      <a:cubicBezTo>
                        <a:pt x="312243" y="45252"/>
                        <a:pt x="310441" y="46389"/>
                        <a:pt x="308572" y="47390"/>
                      </a:cubicBezTo>
                      <a:cubicBezTo>
                        <a:pt x="306669" y="48400"/>
                        <a:pt x="304590" y="49157"/>
                        <a:pt x="302427" y="49704"/>
                      </a:cubicBezTo>
                      <a:cubicBezTo>
                        <a:pt x="300238" y="50209"/>
                        <a:pt x="297973" y="50428"/>
                        <a:pt x="295717" y="50352"/>
                      </a:cubicBezTo>
                      <a:cubicBezTo>
                        <a:pt x="291204" y="50175"/>
                        <a:pt x="286953" y="48796"/>
                        <a:pt x="283291" y="46936"/>
                      </a:cubicBezTo>
                      <a:cubicBezTo>
                        <a:pt x="279603" y="45042"/>
                        <a:pt x="276396" y="42686"/>
                        <a:pt x="273500" y="40135"/>
                      </a:cubicBezTo>
                      <a:cubicBezTo>
                        <a:pt x="270595" y="37594"/>
                        <a:pt x="268045" y="34808"/>
                        <a:pt x="265687" y="31905"/>
                      </a:cubicBezTo>
                      <a:cubicBezTo>
                        <a:pt x="264500" y="30448"/>
                        <a:pt x="263380" y="28968"/>
                        <a:pt x="262303" y="27444"/>
                      </a:cubicBezTo>
                      <a:cubicBezTo>
                        <a:pt x="261200" y="25887"/>
                        <a:pt x="260249" y="24465"/>
                        <a:pt x="259137" y="22597"/>
                      </a:cubicBezTo>
                      <a:lnTo>
                        <a:pt x="271681" y="22387"/>
                      </a:lnTo>
                      <a:cubicBezTo>
                        <a:pt x="270031" y="25584"/>
                        <a:pt x="268415" y="28808"/>
                        <a:pt x="266512" y="31964"/>
                      </a:cubicBezTo>
                      <a:cubicBezTo>
                        <a:pt x="264652" y="35128"/>
                        <a:pt x="262589" y="38259"/>
                        <a:pt x="260198" y="41297"/>
                      </a:cubicBezTo>
                      <a:cubicBezTo>
                        <a:pt x="259112" y="42845"/>
                        <a:pt x="257631" y="44285"/>
                        <a:pt x="256351" y="45774"/>
                      </a:cubicBezTo>
                      <a:cubicBezTo>
                        <a:pt x="254810" y="47197"/>
                        <a:pt x="253455" y="48686"/>
                        <a:pt x="251611" y="49973"/>
                      </a:cubicBezTo>
                      <a:cubicBezTo>
                        <a:pt x="248202" y="52599"/>
                        <a:pt x="243647" y="54998"/>
                        <a:pt x="238183" y="55368"/>
                      </a:cubicBezTo>
                      <a:cubicBezTo>
                        <a:pt x="235506" y="55545"/>
                        <a:pt x="232694" y="55258"/>
                        <a:pt x="230236" y="54417"/>
                      </a:cubicBezTo>
                      <a:cubicBezTo>
                        <a:pt x="227693" y="53668"/>
                        <a:pt x="225538" y="52448"/>
                        <a:pt x="223551" y="51160"/>
                      </a:cubicBezTo>
                      <a:cubicBezTo>
                        <a:pt x="219670" y="48492"/>
                        <a:pt x="216858" y="45320"/>
                        <a:pt x="214425" y="42122"/>
                      </a:cubicBezTo>
                      <a:cubicBezTo>
                        <a:pt x="212026" y="38906"/>
                        <a:pt x="210047" y="35591"/>
                        <a:pt x="208313" y="32216"/>
                      </a:cubicBezTo>
                      <a:cubicBezTo>
                        <a:pt x="207438" y="30525"/>
                        <a:pt x="206629" y="28833"/>
                        <a:pt x="205880" y="27099"/>
                      </a:cubicBezTo>
                      <a:cubicBezTo>
                        <a:pt x="205114" y="25324"/>
                        <a:pt x="204457" y="23733"/>
                        <a:pt x="203733" y="21662"/>
                      </a:cubicBezTo>
                      <a:lnTo>
                        <a:pt x="218315" y="23127"/>
                      </a:lnTo>
                      <a:cubicBezTo>
                        <a:pt x="216404" y="26359"/>
                        <a:pt x="214493" y="29590"/>
                        <a:pt x="212279" y="32746"/>
                      </a:cubicBezTo>
                      <a:cubicBezTo>
                        <a:pt x="211226" y="34328"/>
                        <a:pt x="209913" y="35827"/>
                        <a:pt x="208743" y="37375"/>
                      </a:cubicBezTo>
                      <a:cubicBezTo>
                        <a:pt x="207556" y="38915"/>
                        <a:pt x="206116" y="40380"/>
                        <a:pt x="204794" y="41861"/>
                      </a:cubicBezTo>
                      <a:cubicBezTo>
                        <a:pt x="203296" y="43275"/>
                        <a:pt x="201873" y="44739"/>
                        <a:pt x="200189" y="46060"/>
                      </a:cubicBezTo>
                      <a:cubicBezTo>
                        <a:pt x="198539" y="47407"/>
                        <a:pt x="196771" y="48686"/>
                        <a:pt x="194776" y="49797"/>
                      </a:cubicBezTo>
                      <a:cubicBezTo>
                        <a:pt x="192806" y="50900"/>
                        <a:pt x="190718" y="51968"/>
                        <a:pt x="188327" y="52624"/>
                      </a:cubicBezTo>
                      <a:cubicBezTo>
                        <a:pt x="186054" y="53382"/>
                        <a:pt x="183512" y="53828"/>
                        <a:pt x="180977" y="53853"/>
                      </a:cubicBezTo>
                      <a:cubicBezTo>
                        <a:pt x="178452" y="53971"/>
                        <a:pt x="175884" y="53592"/>
                        <a:pt x="173510" y="52944"/>
                      </a:cubicBezTo>
                      <a:cubicBezTo>
                        <a:pt x="171111" y="52330"/>
                        <a:pt x="168905" y="51337"/>
                        <a:pt x="166885" y="50234"/>
                      </a:cubicBezTo>
                      <a:cubicBezTo>
                        <a:pt x="162835" y="47971"/>
                        <a:pt x="159552" y="45126"/>
                        <a:pt x="156757" y="42113"/>
                      </a:cubicBezTo>
                      <a:cubicBezTo>
                        <a:pt x="153945" y="39109"/>
                        <a:pt x="151605" y="35885"/>
                        <a:pt x="149542" y="32569"/>
                      </a:cubicBezTo>
                      <a:cubicBezTo>
                        <a:pt x="148490" y="30912"/>
                        <a:pt x="147538" y="29229"/>
                        <a:pt x="146629" y="27511"/>
                      </a:cubicBezTo>
                      <a:cubicBezTo>
                        <a:pt x="145695" y="25744"/>
                        <a:pt x="144903" y="24154"/>
                        <a:pt x="144011" y="22075"/>
                      </a:cubicBezTo>
                      <a:lnTo>
                        <a:pt x="157330" y="22790"/>
                      </a:lnTo>
                      <a:cubicBezTo>
                        <a:pt x="156092" y="24877"/>
                        <a:pt x="154972" y="26510"/>
                        <a:pt x="153726" y="28294"/>
                      </a:cubicBezTo>
                      <a:cubicBezTo>
                        <a:pt x="152497" y="30028"/>
                        <a:pt x="151217" y="31736"/>
                        <a:pt x="149887" y="33403"/>
                      </a:cubicBezTo>
                      <a:cubicBezTo>
                        <a:pt x="147219" y="36735"/>
                        <a:pt x="144339" y="39925"/>
                        <a:pt x="141140" y="42930"/>
                      </a:cubicBezTo>
                      <a:cubicBezTo>
                        <a:pt x="137941" y="45909"/>
                        <a:pt x="134422" y="48736"/>
                        <a:pt x="130330" y="51042"/>
                      </a:cubicBezTo>
                      <a:cubicBezTo>
                        <a:pt x="126273" y="53306"/>
                        <a:pt x="121550" y="55099"/>
                        <a:pt x="116364" y="55486"/>
                      </a:cubicBezTo>
                      <a:cubicBezTo>
                        <a:pt x="111194" y="55915"/>
                        <a:pt x="105798" y="54636"/>
                        <a:pt x="101454" y="52238"/>
                      </a:cubicBezTo>
                      <a:cubicBezTo>
                        <a:pt x="97068" y="49856"/>
                        <a:pt x="93600" y="46607"/>
                        <a:pt x="90729" y="43207"/>
                      </a:cubicBezTo>
                      <a:cubicBezTo>
                        <a:pt x="84937" y="36374"/>
                        <a:pt x="81417" y="28681"/>
                        <a:pt x="78277" y="21082"/>
                      </a:cubicBezTo>
                      <a:lnTo>
                        <a:pt x="86806" y="21536"/>
                      </a:lnTo>
                      <a:cubicBezTo>
                        <a:pt x="85383" y="23783"/>
                        <a:pt x="84019" y="25693"/>
                        <a:pt x="82529" y="27688"/>
                      </a:cubicBezTo>
                      <a:cubicBezTo>
                        <a:pt x="81056" y="29641"/>
                        <a:pt x="79540" y="31568"/>
                        <a:pt x="77949" y="33436"/>
                      </a:cubicBezTo>
                      <a:cubicBezTo>
                        <a:pt x="74758" y="37156"/>
                        <a:pt x="71382" y="40750"/>
                        <a:pt x="67602" y="43965"/>
                      </a:cubicBezTo>
                      <a:cubicBezTo>
                        <a:pt x="63848" y="47197"/>
                        <a:pt x="59765" y="50134"/>
                        <a:pt x="55243" y="52448"/>
                      </a:cubicBezTo>
                      <a:cubicBezTo>
                        <a:pt x="50740" y="54745"/>
                        <a:pt x="45739" y="56412"/>
                        <a:pt x="40502" y="56681"/>
                      </a:cubicBezTo>
                      <a:cubicBezTo>
                        <a:pt x="35283" y="56993"/>
                        <a:pt x="30021" y="55705"/>
                        <a:pt x="25576" y="53290"/>
                      </a:cubicBezTo>
                      <a:cubicBezTo>
                        <a:pt x="21105" y="50874"/>
                        <a:pt x="17351" y="47533"/>
                        <a:pt x="14194" y="43863"/>
                      </a:cubicBezTo>
                      <a:cubicBezTo>
                        <a:pt x="7821" y="36491"/>
                        <a:pt x="3628" y="27831"/>
                        <a:pt x="0" y="19138"/>
                      </a:cubicBezTo>
                      <a:cubicBezTo>
                        <a:pt x="4537" y="27402"/>
                        <a:pt x="9816" y="35355"/>
                        <a:pt x="16425" y="41743"/>
                      </a:cubicBezTo>
                      <a:cubicBezTo>
                        <a:pt x="19725" y="44924"/>
                        <a:pt x="23446" y="47617"/>
                        <a:pt x="27470" y="49317"/>
                      </a:cubicBezTo>
                      <a:cubicBezTo>
                        <a:pt x="31511" y="51017"/>
                        <a:pt x="35821" y="51632"/>
                        <a:pt x="40014" y="51084"/>
                      </a:cubicBezTo>
                      <a:cubicBezTo>
                        <a:pt x="48483" y="49948"/>
                        <a:pt x="56010" y="44537"/>
                        <a:pt x="62307" y="38250"/>
                      </a:cubicBezTo>
                      <a:cubicBezTo>
                        <a:pt x="65455" y="35061"/>
                        <a:pt x="68428" y="31627"/>
                        <a:pt x="71147" y="27991"/>
                      </a:cubicBezTo>
                      <a:cubicBezTo>
                        <a:pt x="72494" y="26173"/>
                        <a:pt x="73799" y="24322"/>
                        <a:pt x="75053" y="22428"/>
                      </a:cubicBezTo>
                      <a:cubicBezTo>
                        <a:pt x="76282" y="20560"/>
                        <a:pt x="77528" y="18548"/>
                        <a:pt x="78513" y="16739"/>
                      </a:cubicBezTo>
                      <a:lnTo>
                        <a:pt x="82865" y="8828"/>
                      </a:lnTo>
                      <a:lnTo>
                        <a:pt x="87050" y="17185"/>
                      </a:lnTo>
                      <a:cubicBezTo>
                        <a:pt x="90451" y="24002"/>
                        <a:pt x="94475" y="30541"/>
                        <a:pt x="99257" y="35608"/>
                      </a:cubicBezTo>
                      <a:cubicBezTo>
                        <a:pt x="104073" y="40750"/>
                        <a:pt x="109713" y="43594"/>
                        <a:pt x="115126" y="42702"/>
                      </a:cubicBezTo>
                      <a:cubicBezTo>
                        <a:pt x="120640" y="41945"/>
                        <a:pt x="126416" y="37855"/>
                        <a:pt x="131417" y="32856"/>
                      </a:cubicBezTo>
                      <a:cubicBezTo>
                        <a:pt x="133917" y="30323"/>
                        <a:pt x="136266" y="27520"/>
                        <a:pt x="138472" y="24574"/>
                      </a:cubicBezTo>
                      <a:cubicBezTo>
                        <a:pt x="139557" y="23093"/>
                        <a:pt x="140610" y="21579"/>
                        <a:pt x="141620" y="20038"/>
                      </a:cubicBezTo>
                      <a:cubicBezTo>
                        <a:pt x="142597" y="18532"/>
                        <a:pt x="143640" y="16840"/>
                        <a:pt x="144389" y="15485"/>
                      </a:cubicBezTo>
                      <a:lnTo>
                        <a:pt x="151319" y="2820"/>
                      </a:lnTo>
                      <a:lnTo>
                        <a:pt x="157708" y="16209"/>
                      </a:lnTo>
                      <a:cubicBezTo>
                        <a:pt x="158255" y="17354"/>
                        <a:pt x="159072" y="18902"/>
                        <a:pt x="159847" y="20240"/>
                      </a:cubicBezTo>
                      <a:cubicBezTo>
                        <a:pt x="160638" y="21612"/>
                        <a:pt x="161480" y="22967"/>
                        <a:pt x="162364" y="24272"/>
                      </a:cubicBezTo>
                      <a:cubicBezTo>
                        <a:pt x="164140" y="26881"/>
                        <a:pt x="166060" y="29329"/>
                        <a:pt x="168080" y="31458"/>
                      </a:cubicBezTo>
                      <a:cubicBezTo>
                        <a:pt x="170100" y="33596"/>
                        <a:pt x="172289" y="35355"/>
                        <a:pt x="174436" y="36508"/>
                      </a:cubicBezTo>
                      <a:cubicBezTo>
                        <a:pt x="175506" y="37063"/>
                        <a:pt x="176566" y="37526"/>
                        <a:pt x="177585" y="37745"/>
                      </a:cubicBezTo>
                      <a:cubicBezTo>
                        <a:pt x="178612" y="38006"/>
                        <a:pt x="179589" y="38175"/>
                        <a:pt x="180582" y="38073"/>
                      </a:cubicBezTo>
                      <a:cubicBezTo>
                        <a:pt x="181567" y="38065"/>
                        <a:pt x="182569" y="37897"/>
                        <a:pt x="183604" y="37510"/>
                      </a:cubicBezTo>
                      <a:cubicBezTo>
                        <a:pt x="184648" y="37249"/>
                        <a:pt x="185726" y="36651"/>
                        <a:pt x="186812" y="36037"/>
                      </a:cubicBezTo>
                      <a:cubicBezTo>
                        <a:pt x="187906" y="35414"/>
                        <a:pt x="188992" y="34614"/>
                        <a:pt x="190070" y="33706"/>
                      </a:cubicBezTo>
                      <a:cubicBezTo>
                        <a:pt x="191156" y="32856"/>
                        <a:pt x="192175" y="31745"/>
                        <a:pt x="193244" y="30735"/>
                      </a:cubicBezTo>
                      <a:cubicBezTo>
                        <a:pt x="197335" y="26308"/>
                        <a:pt x="201006" y="20855"/>
                        <a:pt x="204390" y="15157"/>
                      </a:cubicBezTo>
                      <a:lnTo>
                        <a:pt x="213381" y="0"/>
                      </a:lnTo>
                      <a:lnTo>
                        <a:pt x="218963" y="16621"/>
                      </a:lnTo>
                      <a:cubicBezTo>
                        <a:pt x="219367" y="17816"/>
                        <a:pt x="219973" y="19407"/>
                        <a:pt x="220563" y="20796"/>
                      </a:cubicBezTo>
                      <a:cubicBezTo>
                        <a:pt x="221152" y="22226"/>
                        <a:pt x="221809" y="23632"/>
                        <a:pt x="222499" y="25012"/>
                      </a:cubicBezTo>
                      <a:cubicBezTo>
                        <a:pt x="223863" y="27764"/>
                        <a:pt x="225412" y="30390"/>
                        <a:pt x="227087" y="32696"/>
                      </a:cubicBezTo>
                      <a:cubicBezTo>
                        <a:pt x="228762" y="34993"/>
                        <a:pt x="230623" y="36996"/>
                        <a:pt x="232416" y="38242"/>
                      </a:cubicBezTo>
                      <a:cubicBezTo>
                        <a:pt x="233317" y="38806"/>
                        <a:pt x="234167" y="39319"/>
                        <a:pt x="234933" y="39521"/>
                      </a:cubicBezTo>
                      <a:cubicBezTo>
                        <a:pt x="235716" y="39841"/>
                        <a:pt x="236415" y="39849"/>
                        <a:pt x="237156" y="39841"/>
                      </a:cubicBezTo>
                      <a:cubicBezTo>
                        <a:pt x="238604" y="39799"/>
                        <a:pt x="240490" y="39033"/>
                        <a:pt x="242552" y="37577"/>
                      </a:cubicBezTo>
                      <a:cubicBezTo>
                        <a:pt x="243588" y="36988"/>
                        <a:pt x="244581" y="35911"/>
                        <a:pt x="245625" y="35061"/>
                      </a:cubicBezTo>
                      <a:cubicBezTo>
                        <a:pt x="246593" y="33967"/>
                        <a:pt x="247663" y="33074"/>
                        <a:pt x="248588" y="31829"/>
                      </a:cubicBezTo>
                      <a:cubicBezTo>
                        <a:pt x="250542" y="29532"/>
                        <a:pt x="252377" y="26981"/>
                        <a:pt x="254094" y="24272"/>
                      </a:cubicBezTo>
                      <a:cubicBezTo>
                        <a:pt x="255837" y="21612"/>
                        <a:pt x="257420" y="18734"/>
                        <a:pt x="259019" y="15889"/>
                      </a:cubicBezTo>
                      <a:lnTo>
                        <a:pt x="265477" y="4444"/>
                      </a:lnTo>
                      <a:lnTo>
                        <a:pt x="271572" y="15670"/>
                      </a:lnTo>
                      <a:cubicBezTo>
                        <a:pt x="272170" y="16790"/>
                        <a:pt x="273062" y="18254"/>
                        <a:pt x="273896" y="19508"/>
                      </a:cubicBezTo>
                      <a:cubicBezTo>
                        <a:pt x="274762" y="20821"/>
                        <a:pt x="275655" y="22117"/>
                        <a:pt x="276589" y="23354"/>
                      </a:cubicBezTo>
                      <a:cubicBezTo>
                        <a:pt x="278475" y="25837"/>
                        <a:pt x="280487" y="28185"/>
                        <a:pt x="282609" y="30323"/>
                      </a:cubicBezTo>
                      <a:cubicBezTo>
                        <a:pt x="286835" y="34556"/>
                        <a:pt x="291760" y="37737"/>
                        <a:pt x="296449" y="38208"/>
                      </a:cubicBezTo>
                      <a:cubicBezTo>
                        <a:pt x="298781" y="38461"/>
                        <a:pt x="301138" y="38065"/>
                        <a:pt x="303487" y="36996"/>
                      </a:cubicBezTo>
                      <a:cubicBezTo>
                        <a:pt x="304658" y="36458"/>
                        <a:pt x="305853" y="35844"/>
                        <a:pt x="306973" y="34985"/>
                      </a:cubicBezTo>
                      <a:cubicBezTo>
                        <a:pt x="308143" y="34202"/>
                        <a:pt x="309229" y="33234"/>
                        <a:pt x="310323" y="32233"/>
                      </a:cubicBezTo>
                      <a:cubicBezTo>
                        <a:pt x="312529" y="30221"/>
                        <a:pt x="314541" y="27806"/>
                        <a:pt x="316444" y="25239"/>
                      </a:cubicBezTo>
                      <a:cubicBezTo>
                        <a:pt x="318321" y="22639"/>
                        <a:pt x="320030" y="19870"/>
                        <a:pt x="321697" y="17034"/>
                      </a:cubicBezTo>
                      <a:lnTo>
                        <a:pt x="326866" y="8231"/>
                      </a:lnTo>
                      <a:lnTo>
                        <a:pt x="330074" y="17480"/>
                      </a:lnTo>
                      <a:cubicBezTo>
                        <a:pt x="331025" y="20232"/>
                        <a:pt x="332296" y="23228"/>
                        <a:pt x="333643" y="25988"/>
                      </a:cubicBezTo>
                      <a:cubicBezTo>
                        <a:pt x="335024" y="28766"/>
                        <a:pt x="336480" y="31492"/>
                        <a:pt x="338164" y="34042"/>
                      </a:cubicBezTo>
                      <a:cubicBezTo>
                        <a:pt x="341456" y="39025"/>
                        <a:pt x="345817" y="43746"/>
                        <a:pt x="350902" y="44268"/>
                      </a:cubicBezTo>
                      <a:cubicBezTo>
                        <a:pt x="353394" y="44512"/>
                        <a:pt x="356104" y="43687"/>
                        <a:pt x="358554" y="42004"/>
                      </a:cubicBezTo>
                      <a:cubicBezTo>
                        <a:pt x="361013" y="40354"/>
                        <a:pt x="363235" y="38090"/>
                        <a:pt x="365222" y="35608"/>
                      </a:cubicBezTo>
                      <a:cubicBezTo>
                        <a:pt x="369195" y="30659"/>
                        <a:pt x="372513" y="25004"/>
                        <a:pt x="375468" y="19155"/>
                      </a:cubicBezTo>
                      <a:close/>
                    </a:path>
                  </a:pathLst>
                </a:custGeom>
                <a:solidFill>
                  <a:srgbClr val="D3F5F2"/>
                </a:solidFill>
                <a:ln w="8415" cap="flat">
                  <a:noFill/>
                  <a:prstDash val="solid"/>
                  <a:miter/>
                </a:ln>
              </p:spPr>
              <p:txBody>
                <a:bodyPr rtlCol="0" anchor="ctr"/>
                <a:lstStyle/>
                <a:p>
                  <a:endParaRPr lang="en-US"/>
                </a:p>
              </p:txBody>
            </p:sp>
            <p:sp>
              <p:nvSpPr>
                <p:cNvPr id="1406" name="Freeform 1405">
                  <a:extLst>
                    <a:ext uri="{FF2B5EF4-FFF2-40B4-BE49-F238E27FC236}">
                      <a16:creationId xmlns:a16="http://schemas.microsoft.com/office/drawing/2014/main" id="{E3BE878D-3348-25FB-5555-FB77373FD9B1}"/>
                    </a:ext>
                  </a:extLst>
                </p:cNvPr>
                <p:cNvSpPr/>
                <p:nvPr/>
              </p:nvSpPr>
              <p:spPr>
                <a:xfrm>
                  <a:off x="7625611" y="4990209"/>
                  <a:ext cx="164098" cy="50478"/>
                </a:xfrm>
                <a:custGeom>
                  <a:avLst/>
                  <a:gdLst>
                    <a:gd name="connsiteX0" fmla="*/ 164098 w 164098"/>
                    <a:gd name="connsiteY0" fmla="*/ 17118 h 50478"/>
                    <a:gd name="connsiteX1" fmla="*/ 161370 w 164098"/>
                    <a:gd name="connsiteY1" fmla="*/ 26695 h 50478"/>
                    <a:gd name="connsiteX2" fmla="*/ 157304 w 164098"/>
                    <a:gd name="connsiteY2" fmla="*/ 36020 h 50478"/>
                    <a:gd name="connsiteX3" fmla="*/ 154476 w 164098"/>
                    <a:gd name="connsiteY3" fmla="*/ 40472 h 50478"/>
                    <a:gd name="connsiteX4" fmla="*/ 150788 w 164098"/>
                    <a:gd name="connsiteY4" fmla="*/ 44646 h 50478"/>
                    <a:gd name="connsiteX5" fmla="*/ 145779 w 164098"/>
                    <a:gd name="connsiteY5" fmla="*/ 48055 h 50478"/>
                    <a:gd name="connsiteX6" fmla="*/ 139322 w 164098"/>
                    <a:gd name="connsiteY6" fmla="*/ 49637 h 50478"/>
                    <a:gd name="connsiteX7" fmla="*/ 132705 w 164098"/>
                    <a:gd name="connsiteY7" fmla="*/ 48560 h 50478"/>
                    <a:gd name="connsiteX8" fmla="*/ 127157 w 164098"/>
                    <a:gd name="connsiteY8" fmla="*/ 45698 h 50478"/>
                    <a:gd name="connsiteX9" fmla="*/ 118898 w 164098"/>
                    <a:gd name="connsiteY9" fmla="*/ 37905 h 50478"/>
                    <a:gd name="connsiteX10" fmla="*/ 112660 w 164098"/>
                    <a:gd name="connsiteY10" fmla="*/ 29186 h 50478"/>
                    <a:gd name="connsiteX11" fmla="*/ 110092 w 164098"/>
                    <a:gd name="connsiteY11" fmla="*/ 24574 h 50478"/>
                    <a:gd name="connsiteX12" fmla="*/ 107760 w 164098"/>
                    <a:gd name="connsiteY12" fmla="*/ 19668 h 50478"/>
                    <a:gd name="connsiteX13" fmla="*/ 120801 w 164098"/>
                    <a:gd name="connsiteY13" fmla="*/ 20358 h 50478"/>
                    <a:gd name="connsiteX14" fmla="*/ 115539 w 164098"/>
                    <a:gd name="connsiteY14" fmla="*/ 30171 h 50478"/>
                    <a:gd name="connsiteX15" fmla="*/ 112348 w 164098"/>
                    <a:gd name="connsiteY15" fmla="*/ 34951 h 50478"/>
                    <a:gd name="connsiteX16" fmla="*/ 108425 w 164098"/>
                    <a:gd name="connsiteY16" fmla="*/ 39487 h 50478"/>
                    <a:gd name="connsiteX17" fmla="*/ 103778 w 164098"/>
                    <a:gd name="connsiteY17" fmla="*/ 43695 h 50478"/>
                    <a:gd name="connsiteX18" fmla="*/ 98154 w 164098"/>
                    <a:gd name="connsiteY18" fmla="*/ 47272 h 50478"/>
                    <a:gd name="connsiteX19" fmla="*/ 91495 w 164098"/>
                    <a:gd name="connsiteY19" fmla="*/ 49679 h 50478"/>
                    <a:gd name="connsiteX20" fmla="*/ 84238 w 164098"/>
                    <a:gd name="connsiteY20" fmla="*/ 50285 h 50478"/>
                    <a:gd name="connsiteX21" fmla="*/ 71147 w 164098"/>
                    <a:gd name="connsiteY21" fmla="*/ 46338 h 50478"/>
                    <a:gd name="connsiteX22" fmla="*/ 61305 w 164098"/>
                    <a:gd name="connsiteY22" fmla="*/ 38991 h 50478"/>
                    <a:gd name="connsiteX23" fmla="*/ 53703 w 164098"/>
                    <a:gd name="connsiteY23" fmla="*/ 30348 h 50478"/>
                    <a:gd name="connsiteX24" fmla="*/ 50538 w 164098"/>
                    <a:gd name="connsiteY24" fmla="*/ 25685 h 50478"/>
                    <a:gd name="connsiteX25" fmla="*/ 47591 w 164098"/>
                    <a:gd name="connsiteY25" fmla="*/ 20652 h 50478"/>
                    <a:gd name="connsiteX26" fmla="*/ 60514 w 164098"/>
                    <a:gd name="connsiteY26" fmla="*/ 20434 h 50478"/>
                    <a:gd name="connsiteX27" fmla="*/ 54840 w 164098"/>
                    <a:gd name="connsiteY27" fmla="*/ 29725 h 50478"/>
                    <a:gd name="connsiteX28" fmla="*/ 47978 w 164098"/>
                    <a:gd name="connsiteY28" fmla="*/ 38553 h 50478"/>
                    <a:gd name="connsiteX29" fmla="*/ 43904 w 164098"/>
                    <a:gd name="connsiteY29" fmla="*/ 42660 h 50478"/>
                    <a:gd name="connsiteX30" fmla="*/ 39097 w 164098"/>
                    <a:gd name="connsiteY30" fmla="*/ 46363 h 50478"/>
                    <a:gd name="connsiteX31" fmla="*/ 26629 w 164098"/>
                    <a:gd name="connsiteY31" fmla="*/ 50478 h 50478"/>
                    <a:gd name="connsiteX32" fmla="*/ 19885 w 164098"/>
                    <a:gd name="connsiteY32" fmla="*/ 49199 h 50478"/>
                    <a:gd name="connsiteX33" fmla="*/ 14345 w 164098"/>
                    <a:gd name="connsiteY33" fmla="*/ 45976 h 50478"/>
                    <a:gd name="connsiteX34" fmla="*/ 7080 w 164098"/>
                    <a:gd name="connsiteY34" fmla="*/ 37089 h 50478"/>
                    <a:gd name="connsiteX35" fmla="*/ 2635 w 164098"/>
                    <a:gd name="connsiteY35" fmla="*/ 27284 h 50478"/>
                    <a:gd name="connsiteX36" fmla="*/ 0 w 164098"/>
                    <a:gd name="connsiteY36" fmla="*/ 17101 h 50478"/>
                    <a:gd name="connsiteX37" fmla="*/ 11744 w 164098"/>
                    <a:gd name="connsiteY37" fmla="*/ 33647 h 50478"/>
                    <a:gd name="connsiteX38" fmla="*/ 25997 w 164098"/>
                    <a:gd name="connsiteY38" fmla="*/ 40657 h 50478"/>
                    <a:gd name="connsiteX39" fmla="*/ 32345 w 164098"/>
                    <a:gd name="connsiteY39" fmla="*/ 37114 h 50478"/>
                    <a:gd name="connsiteX40" fmla="*/ 35350 w 164098"/>
                    <a:gd name="connsiteY40" fmla="*/ 34109 h 50478"/>
                    <a:gd name="connsiteX41" fmla="*/ 38103 w 164098"/>
                    <a:gd name="connsiteY41" fmla="*/ 30508 h 50478"/>
                    <a:gd name="connsiteX42" fmla="*/ 43045 w 164098"/>
                    <a:gd name="connsiteY42" fmla="*/ 22445 h 50478"/>
                    <a:gd name="connsiteX43" fmla="*/ 47473 w 164098"/>
                    <a:gd name="connsiteY43" fmla="*/ 13776 h 50478"/>
                    <a:gd name="connsiteX44" fmla="*/ 53114 w 164098"/>
                    <a:gd name="connsiteY44" fmla="*/ 2247 h 50478"/>
                    <a:gd name="connsiteX45" fmla="*/ 60404 w 164098"/>
                    <a:gd name="connsiteY45" fmla="*/ 13549 h 50478"/>
                    <a:gd name="connsiteX46" fmla="*/ 62956 w 164098"/>
                    <a:gd name="connsiteY46" fmla="*/ 17210 h 50478"/>
                    <a:gd name="connsiteX47" fmla="*/ 65860 w 164098"/>
                    <a:gd name="connsiteY47" fmla="*/ 20846 h 50478"/>
                    <a:gd name="connsiteX48" fmla="*/ 72098 w 164098"/>
                    <a:gd name="connsiteY48" fmla="*/ 27402 h 50478"/>
                    <a:gd name="connsiteX49" fmla="*/ 78791 w 164098"/>
                    <a:gd name="connsiteY49" fmla="*/ 32207 h 50478"/>
                    <a:gd name="connsiteX50" fmla="*/ 85223 w 164098"/>
                    <a:gd name="connsiteY50" fmla="*/ 34211 h 50478"/>
                    <a:gd name="connsiteX51" fmla="*/ 91192 w 164098"/>
                    <a:gd name="connsiteY51" fmla="*/ 33032 h 50478"/>
                    <a:gd name="connsiteX52" fmla="*/ 94273 w 164098"/>
                    <a:gd name="connsiteY52" fmla="*/ 31164 h 50478"/>
                    <a:gd name="connsiteX53" fmla="*/ 97304 w 164098"/>
                    <a:gd name="connsiteY53" fmla="*/ 28546 h 50478"/>
                    <a:gd name="connsiteX54" fmla="*/ 102995 w 164098"/>
                    <a:gd name="connsiteY54" fmla="*/ 21814 h 50478"/>
                    <a:gd name="connsiteX55" fmla="*/ 108063 w 164098"/>
                    <a:gd name="connsiteY55" fmla="*/ 13836 h 50478"/>
                    <a:gd name="connsiteX56" fmla="*/ 116153 w 164098"/>
                    <a:gd name="connsiteY56" fmla="*/ 0 h 50478"/>
                    <a:gd name="connsiteX57" fmla="*/ 121121 w 164098"/>
                    <a:gd name="connsiteY57" fmla="*/ 14534 h 50478"/>
                    <a:gd name="connsiteX58" fmla="*/ 122703 w 164098"/>
                    <a:gd name="connsiteY58" fmla="*/ 18591 h 50478"/>
                    <a:gd name="connsiteX59" fmla="*/ 124564 w 164098"/>
                    <a:gd name="connsiteY59" fmla="*/ 22714 h 50478"/>
                    <a:gd name="connsiteX60" fmla="*/ 128790 w 164098"/>
                    <a:gd name="connsiteY60" fmla="*/ 30525 h 50478"/>
                    <a:gd name="connsiteX61" fmla="*/ 133951 w 164098"/>
                    <a:gd name="connsiteY61" fmla="*/ 36887 h 50478"/>
                    <a:gd name="connsiteX62" fmla="*/ 136763 w 164098"/>
                    <a:gd name="connsiteY62" fmla="*/ 39075 h 50478"/>
                    <a:gd name="connsiteX63" fmla="*/ 139625 w 164098"/>
                    <a:gd name="connsiteY63" fmla="*/ 40177 h 50478"/>
                    <a:gd name="connsiteX64" fmla="*/ 142715 w 164098"/>
                    <a:gd name="connsiteY64" fmla="*/ 40009 h 50478"/>
                    <a:gd name="connsiteX65" fmla="*/ 146132 w 164098"/>
                    <a:gd name="connsiteY65" fmla="*/ 38536 h 50478"/>
                    <a:gd name="connsiteX66" fmla="*/ 149584 w 164098"/>
                    <a:gd name="connsiteY66" fmla="*/ 36037 h 50478"/>
                    <a:gd name="connsiteX67" fmla="*/ 152801 w 164098"/>
                    <a:gd name="connsiteY67" fmla="*/ 32796 h 50478"/>
                    <a:gd name="connsiteX68" fmla="*/ 158685 w 164098"/>
                    <a:gd name="connsiteY68" fmla="*/ 25290 h 50478"/>
                    <a:gd name="connsiteX69" fmla="*/ 164098 w 164098"/>
                    <a:gd name="connsiteY69" fmla="*/ 17118 h 5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64098" h="50478">
                      <a:moveTo>
                        <a:pt x="164098" y="17118"/>
                      </a:moveTo>
                      <a:cubicBezTo>
                        <a:pt x="163315" y="20341"/>
                        <a:pt x="162524" y="23522"/>
                        <a:pt x="161370" y="26695"/>
                      </a:cubicBezTo>
                      <a:cubicBezTo>
                        <a:pt x="160234" y="29851"/>
                        <a:pt x="158988" y="32990"/>
                        <a:pt x="157304" y="36020"/>
                      </a:cubicBezTo>
                      <a:cubicBezTo>
                        <a:pt x="156479" y="37543"/>
                        <a:pt x="155486" y="38999"/>
                        <a:pt x="154476" y="40472"/>
                      </a:cubicBezTo>
                      <a:cubicBezTo>
                        <a:pt x="153364" y="41903"/>
                        <a:pt x="152236" y="43350"/>
                        <a:pt x="150788" y="44646"/>
                      </a:cubicBezTo>
                      <a:cubicBezTo>
                        <a:pt x="149408" y="45967"/>
                        <a:pt x="147758" y="47196"/>
                        <a:pt x="145779" y="48055"/>
                      </a:cubicBezTo>
                      <a:cubicBezTo>
                        <a:pt x="143877" y="49006"/>
                        <a:pt x="141603" y="49519"/>
                        <a:pt x="139322" y="49637"/>
                      </a:cubicBezTo>
                      <a:cubicBezTo>
                        <a:pt x="137032" y="49704"/>
                        <a:pt x="134742" y="49292"/>
                        <a:pt x="132705" y="48560"/>
                      </a:cubicBezTo>
                      <a:cubicBezTo>
                        <a:pt x="130667" y="47810"/>
                        <a:pt x="128773" y="46851"/>
                        <a:pt x="127157" y="45698"/>
                      </a:cubicBezTo>
                      <a:cubicBezTo>
                        <a:pt x="123865" y="43401"/>
                        <a:pt x="121238" y="40691"/>
                        <a:pt x="118898" y="37905"/>
                      </a:cubicBezTo>
                      <a:cubicBezTo>
                        <a:pt x="116557" y="35103"/>
                        <a:pt x="114520" y="32174"/>
                        <a:pt x="112660" y="29186"/>
                      </a:cubicBezTo>
                      <a:cubicBezTo>
                        <a:pt x="111742" y="27671"/>
                        <a:pt x="110900" y="26131"/>
                        <a:pt x="110092" y="24574"/>
                      </a:cubicBezTo>
                      <a:cubicBezTo>
                        <a:pt x="109267" y="22975"/>
                        <a:pt x="108543" y="21503"/>
                        <a:pt x="107760" y="19668"/>
                      </a:cubicBezTo>
                      <a:lnTo>
                        <a:pt x="120801" y="20358"/>
                      </a:lnTo>
                      <a:cubicBezTo>
                        <a:pt x="119201" y="23657"/>
                        <a:pt x="117509" y="26939"/>
                        <a:pt x="115539" y="30171"/>
                      </a:cubicBezTo>
                      <a:cubicBezTo>
                        <a:pt x="114554" y="31778"/>
                        <a:pt x="113417" y="33360"/>
                        <a:pt x="112348" y="34951"/>
                      </a:cubicBezTo>
                      <a:cubicBezTo>
                        <a:pt x="111052" y="36474"/>
                        <a:pt x="109890" y="38031"/>
                        <a:pt x="108425" y="39487"/>
                      </a:cubicBezTo>
                      <a:cubicBezTo>
                        <a:pt x="107003" y="40951"/>
                        <a:pt x="105504" y="42391"/>
                        <a:pt x="103778" y="43695"/>
                      </a:cubicBezTo>
                      <a:cubicBezTo>
                        <a:pt x="102136" y="45042"/>
                        <a:pt x="100183" y="46237"/>
                        <a:pt x="98154" y="47272"/>
                      </a:cubicBezTo>
                      <a:cubicBezTo>
                        <a:pt x="96109" y="48332"/>
                        <a:pt x="93835" y="49123"/>
                        <a:pt x="91495" y="49679"/>
                      </a:cubicBezTo>
                      <a:cubicBezTo>
                        <a:pt x="89113" y="50192"/>
                        <a:pt x="86663" y="50394"/>
                        <a:pt x="84238" y="50285"/>
                      </a:cubicBezTo>
                      <a:cubicBezTo>
                        <a:pt x="79364" y="50058"/>
                        <a:pt x="74910" y="48383"/>
                        <a:pt x="71147" y="46338"/>
                      </a:cubicBezTo>
                      <a:cubicBezTo>
                        <a:pt x="67358" y="44259"/>
                        <a:pt x="64134" y="41734"/>
                        <a:pt x="61305" y="38991"/>
                      </a:cubicBezTo>
                      <a:cubicBezTo>
                        <a:pt x="58468" y="36264"/>
                        <a:pt x="55959" y="33369"/>
                        <a:pt x="53703" y="30348"/>
                      </a:cubicBezTo>
                      <a:cubicBezTo>
                        <a:pt x="52592" y="28824"/>
                        <a:pt x="51540" y="27276"/>
                        <a:pt x="50538" y="25685"/>
                      </a:cubicBezTo>
                      <a:cubicBezTo>
                        <a:pt x="49502" y="24069"/>
                        <a:pt x="48610" y="22580"/>
                        <a:pt x="47591" y="20652"/>
                      </a:cubicBezTo>
                      <a:lnTo>
                        <a:pt x="60514" y="20434"/>
                      </a:lnTo>
                      <a:cubicBezTo>
                        <a:pt x="58687" y="23556"/>
                        <a:pt x="56911" y="26687"/>
                        <a:pt x="54840" y="29725"/>
                      </a:cubicBezTo>
                      <a:cubicBezTo>
                        <a:pt x="52861" y="32796"/>
                        <a:pt x="50529" y="35717"/>
                        <a:pt x="47978" y="38553"/>
                      </a:cubicBezTo>
                      <a:cubicBezTo>
                        <a:pt x="46791" y="39984"/>
                        <a:pt x="45251" y="41297"/>
                        <a:pt x="43904" y="42660"/>
                      </a:cubicBezTo>
                      <a:cubicBezTo>
                        <a:pt x="42330" y="43922"/>
                        <a:pt x="40924" y="45269"/>
                        <a:pt x="39097" y="46363"/>
                      </a:cubicBezTo>
                      <a:cubicBezTo>
                        <a:pt x="35721" y="48660"/>
                        <a:pt x="31368" y="50478"/>
                        <a:pt x="26629" y="50478"/>
                      </a:cubicBezTo>
                      <a:cubicBezTo>
                        <a:pt x="24305" y="50461"/>
                        <a:pt x="21931" y="50075"/>
                        <a:pt x="19885" y="49199"/>
                      </a:cubicBezTo>
                      <a:cubicBezTo>
                        <a:pt x="17763" y="48416"/>
                        <a:pt x="15970" y="47222"/>
                        <a:pt x="14345" y="45976"/>
                      </a:cubicBezTo>
                      <a:cubicBezTo>
                        <a:pt x="11205" y="43325"/>
                        <a:pt x="8966" y="40228"/>
                        <a:pt x="7080" y="37089"/>
                      </a:cubicBezTo>
                      <a:cubicBezTo>
                        <a:pt x="5177" y="33950"/>
                        <a:pt x="3822" y="30617"/>
                        <a:pt x="2635" y="27284"/>
                      </a:cubicBezTo>
                      <a:cubicBezTo>
                        <a:pt x="1440" y="23960"/>
                        <a:pt x="572" y="20535"/>
                        <a:pt x="0" y="17101"/>
                      </a:cubicBezTo>
                      <a:cubicBezTo>
                        <a:pt x="3409" y="23152"/>
                        <a:pt x="7265" y="28883"/>
                        <a:pt x="11744" y="33647"/>
                      </a:cubicBezTo>
                      <a:cubicBezTo>
                        <a:pt x="16114" y="38419"/>
                        <a:pt x="21754" y="41701"/>
                        <a:pt x="25997" y="40657"/>
                      </a:cubicBezTo>
                      <a:cubicBezTo>
                        <a:pt x="28169" y="40245"/>
                        <a:pt x="30257" y="38890"/>
                        <a:pt x="32345" y="37114"/>
                      </a:cubicBezTo>
                      <a:cubicBezTo>
                        <a:pt x="33406" y="36323"/>
                        <a:pt x="34349" y="35111"/>
                        <a:pt x="35350" y="34109"/>
                      </a:cubicBezTo>
                      <a:cubicBezTo>
                        <a:pt x="36260" y="32881"/>
                        <a:pt x="37262" y="31854"/>
                        <a:pt x="38103" y="30508"/>
                      </a:cubicBezTo>
                      <a:cubicBezTo>
                        <a:pt x="39888" y="27999"/>
                        <a:pt x="41454" y="25231"/>
                        <a:pt x="43045" y="22445"/>
                      </a:cubicBezTo>
                      <a:cubicBezTo>
                        <a:pt x="44644" y="19668"/>
                        <a:pt x="46050" y="16697"/>
                        <a:pt x="47473" y="13776"/>
                      </a:cubicBezTo>
                      <a:lnTo>
                        <a:pt x="53114" y="2247"/>
                      </a:lnTo>
                      <a:lnTo>
                        <a:pt x="60404" y="13549"/>
                      </a:lnTo>
                      <a:cubicBezTo>
                        <a:pt x="61078" y="14601"/>
                        <a:pt x="62046" y="16016"/>
                        <a:pt x="62956" y="17210"/>
                      </a:cubicBezTo>
                      <a:cubicBezTo>
                        <a:pt x="63882" y="18456"/>
                        <a:pt x="64858" y="19676"/>
                        <a:pt x="65860" y="20846"/>
                      </a:cubicBezTo>
                      <a:cubicBezTo>
                        <a:pt x="67830" y="23219"/>
                        <a:pt x="69901" y="25466"/>
                        <a:pt x="72098" y="27402"/>
                      </a:cubicBezTo>
                      <a:cubicBezTo>
                        <a:pt x="74287" y="29329"/>
                        <a:pt x="76535" y="31021"/>
                        <a:pt x="78791" y="32207"/>
                      </a:cubicBezTo>
                      <a:cubicBezTo>
                        <a:pt x="81039" y="33428"/>
                        <a:pt x="83228" y="34025"/>
                        <a:pt x="85223" y="34211"/>
                      </a:cubicBezTo>
                      <a:cubicBezTo>
                        <a:pt x="87218" y="34379"/>
                        <a:pt x="89146" y="34017"/>
                        <a:pt x="91192" y="33032"/>
                      </a:cubicBezTo>
                      <a:cubicBezTo>
                        <a:pt x="92211" y="32527"/>
                        <a:pt x="93263" y="31980"/>
                        <a:pt x="94273" y="31164"/>
                      </a:cubicBezTo>
                      <a:cubicBezTo>
                        <a:pt x="95309" y="30448"/>
                        <a:pt x="96302" y="29523"/>
                        <a:pt x="97304" y="28546"/>
                      </a:cubicBezTo>
                      <a:cubicBezTo>
                        <a:pt x="99266" y="26586"/>
                        <a:pt x="101160" y="24263"/>
                        <a:pt x="102995" y="21814"/>
                      </a:cubicBezTo>
                      <a:cubicBezTo>
                        <a:pt x="104788" y="19306"/>
                        <a:pt x="106447" y="16605"/>
                        <a:pt x="108063" y="13836"/>
                      </a:cubicBezTo>
                      <a:lnTo>
                        <a:pt x="116153" y="0"/>
                      </a:lnTo>
                      <a:lnTo>
                        <a:pt x="121121" y="14534"/>
                      </a:lnTo>
                      <a:cubicBezTo>
                        <a:pt x="121533" y="15738"/>
                        <a:pt x="122122" y="17235"/>
                        <a:pt x="122703" y="18591"/>
                      </a:cubicBezTo>
                      <a:lnTo>
                        <a:pt x="124564" y="22714"/>
                      </a:lnTo>
                      <a:cubicBezTo>
                        <a:pt x="125827" y="25441"/>
                        <a:pt x="127224" y="28092"/>
                        <a:pt x="128790" y="30525"/>
                      </a:cubicBezTo>
                      <a:cubicBezTo>
                        <a:pt x="130347" y="32948"/>
                        <a:pt x="132090" y="35187"/>
                        <a:pt x="133951" y="36887"/>
                      </a:cubicBezTo>
                      <a:cubicBezTo>
                        <a:pt x="134869" y="37787"/>
                        <a:pt x="135811" y="38494"/>
                        <a:pt x="136763" y="39075"/>
                      </a:cubicBezTo>
                      <a:cubicBezTo>
                        <a:pt x="137705" y="39647"/>
                        <a:pt x="138648" y="40001"/>
                        <a:pt x="139625" y="40177"/>
                      </a:cubicBezTo>
                      <a:cubicBezTo>
                        <a:pt x="140585" y="40295"/>
                        <a:pt x="141612" y="40354"/>
                        <a:pt x="142715" y="40009"/>
                      </a:cubicBezTo>
                      <a:cubicBezTo>
                        <a:pt x="143818" y="39782"/>
                        <a:pt x="144971" y="39210"/>
                        <a:pt x="146132" y="38536"/>
                      </a:cubicBezTo>
                      <a:cubicBezTo>
                        <a:pt x="147328" y="37897"/>
                        <a:pt x="148431" y="36971"/>
                        <a:pt x="149584" y="36037"/>
                      </a:cubicBezTo>
                      <a:cubicBezTo>
                        <a:pt x="150662" y="35010"/>
                        <a:pt x="151790" y="33975"/>
                        <a:pt x="152801" y="32796"/>
                      </a:cubicBezTo>
                      <a:cubicBezTo>
                        <a:pt x="154838" y="30474"/>
                        <a:pt x="156884" y="27958"/>
                        <a:pt x="158685" y="25290"/>
                      </a:cubicBezTo>
                      <a:cubicBezTo>
                        <a:pt x="160529" y="22723"/>
                        <a:pt x="162288" y="19887"/>
                        <a:pt x="164098" y="17118"/>
                      </a:cubicBezTo>
                      <a:close/>
                    </a:path>
                  </a:pathLst>
                </a:custGeom>
                <a:solidFill>
                  <a:srgbClr val="D3F5F2"/>
                </a:solidFill>
                <a:ln w="8415" cap="flat">
                  <a:noFill/>
                  <a:prstDash val="solid"/>
                  <a:miter/>
                </a:ln>
              </p:spPr>
              <p:txBody>
                <a:bodyPr rtlCol="0" anchor="ctr"/>
                <a:lstStyle/>
                <a:p>
                  <a:endParaRPr lang="en-US"/>
                </a:p>
              </p:txBody>
            </p:sp>
            <p:sp>
              <p:nvSpPr>
                <p:cNvPr id="1407" name="Freeform 1406">
                  <a:extLst>
                    <a:ext uri="{FF2B5EF4-FFF2-40B4-BE49-F238E27FC236}">
                      <a16:creationId xmlns:a16="http://schemas.microsoft.com/office/drawing/2014/main" id="{144A95B0-4DDB-7068-8DCB-B5A4293B7C30}"/>
                    </a:ext>
                  </a:extLst>
                </p:cNvPr>
                <p:cNvSpPr/>
                <p:nvPr/>
              </p:nvSpPr>
              <p:spPr>
                <a:xfrm>
                  <a:off x="1501425" y="6799623"/>
                  <a:ext cx="288729" cy="55554"/>
                </a:xfrm>
                <a:custGeom>
                  <a:avLst/>
                  <a:gdLst>
                    <a:gd name="connsiteX0" fmla="*/ 288730 w 288729"/>
                    <a:gd name="connsiteY0" fmla="*/ 18229 h 55554"/>
                    <a:gd name="connsiteX1" fmla="*/ 284108 w 288729"/>
                    <a:gd name="connsiteY1" fmla="*/ 24296 h 55554"/>
                    <a:gd name="connsiteX2" fmla="*/ 278534 w 288729"/>
                    <a:gd name="connsiteY2" fmla="*/ 29733 h 55554"/>
                    <a:gd name="connsiteX3" fmla="*/ 263701 w 288729"/>
                    <a:gd name="connsiteY3" fmla="*/ 36516 h 55554"/>
                    <a:gd name="connsiteX4" fmla="*/ 254945 w 288729"/>
                    <a:gd name="connsiteY4" fmla="*/ 36104 h 55554"/>
                    <a:gd name="connsiteX5" fmla="*/ 246846 w 288729"/>
                    <a:gd name="connsiteY5" fmla="*/ 32796 h 55554"/>
                    <a:gd name="connsiteX6" fmla="*/ 239985 w 288729"/>
                    <a:gd name="connsiteY6" fmla="*/ 27655 h 55554"/>
                    <a:gd name="connsiteX7" fmla="*/ 237005 w 288729"/>
                    <a:gd name="connsiteY7" fmla="*/ 24599 h 55554"/>
                    <a:gd name="connsiteX8" fmla="*/ 234235 w 288729"/>
                    <a:gd name="connsiteY8" fmla="*/ 21040 h 55554"/>
                    <a:gd name="connsiteX9" fmla="*/ 244068 w 288729"/>
                    <a:gd name="connsiteY9" fmla="*/ 20669 h 55554"/>
                    <a:gd name="connsiteX10" fmla="*/ 232374 w 288729"/>
                    <a:gd name="connsiteY10" fmla="*/ 40707 h 55554"/>
                    <a:gd name="connsiteX11" fmla="*/ 228081 w 288729"/>
                    <a:gd name="connsiteY11" fmla="*/ 45277 h 55554"/>
                    <a:gd name="connsiteX12" fmla="*/ 222878 w 288729"/>
                    <a:gd name="connsiteY12" fmla="*/ 49401 h 55554"/>
                    <a:gd name="connsiteX13" fmla="*/ 216354 w 288729"/>
                    <a:gd name="connsiteY13" fmla="*/ 52380 h 55554"/>
                    <a:gd name="connsiteX14" fmla="*/ 208878 w 288729"/>
                    <a:gd name="connsiteY14" fmla="*/ 53432 h 55554"/>
                    <a:gd name="connsiteX15" fmla="*/ 201528 w 288729"/>
                    <a:gd name="connsiteY15" fmla="*/ 52187 h 55554"/>
                    <a:gd name="connsiteX16" fmla="*/ 195155 w 288729"/>
                    <a:gd name="connsiteY16" fmla="*/ 49292 h 55554"/>
                    <a:gd name="connsiteX17" fmla="*/ 185187 w 288729"/>
                    <a:gd name="connsiteY17" fmla="*/ 41238 h 55554"/>
                    <a:gd name="connsiteX18" fmla="*/ 177602 w 288729"/>
                    <a:gd name="connsiteY18" fmla="*/ 31913 h 55554"/>
                    <a:gd name="connsiteX19" fmla="*/ 174453 w 288729"/>
                    <a:gd name="connsiteY19" fmla="*/ 26931 h 55554"/>
                    <a:gd name="connsiteX20" fmla="*/ 171540 w 288729"/>
                    <a:gd name="connsiteY20" fmla="*/ 21570 h 55554"/>
                    <a:gd name="connsiteX21" fmla="*/ 185768 w 288729"/>
                    <a:gd name="connsiteY21" fmla="*/ 21427 h 55554"/>
                    <a:gd name="connsiteX22" fmla="*/ 180658 w 288729"/>
                    <a:gd name="connsiteY22" fmla="*/ 31686 h 55554"/>
                    <a:gd name="connsiteX23" fmla="*/ 173889 w 288729"/>
                    <a:gd name="connsiteY23" fmla="*/ 41634 h 55554"/>
                    <a:gd name="connsiteX24" fmla="*/ 169385 w 288729"/>
                    <a:gd name="connsiteY24" fmla="*/ 46296 h 55554"/>
                    <a:gd name="connsiteX25" fmla="*/ 163795 w 288729"/>
                    <a:gd name="connsiteY25" fmla="*/ 50411 h 55554"/>
                    <a:gd name="connsiteX26" fmla="*/ 156808 w 288729"/>
                    <a:gd name="connsiteY26" fmla="*/ 53239 h 55554"/>
                    <a:gd name="connsiteX27" fmla="*/ 149004 w 288729"/>
                    <a:gd name="connsiteY27" fmla="*/ 53828 h 55554"/>
                    <a:gd name="connsiteX28" fmla="*/ 135500 w 288729"/>
                    <a:gd name="connsiteY28" fmla="*/ 49056 h 55554"/>
                    <a:gd name="connsiteX29" fmla="*/ 130314 w 288729"/>
                    <a:gd name="connsiteY29" fmla="*/ 45201 h 55554"/>
                    <a:gd name="connsiteX30" fmla="*/ 125869 w 288729"/>
                    <a:gd name="connsiteY30" fmla="*/ 40951 h 55554"/>
                    <a:gd name="connsiteX31" fmla="*/ 118477 w 288729"/>
                    <a:gd name="connsiteY31" fmla="*/ 31778 h 55554"/>
                    <a:gd name="connsiteX32" fmla="*/ 115320 w 288729"/>
                    <a:gd name="connsiteY32" fmla="*/ 26931 h 55554"/>
                    <a:gd name="connsiteX33" fmla="*/ 112458 w 288729"/>
                    <a:gd name="connsiteY33" fmla="*/ 21704 h 55554"/>
                    <a:gd name="connsiteX34" fmla="*/ 126281 w 288729"/>
                    <a:gd name="connsiteY34" fmla="*/ 21182 h 55554"/>
                    <a:gd name="connsiteX35" fmla="*/ 114082 w 288729"/>
                    <a:gd name="connsiteY35" fmla="*/ 42391 h 55554"/>
                    <a:gd name="connsiteX36" fmla="*/ 104132 w 288729"/>
                    <a:gd name="connsiteY36" fmla="*/ 51682 h 55554"/>
                    <a:gd name="connsiteX37" fmla="*/ 89205 w 288729"/>
                    <a:gd name="connsiteY37" fmla="*/ 55435 h 55554"/>
                    <a:gd name="connsiteX38" fmla="*/ 75777 w 288729"/>
                    <a:gd name="connsiteY38" fmla="*/ 49931 h 55554"/>
                    <a:gd name="connsiteX39" fmla="*/ 66668 w 288729"/>
                    <a:gd name="connsiteY39" fmla="*/ 40943 h 55554"/>
                    <a:gd name="connsiteX40" fmla="*/ 59941 w 288729"/>
                    <a:gd name="connsiteY40" fmla="*/ 30903 h 55554"/>
                    <a:gd name="connsiteX41" fmla="*/ 54629 w 288729"/>
                    <a:gd name="connsiteY41" fmla="*/ 20173 h 55554"/>
                    <a:gd name="connsiteX42" fmla="*/ 62610 w 288729"/>
                    <a:gd name="connsiteY42" fmla="*/ 20711 h 55554"/>
                    <a:gd name="connsiteX43" fmla="*/ 59420 w 288729"/>
                    <a:gd name="connsiteY43" fmla="*/ 24768 h 55554"/>
                    <a:gd name="connsiteX44" fmla="*/ 56027 w 288729"/>
                    <a:gd name="connsiteY44" fmla="*/ 28446 h 55554"/>
                    <a:gd name="connsiteX45" fmla="*/ 48374 w 288729"/>
                    <a:gd name="connsiteY45" fmla="*/ 34959 h 55554"/>
                    <a:gd name="connsiteX46" fmla="*/ 29163 w 288729"/>
                    <a:gd name="connsiteY46" fmla="*/ 41886 h 55554"/>
                    <a:gd name="connsiteX47" fmla="*/ 19085 w 288729"/>
                    <a:gd name="connsiteY47" fmla="*/ 39555 h 55554"/>
                    <a:gd name="connsiteX48" fmla="*/ 14733 w 288729"/>
                    <a:gd name="connsiteY48" fmla="*/ 37013 h 55554"/>
                    <a:gd name="connsiteX49" fmla="*/ 10944 w 288729"/>
                    <a:gd name="connsiteY49" fmla="*/ 33848 h 55554"/>
                    <a:gd name="connsiteX50" fmla="*/ 4765 w 288729"/>
                    <a:gd name="connsiteY50" fmla="*/ 26459 h 55554"/>
                    <a:gd name="connsiteX51" fmla="*/ 0 w 288729"/>
                    <a:gd name="connsiteY51" fmla="*/ 18262 h 55554"/>
                    <a:gd name="connsiteX52" fmla="*/ 5927 w 288729"/>
                    <a:gd name="connsiteY52" fmla="*/ 25526 h 55554"/>
                    <a:gd name="connsiteX53" fmla="*/ 12797 w 288729"/>
                    <a:gd name="connsiteY53" fmla="*/ 31635 h 55554"/>
                    <a:gd name="connsiteX54" fmla="*/ 16576 w 288729"/>
                    <a:gd name="connsiteY54" fmla="*/ 34025 h 55554"/>
                    <a:gd name="connsiteX55" fmla="*/ 20609 w 288729"/>
                    <a:gd name="connsiteY55" fmla="*/ 35717 h 55554"/>
                    <a:gd name="connsiteX56" fmla="*/ 28910 w 288729"/>
                    <a:gd name="connsiteY56" fmla="*/ 36575 h 55554"/>
                    <a:gd name="connsiteX57" fmla="*/ 43836 w 288729"/>
                    <a:gd name="connsiteY57" fmla="*/ 29169 h 55554"/>
                    <a:gd name="connsiteX58" fmla="*/ 49889 w 288729"/>
                    <a:gd name="connsiteY58" fmla="*/ 22841 h 55554"/>
                    <a:gd name="connsiteX59" fmla="*/ 52584 w 288729"/>
                    <a:gd name="connsiteY59" fmla="*/ 19356 h 55554"/>
                    <a:gd name="connsiteX60" fmla="*/ 54924 w 288729"/>
                    <a:gd name="connsiteY60" fmla="*/ 15813 h 55554"/>
                    <a:gd name="connsiteX61" fmla="*/ 58889 w 288729"/>
                    <a:gd name="connsiteY61" fmla="*/ 9030 h 55554"/>
                    <a:gd name="connsiteX62" fmla="*/ 62905 w 288729"/>
                    <a:gd name="connsiteY62" fmla="*/ 16352 h 55554"/>
                    <a:gd name="connsiteX63" fmla="*/ 68596 w 288729"/>
                    <a:gd name="connsiteY63" fmla="*/ 25382 h 55554"/>
                    <a:gd name="connsiteX64" fmla="*/ 75255 w 288729"/>
                    <a:gd name="connsiteY64" fmla="*/ 33562 h 55554"/>
                    <a:gd name="connsiteX65" fmla="*/ 90131 w 288729"/>
                    <a:gd name="connsiteY65" fmla="*/ 42492 h 55554"/>
                    <a:gd name="connsiteX66" fmla="*/ 96597 w 288729"/>
                    <a:gd name="connsiteY66" fmla="*/ 40202 h 55554"/>
                    <a:gd name="connsiteX67" fmla="*/ 102785 w 288729"/>
                    <a:gd name="connsiteY67" fmla="*/ 33748 h 55554"/>
                    <a:gd name="connsiteX68" fmla="*/ 112222 w 288729"/>
                    <a:gd name="connsiteY68" fmla="*/ 15334 h 55554"/>
                    <a:gd name="connsiteX69" fmla="*/ 118022 w 288729"/>
                    <a:gd name="connsiteY69" fmla="*/ 564 h 55554"/>
                    <a:gd name="connsiteX70" fmla="*/ 126046 w 288729"/>
                    <a:gd name="connsiteY70" fmla="*/ 14795 h 55554"/>
                    <a:gd name="connsiteX71" fmla="*/ 128487 w 288729"/>
                    <a:gd name="connsiteY71" fmla="*/ 18784 h 55554"/>
                    <a:gd name="connsiteX72" fmla="*/ 131198 w 288729"/>
                    <a:gd name="connsiteY72" fmla="*/ 22815 h 55554"/>
                    <a:gd name="connsiteX73" fmla="*/ 137242 w 288729"/>
                    <a:gd name="connsiteY73" fmla="*/ 30095 h 55554"/>
                    <a:gd name="connsiteX74" fmla="*/ 143902 w 288729"/>
                    <a:gd name="connsiteY74" fmla="*/ 35574 h 55554"/>
                    <a:gd name="connsiteX75" fmla="*/ 150233 w 288729"/>
                    <a:gd name="connsiteY75" fmla="*/ 37829 h 55554"/>
                    <a:gd name="connsiteX76" fmla="*/ 152994 w 288729"/>
                    <a:gd name="connsiteY76" fmla="*/ 37577 h 55554"/>
                    <a:gd name="connsiteX77" fmla="*/ 155823 w 288729"/>
                    <a:gd name="connsiteY77" fmla="*/ 36399 h 55554"/>
                    <a:gd name="connsiteX78" fmla="*/ 158794 w 288729"/>
                    <a:gd name="connsiteY78" fmla="*/ 34244 h 55554"/>
                    <a:gd name="connsiteX79" fmla="*/ 161716 w 288729"/>
                    <a:gd name="connsiteY79" fmla="*/ 31299 h 55554"/>
                    <a:gd name="connsiteX80" fmla="*/ 166994 w 288729"/>
                    <a:gd name="connsiteY80" fmla="*/ 23758 h 55554"/>
                    <a:gd name="connsiteX81" fmla="*/ 171498 w 288729"/>
                    <a:gd name="connsiteY81" fmla="*/ 15056 h 55554"/>
                    <a:gd name="connsiteX82" fmla="*/ 178680 w 288729"/>
                    <a:gd name="connsiteY82" fmla="*/ 0 h 55554"/>
                    <a:gd name="connsiteX83" fmla="*/ 185726 w 288729"/>
                    <a:gd name="connsiteY83" fmla="*/ 14921 h 55554"/>
                    <a:gd name="connsiteX84" fmla="*/ 187923 w 288729"/>
                    <a:gd name="connsiteY84" fmla="*/ 19095 h 55554"/>
                    <a:gd name="connsiteX85" fmla="*/ 190499 w 288729"/>
                    <a:gd name="connsiteY85" fmla="*/ 23286 h 55554"/>
                    <a:gd name="connsiteX86" fmla="*/ 196233 w 288729"/>
                    <a:gd name="connsiteY86" fmla="*/ 31004 h 55554"/>
                    <a:gd name="connsiteX87" fmla="*/ 202766 w 288729"/>
                    <a:gd name="connsiteY87" fmla="*/ 36862 h 55554"/>
                    <a:gd name="connsiteX88" fmla="*/ 206133 w 288729"/>
                    <a:gd name="connsiteY88" fmla="*/ 38629 h 55554"/>
                    <a:gd name="connsiteX89" fmla="*/ 209383 w 288729"/>
                    <a:gd name="connsiteY89" fmla="*/ 39361 h 55554"/>
                    <a:gd name="connsiteX90" fmla="*/ 212599 w 288729"/>
                    <a:gd name="connsiteY90" fmla="*/ 39066 h 55554"/>
                    <a:gd name="connsiteX91" fmla="*/ 215975 w 288729"/>
                    <a:gd name="connsiteY91" fmla="*/ 37754 h 55554"/>
                    <a:gd name="connsiteX92" fmla="*/ 219418 w 288729"/>
                    <a:gd name="connsiteY92" fmla="*/ 35405 h 55554"/>
                    <a:gd name="connsiteX93" fmla="*/ 222769 w 288729"/>
                    <a:gd name="connsiteY93" fmla="*/ 32342 h 55554"/>
                    <a:gd name="connsiteX94" fmla="*/ 228796 w 288729"/>
                    <a:gd name="connsiteY94" fmla="*/ 24608 h 55554"/>
                    <a:gd name="connsiteX95" fmla="*/ 234050 w 288729"/>
                    <a:gd name="connsiteY95" fmla="*/ 15813 h 55554"/>
                    <a:gd name="connsiteX96" fmla="*/ 239311 w 288729"/>
                    <a:gd name="connsiteY96" fmla="*/ 6379 h 55554"/>
                    <a:gd name="connsiteX97" fmla="*/ 243883 w 288729"/>
                    <a:gd name="connsiteY97" fmla="*/ 15452 h 55554"/>
                    <a:gd name="connsiteX98" fmla="*/ 245407 w 288729"/>
                    <a:gd name="connsiteY98" fmla="*/ 18052 h 55554"/>
                    <a:gd name="connsiteX99" fmla="*/ 247343 w 288729"/>
                    <a:gd name="connsiteY99" fmla="*/ 20686 h 55554"/>
                    <a:gd name="connsiteX100" fmla="*/ 251897 w 288729"/>
                    <a:gd name="connsiteY100" fmla="*/ 25273 h 55554"/>
                    <a:gd name="connsiteX101" fmla="*/ 263381 w 288729"/>
                    <a:gd name="connsiteY101" fmla="*/ 29901 h 55554"/>
                    <a:gd name="connsiteX102" fmla="*/ 276522 w 288729"/>
                    <a:gd name="connsiteY102" fmla="*/ 26653 h 55554"/>
                    <a:gd name="connsiteX103" fmla="*/ 282803 w 288729"/>
                    <a:gd name="connsiteY103" fmla="*/ 22858 h 55554"/>
                    <a:gd name="connsiteX104" fmla="*/ 288730 w 288729"/>
                    <a:gd name="connsiteY104" fmla="*/ 18229 h 5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288729" h="55554">
                      <a:moveTo>
                        <a:pt x="288730" y="18229"/>
                      </a:moveTo>
                      <a:cubicBezTo>
                        <a:pt x="287273" y="20299"/>
                        <a:pt x="285783" y="22319"/>
                        <a:pt x="284108" y="24296"/>
                      </a:cubicBezTo>
                      <a:cubicBezTo>
                        <a:pt x="282441" y="26266"/>
                        <a:pt x="280563" y="28050"/>
                        <a:pt x="278534" y="29733"/>
                      </a:cubicBezTo>
                      <a:cubicBezTo>
                        <a:pt x="274502" y="33074"/>
                        <a:pt x="269493" y="35784"/>
                        <a:pt x="263701" y="36516"/>
                      </a:cubicBezTo>
                      <a:cubicBezTo>
                        <a:pt x="260830" y="36912"/>
                        <a:pt x="257824" y="36752"/>
                        <a:pt x="254945" y="36104"/>
                      </a:cubicBezTo>
                      <a:cubicBezTo>
                        <a:pt x="252066" y="35439"/>
                        <a:pt x="249338" y="34253"/>
                        <a:pt x="246846" y="32796"/>
                      </a:cubicBezTo>
                      <a:cubicBezTo>
                        <a:pt x="244346" y="31333"/>
                        <a:pt x="242073" y="29582"/>
                        <a:pt x="239985" y="27655"/>
                      </a:cubicBezTo>
                      <a:cubicBezTo>
                        <a:pt x="238949" y="26678"/>
                        <a:pt x="237948" y="25668"/>
                        <a:pt x="237005" y="24599"/>
                      </a:cubicBezTo>
                      <a:cubicBezTo>
                        <a:pt x="236045" y="23472"/>
                        <a:pt x="235203" y="22538"/>
                        <a:pt x="234235" y="21040"/>
                      </a:cubicBezTo>
                      <a:lnTo>
                        <a:pt x="244068" y="20669"/>
                      </a:lnTo>
                      <a:cubicBezTo>
                        <a:pt x="240970" y="27520"/>
                        <a:pt x="237442" y="34337"/>
                        <a:pt x="232374" y="40707"/>
                      </a:cubicBezTo>
                      <a:cubicBezTo>
                        <a:pt x="230952" y="42239"/>
                        <a:pt x="229748" y="43863"/>
                        <a:pt x="228081" y="45277"/>
                      </a:cubicBezTo>
                      <a:cubicBezTo>
                        <a:pt x="226574" y="46784"/>
                        <a:pt x="224755" y="48122"/>
                        <a:pt x="222878" y="49401"/>
                      </a:cubicBezTo>
                      <a:cubicBezTo>
                        <a:pt x="220883" y="50613"/>
                        <a:pt x="218736" y="51657"/>
                        <a:pt x="216354" y="52380"/>
                      </a:cubicBezTo>
                      <a:cubicBezTo>
                        <a:pt x="213971" y="53096"/>
                        <a:pt x="211428" y="53449"/>
                        <a:pt x="208878" y="53432"/>
                      </a:cubicBezTo>
                      <a:cubicBezTo>
                        <a:pt x="206327" y="53356"/>
                        <a:pt x="203843" y="52927"/>
                        <a:pt x="201528" y="52187"/>
                      </a:cubicBezTo>
                      <a:cubicBezTo>
                        <a:pt x="199238" y="51421"/>
                        <a:pt x="197091" y="50445"/>
                        <a:pt x="195155" y="49292"/>
                      </a:cubicBezTo>
                      <a:cubicBezTo>
                        <a:pt x="191266" y="46994"/>
                        <a:pt x="188050" y="44192"/>
                        <a:pt x="185187" y="41238"/>
                      </a:cubicBezTo>
                      <a:cubicBezTo>
                        <a:pt x="182342" y="38275"/>
                        <a:pt x="179841" y="35153"/>
                        <a:pt x="177602" y="31913"/>
                      </a:cubicBezTo>
                      <a:cubicBezTo>
                        <a:pt x="176499" y="30281"/>
                        <a:pt x="175447" y="28622"/>
                        <a:pt x="174453" y="26931"/>
                      </a:cubicBezTo>
                      <a:cubicBezTo>
                        <a:pt x="173435" y="25197"/>
                        <a:pt x="172542" y="23615"/>
                        <a:pt x="171540" y="21570"/>
                      </a:cubicBezTo>
                      <a:lnTo>
                        <a:pt x="185768" y="21427"/>
                      </a:lnTo>
                      <a:cubicBezTo>
                        <a:pt x="184202" y="24860"/>
                        <a:pt x="182586" y="28294"/>
                        <a:pt x="180658" y="31686"/>
                      </a:cubicBezTo>
                      <a:cubicBezTo>
                        <a:pt x="178730" y="35061"/>
                        <a:pt x="176524" y="38410"/>
                        <a:pt x="173889" y="41634"/>
                      </a:cubicBezTo>
                      <a:cubicBezTo>
                        <a:pt x="172466" y="43216"/>
                        <a:pt x="171128" y="44831"/>
                        <a:pt x="169385" y="46296"/>
                      </a:cubicBezTo>
                      <a:cubicBezTo>
                        <a:pt x="167802" y="47819"/>
                        <a:pt x="165833" y="49174"/>
                        <a:pt x="163795" y="50411"/>
                      </a:cubicBezTo>
                      <a:cubicBezTo>
                        <a:pt x="161690" y="51640"/>
                        <a:pt x="159333" y="52599"/>
                        <a:pt x="156808" y="53239"/>
                      </a:cubicBezTo>
                      <a:cubicBezTo>
                        <a:pt x="154248" y="53803"/>
                        <a:pt x="151596" y="54055"/>
                        <a:pt x="149004" y="53828"/>
                      </a:cubicBezTo>
                      <a:cubicBezTo>
                        <a:pt x="143792" y="53390"/>
                        <a:pt x="139229" y="51404"/>
                        <a:pt x="135500" y="49056"/>
                      </a:cubicBezTo>
                      <a:cubicBezTo>
                        <a:pt x="133597" y="47878"/>
                        <a:pt x="131888" y="46565"/>
                        <a:pt x="130314" y="45201"/>
                      </a:cubicBezTo>
                      <a:cubicBezTo>
                        <a:pt x="128706" y="43855"/>
                        <a:pt x="127249" y="42425"/>
                        <a:pt x="125869" y="40951"/>
                      </a:cubicBezTo>
                      <a:cubicBezTo>
                        <a:pt x="123107" y="38014"/>
                        <a:pt x="120691" y="34943"/>
                        <a:pt x="118477" y="31778"/>
                      </a:cubicBezTo>
                      <a:cubicBezTo>
                        <a:pt x="117383" y="30188"/>
                        <a:pt x="116322" y="28580"/>
                        <a:pt x="115320" y="26931"/>
                      </a:cubicBezTo>
                      <a:cubicBezTo>
                        <a:pt x="114318" y="25239"/>
                        <a:pt x="113443" y="23682"/>
                        <a:pt x="112458" y="21704"/>
                      </a:cubicBezTo>
                      <a:lnTo>
                        <a:pt x="126281" y="21182"/>
                      </a:lnTo>
                      <a:cubicBezTo>
                        <a:pt x="123040" y="28412"/>
                        <a:pt x="119369" y="35624"/>
                        <a:pt x="114082" y="42391"/>
                      </a:cubicBezTo>
                      <a:cubicBezTo>
                        <a:pt x="111380" y="45740"/>
                        <a:pt x="108257" y="49014"/>
                        <a:pt x="104132" y="51682"/>
                      </a:cubicBezTo>
                      <a:cubicBezTo>
                        <a:pt x="100065" y="54316"/>
                        <a:pt x="94543" y="56033"/>
                        <a:pt x="89205" y="55435"/>
                      </a:cubicBezTo>
                      <a:cubicBezTo>
                        <a:pt x="83876" y="54905"/>
                        <a:pt x="79355" y="52574"/>
                        <a:pt x="75777" y="49931"/>
                      </a:cubicBezTo>
                      <a:cubicBezTo>
                        <a:pt x="72165" y="47238"/>
                        <a:pt x="69253" y="44141"/>
                        <a:pt x="66668" y="40943"/>
                      </a:cubicBezTo>
                      <a:cubicBezTo>
                        <a:pt x="64075" y="37754"/>
                        <a:pt x="61920" y="34353"/>
                        <a:pt x="59941" y="30903"/>
                      </a:cubicBezTo>
                      <a:cubicBezTo>
                        <a:pt x="57963" y="27411"/>
                        <a:pt x="56237" y="23994"/>
                        <a:pt x="54629" y="20173"/>
                      </a:cubicBezTo>
                      <a:lnTo>
                        <a:pt x="62610" y="20711"/>
                      </a:lnTo>
                      <a:cubicBezTo>
                        <a:pt x="61516" y="22260"/>
                        <a:pt x="60514" y="23472"/>
                        <a:pt x="59420" y="24768"/>
                      </a:cubicBezTo>
                      <a:cubicBezTo>
                        <a:pt x="58325" y="26022"/>
                        <a:pt x="57205" y="27259"/>
                        <a:pt x="56027" y="28446"/>
                      </a:cubicBezTo>
                      <a:cubicBezTo>
                        <a:pt x="53695" y="30827"/>
                        <a:pt x="51119" y="33007"/>
                        <a:pt x="48374" y="34959"/>
                      </a:cubicBezTo>
                      <a:cubicBezTo>
                        <a:pt x="42919" y="38822"/>
                        <a:pt x="36293" y="41903"/>
                        <a:pt x="29163" y="41886"/>
                      </a:cubicBezTo>
                      <a:cubicBezTo>
                        <a:pt x="25635" y="41894"/>
                        <a:pt x="22158" y="41002"/>
                        <a:pt x="19085" y="39555"/>
                      </a:cubicBezTo>
                      <a:cubicBezTo>
                        <a:pt x="17511" y="38898"/>
                        <a:pt x="16114" y="37931"/>
                        <a:pt x="14733" y="37013"/>
                      </a:cubicBezTo>
                      <a:cubicBezTo>
                        <a:pt x="13394" y="36020"/>
                        <a:pt x="12098" y="35010"/>
                        <a:pt x="10944" y="33848"/>
                      </a:cubicBezTo>
                      <a:cubicBezTo>
                        <a:pt x="8537" y="31644"/>
                        <a:pt x="6617" y="29035"/>
                        <a:pt x="4765" y="26459"/>
                      </a:cubicBezTo>
                      <a:cubicBezTo>
                        <a:pt x="3014" y="23800"/>
                        <a:pt x="1448" y="21048"/>
                        <a:pt x="0" y="18262"/>
                      </a:cubicBezTo>
                      <a:cubicBezTo>
                        <a:pt x="1869" y="20796"/>
                        <a:pt x="3831" y="23236"/>
                        <a:pt x="5927" y="25526"/>
                      </a:cubicBezTo>
                      <a:cubicBezTo>
                        <a:pt x="8099" y="27747"/>
                        <a:pt x="10338" y="29876"/>
                        <a:pt x="12797" y="31635"/>
                      </a:cubicBezTo>
                      <a:cubicBezTo>
                        <a:pt x="13992" y="32552"/>
                        <a:pt x="15280" y="33310"/>
                        <a:pt x="16576" y="34025"/>
                      </a:cubicBezTo>
                      <a:cubicBezTo>
                        <a:pt x="17898" y="34673"/>
                        <a:pt x="19203" y="35355"/>
                        <a:pt x="20609" y="35717"/>
                      </a:cubicBezTo>
                      <a:cubicBezTo>
                        <a:pt x="23337" y="36601"/>
                        <a:pt x="26174" y="36879"/>
                        <a:pt x="28910" y="36575"/>
                      </a:cubicBezTo>
                      <a:cubicBezTo>
                        <a:pt x="34424" y="35986"/>
                        <a:pt x="39518" y="32999"/>
                        <a:pt x="43836" y="29169"/>
                      </a:cubicBezTo>
                      <a:cubicBezTo>
                        <a:pt x="46017" y="27259"/>
                        <a:pt x="47995" y="25088"/>
                        <a:pt x="49889" y="22841"/>
                      </a:cubicBezTo>
                      <a:cubicBezTo>
                        <a:pt x="50832" y="21721"/>
                        <a:pt x="51725" y="20543"/>
                        <a:pt x="52584" y="19356"/>
                      </a:cubicBezTo>
                      <a:cubicBezTo>
                        <a:pt x="53425" y="18195"/>
                        <a:pt x="54301" y="16899"/>
                        <a:pt x="54924" y="15813"/>
                      </a:cubicBezTo>
                      <a:lnTo>
                        <a:pt x="58889" y="9030"/>
                      </a:lnTo>
                      <a:lnTo>
                        <a:pt x="62905" y="16352"/>
                      </a:lnTo>
                      <a:cubicBezTo>
                        <a:pt x="64538" y="19339"/>
                        <a:pt x="66542" y="22495"/>
                        <a:pt x="68596" y="25382"/>
                      </a:cubicBezTo>
                      <a:cubicBezTo>
                        <a:pt x="70667" y="28294"/>
                        <a:pt x="72932" y="31038"/>
                        <a:pt x="75255" y="33562"/>
                      </a:cubicBezTo>
                      <a:cubicBezTo>
                        <a:pt x="79827" y="38587"/>
                        <a:pt x="85602" y="42559"/>
                        <a:pt x="90131" y="42492"/>
                      </a:cubicBezTo>
                      <a:cubicBezTo>
                        <a:pt x="92371" y="42542"/>
                        <a:pt x="94399" y="41701"/>
                        <a:pt x="96597" y="40202"/>
                      </a:cubicBezTo>
                      <a:cubicBezTo>
                        <a:pt x="98769" y="38654"/>
                        <a:pt x="100882" y="36365"/>
                        <a:pt x="102785" y="33748"/>
                      </a:cubicBezTo>
                      <a:cubicBezTo>
                        <a:pt x="106581" y="28429"/>
                        <a:pt x="109612" y="21974"/>
                        <a:pt x="112222" y="15334"/>
                      </a:cubicBezTo>
                      <a:lnTo>
                        <a:pt x="118022" y="564"/>
                      </a:lnTo>
                      <a:lnTo>
                        <a:pt x="126046" y="14795"/>
                      </a:lnTo>
                      <a:cubicBezTo>
                        <a:pt x="126702" y="15956"/>
                        <a:pt x="127628" y="17454"/>
                        <a:pt x="128487" y="18784"/>
                      </a:cubicBezTo>
                      <a:cubicBezTo>
                        <a:pt x="129346" y="20147"/>
                        <a:pt x="130263" y="21494"/>
                        <a:pt x="131198" y="22815"/>
                      </a:cubicBezTo>
                      <a:cubicBezTo>
                        <a:pt x="133084" y="25433"/>
                        <a:pt x="135104" y="27899"/>
                        <a:pt x="137242" y="30095"/>
                      </a:cubicBezTo>
                      <a:cubicBezTo>
                        <a:pt x="139372" y="32283"/>
                        <a:pt x="141637" y="34194"/>
                        <a:pt x="143902" y="35574"/>
                      </a:cubicBezTo>
                      <a:cubicBezTo>
                        <a:pt x="146166" y="36954"/>
                        <a:pt x="148355" y="37720"/>
                        <a:pt x="150233" y="37829"/>
                      </a:cubicBezTo>
                      <a:cubicBezTo>
                        <a:pt x="151184" y="37897"/>
                        <a:pt x="152085" y="37770"/>
                        <a:pt x="152994" y="37577"/>
                      </a:cubicBezTo>
                      <a:cubicBezTo>
                        <a:pt x="153903" y="37299"/>
                        <a:pt x="154838" y="36937"/>
                        <a:pt x="155823" y="36399"/>
                      </a:cubicBezTo>
                      <a:cubicBezTo>
                        <a:pt x="156791" y="35784"/>
                        <a:pt x="157809" y="35187"/>
                        <a:pt x="158794" y="34244"/>
                      </a:cubicBezTo>
                      <a:cubicBezTo>
                        <a:pt x="159813" y="33462"/>
                        <a:pt x="160748" y="32334"/>
                        <a:pt x="161716" y="31299"/>
                      </a:cubicBezTo>
                      <a:cubicBezTo>
                        <a:pt x="163602" y="29068"/>
                        <a:pt x="165369" y="26518"/>
                        <a:pt x="166994" y="23758"/>
                      </a:cubicBezTo>
                      <a:cubicBezTo>
                        <a:pt x="168619" y="20998"/>
                        <a:pt x="170076" y="18043"/>
                        <a:pt x="171498" y="15056"/>
                      </a:cubicBezTo>
                      <a:lnTo>
                        <a:pt x="178680" y="0"/>
                      </a:lnTo>
                      <a:lnTo>
                        <a:pt x="185726" y="14921"/>
                      </a:lnTo>
                      <a:cubicBezTo>
                        <a:pt x="186290" y="16133"/>
                        <a:pt x="187132" y="17715"/>
                        <a:pt x="187923" y="19095"/>
                      </a:cubicBezTo>
                      <a:cubicBezTo>
                        <a:pt x="188732" y="20526"/>
                        <a:pt x="189599" y="21932"/>
                        <a:pt x="190499" y="23286"/>
                      </a:cubicBezTo>
                      <a:cubicBezTo>
                        <a:pt x="192276" y="26030"/>
                        <a:pt x="194170" y="28665"/>
                        <a:pt x="196233" y="31004"/>
                      </a:cubicBezTo>
                      <a:cubicBezTo>
                        <a:pt x="198287" y="33327"/>
                        <a:pt x="200501" y="35380"/>
                        <a:pt x="202766" y="36862"/>
                      </a:cubicBezTo>
                      <a:cubicBezTo>
                        <a:pt x="203894" y="37611"/>
                        <a:pt x="205030" y="38158"/>
                        <a:pt x="206133" y="38629"/>
                      </a:cubicBezTo>
                      <a:cubicBezTo>
                        <a:pt x="207244" y="39024"/>
                        <a:pt x="208322" y="39269"/>
                        <a:pt x="209383" y="39361"/>
                      </a:cubicBezTo>
                      <a:cubicBezTo>
                        <a:pt x="210443" y="39403"/>
                        <a:pt x="211504" y="39336"/>
                        <a:pt x="212599" y="39066"/>
                      </a:cubicBezTo>
                      <a:cubicBezTo>
                        <a:pt x="213702" y="38822"/>
                        <a:pt x="214804" y="38275"/>
                        <a:pt x="215975" y="37754"/>
                      </a:cubicBezTo>
                      <a:cubicBezTo>
                        <a:pt x="217120" y="37055"/>
                        <a:pt x="218290" y="36382"/>
                        <a:pt x="219418" y="35405"/>
                      </a:cubicBezTo>
                      <a:cubicBezTo>
                        <a:pt x="220605" y="34598"/>
                        <a:pt x="221632" y="33352"/>
                        <a:pt x="222769" y="32342"/>
                      </a:cubicBezTo>
                      <a:cubicBezTo>
                        <a:pt x="224890" y="29986"/>
                        <a:pt x="226936" y="27419"/>
                        <a:pt x="228796" y="24608"/>
                      </a:cubicBezTo>
                      <a:cubicBezTo>
                        <a:pt x="230682" y="21823"/>
                        <a:pt x="232366" y="18818"/>
                        <a:pt x="234050" y="15813"/>
                      </a:cubicBezTo>
                      <a:lnTo>
                        <a:pt x="239311" y="6379"/>
                      </a:lnTo>
                      <a:lnTo>
                        <a:pt x="243883" y="15452"/>
                      </a:lnTo>
                      <a:cubicBezTo>
                        <a:pt x="244211" y="16091"/>
                        <a:pt x="244842" y="17193"/>
                        <a:pt x="245407" y="18052"/>
                      </a:cubicBezTo>
                      <a:cubicBezTo>
                        <a:pt x="245996" y="18953"/>
                        <a:pt x="246653" y="19836"/>
                        <a:pt x="247343" y="20686"/>
                      </a:cubicBezTo>
                      <a:cubicBezTo>
                        <a:pt x="248715" y="22378"/>
                        <a:pt x="250239" y="23935"/>
                        <a:pt x="251897" y="25273"/>
                      </a:cubicBezTo>
                      <a:cubicBezTo>
                        <a:pt x="255231" y="27899"/>
                        <a:pt x="259095" y="29666"/>
                        <a:pt x="263381" y="29901"/>
                      </a:cubicBezTo>
                      <a:cubicBezTo>
                        <a:pt x="267666" y="30120"/>
                        <a:pt x="272212" y="28799"/>
                        <a:pt x="276522" y="26653"/>
                      </a:cubicBezTo>
                      <a:cubicBezTo>
                        <a:pt x="278678" y="25576"/>
                        <a:pt x="280732" y="24229"/>
                        <a:pt x="282803" y="22858"/>
                      </a:cubicBezTo>
                      <a:cubicBezTo>
                        <a:pt x="284806" y="21443"/>
                        <a:pt x="286802" y="19861"/>
                        <a:pt x="288730" y="18229"/>
                      </a:cubicBezTo>
                      <a:close/>
                    </a:path>
                  </a:pathLst>
                </a:custGeom>
                <a:solidFill>
                  <a:srgbClr val="D3F5F2"/>
                </a:solidFill>
                <a:ln w="8415" cap="flat">
                  <a:noFill/>
                  <a:prstDash val="solid"/>
                  <a:miter/>
                </a:ln>
              </p:spPr>
              <p:txBody>
                <a:bodyPr rtlCol="0" anchor="ctr"/>
                <a:lstStyle/>
                <a:p>
                  <a:endParaRPr lang="en-US"/>
                </a:p>
              </p:txBody>
            </p:sp>
            <p:sp>
              <p:nvSpPr>
                <p:cNvPr id="1408" name="Freeform 1407">
                  <a:extLst>
                    <a:ext uri="{FF2B5EF4-FFF2-40B4-BE49-F238E27FC236}">
                      <a16:creationId xmlns:a16="http://schemas.microsoft.com/office/drawing/2014/main" id="{7DC10C25-8CF1-0600-D2B7-C1CC89A763BB}"/>
                    </a:ext>
                  </a:extLst>
                </p:cNvPr>
                <p:cNvSpPr/>
                <p:nvPr/>
              </p:nvSpPr>
              <p:spPr>
                <a:xfrm>
                  <a:off x="4024187" y="6382751"/>
                  <a:ext cx="164131" cy="48399"/>
                </a:xfrm>
                <a:custGeom>
                  <a:avLst/>
                  <a:gdLst>
                    <a:gd name="connsiteX0" fmla="*/ 0 w 164131"/>
                    <a:gd name="connsiteY0" fmla="*/ 15174 h 48399"/>
                    <a:gd name="connsiteX1" fmla="*/ 11727 w 164131"/>
                    <a:gd name="connsiteY1" fmla="*/ 31223 h 48399"/>
                    <a:gd name="connsiteX2" fmla="*/ 26149 w 164131"/>
                    <a:gd name="connsiteY2" fmla="*/ 38031 h 48399"/>
                    <a:gd name="connsiteX3" fmla="*/ 29457 w 164131"/>
                    <a:gd name="connsiteY3" fmla="*/ 36853 h 48399"/>
                    <a:gd name="connsiteX4" fmla="*/ 32623 w 164131"/>
                    <a:gd name="connsiteY4" fmla="*/ 34606 h 48399"/>
                    <a:gd name="connsiteX5" fmla="*/ 38432 w 164131"/>
                    <a:gd name="connsiteY5" fmla="*/ 28244 h 48399"/>
                    <a:gd name="connsiteX6" fmla="*/ 43365 w 164131"/>
                    <a:gd name="connsiteY6" fmla="*/ 20375 h 48399"/>
                    <a:gd name="connsiteX7" fmla="*/ 47726 w 164131"/>
                    <a:gd name="connsiteY7" fmla="*/ 11875 h 48399"/>
                    <a:gd name="connsiteX8" fmla="*/ 53089 w 164131"/>
                    <a:gd name="connsiteY8" fmla="*/ 1018 h 48399"/>
                    <a:gd name="connsiteX9" fmla="*/ 60211 w 164131"/>
                    <a:gd name="connsiteY9" fmla="*/ 11715 h 48399"/>
                    <a:gd name="connsiteX10" fmla="*/ 62829 w 164131"/>
                    <a:gd name="connsiteY10" fmla="*/ 15367 h 48399"/>
                    <a:gd name="connsiteX11" fmla="*/ 65725 w 164131"/>
                    <a:gd name="connsiteY11" fmla="*/ 19020 h 48399"/>
                    <a:gd name="connsiteX12" fmla="*/ 72048 w 164131"/>
                    <a:gd name="connsiteY12" fmla="*/ 25525 h 48399"/>
                    <a:gd name="connsiteX13" fmla="*/ 85232 w 164131"/>
                    <a:gd name="connsiteY13" fmla="*/ 32249 h 48399"/>
                    <a:gd name="connsiteX14" fmla="*/ 91175 w 164131"/>
                    <a:gd name="connsiteY14" fmla="*/ 31029 h 48399"/>
                    <a:gd name="connsiteX15" fmla="*/ 94248 w 164131"/>
                    <a:gd name="connsiteY15" fmla="*/ 29178 h 48399"/>
                    <a:gd name="connsiteX16" fmla="*/ 97304 w 164131"/>
                    <a:gd name="connsiteY16" fmla="*/ 26603 h 48399"/>
                    <a:gd name="connsiteX17" fmla="*/ 103037 w 164131"/>
                    <a:gd name="connsiteY17" fmla="*/ 19895 h 48399"/>
                    <a:gd name="connsiteX18" fmla="*/ 108156 w 164131"/>
                    <a:gd name="connsiteY18" fmla="*/ 11950 h 48399"/>
                    <a:gd name="connsiteX19" fmla="*/ 115404 w 164131"/>
                    <a:gd name="connsiteY19" fmla="*/ 0 h 48399"/>
                    <a:gd name="connsiteX20" fmla="*/ 120717 w 164131"/>
                    <a:gd name="connsiteY20" fmla="*/ 11900 h 48399"/>
                    <a:gd name="connsiteX21" fmla="*/ 122316 w 164131"/>
                    <a:gd name="connsiteY21" fmla="*/ 14913 h 48399"/>
                    <a:gd name="connsiteX22" fmla="*/ 124210 w 164131"/>
                    <a:gd name="connsiteY22" fmla="*/ 18035 h 48399"/>
                    <a:gd name="connsiteX23" fmla="*/ 128588 w 164131"/>
                    <a:gd name="connsiteY23" fmla="*/ 23699 h 48399"/>
                    <a:gd name="connsiteX24" fmla="*/ 133690 w 164131"/>
                    <a:gd name="connsiteY24" fmla="*/ 27991 h 48399"/>
                    <a:gd name="connsiteX25" fmla="*/ 139330 w 164131"/>
                    <a:gd name="connsiteY25" fmla="*/ 30205 h 48399"/>
                    <a:gd name="connsiteX26" fmla="*/ 152186 w 164131"/>
                    <a:gd name="connsiteY26" fmla="*/ 26198 h 48399"/>
                    <a:gd name="connsiteX27" fmla="*/ 158348 w 164131"/>
                    <a:gd name="connsiteY27" fmla="*/ 21115 h 48399"/>
                    <a:gd name="connsiteX28" fmla="*/ 164132 w 164131"/>
                    <a:gd name="connsiteY28" fmla="*/ 15157 h 48399"/>
                    <a:gd name="connsiteX29" fmla="*/ 160672 w 164131"/>
                    <a:gd name="connsiteY29" fmla="*/ 22883 h 48399"/>
                    <a:gd name="connsiteX30" fmla="*/ 155823 w 164131"/>
                    <a:gd name="connsiteY30" fmla="*/ 30120 h 48399"/>
                    <a:gd name="connsiteX31" fmla="*/ 148894 w 164131"/>
                    <a:gd name="connsiteY31" fmla="*/ 36239 h 48399"/>
                    <a:gd name="connsiteX32" fmla="*/ 144373 w 164131"/>
                    <a:gd name="connsiteY32" fmla="*/ 38368 h 48399"/>
                    <a:gd name="connsiteX33" fmla="*/ 139263 w 164131"/>
                    <a:gd name="connsiteY33" fmla="*/ 39361 h 48399"/>
                    <a:gd name="connsiteX34" fmla="*/ 128992 w 164131"/>
                    <a:gd name="connsiteY34" fmla="*/ 37678 h 48399"/>
                    <a:gd name="connsiteX35" fmla="*/ 120531 w 164131"/>
                    <a:gd name="connsiteY35" fmla="*/ 32595 h 48399"/>
                    <a:gd name="connsiteX36" fmla="*/ 113771 w 164131"/>
                    <a:gd name="connsiteY36" fmla="*/ 26072 h 48399"/>
                    <a:gd name="connsiteX37" fmla="*/ 110867 w 164131"/>
                    <a:gd name="connsiteY37" fmla="*/ 22470 h 48399"/>
                    <a:gd name="connsiteX38" fmla="*/ 108189 w 164131"/>
                    <a:gd name="connsiteY38" fmla="*/ 18431 h 48399"/>
                    <a:gd name="connsiteX39" fmla="*/ 120742 w 164131"/>
                    <a:gd name="connsiteY39" fmla="*/ 18372 h 48399"/>
                    <a:gd name="connsiteX40" fmla="*/ 115539 w 164131"/>
                    <a:gd name="connsiteY40" fmla="*/ 28202 h 48399"/>
                    <a:gd name="connsiteX41" fmla="*/ 108467 w 164131"/>
                    <a:gd name="connsiteY41" fmla="*/ 37551 h 48399"/>
                    <a:gd name="connsiteX42" fmla="*/ 103837 w 164131"/>
                    <a:gd name="connsiteY42" fmla="*/ 41802 h 48399"/>
                    <a:gd name="connsiteX43" fmla="*/ 98213 w 164131"/>
                    <a:gd name="connsiteY43" fmla="*/ 45404 h 48399"/>
                    <a:gd name="connsiteX44" fmla="*/ 91537 w 164131"/>
                    <a:gd name="connsiteY44" fmla="*/ 47785 h 48399"/>
                    <a:gd name="connsiteX45" fmla="*/ 84263 w 164131"/>
                    <a:gd name="connsiteY45" fmla="*/ 48366 h 48399"/>
                    <a:gd name="connsiteX46" fmla="*/ 71181 w 164131"/>
                    <a:gd name="connsiteY46" fmla="*/ 44360 h 48399"/>
                    <a:gd name="connsiteX47" fmla="*/ 61381 w 164131"/>
                    <a:gd name="connsiteY47" fmla="*/ 36979 h 48399"/>
                    <a:gd name="connsiteX48" fmla="*/ 53872 w 164131"/>
                    <a:gd name="connsiteY48" fmla="*/ 28285 h 48399"/>
                    <a:gd name="connsiteX49" fmla="*/ 50698 w 164131"/>
                    <a:gd name="connsiteY49" fmla="*/ 23640 h 48399"/>
                    <a:gd name="connsiteX50" fmla="*/ 47810 w 164131"/>
                    <a:gd name="connsiteY50" fmla="*/ 18591 h 48399"/>
                    <a:gd name="connsiteX51" fmla="*/ 60287 w 164131"/>
                    <a:gd name="connsiteY51" fmla="*/ 18431 h 48399"/>
                    <a:gd name="connsiteX52" fmla="*/ 57542 w 164131"/>
                    <a:gd name="connsiteY52" fmla="*/ 22984 h 48399"/>
                    <a:gd name="connsiteX53" fmla="*/ 54554 w 164131"/>
                    <a:gd name="connsiteY53" fmla="*/ 27444 h 48399"/>
                    <a:gd name="connsiteX54" fmla="*/ 47675 w 164131"/>
                    <a:gd name="connsiteY54" fmla="*/ 35986 h 48399"/>
                    <a:gd name="connsiteX55" fmla="*/ 43626 w 164131"/>
                    <a:gd name="connsiteY55" fmla="*/ 39958 h 48399"/>
                    <a:gd name="connsiteX56" fmla="*/ 38836 w 164131"/>
                    <a:gd name="connsiteY56" fmla="*/ 43477 h 48399"/>
                    <a:gd name="connsiteX57" fmla="*/ 26688 w 164131"/>
                    <a:gd name="connsiteY57" fmla="*/ 47196 h 48399"/>
                    <a:gd name="connsiteX58" fmla="*/ 20213 w 164131"/>
                    <a:gd name="connsiteY58" fmla="*/ 45992 h 48399"/>
                    <a:gd name="connsiteX59" fmla="*/ 14851 w 164131"/>
                    <a:gd name="connsiteY59" fmla="*/ 42946 h 48399"/>
                    <a:gd name="connsiteX60" fmla="*/ 7501 w 164131"/>
                    <a:gd name="connsiteY60" fmla="*/ 34514 h 48399"/>
                    <a:gd name="connsiteX61" fmla="*/ 2879 w 164131"/>
                    <a:gd name="connsiteY61" fmla="*/ 25046 h 48399"/>
                    <a:gd name="connsiteX62" fmla="*/ 0 w 164131"/>
                    <a:gd name="connsiteY62" fmla="*/ 15174 h 48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4131" h="48399">
                      <a:moveTo>
                        <a:pt x="0" y="15174"/>
                      </a:moveTo>
                      <a:cubicBezTo>
                        <a:pt x="3393" y="21057"/>
                        <a:pt x="7223" y="26661"/>
                        <a:pt x="11727" y="31223"/>
                      </a:cubicBezTo>
                      <a:cubicBezTo>
                        <a:pt x="16088" y="35894"/>
                        <a:pt x="21729" y="38949"/>
                        <a:pt x="26149" y="38031"/>
                      </a:cubicBezTo>
                      <a:cubicBezTo>
                        <a:pt x="27277" y="37855"/>
                        <a:pt x="28371" y="37425"/>
                        <a:pt x="29457" y="36853"/>
                      </a:cubicBezTo>
                      <a:cubicBezTo>
                        <a:pt x="30526" y="36239"/>
                        <a:pt x="31604" y="35557"/>
                        <a:pt x="32623" y="34606"/>
                      </a:cubicBezTo>
                      <a:cubicBezTo>
                        <a:pt x="34694" y="32906"/>
                        <a:pt x="36655" y="30684"/>
                        <a:pt x="38432" y="28244"/>
                      </a:cubicBezTo>
                      <a:cubicBezTo>
                        <a:pt x="40208" y="25803"/>
                        <a:pt x="41858" y="23161"/>
                        <a:pt x="43365" y="20375"/>
                      </a:cubicBezTo>
                      <a:cubicBezTo>
                        <a:pt x="44889" y="17631"/>
                        <a:pt x="46303" y="14753"/>
                        <a:pt x="47726" y="11875"/>
                      </a:cubicBezTo>
                      <a:lnTo>
                        <a:pt x="53089" y="1018"/>
                      </a:lnTo>
                      <a:lnTo>
                        <a:pt x="60211" y="11715"/>
                      </a:lnTo>
                      <a:cubicBezTo>
                        <a:pt x="60918" y="12775"/>
                        <a:pt x="61903" y="14164"/>
                        <a:pt x="62829" y="15367"/>
                      </a:cubicBezTo>
                      <a:cubicBezTo>
                        <a:pt x="63755" y="16613"/>
                        <a:pt x="64724" y="17842"/>
                        <a:pt x="65725" y="19020"/>
                      </a:cubicBezTo>
                      <a:cubicBezTo>
                        <a:pt x="67737" y="21376"/>
                        <a:pt x="69867" y="23581"/>
                        <a:pt x="72048" y="25525"/>
                      </a:cubicBezTo>
                      <a:cubicBezTo>
                        <a:pt x="76434" y="29405"/>
                        <a:pt x="81249" y="32107"/>
                        <a:pt x="85232" y="32249"/>
                      </a:cubicBezTo>
                      <a:cubicBezTo>
                        <a:pt x="87227" y="32401"/>
                        <a:pt x="89138" y="32022"/>
                        <a:pt x="91175" y="31029"/>
                      </a:cubicBezTo>
                      <a:cubicBezTo>
                        <a:pt x="92177" y="30508"/>
                        <a:pt x="93229" y="29977"/>
                        <a:pt x="94248" y="29178"/>
                      </a:cubicBezTo>
                      <a:cubicBezTo>
                        <a:pt x="95292" y="28471"/>
                        <a:pt x="96302" y="27570"/>
                        <a:pt x="97304" y="26603"/>
                      </a:cubicBezTo>
                      <a:cubicBezTo>
                        <a:pt x="99299" y="24675"/>
                        <a:pt x="101219" y="22369"/>
                        <a:pt x="103037" y="19895"/>
                      </a:cubicBezTo>
                      <a:cubicBezTo>
                        <a:pt x="104814" y="17379"/>
                        <a:pt x="106497" y="14694"/>
                        <a:pt x="108156" y="11950"/>
                      </a:cubicBezTo>
                      <a:lnTo>
                        <a:pt x="115404" y="0"/>
                      </a:lnTo>
                      <a:lnTo>
                        <a:pt x="120717" y="11900"/>
                      </a:lnTo>
                      <a:cubicBezTo>
                        <a:pt x="121070" y="12699"/>
                        <a:pt x="121718" y="13920"/>
                        <a:pt x="122316" y="14913"/>
                      </a:cubicBezTo>
                      <a:cubicBezTo>
                        <a:pt x="122939" y="15956"/>
                        <a:pt x="123537" y="17025"/>
                        <a:pt x="124210" y="18035"/>
                      </a:cubicBezTo>
                      <a:cubicBezTo>
                        <a:pt x="125532" y="20063"/>
                        <a:pt x="126997" y="21999"/>
                        <a:pt x="128588" y="23699"/>
                      </a:cubicBezTo>
                      <a:cubicBezTo>
                        <a:pt x="130171" y="25416"/>
                        <a:pt x="131922" y="26830"/>
                        <a:pt x="133690" y="27991"/>
                      </a:cubicBezTo>
                      <a:cubicBezTo>
                        <a:pt x="135466" y="29144"/>
                        <a:pt x="137343" y="29918"/>
                        <a:pt x="139330" y="30205"/>
                      </a:cubicBezTo>
                      <a:cubicBezTo>
                        <a:pt x="143270" y="30819"/>
                        <a:pt x="147968" y="29220"/>
                        <a:pt x="152186" y="26198"/>
                      </a:cubicBezTo>
                      <a:cubicBezTo>
                        <a:pt x="154299" y="24718"/>
                        <a:pt x="156395" y="23017"/>
                        <a:pt x="158348" y="21115"/>
                      </a:cubicBezTo>
                      <a:cubicBezTo>
                        <a:pt x="160318" y="19230"/>
                        <a:pt x="162196" y="17210"/>
                        <a:pt x="164132" y="15157"/>
                      </a:cubicBezTo>
                      <a:cubicBezTo>
                        <a:pt x="163139" y="17774"/>
                        <a:pt x="162027" y="20375"/>
                        <a:pt x="160672" y="22883"/>
                      </a:cubicBezTo>
                      <a:cubicBezTo>
                        <a:pt x="159283" y="25365"/>
                        <a:pt x="157734" y="27840"/>
                        <a:pt x="155823" y="30120"/>
                      </a:cubicBezTo>
                      <a:cubicBezTo>
                        <a:pt x="153887" y="32376"/>
                        <a:pt x="151613" y="34480"/>
                        <a:pt x="148894" y="36239"/>
                      </a:cubicBezTo>
                      <a:cubicBezTo>
                        <a:pt x="147488" y="37063"/>
                        <a:pt x="146015" y="37855"/>
                        <a:pt x="144373" y="38368"/>
                      </a:cubicBezTo>
                      <a:cubicBezTo>
                        <a:pt x="142749" y="38890"/>
                        <a:pt x="141031" y="39243"/>
                        <a:pt x="139263" y="39361"/>
                      </a:cubicBezTo>
                      <a:cubicBezTo>
                        <a:pt x="135736" y="39613"/>
                        <a:pt x="132158" y="38923"/>
                        <a:pt x="128992" y="37678"/>
                      </a:cubicBezTo>
                      <a:cubicBezTo>
                        <a:pt x="125802" y="36432"/>
                        <a:pt x="123040" y="34581"/>
                        <a:pt x="120531" y="32595"/>
                      </a:cubicBezTo>
                      <a:cubicBezTo>
                        <a:pt x="118039" y="30600"/>
                        <a:pt x="115817" y="28395"/>
                        <a:pt x="113771" y="26072"/>
                      </a:cubicBezTo>
                      <a:cubicBezTo>
                        <a:pt x="112752" y="24911"/>
                        <a:pt x="111776" y="23724"/>
                        <a:pt x="110867" y="22470"/>
                      </a:cubicBezTo>
                      <a:cubicBezTo>
                        <a:pt x="109932" y="21182"/>
                        <a:pt x="109141" y="20038"/>
                        <a:pt x="108189" y="18431"/>
                      </a:cubicBezTo>
                      <a:lnTo>
                        <a:pt x="120742" y="18372"/>
                      </a:lnTo>
                      <a:cubicBezTo>
                        <a:pt x="119193" y="21687"/>
                        <a:pt x="117526" y="24987"/>
                        <a:pt x="115539" y="28202"/>
                      </a:cubicBezTo>
                      <a:cubicBezTo>
                        <a:pt x="113527" y="31416"/>
                        <a:pt x="111287" y="34606"/>
                        <a:pt x="108467" y="37551"/>
                      </a:cubicBezTo>
                      <a:cubicBezTo>
                        <a:pt x="107053" y="39033"/>
                        <a:pt x="105571" y="40480"/>
                        <a:pt x="103837" y="41802"/>
                      </a:cubicBezTo>
                      <a:cubicBezTo>
                        <a:pt x="102204" y="43165"/>
                        <a:pt x="100259" y="44377"/>
                        <a:pt x="98213" y="45404"/>
                      </a:cubicBezTo>
                      <a:cubicBezTo>
                        <a:pt x="96159" y="46456"/>
                        <a:pt x="93886" y="47238"/>
                        <a:pt x="91537" y="47785"/>
                      </a:cubicBezTo>
                      <a:cubicBezTo>
                        <a:pt x="89146" y="48290"/>
                        <a:pt x="86688" y="48484"/>
                        <a:pt x="84263" y="48366"/>
                      </a:cubicBezTo>
                      <a:cubicBezTo>
                        <a:pt x="79389" y="48046"/>
                        <a:pt x="74944" y="46439"/>
                        <a:pt x="71181" y="44360"/>
                      </a:cubicBezTo>
                      <a:cubicBezTo>
                        <a:pt x="67375" y="42298"/>
                        <a:pt x="64227" y="39681"/>
                        <a:pt x="61381" y="36979"/>
                      </a:cubicBezTo>
                      <a:cubicBezTo>
                        <a:pt x="58544" y="34261"/>
                        <a:pt x="56094" y="31316"/>
                        <a:pt x="53872" y="28285"/>
                      </a:cubicBezTo>
                      <a:cubicBezTo>
                        <a:pt x="52752" y="26762"/>
                        <a:pt x="51700" y="25222"/>
                        <a:pt x="50698" y="23640"/>
                      </a:cubicBezTo>
                      <a:cubicBezTo>
                        <a:pt x="49679" y="22007"/>
                        <a:pt x="48820" y="20510"/>
                        <a:pt x="47810" y="18591"/>
                      </a:cubicBezTo>
                      <a:lnTo>
                        <a:pt x="60287" y="18431"/>
                      </a:lnTo>
                      <a:lnTo>
                        <a:pt x="57542" y="22984"/>
                      </a:lnTo>
                      <a:cubicBezTo>
                        <a:pt x="56667" y="24515"/>
                        <a:pt x="55547" y="25963"/>
                        <a:pt x="54554" y="27444"/>
                      </a:cubicBezTo>
                      <a:cubicBezTo>
                        <a:pt x="52483" y="30381"/>
                        <a:pt x="50210" y="33251"/>
                        <a:pt x="47675" y="35986"/>
                      </a:cubicBezTo>
                      <a:cubicBezTo>
                        <a:pt x="46472" y="37375"/>
                        <a:pt x="44973" y="38646"/>
                        <a:pt x="43626" y="39958"/>
                      </a:cubicBezTo>
                      <a:cubicBezTo>
                        <a:pt x="42060" y="41170"/>
                        <a:pt x="40663" y="42483"/>
                        <a:pt x="38836" y="43477"/>
                      </a:cubicBezTo>
                      <a:cubicBezTo>
                        <a:pt x="35426" y="45564"/>
                        <a:pt x="31217" y="47230"/>
                        <a:pt x="26688" y="47196"/>
                      </a:cubicBezTo>
                      <a:cubicBezTo>
                        <a:pt x="24456" y="47188"/>
                        <a:pt x="22200" y="46800"/>
                        <a:pt x="20213" y="45992"/>
                      </a:cubicBezTo>
                      <a:cubicBezTo>
                        <a:pt x="18176" y="45286"/>
                        <a:pt x="16433" y="44133"/>
                        <a:pt x="14851" y="42946"/>
                      </a:cubicBezTo>
                      <a:cubicBezTo>
                        <a:pt x="11719" y="40480"/>
                        <a:pt x="9446" y="37526"/>
                        <a:pt x="7501" y="34514"/>
                      </a:cubicBezTo>
                      <a:cubicBezTo>
                        <a:pt x="5590" y="31475"/>
                        <a:pt x="4142" y="28260"/>
                        <a:pt x="2879" y="25046"/>
                      </a:cubicBezTo>
                      <a:cubicBezTo>
                        <a:pt x="1625" y="21839"/>
                        <a:pt x="648" y="18523"/>
                        <a:pt x="0" y="15174"/>
                      </a:cubicBezTo>
                      <a:close/>
                    </a:path>
                  </a:pathLst>
                </a:custGeom>
                <a:solidFill>
                  <a:srgbClr val="D3F5F2"/>
                </a:solidFill>
                <a:ln w="8415" cap="flat">
                  <a:noFill/>
                  <a:prstDash val="solid"/>
                  <a:miter/>
                </a:ln>
              </p:spPr>
              <p:txBody>
                <a:bodyPr rtlCol="0" anchor="ctr"/>
                <a:lstStyle/>
                <a:p>
                  <a:endParaRPr lang="en-US"/>
                </a:p>
              </p:txBody>
            </p:sp>
            <p:sp>
              <p:nvSpPr>
                <p:cNvPr id="1409" name="Freeform 1408">
                  <a:extLst>
                    <a:ext uri="{FF2B5EF4-FFF2-40B4-BE49-F238E27FC236}">
                      <a16:creationId xmlns:a16="http://schemas.microsoft.com/office/drawing/2014/main" id="{A18E1066-9617-15A5-C6AA-DAA4FDE1BA49}"/>
                    </a:ext>
                  </a:extLst>
                </p:cNvPr>
                <p:cNvSpPr/>
                <p:nvPr/>
              </p:nvSpPr>
              <p:spPr>
                <a:xfrm>
                  <a:off x="5628414" y="5915972"/>
                  <a:ext cx="299547" cy="55576"/>
                </a:xfrm>
                <a:custGeom>
                  <a:avLst/>
                  <a:gdLst>
                    <a:gd name="connsiteX0" fmla="*/ 299548 w 299547"/>
                    <a:gd name="connsiteY0" fmla="*/ 18228 h 55576"/>
                    <a:gd name="connsiteX1" fmla="*/ 294909 w 299547"/>
                    <a:gd name="connsiteY1" fmla="*/ 24305 h 55576"/>
                    <a:gd name="connsiteX2" fmla="*/ 289335 w 299547"/>
                    <a:gd name="connsiteY2" fmla="*/ 29742 h 55576"/>
                    <a:gd name="connsiteX3" fmla="*/ 274502 w 299547"/>
                    <a:gd name="connsiteY3" fmla="*/ 36516 h 55576"/>
                    <a:gd name="connsiteX4" fmla="*/ 265755 w 299547"/>
                    <a:gd name="connsiteY4" fmla="*/ 36104 h 55576"/>
                    <a:gd name="connsiteX5" fmla="*/ 257647 w 299547"/>
                    <a:gd name="connsiteY5" fmla="*/ 32796 h 55576"/>
                    <a:gd name="connsiteX6" fmla="*/ 250786 w 299547"/>
                    <a:gd name="connsiteY6" fmla="*/ 27654 h 55576"/>
                    <a:gd name="connsiteX7" fmla="*/ 247798 w 299547"/>
                    <a:gd name="connsiteY7" fmla="*/ 24591 h 55576"/>
                    <a:gd name="connsiteX8" fmla="*/ 245036 w 299547"/>
                    <a:gd name="connsiteY8" fmla="*/ 21023 h 55576"/>
                    <a:gd name="connsiteX9" fmla="*/ 254869 w 299547"/>
                    <a:gd name="connsiteY9" fmla="*/ 20669 h 55576"/>
                    <a:gd name="connsiteX10" fmla="*/ 243176 w 299547"/>
                    <a:gd name="connsiteY10" fmla="*/ 40699 h 55576"/>
                    <a:gd name="connsiteX11" fmla="*/ 238882 w 299547"/>
                    <a:gd name="connsiteY11" fmla="*/ 45277 h 55576"/>
                    <a:gd name="connsiteX12" fmla="*/ 233671 w 299547"/>
                    <a:gd name="connsiteY12" fmla="*/ 49401 h 55576"/>
                    <a:gd name="connsiteX13" fmla="*/ 227146 w 299547"/>
                    <a:gd name="connsiteY13" fmla="*/ 52380 h 55576"/>
                    <a:gd name="connsiteX14" fmla="*/ 219662 w 299547"/>
                    <a:gd name="connsiteY14" fmla="*/ 53432 h 55576"/>
                    <a:gd name="connsiteX15" fmla="*/ 212312 w 299547"/>
                    <a:gd name="connsiteY15" fmla="*/ 52187 h 55576"/>
                    <a:gd name="connsiteX16" fmla="*/ 205948 w 299547"/>
                    <a:gd name="connsiteY16" fmla="*/ 49292 h 55576"/>
                    <a:gd name="connsiteX17" fmla="*/ 195980 w 299547"/>
                    <a:gd name="connsiteY17" fmla="*/ 41238 h 55576"/>
                    <a:gd name="connsiteX18" fmla="*/ 188403 w 299547"/>
                    <a:gd name="connsiteY18" fmla="*/ 31913 h 55576"/>
                    <a:gd name="connsiteX19" fmla="*/ 185246 w 299547"/>
                    <a:gd name="connsiteY19" fmla="*/ 26922 h 55576"/>
                    <a:gd name="connsiteX20" fmla="*/ 182333 w 299547"/>
                    <a:gd name="connsiteY20" fmla="*/ 21553 h 55576"/>
                    <a:gd name="connsiteX21" fmla="*/ 196552 w 299547"/>
                    <a:gd name="connsiteY21" fmla="*/ 21426 h 55576"/>
                    <a:gd name="connsiteX22" fmla="*/ 191442 w 299547"/>
                    <a:gd name="connsiteY22" fmla="*/ 31685 h 55576"/>
                    <a:gd name="connsiteX23" fmla="*/ 184665 w 299547"/>
                    <a:gd name="connsiteY23" fmla="*/ 41633 h 55576"/>
                    <a:gd name="connsiteX24" fmla="*/ 180161 w 299547"/>
                    <a:gd name="connsiteY24" fmla="*/ 46296 h 55576"/>
                    <a:gd name="connsiteX25" fmla="*/ 174571 w 299547"/>
                    <a:gd name="connsiteY25" fmla="*/ 50402 h 55576"/>
                    <a:gd name="connsiteX26" fmla="*/ 167601 w 299547"/>
                    <a:gd name="connsiteY26" fmla="*/ 53239 h 55576"/>
                    <a:gd name="connsiteX27" fmla="*/ 159788 w 299547"/>
                    <a:gd name="connsiteY27" fmla="*/ 53819 h 55576"/>
                    <a:gd name="connsiteX28" fmla="*/ 146284 w 299547"/>
                    <a:gd name="connsiteY28" fmla="*/ 49048 h 55576"/>
                    <a:gd name="connsiteX29" fmla="*/ 141090 w 299547"/>
                    <a:gd name="connsiteY29" fmla="*/ 45201 h 55576"/>
                    <a:gd name="connsiteX30" fmla="*/ 136653 w 299547"/>
                    <a:gd name="connsiteY30" fmla="*/ 40943 h 55576"/>
                    <a:gd name="connsiteX31" fmla="*/ 129253 w 299547"/>
                    <a:gd name="connsiteY31" fmla="*/ 31770 h 55576"/>
                    <a:gd name="connsiteX32" fmla="*/ 126096 w 299547"/>
                    <a:gd name="connsiteY32" fmla="*/ 26922 h 55576"/>
                    <a:gd name="connsiteX33" fmla="*/ 123234 w 299547"/>
                    <a:gd name="connsiteY33" fmla="*/ 21704 h 55576"/>
                    <a:gd name="connsiteX34" fmla="*/ 137066 w 299547"/>
                    <a:gd name="connsiteY34" fmla="*/ 21174 h 55576"/>
                    <a:gd name="connsiteX35" fmla="*/ 122855 w 299547"/>
                    <a:gd name="connsiteY35" fmla="*/ 44175 h 55576"/>
                    <a:gd name="connsiteX36" fmla="*/ 110782 w 299547"/>
                    <a:gd name="connsiteY36" fmla="*/ 53163 h 55576"/>
                    <a:gd name="connsiteX37" fmla="*/ 94997 w 299547"/>
                    <a:gd name="connsiteY37" fmla="*/ 55216 h 55576"/>
                    <a:gd name="connsiteX38" fmla="*/ 81249 w 299547"/>
                    <a:gd name="connsiteY38" fmla="*/ 49855 h 55576"/>
                    <a:gd name="connsiteX39" fmla="*/ 70642 w 299547"/>
                    <a:gd name="connsiteY39" fmla="*/ 41339 h 55576"/>
                    <a:gd name="connsiteX40" fmla="*/ 62071 w 299547"/>
                    <a:gd name="connsiteY40" fmla="*/ 31458 h 55576"/>
                    <a:gd name="connsiteX41" fmla="*/ 54873 w 299547"/>
                    <a:gd name="connsiteY41" fmla="*/ 20627 h 55576"/>
                    <a:gd name="connsiteX42" fmla="*/ 62602 w 299547"/>
                    <a:gd name="connsiteY42" fmla="*/ 20678 h 55576"/>
                    <a:gd name="connsiteX43" fmla="*/ 59394 w 299547"/>
                    <a:gd name="connsiteY43" fmla="*/ 24734 h 55576"/>
                    <a:gd name="connsiteX44" fmla="*/ 56010 w 299547"/>
                    <a:gd name="connsiteY44" fmla="*/ 28420 h 55576"/>
                    <a:gd name="connsiteX45" fmla="*/ 48366 w 299547"/>
                    <a:gd name="connsiteY45" fmla="*/ 34934 h 55576"/>
                    <a:gd name="connsiteX46" fmla="*/ 29146 w 299547"/>
                    <a:gd name="connsiteY46" fmla="*/ 41861 h 55576"/>
                    <a:gd name="connsiteX47" fmla="*/ 19085 w 299547"/>
                    <a:gd name="connsiteY47" fmla="*/ 39529 h 55576"/>
                    <a:gd name="connsiteX48" fmla="*/ 14725 w 299547"/>
                    <a:gd name="connsiteY48" fmla="*/ 36979 h 55576"/>
                    <a:gd name="connsiteX49" fmla="*/ 10927 w 299547"/>
                    <a:gd name="connsiteY49" fmla="*/ 33823 h 55576"/>
                    <a:gd name="connsiteX50" fmla="*/ 4765 w 299547"/>
                    <a:gd name="connsiteY50" fmla="*/ 26425 h 55576"/>
                    <a:gd name="connsiteX51" fmla="*/ 0 w 299547"/>
                    <a:gd name="connsiteY51" fmla="*/ 18228 h 55576"/>
                    <a:gd name="connsiteX52" fmla="*/ 5935 w 299547"/>
                    <a:gd name="connsiteY52" fmla="*/ 25500 h 55576"/>
                    <a:gd name="connsiteX53" fmla="*/ 12805 w 299547"/>
                    <a:gd name="connsiteY53" fmla="*/ 31602 h 55576"/>
                    <a:gd name="connsiteX54" fmla="*/ 16568 w 299547"/>
                    <a:gd name="connsiteY54" fmla="*/ 34000 h 55576"/>
                    <a:gd name="connsiteX55" fmla="*/ 20601 w 299547"/>
                    <a:gd name="connsiteY55" fmla="*/ 35691 h 55576"/>
                    <a:gd name="connsiteX56" fmla="*/ 28901 w 299547"/>
                    <a:gd name="connsiteY56" fmla="*/ 36559 h 55576"/>
                    <a:gd name="connsiteX57" fmla="*/ 43828 w 299547"/>
                    <a:gd name="connsiteY57" fmla="*/ 29153 h 55576"/>
                    <a:gd name="connsiteX58" fmla="*/ 49881 w 299547"/>
                    <a:gd name="connsiteY58" fmla="*/ 22815 h 55576"/>
                    <a:gd name="connsiteX59" fmla="*/ 52575 w 299547"/>
                    <a:gd name="connsiteY59" fmla="*/ 19339 h 55576"/>
                    <a:gd name="connsiteX60" fmla="*/ 54907 w 299547"/>
                    <a:gd name="connsiteY60" fmla="*/ 15788 h 55576"/>
                    <a:gd name="connsiteX61" fmla="*/ 58376 w 299547"/>
                    <a:gd name="connsiteY61" fmla="*/ 9872 h 55576"/>
                    <a:gd name="connsiteX62" fmla="*/ 62636 w 299547"/>
                    <a:gd name="connsiteY62" fmla="*/ 15855 h 55576"/>
                    <a:gd name="connsiteX63" fmla="*/ 69985 w 299547"/>
                    <a:gd name="connsiteY63" fmla="*/ 24936 h 55576"/>
                    <a:gd name="connsiteX64" fmla="*/ 78303 w 299547"/>
                    <a:gd name="connsiteY64" fmla="*/ 33032 h 55576"/>
                    <a:gd name="connsiteX65" fmla="*/ 96672 w 299547"/>
                    <a:gd name="connsiteY65" fmla="*/ 42366 h 55576"/>
                    <a:gd name="connsiteX66" fmla="*/ 112264 w 299547"/>
                    <a:gd name="connsiteY66" fmla="*/ 34665 h 55576"/>
                    <a:gd name="connsiteX67" fmla="*/ 122981 w 299547"/>
                    <a:gd name="connsiteY67" fmla="*/ 15317 h 55576"/>
                    <a:gd name="connsiteX68" fmla="*/ 128790 w 299547"/>
                    <a:gd name="connsiteY68" fmla="*/ 563 h 55576"/>
                    <a:gd name="connsiteX69" fmla="*/ 136796 w 299547"/>
                    <a:gd name="connsiteY69" fmla="*/ 14770 h 55576"/>
                    <a:gd name="connsiteX70" fmla="*/ 139246 w 299547"/>
                    <a:gd name="connsiteY70" fmla="*/ 18767 h 55576"/>
                    <a:gd name="connsiteX71" fmla="*/ 141957 w 299547"/>
                    <a:gd name="connsiteY71" fmla="*/ 22782 h 55576"/>
                    <a:gd name="connsiteX72" fmla="*/ 148010 w 299547"/>
                    <a:gd name="connsiteY72" fmla="*/ 30078 h 55576"/>
                    <a:gd name="connsiteX73" fmla="*/ 154652 w 299547"/>
                    <a:gd name="connsiteY73" fmla="*/ 35549 h 55576"/>
                    <a:gd name="connsiteX74" fmla="*/ 161000 w 299547"/>
                    <a:gd name="connsiteY74" fmla="*/ 37821 h 55576"/>
                    <a:gd name="connsiteX75" fmla="*/ 163745 w 299547"/>
                    <a:gd name="connsiteY75" fmla="*/ 37568 h 55576"/>
                    <a:gd name="connsiteX76" fmla="*/ 166590 w 299547"/>
                    <a:gd name="connsiteY76" fmla="*/ 36390 h 55576"/>
                    <a:gd name="connsiteX77" fmla="*/ 169554 w 299547"/>
                    <a:gd name="connsiteY77" fmla="*/ 34227 h 55576"/>
                    <a:gd name="connsiteX78" fmla="*/ 172483 w 299547"/>
                    <a:gd name="connsiteY78" fmla="*/ 31290 h 55576"/>
                    <a:gd name="connsiteX79" fmla="*/ 177762 w 299547"/>
                    <a:gd name="connsiteY79" fmla="*/ 23749 h 55576"/>
                    <a:gd name="connsiteX80" fmla="*/ 182266 w 299547"/>
                    <a:gd name="connsiteY80" fmla="*/ 15056 h 55576"/>
                    <a:gd name="connsiteX81" fmla="*/ 189455 w 299547"/>
                    <a:gd name="connsiteY81" fmla="*/ 0 h 55576"/>
                    <a:gd name="connsiteX82" fmla="*/ 196493 w 299547"/>
                    <a:gd name="connsiteY82" fmla="*/ 14913 h 55576"/>
                    <a:gd name="connsiteX83" fmla="*/ 198699 w 299547"/>
                    <a:gd name="connsiteY83" fmla="*/ 19087 h 55576"/>
                    <a:gd name="connsiteX84" fmla="*/ 201284 w 299547"/>
                    <a:gd name="connsiteY84" fmla="*/ 23286 h 55576"/>
                    <a:gd name="connsiteX85" fmla="*/ 207009 w 299547"/>
                    <a:gd name="connsiteY85" fmla="*/ 30996 h 55576"/>
                    <a:gd name="connsiteX86" fmla="*/ 213550 w 299547"/>
                    <a:gd name="connsiteY86" fmla="*/ 36853 h 55576"/>
                    <a:gd name="connsiteX87" fmla="*/ 216900 w 299547"/>
                    <a:gd name="connsiteY87" fmla="*/ 38620 h 55576"/>
                    <a:gd name="connsiteX88" fmla="*/ 220159 w 299547"/>
                    <a:gd name="connsiteY88" fmla="*/ 39361 h 55576"/>
                    <a:gd name="connsiteX89" fmla="*/ 223383 w 299547"/>
                    <a:gd name="connsiteY89" fmla="*/ 39066 h 55576"/>
                    <a:gd name="connsiteX90" fmla="*/ 226751 w 299547"/>
                    <a:gd name="connsiteY90" fmla="*/ 37753 h 55576"/>
                    <a:gd name="connsiteX91" fmla="*/ 230202 w 299547"/>
                    <a:gd name="connsiteY91" fmla="*/ 35397 h 55576"/>
                    <a:gd name="connsiteX92" fmla="*/ 233553 w 299547"/>
                    <a:gd name="connsiteY92" fmla="*/ 32342 h 55576"/>
                    <a:gd name="connsiteX93" fmla="*/ 239589 w 299547"/>
                    <a:gd name="connsiteY93" fmla="*/ 24608 h 55576"/>
                    <a:gd name="connsiteX94" fmla="*/ 244834 w 299547"/>
                    <a:gd name="connsiteY94" fmla="*/ 15805 h 55576"/>
                    <a:gd name="connsiteX95" fmla="*/ 250096 w 299547"/>
                    <a:gd name="connsiteY95" fmla="*/ 6379 h 55576"/>
                    <a:gd name="connsiteX96" fmla="*/ 254667 w 299547"/>
                    <a:gd name="connsiteY96" fmla="*/ 15443 h 55576"/>
                    <a:gd name="connsiteX97" fmla="*/ 256199 w 299547"/>
                    <a:gd name="connsiteY97" fmla="*/ 18043 h 55576"/>
                    <a:gd name="connsiteX98" fmla="*/ 258119 w 299547"/>
                    <a:gd name="connsiteY98" fmla="*/ 20678 h 55576"/>
                    <a:gd name="connsiteX99" fmla="*/ 262673 w 299547"/>
                    <a:gd name="connsiteY99" fmla="*/ 25273 h 55576"/>
                    <a:gd name="connsiteX100" fmla="*/ 274165 w 299547"/>
                    <a:gd name="connsiteY100" fmla="*/ 29901 h 55576"/>
                    <a:gd name="connsiteX101" fmla="*/ 287298 w 299547"/>
                    <a:gd name="connsiteY101" fmla="*/ 26644 h 55576"/>
                    <a:gd name="connsiteX102" fmla="*/ 293579 w 299547"/>
                    <a:gd name="connsiteY102" fmla="*/ 22849 h 55576"/>
                    <a:gd name="connsiteX103" fmla="*/ 299548 w 299547"/>
                    <a:gd name="connsiteY103" fmla="*/ 18228 h 55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299547" h="55576">
                      <a:moveTo>
                        <a:pt x="299548" y="18228"/>
                      </a:moveTo>
                      <a:cubicBezTo>
                        <a:pt x="298083" y="20299"/>
                        <a:pt x="296584" y="22319"/>
                        <a:pt x="294909" y="24305"/>
                      </a:cubicBezTo>
                      <a:cubicBezTo>
                        <a:pt x="293250" y="26266"/>
                        <a:pt x="291373" y="28058"/>
                        <a:pt x="289335" y="29742"/>
                      </a:cubicBezTo>
                      <a:cubicBezTo>
                        <a:pt x="285303" y="33074"/>
                        <a:pt x="280294" y="35776"/>
                        <a:pt x="274502" y="36516"/>
                      </a:cubicBezTo>
                      <a:cubicBezTo>
                        <a:pt x="271622" y="36903"/>
                        <a:pt x="268634" y="36752"/>
                        <a:pt x="265755" y="36104"/>
                      </a:cubicBezTo>
                      <a:cubicBezTo>
                        <a:pt x="262859" y="35431"/>
                        <a:pt x="260131" y="34253"/>
                        <a:pt x="257647" y="32796"/>
                      </a:cubicBezTo>
                      <a:cubicBezTo>
                        <a:pt x="255147" y="31332"/>
                        <a:pt x="252866" y="29573"/>
                        <a:pt x="250786" y="27654"/>
                      </a:cubicBezTo>
                      <a:cubicBezTo>
                        <a:pt x="249751" y="26678"/>
                        <a:pt x="248749" y="25668"/>
                        <a:pt x="247798" y="24591"/>
                      </a:cubicBezTo>
                      <a:cubicBezTo>
                        <a:pt x="246846" y="23463"/>
                        <a:pt x="246004" y="22529"/>
                        <a:pt x="245036" y="21023"/>
                      </a:cubicBezTo>
                      <a:lnTo>
                        <a:pt x="254869" y="20669"/>
                      </a:lnTo>
                      <a:cubicBezTo>
                        <a:pt x="251779" y="27511"/>
                        <a:pt x="248244" y="34336"/>
                        <a:pt x="243176" y="40699"/>
                      </a:cubicBezTo>
                      <a:cubicBezTo>
                        <a:pt x="241744" y="42231"/>
                        <a:pt x="240549" y="43855"/>
                        <a:pt x="238882" y="45277"/>
                      </a:cubicBezTo>
                      <a:cubicBezTo>
                        <a:pt x="237367" y="46784"/>
                        <a:pt x="235548" y="48113"/>
                        <a:pt x="233671" y="49401"/>
                      </a:cubicBezTo>
                      <a:cubicBezTo>
                        <a:pt x="231667" y="50613"/>
                        <a:pt x="229529" y="51657"/>
                        <a:pt x="227146" y="52380"/>
                      </a:cubicBezTo>
                      <a:cubicBezTo>
                        <a:pt x="224764" y="53095"/>
                        <a:pt x="222230" y="53441"/>
                        <a:pt x="219662" y="53432"/>
                      </a:cubicBezTo>
                      <a:cubicBezTo>
                        <a:pt x="217111" y="53356"/>
                        <a:pt x="214628" y="52911"/>
                        <a:pt x="212312" y="52187"/>
                      </a:cubicBezTo>
                      <a:cubicBezTo>
                        <a:pt x="210031" y="51413"/>
                        <a:pt x="207892" y="50436"/>
                        <a:pt x="205948" y="49292"/>
                      </a:cubicBezTo>
                      <a:cubicBezTo>
                        <a:pt x="202050" y="46986"/>
                        <a:pt x="198826" y="44183"/>
                        <a:pt x="195980" y="41238"/>
                      </a:cubicBezTo>
                      <a:cubicBezTo>
                        <a:pt x="193134" y="38275"/>
                        <a:pt x="190634" y="35153"/>
                        <a:pt x="188403" y="31913"/>
                      </a:cubicBezTo>
                      <a:cubicBezTo>
                        <a:pt x="187283" y="30272"/>
                        <a:pt x="186231" y="28614"/>
                        <a:pt x="185246" y="26922"/>
                      </a:cubicBezTo>
                      <a:cubicBezTo>
                        <a:pt x="184227" y="25189"/>
                        <a:pt x="183335" y="23598"/>
                        <a:pt x="182333" y="21553"/>
                      </a:cubicBezTo>
                      <a:lnTo>
                        <a:pt x="196552" y="21426"/>
                      </a:lnTo>
                      <a:cubicBezTo>
                        <a:pt x="194995" y="24869"/>
                        <a:pt x="193362" y="28294"/>
                        <a:pt x="191442" y="31685"/>
                      </a:cubicBezTo>
                      <a:cubicBezTo>
                        <a:pt x="189514" y="35060"/>
                        <a:pt x="187317" y="38410"/>
                        <a:pt x="184665" y="41633"/>
                      </a:cubicBezTo>
                      <a:cubicBezTo>
                        <a:pt x="183251" y="43224"/>
                        <a:pt x="181904" y="44823"/>
                        <a:pt x="180161" y="46296"/>
                      </a:cubicBezTo>
                      <a:cubicBezTo>
                        <a:pt x="178578" y="47810"/>
                        <a:pt x="176608" y="49165"/>
                        <a:pt x="174571" y="50402"/>
                      </a:cubicBezTo>
                      <a:cubicBezTo>
                        <a:pt x="172467" y="51640"/>
                        <a:pt x="170117" y="52591"/>
                        <a:pt x="167601" y="53239"/>
                      </a:cubicBezTo>
                      <a:cubicBezTo>
                        <a:pt x="165032" y="53803"/>
                        <a:pt x="162389" y="54047"/>
                        <a:pt x="159788" y="53819"/>
                      </a:cubicBezTo>
                      <a:cubicBezTo>
                        <a:pt x="154577" y="53373"/>
                        <a:pt x="150022" y="51404"/>
                        <a:pt x="146284" y="49048"/>
                      </a:cubicBezTo>
                      <a:cubicBezTo>
                        <a:pt x="144373" y="47878"/>
                        <a:pt x="142664" y="46565"/>
                        <a:pt x="141090" y="45201"/>
                      </a:cubicBezTo>
                      <a:cubicBezTo>
                        <a:pt x="139499" y="43838"/>
                        <a:pt x="138034" y="42408"/>
                        <a:pt x="136653" y="40943"/>
                      </a:cubicBezTo>
                      <a:cubicBezTo>
                        <a:pt x="133892" y="38006"/>
                        <a:pt x="131476" y="34943"/>
                        <a:pt x="129253" y="31770"/>
                      </a:cubicBezTo>
                      <a:cubicBezTo>
                        <a:pt x="128150" y="30188"/>
                        <a:pt x="127098" y="28572"/>
                        <a:pt x="126096" y="26922"/>
                      </a:cubicBezTo>
                      <a:cubicBezTo>
                        <a:pt x="125094" y="25231"/>
                        <a:pt x="124236" y="23674"/>
                        <a:pt x="123234" y="21704"/>
                      </a:cubicBezTo>
                      <a:lnTo>
                        <a:pt x="137066" y="21174"/>
                      </a:lnTo>
                      <a:cubicBezTo>
                        <a:pt x="133496" y="29127"/>
                        <a:pt x="129354" y="37097"/>
                        <a:pt x="122855" y="44175"/>
                      </a:cubicBezTo>
                      <a:cubicBezTo>
                        <a:pt x="119614" y="47684"/>
                        <a:pt x="115657" y="50958"/>
                        <a:pt x="110782" y="53163"/>
                      </a:cubicBezTo>
                      <a:cubicBezTo>
                        <a:pt x="105933" y="55402"/>
                        <a:pt x="100158" y="56075"/>
                        <a:pt x="94997" y="55216"/>
                      </a:cubicBezTo>
                      <a:cubicBezTo>
                        <a:pt x="89803" y="54400"/>
                        <a:pt x="85232" y="52313"/>
                        <a:pt x="81249" y="49855"/>
                      </a:cubicBezTo>
                      <a:cubicBezTo>
                        <a:pt x="77267" y="47356"/>
                        <a:pt x="73799" y="44427"/>
                        <a:pt x="70642" y="41339"/>
                      </a:cubicBezTo>
                      <a:cubicBezTo>
                        <a:pt x="67468" y="38258"/>
                        <a:pt x="64673" y="34900"/>
                        <a:pt x="62071" y="31458"/>
                      </a:cubicBezTo>
                      <a:cubicBezTo>
                        <a:pt x="59470" y="27966"/>
                        <a:pt x="57138" y="24515"/>
                        <a:pt x="54873" y="20627"/>
                      </a:cubicBezTo>
                      <a:lnTo>
                        <a:pt x="62602" y="20678"/>
                      </a:lnTo>
                      <a:cubicBezTo>
                        <a:pt x="61499" y="22226"/>
                        <a:pt x="60514" y="23446"/>
                        <a:pt x="59394" y="24734"/>
                      </a:cubicBezTo>
                      <a:cubicBezTo>
                        <a:pt x="58308" y="25997"/>
                        <a:pt x="57188" y="27233"/>
                        <a:pt x="56010" y="28420"/>
                      </a:cubicBezTo>
                      <a:cubicBezTo>
                        <a:pt x="53678" y="30802"/>
                        <a:pt x="51110" y="32982"/>
                        <a:pt x="48366" y="34934"/>
                      </a:cubicBezTo>
                      <a:cubicBezTo>
                        <a:pt x="42910" y="38805"/>
                        <a:pt x="36277" y="41869"/>
                        <a:pt x="29146" y="41861"/>
                      </a:cubicBezTo>
                      <a:cubicBezTo>
                        <a:pt x="25627" y="41869"/>
                        <a:pt x="22158" y="40985"/>
                        <a:pt x="19085" y="39529"/>
                      </a:cubicBezTo>
                      <a:cubicBezTo>
                        <a:pt x="17502" y="38864"/>
                        <a:pt x="16105" y="37905"/>
                        <a:pt x="14725" y="36979"/>
                      </a:cubicBezTo>
                      <a:cubicBezTo>
                        <a:pt x="13377" y="35995"/>
                        <a:pt x="12098" y="34985"/>
                        <a:pt x="10927" y="33823"/>
                      </a:cubicBezTo>
                      <a:cubicBezTo>
                        <a:pt x="8528" y="31610"/>
                        <a:pt x="6600" y="29009"/>
                        <a:pt x="4765" y="26425"/>
                      </a:cubicBezTo>
                      <a:cubicBezTo>
                        <a:pt x="3005" y="23774"/>
                        <a:pt x="1440" y="21014"/>
                        <a:pt x="0" y="18228"/>
                      </a:cubicBezTo>
                      <a:cubicBezTo>
                        <a:pt x="1878" y="20770"/>
                        <a:pt x="3831" y="23211"/>
                        <a:pt x="5935" y="25500"/>
                      </a:cubicBezTo>
                      <a:cubicBezTo>
                        <a:pt x="8090" y="27722"/>
                        <a:pt x="10338" y="29842"/>
                        <a:pt x="12805" y="31602"/>
                      </a:cubicBezTo>
                      <a:cubicBezTo>
                        <a:pt x="13992" y="32527"/>
                        <a:pt x="15288" y="33284"/>
                        <a:pt x="16568" y="34000"/>
                      </a:cubicBezTo>
                      <a:cubicBezTo>
                        <a:pt x="17898" y="34639"/>
                        <a:pt x="19194" y="35321"/>
                        <a:pt x="20601" y="35691"/>
                      </a:cubicBezTo>
                      <a:cubicBezTo>
                        <a:pt x="23328" y="36584"/>
                        <a:pt x="26157" y="36853"/>
                        <a:pt x="28901" y="36559"/>
                      </a:cubicBezTo>
                      <a:cubicBezTo>
                        <a:pt x="34424" y="35961"/>
                        <a:pt x="39509" y="32982"/>
                        <a:pt x="43828" y="29153"/>
                      </a:cubicBezTo>
                      <a:cubicBezTo>
                        <a:pt x="46000" y="27233"/>
                        <a:pt x="47987" y="25071"/>
                        <a:pt x="49881" y="22815"/>
                      </a:cubicBezTo>
                      <a:cubicBezTo>
                        <a:pt x="50832" y="21704"/>
                        <a:pt x="51725" y="20526"/>
                        <a:pt x="52575" y="19339"/>
                      </a:cubicBezTo>
                      <a:cubicBezTo>
                        <a:pt x="53417" y="18178"/>
                        <a:pt x="54284" y="16874"/>
                        <a:pt x="54907" y="15788"/>
                      </a:cubicBezTo>
                      <a:lnTo>
                        <a:pt x="58376" y="9872"/>
                      </a:lnTo>
                      <a:lnTo>
                        <a:pt x="62636" y="15855"/>
                      </a:lnTo>
                      <a:cubicBezTo>
                        <a:pt x="64791" y="18894"/>
                        <a:pt x="67367" y="22058"/>
                        <a:pt x="69985" y="24936"/>
                      </a:cubicBezTo>
                      <a:cubicBezTo>
                        <a:pt x="72637" y="27840"/>
                        <a:pt x="75432" y="30533"/>
                        <a:pt x="78303" y="33032"/>
                      </a:cubicBezTo>
                      <a:cubicBezTo>
                        <a:pt x="84028" y="37955"/>
                        <a:pt x="90653" y="41886"/>
                        <a:pt x="96672" y="42366"/>
                      </a:cubicBezTo>
                      <a:cubicBezTo>
                        <a:pt x="102574" y="42887"/>
                        <a:pt x="107718" y="39975"/>
                        <a:pt x="112264" y="34665"/>
                      </a:cubicBezTo>
                      <a:cubicBezTo>
                        <a:pt x="116718" y="29405"/>
                        <a:pt x="120161" y="22478"/>
                        <a:pt x="122981" y="15317"/>
                      </a:cubicBezTo>
                      <a:lnTo>
                        <a:pt x="128790" y="563"/>
                      </a:lnTo>
                      <a:lnTo>
                        <a:pt x="136796" y="14770"/>
                      </a:lnTo>
                      <a:cubicBezTo>
                        <a:pt x="137470" y="15931"/>
                        <a:pt x="138379" y="17446"/>
                        <a:pt x="139246" y="18767"/>
                      </a:cubicBezTo>
                      <a:cubicBezTo>
                        <a:pt x="140105" y="20131"/>
                        <a:pt x="141022" y="21477"/>
                        <a:pt x="141957" y="22782"/>
                      </a:cubicBezTo>
                      <a:cubicBezTo>
                        <a:pt x="143835" y="25407"/>
                        <a:pt x="145855" y="27882"/>
                        <a:pt x="148010" y="30078"/>
                      </a:cubicBezTo>
                      <a:cubicBezTo>
                        <a:pt x="150132" y="32266"/>
                        <a:pt x="152396" y="34177"/>
                        <a:pt x="154652" y="35549"/>
                      </a:cubicBezTo>
                      <a:cubicBezTo>
                        <a:pt x="156926" y="36929"/>
                        <a:pt x="159123" y="37703"/>
                        <a:pt x="161000" y="37821"/>
                      </a:cubicBezTo>
                      <a:cubicBezTo>
                        <a:pt x="161952" y="37880"/>
                        <a:pt x="162844" y="37753"/>
                        <a:pt x="163745" y="37568"/>
                      </a:cubicBezTo>
                      <a:cubicBezTo>
                        <a:pt x="164663" y="37282"/>
                        <a:pt x="165588" y="36929"/>
                        <a:pt x="166590" y="36390"/>
                      </a:cubicBezTo>
                      <a:cubicBezTo>
                        <a:pt x="167542" y="35767"/>
                        <a:pt x="168560" y="35178"/>
                        <a:pt x="169554" y="34227"/>
                      </a:cubicBezTo>
                      <a:cubicBezTo>
                        <a:pt x="170572" y="33445"/>
                        <a:pt x="171507" y="32317"/>
                        <a:pt x="172483" y="31290"/>
                      </a:cubicBezTo>
                      <a:cubicBezTo>
                        <a:pt x="174361" y="29060"/>
                        <a:pt x="176154" y="26510"/>
                        <a:pt x="177762" y="23749"/>
                      </a:cubicBezTo>
                      <a:cubicBezTo>
                        <a:pt x="179387" y="20998"/>
                        <a:pt x="180835" y="18035"/>
                        <a:pt x="182266" y="15056"/>
                      </a:cubicBezTo>
                      <a:lnTo>
                        <a:pt x="189455" y="0"/>
                      </a:lnTo>
                      <a:lnTo>
                        <a:pt x="196493" y="14913"/>
                      </a:lnTo>
                      <a:cubicBezTo>
                        <a:pt x="197066" y="16116"/>
                        <a:pt x="197908" y="17715"/>
                        <a:pt x="198699" y="19087"/>
                      </a:cubicBezTo>
                      <a:cubicBezTo>
                        <a:pt x="199508" y="20518"/>
                        <a:pt x="200374" y="21931"/>
                        <a:pt x="201284" y="23286"/>
                      </a:cubicBezTo>
                      <a:cubicBezTo>
                        <a:pt x="203060" y="26030"/>
                        <a:pt x="204946" y="28665"/>
                        <a:pt x="207009" y="30996"/>
                      </a:cubicBezTo>
                      <a:cubicBezTo>
                        <a:pt x="209063" y="33327"/>
                        <a:pt x="211285" y="35380"/>
                        <a:pt x="213550" y="36853"/>
                      </a:cubicBezTo>
                      <a:cubicBezTo>
                        <a:pt x="214670" y="37611"/>
                        <a:pt x="215806" y="38158"/>
                        <a:pt x="216900" y="38620"/>
                      </a:cubicBezTo>
                      <a:cubicBezTo>
                        <a:pt x="218020" y="39024"/>
                        <a:pt x="219089" y="39260"/>
                        <a:pt x="220159" y="39361"/>
                      </a:cubicBezTo>
                      <a:cubicBezTo>
                        <a:pt x="221228" y="39403"/>
                        <a:pt x="222280" y="39335"/>
                        <a:pt x="223383" y="39066"/>
                      </a:cubicBezTo>
                      <a:cubicBezTo>
                        <a:pt x="224486" y="38814"/>
                        <a:pt x="225589" y="38275"/>
                        <a:pt x="226751" y="37753"/>
                      </a:cubicBezTo>
                      <a:cubicBezTo>
                        <a:pt x="227904" y="37047"/>
                        <a:pt x="229066" y="36390"/>
                        <a:pt x="230202" y="35397"/>
                      </a:cubicBezTo>
                      <a:cubicBezTo>
                        <a:pt x="231389" y="34597"/>
                        <a:pt x="232425" y="33352"/>
                        <a:pt x="233553" y="32342"/>
                      </a:cubicBezTo>
                      <a:cubicBezTo>
                        <a:pt x="235675" y="29986"/>
                        <a:pt x="237712" y="27419"/>
                        <a:pt x="239589" y="24608"/>
                      </a:cubicBezTo>
                      <a:cubicBezTo>
                        <a:pt x="241467" y="21822"/>
                        <a:pt x="243159" y="18818"/>
                        <a:pt x="244834" y="15805"/>
                      </a:cubicBezTo>
                      <a:lnTo>
                        <a:pt x="250096" y="6379"/>
                      </a:lnTo>
                      <a:lnTo>
                        <a:pt x="254667" y="15443"/>
                      </a:lnTo>
                      <a:cubicBezTo>
                        <a:pt x="254996" y="16082"/>
                        <a:pt x="255635" y="17193"/>
                        <a:pt x="256199" y="18043"/>
                      </a:cubicBezTo>
                      <a:cubicBezTo>
                        <a:pt x="256789" y="18961"/>
                        <a:pt x="257446" y="19836"/>
                        <a:pt x="258119" y="20678"/>
                      </a:cubicBezTo>
                      <a:cubicBezTo>
                        <a:pt x="259499" y="22378"/>
                        <a:pt x="261015" y="23935"/>
                        <a:pt x="262673" y="25273"/>
                      </a:cubicBezTo>
                      <a:cubicBezTo>
                        <a:pt x="266007" y="27899"/>
                        <a:pt x="269888" y="29674"/>
                        <a:pt x="274165" y="29901"/>
                      </a:cubicBezTo>
                      <a:cubicBezTo>
                        <a:pt x="278459" y="30120"/>
                        <a:pt x="282996" y="28790"/>
                        <a:pt x="287298" y="26644"/>
                      </a:cubicBezTo>
                      <a:cubicBezTo>
                        <a:pt x="289454" y="25576"/>
                        <a:pt x="291507" y="24221"/>
                        <a:pt x="293579" y="22849"/>
                      </a:cubicBezTo>
                      <a:cubicBezTo>
                        <a:pt x="295616" y="21452"/>
                        <a:pt x="297603" y="19870"/>
                        <a:pt x="299548" y="18228"/>
                      </a:cubicBezTo>
                      <a:close/>
                    </a:path>
                  </a:pathLst>
                </a:custGeom>
                <a:solidFill>
                  <a:srgbClr val="D3F5F2"/>
                </a:solidFill>
                <a:ln w="8415" cap="flat">
                  <a:noFill/>
                  <a:prstDash val="solid"/>
                  <a:miter/>
                </a:ln>
              </p:spPr>
              <p:txBody>
                <a:bodyPr rtlCol="0" anchor="ctr"/>
                <a:lstStyle/>
                <a:p>
                  <a:endParaRPr lang="en-US"/>
                </a:p>
              </p:txBody>
            </p:sp>
            <p:sp>
              <p:nvSpPr>
                <p:cNvPr id="1410" name="Freeform 1409">
                  <a:extLst>
                    <a:ext uri="{FF2B5EF4-FFF2-40B4-BE49-F238E27FC236}">
                      <a16:creationId xmlns:a16="http://schemas.microsoft.com/office/drawing/2014/main" id="{166AB95D-D1E6-8D16-14D3-23D65F22C8D4}"/>
                    </a:ext>
                  </a:extLst>
                </p:cNvPr>
                <p:cNvSpPr/>
                <p:nvPr/>
              </p:nvSpPr>
              <p:spPr>
                <a:xfrm>
                  <a:off x="4167811" y="5131797"/>
                  <a:ext cx="299539" cy="55576"/>
                </a:xfrm>
                <a:custGeom>
                  <a:avLst/>
                  <a:gdLst>
                    <a:gd name="connsiteX0" fmla="*/ 299539 w 299539"/>
                    <a:gd name="connsiteY0" fmla="*/ 18246 h 55576"/>
                    <a:gd name="connsiteX1" fmla="*/ 294900 w 299539"/>
                    <a:gd name="connsiteY1" fmla="*/ 24322 h 55576"/>
                    <a:gd name="connsiteX2" fmla="*/ 289327 w 299539"/>
                    <a:gd name="connsiteY2" fmla="*/ 29759 h 55576"/>
                    <a:gd name="connsiteX3" fmla="*/ 274494 w 299539"/>
                    <a:gd name="connsiteY3" fmla="*/ 36533 h 55576"/>
                    <a:gd name="connsiteX4" fmla="*/ 265747 w 299539"/>
                    <a:gd name="connsiteY4" fmla="*/ 36121 h 55576"/>
                    <a:gd name="connsiteX5" fmla="*/ 257639 w 299539"/>
                    <a:gd name="connsiteY5" fmla="*/ 32805 h 55576"/>
                    <a:gd name="connsiteX6" fmla="*/ 250786 w 299539"/>
                    <a:gd name="connsiteY6" fmla="*/ 27663 h 55576"/>
                    <a:gd name="connsiteX7" fmla="*/ 247789 w 299539"/>
                    <a:gd name="connsiteY7" fmla="*/ 24600 h 55576"/>
                    <a:gd name="connsiteX8" fmla="*/ 245028 w 299539"/>
                    <a:gd name="connsiteY8" fmla="*/ 21031 h 55576"/>
                    <a:gd name="connsiteX9" fmla="*/ 254861 w 299539"/>
                    <a:gd name="connsiteY9" fmla="*/ 20678 h 55576"/>
                    <a:gd name="connsiteX10" fmla="*/ 243167 w 299539"/>
                    <a:gd name="connsiteY10" fmla="*/ 40708 h 55576"/>
                    <a:gd name="connsiteX11" fmla="*/ 238874 w 299539"/>
                    <a:gd name="connsiteY11" fmla="*/ 45286 h 55576"/>
                    <a:gd name="connsiteX12" fmla="*/ 233662 w 299539"/>
                    <a:gd name="connsiteY12" fmla="*/ 49410 h 55576"/>
                    <a:gd name="connsiteX13" fmla="*/ 227138 w 299539"/>
                    <a:gd name="connsiteY13" fmla="*/ 52389 h 55576"/>
                    <a:gd name="connsiteX14" fmla="*/ 219654 w 299539"/>
                    <a:gd name="connsiteY14" fmla="*/ 53441 h 55576"/>
                    <a:gd name="connsiteX15" fmla="*/ 212304 w 299539"/>
                    <a:gd name="connsiteY15" fmla="*/ 52196 h 55576"/>
                    <a:gd name="connsiteX16" fmla="*/ 205940 w 299539"/>
                    <a:gd name="connsiteY16" fmla="*/ 49300 h 55576"/>
                    <a:gd name="connsiteX17" fmla="*/ 195972 w 299539"/>
                    <a:gd name="connsiteY17" fmla="*/ 41246 h 55576"/>
                    <a:gd name="connsiteX18" fmla="*/ 188395 w 299539"/>
                    <a:gd name="connsiteY18" fmla="*/ 31922 h 55576"/>
                    <a:gd name="connsiteX19" fmla="*/ 185238 w 299539"/>
                    <a:gd name="connsiteY19" fmla="*/ 26931 h 55576"/>
                    <a:gd name="connsiteX20" fmla="*/ 182325 w 299539"/>
                    <a:gd name="connsiteY20" fmla="*/ 21562 h 55576"/>
                    <a:gd name="connsiteX21" fmla="*/ 196552 w 299539"/>
                    <a:gd name="connsiteY21" fmla="*/ 21435 h 55576"/>
                    <a:gd name="connsiteX22" fmla="*/ 191442 w 299539"/>
                    <a:gd name="connsiteY22" fmla="*/ 31694 h 55576"/>
                    <a:gd name="connsiteX23" fmla="*/ 184665 w 299539"/>
                    <a:gd name="connsiteY23" fmla="*/ 41642 h 55576"/>
                    <a:gd name="connsiteX24" fmla="*/ 180161 w 299539"/>
                    <a:gd name="connsiteY24" fmla="*/ 46304 h 55576"/>
                    <a:gd name="connsiteX25" fmla="*/ 174571 w 299539"/>
                    <a:gd name="connsiteY25" fmla="*/ 50411 h 55576"/>
                    <a:gd name="connsiteX26" fmla="*/ 167601 w 299539"/>
                    <a:gd name="connsiteY26" fmla="*/ 53247 h 55576"/>
                    <a:gd name="connsiteX27" fmla="*/ 159788 w 299539"/>
                    <a:gd name="connsiteY27" fmla="*/ 53828 h 55576"/>
                    <a:gd name="connsiteX28" fmla="*/ 146285 w 299539"/>
                    <a:gd name="connsiteY28" fmla="*/ 49057 h 55576"/>
                    <a:gd name="connsiteX29" fmla="*/ 141090 w 299539"/>
                    <a:gd name="connsiteY29" fmla="*/ 45210 h 55576"/>
                    <a:gd name="connsiteX30" fmla="*/ 136653 w 299539"/>
                    <a:gd name="connsiteY30" fmla="*/ 40952 h 55576"/>
                    <a:gd name="connsiteX31" fmla="*/ 129253 w 299539"/>
                    <a:gd name="connsiteY31" fmla="*/ 31778 h 55576"/>
                    <a:gd name="connsiteX32" fmla="*/ 126096 w 299539"/>
                    <a:gd name="connsiteY32" fmla="*/ 26931 h 55576"/>
                    <a:gd name="connsiteX33" fmla="*/ 123234 w 299539"/>
                    <a:gd name="connsiteY33" fmla="*/ 21713 h 55576"/>
                    <a:gd name="connsiteX34" fmla="*/ 137066 w 299539"/>
                    <a:gd name="connsiteY34" fmla="*/ 21174 h 55576"/>
                    <a:gd name="connsiteX35" fmla="*/ 122855 w 299539"/>
                    <a:gd name="connsiteY35" fmla="*/ 44175 h 55576"/>
                    <a:gd name="connsiteX36" fmla="*/ 110782 w 299539"/>
                    <a:gd name="connsiteY36" fmla="*/ 53163 h 55576"/>
                    <a:gd name="connsiteX37" fmla="*/ 94997 w 299539"/>
                    <a:gd name="connsiteY37" fmla="*/ 55217 h 55576"/>
                    <a:gd name="connsiteX38" fmla="*/ 81249 w 299539"/>
                    <a:gd name="connsiteY38" fmla="*/ 49856 h 55576"/>
                    <a:gd name="connsiteX39" fmla="*/ 70642 w 299539"/>
                    <a:gd name="connsiteY39" fmla="*/ 41339 h 55576"/>
                    <a:gd name="connsiteX40" fmla="*/ 62072 w 299539"/>
                    <a:gd name="connsiteY40" fmla="*/ 31459 h 55576"/>
                    <a:gd name="connsiteX41" fmla="*/ 54873 w 299539"/>
                    <a:gd name="connsiteY41" fmla="*/ 20627 h 55576"/>
                    <a:gd name="connsiteX42" fmla="*/ 62602 w 299539"/>
                    <a:gd name="connsiteY42" fmla="*/ 20678 h 55576"/>
                    <a:gd name="connsiteX43" fmla="*/ 59394 w 299539"/>
                    <a:gd name="connsiteY43" fmla="*/ 24734 h 55576"/>
                    <a:gd name="connsiteX44" fmla="*/ 56010 w 299539"/>
                    <a:gd name="connsiteY44" fmla="*/ 28421 h 55576"/>
                    <a:gd name="connsiteX45" fmla="*/ 48366 w 299539"/>
                    <a:gd name="connsiteY45" fmla="*/ 34934 h 55576"/>
                    <a:gd name="connsiteX46" fmla="*/ 29146 w 299539"/>
                    <a:gd name="connsiteY46" fmla="*/ 41861 h 55576"/>
                    <a:gd name="connsiteX47" fmla="*/ 19085 w 299539"/>
                    <a:gd name="connsiteY47" fmla="*/ 39530 h 55576"/>
                    <a:gd name="connsiteX48" fmla="*/ 14725 w 299539"/>
                    <a:gd name="connsiteY48" fmla="*/ 36980 h 55576"/>
                    <a:gd name="connsiteX49" fmla="*/ 10928 w 299539"/>
                    <a:gd name="connsiteY49" fmla="*/ 33824 h 55576"/>
                    <a:gd name="connsiteX50" fmla="*/ 4765 w 299539"/>
                    <a:gd name="connsiteY50" fmla="*/ 26426 h 55576"/>
                    <a:gd name="connsiteX51" fmla="*/ 0 w 299539"/>
                    <a:gd name="connsiteY51" fmla="*/ 18229 h 55576"/>
                    <a:gd name="connsiteX52" fmla="*/ 5935 w 299539"/>
                    <a:gd name="connsiteY52" fmla="*/ 25500 h 55576"/>
                    <a:gd name="connsiteX53" fmla="*/ 12805 w 299539"/>
                    <a:gd name="connsiteY53" fmla="*/ 31602 h 55576"/>
                    <a:gd name="connsiteX54" fmla="*/ 16568 w 299539"/>
                    <a:gd name="connsiteY54" fmla="*/ 34000 h 55576"/>
                    <a:gd name="connsiteX55" fmla="*/ 20592 w 299539"/>
                    <a:gd name="connsiteY55" fmla="*/ 35692 h 55576"/>
                    <a:gd name="connsiteX56" fmla="*/ 28893 w 299539"/>
                    <a:gd name="connsiteY56" fmla="*/ 36559 h 55576"/>
                    <a:gd name="connsiteX57" fmla="*/ 43820 w 299539"/>
                    <a:gd name="connsiteY57" fmla="*/ 29153 h 55576"/>
                    <a:gd name="connsiteX58" fmla="*/ 49873 w 299539"/>
                    <a:gd name="connsiteY58" fmla="*/ 22815 h 55576"/>
                    <a:gd name="connsiteX59" fmla="*/ 52567 w 299539"/>
                    <a:gd name="connsiteY59" fmla="*/ 19340 h 55576"/>
                    <a:gd name="connsiteX60" fmla="*/ 54899 w 299539"/>
                    <a:gd name="connsiteY60" fmla="*/ 15789 h 55576"/>
                    <a:gd name="connsiteX61" fmla="*/ 58367 w 299539"/>
                    <a:gd name="connsiteY61" fmla="*/ 9872 h 55576"/>
                    <a:gd name="connsiteX62" fmla="*/ 62627 w 299539"/>
                    <a:gd name="connsiteY62" fmla="*/ 15856 h 55576"/>
                    <a:gd name="connsiteX63" fmla="*/ 69977 w 299539"/>
                    <a:gd name="connsiteY63" fmla="*/ 24936 h 55576"/>
                    <a:gd name="connsiteX64" fmla="*/ 78295 w 299539"/>
                    <a:gd name="connsiteY64" fmla="*/ 33032 h 55576"/>
                    <a:gd name="connsiteX65" fmla="*/ 96664 w 299539"/>
                    <a:gd name="connsiteY65" fmla="*/ 42366 h 55576"/>
                    <a:gd name="connsiteX66" fmla="*/ 112256 w 299539"/>
                    <a:gd name="connsiteY66" fmla="*/ 34665 h 55576"/>
                    <a:gd name="connsiteX67" fmla="*/ 122973 w 299539"/>
                    <a:gd name="connsiteY67" fmla="*/ 15317 h 55576"/>
                    <a:gd name="connsiteX68" fmla="*/ 128773 w 299539"/>
                    <a:gd name="connsiteY68" fmla="*/ 564 h 55576"/>
                    <a:gd name="connsiteX69" fmla="*/ 136780 w 299539"/>
                    <a:gd name="connsiteY69" fmla="*/ 14779 h 55576"/>
                    <a:gd name="connsiteX70" fmla="*/ 139230 w 299539"/>
                    <a:gd name="connsiteY70" fmla="*/ 18776 h 55576"/>
                    <a:gd name="connsiteX71" fmla="*/ 141940 w 299539"/>
                    <a:gd name="connsiteY71" fmla="*/ 22790 h 55576"/>
                    <a:gd name="connsiteX72" fmla="*/ 147994 w 299539"/>
                    <a:gd name="connsiteY72" fmla="*/ 30087 h 55576"/>
                    <a:gd name="connsiteX73" fmla="*/ 154636 w 299539"/>
                    <a:gd name="connsiteY73" fmla="*/ 35557 h 55576"/>
                    <a:gd name="connsiteX74" fmla="*/ 160983 w 299539"/>
                    <a:gd name="connsiteY74" fmla="*/ 37829 h 55576"/>
                    <a:gd name="connsiteX75" fmla="*/ 163728 w 299539"/>
                    <a:gd name="connsiteY75" fmla="*/ 37577 h 55576"/>
                    <a:gd name="connsiteX76" fmla="*/ 166573 w 299539"/>
                    <a:gd name="connsiteY76" fmla="*/ 36399 h 55576"/>
                    <a:gd name="connsiteX77" fmla="*/ 169537 w 299539"/>
                    <a:gd name="connsiteY77" fmla="*/ 34236 h 55576"/>
                    <a:gd name="connsiteX78" fmla="*/ 172467 w 299539"/>
                    <a:gd name="connsiteY78" fmla="*/ 31299 h 55576"/>
                    <a:gd name="connsiteX79" fmla="*/ 177745 w 299539"/>
                    <a:gd name="connsiteY79" fmla="*/ 23750 h 55576"/>
                    <a:gd name="connsiteX80" fmla="*/ 182249 w 299539"/>
                    <a:gd name="connsiteY80" fmla="*/ 15056 h 55576"/>
                    <a:gd name="connsiteX81" fmla="*/ 189439 w 299539"/>
                    <a:gd name="connsiteY81" fmla="*/ 0 h 55576"/>
                    <a:gd name="connsiteX82" fmla="*/ 196477 w 299539"/>
                    <a:gd name="connsiteY82" fmla="*/ 14921 h 55576"/>
                    <a:gd name="connsiteX83" fmla="*/ 198683 w 299539"/>
                    <a:gd name="connsiteY83" fmla="*/ 19096 h 55576"/>
                    <a:gd name="connsiteX84" fmla="*/ 201267 w 299539"/>
                    <a:gd name="connsiteY84" fmla="*/ 23295 h 55576"/>
                    <a:gd name="connsiteX85" fmla="*/ 206992 w 299539"/>
                    <a:gd name="connsiteY85" fmla="*/ 31004 h 55576"/>
                    <a:gd name="connsiteX86" fmla="*/ 213533 w 299539"/>
                    <a:gd name="connsiteY86" fmla="*/ 36862 h 55576"/>
                    <a:gd name="connsiteX87" fmla="*/ 216884 w 299539"/>
                    <a:gd name="connsiteY87" fmla="*/ 38629 h 55576"/>
                    <a:gd name="connsiteX88" fmla="*/ 220142 w 299539"/>
                    <a:gd name="connsiteY88" fmla="*/ 39370 h 55576"/>
                    <a:gd name="connsiteX89" fmla="*/ 223366 w 299539"/>
                    <a:gd name="connsiteY89" fmla="*/ 39075 h 55576"/>
                    <a:gd name="connsiteX90" fmla="*/ 226734 w 299539"/>
                    <a:gd name="connsiteY90" fmla="*/ 37762 h 55576"/>
                    <a:gd name="connsiteX91" fmla="*/ 230186 w 299539"/>
                    <a:gd name="connsiteY91" fmla="*/ 35406 h 55576"/>
                    <a:gd name="connsiteX92" fmla="*/ 233536 w 299539"/>
                    <a:gd name="connsiteY92" fmla="*/ 32351 h 55576"/>
                    <a:gd name="connsiteX93" fmla="*/ 239573 w 299539"/>
                    <a:gd name="connsiteY93" fmla="*/ 24616 h 55576"/>
                    <a:gd name="connsiteX94" fmla="*/ 244817 w 299539"/>
                    <a:gd name="connsiteY94" fmla="*/ 15814 h 55576"/>
                    <a:gd name="connsiteX95" fmla="*/ 250079 w 299539"/>
                    <a:gd name="connsiteY95" fmla="*/ 6388 h 55576"/>
                    <a:gd name="connsiteX96" fmla="*/ 254650 w 299539"/>
                    <a:gd name="connsiteY96" fmla="*/ 15452 h 55576"/>
                    <a:gd name="connsiteX97" fmla="*/ 256183 w 299539"/>
                    <a:gd name="connsiteY97" fmla="*/ 18052 h 55576"/>
                    <a:gd name="connsiteX98" fmla="*/ 258110 w 299539"/>
                    <a:gd name="connsiteY98" fmla="*/ 20686 h 55576"/>
                    <a:gd name="connsiteX99" fmla="*/ 262665 w 299539"/>
                    <a:gd name="connsiteY99" fmla="*/ 25282 h 55576"/>
                    <a:gd name="connsiteX100" fmla="*/ 274157 w 299539"/>
                    <a:gd name="connsiteY100" fmla="*/ 29910 h 55576"/>
                    <a:gd name="connsiteX101" fmla="*/ 287299 w 299539"/>
                    <a:gd name="connsiteY101" fmla="*/ 26653 h 55576"/>
                    <a:gd name="connsiteX102" fmla="*/ 293579 w 299539"/>
                    <a:gd name="connsiteY102" fmla="*/ 22858 h 55576"/>
                    <a:gd name="connsiteX103" fmla="*/ 299539 w 299539"/>
                    <a:gd name="connsiteY103" fmla="*/ 18246 h 55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299539" h="55576">
                      <a:moveTo>
                        <a:pt x="299539" y="18246"/>
                      </a:moveTo>
                      <a:cubicBezTo>
                        <a:pt x="298074" y="20316"/>
                        <a:pt x="296576" y="22336"/>
                        <a:pt x="294900" y="24322"/>
                      </a:cubicBezTo>
                      <a:cubicBezTo>
                        <a:pt x="293242" y="26283"/>
                        <a:pt x="291365" y="28075"/>
                        <a:pt x="289327" y="29759"/>
                      </a:cubicBezTo>
                      <a:cubicBezTo>
                        <a:pt x="285295" y="33091"/>
                        <a:pt x="280286" y="35793"/>
                        <a:pt x="274494" y="36533"/>
                      </a:cubicBezTo>
                      <a:cubicBezTo>
                        <a:pt x="271614" y="36921"/>
                        <a:pt x="268626" y="36769"/>
                        <a:pt x="265747" y="36121"/>
                      </a:cubicBezTo>
                      <a:cubicBezTo>
                        <a:pt x="262850" y="35448"/>
                        <a:pt x="260123" y="34270"/>
                        <a:pt x="257639" y="32805"/>
                      </a:cubicBezTo>
                      <a:cubicBezTo>
                        <a:pt x="255139" y="31341"/>
                        <a:pt x="252857" y="29582"/>
                        <a:pt x="250786" y="27663"/>
                      </a:cubicBezTo>
                      <a:cubicBezTo>
                        <a:pt x="249751" y="26687"/>
                        <a:pt x="248749" y="25677"/>
                        <a:pt x="247789" y="24600"/>
                      </a:cubicBezTo>
                      <a:cubicBezTo>
                        <a:pt x="246838" y="23472"/>
                        <a:pt x="245996" y="22538"/>
                        <a:pt x="245028" y="21031"/>
                      </a:cubicBezTo>
                      <a:lnTo>
                        <a:pt x="254861" y="20678"/>
                      </a:lnTo>
                      <a:cubicBezTo>
                        <a:pt x="251771" y="27528"/>
                        <a:pt x="248235" y="34345"/>
                        <a:pt x="243167" y="40708"/>
                      </a:cubicBezTo>
                      <a:cubicBezTo>
                        <a:pt x="241736" y="42240"/>
                        <a:pt x="240541" y="43864"/>
                        <a:pt x="238874" y="45286"/>
                      </a:cubicBezTo>
                      <a:cubicBezTo>
                        <a:pt x="237359" y="46792"/>
                        <a:pt x="235540" y="48122"/>
                        <a:pt x="233662" y="49410"/>
                      </a:cubicBezTo>
                      <a:cubicBezTo>
                        <a:pt x="231659" y="50613"/>
                        <a:pt x="229520" y="51665"/>
                        <a:pt x="227138" y="52389"/>
                      </a:cubicBezTo>
                      <a:cubicBezTo>
                        <a:pt x="224756" y="53104"/>
                        <a:pt x="222221" y="53449"/>
                        <a:pt x="219654" y="53441"/>
                      </a:cubicBezTo>
                      <a:cubicBezTo>
                        <a:pt x="217103" y="53365"/>
                        <a:pt x="214620" y="52919"/>
                        <a:pt x="212304" y="52196"/>
                      </a:cubicBezTo>
                      <a:cubicBezTo>
                        <a:pt x="210014" y="51421"/>
                        <a:pt x="207884" y="50445"/>
                        <a:pt x="205940" y="49300"/>
                      </a:cubicBezTo>
                      <a:cubicBezTo>
                        <a:pt x="202042" y="46995"/>
                        <a:pt x="198817" y="44200"/>
                        <a:pt x="195972" y="41246"/>
                      </a:cubicBezTo>
                      <a:cubicBezTo>
                        <a:pt x="193126" y="38276"/>
                        <a:pt x="190626" y="35162"/>
                        <a:pt x="188395" y="31922"/>
                      </a:cubicBezTo>
                      <a:cubicBezTo>
                        <a:pt x="187275" y="30281"/>
                        <a:pt x="186223" y="28622"/>
                        <a:pt x="185238" y="26931"/>
                      </a:cubicBezTo>
                      <a:cubicBezTo>
                        <a:pt x="184219" y="25197"/>
                        <a:pt x="183327" y="23615"/>
                        <a:pt x="182325" y="21562"/>
                      </a:cubicBezTo>
                      <a:lnTo>
                        <a:pt x="196552" y="21435"/>
                      </a:lnTo>
                      <a:cubicBezTo>
                        <a:pt x="194987" y="24877"/>
                        <a:pt x="193362" y="28303"/>
                        <a:pt x="191442" y="31694"/>
                      </a:cubicBezTo>
                      <a:cubicBezTo>
                        <a:pt x="189514" y="35069"/>
                        <a:pt x="187317" y="38419"/>
                        <a:pt x="184665" y="41642"/>
                      </a:cubicBezTo>
                      <a:cubicBezTo>
                        <a:pt x="183251" y="43224"/>
                        <a:pt x="181904" y="44832"/>
                        <a:pt x="180161" y="46304"/>
                      </a:cubicBezTo>
                      <a:cubicBezTo>
                        <a:pt x="178579" y="47819"/>
                        <a:pt x="176609" y="49174"/>
                        <a:pt x="174571" y="50411"/>
                      </a:cubicBezTo>
                      <a:cubicBezTo>
                        <a:pt x="172467" y="51640"/>
                        <a:pt x="170118" y="52599"/>
                        <a:pt x="167601" y="53247"/>
                      </a:cubicBezTo>
                      <a:cubicBezTo>
                        <a:pt x="165033" y="53811"/>
                        <a:pt x="162389" y="54055"/>
                        <a:pt x="159788" y="53828"/>
                      </a:cubicBezTo>
                      <a:cubicBezTo>
                        <a:pt x="154577" y="53382"/>
                        <a:pt x="150022" y="51413"/>
                        <a:pt x="146285" y="49057"/>
                      </a:cubicBezTo>
                      <a:cubicBezTo>
                        <a:pt x="144373" y="47886"/>
                        <a:pt x="142664" y="46573"/>
                        <a:pt x="141090" y="45210"/>
                      </a:cubicBezTo>
                      <a:cubicBezTo>
                        <a:pt x="139490" y="43847"/>
                        <a:pt x="138034" y="42416"/>
                        <a:pt x="136653" y="40952"/>
                      </a:cubicBezTo>
                      <a:cubicBezTo>
                        <a:pt x="133892" y="38015"/>
                        <a:pt x="131476" y="34951"/>
                        <a:pt x="129253" y="31778"/>
                      </a:cubicBezTo>
                      <a:cubicBezTo>
                        <a:pt x="128150" y="30196"/>
                        <a:pt x="127098" y="28580"/>
                        <a:pt x="126096" y="26931"/>
                      </a:cubicBezTo>
                      <a:cubicBezTo>
                        <a:pt x="125094" y="25239"/>
                        <a:pt x="124236" y="23683"/>
                        <a:pt x="123234" y="21713"/>
                      </a:cubicBezTo>
                      <a:lnTo>
                        <a:pt x="137066" y="21174"/>
                      </a:lnTo>
                      <a:cubicBezTo>
                        <a:pt x="133496" y="29127"/>
                        <a:pt x="129354" y="37097"/>
                        <a:pt x="122855" y="44175"/>
                      </a:cubicBezTo>
                      <a:cubicBezTo>
                        <a:pt x="119614" y="47685"/>
                        <a:pt x="115648" y="50958"/>
                        <a:pt x="110782" y="53163"/>
                      </a:cubicBezTo>
                      <a:cubicBezTo>
                        <a:pt x="105933" y="55402"/>
                        <a:pt x="100158" y="56075"/>
                        <a:pt x="94997" y="55217"/>
                      </a:cubicBezTo>
                      <a:cubicBezTo>
                        <a:pt x="89803" y="54400"/>
                        <a:pt x="85232" y="52313"/>
                        <a:pt x="81249" y="49856"/>
                      </a:cubicBezTo>
                      <a:cubicBezTo>
                        <a:pt x="77267" y="47356"/>
                        <a:pt x="73799" y="44427"/>
                        <a:pt x="70642" y="41339"/>
                      </a:cubicBezTo>
                      <a:cubicBezTo>
                        <a:pt x="67468" y="38259"/>
                        <a:pt x="64673" y="34901"/>
                        <a:pt x="62072" y="31459"/>
                      </a:cubicBezTo>
                      <a:cubicBezTo>
                        <a:pt x="59470" y="27966"/>
                        <a:pt x="57138" y="24516"/>
                        <a:pt x="54873" y="20627"/>
                      </a:cubicBezTo>
                      <a:lnTo>
                        <a:pt x="62602" y="20678"/>
                      </a:lnTo>
                      <a:cubicBezTo>
                        <a:pt x="61499" y="22226"/>
                        <a:pt x="60514" y="23447"/>
                        <a:pt x="59394" y="24734"/>
                      </a:cubicBezTo>
                      <a:cubicBezTo>
                        <a:pt x="58308" y="25997"/>
                        <a:pt x="57189" y="27234"/>
                        <a:pt x="56010" y="28421"/>
                      </a:cubicBezTo>
                      <a:cubicBezTo>
                        <a:pt x="53678" y="30802"/>
                        <a:pt x="51110" y="32982"/>
                        <a:pt x="48366" y="34934"/>
                      </a:cubicBezTo>
                      <a:cubicBezTo>
                        <a:pt x="42911" y="38806"/>
                        <a:pt x="36285" y="41869"/>
                        <a:pt x="29146" y="41861"/>
                      </a:cubicBezTo>
                      <a:cubicBezTo>
                        <a:pt x="25627" y="41869"/>
                        <a:pt x="22158" y="40985"/>
                        <a:pt x="19085" y="39530"/>
                      </a:cubicBezTo>
                      <a:cubicBezTo>
                        <a:pt x="17503" y="38865"/>
                        <a:pt x="16105" y="37905"/>
                        <a:pt x="14725" y="36980"/>
                      </a:cubicBezTo>
                      <a:cubicBezTo>
                        <a:pt x="13378" y="35995"/>
                        <a:pt x="12098" y="34985"/>
                        <a:pt x="10928" y="33824"/>
                      </a:cubicBezTo>
                      <a:cubicBezTo>
                        <a:pt x="8528" y="31610"/>
                        <a:pt x="6600" y="29010"/>
                        <a:pt x="4765" y="26426"/>
                      </a:cubicBezTo>
                      <a:cubicBezTo>
                        <a:pt x="3006" y="23775"/>
                        <a:pt x="1440" y="21015"/>
                        <a:pt x="0" y="18229"/>
                      </a:cubicBezTo>
                      <a:cubicBezTo>
                        <a:pt x="1878" y="20771"/>
                        <a:pt x="3831" y="23211"/>
                        <a:pt x="5935" y="25500"/>
                      </a:cubicBezTo>
                      <a:cubicBezTo>
                        <a:pt x="8090" y="27722"/>
                        <a:pt x="10338" y="29843"/>
                        <a:pt x="12805" y="31602"/>
                      </a:cubicBezTo>
                      <a:cubicBezTo>
                        <a:pt x="13992" y="32527"/>
                        <a:pt x="15289" y="33285"/>
                        <a:pt x="16568" y="34000"/>
                      </a:cubicBezTo>
                      <a:cubicBezTo>
                        <a:pt x="17898" y="34640"/>
                        <a:pt x="19195" y="35322"/>
                        <a:pt x="20592" y="35692"/>
                      </a:cubicBezTo>
                      <a:cubicBezTo>
                        <a:pt x="23320" y="36575"/>
                        <a:pt x="26149" y="36853"/>
                        <a:pt x="28893" y="36559"/>
                      </a:cubicBezTo>
                      <a:cubicBezTo>
                        <a:pt x="34416" y="35961"/>
                        <a:pt x="39501" y="32982"/>
                        <a:pt x="43820" y="29153"/>
                      </a:cubicBezTo>
                      <a:cubicBezTo>
                        <a:pt x="45992" y="27242"/>
                        <a:pt x="47979" y="25071"/>
                        <a:pt x="49873" y="22815"/>
                      </a:cubicBezTo>
                      <a:cubicBezTo>
                        <a:pt x="50824" y="21705"/>
                        <a:pt x="51716" y="20518"/>
                        <a:pt x="52567" y="19340"/>
                      </a:cubicBezTo>
                      <a:cubicBezTo>
                        <a:pt x="53409" y="18179"/>
                        <a:pt x="54276" y="16874"/>
                        <a:pt x="54899" y="15789"/>
                      </a:cubicBezTo>
                      <a:lnTo>
                        <a:pt x="58367" y="9872"/>
                      </a:lnTo>
                      <a:lnTo>
                        <a:pt x="62627" y="15856"/>
                      </a:lnTo>
                      <a:cubicBezTo>
                        <a:pt x="64782" y="18894"/>
                        <a:pt x="67358" y="22058"/>
                        <a:pt x="69977" y="24936"/>
                      </a:cubicBezTo>
                      <a:cubicBezTo>
                        <a:pt x="72620" y="27840"/>
                        <a:pt x="75415" y="30533"/>
                        <a:pt x="78295" y="33032"/>
                      </a:cubicBezTo>
                      <a:cubicBezTo>
                        <a:pt x="84019" y="37956"/>
                        <a:pt x="90645" y="41886"/>
                        <a:pt x="96664" y="42366"/>
                      </a:cubicBezTo>
                      <a:cubicBezTo>
                        <a:pt x="102566" y="42887"/>
                        <a:pt x="107710" y="39975"/>
                        <a:pt x="112256" y="34665"/>
                      </a:cubicBezTo>
                      <a:cubicBezTo>
                        <a:pt x="116709" y="29405"/>
                        <a:pt x="120152" y="22479"/>
                        <a:pt x="122973" y="15317"/>
                      </a:cubicBezTo>
                      <a:lnTo>
                        <a:pt x="128773" y="564"/>
                      </a:lnTo>
                      <a:lnTo>
                        <a:pt x="136780" y="14779"/>
                      </a:lnTo>
                      <a:cubicBezTo>
                        <a:pt x="137453" y="15940"/>
                        <a:pt x="138362" y="17455"/>
                        <a:pt x="139230" y="18776"/>
                      </a:cubicBezTo>
                      <a:cubicBezTo>
                        <a:pt x="140088" y="20139"/>
                        <a:pt x="141006" y="21486"/>
                        <a:pt x="141940" y="22790"/>
                      </a:cubicBezTo>
                      <a:cubicBezTo>
                        <a:pt x="143818" y="25416"/>
                        <a:pt x="145838" y="27882"/>
                        <a:pt x="147994" y="30087"/>
                      </a:cubicBezTo>
                      <a:cubicBezTo>
                        <a:pt x="150115" y="32275"/>
                        <a:pt x="152380" y="34185"/>
                        <a:pt x="154636" y="35557"/>
                      </a:cubicBezTo>
                      <a:cubicBezTo>
                        <a:pt x="156909" y="36938"/>
                        <a:pt x="159106" y="37712"/>
                        <a:pt x="160983" y="37829"/>
                      </a:cubicBezTo>
                      <a:cubicBezTo>
                        <a:pt x="161935" y="37888"/>
                        <a:pt x="162827" y="37762"/>
                        <a:pt x="163728" y="37577"/>
                      </a:cubicBezTo>
                      <a:cubicBezTo>
                        <a:pt x="164646" y="37291"/>
                        <a:pt x="165572" y="36938"/>
                        <a:pt x="166573" y="36399"/>
                      </a:cubicBezTo>
                      <a:cubicBezTo>
                        <a:pt x="167525" y="35776"/>
                        <a:pt x="168544" y="35178"/>
                        <a:pt x="169537" y="34236"/>
                      </a:cubicBezTo>
                      <a:cubicBezTo>
                        <a:pt x="170556" y="33453"/>
                        <a:pt x="171490" y="32325"/>
                        <a:pt x="172467" y="31299"/>
                      </a:cubicBezTo>
                      <a:cubicBezTo>
                        <a:pt x="174344" y="29069"/>
                        <a:pt x="176137" y="26518"/>
                        <a:pt x="177745" y="23750"/>
                      </a:cubicBezTo>
                      <a:cubicBezTo>
                        <a:pt x="179370" y="20998"/>
                        <a:pt x="180818" y="18035"/>
                        <a:pt x="182249" y="15056"/>
                      </a:cubicBezTo>
                      <a:lnTo>
                        <a:pt x="189439" y="0"/>
                      </a:lnTo>
                      <a:lnTo>
                        <a:pt x="196477" y="14921"/>
                      </a:lnTo>
                      <a:cubicBezTo>
                        <a:pt x="197049" y="16133"/>
                        <a:pt x="197891" y="17724"/>
                        <a:pt x="198683" y="19096"/>
                      </a:cubicBezTo>
                      <a:cubicBezTo>
                        <a:pt x="199491" y="20527"/>
                        <a:pt x="200358" y="21940"/>
                        <a:pt x="201267" y="23295"/>
                      </a:cubicBezTo>
                      <a:cubicBezTo>
                        <a:pt x="203044" y="26039"/>
                        <a:pt x="204938" y="28673"/>
                        <a:pt x="206992" y="31004"/>
                      </a:cubicBezTo>
                      <a:cubicBezTo>
                        <a:pt x="209046" y="33335"/>
                        <a:pt x="211269" y="35389"/>
                        <a:pt x="213533" y="36862"/>
                      </a:cubicBezTo>
                      <a:cubicBezTo>
                        <a:pt x="214653" y="37619"/>
                        <a:pt x="215790" y="38166"/>
                        <a:pt x="216884" y="38629"/>
                      </a:cubicBezTo>
                      <a:cubicBezTo>
                        <a:pt x="218004" y="39033"/>
                        <a:pt x="219073" y="39269"/>
                        <a:pt x="220142" y="39370"/>
                      </a:cubicBezTo>
                      <a:cubicBezTo>
                        <a:pt x="221211" y="39412"/>
                        <a:pt x="222263" y="39344"/>
                        <a:pt x="223366" y="39075"/>
                      </a:cubicBezTo>
                      <a:cubicBezTo>
                        <a:pt x="224469" y="38823"/>
                        <a:pt x="225572" y="38284"/>
                        <a:pt x="226734" y="37762"/>
                      </a:cubicBezTo>
                      <a:cubicBezTo>
                        <a:pt x="227887" y="37055"/>
                        <a:pt x="229049" y="36399"/>
                        <a:pt x="230186" y="35406"/>
                      </a:cubicBezTo>
                      <a:cubicBezTo>
                        <a:pt x="231373" y="34606"/>
                        <a:pt x="232408" y="33360"/>
                        <a:pt x="233536" y="32351"/>
                      </a:cubicBezTo>
                      <a:cubicBezTo>
                        <a:pt x="235658" y="29994"/>
                        <a:pt x="237695" y="27428"/>
                        <a:pt x="239573" y="24616"/>
                      </a:cubicBezTo>
                      <a:cubicBezTo>
                        <a:pt x="241450" y="21831"/>
                        <a:pt x="243142" y="18826"/>
                        <a:pt x="244817" y="15814"/>
                      </a:cubicBezTo>
                      <a:lnTo>
                        <a:pt x="250079" y="6388"/>
                      </a:lnTo>
                      <a:lnTo>
                        <a:pt x="254650" y="15452"/>
                      </a:lnTo>
                      <a:cubicBezTo>
                        <a:pt x="254979" y="16092"/>
                        <a:pt x="255619" y="17202"/>
                        <a:pt x="256183" y="18052"/>
                      </a:cubicBezTo>
                      <a:cubicBezTo>
                        <a:pt x="256772" y="18970"/>
                        <a:pt x="257429" y="19845"/>
                        <a:pt x="258110" y="20686"/>
                      </a:cubicBezTo>
                      <a:cubicBezTo>
                        <a:pt x="259491" y="22387"/>
                        <a:pt x="261006" y="23943"/>
                        <a:pt x="262665" y="25282"/>
                      </a:cubicBezTo>
                      <a:cubicBezTo>
                        <a:pt x="266007" y="27907"/>
                        <a:pt x="269880" y="29674"/>
                        <a:pt x="274157" y="29910"/>
                      </a:cubicBezTo>
                      <a:cubicBezTo>
                        <a:pt x="278450" y="30129"/>
                        <a:pt x="282988" y="28799"/>
                        <a:pt x="287299" y="26653"/>
                      </a:cubicBezTo>
                      <a:cubicBezTo>
                        <a:pt x="289454" y="25585"/>
                        <a:pt x="291508" y="24230"/>
                        <a:pt x="293579" y="22858"/>
                      </a:cubicBezTo>
                      <a:cubicBezTo>
                        <a:pt x="295608" y="21460"/>
                        <a:pt x="297594" y="19878"/>
                        <a:pt x="299539" y="18246"/>
                      </a:cubicBezTo>
                      <a:close/>
                    </a:path>
                  </a:pathLst>
                </a:custGeom>
                <a:solidFill>
                  <a:srgbClr val="D3F5F2"/>
                </a:solidFill>
                <a:ln w="8415" cap="flat">
                  <a:noFill/>
                  <a:prstDash val="solid"/>
                  <a:miter/>
                </a:ln>
              </p:spPr>
              <p:txBody>
                <a:bodyPr rtlCol="0" anchor="ctr"/>
                <a:lstStyle/>
                <a:p>
                  <a:endParaRPr lang="en-US"/>
                </a:p>
              </p:txBody>
            </p:sp>
            <p:sp>
              <p:nvSpPr>
                <p:cNvPr id="1411" name="Freeform 1410">
                  <a:extLst>
                    <a:ext uri="{FF2B5EF4-FFF2-40B4-BE49-F238E27FC236}">
                      <a16:creationId xmlns:a16="http://schemas.microsoft.com/office/drawing/2014/main" id="{07388A23-1F49-9356-F9D4-CB44BFD8E2C9}"/>
                    </a:ext>
                  </a:extLst>
                </p:cNvPr>
                <p:cNvSpPr/>
                <p:nvPr/>
              </p:nvSpPr>
              <p:spPr>
                <a:xfrm>
                  <a:off x="6728652" y="6243182"/>
                  <a:ext cx="194793" cy="48063"/>
                </a:xfrm>
                <a:custGeom>
                  <a:avLst/>
                  <a:gdLst>
                    <a:gd name="connsiteX0" fmla="*/ 194793 w 194793"/>
                    <a:gd name="connsiteY0" fmla="*/ 8298 h 48063"/>
                    <a:gd name="connsiteX1" fmla="*/ 190474 w 194793"/>
                    <a:gd name="connsiteY1" fmla="*/ 19811 h 48063"/>
                    <a:gd name="connsiteX2" fmla="*/ 187418 w 194793"/>
                    <a:gd name="connsiteY2" fmla="*/ 25281 h 48063"/>
                    <a:gd name="connsiteX3" fmla="*/ 183630 w 194793"/>
                    <a:gd name="connsiteY3" fmla="*/ 30432 h 48063"/>
                    <a:gd name="connsiteX4" fmla="*/ 178966 w 194793"/>
                    <a:gd name="connsiteY4" fmla="*/ 35069 h 48063"/>
                    <a:gd name="connsiteX5" fmla="*/ 176272 w 194793"/>
                    <a:gd name="connsiteY5" fmla="*/ 37114 h 48063"/>
                    <a:gd name="connsiteX6" fmla="*/ 173308 w 194793"/>
                    <a:gd name="connsiteY6" fmla="*/ 38856 h 48063"/>
                    <a:gd name="connsiteX7" fmla="*/ 159813 w 194793"/>
                    <a:gd name="connsiteY7" fmla="*/ 42264 h 48063"/>
                    <a:gd name="connsiteX8" fmla="*/ 152851 w 194793"/>
                    <a:gd name="connsiteY8" fmla="*/ 41852 h 48063"/>
                    <a:gd name="connsiteX9" fmla="*/ 146183 w 194793"/>
                    <a:gd name="connsiteY9" fmla="*/ 40262 h 48063"/>
                    <a:gd name="connsiteX10" fmla="*/ 134027 w 194793"/>
                    <a:gd name="connsiteY10" fmla="*/ 34783 h 48063"/>
                    <a:gd name="connsiteX11" fmla="*/ 123285 w 194793"/>
                    <a:gd name="connsiteY11" fmla="*/ 27393 h 48063"/>
                    <a:gd name="connsiteX12" fmla="*/ 118393 w 194793"/>
                    <a:gd name="connsiteY12" fmla="*/ 23135 h 48063"/>
                    <a:gd name="connsiteX13" fmla="*/ 113662 w 194793"/>
                    <a:gd name="connsiteY13" fmla="*/ 18389 h 48063"/>
                    <a:gd name="connsiteX14" fmla="*/ 125768 w 194793"/>
                    <a:gd name="connsiteY14" fmla="*/ 16975 h 48063"/>
                    <a:gd name="connsiteX15" fmla="*/ 120523 w 194793"/>
                    <a:gd name="connsiteY15" fmla="*/ 26981 h 48063"/>
                    <a:gd name="connsiteX16" fmla="*/ 113393 w 194793"/>
                    <a:gd name="connsiteY16" fmla="*/ 36474 h 48063"/>
                    <a:gd name="connsiteX17" fmla="*/ 108779 w 194793"/>
                    <a:gd name="connsiteY17" fmla="*/ 40834 h 48063"/>
                    <a:gd name="connsiteX18" fmla="*/ 103239 w 194793"/>
                    <a:gd name="connsiteY18" fmla="*/ 44646 h 48063"/>
                    <a:gd name="connsiteX19" fmla="*/ 100015 w 194793"/>
                    <a:gd name="connsiteY19" fmla="*/ 46186 h 48063"/>
                    <a:gd name="connsiteX20" fmla="*/ 96513 w 194793"/>
                    <a:gd name="connsiteY20" fmla="*/ 47331 h 48063"/>
                    <a:gd name="connsiteX21" fmla="*/ 89011 w 194793"/>
                    <a:gd name="connsiteY21" fmla="*/ 48046 h 48063"/>
                    <a:gd name="connsiteX22" fmla="*/ 81814 w 194793"/>
                    <a:gd name="connsiteY22" fmla="*/ 46674 h 48063"/>
                    <a:gd name="connsiteX23" fmla="*/ 75550 w 194793"/>
                    <a:gd name="connsiteY23" fmla="*/ 43846 h 48063"/>
                    <a:gd name="connsiteX24" fmla="*/ 65751 w 194793"/>
                    <a:gd name="connsiteY24" fmla="*/ 36028 h 48063"/>
                    <a:gd name="connsiteX25" fmla="*/ 58435 w 194793"/>
                    <a:gd name="connsiteY25" fmla="*/ 26897 h 48063"/>
                    <a:gd name="connsiteX26" fmla="*/ 55379 w 194793"/>
                    <a:gd name="connsiteY26" fmla="*/ 22058 h 48063"/>
                    <a:gd name="connsiteX27" fmla="*/ 52584 w 194793"/>
                    <a:gd name="connsiteY27" fmla="*/ 16882 h 48063"/>
                    <a:gd name="connsiteX28" fmla="*/ 64656 w 194793"/>
                    <a:gd name="connsiteY28" fmla="*/ 17420 h 48063"/>
                    <a:gd name="connsiteX29" fmla="*/ 61323 w 194793"/>
                    <a:gd name="connsiteY29" fmla="*/ 21687 h 48063"/>
                    <a:gd name="connsiteX30" fmla="*/ 57761 w 194793"/>
                    <a:gd name="connsiteY30" fmla="*/ 25441 h 48063"/>
                    <a:gd name="connsiteX31" fmla="*/ 49772 w 194793"/>
                    <a:gd name="connsiteY31" fmla="*/ 32157 h 48063"/>
                    <a:gd name="connsiteX32" fmla="*/ 40267 w 194793"/>
                    <a:gd name="connsiteY32" fmla="*/ 37240 h 48063"/>
                    <a:gd name="connsiteX33" fmla="*/ 29247 w 194793"/>
                    <a:gd name="connsiteY33" fmla="*/ 39150 h 48063"/>
                    <a:gd name="connsiteX34" fmla="*/ 18513 w 194793"/>
                    <a:gd name="connsiteY34" fmla="*/ 36424 h 48063"/>
                    <a:gd name="connsiteX35" fmla="*/ 14009 w 194793"/>
                    <a:gd name="connsiteY35" fmla="*/ 33596 h 48063"/>
                    <a:gd name="connsiteX36" fmla="*/ 10195 w 194793"/>
                    <a:gd name="connsiteY36" fmla="*/ 30171 h 48063"/>
                    <a:gd name="connsiteX37" fmla="*/ 4235 w 194793"/>
                    <a:gd name="connsiteY37" fmla="*/ 22302 h 48063"/>
                    <a:gd name="connsiteX38" fmla="*/ 0 w 194793"/>
                    <a:gd name="connsiteY38" fmla="*/ 13684 h 48063"/>
                    <a:gd name="connsiteX39" fmla="*/ 3174 w 194793"/>
                    <a:gd name="connsiteY39" fmla="*/ 17202 h 48063"/>
                    <a:gd name="connsiteX40" fmla="*/ 6474 w 194793"/>
                    <a:gd name="connsiteY40" fmla="*/ 20518 h 48063"/>
                    <a:gd name="connsiteX41" fmla="*/ 13571 w 194793"/>
                    <a:gd name="connsiteY41" fmla="*/ 26148 h 48063"/>
                    <a:gd name="connsiteX42" fmla="*/ 17317 w 194793"/>
                    <a:gd name="connsiteY42" fmla="*/ 28285 h 48063"/>
                    <a:gd name="connsiteX43" fmla="*/ 21198 w 194793"/>
                    <a:gd name="connsiteY43" fmla="*/ 29683 h 48063"/>
                    <a:gd name="connsiteX44" fmla="*/ 28826 w 194793"/>
                    <a:gd name="connsiteY44" fmla="*/ 30162 h 48063"/>
                    <a:gd name="connsiteX45" fmla="*/ 35965 w 194793"/>
                    <a:gd name="connsiteY45" fmla="*/ 27570 h 48063"/>
                    <a:gd name="connsiteX46" fmla="*/ 42456 w 194793"/>
                    <a:gd name="connsiteY46" fmla="*/ 22841 h 48063"/>
                    <a:gd name="connsiteX47" fmla="*/ 48164 w 194793"/>
                    <a:gd name="connsiteY47" fmla="*/ 16705 h 48063"/>
                    <a:gd name="connsiteX48" fmla="*/ 50690 w 194793"/>
                    <a:gd name="connsiteY48" fmla="*/ 13297 h 48063"/>
                    <a:gd name="connsiteX49" fmla="*/ 52904 w 194793"/>
                    <a:gd name="connsiteY49" fmla="*/ 9964 h 48063"/>
                    <a:gd name="connsiteX50" fmla="*/ 58645 w 194793"/>
                    <a:gd name="connsiteY50" fmla="*/ 0 h 48063"/>
                    <a:gd name="connsiteX51" fmla="*/ 64976 w 194793"/>
                    <a:gd name="connsiteY51" fmla="*/ 10503 h 48063"/>
                    <a:gd name="connsiteX52" fmla="*/ 67493 w 194793"/>
                    <a:gd name="connsiteY52" fmla="*/ 14366 h 48063"/>
                    <a:gd name="connsiteX53" fmla="*/ 70356 w 194793"/>
                    <a:gd name="connsiteY53" fmla="*/ 18186 h 48063"/>
                    <a:gd name="connsiteX54" fmla="*/ 76670 w 194793"/>
                    <a:gd name="connsiteY54" fmla="*/ 24987 h 48063"/>
                    <a:gd name="connsiteX55" fmla="*/ 83405 w 194793"/>
                    <a:gd name="connsiteY55" fmla="*/ 29986 h 48063"/>
                    <a:gd name="connsiteX56" fmla="*/ 86714 w 194793"/>
                    <a:gd name="connsiteY56" fmla="*/ 31416 h 48063"/>
                    <a:gd name="connsiteX57" fmla="*/ 89803 w 194793"/>
                    <a:gd name="connsiteY57" fmla="*/ 31972 h 48063"/>
                    <a:gd name="connsiteX58" fmla="*/ 91268 w 194793"/>
                    <a:gd name="connsiteY58" fmla="*/ 31913 h 48063"/>
                    <a:gd name="connsiteX59" fmla="*/ 92724 w 194793"/>
                    <a:gd name="connsiteY59" fmla="*/ 31669 h 48063"/>
                    <a:gd name="connsiteX60" fmla="*/ 94223 w 194793"/>
                    <a:gd name="connsiteY60" fmla="*/ 31231 h 48063"/>
                    <a:gd name="connsiteX61" fmla="*/ 95755 w 194793"/>
                    <a:gd name="connsiteY61" fmla="*/ 30533 h 48063"/>
                    <a:gd name="connsiteX62" fmla="*/ 98879 w 194793"/>
                    <a:gd name="connsiteY62" fmla="*/ 28487 h 48063"/>
                    <a:gd name="connsiteX63" fmla="*/ 101951 w 194793"/>
                    <a:gd name="connsiteY63" fmla="*/ 25727 h 48063"/>
                    <a:gd name="connsiteX64" fmla="*/ 112752 w 194793"/>
                    <a:gd name="connsiteY64" fmla="*/ 10410 h 48063"/>
                    <a:gd name="connsiteX65" fmla="*/ 118326 w 194793"/>
                    <a:gd name="connsiteY65" fmla="*/ 791 h 48063"/>
                    <a:gd name="connsiteX66" fmla="*/ 124867 w 194793"/>
                    <a:gd name="connsiteY66" fmla="*/ 9005 h 48063"/>
                    <a:gd name="connsiteX67" fmla="*/ 128420 w 194793"/>
                    <a:gd name="connsiteY67" fmla="*/ 13036 h 48063"/>
                    <a:gd name="connsiteX68" fmla="*/ 132402 w 194793"/>
                    <a:gd name="connsiteY68" fmla="*/ 16975 h 48063"/>
                    <a:gd name="connsiteX69" fmla="*/ 140922 w 194793"/>
                    <a:gd name="connsiteY69" fmla="*/ 24128 h 48063"/>
                    <a:gd name="connsiteX70" fmla="*/ 150233 w 194793"/>
                    <a:gd name="connsiteY70" fmla="*/ 29598 h 48063"/>
                    <a:gd name="connsiteX71" fmla="*/ 155132 w 194793"/>
                    <a:gd name="connsiteY71" fmla="*/ 31441 h 48063"/>
                    <a:gd name="connsiteX72" fmla="*/ 160134 w 194793"/>
                    <a:gd name="connsiteY72" fmla="*/ 32510 h 48063"/>
                    <a:gd name="connsiteX73" fmla="*/ 170193 w 194793"/>
                    <a:gd name="connsiteY73" fmla="*/ 31526 h 48063"/>
                    <a:gd name="connsiteX74" fmla="*/ 172669 w 194793"/>
                    <a:gd name="connsiteY74" fmla="*/ 30650 h 48063"/>
                    <a:gd name="connsiteX75" fmla="*/ 175068 w 194793"/>
                    <a:gd name="connsiteY75" fmla="*/ 29439 h 48063"/>
                    <a:gd name="connsiteX76" fmla="*/ 179656 w 194793"/>
                    <a:gd name="connsiteY76" fmla="*/ 26333 h 48063"/>
                    <a:gd name="connsiteX77" fmla="*/ 183900 w 194793"/>
                    <a:gd name="connsiteY77" fmla="*/ 22512 h 48063"/>
                    <a:gd name="connsiteX78" fmla="*/ 187848 w 194793"/>
                    <a:gd name="connsiteY78" fmla="*/ 18136 h 48063"/>
                    <a:gd name="connsiteX79" fmla="*/ 191451 w 194793"/>
                    <a:gd name="connsiteY79" fmla="*/ 13390 h 48063"/>
                    <a:gd name="connsiteX80" fmla="*/ 194793 w 194793"/>
                    <a:gd name="connsiteY80" fmla="*/ 8298 h 4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194793" h="48063">
                      <a:moveTo>
                        <a:pt x="194793" y="8298"/>
                      </a:moveTo>
                      <a:cubicBezTo>
                        <a:pt x="193640" y="12203"/>
                        <a:pt x="192318" y="16032"/>
                        <a:pt x="190474" y="19811"/>
                      </a:cubicBezTo>
                      <a:cubicBezTo>
                        <a:pt x="189464" y="21612"/>
                        <a:pt x="188631" y="23547"/>
                        <a:pt x="187418" y="25281"/>
                      </a:cubicBezTo>
                      <a:cubicBezTo>
                        <a:pt x="186324" y="27091"/>
                        <a:pt x="185087" y="28824"/>
                        <a:pt x="183630" y="30432"/>
                      </a:cubicBezTo>
                      <a:cubicBezTo>
                        <a:pt x="182300" y="32132"/>
                        <a:pt x="180624" y="33596"/>
                        <a:pt x="178966" y="35069"/>
                      </a:cubicBezTo>
                      <a:lnTo>
                        <a:pt x="176272" y="37114"/>
                      </a:lnTo>
                      <a:lnTo>
                        <a:pt x="173308" y="38856"/>
                      </a:lnTo>
                      <a:cubicBezTo>
                        <a:pt x="169200" y="40951"/>
                        <a:pt x="164503" y="42121"/>
                        <a:pt x="159813" y="42264"/>
                      </a:cubicBezTo>
                      <a:cubicBezTo>
                        <a:pt x="157473" y="42366"/>
                        <a:pt x="155124" y="42214"/>
                        <a:pt x="152851" y="41852"/>
                      </a:cubicBezTo>
                      <a:cubicBezTo>
                        <a:pt x="150553" y="41549"/>
                        <a:pt x="148330" y="40977"/>
                        <a:pt x="146183" y="40262"/>
                      </a:cubicBezTo>
                      <a:cubicBezTo>
                        <a:pt x="141864" y="38873"/>
                        <a:pt x="137832" y="36962"/>
                        <a:pt x="134027" y="34783"/>
                      </a:cubicBezTo>
                      <a:cubicBezTo>
                        <a:pt x="130238" y="32569"/>
                        <a:pt x="126601" y="30162"/>
                        <a:pt x="123285" y="27393"/>
                      </a:cubicBezTo>
                      <a:cubicBezTo>
                        <a:pt x="121609" y="26030"/>
                        <a:pt x="119984" y="24608"/>
                        <a:pt x="118393" y="23135"/>
                      </a:cubicBezTo>
                      <a:cubicBezTo>
                        <a:pt x="116785" y="21620"/>
                        <a:pt x="115337" y="20215"/>
                        <a:pt x="113662" y="18389"/>
                      </a:cubicBezTo>
                      <a:lnTo>
                        <a:pt x="125768" y="16975"/>
                      </a:lnTo>
                      <a:cubicBezTo>
                        <a:pt x="124168" y="20332"/>
                        <a:pt x="122484" y="23691"/>
                        <a:pt x="120523" y="26981"/>
                      </a:cubicBezTo>
                      <a:cubicBezTo>
                        <a:pt x="118486" y="30247"/>
                        <a:pt x="116137" y="33428"/>
                        <a:pt x="113393" y="36474"/>
                      </a:cubicBezTo>
                      <a:cubicBezTo>
                        <a:pt x="111936" y="37972"/>
                        <a:pt x="110538" y="39470"/>
                        <a:pt x="108779" y="40834"/>
                      </a:cubicBezTo>
                      <a:cubicBezTo>
                        <a:pt x="107188" y="42264"/>
                        <a:pt x="105209" y="43493"/>
                        <a:pt x="103239" y="44646"/>
                      </a:cubicBezTo>
                      <a:lnTo>
                        <a:pt x="100015" y="46186"/>
                      </a:lnTo>
                      <a:lnTo>
                        <a:pt x="96513" y="47331"/>
                      </a:lnTo>
                      <a:cubicBezTo>
                        <a:pt x="94063" y="47912"/>
                        <a:pt x="91537" y="48130"/>
                        <a:pt x="89011" y="48046"/>
                      </a:cubicBezTo>
                      <a:cubicBezTo>
                        <a:pt x="86511" y="47861"/>
                        <a:pt x="84078" y="47415"/>
                        <a:pt x="81814" y="46674"/>
                      </a:cubicBezTo>
                      <a:cubicBezTo>
                        <a:pt x="79557" y="45908"/>
                        <a:pt x="77453" y="44983"/>
                        <a:pt x="75550" y="43846"/>
                      </a:cubicBezTo>
                      <a:cubicBezTo>
                        <a:pt x="71728" y="41600"/>
                        <a:pt x="68554" y="38881"/>
                        <a:pt x="65751" y="36028"/>
                      </a:cubicBezTo>
                      <a:cubicBezTo>
                        <a:pt x="62956" y="33150"/>
                        <a:pt x="60607" y="30053"/>
                        <a:pt x="58435" y="26897"/>
                      </a:cubicBezTo>
                      <a:cubicBezTo>
                        <a:pt x="57357" y="25298"/>
                        <a:pt x="56347" y="23699"/>
                        <a:pt x="55379" y="22058"/>
                      </a:cubicBezTo>
                      <a:cubicBezTo>
                        <a:pt x="54402" y="20383"/>
                        <a:pt x="53544" y="18835"/>
                        <a:pt x="52584" y="16882"/>
                      </a:cubicBezTo>
                      <a:lnTo>
                        <a:pt x="64656" y="17420"/>
                      </a:lnTo>
                      <a:cubicBezTo>
                        <a:pt x="63469" y="19112"/>
                        <a:pt x="62501" y="20349"/>
                        <a:pt x="61323" y="21687"/>
                      </a:cubicBezTo>
                      <a:cubicBezTo>
                        <a:pt x="60169" y="22983"/>
                        <a:pt x="58999" y="24246"/>
                        <a:pt x="57761" y="25441"/>
                      </a:cubicBezTo>
                      <a:cubicBezTo>
                        <a:pt x="55295" y="27865"/>
                        <a:pt x="52659" y="30128"/>
                        <a:pt x="49772" y="32157"/>
                      </a:cubicBezTo>
                      <a:cubicBezTo>
                        <a:pt x="46876" y="34160"/>
                        <a:pt x="43752" y="36020"/>
                        <a:pt x="40267" y="37240"/>
                      </a:cubicBezTo>
                      <a:cubicBezTo>
                        <a:pt x="36816" y="38494"/>
                        <a:pt x="33052" y="39243"/>
                        <a:pt x="29247" y="39150"/>
                      </a:cubicBezTo>
                      <a:cubicBezTo>
                        <a:pt x="25459" y="39074"/>
                        <a:pt x="21704" y="38115"/>
                        <a:pt x="18513" y="36424"/>
                      </a:cubicBezTo>
                      <a:cubicBezTo>
                        <a:pt x="16863" y="35675"/>
                        <a:pt x="15423" y="34606"/>
                        <a:pt x="14009" y="33596"/>
                      </a:cubicBezTo>
                      <a:cubicBezTo>
                        <a:pt x="12645" y="32519"/>
                        <a:pt x="11340" y="31408"/>
                        <a:pt x="10195" y="30171"/>
                      </a:cubicBezTo>
                      <a:cubicBezTo>
                        <a:pt x="7830" y="27755"/>
                        <a:pt x="5986" y="25012"/>
                        <a:pt x="4235" y="22302"/>
                      </a:cubicBezTo>
                      <a:cubicBezTo>
                        <a:pt x="2602" y="19499"/>
                        <a:pt x="1204" y="16613"/>
                        <a:pt x="0" y="13684"/>
                      </a:cubicBezTo>
                      <a:lnTo>
                        <a:pt x="3174" y="17202"/>
                      </a:lnTo>
                      <a:lnTo>
                        <a:pt x="6474" y="20518"/>
                      </a:lnTo>
                      <a:cubicBezTo>
                        <a:pt x="8747" y="22613"/>
                        <a:pt x="11071" y="24591"/>
                        <a:pt x="13571" y="26148"/>
                      </a:cubicBezTo>
                      <a:cubicBezTo>
                        <a:pt x="14775" y="26998"/>
                        <a:pt x="16055" y="27663"/>
                        <a:pt x="17317" y="28285"/>
                      </a:cubicBezTo>
                      <a:cubicBezTo>
                        <a:pt x="18606" y="28833"/>
                        <a:pt x="19877" y="29422"/>
                        <a:pt x="21198" y="29683"/>
                      </a:cubicBezTo>
                      <a:cubicBezTo>
                        <a:pt x="23800" y="30339"/>
                        <a:pt x="26351" y="30524"/>
                        <a:pt x="28826" y="30162"/>
                      </a:cubicBezTo>
                      <a:cubicBezTo>
                        <a:pt x="31310" y="29775"/>
                        <a:pt x="33692" y="28875"/>
                        <a:pt x="35965" y="27570"/>
                      </a:cubicBezTo>
                      <a:cubicBezTo>
                        <a:pt x="38221" y="26241"/>
                        <a:pt x="40419" y="24692"/>
                        <a:pt x="42456" y="22841"/>
                      </a:cubicBezTo>
                      <a:cubicBezTo>
                        <a:pt x="44493" y="20981"/>
                        <a:pt x="46404" y="18910"/>
                        <a:pt x="48164" y="16705"/>
                      </a:cubicBezTo>
                      <a:cubicBezTo>
                        <a:pt x="49048" y="15603"/>
                        <a:pt x="49882" y="14450"/>
                        <a:pt x="50690" y="13297"/>
                      </a:cubicBezTo>
                      <a:cubicBezTo>
                        <a:pt x="51472" y="12177"/>
                        <a:pt x="52357" y="10898"/>
                        <a:pt x="52904" y="9964"/>
                      </a:cubicBezTo>
                      <a:lnTo>
                        <a:pt x="58645" y="0"/>
                      </a:lnTo>
                      <a:lnTo>
                        <a:pt x="64976" y="10503"/>
                      </a:lnTo>
                      <a:cubicBezTo>
                        <a:pt x="65650" y="11630"/>
                        <a:pt x="66593" y="13103"/>
                        <a:pt x="67493" y="14366"/>
                      </a:cubicBezTo>
                      <a:cubicBezTo>
                        <a:pt x="68402" y="15670"/>
                        <a:pt x="69371" y="16958"/>
                        <a:pt x="70356" y="18186"/>
                      </a:cubicBezTo>
                      <a:cubicBezTo>
                        <a:pt x="72342" y="20669"/>
                        <a:pt x="74481" y="22941"/>
                        <a:pt x="76670" y="24987"/>
                      </a:cubicBezTo>
                      <a:cubicBezTo>
                        <a:pt x="78842" y="27032"/>
                        <a:pt x="81140" y="28782"/>
                        <a:pt x="83405" y="29986"/>
                      </a:cubicBezTo>
                      <a:cubicBezTo>
                        <a:pt x="84542" y="30583"/>
                        <a:pt x="85636" y="31063"/>
                        <a:pt x="86714" y="31416"/>
                      </a:cubicBezTo>
                      <a:cubicBezTo>
                        <a:pt x="87791" y="31736"/>
                        <a:pt x="88809" y="31888"/>
                        <a:pt x="89803" y="31972"/>
                      </a:cubicBezTo>
                      <a:cubicBezTo>
                        <a:pt x="90291" y="31921"/>
                        <a:pt x="90771" y="31913"/>
                        <a:pt x="91268" y="31913"/>
                      </a:cubicBezTo>
                      <a:cubicBezTo>
                        <a:pt x="91756" y="31787"/>
                        <a:pt x="92228" y="31719"/>
                        <a:pt x="92724" y="31669"/>
                      </a:cubicBezTo>
                      <a:cubicBezTo>
                        <a:pt x="93221" y="31492"/>
                        <a:pt x="93709" y="31357"/>
                        <a:pt x="94223" y="31231"/>
                      </a:cubicBezTo>
                      <a:lnTo>
                        <a:pt x="95755" y="30533"/>
                      </a:lnTo>
                      <a:cubicBezTo>
                        <a:pt x="96782" y="29935"/>
                        <a:pt x="97860" y="29388"/>
                        <a:pt x="98879" y="28487"/>
                      </a:cubicBezTo>
                      <a:cubicBezTo>
                        <a:pt x="99939" y="27755"/>
                        <a:pt x="100933" y="26695"/>
                        <a:pt x="101951" y="25727"/>
                      </a:cubicBezTo>
                      <a:cubicBezTo>
                        <a:pt x="105933" y="21545"/>
                        <a:pt x="109478" y="16066"/>
                        <a:pt x="112752" y="10410"/>
                      </a:cubicBezTo>
                      <a:lnTo>
                        <a:pt x="118326" y="791"/>
                      </a:lnTo>
                      <a:lnTo>
                        <a:pt x="124867" y="9005"/>
                      </a:lnTo>
                      <a:cubicBezTo>
                        <a:pt x="125818" y="10208"/>
                        <a:pt x="127166" y="11723"/>
                        <a:pt x="128420" y="13036"/>
                      </a:cubicBezTo>
                      <a:cubicBezTo>
                        <a:pt x="129699" y="14383"/>
                        <a:pt x="131021" y="15712"/>
                        <a:pt x="132402" y="16975"/>
                      </a:cubicBezTo>
                      <a:cubicBezTo>
                        <a:pt x="135155" y="19491"/>
                        <a:pt x="137933" y="21990"/>
                        <a:pt x="140922" y="24128"/>
                      </a:cubicBezTo>
                      <a:cubicBezTo>
                        <a:pt x="143902" y="26283"/>
                        <a:pt x="147009" y="28168"/>
                        <a:pt x="150233" y="29598"/>
                      </a:cubicBezTo>
                      <a:cubicBezTo>
                        <a:pt x="151841" y="30339"/>
                        <a:pt x="153491" y="30953"/>
                        <a:pt x="155132" y="31441"/>
                      </a:cubicBezTo>
                      <a:cubicBezTo>
                        <a:pt x="156783" y="31980"/>
                        <a:pt x="158466" y="32334"/>
                        <a:pt x="160134" y="32510"/>
                      </a:cubicBezTo>
                      <a:cubicBezTo>
                        <a:pt x="163493" y="32906"/>
                        <a:pt x="166894" y="32595"/>
                        <a:pt x="170193" y="31526"/>
                      </a:cubicBezTo>
                      <a:lnTo>
                        <a:pt x="172669" y="30650"/>
                      </a:lnTo>
                      <a:lnTo>
                        <a:pt x="175068" y="29439"/>
                      </a:lnTo>
                      <a:cubicBezTo>
                        <a:pt x="176617" y="28504"/>
                        <a:pt x="178242" y="27587"/>
                        <a:pt x="179656" y="26333"/>
                      </a:cubicBezTo>
                      <a:cubicBezTo>
                        <a:pt x="181138" y="25189"/>
                        <a:pt x="182527" y="23876"/>
                        <a:pt x="183900" y="22512"/>
                      </a:cubicBezTo>
                      <a:cubicBezTo>
                        <a:pt x="185348" y="21208"/>
                        <a:pt x="186509" y="19600"/>
                        <a:pt x="187848" y="18136"/>
                      </a:cubicBezTo>
                      <a:lnTo>
                        <a:pt x="191451" y="13390"/>
                      </a:lnTo>
                      <a:lnTo>
                        <a:pt x="194793" y="8298"/>
                      </a:lnTo>
                      <a:close/>
                    </a:path>
                  </a:pathLst>
                </a:custGeom>
                <a:solidFill>
                  <a:srgbClr val="D3F5F2"/>
                </a:solidFill>
                <a:ln w="8415" cap="flat">
                  <a:noFill/>
                  <a:prstDash val="solid"/>
                  <a:miter/>
                </a:ln>
              </p:spPr>
              <p:txBody>
                <a:bodyPr rtlCol="0" anchor="ctr"/>
                <a:lstStyle/>
                <a:p>
                  <a:endParaRPr lang="en-US"/>
                </a:p>
              </p:txBody>
            </p:sp>
            <p:sp>
              <p:nvSpPr>
                <p:cNvPr id="1412" name="Freeform 1411">
                  <a:extLst>
                    <a:ext uri="{FF2B5EF4-FFF2-40B4-BE49-F238E27FC236}">
                      <a16:creationId xmlns:a16="http://schemas.microsoft.com/office/drawing/2014/main" id="{86A6B80C-38F4-D8A2-9499-8F64BB463EC3}"/>
                    </a:ext>
                  </a:extLst>
                </p:cNvPr>
                <p:cNvSpPr/>
                <p:nvPr/>
              </p:nvSpPr>
              <p:spPr>
                <a:xfrm>
                  <a:off x="6191729" y="5423711"/>
                  <a:ext cx="194801" cy="48063"/>
                </a:xfrm>
                <a:custGeom>
                  <a:avLst/>
                  <a:gdLst>
                    <a:gd name="connsiteX0" fmla="*/ 194801 w 194801"/>
                    <a:gd name="connsiteY0" fmla="*/ 8298 h 48063"/>
                    <a:gd name="connsiteX1" fmla="*/ 190482 w 194801"/>
                    <a:gd name="connsiteY1" fmla="*/ 19811 h 48063"/>
                    <a:gd name="connsiteX2" fmla="*/ 187427 w 194801"/>
                    <a:gd name="connsiteY2" fmla="*/ 25281 h 48063"/>
                    <a:gd name="connsiteX3" fmla="*/ 183638 w 194801"/>
                    <a:gd name="connsiteY3" fmla="*/ 30432 h 48063"/>
                    <a:gd name="connsiteX4" fmla="*/ 178975 w 194801"/>
                    <a:gd name="connsiteY4" fmla="*/ 35069 h 48063"/>
                    <a:gd name="connsiteX5" fmla="*/ 176280 w 194801"/>
                    <a:gd name="connsiteY5" fmla="*/ 37114 h 48063"/>
                    <a:gd name="connsiteX6" fmla="*/ 173317 w 194801"/>
                    <a:gd name="connsiteY6" fmla="*/ 38856 h 48063"/>
                    <a:gd name="connsiteX7" fmla="*/ 159822 w 194801"/>
                    <a:gd name="connsiteY7" fmla="*/ 42264 h 48063"/>
                    <a:gd name="connsiteX8" fmla="*/ 152859 w 194801"/>
                    <a:gd name="connsiteY8" fmla="*/ 41852 h 48063"/>
                    <a:gd name="connsiteX9" fmla="*/ 146192 w 194801"/>
                    <a:gd name="connsiteY9" fmla="*/ 40262 h 48063"/>
                    <a:gd name="connsiteX10" fmla="*/ 134035 w 194801"/>
                    <a:gd name="connsiteY10" fmla="*/ 34783 h 48063"/>
                    <a:gd name="connsiteX11" fmla="*/ 123293 w 194801"/>
                    <a:gd name="connsiteY11" fmla="*/ 27394 h 48063"/>
                    <a:gd name="connsiteX12" fmla="*/ 118402 w 194801"/>
                    <a:gd name="connsiteY12" fmla="*/ 23135 h 48063"/>
                    <a:gd name="connsiteX13" fmla="*/ 113670 w 194801"/>
                    <a:gd name="connsiteY13" fmla="*/ 18389 h 48063"/>
                    <a:gd name="connsiteX14" fmla="*/ 125776 w 194801"/>
                    <a:gd name="connsiteY14" fmla="*/ 16975 h 48063"/>
                    <a:gd name="connsiteX15" fmla="*/ 120531 w 194801"/>
                    <a:gd name="connsiteY15" fmla="*/ 26981 h 48063"/>
                    <a:gd name="connsiteX16" fmla="*/ 113401 w 194801"/>
                    <a:gd name="connsiteY16" fmla="*/ 36474 h 48063"/>
                    <a:gd name="connsiteX17" fmla="*/ 108787 w 194801"/>
                    <a:gd name="connsiteY17" fmla="*/ 40834 h 48063"/>
                    <a:gd name="connsiteX18" fmla="*/ 103247 w 194801"/>
                    <a:gd name="connsiteY18" fmla="*/ 44646 h 48063"/>
                    <a:gd name="connsiteX19" fmla="*/ 100023 w 194801"/>
                    <a:gd name="connsiteY19" fmla="*/ 46186 h 48063"/>
                    <a:gd name="connsiteX20" fmla="*/ 96521 w 194801"/>
                    <a:gd name="connsiteY20" fmla="*/ 47331 h 48063"/>
                    <a:gd name="connsiteX21" fmla="*/ 89020 w 194801"/>
                    <a:gd name="connsiteY21" fmla="*/ 48046 h 48063"/>
                    <a:gd name="connsiteX22" fmla="*/ 81814 w 194801"/>
                    <a:gd name="connsiteY22" fmla="*/ 46674 h 48063"/>
                    <a:gd name="connsiteX23" fmla="*/ 75550 w 194801"/>
                    <a:gd name="connsiteY23" fmla="*/ 43846 h 48063"/>
                    <a:gd name="connsiteX24" fmla="*/ 65750 w 194801"/>
                    <a:gd name="connsiteY24" fmla="*/ 36028 h 48063"/>
                    <a:gd name="connsiteX25" fmla="*/ 58434 w 194801"/>
                    <a:gd name="connsiteY25" fmla="*/ 26897 h 48063"/>
                    <a:gd name="connsiteX26" fmla="*/ 55379 w 194801"/>
                    <a:gd name="connsiteY26" fmla="*/ 22058 h 48063"/>
                    <a:gd name="connsiteX27" fmla="*/ 52584 w 194801"/>
                    <a:gd name="connsiteY27" fmla="*/ 16882 h 48063"/>
                    <a:gd name="connsiteX28" fmla="*/ 64656 w 194801"/>
                    <a:gd name="connsiteY28" fmla="*/ 17421 h 48063"/>
                    <a:gd name="connsiteX29" fmla="*/ 61322 w 194801"/>
                    <a:gd name="connsiteY29" fmla="*/ 21687 h 48063"/>
                    <a:gd name="connsiteX30" fmla="*/ 57761 w 194801"/>
                    <a:gd name="connsiteY30" fmla="*/ 25441 h 48063"/>
                    <a:gd name="connsiteX31" fmla="*/ 49772 w 194801"/>
                    <a:gd name="connsiteY31" fmla="*/ 32157 h 48063"/>
                    <a:gd name="connsiteX32" fmla="*/ 40267 w 194801"/>
                    <a:gd name="connsiteY32" fmla="*/ 37240 h 48063"/>
                    <a:gd name="connsiteX33" fmla="*/ 29247 w 194801"/>
                    <a:gd name="connsiteY33" fmla="*/ 39150 h 48063"/>
                    <a:gd name="connsiteX34" fmla="*/ 18513 w 194801"/>
                    <a:gd name="connsiteY34" fmla="*/ 36424 h 48063"/>
                    <a:gd name="connsiteX35" fmla="*/ 14009 w 194801"/>
                    <a:gd name="connsiteY35" fmla="*/ 33596 h 48063"/>
                    <a:gd name="connsiteX36" fmla="*/ 10195 w 194801"/>
                    <a:gd name="connsiteY36" fmla="*/ 30171 h 48063"/>
                    <a:gd name="connsiteX37" fmla="*/ 4235 w 194801"/>
                    <a:gd name="connsiteY37" fmla="*/ 22302 h 48063"/>
                    <a:gd name="connsiteX38" fmla="*/ 0 w 194801"/>
                    <a:gd name="connsiteY38" fmla="*/ 13684 h 48063"/>
                    <a:gd name="connsiteX39" fmla="*/ 3174 w 194801"/>
                    <a:gd name="connsiteY39" fmla="*/ 17202 h 48063"/>
                    <a:gd name="connsiteX40" fmla="*/ 6474 w 194801"/>
                    <a:gd name="connsiteY40" fmla="*/ 20518 h 48063"/>
                    <a:gd name="connsiteX41" fmla="*/ 13571 w 194801"/>
                    <a:gd name="connsiteY41" fmla="*/ 26148 h 48063"/>
                    <a:gd name="connsiteX42" fmla="*/ 17317 w 194801"/>
                    <a:gd name="connsiteY42" fmla="*/ 28285 h 48063"/>
                    <a:gd name="connsiteX43" fmla="*/ 21198 w 194801"/>
                    <a:gd name="connsiteY43" fmla="*/ 29683 h 48063"/>
                    <a:gd name="connsiteX44" fmla="*/ 28826 w 194801"/>
                    <a:gd name="connsiteY44" fmla="*/ 30162 h 48063"/>
                    <a:gd name="connsiteX45" fmla="*/ 35965 w 194801"/>
                    <a:gd name="connsiteY45" fmla="*/ 27570 h 48063"/>
                    <a:gd name="connsiteX46" fmla="*/ 42456 w 194801"/>
                    <a:gd name="connsiteY46" fmla="*/ 22841 h 48063"/>
                    <a:gd name="connsiteX47" fmla="*/ 48164 w 194801"/>
                    <a:gd name="connsiteY47" fmla="*/ 16705 h 48063"/>
                    <a:gd name="connsiteX48" fmla="*/ 50689 w 194801"/>
                    <a:gd name="connsiteY48" fmla="*/ 13297 h 48063"/>
                    <a:gd name="connsiteX49" fmla="*/ 52903 w 194801"/>
                    <a:gd name="connsiteY49" fmla="*/ 9964 h 48063"/>
                    <a:gd name="connsiteX50" fmla="*/ 58645 w 194801"/>
                    <a:gd name="connsiteY50" fmla="*/ 0 h 48063"/>
                    <a:gd name="connsiteX51" fmla="*/ 64976 w 194801"/>
                    <a:gd name="connsiteY51" fmla="*/ 10503 h 48063"/>
                    <a:gd name="connsiteX52" fmla="*/ 67493 w 194801"/>
                    <a:gd name="connsiteY52" fmla="*/ 14366 h 48063"/>
                    <a:gd name="connsiteX53" fmla="*/ 70355 w 194801"/>
                    <a:gd name="connsiteY53" fmla="*/ 18187 h 48063"/>
                    <a:gd name="connsiteX54" fmla="*/ 76670 w 194801"/>
                    <a:gd name="connsiteY54" fmla="*/ 24987 h 48063"/>
                    <a:gd name="connsiteX55" fmla="*/ 83404 w 194801"/>
                    <a:gd name="connsiteY55" fmla="*/ 29986 h 48063"/>
                    <a:gd name="connsiteX56" fmla="*/ 86713 w 194801"/>
                    <a:gd name="connsiteY56" fmla="*/ 31416 h 48063"/>
                    <a:gd name="connsiteX57" fmla="*/ 89803 w 194801"/>
                    <a:gd name="connsiteY57" fmla="*/ 31972 h 48063"/>
                    <a:gd name="connsiteX58" fmla="*/ 91268 w 194801"/>
                    <a:gd name="connsiteY58" fmla="*/ 31913 h 48063"/>
                    <a:gd name="connsiteX59" fmla="*/ 92724 w 194801"/>
                    <a:gd name="connsiteY59" fmla="*/ 31669 h 48063"/>
                    <a:gd name="connsiteX60" fmla="*/ 94223 w 194801"/>
                    <a:gd name="connsiteY60" fmla="*/ 31231 h 48063"/>
                    <a:gd name="connsiteX61" fmla="*/ 95755 w 194801"/>
                    <a:gd name="connsiteY61" fmla="*/ 30533 h 48063"/>
                    <a:gd name="connsiteX62" fmla="*/ 98878 w 194801"/>
                    <a:gd name="connsiteY62" fmla="*/ 28488 h 48063"/>
                    <a:gd name="connsiteX63" fmla="*/ 101951 w 194801"/>
                    <a:gd name="connsiteY63" fmla="*/ 25727 h 48063"/>
                    <a:gd name="connsiteX64" fmla="*/ 112752 w 194801"/>
                    <a:gd name="connsiteY64" fmla="*/ 10410 h 48063"/>
                    <a:gd name="connsiteX65" fmla="*/ 118325 w 194801"/>
                    <a:gd name="connsiteY65" fmla="*/ 791 h 48063"/>
                    <a:gd name="connsiteX66" fmla="*/ 124867 w 194801"/>
                    <a:gd name="connsiteY66" fmla="*/ 9005 h 48063"/>
                    <a:gd name="connsiteX67" fmla="*/ 128420 w 194801"/>
                    <a:gd name="connsiteY67" fmla="*/ 13036 h 48063"/>
                    <a:gd name="connsiteX68" fmla="*/ 132402 w 194801"/>
                    <a:gd name="connsiteY68" fmla="*/ 16975 h 48063"/>
                    <a:gd name="connsiteX69" fmla="*/ 140922 w 194801"/>
                    <a:gd name="connsiteY69" fmla="*/ 24128 h 48063"/>
                    <a:gd name="connsiteX70" fmla="*/ 150241 w 194801"/>
                    <a:gd name="connsiteY70" fmla="*/ 29598 h 48063"/>
                    <a:gd name="connsiteX71" fmla="*/ 155141 w 194801"/>
                    <a:gd name="connsiteY71" fmla="*/ 31441 h 48063"/>
                    <a:gd name="connsiteX72" fmla="*/ 160142 w 194801"/>
                    <a:gd name="connsiteY72" fmla="*/ 32510 h 48063"/>
                    <a:gd name="connsiteX73" fmla="*/ 170202 w 194801"/>
                    <a:gd name="connsiteY73" fmla="*/ 31526 h 48063"/>
                    <a:gd name="connsiteX74" fmla="*/ 172677 w 194801"/>
                    <a:gd name="connsiteY74" fmla="*/ 30650 h 48063"/>
                    <a:gd name="connsiteX75" fmla="*/ 175077 w 194801"/>
                    <a:gd name="connsiteY75" fmla="*/ 29439 h 48063"/>
                    <a:gd name="connsiteX76" fmla="*/ 179665 w 194801"/>
                    <a:gd name="connsiteY76" fmla="*/ 26333 h 48063"/>
                    <a:gd name="connsiteX77" fmla="*/ 183908 w 194801"/>
                    <a:gd name="connsiteY77" fmla="*/ 22512 h 48063"/>
                    <a:gd name="connsiteX78" fmla="*/ 187856 w 194801"/>
                    <a:gd name="connsiteY78" fmla="*/ 18136 h 48063"/>
                    <a:gd name="connsiteX79" fmla="*/ 191459 w 194801"/>
                    <a:gd name="connsiteY79" fmla="*/ 13390 h 48063"/>
                    <a:gd name="connsiteX80" fmla="*/ 194801 w 194801"/>
                    <a:gd name="connsiteY80" fmla="*/ 8298 h 4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194801" h="48063">
                      <a:moveTo>
                        <a:pt x="194801" y="8298"/>
                      </a:moveTo>
                      <a:cubicBezTo>
                        <a:pt x="193648" y="12203"/>
                        <a:pt x="192327" y="16032"/>
                        <a:pt x="190482" y="19811"/>
                      </a:cubicBezTo>
                      <a:cubicBezTo>
                        <a:pt x="189472" y="21612"/>
                        <a:pt x="188639" y="23547"/>
                        <a:pt x="187427" y="25281"/>
                      </a:cubicBezTo>
                      <a:cubicBezTo>
                        <a:pt x="186332" y="27091"/>
                        <a:pt x="185095" y="28824"/>
                        <a:pt x="183638" y="30432"/>
                      </a:cubicBezTo>
                      <a:cubicBezTo>
                        <a:pt x="182308" y="32132"/>
                        <a:pt x="180633" y="33596"/>
                        <a:pt x="178975" y="35069"/>
                      </a:cubicBezTo>
                      <a:lnTo>
                        <a:pt x="176280" y="37114"/>
                      </a:lnTo>
                      <a:lnTo>
                        <a:pt x="173317" y="38856"/>
                      </a:lnTo>
                      <a:cubicBezTo>
                        <a:pt x="169208" y="40951"/>
                        <a:pt x="164511" y="42122"/>
                        <a:pt x="159822" y="42264"/>
                      </a:cubicBezTo>
                      <a:cubicBezTo>
                        <a:pt x="157481" y="42366"/>
                        <a:pt x="155132" y="42214"/>
                        <a:pt x="152859" y="41852"/>
                      </a:cubicBezTo>
                      <a:cubicBezTo>
                        <a:pt x="150561" y="41549"/>
                        <a:pt x="148338" y="40977"/>
                        <a:pt x="146192" y="40262"/>
                      </a:cubicBezTo>
                      <a:cubicBezTo>
                        <a:pt x="141873" y="38873"/>
                        <a:pt x="137840" y="36962"/>
                        <a:pt x="134035" y="34783"/>
                      </a:cubicBezTo>
                      <a:cubicBezTo>
                        <a:pt x="130247" y="32569"/>
                        <a:pt x="126610" y="30162"/>
                        <a:pt x="123293" y="27394"/>
                      </a:cubicBezTo>
                      <a:cubicBezTo>
                        <a:pt x="121617" y="26030"/>
                        <a:pt x="119992" y="24608"/>
                        <a:pt x="118402" y="23135"/>
                      </a:cubicBezTo>
                      <a:cubicBezTo>
                        <a:pt x="116793" y="21620"/>
                        <a:pt x="115345" y="20215"/>
                        <a:pt x="113670" y="18389"/>
                      </a:cubicBezTo>
                      <a:lnTo>
                        <a:pt x="125776" y="16975"/>
                      </a:lnTo>
                      <a:cubicBezTo>
                        <a:pt x="124177" y="20332"/>
                        <a:pt x="122493" y="23691"/>
                        <a:pt x="120531" y="26981"/>
                      </a:cubicBezTo>
                      <a:cubicBezTo>
                        <a:pt x="118494" y="30247"/>
                        <a:pt x="116145" y="33428"/>
                        <a:pt x="113401" y="36474"/>
                      </a:cubicBezTo>
                      <a:cubicBezTo>
                        <a:pt x="111944" y="37972"/>
                        <a:pt x="110546" y="39470"/>
                        <a:pt x="108787" y="40834"/>
                      </a:cubicBezTo>
                      <a:cubicBezTo>
                        <a:pt x="107187" y="42264"/>
                        <a:pt x="105217" y="43493"/>
                        <a:pt x="103247" y="44646"/>
                      </a:cubicBezTo>
                      <a:lnTo>
                        <a:pt x="100023" y="46186"/>
                      </a:lnTo>
                      <a:lnTo>
                        <a:pt x="96521" y="47331"/>
                      </a:lnTo>
                      <a:cubicBezTo>
                        <a:pt x="94071" y="47912"/>
                        <a:pt x="91546" y="48130"/>
                        <a:pt x="89020" y="48046"/>
                      </a:cubicBezTo>
                      <a:cubicBezTo>
                        <a:pt x="86519" y="47861"/>
                        <a:pt x="84086" y="47415"/>
                        <a:pt x="81814" y="46674"/>
                      </a:cubicBezTo>
                      <a:cubicBezTo>
                        <a:pt x="79557" y="45908"/>
                        <a:pt x="77453" y="44983"/>
                        <a:pt x="75550" y="43846"/>
                      </a:cubicBezTo>
                      <a:cubicBezTo>
                        <a:pt x="71728" y="41600"/>
                        <a:pt x="68554" y="38881"/>
                        <a:pt x="65750" y="36028"/>
                      </a:cubicBezTo>
                      <a:cubicBezTo>
                        <a:pt x="62956" y="33150"/>
                        <a:pt x="60607" y="30053"/>
                        <a:pt x="58434" y="26897"/>
                      </a:cubicBezTo>
                      <a:cubicBezTo>
                        <a:pt x="57357" y="25306"/>
                        <a:pt x="56347" y="23699"/>
                        <a:pt x="55379" y="22058"/>
                      </a:cubicBezTo>
                      <a:cubicBezTo>
                        <a:pt x="54402" y="20383"/>
                        <a:pt x="53543" y="18835"/>
                        <a:pt x="52584" y="16882"/>
                      </a:cubicBezTo>
                      <a:lnTo>
                        <a:pt x="64656" y="17421"/>
                      </a:lnTo>
                      <a:cubicBezTo>
                        <a:pt x="63469" y="19112"/>
                        <a:pt x="62501" y="20349"/>
                        <a:pt x="61322" y="21687"/>
                      </a:cubicBezTo>
                      <a:cubicBezTo>
                        <a:pt x="60169" y="22983"/>
                        <a:pt x="58999" y="24246"/>
                        <a:pt x="57761" y="25441"/>
                      </a:cubicBezTo>
                      <a:cubicBezTo>
                        <a:pt x="55294" y="27865"/>
                        <a:pt x="52659" y="30128"/>
                        <a:pt x="49772" y="32157"/>
                      </a:cubicBezTo>
                      <a:cubicBezTo>
                        <a:pt x="46876" y="34160"/>
                        <a:pt x="43752" y="36020"/>
                        <a:pt x="40267" y="37240"/>
                      </a:cubicBezTo>
                      <a:cubicBezTo>
                        <a:pt x="36815" y="38494"/>
                        <a:pt x="33052" y="39243"/>
                        <a:pt x="29247" y="39150"/>
                      </a:cubicBezTo>
                      <a:cubicBezTo>
                        <a:pt x="25458" y="39075"/>
                        <a:pt x="21704" y="38115"/>
                        <a:pt x="18513" y="36424"/>
                      </a:cubicBezTo>
                      <a:cubicBezTo>
                        <a:pt x="16863" y="35675"/>
                        <a:pt x="15423" y="34606"/>
                        <a:pt x="14009" y="33596"/>
                      </a:cubicBezTo>
                      <a:cubicBezTo>
                        <a:pt x="12645" y="32519"/>
                        <a:pt x="11340" y="31408"/>
                        <a:pt x="10195" y="30171"/>
                      </a:cubicBezTo>
                      <a:cubicBezTo>
                        <a:pt x="7829" y="27755"/>
                        <a:pt x="5986" y="25012"/>
                        <a:pt x="4235" y="22302"/>
                      </a:cubicBezTo>
                      <a:cubicBezTo>
                        <a:pt x="2602" y="19499"/>
                        <a:pt x="1204" y="16613"/>
                        <a:pt x="0" y="13684"/>
                      </a:cubicBezTo>
                      <a:lnTo>
                        <a:pt x="3174" y="17202"/>
                      </a:lnTo>
                      <a:lnTo>
                        <a:pt x="6474" y="20518"/>
                      </a:lnTo>
                      <a:cubicBezTo>
                        <a:pt x="8747" y="22614"/>
                        <a:pt x="11071" y="24591"/>
                        <a:pt x="13571" y="26148"/>
                      </a:cubicBezTo>
                      <a:cubicBezTo>
                        <a:pt x="14775" y="26998"/>
                        <a:pt x="16054" y="27663"/>
                        <a:pt x="17317" y="28285"/>
                      </a:cubicBezTo>
                      <a:cubicBezTo>
                        <a:pt x="18606" y="28833"/>
                        <a:pt x="19877" y="29422"/>
                        <a:pt x="21198" y="29683"/>
                      </a:cubicBezTo>
                      <a:cubicBezTo>
                        <a:pt x="23800" y="30339"/>
                        <a:pt x="26351" y="30524"/>
                        <a:pt x="28826" y="30162"/>
                      </a:cubicBezTo>
                      <a:cubicBezTo>
                        <a:pt x="31309" y="29775"/>
                        <a:pt x="33692" y="28875"/>
                        <a:pt x="35965" y="27570"/>
                      </a:cubicBezTo>
                      <a:cubicBezTo>
                        <a:pt x="38221" y="26241"/>
                        <a:pt x="40419" y="24692"/>
                        <a:pt x="42456" y="22841"/>
                      </a:cubicBezTo>
                      <a:cubicBezTo>
                        <a:pt x="44493" y="20981"/>
                        <a:pt x="46404" y="18911"/>
                        <a:pt x="48164" y="16705"/>
                      </a:cubicBezTo>
                      <a:cubicBezTo>
                        <a:pt x="49048" y="15603"/>
                        <a:pt x="49881" y="14450"/>
                        <a:pt x="50689" y="13297"/>
                      </a:cubicBezTo>
                      <a:cubicBezTo>
                        <a:pt x="51472" y="12177"/>
                        <a:pt x="52356" y="10898"/>
                        <a:pt x="52903" y="9964"/>
                      </a:cubicBezTo>
                      <a:lnTo>
                        <a:pt x="58645" y="0"/>
                      </a:lnTo>
                      <a:lnTo>
                        <a:pt x="64976" y="10503"/>
                      </a:lnTo>
                      <a:cubicBezTo>
                        <a:pt x="65650" y="11630"/>
                        <a:pt x="66593" y="13104"/>
                        <a:pt x="67493" y="14366"/>
                      </a:cubicBezTo>
                      <a:cubicBezTo>
                        <a:pt x="68402" y="15670"/>
                        <a:pt x="69370" y="16958"/>
                        <a:pt x="70355" y="18187"/>
                      </a:cubicBezTo>
                      <a:cubicBezTo>
                        <a:pt x="72342" y="20669"/>
                        <a:pt x="74481" y="22942"/>
                        <a:pt x="76670" y="24987"/>
                      </a:cubicBezTo>
                      <a:cubicBezTo>
                        <a:pt x="78842" y="27032"/>
                        <a:pt x="81140" y="28782"/>
                        <a:pt x="83404" y="29986"/>
                      </a:cubicBezTo>
                      <a:cubicBezTo>
                        <a:pt x="84541" y="30583"/>
                        <a:pt x="85636" y="31063"/>
                        <a:pt x="86713" y="31416"/>
                      </a:cubicBezTo>
                      <a:cubicBezTo>
                        <a:pt x="87791" y="31736"/>
                        <a:pt x="88809" y="31888"/>
                        <a:pt x="89803" y="31972"/>
                      </a:cubicBezTo>
                      <a:cubicBezTo>
                        <a:pt x="90291" y="31921"/>
                        <a:pt x="90771" y="31913"/>
                        <a:pt x="91268" y="31913"/>
                      </a:cubicBezTo>
                      <a:cubicBezTo>
                        <a:pt x="91756" y="31787"/>
                        <a:pt x="92228" y="31719"/>
                        <a:pt x="92724" y="31669"/>
                      </a:cubicBezTo>
                      <a:cubicBezTo>
                        <a:pt x="93221" y="31492"/>
                        <a:pt x="93709" y="31358"/>
                        <a:pt x="94223" y="31231"/>
                      </a:cubicBezTo>
                      <a:lnTo>
                        <a:pt x="95755" y="30533"/>
                      </a:lnTo>
                      <a:cubicBezTo>
                        <a:pt x="96782" y="29935"/>
                        <a:pt x="97860" y="29388"/>
                        <a:pt x="98878" y="28488"/>
                      </a:cubicBezTo>
                      <a:cubicBezTo>
                        <a:pt x="99939" y="27755"/>
                        <a:pt x="100933" y="26695"/>
                        <a:pt x="101951" y="25727"/>
                      </a:cubicBezTo>
                      <a:cubicBezTo>
                        <a:pt x="105933" y="21545"/>
                        <a:pt x="109478" y="16066"/>
                        <a:pt x="112752" y="10410"/>
                      </a:cubicBezTo>
                      <a:lnTo>
                        <a:pt x="118325" y="791"/>
                      </a:lnTo>
                      <a:lnTo>
                        <a:pt x="124867" y="9005"/>
                      </a:lnTo>
                      <a:cubicBezTo>
                        <a:pt x="125818" y="10209"/>
                        <a:pt x="127165" y="11723"/>
                        <a:pt x="128420" y="13036"/>
                      </a:cubicBezTo>
                      <a:cubicBezTo>
                        <a:pt x="129699" y="14383"/>
                        <a:pt x="131021" y="15712"/>
                        <a:pt x="132402" y="16975"/>
                      </a:cubicBezTo>
                      <a:cubicBezTo>
                        <a:pt x="135155" y="19491"/>
                        <a:pt x="137933" y="21990"/>
                        <a:pt x="140922" y="24128"/>
                      </a:cubicBezTo>
                      <a:cubicBezTo>
                        <a:pt x="143902" y="26283"/>
                        <a:pt x="147009" y="28168"/>
                        <a:pt x="150241" y="29598"/>
                      </a:cubicBezTo>
                      <a:cubicBezTo>
                        <a:pt x="151849" y="30339"/>
                        <a:pt x="153499" y="30953"/>
                        <a:pt x="155141" y="31441"/>
                      </a:cubicBezTo>
                      <a:cubicBezTo>
                        <a:pt x="156791" y="31980"/>
                        <a:pt x="158466" y="32334"/>
                        <a:pt x="160142" y="32510"/>
                      </a:cubicBezTo>
                      <a:cubicBezTo>
                        <a:pt x="163501" y="32906"/>
                        <a:pt x="166902" y="32595"/>
                        <a:pt x="170202" y="31526"/>
                      </a:cubicBezTo>
                      <a:lnTo>
                        <a:pt x="172677" y="30650"/>
                      </a:lnTo>
                      <a:lnTo>
                        <a:pt x="175077" y="29439"/>
                      </a:lnTo>
                      <a:cubicBezTo>
                        <a:pt x="176625" y="28504"/>
                        <a:pt x="178251" y="27587"/>
                        <a:pt x="179665" y="26333"/>
                      </a:cubicBezTo>
                      <a:cubicBezTo>
                        <a:pt x="181147" y="25189"/>
                        <a:pt x="182535" y="23876"/>
                        <a:pt x="183908" y="22512"/>
                      </a:cubicBezTo>
                      <a:cubicBezTo>
                        <a:pt x="185356" y="21208"/>
                        <a:pt x="186518" y="19600"/>
                        <a:pt x="187856" y="18136"/>
                      </a:cubicBezTo>
                      <a:lnTo>
                        <a:pt x="191459" y="13390"/>
                      </a:lnTo>
                      <a:lnTo>
                        <a:pt x="194801" y="8298"/>
                      </a:lnTo>
                      <a:close/>
                    </a:path>
                  </a:pathLst>
                </a:custGeom>
                <a:solidFill>
                  <a:srgbClr val="D3F5F2"/>
                </a:solidFill>
                <a:ln w="8415" cap="flat">
                  <a:noFill/>
                  <a:prstDash val="solid"/>
                  <a:miter/>
                </a:ln>
              </p:spPr>
              <p:txBody>
                <a:bodyPr rtlCol="0" anchor="ctr"/>
                <a:lstStyle/>
                <a:p>
                  <a:endParaRPr lang="en-US"/>
                </a:p>
              </p:txBody>
            </p:sp>
            <p:sp>
              <p:nvSpPr>
                <p:cNvPr id="1413" name="Freeform 1412">
                  <a:extLst>
                    <a:ext uri="{FF2B5EF4-FFF2-40B4-BE49-F238E27FC236}">
                      <a16:creationId xmlns:a16="http://schemas.microsoft.com/office/drawing/2014/main" id="{288BA5C1-B614-4846-74FF-C49B854F26EF}"/>
                    </a:ext>
                  </a:extLst>
                </p:cNvPr>
                <p:cNvSpPr/>
                <p:nvPr/>
              </p:nvSpPr>
              <p:spPr>
                <a:xfrm>
                  <a:off x="9055460" y="6775410"/>
                  <a:ext cx="180330" cy="45535"/>
                </a:xfrm>
                <a:custGeom>
                  <a:avLst/>
                  <a:gdLst>
                    <a:gd name="connsiteX0" fmla="*/ 0 w 180330"/>
                    <a:gd name="connsiteY0" fmla="*/ 13280 h 45535"/>
                    <a:gd name="connsiteX1" fmla="*/ 16922 w 180330"/>
                    <a:gd name="connsiteY1" fmla="*/ 28841 h 45535"/>
                    <a:gd name="connsiteX2" fmla="*/ 26435 w 180330"/>
                    <a:gd name="connsiteY2" fmla="*/ 34109 h 45535"/>
                    <a:gd name="connsiteX3" fmla="*/ 36201 w 180330"/>
                    <a:gd name="connsiteY3" fmla="*/ 36104 h 45535"/>
                    <a:gd name="connsiteX4" fmla="*/ 40746 w 180330"/>
                    <a:gd name="connsiteY4" fmla="*/ 35473 h 45535"/>
                    <a:gd name="connsiteX5" fmla="*/ 45040 w 180330"/>
                    <a:gd name="connsiteY5" fmla="*/ 33740 h 45535"/>
                    <a:gd name="connsiteX6" fmla="*/ 48997 w 180330"/>
                    <a:gd name="connsiteY6" fmla="*/ 31156 h 45535"/>
                    <a:gd name="connsiteX7" fmla="*/ 52533 w 180330"/>
                    <a:gd name="connsiteY7" fmla="*/ 27772 h 45535"/>
                    <a:gd name="connsiteX8" fmla="*/ 55816 w 180330"/>
                    <a:gd name="connsiteY8" fmla="*/ 23859 h 45535"/>
                    <a:gd name="connsiteX9" fmla="*/ 58763 w 180330"/>
                    <a:gd name="connsiteY9" fmla="*/ 19491 h 45535"/>
                    <a:gd name="connsiteX10" fmla="*/ 63898 w 180330"/>
                    <a:gd name="connsiteY10" fmla="*/ 9998 h 45535"/>
                    <a:gd name="connsiteX11" fmla="*/ 68866 w 180330"/>
                    <a:gd name="connsiteY11" fmla="*/ 0 h 45535"/>
                    <a:gd name="connsiteX12" fmla="*/ 76190 w 180330"/>
                    <a:gd name="connsiteY12" fmla="*/ 9502 h 45535"/>
                    <a:gd name="connsiteX13" fmla="*/ 78715 w 180330"/>
                    <a:gd name="connsiteY13" fmla="*/ 12464 h 45535"/>
                    <a:gd name="connsiteX14" fmla="*/ 81494 w 180330"/>
                    <a:gd name="connsiteY14" fmla="*/ 15435 h 45535"/>
                    <a:gd name="connsiteX15" fmla="*/ 87639 w 180330"/>
                    <a:gd name="connsiteY15" fmla="*/ 20484 h 45535"/>
                    <a:gd name="connsiteX16" fmla="*/ 100436 w 180330"/>
                    <a:gd name="connsiteY16" fmla="*/ 25029 h 45535"/>
                    <a:gd name="connsiteX17" fmla="*/ 113064 w 180330"/>
                    <a:gd name="connsiteY17" fmla="*/ 20552 h 45535"/>
                    <a:gd name="connsiteX18" fmla="*/ 116179 w 180330"/>
                    <a:gd name="connsiteY18" fmla="*/ 18170 h 45535"/>
                    <a:gd name="connsiteX19" fmla="*/ 119210 w 180330"/>
                    <a:gd name="connsiteY19" fmla="*/ 15443 h 45535"/>
                    <a:gd name="connsiteX20" fmla="*/ 124934 w 180330"/>
                    <a:gd name="connsiteY20" fmla="*/ 9148 h 45535"/>
                    <a:gd name="connsiteX21" fmla="*/ 132511 w 180330"/>
                    <a:gd name="connsiteY21" fmla="*/ 194 h 45535"/>
                    <a:gd name="connsiteX22" fmla="*/ 136889 w 180330"/>
                    <a:gd name="connsiteY22" fmla="*/ 10023 h 45535"/>
                    <a:gd name="connsiteX23" fmla="*/ 138488 w 180330"/>
                    <a:gd name="connsiteY23" fmla="*/ 13045 h 45535"/>
                    <a:gd name="connsiteX24" fmla="*/ 140425 w 180330"/>
                    <a:gd name="connsiteY24" fmla="*/ 16167 h 45535"/>
                    <a:gd name="connsiteX25" fmla="*/ 144802 w 180330"/>
                    <a:gd name="connsiteY25" fmla="*/ 21831 h 45535"/>
                    <a:gd name="connsiteX26" fmla="*/ 149854 w 180330"/>
                    <a:gd name="connsiteY26" fmla="*/ 26123 h 45535"/>
                    <a:gd name="connsiteX27" fmla="*/ 155494 w 180330"/>
                    <a:gd name="connsiteY27" fmla="*/ 28336 h 45535"/>
                    <a:gd name="connsiteX28" fmla="*/ 168375 w 180330"/>
                    <a:gd name="connsiteY28" fmla="*/ 24330 h 45535"/>
                    <a:gd name="connsiteX29" fmla="*/ 174521 w 180330"/>
                    <a:gd name="connsiteY29" fmla="*/ 19264 h 45535"/>
                    <a:gd name="connsiteX30" fmla="*/ 180330 w 180330"/>
                    <a:gd name="connsiteY30" fmla="*/ 13297 h 45535"/>
                    <a:gd name="connsiteX31" fmla="*/ 176878 w 180330"/>
                    <a:gd name="connsiteY31" fmla="*/ 21031 h 45535"/>
                    <a:gd name="connsiteX32" fmla="*/ 171996 w 180330"/>
                    <a:gd name="connsiteY32" fmla="*/ 28261 h 45535"/>
                    <a:gd name="connsiteX33" fmla="*/ 165092 w 180330"/>
                    <a:gd name="connsiteY33" fmla="*/ 34387 h 45535"/>
                    <a:gd name="connsiteX34" fmla="*/ 160545 w 180330"/>
                    <a:gd name="connsiteY34" fmla="*/ 36508 h 45535"/>
                    <a:gd name="connsiteX35" fmla="*/ 155410 w 180330"/>
                    <a:gd name="connsiteY35" fmla="*/ 37501 h 45535"/>
                    <a:gd name="connsiteX36" fmla="*/ 145223 w 180330"/>
                    <a:gd name="connsiteY36" fmla="*/ 35818 h 45535"/>
                    <a:gd name="connsiteX37" fmla="*/ 136720 w 180330"/>
                    <a:gd name="connsiteY37" fmla="*/ 30743 h 45535"/>
                    <a:gd name="connsiteX38" fmla="*/ 129985 w 180330"/>
                    <a:gd name="connsiteY38" fmla="*/ 24213 h 45535"/>
                    <a:gd name="connsiteX39" fmla="*/ 127039 w 180330"/>
                    <a:gd name="connsiteY39" fmla="*/ 20611 h 45535"/>
                    <a:gd name="connsiteX40" fmla="*/ 124345 w 180330"/>
                    <a:gd name="connsiteY40" fmla="*/ 16554 h 45535"/>
                    <a:gd name="connsiteX41" fmla="*/ 136383 w 180330"/>
                    <a:gd name="connsiteY41" fmla="*/ 17429 h 45535"/>
                    <a:gd name="connsiteX42" fmla="*/ 130238 w 180330"/>
                    <a:gd name="connsiteY42" fmla="*/ 25668 h 45535"/>
                    <a:gd name="connsiteX43" fmla="*/ 122409 w 180330"/>
                    <a:gd name="connsiteY43" fmla="*/ 33116 h 45535"/>
                    <a:gd name="connsiteX44" fmla="*/ 112390 w 180330"/>
                    <a:gd name="connsiteY44" fmla="*/ 38890 h 45535"/>
                    <a:gd name="connsiteX45" fmla="*/ 106582 w 180330"/>
                    <a:gd name="connsiteY45" fmla="*/ 40607 h 45535"/>
                    <a:gd name="connsiteX46" fmla="*/ 100352 w 180330"/>
                    <a:gd name="connsiteY46" fmla="*/ 41179 h 45535"/>
                    <a:gd name="connsiteX47" fmla="*/ 78462 w 180330"/>
                    <a:gd name="connsiteY47" fmla="*/ 33150 h 45535"/>
                    <a:gd name="connsiteX48" fmla="*/ 70549 w 180330"/>
                    <a:gd name="connsiteY48" fmla="*/ 25770 h 45535"/>
                    <a:gd name="connsiteX49" fmla="*/ 67266 w 180330"/>
                    <a:gd name="connsiteY49" fmla="*/ 21671 h 45535"/>
                    <a:gd name="connsiteX50" fmla="*/ 64235 w 180330"/>
                    <a:gd name="connsiteY50" fmla="*/ 17059 h 45535"/>
                    <a:gd name="connsiteX51" fmla="*/ 76442 w 180330"/>
                    <a:gd name="connsiteY51" fmla="*/ 16571 h 45535"/>
                    <a:gd name="connsiteX52" fmla="*/ 69708 w 180330"/>
                    <a:gd name="connsiteY52" fmla="*/ 27032 h 45535"/>
                    <a:gd name="connsiteX53" fmla="*/ 65582 w 180330"/>
                    <a:gd name="connsiteY53" fmla="*/ 31947 h 45535"/>
                    <a:gd name="connsiteX54" fmla="*/ 60867 w 180330"/>
                    <a:gd name="connsiteY54" fmla="*/ 36516 h 45535"/>
                    <a:gd name="connsiteX55" fmla="*/ 55564 w 180330"/>
                    <a:gd name="connsiteY55" fmla="*/ 40565 h 45535"/>
                    <a:gd name="connsiteX56" fmla="*/ 49334 w 180330"/>
                    <a:gd name="connsiteY56" fmla="*/ 43661 h 45535"/>
                    <a:gd name="connsiteX57" fmla="*/ 42515 w 180330"/>
                    <a:gd name="connsiteY57" fmla="*/ 45337 h 45535"/>
                    <a:gd name="connsiteX58" fmla="*/ 35527 w 180330"/>
                    <a:gd name="connsiteY58" fmla="*/ 45277 h 45535"/>
                    <a:gd name="connsiteX59" fmla="*/ 23067 w 180330"/>
                    <a:gd name="connsiteY59" fmla="*/ 40750 h 45535"/>
                    <a:gd name="connsiteX60" fmla="*/ 13386 w 180330"/>
                    <a:gd name="connsiteY60" fmla="*/ 32915 h 45535"/>
                    <a:gd name="connsiteX61" fmla="*/ 5893 w 180330"/>
                    <a:gd name="connsiteY61" fmla="*/ 23556 h 45535"/>
                    <a:gd name="connsiteX62" fmla="*/ 0 w 180330"/>
                    <a:gd name="connsiteY62" fmla="*/ 13280 h 4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80330" h="45535">
                      <a:moveTo>
                        <a:pt x="0" y="13280"/>
                      </a:moveTo>
                      <a:cubicBezTo>
                        <a:pt x="5135" y="19180"/>
                        <a:pt x="10776" y="24558"/>
                        <a:pt x="16922" y="28841"/>
                      </a:cubicBezTo>
                      <a:cubicBezTo>
                        <a:pt x="19952" y="30996"/>
                        <a:pt x="23152" y="32839"/>
                        <a:pt x="26435" y="34109"/>
                      </a:cubicBezTo>
                      <a:cubicBezTo>
                        <a:pt x="29718" y="35355"/>
                        <a:pt x="33002" y="36163"/>
                        <a:pt x="36201" y="36104"/>
                      </a:cubicBezTo>
                      <a:cubicBezTo>
                        <a:pt x="37800" y="36079"/>
                        <a:pt x="39316" y="35885"/>
                        <a:pt x="40746" y="35473"/>
                      </a:cubicBezTo>
                      <a:cubicBezTo>
                        <a:pt x="42262" y="35061"/>
                        <a:pt x="43693" y="34539"/>
                        <a:pt x="45040" y="33740"/>
                      </a:cubicBezTo>
                      <a:cubicBezTo>
                        <a:pt x="46387" y="33074"/>
                        <a:pt x="47735" y="32107"/>
                        <a:pt x="48997" y="31156"/>
                      </a:cubicBezTo>
                      <a:cubicBezTo>
                        <a:pt x="50175" y="30129"/>
                        <a:pt x="51438" y="29052"/>
                        <a:pt x="52533" y="27772"/>
                      </a:cubicBezTo>
                      <a:cubicBezTo>
                        <a:pt x="53796" y="26645"/>
                        <a:pt x="54722" y="25147"/>
                        <a:pt x="55816" y="23859"/>
                      </a:cubicBezTo>
                      <a:cubicBezTo>
                        <a:pt x="56827" y="22445"/>
                        <a:pt x="57837" y="20964"/>
                        <a:pt x="58763" y="19491"/>
                      </a:cubicBezTo>
                      <a:cubicBezTo>
                        <a:pt x="60615" y="16428"/>
                        <a:pt x="62299" y="13263"/>
                        <a:pt x="63898" y="9998"/>
                      </a:cubicBezTo>
                      <a:lnTo>
                        <a:pt x="68866" y="0"/>
                      </a:lnTo>
                      <a:lnTo>
                        <a:pt x="76190" y="9502"/>
                      </a:lnTo>
                      <a:cubicBezTo>
                        <a:pt x="76779" y="10293"/>
                        <a:pt x="77789" y="11496"/>
                        <a:pt x="78715" y="12464"/>
                      </a:cubicBezTo>
                      <a:cubicBezTo>
                        <a:pt x="79557" y="13491"/>
                        <a:pt x="80567" y="14492"/>
                        <a:pt x="81494" y="15435"/>
                      </a:cubicBezTo>
                      <a:cubicBezTo>
                        <a:pt x="83514" y="17337"/>
                        <a:pt x="85535" y="19020"/>
                        <a:pt x="87639" y="20484"/>
                      </a:cubicBezTo>
                      <a:cubicBezTo>
                        <a:pt x="91933" y="23362"/>
                        <a:pt x="96310" y="25071"/>
                        <a:pt x="100436" y="25029"/>
                      </a:cubicBezTo>
                      <a:cubicBezTo>
                        <a:pt x="104646" y="25155"/>
                        <a:pt x="108855" y="23447"/>
                        <a:pt x="113064" y="20552"/>
                      </a:cubicBezTo>
                      <a:cubicBezTo>
                        <a:pt x="114158" y="19912"/>
                        <a:pt x="115085" y="18936"/>
                        <a:pt x="116179" y="18170"/>
                      </a:cubicBezTo>
                      <a:lnTo>
                        <a:pt x="119210" y="15443"/>
                      </a:lnTo>
                      <a:cubicBezTo>
                        <a:pt x="121146" y="13466"/>
                        <a:pt x="122998" y="11353"/>
                        <a:pt x="124934" y="9148"/>
                      </a:cubicBezTo>
                      <a:lnTo>
                        <a:pt x="132511" y="194"/>
                      </a:lnTo>
                      <a:lnTo>
                        <a:pt x="136889" y="10023"/>
                      </a:lnTo>
                      <a:cubicBezTo>
                        <a:pt x="137226" y="10831"/>
                        <a:pt x="137899" y="12043"/>
                        <a:pt x="138488" y="13045"/>
                      </a:cubicBezTo>
                      <a:cubicBezTo>
                        <a:pt x="139078" y="14088"/>
                        <a:pt x="139667" y="15157"/>
                        <a:pt x="140425" y="16167"/>
                      </a:cubicBezTo>
                      <a:cubicBezTo>
                        <a:pt x="141687" y="18195"/>
                        <a:pt x="143203" y="20122"/>
                        <a:pt x="144802" y="21831"/>
                      </a:cubicBezTo>
                      <a:cubicBezTo>
                        <a:pt x="146402" y="23539"/>
                        <a:pt x="148086" y="24962"/>
                        <a:pt x="149854" y="26123"/>
                      </a:cubicBezTo>
                      <a:cubicBezTo>
                        <a:pt x="151622" y="27284"/>
                        <a:pt x="153558" y="28050"/>
                        <a:pt x="155494" y="28336"/>
                      </a:cubicBezTo>
                      <a:cubicBezTo>
                        <a:pt x="159451" y="28951"/>
                        <a:pt x="164166" y="27352"/>
                        <a:pt x="168375" y="24330"/>
                      </a:cubicBezTo>
                      <a:cubicBezTo>
                        <a:pt x="170480" y="22849"/>
                        <a:pt x="172584" y="21149"/>
                        <a:pt x="174521" y="19264"/>
                      </a:cubicBezTo>
                      <a:cubicBezTo>
                        <a:pt x="176457" y="17371"/>
                        <a:pt x="178393" y="15351"/>
                        <a:pt x="180330" y="13297"/>
                      </a:cubicBezTo>
                      <a:cubicBezTo>
                        <a:pt x="179320" y="15923"/>
                        <a:pt x="178225" y="18515"/>
                        <a:pt x="176878" y="21031"/>
                      </a:cubicBezTo>
                      <a:cubicBezTo>
                        <a:pt x="175446" y="23506"/>
                        <a:pt x="173932" y="25980"/>
                        <a:pt x="171996" y="28261"/>
                      </a:cubicBezTo>
                      <a:cubicBezTo>
                        <a:pt x="170058" y="30516"/>
                        <a:pt x="167786" y="32620"/>
                        <a:pt x="165092" y="34387"/>
                      </a:cubicBezTo>
                      <a:cubicBezTo>
                        <a:pt x="163660" y="35212"/>
                        <a:pt x="162229" y="35995"/>
                        <a:pt x="160545" y="36508"/>
                      </a:cubicBezTo>
                      <a:cubicBezTo>
                        <a:pt x="158946" y="37030"/>
                        <a:pt x="157178" y="37383"/>
                        <a:pt x="155410" y="37501"/>
                      </a:cubicBezTo>
                      <a:cubicBezTo>
                        <a:pt x="151959" y="37754"/>
                        <a:pt x="148338" y="37063"/>
                        <a:pt x="145223" y="35818"/>
                      </a:cubicBezTo>
                      <a:cubicBezTo>
                        <a:pt x="141940" y="34573"/>
                        <a:pt x="139246" y="32721"/>
                        <a:pt x="136720" y="30743"/>
                      </a:cubicBezTo>
                      <a:cubicBezTo>
                        <a:pt x="134194" y="28740"/>
                        <a:pt x="132006" y="26535"/>
                        <a:pt x="129985" y="24213"/>
                      </a:cubicBezTo>
                      <a:cubicBezTo>
                        <a:pt x="128975" y="23051"/>
                        <a:pt x="127965" y="21865"/>
                        <a:pt x="127039" y="20611"/>
                      </a:cubicBezTo>
                      <a:cubicBezTo>
                        <a:pt x="126113" y="19323"/>
                        <a:pt x="125355" y="18179"/>
                        <a:pt x="124345" y="16554"/>
                      </a:cubicBezTo>
                      <a:lnTo>
                        <a:pt x="136383" y="17429"/>
                      </a:lnTo>
                      <a:cubicBezTo>
                        <a:pt x="134447" y="20249"/>
                        <a:pt x="132511" y="23009"/>
                        <a:pt x="130238" y="25668"/>
                      </a:cubicBezTo>
                      <a:cubicBezTo>
                        <a:pt x="127880" y="28286"/>
                        <a:pt x="125355" y="30870"/>
                        <a:pt x="122409" y="33116"/>
                      </a:cubicBezTo>
                      <a:cubicBezTo>
                        <a:pt x="119546" y="35414"/>
                        <a:pt x="116179" y="37417"/>
                        <a:pt x="112390" y="38890"/>
                      </a:cubicBezTo>
                      <a:cubicBezTo>
                        <a:pt x="110538" y="39639"/>
                        <a:pt x="108602" y="40177"/>
                        <a:pt x="106582" y="40607"/>
                      </a:cubicBezTo>
                      <a:cubicBezTo>
                        <a:pt x="104561" y="40960"/>
                        <a:pt x="102457" y="41204"/>
                        <a:pt x="100352" y="41179"/>
                      </a:cubicBezTo>
                      <a:cubicBezTo>
                        <a:pt x="91933" y="41103"/>
                        <a:pt x="84272" y="37611"/>
                        <a:pt x="78462" y="33150"/>
                      </a:cubicBezTo>
                      <a:cubicBezTo>
                        <a:pt x="75516" y="30928"/>
                        <a:pt x="72907" y="28429"/>
                        <a:pt x="70549" y="25770"/>
                      </a:cubicBezTo>
                      <a:cubicBezTo>
                        <a:pt x="69370" y="24440"/>
                        <a:pt x="68276" y="23076"/>
                        <a:pt x="67266" y="21671"/>
                      </a:cubicBezTo>
                      <a:cubicBezTo>
                        <a:pt x="66171" y="20190"/>
                        <a:pt x="65330" y="18894"/>
                        <a:pt x="64235" y="17059"/>
                      </a:cubicBezTo>
                      <a:lnTo>
                        <a:pt x="76442" y="16571"/>
                      </a:lnTo>
                      <a:cubicBezTo>
                        <a:pt x="74421" y="20139"/>
                        <a:pt x="72233" y="23674"/>
                        <a:pt x="69708" y="27032"/>
                      </a:cubicBezTo>
                      <a:cubicBezTo>
                        <a:pt x="68360" y="28681"/>
                        <a:pt x="67013" y="30348"/>
                        <a:pt x="65582" y="31947"/>
                      </a:cubicBezTo>
                      <a:cubicBezTo>
                        <a:pt x="63982" y="33487"/>
                        <a:pt x="62635" y="35120"/>
                        <a:pt x="60867" y="36516"/>
                      </a:cubicBezTo>
                      <a:cubicBezTo>
                        <a:pt x="59268" y="37998"/>
                        <a:pt x="57415" y="39328"/>
                        <a:pt x="55564" y="40565"/>
                      </a:cubicBezTo>
                      <a:cubicBezTo>
                        <a:pt x="53543" y="41726"/>
                        <a:pt x="51607" y="42946"/>
                        <a:pt x="49334" y="43661"/>
                      </a:cubicBezTo>
                      <a:cubicBezTo>
                        <a:pt x="47145" y="44520"/>
                        <a:pt x="44872" y="45050"/>
                        <a:pt x="42515" y="45337"/>
                      </a:cubicBezTo>
                      <a:cubicBezTo>
                        <a:pt x="40158" y="45631"/>
                        <a:pt x="37800" y="45589"/>
                        <a:pt x="35527" y="45277"/>
                      </a:cubicBezTo>
                      <a:cubicBezTo>
                        <a:pt x="30897" y="44663"/>
                        <a:pt x="26688" y="43005"/>
                        <a:pt x="23067" y="40750"/>
                      </a:cubicBezTo>
                      <a:cubicBezTo>
                        <a:pt x="19447" y="38503"/>
                        <a:pt x="16249" y="35810"/>
                        <a:pt x="13386" y="32915"/>
                      </a:cubicBezTo>
                      <a:cubicBezTo>
                        <a:pt x="10608" y="30003"/>
                        <a:pt x="8082" y="26813"/>
                        <a:pt x="5893" y="23556"/>
                      </a:cubicBezTo>
                      <a:cubicBezTo>
                        <a:pt x="3621" y="20291"/>
                        <a:pt x="1683" y="16849"/>
                        <a:pt x="0" y="13280"/>
                      </a:cubicBezTo>
                      <a:close/>
                    </a:path>
                  </a:pathLst>
                </a:custGeom>
                <a:solidFill>
                  <a:srgbClr val="D3F5F2"/>
                </a:solidFill>
                <a:ln w="8415" cap="flat">
                  <a:noFill/>
                  <a:prstDash val="solid"/>
                  <a:miter/>
                </a:ln>
              </p:spPr>
              <p:txBody>
                <a:bodyPr rtlCol="0" anchor="ctr"/>
                <a:lstStyle/>
                <a:p>
                  <a:endParaRPr lang="en-US"/>
                </a:p>
              </p:txBody>
            </p:sp>
          </p:grpSp>
        </p:grpSp>
        <p:grpSp>
          <p:nvGrpSpPr>
            <p:cNvPr id="1037" name="Group 1036">
              <a:extLst>
                <a:ext uri="{FF2B5EF4-FFF2-40B4-BE49-F238E27FC236}">
                  <a16:creationId xmlns:a16="http://schemas.microsoft.com/office/drawing/2014/main" id="{8E7FF31F-A0D6-02CE-BBAC-88E933722CDD}"/>
                </a:ext>
              </a:extLst>
            </p:cNvPr>
            <p:cNvGrpSpPr/>
            <p:nvPr/>
          </p:nvGrpSpPr>
          <p:grpSpPr>
            <a:xfrm>
              <a:off x="2419113" y="6933807"/>
              <a:ext cx="5318228" cy="375942"/>
              <a:chOff x="2353521" y="6594250"/>
              <a:chExt cx="5499102" cy="388728"/>
            </a:xfrm>
          </p:grpSpPr>
          <p:grpSp>
            <p:nvGrpSpPr>
              <p:cNvPr id="1287" name="Graphic 8195">
                <a:extLst>
                  <a:ext uri="{FF2B5EF4-FFF2-40B4-BE49-F238E27FC236}">
                    <a16:creationId xmlns:a16="http://schemas.microsoft.com/office/drawing/2014/main" id="{C786454E-5716-C4CD-743A-32E396FC5FDC}"/>
                  </a:ext>
                </a:extLst>
              </p:cNvPr>
              <p:cNvGrpSpPr/>
              <p:nvPr/>
            </p:nvGrpSpPr>
            <p:grpSpPr>
              <a:xfrm>
                <a:off x="7043212" y="6594250"/>
                <a:ext cx="77592" cy="69507"/>
                <a:chOff x="7043212" y="6594250"/>
                <a:chExt cx="77592" cy="69507"/>
              </a:xfrm>
              <a:solidFill>
                <a:srgbClr val="D9F3FC"/>
              </a:solidFill>
            </p:grpSpPr>
            <p:sp>
              <p:nvSpPr>
                <p:cNvPr id="1332" name="Freeform 1331">
                  <a:extLst>
                    <a:ext uri="{FF2B5EF4-FFF2-40B4-BE49-F238E27FC236}">
                      <a16:creationId xmlns:a16="http://schemas.microsoft.com/office/drawing/2014/main" id="{D2F4B0B3-D14D-1C15-75FE-F36DF9634859}"/>
                    </a:ext>
                  </a:extLst>
                </p:cNvPr>
                <p:cNvSpPr/>
                <p:nvPr/>
              </p:nvSpPr>
              <p:spPr>
                <a:xfrm>
                  <a:off x="7107488" y="6642104"/>
                  <a:ext cx="13316" cy="13312"/>
                </a:xfrm>
                <a:custGeom>
                  <a:avLst/>
                  <a:gdLst>
                    <a:gd name="connsiteX0" fmla="*/ 24 w 13316"/>
                    <a:gd name="connsiteY0" fmla="*/ 7220 h 13312"/>
                    <a:gd name="connsiteX1" fmla="*/ 6077 w 13316"/>
                    <a:gd name="connsiteY1" fmla="*/ 24 h 13312"/>
                    <a:gd name="connsiteX2" fmla="*/ 13292 w 13316"/>
                    <a:gd name="connsiteY2" fmla="*/ 6084 h 13312"/>
                    <a:gd name="connsiteX3" fmla="*/ 7231 w 13316"/>
                    <a:gd name="connsiteY3" fmla="*/ 13288 h 13312"/>
                    <a:gd name="connsiteX4" fmla="*/ 24 w 13316"/>
                    <a:gd name="connsiteY4" fmla="*/ 7220 h 13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6" h="13312">
                      <a:moveTo>
                        <a:pt x="24" y="7220"/>
                      </a:moveTo>
                      <a:cubicBezTo>
                        <a:pt x="-287" y="3551"/>
                        <a:pt x="2415" y="344"/>
                        <a:pt x="6077" y="24"/>
                      </a:cubicBezTo>
                      <a:cubicBezTo>
                        <a:pt x="9748" y="-287"/>
                        <a:pt x="12973" y="2415"/>
                        <a:pt x="13292" y="6084"/>
                      </a:cubicBezTo>
                      <a:cubicBezTo>
                        <a:pt x="13604" y="9745"/>
                        <a:pt x="10893" y="12968"/>
                        <a:pt x="7231" y="13288"/>
                      </a:cubicBezTo>
                      <a:cubicBezTo>
                        <a:pt x="3561" y="13599"/>
                        <a:pt x="345" y="10881"/>
                        <a:pt x="24" y="7220"/>
                      </a:cubicBezTo>
                      <a:close/>
                    </a:path>
                  </a:pathLst>
                </a:custGeom>
                <a:solidFill>
                  <a:srgbClr val="D9F3FC"/>
                </a:solidFill>
                <a:ln w="8415" cap="flat">
                  <a:noFill/>
                  <a:prstDash val="solid"/>
                  <a:miter/>
                </a:ln>
              </p:spPr>
              <p:txBody>
                <a:bodyPr rtlCol="0" anchor="ctr"/>
                <a:lstStyle/>
                <a:p>
                  <a:endParaRPr lang="en-US"/>
                </a:p>
              </p:txBody>
            </p:sp>
            <p:sp>
              <p:nvSpPr>
                <p:cNvPr id="1333" name="Freeform 1332">
                  <a:extLst>
                    <a:ext uri="{FF2B5EF4-FFF2-40B4-BE49-F238E27FC236}">
                      <a16:creationId xmlns:a16="http://schemas.microsoft.com/office/drawing/2014/main" id="{1BF8C997-A511-17EE-4374-806A4E104557}"/>
                    </a:ext>
                  </a:extLst>
                </p:cNvPr>
                <p:cNvSpPr/>
                <p:nvPr/>
              </p:nvSpPr>
              <p:spPr>
                <a:xfrm>
                  <a:off x="7088167" y="6650437"/>
                  <a:ext cx="13308" cy="13320"/>
                </a:xfrm>
                <a:custGeom>
                  <a:avLst/>
                  <a:gdLst>
                    <a:gd name="connsiteX0" fmla="*/ 24 w 13308"/>
                    <a:gd name="connsiteY0" fmla="*/ 7236 h 13320"/>
                    <a:gd name="connsiteX1" fmla="*/ 6086 w 13308"/>
                    <a:gd name="connsiteY1" fmla="*/ 23 h 13320"/>
                    <a:gd name="connsiteX2" fmla="*/ 13284 w 13308"/>
                    <a:gd name="connsiteY2" fmla="*/ 6082 h 13320"/>
                    <a:gd name="connsiteX3" fmla="*/ 7231 w 13308"/>
                    <a:gd name="connsiteY3" fmla="*/ 13295 h 13320"/>
                    <a:gd name="connsiteX4" fmla="*/ 24 w 13308"/>
                    <a:gd name="connsiteY4" fmla="*/ 7236 h 13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08" h="13320">
                      <a:moveTo>
                        <a:pt x="24" y="7236"/>
                      </a:moveTo>
                      <a:cubicBezTo>
                        <a:pt x="-287" y="3575"/>
                        <a:pt x="2423" y="351"/>
                        <a:pt x="6086" y="23"/>
                      </a:cubicBezTo>
                      <a:cubicBezTo>
                        <a:pt x="9748" y="-280"/>
                        <a:pt x="12973" y="2421"/>
                        <a:pt x="13284" y="6082"/>
                      </a:cubicBezTo>
                      <a:cubicBezTo>
                        <a:pt x="13595" y="9752"/>
                        <a:pt x="10893" y="12975"/>
                        <a:pt x="7231" y="13295"/>
                      </a:cubicBezTo>
                      <a:cubicBezTo>
                        <a:pt x="3577" y="13615"/>
                        <a:pt x="344" y="10905"/>
                        <a:pt x="24" y="7236"/>
                      </a:cubicBezTo>
                      <a:close/>
                    </a:path>
                  </a:pathLst>
                </a:custGeom>
                <a:solidFill>
                  <a:srgbClr val="D9F3FC"/>
                </a:solidFill>
                <a:ln w="8415" cap="flat">
                  <a:noFill/>
                  <a:prstDash val="solid"/>
                  <a:miter/>
                </a:ln>
              </p:spPr>
              <p:txBody>
                <a:bodyPr rtlCol="0" anchor="ctr"/>
                <a:lstStyle/>
                <a:p>
                  <a:endParaRPr lang="en-US"/>
                </a:p>
              </p:txBody>
            </p:sp>
            <p:sp>
              <p:nvSpPr>
                <p:cNvPr id="1334" name="Freeform 1333">
                  <a:extLst>
                    <a:ext uri="{FF2B5EF4-FFF2-40B4-BE49-F238E27FC236}">
                      <a16:creationId xmlns:a16="http://schemas.microsoft.com/office/drawing/2014/main" id="{C6896063-3C6C-F934-10D7-C7F55E062951}"/>
                    </a:ext>
                  </a:extLst>
                </p:cNvPr>
                <p:cNvSpPr/>
                <p:nvPr/>
              </p:nvSpPr>
              <p:spPr>
                <a:xfrm>
                  <a:off x="7043212" y="6594250"/>
                  <a:ext cx="13317" cy="13305"/>
                </a:xfrm>
                <a:custGeom>
                  <a:avLst/>
                  <a:gdLst>
                    <a:gd name="connsiteX0" fmla="*/ 23 w 13317"/>
                    <a:gd name="connsiteY0" fmla="*/ 7213 h 13305"/>
                    <a:gd name="connsiteX1" fmla="*/ 6102 w 13317"/>
                    <a:gd name="connsiteY1" fmla="*/ 26 h 13305"/>
                    <a:gd name="connsiteX2" fmla="*/ 13291 w 13317"/>
                    <a:gd name="connsiteY2" fmla="*/ 6077 h 13305"/>
                    <a:gd name="connsiteX3" fmla="*/ 7238 w 13317"/>
                    <a:gd name="connsiteY3" fmla="*/ 13281 h 13305"/>
                    <a:gd name="connsiteX4" fmla="*/ 23 w 13317"/>
                    <a:gd name="connsiteY4" fmla="*/ 7213 h 13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7" h="13305">
                      <a:moveTo>
                        <a:pt x="23" y="7213"/>
                      </a:moveTo>
                      <a:cubicBezTo>
                        <a:pt x="-280" y="3552"/>
                        <a:pt x="2431" y="337"/>
                        <a:pt x="6102" y="26"/>
                      </a:cubicBezTo>
                      <a:cubicBezTo>
                        <a:pt x="9755" y="-294"/>
                        <a:pt x="12980" y="2416"/>
                        <a:pt x="13291" y="6077"/>
                      </a:cubicBezTo>
                      <a:cubicBezTo>
                        <a:pt x="13611" y="9737"/>
                        <a:pt x="10909" y="12952"/>
                        <a:pt x="7238" y="13281"/>
                      </a:cubicBezTo>
                      <a:cubicBezTo>
                        <a:pt x="3568" y="13592"/>
                        <a:pt x="351" y="10882"/>
                        <a:pt x="23" y="7213"/>
                      </a:cubicBezTo>
                      <a:close/>
                    </a:path>
                  </a:pathLst>
                </a:custGeom>
                <a:solidFill>
                  <a:srgbClr val="D9F3FC"/>
                </a:solidFill>
                <a:ln w="8415" cap="flat">
                  <a:noFill/>
                  <a:prstDash val="solid"/>
                  <a:miter/>
                </a:ln>
              </p:spPr>
              <p:txBody>
                <a:bodyPr rtlCol="0" anchor="ctr"/>
                <a:lstStyle/>
                <a:p>
                  <a:endParaRPr lang="en-US"/>
                </a:p>
              </p:txBody>
            </p:sp>
          </p:grpSp>
          <p:grpSp>
            <p:nvGrpSpPr>
              <p:cNvPr id="1288" name="Graphic 8195">
                <a:extLst>
                  <a:ext uri="{FF2B5EF4-FFF2-40B4-BE49-F238E27FC236}">
                    <a16:creationId xmlns:a16="http://schemas.microsoft.com/office/drawing/2014/main" id="{6FE1E178-3761-95C1-085E-4C4A7FCC9D07}"/>
                  </a:ext>
                </a:extLst>
              </p:cNvPr>
              <p:cNvGrpSpPr/>
              <p:nvPr/>
            </p:nvGrpSpPr>
            <p:grpSpPr>
              <a:xfrm>
                <a:off x="5537868" y="6685076"/>
                <a:ext cx="89161" cy="53045"/>
                <a:chOff x="5537868" y="6685076"/>
                <a:chExt cx="89161" cy="53045"/>
              </a:xfrm>
              <a:solidFill>
                <a:srgbClr val="D9F3FC"/>
              </a:solidFill>
            </p:grpSpPr>
            <p:sp>
              <p:nvSpPr>
                <p:cNvPr id="1329" name="Freeform 1328">
                  <a:extLst>
                    <a:ext uri="{FF2B5EF4-FFF2-40B4-BE49-F238E27FC236}">
                      <a16:creationId xmlns:a16="http://schemas.microsoft.com/office/drawing/2014/main" id="{8E82632E-2850-582F-BEB0-6F4AD392B73A}"/>
                    </a:ext>
                  </a:extLst>
                </p:cNvPr>
                <p:cNvSpPr/>
                <p:nvPr/>
              </p:nvSpPr>
              <p:spPr>
                <a:xfrm>
                  <a:off x="5613715" y="6710947"/>
                  <a:ext cx="13314" cy="13309"/>
                </a:xfrm>
                <a:custGeom>
                  <a:avLst/>
                  <a:gdLst>
                    <a:gd name="connsiteX0" fmla="*/ 522 w 13314"/>
                    <a:gd name="connsiteY0" fmla="*/ 9230 h 13309"/>
                    <a:gd name="connsiteX1" fmla="*/ 4083 w 13314"/>
                    <a:gd name="connsiteY1" fmla="*/ 519 h 13309"/>
                    <a:gd name="connsiteX2" fmla="*/ 12788 w 13314"/>
                    <a:gd name="connsiteY2" fmla="*/ 4088 h 13309"/>
                    <a:gd name="connsiteX3" fmla="*/ 9236 w 13314"/>
                    <a:gd name="connsiteY3" fmla="*/ 12790 h 13309"/>
                    <a:gd name="connsiteX4" fmla="*/ 522 w 13314"/>
                    <a:gd name="connsiteY4" fmla="*/ 9230 h 1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4" h="13309">
                      <a:moveTo>
                        <a:pt x="522" y="9230"/>
                      </a:moveTo>
                      <a:cubicBezTo>
                        <a:pt x="-901" y="5847"/>
                        <a:pt x="682" y="1950"/>
                        <a:pt x="4083" y="519"/>
                      </a:cubicBezTo>
                      <a:cubicBezTo>
                        <a:pt x="7468" y="-903"/>
                        <a:pt x="11366" y="696"/>
                        <a:pt x="12788" y="4088"/>
                      </a:cubicBezTo>
                      <a:cubicBezTo>
                        <a:pt x="14219" y="7471"/>
                        <a:pt x="12628" y="11367"/>
                        <a:pt x="9236" y="12790"/>
                      </a:cubicBezTo>
                      <a:cubicBezTo>
                        <a:pt x="5851" y="14212"/>
                        <a:pt x="1945" y="12613"/>
                        <a:pt x="522" y="9230"/>
                      </a:cubicBezTo>
                      <a:close/>
                    </a:path>
                  </a:pathLst>
                </a:custGeom>
                <a:solidFill>
                  <a:srgbClr val="D9F3FC"/>
                </a:solidFill>
                <a:ln w="8415" cap="flat">
                  <a:noFill/>
                  <a:prstDash val="solid"/>
                  <a:miter/>
                </a:ln>
              </p:spPr>
              <p:txBody>
                <a:bodyPr rtlCol="0" anchor="ctr"/>
                <a:lstStyle/>
                <a:p>
                  <a:endParaRPr lang="en-US"/>
                </a:p>
              </p:txBody>
            </p:sp>
            <p:sp>
              <p:nvSpPr>
                <p:cNvPr id="1330" name="Freeform 1329">
                  <a:extLst>
                    <a:ext uri="{FF2B5EF4-FFF2-40B4-BE49-F238E27FC236}">
                      <a16:creationId xmlns:a16="http://schemas.microsoft.com/office/drawing/2014/main" id="{3C2896AA-94E5-B9E8-F485-83C048F48193}"/>
                    </a:ext>
                  </a:extLst>
                </p:cNvPr>
                <p:cNvSpPr/>
                <p:nvPr/>
              </p:nvSpPr>
              <p:spPr>
                <a:xfrm>
                  <a:off x="5597885" y="6724808"/>
                  <a:ext cx="13310" cy="13314"/>
                </a:xfrm>
                <a:custGeom>
                  <a:avLst/>
                  <a:gdLst>
                    <a:gd name="connsiteX0" fmla="*/ 516 w 13310"/>
                    <a:gd name="connsiteY0" fmla="*/ 9239 h 13314"/>
                    <a:gd name="connsiteX1" fmla="*/ 4086 w 13310"/>
                    <a:gd name="connsiteY1" fmla="*/ 520 h 13314"/>
                    <a:gd name="connsiteX2" fmla="*/ 12791 w 13310"/>
                    <a:gd name="connsiteY2" fmla="*/ 4079 h 13314"/>
                    <a:gd name="connsiteX3" fmla="*/ 9229 w 13310"/>
                    <a:gd name="connsiteY3" fmla="*/ 12790 h 13314"/>
                    <a:gd name="connsiteX4" fmla="*/ 516 w 13310"/>
                    <a:gd name="connsiteY4" fmla="*/ 9239 h 13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0" h="13314">
                      <a:moveTo>
                        <a:pt x="516" y="9239"/>
                      </a:moveTo>
                      <a:cubicBezTo>
                        <a:pt x="-898" y="5855"/>
                        <a:pt x="693" y="1942"/>
                        <a:pt x="4086" y="520"/>
                      </a:cubicBezTo>
                      <a:cubicBezTo>
                        <a:pt x="7470" y="-903"/>
                        <a:pt x="11368" y="696"/>
                        <a:pt x="12791" y="4079"/>
                      </a:cubicBezTo>
                      <a:cubicBezTo>
                        <a:pt x="14214" y="7463"/>
                        <a:pt x="12614" y="11368"/>
                        <a:pt x="9229" y="12790"/>
                      </a:cubicBezTo>
                      <a:cubicBezTo>
                        <a:pt x="5845" y="14221"/>
                        <a:pt x="1947" y="12622"/>
                        <a:pt x="516" y="9239"/>
                      </a:cubicBezTo>
                      <a:close/>
                    </a:path>
                  </a:pathLst>
                </a:custGeom>
                <a:solidFill>
                  <a:srgbClr val="D9F3FC"/>
                </a:solidFill>
                <a:ln w="8415" cap="flat">
                  <a:noFill/>
                  <a:prstDash val="solid"/>
                  <a:miter/>
                </a:ln>
              </p:spPr>
              <p:txBody>
                <a:bodyPr rtlCol="0" anchor="ctr"/>
                <a:lstStyle/>
                <a:p>
                  <a:endParaRPr lang="en-US"/>
                </a:p>
              </p:txBody>
            </p:sp>
            <p:sp>
              <p:nvSpPr>
                <p:cNvPr id="1331" name="Freeform 1330">
                  <a:extLst>
                    <a:ext uri="{FF2B5EF4-FFF2-40B4-BE49-F238E27FC236}">
                      <a16:creationId xmlns:a16="http://schemas.microsoft.com/office/drawing/2014/main" id="{ADF2F08A-C993-A8D7-927E-89239A45C829}"/>
                    </a:ext>
                  </a:extLst>
                </p:cNvPr>
                <p:cNvSpPr/>
                <p:nvPr/>
              </p:nvSpPr>
              <p:spPr>
                <a:xfrm>
                  <a:off x="5537868" y="6685076"/>
                  <a:ext cx="13323" cy="13300"/>
                </a:xfrm>
                <a:custGeom>
                  <a:avLst/>
                  <a:gdLst>
                    <a:gd name="connsiteX0" fmla="*/ 516 w 13323"/>
                    <a:gd name="connsiteY0" fmla="*/ 9230 h 13300"/>
                    <a:gd name="connsiteX1" fmla="*/ 4086 w 13323"/>
                    <a:gd name="connsiteY1" fmla="*/ 520 h 13300"/>
                    <a:gd name="connsiteX2" fmla="*/ 12799 w 13323"/>
                    <a:gd name="connsiteY2" fmla="*/ 4079 h 13300"/>
                    <a:gd name="connsiteX3" fmla="*/ 9247 w 13323"/>
                    <a:gd name="connsiteY3" fmla="*/ 12782 h 13300"/>
                    <a:gd name="connsiteX4" fmla="*/ 516 w 13323"/>
                    <a:gd name="connsiteY4" fmla="*/ 9230 h 13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23" h="13300">
                      <a:moveTo>
                        <a:pt x="516" y="9230"/>
                      </a:moveTo>
                      <a:cubicBezTo>
                        <a:pt x="-898" y="5839"/>
                        <a:pt x="693" y="1942"/>
                        <a:pt x="4086" y="520"/>
                      </a:cubicBezTo>
                      <a:cubicBezTo>
                        <a:pt x="7470" y="-903"/>
                        <a:pt x="11377" y="696"/>
                        <a:pt x="12799" y="4079"/>
                      </a:cubicBezTo>
                      <a:cubicBezTo>
                        <a:pt x="14230" y="7463"/>
                        <a:pt x="12631" y="11359"/>
                        <a:pt x="9247" y="12782"/>
                      </a:cubicBezTo>
                      <a:cubicBezTo>
                        <a:pt x="5845" y="14195"/>
                        <a:pt x="1948" y="12622"/>
                        <a:pt x="516" y="9230"/>
                      </a:cubicBezTo>
                      <a:close/>
                    </a:path>
                  </a:pathLst>
                </a:custGeom>
                <a:solidFill>
                  <a:srgbClr val="D9F3FC"/>
                </a:solidFill>
                <a:ln w="8415" cap="flat">
                  <a:noFill/>
                  <a:prstDash val="solid"/>
                  <a:miter/>
                </a:ln>
              </p:spPr>
              <p:txBody>
                <a:bodyPr rtlCol="0" anchor="ctr"/>
                <a:lstStyle/>
                <a:p>
                  <a:endParaRPr lang="en-US"/>
                </a:p>
              </p:txBody>
            </p:sp>
          </p:grpSp>
          <p:grpSp>
            <p:nvGrpSpPr>
              <p:cNvPr id="1289" name="Graphic 8195">
                <a:extLst>
                  <a:ext uri="{FF2B5EF4-FFF2-40B4-BE49-F238E27FC236}">
                    <a16:creationId xmlns:a16="http://schemas.microsoft.com/office/drawing/2014/main" id="{B6F5F9A0-AB43-F8F8-C103-159661C5512C}"/>
                  </a:ext>
                </a:extLst>
              </p:cNvPr>
              <p:cNvGrpSpPr/>
              <p:nvPr/>
            </p:nvGrpSpPr>
            <p:grpSpPr>
              <a:xfrm>
                <a:off x="5922174" y="6933581"/>
                <a:ext cx="90568" cy="49397"/>
                <a:chOff x="5922174" y="6933581"/>
                <a:chExt cx="90568" cy="49397"/>
              </a:xfrm>
              <a:solidFill>
                <a:srgbClr val="D9F3FC"/>
              </a:solidFill>
            </p:grpSpPr>
            <p:sp>
              <p:nvSpPr>
                <p:cNvPr id="1326" name="Freeform 1325">
                  <a:extLst>
                    <a:ext uri="{FF2B5EF4-FFF2-40B4-BE49-F238E27FC236}">
                      <a16:creationId xmlns:a16="http://schemas.microsoft.com/office/drawing/2014/main" id="{68E032D4-A1CE-BC2A-CEAB-A26859727625}"/>
                    </a:ext>
                  </a:extLst>
                </p:cNvPr>
                <p:cNvSpPr/>
                <p:nvPr/>
              </p:nvSpPr>
              <p:spPr>
                <a:xfrm>
                  <a:off x="5922174" y="6948369"/>
                  <a:ext cx="13304" cy="13311"/>
                </a:xfrm>
                <a:custGeom>
                  <a:avLst/>
                  <a:gdLst>
                    <a:gd name="connsiteX0" fmla="*/ 12615 w 13304"/>
                    <a:gd name="connsiteY0" fmla="*/ 3725 h 13311"/>
                    <a:gd name="connsiteX1" fmla="*/ 9594 w 13304"/>
                    <a:gd name="connsiteY1" fmla="*/ 12629 h 13311"/>
                    <a:gd name="connsiteX2" fmla="*/ 678 w 13304"/>
                    <a:gd name="connsiteY2" fmla="*/ 9599 h 13311"/>
                    <a:gd name="connsiteX3" fmla="*/ 3717 w 13304"/>
                    <a:gd name="connsiteY3" fmla="*/ 687 h 13311"/>
                    <a:gd name="connsiteX4" fmla="*/ 12615 w 13304"/>
                    <a:gd name="connsiteY4" fmla="*/ 3725 h 13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04" h="13311">
                      <a:moveTo>
                        <a:pt x="12615" y="3725"/>
                      </a:moveTo>
                      <a:cubicBezTo>
                        <a:pt x="14241" y="7015"/>
                        <a:pt x="12893" y="10996"/>
                        <a:pt x="9594" y="12629"/>
                      </a:cubicBezTo>
                      <a:cubicBezTo>
                        <a:pt x="6285" y="14245"/>
                        <a:pt x="2311" y="12898"/>
                        <a:pt x="678" y="9599"/>
                      </a:cubicBezTo>
                      <a:cubicBezTo>
                        <a:pt x="-930" y="6300"/>
                        <a:pt x="417" y="2319"/>
                        <a:pt x="3717" y="687"/>
                      </a:cubicBezTo>
                      <a:cubicBezTo>
                        <a:pt x="7009" y="-938"/>
                        <a:pt x="11008" y="417"/>
                        <a:pt x="12615" y="3725"/>
                      </a:cubicBezTo>
                      <a:close/>
                    </a:path>
                  </a:pathLst>
                </a:custGeom>
                <a:solidFill>
                  <a:srgbClr val="D9F3FC"/>
                </a:solidFill>
                <a:ln w="8415" cap="flat">
                  <a:noFill/>
                  <a:prstDash val="solid"/>
                  <a:miter/>
                </a:ln>
              </p:spPr>
              <p:txBody>
                <a:bodyPr rtlCol="0" anchor="ctr"/>
                <a:lstStyle/>
                <a:p>
                  <a:endParaRPr lang="en-US"/>
                </a:p>
              </p:txBody>
            </p:sp>
            <p:sp>
              <p:nvSpPr>
                <p:cNvPr id="1327" name="Freeform 1326">
                  <a:extLst>
                    <a:ext uri="{FF2B5EF4-FFF2-40B4-BE49-F238E27FC236}">
                      <a16:creationId xmlns:a16="http://schemas.microsoft.com/office/drawing/2014/main" id="{012AE353-2067-D26E-D056-9A8E6D5AA546}"/>
                    </a:ext>
                  </a:extLst>
                </p:cNvPr>
                <p:cNvSpPr/>
                <p:nvPr/>
              </p:nvSpPr>
              <p:spPr>
                <a:xfrm>
                  <a:off x="5937148" y="6933581"/>
                  <a:ext cx="13311" cy="13313"/>
                </a:xfrm>
                <a:custGeom>
                  <a:avLst/>
                  <a:gdLst>
                    <a:gd name="connsiteX0" fmla="*/ 12627 w 13311"/>
                    <a:gd name="connsiteY0" fmla="*/ 3717 h 13313"/>
                    <a:gd name="connsiteX1" fmla="*/ 9587 w 13311"/>
                    <a:gd name="connsiteY1" fmla="*/ 12638 h 13313"/>
                    <a:gd name="connsiteX2" fmla="*/ 689 w 13311"/>
                    <a:gd name="connsiteY2" fmla="*/ 9599 h 13313"/>
                    <a:gd name="connsiteX3" fmla="*/ 3711 w 13311"/>
                    <a:gd name="connsiteY3" fmla="*/ 687 h 13313"/>
                    <a:gd name="connsiteX4" fmla="*/ 12627 w 13311"/>
                    <a:gd name="connsiteY4" fmla="*/ 3717 h 13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1" h="13313">
                      <a:moveTo>
                        <a:pt x="12627" y="3717"/>
                      </a:moveTo>
                      <a:cubicBezTo>
                        <a:pt x="14251" y="7016"/>
                        <a:pt x="12888" y="10996"/>
                        <a:pt x="9587" y="12638"/>
                      </a:cubicBezTo>
                      <a:cubicBezTo>
                        <a:pt x="6296" y="14245"/>
                        <a:pt x="2322" y="12890"/>
                        <a:pt x="689" y="9599"/>
                      </a:cubicBezTo>
                      <a:cubicBezTo>
                        <a:pt x="-936" y="6301"/>
                        <a:pt x="411" y="2311"/>
                        <a:pt x="3711" y="687"/>
                      </a:cubicBezTo>
                      <a:cubicBezTo>
                        <a:pt x="7011" y="-937"/>
                        <a:pt x="10993" y="418"/>
                        <a:pt x="12627" y="3717"/>
                      </a:cubicBezTo>
                      <a:close/>
                    </a:path>
                  </a:pathLst>
                </a:custGeom>
                <a:solidFill>
                  <a:srgbClr val="D9F3FC"/>
                </a:solidFill>
                <a:ln w="8415" cap="flat">
                  <a:noFill/>
                  <a:prstDash val="solid"/>
                  <a:miter/>
                </a:ln>
              </p:spPr>
              <p:txBody>
                <a:bodyPr rtlCol="0" anchor="ctr"/>
                <a:lstStyle/>
                <a:p>
                  <a:endParaRPr lang="en-US"/>
                </a:p>
              </p:txBody>
            </p:sp>
            <p:sp>
              <p:nvSpPr>
                <p:cNvPr id="1328" name="Freeform 1327">
                  <a:extLst>
                    <a:ext uri="{FF2B5EF4-FFF2-40B4-BE49-F238E27FC236}">
                      <a16:creationId xmlns:a16="http://schemas.microsoft.com/office/drawing/2014/main" id="{85D606CC-6775-D213-B2FB-475B0AD2EF7B}"/>
                    </a:ext>
                  </a:extLst>
                </p:cNvPr>
                <p:cNvSpPr/>
                <p:nvPr/>
              </p:nvSpPr>
              <p:spPr>
                <a:xfrm>
                  <a:off x="5999423" y="6969667"/>
                  <a:ext cx="13319" cy="13312"/>
                </a:xfrm>
                <a:custGeom>
                  <a:avLst/>
                  <a:gdLst>
                    <a:gd name="connsiteX0" fmla="*/ 12634 w 13319"/>
                    <a:gd name="connsiteY0" fmla="*/ 3710 h 13312"/>
                    <a:gd name="connsiteX1" fmla="*/ 9595 w 13319"/>
                    <a:gd name="connsiteY1" fmla="*/ 12631 h 13312"/>
                    <a:gd name="connsiteX2" fmla="*/ 696 w 13319"/>
                    <a:gd name="connsiteY2" fmla="*/ 9592 h 13312"/>
                    <a:gd name="connsiteX3" fmla="*/ 3718 w 13319"/>
                    <a:gd name="connsiteY3" fmla="*/ 688 h 13312"/>
                    <a:gd name="connsiteX4" fmla="*/ 12634 w 13319"/>
                    <a:gd name="connsiteY4" fmla="*/ 3710 h 13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9" h="13312">
                      <a:moveTo>
                        <a:pt x="12634" y="3710"/>
                      </a:moveTo>
                      <a:cubicBezTo>
                        <a:pt x="14259" y="7017"/>
                        <a:pt x="12895" y="10998"/>
                        <a:pt x="9595" y="12631"/>
                      </a:cubicBezTo>
                      <a:cubicBezTo>
                        <a:pt x="6303" y="14247"/>
                        <a:pt x="2313" y="12892"/>
                        <a:pt x="696" y="9592"/>
                      </a:cubicBezTo>
                      <a:cubicBezTo>
                        <a:pt x="-946" y="6302"/>
                        <a:pt x="419" y="2313"/>
                        <a:pt x="3718" y="688"/>
                      </a:cubicBezTo>
                      <a:cubicBezTo>
                        <a:pt x="7010" y="-936"/>
                        <a:pt x="11009" y="411"/>
                        <a:pt x="12634" y="3710"/>
                      </a:cubicBezTo>
                      <a:close/>
                    </a:path>
                  </a:pathLst>
                </a:custGeom>
                <a:solidFill>
                  <a:srgbClr val="D9F3FC"/>
                </a:solidFill>
                <a:ln w="8415" cap="flat">
                  <a:noFill/>
                  <a:prstDash val="solid"/>
                  <a:miter/>
                </a:ln>
              </p:spPr>
              <p:txBody>
                <a:bodyPr rtlCol="0" anchor="ctr"/>
                <a:lstStyle/>
                <a:p>
                  <a:endParaRPr lang="en-US"/>
                </a:p>
              </p:txBody>
            </p:sp>
          </p:grpSp>
          <p:grpSp>
            <p:nvGrpSpPr>
              <p:cNvPr id="1290" name="Graphic 8195">
                <a:extLst>
                  <a:ext uri="{FF2B5EF4-FFF2-40B4-BE49-F238E27FC236}">
                    <a16:creationId xmlns:a16="http://schemas.microsoft.com/office/drawing/2014/main" id="{1E7B0BBC-2A77-C6F9-5BED-5AF23D87A23A}"/>
                  </a:ext>
                </a:extLst>
              </p:cNvPr>
              <p:cNvGrpSpPr/>
              <p:nvPr/>
            </p:nvGrpSpPr>
            <p:grpSpPr>
              <a:xfrm>
                <a:off x="4656053" y="6853328"/>
                <a:ext cx="77087" cy="69959"/>
                <a:chOff x="4656053" y="6853328"/>
                <a:chExt cx="77087" cy="69959"/>
              </a:xfrm>
              <a:solidFill>
                <a:srgbClr val="D9F3FC"/>
              </a:solidFill>
            </p:grpSpPr>
            <p:sp>
              <p:nvSpPr>
                <p:cNvPr id="1323" name="Freeform 1322">
                  <a:extLst>
                    <a:ext uri="{FF2B5EF4-FFF2-40B4-BE49-F238E27FC236}">
                      <a16:creationId xmlns:a16="http://schemas.microsoft.com/office/drawing/2014/main" id="{2CF36B33-7E8B-CB2B-54C4-155479A784DE}"/>
                    </a:ext>
                  </a:extLst>
                </p:cNvPr>
                <p:cNvSpPr/>
                <p:nvPr/>
              </p:nvSpPr>
              <p:spPr>
                <a:xfrm>
                  <a:off x="4656053" y="6861469"/>
                  <a:ext cx="13299" cy="13302"/>
                </a:xfrm>
                <a:custGeom>
                  <a:avLst/>
                  <a:gdLst>
                    <a:gd name="connsiteX0" fmla="*/ 13280 w 13299"/>
                    <a:gd name="connsiteY0" fmla="*/ 6146 h 13302"/>
                    <a:gd name="connsiteX1" fmla="*/ 7160 w 13299"/>
                    <a:gd name="connsiteY1" fmla="*/ 13283 h 13302"/>
                    <a:gd name="connsiteX2" fmla="*/ 20 w 13299"/>
                    <a:gd name="connsiteY2" fmla="*/ 7164 h 13302"/>
                    <a:gd name="connsiteX3" fmla="*/ 6150 w 13299"/>
                    <a:gd name="connsiteY3" fmla="*/ 19 h 13302"/>
                    <a:gd name="connsiteX4" fmla="*/ 13280 w 13299"/>
                    <a:gd name="connsiteY4" fmla="*/ 6146 h 1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99" h="13302">
                      <a:moveTo>
                        <a:pt x="13280" y="6146"/>
                      </a:moveTo>
                      <a:cubicBezTo>
                        <a:pt x="13558" y="9807"/>
                        <a:pt x="10830" y="12997"/>
                        <a:pt x="7160" y="13283"/>
                      </a:cubicBezTo>
                      <a:cubicBezTo>
                        <a:pt x="3489" y="13561"/>
                        <a:pt x="298" y="10825"/>
                        <a:pt x="20" y="7164"/>
                      </a:cubicBezTo>
                      <a:cubicBezTo>
                        <a:pt x="-266" y="3495"/>
                        <a:pt x="2479" y="305"/>
                        <a:pt x="6150" y="19"/>
                      </a:cubicBezTo>
                      <a:cubicBezTo>
                        <a:pt x="9803" y="-259"/>
                        <a:pt x="13002" y="2485"/>
                        <a:pt x="13280" y="6146"/>
                      </a:cubicBezTo>
                      <a:close/>
                    </a:path>
                  </a:pathLst>
                </a:custGeom>
                <a:solidFill>
                  <a:srgbClr val="D9F3FC"/>
                </a:solidFill>
                <a:ln w="8415" cap="flat">
                  <a:noFill/>
                  <a:prstDash val="solid"/>
                  <a:miter/>
                </a:ln>
              </p:spPr>
              <p:txBody>
                <a:bodyPr rtlCol="0" anchor="ctr"/>
                <a:lstStyle/>
                <a:p>
                  <a:endParaRPr lang="en-US"/>
                </a:p>
              </p:txBody>
            </p:sp>
            <p:sp>
              <p:nvSpPr>
                <p:cNvPr id="1324" name="Freeform 1323">
                  <a:extLst>
                    <a:ext uri="{FF2B5EF4-FFF2-40B4-BE49-F238E27FC236}">
                      <a16:creationId xmlns:a16="http://schemas.microsoft.com/office/drawing/2014/main" id="{7D632F61-AA15-285D-7C46-7764359FBEAD}"/>
                    </a:ext>
                  </a:extLst>
                </p:cNvPr>
                <p:cNvSpPr/>
                <p:nvPr/>
              </p:nvSpPr>
              <p:spPr>
                <a:xfrm>
                  <a:off x="4675435" y="6853328"/>
                  <a:ext cx="13322" cy="13303"/>
                </a:xfrm>
                <a:custGeom>
                  <a:avLst/>
                  <a:gdLst>
                    <a:gd name="connsiteX0" fmla="*/ 13303 w 13322"/>
                    <a:gd name="connsiteY0" fmla="*/ 6140 h 13303"/>
                    <a:gd name="connsiteX1" fmla="*/ 7166 w 13322"/>
                    <a:gd name="connsiteY1" fmla="*/ 13285 h 13303"/>
                    <a:gd name="connsiteX2" fmla="*/ 18 w 13322"/>
                    <a:gd name="connsiteY2" fmla="*/ 7167 h 13303"/>
                    <a:gd name="connsiteX3" fmla="*/ 6156 w 13322"/>
                    <a:gd name="connsiteY3" fmla="*/ 22 h 13303"/>
                    <a:gd name="connsiteX4" fmla="*/ 13303 w 13322"/>
                    <a:gd name="connsiteY4" fmla="*/ 6140 h 13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22" h="13303">
                      <a:moveTo>
                        <a:pt x="13303" y="6140"/>
                      </a:moveTo>
                      <a:cubicBezTo>
                        <a:pt x="13581" y="9801"/>
                        <a:pt x="10836" y="12991"/>
                        <a:pt x="7166" y="13285"/>
                      </a:cubicBezTo>
                      <a:cubicBezTo>
                        <a:pt x="3504" y="13555"/>
                        <a:pt x="313" y="10819"/>
                        <a:pt x="18" y="7167"/>
                      </a:cubicBezTo>
                      <a:cubicBezTo>
                        <a:pt x="-251" y="3489"/>
                        <a:pt x="2493" y="300"/>
                        <a:pt x="6156" y="22"/>
                      </a:cubicBezTo>
                      <a:cubicBezTo>
                        <a:pt x="9826" y="-273"/>
                        <a:pt x="13025" y="2471"/>
                        <a:pt x="13303" y="6140"/>
                      </a:cubicBezTo>
                      <a:close/>
                    </a:path>
                  </a:pathLst>
                </a:custGeom>
                <a:solidFill>
                  <a:srgbClr val="D9F3FC"/>
                </a:solidFill>
                <a:ln w="8415" cap="flat">
                  <a:noFill/>
                  <a:prstDash val="solid"/>
                  <a:miter/>
                </a:ln>
              </p:spPr>
              <p:txBody>
                <a:bodyPr rtlCol="0" anchor="ctr"/>
                <a:lstStyle/>
                <a:p>
                  <a:endParaRPr lang="en-US"/>
                </a:p>
              </p:txBody>
            </p:sp>
            <p:sp>
              <p:nvSpPr>
                <p:cNvPr id="1325" name="Freeform 1324">
                  <a:extLst>
                    <a:ext uri="{FF2B5EF4-FFF2-40B4-BE49-F238E27FC236}">
                      <a16:creationId xmlns:a16="http://schemas.microsoft.com/office/drawing/2014/main" id="{C28EE79F-235B-A16A-CEB1-E7F7990B4945}"/>
                    </a:ext>
                  </a:extLst>
                </p:cNvPr>
                <p:cNvSpPr/>
                <p:nvPr/>
              </p:nvSpPr>
              <p:spPr>
                <a:xfrm>
                  <a:off x="4719825" y="6909977"/>
                  <a:ext cx="13314" cy="13310"/>
                </a:xfrm>
                <a:custGeom>
                  <a:avLst/>
                  <a:gdLst>
                    <a:gd name="connsiteX0" fmla="*/ 13297 w 13314"/>
                    <a:gd name="connsiteY0" fmla="*/ 6147 h 13310"/>
                    <a:gd name="connsiteX1" fmla="*/ 7159 w 13314"/>
                    <a:gd name="connsiteY1" fmla="*/ 13292 h 13310"/>
                    <a:gd name="connsiteX2" fmla="*/ 20 w 13314"/>
                    <a:gd name="connsiteY2" fmla="*/ 7157 h 13310"/>
                    <a:gd name="connsiteX3" fmla="*/ 6149 w 13314"/>
                    <a:gd name="connsiteY3" fmla="*/ 20 h 13310"/>
                    <a:gd name="connsiteX4" fmla="*/ 13297 w 13314"/>
                    <a:gd name="connsiteY4" fmla="*/ 6147 h 13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4" h="13310">
                      <a:moveTo>
                        <a:pt x="13297" y="6147"/>
                      </a:moveTo>
                      <a:cubicBezTo>
                        <a:pt x="13566" y="9817"/>
                        <a:pt x="10822" y="13006"/>
                        <a:pt x="7159" y="13292"/>
                      </a:cubicBezTo>
                      <a:cubicBezTo>
                        <a:pt x="3497" y="13562"/>
                        <a:pt x="307" y="10818"/>
                        <a:pt x="20" y="7157"/>
                      </a:cubicBezTo>
                      <a:cubicBezTo>
                        <a:pt x="-266" y="3496"/>
                        <a:pt x="2479" y="298"/>
                        <a:pt x="6149" y="20"/>
                      </a:cubicBezTo>
                      <a:cubicBezTo>
                        <a:pt x="9811" y="-266"/>
                        <a:pt x="13019" y="2487"/>
                        <a:pt x="13297" y="6147"/>
                      </a:cubicBezTo>
                      <a:close/>
                    </a:path>
                  </a:pathLst>
                </a:custGeom>
                <a:solidFill>
                  <a:srgbClr val="D9F3FC"/>
                </a:solidFill>
                <a:ln w="8415" cap="flat">
                  <a:noFill/>
                  <a:prstDash val="solid"/>
                  <a:miter/>
                </a:ln>
              </p:spPr>
              <p:txBody>
                <a:bodyPr rtlCol="0" anchor="ctr"/>
                <a:lstStyle/>
                <a:p>
                  <a:endParaRPr lang="en-US"/>
                </a:p>
              </p:txBody>
            </p:sp>
          </p:grpSp>
          <p:grpSp>
            <p:nvGrpSpPr>
              <p:cNvPr id="1291" name="Graphic 8195">
                <a:extLst>
                  <a:ext uri="{FF2B5EF4-FFF2-40B4-BE49-F238E27FC236}">
                    <a16:creationId xmlns:a16="http://schemas.microsoft.com/office/drawing/2014/main" id="{DDC78492-9F12-2C58-19A6-F6E121760AF4}"/>
                  </a:ext>
                </a:extLst>
              </p:cNvPr>
              <p:cNvGrpSpPr/>
              <p:nvPr/>
            </p:nvGrpSpPr>
            <p:grpSpPr>
              <a:xfrm>
                <a:off x="3309610" y="6935097"/>
                <a:ext cx="93444" cy="32669"/>
                <a:chOff x="3309610" y="6935097"/>
                <a:chExt cx="93444" cy="32669"/>
              </a:xfrm>
              <a:solidFill>
                <a:srgbClr val="D9F3FC"/>
              </a:solidFill>
            </p:grpSpPr>
            <p:sp>
              <p:nvSpPr>
                <p:cNvPr id="1320" name="Freeform 1319">
                  <a:extLst>
                    <a:ext uri="{FF2B5EF4-FFF2-40B4-BE49-F238E27FC236}">
                      <a16:creationId xmlns:a16="http://schemas.microsoft.com/office/drawing/2014/main" id="{9E212657-3C91-EAD2-7836-29302EB11C40}"/>
                    </a:ext>
                  </a:extLst>
                </p:cNvPr>
                <p:cNvSpPr/>
                <p:nvPr/>
              </p:nvSpPr>
              <p:spPr>
                <a:xfrm>
                  <a:off x="3309610" y="6953160"/>
                  <a:ext cx="13317" cy="13299"/>
                </a:xfrm>
                <a:custGeom>
                  <a:avLst/>
                  <a:gdLst>
                    <a:gd name="connsiteX0" fmla="*/ 11704 w 13317"/>
                    <a:gd name="connsiteY0" fmla="*/ 2317 h 13299"/>
                    <a:gd name="connsiteX1" fmla="*/ 10997 w 13317"/>
                    <a:gd name="connsiteY1" fmla="*/ 11684 h 13299"/>
                    <a:gd name="connsiteX2" fmla="*/ 1610 w 13317"/>
                    <a:gd name="connsiteY2" fmla="*/ 10985 h 13299"/>
                    <a:gd name="connsiteX3" fmla="*/ 2317 w 13317"/>
                    <a:gd name="connsiteY3" fmla="*/ 1610 h 13299"/>
                    <a:gd name="connsiteX4" fmla="*/ 11704 w 13317"/>
                    <a:gd name="connsiteY4" fmla="*/ 2317 h 13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7" h="13299">
                      <a:moveTo>
                        <a:pt x="11704" y="2317"/>
                      </a:moveTo>
                      <a:cubicBezTo>
                        <a:pt x="14104" y="5094"/>
                        <a:pt x="13792" y="9302"/>
                        <a:pt x="10997" y="11684"/>
                      </a:cubicBezTo>
                      <a:cubicBezTo>
                        <a:pt x="8219" y="14082"/>
                        <a:pt x="4010" y="13779"/>
                        <a:pt x="1610" y="10985"/>
                      </a:cubicBezTo>
                      <a:cubicBezTo>
                        <a:pt x="-789" y="8208"/>
                        <a:pt x="-469" y="4000"/>
                        <a:pt x="2317" y="1610"/>
                      </a:cubicBezTo>
                      <a:cubicBezTo>
                        <a:pt x="5112" y="-789"/>
                        <a:pt x="9313" y="-469"/>
                        <a:pt x="11704" y="2317"/>
                      </a:cubicBezTo>
                      <a:close/>
                    </a:path>
                  </a:pathLst>
                </a:custGeom>
                <a:solidFill>
                  <a:srgbClr val="D9F3FC"/>
                </a:solidFill>
                <a:ln w="8415" cap="flat">
                  <a:noFill/>
                  <a:prstDash val="solid"/>
                  <a:miter/>
                </a:ln>
              </p:spPr>
              <p:txBody>
                <a:bodyPr rtlCol="0" anchor="ctr"/>
                <a:lstStyle/>
                <a:p>
                  <a:endParaRPr lang="en-US"/>
                </a:p>
              </p:txBody>
            </p:sp>
            <p:sp>
              <p:nvSpPr>
                <p:cNvPr id="1321" name="Freeform 1320">
                  <a:extLst>
                    <a:ext uri="{FF2B5EF4-FFF2-40B4-BE49-F238E27FC236}">
                      <a16:creationId xmlns:a16="http://schemas.microsoft.com/office/drawing/2014/main" id="{95082CF9-F05D-2E8E-20D7-48854AB2585F}"/>
                    </a:ext>
                  </a:extLst>
                </p:cNvPr>
                <p:cNvSpPr/>
                <p:nvPr/>
              </p:nvSpPr>
              <p:spPr>
                <a:xfrm>
                  <a:off x="3320416" y="6935097"/>
                  <a:ext cx="13310" cy="13305"/>
                </a:xfrm>
                <a:custGeom>
                  <a:avLst/>
                  <a:gdLst>
                    <a:gd name="connsiteX0" fmla="*/ 11699 w 13310"/>
                    <a:gd name="connsiteY0" fmla="*/ 2311 h 13305"/>
                    <a:gd name="connsiteX1" fmla="*/ 11001 w 13310"/>
                    <a:gd name="connsiteY1" fmla="*/ 11702 h 13305"/>
                    <a:gd name="connsiteX2" fmla="*/ 1614 w 13310"/>
                    <a:gd name="connsiteY2" fmla="*/ 10987 h 13305"/>
                    <a:gd name="connsiteX3" fmla="*/ 2313 w 13310"/>
                    <a:gd name="connsiteY3" fmla="*/ 1603 h 13305"/>
                    <a:gd name="connsiteX4" fmla="*/ 11699 w 13310"/>
                    <a:gd name="connsiteY4" fmla="*/ 2311 h 13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0" h="13305">
                      <a:moveTo>
                        <a:pt x="11699" y="2311"/>
                      </a:moveTo>
                      <a:cubicBezTo>
                        <a:pt x="14099" y="5096"/>
                        <a:pt x="13779" y="9295"/>
                        <a:pt x="11001" y="11702"/>
                      </a:cubicBezTo>
                      <a:cubicBezTo>
                        <a:pt x="8214" y="14092"/>
                        <a:pt x="4013" y="13773"/>
                        <a:pt x="1614" y="10987"/>
                      </a:cubicBezTo>
                      <a:cubicBezTo>
                        <a:pt x="-786" y="8202"/>
                        <a:pt x="-474" y="4002"/>
                        <a:pt x="2313" y="1603"/>
                      </a:cubicBezTo>
                      <a:cubicBezTo>
                        <a:pt x="5099" y="-787"/>
                        <a:pt x="9300" y="-467"/>
                        <a:pt x="11699" y="2311"/>
                      </a:cubicBezTo>
                      <a:close/>
                    </a:path>
                  </a:pathLst>
                </a:custGeom>
                <a:solidFill>
                  <a:srgbClr val="D9F3FC"/>
                </a:solidFill>
                <a:ln w="8415" cap="flat">
                  <a:noFill/>
                  <a:prstDash val="solid"/>
                  <a:miter/>
                </a:ln>
              </p:spPr>
              <p:txBody>
                <a:bodyPr rtlCol="0" anchor="ctr"/>
                <a:lstStyle/>
                <a:p>
                  <a:endParaRPr lang="en-US"/>
                </a:p>
              </p:txBody>
            </p:sp>
            <p:sp>
              <p:nvSpPr>
                <p:cNvPr id="1322" name="Freeform 1321">
                  <a:extLst>
                    <a:ext uri="{FF2B5EF4-FFF2-40B4-BE49-F238E27FC236}">
                      <a16:creationId xmlns:a16="http://schemas.microsoft.com/office/drawing/2014/main" id="{42EA144B-CEB6-56CD-19CE-FB676B30466A}"/>
                    </a:ext>
                  </a:extLst>
                </p:cNvPr>
                <p:cNvSpPr/>
                <p:nvPr/>
              </p:nvSpPr>
              <p:spPr>
                <a:xfrm>
                  <a:off x="3389744" y="6954461"/>
                  <a:ext cx="13310" cy="13305"/>
                </a:xfrm>
                <a:custGeom>
                  <a:avLst/>
                  <a:gdLst>
                    <a:gd name="connsiteX0" fmla="*/ 11700 w 13310"/>
                    <a:gd name="connsiteY0" fmla="*/ 2320 h 13305"/>
                    <a:gd name="connsiteX1" fmla="*/ 10993 w 13310"/>
                    <a:gd name="connsiteY1" fmla="*/ 11694 h 13305"/>
                    <a:gd name="connsiteX2" fmla="*/ 1606 w 13310"/>
                    <a:gd name="connsiteY2" fmla="*/ 10996 h 13305"/>
                    <a:gd name="connsiteX3" fmla="*/ 2322 w 13310"/>
                    <a:gd name="connsiteY3" fmla="*/ 1612 h 13305"/>
                    <a:gd name="connsiteX4" fmla="*/ 11700 w 13310"/>
                    <a:gd name="connsiteY4" fmla="*/ 2320 h 13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0" h="13305">
                      <a:moveTo>
                        <a:pt x="11700" y="2320"/>
                      </a:moveTo>
                      <a:cubicBezTo>
                        <a:pt x="14099" y="5105"/>
                        <a:pt x="13779" y="9304"/>
                        <a:pt x="10993" y="11694"/>
                      </a:cubicBezTo>
                      <a:cubicBezTo>
                        <a:pt x="8206" y="14093"/>
                        <a:pt x="4014" y="13773"/>
                        <a:pt x="1606" y="10996"/>
                      </a:cubicBezTo>
                      <a:cubicBezTo>
                        <a:pt x="-785" y="8202"/>
                        <a:pt x="-474" y="4002"/>
                        <a:pt x="2322" y="1612"/>
                      </a:cubicBezTo>
                      <a:cubicBezTo>
                        <a:pt x="5108" y="-786"/>
                        <a:pt x="9301" y="-475"/>
                        <a:pt x="11700" y="2320"/>
                      </a:cubicBezTo>
                      <a:close/>
                    </a:path>
                  </a:pathLst>
                </a:custGeom>
                <a:solidFill>
                  <a:srgbClr val="D9F3FC"/>
                </a:solidFill>
                <a:ln w="8415" cap="flat">
                  <a:noFill/>
                  <a:prstDash val="solid"/>
                  <a:miter/>
                </a:ln>
              </p:spPr>
              <p:txBody>
                <a:bodyPr rtlCol="0" anchor="ctr"/>
                <a:lstStyle/>
                <a:p>
                  <a:endParaRPr lang="en-US"/>
                </a:p>
              </p:txBody>
            </p:sp>
          </p:grpSp>
          <p:grpSp>
            <p:nvGrpSpPr>
              <p:cNvPr id="1292" name="Graphic 8195">
                <a:extLst>
                  <a:ext uri="{FF2B5EF4-FFF2-40B4-BE49-F238E27FC236}">
                    <a16:creationId xmlns:a16="http://schemas.microsoft.com/office/drawing/2014/main" id="{04896D99-B6AB-036D-F677-F72D3BE45A79}"/>
                  </a:ext>
                </a:extLst>
              </p:cNvPr>
              <p:cNvGrpSpPr/>
              <p:nvPr/>
            </p:nvGrpSpPr>
            <p:grpSpPr>
              <a:xfrm>
                <a:off x="2493295" y="6878774"/>
                <a:ext cx="93021" cy="32519"/>
                <a:chOff x="2493295" y="6878774"/>
                <a:chExt cx="93021" cy="32519"/>
              </a:xfrm>
              <a:solidFill>
                <a:srgbClr val="D9F3FC"/>
              </a:solidFill>
            </p:grpSpPr>
            <p:sp>
              <p:nvSpPr>
                <p:cNvPr id="1317" name="Freeform 1316">
                  <a:extLst>
                    <a:ext uri="{FF2B5EF4-FFF2-40B4-BE49-F238E27FC236}">
                      <a16:creationId xmlns:a16="http://schemas.microsoft.com/office/drawing/2014/main" id="{CB4CFEC5-6500-EF8F-2626-1009686F052B}"/>
                    </a:ext>
                  </a:extLst>
                </p:cNvPr>
                <p:cNvSpPr/>
                <p:nvPr/>
              </p:nvSpPr>
              <p:spPr>
                <a:xfrm>
                  <a:off x="2493295" y="6897985"/>
                  <a:ext cx="13307" cy="13308"/>
                </a:xfrm>
                <a:custGeom>
                  <a:avLst/>
                  <a:gdLst>
                    <a:gd name="connsiteX0" fmla="*/ 11149 w 13307"/>
                    <a:gd name="connsiteY0" fmla="*/ 1753 h 13308"/>
                    <a:gd name="connsiteX1" fmla="*/ 11553 w 13307"/>
                    <a:gd name="connsiteY1" fmla="*/ 11145 h 13308"/>
                    <a:gd name="connsiteX2" fmla="*/ 2157 w 13307"/>
                    <a:gd name="connsiteY2" fmla="*/ 11558 h 13308"/>
                    <a:gd name="connsiteX3" fmla="*/ 1745 w 13307"/>
                    <a:gd name="connsiteY3" fmla="*/ 2166 h 13308"/>
                    <a:gd name="connsiteX4" fmla="*/ 11149 w 13307"/>
                    <a:gd name="connsiteY4" fmla="*/ 1753 h 13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07" h="13308">
                      <a:moveTo>
                        <a:pt x="11149" y="1753"/>
                      </a:moveTo>
                      <a:cubicBezTo>
                        <a:pt x="13859" y="4228"/>
                        <a:pt x="14045" y="8436"/>
                        <a:pt x="11553" y="11145"/>
                      </a:cubicBezTo>
                      <a:cubicBezTo>
                        <a:pt x="9078" y="13855"/>
                        <a:pt x="4868" y="14049"/>
                        <a:pt x="2157" y="11558"/>
                      </a:cubicBezTo>
                      <a:cubicBezTo>
                        <a:pt x="-554" y="9075"/>
                        <a:pt x="-730" y="4867"/>
                        <a:pt x="1745" y="2166"/>
                      </a:cubicBezTo>
                      <a:cubicBezTo>
                        <a:pt x="4237" y="-561"/>
                        <a:pt x="8438" y="-729"/>
                        <a:pt x="11149" y="1753"/>
                      </a:cubicBezTo>
                      <a:close/>
                    </a:path>
                  </a:pathLst>
                </a:custGeom>
                <a:solidFill>
                  <a:srgbClr val="D9F3FC"/>
                </a:solidFill>
                <a:ln w="8415" cap="flat">
                  <a:noFill/>
                  <a:prstDash val="solid"/>
                  <a:miter/>
                </a:ln>
              </p:spPr>
              <p:txBody>
                <a:bodyPr rtlCol="0" anchor="ctr"/>
                <a:lstStyle/>
                <a:p>
                  <a:endParaRPr lang="en-US"/>
                </a:p>
              </p:txBody>
            </p:sp>
            <p:sp>
              <p:nvSpPr>
                <p:cNvPr id="1318" name="Freeform 1317">
                  <a:extLst>
                    <a:ext uri="{FF2B5EF4-FFF2-40B4-BE49-F238E27FC236}">
                      <a16:creationId xmlns:a16="http://schemas.microsoft.com/office/drawing/2014/main" id="{76959863-BAF4-7A30-081B-18CABC04F695}"/>
                    </a:ext>
                  </a:extLst>
                </p:cNvPr>
                <p:cNvSpPr/>
                <p:nvPr/>
              </p:nvSpPr>
              <p:spPr>
                <a:xfrm>
                  <a:off x="2501870" y="6878774"/>
                  <a:ext cx="13312" cy="13307"/>
                </a:xfrm>
                <a:custGeom>
                  <a:avLst/>
                  <a:gdLst>
                    <a:gd name="connsiteX0" fmla="*/ 11152 w 13312"/>
                    <a:gd name="connsiteY0" fmla="*/ 1750 h 13307"/>
                    <a:gd name="connsiteX1" fmla="*/ 11564 w 13312"/>
                    <a:gd name="connsiteY1" fmla="*/ 11151 h 13307"/>
                    <a:gd name="connsiteX2" fmla="*/ 2161 w 13312"/>
                    <a:gd name="connsiteY2" fmla="*/ 11563 h 13307"/>
                    <a:gd name="connsiteX3" fmla="*/ 1748 w 13312"/>
                    <a:gd name="connsiteY3" fmla="*/ 2163 h 13307"/>
                    <a:gd name="connsiteX4" fmla="*/ 11152 w 13312"/>
                    <a:gd name="connsiteY4" fmla="*/ 1750 h 13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2" h="13307">
                      <a:moveTo>
                        <a:pt x="11152" y="1750"/>
                      </a:moveTo>
                      <a:cubicBezTo>
                        <a:pt x="13863" y="4242"/>
                        <a:pt x="14048" y="8441"/>
                        <a:pt x="11564" y="11151"/>
                      </a:cubicBezTo>
                      <a:cubicBezTo>
                        <a:pt x="9081" y="13852"/>
                        <a:pt x="4871" y="14046"/>
                        <a:pt x="2161" y="11563"/>
                      </a:cubicBezTo>
                      <a:cubicBezTo>
                        <a:pt x="-550" y="9081"/>
                        <a:pt x="-735" y="4873"/>
                        <a:pt x="1748" y="2163"/>
                      </a:cubicBezTo>
                      <a:cubicBezTo>
                        <a:pt x="4232" y="-556"/>
                        <a:pt x="8449" y="-732"/>
                        <a:pt x="11152" y="1750"/>
                      </a:cubicBezTo>
                      <a:close/>
                    </a:path>
                  </a:pathLst>
                </a:custGeom>
                <a:solidFill>
                  <a:srgbClr val="D9F3FC"/>
                </a:solidFill>
                <a:ln w="8415" cap="flat">
                  <a:noFill/>
                  <a:prstDash val="solid"/>
                  <a:miter/>
                </a:ln>
              </p:spPr>
              <p:txBody>
                <a:bodyPr rtlCol="0" anchor="ctr"/>
                <a:lstStyle/>
                <a:p>
                  <a:endParaRPr lang="en-US"/>
                </a:p>
              </p:txBody>
            </p:sp>
            <p:sp>
              <p:nvSpPr>
                <p:cNvPr id="1319" name="Freeform 1318">
                  <a:extLst>
                    <a:ext uri="{FF2B5EF4-FFF2-40B4-BE49-F238E27FC236}">
                      <a16:creationId xmlns:a16="http://schemas.microsoft.com/office/drawing/2014/main" id="{F4D4A266-5D8B-AFF5-5547-0FDB43FE30C2}"/>
                    </a:ext>
                  </a:extLst>
                </p:cNvPr>
                <p:cNvSpPr/>
                <p:nvPr/>
              </p:nvSpPr>
              <p:spPr>
                <a:xfrm>
                  <a:off x="2573007" y="6889806"/>
                  <a:ext cx="13308" cy="13300"/>
                </a:xfrm>
                <a:custGeom>
                  <a:avLst/>
                  <a:gdLst>
                    <a:gd name="connsiteX0" fmla="*/ 11153 w 13308"/>
                    <a:gd name="connsiteY0" fmla="*/ 1752 h 13300"/>
                    <a:gd name="connsiteX1" fmla="*/ 11557 w 13308"/>
                    <a:gd name="connsiteY1" fmla="*/ 11143 h 13300"/>
                    <a:gd name="connsiteX2" fmla="*/ 2153 w 13308"/>
                    <a:gd name="connsiteY2" fmla="*/ 11556 h 13300"/>
                    <a:gd name="connsiteX3" fmla="*/ 1749 w 13308"/>
                    <a:gd name="connsiteY3" fmla="*/ 2155 h 13300"/>
                    <a:gd name="connsiteX4" fmla="*/ 11153 w 13308"/>
                    <a:gd name="connsiteY4" fmla="*/ 1752 h 13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08" h="13300">
                      <a:moveTo>
                        <a:pt x="11153" y="1752"/>
                      </a:moveTo>
                      <a:cubicBezTo>
                        <a:pt x="13864" y="4226"/>
                        <a:pt x="14040" y="8442"/>
                        <a:pt x="11557" y="11143"/>
                      </a:cubicBezTo>
                      <a:cubicBezTo>
                        <a:pt x="9073" y="13845"/>
                        <a:pt x="4864" y="14038"/>
                        <a:pt x="2153" y="11556"/>
                      </a:cubicBezTo>
                      <a:cubicBezTo>
                        <a:pt x="-549" y="9073"/>
                        <a:pt x="-735" y="4865"/>
                        <a:pt x="1749" y="2155"/>
                      </a:cubicBezTo>
                      <a:cubicBezTo>
                        <a:pt x="4233" y="-555"/>
                        <a:pt x="8442" y="-731"/>
                        <a:pt x="11153" y="1752"/>
                      </a:cubicBezTo>
                      <a:close/>
                    </a:path>
                  </a:pathLst>
                </a:custGeom>
                <a:solidFill>
                  <a:srgbClr val="D9F3FC"/>
                </a:solidFill>
                <a:ln w="8415" cap="flat">
                  <a:noFill/>
                  <a:prstDash val="solid"/>
                  <a:miter/>
                </a:ln>
              </p:spPr>
              <p:txBody>
                <a:bodyPr rtlCol="0" anchor="ctr"/>
                <a:lstStyle/>
                <a:p>
                  <a:endParaRPr lang="en-US"/>
                </a:p>
              </p:txBody>
            </p:sp>
          </p:grpSp>
          <p:grpSp>
            <p:nvGrpSpPr>
              <p:cNvPr id="1293" name="Graphic 8195">
                <a:extLst>
                  <a:ext uri="{FF2B5EF4-FFF2-40B4-BE49-F238E27FC236}">
                    <a16:creationId xmlns:a16="http://schemas.microsoft.com/office/drawing/2014/main" id="{00B58DAA-03AA-4CE1-B7B3-46AEE5A99E18}"/>
                  </a:ext>
                </a:extLst>
              </p:cNvPr>
              <p:cNvGrpSpPr/>
              <p:nvPr/>
            </p:nvGrpSpPr>
            <p:grpSpPr>
              <a:xfrm>
                <a:off x="5435815" y="6858439"/>
                <a:ext cx="33357" cy="91628"/>
                <a:chOff x="5435815" y="6858439"/>
                <a:chExt cx="33357" cy="91628"/>
              </a:xfrm>
              <a:solidFill>
                <a:srgbClr val="D9F3FC"/>
              </a:solidFill>
            </p:grpSpPr>
            <p:sp>
              <p:nvSpPr>
                <p:cNvPr id="1314" name="Freeform 1313">
                  <a:extLst>
                    <a:ext uri="{FF2B5EF4-FFF2-40B4-BE49-F238E27FC236}">
                      <a16:creationId xmlns:a16="http://schemas.microsoft.com/office/drawing/2014/main" id="{82C92004-EBE0-F482-2907-5A0A7E1F90D9}"/>
                    </a:ext>
                  </a:extLst>
                </p:cNvPr>
                <p:cNvSpPr/>
                <p:nvPr/>
              </p:nvSpPr>
              <p:spPr>
                <a:xfrm>
                  <a:off x="5435815" y="6936761"/>
                  <a:ext cx="13318" cy="13306"/>
                </a:xfrm>
                <a:custGeom>
                  <a:avLst/>
                  <a:gdLst>
                    <a:gd name="connsiteX0" fmla="*/ 12025 w 13318"/>
                    <a:gd name="connsiteY0" fmla="*/ 2716 h 13306"/>
                    <a:gd name="connsiteX1" fmla="*/ 2732 w 13318"/>
                    <a:gd name="connsiteY1" fmla="*/ 1294 h 13306"/>
                    <a:gd name="connsiteX2" fmla="*/ 1300 w 13318"/>
                    <a:gd name="connsiteY2" fmla="*/ 10585 h 13306"/>
                    <a:gd name="connsiteX3" fmla="*/ 10586 w 13318"/>
                    <a:gd name="connsiteY3" fmla="*/ 12016 h 13306"/>
                    <a:gd name="connsiteX4" fmla="*/ 12025 w 13318"/>
                    <a:gd name="connsiteY4" fmla="*/ 2716 h 13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8" h="13306">
                      <a:moveTo>
                        <a:pt x="12025" y="2716"/>
                      </a:moveTo>
                      <a:cubicBezTo>
                        <a:pt x="9870" y="-246"/>
                        <a:pt x="5695" y="-885"/>
                        <a:pt x="2732" y="1294"/>
                      </a:cubicBezTo>
                      <a:cubicBezTo>
                        <a:pt x="-249" y="3465"/>
                        <a:pt x="-889" y="7623"/>
                        <a:pt x="1300" y="10585"/>
                      </a:cubicBezTo>
                      <a:cubicBezTo>
                        <a:pt x="3456" y="13556"/>
                        <a:pt x="7631" y="14188"/>
                        <a:pt x="10586" y="12016"/>
                      </a:cubicBezTo>
                      <a:cubicBezTo>
                        <a:pt x="13575" y="9844"/>
                        <a:pt x="14198" y="5687"/>
                        <a:pt x="12025" y="2716"/>
                      </a:cubicBezTo>
                      <a:close/>
                    </a:path>
                  </a:pathLst>
                </a:custGeom>
                <a:solidFill>
                  <a:srgbClr val="D9F3FC"/>
                </a:solidFill>
                <a:ln w="8415" cap="flat">
                  <a:noFill/>
                  <a:prstDash val="solid"/>
                  <a:miter/>
                </a:ln>
              </p:spPr>
              <p:txBody>
                <a:bodyPr rtlCol="0" anchor="ctr"/>
                <a:lstStyle/>
                <a:p>
                  <a:endParaRPr lang="en-US"/>
                </a:p>
              </p:txBody>
            </p:sp>
            <p:sp>
              <p:nvSpPr>
                <p:cNvPr id="1315" name="Freeform 1314">
                  <a:extLst>
                    <a:ext uri="{FF2B5EF4-FFF2-40B4-BE49-F238E27FC236}">
                      <a16:creationId xmlns:a16="http://schemas.microsoft.com/office/drawing/2014/main" id="{FCF52A34-7818-D199-C078-8490C33689EF}"/>
                    </a:ext>
                  </a:extLst>
                </p:cNvPr>
                <p:cNvSpPr/>
                <p:nvPr/>
              </p:nvSpPr>
              <p:spPr>
                <a:xfrm>
                  <a:off x="5455855" y="6930328"/>
                  <a:ext cx="13317" cy="13306"/>
                </a:xfrm>
                <a:custGeom>
                  <a:avLst/>
                  <a:gdLst>
                    <a:gd name="connsiteX0" fmla="*/ 12030 w 13317"/>
                    <a:gd name="connsiteY0" fmla="*/ 2720 h 13306"/>
                    <a:gd name="connsiteX1" fmla="*/ 2719 w 13317"/>
                    <a:gd name="connsiteY1" fmla="*/ 1281 h 13306"/>
                    <a:gd name="connsiteX2" fmla="*/ 1288 w 13317"/>
                    <a:gd name="connsiteY2" fmla="*/ 10580 h 13306"/>
                    <a:gd name="connsiteX3" fmla="*/ 10582 w 13317"/>
                    <a:gd name="connsiteY3" fmla="*/ 12020 h 13306"/>
                    <a:gd name="connsiteX4" fmla="*/ 12030 w 13317"/>
                    <a:gd name="connsiteY4" fmla="*/ 2720 h 13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7" h="13306">
                      <a:moveTo>
                        <a:pt x="12030" y="2720"/>
                      </a:moveTo>
                      <a:cubicBezTo>
                        <a:pt x="9858" y="-242"/>
                        <a:pt x="5699" y="-882"/>
                        <a:pt x="2719" y="1281"/>
                      </a:cubicBezTo>
                      <a:cubicBezTo>
                        <a:pt x="-244" y="3461"/>
                        <a:pt x="-884" y="7627"/>
                        <a:pt x="1288" y="10580"/>
                      </a:cubicBezTo>
                      <a:cubicBezTo>
                        <a:pt x="3460" y="13551"/>
                        <a:pt x="7619" y="14191"/>
                        <a:pt x="10582" y="12020"/>
                      </a:cubicBezTo>
                      <a:cubicBezTo>
                        <a:pt x="13563" y="9848"/>
                        <a:pt x="14202" y="5674"/>
                        <a:pt x="12030" y="2720"/>
                      </a:cubicBezTo>
                      <a:close/>
                    </a:path>
                  </a:pathLst>
                </a:custGeom>
                <a:solidFill>
                  <a:srgbClr val="D9F3FC"/>
                </a:solidFill>
                <a:ln w="8415" cap="flat">
                  <a:noFill/>
                  <a:prstDash val="solid"/>
                  <a:miter/>
                </a:ln>
              </p:spPr>
              <p:txBody>
                <a:bodyPr rtlCol="0" anchor="ctr"/>
                <a:lstStyle/>
                <a:p>
                  <a:endParaRPr lang="en-US"/>
                </a:p>
              </p:txBody>
            </p:sp>
            <p:sp>
              <p:nvSpPr>
                <p:cNvPr id="1316" name="Freeform 1315">
                  <a:extLst>
                    <a:ext uri="{FF2B5EF4-FFF2-40B4-BE49-F238E27FC236}">
                      <a16:creationId xmlns:a16="http://schemas.microsoft.com/office/drawing/2014/main" id="{493FDA32-3F62-0FCD-B346-EC8ED255B6A6}"/>
                    </a:ext>
                  </a:extLst>
                </p:cNvPr>
                <p:cNvSpPr/>
                <p:nvPr/>
              </p:nvSpPr>
              <p:spPr>
                <a:xfrm>
                  <a:off x="5452639" y="6858439"/>
                  <a:ext cx="13311" cy="13310"/>
                </a:xfrm>
                <a:custGeom>
                  <a:avLst/>
                  <a:gdLst>
                    <a:gd name="connsiteX0" fmla="*/ 12030 w 13311"/>
                    <a:gd name="connsiteY0" fmla="*/ 2721 h 13310"/>
                    <a:gd name="connsiteX1" fmla="*/ 2719 w 13311"/>
                    <a:gd name="connsiteY1" fmla="*/ 1290 h 13310"/>
                    <a:gd name="connsiteX2" fmla="*/ 1288 w 13311"/>
                    <a:gd name="connsiteY2" fmla="*/ 10581 h 13310"/>
                    <a:gd name="connsiteX3" fmla="*/ 10591 w 13311"/>
                    <a:gd name="connsiteY3" fmla="*/ 12020 h 13310"/>
                    <a:gd name="connsiteX4" fmla="*/ 12030 w 13311"/>
                    <a:gd name="connsiteY4" fmla="*/ 2721 h 13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1" h="13310">
                      <a:moveTo>
                        <a:pt x="12030" y="2721"/>
                      </a:moveTo>
                      <a:cubicBezTo>
                        <a:pt x="9858" y="-250"/>
                        <a:pt x="5683" y="-881"/>
                        <a:pt x="2719" y="1290"/>
                      </a:cubicBezTo>
                      <a:cubicBezTo>
                        <a:pt x="-244" y="3461"/>
                        <a:pt x="-884" y="7628"/>
                        <a:pt x="1288" y="10581"/>
                      </a:cubicBezTo>
                      <a:cubicBezTo>
                        <a:pt x="3460" y="13552"/>
                        <a:pt x="7636" y="14200"/>
                        <a:pt x="10591" y="12020"/>
                      </a:cubicBezTo>
                      <a:cubicBezTo>
                        <a:pt x="13554" y="9849"/>
                        <a:pt x="14194" y="5683"/>
                        <a:pt x="12030" y="2721"/>
                      </a:cubicBezTo>
                      <a:close/>
                    </a:path>
                  </a:pathLst>
                </a:custGeom>
                <a:solidFill>
                  <a:srgbClr val="D9F3FC"/>
                </a:solidFill>
                <a:ln w="8415" cap="flat">
                  <a:noFill/>
                  <a:prstDash val="solid"/>
                  <a:miter/>
                </a:ln>
              </p:spPr>
              <p:txBody>
                <a:bodyPr rtlCol="0" anchor="ctr"/>
                <a:lstStyle/>
                <a:p>
                  <a:endParaRPr lang="en-US"/>
                </a:p>
              </p:txBody>
            </p:sp>
          </p:grpSp>
          <p:grpSp>
            <p:nvGrpSpPr>
              <p:cNvPr id="1294" name="Graphic 8195">
                <a:extLst>
                  <a:ext uri="{FF2B5EF4-FFF2-40B4-BE49-F238E27FC236}">
                    <a16:creationId xmlns:a16="http://schemas.microsoft.com/office/drawing/2014/main" id="{403681D3-4AC2-76F9-5600-44B1FE3A3083}"/>
                  </a:ext>
                </a:extLst>
              </p:cNvPr>
              <p:cNvGrpSpPr/>
              <p:nvPr/>
            </p:nvGrpSpPr>
            <p:grpSpPr>
              <a:xfrm>
                <a:off x="7820725" y="6697919"/>
                <a:ext cx="31898" cy="93372"/>
                <a:chOff x="7820725" y="6697919"/>
                <a:chExt cx="31898" cy="93372"/>
              </a:xfrm>
              <a:solidFill>
                <a:srgbClr val="D9F3FC"/>
              </a:solidFill>
            </p:grpSpPr>
            <p:sp>
              <p:nvSpPr>
                <p:cNvPr id="1311" name="Freeform 1310">
                  <a:extLst>
                    <a:ext uri="{FF2B5EF4-FFF2-40B4-BE49-F238E27FC236}">
                      <a16:creationId xmlns:a16="http://schemas.microsoft.com/office/drawing/2014/main" id="{FDD9383C-DE0A-0F02-8E30-8658B93B5373}"/>
                    </a:ext>
                  </a:extLst>
                </p:cNvPr>
                <p:cNvSpPr/>
                <p:nvPr/>
              </p:nvSpPr>
              <p:spPr>
                <a:xfrm>
                  <a:off x="7820725" y="6777981"/>
                  <a:ext cx="13310" cy="13310"/>
                </a:xfrm>
                <a:custGeom>
                  <a:avLst/>
                  <a:gdLst>
                    <a:gd name="connsiteX0" fmla="*/ 11247 w 13310"/>
                    <a:gd name="connsiteY0" fmla="*/ 1831 h 13310"/>
                    <a:gd name="connsiteX1" fmla="*/ 1843 w 13310"/>
                    <a:gd name="connsiteY1" fmla="*/ 2075 h 13310"/>
                    <a:gd name="connsiteX2" fmla="*/ 2070 w 13310"/>
                    <a:gd name="connsiteY2" fmla="*/ 11475 h 13310"/>
                    <a:gd name="connsiteX3" fmla="*/ 11474 w 13310"/>
                    <a:gd name="connsiteY3" fmla="*/ 11240 h 13310"/>
                    <a:gd name="connsiteX4" fmla="*/ 11247 w 13310"/>
                    <a:gd name="connsiteY4" fmla="*/ 1831 h 13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0" h="13310">
                      <a:moveTo>
                        <a:pt x="11247" y="1831"/>
                      </a:moveTo>
                      <a:cubicBezTo>
                        <a:pt x="8586" y="-703"/>
                        <a:pt x="4377" y="-593"/>
                        <a:pt x="1843" y="2075"/>
                      </a:cubicBezTo>
                      <a:cubicBezTo>
                        <a:pt x="-708" y="4726"/>
                        <a:pt x="-590" y="8942"/>
                        <a:pt x="2070" y="11475"/>
                      </a:cubicBezTo>
                      <a:cubicBezTo>
                        <a:pt x="4730" y="14017"/>
                        <a:pt x="8939" y="13899"/>
                        <a:pt x="11474" y="11240"/>
                      </a:cubicBezTo>
                      <a:cubicBezTo>
                        <a:pt x="14008" y="8580"/>
                        <a:pt x="13907" y="4372"/>
                        <a:pt x="11247" y="1831"/>
                      </a:cubicBezTo>
                      <a:close/>
                    </a:path>
                  </a:pathLst>
                </a:custGeom>
                <a:solidFill>
                  <a:srgbClr val="D9F3FC"/>
                </a:solidFill>
                <a:ln w="8415" cap="flat">
                  <a:noFill/>
                  <a:prstDash val="solid"/>
                  <a:miter/>
                </a:ln>
              </p:spPr>
              <p:txBody>
                <a:bodyPr rtlCol="0" anchor="ctr"/>
                <a:lstStyle/>
                <a:p>
                  <a:endParaRPr lang="en-US"/>
                </a:p>
              </p:txBody>
            </p:sp>
            <p:sp>
              <p:nvSpPr>
                <p:cNvPr id="1312" name="Freeform 1311">
                  <a:extLst>
                    <a:ext uri="{FF2B5EF4-FFF2-40B4-BE49-F238E27FC236}">
                      <a16:creationId xmlns:a16="http://schemas.microsoft.com/office/drawing/2014/main" id="{B31F9A2D-92B3-95E5-72D4-069908A712C6}"/>
                    </a:ext>
                  </a:extLst>
                </p:cNvPr>
                <p:cNvSpPr/>
                <p:nvPr/>
              </p:nvSpPr>
              <p:spPr>
                <a:xfrm>
                  <a:off x="7839312" y="6768105"/>
                  <a:ext cx="13311" cy="13302"/>
                </a:xfrm>
                <a:custGeom>
                  <a:avLst/>
                  <a:gdLst>
                    <a:gd name="connsiteX0" fmla="*/ 11248 w 13311"/>
                    <a:gd name="connsiteY0" fmla="*/ 1836 h 13302"/>
                    <a:gd name="connsiteX1" fmla="*/ 1828 w 13311"/>
                    <a:gd name="connsiteY1" fmla="*/ 2063 h 13302"/>
                    <a:gd name="connsiteX2" fmla="*/ 2072 w 13311"/>
                    <a:gd name="connsiteY2" fmla="*/ 11463 h 13302"/>
                    <a:gd name="connsiteX3" fmla="*/ 11476 w 13311"/>
                    <a:gd name="connsiteY3" fmla="*/ 11236 h 13302"/>
                    <a:gd name="connsiteX4" fmla="*/ 11248 w 13311"/>
                    <a:gd name="connsiteY4" fmla="*/ 1836 h 1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1" h="13302">
                      <a:moveTo>
                        <a:pt x="11248" y="1836"/>
                      </a:moveTo>
                      <a:cubicBezTo>
                        <a:pt x="8588" y="-698"/>
                        <a:pt x="4362" y="-597"/>
                        <a:pt x="1828" y="2063"/>
                      </a:cubicBezTo>
                      <a:cubicBezTo>
                        <a:pt x="-698" y="4722"/>
                        <a:pt x="-597" y="8939"/>
                        <a:pt x="2072" y="11463"/>
                      </a:cubicBezTo>
                      <a:cubicBezTo>
                        <a:pt x="4715" y="14005"/>
                        <a:pt x="8942" y="13895"/>
                        <a:pt x="11476" y="11236"/>
                      </a:cubicBezTo>
                      <a:cubicBezTo>
                        <a:pt x="14010" y="8585"/>
                        <a:pt x="13909" y="4360"/>
                        <a:pt x="11248" y="1836"/>
                      </a:cubicBezTo>
                      <a:close/>
                    </a:path>
                  </a:pathLst>
                </a:custGeom>
                <a:solidFill>
                  <a:srgbClr val="D9F3FC"/>
                </a:solidFill>
                <a:ln w="8415" cap="flat">
                  <a:noFill/>
                  <a:prstDash val="solid"/>
                  <a:miter/>
                </a:ln>
              </p:spPr>
              <p:txBody>
                <a:bodyPr rtlCol="0" anchor="ctr"/>
                <a:lstStyle/>
                <a:p>
                  <a:endParaRPr lang="en-US"/>
                </a:p>
              </p:txBody>
            </p:sp>
            <p:sp>
              <p:nvSpPr>
                <p:cNvPr id="1313" name="Freeform 1312">
                  <a:extLst>
                    <a:ext uri="{FF2B5EF4-FFF2-40B4-BE49-F238E27FC236}">
                      <a16:creationId xmlns:a16="http://schemas.microsoft.com/office/drawing/2014/main" id="{4327CF6A-71FC-F868-8B5C-D1A8D1B08F67}"/>
                    </a:ext>
                  </a:extLst>
                </p:cNvPr>
                <p:cNvSpPr/>
                <p:nvPr/>
              </p:nvSpPr>
              <p:spPr>
                <a:xfrm>
                  <a:off x="7823417" y="6697919"/>
                  <a:ext cx="13300" cy="13297"/>
                </a:xfrm>
                <a:custGeom>
                  <a:avLst/>
                  <a:gdLst>
                    <a:gd name="connsiteX0" fmla="*/ 11232 w 13300"/>
                    <a:gd name="connsiteY0" fmla="*/ 1825 h 13297"/>
                    <a:gd name="connsiteX1" fmla="*/ 1828 w 13300"/>
                    <a:gd name="connsiteY1" fmla="*/ 2069 h 13297"/>
                    <a:gd name="connsiteX2" fmla="*/ 2072 w 13300"/>
                    <a:gd name="connsiteY2" fmla="*/ 11469 h 13297"/>
                    <a:gd name="connsiteX3" fmla="*/ 11476 w 13300"/>
                    <a:gd name="connsiteY3" fmla="*/ 11233 h 13297"/>
                    <a:gd name="connsiteX4" fmla="*/ 11232 w 13300"/>
                    <a:gd name="connsiteY4" fmla="*/ 1825 h 13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00" h="13297">
                      <a:moveTo>
                        <a:pt x="11232" y="1825"/>
                      </a:moveTo>
                      <a:cubicBezTo>
                        <a:pt x="8571" y="-701"/>
                        <a:pt x="4362" y="-591"/>
                        <a:pt x="1828" y="2069"/>
                      </a:cubicBezTo>
                      <a:cubicBezTo>
                        <a:pt x="-706" y="4728"/>
                        <a:pt x="-588" y="8936"/>
                        <a:pt x="2072" y="11469"/>
                      </a:cubicBezTo>
                      <a:cubicBezTo>
                        <a:pt x="4732" y="13994"/>
                        <a:pt x="8942" y="13893"/>
                        <a:pt x="11476" y="11233"/>
                      </a:cubicBezTo>
                      <a:cubicBezTo>
                        <a:pt x="13993" y="8574"/>
                        <a:pt x="13900" y="4366"/>
                        <a:pt x="11232" y="1825"/>
                      </a:cubicBezTo>
                      <a:close/>
                    </a:path>
                  </a:pathLst>
                </a:custGeom>
                <a:solidFill>
                  <a:srgbClr val="D9F3FC"/>
                </a:solidFill>
                <a:ln w="8415" cap="flat">
                  <a:noFill/>
                  <a:prstDash val="solid"/>
                  <a:miter/>
                </a:ln>
              </p:spPr>
              <p:txBody>
                <a:bodyPr rtlCol="0" anchor="ctr"/>
                <a:lstStyle/>
                <a:p>
                  <a:endParaRPr lang="en-US"/>
                </a:p>
              </p:txBody>
            </p:sp>
          </p:grpSp>
          <p:grpSp>
            <p:nvGrpSpPr>
              <p:cNvPr id="1295" name="Graphic 8195">
                <a:extLst>
                  <a:ext uri="{FF2B5EF4-FFF2-40B4-BE49-F238E27FC236}">
                    <a16:creationId xmlns:a16="http://schemas.microsoft.com/office/drawing/2014/main" id="{AC1139A0-C591-AE03-8D28-F97603119C0D}"/>
                  </a:ext>
                </a:extLst>
              </p:cNvPr>
              <p:cNvGrpSpPr/>
              <p:nvPr/>
            </p:nvGrpSpPr>
            <p:grpSpPr>
              <a:xfrm>
                <a:off x="2353521" y="6832714"/>
                <a:ext cx="42202" cy="88031"/>
                <a:chOff x="2353521" y="6832714"/>
                <a:chExt cx="42202" cy="88031"/>
              </a:xfrm>
              <a:solidFill>
                <a:srgbClr val="D9F3FC"/>
              </a:solidFill>
            </p:grpSpPr>
            <p:sp>
              <p:nvSpPr>
                <p:cNvPr id="1308" name="Freeform 1307">
                  <a:extLst>
                    <a:ext uri="{FF2B5EF4-FFF2-40B4-BE49-F238E27FC236}">
                      <a16:creationId xmlns:a16="http://schemas.microsoft.com/office/drawing/2014/main" id="{6C68FEE2-C13F-D222-C4EB-15E50143F6E2}"/>
                    </a:ext>
                  </a:extLst>
                </p:cNvPr>
                <p:cNvSpPr/>
                <p:nvPr/>
              </p:nvSpPr>
              <p:spPr>
                <a:xfrm>
                  <a:off x="2353521" y="6832714"/>
                  <a:ext cx="13317" cy="13298"/>
                </a:xfrm>
                <a:custGeom>
                  <a:avLst/>
                  <a:gdLst>
                    <a:gd name="connsiteX0" fmla="*/ 12577 w 13317"/>
                    <a:gd name="connsiteY0" fmla="*/ 9695 h 13298"/>
                    <a:gd name="connsiteX1" fmla="*/ 3611 w 13317"/>
                    <a:gd name="connsiteY1" fmla="*/ 12557 h 13298"/>
                    <a:gd name="connsiteX2" fmla="*/ 740 w 13317"/>
                    <a:gd name="connsiteY2" fmla="*/ 3611 h 13298"/>
                    <a:gd name="connsiteX3" fmla="*/ 9698 w 13317"/>
                    <a:gd name="connsiteY3" fmla="*/ 741 h 13298"/>
                    <a:gd name="connsiteX4" fmla="*/ 12577 w 13317"/>
                    <a:gd name="connsiteY4" fmla="*/ 9695 h 13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7" h="13298">
                      <a:moveTo>
                        <a:pt x="12577" y="9695"/>
                      </a:moveTo>
                      <a:cubicBezTo>
                        <a:pt x="10893" y="12961"/>
                        <a:pt x="6886" y="14240"/>
                        <a:pt x="3611" y="12557"/>
                      </a:cubicBezTo>
                      <a:cubicBezTo>
                        <a:pt x="344" y="10874"/>
                        <a:pt x="-944" y="6868"/>
                        <a:pt x="740" y="3611"/>
                      </a:cubicBezTo>
                      <a:cubicBezTo>
                        <a:pt x="2424" y="337"/>
                        <a:pt x="6431" y="-942"/>
                        <a:pt x="9698" y="741"/>
                      </a:cubicBezTo>
                      <a:cubicBezTo>
                        <a:pt x="12981" y="2416"/>
                        <a:pt x="14260" y="6430"/>
                        <a:pt x="12577" y="9695"/>
                      </a:cubicBezTo>
                      <a:close/>
                    </a:path>
                  </a:pathLst>
                </a:custGeom>
                <a:solidFill>
                  <a:srgbClr val="D9F3FC"/>
                </a:solidFill>
                <a:ln w="8415" cap="flat">
                  <a:noFill/>
                  <a:prstDash val="solid"/>
                  <a:miter/>
                </a:ln>
              </p:spPr>
              <p:txBody>
                <a:bodyPr rtlCol="0" anchor="ctr"/>
                <a:lstStyle/>
                <a:p>
                  <a:endParaRPr lang="en-US"/>
                </a:p>
              </p:txBody>
            </p:sp>
            <p:sp>
              <p:nvSpPr>
                <p:cNvPr id="1309" name="Freeform 1308">
                  <a:extLst>
                    <a:ext uri="{FF2B5EF4-FFF2-40B4-BE49-F238E27FC236}">
                      <a16:creationId xmlns:a16="http://schemas.microsoft.com/office/drawing/2014/main" id="{7B02FEE9-C3ED-3532-4DF0-06F84490D01A}"/>
                    </a:ext>
                  </a:extLst>
                </p:cNvPr>
                <p:cNvSpPr/>
                <p:nvPr/>
              </p:nvSpPr>
              <p:spPr>
                <a:xfrm>
                  <a:off x="2374324" y="6835922"/>
                  <a:ext cx="13312" cy="13320"/>
                </a:xfrm>
                <a:custGeom>
                  <a:avLst/>
                  <a:gdLst>
                    <a:gd name="connsiteX0" fmla="*/ 12577 w 13312"/>
                    <a:gd name="connsiteY0" fmla="*/ 9711 h 13320"/>
                    <a:gd name="connsiteX1" fmla="*/ 3611 w 13312"/>
                    <a:gd name="connsiteY1" fmla="*/ 12580 h 13320"/>
                    <a:gd name="connsiteX2" fmla="*/ 740 w 13312"/>
                    <a:gd name="connsiteY2" fmla="*/ 3617 h 13320"/>
                    <a:gd name="connsiteX3" fmla="*/ 9706 w 13312"/>
                    <a:gd name="connsiteY3" fmla="*/ 739 h 13320"/>
                    <a:gd name="connsiteX4" fmla="*/ 12577 w 13312"/>
                    <a:gd name="connsiteY4" fmla="*/ 9711 h 13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2" h="13320">
                      <a:moveTo>
                        <a:pt x="12577" y="9711"/>
                      </a:moveTo>
                      <a:cubicBezTo>
                        <a:pt x="10893" y="12976"/>
                        <a:pt x="6877" y="14264"/>
                        <a:pt x="3611" y="12580"/>
                      </a:cubicBezTo>
                      <a:cubicBezTo>
                        <a:pt x="344" y="10897"/>
                        <a:pt x="-944" y="6892"/>
                        <a:pt x="740" y="3617"/>
                      </a:cubicBezTo>
                      <a:cubicBezTo>
                        <a:pt x="2424" y="344"/>
                        <a:pt x="6439" y="-944"/>
                        <a:pt x="9706" y="739"/>
                      </a:cubicBezTo>
                      <a:cubicBezTo>
                        <a:pt x="12972" y="2431"/>
                        <a:pt x="14252" y="6437"/>
                        <a:pt x="12577" y="9711"/>
                      </a:cubicBezTo>
                      <a:close/>
                    </a:path>
                  </a:pathLst>
                </a:custGeom>
                <a:solidFill>
                  <a:srgbClr val="D9F3FC"/>
                </a:solidFill>
                <a:ln w="8415" cap="flat">
                  <a:noFill/>
                  <a:prstDash val="solid"/>
                  <a:miter/>
                </a:ln>
              </p:spPr>
              <p:txBody>
                <a:bodyPr rtlCol="0" anchor="ctr"/>
                <a:lstStyle/>
                <a:p>
                  <a:endParaRPr lang="en-US"/>
                </a:p>
              </p:txBody>
            </p:sp>
            <p:sp>
              <p:nvSpPr>
                <p:cNvPr id="1310" name="Freeform 1309">
                  <a:extLst>
                    <a:ext uri="{FF2B5EF4-FFF2-40B4-BE49-F238E27FC236}">
                      <a16:creationId xmlns:a16="http://schemas.microsoft.com/office/drawing/2014/main" id="{49AFEF87-8D3E-6436-766C-6BE80B59E546}"/>
                    </a:ext>
                  </a:extLst>
                </p:cNvPr>
                <p:cNvSpPr/>
                <p:nvPr/>
              </p:nvSpPr>
              <p:spPr>
                <a:xfrm>
                  <a:off x="2382410" y="6907436"/>
                  <a:ext cx="13314" cy="13308"/>
                </a:xfrm>
                <a:custGeom>
                  <a:avLst/>
                  <a:gdLst>
                    <a:gd name="connsiteX0" fmla="*/ 12573 w 13314"/>
                    <a:gd name="connsiteY0" fmla="*/ 9698 h 13308"/>
                    <a:gd name="connsiteX1" fmla="*/ 3607 w 13314"/>
                    <a:gd name="connsiteY1" fmla="*/ 12568 h 13308"/>
                    <a:gd name="connsiteX2" fmla="*/ 736 w 13314"/>
                    <a:gd name="connsiteY2" fmla="*/ 3605 h 13308"/>
                    <a:gd name="connsiteX3" fmla="*/ 9694 w 13314"/>
                    <a:gd name="connsiteY3" fmla="*/ 743 h 13308"/>
                    <a:gd name="connsiteX4" fmla="*/ 12573 w 13314"/>
                    <a:gd name="connsiteY4" fmla="*/ 9698 h 13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4" h="13308">
                      <a:moveTo>
                        <a:pt x="12573" y="9698"/>
                      </a:moveTo>
                      <a:cubicBezTo>
                        <a:pt x="10889" y="12971"/>
                        <a:pt x="6873" y="14250"/>
                        <a:pt x="3607" y="12568"/>
                      </a:cubicBezTo>
                      <a:cubicBezTo>
                        <a:pt x="340" y="10893"/>
                        <a:pt x="-939" y="6870"/>
                        <a:pt x="736" y="3605"/>
                      </a:cubicBezTo>
                      <a:cubicBezTo>
                        <a:pt x="2420" y="331"/>
                        <a:pt x="6436" y="-940"/>
                        <a:pt x="9694" y="743"/>
                      </a:cubicBezTo>
                      <a:cubicBezTo>
                        <a:pt x="12977" y="2426"/>
                        <a:pt x="14257" y="6432"/>
                        <a:pt x="12573" y="9698"/>
                      </a:cubicBezTo>
                      <a:close/>
                    </a:path>
                  </a:pathLst>
                </a:custGeom>
                <a:solidFill>
                  <a:srgbClr val="D9F3FC"/>
                </a:solidFill>
                <a:ln w="8415" cap="flat">
                  <a:noFill/>
                  <a:prstDash val="solid"/>
                  <a:miter/>
                </a:ln>
              </p:spPr>
              <p:txBody>
                <a:bodyPr rtlCol="0" anchor="ctr"/>
                <a:lstStyle/>
                <a:p>
                  <a:endParaRPr lang="en-US"/>
                </a:p>
              </p:txBody>
            </p:sp>
          </p:grpSp>
          <p:grpSp>
            <p:nvGrpSpPr>
              <p:cNvPr id="1296" name="Graphic 8195">
                <a:extLst>
                  <a:ext uri="{FF2B5EF4-FFF2-40B4-BE49-F238E27FC236}">
                    <a16:creationId xmlns:a16="http://schemas.microsoft.com/office/drawing/2014/main" id="{F47C8086-2D9E-6D92-5B3E-B3D06BD55FC8}"/>
                  </a:ext>
                </a:extLst>
              </p:cNvPr>
              <p:cNvGrpSpPr/>
              <p:nvPr/>
            </p:nvGrpSpPr>
            <p:grpSpPr>
              <a:xfrm>
                <a:off x="7735601" y="6859703"/>
                <a:ext cx="72411" cy="73749"/>
                <a:chOff x="7735601" y="6859703"/>
                <a:chExt cx="72411" cy="73749"/>
              </a:xfrm>
              <a:solidFill>
                <a:srgbClr val="D9F3FC"/>
              </a:solidFill>
            </p:grpSpPr>
            <p:sp>
              <p:nvSpPr>
                <p:cNvPr id="1305" name="Freeform 1304">
                  <a:extLst>
                    <a:ext uri="{FF2B5EF4-FFF2-40B4-BE49-F238E27FC236}">
                      <a16:creationId xmlns:a16="http://schemas.microsoft.com/office/drawing/2014/main" id="{580A5109-5681-6A80-BF01-F58FDF14E821}"/>
                    </a:ext>
                  </a:extLst>
                </p:cNvPr>
                <p:cNvSpPr/>
                <p:nvPr/>
              </p:nvSpPr>
              <p:spPr>
                <a:xfrm>
                  <a:off x="7735601" y="6866065"/>
                  <a:ext cx="13303" cy="13298"/>
                </a:xfrm>
                <a:custGeom>
                  <a:avLst/>
                  <a:gdLst>
                    <a:gd name="connsiteX0" fmla="*/ 13303 w 13303"/>
                    <a:gd name="connsiteY0" fmla="*/ 6750 h 13298"/>
                    <a:gd name="connsiteX1" fmla="*/ 6559 w 13303"/>
                    <a:gd name="connsiteY1" fmla="*/ 13298 h 13298"/>
                    <a:gd name="connsiteX2" fmla="*/ 1 w 13303"/>
                    <a:gd name="connsiteY2" fmla="*/ 6548 h 13298"/>
                    <a:gd name="connsiteX3" fmla="*/ 6745 w 13303"/>
                    <a:gd name="connsiteY3" fmla="*/ 1 h 13298"/>
                    <a:gd name="connsiteX4" fmla="*/ 13303 w 13303"/>
                    <a:gd name="connsiteY4" fmla="*/ 6750 h 13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03" h="13298">
                      <a:moveTo>
                        <a:pt x="13303" y="6750"/>
                      </a:moveTo>
                      <a:cubicBezTo>
                        <a:pt x="13252" y="10428"/>
                        <a:pt x="10230" y="13357"/>
                        <a:pt x="6559" y="13298"/>
                      </a:cubicBezTo>
                      <a:cubicBezTo>
                        <a:pt x="2872" y="13247"/>
                        <a:pt x="-66" y="10226"/>
                        <a:pt x="1" y="6548"/>
                      </a:cubicBezTo>
                      <a:cubicBezTo>
                        <a:pt x="35" y="2862"/>
                        <a:pt x="3057" y="-58"/>
                        <a:pt x="6745" y="1"/>
                      </a:cubicBezTo>
                      <a:cubicBezTo>
                        <a:pt x="10423" y="51"/>
                        <a:pt x="13353" y="3073"/>
                        <a:pt x="13303" y="6750"/>
                      </a:cubicBezTo>
                      <a:close/>
                    </a:path>
                  </a:pathLst>
                </a:custGeom>
                <a:solidFill>
                  <a:srgbClr val="D9F3FC"/>
                </a:solidFill>
                <a:ln w="8415" cap="flat">
                  <a:noFill/>
                  <a:prstDash val="solid"/>
                  <a:miter/>
                </a:ln>
              </p:spPr>
              <p:txBody>
                <a:bodyPr rtlCol="0" anchor="ctr"/>
                <a:lstStyle/>
                <a:p>
                  <a:endParaRPr lang="en-US"/>
                </a:p>
              </p:txBody>
            </p:sp>
            <p:sp>
              <p:nvSpPr>
                <p:cNvPr id="1306" name="Freeform 1305">
                  <a:extLst>
                    <a:ext uri="{FF2B5EF4-FFF2-40B4-BE49-F238E27FC236}">
                      <a16:creationId xmlns:a16="http://schemas.microsoft.com/office/drawing/2014/main" id="{DA3027D6-EC8D-2F0C-EA71-82A0F2CD7CC2}"/>
                    </a:ext>
                  </a:extLst>
                </p:cNvPr>
                <p:cNvSpPr/>
                <p:nvPr/>
              </p:nvSpPr>
              <p:spPr>
                <a:xfrm>
                  <a:off x="7755638" y="6859703"/>
                  <a:ext cx="13319" cy="13306"/>
                </a:xfrm>
                <a:custGeom>
                  <a:avLst/>
                  <a:gdLst>
                    <a:gd name="connsiteX0" fmla="*/ 13319 w 13319"/>
                    <a:gd name="connsiteY0" fmla="*/ 6750 h 13306"/>
                    <a:gd name="connsiteX1" fmla="*/ 6558 w 13319"/>
                    <a:gd name="connsiteY1" fmla="*/ 13306 h 13306"/>
                    <a:gd name="connsiteX2" fmla="*/ 0 w 13319"/>
                    <a:gd name="connsiteY2" fmla="*/ 6557 h 13306"/>
                    <a:gd name="connsiteX3" fmla="*/ 6760 w 13319"/>
                    <a:gd name="connsiteY3" fmla="*/ 1 h 13306"/>
                    <a:gd name="connsiteX4" fmla="*/ 13319 w 13319"/>
                    <a:gd name="connsiteY4" fmla="*/ 6750 h 13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9" h="13306">
                      <a:moveTo>
                        <a:pt x="13319" y="6750"/>
                      </a:moveTo>
                      <a:cubicBezTo>
                        <a:pt x="13268" y="10428"/>
                        <a:pt x="10246" y="13357"/>
                        <a:pt x="6558" y="13306"/>
                      </a:cubicBezTo>
                      <a:cubicBezTo>
                        <a:pt x="2871" y="13248"/>
                        <a:pt x="-34" y="10235"/>
                        <a:pt x="0" y="6557"/>
                      </a:cubicBezTo>
                      <a:cubicBezTo>
                        <a:pt x="51" y="2871"/>
                        <a:pt x="3090" y="-58"/>
                        <a:pt x="6760" y="1"/>
                      </a:cubicBezTo>
                      <a:cubicBezTo>
                        <a:pt x="10448" y="52"/>
                        <a:pt x="13369" y="3073"/>
                        <a:pt x="13319" y="6750"/>
                      </a:cubicBezTo>
                      <a:close/>
                    </a:path>
                  </a:pathLst>
                </a:custGeom>
                <a:solidFill>
                  <a:srgbClr val="D9F3FC"/>
                </a:solidFill>
                <a:ln w="8415" cap="flat">
                  <a:noFill/>
                  <a:prstDash val="solid"/>
                  <a:miter/>
                </a:ln>
              </p:spPr>
              <p:txBody>
                <a:bodyPr rtlCol="0" anchor="ctr"/>
                <a:lstStyle/>
                <a:p>
                  <a:endParaRPr lang="en-US"/>
                </a:p>
              </p:txBody>
            </p:sp>
            <p:sp>
              <p:nvSpPr>
                <p:cNvPr id="1307" name="Freeform 1306">
                  <a:extLst>
                    <a:ext uri="{FF2B5EF4-FFF2-40B4-BE49-F238E27FC236}">
                      <a16:creationId xmlns:a16="http://schemas.microsoft.com/office/drawing/2014/main" id="{1E9E3963-F7D3-8856-F20D-3F7E9304C391}"/>
                    </a:ext>
                  </a:extLst>
                </p:cNvPr>
                <p:cNvSpPr/>
                <p:nvPr/>
              </p:nvSpPr>
              <p:spPr>
                <a:xfrm>
                  <a:off x="7794709" y="6920154"/>
                  <a:ext cx="13303" cy="13298"/>
                </a:xfrm>
                <a:custGeom>
                  <a:avLst/>
                  <a:gdLst>
                    <a:gd name="connsiteX0" fmla="*/ 13302 w 13303"/>
                    <a:gd name="connsiteY0" fmla="*/ 6742 h 13298"/>
                    <a:gd name="connsiteX1" fmla="*/ 6559 w 13303"/>
                    <a:gd name="connsiteY1" fmla="*/ 13298 h 13298"/>
                    <a:gd name="connsiteX2" fmla="*/ 1 w 13303"/>
                    <a:gd name="connsiteY2" fmla="*/ 6540 h 13298"/>
                    <a:gd name="connsiteX3" fmla="*/ 6761 w 13303"/>
                    <a:gd name="connsiteY3" fmla="*/ 1 h 13298"/>
                    <a:gd name="connsiteX4" fmla="*/ 13302 w 13303"/>
                    <a:gd name="connsiteY4" fmla="*/ 6742 h 13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03" h="13298">
                      <a:moveTo>
                        <a:pt x="13302" y="6742"/>
                      </a:moveTo>
                      <a:cubicBezTo>
                        <a:pt x="13252" y="10428"/>
                        <a:pt x="10230" y="13348"/>
                        <a:pt x="6559" y="13298"/>
                      </a:cubicBezTo>
                      <a:cubicBezTo>
                        <a:pt x="2871" y="13239"/>
                        <a:pt x="-50" y="10218"/>
                        <a:pt x="1" y="6540"/>
                      </a:cubicBezTo>
                      <a:cubicBezTo>
                        <a:pt x="51" y="2862"/>
                        <a:pt x="3073" y="-58"/>
                        <a:pt x="6761" y="1"/>
                      </a:cubicBezTo>
                      <a:cubicBezTo>
                        <a:pt x="10423" y="51"/>
                        <a:pt x="13353" y="3073"/>
                        <a:pt x="13302" y="6742"/>
                      </a:cubicBezTo>
                      <a:close/>
                    </a:path>
                  </a:pathLst>
                </a:custGeom>
                <a:solidFill>
                  <a:srgbClr val="D9F3FC"/>
                </a:solidFill>
                <a:ln w="8415" cap="flat">
                  <a:noFill/>
                  <a:prstDash val="solid"/>
                  <a:miter/>
                </a:ln>
              </p:spPr>
              <p:txBody>
                <a:bodyPr rtlCol="0" anchor="ctr"/>
                <a:lstStyle/>
                <a:p>
                  <a:endParaRPr lang="en-US"/>
                </a:p>
              </p:txBody>
            </p:sp>
          </p:grpSp>
          <p:grpSp>
            <p:nvGrpSpPr>
              <p:cNvPr id="1297" name="Graphic 8195">
                <a:extLst>
                  <a:ext uri="{FF2B5EF4-FFF2-40B4-BE49-F238E27FC236}">
                    <a16:creationId xmlns:a16="http://schemas.microsoft.com/office/drawing/2014/main" id="{EC824C21-3146-D4C2-B858-8B9DAA0E3D7E}"/>
                  </a:ext>
                </a:extLst>
              </p:cNvPr>
              <p:cNvGrpSpPr/>
              <p:nvPr/>
            </p:nvGrpSpPr>
            <p:grpSpPr>
              <a:xfrm>
                <a:off x="7418726" y="6832400"/>
                <a:ext cx="74411" cy="71482"/>
                <a:chOff x="7418726" y="6832400"/>
                <a:chExt cx="74411" cy="71482"/>
              </a:xfrm>
              <a:solidFill>
                <a:srgbClr val="D9F3FC"/>
              </a:solidFill>
            </p:grpSpPr>
            <p:sp>
              <p:nvSpPr>
                <p:cNvPr id="1302" name="Freeform 1301">
                  <a:extLst>
                    <a:ext uri="{FF2B5EF4-FFF2-40B4-BE49-F238E27FC236}">
                      <a16:creationId xmlns:a16="http://schemas.microsoft.com/office/drawing/2014/main" id="{49E81CDD-3EB7-3431-53EC-C61172541AE5}"/>
                    </a:ext>
                  </a:extLst>
                </p:cNvPr>
                <p:cNvSpPr/>
                <p:nvPr/>
              </p:nvSpPr>
              <p:spPr>
                <a:xfrm>
                  <a:off x="7473809" y="6832400"/>
                  <a:ext cx="13316" cy="13303"/>
                </a:xfrm>
                <a:custGeom>
                  <a:avLst/>
                  <a:gdLst>
                    <a:gd name="connsiteX0" fmla="*/ 6452 w 13316"/>
                    <a:gd name="connsiteY0" fmla="*/ 13300 h 13303"/>
                    <a:gd name="connsiteX1" fmla="*/ 3 w 13316"/>
                    <a:gd name="connsiteY1" fmla="*/ 6441 h 13303"/>
                    <a:gd name="connsiteX2" fmla="*/ 6864 w 13316"/>
                    <a:gd name="connsiteY2" fmla="*/ 3 h 13303"/>
                    <a:gd name="connsiteX3" fmla="*/ 13313 w 13316"/>
                    <a:gd name="connsiteY3" fmla="*/ 6853 h 13303"/>
                    <a:gd name="connsiteX4" fmla="*/ 6452 w 13316"/>
                    <a:gd name="connsiteY4" fmla="*/ 13300 h 13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6" h="13303">
                      <a:moveTo>
                        <a:pt x="6452" y="13300"/>
                      </a:moveTo>
                      <a:cubicBezTo>
                        <a:pt x="2764" y="13182"/>
                        <a:pt x="-106" y="10119"/>
                        <a:pt x="3" y="6441"/>
                      </a:cubicBezTo>
                      <a:cubicBezTo>
                        <a:pt x="121" y="2772"/>
                        <a:pt x="3177" y="-106"/>
                        <a:pt x="6864" y="3"/>
                      </a:cubicBezTo>
                      <a:cubicBezTo>
                        <a:pt x="10552" y="121"/>
                        <a:pt x="13422" y="3192"/>
                        <a:pt x="13313" y="6853"/>
                      </a:cubicBezTo>
                      <a:cubicBezTo>
                        <a:pt x="13195" y="10531"/>
                        <a:pt x="10123" y="13418"/>
                        <a:pt x="6452" y="13300"/>
                      </a:cubicBezTo>
                      <a:close/>
                    </a:path>
                  </a:pathLst>
                </a:custGeom>
                <a:solidFill>
                  <a:srgbClr val="D9F3FC"/>
                </a:solidFill>
                <a:ln w="8415" cap="flat">
                  <a:noFill/>
                  <a:prstDash val="solid"/>
                  <a:miter/>
                </a:ln>
              </p:spPr>
              <p:txBody>
                <a:bodyPr rtlCol="0" anchor="ctr"/>
                <a:lstStyle/>
                <a:p>
                  <a:endParaRPr lang="en-US"/>
                </a:p>
              </p:txBody>
            </p:sp>
            <p:sp>
              <p:nvSpPr>
                <p:cNvPr id="1303" name="Freeform 1302">
                  <a:extLst>
                    <a:ext uri="{FF2B5EF4-FFF2-40B4-BE49-F238E27FC236}">
                      <a16:creationId xmlns:a16="http://schemas.microsoft.com/office/drawing/2014/main" id="{04834539-E3D8-9395-4924-DDF6DA1962D1}"/>
                    </a:ext>
                  </a:extLst>
                </p:cNvPr>
                <p:cNvSpPr/>
                <p:nvPr/>
              </p:nvSpPr>
              <p:spPr>
                <a:xfrm>
                  <a:off x="7479829" y="6852548"/>
                  <a:ext cx="13308" cy="13311"/>
                </a:xfrm>
                <a:custGeom>
                  <a:avLst/>
                  <a:gdLst>
                    <a:gd name="connsiteX0" fmla="*/ 6452 w 13308"/>
                    <a:gd name="connsiteY0" fmla="*/ 13308 h 13311"/>
                    <a:gd name="connsiteX1" fmla="*/ 3 w 13308"/>
                    <a:gd name="connsiteY1" fmla="*/ 6449 h 13311"/>
                    <a:gd name="connsiteX2" fmla="*/ 6856 w 13308"/>
                    <a:gd name="connsiteY2" fmla="*/ 3 h 13311"/>
                    <a:gd name="connsiteX3" fmla="*/ 13304 w 13308"/>
                    <a:gd name="connsiteY3" fmla="*/ 6862 h 13311"/>
                    <a:gd name="connsiteX4" fmla="*/ 6452 w 13308"/>
                    <a:gd name="connsiteY4" fmla="*/ 13308 h 13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08" h="13311">
                      <a:moveTo>
                        <a:pt x="6452" y="13308"/>
                      </a:moveTo>
                      <a:cubicBezTo>
                        <a:pt x="2781" y="13190"/>
                        <a:pt x="-106" y="10118"/>
                        <a:pt x="3" y="6449"/>
                      </a:cubicBezTo>
                      <a:cubicBezTo>
                        <a:pt x="121" y="2771"/>
                        <a:pt x="3193" y="-99"/>
                        <a:pt x="6856" y="3"/>
                      </a:cubicBezTo>
                      <a:cubicBezTo>
                        <a:pt x="10543" y="120"/>
                        <a:pt x="13431" y="3192"/>
                        <a:pt x="13304" y="6862"/>
                      </a:cubicBezTo>
                      <a:cubicBezTo>
                        <a:pt x="13212" y="10539"/>
                        <a:pt x="10139" y="13417"/>
                        <a:pt x="6452" y="13308"/>
                      </a:cubicBezTo>
                      <a:close/>
                    </a:path>
                  </a:pathLst>
                </a:custGeom>
                <a:solidFill>
                  <a:srgbClr val="D9F3FC"/>
                </a:solidFill>
                <a:ln w="8415" cap="flat">
                  <a:noFill/>
                  <a:prstDash val="solid"/>
                  <a:miter/>
                </a:ln>
              </p:spPr>
              <p:txBody>
                <a:bodyPr rtlCol="0" anchor="ctr"/>
                <a:lstStyle/>
                <a:p>
                  <a:endParaRPr lang="en-US"/>
                </a:p>
              </p:txBody>
            </p:sp>
            <p:sp>
              <p:nvSpPr>
                <p:cNvPr id="1304" name="Freeform 1303">
                  <a:extLst>
                    <a:ext uri="{FF2B5EF4-FFF2-40B4-BE49-F238E27FC236}">
                      <a16:creationId xmlns:a16="http://schemas.microsoft.com/office/drawing/2014/main" id="{DC7EFF26-033C-210D-2EDD-BCB2ED682EDE}"/>
                    </a:ext>
                  </a:extLst>
                </p:cNvPr>
                <p:cNvSpPr/>
                <p:nvPr/>
              </p:nvSpPr>
              <p:spPr>
                <a:xfrm>
                  <a:off x="7418726" y="6890579"/>
                  <a:ext cx="13307" cy="13303"/>
                </a:xfrm>
                <a:custGeom>
                  <a:avLst/>
                  <a:gdLst>
                    <a:gd name="connsiteX0" fmla="*/ 6435 w 13307"/>
                    <a:gd name="connsiteY0" fmla="*/ 13300 h 13303"/>
                    <a:gd name="connsiteX1" fmla="*/ 3 w 13307"/>
                    <a:gd name="connsiteY1" fmla="*/ 6441 h 13303"/>
                    <a:gd name="connsiteX2" fmla="*/ 6856 w 13307"/>
                    <a:gd name="connsiteY2" fmla="*/ 3 h 13303"/>
                    <a:gd name="connsiteX3" fmla="*/ 13304 w 13307"/>
                    <a:gd name="connsiteY3" fmla="*/ 6854 h 13303"/>
                    <a:gd name="connsiteX4" fmla="*/ 6435 w 13307"/>
                    <a:gd name="connsiteY4" fmla="*/ 13300 h 13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07" h="13303">
                      <a:moveTo>
                        <a:pt x="6435" y="13300"/>
                      </a:moveTo>
                      <a:cubicBezTo>
                        <a:pt x="2773" y="13182"/>
                        <a:pt x="-106" y="10110"/>
                        <a:pt x="3" y="6441"/>
                      </a:cubicBezTo>
                      <a:cubicBezTo>
                        <a:pt x="121" y="2780"/>
                        <a:pt x="3193" y="-106"/>
                        <a:pt x="6856" y="3"/>
                      </a:cubicBezTo>
                      <a:cubicBezTo>
                        <a:pt x="10526" y="112"/>
                        <a:pt x="13414" y="3184"/>
                        <a:pt x="13304" y="6854"/>
                      </a:cubicBezTo>
                      <a:cubicBezTo>
                        <a:pt x="13195" y="10532"/>
                        <a:pt x="10122" y="13418"/>
                        <a:pt x="6435" y="13300"/>
                      </a:cubicBezTo>
                      <a:close/>
                    </a:path>
                  </a:pathLst>
                </a:custGeom>
                <a:solidFill>
                  <a:srgbClr val="D9F3FC"/>
                </a:solidFill>
                <a:ln w="8415" cap="flat">
                  <a:noFill/>
                  <a:prstDash val="solid"/>
                  <a:miter/>
                </a:ln>
              </p:spPr>
              <p:txBody>
                <a:bodyPr rtlCol="0" anchor="ctr"/>
                <a:lstStyle/>
                <a:p>
                  <a:endParaRPr lang="en-US"/>
                </a:p>
              </p:txBody>
            </p:sp>
          </p:grpSp>
          <p:grpSp>
            <p:nvGrpSpPr>
              <p:cNvPr id="1298" name="Graphic 8195">
                <a:extLst>
                  <a:ext uri="{FF2B5EF4-FFF2-40B4-BE49-F238E27FC236}">
                    <a16:creationId xmlns:a16="http://schemas.microsoft.com/office/drawing/2014/main" id="{5E81E74E-F51F-729F-BBCF-56880C29E124}"/>
                  </a:ext>
                </a:extLst>
              </p:cNvPr>
              <p:cNvGrpSpPr/>
              <p:nvPr/>
            </p:nvGrpSpPr>
            <p:grpSpPr>
              <a:xfrm>
                <a:off x="6876586" y="6601202"/>
                <a:ext cx="33049" cy="92284"/>
                <a:chOff x="6876586" y="6601202"/>
                <a:chExt cx="33049" cy="92284"/>
              </a:xfrm>
              <a:solidFill>
                <a:srgbClr val="D9F3FC"/>
              </a:solidFill>
            </p:grpSpPr>
            <p:sp>
              <p:nvSpPr>
                <p:cNvPr id="1299" name="Freeform 1298">
                  <a:extLst>
                    <a:ext uri="{FF2B5EF4-FFF2-40B4-BE49-F238E27FC236}">
                      <a16:creationId xmlns:a16="http://schemas.microsoft.com/office/drawing/2014/main" id="{A177892D-4E83-9163-DEA0-B233FC138098}"/>
                    </a:ext>
                  </a:extLst>
                </p:cNvPr>
                <p:cNvSpPr/>
                <p:nvPr/>
              </p:nvSpPr>
              <p:spPr>
                <a:xfrm>
                  <a:off x="6896328" y="6680177"/>
                  <a:ext cx="13307" cy="13309"/>
                </a:xfrm>
                <a:custGeom>
                  <a:avLst/>
                  <a:gdLst>
                    <a:gd name="connsiteX0" fmla="*/ 1457 w 13307"/>
                    <a:gd name="connsiteY0" fmla="*/ 2499 h 13309"/>
                    <a:gd name="connsiteX1" fmla="*/ 10810 w 13307"/>
                    <a:gd name="connsiteY1" fmla="*/ 1464 h 13309"/>
                    <a:gd name="connsiteX2" fmla="*/ 11846 w 13307"/>
                    <a:gd name="connsiteY2" fmla="*/ 10813 h 13309"/>
                    <a:gd name="connsiteX3" fmla="*/ 2492 w 13307"/>
                    <a:gd name="connsiteY3" fmla="*/ 11848 h 13309"/>
                    <a:gd name="connsiteX4" fmla="*/ 1457 w 13307"/>
                    <a:gd name="connsiteY4" fmla="*/ 2499 h 1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07" h="13309">
                      <a:moveTo>
                        <a:pt x="1457" y="2499"/>
                      </a:moveTo>
                      <a:cubicBezTo>
                        <a:pt x="3755" y="-380"/>
                        <a:pt x="7948" y="-834"/>
                        <a:pt x="10810" y="1464"/>
                      </a:cubicBezTo>
                      <a:cubicBezTo>
                        <a:pt x="13672" y="3761"/>
                        <a:pt x="14152" y="7952"/>
                        <a:pt x="11846" y="10813"/>
                      </a:cubicBezTo>
                      <a:cubicBezTo>
                        <a:pt x="9547" y="13683"/>
                        <a:pt x="5363" y="14146"/>
                        <a:pt x="2492" y="11848"/>
                      </a:cubicBezTo>
                      <a:cubicBezTo>
                        <a:pt x="-387" y="9543"/>
                        <a:pt x="-825" y="5360"/>
                        <a:pt x="1457" y="2499"/>
                      </a:cubicBezTo>
                      <a:close/>
                    </a:path>
                  </a:pathLst>
                </a:custGeom>
                <a:solidFill>
                  <a:srgbClr val="D9F3FC"/>
                </a:solidFill>
                <a:ln w="8415" cap="flat">
                  <a:noFill/>
                  <a:prstDash val="solid"/>
                  <a:miter/>
                </a:ln>
              </p:spPr>
              <p:txBody>
                <a:bodyPr rtlCol="0" anchor="ctr"/>
                <a:lstStyle/>
                <a:p>
                  <a:endParaRPr lang="en-US"/>
                </a:p>
              </p:txBody>
            </p:sp>
            <p:sp>
              <p:nvSpPr>
                <p:cNvPr id="1300" name="Freeform 1299">
                  <a:extLst>
                    <a:ext uri="{FF2B5EF4-FFF2-40B4-BE49-F238E27FC236}">
                      <a16:creationId xmlns:a16="http://schemas.microsoft.com/office/drawing/2014/main" id="{1C3393D0-2C81-E512-B275-146A847D415A}"/>
                    </a:ext>
                  </a:extLst>
                </p:cNvPr>
                <p:cNvSpPr/>
                <p:nvPr/>
              </p:nvSpPr>
              <p:spPr>
                <a:xfrm>
                  <a:off x="6876586" y="6672892"/>
                  <a:ext cx="13305" cy="13306"/>
                </a:xfrm>
                <a:custGeom>
                  <a:avLst/>
                  <a:gdLst>
                    <a:gd name="connsiteX0" fmla="*/ 1465 w 13305"/>
                    <a:gd name="connsiteY0" fmla="*/ 2496 h 13306"/>
                    <a:gd name="connsiteX1" fmla="*/ 10819 w 13305"/>
                    <a:gd name="connsiteY1" fmla="*/ 1461 h 13306"/>
                    <a:gd name="connsiteX2" fmla="*/ 11837 w 13305"/>
                    <a:gd name="connsiteY2" fmla="*/ 10811 h 13306"/>
                    <a:gd name="connsiteX3" fmla="*/ 2484 w 13305"/>
                    <a:gd name="connsiteY3" fmla="*/ 11846 h 13306"/>
                    <a:gd name="connsiteX4" fmla="*/ 1465 w 13305"/>
                    <a:gd name="connsiteY4" fmla="*/ 2496 h 13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05" h="13306">
                      <a:moveTo>
                        <a:pt x="1465" y="2496"/>
                      </a:moveTo>
                      <a:cubicBezTo>
                        <a:pt x="3747" y="-374"/>
                        <a:pt x="7948" y="-837"/>
                        <a:pt x="10819" y="1461"/>
                      </a:cubicBezTo>
                      <a:cubicBezTo>
                        <a:pt x="13681" y="3758"/>
                        <a:pt x="14144" y="7949"/>
                        <a:pt x="11837" y="10811"/>
                      </a:cubicBezTo>
                      <a:cubicBezTo>
                        <a:pt x="9556" y="13681"/>
                        <a:pt x="5346" y="14144"/>
                        <a:pt x="2484" y="11846"/>
                      </a:cubicBezTo>
                      <a:cubicBezTo>
                        <a:pt x="-378" y="9549"/>
                        <a:pt x="-833" y="5358"/>
                        <a:pt x="1465" y="2496"/>
                      </a:cubicBezTo>
                      <a:close/>
                    </a:path>
                  </a:pathLst>
                </a:custGeom>
                <a:solidFill>
                  <a:srgbClr val="D9F3FC"/>
                </a:solidFill>
                <a:ln w="8415" cap="flat">
                  <a:noFill/>
                  <a:prstDash val="solid"/>
                  <a:miter/>
                </a:ln>
              </p:spPr>
              <p:txBody>
                <a:bodyPr rtlCol="0" anchor="ctr"/>
                <a:lstStyle/>
                <a:p>
                  <a:endParaRPr lang="en-US"/>
                </a:p>
              </p:txBody>
            </p:sp>
            <p:sp>
              <p:nvSpPr>
                <p:cNvPr id="1301" name="Freeform 1300">
                  <a:extLst>
                    <a:ext uri="{FF2B5EF4-FFF2-40B4-BE49-F238E27FC236}">
                      <a16:creationId xmlns:a16="http://schemas.microsoft.com/office/drawing/2014/main" id="{3E059BF4-8BDD-97AB-D708-3E37AF64AAC6}"/>
                    </a:ext>
                  </a:extLst>
                </p:cNvPr>
                <p:cNvSpPr/>
                <p:nvPr/>
              </p:nvSpPr>
              <p:spPr>
                <a:xfrm>
                  <a:off x="6882870" y="6601202"/>
                  <a:ext cx="13308" cy="13305"/>
                </a:xfrm>
                <a:custGeom>
                  <a:avLst/>
                  <a:gdLst>
                    <a:gd name="connsiteX0" fmla="*/ 1461 w 13308"/>
                    <a:gd name="connsiteY0" fmla="*/ 2491 h 13305"/>
                    <a:gd name="connsiteX1" fmla="*/ 10814 w 13308"/>
                    <a:gd name="connsiteY1" fmla="*/ 1464 h 13305"/>
                    <a:gd name="connsiteX2" fmla="*/ 11850 w 13308"/>
                    <a:gd name="connsiteY2" fmla="*/ 10814 h 13305"/>
                    <a:gd name="connsiteX3" fmla="*/ 2497 w 13308"/>
                    <a:gd name="connsiteY3" fmla="*/ 11841 h 13305"/>
                    <a:gd name="connsiteX4" fmla="*/ 1461 w 13308"/>
                    <a:gd name="connsiteY4" fmla="*/ 2491 h 13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08" h="13305">
                      <a:moveTo>
                        <a:pt x="1461" y="2491"/>
                      </a:moveTo>
                      <a:cubicBezTo>
                        <a:pt x="3759" y="-379"/>
                        <a:pt x="7952" y="-834"/>
                        <a:pt x="10814" y="1464"/>
                      </a:cubicBezTo>
                      <a:cubicBezTo>
                        <a:pt x="13677" y="3762"/>
                        <a:pt x="14148" y="7953"/>
                        <a:pt x="11850" y="10814"/>
                      </a:cubicBezTo>
                      <a:cubicBezTo>
                        <a:pt x="9551" y="13675"/>
                        <a:pt x="5351" y="14147"/>
                        <a:pt x="2497" y="11841"/>
                      </a:cubicBezTo>
                      <a:cubicBezTo>
                        <a:pt x="-374" y="9544"/>
                        <a:pt x="-837" y="5369"/>
                        <a:pt x="1461" y="2491"/>
                      </a:cubicBezTo>
                      <a:close/>
                    </a:path>
                  </a:pathLst>
                </a:custGeom>
                <a:solidFill>
                  <a:srgbClr val="D9F3FC"/>
                </a:solidFill>
                <a:ln w="8415" cap="flat">
                  <a:noFill/>
                  <a:prstDash val="solid"/>
                  <a:miter/>
                </a:ln>
              </p:spPr>
              <p:txBody>
                <a:bodyPr rtlCol="0" anchor="ctr"/>
                <a:lstStyle/>
                <a:p>
                  <a:endParaRPr lang="en-US"/>
                </a:p>
              </p:txBody>
            </p:sp>
          </p:grpSp>
        </p:grpSp>
        <p:sp>
          <p:nvSpPr>
            <p:cNvPr id="1038" name="Freeform 1037">
              <a:extLst>
                <a:ext uri="{FF2B5EF4-FFF2-40B4-BE49-F238E27FC236}">
                  <a16:creationId xmlns:a16="http://schemas.microsoft.com/office/drawing/2014/main" id="{BE3B1672-B72B-6ECF-B610-3EC000DAE6B3}"/>
                </a:ext>
              </a:extLst>
            </p:cNvPr>
            <p:cNvSpPr/>
            <p:nvPr/>
          </p:nvSpPr>
          <p:spPr>
            <a:xfrm>
              <a:off x="5186757" y="2190770"/>
              <a:ext cx="183716" cy="294540"/>
            </a:xfrm>
            <a:custGeom>
              <a:avLst/>
              <a:gdLst>
                <a:gd name="connsiteX0" fmla="*/ 180284 w 189964"/>
                <a:gd name="connsiteY0" fmla="*/ 132873 h 304557"/>
                <a:gd name="connsiteX1" fmla="*/ 157991 w 189964"/>
                <a:gd name="connsiteY1" fmla="*/ 72498 h 304557"/>
                <a:gd name="connsiteX2" fmla="*/ 160837 w 189964"/>
                <a:gd name="connsiteY2" fmla="*/ 7755 h 304557"/>
                <a:gd name="connsiteX3" fmla="*/ 148006 w 189964"/>
                <a:gd name="connsiteY3" fmla="*/ 1426 h 304557"/>
                <a:gd name="connsiteX4" fmla="*/ 116445 w 189964"/>
                <a:gd name="connsiteY4" fmla="*/ 51770 h 304557"/>
                <a:gd name="connsiteX5" fmla="*/ 136026 w 189964"/>
                <a:gd name="connsiteY5" fmla="*/ 109418 h 304557"/>
                <a:gd name="connsiteX6" fmla="*/ 94985 w 189964"/>
                <a:gd name="connsiteY6" fmla="*/ 192180 h 304557"/>
                <a:gd name="connsiteX7" fmla="*/ 49861 w 189964"/>
                <a:gd name="connsiteY7" fmla="*/ 263614 h 304557"/>
                <a:gd name="connsiteX8" fmla="*/ 4854 w 189964"/>
                <a:gd name="connsiteY8" fmla="*/ 286648 h 304557"/>
                <a:gd name="connsiteX9" fmla="*/ 6630 w 189964"/>
                <a:gd name="connsiteY9" fmla="*/ 303598 h 304557"/>
                <a:gd name="connsiteX10" fmla="*/ 64172 w 189964"/>
                <a:gd name="connsiteY10" fmla="*/ 292783 h 304557"/>
                <a:gd name="connsiteX11" fmla="*/ 166780 w 189964"/>
                <a:gd name="connsiteY11" fmla="*/ 263269 h 304557"/>
                <a:gd name="connsiteX12" fmla="*/ 159843 w 189964"/>
                <a:gd name="connsiteY12" fmla="*/ 222519 h 304557"/>
                <a:gd name="connsiteX13" fmla="*/ 185672 w 189964"/>
                <a:gd name="connsiteY13" fmla="*/ 188704 h 304557"/>
                <a:gd name="connsiteX14" fmla="*/ 180284 w 189964"/>
                <a:gd name="connsiteY14" fmla="*/ 132873 h 304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9964" h="304557">
                  <a:moveTo>
                    <a:pt x="180284" y="132873"/>
                  </a:moveTo>
                  <a:cubicBezTo>
                    <a:pt x="169129" y="112179"/>
                    <a:pt x="159245" y="97156"/>
                    <a:pt x="157991" y="72498"/>
                  </a:cubicBezTo>
                  <a:cubicBezTo>
                    <a:pt x="156888" y="50877"/>
                    <a:pt x="162360" y="29560"/>
                    <a:pt x="160837" y="7755"/>
                  </a:cubicBezTo>
                  <a:cubicBezTo>
                    <a:pt x="160365" y="1081"/>
                    <a:pt x="153352" y="-2033"/>
                    <a:pt x="148006" y="1426"/>
                  </a:cubicBezTo>
                  <a:cubicBezTo>
                    <a:pt x="129485" y="13410"/>
                    <a:pt x="115763" y="28761"/>
                    <a:pt x="116445" y="51770"/>
                  </a:cubicBezTo>
                  <a:cubicBezTo>
                    <a:pt x="117034" y="71825"/>
                    <a:pt x="129755" y="90845"/>
                    <a:pt x="136026" y="109418"/>
                  </a:cubicBezTo>
                  <a:cubicBezTo>
                    <a:pt x="146466" y="140321"/>
                    <a:pt x="122354" y="178420"/>
                    <a:pt x="94985" y="192180"/>
                  </a:cubicBezTo>
                  <a:cubicBezTo>
                    <a:pt x="67035" y="206235"/>
                    <a:pt x="72987" y="245697"/>
                    <a:pt x="49861" y="263614"/>
                  </a:cubicBezTo>
                  <a:cubicBezTo>
                    <a:pt x="34126" y="275800"/>
                    <a:pt x="22112" y="276583"/>
                    <a:pt x="4854" y="286648"/>
                  </a:cubicBezTo>
                  <a:cubicBezTo>
                    <a:pt x="-1620" y="290427"/>
                    <a:pt x="-2184" y="302108"/>
                    <a:pt x="6630" y="303598"/>
                  </a:cubicBezTo>
                  <a:cubicBezTo>
                    <a:pt x="26886" y="307015"/>
                    <a:pt x="45744" y="300812"/>
                    <a:pt x="64172" y="292783"/>
                  </a:cubicBezTo>
                  <a:cubicBezTo>
                    <a:pt x="83738" y="284267"/>
                    <a:pt x="149547" y="315548"/>
                    <a:pt x="166780" y="263269"/>
                  </a:cubicBezTo>
                  <a:cubicBezTo>
                    <a:pt x="169761" y="254213"/>
                    <a:pt x="158984" y="231903"/>
                    <a:pt x="159843" y="222519"/>
                  </a:cubicBezTo>
                  <a:cubicBezTo>
                    <a:pt x="161577" y="203575"/>
                    <a:pt x="180115" y="195243"/>
                    <a:pt x="185672" y="188704"/>
                  </a:cubicBezTo>
                  <a:cubicBezTo>
                    <a:pt x="195236" y="177452"/>
                    <a:pt x="186741" y="144858"/>
                    <a:pt x="180284" y="132873"/>
                  </a:cubicBezTo>
                  <a:close/>
                </a:path>
              </a:pathLst>
            </a:custGeom>
            <a:solidFill>
              <a:schemeClr val="accent1">
                <a:lumMod val="60000"/>
                <a:lumOff val="40000"/>
              </a:schemeClr>
            </a:solidFill>
            <a:ln w="8415" cap="flat">
              <a:noFill/>
              <a:prstDash val="solid"/>
              <a:miter/>
            </a:ln>
          </p:spPr>
          <p:txBody>
            <a:bodyPr rtlCol="0" anchor="ctr"/>
            <a:lstStyle/>
            <a:p>
              <a:endParaRPr lang="en-US"/>
            </a:p>
          </p:txBody>
        </p:sp>
        <p:sp>
          <p:nvSpPr>
            <p:cNvPr id="1039" name="Freeform 1038">
              <a:extLst>
                <a:ext uri="{FF2B5EF4-FFF2-40B4-BE49-F238E27FC236}">
                  <a16:creationId xmlns:a16="http://schemas.microsoft.com/office/drawing/2014/main" id="{A04EE140-F9F5-28CF-D902-36B5A21E7B4F}"/>
                </a:ext>
              </a:extLst>
            </p:cNvPr>
            <p:cNvSpPr/>
            <p:nvPr/>
          </p:nvSpPr>
          <p:spPr>
            <a:xfrm>
              <a:off x="5713117" y="2846386"/>
              <a:ext cx="233090" cy="110381"/>
            </a:xfrm>
            <a:custGeom>
              <a:avLst/>
              <a:gdLst>
                <a:gd name="connsiteX0" fmla="*/ 226648 w 241017"/>
                <a:gd name="connsiteY0" fmla="*/ 73830 h 114135"/>
                <a:gd name="connsiteX1" fmla="*/ 209212 w 241017"/>
                <a:gd name="connsiteY1" fmla="*/ 61265 h 114135"/>
                <a:gd name="connsiteX2" fmla="*/ 183392 w 241017"/>
                <a:gd name="connsiteY2" fmla="*/ 50939 h 114135"/>
                <a:gd name="connsiteX3" fmla="*/ 153253 w 241017"/>
                <a:gd name="connsiteY3" fmla="*/ 8952 h 114135"/>
                <a:gd name="connsiteX4" fmla="*/ 96064 w 241017"/>
                <a:gd name="connsiteY4" fmla="*/ 39847 h 114135"/>
                <a:gd name="connsiteX5" fmla="*/ 32503 w 241017"/>
                <a:gd name="connsiteY5" fmla="*/ 7059 h 114135"/>
                <a:gd name="connsiteX6" fmla="*/ 1034 w 241017"/>
                <a:gd name="connsiteY6" fmla="*/ 59380 h 114135"/>
                <a:gd name="connsiteX7" fmla="*/ 19504 w 241017"/>
                <a:gd name="connsiteY7" fmla="*/ 84342 h 114135"/>
                <a:gd name="connsiteX8" fmla="*/ 95265 w 241017"/>
                <a:gd name="connsiteY8" fmla="*/ 65490 h 114135"/>
                <a:gd name="connsiteX9" fmla="*/ 181616 w 241017"/>
                <a:gd name="connsiteY9" fmla="*/ 99768 h 114135"/>
                <a:gd name="connsiteX10" fmla="*/ 232541 w 241017"/>
                <a:gd name="connsiteY10" fmla="*/ 112459 h 114135"/>
                <a:gd name="connsiteX11" fmla="*/ 226648 w 241017"/>
                <a:gd name="connsiteY11" fmla="*/ 73830 h 114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1017" h="114135">
                  <a:moveTo>
                    <a:pt x="226648" y="73830"/>
                  </a:moveTo>
                  <a:cubicBezTo>
                    <a:pt x="221260" y="68882"/>
                    <a:pt x="216301" y="63639"/>
                    <a:pt x="209212" y="61265"/>
                  </a:cubicBezTo>
                  <a:cubicBezTo>
                    <a:pt x="200423" y="58320"/>
                    <a:pt x="189942" y="58471"/>
                    <a:pt x="183392" y="50939"/>
                  </a:cubicBezTo>
                  <a:cubicBezTo>
                    <a:pt x="172760" y="38744"/>
                    <a:pt x="180395" y="-22683"/>
                    <a:pt x="153253" y="8952"/>
                  </a:cubicBezTo>
                  <a:cubicBezTo>
                    <a:pt x="138798" y="25792"/>
                    <a:pt x="120344" y="43457"/>
                    <a:pt x="96064" y="39847"/>
                  </a:cubicBezTo>
                  <a:cubicBezTo>
                    <a:pt x="67533" y="35614"/>
                    <a:pt x="64957" y="-14040"/>
                    <a:pt x="32503" y="7059"/>
                  </a:cubicBezTo>
                  <a:cubicBezTo>
                    <a:pt x="14672" y="18656"/>
                    <a:pt x="4553" y="38955"/>
                    <a:pt x="1034" y="59380"/>
                  </a:cubicBezTo>
                  <a:cubicBezTo>
                    <a:pt x="-1711" y="75387"/>
                    <a:pt x="-78" y="90207"/>
                    <a:pt x="19504" y="84342"/>
                  </a:cubicBezTo>
                  <a:cubicBezTo>
                    <a:pt x="46301" y="76321"/>
                    <a:pt x="65538" y="62645"/>
                    <a:pt x="95265" y="65490"/>
                  </a:cubicBezTo>
                  <a:cubicBezTo>
                    <a:pt x="126591" y="68478"/>
                    <a:pt x="153337" y="87607"/>
                    <a:pt x="181616" y="99768"/>
                  </a:cubicBezTo>
                  <a:cubicBezTo>
                    <a:pt x="194505" y="105314"/>
                    <a:pt x="218397" y="118847"/>
                    <a:pt x="232541" y="112459"/>
                  </a:cubicBezTo>
                  <a:cubicBezTo>
                    <a:pt x="250187" y="104489"/>
                    <a:pt x="236312" y="82717"/>
                    <a:pt x="226648" y="73830"/>
                  </a:cubicBezTo>
                  <a:close/>
                </a:path>
              </a:pathLst>
            </a:custGeom>
            <a:solidFill>
              <a:schemeClr val="accent1">
                <a:lumMod val="60000"/>
                <a:lumOff val="40000"/>
              </a:schemeClr>
            </a:solidFill>
            <a:ln w="8415" cap="flat">
              <a:noFill/>
              <a:prstDash val="solid"/>
              <a:miter/>
            </a:ln>
          </p:spPr>
          <p:txBody>
            <a:bodyPr rtlCol="0" anchor="ctr"/>
            <a:lstStyle/>
            <a:p>
              <a:endParaRPr lang="en-US"/>
            </a:p>
          </p:txBody>
        </p:sp>
        <p:grpSp>
          <p:nvGrpSpPr>
            <p:cNvPr id="1040" name="Group 1039">
              <a:extLst>
                <a:ext uri="{FF2B5EF4-FFF2-40B4-BE49-F238E27FC236}">
                  <a16:creationId xmlns:a16="http://schemas.microsoft.com/office/drawing/2014/main" id="{AACED265-DFB6-FAD1-DAED-935A19EA893A}"/>
                </a:ext>
              </a:extLst>
            </p:cNvPr>
            <p:cNvGrpSpPr/>
            <p:nvPr/>
          </p:nvGrpSpPr>
          <p:grpSpPr>
            <a:xfrm>
              <a:off x="4489934" y="2007653"/>
              <a:ext cx="1918380" cy="1162258"/>
              <a:chOff x="4494771" y="1500556"/>
              <a:chExt cx="1983625" cy="1201787"/>
            </a:xfrm>
          </p:grpSpPr>
          <p:grpSp>
            <p:nvGrpSpPr>
              <p:cNvPr id="1188" name="Graphic 8195">
                <a:extLst>
                  <a:ext uri="{FF2B5EF4-FFF2-40B4-BE49-F238E27FC236}">
                    <a16:creationId xmlns:a16="http://schemas.microsoft.com/office/drawing/2014/main" id="{F258B30A-EA61-0C4D-B3A0-91DA45543A49}"/>
                  </a:ext>
                </a:extLst>
              </p:cNvPr>
              <p:cNvGrpSpPr/>
              <p:nvPr/>
            </p:nvGrpSpPr>
            <p:grpSpPr>
              <a:xfrm>
                <a:off x="5513102" y="1723240"/>
                <a:ext cx="21215" cy="21199"/>
                <a:chOff x="5513102" y="1723240"/>
                <a:chExt cx="21215" cy="21199"/>
              </a:xfrm>
              <a:solidFill>
                <a:srgbClr val="91A82D"/>
              </a:solidFill>
            </p:grpSpPr>
            <p:sp>
              <p:nvSpPr>
                <p:cNvPr id="1285" name="Freeform 1284">
                  <a:extLst>
                    <a:ext uri="{FF2B5EF4-FFF2-40B4-BE49-F238E27FC236}">
                      <a16:creationId xmlns:a16="http://schemas.microsoft.com/office/drawing/2014/main" id="{0A7961D6-2720-1265-CCD0-675D3A751CBD}"/>
                    </a:ext>
                  </a:extLst>
                </p:cNvPr>
                <p:cNvSpPr/>
                <p:nvPr/>
              </p:nvSpPr>
              <p:spPr>
                <a:xfrm>
                  <a:off x="5513102" y="1726766"/>
                  <a:ext cx="7071" cy="17673"/>
                </a:xfrm>
                <a:custGeom>
                  <a:avLst/>
                  <a:gdLst>
                    <a:gd name="connsiteX0" fmla="*/ 3536 w 7071"/>
                    <a:gd name="connsiteY0" fmla="*/ 17673 h 17673"/>
                    <a:gd name="connsiteX1" fmla="*/ 0 w 7071"/>
                    <a:gd name="connsiteY1" fmla="*/ 14139 h 17673"/>
                    <a:gd name="connsiteX2" fmla="*/ 0 w 7071"/>
                    <a:gd name="connsiteY2" fmla="*/ 3535 h 17673"/>
                    <a:gd name="connsiteX3" fmla="*/ 3536 w 7071"/>
                    <a:gd name="connsiteY3" fmla="*/ 0 h 17673"/>
                    <a:gd name="connsiteX4" fmla="*/ 7072 w 7071"/>
                    <a:gd name="connsiteY4" fmla="*/ 3535 h 17673"/>
                    <a:gd name="connsiteX5" fmla="*/ 7072 w 7071"/>
                    <a:gd name="connsiteY5" fmla="*/ 14139 h 17673"/>
                    <a:gd name="connsiteX6" fmla="*/ 3536 w 7071"/>
                    <a:gd name="connsiteY6" fmla="*/ 17673 h 17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71" h="17673">
                      <a:moveTo>
                        <a:pt x="3536" y="17673"/>
                      </a:moveTo>
                      <a:cubicBezTo>
                        <a:pt x="1583" y="17673"/>
                        <a:pt x="0" y="16091"/>
                        <a:pt x="0" y="14139"/>
                      </a:cubicBezTo>
                      <a:lnTo>
                        <a:pt x="0" y="3535"/>
                      </a:lnTo>
                      <a:cubicBezTo>
                        <a:pt x="0" y="1582"/>
                        <a:pt x="1583" y="0"/>
                        <a:pt x="3536" y="0"/>
                      </a:cubicBezTo>
                      <a:cubicBezTo>
                        <a:pt x="5489" y="0"/>
                        <a:pt x="7072" y="1582"/>
                        <a:pt x="7072" y="3535"/>
                      </a:cubicBezTo>
                      <a:lnTo>
                        <a:pt x="7072" y="14139"/>
                      </a:lnTo>
                      <a:cubicBezTo>
                        <a:pt x="7072" y="16091"/>
                        <a:pt x="5489" y="17673"/>
                        <a:pt x="3536" y="17673"/>
                      </a:cubicBezTo>
                      <a:close/>
                    </a:path>
                  </a:pathLst>
                </a:custGeom>
                <a:solidFill>
                  <a:srgbClr val="91A82D"/>
                </a:solidFill>
                <a:ln w="8415" cap="flat">
                  <a:noFill/>
                  <a:prstDash val="solid"/>
                  <a:miter/>
                </a:ln>
              </p:spPr>
              <p:txBody>
                <a:bodyPr rtlCol="0" anchor="ctr"/>
                <a:lstStyle/>
                <a:p>
                  <a:endParaRPr lang="en-US"/>
                </a:p>
              </p:txBody>
            </p:sp>
            <p:sp>
              <p:nvSpPr>
                <p:cNvPr id="1286" name="Freeform 1285">
                  <a:extLst>
                    <a:ext uri="{FF2B5EF4-FFF2-40B4-BE49-F238E27FC236}">
                      <a16:creationId xmlns:a16="http://schemas.microsoft.com/office/drawing/2014/main" id="{094E6F7E-B9AF-6F8C-6F8E-66511D98B46F}"/>
                    </a:ext>
                  </a:extLst>
                </p:cNvPr>
                <p:cNvSpPr/>
                <p:nvPr/>
              </p:nvSpPr>
              <p:spPr>
                <a:xfrm>
                  <a:off x="5527246" y="1723240"/>
                  <a:ext cx="7071" cy="17673"/>
                </a:xfrm>
                <a:custGeom>
                  <a:avLst/>
                  <a:gdLst>
                    <a:gd name="connsiteX0" fmla="*/ 3536 w 7071"/>
                    <a:gd name="connsiteY0" fmla="*/ 17673 h 17673"/>
                    <a:gd name="connsiteX1" fmla="*/ 0 w 7071"/>
                    <a:gd name="connsiteY1" fmla="*/ 14139 h 17673"/>
                    <a:gd name="connsiteX2" fmla="*/ 0 w 7071"/>
                    <a:gd name="connsiteY2" fmla="*/ 3535 h 17673"/>
                    <a:gd name="connsiteX3" fmla="*/ 3536 w 7071"/>
                    <a:gd name="connsiteY3" fmla="*/ 0 h 17673"/>
                    <a:gd name="connsiteX4" fmla="*/ 7072 w 7071"/>
                    <a:gd name="connsiteY4" fmla="*/ 3535 h 17673"/>
                    <a:gd name="connsiteX5" fmla="*/ 7072 w 7071"/>
                    <a:gd name="connsiteY5" fmla="*/ 14139 h 17673"/>
                    <a:gd name="connsiteX6" fmla="*/ 3536 w 7071"/>
                    <a:gd name="connsiteY6" fmla="*/ 17673 h 17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71" h="17673">
                      <a:moveTo>
                        <a:pt x="3536" y="17673"/>
                      </a:moveTo>
                      <a:cubicBezTo>
                        <a:pt x="1583" y="17673"/>
                        <a:pt x="0" y="16091"/>
                        <a:pt x="0" y="14139"/>
                      </a:cubicBezTo>
                      <a:lnTo>
                        <a:pt x="0" y="3535"/>
                      </a:lnTo>
                      <a:cubicBezTo>
                        <a:pt x="0" y="1582"/>
                        <a:pt x="1583" y="0"/>
                        <a:pt x="3536" y="0"/>
                      </a:cubicBezTo>
                      <a:cubicBezTo>
                        <a:pt x="5481" y="0"/>
                        <a:pt x="7072" y="1582"/>
                        <a:pt x="7072" y="3535"/>
                      </a:cubicBezTo>
                      <a:lnTo>
                        <a:pt x="7072" y="14139"/>
                      </a:lnTo>
                      <a:cubicBezTo>
                        <a:pt x="7072" y="16091"/>
                        <a:pt x="5481" y="17673"/>
                        <a:pt x="3536" y="17673"/>
                      </a:cubicBezTo>
                      <a:close/>
                    </a:path>
                  </a:pathLst>
                </a:custGeom>
                <a:solidFill>
                  <a:srgbClr val="91A82D"/>
                </a:solidFill>
                <a:ln w="8415" cap="flat">
                  <a:noFill/>
                  <a:prstDash val="solid"/>
                  <a:miter/>
                </a:ln>
              </p:spPr>
              <p:txBody>
                <a:bodyPr rtlCol="0" anchor="ctr"/>
                <a:lstStyle/>
                <a:p>
                  <a:endParaRPr lang="en-US"/>
                </a:p>
              </p:txBody>
            </p:sp>
          </p:grpSp>
          <p:grpSp>
            <p:nvGrpSpPr>
              <p:cNvPr id="1189" name="Graphic 8195">
                <a:extLst>
                  <a:ext uri="{FF2B5EF4-FFF2-40B4-BE49-F238E27FC236}">
                    <a16:creationId xmlns:a16="http://schemas.microsoft.com/office/drawing/2014/main" id="{5C4A7C6A-8771-2F5D-84C1-6CC66A44AC0A}"/>
                  </a:ext>
                </a:extLst>
              </p:cNvPr>
              <p:cNvGrpSpPr/>
              <p:nvPr/>
            </p:nvGrpSpPr>
            <p:grpSpPr>
              <a:xfrm>
                <a:off x="5665145" y="2309995"/>
                <a:ext cx="21223" cy="24742"/>
                <a:chOff x="5665145" y="2309995"/>
                <a:chExt cx="21223" cy="24742"/>
              </a:xfrm>
              <a:solidFill>
                <a:srgbClr val="91A82D"/>
              </a:solidFill>
            </p:grpSpPr>
            <p:sp>
              <p:nvSpPr>
                <p:cNvPr id="1283" name="Freeform 1282">
                  <a:extLst>
                    <a:ext uri="{FF2B5EF4-FFF2-40B4-BE49-F238E27FC236}">
                      <a16:creationId xmlns:a16="http://schemas.microsoft.com/office/drawing/2014/main" id="{B1EF013D-5509-3536-C9CA-013503E0FC83}"/>
                    </a:ext>
                  </a:extLst>
                </p:cNvPr>
                <p:cNvSpPr/>
                <p:nvPr/>
              </p:nvSpPr>
              <p:spPr>
                <a:xfrm>
                  <a:off x="5679288" y="2313530"/>
                  <a:ext cx="7080" cy="21208"/>
                </a:xfrm>
                <a:custGeom>
                  <a:avLst/>
                  <a:gdLst>
                    <a:gd name="connsiteX0" fmla="*/ 3536 w 7080"/>
                    <a:gd name="connsiteY0" fmla="*/ 21208 h 21208"/>
                    <a:gd name="connsiteX1" fmla="*/ 0 w 7080"/>
                    <a:gd name="connsiteY1" fmla="*/ 17673 h 21208"/>
                    <a:gd name="connsiteX2" fmla="*/ 0 w 7080"/>
                    <a:gd name="connsiteY2" fmla="*/ 3535 h 21208"/>
                    <a:gd name="connsiteX3" fmla="*/ 3536 w 7080"/>
                    <a:gd name="connsiteY3" fmla="*/ 0 h 21208"/>
                    <a:gd name="connsiteX4" fmla="*/ 7080 w 7080"/>
                    <a:gd name="connsiteY4" fmla="*/ 3535 h 21208"/>
                    <a:gd name="connsiteX5" fmla="*/ 7080 w 7080"/>
                    <a:gd name="connsiteY5" fmla="*/ 17673 h 21208"/>
                    <a:gd name="connsiteX6" fmla="*/ 3536 w 7080"/>
                    <a:gd name="connsiteY6" fmla="*/ 21208 h 2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80" h="21208">
                      <a:moveTo>
                        <a:pt x="3536" y="21208"/>
                      </a:moveTo>
                      <a:cubicBezTo>
                        <a:pt x="1583" y="21208"/>
                        <a:pt x="0" y="19626"/>
                        <a:pt x="0" y="17673"/>
                      </a:cubicBezTo>
                      <a:lnTo>
                        <a:pt x="0" y="3535"/>
                      </a:lnTo>
                      <a:cubicBezTo>
                        <a:pt x="0" y="1582"/>
                        <a:pt x="1583" y="0"/>
                        <a:pt x="3536" y="0"/>
                      </a:cubicBezTo>
                      <a:cubicBezTo>
                        <a:pt x="5489" y="0"/>
                        <a:pt x="7080" y="1582"/>
                        <a:pt x="7080" y="3535"/>
                      </a:cubicBezTo>
                      <a:lnTo>
                        <a:pt x="7080" y="17673"/>
                      </a:lnTo>
                      <a:cubicBezTo>
                        <a:pt x="7072" y="19626"/>
                        <a:pt x="5489" y="21208"/>
                        <a:pt x="3536" y="21208"/>
                      </a:cubicBezTo>
                      <a:close/>
                    </a:path>
                  </a:pathLst>
                </a:custGeom>
                <a:solidFill>
                  <a:srgbClr val="91A82D"/>
                </a:solidFill>
                <a:ln w="8415" cap="flat">
                  <a:noFill/>
                  <a:prstDash val="solid"/>
                  <a:miter/>
                </a:ln>
              </p:spPr>
              <p:txBody>
                <a:bodyPr rtlCol="0" anchor="ctr"/>
                <a:lstStyle/>
                <a:p>
                  <a:endParaRPr lang="en-US"/>
                </a:p>
              </p:txBody>
            </p:sp>
            <p:sp>
              <p:nvSpPr>
                <p:cNvPr id="1284" name="Freeform 1283">
                  <a:extLst>
                    <a:ext uri="{FF2B5EF4-FFF2-40B4-BE49-F238E27FC236}">
                      <a16:creationId xmlns:a16="http://schemas.microsoft.com/office/drawing/2014/main" id="{2D42F310-4DF9-B38B-5118-6D58216E31CB}"/>
                    </a:ext>
                  </a:extLst>
                </p:cNvPr>
                <p:cNvSpPr/>
                <p:nvPr/>
              </p:nvSpPr>
              <p:spPr>
                <a:xfrm>
                  <a:off x="5665145" y="2309995"/>
                  <a:ext cx="7071" cy="17673"/>
                </a:xfrm>
                <a:custGeom>
                  <a:avLst/>
                  <a:gdLst>
                    <a:gd name="connsiteX0" fmla="*/ 3536 w 7071"/>
                    <a:gd name="connsiteY0" fmla="*/ 17673 h 17673"/>
                    <a:gd name="connsiteX1" fmla="*/ 0 w 7071"/>
                    <a:gd name="connsiteY1" fmla="*/ 14139 h 17673"/>
                    <a:gd name="connsiteX2" fmla="*/ 0 w 7071"/>
                    <a:gd name="connsiteY2" fmla="*/ 3535 h 17673"/>
                    <a:gd name="connsiteX3" fmla="*/ 3536 w 7071"/>
                    <a:gd name="connsiteY3" fmla="*/ 0 h 17673"/>
                    <a:gd name="connsiteX4" fmla="*/ 7072 w 7071"/>
                    <a:gd name="connsiteY4" fmla="*/ 3535 h 17673"/>
                    <a:gd name="connsiteX5" fmla="*/ 7072 w 7071"/>
                    <a:gd name="connsiteY5" fmla="*/ 14139 h 17673"/>
                    <a:gd name="connsiteX6" fmla="*/ 3536 w 7071"/>
                    <a:gd name="connsiteY6" fmla="*/ 17673 h 17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71" h="17673">
                      <a:moveTo>
                        <a:pt x="3536" y="17673"/>
                      </a:moveTo>
                      <a:cubicBezTo>
                        <a:pt x="1583" y="17673"/>
                        <a:pt x="0" y="16091"/>
                        <a:pt x="0" y="14139"/>
                      </a:cubicBezTo>
                      <a:lnTo>
                        <a:pt x="0" y="3535"/>
                      </a:lnTo>
                      <a:cubicBezTo>
                        <a:pt x="0" y="1582"/>
                        <a:pt x="1583" y="0"/>
                        <a:pt x="3536" y="0"/>
                      </a:cubicBezTo>
                      <a:cubicBezTo>
                        <a:pt x="5489" y="0"/>
                        <a:pt x="7072" y="1582"/>
                        <a:pt x="7072" y="3535"/>
                      </a:cubicBezTo>
                      <a:lnTo>
                        <a:pt x="7072" y="14139"/>
                      </a:lnTo>
                      <a:cubicBezTo>
                        <a:pt x="7072" y="16091"/>
                        <a:pt x="5489" y="17673"/>
                        <a:pt x="3536" y="17673"/>
                      </a:cubicBezTo>
                      <a:close/>
                    </a:path>
                  </a:pathLst>
                </a:custGeom>
                <a:solidFill>
                  <a:srgbClr val="91A82D"/>
                </a:solidFill>
                <a:ln w="8415" cap="flat">
                  <a:noFill/>
                  <a:prstDash val="solid"/>
                  <a:miter/>
                </a:ln>
              </p:spPr>
              <p:txBody>
                <a:bodyPr rtlCol="0" anchor="ctr"/>
                <a:lstStyle/>
                <a:p>
                  <a:endParaRPr lang="en-US"/>
                </a:p>
              </p:txBody>
            </p:sp>
          </p:grpSp>
          <p:grpSp>
            <p:nvGrpSpPr>
              <p:cNvPr id="1190" name="Graphic 8195">
                <a:extLst>
                  <a:ext uri="{FF2B5EF4-FFF2-40B4-BE49-F238E27FC236}">
                    <a16:creationId xmlns:a16="http://schemas.microsoft.com/office/drawing/2014/main" id="{C1356C85-3C1F-42A5-148B-B914DBF05EAD}"/>
                  </a:ext>
                </a:extLst>
              </p:cNvPr>
              <p:cNvGrpSpPr/>
              <p:nvPr/>
            </p:nvGrpSpPr>
            <p:grpSpPr>
              <a:xfrm>
                <a:off x="5661609" y="2500859"/>
                <a:ext cx="21215" cy="24751"/>
                <a:chOff x="5661609" y="2500859"/>
                <a:chExt cx="21215" cy="24751"/>
              </a:xfrm>
              <a:solidFill>
                <a:srgbClr val="91A82D"/>
              </a:solidFill>
            </p:grpSpPr>
            <p:sp>
              <p:nvSpPr>
                <p:cNvPr id="1281" name="Freeform 1280">
                  <a:extLst>
                    <a:ext uri="{FF2B5EF4-FFF2-40B4-BE49-F238E27FC236}">
                      <a16:creationId xmlns:a16="http://schemas.microsoft.com/office/drawing/2014/main" id="{E89B86AD-0BD7-829E-E108-310570975CC3}"/>
                    </a:ext>
                  </a:extLst>
                </p:cNvPr>
                <p:cNvSpPr/>
                <p:nvPr/>
              </p:nvSpPr>
              <p:spPr>
                <a:xfrm>
                  <a:off x="5675753" y="2504402"/>
                  <a:ext cx="7071" cy="21207"/>
                </a:xfrm>
                <a:custGeom>
                  <a:avLst/>
                  <a:gdLst>
                    <a:gd name="connsiteX0" fmla="*/ 3536 w 7071"/>
                    <a:gd name="connsiteY0" fmla="*/ 21208 h 21207"/>
                    <a:gd name="connsiteX1" fmla="*/ 0 w 7071"/>
                    <a:gd name="connsiteY1" fmla="*/ 17673 h 21207"/>
                    <a:gd name="connsiteX2" fmla="*/ 0 w 7071"/>
                    <a:gd name="connsiteY2" fmla="*/ 3535 h 21207"/>
                    <a:gd name="connsiteX3" fmla="*/ 3536 w 7071"/>
                    <a:gd name="connsiteY3" fmla="*/ 0 h 21207"/>
                    <a:gd name="connsiteX4" fmla="*/ 7072 w 7071"/>
                    <a:gd name="connsiteY4" fmla="*/ 3535 h 21207"/>
                    <a:gd name="connsiteX5" fmla="*/ 7072 w 7071"/>
                    <a:gd name="connsiteY5" fmla="*/ 17673 h 21207"/>
                    <a:gd name="connsiteX6" fmla="*/ 3536 w 7071"/>
                    <a:gd name="connsiteY6" fmla="*/ 21208 h 21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71" h="21207">
                      <a:moveTo>
                        <a:pt x="3536" y="21208"/>
                      </a:moveTo>
                      <a:cubicBezTo>
                        <a:pt x="1591" y="21208"/>
                        <a:pt x="0" y="19626"/>
                        <a:pt x="0" y="17673"/>
                      </a:cubicBezTo>
                      <a:lnTo>
                        <a:pt x="0" y="3535"/>
                      </a:lnTo>
                      <a:cubicBezTo>
                        <a:pt x="0" y="1582"/>
                        <a:pt x="1583" y="0"/>
                        <a:pt x="3536" y="0"/>
                      </a:cubicBezTo>
                      <a:cubicBezTo>
                        <a:pt x="5489" y="0"/>
                        <a:pt x="7072" y="1582"/>
                        <a:pt x="7072" y="3535"/>
                      </a:cubicBezTo>
                      <a:lnTo>
                        <a:pt x="7072" y="17673"/>
                      </a:lnTo>
                      <a:cubicBezTo>
                        <a:pt x="7072" y="19626"/>
                        <a:pt x="5489" y="21208"/>
                        <a:pt x="3536" y="21208"/>
                      </a:cubicBezTo>
                      <a:close/>
                    </a:path>
                  </a:pathLst>
                </a:custGeom>
                <a:solidFill>
                  <a:srgbClr val="91A82D"/>
                </a:solidFill>
                <a:ln w="8415" cap="flat">
                  <a:noFill/>
                  <a:prstDash val="solid"/>
                  <a:miter/>
                </a:ln>
              </p:spPr>
              <p:txBody>
                <a:bodyPr rtlCol="0" anchor="ctr"/>
                <a:lstStyle/>
                <a:p>
                  <a:endParaRPr lang="en-US"/>
                </a:p>
              </p:txBody>
            </p:sp>
            <p:sp>
              <p:nvSpPr>
                <p:cNvPr id="1282" name="Freeform 1281">
                  <a:extLst>
                    <a:ext uri="{FF2B5EF4-FFF2-40B4-BE49-F238E27FC236}">
                      <a16:creationId xmlns:a16="http://schemas.microsoft.com/office/drawing/2014/main" id="{2E16A55C-7DC8-FA67-60AE-A6A9E0045D15}"/>
                    </a:ext>
                  </a:extLst>
                </p:cNvPr>
                <p:cNvSpPr/>
                <p:nvPr/>
              </p:nvSpPr>
              <p:spPr>
                <a:xfrm>
                  <a:off x="5661609" y="2500859"/>
                  <a:ext cx="7071" cy="17673"/>
                </a:xfrm>
                <a:custGeom>
                  <a:avLst/>
                  <a:gdLst>
                    <a:gd name="connsiteX0" fmla="*/ 3536 w 7071"/>
                    <a:gd name="connsiteY0" fmla="*/ 17673 h 17673"/>
                    <a:gd name="connsiteX1" fmla="*/ 0 w 7071"/>
                    <a:gd name="connsiteY1" fmla="*/ 14139 h 17673"/>
                    <a:gd name="connsiteX2" fmla="*/ 0 w 7071"/>
                    <a:gd name="connsiteY2" fmla="*/ 3535 h 17673"/>
                    <a:gd name="connsiteX3" fmla="*/ 3536 w 7071"/>
                    <a:gd name="connsiteY3" fmla="*/ 0 h 17673"/>
                    <a:gd name="connsiteX4" fmla="*/ 7072 w 7071"/>
                    <a:gd name="connsiteY4" fmla="*/ 3535 h 17673"/>
                    <a:gd name="connsiteX5" fmla="*/ 7072 w 7071"/>
                    <a:gd name="connsiteY5" fmla="*/ 14139 h 17673"/>
                    <a:gd name="connsiteX6" fmla="*/ 3536 w 7071"/>
                    <a:gd name="connsiteY6" fmla="*/ 17673 h 17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71" h="17673">
                      <a:moveTo>
                        <a:pt x="3536" y="17673"/>
                      </a:moveTo>
                      <a:cubicBezTo>
                        <a:pt x="1583" y="17673"/>
                        <a:pt x="0" y="16091"/>
                        <a:pt x="0" y="14139"/>
                      </a:cubicBezTo>
                      <a:lnTo>
                        <a:pt x="0" y="3535"/>
                      </a:lnTo>
                      <a:cubicBezTo>
                        <a:pt x="0" y="1574"/>
                        <a:pt x="1583" y="0"/>
                        <a:pt x="3536" y="0"/>
                      </a:cubicBezTo>
                      <a:cubicBezTo>
                        <a:pt x="5489" y="0"/>
                        <a:pt x="7072" y="1582"/>
                        <a:pt x="7072" y="3535"/>
                      </a:cubicBezTo>
                      <a:lnTo>
                        <a:pt x="7072" y="14139"/>
                      </a:lnTo>
                      <a:cubicBezTo>
                        <a:pt x="7072" y="16100"/>
                        <a:pt x="5489" y="17673"/>
                        <a:pt x="3536" y="17673"/>
                      </a:cubicBezTo>
                      <a:close/>
                    </a:path>
                  </a:pathLst>
                </a:custGeom>
                <a:solidFill>
                  <a:srgbClr val="91A82D"/>
                </a:solidFill>
                <a:ln w="8415" cap="flat">
                  <a:noFill/>
                  <a:prstDash val="solid"/>
                  <a:miter/>
                </a:ln>
              </p:spPr>
              <p:txBody>
                <a:bodyPr rtlCol="0" anchor="ctr"/>
                <a:lstStyle/>
                <a:p>
                  <a:endParaRPr lang="en-US"/>
                </a:p>
              </p:txBody>
            </p:sp>
          </p:grpSp>
          <p:grpSp>
            <p:nvGrpSpPr>
              <p:cNvPr id="1191" name="Graphic 8195">
                <a:extLst>
                  <a:ext uri="{FF2B5EF4-FFF2-40B4-BE49-F238E27FC236}">
                    <a16:creationId xmlns:a16="http://schemas.microsoft.com/office/drawing/2014/main" id="{45DAFB3C-4D57-2FA6-4B59-0443E38F919B}"/>
                  </a:ext>
                </a:extLst>
              </p:cNvPr>
              <p:cNvGrpSpPr/>
              <p:nvPr/>
            </p:nvGrpSpPr>
            <p:grpSpPr>
              <a:xfrm>
                <a:off x="5325701" y="2366550"/>
                <a:ext cx="21215" cy="24742"/>
                <a:chOff x="5325701" y="2366550"/>
                <a:chExt cx="21215" cy="24742"/>
              </a:xfrm>
              <a:solidFill>
                <a:srgbClr val="91A82D"/>
              </a:solidFill>
            </p:grpSpPr>
            <p:sp>
              <p:nvSpPr>
                <p:cNvPr id="1279" name="Freeform 1278">
                  <a:extLst>
                    <a:ext uri="{FF2B5EF4-FFF2-40B4-BE49-F238E27FC236}">
                      <a16:creationId xmlns:a16="http://schemas.microsoft.com/office/drawing/2014/main" id="{E1576AAE-BA9F-3A50-51E3-B2EC614E6548}"/>
                    </a:ext>
                  </a:extLst>
                </p:cNvPr>
                <p:cNvSpPr/>
                <p:nvPr/>
              </p:nvSpPr>
              <p:spPr>
                <a:xfrm>
                  <a:off x="5339845" y="2370085"/>
                  <a:ext cx="7071" cy="21208"/>
                </a:xfrm>
                <a:custGeom>
                  <a:avLst/>
                  <a:gdLst>
                    <a:gd name="connsiteX0" fmla="*/ 3536 w 7071"/>
                    <a:gd name="connsiteY0" fmla="*/ 21208 h 21208"/>
                    <a:gd name="connsiteX1" fmla="*/ 0 w 7071"/>
                    <a:gd name="connsiteY1" fmla="*/ 17673 h 21208"/>
                    <a:gd name="connsiteX2" fmla="*/ 0 w 7071"/>
                    <a:gd name="connsiteY2" fmla="*/ 3535 h 21208"/>
                    <a:gd name="connsiteX3" fmla="*/ 3536 w 7071"/>
                    <a:gd name="connsiteY3" fmla="*/ 0 h 21208"/>
                    <a:gd name="connsiteX4" fmla="*/ 7071 w 7071"/>
                    <a:gd name="connsiteY4" fmla="*/ 3535 h 21208"/>
                    <a:gd name="connsiteX5" fmla="*/ 7071 w 7071"/>
                    <a:gd name="connsiteY5" fmla="*/ 17673 h 21208"/>
                    <a:gd name="connsiteX6" fmla="*/ 3536 w 7071"/>
                    <a:gd name="connsiteY6" fmla="*/ 21208 h 2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71" h="21208">
                      <a:moveTo>
                        <a:pt x="3536" y="21208"/>
                      </a:moveTo>
                      <a:cubicBezTo>
                        <a:pt x="1583" y="21208"/>
                        <a:pt x="0" y="19626"/>
                        <a:pt x="0" y="17673"/>
                      </a:cubicBezTo>
                      <a:lnTo>
                        <a:pt x="0" y="3535"/>
                      </a:lnTo>
                      <a:cubicBezTo>
                        <a:pt x="0" y="1582"/>
                        <a:pt x="1583" y="0"/>
                        <a:pt x="3536" y="0"/>
                      </a:cubicBezTo>
                      <a:cubicBezTo>
                        <a:pt x="5489" y="0"/>
                        <a:pt x="7071" y="1582"/>
                        <a:pt x="7071" y="3535"/>
                      </a:cubicBezTo>
                      <a:lnTo>
                        <a:pt x="7071" y="17673"/>
                      </a:lnTo>
                      <a:cubicBezTo>
                        <a:pt x="7071" y="19626"/>
                        <a:pt x="5489" y="21208"/>
                        <a:pt x="3536" y="21208"/>
                      </a:cubicBezTo>
                      <a:close/>
                    </a:path>
                  </a:pathLst>
                </a:custGeom>
                <a:solidFill>
                  <a:srgbClr val="91A82D"/>
                </a:solidFill>
                <a:ln w="8415" cap="flat">
                  <a:noFill/>
                  <a:prstDash val="solid"/>
                  <a:miter/>
                </a:ln>
              </p:spPr>
              <p:txBody>
                <a:bodyPr rtlCol="0" anchor="ctr"/>
                <a:lstStyle/>
                <a:p>
                  <a:endParaRPr lang="en-US"/>
                </a:p>
              </p:txBody>
            </p:sp>
            <p:sp>
              <p:nvSpPr>
                <p:cNvPr id="1280" name="Freeform 1279">
                  <a:extLst>
                    <a:ext uri="{FF2B5EF4-FFF2-40B4-BE49-F238E27FC236}">
                      <a16:creationId xmlns:a16="http://schemas.microsoft.com/office/drawing/2014/main" id="{20E9CAFA-A2F4-8591-54C5-7FCF60B879FA}"/>
                    </a:ext>
                  </a:extLst>
                </p:cNvPr>
                <p:cNvSpPr/>
                <p:nvPr/>
              </p:nvSpPr>
              <p:spPr>
                <a:xfrm>
                  <a:off x="5325701" y="2366550"/>
                  <a:ext cx="7080" cy="17673"/>
                </a:xfrm>
                <a:custGeom>
                  <a:avLst/>
                  <a:gdLst>
                    <a:gd name="connsiteX0" fmla="*/ 3536 w 7080"/>
                    <a:gd name="connsiteY0" fmla="*/ 17673 h 17673"/>
                    <a:gd name="connsiteX1" fmla="*/ 0 w 7080"/>
                    <a:gd name="connsiteY1" fmla="*/ 14139 h 17673"/>
                    <a:gd name="connsiteX2" fmla="*/ 0 w 7080"/>
                    <a:gd name="connsiteY2" fmla="*/ 3535 h 17673"/>
                    <a:gd name="connsiteX3" fmla="*/ 3536 w 7080"/>
                    <a:gd name="connsiteY3" fmla="*/ 0 h 17673"/>
                    <a:gd name="connsiteX4" fmla="*/ 7080 w 7080"/>
                    <a:gd name="connsiteY4" fmla="*/ 3535 h 17673"/>
                    <a:gd name="connsiteX5" fmla="*/ 7080 w 7080"/>
                    <a:gd name="connsiteY5" fmla="*/ 14139 h 17673"/>
                    <a:gd name="connsiteX6" fmla="*/ 3536 w 7080"/>
                    <a:gd name="connsiteY6" fmla="*/ 17673 h 17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80" h="17673">
                      <a:moveTo>
                        <a:pt x="3536" y="17673"/>
                      </a:moveTo>
                      <a:cubicBezTo>
                        <a:pt x="1583" y="17673"/>
                        <a:pt x="0" y="16091"/>
                        <a:pt x="0" y="14139"/>
                      </a:cubicBezTo>
                      <a:lnTo>
                        <a:pt x="0" y="3535"/>
                      </a:lnTo>
                      <a:cubicBezTo>
                        <a:pt x="0" y="1582"/>
                        <a:pt x="1583" y="0"/>
                        <a:pt x="3536" y="0"/>
                      </a:cubicBezTo>
                      <a:cubicBezTo>
                        <a:pt x="5489" y="0"/>
                        <a:pt x="7080" y="1582"/>
                        <a:pt x="7080" y="3535"/>
                      </a:cubicBezTo>
                      <a:lnTo>
                        <a:pt x="7080" y="14139"/>
                      </a:lnTo>
                      <a:cubicBezTo>
                        <a:pt x="7072" y="16091"/>
                        <a:pt x="5489" y="17673"/>
                        <a:pt x="3536" y="17673"/>
                      </a:cubicBezTo>
                      <a:close/>
                    </a:path>
                  </a:pathLst>
                </a:custGeom>
                <a:solidFill>
                  <a:srgbClr val="91A82D"/>
                </a:solidFill>
                <a:ln w="8415" cap="flat">
                  <a:noFill/>
                  <a:prstDash val="solid"/>
                  <a:miter/>
                </a:ln>
              </p:spPr>
              <p:txBody>
                <a:bodyPr rtlCol="0" anchor="ctr"/>
                <a:lstStyle/>
                <a:p>
                  <a:endParaRPr lang="en-US"/>
                </a:p>
              </p:txBody>
            </p:sp>
          </p:grpSp>
          <p:grpSp>
            <p:nvGrpSpPr>
              <p:cNvPr id="1192" name="Graphic 8195">
                <a:extLst>
                  <a:ext uri="{FF2B5EF4-FFF2-40B4-BE49-F238E27FC236}">
                    <a16:creationId xmlns:a16="http://schemas.microsoft.com/office/drawing/2014/main" id="{668F8EBB-0A2D-09DC-4993-B4D97DCA701B}"/>
                  </a:ext>
                </a:extLst>
              </p:cNvPr>
              <p:cNvGrpSpPr/>
              <p:nvPr/>
            </p:nvGrpSpPr>
            <p:grpSpPr>
              <a:xfrm>
                <a:off x="5456529" y="2037817"/>
                <a:ext cx="21214" cy="24751"/>
                <a:chOff x="5456529" y="2037817"/>
                <a:chExt cx="21214" cy="24751"/>
              </a:xfrm>
              <a:solidFill>
                <a:srgbClr val="91A82D"/>
              </a:solidFill>
            </p:grpSpPr>
            <p:sp>
              <p:nvSpPr>
                <p:cNvPr id="1277" name="Freeform 1276">
                  <a:extLst>
                    <a:ext uri="{FF2B5EF4-FFF2-40B4-BE49-F238E27FC236}">
                      <a16:creationId xmlns:a16="http://schemas.microsoft.com/office/drawing/2014/main" id="{43E18C03-F4CA-27E8-D584-28934499A0F6}"/>
                    </a:ext>
                  </a:extLst>
                </p:cNvPr>
                <p:cNvSpPr/>
                <p:nvPr/>
              </p:nvSpPr>
              <p:spPr>
                <a:xfrm>
                  <a:off x="5470672" y="2041360"/>
                  <a:ext cx="7071" cy="21208"/>
                </a:xfrm>
                <a:custGeom>
                  <a:avLst/>
                  <a:gdLst>
                    <a:gd name="connsiteX0" fmla="*/ 3536 w 7071"/>
                    <a:gd name="connsiteY0" fmla="*/ 21208 h 21208"/>
                    <a:gd name="connsiteX1" fmla="*/ 0 w 7071"/>
                    <a:gd name="connsiteY1" fmla="*/ 17673 h 21208"/>
                    <a:gd name="connsiteX2" fmla="*/ 0 w 7071"/>
                    <a:gd name="connsiteY2" fmla="*/ 3535 h 21208"/>
                    <a:gd name="connsiteX3" fmla="*/ 3536 w 7071"/>
                    <a:gd name="connsiteY3" fmla="*/ 0 h 21208"/>
                    <a:gd name="connsiteX4" fmla="*/ 7071 w 7071"/>
                    <a:gd name="connsiteY4" fmla="*/ 3535 h 21208"/>
                    <a:gd name="connsiteX5" fmla="*/ 7071 w 7071"/>
                    <a:gd name="connsiteY5" fmla="*/ 17673 h 21208"/>
                    <a:gd name="connsiteX6" fmla="*/ 3536 w 7071"/>
                    <a:gd name="connsiteY6" fmla="*/ 21208 h 2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71" h="21208">
                      <a:moveTo>
                        <a:pt x="3536" y="21208"/>
                      </a:moveTo>
                      <a:cubicBezTo>
                        <a:pt x="1583" y="21208"/>
                        <a:pt x="0" y="19626"/>
                        <a:pt x="0" y="17673"/>
                      </a:cubicBezTo>
                      <a:lnTo>
                        <a:pt x="0" y="3535"/>
                      </a:lnTo>
                      <a:cubicBezTo>
                        <a:pt x="0" y="1582"/>
                        <a:pt x="1583" y="0"/>
                        <a:pt x="3536" y="0"/>
                      </a:cubicBezTo>
                      <a:cubicBezTo>
                        <a:pt x="5481" y="0"/>
                        <a:pt x="7071" y="1582"/>
                        <a:pt x="7071" y="3535"/>
                      </a:cubicBezTo>
                      <a:lnTo>
                        <a:pt x="7071" y="17673"/>
                      </a:lnTo>
                      <a:cubicBezTo>
                        <a:pt x="7071" y="19626"/>
                        <a:pt x="5489" y="21208"/>
                        <a:pt x="3536" y="21208"/>
                      </a:cubicBezTo>
                      <a:close/>
                    </a:path>
                  </a:pathLst>
                </a:custGeom>
                <a:solidFill>
                  <a:srgbClr val="91A82D"/>
                </a:solidFill>
                <a:ln w="8415" cap="flat">
                  <a:noFill/>
                  <a:prstDash val="solid"/>
                  <a:miter/>
                </a:ln>
              </p:spPr>
              <p:txBody>
                <a:bodyPr rtlCol="0" anchor="ctr"/>
                <a:lstStyle/>
                <a:p>
                  <a:endParaRPr lang="en-US"/>
                </a:p>
              </p:txBody>
            </p:sp>
            <p:sp>
              <p:nvSpPr>
                <p:cNvPr id="1278" name="Freeform 1277">
                  <a:extLst>
                    <a:ext uri="{FF2B5EF4-FFF2-40B4-BE49-F238E27FC236}">
                      <a16:creationId xmlns:a16="http://schemas.microsoft.com/office/drawing/2014/main" id="{8095F843-1B6C-A39D-46A7-024F10550374}"/>
                    </a:ext>
                  </a:extLst>
                </p:cNvPr>
                <p:cNvSpPr/>
                <p:nvPr/>
              </p:nvSpPr>
              <p:spPr>
                <a:xfrm>
                  <a:off x="5456529" y="2037817"/>
                  <a:ext cx="7080" cy="17673"/>
                </a:xfrm>
                <a:custGeom>
                  <a:avLst/>
                  <a:gdLst>
                    <a:gd name="connsiteX0" fmla="*/ 3536 w 7080"/>
                    <a:gd name="connsiteY0" fmla="*/ 17673 h 17673"/>
                    <a:gd name="connsiteX1" fmla="*/ 0 w 7080"/>
                    <a:gd name="connsiteY1" fmla="*/ 14139 h 17673"/>
                    <a:gd name="connsiteX2" fmla="*/ 0 w 7080"/>
                    <a:gd name="connsiteY2" fmla="*/ 3535 h 17673"/>
                    <a:gd name="connsiteX3" fmla="*/ 3536 w 7080"/>
                    <a:gd name="connsiteY3" fmla="*/ 0 h 17673"/>
                    <a:gd name="connsiteX4" fmla="*/ 7080 w 7080"/>
                    <a:gd name="connsiteY4" fmla="*/ 3535 h 17673"/>
                    <a:gd name="connsiteX5" fmla="*/ 7080 w 7080"/>
                    <a:gd name="connsiteY5" fmla="*/ 14139 h 17673"/>
                    <a:gd name="connsiteX6" fmla="*/ 3536 w 7080"/>
                    <a:gd name="connsiteY6" fmla="*/ 17673 h 17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80" h="17673">
                      <a:moveTo>
                        <a:pt x="3536" y="17673"/>
                      </a:moveTo>
                      <a:cubicBezTo>
                        <a:pt x="1591" y="17673"/>
                        <a:pt x="0" y="16091"/>
                        <a:pt x="0" y="14139"/>
                      </a:cubicBezTo>
                      <a:lnTo>
                        <a:pt x="0" y="3535"/>
                      </a:lnTo>
                      <a:cubicBezTo>
                        <a:pt x="0" y="1582"/>
                        <a:pt x="1583" y="0"/>
                        <a:pt x="3536" y="0"/>
                      </a:cubicBezTo>
                      <a:cubicBezTo>
                        <a:pt x="5489" y="0"/>
                        <a:pt x="7080" y="1582"/>
                        <a:pt x="7080" y="3535"/>
                      </a:cubicBezTo>
                      <a:lnTo>
                        <a:pt x="7080" y="14139"/>
                      </a:lnTo>
                      <a:cubicBezTo>
                        <a:pt x="7071" y="16100"/>
                        <a:pt x="5489" y="17673"/>
                        <a:pt x="3536" y="17673"/>
                      </a:cubicBezTo>
                      <a:close/>
                    </a:path>
                  </a:pathLst>
                </a:custGeom>
                <a:solidFill>
                  <a:srgbClr val="91A82D"/>
                </a:solidFill>
                <a:ln w="8415" cap="flat">
                  <a:noFill/>
                  <a:prstDash val="solid"/>
                  <a:miter/>
                </a:ln>
              </p:spPr>
              <p:txBody>
                <a:bodyPr rtlCol="0" anchor="ctr"/>
                <a:lstStyle/>
                <a:p>
                  <a:endParaRPr lang="en-US"/>
                </a:p>
              </p:txBody>
            </p:sp>
          </p:grpSp>
          <p:grpSp>
            <p:nvGrpSpPr>
              <p:cNvPr id="1193" name="Graphic 8195">
                <a:extLst>
                  <a:ext uri="{FF2B5EF4-FFF2-40B4-BE49-F238E27FC236}">
                    <a16:creationId xmlns:a16="http://schemas.microsoft.com/office/drawing/2014/main" id="{7C438AAF-E834-B689-4A8B-7AE42C5550BA}"/>
                  </a:ext>
                </a:extLst>
              </p:cNvPr>
              <p:cNvGrpSpPr/>
              <p:nvPr/>
            </p:nvGrpSpPr>
            <p:grpSpPr>
              <a:xfrm>
                <a:off x="5820724" y="2020152"/>
                <a:ext cx="21214" cy="24742"/>
                <a:chOff x="5820724" y="2020152"/>
                <a:chExt cx="21214" cy="24742"/>
              </a:xfrm>
              <a:solidFill>
                <a:srgbClr val="91A82D"/>
              </a:solidFill>
            </p:grpSpPr>
            <p:sp>
              <p:nvSpPr>
                <p:cNvPr id="1275" name="Freeform 1274">
                  <a:extLst>
                    <a:ext uri="{FF2B5EF4-FFF2-40B4-BE49-F238E27FC236}">
                      <a16:creationId xmlns:a16="http://schemas.microsoft.com/office/drawing/2014/main" id="{E4092B80-6247-5801-675B-C62C779A5D5B}"/>
                    </a:ext>
                  </a:extLst>
                </p:cNvPr>
                <p:cNvSpPr/>
                <p:nvPr/>
              </p:nvSpPr>
              <p:spPr>
                <a:xfrm>
                  <a:off x="5834867" y="2023687"/>
                  <a:ext cx="7071" cy="21208"/>
                </a:xfrm>
                <a:custGeom>
                  <a:avLst/>
                  <a:gdLst>
                    <a:gd name="connsiteX0" fmla="*/ 3536 w 7071"/>
                    <a:gd name="connsiteY0" fmla="*/ 21208 h 21208"/>
                    <a:gd name="connsiteX1" fmla="*/ 0 w 7071"/>
                    <a:gd name="connsiteY1" fmla="*/ 17673 h 21208"/>
                    <a:gd name="connsiteX2" fmla="*/ 0 w 7071"/>
                    <a:gd name="connsiteY2" fmla="*/ 3535 h 21208"/>
                    <a:gd name="connsiteX3" fmla="*/ 3536 w 7071"/>
                    <a:gd name="connsiteY3" fmla="*/ 0 h 21208"/>
                    <a:gd name="connsiteX4" fmla="*/ 7071 w 7071"/>
                    <a:gd name="connsiteY4" fmla="*/ 3535 h 21208"/>
                    <a:gd name="connsiteX5" fmla="*/ 7071 w 7071"/>
                    <a:gd name="connsiteY5" fmla="*/ 17673 h 21208"/>
                    <a:gd name="connsiteX6" fmla="*/ 3536 w 7071"/>
                    <a:gd name="connsiteY6" fmla="*/ 21208 h 2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71" h="21208">
                      <a:moveTo>
                        <a:pt x="3536" y="21208"/>
                      </a:moveTo>
                      <a:cubicBezTo>
                        <a:pt x="1583" y="21208"/>
                        <a:pt x="0" y="19626"/>
                        <a:pt x="0" y="17673"/>
                      </a:cubicBezTo>
                      <a:lnTo>
                        <a:pt x="0" y="3535"/>
                      </a:lnTo>
                      <a:cubicBezTo>
                        <a:pt x="0" y="1582"/>
                        <a:pt x="1583" y="0"/>
                        <a:pt x="3536" y="0"/>
                      </a:cubicBezTo>
                      <a:cubicBezTo>
                        <a:pt x="5489" y="0"/>
                        <a:pt x="7071" y="1582"/>
                        <a:pt x="7071" y="3535"/>
                      </a:cubicBezTo>
                      <a:lnTo>
                        <a:pt x="7071" y="17673"/>
                      </a:lnTo>
                      <a:cubicBezTo>
                        <a:pt x="7071" y="19626"/>
                        <a:pt x="5489" y="21208"/>
                        <a:pt x="3536" y="21208"/>
                      </a:cubicBezTo>
                      <a:close/>
                    </a:path>
                  </a:pathLst>
                </a:custGeom>
                <a:solidFill>
                  <a:srgbClr val="91A82D"/>
                </a:solidFill>
                <a:ln w="8415" cap="flat">
                  <a:noFill/>
                  <a:prstDash val="solid"/>
                  <a:miter/>
                </a:ln>
              </p:spPr>
              <p:txBody>
                <a:bodyPr rtlCol="0" anchor="ctr"/>
                <a:lstStyle/>
                <a:p>
                  <a:endParaRPr lang="en-US"/>
                </a:p>
              </p:txBody>
            </p:sp>
            <p:sp>
              <p:nvSpPr>
                <p:cNvPr id="1276" name="Freeform 1275">
                  <a:extLst>
                    <a:ext uri="{FF2B5EF4-FFF2-40B4-BE49-F238E27FC236}">
                      <a16:creationId xmlns:a16="http://schemas.microsoft.com/office/drawing/2014/main" id="{4FE0075F-4D2A-0BD5-9B62-EEF72DD438C0}"/>
                    </a:ext>
                  </a:extLst>
                </p:cNvPr>
                <p:cNvSpPr/>
                <p:nvPr/>
              </p:nvSpPr>
              <p:spPr>
                <a:xfrm>
                  <a:off x="5820724" y="2020152"/>
                  <a:ext cx="7071" cy="17673"/>
                </a:xfrm>
                <a:custGeom>
                  <a:avLst/>
                  <a:gdLst>
                    <a:gd name="connsiteX0" fmla="*/ 3536 w 7071"/>
                    <a:gd name="connsiteY0" fmla="*/ 17673 h 17673"/>
                    <a:gd name="connsiteX1" fmla="*/ 0 w 7071"/>
                    <a:gd name="connsiteY1" fmla="*/ 14139 h 17673"/>
                    <a:gd name="connsiteX2" fmla="*/ 0 w 7071"/>
                    <a:gd name="connsiteY2" fmla="*/ 3535 h 17673"/>
                    <a:gd name="connsiteX3" fmla="*/ 3536 w 7071"/>
                    <a:gd name="connsiteY3" fmla="*/ 0 h 17673"/>
                    <a:gd name="connsiteX4" fmla="*/ 7071 w 7071"/>
                    <a:gd name="connsiteY4" fmla="*/ 3535 h 17673"/>
                    <a:gd name="connsiteX5" fmla="*/ 7071 w 7071"/>
                    <a:gd name="connsiteY5" fmla="*/ 14139 h 17673"/>
                    <a:gd name="connsiteX6" fmla="*/ 3536 w 7071"/>
                    <a:gd name="connsiteY6" fmla="*/ 17673 h 17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71" h="17673">
                      <a:moveTo>
                        <a:pt x="3536" y="17673"/>
                      </a:moveTo>
                      <a:cubicBezTo>
                        <a:pt x="1583" y="17673"/>
                        <a:pt x="0" y="16091"/>
                        <a:pt x="0" y="14139"/>
                      </a:cubicBezTo>
                      <a:lnTo>
                        <a:pt x="0" y="3535"/>
                      </a:lnTo>
                      <a:cubicBezTo>
                        <a:pt x="0" y="1582"/>
                        <a:pt x="1583" y="0"/>
                        <a:pt x="3536" y="0"/>
                      </a:cubicBezTo>
                      <a:cubicBezTo>
                        <a:pt x="5489" y="0"/>
                        <a:pt x="7071" y="1582"/>
                        <a:pt x="7071" y="3535"/>
                      </a:cubicBezTo>
                      <a:lnTo>
                        <a:pt x="7071" y="14139"/>
                      </a:lnTo>
                      <a:cubicBezTo>
                        <a:pt x="7071" y="16091"/>
                        <a:pt x="5489" y="17673"/>
                        <a:pt x="3536" y="17673"/>
                      </a:cubicBezTo>
                      <a:close/>
                    </a:path>
                  </a:pathLst>
                </a:custGeom>
                <a:solidFill>
                  <a:srgbClr val="91A82D"/>
                </a:solidFill>
                <a:ln w="8415" cap="flat">
                  <a:noFill/>
                  <a:prstDash val="solid"/>
                  <a:miter/>
                </a:ln>
              </p:spPr>
              <p:txBody>
                <a:bodyPr rtlCol="0" anchor="ctr"/>
                <a:lstStyle/>
                <a:p>
                  <a:endParaRPr lang="en-US"/>
                </a:p>
              </p:txBody>
            </p:sp>
          </p:grpSp>
          <p:grpSp>
            <p:nvGrpSpPr>
              <p:cNvPr id="1194" name="Graphic 8195">
                <a:extLst>
                  <a:ext uri="{FF2B5EF4-FFF2-40B4-BE49-F238E27FC236}">
                    <a16:creationId xmlns:a16="http://schemas.microsoft.com/office/drawing/2014/main" id="{ED2FD2B5-18E4-B7CB-0913-A0704206CF6F}"/>
                  </a:ext>
                </a:extLst>
              </p:cNvPr>
              <p:cNvGrpSpPr/>
              <p:nvPr/>
            </p:nvGrpSpPr>
            <p:grpSpPr>
              <a:xfrm>
                <a:off x="5990437" y="2324126"/>
                <a:ext cx="21223" cy="24751"/>
                <a:chOff x="5990437" y="2324126"/>
                <a:chExt cx="21223" cy="24751"/>
              </a:xfrm>
              <a:solidFill>
                <a:srgbClr val="91A82D"/>
              </a:solidFill>
            </p:grpSpPr>
            <p:sp>
              <p:nvSpPr>
                <p:cNvPr id="1273" name="Freeform 1272">
                  <a:extLst>
                    <a:ext uri="{FF2B5EF4-FFF2-40B4-BE49-F238E27FC236}">
                      <a16:creationId xmlns:a16="http://schemas.microsoft.com/office/drawing/2014/main" id="{A0E1F5C4-4E30-2EFA-E7CD-8BD500CD253B}"/>
                    </a:ext>
                  </a:extLst>
                </p:cNvPr>
                <p:cNvSpPr/>
                <p:nvPr/>
              </p:nvSpPr>
              <p:spPr>
                <a:xfrm>
                  <a:off x="6004589" y="2327669"/>
                  <a:ext cx="7071" cy="21207"/>
                </a:xfrm>
                <a:custGeom>
                  <a:avLst/>
                  <a:gdLst>
                    <a:gd name="connsiteX0" fmla="*/ 3536 w 7071"/>
                    <a:gd name="connsiteY0" fmla="*/ 21208 h 21207"/>
                    <a:gd name="connsiteX1" fmla="*/ 0 w 7071"/>
                    <a:gd name="connsiteY1" fmla="*/ 17673 h 21207"/>
                    <a:gd name="connsiteX2" fmla="*/ 0 w 7071"/>
                    <a:gd name="connsiteY2" fmla="*/ 3535 h 21207"/>
                    <a:gd name="connsiteX3" fmla="*/ 3536 w 7071"/>
                    <a:gd name="connsiteY3" fmla="*/ 0 h 21207"/>
                    <a:gd name="connsiteX4" fmla="*/ 7072 w 7071"/>
                    <a:gd name="connsiteY4" fmla="*/ 3535 h 21207"/>
                    <a:gd name="connsiteX5" fmla="*/ 7072 w 7071"/>
                    <a:gd name="connsiteY5" fmla="*/ 17673 h 21207"/>
                    <a:gd name="connsiteX6" fmla="*/ 3536 w 7071"/>
                    <a:gd name="connsiteY6" fmla="*/ 21208 h 21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71" h="21207">
                      <a:moveTo>
                        <a:pt x="3536" y="21208"/>
                      </a:moveTo>
                      <a:cubicBezTo>
                        <a:pt x="1583" y="21208"/>
                        <a:pt x="0" y="19626"/>
                        <a:pt x="0" y="17673"/>
                      </a:cubicBezTo>
                      <a:lnTo>
                        <a:pt x="0" y="3535"/>
                      </a:lnTo>
                      <a:cubicBezTo>
                        <a:pt x="0" y="1582"/>
                        <a:pt x="1583" y="0"/>
                        <a:pt x="3536" y="0"/>
                      </a:cubicBezTo>
                      <a:cubicBezTo>
                        <a:pt x="5489" y="0"/>
                        <a:pt x="7072" y="1582"/>
                        <a:pt x="7072" y="3535"/>
                      </a:cubicBezTo>
                      <a:lnTo>
                        <a:pt x="7072" y="17673"/>
                      </a:lnTo>
                      <a:cubicBezTo>
                        <a:pt x="7072" y="19626"/>
                        <a:pt x="5498" y="21208"/>
                        <a:pt x="3536" y="21208"/>
                      </a:cubicBezTo>
                      <a:close/>
                    </a:path>
                  </a:pathLst>
                </a:custGeom>
                <a:solidFill>
                  <a:srgbClr val="91A82D"/>
                </a:solidFill>
                <a:ln w="8415" cap="flat">
                  <a:noFill/>
                  <a:prstDash val="solid"/>
                  <a:miter/>
                </a:ln>
              </p:spPr>
              <p:txBody>
                <a:bodyPr rtlCol="0" anchor="ctr"/>
                <a:lstStyle/>
                <a:p>
                  <a:endParaRPr lang="en-US"/>
                </a:p>
              </p:txBody>
            </p:sp>
            <p:sp>
              <p:nvSpPr>
                <p:cNvPr id="1274" name="Freeform 1273">
                  <a:extLst>
                    <a:ext uri="{FF2B5EF4-FFF2-40B4-BE49-F238E27FC236}">
                      <a16:creationId xmlns:a16="http://schemas.microsoft.com/office/drawing/2014/main" id="{20F0D68A-D372-3D3D-B023-5B838893D4AC}"/>
                    </a:ext>
                  </a:extLst>
                </p:cNvPr>
                <p:cNvSpPr/>
                <p:nvPr/>
              </p:nvSpPr>
              <p:spPr>
                <a:xfrm>
                  <a:off x="5990437" y="2324126"/>
                  <a:ext cx="7080" cy="17673"/>
                </a:xfrm>
                <a:custGeom>
                  <a:avLst/>
                  <a:gdLst>
                    <a:gd name="connsiteX0" fmla="*/ 3544 w 7080"/>
                    <a:gd name="connsiteY0" fmla="*/ 17673 h 17673"/>
                    <a:gd name="connsiteX1" fmla="*/ 0 w 7080"/>
                    <a:gd name="connsiteY1" fmla="*/ 14139 h 17673"/>
                    <a:gd name="connsiteX2" fmla="*/ 0 w 7080"/>
                    <a:gd name="connsiteY2" fmla="*/ 3535 h 17673"/>
                    <a:gd name="connsiteX3" fmla="*/ 3544 w 7080"/>
                    <a:gd name="connsiteY3" fmla="*/ 0 h 17673"/>
                    <a:gd name="connsiteX4" fmla="*/ 7080 w 7080"/>
                    <a:gd name="connsiteY4" fmla="*/ 3535 h 17673"/>
                    <a:gd name="connsiteX5" fmla="*/ 7080 w 7080"/>
                    <a:gd name="connsiteY5" fmla="*/ 14139 h 17673"/>
                    <a:gd name="connsiteX6" fmla="*/ 3544 w 7080"/>
                    <a:gd name="connsiteY6" fmla="*/ 17673 h 17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80" h="17673">
                      <a:moveTo>
                        <a:pt x="3544" y="17673"/>
                      </a:moveTo>
                      <a:cubicBezTo>
                        <a:pt x="1591" y="17673"/>
                        <a:pt x="0" y="16091"/>
                        <a:pt x="0" y="14139"/>
                      </a:cubicBezTo>
                      <a:lnTo>
                        <a:pt x="0" y="3535"/>
                      </a:lnTo>
                      <a:cubicBezTo>
                        <a:pt x="0" y="1574"/>
                        <a:pt x="1591" y="0"/>
                        <a:pt x="3544" y="0"/>
                      </a:cubicBezTo>
                      <a:cubicBezTo>
                        <a:pt x="5489" y="0"/>
                        <a:pt x="7080" y="1582"/>
                        <a:pt x="7080" y="3535"/>
                      </a:cubicBezTo>
                      <a:lnTo>
                        <a:pt x="7080" y="14139"/>
                      </a:lnTo>
                      <a:cubicBezTo>
                        <a:pt x="7080" y="16100"/>
                        <a:pt x="5497" y="17673"/>
                        <a:pt x="3544" y="17673"/>
                      </a:cubicBezTo>
                      <a:close/>
                    </a:path>
                  </a:pathLst>
                </a:custGeom>
                <a:solidFill>
                  <a:srgbClr val="91A82D"/>
                </a:solidFill>
                <a:ln w="8415" cap="flat">
                  <a:noFill/>
                  <a:prstDash val="solid"/>
                  <a:miter/>
                </a:ln>
              </p:spPr>
              <p:txBody>
                <a:bodyPr rtlCol="0" anchor="ctr"/>
                <a:lstStyle/>
                <a:p>
                  <a:endParaRPr lang="en-US"/>
                </a:p>
              </p:txBody>
            </p:sp>
          </p:grpSp>
          <p:grpSp>
            <p:nvGrpSpPr>
              <p:cNvPr id="1195" name="Graphic 8195">
                <a:extLst>
                  <a:ext uri="{FF2B5EF4-FFF2-40B4-BE49-F238E27FC236}">
                    <a16:creationId xmlns:a16="http://schemas.microsoft.com/office/drawing/2014/main" id="{F1CE13BD-B888-6A7C-9390-F70321AC3922}"/>
                  </a:ext>
                </a:extLst>
              </p:cNvPr>
              <p:cNvGrpSpPr/>
              <p:nvPr/>
            </p:nvGrpSpPr>
            <p:grpSpPr>
              <a:xfrm>
                <a:off x="6220277" y="2578630"/>
                <a:ext cx="21215" cy="24734"/>
                <a:chOff x="6220277" y="2578630"/>
                <a:chExt cx="21215" cy="24734"/>
              </a:xfrm>
              <a:solidFill>
                <a:srgbClr val="91A82D"/>
              </a:solidFill>
            </p:grpSpPr>
            <p:sp>
              <p:nvSpPr>
                <p:cNvPr id="1271" name="Freeform 1270">
                  <a:extLst>
                    <a:ext uri="{FF2B5EF4-FFF2-40B4-BE49-F238E27FC236}">
                      <a16:creationId xmlns:a16="http://schemas.microsoft.com/office/drawing/2014/main" id="{CEA553CA-0DCB-86AF-51EC-0BF464E33617}"/>
                    </a:ext>
                  </a:extLst>
                </p:cNvPr>
                <p:cNvSpPr/>
                <p:nvPr/>
              </p:nvSpPr>
              <p:spPr>
                <a:xfrm>
                  <a:off x="6234421" y="2582156"/>
                  <a:ext cx="7071" cy="21207"/>
                </a:xfrm>
                <a:custGeom>
                  <a:avLst/>
                  <a:gdLst>
                    <a:gd name="connsiteX0" fmla="*/ 3536 w 7071"/>
                    <a:gd name="connsiteY0" fmla="*/ 21208 h 21207"/>
                    <a:gd name="connsiteX1" fmla="*/ 0 w 7071"/>
                    <a:gd name="connsiteY1" fmla="*/ 17673 h 21207"/>
                    <a:gd name="connsiteX2" fmla="*/ 0 w 7071"/>
                    <a:gd name="connsiteY2" fmla="*/ 3535 h 21207"/>
                    <a:gd name="connsiteX3" fmla="*/ 3536 w 7071"/>
                    <a:gd name="connsiteY3" fmla="*/ 0 h 21207"/>
                    <a:gd name="connsiteX4" fmla="*/ 7072 w 7071"/>
                    <a:gd name="connsiteY4" fmla="*/ 3535 h 21207"/>
                    <a:gd name="connsiteX5" fmla="*/ 7072 w 7071"/>
                    <a:gd name="connsiteY5" fmla="*/ 17673 h 21207"/>
                    <a:gd name="connsiteX6" fmla="*/ 3536 w 7071"/>
                    <a:gd name="connsiteY6" fmla="*/ 21208 h 21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71" h="21207">
                      <a:moveTo>
                        <a:pt x="3536" y="21208"/>
                      </a:moveTo>
                      <a:cubicBezTo>
                        <a:pt x="1583" y="21208"/>
                        <a:pt x="0" y="19626"/>
                        <a:pt x="0" y="17673"/>
                      </a:cubicBezTo>
                      <a:lnTo>
                        <a:pt x="0" y="3535"/>
                      </a:lnTo>
                      <a:cubicBezTo>
                        <a:pt x="0" y="1582"/>
                        <a:pt x="1583" y="0"/>
                        <a:pt x="3536" y="0"/>
                      </a:cubicBezTo>
                      <a:cubicBezTo>
                        <a:pt x="5489" y="0"/>
                        <a:pt x="7072" y="1582"/>
                        <a:pt x="7072" y="3535"/>
                      </a:cubicBezTo>
                      <a:lnTo>
                        <a:pt x="7072" y="17673"/>
                      </a:lnTo>
                      <a:cubicBezTo>
                        <a:pt x="7072" y="19634"/>
                        <a:pt x="5489" y="21208"/>
                        <a:pt x="3536" y="21208"/>
                      </a:cubicBezTo>
                      <a:close/>
                    </a:path>
                  </a:pathLst>
                </a:custGeom>
                <a:solidFill>
                  <a:srgbClr val="91A82D"/>
                </a:solidFill>
                <a:ln w="8415" cap="flat">
                  <a:noFill/>
                  <a:prstDash val="solid"/>
                  <a:miter/>
                </a:ln>
              </p:spPr>
              <p:txBody>
                <a:bodyPr rtlCol="0" anchor="ctr"/>
                <a:lstStyle/>
                <a:p>
                  <a:endParaRPr lang="en-US"/>
                </a:p>
              </p:txBody>
            </p:sp>
            <p:sp>
              <p:nvSpPr>
                <p:cNvPr id="1272" name="Freeform 1271">
                  <a:extLst>
                    <a:ext uri="{FF2B5EF4-FFF2-40B4-BE49-F238E27FC236}">
                      <a16:creationId xmlns:a16="http://schemas.microsoft.com/office/drawing/2014/main" id="{82BC979A-1705-7AC1-31A0-4A103F3EFE61}"/>
                    </a:ext>
                  </a:extLst>
                </p:cNvPr>
                <p:cNvSpPr/>
                <p:nvPr/>
              </p:nvSpPr>
              <p:spPr>
                <a:xfrm>
                  <a:off x="6220277" y="2578630"/>
                  <a:ext cx="7071" cy="17673"/>
                </a:xfrm>
                <a:custGeom>
                  <a:avLst/>
                  <a:gdLst>
                    <a:gd name="connsiteX0" fmla="*/ 3536 w 7071"/>
                    <a:gd name="connsiteY0" fmla="*/ 17673 h 17673"/>
                    <a:gd name="connsiteX1" fmla="*/ 0 w 7071"/>
                    <a:gd name="connsiteY1" fmla="*/ 14139 h 17673"/>
                    <a:gd name="connsiteX2" fmla="*/ 0 w 7071"/>
                    <a:gd name="connsiteY2" fmla="*/ 3535 h 17673"/>
                    <a:gd name="connsiteX3" fmla="*/ 3536 w 7071"/>
                    <a:gd name="connsiteY3" fmla="*/ 0 h 17673"/>
                    <a:gd name="connsiteX4" fmla="*/ 7072 w 7071"/>
                    <a:gd name="connsiteY4" fmla="*/ 3535 h 17673"/>
                    <a:gd name="connsiteX5" fmla="*/ 7072 w 7071"/>
                    <a:gd name="connsiteY5" fmla="*/ 14139 h 17673"/>
                    <a:gd name="connsiteX6" fmla="*/ 3536 w 7071"/>
                    <a:gd name="connsiteY6" fmla="*/ 17673 h 17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71" h="17673">
                      <a:moveTo>
                        <a:pt x="3536" y="17673"/>
                      </a:moveTo>
                      <a:cubicBezTo>
                        <a:pt x="1583" y="17673"/>
                        <a:pt x="0" y="16091"/>
                        <a:pt x="0" y="14139"/>
                      </a:cubicBezTo>
                      <a:lnTo>
                        <a:pt x="0" y="3535"/>
                      </a:lnTo>
                      <a:cubicBezTo>
                        <a:pt x="0" y="1582"/>
                        <a:pt x="1583" y="0"/>
                        <a:pt x="3536" y="0"/>
                      </a:cubicBezTo>
                      <a:cubicBezTo>
                        <a:pt x="5489" y="0"/>
                        <a:pt x="7072" y="1582"/>
                        <a:pt x="7072" y="3535"/>
                      </a:cubicBezTo>
                      <a:lnTo>
                        <a:pt x="7072" y="14139"/>
                      </a:lnTo>
                      <a:cubicBezTo>
                        <a:pt x="7072" y="16091"/>
                        <a:pt x="5489" y="17673"/>
                        <a:pt x="3536" y="17673"/>
                      </a:cubicBezTo>
                      <a:close/>
                    </a:path>
                  </a:pathLst>
                </a:custGeom>
                <a:solidFill>
                  <a:srgbClr val="91A82D"/>
                </a:solidFill>
                <a:ln w="8415" cap="flat">
                  <a:noFill/>
                  <a:prstDash val="solid"/>
                  <a:miter/>
                </a:ln>
              </p:spPr>
              <p:txBody>
                <a:bodyPr rtlCol="0" anchor="ctr"/>
                <a:lstStyle/>
                <a:p>
                  <a:endParaRPr lang="en-US"/>
                </a:p>
              </p:txBody>
            </p:sp>
          </p:grpSp>
          <p:grpSp>
            <p:nvGrpSpPr>
              <p:cNvPr id="1196" name="Graphic 8195">
                <a:extLst>
                  <a:ext uri="{FF2B5EF4-FFF2-40B4-BE49-F238E27FC236}">
                    <a16:creationId xmlns:a16="http://schemas.microsoft.com/office/drawing/2014/main" id="{9AE64B14-B167-5E72-4278-897BA402FFCC}"/>
                  </a:ext>
                </a:extLst>
              </p:cNvPr>
              <p:cNvGrpSpPr/>
              <p:nvPr/>
            </p:nvGrpSpPr>
            <p:grpSpPr>
              <a:xfrm>
                <a:off x="6199062" y="2677601"/>
                <a:ext cx="21214" cy="24742"/>
                <a:chOff x="6199062" y="2677601"/>
                <a:chExt cx="21214" cy="24742"/>
              </a:xfrm>
              <a:solidFill>
                <a:srgbClr val="91A82D"/>
              </a:solidFill>
            </p:grpSpPr>
            <p:sp>
              <p:nvSpPr>
                <p:cNvPr id="1269" name="Freeform 1268">
                  <a:extLst>
                    <a:ext uri="{FF2B5EF4-FFF2-40B4-BE49-F238E27FC236}">
                      <a16:creationId xmlns:a16="http://schemas.microsoft.com/office/drawing/2014/main" id="{E20D472C-6E39-F322-0C9D-125D78307EE0}"/>
                    </a:ext>
                  </a:extLst>
                </p:cNvPr>
                <p:cNvSpPr/>
                <p:nvPr/>
              </p:nvSpPr>
              <p:spPr>
                <a:xfrm>
                  <a:off x="6213197" y="2681136"/>
                  <a:ext cx="7080" cy="21207"/>
                </a:xfrm>
                <a:custGeom>
                  <a:avLst/>
                  <a:gdLst>
                    <a:gd name="connsiteX0" fmla="*/ 3544 w 7080"/>
                    <a:gd name="connsiteY0" fmla="*/ 21208 h 21207"/>
                    <a:gd name="connsiteX1" fmla="*/ 0 w 7080"/>
                    <a:gd name="connsiteY1" fmla="*/ 17673 h 21207"/>
                    <a:gd name="connsiteX2" fmla="*/ 0 w 7080"/>
                    <a:gd name="connsiteY2" fmla="*/ 3535 h 21207"/>
                    <a:gd name="connsiteX3" fmla="*/ 3544 w 7080"/>
                    <a:gd name="connsiteY3" fmla="*/ 0 h 21207"/>
                    <a:gd name="connsiteX4" fmla="*/ 7080 w 7080"/>
                    <a:gd name="connsiteY4" fmla="*/ 3535 h 21207"/>
                    <a:gd name="connsiteX5" fmla="*/ 7080 w 7080"/>
                    <a:gd name="connsiteY5" fmla="*/ 17673 h 21207"/>
                    <a:gd name="connsiteX6" fmla="*/ 3544 w 7080"/>
                    <a:gd name="connsiteY6" fmla="*/ 21208 h 21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80" h="21207">
                      <a:moveTo>
                        <a:pt x="3544" y="21208"/>
                      </a:moveTo>
                      <a:cubicBezTo>
                        <a:pt x="1591" y="21208"/>
                        <a:pt x="0" y="19626"/>
                        <a:pt x="0" y="17673"/>
                      </a:cubicBezTo>
                      <a:lnTo>
                        <a:pt x="0" y="3535"/>
                      </a:lnTo>
                      <a:cubicBezTo>
                        <a:pt x="0" y="1582"/>
                        <a:pt x="1583" y="0"/>
                        <a:pt x="3544" y="0"/>
                      </a:cubicBezTo>
                      <a:cubicBezTo>
                        <a:pt x="5489" y="0"/>
                        <a:pt x="7080" y="1582"/>
                        <a:pt x="7080" y="3535"/>
                      </a:cubicBezTo>
                      <a:lnTo>
                        <a:pt x="7080" y="17673"/>
                      </a:lnTo>
                      <a:cubicBezTo>
                        <a:pt x="7080" y="19626"/>
                        <a:pt x="5498" y="21208"/>
                        <a:pt x="3544" y="21208"/>
                      </a:cubicBezTo>
                      <a:close/>
                    </a:path>
                  </a:pathLst>
                </a:custGeom>
                <a:solidFill>
                  <a:srgbClr val="91A82D"/>
                </a:solidFill>
                <a:ln w="8415" cap="flat">
                  <a:noFill/>
                  <a:prstDash val="solid"/>
                  <a:miter/>
                </a:ln>
              </p:spPr>
              <p:txBody>
                <a:bodyPr rtlCol="0" anchor="ctr"/>
                <a:lstStyle/>
                <a:p>
                  <a:endParaRPr lang="en-US"/>
                </a:p>
              </p:txBody>
            </p:sp>
            <p:sp>
              <p:nvSpPr>
                <p:cNvPr id="1270" name="Freeform 1269">
                  <a:extLst>
                    <a:ext uri="{FF2B5EF4-FFF2-40B4-BE49-F238E27FC236}">
                      <a16:creationId xmlns:a16="http://schemas.microsoft.com/office/drawing/2014/main" id="{52725C39-5EEC-AD5A-1D9D-A1CE534D7EFD}"/>
                    </a:ext>
                  </a:extLst>
                </p:cNvPr>
                <p:cNvSpPr/>
                <p:nvPr/>
              </p:nvSpPr>
              <p:spPr>
                <a:xfrm>
                  <a:off x="6199062" y="2677601"/>
                  <a:ext cx="7071" cy="17673"/>
                </a:xfrm>
                <a:custGeom>
                  <a:avLst/>
                  <a:gdLst>
                    <a:gd name="connsiteX0" fmla="*/ 3536 w 7071"/>
                    <a:gd name="connsiteY0" fmla="*/ 17673 h 17673"/>
                    <a:gd name="connsiteX1" fmla="*/ 0 w 7071"/>
                    <a:gd name="connsiteY1" fmla="*/ 14139 h 17673"/>
                    <a:gd name="connsiteX2" fmla="*/ 0 w 7071"/>
                    <a:gd name="connsiteY2" fmla="*/ 3535 h 17673"/>
                    <a:gd name="connsiteX3" fmla="*/ 3536 w 7071"/>
                    <a:gd name="connsiteY3" fmla="*/ 0 h 17673"/>
                    <a:gd name="connsiteX4" fmla="*/ 7071 w 7071"/>
                    <a:gd name="connsiteY4" fmla="*/ 3535 h 17673"/>
                    <a:gd name="connsiteX5" fmla="*/ 7071 w 7071"/>
                    <a:gd name="connsiteY5" fmla="*/ 14139 h 17673"/>
                    <a:gd name="connsiteX6" fmla="*/ 3536 w 7071"/>
                    <a:gd name="connsiteY6" fmla="*/ 17673 h 17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71" h="17673">
                      <a:moveTo>
                        <a:pt x="3536" y="17673"/>
                      </a:moveTo>
                      <a:cubicBezTo>
                        <a:pt x="1583" y="17673"/>
                        <a:pt x="0" y="16091"/>
                        <a:pt x="0" y="14139"/>
                      </a:cubicBezTo>
                      <a:lnTo>
                        <a:pt x="0" y="3535"/>
                      </a:lnTo>
                      <a:cubicBezTo>
                        <a:pt x="0" y="1574"/>
                        <a:pt x="1583" y="0"/>
                        <a:pt x="3536" y="0"/>
                      </a:cubicBezTo>
                      <a:cubicBezTo>
                        <a:pt x="5489" y="0"/>
                        <a:pt x="7071" y="1582"/>
                        <a:pt x="7071" y="3535"/>
                      </a:cubicBezTo>
                      <a:lnTo>
                        <a:pt x="7071" y="14139"/>
                      </a:lnTo>
                      <a:cubicBezTo>
                        <a:pt x="7071" y="16091"/>
                        <a:pt x="5489" y="17673"/>
                        <a:pt x="3536" y="17673"/>
                      </a:cubicBezTo>
                      <a:close/>
                    </a:path>
                  </a:pathLst>
                </a:custGeom>
                <a:solidFill>
                  <a:srgbClr val="91A82D"/>
                </a:solidFill>
                <a:ln w="8415" cap="flat">
                  <a:noFill/>
                  <a:prstDash val="solid"/>
                  <a:miter/>
                </a:ln>
              </p:spPr>
              <p:txBody>
                <a:bodyPr rtlCol="0" anchor="ctr"/>
                <a:lstStyle/>
                <a:p>
                  <a:endParaRPr lang="en-US"/>
                </a:p>
              </p:txBody>
            </p:sp>
          </p:grpSp>
          <p:grpSp>
            <p:nvGrpSpPr>
              <p:cNvPr id="1197" name="Graphic 8195">
                <a:extLst>
                  <a:ext uri="{FF2B5EF4-FFF2-40B4-BE49-F238E27FC236}">
                    <a16:creationId xmlns:a16="http://schemas.microsoft.com/office/drawing/2014/main" id="{57D2B875-2D57-F3AA-4EC2-E3025167D1CE}"/>
                  </a:ext>
                </a:extLst>
              </p:cNvPr>
              <p:cNvGrpSpPr/>
              <p:nvPr/>
            </p:nvGrpSpPr>
            <p:grpSpPr>
              <a:xfrm>
                <a:off x="6255628" y="2051964"/>
                <a:ext cx="21223" cy="24734"/>
                <a:chOff x="6255628" y="2051964"/>
                <a:chExt cx="21223" cy="24734"/>
              </a:xfrm>
              <a:solidFill>
                <a:srgbClr val="91A82D"/>
              </a:solidFill>
            </p:grpSpPr>
            <p:sp>
              <p:nvSpPr>
                <p:cNvPr id="1267" name="Freeform 1266">
                  <a:extLst>
                    <a:ext uri="{FF2B5EF4-FFF2-40B4-BE49-F238E27FC236}">
                      <a16:creationId xmlns:a16="http://schemas.microsoft.com/office/drawing/2014/main" id="{84A2FB41-7D5F-044C-384F-4767E36A10E7}"/>
                    </a:ext>
                  </a:extLst>
                </p:cNvPr>
                <p:cNvSpPr/>
                <p:nvPr/>
              </p:nvSpPr>
              <p:spPr>
                <a:xfrm>
                  <a:off x="6269780" y="2055491"/>
                  <a:ext cx="7071" cy="21208"/>
                </a:xfrm>
                <a:custGeom>
                  <a:avLst/>
                  <a:gdLst>
                    <a:gd name="connsiteX0" fmla="*/ 3536 w 7071"/>
                    <a:gd name="connsiteY0" fmla="*/ 21208 h 21208"/>
                    <a:gd name="connsiteX1" fmla="*/ 0 w 7071"/>
                    <a:gd name="connsiteY1" fmla="*/ 17673 h 21208"/>
                    <a:gd name="connsiteX2" fmla="*/ 0 w 7071"/>
                    <a:gd name="connsiteY2" fmla="*/ 3535 h 21208"/>
                    <a:gd name="connsiteX3" fmla="*/ 3536 w 7071"/>
                    <a:gd name="connsiteY3" fmla="*/ 0 h 21208"/>
                    <a:gd name="connsiteX4" fmla="*/ 7072 w 7071"/>
                    <a:gd name="connsiteY4" fmla="*/ 3535 h 21208"/>
                    <a:gd name="connsiteX5" fmla="*/ 7072 w 7071"/>
                    <a:gd name="connsiteY5" fmla="*/ 17673 h 21208"/>
                    <a:gd name="connsiteX6" fmla="*/ 3536 w 7071"/>
                    <a:gd name="connsiteY6" fmla="*/ 21208 h 2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71" h="21208">
                      <a:moveTo>
                        <a:pt x="3536" y="21208"/>
                      </a:moveTo>
                      <a:cubicBezTo>
                        <a:pt x="1583" y="21208"/>
                        <a:pt x="0" y="19626"/>
                        <a:pt x="0" y="17673"/>
                      </a:cubicBezTo>
                      <a:lnTo>
                        <a:pt x="0" y="3535"/>
                      </a:lnTo>
                      <a:cubicBezTo>
                        <a:pt x="0" y="1582"/>
                        <a:pt x="1583" y="0"/>
                        <a:pt x="3536" y="0"/>
                      </a:cubicBezTo>
                      <a:cubicBezTo>
                        <a:pt x="5489" y="0"/>
                        <a:pt x="7072" y="1582"/>
                        <a:pt x="7072" y="3535"/>
                      </a:cubicBezTo>
                      <a:lnTo>
                        <a:pt x="7072" y="17673"/>
                      </a:lnTo>
                      <a:cubicBezTo>
                        <a:pt x="7072" y="19634"/>
                        <a:pt x="5498" y="21208"/>
                        <a:pt x="3536" y="21208"/>
                      </a:cubicBezTo>
                      <a:close/>
                    </a:path>
                  </a:pathLst>
                </a:custGeom>
                <a:solidFill>
                  <a:srgbClr val="91A82D"/>
                </a:solidFill>
                <a:ln w="8415" cap="flat">
                  <a:noFill/>
                  <a:prstDash val="solid"/>
                  <a:miter/>
                </a:ln>
              </p:spPr>
              <p:txBody>
                <a:bodyPr rtlCol="0" anchor="ctr"/>
                <a:lstStyle/>
                <a:p>
                  <a:endParaRPr lang="en-US"/>
                </a:p>
              </p:txBody>
            </p:sp>
            <p:sp>
              <p:nvSpPr>
                <p:cNvPr id="1268" name="Freeform 1267">
                  <a:extLst>
                    <a:ext uri="{FF2B5EF4-FFF2-40B4-BE49-F238E27FC236}">
                      <a16:creationId xmlns:a16="http://schemas.microsoft.com/office/drawing/2014/main" id="{C11D65ED-55B5-26DE-6BD8-586D1BDF081A}"/>
                    </a:ext>
                  </a:extLst>
                </p:cNvPr>
                <p:cNvSpPr/>
                <p:nvPr/>
              </p:nvSpPr>
              <p:spPr>
                <a:xfrm>
                  <a:off x="6255628" y="2051964"/>
                  <a:ext cx="7080" cy="17673"/>
                </a:xfrm>
                <a:custGeom>
                  <a:avLst/>
                  <a:gdLst>
                    <a:gd name="connsiteX0" fmla="*/ 3544 w 7080"/>
                    <a:gd name="connsiteY0" fmla="*/ 17673 h 17673"/>
                    <a:gd name="connsiteX1" fmla="*/ 0 w 7080"/>
                    <a:gd name="connsiteY1" fmla="*/ 14139 h 17673"/>
                    <a:gd name="connsiteX2" fmla="*/ 0 w 7080"/>
                    <a:gd name="connsiteY2" fmla="*/ 3535 h 17673"/>
                    <a:gd name="connsiteX3" fmla="*/ 3544 w 7080"/>
                    <a:gd name="connsiteY3" fmla="*/ 0 h 17673"/>
                    <a:gd name="connsiteX4" fmla="*/ 7080 w 7080"/>
                    <a:gd name="connsiteY4" fmla="*/ 3535 h 17673"/>
                    <a:gd name="connsiteX5" fmla="*/ 7080 w 7080"/>
                    <a:gd name="connsiteY5" fmla="*/ 14139 h 17673"/>
                    <a:gd name="connsiteX6" fmla="*/ 3544 w 7080"/>
                    <a:gd name="connsiteY6" fmla="*/ 17673 h 17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80" h="17673">
                      <a:moveTo>
                        <a:pt x="3544" y="17673"/>
                      </a:moveTo>
                      <a:cubicBezTo>
                        <a:pt x="1591" y="17673"/>
                        <a:pt x="0" y="16091"/>
                        <a:pt x="0" y="14139"/>
                      </a:cubicBezTo>
                      <a:lnTo>
                        <a:pt x="0" y="3535"/>
                      </a:lnTo>
                      <a:cubicBezTo>
                        <a:pt x="0" y="1582"/>
                        <a:pt x="1591" y="0"/>
                        <a:pt x="3544" y="0"/>
                      </a:cubicBezTo>
                      <a:cubicBezTo>
                        <a:pt x="5489" y="0"/>
                        <a:pt x="7080" y="1582"/>
                        <a:pt x="7080" y="3535"/>
                      </a:cubicBezTo>
                      <a:lnTo>
                        <a:pt x="7080" y="14139"/>
                      </a:lnTo>
                      <a:cubicBezTo>
                        <a:pt x="7080" y="16091"/>
                        <a:pt x="5497" y="17673"/>
                        <a:pt x="3544" y="17673"/>
                      </a:cubicBezTo>
                      <a:close/>
                    </a:path>
                  </a:pathLst>
                </a:custGeom>
                <a:solidFill>
                  <a:srgbClr val="91A82D"/>
                </a:solidFill>
                <a:ln w="8415" cap="flat">
                  <a:noFill/>
                  <a:prstDash val="solid"/>
                  <a:miter/>
                </a:ln>
              </p:spPr>
              <p:txBody>
                <a:bodyPr rtlCol="0" anchor="ctr"/>
                <a:lstStyle/>
                <a:p>
                  <a:endParaRPr lang="en-US"/>
                </a:p>
              </p:txBody>
            </p:sp>
          </p:grpSp>
          <p:grpSp>
            <p:nvGrpSpPr>
              <p:cNvPr id="1198" name="Graphic 8195">
                <a:extLst>
                  <a:ext uri="{FF2B5EF4-FFF2-40B4-BE49-F238E27FC236}">
                    <a16:creationId xmlns:a16="http://schemas.microsoft.com/office/drawing/2014/main" id="{FC1AE505-6001-611D-8989-FE3A81228381}"/>
                  </a:ext>
                </a:extLst>
              </p:cNvPr>
              <p:cNvGrpSpPr/>
              <p:nvPr/>
            </p:nvGrpSpPr>
            <p:grpSpPr>
              <a:xfrm>
                <a:off x="6329890" y="2041360"/>
                <a:ext cx="21215" cy="24742"/>
                <a:chOff x="6329890" y="2041360"/>
                <a:chExt cx="21215" cy="24742"/>
              </a:xfrm>
              <a:solidFill>
                <a:srgbClr val="91A82D"/>
              </a:solidFill>
            </p:grpSpPr>
            <p:sp>
              <p:nvSpPr>
                <p:cNvPr id="1265" name="Freeform 1264">
                  <a:extLst>
                    <a:ext uri="{FF2B5EF4-FFF2-40B4-BE49-F238E27FC236}">
                      <a16:creationId xmlns:a16="http://schemas.microsoft.com/office/drawing/2014/main" id="{2110E2C8-6ECE-F8A0-5DD3-21F354C75F5E}"/>
                    </a:ext>
                  </a:extLst>
                </p:cNvPr>
                <p:cNvSpPr/>
                <p:nvPr/>
              </p:nvSpPr>
              <p:spPr>
                <a:xfrm>
                  <a:off x="6344025" y="2044895"/>
                  <a:ext cx="7080" cy="21208"/>
                </a:xfrm>
                <a:custGeom>
                  <a:avLst/>
                  <a:gdLst>
                    <a:gd name="connsiteX0" fmla="*/ 3544 w 7080"/>
                    <a:gd name="connsiteY0" fmla="*/ 21208 h 21208"/>
                    <a:gd name="connsiteX1" fmla="*/ 0 w 7080"/>
                    <a:gd name="connsiteY1" fmla="*/ 17673 h 21208"/>
                    <a:gd name="connsiteX2" fmla="*/ 0 w 7080"/>
                    <a:gd name="connsiteY2" fmla="*/ 3535 h 21208"/>
                    <a:gd name="connsiteX3" fmla="*/ 3544 w 7080"/>
                    <a:gd name="connsiteY3" fmla="*/ 0 h 21208"/>
                    <a:gd name="connsiteX4" fmla="*/ 7080 w 7080"/>
                    <a:gd name="connsiteY4" fmla="*/ 3535 h 21208"/>
                    <a:gd name="connsiteX5" fmla="*/ 7080 w 7080"/>
                    <a:gd name="connsiteY5" fmla="*/ 17673 h 21208"/>
                    <a:gd name="connsiteX6" fmla="*/ 3544 w 7080"/>
                    <a:gd name="connsiteY6" fmla="*/ 21208 h 2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80" h="21208">
                      <a:moveTo>
                        <a:pt x="3544" y="21208"/>
                      </a:moveTo>
                      <a:cubicBezTo>
                        <a:pt x="1591" y="21208"/>
                        <a:pt x="0" y="19626"/>
                        <a:pt x="0" y="17673"/>
                      </a:cubicBezTo>
                      <a:lnTo>
                        <a:pt x="0" y="3535"/>
                      </a:lnTo>
                      <a:cubicBezTo>
                        <a:pt x="0" y="1582"/>
                        <a:pt x="1591" y="0"/>
                        <a:pt x="3544" y="0"/>
                      </a:cubicBezTo>
                      <a:cubicBezTo>
                        <a:pt x="5489" y="0"/>
                        <a:pt x="7080" y="1582"/>
                        <a:pt x="7080" y="3535"/>
                      </a:cubicBezTo>
                      <a:lnTo>
                        <a:pt x="7080" y="17673"/>
                      </a:lnTo>
                      <a:cubicBezTo>
                        <a:pt x="7080" y="19626"/>
                        <a:pt x="5497" y="21208"/>
                        <a:pt x="3544" y="21208"/>
                      </a:cubicBezTo>
                      <a:close/>
                    </a:path>
                  </a:pathLst>
                </a:custGeom>
                <a:solidFill>
                  <a:srgbClr val="91A82D"/>
                </a:solidFill>
                <a:ln w="8415" cap="flat">
                  <a:noFill/>
                  <a:prstDash val="solid"/>
                  <a:miter/>
                </a:ln>
              </p:spPr>
              <p:txBody>
                <a:bodyPr rtlCol="0" anchor="ctr"/>
                <a:lstStyle/>
                <a:p>
                  <a:endParaRPr lang="en-US"/>
                </a:p>
              </p:txBody>
            </p:sp>
            <p:sp>
              <p:nvSpPr>
                <p:cNvPr id="1266" name="Freeform 1265">
                  <a:extLst>
                    <a:ext uri="{FF2B5EF4-FFF2-40B4-BE49-F238E27FC236}">
                      <a16:creationId xmlns:a16="http://schemas.microsoft.com/office/drawing/2014/main" id="{C4499A06-C5ED-DEB3-4F99-F44CD8CC64ED}"/>
                    </a:ext>
                  </a:extLst>
                </p:cNvPr>
                <p:cNvSpPr/>
                <p:nvPr/>
              </p:nvSpPr>
              <p:spPr>
                <a:xfrm>
                  <a:off x="6329890" y="2041360"/>
                  <a:ext cx="7071" cy="17673"/>
                </a:xfrm>
                <a:custGeom>
                  <a:avLst/>
                  <a:gdLst>
                    <a:gd name="connsiteX0" fmla="*/ 3536 w 7071"/>
                    <a:gd name="connsiteY0" fmla="*/ 17673 h 17673"/>
                    <a:gd name="connsiteX1" fmla="*/ 0 w 7071"/>
                    <a:gd name="connsiteY1" fmla="*/ 14139 h 17673"/>
                    <a:gd name="connsiteX2" fmla="*/ 0 w 7071"/>
                    <a:gd name="connsiteY2" fmla="*/ 3535 h 17673"/>
                    <a:gd name="connsiteX3" fmla="*/ 3536 w 7071"/>
                    <a:gd name="connsiteY3" fmla="*/ 0 h 17673"/>
                    <a:gd name="connsiteX4" fmla="*/ 7071 w 7071"/>
                    <a:gd name="connsiteY4" fmla="*/ 3535 h 17673"/>
                    <a:gd name="connsiteX5" fmla="*/ 7071 w 7071"/>
                    <a:gd name="connsiteY5" fmla="*/ 14139 h 17673"/>
                    <a:gd name="connsiteX6" fmla="*/ 3536 w 7071"/>
                    <a:gd name="connsiteY6" fmla="*/ 17673 h 17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71" h="17673">
                      <a:moveTo>
                        <a:pt x="3536" y="17673"/>
                      </a:moveTo>
                      <a:cubicBezTo>
                        <a:pt x="1583" y="17673"/>
                        <a:pt x="0" y="16091"/>
                        <a:pt x="0" y="14139"/>
                      </a:cubicBezTo>
                      <a:lnTo>
                        <a:pt x="0" y="3535"/>
                      </a:lnTo>
                      <a:cubicBezTo>
                        <a:pt x="0" y="1582"/>
                        <a:pt x="1583" y="0"/>
                        <a:pt x="3536" y="0"/>
                      </a:cubicBezTo>
                      <a:cubicBezTo>
                        <a:pt x="5489" y="0"/>
                        <a:pt x="7071" y="1582"/>
                        <a:pt x="7071" y="3535"/>
                      </a:cubicBezTo>
                      <a:lnTo>
                        <a:pt x="7071" y="14139"/>
                      </a:lnTo>
                      <a:cubicBezTo>
                        <a:pt x="7071" y="16091"/>
                        <a:pt x="5489" y="17673"/>
                        <a:pt x="3536" y="17673"/>
                      </a:cubicBezTo>
                      <a:close/>
                    </a:path>
                  </a:pathLst>
                </a:custGeom>
                <a:solidFill>
                  <a:srgbClr val="91A82D"/>
                </a:solidFill>
                <a:ln w="8415" cap="flat">
                  <a:noFill/>
                  <a:prstDash val="solid"/>
                  <a:miter/>
                </a:ln>
              </p:spPr>
              <p:txBody>
                <a:bodyPr rtlCol="0" anchor="ctr"/>
                <a:lstStyle/>
                <a:p>
                  <a:endParaRPr lang="en-US"/>
                </a:p>
              </p:txBody>
            </p:sp>
          </p:grpSp>
          <p:grpSp>
            <p:nvGrpSpPr>
              <p:cNvPr id="1199" name="Graphic 8195">
                <a:extLst>
                  <a:ext uri="{FF2B5EF4-FFF2-40B4-BE49-F238E27FC236}">
                    <a16:creationId xmlns:a16="http://schemas.microsoft.com/office/drawing/2014/main" id="{661D3DAF-7383-8C80-D1A7-6113E4C3513B}"/>
                  </a:ext>
                </a:extLst>
              </p:cNvPr>
              <p:cNvGrpSpPr/>
              <p:nvPr/>
            </p:nvGrpSpPr>
            <p:grpSpPr>
              <a:xfrm>
                <a:off x="5955087" y="2112054"/>
                <a:ext cx="21215" cy="24742"/>
                <a:chOff x="5955087" y="2112054"/>
                <a:chExt cx="21215" cy="24742"/>
              </a:xfrm>
              <a:solidFill>
                <a:srgbClr val="91A82D"/>
              </a:solidFill>
            </p:grpSpPr>
            <p:sp>
              <p:nvSpPr>
                <p:cNvPr id="1263" name="Freeform 1262">
                  <a:extLst>
                    <a:ext uri="{FF2B5EF4-FFF2-40B4-BE49-F238E27FC236}">
                      <a16:creationId xmlns:a16="http://schemas.microsoft.com/office/drawing/2014/main" id="{CDD89106-BC56-1ED5-7685-AE79CF975FB6}"/>
                    </a:ext>
                  </a:extLst>
                </p:cNvPr>
                <p:cNvSpPr/>
                <p:nvPr/>
              </p:nvSpPr>
              <p:spPr>
                <a:xfrm>
                  <a:off x="5969230" y="2115588"/>
                  <a:ext cx="7071" cy="21208"/>
                </a:xfrm>
                <a:custGeom>
                  <a:avLst/>
                  <a:gdLst>
                    <a:gd name="connsiteX0" fmla="*/ 3536 w 7071"/>
                    <a:gd name="connsiteY0" fmla="*/ 21208 h 21208"/>
                    <a:gd name="connsiteX1" fmla="*/ 0 w 7071"/>
                    <a:gd name="connsiteY1" fmla="*/ 17673 h 21208"/>
                    <a:gd name="connsiteX2" fmla="*/ 0 w 7071"/>
                    <a:gd name="connsiteY2" fmla="*/ 3535 h 21208"/>
                    <a:gd name="connsiteX3" fmla="*/ 3536 w 7071"/>
                    <a:gd name="connsiteY3" fmla="*/ 0 h 21208"/>
                    <a:gd name="connsiteX4" fmla="*/ 7072 w 7071"/>
                    <a:gd name="connsiteY4" fmla="*/ 3535 h 21208"/>
                    <a:gd name="connsiteX5" fmla="*/ 7072 w 7071"/>
                    <a:gd name="connsiteY5" fmla="*/ 17673 h 21208"/>
                    <a:gd name="connsiteX6" fmla="*/ 3536 w 7071"/>
                    <a:gd name="connsiteY6" fmla="*/ 21208 h 2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71" h="21208">
                      <a:moveTo>
                        <a:pt x="3536" y="21208"/>
                      </a:moveTo>
                      <a:cubicBezTo>
                        <a:pt x="1583" y="21208"/>
                        <a:pt x="0" y="19626"/>
                        <a:pt x="0" y="17673"/>
                      </a:cubicBezTo>
                      <a:lnTo>
                        <a:pt x="0" y="3535"/>
                      </a:lnTo>
                      <a:cubicBezTo>
                        <a:pt x="0" y="1582"/>
                        <a:pt x="1583" y="0"/>
                        <a:pt x="3536" y="0"/>
                      </a:cubicBezTo>
                      <a:cubicBezTo>
                        <a:pt x="5489" y="0"/>
                        <a:pt x="7072" y="1582"/>
                        <a:pt x="7072" y="3535"/>
                      </a:cubicBezTo>
                      <a:lnTo>
                        <a:pt x="7072" y="17673"/>
                      </a:lnTo>
                      <a:cubicBezTo>
                        <a:pt x="7072" y="19626"/>
                        <a:pt x="5489" y="21208"/>
                        <a:pt x="3536" y="21208"/>
                      </a:cubicBezTo>
                      <a:close/>
                    </a:path>
                  </a:pathLst>
                </a:custGeom>
                <a:solidFill>
                  <a:srgbClr val="91A82D"/>
                </a:solidFill>
                <a:ln w="8415" cap="flat">
                  <a:noFill/>
                  <a:prstDash val="solid"/>
                  <a:miter/>
                </a:ln>
              </p:spPr>
              <p:txBody>
                <a:bodyPr rtlCol="0" anchor="ctr"/>
                <a:lstStyle/>
                <a:p>
                  <a:endParaRPr lang="en-US"/>
                </a:p>
              </p:txBody>
            </p:sp>
            <p:sp>
              <p:nvSpPr>
                <p:cNvPr id="1264" name="Freeform 1263">
                  <a:extLst>
                    <a:ext uri="{FF2B5EF4-FFF2-40B4-BE49-F238E27FC236}">
                      <a16:creationId xmlns:a16="http://schemas.microsoft.com/office/drawing/2014/main" id="{0699E14D-1571-B856-1D0C-1277668B8150}"/>
                    </a:ext>
                  </a:extLst>
                </p:cNvPr>
                <p:cNvSpPr/>
                <p:nvPr/>
              </p:nvSpPr>
              <p:spPr>
                <a:xfrm>
                  <a:off x="5955087" y="2112054"/>
                  <a:ext cx="7071" cy="17673"/>
                </a:xfrm>
                <a:custGeom>
                  <a:avLst/>
                  <a:gdLst>
                    <a:gd name="connsiteX0" fmla="*/ 3536 w 7071"/>
                    <a:gd name="connsiteY0" fmla="*/ 17673 h 17673"/>
                    <a:gd name="connsiteX1" fmla="*/ 0 w 7071"/>
                    <a:gd name="connsiteY1" fmla="*/ 14139 h 17673"/>
                    <a:gd name="connsiteX2" fmla="*/ 0 w 7071"/>
                    <a:gd name="connsiteY2" fmla="*/ 3535 h 17673"/>
                    <a:gd name="connsiteX3" fmla="*/ 3536 w 7071"/>
                    <a:gd name="connsiteY3" fmla="*/ 0 h 17673"/>
                    <a:gd name="connsiteX4" fmla="*/ 7072 w 7071"/>
                    <a:gd name="connsiteY4" fmla="*/ 3535 h 17673"/>
                    <a:gd name="connsiteX5" fmla="*/ 7072 w 7071"/>
                    <a:gd name="connsiteY5" fmla="*/ 14139 h 17673"/>
                    <a:gd name="connsiteX6" fmla="*/ 3536 w 7071"/>
                    <a:gd name="connsiteY6" fmla="*/ 17673 h 17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71" h="17673">
                      <a:moveTo>
                        <a:pt x="3536" y="17673"/>
                      </a:moveTo>
                      <a:cubicBezTo>
                        <a:pt x="1583" y="17673"/>
                        <a:pt x="0" y="16091"/>
                        <a:pt x="0" y="14139"/>
                      </a:cubicBezTo>
                      <a:lnTo>
                        <a:pt x="0" y="3535"/>
                      </a:lnTo>
                      <a:cubicBezTo>
                        <a:pt x="0" y="1582"/>
                        <a:pt x="1583" y="0"/>
                        <a:pt x="3536" y="0"/>
                      </a:cubicBezTo>
                      <a:cubicBezTo>
                        <a:pt x="5489" y="0"/>
                        <a:pt x="7072" y="1582"/>
                        <a:pt x="7072" y="3535"/>
                      </a:cubicBezTo>
                      <a:lnTo>
                        <a:pt x="7072" y="14139"/>
                      </a:lnTo>
                      <a:cubicBezTo>
                        <a:pt x="7072" y="16091"/>
                        <a:pt x="5489" y="17673"/>
                        <a:pt x="3536" y="17673"/>
                      </a:cubicBezTo>
                      <a:close/>
                    </a:path>
                  </a:pathLst>
                </a:custGeom>
                <a:solidFill>
                  <a:srgbClr val="91A82D"/>
                </a:solidFill>
                <a:ln w="8415" cap="flat">
                  <a:noFill/>
                  <a:prstDash val="solid"/>
                  <a:miter/>
                </a:ln>
              </p:spPr>
              <p:txBody>
                <a:bodyPr rtlCol="0" anchor="ctr"/>
                <a:lstStyle/>
                <a:p>
                  <a:endParaRPr lang="en-US"/>
                </a:p>
              </p:txBody>
            </p:sp>
          </p:grpSp>
          <p:grpSp>
            <p:nvGrpSpPr>
              <p:cNvPr id="1200" name="Graphic 8195">
                <a:extLst>
                  <a:ext uri="{FF2B5EF4-FFF2-40B4-BE49-F238E27FC236}">
                    <a16:creationId xmlns:a16="http://schemas.microsoft.com/office/drawing/2014/main" id="{1D09E3A6-CC4E-C937-DCC0-466D2DCD49F5}"/>
                  </a:ext>
                </a:extLst>
              </p:cNvPr>
              <p:cNvGrpSpPr/>
              <p:nvPr/>
            </p:nvGrpSpPr>
            <p:grpSpPr>
              <a:xfrm>
                <a:off x="6365248" y="1783330"/>
                <a:ext cx="21214" cy="24742"/>
                <a:chOff x="6365248" y="1783330"/>
                <a:chExt cx="21214" cy="24742"/>
              </a:xfrm>
              <a:solidFill>
                <a:srgbClr val="91A82D"/>
              </a:solidFill>
            </p:grpSpPr>
            <p:sp>
              <p:nvSpPr>
                <p:cNvPr id="1261" name="Freeform 1260">
                  <a:extLst>
                    <a:ext uri="{FF2B5EF4-FFF2-40B4-BE49-F238E27FC236}">
                      <a16:creationId xmlns:a16="http://schemas.microsoft.com/office/drawing/2014/main" id="{D434B12F-136D-6714-A0CC-081E14883B07}"/>
                    </a:ext>
                  </a:extLst>
                </p:cNvPr>
                <p:cNvSpPr/>
                <p:nvPr/>
              </p:nvSpPr>
              <p:spPr>
                <a:xfrm>
                  <a:off x="6379392" y="1786864"/>
                  <a:ext cx="7071" cy="21208"/>
                </a:xfrm>
                <a:custGeom>
                  <a:avLst/>
                  <a:gdLst>
                    <a:gd name="connsiteX0" fmla="*/ 3536 w 7071"/>
                    <a:gd name="connsiteY0" fmla="*/ 21208 h 21208"/>
                    <a:gd name="connsiteX1" fmla="*/ 0 w 7071"/>
                    <a:gd name="connsiteY1" fmla="*/ 17673 h 21208"/>
                    <a:gd name="connsiteX2" fmla="*/ 0 w 7071"/>
                    <a:gd name="connsiteY2" fmla="*/ 3535 h 21208"/>
                    <a:gd name="connsiteX3" fmla="*/ 3536 w 7071"/>
                    <a:gd name="connsiteY3" fmla="*/ 0 h 21208"/>
                    <a:gd name="connsiteX4" fmla="*/ 7071 w 7071"/>
                    <a:gd name="connsiteY4" fmla="*/ 3535 h 21208"/>
                    <a:gd name="connsiteX5" fmla="*/ 7071 w 7071"/>
                    <a:gd name="connsiteY5" fmla="*/ 17673 h 21208"/>
                    <a:gd name="connsiteX6" fmla="*/ 3536 w 7071"/>
                    <a:gd name="connsiteY6" fmla="*/ 21208 h 2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71" h="21208">
                      <a:moveTo>
                        <a:pt x="3536" y="21208"/>
                      </a:moveTo>
                      <a:cubicBezTo>
                        <a:pt x="1591" y="21208"/>
                        <a:pt x="0" y="19626"/>
                        <a:pt x="0" y="17673"/>
                      </a:cubicBezTo>
                      <a:lnTo>
                        <a:pt x="0" y="3535"/>
                      </a:lnTo>
                      <a:cubicBezTo>
                        <a:pt x="0" y="1582"/>
                        <a:pt x="1591" y="0"/>
                        <a:pt x="3536" y="0"/>
                      </a:cubicBezTo>
                      <a:cubicBezTo>
                        <a:pt x="5489" y="0"/>
                        <a:pt x="7071" y="1582"/>
                        <a:pt x="7071" y="3535"/>
                      </a:cubicBezTo>
                      <a:lnTo>
                        <a:pt x="7071" y="17673"/>
                      </a:lnTo>
                      <a:cubicBezTo>
                        <a:pt x="7071" y="19626"/>
                        <a:pt x="5489" y="21208"/>
                        <a:pt x="3536" y="21208"/>
                      </a:cubicBezTo>
                      <a:close/>
                    </a:path>
                  </a:pathLst>
                </a:custGeom>
                <a:solidFill>
                  <a:srgbClr val="91A82D"/>
                </a:solidFill>
                <a:ln w="8415" cap="flat">
                  <a:noFill/>
                  <a:prstDash val="solid"/>
                  <a:miter/>
                </a:ln>
              </p:spPr>
              <p:txBody>
                <a:bodyPr rtlCol="0" anchor="ctr"/>
                <a:lstStyle/>
                <a:p>
                  <a:endParaRPr lang="en-US"/>
                </a:p>
              </p:txBody>
            </p:sp>
            <p:sp>
              <p:nvSpPr>
                <p:cNvPr id="1262" name="Freeform 1261">
                  <a:extLst>
                    <a:ext uri="{FF2B5EF4-FFF2-40B4-BE49-F238E27FC236}">
                      <a16:creationId xmlns:a16="http://schemas.microsoft.com/office/drawing/2014/main" id="{AF8687D5-37D1-99E5-F45B-3A3DD2F75AB5}"/>
                    </a:ext>
                  </a:extLst>
                </p:cNvPr>
                <p:cNvSpPr/>
                <p:nvPr/>
              </p:nvSpPr>
              <p:spPr>
                <a:xfrm>
                  <a:off x="6365248" y="1783330"/>
                  <a:ext cx="7071" cy="17673"/>
                </a:xfrm>
                <a:custGeom>
                  <a:avLst/>
                  <a:gdLst>
                    <a:gd name="connsiteX0" fmla="*/ 3536 w 7071"/>
                    <a:gd name="connsiteY0" fmla="*/ 17673 h 17673"/>
                    <a:gd name="connsiteX1" fmla="*/ 0 w 7071"/>
                    <a:gd name="connsiteY1" fmla="*/ 14139 h 17673"/>
                    <a:gd name="connsiteX2" fmla="*/ 0 w 7071"/>
                    <a:gd name="connsiteY2" fmla="*/ 3535 h 17673"/>
                    <a:gd name="connsiteX3" fmla="*/ 3536 w 7071"/>
                    <a:gd name="connsiteY3" fmla="*/ 0 h 17673"/>
                    <a:gd name="connsiteX4" fmla="*/ 7071 w 7071"/>
                    <a:gd name="connsiteY4" fmla="*/ 3535 h 17673"/>
                    <a:gd name="connsiteX5" fmla="*/ 7071 w 7071"/>
                    <a:gd name="connsiteY5" fmla="*/ 14139 h 17673"/>
                    <a:gd name="connsiteX6" fmla="*/ 3536 w 7071"/>
                    <a:gd name="connsiteY6" fmla="*/ 17673 h 17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71" h="17673">
                      <a:moveTo>
                        <a:pt x="3536" y="17673"/>
                      </a:moveTo>
                      <a:cubicBezTo>
                        <a:pt x="1583" y="17673"/>
                        <a:pt x="0" y="16091"/>
                        <a:pt x="0" y="14139"/>
                      </a:cubicBezTo>
                      <a:lnTo>
                        <a:pt x="0" y="3535"/>
                      </a:lnTo>
                      <a:cubicBezTo>
                        <a:pt x="0" y="1582"/>
                        <a:pt x="1583" y="0"/>
                        <a:pt x="3536" y="0"/>
                      </a:cubicBezTo>
                      <a:cubicBezTo>
                        <a:pt x="5489" y="0"/>
                        <a:pt x="7071" y="1582"/>
                        <a:pt x="7071" y="3535"/>
                      </a:cubicBezTo>
                      <a:lnTo>
                        <a:pt x="7071" y="14139"/>
                      </a:lnTo>
                      <a:cubicBezTo>
                        <a:pt x="7071" y="16091"/>
                        <a:pt x="5489" y="17673"/>
                        <a:pt x="3536" y="17673"/>
                      </a:cubicBezTo>
                      <a:close/>
                    </a:path>
                  </a:pathLst>
                </a:custGeom>
                <a:solidFill>
                  <a:srgbClr val="91A82D"/>
                </a:solidFill>
                <a:ln w="8415" cap="flat">
                  <a:noFill/>
                  <a:prstDash val="solid"/>
                  <a:miter/>
                </a:ln>
              </p:spPr>
              <p:txBody>
                <a:bodyPr rtlCol="0" anchor="ctr"/>
                <a:lstStyle/>
                <a:p>
                  <a:endParaRPr lang="en-US"/>
                </a:p>
              </p:txBody>
            </p:sp>
          </p:grpSp>
          <p:grpSp>
            <p:nvGrpSpPr>
              <p:cNvPr id="1201" name="Graphic 8195">
                <a:extLst>
                  <a:ext uri="{FF2B5EF4-FFF2-40B4-BE49-F238E27FC236}">
                    <a16:creationId xmlns:a16="http://schemas.microsoft.com/office/drawing/2014/main" id="{12EC00DA-7F7E-5A57-1C1E-57F8D88857C4}"/>
                  </a:ext>
                </a:extLst>
              </p:cNvPr>
              <p:cNvGrpSpPr/>
              <p:nvPr/>
            </p:nvGrpSpPr>
            <p:grpSpPr>
              <a:xfrm>
                <a:off x="6457181" y="1542972"/>
                <a:ext cx="21215" cy="24734"/>
                <a:chOff x="6457181" y="1542972"/>
                <a:chExt cx="21215" cy="24734"/>
              </a:xfrm>
              <a:solidFill>
                <a:srgbClr val="91A82D"/>
              </a:solidFill>
            </p:grpSpPr>
            <p:sp>
              <p:nvSpPr>
                <p:cNvPr id="1259" name="Freeform 1258">
                  <a:extLst>
                    <a:ext uri="{FF2B5EF4-FFF2-40B4-BE49-F238E27FC236}">
                      <a16:creationId xmlns:a16="http://schemas.microsoft.com/office/drawing/2014/main" id="{7305E85A-C330-C6D6-10A3-717DC16EEC00}"/>
                    </a:ext>
                  </a:extLst>
                </p:cNvPr>
                <p:cNvSpPr/>
                <p:nvPr/>
              </p:nvSpPr>
              <p:spPr>
                <a:xfrm>
                  <a:off x="6471324" y="1546498"/>
                  <a:ext cx="7071" cy="21208"/>
                </a:xfrm>
                <a:custGeom>
                  <a:avLst/>
                  <a:gdLst>
                    <a:gd name="connsiteX0" fmla="*/ 3536 w 7071"/>
                    <a:gd name="connsiteY0" fmla="*/ 21208 h 21208"/>
                    <a:gd name="connsiteX1" fmla="*/ 0 w 7071"/>
                    <a:gd name="connsiteY1" fmla="*/ 17673 h 21208"/>
                    <a:gd name="connsiteX2" fmla="*/ 0 w 7071"/>
                    <a:gd name="connsiteY2" fmla="*/ 3535 h 21208"/>
                    <a:gd name="connsiteX3" fmla="*/ 3536 w 7071"/>
                    <a:gd name="connsiteY3" fmla="*/ 0 h 21208"/>
                    <a:gd name="connsiteX4" fmla="*/ 7072 w 7071"/>
                    <a:gd name="connsiteY4" fmla="*/ 3535 h 21208"/>
                    <a:gd name="connsiteX5" fmla="*/ 7072 w 7071"/>
                    <a:gd name="connsiteY5" fmla="*/ 17673 h 21208"/>
                    <a:gd name="connsiteX6" fmla="*/ 3536 w 7071"/>
                    <a:gd name="connsiteY6" fmla="*/ 21208 h 2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71" h="21208">
                      <a:moveTo>
                        <a:pt x="3536" y="21208"/>
                      </a:moveTo>
                      <a:cubicBezTo>
                        <a:pt x="1591" y="21208"/>
                        <a:pt x="0" y="19626"/>
                        <a:pt x="0" y="17673"/>
                      </a:cubicBezTo>
                      <a:lnTo>
                        <a:pt x="0" y="3535"/>
                      </a:lnTo>
                      <a:cubicBezTo>
                        <a:pt x="0" y="1582"/>
                        <a:pt x="1583" y="0"/>
                        <a:pt x="3536" y="0"/>
                      </a:cubicBezTo>
                      <a:cubicBezTo>
                        <a:pt x="5489" y="0"/>
                        <a:pt x="7072" y="1582"/>
                        <a:pt x="7072" y="3535"/>
                      </a:cubicBezTo>
                      <a:lnTo>
                        <a:pt x="7072" y="17673"/>
                      </a:lnTo>
                      <a:cubicBezTo>
                        <a:pt x="7072" y="19634"/>
                        <a:pt x="5489" y="21208"/>
                        <a:pt x="3536" y="21208"/>
                      </a:cubicBezTo>
                      <a:close/>
                    </a:path>
                  </a:pathLst>
                </a:custGeom>
                <a:solidFill>
                  <a:srgbClr val="91A82D"/>
                </a:solidFill>
                <a:ln w="8415" cap="flat">
                  <a:noFill/>
                  <a:prstDash val="solid"/>
                  <a:miter/>
                </a:ln>
              </p:spPr>
              <p:txBody>
                <a:bodyPr rtlCol="0" anchor="ctr"/>
                <a:lstStyle/>
                <a:p>
                  <a:endParaRPr lang="en-US"/>
                </a:p>
              </p:txBody>
            </p:sp>
            <p:sp>
              <p:nvSpPr>
                <p:cNvPr id="1260" name="Freeform 1259">
                  <a:extLst>
                    <a:ext uri="{FF2B5EF4-FFF2-40B4-BE49-F238E27FC236}">
                      <a16:creationId xmlns:a16="http://schemas.microsoft.com/office/drawing/2014/main" id="{354FA91C-CFEA-4AF3-EB67-08270AD9D7F6}"/>
                    </a:ext>
                  </a:extLst>
                </p:cNvPr>
                <p:cNvSpPr/>
                <p:nvPr/>
              </p:nvSpPr>
              <p:spPr>
                <a:xfrm>
                  <a:off x="6457181" y="1542972"/>
                  <a:ext cx="7071" cy="17673"/>
                </a:xfrm>
                <a:custGeom>
                  <a:avLst/>
                  <a:gdLst>
                    <a:gd name="connsiteX0" fmla="*/ 3536 w 7071"/>
                    <a:gd name="connsiteY0" fmla="*/ 17673 h 17673"/>
                    <a:gd name="connsiteX1" fmla="*/ 0 w 7071"/>
                    <a:gd name="connsiteY1" fmla="*/ 14139 h 17673"/>
                    <a:gd name="connsiteX2" fmla="*/ 0 w 7071"/>
                    <a:gd name="connsiteY2" fmla="*/ 3535 h 17673"/>
                    <a:gd name="connsiteX3" fmla="*/ 3536 w 7071"/>
                    <a:gd name="connsiteY3" fmla="*/ 0 h 17673"/>
                    <a:gd name="connsiteX4" fmla="*/ 7072 w 7071"/>
                    <a:gd name="connsiteY4" fmla="*/ 3535 h 17673"/>
                    <a:gd name="connsiteX5" fmla="*/ 7072 w 7071"/>
                    <a:gd name="connsiteY5" fmla="*/ 14139 h 17673"/>
                    <a:gd name="connsiteX6" fmla="*/ 3536 w 7071"/>
                    <a:gd name="connsiteY6" fmla="*/ 17673 h 17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71" h="17673">
                      <a:moveTo>
                        <a:pt x="3536" y="17673"/>
                      </a:moveTo>
                      <a:cubicBezTo>
                        <a:pt x="1583" y="17673"/>
                        <a:pt x="0" y="16091"/>
                        <a:pt x="0" y="14139"/>
                      </a:cubicBezTo>
                      <a:lnTo>
                        <a:pt x="0" y="3535"/>
                      </a:lnTo>
                      <a:cubicBezTo>
                        <a:pt x="0" y="1582"/>
                        <a:pt x="1583" y="0"/>
                        <a:pt x="3536" y="0"/>
                      </a:cubicBezTo>
                      <a:cubicBezTo>
                        <a:pt x="5489" y="0"/>
                        <a:pt x="7072" y="1582"/>
                        <a:pt x="7072" y="3535"/>
                      </a:cubicBezTo>
                      <a:lnTo>
                        <a:pt x="7072" y="14139"/>
                      </a:lnTo>
                      <a:cubicBezTo>
                        <a:pt x="7072" y="16091"/>
                        <a:pt x="5489" y="17673"/>
                        <a:pt x="3536" y="17673"/>
                      </a:cubicBezTo>
                      <a:close/>
                    </a:path>
                  </a:pathLst>
                </a:custGeom>
                <a:solidFill>
                  <a:srgbClr val="91A82D"/>
                </a:solidFill>
                <a:ln w="8415" cap="flat">
                  <a:noFill/>
                  <a:prstDash val="solid"/>
                  <a:miter/>
                </a:ln>
              </p:spPr>
              <p:txBody>
                <a:bodyPr rtlCol="0" anchor="ctr"/>
                <a:lstStyle/>
                <a:p>
                  <a:endParaRPr lang="en-US"/>
                </a:p>
              </p:txBody>
            </p:sp>
          </p:grpSp>
          <p:grpSp>
            <p:nvGrpSpPr>
              <p:cNvPr id="1202" name="Graphic 8195">
                <a:extLst>
                  <a:ext uri="{FF2B5EF4-FFF2-40B4-BE49-F238E27FC236}">
                    <a16:creationId xmlns:a16="http://schemas.microsoft.com/office/drawing/2014/main" id="{F4E63823-53C8-E892-5E15-750412D79135}"/>
                  </a:ext>
                </a:extLst>
              </p:cNvPr>
              <p:cNvGrpSpPr/>
              <p:nvPr/>
            </p:nvGrpSpPr>
            <p:grpSpPr>
              <a:xfrm>
                <a:off x="6375856" y="1564180"/>
                <a:ext cx="21214" cy="24742"/>
                <a:chOff x="6375856" y="1564180"/>
                <a:chExt cx="21214" cy="24742"/>
              </a:xfrm>
              <a:solidFill>
                <a:srgbClr val="91A82D"/>
              </a:solidFill>
            </p:grpSpPr>
            <p:sp>
              <p:nvSpPr>
                <p:cNvPr id="1257" name="Freeform 1256">
                  <a:extLst>
                    <a:ext uri="{FF2B5EF4-FFF2-40B4-BE49-F238E27FC236}">
                      <a16:creationId xmlns:a16="http://schemas.microsoft.com/office/drawing/2014/main" id="{A60E01D0-56C2-636A-B5FF-3F9C93261C90}"/>
                    </a:ext>
                  </a:extLst>
                </p:cNvPr>
                <p:cNvSpPr/>
                <p:nvPr/>
              </p:nvSpPr>
              <p:spPr>
                <a:xfrm>
                  <a:off x="6389991" y="1567715"/>
                  <a:ext cx="7080" cy="21207"/>
                </a:xfrm>
                <a:custGeom>
                  <a:avLst/>
                  <a:gdLst>
                    <a:gd name="connsiteX0" fmla="*/ 3544 w 7080"/>
                    <a:gd name="connsiteY0" fmla="*/ 21208 h 21207"/>
                    <a:gd name="connsiteX1" fmla="*/ 0 w 7080"/>
                    <a:gd name="connsiteY1" fmla="*/ 17673 h 21207"/>
                    <a:gd name="connsiteX2" fmla="*/ 0 w 7080"/>
                    <a:gd name="connsiteY2" fmla="*/ 3535 h 21207"/>
                    <a:gd name="connsiteX3" fmla="*/ 3544 w 7080"/>
                    <a:gd name="connsiteY3" fmla="*/ 0 h 21207"/>
                    <a:gd name="connsiteX4" fmla="*/ 7080 w 7080"/>
                    <a:gd name="connsiteY4" fmla="*/ 3535 h 21207"/>
                    <a:gd name="connsiteX5" fmla="*/ 7080 w 7080"/>
                    <a:gd name="connsiteY5" fmla="*/ 17673 h 21207"/>
                    <a:gd name="connsiteX6" fmla="*/ 3544 w 7080"/>
                    <a:gd name="connsiteY6" fmla="*/ 21208 h 21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80" h="21207">
                      <a:moveTo>
                        <a:pt x="3544" y="21208"/>
                      </a:moveTo>
                      <a:cubicBezTo>
                        <a:pt x="1591" y="21208"/>
                        <a:pt x="0" y="19626"/>
                        <a:pt x="0" y="17673"/>
                      </a:cubicBezTo>
                      <a:lnTo>
                        <a:pt x="0" y="3535"/>
                      </a:lnTo>
                      <a:cubicBezTo>
                        <a:pt x="0" y="1582"/>
                        <a:pt x="1583" y="0"/>
                        <a:pt x="3544" y="0"/>
                      </a:cubicBezTo>
                      <a:cubicBezTo>
                        <a:pt x="5489" y="0"/>
                        <a:pt x="7080" y="1582"/>
                        <a:pt x="7080" y="3535"/>
                      </a:cubicBezTo>
                      <a:lnTo>
                        <a:pt x="7080" y="17673"/>
                      </a:lnTo>
                      <a:cubicBezTo>
                        <a:pt x="7080" y="19617"/>
                        <a:pt x="5498" y="21208"/>
                        <a:pt x="3544" y="21208"/>
                      </a:cubicBezTo>
                      <a:close/>
                    </a:path>
                  </a:pathLst>
                </a:custGeom>
                <a:solidFill>
                  <a:srgbClr val="91A82D"/>
                </a:solidFill>
                <a:ln w="8415" cap="flat">
                  <a:noFill/>
                  <a:prstDash val="solid"/>
                  <a:miter/>
                </a:ln>
              </p:spPr>
              <p:txBody>
                <a:bodyPr rtlCol="0" anchor="ctr"/>
                <a:lstStyle/>
                <a:p>
                  <a:endParaRPr lang="en-US"/>
                </a:p>
              </p:txBody>
            </p:sp>
            <p:sp>
              <p:nvSpPr>
                <p:cNvPr id="1258" name="Freeform 1257">
                  <a:extLst>
                    <a:ext uri="{FF2B5EF4-FFF2-40B4-BE49-F238E27FC236}">
                      <a16:creationId xmlns:a16="http://schemas.microsoft.com/office/drawing/2014/main" id="{A0665DC0-915B-FBF6-1D7F-FC18297F7F5D}"/>
                    </a:ext>
                  </a:extLst>
                </p:cNvPr>
                <p:cNvSpPr/>
                <p:nvPr/>
              </p:nvSpPr>
              <p:spPr>
                <a:xfrm>
                  <a:off x="6375856" y="1564180"/>
                  <a:ext cx="7071" cy="17673"/>
                </a:xfrm>
                <a:custGeom>
                  <a:avLst/>
                  <a:gdLst>
                    <a:gd name="connsiteX0" fmla="*/ 3536 w 7071"/>
                    <a:gd name="connsiteY0" fmla="*/ 17673 h 17673"/>
                    <a:gd name="connsiteX1" fmla="*/ 0 w 7071"/>
                    <a:gd name="connsiteY1" fmla="*/ 14139 h 17673"/>
                    <a:gd name="connsiteX2" fmla="*/ 0 w 7071"/>
                    <a:gd name="connsiteY2" fmla="*/ 3535 h 17673"/>
                    <a:gd name="connsiteX3" fmla="*/ 3536 w 7071"/>
                    <a:gd name="connsiteY3" fmla="*/ 0 h 17673"/>
                    <a:gd name="connsiteX4" fmla="*/ 7071 w 7071"/>
                    <a:gd name="connsiteY4" fmla="*/ 3535 h 17673"/>
                    <a:gd name="connsiteX5" fmla="*/ 7071 w 7071"/>
                    <a:gd name="connsiteY5" fmla="*/ 14139 h 17673"/>
                    <a:gd name="connsiteX6" fmla="*/ 3536 w 7071"/>
                    <a:gd name="connsiteY6" fmla="*/ 17673 h 17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71" h="17673">
                      <a:moveTo>
                        <a:pt x="3536" y="17673"/>
                      </a:moveTo>
                      <a:cubicBezTo>
                        <a:pt x="1583" y="17673"/>
                        <a:pt x="0" y="16091"/>
                        <a:pt x="0" y="14139"/>
                      </a:cubicBezTo>
                      <a:lnTo>
                        <a:pt x="0" y="3535"/>
                      </a:lnTo>
                      <a:cubicBezTo>
                        <a:pt x="0" y="1582"/>
                        <a:pt x="1583" y="0"/>
                        <a:pt x="3536" y="0"/>
                      </a:cubicBezTo>
                      <a:cubicBezTo>
                        <a:pt x="5489" y="0"/>
                        <a:pt x="7071" y="1582"/>
                        <a:pt x="7071" y="3535"/>
                      </a:cubicBezTo>
                      <a:lnTo>
                        <a:pt x="7071" y="14139"/>
                      </a:lnTo>
                      <a:cubicBezTo>
                        <a:pt x="7071" y="16091"/>
                        <a:pt x="5489" y="17673"/>
                        <a:pt x="3536" y="17673"/>
                      </a:cubicBezTo>
                      <a:close/>
                    </a:path>
                  </a:pathLst>
                </a:custGeom>
                <a:solidFill>
                  <a:srgbClr val="91A82D"/>
                </a:solidFill>
                <a:ln w="8415" cap="flat">
                  <a:noFill/>
                  <a:prstDash val="solid"/>
                  <a:miter/>
                </a:ln>
              </p:spPr>
              <p:txBody>
                <a:bodyPr rtlCol="0" anchor="ctr"/>
                <a:lstStyle/>
                <a:p>
                  <a:endParaRPr lang="en-US"/>
                </a:p>
              </p:txBody>
            </p:sp>
          </p:grpSp>
          <p:grpSp>
            <p:nvGrpSpPr>
              <p:cNvPr id="1203" name="Graphic 8195">
                <a:extLst>
                  <a:ext uri="{FF2B5EF4-FFF2-40B4-BE49-F238E27FC236}">
                    <a16:creationId xmlns:a16="http://schemas.microsoft.com/office/drawing/2014/main" id="{1C4C96DD-2A5B-7F84-8AEE-F06F5A81123B}"/>
                  </a:ext>
                </a:extLst>
              </p:cNvPr>
              <p:cNvGrpSpPr/>
              <p:nvPr/>
            </p:nvGrpSpPr>
            <p:grpSpPr>
              <a:xfrm>
                <a:off x="5392883" y="1500556"/>
                <a:ext cx="21214" cy="24742"/>
                <a:chOff x="5392883" y="1500556"/>
                <a:chExt cx="21214" cy="24742"/>
              </a:xfrm>
              <a:solidFill>
                <a:srgbClr val="91A82D"/>
              </a:solidFill>
            </p:grpSpPr>
            <p:sp>
              <p:nvSpPr>
                <p:cNvPr id="1255" name="Freeform 1254">
                  <a:extLst>
                    <a:ext uri="{FF2B5EF4-FFF2-40B4-BE49-F238E27FC236}">
                      <a16:creationId xmlns:a16="http://schemas.microsoft.com/office/drawing/2014/main" id="{107D8B91-6AF1-9B5A-A434-62A68A756FB9}"/>
                    </a:ext>
                  </a:extLst>
                </p:cNvPr>
                <p:cNvSpPr/>
                <p:nvPr/>
              </p:nvSpPr>
              <p:spPr>
                <a:xfrm>
                  <a:off x="5407026" y="1504091"/>
                  <a:ext cx="7071" cy="21208"/>
                </a:xfrm>
                <a:custGeom>
                  <a:avLst/>
                  <a:gdLst>
                    <a:gd name="connsiteX0" fmla="*/ 3536 w 7071"/>
                    <a:gd name="connsiteY0" fmla="*/ 21208 h 21208"/>
                    <a:gd name="connsiteX1" fmla="*/ 0 w 7071"/>
                    <a:gd name="connsiteY1" fmla="*/ 17673 h 21208"/>
                    <a:gd name="connsiteX2" fmla="*/ 0 w 7071"/>
                    <a:gd name="connsiteY2" fmla="*/ 3535 h 21208"/>
                    <a:gd name="connsiteX3" fmla="*/ 3536 w 7071"/>
                    <a:gd name="connsiteY3" fmla="*/ 0 h 21208"/>
                    <a:gd name="connsiteX4" fmla="*/ 7071 w 7071"/>
                    <a:gd name="connsiteY4" fmla="*/ 3535 h 21208"/>
                    <a:gd name="connsiteX5" fmla="*/ 7071 w 7071"/>
                    <a:gd name="connsiteY5" fmla="*/ 17673 h 21208"/>
                    <a:gd name="connsiteX6" fmla="*/ 3536 w 7071"/>
                    <a:gd name="connsiteY6" fmla="*/ 21208 h 2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71" h="21208">
                      <a:moveTo>
                        <a:pt x="3536" y="21208"/>
                      </a:moveTo>
                      <a:cubicBezTo>
                        <a:pt x="1591" y="21208"/>
                        <a:pt x="0" y="19626"/>
                        <a:pt x="0" y="17673"/>
                      </a:cubicBezTo>
                      <a:lnTo>
                        <a:pt x="0" y="3535"/>
                      </a:lnTo>
                      <a:cubicBezTo>
                        <a:pt x="0" y="1582"/>
                        <a:pt x="1591" y="0"/>
                        <a:pt x="3536" y="0"/>
                      </a:cubicBezTo>
                      <a:cubicBezTo>
                        <a:pt x="5489" y="0"/>
                        <a:pt x="7071" y="1582"/>
                        <a:pt x="7071" y="3535"/>
                      </a:cubicBezTo>
                      <a:lnTo>
                        <a:pt x="7071" y="17673"/>
                      </a:lnTo>
                      <a:cubicBezTo>
                        <a:pt x="7071" y="19617"/>
                        <a:pt x="5489" y="21208"/>
                        <a:pt x="3536" y="21208"/>
                      </a:cubicBezTo>
                      <a:close/>
                    </a:path>
                  </a:pathLst>
                </a:custGeom>
                <a:solidFill>
                  <a:srgbClr val="91A82D"/>
                </a:solidFill>
                <a:ln w="8415" cap="flat">
                  <a:noFill/>
                  <a:prstDash val="solid"/>
                  <a:miter/>
                </a:ln>
              </p:spPr>
              <p:txBody>
                <a:bodyPr rtlCol="0" anchor="ctr"/>
                <a:lstStyle/>
                <a:p>
                  <a:endParaRPr lang="en-US"/>
                </a:p>
              </p:txBody>
            </p:sp>
            <p:sp>
              <p:nvSpPr>
                <p:cNvPr id="1256" name="Freeform 1255">
                  <a:extLst>
                    <a:ext uri="{FF2B5EF4-FFF2-40B4-BE49-F238E27FC236}">
                      <a16:creationId xmlns:a16="http://schemas.microsoft.com/office/drawing/2014/main" id="{3D5AF6F5-5C4E-2648-B8C4-6246BEACA245}"/>
                    </a:ext>
                  </a:extLst>
                </p:cNvPr>
                <p:cNvSpPr/>
                <p:nvPr/>
              </p:nvSpPr>
              <p:spPr>
                <a:xfrm>
                  <a:off x="5392883" y="1500556"/>
                  <a:ext cx="7071" cy="17673"/>
                </a:xfrm>
                <a:custGeom>
                  <a:avLst/>
                  <a:gdLst>
                    <a:gd name="connsiteX0" fmla="*/ 3536 w 7071"/>
                    <a:gd name="connsiteY0" fmla="*/ 17673 h 17673"/>
                    <a:gd name="connsiteX1" fmla="*/ 0 w 7071"/>
                    <a:gd name="connsiteY1" fmla="*/ 14139 h 17673"/>
                    <a:gd name="connsiteX2" fmla="*/ 0 w 7071"/>
                    <a:gd name="connsiteY2" fmla="*/ 3535 h 17673"/>
                    <a:gd name="connsiteX3" fmla="*/ 3536 w 7071"/>
                    <a:gd name="connsiteY3" fmla="*/ 0 h 17673"/>
                    <a:gd name="connsiteX4" fmla="*/ 7071 w 7071"/>
                    <a:gd name="connsiteY4" fmla="*/ 3535 h 17673"/>
                    <a:gd name="connsiteX5" fmla="*/ 7071 w 7071"/>
                    <a:gd name="connsiteY5" fmla="*/ 14139 h 17673"/>
                    <a:gd name="connsiteX6" fmla="*/ 3536 w 7071"/>
                    <a:gd name="connsiteY6" fmla="*/ 17673 h 17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71" h="17673">
                      <a:moveTo>
                        <a:pt x="3536" y="17673"/>
                      </a:moveTo>
                      <a:cubicBezTo>
                        <a:pt x="1583" y="17673"/>
                        <a:pt x="0" y="16091"/>
                        <a:pt x="0" y="14139"/>
                      </a:cubicBezTo>
                      <a:lnTo>
                        <a:pt x="0" y="3535"/>
                      </a:lnTo>
                      <a:cubicBezTo>
                        <a:pt x="0" y="1582"/>
                        <a:pt x="1583" y="0"/>
                        <a:pt x="3536" y="0"/>
                      </a:cubicBezTo>
                      <a:cubicBezTo>
                        <a:pt x="5489" y="0"/>
                        <a:pt x="7071" y="1582"/>
                        <a:pt x="7071" y="3535"/>
                      </a:cubicBezTo>
                      <a:lnTo>
                        <a:pt x="7071" y="14139"/>
                      </a:lnTo>
                      <a:cubicBezTo>
                        <a:pt x="7071" y="16091"/>
                        <a:pt x="5489" y="17673"/>
                        <a:pt x="3536" y="17673"/>
                      </a:cubicBezTo>
                      <a:close/>
                    </a:path>
                  </a:pathLst>
                </a:custGeom>
                <a:solidFill>
                  <a:srgbClr val="91A82D"/>
                </a:solidFill>
                <a:ln w="8415" cap="flat">
                  <a:noFill/>
                  <a:prstDash val="solid"/>
                  <a:miter/>
                </a:ln>
              </p:spPr>
              <p:txBody>
                <a:bodyPr rtlCol="0" anchor="ctr"/>
                <a:lstStyle/>
                <a:p>
                  <a:endParaRPr lang="en-US"/>
                </a:p>
              </p:txBody>
            </p:sp>
          </p:grpSp>
          <p:grpSp>
            <p:nvGrpSpPr>
              <p:cNvPr id="1204" name="Graphic 8195">
                <a:extLst>
                  <a:ext uri="{FF2B5EF4-FFF2-40B4-BE49-F238E27FC236}">
                    <a16:creationId xmlns:a16="http://schemas.microsoft.com/office/drawing/2014/main" id="{4859F015-55F0-E357-B5CF-13E3154E9A58}"/>
                  </a:ext>
                </a:extLst>
              </p:cNvPr>
              <p:cNvGrpSpPr/>
              <p:nvPr/>
            </p:nvGrpSpPr>
            <p:grpSpPr>
              <a:xfrm>
                <a:off x="5318629" y="1564180"/>
                <a:ext cx="21215" cy="24742"/>
                <a:chOff x="5318629" y="1564180"/>
                <a:chExt cx="21215" cy="24742"/>
              </a:xfrm>
              <a:solidFill>
                <a:srgbClr val="91A82D"/>
              </a:solidFill>
            </p:grpSpPr>
            <p:sp>
              <p:nvSpPr>
                <p:cNvPr id="1253" name="Freeform 1252">
                  <a:extLst>
                    <a:ext uri="{FF2B5EF4-FFF2-40B4-BE49-F238E27FC236}">
                      <a16:creationId xmlns:a16="http://schemas.microsoft.com/office/drawing/2014/main" id="{31989E39-6F2B-17D2-F611-5FA8A5D990F4}"/>
                    </a:ext>
                  </a:extLst>
                </p:cNvPr>
                <p:cNvSpPr/>
                <p:nvPr/>
              </p:nvSpPr>
              <p:spPr>
                <a:xfrm>
                  <a:off x="5332773" y="1567715"/>
                  <a:ext cx="7071" cy="21207"/>
                </a:xfrm>
                <a:custGeom>
                  <a:avLst/>
                  <a:gdLst>
                    <a:gd name="connsiteX0" fmla="*/ 3536 w 7071"/>
                    <a:gd name="connsiteY0" fmla="*/ 21208 h 21207"/>
                    <a:gd name="connsiteX1" fmla="*/ 0 w 7071"/>
                    <a:gd name="connsiteY1" fmla="*/ 17673 h 21207"/>
                    <a:gd name="connsiteX2" fmla="*/ 0 w 7071"/>
                    <a:gd name="connsiteY2" fmla="*/ 3535 h 21207"/>
                    <a:gd name="connsiteX3" fmla="*/ 3536 w 7071"/>
                    <a:gd name="connsiteY3" fmla="*/ 0 h 21207"/>
                    <a:gd name="connsiteX4" fmla="*/ 7072 w 7071"/>
                    <a:gd name="connsiteY4" fmla="*/ 3535 h 21207"/>
                    <a:gd name="connsiteX5" fmla="*/ 7072 w 7071"/>
                    <a:gd name="connsiteY5" fmla="*/ 17673 h 21207"/>
                    <a:gd name="connsiteX6" fmla="*/ 3536 w 7071"/>
                    <a:gd name="connsiteY6" fmla="*/ 21208 h 21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71" h="21207">
                      <a:moveTo>
                        <a:pt x="3536" y="21208"/>
                      </a:moveTo>
                      <a:cubicBezTo>
                        <a:pt x="1583" y="21208"/>
                        <a:pt x="0" y="19626"/>
                        <a:pt x="0" y="17673"/>
                      </a:cubicBezTo>
                      <a:lnTo>
                        <a:pt x="0" y="3535"/>
                      </a:lnTo>
                      <a:cubicBezTo>
                        <a:pt x="0" y="1582"/>
                        <a:pt x="1583" y="0"/>
                        <a:pt x="3536" y="0"/>
                      </a:cubicBezTo>
                      <a:cubicBezTo>
                        <a:pt x="5481" y="0"/>
                        <a:pt x="7072" y="1582"/>
                        <a:pt x="7072" y="3535"/>
                      </a:cubicBezTo>
                      <a:lnTo>
                        <a:pt x="7072" y="17673"/>
                      </a:lnTo>
                      <a:cubicBezTo>
                        <a:pt x="7072" y="19617"/>
                        <a:pt x="5489" y="21208"/>
                        <a:pt x="3536" y="21208"/>
                      </a:cubicBezTo>
                      <a:close/>
                    </a:path>
                  </a:pathLst>
                </a:custGeom>
                <a:solidFill>
                  <a:srgbClr val="91A82D"/>
                </a:solidFill>
                <a:ln w="8415" cap="flat">
                  <a:noFill/>
                  <a:prstDash val="solid"/>
                  <a:miter/>
                </a:ln>
              </p:spPr>
              <p:txBody>
                <a:bodyPr rtlCol="0" anchor="ctr"/>
                <a:lstStyle/>
                <a:p>
                  <a:endParaRPr lang="en-US"/>
                </a:p>
              </p:txBody>
            </p:sp>
            <p:sp>
              <p:nvSpPr>
                <p:cNvPr id="1254" name="Freeform 1253">
                  <a:extLst>
                    <a:ext uri="{FF2B5EF4-FFF2-40B4-BE49-F238E27FC236}">
                      <a16:creationId xmlns:a16="http://schemas.microsoft.com/office/drawing/2014/main" id="{00D7DAFC-0CA9-ED3B-4AA8-212FCAF797D8}"/>
                    </a:ext>
                  </a:extLst>
                </p:cNvPr>
                <p:cNvSpPr/>
                <p:nvPr/>
              </p:nvSpPr>
              <p:spPr>
                <a:xfrm>
                  <a:off x="5318629" y="1564180"/>
                  <a:ext cx="7071" cy="17673"/>
                </a:xfrm>
                <a:custGeom>
                  <a:avLst/>
                  <a:gdLst>
                    <a:gd name="connsiteX0" fmla="*/ 3536 w 7071"/>
                    <a:gd name="connsiteY0" fmla="*/ 17673 h 17673"/>
                    <a:gd name="connsiteX1" fmla="*/ 0 w 7071"/>
                    <a:gd name="connsiteY1" fmla="*/ 14139 h 17673"/>
                    <a:gd name="connsiteX2" fmla="*/ 0 w 7071"/>
                    <a:gd name="connsiteY2" fmla="*/ 3535 h 17673"/>
                    <a:gd name="connsiteX3" fmla="*/ 3536 w 7071"/>
                    <a:gd name="connsiteY3" fmla="*/ 0 h 17673"/>
                    <a:gd name="connsiteX4" fmla="*/ 7071 w 7071"/>
                    <a:gd name="connsiteY4" fmla="*/ 3535 h 17673"/>
                    <a:gd name="connsiteX5" fmla="*/ 7071 w 7071"/>
                    <a:gd name="connsiteY5" fmla="*/ 14139 h 17673"/>
                    <a:gd name="connsiteX6" fmla="*/ 3536 w 7071"/>
                    <a:gd name="connsiteY6" fmla="*/ 17673 h 17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71" h="17673">
                      <a:moveTo>
                        <a:pt x="3536" y="17673"/>
                      </a:moveTo>
                      <a:cubicBezTo>
                        <a:pt x="1591" y="17673"/>
                        <a:pt x="0" y="16091"/>
                        <a:pt x="0" y="14139"/>
                      </a:cubicBezTo>
                      <a:lnTo>
                        <a:pt x="0" y="3535"/>
                      </a:lnTo>
                      <a:cubicBezTo>
                        <a:pt x="0" y="1582"/>
                        <a:pt x="1591" y="0"/>
                        <a:pt x="3536" y="0"/>
                      </a:cubicBezTo>
                      <a:cubicBezTo>
                        <a:pt x="5489" y="0"/>
                        <a:pt x="7071" y="1582"/>
                        <a:pt x="7071" y="3535"/>
                      </a:cubicBezTo>
                      <a:lnTo>
                        <a:pt x="7071" y="14139"/>
                      </a:lnTo>
                      <a:cubicBezTo>
                        <a:pt x="7071" y="16091"/>
                        <a:pt x="5489" y="17673"/>
                        <a:pt x="3536" y="17673"/>
                      </a:cubicBezTo>
                      <a:close/>
                    </a:path>
                  </a:pathLst>
                </a:custGeom>
                <a:solidFill>
                  <a:srgbClr val="91A82D"/>
                </a:solidFill>
                <a:ln w="8415" cap="flat">
                  <a:noFill/>
                  <a:prstDash val="solid"/>
                  <a:miter/>
                </a:ln>
              </p:spPr>
              <p:txBody>
                <a:bodyPr rtlCol="0" anchor="ctr"/>
                <a:lstStyle/>
                <a:p>
                  <a:endParaRPr lang="en-US"/>
                </a:p>
              </p:txBody>
            </p:sp>
          </p:grpSp>
          <p:grpSp>
            <p:nvGrpSpPr>
              <p:cNvPr id="1205" name="Graphic 8195">
                <a:extLst>
                  <a:ext uri="{FF2B5EF4-FFF2-40B4-BE49-F238E27FC236}">
                    <a16:creationId xmlns:a16="http://schemas.microsoft.com/office/drawing/2014/main" id="{9D7D9603-5DAC-1B7E-29BF-13CBF1C82FF7}"/>
                  </a:ext>
                </a:extLst>
              </p:cNvPr>
              <p:cNvGrpSpPr/>
              <p:nvPr/>
            </p:nvGrpSpPr>
            <p:grpSpPr>
              <a:xfrm>
                <a:off x="4767033" y="2451382"/>
                <a:ext cx="21215" cy="24742"/>
                <a:chOff x="4767033" y="2451382"/>
                <a:chExt cx="21215" cy="24742"/>
              </a:xfrm>
              <a:solidFill>
                <a:srgbClr val="91A82D"/>
              </a:solidFill>
            </p:grpSpPr>
            <p:sp>
              <p:nvSpPr>
                <p:cNvPr id="1251" name="Freeform 1250">
                  <a:extLst>
                    <a:ext uri="{FF2B5EF4-FFF2-40B4-BE49-F238E27FC236}">
                      <a16:creationId xmlns:a16="http://schemas.microsoft.com/office/drawing/2014/main" id="{9A24D345-353E-78BC-57F3-79886ECF8BFA}"/>
                    </a:ext>
                  </a:extLst>
                </p:cNvPr>
                <p:cNvSpPr/>
                <p:nvPr/>
              </p:nvSpPr>
              <p:spPr>
                <a:xfrm>
                  <a:off x="4781176" y="2454917"/>
                  <a:ext cx="7071" cy="21208"/>
                </a:xfrm>
                <a:custGeom>
                  <a:avLst/>
                  <a:gdLst>
                    <a:gd name="connsiteX0" fmla="*/ 3536 w 7071"/>
                    <a:gd name="connsiteY0" fmla="*/ 21208 h 21208"/>
                    <a:gd name="connsiteX1" fmla="*/ 0 w 7071"/>
                    <a:gd name="connsiteY1" fmla="*/ 17673 h 21208"/>
                    <a:gd name="connsiteX2" fmla="*/ 0 w 7071"/>
                    <a:gd name="connsiteY2" fmla="*/ 3535 h 21208"/>
                    <a:gd name="connsiteX3" fmla="*/ 3536 w 7071"/>
                    <a:gd name="connsiteY3" fmla="*/ 0 h 21208"/>
                    <a:gd name="connsiteX4" fmla="*/ 7072 w 7071"/>
                    <a:gd name="connsiteY4" fmla="*/ 3535 h 21208"/>
                    <a:gd name="connsiteX5" fmla="*/ 7072 w 7071"/>
                    <a:gd name="connsiteY5" fmla="*/ 17673 h 21208"/>
                    <a:gd name="connsiteX6" fmla="*/ 3536 w 7071"/>
                    <a:gd name="connsiteY6" fmla="*/ 21208 h 2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71" h="21208">
                      <a:moveTo>
                        <a:pt x="3536" y="21208"/>
                      </a:moveTo>
                      <a:cubicBezTo>
                        <a:pt x="1583" y="21208"/>
                        <a:pt x="0" y="19626"/>
                        <a:pt x="0" y="17673"/>
                      </a:cubicBezTo>
                      <a:lnTo>
                        <a:pt x="0" y="3535"/>
                      </a:lnTo>
                      <a:cubicBezTo>
                        <a:pt x="0" y="1582"/>
                        <a:pt x="1583" y="0"/>
                        <a:pt x="3536" y="0"/>
                      </a:cubicBezTo>
                      <a:cubicBezTo>
                        <a:pt x="5489" y="0"/>
                        <a:pt x="7072" y="1582"/>
                        <a:pt x="7072" y="3535"/>
                      </a:cubicBezTo>
                      <a:lnTo>
                        <a:pt x="7072" y="17673"/>
                      </a:lnTo>
                      <a:cubicBezTo>
                        <a:pt x="7072" y="19626"/>
                        <a:pt x="5489" y="21208"/>
                        <a:pt x="3536" y="21208"/>
                      </a:cubicBezTo>
                      <a:close/>
                    </a:path>
                  </a:pathLst>
                </a:custGeom>
                <a:solidFill>
                  <a:srgbClr val="91A82D"/>
                </a:solidFill>
                <a:ln w="8415" cap="flat">
                  <a:noFill/>
                  <a:prstDash val="solid"/>
                  <a:miter/>
                </a:ln>
              </p:spPr>
              <p:txBody>
                <a:bodyPr rtlCol="0" anchor="ctr"/>
                <a:lstStyle/>
                <a:p>
                  <a:endParaRPr lang="en-US"/>
                </a:p>
              </p:txBody>
            </p:sp>
            <p:sp>
              <p:nvSpPr>
                <p:cNvPr id="1252" name="Freeform 1251">
                  <a:extLst>
                    <a:ext uri="{FF2B5EF4-FFF2-40B4-BE49-F238E27FC236}">
                      <a16:creationId xmlns:a16="http://schemas.microsoft.com/office/drawing/2014/main" id="{97745607-C6BA-3469-D069-F97A7ADF1DB5}"/>
                    </a:ext>
                  </a:extLst>
                </p:cNvPr>
                <p:cNvSpPr/>
                <p:nvPr/>
              </p:nvSpPr>
              <p:spPr>
                <a:xfrm>
                  <a:off x="4767033" y="2451382"/>
                  <a:ext cx="7071" cy="17673"/>
                </a:xfrm>
                <a:custGeom>
                  <a:avLst/>
                  <a:gdLst>
                    <a:gd name="connsiteX0" fmla="*/ 3536 w 7071"/>
                    <a:gd name="connsiteY0" fmla="*/ 17673 h 17673"/>
                    <a:gd name="connsiteX1" fmla="*/ 0 w 7071"/>
                    <a:gd name="connsiteY1" fmla="*/ 14139 h 17673"/>
                    <a:gd name="connsiteX2" fmla="*/ 0 w 7071"/>
                    <a:gd name="connsiteY2" fmla="*/ 3535 h 17673"/>
                    <a:gd name="connsiteX3" fmla="*/ 3536 w 7071"/>
                    <a:gd name="connsiteY3" fmla="*/ 0 h 17673"/>
                    <a:gd name="connsiteX4" fmla="*/ 7072 w 7071"/>
                    <a:gd name="connsiteY4" fmla="*/ 3535 h 17673"/>
                    <a:gd name="connsiteX5" fmla="*/ 7072 w 7071"/>
                    <a:gd name="connsiteY5" fmla="*/ 14139 h 17673"/>
                    <a:gd name="connsiteX6" fmla="*/ 3536 w 7071"/>
                    <a:gd name="connsiteY6" fmla="*/ 17673 h 17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71" h="17673">
                      <a:moveTo>
                        <a:pt x="3536" y="17673"/>
                      </a:moveTo>
                      <a:cubicBezTo>
                        <a:pt x="1583" y="17673"/>
                        <a:pt x="0" y="16091"/>
                        <a:pt x="0" y="14139"/>
                      </a:cubicBezTo>
                      <a:lnTo>
                        <a:pt x="0" y="3535"/>
                      </a:lnTo>
                      <a:cubicBezTo>
                        <a:pt x="0" y="1582"/>
                        <a:pt x="1583" y="0"/>
                        <a:pt x="3536" y="0"/>
                      </a:cubicBezTo>
                      <a:cubicBezTo>
                        <a:pt x="5481" y="0"/>
                        <a:pt x="7072" y="1582"/>
                        <a:pt x="7072" y="3535"/>
                      </a:cubicBezTo>
                      <a:lnTo>
                        <a:pt x="7072" y="14139"/>
                      </a:lnTo>
                      <a:cubicBezTo>
                        <a:pt x="7072" y="16091"/>
                        <a:pt x="5489" y="17673"/>
                        <a:pt x="3536" y="17673"/>
                      </a:cubicBezTo>
                      <a:close/>
                    </a:path>
                  </a:pathLst>
                </a:custGeom>
                <a:solidFill>
                  <a:srgbClr val="91A82D"/>
                </a:solidFill>
                <a:ln w="8415" cap="flat">
                  <a:noFill/>
                  <a:prstDash val="solid"/>
                  <a:miter/>
                </a:ln>
              </p:spPr>
              <p:txBody>
                <a:bodyPr rtlCol="0" anchor="ctr"/>
                <a:lstStyle/>
                <a:p>
                  <a:endParaRPr lang="en-US"/>
                </a:p>
              </p:txBody>
            </p:sp>
          </p:grpSp>
          <p:grpSp>
            <p:nvGrpSpPr>
              <p:cNvPr id="1206" name="Graphic 8195">
                <a:extLst>
                  <a:ext uri="{FF2B5EF4-FFF2-40B4-BE49-F238E27FC236}">
                    <a16:creationId xmlns:a16="http://schemas.microsoft.com/office/drawing/2014/main" id="{CD63DC54-F255-EC70-FAE0-A5FFBB5C05CB}"/>
                  </a:ext>
                </a:extLst>
              </p:cNvPr>
              <p:cNvGrpSpPr/>
              <p:nvPr/>
            </p:nvGrpSpPr>
            <p:grpSpPr>
              <a:xfrm>
                <a:off x="4523057" y="2037817"/>
                <a:ext cx="21215" cy="24751"/>
                <a:chOff x="4523057" y="2037817"/>
                <a:chExt cx="21215" cy="24751"/>
              </a:xfrm>
              <a:solidFill>
                <a:srgbClr val="91A82D"/>
              </a:solidFill>
            </p:grpSpPr>
            <p:sp>
              <p:nvSpPr>
                <p:cNvPr id="1249" name="Freeform 1248">
                  <a:extLst>
                    <a:ext uri="{FF2B5EF4-FFF2-40B4-BE49-F238E27FC236}">
                      <a16:creationId xmlns:a16="http://schemas.microsoft.com/office/drawing/2014/main" id="{2A0FB4CA-D4F1-CF98-5CFD-81BD0590D85D}"/>
                    </a:ext>
                  </a:extLst>
                </p:cNvPr>
                <p:cNvSpPr/>
                <p:nvPr/>
              </p:nvSpPr>
              <p:spPr>
                <a:xfrm>
                  <a:off x="4537201" y="2041360"/>
                  <a:ext cx="7071" cy="21208"/>
                </a:xfrm>
                <a:custGeom>
                  <a:avLst/>
                  <a:gdLst>
                    <a:gd name="connsiteX0" fmla="*/ 3536 w 7071"/>
                    <a:gd name="connsiteY0" fmla="*/ 21208 h 21208"/>
                    <a:gd name="connsiteX1" fmla="*/ 0 w 7071"/>
                    <a:gd name="connsiteY1" fmla="*/ 17673 h 21208"/>
                    <a:gd name="connsiteX2" fmla="*/ 0 w 7071"/>
                    <a:gd name="connsiteY2" fmla="*/ 3535 h 21208"/>
                    <a:gd name="connsiteX3" fmla="*/ 3536 w 7071"/>
                    <a:gd name="connsiteY3" fmla="*/ 0 h 21208"/>
                    <a:gd name="connsiteX4" fmla="*/ 7072 w 7071"/>
                    <a:gd name="connsiteY4" fmla="*/ 3535 h 21208"/>
                    <a:gd name="connsiteX5" fmla="*/ 7072 w 7071"/>
                    <a:gd name="connsiteY5" fmla="*/ 17673 h 21208"/>
                    <a:gd name="connsiteX6" fmla="*/ 3536 w 7071"/>
                    <a:gd name="connsiteY6" fmla="*/ 21208 h 2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71" h="21208">
                      <a:moveTo>
                        <a:pt x="3536" y="21208"/>
                      </a:moveTo>
                      <a:cubicBezTo>
                        <a:pt x="1583" y="21208"/>
                        <a:pt x="0" y="19626"/>
                        <a:pt x="0" y="17673"/>
                      </a:cubicBezTo>
                      <a:lnTo>
                        <a:pt x="0" y="3535"/>
                      </a:lnTo>
                      <a:cubicBezTo>
                        <a:pt x="0" y="1582"/>
                        <a:pt x="1583" y="0"/>
                        <a:pt x="3536" y="0"/>
                      </a:cubicBezTo>
                      <a:cubicBezTo>
                        <a:pt x="5489" y="0"/>
                        <a:pt x="7072" y="1582"/>
                        <a:pt x="7072" y="3535"/>
                      </a:cubicBezTo>
                      <a:lnTo>
                        <a:pt x="7072" y="17673"/>
                      </a:lnTo>
                      <a:cubicBezTo>
                        <a:pt x="7072" y="19626"/>
                        <a:pt x="5489" y="21208"/>
                        <a:pt x="3536" y="21208"/>
                      </a:cubicBezTo>
                      <a:close/>
                    </a:path>
                  </a:pathLst>
                </a:custGeom>
                <a:solidFill>
                  <a:srgbClr val="91A82D"/>
                </a:solidFill>
                <a:ln w="8415" cap="flat">
                  <a:noFill/>
                  <a:prstDash val="solid"/>
                  <a:miter/>
                </a:ln>
              </p:spPr>
              <p:txBody>
                <a:bodyPr rtlCol="0" anchor="ctr"/>
                <a:lstStyle/>
                <a:p>
                  <a:endParaRPr lang="en-US"/>
                </a:p>
              </p:txBody>
            </p:sp>
            <p:sp>
              <p:nvSpPr>
                <p:cNvPr id="1250" name="Freeform 1249">
                  <a:extLst>
                    <a:ext uri="{FF2B5EF4-FFF2-40B4-BE49-F238E27FC236}">
                      <a16:creationId xmlns:a16="http://schemas.microsoft.com/office/drawing/2014/main" id="{FB178F05-9A9C-073F-454E-963AAA348082}"/>
                    </a:ext>
                  </a:extLst>
                </p:cNvPr>
                <p:cNvSpPr/>
                <p:nvPr/>
              </p:nvSpPr>
              <p:spPr>
                <a:xfrm>
                  <a:off x="4523057" y="2037817"/>
                  <a:ext cx="7071" cy="17673"/>
                </a:xfrm>
                <a:custGeom>
                  <a:avLst/>
                  <a:gdLst>
                    <a:gd name="connsiteX0" fmla="*/ 3536 w 7071"/>
                    <a:gd name="connsiteY0" fmla="*/ 17673 h 17673"/>
                    <a:gd name="connsiteX1" fmla="*/ 0 w 7071"/>
                    <a:gd name="connsiteY1" fmla="*/ 14139 h 17673"/>
                    <a:gd name="connsiteX2" fmla="*/ 0 w 7071"/>
                    <a:gd name="connsiteY2" fmla="*/ 3535 h 17673"/>
                    <a:gd name="connsiteX3" fmla="*/ 3536 w 7071"/>
                    <a:gd name="connsiteY3" fmla="*/ 0 h 17673"/>
                    <a:gd name="connsiteX4" fmla="*/ 7071 w 7071"/>
                    <a:gd name="connsiteY4" fmla="*/ 3535 h 17673"/>
                    <a:gd name="connsiteX5" fmla="*/ 7071 w 7071"/>
                    <a:gd name="connsiteY5" fmla="*/ 14139 h 17673"/>
                    <a:gd name="connsiteX6" fmla="*/ 3536 w 7071"/>
                    <a:gd name="connsiteY6" fmla="*/ 17673 h 17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71" h="17673">
                      <a:moveTo>
                        <a:pt x="3536" y="17673"/>
                      </a:moveTo>
                      <a:cubicBezTo>
                        <a:pt x="1583" y="17673"/>
                        <a:pt x="0" y="16091"/>
                        <a:pt x="0" y="14139"/>
                      </a:cubicBezTo>
                      <a:lnTo>
                        <a:pt x="0" y="3535"/>
                      </a:lnTo>
                      <a:cubicBezTo>
                        <a:pt x="0" y="1582"/>
                        <a:pt x="1583" y="0"/>
                        <a:pt x="3536" y="0"/>
                      </a:cubicBezTo>
                      <a:cubicBezTo>
                        <a:pt x="5489" y="0"/>
                        <a:pt x="7071" y="1582"/>
                        <a:pt x="7071" y="3535"/>
                      </a:cubicBezTo>
                      <a:lnTo>
                        <a:pt x="7071" y="14139"/>
                      </a:lnTo>
                      <a:cubicBezTo>
                        <a:pt x="7071" y="16100"/>
                        <a:pt x="5489" y="17673"/>
                        <a:pt x="3536" y="17673"/>
                      </a:cubicBezTo>
                      <a:close/>
                    </a:path>
                  </a:pathLst>
                </a:custGeom>
                <a:solidFill>
                  <a:srgbClr val="91A82D"/>
                </a:solidFill>
                <a:ln w="8415" cap="flat">
                  <a:noFill/>
                  <a:prstDash val="solid"/>
                  <a:miter/>
                </a:ln>
              </p:spPr>
              <p:txBody>
                <a:bodyPr rtlCol="0" anchor="ctr"/>
                <a:lstStyle/>
                <a:p>
                  <a:endParaRPr lang="en-US"/>
                </a:p>
              </p:txBody>
            </p:sp>
          </p:grpSp>
          <p:grpSp>
            <p:nvGrpSpPr>
              <p:cNvPr id="1207" name="Graphic 8195">
                <a:extLst>
                  <a:ext uri="{FF2B5EF4-FFF2-40B4-BE49-F238E27FC236}">
                    <a16:creationId xmlns:a16="http://schemas.microsoft.com/office/drawing/2014/main" id="{6AB2C8A5-F537-D6D9-7F0C-AC0690CADB81}"/>
                  </a:ext>
                </a:extLst>
              </p:cNvPr>
              <p:cNvGrpSpPr/>
              <p:nvPr/>
            </p:nvGrpSpPr>
            <p:grpSpPr>
              <a:xfrm>
                <a:off x="5180730" y="1850488"/>
                <a:ext cx="21215" cy="24742"/>
                <a:chOff x="5180730" y="1850488"/>
                <a:chExt cx="21215" cy="24742"/>
              </a:xfrm>
              <a:solidFill>
                <a:srgbClr val="91A82D"/>
              </a:solidFill>
            </p:grpSpPr>
            <p:sp>
              <p:nvSpPr>
                <p:cNvPr id="1247" name="Freeform 1246">
                  <a:extLst>
                    <a:ext uri="{FF2B5EF4-FFF2-40B4-BE49-F238E27FC236}">
                      <a16:creationId xmlns:a16="http://schemas.microsoft.com/office/drawing/2014/main" id="{42CEE6AF-EAA6-0CAC-91BE-4EAAEC7C67EC}"/>
                    </a:ext>
                  </a:extLst>
                </p:cNvPr>
                <p:cNvSpPr/>
                <p:nvPr/>
              </p:nvSpPr>
              <p:spPr>
                <a:xfrm>
                  <a:off x="5194865" y="1854023"/>
                  <a:ext cx="7080" cy="21207"/>
                </a:xfrm>
                <a:custGeom>
                  <a:avLst/>
                  <a:gdLst>
                    <a:gd name="connsiteX0" fmla="*/ 3544 w 7080"/>
                    <a:gd name="connsiteY0" fmla="*/ 21208 h 21207"/>
                    <a:gd name="connsiteX1" fmla="*/ 0 w 7080"/>
                    <a:gd name="connsiteY1" fmla="*/ 17673 h 21207"/>
                    <a:gd name="connsiteX2" fmla="*/ 0 w 7080"/>
                    <a:gd name="connsiteY2" fmla="*/ 3535 h 21207"/>
                    <a:gd name="connsiteX3" fmla="*/ 3544 w 7080"/>
                    <a:gd name="connsiteY3" fmla="*/ 0 h 21207"/>
                    <a:gd name="connsiteX4" fmla="*/ 7080 w 7080"/>
                    <a:gd name="connsiteY4" fmla="*/ 3535 h 21207"/>
                    <a:gd name="connsiteX5" fmla="*/ 7080 w 7080"/>
                    <a:gd name="connsiteY5" fmla="*/ 17673 h 21207"/>
                    <a:gd name="connsiteX6" fmla="*/ 3544 w 7080"/>
                    <a:gd name="connsiteY6" fmla="*/ 21208 h 21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80" h="21207">
                      <a:moveTo>
                        <a:pt x="3544" y="21208"/>
                      </a:moveTo>
                      <a:cubicBezTo>
                        <a:pt x="1591" y="21208"/>
                        <a:pt x="0" y="19626"/>
                        <a:pt x="0" y="17673"/>
                      </a:cubicBezTo>
                      <a:lnTo>
                        <a:pt x="0" y="3535"/>
                      </a:lnTo>
                      <a:cubicBezTo>
                        <a:pt x="0" y="1582"/>
                        <a:pt x="1591" y="0"/>
                        <a:pt x="3544" y="0"/>
                      </a:cubicBezTo>
                      <a:cubicBezTo>
                        <a:pt x="5489" y="0"/>
                        <a:pt x="7080" y="1582"/>
                        <a:pt x="7080" y="3535"/>
                      </a:cubicBezTo>
                      <a:lnTo>
                        <a:pt x="7080" y="17673"/>
                      </a:lnTo>
                      <a:cubicBezTo>
                        <a:pt x="7080" y="19626"/>
                        <a:pt x="5497" y="21208"/>
                        <a:pt x="3544" y="21208"/>
                      </a:cubicBezTo>
                      <a:close/>
                    </a:path>
                  </a:pathLst>
                </a:custGeom>
                <a:solidFill>
                  <a:srgbClr val="91A82D"/>
                </a:solidFill>
                <a:ln w="8415" cap="flat">
                  <a:noFill/>
                  <a:prstDash val="solid"/>
                  <a:miter/>
                </a:ln>
              </p:spPr>
              <p:txBody>
                <a:bodyPr rtlCol="0" anchor="ctr"/>
                <a:lstStyle/>
                <a:p>
                  <a:endParaRPr lang="en-US"/>
                </a:p>
              </p:txBody>
            </p:sp>
            <p:sp>
              <p:nvSpPr>
                <p:cNvPr id="1248" name="Freeform 1247">
                  <a:extLst>
                    <a:ext uri="{FF2B5EF4-FFF2-40B4-BE49-F238E27FC236}">
                      <a16:creationId xmlns:a16="http://schemas.microsoft.com/office/drawing/2014/main" id="{69672FEB-A3F1-6677-4F00-9B42A4CDA7A4}"/>
                    </a:ext>
                  </a:extLst>
                </p:cNvPr>
                <p:cNvSpPr/>
                <p:nvPr/>
              </p:nvSpPr>
              <p:spPr>
                <a:xfrm>
                  <a:off x="5180730" y="1850488"/>
                  <a:ext cx="7071" cy="17673"/>
                </a:xfrm>
                <a:custGeom>
                  <a:avLst/>
                  <a:gdLst>
                    <a:gd name="connsiteX0" fmla="*/ 3536 w 7071"/>
                    <a:gd name="connsiteY0" fmla="*/ 17673 h 17673"/>
                    <a:gd name="connsiteX1" fmla="*/ 0 w 7071"/>
                    <a:gd name="connsiteY1" fmla="*/ 14139 h 17673"/>
                    <a:gd name="connsiteX2" fmla="*/ 0 w 7071"/>
                    <a:gd name="connsiteY2" fmla="*/ 3535 h 17673"/>
                    <a:gd name="connsiteX3" fmla="*/ 3536 w 7071"/>
                    <a:gd name="connsiteY3" fmla="*/ 0 h 17673"/>
                    <a:gd name="connsiteX4" fmla="*/ 7071 w 7071"/>
                    <a:gd name="connsiteY4" fmla="*/ 3535 h 17673"/>
                    <a:gd name="connsiteX5" fmla="*/ 7071 w 7071"/>
                    <a:gd name="connsiteY5" fmla="*/ 14139 h 17673"/>
                    <a:gd name="connsiteX6" fmla="*/ 3536 w 7071"/>
                    <a:gd name="connsiteY6" fmla="*/ 17673 h 17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71" h="17673">
                      <a:moveTo>
                        <a:pt x="3536" y="17673"/>
                      </a:moveTo>
                      <a:cubicBezTo>
                        <a:pt x="1583" y="17673"/>
                        <a:pt x="0" y="16091"/>
                        <a:pt x="0" y="14139"/>
                      </a:cubicBezTo>
                      <a:lnTo>
                        <a:pt x="0" y="3535"/>
                      </a:lnTo>
                      <a:cubicBezTo>
                        <a:pt x="0" y="1582"/>
                        <a:pt x="1583" y="0"/>
                        <a:pt x="3536" y="0"/>
                      </a:cubicBezTo>
                      <a:cubicBezTo>
                        <a:pt x="5489" y="0"/>
                        <a:pt x="7071" y="1582"/>
                        <a:pt x="7071" y="3535"/>
                      </a:cubicBezTo>
                      <a:lnTo>
                        <a:pt x="7071" y="14139"/>
                      </a:lnTo>
                      <a:cubicBezTo>
                        <a:pt x="7071" y="16091"/>
                        <a:pt x="5481" y="17673"/>
                        <a:pt x="3536" y="17673"/>
                      </a:cubicBezTo>
                      <a:close/>
                    </a:path>
                  </a:pathLst>
                </a:custGeom>
                <a:solidFill>
                  <a:srgbClr val="91A82D"/>
                </a:solidFill>
                <a:ln w="8415" cap="flat">
                  <a:noFill/>
                  <a:prstDash val="solid"/>
                  <a:miter/>
                </a:ln>
              </p:spPr>
              <p:txBody>
                <a:bodyPr rtlCol="0" anchor="ctr"/>
                <a:lstStyle/>
                <a:p>
                  <a:endParaRPr lang="en-US"/>
                </a:p>
              </p:txBody>
            </p:sp>
          </p:grpSp>
          <p:grpSp>
            <p:nvGrpSpPr>
              <p:cNvPr id="1208" name="Graphic 8195">
                <a:extLst>
                  <a:ext uri="{FF2B5EF4-FFF2-40B4-BE49-F238E27FC236}">
                    <a16:creationId xmlns:a16="http://schemas.microsoft.com/office/drawing/2014/main" id="{97CF469E-0560-53DD-EAE1-D3A4D0C98288}"/>
                  </a:ext>
                </a:extLst>
              </p:cNvPr>
              <p:cNvGrpSpPr/>
              <p:nvPr/>
            </p:nvGrpSpPr>
            <p:grpSpPr>
              <a:xfrm>
                <a:off x="5000401" y="2097915"/>
                <a:ext cx="21223" cy="24742"/>
                <a:chOff x="5000401" y="2097915"/>
                <a:chExt cx="21223" cy="24742"/>
              </a:xfrm>
              <a:solidFill>
                <a:srgbClr val="91A82D"/>
              </a:solidFill>
            </p:grpSpPr>
            <p:sp>
              <p:nvSpPr>
                <p:cNvPr id="1245" name="Freeform 1244">
                  <a:extLst>
                    <a:ext uri="{FF2B5EF4-FFF2-40B4-BE49-F238E27FC236}">
                      <a16:creationId xmlns:a16="http://schemas.microsoft.com/office/drawing/2014/main" id="{10635316-4277-99AA-D373-BE3DC0DD218D}"/>
                    </a:ext>
                  </a:extLst>
                </p:cNvPr>
                <p:cNvSpPr/>
                <p:nvPr/>
              </p:nvSpPr>
              <p:spPr>
                <a:xfrm>
                  <a:off x="5014544" y="2101450"/>
                  <a:ext cx="7080" cy="21208"/>
                </a:xfrm>
                <a:custGeom>
                  <a:avLst/>
                  <a:gdLst>
                    <a:gd name="connsiteX0" fmla="*/ 3536 w 7080"/>
                    <a:gd name="connsiteY0" fmla="*/ 21208 h 21208"/>
                    <a:gd name="connsiteX1" fmla="*/ 0 w 7080"/>
                    <a:gd name="connsiteY1" fmla="*/ 17673 h 21208"/>
                    <a:gd name="connsiteX2" fmla="*/ 0 w 7080"/>
                    <a:gd name="connsiteY2" fmla="*/ 3535 h 21208"/>
                    <a:gd name="connsiteX3" fmla="*/ 3536 w 7080"/>
                    <a:gd name="connsiteY3" fmla="*/ 0 h 21208"/>
                    <a:gd name="connsiteX4" fmla="*/ 7080 w 7080"/>
                    <a:gd name="connsiteY4" fmla="*/ 3535 h 21208"/>
                    <a:gd name="connsiteX5" fmla="*/ 7080 w 7080"/>
                    <a:gd name="connsiteY5" fmla="*/ 17673 h 21208"/>
                    <a:gd name="connsiteX6" fmla="*/ 3536 w 7080"/>
                    <a:gd name="connsiteY6" fmla="*/ 21208 h 2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80" h="21208">
                      <a:moveTo>
                        <a:pt x="3536" y="21208"/>
                      </a:moveTo>
                      <a:cubicBezTo>
                        <a:pt x="1591" y="21208"/>
                        <a:pt x="0" y="19626"/>
                        <a:pt x="0" y="17673"/>
                      </a:cubicBezTo>
                      <a:lnTo>
                        <a:pt x="0" y="3535"/>
                      </a:lnTo>
                      <a:cubicBezTo>
                        <a:pt x="0" y="1582"/>
                        <a:pt x="1583" y="0"/>
                        <a:pt x="3536" y="0"/>
                      </a:cubicBezTo>
                      <a:cubicBezTo>
                        <a:pt x="5489" y="0"/>
                        <a:pt x="7080" y="1582"/>
                        <a:pt x="7080" y="3535"/>
                      </a:cubicBezTo>
                      <a:lnTo>
                        <a:pt x="7080" y="17673"/>
                      </a:lnTo>
                      <a:cubicBezTo>
                        <a:pt x="7071" y="19626"/>
                        <a:pt x="5489" y="21208"/>
                        <a:pt x="3536" y="21208"/>
                      </a:cubicBezTo>
                      <a:close/>
                    </a:path>
                  </a:pathLst>
                </a:custGeom>
                <a:solidFill>
                  <a:srgbClr val="91A82D"/>
                </a:solidFill>
                <a:ln w="8415" cap="flat">
                  <a:noFill/>
                  <a:prstDash val="solid"/>
                  <a:miter/>
                </a:ln>
              </p:spPr>
              <p:txBody>
                <a:bodyPr rtlCol="0" anchor="ctr"/>
                <a:lstStyle/>
                <a:p>
                  <a:endParaRPr lang="en-US"/>
                </a:p>
              </p:txBody>
            </p:sp>
            <p:sp>
              <p:nvSpPr>
                <p:cNvPr id="1246" name="Freeform 1245">
                  <a:extLst>
                    <a:ext uri="{FF2B5EF4-FFF2-40B4-BE49-F238E27FC236}">
                      <a16:creationId xmlns:a16="http://schemas.microsoft.com/office/drawing/2014/main" id="{399C3990-CCB8-335A-FB28-5B154C5966C0}"/>
                    </a:ext>
                  </a:extLst>
                </p:cNvPr>
                <p:cNvSpPr/>
                <p:nvPr/>
              </p:nvSpPr>
              <p:spPr>
                <a:xfrm>
                  <a:off x="5000401" y="2097915"/>
                  <a:ext cx="7071" cy="17673"/>
                </a:xfrm>
                <a:custGeom>
                  <a:avLst/>
                  <a:gdLst>
                    <a:gd name="connsiteX0" fmla="*/ 3536 w 7071"/>
                    <a:gd name="connsiteY0" fmla="*/ 17673 h 17673"/>
                    <a:gd name="connsiteX1" fmla="*/ 0 w 7071"/>
                    <a:gd name="connsiteY1" fmla="*/ 14139 h 17673"/>
                    <a:gd name="connsiteX2" fmla="*/ 0 w 7071"/>
                    <a:gd name="connsiteY2" fmla="*/ 3535 h 17673"/>
                    <a:gd name="connsiteX3" fmla="*/ 3536 w 7071"/>
                    <a:gd name="connsiteY3" fmla="*/ 0 h 17673"/>
                    <a:gd name="connsiteX4" fmla="*/ 7071 w 7071"/>
                    <a:gd name="connsiteY4" fmla="*/ 3535 h 17673"/>
                    <a:gd name="connsiteX5" fmla="*/ 7071 w 7071"/>
                    <a:gd name="connsiteY5" fmla="*/ 14139 h 17673"/>
                    <a:gd name="connsiteX6" fmla="*/ 3536 w 7071"/>
                    <a:gd name="connsiteY6" fmla="*/ 17673 h 17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71" h="17673">
                      <a:moveTo>
                        <a:pt x="3536" y="17673"/>
                      </a:moveTo>
                      <a:cubicBezTo>
                        <a:pt x="1583" y="17673"/>
                        <a:pt x="0" y="16091"/>
                        <a:pt x="0" y="14139"/>
                      </a:cubicBezTo>
                      <a:lnTo>
                        <a:pt x="0" y="3535"/>
                      </a:lnTo>
                      <a:cubicBezTo>
                        <a:pt x="0" y="1582"/>
                        <a:pt x="1583" y="0"/>
                        <a:pt x="3536" y="0"/>
                      </a:cubicBezTo>
                      <a:cubicBezTo>
                        <a:pt x="5489" y="0"/>
                        <a:pt x="7071" y="1582"/>
                        <a:pt x="7071" y="3535"/>
                      </a:cubicBezTo>
                      <a:lnTo>
                        <a:pt x="7071" y="14139"/>
                      </a:lnTo>
                      <a:cubicBezTo>
                        <a:pt x="7071" y="16091"/>
                        <a:pt x="5481" y="17673"/>
                        <a:pt x="3536" y="17673"/>
                      </a:cubicBezTo>
                      <a:close/>
                    </a:path>
                  </a:pathLst>
                </a:custGeom>
                <a:solidFill>
                  <a:srgbClr val="91A82D"/>
                </a:solidFill>
                <a:ln w="8415" cap="flat">
                  <a:noFill/>
                  <a:prstDash val="solid"/>
                  <a:miter/>
                </a:ln>
              </p:spPr>
              <p:txBody>
                <a:bodyPr rtlCol="0" anchor="ctr"/>
                <a:lstStyle/>
                <a:p>
                  <a:endParaRPr lang="en-US"/>
                </a:p>
              </p:txBody>
            </p:sp>
          </p:grpSp>
          <p:grpSp>
            <p:nvGrpSpPr>
              <p:cNvPr id="1209" name="Graphic 8195">
                <a:extLst>
                  <a:ext uri="{FF2B5EF4-FFF2-40B4-BE49-F238E27FC236}">
                    <a16:creationId xmlns:a16="http://schemas.microsoft.com/office/drawing/2014/main" id="{027597C2-13EB-6240-2E72-DEB42112CA78}"/>
                  </a:ext>
                </a:extLst>
              </p:cNvPr>
              <p:cNvGrpSpPr/>
              <p:nvPr/>
            </p:nvGrpSpPr>
            <p:grpSpPr>
              <a:xfrm>
                <a:off x="5064038" y="2172143"/>
                <a:ext cx="21223" cy="24742"/>
                <a:chOff x="5064038" y="2172143"/>
                <a:chExt cx="21223" cy="24742"/>
              </a:xfrm>
              <a:solidFill>
                <a:srgbClr val="91A82D"/>
              </a:solidFill>
            </p:grpSpPr>
            <p:sp>
              <p:nvSpPr>
                <p:cNvPr id="1243" name="Freeform 1242">
                  <a:extLst>
                    <a:ext uri="{FF2B5EF4-FFF2-40B4-BE49-F238E27FC236}">
                      <a16:creationId xmlns:a16="http://schemas.microsoft.com/office/drawing/2014/main" id="{CEF1F38D-17F0-71BE-1966-59F197CE0608}"/>
                    </a:ext>
                  </a:extLst>
                </p:cNvPr>
                <p:cNvSpPr/>
                <p:nvPr/>
              </p:nvSpPr>
              <p:spPr>
                <a:xfrm>
                  <a:off x="5078190" y="2175678"/>
                  <a:ext cx="7071" cy="21207"/>
                </a:xfrm>
                <a:custGeom>
                  <a:avLst/>
                  <a:gdLst>
                    <a:gd name="connsiteX0" fmla="*/ 3536 w 7071"/>
                    <a:gd name="connsiteY0" fmla="*/ 21208 h 21207"/>
                    <a:gd name="connsiteX1" fmla="*/ 0 w 7071"/>
                    <a:gd name="connsiteY1" fmla="*/ 17673 h 21207"/>
                    <a:gd name="connsiteX2" fmla="*/ 0 w 7071"/>
                    <a:gd name="connsiteY2" fmla="*/ 3535 h 21207"/>
                    <a:gd name="connsiteX3" fmla="*/ 3536 w 7071"/>
                    <a:gd name="connsiteY3" fmla="*/ 0 h 21207"/>
                    <a:gd name="connsiteX4" fmla="*/ 7071 w 7071"/>
                    <a:gd name="connsiteY4" fmla="*/ 3535 h 21207"/>
                    <a:gd name="connsiteX5" fmla="*/ 7071 w 7071"/>
                    <a:gd name="connsiteY5" fmla="*/ 17673 h 21207"/>
                    <a:gd name="connsiteX6" fmla="*/ 3536 w 7071"/>
                    <a:gd name="connsiteY6" fmla="*/ 21208 h 21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71" h="21207">
                      <a:moveTo>
                        <a:pt x="3536" y="21208"/>
                      </a:moveTo>
                      <a:cubicBezTo>
                        <a:pt x="1583" y="21208"/>
                        <a:pt x="0" y="19626"/>
                        <a:pt x="0" y="17673"/>
                      </a:cubicBezTo>
                      <a:lnTo>
                        <a:pt x="0" y="3535"/>
                      </a:lnTo>
                      <a:cubicBezTo>
                        <a:pt x="0" y="1582"/>
                        <a:pt x="1583" y="0"/>
                        <a:pt x="3536" y="0"/>
                      </a:cubicBezTo>
                      <a:cubicBezTo>
                        <a:pt x="5489" y="0"/>
                        <a:pt x="7071" y="1582"/>
                        <a:pt x="7071" y="3535"/>
                      </a:cubicBezTo>
                      <a:lnTo>
                        <a:pt x="7071" y="17673"/>
                      </a:lnTo>
                      <a:cubicBezTo>
                        <a:pt x="7071" y="19626"/>
                        <a:pt x="5489" y="21208"/>
                        <a:pt x="3536" y="21208"/>
                      </a:cubicBezTo>
                      <a:close/>
                    </a:path>
                  </a:pathLst>
                </a:custGeom>
                <a:solidFill>
                  <a:srgbClr val="91A82D"/>
                </a:solidFill>
                <a:ln w="8415" cap="flat">
                  <a:noFill/>
                  <a:prstDash val="solid"/>
                  <a:miter/>
                </a:ln>
              </p:spPr>
              <p:txBody>
                <a:bodyPr rtlCol="0" anchor="ctr"/>
                <a:lstStyle/>
                <a:p>
                  <a:endParaRPr lang="en-US"/>
                </a:p>
              </p:txBody>
            </p:sp>
            <p:sp>
              <p:nvSpPr>
                <p:cNvPr id="1244" name="Freeform 1243">
                  <a:extLst>
                    <a:ext uri="{FF2B5EF4-FFF2-40B4-BE49-F238E27FC236}">
                      <a16:creationId xmlns:a16="http://schemas.microsoft.com/office/drawing/2014/main" id="{7AA6643B-C37E-2D1D-5999-307858025DE7}"/>
                    </a:ext>
                  </a:extLst>
                </p:cNvPr>
                <p:cNvSpPr/>
                <p:nvPr/>
              </p:nvSpPr>
              <p:spPr>
                <a:xfrm>
                  <a:off x="5064038" y="2172143"/>
                  <a:ext cx="7080" cy="17673"/>
                </a:xfrm>
                <a:custGeom>
                  <a:avLst/>
                  <a:gdLst>
                    <a:gd name="connsiteX0" fmla="*/ 3544 w 7080"/>
                    <a:gd name="connsiteY0" fmla="*/ 17673 h 17673"/>
                    <a:gd name="connsiteX1" fmla="*/ 0 w 7080"/>
                    <a:gd name="connsiteY1" fmla="*/ 14139 h 17673"/>
                    <a:gd name="connsiteX2" fmla="*/ 0 w 7080"/>
                    <a:gd name="connsiteY2" fmla="*/ 3535 h 17673"/>
                    <a:gd name="connsiteX3" fmla="*/ 3544 w 7080"/>
                    <a:gd name="connsiteY3" fmla="*/ 0 h 17673"/>
                    <a:gd name="connsiteX4" fmla="*/ 7080 w 7080"/>
                    <a:gd name="connsiteY4" fmla="*/ 3535 h 17673"/>
                    <a:gd name="connsiteX5" fmla="*/ 7080 w 7080"/>
                    <a:gd name="connsiteY5" fmla="*/ 14139 h 17673"/>
                    <a:gd name="connsiteX6" fmla="*/ 3544 w 7080"/>
                    <a:gd name="connsiteY6" fmla="*/ 17673 h 17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80" h="17673">
                      <a:moveTo>
                        <a:pt x="3544" y="17673"/>
                      </a:moveTo>
                      <a:cubicBezTo>
                        <a:pt x="1591" y="17673"/>
                        <a:pt x="0" y="16091"/>
                        <a:pt x="0" y="14139"/>
                      </a:cubicBezTo>
                      <a:lnTo>
                        <a:pt x="0" y="3535"/>
                      </a:lnTo>
                      <a:cubicBezTo>
                        <a:pt x="0" y="1582"/>
                        <a:pt x="1583" y="0"/>
                        <a:pt x="3544" y="0"/>
                      </a:cubicBezTo>
                      <a:cubicBezTo>
                        <a:pt x="5489" y="0"/>
                        <a:pt x="7080" y="1582"/>
                        <a:pt x="7080" y="3535"/>
                      </a:cubicBezTo>
                      <a:lnTo>
                        <a:pt x="7080" y="14139"/>
                      </a:lnTo>
                      <a:cubicBezTo>
                        <a:pt x="7080" y="16091"/>
                        <a:pt x="5498" y="17673"/>
                        <a:pt x="3544" y="17673"/>
                      </a:cubicBezTo>
                      <a:close/>
                    </a:path>
                  </a:pathLst>
                </a:custGeom>
                <a:solidFill>
                  <a:srgbClr val="91A82D"/>
                </a:solidFill>
                <a:ln w="8415" cap="flat">
                  <a:noFill/>
                  <a:prstDash val="solid"/>
                  <a:miter/>
                </a:ln>
              </p:spPr>
              <p:txBody>
                <a:bodyPr rtlCol="0" anchor="ctr"/>
                <a:lstStyle/>
                <a:p>
                  <a:endParaRPr lang="en-US"/>
                </a:p>
              </p:txBody>
            </p:sp>
          </p:grpSp>
          <p:grpSp>
            <p:nvGrpSpPr>
              <p:cNvPr id="1210" name="Graphic 8195">
                <a:extLst>
                  <a:ext uri="{FF2B5EF4-FFF2-40B4-BE49-F238E27FC236}">
                    <a16:creationId xmlns:a16="http://schemas.microsoft.com/office/drawing/2014/main" id="{6255FB8D-1D31-C6D6-9377-F7E0C535F6DE}"/>
                  </a:ext>
                </a:extLst>
              </p:cNvPr>
              <p:cNvGrpSpPr/>
              <p:nvPr/>
            </p:nvGrpSpPr>
            <p:grpSpPr>
              <a:xfrm>
                <a:off x="4915540" y="2363015"/>
                <a:ext cx="21215" cy="24742"/>
                <a:chOff x="4915540" y="2363015"/>
                <a:chExt cx="21215" cy="24742"/>
              </a:xfrm>
              <a:solidFill>
                <a:srgbClr val="91A82D"/>
              </a:solidFill>
            </p:grpSpPr>
            <p:sp>
              <p:nvSpPr>
                <p:cNvPr id="1241" name="Freeform 1240">
                  <a:extLst>
                    <a:ext uri="{FF2B5EF4-FFF2-40B4-BE49-F238E27FC236}">
                      <a16:creationId xmlns:a16="http://schemas.microsoft.com/office/drawing/2014/main" id="{14E6EC7F-CEFF-48FB-1BC1-4AC138B68A50}"/>
                    </a:ext>
                  </a:extLst>
                </p:cNvPr>
                <p:cNvSpPr/>
                <p:nvPr/>
              </p:nvSpPr>
              <p:spPr>
                <a:xfrm>
                  <a:off x="4929675" y="2366550"/>
                  <a:ext cx="7080" cy="21208"/>
                </a:xfrm>
                <a:custGeom>
                  <a:avLst/>
                  <a:gdLst>
                    <a:gd name="connsiteX0" fmla="*/ 3544 w 7080"/>
                    <a:gd name="connsiteY0" fmla="*/ 21208 h 21208"/>
                    <a:gd name="connsiteX1" fmla="*/ 0 w 7080"/>
                    <a:gd name="connsiteY1" fmla="*/ 17673 h 21208"/>
                    <a:gd name="connsiteX2" fmla="*/ 0 w 7080"/>
                    <a:gd name="connsiteY2" fmla="*/ 3535 h 21208"/>
                    <a:gd name="connsiteX3" fmla="*/ 3544 w 7080"/>
                    <a:gd name="connsiteY3" fmla="*/ 0 h 21208"/>
                    <a:gd name="connsiteX4" fmla="*/ 7080 w 7080"/>
                    <a:gd name="connsiteY4" fmla="*/ 3535 h 21208"/>
                    <a:gd name="connsiteX5" fmla="*/ 7080 w 7080"/>
                    <a:gd name="connsiteY5" fmla="*/ 17673 h 21208"/>
                    <a:gd name="connsiteX6" fmla="*/ 3544 w 7080"/>
                    <a:gd name="connsiteY6" fmla="*/ 21208 h 2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80" h="21208">
                      <a:moveTo>
                        <a:pt x="3544" y="21208"/>
                      </a:moveTo>
                      <a:cubicBezTo>
                        <a:pt x="1591" y="21208"/>
                        <a:pt x="0" y="19626"/>
                        <a:pt x="0" y="17673"/>
                      </a:cubicBezTo>
                      <a:lnTo>
                        <a:pt x="0" y="3535"/>
                      </a:lnTo>
                      <a:cubicBezTo>
                        <a:pt x="0" y="1582"/>
                        <a:pt x="1591" y="0"/>
                        <a:pt x="3544" y="0"/>
                      </a:cubicBezTo>
                      <a:cubicBezTo>
                        <a:pt x="5489" y="0"/>
                        <a:pt x="7080" y="1582"/>
                        <a:pt x="7080" y="3535"/>
                      </a:cubicBezTo>
                      <a:lnTo>
                        <a:pt x="7080" y="17673"/>
                      </a:lnTo>
                      <a:cubicBezTo>
                        <a:pt x="7080" y="19626"/>
                        <a:pt x="5497" y="21208"/>
                        <a:pt x="3544" y="21208"/>
                      </a:cubicBezTo>
                      <a:close/>
                    </a:path>
                  </a:pathLst>
                </a:custGeom>
                <a:solidFill>
                  <a:srgbClr val="91A82D"/>
                </a:solidFill>
                <a:ln w="8415" cap="flat">
                  <a:noFill/>
                  <a:prstDash val="solid"/>
                  <a:miter/>
                </a:ln>
              </p:spPr>
              <p:txBody>
                <a:bodyPr rtlCol="0" anchor="ctr"/>
                <a:lstStyle/>
                <a:p>
                  <a:endParaRPr lang="en-US"/>
                </a:p>
              </p:txBody>
            </p:sp>
            <p:sp>
              <p:nvSpPr>
                <p:cNvPr id="1242" name="Freeform 1241">
                  <a:extLst>
                    <a:ext uri="{FF2B5EF4-FFF2-40B4-BE49-F238E27FC236}">
                      <a16:creationId xmlns:a16="http://schemas.microsoft.com/office/drawing/2014/main" id="{1256A11B-A7A2-970B-F602-76A3314F0B20}"/>
                    </a:ext>
                  </a:extLst>
                </p:cNvPr>
                <p:cNvSpPr/>
                <p:nvPr/>
              </p:nvSpPr>
              <p:spPr>
                <a:xfrm>
                  <a:off x="4915540" y="2363015"/>
                  <a:ext cx="7071" cy="17673"/>
                </a:xfrm>
                <a:custGeom>
                  <a:avLst/>
                  <a:gdLst>
                    <a:gd name="connsiteX0" fmla="*/ 3536 w 7071"/>
                    <a:gd name="connsiteY0" fmla="*/ 17673 h 17673"/>
                    <a:gd name="connsiteX1" fmla="*/ 0 w 7071"/>
                    <a:gd name="connsiteY1" fmla="*/ 14139 h 17673"/>
                    <a:gd name="connsiteX2" fmla="*/ 0 w 7071"/>
                    <a:gd name="connsiteY2" fmla="*/ 3535 h 17673"/>
                    <a:gd name="connsiteX3" fmla="*/ 3536 w 7071"/>
                    <a:gd name="connsiteY3" fmla="*/ 0 h 17673"/>
                    <a:gd name="connsiteX4" fmla="*/ 7071 w 7071"/>
                    <a:gd name="connsiteY4" fmla="*/ 3535 h 17673"/>
                    <a:gd name="connsiteX5" fmla="*/ 7071 w 7071"/>
                    <a:gd name="connsiteY5" fmla="*/ 14139 h 17673"/>
                    <a:gd name="connsiteX6" fmla="*/ 3536 w 7071"/>
                    <a:gd name="connsiteY6" fmla="*/ 17673 h 17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71" h="17673">
                      <a:moveTo>
                        <a:pt x="3536" y="17673"/>
                      </a:moveTo>
                      <a:cubicBezTo>
                        <a:pt x="1583" y="17673"/>
                        <a:pt x="0" y="16091"/>
                        <a:pt x="0" y="14139"/>
                      </a:cubicBezTo>
                      <a:lnTo>
                        <a:pt x="0" y="3535"/>
                      </a:lnTo>
                      <a:cubicBezTo>
                        <a:pt x="0" y="1582"/>
                        <a:pt x="1583" y="0"/>
                        <a:pt x="3536" y="0"/>
                      </a:cubicBezTo>
                      <a:cubicBezTo>
                        <a:pt x="5489" y="0"/>
                        <a:pt x="7071" y="1582"/>
                        <a:pt x="7071" y="3535"/>
                      </a:cubicBezTo>
                      <a:lnTo>
                        <a:pt x="7071" y="14139"/>
                      </a:lnTo>
                      <a:cubicBezTo>
                        <a:pt x="7071" y="16091"/>
                        <a:pt x="5481" y="17673"/>
                        <a:pt x="3536" y="17673"/>
                      </a:cubicBezTo>
                      <a:close/>
                    </a:path>
                  </a:pathLst>
                </a:custGeom>
                <a:solidFill>
                  <a:srgbClr val="91A82D"/>
                </a:solidFill>
                <a:ln w="8415" cap="flat">
                  <a:noFill/>
                  <a:prstDash val="solid"/>
                  <a:miter/>
                </a:ln>
              </p:spPr>
              <p:txBody>
                <a:bodyPr rtlCol="0" anchor="ctr"/>
                <a:lstStyle/>
                <a:p>
                  <a:endParaRPr lang="en-US"/>
                </a:p>
              </p:txBody>
            </p:sp>
          </p:grpSp>
          <p:grpSp>
            <p:nvGrpSpPr>
              <p:cNvPr id="1211" name="Graphic 8195">
                <a:extLst>
                  <a:ext uri="{FF2B5EF4-FFF2-40B4-BE49-F238E27FC236}">
                    <a16:creationId xmlns:a16="http://schemas.microsoft.com/office/drawing/2014/main" id="{D7D8DB43-6B33-7F88-0165-01C4DDCE81BB}"/>
                  </a:ext>
                </a:extLst>
              </p:cNvPr>
              <p:cNvGrpSpPr/>
              <p:nvPr/>
            </p:nvGrpSpPr>
            <p:grpSpPr>
              <a:xfrm>
                <a:off x="4756425" y="2239302"/>
                <a:ext cx="21215" cy="24742"/>
                <a:chOff x="4756425" y="2239302"/>
                <a:chExt cx="21215" cy="24742"/>
              </a:xfrm>
              <a:solidFill>
                <a:srgbClr val="91A82D"/>
              </a:solidFill>
            </p:grpSpPr>
            <p:sp>
              <p:nvSpPr>
                <p:cNvPr id="1239" name="Freeform 1238">
                  <a:extLst>
                    <a:ext uri="{FF2B5EF4-FFF2-40B4-BE49-F238E27FC236}">
                      <a16:creationId xmlns:a16="http://schemas.microsoft.com/office/drawing/2014/main" id="{C05E59D2-281B-93C2-10AF-F3814C919BE9}"/>
                    </a:ext>
                  </a:extLst>
                </p:cNvPr>
                <p:cNvSpPr/>
                <p:nvPr/>
              </p:nvSpPr>
              <p:spPr>
                <a:xfrm>
                  <a:off x="4770568" y="2242837"/>
                  <a:ext cx="7071" cy="21208"/>
                </a:xfrm>
                <a:custGeom>
                  <a:avLst/>
                  <a:gdLst>
                    <a:gd name="connsiteX0" fmla="*/ 3536 w 7071"/>
                    <a:gd name="connsiteY0" fmla="*/ 21208 h 21208"/>
                    <a:gd name="connsiteX1" fmla="*/ 0 w 7071"/>
                    <a:gd name="connsiteY1" fmla="*/ 17673 h 21208"/>
                    <a:gd name="connsiteX2" fmla="*/ 0 w 7071"/>
                    <a:gd name="connsiteY2" fmla="*/ 3535 h 21208"/>
                    <a:gd name="connsiteX3" fmla="*/ 3536 w 7071"/>
                    <a:gd name="connsiteY3" fmla="*/ 0 h 21208"/>
                    <a:gd name="connsiteX4" fmla="*/ 7072 w 7071"/>
                    <a:gd name="connsiteY4" fmla="*/ 3535 h 21208"/>
                    <a:gd name="connsiteX5" fmla="*/ 7072 w 7071"/>
                    <a:gd name="connsiteY5" fmla="*/ 17673 h 21208"/>
                    <a:gd name="connsiteX6" fmla="*/ 3536 w 7071"/>
                    <a:gd name="connsiteY6" fmla="*/ 21208 h 2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71" h="21208">
                      <a:moveTo>
                        <a:pt x="3536" y="21208"/>
                      </a:moveTo>
                      <a:cubicBezTo>
                        <a:pt x="1583" y="21208"/>
                        <a:pt x="0" y="19626"/>
                        <a:pt x="0" y="17673"/>
                      </a:cubicBezTo>
                      <a:lnTo>
                        <a:pt x="0" y="3535"/>
                      </a:lnTo>
                      <a:cubicBezTo>
                        <a:pt x="0" y="1582"/>
                        <a:pt x="1583" y="0"/>
                        <a:pt x="3536" y="0"/>
                      </a:cubicBezTo>
                      <a:cubicBezTo>
                        <a:pt x="5489" y="0"/>
                        <a:pt x="7072" y="1582"/>
                        <a:pt x="7072" y="3535"/>
                      </a:cubicBezTo>
                      <a:lnTo>
                        <a:pt x="7072" y="17673"/>
                      </a:lnTo>
                      <a:cubicBezTo>
                        <a:pt x="7072" y="19626"/>
                        <a:pt x="5489" y="21208"/>
                        <a:pt x="3536" y="21208"/>
                      </a:cubicBezTo>
                      <a:close/>
                    </a:path>
                  </a:pathLst>
                </a:custGeom>
                <a:solidFill>
                  <a:srgbClr val="91A82D"/>
                </a:solidFill>
                <a:ln w="8415" cap="flat">
                  <a:noFill/>
                  <a:prstDash val="solid"/>
                  <a:miter/>
                </a:ln>
              </p:spPr>
              <p:txBody>
                <a:bodyPr rtlCol="0" anchor="ctr"/>
                <a:lstStyle/>
                <a:p>
                  <a:endParaRPr lang="en-US"/>
                </a:p>
              </p:txBody>
            </p:sp>
            <p:sp>
              <p:nvSpPr>
                <p:cNvPr id="1240" name="Freeform 1239">
                  <a:extLst>
                    <a:ext uri="{FF2B5EF4-FFF2-40B4-BE49-F238E27FC236}">
                      <a16:creationId xmlns:a16="http://schemas.microsoft.com/office/drawing/2014/main" id="{940578DD-E8F2-570B-C1CD-19F2A30363CE}"/>
                    </a:ext>
                  </a:extLst>
                </p:cNvPr>
                <p:cNvSpPr/>
                <p:nvPr/>
              </p:nvSpPr>
              <p:spPr>
                <a:xfrm>
                  <a:off x="4756425" y="2239302"/>
                  <a:ext cx="7071" cy="17673"/>
                </a:xfrm>
                <a:custGeom>
                  <a:avLst/>
                  <a:gdLst>
                    <a:gd name="connsiteX0" fmla="*/ 3536 w 7071"/>
                    <a:gd name="connsiteY0" fmla="*/ 17673 h 17673"/>
                    <a:gd name="connsiteX1" fmla="*/ 0 w 7071"/>
                    <a:gd name="connsiteY1" fmla="*/ 14139 h 17673"/>
                    <a:gd name="connsiteX2" fmla="*/ 0 w 7071"/>
                    <a:gd name="connsiteY2" fmla="*/ 3535 h 17673"/>
                    <a:gd name="connsiteX3" fmla="*/ 3536 w 7071"/>
                    <a:gd name="connsiteY3" fmla="*/ 0 h 17673"/>
                    <a:gd name="connsiteX4" fmla="*/ 7072 w 7071"/>
                    <a:gd name="connsiteY4" fmla="*/ 3535 h 17673"/>
                    <a:gd name="connsiteX5" fmla="*/ 7072 w 7071"/>
                    <a:gd name="connsiteY5" fmla="*/ 14139 h 17673"/>
                    <a:gd name="connsiteX6" fmla="*/ 3536 w 7071"/>
                    <a:gd name="connsiteY6" fmla="*/ 17673 h 17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71" h="17673">
                      <a:moveTo>
                        <a:pt x="3536" y="17673"/>
                      </a:moveTo>
                      <a:cubicBezTo>
                        <a:pt x="1583" y="17673"/>
                        <a:pt x="0" y="16091"/>
                        <a:pt x="0" y="14139"/>
                      </a:cubicBezTo>
                      <a:lnTo>
                        <a:pt x="0" y="3535"/>
                      </a:lnTo>
                      <a:cubicBezTo>
                        <a:pt x="0" y="1582"/>
                        <a:pt x="1583" y="0"/>
                        <a:pt x="3536" y="0"/>
                      </a:cubicBezTo>
                      <a:cubicBezTo>
                        <a:pt x="5489" y="0"/>
                        <a:pt x="7072" y="1582"/>
                        <a:pt x="7072" y="3535"/>
                      </a:cubicBezTo>
                      <a:lnTo>
                        <a:pt x="7072" y="14139"/>
                      </a:lnTo>
                      <a:cubicBezTo>
                        <a:pt x="7072" y="16091"/>
                        <a:pt x="5489" y="17673"/>
                        <a:pt x="3536" y="17673"/>
                      </a:cubicBezTo>
                      <a:close/>
                    </a:path>
                  </a:pathLst>
                </a:custGeom>
                <a:solidFill>
                  <a:srgbClr val="91A82D"/>
                </a:solidFill>
                <a:ln w="8415" cap="flat">
                  <a:noFill/>
                  <a:prstDash val="solid"/>
                  <a:miter/>
                </a:ln>
              </p:spPr>
              <p:txBody>
                <a:bodyPr rtlCol="0" anchor="ctr"/>
                <a:lstStyle/>
                <a:p>
                  <a:endParaRPr lang="en-US"/>
                </a:p>
              </p:txBody>
            </p:sp>
          </p:grpSp>
          <p:grpSp>
            <p:nvGrpSpPr>
              <p:cNvPr id="1212" name="Graphic 8195">
                <a:extLst>
                  <a:ext uri="{FF2B5EF4-FFF2-40B4-BE49-F238E27FC236}">
                    <a16:creationId xmlns:a16="http://schemas.microsoft.com/office/drawing/2014/main" id="{CC21CF7A-BE15-AF8A-1A76-3EC0F8BA14E5}"/>
                  </a:ext>
                </a:extLst>
              </p:cNvPr>
              <p:cNvGrpSpPr/>
              <p:nvPr/>
            </p:nvGrpSpPr>
            <p:grpSpPr>
              <a:xfrm>
                <a:off x="4653885" y="2472590"/>
                <a:ext cx="21215" cy="24734"/>
                <a:chOff x="4653885" y="2472590"/>
                <a:chExt cx="21215" cy="24734"/>
              </a:xfrm>
              <a:solidFill>
                <a:srgbClr val="91A82D"/>
              </a:solidFill>
            </p:grpSpPr>
            <p:sp>
              <p:nvSpPr>
                <p:cNvPr id="1237" name="Freeform 1236">
                  <a:extLst>
                    <a:ext uri="{FF2B5EF4-FFF2-40B4-BE49-F238E27FC236}">
                      <a16:creationId xmlns:a16="http://schemas.microsoft.com/office/drawing/2014/main" id="{A760FC22-9AD3-15F2-B372-226968AB3F2F}"/>
                    </a:ext>
                  </a:extLst>
                </p:cNvPr>
                <p:cNvSpPr/>
                <p:nvPr/>
              </p:nvSpPr>
              <p:spPr>
                <a:xfrm>
                  <a:off x="4668028" y="2476116"/>
                  <a:ext cx="7071" cy="21208"/>
                </a:xfrm>
                <a:custGeom>
                  <a:avLst/>
                  <a:gdLst>
                    <a:gd name="connsiteX0" fmla="*/ 3536 w 7071"/>
                    <a:gd name="connsiteY0" fmla="*/ 21208 h 21208"/>
                    <a:gd name="connsiteX1" fmla="*/ 0 w 7071"/>
                    <a:gd name="connsiteY1" fmla="*/ 17673 h 21208"/>
                    <a:gd name="connsiteX2" fmla="*/ 0 w 7071"/>
                    <a:gd name="connsiteY2" fmla="*/ 3535 h 21208"/>
                    <a:gd name="connsiteX3" fmla="*/ 3536 w 7071"/>
                    <a:gd name="connsiteY3" fmla="*/ 0 h 21208"/>
                    <a:gd name="connsiteX4" fmla="*/ 7072 w 7071"/>
                    <a:gd name="connsiteY4" fmla="*/ 3535 h 21208"/>
                    <a:gd name="connsiteX5" fmla="*/ 7072 w 7071"/>
                    <a:gd name="connsiteY5" fmla="*/ 17673 h 21208"/>
                    <a:gd name="connsiteX6" fmla="*/ 3536 w 7071"/>
                    <a:gd name="connsiteY6" fmla="*/ 21208 h 2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71" h="21208">
                      <a:moveTo>
                        <a:pt x="3536" y="21208"/>
                      </a:moveTo>
                      <a:cubicBezTo>
                        <a:pt x="1583" y="21208"/>
                        <a:pt x="0" y="19626"/>
                        <a:pt x="0" y="17673"/>
                      </a:cubicBezTo>
                      <a:lnTo>
                        <a:pt x="0" y="3535"/>
                      </a:lnTo>
                      <a:cubicBezTo>
                        <a:pt x="0" y="1582"/>
                        <a:pt x="1583" y="0"/>
                        <a:pt x="3536" y="0"/>
                      </a:cubicBezTo>
                      <a:cubicBezTo>
                        <a:pt x="5489" y="0"/>
                        <a:pt x="7072" y="1582"/>
                        <a:pt x="7072" y="3535"/>
                      </a:cubicBezTo>
                      <a:lnTo>
                        <a:pt x="7072" y="17673"/>
                      </a:lnTo>
                      <a:cubicBezTo>
                        <a:pt x="7072" y="19634"/>
                        <a:pt x="5489" y="21208"/>
                        <a:pt x="3536" y="21208"/>
                      </a:cubicBezTo>
                      <a:close/>
                    </a:path>
                  </a:pathLst>
                </a:custGeom>
                <a:solidFill>
                  <a:srgbClr val="91A82D"/>
                </a:solidFill>
                <a:ln w="8415" cap="flat">
                  <a:noFill/>
                  <a:prstDash val="solid"/>
                  <a:miter/>
                </a:ln>
              </p:spPr>
              <p:txBody>
                <a:bodyPr rtlCol="0" anchor="ctr"/>
                <a:lstStyle/>
                <a:p>
                  <a:endParaRPr lang="en-US"/>
                </a:p>
              </p:txBody>
            </p:sp>
            <p:sp>
              <p:nvSpPr>
                <p:cNvPr id="1238" name="Freeform 1237">
                  <a:extLst>
                    <a:ext uri="{FF2B5EF4-FFF2-40B4-BE49-F238E27FC236}">
                      <a16:creationId xmlns:a16="http://schemas.microsoft.com/office/drawing/2014/main" id="{A69F2169-E6D3-98C5-A4B0-EED27B5FE10A}"/>
                    </a:ext>
                  </a:extLst>
                </p:cNvPr>
                <p:cNvSpPr/>
                <p:nvPr/>
              </p:nvSpPr>
              <p:spPr>
                <a:xfrm>
                  <a:off x="4653885" y="2472590"/>
                  <a:ext cx="7071" cy="17673"/>
                </a:xfrm>
                <a:custGeom>
                  <a:avLst/>
                  <a:gdLst>
                    <a:gd name="connsiteX0" fmla="*/ 3536 w 7071"/>
                    <a:gd name="connsiteY0" fmla="*/ 17673 h 17673"/>
                    <a:gd name="connsiteX1" fmla="*/ 0 w 7071"/>
                    <a:gd name="connsiteY1" fmla="*/ 14139 h 17673"/>
                    <a:gd name="connsiteX2" fmla="*/ 0 w 7071"/>
                    <a:gd name="connsiteY2" fmla="*/ 3535 h 17673"/>
                    <a:gd name="connsiteX3" fmla="*/ 3536 w 7071"/>
                    <a:gd name="connsiteY3" fmla="*/ 0 h 17673"/>
                    <a:gd name="connsiteX4" fmla="*/ 7072 w 7071"/>
                    <a:gd name="connsiteY4" fmla="*/ 3535 h 17673"/>
                    <a:gd name="connsiteX5" fmla="*/ 7072 w 7071"/>
                    <a:gd name="connsiteY5" fmla="*/ 14139 h 17673"/>
                    <a:gd name="connsiteX6" fmla="*/ 3536 w 7071"/>
                    <a:gd name="connsiteY6" fmla="*/ 17673 h 17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71" h="17673">
                      <a:moveTo>
                        <a:pt x="3536" y="17673"/>
                      </a:moveTo>
                      <a:cubicBezTo>
                        <a:pt x="1583" y="17673"/>
                        <a:pt x="0" y="16091"/>
                        <a:pt x="0" y="14139"/>
                      </a:cubicBezTo>
                      <a:lnTo>
                        <a:pt x="0" y="3535"/>
                      </a:lnTo>
                      <a:cubicBezTo>
                        <a:pt x="0" y="1582"/>
                        <a:pt x="1583" y="0"/>
                        <a:pt x="3536" y="0"/>
                      </a:cubicBezTo>
                      <a:cubicBezTo>
                        <a:pt x="5489" y="0"/>
                        <a:pt x="7072" y="1582"/>
                        <a:pt x="7072" y="3535"/>
                      </a:cubicBezTo>
                      <a:lnTo>
                        <a:pt x="7072" y="14139"/>
                      </a:lnTo>
                      <a:cubicBezTo>
                        <a:pt x="7072" y="16091"/>
                        <a:pt x="5489" y="17673"/>
                        <a:pt x="3536" y="17673"/>
                      </a:cubicBezTo>
                      <a:close/>
                    </a:path>
                  </a:pathLst>
                </a:custGeom>
                <a:solidFill>
                  <a:srgbClr val="91A82D"/>
                </a:solidFill>
                <a:ln w="8415" cap="flat">
                  <a:noFill/>
                  <a:prstDash val="solid"/>
                  <a:miter/>
                </a:ln>
              </p:spPr>
              <p:txBody>
                <a:bodyPr rtlCol="0" anchor="ctr"/>
                <a:lstStyle/>
                <a:p>
                  <a:endParaRPr lang="en-US"/>
                </a:p>
              </p:txBody>
            </p:sp>
          </p:grpSp>
          <p:grpSp>
            <p:nvGrpSpPr>
              <p:cNvPr id="1213" name="Graphic 8195">
                <a:extLst>
                  <a:ext uri="{FF2B5EF4-FFF2-40B4-BE49-F238E27FC236}">
                    <a16:creationId xmlns:a16="http://schemas.microsoft.com/office/drawing/2014/main" id="{45C82E6C-3EAF-852E-6797-EEC4ADB7D8AD}"/>
                  </a:ext>
                </a:extLst>
              </p:cNvPr>
              <p:cNvGrpSpPr/>
              <p:nvPr/>
            </p:nvGrpSpPr>
            <p:grpSpPr>
              <a:xfrm>
                <a:off x="4494771" y="2578630"/>
                <a:ext cx="21214" cy="24734"/>
                <a:chOff x="4494771" y="2578630"/>
                <a:chExt cx="21214" cy="24734"/>
              </a:xfrm>
              <a:solidFill>
                <a:srgbClr val="91A82D"/>
              </a:solidFill>
            </p:grpSpPr>
            <p:sp>
              <p:nvSpPr>
                <p:cNvPr id="1235" name="Freeform 1234">
                  <a:extLst>
                    <a:ext uri="{FF2B5EF4-FFF2-40B4-BE49-F238E27FC236}">
                      <a16:creationId xmlns:a16="http://schemas.microsoft.com/office/drawing/2014/main" id="{A2F79A98-1993-CA1E-FDBF-DD14977B7A3C}"/>
                    </a:ext>
                  </a:extLst>
                </p:cNvPr>
                <p:cNvSpPr/>
                <p:nvPr/>
              </p:nvSpPr>
              <p:spPr>
                <a:xfrm>
                  <a:off x="4508914" y="2582156"/>
                  <a:ext cx="7071" cy="21207"/>
                </a:xfrm>
                <a:custGeom>
                  <a:avLst/>
                  <a:gdLst>
                    <a:gd name="connsiteX0" fmla="*/ 3536 w 7071"/>
                    <a:gd name="connsiteY0" fmla="*/ 21208 h 21207"/>
                    <a:gd name="connsiteX1" fmla="*/ 0 w 7071"/>
                    <a:gd name="connsiteY1" fmla="*/ 17673 h 21207"/>
                    <a:gd name="connsiteX2" fmla="*/ 0 w 7071"/>
                    <a:gd name="connsiteY2" fmla="*/ 3535 h 21207"/>
                    <a:gd name="connsiteX3" fmla="*/ 3536 w 7071"/>
                    <a:gd name="connsiteY3" fmla="*/ 0 h 21207"/>
                    <a:gd name="connsiteX4" fmla="*/ 7071 w 7071"/>
                    <a:gd name="connsiteY4" fmla="*/ 3535 h 21207"/>
                    <a:gd name="connsiteX5" fmla="*/ 7071 w 7071"/>
                    <a:gd name="connsiteY5" fmla="*/ 17673 h 21207"/>
                    <a:gd name="connsiteX6" fmla="*/ 3536 w 7071"/>
                    <a:gd name="connsiteY6" fmla="*/ 21208 h 21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71" h="21207">
                      <a:moveTo>
                        <a:pt x="3536" y="21208"/>
                      </a:moveTo>
                      <a:cubicBezTo>
                        <a:pt x="1583" y="21208"/>
                        <a:pt x="0" y="19626"/>
                        <a:pt x="0" y="17673"/>
                      </a:cubicBezTo>
                      <a:lnTo>
                        <a:pt x="0" y="3535"/>
                      </a:lnTo>
                      <a:cubicBezTo>
                        <a:pt x="0" y="1582"/>
                        <a:pt x="1583" y="0"/>
                        <a:pt x="3536" y="0"/>
                      </a:cubicBezTo>
                      <a:cubicBezTo>
                        <a:pt x="5489" y="0"/>
                        <a:pt x="7071" y="1582"/>
                        <a:pt x="7071" y="3535"/>
                      </a:cubicBezTo>
                      <a:lnTo>
                        <a:pt x="7071" y="17673"/>
                      </a:lnTo>
                      <a:cubicBezTo>
                        <a:pt x="7071" y="19634"/>
                        <a:pt x="5489" y="21208"/>
                        <a:pt x="3536" y="21208"/>
                      </a:cubicBezTo>
                      <a:close/>
                    </a:path>
                  </a:pathLst>
                </a:custGeom>
                <a:solidFill>
                  <a:srgbClr val="91A82D"/>
                </a:solidFill>
                <a:ln w="8415" cap="flat">
                  <a:noFill/>
                  <a:prstDash val="solid"/>
                  <a:miter/>
                </a:ln>
              </p:spPr>
              <p:txBody>
                <a:bodyPr rtlCol="0" anchor="ctr"/>
                <a:lstStyle/>
                <a:p>
                  <a:endParaRPr lang="en-US"/>
                </a:p>
              </p:txBody>
            </p:sp>
            <p:sp>
              <p:nvSpPr>
                <p:cNvPr id="1236" name="Freeform 1235">
                  <a:extLst>
                    <a:ext uri="{FF2B5EF4-FFF2-40B4-BE49-F238E27FC236}">
                      <a16:creationId xmlns:a16="http://schemas.microsoft.com/office/drawing/2014/main" id="{1C49120B-E08A-1155-8F26-03701EE2E161}"/>
                    </a:ext>
                  </a:extLst>
                </p:cNvPr>
                <p:cNvSpPr/>
                <p:nvPr/>
              </p:nvSpPr>
              <p:spPr>
                <a:xfrm>
                  <a:off x="4494771" y="2578630"/>
                  <a:ext cx="7071" cy="17673"/>
                </a:xfrm>
                <a:custGeom>
                  <a:avLst/>
                  <a:gdLst>
                    <a:gd name="connsiteX0" fmla="*/ 3536 w 7071"/>
                    <a:gd name="connsiteY0" fmla="*/ 17673 h 17673"/>
                    <a:gd name="connsiteX1" fmla="*/ 0 w 7071"/>
                    <a:gd name="connsiteY1" fmla="*/ 14139 h 17673"/>
                    <a:gd name="connsiteX2" fmla="*/ 0 w 7071"/>
                    <a:gd name="connsiteY2" fmla="*/ 3535 h 17673"/>
                    <a:gd name="connsiteX3" fmla="*/ 3536 w 7071"/>
                    <a:gd name="connsiteY3" fmla="*/ 0 h 17673"/>
                    <a:gd name="connsiteX4" fmla="*/ 7071 w 7071"/>
                    <a:gd name="connsiteY4" fmla="*/ 3535 h 17673"/>
                    <a:gd name="connsiteX5" fmla="*/ 7071 w 7071"/>
                    <a:gd name="connsiteY5" fmla="*/ 14139 h 17673"/>
                    <a:gd name="connsiteX6" fmla="*/ 3536 w 7071"/>
                    <a:gd name="connsiteY6" fmla="*/ 17673 h 17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71" h="17673">
                      <a:moveTo>
                        <a:pt x="3536" y="17673"/>
                      </a:moveTo>
                      <a:cubicBezTo>
                        <a:pt x="1583" y="17673"/>
                        <a:pt x="0" y="16091"/>
                        <a:pt x="0" y="14139"/>
                      </a:cubicBezTo>
                      <a:lnTo>
                        <a:pt x="0" y="3535"/>
                      </a:lnTo>
                      <a:cubicBezTo>
                        <a:pt x="0" y="1582"/>
                        <a:pt x="1583" y="0"/>
                        <a:pt x="3536" y="0"/>
                      </a:cubicBezTo>
                      <a:cubicBezTo>
                        <a:pt x="5489" y="0"/>
                        <a:pt x="7071" y="1582"/>
                        <a:pt x="7071" y="3535"/>
                      </a:cubicBezTo>
                      <a:lnTo>
                        <a:pt x="7071" y="14139"/>
                      </a:lnTo>
                      <a:cubicBezTo>
                        <a:pt x="7071" y="16091"/>
                        <a:pt x="5489" y="17673"/>
                        <a:pt x="3536" y="17673"/>
                      </a:cubicBezTo>
                      <a:close/>
                    </a:path>
                  </a:pathLst>
                </a:custGeom>
                <a:solidFill>
                  <a:srgbClr val="91A82D"/>
                </a:solidFill>
                <a:ln w="8415" cap="flat">
                  <a:noFill/>
                  <a:prstDash val="solid"/>
                  <a:miter/>
                </a:ln>
              </p:spPr>
              <p:txBody>
                <a:bodyPr rtlCol="0" anchor="ctr"/>
                <a:lstStyle/>
                <a:p>
                  <a:endParaRPr lang="en-US"/>
                </a:p>
              </p:txBody>
            </p:sp>
          </p:grpSp>
          <p:grpSp>
            <p:nvGrpSpPr>
              <p:cNvPr id="1214" name="Graphic 8195">
                <a:extLst>
                  <a:ext uri="{FF2B5EF4-FFF2-40B4-BE49-F238E27FC236}">
                    <a16:creationId xmlns:a16="http://schemas.microsoft.com/office/drawing/2014/main" id="{713769AB-B7A2-AD4C-3158-B71C3343D9A5}"/>
                  </a:ext>
                </a:extLst>
              </p:cNvPr>
              <p:cNvGrpSpPr/>
              <p:nvPr/>
            </p:nvGrpSpPr>
            <p:grpSpPr>
              <a:xfrm>
                <a:off x="5110012" y="2387758"/>
                <a:ext cx="21215" cy="24742"/>
                <a:chOff x="5110012" y="2387758"/>
                <a:chExt cx="21215" cy="24742"/>
              </a:xfrm>
              <a:solidFill>
                <a:srgbClr val="91A82D"/>
              </a:solidFill>
            </p:grpSpPr>
            <p:sp>
              <p:nvSpPr>
                <p:cNvPr id="1233" name="Freeform 1232">
                  <a:extLst>
                    <a:ext uri="{FF2B5EF4-FFF2-40B4-BE49-F238E27FC236}">
                      <a16:creationId xmlns:a16="http://schemas.microsoft.com/office/drawing/2014/main" id="{6D22FABA-4A0A-4F6C-3C3F-8A93A8AE0DC3}"/>
                    </a:ext>
                  </a:extLst>
                </p:cNvPr>
                <p:cNvSpPr/>
                <p:nvPr/>
              </p:nvSpPr>
              <p:spPr>
                <a:xfrm>
                  <a:off x="5124156" y="2391293"/>
                  <a:ext cx="7071" cy="21208"/>
                </a:xfrm>
                <a:custGeom>
                  <a:avLst/>
                  <a:gdLst>
                    <a:gd name="connsiteX0" fmla="*/ 3536 w 7071"/>
                    <a:gd name="connsiteY0" fmla="*/ 21208 h 21208"/>
                    <a:gd name="connsiteX1" fmla="*/ 0 w 7071"/>
                    <a:gd name="connsiteY1" fmla="*/ 17673 h 21208"/>
                    <a:gd name="connsiteX2" fmla="*/ 0 w 7071"/>
                    <a:gd name="connsiteY2" fmla="*/ 3535 h 21208"/>
                    <a:gd name="connsiteX3" fmla="*/ 3536 w 7071"/>
                    <a:gd name="connsiteY3" fmla="*/ 0 h 21208"/>
                    <a:gd name="connsiteX4" fmla="*/ 7072 w 7071"/>
                    <a:gd name="connsiteY4" fmla="*/ 3535 h 21208"/>
                    <a:gd name="connsiteX5" fmla="*/ 7072 w 7071"/>
                    <a:gd name="connsiteY5" fmla="*/ 17673 h 21208"/>
                    <a:gd name="connsiteX6" fmla="*/ 3536 w 7071"/>
                    <a:gd name="connsiteY6" fmla="*/ 21208 h 2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71" h="21208">
                      <a:moveTo>
                        <a:pt x="3536" y="21208"/>
                      </a:moveTo>
                      <a:cubicBezTo>
                        <a:pt x="1583" y="21208"/>
                        <a:pt x="0" y="19626"/>
                        <a:pt x="0" y="17673"/>
                      </a:cubicBezTo>
                      <a:lnTo>
                        <a:pt x="0" y="3535"/>
                      </a:lnTo>
                      <a:cubicBezTo>
                        <a:pt x="0" y="1582"/>
                        <a:pt x="1583" y="0"/>
                        <a:pt x="3536" y="0"/>
                      </a:cubicBezTo>
                      <a:cubicBezTo>
                        <a:pt x="5489" y="0"/>
                        <a:pt x="7072" y="1582"/>
                        <a:pt x="7072" y="3535"/>
                      </a:cubicBezTo>
                      <a:lnTo>
                        <a:pt x="7072" y="17673"/>
                      </a:lnTo>
                      <a:cubicBezTo>
                        <a:pt x="7072" y="19626"/>
                        <a:pt x="5489" y="21208"/>
                        <a:pt x="3536" y="21208"/>
                      </a:cubicBezTo>
                      <a:close/>
                    </a:path>
                  </a:pathLst>
                </a:custGeom>
                <a:solidFill>
                  <a:srgbClr val="91A82D"/>
                </a:solidFill>
                <a:ln w="8415" cap="flat">
                  <a:noFill/>
                  <a:prstDash val="solid"/>
                  <a:miter/>
                </a:ln>
              </p:spPr>
              <p:txBody>
                <a:bodyPr rtlCol="0" anchor="ctr"/>
                <a:lstStyle/>
                <a:p>
                  <a:endParaRPr lang="en-US"/>
                </a:p>
              </p:txBody>
            </p:sp>
            <p:sp>
              <p:nvSpPr>
                <p:cNvPr id="1234" name="Freeform 1233">
                  <a:extLst>
                    <a:ext uri="{FF2B5EF4-FFF2-40B4-BE49-F238E27FC236}">
                      <a16:creationId xmlns:a16="http://schemas.microsoft.com/office/drawing/2014/main" id="{D38683EF-8B93-2204-FE61-68D14EDD012B}"/>
                    </a:ext>
                  </a:extLst>
                </p:cNvPr>
                <p:cNvSpPr/>
                <p:nvPr/>
              </p:nvSpPr>
              <p:spPr>
                <a:xfrm>
                  <a:off x="5110012" y="2387758"/>
                  <a:ext cx="7071" cy="17673"/>
                </a:xfrm>
                <a:custGeom>
                  <a:avLst/>
                  <a:gdLst>
                    <a:gd name="connsiteX0" fmla="*/ 3536 w 7071"/>
                    <a:gd name="connsiteY0" fmla="*/ 17673 h 17673"/>
                    <a:gd name="connsiteX1" fmla="*/ 0 w 7071"/>
                    <a:gd name="connsiteY1" fmla="*/ 14139 h 17673"/>
                    <a:gd name="connsiteX2" fmla="*/ 0 w 7071"/>
                    <a:gd name="connsiteY2" fmla="*/ 3535 h 17673"/>
                    <a:gd name="connsiteX3" fmla="*/ 3536 w 7071"/>
                    <a:gd name="connsiteY3" fmla="*/ 0 h 17673"/>
                    <a:gd name="connsiteX4" fmla="*/ 7072 w 7071"/>
                    <a:gd name="connsiteY4" fmla="*/ 3535 h 17673"/>
                    <a:gd name="connsiteX5" fmla="*/ 7072 w 7071"/>
                    <a:gd name="connsiteY5" fmla="*/ 14139 h 17673"/>
                    <a:gd name="connsiteX6" fmla="*/ 3536 w 7071"/>
                    <a:gd name="connsiteY6" fmla="*/ 17673 h 17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71" h="17673">
                      <a:moveTo>
                        <a:pt x="3536" y="17673"/>
                      </a:moveTo>
                      <a:cubicBezTo>
                        <a:pt x="1583" y="17673"/>
                        <a:pt x="0" y="16091"/>
                        <a:pt x="0" y="14139"/>
                      </a:cubicBezTo>
                      <a:lnTo>
                        <a:pt x="0" y="3535"/>
                      </a:lnTo>
                      <a:cubicBezTo>
                        <a:pt x="0" y="1582"/>
                        <a:pt x="1583" y="0"/>
                        <a:pt x="3536" y="0"/>
                      </a:cubicBezTo>
                      <a:cubicBezTo>
                        <a:pt x="5489" y="0"/>
                        <a:pt x="7072" y="1582"/>
                        <a:pt x="7072" y="3535"/>
                      </a:cubicBezTo>
                      <a:lnTo>
                        <a:pt x="7072" y="14139"/>
                      </a:lnTo>
                      <a:cubicBezTo>
                        <a:pt x="7072" y="16091"/>
                        <a:pt x="5489" y="17673"/>
                        <a:pt x="3536" y="17673"/>
                      </a:cubicBezTo>
                      <a:close/>
                    </a:path>
                  </a:pathLst>
                </a:custGeom>
                <a:solidFill>
                  <a:srgbClr val="91A82D"/>
                </a:solidFill>
                <a:ln w="8415" cap="flat">
                  <a:noFill/>
                  <a:prstDash val="solid"/>
                  <a:miter/>
                </a:ln>
              </p:spPr>
              <p:txBody>
                <a:bodyPr rtlCol="0" anchor="ctr"/>
                <a:lstStyle/>
                <a:p>
                  <a:endParaRPr lang="en-US"/>
                </a:p>
              </p:txBody>
            </p:sp>
          </p:grpSp>
          <p:grpSp>
            <p:nvGrpSpPr>
              <p:cNvPr id="1215" name="Graphic 8195">
                <a:extLst>
                  <a:ext uri="{FF2B5EF4-FFF2-40B4-BE49-F238E27FC236}">
                    <a16:creationId xmlns:a16="http://schemas.microsoft.com/office/drawing/2014/main" id="{A9D38835-6ACA-FF23-F2A3-E43DC3A439C2}"/>
                  </a:ext>
                </a:extLst>
              </p:cNvPr>
              <p:cNvGrpSpPr/>
              <p:nvPr/>
            </p:nvGrpSpPr>
            <p:grpSpPr>
              <a:xfrm>
                <a:off x="5177194" y="2458451"/>
                <a:ext cx="21223" cy="24742"/>
                <a:chOff x="5177194" y="2458451"/>
                <a:chExt cx="21223" cy="24742"/>
              </a:xfrm>
              <a:solidFill>
                <a:srgbClr val="91A82D"/>
              </a:solidFill>
            </p:grpSpPr>
            <p:sp>
              <p:nvSpPr>
                <p:cNvPr id="1231" name="Freeform 1230">
                  <a:extLst>
                    <a:ext uri="{FF2B5EF4-FFF2-40B4-BE49-F238E27FC236}">
                      <a16:creationId xmlns:a16="http://schemas.microsoft.com/office/drawing/2014/main" id="{6DF3A203-03B8-D239-B79F-5BAA8D6E5056}"/>
                    </a:ext>
                  </a:extLst>
                </p:cNvPr>
                <p:cNvSpPr/>
                <p:nvPr/>
              </p:nvSpPr>
              <p:spPr>
                <a:xfrm>
                  <a:off x="5191338" y="2461986"/>
                  <a:ext cx="7080" cy="21208"/>
                </a:xfrm>
                <a:custGeom>
                  <a:avLst/>
                  <a:gdLst>
                    <a:gd name="connsiteX0" fmla="*/ 3536 w 7080"/>
                    <a:gd name="connsiteY0" fmla="*/ 21208 h 21208"/>
                    <a:gd name="connsiteX1" fmla="*/ 0 w 7080"/>
                    <a:gd name="connsiteY1" fmla="*/ 17673 h 21208"/>
                    <a:gd name="connsiteX2" fmla="*/ 0 w 7080"/>
                    <a:gd name="connsiteY2" fmla="*/ 3535 h 21208"/>
                    <a:gd name="connsiteX3" fmla="*/ 3536 w 7080"/>
                    <a:gd name="connsiteY3" fmla="*/ 0 h 21208"/>
                    <a:gd name="connsiteX4" fmla="*/ 7080 w 7080"/>
                    <a:gd name="connsiteY4" fmla="*/ 3535 h 21208"/>
                    <a:gd name="connsiteX5" fmla="*/ 7080 w 7080"/>
                    <a:gd name="connsiteY5" fmla="*/ 17673 h 21208"/>
                    <a:gd name="connsiteX6" fmla="*/ 3536 w 7080"/>
                    <a:gd name="connsiteY6" fmla="*/ 21208 h 2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80" h="21208">
                      <a:moveTo>
                        <a:pt x="3536" y="21208"/>
                      </a:moveTo>
                      <a:cubicBezTo>
                        <a:pt x="1591" y="21208"/>
                        <a:pt x="0" y="19626"/>
                        <a:pt x="0" y="17673"/>
                      </a:cubicBezTo>
                      <a:lnTo>
                        <a:pt x="0" y="3535"/>
                      </a:lnTo>
                      <a:cubicBezTo>
                        <a:pt x="0" y="1582"/>
                        <a:pt x="1583" y="0"/>
                        <a:pt x="3536" y="0"/>
                      </a:cubicBezTo>
                      <a:cubicBezTo>
                        <a:pt x="5489" y="0"/>
                        <a:pt x="7080" y="1582"/>
                        <a:pt x="7080" y="3535"/>
                      </a:cubicBezTo>
                      <a:lnTo>
                        <a:pt x="7080" y="17673"/>
                      </a:lnTo>
                      <a:cubicBezTo>
                        <a:pt x="7071" y="19626"/>
                        <a:pt x="5489" y="21208"/>
                        <a:pt x="3536" y="21208"/>
                      </a:cubicBezTo>
                      <a:close/>
                    </a:path>
                  </a:pathLst>
                </a:custGeom>
                <a:solidFill>
                  <a:srgbClr val="91A82D"/>
                </a:solidFill>
                <a:ln w="8415" cap="flat">
                  <a:noFill/>
                  <a:prstDash val="solid"/>
                  <a:miter/>
                </a:ln>
              </p:spPr>
              <p:txBody>
                <a:bodyPr rtlCol="0" anchor="ctr"/>
                <a:lstStyle/>
                <a:p>
                  <a:endParaRPr lang="en-US"/>
                </a:p>
              </p:txBody>
            </p:sp>
            <p:sp>
              <p:nvSpPr>
                <p:cNvPr id="1232" name="Freeform 1231">
                  <a:extLst>
                    <a:ext uri="{FF2B5EF4-FFF2-40B4-BE49-F238E27FC236}">
                      <a16:creationId xmlns:a16="http://schemas.microsoft.com/office/drawing/2014/main" id="{3EB24E2A-D572-256F-F470-D3D610D6B58C}"/>
                    </a:ext>
                  </a:extLst>
                </p:cNvPr>
                <p:cNvSpPr/>
                <p:nvPr/>
              </p:nvSpPr>
              <p:spPr>
                <a:xfrm>
                  <a:off x="5177194" y="2458451"/>
                  <a:ext cx="7071" cy="17673"/>
                </a:xfrm>
                <a:custGeom>
                  <a:avLst/>
                  <a:gdLst>
                    <a:gd name="connsiteX0" fmla="*/ 3536 w 7071"/>
                    <a:gd name="connsiteY0" fmla="*/ 17673 h 17673"/>
                    <a:gd name="connsiteX1" fmla="*/ 0 w 7071"/>
                    <a:gd name="connsiteY1" fmla="*/ 14139 h 17673"/>
                    <a:gd name="connsiteX2" fmla="*/ 0 w 7071"/>
                    <a:gd name="connsiteY2" fmla="*/ 3535 h 17673"/>
                    <a:gd name="connsiteX3" fmla="*/ 3536 w 7071"/>
                    <a:gd name="connsiteY3" fmla="*/ 0 h 17673"/>
                    <a:gd name="connsiteX4" fmla="*/ 7071 w 7071"/>
                    <a:gd name="connsiteY4" fmla="*/ 3535 h 17673"/>
                    <a:gd name="connsiteX5" fmla="*/ 7071 w 7071"/>
                    <a:gd name="connsiteY5" fmla="*/ 14139 h 17673"/>
                    <a:gd name="connsiteX6" fmla="*/ 3536 w 7071"/>
                    <a:gd name="connsiteY6" fmla="*/ 17673 h 17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71" h="17673">
                      <a:moveTo>
                        <a:pt x="3536" y="17673"/>
                      </a:moveTo>
                      <a:cubicBezTo>
                        <a:pt x="1583" y="17673"/>
                        <a:pt x="0" y="16091"/>
                        <a:pt x="0" y="14139"/>
                      </a:cubicBezTo>
                      <a:lnTo>
                        <a:pt x="0" y="3535"/>
                      </a:lnTo>
                      <a:cubicBezTo>
                        <a:pt x="0" y="1582"/>
                        <a:pt x="1583" y="0"/>
                        <a:pt x="3536" y="0"/>
                      </a:cubicBezTo>
                      <a:cubicBezTo>
                        <a:pt x="5489" y="0"/>
                        <a:pt x="7071" y="1582"/>
                        <a:pt x="7071" y="3535"/>
                      </a:cubicBezTo>
                      <a:lnTo>
                        <a:pt x="7071" y="14139"/>
                      </a:lnTo>
                      <a:cubicBezTo>
                        <a:pt x="7071" y="16091"/>
                        <a:pt x="5481" y="17673"/>
                        <a:pt x="3536" y="17673"/>
                      </a:cubicBezTo>
                      <a:close/>
                    </a:path>
                  </a:pathLst>
                </a:custGeom>
                <a:solidFill>
                  <a:srgbClr val="91A82D"/>
                </a:solidFill>
                <a:ln w="8415" cap="flat">
                  <a:noFill/>
                  <a:prstDash val="solid"/>
                  <a:miter/>
                </a:ln>
              </p:spPr>
              <p:txBody>
                <a:bodyPr rtlCol="0" anchor="ctr"/>
                <a:lstStyle/>
                <a:p>
                  <a:endParaRPr lang="en-US"/>
                </a:p>
              </p:txBody>
            </p:sp>
          </p:grpSp>
          <p:grpSp>
            <p:nvGrpSpPr>
              <p:cNvPr id="1216" name="Graphic 8195">
                <a:extLst>
                  <a:ext uri="{FF2B5EF4-FFF2-40B4-BE49-F238E27FC236}">
                    <a16:creationId xmlns:a16="http://schemas.microsoft.com/office/drawing/2014/main" id="{8E586EF3-D1A1-4D3C-21C4-9DC1D19D803A}"/>
                  </a:ext>
                </a:extLst>
              </p:cNvPr>
              <p:cNvGrpSpPr/>
              <p:nvPr/>
            </p:nvGrpSpPr>
            <p:grpSpPr>
              <a:xfrm>
                <a:off x="5672217" y="2218094"/>
                <a:ext cx="21215" cy="21208"/>
                <a:chOff x="5672217" y="2218094"/>
                <a:chExt cx="21215" cy="21208"/>
              </a:xfrm>
              <a:solidFill>
                <a:srgbClr val="91A82D"/>
              </a:solidFill>
            </p:grpSpPr>
            <p:sp>
              <p:nvSpPr>
                <p:cNvPr id="1229" name="Freeform 1228">
                  <a:extLst>
                    <a:ext uri="{FF2B5EF4-FFF2-40B4-BE49-F238E27FC236}">
                      <a16:creationId xmlns:a16="http://schemas.microsoft.com/office/drawing/2014/main" id="{04056322-4887-F989-BF98-C253E9E8F9AE}"/>
                    </a:ext>
                  </a:extLst>
                </p:cNvPr>
                <p:cNvSpPr/>
                <p:nvPr/>
              </p:nvSpPr>
              <p:spPr>
                <a:xfrm>
                  <a:off x="5672217" y="2221629"/>
                  <a:ext cx="7071" cy="17673"/>
                </a:xfrm>
                <a:custGeom>
                  <a:avLst/>
                  <a:gdLst>
                    <a:gd name="connsiteX0" fmla="*/ 3536 w 7071"/>
                    <a:gd name="connsiteY0" fmla="*/ 17673 h 17673"/>
                    <a:gd name="connsiteX1" fmla="*/ 0 w 7071"/>
                    <a:gd name="connsiteY1" fmla="*/ 14139 h 17673"/>
                    <a:gd name="connsiteX2" fmla="*/ 0 w 7071"/>
                    <a:gd name="connsiteY2" fmla="*/ 3535 h 17673"/>
                    <a:gd name="connsiteX3" fmla="*/ 3536 w 7071"/>
                    <a:gd name="connsiteY3" fmla="*/ 0 h 17673"/>
                    <a:gd name="connsiteX4" fmla="*/ 7071 w 7071"/>
                    <a:gd name="connsiteY4" fmla="*/ 3535 h 17673"/>
                    <a:gd name="connsiteX5" fmla="*/ 7071 w 7071"/>
                    <a:gd name="connsiteY5" fmla="*/ 14139 h 17673"/>
                    <a:gd name="connsiteX6" fmla="*/ 3536 w 7071"/>
                    <a:gd name="connsiteY6" fmla="*/ 17673 h 17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71" h="17673">
                      <a:moveTo>
                        <a:pt x="3536" y="17673"/>
                      </a:moveTo>
                      <a:cubicBezTo>
                        <a:pt x="1591" y="17673"/>
                        <a:pt x="0" y="16091"/>
                        <a:pt x="0" y="14139"/>
                      </a:cubicBezTo>
                      <a:lnTo>
                        <a:pt x="0" y="3535"/>
                      </a:lnTo>
                      <a:cubicBezTo>
                        <a:pt x="0" y="1582"/>
                        <a:pt x="1591" y="0"/>
                        <a:pt x="3536" y="0"/>
                      </a:cubicBezTo>
                      <a:cubicBezTo>
                        <a:pt x="5489" y="0"/>
                        <a:pt x="7071" y="1582"/>
                        <a:pt x="7071" y="3535"/>
                      </a:cubicBezTo>
                      <a:lnTo>
                        <a:pt x="7071" y="14139"/>
                      </a:lnTo>
                      <a:cubicBezTo>
                        <a:pt x="7071" y="16091"/>
                        <a:pt x="5489" y="17673"/>
                        <a:pt x="3536" y="17673"/>
                      </a:cubicBezTo>
                      <a:close/>
                    </a:path>
                  </a:pathLst>
                </a:custGeom>
                <a:solidFill>
                  <a:srgbClr val="91A82D"/>
                </a:solidFill>
                <a:ln w="8415" cap="flat">
                  <a:noFill/>
                  <a:prstDash val="solid"/>
                  <a:miter/>
                </a:ln>
              </p:spPr>
              <p:txBody>
                <a:bodyPr rtlCol="0" anchor="ctr"/>
                <a:lstStyle/>
                <a:p>
                  <a:endParaRPr lang="en-US"/>
                </a:p>
              </p:txBody>
            </p:sp>
            <p:sp>
              <p:nvSpPr>
                <p:cNvPr id="1230" name="Freeform 1229">
                  <a:extLst>
                    <a:ext uri="{FF2B5EF4-FFF2-40B4-BE49-F238E27FC236}">
                      <a16:creationId xmlns:a16="http://schemas.microsoft.com/office/drawing/2014/main" id="{49E16579-57CE-733C-6975-8983D787CA01}"/>
                    </a:ext>
                  </a:extLst>
                </p:cNvPr>
                <p:cNvSpPr/>
                <p:nvPr/>
              </p:nvSpPr>
              <p:spPr>
                <a:xfrm>
                  <a:off x="5686360" y="2218094"/>
                  <a:ext cx="7071" cy="17673"/>
                </a:xfrm>
                <a:custGeom>
                  <a:avLst/>
                  <a:gdLst>
                    <a:gd name="connsiteX0" fmla="*/ 3536 w 7071"/>
                    <a:gd name="connsiteY0" fmla="*/ 17673 h 17673"/>
                    <a:gd name="connsiteX1" fmla="*/ 0 w 7071"/>
                    <a:gd name="connsiteY1" fmla="*/ 14139 h 17673"/>
                    <a:gd name="connsiteX2" fmla="*/ 0 w 7071"/>
                    <a:gd name="connsiteY2" fmla="*/ 3535 h 17673"/>
                    <a:gd name="connsiteX3" fmla="*/ 3536 w 7071"/>
                    <a:gd name="connsiteY3" fmla="*/ 0 h 17673"/>
                    <a:gd name="connsiteX4" fmla="*/ 7072 w 7071"/>
                    <a:gd name="connsiteY4" fmla="*/ 3535 h 17673"/>
                    <a:gd name="connsiteX5" fmla="*/ 7072 w 7071"/>
                    <a:gd name="connsiteY5" fmla="*/ 14139 h 17673"/>
                    <a:gd name="connsiteX6" fmla="*/ 3536 w 7071"/>
                    <a:gd name="connsiteY6" fmla="*/ 17673 h 17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71" h="17673">
                      <a:moveTo>
                        <a:pt x="3536" y="17673"/>
                      </a:moveTo>
                      <a:cubicBezTo>
                        <a:pt x="1583" y="17673"/>
                        <a:pt x="0" y="16091"/>
                        <a:pt x="0" y="14139"/>
                      </a:cubicBezTo>
                      <a:lnTo>
                        <a:pt x="0" y="3535"/>
                      </a:lnTo>
                      <a:cubicBezTo>
                        <a:pt x="0" y="1582"/>
                        <a:pt x="1583" y="0"/>
                        <a:pt x="3536" y="0"/>
                      </a:cubicBezTo>
                      <a:cubicBezTo>
                        <a:pt x="5481" y="0"/>
                        <a:pt x="7072" y="1582"/>
                        <a:pt x="7072" y="3535"/>
                      </a:cubicBezTo>
                      <a:lnTo>
                        <a:pt x="7072" y="14139"/>
                      </a:lnTo>
                      <a:cubicBezTo>
                        <a:pt x="7072" y="16091"/>
                        <a:pt x="5489" y="17673"/>
                        <a:pt x="3536" y="17673"/>
                      </a:cubicBezTo>
                      <a:close/>
                    </a:path>
                  </a:pathLst>
                </a:custGeom>
                <a:solidFill>
                  <a:srgbClr val="91A82D"/>
                </a:solidFill>
                <a:ln w="8415" cap="flat">
                  <a:noFill/>
                  <a:prstDash val="solid"/>
                  <a:miter/>
                </a:ln>
              </p:spPr>
              <p:txBody>
                <a:bodyPr rtlCol="0" anchor="ctr"/>
                <a:lstStyle/>
                <a:p>
                  <a:endParaRPr lang="en-US"/>
                </a:p>
              </p:txBody>
            </p:sp>
          </p:grpSp>
          <p:grpSp>
            <p:nvGrpSpPr>
              <p:cNvPr id="1217" name="Graphic 8195">
                <a:extLst>
                  <a:ext uri="{FF2B5EF4-FFF2-40B4-BE49-F238E27FC236}">
                    <a16:creationId xmlns:a16="http://schemas.microsoft.com/office/drawing/2014/main" id="{97C3CEE2-3E9A-C3C1-24B5-C8ED2B87A159}"/>
                  </a:ext>
                </a:extLst>
              </p:cNvPr>
              <p:cNvGrpSpPr/>
              <p:nvPr/>
            </p:nvGrpSpPr>
            <p:grpSpPr>
              <a:xfrm>
                <a:off x="6177847" y="1564180"/>
                <a:ext cx="21215" cy="24742"/>
                <a:chOff x="6177847" y="1564180"/>
                <a:chExt cx="21215" cy="24742"/>
              </a:xfrm>
              <a:solidFill>
                <a:srgbClr val="91A82D"/>
              </a:solidFill>
            </p:grpSpPr>
            <p:sp>
              <p:nvSpPr>
                <p:cNvPr id="1227" name="Freeform 1226">
                  <a:extLst>
                    <a:ext uri="{FF2B5EF4-FFF2-40B4-BE49-F238E27FC236}">
                      <a16:creationId xmlns:a16="http://schemas.microsoft.com/office/drawing/2014/main" id="{2EC2AA0C-6C7F-840A-932C-4BD885FD4462}"/>
                    </a:ext>
                  </a:extLst>
                </p:cNvPr>
                <p:cNvSpPr/>
                <p:nvPr/>
              </p:nvSpPr>
              <p:spPr>
                <a:xfrm>
                  <a:off x="6177847" y="1567715"/>
                  <a:ext cx="7071" cy="21207"/>
                </a:xfrm>
                <a:custGeom>
                  <a:avLst/>
                  <a:gdLst>
                    <a:gd name="connsiteX0" fmla="*/ 3536 w 7071"/>
                    <a:gd name="connsiteY0" fmla="*/ 21208 h 21207"/>
                    <a:gd name="connsiteX1" fmla="*/ 0 w 7071"/>
                    <a:gd name="connsiteY1" fmla="*/ 17673 h 21207"/>
                    <a:gd name="connsiteX2" fmla="*/ 0 w 7071"/>
                    <a:gd name="connsiteY2" fmla="*/ 3535 h 21207"/>
                    <a:gd name="connsiteX3" fmla="*/ 3536 w 7071"/>
                    <a:gd name="connsiteY3" fmla="*/ 0 h 21207"/>
                    <a:gd name="connsiteX4" fmla="*/ 7071 w 7071"/>
                    <a:gd name="connsiteY4" fmla="*/ 3535 h 21207"/>
                    <a:gd name="connsiteX5" fmla="*/ 7071 w 7071"/>
                    <a:gd name="connsiteY5" fmla="*/ 17673 h 21207"/>
                    <a:gd name="connsiteX6" fmla="*/ 3536 w 7071"/>
                    <a:gd name="connsiteY6" fmla="*/ 21208 h 21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71" h="21207">
                      <a:moveTo>
                        <a:pt x="3536" y="21208"/>
                      </a:moveTo>
                      <a:cubicBezTo>
                        <a:pt x="1583" y="21208"/>
                        <a:pt x="0" y="19626"/>
                        <a:pt x="0" y="17673"/>
                      </a:cubicBezTo>
                      <a:lnTo>
                        <a:pt x="0" y="3535"/>
                      </a:lnTo>
                      <a:cubicBezTo>
                        <a:pt x="0" y="1582"/>
                        <a:pt x="1583" y="0"/>
                        <a:pt x="3536" y="0"/>
                      </a:cubicBezTo>
                      <a:cubicBezTo>
                        <a:pt x="5481" y="0"/>
                        <a:pt x="7071" y="1582"/>
                        <a:pt x="7071" y="3535"/>
                      </a:cubicBezTo>
                      <a:lnTo>
                        <a:pt x="7071" y="17673"/>
                      </a:lnTo>
                      <a:cubicBezTo>
                        <a:pt x="7071" y="19617"/>
                        <a:pt x="5489" y="21208"/>
                        <a:pt x="3536" y="21208"/>
                      </a:cubicBezTo>
                      <a:close/>
                    </a:path>
                  </a:pathLst>
                </a:custGeom>
                <a:solidFill>
                  <a:srgbClr val="91A82D"/>
                </a:solidFill>
                <a:ln w="8415" cap="flat">
                  <a:noFill/>
                  <a:prstDash val="solid"/>
                  <a:miter/>
                </a:ln>
              </p:spPr>
              <p:txBody>
                <a:bodyPr rtlCol="0" anchor="ctr"/>
                <a:lstStyle/>
                <a:p>
                  <a:endParaRPr lang="en-US"/>
                </a:p>
              </p:txBody>
            </p:sp>
            <p:sp>
              <p:nvSpPr>
                <p:cNvPr id="1228" name="Freeform 1227">
                  <a:extLst>
                    <a:ext uri="{FF2B5EF4-FFF2-40B4-BE49-F238E27FC236}">
                      <a16:creationId xmlns:a16="http://schemas.microsoft.com/office/drawing/2014/main" id="{79382C65-7130-658F-4BBC-7921CE853F04}"/>
                    </a:ext>
                  </a:extLst>
                </p:cNvPr>
                <p:cNvSpPr/>
                <p:nvPr/>
              </p:nvSpPr>
              <p:spPr>
                <a:xfrm>
                  <a:off x="6191990" y="1564180"/>
                  <a:ext cx="7071" cy="17673"/>
                </a:xfrm>
                <a:custGeom>
                  <a:avLst/>
                  <a:gdLst>
                    <a:gd name="connsiteX0" fmla="*/ 3536 w 7071"/>
                    <a:gd name="connsiteY0" fmla="*/ 17673 h 17673"/>
                    <a:gd name="connsiteX1" fmla="*/ 0 w 7071"/>
                    <a:gd name="connsiteY1" fmla="*/ 14139 h 17673"/>
                    <a:gd name="connsiteX2" fmla="*/ 0 w 7071"/>
                    <a:gd name="connsiteY2" fmla="*/ 3535 h 17673"/>
                    <a:gd name="connsiteX3" fmla="*/ 3536 w 7071"/>
                    <a:gd name="connsiteY3" fmla="*/ 0 h 17673"/>
                    <a:gd name="connsiteX4" fmla="*/ 7072 w 7071"/>
                    <a:gd name="connsiteY4" fmla="*/ 3535 h 17673"/>
                    <a:gd name="connsiteX5" fmla="*/ 7072 w 7071"/>
                    <a:gd name="connsiteY5" fmla="*/ 14139 h 17673"/>
                    <a:gd name="connsiteX6" fmla="*/ 3536 w 7071"/>
                    <a:gd name="connsiteY6" fmla="*/ 17673 h 17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71" h="17673">
                      <a:moveTo>
                        <a:pt x="3536" y="17673"/>
                      </a:moveTo>
                      <a:cubicBezTo>
                        <a:pt x="1583" y="17673"/>
                        <a:pt x="0" y="16091"/>
                        <a:pt x="0" y="14139"/>
                      </a:cubicBezTo>
                      <a:lnTo>
                        <a:pt x="0" y="3535"/>
                      </a:lnTo>
                      <a:cubicBezTo>
                        <a:pt x="0" y="1582"/>
                        <a:pt x="1583" y="0"/>
                        <a:pt x="3536" y="0"/>
                      </a:cubicBezTo>
                      <a:cubicBezTo>
                        <a:pt x="5489" y="0"/>
                        <a:pt x="7072" y="1582"/>
                        <a:pt x="7072" y="3535"/>
                      </a:cubicBezTo>
                      <a:lnTo>
                        <a:pt x="7072" y="14139"/>
                      </a:lnTo>
                      <a:cubicBezTo>
                        <a:pt x="7072" y="16091"/>
                        <a:pt x="5489" y="17673"/>
                        <a:pt x="3536" y="17673"/>
                      </a:cubicBezTo>
                      <a:close/>
                    </a:path>
                  </a:pathLst>
                </a:custGeom>
                <a:solidFill>
                  <a:srgbClr val="91A82D"/>
                </a:solidFill>
                <a:ln w="8415" cap="flat">
                  <a:noFill/>
                  <a:prstDash val="solid"/>
                  <a:miter/>
                </a:ln>
              </p:spPr>
              <p:txBody>
                <a:bodyPr rtlCol="0" anchor="ctr"/>
                <a:lstStyle/>
                <a:p>
                  <a:endParaRPr lang="en-US"/>
                </a:p>
              </p:txBody>
            </p:sp>
          </p:grpSp>
          <p:grpSp>
            <p:nvGrpSpPr>
              <p:cNvPr id="1218" name="Graphic 8195">
                <a:extLst>
                  <a:ext uri="{FF2B5EF4-FFF2-40B4-BE49-F238E27FC236}">
                    <a16:creationId xmlns:a16="http://schemas.microsoft.com/office/drawing/2014/main" id="{85AF84ED-EF1A-E7AB-A999-54DE24DB9781}"/>
                  </a:ext>
                </a:extLst>
              </p:cNvPr>
              <p:cNvGrpSpPr/>
              <p:nvPr/>
            </p:nvGrpSpPr>
            <p:grpSpPr>
              <a:xfrm>
                <a:off x="5859610" y="1832815"/>
                <a:ext cx="21223" cy="24742"/>
                <a:chOff x="5859610" y="1832815"/>
                <a:chExt cx="21223" cy="24742"/>
              </a:xfrm>
              <a:solidFill>
                <a:srgbClr val="91A82D"/>
              </a:solidFill>
            </p:grpSpPr>
            <p:sp>
              <p:nvSpPr>
                <p:cNvPr id="1225" name="Freeform 1224">
                  <a:extLst>
                    <a:ext uri="{FF2B5EF4-FFF2-40B4-BE49-F238E27FC236}">
                      <a16:creationId xmlns:a16="http://schemas.microsoft.com/office/drawing/2014/main" id="{EA453F09-A6C5-DF44-828D-94DD70CDC416}"/>
                    </a:ext>
                  </a:extLst>
                </p:cNvPr>
                <p:cNvSpPr/>
                <p:nvPr/>
              </p:nvSpPr>
              <p:spPr>
                <a:xfrm>
                  <a:off x="5859610" y="1836350"/>
                  <a:ext cx="7080" cy="21208"/>
                </a:xfrm>
                <a:custGeom>
                  <a:avLst/>
                  <a:gdLst>
                    <a:gd name="connsiteX0" fmla="*/ 3544 w 7080"/>
                    <a:gd name="connsiteY0" fmla="*/ 21208 h 21208"/>
                    <a:gd name="connsiteX1" fmla="*/ 0 w 7080"/>
                    <a:gd name="connsiteY1" fmla="*/ 17673 h 21208"/>
                    <a:gd name="connsiteX2" fmla="*/ 0 w 7080"/>
                    <a:gd name="connsiteY2" fmla="*/ 3535 h 21208"/>
                    <a:gd name="connsiteX3" fmla="*/ 3544 w 7080"/>
                    <a:gd name="connsiteY3" fmla="*/ 0 h 21208"/>
                    <a:gd name="connsiteX4" fmla="*/ 7080 w 7080"/>
                    <a:gd name="connsiteY4" fmla="*/ 3535 h 21208"/>
                    <a:gd name="connsiteX5" fmla="*/ 7080 w 7080"/>
                    <a:gd name="connsiteY5" fmla="*/ 17673 h 21208"/>
                    <a:gd name="connsiteX6" fmla="*/ 3544 w 7080"/>
                    <a:gd name="connsiteY6" fmla="*/ 21208 h 2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80" h="21208">
                      <a:moveTo>
                        <a:pt x="3544" y="21208"/>
                      </a:moveTo>
                      <a:cubicBezTo>
                        <a:pt x="1591" y="21208"/>
                        <a:pt x="0" y="19626"/>
                        <a:pt x="0" y="17673"/>
                      </a:cubicBezTo>
                      <a:lnTo>
                        <a:pt x="0" y="3535"/>
                      </a:lnTo>
                      <a:cubicBezTo>
                        <a:pt x="0" y="1582"/>
                        <a:pt x="1583" y="0"/>
                        <a:pt x="3544" y="0"/>
                      </a:cubicBezTo>
                      <a:cubicBezTo>
                        <a:pt x="5489" y="0"/>
                        <a:pt x="7080" y="1582"/>
                        <a:pt x="7080" y="3535"/>
                      </a:cubicBezTo>
                      <a:lnTo>
                        <a:pt x="7080" y="17673"/>
                      </a:lnTo>
                      <a:cubicBezTo>
                        <a:pt x="7080" y="19617"/>
                        <a:pt x="5498" y="21208"/>
                        <a:pt x="3544" y="21208"/>
                      </a:cubicBezTo>
                      <a:close/>
                    </a:path>
                  </a:pathLst>
                </a:custGeom>
                <a:solidFill>
                  <a:srgbClr val="91A82D"/>
                </a:solidFill>
                <a:ln w="8415" cap="flat">
                  <a:noFill/>
                  <a:prstDash val="solid"/>
                  <a:miter/>
                </a:ln>
              </p:spPr>
              <p:txBody>
                <a:bodyPr rtlCol="0" anchor="ctr"/>
                <a:lstStyle/>
                <a:p>
                  <a:endParaRPr lang="en-US"/>
                </a:p>
              </p:txBody>
            </p:sp>
            <p:sp>
              <p:nvSpPr>
                <p:cNvPr id="1226" name="Freeform 1225">
                  <a:extLst>
                    <a:ext uri="{FF2B5EF4-FFF2-40B4-BE49-F238E27FC236}">
                      <a16:creationId xmlns:a16="http://schemas.microsoft.com/office/drawing/2014/main" id="{B4847D5E-3C54-6E66-B8B5-8BDF4D82560E}"/>
                    </a:ext>
                  </a:extLst>
                </p:cNvPr>
                <p:cNvSpPr/>
                <p:nvPr/>
              </p:nvSpPr>
              <p:spPr>
                <a:xfrm>
                  <a:off x="5873762" y="1832815"/>
                  <a:ext cx="7071" cy="17673"/>
                </a:xfrm>
                <a:custGeom>
                  <a:avLst/>
                  <a:gdLst>
                    <a:gd name="connsiteX0" fmla="*/ 3536 w 7071"/>
                    <a:gd name="connsiteY0" fmla="*/ 17673 h 17673"/>
                    <a:gd name="connsiteX1" fmla="*/ 0 w 7071"/>
                    <a:gd name="connsiteY1" fmla="*/ 14139 h 17673"/>
                    <a:gd name="connsiteX2" fmla="*/ 0 w 7071"/>
                    <a:gd name="connsiteY2" fmla="*/ 3535 h 17673"/>
                    <a:gd name="connsiteX3" fmla="*/ 3536 w 7071"/>
                    <a:gd name="connsiteY3" fmla="*/ 0 h 17673"/>
                    <a:gd name="connsiteX4" fmla="*/ 7071 w 7071"/>
                    <a:gd name="connsiteY4" fmla="*/ 3535 h 17673"/>
                    <a:gd name="connsiteX5" fmla="*/ 7071 w 7071"/>
                    <a:gd name="connsiteY5" fmla="*/ 14139 h 17673"/>
                    <a:gd name="connsiteX6" fmla="*/ 3536 w 7071"/>
                    <a:gd name="connsiteY6" fmla="*/ 17673 h 17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71" h="17673">
                      <a:moveTo>
                        <a:pt x="3536" y="17673"/>
                      </a:moveTo>
                      <a:cubicBezTo>
                        <a:pt x="1583" y="17673"/>
                        <a:pt x="0" y="16091"/>
                        <a:pt x="0" y="14139"/>
                      </a:cubicBezTo>
                      <a:lnTo>
                        <a:pt x="0" y="3535"/>
                      </a:lnTo>
                      <a:cubicBezTo>
                        <a:pt x="0" y="1582"/>
                        <a:pt x="1583" y="0"/>
                        <a:pt x="3536" y="0"/>
                      </a:cubicBezTo>
                      <a:cubicBezTo>
                        <a:pt x="5489" y="0"/>
                        <a:pt x="7071" y="1582"/>
                        <a:pt x="7071" y="3535"/>
                      </a:cubicBezTo>
                      <a:lnTo>
                        <a:pt x="7071" y="14139"/>
                      </a:lnTo>
                      <a:cubicBezTo>
                        <a:pt x="7071" y="16091"/>
                        <a:pt x="5498" y="17673"/>
                        <a:pt x="3536" y="17673"/>
                      </a:cubicBezTo>
                      <a:close/>
                    </a:path>
                  </a:pathLst>
                </a:custGeom>
                <a:solidFill>
                  <a:srgbClr val="91A82D"/>
                </a:solidFill>
                <a:ln w="8415" cap="flat">
                  <a:noFill/>
                  <a:prstDash val="solid"/>
                  <a:miter/>
                </a:ln>
              </p:spPr>
              <p:txBody>
                <a:bodyPr rtlCol="0" anchor="ctr"/>
                <a:lstStyle/>
                <a:p>
                  <a:endParaRPr lang="en-US"/>
                </a:p>
              </p:txBody>
            </p:sp>
          </p:grpSp>
          <p:grpSp>
            <p:nvGrpSpPr>
              <p:cNvPr id="1219" name="Graphic 8195">
                <a:extLst>
                  <a:ext uri="{FF2B5EF4-FFF2-40B4-BE49-F238E27FC236}">
                    <a16:creationId xmlns:a16="http://schemas.microsoft.com/office/drawing/2014/main" id="{D5B679DC-3C56-949D-53D5-2CD45DECA543}"/>
                  </a:ext>
                </a:extLst>
              </p:cNvPr>
              <p:cNvGrpSpPr/>
              <p:nvPr/>
            </p:nvGrpSpPr>
            <p:grpSpPr>
              <a:xfrm>
                <a:off x="5587356" y="2380689"/>
                <a:ext cx="21215" cy="24742"/>
                <a:chOff x="5587356" y="2380689"/>
                <a:chExt cx="21215" cy="24742"/>
              </a:xfrm>
              <a:solidFill>
                <a:srgbClr val="91A82D"/>
              </a:solidFill>
            </p:grpSpPr>
            <p:sp>
              <p:nvSpPr>
                <p:cNvPr id="1223" name="Freeform 1222">
                  <a:extLst>
                    <a:ext uri="{FF2B5EF4-FFF2-40B4-BE49-F238E27FC236}">
                      <a16:creationId xmlns:a16="http://schemas.microsoft.com/office/drawing/2014/main" id="{3B817E2E-ACEF-BDCB-4D8D-1215C08CEC8F}"/>
                    </a:ext>
                  </a:extLst>
                </p:cNvPr>
                <p:cNvSpPr/>
                <p:nvPr/>
              </p:nvSpPr>
              <p:spPr>
                <a:xfrm>
                  <a:off x="5587356" y="2384223"/>
                  <a:ext cx="7071" cy="21207"/>
                </a:xfrm>
                <a:custGeom>
                  <a:avLst/>
                  <a:gdLst>
                    <a:gd name="connsiteX0" fmla="*/ 3536 w 7071"/>
                    <a:gd name="connsiteY0" fmla="*/ 21208 h 21207"/>
                    <a:gd name="connsiteX1" fmla="*/ 0 w 7071"/>
                    <a:gd name="connsiteY1" fmla="*/ 17673 h 21207"/>
                    <a:gd name="connsiteX2" fmla="*/ 0 w 7071"/>
                    <a:gd name="connsiteY2" fmla="*/ 3535 h 21207"/>
                    <a:gd name="connsiteX3" fmla="*/ 3536 w 7071"/>
                    <a:gd name="connsiteY3" fmla="*/ 0 h 21207"/>
                    <a:gd name="connsiteX4" fmla="*/ 7072 w 7071"/>
                    <a:gd name="connsiteY4" fmla="*/ 3535 h 21207"/>
                    <a:gd name="connsiteX5" fmla="*/ 7072 w 7071"/>
                    <a:gd name="connsiteY5" fmla="*/ 17673 h 21207"/>
                    <a:gd name="connsiteX6" fmla="*/ 3536 w 7071"/>
                    <a:gd name="connsiteY6" fmla="*/ 21208 h 21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71" h="21207">
                      <a:moveTo>
                        <a:pt x="3536" y="21208"/>
                      </a:moveTo>
                      <a:cubicBezTo>
                        <a:pt x="1591" y="21208"/>
                        <a:pt x="0" y="19626"/>
                        <a:pt x="0" y="17673"/>
                      </a:cubicBezTo>
                      <a:lnTo>
                        <a:pt x="0" y="3535"/>
                      </a:lnTo>
                      <a:cubicBezTo>
                        <a:pt x="0" y="1582"/>
                        <a:pt x="1583" y="0"/>
                        <a:pt x="3536" y="0"/>
                      </a:cubicBezTo>
                      <a:cubicBezTo>
                        <a:pt x="5489" y="0"/>
                        <a:pt x="7072" y="1582"/>
                        <a:pt x="7072" y="3535"/>
                      </a:cubicBezTo>
                      <a:lnTo>
                        <a:pt x="7072" y="17673"/>
                      </a:lnTo>
                      <a:cubicBezTo>
                        <a:pt x="7072" y="19626"/>
                        <a:pt x="5489" y="21208"/>
                        <a:pt x="3536" y="21208"/>
                      </a:cubicBezTo>
                      <a:close/>
                    </a:path>
                  </a:pathLst>
                </a:custGeom>
                <a:solidFill>
                  <a:srgbClr val="91A82D"/>
                </a:solidFill>
                <a:ln w="8415" cap="flat">
                  <a:noFill/>
                  <a:prstDash val="solid"/>
                  <a:miter/>
                </a:ln>
              </p:spPr>
              <p:txBody>
                <a:bodyPr rtlCol="0" anchor="ctr"/>
                <a:lstStyle/>
                <a:p>
                  <a:endParaRPr lang="en-US"/>
                </a:p>
              </p:txBody>
            </p:sp>
            <p:sp>
              <p:nvSpPr>
                <p:cNvPr id="1224" name="Freeform 1223">
                  <a:extLst>
                    <a:ext uri="{FF2B5EF4-FFF2-40B4-BE49-F238E27FC236}">
                      <a16:creationId xmlns:a16="http://schemas.microsoft.com/office/drawing/2014/main" id="{BC486612-8570-6A7D-7AAE-12A58257A7EF}"/>
                    </a:ext>
                  </a:extLst>
                </p:cNvPr>
                <p:cNvSpPr/>
                <p:nvPr/>
              </p:nvSpPr>
              <p:spPr>
                <a:xfrm>
                  <a:off x="5601499" y="2380689"/>
                  <a:ext cx="7071" cy="17673"/>
                </a:xfrm>
                <a:custGeom>
                  <a:avLst/>
                  <a:gdLst>
                    <a:gd name="connsiteX0" fmla="*/ 3536 w 7071"/>
                    <a:gd name="connsiteY0" fmla="*/ 17673 h 17673"/>
                    <a:gd name="connsiteX1" fmla="*/ 0 w 7071"/>
                    <a:gd name="connsiteY1" fmla="*/ 14139 h 17673"/>
                    <a:gd name="connsiteX2" fmla="*/ 0 w 7071"/>
                    <a:gd name="connsiteY2" fmla="*/ 3535 h 17673"/>
                    <a:gd name="connsiteX3" fmla="*/ 3536 w 7071"/>
                    <a:gd name="connsiteY3" fmla="*/ 0 h 17673"/>
                    <a:gd name="connsiteX4" fmla="*/ 7072 w 7071"/>
                    <a:gd name="connsiteY4" fmla="*/ 3535 h 17673"/>
                    <a:gd name="connsiteX5" fmla="*/ 7072 w 7071"/>
                    <a:gd name="connsiteY5" fmla="*/ 14139 h 17673"/>
                    <a:gd name="connsiteX6" fmla="*/ 3536 w 7071"/>
                    <a:gd name="connsiteY6" fmla="*/ 17673 h 17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71" h="17673">
                      <a:moveTo>
                        <a:pt x="3536" y="17673"/>
                      </a:moveTo>
                      <a:cubicBezTo>
                        <a:pt x="1583" y="17673"/>
                        <a:pt x="0" y="16091"/>
                        <a:pt x="0" y="14139"/>
                      </a:cubicBezTo>
                      <a:lnTo>
                        <a:pt x="0" y="3535"/>
                      </a:lnTo>
                      <a:cubicBezTo>
                        <a:pt x="0" y="1582"/>
                        <a:pt x="1583" y="0"/>
                        <a:pt x="3536" y="0"/>
                      </a:cubicBezTo>
                      <a:cubicBezTo>
                        <a:pt x="5489" y="0"/>
                        <a:pt x="7072" y="1582"/>
                        <a:pt x="7072" y="3535"/>
                      </a:cubicBezTo>
                      <a:lnTo>
                        <a:pt x="7072" y="14139"/>
                      </a:lnTo>
                      <a:cubicBezTo>
                        <a:pt x="7072" y="16091"/>
                        <a:pt x="5489" y="17673"/>
                        <a:pt x="3536" y="17673"/>
                      </a:cubicBezTo>
                      <a:close/>
                    </a:path>
                  </a:pathLst>
                </a:custGeom>
                <a:solidFill>
                  <a:srgbClr val="91A82D"/>
                </a:solidFill>
                <a:ln w="8415" cap="flat">
                  <a:noFill/>
                  <a:prstDash val="solid"/>
                  <a:miter/>
                </a:ln>
              </p:spPr>
              <p:txBody>
                <a:bodyPr rtlCol="0" anchor="ctr"/>
                <a:lstStyle/>
                <a:p>
                  <a:endParaRPr lang="en-US"/>
                </a:p>
              </p:txBody>
            </p:sp>
          </p:grpSp>
          <p:grpSp>
            <p:nvGrpSpPr>
              <p:cNvPr id="1220" name="Graphic 8195">
                <a:extLst>
                  <a:ext uri="{FF2B5EF4-FFF2-40B4-BE49-F238E27FC236}">
                    <a16:creationId xmlns:a16="http://schemas.microsoft.com/office/drawing/2014/main" id="{BEA474C3-91A6-EF3E-66B6-F33F460E5B8D}"/>
                  </a:ext>
                </a:extLst>
              </p:cNvPr>
              <p:cNvGrpSpPr/>
              <p:nvPr/>
            </p:nvGrpSpPr>
            <p:grpSpPr>
              <a:xfrm>
                <a:off x="5605035" y="1518229"/>
                <a:ext cx="21214" cy="24742"/>
                <a:chOff x="5605035" y="1518229"/>
                <a:chExt cx="21214" cy="24742"/>
              </a:xfrm>
              <a:solidFill>
                <a:srgbClr val="91A82D"/>
              </a:solidFill>
            </p:grpSpPr>
            <p:sp>
              <p:nvSpPr>
                <p:cNvPr id="1221" name="Freeform 1220">
                  <a:extLst>
                    <a:ext uri="{FF2B5EF4-FFF2-40B4-BE49-F238E27FC236}">
                      <a16:creationId xmlns:a16="http://schemas.microsoft.com/office/drawing/2014/main" id="{E41E9549-3F7D-8B12-7C53-994C99344289}"/>
                    </a:ext>
                  </a:extLst>
                </p:cNvPr>
                <p:cNvSpPr/>
                <p:nvPr/>
              </p:nvSpPr>
              <p:spPr>
                <a:xfrm>
                  <a:off x="5605035" y="1521764"/>
                  <a:ext cx="7071" cy="21207"/>
                </a:xfrm>
                <a:custGeom>
                  <a:avLst/>
                  <a:gdLst>
                    <a:gd name="connsiteX0" fmla="*/ 3536 w 7071"/>
                    <a:gd name="connsiteY0" fmla="*/ 21208 h 21207"/>
                    <a:gd name="connsiteX1" fmla="*/ 0 w 7071"/>
                    <a:gd name="connsiteY1" fmla="*/ 17673 h 21207"/>
                    <a:gd name="connsiteX2" fmla="*/ 0 w 7071"/>
                    <a:gd name="connsiteY2" fmla="*/ 3535 h 21207"/>
                    <a:gd name="connsiteX3" fmla="*/ 3536 w 7071"/>
                    <a:gd name="connsiteY3" fmla="*/ 0 h 21207"/>
                    <a:gd name="connsiteX4" fmla="*/ 7071 w 7071"/>
                    <a:gd name="connsiteY4" fmla="*/ 3535 h 21207"/>
                    <a:gd name="connsiteX5" fmla="*/ 7071 w 7071"/>
                    <a:gd name="connsiteY5" fmla="*/ 17673 h 21207"/>
                    <a:gd name="connsiteX6" fmla="*/ 3536 w 7071"/>
                    <a:gd name="connsiteY6" fmla="*/ 21208 h 21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71" h="21207">
                      <a:moveTo>
                        <a:pt x="3536" y="21208"/>
                      </a:moveTo>
                      <a:cubicBezTo>
                        <a:pt x="1583" y="21208"/>
                        <a:pt x="0" y="19626"/>
                        <a:pt x="0" y="17673"/>
                      </a:cubicBezTo>
                      <a:lnTo>
                        <a:pt x="0" y="3535"/>
                      </a:lnTo>
                      <a:cubicBezTo>
                        <a:pt x="0" y="1582"/>
                        <a:pt x="1583" y="0"/>
                        <a:pt x="3536" y="0"/>
                      </a:cubicBezTo>
                      <a:cubicBezTo>
                        <a:pt x="5489" y="0"/>
                        <a:pt x="7071" y="1582"/>
                        <a:pt x="7071" y="3535"/>
                      </a:cubicBezTo>
                      <a:lnTo>
                        <a:pt x="7071" y="17673"/>
                      </a:lnTo>
                      <a:cubicBezTo>
                        <a:pt x="7071" y="19626"/>
                        <a:pt x="5489" y="21208"/>
                        <a:pt x="3536" y="21208"/>
                      </a:cubicBezTo>
                      <a:close/>
                    </a:path>
                  </a:pathLst>
                </a:custGeom>
                <a:solidFill>
                  <a:srgbClr val="91A82D"/>
                </a:solidFill>
                <a:ln w="8415" cap="flat">
                  <a:noFill/>
                  <a:prstDash val="solid"/>
                  <a:miter/>
                </a:ln>
              </p:spPr>
              <p:txBody>
                <a:bodyPr rtlCol="0" anchor="ctr"/>
                <a:lstStyle/>
                <a:p>
                  <a:endParaRPr lang="en-US"/>
                </a:p>
              </p:txBody>
            </p:sp>
            <p:sp>
              <p:nvSpPr>
                <p:cNvPr id="1222" name="Freeform 1221">
                  <a:extLst>
                    <a:ext uri="{FF2B5EF4-FFF2-40B4-BE49-F238E27FC236}">
                      <a16:creationId xmlns:a16="http://schemas.microsoft.com/office/drawing/2014/main" id="{16A41C01-E128-3184-9252-0D6AE2A64733}"/>
                    </a:ext>
                  </a:extLst>
                </p:cNvPr>
                <p:cNvSpPr/>
                <p:nvPr/>
              </p:nvSpPr>
              <p:spPr>
                <a:xfrm>
                  <a:off x="5619179" y="1518229"/>
                  <a:ext cx="7071" cy="17673"/>
                </a:xfrm>
                <a:custGeom>
                  <a:avLst/>
                  <a:gdLst>
                    <a:gd name="connsiteX0" fmla="*/ 3536 w 7071"/>
                    <a:gd name="connsiteY0" fmla="*/ 17673 h 17673"/>
                    <a:gd name="connsiteX1" fmla="*/ 0 w 7071"/>
                    <a:gd name="connsiteY1" fmla="*/ 14139 h 17673"/>
                    <a:gd name="connsiteX2" fmla="*/ 0 w 7071"/>
                    <a:gd name="connsiteY2" fmla="*/ 3535 h 17673"/>
                    <a:gd name="connsiteX3" fmla="*/ 3536 w 7071"/>
                    <a:gd name="connsiteY3" fmla="*/ 0 h 17673"/>
                    <a:gd name="connsiteX4" fmla="*/ 7071 w 7071"/>
                    <a:gd name="connsiteY4" fmla="*/ 3535 h 17673"/>
                    <a:gd name="connsiteX5" fmla="*/ 7071 w 7071"/>
                    <a:gd name="connsiteY5" fmla="*/ 14139 h 17673"/>
                    <a:gd name="connsiteX6" fmla="*/ 3536 w 7071"/>
                    <a:gd name="connsiteY6" fmla="*/ 17673 h 17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71" h="17673">
                      <a:moveTo>
                        <a:pt x="3536" y="17673"/>
                      </a:moveTo>
                      <a:cubicBezTo>
                        <a:pt x="1583" y="17673"/>
                        <a:pt x="0" y="16091"/>
                        <a:pt x="0" y="14139"/>
                      </a:cubicBezTo>
                      <a:lnTo>
                        <a:pt x="0" y="3535"/>
                      </a:lnTo>
                      <a:cubicBezTo>
                        <a:pt x="0" y="1582"/>
                        <a:pt x="1583" y="0"/>
                        <a:pt x="3536" y="0"/>
                      </a:cubicBezTo>
                      <a:cubicBezTo>
                        <a:pt x="5489" y="0"/>
                        <a:pt x="7071" y="1582"/>
                        <a:pt x="7071" y="3535"/>
                      </a:cubicBezTo>
                      <a:lnTo>
                        <a:pt x="7071" y="14139"/>
                      </a:lnTo>
                      <a:cubicBezTo>
                        <a:pt x="7071" y="16091"/>
                        <a:pt x="5489" y="17673"/>
                        <a:pt x="3536" y="17673"/>
                      </a:cubicBezTo>
                      <a:close/>
                    </a:path>
                  </a:pathLst>
                </a:custGeom>
                <a:solidFill>
                  <a:srgbClr val="91A82D"/>
                </a:solidFill>
                <a:ln w="8415" cap="flat">
                  <a:noFill/>
                  <a:prstDash val="solid"/>
                  <a:miter/>
                </a:ln>
              </p:spPr>
              <p:txBody>
                <a:bodyPr rtlCol="0" anchor="ctr"/>
                <a:lstStyle/>
                <a:p>
                  <a:endParaRPr lang="en-US"/>
                </a:p>
              </p:txBody>
            </p:sp>
          </p:grpSp>
        </p:grpSp>
        <p:grpSp>
          <p:nvGrpSpPr>
            <p:cNvPr id="1041" name="Group 1040">
              <a:extLst>
                <a:ext uri="{FF2B5EF4-FFF2-40B4-BE49-F238E27FC236}">
                  <a16:creationId xmlns:a16="http://schemas.microsoft.com/office/drawing/2014/main" id="{5B865E5C-1038-FD71-33DA-985C73FB75D9}"/>
                </a:ext>
              </a:extLst>
            </p:cNvPr>
            <p:cNvGrpSpPr/>
            <p:nvPr/>
          </p:nvGrpSpPr>
          <p:grpSpPr>
            <a:xfrm>
              <a:off x="7813861" y="2375589"/>
              <a:ext cx="231520" cy="244836"/>
              <a:chOff x="7931746" y="1881006"/>
              <a:chExt cx="239394" cy="253163"/>
            </a:xfrm>
            <a:solidFill>
              <a:srgbClr val="A7C233"/>
            </a:solidFill>
          </p:grpSpPr>
          <p:sp>
            <p:nvSpPr>
              <p:cNvPr id="1186" name="Freeform 1185">
                <a:extLst>
                  <a:ext uri="{FF2B5EF4-FFF2-40B4-BE49-F238E27FC236}">
                    <a16:creationId xmlns:a16="http://schemas.microsoft.com/office/drawing/2014/main" id="{3EECEBE9-7080-7343-9D97-0C82E697679D}"/>
                  </a:ext>
                </a:extLst>
              </p:cNvPr>
              <p:cNvSpPr/>
              <p:nvPr/>
            </p:nvSpPr>
            <p:spPr>
              <a:xfrm>
                <a:off x="7931746" y="1881006"/>
                <a:ext cx="239394" cy="253163"/>
              </a:xfrm>
              <a:custGeom>
                <a:avLst/>
                <a:gdLst>
                  <a:gd name="connsiteX0" fmla="*/ 205817 w 239394"/>
                  <a:gd name="connsiteY0" fmla="*/ 1193 h 253163"/>
                  <a:gd name="connsiteX1" fmla="*/ 127194 w 239394"/>
                  <a:gd name="connsiteY1" fmla="*/ 49340 h 253163"/>
                  <a:gd name="connsiteX2" fmla="*/ 52975 w 239394"/>
                  <a:gd name="connsiteY2" fmla="*/ 132102 h 253163"/>
                  <a:gd name="connsiteX3" fmla="*/ 11580 w 239394"/>
                  <a:gd name="connsiteY3" fmla="*/ 240490 h 253163"/>
                  <a:gd name="connsiteX4" fmla="*/ 133988 w 239394"/>
                  <a:gd name="connsiteY4" fmla="*/ 193967 h 253163"/>
                  <a:gd name="connsiteX5" fmla="*/ 235653 w 239394"/>
                  <a:gd name="connsiteY5" fmla="*/ 65600 h 253163"/>
                  <a:gd name="connsiteX6" fmla="*/ 205817 w 239394"/>
                  <a:gd name="connsiteY6" fmla="*/ 1193 h 253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394" h="253163">
                    <a:moveTo>
                      <a:pt x="205817" y="1193"/>
                    </a:moveTo>
                    <a:cubicBezTo>
                      <a:pt x="186370" y="-5304"/>
                      <a:pt x="149891" y="15298"/>
                      <a:pt x="127194" y="49340"/>
                    </a:cubicBezTo>
                    <a:cubicBezTo>
                      <a:pt x="105424" y="81985"/>
                      <a:pt x="82516" y="106425"/>
                      <a:pt x="52975" y="132102"/>
                    </a:cubicBezTo>
                    <a:cubicBezTo>
                      <a:pt x="30202" y="151905"/>
                      <a:pt x="-23510" y="209452"/>
                      <a:pt x="11580" y="240490"/>
                    </a:cubicBezTo>
                    <a:cubicBezTo>
                      <a:pt x="53825" y="277865"/>
                      <a:pt x="105971" y="223532"/>
                      <a:pt x="133988" y="193967"/>
                    </a:cubicBezTo>
                    <a:cubicBezTo>
                      <a:pt x="161762" y="164663"/>
                      <a:pt x="213183" y="123274"/>
                      <a:pt x="235653" y="65600"/>
                    </a:cubicBezTo>
                    <a:cubicBezTo>
                      <a:pt x="249957" y="28873"/>
                      <a:pt x="219599" y="5796"/>
                      <a:pt x="205817" y="1193"/>
                    </a:cubicBezTo>
                    <a:close/>
                  </a:path>
                </a:pathLst>
              </a:custGeom>
              <a:grpFill/>
              <a:ln w="8415" cap="flat">
                <a:noFill/>
                <a:prstDash val="solid"/>
                <a:miter/>
              </a:ln>
            </p:spPr>
            <p:txBody>
              <a:bodyPr rtlCol="0" anchor="ctr"/>
              <a:lstStyle/>
              <a:p>
                <a:endParaRPr lang="en-US"/>
              </a:p>
            </p:txBody>
          </p:sp>
          <p:sp>
            <p:nvSpPr>
              <p:cNvPr id="1187" name="Freeform 1186">
                <a:extLst>
                  <a:ext uri="{FF2B5EF4-FFF2-40B4-BE49-F238E27FC236}">
                    <a16:creationId xmlns:a16="http://schemas.microsoft.com/office/drawing/2014/main" id="{7EE1BB95-FC02-350D-93B3-1C3E7D091AD5}"/>
                  </a:ext>
                </a:extLst>
              </p:cNvPr>
              <p:cNvSpPr/>
              <p:nvPr/>
            </p:nvSpPr>
            <p:spPr>
              <a:xfrm>
                <a:off x="7974191" y="1915448"/>
                <a:ext cx="150840" cy="174381"/>
              </a:xfrm>
              <a:custGeom>
                <a:avLst/>
                <a:gdLst>
                  <a:gd name="connsiteX0" fmla="*/ 149289 w 150840"/>
                  <a:gd name="connsiteY0" fmla="*/ 6954 h 174381"/>
                  <a:gd name="connsiteX1" fmla="*/ 147378 w 150840"/>
                  <a:gd name="connsiteY1" fmla="*/ 3807 h 174381"/>
                  <a:gd name="connsiteX2" fmla="*/ 41790 w 150840"/>
                  <a:gd name="connsiteY2" fmla="*/ 115166 h 174381"/>
                  <a:gd name="connsiteX3" fmla="*/ 647 w 150840"/>
                  <a:gd name="connsiteY3" fmla="*/ 163709 h 174381"/>
                  <a:gd name="connsiteX4" fmla="*/ 57962 w 150840"/>
                  <a:gd name="connsiteY4" fmla="*/ 136870 h 174381"/>
                  <a:gd name="connsiteX5" fmla="*/ 149289 w 150840"/>
                  <a:gd name="connsiteY5" fmla="*/ 6954 h 17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840" h="174381">
                    <a:moveTo>
                      <a:pt x="149289" y="6954"/>
                    </a:moveTo>
                    <a:cubicBezTo>
                      <a:pt x="148783" y="5844"/>
                      <a:pt x="148135" y="4792"/>
                      <a:pt x="147378" y="3807"/>
                    </a:cubicBezTo>
                    <a:cubicBezTo>
                      <a:pt x="126785" y="-22223"/>
                      <a:pt x="61026" y="92965"/>
                      <a:pt x="41790" y="115166"/>
                    </a:cubicBezTo>
                    <a:cubicBezTo>
                      <a:pt x="33219" y="125080"/>
                      <a:pt x="3695" y="150050"/>
                      <a:pt x="647" y="163709"/>
                    </a:cubicBezTo>
                    <a:cubicBezTo>
                      <a:pt x="-6576" y="196160"/>
                      <a:pt x="48870" y="145025"/>
                      <a:pt x="57962" y="136870"/>
                    </a:cubicBezTo>
                    <a:cubicBezTo>
                      <a:pt x="77603" y="119189"/>
                      <a:pt x="163365" y="37908"/>
                      <a:pt x="149289" y="6954"/>
                    </a:cubicBezTo>
                    <a:close/>
                  </a:path>
                </a:pathLst>
              </a:custGeom>
              <a:grpFill/>
              <a:ln w="8415" cap="flat">
                <a:noFill/>
                <a:prstDash val="solid"/>
                <a:miter/>
              </a:ln>
            </p:spPr>
            <p:txBody>
              <a:bodyPr rtlCol="0" anchor="ctr"/>
              <a:lstStyle/>
              <a:p>
                <a:endParaRPr lang="en-US"/>
              </a:p>
            </p:txBody>
          </p:sp>
        </p:grpSp>
        <p:sp>
          <p:nvSpPr>
            <p:cNvPr id="1042" name="TextBox 1041">
              <a:extLst>
                <a:ext uri="{FF2B5EF4-FFF2-40B4-BE49-F238E27FC236}">
                  <a16:creationId xmlns:a16="http://schemas.microsoft.com/office/drawing/2014/main" id="{14A5FB08-9E98-F4A1-F906-CA96D5B3FB7C}"/>
                </a:ext>
              </a:extLst>
            </p:cNvPr>
            <p:cNvSpPr txBox="1"/>
            <p:nvPr/>
          </p:nvSpPr>
          <p:spPr>
            <a:xfrm>
              <a:off x="1125082" y="2493328"/>
              <a:ext cx="921560" cy="394980"/>
            </a:xfrm>
            <a:prstGeom prst="rect">
              <a:avLst/>
            </a:prstGeom>
            <a:noFill/>
          </p:spPr>
          <p:txBody>
            <a:bodyPr wrap="square" lIns="0" tIns="0" rIns="0" bIns="0" rtlCol="0">
              <a:spAutoFit/>
            </a:bodyPr>
            <a:lstStyle/>
            <a:p>
              <a:pPr algn="ctr">
                <a:lnSpc>
                  <a:spcPct val="70000"/>
                </a:lnSpc>
              </a:pPr>
              <a:r>
                <a:rPr lang="en-US" dirty="0">
                  <a:solidFill>
                    <a:schemeClr val="accent6"/>
                  </a:solidFill>
                  <a:latin typeface="Londrina Solid" pitchFamily="2" charset="77"/>
                </a:rPr>
                <a:t>North</a:t>
              </a:r>
              <a:br>
                <a:rPr lang="en-US" dirty="0">
                  <a:solidFill>
                    <a:schemeClr val="accent6"/>
                  </a:solidFill>
                  <a:latin typeface="Londrina Solid" pitchFamily="2" charset="77"/>
                </a:rPr>
              </a:br>
              <a:r>
                <a:rPr lang="en-US" dirty="0">
                  <a:solidFill>
                    <a:schemeClr val="accent6"/>
                  </a:solidFill>
                  <a:latin typeface="Londrina Solid" pitchFamily="2" charset="77"/>
                </a:rPr>
                <a:t>America</a:t>
              </a:r>
            </a:p>
          </p:txBody>
        </p:sp>
        <p:sp>
          <p:nvSpPr>
            <p:cNvPr id="1043" name="TextBox 1042">
              <a:extLst>
                <a:ext uri="{FF2B5EF4-FFF2-40B4-BE49-F238E27FC236}">
                  <a16:creationId xmlns:a16="http://schemas.microsoft.com/office/drawing/2014/main" id="{78619DB0-CA88-0F71-590C-1DC13B542810}"/>
                </a:ext>
              </a:extLst>
            </p:cNvPr>
            <p:cNvSpPr txBox="1"/>
            <p:nvPr/>
          </p:nvSpPr>
          <p:spPr>
            <a:xfrm>
              <a:off x="2335564" y="4673656"/>
              <a:ext cx="929768" cy="394980"/>
            </a:xfrm>
            <a:prstGeom prst="rect">
              <a:avLst/>
            </a:prstGeom>
            <a:noFill/>
          </p:spPr>
          <p:txBody>
            <a:bodyPr wrap="square" lIns="0" tIns="0" rIns="0" bIns="0" rtlCol="0">
              <a:spAutoFit/>
            </a:bodyPr>
            <a:lstStyle/>
            <a:p>
              <a:pPr algn="ctr">
                <a:lnSpc>
                  <a:spcPct val="70000"/>
                </a:lnSpc>
              </a:pPr>
              <a:r>
                <a:rPr lang="en-US" dirty="0">
                  <a:solidFill>
                    <a:schemeClr val="accent6"/>
                  </a:solidFill>
                  <a:latin typeface="Londrina Solid" pitchFamily="2" charset="77"/>
                </a:rPr>
                <a:t>South</a:t>
              </a:r>
              <a:br>
                <a:rPr lang="en-US" dirty="0">
                  <a:solidFill>
                    <a:schemeClr val="accent6"/>
                  </a:solidFill>
                  <a:latin typeface="Londrina Solid" pitchFamily="2" charset="77"/>
                </a:rPr>
              </a:br>
              <a:r>
                <a:rPr lang="en-US" dirty="0">
                  <a:solidFill>
                    <a:schemeClr val="accent6"/>
                  </a:solidFill>
                  <a:latin typeface="Londrina Solid" pitchFamily="2" charset="77"/>
                </a:rPr>
                <a:t>America</a:t>
              </a:r>
            </a:p>
          </p:txBody>
        </p:sp>
        <p:sp>
          <p:nvSpPr>
            <p:cNvPr id="1044" name="TextBox 1043">
              <a:extLst>
                <a:ext uri="{FF2B5EF4-FFF2-40B4-BE49-F238E27FC236}">
                  <a16:creationId xmlns:a16="http://schemas.microsoft.com/office/drawing/2014/main" id="{37A30718-00CF-B861-0C31-D4F2B8C46D35}"/>
                </a:ext>
              </a:extLst>
            </p:cNvPr>
            <p:cNvSpPr txBox="1"/>
            <p:nvPr/>
          </p:nvSpPr>
          <p:spPr>
            <a:xfrm>
              <a:off x="4440284" y="3711356"/>
              <a:ext cx="1213004" cy="201081"/>
            </a:xfrm>
            <a:prstGeom prst="rect">
              <a:avLst/>
            </a:prstGeom>
            <a:noFill/>
          </p:spPr>
          <p:txBody>
            <a:bodyPr wrap="square" lIns="0" tIns="0" rIns="0" bIns="0" rtlCol="0">
              <a:spAutoFit/>
            </a:bodyPr>
            <a:lstStyle/>
            <a:p>
              <a:pPr algn="ctr">
                <a:lnSpc>
                  <a:spcPct val="70000"/>
                </a:lnSpc>
              </a:pPr>
              <a:r>
                <a:rPr lang="en-US" dirty="0">
                  <a:solidFill>
                    <a:schemeClr val="accent6"/>
                  </a:solidFill>
                  <a:latin typeface="Londrina Solid" pitchFamily="2" charset="77"/>
                </a:rPr>
                <a:t>Africa</a:t>
              </a:r>
            </a:p>
          </p:txBody>
        </p:sp>
        <p:sp>
          <p:nvSpPr>
            <p:cNvPr id="1045" name="TextBox 1044">
              <a:extLst>
                <a:ext uri="{FF2B5EF4-FFF2-40B4-BE49-F238E27FC236}">
                  <a16:creationId xmlns:a16="http://schemas.microsoft.com/office/drawing/2014/main" id="{38D2E970-6562-90FE-8139-C09C287B5ED8}"/>
                </a:ext>
              </a:extLst>
            </p:cNvPr>
            <p:cNvSpPr txBox="1"/>
            <p:nvPr/>
          </p:nvSpPr>
          <p:spPr>
            <a:xfrm>
              <a:off x="5178757" y="2425988"/>
              <a:ext cx="1213004" cy="201081"/>
            </a:xfrm>
            <a:prstGeom prst="rect">
              <a:avLst/>
            </a:prstGeom>
            <a:noFill/>
          </p:spPr>
          <p:txBody>
            <a:bodyPr wrap="square" lIns="0" tIns="0" rIns="0" bIns="0" rtlCol="0">
              <a:spAutoFit/>
            </a:bodyPr>
            <a:lstStyle/>
            <a:p>
              <a:pPr algn="ctr">
                <a:lnSpc>
                  <a:spcPct val="70000"/>
                </a:lnSpc>
              </a:pPr>
              <a:r>
                <a:rPr lang="en-US" dirty="0">
                  <a:solidFill>
                    <a:schemeClr val="accent6"/>
                  </a:solidFill>
                  <a:latin typeface="Londrina Solid" pitchFamily="2" charset="77"/>
                </a:rPr>
                <a:t>Europe</a:t>
              </a:r>
            </a:p>
          </p:txBody>
        </p:sp>
        <p:sp>
          <p:nvSpPr>
            <p:cNvPr id="1046" name="TextBox 1045">
              <a:extLst>
                <a:ext uri="{FF2B5EF4-FFF2-40B4-BE49-F238E27FC236}">
                  <a16:creationId xmlns:a16="http://schemas.microsoft.com/office/drawing/2014/main" id="{C650CB0E-F5AB-2554-38DB-C66FC9717C04}"/>
                </a:ext>
              </a:extLst>
            </p:cNvPr>
            <p:cNvSpPr txBox="1"/>
            <p:nvPr/>
          </p:nvSpPr>
          <p:spPr>
            <a:xfrm>
              <a:off x="8415047" y="5343371"/>
              <a:ext cx="1284541" cy="201081"/>
            </a:xfrm>
            <a:prstGeom prst="rect">
              <a:avLst/>
            </a:prstGeom>
            <a:noFill/>
          </p:spPr>
          <p:txBody>
            <a:bodyPr wrap="square" lIns="0" tIns="0" rIns="0" bIns="0" rtlCol="0">
              <a:spAutoFit/>
            </a:bodyPr>
            <a:lstStyle/>
            <a:p>
              <a:pPr algn="ctr">
                <a:lnSpc>
                  <a:spcPct val="70000"/>
                </a:lnSpc>
              </a:pPr>
              <a:r>
                <a:rPr lang="en-US" dirty="0">
                  <a:solidFill>
                    <a:schemeClr val="accent6"/>
                  </a:solidFill>
                  <a:latin typeface="Londrina Solid" pitchFamily="2" charset="77"/>
                </a:rPr>
                <a:t>Australia</a:t>
              </a:r>
            </a:p>
          </p:txBody>
        </p:sp>
        <p:sp>
          <p:nvSpPr>
            <p:cNvPr id="1047" name="TextBox 1046">
              <a:extLst>
                <a:ext uri="{FF2B5EF4-FFF2-40B4-BE49-F238E27FC236}">
                  <a16:creationId xmlns:a16="http://schemas.microsoft.com/office/drawing/2014/main" id="{E318394E-8533-48FE-995C-01338D68FC1B}"/>
                </a:ext>
              </a:extLst>
            </p:cNvPr>
            <p:cNvSpPr txBox="1"/>
            <p:nvPr/>
          </p:nvSpPr>
          <p:spPr>
            <a:xfrm>
              <a:off x="6871733" y="2690108"/>
              <a:ext cx="1213004" cy="201081"/>
            </a:xfrm>
            <a:prstGeom prst="rect">
              <a:avLst/>
            </a:prstGeom>
            <a:noFill/>
          </p:spPr>
          <p:txBody>
            <a:bodyPr wrap="square" lIns="0" tIns="0" rIns="0" bIns="0" rtlCol="0">
              <a:spAutoFit/>
            </a:bodyPr>
            <a:lstStyle/>
            <a:p>
              <a:pPr algn="ctr">
                <a:lnSpc>
                  <a:spcPct val="70000"/>
                </a:lnSpc>
              </a:pPr>
              <a:r>
                <a:rPr lang="en-US" dirty="0">
                  <a:solidFill>
                    <a:schemeClr val="accent6"/>
                  </a:solidFill>
                  <a:latin typeface="Londrina Solid" pitchFamily="2" charset="77"/>
                </a:rPr>
                <a:t>Asia</a:t>
              </a:r>
            </a:p>
          </p:txBody>
        </p:sp>
        <p:sp>
          <p:nvSpPr>
            <p:cNvPr id="1048" name="TextBox 1047">
              <a:extLst>
                <a:ext uri="{FF2B5EF4-FFF2-40B4-BE49-F238E27FC236}">
                  <a16:creationId xmlns:a16="http://schemas.microsoft.com/office/drawing/2014/main" id="{FC633775-9294-1C09-8312-260334D23D84}"/>
                </a:ext>
              </a:extLst>
            </p:cNvPr>
            <p:cNvSpPr txBox="1"/>
            <p:nvPr/>
          </p:nvSpPr>
          <p:spPr>
            <a:xfrm>
              <a:off x="4876684" y="7079530"/>
              <a:ext cx="1213004" cy="211468"/>
            </a:xfrm>
            <a:prstGeom prst="rect">
              <a:avLst/>
            </a:prstGeom>
            <a:noFill/>
          </p:spPr>
          <p:txBody>
            <a:bodyPr wrap="square" lIns="0" tIns="0" rIns="0" bIns="0" rtlCol="0">
              <a:spAutoFit/>
            </a:bodyPr>
            <a:lstStyle/>
            <a:p>
              <a:pPr algn="ctr">
                <a:lnSpc>
                  <a:spcPct val="75000"/>
                </a:lnSpc>
              </a:pPr>
              <a:r>
                <a:rPr lang="en-US" dirty="0">
                  <a:solidFill>
                    <a:schemeClr val="accent1">
                      <a:lumMod val="60000"/>
                      <a:lumOff val="40000"/>
                    </a:schemeClr>
                  </a:solidFill>
                  <a:latin typeface="Londrina Solid" pitchFamily="2" charset="77"/>
                </a:rPr>
                <a:t>Antarctica</a:t>
              </a:r>
            </a:p>
          </p:txBody>
        </p:sp>
        <p:grpSp>
          <p:nvGrpSpPr>
            <p:cNvPr id="1049" name="Group 1048">
              <a:extLst>
                <a:ext uri="{FF2B5EF4-FFF2-40B4-BE49-F238E27FC236}">
                  <a16:creationId xmlns:a16="http://schemas.microsoft.com/office/drawing/2014/main" id="{ED21F207-90D7-6F51-2AD9-1AD381817A85}"/>
                </a:ext>
              </a:extLst>
            </p:cNvPr>
            <p:cNvGrpSpPr/>
            <p:nvPr/>
          </p:nvGrpSpPr>
          <p:grpSpPr>
            <a:xfrm>
              <a:off x="7820749" y="4171827"/>
              <a:ext cx="1418667" cy="549083"/>
              <a:chOff x="7820749" y="4171827"/>
              <a:chExt cx="1418667" cy="549083"/>
            </a:xfrm>
            <a:solidFill>
              <a:srgbClr val="A7C233"/>
            </a:solidFill>
          </p:grpSpPr>
          <p:sp>
            <p:nvSpPr>
              <p:cNvPr id="1175" name="Freeform 1174">
                <a:extLst>
                  <a:ext uri="{FF2B5EF4-FFF2-40B4-BE49-F238E27FC236}">
                    <a16:creationId xmlns:a16="http://schemas.microsoft.com/office/drawing/2014/main" id="{714A98E4-4D49-53C4-AB48-0D3306FF4432}"/>
                  </a:ext>
                </a:extLst>
              </p:cNvPr>
              <p:cNvSpPr/>
              <p:nvPr/>
            </p:nvSpPr>
            <p:spPr>
              <a:xfrm>
                <a:off x="8928727" y="4374295"/>
                <a:ext cx="310689" cy="288927"/>
              </a:xfrm>
              <a:custGeom>
                <a:avLst/>
                <a:gdLst>
                  <a:gd name="connsiteX0" fmla="*/ 64304 w 310689"/>
                  <a:gd name="connsiteY0" fmla="*/ 242 h 288927"/>
                  <a:gd name="connsiteX1" fmla="*/ 86362 w 310689"/>
                  <a:gd name="connsiteY1" fmla="*/ 1226 h 288927"/>
                  <a:gd name="connsiteX2" fmla="*/ 100449 w 310689"/>
                  <a:gd name="connsiteY2" fmla="*/ 58842 h 288927"/>
                  <a:gd name="connsiteX3" fmla="*/ 125525 w 310689"/>
                  <a:gd name="connsiteY3" fmla="*/ 86377 h 288927"/>
                  <a:gd name="connsiteX4" fmla="*/ 225751 w 310689"/>
                  <a:gd name="connsiteY4" fmla="*/ 32544 h 288927"/>
                  <a:gd name="connsiteX5" fmla="*/ 291537 w 310689"/>
                  <a:gd name="connsiteY5" fmla="*/ 65590 h 288927"/>
                  <a:gd name="connsiteX6" fmla="*/ 310689 w 310689"/>
                  <a:gd name="connsiteY6" fmla="*/ 71736 h 288927"/>
                  <a:gd name="connsiteX7" fmla="*/ 310689 w 310689"/>
                  <a:gd name="connsiteY7" fmla="*/ 288927 h 288927"/>
                  <a:gd name="connsiteX8" fmla="*/ 305297 w 310689"/>
                  <a:gd name="connsiteY8" fmla="*/ 288184 h 288927"/>
                  <a:gd name="connsiteX9" fmla="*/ 260598 w 310689"/>
                  <a:gd name="connsiteY9" fmla="*/ 261806 h 288927"/>
                  <a:gd name="connsiteX10" fmla="*/ 194242 w 310689"/>
                  <a:gd name="connsiteY10" fmla="*/ 261204 h 288927"/>
                  <a:gd name="connsiteX11" fmla="*/ 213863 w 310689"/>
                  <a:gd name="connsiteY11" fmla="*/ 219727 h 288927"/>
                  <a:gd name="connsiteX12" fmla="*/ 214271 w 310689"/>
                  <a:gd name="connsiteY12" fmla="*/ 179129 h 288927"/>
                  <a:gd name="connsiteX13" fmla="*/ 166071 w 310689"/>
                  <a:gd name="connsiteY13" fmla="*/ 150862 h 288927"/>
                  <a:gd name="connsiteX14" fmla="*/ 77325 w 310689"/>
                  <a:gd name="connsiteY14" fmla="*/ 115222 h 288927"/>
                  <a:gd name="connsiteX15" fmla="*/ 41176 w 310689"/>
                  <a:gd name="connsiteY15" fmla="*/ 98813 h 288927"/>
                  <a:gd name="connsiteX16" fmla="*/ 56563 w 310689"/>
                  <a:gd name="connsiteY16" fmla="*/ 61789 h 288927"/>
                  <a:gd name="connsiteX17" fmla="*/ 221 w 310689"/>
                  <a:gd name="connsiteY17" fmla="*/ 25098 h 288927"/>
                  <a:gd name="connsiteX18" fmla="*/ 64304 w 310689"/>
                  <a:gd name="connsiteY18" fmla="*/ 242 h 28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0689" h="288927">
                    <a:moveTo>
                      <a:pt x="64304" y="242"/>
                    </a:moveTo>
                    <a:cubicBezTo>
                      <a:pt x="73631" y="-275"/>
                      <a:pt x="81660" y="29"/>
                      <a:pt x="86362" y="1226"/>
                    </a:cubicBezTo>
                    <a:cubicBezTo>
                      <a:pt x="105170" y="6027"/>
                      <a:pt x="103542" y="42857"/>
                      <a:pt x="100449" y="58842"/>
                    </a:cubicBezTo>
                    <a:cubicBezTo>
                      <a:pt x="97354" y="74835"/>
                      <a:pt x="117627" y="87833"/>
                      <a:pt x="125525" y="86377"/>
                    </a:cubicBezTo>
                    <a:cubicBezTo>
                      <a:pt x="133341" y="84919"/>
                      <a:pt x="188135" y="34140"/>
                      <a:pt x="225751" y="32544"/>
                    </a:cubicBezTo>
                    <a:cubicBezTo>
                      <a:pt x="263285" y="30957"/>
                      <a:pt x="264913" y="49637"/>
                      <a:pt x="291537" y="65590"/>
                    </a:cubicBezTo>
                    <a:lnTo>
                      <a:pt x="310689" y="71736"/>
                    </a:lnTo>
                    <a:lnTo>
                      <a:pt x="310689" y="288927"/>
                    </a:lnTo>
                    <a:lnTo>
                      <a:pt x="305297" y="288184"/>
                    </a:lnTo>
                    <a:cubicBezTo>
                      <a:pt x="285451" y="284060"/>
                      <a:pt x="267030" y="276501"/>
                      <a:pt x="260598" y="261806"/>
                    </a:cubicBezTo>
                    <a:cubicBezTo>
                      <a:pt x="240080" y="270596"/>
                      <a:pt x="204500" y="277099"/>
                      <a:pt x="194242" y="261204"/>
                    </a:cubicBezTo>
                    <a:cubicBezTo>
                      <a:pt x="185693" y="247799"/>
                      <a:pt x="207106" y="228899"/>
                      <a:pt x="213863" y="219727"/>
                    </a:cubicBezTo>
                    <a:cubicBezTo>
                      <a:pt x="224285" y="205517"/>
                      <a:pt x="230065" y="192372"/>
                      <a:pt x="214271" y="179129"/>
                    </a:cubicBezTo>
                    <a:cubicBezTo>
                      <a:pt x="200348" y="167442"/>
                      <a:pt x="182273" y="158684"/>
                      <a:pt x="166071" y="150862"/>
                    </a:cubicBezTo>
                    <a:cubicBezTo>
                      <a:pt x="138552" y="137563"/>
                      <a:pt x="107694" y="120821"/>
                      <a:pt x="77325" y="115222"/>
                    </a:cubicBezTo>
                    <a:cubicBezTo>
                      <a:pt x="64135" y="112771"/>
                      <a:pt x="45327" y="115572"/>
                      <a:pt x="41176" y="98813"/>
                    </a:cubicBezTo>
                    <a:cubicBezTo>
                      <a:pt x="38408" y="87825"/>
                      <a:pt x="49235" y="69309"/>
                      <a:pt x="56563" y="61789"/>
                    </a:cubicBezTo>
                    <a:cubicBezTo>
                      <a:pt x="62833" y="55391"/>
                      <a:pt x="4944" y="44257"/>
                      <a:pt x="221" y="25098"/>
                    </a:cubicBezTo>
                    <a:cubicBezTo>
                      <a:pt x="-3320" y="10728"/>
                      <a:pt x="36326" y="1793"/>
                      <a:pt x="64304" y="242"/>
                    </a:cubicBezTo>
                    <a:close/>
                  </a:path>
                </a:pathLst>
              </a:custGeom>
              <a:grpFill/>
              <a:ln w="8415" cap="flat">
                <a:noFill/>
                <a:prstDash val="solid"/>
                <a:miter/>
              </a:ln>
            </p:spPr>
            <p:txBody>
              <a:bodyPr wrap="square" rtlCol="0" anchor="ctr">
                <a:noAutofit/>
              </a:bodyPr>
              <a:lstStyle/>
              <a:p>
                <a:endParaRPr lang="en-US"/>
              </a:p>
            </p:txBody>
          </p:sp>
          <p:sp>
            <p:nvSpPr>
              <p:cNvPr id="1176" name="Freeform 1175">
                <a:extLst>
                  <a:ext uri="{FF2B5EF4-FFF2-40B4-BE49-F238E27FC236}">
                    <a16:creationId xmlns:a16="http://schemas.microsoft.com/office/drawing/2014/main" id="{7BD0F6BF-1AB3-D7EA-25E7-6C8ECA7F4E84}"/>
                  </a:ext>
                </a:extLst>
              </p:cNvPr>
              <p:cNvSpPr/>
              <p:nvPr/>
            </p:nvSpPr>
            <p:spPr>
              <a:xfrm>
                <a:off x="8831408" y="4433526"/>
                <a:ext cx="75346" cy="46012"/>
              </a:xfrm>
              <a:custGeom>
                <a:avLst/>
                <a:gdLst>
                  <a:gd name="connsiteX0" fmla="*/ 77032 w 77909"/>
                  <a:gd name="connsiteY0" fmla="*/ 24096 h 47577"/>
                  <a:gd name="connsiteX1" fmla="*/ 0 w 77909"/>
                  <a:gd name="connsiteY1" fmla="*/ 24096 h 47577"/>
                  <a:gd name="connsiteX2" fmla="*/ 77032 w 77909"/>
                  <a:gd name="connsiteY2" fmla="*/ 24096 h 47577"/>
                </a:gdLst>
                <a:ahLst/>
                <a:cxnLst>
                  <a:cxn ang="0">
                    <a:pos x="connsiteX0" y="connsiteY0"/>
                  </a:cxn>
                  <a:cxn ang="0">
                    <a:pos x="connsiteX1" y="connsiteY1"/>
                  </a:cxn>
                  <a:cxn ang="0">
                    <a:pos x="connsiteX2" y="connsiteY2"/>
                  </a:cxn>
                </a:cxnLst>
                <a:rect l="l" t="t" r="r" b="b"/>
                <a:pathLst>
                  <a:path w="77909" h="47577">
                    <a:moveTo>
                      <a:pt x="77032" y="24096"/>
                    </a:moveTo>
                    <a:cubicBezTo>
                      <a:pt x="87555" y="43722"/>
                      <a:pt x="0" y="65283"/>
                      <a:pt x="0" y="24096"/>
                    </a:cubicBezTo>
                    <a:cubicBezTo>
                      <a:pt x="0" y="-17108"/>
                      <a:pt x="65498" y="2509"/>
                      <a:pt x="77032" y="24096"/>
                    </a:cubicBezTo>
                    <a:close/>
                  </a:path>
                </a:pathLst>
              </a:custGeom>
              <a:grpFill/>
              <a:ln w="8415" cap="flat">
                <a:noFill/>
                <a:prstDash val="solid"/>
                <a:miter/>
              </a:ln>
            </p:spPr>
            <p:txBody>
              <a:bodyPr rtlCol="0" anchor="ctr"/>
              <a:lstStyle/>
              <a:p>
                <a:endParaRPr lang="en-US"/>
              </a:p>
            </p:txBody>
          </p:sp>
          <p:sp>
            <p:nvSpPr>
              <p:cNvPr id="1177" name="Freeform 1176">
                <a:extLst>
                  <a:ext uri="{FF2B5EF4-FFF2-40B4-BE49-F238E27FC236}">
                    <a16:creationId xmlns:a16="http://schemas.microsoft.com/office/drawing/2014/main" id="{82FE9916-163B-E8FD-382B-D8C3DE27B3DC}"/>
                  </a:ext>
                </a:extLst>
              </p:cNvPr>
              <p:cNvSpPr/>
              <p:nvPr/>
            </p:nvSpPr>
            <p:spPr>
              <a:xfrm>
                <a:off x="8808783" y="4263286"/>
                <a:ext cx="60694" cy="121332"/>
              </a:xfrm>
              <a:custGeom>
                <a:avLst/>
                <a:gdLst>
                  <a:gd name="connsiteX0" fmla="*/ 23395 w 62758"/>
                  <a:gd name="connsiteY0" fmla="*/ 114645 h 125458"/>
                  <a:gd name="connsiteX1" fmla="*/ 23395 w 62758"/>
                  <a:gd name="connsiteY1" fmla="*/ 3942 h 125458"/>
                  <a:gd name="connsiteX2" fmla="*/ 38801 w 62758"/>
                  <a:gd name="connsiteY2" fmla="*/ 51012 h 125458"/>
                  <a:gd name="connsiteX3" fmla="*/ 62373 w 62758"/>
                  <a:gd name="connsiteY3" fmla="*/ 98292 h 125458"/>
                  <a:gd name="connsiteX4" fmla="*/ 23395 w 62758"/>
                  <a:gd name="connsiteY4" fmla="*/ 114645 h 125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58" h="125458">
                    <a:moveTo>
                      <a:pt x="23395" y="114645"/>
                    </a:moveTo>
                    <a:cubicBezTo>
                      <a:pt x="-8176" y="97687"/>
                      <a:pt x="-7418" y="9833"/>
                      <a:pt x="23395" y="3942"/>
                    </a:cubicBezTo>
                    <a:cubicBezTo>
                      <a:pt x="54207" y="-1949"/>
                      <a:pt x="77275" y="-9793"/>
                      <a:pt x="38801" y="51012"/>
                    </a:cubicBezTo>
                    <a:cubicBezTo>
                      <a:pt x="327" y="111834"/>
                      <a:pt x="68435" y="59697"/>
                      <a:pt x="62373" y="98292"/>
                    </a:cubicBezTo>
                    <a:cubicBezTo>
                      <a:pt x="55218" y="143646"/>
                      <a:pt x="32739" y="119652"/>
                      <a:pt x="23395" y="114645"/>
                    </a:cubicBezTo>
                    <a:close/>
                  </a:path>
                </a:pathLst>
              </a:custGeom>
              <a:grpFill/>
              <a:ln w="8415" cap="flat">
                <a:noFill/>
                <a:prstDash val="solid"/>
                <a:miter/>
              </a:ln>
            </p:spPr>
            <p:txBody>
              <a:bodyPr rtlCol="0" anchor="ctr"/>
              <a:lstStyle/>
              <a:p>
                <a:endParaRPr lang="en-US"/>
              </a:p>
            </p:txBody>
          </p:sp>
          <p:sp>
            <p:nvSpPr>
              <p:cNvPr id="1178" name="Freeform 1177">
                <a:extLst>
                  <a:ext uri="{FF2B5EF4-FFF2-40B4-BE49-F238E27FC236}">
                    <a16:creationId xmlns:a16="http://schemas.microsoft.com/office/drawing/2014/main" id="{C73F0296-E757-A941-2FE1-734A6CD0A168}"/>
                  </a:ext>
                </a:extLst>
              </p:cNvPr>
              <p:cNvSpPr/>
              <p:nvPr/>
            </p:nvSpPr>
            <p:spPr>
              <a:xfrm>
                <a:off x="8513403" y="4286284"/>
                <a:ext cx="211944" cy="252624"/>
              </a:xfrm>
              <a:custGeom>
                <a:avLst/>
                <a:gdLst>
                  <a:gd name="connsiteX0" fmla="*/ 216851 w 219152"/>
                  <a:gd name="connsiteY0" fmla="*/ 7396 h 261216"/>
                  <a:gd name="connsiteX1" fmla="*/ 175683 w 219152"/>
                  <a:gd name="connsiteY1" fmla="*/ 78452 h 261216"/>
                  <a:gd name="connsiteX2" fmla="*/ 85434 w 219152"/>
                  <a:gd name="connsiteY2" fmla="*/ 64145 h 261216"/>
                  <a:gd name="connsiteX3" fmla="*/ 86697 w 219152"/>
                  <a:gd name="connsiteY3" fmla="*/ 155979 h 261216"/>
                  <a:gd name="connsiteX4" fmla="*/ 145124 w 219152"/>
                  <a:gd name="connsiteY4" fmla="*/ 223163 h 261216"/>
                  <a:gd name="connsiteX5" fmla="*/ 95200 w 219152"/>
                  <a:gd name="connsiteY5" fmla="*/ 214368 h 261216"/>
                  <a:gd name="connsiteX6" fmla="*/ 21873 w 219152"/>
                  <a:gd name="connsiteY6" fmla="*/ 258854 h 261216"/>
                  <a:gd name="connsiteX7" fmla="*/ 21873 w 219152"/>
                  <a:gd name="connsiteY7" fmla="*/ 214368 h 261216"/>
                  <a:gd name="connsiteX8" fmla="*/ 2763 w 219152"/>
                  <a:gd name="connsiteY8" fmla="*/ 144390 h 261216"/>
                  <a:gd name="connsiteX9" fmla="*/ 61272 w 219152"/>
                  <a:gd name="connsiteY9" fmla="*/ 21964 h 261216"/>
                  <a:gd name="connsiteX10" fmla="*/ 127612 w 219152"/>
                  <a:gd name="connsiteY10" fmla="*/ 23791 h 261216"/>
                  <a:gd name="connsiteX11" fmla="*/ 170296 w 219152"/>
                  <a:gd name="connsiteY11" fmla="*/ 27426 h 261216"/>
                  <a:gd name="connsiteX12" fmla="*/ 216851 w 219152"/>
                  <a:gd name="connsiteY12" fmla="*/ 7396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9152" h="261216">
                    <a:moveTo>
                      <a:pt x="216851" y="7396"/>
                    </a:moveTo>
                    <a:cubicBezTo>
                      <a:pt x="226870" y="23454"/>
                      <a:pt x="202539" y="85740"/>
                      <a:pt x="175683" y="78452"/>
                    </a:cubicBezTo>
                    <a:cubicBezTo>
                      <a:pt x="148828" y="71155"/>
                      <a:pt x="72975" y="33772"/>
                      <a:pt x="85434" y="64145"/>
                    </a:cubicBezTo>
                    <a:cubicBezTo>
                      <a:pt x="97978" y="94518"/>
                      <a:pt x="53022" y="119908"/>
                      <a:pt x="86697" y="155979"/>
                    </a:cubicBezTo>
                    <a:cubicBezTo>
                      <a:pt x="116416" y="187807"/>
                      <a:pt x="159267" y="209335"/>
                      <a:pt x="145124" y="223163"/>
                    </a:cubicBezTo>
                    <a:cubicBezTo>
                      <a:pt x="130980" y="236990"/>
                      <a:pt x="108670" y="224821"/>
                      <a:pt x="95200" y="214368"/>
                    </a:cubicBezTo>
                    <a:cubicBezTo>
                      <a:pt x="60599" y="187446"/>
                      <a:pt x="44015" y="276620"/>
                      <a:pt x="21873" y="258854"/>
                    </a:cubicBezTo>
                    <a:cubicBezTo>
                      <a:pt x="7561" y="247350"/>
                      <a:pt x="27261" y="224543"/>
                      <a:pt x="21873" y="214368"/>
                    </a:cubicBezTo>
                    <a:cubicBezTo>
                      <a:pt x="16569" y="204176"/>
                      <a:pt x="-8182" y="164992"/>
                      <a:pt x="2763" y="144390"/>
                    </a:cubicBezTo>
                    <a:cubicBezTo>
                      <a:pt x="40983" y="72577"/>
                      <a:pt x="36185" y="29252"/>
                      <a:pt x="61272" y="21964"/>
                    </a:cubicBezTo>
                    <a:cubicBezTo>
                      <a:pt x="86276" y="14668"/>
                      <a:pt x="120709" y="11032"/>
                      <a:pt x="127612" y="23791"/>
                    </a:cubicBezTo>
                    <a:cubicBezTo>
                      <a:pt x="134516" y="36549"/>
                      <a:pt x="166760" y="42003"/>
                      <a:pt x="170296" y="27426"/>
                    </a:cubicBezTo>
                    <a:cubicBezTo>
                      <a:pt x="173915" y="12850"/>
                      <a:pt x="204307" y="-12659"/>
                      <a:pt x="216851" y="7396"/>
                    </a:cubicBezTo>
                    <a:close/>
                  </a:path>
                </a:pathLst>
              </a:custGeom>
              <a:grpFill/>
              <a:ln w="8415" cap="flat">
                <a:noFill/>
                <a:prstDash val="solid"/>
                <a:miter/>
              </a:ln>
            </p:spPr>
            <p:txBody>
              <a:bodyPr rtlCol="0" anchor="ctr"/>
              <a:lstStyle/>
              <a:p>
                <a:endParaRPr lang="en-US"/>
              </a:p>
            </p:txBody>
          </p:sp>
          <p:sp>
            <p:nvSpPr>
              <p:cNvPr id="1179" name="Freeform 1178">
                <a:extLst>
                  <a:ext uri="{FF2B5EF4-FFF2-40B4-BE49-F238E27FC236}">
                    <a16:creationId xmlns:a16="http://schemas.microsoft.com/office/drawing/2014/main" id="{99CABF7F-4A4F-DE57-1071-3710C72CA2BE}"/>
                  </a:ext>
                </a:extLst>
              </p:cNvPr>
              <p:cNvSpPr/>
              <p:nvPr/>
            </p:nvSpPr>
            <p:spPr>
              <a:xfrm>
                <a:off x="8578254" y="4613083"/>
                <a:ext cx="82616" cy="55108"/>
              </a:xfrm>
              <a:custGeom>
                <a:avLst/>
                <a:gdLst>
                  <a:gd name="connsiteX0" fmla="*/ 84970 w 85426"/>
                  <a:gd name="connsiteY0" fmla="*/ 28201 h 56982"/>
                  <a:gd name="connsiteX1" fmla="*/ 1877 w 85426"/>
                  <a:gd name="connsiteY1" fmla="*/ 28201 h 56982"/>
                  <a:gd name="connsiteX2" fmla="*/ 84970 w 85426"/>
                  <a:gd name="connsiteY2" fmla="*/ 28201 h 56982"/>
                </a:gdLst>
                <a:ahLst/>
                <a:cxnLst>
                  <a:cxn ang="0">
                    <a:pos x="connsiteX0" y="connsiteY0"/>
                  </a:cxn>
                  <a:cxn ang="0">
                    <a:pos x="connsiteX1" y="connsiteY1"/>
                  </a:cxn>
                  <a:cxn ang="0">
                    <a:pos x="connsiteX2" y="connsiteY2"/>
                  </a:cxn>
                </a:cxnLst>
                <a:rect l="l" t="t" r="r" b="b"/>
                <a:pathLst>
                  <a:path w="85426" h="56982">
                    <a:moveTo>
                      <a:pt x="84970" y="28201"/>
                    </a:moveTo>
                    <a:cubicBezTo>
                      <a:pt x="93304" y="46497"/>
                      <a:pt x="-15466" y="82610"/>
                      <a:pt x="1877" y="28201"/>
                    </a:cubicBezTo>
                    <a:cubicBezTo>
                      <a:pt x="19219" y="-26207"/>
                      <a:pt x="77477" y="11992"/>
                      <a:pt x="84970" y="28201"/>
                    </a:cubicBezTo>
                    <a:close/>
                  </a:path>
                </a:pathLst>
              </a:custGeom>
              <a:grpFill/>
              <a:ln w="8415" cap="flat">
                <a:noFill/>
                <a:prstDash val="solid"/>
                <a:miter/>
              </a:ln>
            </p:spPr>
            <p:txBody>
              <a:bodyPr rtlCol="0" anchor="ctr"/>
              <a:lstStyle/>
              <a:p>
                <a:endParaRPr lang="en-US"/>
              </a:p>
            </p:txBody>
          </p:sp>
          <p:sp>
            <p:nvSpPr>
              <p:cNvPr id="1180" name="Freeform 1179">
                <a:extLst>
                  <a:ext uri="{FF2B5EF4-FFF2-40B4-BE49-F238E27FC236}">
                    <a16:creationId xmlns:a16="http://schemas.microsoft.com/office/drawing/2014/main" id="{CA85EF51-4461-E720-7E73-48887BAD490B}"/>
                  </a:ext>
                </a:extLst>
              </p:cNvPr>
              <p:cNvSpPr/>
              <p:nvPr/>
            </p:nvSpPr>
            <p:spPr>
              <a:xfrm>
                <a:off x="8541240" y="4675993"/>
                <a:ext cx="53050" cy="39442"/>
              </a:xfrm>
              <a:custGeom>
                <a:avLst/>
                <a:gdLst>
                  <a:gd name="connsiteX0" fmla="*/ 53620 w 54854"/>
                  <a:gd name="connsiteY0" fmla="*/ 34308 h 40783"/>
                  <a:gd name="connsiteX1" fmla="*/ 1676 w 54854"/>
                  <a:gd name="connsiteY1" fmla="*/ 3076 h 40783"/>
                  <a:gd name="connsiteX2" fmla="*/ 53620 w 54854"/>
                  <a:gd name="connsiteY2" fmla="*/ 34308 h 40783"/>
                </a:gdLst>
                <a:ahLst/>
                <a:cxnLst>
                  <a:cxn ang="0">
                    <a:pos x="connsiteX0" y="connsiteY0"/>
                  </a:cxn>
                  <a:cxn ang="0">
                    <a:pos x="connsiteX1" y="connsiteY1"/>
                  </a:cxn>
                  <a:cxn ang="0">
                    <a:pos x="connsiteX2" y="connsiteY2"/>
                  </a:cxn>
                </a:cxnLst>
                <a:rect l="l" t="t" r="r" b="b"/>
                <a:pathLst>
                  <a:path w="54854" h="40783">
                    <a:moveTo>
                      <a:pt x="53620" y="34308"/>
                    </a:moveTo>
                    <a:cubicBezTo>
                      <a:pt x="41497" y="56627"/>
                      <a:pt x="-9858" y="15044"/>
                      <a:pt x="1676" y="3076"/>
                    </a:cubicBezTo>
                    <a:cubicBezTo>
                      <a:pt x="13210" y="-8874"/>
                      <a:pt x="63301" y="16635"/>
                      <a:pt x="53620" y="34308"/>
                    </a:cubicBezTo>
                    <a:close/>
                  </a:path>
                </a:pathLst>
              </a:custGeom>
              <a:grpFill/>
              <a:ln w="8415" cap="flat">
                <a:noFill/>
                <a:prstDash val="solid"/>
                <a:miter/>
              </a:ln>
            </p:spPr>
            <p:txBody>
              <a:bodyPr rtlCol="0" anchor="ctr"/>
              <a:lstStyle/>
              <a:p>
                <a:endParaRPr lang="en-US"/>
              </a:p>
            </p:txBody>
          </p:sp>
          <p:sp>
            <p:nvSpPr>
              <p:cNvPr id="1181" name="Freeform 1180">
                <a:extLst>
                  <a:ext uri="{FF2B5EF4-FFF2-40B4-BE49-F238E27FC236}">
                    <a16:creationId xmlns:a16="http://schemas.microsoft.com/office/drawing/2014/main" id="{64C40391-FBCF-A4BE-B87F-D7ACB4B1C2A5}"/>
                  </a:ext>
                </a:extLst>
              </p:cNvPr>
              <p:cNvSpPr/>
              <p:nvPr/>
            </p:nvSpPr>
            <p:spPr>
              <a:xfrm>
                <a:off x="8457209" y="4616892"/>
                <a:ext cx="84291" cy="47477"/>
              </a:xfrm>
              <a:custGeom>
                <a:avLst/>
                <a:gdLst>
                  <a:gd name="connsiteX0" fmla="*/ 86882 w 87158"/>
                  <a:gd name="connsiteY0" fmla="*/ 24540 h 49092"/>
                  <a:gd name="connsiteX1" fmla="*/ 0 w 87158"/>
                  <a:gd name="connsiteY1" fmla="*/ 24540 h 49092"/>
                  <a:gd name="connsiteX2" fmla="*/ 86882 w 87158"/>
                  <a:gd name="connsiteY2" fmla="*/ 24540 h 49092"/>
                </a:gdLst>
                <a:ahLst/>
                <a:cxnLst>
                  <a:cxn ang="0">
                    <a:pos x="connsiteX0" y="connsiteY0"/>
                  </a:cxn>
                  <a:cxn ang="0">
                    <a:pos x="connsiteX1" y="connsiteY1"/>
                  </a:cxn>
                  <a:cxn ang="0">
                    <a:pos x="connsiteX2" y="connsiteY2"/>
                  </a:cxn>
                </a:cxnLst>
                <a:rect l="l" t="t" r="r" b="b"/>
                <a:pathLst>
                  <a:path w="87158" h="49092">
                    <a:moveTo>
                      <a:pt x="86882" y="24540"/>
                    </a:moveTo>
                    <a:cubicBezTo>
                      <a:pt x="80905" y="42424"/>
                      <a:pt x="0" y="69447"/>
                      <a:pt x="0" y="24540"/>
                    </a:cubicBezTo>
                    <a:cubicBezTo>
                      <a:pt x="0" y="-20350"/>
                      <a:pt x="92859" y="6673"/>
                      <a:pt x="86882" y="24540"/>
                    </a:cubicBezTo>
                    <a:close/>
                  </a:path>
                </a:pathLst>
              </a:custGeom>
              <a:grpFill/>
              <a:ln w="8415" cap="flat">
                <a:noFill/>
                <a:prstDash val="solid"/>
                <a:miter/>
              </a:ln>
            </p:spPr>
            <p:txBody>
              <a:bodyPr rtlCol="0" anchor="ctr"/>
              <a:lstStyle/>
              <a:p>
                <a:endParaRPr lang="en-US"/>
              </a:p>
            </p:txBody>
          </p:sp>
          <p:sp>
            <p:nvSpPr>
              <p:cNvPr id="1182" name="Freeform 1181">
                <a:extLst>
                  <a:ext uri="{FF2B5EF4-FFF2-40B4-BE49-F238E27FC236}">
                    <a16:creationId xmlns:a16="http://schemas.microsoft.com/office/drawing/2014/main" id="{005C4A66-9073-1405-CF8B-8F905431BE7D}"/>
                  </a:ext>
                </a:extLst>
              </p:cNvPr>
              <p:cNvSpPr/>
              <p:nvPr/>
            </p:nvSpPr>
            <p:spPr>
              <a:xfrm>
                <a:off x="8139304" y="4558939"/>
                <a:ext cx="287963" cy="88577"/>
              </a:xfrm>
              <a:custGeom>
                <a:avLst/>
                <a:gdLst>
                  <a:gd name="connsiteX0" fmla="*/ 295969 w 297757"/>
                  <a:gd name="connsiteY0" fmla="*/ 84464 h 91590"/>
                  <a:gd name="connsiteX1" fmla="*/ 166993 w 297757"/>
                  <a:gd name="connsiteY1" fmla="*/ 80778 h 91590"/>
                  <a:gd name="connsiteX2" fmla="*/ 30357 w 297757"/>
                  <a:gd name="connsiteY2" fmla="*/ 59924 h 91590"/>
                  <a:gd name="connsiteX3" fmla="*/ 13023 w 297757"/>
                  <a:gd name="connsiteY3" fmla="*/ 912 h 91590"/>
                  <a:gd name="connsiteX4" fmla="*/ 136231 w 297757"/>
                  <a:gd name="connsiteY4" fmla="*/ 30174 h 91590"/>
                  <a:gd name="connsiteX5" fmla="*/ 186272 w 297757"/>
                  <a:gd name="connsiteY5" fmla="*/ 18013 h 91590"/>
                  <a:gd name="connsiteX6" fmla="*/ 255558 w 297757"/>
                  <a:gd name="connsiteY6" fmla="*/ 48865 h 91590"/>
                  <a:gd name="connsiteX7" fmla="*/ 295969 w 297757"/>
                  <a:gd name="connsiteY7" fmla="*/ 84464 h 91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7757" h="91590">
                    <a:moveTo>
                      <a:pt x="295969" y="84464"/>
                    </a:moveTo>
                    <a:cubicBezTo>
                      <a:pt x="278373" y="92712"/>
                      <a:pt x="211276" y="96449"/>
                      <a:pt x="166993" y="80778"/>
                    </a:cubicBezTo>
                    <a:cubicBezTo>
                      <a:pt x="122761" y="65083"/>
                      <a:pt x="65008" y="64569"/>
                      <a:pt x="30357" y="59924"/>
                    </a:cubicBezTo>
                    <a:cubicBezTo>
                      <a:pt x="-4295" y="55278"/>
                      <a:pt x="-8142" y="-8304"/>
                      <a:pt x="13023" y="912"/>
                    </a:cubicBezTo>
                    <a:cubicBezTo>
                      <a:pt x="34204" y="10152"/>
                      <a:pt x="116986" y="22709"/>
                      <a:pt x="136231" y="30174"/>
                    </a:cubicBezTo>
                    <a:cubicBezTo>
                      <a:pt x="155460" y="37638"/>
                      <a:pt x="161269" y="6239"/>
                      <a:pt x="186272" y="18013"/>
                    </a:cubicBezTo>
                    <a:cubicBezTo>
                      <a:pt x="211276" y="29778"/>
                      <a:pt x="232491" y="42419"/>
                      <a:pt x="255558" y="48865"/>
                    </a:cubicBezTo>
                    <a:cubicBezTo>
                      <a:pt x="278710" y="55270"/>
                      <a:pt x="304893" y="80307"/>
                      <a:pt x="295969" y="84464"/>
                    </a:cubicBezTo>
                    <a:close/>
                  </a:path>
                </a:pathLst>
              </a:custGeom>
              <a:grpFill/>
              <a:ln w="8415" cap="flat">
                <a:noFill/>
                <a:prstDash val="solid"/>
                <a:miter/>
              </a:ln>
            </p:spPr>
            <p:txBody>
              <a:bodyPr rtlCol="0" anchor="ctr"/>
              <a:lstStyle/>
              <a:p>
                <a:endParaRPr lang="en-US"/>
              </a:p>
            </p:txBody>
          </p:sp>
          <p:sp>
            <p:nvSpPr>
              <p:cNvPr id="1183" name="Freeform 1182">
                <a:extLst>
                  <a:ext uri="{FF2B5EF4-FFF2-40B4-BE49-F238E27FC236}">
                    <a16:creationId xmlns:a16="http://schemas.microsoft.com/office/drawing/2014/main" id="{765E464D-833A-1544-12F3-57AEB5C7A97C}"/>
                  </a:ext>
                </a:extLst>
              </p:cNvPr>
              <p:cNvSpPr/>
              <p:nvPr/>
            </p:nvSpPr>
            <p:spPr>
              <a:xfrm>
                <a:off x="7820749" y="4171827"/>
                <a:ext cx="327664" cy="382686"/>
              </a:xfrm>
              <a:custGeom>
                <a:avLst/>
                <a:gdLst>
                  <a:gd name="connsiteX0" fmla="*/ 304923 w 338808"/>
                  <a:gd name="connsiteY0" fmla="*/ 390753 h 395701"/>
                  <a:gd name="connsiteX1" fmla="*/ 328764 w 338808"/>
                  <a:gd name="connsiteY1" fmla="*/ 289847 h 395701"/>
                  <a:gd name="connsiteX2" fmla="*/ 255395 w 338808"/>
                  <a:gd name="connsiteY2" fmla="*/ 208676 h 395701"/>
                  <a:gd name="connsiteX3" fmla="*/ 238886 w 338808"/>
                  <a:gd name="connsiteY3" fmla="*/ 159207 h 395701"/>
                  <a:gd name="connsiteX4" fmla="*/ 165508 w 338808"/>
                  <a:gd name="connsiteY4" fmla="*/ 99429 h 395701"/>
                  <a:gd name="connsiteX5" fmla="*/ 119643 w 338808"/>
                  <a:gd name="connsiteY5" fmla="*/ 45239 h 395701"/>
                  <a:gd name="connsiteX6" fmla="*/ 400 w 338808"/>
                  <a:gd name="connsiteY6" fmla="*/ 15321 h 395701"/>
                  <a:gd name="connsiteX7" fmla="*/ 101290 w 338808"/>
                  <a:gd name="connsiteY7" fmla="*/ 135719 h 395701"/>
                  <a:gd name="connsiteX8" fmla="*/ 132481 w 338808"/>
                  <a:gd name="connsiteY8" fmla="*/ 195370 h 395701"/>
                  <a:gd name="connsiteX9" fmla="*/ 176503 w 338808"/>
                  <a:gd name="connsiteY9" fmla="*/ 255763 h 395701"/>
                  <a:gd name="connsiteX10" fmla="*/ 304923 w 338808"/>
                  <a:gd name="connsiteY10" fmla="*/ 390753 h 395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8808" h="395701">
                    <a:moveTo>
                      <a:pt x="304923" y="390753"/>
                    </a:moveTo>
                    <a:cubicBezTo>
                      <a:pt x="333799" y="375764"/>
                      <a:pt x="350779" y="328812"/>
                      <a:pt x="328764" y="289847"/>
                    </a:cubicBezTo>
                    <a:cubicBezTo>
                      <a:pt x="306758" y="250873"/>
                      <a:pt x="255395" y="226315"/>
                      <a:pt x="255395" y="208676"/>
                    </a:cubicBezTo>
                    <a:cubicBezTo>
                      <a:pt x="255395" y="191036"/>
                      <a:pt x="251716" y="168498"/>
                      <a:pt x="238886" y="159207"/>
                    </a:cubicBezTo>
                    <a:cubicBezTo>
                      <a:pt x="226047" y="149916"/>
                      <a:pt x="193021" y="118121"/>
                      <a:pt x="165508" y="99429"/>
                    </a:cubicBezTo>
                    <a:cubicBezTo>
                      <a:pt x="137996" y="80754"/>
                      <a:pt x="150834" y="58318"/>
                      <a:pt x="119643" y="45239"/>
                    </a:cubicBezTo>
                    <a:cubicBezTo>
                      <a:pt x="88451" y="32136"/>
                      <a:pt x="-6925" y="-27684"/>
                      <a:pt x="400" y="15321"/>
                    </a:cubicBezTo>
                    <a:cubicBezTo>
                      <a:pt x="7749" y="58318"/>
                      <a:pt x="99463" y="117784"/>
                      <a:pt x="101290" y="135719"/>
                    </a:cubicBezTo>
                    <a:cubicBezTo>
                      <a:pt x="103134" y="153661"/>
                      <a:pt x="115972" y="181013"/>
                      <a:pt x="132481" y="195370"/>
                    </a:cubicBezTo>
                    <a:cubicBezTo>
                      <a:pt x="148982" y="209745"/>
                      <a:pt x="172832" y="232611"/>
                      <a:pt x="176503" y="255763"/>
                    </a:cubicBezTo>
                    <a:cubicBezTo>
                      <a:pt x="180174" y="278915"/>
                      <a:pt x="240713" y="424089"/>
                      <a:pt x="304923" y="390753"/>
                    </a:cubicBezTo>
                    <a:close/>
                  </a:path>
                </a:pathLst>
              </a:custGeom>
              <a:grpFill/>
              <a:ln w="8415" cap="flat">
                <a:noFill/>
                <a:prstDash val="solid"/>
                <a:miter/>
              </a:ln>
            </p:spPr>
            <p:txBody>
              <a:bodyPr rtlCol="0" anchor="ctr"/>
              <a:lstStyle/>
              <a:p>
                <a:endParaRPr lang="en-US"/>
              </a:p>
            </p:txBody>
          </p:sp>
          <p:sp>
            <p:nvSpPr>
              <p:cNvPr id="1184" name="Freeform 1183">
                <a:extLst>
                  <a:ext uri="{FF2B5EF4-FFF2-40B4-BE49-F238E27FC236}">
                    <a16:creationId xmlns:a16="http://schemas.microsoft.com/office/drawing/2014/main" id="{E1BD0376-CFF6-9CBC-F507-DE296D3BE321}"/>
                  </a:ext>
                </a:extLst>
              </p:cNvPr>
              <p:cNvSpPr/>
              <p:nvPr/>
            </p:nvSpPr>
            <p:spPr>
              <a:xfrm>
                <a:off x="8660390" y="4656617"/>
                <a:ext cx="73823" cy="64293"/>
              </a:xfrm>
              <a:custGeom>
                <a:avLst/>
                <a:gdLst>
                  <a:gd name="connsiteX0" fmla="*/ 36543 w 73823"/>
                  <a:gd name="connsiteY0" fmla="*/ 0 h 64293"/>
                  <a:gd name="connsiteX1" fmla="*/ 73823 w 73823"/>
                  <a:gd name="connsiteY1" fmla="*/ 29653 h 64293"/>
                  <a:gd name="connsiteX2" fmla="*/ 68412 w 73823"/>
                  <a:gd name="connsiteY2" fmla="*/ 37002 h 64293"/>
                  <a:gd name="connsiteX3" fmla="*/ 3459 w 73823"/>
                  <a:gd name="connsiteY3" fmla="*/ 50652 h 64293"/>
                  <a:gd name="connsiteX4" fmla="*/ 26379 w 73823"/>
                  <a:gd name="connsiteY4" fmla="*/ 5457 h 64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23" h="64293">
                    <a:moveTo>
                      <a:pt x="36543" y="0"/>
                    </a:moveTo>
                    <a:lnTo>
                      <a:pt x="73823" y="29653"/>
                    </a:lnTo>
                    <a:lnTo>
                      <a:pt x="68412" y="37002"/>
                    </a:lnTo>
                    <a:cubicBezTo>
                      <a:pt x="50951" y="57393"/>
                      <a:pt x="23060" y="79086"/>
                      <a:pt x="3459" y="50652"/>
                    </a:cubicBezTo>
                    <a:cubicBezTo>
                      <a:pt x="-6312" y="36420"/>
                      <a:pt x="5649" y="19254"/>
                      <a:pt x="26379" y="5457"/>
                    </a:cubicBezTo>
                    <a:close/>
                  </a:path>
                </a:pathLst>
              </a:custGeom>
              <a:grpFill/>
              <a:ln w="8415" cap="flat">
                <a:noFill/>
                <a:prstDash val="solid"/>
                <a:miter/>
              </a:ln>
            </p:spPr>
            <p:txBody>
              <a:bodyPr wrap="square" rtlCol="0" anchor="ctr">
                <a:noAutofit/>
              </a:bodyPr>
              <a:lstStyle/>
              <a:p>
                <a:endParaRPr lang="en-US"/>
              </a:p>
            </p:txBody>
          </p:sp>
          <p:sp>
            <p:nvSpPr>
              <p:cNvPr id="1185" name="Freeform 1184">
                <a:extLst>
                  <a:ext uri="{FF2B5EF4-FFF2-40B4-BE49-F238E27FC236}">
                    <a16:creationId xmlns:a16="http://schemas.microsoft.com/office/drawing/2014/main" id="{64F1D3EE-526A-B51A-0E48-2BF2910EB562}"/>
                  </a:ext>
                </a:extLst>
              </p:cNvPr>
              <p:cNvSpPr/>
              <p:nvPr/>
            </p:nvSpPr>
            <p:spPr>
              <a:xfrm>
                <a:off x="8216125" y="4206875"/>
                <a:ext cx="278978" cy="253107"/>
              </a:xfrm>
              <a:custGeom>
                <a:avLst/>
                <a:gdLst>
                  <a:gd name="connsiteX0" fmla="*/ 226200 w 278978"/>
                  <a:gd name="connsiteY0" fmla="*/ 0 h 253107"/>
                  <a:gd name="connsiteX1" fmla="*/ 260527 w 278978"/>
                  <a:gd name="connsiteY1" fmla="*/ 5493 h 253107"/>
                  <a:gd name="connsiteX2" fmla="*/ 257441 w 278978"/>
                  <a:gd name="connsiteY2" fmla="*/ 27128 h 253107"/>
                  <a:gd name="connsiteX3" fmla="*/ 278978 w 278978"/>
                  <a:gd name="connsiteY3" fmla="*/ 87287 h 253107"/>
                  <a:gd name="connsiteX4" fmla="*/ 260658 w 278978"/>
                  <a:gd name="connsiteY4" fmla="*/ 126044 h 253107"/>
                  <a:gd name="connsiteX5" fmla="*/ 190638 w 278978"/>
                  <a:gd name="connsiteY5" fmla="*/ 245201 h 253107"/>
                  <a:gd name="connsiteX6" fmla="*/ 80398 w 278978"/>
                  <a:gd name="connsiteY6" fmla="*/ 246055 h 253107"/>
                  <a:gd name="connsiteX7" fmla="*/ 30676 w 278978"/>
                  <a:gd name="connsiteY7" fmla="*/ 182685 h 253107"/>
                  <a:gd name="connsiteX8" fmla="*/ 15606 w 278978"/>
                  <a:gd name="connsiteY8" fmla="*/ 63178 h 253107"/>
                  <a:gd name="connsiteX9" fmla="*/ 51014 w 278978"/>
                  <a:gd name="connsiteY9" fmla="*/ 72026 h 253107"/>
                  <a:gd name="connsiteX10" fmla="*/ 52227 w 278978"/>
                  <a:gd name="connsiteY10" fmla="*/ 70660 h 253107"/>
                  <a:gd name="connsiteX11" fmla="*/ 118250 w 278978"/>
                  <a:gd name="connsiteY11" fmla="*/ 111125 h 253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978" h="253107">
                    <a:moveTo>
                      <a:pt x="226200" y="0"/>
                    </a:moveTo>
                    <a:lnTo>
                      <a:pt x="260527" y="5493"/>
                    </a:lnTo>
                    <a:lnTo>
                      <a:pt x="257441" y="27128"/>
                    </a:lnTo>
                    <a:cubicBezTo>
                      <a:pt x="260613" y="47760"/>
                      <a:pt x="278978" y="65195"/>
                      <a:pt x="278978" y="87287"/>
                    </a:cubicBezTo>
                    <a:cubicBezTo>
                      <a:pt x="278897" y="106063"/>
                      <a:pt x="269370" y="111614"/>
                      <a:pt x="260658" y="126044"/>
                    </a:cubicBezTo>
                    <a:cubicBezTo>
                      <a:pt x="239002" y="161775"/>
                      <a:pt x="237047" y="230526"/>
                      <a:pt x="190638" y="245201"/>
                    </a:cubicBezTo>
                    <a:cubicBezTo>
                      <a:pt x="158235" y="255416"/>
                      <a:pt x="112884" y="255766"/>
                      <a:pt x="80398" y="246055"/>
                    </a:cubicBezTo>
                    <a:cubicBezTo>
                      <a:pt x="48075" y="236411"/>
                      <a:pt x="40121" y="212083"/>
                      <a:pt x="30676" y="182685"/>
                    </a:cubicBezTo>
                    <a:cubicBezTo>
                      <a:pt x="28470" y="175816"/>
                      <a:pt x="-25984" y="52297"/>
                      <a:pt x="15606" y="63178"/>
                    </a:cubicBezTo>
                    <a:cubicBezTo>
                      <a:pt x="25824" y="65864"/>
                      <a:pt x="40218" y="75542"/>
                      <a:pt x="51014" y="72026"/>
                    </a:cubicBezTo>
                    <a:lnTo>
                      <a:pt x="52227" y="70660"/>
                    </a:lnTo>
                    <a:lnTo>
                      <a:pt x="118250" y="111125"/>
                    </a:lnTo>
                    <a:close/>
                  </a:path>
                </a:pathLst>
              </a:custGeom>
              <a:grpFill/>
              <a:ln w="8415" cap="flat">
                <a:noFill/>
                <a:prstDash val="solid"/>
                <a:miter/>
              </a:ln>
            </p:spPr>
            <p:txBody>
              <a:bodyPr wrap="square" rtlCol="0" anchor="ctr">
                <a:noAutofit/>
              </a:bodyPr>
              <a:lstStyle/>
              <a:p>
                <a:endParaRPr lang="en-US"/>
              </a:p>
            </p:txBody>
          </p:sp>
        </p:grpSp>
        <p:grpSp>
          <p:nvGrpSpPr>
            <p:cNvPr id="1050" name="Group 1049">
              <a:extLst>
                <a:ext uri="{FF2B5EF4-FFF2-40B4-BE49-F238E27FC236}">
                  <a16:creationId xmlns:a16="http://schemas.microsoft.com/office/drawing/2014/main" id="{7F716DC7-43EA-75E9-3511-72D8E9FD54E2}"/>
                </a:ext>
              </a:extLst>
            </p:cNvPr>
            <p:cNvGrpSpPr/>
            <p:nvPr/>
          </p:nvGrpSpPr>
          <p:grpSpPr>
            <a:xfrm>
              <a:off x="7894555" y="4206875"/>
              <a:ext cx="1344860" cy="428759"/>
              <a:chOff x="7894555" y="4206875"/>
              <a:chExt cx="1344860" cy="428759"/>
            </a:xfrm>
            <a:solidFill>
              <a:srgbClr val="BBD642"/>
            </a:solidFill>
          </p:grpSpPr>
          <p:sp>
            <p:nvSpPr>
              <p:cNvPr id="1172" name="Freeform 1171">
                <a:extLst>
                  <a:ext uri="{FF2B5EF4-FFF2-40B4-BE49-F238E27FC236}">
                    <a16:creationId xmlns:a16="http://schemas.microsoft.com/office/drawing/2014/main" id="{755127A4-A883-3781-448E-8A130DEC1DA9}"/>
                  </a:ext>
                </a:extLst>
              </p:cNvPr>
              <p:cNvSpPr/>
              <p:nvPr/>
            </p:nvSpPr>
            <p:spPr>
              <a:xfrm>
                <a:off x="9066706" y="4433941"/>
                <a:ext cx="172709" cy="201693"/>
              </a:xfrm>
              <a:custGeom>
                <a:avLst/>
                <a:gdLst>
                  <a:gd name="connsiteX0" fmla="*/ 100407 w 172709"/>
                  <a:gd name="connsiteY0" fmla="*/ 1951 h 201693"/>
                  <a:gd name="connsiteX1" fmla="*/ 150545 w 172709"/>
                  <a:gd name="connsiteY1" fmla="*/ 45579 h 201693"/>
                  <a:gd name="connsiteX2" fmla="*/ 166849 w 172709"/>
                  <a:gd name="connsiteY2" fmla="*/ 50791 h 201693"/>
                  <a:gd name="connsiteX3" fmla="*/ 172709 w 172709"/>
                  <a:gd name="connsiteY3" fmla="*/ 50945 h 201693"/>
                  <a:gd name="connsiteX4" fmla="*/ 172709 w 172709"/>
                  <a:gd name="connsiteY4" fmla="*/ 201693 h 201693"/>
                  <a:gd name="connsiteX5" fmla="*/ 153688 w 172709"/>
                  <a:gd name="connsiteY5" fmla="*/ 194605 h 201693"/>
                  <a:gd name="connsiteX6" fmla="*/ 141019 w 172709"/>
                  <a:gd name="connsiteY6" fmla="*/ 180753 h 201693"/>
                  <a:gd name="connsiteX7" fmla="*/ 92657 w 172709"/>
                  <a:gd name="connsiteY7" fmla="*/ 180257 h 201693"/>
                  <a:gd name="connsiteX8" fmla="*/ 122293 w 172709"/>
                  <a:gd name="connsiteY8" fmla="*/ 145064 h 201693"/>
                  <a:gd name="connsiteX9" fmla="*/ 129376 w 172709"/>
                  <a:gd name="connsiteY9" fmla="*/ 104970 h 201693"/>
                  <a:gd name="connsiteX10" fmla="*/ 75232 w 172709"/>
                  <a:gd name="connsiteY10" fmla="*/ 83735 h 201693"/>
                  <a:gd name="connsiteX11" fmla="*/ 2 w 172709"/>
                  <a:gd name="connsiteY11" fmla="*/ 45579 h 201693"/>
                  <a:gd name="connsiteX12" fmla="*/ 82153 w 172709"/>
                  <a:gd name="connsiteY12" fmla="*/ 2239 h 201693"/>
                  <a:gd name="connsiteX13" fmla="*/ 100407 w 172709"/>
                  <a:gd name="connsiteY13" fmla="*/ 1951 h 20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2709" h="201693">
                    <a:moveTo>
                      <a:pt x="100407" y="1951"/>
                    </a:moveTo>
                    <a:cubicBezTo>
                      <a:pt x="118516" y="9375"/>
                      <a:pt x="135951" y="35929"/>
                      <a:pt x="150545" y="45579"/>
                    </a:cubicBezTo>
                    <a:cubicBezTo>
                      <a:pt x="155166" y="48656"/>
                      <a:pt x="160783" y="50116"/>
                      <a:pt x="166849" y="50791"/>
                    </a:cubicBezTo>
                    <a:lnTo>
                      <a:pt x="172709" y="50945"/>
                    </a:lnTo>
                    <a:lnTo>
                      <a:pt x="172709" y="201693"/>
                    </a:lnTo>
                    <a:lnTo>
                      <a:pt x="153688" y="194605"/>
                    </a:lnTo>
                    <a:cubicBezTo>
                      <a:pt x="147924" y="191179"/>
                      <a:pt x="143380" y="186686"/>
                      <a:pt x="141019" y="180753"/>
                    </a:cubicBezTo>
                    <a:cubicBezTo>
                      <a:pt x="126037" y="187842"/>
                      <a:pt x="100065" y="193100"/>
                      <a:pt x="92657" y="180257"/>
                    </a:cubicBezTo>
                    <a:cubicBezTo>
                      <a:pt x="86387" y="169432"/>
                      <a:pt x="117407" y="152470"/>
                      <a:pt x="122293" y="145064"/>
                    </a:cubicBezTo>
                    <a:cubicBezTo>
                      <a:pt x="129864" y="133587"/>
                      <a:pt x="140855" y="115673"/>
                      <a:pt x="129376" y="104970"/>
                    </a:cubicBezTo>
                    <a:cubicBezTo>
                      <a:pt x="119199" y="95545"/>
                      <a:pt x="87038" y="90043"/>
                      <a:pt x="75232" y="83735"/>
                    </a:cubicBezTo>
                    <a:cubicBezTo>
                      <a:pt x="55204" y="73000"/>
                      <a:pt x="-405" y="66659"/>
                      <a:pt x="2" y="45579"/>
                    </a:cubicBezTo>
                    <a:cubicBezTo>
                      <a:pt x="327" y="32866"/>
                      <a:pt x="35256" y="26045"/>
                      <a:pt x="82153" y="2239"/>
                    </a:cubicBezTo>
                    <a:cubicBezTo>
                      <a:pt x="88259" y="-872"/>
                      <a:pt x="94371" y="-524"/>
                      <a:pt x="100407" y="1951"/>
                    </a:cubicBezTo>
                    <a:close/>
                  </a:path>
                </a:pathLst>
              </a:custGeom>
              <a:grpFill/>
              <a:ln w="8415" cap="flat">
                <a:noFill/>
                <a:prstDash val="solid"/>
                <a:miter/>
              </a:ln>
            </p:spPr>
            <p:txBody>
              <a:bodyPr wrap="square" rtlCol="0" anchor="ctr">
                <a:noAutofit/>
              </a:bodyPr>
              <a:lstStyle/>
              <a:p>
                <a:endParaRPr lang="en-US"/>
              </a:p>
            </p:txBody>
          </p:sp>
          <p:sp>
            <p:nvSpPr>
              <p:cNvPr id="1173" name="Freeform 1172">
                <a:extLst>
                  <a:ext uri="{FF2B5EF4-FFF2-40B4-BE49-F238E27FC236}">
                    <a16:creationId xmlns:a16="http://schemas.microsoft.com/office/drawing/2014/main" id="{ED1DDF15-DE49-8AEB-D3EE-95B27D183D32}"/>
                  </a:ext>
                </a:extLst>
              </p:cNvPr>
              <p:cNvSpPr/>
              <p:nvPr/>
            </p:nvSpPr>
            <p:spPr>
              <a:xfrm>
                <a:off x="7894555" y="4228758"/>
                <a:ext cx="215799" cy="291131"/>
              </a:xfrm>
              <a:custGeom>
                <a:avLst/>
                <a:gdLst>
                  <a:gd name="connsiteX0" fmla="*/ 211408 w 223138"/>
                  <a:gd name="connsiteY0" fmla="*/ 295478 h 301032"/>
                  <a:gd name="connsiteX1" fmla="*/ 211231 w 223138"/>
                  <a:gd name="connsiteY1" fmla="*/ 212885 h 301032"/>
                  <a:gd name="connsiteX2" fmla="*/ 159717 w 223138"/>
                  <a:gd name="connsiteY2" fmla="*/ 155025 h 301032"/>
                  <a:gd name="connsiteX3" fmla="*/ 143991 w 223138"/>
                  <a:gd name="connsiteY3" fmla="*/ 117154 h 301032"/>
                  <a:gd name="connsiteX4" fmla="*/ 95305 w 223138"/>
                  <a:gd name="connsiteY4" fmla="*/ 76328 h 301032"/>
                  <a:gd name="connsiteX5" fmla="*/ 62641 w 223138"/>
                  <a:gd name="connsiteY5" fmla="*/ 37413 h 301032"/>
                  <a:gd name="connsiteX6" fmla="*/ 1208 w 223138"/>
                  <a:gd name="connsiteY6" fmla="*/ 11139 h 301032"/>
                  <a:gd name="connsiteX7" fmla="*/ 71724 w 223138"/>
                  <a:gd name="connsiteY7" fmla="*/ 85073 h 301032"/>
                  <a:gd name="connsiteX8" fmla="*/ 93091 w 223138"/>
                  <a:gd name="connsiteY8" fmla="*/ 138976 h 301032"/>
                  <a:gd name="connsiteX9" fmla="*/ 132507 w 223138"/>
                  <a:gd name="connsiteY9" fmla="*/ 190086 h 301032"/>
                  <a:gd name="connsiteX10" fmla="*/ 211408 w 223138"/>
                  <a:gd name="connsiteY10" fmla="*/ 295478 h 301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3138" h="301032">
                    <a:moveTo>
                      <a:pt x="211408" y="295478"/>
                    </a:moveTo>
                    <a:cubicBezTo>
                      <a:pt x="225451" y="280851"/>
                      <a:pt x="228633" y="241903"/>
                      <a:pt x="211231" y="212885"/>
                    </a:cubicBezTo>
                    <a:cubicBezTo>
                      <a:pt x="193838" y="183892"/>
                      <a:pt x="162066" y="169072"/>
                      <a:pt x="159717" y="155025"/>
                    </a:cubicBezTo>
                    <a:cubicBezTo>
                      <a:pt x="157377" y="140979"/>
                      <a:pt x="152342" y="123365"/>
                      <a:pt x="143991" y="117154"/>
                    </a:cubicBezTo>
                    <a:cubicBezTo>
                      <a:pt x="135622" y="110934"/>
                      <a:pt x="113060" y="88675"/>
                      <a:pt x="95305" y="76328"/>
                    </a:cubicBezTo>
                    <a:cubicBezTo>
                      <a:pt x="77550" y="64008"/>
                      <a:pt x="81709" y="44946"/>
                      <a:pt x="62641" y="37413"/>
                    </a:cubicBezTo>
                    <a:cubicBezTo>
                      <a:pt x="43589" y="29864"/>
                      <a:pt x="-8565" y="-22432"/>
                      <a:pt x="1208" y="11139"/>
                    </a:cubicBezTo>
                    <a:cubicBezTo>
                      <a:pt x="10991" y="44702"/>
                      <a:pt x="68331" y="70959"/>
                      <a:pt x="71724" y="85073"/>
                    </a:cubicBezTo>
                    <a:cubicBezTo>
                      <a:pt x="75125" y="99194"/>
                      <a:pt x="82021" y="129079"/>
                      <a:pt x="93091" y="138976"/>
                    </a:cubicBezTo>
                    <a:cubicBezTo>
                      <a:pt x="104161" y="148907"/>
                      <a:pt x="127397" y="171983"/>
                      <a:pt x="132507" y="190086"/>
                    </a:cubicBezTo>
                    <a:cubicBezTo>
                      <a:pt x="137626" y="208197"/>
                      <a:pt x="180191" y="327955"/>
                      <a:pt x="211408" y="295478"/>
                    </a:cubicBezTo>
                    <a:close/>
                  </a:path>
                </a:pathLst>
              </a:custGeom>
              <a:grpFill/>
              <a:ln w="8415" cap="flat">
                <a:noFill/>
                <a:prstDash val="solid"/>
                <a:miter/>
              </a:ln>
            </p:spPr>
            <p:txBody>
              <a:bodyPr rtlCol="0" anchor="ctr"/>
              <a:lstStyle/>
              <a:p>
                <a:endParaRPr lang="en-US"/>
              </a:p>
            </p:txBody>
          </p:sp>
          <p:sp>
            <p:nvSpPr>
              <p:cNvPr id="1174" name="Freeform 1173">
                <a:extLst>
                  <a:ext uri="{FF2B5EF4-FFF2-40B4-BE49-F238E27FC236}">
                    <a16:creationId xmlns:a16="http://schemas.microsoft.com/office/drawing/2014/main" id="{11D2C38F-B9CB-9599-9023-6ADF59043EEF}"/>
                  </a:ext>
                </a:extLst>
              </p:cNvPr>
              <p:cNvSpPr/>
              <p:nvPr/>
            </p:nvSpPr>
            <p:spPr>
              <a:xfrm>
                <a:off x="8258735" y="4206875"/>
                <a:ext cx="199877" cy="221239"/>
              </a:xfrm>
              <a:custGeom>
                <a:avLst/>
                <a:gdLst>
                  <a:gd name="connsiteX0" fmla="*/ 183591 w 199877"/>
                  <a:gd name="connsiteY0" fmla="*/ 0 h 221239"/>
                  <a:gd name="connsiteX1" fmla="*/ 199877 w 199877"/>
                  <a:gd name="connsiteY1" fmla="*/ 2606 h 221239"/>
                  <a:gd name="connsiteX2" fmla="*/ 199253 w 199877"/>
                  <a:gd name="connsiteY2" fmla="*/ 10901 h 221239"/>
                  <a:gd name="connsiteX3" fmla="*/ 186785 w 199877"/>
                  <a:gd name="connsiteY3" fmla="*/ 33055 h 221239"/>
                  <a:gd name="connsiteX4" fmla="*/ 194112 w 199877"/>
                  <a:gd name="connsiteY4" fmla="*/ 87350 h 221239"/>
                  <a:gd name="connsiteX5" fmla="*/ 180842 w 199877"/>
                  <a:gd name="connsiteY5" fmla="*/ 118645 h 221239"/>
                  <a:gd name="connsiteX6" fmla="*/ 129711 w 199877"/>
                  <a:gd name="connsiteY6" fmla="*/ 214856 h 221239"/>
                  <a:gd name="connsiteX7" fmla="*/ 49270 w 199877"/>
                  <a:gd name="connsiteY7" fmla="*/ 215549 h 221239"/>
                  <a:gd name="connsiteX8" fmla="*/ 8682 w 199877"/>
                  <a:gd name="connsiteY8" fmla="*/ 98687 h 221239"/>
                  <a:gd name="connsiteX9" fmla="*/ 34316 w 199877"/>
                  <a:gd name="connsiteY9" fmla="*/ 105095 h 221239"/>
                  <a:gd name="connsiteX10" fmla="*/ 48491 w 199877"/>
                  <a:gd name="connsiteY10" fmla="*/ 94485 h 221239"/>
                  <a:gd name="connsiteX11" fmla="*/ 75641 w 199877"/>
                  <a:gd name="connsiteY11" fmla="*/ 111125 h 221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9877" h="221239">
                    <a:moveTo>
                      <a:pt x="183591" y="0"/>
                    </a:moveTo>
                    <a:lnTo>
                      <a:pt x="199877" y="2606"/>
                    </a:lnTo>
                    <a:lnTo>
                      <a:pt x="199253" y="10901"/>
                    </a:lnTo>
                    <a:cubicBezTo>
                      <a:pt x="195762" y="17783"/>
                      <a:pt x="190530" y="23874"/>
                      <a:pt x="186785" y="33055"/>
                    </a:cubicBezTo>
                    <a:cubicBezTo>
                      <a:pt x="176363" y="58505"/>
                      <a:pt x="194193" y="63568"/>
                      <a:pt x="194112" y="87350"/>
                    </a:cubicBezTo>
                    <a:cubicBezTo>
                      <a:pt x="194112" y="102505"/>
                      <a:pt x="187192" y="106989"/>
                      <a:pt x="180842" y="118645"/>
                    </a:cubicBezTo>
                    <a:cubicBezTo>
                      <a:pt x="165047" y="147497"/>
                      <a:pt x="163581" y="203006"/>
                      <a:pt x="129711" y="214856"/>
                    </a:cubicBezTo>
                    <a:cubicBezTo>
                      <a:pt x="106100" y="223102"/>
                      <a:pt x="72963" y="223386"/>
                      <a:pt x="49270" y="215549"/>
                    </a:cubicBezTo>
                    <a:cubicBezTo>
                      <a:pt x="25674" y="207760"/>
                      <a:pt x="-18806" y="83354"/>
                      <a:pt x="8682" y="98687"/>
                    </a:cubicBezTo>
                    <a:cubicBezTo>
                      <a:pt x="19623" y="104790"/>
                      <a:pt x="27864" y="106406"/>
                      <a:pt x="34316" y="105095"/>
                    </a:cubicBezTo>
                    <a:lnTo>
                      <a:pt x="48491" y="94485"/>
                    </a:lnTo>
                    <a:lnTo>
                      <a:pt x="75641" y="111125"/>
                    </a:lnTo>
                    <a:close/>
                  </a:path>
                </a:pathLst>
              </a:custGeom>
              <a:grpFill/>
              <a:ln w="8415" cap="flat">
                <a:noFill/>
                <a:prstDash val="solid"/>
                <a:miter/>
              </a:ln>
            </p:spPr>
            <p:txBody>
              <a:bodyPr wrap="square" rtlCol="0" anchor="ctr">
                <a:noAutofit/>
              </a:bodyPr>
              <a:lstStyle/>
              <a:p>
                <a:endParaRPr lang="en-US"/>
              </a:p>
            </p:txBody>
          </p:sp>
        </p:grpSp>
        <p:sp>
          <p:nvSpPr>
            <p:cNvPr id="1051" name="Freeform 1050">
              <a:extLst>
                <a:ext uri="{FF2B5EF4-FFF2-40B4-BE49-F238E27FC236}">
                  <a16:creationId xmlns:a16="http://schemas.microsoft.com/office/drawing/2014/main" id="{7ACA09FC-0FAA-D0CB-1388-F1820D9C0956}"/>
                </a:ext>
              </a:extLst>
            </p:cNvPr>
            <p:cNvSpPr/>
            <p:nvPr/>
          </p:nvSpPr>
          <p:spPr>
            <a:xfrm>
              <a:off x="4453423" y="2467931"/>
              <a:ext cx="126850" cy="142781"/>
            </a:xfrm>
            <a:custGeom>
              <a:avLst/>
              <a:gdLst>
                <a:gd name="connsiteX0" fmla="*/ 82534 w 126850"/>
                <a:gd name="connsiteY0" fmla="*/ 0 h 142781"/>
                <a:gd name="connsiteX1" fmla="*/ 80279 w 126850"/>
                <a:gd name="connsiteY1" fmla="*/ 25238 h 142781"/>
                <a:gd name="connsiteX2" fmla="*/ 95633 w 126850"/>
                <a:gd name="connsiteY2" fmla="*/ 52870 h 142781"/>
                <a:gd name="connsiteX3" fmla="*/ 123629 w 126850"/>
                <a:gd name="connsiteY3" fmla="*/ 65456 h 142781"/>
                <a:gd name="connsiteX4" fmla="*/ 121902 w 126850"/>
                <a:gd name="connsiteY4" fmla="*/ 68899 h 142781"/>
                <a:gd name="connsiteX5" fmla="*/ 125916 w 126850"/>
                <a:gd name="connsiteY5" fmla="*/ 102945 h 142781"/>
                <a:gd name="connsiteX6" fmla="*/ 87372 w 126850"/>
                <a:gd name="connsiteY6" fmla="*/ 118637 h 142781"/>
                <a:gd name="connsiteX7" fmla="*/ 645 w 126850"/>
                <a:gd name="connsiteY7" fmla="*/ 112590 h 142781"/>
                <a:gd name="connsiteX8" fmla="*/ 44449 w 126850"/>
                <a:gd name="connsiteY8" fmla="*/ 21164 h 142781"/>
                <a:gd name="connsiteX9" fmla="*/ 65986 w 126850"/>
                <a:gd name="connsiteY9" fmla="*/ 8690 h 142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850" h="142781">
                  <a:moveTo>
                    <a:pt x="82534" y="0"/>
                  </a:moveTo>
                  <a:lnTo>
                    <a:pt x="80279" y="25238"/>
                  </a:lnTo>
                  <a:cubicBezTo>
                    <a:pt x="82230" y="35755"/>
                    <a:pt x="87241" y="45280"/>
                    <a:pt x="95633" y="52870"/>
                  </a:cubicBezTo>
                  <a:lnTo>
                    <a:pt x="123629" y="65456"/>
                  </a:lnTo>
                  <a:lnTo>
                    <a:pt x="121902" y="68899"/>
                  </a:lnTo>
                  <a:cubicBezTo>
                    <a:pt x="119525" y="80514"/>
                    <a:pt x="129938" y="91258"/>
                    <a:pt x="125916" y="102945"/>
                  </a:cubicBezTo>
                  <a:cubicBezTo>
                    <a:pt x="119158" y="122486"/>
                    <a:pt x="103167" y="113363"/>
                    <a:pt x="87372" y="118637"/>
                  </a:cubicBezTo>
                  <a:cubicBezTo>
                    <a:pt x="56686" y="128900"/>
                    <a:pt x="9218" y="170686"/>
                    <a:pt x="645" y="112590"/>
                  </a:cubicBezTo>
                  <a:cubicBezTo>
                    <a:pt x="-3842" y="82182"/>
                    <a:pt x="15545" y="35643"/>
                    <a:pt x="44449" y="21164"/>
                  </a:cubicBezTo>
                  <a:cubicBezTo>
                    <a:pt x="50956" y="17904"/>
                    <a:pt x="58225" y="13329"/>
                    <a:pt x="65986" y="8690"/>
                  </a:cubicBezTo>
                  <a:close/>
                </a:path>
              </a:pathLst>
            </a:custGeom>
            <a:solidFill>
              <a:srgbClr val="A7C234"/>
            </a:solidFill>
            <a:ln w="8415" cap="flat">
              <a:noFill/>
              <a:prstDash val="solid"/>
              <a:miter/>
            </a:ln>
          </p:spPr>
          <p:txBody>
            <a:bodyPr wrap="square" rtlCol="0" anchor="ctr">
              <a:noAutofit/>
            </a:bodyPr>
            <a:lstStyle/>
            <a:p>
              <a:endParaRPr lang="en-US"/>
            </a:p>
          </p:txBody>
        </p:sp>
        <p:sp>
          <p:nvSpPr>
            <p:cNvPr id="1052" name="Freeform 1051">
              <a:extLst>
                <a:ext uri="{FF2B5EF4-FFF2-40B4-BE49-F238E27FC236}">
                  <a16:creationId xmlns:a16="http://schemas.microsoft.com/office/drawing/2014/main" id="{9E92723D-642A-8E7F-097E-E98CA28B3BC6}"/>
                </a:ext>
              </a:extLst>
            </p:cNvPr>
            <p:cNvSpPr/>
            <p:nvPr/>
          </p:nvSpPr>
          <p:spPr>
            <a:xfrm>
              <a:off x="4475596" y="2488984"/>
              <a:ext cx="90740" cy="97510"/>
            </a:xfrm>
            <a:custGeom>
              <a:avLst/>
              <a:gdLst>
                <a:gd name="connsiteX0" fmla="*/ 58480 w 90740"/>
                <a:gd name="connsiteY0" fmla="*/ 0 h 97510"/>
                <a:gd name="connsiteX1" fmla="*/ 58106 w 90740"/>
                <a:gd name="connsiteY1" fmla="*/ 4185 h 97510"/>
                <a:gd name="connsiteX2" fmla="*/ 73460 w 90740"/>
                <a:gd name="connsiteY2" fmla="*/ 31817 h 97510"/>
                <a:gd name="connsiteX3" fmla="*/ 90740 w 90740"/>
                <a:gd name="connsiteY3" fmla="*/ 39585 h 97510"/>
                <a:gd name="connsiteX4" fmla="*/ 85953 w 90740"/>
                <a:gd name="connsiteY4" fmla="*/ 47066 h 97510"/>
                <a:gd name="connsiteX5" fmla="*/ 88779 w 90740"/>
                <a:gd name="connsiteY5" fmla="*/ 70311 h 97510"/>
                <a:gd name="connsiteX6" fmla="*/ 61601 w 90740"/>
                <a:gd name="connsiteY6" fmla="*/ 81022 h 97510"/>
                <a:gd name="connsiteX7" fmla="*/ 456 w 90740"/>
                <a:gd name="connsiteY7" fmla="*/ 76895 h 97510"/>
                <a:gd name="connsiteX8" fmla="*/ 31338 w 90740"/>
                <a:gd name="connsiteY8" fmla="*/ 14460 h 97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740" h="97510">
                  <a:moveTo>
                    <a:pt x="58480" y="0"/>
                  </a:moveTo>
                  <a:lnTo>
                    <a:pt x="58106" y="4185"/>
                  </a:lnTo>
                  <a:cubicBezTo>
                    <a:pt x="60057" y="14702"/>
                    <a:pt x="65068" y="24227"/>
                    <a:pt x="73460" y="31817"/>
                  </a:cubicBezTo>
                  <a:lnTo>
                    <a:pt x="90740" y="39585"/>
                  </a:lnTo>
                  <a:lnTo>
                    <a:pt x="85953" y="47066"/>
                  </a:lnTo>
                  <a:cubicBezTo>
                    <a:pt x="84276" y="54993"/>
                    <a:pt x="91621" y="62334"/>
                    <a:pt x="88779" y="70311"/>
                  </a:cubicBezTo>
                  <a:cubicBezTo>
                    <a:pt x="84016" y="83650"/>
                    <a:pt x="72740" y="77416"/>
                    <a:pt x="61601" y="81022"/>
                  </a:cubicBezTo>
                  <a:cubicBezTo>
                    <a:pt x="39968" y="88030"/>
                    <a:pt x="6497" y="116565"/>
                    <a:pt x="456" y="76895"/>
                  </a:cubicBezTo>
                  <a:cubicBezTo>
                    <a:pt x="-2712" y="56125"/>
                    <a:pt x="10959" y="24349"/>
                    <a:pt x="31338" y="14460"/>
                  </a:cubicBezTo>
                  <a:close/>
                </a:path>
              </a:pathLst>
            </a:custGeom>
            <a:solidFill>
              <a:srgbClr val="BBD642"/>
            </a:solidFill>
            <a:ln w="8415" cap="flat">
              <a:noFill/>
              <a:prstDash val="solid"/>
              <a:miter/>
            </a:ln>
          </p:spPr>
          <p:txBody>
            <a:bodyPr wrap="square" rtlCol="0" anchor="ctr">
              <a:noAutofit/>
            </a:bodyPr>
            <a:lstStyle/>
            <a:p>
              <a:endParaRPr lang="en-US"/>
            </a:p>
          </p:txBody>
        </p:sp>
        <p:sp>
          <p:nvSpPr>
            <p:cNvPr id="1053" name="Freeform 1052">
              <a:extLst>
                <a:ext uri="{FF2B5EF4-FFF2-40B4-BE49-F238E27FC236}">
                  <a16:creationId xmlns:a16="http://schemas.microsoft.com/office/drawing/2014/main" id="{FBBDF570-5C22-CB64-762E-D36133864718}"/>
                </a:ext>
              </a:extLst>
            </p:cNvPr>
            <p:cNvSpPr/>
            <p:nvPr/>
          </p:nvSpPr>
          <p:spPr>
            <a:xfrm>
              <a:off x="4218628" y="2003640"/>
              <a:ext cx="310905" cy="190933"/>
            </a:xfrm>
            <a:custGeom>
              <a:avLst/>
              <a:gdLst>
                <a:gd name="connsiteX0" fmla="*/ 319722 w 321479"/>
                <a:gd name="connsiteY0" fmla="*/ 68590 h 197427"/>
                <a:gd name="connsiteX1" fmla="*/ 257658 w 321479"/>
                <a:gd name="connsiteY1" fmla="*/ 14400 h 197427"/>
                <a:gd name="connsiteX2" fmla="*/ 125097 w 321479"/>
                <a:gd name="connsiteY2" fmla="*/ 2508 h 197427"/>
                <a:gd name="connsiteX3" fmla="*/ 7899 w 321479"/>
                <a:gd name="connsiteY3" fmla="*/ 46801 h 197427"/>
                <a:gd name="connsiteX4" fmla="*/ 5904 w 321479"/>
                <a:gd name="connsiteY4" fmla="*/ 113245 h 197427"/>
                <a:gd name="connsiteX5" fmla="*/ 76933 w 321479"/>
                <a:gd name="connsiteY5" fmla="*/ 172433 h 197427"/>
                <a:gd name="connsiteX6" fmla="*/ 281450 w 321479"/>
                <a:gd name="connsiteY6" fmla="*/ 158059 h 197427"/>
                <a:gd name="connsiteX7" fmla="*/ 319722 w 321479"/>
                <a:gd name="connsiteY7" fmla="*/ 68590 h 19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479" h="197427">
                  <a:moveTo>
                    <a:pt x="319722" y="68590"/>
                  </a:moveTo>
                  <a:cubicBezTo>
                    <a:pt x="312178" y="39639"/>
                    <a:pt x="284278" y="23329"/>
                    <a:pt x="257658" y="14400"/>
                  </a:cubicBezTo>
                  <a:cubicBezTo>
                    <a:pt x="215068" y="110"/>
                    <a:pt x="169514" y="-2878"/>
                    <a:pt x="125097" y="2508"/>
                  </a:cubicBezTo>
                  <a:cubicBezTo>
                    <a:pt x="94966" y="6169"/>
                    <a:pt x="26160" y="17758"/>
                    <a:pt x="7899" y="46801"/>
                  </a:cubicBezTo>
                  <a:cubicBezTo>
                    <a:pt x="-2380" y="63153"/>
                    <a:pt x="-2178" y="96623"/>
                    <a:pt x="5904" y="113245"/>
                  </a:cubicBezTo>
                  <a:cubicBezTo>
                    <a:pt x="19526" y="141278"/>
                    <a:pt x="50128" y="159111"/>
                    <a:pt x="76933" y="172433"/>
                  </a:cubicBezTo>
                  <a:cubicBezTo>
                    <a:pt x="143273" y="205407"/>
                    <a:pt x="223251" y="210658"/>
                    <a:pt x="281450" y="158059"/>
                  </a:cubicBezTo>
                  <a:cubicBezTo>
                    <a:pt x="304484" y="137230"/>
                    <a:pt x="328199" y="101168"/>
                    <a:pt x="319722" y="68590"/>
                  </a:cubicBezTo>
                  <a:close/>
                </a:path>
              </a:pathLst>
            </a:custGeom>
            <a:solidFill>
              <a:schemeClr val="accent1">
                <a:lumMod val="40000"/>
                <a:lumOff val="60000"/>
              </a:schemeClr>
            </a:solidFill>
            <a:ln w="8415" cap="flat">
              <a:noFill/>
              <a:prstDash val="solid"/>
              <a:miter/>
            </a:ln>
          </p:spPr>
          <p:txBody>
            <a:bodyPr rtlCol="0" anchor="ctr"/>
            <a:lstStyle/>
            <a:p>
              <a:endParaRPr lang="en-US"/>
            </a:p>
          </p:txBody>
        </p:sp>
        <p:sp>
          <p:nvSpPr>
            <p:cNvPr id="1054" name="Freeform 1053">
              <a:extLst>
                <a:ext uri="{FF2B5EF4-FFF2-40B4-BE49-F238E27FC236}">
                  <a16:creationId xmlns:a16="http://schemas.microsoft.com/office/drawing/2014/main" id="{539FFEE3-EEA3-EF83-99A1-F66BD531A90C}"/>
                </a:ext>
              </a:extLst>
            </p:cNvPr>
            <p:cNvSpPr/>
            <p:nvPr/>
          </p:nvSpPr>
          <p:spPr>
            <a:xfrm>
              <a:off x="4230430" y="2024029"/>
              <a:ext cx="273846" cy="142004"/>
            </a:xfrm>
            <a:custGeom>
              <a:avLst/>
              <a:gdLst>
                <a:gd name="connsiteX0" fmla="*/ 171320 w 283160"/>
                <a:gd name="connsiteY0" fmla="*/ 412 h 146834"/>
                <a:gd name="connsiteX1" fmla="*/ 102463 w 283160"/>
                <a:gd name="connsiteY1" fmla="*/ 6059 h 146834"/>
                <a:gd name="connsiteX2" fmla="*/ 7962 w 283160"/>
                <a:gd name="connsiteY2" fmla="*/ 41473 h 146834"/>
                <a:gd name="connsiteX3" fmla="*/ 17113 w 283160"/>
                <a:gd name="connsiteY3" fmla="*/ 97565 h 146834"/>
                <a:gd name="connsiteX4" fmla="*/ 120858 w 283160"/>
                <a:gd name="connsiteY4" fmla="*/ 146428 h 146834"/>
                <a:gd name="connsiteX5" fmla="*/ 214618 w 283160"/>
                <a:gd name="connsiteY5" fmla="*/ 130219 h 146834"/>
                <a:gd name="connsiteX6" fmla="*/ 272606 w 283160"/>
                <a:gd name="connsiteY6" fmla="*/ 97001 h 146834"/>
                <a:gd name="connsiteX7" fmla="*/ 283146 w 283160"/>
                <a:gd name="connsiteY7" fmla="*/ 43670 h 146834"/>
                <a:gd name="connsiteX8" fmla="*/ 171320 w 283160"/>
                <a:gd name="connsiteY8" fmla="*/ 412 h 14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160" h="146834">
                  <a:moveTo>
                    <a:pt x="171320" y="412"/>
                  </a:moveTo>
                  <a:cubicBezTo>
                    <a:pt x="148278" y="1767"/>
                    <a:pt x="125210" y="2381"/>
                    <a:pt x="102463" y="6059"/>
                  </a:cubicBezTo>
                  <a:cubicBezTo>
                    <a:pt x="70834" y="11184"/>
                    <a:pt x="30929" y="16764"/>
                    <a:pt x="7962" y="41473"/>
                  </a:cubicBezTo>
                  <a:cubicBezTo>
                    <a:pt x="-8589" y="59273"/>
                    <a:pt x="3736" y="82677"/>
                    <a:pt x="17113" y="97565"/>
                  </a:cubicBezTo>
                  <a:cubicBezTo>
                    <a:pt x="42631" y="125977"/>
                    <a:pt x="83268" y="143575"/>
                    <a:pt x="120858" y="146428"/>
                  </a:cubicBezTo>
                  <a:cubicBezTo>
                    <a:pt x="152293" y="148809"/>
                    <a:pt x="185042" y="140377"/>
                    <a:pt x="214618" y="130219"/>
                  </a:cubicBezTo>
                  <a:cubicBezTo>
                    <a:pt x="239074" y="121828"/>
                    <a:pt x="255962" y="117225"/>
                    <a:pt x="272606" y="97001"/>
                  </a:cubicBezTo>
                  <a:cubicBezTo>
                    <a:pt x="279383" y="88770"/>
                    <a:pt x="282220" y="54206"/>
                    <a:pt x="283146" y="43670"/>
                  </a:cubicBezTo>
                  <a:cubicBezTo>
                    <a:pt x="283938" y="34631"/>
                    <a:pt x="253512" y="-4419"/>
                    <a:pt x="171320" y="412"/>
                  </a:cubicBezTo>
                  <a:close/>
                </a:path>
              </a:pathLst>
            </a:custGeom>
            <a:solidFill>
              <a:schemeClr val="accent1">
                <a:lumMod val="20000"/>
                <a:lumOff val="80000"/>
              </a:schemeClr>
            </a:solidFill>
            <a:ln w="8415" cap="flat">
              <a:noFill/>
              <a:prstDash val="solid"/>
              <a:miter/>
            </a:ln>
          </p:spPr>
          <p:txBody>
            <a:bodyPr rtlCol="0" anchor="ctr"/>
            <a:lstStyle/>
            <a:p>
              <a:endParaRPr lang="en-US"/>
            </a:p>
          </p:txBody>
        </p:sp>
        <p:sp>
          <p:nvSpPr>
            <p:cNvPr id="1055" name="Freeform 1054">
              <a:extLst>
                <a:ext uri="{FF2B5EF4-FFF2-40B4-BE49-F238E27FC236}">
                  <a16:creationId xmlns:a16="http://schemas.microsoft.com/office/drawing/2014/main" id="{3FA72473-076F-A763-46EA-C0AEBE77329F}"/>
                </a:ext>
              </a:extLst>
            </p:cNvPr>
            <p:cNvSpPr/>
            <p:nvPr/>
          </p:nvSpPr>
          <p:spPr>
            <a:xfrm>
              <a:off x="4243050" y="2035047"/>
              <a:ext cx="247657" cy="106996"/>
            </a:xfrm>
            <a:custGeom>
              <a:avLst/>
              <a:gdLst>
                <a:gd name="connsiteX0" fmla="*/ 511 w 256080"/>
                <a:gd name="connsiteY0" fmla="*/ 59157 h 110635"/>
                <a:gd name="connsiteX1" fmla="*/ 73998 w 256080"/>
                <a:gd name="connsiteY1" fmla="*/ 110385 h 110635"/>
                <a:gd name="connsiteX2" fmla="*/ 249563 w 256080"/>
                <a:gd name="connsiteY2" fmla="*/ 17305 h 110635"/>
                <a:gd name="connsiteX3" fmla="*/ 156611 w 256080"/>
                <a:gd name="connsiteY3" fmla="*/ 6608 h 110635"/>
                <a:gd name="connsiteX4" fmla="*/ 57245 w 256080"/>
                <a:gd name="connsiteY4" fmla="*/ 20259 h 110635"/>
                <a:gd name="connsiteX5" fmla="*/ 14 w 256080"/>
                <a:gd name="connsiteY5" fmla="*/ 53443 h 110635"/>
                <a:gd name="connsiteX6" fmla="*/ 511 w 256080"/>
                <a:gd name="connsiteY6" fmla="*/ 59157 h 110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80" h="110635">
                  <a:moveTo>
                    <a:pt x="511" y="59157"/>
                  </a:moveTo>
                  <a:cubicBezTo>
                    <a:pt x="5941" y="84851"/>
                    <a:pt x="53170" y="107279"/>
                    <a:pt x="73998" y="110385"/>
                  </a:cubicBezTo>
                  <a:cubicBezTo>
                    <a:pt x="103237" y="114744"/>
                    <a:pt x="293349" y="61497"/>
                    <a:pt x="249563" y="17305"/>
                  </a:cubicBezTo>
                  <a:cubicBezTo>
                    <a:pt x="227969" y="-4484"/>
                    <a:pt x="184107" y="-2817"/>
                    <a:pt x="156611" y="6608"/>
                  </a:cubicBezTo>
                  <a:cubicBezTo>
                    <a:pt x="122103" y="18458"/>
                    <a:pt x="92848" y="17936"/>
                    <a:pt x="57245" y="20259"/>
                  </a:cubicBezTo>
                  <a:cubicBezTo>
                    <a:pt x="38168" y="21513"/>
                    <a:pt x="999" y="29348"/>
                    <a:pt x="14" y="53443"/>
                  </a:cubicBezTo>
                  <a:cubicBezTo>
                    <a:pt x="-53" y="55378"/>
                    <a:pt x="115" y="57272"/>
                    <a:pt x="511" y="59157"/>
                  </a:cubicBezTo>
                  <a:close/>
                </a:path>
              </a:pathLst>
            </a:custGeom>
            <a:solidFill>
              <a:srgbClr val="A7C234"/>
            </a:solidFill>
            <a:ln w="8415" cap="flat">
              <a:noFill/>
              <a:prstDash val="solid"/>
              <a:miter/>
            </a:ln>
          </p:spPr>
          <p:txBody>
            <a:bodyPr rtlCol="0" anchor="ctr"/>
            <a:lstStyle/>
            <a:p>
              <a:endParaRPr lang="en-US"/>
            </a:p>
          </p:txBody>
        </p:sp>
        <p:sp>
          <p:nvSpPr>
            <p:cNvPr id="1056" name="Freeform 1055">
              <a:extLst>
                <a:ext uri="{FF2B5EF4-FFF2-40B4-BE49-F238E27FC236}">
                  <a16:creationId xmlns:a16="http://schemas.microsoft.com/office/drawing/2014/main" id="{C0AE4EDE-6083-86CA-DE9C-722BB10CEAA6}"/>
                </a:ext>
              </a:extLst>
            </p:cNvPr>
            <p:cNvSpPr/>
            <p:nvPr/>
          </p:nvSpPr>
          <p:spPr>
            <a:xfrm>
              <a:off x="4279679" y="2052071"/>
              <a:ext cx="174400" cy="72965"/>
            </a:xfrm>
            <a:custGeom>
              <a:avLst/>
              <a:gdLst>
                <a:gd name="connsiteX0" fmla="*/ 362 w 180331"/>
                <a:gd name="connsiteY0" fmla="*/ 40342 h 75447"/>
                <a:gd name="connsiteX1" fmla="*/ 52112 w 180331"/>
                <a:gd name="connsiteY1" fmla="*/ 75277 h 75447"/>
                <a:gd name="connsiteX2" fmla="*/ 175741 w 180331"/>
                <a:gd name="connsiteY2" fmla="*/ 11804 h 75447"/>
                <a:gd name="connsiteX3" fmla="*/ 110286 w 180331"/>
                <a:gd name="connsiteY3" fmla="*/ 4508 h 75447"/>
                <a:gd name="connsiteX4" fmla="*/ 40317 w 180331"/>
                <a:gd name="connsiteY4" fmla="*/ 13816 h 75447"/>
                <a:gd name="connsiteX5" fmla="*/ 8 w 180331"/>
                <a:gd name="connsiteY5" fmla="*/ 36446 h 75447"/>
                <a:gd name="connsiteX6" fmla="*/ 362 w 180331"/>
                <a:gd name="connsiteY6" fmla="*/ 40342 h 7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331" h="75447">
                  <a:moveTo>
                    <a:pt x="362" y="40342"/>
                  </a:moveTo>
                  <a:cubicBezTo>
                    <a:pt x="4193" y="57864"/>
                    <a:pt x="37446" y="73156"/>
                    <a:pt x="52112" y="75277"/>
                  </a:cubicBezTo>
                  <a:cubicBezTo>
                    <a:pt x="72696" y="78248"/>
                    <a:pt x="206579" y="41941"/>
                    <a:pt x="175741" y="11804"/>
                  </a:cubicBezTo>
                  <a:cubicBezTo>
                    <a:pt x="160529" y="-3058"/>
                    <a:pt x="129649" y="-1922"/>
                    <a:pt x="110286" y="4508"/>
                  </a:cubicBezTo>
                  <a:cubicBezTo>
                    <a:pt x="85989" y="12587"/>
                    <a:pt x="65389" y="12233"/>
                    <a:pt x="40317" y="13816"/>
                  </a:cubicBezTo>
                  <a:cubicBezTo>
                    <a:pt x="26881" y="14666"/>
                    <a:pt x="699" y="20010"/>
                    <a:pt x="8" y="36446"/>
                  </a:cubicBezTo>
                  <a:cubicBezTo>
                    <a:pt x="-34" y="37759"/>
                    <a:pt x="84" y="39055"/>
                    <a:pt x="362" y="40342"/>
                  </a:cubicBezTo>
                  <a:close/>
                </a:path>
              </a:pathLst>
            </a:custGeom>
            <a:solidFill>
              <a:srgbClr val="BBD642"/>
            </a:solidFill>
            <a:ln w="8415" cap="flat">
              <a:noFill/>
              <a:prstDash val="solid"/>
              <a:miter/>
            </a:ln>
          </p:spPr>
          <p:txBody>
            <a:bodyPr rtlCol="0" anchor="ctr"/>
            <a:lstStyle/>
            <a:p>
              <a:endParaRPr lang="en-US"/>
            </a:p>
          </p:txBody>
        </p:sp>
        <p:sp>
          <p:nvSpPr>
            <p:cNvPr id="1057" name="Freeform 1056">
              <a:extLst>
                <a:ext uri="{FF2B5EF4-FFF2-40B4-BE49-F238E27FC236}">
                  <a16:creationId xmlns:a16="http://schemas.microsoft.com/office/drawing/2014/main" id="{22286DD4-EF0C-E73D-FDD6-D700808CC68F}"/>
                </a:ext>
              </a:extLst>
            </p:cNvPr>
            <p:cNvSpPr/>
            <p:nvPr/>
          </p:nvSpPr>
          <p:spPr>
            <a:xfrm>
              <a:off x="939254" y="2797934"/>
              <a:ext cx="178347" cy="399290"/>
            </a:xfrm>
            <a:custGeom>
              <a:avLst/>
              <a:gdLst>
                <a:gd name="connsiteX0" fmla="*/ 52654 w 178347"/>
                <a:gd name="connsiteY0" fmla="*/ 0 h 399290"/>
                <a:gd name="connsiteX1" fmla="*/ 162472 w 178347"/>
                <a:gd name="connsiteY1" fmla="*/ 34165 h 399290"/>
                <a:gd name="connsiteX2" fmla="*/ 133897 w 178347"/>
                <a:gd name="connsiteY2" fmla="*/ 142115 h 399290"/>
                <a:gd name="connsiteX3" fmla="*/ 178347 w 178347"/>
                <a:gd name="connsiteY3" fmla="*/ 351665 h 399290"/>
                <a:gd name="connsiteX4" fmla="*/ 165647 w 178347"/>
                <a:gd name="connsiteY4" fmla="*/ 399290 h 399290"/>
                <a:gd name="connsiteX5" fmla="*/ 24360 w 178347"/>
                <a:gd name="connsiteY5" fmla="*/ 380975 h 399290"/>
                <a:gd name="connsiteX6" fmla="*/ 26847 w 178347"/>
                <a:gd name="connsiteY6" fmla="*/ 365757 h 399290"/>
                <a:gd name="connsiteX7" fmla="*/ 3849 w 178347"/>
                <a:gd name="connsiteY7" fmla="*/ 94525 h 399290"/>
                <a:gd name="connsiteX8" fmla="*/ 23026 w 178347"/>
                <a:gd name="connsiteY8" fmla="*/ 40970 h 39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347" h="399290">
                  <a:moveTo>
                    <a:pt x="52654" y="0"/>
                  </a:moveTo>
                  <a:lnTo>
                    <a:pt x="162472" y="34165"/>
                  </a:lnTo>
                  <a:lnTo>
                    <a:pt x="133897" y="142115"/>
                  </a:lnTo>
                  <a:lnTo>
                    <a:pt x="178347" y="351665"/>
                  </a:lnTo>
                  <a:lnTo>
                    <a:pt x="165647" y="399290"/>
                  </a:lnTo>
                  <a:lnTo>
                    <a:pt x="24360" y="380975"/>
                  </a:lnTo>
                  <a:lnTo>
                    <a:pt x="26847" y="365757"/>
                  </a:lnTo>
                  <a:cubicBezTo>
                    <a:pt x="34841" y="268607"/>
                    <a:pt x="-13684" y="210780"/>
                    <a:pt x="3849" y="94525"/>
                  </a:cubicBezTo>
                  <a:cubicBezTo>
                    <a:pt x="6839" y="74694"/>
                    <a:pt x="13776" y="57178"/>
                    <a:pt x="23026" y="40970"/>
                  </a:cubicBezTo>
                  <a:close/>
                </a:path>
              </a:pathLst>
            </a:custGeom>
            <a:solidFill>
              <a:schemeClr val="bg2">
                <a:lumMod val="60000"/>
                <a:lumOff val="40000"/>
              </a:schemeClr>
            </a:solidFill>
            <a:ln w="8415" cap="flat">
              <a:noFill/>
              <a:prstDash val="solid"/>
              <a:miter/>
            </a:ln>
          </p:spPr>
          <p:txBody>
            <a:bodyPr wrap="square" rtlCol="0" anchor="ctr">
              <a:noAutofit/>
            </a:bodyPr>
            <a:lstStyle/>
            <a:p>
              <a:endParaRPr lang="en-US"/>
            </a:p>
          </p:txBody>
        </p:sp>
        <p:sp>
          <p:nvSpPr>
            <p:cNvPr id="1058" name="Freeform 1057">
              <a:extLst>
                <a:ext uri="{FF2B5EF4-FFF2-40B4-BE49-F238E27FC236}">
                  <a16:creationId xmlns:a16="http://schemas.microsoft.com/office/drawing/2014/main" id="{1052FD0C-B39E-222A-5943-2B1A95C6359D}"/>
                </a:ext>
              </a:extLst>
            </p:cNvPr>
            <p:cNvSpPr/>
            <p:nvPr/>
          </p:nvSpPr>
          <p:spPr>
            <a:xfrm>
              <a:off x="998450" y="2817305"/>
              <a:ext cx="119150" cy="376508"/>
            </a:xfrm>
            <a:custGeom>
              <a:avLst/>
              <a:gdLst>
                <a:gd name="connsiteX0" fmla="*/ 55722 w 119150"/>
                <a:gd name="connsiteY0" fmla="*/ 0 h 376508"/>
                <a:gd name="connsiteX1" fmla="*/ 103275 w 119150"/>
                <a:gd name="connsiteY1" fmla="*/ 14794 h 376508"/>
                <a:gd name="connsiteX2" fmla="*/ 74700 w 119150"/>
                <a:gd name="connsiteY2" fmla="*/ 122744 h 376508"/>
                <a:gd name="connsiteX3" fmla="*/ 119150 w 119150"/>
                <a:gd name="connsiteY3" fmla="*/ 332294 h 376508"/>
                <a:gd name="connsiteX4" fmla="*/ 107801 w 119150"/>
                <a:gd name="connsiteY4" fmla="*/ 374852 h 376508"/>
                <a:gd name="connsiteX5" fmla="*/ 88231 w 119150"/>
                <a:gd name="connsiteY5" fmla="*/ 373651 h 376508"/>
                <a:gd name="connsiteX6" fmla="*/ 80136 w 119150"/>
                <a:gd name="connsiteY6" fmla="*/ 376508 h 376508"/>
                <a:gd name="connsiteX7" fmla="*/ 10562 w 119150"/>
                <a:gd name="connsiteY7" fmla="*/ 367489 h 376508"/>
                <a:gd name="connsiteX8" fmla="*/ 10373 w 119150"/>
                <a:gd name="connsiteY8" fmla="*/ 364066 h 376508"/>
                <a:gd name="connsiteX9" fmla="*/ 7327 w 119150"/>
                <a:gd name="connsiteY9" fmla="*/ 94581 h 376508"/>
                <a:gd name="connsiteX10" fmla="*/ 29994 w 119150"/>
                <a:gd name="connsiteY10" fmla="*/ 37863 h 376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150" h="376508">
                  <a:moveTo>
                    <a:pt x="55722" y="0"/>
                  </a:moveTo>
                  <a:lnTo>
                    <a:pt x="103275" y="14794"/>
                  </a:lnTo>
                  <a:lnTo>
                    <a:pt x="74700" y="122744"/>
                  </a:lnTo>
                  <a:lnTo>
                    <a:pt x="119150" y="332294"/>
                  </a:lnTo>
                  <a:lnTo>
                    <a:pt x="107801" y="374852"/>
                  </a:lnTo>
                  <a:lnTo>
                    <a:pt x="88231" y="373651"/>
                  </a:lnTo>
                  <a:lnTo>
                    <a:pt x="80136" y="376508"/>
                  </a:lnTo>
                  <a:lnTo>
                    <a:pt x="10562" y="367489"/>
                  </a:lnTo>
                  <a:lnTo>
                    <a:pt x="10373" y="364066"/>
                  </a:lnTo>
                  <a:cubicBezTo>
                    <a:pt x="9127" y="256060"/>
                    <a:pt x="-10234" y="211027"/>
                    <a:pt x="7327" y="94581"/>
                  </a:cubicBezTo>
                  <a:cubicBezTo>
                    <a:pt x="9951" y="77202"/>
                    <a:pt x="18374" y="57938"/>
                    <a:pt x="29994" y="37863"/>
                  </a:cubicBezTo>
                  <a:close/>
                </a:path>
              </a:pathLst>
            </a:custGeom>
            <a:solidFill>
              <a:schemeClr val="bg2">
                <a:lumMod val="40000"/>
                <a:lumOff val="60000"/>
              </a:schemeClr>
            </a:solidFill>
            <a:ln w="8415" cap="flat">
              <a:noFill/>
              <a:prstDash val="solid"/>
              <a:miter/>
            </a:ln>
          </p:spPr>
          <p:txBody>
            <a:bodyPr wrap="square" rtlCol="0" anchor="ctr">
              <a:noAutofit/>
            </a:bodyPr>
            <a:lstStyle/>
            <a:p>
              <a:endParaRPr lang="en-US"/>
            </a:p>
          </p:txBody>
        </p:sp>
        <p:grpSp>
          <p:nvGrpSpPr>
            <p:cNvPr id="1059" name="Group 1058">
              <a:extLst>
                <a:ext uri="{FF2B5EF4-FFF2-40B4-BE49-F238E27FC236}">
                  <a16:creationId xmlns:a16="http://schemas.microsoft.com/office/drawing/2014/main" id="{D86A26C3-15F4-2071-A2F1-0D82D9336C68}"/>
                </a:ext>
              </a:extLst>
            </p:cNvPr>
            <p:cNvGrpSpPr/>
            <p:nvPr/>
          </p:nvGrpSpPr>
          <p:grpSpPr>
            <a:xfrm>
              <a:off x="768581" y="1631977"/>
              <a:ext cx="2270507" cy="2193250"/>
              <a:chOff x="646854" y="1112104"/>
              <a:chExt cx="2347728" cy="2267843"/>
            </a:xfrm>
          </p:grpSpPr>
          <p:grpSp>
            <p:nvGrpSpPr>
              <p:cNvPr id="1064" name="Graphic 8195">
                <a:extLst>
                  <a:ext uri="{FF2B5EF4-FFF2-40B4-BE49-F238E27FC236}">
                    <a16:creationId xmlns:a16="http://schemas.microsoft.com/office/drawing/2014/main" id="{95DF1513-1DB1-4AD9-F278-B6ECCDC6AEEE}"/>
                  </a:ext>
                </a:extLst>
              </p:cNvPr>
              <p:cNvGrpSpPr/>
              <p:nvPr/>
            </p:nvGrpSpPr>
            <p:grpSpPr>
              <a:xfrm>
                <a:off x="1411512" y="2704153"/>
                <a:ext cx="37934" cy="43190"/>
                <a:chOff x="1411512" y="2704153"/>
                <a:chExt cx="37934" cy="43190"/>
              </a:xfrm>
              <a:solidFill>
                <a:srgbClr val="91A82D"/>
              </a:solidFill>
            </p:grpSpPr>
            <p:sp>
              <p:nvSpPr>
                <p:cNvPr id="1170" name="Freeform 1169">
                  <a:extLst>
                    <a:ext uri="{FF2B5EF4-FFF2-40B4-BE49-F238E27FC236}">
                      <a16:creationId xmlns:a16="http://schemas.microsoft.com/office/drawing/2014/main" id="{7AC435CD-7F21-A939-FB29-DAA09040603F}"/>
                    </a:ext>
                  </a:extLst>
                </p:cNvPr>
                <p:cNvSpPr/>
                <p:nvPr/>
              </p:nvSpPr>
              <p:spPr>
                <a:xfrm>
                  <a:off x="1411512" y="2709430"/>
                  <a:ext cx="16837" cy="37913"/>
                </a:xfrm>
                <a:custGeom>
                  <a:avLst/>
                  <a:gdLst>
                    <a:gd name="connsiteX0" fmla="*/ 8419 w 16837"/>
                    <a:gd name="connsiteY0" fmla="*/ 37914 h 37913"/>
                    <a:gd name="connsiteX1" fmla="*/ 0 w 16837"/>
                    <a:gd name="connsiteY1" fmla="*/ 29498 h 37913"/>
                    <a:gd name="connsiteX2" fmla="*/ 0 w 16837"/>
                    <a:gd name="connsiteY2" fmla="*/ 8416 h 37913"/>
                    <a:gd name="connsiteX3" fmla="*/ 8419 w 16837"/>
                    <a:gd name="connsiteY3" fmla="*/ 0 h 37913"/>
                    <a:gd name="connsiteX4" fmla="*/ 16838 w 16837"/>
                    <a:gd name="connsiteY4" fmla="*/ 8416 h 37913"/>
                    <a:gd name="connsiteX5" fmla="*/ 16838 w 16837"/>
                    <a:gd name="connsiteY5" fmla="*/ 29498 h 37913"/>
                    <a:gd name="connsiteX6" fmla="*/ 8419 w 16837"/>
                    <a:gd name="connsiteY6" fmla="*/ 37914 h 37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7913">
                      <a:moveTo>
                        <a:pt x="8419" y="37914"/>
                      </a:moveTo>
                      <a:cubicBezTo>
                        <a:pt x="3772" y="37914"/>
                        <a:pt x="0" y="34143"/>
                        <a:pt x="0" y="29498"/>
                      </a:cubicBezTo>
                      <a:lnTo>
                        <a:pt x="0" y="8416"/>
                      </a:lnTo>
                      <a:cubicBezTo>
                        <a:pt x="0" y="3770"/>
                        <a:pt x="3772" y="0"/>
                        <a:pt x="8419" y="0"/>
                      </a:cubicBezTo>
                      <a:cubicBezTo>
                        <a:pt x="13066" y="0"/>
                        <a:pt x="16838" y="3770"/>
                        <a:pt x="16838" y="8416"/>
                      </a:cubicBezTo>
                      <a:lnTo>
                        <a:pt x="16838" y="29498"/>
                      </a:lnTo>
                      <a:cubicBezTo>
                        <a:pt x="16838" y="34143"/>
                        <a:pt x="13066" y="37914"/>
                        <a:pt x="8419" y="37914"/>
                      </a:cubicBezTo>
                      <a:close/>
                    </a:path>
                  </a:pathLst>
                </a:custGeom>
                <a:solidFill>
                  <a:srgbClr val="91A82D"/>
                </a:solidFill>
                <a:ln w="8415" cap="flat">
                  <a:noFill/>
                  <a:prstDash val="solid"/>
                  <a:miter/>
                </a:ln>
              </p:spPr>
              <p:txBody>
                <a:bodyPr rtlCol="0" anchor="ctr"/>
                <a:lstStyle/>
                <a:p>
                  <a:endParaRPr lang="en-US"/>
                </a:p>
              </p:txBody>
            </p:sp>
            <p:sp>
              <p:nvSpPr>
                <p:cNvPr id="1171" name="Freeform 1170">
                  <a:extLst>
                    <a:ext uri="{FF2B5EF4-FFF2-40B4-BE49-F238E27FC236}">
                      <a16:creationId xmlns:a16="http://schemas.microsoft.com/office/drawing/2014/main" id="{3BF9A0A7-09C1-D6E8-34EC-82094AFEB5BD}"/>
                    </a:ext>
                  </a:extLst>
                </p:cNvPr>
                <p:cNvSpPr/>
                <p:nvPr/>
              </p:nvSpPr>
              <p:spPr>
                <a:xfrm>
                  <a:off x="1432610" y="2704153"/>
                  <a:ext cx="16837" cy="32645"/>
                </a:xfrm>
                <a:custGeom>
                  <a:avLst/>
                  <a:gdLst>
                    <a:gd name="connsiteX0" fmla="*/ 8419 w 16837"/>
                    <a:gd name="connsiteY0" fmla="*/ 32645 h 32645"/>
                    <a:gd name="connsiteX1" fmla="*/ 0 w 16837"/>
                    <a:gd name="connsiteY1" fmla="*/ 24229 h 32645"/>
                    <a:gd name="connsiteX2" fmla="*/ 0 w 16837"/>
                    <a:gd name="connsiteY2" fmla="*/ 8416 h 32645"/>
                    <a:gd name="connsiteX3" fmla="*/ 8419 w 16837"/>
                    <a:gd name="connsiteY3" fmla="*/ 0 h 32645"/>
                    <a:gd name="connsiteX4" fmla="*/ 16838 w 16837"/>
                    <a:gd name="connsiteY4" fmla="*/ 8416 h 32645"/>
                    <a:gd name="connsiteX5" fmla="*/ 16838 w 16837"/>
                    <a:gd name="connsiteY5" fmla="*/ 24229 h 32645"/>
                    <a:gd name="connsiteX6" fmla="*/ 8419 w 16837"/>
                    <a:gd name="connsiteY6" fmla="*/ 32645 h 3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2645">
                      <a:moveTo>
                        <a:pt x="8419" y="32645"/>
                      </a:moveTo>
                      <a:cubicBezTo>
                        <a:pt x="3772" y="32645"/>
                        <a:pt x="0" y="28875"/>
                        <a:pt x="0" y="24229"/>
                      </a:cubicBezTo>
                      <a:lnTo>
                        <a:pt x="0" y="8416"/>
                      </a:lnTo>
                      <a:cubicBezTo>
                        <a:pt x="0" y="3770"/>
                        <a:pt x="3772" y="0"/>
                        <a:pt x="8419" y="0"/>
                      </a:cubicBezTo>
                      <a:cubicBezTo>
                        <a:pt x="13066" y="0"/>
                        <a:pt x="16838" y="3770"/>
                        <a:pt x="16838" y="8416"/>
                      </a:cubicBezTo>
                      <a:lnTo>
                        <a:pt x="16838" y="24229"/>
                      </a:lnTo>
                      <a:cubicBezTo>
                        <a:pt x="16838" y="28875"/>
                        <a:pt x="13066" y="32645"/>
                        <a:pt x="8419" y="32645"/>
                      </a:cubicBezTo>
                      <a:close/>
                    </a:path>
                  </a:pathLst>
                </a:custGeom>
                <a:solidFill>
                  <a:srgbClr val="91A82D"/>
                </a:solidFill>
                <a:ln w="8415" cap="flat">
                  <a:noFill/>
                  <a:prstDash val="solid"/>
                  <a:miter/>
                </a:ln>
              </p:spPr>
              <p:txBody>
                <a:bodyPr rtlCol="0" anchor="ctr"/>
                <a:lstStyle/>
                <a:p>
                  <a:endParaRPr lang="en-US"/>
                </a:p>
              </p:txBody>
            </p:sp>
          </p:grpSp>
          <p:grpSp>
            <p:nvGrpSpPr>
              <p:cNvPr id="1065" name="Graphic 8195">
                <a:extLst>
                  <a:ext uri="{FF2B5EF4-FFF2-40B4-BE49-F238E27FC236}">
                    <a16:creationId xmlns:a16="http://schemas.microsoft.com/office/drawing/2014/main" id="{FDB61C4F-5762-0D34-E5A0-FC4A470B80AD}"/>
                  </a:ext>
                </a:extLst>
              </p:cNvPr>
              <p:cNvGrpSpPr/>
              <p:nvPr/>
            </p:nvGrpSpPr>
            <p:grpSpPr>
              <a:xfrm>
                <a:off x="1216391" y="2582905"/>
                <a:ext cx="37926" cy="37922"/>
                <a:chOff x="1216391" y="2582905"/>
                <a:chExt cx="37926" cy="37922"/>
              </a:xfrm>
              <a:solidFill>
                <a:srgbClr val="91A82D"/>
              </a:solidFill>
            </p:grpSpPr>
            <p:sp>
              <p:nvSpPr>
                <p:cNvPr id="1168" name="Freeform 1167">
                  <a:extLst>
                    <a:ext uri="{FF2B5EF4-FFF2-40B4-BE49-F238E27FC236}">
                      <a16:creationId xmlns:a16="http://schemas.microsoft.com/office/drawing/2014/main" id="{70349400-DD60-8308-236D-72394F88BA88}"/>
                    </a:ext>
                  </a:extLst>
                </p:cNvPr>
                <p:cNvSpPr/>
                <p:nvPr/>
              </p:nvSpPr>
              <p:spPr>
                <a:xfrm>
                  <a:off x="1216391" y="2588182"/>
                  <a:ext cx="16837" cy="32645"/>
                </a:xfrm>
                <a:custGeom>
                  <a:avLst/>
                  <a:gdLst>
                    <a:gd name="connsiteX0" fmla="*/ 8419 w 16837"/>
                    <a:gd name="connsiteY0" fmla="*/ 32645 h 32645"/>
                    <a:gd name="connsiteX1" fmla="*/ 0 w 16837"/>
                    <a:gd name="connsiteY1" fmla="*/ 24229 h 32645"/>
                    <a:gd name="connsiteX2" fmla="*/ 0 w 16837"/>
                    <a:gd name="connsiteY2" fmla="*/ 8416 h 32645"/>
                    <a:gd name="connsiteX3" fmla="*/ 8419 w 16837"/>
                    <a:gd name="connsiteY3" fmla="*/ 0 h 32645"/>
                    <a:gd name="connsiteX4" fmla="*/ 16838 w 16837"/>
                    <a:gd name="connsiteY4" fmla="*/ 8416 h 32645"/>
                    <a:gd name="connsiteX5" fmla="*/ 16838 w 16837"/>
                    <a:gd name="connsiteY5" fmla="*/ 24229 h 32645"/>
                    <a:gd name="connsiteX6" fmla="*/ 8419 w 16837"/>
                    <a:gd name="connsiteY6" fmla="*/ 32645 h 3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2645">
                      <a:moveTo>
                        <a:pt x="8419" y="32645"/>
                      </a:moveTo>
                      <a:cubicBezTo>
                        <a:pt x="3772" y="32645"/>
                        <a:pt x="0" y="28875"/>
                        <a:pt x="0" y="24229"/>
                      </a:cubicBezTo>
                      <a:lnTo>
                        <a:pt x="0" y="8416"/>
                      </a:lnTo>
                      <a:cubicBezTo>
                        <a:pt x="0" y="3770"/>
                        <a:pt x="3772" y="0"/>
                        <a:pt x="8419" y="0"/>
                      </a:cubicBezTo>
                      <a:cubicBezTo>
                        <a:pt x="13066" y="0"/>
                        <a:pt x="16838" y="3770"/>
                        <a:pt x="16838" y="8416"/>
                      </a:cubicBezTo>
                      <a:lnTo>
                        <a:pt x="16838" y="24229"/>
                      </a:lnTo>
                      <a:cubicBezTo>
                        <a:pt x="16838" y="28875"/>
                        <a:pt x="13066" y="32645"/>
                        <a:pt x="8419" y="32645"/>
                      </a:cubicBezTo>
                      <a:close/>
                    </a:path>
                  </a:pathLst>
                </a:custGeom>
                <a:solidFill>
                  <a:srgbClr val="91A82D"/>
                </a:solidFill>
                <a:ln w="8415" cap="flat">
                  <a:noFill/>
                  <a:prstDash val="solid"/>
                  <a:miter/>
                </a:ln>
              </p:spPr>
              <p:txBody>
                <a:bodyPr rtlCol="0" anchor="ctr"/>
                <a:lstStyle/>
                <a:p>
                  <a:endParaRPr lang="en-US"/>
                </a:p>
              </p:txBody>
            </p:sp>
            <p:sp>
              <p:nvSpPr>
                <p:cNvPr id="1169" name="Freeform 1168">
                  <a:extLst>
                    <a:ext uri="{FF2B5EF4-FFF2-40B4-BE49-F238E27FC236}">
                      <a16:creationId xmlns:a16="http://schemas.microsoft.com/office/drawing/2014/main" id="{57A341F4-C5C4-C7F2-7EF6-3C524C0FE29A}"/>
                    </a:ext>
                  </a:extLst>
                </p:cNvPr>
                <p:cNvSpPr/>
                <p:nvPr/>
              </p:nvSpPr>
              <p:spPr>
                <a:xfrm>
                  <a:off x="1237480" y="2582905"/>
                  <a:ext cx="16837" cy="32645"/>
                </a:xfrm>
                <a:custGeom>
                  <a:avLst/>
                  <a:gdLst>
                    <a:gd name="connsiteX0" fmla="*/ 8419 w 16837"/>
                    <a:gd name="connsiteY0" fmla="*/ 32645 h 32645"/>
                    <a:gd name="connsiteX1" fmla="*/ 0 w 16837"/>
                    <a:gd name="connsiteY1" fmla="*/ 24229 h 32645"/>
                    <a:gd name="connsiteX2" fmla="*/ 0 w 16837"/>
                    <a:gd name="connsiteY2" fmla="*/ 8416 h 32645"/>
                    <a:gd name="connsiteX3" fmla="*/ 8419 w 16837"/>
                    <a:gd name="connsiteY3" fmla="*/ 0 h 32645"/>
                    <a:gd name="connsiteX4" fmla="*/ 16838 w 16837"/>
                    <a:gd name="connsiteY4" fmla="*/ 8416 h 32645"/>
                    <a:gd name="connsiteX5" fmla="*/ 16838 w 16837"/>
                    <a:gd name="connsiteY5" fmla="*/ 24229 h 32645"/>
                    <a:gd name="connsiteX6" fmla="*/ 8419 w 16837"/>
                    <a:gd name="connsiteY6" fmla="*/ 32645 h 3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2645">
                      <a:moveTo>
                        <a:pt x="8419" y="32645"/>
                      </a:moveTo>
                      <a:cubicBezTo>
                        <a:pt x="3772" y="32645"/>
                        <a:pt x="0" y="28875"/>
                        <a:pt x="0" y="24229"/>
                      </a:cubicBezTo>
                      <a:lnTo>
                        <a:pt x="0" y="8416"/>
                      </a:lnTo>
                      <a:cubicBezTo>
                        <a:pt x="0" y="3770"/>
                        <a:pt x="3772" y="0"/>
                        <a:pt x="8419" y="0"/>
                      </a:cubicBezTo>
                      <a:cubicBezTo>
                        <a:pt x="13066" y="0"/>
                        <a:pt x="16838" y="3770"/>
                        <a:pt x="16838" y="8416"/>
                      </a:cubicBezTo>
                      <a:lnTo>
                        <a:pt x="16838" y="24229"/>
                      </a:lnTo>
                      <a:cubicBezTo>
                        <a:pt x="16838" y="28875"/>
                        <a:pt x="13074" y="32645"/>
                        <a:pt x="8419" y="32645"/>
                      </a:cubicBezTo>
                      <a:close/>
                    </a:path>
                  </a:pathLst>
                </a:custGeom>
                <a:solidFill>
                  <a:srgbClr val="91A82D"/>
                </a:solidFill>
                <a:ln w="8415" cap="flat">
                  <a:noFill/>
                  <a:prstDash val="solid"/>
                  <a:miter/>
                </a:ln>
              </p:spPr>
              <p:txBody>
                <a:bodyPr rtlCol="0" anchor="ctr"/>
                <a:lstStyle/>
                <a:p>
                  <a:endParaRPr lang="en-US"/>
                </a:p>
              </p:txBody>
            </p:sp>
          </p:grpSp>
          <p:grpSp>
            <p:nvGrpSpPr>
              <p:cNvPr id="1066" name="Graphic 8195">
                <a:extLst>
                  <a:ext uri="{FF2B5EF4-FFF2-40B4-BE49-F238E27FC236}">
                    <a16:creationId xmlns:a16="http://schemas.microsoft.com/office/drawing/2014/main" id="{F6DDD571-E8F3-982C-CD21-5124AA613E51}"/>
                  </a:ext>
                </a:extLst>
              </p:cNvPr>
              <p:cNvGrpSpPr/>
              <p:nvPr/>
            </p:nvGrpSpPr>
            <p:grpSpPr>
              <a:xfrm>
                <a:off x="1179475" y="2198073"/>
                <a:ext cx="37934" cy="37921"/>
                <a:chOff x="1179475" y="2198073"/>
                <a:chExt cx="37934" cy="37921"/>
              </a:xfrm>
              <a:solidFill>
                <a:srgbClr val="91A82D"/>
              </a:solidFill>
            </p:grpSpPr>
            <p:sp>
              <p:nvSpPr>
                <p:cNvPr id="1166" name="Freeform 1165">
                  <a:extLst>
                    <a:ext uri="{FF2B5EF4-FFF2-40B4-BE49-F238E27FC236}">
                      <a16:creationId xmlns:a16="http://schemas.microsoft.com/office/drawing/2014/main" id="{A3A54C43-C195-DF4C-9603-757097CC7395}"/>
                    </a:ext>
                  </a:extLst>
                </p:cNvPr>
                <p:cNvSpPr/>
                <p:nvPr/>
              </p:nvSpPr>
              <p:spPr>
                <a:xfrm>
                  <a:off x="1179475" y="2203349"/>
                  <a:ext cx="16837" cy="32645"/>
                </a:xfrm>
                <a:custGeom>
                  <a:avLst/>
                  <a:gdLst>
                    <a:gd name="connsiteX0" fmla="*/ 8419 w 16837"/>
                    <a:gd name="connsiteY0" fmla="*/ 32645 h 32645"/>
                    <a:gd name="connsiteX1" fmla="*/ 0 w 16837"/>
                    <a:gd name="connsiteY1" fmla="*/ 24229 h 32645"/>
                    <a:gd name="connsiteX2" fmla="*/ 0 w 16837"/>
                    <a:gd name="connsiteY2" fmla="*/ 8416 h 32645"/>
                    <a:gd name="connsiteX3" fmla="*/ 8419 w 16837"/>
                    <a:gd name="connsiteY3" fmla="*/ 0 h 32645"/>
                    <a:gd name="connsiteX4" fmla="*/ 16838 w 16837"/>
                    <a:gd name="connsiteY4" fmla="*/ 8416 h 32645"/>
                    <a:gd name="connsiteX5" fmla="*/ 16838 w 16837"/>
                    <a:gd name="connsiteY5" fmla="*/ 24229 h 32645"/>
                    <a:gd name="connsiteX6" fmla="*/ 8419 w 16837"/>
                    <a:gd name="connsiteY6" fmla="*/ 32645 h 3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2645">
                      <a:moveTo>
                        <a:pt x="8419" y="32645"/>
                      </a:moveTo>
                      <a:cubicBezTo>
                        <a:pt x="3772" y="32645"/>
                        <a:pt x="0" y="28875"/>
                        <a:pt x="0" y="24229"/>
                      </a:cubicBezTo>
                      <a:lnTo>
                        <a:pt x="0" y="8416"/>
                      </a:lnTo>
                      <a:cubicBezTo>
                        <a:pt x="0" y="3770"/>
                        <a:pt x="3772" y="0"/>
                        <a:pt x="8419" y="0"/>
                      </a:cubicBezTo>
                      <a:cubicBezTo>
                        <a:pt x="13066" y="0"/>
                        <a:pt x="16838" y="3770"/>
                        <a:pt x="16838" y="8416"/>
                      </a:cubicBezTo>
                      <a:lnTo>
                        <a:pt x="16838" y="24229"/>
                      </a:lnTo>
                      <a:cubicBezTo>
                        <a:pt x="16838" y="28875"/>
                        <a:pt x="13066" y="32645"/>
                        <a:pt x="8419" y="32645"/>
                      </a:cubicBezTo>
                      <a:close/>
                    </a:path>
                  </a:pathLst>
                </a:custGeom>
                <a:solidFill>
                  <a:srgbClr val="91A82D"/>
                </a:solidFill>
                <a:ln w="8415" cap="flat">
                  <a:noFill/>
                  <a:prstDash val="solid"/>
                  <a:miter/>
                </a:ln>
              </p:spPr>
              <p:txBody>
                <a:bodyPr rtlCol="0" anchor="ctr"/>
                <a:lstStyle/>
                <a:p>
                  <a:endParaRPr lang="en-US"/>
                </a:p>
              </p:txBody>
            </p:sp>
            <p:sp>
              <p:nvSpPr>
                <p:cNvPr id="1167" name="Freeform 1166">
                  <a:extLst>
                    <a:ext uri="{FF2B5EF4-FFF2-40B4-BE49-F238E27FC236}">
                      <a16:creationId xmlns:a16="http://schemas.microsoft.com/office/drawing/2014/main" id="{65B3C7C8-AFAC-8080-A0A3-4F14F6BC6645}"/>
                    </a:ext>
                  </a:extLst>
                </p:cNvPr>
                <p:cNvSpPr/>
                <p:nvPr/>
              </p:nvSpPr>
              <p:spPr>
                <a:xfrm>
                  <a:off x="1200572" y="2198073"/>
                  <a:ext cx="16837" cy="32645"/>
                </a:xfrm>
                <a:custGeom>
                  <a:avLst/>
                  <a:gdLst>
                    <a:gd name="connsiteX0" fmla="*/ 8419 w 16837"/>
                    <a:gd name="connsiteY0" fmla="*/ 32645 h 32645"/>
                    <a:gd name="connsiteX1" fmla="*/ 0 w 16837"/>
                    <a:gd name="connsiteY1" fmla="*/ 24229 h 32645"/>
                    <a:gd name="connsiteX2" fmla="*/ 0 w 16837"/>
                    <a:gd name="connsiteY2" fmla="*/ 8416 h 32645"/>
                    <a:gd name="connsiteX3" fmla="*/ 8419 w 16837"/>
                    <a:gd name="connsiteY3" fmla="*/ 0 h 32645"/>
                    <a:gd name="connsiteX4" fmla="*/ 16838 w 16837"/>
                    <a:gd name="connsiteY4" fmla="*/ 8416 h 32645"/>
                    <a:gd name="connsiteX5" fmla="*/ 16838 w 16837"/>
                    <a:gd name="connsiteY5" fmla="*/ 24229 h 32645"/>
                    <a:gd name="connsiteX6" fmla="*/ 8419 w 16837"/>
                    <a:gd name="connsiteY6" fmla="*/ 32645 h 3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2645">
                      <a:moveTo>
                        <a:pt x="8419" y="32645"/>
                      </a:moveTo>
                      <a:cubicBezTo>
                        <a:pt x="3772" y="32645"/>
                        <a:pt x="0" y="28875"/>
                        <a:pt x="0" y="24229"/>
                      </a:cubicBezTo>
                      <a:lnTo>
                        <a:pt x="0" y="8416"/>
                      </a:lnTo>
                      <a:cubicBezTo>
                        <a:pt x="0" y="3770"/>
                        <a:pt x="3772" y="0"/>
                        <a:pt x="8419" y="0"/>
                      </a:cubicBezTo>
                      <a:cubicBezTo>
                        <a:pt x="13066" y="0"/>
                        <a:pt x="16838" y="3770"/>
                        <a:pt x="16838" y="8416"/>
                      </a:cubicBezTo>
                      <a:lnTo>
                        <a:pt x="16838" y="24229"/>
                      </a:lnTo>
                      <a:cubicBezTo>
                        <a:pt x="16838" y="28883"/>
                        <a:pt x="13066" y="32645"/>
                        <a:pt x="8419" y="32645"/>
                      </a:cubicBezTo>
                      <a:close/>
                    </a:path>
                  </a:pathLst>
                </a:custGeom>
                <a:solidFill>
                  <a:srgbClr val="91A82D"/>
                </a:solidFill>
                <a:ln w="8415" cap="flat">
                  <a:noFill/>
                  <a:prstDash val="solid"/>
                  <a:miter/>
                </a:ln>
              </p:spPr>
              <p:txBody>
                <a:bodyPr rtlCol="0" anchor="ctr"/>
                <a:lstStyle/>
                <a:p>
                  <a:endParaRPr lang="en-US"/>
                </a:p>
              </p:txBody>
            </p:sp>
          </p:grpSp>
          <p:grpSp>
            <p:nvGrpSpPr>
              <p:cNvPr id="1067" name="Graphic 8195">
                <a:extLst>
                  <a:ext uri="{FF2B5EF4-FFF2-40B4-BE49-F238E27FC236}">
                    <a16:creationId xmlns:a16="http://schemas.microsoft.com/office/drawing/2014/main" id="{1F92715B-6403-5B0A-C3CE-0D0955984772}"/>
                  </a:ext>
                </a:extLst>
              </p:cNvPr>
              <p:cNvGrpSpPr/>
              <p:nvPr/>
            </p:nvGrpSpPr>
            <p:grpSpPr>
              <a:xfrm>
                <a:off x="1590807" y="2018831"/>
                <a:ext cx="37934" cy="37921"/>
                <a:chOff x="1590807" y="2018831"/>
                <a:chExt cx="37934" cy="37921"/>
              </a:xfrm>
              <a:solidFill>
                <a:srgbClr val="91A82D"/>
              </a:solidFill>
            </p:grpSpPr>
            <p:sp>
              <p:nvSpPr>
                <p:cNvPr id="1164" name="Freeform 1163">
                  <a:extLst>
                    <a:ext uri="{FF2B5EF4-FFF2-40B4-BE49-F238E27FC236}">
                      <a16:creationId xmlns:a16="http://schemas.microsoft.com/office/drawing/2014/main" id="{E2F2D1F2-B41E-5150-4F4E-46BB8C226A1B}"/>
                    </a:ext>
                  </a:extLst>
                </p:cNvPr>
                <p:cNvSpPr/>
                <p:nvPr/>
              </p:nvSpPr>
              <p:spPr>
                <a:xfrm>
                  <a:off x="1590807" y="2024108"/>
                  <a:ext cx="16837" cy="32645"/>
                </a:xfrm>
                <a:custGeom>
                  <a:avLst/>
                  <a:gdLst>
                    <a:gd name="connsiteX0" fmla="*/ 8419 w 16837"/>
                    <a:gd name="connsiteY0" fmla="*/ 32645 h 32645"/>
                    <a:gd name="connsiteX1" fmla="*/ 0 w 16837"/>
                    <a:gd name="connsiteY1" fmla="*/ 24229 h 32645"/>
                    <a:gd name="connsiteX2" fmla="*/ 0 w 16837"/>
                    <a:gd name="connsiteY2" fmla="*/ 8416 h 32645"/>
                    <a:gd name="connsiteX3" fmla="*/ 8419 w 16837"/>
                    <a:gd name="connsiteY3" fmla="*/ 0 h 32645"/>
                    <a:gd name="connsiteX4" fmla="*/ 16838 w 16837"/>
                    <a:gd name="connsiteY4" fmla="*/ 8416 h 32645"/>
                    <a:gd name="connsiteX5" fmla="*/ 16838 w 16837"/>
                    <a:gd name="connsiteY5" fmla="*/ 24229 h 32645"/>
                    <a:gd name="connsiteX6" fmla="*/ 8419 w 16837"/>
                    <a:gd name="connsiteY6" fmla="*/ 32645 h 3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2645">
                      <a:moveTo>
                        <a:pt x="8419" y="32645"/>
                      </a:moveTo>
                      <a:cubicBezTo>
                        <a:pt x="3772" y="32645"/>
                        <a:pt x="0" y="28875"/>
                        <a:pt x="0" y="24229"/>
                      </a:cubicBezTo>
                      <a:lnTo>
                        <a:pt x="0" y="8416"/>
                      </a:lnTo>
                      <a:cubicBezTo>
                        <a:pt x="0" y="3770"/>
                        <a:pt x="3772" y="0"/>
                        <a:pt x="8419" y="0"/>
                      </a:cubicBezTo>
                      <a:cubicBezTo>
                        <a:pt x="13066" y="0"/>
                        <a:pt x="16838" y="3770"/>
                        <a:pt x="16838" y="8416"/>
                      </a:cubicBezTo>
                      <a:lnTo>
                        <a:pt x="16838" y="24229"/>
                      </a:lnTo>
                      <a:cubicBezTo>
                        <a:pt x="16838" y="28875"/>
                        <a:pt x="13074" y="32645"/>
                        <a:pt x="8419" y="32645"/>
                      </a:cubicBezTo>
                      <a:close/>
                    </a:path>
                  </a:pathLst>
                </a:custGeom>
                <a:solidFill>
                  <a:srgbClr val="91A82D"/>
                </a:solidFill>
                <a:ln w="8415" cap="flat">
                  <a:noFill/>
                  <a:prstDash val="solid"/>
                  <a:miter/>
                </a:ln>
              </p:spPr>
              <p:txBody>
                <a:bodyPr rtlCol="0" anchor="ctr"/>
                <a:lstStyle/>
                <a:p>
                  <a:endParaRPr lang="en-US"/>
                </a:p>
              </p:txBody>
            </p:sp>
            <p:sp>
              <p:nvSpPr>
                <p:cNvPr id="1165" name="Freeform 1164">
                  <a:extLst>
                    <a:ext uri="{FF2B5EF4-FFF2-40B4-BE49-F238E27FC236}">
                      <a16:creationId xmlns:a16="http://schemas.microsoft.com/office/drawing/2014/main" id="{D88C4EBB-DD81-B92A-3116-AABE13F95D82}"/>
                    </a:ext>
                  </a:extLst>
                </p:cNvPr>
                <p:cNvSpPr/>
                <p:nvPr/>
              </p:nvSpPr>
              <p:spPr>
                <a:xfrm>
                  <a:off x="1611904" y="2018831"/>
                  <a:ext cx="16837" cy="32645"/>
                </a:xfrm>
                <a:custGeom>
                  <a:avLst/>
                  <a:gdLst>
                    <a:gd name="connsiteX0" fmla="*/ 8419 w 16837"/>
                    <a:gd name="connsiteY0" fmla="*/ 32645 h 32645"/>
                    <a:gd name="connsiteX1" fmla="*/ 0 w 16837"/>
                    <a:gd name="connsiteY1" fmla="*/ 24229 h 32645"/>
                    <a:gd name="connsiteX2" fmla="*/ 0 w 16837"/>
                    <a:gd name="connsiteY2" fmla="*/ 8416 h 32645"/>
                    <a:gd name="connsiteX3" fmla="*/ 8419 w 16837"/>
                    <a:gd name="connsiteY3" fmla="*/ 0 h 32645"/>
                    <a:gd name="connsiteX4" fmla="*/ 16838 w 16837"/>
                    <a:gd name="connsiteY4" fmla="*/ 8416 h 32645"/>
                    <a:gd name="connsiteX5" fmla="*/ 16838 w 16837"/>
                    <a:gd name="connsiteY5" fmla="*/ 24229 h 32645"/>
                    <a:gd name="connsiteX6" fmla="*/ 8419 w 16837"/>
                    <a:gd name="connsiteY6" fmla="*/ 32645 h 3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2645">
                      <a:moveTo>
                        <a:pt x="8419" y="32645"/>
                      </a:moveTo>
                      <a:cubicBezTo>
                        <a:pt x="3772" y="32645"/>
                        <a:pt x="0" y="28875"/>
                        <a:pt x="0" y="24229"/>
                      </a:cubicBezTo>
                      <a:lnTo>
                        <a:pt x="0" y="8416"/>
                      </a:lnTo>
                      <a:cubicBezTo>
                        <a:pt x="0" y="3770"/>
                        <a:pt x="3772" y="0"/>
                        <a:pt x="8419" y="0"/>
                      </a:cubicBezTo>
                      <a:cubicBezTo>
                        <a:pt x="13066" y="0"/>
                        <a:pt x="16838" y="3770"/>
                        <a:pt x="16838" y="8416"/>
                      </a:cubicBezTo>
                      <a:lnTo>
                        <a:pt x="16838" y="24229"/>
                      </a:lnTo>
                      <a:cubicBezTo>
                        <a:pt x="16838" y="28883"/>
                        <a:pt x="13066" y="32645"/>
                        <a:pt x="8419" y="32645"/>
                      </a:cubicBezTo>
                      <a:close/>
                    </a:path>
                  </a:pathLst>
                </a:custGeom>
                <a:solidFill>
                  <a:srgbClr val="91A82D"/>
                </a:solidFill>
                <a:ln w="8415" cap="flat">
                  <a:noFill/>
                  <a:prstDash val="solid"/>
                  <a:miter/>
                </a:ln>
              </p:spPr>
              <p:txBody>
                <a:bodyPr rtlCol="0" anchor="ctr"/>
                <a:lstStyle/>
                <a:p>
                  <a:endParaRPr lang="en-US"/>
                </a:p>
              </p:txBody>
            </p:sp>
          </p:grpSp>
          <p:grpSp>
            <p:nvGrpSpPr>
              <p:cNvPr id="1068" name="Graphic 8195">
                <a:extLst>
                  <a:ext uri="{FF2B5EF4-FFF2-40B4-BE49-F238E27FC236}">
                    <a16:creationId xmlns:a16="http://schemas.microsoft.com/office/drawing/2014/main" id="{D78AA21B-9DF5-7C9F-4B49-D24CDAD87764}"/>
                  </a:ext>
                </a:extLst>
              </p:cNvPr>
              <p:cNvGrpSpPr/>
              <p:nvPr/>
            </p:nvGrpSpPr>
            <p:grpSpPr>
              <a:xfrm>
                <a:off x="2181441" y="2419486"/>
                <a:ext cx="37934" cy="43190"/>
                <a:chOff x="2181441" y="2419486"/>
                <a:chExt cx="37934" cy="43190"/>
              </a:xfrm>
              <a:solidFill>
                <a:srgbClr val="91A82D"/>
              </a:solidFill>
            </p:grpSpPr>
            <p:sp>
              <p:nvSpPr>
                <p:cNvPr id="1162" name="Freeform 1161">
                  <a:extLst>
                    <a:ext uri="{FF2B5EF4-FFF2-40B4-BE49-F238E27FC236}">
                      <a16:creationId xmlns:a16="http://schemas.microsoft.com/office/drawing/2014/main" id="{33993DA5-FA36-2C83-8F23-D471848A6C36}"/>
                    </a:ext>
                  </a:extLst>
                </p:cNvPr>
                <p:cNvSpPr/>
                <p:nvPr/>
              </p:nvSpPr>
              <p:spPr>
                <a:xfrm>
                  <a:off x="2181441" y="2424754"/>
                  <a:ext cx="16837" cy="37921"/>
                </a:xfrm>
                <a:custGeom>
                  <a:avLst/>
                  <a:gdLst>
                    <a:gd name="connsiteX0" fmla="*/ 8419 w 16837"/>
                    <a:gd name="connsiteY0" fmla="*/ 37922 h 37921"/>
                    <a:gd name="connsiteX1" fmla="*/ 0 w 16837"/>
                    <a:gd name="connsiteY1" fmla="*/ 29506 h 37921"/>
                    <a:gd name="connsiteX2" fmla="*/ 0 w 16837"/>
                    <a:gd name="connsiteY2" fmla="*/ 8416 h 37921"/>
                    <a:gd name="connsiteX3" fmla="*/ 8419 w 16837"/>
                    <a:gd name="connsiteY3" fmla="*/ 0 h 37921"/>
                    <a:gd name="connsiteX4" fmla="*/ 16838 w 16837"/>
                    <a:gd name="connsiteY4" fmla="*/ 8416 h 37921"/>
                    <a:gd name="connsiteX5" fmla="*/ 16838 w 16837"/>
                    <a:gd name="connsiteY5" fmla="*/ 29506 h 37921"/>
                    <a:gd name="connsiteX6" fmla="*/ 8419 w 16837"/>
                    <a:gd name="connsiteY6" fmla="*/ 37922 h 3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7921">
                      <a:moveTo>
                        <a:pt x="8419" y="37922"/>
                      </a:moveTo>
                      <a:cubicBezTo>
                        <a:pt x="3772" y="37922"/>
                        <a:pt x="0" y="34152"/>
                        <a:pt x="0" y="29506"/>
                      </a:cubicBezTo>
                      <a:lnTo>
                        <a:pt x="0" y="8416"/>
                      </a:lnTo>
                      <a:cubicBezTo>
                        <a:pt x="0" y="3770"/>
                        <a:pt x="3772" y="0"/>
                        <a:pt x="8419" y="0"/>
                      </a:cubicBezTo>
                      <a:cubicBezTo>
                        <a:pt x="13066" y="0"/>
                        <a:pt x="16838" y="3770"/>
                        <a:pt x="16838" y="8416"/>
                      </a:cubicBezTo>
                      <a:lnTo>
                        <a:pt x="16838" y="29506"/>
                      </a:lnTo>
                      <a:cubicBezTo>
                        <a:pt x="16838" y="34152"/>
                        <a:pt x="13066" y="37922"/>
                        <a:pt x="8419" y="37922"/>
                      </a:cubicBezTo>
                      <a:close/>
                    </a:path>
                  </a:pathLst>
                </a:custGeom>
                <a:solidFill>
                  <a:srgbClr val="91A82D"/>
                </a:solidFill>
                <a:ln w="8415" cap="flat">
                  <a:noFill/>
                  <a:prstDash val="solid"/>
                  <a:miter/>
                </a:ln>
              </p:spPr>
              <p:txBody>
                <a:bodyPr rtlCol="0" anchor="ctr"/>
                <a:lstStyle/>
                <a:p>
                  <a:endParaRPr lang="en-US"/>
                </a:p>
              </p:txBody>
            </p:sp>
            <p:sp>
              <p:nvSpPr>
                <p:cNvPr id="1163" name="Freeform 1162">
                  <a:extLst>
                    <a:ext uri="{FF2B5EF4-FFF2-40B4-BE49-F238E27FC236}">
                      <a16:creationId xmlns:a16="http://schemas.microsoft.com/office/drawing/2014/main" id="{3ABD5A38-F8F5-4C35-C1C0-04870E1C4239}"/>
                    </a:ext>
                  </a:extLst>
                </p:cNvPr>
                <p:cNvSpPr/>
                <p:nvPr/>
              </p:nvSpPr>
              <p:spPr>
                <a:xfrm>
                  <a:off x="2202538" y="2419486"/>
                  <a:ext cx="16837" cy="32645"/>
                </a:xfrm>
                <a:custGeom>
                  <a:avLst/>
                  <a:gdLst>
                    <a:gd name="connsiteX0" fmla="*/ 8419 w 16837"/>
                    <a:gd name="connsiteY0" fmla="*/ 32645 h 32645"/>
                    <a:gd name="connsiteX1" fmla="*/ 0 w 16837"/>
                    <a:gd name="connsiteY1" fmla="*/ 24229 h 32645"/>
                    <a:gd name="connsiteX2" fmla="*/ 0 w 16837"/>
                    <a:gd name="connsiteY2" fmla="*/ 8416 h 32645"/>
                    <a:gd name="connsiteX3" fmla="*/ 8419 w 16837"/>
                    <a:gd name="connsiteY3" fmla="*/ 0 h 32645"/>
                    <a:gd name="connsiteX4" fmla="*/ 16838 w 16837"/>
                    <a:gd name="connsiteY4" fmla="*/ 8416 h 32645"/>
                    <a:gd name="connsiteX5" fmla="*/ 16838 w 16837"/>
                    <a:gd name="connsiteY5" fmla="*/ 24229 h 32645"/>
                    <a:gd name="connsiteX6" fmla="*/ 8419 w 16837"/>
                    <a:gd name="connsiteY6" fmla="*/ 32645 h 3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2645">
                      <a:moveTo>
                        <a:pt x="8419" y="32645"/>
                      </a:moveTo>
                      <a:cubicBezTo>
                        <a:pt x="3772" y="32645"/>
                        <a:pt x="0" y="28875"/>
                        <a:pt x="0" y="24229"/>
                      </a:cubicBezTo>
                      <a:lnTo>
                        <a:pt x="0" y="8416"/>
                      </a:lnTo>
                      <a:cubicBezTo>
                        <a:pt x="0" y="3770"/>
                        <a:pt x="3772" y="0"/>
                        <a:pt x="8419" y="0"/>
                      </a:cubicBezTo>
                      <a:cubicBezTo>
                        <a:pt x="13066" y="0"/>
                        <a:pt x="16838" y="3770"/>
                        <a:pt x="16838" y="8416"/>
                      </a:cubicBezTo>
                      <a:lnTo>
                        <a:pt x="16838" y="24229"/>
                      </a:lnTo>
                      <a:cubicBezTo>
                        <a:pt x="16838" y="28875"/>
                        <a:pt x="13066" y="32645"/>
                        <a:pt x="8419" y="32645"/>
                      </a:cubicBezTo>
                      <a:close/>
                    </a:path>
                  </a:pathLst>
                </a:custGeom>
                <a:solidFill>
                  <a:srgbClr val="91A82D"/>
                </a:solidFill>
                <a:ln w="8415" cap="flat">
                  <a:noFill/>
                  <a:prstDash val="solid"/>
                  <a:miter/>
                </a:ln>
              </p:spPr>
              <p:txBody>
                <a:bodyPr rtlCol="0" anchor="ctr"/>
                <a:lstStyle/>
                <a:p>
                  <a:endParaRPr lang="en-US"/>
                </a:p>
              </p:txBody>
            </p:sp>
          </p:grpSp>
          <p:grpSp>
            <p:nvGrpSpPr>
              <p:cNvPr id="1069" name="Graphic 8195">
                <a:extLst>
                  <a:ext uri="{FF2B5EF4-FFF2-40B4-BE49-F238E27FC236}">
                    <a16:creationId xmlns:a16="http://schemas.microsoft.com/office/drawing/2014/main" id="{0E7D0327-CFBB-CEED-B38D-545463760219}"/>
                  </a:ext>
                </a:extLst>
              </p:cNvPr>
              <p:cNvGrpSpPr/>
              <p:nvPr/>
            </p:nvGrpSpPr>
            <p:grpSpPr>
              <a:xfrm>
                <a:off x="2524219" y="2176982"/>
                <a:ext cx="37934" cy="43190"/>
                <a:chOff x="2524219" y="2176982"/>
                <a:chExt cx="37934" cy="43190"/>
              </a:xfrm>
              <a:solidFill>
                <a:srgbClr val="91A82D"/>
              </a:solidFill>
            </p:grpSpPr>
            <p:sp>
              <p:nvSpPr>
                <p:cNvPr id="1160" name="Freeform 1159">
                  <a:extLst>
                    <a:ext uri="{FF2B5EF4-FFF2-40B4-BE49-F238E27FC236}">
                      <a16:creationId xmlns:a16="http://schemas.microsoft.com/office/drawing/2014/main" id="{791C4B76-9917-AFDD-CDAD-F8DE3ED68FFE}"/>
                    </a:ext>
                  </a:extLst>
                </p:cNvPr>
                <p:cNvSpPr/>
                <p:nvPr/>
              </p:nvSpPr>
              <p:spPr>
                <a:xfrm>
                  <a:off x="2524219" y="2182259"/>
                  <a:ext cx="16837" cy="37913"/>
                </a:xfrm>
                <a:custGeom>
                  <a:avLst/>
                  <a:gdLst>
                    <a:gd name="connsiteX0" fmla="*/ 8419 w 16837"/>
                    <a:gd name="connsiteY0" fmla="*/ 37913 h 37913"/>
                    <a:gd name="connsiteX1" fmla="*/ 0 w 16837"/>
                    <a:gd name="connsiteY1" fmla="*/ 29498 h 37913"/>
                    <a:gd name="connsiteX2" fmla="*/ 0 w 16837"/>
                    <a:gd name="connsiteY2" fmla="*/ 8416 h 37913"/>
                    <a:gd name="connsiteX3" fmla="*/ 8419 w 16837"/>
                    <a:gd name="connsiteY3" fmla="*/ 0 h 37913"/>
                    <a:gd name="connsiteX4" fmla="*/ 16838 w 16837"/>
                    <a:gd name="connsiteY4" fmla="*/ 8416 h 37913"/>
                    <a:gd name="connsiteX5" fmla="*/ 16838 w 16837"/>
                    <a:gd name="connsiteY5" fmla="*/ 29498 h 37913"/>
                    <a:gd name="connsiteX6" fmla="*/ 8419 w 16837"/>
                    <a:gd name="connsiteY6" fmla="*/ 37913 h 37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7913">
                      <a:moveTo>
                        <a:pt x="8419" y="37913"/>
                      </a:moveTo>
                      <a:cubicBezTo>
                        <a:pt x="3772" y="37913"/>
                        <a:pt x="0" y="34143"/>
                        <a:pt x="0" y="29498"/>
                      </a:cubicBezTo>
                      <a:lnTo>
                        <a:pt x="0" y="8416"/>
                      </a:lnTo>
                      <a:cubicBezTo>
                        <a:pt x="0" y="3770"/>
                        <a:pt x="3772" y="0"/>
                        <a:pt x="8419" y="0"/>
                      </a:cubicBezTo>
                      <a:cubicBezTo>
                        <a:pt x="13066" y="0"/>
                        <a:pt x="16838" y="3770"/>
                        <a:pt x="16838" y="8416"/>
                      </a:cubicBezTo>
                      <a:lnTo>
                        <a:pt x="16838" y="29498"/>
                      </a:lnTo>
                      <a:cubicBezTo>
                        <a:pt x="16838" y="34152"/>
                        <a:pt x="13066" y="37913"/>
                        <a:pt x="8419" y="37913"/>
                      </a:cubicBezTo>
                      <a:close/>
                    </a:path>
                  </a:pathLst>
                </a:custGeom>
                <a:solidFill>
                  <a:srgbClr val="91A82D"/>
                </a:solidFill>
                <a:ln w="8415" cap="flat">
                  <a:noFill/>
                  <a:prstDash val="solid"/>
                  <a:miter/>
                </a:ln>
              </p:spPr>
              <p:txBody>
                <a:bodyPr rtlCol="0" anchor="ctr"/>
                <a:lstStyle/>
                <a:p>
                  <a:endParaRPr lang="en-US"/>
                </a:p>
              </p:txBody>
            </p:sp>
            <p:sp>
              <p:nvSpPr>
                <p:cNvPr id="1161" name="Freeform 1160">
                  <a:extLst>
                    <a:ext uri="{FF2B5EF4-FFF2-40B4-BE49-F238E27FC236}">
                      <a16:creationId xmlns:a16="http://schemas.microsoft.com/office/drawing/2014/main" id="{9BE438D7-7A89-0700-38AE-F5ED0E5B84C5}"/>
                    </a:ext>
                  </a:extLst>
                </p:cNvPr>
                <p:cNvSpPr/>
                <p:nvPr/>
              </p:nvSpPr>
              <p:spPr>
                <a:xfrm>
                  <a:off x="2545316" y="2176982"/>
                  <a:ext cx="16837" cy="32645"/>
                </a:xfrm>
                <a:custGeom>
                  <a:avLst/>
                  <a:gdLst>
                    <a:gd name="connsiteX0" fmla="*/ 8419 w 16837"/>
                    <a:gd name="connsiteY0" fmla="*/ 32645 h 32645"/>
                    <a:gd name="connsiteX1" fmla="*/ 0 w 16837"/>
                    <a:gd name="connsiteY1" fmla="*/ 24229 h 32645"/>
                    <a:gd name="connsiteX2" fmla="*/ 0 w 16837"/>
                    <a:gd name="connsiteY2" fmla="*/ 8416 h 32645"/>
                    <a:gd name="connsiteX3" fmla="*/ 8419 w 16837"/>
                    <a:gd name="connsiteY3" fmla="*/ 0 h 32645"/>
                    <a:gd name="connsiteX4" fmla="*/ 16838 w 16837"/>
                    <a:gd name="connsiteY4" fmla="*/ 8416 h 32645"/>
                    <a:gd name="connsiteX5" fmla="*/ 16838 w 16837"/>
                    <a:gd name="connsiteY5" fmla="*/ 24229 h 32645"/>
                    <a:gd name="connsiteX6" fmla="*/ 8419 w 16837"/>
                    <a:gd name="connsiteY6" fmla="*/ 32645 h 3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2645">
                      <a:moveTo>
                        <a:pt x="8419" y="32645"/>
                      </a:moveTo>
                      <a:cubicBezTo>
                        <a:pt x="3772" y="32645"/>
                        <a:pt x="0" y="28875"/>
                        <a:pt x="0" y="24229"/>
                      </a:cubicBezTo>
                      <a:lnTo>
                        <a:pt x="0" y="8416"/>
                      </a:lnTo>
                      <a:cubicBezTo>
                        <a:pt x="0" y="3770"/>
                        <a:pt x="3772" y="0"/>
                        <a:pt x="8419" y="0"/>
                      </a:cubicBezTo>
                      <a:cubicBezTo>
                        <a:pt x="13066" y="0"/>
                        <a:pt x="16838" y="3770"/>
                        <a:pt x="16838" y="8416"/>
                      </a:cubicBezTo>
                      <a:lnTo>
                        <a:pt x="16838" y="24229"/>
                      </a:lnTo>
                      <a:cubicBezTo>
                        <a:pt x="16838" y="28883"/>
                        <a:pt x="13066" y="32645"/>
                        <a:pt x="8419" y="32645"/>
                      </a:cubicBezTo>
                      <a:close/>
                    </a:path>
                  </a:pathLst>
                </a:custGeom>
                <a:solidFill>
                  <a:srgbClr val="91A82D"/>
                </a:solidFill>
                <a:ln w="8415" cap="flat">
                  <a:noFill/>
                  <a:prstDash val="solid"/>
                  <a:miter/>
                </a:ln>
              </p:spPr>
              <p:txBody>
                <a:bodyPr rtlCol="0" anchor="ctr"/>
                <a:lstStyle/>
                <a:p>
                  <a:endParaRPr lang="en-US"/>
                </a:p>
              </p:txBody>
            </p:sp>
          </p:grpSp>
          <p:grpSp>
            <p:nvGrpSpPr>
              <p:cNvPr id="1070" name="Graphic 8195">
                <a:extLst>
                  <a:ext uri="{FF2B5EF4-FFF2-40B4-BE49-F238E27FC236}">
                    <a16:creationId xmlns:a16="http://schemas.microsoft.com/office/drawing/2014/main" id="{67DE9449-06CD-9F63-277A-ADCCC88A6476}"/>
                  </a:ext>
                </a:extLst>
              </p:cNvPr>
              <p:cNvGrpSpPr/>
              <p:nvPr/>
            </p:nvGrpSpPr>
            <p:grpSpPr>
              <a:xfrm>
                <a:off x="2524219" y="1902860"/>
                <a:ext cx="37934" cy="43181"/>
                <a:chOff x="2524219" y="1902860"/>
                <a:chExt cx="37934" cy="43181"/>
              </a:xfrm>
              <a:solidFill>
                <a:srgbClr val="91A82D"/>
              </a:solidFill>
            </p:grpSpPr>
            <p:sp>
              <p:nvSpPr>
                <p:cNvPr id="1158" name="Freeform 1157">
                  <a:extLst>
                    <a:ext uri="{FF2B5EF4-FFF2-40B4-BE49-F238E27FC236}">
                      <a16:creationId xmlns:a16="http://schemas.microsoft.com/office/drawing/2014/main" id="{810C8B8D-0CC9-352B-943B-4C39C8A96635}"/>
                    </a:ext>
                  </a:extLst>
                </p:cNvPr>
                <p:cNvSpPr/>
                <p:nvPr/>
              </p:nvSpPr>
              <p:spPr>
                <a:xfrm>
                  <a:off x="2524219" y="1908129"/>
                  <a:ext cx="16837" cy="37913"/>
                </a:xfrm>
                <a:custGeom>
                  <a:avLst/>
                  <a:gdLst>
                    <a:gd name="connsiteX0" fmla="*/ 8419 w 16837"/>
                    <a:gd name="connsiteY0" fmla="*/ 37913 h 37913"/>
                    <a:gd name="connsiteX1" fmla="*/ 0 w 16837"/>
                    <a:gd name="connsiteY1" fmla="*/ 29498 h 37913"/>
                    <a:gd name="connsiteX2" fmla="*/ 0 w 16837"/>
                    <a:gd name="connsiteY2" fmla="*/ 8416 h 37913"/>
                    <a:gd name="connsiteX3" fmla="*/ 8419 w 16837"/>
                    <a:gd name="connsiteY3" fmla="*/ 0 h 37913"/>
                    <a:gd name="connsiteX4" fmla="*/ 16838 w 16837"/>
                    <a:gd name="connsiteY4" fmla="*/ 8416 h 37913"/>
                    <a:gd name="connsiteX5" fmla="*/ 16838 w 16837"/>
                    <a:gd name="connsiteY5" fmla="*/ 29498 h 37913"/>
                    <a:gd name="connsiteX6" fmla="*/ 8419 w 16837"/>
                    <a:gd name="connsiteY6" fmla="*/ 37913 h 37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7913">
                      <a:moveTo>
                        <a:pt x="8419" y="37913"/>
                      </a:moveTo>
                      <a:cubicBezTo>
                        <a:pt x="3772" y="37913"/>
                        <a:pt x="0" y="34143"/>
                        <a:pt x="0" y="29498"/>
                      </a:cubicBezTo>
                      <a:lnTo>
                        <a:pt x="0" y="8416"/>
                      </a:lnTo>
                      <a:cubicBezTo>
                        <a:pt x="0" y="3770"/>
                        <a:pt x="3772" y="0"/>
                        <a:pt x="8419" y="0"/>
                      </a:cubicBezTo>
                      <a:cubicBezTo>
                        <a:pt x="13066" y="0"/>
                        <a:pt x="16838" y="3770"/>
                        <a:pt x="16838" y="8416"/>
                      </a:cubicBezTo>
                      <a:lnTo>
                        <a:pt x="16838" y="29498"/>
                      </a:lnTo>
                      <a:cubicBezTo>
                        <a:pt x="16838" y="34143"/>
                        <a:pt x="13066" y="37913"/>
                        <a:pt x="8419" y="37913"/>
                      </a:cubicBezTo>
                      <a:close/>
                    </a:path>
                  </a:pathLst>
                </a:custGeom>
                <a:solidFill>
                  <a:srgbClr val="91A82D"/>
                </a:solidFill>
                <a:ln w="8415" cap="flat">
                  <a:noFill/>
                  <a:prstDash val="solid"/>
                  <a:miter/>
                </a:ln>
              </p:spPr>
              <p:txBody>
                <a:bodyPr rtlCol="0" anchor="ctr"/>
                <a:lstStyle/>
                <a:p>
                  <a:endParaRPr lang="en-US"/>
                </a:p>
              </p:txBody>
            </p:sp>
            <p:sp>
              <p:nvSpPr>
                <p:cNvPr id="1159" name="Freeform 1158">
                  <a:extLst>
                    <a:ext uri="{FF2B5EF4-FFF2-40B4-BE49-F238E27FC236}">
                      <a16:creationId xmlns:a16="http://schemas.microsoft.com/office/drawing/2014/main" id="{E89877D0-BC2D-82B5-E63D-49976163EC7D}"/>
                    </a:ext>
                  </a:extLst>
                </p:cNvPr>
                <p:cNvSpPr/>
                <p:nvPr/>
              </p:nvSpPr>
              <p:spPr>
                <a:xfrm>
                  <a:off x="2545316" y="1902860"/>
                  <a:ext cx="16837" cy="32645"/>
                </a:xfrm>
                <a:custGeom>
                  <a:avLst/>
                  <a:gdLst>
                    <a:gd name="connsiteX0" fmla="*/ 8419 w 16837"/>
                    <a:gd name="connsiteY0" fmla="*/ 32645 h 32645"/>
                    <a:gd name="connsiteX1" fmla="*/ 0 w 16837"/>
                    <a:gd name="connsiteY1" fmla="*/ 24229 h 32645"/>
                    <a:gd name="connsiteX2" fmla="*/ 0 w 16837"/>
                    <a:gd name="connsiteY2" fmla="*/ 8416 h 32645"/>
                    <a:gd name="connsiteX3" fmla="*/ 8419 w 16837"/>
                    <a:gd name="connsiteY3" fmla="*/ 0 h 32645"/>
                    <a:gd name="connsiteX4" fmla="*/ 16838 w 16837"/>
                    <a:gd name="connsiteY4" fmla="*/ 8416 h 32645"/>
                    <a:gd name="connsiteX5" fmla="*/ 16838 w 16837"/>
                    <a:gd name="connsiteY5" fmla="*/ 24229 h 32645"/>
                    <a:gd name="connsiteX6" fmla="*/ 8419 w 16837"/>
                    <a:gd name="connsiteY6" fmla="*/ 32645 h 3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2645">
                      <a:moveTo>
                        <a:pt x="8419" y="32645"/>
                      </a:moveTo>
                      <a:cubicBezTo>
                        <a:pt x="3772" y="32645"/>
                        <a:pt x="0" y="28875"/>
                        <a:pt x="0" y="24229"/>
                      </a:cubicBezTo>
                      <a:lnTo>
                        <a:pt x="0" y="8416"/>
                      </a:lnTo>
                      <a:cubicBezTo>
                        <a:pt x="0" y="3770"/>
                        <a:pt x="3772" y="0"/>
                        <a:pt x="8419" y="0"/>
                      </a:cubicBezTo>
                      <a:cubicBezTo>
                        <a:pt x="13066" y="0"/>
                        <a:pt x="16838" y="3770"/>
                        <a:pt x="16838" y="8416"/>
                      </a:cubicBezTo>
                      <a:lnTo>
                        <a:pt x="16838" y="24229"/>
                      </a:lnTo>
                      <a:cubicBezTo>
                        <a:pt x="16838" y="28875"/>
                        <a:pt x="13066" y="32645"/>
                        <a:pt x="8419" y="32645"/>
                      </a:cubicBezTo>
                      <a:close/>
                    </a:path>
                  </a:pathLst>
                </a:custGeom>
                <a:solidFill>
                  <a:srgbClr val="91A82D"/>
                </a:solidFill>
                <a:ln w="8415" cap="flat">
                  <a:noFill/>
                  <a:prstDash val="solid"/>
                  <a:miter/>
                </a:ln>
              </p:spPr>
              <p:txBody>
                <a:bodyPr rtlCol="0" anchor="ctr"/>
                <a:lstStyle/>
                <a:p>
                  <a:endParaRPr lang="en-US"/>
                </a:p>
              </p:txBody>
            </p:sp>
          </p:grpSp>
          <p:grpSp>
            <p:nvGrpSpPr>
              <p:cNvPr id="1071" name="Graphic 8195">
                <a:extLst>
                  <a:ext uri="{FF2B5EF4-FFF2-40B4-BE49-F238E27FC236}">
                    <a16:creationId xmlns:a16="http://schemas.microsoft.com/office/drawing/2014/main" id="{E0CF1E74-7EE4-98B4-5A05-CAC8A9043C57}"/>
                  </a:ext>
                </a:extLst>
              </p:cNvPr>
              <p:cNvGrpSpPr/>
              <p:nvPr/>
            </p:nvGrpSpPr>
            <p:grpSpPr>
              <a:xfrm>
                <a:off x="1195294" y="2973015"/>
                <a:ext cx="37934" cy="37913"/>
                <a:chOff x="1195294" y="2973015"/>
                <a:chExt cx="37934" cy="37913"/>
              </a:xfrm>
              <a:solidFill>
                <a:srgbClr val="91A82D"/>
              </a:solidFill>
            </p:grpSpPr>
            <p:sp>
              <p:nvSpPr>
                <p:cNvPr id="1156" name="Freeform 1155">
                  <a:extLst>
                    <a:ext uri="{FF2B5EF4-FFF2-40B4-BE49-F238E27FC236}">
                      <a16:creationId xmlns:a16="http://schemas.microsoft.com/office/drawing/2014/main" id="{CE679EFE-A9D5-D265-3E4E-D186E62DC1FB}"/>
                    </a:ext>
                  </a:extLst>
                </p:cNvPr>
                <p:cNvSpPr/>
                <p:nvPr/>
              </p:nvSpPr>
              <p:spPr>
                <a:xfrm>
                  <a:off x="1195294" y="2978283"/>
                  <a:ext cx="16837" cy="32645"/>
                </a:xfrm>
                <a:custGeom>
                  <a:avLst/>
                  <a:gdLst>
                    <a:gd name="connsiteX0" fmla="*/ 8419 w 16837"/>
                    <a:gd name="connsiteY0" fmla="*/ 32645 h 32645"/>
                    <a:gd name="connsiteX1" fmla="*/ 0 w 16837"/>
                    <a:gd name="connsiteY1" fmla="*/ 24229 h 32645"/>
                    <a:gd name="connsiteX2" fmla="*/ 0 w 16837"/>
                    <a:gd name="connsiteY2" fmla="*/ 8416 h 32645"/>
                    <a:gd name="connsiteX3" fmla="*/ 8419 w 16837"/>
                    <a:gd name="connsiteY3" fmla="*/ 0 h 32645"/>
                    <a:gd name="connsiteX4" fmla="*/ 16838 w 16837"/>
                    <a:gd name="connsiteY4" fmla="*/ 8416 h 32645"/>
                    <a:gd name="connsiteX5" fmla="*/ 16838 w 16837"/>
                    <a:gd name="connsiteY5" fmla="*/ 24229 h 32645"/>
                    <a:gd name="connsiteX6" fmla="*/ 8419 w 16837"/>
                    <a:gd name="connsiteY6" fmla="*/ 32645 h 3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2645">
                      <a:moveTo>
                        <a:pt x="8419" y="32645"/>
                      </a:moveTo>
                      <a:cubicBezTo>
                        <a:pt x="3772" y="32645"/>
                        <a:pt x="0" y="28875"/>
                        <a:pt x="0" y="24229"/>
                      </a:cubicBezTo>
                      <a:lnTo>
                        <a:pt x="0" y="8416"/>
                      </a:lnTo>
                      <a:cubicBezTo>
                        <a:pt x="0" y="3770"/>
                        <a:pt x="3772" y="0"/>
                        <a:pt x="8419" y="0"/>
                      </a:cubicBezTo>
                      <a:cubicBezTo>
                        <a:pt x="13066" y="0"/>
                        <a:pt x="16838" y="3770"/>
                        <a:pt x="16838" y="8416"/>
                      </a:cubicBezTo>
                      <a:lnTo>
                        <a:pt x="16838" y="24229"/>
                      </a:lnTo>
                      <a:cubicBezTo>
                        <a:pt x="16838" y="28883"/>
                        <a:pt x="13074" y="32645"/>
                        <a:pt x="8419" y="32645"/>
                      </a:cubicBezTo>
                      <a:close/>
                    </a:path>
                  </a:pathLst>
                </a:custGeom>
                <a:solidFill>
                  <a:srgbClr val="91A82D"/>
                </a:solidFill>
                <a:ln w="8415" cap="flat">
                  <a:noFill/>
                  <a:prstDash val="solid"/>
                  <a:miter/>
                </a:ln>
              </p:spPr>
              <p:txBody>
                <a:bodyPr rtlCol="0" anchor="ctr"/>
                <a:lstStyle/>
                <a:p>
                  <a:endParaRPr lang="en-US"/>
                </a:p>
              </p:txBody>
            </p:sp>
            <p:sp>
              <p:nvSpPr>
                <p:cNvPr id="1157" name="Freeform 1156">
                  <a:extLst>
                    <a:ext uri="{FF2B5EF4-FFF2-40B4-BE49-F238E27FC236}">
                      <a16:creationId xmlns:a16="http://schemas.microsoft.com/office/drawing/2014/main" id="{AB0D278E-38DF-3078-0D7C-18DC4364D21A}"/>
                    </a:ext>
                  </a:extLst>
                </p:cNvPr>
                <p:cNvSpPr/>
                <p:nvPr/>
              </p:nvSpPr>
              <p:spPr>
                <a:xfrm>
                  <a:off x="1216391" y="2973015"/>
                  <a:ext cx="16837" cy="32645"/>
                </a:xfrm>
                <a:custGeom>
                  <a:avLst/>
                  <a:gdLst>
                    <a:gd name="connsiteX0" fmla="*/ 8419 w 16837"/>
                    <a:gd name="connsiteY0" fmla="*/ 32645 h 32645"/>
                    <a:gd name="connsiteX1" fmla="*/ 0 w 16837"/>
                    <a:gd name="connsiteY1" fmla="*/ 24229 h 32645"/>
                    <a:gd name="connsiteX2" fmla="*/ 0 w 16837"/>
                    <a:gd name="connsiteY2" fmla="*/ 8416 h 32645"/>
                    <a:gd name="connsiteX3" fmla="*/ 8419 w 16837"/>
                    <a:gd name="connsiteY3" fmla="*/ 0 h 32645"/>
                    <a:gd name="connsiteX4" fmla="*/ 16838 w 16837"/>
                    <a:gd name="connsiteY4" fmla="*/ 8416 h 32645"/>
                    <a:gd name="connsiteX5" fmla="*/ 16838 w 16837"/>
                    <a:gd name="connsiteY5" fmla="*/ 24229 h 32645"/>
                    <a:gd name="connsiteX6" fmla="*/ 8419 w 16837"/>
                    <a:gd name="connsiteY6" fmla="*/ 32645 h 3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2645">
                      <a:moveTo>
                        <a:pt x="8419" y="32645"/>
                      </a:moveTo>
                      <a:cubicBezTo>
                        <a:pt x="3772" y="32645"/>
                        <a:pt x="0" y="28875"/>
                        <a:pt x="0" y="24229"/>
                      </a:cubicBezTo>
                      <a:lnTo>
                        <a:pt x="0" y="8416"/>
                      </a:lnTo>
                      <a:cubicBezTo>
                        <a:pt x="0" y="3770"/>
                        <a:pt x="3772" y="0"/>
                        <a:pt x="8419" y="0"/>
                      </a:cubicBezTo>
                      <a:cubicBezTo>
                        <a:pt x="13066" y="0"/>
                        <a:pt x="16838" y="3770"/>
                        <a:pt x="16838" y="8416"/>
                      </a:cubicBezTo>
                      <a:lnTo>
                        <a:pt x="16838" y="24229"/>
                      </a:lnTo>
                      <a:cubicBezTo>
                        <a:pt x="16838" y="28875"/>
                        <a:pt x="13066" y="32645"/>
                        <a:pt x="8419" y="32645"/>
                      </a:cubicBezTo>
                      <a:close/>
                    </a:path>
                  </a:pathLst>
                </a:custGeom>
                <a:solidFill>
                  <a:srgbClr val="91A82D"/>
                </a:solidFill>
                <a:ln w="8415" cap="flat">
                  <a:noFill/>
                  <a:prstDash val="solid"/>
                  <a:miter/>
                </a:ln>
              </p:spPr>
              <p:txBody>
                <a:bodyPr rtlCol="0" anchor="ctr"/>
                <a:lstStyle/>
                <a:p>
                  <a:endParaRPr lang="en-US"/>
                </a:p>
              </p:txBody>
            </p:sp>
          </p:grpSp>
          <p:grpSp>
            <p:nvGrpSpPr>
              <p:cNvPr id="1072" name="Graphic 8195">
                <a:extLst>
                  <a:ext uri="{FF2B5EF4-FFF2-40B4-BE49-F238E27FC236}">
                    <a16:creationId xmlns:a16="http://schemas.microsoft.com/office/drawing/2014/main" id="{8207CAF3-F18A-D79F-262A-BAE879218610}"/>
                  </a:ext>
                </a:extLst>
              </p:cNvPr>
              <p:cNvGrpSpPr/>
              <p:nvPr/>
            </p:nvGrpSpPr>
            <p:grpSpPr>
              <a:xfrm>
                <a:off x="2956648" y="1112104"/>
                <a:ext cx="37934" cy="37913"/>
                <a:chOff x="2956648" y="1112104"/>
                <a:chExt cx="37934" cy="37913"/>
              </a:xfrm>
              <a:solidFill>
                <a:srgbClr val="91A82D"/>
              </a:solidFill>
            </p:grpSpPr>
            <p:sp>
              <p:nvSpPr>
                <p:cNvPr id="1154" name="Freeform 1153">
                  <a:extLst>
                    <a:ext uri="{FF2B5EF4-FFF2-40B4-BE49-F238E27FC236}">
                      <a16:creationId xmlns:a16="http://schemas.microsoft.com/office/drawing/2014/main" id="{A9F4ADF6-81E3-1206-F0D0-9D9DA0B7A7B0}"/>
                    </a:ext>
                  </a:extLst>
                </p:cNvPr>
                <p:cNvSpPr/>
                <p:nvPr/>
              </p:nvSpPr>
              <p:spPr>
                <a:xfrm>
                  <a:off x="2956648" y="1117373"/>
                  <a:ext cx="16837" cy="32645"/>
                </a:xfrm>
                <a:custGeom>
                  <a:avLst/>
                  <a:gdLst>
                    <a:gd name="connsiteX0" fmla="*/ 8419 w 16837"/>
                    <a:gd name="connsiteY0" fmla="*/ 32645 h 32645"/>
                    <a:gd name="connsiteX1" fmla="*/ 0 w 16837"/>
                    <a:gd name="connsiteY1" fmla="*/ 24229 h 32645"/>
                    <a:gd name="connsiteX2" fmla="*/ 0 w 16837"/>
                    <a:gd name="connsiteY2" fmla="*/ 8416 h 32645"/>
                    <a:gd name="connsiteX3" fmla="*/ 8419 w 16837"/>
                    <a:gd name="connsiteY3" fmla="*/ 0 h 32645"/>
                    <a:gd name="connsiteX4" fmla="*/ 16838 w 16837"/>
                    <a:gd name="connsiteY4" fmla="*/ 8416 h 32645"/>
                    <a:gd name="connsiteX5" fmla="*/ 16838 w 16837"/>
                    <a:gd name="connsiteY5" fmla="*/ 24229 h 32645"/>
                    <a:gd name="connsiteX6" fmla="*/ 8419 w 16837"/>
                    <a:gd name="connsiteY6" fmla="*/ 32645 h 3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2645">
                      <a:moveTo>
                        <a:pt x="8419" y="32645"/>
                      </a:moveTo>
                      <a:cubicBezTo>
                        <a:pt x="3772" y="32645"/>
                        <a:pt x="0" y="28875"/>
                        <a:pt x="0" y="24229"/>
                      </a:cubicBezTo>
                      <a:lnTo>
                        <a:pt x="0" y="8416"/>
                      </a:lnTo>
                      <a:cubicBezTo>
                        <a:pt x="0" y="3770"/>
                        <a:pt x="3772" y="0"/>
                        <a:pt x="8419" y="0"/>
                      </a:cubicBezTo>
                      <a:cubicBezTo>
                        <a:pt x="13066" y="0"/>
                        <a:pt x="16838" y="3770"/>
                        <a:pt x="16838" y="8416"/>
                      </a:cubicBezTo>
                      <a:lnTo>
                        <a:pt x="16838" y="24229"/>
                      </a:lnTo>
                      <a:cubicBezTo>
                        <a:pt x="16838" y="28875"/>
                        <a:pt x="13066" y="32645"/>
                        <a:pt x="8419" y="32645"/>
                      </a:cubicBezTo>
                      <a:close/>
                    </a:path>
                  </a:pathLst>
                </a:custGeom>
                <a:solidFill>
                  <a:srgbClr val="91A82D"/>
                </a:solidFill>
                <a:ln w="8415" cap="flat">
                  <a:noFill/>
                  <a:prstDash val="solid"/>
                  <a:miter/>
                </a:ln>
              </p:spPr>
              <p:txBody>
                <a:bodyPr rtlCol="0" anchor="ctr"/>
                <a:lstStyle/>
                <a:p>
                  <a:endParaRPr lang="en-US"/>
                </a:p>
              </p:txBody>
            </p:sp>
            <p:sp>
              <p:nvSpPr>
                <p:cNvPr id="1155" name="Freeform 1154">
                  <a:extLst>
                    <a:ext uri="{FF2B5EF4-FFF2-40B4-BE49-F238E27FC236}">
                      <a16:creationId xmlns:a16="http://schemas.microsoft.com/office/drawing/2014/main" id="{45CCC21A-268C-8861-DD29-6B9EF24FE637}"/>
                    </a:ext>
                  </a:extLst>
                </p:cNvPr>
                <p:cNvSpPr/>
                <p:nvPr/>
              </p:nvSpPr>
              <p:spPr>
                <a:xfrm>
                  <a:off x="2977745" y="1112104"/>
                  <a:ext cx="16837" cy="32645"/>
                </a:xfrm>
                <a:custGeom>
                  <a:avLst/>
                  <a:gdLst>
                    <a:gd name="connsiteX0" fmla="*/ 8419 w 16837"/>
                    <a:gd name="connsiteY0" fmla="*/ 32645 h 32645"/>
                    <a:gd name="connsiteX1" fmla="*/ 0 w 16837"/>
                    <a:gd name="connsiteY1" fmla="*/ 24229 h 32645"/>
                    <a:gd name="connsiteX2" fmla="*/ 0 w 16837"/>
                    <a:gd name="connsiteY2" fmla="*/ 8416 h 32645"/>
                    <a:gd name="connsiteX3" fmla="*/ 8419 w 16837"/>
                    <a:gd name="connsiteY3" fmla="*/ 0 h 32645"/>
                    <a:gd name="connsiteX4" fmla="*/ 16838 w 16837"/>
                    <a:gd name="connsiteY4" fmla="*/ 8416 h 32645"/>
                    <a:gd name="connsiteX5" fmla="*/ 16838 w 16837"/>
                    <a:gd name="connsiteY5" fmla="*/ 24229 h 32645"/>
                    <a:gd name="connsiteX6" fmla="*/ 8419 w 16837"/>
                    <a:gd name="connsiteY6" fmla="*/ 32645 h 3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2645">
                      <a:moveTo>
                        <a:pt x="8419" y="32645"/>
                      </a:moveTo>
                      <a:cubicBezTo>
                        <a:pt x="3772" y="32645"/>
                        <a:pt x="0" y="28875"/>
                        <a:pt x="0" y="24229"/>
                      </a:cubicBezTo>
                      <a:lnTo>
                        <a:pt x="0" y="8416"/>
                      </a:lnTo>
                      <a:cubicBezTo>
                        <a:pt x="0" y="3770"/>
                        <a:pt x="3772" y="0"/>
                        <a:pt x="8419" y="0"/>
                      </a:cubicBezTo>
                      <a:cubicBezTo>
                        <a:pt x="13066" y="0"/>
                        <a:pt x="16838" y="3770"/>
                        <a:pt x="16838" y="8416"/>
                      </a:cubicBezTo>
                      <a:lnTo>
                        <a:pt x="16838" y="24229"/>
                      </a:lnTo>
                      <a:cubicBezTo>
                        <a:pt x="16838" y="28875"/>
                        <a:pt x="13066" y="32645"/>
                        <a:pt x="8419" y="32645"/>
                      </a:cubicBezTo>
                      <a:close/>
                    </a:path>
                  </a:pathLst>
                </a:custGeom>
                <a:solidFill>
                  <a:srgbClr val="91A82D"/>
                </a:solidFill>
                <a:ln w="8415" cap="flat">
                  <a:noFill/>
                  <a:prstDash val="solid"/>
                  <a:miter/>
                </a:ln>
              </p:spPr>
              <p:txBody>
                <a:bodyPr rtlCol="0" anchor="ctr"/>
                <a:lstStyle/>
                <a:p>
                  <a:endParaRPr lang="en-US"/>
                </a:p>
              </p:txBody>
            </p:sp>
          </p:grpSp>
          <p:grpSp>
            <p:nvGrpSpPr>
              <p:cNvPr id="1073" name="Graphic 8195">
                <a:extLst>
                  <a:ext uri="{FF2B5EF4-FFF2-40B4-BE49-F238E27FC236}">
                    <a16:creationId xmlns:a16="http://schemas.microsoft.com/office/drawing/2014/main" id="{E3365140-A964-E5CE-C023-2DC4E72740F4}"/>
                  </a:ext>
                </a:extLst>
              </p:cNvPr>
              <p:cNvGrpSpPr/>
              <p:nvPr/>
            </p:nvGrpSpPr>
            <p:grpSpPr>
              <a:xfrm>
                <a:off x="1200572" y="1496937"/>
                <a:ext cx="37926" cy="37913"/>
                <a:chOff x="1200572" y="1496937"/>
                <a:chExt cx="37926" cy="37913"/>
              </a:xfrm>
              <a:solidFill>
                <a:srgbClr val="91A82D"/>
              </a:solidFill>
            </p:grpSpPr>
            <p:sp>
              <p:nvSpPr>
                <p:cNvPr id="1152" name="Freeform 1151">
                  <a:extLst>
                    <a:ext uri="{FF2B5EF4-FFF2-40B4-BE49-F238E27FC236}">
                      <a16:creationId xmlns:a16="http://schemas.microsoft.com/office/drawing/2014/main" id="{33C5E7B2-DA0F-96FD-9AF6-31A2869BF3E4}"/>
                    </a:ext>
                  </a:extLst>
                </p:cNvPr>
                <p:cNvSpPr/>
                <p:nvPr/>
              </p:nvSpPr>
              <p:spPr>
                <a:xfrm>
                  <a:off x="1200572" y="1502206"/>
                  <a:ext cx="16837" cy="32645"/>
                </a:xfrm>
                <a:custGeom>
                  <a:avLst/>
                  <a:gdLst>
                    <a:gd name="connsiteX0" fmla="*/ 8419 w 16837"/>
                    <a:gd name="connsiteY0" fmla="*/ 32645 h 32645"/>
                    <a:gd name="connsiteX1" fmla="*/ 0 w 16837"/>
                    <a:gd name="connsiteY1" fmla="*/ 24229 h 32645"/>
                    <a:gd name="connsiteX2" fmla="*/ 0 w 16837"/>
                    <a:gd name="connsiteY2" fmla="*/ 8416 h 32645"/>
                    <a:gd name="connsiteX3" fmla="*/ 8419 w 16837"/>
                    <a:gd name="connsiteY3" fmla="*/ 0 h 32645"/>
                    <a:gd name="connsiteX4" fmla="*/ 16838 w 16837"/>
                    <a:gd name="connsiteY4" fmla="*/ 8416 h 32645"/>
                    <a:gd name="connsiteX5" fmla="*/ 16838 w 16837"/>
                    <a:gd name="connsiteY5" fmla="*/ 24229 h 32645"/>
                    <a:gd name="connsiteX6" fmla="*/ 8419 w 16837"/>
                    <a:gd name="connsiteY6" fmla="*/ 32645 h 3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2645">
                      <a:moveTo>
                        <a:pt x="8419" y="32645"/>
                      </a:moveTo>
                      <a:cubicBezTo>
                        <a:pt x="3772" y="32645"/>
                        <a:pt x="0" y="28875"/>
                        <a:pt x="0" y="24229"/>
                      </a:cubicBezTo>
                      <a:lnTo>
                        <a:pt x="0" y="8416"/>
                      </a:lnTo>
                      <a:cubicBezTo>
                        <a:pt x="0" y="3770"/>
                        <a:pt x="3772" y="0"/>
                        <a:pt x="8419" y="0"/>
                      </a:cubicBezTo>
                      <a:cubicBezTo>
                        <a:pt x="13066" y="0"/>
                        <a:pt x="16838" y="3770"/>
                        <a:pt x="16838" y="8416"/>
                      </a:cubicBezTo>
                      <a:lnTo>
                        <a:pt x="16838" y="24229"/>
                      </a:lnTo>
                      <a:cubicBezTo>
                        <a:pt x="16838" y="28875"/>
                        <a:pt x="13066" y="32645"/>
                        <a:pt x="8419" y="32645"/>
                      </a:cubicBezTo>
                      <a:close/>
                    </a:path>
                  </a:pathLst>
                </a:custGeom>
                <a:solidFill>
                  <a:srgbClr val="91A82D"/>
                </a:solidFill>
                <a:ln w="8415" cap="flat">
                  <a:noFill/>
                  <a:prstDash val="solid"/>
                  <a:miter/>
                </a:ln>
              </p:spPr>
              <p:txBody>
                <a:bodyPr rtlCol="0" anchor="ctr"/>
                <a:lstStyle/>
                <a:p>
                  <a:endParaRPr lang="en-US"/>
                </a:p>
              </p:txBody>
            </p:sp>
            <p:sp>
              <p:nvSpPr>
                <p:cNvPr id="1153" name="Freeform 1152">
                  <a:extLst>
                    <a:ext uri="{FF2B5EF4-FFF2-40B4-BE49-F238E27FC236}">
                      <a16:creationId xmlns:a16="http://schemas.microsoft.com/office/drawing/2014/main" id="{69D4DEA1-FD79-B61D-9C6E-570FA8F7CAE8}"/>
                    </a:ext>
                  </a:extLst>
                </p:cNvPr>
                <p:cNvSpPr/>
                <p:nvPr/>
              </p:nvSpPr>
              <p:spPr>
                <a:xfrm>
                  <a:off x="1221661" y="1496937"/>
                  <a:ext cx="16837" cy="32645"/>
                </a:xfrm>
                <a:custGeom>
                  <a:avLst/>
                  <a:gdLst>
                    <a:gd name="connsiteX0" fmla="*/ 8419 w 16837"/>
                    <a:gd name="connsiteY0" fmla="*/ 32645 h 32645"/>
                    <a:gd name="connsiteX1" fmla="*/ 0 w 16837"/>
                    <a:gd name="connsiteY1" fmla="*/ 24229 h 32645"/>
                    <a:gd name="connsiteX2" fmla="*/ 0 w 16837"/>
                    <a:gd name="connsiteY2" fmla="*/ 8416 h 32645"/>
                    <a:gd name="connsiteX3" fmla="*/ 8419 w 16837"/>
                    <a:gd name="connsiteY3" fmla="*/ 0 h 32645"/>
                    <a:gd name="connsiteX4" fmla="*/ 16838 w 16837"/>
                    <a:gd name="connsiteY4" fmla="*/ 8416 h 32645"/>
                    <a:gd name="connsiteX5" fmla="*/ 16838 w 16837"/>
                    <a:gd name="connsiteY5" fmla="*/ 24229 h 32645"/>
                    <a:gd name="connsiteX6" fmla="*/ 8419 w 16837"/>
                    <a:gd name="connsiteY6" fmla="*/ 32645 h 3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2645">
                      <a:moveTo>
                        <a:pt x="8419" y="32645"/>
                      </a:moveTo>
                      <a:cubicBezTo>
                        <a:pt x="3772" y="32645"/>
                        <a:pt x="0" y="28875"/>
                        <a:pt x="0" y="24229"/>
                      </a:cubicBezTo>
                      <a:lnTo>
                        <a:pt x="0" y="8416"/>
                      </a:lnTo>
                      <a:cubicBezTo>
                        <a:pt x="0" y="3770"/>
                        <a:pt x="3772" y="0"/>
                        <a:pt x="8419" y="0"/>
                      </a:cubicBezTo>
                      <a:cubicBezTo>
                        <a:pt x="13066" y="0"/>
                        <a:pt x="16838" y="3770"/>
                        <a:pt x="16838" y="8416"/>
                      </a:cubicBezTo>
                      <a:lnTo>
                        <a:pt x="16838" y="24229"/>
                      </a:lnTo>
                      <a:cubicBezTo>
                        <a:pt x="16838" y="28875"/>
                        <a:pt x="13074" y="32645"/>
                        <a:pt x="8419" y="32645"/>
                      </a:cubicBezTo>
                      <a:close/>
                    </a:path>
                  </a:pathLst>
                </a:custGeom>
                <a:solidFill>
                  <a:srgbClr val="91A82D"/>
                </a:solidFill>
                <a:ln w="8415" cap="flat">
                  <a:noFill/>
                  <a:prstDash val="solid"/>
                  <a:miter/>
                </a:ln>
              </p:spPr>
              <p:txBody>
                <a:bodyPr rtlCol="0" anchor="ctr"/>
                <a:lstStyle/>
                <a:p>
                  <a:endParaRPr lang="en-US"/>
                </a:p>
              </p:txBody>
            </p:sp>
          </p:grpSp>
          <p:grpSp>
            <p:nvGrpSpPr>
              <p:cNvPr id="1074" name="Graphic 8195">
                <a:extLst>
                  <a:ext uri="{FF2B5EF4-FFF2-40B4-BE49-F238E27FC236}">
                    <a16:creationId xmlns:a16="http://schemas.microsoft.com/office/drawing/2014/main" id="{DA245E43-C795-ED71-A978-844B88C2A9BE}"/>
                  </a:ext>
                </a:extLst>
              </p:cNvPr>
              <p:cNvGrpSpPr/>
              <p:nvPr/>
            </p:nvGrpSpPr>
            <p:grpSpPr>
              <a:xfrm>
                <a:off x="1306034" y="3057359"/>
                <a:ext cx="37934" cy="43190"/>
                <a:chOff x="1306034" y="3057359"/>
                <a:chExt cx="37934" cy="43190"/>
              </a:xfrm>
              <a:solidFill>
                <a:srgbClr val="91A82D"/>
              </a:solidFill>
            </p:grpSpPr>
            <p:sp>
              <p:nvSpPr>
                <p:cNvPr id="1150" name="Freeform 1149">
                  <a:extLst>
                    <a:ext uri="{FF2B5EF4-FFF2-40B4-BE49-F238E27FC236}">
                      <a16:creationId xmlns:a16="http://schemas.microsoft.com/office/drawing/2014/main" id="{44ECDAAD-DD69-DCA6-1DF9-120A55332714}"/>
                    </a:ext>
                  </a:extLst>
                </p:cNvPr>
                <p:cNvSpPr/>
                <p:nvPr/>
              </p:nvSpPr>
              <p:spPr>
                <a:xfrm>
                  <a:off x="1327131" y="3062636"/>
                  <a:ext cx="16837" cy="37913"/>
                </a:xfrm>
                <a:custGeom>
                  <a:avLst/>
                  <a:gdLst>
                    <a:gd name="connsiteX0" fmla="*/ 8419 w 16837"/>
                    <a:gd name="connsiteY0" fmla="*/ 37914 h 37913"/>
                    <a:gd name="connsiteX1" fmla="*/ 0 w 16837"/>
                    <a:gd name="connsiteY1" fmla="*/ 29498 h 37913"/>
                    <a:gd name="connsiteX2" fmla="*/ 0 w 16837"/>
                    <a:gd name="connsiteY2" fmla="*/ 8416 h 37913"/>
                    <a:gd name="connsiteX3" fmla="*/ 8419 w 16837"/>
                    <a:gd name="connsiteY3" fmla="*/ 0 h 37913"/>
                    <a:gd name="connsiteX4" fmla="*/ 16838 w 16837"/>
                    <a:gd name="connsiteY4" fmla="*/ 8416 h 37913"/>
                    <a:gd name="connsiteX5" fmla="*/ 16838 w 16837"/>
                    <a:gd name="connsiteY5" fmla="*/ 29498 h 37913"/>
                    <a:gd name="connsiteX6" fmla="*/ 8419 w 16837"/>
                    <a:gd name="connsiteY6" fmla="*/ 37914 h 37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7913">
                      <a:moveTo>
                        <a:pt x="8419" y="37914"/>
                      </a:moveTo>
                      <a:cubicBezTo>
                        <a:pt x="3772" y="37914"/>
                        <a:pt x="0" y="34143"/>
                        <a:pt x="0" y="29498"/>
                      </a:cubicBezTo>
                      <a:lnTo>
                        <a:pt x="0" y="8416"/>
                      </a:lnTo>
                      <a:cubicBezTo>
                        <a:pt x="0" y="3770"/>
                        <a:pt x="3772" y="0"/>
                        <a:pt x="8419" y="0"/>
                      </a:cubicBezTo>
                      <a:cubicBezTo>
                        <a:pt x="13066" y="0"/>
                        <a:pt x="16838" y="3770"/>
                        <a:pt x="16838" y="8416"/>
                      </a:cubicBezTo>
                      <a:lnTo>
                        <a:pt x="16838" y="29498"/>
                      </a:lnTo>
                      <a:cubicBezTo>
                        <a:pt x="16838" y="34143"/>
                        <a:pt x="13066" y="37914"/>
                        <a:pt x="8419" y="37914"/>
                      </a:cubicBezTo>
                      <a:close/>
                    </a:path>
                  </a:pathLst>
                </a:custGeom>
                <a:solidFill>
                  <a:srgbClr val="91A82D"/>
                </a:solidFill>
                <a:ln w="8415" cap="flat">
                  <a:noFill/>
                  <a:prstDash val="solid"/>
                  <a:miter/>
                </a:ln>
              </p:spPr>
              <p:txBody>
                <a:bodyPr rtlCol="0" anchor="ctr"/>
                <a:lstStyle/>
                <a:p>
                  <a:endParaRPr lang="en-US"/>
                </a:p>
              </p:txBody>
            </p:sp>
            <p:sp>
              <p:nvSpPr>
                <p:cNvPr id="1151" name="Freeform 1150">
                  <a:extLst>
                    <a:ext uri="{FF2B5EF4-FFF2-40B4-BE49-F238E27FC236}">
                      <a16:creationId xmlns:a16="http://schemas.microsoft.com/office/drawing/2014/main" id="{763DB7CC-AF6D-ED7F-0529-307D9F6D7C96}"/>
                    </a:ext>
                  </a:extLst>
                </p:cNvPr>
                <p:cNvSpPr/>
                <p:nvPr/>
              </p:nvSpPr>
              <p:spPr>
                <a:xfrm>
                  <a:off x="1306034" y="3057359"/>
                  <a:ext cx="16837" cy="32645"/>
                </a:xfrm>
                <a:custGeom>
                  <a:avLst/>
                  <a:gdLst>
                    <a:gd name="connsiteX0" fmla="*/ 8419 w 16837"/>
                    <a:gd name="connsiteY0" fmla="*/ 32645 h 32645"/>
                    <a:gd name="connsiteX1" fmla="*/ 0 w 16837"/>
                    <a:gd name="connsiteY1" fmla="*/ 24229 h 32645"/>
                    <a:gd name="connsiteX2" fmla="*/ 0 w 16837"/>
                    <a:gd name="connsiteY2" fmla="*/ 8416 h 32645"/>
                    <a:gd name="connsiteX3" fmla="*/ 8419 w 16837"/>
                    <a:gd name="connsiteY3" fmla="*/ 0 h 32645"/>
                    <a:gd name="connsiteX4" fmla="*/ 16838 w 16837"/>
                    <a:gd name="connsiteY4" fmla="*/ 8416 h 32645"/>
                    <a:gd name="connsiteX5" fmla="*/ 16838 w 16837"/>
                    <a:gd name="connsiteY5" fmla="*/ 24229 h 32645"/>
                    <a:gd name="connsiteX6" fmla="*/ 8419 w 16837"/>
                    <a:gd name="connsiteY6" fmla="*/ 32645 h 3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2645">
                      <a:moveTo>
                        <a:pt x="8419" y="32645"/>
                      </a:moveTo>
                      <a:cubicBezTo>
                        <a:pt x="3772" y="32645"/>
                        <a:pt x="0" y="28875"/>
                        <a:pt x="0" y="24229"/>
                      </a:cubicBezTo>
                      <a:lnTo>
                        <a:pt x="0" y="8416"/>
                      </a:lnTo>
                      <a:cubicBezTo>
                        <a:pt x="0" y="3770"/>
                        <a:pt x="3772" y="0"/>
                        <a:pt x="8419" y="0"/>
                      </a:cubicBezTo>
                      <a:cubicBezTo>
                        <a:pt x="13066" y="0"/>
                        <a:pt x="16838" y="3770"/>
                        <a:pt x="16838" y="8416"/>
                      </a:cubicBezTo>
                      <a:lnTo>
                        <a:pt x="16838" y="24229"/>
                      </a:lnTo>
                      <a:cubicBezTo>
                        <a:pt x="16838" y="28883"/>
                        <a:pt x="13074" y="32645"/>
                        <a:pt x="8419" y="32645"/>
                      </a:cubicBezTo>
                      <a:close/>
                    </a:path>
                  </a:pathLst>
                </a:custGeom>
                <a:solidFill>
                  <a:srgbClr val="91A82D"/>
                </a:solidFill>
                <a:ln w="8415" cap="flat">
                  <a:noFill/>
                  <a:prstDash val="solid"/>
                  <a:miter/>
                </a:ln>
              </p:spPr>
              <p:txBody>
                <a:bodyPr rtlCol="0" anchor="ctr"/>
                <a:lstStyle/>
                <a:p>
                  <a:endParaRPr lang="en-US"/>
                </a:p>
              </p:txBody>
            </p:sp>
          </p:grpSp>
          <p:grpSp>
            <p:nvGrpSpPr>
              <p:cNvPr id="1075" name="Graphic 8195">
                <a:extLst>
                  <a:ext uri="{FF2B5EF4-FFF2-40B4-BE49-F238E27FC236}">
                    <a16:creationId xmlns:a16="http://schemas.microsoft.com/office/drawing/2014/main" id="{ABF039F9-8809-1355-36AD-DCBC57421E49}"/>
                  </a:ext>
                </a:extLst>
              </p:cNvPr>
              <p:cNvGrpSpPr/>
              <p:nvPr/>
            </p:nvGrpSpPr>
            <p:grpSpPr>
              <a:xfrm>
                <a:off x="2191989" y="1929210"/>
                <a:ext cx="37926" cy="43190"/>
                <a:chOff x="2191989" y="1929210"/>
                <a:chExt cx="37926" cy="43190"/>
              </a:xfrm>
              <a:solidFill>
                <a:srgbClr val="91A82D"/>
              </a:solidFill>
            </p:grpSpPr>
            <p:sp>
              <p:nvSpPr>
                <p:cNvPr id="1148" name="Freeform 1147">
                  <a:extLst>
                    <a:ext uri="{FF2B5EF4-FFF2-40B4-BE49-F238E27FC236}">
                      <a16:creationId xmlns:a16="http://schemas.microsoft.com/office/drawing/2014/main" id="{71225BD6-BC78-EC4B-F35B-68A76924611E}"/>
                    </a:ext>
                  </a:extLst>
                </p:cNvPr>
                <p:cNvSpPr/>
                <p:nvPr/>
              </p:nvSpPr>
              <p:spPr>
                <a:xfrm>
                  <a:off x="2213079" y="1934479"/>
                  <a:ext cx="16837" cy="37921"/>
                </a:xfrm>
                <a:custGeom>
                  <a:avLst/>
                  <a:gdLst>
                    <a:gd name="connsiteX0" fmla="*/ 8419 w 16837"/>
                    <a:gd name="connsiteY0" fmla="*/ 37922 h 37921"/>
                    <a:gd name="connsiteX1" fmla="*/ 0 w 16837"/>
                    <a:gd name="connsiteY1" fmla="*/ 29506 h 37921"/>
                    <a:gd name="connsiteX2" fmla="*/ 0 w 16837"/>
                    <a:gd name="connsiteY2" fmla="*/ 8416 h 37921"/>
                    <a:gd name="connsiteX3" fmla="*/ 8419 w 16837"/>
                    <a:gd name="connsiteY3" fmla="*/ 0 h 37921"/>
                    <a:gd name="connsiteX4" fmla="*/ 16838 w 16837"/>
                    <a:gd name="connsiteY4" fmla="*/ 8416 h 37921"/>
                    <a:gd name="connsiteX5" fmla="*/ 16838 w 16837"/>
                    <a:gd name="connsiteY5" fmla="*/ 29506 h 37921"/>
                    <a:gd name="connsiteX6" fmla="*/ 8419 w 16837"/>
                    <a:gd name="connsiteY6" fmla="*/ 37922 h 3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7921">
                      <a:moveTo>
                        <a:pt x="8419" y="37922"/>
                      </a:moveTo>
                      <a:cubicBezTo>
                        <a:pt x="3772" y="37922"/>
                        <a:pt x="0" y="34152"/>
                        <a:pt x="0" y="29506"/>
                      </a:cubicBezTo>
                      <a:lnTo>
                        <a:pt x="0" y="8416"/>
                      </a:lnTo>
                      <a:cubicBezTo>
                        <a:pt x="0" y="3770"/>
                        <a:pt x="3772" y="0"/>
                        <a:pt x="8419" y="0"/>
                      </a:cubicBezTo>
                      <a:cubicBezTo>
                        <a:pt x="13066" y="0"/>
                        <a:pt x="16838" y="3770"/>
                        <a:pt x="16838" y="8416"/>
                      </a:cubicBezTo>
                      <a:lnTo>
                        <a:pt x="16838" y="29506"/>
                      </a:lnTo>
                      <a:cubicBezTo>
                        <a:pt x="16838" y="34160"/>
                        <a:pt x="13074" y="37922"/>
                        <a:pt x="8419" y="37922"/>
                      </a:cubicBezTo>
                      <a:close/>
                    </a:path>
                  </a:pathLst>
                </a:custGeom>
                <a:solidFill>
                  <a:srgbClr val="91A82D"/>
                </a:solidFill>
                <a:ln w="8415" cap="flat">
                  <a:noFill/>
                  <a:prstDash val="solid"/>
                  <a:miter/>
                </a:ln>
              </p:spPr>
              <p:txBody>
                <a:bodyPr rtlCol="0" anchor="ctr"/>
                <a:lstStyle/>
                <a:p>
                  <a:endParaRPr lang="en-US"/>
                </a:p>
              </p:txBody>
            </p:sp>
            <p:sp>
              <p:nvSpPr>
                <p:cNvPr id="1149" name="Freeform 1148">
                  <a:extLst>
                    <a:ext uri="{FF2B5EF4-FFF2-40B4-BE49-F238E27FC236}">
                      <a16:creationId xmlns:a16="http://schemas.microsoft.com/office/drawing/2014/main" id="{7069C522-5CF4-4D1F-1291-5E7BD9572021}"/>
                    </a:ext>
                  </a:extLst>
                </p:cNvPr>
                <p:cNvSpPr/>
                <p:nvPr/>
              </p:nvSpPr>
              <p:spPr>
                <a:xfrm>
                  <a:off x="2191989" y="1929210"/>
                  <a:ext cx="16837" cy="32645"/>
                </a:xfrm>
                <a:custGeom>
                  <a:avLst/>
                  <a:gdLst>
                    <a:gd name="connsiteX0" fmla="*/ 8419 w 16837"/>
                    <a:gd name="connsiteY0" fmla="*/ 32645 h 32645"/>
                    <a:gd name="connsiteX1" fmla="*/ 0 w 16837"/>
                    <a:gd name="connsiteY1" fmla="*/ 24229 h 32645"/>
                    <a:gd name="connsiteX2" fmla="*/ 0 w 16837"/>
                    <a:gd name="connsiteY2" fmla="*/ 8416 h 32645"/>
                    <a:gd name="connsiteX3" fmla="*/ 8419 w 16837"/>
                    <a:gd name="connsiteY3" fmla="*/ 0 h 32645"/>
                    <a:gd name="connsiteX4" fmla="*/ 16838 w 16837"/>
                    <a:gd name="connsiteY4" fmla="*/ 8416 h 32645"/>
                    <a:gd name="connsiteX5" fmla="*/ 16838 w 16837"/>
                    <a:gd name="connsiteY5" fmla="*/ 24229 h 32645"/>
                    <a:gd name="connsiteX6" fmla="*/ 8419 w 16837"/>
                    <a:gd name="connsiteY6" fmla="*/ 32645 h 3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2645">
                      <a:moveTo>
                        <a:pt x="8419" y="32645"/>
                      </a:moveTo>
                      <a:cubicBezTo>
                        <a:pt x="3772" y="32645"/>
                        <a:pt x="0" y="28875"/>
                        <a:pt x="0" y="24229"/>
                      </a:cubicBezTo>
                      <a:lnTo>
                        <a:pt x="0" y="8416"/>
                      </a:lnTo>
                      <a:cubicBezTo>
                        <a:pt x="0" y="3770"/>
                        <a:pt x="3772" y="0"/>
                        <a:pt x="8419" y="0"/>
                      </a:cubicBezTo>
                      <a:cubicBezTo>
                        <a:pt x="13066" y="0"/>
                        <a:pt x="16838" y="3770"/>
                        <a:pt x="16838" y="8416"/>
                      </a:cubicBezTo>
                      <a:lnTo>
                        <a:pt x="16838" y="24229"/>
                      </a:lnTo>
                      <a:cubicBezTo>
                        <a:pt x="16838" y="28883"/>
                        <a:pt x="13066" y="32645"/>
                        <a:pt x="8419" y="32645"/>
                      </a:cubicBezTo>
                      <a:close/>
                    </a:path>
                  </a:pathLst>
                </a:custGeom>
                <a:solidFill>
                  <a:srgbClr val="91A82D"/>
                </a:solidFill>
                <a:ln w="8415" cap="flat">
                  <a:noFill/>
                  <a:prstDash val="solid"/>
                  <a:miter/>
                </a:ln>
              </p:spPr>
              <p:txBody>
                <a:bodyPr rtlCol="0" anchor="ctr"/>
                <a:lstStyle/>
                <a:p>
                  <a:endParaRPr lang="en-US"/>
                </a:p>
              </p:txBody>
            </p:sp>
          </p:grpSp>
          <p:grpSp>
            <p:nvGrpSpPr>
              <p:cNvPr id="1076" name="Graphic 8195">
                <a:extLst>
                  <a:ext uri="{FF2B5EF4-FFF2-40B4-BE49-F238E27FC236}">
                    <a16:creationId xmlns:a16="http://schemas.microsoft.com/office/drawing/2014/main" id="{9BDF3937-8005-0AE4-BCC1-3753B34784BC}"/>
                  </a:ext>
                </a:extLst>
              </p:cNvPr>
              <p:cNvGrpSpPr/>
              <p:nvPr/>
            </p:nvGrpSpPr>
            <p:grpSpPr>
              <a:xfrm>
                <a:off x="1849212" y="2124265"/>
                <a:ext cx="37926" cy="43190"/>
                <a:chOff x="1849212" y="2124265"/>
                <a:chExt cx="37926" cy="43190"/>
              </a:xfrm>
              <a:solidFill>
                <a:srgbClr val="91A82D"/>
              </a:solidFill>
            </p:grpSpPr>
            <p:sp>
              <p:nvSpPr>
                <p:cNvPr id="1146" name="Freeform 1145">
                  <a:extLst>
                    <a:ext uri="{FF2B5EF4-FFF2-40B4-BE49-F238E27FC236}">
                      <a16:creationId xmlns:a16="http://schemas.microsoft.com/office/drawing/2014/main" id="{A42746AC-8F6F-2D20-0673-D21764A320BA}"/>
                    </a:ext>
                  </a:extLst>
                </p:cNvPr>
                <p:cNvSpPr/>
                <p:nvPr/>
              </p:nvSpPr>
              <p:spPr>
                <a:xfrm>
                  <a:off x="1870301" y="2129534"/>
                  <a:ext cx="16837" cy="37921"/>
                </a:xfrm>
                <a:custGeom>
                  <a:avLst/>
                  <a:gdLst>
                    <a:gd name="connsiteX0" fmla="*/ 8419 w 16837"/>
                    <a:gd name="connsiteY0" fmla="*/ 37922 h 37921"/>
                    <a:gd name="connsiteX1" fmla="*/ 0 w 16837"/>
                    <a:gd name="connsiteY1" fmla="*/ 29506 h 37921"/>
                    <a:gd name="connsiteX2" fmla="*/ 0 w 16837"/>
                    <a:gd name="connsiteY2" fmla="*/ 8416 h 37921"/>
                    <a:gd name="connsiteX3" fmla="*/ 8419 w 16837"/>
                    <a:gd name="connsiteY3" fmla="*/ 0 h 37921"/>
                    <a:gd name="connsiteX4" fmla="*/ 16838 w 16837"/>
                    <a:gd name="connsiteY4" fmla="*/ 8416 h 37921"/>
                    <a:gd name="connsiteX5" fmla="*/ 16838 w 16837"/>
                    <a:gd name="connsiteY5" fmla="*/ 29506 h 37921"/>
                    <a:gd name="connsiteX6" fmla="*/ 8419 w 16837"/>
                    <a:gd name="connsiteY6" fmla="*/ 37922 h 3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7921">
                      <a:moveTo>
                        <a:pt x="8419" y="37922"/>
                      </a:moveTo>
                      <a:cubicBezTo>
                        <a:pt x="3772" y="37922"/>
                        <a:pt x="0" y="34152"/>
                        <a:pt x="0" y="29506"/>
                      </a:cubicBezTo>
                      <a:lnTo>
                        <a:pt x="0" y="8416"/>
                      </a:lnTo>
                      <a:cubicBezTo>
                        <a:pt x="0" y="3770"/>
                        <a:pt x="3772" y="0"/>
                        <a:pt x="8419" y="0"/>
                      </a:cubicBezTo>
                      <a:cubicBezTo>
                        <a:pt x="13066" y="0"/>
                        <a:pt x="16838" y="3770"/>
                        <a:pt x="16838" y="8416"/>
                      </a:cubicBezTo>
                      <a:lnTo>
                        <a:pt x="16838" y="29506"/>
                      </a:lnTo>
                      <a:cubicBezTo>
                        <a:pt x="16838" y="34152"/>
                        <a:pt x="13074" y="37922"/>
                        <a:pt x="8419" y="37922"/>
                      </a:cubicBezTo>
                      <a:close/>
                    </a:path>
                  </a:pathLst>
                </a:custGeom>
                <a:solidFill>
                  <a:srgbClr val="91A82D"/>
                </a:solidFill>
                <a:ln w="8415" cap="flat">
                  <a:noFill/>
                  <a:prstDash val="solid"/>
                  <a:miter/>
                </a:ln>
              </p:spPr>
              <p:txBody>
                <a:bodyPr rtlCol="0" anchor="ctr"/>
                <a:lstStyle/>
                <a:p>
                  <a:endParaRPr lang="en-US"/>
                </a:p>
              </p:txBody>
            </p:sp>
            <p:sp>
              <p:nvSpPr>
                <p:cNvPr id="1147" name="Freeform 1146">
                  <a:extLst>
                    <a:ext uri="{FF2B5EF4-FFF2-40B4-BE49-F238E27FC236}">
                      <a16:creationId xmlns:a16="http://schemas.microsoft.com/office/drawing/2014/main" id="{230310A1-9933-F75C-A6EC-A203CE72216D}"/>
                    </a:ext>
                  </a:extLst>
                </p:cNvPr>
                <p:cNvSpPr/>
                <p:nvPr/>
              </p:nvSpPr>
              <p:spPr>
                <a:xfrm>
                  <a:off x="1849212" y="2124265"/>
                  <a:ext cx="16837" cy="32645"/>
                </a:xfrm>
                <a:custGeom>
                  <a:avLst/>
                  <a:gdLst>
                    <a:gd name="connsiteX0" fmla="*/ 8419 w 16837"/>
                    <a:gd name="connsiteY0" fmla="*/ 32645 h 32645"/>
                    <a:gd name="connsiteX1" fmla="*/ 0 w 16837"/>
                    <a:gd name="connsiteY1" fmla="*/ 24229 h 32645"/>
                    <a:gd name="connsiteX2" fmla="*/ 0 w 16837"/>
                    <a:gd name="connsiteY2" fmla="*/ 8416 h 32645"/>
                    <a:gd name="connsiteX3" fmla="*/ 8419 w 16837"/>
                    <a:gd name="connsiteY3" fmla="*/ 0 h 32645"/>
                    <a:gd name="connsiteX4" fmla="*/ 16838 w 16837"/>
                    <a:gd name="connsiteY4" fmla="*/ 8416 h 32645"/>
                    <a:gd name="connsiteX5" fmla="*/ 16838 w 16837"/>
                    <a:gd name="connsiteY5" fmla="*/ 24229 h 32645"/>
                    <a:gd name="connsiteX6" fmla="*/ 8419 w 16837"/>
                    <a:gd name="connsiteY6" fmla="*/ 32645 h 3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2645">
                      <a:moveTo>
                        <a:pt x="8419" y="32645"/>
                      </a:moveTo>
                      <a:cubicBezTo>
                        <a:pt x="3772" y="32645"/>
                        <a:pt x="0" y="28875"/>
                        <a:pt x="0" y="24229"/>
                      </a:cubicBezTo>
                      <a:lnTo>
                        <a:pt x="0" y="8416"/>
                      </a:lnTo>
                      <a:cubicBezTo>
                        <a:pt x="0" y="3770"/>
                        <a:pt x="3772" y="0"/>
                        <a:pt x="8419" y="0"/>
                      </a:cubicBezTo>
                      <a:cubicBezTo>
                        <a:pt x="13066" y="0"/>
                        <a:pt x="16838" y="3770"/>
                        <a:pt x="16838" y="8416"/>
                      </a:cubicBezTo>
                      <a:lnTo>
                        <a:pt x="16838" y="24229"/>
                      </a:lnTo>
                      <a:cubicBezTo>
                        <a:pt x="16838" y="28883"/>
                        <a:pt x="13066" y="32645"/>
                        <a:pt x="8419" y="32645"/>
                      </a:cubicBezTo>
                      <a:close/>
                    </a:path>
                  </a:pathLst>
                </a:custGeom>
                <a:solidFill>
                  <a:srgbClr val="91A82D"/>
                </a:solidFill>
                <a:ln w="8415" cap="flat">
                  <a:noFill/>
                  <a:prstDash val="solid"/>
                  <a:miter/>
                </a:ln>
              </p:spPr>
              <p:txBody>
                <a:bodyPr rtlCol="0" anchor="ctr"/>
                <a:lstStyle/>
                <a:p>
                  <a:endParaRPr lang="en-US"/>
                </a:p>
              </p:txBody>
            </p:sp>
          </p:grpSp>
          <p:grpSp>
            <p:nvGrpSpPr>
              <p:cNvPr id="1077" name="Graphic 8195">
                <a:extLst>
                  <a:ext uri="{FF2B5EF4-FFF2-40B4-BE49-F238E27FC236}">
                    <a16:creationId xmlns:a16="http://schemas.microsoft.com/office/drawing/2014/main" id="{C24A7E09-8512-17AC-B732-AB50F7E1C503}"/>
                  </a:ext>
                </a:extLst>
              </p:cNvPr>
              <p:cNvGrpSpPr/>
              <p:nvPr/>
            </p:nvGrpSpPr>
            <p:grpSpPr>
              <a:xfrm>
                <a:off x="2476754" y="1955569"/>
                <a:ext cx="37934" cy="43198"/>
                <a:chOff x="2476754" y="1955569"/>
                <a:chExt cx="37934" cy="43198"/>
              </a:xfrm>
              <a:solidFill>
                <a:srgbClr val="91A82D"/>
              </a:solidFill>
            </p:grpSpPr>
            <p:sp>
              <p:nvSpPr>
                <p:cNvPr id="1144" name="Freeform 1143">
                  <a:extLst>
                    <a:ext uri="{FF2B5EF4-FFF2-40B4-BE49-F238E27FC236}">
                      <a16:creationId xmlns:a16="http://schemas.microsoft.com/office/drawing/2014/main" id="{DA0B3437-44F4-DA1E-D7A1-C0765152E733}"/>
                    </a:ext>
                  </a:extLst>
                </p:cNvPr>
                <p:cNvSpPr/>
                <p:nvPr/>
              </p:nvSpPr>
              <p:spPr>
                <a:xfrm>
                  <a:off x="2497851" y="1960846"/>
                  <a:ext cx="16837" cy="37921"/>
                </a:xfrm>
                <a:custGeom>
                  <a:avLst/>
                  <a:gdLst>
                    <a:gd name="connsiteX0" fmla="*/ 8419 w 16837"/>
                    <a:gd name="connsiteY0" fmla="*/ 37922 h 37921"/>
                    <a:gd name="connsiteX1" fmla="*/ 0 w 16837"/>
                    <a:gd name="connsiteY1" fmla="*/ 29506 h 37921"/>
                    <a:gd name="connsiteX2" fmla="*/ 0 w 16837"/>
                    <a:gd name="connsiteY2" fmla="*/ 8416 h 37921"/>
                    <a:gd name="connsiteX3" fmla="*/ 8419 w 16837"/>
                    <a:gd name="connsiteY3" fmla="*/ 0 h 37921"/>
                    <a:gd name="connsiteX4" fmla="*/ 16838 w 16837"/>
                    <a:gd name="connsiteY4" fmla="*/ 8416 h 37921"/>
                    <a:gd name="connsiteX5" fmla="*/ 16838 w 16837"/>
                    <a:gd name="connsiteY5" fmla="*/ 29506 h 37921"/>
                    <a:gd name="connsiteX6" fmla="*/ 8419 w 16837"/>
                    <a:gd name="connsiteY6" fmla="*/ 37922 h 3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7921">
                      <a:moveTo>
                        <a:pt x="8419" y="37922"/>
                      </a:moveTo>
                      <a:cubicBezTo>
                        <a:pt x="3772" y="37922"/>
                        <a:pt x="0" y="34152"/>
                        <a:pt x="0" y="29506"/>
                      </a:cubicBezTo>
                      <a:lnTo>
                        <a:pt x="0" y="8416"/>
                      </a:lnTo>
                      <a:cubicBezTo>
                        <a:pt x="0" y="3770"/>
                        <a:pt x="3772" y="0"/>
                        <a:pt x="8419" y="0"/>
                      </a:cubicBezTo>
                      <a:cubicBezTo>
                        <a:pt x="13066" y="0"/>
                        <a:pt x="16838" y="3770"/>
                        <a:pt x="16838" y="8416"/>
                      </a:cubicBezTo>
                      <a:lnTo>
                        <a:pt x="16838" y="29506"/>
                      </a:lnTo>
                      <a:cubicBezTo>
                        <a:pt x="16838" y="34152"/>
                        <a:pt x="13066" y="37922"/>
                        <a:pt x="8419" y="37922"/>
                      </a:cubicBezTo>
                      <a:close/>
                    </a:path>
                  </a:pathLst>
                </a:custGeom>
                <a:solidFill>
                  <a:srgbClr val="91A82D"/>
                </a:solidFill>
                <a:ln w="8415" cap="flat">
                  <a:noFill/>
                  <a:prstDash val="solid"/>
                  <a:miter/>
                </a:ln>
              </p:spPr>
              <p:txBody>
                <a:bodyPr rtlCol="0" anchor="ctr"/>
                <a:lstStyle/>
                <a:p>
                  <a:endParaRPr lang="en-US"/>
                </a:p>
              </p:txBody>
            </p:sp>
            <p:sp>
              <p:nvSpPr>
                <p:cNvPr id="1145" name="Freeform 1144">
                  <a:extLst>
                    <a:ext uri="{FF2B5EF4-FFF2-40B4-BE49-F238E27FC236}">
                      <a16:creationId xmlns:a16="http://schemas.microsoft.com/office/drawing/2014/main" id="{5D01CC41-D2C7-6B50-CC9F-C59ADFCF8D09}"/>
                    </a:ext>
                  </a:extLst>
                </p:cNvPr>
                <p:cNvSpPr/>
                <p:nvPr/>
              </p:nvSpPr>
              <p:spPr>
                <a:xfrm>
                  <a:off x="2476754" y="1955569"/>
                  <a:ext cx="16837" cy="32645"/>
                </a:xfrm>
                <a:custGeom>
                  <a:avLst/>
                  <a:gdLst>
                    <a:gd name="connsiteX0" fmla="*/ 8419 w 16837"/>
                    <a:gd name="connsiteY0" fmla="*/ 32645 h 32645"/>
                    <a:gd name="connsiteX1" fmla="*/ 0 w 16837"/>
                    <a:gd name="connsiteY1" fmla="*/ 24229 h 32645"/>
                    <a:gd name="connsiteX2" fmla="*/ 0 w 16837"/>
                    <a:gd name="connsiteY2" fmla="*/ 8416 h 32645"/>
                    <a:gd name="connsiteX3" fmla="*/ 8419 w 16837"/>
                    <a:gd name="connsiteY3" fmla="*/ 0 h 32645"/>
                    <a:gd name="connsiteX4" fmla="*/ 16838 w 16837"/>
                    <a:gd name="connsiteY4" fmla="*/ 8416 h 32645"/>
                    <a:gd name="connsiteX5" fmla="*/ 16838 w 16837"/>
                    <a:gd name="connsiteY5" fmla="*/ 24229 h 32645"/>
                    <a:gd name="connsiteX6" fmla="*/ 8419 w 16837"/>
                    <a:gd name="connsiteY6" fmla="*/ 32645 h 3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2645">
                      <a:moveTo>
                        <a:pt x="8419" y="32645"/>
                      </a:moveTo>
                      <a:cubicBezTo>
                        <a:pt x="3772" y="32645"/>
                        <a:pt x="0" y="28875"/>
                        <a:pt x="0" y="24229"/>
                      </a:cubicBezTo>
                      <a:lnTo>
                        <a:pt x="0" y="8416"/>
                      </a:lnTo>
                      <a:cubicBezTo>
                        <a:pt x="0" y="3770"/>
                        <a:pt x="3772" y="0"/>
                        <a:pt x="8419" y="0"/>
                      </a:cubicBezTo>
                      <a:cubicBezTo>
                        <a:pt x="13066" y="0"/>
                        <a:pt x="16838" y="3770"/>
                        <a:pt x="16838" y="8416"/>
                      </a:cubicBezTo>
                      <a:lnTo>
                        <a:pt x="16838" y="24229"/>
                      </a:lnTo>
                      <a:cubicBezTo>
                        <a:pt x="16838" y="28883"/>
                        <a:pt x="13074" y="32645"/>
                        <a:pt x="8419" y="32645"/>
                      </a:cubicBezTo>
                      <a:close/>
                    </a:path>
                  </a:pathLst>
                </a:custGeom>
                <a:solidFill>
                  <a:srgbClr val="91A82D"/>
                </a:solidFill>
                <a:ln w="8415" cap="flat">
                  <a:noFill/>
                  <a:prstDash val="solid"/>
                  <a:miter/>
                </a:ln>
              </p:spPr>
              <p:txBody>
                <a:bodyPr rtlCol="0" anchor="ctr"/>
                <a:lstStyle/>
                <a:p>
                  <a:endParaRPr lang="en-US"/>
                </a:p>
              </p:txBody>
            </p:sp>
          </p:grpSp>
          <p:grpSp>
            <p:nvGrpSpPr>
              <p:cNvPr id="1078" name="Graphic 8195">
                <a:extLst>
                  <a:ext uri="{FF2B5EF4-FFF2-40B4-BE49-F238E27FC236}">
                    <a16:creationId xmlns:a16="http://schemas.microsoft.com/office/drawing/2014/main" id="{FD285F3E-F934-4C7A-4AC3-970C1FDD78C4}"/>
                  </a:ext>
                </a:extLst>
              </p:cNvPr>
              <p:cNvGrpSpPr/>
              <p:nvPr/>
            </p:nvGrpSpPr>
            <p:grpSpPr>
              <a:xfrm>
                <a:off x="1574988" y="1765782"/>
                <a:ext cx="37934" cy="43198"/>
                <a:chOff x="1574988" y="1765782"/>
                <a:chExt cx="37934" cy="43198"/>
              </a:xfrm>
              <a:solidFill>
                <a:srgbClr val="91A82D"/>
              </a:solidFill>
            </p:grpSpPr>
            <p:sp>
              <p:nvSpPr>
                <p:cNvPr id="1142" name="Freeform 1141">
                  <a:extLst>
                    <a:ext uri="{FF2B5EF4-FFF2-40B4-BE49-F238E27FC236}">
                      <a16:creationId xmlns:a16="http://schemas.microsoft.com/office/drawing/2014/main" id="{7A146908-DAF7-CEED-2AA0-FF3401989F80}"/>
                    </a:ext>
                  </a:extLst>
                </p:cNvPr>
                <p:cNvSpPr/>
                <p:nvPr/>
              </p:nvSpPr>
              <p:spPr>
                <a:xfrm>
                  <a:off x="1596085" y="1771059"/>
                  <a:ext cx="16837" cy="37921"/>
                </a:xfrm>
                <a:custGeom>
                  <a:avLst/>
                  <a:gdLst>
                    <a:gd name="connsiteX0" fmla="*/ 8419 w 16837"/>
                    <a:gd name="connsiteY0" fmla="*/ 37922 h 37921"/>
                    <a:gd name="connsiteX1" fmla="*/ 0 w 16837"/>
                    <a:gd name="connsiteY1" fmla="*/ 29506 h 37921"/>
                    <a:gd name="connsiteX2" fmla="*/ 0 w 16837"/>
                    <a:gd name="connsiteY2" fmla="*/ 8416 h 37921"/>
                    <a:gd name="connsiteX3" fmla="*/ 8419 w 16837"/>
                    <a:gd name="connsiteY3" fmla="*/ 0 h 37921"/>
                    <a:gd name="connsiteX4" fmla="*/ 16838 w 16837"/>
                    <a:gd name="connsiteY4" fmla="*/ 8416 h 37921"/>
                    <a:gd name="connsiteX5" fmla="*/ 16838 w 16837"/>
                    <a:gd name="connsiteY5" fmla="*/ 29506 h 37921"/>
                    <a:gd name="connsiteX6" fmla="*/ 8419 w 16837"/>
                    <a:gd name="connsiteY6" fmla="*/ 37922 h 3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7921">
                      <a:moveTo>
                        <a:pt x="8419" y="37922"/>
                      </a:moveTo>
                      <a:cubicBezTo>
                        <a:pt x="3772" y="37922"/>
                        <a:pt x="0" y="34152"/>
                        <a:pt x="0" y="29506"/>
                      </a:cubicBezTo>
                      <a:lnTo>
                        <a:pt x="0" y="8416"/>
                      </a:lnTo>
                      <a:cubicBezTo>
                        <a:pt x="0" y="3770"/>
                        <a:pt x="3772" y="0"/>
                        <a:pt x="8419" y="0"/>
                      </a:cubicBezTo>
                      <a:cubicBezTo>
                        <a:pt x="13066" y="0"/>
                        <a:pt x="16838" y="3770"/>
                        <a:pt x="16838" y="8416"/>
                      </a:cubicBezTo>
                      <a:lnTo>
                        <a:pt x="16838" y="29506"/>
                      </a:lnTo>
                      <a:cubicBezTo>
                        <a:pt x="16838" y="34160"/>
                        <a:pt x="13066" y="37922"/>
                        <a:pt x="8419" y="37922"/>
                      </a:cubicBezTo>
                      <a:close/>
                    </a:path>
                  </a:pathLst>
                </a:custGeom>
                <a:solidFill>
                  <a:srgbClr val="91A82D"/>
                </a:solidFill>
                <a:ln w="8415" cap="flat">
                  <a:noFill/>
                  <a:prstDash val="solid"/>
                  <a:miter/>
                </a:ln>
              </p:spPr>
              <p:txBody>
                <a:bodyPr rtlCol="0" anchor="ctr"/>
                <a:lstStyle/>
                <a:p>
                  <a:endParaRPr lang="en-US"/>
                </a:p>
              </p:txBody>
            </p:sp>
            <p:sp>
              <p:nvSpPr>
                <p:cNvPr id="1143" name="Freeform 1142">
                  <a:extLst>
                    <a:ext uri="{FF2B5EF4-FFF2-40B4-BE49-F238E27FC236}">
                      <a16:creationId xmlns:a16="http://schemas.microsoft.com/office/drawing/2014/main" id="{8555B858-F51B-218F-8221-5BE8654753B9}"/>
                    </a:ext>
                  </a:extLst>
                </p:cNvPr>
                <p:cNvSpPr/>
                <p:nvPr/>
              </p:nvSpPr>
              <p:spPr>
                <a:xfrm>
                  <a:off x="1574988" y="1765782"/>
                  <a:ext cx="16837" cy="32653"/>
                </a:xfrm>
                <a:custGeom>
                  <a:avLst/>
                  <a:gdLst>
                    <a:gd name="connsiteX0" fmla="*/ 8419 w 16837"/>
                    <a:gd name="connsiteY0" fmla="*/ 32654 h 32653"/>
                    <a:gd name="connsiteX1" fmla="*/ 0 w 16837"/>
                    <a:gd name="connsiteY1" fmla="*/ 24238 h 32653"/>
                    <a:gd name="connsiteX2" fmla="*/ 0 w 16837"/>
                    <a:gd name="connsiteY2" fmla="*/ 8416 h 32653"/>
                    <a:gd name="connsiteX3" fmla="*/ 8419 w 16837"/>
                    <a:gd name="connsiteY3" fmla="*/ 0 h 32653"/>
                    <a:gd name="connsiteX4" fmla="*/ 16838 w 16837"/>
                    <a:gd name="connsiteY4" fmla="*/ 8416 h 32653"/>
                    <a:gd name="connsiteX5" fmla="*/ 16838 w 16837"/>
                    <a:gd name="connsiteY5" fmla="*/ 24238 h 32653"/>
                    <a:gd name="connsiteX6" fmla="*/ 8419 w 16837"/>
                    <a:gd name="connsiteY6" fmla="*/ 32654 h 32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2653">
                      <a:moveTo>
                        <a:pt x="8419" y="32654"/>
                      </a:moveTo>
                      <a:cubicBezTo>
                        <a:pt x="3772" y="32654"/>
                        <a:pt x="0" y="28883"/>
                        <a:pt x="0" y="24238"/>
                      </a:cubicBezTo>
                      <a:lnTo>
                        <a:pt x="0" y="8416"/>
                      </a:lnTo>
                      <a:cubicBezTo>
                        <a:pt x="0" y="3770"/>
                        <a:pt x="3772" y="0"/>
                        <a:pt x="8419" y="0"/>
                      </a:cubicBezTo>
                      <a:cubicBezTo>
                        <a:pt x="13066" y="0"/>
                        <a:pt x="16838" y="3770"/>
                        <a:pt x="16838" y="8416"/>
                      </a:cubicBezTo>
                      <a:lnTo>
                        <a:pt x="16838" y="24238"/>
                      </a:lnTo>
                      <a:cubicBezTo>
                        <a:pt x="16838" y="28892"/>
                        <a:pt x="13066" y="32654"/>
                        <a:pt x="8419" y="32654"/>
                      </a:cubicBezTo>
                      <a:close/>
                    </a:path>
                  </a:pathLst>
                </a:custGeom>
                <a:solidFill>
                  <a:srgbClr val="91A82D"/>
                </a:solidFill>
                <a:ln w="8415" cap="flat">
                  <a:noFill/>
                  <a:prstDash val="solid"/>
                  <a:miter/>
                </a:ln>
              </p:spPr>
              <p:txBody>
                <a:bodyPr rtlCol="0" anchor="ctr"/>
                <a:lstStyle/>
                <a:p>
                  <a:endParaRPr lang="en-US"/>
                </a:p>
              </p:txBody>
            </p:sp>
          </p:grpSp>
          <p:grpSp>
            <p:nvGrpSpPr>
              <p:cNvPr id="1079" name="Graphic 8195">
                <a:extLst>
                  <a:ext uri="{FF2B5EF4-FFF2-40B4-BE49-F238E27FC236}">
                    <a16:creationId xmlns:a16="http://schemas.microsoft.com/office/drawing/2014/main" id="{856B0E67-D7FB-3BDB-6EC3-CB477F40A397}"/>
                  </a:ext>
                </a:extLst>
              </p:cNvPr>
              <p:cNvGrpSpPr/>
              <p:nvPr/>
            </p:nvGrpSpPr>
            <p:grpSpPr>
              <a:xfrm>
                <a:off x="1701547" y="2445844"/>
                <a:ext cx="37934" cy="43190"/>
                <a:chOff x="1701547" y="2445844"/>
                <a:chExt cx="37934" cy="43190"/>
              </a:xfrm>
              <a:solidFill>
                <a:srgbClr val="91A82D"/>
              </a:solidFill>
            </p:grpSpPr>
            <p:sp>
              <p:nvSpPr>
                <p:cNvPr id="1140" name="Freeform 1139">
                  <a:extLst>
                    <a:ext uri="{FF2B5EF4-FFF2-40B4-BE49-F238E27FC236}">
                      <a16:creationId xmlns:a16="http://schemas.microsoft.com/office/drawing/2014/main" id="{FFA77F43-5621-6569-7FC3-67D4C844E40A}"/>
                    </a:ext>
                  </a:extLst>
                </p:cNvPr>
                <p:cNvSpPr/>
                <p:nvPr/>
              </p:nvSpPr>
              <p:spPr>
                <a:xfrm>
                  <a:off x="1722644" y="2451121"/>
                  <a:ext cx="16837" cy="37913"/>
                </a:xfrm>
                <a:custGeom>
                  <a:avLst/>
                  <a:gdLst>
                    <a:gd name="connsiteX0" fmla="*/ 8419 w 16837"/>
                    <a:gd name="connsiteY0" fmla="*/ 37914 h 37913"/>
                    <a:gd name="connsiteX1" fmla="*/ 0 w 16837"/>
                    <a:gd name="connsiteY1" fmla="*/ 29498 h 37913"/>
                    <a:gd name="connsiteX2" fmla="*/ 0 w 16837"/>
                    <a:gd name="connsiteY2" fmla="*/ 8416 h 37913"/>
                    <a:gd name="connsiteX3" fmla="*/ 8419 w 16837"/>
                    <a:gd name="connsiteY3" fmla="*/ 0 h 37913"/>
                    <a:gd name="connsiteX4" fmla="*/ 16838 w 16837"/>
                    <a:gd name="connsiteY4" fmla="*/ 8416 h 37913"/>
                    <a:gd name="connsiteX5" fmla="*/ 16838 w 16837"/>
                    <a:gd name="connsiteY5" fmla="*/ 29498 h 37913"/>
                    <a:gd name="connsiteX6" fmla="*/ 8419 w 16837"/>
                    <a:gd name="connsiteY6" fmla="*/ 37914 h 37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7913">
                      <a:moveTo>
                        <a:pt x="8419" y="37914"/>
                      </a:moveTo>
                      <a:cubicBezTo>
                        <a:pt x="3772" y="37914"/>
                        <a:pt x="0" y="34143"/>
                        <a:pt x="0" y="29498"/>
                      </a:cubicBezTo>
                      <a:lnTo>
                        <a:pt x="0" y="8416"/>
                      </a:lnTo>
                      <a:cubicBezTo>
                        <a:pt x="0" y="3770"/>
                        <a:pt x="3772" y="0"/>
                        <a:pt x="8419" y="0"/>
                      </a:cubicBezTo>
                      <a:cubicBezTo>
                        <a:pt x="13066" y="0"/>
                        <a:pt x="16838" y="3770"/>
                        <a:pt x="16838" y="8416"/>
                      </a:cubicBezTo>
                      <a:lnTo>
                        <a:pt x="16838" y="29498"/>
                      </a:lnTo>
                      <a:cubicBezTo>
                        <a:pt x="16838" y="34143"/>
                        <a:pt x="13066" y="37914"/>
                        <a:pt x="8419" y="37914"/>
                      </a:cubicBezTo>
                      <a:close/>
                    </a:path>
                  </a:pathLst>
                </a:custGeom>
                <a:solidFill>
                  <a:srgbClr val="91A82D"/>
                </a:solidFill>
                <a:ln w="8415" cap="flat">
                  <a:noFill/>
                  <a:prstDash val="solid"/>
                  <a:miter/>
                </a:ln>
              </p:spPr>
              <p:txBody>
                <a:bodyPr rtlCol="0" anchor="ctr"/>
                <a:lstStyle/>
                <a:p>
                  <a:endParaRPr lang="en-US"/>
                </a:p>
              </p:txBody>
            </p:sp>
            <p:sp>
              <p:nvSpPr>
                <p:cNvPr id="1141" name="Freeform 1140">
                  <a:extLst>
                    <a:ext uri="{FF2B5EF4-FFF2-40B4-BE49-F238E27FC236}">
                      <a16:creationId xmlns:a16="http://schemas.microsoft.com/office/drawing/2014/main" id="{F6564C21-EAD0-067F-DE21-B4200F5DF7E5}"/>
                    </a:ext>
                  </a:extLst>
                </p:cNvPr>
                <p:cNvSpPr/>
                <p:nvPr/>
              </p:nvSpPr>
              <p:spPr>
                <a:xfrm>
                  <a:off x="1701547" y="2445844"/>
                  <a:ext cx="16837" cy="32645"/>
                </a:xfrm>
                <a:custGeom>
                  <a:avLst/>
                  <a:gdLst>
                    <a:gd name="connsiteX0" fmla="*/ 8419 w 16837"/>
                    <a:gd name="connsiteY0" fmla="*/ 32645 h 32645"/>
                    <a:gd name="connsiteX1" fmla="*/ 0 w 16837"/>
                    <a:gd name="connsiteY1" fmla="*/ 24229 h 32645"/>
                    <a:gd name="connsiteX2" fmla="*/ 0 w 16837"/>
                    <a:gd name="connsiteY2" fmla="*/ 8416 h 32645"/>
                    <a:gd name="connsiteX3" fmla="*/ 8419 w 16837"/>
                    <a:gd name="connsiteY3" fmla="*/ 0 h 32645"/>
                    <a:gd name="connsiteX4" fmla="*/ 16838 w 16837"/>
                    <a:gd name="connsiteY4" fmla="*/ 8416 h 32645"/>
                    <a:gd name="connsiteX5" fmla="*/ 16838 w 16837"/>
                    <a:gd name="connsiteY5" fmla="*/ 24229 h 32645"/>
                    <a:gd name="connsiteX6" fmla="*/ 8419 w 16837"/>
                    <a:gd name="connsiteY6" fmla="*/ 32645 h 3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2645">
                      <a:moveTo>
                        <a:pt x="8419" y="32645"/>
                      </a:moveTo>
                      <a:cubicBezTo>
                        <a:pt x="3772" y="32645"/>
                        <a:pt x="0" y="28875"/>
                        <a:pt x="0" y="24229"/>
                      </a:cubicBezTo>
                      <a:lnTo>
                        <a:pt x="0" y="8416"/>
                      </a:lnTo>
                      <a:cubicBezTo>
                        <a:pt x="0" y="3770"/>
                        <a:pt x="3772" y="0"/>
                        <a:pt x="8419" y="0"/>
                      </a:cubicBezTo>
                      <a:cubicBezTo>
                        <a:pt x="13066" y="0"/>
                        <a:pt x="16838" y="3770"/>
                        <a:pt x="16838" y="8416"/>
                      </a:cubicBezTo>
                      <a:lnTo>
                        <a:pt x="16838" y="24229"/>
                      </a:lnTo>
                      <a:cubicBezTo>
                        <a:pt x="16838" y="28875"/>
                        <a:pt x="13074" y="32645"/>
                        <a:pt x="8419" y="32645"/>
                      </a:cubicBezTo>
                      <a:close/>
                    </a:path>
                  </a:pathLst>
                </a:custGeom>
                <a:solidFill>
                  <a:srgbClr val="91A82D"/>
                </a:solidFill>
                <a:ln w="8415" cap="flat">
                  <a:noFill/>
                  <a:prstDash val="solid"/>
                  <a:miter/>
                </a:ln>
              </p:spPr>
              <p:txBody>
                <a:bodyPr rtlCol="0" anchor="ctr"/>
                <a:lstStyle/>
                <a:p>
                  <a:endParaRPr lang="en-US"/>
                </a:p>
              </p:txBody>
            </p:sp>
          </p:grpSp>
          <p:grpSp>
            <p:nvGrpSpPr>
              <p:cNvPr id="1080" name="Graphic 8195">
                <a:extLst>
                  <a:ext uri="{FF2B5EF4-FFF2-40B4-BE49-F238E27FC236}">
                    <a16:creationId xmlns:a16="http://schemas.microsoft.com/office/drawing/2014/main" id="{8B1DC0BA-60F2-718C-1B91-7477B4A89894}"/>
                  </a:ext>
                </a:extLst>
              </p:cNvPr>
              <p:cNvGrpSpPr/>
              <p:nvPr/>
            </p:nvGrpSpPr>
            <p:grpSpPr>
              <a:xfrm>
                <a:off x="646854" y="1581281"/>
                <a:ext cx="37926" cy="43190"/>
                <a:chOff x="646854" y="1581281"/>
                <a:chExt cx="37926" cy="43190"/>
              </a:xfrm>
              <a:solidFill>
                <a:srgbClr val="91A82D"/>
              </a:solidFill>
            </p:grpSpPr>
            <p:sp>
              <p:nvSpPr>
                <p:cNvPr id="1138" name="Freeform 1137">
                  <a:extLst>
                    <a:ext uri="{FF2B5EF4-FFF2-40B4-BE49-F238E27FC236}">
                      <a16:creationId xmlns:a16="http://schemas.microsoft.com/office/drawing/2014/main" id="{97FAC553-E13A-0351-86A4-A15EE52CBC89}"/>
                    </a:ext>
                  </a:extLst>
                </p:cNvPr>
                <p:cNvSpPr/>
                <p:nvPr/>
              </p:nvSpPr>
              <p:spPr>
                <a:xfrm>
                  <a:off x="667943" y="1586558"/>
                  <a:ext cx="16837" cy="37913"/>
                </a:xfrm>
                <a:custGeom>
                  <a:avLst/>
                  <a:gdLst>
                    <a:gd name="connsiteX0" fmla="*/ 8419 w 16837"/>
                    <a:gd name="connsiteY0" fmla="*/ 37914 h 37913"/>
                    <a:gd name="connsiteX1" fmla="*/ 0 w 16837"/>
                    <a:gd name="connsiteY1" fmla="*/ 29498 h 37913"/>
                    <a:gd name="connsiteX2" fmla="*/ 0 w 16837"/>
                    <a:gd name="connsiteY2" fmla="*/ 8416 h 37913"/>
                    <a:gd name="connsiteX3" fmla="*/ 8419 w 16837"/>
                    <a:gd name="connsiteY3" fmla="*/ 0 h 37913"/>
                    <a:gd name="connsiteX4" fmla="*/ 16838 w 16837"/>
                    <a:gd name="connsiteY4" fmla="*/ 8416 h 37913"/>
                    <a:gd name="connsiteX5" fmla="*/ 16838 w 16837"/>
                    <a:gd name="connsiteY5" fmla="*/ 29498 h 37913"/>
                    <a:gd name="connsiteX6" fmla="*/ 8419 w 16837"/>
                    <a:gd name="connsiteY6" fmla="*/ 37914 h 37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7913">
                      <a:moveTo>
                        <a:pt x="8419" y="37914"/>
                      </a:moveTo>
                      <a:cubicBezTo>
                        <a:pt x="3772" y="37914"/>
                        <a:pt x="0" y="34143"/>
                        <a:pt x="0" y="29498"/>
                      </a:cubicBezTo>
                      <a:lnTo>
                        <a:pt x="0" y="8416"/>
                      </a:lnTo>
                      <a:cubicBezTo>
                        <a:pt x="0" y="3770"/>
                        <a:pt x="3772" y="0"/>
                        <a:pt x="8419" y="0"/>
                      </a:cubicBezTo>
                      <a:cubicBezTo>
                        <a:pt x="13066" y="0"/>
                        <a:pt x="16838" y="3770"/>
                        <a:pt x="16838" y="8416"/>
                      </a:cubicBezTo>
                      <a:lnTo>
                        <a:pt x="16838" y="29498"/>
                      </a:lnTo>
                      <a:cubicBezTo>
                        <a:pt x="16838" y="34143"/>
                        <a:pt x="13074" y="37914"/>
                        <a:pt x="8419" y="37914"/>
                      </a:cubicBezTo>
                      <a:close/>
                    </a:path>
                  </a:pathLst>
                </a:custGeom>
                <a:solidFill>
                  <a:srgbClr val="91A82D"/>
                </a:solidFill>
                <a:ln w="8415" cap="flat">
                  <a:noFill/>
                  <a:prstDash val="solid"/>
                  <a:miter/>
                </a:ln>
              </p:spPr>
              <p:txBody>
                <a:bodyPr rtlCol="0" anchor="ctr"/>
                <a:lstStyle/>
                <a:p>
                  <a:endParaRPr lang="en-US"/>
                </a:p>
              </p:txBody>
            </p:sp>
            <p:sp>
              <p:nvSpPr>
                <p:cNvPr id="1139" name="Freeform 1138">
                  <a:extLst>
                    <a:ext uri="{FF2B5EF4-FFF2-40B4-BE49-F238E27FC236}">
                      <a16:creationId xmlns:a16="http://schemas.microsoft.com/office/drawing/2014/main" id="{F36FB786-AF14-9F92-738B-A3525BBC1E6D}"/>
                    </a:ext>
                  </a:extLst>
                </p:cNvPr>
                <p:cNvSpPr/>
                <p:nvPr/>
              </p:nvSpPr>
              <p:spPr>
                <a:xfrm>
                  <a:off x="646854" y="1581281"/>
                  <a:ext cx="16837" cy="32653"/>
                </a:xfrm>
                <a:custGeom>
                  <a:avLst/>
                  <a:gdLst>
                    <a:gd name="connsiteX0" fmla="*/ 8419 w 16837"/>
                    <a:gd name="connsiteY0" fmla="*/ 32654 h 32653"/>
                    <a:gd name="connsiteX1" fmla="*/ 0 w 16837"/>
                    <a:gd name="connsiteY1" fmla="*/ 24238 h 32653"/>
                    <a:gd name="connsiteX2" fmla="*/ 0 w 16837"/>
                    <a:gd name="connsiteY2" fmla="*/ 8416 h 32653"/>
                    <a:gd name="connsiteX3" fmla="*/ 8419 w 16837"/>
                    <a:gd name="connsiteY3" fmla="*/ 0 h 32653"/>
                    <a:gd name="connsiteX4" fmla="*/ 16838 w 16837"/>
                    <a:gd name="connsiteY4" fmla="*/ 8416 h 32653"/>
                    <a:gd name="connsiteX5" fmla="*/ 16838 w 16837"/>
                    <a:gd name="connsiteY5" fmla="*/ 24238 h 32653"/>
                    <a:gd name="connsiteX6" fmla="*/ 8419 w 16837"/>
                    <a:gd name="connsiteY6" fmla="*/ 32654 h 32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2653">
                      <a:moveTo>
                        <a:pt x="8419" y="32654"/>
                      </a:moveTo>
                      <a:cubicBezTo>
                        <a:pt x="3772" y="32654"/>
                        <a:pt x="0" y="28883"/>
                        <a:pt x="0" y="24238"/>
                      </a:cubicBezTo>
                      <a:lnTo>
                        <a:pt x="0" y="8416"/>
                      </a:lnTo>
                      <a:cubicBezTo>
                        <a:pt x="0" y="3770"/>
                        <a:pt x="3772" y="0"/>
                        <a:pt x="8419" y="0"/>
                      </a:cubicBezTo>
                      <a:cubicBezTo>
                        <a:pt x="13066" y="0"/>
                        <a:pt x="16838" y="3770"/>
                        <a:pt x="16838" y="8416"/>
                      </a:cubicBezTo>
                      <a:lnTo>
                        <a:pt x="16838" y="24238"/>
                      </a:lnTo>
                      <a:cubicBezTo>
                        <a:pt x="16838" y="28883"/>
                        <a:pt x="13066" y="32654"/>
                        <a:pt x="8419" y="32654"/>
                      </a:cubicBezTo>
                      <a:close/>
                    </a:path>
                  </a:pathLst>
                </a:custGeom>
                <a:solidFill>
                  <a:srgbClr val="91A82D"/>
                </a:solidFill>
                <a:ln w="8415" cap="flat">
                  <a:noFill/>
                  <a:prstDash val="solid"/>
                  <a:miter/>
                </a:ln>
              </p:spPr>
              <p:txBody>
                <a:bodyPr rtlCol="0" anchor="ctr"/>
                <a:lstStyle/>
                <a:p>
                  <a:endParaRPr lang="en-US"/>
                </a:p>
              </p:txBody>
            </p:sp>
          </p:grpSp>
          <p:grpSp>
            <p:nvGrpSpPr>
              <p:cNvPr id="1081" name="Graphic 8195">
                <a:extLst>
                  <a:ext uri="{FF2B5EF4-FFF2-40B4-BE49-F238E27FC236}">
                    <a16:creationId xmlns:a16="http://schemas.microsoft.com/office/drawing/2014/main" id="{B521455C-31E4-F5AB-9FB3-A261BD41E9CF}"/>
                  </a:ext>
                </a:extLst>
              </p:cNvPr>
              <p:cNvGrpSpPr/>
              <p:nvPr/>
            </p:nvGrpSpPr>
            <p:grpSpPr>
              <a:xfrm>
                <a:off x="1928314" y="2656713"/>
                <a:ext cx="37934" cy="43190"/>
                <a:chOff x="1928314" y="2656713"/>
                <a:chExt cx="37934" cy="43190"/>
              </a:xfrm>
              <a:solidFill>
                <a:srgbClr val="91A82D"/>
              </a:solidFill>
            </p:grpSpPr>
            <p:sp>
              <p:nvSpPr>
                <p:cNvPr id="1136" name="Freeform 1135">
                  <a:extLst>
                    <a:ext uri="{FF2B5EF4-FFF2-40B4-BE49-F238E27FC236}">
                      <a16:creationId xmlns:a16="http://schemas.microsoft.com/office/drawing/2014/main" id="{ADFCE092-A501-53DC-76A7-B17CF226B8F8}"/>
                    </a:ext>
                  </a:extLst>
                </p:cNvPr>
                <p:cNvSpPr/>
                <p:nvPr/>
              </p:nvSpPr>
              <p:spPr>
                <a:xfrm>
                  <a:off x="1928314" y="2661981"/>
                  <a:ext cx="16837" cy="37921"/>
                </a:xfrm>
                <a:custGeom>
                  <a:avLst/>
                  <a:gdLst>
                    <a:gd name="connsiteX0" fmla="*/ 8419 w 16837"/>
                    <a:gd name="connsiteY0" fmla="*/ 37922 h 37921"/>
                    <a:gd name="connsiteX1" fmla="*/ 0 w 16837"/>
                    <a:gd name="connsiteY1" fmla="*/ 29506 h 37921"/>
                    <a:gd name="connsiteX2" fmla="*/ 0 w 16837"/>
                    <a:gd name="connsiteY2" fmla="*/ 8416 h 37921"/>
                    <a:gd name="connsiteX3" fmla="*/ 8419 w 16837"/>
                    <a:gd name="connsiteY3" fmla="*/ 0 h 37921"/>
                    <a:gd name="connsiteX4" fmla="*/ 16838 w 16837"/>
                    <a:gd name="connsiteY4" fmla="*/ 8416 h 37921"/>
                    <a:gd name="connsiteX5" fmla="*/ 16838 w 16837"/>
                    <a:gd name="connsiteY5" fmla="*/ 29506 h 37921"/>
                    <a:gd name="connsiteX6" fmla="*/ 8419 w 16837"/>
                    <a:gd name="connsiteY6" fmla="*/ 37922 h 3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7921">
                      <a:moveTo>
                        <a:pt x="8419" y="37922"/>
                      </a:moveTo>
                      <a:cubicBezTo>
                        <a:pt x="3772" y="37922"/>
                        <a:pt x="0" y="34152"/>
                        <a:pt x="0" y="29506"/>
                      </a:cubicBezTo>
                      <a:lnTo>
                        <a:pt x="0" y="8416"/>
                      </a:lnTo>
                      <a:cubicBezTo>
                        <a:pt x="0" y="3770"/>
                        <a:pt x="3772" y="0"/>
                        <a:pt x="8419" y="0"/>
                      </a:cubicBezTo>
                      <a:cubicBezTo>
                        <a:pt x="13066" y="0"/>
                        <a:pt x="16838" y="3770"/>
                        <a:pt x="16838" y="8416"/>
                      </a:cubicBezTo>
                      <a:lnTo>
                        <a:pt x="16838" y="29506"/>
                      </a:lnTo>
                      <a:cubicBezTo>
                        <a:pt x="16838" y="34152"/>
                        <a:pt x="13066" y="37922"/>
                        <a:pt x="8419" y="37922"/>
                      </a:cubicBezTo>
                      <a:close/>
                    </a:path>
                  </a:pathLst>
                </a:custGeom>
                <a:solidFill>
                  <a:srgbClr val="91A82D"/>
                </a:solidFill>
                <a:ln w="8415" cap="flat">
                  <a:noFill/>
                  <a:prstDash val="solid"/>
                  <a:miter/>
                </a:ln>
              </p:spPr>
              <p:txBody>
                <a:bodyPr rtlCol="0" anchor="ctr"/>
                <a:lstStyle/>
                <a:p>
                  <a:endParaRPr lang="en-US"/>
                </a:p>
              </p:txBody>
            </p:sp>
            <p:sp>
              <p:nvSpPr>
                <p:cNvPr id="1137" name="Freeform 1136">
                  <a:extLst>
                    <a:ext uri="{FF2B5EF4-FFF2-40B4-BE49-F238E27FC236}">
                      <a16:creationId xmlns:a16="http://schemas.microsoft.com/office/drawing/2014/main" id="{94B270F4-86F6-3189-3605-12DD965781B0}"/>
                    </a:ext>
                  </a:extLst>
                </p:cNvPr>
                <p:cNvSpPr/>
                <p:nvPr/>
              </p:nvSpPr>
              <p:spPr>
                <a:xfrm>
                  <a:off x="1949412" y="2656713"/>
                  <a:ext cx="16837" cy="32645"/>
                </a:xfrm>
                <a:custGeom>
                  <a:avLst/>
                  <a:gdLst>
                    <a:gd name="connsiteX0" fmla="*/ 8419 w 16837"/>
                    <a:gd name="connsiteY0" fmla="*/ 32645 h 32645"/>
                    <a:gd name="connsiteX1" fmla="*/ 0 w 16837"/>
                    <a:gd name="connsiteY1" fmla="*/ 24229 h 32645"/>
                    <a:gd name="connsiteX2" fmla="*/ 0 w 16837"/>
                    <a:gd name="connsiteY2" fmla="*/ 8416 h 32645"/>
                    <a:gd name="connsiteX3" fmla="*/ 8419 w 16837"/>
                    <a:gd name="connsiteY3" fmla="*/ 0 h 32645"/>
                    <a:gd name="connsiteX4" fmla="*/ 16838 w 16837"/>
                    <a:gd name="connsiteY4" fmla="*/ 8416 h 32645"/>
                    <a:gd name="connsiteX5" fmla="*/ 16838 w 16837"/>
                    <a:gd name="connsiteY5" fmla="*/ 24229 h 32645"/>
                    <a:gd name="connsiteX6" fmla="*/ 8419 w 16837"/>
                    <a:gd name="connsiteY6" fmla="*/ 32645 h 3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2645">
                      <a:moveTo>
                        <a:pt x="8419" y="32645"/>
                      </a:moveTo>
                      <a:cubicBezTo>
                        <a:pt x="3772" y="32645"/>
                        <a:pt x="0" y="28875"/>
                        <a:pt x="0" y="24229"/>
                      </a:cubicBezTo>
                      <a:lnTo>
                        <a:pt x="0" y="8416"/>
                      </a:lnTo>
                      <a:cubicBezTo>
                        <a:pt x="0" y="3770"/>
                        <a:pt x="3772" y="0"/>
                        <a:pt x="8419" y="0"/>
                      </a:cubicBezTo>
                      <a:cubicBezTo>
                        <a:pt x="13066" y="0"/>
                        <a:pt x="16838" y="3770"/>
                        <a:pt x="16838" y="8416"/>
                      </a:cubicBezTo>
                      <a:lnTo>
                        <a:pt x="16838" y="24229"/>
                      </a:lnTo>
                      <a:cubicBezTo>
                        <a:pt x="16838" y="28875"/>
                        <a:pt x="13066" y="32645"/>
                        <a:pt x="8419" y="32645"/>
                      </a:cubicBezTo>
                      <a:close/>
                    </a:path>
                  </a:pathLst>
                </a:custGeom>
                <a:solidFill>
                  <a:srgbClr val="91A82D"/>
                </a:solidFill>
                <a:ln w="8415" cap="flat">
                  <a:noFill/>
                  <a:prstDash val="solid"/>
                  <a:miter/>
                </a:ln>
              </p:spPr>
              <p:txBody>
                <a:bodyPr rtlCol="0" anchor="ctr"/>
                <a:lstStyle/>
                <a:p>
                  <a:endParaRPr lang="en-US"/>
                </a:p>
              </p:txBody>
            </p:sp>
          </p:grpSp>
          <p:grpSp>
            <p:nvGrpSpPr>
              <p:cNvPr id="1082" name="Graphic 8195">
                <a:extLst>
                  <a:ext uri="{FF2B5EF4-FFF2-40B4-BE49-F238E27FC236}">
                    <a16:creationId xmlns:a16="http://schemas.microsoft.com/office/drawing/2014/main" id="{6A1CE9A7-6BD0-BEBC-5C6C-7DAF880CA744}"/>
                  </a:ext>
                </a:extLst>
              </p:cNvPr>
              <p:cNvGrpSpPr/>
              <p:nvPr/>
            </p:nvGrpSpPr>
            <p:grpSpPr>
              <a:xfrm>
                <a:off x="2692972" y="1307151"/>
                <a:ext cx="37926" cy="43190"/>
                <a:chOff x="2692972" y="1307151"/>
                <a:chExt cx="37926" cy="43190"/>
              </a:xfrm>
              <a:solidFill>
                <a:srgbClr val="91A82D"/>
              </a:solidFill>
            </p:grpSpPr>
            <p:sp>
              <p:nvSpPr>
                <p:cNvPr id="1134" name="Freeform 1133">
                  <a:extLst>
                    <a:ext uri="{FF2B5EF4-FFF2-40B4-BE49-F238E27FC236}">
                      <a16:creationId xmlns:a16="http://schemas.microsoft.com/office/drawing/2014/main" id="{6BF910D3-B7D0-D287-85DA-11DE9AC72D90}"/>
                    </a:ext>
                  </a:extLst>
                </p:cNvPr>
                <p:cNvSpPr/>
                <p:nvPr/>
              </p:nvSpPr>
              <p:spPr>
                <a:xfrm>
                  <a:off x="2692972" y="1312419"/>
                  <a:ext cx="16837" cy="37921"/>
                </a:xfrm>
                <a:custGeom>
                  <a:avLst/>
                  <a:gdLst>
                    <a:gd name="connsiteX0" fmla="*/ 8419 w 16837"/>
                    <a:gd name="connsiteY0" fmla="*/ 37922 h 37921"/>
                    <a:gd name="connsiteX1" fmla="*/ 0 w 16837"/>
                    <a:gd name="connsiteY1" fmla="*/ 29506 h 37921"/>
                    <a:gd name="connsiteX2" fmla="*/ 0 w 16837"/>
                    <a:gd name="connsiteY2" fmla="*/ 8416 h 37921"/>
                    <a:gd name="connsiteX3" fmla="*/ 8419 w 16837"/>
                    <a:gd name="connsiteY3" fmla="*/ 0 h 37921"/>
                    <a:gd name="connsiteX4" fmla="*/ 16838 w 16837"/>
                    <a:gd name="connsiteY4" fmla="*/ 8416 h 37921"/>
                    <a:gd name="connsiteX5" fmla="*/ 16838 w 16837"/>
                    <a:gd name="connsiteY5" fmla="*/ 29506 h 37921"/>
                    <a:gd name="connsiteX6" fmla="*/ 8419 w 16837"/>
                    <a:gd name="connsiteY6" fmla="*/ 37922 h 3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7921">
                      <a:moveTo>
                        <a:pt x="8419" y="37922"/>
                      </a:moveTo>
                      <a:cubicBezTo>
                        <a:pt x="3772" y="37922"/>
                        <a:pt x="0" y="34152"/>
                        <a:pt x="0" y="29506"/>
                      </a:cubicBezTo>
                      <a:lnTo>
                        <a:pt x="0" y="8416"/>
                      </a:lnTo>
                      <a:cubicBezTo>
                        <a:pt x="0" y="3770"/>
                        <a:pt x="3772" y="0"/>
                        <a:pt x="8419" y="0"/>
                      </a:cubicBezTo>
                      <a:cubicBezTo>
                        <a:pt x="13066" y="0"/>
                        <a:pt x="16838" y="3770"/>
                        <a:pt x="16838" y="8416"/>
                      </a:cubicBezTo>
                      <a:lnTo>
                        <a:pt x="16838" y="29506"/>
                      </a:lnTo>
                      <a:cubicBezTo>
                        <a:pt x="16838" y="34160"/>
                        <a:pt x="13066" y="37922"/>
                        <a:pt x="8419" y="37922"/>
                      </a:cubicBezTo>
                      <a:close/>
                    </a:path>
                  </a:pathLst>
                </a:custGeom>
                <a:solidFill>
                  <a:srgbClr val="91A82D"/>
                </a:solidFill>
                <a:ln w="8415" cap="flat">
                  <a:noFill/>
                  <a:prstDash val="solid"/>
                  <a:miter/>
                </a:ln>
              </p:spPr>
              <p:txBody>
                <a:bodyPr rtlCol="0" anchor="ctr"/>
                <a:lstStyle/>
                <a:p>
                  <a:endParaRPr lang="en-US"/>
                </a:p>
              </p:txBody>
            </p:sp>
            <p:sp>
              <p:nvSpPr>
                <p:cNvPr id="1135" name="Freeform 1134">
                  <a:extLst>
                    <a:ext uri="{FF2B5EF4-FFF2-40B4-BE49-F238E27FC236}">
                      <a16:creationId xmlns:a16="http://schemas.microsoft.com/office/drawing/2014/main" id="{54DBAAAF-5F1B-D90F-D24B-E7F9511E142D}"/>
                    </a:ext>
                  </a:extLst>
                </p:cNvPr>
                <p:cNvSpPr/>
                <p:nvPr/>
              </p:nvSpPr>
              <p:spPr>
                <a:xfrm>
                  <a:off x="2714061" y="1307151"/>
                  <a:ext cx="16837" cy="32645"/>
                </a:xfrm>
                <a:custGeom>
                  <a:avLst/>
                  <a:gdLst>
                    <a:gd name="connsiteX0" fmla="*/ 8419 w 16837"/>
                    <a:gd name="connsiteY0" fmla="*/ 32645 h 32645"/>
                    <a:gd name="connsiteX1" fmla="*/ 0 w 16837"/>
                    <a:gd name="connsiteY1" fmla="*/ 24229 h 32645"/>
                    <a:gd name="connsiteX2" fmla="*/ 0 w 16837"/>
                    <a:gd name="connsiteY2" fmla="*/ 8416 h 32645"/>
                    <a:gd name="connsiteX3" fmla="*/ 8419 w 16837"/>
                    <a:gd name="connsiteY3" fmla="*/ 0 h 32645"/>
                    <a:gd name="connsiteX4" fmla="*/ 16838 w 16837"/>
                    <a:gd name="connsiteY4" fmla="*/ 8416 h 32645"/>
                    <a:gd name="connsiteX5" fmla="*/ 16838 w 16837"/>
                    <a:gd name="connsiteY5" fmla="*/ 24229 h 32645"/>
                    <a:gd name="connsiteX6" fmla="*/ 8419 w 16837"/>
                    <a:gd name="connsiteY6" fmla="*/ 32645 h 3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2645">
                      <a:moveTo>
                        <a:pt x="8419" y="32645"/>
                      </a:moveTo>
                      <a:cubicBezTo>
                        <a:pt x="3772" y="32645"/>
                        <a:pt x="0" y="28875"/>
                        <a:pt x="0" y="24229"/>
                      </a:cubicBezTo>
                      <a:lnTo>
                        <a:pt x="0" y="8416"/>
                      </a:lnTo>
                      <a:cubicBezTo>
                        <a:pt x="0" y="3770"/>
                        <a:pt x="3772" y="0"/>
                        <a:pt x="8419" y="0"/>
                      </a:cubicBezTo>
                      <a:cubicBezTo>
                        <a:pt x="13066" y="0"/>
                        <a:pt x="16838" y="3770"/>
                        <a:pt x="16838" y="8416"/>
                      </a:cubicBezTo>
                      <a:lnTo>
                        <a:pt x="16838" y="24229"/>
                      </a:lnTo>
                      <a:cubicBezTo>
                        <a:pt x="16838" y="28883"/>
                        <a:pt x="13074" y="32645"/>
                        <a:pt x="8419" y="32645"/>
                      </a:cubicBezTo>
                      <a:close/>
                    </a:path>
                  </a:pathLst>
                </a:custGeom>
                <a:solidFill>
                  <a:srgbClr val="91A82D"/>
                </a:solidFill>
                <a:ln w="8415" cap="flat">
                  <a:noFill/>
                  <a:prstDash val="solid"/>
                  <a:miter/>
                </a:ln>
              </p:spPr>
              <p:txBody>
                <a:bodyPr rtlCol="0" anchor="ctr"/>
                <a:lstStyle/>
                <a:p>
                  <a:endParaRPr lang="en-US"/>
                </a:p>
              </p:txBody>
            </p:sp>
          </p:grpSp>
          <p:grpSp>
            <p:nvGrpSpPr>
              <p:cNvPr id="1083" name="Graphic 8195">
                <a:extLst>
                  <a:ext uri="{FF2B5EF4-FFF2-40B4-BE49-F238E27FC236}">
                    <a16:creationId xmlns:a16="http://schemas.microsoft.com/office/drawing/2014/main" id="{13DEB2C8-5068-AF28-DC3C-2573D9FB6AF7}"/>
                  </a:ext>
                </a:extLst>
              </p:cNvPr>
              <p:cNvGrpSpPr/>
              <p:nvPr/>
            </p:nvGrpSpPr>
            <p:grpSpPr>
              <a:xfrm>
                <a:off x="2002138" y="2340402"/>
                <a:ext cx="37934" cy="43198"/>
                <a:chOff x="2002138" y="2340402"/>
                <a:chExt cx="37934" cy="43198"/>
              </a:xfrm>
              <a:solidFill>
                <a:srgbClr val="91A82D"/>
              </a:solidFill>
            </p:grpSpPr>
            <p:sp>
              <p:nvSpPr>
                <p:cNvPr id="1132" name="Freeform 1131">
                  <a:extLst>
                    <a:ext uri="{FF2B5EF4-FFF2-40B4-BE49-F238E27FC236}">
                      <a16:creationId xmlns:a16="http://schemas.microsoft.com/office/drawing/2014/main" id="{D45AD1CD-6354-550A-7120-1CE21220DE9F}"/>
                    </a:ext>
                  </a:extLst>
                </p:cNvPr>
                <p:cNvSpPr/>
                <p:nvPr/>
              </p:nvSpPr>
              <p:spPr>
                <a:xfrm>
                  <a:off x="2023236" y="2345679"/>
                  <a:ext cx="16837" cy="37921"/>
                </a:xfrm>
                <a:custGeom>
                  <a:avLst/>
                  <a:gdLst>
                    <a:gd name="connsiteX0" fmla="*/ 8419 w 16837"/>
                    <a:gd name="connsiteY0" fmla="*/ 37922 h 37921"/>
                    <a:gd name="connsiteX1" fmla="*/ 0 w 16837"/>
                    <a:gd name="connsiteY1" fmla="*/ 29506 h 37921"/>
                    <a:gd name="connsiteX2" fmla="*/ 0 w 16837"/>
                    <a:gd name="connsiteY2" fmla="*/ 8416 h 37921"/>
                    <a:gd name="connsiteX3" fmla="*/ 8419 w 16837"/>
                    <a:gd name="connsiteY3" fmla="*/ 0 h 37921"/>
                    <a:gd name="connsiteX4" fmla="*/ 16838 w 16837"/>
                    <a:gd name="connsiteY4" fmla="*/ 8416 h 37921"/>
                    <a:gd name="connsiteX5" fmla="*/ 16838 w 16837"/>
                    <a:gd name="connsiteY5" fmla="*/ 29506 h 37921"/>
                    <a:gd name="connsiteX6" fmla="*/ 8419 w 16837"/>
                    <a:gd name="connsiteY6" fmla="*/ 37922 h 3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7921">
                      <a:moveTo>
                        <a:pt x="8419" y="37922"/>
                      </a:moveTo>
                      <a:cubicBezTo>
                        <a:pt x="3772" y="37922"/>
                        <a:pt x="0" y="34152"/>
                        <a:pt x="0" y="29506"/>
                      </a:cubicBezTo>
                      <a:lnTo>
                        <a:pt x="0" y="8416"/>
                      </a:lnTo>
                      <a:cubicBezTo>
                        <a:pt x="0" y="3770"/>
                        <a:pt x="3772" y="0"/>
                        <a:pt x="8419" y="0"/>
                      </a:cubicBezTo>
                      <a:cubicBezTo>
                        <a:pt x="13066" y="0"/>
                        <a:pt x="16838" y="3770"/>
                        <a:pt x="16838" y="8416"/>
                      </a:cubicBezTo>
                      <a:lnTo>
                        <a:pt x="16838" y="29506"/>
                      </a:lnTo>
                      <a:cubicBezTo>
                        <a:pt x="16838" y="34152"/>
                        <a:pt x="13074" y="37922"/>
                        <a:pt x="8419" y="37922"/>
                      </a:cubicBezTo>
                      <a:close/>
                    </a:path>
                  </a:pathLst>
                </a:custGeom>
                <a:solidFill>
                  <a:srgbClr val="91A82D"/>
                </a:solidFill>
                <a:ln w="8415" cap="flat">
                  <a:noFill/>
                  <a:prstDash val="solid"/>
                  <a:miter/>
                </a:ln>
              </p:spPr>
              <p:txBody>
                <a:bodyPr rtlCol="0" anchor="ctr"/>
                <a:lstStyle/>
                <a:p>
                  <a:endParaRPr lang="en-US"/>
                </a:p>
              </p:txBody>
            </p:sp>
            <p:sp>
              <p:nvSpPr>
                <p:cNvPr id="1133" name="Freeform 1132">
                  <a:extLst>
                    <a:ext uri="{FF2B5EF4-FFF2-40B4-BE49-F238E27FC236}">
                      <a16:creationId xmlns:a16="http://schemas.microsoft.com/office/drawing/2014/main" id="{47F9B58C-1CA0-5DA5-417A-D3DB8400CBB8}"/>
                    </a:ext>
                  </a:extLst>
                </p:cNvPr>
                <p:cNvSpPr/>
                <p:nvPr/>
              </p:nvSpPr>
              <p:spPr>
                <a:xfrm>
                  <a:off x="2002138" y="2340402"/>
                  <a:ext cx="16837" cy="32645"/>
                </a:xfrm>
                <a:custGeom>
                  <a:avLst/>
                  <a:gdLst>
                    <a:gd name="connsiteX0" fmla="*/ 8419 w 16837"/>
                    <a:gd name="connsiteY0" fmla="*/ 32645 h 32645"/>
                    <a:gd name="connsiteX1" fmla="*/ 0 w 16837"/>
                    <a:gd name="connsiteY1" fmla="*/ 24229 h 32645"/>
                    <a:gd name="connsiteX2" fmla="*/ 0 w 16837"/>
                    <a:gd name="connsiteY2" fmla="*/ 8416 h 32645"/>
                    <a:gd name="connsiteX3" fmla="*/ 8419 w 16837"/>
                    <a:gd name="connsiteY3" fmla="*/ 0 h 32645"/>
                    <a:gd name="connsiteX4" fmla="*/ 16838 w 16837"/>
                    <a:gd name="connsiteY4" fmla="*/ 8416 h 32645"/>
                    <a:gd name="connsiteX5" fmla="*/ 16838 w 16837"/>
                    <a:gd name="connsiteY5" fmla="*/ 24229 h 32645"/>
                    <a:gd name="connsiteX6" fmla="*/ 8419 w 16837"/>
                    <a:gd name="connsiteY6" fmla="*/ 32645 h 3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2645">
                      <a:moveTo>
                        <a:pt x="8419" y="32645"/>
                      </a:moveTo>
                      <a:cubicBezTo>
                        <a:pt x="3772" y="32645"/>
                        <a:pt x="0" y="28875"/>
                        <a:pt x="0" y="24229"/>
                      </a:cubicBezTo>
                      <a:lnTo>
                        <a:pt x="0" y="8416"/>
                      </a:lnTo>
                      <a:cubicBezTo>
                        <a:pt x="0" y="3770"/>
                        <a:pt x="3772" y="0"/>
                        <a:pt x="8419" y="0"/>
                      </a:cubicBezTo>
                      <a:cubicBezTo>
                        <a:pt x="13066" y="0"/>
                        <a:pt x="16838" y="3770"/>
                        <a:pt x="16838" y="8416"/>
                      </a:cubicBezTo>
                      <a:lnTo>
                        <a:pt x="16838" y="24229"/>
                      </a:lnTo>
                      <a:cubicBezTo>
                        <a:pt x="16838" y="28883"/>
                        <a:pt x="13074" y="32645"/>
                        <a:pt x="8419" y="32645"/>
                      </a:cubicBezTo>
                      <a:close/>
                    </a:path>
                  </a:pathLst>
                </a:custGeom>
                <a:solidFill>
                  <a:srgbClr val="91A82D"/>
                </a:solidFill>
                <a:ln w="8415" cap="flat">
                  <a:noFill/>
                  <a:prstDash val="solid"/>
                  <a:miter/>
                </a:ln>
              </p:spPr>
              <p:txBody>
                <a:bodyPr rtlCol="0" anchor="ctr"/>
                <a:lstStyle/>
                <a:p>
                  <a:endParaRPr lang="en-US"/>
                </a:p>
              </p:txBody>
            </p:sp>
          </p:grpSp>
          <p:grpSp>
            <p:nvGrpSpPr>
              <p:cNvPr id="1084" name="Graphic 8195">
                <a:extLst>
                  <a:ext uri="{FF2B5EF4-FFF2-40B4-BE49-F238E27FC236}">
                    <a16:creationId xmlns:a16="http://schemas.microsoft.com/office/drawing/2014/main" id="{AD4C4C82-A774-C8F4-7176-872ED2DFAA9E}"/>
                  </a:ext>
                </a:extLst>
              </p:cNvPr>
              <p:cNvGrpSpPr/>
              <p:nvPr/>
            </p:nvGrpSpPr>
            <p:grpSpPr>
              <a:xfrm>
                <a:off x="1596085" y="3336766"/>
                <a:ext cx="37926" cy="43181"/>
                <a:chOff x="1596085" y="3336766"/>
                <a:chExt cx="37926" cy="43181"/>
              </a:xfrm>
              <a:solidFill>
                <a:srgbClr val="91A82D"/>
              </a:solidFill>
            </p:grpSpPr>
            <p:sp>
              <p:nvSpPr>
                <p:cNvPr id="1130" name="Freeform 1129">
                  <a:extLst>
                    <a:ext uri="{FF2B5EF4-FFF2-40B4-BE49-F238E27FC236}">
                      <a16:creationId xmlns:a16="http://schemas.microsoft.com/office/drawing/2014/main" id="{828A6DAA-C020-0D81-2ADA-3D42F623B45E}"/>
                    </a:ext>
                  </a:extLst>
                </p:cNvPr>
                <p:cNvSpPr/>
                <p:nvPr/>
              </p:nvSpPr>
              <p:spPr>
                <a:xfrm>
                  <a:off x="1617174" y="3342035"/>
                  <a:ext cx="16837" cy="37913"/>
                </a:xfrm>
                <a:custGeom>
                  <a:avLst/>
                  <a:gdLst>
                    <a:gd name="connsiteX0" fmla="*/ 8419 w 16837"/>
                    <a:gd name="connsiteY0" fmla="*/ 37914 h 37913"/>
                    <a:gd name="connsiteX1" fmla="*/ 0 w 16837"/>
                    <a:gd name="connsiteY1" fmla="*/ 29498 h 37913"/>
                    <a:gd name="connsiteX2" fmla="*/ 0 w 16837"/>
                    <a:gd name="connsiteY2" fmla="*/ 8416 h 37913"/>
                    <a:gd name="connsiteX3" fmla="*/ 8419 w 16837"/>
                    <a:gd name="connsiteY3" fmla="*/ 0 h 37913"/>
                    <a:gd name="connsiteX4" fmla="*/ 16838 w 16837"/>
                    <a:gd name="connsiteY4" fmla="*/ 8416 h 37913"/>
                    <a:gd name="connsiteX5" fmla="*/ 16838 w 16837"/>
                    <a:gd name="connsiteY5" fmla="*/ 29498 h 37913"/>
                    <a:gd name="connsiteX6" fmla="*/ 8419 w 16837"/>
                    <a:gd name="connsiteY6" fmla="*/ 37914 h 37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7913">
                      <a:moveTo>
                        <a:pt x="8419" y="37914"/>
                      </a:moveTo>
                      <a:cubicBezTo>
                        <a:pt x="3772" y="37914"/>
                        <a:pt x="0" y="34143"/>
                        <a:pt x="0" y="29498"/>
                      </a:cubicBezTo>
                      <a:lnTo>
                        <a:pt x="0" y="8416"/>
                      </a:lnTo>
                      <a:cubicBezTo>
                        <a:pt x="0" y="3770"/>
                        <a:pt x="3772" y="0"/>
                        <a:pt x="8419" y="0"/>
                      </a:cubicBezTo>
                      <a:cubicBezTo>
                        <a:pt x="13066" y="0"/>
                        <a:pt x="16838" y="3770"/>
                        <a:pt x="16838" y="8416"/>
                      </a:cubicBezTo>
                      <a:lnTo>
                        <a:pt x="16838" y="29498"/>
                      </a:lnTo>
                      <a:cubicBezTo>
                        <a:pt x="16838" y="34152"/>
                        <a:pt x="13074" y="37914"/>
                        <a:pt x="8419" y="37914"/>
                      </a:cubicBezTo>
                      <a:close/>
                    </a:path>
                  </a:pathLst>
                </a:custGeom>
                <a:solidFill>
                  <a:srgbClr val="91A82D"/>
                </a:solidFill>
                <a:ln w="8415" cap="flat">
                  <a:noFill/>
                  <a:prstDash val="solid"/>
                  <a:miter/>
                </a:ln>
              </p:spPr>
              <p:txBody>
                <a:bodyPr rtlCol="0" anchor="ctr"/>
                <a:lstStyle/>
                <a:p>
                  <a:endParaRPr lang="en-US"/>
                </a:p>
              </p:txBody>
            </p:sp>
            <p:sp>
              <p:nvSpPr>
                <p:cNvPr id="1131" name="Freeform 1130">
                  <a:extLst>
                    <a:ext uri="{FF2B5EF4-FFF2-40B4-BE49-F238E27FC236}">
                      <a16:creationId xmlns:a16="http://schemas.microsoft.com/office/drawing/2014/main" id="{5E9A3200-B24C-3B83-8E1C-833999EE33A1}"/>
                    </a:ext>
                  </a:extLst>
                </p:cNvPr>
                <p:cNvSpPr/>
                <p:nvPr/>
              </p:nvSpPr>
              <p:spPr>
                <a:xfrm>
                  <a:off x="1596085" y="3336766"/>
                  <a:ext cx="16837" cy="32645"/>
                </a:xfrm>
                <a:custGeom>
                  <a:avLst/>
                  <a:gdLst>
                    <a:gd name="connsiteX0" fmla="*/ 8419 w 16837"/>
                    <a:gd name="connsiteY0" fmla="*/ 32645 h 32645"/>
                    <a:gd name="connsiteX1" fmla="*/ 0 w 16837"/>
                    <a:gd name="connsiteY1" fmla="*/ 24229 h 32645"/>
                    <a:gd name="connsiteX2" fmla="*/ 0 w 16837"/>
                    <a:gd name="connsiteY2" fmla="*/ 8416 h 32645"/>
                    <a:gd name="connsiteX3" fmla="*/ 8419 w 16837"/>
                    <a:gd name="connsiteY3" fmla="*/ 0 h 32645"/>
                    <a:gd name="connsiteX4" fmla="*/ 16838 w 16837"/>
                    <a:gd name="connsiteY4" fmla="*/ 8416 h 32645"/>
                    <a:gd name="connsiteX5" fmla="*/ 16838 w 16837"/>
                    <a:gd name="connsiteY5" fmla="*/ 24229 h 32645"/>
                    <a:gd name="connsiteX6" fmla="*/ 8419 w 16837"/>
                    <a:gd name="connsiteY6" fmla="*/ 32645 h 3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2645">
                      <a:moveTo>
                        <a:pt x="8419" y="32645"/>
                      </a:moveTo>
                      <a:cubicBezTo>
                        <a:pt x="3772" y="32645"/>
                        <a:pt x="0" y="28875"/>
                        <a:pt x="0" y="24229"/>
                      </a:cubicBezTo>
                      <a:lnTo>
                        <a:pt x="0" y="8416"/>
                      </a:lnTo>
                      <a:cubicBezTo>
                        <a:pt x="0" y="3770"/>
                        <a:pt x="3772" y="0"/>
                        <a:pt x="8419" y="0"/>
                      </a:cubicBezTo>
                      <a:cubicBezTo>
                        <a:pt x="13066" y="0"/>
                        <a:pt x="16838" y="3770"/>
                        <a:pt x="16838" y="8416"/>
                      </a:cubicBezTo>
                      <a:lnTo>
                        <a:pt x="16838" y="24229"/>
                      </a:lnTo>
                      <a:cubicBezTo>
                        <a:pt x="16838" y="28875"/>
                        <a:pt x="13066" y="32645"/>
                        <a:pt x="8419" y="32645"/>
                      </a:cubicBezTo>
                      <a:close/>
                    </a:path>
                  </a:pathLst>
                </a:custGeom>
                <a:solidFill>
                  <a:srgbClr val="91A82D"/>
                </a:solidFill>
                <a:ln w="8415" cap="flat">
                  <a:noFill/>
                  <a:prstDash val="solid"/>
                  <a:miter/>
                </a:ln>
              </p:spPr>
              <p:txBody>
                <a:bodyPr rtlCol="0" anchor="ctr"/>
                <a:lstStyle/>
                <a:p>
                  <a:endParaRPr lang="en-US"/>
                </a:p>
              </p:txBody>
            </p:sp>
          </p:grpSp>
          <p:grpSp>
            <p:nvGrpSpPr>
              <p:cNvPr id="1085" name="Graphic 8195">
                <a:extLst>
                  <a:ext uri="{FF2B5EF4-FFF2-40B4-BE49-F238E27FC236}">
                    <a16:creationId xmlns:a16="http://schemas.microsoft.com/office/drawing/2014/main" id="{21B201FC-59C2-B69B-1009-E173E8295ED8}"/>
                  </a:ext>
                </a:extLst>
              </p:cNvPr>
              <p:cNvGrpSpPr/>
              <p:nvPr/>
            </p:nvGrpSpPr>
            <p:grpSpPr>
              <a:xfrm>
                <a:off x="968535" y="1644543"/>
                <a:ext cx="37934" cy="43190"/>
                <a:chOff x="968535" y="1644543"/>
                <a:chExt cx="37934" cy="43190"/>
              </a:xfrm>
              <a:solidFill>
                <a:srgbClr val="91A82D"/>
              </a:solidFill>
            </p:grpSpPr>
            <p:sp>
              <p:nvSpPr>
                <p:cNvPr id="1128" name="Freeform 1127">
                  <a:extLst>
                    <a:ext uri="{FF2B5EF4-FFF2-40B4-BE49-F238E27FC236}">
                      <a16:creationId xmlns:a16="http://schemas.microsoft.com/office/drawing/2014/main" id="{1D8C5BD9-3885-A7B0-B50A-C9C128A19998}"/>
                    </a:ext>
                  </a:extLst>
                </p:cNvPr>
                <p:cNvSpPr/>
                <p:nvPr/>
              </p:nvSpPr>
              <p:spPr>
                <a:xfrm>
                  <a:off x="989632" y="1649820"/>
                  <a:ext cx="16837" cy="37913"/>
                </a:xfrm>
                <a:custGeom>
                  <a:avLst/>
                  <a:gdLst>
                    <a:gd name="connsiteX0" fmla="*/ 8419 w 16837"/>
                    <a:gd name="connsiteY0" fmla="*/ 37914 h 37913"/>
                    <a:gd name="connsiteX1" fmla="*/ 0 w 16837"/>
                    <a:gd name="connsiteY1" fmla="*/ 29498 h 37913"/>
                    <a:gd name="connsiteX2" fmla="*/ 0 w 16837"/>
                    <a:gd name="connsiteY2" fmla="*/ 8416 h 37913"/>
                    <a:gd name="connsiteX3" fmla="*/ 8419 w 16837"/>
                    <a:gd name="connsiteY3" fmla="*/ 0 h 37913"/>
                    <a:gd name="connsiteX4" fmla="*/ 16838 w 16837"/>
                    <a:gd name="connsiteY4" fmla="*/ 8416 h 37913"/>
                    <a:gd name="connsiteX5" fmla="*/ 16838 w 16837"/>
                    <a:gd name="connsiteY5" fmla="*/ 29498 h 37913"/>
                    <a:gd name="connsiteX6" fmla="*/ 8419 w 16837"/>
                    <a:gd name="connsiteY6" fmla="*/ 37914 h 37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7913">
                      <a:moveTo>
                        <a:pt x="8419" y="37914"/>
                      </a:moveTo>
                      <a:cubicBezTo>
                        <a:pt x="3772" y="37914"/>
                        <a:pt x="0" y="34143"/>
                        <a:pt x="0" y="29498"/>
                      </a:cubicBezTo>
                      <a:lnTo>
                        <a:pt x="0" y="8416"/>
                      </a:lnTo>
                      <a:cubicBezTo>
                        <a:pt x="0" y="3770"/>
                        <a:pt x="3772" y="0"/>
                        <a:pt x="8419" y="0"/>
                      </a:cubicBezTo>
                      <a:cubicBezTo>
                        <a:pt x="13066" y="0"/>
                        <a:pt x="16838" y="3770"/>
                        <a:pt x="16838" y="8416"/>
                      </a:cubicBezTo>
                      <a:lnTo>
                        <a:pt x="16838" y="29498"/>
                      </a:lnTo>
                      <a:cubicBezTo>
                        <a:pt x="16838" y="34143"/>
                        <a:pt x="13066" y="37914"/>
                        <a:pt x="8419" y="37914"/>
                      </a:cubicBezTo>
                      <a:close/>
                    </a:path>
                  </a:pathLst>
                </a:custGeom>
                <a:solidFill>
                  <a:srgbClr val="91A82D"/>
                </a:solidFill>
                <a:ln w="8415" cap="flat">
                  <a:noFill/>
                  <a:prstDash val="solid"/>
                  <a:miter/>
                </a:ln>
              </p:spPr>
              <p:txBody>
                <a:bodyPr rtlCol="0" anchor="ctr"/>
                <a:lstStyle/>
                <a:p>
                  <a:endParaRPr lang="en-US"/>
                </a:p>
              </p:txBody>
            </p:sp>
            <p:sp>
              <p:nvSpPr>
                <p:cNvPr id="1129" name="Freeform 1128">
                  <a:extLst>
                    <a:ext uri="{FF2B5EF4-FFF2-40B4-BE49-F238E27FC236}">
                      <a16:creationId xmlns:a16="http://schemas.microsoft.com/office/drawing/2014/main" id="{24C7950B-8645-B925-5FC1-59227884A019}"/>
                    </a:ext>
                  </a:extLst>
                </p:cNvPr>
                <p:cNvSpPr/>
                <p:nvPr/>
              </p:nvSpPr>
              <p:spPr>
                <a:xfrm>
                  <a:off x="968535" y="1644543"/>
                  <a:ext cx="16837" cy="32645"/>
                </a:xfrm>
                <a:custGeom>
                  <a:avLst/>
                  <a:gdLst>
                    <a:gd name="connsiteX0" fmla="*/ 8419 w 16837"/>
                    <a:gd name="connsiteY0" fmla="*/ 32645 h 32645"/>
                    <a:gd name="connsiteX1" fmla="*/ 0 w 16837"/>
                    <a:gd name="connsiteY1" fmla="*/ 24229 h 32645"/>
                    <a:gd name="connsiteX2" fmla="*/ 0 w 16837"/>
                    <a:gd name="connsiteY2" fmla="*/ 8416 h 32645"/>
                    <a:gd name="connsiteX3" fmla="*/ 8419 w 16837"/>
                    <a:gd name="connsiteY3" fmla="*/ 0 h 32645"/>
                    <a:gd name="connsiteX4" fmla="*/ 16838 w 16837"/>
                    <a:gd name="connsiteY4" fmla="*/ 8416 h 32645"/>
                    <a:gd name="connsiteX5" fmla="*/ 16838 w 16837"/>
                    <a:gd name="connsiteY5" fmla="*/ 24229 h 32645"/>
                    <a:gd name="connsiteX6" fmla="*/ 8419 w 16837"/>
                    <a:gd name="connsiteY6" fmla="*/ 32645 h 3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2645">
                      <a:moveTo>
                        <a:pt x="8419" y="32645"/>
                      </a:moveTo>
                      <a:cubicBezTo>
                        <a:pt x="3772" y="32645"/>
                        <a:pt x="0" y="28875"/>
                        <a:pt x="0" y="24229"/>
                      </a:cubicBezTo>
                      <a:lnTo>
                        <a:pt x="0" y="8416"/>
                      </a:lnTo>
                      <a:cubicBezTo>
                        <a:pt x="0" y="3770"/>
                        <a:pt x="3772" y="0"/>
                        <a:pt x="8419" y="0"/>
                      </a:cubicBezTo>
                      <a:cubicBezTo>
                        <a:pt x="13066" y="0"/>
                        <a:pt x="16838" y="3770"/>
                        <a:pt x="16838" y="8416"/>
                      </a:cubicBezTo>
                      <a:lnTo>
                        <a:pt x="16838" y="24229"/>
                      </a:lnTo>
                      <a:cubicBezTo>
                        <a:pt x="16838" y="28883"/>
                        <a:pt x="13066" y="32645"/>
                        <a:pt x="8419" y="32645"/>
                      </a:cubicBezTo>
                      <a:close/>
                    </a:path>
                  </a:pathLst>
                </a:custGeom>
                <a:solidFill>
                  <a:srgbClr val="91A82D"/>
                </a:solidFill>
                <a:ln w="8415" cap="flat">
                  <a:noFill/>
                  <a:prstDash val="solid"/>
                  <a:miter/>
                </a:ln>
              </p:spPr>
              <p:txBody>
                <a:bodyPr rtlCol="0" anchor="ctr"/>
                <a:lstStyle/>
                <a:p>
                  <a:endParaRPr lang="en-US"/>
                </a:p>
              </p:txBody>
            </p:sp>
          </p:grpSp>
          <p:grpSp>
            <p:nvGrpSpPr>
              <p:cNvPr id="1086" name="Graphic 8195">
                <a:extLst>
                  <a:ext uri="{FF2B5EF4-FFF2-40B4-BE49-F238E27FC236}">
                    <a16:creationId xmlns:a16="http://schemas.microsoft.com/office/drawing/2014/main" id="{BBB6A87A-3548-A5FD-958C-E808C2CBFF93}"/>
                  </a:ext>
                </a:extLst>
              </p:cNvPr>
              <p:cNvGrpSpPr/>
              <p:nvPr/>
            </p:nvGrpSpPr>
            <p:grpSpPr>
              <a:xfrm>
                <a:off x="2065422" y="1923942"/>
                <a:ext cx="37934" cy="43190"/>
                <a:chOff x="2065422" y="1923942"/>
                <a:chExt cx="37934" cy="43190"/>
              </a:xfrm>
              <a:solidFill>
                <a:srgbClr val="91A82D"/>
              </a:solidFill>
            </p:grpSpPr>
            <p:sp>
              <p:nvSpPr>
                <p:cNvPr id="1126" name="Freeform 1125">
                  <a:extLst>
                    <a:ext uri="{FF2B5EF4-FFF2-40B4-BE49-F238E27FC236}">
                      <a16:creationId xmlns:a16="http://schemas.microsoft.com/office/drawing/2014/main" id="{396FE9F4-C772-4C68-64DE-4E1797A9FEBA}"/>
                    </a:ext>
                  </a:extLst>
                </p:cNvPr>
                <p:cNvSpPr/>
                <p:nvPr/>
              </p:nvSpPr>
              <p:spPr>
                <a:xfrm>
                  <a:off x="2086519" y="1929210"/>
                  <a:ext cx="16837" cy="37921"/>
                </a:xfrm>
                <a:custGeom>
                  <a:avLst/>
                  <a:gdLst>
                    <a:gd name="connsiteX0" fmla="*/ 8419 w 16837"/>
                    <a:gd name="connsiteY0" fmla="*/ 37922 h 37921"/>
                    <a:gd name="connsiteX1" fmla="*/ 0 w 16837"/>
                    <a:gd name="connsiteY1" fmla="*/ 29506 h 37921"/>
                    <a:gd name="connsiteX2" fmla="*/ 0 w 16837"/>
                    <a:gd name="connsiteY2" fmla="*/ 8416 h 37921"/>
                    <a:gd name="connsiteX3" fmla="*/ 8419 w 16837"/>
                    <a:gd name="connsiteY3" fmla="*/ 0 h 37921"/>
                    <a:gd name="connsiteX4" fmla="*/ 16838 w 16837"/>
                    <a:gd name="connsiteY4" fmla="*/ 8416 h 37921"/>
                    <a:gd name="connsiteX5" fmla="*/ 16838 w 16837"/>
                    <a:gd name="connsiteY5" fmla="*/ 29506 h 37921"/>
                    <a:gd name="connsiteX6" fmla="*/ 8419 w 16837"/>
                    <a:gd name="connsiteY6" fmla="*/ 37922 h 3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7921">
                      <a:moveTo>
                        <a:pt x="8419" y="37922"/>
                      </a:moveTo>
                      <a:cubicBezTo>
                        <a:pt x="3772" y="37922"/>
                        <a:pt x="0" y="34152"/>
                        <a:pt x="0" y="29506"/>
                      </a:cubicBezTo>
                      <a:lnTo>
                        <a:pt x="0" y="8416"/>
                      </a:lnTo>
                      <a:cubicBezTo>
                        <a:pt x="0" y="3770"/>
                        <a:pt x="3772" y="0"/>
                        <a:pt x="8419" y="0"/>
                      </a:cubicBezTo>
                      <a:cubicBezTo>
                        <a:pt x="13066" y="0"/>
                        <a:pt x="16838" y="3770"/>
                        <a:pt x="16838" y="8416"/>
                      </a:cubicBezTo>
                      <a:lnTo>
                        <a:pt x="16838" y="29506"/>
                      </a:lnTo>
                      <a:cubicBezTo>
                        <a:pt x="16838" y="34152"/>
                        <a:pt x="13066" y="37922"/>
                        <a:pt x="8419" y="37922"/>
                      </a:cubicBezTo>
                      <a:close/>
                    </a:path>
                  </a:pathLst>
                </a:custGeom>
                <a:solidFill>
                  <a:srgbClr val="91A82D"/>
                </a:solidFill>
                <a:ln w="8415" cap="flat">
                  <a:noFill/>
                  <a:prstDash val="solid"/>
                  <a:miter/>
                </a:ln>
              </p:spPr>
              <p:txBody>
                <a:bodyPr rtlCol="0" anchor="ctr"/>
                <a:lstStyle/>
                <a:p>
                  <a:endParaRPr lang="en-US"/>
                </a:p>
              </p:txBody>
            </p:sp>
            <p:sp>
              <p:nvSpPr>
                <p:cNvPr id="1127" name="Freeform 1126">
                  <a:extLst>
                    <a:ext uri="{FF2B5EF4-FFF2-40B4-BE49-F238E27FC236}">
                      <a16:creationId xmlns:a16="http://schemas.microsoft.com/office/drawing/2014/main" id="{BD18030A-5967-AC9A-CA45-906C2B856ABE}"/>
                    </a:ext>
                  </a:extLst>
                </p:cNvPr>
                <p:cNvSpPr/>
                <p:nvPr/>
              </p:nvSpPr>
              <p:spPr>
                <a:xfrm>
                  <a:off x="2065422" y="1923942"/>
                  <a:ext cx="16837" cy="32645"/>
                </a:xfrm>
                <a:custGeom>
                  <a:avLst/>
                  <a:gdLst>
                    <a:gd name="connsiteX0" fmla="*/ 8419 w 16837"/>
                    <a:gd name="connsiteY0" fmla="*/ 32645 h 32645"/>
                    <a:gd name="connsiteX1" fmla="*/ 0 w 16837"/>
                    <a:gd name="connsiteY1" fmla="*/ 24229 h 32645"/>
                    <a:gd name="connsiteX2" fmla="*/ 0 w 16837"/>
                    <a:gd name="connsiteY2" fmla="*/ 8416 h 32645"/>
                    <a:gd name="connsiteX3" fmla="*/ 8419 w 16837"/>
                    <a:gd name="connsiteY3" fmla="*/ 0 h 32645"/>
                    <a:gd name="connsiteX4" fmla="*/ 16838 w 16837"/>
                    <a:gd name="connsiteY4" fmla="*/ 8416 h 32645"/>
                    <a:gd name="connsiteX5" fmla="*/ 16838 w 16837"/>
                    <a:gd name="connsiteY5" fmla="*/ 24229 h 32645"/>
                    <a:gd name="connsiteX6" fmla="*/ 8419 w 16837"/>
                    <a:gd name="connsiteY6" fmla="*/ 32645 h 3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2645">
                      <a:moveTo>
                        <a:pt x="8419" y="32645"/>
                      </a:moveTo>
                      <a:cubicBezTo>
                        <a:pt x="3772" y="32645"/>
                        <a:pt x="0" y="28875"/>
                        <a:pt x="0" y="24229"/>
                      </a:cubicBezTo>
                      <a:lnTo>
                        <a:pt x="0" y="8416"/>
                      </a:lnTo>
                      <a:cubicBezTo>
                        <a:pt x="0" y="3770"/>
                        <a:pt x="3772" y="0"/>
                        <a:pt x="8419" y="0"/>
                      </a:cubicBezTo>
                      <a:cubicBezTo>
                        <a:pt x="13066" y="0"/>
                        <a:pt x="16838" y="3770"/>
                        <a:pt x="16838" y="8416"/>
                      </a:cubicBezTo>
                      <a:lnTo>
                        <a:pt x="16838" y="24229"/>
                      </a:lnTo>
                      <a:cubicBezTo>
                        <a:pt x="16838" y="28875"/>
                        <a:pt x="13066" y="32645"/>
                        <a:pt x="8419" y="32645"/>
                      </a:cubicBezTo>
                      <a:close/>
                    </a:path>
                  </a:pathLst>
                </a:custGeom>
                <a:solidFill>
                  <a:srgbClr val="91A82D"/>
                </a:solidFill>
                <a:ln w="8415" cap="flat">
                  <a:noFill/>
                  <a:prstDash val="solid"/>
                  <a:miter/>
                </a:ln>
              </p:spPr>
              <p:txBody>
                <a:bodyPr rtlCol="0" anchor="ctr"/>
                <a:lstStyle/>
                <a:p>
                  <a:endParaRPr lang="en-US"/>
                </a:p>
              </p:txBody>
            </p:sp>
          </p:grpSp>
          <p:grpSp>
            <p:nvGrpSpPr>
              <p:cNvPr id="1087" name="Graphic 8195">
                <a:extLst>
                  <a:ext uri="{FF2B5EF4-FFF2-40B4-BE49-F238E27FC236}">
                    <a16:creationId xmlns:a16="http://schemas.microsoft.com/office/drawing/2014/main" id="{BE5A5C0A-EACA-DFEC-63E5-BE2CBA7709AA}"/>
                  </a:ext>
                </a:extLst>
              </p:cNvPr>
              <p:cNvGrpSpPr/>
              <p:nvPr/>
            </p:nvGrpSpPr>
            <p:grpSpPr>
              <a:xfrm>
                <a:off x="1269126" y="3146971"/>
                <a:ext cx="37926" cy="37930"/>
                <a:chOff x="1269126" y="3146971"/>
                <a:chExt cx="37926" cy="37930"/>
              </a:xfrm>
              <a:solidFill>
                <a:srgbClr val="91A82D"/>
              </a:solidFill>
            </p:grpSpPr>
            <p:sp>
              <p:nvSpPr>
                <p:cNvPr id="1124" name="Freeform 1123">
                  <a:extLst>
                    <a:ext uri="{FF2B5EF4-FFF2-40B4-BE49-F238E27FC236}">
                      <a16:creationId xmlns:a16="http://schemas.microsoft.com/office/drawing/2014/main" id="{F0A1308E-734C-2C98-6AF7-1413114D5751}"/>
                    </a:ext>
                  </a:extLst>
                </p:cNvPr>
                <p:cNvSpPr/>
                <p:nvPr/>
              </p:nvSpPr>
              <p:spPr>
                <a:xfrm>
                  <a:off x="1269126" y="3152256"/>
                  <a:ext cx="16837" cy="32645"/>
                </a:xfrm>
                <a:custGeom>
                  <a:avLst/>
                  <a:gdLst>
                    <a:gd name="connsiteX0" fmla="*/ 8419 w 16837"/>
                    <a:gd name="connsiteY0" fmla="*/ 32645 h 32645"/>
                    <a:gd name="connsiteX1" fmla="*/ 0 w 16837"/>
                    <a:gd name="connsiteY1" fmla="*/ 24230 h 32645"/>
                    <a:gd name="connsiteX2" fmla="*/ 0 w 16837"/>
                    <a:gd name="connsiteY2" fmla="*/ 8416 h 32645"/>
                    <a:gd name="connsiteX3" fmla="*/ 8419 w 16837"/>
                    <a:gd name="connsiteY3" fmla="*/ 0 h 32645"/>
                    <a:gd name="connsiteX4" fmla="*/ 16838 w 16837"/>
                    <a:gd name="connsiteY4" fmla="*/ 8416 h 32645"/>
                    <a:gd name="connsiteX5" fmla="*/ 16838 w 16837"/>
                    <a:gd name="connsiteY5" fmla="*/ 24230 h 32645"/>
                    <a:gd name="connsiteX6" fmla="*/ 8419 w 16837"/>
                    <a:gd name="connsiteY6" fmla="*/ 32645 h 3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2645">
                      <a:moveTo>
                        <a:pt x="8419" y="32645"/>
                      </a:moveTo>
                      <a:cubicBezTo>
                        <a:pt x="3772" y="32645"/>
                        <a:pt x="0" y="28875"/>
                        <a:pt x="0" y="24230"/>
                      </a:cubicBezTo>
                      <a:lnTo>
                        <a:pt x="0" y="8416"/>
                      </a:lnTo>
                      <a:cubicBezTo>
                        <a:pt x="0" y="3771"/>
                        <a:pt x="3772" y="0"/>
                        <a:pt x="8419" y="0"/>
                      </a:cubicBezTo>
                      <a:cubicBezTo>
                        <a:pt x="13066" y="0"/>
                        <a:pt x="16838" y="3771"/>
                        <a:pt x="16838" y="8416"/>
                      </a:cubicBezTo>
                      <a:lnTo>
                        <a:pt x="16838" y="24230"/>
                      </a:lnTo>
                      <a:cubicBezTo>
                        <a:pt x="16838" y="28875"/>
                        <a:pt x="13066" y="32645"/>
                        <a:pt x="8419" y="32645"/>
                      </a:cubicBezTo>
                      <a:close/>
                    </a:path>
                  </a:pathLst>
                </a:custGeom>
                <a:solidFill>
                  <a:srgbClr val="91A82D"/>
                </a:solidFill>
                <a:ln w="8415" cap="flat">
                  <a:noFill/>
                  <a:prstDash val="solid"/>
                  <a:miter/>
                </a:ln>
              </p:spPr>
              <p:txBody>
                <a:bodyPr rtlCol="0" anchor="ctr"/>
                <a:lstStyle/>
                <a:p>
                  <a:endParaRPr lang="en-US"/>
                </a:p>
              </p:txBody>
            </p:sp>
            <p:sp>
              <p:nvSpPr>
                <p:cNvPr id="1125" name="Freeform 1124">
                  <a:extLst>
                    <a:ext uri="{FF2B5EF4-FFF2-40B4-BE49-F238E27FC236}">
                      <a16:creationId xmlns:a16="http://schemas.microsoft.com/office/drawing/2014/main" id="{EF7DA2EF-2C60-F977-2629-008981134DE0}"/>
                    </a:ext>
                  </a:extLst>
                </p:cNvPr>
                <p:cNvSpPr/>
                <p:nvPr/>
              </p:nvSpPr>
              <p:spPr>
                <a:xfrm>
                  <a:off x="1290215" y="3146971"/>
                  <a:ext cx="16837" cy="32653"/>
                </a:xfrm>
                <a:custGeom>
                  <a:avLst/>
                  <a:gdLst>
                    <a:gd name="connsiteX0" fmla="*/ 8419 w 16837"/>
                    <a:gd name="connsiteY0" fmla="*/ 32654 h 32653"/>
                    <a:gd name="connsiteX1" fmla="*/ 0 w 16837"/>
                    <a:gd name="connsiteY1" fmla="*/ 24238 h 32653"/>
                    <a:gd name="connsiteX2" fmla="*/ 0 w 16837"/>
                    <a:gd name="connsiteY2" fmla="*/ 8416 h 32653"/>
                    <a:gd name="connsiteX3" fmla="*/ 8419 w 16837"/>
                    <a:gd name="connsiteY3" fmla="*/ 0 h 32653"/>
                    <a:gd name="connsiteX4" fmla="*/ 16838 w 16837"/>
                    <a:gd name="connsiteY4" fmla="*/ 8416 h 32653"/>
                    <a:gd name="connsiteX5" fmla="*/ 16838 w 16837"/>
                    <a:gd name="connsiteY5" fmla="*/ 24238 h 32653"/>
                    <a:gd name="connsiteX6" fmla="*/ 8419 w 16837"/>
                    <a:gd name="connsiteY6" fmla="*/ 32654 h 32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2653">
                      <a:moveTo>
                        <a:pt x="8419" y="32654"/>
                      </a:moveTo>
                      <a:cubicBezTo>
                        <a:pt x="3772" y="32654"/>
                        <a:pt x="0" y="28883"/>
                        <a:pt x="0" y="24238"/>
                      </a:cubicBezTo>
                      <a:lnTo>
                        <a:pt x="0" y="8416"/>
                      </a:lnTo>
                      <a:cubicBezTo>
                        <a:pt x="0" y="3770"/>
                        <a:pt x="3772" y="0"/>
                        <a:pt x="8419" y="0"/>
                      </a:cubicBezTo>
                      <a:cubicBezTo>
                        <a:pt x="13066" y="0"/>
                        <a:pt x="16838" y="3770"/>
                        <a:pt x="16838" y="8416"/>
                      </a:cubicBezTo>
                      <a:lnTo>
                        <a:pt x="16838" y="24238"/>
                      </a:lnTo>
                      <a:cubicBezTo>
                        <a:pt x="16838" y="28883"/>
                        <a:pt x="13074" y="32654"/>
                        <a:pt x="8419" y="32654"/>
                      </a:cubicBezTo>
                      <a:close/>
                    </a:path>
                  </a:pathLst>
                </a:custGeom>
                <a:solidFill>
                  <a:srgbClr val="91A82D"/>
                </a:solidFill>
                <a:ln w="8415" cap="flat">
                  <a:noFill/>
                  <a:prstDash val="solid"/>
                  <a:miter/>
                </a:ln>
              </p:spPr>
              <p:txBody>
                <a:bodyPr rtlCol="0" anchor="ctr"/>
                <a:lstStyle/>
                <a:p>
                  <a:endParaRPr lang="en-US"/>
                </a:p>
              </p:txBody>
            </p:sp>
          </p:grpSp>
          <p:grpSp>
            <p:nvGrpSpPr>
              <p:cNvPr id="1088" name="Graphic 8195">
                <a:extLst>
                  <a:ext uri="{FF2B5EF4-FFF2-40B4-BE49-F238E27FC236}">
                    <a16:creationId xmlns:a16="http://schemas.microsoft.com/office/drawing/2014/main" id="{BC3AE5C5-23BA-69C9-526E-E4EFD83503F1}"/>
                  </a:ext>
                </a:extLst>
              </p:cNvPr>
              <p:cNvGrpSpPr/>
              <p:nvPr/>
            </p:nvGrpSpPr>
            <p:grpSpPr>
              <a:xfrm>
                <a:off x="1807025" y="2509098"/>
                <a:ext cx="37926" cy="37921"/>
                <a:chOff x="1807025" y="2509098"/>
                <a:chExt cx="37926" cy="37921"/>
              </a:xfrm>
              <a:solidFill>
                <a:srgbClr val="91A82D"/>
              </a:solidFill>
            </p:grpSpPr>
            <p:sp>
              <p:nvSpPr>
                <p:cNvPr id="1122" name="Freeform 1121">
                  <a:extLst>
                    <a:ext uri="{FF2B5EF4-FFF2-40B4-BE49-F238E27FC236}">
                      <a16:creationId xmlns:a16="http://schemas.microsoft.com/office/drawing/2014/main" id="{1EB7E573-1F33-326D-C961-D6392C3697CE}"/>
                    </a:ext>
                  </a:extLst>
                </p:cNvPr>
                <p:cNvSpPr/>
                <p:nvPr/>
              </p:nvSpPr>
              <p:spPr>
                <a:xfrm>
                  <a:off x="1807025" y="2514375"/>
                  <a:ext cx="16837" cy="32645"/>
                </a:xfrm>
                <a:custGeom>
                  <a:avLst/>
                  <a:gdLst>
                    <a:gd name="connsiteX0" fmla="*/ 8419 w 16837"/>
                    <a:gd name="connsiteY0" fmla="*/ 32645 h 32645"/>
                    <a:gd name="connsiteX1" fmla="*/ 0 w 16837"/>
                    <a:gd name="connsiteY1" fmla="*/ 24229 h 32645"/>
                    <a:gd name="connsiteX2" fmla="*/ 0 w 16837"/>
                    <a:gd name="connsiteY2" fmla="*/ 8416 h 32645"/>
                    <a:gd name="connsiteX3" fmla="*/ 8419 w 16837"/>
                    <a:gd name="connsiteY3" fmla="*/ 0 h 32645"/>
                    <a:gd name="connsiteX4" fmla="*/ 16838 w 16837"/>
                    <a:gd name="connsiteY4" fmla="*/ 8416 h 32645"/>
                    <a:gd name="connsiteX5" fmla="*/ 16838 w 16837"/>
                    <a:gd name="connsiteY5" fmla="*/ 24229 h 32645"/>
                    <a:gd name="connsiteX6" fmla="*/ 8419 w 16837"/>
                    <a:gd name="connsiteY6" fmla="*/ 32645 h 3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2645">
                      <a:moveTo>
                        <a:pt x="8419" y="32645"/>
                      </a:moveTo>
                      <a:cubicBezTo>
                        <a:pt x="3772" y="32645"/>
                        <a:pt x="0" y="28875"/>
                        <a:pt x="0" y="24229"/>
                      </a:cubicBezTo>
                      <a:lnTo>
                        <a:pt x="0" y="8416"/>
                      </a:lnTo>
                      <a:cubicBezTo>
                        <a:pt x="0" y="3770"/>
                        <a:pt x="3772" y="0"/>
                        <a:pt x="8419" y="0"/>
                      </a:cubicBezTo>
                      <a:cubicBezTo>
                        <a:pt x="13066" y="0"/>
                        <a:pt x="16838" y="3770"/>
                        <a:pt x="16838" y="8416"/>
                      </a:cubicBezTo>
                      <a:lnTo>
                        <a:pt x="16838" y="24229"/>
                      </a:lnTo>
                      <a:cubicBezTo>
                        <a:pt x="16838" y="28875"/>
                        <a:pt x="13066" y="32645"/>
                        <a:pt x="8419" y="32645"/>
                      </a:cubicBezTo>
                      <a:close/>
                    </a:path>
                  </a:pathLst>
                </a:custGeom>
                <a:solidFill>
                  <a:srgbClr val="91A82D"/>
                </a:solidFill>
                <a:ln w="8415" cap="flat">
                  <a:noFill/>
                  <a:prstDash val="solid"/>
                  <a:miter/>
                </a:ln>
              </p:spPr>
              <p:txBody>
                <a:bodyPr rtlCol="0" anchor="ctr"/>
                <a:lstStyle/>
                <a:p>
                  <a:endParaRPr lang="en-US"/>
                </a:p>
              </p:txBody>
            </p:sp>
            <p:sp>
              <p:nvSpPr>
                <p:cNvPr id="1123" name="Freeform 1122">
                  <a:extLst>
                    <a:ext uri="{FF2B5EF4-FFF2-40B4-BE49-F238E27FC236}">
                      <a16:creationId xmlns:a16="http://schemas.microsoft.com/office/drawing/2014/main" id="{A7D7657C-A65E-E41F-A478-C239521A8647}"/>
                    </a:ext>
                  </a:extLst>
                </p:cNvPr>
                <p:cNvSpPr/>
                <p:nvPr/>
              </p:nvSpPr>
              <p:spPr>
                <a:xfrm>
                  <a:off x="1828114" y="2509098"/>
                  <a:ext cx="16837" cy="32645"/>
                </a:xfrm>
                <a:custGeom>
                  <a:avLst/>
                  <a:gdLst>
                    <a:gd name="connsiteX0" fmla="*/ 8419 w 16837"/>
                    <a:gd name="connsiteY0" fmla="*/ 32645 h 32645"/>
                    <a:gd name="connsiteX1" fmla="*/ 0 w 16837"/>
                    <a:gd name="connsiteY1" fmla="*/ 24229 h 32645"/>
                    <a:gd name="connsiteX2" fmla="*/ 0 w 16837"/>
                    <a:gd name="connsiteY2" fmla="*/ 8416 h 32645"/>
                    <a:gd name="connsiteX3" fmla="*/ 8419 w 16837"/>
                    <a:gd name="connsiteY3" fmla="*/ 0 h 32645"/>
                    <a:gd name="connsiteX4" fmla="*/ 16838 w 16837"/>
                    <a:gd name="connsiteY4" fmla="*/ 8416 h 32645"/>
                    <a:gd name="connsiteX5" fmla="*/ 16838 w 16837"/>
                    <a:gd name="connsiteY5" fmla="*/ 24229 h 32645"/>
                    <a:gd name="connsiteX6" fmla="*/ 8419 w 16837"/>
                    <a:gd name="connsiteY6" fmla="*/ 32645 h 3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2645">
                      <a:moveTo>
                        <a:pt x="8419" y="32645"/>
                      </a:moveTo>
                      <a:cubicBezTo>
                        <a:pt x="3772" y="32645"/>
                        <a:pt x="0" y="28875"/>
                        <a:pt x="0" y="24229"/>
                      </a:cubicBezTo>
                      <a:lnTo>
                        <a:pt x="0" y="8416"/>
                      </a:lnTo>
                      <a:cubicBezTo>
                        <a:pt x="0" y="3770"/>
                        <a:pt x="3772" y="0"/>
                        <a:pt x="8419" y="0"/>
                      </a:cubicBezTo>
                      <a:cubicBezTo>
                        <a:pt x="13066" y="0"/>
                        <a:pt x="16838" y="3770"/>
                        <a:pt x="16838" y="8416"/>
                      </a:cubicBezTo>
                      <a:lnTo>
                        <a:pt x="16838" y="24229"/>
                      </a:lnTo>
                      <a:cubicBezTo>
                        <a:pt x="16838" y="28883"/>
                        <a:pt x="13074" y="32645"/>
                        <a:pt x="8419" y="32645"/>
                      </a:cubicBezTo>
                      <a:close/>
                    </a:path>
                  </a:pathLst>
                </a:custGeom>
                <a:solidFill>
                  <a:srgbClr val="91A82D"/>
                </a:solidFill>
                <a:ln w="8415" cap="flat">
                  <a:noFill/>
                  <a:prstDash val="solid"/>
                  <a:miter/>
                </a:ln>
              </p:spPr>
              <p:txBody>
                <a:bodyPr rtlCol="0" anchor="ctr"/>
                <a:lstStyle/>
                <a:p>
                  <a:endParaRPr lang="en-US"/>
                </a:p>
              </p:txBody>
            </p:sp>
          </p:grpSp>
          <p:grpSp>
            <p:nvGrpSpPr>
              <p:cNvPr id="1089" name="Graphic 8195">
                <a:extLst>
                  <a:ext uri="{FF2B5EF4-FFF2-40B4-BE49-F238E27FC236}">
                    <a16:creationId xmlns:a16="http://schemas.microsoft.com/office/drawing/2014/main" id="{A6FABFD4-0825-8CE7-B1D8-25B91A5CC7F2}"/>
                  </a:ext>
                </a:extLst>
              </p:cNvPr>
              <p:cNvGrpSpPr/>
              <p:nvPr/>
            </p:nvGrpSpPr>
            <p:grpSpPr>
              <a:xfrm>
                <a:off x="1601355" y="1681447"/>
                <a:ext cx="37934" cy="37913"/>
                <a:chOff x="1601355" y="1681447"/>
                <a:chExt cx="37934" cy="37913"/>
              </a:xfrm>
              <a:solidFill>
                <a:srgbClr val="91A82D"/>
              </a:solidFill>
            </p:grpSpPr>
            <p:sp>
              <p:nvSpPr>
                <p:cNvPr id="1120" name="Freeform 1119">
                  <a:extLst>
                    <a:ext uri="{FF2B5EF4-FFF2-40B4-BE49-F238E27FC236}">
                      <a16:creationId xmlns:a16="http://schemas.microsoft.com/office/drawing/2014/main" id="{05959CAD-CA02-6947-B52B-2349DF2F9F84}"/>
                    </a:ext>
                  </a:extLst>
                </p:cNvPr>
                <p:cNvSpPr/>
                <p:nvPr/>
              </p:nvSpPr>
              <p:spPr>
                <a:xfrm>
                  <a:off x="1601355" y="1686715"/>
                  <a:ext cx="16837" cy="32645"/>
                </a:xfrm>
                <a:custGeom>
                  <a:avLst/>
                  <a:gdLst>
                    <a:gd name="connsiteX0" fmla="*/ 8419 w 16837"/>
                    <a:gd name="connsiteY0" fmla="*/ 32645 h 32645"/>
                    <a:gd name="connsiteX1" fmla="*/ 0 w 16837"/>
                    <a:gd name="connsiteY1" fmla="*/ 24229 h 32645"/>
                    <a:gd name="connsiteX2" fmla="*/ 0 w 16837"/>
                    <a:gd name="connsiteY2" fmla="*/ 8416 h 32645"/>
                    <a:gd name="connsiteX3" fmla="*/ 8419 w 16837"/>
                    <a:gd name="connsiteY3" fmla="*/ 0 h 32645"/>
                    <a:gd name="connsiteX4" fmla="*/ 16838 w 16837"/>
                    <a:gd name="connsiteY4" fmla="*/ 8416 h 32645"/>
                    <a:gd name="connsiteX5" fmla="*/ 16838 w 16837"/>
                    <a:gd name="connsiteY5" fmla="*/ 24229 h 32645"/>
                    <a:gd name="connsiteX6" fmla="*/ 8419 w 16837"/>
                    <a:gd name="connsiteY6" fmla="*/ 32645 h 3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2645">
                      <a:moveTo>
                        <a:pt x="8419" y="32645"/>
                      </a:moveTo>
                      <a:cubicBezTo>
                        <a:pt x="3772" y="32645"/>
                        <a:pt x="0" y="28875"/>
                        <a:pt x="0" y="24229"/>
                      </a:cubicBezTo>
                      <a:lnTo>
                        <a:pt x="0" y="8416"/>
                      </a:lnTo>
                      <a:cubicBezTo>
                        <a:pt x="0" y="3770"/>
                        <a:pt x="3772" y="0"/>
                        <a:pt x="8419" y="0"/>
                      </a:cubicBezTo>
                      <a:cubicBezTo>
                        <a:pt x="13066" y="0"/>
                        <a:pt x="16838" y="3770"/>
                        <a:pt x="16838" y="8416"/>
                      </a:cubicBezTo>
                      <a:lnTo>
                        <a:pt x="16838" y="24229"/>
                      </a:lnTo>
                      <a:cubicBezTo>
                        <a:pt x="16838" y="28875"/>
                        <a:pt x="13066" y="32645"/>
                        <a:pt x="8419" y="32645"/>
                      </a:cubicBezTo>
                      <a:close/>
                    </a:path>
                  </a:pathLst>
                </a:custGeom>
                <a:solidFill>
                  <a:srgbClr val="91A82D"/>
                </a:solidFill>
                <a:ln w="8415" cap="flat">
                  <a:noFill/>
                  <a:prstDash val="solid"/>
                  <a:miter/>
                </a:ln>
              </p:spPr>
              <p:txBody>
                <a:bodyPr rtlCol="0" anchor="ctr"/>
                <a:lstStyle/>
                <a:p>
                  <a:endParaRPr lang="en-US"/>
                </a:p>
              </p:txBody>
            </p:sp>
            <p:sp>
              <p:nvSpPr>
                <p:cNvPr id="1121" name="Freeform 1120">
                  <a:extLst>
                    <a:ext uri="{FF2B5EF4-FFF2-40B4-BE49-F238E27FC236}">
                      <a16:creationId xmlns:a16="http://schemas.microsoft.com/office/drawing/2014/main" id="{64B78AE6-EFC9-1983-74AA-7EAF425AE02F}"/>
                    </a:ext>
                  </a:extLst>
                </p:cNvPr>
                <p:cNvSpPr/>
                <p:nvPr/>
              </p:nvSpPr>
              <p:spPr>
                <a:xfrm>
                  <a:off x="1622453" y="1681447"/>
                  <a:ext cx="16837" cy="32645"/>
                </a:xfrm>
                <a:custGeom>
                  <a:avLst/>
                  <a:gdLst>
                    <a:gd name="connsiteX0" fmla="*/ 8419 w 16837"/>
                    <a:gd name="connsiteY0" fmla="*/ 32645 h 32645"/>
                    <a:gd name="connsiteX1" fmla="*/ 0 w 16837"/>
                    <a:gd name="connsiteY1" fmla="*/ 24229 h 32645"/>
                    <a:gd name="connsiteX2" fmla="*/ 0 w 16837"/>
                    <a:gd name="connsiteY2" fmla="*/ 8416 h 32645"/>
                    <a:gd name="connsiteX3" fmla="*/ 8419 w 16837"/>
                    <a:gd name="connsiteY3" fmla="*/ 0 h 32645"/>
                    <a:gd name="connsiteX4" fmla="*/ 16838 w 16837"/>
                    <a:gd name="connsiteY4" fmla="*/ 8416 h 32645"/>
                    <a:gd name="connsiteX5" fmla="*/ 16838 w 16837"/>
                    <a:gd name="connsiteY5" fmla="*/ 24229 h 32645"/>
                    <a:gd name="connsiteX6" fmla="*/ 8419 w 16837"/>
                    <a:gd name="connsiteY6" fmla="*/ 32645 h 3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2645">
                      <a:moveTo>
                        <a:pt x="8419" y="32645"/>
                      </a:moveTo>
                      <a:cubicBezTo>
                        <a:pt x="3772" y="32645"/>
                        <a:pt x="0" y="28875"/>
                        <a:pt x="0" y="24229"/>
                      </a:cubicBezTo>
                      <a:lnTo>
                        <a:pt x="0" y="8416"/>
                      </a:lnTo>
                      <a:cubicBezTo>
                        <a:pt x="0" y="3770"/>
                        <a:pt x="3772" y="0"/>
                        <a:pt x="8419" y="0"/>
                      </a:cubicBezTo>
                      <a:cubicBezTo>
                        <a:pt x="13066" y="0"/>
                        <a:pt x="16838" y="3770"/>
                        <a:pt x="16838" y="8416"/>
                      </a:cubicBezTo>
                      <a:lnTo>
                        <a:pt x="16838" y="24229"/>
                      </a:lnTo>
                      <a:cubicBezTo>
                        <a:pt x="16838" y="28875"/>
                        <a:pt x="13066" y="32645"/>
                        <a:pt x="8419" y="32645"/>
                      </a:cubicBezTo>
                      <a:close/>
                    </a:path>
                  </a:pathLst>
                </a:custGeom>
                <a:solidFill>
                  <a:srgbClr val="91A82D"/>
                </a:solidFill>
                <a:ln w="8415" cap="flat">
                  <a:noFill/>
                  <a:prstDash val="solid"/>
                  <a:miter/>
                </a:ln>
              </p:spPr>
              <p:txBody>
                <a:bodyPr rtlCol="0" anchor="ctr"/>
                <a:lstStyle/>
                <a:p>
                  <a:endParaRPr lang="en-US"/>
                </a:p>
              </p:txBody>
            </p:sp>
          </p:grpSp>
          <p:grpSp>
            <p:nvGrpSpPr>
              <p:cNvPr id="1090" name="Graphic 8195">
                <a:extLst>
                  <a:ext uri="{FF2B5EF4-FFF2-40B4-BE49-F238E27FC236}">
                    <a16:creationId xmlns:a16="http://schemas.microsoft.com/office/drawing/2014/main" id="{D32478EB-5448-05DD-C6D9-E8DA3198F8A2}"/>
                  </a:ext>
                </a:extLst>
              </p:cNvPr>
              <p:cNvGrpSpPr/>
              <p:nvPr/>
            </p:nvGrpSpPr>
            <p:grpSpPr>
              <a:xfrm>
                <a:off x="1137288" y="1976659"/>
                <a:ext cx="37926" cy="37921"/>
                <a:chOff x="1137288" y="1976659"/>
                <a:chExt cx="37926" cy="37921"/>
              </a:xfrm>
              <a:solidFill>
                <a:srgbClr val="91A82D"/>
              </a:solidFill>
            </p:grpSpPr>
            <p:sp>
              <p:nvSpPr>
                <p:cNvPr id="1118" name="Freeform 1117">
                  <a:extLst>
                    <a:ext uri="{FF2B5EF4-FFF2-40B4-BE49-F238E27FC236}">
                      <a16:creationId xmlns:a16="http://schemas.microsoft.com/office/drawing/2014/main" id="{C7CA0328-5C6E-2C7C-FE1B-436542209CB2}"/>
                    </a:ext>
                  </a:extLst>
                </p:cNvPr>
                <p:cNvSpPr/>
                <p:nvPr/>
              </p:nvSpPr>
              <p:spPr>
                <a:xfrm>
                  <a:off x="1137288" y="1981936"/>
                  <a:ext cx="16837" cy="32645"/>
                </a:xfrm>
                <a:custGeom>
                  <a:avLst/>
                  <a:gdLst>
                    <a:gd name="connsiteX0" fmla="*/ 8419 w 16837"/>
                    <a:gd name="connsiteY0" fmla="*/ 32645 h 32645"/>
                    <a:gd name="connsiteX1" fmla="*/ 0 w 16837"/>
                    <a:gd name="connsiteY1" fmla="*/ 24229 h 32645"/>
                    <a:gd name="connsiteX2" fmla="*/ 0 w 16837"/>
                    <a:gd name="connsiteY2" fmla="*/ 8416 h 32645"/>
                    <a:gd name="connsiteX3" fmla="*/ 8419 w 16837"/>
                    <a:gd name="connsiteY3" fmla="*/ 0 h 32645"/>
                    <a:gd name="connsiteX4" fmla="*/ 16838 w 16837"/>
                    <a:gd name="connsiteY4" fmla="*/ 8416 h 32645"/>
                    <a:gd name="connsiteX5" fmla="*/ 16838 w 16837"/>
                    <a:gd name="connsiteY5" fmla="*/ 24229 h 32645"/>
                    <a:gd name="connsiteX6" fmla="*/ 8419 w 16837"/>
                    <a:gd name="connsiteY6" fmla="*/ 32645 h 3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2645">
                      <a:moveTo>
                        <a:pt x="8419" y="32645"/>
                      </a:moveTo>
                      <a:cubicBezTo>
                        <a:pt x="3772" y="32645"/>
                        <a:pt x="0" y="28875"/>
                        <a:pt x="0" y="24229"/>
                      </a:cubicBezTo>
                      <a:lnTo>
                        <a:pt x="0" y="8416"/>
                      </a:lnTo>
                      <a:cubicBezTo>
                        <a:pt x="0" y="3770"/>
                        <a:pt x="3772" y="0"/>
                        <a:pt x="8419" y="0"/>
                      </a:cubicBezTo>
                      <a:cubicBezTo>
                        <a:pt x="13066" y="0"/>
                        <a:pt x="16838" y="3770"/>
                        <a:pt x="16838" y="8416"/>
                      </a:cubicBezTo>
                      <a:lnTo>
                        <a:pt x="16838" y="24229"/>
                      </a:lnTo>
                      <a:cubicBezTo>
                        <a:pt x="16838" y="28875"/>
                        <a:pt x="13066" y="32645"/>
                        <a:pt x="8419" y="32645"/>
                      </a:cubicBezTo>
                      <a:close/>
                    </a:path>
                  </a:pathLst>
                </a:custGeom>
                <a:solidFill>
                  <a:srgbClr val="91A82D"/>
                </a:solidFill>
                <a:ln w="8415" cap="flat">
                  <a:noFill/>
                  <a:prstDash val="solid"/>
                  <a:miter/>
                </a:ln>
              </p:spPr>
              <p:txBody>
                <a:bodyPr rtlCol="0" anchor="ctr"/>
                <a:lstStyle/>
                <a:p>
                  <a:endParaRPr lang="en-US"/>
                </a:p>
              </p:txBody>
            </p:sp>
            <p:sp>
              <p:nvSpPr>
                <p:cNvPr id="1119" name="Freeform 1118">
                  <a:extLst>
                    <a:ext uri="{FF2B5EF4-FFF2-40B4-BE49-F238E27FC236}">
                      <a16:creationId xmlns:a16="http://schemas.microsoft.com/office/drawing/2014/main" id="{A2581213-1B19-BE65-53FD-411DA5929241}"/>
                    </a:ext>
                  </a:extLst>
                </p:cNvPr>
                <p:cNvSpPr/>
                <p:nvPr/>
              </p:nvSpPr>
              <p:spPr>
                <a:xfrm>
                  <a:off x="1158377" y="1976659"/>
                  <a:ext cx="16837" cy="32645"/>
                </a:xfrm>
                <a:custGeom>
                  <a:avLst/>
                  <a:gdLst>
                    <a:gd name="connsiteX0" fmla="*/ 8419 w 16837"/>
                    <a:gd name="connsiteY0" fmla="*/ 32645 h 32645"/>
                    <a:gd name="connsiteX1" fmla="*/ 0 w 16837"/>
                    <a:gd name="connsiteY1" fmla="*/ 24229 h 32645"/>
                    <a:gd name="connsiteX2" fmla="*/ 0 w 16837"/>
                    <a:gd name="connsiteY2" fmla="*/ 8416 h 32645"/>
                    <a:gd name="connsiteX3" fmla="*/ 8419 w 16837"/>
                    <a:gd name="connsiteY3" fmla="*/ 0 h 32645"/>
                    <a:gd name="connsiteX4" fmla="*/ 16838 w 16837"/>
                    <a:gd name="connsiteY4" fmla="*/ 8416 h 32645"/>
                    <a:gd name="connsiteX5" fmla="*/ 16838 w 16837"/>
                    <a:gd name="connsiteY5" fmla="*/ 24229 h 32645"/>
                    <a:gd name="connsiteX6" fmla="*/ 8419 w 16837"/>
                    <a:gd name="connsiteY6" fmla="*/ 32645 h 3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2645">
                      <a:moveTo>
                        <a:pt x="8419" y="32645"/>
                      </a:moveTo>
                      <a:cubicBezTo>
                        <a:pt x="3772" y="32645"/>
                        <a:pt x="0" y="28875"/>
                        <a:pt x="0" y="24229"/>
                      </a:cubicBezTo>
                      <a:lnTo>
                        <a:pt x="0" y="8416"/>
                      </a:lnTo>
                      <a:cubicBezTo>
                        <a:pt x="0" y="3770"/>
                        <a:pt x="3772" y="0"/>
                        <a:pt x="8419" y="0"/>
                      </a:cubicBezTo>
                      <a:cubicBezTo>
                        <a:pt x="13066" y="0"/>
                        <a:pt x="16838" y="3770"/>
                        <a:pt x="16838" y="8416"/>
                      </a:cubicBezTo>
                      <a:lnTo>
                        <a:pt x="16838" y="24229"/>
                      </a:lnTo>
                      <a:cubicBezTo>
                        <a:pt x="16838" y="28875"/>
                        <a:pt x="13074" y="32645"/>
                        <a:pt x="8419" y="32645"/>
                      </a:cubicBezTo>
                      <a:close/>
                    </a:path>
                  </a:pathLst>
                </a:custGeom>
                <a:solidFill>
                  <a:srgbClr val="91A82D"/>
                </a:solidFill>
                <a:ln w="8415" cap="flat">
                  <a:noFill/>
                  <a:prstDash val="solid"/>
                  <a:miter/>
                </a:ln>
              </p:spPr>
              <p:txBody>
                <a:bodyPr rtlCol="0" anchor="ctr"/>
                <a:lstStyle/>
                <a:p>
                  <a:endParaRPr lang="en-US"/>
                </a:p>
              </p:txBody>
            </p:sp>
          </p:grpSp>
          <p:grpSp>
            <p:nvGrpSpPr>
              <p:cNvPr id="1091" name="Graphic 8195">
                <a:extLst>
                  <a:ext uri="{FF2B5EF4-FFF2-40B4-BE49-F238E27FC236}">
                    <a16:creationId xmlns:a16="http://schemas.microsoft.com/office/drawing/2014/main" id="{A7A78F78-4169-C229-C71B-C1F86068674E}"/>
                  </a:ext>
                </a:extLst>
              </p:cNvPr>
              <p:cNvGrpSpPr/>
              <p:nvPr/>
            </p:nvGrpSpPr>
            <p:grpSpPr>
              <a:xfrm>
                <a:off x="2255273" y="1528564"/>
                <a:ext cx="37926" cy="37921"/>
                <a:chOff x="2255273" y="1528564"/>
                <a:chExt cx="37926" cy="37921"/>
              </a:xfrm>
              <a:solidFill>
                <a:srgbClr val="91A82D"/>
              </a:solidFill>
            </p:grpSpPr>
            <p:sp>
              <p:nvSpPr>
                <p:cNvPr id="1116" name="Freeform 1115">
                  <a:extLst>
                    <a:ext uri="{FF2B5EF4-FFF2-40B4-BE49-F238E27FC236}">
                      <a16:creationId xmlns:a16="http://schemas.microsoft.com/office/drawing/2014/main" id="{AE2FD433-88AA-813C-FB48-DB89C3F90036}"/>
                    </a:ext>
                  </a:extLst>
                </p:cNvPr>
                <p:cNvSpPr/>
                <p:nvPr/>
              </p:nvSpPr>
              <p:spPr>
                <a:xfrm>
                  <a:off x="2255273" y="1533841"/>
                  <a:ext cx="16837" cy="32645"/>
                </a:xfrm>
                <a:custGeom>
                  <a:avLst/>
                  <a:gdLst>
                    <a:gd name="connsiteX0" fmla="*/ 8419 w 16837"/>
                    <a:gd name="connsiteY0" fmla="*/ 32645 h 32645"/>
                    <a:gd name="connsiteX1" fmla="*/ 0 w 16837"/>
                    <a:gd name="connsiteY1" fmla="*/ 24229 h 32645"/>
                    <a:gd name="connsiteX2" fmla="*/ 0 w 16837"/>
                    <a:gd name="connsiteY2" fmla="*/ 8416 h 32645"/>
                    <a:gd name="connsiteX3" fmla="*/ 8419 w 16837"/>
                    <a:gd name="connsiteY3" fmla="*/ 0 h 32645"/>
                    <a:gd name="connsiteX4" fmla="*/ 16838 w 16837"/>
                    <a:gd name="connsiteY4" fmla="*/ 8416 h 32645"/>
                    <a:gd name="connsiteX5" fmla="*/ 16838 w 16837"/>
                    <a:gd name="connsiteY5" fmla="*/ 24229 h 32645"/>
                    <a:gd name="connsiteX6" fmla="*/ 8419 w 16837"/>
                    <a:gd name="connsiteY6" fmla="*/ 32645 h 3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2645">
                      <a:moveTo>
                        <a:pt x="8419" y="32645"/>
                      </a:moveTo>
                      <a:cubicBezTo>
                        <a:pt x="3772" y="32645"/>
                        <a:pt x="0" y="28875"/>
                        <a:pt x="0" y="24229"/>
                      </a:cubicBezTo>
                      <a:lnTo>
                        <a:pt x="0" y="8416"/>
                      </a:lnTo>
                      <a:cubicBezTo>
                        <a:pt x="0" y="3770"/>
                        <a:pt x="3772" y="0"/>
                        <a:pt x="8419" y="0"/>
                      </a:cubicBezTo>
                      <a:cubicBezTo>
                        <a:pt x="13066" y="0"/>
                        <a:pt x="16838" y="3770"/>
                        <a:pt x="16838" y="8416"/>
                      </a:cubicBezTo>
                      <a:lnTo>
                        <a:pt x="16838" y="24229"/>
                      </a:lnTo>
                      <a:cubicBezTo>
                        <a:pt x="16838" y="28875"/>
                        <a:pt x="13066" y="32645"/>
                        <a:pt x="8419" y="32645"/>
                      </a:cubicBezTo>
                      <a:close/>
                    </a:path>
                  </a:pathLst>
                </a:custGeom>
                <a:solidFill>
                  <a:srgbClr val="91A82D"/>
                </a:solidFill>
                <a:ln w="8415" cap="flat">
                  <a:noFill/>
                  <a:prstDash val="solid"/>
                  <a:miter/>
                </a:ln>
              </p:spPr>
              <p:txBody>
                <a:bodyPr rtlCol="0" anchor="ctr"/>
                <a:lstStyle/>
                <a:p>
                  <a:endParaRPr lang="en-US"/>
                </a:p>
              </p:txBody>
            </p:sp>
            <p:sp>
              <p:nvSpPr>
                <p:cNvPr id="1117" name="Freeform 1116">
                  <a:extLst>
                    <a:ext uri="{FF2B5EF4-FFF2-40B4-BE49-F238E27FC236}">
                      <a16:creationId xmlns:a16="http://schemas.microsoft.com/office/drawing/2014/main" id="{E7769391-FAF1-0FA8-4375-2921B39D050B}"/>
                    </a:ext>
                  </a:extLst>
                </p:cNvPr>
                <p:cNvSpPr/>
                <p:nvPr/>
              </p:nvSpPr>
              <p:spPr>
                <a:xfrm>
                  <a:off x="2276362" y="1528564"/>
                  <a:ext cx="16837" cy="32645"/>
                </a:xfrm>
                <a:custGeom>
                  <a:avLst/>
                  <a:gdLst>
                    <a:gd name="connsiteX0" fmla="*/ 8419 w 16837"/>
                    <a:gd name="connsiteY0" fmla="*/ 32645 h 32645"/>
                    <a:gd name="connsiteX1" fmla="*/ 0 w 16837"/>
                    <a:gd name="connsiteY1" fmla="*/ 24229 h 32645"/>
                    <a:gd name="connsiteX2" fmla="*/ 0 w 16837"/>
                    <a:gd name="connsiteY2" fmla="*/ 8416 h 32645"/>
                    <a:gd name="connsiteX3" fmla="*/ 8419 w 16837"/>
                    <a:gd name="connsiteY3" fmla="*/ 0 h 32645"/>
                    <a:gd name="connsiteX4" fmla="*/ 16838 w 16837"/>
                    <a:gd name="connsiteY4" fmla="*/ 8416 h 32645"/>
                    <a:gd name="connsiteX5" fmla="*/ 16838 w 16837"/>
                    <a:gd name="connsiteY5" fmla="*/ 24229 h 32645"/>
                    <a:gd name="connsiteX6" fmla="*/ 8419 w 16837"/>
                    <a:gd name="connsiteY6" fmla="*/ 32645 h 3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2645">
                      <a:moveTo>
                        <a:pt x="8419" y="32645"/>
                      </a:moveTo>
                      <a:cubicBezTo>
                        <a:pt x="3772" y="32645"/>
                        <a:pt x="0" y="28875"/>
                        <a:pt x="0" y="24229"/>
                      </a:cubicBezTo>
                      <a:lnTo>
                        <a:pt x="0" y="8416"/>
                      </a:lnTo>
                      <a:cubicBezTo>
                        <a:pt x="0" y="3770"/>
                        <a:pt x="3772" y="0"/>
                        <a:pt x="8419" y="0"/>
                      </a:cubicBezTo>
                      <a:cubicBezTo>
                        <a:pt x="13066" y="0"/>
                        <a:pt x="16838" y="3770"/>
                        <a:pt x="16838" y="8416"/>
                      </a:cubicBezTo>
                      <a:lnTo>
                        <a:pt x="16838" y="24229"/>
                      </a:lnTo>
                      <a:cubicBezTo>
                        <a:pt x="16838" y="28875"/>
                        <a:pt x="13066" y="32645"/>
                        <a:pt x="8419" y="32645"/>
                      </a:cubicBezTo>
                      <a:close/>
                    </a:path>
                  </a:pathLst>
                </a:custGeom>
                <a:solidFill>
                  <a:srgbClr val="91A82D"/>
                </a:solidFill>
                <a:ln w="8415" cap="flat">
                  <a:noFill/>
                  <a:prstDash val="solid"/>
                  <a:miter/>
                </a:ln>
              </p:spPr>
              <p:txBody>
                <a:bodyPr rtlCol="0" anchor="ctr"/>
                <a:lstStyle/>
                <a:p>
                  <a:endParaRPr lang="en-US"/>
                </a:p>
              </p:txBody>
            </p:sp>
          </p:grpSp>
          <p:grpSp>
            <p:nvGrpSpPr>
              <p:cNvPr id="1092" name="Graphic 8195">
                <a:extLst>
                  <a:ext uri="{FF2B5EF4-FFF2-40B4-BE49-F238E27FC236}">
                    <a16:creationId xmlns:a16="http://schemas.microsoft.com/office/drawing/2014/main" id="{94371421-1B4B-CB35-DDE5-DAE7FBF6A68D}"/>
                  </a:ext>
                </a:extLst>
              </p:cNvPr>
              <p:cNvGrpSpPr/>
              <p:nvPr/>
            </p:nvGrpSpPr>
            <p:grpSpPr>
              <a:xfrm>
                <a:off x="2845899" y="1902860"/>
                <a:ext cx="37934" cy="37913"/>
                <a:chOff x="2845899" y="1902860"/>
                <a:chExt cx="37934" cy="37913"/>
              </a:xfrm>
              <a:solidFill>
                <a:srgbClr val="91A82D"/>
              </a:solidFill>
            </p:grpSpPr>
            <p:sp>
              <p:nvSpPr>
                <p:cNvPr id="1114" name="Freeform 1113">
                  <a:extLst>
                    <a:ext uri="{FF2B5EF4-FFF2-40B4-BE49-F238E27FC236}">
                      <a16:creationId xmlns:a16="http://schemas.microsoft.com/office/drawing/2014/main" id="{7C550548-C675-642F-7EEE-ACB3E57C0F32}"/>
                    </a:ext>
                  </a:extLst>
                </p:cNvPr>
                <p:cNvSpPr/>
                <p:nvPr/>
              </p:nvSpPr>
              <p:spPr>
                <a:xfrm>
                  <a:off x="2845899" y="1908129"/>
                  <a:ext cx="16837" cy="32645"/>
                </a:xfrm>
                <a:custGeom>
                  <a:avLst/>
                  <a:gdLst>
                    <a:gd name="connsiteX0" fmla="*/ 8419 w 16837"/>
                    <a:gd name="connsiteY0" fmla="*/ 32645 h 32645"/>
                    <a:gd name="connsiteX1" fmla="*/ 0 w 16837"/>
                    <a:gd name="connsiteY1" fmla="*/ 24229 h 32645"/>
                    <a:gd name="connsiteX2" fmla="*/ 0 w 16837"/>
                    <a:gd name="connsiteY2" fmla="*/ 8416 h 32645"/>
                    <a:gd name="connsiteX3" fmla="*/ 8419 w 16837"/>
                    <a:gd name="connsiteY3" fmla="*/ 0 h 32645"/>
                    <a:gd name="connsiteX4" fmla="*/ 16838 w 16837"/>
                    <a:gd name="connsiteY4" fmla="*/ 8416 h 32645"/>
                    <a:gd name="connsiteX5" fmla="*/ 16838 w 16837"/>
                    <a:gd name="connsiteY5" fmla="*/ 24229 h 32645"/>
                    <a:gd name="connsiteX6" fmla="*/ 8419 w 16837"/>
                    <a:gd name="connsiteY6" fmla="*/ 32645 h 3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2645">
                      <a:moveTo>
                        <a:pt x="8419" y="32645"/>
                      </a:moveTo>
                      <a:cubicBezTo>
                        <a:pt x="3772" y="32645"/>
                        <a:pt x="0" y="28875"/>
                        <a:pt x="0" y="24229"/>
                      </a:cubicBezTo>
                      <a:lnTo>
                        <a:pt x="0" y="8416"/>
                      </a:lnTo>
                      <a:cubicBezTo>
                        <a:pt x="0" y="3770"/>
                        <a:pt x="3772" y="0"/>
                        <a:pt x="8419" y="0"/>
                      </a:cubicBezTo>
                      <a:cubicBezTo>
                        <a:pt x="13066" y="0"/>
                        <a:pt x="16838" y="3770"/>
                        <a:pt x="16838" y="8416"/>
                      </a:cubicBezTo>
                      <a:lnTo>
                        <a:pt x="16838" y="24229"/>
                      </a:lnTo>
                      <a:cubicBezTo>
                        <a:pt x="16838" y="28875"/>
                        <a:pt x="13074" y="32645"/>
                        <a:pt x="8419" y="32645"/>
                      </a:cubicBezTo>
                      <a:close/>
                    </a:path>
                  </a:pathLst>
                </a:custGeom>
                <a:solidFill>
                  <a:srgbClr val="91A82D"/>
                </a:solidFill>
                <a:ln w="8415" cap="flat">
                  <a:noFill/>
                  <a:prstDash val="solid"/>
                  <a:miter/>
                </a:ln>
              </p:spPr>
              <p:txBody>
                <a:bodyPr rtlCol="0" anchor="ctr"/>
                <a:lstStyle/>
                <a:p>
                  <a:endParaRPr lang="en-US"/>
                </a:p>
              </p:txBody>
            </p:sp>
            <p:sp>
              <p:nvSpPr>
                <p:cNvPr id="1115" name="Freeform 1114">
                  <a:extLst>
                    <a:ext uri="{FF2B5EF4-FFF2-40B4-BE49-F238E27FC236}">
                      <a16:creationId xmlns:a16="http://schemas.microsoft.com/office/drawing/2014/main" id="{057DC41A-894F-1A55-28D0-F4BC1287BB53}"/>
                    </a:ext>
                  </a:extLst>
                </p:cNvPr>
                <p:cNvSpPr/>
                <p:nvPr/>
              </p:nvSpPr>
              <p:spPr>
                <a:xfrm>
                  <a:off x="2866997" y="1902860"/>
                  <a:ext cx="16837" cy="32645"/>
                </a:xfrm>
                <a:custGeom>
                  <a:avLst/>
                  <a:gdLst>
                    <a:gd name="connsiteX0" fmla="*/ 8419 w 16837"/>
                    <a:gd name="connsiteY0" fmla="*/ 32645 h 32645"/>
                    <a:gd name="connsiteX1" fmla="*/ 0 w 16837"/>
                    <a:gd name="connsiteY1" fmla="*/ 24229 h 32645"/>
                    <a:gd name="connsiteX2" fmla="*/ 0 w 16837"/>
                    <a:gd name="connsiteY2" fmla="*/ 8416 h 32645"/>
                    <a:gd name="connsiteX3" fmla="*/ 8419 w 16837"/>
                    <a:gd name="connsiteY3" fmla="*/ 0 h 32645"/>
                    <a:gd name="connsiteX4" fmla="*/ 16838 w 16837"/>
                    <a:gd name="connsiteY4" fmla="*/ 8416 h 32645"/>
                    <a:gd name="connsiteX5" fmla="*/ 16838 w 16837"/>
                    <a:gd name="connsiteY5" fmla="*/ 24229 h 32645"/>
                    <a:gd name="connsiteX6" fmla="*/ 8419 w 16837"/>
                    <a:gd name="connsiteY6" fmla="*/ 32645 h 3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2645">
                      <a:moveTo>
                        <a:pt x="8419" y="32645"/>
                      </a:moveTo>
                      <a:cubicBezTo>
                        <a:pt x="3772" y="32645"/>
                        <a:pt x="0" y="28875"/>
                        <a:pt x="0" y="24229"/>
                      </a:cubicBezTo>
                      <a:lnTo>
                        <a:pt x="0" y="8416"/>
                      </a:lnTo>
                      <a:cubicBezTo>
                        <a:pt x="0" y="3770"/>
                        <a:pt x="3772" y="0"/>
                        <a:pt x="8419" y="0"/>
                      </a:cubicBezTo>
                      <a:cubicBezTo>
                        <a:pt x="13066" y="0"/>
                        <a:pt x="16838" y="3770"/>
                        <a:pt x="16838" y="8416"/>
                      </a:cubicBezTo>
                      <a:lnTo>
                        <a:pt x="16838" y="24229"/>
                      </a:lnTo>
                      <a:cubicBezTo>
                        <a:pt x="16838" y="28875"/>
                        <a:pt x="13066" y="32645"/>
                        <a:pt x="8419" y="32645"/>
                      </a:cubicBezTo>
                      <a:close/>
                    </a:path>
                  </a:pathLst>
                </a:custGeom>
                <a:solidFill>
                  <a:srgbClr val="91A82D"/>
                </a:solidFill>
                <a:ln w="8415" cap="flat">
                  <a:noFill/>
                  <a:prstDash val="solid"/>
                  <a:miter/>
                </a:ln>
              </p:spPr>
              <p:txBody>
                <a:bodyPr rtlCol="0" anchor="ctr"/>
                <a:lstStyle/>
                <a:p>
                  <a:endParaRPr lang="en-US"/>
                </a:p>
              </p:txBody>
            </p:sp>
          </p:grpSp>
          <p:grpSp>
            <p:nvGrpSpPr>
              <p:cNvPr id="1093" name="Graphic 8195">
                <a:extLst>
                  <a:ext uri="{FF2B5EF4-FFF2-40B4-BE49-F238E27FC236}">
                    <a16:creationId xmlns:a16="http://schemas.microsoft.com/office/drawing/2014/main" id="{907C8C82-F1F1-F8AA-D2E8-4B7773A4976C}"/>
                  </a:ext>
                </a:extLst>
              </p:cNvPr>
              <p:cNvGrpSpPr/>
              <p:nvPr/>
            </p:nvGrpSpPr>
            <p:grpSpPr>
              <a:xfrm>
                <a:off x="2866997" y="1344054"/>
                <a:ext cx="37926" cy="37921"/>
                <a:chOff x="2866997" y="1344054"/>
                <a:chExt cx="37926" cy="37921"/>
              </a:xfrm>
              <a:solidFill>
                <a:srgbClr val="91A82D"/>
              </a:solidFill>
            </p:grpSpPr>
            <p:sp>
              <p:nvSpPr>
                <p:cNvPr id="1112" name="Freeform 1111">
                  <a:extLst>
                    <a:ext uri="{FF2B5EF4-FFF2-40B4-BE49-F238E27FC236}">
                      <a16:creationId xmlns:a16="http://schemas.microsoft.com/office/drawing/2014/main" id="{42987D85-8404-E21D-F9B6-D32F5B69ED06}"/>
                    </a:ext>
                  </a:extLst>
                </p:cNvPr>
                <p:cNvSpPr/>
                <p:nvPr/>
              </p:nvSpPr>
              <p:spPr>
                <a:xfrm>
                  <a:off x="2866997" y="1349331"/>
                  <a:ext cx="16837" cy="32645"/>
                </a:xfrm>
                <a:custGeom>
                  <a:avLst/>
                  <a:gdLst>
                    <a:gd name="connsiteX0" fmla="*/ 8419 w 16837"/>
                    <a:gd name="connsiteY0" fmla="*/ 32645 h 32645"/>
                    <a:gd name="connsiteX1" fmla="*/ 0 w 16837"/>
                    <a:gd name="connsiteY1" fmla="*/ 24229 h 32645"/>
                    <a:gd name="connsiteX2" fmla="*/ 0 w 16837"/>
                    <a:gd name="connsiteY2" fmla="*/ 8416 h 32645"/>
                    <a:gd name="connsiteX3" fmla="*/ 8419 w 16837"/>
                    <a:gd name="connsiteY3" fmla="*/ 0 h 32645"/>
                    <a:gd name="connsiteX4" fmla="*/ 16838 w 16837"/>
                    <a:gd name="connsiteY4" fmla="*/ 8416 h 32645"/>
                    <a:gd name="connsiteX5" fmla="*/ 16838 w 16837"/>
                    <a:gd name="connsiteY5" fmla="*/ 24229 h 32645"/>
                    <a:gd name="connsiteX6" fmla="*/ 8419 w 16837"/>
                    <a:gd name="connsiteY6" fmla="*/ 32645 h 3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2645">
                      <a:moveTo>
                        <a:pt x="8419" y="32645"/>
                      </a:moveTo>
                      <a:cubicBezTo>
                        <a:pt x="3772" y="32645"/>
                        <a:pt x="0" y="28875"/>
                        <a:pt x="0" y="24229"/>
                      </a:cubicBezTo>
                      <a:lnTo>
                        <a:pt x="0" y="8416"/>
                      </a:lnTo>
                      <a:cubicBezTo>
                        <a:pt x="0" y="3770"/>
                        <a:pt x="3772" y="0"/>
                        <a:pt x="8419" y="0"/>
                      </a:cubicBezTo>
                      <a:cubicBezTo>
                        <a:pt x="13066" y="0"/>
                        <a:pt x="16838" y="3770"/>
                        <a:pt x="16838" y="8416"/>
                      </a:cubicBezTo>
                      <a:lnTo>
                        <a:pt x="16838" y="24229"/>
                      </a:lnTo>
                      <a:cubicBezTo>
                        <a:pt x="16838" y="28875"/>
                        <a:pt x="13066" y="32645"/>
                        <a:pt x="8419" y="32645"/>
                      </a:cubicBezTo>
                      <a:close/>
                    </a:path>
                  </a:pathLst>
                </a:custGeom>
                <a:solidFill>
                  <a:srgbClr val="91A82D"/>
                </a:solidFill>
                <a:ln w="8415" cap="flat">
                  <a:noFill/>
                  <a:prstDash val="solid"/>
                  <a:miter/>
                </a:ln>
              </p:spPr>
              <p:txBody>
                <a:bodyPr rtlCol="0" anchor="ctr"/>
                <a:lstStyle/>
                <a:p>
                  <a:endParaRPr lang="en-US"/>
                </a:p>
              </p:txBody>
            </p:sp>
            <p:sp>
              <p:nvSpPr>
                <p:cNvPr id="1113" name="Freeform 1112">
                  <a:extLst>
                    <a:ext uri="{FF2B5EF4-FFF2-40B4-BE49-F238E27FC236}">
                      <a16:creationId xmlns:a16="http://schemas.microsoft.com/office/drawing/2014/main" id="{B151D9E5-7F64-31E4-05AD-9A24C80464C8}"/>
                    </a:ext>
                  </a:extLst>
                </p:cNvPr>
                <p:cNvSpPr/>
                <p:nvPr/>
              </p:nvSpPr>
              <p:spPr>
                <a:xfrm>
                  <a:off x="2888085" y="1344054"/>
                  <a:ext cx="16837" cy="32645"/>
                </a:xfrm>
                <a:custGeom>
                  <a:avLst/>
                  <a:gdLst>
                    <a:gd name="connsiteX0" fmla="*/ 8419 w 16837"/>
                    <a:gd name="connsiteY0" fmla="*/ 32645 h 32645"/>
                    <a:gd name="connsiteX1" fmla="*/ 0 w 16837"/>
                    <a:gd name="connsiteY1" fmla="*/ 24229 h 32645"/>
                    <a:gd name="connsiteX2" fmla="*/ 0 w 16837"/>
                    <a:gd name="connsiteY2" fmla="*/ 8416 h 32645"/>
                    <a:gd name="connsiteX3" fmla="*/ 8419 w 16837"/>
                    <a:gd name="connsiteY3" fmla="*/ 0 h 32645"/>
                    <a:gd name="connsiteX4" fmla="*/ 16838 w 16837"/>
                    <a:gd name="connsiteY4" fmla="*/ 8416 h 32645"/>
                    <a:gd name="connsiteX5" fmla="*/ 16838 w 16837"/>
                    <a:gd name="connsiteY5" fmla="*/ 24229 h 32645"/>
                    <a:gd name="connsiteX6" fmla="*/ 8419 w 16837"/>
                    <a:gd name="connsiteY6" fmla="*/ 32645 h 3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2645">
                      <a:moveTo>
                        <a:pt x="8419" y="32645"/>
                      </a:moveTo>
                      <a:cubicBezTo>
                        <a:pt x="3772" y="32645"/>
                        <a:pt x="0" y="28875"/>
                        <a:pt x="0" y="24229"/>
                      </a:cubicBezTo>
                      <a:lnTo>
                        <a:pt x="0" y="8416"/>
                      </a:lnTo>
                      <a:cubicBezTo>
                        <a:pt x="0" y="3770"/>
                        <a:pt x="3772" y="0"/>
                        <a:pt x="8419" y="0"/>
                      </a:cubicBezTo>
                      <a:cubicBezTo>
                        <a:pt x="13066" y="0"/>
                        <a:pt x="16838" y="3770"/>
                        <a:pt x="16838" y="8416"/>
                      </a:cubicBezTo>
                      <a:lnTo>
                        <a:pt x="16838" y="24229"/>
                      </a:lnTo>
                      <a:cubicBezTo>
                        <a:pt x="16838" y="28875"/>
                        <a:pt x="13066" y="32645"/>
                        <a:pt x="8419" y="32645"/>
                      </a:cubicBezTo>
                      <a:close/>
                    </a:path>
                  </a:pathLst>
                </a:custGeom>
                <a:solidFill>
                  <a:srgbClr val="91A82D"/>
                </a:solidFill>
                <a:ln w="8415" cap="flat">
                  <a:noFill/>
                  <a:prstDash val="solid"/>
                  <a:miter/>
                </a:ln>
              </p:spPr>
              <p:txBody>
                <a:bodyPr rtlCol="0" anchor="ctr"/>
                <a:lstStyle/>
                <a:p>
                  <a:endParaRPr lang="en-US"/>
                </a:p>
              </p:txBody>
            </p:sp>
          </p:grpSp>
          <p:grpSp>
            <p:nvGrpSpPr>
              <p:cNvPr id="1094" name="Graphic 8195">
                <a:extLst>
                  <a:ext uri="{FF2B5EF4-FFF2-40B4-BE49-F238E27FC236}">
                    <a16:creationId xmlns:a16="http://schemas.microsoft.com/office/drawing/2014/main" id="{D349B7E7-76C5-404E-463E-A96B0BFF6747}"/>
                  </a:ext>
                </a:extLst>
              </p:cNvPr>
              <p:cNvGrpSpPr/>
              <p:nvPr/>
            </p:nvGrpSpPr>
            <p:grpSpPr>
              <a:xfrm>
                <a:off x="1965230" y="1259710"/>
                <a:ext cx="37934" cy="37913"/>
                <a:chOff x="1965230" y="1259710"/>
                <a:chExt cx="37934" cy="37913"/>
              </a:xfrm>
              <a:solidFill>
                <a:srgbClr val="91A82D"/>
              </a:solidFill>
            </p:grpSpPr>
            <p:sp>
              <p:nvSpPr>
                <p:cNvPr id="1110" name="Freeform 1109">
                  <a:extLst>
                    <a:ext uri="{FF2B5EF4-FFF2-40B4-BE49-F238E27FC236}">
                      <a16:creationId xmlns:a16="http://schemas.microsoft.com/office/drawing/2014/main" id="{67E5123D-A678-FBA9-DBD4-6D8FB25303EA}"/>
                    </a:ext>
                  </a:extLst>
                </p:cNvPr>
                <p:cNvSpPr/>
                <p:nvPr/>
              </p:nvSpPr>
              <p:spPr>
                <a:xfrm>
                  <a:off x="1965230" y="1264979"/>
                  <a:ext cx="16837" cy="32645"/>
                </a:xfrm>
                <a:custGeom>
                  <a:avLst/>
                  <a:gdLst>
                    <a:gd name="connsiteX0" fmla="*/ 8419 w 16837"/>
                    <a:gd name="connsiteY0" fmla="*/ 32645 h 32645"/>
                    <a:gd name="connsiteX1" fmla="*/ 0 w 16837"/>
                    <a:gd name="connsiteY1" fmla="*/ 24229 h 32645"/>
                    <a:gd name="connsiteX2" fmla="*/ 0 w 16837"/>
                    <a:gd name="connsiteY2" fmla="*/ 8416 h 32645"/>
                    <a:gd name="connsiteX3" fmla="*/ 8419 w 16837"/>
                    <a:gd name="connsiteY3" fmla="*/ 0 h 32645"/>
                    <a:gd name="connsiteX4" fmla="*/ 16838 w 16837"/>
                    <a:gd name="connsiteY4" fmla="*/ 8416 h 32645"/>
                    <a:gd name="connsiteX5" fmla="*/ 16838 w 16837"/>
                    <a:gd name="connsiteY5" fmla="*/ 24229 h 32645"/>
                    <a:gd name="connsiteX6" fmla="*/ 8419 w 16837"/>
                    <a:gd name="connsiteY6" fmla="*/ 32645 h 3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2645">
                      <a:moveTo>
                        <a:pt x="8419" y="32645"/>
                      </a:moveTo>
                      <a:cubicBezTo>
                        <a:pt x="3772" y="32645"/>
                        <a:pt x="0" y="28875"/>
                        <a:pt x="0" y="24229"/>
                      </a:cubicBezTo>
                      <a:lnTo>
                        <a:pt x="0" y="8416"/>
                      </a:lnTo>
                      <a:cubicBezTo>
                        <a:pt x="0" y="3770"/>
                        <a:pt x="3772" y="0"/>
                        <a:pt x="8419" y="0"/>
                      </a:cubicBezTo>
                      <a:cubicBezTo>
                        <a:pt x="13066" y="0"/>
                        <a:pt x="16838" y="3770"/>
                        <a:pt x="16838" y="8416"/>
                      </a:cubicBezTo>
                      <a:lnTo>
                        <a:pt x="16838" y="24229"/>
                      </a:lnTo>
                      <a:cubicBezTo>
                        <a:pt x="16838" y="28875"/>
                        <a:pt x="13066" y="32645"/>
                        <a:pt x="8419" y="32645"/>
                      </a:cubicBezTo>
                      <a:close/>
                    </a:path>
                  </a:pathLst>
                </a:custGeom>
                <a:solidFill>
                  <a:srgbClr val="91A82D"/>
                </a:solidFill>
                <a:ln w="8415" cap="flat">
                  <a:noFill/>
                  <a:prstDash val="solid"/>
                  <a:miter/>
                </a:ln>
              </p:spPr>
              <p:txBody>
                <a:bodyPr rtlCol="0" anchor="ctr"/>
                <a:lstStyle/>
                <a:p>
                  <a:endParaRPr lang="en-US"/>
                </a:p>
              </p:txBody>
            </p:sp>
            <p:sp>
              <p:nvSpPr>
                <p:cNvPr id="1111" name="Freeform 1110">
                  <a:extLst>
                    <a:ext uri="{FF2B5EF4-FFF2-40B4-BE49-F238E27FC236}">
                      <a16:creationId xmlns:a16="http://schemas.microsoft.com/office/drawing/2014/main" id="{75346352-3B77-3C36-5953-874B4E37F3D8}"/>
                    </a:ext>
                  </a:extLst>
                </p:cNvPr>
                <p:cNvSpPr/>
                <p:nvPr/>
              </p:nvSpPr>
              <p:spPr>
                <a:xfrm>
                  <a:off x="1986328" y="1259710"/>
                  <a:ext cx="16837" cy="32645"/>
                </a:xfrm>
                <a:custGeom>
                  <a:avLst/>
                  <a:gdLst>
                    <a:gd name="connsiteX0" fmla="*/ 8419 w 16837"/>
                    <a:gd name="connsiteY0" fmla="*/ 32645 h 32645"/>
                    <a:gd name="connsiteX1" fmla="*/ 0 w 16837"/>
                    <a:gd name="connsiteY1" fmla="*/ 24229 h 32645"/>
                    <a:gd name="connsiteX2" fmla="*/ 0 w 16837"/>
                    <a:gd name="connsiteY2" fmla="*/ 8416 h 32645"/>
                    <a:gd name="connsiteX3" fmla="*/ 8419 w 16837"/>
                    <a:gd name="connsiteY3" fmla="*/ 0 h 32645"/>
                    <a:gd name="connsiteX4" fmla="*/ 16838 w 16837"/>
                    <a:gd name="connsiteY4" fmla="*/ 8416 h 32645"/>
                    <a:gd name="connsiteX5" fmla="*/ 16838 w 16837"/>
                    <a:gd name="connsiteY5" fmla="*/ 24229 h 32645"/>
                    <a:gd name="connsiteX6" fmla="*/ 8419 w 16837"/>
                    <a:gd name="connsiteY6" fmla="*/ 32645 h 3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2645">
                      <a:moveTo>
                        <a:pt x="8419" y="32645"/>
                      </a:moveTo>
                      <a:cubicBezTo>
                        <a:pt x="3772" y="32645"/>
                        <a:pt x="0" y="28875"/>
                        <a:pt x="0" y="24229"/>
                      </a:cubicBezTo>
                      <a:lnTo>
                        <a:pt x="0" y="8416"/>
                      </a:lnTo>
                      <a:cubicBezTo>
                        <a:pt x="0" y="3770"/>
                        <a:pt x="3772" y="0"/>
                        <a:pt x="8419" y="0"/>
                      </a:cubicBezTo>
                      <a:cubicBezTo>
                        <a:pt x="13066" y="0"/>
                        <a:pt x="16838" y="3770"/>
                        <a:pt x="16838" y="8416"/>
                      </a:cubicBezTo>
                      <a:lnTo>
                        <a:pt x="16838" y="24229"/>
                      </a:lnTo>
                      <a:cubicBezTo>
                        <a:pt x="16838" y="28875"/>
                        <a:pt x="13066" y="32645"/>
                        <a:pt x="8419" y="32645"/>
                      </a:cubicBezTo>
                      <a:close/>
                    </a:path>
                  </a:pathLst>
                </a:custGeom>
                <a:solidFill>
                  <a:srgbClr val="91A82D"/>
                </a:solidFill>
                <a:ln w="8415" cap="flat">
                  <a:noFill/>
                  <a:prstDash val="solid"/>
                  <a:miter/>
                </a:ln>
              </p:spPr>
              <p:txBody>
                <a:bodyPr rtlCol="0" anchor="ctr"/>
                <a:lstStyle/>
                <a:p>
                  <a:endParaRPr lang="en-US"/>
                </a:p>
              </p:txBody>
            </p:sp>
          </p:grpSp>
          <p:grpSp>
            <p:nvGrpSpPr>
              <p:cNvPr id="1095" name="Graphic 8195">
                <a:extLst>
                  <a:ext uri="{FF2B5EF4-FFF2-40B4-BE49-F238E27FC236}">
                    <a16:creationId xmlns:a16="http://schemas.microsoft.com/office/drawing/2014/main" id="{9F15129A-7734-A22C-F3AF-6629F5D73E4F}"/>
                  </a:ext>
                </a:extLst>
              </p:cNvPr>
              <p:cNvGrpSpPr/>
              <p:nvPr/>
            </p:nvGrpSpPr>
            <p:grpSpPr>
              <a:xfrm>
                <a:off x="1068735" y="2250790"/>
                <a:ext cx="37926" cy="37913"/>
                <a:chOff x="1068735" y="2250790"/>
                <a:chExt cx="37926" cy="37913"/>
              </a:xfrm>
              <a:solidFill>
                <a:srgbClr val="91A82D"/>
              </a:solidFill>
            </p:grpSpPr>
            <p:sp>
              <p:nvSpPr>
                <p:cNvPr id="1108" name="Freeform 1107">
                  <a:extLst>
                    <a:ext uri="{FF2B5EF4-FFF2-40B4-BE49-F238E27FC236}">
                      <a16:creationId xmlns:a16="http://schemas.microsoft.com/office/drawing/2014/main" id="{3E1A6E4C-6D6E-18E0-F371-241B076AC1B7}"/>
                    </a:ext>
                  </a:extLst>
                </p:cNvPr>
                <p:cNvSpPr/>
                <p:nvPr/>
              </p:nvSpPr>
              <p:spPr>
                <a:xfrm>
                  <a:off x="1068735" y="2256058"/>
                  <a:ext cx="16837" cy="32645"/>
                </a:xfrm>
                <a:custGeom>
                  <a:avLst/>
                  <a:gdLst>
                    <a:gd name="connsiteX0" fmla="*/ 8419 w 16837"/>
                    <a:gd name="connsiteY0" fmla="*/ 32645 h 32645"/>
                    <a:gd name="connsiteX1" fmla="*/ 0 w 16837"/>
                    <a:gd name="connsiteY1" fmla="*/ 24229 h 32645"/>
                    <a:gd name="connsiteX2" fmla="*/ 0 w 16837"/>
                    <a:gd name="connsiteY2" fmla="*/ 8416 h 32645"/>
                    <a:gd name="connsiteX3" fmla="*/ 8419 w 16837"/>
                    <a:gd name="connsiteY3" fmla="*/ 0 h 32645"/>
                    <a:gd name="connsiteX4" fmla="*/ 16838 w 16837"/>
                    <a:gd name="connsiteY4" fmla="*/ 8416 h 32645"/>
                    <a:gd name="connsiteX5" fmla="*/ 16838 w 16837"/>
                    <a:gd name="connsiteY5" fmla="*/ 24229 h 32645"/>
                    <a:gd name="connsiteX6" fmla="*/ 8419 w 16837"/>
                    <a:gd name="connsiteY6" fmla="*/ 32645 h 3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2645">
                      <a:moveTo>
                        <a:pt x="8419" y="32645"/>
                      </a:moveTo>
                      <a:cubicBezTo>
                        <a:pt x="3772" y="32645"/>
                        <a:pt x="0" y="28875"/>
                        <a:pt x="0" y="24229"/>
                      </a:cubicBezTo>
                      <a:lnTo>
                        <a:pt x="0" y="8416"/>
                      </a:lnTo>
                      <a:cubicBezTo>
                        <a:pt x="0" y="3770"/>
                        <a:pt x="3772" y="0"/>
                        <a:pt x="8419" y="0"/>
                      </a:cubicBezTo>
                      <a:cubicBezTo>
                        <a:pt x="13066" y="0"/>
                        <a:pt x="16838" y="3770"/>
                        <a:pt x="16838" y="8416"/>
                      </a:cubicBezTo>
                      <a:lnTo>
                        <a:pt x="16838" y="24229"/>
                      </a:lnTo>
                      <a:cubicBezTo>
                        <a:pt x="16838" y="28883"/>
                        <a:pt x="13066" y="32645"/>
                        <a:pt x="8419" y="32645"/>
                      </a:cubicBezTo>
                      <a:close/>
                    </a:path>
                  </a:pathLst>
                </a:custGeom>
                <a:solidFill>
                  <a:srgbClr val="91A82D"/>
                </a:solidFill>
                <a:ln w="8415" cap="flat">
                  <a:noFill/>
                  <a:prstDash val="solid"/>
                  <a:miter/>
                </a:ln>
              </p:spPr>
              <p:txBody>
                <a:bodyPr rtlCol="0" anchor="ctr"/>
                <a:lstStyle/>
                <a:p>
                  <a:endParaRPr lang="en-US"/>
                </a:p>
              </p:txBody>
            </p:sp>
            <p:sp>
              <p:nvSpPr>
                <p:cNvPr id="1109" name="Freeform 1108">
                  <a:extLst>
                    <a:ext uri="{FF2B5EF4-FFF2-40B4-BE49-F238E27FC236}">
                      <a16:creationId xmlns:a16="http://schemas.microsoft.com/office/drawing/2014/main" id="{9E0B53CA-D9F1-7E90-C770-DD3F06581D9D}"/>
                    </a:ext>
                  </a:extLst>
                </p:cNvPr>
                <p:cNvSpPr/>
                <p:nvPr/>
              </p:nvSpPr>
              <p:spPr>
                <a:xfrm>
                  <a:off x="1089824" y="2250790"/>
                  <a:ext cx="16837" cy="32645"/>
                </a:xfrm>
                <a:custGeom>
                  <a:avLst/>
                  <a:gdLst>
                    <a:gd name="connsiteX0" fmla="*/ 8419 w 16837"/>
                    <a:gd name="connsiteY0" fmla="*/ 32645 h 32645"/>
                    <a:gd name="connsiteX1" fmla="*/ 0 w 16837"/>
                    <a:gd name="connsiteY1" fmla="*/ 24229 h 32645"/>
                    <a:gd name="connsiteX2" fmla="*/ 0 w 16837"/>
                    <a:gd name="connsiteY2" fmla="*/ 8416 h 32645"/>
                    <a:gd name="connsiteX3" fmla="*/ 8419 w 16837"/>
                    <a:gd name="connsiteY3" fmla="*/ 0 h 32645"/>
                    <a:gd name="connsiteX4" fmla="*/ 16838 w 16837"/>
                    <a:gd name="connsiteY4" fmla="*/ 8416 h 32645"/>
                    <a:gd name="connsiteX5" fmla="*/ 16838 w 16837"/>
                    <a:gd name="connsiteY5" fmla="*/ 24229 h 32645"/>
                    <a:gd name="connsiteX6" fmla="*/ 8419 w 16837"/>
                    <a:gd name="connsiteY6" fmla="*/ 32645 h 3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2645">
                      <a:moveTo>
                        <a:pt x="8419" y="32645"/>
                      </a:moveTo>
                      <a:cubicBezTo>
                        <a:pt x="3772" y="32645"/>
                        <a:pt x="0" y="28875"/>
                        <a:pt x="0" y="24229"/>
                      </a:cubicBezTo>
                      <a:lnTo>
                        <a:pt x="0" y="8416"/>
                      </a:lnTo>
                      <a:cubicBezTo>
                        <a:pt x="0" y="3770"/>
                        <a:pt x="3772" y="0"/>
                        <a:pt x="8419" y="0"/>
                      </a:cubicBezTo>
                      <a:cubicBezTo>
                        <a:pt x="13066" y="0"/>
                        <a:pt x="16838" y="3770"/>
                        <a:pt x="16838" y="8416"/>
                      </a:cubicBezTo>
                      <a:lnTo>
                        <a:pt x="16838" y="24229"/>
                      </a:lnTo>
                      <a:cubicBezTo>
                        <a:pt x="16838" y="28875"/>
                        <a:pt x="13066" y="32645"/>
                        <a:pt x="8419" y="32645"/>
                      </a:cubicBezTo>
                      <a:close/>
                    </a:path>
                  </a:pathLst>
                </a:custGeom>
                <a:solidFill>
                  <a:srgbClr val="91A82D"/>
                </a:solidFill>
                <a:ln w="8415" cap="flat">
                  <a:noFill/>
                  <a:prstDash val="solid"/>
                  <a:miter/>
                </a:ln>
              </p:spPr>
              <p:txBody>
                <a:bodyPr rtlCol="0" anchor="ctr"/>
                <a:lstStyle/>
                <a:p>
                  <a:endParaRPr lang="en-US"/>
                </a:p>
              </p:txBody>
            </p:sp>
          </p:grpSp>
          <p:grpSp>
            <p:nvGrpSpPr>
              <p:cNvPr id="1096" name="Graphic 8195">
                <a:extLst>
                  <a:ext uri="{FF2B5EF4-FFF2-40B4-BE49-F238E27FC236}">
                    <a16:creationId xmlns:a16="http://schemas.microsoft.com/office/drawing/2014/main" id="{2356E918-F0E2-CFDE-0D43-7DE71951B880}"/>
                  </a:ext>
                </a:extLst>
              </p:cNvPr>
              <p:cNvGrpSpPr/>
              <p:nvPr/>
            </p:nvGrpSpPr>
            <p:grpSpPr>
              <a:xfrm>
                <a:off x="1211112" y="2303507"/>
                <a:ext cx="37934" cy="37913"/>
                <a:chOff x="1211112" y="2303507"/>
                <a:chExt cx="37934" cy="37913"/>
              </a:xfrm>
              <a:solidFill>
                <a:srgbClr val="91A82D"/>
              </a:solidFill>
            </p:grpSpPr>
            <p:sp>
              <p:nvSpPr>
                <p:cNvPr id="1106" name="Freeform 1105">
                  <a:extLst>
                    <a:ext uri="{FF2B5EF4-FFF2-40B4-BE49-F238E27FC236}">
                      <a16:creationId xmlns:a16="http://schemas.microsoft.com/office/drawing/2014/main" id="{7E6EF04C-4A6A-0BE5-3398-A967FB937976}"/>
                    </a:ext>
                  </a:extLst>
                </p:cNvPr>
                <p:cNvSpPr/>
                <p:nvPr/>
              </p:nvSpPr>
              <p:spPr>
                <a:xfrm>
                  <a:off x="1211112" y="2308775"/>
                  <a:ext cx="16837" cy="32645"/>
                </a:xfrm>
                <a:custGeom>
                  <a:avLst/>
                  <a:gdLst>
                    <a:gd name="connsiteX0" fmla="*/ 8419 w 16837"/>
                    <a:gd name="connsiteY0" fmla="*/ 32645 h 32645"/>
                    <a:gd name="connsiteX1" fmla="*/ 0 w 16837"/>
                    <a:gd name="connsiteY1" fmla="*/ 24229 h 32645"/>
                    <a:gd name="connsiteX2" fmla="*/ 0 w 16837"/>
                    <a:gd name="connsiteY2" fmla="*/ 8416 h 32645"/>
                    <a:gd name="connsiteX3" fmla="*/ 8419 w 16837"/>
                    <a:gd name="connsiteY3" fmla="*/ 0 h 32645"/>
                    <a:gd name="connsiteX4" fmla="*/ 16838 w 16837"/>
                    <a:gd name="connsiteY4" fmla="*/ 8416 h 32645"/>
                    <a:gd name="connsiteX5" fmla="*/ 16838 w 16837"/>
                    <a:gd name="connsiteY5" fmla="*/ 24229 h 32645"/>
                    <a:gd name="connsiteX6" fmla="*/ 8419 w 16837"/>
                    <a:gd name="connsiteY6" fmla="*/ 32645 h 3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2645">
                      <a:moveTo>
                        <a:pt x="8419" y="32645"/>
                      </a:moveTo>
                      <a:cubicBezTo>
                        <a:pt x="3772" y="32645"/>
                        <a:pt x="0" y="28875"/>
                        <a:pt x="0" y="24229"/>
                      </a:cubicBezTo>
                      <a:lnTo>
                        <a:pt x="0" y="8416"/>
                      </a:lnTo>
                      <a:cubicBezTo>
                        <a:pt x="0" y="3770"/>
                        <a:pt x="3772" y="0"/>
                        <a:pt x="8419" y="0"/>
                      </a:cubicBezTo>
                      <a:cubicBezTo>
                        <a:pt x="13066" y="0"/>
                        <a:pt x="16838" y="3770"/>
                        <a:pt x="16838" y="8416"/>
                      </a:cubicBezTo>
                      <a:lnTo>
                        <a:pt x="16838" y="24229"/>
                      </a:lnTo>
                      <a:cubicBezTo>
                        <a:pt x="16838" y="28875"/>
                        <a:pt x="13074" y="32645"/>
                        <a:pt x="8419" y="32645"/>
                      </a:cubicBezTo>
                      <a:close/>
                    </a:path>
                  </a:pathLst>
                </a:custGeom>
                <a:solidFill>
                  <a:srgbClr val="91A82D"/>
                </a:solidFill>
                <a:ln w="8415" cap="flat">
                  <a:noFill/>
                  <a:prstDash val="solid"/>
                  <a:miter/>
                </a:ln>
              </p:spPr>
              <p:txBody>
                <a:bodyPr rtlCol="0" anchor="ctr"/>
                <a:lstStyle/>
                <a:p>
                  <a:endParaRPr lang="en-US"/>
                </a:p>
              </p:txBody>
            </p:sp>
            <p:sp>
              <p:nvSpPr>
                <p:cNvPr id="1107" name="Freeform 1106">
                  <a:extLst>
                    <a:ext uri="{FF2B5EF4-FFF2-40B4-BE49-F238E27FC236}">
                      <a16:creationId xmlns:a16="http://schemas.microsoft.com/office/drawing/2014/main" id="{CE157C49-2B81-24B5-31F7-E6F97AFE7207}"/>
                    </a:ext>
                  </a:extLst>
                </p:cNvPr>
                <p:cNvSpPr/>
                <p:nvPr/>
              </p:nvSpPr>
              <p:spPr>
                <a:xfrm>
                  <a:off x="1232210" y="2303507"/>
                  <a:ext cx="16837" cy="32645"/>
                </a:xfrm>
                <a:custGeom>
                  <a:avLst/>
                  <a:gdLst>
                    <a:gd name="connsiteX0" fmla="*/ 8419 w 16837"/>
                    <a:gd name="connsiteY0" fmla="*/ 32645 h 32645"/>
                    <a:gd name="connsiteX1" fmla="*/ 0 w 16837"/>
                    <a:gd name="connsiteY1" fmla="*/ 24229 h 32645"/>
                    <a:gd name="connsiteX2" fmla="*/ 0 w 16837"/>
                    <a:gd name="connsiteY2" fmla="*/ 8416 h 32645"/>
                    <a:gd name="connsiteX3" fmla="*/ 8419 w 16837"/>
                    <a:gd name="connsiteY3" fmla="*/ 0 h 32645"/>
                    <a:gd name="connsiteX4" fmla="*/ 16838 w 16837"/>
                    <a:gd name="connsiteY4" fmla="*/ 8416 h 32645"/>
                    <a:gd name="connsiteX5" fmla="*/ 16838 w 16837"/>
                    <a:gd name="connsiteY5" fmla="*/ 24229 h 32645"/>
                    <a:gd name="connsiteX6" fmla="*/ 8419 w 16837"/>
                    <a:gd name="connsiteY6" fmla="*/ 32645 h 3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2645">
                      <a:moveTo>
                        <a:pt x="8419" y="32645"/>
                      </a:moveTo>
                      <a:cubicBezTo>
                        <a:pt x="3772" y="32645"/>
                        <a:pt x="0" y="28875"/>
                        <a:pt x="0" y="24229"/>
                      </a:cubicBezTo>
                      <a:lnTo>
                        <a:pt x="0" y="8416"/>
                      </a:lnTo>
                      <a:cubicBezTo>
                        <a:pt x="0" y="3770"/>
                        <a:pt x="3772" y="0"/>
                        <a:pt x="8419" y="0"/>
                      </a:cubicBezTo>
                      <a:cubicBezTo>
                        <a:pt x="13066" y="0"/>
                        <a:pt x="16838" y="3770"/>
                        <a:pt x="16838" y="8416"/>
                      </a:cubicBezTo>
                      <a:lnTo>
                        <a:pt x="16838" y="24229"/>
                      </a:lnTo>
                      <a:cubicBezTo>
                        <a:pt x="16838" y="28875"/>
                        <a:pt x="13066" y="32645"/>
                        <a:pt x="8419" y="32645"/>
                      </a:cubicBezTo>
                      <a:close/>
                    </a:path>
                  </a:pathLst>
                </a:custGeom>
                <a:solidFill>
                  <a:srgbClr val="91A82D"/>
                </a:solidFill>
                <a:ln w="8415" cap="flat">
                  <a:noFill/>
                  <a:prstDash val="solid"/>
                  <a:miter/>
                </a:ln>
              </p:spPr>
              <p:txBody>
                <a:bodyPr rtlCol="0" anchor="ctr"/>
                <a:lstStyle/>
                <a:p>
                  <a:endParaRPr lang="en-US"/>
                </a:p>
              </p:txBody>
            </p:sp>
          </p:grpSp>
          <p:grpSp>
            <p:nvGrpSpPr>
              <p:cNvPr id="1097" name="Graphic 8195">
                <a:extLst>
                  <a:ext uri="{FF2B5EF4-FFF2-40B4-BE49-F238E27FC236}">
                    <a16:creationId xmlns:a16="http://schemas.microsoft.com/office/drawing/2014/main" id="{44161DBD-9E66-831D-DF83-7658CEDB1B96}"/>
                  </a:ext>
                </a:extLst>
              </p:cNvPr>
              <p:cNvGrpSpPr/>
              <p:nvPr/>
            </p:nvGrpSpPr>
            <p:grpSpPr>
              <a:xfrm>
                <a:off x="2128706" y="1317696"/>
                <a:ext cx="37934" cy="37913"/>
                <a:chOff x="2128706" y="1317696"/>
                <a:chExt cx="37934" cy="37913"/>
              </a:xfrm>
              <a:solidFill>
                <a:srgbClr val="91A82D"/>
              </a:solidFill>
            </p:grpSpPr>
            <p:sp>
              <p:nvSpPr>
                <p:cNvPr id="1104" name="Freeform 1103">
                  <a:extLst>
                    <a:ext uri="{FF2B5EF4-FFF2-40B4-BE49-F238E27FC236}">
                      <a16:creationId xmlns:a16="http://schemas.microsoft.com/office/drawing/2014/main" id="{AE812B87-306D-B05D-1029-5E3A321AA1A7}"/>
                    </a:ext>
                  </a:extLst>
                </p:cNvPr>
                <p:cNvSpPr/>
                <p:nvPr/>
              </p:nvSpPr>
              <p:spPr>
                <a:xfrm>
                  <a:off x="2128706" y="1322964"/>
                  <a:ext cx="16837" cy="32645"/>
                </a:xfrm>
                <a:custGeom>
                  <a:avLst/>
                  <a:gdLst>
                    <a:gd name="connsiteX0" fmla="*/ 8419 w 16837"/>
                    <a:gd name="connsiteY0" fmla="*/ 32645 h 32645"/>
                    <a:gd name="connsiteX1" fmla="*/ 0 w 16837"/>
                    <a:gd name="connsiteY1" fmla="*/ 24229 h 32645"/>
                    <a:gd name="connsiteX2" fmla="*/ 0 w 16837"/>
                    <a:gd name="connsiteY2" fmla="*/ 8416 h 32645"/>
                    <a:gd name="connsiteX3" fmla="*/ 8419 w 16837"/>
                    <a:gd name="connsiteY3" fmla="*/ 0 h 32645"/>
                    <a:gd name="connsiteX4" fmla="*/ 16838 w 16837"/>
                    <a:gd name="connsiteY4" fmla="*/ 8416 h 32645"/>
                    <a:gd name="connsiteX5" fmla="*/ 16838 w 16837"/>
                    <a:gd name="connsiteY5" fmla="*/ 24229 h 32645"/>
                    <a:gd name="connsiteX6" fmla="*/ 8419 w 16837"/>
                    <a:gd name="connsiteY6" fmla="*/ 32645 h 3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2645">
                      <a:moveTo>
                        <a:pt x="8419" y="32645"/>
                      </a:moveTo>
                      <a:cubicBezTo>
                        <a:pt x="3772" y="32645"/>
                        <a:pt x="0" y="28875"/>
                        <a:pt x="0" y="24229"/>
                      </a:cubicBezTo>
                      <a:lnTo>
                        <a:pt x="0" y="8416"/>
                      </a:lnTo>
                      <a:cubicBezTo>
                        <a:pt x="0" y="3770"/>
                        <a:pt x="3772" y="0"/>
                        <a:pt x="8419" y="0"/>
                      </a:cubicBezTo>
                      <a:cubicBezTo>
                        <a:pt x="13066" y="0"/>
                        <a:pt x="16838" y="3770"/>
                        <a:pt x="16838" y="8416"/>
                      </a:cubicBezTo>
                      <a:lnTo>
                        <a:pt x="16838" y="24229"/>
                      </a:lnTo>
                      <a:cubicBezTo>
                        <a:pt x="16838" y="28883"/>
                        <a:pt x="13066" y="32645"/>
                        <a:pt x="8419" y="32645"/>
                      </a:cubicBezTo>
                      <a:close/>
                    </a:path>
                  </a:pathLst>
                </a:custGeom>
                <a:solidFill>
                  <a:srgbClr val="91A82D"/>
                </a:solidFill>
                <a:ln w="8415" cap="flat">
                  <a:noFill/>
                  <a:prstDash val="solid"/>
                  <a:miter/>
                </a:ln>
              </p:spPr>
              <p:txBody>
                <a:bodyPr rtlCol="0" anchor="ctr"/>
                <a:lstStyle/>
                <a:p>
                  <a:endParaRPr lang="en-US"/>
                </a:p>
              </p:txBody>
            </p:sp>
            <p:sp>
              <p:nvSpPr>
                <p:cNvPr id="1105" name="Freeform 1104">
                  <a:extLst>
                    <a:ext uri="{FF2B5EF4-FFF2-40B4-BE49-F238E27FC236}">
                      <a16:creationId xmlns:a16="http://schemas.microsoft.com/office/drawing/2014/main" id="{FCD38594-5705-6726-9120-3DEF4CF2D6BD}"/>
                    </a:ext>
                  </a:extLst>
                </p:cNvPr>
                <p:cNvSpPr/>
                <p:nvPr/>
              </p:nvSpPr>
              <p:spPr>
                <a:xfrm>
                  <a:off x="2149803" y="1317696"/>
                  <a:ext cx="16837" cy="32645"/>
                </a:xfrm>
                <a:custGeom>
                  <a:avLst/>
                  <a:gdLst>
                    <a:gd name="connsiteX0" fmla="*/ 8419 w 16837"/>
                    <a:gd name="connsiteY0" fmla="*/ 32645 h 32645"/>
                    <a:gd name="connsiteX1" fmla="*/ 0 w 16837"/>
                    <a:gd name="connsiteY1" fmla="*/ 24229 h 32645"/>
                    <a:gd name="connsiteX2" fmla="*/ 0 w 16837"/>
                    <a:gd name="connsiteY2" fmla="*/ 8416 h 32645"/>
                    <a:gd name="connsiteX3" fmla="*/ 8419 w 16837"/>
                    <a:gd name="connsiteY3" fmla="*/ 0 h 32645"/>
                    <a:gd name="connsiteX4" fmla="*/ 16838 w 16837"/>
                    <a:gd name="connsiteY4" fmla="*/ 8416 h 32645"/>
                    <a:gd name="connsiteX5" fmla="*/ 16838 w 16837"/>
                    <a:gd name="connsiteY5" fmla="*/ 24229 h 32645"/>
                    <a:gd name="connsiteX6" fmla="*/ 8419 w 16837"/>
                    <a:gd name="connsiteY6" fmla="*/ 32645 h 3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2645">
                      <a:moveTo>
                        <a:pt x="8419" y="32645"/>
                      </a:moveTo>
                      <a:cubicBezTo>
                        <a:pt x="3772" y="32645"/>
                        <a:pt x="0" y="28875"/>
                        <a:pt x="0" y="24229"/>
                      </a:cubicBezTo>
                      <a:lnTo>
                        <a:pt x="0" y="8416"/>
                      </a:lnTo>
                      <a:cubicBezTo>
                        <a:pt x="0" y="3770"/>
                        <a:pt x="3772" y="0"/>
                        <a:pt x="8419" y="0"/>
                      </a:cubicBezTo>
                      <a:cubicBezTo>
                        <a:pt x="13066" y="0"/>
                        <a:pt x="16838" y="3770"/>
                        <a:pt x="16838" y="8416"/>
                      </a:cubicBezTo>
                      <a:lnTo>
                        <a:pt x="16838" y="24229"/>
                      </a:lnTo>
                      <a:cubicBezTo>
                        <a:pt x="16838" y="28883"/>
                        <a:pt x="13066" y="32645"/>
                        <a:pt x="8419" y="32645"/>
                      </a:cubicBezTo>
                      <a:close/>
                    </a:path>
                  </a:pathLst>
                </a:custGeom>
                <a:solidFill>
                  <a:srgbClr val="91A82D"/>
                </a:solidFill>
                <a:ln w="8415" cap="flat">
                  <a:noFill/>
                  <a:prstDash val="solid"/>
                  <a:miter/>
                </a:ln>
              </p:spPr>
              <p:txBody>
                <a:bodyPr rtlCol="0" anchor="ctr"/>
                <a:lstStyle/>
                <a:p>
                  <a:endParaRPr lang="en-US"/>
                </a:p>
              </p:txBody>
            </p:sp>
          </p:grpSp>
          <p:grpSp>
            <p:nvGrpSpPr>
              <p:cNvPr id="1098" name="Graphic 8195">
                <a:extLst>
                  <a:ext uri="{FF2B5EF4-FFF2-40B4-BE49-F238E27FC236}">
                    <a16:creationId xmlns:a16="http://schemas.microsoft.com/office/drawing/2014/main" id="{D61EE01A-40CA-6533-688B-BFC43505395F}"/>
                  </a:ext>
                </a:extLst>
              </p:cNvPr>
              <p:cNvGrpSpPr/>
              <p:nvPr/>
            </p:nvGrpSpPr>
            <p:grpSpPr>
              <a:xfrm>
                <a:off x="2872267" y="1533841"/>
                <a:ext cx="37934" cy="37913"/>
                <a:chOff x="2872267" y="1533841"/>
                <a:chExt cx="37934" cy="37913"/>
              </a:xfrm>
              <a:solidFill>
                <a:srgbClr val="91A82D"/>
              </a:solidFill>
            </p:grpSpPr>
            <p:sp>
              <p:nvSpPr>
                <p:cNvPr id="1102" name="Freeform 1101">
                  <a:extLst>
                    <a:ext uri="{FF2B5EF4-FFF2-40B4-BE49-F238E27FC236}">
                      <a16:creationId xmlns:a16="http://schemas.microsoft.com/office/drawing/2014/main" id="{BD32BEF2-8F47-844D-CD95-0EF76A2BAB9D}"/>
                    </a:ext>
                  </a:extLst>
                </p:cNvPr>
                <p:cNvSpPr/>
                <p:nvPr/>
              </p:nvSpPr>
              <p:spPr>
                <a:xfrm>
                  <a:off x="2872267" y="1539109"/>
                  <a:ext cx="16837" cy="32645"/>
                </a:xfrm>
                <a:custGeom>
                  <a:avLst/>
                  <a:gdLst>
                    <a:gd name="connsiteX0" fmla="*/ 8419 w 16837"/>
                    <a:gd name="connsiteY0" fmla="*/ 32645 h 32645"/>
                    <a:gd name="connsiteX1" fmla="*/ 0 w 16837"/>
                    <a:gd name="connsiteY1" fmla="*/ 24229 h 32645"/>
                    <a:gd name="connsiteX2" fmla="*/ 0 w 16837"/>
                    <a:gd name="connsiteY2" fmla="*/ 8416 h 32645"/>
                    <a:gd name="connsiteX3" fmla="*/ 8419 w 16837"/>
                    <a:gd name="connsiteY3" fmla="*/ 0 h 32645"/>
                    <a:gd name="connsiteX4" fmla="*/ 16838 w 16837"/>
                    <a:gd name="connsiteY4" fmla="*/ 8416 h 32645"/>
                    <a:gd name="connsiteX5" fmla="*/ 16838 w 16837"/>
                    <a:gd name="connsiteY5" fmla="*/ 24229 h 32645"/>
                    <a:gd name="connsiteX6" fmla="*/ 8419 w 16837"/>
                    <a:gd name="connsiteY6" fmla="*/ 32645 h 3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2645">
                      <a:moveTo>
                        <a:pt x="8419" y="32645"/>
                      </a:moveTo>
                      <a:cubicBezTo>
                        <a:pt x="3772" y="32645"/>
                        <a:pt x="0" y="28875"/>
                        <a:pt x="0" y="24229"/>
                      </a:cubicBezTo>
                      <a:lnTo>
                        <a:pt x="0" y="8416"/>
                      </a:lnTo>
                      <a:cubicBezTo>
                        <a:pt x="0" y="3770"/>
                        <a:pt x="3772" y="0"/>
                        <a:pt x="8419" y="0"/>
                      </a:cubicBezTo>
                      <a:cubicBezTo>
                        <a:pt x="13066" y="0"/>
                        <a:pt x="16838" y="3770"/>
                        <a:pt x="16838" y="8416"/>
                      </a:cubicBezTo>
                      <a:lnTo>
                        <a:pt x="16838" y="24229"/>
                      </a:lnTo>
                      <a:cubicBezTo>
                        <a:pt x="16838" y="28875"/>
                        <a:pt x="13074" y="32645"/>
                        <a:pt x="8419" y="32645"/>
                      </a:cubicBezTo>
                      <a:close/>
                    </a:path>
                  </a:pathLst>
                </a:custGeom>
                <a:solidFill>
                  <a:srgbClr val="91A82D"/>
                </a:solidFill>
                <a:ln w="8415" cap="flat">
                  <a:noFill/>
                  <a:prstDash val="solid"/>
                  <a:miter/>
                </a:ln>
              </p:spPr>
              <p:txBody>
                <a:bodyPr rtlCol="0" anchor="ctr"/>
                <a:lstStyle/>
                <a:p>
                  <a:endParaRPr lang="en-US"/>
                </a:p>
              </p:txBody>
            </p:sp>
            <p:sp>
              <p:nvSpPr>
                <p:cNvPr id="1103" name="Freeform 1102">
                  <a:extLst>
                    <a:ext uri="{FF2B5EF4-FFF2-40B4-BE49-F238E27FC236}">
                      <a16:creationId xmlns:a16="http://schemas.microsoft.com/office/drawing/2014/main" id="{F04BEB76-9CBB-C733-1B2B-C68D64B2EDD6}"/>
                    </a:ext>
                  </a:extLst>
                </p:cNvPr>
                <p:cNvSpPr/>
                <p:nvPr/>
              </p:nvSpPr>
              <p:spPr>
                <a:xfrm>
                  <a:off x="2893364" y="1533841"/>
                  <a:ext cx="16837" cy="32645"/>
                </a:xfrm>
                <a:custGeom>
                  <a:avLst/>
                  <a:gdLst>
                    <a:gd name="connsiteX0" fmla="*/ 8419 w 16837"/>
                    <a:gd name="connsiteY0" fmla="*/ 32645 h 32645"/>
                    <a:gd name="connsiteX1" fmla="*/ 0 w 16837"/>
                    <a:gd name="connsiteY1" fmla="*/ 24229 h 32645"/>
                    <a:gd name="connsiteX2" fmla="*/ 0 w 16837"/>
                    <a:gd name="connsiteY2" fmla="*/ 8416 h 32645"/>
                    <a:gd name="connsiteX3" fmla="*/ 8419 w 16837"/>
                    <a:gd name="connsiteY3" fmla="*/ 0 h 32645"/>
                    <a:gd name="connsiteX4" fmla="*/ 16838 w 16837"/>
                    <a:gd name="connsiteY4" fmla="*/ 8416 h 32645"/>
                    <a:gd name="connsiteX5" fmla="*/ 16838 w 16837"/>
                    <a:gd name="connsiteY5" fmla="*/ 24229 h 32645"/>
                    <a:gd name="connsiteX6" fmla="*/ 8419 w 16837"/>
                    <a:gd name="connsiteY6" fmla="*/ 32645 h 3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2645">
                      <a:moveTo>
                        <a:pt x="8419" y="32645"/>
                      </a:moveTo>
                      <a:cubicBezTo>
                        <a:pt x="3772" y="32645"/>
                        <a:pt x="0" y="28875"/>
                        <a:pt x="0" y="24229"/>
                      </a:cubicBezTo>
                      <a:lnTo>
                        <a:pt x="0" y="8416"/>
                      </a:lnTo>
                      <a:cubicBezTo>
                        <a:pt x="0" y="3770"/>
                        <a:pt x="3772" y="0"/>
                        <a:pt x="8419" y="0"/>
                      </a:cubicBezTo>
                      <a:cubicBezTo>
                        <a:pt x="13066" y="0"/>
                        <a:pt x="16838" y="3770"/>
                        <a:pt x="16838" y="8416"/>
                      </a:cubicBezTo>
                      <a:lnTo>
                        <a:pt x="16838" y="24229"/>
                      </a:lnTo>
                      <a:cubicBezTo>
                        <a:pt x="16838" y="28875"/>
                        <a:pt x="13066" y="32645"/>
                        <a:pt x="8419" y="32645"/>
                      </a:cubicBezTo>
                      <a:close/>
                    </a:path>
                  </a:pathLst>
                </a:custGeom>
                <a:solidFill>
                  <a:srgbClr val="91A82D"/>
                </a:solidFill>
                <a:ln w="8415" cap="flat">
                  <a:noFill/>
                  <a:prstDash val="solid"/>
                  <a:miter/>
                </a:ln>
              </p:spPr>
              <p:txBody>
                <a:bodyPr rtlCol="0" anchor="ctr"/>
                <a:lstStyle/>
                <a:p>
                  <a:endParaRPr lang="en-US"/>
                </a:p>
              </p:txBody>
            </p:sp>
          </p:grpSp>
          <p:grpSp>
            <p:nvGrpSpPr>
              <p:cNvPr id="1099" name="Graphic 8195">
                <a:extLst>
                  <a:ext uri="{FF2B5EF4-FFF2-40B4-BE49-F238E27FC236}">
                    <a16:creationId xmlns:a16="http://schemas.microsoft.com/office/drawing/2014/main" id="{2354F3F0-37E8-1A6C-DF0E-72D51CD7AF64}"/>
                  </a:ext>
                </a:extLst>
              </p:cNvPr>
              <p:cNvGrpSpPr/>
              <p:nvPr/>
            </p:nvGrpSpPr>
            <p:grpSpPr>
              <a:xfrm>
                <a:off x="1495885" y="1728887"/>
                <a:ext cx="37934" cy="37921"/>
                <a:chOff x="1495885" y="1728887"/>
                <a:chExt cx="37934" cy="37921"/>
              </a:xfrm>
              <a:solidFill>
                <a:srgbClr val="91A82D"/>
              </a:solidFill>
            </p:grpSpPr>
            <p:sp>
              <p:nvSpPr>
                <p:cNvPr id="1100" name="Freeform 1099">
                  <a:extLst>
                    <a:ext uri="{FF2B5EF4-FFF2-40B4-BE49-F238E27FC236}">
                      <a16:creationId xmlns:a16="http://schemas.microsoft.com/office/drawing/2014/main" id="{9DDDF84E-13D7-F0A9-F9F6-754056E32F97}"/>
                    </a:ext>
                  </a:extLst>
                </p:cNvPr>
                <p:cNvSpPr/>
                <p:nvPr/>
              </p:nvSpPr>
              <p:spPr>
                <a:xfrm>
                  <a:off x="1495885" y="1734164"/>
                  <a:ext cx="16837" cy="32645"/>
                </a:xfrm>
                <a:custGeom>
                  <a:avLst/>
                  <a:gdLst>
                    <a:gd name="connsiteX0" fmla="*/ 8419 w 16837"/>
                    <a:gd name="connsiteY0" fmla="*/ 32645 h 32645"/>
                    <a:gd name="connsiteX1" fmla="*/ 0 w 16837"/>
                    <a:gd name="connsiteY1" fmla="*/ 24229 h 32645"/>
                    <a:gd name="connsiteX2" fmla="*/ 0 w 16837"/>
                    <a:gd name="connsiteY2" fmla="*/ 8416 h 32645"/>
                    <a:gd name="connsiteX3" fmla="*/ 8419 w 16837"/>
                    <a:gd name="connsiteY3" fmla="*/ 0 h 32645"/>
                    <a:gd name="connsiteX4" fmla="*/ 16838 w 16837"/>
                    <a:gd name="connsiteY4" fmla="*/ 8416 h 32645"/>
                    <a:gd name="connsiteX5" fmla="*/ 16838 w 16837"/>
                    <a:gd name="connsiteY5" fmla="*/ 24229 h 32645"/>
                    <a:gd name="connsiteX6" fmla="*/ 8419 w 16837"/>
                    <a:gd name="connsiteY6" fmla="*/ 32645 h 3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2645">
                      <a:moveTo>
                        <a:pt x="8419" y="32645"/>
                      </a:moveTo>
                      <a:cubicBezTo>
                        <a:pt x="3772" y="32645"/>
                        <a:pt x="0" y="28875"/>
                        <a:pt x="0" y="24229"/>
                      </a:cubicBezTo>
                      <a:lnTo>
                        <a:pt x="0" y="8416"/>
                      </a:lnTo>
                      <a:cubicBezTo>
                        <a:pt x="0" y="3770"/>
                        <a:pt x="3772" y="0"/>
                        <a:pt x="8419" y="0"/>
                      </a:cubicBezTo>
                      <a:cubicBezTo>
                        <a:pt x="13066" y="0"/>
                        <a:pt x="16838" y="3770"/>
                        <a:pt x="16838" y="8416"/>
                      </a:cubicBezTo>
                      <a:lnTo>
                        <a:pt x="16838" y="24229"/>
                      </a:lnTo>
                      <a:cubicBezTo>
                        <a:pt x="16838" y="28875"/>
                        <a:pt x="13066" y="32645"/>
                        <a:pt x="8419" y="32645"/>
                      </a:cubicBezTo>
                      <a:close/>
                    </a:path>
                  </a:pathLst>
                </a:custGeom>
                <a:solidFill>
                  <a:srgbClr val="91A82D"/>
                </a:solidFill>
                <a:ln w="8415" cap="flat">
                  <a:noFill/>
                  <a:prstDash val="solid"/>
                  <a:miter/>
                </a:ln>
              </p:spPr>
              <p:txBody>
                <a:bodyPr rtlCol="0" anchor="ctr"/>
                <a:lstStyle/>
                <a:p>
                  <a:endParaRPr lang="en-US"/>
                </a:p>
              </p:txBody>
            </p:sp>
            <p:sp>
              <p:nvSpPr>
                <p:cNvPr id="1101" name="Freeform 1100">
                  <a:extLst>
                    <a:ext uri="{FF2B5EF4-FFF2-40B4-BE49-F238E27FC236}">
                      <a16:creationId xmlns:a16="http://schemas.microsoft.com/office/drawing/2014/main" id="{D3DF4333-EFEF-D578-7814-0711EF7CEF2A}"/>
                    </a:ext>
                  </a:extLst>
                </p:cNvPr>
                <p:cNvSpPr/>
                <p:nvPr/>
              </p:nvSpPr>
              <p:spPr>
                <a:xfrm>
                  <a:off x="1516983" y="1728887"/>
                  <a:ext cx="16837" cy="32645"/>
                </a:xfrm>
                <a:custGeom>
                  <a:avLst/>
                  <a:gdLst>
                    <a:gd name="connsiteX0" fmla="*/ 8419 w 16837"/>
                    <a:gd name="connsiteY0" fmla="*/ 32645 h 32645"/>
                    <a:gd name="connsiteX1" fmla="*/ 0 w 16837"/>
                    <a:gd name="connsiteY1" fmla="*/ 24229 h 32645"/>
                    <a:gd name="connsiteX2" fmla="*/ 0 w 16837"/>
                    <a:gd name="connsiteY2" fmla="*/ 8416 h 32645"/>
                    <a:gd name="connsiteX3" fmla="*/ 8419 w 16837"/>
                    <a:gd name="connsiteY3" fmla="*/ 0 h 32645"/>
                    <a:gd name="connsiteX4" fmla="*/ 16838 w 16837"/>
                    <a:gd name="connsiteY4" fmla="*/ 8416 h 32645"/>
                    <a:gd name="connsiteX5" fmla="*/ 16838 w 16837"/>
                    <a:gd name="connsiteY5" fmla="*/ 24229 h 32645"/>
                    <a:gd name="connsiteX6" fmla="*/ 8419 w 16837"/>
                    <a:gd name="connsiteY6" fmla="*/ 32645 h 3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7" h="32645">
                      <a:moveTo>
                        <a:pt x="8419" y="32645"/>
                      </a:moveTo>
                      <a:cubicBezTo>
                        <a:pt x="3772" y="32645"/>
                        <a:pt x="0" y="28875"/>
                        <a:pt x="0" y="24229"/>
                      </a:cubicBezTo>
                      <a:lnTo>
                        <a:pt x="0" y="8416"/>
                      </a:lnTo>
                      <a:cubicBezTo>
                        <a:pt x="0" y="3770"/>
                        <a:pt x="3772" y="0"/>
                        <a:pt x="8419" y="0"/>
                      </a:cubicBezTo>
                      <a:cubicBezTo>
                        <a:pt x="13066" y="0"/>
                        <a:pt x="16838" y="3770"/>
                        <a:pt x="16838" y="8416"/>
                      </a:cubicBezTo>
                      <a:lnTo>
                        <a:pt x="16838" y="24229"/>
                      </a:lnTo>
                      <a:cubicBezTo>
                        <a:pt x="16838" y="28875"/>
                        <a:pt x="13066" y="32645"/>
                        <a:pt x="8419" y="32645"/>
                      </a:cubicBezTo>
                      <a:close/>
                    </a:path>
                  </a:pathLst>
                </a:custGeom>
                <a:solidFill>
                  <a:srgbClr val="91A82D"/>
                </a:solidFill>
                <a:ln w="8415" cap="flat">
                  <a:noFill/>
                  <a:prstDash val="solid"/>
                  <a:miter/>
                </a:ln>
              </p:spPr>
              <p:txBody>
                <a:bodyPr rtlCol="0" anchor="ctr"/>
                <a:lstStyle/>
                <a:p>
                  <a:endParaRPr lang="en-US"/>
                </a:p>
              </p:txBody>
            </p:sp>
          </p:grpSp>
        </p:grpSp>
        <p:grpSp>
          <p:nvGrpSpPr>
            <p:cNvPr id="1060" name="Group 1059">
              <a:extLst>
                <a:ext uri="{FF2B5EF4-FFF2-40B4-BE49-F238E27FC236}">
                  <a16:creationId xmlns:a16="http://schemas.microsoft.com/office/drawing/2014/main" id="{B35BEB50-7CC8-E0E3-E8DD-691BEB0AD71D}"/>
                </a:ext>
              </a:extLst>
            </p:cNvPr>
            <p:cNvGrpSpPr/>
            <p:nvPr/>
          </p:nvGrpSpPr>
          <p:grpSpPr>
            <a:xfrm>
              <a:off x="294706" y="3032313"/>
              <a:ext cx="1352261" cy="1969345"/>
              <a:chOff x="248151" y="3032313"/>
              <a:chExt cx="1352261" cy="1969345"/>
            </a:xfrm>
          </p:grpSpPr>
          <p:sp>
            <p:nvSpPr>
              <p:cNvPr id="1061" name="Rectangle 1060">
                <a:extLst>
                  <a:ext uri="{FF2B5EF4-FFF2-40B4-BE49-F238E27FC236}">
                    <a16:creationId xmlns:a16="http://schemas.microsoft.com/office/drawing/2014/main" id="{B96BE51A-71F3-A952-6565-608DF738CF48}"/>
                  </a:ext>
                </a:extLst>
              </p:cNvPr>
              <p:cNvSpPr/>
              <p:nvPr/>
            </p:nvSpPr>
            <p:spPr>
              <a:xfrm>
                <a:off x="248151" y="4072110"/>
                <a:ext cx="1352261" cy="9295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2" name="TextBox 1061">
                <a:extLst>
                  <a:ext uri="{FF2B5EF4-FFF2-40B4-BE49-F238E27FC236}">
                    <a16:creationId xmlns:a16="http://schemas.microsoft.com/office/drawing/2014/main" id="{70C79D16-7FD0-092A-E442-9AB6E845DA4A}"/>
                  </a:ext>
                </a:extLst>
              </p:cNvPr>
              <p:cNvSpPr txBox="1"/>
              <p:nvPr/>
            </p:nvSpPr>
            <p:spPr>
              <a:xfrm>
                <a:off x="315775" y="4126000"/>
                <a:ext cx="1217013" cy="823302"/>
              </a:xfrm>
              <a:prstGeom prst="rect">
                <a:avLst/>
              </a:prstGeom>
              <a:noFill/>
            </p:spPr>
            <p:txBody>
              <a:bodyPr wrap="square" lIns="0" tIns="0" rIns="0" bIns="0" rtlCol="0">
                <a:spAutoFit/>
              </a:bodyPr>
              <a:lstStyle/>
              <a:p>
                <a:pPr>
                  <a:lnSpc>
                    <a:spcPct val="85000"/>
                  </a:lnSpc>
                  <a:spcAft>
                    <a:spcPts val="300"/>
                  </a:spcAft>
                </a:pPr>
                <a:r>
                  <a:rPr lang="en-GB" dirty="0">
                    <a:solidFill>
                      <a:srgbClr val="FFFFFF"/>
                    </a:solidFill>
                    <a:latin typeface="Londrina Solid" pitchFamily="2" charset="77"/>
                  </a:rPr>
                  <a:t>Google Headquarters </a:t>
                </a:r>
              </a:p>
              <a:p>
                <a:pPr>
                  <a:lnSpc>
                    <a:spcPct val="85000"/>
                  </a:lnSpc>
                  <a:spcAft>
                    <a:spcPts val="300"/>
                  </a:spcAft>
                </a:pPr>
                <a:r>
                  <a:rPr lang="en-GB" sz="1200" dirty="0">
                    <a:solidFill>
                      <a:srgbClr val="FFFFFF"/>
                    </a:solidFill>
                    <a:latin typeface="Londrina Solid" pitchFamily="2" charset="77"/>
                  </a:rPr>
                  <a:t>Mountain View, </a:t>
                </a:r>
                <a:br>
                  <a:rPr lang="en-GB" sz="1200" dirty="0">
                    <a:solidFill>
                      <a:srgbClr val="FFFFFF"/>
                    </a:solidFill>
                    <a:latin typeface="Londrina Solid" pitchFamily="2" charset="77"/>
                  </a:rPr>
                </a:br>
                <a:r>
                  <a:rPr lang="en-GB" sz="1200" dirty="0">
                    <a:solidFill>
                      <a:srgbClr val="FFFFFF"/>
                    </a:solidFill>
                    <a:latin typeface="Londrina Solid" pitchFamily="2" charset="77"/>
                  </a:rPr>
                  <a:t>California</a:t>
                </a:r>
                <a:endParaRPr lang="en-US" sz="1200" dirty="0">
                  <a:solidFill>
                    <a:srgbClr val="FFFFFF"/>
                  </a:solidFill>
                  <a:latin typeface="Londrina Solid" pitchFamily="2" charset="77"/>
                </a:endParaRPr>
              </a:p>
            </p:txBody>
          </p:sp>
          <p:cxnSp>
            <p:nvCxnSpPr>
              <p:cNvPr id="1063" name="Straight Connector 1062">
                <a:extLst>
                  <a:ext uri="{FF2B5EF4-FFF2-40B4-BE49-F238E27FC236}">
                    <a16:creationId xmlns:a16="http://schemas.microsoft.com/office/drawing/2014/main" id="{6583988E-1BE0-652C-7719-CA8025B29462}"/>
                  </a:ext>
                </a:extLst>
              </p:cNvPr>
              <p:cNvCxnSpPr>
                <a:cxnSpLocks/>
              </p:cNvCxnSpPr>
              <p:nvPr/>
            </p:nvCxnSpPr>
            <p:spPr>
              <a:xfrm>
                <a:off x="924281" y="3032313"/>
                <a:ext cx="0" cy="1148553"/>
              </a:xfrm>
              <a:prstGeom prst="line">
                <a:avLst/>
              </a:prstGeom>
              <a:ln w="25400">
                <a:solidFill>
                  <a:schemeClr val="bg2"/>
                </a:solidFill>
                <a:headEnd type="oval"/>
              </a:ln>
            </p:spPr>
            <p:style>
              <a:lnRef idx="1">
                <a:schemeClr val="accent1"/>
              </a:lnRef>
              <a:fillRef idx="0">
                <a:schemeClr val="accent1"/>
              </a:fillRef>
              <a:effectRef idx="0">
                <a:schemeClr val="accent1"/>
              </a:effectRef>
              <a:fontRef idx="minor">
                <a:schemeClr val="tx1"/>
              </a:fontRef>
            </p:style>
          </p:cxnSp>
        </p:grpSp>
      </p:grpSp>
      <p:sp>
        <p:nvSpPr>
          <p:cNvPr id="3744" name="TextBox 3743">
            <a:extLst>
              <a:ext uri="{FF2B5EF4-FFF2-40B4-BE49-F238E27FC236}">
                <a16:creationId xmlns:a16="http://schemas.microsoft.com/office/drawing/2014/main" id="{7B30ABEE-0706-748E-B7FE-09ED82276CDE}"/>
              </a:ext>
            </a:extLst>
          </p:cNvPr>
          <p:cNvSpPr txBox="1"/>
          <p:nvPr/>
        </p:nvSpPr>
        <p:spPr>
          <a:xfrm>
            <a:off x="358097" y="344223"/>
            <a:ext cx="9070753" cy="707886"/>
          </a:xfrm>
          <a:prstGeom prst="rect">
            <a:avLst/>
          </a:prstGeom>
          <a:noFill/>
        </p:spPr>
        <p:txBody>
          <a:bodyPr wrap="none" lIns="0" rtlCol="0">
            <a:spAutoFit/>
          </a:bodyPr>
          <a:lstStyle/>
          <a:p>
            <a:r>
              <a:rPr lang="en-GB" sz="4000" dirty="0">
                <a:latin typeface="Londrina Solid" pitchFamily="2" charset="77"/>
              </a:rPr>
              <a:t>This week’s story looks at events related to …</a:t>
            </a:r>
            <a:endParaRPr lang="en-US" sz="4000" spc="0" baseline="0" dirty="0">
              <a:solidFill>
                <a:srgbClr val="323232"/>
              </a:solidFill>
              <a:latin typeface="Londrina Solid" pitchFamily="2" charset="77"/>
              <a:sym typeface="LondrinaSolid-Regular"/>
              <a:rtl val="0"/>
            </a:endParaRPr>
          </a:p>
        </p:txBody>
      </p:sp>
      <p:sp>
        <p:nvSpPr>
          <p:cNvPr id="3745" name="TextBox 3744">
            <a:extLst>
              <a:ext uri="{FF2B5EF4-FFF2-40B4-BE49-F238E27FC236}">
                <a16:creationId xmlns:a16="http://schemas.microsoft.com/office/drawing/2014/main" id="{103BC728-0756-19F4-D552-4A36E064C8C1}"/>
              </a:ext>
            </a:extLst>
          </p:cNvPr>
          <p:cNvSpPr txBox="1"/>
          <p:nvPr/>
        </p:nvSpPr>
        <p:spPr>
          <a:xfrm>
            <a:off x="9460489" y="7068742"/>
            <a:ext cx="870431" cy="215444"/>
          </a:xfrm>
          <a:prstGeom prst="rect">
            <a:avLst/>
          </a:prstGeom>
          <a:noFill/>
        </p:spPr>
        <p:txBody>
          <a:bodyPr wrap="none" lIns="0" rIns="0" rtlCol="0">
            <a:spAutoFit/>
          </a:bodyPr>
          <a:lstStyle/>
          <a:p>
            <a:pPr algn="r"/>
            <a:r>
              <a:rPr lang="en-US" sz="800" dirty="0">
                <a:latin typeface="RobotoCondensed-Regular"/>
                <a:ea typeface="RobotoCondensed-Regular"/>
                <a:cs typeface="RobotoCondensed-Regular"/>
                <a:sym typeface="RobotoCondensed-Regular"/>
                <a:rtl val="0"/>
              </a:rPr>
              <a:t>© Picture News 2022</a:t>
            </a:r>
          </a:p>
        </p:txBody>
      </p:sp>
    </p:spTree>
    <p:extLst>
      <p:ext uri="{BB962C8B-B14F-4D97-AF65-F5344CB8AC3E}">
        <p14:creationId xmlns:p14="http://schemas.microsoft.com/office/powerpoint/2010/main" val="1106433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7">
            <a:extLst>
              <a:ext uri="{FF2B5EF4-FFF2-40B4-BE49-F238E27FC236}">
                <a16:creationId xmlns:a16="http://schemas.microsoft.com/office/drawing/2014/main" id="{ED6B19D5-E281-8C49-A2E7-C01883B022DF}"/>
              </a:ext>
            </a:extLst>
          </p:cNvPr>
          <p:cNvSpPr/>
          <p:nvPr/>
        </p:nvSpPr>
        <p:spPr>
          <a:xfrm>
            <a:off x="6665741" y="2054632"/>
            <a:ext cx="1220117" cy="4805872"/>
          </a:xfrm>
          <a:custGeom>
            <a:avLst/>
            <a:gdLst>
              <a:gd name="connsiteX0" fmla="*/ 0 w 1220117"/>
              <a:gd name="connsiteY0" fmla="*/ 0 h 4805872"/>
              <a:gd name="connsiteX1" fmla="*/ 1220117 w 1220117"/>
              <a:gd name="connsiteY1" fmla="*/ 0 h 4805872"/>
              <a:gd name="connsiteX2" fmla="*/ 1220117 w 1220117"/>
              <a:gd name="connsiteY2" fmla="*/ 4805873 h 4805872"/>
              <a:gd name="connsiteX3" fmla="*/ 0 w 1220117"/>
              <a:gd name="connsiteY3" fmla="*/ 4805873 h 4805872"/>
            </a:gdLst>
            <a:ahLst/>
            <a:cxnLst>
              <a:cxn ang="0">
                <a:pos x="connsiteX0" y="connsiteY0"/>
              </a:cxn>
              <a:cxn ang="0">
                <a:pos x="connsiteX1" y="connsiteY1"/>
              </a:cxn>
              <a:cxn ang="0">
                <a:pos x="connsiteX2" y="connsiteY2"/>
              </a:cxn>
              <a:cxn ang="0">
                <a:pos x="connsiteX3" y="connsiteY3"/>
              </a:cxn>
            </a:cxnLst>
            <a:rect l="l" t="t" r="r" b="b"/>
            <a:pathLst>
              <a:path w="1220117" h="4805872">
                <a:moveTo>
                  <a:pt x="0" y="0"/>
                </a:moveTo>
                <a:lnTo>
                  <a:pt x="1220117" y="0"/>
                </a:lnTo>
                <a:lnTo>
                  <a:pt x="1220117" y="4805873"/>
                </a:lnTo>
                <a:lnTo>
                  <a:pt x="0" y="4805873"/>
                </a:lnTo>
                <a:close/>
              </a:path>
            </a:pathLst>
          </a:custGeom>
          <a:noFill/>
          <a:ln w="12692" cap="flat">
            <a:noFill/>
            <a:prstDash val="solid"/>
            <a:miter/>
          </a:ln>
        </p:spPr>
        <p:txBody>
          <a:bodyPr rtlCol="0" anchor="ctr"/>
          <a:lstStyle/>
          <a:p>
            <a:endParaRPr lang="en-US"/>
          </a:p>
        </p:txBody>
      </p:sp>
      <p:sp>
        <p:nvSpPr>
          <p:cNvPr id="44" name="TextBox 43">
            <a:extLst>
              <a:ext uri="{FF2B5EF4-FFF2-40B4-BE49-F238E27FC236}">
                <a16:creationId xmlns:a16="http://schemas.microsoft.com/office/drawing/2014/main" id="{4429215A-EE2A-6B41-B3DA-9F396D77393E}"/>
              </a:ext>
            </a:extLst>
          </p:cNvPr>
          <p:cNvSpPr txBox="1"/>
          <p:nvPr/>
        </p:nvSpPr>
        <p:spPr>
          <a:xfrm>
            <a:off x="9460489" y="7185123"/>
            <a:ext cx="870431" cy="215444"/>
          </a:xfrm>
          <a:prstGeom prst="rect">
            <a:avLst/>
          </a:prstGeom>
          <a:noFill/>
        </p:spPr>
        <p:txBody>
          <a:bodyPr wrap="none" lIns="0" rIns="0" rtlCol="0">
            <a:spAutoFit/>
          </a:bodyPr>
          <a:lstStyle/>
          <a:p>
            <a:pPr algn="r"/>
            <a:r>
              <a:rPr lang="en-US" sz="800" dirty="0">
                <a:solidFill>
                  <a:srgbClr val="323232"/>
                </a:solidFill>
                <a:latin typeface="RobotoCondensed-Regular"/>
                <a:ea typeface="RobotoCondensed-Regular"/>
                <a:cs typeface="RobotoCondensed-Regular"/>
                <a:sym typeface="RobotoCondensed-Regular"/>
                <a:rtl val="0"/>
              </a:rPr>
              <a:t>© Picture News 2022</a:t>
            </a:r>
          </a:p>
        </p:txBody>
      </p:sp>
      <p:grpSp>
        <p:nvGrpSpPr>
          <p:cNvPr id="196" name="Group 195">
            <a:extLst>
              <a:ext uri="{FF2B5EF4-FFF2-40B4-BE49-F238E27FC236}">
                <a16:creationId xmlns:a16="http://schemas.microsoft.com/office/drawing/2014/main" id="{FCB575BE-2CEE-0942-974B-8E958C51CEC1}"/>
              </a:ext>
            </a:extLst>
          </p:cNvPr>
          <p:cNvGrpSpPr/>
          <p:nvPr/>
        </p:nvGrpSpPr>
        <p:grpSpPr>
          <a:xfrm>
            <a:off x="7682357" y="148205"/>
            <a:ext cx="2407127" cy="1035820"/>
            <a:chOff x="7682357" y="148205"/>
            <a:chExt cx="2407127" cy="1035820"/>
          </a:xfrm>
        </p:grpSpPr>
        <p:grpSp>
          <p:nvGrpSpPr>
            <p:cNvPr id="197" name="Graphic 4">
              <a:extLst>
                <a:ext uri="{FF2B5EF4-FFF2-40B4-BE49-F238E27FC236}">
                  <a16:creationId xmlns:a16="http://schemas.microsoft.com/office/drawing/2014/main" id="{564F6F41-4D46-0E4D-8811-3E487597F527}"/>
                </a:ext>
              </a:extLst>
            </p:cNvPr>
            <p:cNvGrpSpPr/>
            <p:nvPr/>
          </p:nvGrpSpPr>
          <p:grpSpPr>
            <a:xfrm>
              <a:off x="9170973" y="148205"/>
              <a:ext cx="918511" cy="1035820"/>
              <a:chOff x="9170973" y="148205"/>
              <a:chExt cx="918511" cy="1035820"/>
            </a:xfrm>
          </p:grpSpPr>
          <p:sp>
            <p:nvSpPr>
              <p:cNvPr id="202" name="Freeform 201">
                <a:extLst>
                  <a:ext uri="{FF2B5EF4-FFF2-40B4-BE49-F238E27FC236}">
                    <a16:creationId xmlns:a16="http://schemas.microsoft.com/office/drawing/2014/main" id="{490EC420-897A-E742-9B0F-CD16E7D71309}"/>
                  </a:ext>
                </a:extLst>
              </p:cNvPr>
              <p:cNvSpPr/>
              <p:nvPr/>
            </p:nvSpPr>
            <p:spPr>
              <a:xfrm>
                <a:off x="9211791" y="644914"/>
                <a:ext cx="213663" cy="75508"/>
              </a:xfrm>
              <a:custGeom>
                <a:avLst/>
                <a:gdLst>
                  <a:gd name="connsiteX0" fmla="*/ 102893 w 213663"/>
                  <a:gd name="connsiteY0" fmla="*/ 75473 h 75508"/>
                  <a:gd name="connsiteX1" fmla="*/ 0 w 213663"/>
                  <a:gd name="connsiteY1" fmla="*/ 30748 h 75508"/>
                  <a:gd name="connsiteX2" fmla="*/ 29344 w 213663"/>
                  <a:gd name="connsiteY2" fmla="*/ 0 h 75508"/>
                  <a:gd name="connsiteX3" fmla="*/ 186987 w 213663"/>
                  <a:gd name="connsiteY3" fmla="*/ 4193 h 75508"/>
                  <a:gd name="connsiteX4" fmla="*/ 213664 w 213663"/>
                  <a:gd name="connsiteY4" fmla="*/ 37228 h 75508"/>
                  <a:gd name="connsiteX5" fmla="*/ 102893 w 213663"/>
                  <a:gd name="connsiteY5" fmla="*/ 75473 h 75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663" h="75508">
                    <a:moveTo>
                      <a:pt x="102893" y="75473"/>
                    </a:moveTo>
                    <a:cubicBezTo>
                      <a:pt x="69485" y="74711"/>
                      <a:pt x="33535" y="62894"/>
                      <a:pt x="0" y="30748"/>
                    </a:cubicBezTo>
                    <a:lnTo>
                      <a:pt x="29344" y="0"/>
                    </a:lnTo>
                    <a:cubicBezTo>
                      <a:pt x="102639" y="70009"/>
                      <a:pt x="183558" y="6861"/>
                      <a:pt x="186987" y="4193"/>
                    </a:cubicBezTo>
                    <a:lnTo>
                      <a:pt x="213664" y="37228"/>
                    </a:lnTo>
                    <a:cubicBezTo>
                      <a:pt x="191052" y="55525"/>
                      <a:pt x="149640" y="76489"/>
                      <a:pt x="102893" y="75473"/>
                    </a:cubicBezTo>
                    <a:close/>
                  </a:path>
                </a:pathLst>
              </a:custGeom>
              <a:solidFill>
                <a:srgbClr val="707927"/>
              </a:solidFill>
              <a:ln w="12692" cap="flat">
                <a:noFill/>
                <a:prstDash val="solid"/>
                <a:miter/>
              </a:ln>
            </p:spPr>
            <p:txBody>
              <a:bodyPr rtlCol="0" anchor="ctr"/>
              <a:lstStyle/>
              <a:p>
                <a:endParaRPr lang="en-US"/>
              </a:p>
            </p:txBody>
          </p:sp>
          <p:sp>
            <p:nvSpPr>
              <p:cNvPr id="203" name="Freeform 202">
                <a:extLst>
                  <a:ext uri="{FF2B5EF4-FFF2-40B4-BE49-F238E27FC236}">
                    <a16:creationId xmlns:a16="http://schemas.microsoft.com/office/drawing/2014/main" id="{74B66426-FA64-DC4B-A12E-5D63E00A8BFB}"/>
                  </a:ext>
                </a:extLst>
              </p:cNvPr>
              <p:cNvSpPr/>
              <p:nvPr/>
            </p:nvSpPr>
            <p:spPr>
              <a:xfrm>
                <a:off x="9170973" y="597512"/>
                <a:ext cx="78078" cy="84625"/>
              </a:xfrm>
              <a:custGeom>
                <a:avLst/>
                <a:gdLst>
                  <a:gd name="connsiteX0" fmla="*/ 43866 w 78078"/>
                  <a:gd name="connsiteY0" fmla="*/ 82089 h 84625"/>
                  <a:gd name="connsiteX1" fmla="*/ 77275 w 78078"/>
                  <a:gd name="connsiteY1" fmla="*/ 51722 h 84625"/>
                  <a:gd name="connsiteX2" fmla="*/ 9568 w 78078"/>
                  <a:gd name="connsiteY2" fmla="*/ 7124 h 84625"/>
                  <a:gd name="connsiteX3" fmla="*/ 43866 w 78078"/>
                  <a:gd name="connsiteY3" fmla="*/ 82089 h 84625"/>
                </a:gdLst>
                <a:ahLst/>
                <a:cxnLst>
                  <a:cxn ang="0">
                    <a:pos x="connsiteX0" y="connsiteY0"/>
                  </a:cxn>
                  <a:cxn ang="0">
                    <a:pos x="connsiteX1" y="connsiteY1"/>
                  </a:cxn>
                  <a:cxn ang="0">
                    <a:pos x="connsiteX2" y="connsiteY2"/>
                  </a:cxn>
                  <a:cxn ang="0">
                    <a:pos x="connsiteX3" y="connsiteY3"/>
                  </a:cxn>
                </a:cxnLst>
                <a:rect l="l" t="t" r="r" b="b"/>
                <a:pathLst>
                  <a:path w="78078" h="84625">
                    <a:moveTo>
                      <a:pt x="43866" y="82089"/>
                    </a:moveTo>
                    <a:cubicBezTo>
                      <a:pt x="64445" y="91364"/>
                      <a:pt x="82102" y="73830"/>
                      <a:pt x="77275" y="51722"/>
                    </a:cubicBezTo>
                    <a:cubicBezTo>
                      <a:pt x="69907" y="18432"/>
                      <a:pt x="30020" y="-14984"/>
                      <a:pt x="9568" y="7124"/>
                    </a:cubicBezTo>
                    <a:cubicBezTo>
                      <a:pt x="-13170" y="31647"/>
                      <a:pt x="7154" y="65571"/>
                      <a:pt x="43866" y="82089"/>
                    </a:cubicBezTo>
                    <a:close/>
                  </a:path>
                </a:pathLst>
              </a:custGeom>
              <a:solidFill>
                <a:srgbClr val="707927"/>
              </a:solidFill>
              <a:ln w="12692" cap="flat">
                <a:noFill/>
                <a:prstDash val="solid"/>
                <a:miter/>
              </a:ln>
            </p:spPr>
            <p:txBody>
              <a:bodyPr rtlCol="0" anchor="ctr"/>
              <a:lstStyle/>
              <a:p>
                <a:endParaRPr lang="en-US"/>
              </a:p>
            </p:txBody>
          </p:sp>
          <p:grpSp>
            <p:nvGrpSpPr>
              <p:cNvPr id="204" name="Graphic 4">
                <a:extLst>
                  <a:ext uri="{FF2B5EF4-FFF2-40B4-BE49-F238E27FC236}">
                    <a16:creationId xmlns:a16="http://schemas.microsoft.com/office/drawing/2014/main" id="{BA8DFDFC-F30B-6541-B8D5-5BDD1946C25D}"/>
                  </a:ext>
                </a:extLst>
              </p:cNvPr>
              <p:cNvGrpSpPr/>
              <p:nvPr/>
            </p:nvGrpSpPr>
            <p:grpSpPr>
              <a:xfrm>
                <a:off x="9454996" y="857992"/>
                <a:ext cx="381695" cy="326032"/>
                <a:chOff x="9454996" y="857992"/>
                <a:chExt cx="381695" cy="326032"/>
              </a:xfrm>
            </p:grpSpPr>
            <p:grpSp>
              <p:nvGrpSpPr>
                <p:cNvPr id="216" name="Graphic 4">
                  <a:extLst>
                    <a:ext uri="{FF2B5EF4-FFF2-40B4-BE49-F238E27FC236}">
                      <a16:creationId xmlns:a16="http://schemas.microsoft.com/office/drawing/2014/main" id="{C81EC91F-1B48-7340-8A6E-E9C0D887B839}"/>
                    </a:ext>
                  </a:extLst>
                </p:cNvPr>
                <p:cNvGrpSpPr/>
                <p:nvPr/>
              </p:nvGrpSpPr>
              <p:grpSpPr>
                <a:xfrm>
                  <a:off x="9681758" y="860787"/>
                  <a:ext cx="154933" cy="323237"/>
                  <a:chOff x="9681758" y="860787"/>
                  <a:chExt cx="154933" cy="323237"/>
                </a:xfrm>
              </p:grpSpPr>
              <p:sp>
                <p:nvSpPr>
                  <p:cNvPr id="220" name="Freeform 219">
                    <a:extLst>
                      <a:ext uri="{FF2B5EF4-FFF2-40B4-BE49-F238E27FC236}">
                        <a16:creationId xmlns:a16="http://schemas.microsoft.com/office/drawing/2014/main" id="{B6BF8984-D6B1-0B46-A476-E8F1A0AD9C6B}"/>
                      </a:ext>
                    </a:extLst>
                  </p:cNvPr>
                  <p:cNvSpPr/>
                  <p:nvPr/>
                </p:nvSpPr>
                <p:spPr>
                  <a:xfrm>
                    <a:off x="9688062" y="867140"/>
                    <a:ext cx="142070" cy="310404"/>
                  </a:xfrm>
                  <a:custGeom>
                    <a:avLst/>
                    <a:gdLst>
                      <a:gd name="connsiteX0" fmla="*/ 95234 w 142070"/>
                      <a:gd name="connsiteY0" fmla="*/ 310405 h 310404"/>
                      <a:gd name="connsiteX1" fmla="*/ 27019 w 142070"/>
                      <a:gd name="connsiteY1" fmla="*/ 300113 h 310404"/>
                      <a:gd name="connsiteX2" fmla="*/ 25622 w 142070"/>
                      <a:gd name="connsiteY2" fmla="*/ 299732 h 310404"/>
                      <a:gd name="connsiteX3" fmla="*/ 6568 w 142070"/>
                      <a:gd name="connsiteY3" fmla="*/ 265553 h 310404"/>
                      <a:gd name="connsiteX4" fmla="*/ 1359 w 142070"/>
                      <a:gd name="connsiteY4" fmla="*/ 36212 h 310404"/>
                      <a:gd name="connsiteX5" fmla="*/ 19017 w 142070"/>
                      <a:gd name="connsiteY5" fmla="*/ 1398 h 310404"/>
                      <a:gd name="connsiteX6" fmla="*/ 27654 w 142070"/>
                      <a:gd name="connsiteY6" fmla="*/ 0 h 310404"/>
                      <a:gd name="connsiteX7" fmla="*/ 53950 w 142070"/>
                      <a:gd name="connsiteY7" fmla="*/ 19059 h 310404"/>
                      <a:gd name="connsiteX8" fmla="*/ 68431 w 142070"/>
                      <a:gd name="connsiteY8" fmla="*/ 242047 h 310404"/>
                      <a:gd name="connsiteX9" fmla="*/ 98537 w 142070"/>
                      <a:gd name="connsiteY9" fmla="*/ 236965 h 310404"/>
                      <a:gd name="connsiteX10" fmla="*/ 140457 w 142070"/>
                      <a:gd name="connsiteY10" fmla="*/ 268094 h 310404"/>
                      <a:gd name="connsiteX11" fmla="*/ 136646 w 142070"/>
                      <a:gd name="connsiteY11" fmla="*/ 296428 h 310404"/>
                      <a:gd name="connsiteX12" fmla="*/ 95234 w 142070"/>
                      <a:gd name="connsiteY12" fmla="*/ 310405 h 310404"/>
                      <a:gd name="connsiteX13" fmla="*/ 95234 w 142070"/>
                      <a:gd name="connsiteY13" fmla="*/ 310405 h 31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070" h="310404">
                        <a:moveTo>
                          <a:pt x="95234" y="310405"/>
                        </a:moveTo>
                        <a:cubicBezTo>
                          <a:pt x="72877" y="310405"/>
                          <a:pt x="45820" y="304814"/>
                          <a:pt x="27019" y="300113"/>
                        </a:cubicBezTo>
                        <a:cubicBezTo>
                          <a:pt x="27019" y="300113"/>
                          <a:pt x="25876" y="299859"/>
                          <a:pt x="25622" y="299732"/>
                        </a:cubicBezTo>
                        <a:cubicBezTo>
                          <a:pt x="10886" y="295539"/>
                          <a:pt x="2376" y="280165"/>
                          <a:pt x="6568" y="265553"/>
                        </a:cubicBezTo>
                        <a:cubicBezTo>
                          <a:pt x="38579" y="153233"/>
                          <a:pt x="1741" y="37355"/>
                          <a:pt x="1359" y="36212"/>
                        </a:cubicBezTo>
                        <a:cubicBezTo>
                          <a:pt x="-3341" y="21727"/>
                          <a:pt x="4535" y="6099"/>
                          <a:pt x="19017" y="1398"/>
                        </a:cubicBezTo>
                        <a:cubicBezTo>
                          <a:pt x="21811" y="508"/>
                          <a:pt x="24733" y="0"/>
                          <a:pt x="27654" y="0"/>
                        </a:cubicBezTo>
                        <a:cubicBezTo>
                          <a:pt x="39595" y="0"/>
                          <a:pt x="50139" y="7624"/>
                          <a:pt x="53950" y="19059"/>
                        </a:cubicBezTo>
                        <a:cubicBezTo>
                          <a:pt x="55474" y="23506"/>
                          <a:pt x="88628" y="127440"/>
                          <a:pt x="68431" y="242047"/>
                        </a:cubicBezTo>
                        <a:cubicBezTo>
                          <a:pt x="79610" y="238616"/>
                          <a:pt x="89772" y="236965"/>
                          <a:pt x="98537" y="236965"/>
                        </a:cubicBezTo>
                        <a:cubicBezTo>
                          <a:pt x="120640" y="236965"/>
                          <a:pt x="135122" y="247765"/>
                          <a:pt x="140457" y="268094"/>
                        </a:cubicBezTo>
                        <a:cubicBezTo>
                          <a:pt x="143505" y="279656"/>
                          <a:pt x="142235" y="289186"/>
                          <a:pt x="136646" y="296428"/>
                        </a:cubicBezTo>
                        <a:cubicBezTo>
                          <a:pt x="129405" y="305831"/>
                          <a:pt x="115813" y="310405"/>
                          <a:pt x="95234" y="310405"/>
                        </a:cubicBezTo>
                        <a:lnTo>
                          <a:pt x="95234" y="310405"/>
                        </a:lnTo>
                        <a:close/>
                      </a:path>
                    </a:pathLst>
                  </a:custGeom>
                  <a:solidFill>
                    <a:srgbClr val="707927"/>
                  </a:solidFill>
                  <a:ln w="12692" cap="flat">
                    <a:noFill/>
                    <a:prstDash val="solid"/>
                    <a:miter/>
                  </a:ln>
                </p:spPr>
                <p:txBody>
                  <a:bodyPr rtlCol="0" anchor="ctr"/>
                  <a:lstStyle/>
                  <a:p>
                    <a:endParaRPr lang="en-US"/>
                  </a:p>
                </p:txBody>
              </p:sp>
              <p:sp>
                <p:nvSpPr>
                  <p:cNvPr id="221" name="Freeform 220">
                    <a:extLst>
                      <a:ext uri="{FF2B5EF4-FFF2-40B4-BE49-F238E27FC236}">
                        <a16:creationId xmlns:a16="http://schemas.microsoft.com/office/drawing/2014/main" id="{9948AF8C-726D-4143-B9C0-339078649DB3}"/>
                      </a:ext>
                    </a:extLst>
                  </p:cNvPr>
                  <p:cNvSpPr/>
                  <p:nvPr/>
                </p:nvSpPr>
                <p:spPr>
                  <a:xfrm>
                    <a:off x="9681758" y="860787"/>
                    <a:ext cx="154933" cy="323237"/>
                  </a:xfrm>
                  <a:custGeom>
                    <a:avLst/>
                    <a:gdLst>
                      <a:gd name="connsiteX0" fmla="*/ 33958 w 154933"/>
                      <a:gd name="connsiteY0" fmla="*/ 12706 h 323237"/>
                      <a:gd name="connsiteX1" fmla="*/ 54156 w 154933"/>
                      <a:gd name="connsiteY1" fmla="*/ 27445 h 323237"/>
                      <a:gd name="connsiteX2" fmla="*/ 66477 w 154933"/>
                      <a:gd name="connsiteY2" fmla="*/ 257929 h 323237"/>
                      <a:gd name="connsiteX3" fmla="*/ 104840 w 154933"/>
                      <a:gd name="connsiteY3" fmla="*/ 249798 h 323237"/>
                      <a:gd name="connsiteX4" fmla="*/ 140663 w 154933"/>
                      <a:gd name="connsiteY4" fmla="*/ 276226 h 323237"/>
                      <a:gd name="connsiteX5" fmla="*/ 101538 w 154933"/>
                      <a:gd name="connsiteY5" fmla="*/ 310532 h 323237"/>
                      <a:gd name="connsiteX6" fmla="*/ 34974 w 154933"/>
                      <a:gd name="connsiteY6" fmla="*/ 300367 h 323237"/>
                      <a:gd name="connsiteX7" fmla="*/ 34593 w 154933"/>
                      <a:gd name="connsiteY7" fmla="*/ 300240 h 323237"/>
                      <a:gd name="connsiteX8" fmla="*/ 33704 w 154933"/>
                      <a:gd name="connsiteY8" fmla="*/ 300113 h 323237"/>
                      <a:gd name="connsiteX9" fmla="*/ 19096 w 154933"/>
                      <a:gd name="connsiteY9" fmla="*/ 273812 h 323237"/>
                      <a:gd name="connsiteX10" fmla="*/ 13887 w 154933"/>
                      <a:gd name="connsiteY10" fmla="*/ 40659 h 323237"/>
                      <a:gd name="connsiteX11" fmla="*/ 27479 w 154933"/>
                      <a:gd name="connsiteY11" fmla="*/ 13849 h 323237"/>
                      <a:gd name="connsiteX12" fmla="*/ 33958 w 154933"/>
                      <a:gd name="connsiteY12" fmla="*/ 12706 h 323237"/>
                      <a:gd name="connsiteX13" fmla="*/ 33958 w 154933"/>
                      <a:gd name="connsiteY13" fmla="*/ 0 h 323237"/>
                      <a:gd name="connsiteX14" fmla="*/ 23414 w 154933"/>
                      <a:gd name="connsiteY14" fmla="*/ 1652 h 323237"/>
                      <a:gd name="connsiteX15" fmla="*/ 1693 w 154933"/>
                      <a:gd name="connsiteY15" fmla="*/ 44471 h 323237"/>
                      <a:gd name="connsiteX16" fmla="*/ 6773 w 154933"/>
                      <a:gd name="connsiteY16" fmla="*/ 270127 h 323237"/>
                      <a:gd name="connsiteX17" fmla="*/ 30147 w 154933"/>
                      <a:gd name="connsiteY17" fmla="*/ 312184 h 323237"/>
                      <a:gd name="connsiteX18" fmla="*/ 31290 w 154933"/>
                      <a:gd name="connsiteY18" fmla="*/ 312565 h 323237"/>
                      <a:gd name="connsiteX19" fmla="*/ 31671 w 154933"/>
                      <a:gd name="connsiteY19" fmla="*/ 312565 h 323237"/>
                      <a:gd name="connsiteX20" fmla="*/ 32052 w 154933"/>
                      <a:gd name="connsiteY20" fmla="*/ 312692 h 323237"/>
                      <a:gd name="connsiteX21" fmla="*/ 101665 w 154933"/>
                      <a:gd name="connsiteY21" fmla="*/ 323238 h 323237"/>
                      <a:gd name="connsiteX22" fmla="*/ 148157 w 154933"/>
                      <a:gd name="connsiteY22" fmla="*/ 306847 h 323237"/>
                      <a:gd name="connsiteX23" fmla="*/ 153112 w 154933"/>
                      <a:gd name="connsiteY23" fmla="*/ 273049 h 323237"/>
                      <a:gd name="connsiteX24" fmla="*/ 104968 w 154933"/>
                      <a:gd name="connsiteY24" fmla="*/ 237092 h 323237"/>
                      <a:gd name="connsiteX25" fmla="*/ 82738 w 154933"/>
                      <a:gd name="connsiteY25" fmla="*/ 239887 h 323237"/>
                      <a:gd name="connsiteX26" fmla="*/ 66350 w 154933"/>
                      <a:gd name="connsiteY26" fmla="*/ 23506 h 323237"/>
                      <a:gd name="connsiteX27" fmla="*/ 33958 w 154933"/>
                      <a:gd name="connsiteY27" fmla="*/ 0 h 323237"/>
                      <a:gd name="connsiteX28" fmla="*/ 33958 w 154933"/>
                      <a:gd name="connsiteY28" fmla="*/ 0 h 323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4933" h="323237">
                        <a:moveTo>
                          <a:pt x="33958" y="12706"/>
                        </a:moveTo>
                        <a:cubicBezTo>
                          <a:pt x="42977" y="12706"/>
                          <a:pt x="51234" y="18423"/>
                          <a:pt x="54156" y="27445"/>
                        </a:cubicBezTo>
                        <a:cubicBezTo>
                          <a:pt x="55807" y="32400"/>
                          <a:pt x="90359" y="141035"/>
                          <a:pt x="66477" y="257929"/>
                        </a:cubicBezTo>
                        <a:cubicBezTo>
                          <a:pt x="79562" y="253101"/>
                          <a:pt x="93027" y="249798"/>
                          <a:pt x="104840" y="249798"/>
                        </a:cubicBezTo>
                        <a:cubicBezTo>
                          <a:pt x="121862" y="249798"/>
                          <a:pt x="135581" y="256659"/>
                          <a:pt x="140663" y="276226"/>
                        </a:cubicBezTo>
                        <a:cubicBezTo>
                          <a:pt x="147522" y="302527"/>
                          <a:pt x="127960" y="310532"/>
                          <a:pt x="101538" y="310532"/>
                        </a:cubicBezTo>
                        <a:cubicBezTo>
                          <a:pt x="80324" y="310532"/>
                          <a:pt x="54791" y="305322"/>
                          <a:pt x="34974" y="300367"/>
                        </a:cubicBezTo>
                        <a:cubicBezTo>
                          <a:pt x="34847" y="300367"/>
                          <a:pt x="34720" y="300240"/>
                          <a:pt x="34593" y="300240"/>
                        </a:cubicBezTo>
                        <a:cubicBezTo>
                          <a:pt x="34339" y="300113"/>
                          <a:pt x="33958" y="300240"/>
                          <a:pt x="33704" y="300113"/>
                        </a:cubicBezTo>
                        <a:cubicBezTo>
                          <a:pt x="22399" y="296936"/>
                          <a:pt x="15920" y="285120"/>
                          <a:pt x="19096" y="273812"/>
                        </a:cubicBezTo>
                        <a:cubicBezTo>
                          <a:pt x="51742" y="159459"/>
                          <a:pt x="14268" y="41802"/>
                          <a:pt x="13887" y="40659"/>
                        </a:cubicBezTo>
                        <a:cubicBezTo>
                          <a:pt x="10203" y="29478"/>
                          <a:pt x="16301" y="17534"/>
                          <a:pt x="27479" y="13849"/>
                        </a:cubicBezTo>
                        <a:cubicBezTo>
                          <a:pt x="29512" y="12960"/>
                          <a:pt x="31799" y="12706"/>
                          <a:pt x="33958" y="12706"/>
                        </a:cubicBezTo>
                        <a:moveTo>
                          <a:pt x="33958" y="0"/>
                        </a:moveTo>
                        <a:cubicBezTo>
                          <a:pt x="30401" y="0"/>
                          <a:pt x="26844" y="508"/>
                          <a:pt x="23414" y="1652"/>
                        </a:cubicBezTo>
                        <a:cubicBezTo>
                          <a:pt x="5631" y="7496"/>
                          <a:pt x="-4151" y="26682"/>
                          <a:pt x="1693" y="44471"/>
                        </a:cubicBezTo>
                        <a:cubicBezTo>
                          <a:pt x="2073" y="45614"/>
                          <a:pt x="38277" y="160094"/>
                          <a:pt x="6773" y="270127"/>
                        </a:cubicBezTo>
                        <a:cubicBezTo>
                          <a:pt x="1693" y="288169"/>
                          <a:pt x="12109" y="306974"/>
                          <a:pt x="30147" y="312184"/>
                        </a:cubicBezTo>
                        <a:lnTo>
                          <a:pt x="31290" y="312565"/>
                        </a:lnTo>
                        <a:lnTo>
                          <a:pt x="31671" y="312565"/>
                        </a:lnTo>
                        <a:lnTo>
                          <a:pt x="32052" y="312692"/>
                        </a:lnTo>
                        <a:cubicBezTo>
                          <a:pt x="59618" y="319680"/>
                          <a:pt x="83118" y="323238"/>
                          <a:pt x="101665" y="323238"/>
                        </a:cubicBezTo>
                        <a:cubicBezTo>
                          <a:pt x="124403" y="323238"/>
                          <a:pt x="139646" y="317901"/>
                          <a:pt x="148157" y="306847"/>
                        </a:cubicBezTo>
                        <a:cubicBezTo>
                          <a:pt x="155017" y="297953"/>
                          <a:pt x="156668" y="286645"/>
                          <a:pt x="153112" y="273049"/>
                        </a:cubicBezTo>
                        <a:cubicBezTo>
                          <a:pt x="147014" y="249925"/>
                          <a:pt x="129992" y="237092"/>
                          <a:pt x="104968" y="237092"/>
                        </a:cubicBezTo>
                        <a:cubicBezTo>
                          <a:pt x="98235" y="237092"/>
                          <a:pt x="90740" y="237981"/>
                          <a:pt x="82738" y="239887"/>
                        </a:cubicBezTo>
                        <a:cubicBezTo>
                          <a:pt x="99632" y="127694"/>
                          <a:pt x="67875" y="27953"/>
                          <a:pt x="66350" y="23506"/>
                        </a:cubicBezTo>
                        <a:cubicBezTo>
                          <a:pt x="61650" y="9402"/>
                          <a:pt x="48693" y="0"/>
                          <a:pt x="33958" y="0"/>
                        </a:cubicBezTo>
                        <a:lnTo>
                          <a:pt x="33958" y="0"/>
                        </a:lnTo>
                        <a:close/>
                      </a:path>
                    </a:pathLst>
                  </a:custGeom>
                  <a:solidFill>
                    <a:srgbClr val="FFFFFF"/>
                  </a:solidFill>
                  <a:ln w="12692" cap="flat">
                    <a:noFill/>
                    <a:prstDash val="solid"/>
                    <a:miter/>
                  </a:ln>
                </p:spPr>
                <p:txBody>
                  <a:bodyPr rtlCol="0" anchor="ctr"/>
                  <a:lstStyle/>
                  <a:p>
                    <a:endParaRPr lang="en-US"/>
                  </a:p>
                </p:txBody>
              </p:sp>
            </p:grpSp>
            <p:grpSp>
              <p:nvGrpSpPr>
                <p:cNvPr id="217" name="Graphic 4">
                  <a:extLst>
                    <a:ext uri="{FF2B5EF4-FFF2-40B4-BE49-F238E27FC236}">
                      <a16:creationId xmlns:a16="http://schemas.microsoft.com/office/drawing/2014/main" id="{E714B2B6-52B2-5C4A-93E5-A5D7ED4B0521}"/>
                    </a:ext>
                  </a:extLst>
                </p:cNvPr>
                <p:cNvGrpSpPr/>
                <p:nvPr/>
              </p:nvGrpSpPr>
              <p:grpSpPr>
                <a:xfrm>
                  <a:off x="9454996" y="857992"/>
                  <a:ext cx="165277" cy="320188"/>
                  <a:chOff x="9454996" y="857992"/>
                  <a:chExt cx="165277" cy="320188"/>
                </a:xfrm>
              </p:grpSpPr>
              <p:sp>
                <p:nvSpPr>
                  <p:cNvPr id="218" name="Freeform 217">
                    <a:extLst>
                      <a:ext uri="{FF2B5EF4-FFF2-40B4-BE49-F238E27FC236}">
                        <a16:creationId xmlns:a16="http://schemas.microsoft.com/office/drawing/2014/main" id="{D099D9B3-548E-AE4B-9BD9-7D3EEEDF099D}"/>
                      </a:ext>
                    </a:extLst>
                  </p:cNvPr>
                  <p:cNvSpPr/>
                  <p:nvPr/>
                </p:nvSpPr>
                <p:spPr>
                  <a:xfrm>
                    <a:off x="9461318" y="864345"/>
                    <a:ext cx="152684" cy="307482"/>
                  </a:xfrm>
                  <a:custGeom>
                    <a:avLst/>
                    <a:gdLst>
                      <a:gd name="connsiteX0" fmla="*/ 51914 w 152684"/>
                      <a:gd name="connsiteY0" fmla="*/ 307482 h 307482"/>
                      <a:gd name="connsiteX1" fmla="*/ 5040 w 152684"/>
                      <a:gd name="connsiteY1" fmla="*/ 292108 h 307482"/>
                      <a:gd name="connsiteX2" fmla="*/ 2118 w 152684"/>
                      <a:gd name="connsiteY2" fmla="*/ 263266 h 307482"/>
                      <a:gd name="connsiteX3" fmla="*/ 42641 w 152684"/>
                      <a:gd name="connsiteY3" fmla="*/ 233788 h 307482"/>
                      <a:gd name="connsiteX4" fmla="*/ 75287 w 152684"/>
                      <a:gd name="connsiteY4" fmla="*/ 240141 h 307482"/>
                      <a:gd name="connsiteX5" fmla="*/ 99169 w 152684"/>
                      <a:gd name="connsiteY5" fmla="*/ 17915 h 307482"/>
                      <a:gd name="connsiteX6" fmla="*/ 125083 w 152684"/>
                      <a:gd name="connsiteY6" fmla="*/ 0 h 307482"/>
                      <a:gd name="connsiteX7" fmla="*/ 134737 w 152684"/>
                      <a:gd name="connsiteY7" fmla="*/ 1779 h 307482"/>
                      <a:gd name="connsiteX8" fmla="*/ 150996 w 152684"/>
                      <a:gd name="connsiteY8" fmla="*/ 37228 h 307482"/>
                      <a:gd name="connsiteX9" fmla="*/ 136134 w 152684"/>
                      <a:gd name="connsiteY9" fmla="*/ 266188 h 307482"/>
                      <a:gd name="connsiteX10" fmla="*/ 115683 w 152684"/>
                      <a:gd name="connsiteY10" fmla="*/ 299478 h 307482"/>
                      <a:gd name="connsiteX11" fmla="*/ 114285 w 152684"/>
                      <a:gd name="connsiteY11" fmla="*/ 299732 h 307482"/>
                      <a:gd name="connsiteX12" fmla="*/ 51914 w 152684"/>
                      <a:gd name="connsiteY12" fmla="*/ 307482 h 307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684" h="307482">
                        <a:moveTo>
                          <a:pt x="51914" y="307482"/>
                        </a:moveTo>
                        <a:cubicBezTo>
                          <a:pt x="28032" y="307482"/>
                          <a:pt x="12661" y="302400"/>
                          <a:pt x="5040" y="292108"/>
                        </a:cubicBezTo>
                        <a:cubicBezTo>
                          <a:pt x="-550" y="284612"/>
                          <a:pt x="-1439" y="274955"/>
                          <a:pt x="2118" y="263266"/>
                        </a:cubicBezTo>
                        <a:cubicBezTo>
                          <a:pt x="7961" y="243953"/>
                          <a:pt x="22062" y="233788"/>
                          <a:pt x="42641" y="233788"/>
                        </a:cubicBezTo>
                        <a:cubicBezTo>
                          <a:pt x="52041" y="233788"/>
                          <a:pt x="62965" y="235948"/>
                          <a:pt x="75287" y="240141"/>
                        </a:cubicBezTo>
                        <a:cubicBezTo>
                          <a:pt x="59917" y="124645"/>
                          <a:pt x="97518" y="22362"/>
                          <a:pt x="99169" y="17915"/>
                        </a:cubicBezTo>
                        <a:cubicBezTo>
                          <a:pt x="103233" y="7115"/>
                          <a:pt x="113523" y="0"/>
                          <a:pt x="125083" y="0"/>
                        </a:cubicBezTo>
                        <a:cubicBezTo>
                          <a:pt x="128386" y="0"/>
                          <a:pt x="131688" y="635"/>
                          <a:pt x="134737" y="1779"/>
                        </a:cubicBezTo>
                        <a:cubicBezTo>
                          <a:pt x="148964" y="7115"/>
                          <a:pt x="156205" y="22998"/>
                          <a:pt x="150996" y="37228"/>
                        </a:cubicBezTo>
                        <a:cubicBezTo>
                          <a:pt x="149345" y="41929"/>
                          <a:pt x="109204" y="154249"/>
                          <a:pt x="136134" y="266188"/>
                        </a:cubicBezTo>
                        <a:cubicBezTo>
                          <a:pt x="139691" y="281054"/>
                          <a:pt x="130545" y="295920"/>
                          <a:pt x="115683" y="299478"/>
                        </a:cubicBezTo>
                        <a:cubicBezTo>
                          <a:pt x="115683" y="299478"/>
                          <a:pt x="114412" y="299732"/>
                          <a:pt x="114285" y="299732"/>
                        </a:cubicBezTo>
                        <a:cubicBezTo>
                          <a:pt x="89895" y="304941"/>
                          <a:pt x="68936" y="307482"/>
                          <a:pt x="51914" y="307482"/>
                        </a:cubicBezTo>
                        <a:close/>
                      </a:path>
                    </a:pathLst>
                  </a:custGeom>
                  <a:solidFill>
                    <a:srgbClr val="707927"/>
                  </a:solidFill>
                  <a:ln w="12692" cap="flat">
                    <a:noFill/>
                    <a:prstDash val="solid"/>
                    <a:miter/>
                  </a:ln>
                </p:spPr>
                <p:txBody>
                  <a:bodyPr rtlCol="0" anchor="ctr"/>
                  <a:lstStyle/>
                  <a:p>
                    <a:endParaRPr lang="en-US"/>
                  </a:p>
                </p:txBody>
              </p:sp>
              <p:sp>
                <p:nvSpPr>
                  <p:cNvPr id="219" name="Freeform 218">
                    <a:extLst>
                      <a:ext uri="{FF2B5EF4-FFF2-40B4-BE49-F238E27FC236}">
                        <a16:creationId xmlns:a16="http://schemas.microsoft.com/office/drawing/2014/main" id="{624649AB-87C7-D84B-9EA2-B42F0ECDF4C2}"/>
                      </a:ext>
                    </a:extLst>
                  </p:cNvPr>
                  <p:cNvSpPr/>
                  <p:nvPr/>
                </p:nvSpPr>
                <p:spPr>
                  <a:xfrm>
                    <a:off x="9454996" y="857992"/>
                    <a:ext cx="165277" cy="320188"/>
                  </a:xfrm>
                  <a:custGeom>
                    <a:avLst/>
                    <a:gdLst>
                      <a:gd name="connsiteX0" fmla="*/ 131277 w 165277"/>
                      <a:gd name="connsiteY0" fmla="*/ 12706 h 320188"/>
                      <a:gd name="connsiteX1" fmla="*/ 138772 w 165277"/>
                      <a:gd name="connsiteY1" fmla="*/ 14104 h 320188"/>
                      <a:gd name="connsiteX2" fmla="*/ 151221 w 165277"/>
                      <a:gd name="connsiteY2" fmla="*/ 41421 h 320188"/>
                      <a:gd name="connsiteX3" fmla="*/ 136231 w 165277"/>
                      <a:gd name="connsiteY3" fmla="*/ 274193 h 320188"/>
                      <a:gd name="connsiteX4" fmla="*/ 120480 w 165277"/>
                      <a:gd name="connsiteY4" fmla="*/ 299859 h 320188"/>
                      <a:gd name="connsiteX5" fmla="*/ 119591 w 165277"/>
                      <a:gd name="connsiteY5" fmla="*/ 299986 h 320188"/>
                      <a:gd name="connsiteX6" fmla="*/ 119082 w 165277"/>
                      <a:gd name="connsiteY6" fmla="*/ 300113 h 320188"/>
                      <a:gd name="connsiteX7" fmla="*/ 58235 w 165277"/>
                      <a:gd name="connsiteY7" fmla="*/ 307609 h 320188"/>
                      <a:gd name="connsiteX8" fmla="*/ 14537 w 165277"/>
                      <a:gd name="connsiteY8" fmla="*/ 271525 h 320188"/>
                      <a:gd name="connsiteX9" fmla="*/ 48962 w 165277"/>
                      <a:gd name="connsiteY9" fmla="*/ 246621 h 320188"/>
                      <a:gd name="connsiteX10" fmla="*/ 89358 w 165277"/>
                      <a:gd name="connsiteY10" fmla="*/ 256405 h 320188"/>
                      <a:gd name="connsiteX11" fmla="*/ 111333 w 165277"/>
                      <a:gd name="connsiteY11" fmla="*/ 26555 h 320188"/>
                      <a:gd name="connsiteX12" fmla="*/ 131277 w 165277"/>
                      <a:gd name="connsiteY12" fmla="*/ 12706 h 320188"/>
                      <a:gd name="connsiteX13" fmla="*/ 131277 w 165277"/>
                      <a:gd name="connsiteY13" fmla="*/ 0 h 320188"/>
                      <a:gd name="connsiteX14" fmla="*/ 99520 w 165277"/>
                      <a:gd name="connsiteY14" fmla="*/ 22108 h 320188"/>
                      <a:gd name="connsiteX15" fmla="*/ 74114 w 165277"/>
                      <a:gd name="connsiteY15" fmla="*/ 237600 h 320188"/>
                      <a:gd name="connsiteX16" fmla="*/ 48962 w 165277"/>
                      <a:gd name="connsiteY16" fmla="*/ 233788 h 320188"/>
                      <a:gd name="connsiteX17" fmla="*/ 2342 w 165277"/>
                      <a:gd name="connsiteY17" fmla="*/ 267713 h 320188"/>
                      <a:gd name="connsiteX18" fmla="*/ 6280 w 165277"/>
                      <a:gd name="connsiteY18" fmla="*/ 302273 h 320188"/>
                      <a:gd name="connsiteX19" fmla="*/ 58235 w 165277"/>
                      <a:gd name="connsiteY19" fmla="*/ 320188 h 320188"/>
                      <a:gd name="connsiteX20" fmla="*/ 121750 w 165277"/>
                      <a:gd name="connsiteY20" fmla="*/ 312438 h 320188"/>
                      <a:gd name="connsiteX21" fmla="*/ 122639 w 165277"/>
                      <a:gd name="connsiteY21" fmla="*/ 312311 h 320188"/>
                      <a:gd name="connsiteX22" fmla="*/ 123401 w 165277"/>
                      <a:gd name="connsiteY22" fmla="*/ 312184 h 320188"/>
                      <a:gd name="connsiteX23" fmla="*/ 148553 w 165277"/>
                      <a:gd name="connsiteY23" fmla="*/ 271271 h 320188"/>
                      <a:gd name="connsiteX24" fmla="*/ 163162 w 165277"/>
                      <a:gd name="connsiteY24" fmla="*/ 45868 h 320188"/>
                      <a:gd name="connsiteX25" fmla="*/ 143218 w 165277"/>
                      <a:gd name="connsiteY25" fmla="*/ 2287 h 320188"/>
                      <a:gd name="connsiteX26" fmla="*/ 131277 w 165277"/>
                      <a:gd name="connsiteY26" fmla="*/ 0 h 320188"/>
                      <a:gd name="connsiteX27" fmla="*/ 131277 w 165277"/>
                      <a:gd name="connsiteY27" fmla="*/ 0 h 32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65277" h="320188">
                        <a:moveTo>
                          <a:pt x="131277" y="12706"/>
                        </a:moveTo>
                        <a:cubicBezTo>
                          <a:pt x="133818" y="12706"/>
                          <a:pt x="136231" y="13087"/>
                          <a:pt x="138772" y="14104"/>
                        </a:cubicBezTo>
                        <a:cubicBezTo>
                          <a:pt x="149824" y="18169"/>
                          <a:pt x="155413" y="30494"/>
                          <a:pt x="151221" y="41421"/>
                        </a:cubicBezTo>
                        <a:cubicBezTo>
                          <a:pt x="150839" y="42565"/>
                          <a:pt x="108412" y="158951"/>
                          <a:pt x="136231" y="274193"/>
                        </a:cubicBezTo>
                        <a:cubicBezTo>
                          <a:pt x="139026" y="285628"/>
                          <a:pt x="131912" y="297064"/>
                          <a:pt x="120480" y="299859"/>
                        </a:cubicBezTo>
                        <a:cubicBezTo>
                          <a:pt x="120226" y="299986"/>
                          <a:pt x="119844" y="299859"/>
                          <a:pt x="119591" y="299986"/>
                        </a:cubicBezTo>
                        <a:cubicBezTo>
                          <a:pt x="119463" y="299986"/>
                          <a:pt x="119336" y="300113"/>
                          <a:pt x="119082" y="300113"/>
                        </a:cubicBezTo>
                        <a:cubicBezTo>
                          <a:pt x="100917" y="303925"/>
                          <a:pt x="78052" y="307609"/>
                          <a:pt x="58235" y="307609"/>
                        </a:cubicBezTo>
                        <a:cubicBezTo>
                          <a:pt x="28764" y="307609"/>
                          <a:pt x="5899" y="299478"/>
                          <a:pt x="14537" y="271525"/>
                        </a:cubicBezTo>
                        <a:cubicBezTo>
                          <a:pt x="20126" y="253228"/>
                          <a:pt x="33084" y="246621"/>
                          <a:pt x="48962" y="246621"/>
                        </a:cubicBezTo>
                        <a:cubicBezTo>
                          <a:pt x="61411" y="246621"/>
                          <a:pt x="75638" y="250687"/>
                          <a:pt x="89358" y="256405"/>
                        </a:cubicBezTo>
                        <a:cubicBezTo>
                          <a:pt x="70430" y="138621"/>
                          <a:pt x="109555" y="31511"/>
                          <a:pt x="111333" y="26555"/>
                        </a:cubicBezTo>
                        <a:cubicBezTo>
                          <a:pt x="114509" y="18042"/>
                          <a:pt x="122639" y="12706"/>
                          <a:pt x="131277" y="12706"/>
                        </a:cubicBezTo>
                        <a:moveTo>
                          <a:pt x="131277" y="0"/>
                        </a:moveTo>
                        <a:cubicBezTo>
                          <a:pt x="117177" y="0"/>
                          <a:pt x="104347" y="8894"/>
                          <a:pt x="99520" y="22108"/>
                        </a:cubicBezTo>
                        <a:cubicBezTo>
                          <a:pt x="97868" y="26428"/>
                          <a:pt x="61919" y="124772"/>
                          <a:pt x="74114" y="237600"/>
                        </a:cubicBezTo>
                        <a:cubicBezTo>
                          <a:pt x="64968" y="235059"/>
                          <a:pt x="56584" y="233788"/>
                          <a:pt x="48962" y="233788"/>
                        </a:cubicBezTo>
                        <a:cubicBezTo>
                          <a:pt x="25716" y="233788"/>
                          <a:pt x="9075" y="245859"/>
                          <a:pt x="2342" y="267713"/>
                        </a:cubicBezTo>
                        <a:cubicBezTo>
                          <a:pt x="-2866" y="284739"/>
                          <a:pt x="1580" y="295920"/>
                          <a:pt x="6280" y="302273"/>
                        </a:cubicBezTo>
                        <a:cubicBezTo>
                          <a:pt x="15172" y="314344"/>
                          <a:pt x="32194" y="320188"/>
                          <a:pt x="58235" y="320188"/>
                        </a:cubicBezTo>
                        <a:cubicBezTo>
                          <a:pt x="75638" y="320188"/>
                          <a:pt x="96979" y="317647"/>
                          <a:pt x="121750" y="312438"/>
                        </a:cubicBezTo>
                        <a:lnTo>
                          <a:pt x="122639" y="312311"/>
                        </a:lnTo>
                        <a:lnTo>
                          <a:pt x="123401" y="312184"/>
                        </a:lnTo>
                        <a:cubicBezTo>
                          <a:pt x="141566" y="307863"/>
                          <a:pt x="152872" y="289440"/>
                          <a:pt x="148553" y="271271"/>
                        </a:cubicBezTo>
                        <a:cubicBezTo>
                          <a:pt x="122131" y="161238"/>
                          <a:pt x="161510" y="50569"/>
                          <a:pt x="163162" y="45868"/>
                        </a:cubicBezTo>
                        <a:cubicBezTo>
                          <a:pt x="169640" y="28461"/>
                          <a:pt x="160748" y="8767"/>
                          <a:pt x="143218" y="2287"/>
                        </a:cubicBezTo>
                        <a:cubicBezTo>
                          <a:pt x="139280" y="762"/>
                          <a:pt x="135342" y="0"/>
                          <a:pt x="131277" y="0"/>
                        </a:cubicBezTo>
                        <a:lnTo>
                          <a:pt x="131277" y="0"/>
                        </a:lnTo>
                        <a:close/>
                      </a:path>
                    </a:pathLst>
                  </a:custGeom>
                  <a:solidFill>
                    <a:srgbClr val="FFFFFF"/>
                  </a:solidFill>
                  <a:ln w="12692" cap="flat">
                    <a:noFill/>
                    <a:prstDash val="solid"/>
                    <a:miter/>
                  </a:ln>
                </p:spPr>
                <p:txBody>
                  <a:bodyPr rtlCol="0" anchor="ctr"/>
                  <a:lstStyle/>
                  <a:p>
                    <a:endParaRPr lang="en-US"/>
                  </a:p>
                </p:txBody>
              </p:sp>
            </p:grpSp>
          </p:grpSp>
          <p:grpSp>
            <p:nvGrpSpPr>
              <p:cNvPr id="205" name="Graphic 4">
                <a:extLst>
                  <a:ext uri="{FF2B5EF4-FFF2-40B4-BE49-F238E27FC236}">
                    <a16:creationId xmlns:a16="http://schemas.microsoft.com/office/drawing/2014/main" id="{CAAADD3C-DCC9-B945-B58C-F2D5B3630E10}"/>
                  </a:ext>
                </a:extLst>
              </p:cNvPr>
              <p:cNvGrpSpPr/>
              <p:nvPr/>
            </p:nvGrpSpPr>
            <p:grpSpPr>
              <a:xfrm>
                <a:off x="9342504" y="148205"/>
                <a:ext cx="746980" cy="816478"/>
                <a:chOff x="9342504" y="148205"/>
                <a:chExt cx="746980" cy="816478"/>
              </a:xfrm>
            </p:grpSpPr>
            <p:grpSp>
              <p:nvGrpSpPr>
                <p:cNvPr id="207" name="Graphic 4">
                  <a:extLst>
                    <a:ext uri="{FF2B5EF4-FFF2-40B4-BE49-F238E27FC236}">
                      <a16:creationId xmlns:a16="http://schemas.microsoft.com/office/drawing/2014/main" id="{CCC4F00D-6B05-FA45-B84F-048D42501620}"/>
                    </a:ext>
                  </a:extLst>
                </p:cNvPr>
                <p:cNvGrpSpPr/>
                <p:nvPr/>
              </p:nvGrpSpPr>
              <p:grpSpPr>
                <a:xfrm>
                  <a:off x="9927474" y="722293"/>
                  <a:ext cx="120767" cy="242389"/>
                  <a:chOff x="9927474" y="722293"/>
                  <a:chExt cx="120767" cy="242389"/>
                </a:xfrm>
                <a:solidFill>
                  <a:srgbClr val="707927"/>
                </a:solidFill>
              </p:grpSpPr>
              <p:sp>
                <p:nvSpPr>
                  <p:cNvPr id="214" name="Freeform 213">
                    <a:extLst>
                      <a:ext uri="{FF2B5EF4-FFF2-40B4-BE49-F238E27FC236}">
                        <a16:creationId xmlns:a16="http://schemas.microsoft.com/office/drawing/2014/main" id="{0126437E-FB09-B547-BFC7-E57060C3C74C}"/>
                      </a:ext>
                    </a:extLst>
                  </p:cNvPr>
                  <p:cNvSpPr/>
                  <p:nvPr/>
                </p:nvSpPr>
                <p:spPr>
                  <a:xfrm>
                    <a:off x="9927474" y="722293"/>
                    <a:ext cx="120767" cy="202277"/>
                  </a:xfrm>
                  <a:custGeom>
                    <a:avLst/>
                    <a:gdLst>
                      <a:gd name="connsiteX0" fmla="*/ 109246 w 120767"/>
                      <a:gd name="connsiteY0" fmla="*/ 202278 h 202277"/>
                      <a:gd name="connsiteX1" fmla="*/ 68850 w 120767"/>
                      <a:gd name="connsiteY1" fmla="*/ 189064 h 202277"/>
                      <a:gd name="connsiteX2" fmla="*/ 66690 w 120767"/>
                      <a:gd name="connsiteY2" fmla="*/ 89704 h 202277"/>
                      <a:gd name="connsiteX3" fmla="*/ 0 w 120767"/>
                      <a:gd name="connsiteY3" fmla="*/ 41548 h 202277"/>
                      <a:gd name="connsiteX4" fmla="*/ 9147 w 120767"/>
                      <a:gd name="connsiteY4" fmla="*/ 0 h 202277"/>
                      <a:gd name="connsiteX5" fmla="*/ 103402 w 120767"/>
                      <a:gd name="connsiteY5" fmla="*/ 68231 h 202277"/>
                      <a:gd name="connsiteX6" fmla="*/ 109246 w 120767"/>
                      <a:gd name="connsiteY6" fmla="*/ 202278 h 202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767" h="202277">
                        <a:moveTo>
                          <a:pt x="109246" y="202278"/>
                        </a:moveTo>
                        <a:lnTo>
                          <a:pt x="68850" y="189064"/>
                        </a:lnTo>
                        <a:cubicBezTo>
                          <a:pt x="81934" y="148786"/>
                          <a:pt x="81299" y="115369"/>
                          <a:pt x="66690" y="89704"/>
                        </a:cubicBezTo>
                        <a:cubicBezTo>
                          <a:pt x="45350" y="52221"/>
                          <a:pt x="509" y="41548"/>
                          <a:pt x="0" y="41548"/>
                        </a:cubicBezTo>
                        <a:lnTo>
                          <a:pt x="9147" y="0"/>
                        </a:lnTo>
                        <a:cubicBezTo>
                          <a:pt x="11687" y="508"/>
                          <a:pt x="72534" y="14358"/>
                          <a:pt x="103402" y="68231"/>
                        </a:cubicBezTo>
                        <a:cubicBezTo>
                          <a:pt x="124362" y="104824"/>
                          <a:pt x="126394" y="149929"/>
                          <a:pt x="109246" y="202278"/>
                        </a:cubicBezTo>
                        <a:close/>
                      </a:path>
                    </a:pathLst>
                  </a:custGeom>
                  <a:solidFill>
                    <a:srgbClr val="707927"/>
                  </a:solidFill>
                  <a:ln w="12692" cap="flat">
                    <a:noFill/>
                    <a:prstDash val="solid"/>
                    <a:miter/>
                  </a:ln>
                </p:spPr>
                <p:txBody>
                  <a:bodyPr rtlCol="0" anchor="ctr"/>
                  <a:lstStyle/>
                  <a:p>
                    <a:endParaRPr lang="en-US"/>
                  </a:p>
                </p:txBody>
              </p:sp>
              <p:sp>
                <p:nvSpPr>
                  <p:cNvPr id="215" name="Freeform 214">
                    <a:extLst>
                      <a:ext uri="{FF2B5EF4-FFF2-40B4-BE49-F238E27FC236}">
                        <a16:creationId xmlns:a16="http://schemas.microsoft.com/office/drawing/2014/main" id="{020184EA-DE5F-4E4F-B9DC-19C12381F154}"/>
                      </a:ext>
                    </a:extLst>
                  </p:cNvPr>
                  <p:cNvSpPr/>
                  <p:nvPr/>
                </p:nvSpPr>
                <p:spPr>
                  <a:xfrm>
                    <a:off x="9970444" y="874832"/>
                    <a:ext cx="71867" cy="89851"/>
                  </a:xfrm>
                  <a:custGeom>
                    <a:avLst/>
                    <a:gdLst>
                      <a:gd name="connsiteX0" fmla="*/ 32994 w 71867"/>
                      <a:gd name="connsiteY0" fmla="*/ 5268 h 89851"/>
                      <a:gd name="connsiteX1" fmla="*/ 71865 w 71867"/>
                      <a:gd name="connsiteY1" fmla="*/ 28139 h 89851"/>
                      <a:gd name="connsiteX2" fmla="*/ 14829 w 71867"/>
                      <a:gd name="connsiteY2" fmla="*/ 85697 h 89851"/>
                      <a:gd name="connsiteX3" fmla="*/ 32994 w 71867"/>
                      <a:gd name="connsiteY3" fmla="*/ 5268 h 89851"/>
                    </a:gdLst>
                    <a:ahLst/>
                    <a:cxnLst>
                      <a:cxn ang="0">
                        <a:pos x="connsiteX0" y="connsiteY0"/>
                      </a:cxn>
                      <a:cxn ang="0">
                        <a:pos x="connsiteX1" y="connsiteY1"/>
                      </a:cxn>
                      <a:cxn ang="0">
                        <a:pos x="connsiteX2" y="connsiteY2"/>
                      </a:cxn>
                      <a:cxn ang="0">
                        <a:pos x="connsiteX3" y="connsiteY3"/>
                      </a:cxn>
                    </a:cxnLst>
                    <a:rect l="l" t="t" r="r" b="b"/>
                    <a:pathLst>
                      <a:path w="71867" h="89851">
                        <a:moveTo>
                          <a:pt x="32994" y="5268"/>
                        </a:moveTo>
                        <a:cubicBezTo>
                          <a:pt x="51287" y="-8073"/>
                          <a:pt x="72119" y="5522"/>
                          <a:pt x="71865" y="28139"/>
                        </a:cubicBezTo>
                        <a:cubicBezTo>
                          <a:pt x="71484" y="62318"/>
                          <a:pt x="39346" y="103104"/>
                          <a:pt x="14829" y="85697"/>
                        </a:cubicBezTo>
                        <a:cubicBezTo>
                          <a:pt x="-12482" y="66384"/>
                          <a:pt x="475" y="29028"/>
                          <a:pt x="32994" y="5268"/>
                        </a:cubicBezTo>
                        <a:close/>
                      </a:path>
                    </a:pathLst>
                  </a:custGeom>
                  <a:solidFill>
                    <a:srgbClr val="707927"/>
                  </a:solidFill>
                  <a:ln w="12692" cap="flat">
                    <a:noFill/>
                    <a:prstDash val="solid"/>
                    <a:miter/>
                  </a:ln>
                </p:spPr>
                <p:txBody>
                  <a:bodyPr rtlCol="0" anchor="ctr"/>
                  <a:lstStyle/>
                  <a:p>
                    <a:endParaRPr lang="en-US"/>
                  </a:p>
                </p:txBody>
              </p:sp>
            </p:grpSp>
            <p:sp>
              <p:nvSpPr>
                <p:cNvPr id="208" name="Freeform 207">
                  <a:extLst>
                    <a:ext uri="{FF2B5EF4-FFF2-40B4-BE49-F238E27FC236}">
                      <a16:creationId xmlns:a16="http://schemas.microsoft.com/office/drawing/2014/main" id="{FBA71BEC-8E25-C44A-B8E3-5AFA4127D853}"/>
                    </a:ext>
                  </a:extLst>
                </p:cNvPr>
                <p:cNvSpPr/>
                <p:nvPr/>
              </p:nvSpPr>
              <p:spPr>
                <a:xfrm>
                  <a:off x="9342504" y="148205"/>
                  <a:ext cx="746980" cy="778080"/>
                </a:xfrm>
                <a:custGeom>
                  <a:avLst/>
                  <a:gdLst>
                    <a:gd name="connsiteX0" fmla="*/ 739057 w 746980"/>
                    <a:gd name="connsiteY0" fmla="*/ 416917 h 778080"/>
                    <a:gd name="connsiteX1" fmla="*/ 701457 w 746980"/>
                    <a:gd name="connsiteY1" fmla="*/ 385533 h 778080"/>
                    <a:gd name="connsiteX2" fmla="*/ 699551 w 746980"/>
                    <a:gd name="connsiteY2" fmla="*/ 354023 h 778080"/>
                    <a:gd name="connsiteX3" fmla="*/ 690913 w 746980"/>
                    <a:gd name="connsiteY3" fmla="*/ 317303 h 778080"/>
                    <a:gd name="connsiteX4" fmla="*/ 632353 w 746980"/>
                    <a:gd name="connsiteY4" fmla="*/ 232681 h 778080"/>
                    <a:gd name="connsiteX5" fmla="*/ 539621 w 746980"/>
                    <a:gd name="connsiteY5" fmla="*/ 195834 h 778080"/>
                    <a:gd name="connsiteX6" fmla="*/ 607709 w 746980"/>
                    <a:gd name="connsiteY6" fmla="*/ 72206 h 778080"/>
                    <a:gd name="connsiteX7" fmla="*/ 610885 w 746980"/>
                    <a:gd name="connsiteY7" fmla="*/ 45015 h 778080"/>
                    <a:gd name="connsiteX8" fmla="*/ 612028 w 746980"/>
                    <a:gd name="connsiteY8" fmla="*/ 33961 h 778080"/>
                    <a:gd name="connsiteX9" fmla="*/ 615330 w 746980"/>
                    <a:gd name="connsiteY9" fmla="*/ 37 h 778080"/>
                    <a:gd name="connsiteX10" fmla="*/ 542034 w 746980"/>
                    <a:gd name="connsiteY10" fmla="*/ 6135 h 778080"/>
                    <a:gd name="connsiteX11" fmla="*/ 515485 w 746980"/>
                    <a:gd name="connsiteY11" fmla="*/ 13251 h 778080"/>
                    <a:gd name="connsiteX12" fmla="*/ 414370 w 746980"/>
                    <a:gd name="connsiteY12" fmla="*/ 91900 h 778080"/>
                    <a:gd name="connsiteX13" fmla="*/ 385915 w 746980"/>
                    <a:gd name="connsiteY13" fmla="*/ 189100 h 778080"/>
                    <a:gd name="connsiteX14" fmla="*/ 266127 w 746980"/>
                    <a:gd name="connsiteY14" fmla="*/ 141453 h 778080"/>
                    <a:gd name="connsiteX15" fmla="*/ 170600 w 746980"/>
                    <a:gd name="connsiteY15" fmla="*/ 151364 h 778080"/>
                    <a:gd name="connsiteX16" fmla="*/ 78631 w 746980"/>
                    <a:gd name="connsiteY16" fmla="*/ 237001 h 778080"/>
                    <a:gd name="connsiteX17" fmla="*/ 72407 w 746980"/>
                    <a:gd name="connsiteY17" fmla="*/ 249580 h 778080"/>
                    <a:gd name="connsiteX18" fmla="*/ 70501 w 746980"/>
                    <a:gd name="connsiteY18" fmla="*/ 260634 h 778080"/>
                    <a:gd name="connsiteX19" fmla="*/ 18165 w 746980"/>
                    <a:gd name="connsiteY19" fmla="*/ 279947 h 778080"/>
                    <a:gd name="connsiteX20" fmla="*/ 0 w 746980"/>
                    <a:gd name="connsiteY20" fmla="*/ 333185 h 778080"/>
                    <a:gd name="connsiteX21" fmla="*/ 2414 w 746980"/>
                    <a:gd name="connsiteY21" fmla="*/ 463420 h 778080"/>
                    <a:gd name="connsiteX22" fmla="*/ 58815 w 746980"/>
                    <a:gd name="connsiteY22" fmla="*/ 530126 h 778080"/>
                    <a:gd name="connsiteX23" fmla="*/ 66436 w 746980"/>
                    <a:gd name="connsiteY23" fmla="*/ 532032 h 778080"/>
                    <a:gd name="connsiteX24" fmla="*/ 106832 w 746980"/>
                    <a:gd name="connsiteY24" fmla="*/ 635839 h 778080"/>
                    <a:gd name="connsiteX25" fmla="*/ 183176 w 746980"/>
                    <a:gd name="connsiteY25" fmla="*/ 729354 h 778080"/>
                    <a:gd name="connsiteX26" fmla="*/ 275527 w 746980"/>
                    <a:gd name="connsiteY26" fmla="*/ 747524 h 778080"/>
                    <a:gd name="connsiteX27" fmla="*/ 296868 w 746980"/>
                    <a:gd name="connsiteY27" fmla="*/ 744601 h 778080"/>
                    <a:gd name="connsiteX28" fmla="*/ 324687 w 746980"/>
                    <a:gd name="connsiteY28" fmla="*/ 756291 h 778080"/>
                    <a:gd name="connsiteX29" fmla="*/ 388075 w 746980"/>
                    <a:gd name="connsiteY29" fmla="*/ 778018 h 778080"/>
                    <a:gd name="connsiteX30" fmla="*/ 398237 w 746980"/>
                    <a:gd name="connsiteY30" fmla="*/ 777383 h 778080"/>
                    <a:gd name="connsiteX31" fmla="*/ 476995 w 746980"/>
                    <a:gd name="connsiteY31" fmla="*/ 751844 h 778080"/>
                    <a:gd name="connsiteX32" fmla="*/ 577476 w 746980"/>
                    <a:gd name="connsiteY32" fmla="*/ 665444 h 778080"/>
                    <a:gd name="connsiteX33" fmla="*/ 595768 w 746980"/>
                    <a:gd name="connsiteY33" fmla="*/ 642827 h 778080"/>
                    <a:gd name="connsiteX34" fmla="*/ 600976 w 746980"/>
                    <a:gd name="connsiteY34" fmla="*/ 636093 h 778080"/>
                    <a:gd name="connsiteX35" fmla="*/ 610249 w 746980"/>
                    <a:gd name="connsiteY35" fmla="*/ 637999 h 778080"/>
                    <a:gd name="connsiteX36" fmla="*/ 687737 w 746980"/>
                    <a:gd name="connsiteY36" fmla="*/ 596197 h 778080"/>
                    <a:gd name="connsiteX37" fmla="*/ 743122 w 746980"/>
                    <a:gd name="connsiteY37" fmla="*/ 467232 h 778080"/>
                    <a:gd name="connsiteX38" fmla="*/ 739057 w 746980"/>
                    <a:gd name="connsiteY38" fmla="*/ 416917 h 778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46980" h="778080">
                      <a:moveTo>
                        <a:pt x="739057" y="416917"/>
                      </a:moveTo>
                      <a:cubicBezTo>
                        <a:pt x="730800" y="402305"/>
                        <a:pt x="718351" y="390997"/>
                        <a:pt x="701457" y="385533"/>
                      </a:cubicBezTo>
                      <a:cubicBezTo>
                        <a:pt x="700821" y="375368"/>
                        <a:pt x="700186" y="365077"/>
                        <a:pt x="699551" y="354023"/>
                      </a:cubicBezTo>
                      <a:cubicBezTo>
                        <a:pt x="698154" y="341190"/>
                        <a:pt x="694978" y="329246"/>
                        <a:pt x="690913" y="317303"/>
                      </a:cubicBezTo>
                      <a:cubicBezTo>
                        <a:pt x="678972" y="280455"/>
                        <a:pt x="659918" y="252884"/>
                        <a:pt x="632353" y="232681"/>
                      </a:cubicBezTo>
                      <a:cubicBezTo>
                        <a:pt x="605549" y="213368"/>
                        <a:pt x="575189" y="200790"/>
                        <a:pt x="539621" y="195834"/>
                      </a:cubicBezTo>
                      <a:cubicBezTo>
                        <a:pt x="576841" y="167627"/>
                        <a:pt x="598944" y="127350"/>
                        <a:pt x="607709" y="72206"/>
                      </a:cubicBezTo>
                      <a:cubicBezTo>
                        <a:pt x="609614" y="62931"/>
                        <a:pt x="609741" y="54418"/>
                        <a:pt x="610885" y="45015"/>
                      </a:cubicBezTo>
                      <a:cubicBezTo>
                        <a:pt x="611774" y="41585"/>
                        <a:pt x="611900" y="37392"/>
                        <a:pt x="612028" y="33961"/>
                      </a:cubicBezTo>
                      <a:lnTo>
                        <a:pt x="615330" y="37"/>
                      </a:lnTo>
                      <a:cubicBezTo>
                        <a:pt x="615330" y="37"/>
                        <a:pt x="571124" y="-853"/>
                        <a:pt x="542034" y="6135"/>
                      </a:cubicBezTo>
                      <a:cubicBezTo>
                        <a:pt x="533523" y="7660"/>
                        <a:pt x="524886" y="10074"/>
                        <a:pt x="515485" y="13251"/>
                      </a:cubicBezTo>
                      <a:cubicBezTo>
                        <a:pt x="469247" y="28498"/>
                        <a:pt x="435457" y="55815"/>
                        <a:pt x="414370" y="91900"/>
                      </a:cubicBezTo>
                      <a:cubicBezTo>
                        <a:pt x="394935" y="125571"/>
                        <a:pt x="389091" y="161147"/>
                        <a:pt x="385915" y="189100"/>
                      </a:cubicBezTo>
                      <a:cubicBezTo>
                        <a:pt x="345647" y="163561"/>
                        <a:pt x="306776" y="148314"/>
                        <a:pt x="266127" y="141453"/>
                      </a:cubicBezTo>
                      <a:cubicBezTo>
                        <a:pt x="232210" y="136498"/>
                        <a:pt x="200706" y="139166"/>
                        <a:pt x="170600" y="151364"/>
                      </a:cubicBezTo>
                      <a:cubicBezTo>
                        <a:pt x="131984" y="166738"/>
                        <a:pt x="101624" y="195834"/>
                        <a:pt x="78631" y="237001"/>
                      </a:cubicBezTo>
                      <a:cubicBezTo>
                        <a:pt x="76853" y="241194"/>
                        <a:pt x="74186" y="245387"/>
                        <a:pt x="72407" y="249580"/>
                      </a:cubicBezTo>
                      <a:lnTo>
                        <a:pt x="70501" y="260634"/>
                      </a:lnTo>
                      <a:cubicBezTo>
                        <a:pt x="44968" y="258347"/>
                        <a:pt x="27819" y="269910"/>
                        <a:pt x="18165" y="279947"/>
                      </a:cubicBezTo>
                      <a:cubicBezTo>
                        <a:pt x="-127" y="300023"/>
                        <a:pt x="254" y="324672"/>
                        <a:pt x="0" y="333185"/>
                      </a:cubicBezTo>
                      <a:cubicBezTo>
                        <a:pt x="0" y="333185"/>
                        <a:pt x="2033" y="436230"/>
                        <a:pt x="2414" y="463420"/>
                      </a:cubicBezTo>
                      <a:cubicBezTo>
                        <a:pt x="3430" y="496582"/>
                        <a:pt x="25787" y="523519"/>
                        <a:pt x="58815" y="530126"/>
                      </a:cubicBezTo>
                      <a:cubicBezTo>
                        <a:pt x="61355" y="531015"/>
                        <a:pt x="63896" y="531143"/>
                        <a:pt x="66436" y="532032"/>
                      </a:cubicBezTo>
                      <a:cubicBezTo>
                        <a:pt x="77488" y="570531"/>
                        <a:pt x="91334" y="604837"/>
                        <a:pt x="106832" y="635839"/>
                      </a:cubicBezTo>
                      <a:cubicBezTo>
                        <a:pt x="122329" y="665952"/>
                        <a:pt x="144560" y="703053"/>
                        <a:pt x="183176" y="729354"/>
                      </a:cubicBezTo>
                      <a:cubicBezTo>
                        <a:pt x="211631" y="748667"/>
                        <a:pt x="243007" y="755274"/>
                        <a:pt x="275527" y="747524"/>
                      </a:cubicBezTo>
                      <a:cubicBezTo>
                        <a:pt x="282386" y="745999"/>
                        <a:pt x="289246" y="745237"/>
                        <a:pt x="296868" y="744601"/>
                      </a:cubicBezTo>
                      <a:cubicBezTo>
                        <a:pt x="305378" y="743966"/>
                        <a:pt x="313763" y="748413"/>
                        <a:pt x="324687" y="756291"/>
                      </a:cubicBezTo>
                      <a:cubicBezTo>
                        <a:pt x="343107" y="770267"/>
                        <a:pt x="364193" y="777510"/>
                        <a:pt x="388075" y="778018"/>
                      </a:cubicBezTo>
                      <a:cubicBezTo>
                        <a:pt x="391505" y="778145"/>
                        <a:pt x="394935" y="778145"/>
                        <a:pt x="398237" y="777383"/>
                      </a:cubicBezTo>
                      <a:cubicBezTo>
                        <a:pt x="424659" y="775350"/>
                        <a:pt x="449430" y="767345"/>
                        <a:pt x="476995" y="751844"/>
                      </a:cubicBezTo>
                      <a:cubicBezTo>
                        <a:pt x="511420" y="732150"/>
                        <a:pt x="542670" y="705594"/>
                        <a:pt x="577476" y="665444"/>
                      </a:cubicBezTo>
                      <a:cubicBezTo>
                        <a:pt x="584462" y="657058"/>
                        <a:pt x="590560" y="649561"/>
                        <a:pt x="595768" y="642827"/>
                      </a:cubicBezTo>
                      <a:lnTo>
                        <a:pt x="600976" y="636093"/>
                      </a:lnTo>
                      <a:lnTo>
                        <a:pt x="610249" y="637999"/>
                      </a:lnTo>
                      <a:cubicBezTo>
                        <a:pt x="645056" y="643844"/>
                        <a:pt x="672494" y="629105"/>
                        <a:pt x="687737" y="596197"/>
                      </a:cubicBezTo>
                      <a:cubicBezTo>
                        <a:pt x="695740" y="579298"/>
                        <a:pt x="736008" y="486672"/>
                        <a:pt x="743122" y="467232"/>
                      </a:cubicBezTo>
                      <a:cubicBezTo>
                        <a:pt x="749346" y="451222"/>
                        <a:pt x="748076" y="432418"/>
                        <a:pt x="739057" y="416917"/>
                      </a:cubicBezTo>
                      <a:close/>
                    </a:path>
                  </a:pathLst>
                </a:custGeom>
                <a:solidFill>
                  <a:srgbClr val="FFFFFF"/>
                </a:solidFill>
                <a:ln w="12692" cap="flat">
                  <a:noFill/>
                  <a:prstDash val="solid"/>
                  <a:miter/>
                </a:ln>
              </p:spPr>
              <p:txBody>
                <a:bodyPr rtlCol="0" anchor="ctr"/>
                <a:lstStyle/>
                <a:p>
                  <a:endParaRPr lang="en-US"/>
                </a:p>
              </p:txBody>
            </p:sp>
            <p:sp>
              <p:nvSpPr>
                <p:cNvPr id="209" name="Freeform 208">
                  <a:extLst>
                    <a:ext uri="{FF2B5EF4-FFF2-40B4-BE49-F238E27FC236}">
                      <a16:creationId xmlns:a16="http://schemas.microsoft.com/office/drawing/2014/main" id="{19CC244B-ADE2-AC47-90A5-D67E39DB3B87}"/>
                    </a:ext>
                  </a:extLst>
                </p:cNvPr>
                <p:cNvSpPr/>
                <p:nvPr/>
              </p:nvSpPr>
              <p:spPr>
                <a:xfrm>
                  <a:off x="9434346" y="319122"/>
                  <a:ext cx="578879" cy="575922"/>
                </a:xfrm>
                <a:custGeom>
                  <a:avLst/>
                  <a:gdLst>
                    <a:gd name="connsiteX0" fmla="*/ 316176 w 578879"/>
                    <a:gd name="connsiteY0" fmla="*/ 374329 h 575922"/>
                    <a:gd name="connsiteX1" fmla="*/ 319734 w 578879"/>
                    <a:gd name="connsiteY1" fmla="*/ 204197 h 575922"/>
                    <a:gd name="connsiteX2" fmla="*/ 578365 w 578879"/>
                    <a:gd name="connsiteY2" fmla="*/ 239392 h 575922"/>
                    <a:gd name="connsiteX3" fmla="*/ 569854 w 578879"/>
                    <a:gd name="connsiteY3" fmla="*/ 155787 h 575922"/>
                    <a:gd name="connsiteX4" fmla="*/ 522853 w 578879"/>
                    <a:gd name="connsiteY4" fmla="*/ 86794 h 575922"/>
                    <a:gd name="connsiteX5" fmla="*/ 418943 w 578879"/>
                    <a:gd name="connsiteY5" fmla="*/ 54013 h 575922"/>
                    <a:gd name="connsiteX6" fmla="*/ 315796 w 578879"/>
                    <a:gd name="connsiteY6" fmla="*/ 67100 h 575922"/>
                    <a:gd name="connsiteX7" fmla="*/ 306522 w 578879"/>
                    <a:gd name="connsiteY7" fmla="*/ 64305 h 575922"/>
                    <a:gd name="connsiteX8" fmla="*/ 171744 w 578879"/>
                    <a:gd name="connsiteY8" fmla="*/ 1919 h 575922"/>
                    <a:gd name="connsiteX9" fmla="*/ 93367 w 578879"/>
                    <a:gd name="connsiteY9" fmla="*/ 9670 h 575922"/>
                    <a:gd name="connsiteX10" fmla="*/ 17912 w 578879"/>
                    <a:gd name="connsiteY10" fmla="*/ 81204 h 575922"/>
                    <a:gd name="connsiteX11" fmla="*/ 0 w 578879"/>
                    <a:gd name="connsiteY11" fmla="*/ 125039 h 575922"/>
                    <a:gd name="connsiteX12" fmla="*/ 245167 w 578879"/>
                    <a:gd name="connsiteY12" fmla="*/ 194032 h 575922"/>
                    <a:gd name="connsiteX13" fmla="*/ 182288 w 578879"/>
                    <a:gd name="connsiteY13" fmla="*/ 354380 h 575922"/>
                    <a:gd name="connsiteX14" fmla="*/ 636 w 578879"/>
                    <a:gd name="connsiteY14" fmla="*/ 334432 h 575922"/>
                    <a:gd name="connsiteX15" fmla="*/ 44969 w 578879"/>
                    <a:gd name="connsiteY15" fmla="*/ 451072 h 575922"/>
                    <a:gd name="connsiteX16" fmla="*/ 111278 w 578879"/>
                    <a:gd name="connsiteY16" fmla="*/ 533279 h 575922"/>
                    <a:gd name="connsiteX17" fmla="*/ 178223 w 578879"/>
                    <a:gd name="connsiteY17" fmla="*/ 546620 h 575922"/>
                    <a:gd name="connsiteX18" fmla="*/ 206423 w 578879"/>
                    <a:gd name="connsiteY18" fmla="*/ 542936 h 575922"/>
                    <a:gd name="connsiteX19" fmla="*/ 253678 w 578879"/>
                    <a:gd name="connsiteY19" fmla="*/ 560978 h 575922"/>
                    <a:gd name="connsiteX20" fmla="*/ 305252 w 578879"/>
                    <a:gd name="connsiteY20" fmla="*/ 575717 h 575922"/>
                    <a:gd name="connsiteX21" fmla="*/ 370291 w 578879"/>
                    <a:gd name="connsiteY21" fmla="*/ 554117 h 575922"/>
                    <a:gd name="connsiteX22" fmla="*/ 463022 w 578879"/>
                    <a:gd name="connsiteY22" fmla="*/ 474451 h 575922"/>
                    <a:gd name="connsiteX23" fmla="*/ 497066 w 578879"/>
                    <a:gd name="connsiteY23" fmla="*/ 431759 h 575922"/>
                    <a:gd name="connsiteX24" fmla="*/ 316176 w 578879"/>
                    <a:gd name="connsiteY24" fmla="*/ 374329 h 57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8879" h="575922">
                      <a:moveTo>
                        <a:pt x="316176" y="374329"/>
                      </a:moveTo>
                      <a:lnTo>
                        <a:pt x="319734" y="204197"/>
                      </a:lnTo>
                      <a:lnTo>
                        <a:pt x="578365" y="239392"/>
                      </a:lnTo>
                      <a:cubicBezTo>
                        <a:pt x="579762" y="211312"/>
                        <a:pt x="578746" y="183232"/>
                        <a:pt x="569854" y="155787"/>
                      </a:cubicBezTo>
                      <a:cubicBezTo>
                        <a:pt x="561089" y="128343"/>
                        <a:pt x="546226" y="104202"/>
                        <a:pt x="522853" y="86794"/>
                      </a:cubicBezTo>
                      <a:cubicBezTo>
                        <a:pt x="491858" y="64051"/>
                        <a:pt x="456290" y="54776"/>
                        <a:pt x="418943" y="54013"/>
                      </a:cubicBezTo>
                      <a:cubicBezTo>
                        <a:pt x="384138" y="52489"/>
                        <a:pt x="349077" y="57698"/>
                        <a:pt x="315796" y="67100"/>
                      </a:cubicBezTo>
                      <a:cubicBezTo>
                        <a:pt x="313255" y="67863"/>
                        <a:pt x="308173" y="66084"/>
                        <a:pt x="306522" y="64305"/>
                      </a:cubicBezTo>
                      <a:cubicBezTo>
                        <a:pt x="266381" y="33684"/>
                        <a:pt x="222556" y="9797"/>
                        <a:pt x="171744" y="1919"/>
                      </a:cubicBezTo>
                      <a:cubicBezTo>
                        <a:pt x="144560" y="-2020"/>
                        <a:pt x="118138" y="-114"/>
                        <a:pt x="93367" y="9670"/>
                      </a:cubicBezTo>
                      <a:cubicBezTo>
                        <a:pt x="59069" y="23392"/>
                        <a:pt x="34680" y="49312"/>
                        <a:pt x="17912" y="81204"/>
                      </a:cubicBezTo>
                      <a:cubicBezTo>
                        <a:pt x="10798" y="94672"/>
                        <a:pt x="6225" y="110682"/>
                        <a:pt x="0" y="125039"/>
                      </a:cubicBezTo>
                      <a:lnTo>
                        <a:pt x="245167" y="194032"/>
                      </a:lnTo>
                      <a:lnTo>
                        <a:pt x="182288" y="354380"/>
                      </a:lnTo>
                      <a:lnTo>
                        <a:pt x="636" y="334432"/>
                      </a:lnTo>
                      <a:cubicBezTo>
                        <a:pt x="1398" y="336973"/>
                        <a:pt x="21977" y="410540"/>
                        <a:pt x="44969" y="451072"/>
                      </a:cubicBezTo>
                      <a:cubicBezTo>
                        <a:pt x="62118" y="482074"/>
                        <a:pt x="81045" y="512187"/>
                        <a:pt x="111278" y="533279"/>
                      </a:cubicBezTo>
                      <a:cubicBezTo>
                        <a:pt x="132238" y="547383"/>
                        <a:pt x="153452" y="552846"/>
                        <a:pt x="178223" y="546620"/>
                      </a:cubicBezTo>
                      <a:cubicBezTo>
                        <a:pt x="187623" y="544206"/>
                        <a:pt x="196133" y="543571"/>
                        <a:pt x="206423" y="542936"/>
                      </a:cubicBezTo>
                      <a:cubicBezTo>
                        <a:pt x="224334" y="542427"/>
                        <a:pt x="239451" y="549543"/>
                        <a:pt x="253678" y="560978"/>
                      </a:cubicBezTo>
                      <a:cubicBezTo>
                        <a:pt x="268795" y="572413"/>
                        <a:pt x="286452" y="576987"/>
                        <a:pt x="305252" y="575717"/>
                      </a:cubicBezTo>
                      <a:cubicBezTo>
                        <a:pt x="329134" y="574573"/>
                        <a:pt x="350602" y="565552"/>
                        <a:pt x="370291" y="554117"/>
                      </a:cubicBezTo>
                      <a:cubicBezTo>
                        <a:pt x="406494" y="532771"/>
                        <a:pt x="435965" y="504437"/>
                        <a:pt x="463022" y="474451"/>
                      </a:cubicBezTo>
                      <a:cubicBezTo>
                        <a:pt x="475217" y="461110"/>
                        <a:pt x="485761" y="445990"/>
                        <a:pt x="497066" y="431759"/>
                      </a:cubicBezTo>
                      <a:lnTo>
                        <a:pt x="316176" y="374329"/>
                      </a:lnTo>
                      <a:close/>
                    </a:path>
                  </a:pathLst>
                </a:custGeom>
                <a:solidFill>
                  <a:srgbClr val="ACB22A"/>
                </a:solidFill>
                <a:ln w="12692" cap="flat">
                  <a:noFill/>
                  <a:prstDash val="solid"/>
                  <a:miter/>
                </a:ln>
              </p:spPr>
              <p:txBody>
                <a:bodyPr rtlCol="0" anchor="ctr"/>
                <a:lstStyle/>
                <a:p>
                  <a:endParaRPr lang="en-US"/>
                </a:p>
              </p:txBody>
            </p:sp>
            <p:sp>
              <p:nvSpPr>
                <p:cNvPr id="210" name="Freeform 209">
                  <a:extLst>
                    <a:ext uri="{FF2B5EF4-FFF2-40B4-BE49-F238E27FC236}">
                      <a16:creationId xmlns:a16="http://schemas.microsoft.com/office/drawing/2014/main" id="{A9FC9DAA-4591-614C-8722-7426D76A3335}"/>
                    </a:ext>
                  </a:extLst>
                </p:cNvPr>
                <p:cNvSpPr/>
                <p:nvPr/>
              </p:nvSpPr>
              <p:spPr>
                <a:xfrm>
                  <a:off x="9372991" y="440745"/>
                  <a:ext cx="683897" cy="317333"/>
                </a:xfrm>
                <a:custGeom>
                  <a:avLst/>
                  <a:gdLst>
                    <a:gd name="connsiteX0" fmla="*/ 657631 w 683897"/>
                    <a:gd name="connsiteY0" fmla="*/ 121581 h 317333"/>
                    <a:gd name="connsiteX1" fmla="*/ 405223 w 683897"/>
                    <a:gd name="connsiteY1" fmla="*/ 72028 h 317333"/>
                    <a:gd name="connsiteX2" fmla="*/ 362796 w 683897"/>
                    <a:gd name="connsiteY2" fmla="*/ 105191 h 317333"/>
                    <a:gd name="connsiteX3" fmla="*/ 362414 w 683897"/>
                    <a:gd name="connsiteY3" fmla="*/ 122217 h 317333"/>
                    <a:gd name="connsiteX4" fmla="*/ 313254 w 683897"/>
                    <a:gd name="connsiteY4" fmla="*/ 112687 h 317333"/>
                    <a:gd name="connsiteX5" fmla="*/ 318589 w 683897"/>
                    <a:gd name="connsiteY5" fmla="*/ 100871 h 317333"/>
                    <a:gd name="connsiteX6" fmla="*/ 293310 w 683897"/>
                    <a:gd name="connsiteY6" fmla="*/ 50937 h 317333"/>
                    <a:gd name="connsiteX7" fmla="*/ 42555 w 683897"/>
                    <a:gd name="connsiteY7" fmla="*/ 621 h 317333"/>
                    <a:gd name="connsiteX8" fmla="*/ 10035 w 683897"/>
                    <a:gd name="connsiteY8" fmla="*/ 10151 h 317333"/>
                    <a:gd name="connsiteX9" fmla="*/ 0 w 683897"/>
                    <a:gd name="connsiteY9" fmla="*/ 41407 h 317333"/>
                    <a:gd name="connsiteX10" fmla="*/ 2414 w 683897"/>
                    <a:gd name="connsiteY10" fmla="*/ 171643 h 317333"/>
                    <a:gd name="connsiteX11" fmla="*/ 33917 w 683897"/>
                    <a:gd name="connsiteY11" fmla="*/ 207981 h 317333"/>
                    <a:gd name="connsiteX12" fmla="*/ 225350 w 683897"/>
                    <a:gd name="connsiteY12" fmla="*/ 245210 h 317333"/>
                    <a:gd name="connsiteX13" fmla="*/ 263205 w 683897"/>
                    <a:gd name="connsiteY13" fmla="*/ 227294 h 317333"/>
                    <a:gd name="connsiteX14" fmla="*/ 303346 w 683897"/>
                    <a:gd name="connsiteY14" fmla="*/ 136193 h 317333"/>
                    <a:gd name="connsiteX15" fmla="*/ 363431 w 683897"/>
                    <a:gd name="connsiteY15" fmla="*/ 148518 h 317333"/>
                    <a:gd name="connsiteX16" fmla="*/ 364828 w 683897"/>
                    <a:gd name="connsiteY16" fmla="*/ 242923 h 317333"/>
                    <a:gd name="connsiteX17" fmla="*/ 393029 w 683897"/>
                    <a:gd name="connsiteY17" fmla="*/ 278372 h 317333"/>
                    <a:gd name="connsiteX18" fmla="*/ 583573 w 683897"/>
                    <a:gd name="connsiteY18" fmla="*/ 316363 h 317333"/>
                    <a:gd name="connsiteX19" fmla="*/ 626635 w 683897"/>
                    <a:gd name="connsiteY19" fmla="*/ 293492 h 317333"/>
                    <a:gd name="connsiteX20" fmla="*/ 648993 w 683897"/>
                    <a:gd name="connsiteY20" fmla="*/ 242923 h 317333"/>
                    <a:gd name="connsiteX21" fmla="*/ 681259 w 683897"/>
                    <a:gd name="connsiteY21" fmla="*/ 166179 h 317333"/>
                    <a:gd name="connsiteX22" fmla="*/ 657631 w 683897"/>
                    <a:gd name="connsiteY22" fmla="*/ 121581 h 317333"/>
                    <a:gd name="connsiteX23" fmla="*/ 294962 w 683897"/>
                    <a:gd name="connsiteY23" fmla="*/ 91850 h 317333"/>
                    <a:gd name="connsiteX24" fmla="*/ 242245 w 683897"/>
                    <a:gd name="connsiteY24" fmla="*/ 213191 h 317333"/>
                    <a:gd name="connsiteX25" fmla="*/ 226747 w 683897"/>
                    <a:gd name="connsiteY25" fmla="*/ 220560 h 317333"/>
                    <a:gd name="connsiteX26" fmla="*/ 42047 w 683897"/>
                    <a:gd name="connsiteY26" fmla="*/ 184348 h 317333"/>
                    <a:gd name="connsiteX27" fmla="*/ 31122 w 683897"/>
                    <a:gd name="connsiteY27" fmla="*/ 179901 h 317333"/>
                    <a:gd name="connsiteX28" fmla="*/ 27946 w 683897"/>
                    <a:gd name="connsiteY28" fmla="*/ 167958 h 317333"/>
                    <a:gd name="connsiteX29" fmla="*/ 25406 w 683897"/>
                    <a:gd name="connsiteY29" fmla="*/ 43694 h 317333"/>
                    <a:gd name="connsiteX30" fmla="*/ 25533 w 683897"/>
                    <a:gd name="connsiteY30" fmla="*/ 39501 h 317333"/>
                    <a:gd name="connsiteX31" fmla="*/ 41157 w 683897"/>
                    <a:gd name="connsiteY31" fmla="*/ 27050 h 317333"/>
                    <a:gd name="connsiteX32" fmla="*/ 285180 w 683897"/>
                    <a:gd name="connsiteY32" fmla="*/ 74697 h 317333"/>
                    <a:gd name="connsiteX33" fmla="*/ 295343 w 683897"/>
                    <a:gd name="connsiteY33" fmla="*/ 79144 h 317333"/>
                    <a:gd name="connsiteX34" fmla="*/ 294962 w 683897"/>
                    <a:gd name="connsiteY34" fmla="*/ 91850 h 317333"/>
                    <a:gd name="connsiteX35" fmla="*/ 656741 w 683897"/>
                    <a:gd name="connsiteY35" fmla="*/ 162494 h 317333"/>
                    <a:gd name="connsiteX36" fmla="*/ 604914 w 683897"/>
                    <a:gd name="connsiteY36" fmla="*/ 281421 h 317333"/>
                    <a:gd name="connsiteX37" fmla="*/ 587764 w 683897"/>
                    <a:gd name="connsiteY37" fmla="*/ 290443 h 317333"/>
                    <a:gd name="connsiteX38" fmla="*/ 404843 w 683897"/>
                    <a:gd name="connsiteY38" fmla="*/ 255120 h 317333"/>
                    <a:gd name="connsiteX39" fmla="*/ 391378 w 683897"/>
                    <a:gd name="connsiteY39" fmla="*/ 247243 h 317333"/>
                    <a:gd name="connsiteX40" fmla="*/ 389853 w 683897"/>
                    <a:gd name="connsiteY40" fmla="*/ 236188 h 317333"/>
                    <a:gd name="connsiteX41" fmla="*/ 387312 w 683897"/>
                    <a:gd name="connsiteY41" fmla="*/ 111925 h 317333"/>
                    <a:gd name="connsiteX42" fmla="*/ 388329 w 683897"/>
                    <a:gd name="connsiteY42" fmla="*/ 101760 h 317333"/>
                    <a:gd name="connsiteX43" fmla="*/ 397856 w 683897"/>
                    <a:gd name="connsiteY43" fmla="*/ 96043 h 317333"/>
                    <a:gd name="connsiteX44" fmla="*/ 648612 w 683897"/>
                    <a:gd name="connsiteY44" fmla="*/ 145596 h 317333"/>
                    <a:gd name="connsiteX45" fmla="*/ 659536 w 683897"/>
                    <a:gd name="connsiteY45" fmla="*/ 150932 h 317333"/>
                    <a:gd name="connsiteX46" fmla="*/ 656741 w 683897"/>
                    <a:gd name="connsiteY46" fmla="*/ 162494 h 31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83897" h="317333">
                      <a:moveTo>
                        <a:pt x="657631" y="121581"/>
                      </a:moveTo>
                      <a:cubicBezTo>
                        <a:pt x="651661" y="119803"/>
                        <a:pt x="467087" y="84353"/>
                        <a:pt x="405223" y="72028"/>
                      </a:cubicBezTo>
                      <a:cubicBezTo>
                        <a:pt x="381469" y="67327"/>
                        <a:pt x="364193" y="81431"/>
                        <a:pt x="362796" y="105191"/>
                      </a:cubicBezTo>
                      <a:lnTo>
                        <a:pt x="362414" y="122217"/>
                      </a:lnTo>
                      <a:cubicBezTo>
                        <a:pt x="345519" y="118405"/>
                        <a:pt x="329387" y="115610"/>
                        <a:pt x="313254" y="112687"/>
                      </a:cubicBezTo>
                      <a:cubicBezTo>
                        <a:pt x="315033" y="108494"/>
                        <a:pt x="316811" y="104301"/>
                        <a:pt x="318589" y="100871"/>
                      </a:cubicBezTo>
                      <a:cubicBezTo>
                        <a:pt x="327609" y="78890"/>
                        <a:pt x="320368" y="55003"/>
                        <a:pt x="293310" y="50937"/>
                      </a:cubicBezTo>
                      <a:cubicBezTo>
                        <a:pt x="278956" y="48141"/>
                        <a:pt x="48525" y="1511"/>
                        <a:pt x="42555" y="621"/>
                      </a:cubicBezTo>
                      <a:cubicBezTo>
                        <a:pt x="29852" y="-1285"/>
                        <a:pt x="18673" y="1003"/>
                        <a:pt x="10035" y="10151"/>
                      </a:cubicBezTo>
                      <a:cubicBezTo>
                        <a:pt x="1397" y="19299"/>
                        <a:pt x="254" y="29464"/>
                        <a:pt x="0" y="41407"/>
                      </a:cubicBezTo>
                      <a:lnTo>
                        <a:pt x="2414" y="171643"/>
                      </a:lnTo>
                      <a:cubicBezTo>
                        <a:pt x="2921" y="190320"/>
                        <a:pt x="15370" y="204297"/>
                        <a:pt x="33917" y="207981"/>
                      </a:cubicBezTo>
                      <a:cubicBezTo>
                        <a:pt x="42427" y="209887"/>
                        <a:pt x="183811" y="236697"/>
                        <a:pt x="225350" y="245210"/>
                      </a:cubicBezTo>
                      <a:cubicBezTo>
                        <a:pt x="239704" y="248005"/>
                        <a:pt x="257742" y="239111"/>
                        <a:pt x="263205" y="227294"/>
                      </a:cubicBezTo>
                      <a:cubicBezTo>
                        <a:pt x="267651" y="217130"/>
                        <a:pt x="294454" y="157285"/>
                        <a:pt x="303346" y="136193"/>
                      </a:cubicBezTo>
                      <a:cubicBezTo>
                        <a:pt x="323671" y="140005"/>
                        <a:pt x="343995" y="144706"/>
                        <a:pt x="363431" y="148518"/>
                      </a:cubicBezTo>
                      <a:cubicBezTo>
                        <a:pt x="364447" y="180918"/>
                        <a:pt x="364701" y="211539"/>
                        <a:pt x="364828" y="242923"/>
                      </a:cubicBezTo>
                      <a:cubicBezTo>
                        <a:pt x="365337" y="259948"/>
                        <a:pt x="376896" y="274687"/>
                        <a:pt x="393029" y="278372"/>
                      </a:cubicBezTo>
                      <a:cubicBezTo>
                        <a:pt x="436218" y="286885"/>
                        <a:pt x="575189" y="314584"/>
                        <a:pt x="583573" y="316363"/>
                      </a:cubicBezTo>
                      <a:cubicBezTo>
                        <a:pt x="604787" y="320174"/>
                        <a:pt x="618506" y="312805"/>
                        <a:pt x="626635" y="293492"/>
                      </a:cubicBezTo>
                      <a:cubicBezTo>
                        <a:pt x="633749" y="276593"/>
                        <a:pt x="641752" y="259821"/>
                        <a:pt x="648993" y="242923"/>
                      </a:cubicBezTo>
                      <a:cubicBezTo>
                        <a:pt x="659791" y="217638"/>
                        <a:pt x="671350" y="191464"/>
                        <a:pt x="681259" y="166179"/>
                      </a:cubicBezTo>
                      <a:cubicBezTo>
                        <a:pt x="689388" y="146104"/>
                        <a:pt x="677956" y="126283"/>
                        <a:pt x="657631" y="121581"/>
                      </a:cubicBezTo>
                      <a:close/>
                      <a:moveTo>
                        <a:pt x="294962" y="91850"/>
                      </a:moveTo>
                      <a:cubicBezTo>
                        <a:pt x="277940" y="132381"/>
                        <a:pt x="260029" y="172786"/>
                        <a:pt x="242245" y="213191"/>
                      </a:cubicBezTo>
                      <a:cubicBezTo>
                        <a:pt x="239577" y="219925"/>
                        <a:pt x="233606" y="221577"/>
                        <a:pt x="226747" y="220560"/>
                      </a:cubicBezTo>
                      <a:cubicBezTo>
                        <a:pt x="183557" y="212047"/>
                        <a:pt x="60720" y="187271"/>
                        <a:pt x="42047" y="184348"/>
                      </a:cubicBezTo>
                      <a:cubicBezTo>
                        <a:pt x="36076" y="183332"/>
                        <a:pt x="32773" y="182443"/>
                        <a:pt x="31122" y="179901"/>
                      </a:cubicBezTo>
                      <a:cubicBezTo>
                        <a:pt x="28582" y="177233"/>
                        <a:pt x="27819" y="173930"/>
                        <a:pt x="27946" y="167958"/>
                      </a:cubicBezTo>
                      <a:cubicBezTo>
                        <a:pt x="27565" y="147501"/>
                        <a:pt x="25914" y="64151"/>
                        <a:pt x="25406" y="43694"/>
                      </a:cubicBezTo>
                      <a:lnTo>
                        <a:pt x="25533" y="39501"/>
                      </a:lnTo>
                      <a:cubicBezTo>
                        <a:pt x="25787" y="27558"/>
                        <a:pt x="29217" y="25144"/>
                        <a:pt x="41157" y="27050"/>
                      </a:cubicBezTo>
                      <a:cubicBezTo>
                        <a:pt x="94510" y="37468"/>
                        <a:pt x="257107" y="69868"/>
                        <a:pt x="285180" y="74697"/>
                      </a:cubicBezTo>
                      <a:cubicBezTo>
                        <a:pt x="290262" y="75713"/>
                        <a:pt x="293692" y="76603"/>
                        <a:pt x="295343" y="79144"/>
                      </a:cubicBezTo>
                      <a:cubicBezTo>
                        <a:pt x="298646" y="80033"/>
                        <a:pt x="298519" y="84353"/>
                        <a:pt x="294962" y="91850"/>
                      </a:cubicBezTo>
                      <a:close/>
                      <a:moveTo>
                        <a:pt x="656741" y="162494"/>
                      </a:moveTo>
                      <a:cubicBezTo>
                        <a:pt x="648739" y="181934"/>
                        <a:pt x="613806" y="261092"/>
                        <a:pt x="604914" y="281421"/>
                      </a:cubicBezTo>
                      <a:cubicBezTo>
                        <a:pt x="601357" y="289807"/>
                        <a:pt x="597038" y="292348"/>
                        <a:pt x="587764" y="290443"/>
                      </a:cubicBezTo>
                      <a:cubicBezTo>
                        <a:pt x="526791" y="279007"/>
                        <a:pt x="465817" y="266556"/>
                        <a:pt x="404843" y="255120"/>
                      </a:cubicBezTo>
                      <a:cubicBezTo>
                        <a:pt x="397220" y="253214"/>
                        <a:pt x="393029" y="251436"/>
                        <a:pt x="391378" y="247243"/>
                      </a:cubicBezTo>
                      <a:cubicBezTo>
                        <a:pt x="389726" y="244701"/>
                        <a:pt x="389853" y="241271"/>
                        <a:pt x="389853" y="236188"/>
                      </a:cubicBezTo>
                      <a:cubicBezTo>
                        <a:pt x="389091" y="194513"/>
                        <a:pt x="388202" y="153600"/>
                        <a:pt x="387312" y="111925"/>
                      </a:cubicBezTo>
                      <a:cubicBezTo>
                        <a:pt x="387440" y="108494"/>
                        <a:pt x="386550" y="105064"/>
                        <a:pt x="388329" y="101760"/>
                      </a:cubicBezTo>
                      <a:cubicBezTo>
                        <a:pt x="390107" y="98457"/>
                        <a:pt x="392775" y="94137"/>
                        <a:pt x="397856" y="96043"/>
                      </a:cubicBezTo>
                      <a:cubicBezTo>
                        <a:pt x="418181" y="99854"/>
                        <a:pt x="585859" y="133144"/>
                        <a:pt x="648612" y="145596"/>
                      </a:cubicBezTo>
                      <a:cubicBezTo>
                        <a:pt x="654582" y="146612"/>
                        <a:pt x="657885" y="148391"/>
                        <a:pt x="659536" y="150932"/>
                      </a:cubicBezTo>
                      <a:cubicBezTo>
                        <a:pt x="660299" y="153219"/>
                        <a:pt x="659409" y="156523"/>
                        <a:pt x="656741" y="162494"/>
                      </a:cubicBezTo>
                      <a:close/>
                    </a:path>
                  </a:pathLst>
                </a:custGeom>
                <a:solidFill>
                  <a:srgbClr val="707927"/>
                </a:solidFill>
                <a:ln w="12692" cap="flat">
                  <a:noFill/>
                  <a:prstDash val="solid"/>
                  <a:miter/>
                </a:ln>
              </p:spPr>
              <p:txBody>
                <a:bodyPr rtlCol="0" anchor="ctr"/>
                <a:lstStyle/>
                <a:p>
                  <a:endParaRPr lang="en-US"/>
                </a:p>
              </p:txBody>
            </p:sp>
            <p:sp>
              <p:nvSpPr>
                <p:cNvPr id="211" name="Freeform 210">
                  <a:extLst>
                    <a:ext uri="{FF2B5EF4-FFF2-40B4-BE49-F238E27FC236}">
                      <a16:creationId xmlns:a16="http://schemas.microsoft.com/office/drawing/2014/main" id="{8EC4B0A9-5BE1-DD49-BB5E-6BB84ADE0813}"/>
                    </a:ext>
                  </a:extLst>
                </p:cNvPr>
                <p:cNvSpPr/>
                <p:nvPr/>
              </p:nvSpPr>
              <p:spPr>
                <a:xfrm>
                  <a:off x="9760908" y="178989"/>
                  <a:ext cx="162882" cy="176103"/>
                </a:xfrm>
                <a:custGeom>
                  <a:avLst/>
                  <a:gdLst>
                    <a:gd name="connsiteX0" fmla="*/ 157 w 162882"/>
                    <a:gd name="connsiteY0" fmla="*/ 176104 h 176103"/>
                    <a:gd name="connsiteX1" fmla="*/ 35726 w 162882"/>
                    <a:gd name="connsiteY1" fmla="*/ 59464 h 176103"/>
                    <a:gd name="connsiteX2" fmla="*/ 162882 w 162882"/>
                    <a:gd name="connsiteY2" fmla="*/ 0 h 176103"/>
                    <a:gd name="connsiteX3" fmla="*/ 116770 w 162882"/>
                    <a:gd name="connsiteY3" fmla="*/ 127440 h 176103"/>
                    <a:gd name="connsiteX4" fmla="*/ 157 w 162882"/>
                    <a:gd name="connsiteY4" fmla="*/ 176104 h 176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882" h="176103">
                      <a:moveTo>
                        <a:pt x="157" y="176104"/>
                      </a:moveTo>
                      <a:cubicBezTo>
                        <a:pt x="157" y="176104"/>
                        <a:pt x="-4415" y="111304"/>
                        <a:pt x="35726" y="59464"/>
                      </a:cubicBezTo>
                      <a:cubicBezTo>
                        <a:pt x="75867" y="7624"/>
                        <a:pt x="162882" y="0"/>
                        <a:pt x="162882" y="0"/>
                      </a:cubicBezTo>
                      <a:cubicBezTo>
                        <a:pt x="162882" y="0"/>
                        <a:pt x="163644" y="82588"/>
                        <a:pt x="116770" y="127440"/>
                      </a:cubicBezTo>
                      <a:cubicBezTo>
                        <a:pt x="69896" y="172292"/>
                        <a:pt x="157" y="176104"/>
                        <a:pt x="157" y="176104"/>
                      </a:cubicBezTo>
                      <a:close/>
                    </a:path>
                  </a:pathLst>
                </a:custGeom>
                <a:solidFill>
                  <a:srgbClr val="CECB00"/>
                </a:solidFill>
                <a:ln w="12692" cap="flat">
                  <a:noFill/>
                  <a:prstDash val="solid"/>
                  <a:miter/>
                </a:ln>
              </p:spPr>
              <p:txBody>
                <a:bodyPr rtlCol="0" anchor="ctr"/>
                <a:lstStyle/>
                <a:p>
                  <a:endParaRPr lang="en-US"/>
                </a:p>
              </p:txBody>
            </p:sp>
            <p:sp>
              <p:nvSpPr>
                <p:cNvPr id="212" name="Freeform 211">
                  <a:extLst>
                    <a:ext uri="{FF2B5EF4-FFF2-40B4-BE49-F238E27FC236}">
                      <a16:creationId xmlns:a16="http://schemas.microsoft.com/office/drawing/2014/main" id="{DF857564-9F8E-5946-9D41-C6FB65DE8238}"/>
                    </a:ext>
                  </a:extLst>
                </p:cNvPr>
                <p:cNvSpPr/>
                <p:nvPr/>
              </p:nvSpPr>
              <p:spPr>
                <a:xfrm rot="-4655803">
                  <a:off x="9512763" y="544269"/>
                  <a:ext cx="81556" cy="59465"/>
                </a:xfrm>
                <a:custGeom>
                  <a:avLst/>
                  <a:gdLst>
                    <a:gd name="connsiteX0" fmla="*/ 81556 w 81556"/>
                    <a:gd name="connsiteY0" fmla="*/ 29733 h 59465"/>
                    <a:gd name="connsiteX1" fmla="*/ 40778 w 81556"/>
                    <a:gd name="connsiteY1" fmla="*/ 59466 h 59465"/>
                    <a:gd name="connsiteX2" fmla="*/ -1 w 81556"/>
                    <a:gd name="connsiteY2" fmla="*/ 29733 h 59465"/>
                    <a:gd name="connsiteX3" fmla="*/ 40778 w 81556"/>
                    <a:gd name="connsiteY3" fmla="*/ 0 h 59465"/>
                    <a:gd name="connsiteX4" fmla="*/ 81556 w 81556"/>
                    <a:gd name="connsiteY4" fmla="*/ 29733 h 59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556" h="59465">
                      <a:moveTo>
                        <a:pt x="81556" y="29733"/>
                      </a:moveTo>
                      <a:cubicBezTo>
                        <a:pt x="81556" y="46154"/>
                        <a:pt x="63299" y="59466"/>
                        <a:pt x="40778" y="59466"/>
                      </a:cubicBezTo>
                      <a:cubicBezTo>
                        <a:pt x="18257" y="59466"/>
                        <a:pt x="-1" y="46154"/>
                        <a:pt x="-1" y="29733"/>
                      </a:cubicBezTo>
                      <a:cubicBezTo>
                        <a:pt x="-1" y="13312"/>
                        <a:pt x="18257" y="0"/>
                        <a:pt x="40778" y="0"/>
                      </a:cubicBezTo>
                      <a:cubicBezTo>
                        <a:pt x="63299" y="0"/>
                        <a:pt x="81556" y="13312"/>
                        <a:pt x="81556" y="29733"/>
                      </a:cubicBezTo>
                      <a:close/>
                    </a:path>
                  </a:pathLst>
                </a:custGeom>
                <a:solidFill>
                  <a:srgbClr val="707927"/>
                </a:solidFill>
                <a:ln w="12693" cap="flat">
                  <a:noFill/>
                  <a:prstDash val="solid"/>
                  <a:miter/>
                </a:ln>
              </p:spPr>
              <p:txBody>
                <a:bodyPr rtlCol="0" anchor="ctr"/>
                <a:lstStyle/>
                <a:p>
                  <a:endParaRPr lang="en-US"/>
                </a:p>
              </p:txBody>
            </p:sp>
            <p:sp>
              <p:nvSpPr>
                <p:cNvPr id="213" name="Freeform 212">
                  <a:extLst>
                    <a:ext uri="{FF2B5EF4-FFF2-40B4-BE49-F238E27FC236}">
                      <a16:creationId xmlns:a16="http://schemas.microsoft.com/office/drawing/2014/main" id="{DDA96C0C-11C0-784E-8FA2-7194AD49F68F}"/>
                    </a:ext>
                  </a:extLst>
                </p:cNvPr>
                <p:cNvSpPr/>
                <p:nvPr/>
              </p:nvSpPr>
              <p:spPr>
                <a:xfrm rot="-4655803">
                  <a:off x="9808411" y="602874"/>
                  <a:ext cx="81556" cy="59465"/>
                </a:xfrm>
                <a:custGeom>
                  <a:avLst/>
                  <a:gdLst>
                    <a:gd name="connsiteX0" fmla="*/ 81556 w 81556"/>
                    <a:gd name="connsiteY0" fmla="*/ 29733 h 59465"/>
                    <a:gd name="connsiteX1" fmla="*/ 40778 w 81556"/>
                    <a:gd name="connsiteY1" fmla="*/ 59466 h 59465"/>
                    <a:gd name="connsiteX2" fmla="*/ 0 w 81556"/>
                    <a:gd name="connsiteY2" fmla="*/ 29733 h 59465"/>
                    <a:gd name="connsiteX3" fmla="*/ 40778 w 81556"/>
                    <a:gd name="connsiteY3" fmla="*/ 0 h 59465"/>
                    <a:gd name="connsiteX4" fmla="*/ 81556 w 81556"/>
                    <a:gd name="connsiteY4" fmla="*/ 29733 h 59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556" h="59465">
                      <a:moveTo>
                        <a:pt x="81556" y="29733"/>
                      </a:moveTo>
                      <a:cubicBezTo>
                        <a:pt x="81556" y="46154"/>
                        <a:pt x="63299" y="59466"/>
                        <a:pt x="40778" y="59466"/>
                      </a:cubicBezTo>
                      <a:cubicBezTo>
                        <a:pt x="18257" y="59466"/>
                        <a:pt x="0" y="46154"/>
                        <a:pt x="0" y="29733"/>
                      </a:cubicBezTo>
                      <a:cubicBezTo>
                        <a:pt x="0" y="13312"/>
                        <a:pt x="18257" y="0"/>
                        <a:pt x="40778" y="0"/>
                      </a:cubicBezTo>
                      <a:cubicBezTo>
                        <a:pt x="63299" y="0"/>
                        <a:pt x="81556" y="13312"/>
                        <a:pt x="81556" y="29733"/>
                      </a:cubicBezTo>
                      <a:close/>
                    </a:path>
                  </a:pathLst>
                </a:custGeom>
                <a:solidFill>
                  <a:srgbClr val="707927"/>
                </a:solidFill>
                <a:ln w="12693" cap="flat">
                  <a:noFill/>
                  <a:prstDash val="solid"/>
                  <a:miter/>
                </a:ln>
              </p:spPr>
              <p:txBody>
                <a:bodyPr rtlCol="0" anchor="ctr"/>
                <a:lstStyle/>
                <a:p>
                  <a:endParaRPr lang="en-US"/>
                </a:p>
              </p:txBody>
            </p:sp>
          </p:grpSp>
          <p:sp>
            <p:nvSpPr>
              <p:cNvPr id="206" name="Freeform 205">
                <a:extLst>
                  <a:ext uri="{FF2B5EF4-FFF2-40B4-BE49-F238E27FC236}">
                    <a16:creationId xmlns:a16="http://schemas.microsoft.com/office/drawing/2014/main" id="{DC926A12-DCA2-D24E-A0FD-4E096B6A1CE8}"/>
                  </a:ext>
                </a:extLst>
              </p:cNvPr>
              <p:cNvSpPr/>
              <p:nvPr/>
            </p:nvSpPr>
            <p:spPr>
              <a:xfrm rot="-4985078">
                <a:off x="9617761" y="718574"/>
                <a:ext cx="97302" cy="79536"/>
              </a:xfrm>
              <a:custGeom>
                <a:avLst/>
                <a:gdLst>
                  <a:gd name="connsiteX0" fmla="*/ 97302 w 97302"/>
                  <a:gd name="connsiteY0" fmla="*/ 39768 h 79536"/>
                  <a:gd name="connsiteX1" fmla="*/ 48651 w 97302"/>
                  <a:gd name="connsiteY1" fmla="*/ 79537 h 79536"/>
                  <a:gd name="connsiteX2" fmla="*/ -1 w 97302"/>
                  <a:gd name="connsiteY2" fmla="*/ 39768 h 79536"/>
                  <a:gd name="connsiteX3" fmla="*/ 48651 w 97302"/>
                  <a:gd name="connsiteY3" fmla="*/ 0 h 79536"/>
                  <a:gd name="connsiteX4" fmla="*/ 97302 w 97302"/>
                  <a:gd name="connsiteY4" fmla="*/ 39768 h 79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02" h="79536">
                    <a:moveTo>
                      <a:pt x="97302" y="39768"/>
                    </a:moveTo>
                    <a:cubicBezTo>
                      <a:pt x="97302" y="61732"/>
                      <a:pt x="75520" y="79537"/>
                      <a:pt x="48651" y="79537"/>
                    </a:cubicBezTo>
                    <a:cubicBezTo>
                      <a:pt x="21782" y="79537"/>
                      <a:pt x="-1" y="61732"/>
                      <a:pt x="-1" y="39768"/>
                    </a:cubicBezTo>
                    <a:cubicBezTo>
                      <a:pt x="-1" y="17805"/>
                      <a:pt x="21781" y="0"/>
                      <a:pt x="48651" y="0"/>
                    </a:cubicBezTo>
                    <a:cubicBezTo>
                      <a:pt x="75520" y="0"/>
                      <a:pt x="97302" y="17805"/>
                      <a:pt x="97302" y="39768"/>
                    </a:cubicBezTo>
                    <a:close/>
                  </a:path>
                </a:pathLst>
              </a:custGeom>
              <a:solidFill>
                <a:srgbClr val="707927"/>
              </a:solidFill>
              <a:ln w="12692" cap="flat">
                <a:noFill/>
                <a:prstDash val="solid"/>
                <a:miter/>
              </a:ln>
            </p:spPr>
            <p:txBody>
              <a:bodyPr rtlCol="0" anchor="ctr"/>
              <a:lstStyle/>
              <a:p>
                <a:endParaRPr lang="en-US"/>
              </a:p>
            </p:txBody>
          </p:sp>
        </p:grpSp>
        <p:sp>
          <p:nvSpPr>
            <p:cNvPr id="198" name="Freeform 197">
              <a:extLst>
                <a:ext uri="{FF2B5EF4-FFF2-40B4-BE49-F238E27FC236}">
                  <a16:creationId xmlns:a16="http://schemas.microsoft.com/office/drawing/2014/main" id="{9776A3BA-BAD1-6745-96E0-7952CABCC9A5}"/>
                </a:ext>
              </a:extLst>
            </p:cNvPr>
            <p:cNvSpPr/>
            <p:nvPr/>
          </p:nvSpPr>
          <p:spPr>
            <a:xfrm>
              <a:off x="8176374" y="215557"/>
              <a:ext cx="340528" cy="542651"/>
            </a:xfrm>
            <a:custGeom>
              <a:avLst/>
              <a:gdLst>
                <a:gd name="connsiteX0" fmla="*/ 290389 w 340528"/>
                <a:gd name="connsiteY0" fmla="*/ 305729 h 542651"/>
                <a:gd name="connsiteX1" fmla="*/ 309443 w 340528"/>
                <a:gd name="connsiteY1" fmla="*/ 337875 h 542651"/>
                <a:gd name="connsiteX2" fmla="*/ 324306 w 340528"/>
                <a:gd name="connsiteY2" fmla="*/ 370529 h 542651"/>
                <a:gd name="connsiteX3" fmla="*/ 330784 w 340528"/>
                <a:gd name="connsiteY3" fmla="*/ 407122 h 542651"/>
                <a:gd name="connsiteX4" fmla="*/ 324052 w 340528"/>
                <a:gd name="connsiteY4" fmla="*/ 450068 h 542651"/>
                <a:gd name="connsiteX5" fmla="*/ 294454 w 340528"/>
                <a:gd name="connsiteY5" fmla="*/ 504195 h 542651"/>
                <a:gd name="connsiteX6" fmla="*/ 249867 w 340528"/>
                <a:gd name="connsiteY6" fmla="*/ 533037 h 542651"/>
                <a:gd name="connsiteX7" fmla="*/ 195244 w 340528"/>
                <a:gd name="connsiteY7" fmla="*/ 542567 h 542651"/>
                <a:gd name="connsiteX8" fmla="*/ 134905 w 340528"/>
                <a:gd name="connsiteY8" fmla="*/ 539771 h 542651"/>
                <a:gd name="connsiteX9" fmla="*/ 73423 w 340528"/>
                <a:gd name="connsiteY9" fmla="*/ 530496 h 542651"/>
                <a:gd name="connsiteX10" fmla="*/ 16133 w 340528"/>
                <a:gd name="connsiteY10" fmla="*/ 520585 h 542651"/>
                <a:gd name="connsiteX11" fmla="*/ 7621 w 340528"/>
                <a:gd name="connsiteY11" fmla="*/ 519569 h 542651"/>
                <a:gd name="connsiteX12" fmla="*/ 0 w 340528"/>
                <a:gd name="connsiteY12" fmla="*/ 517155 h 542651"/>
                <a:gd name="connsiteX13" fmla="*/ 28709 w 340528"/>
                <a:gd name="connsiteY13" fmla="*/ 261640 h 542651"/>
                <a:gd name="connsiteX14" fmla="*/ 59704 w 340528"/>
                <a:gd name="connsiteY14" fmla="*/ 5616 h 542651"/>
                <a:gd name="connsiteX15" fmla="*/ 60593 w 340528"/>
                <a:gd name="connsiteY15" fmla="*/ 4981 h 542651"/>
                <a:gd name="connsiteX16" fmla="*/ 125251 w 340528"/>
                <a:gd name="connsiteY16" fmla="*/ 25 h 542651"/>
                <a:gd name="connsiteX17" fmla="*/ 191687 w 340528"/>
                <a:gd name="connsiteY17" fmla="*/ 5108 h 542651"/>
                <a:gd name="connsiteX18" fmla="*/ 253297 w 340528"/>
                <a:gd name="connsiteY18" fmla="*/ 22388 h 542651"/>
                <a:gd name="connsiteX19" fmla="*/ 303219 w 340528"/>
                <a:gd name="connsiteY19" fmla="*/ 55169 h 542651"/>
                <a:gd name="connsiteX20" fmla="*/ 333960 w 340528"/>
                <a:gd name="connsiteY20" fmla="*/ 106374 h 542651"/>
                <a:gd name="connsiteX21" fmla="*/ 338787 w 340528"/>
                <a:gd name="connsiteY21" fmla="*/ 178162 h 542651"/>
                <a:gd name="connsiteX22" fmla="*/ 320622 w 340528"/>
                <a:gd name="connsiteY22" fmla="*/ 237752 h 542651"/>
                <a:gd name="connsiteX23" fmla="*/ 288357 w 340528"/>
                <a:gd name="connsiteY23" fmla="*/ 289592 h 542651"/>
                <a:gd name="connsiteX24" fmla="*/ 285943 w 340528"/>
                <a:gd name="connsiteY24" fmla="*/ 297597 h 542651"/>
                <a:gd name="connsiteX25" fmla="*/ 290389 w 340528"/>
                <a:gd name="connsiteY25" fmla="*/ 305729 h 542651"/>
                <a:gd name="connsiteX26" fmla="*/ 205533 w 340528"/>
                <a:gd name="connsiteY26" fmla="*/ 420717 h 542651"/>
                <a:gd name="connsiteX27" fmla="*/ 216585 w 340528"/>
                <a:gd name="connsiteY27" fmla="*/ 394924 h 542651"/>
                <a:gd name="connsiteX28" fmla="*/ 214426 w 340528"/>
                <a:gd name="connsiteY28" fmla="*/ 365955 h 542651"/>
                <a:gd name="connsiteX29" fmla="*/ 202993 w 340528"/>
                <a:gd name="connsiteY29" fmla="*/ 348421 h 542651"/>
                <a:gd name="connsiteX30" fmla="*/ 185590 w 340528"/>
                <a:gd name="connsiteY30" fmla="*/ 336858 h 542651"/>
                <a:gd name="connsiteX31" fmla="*/ 157135 w 340528"/>
                <a:gd name="connsiteY31" fmla="*/ 329235 h 542651"/>
                <a:gd name="connsiteX32" fmla="*/ 128427 w 340528"/>
                <a:gd name="connsiteY32" fmla="*/ 323898 h 542651"/>
                <a:gd name="connsiteX33" fmla="*/ 120170 w 340528"/>
                <a:gd name="connsiteY33" fmla="*/ 348548 h 542651"/>
                <a:gd name="connsiteX34" fmla="*/ 114072 w 340528"/>
                <a:gd name="connsiteY34" fmla="*/ 376882 h 542651"/>
                <a:gd name="connsiteX35" fmla="*/ 112548 w 340528"/>
                <a:gd name="connsiteY35" fmla="*/ 404962 h 542651"/>
                <a:gd name="connsiteX36" fmla="*/ 118010 w 340528"/>
                <a:gd name="connsiteY36" fmla="*/ 428214 h 542651"/>
                <a:gd name="connsiteX37" fmla="*/ 119407 w 340528"/>
                <a:gd name="connsiteY37" fmla="*/ 429103 h 542651"/>
                <a:gd name="connsiteX38" fmla="*/ 141257 w 340528"/>
                <a:gd name="connsiteY38" fmla="*/ 432152 h 542651"/>
                <a:gd name="connsiteX39" fmla="*/ 164376 w 340528"/>
                <a:gd name="connsiteY39" fmla="*/ 434185 h 542651"/>
                <a:gd name="connsiteX40" fmla="*/ 186606 w 340528"/>
                <a:gd name="connsiteY40" fmla="*/ 431644 h 542651"/>
                <a:gd name="connsiteX41" fmla="*/ 205533 w 340528"/>
                <a:gd name="connsiteY41" fmla="*/ 420717 h 542651"/>
                <a:gd name="connsiteX42" fmla="*/ 230431 w 340528"/>
                <a:gd name="connsiteY42" fmla="*/ 208783 h 542651"/>
                <a:gd name="connsiteX43" fmla="*/ 241864 w 340528"/>
                <a:gd name="connsiteY43" fmla="*/ 189089 h 542651"/>
                <a:gd name="connsiteX44" fmla="*/ 242499 w 340528"/>
                <a:gd name="connsiteY44" fmla="*/ 165075 h 542651"/>
                <a:gd name="connsiteX45" fmla="*/ 229415 w 340528"/>
                <a:gd name="connsiteY45" fmla="*/ 144999 h 542651"/>
                <a:gd name="connsiteX46" fmla="*/ 209344 w 340528"/>
                <a:gd name="connsiteY46" fmla="*/ 133183 h 542651"/>
                <a:gd name="connsiteX47" fmla="*/ 178222 w 340528"/>
                <a:gd name="connsiteY47" fmla="*/ 126068 h 542651"/>
                <a:gd name="connsiteX48" fmla="*/ 149640 w 340528"/>
                <a:gd name="connsiteY48" fmla="*/ 128228 h 542651"/>
                <a:gd name="connsiteX49" fmla="*/ 143543 w 340528"/>
                <a:gd name="connsiteY49" fmla="*/ 169649 h 542651"/>
                <a:gd name="connsiteX50" fmla="*/ 141511 w 340528"/>
                <a:gd name="connsiteY50" fmla="*/ 220727 h 542651"/>
                <a:gd name="connsiteX51" fmla="*/ 165011 w 340528"/>
                <a:gd name="connsiteY51" fmla="*/ 225809 h 542651"/>
                <a:gd name="connsiteX52" fmla="*/ 189655 w 340528"/>
                <a:gd name="connsiteY52" fmla="*/ 228096 h 542651"/>
                <a:gd name="connsiteX53" fmla="*/ 212393 w 340528"/>
                <a:gd name="connsiteY53" fmla="*/ 223649 h 542651"/>
                <a:gd name="connsiteX54" fmla="*/ 230431 w 340528"/>
                <a:gd name="connsiteY54" fmla="*/ 208783 h 54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40528" h="542651">
                  <a:moveTo>
                    <a:pt x="290389" y="305729"/>
                  </a:moveTo>
                  <a:cubicBezTo>
                    <a:pt x="297122" y="316656"/>
                    <a:pt x="303473" y="327329"/>
                    <a:pt x="309443" y="337875"/>
                  </a:cubicBezTo>
                  <a:cubicBezTo>
                    <a:pt x="315414" y="348421"/>
                    <a:pt x="320368" y="359348"/>
                    <a:pt x="324306" y="370529"/>
                  </a:cubicBezTo>
                  <a:cubicBezTo>
                    <a:pt x="328244" y="381837"/>
                    <a:pt x="330404" y="394035"/>
                    <a:pt x="330784" y="407122"/>
                  </a:cubicBezTo>
                  <a:cubicBezTo>
                    <a:pt x="331166" y="420209"/>
                    <a:pt x="329006" y="434567"/>
                    <a:pt x="324052" y="450068"/>
                  </a:cubicBezTo>
                  <a:cubicBezTo>
                    <a:pt x="317192" y="472938"/>
                    <a:pt x="307411" y="490854"/>
                    <a:pt x="294454" y="504195"/>
                  </a:cubicBezTo>
                  <a:cubicBezTo>
                    <a:pt x="281497" y="517409"/>
                    <a:pt x="266635" y="527065"/>
                    <a:pt x="249867" y="533037"/>
                  </a:cubicBezTo>
                  <a:cubicBezTo>
                    <a:pt x="233099" y="539009"/>
                    <a:pt x="214806" y="542185"/>
                    <a:pt x="195244" y="542567"/>
                  </a:cubicBezTo>
                  <a:cubicBezTo>
                    <a:pt x="175682" y="542948"/>
                    <a:pt x="155484" y="542058"/>
                    <a:pt x="134905" y="539771"/>
                  </a:cubicBezTo>
                  <a:cubicBezTo>
                    <a:pt x="114326" y="537484"/>
                    <a:pt x="93875" y="534435"/>
                    <a:pt x="73423" y="530496"/>
                  </a:cubicBezTo>
                  <a:cubicBezTo>
                    <a:pt x="53098" y="526557"/>
                    <a:pt x="33917" y="523254"/>
                    <a:pt x="16133" y="520585"/>
                  </a:cubicBezTo>
                  <a:cubicBezTo>
                    <a:pt x="13211" y="520204"/>
                    <a:pt x="10289" y="519823"/>
                    <a:pt x="7621" y="519569"/>
                  </a:cubicBezTo>
                  <a:cubicBezTo>
                    <a:pt x="4827" y="519188"/>
                    <a:pt x="2414" y="518425"/>
                    <a:pt x="0" y="517155"/>
                  </a:cubicBezTo>
                  <a:cubicBezTo>
                    <a:pt x="7368" y="431136"/>
                    <a:pt x="17022" y="345880"/>
                    <a:pt x="28709" y="261640"/>
                  </a:cubicBezTo>
                  <a:cubicBezTo>
                    <a:pt x="40395" y="177400"/>
                    <a:pt x="50812" y="92016"/>
                    <a:pt x="59704" y="5616"/>
                  </a:cubicBezTo>
                  <a:lnTo>
                    <a:pt x="60593" y="4981"/>
                  </a:lnTo>
                  <a:cubicBezTo>
                    <a:pt x="81045" y="1931"/>
                    <a:pt x="102640" y="279"/>
                    <a:pt x="125251" y="25"/>
                  </a:cubicBezTo>
                  <a:cubicBezTo>
                    <a:pt x="147862" y="-229"/>
                    <a:pt x="170093" y="1423"/>
                    <a:pt x="191687" y="5108"/>
                  </a:cubicBezTo>
                  <a:cubicBezTo>
                    <a:pt x="213409" y="8792"/>
                    <a:pt x="233861" y="14510"/>
                    <a:pt x="253297" y="22388"/>
                  </a:cubicBezTo>
                  <a:cubicBezTo>
                    <a:pt x="272732" y="30265"/>
                    <a:pt x="289373" y="41192"/>
                    <a:pt x="303219" y="55169"/>
                  </a:cubicBezTo>
                  <a:cubicBezTo>
                    <a:pt x="317066" y="69145"/>
                    <a:pt x="327355" y="86298"/>
                    <a:pt x="333960" y="106374"/>
                  </a:cubicBezTo>
                  <a:cubicBezTo>
                    <a:pt x="340566" y="126576"/>
                    <a:pt x="342217" y="150463"/>
                    <a:pt x="338787" y="178162"/>
                  </a:cubicBezTo>
                  <a:cubicBezTo>
                    <a:pt x="336246" y="198999"/>
                    <a:pt x="330149" y="218821"/>
                    <a:pt x="320622" y="237752"/>
                  </a:cubicBezTo>
                  <a:cubicBezTo>
                    <a:pt x="311095" y="256684"/>
                    <a:pt x="300298" y="273964"/>
                    <a:pt x="288357" y="289592"/>
                  </a:cubicBezTo>
                  <a:cubicBezTo>
                    <a:pt x="285943" y="292769"/>
                    <a:pt x="285181" y="295437"/>
                    <a:pt x="285943" y="297597"/>
                  </a:cubicBezTo>
                  <a:cubicBezTo>
                    <a:pt x="286833" y="299884"/>
                    <a:pt x="288230" y="302552"/>
                    <a:pt x="290389" y="305729"/>
                  </a:cubicBezTo>
                  <a:close/>
                  <a:moveTo>
                    <a:pt x="205533" y="420717"/>
                  </a:moveTo>
                  <a:cubicBezTo>
                    <a:pt x="211885" y="413983"/>
                    <a:pt x="215568" y="405343"/>
                    <a:pt x="216585" y="394924"/>
                  </a:cubicBezTo>
                  <a:cubicBezTo>
                    <a:pt x="217601" y="384505"/>
                    <a:pt x="216839" y="374849"/>
                    <a:pt x="214426" y="365955"/>
                  </a:cubicBezTo>
                  <a:cubicBezTo>
                    <a:pt x="212139" y="359602"/>
                    <a:pt x="208328" y="353757"/>
                    <a:pt x="202993" y="348421"/>
                  </a:cubicBezTo>
                  <a:cubicBezTo>
                    <a:pt x="197658" y="342957"/>
                    <a:pt x="191814" y="339145"/>
                    <a:pt x="185590" y="336858"/>
                  </a:cubicBezTo>
                  <a:cubicBezTo>
                    <a:pt x="176444" y="333301"/>
                    <a:pt x="167043" y="330759"/>
                    <a:pt x="157135" y="329235"/>
                  </a:cubicBezTo>
                  <a:cubicBezTo>
                    <a:pt x="147227" y="327837"/>
                    <a:pt x="137699" y="326058"/>
                    <a:pt x="128427" y="323898"/>
                  </a:cubicBezTo>
                  <a:cubicBezTo>
                    <a:pt x="125505" y="331141"/>
                    <a:pt x="122837" y="339272"/>
                    <a:pt x="120170" y="348548"/>
                  </a:cubicBezTo>
                  <a:cubicBezTo>
                    <a:pt x="117502" y="357823"/>
                    <a:pt x="115469" y="367225"/>
                    <a:pt x="114072" y="376882"/>
                  </a:cubicBezTo>
                  <a:cubicBezTo>
                    <a:pt x="112675" y="386538"/>
                    <a:pt x="112167" y="395814"/>
                    <a:pt x="112548" y="404962"/>
                  </a:cubicBezTo>
                  <a:cubicBezTo>
                    <a:pt x="112929" y="414110"/>
                    <a:pt x="114834" y="421861"/>
                    <a:pt x="118010" y="428214"/>
                  </a:cubicBezTo>
                  <a:lnTo>
                    <a:pt x="119407" y="429103"/>
                  </a:lnTo>
                  <a:cubicBezTo>
                    <a:pt x="126394" y="429992"/>
                    <a:pt x="133635" y="431009"/>
                    <a:pt x="141257" y="432152"/>
                  </a:cubicBezTo>
                  <a:cubicBezTo>
                    <a:pt x="148878" y="433296"/>
                    <a:pt x="156627" y="434058"/>
                    <a:pt x="164376" y="434185"/>
                  </a:cubicBezTo>
                  <a:cubicBezTo>
                    <a:pt x="172125" y="434312"/>
                    <a:pt x="179493" y="433550"/>
                    <a:pt x="186606" y="431644"/>
                  </a:cubicBezTo>
                  <a:cubicBezTo>
                    <a:pt x="193466" y="429611"/>
                    <a:pt x="199817" y="426054"/>
                    <a:pt x="205533" y="420717"/>
                  </a:cubicBezTo>
                  <a:close/>
                  <a:moveTo>
                    <a:pt x="230431" y="208783"/>
                  </a:moveTo>
                  <a:cubicBezTo>
                    <a:pt x="234623" y="203192"/>
                    <a:pt x="238434" y="196712"/>
                    <a:pt x="241864" y="189089"/>
                  </a:cubicBezTo>
                  <a:cubicBezTo>
                    <a:pt x="245294" y="181465"/>
                    <a:pt x="245548" y="173461"/>
                    <a:pt x="242499" y="165075"/>
                  </a:cubicBezTo>
                  <a:cubicBezTo>
                    <a:pt x="239450" y="156689"/>
                    <a:pt x="235132" y="149955"/>
                    <a:pt x="229415" y="144999"/>
                  </a:cubicBezTo>
                  <a:cubicBezTo>
                    <a:pt x="223699" y="140044"/>
                    <a:pt x="217093" y="136105"/>
                    <a:pt x="209344" y="133183"/>
                  </a:cubicBezTo>
                  <a:cubicBezTo>
                    <a:pt x="199690" y="130007"/>
                    <a:pt x="189273" y="127592"/>
                    <a:pt x="178222" y="126068"/>
                  </a:cubicBezTo>
                  <a:cubicBezTo>
                    <a:pt x="167170" y="124416"/>
                    <a:pt x="157643" y="125178"/>
                    <a:pt x="149640" y="128228"/>
                  </a:cubicBezTo>
                  <a:cubicBezTo>
                    <a:pt x="149260" y="139790"/>
                    <a:pt x="147227" y="153512"/>
                    <a:pt x="143543" y="169649"/>
                  </a:cubicBezTo>
                  <a:cubicBezTo>
                    <a:pt x="139859" y="185785"/>
                    <a:pt x="139097" y="202811"/>
                    <a:pt x="141511" y="220727"/>
                  </a:cubicBezTo>
                  <a:cubicBezTo>
                    <a:pt x="148752" y="222632"/>
                    <a:pt x="156627" y="224284"/>
                    <a:pt x="165011" y="225809"/>
                  </a:cubicBezTo>
                  <a:cubicBezTo>
                    <a:pt x="173395" y="227334"/>
                    <a:pt x="181525" y="228096"/>
                    <a:pt x="189655" y="228096"/>
                  </a:cubicBezTo>
                  <a:cubicBezTo>
                    <a:pt x="197785" y="228096"/>
                    <a:pt x="205279" y="226571"/>
                    <a:pt x="212393" y="223649"/>
                  </a:cubicBezTo>
                  <a:cubicBezTo>
                    <a:pt x="219634" y="220727"/>
                    <a:pt x="225604" y="215771"/>
                    <a:pt x="230431" y="208783"/>
                  </a:cubicBezTo>
                  <a:close/>
                </a:path>
              </a:pathLst>
            </a:custGeom>
            <a:solidFill>
              <a:srgbClr val="5ABCCA"/>
            </a:solidFill>
            <a:ln w="12692" cap="flat">
              <a:noFill/>
              <a:prstDash val="solid"/>
              <a:miter/>
            </a:ln>
          </p:spPr>
          <p:txBody>
            <a:bodyPr rtlCol="0" anchor="ctr"/>
            <a:lstStyle/>
            <a:p>
              <a:endParaRPr lang="en-US"/>
            </a:p>
          </p:txBody>
        </p:sp>
        <p:sp>
          <p:nvSpPr>
            <p:cNvPr id="199" name="Freeform 198">
              <a:extLst>
                <a:ext uri="{FF2B5EF4-FFF2-40B4-BE49-F238E27FC236}">
                  <a16:creationId xmlns:a16="http://schemas.microsoft.com/office/drawing/2014/main" id="{3379A6A2-7DF3-8443-B692-C4FE80CEA64F}"/>
                </a:ext>
              </a:extLst>
            </p:cNvPr>
            <p:cNvSpPr/>
            <p:nvPr/>
          </p:nvSpPr>
          <p:spPr>
            <a:xfrm>
              <a:off x="8901839" y="467159"/>
              <a:ext cx="200071" cy="279910"/>
            </a:xfrm>
            <a:custGeom>
              <a:avLst/>
              <a:gdLst>
                <a:gd name="connsiteX0" fmla="*/ 195244 w 200071"/>
                <a:gd name="connsiteY0" fmla="*/ 68866 h 279910"/>
                <a:gd name="connsiteX1" fmla="*/ 199817 w 200071"/>
                <a:gd name="connsiteY1" fmla="*/ 98598 h 279910"/>
                <a:gd name="connsiteX2" fmla="*/ 199055 w 200071"/>
                <a:gd name="connsiteY2" fmla="*/ 128965 h 279910"/>
                <a:gd name="connsiteX3" fmla="*/ 197531 w 200071"/>
                <a:gd name="connsiteY3" fmla="*/ 141035 h 279910"/>
                <a:gd name="connsiteX4" fmla="*/ 194609 w 200071"/>
                <a:gd name="connsiteY4" fmla="*/ 152598 h 279910"/>
                <a:gd name="connsiteX5" fmla="*/ 181906 w 200071"/>
                <a:gd name="connsiteY5" fmla="*/ 186141 h 279910"/>
                <a:gd name="connsiteX6" fmla="*/ 166917 w 200071"/>
                <a:gd name="connsiteY6" fmla="*/ 218414 h 279910"/>
                <a:gd name="connsiteX7" fmla="*/ 166662 w 200071"/>
                <a:gd name="connsiteY7" fmla="*/ 218795 h 279910"/>
                <a:gd name="connsiteX8" fmla="*/ 166409 w 200071"/>
                <a:gd name="connsiteY8" fmla="*/ 219049 h 279910"/>
                <a:gd name="connsiteX9" fmla="*/ 133381 w 200071"/>
                <a:gd name="connsiteY9" fmla="*/ 252720 h 279910"/>
                <a:gd name="connsiteX10" fmla="*/ 95272 w 200071"/>
                <a:gd name="connsiteY10" fmla="*/ 279911 h 279910"/>
                <a:gd name="connsiteX11" fmla="*/ 47255 w 200071"/>
                <a:gd name="connsiteY11" fmla="*/ 264791 h 279910"/>
                <a:gd name="connsiteX12" fmla="*/ 508 w 200071"/>
                <a:gd name="connsiteY12" fmla="*/ 249289 h 279910"/>
                <a:gd name="connsiteX13" fmla="*/ 0 w 200071"/>
                <a:gd name="connsiteY13" fmla="*/ 249544 h 279910"/>
                <a:gd name="connsiteX14" fmla="*/ 14736 w 200071"/>
                <a:gd name="connsiteY14" fmla="*/ 189064 h 279910"/>
                <a:gd name="connsiteX15" fmla="*/ 34298 w 200071"/>
                <a:gd name="connsiteY15" fmla="*/ 127059 h 279910"/>
                <a:gd name="connsiteX16" fmla="*/ 56020 w 200071"/>
                <a:gd name="connsiteY16" fmla="*/ 64165 h 279910"/>
                <a:gd name="connsiteX17" fmla="*/ 76980 w 200071"/>
                <a:gd name="connsiteY17" fmla="*/ 1016 h 279910"/>
                <a:gd name="connsiteX18" fmla="*/ 77742 w 200071"/>
                <a:gd name="connsiteY18" fmla="*/ 508 h 279910"/>
                <a:gd name="connsiteX19" fmla="*/ 78504 w 200071"/>
                <a:gd name="connsiteY19" fmla="*/ 0 h 279910"/>
                <a:gd name="connsiteX20" fmla="*/ 100607 w 200071"/>
                <a:gd name="connsiteY20" fmla="*/ 3685 h 279910"/>
                <a:gd name="connsiteX21" fmla="*/ 122964 w 200071"/>
                <a:gd name="connsiteY21" fmla="*/ 10419 h 279910"/>
                <a:gd name="connsiteX22" fmla="*/ 144941 w 200071"/>
                <a:gd name="connsiteY22" fmla="*/ 18424 h 279910"/>
                <a:gd name="connsiteX23" fmla="*/ 166282 w 200071"/>
                <a:gd name="connsiteY23" fmla="*/ 25539 h 279910"/>
                <a:gd name="connsiteX24" fmla="*/ 184574 w 200071"/>
                <a:gd name="connsiteY24" fmla="*/ 44216 h 279910"/>
                <a:gd name="connsiteX25" fmla="*/ 195244 w 200071"/>
                <a:gd name="connsiteY25" fmla="*/ 68866 h 279910"/>
                <a:gd name="connsiteX26" fmla="*/ 118391 w 200071"/>
                <a:gd name="connsiteY26" fmla="*/ 188174 h 279910"/>
                <a:gd name="connsiteX27" fmla="*/ 134016 w 200071"/>
                <a:gd name="connsiteY27" fmla="*/ 170640 h 279910"/>
                <a:gd name="connsiteX28" fmla="*/ 142019 w 200071"/>
                <a:gd name="connsiteY28" fmla="*/ 146118 h 279910"/>
                <a:gd name="connsiteX29" fmla="*/ 143290 w 200071"/>
                <a:gd name="connsiteY29" fmla="*/ 133920 h 279910"/>
                <a:gd name="connsiteX30" fmla="*/ 142908 w 200071"/>
                <a:gd name="connsiteY30" fmla="*/ 121214 h 279910"/>
                <a:gd name="connsiteX31" fmla="*/ 139478 w 200071"/>
                <a:gd name="connsiteY31" fmla="*/ 109398 h 279910"/>
                <a:gd name="connsiteX32" fmla="*/ 131476 w 200071"/>
                <a:gd name="connsiteY32" fmla="*/ 99741 h 279910"/>
                <a:gd name="connsiteX33" fmla="*/ 118519 w 200071"/>
                <a:gd name="connsiteY33" fmla="*/ 94405 h 279910"/>
                <a:gd name="connsiteX34" fmla="*/ 104419 w 200071"/>
                <a:gd name="connsiteY34" fmla="*/ 91101 h 279910"/>
                <a:gd name="connsiteX35" fmla="*/ 103656 w 200071"/>
                <a:gd name="connsiteY35" fmla="*/ 90847 h 279910"/>
                <a:gd name="connsiteX36" fmla="*/ 103275 w 200071"/>
                <a:gd name="connsiteY36" fmla="*/ 90720 h 279910"/>
                <a:gd name="connsiteX37" fmla="*/ 102767 w 200071"/>
                <a:gd name="connsiteY37" fmla="*/ 92118 h 279910"/>
                <a:gd name="connsiteX38" fmla="*/ 96543 w 200071"/>
                <a:gd name="connsiteY38" fmla="*/ 113209 h 279910"/>
                <a:gd name="connsiteX39" fmla="*/ 88413 w 200071"/>
                <a:gd name="connsiteY39" fmla="*/ 136207 h 279910"/>
                <a:gd name="connsiteX40" fmla="*/ 79901 w 200071"/>
                <a:gd name="connsiteY40" fmla="*/ 160475 h 279910"/>
                <a:gd name="connsiteX41" fmla="*/ 72407 w 200071"/>
                <a:gd name="connsiteY41" fmla="*/ 185379 h 279910"/>
                <a:gd name="connsiteX42" fmla="*/ 82315 w 200071"/>
                <a:gd name="connsiteY42" fmla="*/ 192240 h 279910"/>
                <a:gd name="connsiteX43" fmla="*/ 96161 w 200071"/>
                <a:gd name="connsiteY43" fmla="*/ 195671 h 279910"/>
                <a:gd name="connsiteX44" fmla="*/ 99591 w 200071"/>
                <a:gd name="connsiteY44" fmla="*/ 196179 h 279910"/>
                <a:gd name="connsiteX45" fmla="*/ 103402 w 200071"/>
                <a:gd name="connsiteY45" fmla="*/ 195671 h 279910"/>
                <a:gd name="connsiteX46" fmla="*/ 111405 w 200071"/>
                <a:gd name="connsiteY46" fmla="*/ 192621 h 279910"/>
                <a:gd name="connsiteX47" fmla="*/ 118391 w 200071"/>
                <a:gd name="connsiteY47" fmla="*/ 188174 h 27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0071" h="279910">
                  <a:moveTo>
                    <a:pt x="195244" y="68866"/>
                  </a:moveTo>
                  <a:cubicBezTo>
                    <a:pt x="197785" y="78776"/>
                    <a:pt x="199309" y="88687"/>
                    <a:pt x="199817" y="98598"/>
                  </a:cubicBezTo>
                  <a:cubicBezTo>
                    <a:pt x="200326" y="108508"/>
                    <a:pt x="200071" y="118673"/>
                    <a:pt x="199055" y="128965"/>
                  </a:cubicBezTo>
                  <a:cubicBezTo>
                    <a:pt x="198928" y="133158"/>
                    <a:pt x="198420" y="137224"/>
                    <a:pt x="197531" y="141035"/>
                  </a:cubicBezTo>
                  <a:cubicBezTo>
                    <a:pt x="196641" y="144847"/>
                    <a:pt x="195626" y="148786"/>
                    <a:pt x="194609" y="152598"/>
                  </a:cubicBezTo>
                  <a:cubicBezTo>
                    <a:pt x="190290" y="163652"/>
                    <a:pt x="186098" y="174833"/>
                    <a:pt x="181906" y="186141"/>
                  </a:cubicBezTo>
                  <a:cubicBezTo>
                    <a:pt x="177714" y="197449"/>
                    <a:pt x="172760" y="208122"/>
                    <a:pt x="166917" y="218414"/>
                  </a:cubicBezTo>
                  <a:cubicBezTo>
                    <a:pt x="166917" y="218795"/>
                    <a:pt x="166790" y="218795"/>
                    <a:pt x="166662" y="218795"/>
                  </a:cubicBezTo>
                  <a:cubicBezTo>
                    <a:pt x="166535" y="218795"/>
                    <a:pt x="166409" y="218922"/>
                    <a:pt x="166409" y="219049"/>
                  </a:cubicBezTo>
                  <a:cubicBezTo>
                    <a:pt x="156882" y="231628"/>
                    <a:pt x="145829" y="242809"/>
                    <a:pt x="133381" y="252720"/>
                  </a:cubicBezTo>
                  <a:cubicBezTo>
                    <a:pt x="120805" y="262631"/>
                    <a:pt x="108102" y="271652"/>
                    <a:pt x="95272" y="279911"/>
                  </a:cubicBezTo>
                  <a:cubicBezTo>
                    <a:pt x="79266" y="275082"/>
                    <a:pt x="63260" y="270000"/>
                    <a:pt x="47255" y="264791"/>
                  </a:cubicBezTo>
                  <a:cubicBezTo>
                    <a:pt x="31122" y="259581"/>
                    <a:pt x="15624" y="254372"/>
                    <a:pt x="508" y="249289"/>
                  </a:cubicBezTo>
                  <a:lnTo>
                    <a:pt x="0" y="249544"/>
                  </a:lnTo>
                  <a:cubicBezTo>
                    <a:pt x="3684" y="229722"/>
                    <a:pt x="8638" y="209647"/>
                    <a:pt x="14736" y="189064"/>
                  </a:cubicBezTo>
                  <a:cubicBezTo>
                    <a:pt x="20833" y="168607"/>
                    <a:pt x="27312" y="147896"/>
                    <a:pt x="34298" y="127059"/>
                  </a:cubicBezTo>
                  <a:cubicBezTo>
                    <a:pt x="41285" y="106221"/>
                    <a:pt x="48525" y="85257"/>
                    <a:pt x="56020" y="64165"/>
                  </a:cubicBezTo>
                  <a:cubicBezTo>
                    <a:pt x="63515" y="43073"/>
                    <a:pt x="70501" y="22108"/>
                    <a:pt x="76980" y="1016"/>
                  </a:cubicBezTo>
                  <a:cubicBezTo>
                    <a:pt x="77234" y="889"/>
                    <a:pt x="77488" y="635"/>
                    <a:pt x="77742" y="508"/>
                  </a:cubicBezTo>
                  <a:cubicBezTo>
                    <a:pt x="77996" y="254"/>
                    <a:pt x="78251" y="127"/>
                    <a:pt x="78504" y="0"/>
                  </a:cubicBezTo>
                  <a:cubicBezTo>
                    <a:pt x="85745" y="635"/>
                    <a:pt x="93113" y="1779"/>
                    <a:pt x="100607" y="3685"/>
                  </a:cubicBezTo>
                  <a:cubicBezTo>
                    <a:pt x="108102" y="5591"/>
                    <a:pt x="115597" y="7751"/>
                    <a:pt x="122964" y="10419"/>
                  </a:cubicBezTo>
                  <a:cubicBezTo>
                    <a:pt x="130332" y="13087"/>
                    <a:pt x="137700" y="15628"/>
                    <a:pt x="144941" y="18424"/>
                  </a:cubicBezTo>
                  <a:cubicBezTo>
                    <a:pt x="152181" y="21092"/>
                    <a:pt x="159295" y="23506"/>
                    <a:pt x="166282" y="25539"/>
                  </a:cubicBezTo>
                  <a:cubicBezTo>
                    <a:pt x="173268" y="29986"/>
                    <a:pt x="179365" y="36212"/>
                    <a:pt x="184574" y="44216"/>
                  </a:cubicBezTo>
                  <a:cubicBezTo>
                    <a:pt x="189655" y="52221"/>
                    <a:pt x="193212" y="60480"/>
                    <a:pt x="195244" y="68866"/>
                  </a:cubicBezTo>
                  <a:close/>
                  <a:moveTo>
                    <a:pt x="118391" y="188174"/>
                  </a:moveTo>
                  <a:cubicBezTo>
                    <a:pt x="124489" y="183346"/>
                    <a:pt x="129824" y="177501"/>
                    <a:pt x="134016" y="170640"/>
                  </a:cubicBezTo>
                  <a:cubicBezTo>
                    <a:pt x="138335" y="163779"/>
                    <a:pt x="141003" y="155647"/>
                    <a:pt x="142019" y="146118"/>
                  </a:cubicBezTo>
                  <a:cubicBezTo>
                    <a:pt x="142527" y="142306"/>
                    <a:pt x="142908" y="138240"/>
                    <a:pt x="143290" y="133920"/>
                  </a:cubicBezTo>
                  <a:cubicBezTo>
                    <a:pt x="143670" y="129600"/>
                    <a:pt x="143543" y="125407"/>
                    <a:pt x="142908" y="121214"/>
                  </a:cubicBezTo>
                  <a:cubicBezTo>
                    <a:pt x="142273" y="117021"/>
                    <a:pt x="141129" y="113082"/>
                    <a:pt x="139478" y="109398"/>
                  </a:cubicBezTo>
                  <a:cubicBezTo>
                    <a:pt x="137827" y="105713"/>
                    <a:pt x="135159" y="102536"/>
                    <a:pt x="131476" y="99741"/>
                  </a:cubicBezTo>
                  <a:cubicBezTo>
                    <a:pt x="127537" y="97835"/>
                    <a:pt x="123219" y="96056"/>
                    <a:pt x="118519" y="94405"/>
                  </a:cubicBezTo>
                  <a:cubicBezTo>
                    <a:pt x="113819" y="92626"/>
                    <a:pt x="109119" y="91609"/>
                    <a:pt x="104419" y="91101"/>
                  </a:cubicBezTo>
                  <a:lnTo>
                    <a:pt x="103656" y="90847"/>
                  </a:lnTo>
                  <a:lnTo>
                    <a:pt x="103275" y="90720"/>
                  </a:lnTo>
                  <a:lnTo>
                    <a:pt x="102767" y="92118"/>
                  </a:lnTo>
                  <a:cubicBezTo>
                    <a:pt x="101116" y="98725"/>
                    <a:pt x="98956" y="105840"/>
                    <a:pt x="96543" y="113209"/>
                  </a:cubicBezTo>
                  <a:cubicBezTo>
                    <a:pt x="94002" y="120579"/>
                    <a:pt x="91334" y="128329"/>
                    <a:pt x="88413" y="136207"/>
                  </a:cubicBezTo>
                  <a:cubicBezTo>
                    <a:pt x="85491" y="144212"/>
                    <a:pt x="82569" y="152216"/>
                    <a:pt x="79901" y="160475"/>
                  </a:cubicBezTo>
                  <a:cubicBezTo>
                    <a:pt x="77107" y="168734"/>
                    <a:pt x="74566" y="176993"/>
                    <a:pt x="72407" y="185379"/>
                  </a:cubicBezTo>
                  <a:cubicBezTo>
                    <a:pt x="74186" y="188682"/>
                    <a:pt x="77488" y="190969"/>
                    <a:pt x="82315" y="192240"/>
                  </a:cubicBezTo>
                  <a:cubicBezTo>
                    <a:pt x="87016" y="193638"/>
                    <a:pt x="91716" y="194781"/>
                    <a:pt x="96161" y="195671"/>
                  </a:cubicBezTo>
                  <a:cubicBezTo>
                    <a:pt x="97305" y="196306"/>
                    <a:pt x="98448" y="196433"/>
                    <a:pt x="99591" y="196179"/>
                  </a:cubicBezTo>
                  <a:cubicBezTo>
                    <a:pt x="100734" y="195925"/>
                    <a:pt x="102005" y="195671"/>
                    <a:pt x="103402" y="195671"/>
                  </a:cubicBezTo>
                  <a:cubicBezTo>
                    <a:pt x="106324" y="195035"/>
                    <a:pt x="108991" y="194019"/>
                    <a:pt x="111405" y="192621"/>
                  </a:cubicBezTo>
                  <a:cubicBezTo>
                    <a:pt x="113946" y="191478"/>
                    <a:pt x="116232" y="189826"/>
                    <a:pt x="118391" y="188174"/>
                  </a:cubicBezTo>
                  <a:close/>
                </a:path>
              </a:pathLst>
            </a:custGeom>
            <a:solidFill>
              <a:srgbClr val="CDCA00"/>
            </a:solidFill>
            <a:ln w="12692" cap="flat">
              <a:noFill/>
              <a:prstDash val="solid"/>
              <a:miter/>
            </a:ln>
          </p:spPr>
          <p:txBody>
            <a:bodyPr rtlCol="0" anchor="ctr"/>
            <a:lstStyle/>
            <a:p>
              <a:endParaRPr lang="en-US"/>
            </a:p>
          </p:txBody>
        </p:sp>
        <p:sp>
          <p:nvSpPr>
            <p:cNvPr id="200" name="Freeform 199">
              <a:extLst>
                <a:ext uri="{FF2B5EF4-FFF2-40B4-BE49-F238E27FC236}">
                  <a16:creationId xmlns:a16="http://schemas.microsoft.com/office/drawing/2014/main" id="{8AFEB9DE-0160-1D4B-AD4F-E9D731D2879F}"/>
                </a:ext>
              </a:extLst>
            </p:cNvPr>
            <p:cNvSpPr/>
            <p:nvPr/>
          </p:nvSpPr>
          <p:spPr>
            <a:xfrm>
              <a:off x="8568514" y="438880"/>
              <a:ext cx="281271" cy="412069"/>
            </a:xfrm>
            <a:custGeom>
              <a:avLst/>
              <a:gdLst>
                <a:gd name="connsiteX0" fmla="*/ 90445 w 281271"/>
                <a:gd name="connsiteY0" fmla="*/ 107564 h 412069"/>
                <a:gd name="connsiteX1" fmla="*/ 89301 w 281271"/>
                <a:gd name="connsiteY1" fmla="*/ 111502 h 412069"/>
                <a:gd name="connsiteX2" fmla="*/ 88666 w 281271"/>
                <a:gd name="connsiteY2" fmla="*/ 115314 h 412069"/>
                <a:gd name="connsiteX3" fmla="*/ 90572 w 281271"/>
                <a:gd name="connsiteY3" fmla="*/ 134881 h 412069"/>
                <a:gd name="connsiteX4" fmla="*/ 97686 w 281271"/>
                <a:gd name="connsiteY4" fmla="*/ 176811 h 412069"/>
                <a:gd name="connsiteX5" fmla="*/ 107340 w 281271"/>
                <a:gd name="connsiteY5" fmla="*/ 227126 h 412069"/>
                <a:gd name="connsiteX6" fmla="*/ 118137 w 281271"/>
                <a:gd name="connsiteY6" fmla="*/ 272105 h 412069"/>
                <a:gd name="connsiteX7" fmla="*/ 132873 w 281271"/>
                <a:gd name="connsiteY7" fmla="*/ 301328 h 412069"/>
                <a:gd name="connsiteX8" fmla="*/ 159549 w 281271"/>
                <a:gd name="connsiteY8" fmla="*/ 316194 h 412069"/>
                <a:gd name="connsiteX9" fmla="*/ 181525 w 281271"/>
                <a:gd name="connsiteY9" fmla="*/ 308062 h 412069"/>
                <a:gd name="connsiteX10" fmla="*/ 194482 w 281271"/>
                <a:gd name="connsiteY10" fmla="*/ 289131 h 412069"/>
                <a:gd name="connsiteX11" fmla="*/ 194355 w 281271"/>
                <a:gd name="connsiteY11" fmla="*/ 261432 h 412069"/>
                <a:gd name="connsiteX12" fmla="*/ 190671 w 281271"/>
                <a:gd name="connsiteY12" fmla="*/ 233352 h 412069"/>
                <a:gd name="connsiteX13" fmla="*/ 208074 w 281271"/>
                <a:gd name="connsiteY13" fmla="*/ 230429 h 412069"/>
                <a:gd name="connsiteX14" fmla="*/ 227383 w 281271"/>
                <a:gd name="connsiteY14" fmla="*/ 225982 h 412069"/>
                <a:gd name="connsiteX15" fmla="*/ 246945 w 281271"/>
                <a:gd name="connsiteY15" fmla="*/ 222552 h 412069"/>
                <a:gd name="connsiteX16" fmla="*/ 264730 w 281271"/>
                <a:gd name="connsiteY16" fmla="*/ 221789 h 412069"/>
                <a:gd name="connsiteX17" fmla="*/ 281116 w 281271"/>
                <a:gd name="connsiteY17" fmla="*/ 277568 h 412069"/>
                <a:gd name="connsiteX18" fmla="*/ 272224 w 281271"/>
                <a:gd name="connsiteY18" fmla="*/ 332204 h 412069"/>
                <a:gd name="connsiteX19" fmla="*/ 241102 w 281271"/>
                <a:gd name="connsiteY19" fmla="*/ 377055 h 412069"/>
                <a:gd name="connsiteX20" fmla="*/ 190163 w 281271"/>
                <a:gd name="connsiteY20" fmla="*/ 403102 h 412069"/>
                <a:gd name="connsiteX21" fmla="*/ 149640 w 281271"/>
                <a:gd name="connsiteY21" fmla="*/ 411615 h 412069"/>
                <a:gd name="connsiteX22" fmla="*/ 108483 w 281271"/>
                <a:gd name="connsiteY22" fmla="*/ 408566 h 412069"/>
                <a:gd name="connsiteX23" fmla="*/ 73169 w 281271"/>
                <a:gd name="connsiteY23" fmla="*/ 390905 h 412069"/>
                <a:gd name="connsiteX24" fmla="*/ 50812 w 281271"/>
                <a:gd name="connsiteY24" fmla="*/ 355455 h 412069"/>
                <a:gd name="connsiteX25" fmla="*/ 40777 w 281271"/>
                <a:gd name="connsiteY25" fmla="*/ 314669 h 412069"/>
                <a:gd name="connsiteX26" fmla="*/ 30233 w 281271"/>
                <a:gd name="connsiteY26" fmla="*/ 266895 h 412069"/>
                <a:gd name="connsiteX27" fmla="*/ 18038 w 281271"/>
                <a:gd name="connsiteY27" fmla="*/ 206542 h 412069"/>
                <a:gd name="connsiteX28" fmla="*/ 3049 w 281271"/>
                <a:gd name="connsiteY28" fmla="*/ 128147 h 412069"/>
                <a:gd name="connsiteX29" fmla="*/ 0 w 281271"/>
                <a:gd name="connsiteY29" fmla="*/ 109088 h 412069"/>
                <a:gd name="connsiteX30" fmla="*/ 1651 w 281271"/>
                <a:gd name="connsiteY30" fmla="*/ 90157 h 412069"/>
                <a:gd name="connsiteX31" fmla="*/ 8638 w 281271"/>
                <a:gd name="connsiteY31" fmla="*/ 61314 h 412069"/>
                <a:gd name="connsiteX32" fmla="*/ 22103 w 281271"/>
                <a:gd name="connsiteY32" fmla="*/ 36284 h 412069"/>
                <a:gd name="connsiteX33" fmla="*/ 33789 w 281271"/>
                <a:gd name="connsiteY33" fmla="*/ 26246 h 412069"/>
                <a:gd name="connsiteX34" fmla="*/ 47509 w 281271"/>
                <a:gd name="connsiteY34" fmla="*/ 17987 h 412069"/>
                <a:gd name="connsiteX35" fmla="*/ 96034 w 281271"/>
                <a:gd name="connsiteY35" fmla="*/ 1342 h 412069"/>
                <a:gd name="connsiteX36" fmla="*/ 144687 w 281271"/>
                <a:gd name="connsiteY36" fmla="*/ 3248 h 412069"/>
                <a:gd name="connsiteX37" fmla="*/ 189020 w 281271"/>
                <a:gd name="connsiteY37" fmla="*/ 20782 h 412069"/>
                <a:gd name="connsiteX38" fmla="*/ 224334 w 281271"/>
                <a:gd name="connsiteY38" fmla="*/ 51531 h 412069"/>
                <a:gd name="connsiteX39" fmla="*/ 246056 w 281271"/>
                <a:gd name="connsiteY39" fmla="*/ 93714 h 412069"/>
                <a:gd name="connsiteX40" fmla="*/ 249486 w 281271"/>
                <a:gd name="connsiteY40" fmla="*/ 144411 h 412069"/>
                <a:gd name="connsiteX41" fmla="*/ 210361 w 281271"/>
                <a:gd name="connsiteY41" fmla="*/ 155465 h 412069"/>
                <a:gd name="connsiteX42" fmla="*/ 168949 w 281271"/>
                <a:gd name="connsiteY42" fmla="*/ 158387 h 412069"/>
                <a:gd name="connsiteX43" fmla="*/ 162217 w 281271"/>
                <a:gd name="connsiteY43" fmla="*/ 135135 h 412069"/>
                <a:gd name="connsiteX44" fmla="*/ 154214 w 281271"/>
                <a:gd name="connsiteY44" fmla="*/ 111375 h 412069"/>
                <a:gd name="connsiteX45" fmla="*/ 140367 w 281271"/>
                <a:gd name="connsiteY45" fmla="*/ 95112 h 412069"/>
                <a:gd name="connsiteX46" fmla="*/ 115724 w 281271"/>
                <a:gd name="connsiteY46" fmla="*/ 93206 h 412069"/>
                <a:gd name="connsiteX47" fmla="*/ 101242 w 281271"/>
                <a:gd name="connsiteY47" fmla="*/ 99051 h 412069"/>
                <a:gd name="connsiteX48" fmla="*/ 90445 w 281271"/>
                <a:gd name="connsiteY48" fmla="*/ 107564 h 41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81271" h="412069">
                  <a:moveTo>
                    <a:pt x="90445" y="107564"/>
                  </a:moveTo>
                  <a:cubicBezTo>
                    <a:pt x="89810" y="108453"/>
                    <a:pt x="89428" y="109724"/>
                    <a:pt x="89301" y="111502"/>
                  </a:cubicBezTo>
                  <a:cubicBezTo>
                    <a:pt x="89048" y="113281"/>
                    <a:pt x="88921" y="114552"/>
                    <a:pt x="88666" y="115314"/>
                  </a:cubicBezTo>
                  <a:cubicBezTo>
                    <a:pt x="88158" y="116585"/>
                    <a:pt x="88793" y="123065"/>
                    <a:pt x="90572" y="134881"/>
                  </a:cubicBezTo>
                  <a:cubicBezTo>
                    <a:pt x="92351" y="146698"/>
                    <a:pt x="94764" y="160674"/>
                    <a:pt x="97686" y="176811"/>
                  </a:cubicBezTo>
                  <a:cubicBezTo>
                    <a:pt x="100607" y="192947"/>
                    <a:pt x="103783" y="209719"/>
                    <a:pt x="107340" y="227126"/>
                  </a:cubicBezTo>
                  <a:cubicBezTo>
                    <a:pt x="110896" y="244533"/>
                    <a:pt x="114454" y="259526"/>
                    <a:pt x="118137" y="272105"/>
                  </a:cubicBezTo>
                  <a:cubicBezTo>
                    <a:pt x="121440" y="282524"/>
                    <a:pt x="126267" y="292307"/>
                    <a:pt x="132873" y="301328"/>
                  </a:cubicBezTo>
                  <a:cubicBezTo>
                    <a:pt x="139478" y="310477"/>
                    <a:pt x="148370" y="315432"/>
                    <a:pt x="159549" y="316194"/>
                  </a:cubicBezTo>
                  <a:cubicBezTo>
                    <a:pt x="167679" y="315305"/>
                    <a:pt x="175046" y="312637"/>
                    <a:pt x="181525" y="308062"/>
                  </a:cubicBezTo>
                  <a:cubicBezTo>
                    <a:pt x="188003" y="303488"/>
                    <a:pt x="192323" y="297262"/>
                    <a:pt x="194482" y="289131"/>
                  </a:cubicBezTo>
                  <a:cubicBezTo>
                    <a:pt x="196768" y="279855"/>
                    <a:pt x="196768" y="270707"/>
                    <a:pt x="194355" y="261432"/>
                  </a:cubicBezTo>
                  <a:cubicBezTo>
                    <a:pt x="191941" y="252157"/>
                    <a:pt x="190671" y="242881"/>
                    <a:pt x="190671" y="233352"/>
                  </a:cubicBezTo>
                  <a:cubicBezTo>
                    <a:pt x="195879" y="233098"/>
                    <a:pt x="201723" y="232081"/>
                    <a:pt x="208074" y="230429"/>
                  </a:cubicBezTo>
                  <a:cubicBezTo>
                    <a:pt x="214426" y="228778"/>
                    <a:pt x="220777" y="227253"/>
                    <a:pt x="227383" y="225982"/>
                  </a:cubicBezTo>
                  <a:cubicBezTo>
                    <a:pt x="233988" y="224712"/>
                    <a:pt x="240467" y="223568"/>
                    <a:pt x="246945" y="222552"/>
                  </a:cubicBezTo>
                  <a:cubicBezTo>
                    <a:pt x="253424" y="221662"/>
                    <a:pt x="259394" y="221408"/>
                    <a:pt x="264730" y="221789"/>
                  </a:cubicBezTo>
                  <a:cubicBezTo>
                    <a:pt x="274765" y="239578"/>
                    <a:pt x="280227" y="258128"/>
                    <a:pt x="281116" y="277568"/>
                  </a:cubicBezTo>
                  <a:cubicBezTo>
                    <a:pt x="282005" y="297008"/>
                    <a:pt x="279083" y="315178"/>
                    <a:pt x="272224" y="332204"/>
                  </a:cubicBezTo>
                  <a:cubicBezTo>
                    <a:pt x="265365" y="349229"/>
                    <a:pt x="254948" y="364095"/>
                    <a:pt x="241102" y="377055"/>
                  </a:cubicBezTo>
                  <a:cubicBezTo>
                    <a:pt x="227129" y="390015"/>
                    <a:pt x="210106" y="398655"/>
                    <a:pt x="190163" y="403102"/>
                  </a:cubicBezTo>
                  <a:cubicBezTo>
                    <a:pt x="177333" y="407549"/>
                    <a:pt x="163868" y="410472"/>
                    <a:pt x="149640" y="411615"/>
                  </a:cubicBezTo>
                  <a:cubicBezTo>
                    <a:pt x="135413" y="412759"/>
                    <a:pt x="121694" y="411742"/>
                    <a:pt x="108483" y="408566"/>
                  </a:cubicBezTo>
                  <a:cubicBezTo>
                    <a:pt x="95272" y="405389"/>
                    <a:pt x="83458" y="399418"/>
                    <a:pt x="73169" y="390905"/>
                  </a:cubicBezTo>
                  <a:cubicBezTo>
                    <a:pt x="62880" y="382392"/>
                    <a:pt x="55385" y="370575"/>
                    <a:pt x="50812" y="355455"/>
                  </a:cubicBezTo>
                  <a:cubicBezTo>
                    <a:pt x="47382" y="342495"/>
                    <a:pt x="44079" y="328900"/>
                    <a:pt x="40777" y="314669"/>
                  </a:cubicBezTo>
                  <a:cubicBezTo>
                    <a:pt x="37474" y="300439"/>
                    <a:pt x="34044" y="284557"/>
                    <a:pt x="30233" y="266895"/>
                  </a:cubicBezTo>
                  <a:cubicBezTo>
                    <a:pt x="26422" y="249234"/>
                    <a:pt x="22357" y="229032"/>
                    <a:pt x="18038" y="206542"/>
                  </a:cubicBezTo>
                  <a:cubicBezTo>
                    <a:pt x="13719" y="184053"/>
                    <a:pt x="8638" y="157879"/>
                    <a:pt x="3049" y="128147"/>
                  </a:cubicBezTo>
                  <a:cubicBezTo>
                    <a:pt x="1016" y="122048"/>
                    <a:pt x="0" y="115695"/>
                    <a:pt x="0" y="109088"/>
                  </a:cubicBezTo>
                  <a:cubicBezTo>
                    <a:pt x="0" y="102481"/>
                    <a:pt x="508" y="96128"/>
                    <a:pt x="1651" y="90157"/>
                  </a:cubicBezTo>
                  <a:cubicBezTo>
                    <a:pt x="3049" y="79992"/>
                    <a:pt x="5335" y="70335"/>
                    <a:pt x="8638" y="61314"/>
                  </a:cubicBezTo>
                  <a:cubicBezTo>
                    <a:pt x="11941" y="52293"/>
                    <a:pt x="16387" y="43907"/>
                    <a:pt x="22103" y="36284"/>
                  </a:cubicBezTo>
                  <a:cubicBezTo>
                    <a:pt x="25533" y="32599"/>
                    <a:pt x="29471" y="29168"/>
                    <a:pt x="33789" y="26246"/>
                  </a:cubicBezTo>
                  <a:cubicBezTo>
                    <a:pt x="38109" y="23324"/>
                    <a:pt x="42682" y="20528"/>
                    <a:pt x="47509" y="17987"/>
                  </a:cubicBezTo>
                  <a:cubicBezTo>
                    <a:pt x="63260" y="9093"/>
                    <a:pt x="79393" y="3502"/>
                    <a:pt x="96034" y="1342"/>
                  </a:cubicBezTo>
                  <a:cubicBezTo>
                    <a:pt x="112675" y="-945"/>
                    <a:pt x="128935" y="-309"/>
                    <a:pt x="144687" y="3248"/>
                  </a:cubicBezTo>
                  <a:cubicBezTo>
                    <a:pt x="160438" y="6679"/>
                    <a:pt x="175173" y="12651"/>
                    <a:pt x="189020" y="20782"/>
                  </a:cubicBezTo>
                  <a:cubicBezTo>
                    <a:pt x="202866" y="29041"/>
                    <a:pt x="214680" y="39333"/>
                    <a:pt x="224334" y="51531"/>
                  </a:cubicBezTo>
                  <a:cubicBezTo>
                    <a:pt x="233988" y="63855"/>
                    <a:pt x="241229" y="77832"/>
                    <a:pt x="246056" y="93714"/>
                  </a:cubicBezTo>
                  <a:cubicBezTo>
                    <a:pt x="250756" y="109469"/>
                    <a:pt x="251899" y="126368"/>
                    <a:pt x="249486" y="144411"/>
                  </a:cubicBezTo>
                  <a:cubicBezTo>
                    <a:pt x="236529" y="150128"/>
                    <a:pt x="223445" y="153813"/>
                    <a:pt x="210361" y="155465"/>
                  </a:cubicBezTo>
                  <a:cubicBezTo>
                    <a:pt x="197150" y="157244"/>
                    <a:pt x="183430" y="158133"/>
                    <a:pt x="168949" y="158387"/>
                  </a:cubicBezTo>
                  <a:cubicBezTo>
                    <a:pt x="166408" y="151653"/>
                    <a:pt x="164249" y="143902"/>
                    <a:pt x="162217" y="135135"/>
                  </a:cubicBezTo>
                  <a:cubicBezTo>
                    <a:pt x="160311" y="126368"/>
                    <a:pt x="157643" y="118491"/>
                    <a:pt x="154214" y="111375"/>
                  </a:cubicBezTo>
                  <a:cubicBezTo>
                    <a:pt x="150911" y="104260"/>
                    <a:pt x="146211" y="98797"/>
                    <a:pt x="140367" y="95112"/>
                  </a:cubicBezTo>
                  <a:cubicBezTo>
                    <a:pt x="134524" y="91300"/>
                    <a:pt x="126267" y="90792"/>
                    <a:pt x="115724" y="93206"/>
                  </a:cubicBezTo>
                  <a:cubicBezTo>
                    <a:pt x="111151" y="94858"/>
                    <a:pt x="106324" y="96891"/>
                    <a:pt x="101242" y="99051"/>
                  </a:cubicBezTo>
                  <a:cubicBezTo>
                    <a:pt x="96416" y="101211"/>
                    <a:pt x="92731" y="104133"/>
                    <a:pt x="90445" y="107564"/>
                  </a:cubicBezTo>
                  <a:close/>
                </a:path>
              </a:pathLst>
            </a:custGeom>
            <a:solidFill>
              <a:srgbClr val="F7AA58"/>
            </a:solidFill>
            <a:ln w="12692" cap="flat">
              <a:noFill/>
              <a:prstDash val="solid"/>
              <a:miter/>
            </a:ln>
          </p:spPr>
          <p:txBody>
            <a:bodyPr rtlCol="0" anchor="ctr"/>
            <a:lstStyle/>
            <a:p>
              <a:endParaRPr lang="en-US"/>
            </a:p>
          </p:txBody>
        </p:sp>
        <p:sp>
          <p:nvSpPr>
            <p:cNvPr id="201" name="Freeform 200">
              <a:extLst>
                <a:ext uri="{FF2B5EF4-FFF2-40B4-BE49-F238E27FC236}">
                  <a16:creationId xmlns:a16="http://schemas.microsoft.com/office/drawing/2014/main" id="{98D24A36-95A4-0642-A4AF-2E8A8099AFDF}"/>
                </a:ext>
              </a:extLst>
            </p:cNvPr>
            <p:cNvSpPr/>
            <p:nvPr/>
          </p:nvSpPr>
          <p:spPr>
            <a:xfrm>
              <a:off x="7682357" y="193093"/>
              <a:ext cx="486776" cy="778997"/>
            </a:xfrm>
            <a:custGeom>
              <a:avLst/>
              <a:gdLst>
                <a:gd name="connsiteX0" fmla="*/ 307411 w 486776"/>
                <a:gd name="connsiteY0" fmla="*/ 326033 h 778997"/>
                <a:gd name="connsiteX1" fmla="*/ 486522 w 486776"/>
                <a:gd name="connsiteY1" fmla="*/ 650033 h 778997"/>
                <a:gd name="connsiteX2" fmla="*/ 486777 w 486776"/>
                <a:gd name="connsiteY2" fmla="*/ 651049 h 778997"/>
                <a:gd name="connsiteX3" fmla="*/ 422754 w 486776"/>
                <a:gd name="connsiteY3" fmla="*/ 675318 h 778997"/>
                <a:gd name="connsiteX4" fmla="*/ 352888 w 486776"/>
                <a:gd name="connsiteY4" fmla="*/ 687261 h 778997"/>
                <a:gd name="connsiteX5" fmla="*/ 351872 w 486776"/>
                <a:gd name="connsiteY5" fmla="*/ 687515 h 778997"/>
                <a:gd name="connsiteX6" fmla="*/ 329134 w 486776"/>
                <a:gd name="connsiteY6" fmla="*/ 653336 h 778997"/>
                <a:gd name="connsiteX7" fmla="*/ 304743 w 486776"/>
                <a:gd name="connsiteY7" fmla="*/ 612042 h 778997"/>
                <a:gd name="connsiteX8" fmla="*/ 280227 w 486776"/>
                <a:gd name="connsiteY8" fmla="*/ 571892 h 778997"/>
                <a:gd name="connsiteX9" fmla="*/ 256600 w 486776"/>
                <a:gd name="connsiteY9" fmla="*/ 540127 h 778997"/>
                <a:gd name="connsiteX10" fmla="*/ 236148 w 486776"/>
                <a:gd name="connsiteY10" fmla="*/ 544193 h 778997"/>
                <a:gd name="connsiteX11" fmla="*/ 223826 w 486776"/>
                <a:gd name="connsiteY11" fmla="*/ 547878 h 778997"/>
                <a:gd name="connsiteX12" fmla="*/ 212139 w 486776"/>
                <a:gd name="connsiteY12" fmla="*/ 551944 h 778997"/>
                <a:gd name="connsiteX13" fmla="*/ 194991 w 486776"/>
                <a:gd name="connsiteY13" fmla="*/ 557661 h 778997"/>
                <a:gd name="connsiteX14" fmla="*/ 194863 w 486776"/>
                <a:gd name="connsiteY14" fmla="*/ 598193 h 778997"/>
                <a:gd name="connsiteX15" fmla="*/ 199436 w 486776"/>
                <a:gd name="connsiteY15" fmla="*/ 645459 h 778997"/>
                <a:gd name="connsiteX16" fmla="*/ 203628 w 486776"/>
                <a:gd name="connsiteY16" fmla="*/ 693360 h 778997"/>
                <a:gd name="connsiteX17" fmla="*/ 201468 w 486776"/>
                <a:gd name="connsiteY17" fmla="*/ 736179 h 778997"/>
                <a:gd name="connsiteX18" fmla="*/ 200198 w 486776"/>
                <a:gd name="connsiteY18" fmla="*/ 737068 h 778997"/>
                <a:gd name="connsiteX19" fmla="*/ 198801 w 486776"/>
                <a:gd name="connsiteY19" fmla="*/ 737958 h 778997"/>
                <a:gd name="connsiteX20" fmla="*/ 159168 w 486776"/>
                <a:gd name="connsiteY20" fmla="*/ 749901 h 778997"/>
                <a:gd name="connsiteX21" fmla="*/ 59958 w 486776"/>
                <a:gd name="connsiteY21" fmla="*/ 778871 h 778997"/>
                <a:gd name="connsiteX22" fmla="*/ 57671 w 486776"/>
                <a:gd name="connsiteY22" fmla="*/ 778489 h 778997"/>
                <a:gd name="connsiteX23" fmla="*/ 52971 w 486776"/>
                <a:gd name="connsiteY23" fmla="*/ 737831 h 778997"/>
                <a:gd name="connsiteX24" fmla="*/ 41920 w 486776"/>
                <a:gd name="connsiteY24" fmla="*/ 651431 h 778997"/>
                <a:gd name="connsiteX25" fmla="*/ 27947 w 486776"/>
                <a:gd name="connsiteY25" fmla="*/ 528692 h 778997"/>
                <a:gd name="connsiteX26" fmla="*/ 14736 w 486776"/>
                <a:gd name="connsiteY26" fmla="*/ 379779 h 778997"/>
                <a:gd name="connsiteX27" fmla="*/ 4700 w 486776"/>
                <a:gd name="connsiteY27" fmla="*/ 214221 h 778997"/>
                <a:gd name="connsiteX28" fmla="*/ 0 w 486776"/>
                <a:gd name="connsiteY28" fmla="*/ 41675 h 778997"/>
                <a:gd name="connsiteX29" fmla="*/ 14609 w 486776"/>
                <a:gd name="connsiteY29" fmla="*/ 36212 h 778997"/>
                <a:gd name="connsiteX30" fmla="*/ 35441 w 486776"/>
                <a:gd name="connsiteY30" fmla="*/ 29986 h 778997"/>
                <a:gd name="connsiteX31" fmla="*/ 68469 w 486776"/>
                <a:gd name="connsiteY31" fmla="*/ 19440 h 778997"/>
                <a:gd name="connsiteX32" fmla="*/ 120297 w 486776"/>
                <a:gd name="connsiteY32" fmla="*/ 0 h 778997"/>
                <a:gd name="connsiteX33" fmla="*/ 141511 w 486776"/>
                <a:gd name="connsiteY33" fmla="*/ 36212 h 778997"/>
                <a:gd name="connsiteX34" fmla="*/ 173395 w 486776"/>
                <a:gd name="connsiteY34" fmla="*/ 91355 h 778997"/>
                <a:gd name="connsiteX35" fmla="*/ 210615 w 486776"/>
                <a:gd name="connsiteY35" fmla="*/ 157299 h 778997"/>
                <a:gd name="connsiteX36" fmla="*/ 248851 w 486776"/>
                <a:gd name="connsiteY36" fmla="*/ 224640 h 778997"/>
                <a:gd name="connsiteX37" fmla="*/ 282895 w 486776"/>
                <a:gd name="connsiteY37" fmla="*/ 283468 h 778997"/>
                <a:gd name="connsiteX38" fmla="*/ 307411 w 486776"/>
                <a:gd name="connsiteY38" fmla="*/ 326033 h 778997"/>
                <a:gd name="connsiteX39" fmla="*/ 225859 w 486776"/>
                <a:gd name="connsiteY39" fmla="*/ 420946 h 778997"/>
                <a:gd name="connsiteX40" fmla="*/ 168441 w 486776"/>
                <a:gd name="connsiteY40" fmla="*/ 293506 h 778997"/>
                <a:gd name="connsiteX41" fmla="*/ 136049 w 486776"/>
                <a:gd name="connsiteY41" fmla="*/ 233026 h 778997"/>
                <a:gd name="connsiteX42" fmla="*/ 122964 w 486776"/>
                <a:gd name="connsiteY42" fmla="*/ 228833 h 778997"/>
                <a:gd name="connsiteX43" fmla="*/ 124616 w 486776"/>
                <a:gd name="connsiteY43" fmla="*/ 269873 h 778997"/>
                <a:gd name="connsiteX44" fmla="*/ 136557 w 486776"/>
                <a:gd name="connsiteY44" fmla="*/ 345092 h 778997"/>
                <a:gd name="connsiteX45" fmla="*/ 152690 w 486776"/>
                <a:gd name="connsiteY45" fmla="*/ 442927 h 778997"/>
                <a:gd name="connsiteX46" fmla="*/ 188512 w 486776"/>
                <a:gd name="connsiteY46" fmla="*/ 432635 h 778997"/>
                <a:gd name="connsiteX47" fmla="*/ 225859 w 486776"/>
                <a:gd name="connsiteY47" fmla="*/ 420946 h 778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86776" h="778997">
                  <a:moveTo>
                    <a:pt x="307411" y="326033"/>
                  </a:moveTo>
                  <a:lnTo>
                    <a:pt x="486522" y="650033"/>
                  </a:lnTo>
                  <a:lnTo>
                    <a:pt x="486777" y="651049"/>
                  </a:lnTo>
                  <a:cubicBezTo>
                    <a:pt x="468104" y="660960"/>
                    <a:pt x="446889" y="669092"/>
                    <a:pt x="422754" y="675318"/>
                  </a:cubicBezTo>
                  <a:cubicBezTo>
                    <a:pt x="398745" y="681544"/>
                    <a:pt x="375372" y="685482"/>
                    <a:pt x="352888" y="687261"/>
                  </a:cubicBezTo>
                  <a:lnTo>
                    <a:pt x="351872" y="687515"/>
                  </a:lnTo>
                  <a:cubicBezTo>
                    <a:pt x="344758" y="678113"/>
                    <a:pt x="337136" y="666805"/>
                    <a:pt x="329134" y="653336"/>
                  </a:cubicBezTo>
                  <a:cubicBezTo>
                    <a:pt x="321131" y="639868"/>
                    <a:pt x="313001" y="626146"/>
                    <a:pt x="304743" y="612042"/>
                  </a:cubicBezTo>
                  <a:cubicBezTo>
                    <a:pt x="296487" y="597939"/>
                    <a:pt x="288357" y="584598"/>
                    <a:pt x="280227" y="571892"/>
                  </a:cubicBezTo>
                  <a:cubicBezTo>
                    <a:pt x="272097" y="559186"/>
                    <a:pt x="264221" y="548640"/>
                    <a:pt x="256600" y="540127"/>
                  </a:cubicBezTo>
                  <a:cubicBezTo>
                    <a:pt x="247580" y="541398"/>
                    <a:pt x="240848" y="542795"/>
                    <a:pt x="236148" y="544193"/>
                  </a:cubicBezTo>
                  <a:cubicBezTo>
                    <a:pt x="231574" y="545591"/>
                    <a:pt x="227383" y="546861"/>
                    <a:pt x="223826" y="547878"/>
                  </a:cubicBezTo>
                  <a:cubicBezTo>
                    <a:pt x="220142" y="549021"/>
                    <a:pt x="216331" y="550292"/>
                    <a:pt x="212139" y="551944"/>
                  </a:cubicBezTo>
                  <a:cubicBezTo>
                    <a:pt x="207947" y="553595"/>
                    <a:pt x="202231" y="555501"/>
                    <a:pt x="194991" y="557661"/>
                  </a:cubicBezTo>
                  <a:cubicBezTo>
                    <a:pt x="193593" y="569605"/>
                    <a:pt x="193466" y="583200"/>
                    <a:pt x="194863" y="598193"/>
                  </a:cubicBezTo>
                  <a:cubicBezTo>
                    <a:pt x="196133" y="613313"/>
                    <a:pt x="197658" y="629068"/>
                    <a:pt x="199436" y="645459"/>
                  </a:cubicBezTo>
                  <a:cubicBezTo>
                    <a:pt x="201215" y="661849"/>
                    <a:pt x="202612" y="677859"/>
                    <a:pt x="203628" y="693360"/>
                  </a:cubicBezTo>
                  <a:cubicBezTo>
                    <a:pt x="204771" y="708861"/>
                    <a:pt x="204009" y="723092"/>
                    <a:pt x="201468" y="736179"/>
                  </a:cubicBezTo>
                  <a:cubicBezTo>
                    <a:pt x="200833" y="736433"/>
                    <a:pt x="200326" y="736687"/>
                    <a:pt x="200198" y="737068"/>
                  </a:cubicBezTo>
                  <a:cubicBezTo>
                    <a:pt x="199944" y="737577"/>
                    <a:pt x="199563" y="737831"/>
                    <a:pt x="198801" y="737958"/>
                  </a:cubicBezTo>
                  <a:cubicBezTo>
                    <a:pt x="193847" y="740880"/>
                    <a:pt x="180763" y="744819"/>
                    <a:pt x="159168" y="749901"/>
                  </a:cubicBezTo>
                  <a:cubicBezTo>
                    <a:pt x="137700" y="754984"/>
                    <a:pt x="104545" y="764640"/>
                    <a:pt x="59958" y="778871"/>
                  </a:cubicBezTo>
                  <a:cubicBezTo>
                    <a:pt x="59323" y="779125"/>
                    <a:pt x="58560" y="778998"/>
                    <a:pt x="57671" y="778489"/>
                  </a:cubicBezTo>
                  <a:cubicBezTo>
                    <a:pt x="57545" y="773534"/>
                    <a:pt x="56020" y="759939"/>
                    <a:pt x="52971" y="737831"/>
                  </a:cubicBezTo>
                  <a:cubicBezTo>
                    <a:pt x="49922" y="715722"/>
                    <a:pt x="46239" y="686880"/>
                    <a:pt x="41920" y="651431"/>
                  </a:cubicBezTo>
                  <a:cubicBezTo>
                    <a:pt x="37601" y="615981"/>
                    <a:pt x="33028" y="575068"/>
                    <a:pt x="27947" y="528692"/>
                  </a:cubicBezTo>
                  <a:cubicBezTo>
                    <a:pt x="22865" y="482315"/>
                    <a:pt x="18547" y="432635"/>
                    <a:pt x="14736" y="379779"/>
                  </a:cubicBezTo>
                  <a:cubicBezTo>
                    <a:pt x="10924" y="326922"/>
                    <a:pt x="7622" y="271652"/>
                    <a:pt x="4700" y="214221"/>
                  </a:cubicBezTo>
                  <a:cubicBezTo>
                    <a:pt x="1779" y="156791"/>
                    <a:pt x="127" y="99233"/>
                    <a:pt x="0" y="41675"/>
                  </a:cubicBezTo>
                  <a:cubicBezTo>
                    <a:pt x="4446" y="39642"/>
                    <a:pt x="9273" y="37864"/>
                    <a:pt x="14609" y="36212"/>
                  </a:cubicBezTo>
                  <a:cubicBezTo>
                    <a:pt x="19817" y="34560"/>
                    <a:pt x="26803" y="32527"/>
                    <a:pt x="35441" y="29986"/>
                  </a:cubicBezTo>
                  <a:cubicBezTo>
                    <a:pt x="43952" y="27445"/>
                    <a:pt x="55004" y="23887"/>
                    <a:pt x="68469" y="19440"/>
                  </a:cubicBezTo>
                  <a:cubicBezTo>
                    <a:pt x="81934" y="14993"/>
                    <a:pt x="99210" y="8513"/>
                    <a:pt x="120297" y="0"/>
                  </a:cubicBezTo>
                  <a:cubicBezTo>
                    <a:pt x="124870" y="8005"/>
                    <a:pt x="131984" y="20075"/>
                    <a:pt x="141511" y="36212"/>
                  </a:cubicBezTo>
                  <a:cubicBezTo>
                    <a:pt x="151038" y="52475"/>
                    <a:pt x="161708" y="70772"/>
                    <a:pt x="173395" y="91355"/>
                  </a:cubicBezTo>
                  <a:cubicBezTo>
                    <a:pt x="185082" y="111939"/>
                    <a:pt x="197403" y="133920"/>
                    <a:pt x="210615" y="157299"/>
                  </a:cubicBezTo>
                  <a:cubicBezTo>
                    <a:pt x="223826" y="180678"/>
                    <a:pt x="236529" y="203167"/>
                    <a:pt x="248851" y="224640"/>
                  </a:cubicBezTo>
                  <a:cubicBezTo>
                    <a:pt x="261172" y="246113"/>
                    <a:pt x="272478" y="265807"/>
                    <a:pt x="282895" y="283468"/>
                  </a:cubicBezTo>
                  <a:cubicBezTo>
                    <a:pt x="293057" y="301511"/>
                    <a:pt x="301314" y="315614"/>
                    <a:pt x="307411" y="326033"/>
                  </a:cubicBezTo>
                  <a:close/>
                  <a:moveTo>
                    <a:pt x="225859" y="420946"/>
                  </a:moveTo>
                  <a:cubicBezTo>
                    <a:pt x="202104" y="366184"/>
                    <a:pt x="182923" y="323746"/>
                    <a:pt x="168441" y="293506"/>
                  </a:cubicBezTo>
                  <a:cubicBezTo>
                    <a:pt x="153832" y="263393"/>
                    <a:pt x="143162" y="243191"/>
                    <a:pt x="136049" y="233026"/>
                  </a:cubicBezTo>
                  <a:cubicBezTo>
                    <a:pt x="129062" y="222861"/>
                    <a:pt x="124616" y="221591"/>
                    <a:pt x="122964" y="228833"/>
                  </a:cubicBezTo>
                  <a:cubicBezTo>
                    <a:pt x="121186" y="236202"/>
                    <a:pt x="121822" y="249925"/>
                    <a:pt x="124616" y="269873"/>
                  </a:cubicBezTo>
                  <a:cubicBezTo>
                    <a:pt x="127411" y="289948"/>
                    <a:pt x="131476" y="314979"/>
                    <a:pt x="136557" y="345092"/>
                  </a:cubicBezTo>
                  <a:cubicBezTo>
                    <a:pt x="141765" y="375205"/>
                    <a:pt x="147100" y="407859"/>
                    <a:pt x="152690" y="442927"/>
                  </a:cubicBezTo>
                  <a:cubicBezTo>
                    <a:pt x="164122" y="440259"/>
                    <a:pt x="176063" y="436828"/>
                    <a:pt x="188512" y="432635"/>
                  </a:cubicBezTo>
                  <a:cubicBezTo>
                    <a:pt x="200833" y="428696"/>
                    <a:pt x="213282" y="424758"/>
                    <a:pt x="225859" y="420946"/>
                  </a:cubicBezTo>
                  <a:close/>
                </a:path>
              </a:pathLst>
            </a:custGeom>
            <a:solidFill>
              <a:srgbClr val="F78D7D"/>
            </a:solidFill>
            <a:ln w="12692" cap="flat">
              <a:noFill/>
              <a:prstDash val="solid"/>
              <a:miter/>
            </a:ln>
          </p:spPr>
          <p:txBody>
            <a:bodyPr rtlCol="0" anchor="ctr"/>
            <a:lstStyle/>
            <a:p>
              <a:endParaRPr lang="en-US"/>
            </a:p>
          </p:txBody>
        </p:sp>
      </p:grpSp>
      <p:sp>
        <p:nvSpPr>
          <p:cNvPr id="99" name="TextBox 98">
            <a:extLst>
              <a:ext uri="{FF2B5EF4-FFF2-40B4-BE49-F238E27FC236}">
                <a16:creationId xmlns:a16="http://schemas.microsoft.com/office/drawing/2014/main" id="{94A79511-5D27-4249-A387-5BF6C1EDB925}"/>
              </a:ext>
            </a:extLst>
          </p:cNvPr>
          <p:cNvSpPr txBox="1"/>
          <p:nvPr/>
        </p:nvSpPr>
        <p:spPr>
          <a:xfrm>
            <a:off x="358097" y="344223"/>
            <a:ext cx="5281254" cy="708014"/>
          </a:xfrm>
          <a:prstGeom prst="rect">
            <a:avLst/>
          </a:prstGeom>
          <a:noFill/>
        </p:spPr>
        <p:txBody>
          <a:bodyPr wrap="none" lIns="0" rtlCol="0">
            <a:spAutoFit/>
          </a:bodyPr>
          <a:lstStyle/>
          <a:p>
            <a:pPr algn="l"/>
            <a:r>
              <a:rPr lang="en-US" sz="4001" spc="0" baseline="0" dirty="0">
                <a:solidFill>
                  <a:srgbClr val="323232"/>
                </a:solidFill>
                <a:latin typeface="LondrinaSolid-Regular"/>
                <a:sym typeface="LondrinaSolid-Regular"/>
                <a:rtl val="0"/>
              </a:rPr>
              <a:t>How does it make me feel?</a:t>
            </a:r>
          </a:p>
        </p:txBody>
      </p:sp>
      <p:grpSp>
        <p:nvGrpSpPr>
          <p:cNvPr id="182" name="Group 181">
            <a:extLst>
              <a:ext uri="{FF2B5EF4-FFF2-40B4-BE49-F238E27FC236}">
                <a16:creationId xmlns:a16="http://schemas.microsoft.com/office/drawing/2014/main" id="{4F7D8413-B475-9A41-9046-9A05CA2FF406}"/>
              </a:ext>
            </a:extLst>
          </p:cNvPr>
          <p:cNvGrpSpPr/>
          <p:nvPr/>
        </p:nvGrpSpPr>
        <p:grpSpPr>
          <a:xfrm>
            <a:off x="351782" y="1570759"/>
            <a:ext cx="10018323" cy="4418157"/>
            <a:chOff x="351782" y="2053483"/>
            <a:chExt cx="10018323" cy="4418157"/>
          </a:xfrm>
        </p:grpSpPr>
        <p:sp>
          <p:nvSpPr>
            <p:cNvPr id="183" name="Freeform 182">
              <a:extLst>
                <a:ext uri="{FF2B5EF4-FFF2-40B4-BE49-F238E27FC236}">
                  <a16:creationId xmlns:a16="http://schemas.microsoft.com/office/drawing/2014/main" id="{0BB52138-41E8-C740-BFBD-0BC75BC96618}"/>
                </a:ext>
              </a:extLst>
            </p:cNvPr>
            <p:cNvSpPr/>
            <p:nvPr/>
          </p:nvSpPr>
          <p:spPr>
            <a:xfrm>
              <a:off x="378676" y="2846204"/>
              <a:ext cx="1188000" cy="3625436"/>
            </a:xfrm>
            <a:custGeom>
              <a:avLst/>
              <a:gdLst>
                <a:gd name="connsiteX0" fmla="*/ 0 w 1944438"/>
                <a:gd name="connsiteY0" fmla="*/ 0 h 5150329"/>
                <a:gd name="connsiteX1" fmla="*/ 1944439 w 1944438"/>
                <a:gd name="connsiteY1" fmla="*/ 0 h 5150329"/>
                <a:gd name="connsiteX2" fmla="*/ 1944439 w 1944438"/>
                <a:gd name="connsiteY2" fmla="*/ 5150330 h 5150329"/>
                <a:gd name="connsiteX3" fmla="*/ 0 w 1944438"/>
                <a:gd name="connsiteY3" fmla="*/ 5150330 h 5150329"/>
              </a:gdLst>
              <a:ahLst/>
              <a:cxnLst>
                <a:cxn ang="0">
                  <a:pos x="connsiteX0" y="connsiteY0"/>
                </a:cxn>
                <a:cxn ang="0">
                  <a:pos x="connsiteX1" y="connsiteY1"/>
                </a:cxn>
                <a:cxn ang="0">
                  <a:pos x="connsiteX2" y="connsiteY2"/>
                </a:cxn>
                <a:cxn ang="0">
                  <a:pos x="connsiteX3" y="connsiteY3"/>
                </a:cxn>
              </a:cxnLst>
              <a:rect l="l" t="t" r="r" b="b"/>
              <a:pathLst>
                <a:path w="1944438" h="5150329">
                  <a:moveTo>
                    <a:pt x="0" y="0"/>
                  </a:moveTo>
                  <a:lnTo>
                    <a:pt x="1944439" y="0"/>
                  </a:lnTo>
                  <a:lnTo>
                    <a:pt x="1944439" y="5150330"/>
                  </a:lnTo>
                  <a:lnTo>
                    <a:pt x="0" y="5150330"/>
                  </a:lnTo>
                  <a:close/>
                </a:path>
              </a:pathLst>
            </a:custGeom>
            <a:solidFill>
              <a:schemeClr val="bg1">
                <a:alpha val="34000"/>
              </a:schemeClr>
            </a:solidFill>
            <a:ln w="12692" cap="flat">
              <a:noFill/>
              <a:prstDash val="solid"/>
              <a:miter/>
            </a:ln>
          </p:spPr>
          <p:txBody>
            <a:bodyPr rtlCol="0" anchor="ctr"/>
            <a:lstStyle/>
            <a:p>
              <a:endParaRPr lang="en-US"/>
            </a:p>
          </p:txBody>
        </p:sp>
        <p:sp>
          <p:nvSpPr>
            <p:cNvPr id="184" name="Freeform 183">
              <a:extLst>
                <a:ext uri="{FF2B5EF4-FFF2-40B4-BE49-F238E27FC236}">
                  <a16:creationId xmlns:a16="http://schemas.microsoft.com/office/drawing/2014/main" id="{F6019A38-9947-354C-A9F9-5749701DCE64}"/>
                </a:ext>
              </a:extLst>
            </p:cNvPr>
            <p:cNvSpPr/>
            <p:nvPr/>
          </p:nvSpPr>
          <p:spPr>
            <a:xfrm>
              <a:off x="1628497" y="2846204"/>
              <a:ext cx="1188000" cy="3625436"/>
            </a:xfrm>
            <a:custGeom>
              <a:avLst/>
              <a:gdLst>
                <a:gd name="connsiteX0" fmla="*/ 0 w 1944438"/>
                <a:gd name="connsiteY0" fmla="*/ 0 h 5150329"/>
                <a:gd name="connsiteX1" fmla="*/ 1944439 w 1944438"/>
                <a:gd name="connsiteY1" fmla="*/ 0 h 5150329"/>
                <a:gd name="connsiteX2" fmla="*/ 1944439 w 1944438"/>
                <a:gd name="connsiteY2" fmla="*/ 5150330 h 5150329"/>
                <a:gd name="connsiteX3" fmla="*/ 0 w 1944438"/>
                <a:gd name="connsiteY3" fmla="*/ 5150330 h 5150329"/>
              </a:gdLst>
              <a:ahLst/>
              <a:cxnLst>
                <a:cxn ang="0">
                  <a:pos x="connsiteX0" y="connsiteY0"/>
                </a:cxn>
                <a:cxn ang="0">
                  <a:pos x="connsiteX1" y="connsiteY1"/>
                </a:cxn>
                <a:cxn ang="0">
                  <a:pos x="connsiteX2" y="connsiteY2"/>
                </a:cxn>
                <a:cxn ang="0">
                  <a:pos x="connsiteX3" y="connsiteY3"/>
                </a:cxn>
              </a:cxnLst>
              <a:rect l="l" t="t" r="r" b="b"/>
              <a:pathLst>
                <a:path w="1944438" h="5150329">
                  <a:moveTo>
                    <a:pt x="0" y="0"/>
                  </a:moveTo>
                  <a:lnTo>
                    <a:pt x="1944439" y="0"/>
                  </a:lnTo>
                  <a:lnTo>
                    <a:pt x="1944439" y="5150330"/>
                  </a:lnTo>
                  <a:lnTo>
                    <a:pt x="0" y="5150330"/>
                  </a:lnTo>
                  <a:close/>
                </a:path>
              </a:pathLst>
            </a:custGeom>
            <a:solidFill>
              <a:srgbClr val="A584F5">
                <a:alpha val="34000"/>
              </a:srgbClr>
            </a:solidFill>
            <a:ln w="12692" cap="flat">
              <a:noFill/>
              <a:prstDash val="solid"/>
              <a:miter/>
            </a:ln>
          </p:spPr>
          <p:txBody>
            <a:bodyPr rtlCol="0" anchor="ctr"/>
            <a:lstStyle/>
            <a:p>
              <a:endParaRPr lang="en-US"/>
            </a:p>
          </p:txBody>
        </p:sp>
        <p:sp>
          <p:nvSpPr>
            <p:cNvPr id="185" name="Freeform 184">
              <a:extLst>
                <a:ext uri="{FF2B5EF4-FFF2-40B4-BE49-F238E27FC236}">
                  <a16:creationId xmlns:a16="http://schemas.microsoft.com/office/drawing/2014/main" id="{8FED0E86-1698-4747-9964-CC078A0A8548}"/>
                </a:ext>
              </a:extLst>
            </p:cNvPr>
            <p:cNvSpPr/>
            <p:nvPr/>
          </p:nvSpPr>
          <p:spPr>
            <a:xfrm>
              <a:off x="2878318" y="2846204"/>
              <a:ext cx="1188000" cy="3625436"/>
            </a:xfrm>
            <a:custGeom>
              <a:avLst/>
              <a:gdLst>
                <a:gd name="connsiteX0" fmla="*/ 0 w 1944438"/>
                <a:gd name="connsiteY0" fmla="*/ 0 h 5150329"/>
                <a:gd name="connsiteX1" fmla="*/ 1944439 w 1944438"/>
                <a:gd name="connsiteY1" fmla="*/ 0 h 5150329"/>
                <a:gd name="connsiteX2" fmla="*/ 1944439 w 1944438"/>
                <a:gd name="connsiteY2" fmla="*/ 5150330 h 5150329"/>
                <a:gd name="connsiteX3" fmla="*/ 0 w 1944438"/>
                <a:gd name="connsiteY3" fmla="*/ 5150330 h 5150329"/>
              </a:gdLst>
              <a:ahLst/>
              <a:cxnLst>
                <a:cxn ang="0">
                  <a:pos x="connsiteX0" y="connsiteY0"/>
                </a:cxn>
                <a:cxn ang="0">
                  <a:pos x="connsiteX1" y="connsiteY1"/>
                </a:cxn>
                <a:cxn ang="0">
                  <a:pos x="connsiteX2" y="connsiteY2"/>
                </a:cxn>
                <a:cxn ang="0">
                  <a:pos x="connsiteX3" y="connsiteY3"/>
                </a:cxn>
              </a:cxnLst>
              <a:rect l="l" t="t" r="r" b="b"/>
              <a:pathLst>
                <a:path w="1944438" h="5150329">
                  <a:moveTo>
                    <a:pt x="0" y="0"/>
                  </a:moveTo>
                  <a:lnTo>
                    <a:pt x="1944439" y="0"/>
                  </a:lnTo>
                  <a:lnTo>
                    <a:pt x="1944439" y="5150330"/>
                  </a:lnTo>
                  <a:lnTo>
                    <a:pt x="0" y="5150330"/>
                  </a:lnTo>
                  <a:close/>
                </a:path>
              </a:pathLst>
            </a:custGeom>
            <a:solidFill>
              <a:schemeClr val="accent3">
                <a:alpha val="34000"/>
              </a:schemeClr>
            </a:solidFill>
            <a:ln w="12692" cap="flat">
              <a:noFill/>
              <a:prstDash val="solid"/>
              <a:miter/>
            </a:ln>
          </p:spPr>
          <p:txBody>
            <a:bodyPr rtlCol="0" anchor="ctr"/>
            <a:lstStyle/>
            <a:p>
              <a:endParaRPr lang="en-US"/>
            </a:p>
          </p:txBody>
        </p:sp>
        <p:sp>
          <p:nvSpPr>
            <p:cNvPr id="186" name="Freeform 185">
              <a:extLst>
                <a:ext uri="{FF2B5EF4-FFF2-40B4-BE49-F238E27FC236}">
                  <a16:creationId xmlns:a16="http://schemas.microsoft.com/office/drawing/2014/main" id="{F900D96D-F968-9C47-9EAD-693771EDA496}"/>
                </a:ext>
              </a:extLst>
            </p:cNvPr>
            <p:cNvSpPr/>
            <p:nvPr/>
          </p:nvSpPr>
          <p:spPr>
            <a:xfrm>
              <a:off x="4128139" y="2846204"/>
              <a:ext cx="1188000" cy="3625436"/>
            </a:xfrm>
            <a:custGeom>
              <a:avLst/>
              <a:gdLst>
                <a:gd name="connsiteX0" fmla="*/ 0 w 1944438"/>
                <a:gd name="connsiteY0" fmla="*/ 0 h 5150329"/>
                <a:gd name="connsiteX1" fmla="*/ 1944439 w 1944438"/>
                <a:gd name="connsiteY1" fmla="*/ 0 h 5150329"/>
                <a:gd name="connsiteX2" fmla="*/ 1944439 w 1944438"/>
                <a:gd name="connsiteY2" fmla="*/ 5150330 h 5150329"/>
                <a:gd name="connsiteX3" fmla="*/ 0 w 1944438"/>
                <a:gd name="connsiteY3" fmla="*/ 5150330 h 5150329"/>
              </a:gdLst>
              <a:ahLst/>
              <a:cxnLst>
                <a:cxn ang="0">
                  <a:pos x="connsiteX0" y="connsiteY0"/>
                </a:cxn>
                <a:cxn ang="0">
                  <a:pos x="connsiteX1" y="connsiteY1"/>
                </a:cxn>
                <a:cxn ang="0">
                  <a:pos x="connsiteX2" y="connsiteY2"/>
                </a:cxn>
                <a:cxn ang="0">
                  <a:pos x="connsiteX3" y="connsiteY3"/>
                </a:cxn>
              </a:cxnLst>
              <a:rect l="l" t="t" r="r" b="b"/>
              <a:pathLst>
                <a:path w="1944438" h="5150329">
                  <a:moveTo>
                    <a:pt x="0" y="0"/>
                  </a:moveTo>
                  <a:lnTo>
                    <a:pt x="1944439" y="0"/>
                  </a:lnTo>
                  <a:lnTo>
                    <a:pt x="1944439" y="5150330"/>
                  </a:lnTo>
                  <a:lnTo>
                    <a:pt x="0" y="5150330"/>
                  </a:lnTo>
                  <a:close/>
                </a:path>
              </a:pathLst>
            </a:custGeom>
            <a:solidFill>
              <a:srgbClr val="CECB03">
                <a:alpha val="34000"/>
              </a:srgbClr>
            </a:solidFill>
            <a:ln w="12692" cap="flat">
              <a:no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1F25864A-BA35-714D-B559-982878719872}"/>
                </a:ext>
              </a:extLst>
            </p:cNvPr>
            <p:cNvSpPr/>
            <p:nvPr/>
          </p:nvSpPr>
          <p:spPr>
            <a:xfrm>
              <a:off x="5377960" y="2846204"/>
              <a:ext cx="1188000" cy="3625436"/>
            </a:xfrm>
            <a:custGeom>
              <a:avLst/>
              <a:gdLst>
                <a:gd name="connsiteX0" fmla="*/ 0 w 1944438"/>
                <a:gd name="connsiteY0" fmla="*/ 0 h 5150329"/>
                <a:gd name="connsiteX1" fmla="*/ 1944439 w 1944438"/>
                <a:gd name="connsiteY1" fmla="*/ 0 h 5150329"/>
                <a:gd name="connsiteX2" fmla="*/ 1944439 w 1944438"/>
                <a:gd name="connsiteY2" fmla="*/ 5150330 h 5150329"/>
                <a:gd name="connsiteX3" fmla="*/ 0 w 1944438"/>
                <a:gd name="connsiteY3" fmla="*/ 5150330 h 5150329"/>
              </a:gdLst>
              <a:ahLst/>
              <a:cxnLst>
                <a:cxn ang="0">
                  <a:pos x="connsiteX0" y="connsiteY0"/>
                </a:cxn>
                <a:cxn ang="0">
                  <a:pos x="connsiteX1" y="connsiteY1"/>
                </a:cxn>
                <a:cxn ang="0">
                  <a:pos x="connsiteX2" y="connsiteY2"/>
                </a:cxn>
                <a:cxn ang="0">
                  <a:pos x="connsiteX3" y="connsiteY3"/>
                </a:cxn>
              </a:cxnLst>
              <a:rect l="l" t="t" r="r" b="b"/>
              <a:pathLst>
                <a:path w="1944438" h="5150329">
                  <a:moveTo>
                    <a:pt x="0" y="0"/>
                  </a:moveTo>
                  <a:lnTo>
                    <a:pt x="1944439" y="0"/>
                  </a:lnTo>
                  <a:lnTo>
                    <a:pt x="1944439" y="5150330"/>
                  </a:lnTo>
                  <a:lnTo>
                    <a:pt x="0" y="5150330"/>
                  </a:lnTo>
                  <a:close/>
                </a:path>
              </a:pathLst>
            </a:custGeom>
            <a:solidFill>
              <a:schemeClr val="accent1">
                <a:alpha val="34000"/>
              </a:schemeClr>
            </a:solidFill>
            <a:ln w="12692" cap="flat">
              <a:no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4FA915DF-E880-5F47-820B-A89B28D33FEF}"/>
                </a:ext>
              </a:extLst>
            </p:cNvPr>
            <p:cNvSpPr/>
            <p:nvPr/>
          </p:nvSpPr>
          <p:spPr>
            <a:xfrm>
              <a:off x="6627781" y="2846204"/>
              <a:ext cx="1188000" cy="3625436"/>
            </a:xfrm>
            <a:custGeom>
              <a:avLst/>
              <a:gdLst>
                <a:gd name="connsiteX0" fmla="*/ 0 w 1944438"/>
                <a:gd name="connsiteY0" fmla="*/ 0 h 5150329"/>
                <a:gd name="connsiteX1" fmla="*/ 1944439 w 1944438"/>
                <a:gd name="connsiteY1" fmla="*/ 0 h 5150329"/>
                <a:gd name="connsiteX2" fmla="*/ 1944439 w 1944438"/>
                <a:gd name="connsiteY2" fmla="*/ 5150330 h 5150329"/>
                <a:gd name="connsiteX3" fmla="*/ 0 w 1944438"/>
                <a:gd name="connsiteY3" fmla="*/ 5150330 h 5150329"/>
              </a:gdLst>
              <a:ahLst/>
              <a:cxnLst>
                <a:cxn ang="0">
                  <a:pos x="connsiteX0" y="connsiteY0"/>
                </a:cxn>
                <a:cxn ang="0">
                  <a:pos x="connsiteX1" y="connsiteY1"/>
                </a:cxn>
                <a:cxn ang="0">
                  <a:pos x="connsiteX2" y="connsiteY2"/>
                </a:cxn>
                <a:cxn ang="0">
                  <a:pos x="connsiteX3" y="connsiteY3"/>
                </a:cxn>
              </a:cxnLst>
              <a:rect l="l" t="t" r="r" b="b"/>
              <a:pathLst>
                <a:path w="1944438" h="5150329">
                  <a:moveTo>
                    <a:pt x="0" y="0"/>
                  </a:moveTo>
                  <a:lnTo>
                    <a:pt x="1944439" y="0"/>
                  </a:lnTo>
                  <a:lnTo>
                    <a:pt x="1944439" y="5150330"/>
                  </a:lnTo>
                  <a:lnTo>
                    <a:pt x="0" y="5150330"/>
                  </a:lnTo>
                  <a:close/>
                </a:path>
              </a:pathLst>
            </a:custGeom>
            <a:solidFill>
              <a:schemeClr val="accent2">
                <a:alpha val="34000"/>
              </a:schemeClr>
            </a:solidFill>
            <a:ln w="12692" cap="flat">
              <a:noFill/>
              <a:prstDash val="solid"/>
              <a:miter/>
            </a:ln>
          </p:spPr>
          <p:txBody>
            <a:bodyPr rtlCol="0" anchor="ctr"/>
            <a:lstStyle/>
            <a:p>
              <a:endParaRPr lang="en-US"/>
            </a:p>
          </p:txBody>
        </p:sp>
        <p:sp>
          <p:nvSpPr>
            <p:cNvPr id="189" name="Freeform 188">
              <a:extLst>
                <a:ext uri="{FF2B5EF4-FFF2-40B4-BE49-F238E27FC236}">
                  <a16:creationId xmlns:a16="http://schemas.microsoft.com/office/drawing/2014/main" id="{A3B8E968-C0AD-4F42-A77D-7DDF7F402BD3}"/>
                </a:ext>
              </a:extLst>
            </p:cNvPr>
            <p:cNvSpPr/>
            <p:nvPr/>
          </p:nvSpPr>
          <p:spPr>
            <a:xfrm>
              <a:off x="7877602" y="2846204"/>
              <a:ext cx="1188000" cy="3625436"/>
            </a:xfrm>
            <a:custGeom>
              <a:avLst/>
              <a:gdLst>
                <a:gd name="connsiteX0" fmla="*/ 0 w 1944438"/>
                <a:gd name="connsiteY0" fmla="*/ 0 h 5150329"/>
                <a:gd name="connsiteX1" fmla="*/ 1944439 w 1944438"/>
                <a:gd name="connsiteY1" fmla="*/ 0 h 5150329"/>
                <a:gd name="connsiteX2" fmla="*/ 1944439 w 1944438"/>
                <a:gd name="connsiteY2" fmla="*/ 5150330 h 5150329"/>
                <a:gd name="connsiteX3" fmla="*/ 0 w 1944438"/>
                <a:gd name="connsiteY3" fmla="*/ 5150330 h 5150329"/>
              </a:gdLst>
              <a:ahLst/>
              <a:cxnLst>
                <a:cxn ang="0">
                  <a:pos x="connsiteX0" y="connsiteY0"/>
                </a:cxn>
                <a:cxn ang="0">
                  <a:pos x="connsiteX1" y="connsiteY1"/>
                </a:cxn>
                <a:cxn ang="0">
                  <a:pos x="connsiteX2" y="connsiteY2"/>
                </a:cxn>
                <a:cxn ang="0">
                  <a:pos x="connsiteX3" y="connsiteY3"/>
                </a:cxn>
              </a:cxnLst>
              <a:rect l="l" t="t" r="r" b="b"/>
              <a:pathLst>
                <a:path w="1944438" h="5150329">
                  <a:moveTo>
                    <a:pt x="0" y="0"/>
                  </a:moveTo>
                  <a:lnTo>
                    <a:pt x="1944439" y="0"/>
                  </a:lnTo>
                  <a:lnTo>
                    <a:pt x="1944439" y="5150330"/>
                  </a:lnTo>
                  <a:lnTo>
                    <a:pt x="0" y="5150330"/>
                  </a:lnTo>
                  <a:close/>
                </a:path>
              </a:pathLst>
            </a:custGeom>
            <a:solidFill>
              <a:schemeClr val="accent5">
                <a:alpha val="34000"/>
              </a:schemeClr>
            </a:solidFill>
            <a:ln w="12692"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FB65BED8-25B8-0641-BE53-AAEF3CE2D29E}"/>
                </a:ext>
              </a:extLst>
            </p:cNvPr>
            <p:cNvSpPr/>
            <p:nvPr/>
          </p:nvSpPr>
          <p:spPr>
            <a:xfrm>
              <a:off x="378676" y="2053483"/>
              <a:ext cx="1188000" cy="730800"/>
            </a:xfrm>
            <a:custGeom>
              <a:avLst/>
              <a:gdLst>
                <a:gd name="connsiteX0" fmla="*/ 0 w 1944438"/>
                <a:gd name="connsiteY0" fmla="*/ 0 h 5150329"/>
                <a:gd name="connsiteX1" fmla="*/ 1944439 w 1944438"/>
                <a:gd name="connsiteY1" fmla="*/ 0 h 5150329"/>
                <a:gd name="connsiteX2" fmla="*/ 1944439 w 1944438"/>
                <a:gd name="connsiteY2" fmla="*/ 5150330 h 5150329"/>
                <a:gd name="connsiteX3" fmla="*/ 0 w 1944438"/>
                <a:gd name="connsiteY3" fmla="*/ 5150330 h 5150329"/>
              </a:gdLst>
              <a:ahLst/>
              <a:cxnLst>
                <a:cxn ang="0">
                  <a:pos x="connsiteX0" y="connsiteY0"/>
                </a:cxn>
                <a:cxn ang="0">
                  <a:pos x="connsiteX1" y="connsiteY1"/>
                </a:cxn>
                <a:cxn ang="0">
                  <a:pos x="connsiteX2" y="connsiteY2"/>
                </a:cxn>
                <a:cxn ang="0">
                  <a:pos x="connsiteX3" y="connsiteY3"/>
                </a:cxn>
              </a:cxnLst>
              <a:rect l="l" t="t" r="r" b="b"/>
              <a:pathLst>
                <a:path w="1944438" h="5150329">
                  <a:moveTo>
                    <a:pt x="0" y="0"/>
                  </a:moveTo>
                  <a:lnTo>
                    <a:pt x="1944439" y="0"/>
                  </a:lnTo>
                  <a:lnTo>
                    <a:pt x="1944439" y="5150330"/>
                  </a:lnTo>
                  <a:lnTo>
                    <a:pt x="0" y="5150330"/>
                  </a:lnTo>
                  <a:close/>
                </a:path>
              </a:pathLst>
            </a:custGeom>
            <a:solidFill>
              <a:schemeClr val="bg1"/>
            </a:solidFill>
            <a:ln w="12692" cap="flat">
              <a:noFill/>
              <a:prstDash val="solid"/>
              <a:miter/>
            </a:ln>
          </p:spPr>
          <p:txBody>
            <a:bodyPr rtlCol="0" anchor="ctr"/>
            <a:lstStyle/>
            <a:p>
              <a:endParaRPr lang="en-US"/>
            </a:p>
          </p:txBody>
        </p:sp>
        <p:sp>
          <p:nvSpPr>
            <p:cNvPr id="191" name="Freeform 190">
              <a:extLst>
                <a:ext uri="{FF2B5EF4-FFF2-40B4-BE49-F238E27FC236}">
                  <a16:creationId xmlns:a16="http://schemas.microsoft.com/office/drawing/2014/main" id="{0AB757E0-A719-7A4E-939C-186DF696B2CD}"/>
                </a:ext>
              </a:extLst>
            </p:cNvPr>
            <p:cNvSpPr/>
            <p:nvPr/>
          </p:nvSpPr>
          <p:spPr>
            <a:xfrm>
              <a:off x="1628497" y="2053483"/>
              <a:ext cx="1188000" cy="730800"/>
            </a:xfrm>
            <a:custGeom>
              <a:avLst/>
              <a:gdLst>
                <a:gd name="connsiteX0" fmla="*/ 0 w 1944438"/>
                <a:gd name="connsiteY0" fmla="*/ 0 h 5150329"/>
                <a:gd name="connsiteX1" fmla="*/ 1944439 w 1944438"/>
                <a:gd name="connsiteY1" fmla="*/ 0 h 5150329"/>
                <a:gd name="connsiteX2" fmla="*/ 1944439 w 1944438"/>
                <a:gd name="connsiteY2" fmla="*/ 5150330 h 5150329"/>
                <a:gd name="connsiteX3" fmla="*/ 0 w 1944438"/>
                <a:gd name="connsiteY3" fmla="*/ 5150330 h 5150329"/>
              </a:gdLst>
              <a:ahLst/>
              <a:cxnLst>
                <a:cxn ang="0">
                  <a:pos x="connsiteX0" y="connsiteY0"/>
                </a:cxn>
                <a:cxn ang="0">
                  <a:pos x="connsiteX1" y="connsiteY1"/>
                </a:cxn>
                <a:cxn ang="0">
                  <a:pos x="connsiteX2" y="connsiteY2"/>
                </a:cxn>
                <a:cxn ang="0">
                  <a:pos x="connsiteX3" y="connsiteY3"/>
                </a:cxn>
              </a:cxnLst>
              <a:rect l="l" t="t" r="r" b="b"/>
              <a:pathLst>
                <a:path w="1944438" h="5150329">
                  <a:moveTo>
                    <a:pt x="0" y="0"/>
                  </a:moveTo>
                  <a:lnTo>
                    <a:pt x="1944439" y="0"/>
                  </a:lnTo>
                  <a:lnTo>
                    <a:pt x="1944439" y="5150330"/>
                  </a:lnTo>
                  <a:lnTo>
                    <a:pt x="0" y="5150330"/>
                  </a:lnTo>
                  <a:close/>
                </a:path>
              </a:pathLst>
            </a:custGeom>
            <a:solidFill>
              <a:srgbClr val="A584F5"/>
            </a:solidFill>
            <a:ln w="12692" cap="flat">
              <a:noFill/>
              <a:prstDash val="solid"/>
              <a:miter/>
            </a:ln>
          </p:spPr>
          <p:txBody>
            <a:bodyPr rtlCol="0" anchor="ctr"/>
            <a:lstStyle/>
            <a:p>
              <a:endParaRPr lang="en-US"/>
            </a:p>
          </p:txBody>
        </p:sp>
        <p:sp>
          <p:nvSpPr>
            <p:cNvPr id="192" name="Freeform 191">
              <a:extLst>
                <a:ext uri="{FF2B5EF4-FFF2-40B4-BE49-F238E27FC236}">
                  <a16:creationId xmlns:a16="http://schemas.microsoft.com/office/drawing/2014/main" id="{AD2F4D15-6CB4-5440-8793-7509CBDDFE26}"/>
                </a:ext>
              </a:extLst>
            </p:cNvPr>
            <p:cNvSpPr/>
            <p:nvPr/>
          </p:nvSpPr>
          <p:spPr>
            <a:xfrm>
              <a:off x="2878318" y="2053483"/>
              <a:ext cx="1188000" cy="730800"/>
            </a:xfrm>
            <a:custGeom>
              <a:avLst/>
              <a:gdLst>
                <a:gd name="connsiteX0" fmla="*/ 0 w 1944438"/>
                <a:gd name="connsiteY0" fmla="*/ 0 h 5150329"/>
                <a:gd name="connsiteX1" fmla="*/ 1944439 w 1944438"/>
                <a:gd name="connsiteY1" fmla="*/ 0 h 5150329"/>
                <a:gd name="connsiteX2" fmla="*/ 1944439 w 1944438"/>
                <a:gd name="connsiteY2" fmla="*/ 5150330 h 5150329"/>
                <a:gd name="connsiteX3" fmla="*/ 0 w 1944438"/>
                <a:gd name="connsiteY3" fmla="*/ 5150330 h 5150329"/>
              </a:gdLst>
              <a:ahLst/>
              <a:cxnLst>
                <a:cxn ang="0">
                  <a:pos x="connsiteX0" y="connsiteY0"/>
                </a:cxn>
                <a:cxn ang="0">
                  <a:pos x="connsiteX1" y="connsiteY1"/>
                </a:cxn>
                <a:cxn ang="0">
                  <a:pos x="connsiteX2" y="connsiteY2"/>
                </a:cxn>
                <a:cxn ang="0">
                  <a:pos x="connsiteX3" y="connsiteY3"/>
                </a:cxn>
              </a:cxnLst>
              <a:rect l="l" t="t" r="r" b="b"/>
              <a:pathLst>
                <a:path w="1944438" h="5150329">
                  <a:moveTo>
                    <a:pt x="0" y="0"/>
                  </a:moveTo>
                  <a:lnTo>
                    <a:pt x="1944439" y="0"/>
                  </a:lnTo>
                  <a:lnTo>
                    <a:pt x="1944439" y="5150330"/>
                  </a:lnTo>
                  <a:lnTo>
                    <a:pt x="0" y="5150330"/>
                  </a:lnTo>
                  <a:close/>
                </a:path>
              </a:pathLst>
            </a:custGeom>
            <a:solidFill>
              <a:schemeClr val="accent3"/>
            </a:solidFill>
            <a:ln w="12692" cap="flat">
              <a:noFill/>
              <a:prstDash val="solid"/>
              <a:miter/>
            </a:ln>
          </p:spPr>
          <p:txBody>
            <a:bodyPr rtlCol="0" anchor="ctr"/>
            <a:lstStyle/>
            <a:p>
              <a:endParaRPr lang="en-US"/>
            </a:p>
          </p:txBody>
        </p:sp>
        <p:sp>
          <p:nvSpPr>
            <p:cNvPr id="193" name="Freeform 192">
              <a:extLst>
                <a:ext uri="{FF2B5EF4-FFF2-40B4-BE49-F238E27FC236}">
                  <a16:creationId xmlns:a16="http://schemas.microsoft.com/office/drawing/2014/main" id="{A833661A-D91B-FD4E-A3E1-56C038940744}"/>
                </a:ext>
              </a:extLst>
            </p:cNvPr>
            <p:cNvSpPr/>
            <p:nvPr/>
          </p:nvSpPr>
          <p:spPr>
            <a:xfrm>
              <a:off x="4128139" y="2053483"/>
              <a:ext cx="1188000" cy="730800"/>
            </a:xfrm>
            <a:custGeom>
              <a:avLst/>
              <a:gdLst>
                <a:gd name="connsiteX0" fmla="*/ 0 w 1944438"/>
                <a:gd name="connsiteY0" fmla="*/ 0 h 5150329"/>
                <a:gd name="connsiteX1" fmla="*/ 1944439 w 1944438"/>
                <a:gd name="connsiteY1" fmla="*/ 0 h 5150329"/>
                <a:gd name="connsiteX2" fmla="*/ 1944439 w 1944438"/>
                <a:gd name="connsiteY2" fmla="*/ 5150330 h 5150329"/>
                <a:gd name="connsiteX3" fmla="*/ 0 w 1944438"/>
                <a:gd name="connsiteY3" fmla="*/ 5150330 h 5150329"/>
              </a:gdLst>
              <a:ahLst/>
              <a:cxnLst>
                <a:cxn ang="0">
                  <a:pos x="connsiteX0" y="connsiteY0"/>
                </a:cxn>
                <a:cxn ang="0">
                  <a:pos x="connsiteX1" y="connsiteY1"/>
                </a:cxn>
                <a:cxn ang="0">
                  <a:pos x="connsiteX2" y="connsiteY2"/>
                </a:cxn>
                <a:cxn ang="0">
                  <a:pos x="connsiteX3" y="connsiteY3"/>
                </a:cxn>
              </a:cxnLst>
              <a:rect l="l" t="t" r="r" b="b"/>
              <a:pathLst>
                <a:path w="1944438" h="5150329">
                  <a:moveTo>
                    <a:pt x="0" y="0"/>
                  </a:moveTo>
                  <a:lnTo>
                    <a:pt x="1944439" y="0"/>
                  </a:lnTo>
                  <a:lnTo>
                    <a:pt x="1944439" y="5150330"/>
                  </a:lnTo>
                  <a:lnTo>
                    <a:pt x="0" y="5150330"/>
                  </a:lnTo>
                  <a:close/>
                </a:path>
              </a:pathLst>
            </a:custGeom>
            <a:solidFill>
              <a:srgbClr val="CECB03"/>
            </a:solidFill>
            <a:ln w="12692" cap="flat">
              <a:noFill/>
              <a:prstDash val="solid"/>
              <a:miter/>
            </a:ln>
          </p:spPr>
          <p:txBody>
            <a:bodyPr rtlCol="0" anchor="ctr"/>
            <a:lstStyle/>
            <a:p>
              <a:endParaRPr lang="en-US"/>
            </a:p>
          </p:txBody>
        </p:sp>
        <p:sp>
          <p:nvSpPr>
            <p:cNvPr id="194" name="Freeform 193">
              <a:extLst>
                <a:ext uri="{FF2B5EF4-FFF2-40B4-BE49-F238E27FC236}">
                  <a16:creationId xmlns:a16="http://schemas.microsoft.com/office/drawing/2014/main" id="{17AF41F8-4C3D-0446-AE6E-6BF0E7C0D8BE}"/>
                </a:ext>
              </a:extLst>
            </p:cNvPr>
            <p:cNvSpPr/>
            <p:nvPr/>
          </p:nvSpPr>
          <p:spPr>
            <a:xfrm>
              <a:off x="5377960" y="2053483"/>
              <a:ext cx="1188000" cy="730800"/>
            </a:xfrm>
            <a:custGeom>
              <a:avLst/>
              <a:gdLst>
                <a:gd name="connsiteX0" fmla="*/ 0 w 1944438"/>
                <a:gd name="connsiteY0" fmla="*/ 0 h 5150329"/>
                <a:gd name="connsiteX1" fmla="*/ 1944439 w 1944438"/>
                <a:gd name="connsiteY1" fmla="*/ 0 h 5150329"/>
                <a:gd name="connsiteX2" fmla="*/ 1944439 w 1944438"/>
                <a:gd name="connsiteY2" fmla="*/ 5150330 h 5150329"/>
                <a:gd name="connsiteX3" fmla="*/ 0 w 1944438"/>
                <a:gd name="connsiteY3" fmla="*/ 5150330 h 5150329"/>
              </a:gdLst>
              <a:ahLst/>
              <a:cxnLst>
                <a:cxn ang="0">
                  <a:pos x="connsiteX0" y="connsiteY0"/>
                </a:cxn>
                <a:cxn ang="0">
                  <a:pos x="connsiteX1" y="connsiteY1"/>
                </a:cxn>
                <a:cxn ang="0">
                  <a:pos x="connsiteX2" y="connsiteY2"/>
                </a:cxn>
                <a:cxn ang="0">
                  <a:pos x="connsiteX3" y="connsiteY3"/>
                </a:cxn>
              </a:cxnLst>
              <a:rect l="l" t="t" r="r" b="b"/>
              <a:pathLst>
                <a:path w="1944438" h="5150329">
                  <a:moveTo>
                    <a:pt x="0" y="0"/>
                  </a:moveTo>
                  <a:lnTo>
                    <a:pt x="1944439" y="0"/>
                  </a:lnTo>
                  <a:lnTo>
                    <a:pt x="1944439" y="5150330"/>
                  </a:lnTo>
                  <a:lnTo>
                    <a:pt x="0" y="5150330"/>
                  </a:lnTo>
                  <a:close/>
                </a:path>
              </a:pathLst>
            </a:custGeom>
            <a:solidFill>
              <a:schemeClr val="accent1"/>
            </a:solidFill>
            <a:ln w="12692" cap="flat">
              <a:noFill/>
              <a:prstDash val="solid"/>
              <a:miter/>
            </a:ln>
          </p:spPr>
          <p:txBody>
            <a:bodyPr rtlCol="0" anchor="ctr"/>
            <a:lstStyle/>
            <a:p>
              <a:endParaRPr lang="en-US"/>
            </a:p>
          </p:txBody>
        </p:sp>
        <p:sp>
          <p:nvSpPr>
            <p:cNvPr id="222" name="Freeform 221">
              <a:extLst>
                <a:ext uri="{FF2B5EF4-FFF2-40B4-BE49-F238E27FC236}">
                  <a16:creationId xmlns:a16="http://schemas.microsoft.com/office/drawing/2014/main" id="{B1267921-00DB-1748-B45E-7ED17E19A5A7}"/>
                </a:ext>
              </a:extLst>
            </p:cNvPr>
            <p:cNvSpPr/>
            <p:nvPr/>
          </p:nvSpPr>
          <p:spPr>
            <a:xfrm>
              <a:off x="6627781" y="2053483"/>
              <a:ext cx="1188000" cy="730800"/>
            </a:xfrm>
            <a:custGeom>
              <a:avLst/>
              <a:gdLst>
                <a:gd name="connsiteX0" fmla="*/ 0 w 1944438"/>
                <a:gd name="connsiteY0" fmla="*/ 0 h 5150329"/>
                <a:gd name="connsiteX1" fmla="*/ 1944439 w 1944438"/>
                <a:gd name="connsiteY1" fmla="*/ 0 h 5150329"/>
                <a:gd name="connsiteX2" fmla="*/ 1944439 w 1944438"/>
                <a:gd name="connsiteY2" fmla="*/ 5150330 h 5150329"/>
                <a:gd name="connsiteX3" fmla="*/ 0 w 1944438"/>
                <a:gd name="connsiteY3" fmla="*/ 5150330 h 5150329"/>
              </a:gdLst>
              <a:ahLst/>
              <a:cxnLst>
                <a:cxn ang="0">
                  <a:pos x="connsiteX0" y="connsiteY0"/>
                </a:cxn>
                <a:cxn ang="0">
                  <a:pos x="connsiteX1" y="connsiteY1"/>
                </a:cxn>
                <a:cxn ang="0">
                  <a:pos x="connsiteX2" y="connsiteY2"/>
                </a:cxn>
                <a:cxn ang="0">
                  <a:pos x="connsiteX3" y="connsiteY3"/>
                </a:cxn>
              </a:cxnLst>
              <a:rect l="l" t="t" r="r" b="b"/>
              <a:pathLst>
                <a:path w="1944438" h="5150329">
                  <a:moveTo>
                    <a:pt x="0" y="0"/>
                  </a:moveTo>
                  <a:lnTo>
                    <a:pt x="1944439" y="0"/>
                  </a:lnTo>
                  <a:lnTo>
                    <a:pt x="1944439" y="5150330"/>
                  </a:lnTo>
                  <a:lnTo>
                    <a:pt x="0" y="5150330"/>
                  </a:lnTo>
                  <a:close/>
                </a:path>
              </a:pathLst>
            </a:custGeom>
            <a:solidFill>
              <a:schemeClr val="accent2"/>
            </a:solidFill>
            <a:ln w="12692" cap="flat">
              <a:noFill/>
              <a:prstDash val="solid"/>
              <a:miter/>
            </a:ln>
          </p:spPr>
          <p:txBody>
            <a:bodyPr rtlCol="0" anchor="ctr"/>
            <a:lstStyle/>
            <a:p>
              <a:endParaRPr lang="en-US"/>
            </a:p>
          </p:txBody>
        </p:sp>
        <p:sp>
          <p:nvSpPr>
            <p:cNvPr id="223" name="Freeform 222">
              <a:extLst>
                <a:ext uri="{FF2B5EF4-FFF2-40B4-BE49-F238E27FC236}">
                  <a16:creationId xmlns:a16="http://schemas.microsoft.com/office/drawing/2014/main" id="{E435806B-77E8-9646-90D3-7338E295AABD}"/>
                </a:ext>
              </a:extLst>
            </p:cNvPr>
            <p:cNvSpPr/>
            <p:nvPr/>
          </p:nvSpPr>
          <p:spPr>
            <a:xfrm>
              <a:off x="7877602" y="2053483"/>
              <a:ext cx="1188000" cy="730800"/>
            </a:xfrm>
            <a:custGeom>
              <a:avLst/>
              <a:gdLst>
                <a:gd name="connsiteX0" fmla="*/ 0 w 1944438"/>
                <a:gd name="connsiteY0" fmla="*/ 0 h 5150329"/>
                <a:gd name="connsiteX1" fmla="*/ 1944439 w 1944438"/>
                <a:gd name="connsiteY1" fmla="*/ 0 h 5150329"/>
                <a:gd name="connsiteX2" fmla="*/ 1944439 w 1944438"/>
                <a:gd name="connsiteY2" fmla="*/ 5150330 h 5150329"/>
                <a:gd name="connsiteX3" fmla="*/ 0 w 1944438"/>
                <a:gd name="connsiteY3" fmla="*/ 5150330 h 5150329"/>
              </a:gdLst>
              <a:ahLst/>
              <a:cxnLst>
                <a:cxn ang="0">
                  <a:pos x="connsiteX0" y="connsiteY0"/>
                </a:cxn>
                <a:cxn ang="0">
                  <a:pos x="connsiteX1" y="connsiteY1"/>
                </a:cxn>
                <a:cxn ang="0">
                  <a:pos x="connsiteX2" y="connsiteY2"/>
                </a:cxn>
                <a:cxn ang="0">
                  <a:pos x="connsiteX3" y="connsiteY3"/>
                </a:cxn>
              </a:cxnLst>
              <a:rect l="l" t="t" r="r" b="b"/>
              <a:pathLst>
                <a:path w="1944438" h="5150329">
                  <a:moveTo>
                    <a:pt x="0" y="0"/>
                  </a:moveTo>
                  <a:lnTo>
                    <a:pt x="1944439" y="0"/>
                  </a:lnTo>
                  <a:lnTo>
                    <a:pt x="1944439" y="5150330"/>
                  </a:lnTo>
                  <a:lnTo>
                    <a:pt x="0" y="5150330"/>
                  </a:lnTo>
                  <a:close/>
                </a:path>
              </a:pathLst>
            </a:custGeom>
            <a:solidFill>
              <a:schemeClr val="accent5"/>
            </a:solidFill>
            <a:ln w="12692" cap="flat">
              <a:noFill/>
              <a:prstDash val="solid"/>
              <a:miter/>
            </a:ln>
          </p:spPr>
          <p:txBody>
            <a:bodyPr rtlCol="0" anchor="ctr"/>
            <a:lstStyle/>
            <a:p>
              <a:endParaRPr lang="en-US"/>
            </a:p>
          </p:txBody>
        </p:sp>
        <p:sp>
          <p:nvSpPr>
            <p:cNvPr id="224" name="Freeform 223">
              <a:extLst>
                <a:ext uri="{FF2B5EF4-FFF2-40B4-BE49-F238E27FC236}">
                  <a16:creationId xmlns:a16="http://schemas.microsoft.com/office/drawing/2014/main" id="{01B42DFF-C382-E941-B55C-04A15647A0F7}"/>
                </a:ext>
              </a:extLst>
            </p:cNvPr>
            <p:cNvSpPr/>
            <p:nvPr/>
          </p:nvSpPr>
          <p:spPr>
            <a:xfrm>
              <a:off x="9127421" y="2053483"/>
              <a:ext cx="1188000" cy="730800"/>
            </a:xfrm>
            <a:custGeom>
              <a:avLst/>
              <a:gdLst>
                <a:gd name="connsiteX0" fmla="*/ 0 w 1944438"/>
                <a:gd name="connsiteY0" fmla="*/ 0 h 5150329"/>
                <a:gd name="connsiteX1" fmla="*/ 1944439 w 1944438"/>
                <a:gd name="connsiteY1" fmla="*/ 0 h 5150329"/>
                <a:gd name="connsiteX2" fmla="*/ 1944439 w 1944438"/>
                <a:gd name="connsiteY2" fmla="*/ 5150330 h 5150329"/>
                <a:gd name="connsiteX3" fmla="*/ 0 w 1944438"/>
                <a:gd name="connsiteY3" fmla="*/ 5150330 h 5150329"/>
              </a:gdLst>
              <a:ahLst/>
              <a:cxnLst>
                <a:cxn ang="0">
                  <a:pos x="connsiteX0" y="connsiteY0"/>
                </a:cxn>
                <a:cxn ang="0">
                  <a:pos x="connsiteX1" y="connsiteY1"/>
                </a:cxn>
                <a:cxn ang="0">
                  <a:pos x="connsiteX2" y="connsiteY2"/>
                </a:cxn>
                <a:cxn ang="0">
                  <a:pos x="connsiteX3" y="connsiteY3"/>
                </a:cxn>
              </a:cxnLst>
              <a:rect l="l" t="t" r="r" b="b"/>
              <a:pathLst>
                <a:path w="1944438" h="5150329">
                  <a:moveTo>
                    <a:pt x="0" y="0"/>
                  </a:moveTo>
                  <a:lnTo>
                    <a:pt x="1944439" y="0"/>
                  </a:lnTo>
                  <a:lnTo>
                    <a:pt x="1944439" y="5150330"/>
                  </a:lnTo>
                  <a:lnTo>
                    <a:pt x="0" y="5150330"/>
                  </a:lnTo>
                  <a:close/>
                </a:path>
              </a:pathLst>
            </a:custGeom>
            <a:solidFill>
              <a:schemeClr val="accent4"/>
            </a:solidFill>
            <a:ln w="12692" cap="flat">
              <a:noFill/>
              <a:prstDash val="solid"/>
              <a:miter/>
            </a:ln>
          </p:spPr>
          <p:txBody>
            <a:bodyPr rtlCol="0" anchor="ctr"/>
            <a:lstStyle/>
            <a:p>
              <a:endParaRPr lang="en-US"/>
            </a:p>
          </p:txBody>
        </p:sp>
        <p:grpSp>
          <p:nvGrpSpPr>
            <p:cNvPr id="225" name="Group 224">
              <a:extLst>
                <a:ext uri="{FF2B5EF4-FFF2-40B4-BE49-F238E27FC236}">
                  <a16:creationId xmlns:a16="http://schemas.microsoft.com/office/drawing/2014/main" id="{3A96FA18-0399-6C49-A002-D79804EA62A3}"/>
                </a:ext>
              </a:extLst>
            </p:cNvPr>
            <p:cNvGrpSpPr/>
            <p:nvPr/>
          </p:nvGrpSpPr>
          <p:grpSpPr>
            <a:xfrm>
              <a:off x="351782" y="2188580"/>
              <a:ext cx="1255472" cy="3614335"/>
              <a:chOff x="8588225" y="1269696"/>
              <a:chExt cx="1255472" cy="3614335"/>
            </a:xfrm>
          </p:grpSpPr>
          <p:sp>
            <p:nvSpPr>
              <p:cNvPr id="248" name="TextBox 247">
                <a:extLst>
                  <a:ext uri="{FF2B5EF4-FFF2-40B4-BE49-F238E27FC236}">
                    <a16:creationId xmlns:a16="http://schemas.microsoft.com/office/drawing/2014/main" id="{840D553B-E5E3-3E40-BF8E-677EC0A5E5D4}"/>
                  </a:ext>
                </a:extLst>
              </p:cNvPr>
              <p:cNvSpPr txBox="1"/>
              <p:nvPr/>
            </p:nvSpPr>
            <p:spPr>
              <a:xfrm>
                <a:off x="8588225" y="1967592"/>
                <a:ext cx="1255472" cy="2916439"/>
              </a:xfrm>
              <a:prstGeom prst="rect">
                <a:avLst/>
              </a:prstGeom>
              <a:noFill/>
            </p:spPr>
            <p:txBody>
              <a:bodyPr wrap="none" rtlCol="0">
                <a:spAutoFit/>
              </a:bodyPr>
              <a:lstStyle/>
              <a:p>
                <a:pPr>
                  <a:lnSpc>
                    <a:spcPct val="120000"/>
                  </a:lnSpc>
                </a:pPr>
                <a:r>
                  <a:rPr lang="en-US" sz="1400" dirty="0">
                    <a:solidFill>
                      <a:srgbClr val="323232"/>
                    </a:solidFill>
                    <a:latin typeface="Roboto-Bold"/>
                    <a:ea typeface="Roboto-Bold"/>
                    <a:cs typeface="Roboto-Bold"/>
                    <a:sym typeface="Roboto-Bold"/>
                    <a:rtl val="0"/>
                  </a:rPr>
                  <a:t>despondent</a:t>
                </a:r>
              </a:p>
              <a:p>
                <a:pPr>
                  <a:lnSpc>
                    <a:spcPct val="120000"/>
                  </a:lnSpc>
                </a:pPr>
                <a:r>
                  <a:rPr lang="en-US" sz="1400" spc="0" baseline="0" dirty="0">
                    <a:solidFill>
                      <a:srgbClr val="323232"/>
                    </a:solidFill>
                    <a:latin typeface="Roboto-Bold"/>
                    <a:ea typeface="Roboto-Bold"/>
                    <a:cs typeface="Roboto-Bold"/>
                    <a:sym typeface="Roboto-Bold"/>
                    <a:rtl val="0"/>
                  </a:rPr>
                  <a:t>disconsolate</a:t>
                </a:r>
              </a:p>
              <a:p>
                <a:pPr>
                  <a:lnSpc>
                    <a:spcPct val="120000"/>
                  </a:lnSpc>
                </a:pPr>
                <a:r>
                  <a:rPr lang="en-US" sz="1400" dirty="0">
                    <a:solidFill>
                      <a:srgbClr val="323232"/>
                    </a:solidFill>
                    <a:latin typeface="Roboto-Bold"/>
                    <a:ea typeface="Roboto-Bold"/>
                    <a:cs typeface="Roboto-Bold"/>
                    <a:sym typeface="Roboto-Bold"/>
                    <a:rtl val="0"/>
                  </a:rPr>
                  <a:t>dismal</a:t>
                </a:r>
                <a:br>
                  <a:rPr lang="en-US" sz="1400" dirty="0">
                    <a:solidFill>
                      <a:srgbClr val="323232"/>
                    </a:solidFill>
                    <a:latin typeface="Roboto-Bold"/>
                    <a:ea typeface="Roboto-Bold"/>
                    <a:cs typeface="Roboto-Bold"/>
                    <a:sym typeface="Roboto-Bold"/>
                    <a:rtl val="0"/>
                  </a:rPr>
                </a:br>
                <a:r>
                  <a:rPr lang="en-US" sz="1400" dirty="0">
                    <a:solidFill>
                      <a:srgbClr val="323232"/>
                    </a:solidFill>
                    <a:latin typeface="Roboto-Bold"/>
                    <a:ea typeface="Roboto-Bold"/>
                    <a:cs typeface="Roboto-Bold"/>
                    <a:sym typeface="Roboto-Bold"/>
                    <a:rtl val="0"/>
                  </a:rPr>
                  <a:t>doleful</a:t>
                </a:r>
                <a:br>
                  <a:rPr lang="en-US" sz="1400" dirty="0">
                    <a:solidFill>
                      <a:srgbClr val="323232"/>
                    </a:solidFill>
                    <a:latin typeface="Roboto-Bold"/>
                    <a:ea typeface="Roboto-Bold"/>
                    <a:cs typeface="Roboto-Bold"/>
                    <a:sym typeface="Roboto-Bold"/>
                    <a:rtl val="0"/>
                  </a:rPr>
                </a:br>
                <a:r>
                  <a:rPr lang="en-US" sz="1400" dirty="0">
                    <a:solidFill>
                      <a:srgbClr val="323232"/>
                    </a:solidFill>
                    <a:latin typeface="Roboto-Bold"/>
                    <a:ea typeface="Roboto-Bold"/>
                    <a:cs typeface="Roboto-Bold"/>
                    <a:sym typeface="Roboto-Bold"/>
                    <a:rtl val="0"/>
                  </a:rPr>
                  <a:t>downhearted</a:t>
                </a:r>
                <a:br>
                  <a:rPr lang="en-US" sz="1400" dirty="0">
                    <a:solidFill>
                      <a:srgbClr val="323232"/>
                    </a:solidFill>
                    <a:latin typeface="Roboto-Bold"/>
                    <a:ea typeface="Roboto-Bold"/>
                    <a:cs typeface="Roboto-Bold"/>
                    <a:sym typeface="Roboto-Bold"/>
                    <a:rtl val="0"/>
                  </a:rPr>
                </a:br>
                <a:r>
                  <a:rPr lang="en-US" sz="1400" dirty="0">
                    <a:solidFill>
                      <a:srgbClr val="323232"/>
                    </a:solidFill>
                    <a:latin typeface="Roboto-Bold"/>
                    <a:ea typeface="Roboto-Bold"/>
                    <a:cs typeface="Roboto-Bold"/>
                    <a:sym typeface="Roboto-Bold"/>
                    <a:rtl val="0"/>
                  </a:rPr>
                  <a:t>forlorn</a:t>
                </a:r>
                <a:br>
                  <a:rPr lang="en-US" sz="1400" dirty="0">
                    <a:solidFill>
                      <a:srgbClr val="323232"/>
                    </a:solidFill>
                    <a:latin typeface="Roboto-Bold"/>
                    <a:ea typeface="Roboto-Bold"/>
                    <a:cs typeface="Roboto-Bold"/>
                    <a:sym typeface="Roboto-Bold"/>
                    <a:rtl val="0"/>
                  </a:rPr>
                </a:br>
                <a:r>
                  <a:rPr lang="en-US" sz="1400" dirty="0">
                    <a:solidFill>
                      <a:srgbClr val="323232"/>
                    </a:solidFill>
                    <a:latin typeface="Roboto-Bold"/>
                    <a:ea typeface="Roboto-Bold"/>
                    <a:cs typeface="Roboto-Bold"/>
                    <a:sym typeface="Roboto-Bold"/>
                    <a:rtl val="0"/>
                  </a:rPr>
                  <a:t>gloomy</a:t>
                </a:r>
                <a:br>
                  <a:rPr lang="en-US" sz="1400" dirty="0">
                    <a:solidFill>
                      <a:srgbClr val="323232"/>
                    </a:solidFill>
                    <a:latin typeface="Roboto-Bold"/>
                    <a:ea typeface="Roboto-Bold"/>
                    <a:cs typeface="Roboto-Bold"/>
                    <a:sym typeface="Roboto-Bold"/>
                    <a:rtl val="0"/>
                  </a:rPr>
                </a:br>
                <a:r>
                  <a:rPr lang="en-US" sz="1400" dirty="0">
                    <a:solidFill>
                      <a:srgbClr val="323232"/>
                    </a:solidFill>
                    <a:latin typeface="Roboto-Bold"/>
                    <a:ea typeface="Roboto-Bold"/>
                    <a:cs typeface="Roboto-Bold"/>
                    <a:sym typeface="Roboto-Bold"/>
                    <a:rtl val="0"/>
                  </a:rPr>
                  <a:t>melancholic</a:t>
                </a:r>
                <a:br>
                  <a:rPr lang="en-US" sz="1400" dirty="0">
                    <a:solidFill>
                      <a:srgbClr val="323232"/>
                    </a:solidFill>
                    <a:latin typeface="Roboto-Bold"/>
                    <a:ea typeface="Roboto-Bold"/>
                    <a:cs typeface="Roboto-Bold"/>
                    <a:sym typeface="Roboto-Bold"/>
                    <a:rtl val="0"/>
                  </a:rPr>
                </a:br>
                <a:r>
                  <a:rPr lang="en-US" sz="1400" dirty="0">
                    <a:solidFill>
                      <a:srgbClr val="323232"/>
                    </a:solidFill>
                    <a:latin typeface="Roboto-Bold"/>
                    <a:ea typeface="Roboto-Bold"/>
                    <a:cs typeface="Roboto-Bold"/>
                    <a:sym typeface="Roboto-Bold"/>
                    <a:rtl val="0"/>
                  </a:rPr>
                  <a:t>miserable</a:t>
                </a:r>
                <a:br>
                  <a:rPr lang="en-US" sz="1400" dirty="0">
                    <a:solidFill>
                      <a:srgbClr val="323232"/>
                    </a:solidFill>
                    <a:latin typeface="Roboto-Bold"/>
                    <a:ea typeface="Roboto-Bold"/>
                    <a:cs typeface="Roboto-Bold"/>
                    <a:sym typeface="Roboto-Bold"/>
                    <a:rtl val="0"/>
                  </a:rPr>
                </a:br>
                <a:r>
                  <a:rPr lang="en-US" sz="1400" dirty="0">
                    <a:solidFill>
                      <a:srgbClr val="323232"/>
                    </a:solidFill>
                    <a:latin typeface="Roboto-Bold"/>
                    <a:ea typeface="Roboto-Bold"/>
                    <a:cs typeface="Roboto-Bold"/>
                    <a:sym typeface="Roboto-Bold"/>
                    <a:rtl val="0"/>
                  </a:rPr>
                  <a:t>woeful</a:t>
                </a:r>
                <a:br>
                  <a:rPr lang="en-US" sz="1400" dirty="0">
                    <a:solidFill>
                      <a:srgbClr val="323232"/>
                    </a:solidFill>
                    <a:latin typeface="Roboto-Bold"/>
                    <a:ea typeface="Roboto-Bold"/>
                    <a:cs typeface="Roboto-Bold"/>
                    <a:sym typeface="Roboto-Bold"/>
                    <a:rtl val="0"/>
                  </a:rPr>
                </a:br>
                <a:r>
                  <a:rPr lang="en-US" sz="1400" dirty="0">
                    <a:solidFill>
                      <a:srgbClr val="323232"/>
                    </a:solidFill>
                    <a:latin typeface="Roboto-Bold"/>
                    <a:ea typeface="Roboto-Bold"/>
                    <a:cs typeface="Roboto-Bold"/>
                    <a:sym typeface="Roboto-Bold"/>
                    <a:rtl val="0"/>
                  </a:rPr>
                  <a:t>wretched</a:t>
                </a:r>
                <a:endParaRPr lang="en-US" sz="1400" spc="0" baseline="0" dirty="0">
                  <a:solidFill>
                    <a:srgbClr val="323232"/>
                  </a:solidFill>
                  <a:latin typeface="Roboto-Bold"/>
                  <a:ea typeface="Roboto-Bold"/>
                  <a:cs typeface="Roboto-Bold"/>
                  <a:sym typeface="Roboto-Bold"/>
                  <a:rtl val="0"/>
                </a:endParaRPr>
              </a:p>
            </p:txBody>
          </p:sp>
          <p:sp>
            <p:nvSpPr>
              <p:cNvPr id="249" name="TextBox 248">
                <a:extLst>
                  <a:ext uri="{FF2B5EF4-FFF2-40B4-BE49-F238E27FC236}">
                    <a16:creationId xmlns:a16="http://schemas.microsoft.com/office/drawing/2014/main" id="{B6760310-2698-CC4E-B746-CA2364E20A67}"/>
                  </a:ext>
                </a:extLst>
              </p:cNvPr>
              <p:cNvSpPr txBox="1"/>
              <p:nvPr/>
            </p:nvSpPr>
            <p:spPr>
              <a:xfrm>
                <a:off x="8588225" y="1269696"/>
                <a:ext cx="604653" cy="446404"/>
              </a:xfrm>
              <a:prstGeom prst="rect">
                <a:avLst/>
              </a:prstGeom>
              <a:noFill/>
            </p:spPr>
            <p:txBody>
              <a:bodyPr wrap="none" rtlCol="0">
                <a:spAutoFit/>
              </a:bodyPr>
              <a:lstStyle/>
              <a:p>
                <a:pPr algn="l"/>
                <a:r>
                  <a:rPr lang="en-US" sz="2301" spc="0" baseline="0" dirty="0">
                    <a:solidFill>
                      <a:srgbClr val="323232"/>
                    </a:solidFill>
                    <a:latin typeface="LondrinaSolid-Regular"/>
                    <a:sym typeface="LondrinaSolid-Regular"/>
                    <a:rtl val="0"/>
                  </a:rPr>
                  <a:t>sad</a:t>
                </a:r>
              </a:p>
            </p:txBody>
          </p:sp>
        </p:grpSp>
        <p:sp>
          <p:nvSpPr>
            <p:cNvPr id="226" name="Freeform 225">
              <a:extLst>
                <a:ext uri="{FF2B5EF4-FFF2-40B4-BE49-F238E27FC236}">
                  <a16:creationId xmlns:a16="http://schemas.microsoft.com/office/drawing/2014/main" id="{F76F8D25-83D3-144B-BA9B-E48CB99E650D}"/>
                </a:ext>
              </a:extLst>
            </p:cNvPr>
            <p:cNvSpPr/>
            <p:nvPr/>
          </p:nvSpPr>
          <p:spPr>
            <a:xfrm>
              <a:off x="9127421" y="2846204"/>
              <a:ext cx="1188000" cy="3625436"/>
            </a:xfrm>
            <a:custGeom>
              <a:avLst/>
              <a:gdLst>
                <a:gd name="connsiteX0" fmla="*/ 0 w 1944438"/>
                <a:gd name="connsiteY0" fmla="*/ 0 h 5150329"/>
                <a:gd name="connsiteX1" fmla="*/ 1944439 w 1944438"/>
                <a:gd name="connsiteY1" fmla="*/ 0 h 5150329"/>
                <a:gd name="connsiteX2" fmla="*/ 1944439 w 1944438"/>
                <a:gd name="connsiteY2" fmla="*/ 5150330 h 5150329"/>
                <a:gd name="connsiteX3" fmla="*/ 0 w 1944438"/>
                <a:gd name="connsiteY3" fmla="*/ 5150330 h 5150329"/>
              </a:gdLst>
              <a:ahLst/>
              <a:cxnLst>
                <a:cxn ang="0">
                  <a:pos x="connsiteX0" y="connsiteY0"/>
                </a:cxn>
                <a:cxn ang="0">
                  <a:pos x="connsiteX1" y="connsiteY1"/>
                </a:cxn>
                <a:cxn ang="0">
                  <a:pos x="connsiteX2" y="connsiteY2"/>
                </a:cxn>
                <a:cxn ang="0">
                  <a:pos x="connsiteX3" y="connsiteY3"/>
                </a:cxn>
              </a:cxnLst>
              <a:rect l="l" t="t" r="r" b="b"/>
              <a:pathLst>
                <a:path w="1944438" h="5150329">
                  <a:moveTo>
                    <a:pt x="0" y="0"/>
                  </a:moveTo>
                  <a:lnTo>
                    <a:pt x="1944439" y="0"/>
                  </a:lnTo>
                  <a:lnTo>
                    <a:pt x="1944439" y="5150330"/>
                  </a:lnTo>
                  <a:lnTo>
                    <a:pt x="0" y="5150330"/>
                  </a:lnTo>
                  <a:close/>
                </a:path>
              </a:pathLst>
            </a:custGeom>
            <a:solidFill>
              <a:schemeClr val="accent4">
                <a:alpha val="34000"/>
              </a:schemeClr>
            </a:solidFill>
            <a:ln w="12692" cap="flat">
              <a:noFill/>
              <a:prstDash val="solid"/>
              <a:miter/>
            </a:ln>
          </p:spPr>
          <p:txBody>
            <a:bodyPr rtlCol="0" anchor="ctr"/>
            <a:lstStyle/>
            <a:p>
              <a:endParaRPr lang="en-US"/>
            </a:p>
          </p:txBody>
        </p:sp>
        <p:grpSp>
          <p:nvGrpSpPr>
            <p:cNvPr id="227" name="Group 226">
              <a:extLst>
                <a:ext uri="{FF2B5EF4-FFF2-40B4-BE49-F238E27FC236}">
                  <a16:creationId xmlns:a16="http://schemas.microsoft.com/office/drawing/2014/main" id="{C8814EAA-B20B-2441-A53D-BAB3C6FEA2C8}"/>
                </a:ext>
              </a:extLst>
            </p:cNvPr>
            <p:cNvGrpSpPr/>
            <p:nvPr/>
          </p:nvGrpSpPr>
          <p:grpSpPr>
            <a:xfrm>
              <a:off x="1601603" y="2188580"/>
              <a:ext cx="1257075" cy="3872868"/>
              <a:chOff x="8588225" y="1269696"/>
              <a:chExt cx="1257075" cy="3872868"/>
            </a:xfrm>
          </p:grpSpPr>
          <p:sp>
            <p:nvSpPr>
              <p:cNvPr id="246" name="TextBox 245">
                <a:extLst>
                  <a:ext uri="{FF2B5EF4-FFF2-40B4-BE49-F238E27FC236}">
                    <a16:creationId xmlns:a16="http://schemas.microsoft.com/office/drawing/2014/main" id="{BAD85AAC-2001-D343-9C34-D762358E5097}"/>
                  </a:ext>
                </a:extLst>
              </p:cNvPr>
              <p:cNvSpPr txBox="1"/>
              <p:nvPr/>
            </p:nvSpPr>
            <p:spPr>
              <a:xfrm>
                <a:off x="8588225" y="1967592"/>
                <a:ext cx="1257075" cy="3174972"/>
              </a:xfrm>
              <a:prstGeom prst="rect">
                <a:avLst/>
              </a:prstGeom>
              <a:noFill/>
            </p:spPr>
            <p:txBody>
              <a:bodyPr wrap="none" rtlCol="0">
                <a:spAutoFit/>
              </a:bodyPr>
              <a:lstStyle/>
              <a:p>
                <a:pPr>
                  <a:lnSpc>
                    <a:spcPct val="120000"/>
                  </a:lnSpc>
                </a:pPr>
                <a:r>
                  <a:rPr lang="en-US" sz="1400" dirty="0">
                    <a:solidFill>
                      <a:srgbClr val="323232"/>
                    </a:solidFill>
                    <a:latin typeface="Roboto-Bold"/>
                    <a:ea typeface="Roboto-Bold"/>
                    <a:cs typeface="Roboto-Bold"/>
                    <a:sym typeface="Roboto-Bold"/>
                    <a:rtl val="0"/>
                  </a:rPr>
                  <a:t>aggrieved</a:t>
                </a:r>
                <a:br>
                  <a:rPr lang="en-US" sz="1400" dirty="0">
                    <a:solidFill>
                      <a:srgbClr val="323232"/>
                    </a:solidFill>
                    <a:latin typeface="Roboto-Bold"/>
                    <a:ea typeface="Roboto-Bold"/>
                    <a:cs typeface="Roboto-Bold"/>
                    <a:sym typeface="Roboto-Bold"/>
                    <a:rtl val="0"/>
                  </a:rPr>
                </a:br>
                <a:r>
                  <a:rPr lang="en-US" sz="1400" dirty="0">
                    <a:solidFill>
                      <a:srgbClr val="323232"/>
                    </a:solidFill>
                    <a:latin typeface="Roboto-Bold"/>
                    <a:ea typeface="Roboto-Bold"/>
                    <a:cs typeface="Roboto-Bold"/>
                    <a:sym typeface="Roboto-Bold"/>
                    <a:rtl val="0"/>
                  </a:rPr>
                  <a:t>annoyed</a:t>
                </a:r>
                <a:br>
                  <a:rPr lang="en-US" sz="1400" dirty="0">
                    <a:solidFill>
                      <a:srgbClr val="323232"/>
                    </a:solidFill>
                    <a:latin typeface="Roboto-Bold"/>
                    <a:ea typeface="Roboto-Bold"/>
                    <a:cs typeface="Roboto-Bold"/>
                    <a:sym typeface="Roboto-Bold"/>
                    <a:rtl val="0"/>
                  </a:rPr>
                </a:br>
                <a:r>
                  <a:rPr lang="en-US" sz="1400" dirty="0">
                    <a:solidFill>
                      <a:srgbClr val="323232"/>
                    </a:solidFill>
                    <a:latin typeface="Roboto-Bold"/>
                    <a:ea typeface="Roboto-Bold"/>
                    <a:cs typeface="Roboto-Bold"/>
                    <a:sym typeface="Roboto-Bold"/>
                    <a:rtl val="0"/>
                  </a:rPr>
                  <a:t>discontented</a:t>
                </a:r>
                <a:br>
                  <a:rPr lang="en-US" sz="1400" dirty="0">
                    <a:solidFill>
                      <a:srgbClr val="323232"/>
                    </a:solidFill>
                    <a:latin typeface="Roboto-Bold"/>
                    <a:ea typeface="Roboto-Bold"/>
                    <a:cs typeface="Roboto-Bold"/>
                    <a:sym typeface="Roboto-Bold"/>
                    <a:rtl val="0"/>
                  </a:rPr>
                </a:br>
                <a:r>
                  <a:rPr lang="en-US" sz="1400" dirty="0">
                    <a:solidFill>
                      <a:srgbClr val="323232"/>
                    </a:solidFill>
                    <a:latin typeface="Roboto-Bold"/>
                    <a:ea typeface="Roboto-Bold"/>
                    <a:cs typeface="Roboto-Bold"/>
                    <a:sym typeface="Roboto-Bold"/>
                    <a:rtl val="0"/>
                  </a:rPr>
                  <a:t>disgruntled</a:t>
                </a:r>
                <a:br>
                  <a:rPr lang="en-US" sz="1400" dirty="0">
                    <a:solidFill>
                      <a:srgbClr val="323232"/>
                    </a:solidFill>
                    <a:latin typeface="Roboto-Bold"/>
                    <a:ea typeface="Roboto-Bold"/>
                    <a:cs typeface="Roboto-Bold"/>
                    <a:sym typeface="Roboto-Bold"/>
                    <a:rtl val="0"/>
                  </a:rPr>
                </a:br>
                <a:r>
                  <a:rPr lang="en-US" sz="1400" dirty="0">
                    <a:solidFill>
                      <a:srgbClr val="323232"/>
                    </a:solidFill>
                    <a:latin typeface="Roboto-Bold"/>
                    <a:ea typeface="Roboto-Bold"/>
                    <a:cs typeface="Roboto-Bold"/>
                    <a:sym typeface="Roboto-Bold"/>
                    <a:rtl val="0"/>
                  </a:rPr>
                  <a:t>distressed</a:t>
                </a:r>
                <a:br>
                  <a:rPr lang="en-US" sz="1400" dirty="0">
                    <a:solidFill>
                      <a:srgbClr val="323232"/>
                    </a:solidFill>
                    <a:latin typeface="Roboto-Bold"/>
                    <a:ea typeface="Roboto-Bold"/>
                    <a:cs typeface="Roboto-Bold"/>
                    <a:sym typeface="Roboto-Bold"/>
                    <a:rtl val="0"/>
                  </a:rPr>
                </a:br>
                <a:r>
                  <a:rPr lang="en-US" sz="1400" dirty="0">
                    <a:solidFill>
                      <a:srgbClr val="323232"/>
                    </a:solidFill>
                    <a:latin typeface="Roboto-Bold"/>
                    <a:ea typeface="Roboto-Bold"/>
                    <a:cs typeface="Roboto-Bold"/>
                    <a:sym typeface="Roboto-Bold"/>
                    <a:rtl val="0"/>
                  </a:rPr>
                  <a:t>exasperated</a:t>
                </a:r>
                <a:br>
                  <a:rPr lang="en-US" sz="1400" dirty="0">
                    <a:solidFill>
                      <a:srgbClr val="323232"/>
                    </a:solidFill>
                    <a:latin typeface="Roboto-Bold"/>
                    <a:ea typeface="Roboto-Bold"/>
                    <a:cs typeface="Roboto-Bold"/>
                    <a:sym typeface="Roboto-Bold"/>
                    <a:rtl val="0"/>
                  </a:rPr>
                </a:br>
                <a:r>
                  <a:rPr lang="en-US" sz="1400" dirty="0">
                    <a:solidFill>
                      <a:srgbClr val="323232"/>
                    </a:solidFill>
                    <a:latin typeface="Roboto-Bold"/>
                    <a:ea typeface="Roboto-Bold"/>
                    <a:cs typeface="Roboto-Bold"/>
                    <a:sym typeface="Roboto-Bold"/>
                    <a:rtl val="0"/>
                  </a:rPr>
                  <a:t>frustrated</a:t>
                </a:r>
                <a:br>
                  <a:rPr lang="en-US" sz="1400" dirty="0">
                    <a:solidFill>
                      <a:srgbClr val="323232"/>
                    </a:solidFill>
                    <a:latin typeface="Roboto-Bold"/>
                    <a:ea typeface="Roboto-Bold"/>
                    <a:cs typeface="Roboto-Bold"/>
                    <a:sym typeface="Roboto-Bold"/>
                    <a:rtl val="0"/>
                  </a:rPr>
                </a:br>
                <a:r>
                  <a:rPr lang="en-US" sz="1400" dirty="0">
                    <a:solidFill>
                      <a:srgbClr val="323232"/>
                    </a:solidFill>
                    <a:latin typeface="Roboto-Bold"/>
                    <a:ea typeface="Roboto-Bold"/>
                    <a:cs typeface="Roboto-Bold"/>
                    <a:sym typeface="Roboto-Bold"/>
                    <a:rtl val="0"/>
                  </a:rPr>
                  <a:t>indignant</a:t>
                </a:r>
                <a:br>
                  <a:rPr lang="en-US" sz="1400" dirty="0">
                    <a:solidFill>
                      <a:srgbClr val="323232"/>
                    </a:solidFill>
                    <a:latin typeface="Roboto-Bold"/>
                    <a:ea typeface="Roboto-Bold"/>
                    <a:cs typeface="Roboto-Bold"/>
                    <a:sym typeface="Roboto-Bold"/>
                    <a:rtl val="0"/>
                  </a:rPr>
                </a:br>
                <a:r>
                  <a:rPr lang="en-US" sz="1400" dirty="0">
                    <a:solidFill>
                      <a:srgbClr val="323232"/>
                    </a:solidFill>
                    <a:latin typeface="Roboto-Bold"/>
                    <a:ea typeface="Roboto-Bold"/>
                    <a:cs typeface="Roboto-Bold"/>
                    <a:sym typeface="Roboto-Bold"/>
                    <a:rtl val="0"/>
                  </a:rPr>
                  <a:t>offended</a:t>
                </a:r>
                <a:br>
                  <a:rPr lang="en-US" sz="1400" dirty="0">
                    <a:solidFill>
                      <a:srgbClr val="323232"/>
                    </a:solidFill>
                    <a:latin typeface="Roboto-Bold"/>
                    <a:ea typeface="Roboto-Bold"/>
                    <a:cs typeface="Roboto-Bold"/>
                    <a:sym typeface="Roboto-Bold"/>
                    <a:rtl val="0"/>
                  </a:rPr>
                </a:br>
                <a:r>
                  <a:rPr lang="en-US" sz="1400" dirty="0">
                    <a:solidFill>
                      <a:srgbClr val="323232"/>
                    </a:solidFill>
                    <a:latin typeface="Roboto-Bold"/>
                    <a:ea typeface="Roboto-Bold"/>
                    <a:cs typeface="Roboto-Bold"/>
                    <a:sym typeface="Roboto-Bold"/>
                    <a:rtl val="0"/>
                  </a:rPr>
                  <a:t>outraged</a:t>
                </a:r>
                <a:br>
                  <a:rPr lang="en-US" sz="1400" dirty="0">
                    <a:solidFill>
                      <a:srgbClr val="323232"/>
                    </a:solidFill>
                    <a:latin typeface="Roboto-Bold"/>
                    <a:ea typeface="Roboto-Bold"/>
                    <a:cs typeface="Roboto-Bold"/>
                    <a:sym typeface="Roboto-Bold"/>
                    <a:rtl val="0"/>
                  </a:rPr>
                </a:br>
                <a:r>
                  <a:rPr lang="en-US" sz="1400" dirty="0">
                    <a:solidFill>
                      <a:srgbClr val="323232"/>
                    </a:solidFill>
                    <a:latin typeface="Roboto-Bold"/>
                    <a:ea typeface="Roboto-Bold"/>
                    <a:cs typeface="Roboto-Bold"/>
                    <a:sym typeface="Roboto-Bold"/>
                    <a:rtl val="0"/>
                  </a:rPr>
                  <a:t>resentful</a:t>
                </a:r>
                <a:br>
                  <a:rPr lang="en-US" sz="1400" dirty="0">
                    <a:solidFill>
                      <a:srgbClr val="323232"/>
                    </a:solidFill>
                    <a:latin typeface="Roboto-Bold"/>
                    <a:ea typeface="Roboto-Bold"/>
                    <a:cs typeface="Roboto-Bold"/>
                    <a:sym typeface="Roboto-Bold"/>
                    <a:rtl val="0"/>
                  </a:rPr>
                </a:br>
                <a:r>
                  <a:rPr lang="en-US" sz="1400" dirty="0">
                    <a:solidFill>
                      <a:srgbClr val="323232"/>
                    </a:solidFill>
                    <a:latin typeface="Roboto-Bold"/>
                    <a:ea typeface="Roboto-Bold"/>
                    <a:cs typeface="Roboto-Bold"/>
                    <a:sym typeface="Roboto-Bold"/>
                    <a:rtl val="0"/>
                  </a:rPr>
                  <a:t>vexed</a:t>
                </a:r>
                <a:endParaRPr lang="en-US" sz="1400" spc="0" baseline="0" dirty="0">
                  <a:solidFill>
                    <a:srgbClr val="323232"/>
                  </a:solidFill>
                  <a:latin typeface="Roboto-Bold"/>
                  <a:ea typeface="Roboto-Bold"/>
                  <a:cs typeface="Roboto-Bold"/>
                  <a:sym typeface="Roboto-Bold"/>
                  <a:rtl val="0"/>
                </a:endParaRPr>
              </a:p>
            </p:txBody>
          </p:sp>
          <p:sp>
            <p:nvSpPr>
              <p:cNvPr id="247" name="TextBox 246">
                <a:extLst>
                  <a:ext uri="{FF2B5EF4-FFF2-40B4-BE49-F238E27FC236}">
                    <a16:creationId xmlns:a16="http://schemas.microsoft.com/office/drawing/2014/main" id="{44F337AF-E643-8347-A548-707E7B62E372}"/>
                  </a:ext>
                </a:extLst>
              </p:cNvPr>
              <p:cNvSpPr txBox="1"/>
              <p:nvPr/>
            </p:nvSpPr>
            <p:spPr>
              <a:xfrm>
                <a:off x="8588225" y="1269696"/>
                <a:ext cx="838691" cy="446404"/>
              </a:xfrm>
              <a:prstGeom prst="rect">
                <a:avLst/>
              </a:prstGeom>
              <a:noFill/>
            </p:spPr>
            <p:txBody>
              <a:bodyPr wrap="none" rtlCol="0">
                <a:spAutoFit/>
              </a:bodyPr>
              <a:lstStyle/>
              <a:p>
                <a:pPr algn="l"/>
                <a:r>
                  <a:rPr lang="en-US" sz="2301" spc="0" baseline="0" dirty="0">
                    <a:solidFill>
                      <a:srgbClr val="323232"/>
                    </a:solidFill>
                    <a:latin typeface="LondrinaSolid-Regular"/>
                    <a:sym typeface="LondrinaSolid-Regular"/>
                    <a:rtl val="0"/>
                  </a:rPr>
                  <a:t>angry</a:t>
                </a:r>
              </a:p>
            </p:txBody>
          </p:sp>
        </p:grpSp>
        <p:grpSp>
          <p:nvGrpSpPr>
            <p:cNvPr id="228" name="Group 227">
              <a:extLst>
                <a:ext uri="{FF2B5EF4-FFF2-40B4-BE49-F238E27FC236}">
                  <a16:creationId xmlns:a16="http://schemas.microsoft.com/office/drawing/2014/main" id="{F1AC0EF3-FB60-F645-B4EF-DAFF1091E07C}"/>
                </a:ext>
              </a:extLst>
            </p:cNvPr>
            <p:cNvGrpSpPr/>
            <p:nvPr/>
          </p:nvGrpSpPr>
          <p:grpSpPr>
            <a:xfrm>
              <a:off x="2851424" y="2188580"/>
              <a:ext cx="1075936" cy="3097271"/>
              <a:chOff x="8588225" y="1269696"/>
              <a:chExt cx="1075936" cy="3097271"/>
            </a:xfrm>
          </p:grpSpPr>
          <p:sp>
            <p:nvSpPr>
              <p:cNvPr id="244" name="TextBox 243">
                <a:extLst>
                  <a:ext uri="{FF2B5EF4-FFF2-40B4-BE49-F238E27FC236}">
                    <a16:creationId xmlns:a16="http://schemas.microsoft.com/office/drawing/2014/main" id="{8E35173F-840E-5146-BCCC-3EB0150D596E}"/>
                  </a:ext>
                </a:extLst>
              </p:cNvPr>
              <p:cNvSpPr txBox="1"/>
              <p:nvPr/>
            </p:nvSpPr>
            <p:spPr>
              <a:xfrm>
                <a:off x="8588225" y="1967592"/>
                <a:ext cx="1075936" cy="2399375"/>
              </a:xfrm>
              <a:prstGeom prst="rect">
                <a:avLst/>
              </a:prstGeom>
              <a:noFill/>
            </p:spPr>
            <p:txBody>
              <a:bodyPr wrap="none" rtlCol="0">
                <a:spAutoFit/>
              </a:bodyPr>
              <a:lstStyle/>
              <a:p>
                <a:pPr>
                  <a:lnSpc>
                    <a:spcPct val="120000"/>
                  </a:lnSpc>
                </a:pPr>
                <a:r>
                  <a:rPr lang="en-US" sz="1400" dirty="0">
                    <a:solidFill>
                      <a:srgbClr val="323232"/>
                    </a:solidFill>
                    <a:latin typeface="Roboto-Bold"/>
                    <a:ea typeface="Roboto-Bold"/>
                    <a:cs typeface="Roboto-Bold"/>
                    <a:sym typeface="Roboto-Bold"/>
                    <a:rtl val="0"/>
                  </a:rPr>
                  <a:t>beaming</a:t>
                </a:r>
                <a:br>
                  <a:rPr lang="en-US" sz="1400" dirty="0">
                    <a:solidFill>
                      <a:srgbClr val="323232"/>
                    </a:solidFill>
                    <a:latin typeface="Roboto-Bold"/>
                    <a:ea typeface="Roboto-Bold"/>
                    <a:cs typeface="Roboto-Bold"/>
                    <a:sym typeface="Roboto-Bold"/>
                    <a:rtl val="0"/>
                  </a:rPr>
                </a:br>
                <a:r>
                  <a:rPr lang="en-US" sz="1400" dirty="0">
                    <a:solidFill>
                      <a:srgbClr val="323232"/>
                    </a:solidFill>
                    <a:latin typeface="Roboto-Bold"/>
                    <a:ea typeface="Roboto-Bold"/>
                    <a:cs typeface="Roboto-Bold"/>
                    <a:sym typeface="Roboto-Bold"/>
                    <a:rtl val="0"/>
                  </a:rPr>
                  <a:t>buoyant</a:t>
                </a:r>
                <a:br>
                  <a:rPr lang="en-US" sz="1400" dirty="0">
                    <a:solidFill>
                      <a:srgbClr val="323232"/>
                    </a:solidFill>
                    <a:latin typeface="Roboto-Bold"/>
                    <a:ea typeface="Roboto-Bold"/>
                    <a:cs typeface="Roboto-Bold"/>
                    <a:sym typeface="Roboto-Bold"/>
                    <a:rtl val="0"/>
                  </a:rPr>
                </a:br>
                <a:r>
                  <a:rPr lang="en-US" sz="1400" dirty="0">
                    <a:solidFill>
                      <a:srgbClr val="323232"/>
                    </a:solidFill>
                    <a:latin typeface="Roboto-Bold"/>
                    <a:ea typeface="Roboto-Bold"/>
                    <a:cs typeface="Roboto-Bold"/>
                    <a:sym typeface="Roboto-Bold"/>
                    <a:rtl val="0"/>
                  </a:rPr>
                  <a:t>cheery</a:t>
                </a:r>
                <a:br>
                  <a:rPr lang="en-US" sz="1400" dirty="0">
                    <a:solidFill>
                      <a:srgbClr val="323232"/>
                    </a:solidFill>
                    <a:latin typeface="Roboto-Bold"/>
                    <a:ea typeface="Roboto-Bold"/>
                    <a:cs typeface="Roboto-Bold"/>
                    <a:sym typeface="Roboto-Bold"/>
                    <a:rtl val="0"/>
                  </a:rPr>
                </a:br>
                <a:r>
                  <a:rPr lang="en-US" sz="1400" dirty="0">
                    <a:solidFill>
                      <a:srgbClr val="323232"/>
                    </a:solidFill>
                    <a:latin typeface="Roboto-Bold"/>
                    <a:ea typeface="Roboto-Bold"/>
                    <a:cs typeface="Roboto-Bold"/>
                    <a:sym typeface="Roboto-Bold"/>
                    <a:rtl val="0"/>
                  </a:rPr>
                  <a:t>contented</a:t>
                </a:r>
                <a:br>
                  <a:rPr lang="en-US" sz="1400" dirty="0">
                    <a:solidFill>
                      <a:srgbClr val="323232"/>
                    </a:solidFill>
                    <a:latin typeface="Roboto-Bold"/>
                    <a:ea typeface="Roboto-Bold"/>
                    <a:cs typeface="Roboto-Bold"/>
                    <a:sym typeface="Roboto-Bold"/>
                    <a:rtl val="0"/>
                  </a:rPr>
                </a:br>
                <a:r>
                  <a:rPr lang="en-US" sz="1400" dirty="0">
                    <a:solidFill>
                      <a:srgbClr val="323232"/>
                    </a:solidFill>
                    <a:latin typeface="Roboto-Bold"/>
                    <a:ea typeface="Roboto-Bold"/>
                    <a:cs typeface="Roboto-Bold"/>
                    <a:sym typeface="Roboto-Bold"/>
                    <a:rtl val="0"/>
                  </a:rPr>
                  <a:t>delighted</a:t>
                </a:r>
                <a:br>
                  <a:rPr lang="en-US" sz="1400" dirty="0">
                    <a:solidFill>
                      <a:srgbClr val="323232"/>
                    </a:solidFill>
                    <a:latin typeface="Roboto-Bold"/>
                    <a:ea typeface="Roboto-Bold"/>
                    <a:cs typeface="Roboto-Bold"/>
                    <a:sym typeface="Roboto-Bold"/>
                    <a:rtl val="0"/>
                  </a:rPr>
                </a:br>
                <a:r>
                  <a:rPr lang="en-US" sz="1400" dirty="0">
                    <a:solidFill>
                      <a:srgbClr val="323232"/>
                    </a:solidFill>
                    <a:latin typeface="Roboto-Bold"/>
                    <a:ea typeface="Roboto-Bold"/>
                    <a:cs typeface="Roboto-Bold"/>
                    <a:sym typeface="Roboto-Bold"/>
                    <a:rtl val="0"/>
                  </a:rPr>
                  <a:t>enraptured</a:t>
                </a:r>
                <a:br>
                  <a:rPr lang="en-US" sz="1400" dirty="0">
                    <a:solidFill>
                      <a:srgbClr val="323232"/>
                    </a:solidFill>
                    <a:latin typeface="Roboto-Bold"/>
                    <a:ea typeface="Roboto-Bold"/>
                    <a:cs typeface="Roboto-Bold"/>
                    <a:sym typeface="Roboto-Bold"/>
                    <a:rtl val="0"/>
                  </a:rPr>
                </a:br>
                <a:r>
                  <a:rPr lang="en-US" sz="1400" dirty="0">
                    <a:solidFill>
                      <a:srgbClr val="323232"/>
                    </a:solidFill>
                    <a:latin typeface="Roboto-Bold"/>
                    <a:ea typeface="Roboto-Bold"/>
                    <a:cs typeface="Roboto-Bold"/>
                    <a:sym typeface="Roboto-Bold"/>
                    <a:rtl val="0"/>
                  </a:rPr>
                  <a:t>gleeful</a:t>
                </a:r>
                <a:br>
                  <a:rPr lang="en-US" sz="1400" dirty="0">
                    <a:solidFill>
                      <a:srgbClr val="323232"/>
                    </a:solidFill>
                    <a:latin typeface="Roboto-Bold"/>
                    <a:ea typeface="Roboto-Bold"/>
                    <a:cs typeface="Roboto-Bold"/>
                    <a:sym typeface="Roboto-Bold"/>
                    <a:rtl val="0"/>
                  </a:rPr>
                </a:br>
                <a:r>
                  <a:rPr lang="en-US" sz="1400" dirty="0">
                    <a:solidFill>
                      <a:srgbClr val="323232"/>
                    </a:solidFill>
                    <a:latin typeface="Roboto-Bold"/>
                    <a:ea typeface="Roboto-Bold"/>
                    <a:cs typeface="Roboto-Bold"/>
                    <a:sym typeface="Roboto-Bold"/>
                    <a:rtl val="0"/>
                  </a:rPr>
                  <a:t>glowing</a:t>
                </a:r>
                <a:br>
                  <a:rPr lang="en-US" sz="1400" dirty="0">
                    <a:solidFill>
                      <a:srgbClr val="323232"/>
                    </a:solidFill>
                    <a:latin typeface="Roboto-Bold"/>
                    <a:ea typeface="Roboto-Bold"/>
                    <a:cs typeface="Roboto-Bold"/>
                    <a:sym typeface="Roboto-Bold"/>
                    <a:rtl val="0"/>
                  </a:rPr>
                </a:br>
                <a:r>
                  <a:rPr lang="en-US" sz="1400" dirty="0">
                    <a:solidFill>
                      <a:srgbClr val="323232"/>
                    </a:solidFill>
                    <a:latin typeface="Roboto-Bold"/>
                    <a:ea typeface="Roboto-Bold"/>
                    <a:cs typeface="Roboto-Bold"/>
                    <a:sym typeface="Roboto-Bold"/>
                    <a:rtl val="0"/>
                  </a:rPr>
                  <a:t>joyful</a:t>
                </a:r>
                <a:endParaRPr lang="en-US" sz="1400" spc="0" baseline="0" dirty="0">
                  <a:solidFill>
                    <a:srgbClr val="323232"/>
                  </a:solidFill>
                  <a:latin typeface="Roboto-Bold"/>
                  <a:ea typeface="Roboto-Bold"/>
                  <a:cs typeface="Roboto-Bold"/>
                  <a:sym typeface="Roboto-Bold"/>
                  <a:rtl val="0"/>
                </a:endParaRPr>
              </a:p>
            </p:txBody>
          </p:sp>
          <p:sp>
            <p:nvSpPr>
              <p:cNvPr id="245" name="TextBox 244">
                <a:extLst>
                  <a:ext uri="{FF2B5EF4-FFF2-40B4-BE49-F238E27FC236}">
                    <a16:creationId xmlns:a16="http://schemas.microsoft.com/office/drawing/2014/main" id="{5FDD6FA9-9FFB-094A-92AE-E2DBE056B44A}"/>
                  </a:ext>
                </a:extLst>
              </p:cNvPr>
              <p:cNvSpPr txBox="1"/>
              <p:nvPr/>
            </p:nvSpPr>
            <p:spPr>
              <a:xfrm>
                <a:off x="8588225" y="1269696"/>
                <a:ext cx="878767" cy="446404"/>
              </a:xfrm>
              <a:prstGeom prst="rect">
                <a:avLst/>
              </a:prstGeom>
              <a:noFill/>
            </p:spPr>
            <p:txBody>
              <a:bodyPr wrap="none" rtlCol="0">
                <a:spAutoFit/>
              </a:bodyPr>
              <a:lstStyle/>
              <a:p>
                <a:pPr algn="l"/>
                <a:r>
                  <a:rPr lang="en-US" sz="2301" spc="0" baseline="0" dirty="0">
                    <a:solidFill>
                      <a:srgbClr val="323232"/>
                    </a:solidFill>
                    <a:latin typeface="LondrinaSolid-Regular"/>
                    <a:sym typeface="LondrinaSolid-Regular"/>
                    <a:rtl val="0"/>
                  </a:rPr>
                  <a:t>happy</a:t>
                </a:r>
              </a:p>
            </p:txBody>
          </p:sp>
        </p:grpSp>
        <p:grpSp>
          <p:nvGrpSpPr>
            <p:cNvPr id="229" name="Group 228">
              <a:extLst>
                <a:ext uri="{FF2B5EF4-FFF2-40B4-BE49-F238E27FC236}">
                  <a16:creationId xmlns:a16="http://schemas.microsoft.com/office/drawing/2014/main" id="{EBF50B0A-1C16-0B47-990A-06A9320F43BA}"/>
                </a:ext>
              </a:extLst>
            </p:cNvPr>
            <p:cNvGrpSpPr/>
            <p:nvPr/>
          </p:nvGrpSpPr>
          <p:grpSpPr>
            <a:xfrm>
              <a:off x="4101245" y="2188580"/>
              <a:ext cx="1273105" cy="3355803"/>
              <a:chOff x="8588225" y="1269696"/>
              <a:chExt cx="1273105" cy="3355803"/>
            </a:xfrm>
          </p:grpSpPr>
          <p:sp>
            <p:nvSpPr>
              <p:cNvPr id="242" name="TextBox 241">
                <a:extLst>
                  <a:ext uri="{FF2B5EF4-FFF2-40B4-BE49-F238E27FC236}">
                    <a16:creationId xmlns:a16="http://schemas.microsoft.com/office/drawing/2014/main" id="{24BC4851-AA1D-824A-BBED-697D5B0C3FD1}"/>
                  </a:ext>
                </a:extLst>
              </p:cNvPr>
              <p:cNvSpPr txBox="1"/>
              <p:nvPr/>
            </p:nvSpPr>
            <p:spPr>
              <a:xfrm>
                <a:off x="8588225" y="1967592"/>
                <a:ext cx="1273105" cy="2657907"/>
              </a:xfrm>
              <a:prstGeom prst="rect">
                <a:avLst/>
              </a:prstGeom>
              <a:noFill/>
            </p:spPr>
            <p:txBody>
              <a:bodyPr wrap="none" rtlCol="0">
                <a:spAutoFit/>
              </a:bodyPr>
              <a:lstStyle/>
              <a:p>
                <a:pPr>
                  <a:lnSpc>
                    <a:spcPct val="120000"/>
                  </a:lnSpc>
                </a:pPr>
                <a:r>
                  <a:rPr lang="en-US" sz="1400" dirty="0">
                    <a:solidFill>
                      <a:srgbClr val="323232"/>
                    </a:solidFill>
                    <a:latin typeface="Roboto-Bold"/>
                    <a:ea typeface="Roboto-Bold"/>
                    <a:cs typeface="Roboto-Bold"/>
                    <a:sym typeface="Roboto-Bold"/>
                    <a:rtl val="0"/>
                  </a:rPr>
                  <a:t>addled</a:t>
                </a:r>
                <a:br>
                  <a:rPr lang="en-US" sz="1400" dirty="0">
                    <a:solidFill>
                      <a:srgbClr val="323232"/>
                    </a:solidFill>
                    <a:latin typeface="Roboto-Bold"/>
                    <a:ea typeface="Roboto-Bold"/>
                    <a:cs typeface="Roboto-Bold"/>
                    <a:sym typeface="Roboto-Bold"/>
                    <a:rtl val="0"/>
                  </a:rPr>
                </a:br>
                <a:r>
                  <a:rPr lang="en-US" sz="1400" dirty="0">
                    <a:solidFill>
                      <a:srgbClr val="323232"/>
                    </a:solidFill>
                    <a:latin typeface="Roboto-Bold"/>
                    <a:ea typeface="Roboto-Bold"/>
                    <a:cs typeface="Roboto-Bold"/>
                    <a:sym typeface="Roboto-Bold"/>
                    <a:rtl val="0"/>
                  </a:rPr>
                  <a:t>baffled</a:t>
                </a:r>
                <a:br>
                  <a:rPr lang="en-US" sz="1400" dirty="0">
                    <a:solidFill>
                      <a:srgbClr val="323232"/>
                    </a:solidFill>
                    <a:latin typeface="Roboto-Bold"/>
                    <a:ea typeface="Roboto-Bold"/>
                    <a:cs typeface="Roboto-Bold"/>
                    <a:sym typeface="Roboto-Bold"/>
                    <a:rtl val="0"/>
                  </a:rPr>
                </a:br>
                <a:r>
                  <a:rPr lang="en-US" sz="1400" dirty="0">
                    <a:solidFill>
                      <a:srgbClr val="323232"/>
                    </a:solidFill>
                    <a:latin typeface="Roboto-Bold"/>
                    <a:ea typeface="Roboto-Bold"/>
                    <a:cs typeface="Roboto-Bold"/>
                    <a:sym typeface="Roboto-Bold"/>
                    <a:rtl val="0"/>
                  </a:rPr>
                  <a:t>bemused</a:t>
                </a:r>
                <a:br>
                  <a:rPr lang="en-US" sz="1400" dirty="0">
                    <a:solidFill>
                      <a:srgbClr val="323232"/>
                    </a:solidFill>
                    <a:latin typeface="Roboto-Bold"/>
                    <a:ea typeface="Roboto-Bold"/>
                    <a:cs typeface="Roboto-Bold"/>
                    <a:sym typeface="Roboto-Bold"/>
                    <a:rtl val="0"/>
                  </a:rPr>
                </a:br>
                <a:r>
                  <a:rPr lang="en-US" sz="1400" dirty="0">
                    <a:solidFill>
                      <a:srgbClr val="323232"/>
                    </a:solidFill>
                    <a:latin typeface="Roboto-Bold"/>
                    <a:ea typeface="Roboto-Bold"/>
                    <a:cs typeface="Roboto-Bold"/>
                    <a:sym typeface="Roboto-Bold"/>
                    <a:rtl val="0"/>
                  </a:rPr>
                  <a:t>bewildered</a:t>
                </a:r>
                <a:br>
                  <a:rPr lang="en-US" sz="1400" dirty="0">
                    <a:solidFill>
                      <a:srgbClr val="323232"/>
                    </a:solidFill>
                    <a:latin typeface="Roboto-Bold"/>
                    <a:ea typeface="Roboto-Bold"/>
                    <a:cs typeface="Roboto-Bold"/>
                    <a:sym typeface="Roboto-Bold"/>
                    <a:rtl val="0"/>
                  </a:rPr>
                </a:br>
                <a:r>
                  <a:rPr lang="en-US" sz="1400" dirty="0">
                    <a:solidFill>
                      <a:srgbClr val="323232"/>
                    </a:solidFill>
                    <a:latin typeface="Roboto-Bold"/>
                    <a:ea typeface="Roboto-Bold"/>
                    <a:cs typeface="Roboto-Bold"/>
                    <a:sym typeface="Roboto-Bold"/>
                    <a:rtl val="0"/>
                  </a:rPr>
                  <a:t>disorientated</a:t>
                </a:r>
                <a:br>
                  <a:rPr lang="en-US" sz="1400" dirty="0">
                    <a:solidFill>
                      <a:srgbClr val="323232"/>
                    </a:solidFill>
                    <a:latin typeface="Roboto-Bold"/>
                    <a:ea typeface="Roboto-Bold"/>
                    <a:cs typeface="Roboto-Bold"/>
                    <a:sym typeface="Roboto-Bold"/>
                    <a:rtl val="0"/>
                  </a:rPr>
                </a:br>
                <a:r>
                  <a:rPr lang="en-US" sz="1400" dirty="0">
                    <a:solidFill>
                      <a:srgbClr val="323232"/>
                    </a:solidFill>
                    <a:latin typeface="Roboto-Bold"/>
                    <a:ea typeface="Roboto-Bold"/>
                    <a:cs typeface="Roboto-Bold"/>
                    <a:sym typeface="Roboto-Bold"/>
                    <a:rtl val="0"/>
                  </a:rPr>
                  <a:t>indistinct</a:t>
                </a:r>
                <a:br>
                  <a:rPr lang="en-US" sz="1400" dirty="0">
                    <a:solidFill>
                      <a:srgbClr val="323232"/>
                    </a:solidFill>
                    <a:latin typeface="Roboto-Bold"/>
                    <a:ea typeface="Roboto-Bold"/>
                    <a:cs typeface="Roboto-Bold"/>
                    <a:sym typeface="Roboto-Bold"/>
                    <a:rtl val="0"/>
                  </a:rPr>
                </a:br>
                <a:r>
                  <a:rPr lang="en-US" sz="1400" dirty="0">
                    <a:solidFill>
                      <a:srgbClr val="323232"/>
                    </a:solidFill>
                    <a:latin typeface="Roboto-Bold"/>
                    <a:ea typeface="Roboto-Bold"/>
                    <a:cs typeface="Roboto-Bold"/>
                    <a:sym typeface="Roboto-Bold"/>
                    <a:rtl val="0"/>
                  </a:rPr>
                  <a:t>muddled</a:t>
                </a:r>
                <a:br>
                  <a:rPr lang="en-US" sz="1400" dirty="0">
                    <a:solidFill>
                      <a:srgbClr val="323232"/>
                    </a:solidFill>
                    <a:latin typeface="Roboto-Bold"/>
                    <a:ea typeface="Roboto-Bold"/>
                    <a:cs typeface="Roboto-Bold"/>
                    <a:sym typeface="Roboto-Bold"/>
                    <a:rtl val="0"/>
                  </a:rPr>
                </a:br>
                <a:r>
                  <a:rPr lang="en-US" sz="1400" dirty="0">
                    <a:solidFill>
                      <a:srgbClr val="323232"/>
                    </a:solidFill>
                    <a:latin typeface="Roboto-Bold"/>
                    <a:ea typeface="Roboto-Bold"/>
                    <a:cs typeface="Roboto-Bold"/>
                    <a:sym typeface="Roboto-Bold"/>
                    <a:rtl val="0"/>
                  </a:rPr>
                  <a:t>mystified</a:t>
                </a:r>
                <a:br>
                  <a:rPr lang="en-US" sz="1400" dirty="0">
                    <a:solidFill>
                      <a:srgbClr val="323232"/>
                    </a:solidFill>
                    <a:latin typeface="Roboto-Bold"/>
                    <a:ea typeface="Roboto-Bold"/>
                    <a:cs typeface="Roboto-Bold"/>
                    <a:sym typeface="Roboto-Bold"/>
                    <a:rtl val="0"/>
                  </a:rPr>
                </a:br>
                <a:r>
                  <a:rPr lang="en-US" sz="1400" dirty="0">
                    <a:solidFill>
                      <a:srgbClr val="323232"/>
                    </a:solidFill>
                    <a:latin typeface="Roboto-Bold"/>
                    <a:ea typeface="Roboto-Bold"/>
                    <a:cs typeface="Roboto-Bold"/>
                    <a:sym typeface="Roboto-Bold"/>
                    <a:rtl val="0"/>
                  </a:rPr>
                  <a:t>perplexed</a:t>
                </a:r>
                <a:br>
                  <a:rPr lang="en-US" sz="1400" dirty="0">
                    <a:solidFill>
                      <a:srgbClr val="323232"/>
                    </a:solidFill>
                    <a:latin typeface="Roboto-Bold"/>
                    <a:ea typeface="Roboto-Bold"/>
                    <a:cs typeface="Roboto-Bold"/>
                    <a:sym typeface="Roboto-Bold"/>
                    <a:rtl val="0"/>
                  </a:rPr>
                </a:br>
                <a:r>
                  <a:rPr lang="en-US" sz="1400" dirty="0">
                    <a:solidFill>
                      <a:srgbClr val="323232"/>
                    </a:solidFill>
                    <a:latin typeface="Roboto-Bold"/>
                    <a:ea typeface="Roboto-Bold"/>
                    <a:cs typeface="Roboto-Bold"/>
                    <a:sym typeface="Roboto-Bold"/>
                    <a:rtl val="0"/>
                  </a:rPr>
                  <a:t>puzzled</a:t>
                </a:r>
                <a:endParaRPr lang="en-US" sz="1400" spc="0" baseline="0" dirty="0">
                  <a:solidFill>
                    <a:srgbClr val="323232"/>
                  </a:solidFill>
                  <a:latin typeface="Roboto-Bold"/>
                  <a:ea typeface="Roboto-Bold"/>
                  <a:cs typeface="Roboto-Bold"/>
                  <a:sym typeface="Roboto-Bold"/>
                  <a:rtl val="0"/>
                </a:endParaRPr>
              </a:p>
            </p:txBody>
          </p:sp>
          <p:sp>
            <p:nvSpPr>
              <p:cNvPr id="243" name="TextBox 242">
                <a:extLst>
                  <a:ext uri="{FF2B5EF4-FFF2-40B4-BE49-F238E27FC236}">
                    <a16:creationId xmlns:a16="http://schemas.microsoft.com/office/drawing/2014/main" id="{763CD020-716D-9644-A138-6D2A06B650C2}"/>
                  </a:ext>
                </a:extLst>
              </p:cNvPr>
              <p:cNvSpPr txBox="1"/>
              <p:nvPr/>
            </p:nvSpPr>
            <p:spPr>
              <a:xfrm>
                <a:off x="8588225" y="1269696"/>
                <a:ext cx="1239442" cy="446404"/>
              </a:xfrm>
              <a:prstGeom prst="rect">
                <a:avLst/>
              </a:prstGeom>
              <a:noFill/>
            </p:spPr>
            <p:txBody>
              <a:bodyPr wrap="none" rtlCol="0">
                <a:spAutoFit/>
              </a:bodyPr>
              <a:lstStyle/>
              <a:p>
                <a:pPr algn="l"/>
                <a:r>
                  <a:rPr lang="en-US" sz="2301" baseline="0" dirty="0">
                    <a:solidFill>
                      <a:srgbClr val="323232"/>
                    </a:solidFill>
                    <a:latin typeface="LondrinaSolid-Regular"/>
                    <a:sym typeface="LondrinaSolid-Regular"/>
                    <a:rtl val="0"/>
                  </a:rPr>
                  <a:t>confused</a:t>
                </a:r>
              </a:p>
            </p:txBody>
          </p:sp>
        </p:grpSp>
        <p:grpSp>
          <p:nvGrpSpPr>
            <p:cNvPr id="230" name="Group 229">
              <a:extLst>
                <a:ext uri="{FF2B5EF4-FFF2-40B4-BE49-F238E27FC236}">
                  <a16:creationId xmlns:a16="http://schemas.microsoft.com/office/drawing/2014/main" id="{542B9951-C368-0045-88BC-348207E645FE}"/>
                </a:ext>
              </a:extLst>
            </p:cNvPr>
            <p:cNvGrpSpPr/>
            <p:nvPr/>
          </p:nvGrpSpPr>
          <p:grpSpPr>
            <a:xfrm>
              <a:off x="5351066" y="2188580"/>
              <a:ext cx="1181734" cy="2580206"/>
              <a:chOff x="8588225" y="1269696"/>
              <a:chExt cx="1181734" cy="2580206"/>
            </a:xfrm>
          </p:grpSpPr>
          <p:sp>
            <p:nvSpPr>
              <p:cNvPr id="240" name="TextBox 239">
                <a:extLst>
                  <a:ext uri="{FF2B5EF4-FFF2-40B4-BE49-F238E27FC236}">
                    <a16:creationId xmlns:a16="http://schemas.microsoft.com/office/drawing/2014/main" id="{DBA32B83-4CE5-414A-8721-1F46BFC370D5}"/>
                  </a:ext>
                </a:extLst>
              </p:cNvPr>
              <p:cNvSpPr txBox="1"/>
              <p:nvPr/>
            </p:nvSpPr>
            <p:spPr>
              <a:xfrm>
                <a:off x="8588225" y="1967592"/>
                <a:ext cx="1181734" cy="1882310"/>
              </a:xfrm>
              <a:prstGeom prst="rect">
                <a:avLst/>
              </a:prstGeom>
              <a:noFill/>
            </p:spPr>
            <p:txBody>
              <a:bodyPr wrap="none" rtlCol="0">
                <a:spAutoFit/>
              </a:bodyPr>
              <a:lstStyle/>
              <a:p>
                <a:pPr>
                  <a:lnSpc>
                    <a:spcPct val="120000"/>
                  </a:lnSpc>
                </a:pPr>
                <a:r>
                  <a:rPr lang="en-US" sz="1400" dirty="0">
                    <a:solidFill>
                      <a:srgbClr val="323232"/>
                    </a:solidFill>
                    <a:latin typeface="Roboto-Bold"/>
                    <a:ea typeface="Roboto-Bold"/>
                    <a:cs typeface="Roboto-Bold"/>
                    <a:sym typeface="Roboto-Bold"/>
                    <a:rtl val="0"/>
                  </a:rPr>
                  <a:t>animated</a:t>
                </a:r>
                <a:br>
                  <a:rPr lang="en-US" sz="1400" dirty="0">
                    <a:solidFill>
                      <a:srgbClr val="323232"/>
                    </a:solidFill>
                    <a:latin typeface="Roboto-Bold"/>
                    <a:ea typeface="Roboto-Bold"/>
                    <a:cs typeface="Roboto-Bold"/>
                    <a:sym typeface="Roboto-Bold"/>
                    <a:rtl val="0"/>
                  </a:rPr>
                </a:br>
                <a:r>
                  <a:rPr lang="en-US" sz="1400" dirty="0">
                    <a:solidFill>
                      <a:srgbClr val="323232"/>
                    </a:solidFill>
                    <a:latin typeface="Roboto-Bold"/>
                    <a:ea typeface="Roboto-Bold"/>
                    <a:cs typeface="Roboto-Bold"/>
                    <a:sym typeface="Roboto-Bold"/>
                    <a:rtl val="0"/>
                  </a:rPr>
                  <a:t>elevated</a:t>
                </a:r>
                <a:br>
                  <a:rPr lang="en-US" sz="1400" dirty="0">
                    <a:solidFill>
                      <a:srgbClr val="323232"/>
                    </a:solidFill>
                    <a:latin typeface="Roboto-Bold"/>
                    <a:ea typeface="Roboto-Bold"/>
                    <a:cs typeface="Roboto-Bold"/>
                    <a:sym typeface="Roboto-Bold"/>
                    <a:rtl val="0"/>
                  </a:rPr>
                </a:br>
                <a:r>
                  <a:rPr lang="en-US" sz="1400" dirty="0">
                    <a:solidFill>
                      <a:srgbClr val="323232"/>
                    </a:solidFill>
                    <a:latin typeface="Roboto-Bold"/>
                    <a:ea typeface="Roboto-Bold"/>
                    <a:cs typeface="Roboto-Bold"/>
                    <a:sym typeface="Roboto-Bold"/>
                    <a:rtl val="0"/>
                  </a:rPr>
                  <a:t>enlivened</a:t>
                </a:r>
                <a:br>
                  <a:rPr lang="en-US" sz="1400" dirty="0">
                    <a:solidFill>
                      <a:srgbClr val="323232"/>
                    </a:solidFill>
                    <a:latin typeface="Roboto-Bold"/>
                    <a:ea typeface="Roboto-Bold"/>
                    <a:cs typeface="Roboto-Bold"/>
                    <a:sym typeface="Roboto-Bold"/>
                    <a:rtl val="0"/>
                  </a:rPr>
                </a:br>
                <a:r>
                  <a:rPr lang="en-US" sz="1400" dirty="0">
                    <a:solidFill>
                      <a:srgbClr val="323232"/>
                    </a:solidFill>
                    <a:latin typeface="Roboto-Bold"/>
                    <a:ea typeface="Roboto-Bold"/>
                    <a:cs typeface="Roboto-Bold"/>
                    <a:sym typeface="Roboto-Bold"/>
                    <a:rtl val="0"/>
                  </a:rPr>
                  <a:t>enthusiastic</a:t>
                </a:r>
                <a:br>
                  <a:rPr lang="en-US" sz="1400" dirty="0">
                    <a:solidFill>
                      <a:srgbClr val="323232"/>
                    </a:solidFill>
                    <a:latin typeface="Roboto-Bold"/>
                    <a:ea typeface="Roboto-Bold"/>
                    <a:cs typeface="Roboto-Bold"/>
                    <a:sym typeface="Roboto-Bold"/>
                    <a:rtl val="0"/>
                  </a:rPr>
                </a:br>
                <a:r>
                  <a:rPr lang="en-US" sz="1400" dirty="0">
                    <a:solidFill>
                      <a:srgbClr val="323232"/>
                    </a:solidFill>
                    <a:latin typeface="Roboto-Bold"/>
                    <a:ea typeface="Roboto-Bold"/>
                    <a:cs typeface="Roboto-Bold"/>
                    <a:sym typeface="Roboto-Bold"/>
                    <a:rtl val="0"/>
                  </a:rPr>
                  <a:t>exhilarated</a:t>
                </a:r>
                <a:br>
                  <a:rPr lang="en-US" sz="1400">
                    <a:solidFill>
                      <a:srgbClr val="323232"/>
                    </a:solidFill>
                    <a:latin typeface="Roboto-Bold"/>
                    <a:ea typeface="Roboto-Bold"/>
                    <a:cs typeface="Roboto-Bold"/>
                    <a:sym typeface="Roboto-Bold"/>
                    <a:rtl val="0"/>
                  </a:rPr>
                </a:br>
                <a:r>
                  <a:rPr lang="en-US" sz="1400">
                    <a:solidFill>
                      <a:srgbClr val="323232"/>
                    </a:solidFill>
                    <a:latin typeface="Roboto-Bold"/>
                    <a:ea typeface="Roboto-Bold"/>
                    <a:cs typeface="Roboto-Bold"/>
                    <a:sym typeface="Roboto-Bold"/>
                    <a:rtl val="0"/>
                  </a:rPr>
                  <a:t>exuberant</a:t>
                </a:r>
                <a:br>
                  <a:rPr lang="en-US" sz="1400" dirty="0">
                    <a:solidFill>
                      <a:srgbClr val="323232"/>
                    </a:solidFill>
                    <a:latin typeface="Roboto-Bold"/>
                    <a:ea typeface="Roboto-Bold"/>
                    <a:cs typeface="Roboto-Bold"/>
                    <a:sym typeface="Roboto-Bold"/>
                    <a:rtl val="0"/>
                  </a:rPr>
                </a:br>
                <a:r>
                  <a:rPr lang="en-US" sz="1400" dirty="0">
                    <a:solidFill>
                      <a:srgbClr val="323232"/>
                    </a:solidFill>
                    <a:latin typeface="Roboto-Bold"/>
                    <a:ea typeface="Roboto-Bold"/>
                    <a:cs typeface="Roboto-Bold"/>
                    <a:sym typeface="Roboto-Bold"/>
                    <a:rtl val="0"/>
                  </a:rPr>
                  <a:t>thrilled</a:t>
                </a:r>
                <a:endParaRPr lang="en-US" sz="1400" spc="0" baseline="0" dirty="0">
                  <a:solidFill>
                    <a:srgbClr val="323232"/>
                  </a:solidFill>
                  <a:latin typeface="Roboto-Bold"/>
                  <a:ea typeface="Roboto-Bold"/>
                  <a:cs typeface="Roboto-Bold"/>
                  <a:sym typeface="Roboto-Bold"/>
                  <a:rtl val="0"/>
                </a:endParaRPr>
              </a:p>
            </p:txBody>
          </p:sp>
          <p:sp>
            <p:nvSpPr>
              <p:cNvPr id="241" name="TextBox 240">
                <a:extLst>
                  <a:ext uri="{FF2B5EF4-FFF2-40B4-BE49-F238E27FC236}">
                    <a16:creationId xmlns:a16="http://schemas.microsoft.com/office/drawing/2014/main" id="{7CB4CD1D-CFA4-FD49-84A5-9460D0CF380B}"/>
                  </a:ext>
                </a:extLst>
              </p:cNvPr>
              <p:cNvSpPr txBox="1"/>
              <p:nvPr/>
            </p:nvSpPr>
            <p:spPr>
              <a:xfrm>
                <a:off x="8588225" y="1269696"/>
                <a:ext cx="1021433" cy="446404"/>
              </a:xfrm>
              <a:prstGeom prst="rect">
                <a:avLst/>
              </a:prstGeom>
              <a:noFill/>
            </p:spPr>
            <p:txBody>
              <a:bodyPr wrap="none" rtlCol="0">
                <a:spAutoFit/>
              </a:bodyPr>
              <a:lstStyle/>
              <a:p>
                <a:pPr algn="l"/>
                <a:r>
                  <a:rPr lang="en-US" sz="2301" spc="0" baseline="0" dirty="0">
                    <a:solidFill>
                      <a:srgbClr val="323232"/>
                    </a:solidFill>
                    <a:latin typeface="LondrinaSolid-Regular"/>
                    <a:sym typeface="LondrinaSolid-Regular"/>
                    <a:rtl val="0"/>
                  </a:rPr>
                  <a:t>excited</a:t>
                </a:r>
              </a:p>
            </p:txBody>
          </p:sp>
        </p:grpSp>
        <p:grpSp>
          <p:nvGrpSpPr>
            <p:cNvPr id="231" name="Group 230">
              <a:extLst>
                <a:ext uri="{FF2B5EF4-FFF2-40B4-BE49-F238E27FC236}">
                  <a16:creationId xmlns:a16="http://schemas.microsoft.com/office/drawing/2014/main" id="{53F9A101-0B72-2447-AC8C-85293E855B81}"/>
                </a:ext>
              </a:extLst>
            </p:cNvPr>
            <p:cNvGrpSpPr/>
            <p:nvPr/>
          </p:nvGrpSpPr>
          <p:grpSpPr>
            <a:xfrm>
              <a:off x="6600887" y="2188580"/>
              <a:ext cx="1269578" cy="3872868"/>
              <a:chOff x="8588225" y="1269696"/>
              <a:chExt cx="1269578" cy="3872868"/>
            </a:xfrm>
          </p:grpSpPr>
          <p:sp>
            <p:nvSpPr>
              <p:cNvPr id="238" name="TextBox 237">
                <a:extLst>
                  <a:ext uri="{FF2B5EF4-FFF2-40B4-BE49-F238E27FC236}">
                    <a16:creationId xmlns:a16="http://schemas.microsoft.com/office/drawing/2014/main" id="{54B89FE6-1BE4-A848-8EAB-5C6CC625C722}"/>
                  </a:ext>
                </a:extLst>
              </p:cNvPr>
              <p:cNvSpPr txBox="1"/>
              <p:nvPr/>
            </p:nvSpPr>
            <p:spPr>
              <a:xfrm>
                <a:off x="8588225" y="1967592"/>
                <a:ext cx="1269578" cy="3174972"/>
              </a:xfrm>
              <a:prstGeom prst="rect">
                <a:avLst/>
              </a:prstGeom>
              <a:noFill/>
            </p:spPr>
            <p:txBody>
              <a:bodyPr wrap="none" rtlCol="0">
                <a:spAutoFit/>
              </a:bodyPr>
              <a:lstStyle/>
              <a:p>
                <a:pPr>
                  <a:lnSpc>
                    <a:spcPct val="120000"/>
                  </a:lnSpc>
                </a:pPr>
                <a:r>
                  <a:rPr lang="en-US" sz="1400" dirty="0">
                    <a:solidFill>
                      <a:srgbClr val="323232"/>
                    </a:solidFill>
                    <a:latin typeface="Roboto-Bold"/>
                    <a:ea typeface="Roboto-Bold"/>
                    <a:cs typeface="Roboto-Bold"/>
                    <a:sym typeface="Roboto-Bold"/>
                    <a:rtl val="0"/>
                  </a:rPr>
                  <a:t>agitated</a:t>
                </a:r>
                <a:br>
                  <a:rPr lang="en-US" sz="1400" dirty="0">
                    <a:solidFill>
                      <a:srgbClr val="323232"/>
                    </a:solidFill>
                    <a:latin typeface="Roboto-Bold"/>
                    <a:ea typeface="Roboto-Bold"/>
                    <a:cs typeface="Roboto-Bold"/>
                    <a:sym typeface="Roboto-Bold"/>
                    <a:rtl val="0"/>
                  </a:rPr>
                </a:br>
                <a:r>
                  <a:rPr lang="en-US" sz="1400" dirty="0">
                    <a:solidFill>
                      <a:srgbClr val="323232"/>
                    </a:solidFill>
                    <a:latin typeface="Roboto-Bold"/>
                    <a:ea typeface="Roboto-Bold"/>
                    <a:cs typeface="Roboto-Bold"/>
                    <a:sym typeface="Roboto-Bold"/>
                    <a:rtl val="0"/>
                  </a:rPr>
                  <a:t>anxious</a:t>
                </a:r>
                <a:br>
                  <a:rPr lang="en-US" sz="1400" dirty="0">
                    <a:solidFill>
                      <a:srgbClr val="323232"/>
                    </a:solidFill>
                    <a:latin typeface="Roboto-Bold"/>
                    <a:ea typeface="Roboto-Bold"/>
                    <a:cs typeface="Roboto-Bold"/>
                    <a:sym typeface="Roboto-Bold"/>
                    <a:rtl val="0"/>
                  </a:rPr>
                </a:br>
                <a:r>
                  <a:rPr lang="en-US" sz="1400" spc="-20" dirty="0">
                    <a:solidFill>
                      <a:srgbClr val="323232"/>
                    </a:solidFill>
                    <a:latin typeface="Roboto-Bold"/>
                    <a:ea typeface="Roboto-Bold"/>
                    <a:cs typeface="Roboto-Bold"/>
                    <a:sym typeface="Roboto-Bold"/>
                    <a:rtl val="0"/>
                  </a:rPr>
                  <a:t>apprehensive</a:t>
                </a:r>
                <a:br>
                  <a:rPr lang="en-US" sz="1400" dirty="0">
                    <a:solidFill>
                      <a:srgbClr val="323232"/>
                    </a:solidFill>
                    <a:latin typeface="Roboto-Bold"/>
                    <a:ea typeface="Roboto-Bold"/>
                    <a:cs typeface="Roboto-Bold"/>
                    <a:sym typeface="Roboto-Bold"/>
                    <a:rtl val="0"/>
                  </a:rPr>
                </a:br>
                <a:r>
                  <a:rPr lang="en-US" sz="1400" dirty="0">
                    <a:solidFill>
                      <a:srgbClr val="323232"/>
                    </a:solidFill>
                    <a:latin typeface="Roboto-Bold"/>
                    <a:ea typeface="Roboto-Bold"/>
                    <a:cs typeface="Roboto-Bold"/>
                    <a:sym typeface="Roboto-Bold"/>
                    <a:rtl val="0"/>
                  </a:rPr>
                  <a:t>concerned</a:t>
                </a:r>
                <a:br>
                  <a:rPr lang="en-US" sz="1400" dirty="0">
                    <a:solidFill>
                      <a:srgbClr val="323232"/>
                    </a:solidFill>
                    <a:latin typeface="Roboto-Bold"/>
                    <a:ea typeface="Roboto-Bold"/>
                    <a:cs typeface="Roboto-Bold"/>
                    <a:sym typeface="Roboto-Bold"/>
                    <a:rtl val="0"/>
                  </a:rPr>
                </a:br>
                <a:r>
                  <a:rPr lang="en-US" sz="1400" dirty="0">
                    <a:solidFill>
                      <a:srgbClr val="323232"/>
                    </a:solidFill>
                    <a:latin typeface="Roboto-Bold"/>
                    <a:ea typeface="Roboto-Bold"/>
                    <a:cs typeface="Roboto-Bold"/>
                    <a:sym typeface="Roboto-Bold"/>
                    <a:rtl val="0"/>
                  </a:rPr>
                  <a:t>disquieted</a:t>
                </a:r>
                <a:br>
                  <a:rPr lang="en-US" sz="1400" dirty="0">
                    <a:solidFill>
                      <a:srgbClr val="323232"/>
                    </a:solidFill>
                    <a:latin typeface="Roboto-Bold"/>
                    <a:ea typeface="Roboto-Bold"/>
                    <a:cs typeface="Roboto-Bold"/>
                    <a:sym typeface="Roboto-Bold"/>
                    <a:rtl val="0"/>
                  </a:rPr>
                </a:br>
                <a:r>
                  <a:rPr lang="en-US" sz="1400" dirty="0">
                    <a:solidFill>
                      <a:srgbClr val="323232"/>
                    </a:solidFill>
                    <a:latin typeface="Roboto-Bold"/>
                    <a:ea typeface="Roboto-Bold"/>
                    <a:cs typeface="Roboto-Bold"/>
                    <a:sym typeface="Roboto-Bold"/>
                    <a:rtl val="0"/>
                  </a:rPr>
                  <a:t>distraught</a:t>
                </a:r>
                <a:br>
                  <a:rPr lang="en-US" sz="1400" dirty="0">
                    <a:solidFill>
                      <a:srgbClr val="323232"/>
                    </a:solidFill>
                    <a:latin typeface="Roboto-Bold"/>
                    <a:ea typeface="Roboto-Bold"/>
                    <a:cs typeface="Roboto-Bold"/>
                    <a:sym typeface="Roboto-Bold"/>
                    <a:rtl val="0"/>
                  </a:rPr>
                </a:br>
                <a:r>
                  <a:rPr lang="en-US" sz="1400" dirty="0">
                    <a:solidFill>
                      <a:srgbClr val="323232"/>
                    </a:solidFill>
                    <a:latin typeface="Roboto-Bold"/>
                    <a:ea typeface="Roboto-Bold"/>
                    <a:cs typeface="Roboto-Bold"/>
                    <a:sym typeface="Roboto-Bold"/>
                    <a:rtl val="0"/>
                  </a:rPr>
                  <a:t>distressed</a:t>
                </a:r>
                <a:br>
                  <a:rPr lang="en-US" sz="1400" dirty="0">
                    <a:solidFill>
                      <a:srgbClr val="323232"/>
                    </a:solidFill>
                    <a:latin typeface="Roboto-Bold"/>
                    <a:ea typeface="Roboto-Bold"/>
                    <a:cs typeface="Roboto-Bold"/>
                    <a:sym typeface="Roboto-Bold"/>
                    <a:rtl val="0"/>
                  </a:rPr>
                </a:br>
                <a:r>
                  <a:rPr lang="en-US" sz="1400" dirty="0">
                    <a:solidFill>
                      <a:srgbClr val="323232"/>
                    </a:solidFill>
                    <a:latin typeface="Roboto-Bold"/>
                    <a:ea typeface="Roboto-Bold"/>
                    <a:cs typeface="Roboto-Bold"/>
                    <a:sym typeface="Roboto-Bold"/>
                    <a:rtl val="0"/>
                  </a:rPr>
                  <a:t>disturbed</a:t>
                </a:r>
                <a:br>
                  <a:rPr lang="en-US" sz="1400" dirty="0">
                    <a:solidFill>
                      <a:srgbClr val="323232"/>
                    </a:solidFill>
                    <a:latin typeface="Roboto-Bold"/>
                    <a:ea typeface="Roboto-Bold"/>
                    <a:cs typeface="Roboto-Bold"/>
                    <a:sym typeface="Roboto-Bold"/>
                    <a:rtl val="0"/>
                  </a:rPr>
                </a:br>
                <a:r>
                  <a:rPr lang="en-US" sz="1400" dirty="0">
                    <a:solidFill>
                      <a:srgbClr val="323232"/>
                    </a:solidFill>
                    <a:latin typeface="Roboto-Bold"/>
                    <a:ea typeface="Roboto-Bold"/>
                    <a:cs typeface="Roboto-Bold"/>
                    <a:sym typeface="Roboto-Bold"/>
                    <a:rtl val="0"/>
                  </a:rPr>
                  <a:t>fretful</a:t>
                </a:r>
                <a:br>
                  <a:rPr lang="en-US" sz="1400" dirty="0">
                    <a:solidFill>
                      <a:srgbClr val="323232"/>
                    </a:solidFill>
                    <a:latin typeface="Roboto-Bold"/>
                    <a:ea typeface="Roboto-Bold"/>
                    <a:cs typeface="Roboto-Bold"/>
                    <a:sym typeface="Roboto-Bold"/>
                    <a:rtl val="0"/>
                  </a:rPr>
                </a:br>
                <a:r>
                  <a:rPr lang="en-US" sz="1400" dirty="0">
                    <a:solidFill>
                      <a:srgbClr val="323232"/>
                    </a:solidFill>
                    <a:latin typeface="Roboto-Bold"/>
                    <a:ea typeface="Roboto-Bold"/>
                    <a:cs typeface="Roboto-Bold"/>
                    <a:sym typeface="Roboto-Bold"/>
                    <a:rtl val="0"/>
                  </a:rPr>
                  <a:t>perturbed</a:t>
                </a:r>
                <a:br>
                  <a:rPr lang="en-US" sz="1400" dirty="0">
                    <a:solidFill>
                      <a:srgbClr val="323232"/>
                    </a:solidFill>
                    <a:latin typeface="Roboto-Bold"/>
                    <a:ea typeface="Roboto-Bold"/>
                    <a:cs typeface="Roboto-Bold"/>
                    <a:sym typeface="Roboto-Bold"/>
                    <a:rtl val="0"/>
                  </a:rPr>
                </a:br>
                <a:r>
                  <a:rPr lang="en-US" sz="1400" dirty="0">
                    <a:solidFill>
                      <a:srgbClr val="323232"/>
                    </a:solidFill>
                    <a:latin typeface="Roboto-Bold"/>
                    <a:ea typeface="Roboto-Bold"/>
                    <a:cs typeface="Roboto-Bold"/>
                    <a:sym typeface="Roboto-Bold"/>
                    <a:rtl val="0"/>
                  </a:rPr>
                  <a:t>troubled</a:t>
                </a:r>
                <a:br>
                  <a:rPr lang="en-US" sz="1400" dirty="0">
                    <a:solidFill>
                      <a:srgbClr val="323232"/>
                    </a:solidFill>
                    <a:latin typeface="Roboto-Bold"/>
                    <a:ea typeface="Roboto-Bold"/>
                    <a:cs typeface="Roboto-Bold"/>
                    <a:sym typeface="Roboto-Bold"/>
                    <a:rtl val="0"/>
                  </a:rPr>
                </a:br>
                <a:r>
                  <a:rPr lang="en-US" sz="1400" dirty="0">
                    <a:solidFill>
                      <a:srgbClr val="323232"/>
                    </a:solidFill>
                    <a:latin typeface="Roboto-Bold"/>
                    <a:ea typeface="Roboto-Bold"/>
                    <a:cs typeface="Roboto-Bold"/>
                    <a:sym typeface="Roboto-Bold"/>
                    <a:rtl val="0"/>
                  </a:rPr>
                  <a:t>uneasy</a:t>
                </a:r>
                <a:endParaRPr lang="en-US" sz="1400" spc="0" baseline="0" dirty="0">
                  <a:solidFill>
                    <a:srgbClr val="323232"/>
                  </a:solidFill>
                  <a:latin typeface="Roboto-Bold"/>
                  <a:ea typeface="Roboto-Bold"/>
                  <a:cs typeface="Roboto-Bold"/>
                  <a:sym typeface="Roboto-Bold"/>
                  <a:rtl val="0"/>
                </a:endParaRPr>
              </a:p>
            </p:txBody>
          </p:sp>
          <p:sp>
            <p:nvSpPr>
              <p:cNvPr id="239" name="TextBox 238">
                <a:extLst>
                  <a:ext uri="{FF2B5EF4-FFF2-40B4-BE49-F238E27FC236}">
                    <a16:creationId xmlns:a16="http://schemas.microsoft.com/office/drawing/2014/main" id="{2CAD6633-5DA7-5446-A067-EF24CC68EAA6}"/>
                  </a:ext>
                </a:extLst>
              </p:cNvPr>
              <p:cNvSpPr txBox="1"/>
              <p:nvPr/>
            </p:nvSpPr>
            <p:spPr>
              <a:xfrm>
                <a:off x="8588225" y="1269696"/>
                <a:ext cx="1064715" cy="446404"/>
              </a:xfrm>
              <a:prstGeom prst="rect">
                <a:avLst/>
              </a:prstGeom>
              <a:noFill/>
            </p:spPr>
            <p:txBody>
              <a:bodyPr wrap="none" rtlCol="0">
                <a:spAutoFit/>
              </a:bodyPr>
              <a:lstStyle/>
              <a:p>
                <a:pPr algn="l"/>
                <a:r>
                  <a:rPr lang="en-US" sz="2301" spc="0" baseline="0" dirty="0">
                    <a:solidFill>
                      <a:srgbClr val="323232"/>
                    </a:solidFill>
                    <a:latin typeface="LondrinaSolid-Regular"/>
                    <a:sym typeface="LondrinaSolid-Regular"/>
                    <a:rtl val="0"/>
                  </a:rPr>
                  <a:t>worried</a:t>
                </a:r>
              </a:p>
            </p:txBody>
          </p:sp>
        </p:grpSp>
        <p:grpSp>
          <p:nvGrpSpPr>
            <p:cNvPr id="232" name="Group 231">
              <a:extLst>
                <a:ext uri="{FF2B5EF4-FFF2-40B4-BE49-F238E27FC236}">
                  <a16:creationId xmlns:a16="http://schemas.microsoft.com/office/drawing/2014/main" id="{013603BA-E5AC-D447-B54A-3697264C5A3D}"/>
                </a:ext>
              </a:extLst>
            </p:cNvPr>
            <p:cNvGrpSpPr/>
            <p:nvPr/>
          </p:nvGrpSpPr>
          <p:grpSpPr>
            <a:xfrm>
              <a:off x="7850708" y="2188580"/>
              <a:ext cx="1297791" cy="3355803"/>
              <a:chOff x="8588225" y="1269696"/>
              <a:chExt cx="1297791" cy="3355803"/>
            </a:xfrm>
          </p:grpSpPr>
          <p:sp>
            <p:nvSpPr>
              <p:cNvPr id="236" name="TextBox 235">
                <a:extLst>
                  <a:ext uri="{FF2B5EF4-FFF2-40B4-BE49-F238E27FC236}">
                    <a16:creationId xmlns:a16="http://schemas.microsoft.com/office/drawing/2014/main" id="{E64E56DC-38B2-074E-9D93-0EBD5933E872}"/>
                  </a:ext>
                </a:extLst>
              </p:cNvPr>
              <p:cNvSpPr txBox="1"/>
              <p:nvPr/>
            </p:nvSpPr>
            <p:spPr>
              <a:xfrm>
                <a:off x="8588225" y="1967592"/>
                <a:ext cx="1297791" cy="2657907"/>
              </a:xfrm>
              <a:prstGeom prst="rect">
                <a:avLst/>
              </a:prstGeom>
              <a:noFill/>
            </p:spPr>
            <p:txBody>
              <a:bodyPr wrap="none" rtlCol="0">
                <a:spAutoFit/>
              </a:bodyPr>
              <a:lstStyle/>
              <a:p>
                <a:pPr>
                  <a:lnSpc>
                    <a:spcPct val="120000"/>
                  </a:lnSpc>
                </a:pPr>
                <a:r>
                  <a:rPr lang="en-US" sz="1400" dirty="0">
                    <a:solidFill>
                      <a:srgbClr val="323232"/>
                    </a:solidFill>
                    <a:latin typeface="Roboto-Bold"/>
                    <a:ea typeface="Roboto-Bold"/>
                    <a:cs typeface="Roboto-Bold"/>
                    <a:sym typeface="Roboto-Bold"/>
                    <a:rtl val="0"/>
                  </a:rPr>
                  <a:t>astonished</a:t>
                </a:r>
                <a:br>
                  <a:rPr lang="en-US" sz="1400" dirty="0">
                    <a:solidFill>
                      <a:srgbClr val="323232"/>
                    </a:solidFill>
                    <a:latin typeface="Roboto-Bold"/>
                    <a:ea typeface="Roboto-Bold"/>
                    <a:cs typeface="Roboto-Bold"/>
                    <a:sym typeface="Roboto-Bold"/>
                    <a:rtl val="0"/>
                  </a:rPr>
                </a:br>
                <a:r>
                  <a:rPr lang="en-US" sz="1400" dirty="0">
                    <a:solidFill>
                      <a:srgbClr val="323232"/>
                    </a:solidFill>
                    <a:latin typeface="Roboto-Bold"/>
                    <a:ea typeface="Roboto-Bold"/>
                    <a:cs typeface="Roboto-Bold"/>
                    <a:sym typeface="Roboto-Bold"/>
                    <a:rtl val="0"/>
                  </a:rPr>
                  <a:t>astounded</a:t>
                </a:r>
                <a:br>
                  <a:rPr lang="en-US" sz="1400" dirty="0">
                    <a:solidFill>
                      <a:srgbClr val="323232"/>
                    </a:solidFill>
                    <a:latin typeface="Roboto-Bold"/>
                    <a:ea typeface="Roboto-Bold"/>
                    <a:cs typeface="Roboto-Bold"/>
                    <a:sym typeface="Roboto-Bold"/>
                    <a:rtl val="0"/>
                  </a:rPr>
                </a:br>
                <a:r>
                  <a:rPr lang="en-US" sz="1400" dirty="0">
                    <a:solidFill>
                      <a:srgbClr val="323232"/>
                    </a:solidFill>
                    <a:latin typeface="Roboto-Bold"/>
                    <a:ea typeface="Roboto-Bold"/>
                    <a:cs typeface="Roboto-Bold"/>
                    <a:sym typeface="Roboto-Bold"/>
                    <a:rtl val="0"/>
                  </a:rPr>
                  <a:t>disconcerted</a:t>
                </a:r>
                <a:br>
                  <a:rPr lang="en-US" sz="1400" dirty="0">
                    <a:solidFill>
                      <a:srgbClr val="323232"/>
                    </a:solidFill>
                    <a:latin typeface="Roboto-Bold"/>
                    <a:ea typeface="Roboto-Bold"/>
                    <a:cs typeface="Roboto-Bold"/>
                    <a:sym typeface="Roboto-Bold"/>
                    <a:rtl val="0"/>
                  </a:rPr>
                </a:br>
                <a:r>
                  <a:rPr lang="en-US" sz="1400" dirty="0">
                    <a:solidFill>
                      <a:srgbClr val="323232"/>
                    </a:solidFill>
                    <a:latin typeface="Roboto-Bold"/>
                    <a:ea typeface="Roboto-Bold"/>
                    <a:cs typeface="Roboto-Bold"/>
                    <a:sym typeface="Roboto-Bold"/>
                    <a:rtl val="0"/>
                  </a:rPr>
                  <a:t>distressed</a:t>
                </a:r>
                <a:br>
                  <a:rPr lang="en-US" sz="1400" dirty="0">
                    <a:solidFill>
                      <a:srgbClr val="323232"/>
                    </a:solidFill>
                    <a:latin typeface="Roboto-Bold"/>
                    <a:ea typeface="Roboto-Bold"/>
                    <a:cs typeface="Roboto-Bold"/>
                    <a:sym typeface="Roboto-Bold"/>
                    <a:rtl val="0"/>
                  </a:rPr>
                </a:br>
                <a:r>
                  <a:rPr lang="en-US" sz="1400" spc="-20" dirty="0">
                    <a:solidFill>
                      <a:srgbClr val="323232"/>
                    </a:solidFill>
                    <a:latin typeface="Roboto-Bold"/>
                    <a:ea typeface="Roboto-Bold"/>
                    <a:cs typeface="Roboto-Bold"/>
                    <a:sym typeface="Roboto-Bold"/>
                    <a:rtl val="0"/>
                  </a:rPr>
                  <a:t>dumbfounded</a:t>
                </a:r>
                <a:br>
                  <a:rPr lang="en-US" sz="1400" dirty="0">
                    <a:solidFill>
                      <a:srgbClr val="323232"/>
                    </a:solidFill>
                    <a:latin typeface="Roboto-Bold"/>
                    <a:ea typeface="Roboto-Bold"/>
                    <a:cs typeface="Roboto-Bold"/>
                    <a:sym typeface="Roboto-Bold"/>
                    <a:rtl val="0"/>
                  </a:rPr>
                </a:br>
                <a:r>
                  <a:rPr lang="en-US" sz="1400" dirty="0">
                    <a:solidFill>
                      <a:srgbClr val="323232"/>
                    </a:solidFill>
                    <a:latin typeface="Roboto-Bold"/>
                    <a:ea typeface="Roboto-Bold"/>
                    <a:cs typeface="Roboto-Bold"/>
                    <a:sym typeface="Roboto-Bold"/>
                    <a:rtl val="0"/>
                  </a:rPr>
                  <a:t>horrified</a:t>
                </a:r>
                <a:br>
                  <a:rPr lang="en-US" sz="1400" dirty="0">
                    <a:solidFill>
                      <a:srgbClr val="323232"/>
                    </a:solidFill>
                    <a:latin typeface="Roboto-Bold"/>
                    <a:ea typeface="Roboto-Bold"/>
                    <a:cs typeface="Roboto-Bold"/>
                    <a:sym typeface="Roboto-Bold"/>
                    <a:rtl val="0"/>
                  </a:rPr>
                </a:br>
                <a:r>
                  <a:rPr lang="en-US" sz="1400" dirty="0">
                    <a:solidFill>
                      <a:srgbClr val="323232"/>
                    </a:solidFill>
                    <a:latin typeface="Roboto-Bold"/>
                    <a:ea typeface="Roboto-Bold"/>
                    <a:cs typeface="Roboto-Bold"/>
                    <a:sym typeface="Roboto-Bold"/>
                    <a:rtl val="0"/>
                  </a:rPr>
                  <a:t>staggered</a:t>
                </a:r>
                <a:br>
                  <a:rPr lang="en-US" sz="1400" dirty="0">
                    <a:solidFill>
                      <a:srgbClr val="323232"/>
                    </a:solidFill>
                    <a:latin typeface="Roboto-Bold"/>
                    <a:ea typeface="Roboto-Bold"/>
                    <a:cs typeface="Roboto-Bold"/>
                    <a:sym typeface="Roboto-Bold"/>
                    <a:rtl val="0"/>
                  </a:rPr>
                </a:br>
                <a:r>
                  <a:rPr lang="en-US" sz="1400" dirty="0">
                    <a:solidFill>
                      <a:srgbClr val="323232"/>
                    </a:solidFill>
                    <a:latin typeface="Roboto-Bold"/>
                    <a:ea typeface="Roboto-Bold"/>
                    <a:cs typeface="Roboto-Bold"/>
                    <a:sym typeface="Roboto-Bold"/>
                    <a:rtl val="0"/>
                  </a:rPr>
                  <a:t>startled</a:t>
                </a:r>
                <a:br>
                  <a:rPr lang="en-US" sz="1400" dirty="0">
                    <a:solidFill>
                      <a:srgbClr val="323232"/>
                    </a:solidFill>
                    <a:latin typeface="Roboto-Bold"/>
                    <a:ea typeface="Roboto-Bold"/>
                    <a:cs typeface="Roboto-Bold"/>
                    <a:sym typeface="Roboto-Bold"/>
                    <a:rtl val="0"/>
                  </a:rPr>
                </a:br>
                <a:r>
                  <a:rPr lang="en-US" sz="1400" dirty="0">
                    <a:solidFill>
                      <a:srgbClr val="323232"/>
                    </a:solidFill>
                    <a:latin typeface="Roboto-Bold"/>
                    <a:ea typeface="Roboto-Bold"/>
                    <a:cs typeface="Roboto-Bold"/>
                    <a:sym typeface="Roboto-Bold"/>
                    <a:rtl val="0"/>
                  </a:rPr>
                  <a:t>stunned</a:t>
                </a:r>
                <a:br>
                  <a:rPr lang="en-US" sz="1400" dirty="0">
                    <a:solidFill>
                      <a:srgbClr val="323232"/>
                    </a:solidFill>
                    <a:latin typeface="Roboto-Bold"/>
                    <a:ea typeface="Roboto-Bold"/>
                    <a:cs typeface="Roboto-Bold"/>
                    <a:sym typeface="Roboto-Bold"/>
                    <a:rtl val="0"/>
                  </a:rPr>
                </a:br>
                <a:r>
                  <a:rPr lang="en-US" sz="1400" dirty="0">
                    <a:solidFill>
                      <a:srgbClr val="323232"/>
                    </a:solidFill>
                    <a:latin typeface="Roboto-Bold"/>
                    <a:ea typeface="Roboto-Bold"/>
                    <a:cs typeface="Roboto-Bold"/>
                    <a:sym typeface="Roboto-Bold"/>
                    <a:rtl val="0"/>
                  </a:rPr>
                  <a:t>surprised</a:t>
                </a:r>
                <a:endParaRPr lang="en-US" sz="1400" spc="0" baseline="0" dirty="0">
                  <a:solidFill>
                    <a:srgbClr val="323232"/>
                  </a:solidFill>
                  <a:latin typeface="Roboto-Bold"/>
                  <a:ea typeface="Roboto-Bold"/>
                  <a:cs typeface="Roboto-Bold"/>
                  <a:sym typeface="Roboto-Bold"/>
                  <a:rtl val="0"/>
                </a:endParaRPr>
              </a:p>
            </p:txBody>
          </p:sp>
          <p:sp>
            <p:nvSpPr>
              <p:cNvPr id="237" name="TextBox 236">
                <a:extLst>
                  <a:ext uri="{FF2B5EF4-FFF2-40B4-BE49-F238E27FC236}">
                    <a16:creationId xmlns:a16="http://schemas.microsoft.com/office/drawing/2014/main" id="{432F0683-0BA8-8F44-9A8F-BF4866215E87}"/>
                  </a:ext>
                </a:extLst>
              </p:cNvPr>
              <p:cNvSpPr txBox="1"/>
              <p:nvPr/>
            </p:nvSpPr>
            <p:spPr>
              <a:xfrm>
                <a:off x="8588225" y="1269696"/>
                <a:ext cx="1116011" cy="446404"/>
              </a:xfrm>
              <a:prstGeom prst="rect">
                <a:avLst/>
              </a:prstGeom>
              <a:noFill/>
            </p:spPr>
            <p:txBody>
              <a:bodyPr wrap="none" rtlCol="0">
                <a:spAutoFit/>
              </a:bodyPr>
              <a:lstStyle/>
              <a:p>
                <a:pPr algn="l"/>
                <a:r>
                  <a:rPr lang="en-US" sz="2301" spc="0" baseline="0" dirty="0">
                    <a:solidFill>
                      <a:srgbClr val="323232"/>
                    </a:solidFill>
                    <a:latin typeface="LondrinaSolid-Regular"/>
                    <a:sym typeface="LondrinaSolid-Regular"/>
                    <a:rtl val="0"/>
                  </a:rPr>
                  <a:t>shocked</a:t>
                </a:r>
              </a:p>
            </p:txBody>
          </p:sp>
        </p:grpSp>
        <p:grpSp>
          <p:nvGrpSpPr>
            <p:cNvPr id="233" name="Group 232">
              <a:extLst>
                <a:ext uri="{FF2B5EF4-FFF2-40B4-BE49-F238E27FC236}">
                  <a16:creationId xmlns:a16="http://schemas.microsoft.com/office/drawing/2014/main" id="{7632F5A8-5CC6-994E-B6AC-46B91887946B}"/>
                </a:ext>
              </a:extLst>
            </p:cNvPr>
            <p:cNvGrpSpPr/>
            <p:nvPr/>
          </p:nvGrpSpPr>
          <p:grpSpPr>
            <a:xfrm>
              <a:off x="9100527" y="2188580"/>
              <a:ext cx="1269578" cy="2838738"/>
              <a:chOff x="8588225" y="1269696"/>
              <a:chExt cx="1269578" cy="2838738"/>
            </a:xfrm>
          </p:grpSpPr>
          <p:sp>
            <p:nvSpPr>
              <p:cNvPr id="234" name="TextBox 233">
                <a:extLst>
                  <a:ext uri="{FF2B5EF4-FFF2-40B4-BE49-F238E27FC236}">
                    <a16:creationId xmlns:a16="http://schemas.microsoft.com/office/drawing/2014/main" id="{E9F482DA-3E69-1848-9AD3-E6FB4CD48493}"/>
                  </a:ext>
                </a:extLst>
              </p:cNvPr>
              <p:cNvSpPr txBox="1"/>
              <p:nvPr/>
            </p:nvSpPr>
            <p:spPr>
              <a:xfrm>
                <a:off x="8588225" y="1967592"/>
                <a:ext cx="1269578" cy="2140842"/>
              </a:xfrm>
              <a:prstGeom prst="rect">
                <a:avLst/>
              </a:prstGeom>
              <a:noFill/>
            </p:spPr>
            <p:txBody>
              <a:bodyPr wrap="none" rtlCol="0">
                <a:spAutoFit/>
              </a:bodyPr>
              <a:lstStyle/>
              <a:p>
                <a:pPr>
                  <a:lnSpc>
                    <a:spcPct val="120000"/>
                  </a:lnSpc>
                </a:pPr>
                <a:r>
                  <a:rPr lang="en-US" sz="1400" dirty="0">
                    <a:solidFill>
                      <a:srgbClr val="323232"/>
                    </a:solidFill>
                    <a:latin typeface="Roboto-Bold"/>
                    <a:ea typeface="Roboto-Bold"/>
                    <a:cs typeface="Roboto-Bold"/>
                    <a:sym typeface="Roboto-Bold"/>
                    <a:rtl val="0"/>
                  </a:rPr>
                  <a:t>alarmed</a:t>
                </a:r>
                <a:br>
                  <a:rPr lang="en-US" sz="1400" dirty="0">
                    <a:solidFill>
                      <a:srgbClr val="323232"/>
                    </a:solidFill>
                    <a:latin typeface="Roboto-Bold"/>
                    <a:ea typeface="Roboto-Bold"/>
                    <a:cs typeface="Roboto-Bold"/>
                    <a:sym typeface="Roboto-Bold"/>
                    <a:rtl val="0"/>
                  </a:rPr>
                </a:br>
                <a:r>
                  <a:rPr lang="en-US" sz="1400" spc="-20" dirty="0">
                    <a:solidFill>
                      <a:srgbClr val="323232"/>
                    </a:solidFill>
                    <a:latin typeface="Roboto-Bold"/>
                    <a:ea typeface="Roboto-Bold"/>
                    <a:cs typeface="Roboto-Bold"/>
                    <a:sym typeface="Roboto-Bold"/>
                    <a:rtl val="0"/>
                  </a:rPr>
                  <a:t>apprehensive</a:t>
                </a:r>
                <a:br>
                  <a:rPr lang="en-US" sz="1400" dirty="0">
                    <a:solidFill>
                      <a:srgbClr val="323232"/>
                    </a:solidFill>
                    <a:latin typeface="Roboto-Bold"/>
                    <a:ea typeface="Roboto-Bold"/>
                    <a:cs typeface="Roboto-Bold"/>
                    <a:sym typeface="Roboto-Bold"/>
                    <a:rtl val="0"/>
                  </a:rPr>
                </a:br>
                <a:r>
                  <a:rPr lang="en-US" sz="1400" dirty="0">
                    <a:solidFill>
                      <a:srgbClr val="323232"/>
                    </a:solidFill>
                    <a:latin typeface="Roboto-Bold"/>
                    <a:ea typeface="Roboto-Bold"/>
                    <a:cs typeface="Roboto-Bold"/>
                    <a:sym typeface="Roboto-Bold"/>
                    <a:rtl val="0"/>
                  </a:rPr>
                  <a:t>daunted</a:t>
                </a:r>
                <a:br>
                  <a:rPr lang="en-US" sz="1400" dirty="0">
                    <a:solidFill>
                      <a:srgbClr val="323232"/>
                    </a:solidFill>
                    <a:latin typeface="Roboto-Bold"/>
                    <a:ea typeface="Roboto-Bold"/>
                    <a:cs typeface="Roboto-Bold"/>
                    <a:sym typeface="Roboto-Bold"/>
                    <a:rtl val="0"/>
                  </a:rPr>
                </a:br>
                <a:r>
                  <a:rPr lang="en-US" sz="1400" dirty="0">
                    <a:solidFill>
                      <a:srgbClr val="323232"/>
                    </a:solidFill>
                    <a:latin typeface="Roboto-Bold"/>
                    <a:ea typeface="Roboto-Bold"/>
                    <a:cs typeface="Roboto-Bold"/>
                    <a:sym typeface="Roboto-Bold"/>
                    <a:rtl val="0"/>
                  </a:rPr>
                  <a:t>fearful</a:t>
                </a:r>
                <a:br>
                  <a:rPr lang="en-US" sz="1400" dirty="0">
                    <a:solidFill>
                      <a:srgbClr val="323232"/>
                    </a:solidFill>
                    <a:latin typeface="Roboto-Bold"/>
                    <a:ea typeface="Roboto-Bold"/>
                    <a:cs typeface="Roboto-Bold"/>
                    <a:sym typeface="Roboto-Bold"/>
                    <a:rtl val="0"/>
                  </a:rPr>
                </a:br>
                <a:r>
                  <a:rPr lang="en-US" sz="1400" dirty="0">
                    <a:solidFill>
                      <a:srgbClr val="323232"/>
                    </a:solidFill>
                    <a:latin typeface="Roboto-Bold"/>
                    <a:ea typeface="Roboto-Bold"/>
                    <a:cs typeface="Roboto-Bold"/>
                    <a:sym typeface="Roboto-Bold"/>
                    <a:rtl val="0"/>
                  </a:rPr>
                  <a:t>frantic</a:t>
                </a:r>
                <a:br>
                  <a:rPr lang="en-US" sz="1400" dirty="0">
                    <a:solidFill>
                      <a:srgbClr val="323232"/>
                    </a:solidFill>
                    <a:latin typeface="Roboto-Bold"/>
                    <a:ea typeface="Roboto-Bold"/>
                    <a:cs typeface="Roboto-Bold"/>
                    <a:sym typeface="Roboto-Bold"/>
                    <a:rtl val="0"/>
                  </a:rPr>
                </a:br>
                <a:r>
                  <a:rPr lang="en-US" sz="1400" dirty="0">
                    <a:solidFill>
                      <a:srgbClr val="323232"/>
                    </a:solidFill>
                    <a:latin typeface="Roboto-Bold"/>
                    <a:ea typeface="Roboto-Bold"/>
                    <a:cs typeface="Roboto-Bold"/>
                    <a:sym typeface="Roboto-Bold"/>
                    <a:rtl val="0"/>
                  </a:rPr>
                  <a:t>horrified</a:t>
                </a:r>
                <a:br>
                  <a:rPr lang="en-US" sz="1400" dirty="0">
                    <a:solidFill>
                      <a:srgbClr val="323232"/>
                    </a:solidFill>
                    <a:latin typeface="Roboto-Bold"/>
                    <a:ea typeface="Roboto-Bold"/>
                    <a:cs typeface="Roboto-Bold"/>
                    <a:sym typeface="Roboto-Bold"/>
                    <a:rtl val="0"/>
                  </a:rPr>
                </a:br>
                <a:r>
                  <a:rPr lang="en-US" sz="1400" dirty="0">
                    <a:solidFill>
                      <a:srgbClr val="323232"/>
                    </a:solidFill>
                    <a:latin typeface="Roboto-Bold"/>
                    <a:ea typeface="Roboto-Bold"/>
                    <a:cs typeface="Roboto-Bold"/>
                    <a:sym typeface="Roboto-Bold"/>
                    <a:rtl val="0"/>
                  </a:rPr>
                  <a:t>petrified</a:t>
                </a:r>
                <a:br>
                  <a:rPr lang="en-US" sz="1400" dirty="0">
                    <a:solidFill>
                      <a:srgbClr val="323232"/>
                    </a:solidFill>
                    <a:latin typeface="Roboto-Bold"/>
                    <a:ea typeface="Roboto-Bold"/>
                    <a:cs typeface="Roboto-Bold"/>
                    <a:sym typeface="Roboto-Bold"/>
                    <a:rtl val="0"/>
                  </a:rPr>
                </a:br>
                <a:r>
                  <a:rPr lang="en-US" sz="1400" dirty="0">
                    <a:solidFill>
                      <a:srgbClr val="323232"/>
                    </a:solidFill>
                    <a:latin typeface="Roboto-Bold"/>
                    <a:ea typeface="Roboto-Bold"/>
                    <a:cs typeface="Roboto-Bold"/>
                    <a:sym typeface="Roboto-Bold"/>
                    <a:rtl val="0"/>
                  </a:rPr>
                  <a:t>terrified</a:t>
                </a:r>
                <a:endParaRPr lang="en-US" sz="1400" spc="0" baseline="0" dirty="0">
                  <a:solidFill>
                    <a:srgbClr val="323232"/>
                  </a:solidFill>
                  <a:latin typeface="Roboto-Bold"/>
                  <a:ea typeface="Roboto-Bold"/>
                  <a:cs typeface="Roboto-Bold"/>
                  <a:sym typeface="Roboto-Bold"/>
                  <a:rtl val="0"/>
                </a:endParaRPr>
              </a:p>
            </p:txBody>
          </p:sp>
          <p:sp>
            <p:nvSpPr>
              <p:cNvPr id="235" name="TextBox 234">
                <a:extLst>
                  <a:ext uri="{FF2B5EF4-FFF2-40B4-BE49-F238E27FC236}">
                    <a16:creationId xmlns:a16="http://schemas.microsoft.com/office/drawing/2014/main" id="{630D233B-8202-2540-B06F-CB852DAE79CC}"/>
                  </a:ext>
                </a:extLst>
              </p:cNvPr>
              <p:cNvSpPr txBox="1"/>
              <p:nvPr/>
            </p:nvSpPr>
            <p:spPr>
              <a:xfrm>
                <a:off x="8588225" y="1269696"/>
                <a:ext cx="885179" cy="446404"/>
              </a:xfrm>
              <a:prstGeom prst="rect">
                <a:avLst/>
              </a:prstGeom>
              <a:noFill/>
            </p:spPr>
            <p:txBody>
              <a:bodyPr wrap="none" rtlCol="0">
                <a:spAutoFit/>
              </a:bodyPr>
              <a:lstStyle/>
              <a:p>
                <a:pPr algn="l"/>
                <a:r>
                  <a:rPr lang="en-US" sz="2301" spc="0" baseline="0" dirty="0">
                    <a:solidFill>
                      <a:srgbClr val="323232"/>
                    </a:solidFill>
                    <a:latin typeface="LondrinaSolid-Regular"/>
                    <a:sym typeface="LondrinaSolid-Regular"/>
                    <a:rtl val="0"/>
                  </a:rPr>
                  <a:t>afraid</a:t>
                </a:r>
              </a:p>
            </p:txBody>
          </p:sp>
        </p:grpSp>
      </p:grpSp>
    </p:spTree>
    <p:extLst>
      <p:ext uri="{BB962C8B-B14F-4D97-AF65-F5344CB8AC3E}">
        <p14:creationId xmlns:p14="http://schemas.microsoft.com/office/powerpoint/2010/main" val="1816193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6B23CBD2-E30A-D074-825E-15480A2EE552}"/>
              </a:ext>
            </a:extLst>
          </p:cNvPr>
          <p:cNvSpPr/>
          <p:nvPr/>
        </p:nvSpPr>
        <p:spPr>
          <a:xfrm>
            <a:off x="6765200" y="1711859"/>
            <a:ext cx="3526790" cy="5381778"/>
          </a:xfrm>
          <a:prstGeom prst="roundRect">
            <a:avLst>
              <a:gd name="adj" fmla="val 5437"/>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275">
            <a:extLst>
              <a:ext uri="{FF2B5EF4-FFF2-40B4-BE49-F238E27FC236}">
                <a16:creationId xmlns:a16="http://schemas.microsoft.com/office/drawing/2014/main" id="{F94BA87B-0D0F-A745-B297-2C669D758235}"/>
              </a:ext>
            </a:extLst>
          </p:cNvPr>
          <p:cNvSpPr/>
          <p:nvPr/>
        </p:nvSpPr>
        <p:spPr>
          <a:xfrm>
            <a:off x="9045889" y="7256456"/>
            <a:ext cx="1320470" cy="163143"/>
          </a:xfrm>
          <a:custGeom>
            <a:avLst/>
            <a:gdLst>
              <a:gd name="connsiteX0" fmla="*/ 0 w 1320470"/>
              <a:gd name="connsiteY0" fmla="*/ 0 h 163143"/>
              <a:gd name="connsiteX1" fmla="*/ 1320470 w 1320470"/>
              <a:gd name="connsiteY1" fmla="*/ 0 h 163143"/>
              <a:gd name="connsiteX2" fmla="*/ 1320470 w 1320470"/>
              <a:gd name="connsiteY2" fmla="*/ 163144 h 163143"/>
              <a:gd name="connsiteX3" fmla="*/ 0 w 1320470"/>
              <a:gd name="connsiteY3" fmla="*/ 163144 h 163143"/>
            </a:gdLst>
            <a:ahLst/>
            <a:cxnLst>
              <a:cxn ang="0">
                <a:pos x="connsiteX0" y="connsiteY0"/>
              </a:cxn>
              <a:cxn ang="0">
                <a:pos x="connsiteX1" y="connsiteY1"/>
              </a:cxn>
              <a:cxn ang="0">
                <a:pos x="connsiteX2" y="connsiteY2"/>
              </a:cxn>
              <a:cxn ang="0">
                <a:pos x="connsiteX3" y="connsiteY3"/>
              </a:cxn>
            </a:cxnLst>
            <a:rect l="l" t="t" r="r" b="b"/>
            <a:pathLst>
              <a:path w="1320470" h="163143">
                <a:moveTo>
                  <a:pt x="0" y="0"/>
                </a:moveTo>
                <a:lnTo>
                  <a:pt x="1320470" y="0"/>
                </a:lnTo>
                <a:lnTo>
                  <a:pt x="1320470" y="163144"/>
                </a:lnTo>
                <a:lnTo>
                  <a:pt x="0" y="163144"/>
                </a:lnTo>
                <a:close/>
              </a:path>
            </a:pathLst>
          </a:custGeom>
          <a:noFill/>
          <a:ln w="12692" cap="flat">
            <a:noFill/>
            <a:prstDash val="solid"/>
            <a:miter/>
          </a:ln>
        </p:spPr>
        <p:txBody>
          <a:bodyPr rtlCol="0" anchor="ctr"/>
          <a:lstStyle/>
          <a:p>
            <a:endParaRPr lang="en-US"/>
          </a:p>
        </p:txBody>
      </p:sp>
      <p:sp>
        <p:nvSpPr>
          <p:cNvPr id="275" name="TextBox 274">
            <a:extLst>
              <a:ext uri="{FF2B5EF4-FFF2-40B4-BE49-F238E27FC236}">
                <a16:creationId xmlns:a16="http://schemas.microsoft.com/office/drawing/2014/main" id="{83F404B5-8D0A-2D48-9DD6-78705E078074}"/>
              </a:ext>
            </a:extLst>
          </p:cNvPr>
          <p:cNvSpPr txBox="1"/>
          <p:nvPr/>
        </p:nvSpPr>
        <p:spPr>
          <a:xfrm>
            <a:off x="9460489" y="7185123"/>
            <a:ext cx="870431" cy="215444"/>
          </a:xfrm>
          <a:prstGeom prst="rect">
            <a:avLst/>
          </a:prstGeom>
          <a:noFill/>
        </p:spPr>
        <p:txBody>
          <a:bodyPr wrap="none" lIns="0" rIns="0" rtlCol="0">
            <a:spAutoFit/>
          </a:bodyPr>
          <a:lstStyle/>
          <a:p>
            <a:pPr algn="r"/>
            <a:r>
              <a:rPr lang="en-US" sz="800" dirty="0">
                <a:solidFill>
                  <a:srgbClr val="323232"/>
                </a:solidFill>
                <a:latin typeface="RobotoCondensed-Regular"/>
                <a:ea typeface="RobotoCondensed-Regular"/>
                <a:cs typeface="RobotoCondensed-Regular"/>
                <a:sym typeface="RobotoCondensed-Regular"/>
                <a:rtl val="0"/>
              </a:rPr>
              <a:t>© Picture News 2022</a:t>
            </a:r>
          </a:p>
        </p:txBody>
      </p:sp>
      <p:grpSp>
        <p:nvGrpSpPr>
          <p:cNvPr id="76" name="Group 75">
            <a:extLst>
              <a:ext uri="{FF2B5EF4-FFF2-40B4-BE49-F238E27FC236}">
                <a16:creationId xmlns:a16="http://schemas.microsoft.com/office/drawing/2014/main" id="{46E0AFE8-823E-7F48-A8CD-145CFA606356}"/>
              </a:ext>
            </a:extLst>
          </p:cNvPr>
          <p:cNvGrpSpPr/>
          <p:nvPr/>
        </p:nvGrpSpPr>
        <p:grpSpPr>
          <a:xfrm>
            <a:off x="433823" y="310150"/>
            <a:ext cx="1518347" cy="1401708"/>
            <a:chOff x="433823" y="310150"/>
            <a:chExt cx="1518347" cy="1401708"/>
          </a:xfrm>
        </p:grpSpPr>
        <p:sp>
          <p:nvSpPr>
            <p:cNvPr id="23" name="Freeform 22">
              <a:extLst>
                <a:ext uri="{FF2B5EF4-FFF2-40B4-BE49-F238E27FC236}">
                  <a16:creationId xmlns:a16="http://schemas.microsoft.com/office/drawing/2014/main" id="{86272AFB-284B-EA47-89F7-8A382F0AAB5E}"/>
                </a:ext>
              </a:extLst>
            </p:cNvPr>
            <p:cNvSpPr/>
            <p:nvPr/>
          </p:nvSpPr>
          <p:spPr>
            <a:xfrm>
              <a:off x="884759" y="1084447"/>
              <a:ext cx="260537" cy="90084"/>
            </a:xfrm>
            <a:custGeom>
              <a:avLst/>
              <a:gdLst>
                <a:gd name="connsiteX0" fmla="*/ 126648 w 260537"/>
                <a:gd name="connsiteY0" fmla="*/ 90085 h 90084"/>
                <a:gd name="connsiteX1" fmla="*/ 0 w 260537"/>
                <a:gd name="connsiteY1" fmla="*/ 38245 h 90084"/>
                <a:gd name="connsiteX2" fmla="*/ 35060 w 260537"/>
                <a:gd name="connsiteY2" fmla="*/ 0 h 90084"/>
                <a:gd name="connsiteX3" fmla="*/ 227129 w 260537"/>
                <a:gd name="connsiteY3" fmla="*/ 1016 h 90084"/>
                <a:gd name="connsiteX4" fmla="*/ 260537 w 260537"/>
                <a:gd name="connsiteY4" fmla="*/ 40659 h 90084"/>
                <a:gd name="connsiteX5" fmla="*/ 126648 w 260537"/>
                <a:gd name="connsiteY5" fmla="*/ 90085 h 90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537" h="90084">
                  <a:moveTo>
                    <a:pt x="126648" y="90085"/>
                  </a:moveTo>
                  <a:cubicBezTo>
                    <a:pt x="85999" y="90085"/>
                    <a:pt x="41793" y="76489"/>
                    <a:pt x="0" y="38245"/>
                  </a:cubicBezTo>
                  <a:lnTo>
                    <a:pt x="35060" y="0"/>
                  </a:lnTo>
                  <a:cubicBezTo>
                    <a:pt x="126140" y="83478"/>
                    <a:pt x="223064" y="4447"/>
                    <a:pt x="227129" y="1016"/>
                  </a:cubicBezTo>
                  <a:lnTo>
                    <a:pt x="260537" y="40659"/>
                  </a:lnTo>
                  <a:cubicBezTo>
                    <a:pt x="233607" y="63529"/>
                    <a:pt x="183557" y="90085"/>
                    <a:pt x="126648" y="90085"/>
                  </a:cubicBezTo>
                  <a:close/>
                </a:path>
              </a:pathLst>
            </a:custGeom>
            <a:solidFill>
              <a:srgbClr val="6B7628"/>
            </a:solidFill>
            <a:ln w="12692"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789B746A-B593-F540-A69E-124D4AA68E35}"/>
                </a:ext>
              </a:extLst>
            </p:cNvPr>
            <p:cNvSpPr/>
            <p:nvPr/>
          </p:nvSpPr>
          <p:spPr>
            <a:xfrm>
              <a:off x="833834" y="1027829"/>
              <a:ext cx="95806" cy="102372"/>
            </a:xfrm>
            <a:custGeom>
              <a:avLst/>
              <a:gdLst>
                <a:gd name="connsiteX0" fmla="*/ 54736 w 95806"/>
                <a:gd name="connsiteY0" fmla="*/ 99563 h 102372"/>
                <a:gd name="connsiteX1" fmla="*/ 94624 w 95806"/>
                <a:gd name="connsiteY1" fmla="*/ 61700 h 102372"/>
                <a:gd name="connsiteX2" fmla="*/ 11038 w 95806"/>
                <a:gd name="connsiteY2" fmla="*/ 9097 h 102372"/>
                <a:gd name="connsiteX3" fmla="*/ 54736 w 95806"/>
                <a:gd name="connsiteY3" fmla="*/ 99563 h 102372"/>
              </a:gdLst>
              <a:ahLst/>
              <a:cxnLst>
                <a:cxn ang="0">
                  <a:pos x="connsiteX0" y="connsiteY0"/>
                </a:cxn>
                <a:cxn ang="0">
                  <a:pos x="connsiteX1" y="connsiteY1"/>
                </a:cxn>
                <a:cxn ang="0">
                  <a:pos x="connsiteX2" y="connsiteY2"/>
                </a:cxn>
                <a:cxn ang="0">
                  <a:pos x="connsiteX3" y="connsiteY3"/>
                </a:cxn>
              </a:cxnLst>
              <a:rect l="l" t="t" r="r" b="b"/>
              <a:pathLst>
                <a:path w="95806" h="102372">
                  <a:moveTo>
                    <a:pt x="54736" y="99563"/>
                  </a:moveTo>
                  <a:cubicBezTo>
                    <a:pt x="80015" y="110363"/>
                    <a:pt x="101102" y="88382"/>
                    <a:pt x="94624" y="61700"/>
                  </a:cubicBezTo>
                  <a:cubicBezTo>
                    <a:pt x="84842" y="21295"/>
                    <a:pt x="35301" y="-18348"/>
                    <a:pt x="11038" y="9097"/>
                  </a:cubicBezTo>
                  <a:cubicBezTo>
                    <a:pt x="-16019" y="39591"/>
                    <a:pt x="9768" y="80377"/>
                    <a:pt x="54736" y="99563"/>
                  </a:cubicBezTo>
                  <a:close/>
                </a:path>
              </a:pathLst>
            </a:custGeom>
            <a:solidFill>
              <a:srgbClr val="6B7628"/>
            </a:solidFill>
            <a:ln w="12692" cap="flat">
              <a:noFill/>
              <a:prstDash val="solid"/>
              <a:miter/>
            </a:ln>
          </p:spPr>
          <p:txBody>
            <a:bodyPr rtlCol="0" anchor="ctr"/>
            <a:lstStyle/>
            <a:p>
              <a:endParaRPr lang="en-US"/>
            </a:p>
          </p:txBody>
        </p:sp>
        <p:grpSp>
          <p:nvGrpSpPr>
            <p:cNvPr id="25" name="Graphic 4">
              <a:extLst>
                <a:ext uri="{FF2B5EF4-FFF2-40B4-BE49-F238E27FC236}">
                  <a16:creationId xmlns:a16="http://schemas.microsoft.com/office/drawing/2014/main" id="{512A4F04-EEDB-FA4B-A1C3-9363948C241A}"/>
                </a:ext>
              </a:extLst>
            </p:cNvPr>
            <p:cNvGrpSpPr/>
            <p:nvPr/>
          </p:nvGrpSpPr>
          <p:grpSpPr>
            <a:xfrm>
              <a:off x="1208526" y="1350583"/>
              <a:ext cx="434022" cy="361275"/>
              <a:chOff x="1208526" y="1350583"/>
              <a:chExt cx="434022" cy="361275"/>
            </a:xfrm>
            <a:solidFill>
              <a:srgbClr val="6B7628"/>
            </a:solidFill>
          </p:grpSpPr>
          <p:grpSp>
            <p:nvGrpSpPr>
              <p:cNvPr id="26" name="Graphic 4">
                <a:extLst>
                  <a:ext uri="{FF2B5EF4-FFF2-40B4-BE49-F238E27FC236}">
                    <a16:creationId xmlns:a16="http://schemas.microsoft.com/office/drawing/2014/main" id="{2D086BCD-2ABC-A345-9B8E-EC3718BA8348}"/>
                  </a:ext>
                </a:extLst>
              </p:cNvPr>
              <p:cNvGrpSpPr/>
              <p:nvPr/>
            </p:nvGrpSpPr>
            <p:grpSpPr>
              <a:xfrm>
                <a:off x="1478570" y="1350583"/>
                <a:ext cx="163978" cy="361275"/>
                <a:chOff x="1478570" y="1350583"/>
                <a:chExt cx="163978" cy="361275"/>
              </a:xfrm>
              <a:solidFill>
                <a:srgbClr val="6B7628"/>
              </a:solidFill>
            </p:grpSpPr>
            <p:sp>
              <p:nvSpPr>
                <p:cNvPr id="27" name="Freeform 26">
                  <a:extLst>
                    <a:ext uri="{FF2B5EF4-FFF2-40B4-BE49-F238E27FC236}">
                      <a16:creationId xmlns:a16="http://schemas.microsoft.com/office/drawing/2014/main" id="{E4234106-F5D3-484C-B5EF-443187369892}"/>
                    </a:ext>
                  </a:extLst>
                </p:cNvPr>
                <p:cNvSpPr/>
                <p:nvPr/>
              </p:nvSpPr>
              <p:spPr>
                <a:xfrm>
                  <a:off x="1478570" y="1350583"/>
                  <a:ext cx="79490" cy="350987"/>
                </a:xfrm>
                <a:custGeom>
                  <a:avLst/>
                  <a:gdLst>
                    <a:gd name="connsiteX0" fmla="*/ 38795 w 79490"/>
                    <a:gd name="connsiteY0" fmla="*/ 350988 h 350987"/>
                    <a:gd name="connsiteX1" fmla="*/ 32190 w 79490"/>
                    <a:gd name="connsiteY1" fmla="*/ 350099 h 350987"/>
                    <a:gd name="connsiteX2" fmla="*/ 13771 w 79490"/>
                    <a:gd name="connsiteY2" fmla="*/ 318461 h 350987"/>
                    <a:gd name="connsiteX3" fmla="*/ 1449 w 79490"/>
                    <a:gd name="connsiteY3" fmla="*/ 34484 h 350987"/>
                    <a:gd name="connsiteX4" fmla="*/ 17327 w 79490"/>
                    <a:gd name="connsiteY4" fmla="*/ 1449 h 350987"/>
                    <a:gd name="connsiteX5" fmla="*/ 50355 w 79490"/>
                    <a:gd name="connsiteY5" fmla="*/ 17331 h 350987"/>
                    <a:gd name="connsiteX6" fmla="*/ 63947 w 79490"/>
                    <a:gd name="connsiteY6" fmla="*/ 331548 h 350987"/>
                    <a:gd name="connsiteX7" fmla="*/ 38795 w 79490"/>
                    <a:gd name="connsiteY7" fmla="*/ 350988 h 350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490" h="350987">
                      <a:moveTo>
                        <a:pt x="38795" y="350988"/>
                      </a:moveTo>
                      <a:cubicBezTo>
                        <a:pt x="36636" y="350988"/>
                        <a:pt x="34349" y="350734"/>
                        <a:pt x="32190" y="350099"/>
                      </a:cubicBezTo>
                      <a:cubicBezTo>
                        <a:pt x="18344" y="346414"/>
                        <a:pt x="10087" y="332310"/>
                        <a:pt x="13771" y="318461"/>
                      </a:cubicBezTo>
                      <a:cubicBezTo>
                        <a:pt x="50609" y="178188"/>
                        <a:pt x="1957" y="36009"/>
                        <a:pt x="1449" y="34484"/>
                      </a:cubicBezTo>
                      <a:cubicBezTo>
                        <a:pt x="-3251" y="21016"/>
                        <a:pt x="3862" y="6150"/>
                        <a:pt x="17327" y="1449"/>
                      </a:cubicBezTo>
                      <a:cubicBezTo>
                        <a:pt x="30920" y="-3252"/>
                        <a:pt x="45655" y="3863"/>
                        <a:pt x="50355" y="17331"/>
                      </a:cubicBezTo>
                      <a:cubicBezTo>
                        <a:pt x="52642" y="23684"/>
                        <a:pt x="104724" y="176155"/>
                        <a:pt x="63947" y="331548"/>
                      </a:cubicBezTo>
                      <a:cubicBezTo>
                        <a:pt x="60898" y="343364"/>
                        <a:pt x="50355" y="350988"/>
                        <a:pt x="38795" y="350988"/>
                      </a:cubicBezTo>
                      <a:close/>
                    </a:path>
                  </a:pathLst>
                </a:custGeom>
                <a:solidFill>
                  <a:srgbClr val="6B7628"/>
                </a:solidFill>
                <a:ln w="12692"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E5CE99C3-2723-7540-9AEF-EBFB43105C13}"/>
                    </a:ext>
                  </a:extLst>
                </p:cNvPr>
                <p:cNvSpPr/>
                <p:nvPr/>
              </p:nvSpPr>
              <p:spPr>
                <a:xfrm>
                  <a:off x="1498791" y="1637831"/>
                  <a:ext cx="143757" cy="74028"/>
                </a:xfrm>
                <a:custGeom>
                  <a:avLst/>
                  <a:gdLst>
                    <a:gd name="connsiteX0" fmla="*/ 13621 w 143757"/>
                    <a:gd name="connsiteY0" fmla="*/ 63359 h 74028"/>
                    <a:gd name="connsiteX1" fmla="*/ 8794 w 143757"/>
                    <a:gd name="connsiteY1" fmla="*/ 31214 h 74028"/>
                    <a:gd name="connsiteX2" fmla="*/ 141793 w 143757"/>
                    <a:gd name="connsiteY2" fmla="*/ 31341 h 74028"/>
                    <a:gd name="connsiteX3" fmla="*/ 13621 w 143757"/>
                    <a:gd name="connsiteY3" fmla="*/ 63359 h 74028"/>
                  </a:gdLst>
                  <a:ahLst/>
                  <a:cxnLst>
                    <a:cxn ang="0">
                      <a:pos x="connsiteX0" y="connsiteY0"/>
                    </a:cxn>
                    <a:cxn ang="0">
                      <a:pos x="connsiteX1" y="connsiteY1"/>
                    </a:cxn>
                    <a:cxn ang="0">
                      <a:pos x="connsiteX2" y="connsiteY2"/>
                    </a:cxn>
                    <a:cxn ang="0">
                      <a:pos x="connsiteX3" y="connsiteY3"/>
                    </a:cxn>
                  </a:cxnLst>
                  <a:rect l="l" t="t" r="r" b="b"/>
                  <a:pathLst>
                    <a:path w="143757" h="74028">
                      <a:moveTo>
                        <a:pt x="13621" y="63359"/>
                      </a:moveTo>
                      <a:cubicBezTo>
                        <a:pt x="-1877" y="59802"/>
                        <a:pt x="-5053" y="38964"/>
                        <a:pt x="8794" y="31214"/>
                      </a:cubicBezTo>
                      <a:cubicBezTo>
                        <a:pt x="53127" y="6310"/>
                        <a:pt x="125915" y="-24438"/>
                        <a:pt x="141793" y="31341"/>
                      </a:cubicBezTo>
                      <a:cubicBezTo>
                        <a:pt x="158180" y="88644"/>
                        <a:pt x="68243" y="75811"/>
                        <a:pt x="13621" y="63359"/>
                      </a:cubicBezTo>
                      <a:close/>
                    </a:path>
                  </a:pathLst>
                </a:custGeom>
                <a:solidFill>
                  <a:srgbClr val="6B7628"/>
                </a:solidFill>
                <a:ln w="12692" cap="flat">
                  <a:noFill/>
                  <a:prstDash val="solid"/>
                  <a:miter/>
                </a:ln>
              </p:spPr>
              <p:txBody>
                <a:bodyPr rtlCol="0" anchor="ctr"/>
                <a:lstStyle/>
                <a:p>
                  <a:endParaRPr lang="en-US"/>
                </a:p>
              </p:txBody>
            </p:sp>
          </p:grpSp>
          <p:grpSp>
            <p:nvGrpSpPr>
              <p:cNvPr id="29" name="Graphic 4">
                <a:extLst>
                  <a:ext uri="{FF2B5EF4-FFF2-40B4-BE49-F238E27FC236}">
                    <a16:creationId xmlns:a16="http://schemas.microsoft.com/office/drawing/2014/main" id="{C88F4780-86F6-C744-BB20-8C836A1CCB34}"/>
                  </a:ext>
                </a:extLst>
              </p:cNvPr>
              <p:cNvGrpSpPr/>
              <p:nvPr/>
            </p:nvGrpSpPr>
            <p:grpSpPr>
              <a:xfrm>
                <a:off x="1208526" y="1350710"/>
                <a:ext cx="164077" cy="361148"/>
                <a:chOff x="1208526" y="1350710"/>
                <a:chExt cx="164077" cy="361148"/>
              </a:xfrm>
              <a:solidFill>
                <a:srgbClr val="6B7628"/>
              </a:solidFill>
            </p:grpSpPr>
            <p:sp>
              <p:nvSpPr>
                <p:cNvPr id="30" name="Freeform 29">
                  <a:extLst>
                    <a:ext uri="{FF2B5EF4-FFF2-40B4-BE49-F238E27FC236}">
                      <a16:creationId xmlns:a16="http://schemas.microsoft.com/office/drawing/2014/main" id="{F5EC4434-76D9-0D44-A4B6-2AC681ADB86E}"/>
                    </a:ext>
                  </a:extLst>
                </p:cNvPr>
                <p:cNvSpPr/>
                <p:nvPr/>
              </p:nvSpPr>
              <p:spPr>
                <a:xfrm>
                  <a:off x="1293113" y="1350710"/>
                  <a:ext cx="79490" cy="350860"/>
                </a:xfrm>
                <a:custGeom>
                  <a:avLst/>
                  <a:gdLst>
                    <a:gd name="connsiteX0" fmla="*/ 40568 w 79490"/>
                    <a:gd name="connsiteY0" fmla="*/ 350861 h 350860"/>
                    <a:gd name="connsiteX1" fmla="*/ 15543 w 79490"/>
                    <a:gd name="connsiteY1" fmla="*/ 331548 h 350860"/>
                    <a:gd name="connsiteX2" fmla="*/ 29136 w 79490"/>
                    <a:gd name="connsiteY2" fmla="*/ 17331 h 350860"/>
                    <a:gd name="connsiteX3" fmla="*/ 62163 w 79490"/>
                    <a:gd name="connsiteY3" fmla="*/ 1449 h 350860"/>
                    <a:gd name="connsiteX4" fmla="*/ 78042 w 79490"/>
                    <a:gd name="connsiteY4" fmla="*/ 34484 h 350860"/>
                    <a:gd name="connsiteX5" fmla="*/ 78042 w 79490"/>
                    <a:gd name="connsiteY5" fmla="*/ 34484 h 350860"/>
                    <a:gd name="connsiteX6" fmla="*/ 65720 w 79490"/>
                    <a:gd name="connsiteY6" fmla="*/ 318461 h 350860"/>
                    <a:gd name="connsiteX7" fmla="*/ 47301 w 79490"/>
                    <a:gd name="connsiteY7" fmla="*/ 350098 h 350860"/>
                    <a:gd name="connsiteX8" fmla="*/ 40568 w 79490"/>
                    <a:gd name="connsiteY8" fmla="*/ 350861 h 35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490" h="350860">
                      <a:moveTo>
                        <a:pt x="40568" y="350861"/>
                      </a:moveTo>
                      <a:cubicBezTo>
                        <a:pt x="29136" y="350861"/>
                        <a:pt x="18592" y="343110"/>
                        <a:pt x="15543" y="331548"/>
                      </a:cubicBezTo>
                      <a:cubicBezTo>
                        <a:pt x="-25233" y="176155"/>
                        <a:pt x="26849" y="23811"/>
                        <a:pt x="29136" y="17331"/>
                      </a:cubicBezTo>
                      <a:cubicBezTo>
                        <a:pt x="33836" y="3863"/>
                        <a:pt x="48571" y="-3252"/>
                        <a:pt x="62163" y="1449"/>
                      </a:cubicBezTo>
                      <a:cubicBezTo>
                        <a:pt x="75628" y="6150"/>
                        <a:pt x="82742" y="20889"/>
                        <a:pt x="78042" y="34484"/>
                      </a:cubicBezTo>
                      <a:lnTo>
                        <a:pt x="78042" y="34484"/>
                      </a:lnTo>
                      <a:cubicBezTo>
                        <a:pt x="77534" y="35882"/>
                        <a:pt x="29009" y="178696"/>
                        <a:pt x="65720" y="318461"/>
                      </a:cubicBezTo>
                      <a:cubicBezTo>
                        <a:pt x="69404" y="332310"/>
                        <a:pt x="61147" y="346541"/>
                        <a:pt x="47301" y="350098"/>
                      </a:cubicBezTo>
                      <a:cubicBezTo>
                        <a:pt x="45014" y="350607"/>
                        <a:pt x="42728" y="350861"/>
                        <a:pt x="40568" y="350861"/>
                      </a:cubicBezTo>
                      <a:close/>
                    </a:path>
                  </a:pathLst>
                </a:custGeom>
                <a:solidFill>
                  <a:srgbClr val="6B7628"/>
                </a:solidFill>
                <a:ln w="1269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49B01AAE-FFA9-2A4D-9C2B-3C68D31DA47E}"/>
                    </a:ext>
                  </a:extLst>
                </p:cNvPr>
                <p:cNvSpPr/>
                <p:nvPr/>
              </p:nvSpPr>
              <p:spPr>
                <a:xfrm>
                  <a:off x="1208526" y="1637831"/>
                  <a:ext cx="143729" cy="74028"/>
                </a:xfrm>
                <a:custGeom>
                  <a:avLst/>
                  <a:gdLst>
                    <a:gd name="connsiteX0" fmla="*/ 130109 w 143729"/>
                    <a:gd name="connsiteY0" fmla="*/ 63359 h 74028"/>
                    <a:gd name="connsiteX1" fmla="*/ 134936 w 143729"/>
                    <a:gd name="connsiteY1" fmla="*/ 31214 h 74028"/>
                    <a:gd name="connsiteX2" fmla="*/ 1936 w 143729"/>
                    <a:gd name="connsiteY2" fmla="*/ 31341 h 74028"/>
                    <a:gd name="connsiteX3" fmla="*/ 130109 w 143729"/>
                    <a:gd name="connsiteY3" fmla="*/ 63359 h 74028"/>
                  </a:gdLst>
                  <a:ahLst/>
                  <a:cxnLst>
                    <a:cxn ang="0">
                      <a:pos x="connsiteX0" y="connsiteY0"/>
                    </a:cxn>
                    <a:cxn ang="0">
                      <a:pos x="connsiteX1" y="connsiteY1"/>
                    </a:cxn>
                    <a:cxn ang="0">
                      <a:pos x="connsiteX2" y="connsiteY2"/>
                    </a:cxn>
                    <a:cxn ang="0">
                      <a:pos x="connsiteX3" y="connsiteY3"/>
                    </a:cxn>
                  </a:cxnLst>
                  <a:rect l="l" t="t" r="r" b="b"/>
                  <a:pathLst>
                    <a:path w="143729" h="74028">
                      <a:moveTo>
                        <a:pt x="130109" y="63359"/>
                      </a:moveTo>
                      <a:cubicBezTo>
                        <a:pt x="145606" y="59802"/>
                        <a:pt x="148782" y="38964"/>
                        <a:pt x="134936" y="31214"/>
                      </a:cubicBezTo>
                      <a:cubicBezTo>
                        <a:pt x="90603" y="6310"/>
                        <a:pt x="17815" y="-24438"/>
                        <a:pt x="1936" y="31341"/>
                      </a:cubicBezTo>
                      <a:cubicBezTo>
                        <a:pt x="-14324" y="88644"/>
                        <a:pt x="75613" y="75811"/>
                        <a:pt x="130109" y="63359"/>
                      </a:cubicBezTo>
                      <a:close/>
                    </a:path>
                  </a:pathLst>
                </a:custGeom>
                <a:solidFill>
                  <a:srgbClr val="6B7628"/>
                </a:solidFill>
                <a:ln w="12692" cap="flat">
                  <a:noFill/>
                  <a:prstDash val="solid"/>
                  <a:miter/>
                </a:ln>
              </p:spPr>
              <p:txBody>
                <a:bodyPr rtlCol="0" anchor="ctr"/>
                <a:lstStyle/>
                <a:p>
                  <a:endParaRPr lang="en-US"/>
                </a:p>
              </p:txBody>
            </p:sp>
          </p:grpSp>
        </p:grpSp>
        <p:grpSp>
          <p:nvGrpSpPr>
            <p:cNvPr id="32" name="Graphic 4">
              <a:extLst>
                <a:ext uri="{FF2B5EF4-FFF2-40B4-BE49-F238E27FC236}">
                  <a16:creationId xmlns:a16="http://schemas.microsoft.com/office/drawing/2014/main" id="{B7F918F9-8BAC-5746-A3C0-6AFA780FAB22}"/>
                </a:ext>
              </a:extLst>
            </p:cNvPr>
            <p:cNvGrpSpPr/>
            <p:nvPr/>
          </p:nvGrpSpPr>
          <p:grpSpPr>
            <a:xfrm>
              <a:off x="1038838" y="460715"/>
              <a:ext cx="913332" cy="994067"/>
              <a:chOff x="1038838" y="460715"/>
              <a:chExt cx="913332" cy="994067"/>
            </a:xfrm>
          </p:grpSpPr>
          <p:grpSp>
            <p:nvGrpSpPr>
              <p:cNvPr id="33" name="Graphic 4">
                <a:extLst>
                  <a:ext uri="{FF2B5EF4-FFF2-40B4-BE49-F238E27FC236}">
                    <a16:creationId xmlns:a16="http://schemas.microsoft.com/office/drawing/2014/main" id="{0A880DA3-9D93-7349-8ACA-FCF9733019D2}"/>
                  </a:ext>
                </a:extLst>
              </p:cNvPr>
              <p:cNvGrpSpPr/>
              <p:nvPr/>
            </p:nvGrpSpPr>
            <p:grpSpPr>
              <a:xfrm>
                <a:off x="1759229" y="1160809"/>
                <a:ext cx="149522" cy="293972"/>
                <a:chOff x="1759229" y="1160809"/>
                <a:chExt cx="149522" cy="293972"/>
              </a:xfrm>
              <a:solidFill>
                <a:srgbClr val="6B7628"/>
              </a:solidFill>
            </p:grpSpPr>
            <p:sp>
              <p:nvSpPr>
                <p:cNvPr id="34" name="Freeform 33">
                  <a:extLst>
                    <a:ext uri="{FF2B5EF4-FFF2-40B4-BE49-F238E27FC236}">
                      <a16:creationId xmlns:a16="http://schemas.microsoft.com/office/drawing/2014/main" id="{CA861364-6E1B-9E41-AF6D-853EB4FAEAFF}"/>
                    </a:ext>
                  </a:extLst>
                </p:cNvPr>
                <p:cNvSpPr/>
                <p:nvPr/>
              </p:nvSpPr>
              <p:spPr>
                <a:xfrm>
                  <a:off x="1759229" y="1160809"/>
                  <a:ext cx="149522" cy="243952"/>
                </a:xfrm>
                <a:custGeom>
                  <a:avLst/>
                  <a:gdLst>
                    <a:gd name="connsiteX0" fmla="*/ 137192 w 149522"/>
                    <a:gd name="connsiteY0" fmla="*/ 243953 h 243952"/>
                    <a:gd name="connsiteX1" fmla="*/ 87650 w 149522"/>
                    <a:gd name="connsiteY1" fmla="*/ 228960 h 243952"/>
                    <a:gd name="connsiteX2" fmla="*/ 82442 w 149522"/>
                    <a:gd name="connsiteY2" fmla="*/ 107873 h 243952"/>
                    <a:gd name="connsiteX3" fmla="*/ 0 w 149522"/>
                    <a:gd name="connsiteY3" fmla="*/ 50824 h 243952"/>
                    <a:gd name="connsiteX4" fmla="*/ 10035 w 149522"/>
                    <a:gd name="connsiteY4" fmla="*/ 0 h 243952"/>
                    <a:gd name="connsiteX5" fmla="*/ 126648 w 149522"/>
                    <a:gd name="connsiteY5" fmla="*/ 80809 h 243952"/>
                    <a:gd name="connsiteX6" fmla="*/ 137192 w 149522"/>
                    <a:gd name="connsiteY6" fmla="*/ 243953 h 24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522" h="243952">
                      <a:moveTo>
                        <a:pt x="137192" y="243953"/>
                      </a:moveTo>
                      <a:lnTo>
                        <a:pt x="87650" y="228960"/>
                      </a:lnTo>
                      <a:cubicBezTo>
                        <a:pt x="102640" y="179661"/>
                        <a:pt x="100861" y="138875"/>
                        <a:pt x="82442" y="107873"/>
                      </a:cubicBezTo>
                      <a:cubicBezTo>
                        <a:pt x="55512" y="62640"/>
                        <a:pt x="508" y="50951"/>
                        <a:pt x="0" y="50824"/>
                      </a:cubicBezTo>
                      <a:lnTo>
                        <a:pt x="10035" y="0"/>
                      </a:lnTo>
                      <a:cubicBezTo>
                        <a:pt x="13211" y="635"/>
                        <a:pt x="87523" y="15882"/>
                        <a:pt x="126648" y="80809"/>
                      </a:cubicBezTo>
                      <a:cubicBezTo>
                        <a:pt x="153070" y="124772"/>
                        <a:pt x="156627" y="179788"/>
                        <a:pt x="137192" y="243953"/>
                      </a:cubicBezTo>
                      <a:close/>
                    </a:path>
                  </a:pathLst>
                </a:custGeom>
                <a:solidFill>
                  <a:srgbClr val="6B7628"/>
                </a:solidFill>
                <a:ln w="1269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41EA3BA9-CAF9-A944-9BC0-0577F7B35CD5}"/>
                    </a:ext>
                  </a:extLst>
                </p:cNvPr>
                <p:cNvSpPr/>
                <p:nvPr/>
              </p:nvSpPr>
              <p:spPr>
                <a:xfrm>
                  <a:off x="1815856" y="1344705"/>
                  <a:ext cx="86794" cy="110077"/>
                </a:xfrm>
                <a:custGeom>
                  <a:avLst/>
                  <a:gdLst>
                    <a:gd name="connsiteX0" fmla="*/ 38772 w 86794"/>
                    <a:gd name="connsiteY0" fmla="*/ 6820 h 110077"/>
                    <a:gd name="connsiteX1" fmla="*/ 86789 w 86794"/>
                    <a:gd name="connsiteY1" fmla="*/ 33756 h 110077"/>
                    <a:gd name="connsiteX2" fmla="*/ 18702 w 86794"/>
                    <a:gd name="connsiteY2" fmla="*/ 105290 h 110077"/>
                    <a:gd name="connsiteX3" fmla="*/ 38772 w 86794"/>
                    <a:gd name="connsiteY3" fmla="*/ 6820 h 110077"/>
                  </a:gdLst>
                  <a:ahLst/>
                  <a:cxnLst>
                    <a:cxn ang="0">
                      <a:pos x="connsiteX0" y="connsiteY0"/>
                    </a:cxn>
                    <a:cxn ang="0">
                      <a:pos x="connsiteX1" y="connsiteY1"/>
                    </a:cxn>
                    <a:cxn ang="0">
                      <a:pos x="connsiteX2" y="connsiteY2"/>
                    </a:cxn>
                    <a:cxn ang="0">
                      <a:pos x="connsiteX3" y="connsiteY3"/>
                    </a:cxn>
                  </a:cxnLst>
                  <a:rect l="l" t="t" r="r" b="b"/>
                  <a:pathLst>
                    <a:path w="86794" h="110077">
                      <a:moveTo>
                        <a:pt x="38772" y="6820"/>
                      </a:moveTo>
                      <a:cubicBezTo>
                        <a:pt x="60621" y="-9952"/>
                        <a:pt x="86408" y="6184"/>
                        <a:pt x="86789" y="33756"/>
                      </a:cubicBezTo>
                      <a:cubicBezTo>
                        <a:pt x="87298" y="75304"/>
                        <a:pt x="49062" y="126001"/>
                        <a:pt x="18702" y="105290"/>
                      </a:cubicBezTo>
                      <a:cubicBezTo>
                        <a:pt x="-14961" y="82420"/>
                        <a:pt x="-99" y="36551"/>
                        <a:pt x="38772" y="6820"/>
                      </a:cubicBezTo>
                      <a:close/>
                    </a:path>
                  </a:pathLst>
                </a:custGeom>
                <a:solidFill>
                  <a:srgbClr val="6B7628"/>
                </a:solidFill>
                <a:ln w="12692" cap="flat">
                  <a:noFill/>
                  <a:prstDash val="solid"/>
                  <a:miter/>
                </a:ln>
              </p:spPr>
              <p:txBody>
                <a:bodyPr rtlCol="0" anchor="ctr"/>
                <a:lstStyle/>
                <a:p>
                  <a:endParaRPr lang="en-US"/>
                </a:p>
              </p:txBody>
            </p:sp>
          </p:grpSp>
          <p:sp>
            <p:nvSpPr>
              <p:cNvPr id="36" name="Freeform 35">
                <a:extLst>
                  <a:ext uri="{FF2B5EF4-FFF2-40B4-BE49-F238E27FC236}">
                    <a16:creationId xmlns:a16="http://schemas.microsoft.com/office/drawing/2014/main" id="{00B512AA-B8B4-F74C-8253-8D991D411AE5}"/>
                  </a:ext>
                </a:extLst>
              </p:cNvPr>
              <p:cNvSpPr/>
              <p:nvPr/>
            </p:nvSpPr>
            <p:spPr>
              <a:xfrm>
                <a:off x="1038838" y="460715"/>
                <a:ext cx="913332" cy="953322"/>
              </a:xfrm>
              <a:custGeom>
                <a:avLst/>
                <a:gdLst>
                  <a:gd name="connsiteX0" fmla="*/ 902932 w 913332"/>
                  <a:gd name="connsiteY0" fmla="*/ 504932 h 953322"/>
                  <a:gd name="connsiteX1" fmla="*/ 856313 w 913332"/>
                  <a:gd name="connsiteY1" fmla="*/ 467576 h 953322"/>
                  <a:gd name="connsiteX2" fmla="*/ 853264 w 913332"/>
                  <a:gd name="connsiteY2" fmla="*/ 429205 h 953322"/>
                  <a:gd name="connsiteX3" fmla="*/ 841831 w 913332"/>
                  <a:gd name="connsiteY3" fmla="*/ 384607 h 953322"/>
                  <a:gd name="connsiteX4" fmla="*/ 768281 w 913332"/>
                  <a:gd name="connsiteY4" fmla="*/ 282960 h 953322"/>
                  <a:gd name="connsiteX5" fmla="*/ 654336 w 913332"/>
                  <a:gd name="connsiteY5" fmla="*/ 240395 h 953322"/>
                  <a:gd name="connsiteX6" fmla="*/ 734110 w 913332"/>
                  <a:gd name="connsiteY6" fmla="*/ 88052 h 953322"/>
                  <a:gd name="connsiteX7" fmla="*/ 737159 w 913332"/>
                  <a:gd name="connsiteY7" fmla="*/ 54889 h 953322"/>
                  <a:gd name="connsiteX8" fmla="*/ 738175 w 913332"/>
                  <a:gd name="connsiteY8" fmla="*/ 41421 h 953322"/>
                  <a:gd name="connsiteX9" fmla="*/ 741224 w 913332"/>
                  <a:gd name="connsiteY9" fmla="*/ 0 h 953322"/>
                  <a:gd name="connsiteX10" fmla="*/ 652049 w 913332"/>
                  <a:gd name="connsiteY10" fmla="*/ 9275 h 953322"/>
                  <a:gd name="connsiteX11" fmla="*/ 619911 w 913332"/>
                  <a:gd name="connsiteY11" fmla="*/ 18551 h 953322"/>
                  <a:gd name="connsiteX12" fmla="*/ 498598 w 913332"/>
                  <a:gd name="connsiteY12" fmla="*/ 117021 h 953322"/>
                  <a:gd name="connsiteX13" fmla="*/ 466459 w 913332"/>
                  <a:gd name="connsiteY13" fmla="*/ 236202 h 953322"/>
                  <a:gd name="connsiteX14" fmla="*/ 319232 w 913332"/>
                  <a:gd name="connsiteY14" fmla="*/ 181313 h 953322"/>
                  <a:gd name="connsiteX15" fmla="*/ 203127 w 913332"/>
                  <a:gd name="connsiteY15" fmla="*/ 195798 h 953322"/>
                  <a:gd name="connsiteX16" fmla="*/ 93247 w 913332"/>
                  <a:gd name="connsiteY16" fmla="*/ 302527 h 953322"/>
                  <a:gd name="connsiteX17" fmla="*/ 86006 w 913332"/>
                  <a:gd name="connsiteY17" fmla="*/ 318028 h 953322"/>
                  <a:gd name="connsiteX18" fmla="*/ 83974 w 913332"/>
                  <a:gd name="connsiteY18" fmla="*/ 331496 h 953322"/>
                  <a:gd name="connsiteX19" fmla="*/ 20713 w 913332"/>
                  <a:gd name="connsiteY19" fmla="*/ 356400 h 953322"/>
                  <a:gd name="connsiteX20" fmla="*/ 7 w 913332"/>
                  <a:gd name="connsiteY20" fmla="*/ 421708 h 953322"/>
                  <a:gd name="connsiteX21" fmla="*/ 6232 w 913332"/>
                  <a:gd name="connsiteY21" fmla="*/ 580278 h 953322"/>
                  <a:gd name="connsiteX22" fmla="*/ 76733 w 913332"/>
                  <a:gd name="connsiteY22" fmla="*/ 660071 h 953322"/>
                  <a:gd name="connsiteX23" fmla="*/ 86006 w 913332"/>
                  <a:gd name="connsiteY23" fmla="*/ 662104 h 953322"/>
                  <a:gd name="connsiteX24" fmla="*/ 137834 w 913332"/>
                  <a:gd name="connsiteY24" fmla="*/ 787511 h 953322"/>
                  <a:gd name="connsiteX25" fmla="*/ 233233 w 913332"/>
                  <a:gd name="connsiteY25" fmla="*/ 899450 h 953322"/>
                  <a:gd name="connsiteX26" fmla="*/ 346163 w 913332"/>
                  <a:gd name="connsiteY26" fmla="*/ 919144 h 953322"/>
                  <a:gd name="connsiteX27" fmla="*/ 372077 w 913332"/>
                  <a:gd name="connsiteY27" fmla="*/ 914951 h 953322"/>
                  <a:gd name="connsiteX28" fmla="*/ 406247 w 913332"/>
                  <a:gd name="connsiteY28" fmla="*/ 928419 h 953322"/>
                  <a:gd name="connsiteX29" fmla="*/ 483989 w 913332"/>
                  <a:gd name="connsiteY29" fmla="*/ 953322 h 953322"/>
                  <a:gd name="connsiteX30" fmla="*/ 496438 w 913332"/>
                  <a:gd name="connsiteY30" fmla="*/ 952306 h 953322"/>
                  <a:gd name="connsiteX31" fmla="*/ 591837 w 913332"/>
                  <a:gd name="connsiteY31" fmla="*/ 919144 h 953322"/>
                  <a:gd name="connsiteX32" fmla="*/ 712007 w 913332"/>
                  <a:gd name="connsiteY32" fmla="*/ 811271 h 953322"/>
                  <a:gd name="connsiteX33" fmla="*/ 733729 w 913332"/>
                  <a:gd name="connsiteY33" fmla="*/ 783318 h 953322"/>
                  <a:gd name="connsiteX34" fmla="*/ 739954 w 913332"/>
                  <a:gd name="connsiteY34" fmla="*/ 775059 h 953322"/>
                  <a:gd name="connsiteX35" fmla="*/ 751386 w 913332"/>
                  <a:gd name="connsiteY35" fmla="*/ 777092 h 953322"/>
                  <a:gd name="connsiteX36" fmla="*/ 844626 w 913332"/>
                  <a:gd name="connsiteY36" fmla="*/ 724235 h 953322"/>
                  <a:gd name="connsiteX37" fmla="*/ 908903 w 913332"/>
                  <a:gd name="connsiteY37" fmla="*/ 565666 h 953322"/>
                  <a:gd name="connsiteX38" fmla="*/ 902932 w 913332"/>
                  <a:gd name="connsiteY38" fmla="*/ 504932 h 953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13332" h="953322">
                    <a:moveTo>
                      <a:pt x="902932" y="504932"/>
                    </a:moveTo>
                    <a:cubicBezTo>
                      <a:pt x="892516" y="487271"/>
                      <a:pt x="877018" y="473802"/>
                      <a:pt x="856313" y="467576"/>
                    </a:cubicBezTo>
                    <a:cubicBezTo>
                      <a:pt x="855296" y="455125"/>
                      <a:pt x="854280" y="442673"/>
                      <a:pt x="853264" y="429205"/>
                    </a:cubicBezTo>
                    <a:cubicBezTo>
                      <a:pt x="851231" y="413704"/>
                      <a:pt x="847039" y="399092"/>
                      <a:pt x="841831" y="384607"/>
                    </a:cubicBezTo>
                    <a:cubicBezTo>
                      <a:pt x="826334" y="340009"/>
                      <a:pt x="802452" y="306847"/>
                      <a:pt x="768281" y="282960"/>
                    </a:cubicBezTo>
                    <a:cubicBezTo>
                      <a:pt x="735126" y="260217"/>
                      <a:pt x="697780" y="245605"/>
                      <a:pt x="654336" y="240395"/>
                    </a:cubicBezTo>
                    <a:cubicBezTo>
                      <a:pt x="698923" y="205200"/>
                      <a:pt x="724837" y="155393"/>
                      <a:pt x="734110" y="88052"/>
                    </a:cubicBezTo>
                    <a:cubicBezTo>
                      <a:pt x="736143" y="76617"/>
                      <a:pt x="736143" y="66325"/>
                      <a:pt x="737159" y="54889"/>
                    </a:cubicBezTo>
                    <a:cubicBezTo>
                      <a:pt x="738175" y="50696"/>
                      <a:pt x="738175" y="45614"/>
                      <a:pt x="738175" y="41421"/>
                    </a:cubicBezTo>
                    <a:lnTo>
                      <a:pt x="741224" y="0"/>
                    </a:lnTo>
                    <a:cubicBezTo>
                      <a:pt x="741224" y="0"/>
                      <a:pt x="687363" y="0"/>
                      <a:pt x="652049" y="9275"/>
                    </a:cubicBezTo>
                    <a:cubicBezTo>
                      <a:pt x="641633" y="11308"/>
                      <a:pt x="631343" y="14485"/>
                      <a:pt x="619911" y="18551"/>
                    </a:cubicBezTo>
                    <a:cubicBezTo>
                      <a:pt x="563891" y="38245"/>
                      <a:pt x="523496" y="72424"/>
                      <a:pt x="498598" y="117021"/>
                    </a:cubicBezTo>
                    <a:cubicBezTo>
                      <a:pt x="475860" y="158442"/>
                      <a:pt x="469635" y="202024"/>
                      <a:pt x="466459" y="236202"/>
                    </a:cubicBezTo>
                    <a:cubicBezTo>
                      <a:pt x="416664" y="206089"/>
                      <a:pt x="369028" y="188555"/>
                      <a:pt x="319232" y="181313"/>
                    </a:cubicBezTo>
                    <a:cubicBezTo>
                      <a:pt x="277821" y="176104"/>
                      <a:pt x="239458" y="180297"/>
                      <a:pt x="203127" y="195798"/>
                    </a:cubicBezTo>
                    <a:cubicBezTo>
                      <a:pt x="156508" y="215492"/>
                      <a:pt x="120177" y="251831"/>
                      <a:pt x="93247" y="302527"/>
                    </a:cubicBezTo>
                    <a:cubicBezTo>
                      <a:pt x="91215" y="307737"/>
                      <a:pt x="88039" y="312946"/>
                      <a:pt x="86006" y="318028"/>
                    </a:cubicBezTo>
                    <a:lnTo>
                      <a:pt x="83974" y="331496"/>
                    </a:lnTo>
                    <a:cubicBezTo>
                      <a:pt x="52852" y="329464"/>
                      <a:pt x="32146" y="343948"/>
                      <a:pt x="20713" y="356400"/>
                    </a:cubicBezTo>
                    <a:cubicBezTo>
                      <a:pt x="-1009" y="381304"/>
                      <a:pt x="7" y="411289"/>
                      <a:pt x="7" y="421708"/>
                    </a:cubicBezTo>
                    <a:cubicBezTo>
                      <a:pt x="7" y="421708"/>
                      <a:pt x="5216" y="547115"/>
                      <a:pt x="6232" y="580278"/>
                    </a:cubicBezTo>
                    <a:cubicBezTo>
                      <a:pt x="8264" y="620682"/>
                      <a:pt x="36338" y="652828"/>
                      <a:pt x="76733" y="660071"/>
                    </a:cubicBezTo>
                    <a:cubicBezTo>
                      <a:pt x="79782" y="661087"/>
                      <a:pt x="82958" y="661087"/>
                      <a:pt x="86006" y="662104"/>
                    </a:cubicBezTo>
                    <a:cubicBezTo>
                      <a:pt x="100488" y="708734"/>
                      <a:pt x="118145" y="750155"/>
                      <a:pt x="137834" y="787511"/>
                    </a:cubicBezTo>
                    <a:cubicBezTo>
                      <a:pt x="157524" y="823849"/>
                      <a:pt x="185470" y="868320"/>
                      <a:pt x="233233" y="899450"/>
                    </a:cubicBezTo>
                    <a:cubicBezTo>
                      <a:pt x="268421" y="922193"/>
                      <a:pt x="306783" y="929562"/>
                      <a:pt x="346163" y="919144"/>
                    </a:cubicBezTo>
                    <a:cubicBezTo>
                      <a:pt x="354419" y="917111"/>
                      <a:pt x="362803" y="916094"/>
                      <a:pt x="372077" y="914951"/>
                    </a:cubicBezTo>
                    <a:cubicBezTo>
                      <a:pt x="382493" y="913934"/>
                      <a:pt x="392782" y="919144"/>
                      <a:pt x="406247" y="928419"/>
                    </a:cubicBezTo>
                    <a:cubicBezTo>
                      <a:pt x="428986" y="945064"/>
                      <a:pt x="454900" y="953322"/>
                      <a:pt x="483989" y="953322"/>
                    </a:cubicBezTo>
                    <a:cubicBezTo>
                      <a:pt x="488181" y="953322"/>
                      <a:pt x="492246" y="953322"/>
                      <a:pt x="496438" y="952306"/>
                    </a:cubicBezTo>
                    <a:cubicBezTo>
                      <a:pt x="528577" y="949257"/>
                      <a:pt x="558683" y="938838"/>
                      <a:pt x="591837" y="919144"/>
                    </a:cubicBezTo>
                    <a:cubicBezTo>
                      <a:pt x="633249" y="894240"/>
                      <a:pt x="670596" y="861078"/>
                      <a:pt x="712007" y="811271"/>
                    </a:cubicBezTo>
                    <a:cubicBezTo>
                      <a:pt x="720264" y="800852"/>
                      <a:pt x="727505" y="791576"/>
                      <a:pt x="733729" y="783318"/>
                    </a:cubicBezTo>
                    <a:lnTo>
                      <a:pt x="739954" y="775059"/>
                    </a:lnTo>
                    <a:lnTo>
                      <a:pt x="751386" y="777092"/>
                    </a:lnTo>
                    <a:cubicBezTo>
                      <a:pt x="793941" y="783318"/>
                      <a:pt x="827096" y="764640"/>
                      <a:pt x="844626" y="724235"/>
                    </a:cubicBezTo>
                    <a:cubicBezTo>
                      <a:pt x="853899" y="703525"/>
                      <a:pt x="900646" y="589426"/>
                      <a:pt x="908903" y="565666"/>
                    </a:cubicBezTo>
                    <a:cubicBezTo>
                      <a:pt x="916397" y="546480"/>
                      <a:pt x="914365" y="523609"/>
                      <a:pt x="902932" y="504932"/>
                    </a:cubicBezTo>
                    <a:close/>
                  </a:path>
                </a:pathLst>
              </a:custGeom>
              <a:solidFill>
                <a:srgbClr val="FFFFFF"/>
              </a:solidFill>
              <a:ln w="1269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7326618-D4E2-644E-A9DF-8EE2179C0D6E}"/>
                  </a:ext>
                </a:extLst>
              </p:cNvPr>
              <p:cNvSpPr/>
              <p:nvPr/>
            </p:nvSpPr>
            <p:spPr>
              <a:xfrm>
                <a:off x="1149869" y="678906"/>
                <a:ext cx="708165" cy="697819"/>
              </a:xfrm>
              <a:custGeom>
                <a:avLst/>
                <a:gdLst>
                  <a:gd name="connsiteX0" fmla="*/ 391886 w 708165"/>
                  <a:gd name="connsiteY0" fmla="*/ 451663 h 697819"/>
                  <a:gd name="connsiteX1" fmla="*/ 391886 w 708165"/>
                  <a:gd name="connsiteY1" fmla="*/ 244303 h 697819"/>
                  <a:gd name="connsiteX2" fmla="*/ 707935 w 708165"/>
                  <a:gd name="connsiteY2" fmla="*/ 280642 h 697819"/>
                  <a:gd name="connsiteX3" fmla="*/ 695486 w 708165"/>
                  <a:gd name="connsiteY3" fmla="*/ 178995 h 697819"/>
                  <a:gd name="connsiteX4" fmla="*/ 636417 w 708165"/>
                  <a:gd name="connsiteY4" fmla="*/ 96025 h 697819"/>
                  <a:gd name="connsiteX5" fmla="*/ 508880 w 708165"/>
                  <a:gd name="connsiteY5" fmla="*/ 58670 h 697819"/>
                  <a:gd name="connsiteX6" fmla="*/ 383502 w 708165"/>
                  <a:gd name="connsiteY6" fmla="*/ 77348 h 697819"/>
                  <a:gd name="connsiteX7" fmla="*/ 372069 w 708165"/>
                  <a:gd name="connsiteY7" fmla="*/ 74298 h 697819"/>
                  <a:gd name="connsiteX8" fmla="*/ 206296 w 708165"/>
                  <a:gd name="connsiteY8" fmla="*/ 1748 h 697819"/>
                  <a:gd name="connsiteX9" fmla="*/ 110897 w 708165"/>
                  <a:gd name="connsiteY9" fmla="*/ 13183 h 697819"/>
                  <a:gd name="connsiteX10" fmla="*/ 20706 w 708165"/>
                  <a:gd name="connsiteY10" fmla="*/ 102378 h 697819"/>
                  <a:gd name="connsiteX11" fmla="*/ 0 w 708165"/>
                  <a:gd name="connsiteY11" fmla="*/ 156251 h 697819"/>
                  <a:gd name="connsiteX12" fmla="*/ 300552 w 708165"/>
                  <a:gd name="connsiteY12" fmla="*/ 234011 h 697819"/>
                  <a:gd name="connsiteX13" fmla="*/ 228018 w 708165"/>
                  <a:gd name="connsiteY13" fmla="*/ 430952 h 697819"/>
                  <a:gd name="connsiteX14" fmla="*/ 6225 w 708165"/>
                  <a:gd name="connsiteY14" fmla="*/ 411258 h 697819"/>
                  <a:gd name="connsiteX15" fmla="*/ 63261 w 708165"/>
                  <a:gd name="connsiteY15" fmla="*/ 552294 h 697819"/>
                  <a:gd name="connsiteX16" fmla="*/ 146211 w 708165"/>
                  <a:gd name="connsiteY16" fmla="*/ 650764 h 697819"/>
                  <a:gd name="connsiteX17" fmla="*/ 228145 w 708165"/>
                  <a:gd name="connsiteY17" fmla="*/ 665249 h 697819"/>
                  <a:gd name="connsiteX18" fmla="*/ 262316 w 708165"/>
                  <a:gd name="connsiteY18" fmla="*/ 660039 h 697819"/>
                  <a:gd name="connsiteX19" fmla="*/ 320368 w 708165"/>
                  <a:gd name="connsiteY19" fmla="*/ 680750 h 697819"/>
                  <a:gd name="connsiteX20" fmla="*/ 383629 w 708165"/>
                  <a:gd name="connsiteY20" fmla="*/ 697395 h 697819"/>
                  <a:gd name="connsiteX21" fmla="*/ 462387 w 708165"/>
                  <a:gd name="connsiteY21" fmla="*/ 669442 h 697819"/>
                  <a:gd name="connsiteX22" fmla="*/ 573284 w 708165"/>
                  <a:gd name="connsiteY22" fmla="*/ 569955 h 697819"/>
                  <a:gd name="connsiteX23" fmla="*/ 613679 w 708165"/>
                  <a:gd name="connsiteY23" fmla="*/ 517098 h 697819"/>
                  <a:gd name="connsiteX24" fmla="*/ 391886 w 708165"/>
                  <a:gd name="connsiteY24" fmla="*/ 451663 h 697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08165" h="697819">
                    <a:moveTo>
                      <a:pt x="391886" y="451663"/>
                    </a:moveTo>
                    <a:lnTo>
                      <a:pt x="391886" y="244303"/>
                    </a:lnTo>
                    <a:lnTo>
                      <a:pt x="707935" y="280642"/>
                    </a:lnTo>
                    <a:cubicBezTo>
                      <a:pt x="708951" y="246463"/>
                      <a:pt x="706919" y="212284"/>
                      <a:pt x="695486" y="178995"/>
                    </a:cubicBezTo>
                    <a:cubicBezTo>
                      <a:pt x="684053" y="145705"/>
                      <a:pt x="665380" y="116736"/>
                      <a:pt x="636417" y="96025"/>
                    </a:cubicBezTo>
                    <a:cubicBezTo>
                      <a:pt x="598054" y="69089"/>
                      <a:pt x="554483" y="58670"/>
                      <a:pt x="508880" y="58670"/>
                    </a:cubicBezTo>
                    <a:cubicBezTo>
                      <a:pt x="466325" y="57653"/>
                      <a:pt x="423897" y="64896"/>
                      <a:pt x="383502" y="77348"/>
                    </a:cubicBezTo>
                    <a:cubicBezTo>
                      <a:pt x="380453" y="78364"/>
                      <a:pt x="374229" y="76331"/>
                      <a:pt x="372069" y="74298"/>
                    </a:cubicBezTo>
                    <a:cubicBezTo>
                      <a:pt x="322274" y="37959"/>
                      <a:pt x="268413" y="10006"/>
                      <a:pt x="206296" y="1748"/>
                    </a:cubicBezTo>
                    <a:cubicBezTo>
                      <a:pt x="173141" y="-2445"/>
                      <a:pt x="141003" y="731"/>
                      <a:pt x="110897" y="13183"/>
                    </a:cubicBezTo>
                    <a:cubicBezTo>
                      <a:pt x="69485" y="30844"/>
                      <a:pt x="40395" y="62990"/>
                      <a:pt x="20706" y="102378"/>
                    </a:cubicBezTo>
                    <a:cubicBezTo>
                      <a:pt x="12449" y="119023"/>
                      <a:pt x="7241" y="138717"/>
                      <a:pt x="0" y="156251"/>
                    </a:cubicBezTo>
                    <a:lnTo>
                      <a:pt x="300552" y="234011"/>
                    </a:lnTo>
                    <a:lnTo>
                      <a:pt x="228018" y="430952"/>
                    </a:lnTo>
                    <a:lnTo>
                      <a:pt x="6225" y="411258"/>
                    </a:lnTo>
                    <a:cubicBezTo>
                      <a:pt x="7241" y="414308"/>
                      <a:pt x="34171" y="503503"/>
                      <a:pt x="63261" y="552294"/>
                    </a:cubicBezTo>
                    <a:cubicBezTo>
                      <a:pt x="84983" y="589649"/>
                      <a:pt x="108864" y="625861"/>
                      <a:pt x="146211" y="650764"/>
                    </a:cubicBezTo>
                    <a:cubicBezTo>
                      <a:pt x="172125" y="667409"/>
                      <a:pt x="198039" y="673508"/>
                      <a:pt x="228145" y="665249"/>
                    </a:cubicBezTo>
                    <a:cubicBezTo>
                      <a:pt x="239577" y="662199"/>
                      <a:pt x="249867" y="661056"/>
                      <a:pt x="262316" y="660039"/>
                    </a:cubicBezTo>
                    <a:cubicBezTo>
                      <a:pt x="284038" y="659023"/>
                      <a:pt x="302711" y="667282"/>
                      <a:pt x="320368" y="680750"/>
                    </a:cubicBezTo>
                    <a:cubicBezTo>
                      <a:pt x="339041" y="694218"/>
                      <a:pt x="360763" y="699428"/>
                      <a:pt x="383629" y="697395"/>
                    </a:cubicBezTo>
                    <a:cubicBezTo>
                      <a:pt x="412591" y="695362"/>
                      <a:pt x="438505" y="683926"/>
                      <a:pt x="462387" y="669442"/>
                    </a:cubicBezTo>
                    <a:cubicBezTo>
                      <a:pt x="505958" y="642505"/>
                      <a:pt x="541145" y="607183"/>
                      <a:pt x="573284" y="569955"/>
                    </a:cubicBezTo>
                    <a:cubicBezTo>
                      <a:pt x="587765" y="553310"/>
                      <a:pt x="600214" y="534759"/>
                      <a:pt x="613679" y="517098"/>
                    </a:cubicBezTo>
                    <a:lnTo>
                      <a:pt x="391886" y="451663"/>
                    </a:lnTo>
                    <a:close/>
                  </a:path>
                </a:pathLst>
              </a:custGeom>
              <a:solidFill>
                <a:srgbClr val="A6B03B"/>
              </a:solidFill>
              <a:ln w="12692"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DA6A1963-62E8-D040-B5B1-39DBEC4193B2}"/>
                  </a:ext>
                </a:extLst>
              </p:cNvPr>
              <p:cNvSpPr/>
              <p:nvPr/>
            </p:nvSpPr>
            <p:spPr>
              <a:xfrm>
                <a:off x="1076319" y="831395"/>
                <a:ext cx="836136" cy="372818"/>
              </a:xfrm>
              <a:custGeom>
                <a:avLst/>
                <a:gdLst>
                  <a:gd name="connsiteX0" fmla="*/ 803207 w 836136"/>
                  <a:gd name="connsiteY0" fmla="*/ 132219 h 372818"/>
                  <a:gd name="connsiteX1" fmla="*/ 494398 w 836136"/>
                  <a:gd name="connsiteY1" fmla="*/ 78346 h 372818"/>
                  <a:gd name="connsiteX2" fmla="*/ 443587 w 836136"/>
                  <a:gd name="connsiteY2" fmla="*/ 119767 h 372818"/>
                  <a:gd name="connsiteX3" fmla="*/ 443587 w 836136"/>
                  <a:gd name="connsiteY3" fmla="*/ 140477 h 372818"/>
                  <a:gd name="connsiteX4" fmla="*/ 383502 w 836136"/>
                  <a:gd name="connsiteY4" fmla="*/ 130059 h 372818"/>
                  <a:gd name="connsiteX5" fmla="*/ 389726 w 836136"/>
                  <a:gd name="connsiteY5" fmla="*/ 115574 h 372818"/>
                  <a:gd name="connsiteX6" fmla="*/ 357588 w 836136"/>
                  <a:gd name="connsiteY6" fmla="*/ 55475 h 372818"/>
                  <a:gd name="connsiteX7" fmla="*/ 50812 w 836136"/>
                  <a:gd name="connsiteY7" fmla="*/ 586 h 372818"/>
                  <a:gd name="connsiteX8" fmla="*/ 11433 w 836136"/>
                  <a:gd name="connsiteY8" fmla="*/ 13037 h 372818"/>
                  <a:gd name="connsiteX9" fmla="*/ 0 w 836136"/>
                  <a:gd name="connsiteY9" fmla="*/ 51409 h 372818"/>
                  <a:gd name="connsiteX10" fmla="*/ 6224 w 836136"/>
                  <a:gd name="connsiteY10" fmla="*/ 209979 h 372818"/>
                  <a:gd name="connsiteX11" fmla="*/ 45604 w 836136"/>
                  <a:gd name="connsiteY11" fmla="*/ 253560 h 372818"/>
                  <a:gd name="connsiteX12" fmla="*/ 279846 w 836136"/>
                  <a:gd name="connsiteY12" fmla="*/ 293965 h 372818"/>
                  <a:gd name="connsiteX13" fmla="*/ 325449 w 836136"/>
                  <a:gd name="connsiteY13" fmla="*/ 271221 h 372818"/>
                  <a:gd name="connsiteX14" fmla="*/ 372069 w 836136"/>
                  <a:gd name="connsiteY14" fmla="*/ 159282 h 372818"/>
                  <a:gd name="connsiteX15" fmla="*/ 445619 w 836136"/>
                  <a:gd name="connsiteY15" fmla="*/ 172750 h 372818"/>
                  <a:gd name="connsiteX16" fmla="*/ 449811 w 836136"/>
                  <a:gd name="connsiteY16" fmla="*/ 287866 h 372818"/>
                  <a:gd name="connsiteX17" fmla="*/ 484998 w 836136"/>
                  <a:gd name="connsiteY17" fmla="*/ 330430 h 372818"/>
                  <a:gd name="connsiteX18" fmla="*/ 718224 w 836136"/>
                  <a:gd name="connsiteY18" fmla="*/ 371852 h 372818"/>
                  <a:gd name="connsiteX19" fmla="*/ 770052 w 836136"/>
                  <a:gd name="connsiteY19" fmla="*/ 342882 h 372818"/>
                  <a:gd name="connsiteX20" fmla="*/ 795966 w 836136"/>
                  <a:gd name="connsiteY20" fmla="*/ 280623 h 372818"/>
                  <a:gd name="connsiteX21" fmla="*/ 833313 w 836136"/>
                  <a:gd name="connsiteY21" fmla="*/ 186346 h 372818"/>
                  <a:gd name="connsiteX22" fmla="*/ 803207 w 836136"/>
                  <a:gd name="connsiteY22" fmla="*/ 132219 h 372818"/>
                  <a:gd name="connsiteX23" fmla="*/ 360763 w 836136"/>
                  <a:gd name="connsiteY23" fmla="*/ 105282 h 372818"/>
                  <a:gd name="connsiteX24" fmla="*/ 299662 w 836136"/>
                  <a:gd name="connsiteY24" fmla="*/ 254576 h 372818"/>
                  <a:gd name="connsiteX25" fmla="*/ 280989 w 836136"/>
                  <a:gd name="connsiteY25" fmla="*/ 263852 h 372818"/>
                  <a:gd name="connsiteX26" fmla="*/ 55004 w 836136"/>
                  <a:gd name="connsiteY26" fmla="*/ 224463 h 372818"/>
                  <a:gd name="connsiteX27" fmla="*/ 41539 w 836136"/>
                  <a:gd name="connsiteY27" fmla="*/ 219254 h 372818"/>
                  <a:gd name="connsiteX28" fmla="*/ 37347 w 836136"/>
                  <a:gd name="connsiteY28" fmla="*/ 204769 h 372818"/>
                  <a:gd name="connsiteX29" fmla="*/ 31122 w 836136"/>
                  <a:gd name="connsiteY29" fmla="*/ 53442 h 372818"/>
                  <a:gd name="connsiteX30" fmla="*/ 31122 w 836136"/>
                  <a:gd name="connsiteY30" fmla="*/ 48233 h 372818"/>
                  <a:gd name="connsiteX31" fmla="*/ 49795 w 836136"/>
                  <a:gd name="connsiteY31" fmla="*/ 32732 h 372818"/>
                  <a:gd name="connsiteX32" fmla="*/ 348315 w 836136"/>
                  <a:gd name="connsiteY32" fmla="*/ 84572 h 372818"/>
                  <a:gd name="connsiteX33" fmla="*/ 360763 w 836136"/>
                  <a:gd name="connsiteY33" fmla="*/ 89781 h 372818"/>
                  <a:gd name="connsiteX34" fmla="*/ 360763 w 836136"/>
                  <a:gd name="connsiteY34" fmla="*/ 105282 h 372818"/>
                  <a:gd name="connsiteX35" fmla="*/ 803207 w 836136"/>
                  <a:gd name="connsiteY35" fmla="*/ 182026 h 372818"/>
                  <a:gd name="connsiteX36" fmla="*/ 743122 w 836136"/>
                  <a:gd name="connsiteY36" fmla="*/ 328143 h 372818"/>
                  <a:gd name="connsiteX37" fmla="*/ 722416 w 836136"/>
                  <a:gd name="connsiteY37" fmla="*/ 339579 h 372818"/>
                  <a:gd name="connsiteX38" fmla="*/ 498590 w 836136"/>
                  <a:gd name="connsiteY38" fmla="*/ 301207 h 372818"/>
                  <a:gd name="connsiteX39" fmla="*/ 481949 w 836136"/>
                  <a:gd name="connsiteY39" fmla="*/ 291932 h 372818"/>
                  <a:gd name="connsiteX40" fmla="*/ 479917 w 836136"/>
                  <a:gd name="connsiteY40" fmla="*/ 278463 h 372818"/>
                  <a:gd name="connsiteX41" fmla="*/ 473692 w 836136"/>
                  <a:gd name="connsiteY41" fmla="*/ 127136 h 372818"/>
                  <a:gd name="connsiteX42" fmla="*/ 474709 w 836136"/>
                  <a:gd name="connsiteY42" fmla="*/ 114685 h 372818"/>
                  <a:gd name="connsiteX43" fmla="*/ 486141 w 836136"/>
                  <a:gd name="connsiteY43" fmla="*/ 107442 h 372818"/>
                  <a:gd name="connsiteX44" fmla="*/ 792917 w 836136"/>
                  <a:gd name="connsiteY44" fmla="*/ 161315 h 372818"/>
                  <a:gd name="connsiteX45" fmla="*/ 806383 w 836136"/>
                  <a:gd name="connsiteY45" fmla="*/ 167541 h 372818"/>
                  <a:gd name="connsiteX46" fmla="*/ 803207 w 836136"/>
                  <a:gd name="connsiteY46" fmla="*/ 182026 h 37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136" h="372818">
                    <a:moveTo>
                      <a:pt x="803207" y="132219"/>
                    </a:moveTo>
                    <a:cubicBezTo>
                      <a:pt x="795966" y="130186"/>
                      <a:pt x="569981" y="91814"/>
                      <a:pt x="494398" y="78346"/>
                    </a:cubicBezTo>
                    <a:cubicBezTo>
                      <a:pt x="465436" y="73136"/>
                      <a:pt x="444603" y="90798"/>
                      <a:pt x="443587" y="119767"/>
                    </a:cubicBezTo>
                    <a:lnTo>
                      <a:pt x="443587" y="140477"/>
                    </a:lnTo>
                    <a:cubicBezTo>
                      <a:pt x="422881" y="136285"/>
                      <a:pt x="403191" y="133235"/>
                      <a:pt x="383502" y="130059"/>
                    </a:cubicBezTo>
                    <a:cubicBezTo>
                      <a:pt x="385534" y="124849"/>
                      <a:pt x="387694" y="119640"/>
                      <a:pt x="389726" y="115574"/>
                    </a:cubicBezTo>
                    <a:cubicBezTo>
                      <a:pt x="400143" y="88638"/>
                      <a:pt x="390742" y="59541"/>
                      <a:pt x="357588" y="55475"/>
                    </a:cubicBezTo>
                    <a:cubicBezTo>
                      <a:pt x="339931" y="52426"/>
                      <a:pt x="58052" y="1602"/>
                      <a:pt x="50812" y="586"/>
                    </a:cubicBezTo>
                    <a:cubicBezTo>
                      <a:pt x="35314" y="-1447"/>
                      <a:pt x="21849" y="1602"/>
                      <a:pt x="11433" y="13037"/>
                    </a:cubicBezTo>
                    <a:cubicBezTo>
                      <a:pt x="1016" y="24473"/>
                      <a:pt x="0" y="36924"/>
                      <a:pt x="0" y="51409"/>
                    </a:cubicBezTo>
                    <a:lnTo>
                      <a:pt x="6224" y="209979"/>
                    </a:lnTo>
                    <a:cubicBezTo>
                      <a:pt x="7241" y="232722"/>
                      <a:pt x="22865" y="249367"/>
                      <a:pt x="45604" y="253560"/>
                    </a:cubicBezTo>
                    <a:cubicBezTo>
                      <a:pt x="56020" y="255593"/>
                      <a:pt x="229034" y="284689"/>
                      <a:pt x="279846" y="293965"/>
                    </a:cubicBezTo>
                    <a:cubicBezTo>
                      <a:pt x="297503" y="297014"/>
                      <a:pt x="319225" y="285706"/>
                      <a:pt x="325449" y="271221"/>
                    </a:cubicBezTo>
                    <a:cubicBezTo>
                      <a:pt x="330657" y="258769"/>
                      <a:pt x="361780" y="185202"/>
                      <a:pt x="372069" y="159282"/>
                    </a:cubicBezTo>
                    <a:cubicBezTo>
                      <a:pt x="396967" y="163475"/>
                      <a:pt x="421865" y="168557"/>
                      <a:pt x="445619" y="172750"/>
                    </a:cubicBezTo>
                    <a:cubicBezTo>
                      <a:pt x="447652" y="212139"/>
                      <a:pt x="448668" y="249494"/>
                      <a:pt x="449811" y="287866"/>
                    </a:cubicBezTo>
                    <a:cubicBezTo>
                      <a:pt x="450827" y="308576"/>
                      <a:pt x="465309" y="326238"/>
                      <a:pt x="484998" y="330430"/>
                    </a:cubicBezTo>
                    <a:cubicBezTo>
                      <a:pt x="537842" y="339706"/>
                      <a:pt x="707808" y="369819"/>
                      <a:pt x="718224" y="371852"/>
                    </a:cubicBezTo>
                    <a:cubicBezTo>
                      <a:pt x="744138" y="376045"/>
                      <a:pt x="760779" y="366642"/>
                      <a:pt x="770052" y="342882"/>
                    </a:cubicBezTo>
                    <a:cubicBezTo>
                      <a:pt x="778309" y="322172"/>
                      <a:pt x="787709" y="301461"/>
                      <a:pt x="795966" y="280623"/>
                    </a:cubicBezTo>
                    <a:cubicBezTo>
                      <a:pt x="808415" y="249494"/>
                      <a:pt x="821880" y="217348"/>
                      <a:pt x="833313" y="186346"/>
                    </a:cubicBezTo>
                    <a:cubicBezTo>
                      <a:pt x="842586" y="161315"/>
                      <a:pt x="828105" y="137428"/>
                      <a:pt x="803207" y="132219"/>
                    </a:cubicBezTo>
                    <a:close/>
                    <a:moveTo>
                      <a:pt x="360763" y="105282"/>
                    </a:moveTo>
                    <a:cubicBezTo>
                      <a:pt x="341074" y="155089"/>
                      <a:pt x="320368" y="204769"/>
                      <a:pt x="299662" y="254576"/>
                    </a:cubicBezTo>
                    <a:cubicBezTo>
                      <a:pt x="296614" y="262835"/>
                      <a:pt x="289246" y="264995"/>
                      <a:pt x="280989" y="263852"/>
                    </a:cubicBezTo>
                    <a:cubicBezTo>
                      <a:pt x="228145" y="254576"/>
                      <a:pt x="77869" y="227513"/>
                      <a:pt x="55004" y="224463"/>
                    </a:cubicBezTo>
                    <a:cubicBezTo>
                      <a:pt x="47763" y="223447"/>
                      <a:pt x="43571" y="222430"/>
                      <a:pt x="41539" y="219254"/>
                    </a:cubicBezTo>
                    <a:cubicBezTo>
                      <a:pt x="38490" y="216205"/>
                      <a:pt x="37347" y="212012"/>
                      <a:pt x="37347" y="204769"/>
                    </a:cubicBezTo>
                    <a:cubicBezTo>
                      <a:pt x="36330" y="179866"/>
                      <a:pt x="32138" y="78346"/>
                      <a:pt x="31122" y="53442"/>
                    </a:cubicBezTo>
                    <a:lnTo>
                      <a:pt x="31122" y="48233"/>
                    </a:lnTo>
                    <a:cubicBezTo>
                      <a:pt x="31122" y="33748"/>
                      <a:pt x="35314" y="30572"/>
                      <a:pt x="49795" y="32732"/>
                    </a:cubicBezTo>
                    <a:cubicBezTo>
                      <a:pt x="115089" y="44167"/>
                      <a:pt x="314017" y="79362"/>
                      <a:pt x="348315" y="84572"/>
                    </a:cubicBezTo>
                    <a:cubicBezTo>
                      <a:pt x="354539" y="85588"/>
                      <a:pt x="358731" y="86605"/>
                      <a:pt x="360763" y="89781"/>
                    </a:cubicBezTo>
                    <a:cubicBezTo>
                      <a:pt x="364828" y="90798"/>
                      <a:pt x="364828" y="96007"/>
                      <a:pt x="360763" y="105282"/>
                    </a:cubicBezTo>
                    <a:close/>
                    <a:moveTo>
                      <a:pt x="803207" y="182026"/>
                    </a:moveTo>
                    <a:cubicBezTo>
                      <a:pt x="793934" y="205913"/>
                      <a:pt x="753411" y="303367"/>
                      <a:pt x="743122" y="328143"/>
                    </a:cubicBezTo>
                    <a:cubicBezTo>
                      <a:pt x="738930" y="338562"/>
                      <a:pt x="733849" y="341612"/>
                      <a:pt x="722416" y="339579"/>
                    </a:cubicBezTo>
                    <a:cubicBezTo>
                      <a:pt x="647850" y="327127"/>
                      <a:pt x="573157" y="313659"/>
                      <a:pt x="498590" y="301207"/>
                    </a:cubicBezTo>
                    <a:cubicBezTo>
                      <a:pt x="489317" y="299174"/>
                      <a:pt x="484109" y="297014"/>
                      <a:pt x="481949" y="291932"/>
                    </a:cubicBezTo>
                    <a:cubicBezTo>
                      <a:pt x="479917" y="288882"/>
                      <a:pt x="479917" y="284689"/>
                      <a:pt x="479917" y="278463"/>
                    </a:cubicBezTo>
                    <a:cubicBezTo>
                      <a:pt x="477884" y="227640"/>
                      <a:pt x="475725" y="177960"/>
                      <a:pt x="473692" y="127136"/>
                    </a:cubicBezTo>
                    <a:cubicBezTo>
                      <a:pt x="473692" y="122943"/>
                      <a:pt x="472676" y="118878"/>
                      <a:pt x="474709" y="114685"/>
                    </a:cubicBezTo>
                    <a:cubicBezTo>
                      <a:pt x="476741" y="110492"/>
                      <a:pt x="479917" y="105409"/>
                      <a:pt x="486141" y="107442"/>
                    </a:cubicBezTo>
                    <a:cubicBezTo>
                      <a:pt x="511039" y="111635"/>
                      <a:pt x="716192" y="147847"/>
                      <a:pt x="792917" y="161315"/>
                    </a:cubicBezTo>
                    <a:cubicBezTo>
                      <a:pt x="800158" y="162332"/>
                      <a:pt x="804350" y="164365"/>
                      <a:pt x="806383" y="167541"/>
                    </a:cubicBezTo>
                    <a:cubicBezTo>
                      <a:pt x="807399" y="170590"/>
                      <a:pt x="806383" y="174783"/>
                      <a:pt x="803207" y="182026"/>
                    </a:cubicBezTo>
                    <a:close/>
                  </a:path>
                </a:pathLst>
              </a:custGeom>
              <a:solidFill>
                <a:srgbClr val="6B7628"/>
              </a:solidFill>
              <a:ln w="12692"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81ACC04F-198F-B042-B0EF-7318BB11FC79}"/>
                  </a:ext>
                </a:extLst>
              </p:cNvPr>
              <p:cNvSpPr/>
              <p:nvPr/>
            </p:nvSpPr>
            <p:spPr>
              <a:xfrm>
                <a:off x="1348843" y="1159457"/>
                <a:ext cx="203161" cy="78222"/>
              </a:xfrm>
              <a:custGeom>
                <a:avLst/>
                <a:gdLst>
                  <a:gd name="connsiteX0" fmla="*/ 106913 w 203161"/>
                  <a:gd name="connsiteY0" fmla="*/ 78223 h 78222"/>
                  <a:gd name="connsiteX1" fmla="*/ 85572 w 203161"/>
                  <a:gd name="connsiteY1" fmla="*/ 76698 h 78222"/>
                  <a:gd name="connsiteX2" fmla="*/ 844 w 203161"/>
                  <a:gd name="connsiteY2" fmla="*/ 14439 h 78222"/>
                  <a:gd name="connsiteX3" fmla="*/ 6306 w 203161"/>
                  <a:gd name="connsiteY3" fmla="*/ 844 h 78222"/>
                  <a:gd name="connsiteX4" fmla="*/ 19898 w 203161"/>
                  <a:gd name="connsiteY4" fmla="*/ 6307 h 78222"/>
                  <a:gd name="connsiteX5" fmla="*/ 88748 w 203161"/>
                  <a:gd name="connsiteY5" fmla="*/ 56114 h 78222"/>
                  <a:gd name="connsiteX6" fmla="*/ 187196 w 203161"/>
                  <a:gd name="connsiteY6" fmla="*/ 34768 h 78222"/>
                  <a:gd name="connsiteX7" fmla="*/ 201550 w 203161"/>
                  <a:gd name="connsiteY7" fmla="*/ 37945 h 78222"/>
                  <a:gd name="connsiteX8" fmla="*/ 198374 w 203161"/>
                  <a:gd name="connsiteY8" fmla="*/ 52303 h 78222"/>
                  <a:gd name="connsiteX9" fmla="*/ 106913 w 203161"/>
                  <a:gd name="connsiteY9" fmla="*/ 78223 h 78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161" h="78222">
                    <a:moveTo>
                      <a:pt x="106913" y="78223"/>
                    </a:moveTo>
                    <a:cubicBezTo>
                      <a:pt x="100053" y="78223"/>
                      <a:pt x="92813" y="77714"/>
                      <a:pt x="85572" y="76698"/>
                    </a:cubicBezTo>
                    <a:cubicBezTo>
                      <a:pt x="23455" y="66533"/>
                      <a:pt x="1733" y="16599"/>
                      <a:pt x="844" y="14439"/>
                    </a:cubicBezTo>
                    <a:cubicBezTo>
                      <a:pt x="-1443" y="9103"/>
                      <a:pt x="1098" y="3131"/>
                      <a:pt x="6306" y="844"/>
                    </a:cubicBezTo>
                    <a:cubicBezTo>
                      <a:pt x="11514" y="-1443"/>
                      <a:pt x="17611" y="1098"/>
                      <a:pt x="19898" y="6307"/>
                    </a:cubicBezTo>
                    <a:cubicBezTo>
                      <a:pt x="20660" y="8086"/>
                      <a:pt x="38444" y="47855"/>
                      <a:pt x="88748" y="56114"/>
                    </a:cubicBezTo>
                    <a:cubicBezTo>
                      <a:pt x="140957" y="63611"/>
                      <a:pt x="186815" y="35023"/>
                      <a:pt x="187196" y="34768"/>
                    </a:cubicBezTo>
                    <a:cubicBezTo>
                      <a:pt x="192023" y="31719"/>
                      <a:pt x="198501" y="33117"/>
                      <a:pt x="201550" y="37945"/>
                    </a:cubicBezTo>
                    <a:cubicBezTo>
                      <a:pt x="204599" y="42773"/>
                      <a:pt x="203201" y="49126"/>
                      <a:pt x="198374" y="52303"/>
                    </a:cubicBezTo>
                    <a:cubicBezTo>
                      <a:pt x="196596" y="53573"/>
                      <a:pt x="157344" y="78223"/>
                      <a:pt x="106913" y="78223"/>
                    </a:cubicBezTo>
                    <a:close/>
                  </a:path>
                </a:pathLst>
              </a:custGeom>
              <a:solidFill>
                <a:srgbClr val="6B7621"/>
              </a:solidFill>
              <a:ln w="1269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D1C529C8-8270-1144-965C-FA596A406EE0}"/>
                  </a:ext>
                </a:extLst>
              </p:cNvPr>
              <p:cNvSpPr/>
              <p:nvPr/>
            </p:nvSpPr>
            <p:spPr>
              <a:xfrm>
                <a:off x="1545427" y="499087"/>
                <a:ext cx="194142" cy="218795"/>
              </a:xfrm>
              <a:custGeom>
                <a:avLst/>
                <a:gdLst>
                  <a:gd name="connsiteX0" fmla="*/ 394 w 194142"/>
                  <a:gd name="connsiteY0" fmla="*/ 218795 h 218795"/>
                  <a:gd name="connsiteX1" fmla="*/ 40789 w 194142"/>
                  <a:gd name="connsiteY1" fmla="*/ 75727 h 218795"/>
                  <a:gd name="connsiteX2" fmla="*/ 194113 w 194142"/>
                  <a:gd name="connsiteY2" fmla="*/ 0 h 218795"/>
                  <a:gd name="connsiteX3" fmla="*/ 141269 w 194142"/>
                  <a:gd name="connsiteY3" fmla="*/ 156536 h 218795"/>
                  <a:gd name="connsiteX4" fmla="*/ 394 w 194142"/>
                  <a:gd name="connsiteY4" fmla="*/ 218795 h 218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142" h="218795">
                    <a:moveTo>
                      <a:pt x="394" y="218795"/>
                    </a:moveTo>
                    <a:cubicBezTo>
                      <a:pt x="394" y="218795"/>
                      <a:pt x="-6847" y="140019"/>
                      <a:pt x="40789" y="75727"/>
                    </a:cubicBezTo>
                    <a:cubicBezTo>
                      <a:pt x="88425" y="11435"/>
                      <a:pt x="194113" y="0"/>
                      <a:pt x="194113" y="0"/>
                    </a:cubicBezTo>
                    <a:cubicBezTo>
                      <a:pt x="194113" y="0"/>
                      <a:pt x="197162" y="100504"/>
                      <a:pt x="141269" y="156536"/>
                    </a:cubicBezTo>
                    <a:cubicBezTo>
                      <a:pt x="85376" y="212569"/>
                      <a:pt x="394" y="218795"/>
                      <a:pt x="394" y="218795"/>
                    </a:cubicBezTo>
                    <a:close/>
                  </a:path>
                </a:pathLst>
              </a:custGeom>
              <a:solidFill>
                <a:srgbClr val="C9CC00"/>
              </a:solidFill>
              <a:ln w="1269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798C5EC2-7DE5-BC42-B8EE-D4425E388CF2}"/>
                  </a:ext>
                </a:extLst>
              </p:cNvPr>
              <p:cNvSpPr/>
              <p:nvPr/>
            </p:nvSpPr>
            <p:spPr>
              <a:xfrm rot="-4728146">
                <a:off x="1248673" y="954144"/>
                <a:ext cx="99594" cy="72680"/>
              </a:xfrm>
              <a:custGeom>
                <a:avLst/>
                <a:gdLst>
                  <a:gd name="connsiteX0" fmla="*/ 99595 w 99594"/>
                  <a:gd name="connsiteY0" fmla="*/ 36340 h 72680"/>
                  <a:gd name="connsiteX1" fmla="*/ 49797 w 99594"/>
                  <a:gd name="connsiteY1" fmla="*/ 72680 h 72680"/>
                  <a:gd name="connsiteX2" fmla="*/ 0 w 99594"/>
                  <a:gd name="connsiteY2" fmla="*/ 36340 h 72680"/>
                  <a:gd name="connsiteX3" fmla="*/ 49797 w 99594"/>
                  <a:gd name="connsiteY3" fmla="*/ 0 h 72680"/>
                  <a:gd name="connsiteX4" fmla="*/ 99595 w 99594"/>
                  <a:gd name="connsiteY4" fmla="*/ 36340 h 72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594" h="72680">
                    <a:moveTo>
                      <a:pt x="99595" y="36340"/>
                    </a:moveTo>
                    <a:cubicBezTo>
                      <a:pt x="99595" y="56410"/>
                      <a:pt x="77300" y="72680"/>
                      <a:pt x="49797" y="72680"/>
                    </a:cubicBezTo>
                    <a:cubicBezTo>
                      <a:pt x="22295" y="72680"/>
                      <a:pt x="0" y="56410"/>
                      <a:pt x="0" y="36340"/>
                    </a:cubicBezTo>
                    <a:cubicBezTo>
                      <a:pt x="0" y="16270"/>
                      <a:pt x="22295" y="0"/>
                      <a:pt x="49797" y="0"/>
                    </a:cubicBezTo>
                    <a:cubicBezTo>
                      <a:pt x="77300" y="0"/>
                      <a:pt x="99595" y="16270"/>
                      <a:pt x="99595" y="36340"/>
                    </a:cubicBezTo>
                    <a:close/>
                  </a:path>
                </a:pathLst>
              </a:custGeom>
              <a:solidFill>
                <a:srgbClr val="6B7629"/>
              </a:solidFill>
              <a:ln w="1269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D24EAFF7-A88B-4441-B324-49B4AB67EDC1}"/>
                  </a:ext>
                </a:extLst>
              </p:cNvPr>
              <p:cNvSpPr/>
              <p:nvPr/>
            </p:nvSpPr>
            <p:spPr>
              <a:xfrm rot="-4728146">
                <a:off x="1610415" y="1017864"/>
                <a:ext cx="99594" cy="72680"/>
              </a:xfrm>
              <a:custGeom>
                <a:avLst/>
                <a:gdLst>
                  <a:gd name="connsiteX0" fmla="*/ 99595 w 99594"/>
                  <a:gd name="connsiteY0" fmla="*/ 36340 h 72680"/>
                  <a:gd name="connsiteX1" fmla="*/ 49797 w 99594"/>
                  <a:gd name="connsiteY1" fmla="*/ 72680 h 72680"/>
                  <a:gd name="connsiteX2" fmla="*/ 0 w 99594"/>
                  <a:gd name="connsiteY2" fmla="*/ 36340 h 72680"/>
                  <a:gd name="connsiteX3" fmla="*/ 49797 w 99594"/>
                  <a:gd name="connsiteY3" fmla="*/ 0 h 72680"/>
                  <a:gd name="connsiteX4" fmla="*/ 99595 w 99594"/>
                  <a:gd name="connsiteY4" fmla="*/ 36340 h 72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594" h="72680">
                    <a:moveTo>
                      <a:pt x="99595" y="36340"/>
                    </a:moveTo>
                    <a:cubicBezTo>
                      <a:pt x="99595" y="56410"/>
                      <a:pt x="77300" y="72680"/>
                      <a:pt x="49797" y="72680"/>
                    </a:cubicBezTo>
                    <a:cubicBezTo>
                      <a:pt x="22295" y="72680"/>
                      <a:pt x="0" y="56410"/>
                      <a:pt x="0" y="36340"/>
                    </a:cubicBezTo>
                    <a:cubicBezTo>
                      <a:pt x="0" y="16270"/>
                      <a:pt x="22295" y="0"/>
                      <a:pt x="49797" y="0"/>
                    </a:cubicBezTo>
                    <a:cubicBezTo>
                      <a:pt x="77300" y="0"/>
                      <a:pt x="99595" y="16270"/>
                      <a:pt x="99595" y="36340"/>
                    </a:cubicBezTo>
                    <a:close/>
                  </a:path>
                </a:pathLst>
              </a:custGeom>
              <a:solidFill>
                <a:srgbClr val="6B7629"/>
              </a:solidFill>
              <a:ln w="12692" cap="flat">
                <a:noFill/>
                <a:prstDash val="solid"/>
                <a:miter/>
              </a:ln>
            </p:spPr>
            <p:txBody>
              <a:bodyPr rtlCol="0" anchor="ctr"/>
              <a:lstStyle/>
              <a:p>
                <a:endParaRPr lang="en-US"/>
              </a:p>
            </p:txBody>
          </p:sp>
        </p:grpSp>
        <p:sp>
          <p:nvSpPr>
            <p:cNvPr id="43" name="Freeform 42">
              <a:extLst>
                <a:ext uri="{FF2B5EF4-FFF2-40B4-BE49-F238E27FC236}">
                  <a16:creationId xmlns:a16="http://schemas.microsoft.com/office/drawing/2014/main" id="{09C39CA5-EE06-7148-9300-528032C006BB}"/>
                </a:ext>
              </a:extLst>
            </p:cNvPr>
            <p:cNvSpPr/>
            <p:nvPr/>
          </p:nvSpPr>
          <p:spPr>
            <a:xfrm>
              <a:off x="805188" y="610579"/>
              <a:ext cx="85974" cy="575133"/>
            </a:xfrm>
            <a:custGeom>
              <a:avLst/>
              <a:gdLst>
                <a:gd name="connsiteX0" fmla="*/ 60009 w 85974"/>
                <a:gd name="connsiteY0" fmla="*/ 575134 h 575133"/>
                <a:gd name="connsiteX1" fmla="*/ 34222 w 85974"/>
                <a:gd name="connsiteY1" fmla="*/ 550866 h 575133"/>
                <a:gd name="connsiteX2" fmla="*/ 51 w 85974"/>
                <a:gd name="connsiteY2" fmla="*/ 27637 h 575133"/>
                <a:gd name="connsiteX3" fmla="*/ 24187 w 85974"/>
                <a:gd name="connsiteY3" fmla="*/ 66 h 575133"/>
                <a:gd name="connsiteX4" fmla="*/ 51752 w 85974"/>
                <a:gd name="connsiteY4" fmla="*/ 24207 h 575133"/>
                <a:gd name="connsiteX5" fmla="*/ 85923 w 85974"/>
                <a:gd name="connsiteY5" fmla="*/ 547435 h 575133"/>
                <a:gd name="connsiteX6" fmla="*/ 61787 w 85974"/>
                <a:gd name="connsiteY6" fmla="*/ 575007 h 575133"/>
                <a:gd name="connsiteX7" fmla="*/ 60009 w 85974"/>
                <a:gd name="connsiteY7" fmla="*/ 575134 h 57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974" h="575133">
                  <a:moveTo>
                    <a:pt x="60009" y="575134"/>
                  </a:moveTo>
                  <a:cubicBezTo>
                    <a:pt x="46417" y="575134"/>
                    <a:pt x="35111" y="564588"/>
                    <a:pt x="34222" y="550866"/>
                  </a:cubicBezTo>
                  <a:lnTo>
                    <a:pt x="51" y="27637"/>
                  </a:lnTo>
                  <a:cubicBezTo>
                    <a:pt x="-838" y="13407"/>
                    <a:pt x="9959" y="955"/>
                    <a:pt x="24187" y="66"/>
                  </a:cubicBezTo>
                  <a:cubicBezTo>
                    <a:pt x="38287" y="-951"/>
                    <a:pt x="50736" y="9976"/>
                    <a:pt x="51752" y="24207"/>
                  </a:cubicBezTo>
                  <a:lnTo>
                    <a:pt x="85923" y="547435"/>
                  </a:lnTo>
                  <a:cubicBezTo>
                    <a:pt x="86812" y="561666"/>
                    <a:pt x="76015" y="574117"/>
                    <a:pt x="61787" y="575007"/>
                  </a:cubicBezTo>
                  <a:cubicBezTo>
                    <a:pt x="61152" y="575134"/>
                    <a:pt x="60517" y="575134"/>
                    <a:pt x="60009" y="575134"/>
                  </a:cubicBezTo>
                  <a:close/>
                </a:path>
              </a:pathLst>
            </a:custGeom>
            <a:solidFill>
              <a:srgbClr val="808080"/>
            </a:solidFill>
            <a:ln w="12692" cap="flat">
              <a:noFill/>
              <a:prstDash val="solid"/>
              <a:miter/>
            </a:ln>
          </p:spPr>
          <p:txBody>
            <a:bodyPr rtlCol="0" anchor="ctr"/>
            <a:lstStyle/>
            <a:p>
              <a:endParaRPr lang="en-US"/>
            </a:p>
          </p:txBody>
        </p:sp>
        <p:grpSp>
          <p:nvGrpSpPr>
            <p:cNvPr id="47" name="Graphic 4">
              <a:extLst>
                <a:ext uri="{FF2B5EF4-FFF2-40B4-BE49-F238E27FC236}">
                  <a16:creationId xmlns:a16="http://schemas.microsoft.com/office/drawing/2014/main" id="{3875AD9B-C9BB-8D40-84BA-52DF0D5C0F0D}"/>
                </a:ext>
              </a:extLst>
            </p:cNvPr>
            <p:cNvGrpSpPr/>
            <p:nvPr/>
          </p:nvGrpSpPr>
          <p:grpSpPr>
            <a:xfrm>
              <a:off x="433823" y="310150"/>
              <a:ext cx="848012" cy="514080"/>
              <a:chOff x="433823" y="310150"/>
              <a:chExt cx="848012" cy="514080"/>
            </a:xfrm>
          </p:grpSpPr>
          <p:sp>
            <p:nvSpPr>
              <p:cNvPr id="48" name="Freeform 47">
                <a:extLst>
                  <a:ext uri="{FF2B5EF4-FFF2-40B4-BE49-F238E27FC236}">
                    <a16:creationId xmlns:a16="http://schemas.microsoft.com/office/drawing/2014/main" id="{CD0293D4-B720-5C40-A5C4-2AABFACD2E15}"/>
                  </a:ext>
                </a:extLst>
              </p:cNvPr>
              <p:cNvSpPr/>
              <p:nvPr/>
            </p:nvSpPr>
            <p:spPr>
              <a:xfrm>
                <a:off x="446433" y="322856"/>
                <a:ext cx="822538" cy="488541"/>
              </a:xfrm>
              <a:custGeom>
                <a:avLst/>
                <a:gdLst>
                  <a:gd name="connsiteX0" fmla="*/ 62192 w 822538"/>
                  <a:gd name="connsiteY0" fmla="*/ 488541 h 488541"/>
                  <a:gd name="connsiteX1" fmla="*/ 25227 w 822538"/>
                  <a:gd name="connsiteY1" fmla="*/ 453600 h 488541"/>
                  <a:gd name="connsiteX2" fmla="*/ 75 w 822538"/>
                  <a:gd name="connsiteY2" fmla="*/ 80809 h 488541"/>
                  <a:gd name="connsiteX3" fmla="*/ 9348 w 822538"/>
                  <a:gd name="connsiteY3" fmla="*/ 53873 h 488541"/>
                  <a:gd name="connsiteX4" fmla="*/ 34881 w 822538"/>
                  <a:gd name="connsiteY4" fmla="*/ 41548 h 488541"/>
                  <a:gd name="connsiteX5" fmla="*/ 758186 w 822538"/>
                  <a:gd name="connsiteY5" fmla="*/ 0 h 488541"/>
                  <a:gd name="connsiteX6" fmla="*/ 760346 w 822538"/>
                  <a:gd name="connsiteY6" fmla="*/ 0 h 488541"/>
                  <a:gd name="connsiteX7" fmla="*/ 797311 w 822538"/>
                  <a:gd name="connsiteY7" fmla="*/ 34941 h 488541"/>
                  <a:gd name="connsiteX8" fmla="*/ 822463 w 822538"/>
                  <a:gd name="connsiteY8" fmla="*/ 407732 h 488541"/>
                  <a:gd name="connsiteX9" fmla="*/ 813190 w 822538"/>
                  <a:gd name="connsiteY9" fmla="*/ 434668 h 488541"/>
                  <a:gd name="connsiteX10" fmla="*/ 787657 w 822538"/>
                  <a:gd name="connsiteY10" fmla="*/ 446993 h 488541"/>
                  <a:gd name="connsiteX11" fmla="*/ 64352 w 822538"/>
                  <a:gd name="connsiteY11" fmla="*/ 488541 h 488541"/>
                  <a:gd name="connsiteX12" fmla="*/ 62192 w 822538"/>
                  <a:gd name="connsiteY12" fmla="*/ 488541 h 488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2538" h="488541">
                    <a:moveTo>
                      <a:pt x="62192" y="488541"/>
                    </a:moveTo>
                    <a:cubicBezTo>
                      <a:pt x="42630" y="488541"/>
                      <a:pt x="26370" y="473167"/>
                      <a:pt x="25227" y="453600"/>
                    </a:cubicBezTo>
                    <a:lnTo>
                      <a:pt x="75" y="80809"/>
                    </a:lnTo>
                    <a:cubicBezTo>
                      <a:pt x="-560" y="70899"/>
                      <a:pt x="2870" y="61115"/>
                      <a:pt x="9348" y="53873"/>
                    </a:cubicBezTo>
                    <a:cubicBezTo>
                      <a:pt x="15827" y="46504"/>
                      <a:pt x="25227" y="42056"/>
                      <a:pt x="34881" y="41548"/>
                    </a:cubicBezTo>
                    <a:lnTo>
                      <a:pt x="758186" y="0"/>
                    </a:lnTo>
                    <a:cubicBezTo>
                      <a:pt x="758821" y="0"/>
                      <a:pt x="759584" y="0"/>
                      <a:pt x="760346" y="0"/>
                    </a:cubicBezTo>
                    <a:cubicBezTo>
                      <a:pt x="779527" y="0"/>
                      <a:pt x="796168" y="15628"/>
                      <a:pt x="797311" y="34941"/>
                    </a:cubicBezTo>
                    <a:lnTo>
                      <a:pt x="822463" y="407732"/>
                    </a:lnTo>
                    <a:cubicBezTo>
                      <a:pt x="823098" y="417515"/>
                      <a:pt x="819668" y="427426"/>
                      <a:pt x="813190" y="434668"/>
                    </a:cubicBezTo>
                    <a:cubicBezTo>
                      <a:pt x="806712" y="441911"/>
                      <a:pt x="797438" y="446485"/>
                      <a:pt x="787657" y="446993"/>
                    </a:cubicBezTo>
                    <a:lnTo>
                      <a:pt x="64352" y="488541"/>
                    </a:lnTo>
                    <a:cubicBezTo>
                      <a:pt x="63717" y="488541"/>
                      <a:pt x="62954" y="488541"/>
                      <a:pt x="62192" y="488541"/>
                    </a:cubicBezTo>
                    <a:close/>
                  </a:path>
                </a:pathLst>
              </a:custGeom>
              <a:solidFill>
                <a:schemeClr val="accent1"/>
              </a:solidFill>
              <a:ln w="12692"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CF52926F-6F69-C044-9D3A-674503DDAD69}"/>
                  </a:ext>
                </a:extLst>
              </p:cNvPr>
              <p:cNvSpPr/>
              <p:nvPr/>
            </p:nvSpPr>
            <p:spPr>
              <a:xfrm>
                <a:off x="433823" y="310150"/>
                <a:ext cx="848012" cy="514080"/>
              </a:xfrm>
              <a:custGeom>
                <a:avLst/>
                <a:gdLst>
                  <a:gd name="connsiteX0" fmla="*/ 773083 w 848012"/>
                  <a:gd name="connsiteY0" fmla="*/ 25412 h 514080"/>
                  <a:gd name="connsiteX1" fmla="*/ 797346 w 848012"/>
                  <a:gd name="connsiteY1" fmla="*/ 48409 h 514080"/>
                  <a:gd name="connsiteX2" fmla="*/ 822498 w 848012"/>
                  <a:gd name="connsiteY2" fmla="*/ 421327 h 514080"/>
                  <a:gd name="connsiteX3" fmla="*/ 816400 w 848012"/>
                  <a:gd name="connsiteY3" fmla="*/ 438988 h 514080"/>
                  <a:gd name="connsiteX4" fmla="*/ 799632 w 848012"/>
                  <a:gd name="connsiteY4" fmla="*/ 447120 h 514080"/>
                  <a:gd name="connsiteX5" fmla="*/ 76327 w 848012"/>
                  <a:gd name="connsiteY5" fmla="*/ 488668 h 514080"/>
                  <a:gd name="connsiteX6" fmla="*/ 74930 w 848012"/>
                  <a:gd name="connsiteY6" fmla="*/ 488668 h 514080"/>
                  <a:gd name="connsiteX7" fmla="*/ 50667 w 848012"/>
                  <a:gd name="connsiteY7" fmla="*/ 465671 h 514080"/>
                  <a:gd name="connsiteX8" fmla="*/ 25515 w 848012"/>
                  <a:gd name="connsiteY8" fmla="*/ 92753 h 514080"/>
                  <a:gd name="connsiteX9" fmla="*/ 31613 w 848012"/>
                  <a:gd name="connsiteY9" fmla="*/ 75092 h 514080"/>
                  <a:gd name="connsiteX10" fmla="*/ 48380 w 848012"/>
                  <a:gd name="connsiteY10" fmla="*/ 66960 h 514080"/>
                  <a:gd name="connsiteX11" fmla="*/ 771686 w 848012"/>
                  <a:gd name="connsiteY11" fmla="*/ 25412 h 514080"/>
                  <a:gd name="connsiteX12" fmla="*/ 773083 w 848012"/>
                  <a:gd name="connsiteY12" fmla="*/ 25412 h 514080"/>
                  <a:gd name="connsiteX13" fmla="*/ 773083 w 848012"/>
                  <a:gd name="connsiteY13" fmla="*/ 0 h 514080"/>
                  <a:gd name="connsiteX14" fmla="*/ 770034 w 848012"/>
                  <a:gd name="connsiteY14" fmla="*/ 127 h 514080"/>
                  <a:gd name="connsiteX15" fmla="*/ 46856 w 848012"/>
                  <a:gd name="connsiteY15" fmla="*/ 41675 h 514080"/>
                  <a:gd name="connsiteX16" fmla="*/ 12558 w 848012"/>
                  <a:gd name="connsiteY16" fmla="*/ 58320 h 514080"/>
                  <a:gd name="connsiteX17" fmla="*/ 109 w 848012"/>
                  <a:gd name="connsiteY17" fmla="*/ 94405 h 514080"/>
                  <a:gd name="connsiteX18" fmla="*/ 25261 w 848012"/>
                  <a:gd name="connsiteY18" fmla="*/ 467449 h 514080"/>
                  <a:gd name="connsiteX19" fmla="*/ 74930 w 848012"/>
                  <a:gd name="connsiteY19" fmla="*/ 514080 h 514080"/>
                  <a:gd name="connsiteX20" fmla="*/ 77978 w 848012"/>
                  <a:gd name="connsiteY20" fmla="*/ 513953 h 514080"/>
                  <a:gd name="connsiteX21" fmla="*/ 801157 w 848012"/>
                  <a:gd name="connsiteY21" fmla="*/ 472405 h 514080"/>
                  <a:gd name="connsiteX22" fmla="*/ 835454 w 848012"/>
                  <a:gd name="connsiteY22" fmla="*/ 455760 h 514080"/>
                  <a:gd name="connsiteX23" fmla="*/ 847903 w 848012"/>
                  <a:gd name="connsiteY23" fmla="*/ 419675 h 514080"/>
                  <a:gd name="connsiteX24" fmla="*/ 822752 w 848012"/>
                  <a:gd name="connsiteY24" fmla="*/ 46631 h 514080"/>
                  <a:gd name="connsiteX25" fmla="*/ 773083 w 848012"/>
                  <a:gd name="connsiteY25" fmla="*/ 0 h 514080"/>
                  <a:gd name="connsiteX26" fmla="*/ 773083 w 848012"/>
                  <a:gd name="connsiteY26" fmla="*/ 0 h 514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48012" h="514080">
                    <a:moveTo>
                      <a:pt x="773083" y="25412"/>
                    </a:moveTo>
                    <a:cubicBezTo>
                      <a:pt x="785405" y="25412"/>
                      <a:pt x="796584" y="35449"/>
                      <a:pt x="797346" y="48409"/>
                    </a:cubicBezTo>
                    <a:lnTo>
                      <a:pt x="822498" y="421327"/>
                    </a:lnTo>
                    <a:cubicBezTo>
                      <a:pt x="822879" y="427807"/>
                      <a:pt x="820719" y="434160"/>
                      <a:pt x="816400" y="438988"/>
                    </a:cubicBezTo>
                    <a:cubicBezTo>
                      <a:pt x="812081" y="443816"/>
                      <a:pt x="805984" y="446739"/>
                      <a:pt x="799632" y="447120"/>
                    </a:cubicBezTo>
                    <a:lnTo>
                      <a:pt x="76327" y="488668"/>
                    </a:lnTo>
                    <a:cubicBezTo>
                      <a:pt x="75819" y="488668"/>
                      <a:pt x="75438" y="488668"/>
                      <a:pt x="74930" y="488668"/>
                    </a:cubicBezTo>
                    <a:cubicBezTo>
                      <a:pt x="62100" y="488668"/>
                      <a:pt x="51429" y="478631"/>
                      <a:pt x="50667" y="465671"/>
                    </a:cubicBezTo>
                    <a:lnTo>
                      <a:pt x="25515" y="92753"/>
                    </a:lnTo>
                    <a:cubicBezTo>
                      <a:pt x="25134" y="86273"/>
                      <a:pt x="27294" y="79920"/>
                      <a:pt x="31613" y="75092"/>
                    </a:cubicBezTo>
                    <a:cubicBezTo>
                      <a:pt x="35932" y="70264"/>
                      <a:pt x="42029" y="67341"/>
                      <a:pt x="48380" y="66960"/>
                    </a:cubicBezTo>
                    <a:lnTo>
                      <a:pt x="771686" y="25412"/>
                    </a:lnTo>
                    <a:cubicBezTo>
                      <a:pt x="772067" y="25412"/>
                      <a:pt x="772575" y="25412"/>
                      <a:pt x="773083" y="25412"/>
                    </a:cubicBezTo>
                    <a:moveTo>
                      <a:pt x="773083" y="0"/>
                    </a:moveTo>
                    <a:cubicBezTo>
                      <a:pt x="772067" y="0"/>
                      <a:pt x="771051" y="0"/>
                      <a:pt x="770034" y="127"/>
                    </a:cubicBezTo>
                    <a:lnTo>
                      <a:pt x="46856" y="41675"/>
                    </a:lnTo>
                    <a:cubicBezTo>
                      <a:pt x="33772" y="42438"/>
                      <a:pt x="21196" y="48536"/>
                      <a:pt x="12558" y="58320"/>
                    </a:cubicBezTo>
                    <a:cubicBezTo>
                      <a:pt x="3793" y="68104"/>
                      <a:pt x="-780" y="81318"/>
                      <a:pt x="109" y="94405"/>
                    </a:cubicBezTo>
                    <a:lnTo>
                      <a:pt x="25261" y="467449"/>
                    </a:lnTo>
                    <a:cubicBezTo>
                      <a:pt x="26785" y="493496"/>
                      <a:pt x="48634" y="514080"/>
                      <a:pt x="74930" y="514080"/>
                    </a:cubicBezTo>
                    <a:cubicBezTo>
                      <a:pt x="75946" y="514080"/>
                      <a:pt x="76962" y="514080"/>
                      <a:pt x="77978" y="513953"/>
                    </a:cubicBezTo>
                    <a:lnTo>
                      <a:pt x="801157" y="472405"/>
                    </a:lnTo>
                    <a:cubicBezTo>
                      <a:pt x="814241" y="471642"/>
                      <a:pt x="826816" y="465544"/>
                      <a:pt x="835454" y="455760"/>
                    </a:cubicBezTo>
                    <a:cubicBezTo>
                      <a:pt x="844220" y="445976"/>
                      <a:pt x="848793" y="432762"/>
                      <a:pt x="847903" y="419675"/>
                    </a:cubicBezTo>
                    <a:lnTo>
                      <a:pt x="822752" y="46631"/>
                    </a:lnTo>
                    <a:cubicBezTo>
                      <a:pt x="821100" y="20456"/>
                      <a:pt x="799251" y="0"/>
                      <a:pt x="773083" y="0"/>
                    </a:cubicBezTo>
                    <a:lnTo>
                      <a:pt x="773083" y="0"/>
                    </a:lnTo>
                    <a:close/>
                  </a:path>
                </a:pathLst>
              </a:custGeom>
              <a:solidFill>
                <a:srgbClr val="FFFFFF"/>
              </a:solidFill>
              <a:ln w="12692" cap="flat">
                <a:noFill/>
                <a:prstDash val="solid"/>
                <a:miter/>
              </a:ln>
            </p:spPr>
            <p:txBody>
              <a:bodyPr rtlCol="0" anchor="ctr"/>
              <a:lstStyle/>
              <a:p>
                <a:endParaRPr lang="en-US"/>
              </a:p>
            </p:txBody>
          </p:sp>
        </p:grpSp>
        <p:sp>
          <p:nvSpPr>
            <p:cNvPr id="290" name="TextBox 289">
              <a:extLst>
                <a:ext uri="{FF2B5EF4-FFF2-40B4-BE49-F238E27FC236}">
                  <a16:creationId xmlns:a16="http://schemas.microsoft.com/office/drawing/2014/main" id="{A435EF1C-2368-B148-8F27-D31CE3434574}"/>
                </a:ext>
              </a:extLst>
            </p:cNvPr>
            <p:cNvSpPr txBox="1"/>
            <p:nvPr/>
          </p:nvSpPr>
          <p:spPr>
            <a:xfrm rot="21447968">
              <a:off x="510238" y="429178"/>
              <a:ext cx="693407" cy="320280"/>
            </a:xfrm>
            <a:prstGeom prst="rect">
              <a:avLst/>
            </a:prstGeom>
            <a:noFill/>
          </p:spPr>
          <p:txBody>
            <a:bodyPr wrap="square" lIns="0" tIns="0" rIns="0" bIns="0" rtlCol="0">
              <a:spAutoFit/>
            </a:bodyPr>
            <a:lstStyle/>
            <a:p>
              <a:pPr algn="ctr">
                <a:lnSpc>
                  <a:spcPct val="80000"/>
                </a:lnSpc>
              </a:pPr>
              <a:r>
                <a:rPr lang="en-US" sz="1300" dirty="0">
                  <a:solidFill>
                    <a:srgbClr val="FFFFFF"/>
                  </a:solidFill>
                  <a:latin typeface="Londrina Solid" pitchFamily="2" charset="77"/>
                </a:rPr>
                <a:t>ASSEMBLY</a:t>
              </a:r>
              <a:br>
                <a:rPr lang="en-US" sz="1300" dirty="0">
                  <a:solidFill>
                    <a:srgbClr val="FFFFFF"/>
                  </a:solidFill>
                  <a:latin typeface="Londrina Solid" pitchFamily="2" charset="77"/>
                </a:rPr>
              </a:br>
              <a:r>
                <a:rPr lang="en-US" sz="1300" dirty="0">
                  <a:solidFill>
                    <a:srgbClr val="FFFFFF"/>
                  </a:solidFill>
                  <a:latin typeface="Londrina Solid" pitchFamily="2" charset="77"/>
                </a:rPr>
                <a:t>RESOURCE</a:t>
              </a:r>
            </a:p>
          </p:txBody>
        </p:sp>
      </p:grpSp>
      <p:sp>
        <p:nvSpPr>
          <p:cNvPr id="82" name="Freeform 81">
            <a:extLst>
              <a:ext uri="{FF2B5EF4-FFF2-40B4-BE49-F238E27FC236}">
                <a16:creationId xmlns:a16="http://schemas.microsoft.com/office/drawing/2014/main" id="{EE470494-0359-EF41-B216-50F6FA97165F}"/>
              </a:ext>
            </a:extLst>
          </p:cNvPr>
          <p:cNvSpPr/>
          <p:nvPr/>
        </p:nvSpPr>
        <p:spPr>
          <a:xfrm>
            <a:off x="2382725" y="476438"/>
            <a:ext cx="7909265" cy="977193"/>
          </a:xfrm>
          <a:custGeom>
            <a:avLst/>
            <a:gdLst>
              <a:gd name="connsiteX0" fmla="*/ 22703 w 7909265"/>
              <a:gd name="connsiteY0" fmla="*/ 233312 h 977193"/>
              <a:gd name="connsiteX1" fmla="*/ 406840 w 7909265"/>
              <a:gd name="connsiteY1" fmla="*/ 667 h 977193"/>
              <a:gd name="connsiteX2" fmla="*/ 4021080 w 7909265"/>
              <a:gd name="connsiteY2" fmla="*/ 10959 h 977193"/>
              <a:gd name="connsiteX3" fmla="*/ 6328061 w 7909265"/>
              <a:gd name="connsiteY3" fmla="*/ 7020 h 977193"/>
              <a:gd name="connsiteX4" fmla="*/ 7624269 w 7909265"/>
              <a:gd name="connsiteY4" fmla="*/ 46027 h 977193"/>
              <a:gd name="connsiteX5" fmla="*/ 7775815 w 7909265"/>
              <a:gd name="connsiteY5" fmla="*/ 841288 h 977193"/>
              <a:gd name="connsiteX6" fmla="*/ 4447772 w 7909265"/>
              <a:gd name="connsiteY6" fmla="*/ 961105 h 977193"/>
              <a:gd name="connsiteX7" fmla="*/ 1172192 w 7909265"/>
              <a:gd name="connsiteY7" fmla="*/ 961105 h 977193"/>
              <a:gd name="connsiteX8" fmla="*/ 204482 w 7909265"/>
              <a:gd name="connsiteY8" fmla="*/ 911552 h 977193"/>
              <a:gd name="connsiteX9" fmla="*/ 74277 w 7909265"/>
              <a:gd name="connsiteY9" fmla="*/ 760733 h 977193"/>
              <a:gd name="connsiteX10" fmla="*/ 8603 w 7909265"/>
              <a:gd name="connsiteY10" fmla="*/ 347410 h 977193"/>
              <a:gd name="connsiteX11" fmla="*/ 22703 w 7909265"/>
              <a:gd name="connsiteY11" fmla="*/ 233312 h 977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09265" h="977193">
                <a:moveTo>
                  <a:pt x="22703" y="233312"/>
                </a:moveTo>
                <a:cubicBezTo>
                  <a:pt x="30198" y="121500"/>
                  <a:pt x="150749" y="1175"/>
                  <a:pt x="406840" y="667"/>
                </a:cubicBezTo>
                <a:cubicBezTo>
                  <a:pt x="1284994" y="-858"/>
                  <a:pt x="3873091" y="13627"/>
                  <a:pt x="4021080" y="10959"/>
                </a:cubicBezTo>
                <a:cubicBezTo>
                  <a:pt x="4197651" y="7909"/>
                  <a:pt x="5857290" y="-9498"/>
                  <a:pt x="6328061" y="7020"/>
                </a:cubicBezTo>
                <a:cubicBezTo>
                  <a:pt x="6798705" y="23538"/>
                  <a:pt x="7369574" y="-14453"/>
                  <a:pt x="7624269" y="46027"/>
                </a:cubicBezTo>
                <a:cubicBezTo>
                  <a:pt x="8058074" y="149199"/>
                  <a:pt x="7899922" y="727571"/>
                  <a:pt x="7775815" y="841288"/>
                </a:cubicBezTo>
                <a:cubicBezTo>
                  <a:pt x="7596449" y="1049665"/>
                  <a:pt x="4889580" y="952846"/>
                  <a:pt x="4447772" y="961105"/>
                </a:cubicBezTo>
                <a:cubicBezTo>
                  <a:pt x="4005963" y="969363"/>
                  <a:pt x="1633309" y="944587"/>
                  <a:pt x="1172192" y="961105"/>
                </a:cubicBezTo>
                <a:cubicBezTo>
                  <a:pt x="711075" y="977622"/>
                  <a:pt x="325414" y="1002526"/>
                  <a:pt x="204482" y="911552"/>
                </a:cubicBezTo>
                <a:cubicBezTo>
                  <a:pt x="179966" y="893128"/>
                  <a:pt x="100318" y="805839"/>
                  <a:pt x="74277" y="760733"/>
                </a:cubicBezTo>
                <a:cubicBezTo>
                  <a:pt x="-2957" y="626813"/>
                  <a:pt x="-9944" y="495942"/>
                  <a:pt x="8603" y="347410"/>
                </a:cubicBezTo>
                <a:lnTo>
                  <a:pt x="22703" y="233312"/>
                </a:lnTo>
                <a:close/>
              </a:path>
            </a:pathLst>
          </a:custGeom>
          <a:solidFill>
            <a:schemeClr val="accent1"/>
          </a:solidFill>
          <a:ln w="12692" cap="flat">
            <a:noFill/>
            <a:prstDash val="solid"/>
            <a:miter/>
          </a:ln>
        </p:spPr>
        <p:txBody>
          <a:bodyPr rtlCol="0" anchor="ctr"/>
          <a:lstStyle/>
          <a:p>
            <a:endParaRPr lang="en-US">
              <a:solidFill>
                <a:schemeClr val="bg1"/>
              </a:solidFill>
            </a:endParaRPr>
          </a:p>
        </p:txBody>
      </p:sp>
      <p:sp>
        <p:nvSpPr>
          <p:cNvPr id="83" name="Freeform 82">
            <a:extLst>
              <a:ext uri="{FF2B5EF4-FFF2-40B4-BE49-F238E27FC236}">
                <a16:creationId xmlns:a16="http://schemas.microsoft.com/office/drawing/2014/main" id="{2CE102BA-6F39-404D-B3E9-509B307E9BF3}"/>
              </a:ext>
            </a:extLst>
          </p:cNvPr>
          <p:cNvSpPr/>
          <p:nvPr/>
        </p:nvSpPr>
        <p:spPr>
          <a:xfrm>
            <a:off x="2115094" y="859778"/>
            <a:ext cx="693407" cy="289361"/>
          </a:xfrm>
          <a:custGeom>
            <a:avLst/>
            <a:gdLst>
              <a:gd name="connsiteX0" fmla="*/ 386495 w 693407"/>
              <a:gd name="connsiteY0" fmla="*/ 6254 h 289361"/>
              <a:gd name="connsiteX1" fmla="*/ 11631 w 693407"/>
              <a:gd name="connsiteY1" fmla="*/ 246269 h 289361"/>
              <a:gd name="connsiteX2" fmla="*/ 13283 w 693407"/>
              <a:gd name="connsiteY2" fmla="*/ 269266 h 289361"/>
              <a:gd name="connsiteX3" fmla="*/ 647287 w 693407"/>
              <a:gd name="connsiteY3" fmla="*/ 245887 h 289361"/>
              <a:gd name="connsiteX4" fmla="*/ 407201 w 693407"/>
              <a:gd name="connsiteY4" fmla="*/ 1299 h 289361"/>
              <a:gd name="connsiteX5" fmla="*/ 386495 w 693407"/>
              <a:gd name="connsiteY5" fmla="*/ 6254 h 289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3407" h="289361">
                <a:moveTo>
                  <a:pt x="386495" y="6254"/>
                </a:moveTo>
                <a:cubicBezTo>
                  <a:pt x="357151" y="47421"/>
                  <a:pt x="233298" y="202814"/>
                  <a:pt x="11631" y="246269"/>
                </a:cubicBezTo>
                <a:cubicBezTo>
                  <a:pt x="-4755" y="249445"/>
                  <a:pt x="-3485" y="267487"/>
                  <a:pt x="13283" y="269266"/>
                </a:cubicBezTo>
                <a:cubicBezTo>
                  <a:pt x="178929" y="287308"/>
                  <a:pt x="509968" y="312593"/>
                  <a:pt x="647287" y="245887"/>
                </a:cubicBezTo>
                <a:cubicBezTo>
                  <a:pt x="814076" y="164824"/>
                  <a:pt x="480370" y="29379"/>
                  <a:pt x="407201" y="1299"/>
                </a:cubicBezTo>
                <a:cubicBezTo>
                  <a:pt x="399579" y="-1623"/>
                  <a:pt x="390433" y="537"/>
                  <a:pt x="386495" y="6254"/>
                </a:cubicBezTo>
                <a:close/>
              </a:path>
            </a:pathLst>
          </a:custGeom>
          <a:solidFill>
            <a:schemeClr val="accent1"/>
          </a:solidFill>
          <a:ln w="12692" cap="flat">
            <a:noFill/>
            <a:prstDash val="solid"/>
            <a:miter/>
          </a:ln>
        </p:spPr>
        <p:txBody>
          <a:bodyPr rtlCol="0" anchor="ctr"/>
          <a:lstStyle/>
          <a:p>
            <a:endParaRPr lang="en-US">
              <a:solidFill>
                <a:schemeClr val="bg1"/>
              </a:solidFill>
            </a:endParaRPr>
          </a:p>
        </p:txBody>
      </p:sp>
      <p:sp>
        <p:nvSpPr>
          <p:cNvPr id="85" name="TextBox 84">
            <a:extLst>
              <a:ext uri="{FF2B5EF4-FFF2-40B4-BE49-F238E27FC236}">
                <a16:creationId xmlns:a16="http://schemas.microsoft.com/office/drawing/2014/main" id="{53F96B85-0C95-AE4C-A02B-BDC7CB3E0E00}"/>
              </a:ext>
            </a:extLst>
          </p:cNvPr>
          <p:cNvSpPr txBox="1"/>
          <p:nvPr/>
        </p:nvSpPr>
        <p:spPr>
          <a:xfrm>
            <a:off x="2388826" y="611499"/>
            <a:ext cx="7903164" cy="746358"/>
          </a:xfrm>
          <a:prstGeom prst="rect">
            <a:avLst/>
          </a:prstGeom>
          <a:noFill/>
        </p:spPr>
        <p:txBody>
          <a:bodyPr wrap="square" rtlCol="0">
            <a:spAutoFit/>
          </a:bodyPr>
          <a:lstStyle/>
          <a:p>
            <a:pPr algn="ctr">
              <a:lnSpc>
                <a:spcPct val="85000"/>
              </a:lnSpc>
            </a:pPr>
            <a:r>
              <a:rPr lang="en-GB" sz="2500" dirty="0">
                <a:solidFill>
                  <a:srgbClr val="FFFFFF"/>
                </a:solidFill>
                <a:latin typeface="Londrina Solid" pitchFamily="2" charset="77"/>
              </a:rPr>
              <a:t>Read through the information below about the </a:t>
            </a:r>
            <a:br>
              <a:rPr lang="en-GB" sz="2500" dirty="0">
                <a:solidFill>
                  <a:srgbClr val="FFFFFF"/>
                </a:solidFill>
                <a:latin typeface="Londrina Solid" pitchFamily="2" charset="77"/>
              </a:rPr>
            </a:br>
            <a:r>
              <a:rPr lang="en-GB" sz="2500" dirty="0">
                <a:solidFill>
                  <a:srgbClr val="FFFFFF"/>
                </a:solidFill>
                <a:latin typeface="Londrina Solid" pitchFamily="2" charset="77"/>
              </a:rPr>
              <a:t>Monk Skin Tone Scale and Crayola’s crayons.</a:t>
            </a:r>
          </a:p>
        </p:txBody>
      </p:sp>
      <p:sp>
        <p:nvSpPr>
          <p:cNvPr id="88" name="TextBox 87">
            <a:extLst>
              <a:ext uri="{FF2B5EF4-FFF2-40B4-BE49-F238E27FC236}">
                <a16:creationId xmlns:a16="http://schemas.microsoft.com/office/drawing/2014/main" id="{B1436C5F-86AA-0B4D-8F1A-D1B94C554F39}"/>
              </a:ext>
            </a:extLst>
          </p:cNvPr>
          <p:cNvSpPr txBox="1"/>
          <p:nvPr/>
        </p:nvSpPr>
        <p:spPr>
          <a:xfrm>
            <a:off x="6956211" y="6189056"/>
            <a:ext cx="3168000" cy="609398"/>
          </a:xfrm>
          <a:prstGeom prst="rect">
            <a:avLst/>
          </a:prstGeom>
          <a:noFill/>
        </p:spPr>
        <p:txBody>
          <a:bodyPr wrap="square" lIns="0" tIns="0" rIns="0" bIns="0" rtlCol="0">
            <a:spAutoFit/>
          </a:bodyPr>
          <a:lstStyle/>
          <a:p>
            <a:pPr algn="ctr">
              <a:lnSpc>
                <a:spcPct val="90000"/>
              </a:lnSpc>
            </a:pPr>
            <a:r>
              <a:rPr lang="en-GB" sz="2200" dirty="0">
                <a:latin typeface="Londrina Solid" pitchFamily="2" charset="77"/>
              </a:rPr>
              <a:t>Can you think of times when you have felt included?</a:t>
            </a:r>
          </a:p>
        </p:txBody>
      </p:sp>
      <p:sp>
        <p:nvSpPr>
          <p:cNvPr id="69" name="TextBox 68">
            <a:extLst>
              <a:ext uri="{FF2B5EF4-FFF2-40B4-BE49-F238E27FC236}">
                <a16:creationId xmlns:a16="http://schemas.microsoft.com/office/drawing/2014/main" id="{889551A0-C99D-10D4-8751-DAD7E582D7F6}"/>
              </a:ext>
            </a:extLst>
          </p:cNvPr>
          <p:cNvSpPr txBox="1"/>
          <p:nvPr/>
        </p:nvSpPr>
        <p:spPr>
          <a:xfrm>
            <a:off x="423545" y="1897949"/>
            <a:ext cx="5992383" cy="246606"/>
          </a:xfrm>
          <a:prstGeom prst="rect">
            <a:avLst/>
          </a:prstGeom>
          <a:noFill/>
        </p:spPr>
        <p:txBody>
          <a:bodyPr wrap="square" lIns="0" tIns="0" rIns="0" bIns="0" rtlCol="0">
            <a:spAutoFit/>
          </a:bodyPr>
          <a:lstStyle/>
          <a:p>
            <a:pPr>
              <a:lnSpc>
                <a:spcPct val="80000"/>
              </a:lnSpc>
            </a:pPr>
            <a:r>
              <a:rPr lang="en-GB" sz="2000" dirty="0">
                <a:solidFill>
                  <a:schemeClr val="bg1"/>
                </a:solidFill>
                <a:latin typeface="Londrina Solid" pitchFamily="2" charset="77"/>
              </a:rPr>
              <a:t>What is the Monk Skin Tone Scale?</a:t>
            </a:r>
          </a:p>
        </p:txBody>
      </p:sp>
      <p:sp>
        <p:nvSpPr>
          <p:cNvPr id="89" name="TextBox 88">
            <a:extLst>
              <a:ext uri="{FF2B5EF4-FFF2-40B4-BE49-F238E27FC236}">
                <a16:creationId xmlns:a16="http://schemas.microsoft.com/office/drawing/2014/main" id="{3023BA6D-8043-97A5-8ABB-A4C5FEFCAA06}"/>
              </a:ext>
            </a:extLst>
          </p:cNvPr>
          <p:cNvSpPr txBox="1"/>
          <p:nvPr/>
        </p:nvSpPr>
        <p:spPr>
          <a:xfrm>
            <a:off x="433823" y="2171888"/>
            <a:ext cx="6380634" cy="553998"/>
          </a:xfrm>
          <a:prstGeom prst="rect">
            <a:avLst/>
          </a:prstGeom>
          <a:noFill/>
        </p:spPr>
        <p:txBody>
          <a:bodyPr wrap="square" lIns="0" tIns="0" rIns="0" bIns="0" rtlCol="0">
            <a:spAutoFit/>
          </a:bodyPr>
          <a:lstStyle/>
          <a:p>
            <a:r>
              <a:rPr lang="en-GB" sz="1200" dirty="0">
                <a:latin typeface="Roboto Condensed" panose="02000000000000000000" pitchFamily="2" charset="0"/>
                <a:ea typeface="Roboto Condensed" panose="02000000000000000000" pitchFamily="2" charset="0"/>
              </a:rPr>
              <a:t>The Monk Skin Tone Scale, named after professor Dr Ellis Monk, has 10 different skin tones. </a:t>
            </a:r>
            <a:br>
              <a:rPr lang="en-GB" sz="1200" dirty="0">
                <a:latin typeface="Roboto Condensed" panose="02000000000000000000" pitchFamily="2" charset="0"/>
                <a:ea typeface="Roboto Condensed" panose="02000000000000000000" pitchFamily="2" charset="0"/>
              </a:rPr>
            </a:br>
            <a:r>
              <a:rPr lang="en-GB" sz="1200" dirty="0">
                <a:latin typeface="Roboto Condensed" panose="02000000000000000000" pitchFamily="2" charset="0"/>
                <a:ea typeface="Roboto Condensed" panose="02000000000000000000" pitchFamily="2" charset="0"/>
              </a:rPr>
              <a:t>Google has said it is using the scale to improve things like search options and image results. </a:t>
            </a:r>
            <a:br>
              <a:rPr lang="en-GB" sz="1200" dirty="0">
                <a:latin typeface="Roboto Condensed" panose="02000000000000000000" pitchFamily="2" charset="0"/>
                <a:ea typeface="Roboto Condensed" panose="02000000000000000000" pitchFamily="2" charset="0"/>
              </a:rPr>
            </a:br>
            <a:r>
              <a:rPr lang="en-GB" sz="1200" dirty="0">
                <a:latin typeface="Roboto Condensed" panose="02000000000000000000" pitchFamily="2" charset="0"/>
                <a:ea typeface="Roboto Condensed" panose="02000000000000000000" pitchFamily="2" charset="0"/>
              </a:rPr>
              <a:t>This technology aims to make everyone feel more included when using and searching the internet.</a:t>
            </a:r>
          </a:p>
        </p:txBody>
      </p:sp>
      <p:pic>
        <p:nvPicPr>
          <p:cNvPr id="51" name="Picture 50" descr="A picture containing logo&#10;&#10;Description automatically generated">
            <a:extLst>
              <a:ext uri="{FF2B5EF4-FFF2-40B4-BE49-F238E27FC236}">
                <a16:creationId xmlns:a16="http://schemas.microsoft.com/office/drawing/2014/main" id="{570AAC64-E8F3-48B4-8D46-CF66FD3201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2046" y="2807847"/>
            <a:ext cx="6053882" cy="879910"/>
          </a:xfrm>
          <a:prstGeom prst="rect">
            <a:avLst/>
          </a:prstGeom>
        </p:spPr>
      </p:pic>
      <p:grpSp>
        <p:nvGrpSpPr>
          <p:cNvPr id="2" name="Group 1">
            <a:extLst>
              <a:ext uri="{FF2B5EF4-FFF2-40B4-BE49-F238E27FC236}">
                <a16:creationId xmlns:a16="http://schemas.microsoft.com/office/drawing/2014/main" id="{6E166D60-B7DD-1CC0-AA64-A50CF7FD207A}"/>
              </a:ext>
            </a:extLst>
          </p:cNvPr>
          <p:cNvGrpSpPr/>
          <p:nvPr/>
        </p:nvGrpSpPr>
        <p:grpSpPr>
          <a:xfrm>
            <a:off x="240687" y="4740753"/>
            <a:ext cx="4963745" cy="2352884"/>
            <a:chOff x="654678" y="4776875"/>
            <a:chExt cx="5283378" cy="2504394"/>
          </a:xfrm>
        </p:grpSpPr>
        <p:pic>
          <p:nvPicPr>
            <p:cNvPr id="64" name="Picture 63" descr="A computer screen with a blank screen&#10;&#10;Description automatically generated with low confidence">
              <a:extLst>
                <a:ext uri="{FF2B5EF4-FFF2-40B4-BE49-F238E27FC236}">
                  <a16:creationId xmlns:a16="http://schemas.microsoft.com/office/drawing/2014/main" id="{14250A0E-DDBD-D776-5612-AEB7EB60D6E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4678" y="4776875"/>
              <a:ext cx="5283378" cy="2504394"/>
            </a:xfrm>
            <a:prstGeom prst="rect">
              <a:avLst/>
            </a:prstGeom>
          </p:spPr>
        </p:pic>
        <p:pic>
          <p:nvPicPr>
            <p:cNvPr id="53" name="Picture 52" descr="Graphical user interface, application&#10;&#10;Description automatically generated">
              <a:extLst>
                <a:ext uri="{FF2B5EF4-FFF2-40B4-BE49-F238E27FC236}">
                  <a16:creationId xmlns:a16="http://schemas.microsoft.com/office/drawing/2014/main" id="{ED145422-0D58-E181-A5F9-73A7C19A300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bwMode="auto">
            <a:xfrm>
              <a:off x="1060847" y="5118682"/>
              <a:ext cx="4471041" cy="2162587"/>
            </a:xfrm>
            <a:prstGeom prst="rect">
              <a:avLst/>
            </a:prstGeom>
            <a:ln>
              <a:noFill/>
            </a:ln>
            <a:extLst>
              <a:ext uri="{53640926-AAD7-44D8-BBD7-CCE9431645EC}">
                <a14:shadowObscured xmlns:a14="http://schemas.microsoft.com/office/drawing/2010/main"/>
              </a:ext>
            </a:extLst>
          </p:spPr>
        </p:pic>
      </p:grpSp>
      <p:sp>
        <p:nvSpPr>
          <p:cNvPr id="55" name="TextBox 54">
            <a:extLst>
              <a:ext uri="{FF2B5EF4-FFF2-40B4-BE49-F238E27FC236}">
                <a16:creationId xmlns:a16="http://schemas.microsoft.com/office/drawing/2014/main" id="{626BC095-1904-80E2-391C-2E36829E999C}"/>
              </a:ext>
            </a:extLst>
          </p:cNvPr>
          <p:cNvSpPr txBox="1"/>
          <p:nvPr/>
        </p:nvSpPr>
        <p:spPr>
          <a:xfrm>
            <a:off x="423545" y="3829946"/>
            <a:ext cx="5992383" cy="246606"/>
          </a:xfrm>
          <a:prstGeom prst="rect">
            <a:avLst/>
          </a:prstGeom>
          <a:noFill/>
        </p:spPr>
        <p:txBody>
          <a:bodyPr wrap="square" lIns="0" tIns="0" rIns="0" bIns="0" rtlCol="0">
            <a:spAutoFit/>
          </a:bodyPr>
          <a:lstStyle/>
          <a:p>
            <a:pPr>
              <a:lnSpc>
                <a:spcPct val="80000"/>
              </a:lnSpc>
            </a:pPr>
            <a:r>
              <a:rPr lang="en-GB" sz="2000" dirty="0">
                <a:solidFill>
                  <a:schemeClr val="bg1"/>
                </a:solidFill>
                <a:latin typeface="Londrina Solid" pitchFamily="2" charset="77"/>
              </a:rPr>
              <a:t>How will it work?</a:t>
            </a:r>
          </a:p>
        </p:txBody>
      </p:sp>
      <p:sp>
        <p:nvSpPr>
          <p:cNvPr id="56" name="TextBox 55">
            <a:extLst>
              <a:ext uri="{FF2B5EF4-FFF2-40B4-BE49-F238E27FC236}">
                <a16:creationId xmlns:a16="http://schemas.microsoft.com/office/drawing/2014/main" id="{2316271F-5903-D3FC-F502-12C804436931}"/>
              </a:ext>
            </a:extLst>
          </p:cNvPr>
          <p:cNvSpPr txBox="1"/>
          <p:nvPr/>
        </p:nvSpPr>
        <p:spPr>
          <a:xfrm>
            <a:off x="433822" y="4108628"/>
            <a:ext cx="6239121" cy="553998"/>
          </a:xfrm>
          <a:prstGeom prst="rect">
            <a:avLst/>
          </a:prstGeom>
          <a:noFill/>
        </p:spPr>
        <p:txBody>
          <a:bodyPr wrap="square" lIns="0" tIns="0" rIns="0" bIns="0" rtlCol="0">
            <a:spAutoFit/>
          </a:bodyPr>
          <a:lstStyle/>
          <a:p>
            <a:r>
              <a:rPr lang="en-GB" sz="1200" dirty="0">
                <a:latin typeface="Roboto Condensed" panose="02000000000000000000" pitchFamily="2" charset="0"/>
                <a:ea typeface="Roboto Condensed" panose="02000000000000000000" pitchFamily="2" charset="0"/>
              </a:rPr>
              <a:t>When searching for people-related images on Google Images, users will see an option to filter results </a:t>
            </a:r>
            <a:br>
              <a:rPr lang="en-GB" sz="1200" dirty="0">
                <a:latin typeface="Roboto Condensed" panose="02000000000000000000" pitchFamily="2" charset="0"/>
                <a:ea typeface="Roboto Condensed" panose="02000000000000000000" pitchFamily="2" charset="0"/>
              </a:rPr>
            </a:br>
            <a:r>
              <a:rPr lang="en-GB" sz="1200" dirty="0">
                <a:latin typeface="Roboto Condensed" panose="02000000000000000000" pitchFamily="2" charset="0"/>
                <a:ea typeface="Roboto Condensed" panose="02000000000000000000" pitchFamily="2" charset="0"/>
              </a:rPr>
              <a:t>by skin tone. For example, someone planning a wedding and searching for 'bridal makeup looks' can then choose their skin tone and be shown results unique to them.</a:t>
            </a:r>
          </a:p>
        </p:txBody>
      </p:sp>
      <p:sp>
        <p:nvSpPr>
          <p:cNvPr id="57" name="TextBox 56">
            <a:extLst>
              <a:ext uri="{FF2B5EF4-FFF2-40B4-BE49-F238E27FC236}">
                <a16:creationId xmlns:a16="http://schemas.microsoft.com/office/drawing/2014/main" id="{714810C0-8E0D-009C-0E3F-D76FAA8EBA1F}"/>
              </a:ext>
            </a:extLst>
          </p:cNvPr>
          <p:cNvSpPr txBox="1"/>
          <p:nvPr/>
        </p:nvSpPr>
        <p:spPr>
          <a:xfrm>
            <a:off x="6956211" y="1897949"/>
            <a:ext cx="3168000" cy="246606"/>
          </a:xfrm>
          <a:prstGeom prst="rect">
            <a:avLst/>
          </a:prstGeom>
          <a:noFill/>
        </p:spPr>
        <p:txBody>
          <a:bodyPr wrap="square" lIns="0" tIns="0" rIns="0" bIns="0" rtlCol="0">
            <a:spAutoFit/>
          </a:bodyPr>
          <a:lstStyle/>
          <a:p>
            <a:pPr>
              <a:lnSpc>
                <a:spcPct val="80000"/>
              </a:lnSpc>
            </a:pPr>
            <a:r>
              <a:rPr lang="en-GB" sz="2000" dirty="0">
                <a:solidFill>
                  <a:schemeClr val="bg1"/>
                </a:solidFill>
                <a:latin typeface="Londrina Solid" pitchFamily="2" charset="77"/>
              </a:rPr>
              <a:t>Crayola Colours of the World</a:t>
            </a:r>
          </a:p>
        </p:txBody>
      </p:sp>
      <p:pic>
        <p:nvPicPr>
          <p:cNvPr id="58" name="Picture 57">
            <a:extLst>
              <a:ext uri="{FF2B5EF4-FFF2-40B4-BE49-F238E27FC236}">
                <a16:creationId xmlns:a16="http://schemas.microsoft.com/office/drawing/2014/main" id="{239E6CB0-9256-DDEC-3530-01D95D2D56E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1478" r="-1449"/>
          <a:stretch/>
        </p:blipFill>
        <p:spPr bwMode="auto">
          <a:xfrm>
            <a:off x="6956212" y="3905977"/>
            <a:ext cx="3168000" cy="1538956"/>
          </a:xfrm>
          <a:prstGeom prst="rect">
            <a:avLst/>
          </a:prstGeom>
          <a:solidFill>
            <a:srgbClr val="F7F7F7"/>
          </a:solidFill>
        </p:spPr>
      </p:pic>
      <p:sp>
        <p:nvSpPr>
          <p:cNvPr id="59" name="TextBox 58">
            <a:extLst>
              <a:ext uri="{FF2B5EF4-FFF2-40B4-BE49-F238E27FC236}">
                <a16:creationId xmlns:a16="http://schemas.microsoft.com/office/drawing/2014/main" id="{D905D91F-A9FF-2DA4-CB28-4E655900F605}"/>
              </a:ext>
            </a:extLst>
          </p:cNvPr>
          <p:cNvSpPr txBox="1"/>
          <p:nvPr/>
        </p:nvSpPr>
        <p:spPr>
          <a:xfrm>
            <a:off x="6956211" y="2171888"/>
            <a:ext cx="3080924" cy="1477328"/>
          </a:xfrm>
          <a:prstGeom prst="rect">
            <a:avLst/>
          </a:prstGeom>
          <a:noFill/>
        </p:spPr>
        <p:txBody>
          <a:bodyPr wrap="square" lIns="0" tIns="0" rIns="0" bIns="0" rtlCol="0">
            <a:spAutoFit/>
          </a:bodyPr>
          <a:lstStyle/>
          <a:p>
            <a:r>
              <a:rPr lang="en-GB" sz="1200" dirty="0">
                <a:latin typeface="Roboto Condensed" panose="02000000000000000000" pitchFamily="2" charset="0"/>
                <a:ea typeface="Roboto Condensed" panose="02000000000000000000" pitchFamily="2" charset="0"/>
              </a:rPr>
              <a:t>Last year, Crayola revealed its Colours of the </a:t>
            </a:r>
            <a:br>
              <a:rPr lang="en-GB" sz="1200" dirty="0">
                <a:latin typeface="Roboto Condensed" panose="02000000000000000000" pitchFamily="2" charset="0"/>
                <a:ea typeface="Roboto Condensed" panose="02000000000000000000" pitchFamily="2" charset="0"/>
              </a:rPr>
            </a:br>
            <a:r>
              <a:rPr lang="en-GB" sz="1200" dirty="0">
                <a:latin typeface="Roboto Condensed" panose="02000000000000000000" pitchFamily="2" charset="0"/>
                <a:ea typeface="Roboto Condensed" panose="02000000000000000000" pitchFamily="2" charset="0"/>
              </a:rPr>
              <a:t>World crayons. The 24 shades are said to represent around 40 different skin tones. Rich </a:t>
            </a:r>
            <a:r>
              <a:rPr lang="en-GB" sz="1200" dirty="0" err="1">
                <a:latin typeface="Roboto Condensed" panose="02000000000000000000" pitchFamily="2" charset="0"/>
                <a:ea typeface="Roboto Condensed" panose="02000000000000000000" pitchFamily="2" charset="0"/>
              </a:rPr>
              <a:t>Wuerthele</a:t>
            </a:r>
            <a:r>
              <a:rPr lang="en-GB" sz="1200" dirty="0">
                <a:latin typeface="Roboto Condensed" panose="02000000000000000000" pitchFamily="2" charset="0"/>
                <a:ea typeface="Roboto Condensed" panose="02000000000000000000" pitchFamily="2" charset="0"/>
              </a:rPr>
              <a:t>, the boss at Crayola says, “With the world growing more diverse than ever before, Crayola hopes our new Colours of the World crayons will increase representation and foster a greater sense of belonging and acceptance”. </a:t>
            </a:r>
          </a:p>
        </p:txBody>
      </p:sp>
      <p:sp>
        <p:nvSpPr>
          <p:cNvPr id="50" name="TextBox 49">
            <a:extLst>
              <a:ext uri="{FF2B5EF4-FFF2-40B4-BE49-F238E27FC236}">
                <a16:creationId xmlns:a16="http://schemas.microsoft.com/office/drawing/2014/main" id="{54EE4F13-B29A-8B3E-6250-1C1052E3904D}"/>
              </a:ext>
            </a:extLst>
          </p:cNvPr>
          <p:cNvSpPr txBox="1"/>
          <p:nvPr/>
        </p:nvSpPr>
        <p:spPr>
          <a:xfrm>
            <a:off x="6956211" y="5561553"/>
            <a:ext cx="3080924" cy="153888"/>
          </a:xfrm>
          <a:prstGeom prst="rect">
            <a:avLst/>
          </a:prstGeom>
          <a:noFill/>
        </p:spPr>
        <p:txBody>
          <a:bodyPr wrap="square" lIns="0" tIns="0" rIns="0" bIns="0" rtlCol="0">
            <a:spAutoFit/>
          </a:bodyPr>
          <a:lstStyle/>
          <a:p>
            <a:r>
              <a:rPr lang="en-GB" sz="1000" b="1" dirty="0">
                <a:latin typeface="Roboto Condensed" panose="02000000000000000000" pitchFamily="2" charset="0"/>
                <a:ea typeface="Roboto Condensed" panose="02000000000000000000" pitchFamily="2" charset="0"/>
              </a:rPr>
              <a:t>Source: </a:t>
            </a:r>
            <a:r>
              <a:rPr lang="en-GB" sz="1000" dirty="0">
                <a:latin typeface="Roboto Condensed" panose="02000000000000000000" pitchFamily="2" charset="0"/>
                <a:ea typeface="Roboto Condensed" panose="02000000000000000000" pitchFamily="2" charset="0"/>
              </a:rPr>
              <a:t>Crayola</a:t>
            </a:r>
          </a:p>
        </p:txBody>
      </p:sp>
      <p:sp>
        <p:nvSpPr>
          <p:cNvPr id="62" name="TextBox 61">
            <a:extLst>
              <a:ext uri="{FF2B5EF4-FFF2-40B4-BE49-F238E27FC236}">
                <a16:creationId xmlns:a16="http://schemas.microsoft.com/office/drawing/2014/main" id="{62C589D6-4CB6-5FA2-2674-307130FA5C51}"/>
              </a:ext>
            </a:extLst>
          </p:cNvPr>
          <p:cNvSpPr txBox="1"/>
          <p:nvPr/>
        </p:nvSpPr>
        <p:spPr>
          <a:xfrm>
            <a:off x="5204432" y="3501550"/>
            <a:ext cx="865313" cy="153888"/>
          </a:xfrm>
          <a:prstGeom prst="rect">
            <a:avLst/>
          </a:prstGeom>
          <a:noFill/>
        </p:spPr>
        <p:txBody>
          <a:bodyPr wrap="square" lIns="0" tIns="0" rIns="0" bIns="0" rtlCol="0">
            <a:spAutoFit/>
          </a:bodyPr>
          <a:lstStyle/>
          <a:p>
            <a:r>
              <a:rPr lang="en-GB" sz="1000" b="1" dirty="0">
                <a:latin typeface="Roboto Condensed" panose="02000000000000000000" pitchFamily="2" charset="0"/>
                <a:ea typeface="Roboto Condensed" panose="02000000000000000000" pitchFamily="2" charset="0"/>
              </a:rPr>
              <a:t>Source: </a:t>
            </a:r>
            <a:r>
              <a:rPr lang="en-GB" sz="1000" dirty="0">
                <a:latin typeface="Roboto Condensed" panose="02000000000000000000" pitchFamily="2" charset="0"/>
                <a:ea typeface="Roboto Condensed" panose="02000000000000000000" pitchFamily="2" charset="0"/>
              </a:rPr>
              <a:t>Google</a:t>
            </a:r>
          </a:p>
        </p:txBody>
      </p:sp>
      <p:sp>
        <p:nvSpPr>
          <p:cNvPr id="72" name="TextBox 71">
            <a:extLst>
              <a:ext uri="{FF2B5EF4-FFF2-40B4-BE49-F238E27FC236}">
                <a16:creationId xmlns:a16="http://schemas.microsoft.com/office/drawing/2014/main" id="{2E90EBE3-3233-82CF-235D-23EA080D2C07}"/>
              </a:ext>
            </a:extLst>
          </p:cNvPr>
          <p:cNvSpPr txBox="1"/>
          <p:nvPr/>
        </p:nvSpPr>
        <p:spPr>
          <a:xfrm>
            <a:off x="5204432" y="6977022"/>
            <a:ext cx="865313" cy="153888"/>
          </a:xfrm>
          <a:prstGeom prst="rect">
            <a:avLst/>
          </a:prstGeom>
          <a:noFill/>
        </p:spPr>
        <p:txBody>
          <a:bodyPr wrap="square" lIns="0" tIns="0" rIns="0" bIns="0" rtlCol="0">
            <a:spAutoFit/>
          </a:bodyPr>
          <a:lstStyle/>
          <a:p>
            <a:r>
              <a:rPr lang="en-GB" sz="1000" b="1" dirty="0">
                <a:latin typeface="Roboto Condensed" panose="02000000000000000000" pitchFamily="2" charset="0"/>
                <a:ea typeface="Roboto Condensed" panose="02000000000000000000" pitchFamily="2" charset="0"/>
              </a:rPr>
              <a:t>Source: </a:t>
            </a:r>
            <a:r>
              <a:rPr lang="en-GB" sz="1000" dirty="0">
                <a:latin typeface="Roboto Condensed" panose="02000000000000000000" pitchFamily="2" charset="0"/>
                <a:ea typeface="Roboto Condensed" panose="02000000000000000000" pitchFamily="2" charset="0"/>
              </a:rPr>
              <a:t>Google</a:t>
            </a:r>
          </a:p>
        </p:txBody>
      </p:sp>
    </p:spTree>
    <p:extLst>
      <p:ext uri="{BB962C8B-B14F-4D97-AF65-F5344CB8AC3E}">
        <p14:creationId xmlns:p14="http://schemas.microsoft.com/office/powerpoint/2010/main" val="1381079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a:extLst>
              <a:ext uri="{FF2B5EF4-FFF2-40B4-BE49-F238E27FC236}">
                <a16:creationId xmlns:a16="http://schemas.microsoft.com/office/drawing/2014/main" id="{156C264F-32F4-374D-98BF-71EF401DA628}"/>
              </a:ext>
            </a:extLst>
          </p:cNvPr>
          <p:cNvSpPr txBox="1"/>
          <p:nvPr/>
        </p:nvSpPr>
        <p:spPr>
          <a:xfrm>
            <a:off x="9460489" y="7185123"/>
            <a:ext cx="870431" cy="215444"/>
          </a:xfrm>
          <a:prstGeom prst="rect">
            <a:avLst/>
          </a:prstGeom>
          <a:noFill/>
        </p:spPr>
        <p:txBody>
          <a:bodyPr wrap="none" lIns="0" rIns="0" rtlCol="0">
            <a:spAutoFit/>
          </a:bodyPr>
          <a:lstStyle/>
          <a:p>
            <a:pPr algn="r"/>
            <a:r>
              <a:rPr lang="en-US" sz="800" dirty="0">
                <a:solidFill>
                  <a:srgbClr val="323232"/>
                </a:solidFill>
                <a:latin typeface="RobotoCondensed-Regular"/>
                <a:ea typeface="RobotoCondensed-Regular"/>
                <a:cs typeface="RobotoCondensed-Regular"/>
                <a:sym typeface="RobotoCondensed-Regular"/>
                <a:rtl val="0"/>
              </a:rPr>
              <a:t>© Picture News 2022</a:t>
            </a:r>
          </a:p>
        </p:txBody>
      </p:sp>
      <p:sp>
        <p:nvSpPr>
          <p:cNvPr id="16" name="Rectangle 16">
            <a:extLst>
              <a:ext uri="{FF2B5EF4-FFF2-40B4-BE49-F238E27FC236}">
                <a16:creationId xmlns:a16="http://schemas.microsoft.com/office/drawing/2014/main" id="{2B397032-6AF7-D241-9009-77B807450FD7}"/>
              </a:ext>
            </a:extLst>
          </p:cNvPr>
          <p:cNvSpPr>
            <a:spLocks noChangeArrowheads="1"/>
          </p:cNvSpPr>
          <p:nvPr/>
        </p:nvSpPr>
        <p:spPr bwMode="auto">
          <a:xfrm>
            <a:off x="-10196262" y="679268"/>
            <a:ext cx="106918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pSp>
        <p:nvGrpSpPr>
          <p:cNvPr id="5" name="Group 4">
            <a:extLst>
              <a:ext uri="{FF2B5EF4-FFF2-40B4-BE49-F238E27FC236}">
                <a16:creationId xmlns:a16="http://schemas.microsoft.com/office/drawing/2014/main" id="{1BEC3568-13D3-F9AA-8B25-B263FE48962E}"/>
              </a:ext>
            </a:extLst>
          </p:cNvPr>
          <p:cNvGrpSpPr/>
          <p:nvPr/>
        </p:nvGrpSpPr>
        <p:grpSpPr>
          <a:xfrm>
            <a:off x="409831" y="292707"/>
            <a:ext cx="9882000" cy="1418988"/>
            <a:chOff x="409831" y="292707"/>
            <a:chExt cx="9882159" cy="1418988"/>
          </a:xfrm>
        </p:grpSpPr>
        <p:sp>
          <p:nvSpPr>
            <p:cNvPr id="34" name="Freeform 33">
              <a:extLst>
                <a:ext uri="{FF2B5EF4-FFF2-40B4-BE49-F238E27FC236}">
                  <a16:creationId xmlns:a16="http://schemas.microsoft.com/office/drawing/2014/main" id="{C488A717-0B26-4A4F-8ED4-23EF1E3376CC}"/>
                </a:ext>
              </a:extLst>
            </p:cNvPr>
            <p:cNvSpPr/>
            <p:nvPr/>
          </p:nvSpPr>
          <p:spPr>
            <a:xfrm>
              <a:off x="2387363" y="486889"/>
              <a:ext cx="7902398" cy="968879"/>
            </a:xfrm>
            <a:custGeom>
              <a:avLst/>
              <a:gdLst>
                <a:gd name="connsiteX0" fmla="*/ 57398 w 5900166"/>
                <a:gd name="connsiteY0" fmla="*/ 276943 h 1012818"/>
                <a:gd name="connsiteX1" fmla="*/ 176151 w 5900166"/>
                <a:gd name="connsiteY1" fmla="*/ 86938 h 1012818"/>
                <a:gd name="connsiteX2" fmla="*/ 467097 w 5900166"/>
                <a:gd name="connsiteY2" fmla="*/ 15686 h 1012818"/>
                <a:gd name="connsiteX3" fmla="*/ 2438401 w 5900166"/>
                <a:gd name="connsiteY3" fmla="*/ 27562 h 1012818"/>
                <a:gd name="connsiteX4" fmla="*/ 5116287 w 5900166"/>
                <a:gd name="connsiteY4" fmla="*/ 21624 h 1012818"/>
                <a:gd name="connsiteX5" fmla="*/ 5816931 w 5900166"/>
                <a:gd name="connsiteY5" fmla="*/ 15686 h 1012818"/>
                <a:gd name="connsiteX6" fmla="*/ 5888183 w 5900166"/>
                <a:gd name="connsiteY6" fmla="*/ 247255 h 1012818"/>
                <a:gd name="connsiteX7" fmla="*/ 5828806 w 5900166"/>
                <a:gd name="connsiteY7" fmla="*/ 716330 h 1012818"/>
                <a:gd name="connsiteX8" fmla="*/ 5377544 w 5900166"/>
                <a:gd name="connsiteY8" fmla="*/ 983525 h 1012818"/>
                <a:gd name="connsiteX9" fmla="*/ 2960915 w 5900166"/>
                <a:gd name="connsiteY9" fmla="*/ 971650 h 1012818"/>
                <a:gd name="connsiteX10" fmla="*/ 597726 w 5900166"/>
                <a:gd name="connsiteY10" fmla="*/ 983525 h 1012818"/>
                <a:gd name="connsiteX11" fmla="*/ 39585 w 5900166"/>
                <a:gd name="connsiteY11" fmla="*/ 538201 h 1012818"/>
                <a:gd name="connsiteX12" fmla="*/ 57398 w 5900166"/>
                <a:gd name="connsiteY12" fmla="*/ 276943 h 1012818"/>
                <a:gd name="connsiteX0" fmla="*/ 57398 w 7912927"/>
                <a:gd name="connsiteY0" fmla="*/ 278696 h 1014571"/>
                <a:gd name="connsiteX1" fmla="*/ 176151 w 7912927"/>
                <a:gd name="connsiteY1" fmla="*/ 88691 h 1014571"/>
                <a:gd name="connsiteX2" fmla="*/ 467097 w 7912927"/>
                <a:gd name="connsiteY2" fmla="*/ 17439 h 1014571"/>
                <a:gd name="connsiteX3" fmla="*/ 2438401 w 7912927"/>
                <a:gd name="connsiteY3" fmla="*/ 29315 h 1014571"/>
                <a:gd name="connsiteX4" fmla="*/ 5116287 w 7912927"/>
                <a:gd name="connsiteY4" fmla="*/ 23377 h 1014571"/>
                <a:gd name="connsiteX5" fmla="*/ 5816931 w 7912927"/>
                <a:gd name="connsiteY5" fmla="*/ 17439 h 1014571"/>
                <a:gd name="connsiteX6" fmla="*/ 7912926 w 7912927"/>
                <a:gd name="connsiteY6" fmla="*/ 272759 h 1014571"/>
                <a:gd name="connsiteX7" fmla="*/ 5828806 w 7912927"/>
                <a:gd name="connsiteY7" fmla="*/ 718083 h 1014571"/>
                <a:gd name="connsiteX8" fmla="*/ 5377544 w 7912927"/>
                <a:gd name="connsiteY8" fmla="*/ 985278 h 1014571"/>
                <a:gd name="connsiteX9" fmla="*/ 2960915 w 7912927"/>
                <a:gd name="connsiteY9" fmla="*/ 973403 h 1014571"/>
                <a:gd name="connsiteX10" fmla="*/ 597726 w 7912927"/>
                <a:gd name="connsiteY10" fmla="*/ 985278 h 1014571"/>
                <a:gd name="connsiteX11" fmla="*/ 39585 w 7912927"/>
                <a:gd name="connsiteY11" fmla="*/ 539954 h 1014571"/>
                <a:gd name="connsiteX12" fmla="*/ 57398 w 7912927"/>
                <a:gd name="connsiteY12" fmla="*/ 278696 h 1014571"/>
                <a:gd name="connsiteX0" fmla="*/ 57398 w 8028859"/>
                <a:gd name="connsiteY0" fmla="*/ 270049 h 1005924"/>
                <a:gd name="connsiteX1" fmla="*/ 176151 w 8028859"/>
                <a:gd name="connsiteY1" fmla="*/ 80044 h 1005924"/>
                <a:gd name="connsiteX2" fmla="*/ 467097 w 8028859"/>
                <a:gd name="connsiteY2" fmla="*/ 8792 h 1005924"/>
                <a:gd name="connsiteX3" fmla="*/ 2438401 w 8028859"/>
                <a:gd name="connsiteY3" fmla="*/ 20668 h 1005924"/>
                <a:gd name="connsiteX4" fmla="*/ 5116287 w 8028859"/>
                <a:gd name="connsiteY4" fmla="*/ 14730 h 1005924"/>
                <a:gd name="connsiteX5" fmla="*/ 7479476 w 8028859"/>
                <a:gd name="connsiteY5" fmla="*/ 20667 h 1005924"/>
                <a:gd name="connsiteX6" fmla="*/ 7912926 w 8028859"/>
                <a:gd name="connsiteY6" fmla="*/ 264112 h 1005924"/>
                <a:gd name="connsiteX7" fmla="*/ 5828806 w 8028859"/>
                <a:gd name="connsiteY7" fmla="*/ 709436 h 1005924"/>
                <a:gd name="connsiteX8" fmla="*/ 5377544 w 8028859"/>
                <a:gd name="connsiteY8" fmla="*/ 976631 h 1005924"/>
                <a:gd name="connsiteX9" fmla="*/ 2960915 w 8028859"/>
                <a:gd name="connsiteY9" fmla="*/ 964756 h 1005924"/>
                <a:gd name="connsiteX10" fmla="*/ 597726 w 8028859"/>
                <a:gd name="connsiteY10" fmla="*/ 976631 h 1005924"/>
                <a:gd name="connsiteX11" fmla="*/ 39585 w 8028859"/>
                <a:gd name="connsiteY11" fmla="*/ 531307 h 1005924"/>
                <a:gd name="connsiteX12" fmla="*/ 57398 w 8028859"/>
                <a:gd name="connsiteY12" fmla="*/ 270049 h 1005924"/>
                <a:gd name="connsiteX0" fmla="*/ 57398 w 8028859"/>
                <a:gd name="connsiteY0" fmla="*/ 271787 h 1007662"/>
                <a:gd name="connsiteX1" fmla="*/ 176151 w 8028859"/>
                <a:gd name="connsiteY1" fmla="*/ 81782 h 1007662"/>
                <a:gd name="connsiteX2" fmla="*/ 467097 w 8028859"/>
                <a:gd name="connsiteY2" fmla="*/ 10530 h 1007662"/>
                <a:gd name="connsiteX3" fmla="*/ 2438401 w 8028859"/>
                <a:gd name="connsiteY3" fmla="*/ 22406 h 1007662"/>
                <a:gd name="connsiteX4" fmla="*/ 5116287 w 8028859"/>
                <a:gd name="connsiteY4" fmla="*/ 16468 h 1007662"/>
                <a:gd name="connsiteX5" fmla="*/ 7479476 w 8028859"/>
                <a:gd name="connsiteY5" fmla="*/ 22405 h 1007662"/>
                <a:gd name="connsiteX6" fmla="*/ 7912926 w 8028859"/>
                <a:gd name="connsiteY6" fmla="*/ 289601 h 1007662"/>
                <a:gd name="connsiteX7" fmla="*/ 5828806 w 8028859"/>
                <a:gd name="connsiteY7" fmla="*/ 711174 h 1007662"/>
                <a:gd name="connsiteX8" fmla="*/ 5377544 w 8028859"/>
                <a:gd name="connsiteY8" fmla="*/ 978369 h 1007662"/>
                <a:gd name="connsiteX9" fmla="*/ 2960915 w 8028859"/>
                <a:gd name="connsiteY9" fmla="*/ 966494 h 1007662"/>
                <a:gd name="connsiteX10" fmla="*/ 597726 w 8028859"/>
                <a:gd name="connsiteY10" fmla="*/ 978369 h 1007662"/>
                <a:gd name="connsiteX11" fmla="*/ 39585 w 8028859"/>
                <a:gd name="connsiteY11" fmla="*/ 533045 h 1007662"/>
                <a:gd name="connsiteX12" fmla="*/ 57398 w 8028859"/>
                <a:gd name="connsiteY12" fmla="*/ 271787 h 1007662"/>
                <a:gd name="connsiteX0" fmla="*/ 57398 w 7917409"/>
                <a:gd name="connsiteY0" fmla="*/ 271787 h 1007662"/>
                <a:gd name="connsiteX1" fmla="*/ 176151 w 7917409"/>
                <a:gd name="connsiteY1" fmla="*/ 81782 h 1007662"/>
                <a:gd name="connsiteX2" fmla="*/ 467097 w 7917409"/>
                <a:gd name="connsiteY2" fmla="*/ 10530 h 1007662"/>
                <a:gd name="connsiteX3" fmla="*/ 2438401 w 7917409"/>
                <a:gd name="connsiteY3" fmla="*/ 22406 h 1007662"/>
                <a:gd name="connsiteX4" fmla="*/ 5116287 w 7917409"/>
                <a:gd name="connsiteY4" fmla="*/ 16468 h 1007662"/>
                <a:gd name="connsiteX5" fmla="*/ 7479476 w 7917409"/>
                <a:gd name="connsiteY5" fmla="*/ 22405 h 1007662"/>
                <a:gd name="connsiteX6" fmla="*/ 7912926 w 7917409"/>
                <a:gd name="connsiteY6" fmla="*/ 289601 h 1007662"/>
                <a:gd name="connsiteX7" fmla="*/ 5828806 w 7917409"/>
                <a:gd name="connsiteY7" fmla="*/ 711174 h 1007662"/>
                <a:gd name="connsiteX8" fmla="*/ 5377544 w 7917409"/>
                <a:gd name="connsiteY8" fmla="*/ 978369 h 1007662"/>
                <a:gd name="connsiteX9" fmla="*/ 2960915 w 7917409"/>
                <a:gd name="connsiteY9" fmla="*/ 966494 h 1007662"/>
                <a:gd name="connsiteX10" fmla="*/ 597726 w 7917409"/>
                <a:gd name="connsiteY10" fmla="*/ 978369 h 1007662"/>
                <a:gd name="connsiteX11" fmla="*/ 39585 w 7917409"/>
                <a:gd name="connsiteY11" fmla="*/ 533045 h 1007662"/>
                <a:gd name="connsiteX12" fmla="*/ 57398 w 7917409"/>
                <a:gd name="connsiteY12" fmla="*/ 271787 h 1007662"/>
                <a:gd name="connsiteX0" fmla="*/ 57398 w 7917409"/>
                <a:gd name="connsiteY0" fmla="*/ 269181 h 1005056"/>
                <a:gd name="connsiteX1" fmla="*/ 176151 w 7917409"/>
                <a:gd name="connsiteY1" fmla="*/ 79176 h 1005056"/>
                <a:gd name="connsiteX2" fmla="*/ 467097 w 7917409"/>
                <a:gd name="connsiteY2" fmla="*/ 7924 h 1005056"/>
                <a:gd name="connsiteX3" fmla="*/ 2438401 w 7917409"/>
                <a:gd name="connsiteY3" fmla="*/ 19800 h 1005056"/>
                <a:gd name="connsiteX4" fmla="*/ 5116287 w 7917409"/>
                <a:gd name="connsiteY4" fmla="*/ 13862 h 1005056"/>
                <a:gd name="connsiteX5" fmla="*/ 7479476 w 7917409"/>
                <a:gd name="connsiteY5" fmla="*/ 19799 h 1005056"/>
                <a:gd name="connsiteX6" fmla="*/ 7912926 w 7917409"/>
                <a:gd name="connsiteY6" fmla="*/ 286995 h 1005056"/>
                <a:gd name="connsiteX7" fmla="*/ 5828806 w 7917409"/>
                <a:gd name="connsiteY7" fmla="*/ 708568 h 1005056"/>
                <a:gd name="connsiteX8" fmla="*/ 5377544 w 7917409"/>
                <a:gd name="connsiteY8" fmla="*/ 975763 h 1005056"/>
                <a:gd name="connsiteX9" fmla="*/ 2960915 w 7917409"/>
                <a:gd name="connsiteY9" fmla="*/ 963888 h 1005056"/>
                <a:gd name="connsiteX10" fmla="*/ 597726 w 7917409"/>
                <a:gd name="connsiteY10" fmla="*/ 975763 h 1005056"/>
                <a:gd name="connsiteX11" fmla="*/ 39585 w 7917409"/>
                <a:gd name="connsiteY11" fmla="*/ 530439 h 1005056"/>
                <a:gd name="connsiteX12" fmla="*/ 57398 w 7917409"/>
                <a:gd name="connsiteY12" fmla="*/ 269181 h 1005056"/>
                <a:gd name="connsiteX0" fmla="*/ 57398 w 7917409"/>
                <a:gd name="connsiteY0" fmla="*/ 263837 h 999712"/>
                <a:gd name="connsiteX1" fmla="*/ 176151 w 7917409"/>
                <a:gd name="connsiteY1" fmla="*/ 73832 h 999712"/>
                <a:gd name="connsiteX2" fmla="*/ 467097 w 7917409"/>
                <a:gd name="connsiteY2" fmla="*/ 2580 h 999712"/>
                <a:gd name="connsiteX3" fmla="*/ 2438401 w 7917409"/>
                <a:gd name="connsiteY3" fmla="*/ 14456 h 999712"/>
                <a:gd name="connsiteX4" fmla="*/ 5116287 w 7917409"/>
                <a:gd name="connsiteY4" fmla="*/ 8518 h 999712"/>
                <a:gd name="connsiteX5" fmla="*/ 7479476 w 7917409"/>
                <a:gd name="connsiteY5" fmla="*/ 14455 h 999712"/>
                <a:gd name="connsiteX6" fmla="*/ 7912926 w 7917409"/>
                <a:gd name="connsiteY6" fmla="*/ 281651 h 999712"/>
                <a:gd name="connsiteX7" fmla="*/ 5828806 w 7917409"/>
                <a:gd name="connsiteY7" fmla="*/ 703224 h 999712"/>
                <a:gd name="connsiteX8" fmla="*/ 5377544 w 7917409"/>
                <a:gd name="connsiteY8" fmla="*/ 970419 h 999712"/>
                <a:gd name="connsiteX9" fmla="*/ 2960915 w 7917409"/>
                <a:gd name="connsiteY9" fmla="*/ 958544 h 999712"/>
                <a:gd name="connsiteX10" fmla="*/ 597726 w 7917409"/>
                <a:gd name="connsiteY10" fmla="*/ 970419 h 999712"/>
                <a:gd name="connsiteX11" fmla="*/ 39585 w 7917409"/>
                <a:gd name="connsiteY11" fmla="*/ 525095 h 999712"/>
                <a:gd name="connsiteX12" fmla="*/ 57398 w 7917409"/>
                <a:gd name="connsiteY12" fmla="*/ 263837 h 999712"/>
                <a:gd name="connsiteX0" fmla="*/ 57398 w 8079135"/>
                <a:gd name="connsiteY0" fmla="*/ 263837 h 999712"/>
                <a:gd name="connsiteX1" fmla="*/ 176151 w 8079135"/>
                <a:gd name="connsiteY1" fmla="*/ 73832 h 999712"/>
                <a:gd name="connsiteX2" fmla="*/ 467097 w 8079135"/>
                <a:gd name="connsiteY2" fmla="*/ 2580 h 999712"/>
                <a:gd name="connsiteX3" fmla="*/ 2438401 w 8079135"/>
                <a:gd name="connsiteY3" fmla="*/ 14456 h 999712"/>
                <a:gd name="connsiteX4" fmla="*/ 5116287 w 8079135"/>
                <a:gd name="connsiteY4" fmla="*/ 8518 h 999712"/>
                <a:gd name="connsiteX5" fmla="*/ 7479476 w 8079135"/>
                <a:gd name="connsiteY5" fmla="*/ 14455 h 999712"/>
                <a:gd name="connsiteX6" fmla="*/ 7912926 w 8079135"/>
                <a:gd name="connsiteY6" fmla="*/ 281651 h 999712"/>
                <a:gd name="connsiteX7" fmla="*/ 7859487 w 8079135"/>
                <a:gd name="connsiteY7" fmla="*/ 756663 h 999712"/>
                <a:gd name="connsiteX8" fmla="*/ 5377544 w 8079135"/>
                <a:gd name="connsiteY8" fmla="*/ 970419 h 999712"/>
                <a:gd name="connsiteX9" fmla="*/ 2960915 w 8079135"/>
                <a:gd name="connsiteY9" fmla="*/ 958544 h 999712"/>
                <a:gd name="connsiteX10" fmla="*/ 597726 w 8079135"/>
                <a:gd name="connsiteY10" fmla="*/ 970419 h 999712"/>
                <a:gd name="connsiteX11" fmla="*/ 39585 w 8079135"/>
                <a:gd name="connsiteY11" fmla="*/ 525095 h 999712"/>
                <a:gd name="connsiteX12" fmla="*/ 57398 w 8079135"/>
                <a:gd name="connsiteY12" fmla="*/ 263837 h 999712"/>
                <a:gd name="connsiteX0" fmla="*/ 57398 w 7951401"/>
                <a:gd name="connsiteY0" fmla="*/ 263837 h 1000477"/>
                <a:gd name="connsiteX1" fmla="*/ 176151 w 7951401"/>
                <a:gd name="connsiteY1" fmla="*/ 73832 h 1000477"/>
                <a:gd name="connsiteX2" fmla="*/ 467097 w 7951401"/>
                <a:gd name="connsiteY2" fmla="*/ 2580 h 1000477"/>
                <a:gd name="connsiteX3" fmla="*/ 2438401 w 7951401"/>
                <a:gd name="connsiteY3" fmla="*/ 14456 h 1000477"/>
                <a:gd name="connsiteX4" fmla="*/ 5116287 w 7951401"/>
                <a:gd name="connsiteY4" fmla="*/ 8518 h 1000477"/>
                <a:gd name="connsiteX5" fmla="*/ 7479476 w 7951401"/>
                <a:gd name="connsiteY5" fmla="*/ 14455 h 1000477"/>
                <a:gd name="connsiteX6" fmla="*/ 7912926 w 7951401"/>
                <a:gd name="connsiteY6" fmla="*/ 281651 h 1000477"/>
                <a:gd name="connsiteX7" fmla="*/ 7859487 w 7951401"/>
                <a:gd name="connsiteY7" fmla="*/ 756663 h 1000477"/>
                <a:gd name="connsiteX8" fmla="*/ 7289471 w 7951401"/>
                <a:gd name="connsiteY8" fmla="*/ 946669 h 1000477"/>
                <a:gd name="connsiteX9" fmla="*/ 2960915 w 7951401"/>
                <a:gd name="connsiteY9" fmla="*/ 958544 h 1000477"/>
                <a:gd name="connsiteX10" fmla="*/ 597726 w 7951401"/>
                <a:gd name="connsiteY10" fmla="*/ 970419 h 1000477"/>
                <a:gd name="connsiteX11" fmla="*/ 39585 w 7951401"/>
                <a:gd name="connsiteY11" fmla="*/ 525095 h 1000477"/>
                <a:gd name="connsiteX12" fmla="*/ 57398 w 7951401"/>
                <a:gd name="connsiteY12" fmla="*/ 263837 h 1000477"/>
                <a:gd name="connsiteX0" fmla="*/ 57398 w 7951401"/>
                <a:gd name="connsiteY0" fmla="*/ 263837 h 1000477"/>
                <a:gd name="connsiteX1" fmla="*/ 176151 w 7951401"/>
                <a:gd name="connsiteY1" fmla="*/ 73832 h 1000477"/>
                <a:gd name="connsiteX2" fmla="*/ 467097 w 7951401"/>
                <a:gd name="connsiteY2" fmla="*/ 2580 h 1000477"/>
                <a:gd name="connsiteX3" fmla="*/ 2438401 w 7951401"/>
                <a:gd name="connsiteY3" fmla="*/ 14456 h 1000477"/>
                <a:gd name="connsiteX4" fmla="*/ 5116287 w 7951401"/>
                <a:gd name="connsiteY4" fmla="*/ 8518 h 1000477"/>
                <a:gd name="connsiteX5" fmla="*/ 7479476 w 7951401"/>
                <a:gd name="connsiteY5" fmla="*/ 14455 h 1000477"/>
                <a:gd name="connsiteX6" fmla="*/ 7912926 w 7951401"/>
                <a:gd name="connsiteY6" fmla="*/ 281651 h 1000477"/>
                <a:gd name="connsiteX7" fmla="*/ 7859487 w 7951401"/>
                <a:gd name="connsiteY7" fmla="*/ 756663 h 1000477"/>
                <a:gd name="connsiteX8" fmla="*/ 7289471 w 7951401"/>
                <a:gd name="connsiteY8" fmla="*/ 946669 h 1000477"/>
                <a:gd name="connsiteX9" fmla="*/ 2960915 w 7951401"/>
                <a:gd name="connsiteY9" fmla="*/ 958544 h 1000477"/>
                <a:gd name="connsiteX10" fmla="*/ 597726 w 7951401"/>
                <a:gd name="connsiteY10" fmla="*/ 970419 h 1000477"/>
                <a:gd name="connsiteX11" fmla="*/ 39585 w 7951401"/>
                <a:gd name="connsiteY11" fmla="*/ 525095 h 1000477"/>
                <a:gd name="connsiteX12" fmla="*/ 57398 w 7951401"/>
                <a:gd name="connsiteY12" fmla="*/ 263837 h 1000477"/>
                <a:gd name="connsiteX0" fmla="*/ 57398 w 7942403"/>
                <a:gd name="connsiteY0" fmla="*/ 263837 h 1000477"/>
                <a:gd name="connsiteX1" fmla="*/ 176151 w 7942403"/>
                <a:gd name="connsiteY1" fmla="*/ 73832 h 1000477"/>
                <a:gd name="connsiteX2" fmla="*/ 467097 w 7942403"/>
                <a:gd name="connsiteY2" fmla="*/ 2580 h 1000477"/>
                <a:gd name="connsiteX3" fmla="*/ 2438401 w 7942403"/>
                <a:gd name="connsiteY3" fmla="*/ 14456 h 1000477"/>
                <a:gd name="connsiteX4" fmla="*/ 5116287 w 7942403"/>
                <a:gd name="connsiteY4" fmla="*/ 8518 h 1000477"/>
                <a:gd name="connsiteX5" fmla="*/ 7479476 w 7942403"/>
                <a:gd name="connsiteY5" fmla="*/ 14455 h 1000477"/>
                <a:gd name="connsiteX6" fmla="*/ 7912926 w 7942403"/>
                <a:gd name="connsiteY6" fmla="*/ 281651 h 1000477"/>
                <a:gd name="connsiteX7" fmla="*/ 7859487 w 7942403"/>
                <a:gd name="connsiteY7" fmla="*/ 756663 h 1000477"/>
                <a:gd name="connsiteX8" fmla="*/ 7289471 w 7942403"/>
                <a:gd name="connsiteY8" fmla="*/ 946669 h 1000477"/>
                <a:gd name="connsiteX9" fmla="*/ 2960915 w 7942403"/>
                <a:gd name="connsiteY9" fmla="*/ 958544 h 1000477"/>
                <a:gd name="connsiteX10" fmla="*/ 597726 w 7942403"/>
                <a:gd name="connsiteY10" fmla="*/ 970419 h 1000477"/>
                <a:gd name="connsiteX11" fmla="*/ 39585 w 7942403"/>
                <a:gd name="connsiteY11" fmla="*/ 525095 h 1000477"/>
                <a:gd name="connsiteX12" fmla="*/ 57398 w 7942403"/>
                <a:gd name="connsiteY12" fmla="*/ 263837 h 1000477"/>
                <a:gd name="connsiteX0" fmla="*/ 53001 w 7938006"/>
                <a:gd name="connsiteY0" fmla="*/ 263837 h 1000477"/>
                <a:gd name="connsiteX1" fmla="*/ 171754 w 7938006"/>
                <a:gd name="connsiteY1" fmla="*/ 73832 h 1000477"/>
                <a:gd name="connsiteX2" fmla="*/ 462700 w 7938006"/>
                <a:gd name="connsiteY2" fmla="*/ 2580 h 1000477"/>
                <a:gd name="connsiteX3" fmla="*/ 2434004 w 7938006"/>
                <a:gd name="connsiteY3" fmla="*/ 14456 h 1000477"/>
                <a:gd name="connsiteX4" fmla="*/ 5111890 w 7938006"/>
                <a:gd name="connsiteY4" fmla="*/ 8518 h 1000477"/>
                <a:gd name="connsiteX5" fmla="*/ 7475079 w 7938006"/>
                <a:gd name="connsiteY5" fmla="*/ 14455 h 1000477"/>
                <a:gd name="connsiteX6" fmla="*/ 7908529 w 7938006"/>
                <a:gd name="connsiteY6" fmla="*/ 281651 h 1000477"/>
                <a:gd name="connsiteX7" fmla="*/ 7855090 w 7938006"/>
                <a:gd name="connsiteY7" fmla="*/ 756663 h 1000477"/>
                <a:gd name="connsiteX8" fmla="*/ 7285074 w 7938006"/>
                <a:gd name="connsiteY8" fmla="*/ 946669 h 1000477"/>
                <a:gd name="connsiteX9" fmla="*/ 2956518 w 7938006"/>
                <a:gd name="connsiteY9" fmla="*/ 958544 h 1000477"/>
                <a:gd name="connsiteX10" fmla="*/ 522077 w 7938006"/>
                <a:gd name="connsiteY10" fmla="*/ 970419 h 1000477"/>
                <a:gd name="connsiteX11" fmla="*/ 35188 w 7938006"/>
                <a:gd name="connsiteY11" fmla="*/ 525095 h 1000477"/>
                <a:gd name="connsiteX12" fmla="*/ 53001 w 7938006"/>
                <a:gd name="connsiteY12" fmla="*/ 263837 h 1000477"/>
                <a:gd name="connsiteX0" fmla="*/ 53001 w 7938006"/>
                <a:gd name="connsiteY0" fmla="*/ 263837 h 970419"/>
                <a:gd name="connsiteX1" fmla="*/ 171754 w 7938006"/>
                <a:gd name="connsiteY1" fmla="*/ 73832 h 970419"/>
                <a:gd name="connsiteX2" fmla="*/ 462700 w 7938006"/>
                <a:gd name="connsiteY2" fmla="*/ 2580 h 970419"/>
                <a:gd name="connsiteX3" fmla="*/ 2434004 w 7938006"/>
                <a:gd name="connsiteY3" fmla="*/ 14456 h 970419"/>
                <a:gd name="connsiteX4" fmla="*/ 5111890 w 7938006"/>
                <a:gd name="connsiteY4" fmla="*/ 8518 h 970419"/>
                <a:gd name="connsiteX5" fmla="*/ 7475079 w 7938006"/>
                <a:gd name="connsiteY5" fmla="*/ 14455 h 970419"/>
                <a:gd name="connsiteX6" fmla="*/ 7908529 w 7938006"/>
                <a:gd name="connsiteY6" fmla="*/ 281651 h 970419"/>
                <a:gd name="connsiteX7" fmla="*/ 7855090 w 7938006"/>
                <a:gd name="connsiteY7" fmla="*/ 756663 h 970419"/>
                <a:gd name="connsiteX8" fmla="*/ 7285074 w 7938006"/>
                <a:gd name="connsiteY8" fmla="*/ 946669 h 970419"/>
                <a:gd name="connsiteX9" fmla="*/ 2956518 w 7938006"/>
                <a:gd name="connsiteY9" fmla="*/ 958544 h 970419"/>
                <a:gd name="connsiteX10" fmla="*/ 522077 w 7938006"/>
                <a:gd name="connsiteY10" fmla="*/ 970419 h 970419"/>
                <a:gd name="connsiteX11" fmla="*/ 35188 w 7938006"/>
                <a:gd name="connsiteY11" fmla="*/ 525095 h 970419"/>
                <a:gd name="connsiteX12" fmla="*/ 53001 w 7938006"/>
                <a:gd name="connsiteY12" fmla="*/ 263837 h 970419"/>
                <a:gd name="connsiteX0" fmla="*/ 53001 w 7938006"/>
                <a:gd name="connsiteY0" fmla="*/ 263837 h 971478"/>
                <a:gd name="connsiteX1" fmla="*/ 171754 w 7938006"/>
                <a:gd name="connsiteY1" fmla="*/ 73832 h 971478"/>
                <a:gd name="connsiteX2" fmla="*/ 462700 w 7938006"/>
                <a:gd name="connsiteY2" fmla="*/ 2580 h 971478"/>
                <a:gd name="connsiteX3" fmla="*/ 2434004 w 7938006"/>
                <a:gd name="connsiteY3" fmla="*/ 14456 h 971478"/>
                <a:gd name="connsiteX4" fmla="*/ 5111890 w 7938006"/>
                <a:gd name="connsiteY4" fmla="*/ 8518 h 971478"/>
                <a:gd name="connsiteX5" fmla="*/ 7475079 w 7938006"/>
                <a:gd name="connsiteY5" fmla="*/ 14455 h 971478"/>
                <a:gd name="connsiteX6" fmla="*/ 7908529 w 7938006"/>
                <a:gd name="connsiteY6" fmla="*/ 281651 h 971478"/>
                <a:gd name="connsiteX7" fmla="*/ 7855090 w 7938006"/>
                <a:gd name="connsiteY7" fmla="*/ 756663 h 971478"/>
                <a:gd name="connsiteX8" fmla="*/ 7285074 w 7938006"/>
                <a:gd name="connsiteY8" fmla="*/ 946669 h 971478"/>
                <a:gd name="connsiteX9" fmla="*/ 2956518 w 7938006"/>
                <a:gd name="connsiteY9" fmla="*/ 958544 h 971478"/>
                <a:gd name="connsiteX10" fmla="*/ 522077 w 7938006"/>
                <a:gd name="connsiteY10" fmla="*/ 970419 h 971478"/>
                <a:gd name="connsiteX11" fmla="*/ 35188 w 7938006"/>
                <a:gd name="connsiteY11" fmla="*/ 525095 h 971478"/>
                <a:gd name="connsiteX12" fmla="*/ 53001 w 7938006"/>
                <a:gd name="connsiteY12" fmla="*/ 263837 h 971478"/>
                <a:gd name="connsiteX0" fmla="*/ 53001 w 7938006"/>
                <a:gd name="connsiteY0" fmla="*/ 263837 h 971478"/>
                <a:gd name="connsiteX1" fmla="*/ 171754 w 7938006"/>
                <a:gd name="connsiteY1" fmla="*/ 73832 h 971478"/>
                <a:gd name="connsiteX2" fmla="*/ 676456 w 7938006"/>
                <a:gd name="connsiteY2" fmla="*/ 2580 h 971478"/>
                <a:gd name="connsiteX3" fmla="*/ 2434004 w 7938006"/>
                <a:gd name="connsiteY3" fmla="*/ 14456 h 971478"/>
                <a:gd name="connsiteX4" fmla="*/ 5111890 w 7938006"/>
                <a:gd name="connsiteY4" fmla="*/ 8518 h 971478"/>
                <a:gd name="connsiteX5" fmla="*/ 7475079 w 7938006"/>
                <a:gd name="connsiteY5" fmla="*/ 14455 h 971478"/>
                <a:gd name="connsiteX6" fmla="*/ 7908529 w 7938006"/>
                <a:gd name="connsiteY6" fmla="*/ 281651 h 971478"/>
                <a:gd name="connsiteX7" fmla="*/ 7855090 w 7938006"/>
                <a:gd name="connsiteY7" fmla="*/ 756663 h 971478"/>
                <a:gd name="connsiteX8" fmla="*/ 7285074 w 7938006"/>
                <a:gd name="connsiteY8" fmla="*/ 946669 h 971478"/>
                <a:gd name="connsiteX9" fmla="*/ 2956518 w 7938006"/>
                <a:gd name="connsiteY9" fmla="*/ 958544 h 971478"/>
                <a:gd name="connsiteX10" fmla="*/ 522077 w 7938006"/>
                <a:gd name="connsiteY10" fmla="*/ 970419 h 971478"/>
                <a:gd name="connsiteX11" fmla="*/ 35188 w 7938006"/>
                <a:gd name="connsiteY11" fmla="*/ 525095 h 971478"/>
                <a:gd name="connsiteX12" fmla="*/ 53001 w 7938006"/>
                <a:gd name="connsiteY12" fmla="*/ 263837 h 971478"/>
                <a:gd name="connsiteX0" fmla="*/ 50326 w 7935331"/>
                <a:gd name="connsiteY0" fmla="*/ 269421 h 977062"/>
                <a:gd name="connsiteX1" fmla="*/ 91890 w 7935331"/>
                <a:gd name="connsiteY1" fmla="*/ 162544 h 977062"/>
                <a:gd name="connsiteX2" fmla="*/ 673781 w 7935331"/>
                <a:gd name="connsiteY2" fmla="*/ 8164 h 977062"/>
                <a:gd name="connsiteX3" fmla="*/ 2431329 w 7935331"/>
                <a:gd name="connsiteY3" fmla="*/ 20040 h 977062"/>
                <a:gd name="connsiteX4" fmla="*/ 5109215 w 7935331"/>
                <a:gd name="connsiteY4" fmla="*/ 14102 h 977062"/>
                <a:gd name="connsiteX5" fmla="*/ 7472404 w 7935331"/>
                <a:gd name="connsiteY5" fmla="*/ 20039 h 977062"/>
                <a:gd name="connsiteX6" fmla="*/ 7905854 w 7935331"/>
                <a:gd name="connsiteY6" fmla="*/ 287235 h 977062"/>
                <a:gd name="connsiteX7" fmla="*/ 7852415 w 7935331"/>
                <a:gd name="connsiteY7" fmla="*/ 762247 h 977062"/>
                <a:gd name="connsiteX8" fmla="*/ 7282399 w 7935331"/>
                <a:gd name="connsiteY8" fmla="*/ 952253 h 977062"/>
                <a:gd name="connsiteX9" fmla="*/ 2953843 w 7935331"/>
                <a:gd name="connsiteY9" fmla="*/ 964128 h 977062"/>
                <a:gd name="connsiteX10" fmla="*/ 519402 w 7935331"/>
                <a:gd name="connsiteY10" fmla="*/ 976003 h 977062"/>
                <a:gd name="connsiteX11" fmla="*/ 32513 w 7935331"/>
                <a:gd name="connsiteY11" fmla="*/ 530679 h 977062"/>
                <a:gd name="connsiteX12" fmla="*/ 50326 w 7935331"/>
                <a:gd name="connsiteY12" fmla="*/ 269421 h 977062"/>
                <a:gd name="connsiteX0" fmla="*/ 23373 w 7908378"/>
                <a:gd name="connsiteY0" fmla="*/ 269421 h 977775"/>
                <a:gd name="connsiteX1" fmla="*/ 64937 w 7908378"/>
                <a:gd name="connsiteY1" fmla="*/ 162544 h 977775"/>
                <a:gd name="connsiteX2" fmla="*/ 646828 w 7908378"/>
                <a:gd name="connsiteY2" fmla="*/ 8164 h 977775"/>
                <a:gd name="connsiteX3" fmla="*/ 2404376 w 7908378"/>
                <a:gd name="connsiteY3" fmla="*/ 20040 h 977775"/>
                <a:gd name="connsiteX4" fmla="*/ 5082262 w 7908378"/>
                <a:gd name="connsiteY4" fmla="*/ 14102 h 977775"/>
                <a:gd name="connsiteX5" fmla="*/ 7445451 w 7908378"/>
                <a:gd name="connsiteY5" fmla="*/ 20039 h 977775"/>
                <a:gd name="connsiteX6" fmla="*/ 7878901 w 7908378"/>
                <a:gd name="connsiteY6" fmla="*/ 287235 h 977775"/>
                <a:gd name="connsiteX7" fmla="*/ 7825462 w 7908378"/>
                <a:gd name="connsiteY7" fmla="*/ 762247 h 977775"/>
                <a:gd name="connsiteX8" fmla="*/ 7255446 w 7908378"/>
                <a:gd name="connsiteY8" fmla="*/ 952253 h 977775"/>
                <a:gd name="connsiteX9" fmla="*/ 2926890 w 7908378"/>
                <a:gd name="connsiteY9" fmla="*/ 964128 h 977775"/>
                <a:gd name="connsiteX10" fmla="*/ 492449 w 7908378"/>
                <a:gd name="connsiteY10" fmla="*/ 976003 h 977775"/>
                <a:gd name="connsiteX11" fmla="*/ 41186 w 7908378"/>
                <a:gd name="connsiteY11" fmla="*/ 679121 h 977775"/>
                <a:gd name="connsiteX12" fmla="*/ 23373 w 7908378"/>
                <a:gd name="connsiteY12" fmla="*/ 269421 h 977775"/>
                <a:gd name="connsiteX0" fmla="*/ 23373 w 7908378"/>
                <a:gd name="connsiteY0" fmla="*/ 269421 h 977019"/>
                <a:gd name="connsiteX1" fmla="*/ 64937 w 7908378"/>
                <a:gd name="connsiteY1" fmla="*/ 162544 h 977019"/>
                <a:gd name="connsiteX2" fmla="*/ 646828 w 7908378"/>
                <a:gd name="connsiteY2" fmla="*/ 8164 h 977019"/>
                <a:gd name="connsiteX3" fmla="*/ 2404376 w 7908378"/>
                <a:gd name="connsiteY3" fmla="*/ 20040 h 977019"/>
                <a:gd name="connsiteX4" fmla="*/ 5082262 w 7908378"/>
                <a:gd name="connsiteY4" fmla="*/ 14102 h 977019"/>
                <a:gd name="connsiteX5" fmla="*/ 7445451 w 7908378"/>
                <a:gd name="connsiteY5" fmla="*/ 20039 h 977019"/>
                <a:gd name="connsiteX6" fmla="*/ 7878901 w 7908378"/>
                <a:gd name="connsiteY6" fmla="*/ 287235 h 977019"/>
                <a:gd name="connsiteX7" fmla="*/ 7825462 w 7908378"/>
                <a:gd name="connsiteY7" fmla="*/ 762247 h 977019"/>
                <a:gd name="connsiteX8" fmla="*/ 7255446 w 7908378"/>
                <a:gd name="connsiteY8" fmla="*/ 952253 h 977019"/>
                <a:gd name="connsiteX9" fmla="*/ 2926890 w 7908378"/>
                <a:gd name="connsiteY9" fmla="*/ 964128 h 977019"/>
                <a:gd name="connsiteX10" fmla="*/ 492449 w 7908378"/>
                <a:gd name="connsiteY10" fmla="*/ 976003 h 977019"/>
                <a:gd name="connsiteX11" fmla="*/ 41186 w 7908378"/>
                <a:gd name="connsiteY11" fmla="*/ 679121 h 977019"/>
                <a:gd name="connsiteX12" fmla="*/ 23373 w 7908378"/>
                <a:gd name="connsiteY12" fmla="*/ 269421 h 977019"/>
                <a:gd name="connsiteX0" fmla="*/ 29295 w 7914300"/>
                <a:gd name="connsiteY0" fmla="*/ 261257 h 968855"/>
                <a:gd name="connsiteX1" fmla="*/ 183674 w 7914300"/>
                <a:gd name="connsiteY1" fmla="*/ 41564 h 968855"/>
                <a:gd name="connsiteX2" fmla="*/ 652750 w 7914300"/>
                <a:gd name="connsiteY2" fmla="*/ 0 h 968855"/>
                <a:gd name="connsiteX3" fmla="*/ 2410298 w 7914300"/>
                <a:gd name="connsiteY3" fmla="*/ 11876 h 968855"/>
                <a:gd name="connsiteX4" fmla="*/ 5088184 w 7914300"/>
                <a:gd name="connsiteY4" fmla="*/ 5938 h 968855"/>
                <a:gd name="connsiteX5" fmla="*/ 7451373 w 7914300"/>
                <a:gd name="connsiteY5" fmla="*/ 11875 h 968855"/>
                <a:gd name="connsiteX6" fmla="*/ 7884823 w 7914300"/>
                <a:gd name="connsiteY6" fmla="*/ 279071 h 968855"/>
                <a:gd name="connsiteX7" fmla="*/ 7831384 w 7914300"/>
                <a:gd name="connsiteY7" fmla="*/ 754083 h 968855"/>
                <a:gd name="connsiteX8" fmla="*/ 7261368 w 7914300"/>
                <a:gd name="connsiteY8" fmla="*/ 944089 h 968855"/>
                <a:gd name="connsiteX9" fmla="*/ 2932812 w 7914300"/>
                <a:gd name="connsiteY9" fmla="*/ 955964 h 968855"/>
                <a:gd name="connsiteX10" fmla="*/ 498371 w 7914300"/>
                <a:gd name="connsiteY10" fmla="*/ 967839 h 968855"/>
                <a:gd name="connsiteX11" fmla="*/ 47108 w 7914300"/>
                <a:gd name="connsiteY11" fmla="*/ 670957 h 968855"/>
                <a:gd name="connsiteX12" fmla="*/ 29295 w 7914300"/>
                <a:gd name="connsiteY12" fmla="*/ 261257 h 968855"/>
                <a:gd name="connsiteX0" fmla="*/ 26420 w 7917362"/>
                <a:gd name="connsiteY0" fmla="*/ 302821 h 968823"/>
                <a:gd name="connsiteX1" fmla="*/ 186736 w 7917362"/>
                <a:gd name="connsiteY1" fmla="*/ 41564 h 968823"/>
                <a:gd name="connsiteX2" fmla="*/ 655812 w 7917362"/>
                <a:gd name="connsiteY2" fmla="*/ 0 h 968823"/>
                <a:gd name="connsiteX3" fmla="*/ 2413360 w 7917362"/>
                <a:gd name="connsiteY3" fmla="*/ 11876 h 968823"/>
                <a:gd name="connsiteX4" fmla="*/ 5091246 w 7917362"/>
                <a:gd name="connsiteY4" fmla="*/ 5938 h 968823"/>
                <a:gd name="connsiteX5" fmla="*/ 7454435 w 7917362"/>
                <a:gd name="connsiteY5" fmla="*/ 11875 h 968823"/>
                <a:gd name="connsiteX6" fmla="*/ 7887885 w 7917362"/>
                <a:gd name="connsiteY6" fmla="*/ 279071 h 968823"/>
                <a:gd name="connsiteX7" fmla="*/ 7834446 w 7917362"/>
                <a:gd name="connsiteY7" fmla="*/ 754083 h 968823"/>
                <a:gd name="connsiteX8" fmla="*/ 7264430 w 7917362"/>
                <a:gd name="connsiteY8" fmla="*/ 944089 h 968823"/>
                <a:gd name="connsiteX9" fmla="*/ 2935874 w 7917362"/>
                <a:gd name="connsiteY9" fmla="*/ 955964 h 968823"/>
                <a:gd name="connsiteX10" fmla="*/ 501433 w 7917362"/>
                <a:gd name="connsiteY10" fmla="*/ 967839 h 968823"/>
                <a:gd name="connsiteX11" fmla="*/ 50170 w 7917362"/>
                <a:gd name="connsiteY11" fmla="*/ 670957 h 968823"/>
                <a:gd name="connsiteX12" fmla="*/ 26420 w 7917362"/>
                <a:gd name="connsiteY12" fmla="*/ 302821 h 968823"/>
                <a:gd name="connsiteX0" fmla="*/ 24331 w 7915273"/>
                <a:gd name="connsiteY0" fmla="*/ 302821 h 968823"/>
                <a:gd name="connsiteX1" fmla="*/ 184647 w 7915273"/>
                <a:gd name="connsiteY1" fmla="*/ 41564 h 968823"/>
                <a:gd name="connsiteX2" fmla="*/ 653723 w 7915273"/>
                <a:gd name="connsiteY2" fmla="*/ 0 h 968823"/>
                <a:gd name="connsiteX3" fmla="*/ 2411271 w 7915273"/>
                <a:gd name="connsiteY3" fmla="*/ 11876 h 968823"/>
                <a:gd name="connsiteX4" fmla="*/ 5089157 w 7915273"/>
                <a:gd name="connsiteY4" fmla="*/ 5938 h 968823"/>
                <a:gd name="connsiteX5" fmla="*/ 7452346 w 7915273"/>
                <a:gd name="connsiteY5" fmla="*/ 11875 h 968823"/>
                <a:gd name="connsiteX6" fmla="*/ 7885796 w 7915273"/>
                <a:gd name="connsiteY6" fmla="*/ 279071 h 968823"/>
                <a:gd name="connsiteX7" fmla="*/ 7832357 w 7915273"/>
                <a:gd name="connsiteY7" fmla="*/ 754083 h 968823"/>
                <a:gd name="connsiteX8" fmla="*/ 7262341 w 7915273"/>
                <a:gd name="connsiteY8" fmla="*/ 944089 h 968823"/>
                <a:gd name="connsiteX9" fmla="*/ 2933785 w 7915273"/>
                <a:gd name="connsiteY9" fmla="*/ 955964 h 968823"/>
                <a:gd name="connsiteX10" fmla="*/ 499344 w 7915273"/>
                <a:gd name="connsiteY10" fmla="*/ 967839 h 968823"/>
                <a:gd name="connsiteX11" fmla="*/ 48081 w 7915273"/>
                <a:gd name="connsiteY11" fmla="*/ 670957 h 968823"/>
                <a:gd name="connsiteX12" fmla="*/ 24331 w 7915273"/>
                <a:gd name="connsiteY12" fmla="*/ 302821 h 968823"/>
                <a:gd name="connsiteX0" fmla="*/ 11456 w 7902398"/>
                <a:gd name="connsiteY0" fmla="*/ 302821 h 968666"/>
                <a:gd name="connsiteX1" fmla="*/ 171772 w 7902398"/>
                <a:gd name="connsiteY1" fmla="*/ 41564 h 968666"/>
                <a:gd name="connsiteX2" fmla="*/ 640848 w 7902398"/>
                <a:gd name="connsiteY2" fmla="*/ 0 h 968666"/>
                <a:gd name="connsiteX3" fmla="*/ 2398396 w 7902398"/>
                <a:gd name="connsiteY3" fmla="*/ 11876 h 968666"/>
                <a:gd name="connsiteX4" fmla="*/ 5076282 w 7902398"/>
                <a:gd name="connsiteY4" fmla="*/ 5938 h 968666"/>
                <a:gd name="connsiteX5" fmla="*/ 7439471 w 7902398"/>
                <a:gd name="connsiteY5" fmla="*/ 11875 h 968666"/>
                <a:gd name="connsiteX6" fmla="*/ 7872921 w 7902398"/>
                <a:gd name="connsiteY6" fmla="*/ 279071 h 968666"/>
                <a:gd name="connsiteX7" fmla="*/ 7819482 w 7902398"/>
                <a:gd name="connsiteY7" fmla="*/ 754083 h 968666"/>
                <a:gd name="connsiteX8" fmla="*/ 7249466 w 7902398"/>
                <a:gd name="connsiteY8" fmla="*/ 944089 h 968666"/>
                <a:gd name="connsiteX9" fmla="*/ 2920910 w 7902398"/>
                <a:gd name="connsiteY9" fmla="*/ 955964 h 968666"/>
                <a:gd name="connsiteX10" fmla="*/ 486469 w 7902398"/>
                <a:gd name="connsiteY10" fmla="*/ 967839 h 968666"/>
                <a:gd name="connsiteX11" fmla="*/ 35206 w 7902398"/>
                <a:gd name="connsiteY11" fmla="*/ 670957 h 968666"/>
                <a:gd name="connsiteX12" fmla="*/ 11456 w 7902398"/>
                <a:gd name="connsiteY12" fmla="*/ 302821 h 968666"/>
                <a:gd name="connsiteX0" fmla="*/ 11456 w 7902398"/>
                <a:gd name="connsiteY0" fmla="*/ 302821 h 968879"/>
                <a:gd name="connsiteX1" fmla="*/ 171772 w 7902398"/>
                <a:gd name="connsiteY1" fmla="*/ 41564 h 968879"/>
                <a:gd name="connsiteX2" fmla="*/ 640848 w 7902398"/>
                <a:gd name="connsiteY2" fmla="*/ 0 h 968879"/>
                <a:gd name="connsiteX3" fmla="*/ 2398396 w 7902398"/>
                <a:gd name="connsiteY3" fmla="*/ 11876 h 968879"/>
                <a:gd name="connsiteX4" fmla="*/ 5076282 w 7902398"/>
                <a:gd name="connsiteY4" fmla="*/ 5938 h 968879"/>
                <a:gd name="connsiteX5" fmla="*/ 7439471 w 7902398"/>
                <a:gd name="connsiteY5" fmla="*/ 11875 h 968879"/>
                <a:gd name="connsiteX6" fmla="*/ 7872921 w 7902398"/>
                <a:gd name="connsiteY6" fmla="*/ 279071 h 968879"/>
                <a:gd name="connsiteX7" fmla="*/ 7819482 w 7902398"/>
                <a:gd name="connsiteY7" fmla="*/ 754083 h 968879"/>
                <a:gd name="connsiteX8" fmla="*/ 7249466 w 7902398"/>
                <a:gd name="connsiteY8" fmla="*/ 944089 h 968879"/>
                <a:gd name="connsiteX9" fmla="*/ 2920910 w 7902398"/>
                <a:gd name="connsiteY9" fmla="*/ 955964 h 968879"/>
                <a:gd name="connsiteX10" fmla="*/ 486469 w 7902398"/>
                <a:gd name="connsiteY10" fmla="*/ 967839 h 968879"/>
                <a:gd name="connsiteX11" fmla="*/ 35206 w 7902398"/>
                <a:gd name="connsiteY11" fmla="*/ 670957 h 968879"/>
                <a:gd name="connsiteX12" fmla="*/ 11456 w 7902398"/>
                <a:gd name="connsiteY12" fmla="*/ 302821 h 968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02398" h="968879">
                  <a:moveTo>
                    <a:pt x="11456" y="302821"/>
                  </a:moveTo>
                  <a:cubicBezTo>
                    <a:pt x="28280" y="156359"/>
                    <a:pt x="66873" y="92034"/>
                    <a:pt x="171772" y="41564"/>
                  </a:cubicBezTo>
                  <a:cubicBezTo>
                    <a:pt x="276671" y="-8906"/>
                    <a:pt x="269744" y="4948"/>
                    <a:pt x="640848" y="0"/>
                  </a:cubicBezTo>
                  <a:lnTo>
                    <a:pt x="2398396" y="11876"/>
                  </a:lnTo>
                  <a:lnTo>
                    <a:pt x="5076282" y="5938"/>
                  </a:lnTo>
                  <a:lnTo>
                    <a:pt x="7439471" y="11875"/>
                  </a:lnTo>
                  <a:cubicBezTo>
                    <a:pt x="7763073" y="33646"/>
                    <a:pt x="7809586" y="155370"/>
                    <a:pt x="7872921" y="279071"/>
                  </a:cubicBezTo>
                  <a:cubicBezTo>
                    <a:pt x="7936256" y="402772"/>
                    <a:pt x="7887765" y="649184"/>
                    <a:pt x="7819482" y="754083"/>
                  </a:cubicBezTo>
                  <a:cubicBezTo>
                    <a:pt x="7751199" y="858982"/>
                    <a:pt x="7632445" y="928255"/>
                    <a:pt x="7249466" y="944089"/>
                  </a:cubicBezTo>
                  <a:cubicBezTo>
                    <a:pt x="6866487" y="959923"/>
                    <a:pt x="4048076" y="952006"/>
                    <a:pt x="2920910" y="955964"/>
                  </a:cubicBezTo>
                  <a:lnTo>
                    <a:pt x="486469" y="967839"/>
                  </a:lnTo>
                  <a:cubicBezTo>
                    <a:pt x="201462" y="984663"/>
                    <a:pt x="78749" y="793668"/>
                    <a:pt x="35206" y="670957"/>
                  </a:cubicBezTo>
                  <a:cubicBezTo>
                    <a:pt x="-8337" y="548246"/>
                    <a:pt x="-5368" y="449283"/>
                    <a:pt x="11456" y="30282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09A0AB5D-4666-5D41-8A3D-4DF2A5903133}"/>
                </a:ext>
              </a:extLst>
            </p:cNvPr>
            <p:cNvGrpSpPr/>
            <p:nvPr/>
          </p:nvGrpSpPr>
          <p:grpSpPr>
            <a:xfrm>
              <a:off x="2099375" y="864706"/>
              <a:ext cx="550509" cy="286526"/>
              <a:chOff x="2099375" y="864706"/>
              <a:chExt cx="550509" cy="286526"/>
            </a:xfrm>
            <a:solidFill>
              <a:schemeClr val="bg2"/>
            </a:solidFill>
          </p:grpSpPr>
          <p:sp>
            <p:nvSpPr>
              <p:cNvPr id="37" name="Freeform 36">
                <a:extLst>
                  <a:ext uri="{FF2B5EF4-FFF2-40B4-BE49-F238E27FC236}">
                    <a16:creationId xmlns:a16="http://schemas.microsoft.com/office/drawing/2014/main" id="{55689C7B-8762-ED40-B479-8A63A193BF4F}"/>
                  </a:ext>
                </a:extLst>
              </p:cNvPr>
              <p:cNvSpPr/>
              <p:nvPr/>
            </p:nvSpPr>
            <p:spPr>
              <a:xfrm>
                <a:off x="2099375" y="1027431"/>
                <a:ext cx="537003" cy="123801"/>
              </a:xfrm>
              <a:custGeom>
                <a:avLst/>
                <a:gdLst>
                  <a:gd name="connsiteX0" fmla="*/ 529395 w 537003"/>
                  <a:gd name="connsiteY0" fmla="*/ 82516 h 123801"/>
                  <a:gd name="connsiteX1" fmla="*/ 233762 w 537003"/>
                  <a:gd name="connsiteY1" fmla="*/ 123768 h 123801"/>
                  <a:gd name="connsiteX2" fmla="*/ 6 w 537003"/>
                  <a:gd name="connsiteY2" fmla="*/ 89392 h 123801"/>
                  <a:gd name="connsiteX3" fmla="*/ 240637 w 537003"/>
                  <a:gd name="connsiteY3" fmla="*/ 82516 h 123801"/>
                  <a:gd name="connsiteX4" fmla="*/ 433143 w 537003"/>
                  <a:gd name="connsiteY4" fmla="*/ 14 h 123801"/>
                  <a:gd name="connsiteX5" fmla="*/ 529395 w 537003"/>
                  <a:gd name="connsiteY5" fmla="*/ 82516 h 123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7003" h="123801">
                    <a:moveTo>
                      <a:pt x="529395" y="82516"/>
                    </a:moveTo>
                    <a:cubicBezTo>
                      <a:pt x="496165" y="103142"/>
                      <a:pt x="321993" y="122622"/>
                      <a:pt x="233762" y="123768"/>
                    </a:cubicBezTo>
                    <a:cubicBezTo>
                      <a:pt x="145531" y="124914"/>
                      <a:pt x="-1140" y="96267"/>
                      <a:pt x="6" y="89392"/>
                    </a:cubicBezTo>
                    <a:cubicBezTo>
                      <a:pt x="1152" y="82517"/>
                      <a:pt x="168448" y="97412"/>
                      <a:pt x="240637" y="82516"/>
                    </a:cubicBezTo>
                    <a:cubicBezTo>
                      <a:pt x="312826" y="67620"/>
                      <a:pt x="387308" y="-1132"/>
                      <a:pt x="433143" y="14"/>
                    </a:cubicBezTo>
                    <a:cubicBezTo>
                      <a:pt x="478978" y="1160"/>
                      <a:pt x="562625" y="61890"/>
                      <a:pt x="529395" y="8251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a:extLst>
                  <a:ext uri="{FF2B5EF4-FFF2-40B4-BE49-F238E27FC236}">
                    <a16:creationId xmlns:a16="http://schemas.microsoft.com/office/drawing/2014/main" id="{DB5E238B-F112-D049-980B-317D63C4C0C1}"/>
                  </a:ext>
                </a:extLst>
              </p:cNvPr>
              <p:cNvSpPr/>
              <p:nvPr/>
            </p:nvSpPr>
            <p:spPr>
              <a:xfrm>
                <a:off x="2112102" y="864706"/>
                <a:ext cx="537782" cy="272967"/>
              </a:xfrm>
              <a:custGeom>
                <a:avLst/>
                <a:gdLst>
                  <a:gd name="connsiteX0" fmla="*/ 417875 w 537782"/>
                  <a:gd name="connsiteY0" fmla="*/ 489 h 272967"/>
                  <a:gd name="connsiteX1" fmla="*/ 188250 w 537782"/>
                  <a:gd name="connsiteY1" fmla="*/ 180908 h 272967"/>
                  <a:gd name="connsiteX2" fmla="*/ 3729 w 537782"/>
                  <a:gd name="connsiteY2" fmla="*/ 254716 h 272967"/>
                  <a:gd name="connsiteX3" fmla="*/ 360468 w 537782"/>
                  <a:gd name="connsiteY3" fmla="*/ 262917 h 272967"/>
                  <a:gd name="connsiteX4" fmla="*/ 536788 w 537782"/>
                  <a:gd name="connsiteY4" fmla="*/ 131703 h 272967"/>
                  <a:gd name="connsiteX5" fmla="*/ 417875 w 537782"/>
                  <a:gd name="connsiteY5" fmla="*/ 489 h 27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7782" h="272967">
                    <a:moveTo>
                      <a:pt x="417875" y="489"/>
                    </a:moveTo>
                    <a:cubicBezTo>
                      <a:pt x="359785" y="8690"/>
                      <a:pt x="257274" y="138537"/>
                      <a:pt x="188250" y="180908"/>
                    </a:cubicBezTo>
                    <a:cubicBezTo>
                      <a:pt x="119226" y="223279"/>
                      <a:pt x="-24974" y="241048"/>
                      <a:pt x="3729" y="254716"/>
                    </a:cubicBezTo>
                    <a:cubicBezTo>
                      <a:pt x="32432" y="268384"/>
                      <a:pt x="271625" y="283419"/>
                      <a:pt x="360468" y="262917"/>
                    </a:cubicBezTo>
                    <a:cubicBezTo>
                      <a:pt x="449311" y="242415"/>
                      <a:pt x="526537" y="174074"/>
                      <a:pt x="536788" y="131703"/>
                    </a:cubicBezTo>
                    <a:cubicBezTo>
                      <a:pt x="547039" y="89332"/>
                      <a:pt x="475965" y="-7712"/>
                      <a:pt x="417875" y="48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45E746F9-1B66-D54A-8059-6E12159052BD}"/>
                </a:ext>
              </a:extLst>
            </p:cNvPr>
            <p:cNvGrpSpPr/>
            <p:nvPr/>
          </p:nvGrpSpPr>
          <p:grpSpPr>
            <a:xfrm>
              <a:off x="409831" y="292707"/>
              <a:ext cx="1540308" cy="1418988"/>
              <a:chOff x="409831" y="292707"/>
              <a:chExt cx="1540308" cy="1418988"/>
            </a:xfrm>
          </p:grpSpPr>
          <p:sp>
            <p:nvSpPr>
              <p:cNvPr id="43" name="Freeform 42">
                <a:extLst>
                  <a:ext uri="{FF2B5EF4-FFF2-40B4-BE49-F238E27FC236}">
                    <a16:creationId xmlns:a16="http://schemas.microsoft.com/office/drawing/2014/main" id="{701F9412-64DA-254F-841A-560123F4D707}"/>
                  </a:ext>
                </a:extLst>
              </p:cNvPr>
              <p:cNvSpPr/>
              <p:nvPr/>
            </p:nvSpPr>
            <p:spPr>
              <a:xfrm>
                <a:off x="882728" y="1084284"/>
                <a:ext cx="260537" cy="90084"/>
              </a:xfrm>
              <a:custGeom>
                <a:avLst/>
                <a:gdLst>
                  <a:gd name="connsiteX0" fmla="*/ 126648 w 260537"/>
                  <a:gd name="connsiteY0" fmla="*/ 90085 h 90084"/>
                  <a:gd name="connsiteX1" fmla="*/ 0 w 260537"/>
                  <a:gd name="connsiteY1" fmla="*/ 38245 h 90084"/>
                  <a:gd name="connsiteX2" fmla="*/ 35060 w 260537"/>
                  <a:gd name="connsiteY2" fmla="*/ 0 h 90084"/>
                  <a:gd name="connsiteX3" fmla="*/ 227129 w 260537"/>
                  <a:gd name="connsiteY3" fmla="*/ 1016 h 90084"/>
                  <a:gd name="connsiteX4" fmla="*/ 260537 w 260537"/>
                  <a:gd name="connsiteY4" fmla="*/ 40659 h 90084"/>
                  <a:gd name="connsiteX5" fmla="*/ 126648 w 260537"/>
                  <a:gd name="connsiteY5" fmla="*/ 90085 h 90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537" h="90084">
                    <a:moveTo>
                      <a:pt x="126648" y="90085"/>
                    </a:moveTo>
                    <a:cubicBezTo>
                      <a:pt x="85999" y="90085"/>
                      <a:pt x="41793" y="76489"/>
                      <a:pt x="0" y="38245"/>
                    </a:cubicBezTo>
                    <a:lnTo>
                      <a:pt x="35060" y="0"/>
                    </a:lnTo>
                    <a:cubicBezTo>
                      <a:pt x="126140" y="83478"/>
                      <a:pt x="223064" y="4447"/>
                      <a:pt x="227129" y="1016"/>
                    </a:cubicBezTo>
                    <a:lnTo>
                      <a:pt x="260537" y="40659"/>
                    </a:lnTo>
                    <a:cubicBezTo>
                      <a:pt x="233607" y="63529"/>
                      <a:pt x="183557" y="90085"/>
                      <a:pt x="126648" y="90085"/>
                    </a:cubicBezTo>
                    <a:close/>
                  </a:path>
                </a:pathLst>
              </a:custGeom>
              <a:solidFill>
                <a:srgbClr val="6B7628"/>
              </a:solidFill>
              <a:ln w="12692"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35A0968A-F3F9-CF47-B9D9-C7C07CF76D0F}"/>
                  </a:ext>
                </a:extLst>
              </p:cNvPr>
              <p:cNvSpPr/>
              <p:nvPr/>
            </p:nvSpPr>
            <p:spPr>
              <a:xfrm>
                <a:off x="831803" y="1027666"/>
                <a:ext cx="95806" cy="102372"/>
              </a:xfrm>
              <a:custGeom>
                <a:avLst/>
                <a:gdLst>
                  <a:gd name="connsiteX0" fmla="*/ 54736 w 95806"/>
                  <a:gd name="connsiteY0" fmla="*/ 99563 h 102372"/>
                  <a:gd name="connsiteX1" fmla="*/ 94624 w 95806"/>
                  <a:gd name="connsiteY1" fmla="*/ 61700 h 102372"/>
                  <a:gd name="connsiteX2" fmla="*/ 11038 w 95806"/>
                  <a:gd name="connsiteY2" fmla="*/ 9097 h 102372"/>
                  <a:gd name="connsiteX3" fmla="*/ 54736 w 95806"/>
                  <a:gd name="connsiteY3" fmla="*/ 99563 h 102372"/>
                </a:gdLst>
                <a:ahLst/>
                <a:cxnLst>
                  <a:cxn ang="0">
                    <a:pos x="connsiteX0" y="connsiteY0"/>
                  </a:cxn>
                  <a:cxn ang="0">
                    <a:pos x="connsiteX1" y="connsiteY1"/>
                  </a:cxn>
                  <a:cxn ang="0">
                    <a:pos x="connsiteX2" y="connsiteY2"/>
                  </a:cxn>
                  <a:cxn ang="0">
                    <a:pos x="connsiteX3" y="connsiteY3"/>
                  </a:cxn>
                </a:cxnLst>
                <a:rect l="l" t="t" r="r" b="b"/>
                <a:pathLst>
                  <a:path w="95806" h="102372">
                    <a:moveTo>
                      <a:pt x="54736" y="99563"/>
                    </a:moveTo>
                    <a:cubicBezTo>
                      <a:pt x="80015" y="110363"/>
                      <a:pt x="101102" y="88382"/>
                      <a:pt x="94624" y="61700"/>
                    </a:cubicBezTo>
                    <a:cubicBezTo>
                      <a:pt x="84842" y="21295"/>
                      <a:pt x="35301" y="-18348"/>
                      <a:pt x="11038" y="9097"/>
                    </a:cubicBezTo>
                    <a:cubicBezTo>
                      <a:pt x="-16019" y="39591"/>
                      <a:pt x="9768" y="80377"/>
                      <a:pt x="54736" y="99563"/>
                    </a:cubicBezTo>
                    <a:close/>
                  </a:path>
                </a:pathLst>
              </a:custGeom>
              <a:solidFill>
                <a:srgbClr val="6B7628"/>
              </a:solidFill>
              <a:ln w="12692" cap="flat">
                <a:noFill/>
                <a:prstDash val="solid"/>
                <a:miter/>
              </a:ln>
            </p:spPr>
            <p:txBody>
              <a:bodyPr rtlCol="0" anchor="ctr"/>
              <a:lstStyle/>
              <a:p>
                <a:endParaRPr lang="en-US"/>
              </a:p>
            </p:txBody>
          </p:sp>
          <p:grpSp>
            <p:nvGrpSpPr>
              <p:cNvPr id="45" name="Graphic 4">
                <a:extLst>
                  <a:ext uri="{FF2B5EF4-FFF2-40B4-BE49-F238E27FC236}">
                    <a16:creationId xmlns:a16="http://schemas.microsoft.com/office/drawing/2014/main" id="{B49C1C88-F595-474F-A6ED-5E8D49F2BC8D}"/>
                  </a:ext>
                </a:extLst>
              </p:cNvPr>
              <p:cNvGrpSpPr/>
              <p:nvPr/>
            </p:nvGrpSpPr>
            <p:grpSpPr>
              <a:xfrm>
                <a:off x="1206495" y="1350420"/>
                <a:ext cx="434022" cy="361275"/>
                <a:chOff x="1206495" y="1350420"/>
                <a:chExt cx="434022" cy="361275"/>
              </a:xfrm>
              <a:solidFill>
                <a:srgbClr val="6B7628"/>
              </a:solidFill>
            </p:grpSpPr>
            <p:grpSp>
              <p:nvGrpSpPr>
                <p:cNvPr id="60" name="Graphic 4">
                  <a:extLst>
                    <a:ext uri="{FF2B5EF4-FFF2-40B4-BE49-F238E27FC236}">
                      <a16:creationId xmlns:a16="http://schemas.microsoft.com/office/drawing/2014/main" id="{34FCA46C-F231-7A43-AF28-07C541CAFC8C}"/>
                    </a:ext>
                  </a:extLst>
                </p:cNvPr>
                <p:cNvGrpSpPr/>
                <p:nvPr/>
              </p:nvGrpSpPr>
              <p:grpSpPr>
                <a:xfrm>
                  <a:off x="1476539" y="1350420"/>
                  <a:ext cx="163978" cy="361275"/>
                  <a:chOff x="1476539" y="1350420"/>
                  <a:chExt cx="163978" cy="361275"/>
                </a:xfrm>
                <a:solidFill>
                  <a:srgbClr val="6B7628"/>
                </a:solidFill>
              </p:grpSpPr>
              <p:sp>
                <p:nvSpPr>
                  <p:cNvPr id="64" name="Freeform 63">
                    <a:extLst>
                      <a:ext uri="{FF2B5EF4-FFF2-40B4-BE49-F238E27FC236}">
                        <a16:creationId xmlns:a16="http://schemas.microsoft.com/office/drawing/2014/main" id="{BFC83B87-A6E8-0D4E-9D8C-DAB385D6112E}"/>
                      </a:ext>
                    </a:extLst>
                  </p:cNvPr>
                  <p:cNvSpPr/>
                  <p:nvPr/>
                </p:nvSpPr>
                <p:spPr>
                  <a:xfrm>
                    <a:off x="1476539" y="1350420"/>
                    <a:ext cx="79490" cy="350987"/>
                  </a:xfrm>
                  <a:custGeom>
                    <a:avLst/>
                    <a:gdLst>
                      <a:gd name="connsiteX0" fmla="*/ 38795 w 79490"/>
                      <a:gd name="connsiteY0" fmla="*/ 350988 h 350987"/>
                      <a:gd name="connsiteX1" fmla="*/ 32190 w 79490"/>
                      <a:gd name="connsiteY1" fmla="*/ 350099 h 350987"/>
                      <a:gd name="connsiteX2" fmla="*/ 13771 w 79490"/>
                      <a:gd name="connsiteY2" fmla="*/ 318461 h 350987"/>
                      <a:gd name="connsiteX3" fmla="*/ 1449 w 79490"/>
                      <a:gd name="connsiteY3" fmla="*/ 34484 h 350987"/>
                      <a:gd name="connsiteX4" fmla="*/ 17327 w 79490"/>
                      <a:gd name="connsiteY4" fmla="*/ 1449 h 350987"/>
                      <a:gd name="connsiteX5" fmla="*/ 50355 w 79490"/>
                      <a:gd name="connsiteY5" fmla="*/ 17331 h 350987"/>
                      <a:gd name="connsiteX6" fmla="*/ 63947 w 79490"/>
                      <a:gd name="connsiteY6" fmla="*/ 331548 h 350987"/>
                      <a:gd name="connsiteX7" fmla="*/ 38795 w 79490"/>
                      <a:gd name="connsiteY7" fmla="*/ 350988 h 350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490" h="350987">
                        <a:moveTo>
                          <a:pt x="38795" y="350988"/>
                        </a:moveTo>
                        <a:cubicBezTo>
                          <a:pt x="36636" y="350988"/>
                          <a:pt x="34349" y="350734"/>
                          <a:pt x="32190" y="350099"/>
                        </a:cubicBezTo>
                        <a:cubicBezTo>
                          <a:pt x="18344" y="346414"/>
                          <a:pt x="10087" y="332310"/>
                          <a:pt x="13771" y="318461"/>
                        </a:cubicBezTo>
                        <a:cubicBezTo>
                          <a:pt x="50609" y="178188"/>
                          <a:pt x="1957" y="36009"/>
                          <a:pt x="1449" y="34484"/>
                        </a:cubicBezTo>
                        <a:cubicBezTo>
                          <a:pt x="-3251" y="21016"/>
                          <a:pt x="3862" y="6150"/>
                          <a:pt x="17327" y="1449"/>
                        </a:cubicBezTo>
                        <a:cubicBezTo>
                          <a:pt x="30920" y="-3252"/>
                          <a:pt x="45655" y="3863"/>
                          <a:pt x="50355" y="17331"/>
                        </a:cubicBezTo>
                        <a:cubicBezTo>
                          <a:pt x="52642" y="23684"/>
                          <a:pt x="104724" y="176155"/>
                          <a:pt x="63947" y="331548"/>
                        </a:cubicBezTo>
                        <a:cubicBezTo>
                          <a:pt x="60898" y="343364"/>
                          <a:pt x="50355" y="350988"/>
                          <a:pt x="38795" y="350988"/>
                        </a:cubicBezTo>
                        <a:close/>
                      </a:path>
                    </a:pathLst>
                  </a:custGeom>
                  <a:solidFill>
                    <a:srgbClr val="6B7628"/>
                  </a:solidFill>
                  <a:ln w="12692"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FCA1A5CF-96F9-7F4C-82C3-2E50AE91426D}"/>
                      </a:ext>
                    </a:extLst>
                  </p:cNvPr>
                  <p:cNvSpPr/>
                  <p:nvPr/>
                </p:nvSpPr>
                <p:spPr>
                  <a:xfrm>
                    <a:off x="1496760" y="1637668"/>
                    <a:ext cx="143757" cy="74028"/>
                  </a:xfrm>
                  <a:custGeom>
                    <a:avLst/>
                    <a:gdLst>
                      <a:gd name="connsiteX0" fmla="*/ 13621 w 143757"/>
                      <a:gd name="connsiteY0" fmla="*/ 63359 h 74028"/>
                      <a:gd name="connsiteX1" fmla="*/ 8794 w 143757"/>
                      <a:gd name="connsiteY1" fmla="*/ 31214 h 74028"/>
                      <a:gd name="connsiteX2" fmla="*/ 141793 w 143757"/>
                      <a:gd name="connsiteY2" fmla="*/ 31341 h 74028"/>
                      <a:gd name="connsiteX3" fmla="*/ 13621 w 143757"/>
                      <a:gd name="connsiteY3" fmla="*/ 63359 h 74028"/>
                    </a:gdLst>
                    <a:ahLst/>
                    <a:cxnLst>
                      <a:cxn ang="0">
                        <a:pos x="connsiteX0" y="connsiteY0"/>
                      </a:cxn>
                      <a:cxn ang="0">
                        <a:pos x="connsiteX1" y="connsiteY1"/>
                      </a:cxn>
                      <a:cxn ang="0">
                        <a:pos x="connsiteX2" y="connsiteY2"/>
                      </a:cxn>
                      <a:cxn ang="0">
                        <a:pos x="connsiteX3" y="connsiteY3"/>
                      </a:cxn>
                    </a:cxnLst>
                    <a:rect l="l" t="t" r="r" b="b"/>
                    <a:pathLst>
                      <a:path w="143757" h="74028">
                        <a:moveTo>
                          <a:pt x="13621" y="63359"/>
                        </a:moveTo>
                        <a:cubicBezTo>
                          <a:pt x="-1877" y="59802"/>
                          <a:pt x="-5053" y="38964"/>
                          <a:pt x="8794" y="31214"/>
                        </a:cubicBezTo>
                        <a:cubicBezTo>
                          <a:pt x="53127" y="6310"/>
                          <a:pt x="125915" y="-24438"/>
                          <a:pt x="141793" y="31341"/>
                        </a:cubicBezTo>
                        <a:cubicBezTo>
                          <a:pt x="158180" y="88644"/>
                          <a:pt x="68243" y="75811"/>
                          <a:pt x="13621" y="63359"/>
                        </a:cubicBezTo>
                        <a:close/>
                      </a:path>
                    </a:pathLst>
                  </a:custGeom>
                  <a:solidFill>
                    <a:srgbClr val="6B7628"/>
                  </a:solidFill>
                  <a:ln w="12692" cap="flat">
                    <a:noFill/>
                    <a:prstDash val="solid"/>
                    <a:miter/>
                  </a:ln>
                </p:spPr>
                <p:txBody>
                  <a:bodyPr rtlCol="0" anchor="ctr"/>
                  <a:lstStyle/>
                  <a:p>
                    <a:endParaRPr lang="en-US"/>
                  </a:p>
                </p:txBody>
              </p:sp>
            </p:grpSp>
            <p:grpSp>
              <p:nvGrpSpPr>
                <p:cNvPr id="61" name="Graphic 4">
                  <a:extLst>
                    <a:ext uri="{FF2B5EF4-FFF2-40B4-BE49-F238E27FC236}">
                      <a16:creationId xmlns:a16="http://schemas.microsoft.com/office/drawing/2014/main" id="{274111F2-8DF1-AF4C-9440-D226DA02A996}"/>
                    </a:ext>
                  </a:extLst>
                </p:cNvPr>
                <p:cNvGrpSpPr/>
                <p:nvPr/>
              </p:nvGrpSpPr>
              <p:grpSpPr>
                <a:xfrm>
                  <a:off x="1206495" y="1350547"/>
                  <a:ext cx="164077" cy="361148"/>
                  <a:chOff x="1206495" y="1350547"/>
                  <a:chExt cx="164077" cy="361148"/>
                </a:xfrm>
                <a:solidFill>
                  <a:srgbClr val="6B7628"/>
                </a:solidFill>
              </p:grpSpPr>
              <p:sp>
                <p:nvSpPr>
                  <p:cNvPr id="62" name="Freeform 61">
                    <a:extLst>
                      <a:ext uri="{FF2B5EF4-FFF2-40B4-BE49-F238E27FC236}">
                        <a16:creationId xmlns:a16="http://schemas.microsoft.com/office/drawing/2014/main" id="{F2C308F9-C434-7A45-9C71-8146DF341B4C}"/>
                      </a:ext>
                    </a:extLst>
                  </p:cNvPr>
                  <p:cNvSpPr/>
                  <p:nvPr/>
                </p:nvSpPr>
                <p:spPr>
                  <a:xfrm>
                    <a:off x="1291082" y="1350547"/>
                    <a:ext cx="79490" cy="350860"/>
                  </a:xfrm>
                  <a:custGeom>
                    <a:avLst/>
                    <a:gdLst>
                      <a:gd name="connsiteX0" fmla="*/ 40568 w 79490"/>
                      <a:gd name="connsiteY0" fmla="*/ 350861 h 350860"/>
                      <a:gd name="connsiteX1" fmla="*/ 15543 w 79490"/>
                      <a:gd name="connsiteY1" fmla="*/ 331548 h 350860"/>
                      <a:gd name="connsiteX2" fmla="*/ 29136 w 79490"/>
                      <a:gd name="connsiteY2" fmla="*/ 17331 h 350860"/>
                      <a:gd name="connsiteX3" fmla="*/ 62163 w 79490"/>
                      <a:gd name="connsiteY3" fmla="*/ 1449 h 350860"/>
                      <a:gd name="connsiteX4" fmla="*/ 78042 w 79490"/>
                      <a:gd name="connsiteY4" fmla="*/ 34484 h 350860"/>
                      <a:gd name="connsiteX5" fmla="*/ 78042 w 79490"/>
                      <a:gd name="connsiteY5" fmla="*/ 34484 h 350860"/>
                      <a:gd name="connsiteX6" fmla="*/ 65720 w 79490"/>
                      <a:gd name="connsiteY6" fmla="*/ 318461 h 350860"/>
                      <a:gd name="connsiteX7" fmla="*/ 47301 w 79490"/>
                      <a:gd name="connsiteY7" fmla="*/ 350098 h 350860"/>
                      <a:gd name="connsiteX8" fmla="*/ 40568 w 79490"/>
                      <a:gd name="connsiteY8" fmla="*/ 350861 h 35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490" h="350860">
                        <a:moveTo>
                          <a:pt x="40568" y="350861"/>
                        </a:moveTo>
                        <a:cubicBezTo>
                          <a:pt x="29136" y="350861"/>
                          <a:pt x="18592" y="343110"/>
                          <a:pt x="15543" y="331548"/>
                        </a:cubicBezTo>
                        <a:cubicBezTo>
                          <a:pt x="-25233" y="176155"/>
                          <a:pt x="26849" y="23811"/>
                          <a:pt x="29136" y="17331"/>
                        </a:cubicBezTo>
                        <a:cubicBezTo>
                          <a:pt x="33836" y="3863"/>
                          <a:pt x="48571" y="-3252"/>
                          <a:pt x="62163" y="1449"/>
                        </a:cubicBezTo>
                        <a:cubicBezTo>
                          <a:pt x="75628" y="6150"/>
                          <a:pt x="82742" y="20889"/>
                          <a:pt x="78042" y="34484"/>
                        </a:cubicBezTo>
                        <a:lnTo>
                          <a:pt x="78042" y="34484"/>
                        </a:lnTo>
                        <a:cubicBezTo>
                          <a:pt x="77534" y="35882"/>
                          <a:pt x="29009" y="178696"/>
                          <a:pt x="65720" y="318461"/>
                        </a:cubicBezTo>
                        <a:cubicBezTo>
                          <a:pt x="69404" y="332310"/>
                          <a:pt x="61147" y="346541"/>
                          <a:pt x="47301" y="350098"/>
                        </a:cubicBezTo>
                        <a:cubicBezTo>
                          <a:pt x="45014" y="350607"/>
                          <a:pt x="42728" y="350861"/>
                          <a:pt x="40568" y="350861"/>
                        </a:cubicBezTo>
                        <a:close/>
                      </a:path>
                    </a:pathLst>
                  </a:custGeom>
                  <a:solidFill>
                    <a:srgbClr val="6B7628"/>
                  </a:solidFill>
                  <a:ln w="12692"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63E9A1A5-1856-9041-9D9A-6E4851BAA070}"/>
                      </a:ext>
                    </a:extLst>
                  </p:cNvPr>
                  <p:cNvSpPr/>
                  <p:nvPr/>
                </p:nvSpPr>
                <p:spPr>
                  <a:xfrm>
                    <a:off x="1206495" y="1637668"/>
                    <a:ext cx="143729" cy="74028"/>
                  </a:xfrm>
                  <a:custGeom>
                    <a:avLst/>
                    <a:gdLst>
                      <a:gd name="connsiteX0" fmla="*/ 130109 w 143729"/>
                      <a:gd name="connsiteY0" fmla="*/ 63359 h 74028"/>
                      <a:gd name="connsiteX1" fmla="*/ 134936 w 143729"/>
                      <a:gd name="connsiteY1" fmla="*/ 31214 h 74028"/>
                      <a:gd name="connsiteX2" fmla="*/ 1936 w 143729"/>
                      <a:gd name="connsiteY2" fmla="*/ 31341 h 74028"/>
                      <a:gd name="connsiteX3" fmla="*/ 130109 w 143729"/>
                      <a:gd name="connsiteY3" fmla="*/ 63359 h 74028"/>
                    </a:gdLst>
                    <a:ahLst/>
                    <a:cxnLst>
                      <a:cxn ang="0">
                        <a:pos x="connsiteX0" y="connsiteY0"/>
                      </a:cxn>
                      <a:cxn ang="0">
                        <a:pos x="connsiteX1" y="connsiteY1"/>
                      </a:cxn>
                      <a:cxn ang="0">
                        <a:pos x="connsiteX2" y="connsiteY2"/>
                      </a:cxn>
                      <a:cxn ang="0">
                        <a:pos x="connsiteX3" y="connsiteY3"/>
                      </a:cxn>
                    </a:cxnLst>
                    <a:rect l="l" t="t" r="r" b="b"/>
                    <a:pathLst>
                      <a:path w="143729" h="74028">
                        <a:moveTo>
                          <a:pt x="130109" y="63359"/>
                        </a:moveTo>
                        <a:cubicBezTo>
                          <a:pt x="145606" y="59802"/>
                          <a:pt x="148782" y="38964"/>
                          <a:pt x="134936" y="31214"/>
                        </a:cubicBezTo>
                        <a:cubicBezTo>
                          <a:pt x="90603" y="6310"/>
                          <a:pt x="17815" y="-24438"/>
                          <a:pt x="1936" y="31341"/>
                        </a:cubicBezTo>
                        <a:cubicBezTo>
                          <a:pt x="-14324" y="88644"/>
                          <a:pt x="75613" y="75811"/>
                          <a:pt x="130109" y="63359"/>
                        </a:cubicBezTo>
                        <a:close/>
                      </a:path>
                    </a:pathLst>
                  </a:custGeom>
                  <a:solidFill>
                    <a:srgbClr val="6B7628"/>
                  </a:solidFill>
                  <a:ln w="12692" cap="flat">
                    <a:noFill/>
                    <a:prstDash val="solid"/>
                    <a:miter/>
                  </a:ln>
                </p:spPr>
                <p:txBody>
                  <a:bodyPr rtlCol="0" anchor="ctr"/>
                  <a:lstStyle/>
                  <a:p>
                    <a:endParaRPr lang="en-US"/>
                  </a:p>
                </p:txBody>
              </p:sp>
            </p:grpSp>
          </p:grpSp>
          <p:grpSp>
            <p:nvGrpSpPr>
              <p:cNvPr id="46" name="Graphic 4">
                <a:extLst>
                  <a:ext uri="{FF2B5EF4-FFF2-40B4-BE49-F238E27FC236}">
                    <a16:creationId xmlns:a16="http://schemas.microsoft.com/office/drawing/2014/main" id="{44F15309-633B-9A49-BAA6-F0D71E4C22B8}"/>
                  </a:ext>
                </a:extLst>
              </p:cNvPr>
              <p:cNvGrpSpPr/>
              <p:nvPr/>
            </p:nvGrpSpPr>
            <p:grpSpPr>
              <a:xfrm>
                <a:off x="1036807" y="460552"/>
                <a:ext cx="913332" cy="994067"/>
                <a:chOff x="1036807" y="460552"/>
                <a:chExt cx="913332" cy="994067"/>
              </a:xfrm>
            </p:grpSpPr>
            <p:grpSp>
              <p:nvGrpSpPr>
                <p:cNvPr id="50" name="Graphic 4">
                  <a:extLst>
                    <a:ext uri="{FF2B5EF4-FFF2-40B4-BE49-F238E27FC236}">
                      <a16:creationId xmlns:a16="http://schemas.microsoft.com/office/drawing/2014/main" id="{D04DFC25-CA9B-D545-97CD-6E08625D5A22}"/>
                    </a:ext>
                  </a:extLst>
                </p:cNvPr>
                <p:cNvGrpSpPr/>
                <p:nvPr/>
              </p:nvGrpSpPr>
              <p:grpSpPr>
                <a:xfrm>
                  <a:off x="1757198" y="1160646"/>
                  <a:ext cx="149522" cy="293972"/>
                  <a:chOff x="1757198" y="1160646"/>
                  <a:chExt cx="149522" cy="293972"/>
                </a:xfrm>
                <a:solidFill>
                  <a:srgbClr val="6B7628"/>
                </a:solidFill>
              </p:grpSpPr>
              <p:sp>
                <p:nvSpPr>
                  <p:cNvPr id="58" name="Freeform 57">
                    <a:extLst>
                      <a:ext uri="{FF2B5EF4-FFF2-40B4-BE49-F238E27FC236}">
                        <a16:creationId xmlns:a16="http://schemas.microsoft.com/office/drawing/2014/main" id="{A13F8205-6102-8F48-8BAE-F8CBBD53EAD6}"/>
                      </a:ext>
                    </a:extLst>
                  </p:cNvPr>
                  <p:cNvSpPr/>
                  <p:nvPr/>
                </p:nvSpPr>
                <p:spPr>
                  <a:xfrm>
                    <a:off x="1757198" y="1160646"/>
                    <a:ext cx="149522" cy="243952"/>
                  </a:xfrm>
                  <a:custGeom>
                    <a:avLst/>
                    <a:gdLst>
                      <a:gd name="connsiteX0" fmla="*/ 137192 w 149522"/>
                      <a:gd name="connsiteY0" fmla="*/ 243953 h 243952"/>
                      <a:gd name="connsiteX1" fmla="*/ 87650 w 149522"/>
                      <a:gd name="connsiteY1" fmla="*/ 228960 h 243952"/>
                      <a:gd name="connsiteX2" fmla="*/ 82442 w 149522"/>
                      <a:gd name="connsiteY2" fmla="*/ 107873 h 243952"/>
                      <a:gd name="connsiteX3" fmla="*/ 0 w 149522"/>
                      <a:gd name="connsiteY3" fmla="*/ 50824 h 243952"/>
                      <a:gd name="connsiteX4" fmla="*/ 10035 w 149522"/>
                      <a:gd name="connsiteY4" fmla="*/ 0 h 243952"/>
                      <a:gd name="connsiteX5" fmla="*/ 126648 w 149522"/>
                      <a:gd name="connsiteY5" fmla="*/ 80809 h 243952"/>
                      <a:gd name="connsiteX6" fmla="*/ 137192 w 149522"/>
                      <a:gd name="connsiteY6" fmla="*/ 243953 h 24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522" h="243952">
                        <a:moveTo>
                          <a:pt x="137192" y="243953"/>
                        </a:moveTo>
                        <a:lnTo>
                          <a:pt x="87650" y="228960"/>
                        </a:lnTo>
                        <a:cubicBezTo>
                          <a:pt x="102640" y="179661"/>
                          <a:pt x="100861" y="138875"/>
                          <a:pt x="82442" y="107873"/>
                        </a:cubicBezTo>
                        <a:cubicBezTo>
                          <a:pt x="55512" y="62640"/>
                          <a:pt x="508" y="50951"/>
                          <a:pt x="0" y="50824"/>
                        </a:cubicBezTo>
                        <a:lnTo>
                          <a:pt x="10035" y="0"/>
                        </a:lnTo>
                        <a:cubicBezTo>
                          <a:pt x="13211" y="635"/>
                          <a:pt x="87523" y="15882"/>
                          <a:pt x="126648" y="80809"/>
                        </a:cubicBezTo>
                        <a:cubicBezTo>
                          <a:pt x="153070" y="124772"/>
                          <a:pt x="156627" y="179788"/>
                          <a:pt x="137192" y="243953"/>
                        </a:cubicBezTo>
                        <a:close/>
                      </a:path>
                    </a:pathLst>
                  </a:custGeom>
                  <a:solidFill>
                    <a:srgbClr val="6B7628"/>
                  </a:solidFill>
                  <a:ln w="12692"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6251450C-D09E-AD42-9B8A-A9B10B9FD3EB}"/>
                      </a:ext>
                    </a:extLst>
                  </p:cNvPr>
                  <p:cNvSpPr/>
                  <p:nvPr/>
                </p:nvSpPr>
                <p:spPr>
                  <a:xfrm>
                    <a:off x="1813825" y="1344542"/>
                    <a:ext cx="86794" cy="110077"/>
                  </a:xfrm>
                  <a:custGeom>
                    <a:avLst/>
                    <a:gdLst>
                      <a:gd name="connsiteX0" fmla="*/ 38772 w 86794"/>
                      <a:gd name="connsiteY0" fmla="*/ 6820 h 110077"/>
                      <a:gd name="connsiteX1" fmla="*/ 86789 w 86794"/>
                      <a:gd name="connsiteY1" fmla="*/ 33756 h 110077"/>
                      <a:gd name="connsiteX2" fmla="*/ 18702 w 86794"/>
                      <a:gd name="connsiteY2" fmla="*/ 105290 h 110077"/>
                      <a:gd name="connsiteX3" fmla="*/ 38772 w 86794"/>
                      <a:gd name="connsiteY3" fmla="*/ 6820 h 110077"/>
                    </a:gdLst>
                    <a:ahLst/>
                    <a:cxnLst>
                      <a:cxn ang="0">
                        <a:pos x="connsiteX0" y="connsiteY0"/>
                      </a:cxn>
                      <a:cxn ang="0">
                        <a:pos x="connsiteX1" y="connsiteY1"/>
                      </a:cxn>
                      <a:cxn ang="0">
                        <a:pos x="connsiteX2" y="connsiteY2"/>
                      </a:cxn>
                      <a:cxn ang="0">
                        <a:pos x="connsiteX3" y="connsiteY3"/>
                      </a:cxn>
                    </a:cxnLst>
                    <a:rect l="l" t="t" r="r" b="b"/>
                    <a:pathLst>
                      <a:path w="86794" h="110077">
                        <a:moveTo>
                          <a:pt x="38772" y="6820"/>
                        </a:moveTo>
                        <a:cubicBezTo>
                          <a:pt x="60621" y="-9952"/>
                          <a:pt x="86408" y="6184"/>
                          <a:pt x="86789" y="33756"/>
                        </a:cubicBezTo>
                        <a:cubicBezTo>
                          <a:pt x="87298" y="75304"/>
                          <a:pt x="49062" y="126001"/>
                          <a:pt x="18702" y="105290"/>
                        </a:cubicBezTo>
                        <a:cubicBezTo>
                          <a:pt x="-14961" y="82420"/>
                          <a:pt x="-99" y="36551"/>
                          <a:pt x="38772" y="6820"/>
                        </a:cubicBezTo>
                        <a:close/>
                      </a:path>
                    </a:pathLst>
                  </a:custGeom>
                  <a:solidFill>
                    <a:srgbClr val="6B7628"/>
                  </a:solidFill>
                  <a:ln w="12692" cap="flat">
                    <a:noFill/>
                    <a:prstDash val="solid"/>
                    <a:miter/>
                  </a:ln>
                </p:spPr>
                <p:txBody>
                  <a:bodyPr rtlCol="0" anchor="ctr"/>
                  <a:lstStyle/>
                  <a:p>
                    <a:endParaRPr lang="en-US"/>
                  </a:p>
                </p:txBody>
              </p:sp>
            </p:grpSp>
            <p:sp>
              <p:nvSpPr>
                <p:cNvPr id="51" name="Freeform 50">
                  <a:extLst>
                    <a:ext uri="{FF2B5EF4-FFF2-40B4-BE49-F238E27FC236}">
                      <a16:creationId xmlns:a16="http://schemas.microsoft.com/office/drawing/2014/main" id="{D81CD205-E042-E641-B520-6387567FFF99}"/>
                    </a:ext>
                  </a:extLst>
                </p:cNvPr>
                <p:cNvSpPr/>
                <p:nvPr/>
              </p:nvSpPr>
              <p:spPr>
                <a:xfrm>
                  <a:off x="1036807" y="460552"/>
                  <a:ext cx="913332" cy="953322"/>
                </a:xfrm>
                <a:custGeom>
                  <a:avLst/>
                  <a:gdLst>
                    <a:gd name="connsiteX0" fmla="*/ 902932 w 913332"/>
                    <a:gd name="connsiteY0" fmla="*/ 504932 h 953322"/>
                    <a:gd name="connsiteX1" fmla="*/ 856313 w 913332"/>
                    <a:gd name="connsiteY1" fmla="*/ 467576 h 953322"/>
                    <a:gd name="connsiteX2" fmla="*/ 853264 w 913332"/>
                    <a:gd name="connsiteY2" fmla="*/ 429205 h 953322"/>
                    <a:gd name="connsiteX3" fmla="*/ 841831 w 913332"/>
                    <a:gd name="connsiteY3" fmla="*/ 384607 h 953322"/>
                    <a:gd name="connsiteX4" fmla="*/ 768281 w 913332"/>
                    <a:gd name="connsiteY4" fmla="*/ 282960 h 953322"/>
                    <a:gd name="connsiteX5" fmla="*/ 654336 w 913332"/>
                    <a:gd name="connsiteY5" fmla="*/ 240395 h 953322"/>
                    <a:gd name="connsiteX6" fmla="*/ 734110 w 913332"/>
                    <a:gd name="connsiteY6" fmla="*/ 88052 h 953322"/>
                    <a:gd name="connsiteX7" fmla="*/ 737159 w 913332"/>
                    <a:gd name="connsiteY7" fmla="*/ 54889 h 953322"/>
                    <a:gd name="connsiteX8" fmla="*/ 738175 w 913332"/>
                    <a:gd name="connsiteY8" fmla="*/ 41421 h 953322"/>
                    <a:gd name="connsiteX9" fmla="*/ 741224 w 913332"/>
                    <a:gd name="connsiteY9" fmla="*/ 0 h 953322"/>
                    <a:gd name="connsiteX10" fmla="*/ 652049 w 913332"/>
                    <a:gd name="connsiteY10" fmla="*/ 9275 h 953322"/>
                    <a:gd name="connsiteX11" fmla="*/ 619911 w 913332"/>
                    <a:gd name="connsiteY11" fmla="*/ 18551 h 953322"/>
                    <a:gd name="connsiteX12" fmla="*/ 498598 w 913332"/>
                    <a:gd name="connsiteY12" fmla="*/ 117021 h 953322"/>
                    <a:gd name="connsiteX13" fmla="*/ 466459 w 913332"/>
                    <a:gd name="connsiteY13" fmla="*/ 236202 h 953322"/>
                    <a:gd name="connsiteX14" fmla="*/ 319232 w 913332"/>
                    <a:gd name="connsiteY14" fmla="*/ 181313 h 953322"/>
                    <a:gd name="connsiteX15" fmla="*/ 203127 w 913332"/>
                    <a:gd name="connsiteY15" fmla="*/ 195798 h 953322"/>
                    <a:gd name="connsiteX16" fmla="*/ 93247 w 913332"/>
                    <a:gd name="connsiteY16" fmla="*/ 302527 h 953322"/>
                    <a:gd name="connsiteX17" fmla="*/ 86006 w 913332"/>
                    <a:gd name="connsiteY17" fmla="*/ 318028 h 953322"/>
                    <a:gd name="connsiteX18" fmla="*/ 83974 w 913332"/>
                    <a:gd name="connsiteY18" fmla="*/ 331496 h 953322"/>
                    <a:gd name="connsiteX19" fmla="*/ 20713 w 913332"/>
                    <a:gd name="connsiteY19" fmla="*/ 356400 h 953322"/>
                    <a:gd name="connsiteX20" fmla="*/ 7 w 913332"/>
                    <a:gd name="connsiteY20" fmla="*/ 421708 h 953322"/>
                    <a:gd name="connsiteX21" fmla="*/ 6232 w 913332"/>
                    <a:gd name="connsiteY21" fmla="*/ 580278 h 953322"/>
                    <a:gd name="connsiteX22" fmla="*/ 76733 w 913332"/>
                    <a:gd name="connsiteY22" fmla="*/ 660071 h 953322"/>
                    <a:gd name="connsiteX23" fmla="*/ 86006 w 913332"/>
                    <a:gd name="connsiteY23" fmla="*/ 662104 h 953322"/>
                    <a:gd name="connsiteX24" fmla="*/ 137834 w 913332"/>
                    <a:gd name="connsiteY24" fmla="*/ 787511 h 953322"/>
                    <a:gd name="connsiteX25" fmla="*/ 233233 w 913332"/>
                    <a:gd name="connsiteY25" fmla="*/ 899450 h 953322"/>
                    <a:gd name="connsiteX26" fmla="*/ 346163 w 913332"/>
                    <a:gd name="connsiteY26" fmla="*/ 919144 h 953322"/>
                    <a:gd name="connsiteX27" fmla="*/ 372077 w 913332"/>
                    <a:gd name="connsiteY27" fmla="*/ 914951 h 953322"/>
                    <a:gd name="connsiteX28" fmla="*/ 406247 w 913332"/>
                    <a:gd name="connsiteY28" fmla="*/ 928419 h 953322"/>
                    <a:gd name="connsiteX29" fmla="*/ 483989 w 913332"/>
                    <a:gd name="connsiteY29" fmla="*/ 953322 h 953322"/>
                    <a:gd name="connsiteX30" fmla="*/ 496438 w 913332"/>
                    <a:gd name="connsiteY30" fmla="*/ 952306 h 953322"/>
                    <a:gd name="connsiteX31" fmla="*/ 591837 w 913332"/>
                    <a:gd name="connsiteY31" fmla="*/ 919144 h 953322"/>
                    <a:gd name="connsiteX32" fmla="*/ 712007 w 913332"/>
                    <a:gd name="connsiteY32" fmla="*/ 811271 h 953322"/>
                    <a:gd name="connsiteX33" fmla="*/ 733729 w 913332"/>
                    <a:gd name="connsiteY33" fmla="*/ 783318 h 953322"/>
                    <a:gd name="connsiteX34" fmla="*/ 739954 w 913332"/>
                    <a:gd name="connsiteY34" fmla="*/ 775059 h 953322"/>
                    <a:gd name="connsiteX35" fmla="*/ 751386 w 913332"/>
                    <a:gd name="connsiteY35" fmla="*/ 777092 h 953322"/>
                    <a:gd name="connsiteX36" fmla="*/ 844626 w 913332"/>
                    <a:gd name="connsiteY36" fmla="*/ 724235 h 953322"/>
                    <a:gd name="connsiteX37" fmla="*/ 908903 w 913332"/>
                    <a:gd name="connsiteY37" fmla="*/ 565666 h 953322"/>
                    <a:gd name="connsiteX38" fmla="*/ 902932 w 913332"/>
                    <a:gd name="connsiteY38" fmla="*/ 504932 h 953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13332" h="953322">
                      <a:moveTo>
                        <a:pt x="902932" y="504932"/>
                      </a:moveTo>
                      <a:cubicBezTo>
                        <a:pt x="892516" y="487271"/>
                        <a:pt x="877018" y="473802"/>
                        <a:pt x="856313" y="467576"/>
                      </a:cubicBezTo>
                      <a:cubicBezTo>
                        <a:pt x="855296" y="455125"/>
                        <a:pt x="854280" y="442673"/>
                        <a:pt x="853264" y="429205"/>
                      </a:cubicBezTo>
                      <a:cubicBezTo>
                        <a:pt x="851231" y="413704"/>
                        <a:pt x="847039" y="399092"/>
                        <a:pt x="841831" y="384607"/>
                      </a:cubicBezTo>
                      <a:cubicBezTo>
                        <a:pt x="826334" y="340009"/>
                        <a:pt x="802452" y="306847"/>
                        <a:pt x="768281" y="282960"/>
                      </a:cubicBezTo>
                      <a:cubicBezTo>
                        <a:pt x="735126" y="260217"/>
                        <a:pt x="697780" y="245605"/>
                        <a:pt x="654336" y="240395"/>
                      </a:cubicBezTo>
                      <a:cubicBezTo>
                        <a:pt x="698923" y="205200"/>
                        <a:pt x="724837" y="155393"/>
                        <a:pt x="734110" y="88052"/>
                      </a:cubicBezTo>
                      <a:cubicBezTo>
                        <a:pt x="736143" y="76617"/>
                        <a:pt x="736143" y="66325"/>
                        <a:pt x="737159" y="54889"/>
                      </a:cubicBezTo>
                      <a:cubicBezTo>
                        <a:pt x="738175" y="50696"/>
                        <a:pt x="738175" y="45614"/>
                        <a:pt x="738175" y="41421"/>
                      </a:cubicBezTo>
                      <a:lnTo>
                        <a:pt x="741224" y="0"/>
                      </a:lnTo>
                      <a:cubicBezTo>
                        <a:pt x="741224" y="0"/>
                        <a:pt x="687363" y="0"/>
                        <a:pt x="652049" y="9275"/>
                      </a:cubicBezTo>
                      <a:cubicBezTo>
                        <a:pt x="641633" y="11308"/>
                        <a:pt x="631343" y="14485"/>
                        <a:pt x="619911" y="18551"/>
                      </a:cubicBezTo>
                      <a:cubicBezTo>
                        <a:pt x="563891" y="38245"/>
                        <a:pt x="523496" y="72424"/>
                        <a:pt x="498598" y="117021"/>
                      </a:cubicBezTo>
                      <a:cubicBezTo>
                        <a:pt x="475860" y="158442"/>
                        <a:pt x="469635" y="202024"/>
                        <a:pt x="466459" y="236202"/>
                      </a:cubicBezTo>
                      <a:cubicBezTo>
                        <a:pt x="416664" y="206089"/>
                        <a:pt x="369028" y="188555"/>
                        <a:pt x="319232" y="181313"/>
                      </a:cubicBezTo>
                      <a:cubicBezTo>
                        <a:pt x="277821" y="176104"/>
                        <a:pt x="239458" y="180297"/>
                        <a:pt x="203127" y="195798"/>
                      </a:cubicBezTo>
                      <a:cubicBezTo>
                        <a:pt x="156508" y="215492"/>
                        <a:pt x="120177" y="251831"/>
                        <a:pt x="93247" y="302527"/>
                      </a:cubicBezTo>
                      <a:cubicBezTo>
                        <a:pt x="91215" y="307737"/>
                        <a:pt x="88039" y="312946"/>
                        <a:pt x="86006" y="318028"/>
                      </a:cubicBezTo>
                      <a:lnTo>
                        <a:pt x="83974" y="331496"/>
                      </a:lnTo>
                      <a:cubicBezTo>
                        <a:pt x="52852" y="329464"/>
                        <a:pt x="32146" y="343948"/>
                        <a:pt x="20713" y="356400"/>
                      </a:cubicBezTo>
                      <a:cubicBezTo>
                        <a:pt x="-1009" y="381304"/>
                        <a:pt x="7" y="411289"/>
                        <a:pt x="7" y="421708"/>
                      </a:cubicBezTo>
                      <a:cubicBezTo>
                        <a:pt x="7" y="421708"/>
                        <a:pt x="5216" y="547115"/>
                        <a:pt x="6232" y="580278"/>
                      </a:cubicBezTo>
                      <a:cubicBezTo>
                        <a:pt x="8264" y="620682"/>
                        <a:pt x="36338" y="652828"/>
                        <a:pt x="76733" y="660071"/>
                      </a:cubicBezTo>
                      <a:cubicBezTo>
                        <a:pt x="79782" y="661087"/>
                        <a:pt x="82958" y="661087"/>
                        <a:pt x="86006" y="662104"/>
                      </a:cubicBezTo>
                      <a:cubicBezTo>
                        <a:pt x="100488" y="708734"/>
                        <a:pt x="118145" y="750155"/>
                        <a:pt x="137834" y="787511"/>
                      </a:cubicBezTo>
                      <a:cubicBezTo>
                        <a:pt x="157524" y="823849"/>
                        <a:pt x="185470" y="868320"/>
                        <a:pt x="233233" y="899450"/>
                      </a:cubicBezTo>
                      <a:cubicBezTo>
                        <a:pt x="268421" y="922193"/>
                        <a:pt x="306783" y="929562"/>
                        <a:pt x="346163" y="919144"/>
                      </a:cubicBezTo>
                      <a:cubicBezTo>
                        <a:pt x="354419" y="917111"/>
                        <a:pt x="362803" y="916094"/>
                        <a:pt x="372077" y="914951"/>
                      </a:cubicBezTo>
                      <a:cubicBezTo>
                        <a:pt x="382493" y="913934"/>
                        <a:pt x="392782" y="919144"/>
                        <a:pt x="406247" y="928419"/>
                      </a:cubicBezTo>
                      <a:cubicBezTo>
                        <a:pt x="428986" y="945064"/>
                        <a:pt x="454900" y="953322"/>
                        <a:pt x="483989" y="953322"/>
                      </a:cubicBezTo>
                      <a:cubicBezTo>
                        <a:pt x="488181" y="953322"/>
                        <a:pt x="492246" y="953322"/>
                        <a:pt x="496438" y="952306"/>
                      </a:cubicBezTo>
                      <a:cubicBezTo>
                        <a:pt x="528577" y="949257"/>
                        <a:pt x="558683" y="938838"/>
                        <a:pt x="591837" y="919144"/>
                      </a:cubicBezTo>
                      <a:cubicBezTo>
                        <a:pt x="633249" y="894240"/>
                        <a:pt x="670596" y="861078"/>
                        <a:pt x="712007" y="811271"/>
                      </a:cubicBezTo>
                      <a:cubicBezTo>
                        <a:pt x="720264" y="800852"/>
                        <a:pt x="727505" y="791576"/>
                        <a:pt x="733729" y="783318"/>
                      </a:cubicBezTo>
                      <a:lnTo>
                        <a:pt x="739954" y="775059"/>
                      </a:lnTo>
                      <a:lnTo>
                        <a:pt x="751386" y="777092"/>
                      </a:lnTo>
                      <a:cubicBezTo>
                        <a:pt x="793941" y="783318"/>
                        <a:pt x="827096" y="764640"/>
                        <a:pt x="844626" y="724235"/>
                      </a:cubicBezTo>
                      <a:cubicBezTo>
                        <a:pt x="853899" y="703525"/>
                        <a:pt x="900646" y="589426"/>
                        <a:pt x="908903" y="565666"/>
                      </a:cubicBezTo>
                      <a:cubicBezTo>
                        <a:pt x="916397" y="546480"/>
                        <a:pt x="914365" y="523609"/>
                        <a:pt x="902932" y="504932"/>
                      </a:cubicBezTo>
                      <a:close/>
                    </a:path>
                  </a:pathLst>
                </a:custGeom>
                <a:solidFill>
                  <a:srgbClr val="FFFFFF"/>
                </a:solidFill>
                <a:ln w="12692"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0C5D1E0F-7C30-A84E-859A-F4835792F4DF}"/>
                    </a:ext>
                  </a:extLst>
                </p:cNvPr>
                <p:cNvSpPr/>
                <p:nvPr/>
              </p:nvSpPr>
              <p:spPr>
                <a:xfrm>
                  <a:off x="1147838" y="678743"/>
                  <a:ext cx="708165" cy="697819"/>
                </a:xfrm>
                <a:custGeom>
                  <a:avLst/>
                  <a:gdLst>
                    <a:gd name="connsiteX0" fmla="*/ 391886 w 708165"/>
                    <a:gd name="connsiteY0" fmla="*/ 451663 h 697819"/>
                    <a:gd name="connsiteX1" fmla="*/ 391886 w 708165"/>
                    <a:gd name="connsiteY1" fmla="*/ 244303 h 697819"/>
                    <a:gd name="connsiteX2" fmla="*/ 707935 w 708165"/>
                    <a:gd name="connsiteY2" fmla="*/ 280642 h 697819"/>
                    <a:gd name="connsiteX3" fmla="*/ 695486 w 708165"/>
                    <a:gd name="connsiteY3" fmla="*/ 178995 h 697819"/>
                    <a:gd name="connsiteX4" fmla="*/ 636417 w 708165"/>
                    <a:gd name="connsiteY4" fmla="*/ 96025 h 697819"/>
                    <a:gd name="connsiteX5" fmla="*/ 508880 w 708165"/>
                    <a:gd name="connsiteY5" fmla="*/ 58670 h 697819"/>
                    <a:gd name="connsiteX6" fmla="*/ 383502 w 708165"/>
                    <a:gd name="connsiteY6" fmla="*/ 77348 h 697819"/>
                    <a:gd name="connsiteX7" fmla="*/ 372069 w 708165"/>
                    <a:gd name="connsiteY7" fmla="*/ 74298 h 697819"/>
                    <a:gd name="connsiteX8" fmla="*/ 206296 w 708165"/>
                    <a:gd name="connsiteY8" fmla="*/ 1748 h 697819"/>
                    <a:gd name="connsiteX9" fmla="*/ 110897 w 708165"/>
                    <a:gd name="connsiteY9" fmla="*/ 13183 h 697819"/>
                    <a:gd name="connsiteX10" fmla="*/ 20706 w 708165"/>
                    <a:gd name="connsiteY10" fmla="*/ 102378 h 697819"/>
                    <a:gd name="connsiteX11" fmla="*/ 0 w 708165"/>
                    <a:gd name="connsiteY11" fmla="*/ 156251 h 697819"/>
                    <a:gd name="connsiteX12" fmla="*/ 300552 w 708165"/>
                    <a:gd name="connsiteY12" fmla="*/ 234011 h 697819"/>
                    <a:gd name="connsiteX13" fmla="*/ 228018 w 708165"/>
                    <a:gd name="connsiteY13" fmla="*/ 430952 h 697819"/>
                    <a:gd name="connsiteX14" fmla="*/ 6225 w 708165"/>
                    <a:gd name="connsiteY14" fmla="*/ 411258 h 697819"/>
                    <a:gd name="connsiteX15" fmla="*/ 63261 w 708165"/>
                    <a:gd name="connsiteY15" fmla="*/ 552294 h 697819"/>
                    <a:gd name="connsiteX16" fmla="*/ 146211 w 708165"/>
                    <a:gd name="connsiteY16" fmla="*/ 650764 h 697819"/>
                    <a:gd name="connsiteX17" fmla="*/ 228145 w 708165"/>
                    <a:gd name="connsiteY17" fmla="*/ 665249 h 697819"/>
                    <a:gd name="connsiteX18" fmla="*/ 262316 w 708165"/>
                    <a:gd name="connsiteY18" fmla="*/ 660039 h 697819"/>
                    <a:gd name="connsiteX19" fmla="*/ 320368 w 708165"/>
                    <a:gd name="connsiteY19" fmla="*/ 680750 h 697819"/>
                    <a:gd name="connsiteX20" fmla="*/ 383629 w 708165"/>
                    <a:gd name="connsiteY20" fmla="*/ 697395 h 697819"/>
                    <a:gd name="connsiteX21" fmla="*/ 462387 w 708165"/>
                    <a:gd name="connsiteY21" fmla="*/ 669442 h 697819"/>
                    <a:gd name="connsiteX22" fmla="*/ 573284 w 708165"/>
                    <a:gd name="connsiteY22" fmla="*/ 569955 h 697819"/>
                    <a:gd name="connsiteX23" fmla="*/ 613679 w 708165"/>
                    <a:gd name="connsiteY23" fmla="*/ 517098 h 697819"/>
                    <a:gd name="connsiteX24" fmla="*/ 391886 w 708165"/>
                    <a:gd name="connsiteY24" fmla="*/ 451663 h 697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08165" h="697819">
                      <a:moveTo>
                        <a:pt x="391886" y="451663"/>
                      </a:moveTo>
                      <a:lnTo>
                        <a:pt x="391886" y="244303"/>
                      </a:lnTo>
                      <a:lnTo>
                        <a:pt x="707935" y="280642"/>
                      </a:lnTo>
                      <a:cubicBezTo>
                        <a:pt x="708951" y="246463"/>
                        <a:pt x="706919" y="212284"/>
                        <a:pt x="695486" y="178995"/>
                      </a:cubicBezTo>
                      <a:cubicBezTo>
                        <a:pt x="684053" y="145705"/>
                        <a:pt x="665380" y="116736"/>
                        <a:pt x="636417" y="96025"/>
                      </a:cubicBezTo>
                      <a:cubicBezTo>
                        <a:pt x="598054" y="69089"/>
                        <a:pt x="554483" y="58670"/>
                        <a:pt x="508880" y="58670"/>
                      </a:cubicBezTo>
                      <a:cubicBezTo>
                        <a:pt x="466325" y="57653"/>
                        <a:pt x="423897" y="64896"/>
                        <a:pt x="383502" y="77348"/>
                      </a:cubicBezTo>
                      <a:cubicBezTo>
                        <a:pt x="380453" y="78364"/>
                        <a:pt x="374229" y="76331"/>
                        <a:pt x="372069" y="74298"/>
                      </a:cubicBezTo>
                      <a:cubicBezTo>
                        <a:pt x="322274" y="37959"/>
                        <a:pt x="268413" y="10006"/>
                        <a:pt x="206296" y="1748"/>
                      </a:cubicBezTo>
                      <a:cubicBezTo>
                        <a:pt x="173141" y="-2445"/>
                        <a:pt x="141003" y="731"/>
                        <a:pt x="110897" y="13183"/>
                      </a:cubicBezTo>
                      <a:cubicBezTo>
                        <a:pt x="69485" y="30844"/>
                        <a:pt x="40395" y="62990"/>
                        <a:pt x="20706" y="102378"/>
                      </a:cubicBezTo>
                      <a:cubicBezTo>
                        <a:pt x="12449" y="119023"/>
                        <a:pt x="7241" y="138717"/>
                        <a:pt x="0" y="156251"/>
                      </a:cubicBezTo>
                      <a:lnTo>
                        <a:pt x="300552" y="234011"/>
                      </a:lnTo>
                      <a:lnTo>
                        <a:pt x="228018" y="430952"/>
                      </a:lnTo>
                      <a:lnTo>
                        <a:pt x="6225" y="411258"/>
                      </a:lnTo>
                      <a:cubicBezTo>
                        <a:pt x="7241" y="414308"/>
                        <a:pt x="34171" y="503503"/>
                        <a:pt x="63261" y="552294"/>
                      </a:cubicBezTo>
                      <a:cubicBezTo>
                        <a:pt x="84983" y="589649"/>
                        <a:pt x="108864" y="625861"/>
                        <a:pt x="146211" y="650764"/>
                      </a:cubicBezTo>
                      <a:cubicBezTo>
                        <a:pt x="172125" y="667409"/>
                        <a:pt x="198039" y="673508"/>
                        <a:pt x="228145" y="665249"/>
                      </a:cubicBezTo>
                      <a:cubicBezTo>
                        <a:pt x="239577" y="662199"/>
                        <a:pt x="249867" y="661056"/>
                        <a:pt x="262316" y="660039"/>
                      </a:cubicBezTo>
                      <a:cubicBezTo>
                        <a:pt x="284038" y="659023"/>
                        <a:pt x="302711" y="667282"/>
                        <a:pt x="320368" y="680750"/>
                      </a:cubicBezTo>
                      <a:cubicBezTo>
                        <a:pt x="339041" y="694218"/>
                        <a:pt x="360763" y="699428"/>
                        <a:pt x="383629" y="697395"/>
                      </a:cubicBezTo>
                      <a:cubicBezTo>
                        <a:pt x="412591" y="695362"/>
                        <a:pt x="438505" y="683926"/>
                        <a:pt x="462387" y="669442"/>
                      </a:cubicBezTo>
                      <a:cubicBezTo>
                        <a:pt x="505958" y="642505"/>
                        <a:pt x="541145" y="607183"/>
                        <a:pt x="573284" y="569955"/>
                      </a:cubicBezTo>
                      <a:cubicBezTo>
                        <a:pt x="587765" y="553310"/>
                        <a:pt x="600214" y="534759"/>
                        <a:pt x="613679" y="517098"/>
                      </a:cubicBezTo>
                      <a:lnTo>
                        <a:pt x="391886" y="451663"/>
                      </a:lnTo>
                      <a:close/>
                    </a:path>
                  </a:pathLst>
                </a:custGeom>
                <a:solidFill>
                  <a:srgbClr val="A7B13B"/>
                </a:solidFill>
                <a:ln w="12692"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D028F924-5248-4741-93D9-3A6D0625FB0D}"/>
                    </a:ext>
                  </a:extLst>
                </p:cNvPr>
                <p:cNvSpPr/>
                <p:nvPr/>
              </p:nvSpPr>
              <p:spPr>
                <a:xfrm>
                  <a:off x="1074288" y="831232"/>
                  <a:ext cx="836136" cy="372818"/>
                </a:xfrm>
                <a:custGeom>
                  <a:avLst/>
                  <a:gdLst>
                    <a:gd name="connsiteX0" fmla="*/ 803207 w 836136"/>
                    <a:gd name="connsiteY0" fmla="*/ 132219 h 372818"/>
                    <a:gd name="connsiteX1" fmla="*/ 494398 w 836136"/>
                    <a:gd name="connsiteY1" fmla="*/ 78346 h 372818"/>
                    <a:gd name="connsiteX2" fmla="*/ 443587 w 836136"/>
                    <a:gd name="connsiteY2" fmla="*/ 119767 h 372818"/>
                    <a:gd name="connsiteX3" fmla="*/ 443587 w 836136"/>
                    <a:gd name="connsiteY3" fmla="*/ 140477 h 372818"/>
                    <a:gd name="connsiteX4" fmla="*/ 383502 w 836136"/>
                    <a:gd name="connsiteY4" fmla="*/ 130059 h 372818"/>
                    <a:gd name="connsiteX5" fmla="*/ 389726 w 836136"/>
                    <a:gd name="connsiteY5" fmla="*/ 115574 h 372818"/>
                    <a:gd name="connsiteX6" fmla="*/ 357588 w 836136"/>
                    <a:gd name="connsiteY6" fmla="*/ 55475 h 372818"/>
                    <a:gd name="connsiteX7" fmla="*/ 50812 w 836136"/>
                    <a:gd name="connsiteY7" fmla="*/ 586 h 372818"/>
                    <a:gd name="connsiteX8" fmla="*/ 11433 w 836136"/>
                    <a:gd name="connsiteY8" fmla="*/ 13037 h 372818"/>
                    <a:gd name="connsiteX9" fmla="*/ 0 w 836136"/>
                    <a:gd name="connsiteY9" fmla="*/ 51409 h 372818"/>
                    <a:gd name="connsiteX10" fmla="*/ 6224 w 836136"/>
                    <a:gd name="connsiteY10" fmla="*/ 209979 h 372818"/>
                    <a:gd name="connsiteX11" fmla="*/ 45604 w 836136"/>
                    <a:gd name="connsiteY11" fmla="*/ 253560 h 372818"/>
                    <a:gd name="connsiteX12" fmla="*/ 279846 w 836136"/>
                    <a:gd name="connsiteY12" fmla="*/ 293965 h 372818"/>
                    <a:gd name="connsiteX13" fmla="*/ 325449 w 836136"/>
                    <a:gd name="connsiteY13" fmla="*/ 271221 h 372818"/>
                    <a:gd name="connsiteX14" fmla="*/ 372069 w 836136"/>
                    <a:gd name="connsiteY14" fmla="*/ 159282 h 372818"/>
                    <a:gd name="connsiteX15" fmla="*/ 445619 w 836136"/>
                    <a:gd name="connsiteY15" fmla="*/ 172750 h 372818"/>
                    <a:gd name="connsiteX16" fmla="*/ 449811 w 836136"/>
                    <a:gd name="connsiteY16" fmla="*/ 287866 h 372818"/>
                    <a:gd name="connsiteX17" fmla="*/ 484998 w 836136"/>
                    <a:gd name="connsiteY17" fmla="*/ 330430 h 372818"/>
                    <a:gd name="connsiteX18" fmla="*/ 718224 w 836136"/>
                    <a:gd name="connsiteY18" fmla="*/ 371852 h 372818"/>
                    <a:gd name="connsiteX19" fmla="*/ 770052 w 836136"/>
                    <a:gd name="connsiteY19" fmla="*/ 342882 h 372818"/>
                    <a:gd name="connsiteX20" fmla="*/ 795966 w 836136"/>
                    <a:gd name="connsiteY20" fmla="*/ 280623 h 372818"/>
                    <a:gd name="connsiteX21" fmla="*/ 833313 w 836136"/>
                    <a:gd name="connsiteY21" fmla="*/ 186346 h 372818"/>
                    <a:gd name="connsiteX22" fmla="*/ 803207 w 836136"/>
                    <a:gd name="connsiteY22" fmla="*/ 132219 h 372818"/>
                    <a:gd name="connsiteX23" fmla="*/ 360763 w 836136"/>
                    <a:gd name="connsiteY23" fmla="*/ 105282 h 372818"/>
                    <a:gd name="connsiteX24" fmla="*/ 299662 w 836136"/>
                    <a:gd name="connsiteY24" fmla="*/ 254576 h 372818"/>
                    <a:gd name="connsiteX25" fmla="*/ 280989 w 836136"/>
                    <a:gd name="connsiteY25" fmla="*/ 263852 h 372818"/>
                    <a:gd name="connsiteX26" fmla="*/ 55004 w 836136"/>
                    <a:gd name="connsiteY26" fmla="*/ 224463 h 372818"/>
                    <a:gd name="connsiteX27" fmla="*/ 41539 w 836136"/>
                    <a:gd name="connsiteY27" fmla="*/ 219254 h 372818"/>
                    <a:gd name="connsiteX28" fmla="*/ 37347 w 836136"/>
                    <a:gd name="connsiteY28" fmla="*/ 204769 h 372818"/>
                    <a:gd name="connsiteX29" fmla="*/ 31122 w 836136"/>
                    <a:gd name="connsiteY29" fmla="*/ 53442 h 372818"/>
                    <a:gd name="connsiteX30" fmla="*/ 31122 w 836136"/>
                    <a:gd name="connsiteY30" fmla="*/ 48233 h 372818"/>
                    <a:gd name="connsiteX31" fmla="*/ 49795 w 836136"/>
                    <a:gd name="connsiteY31" fmla="*/ 32732 h 372818"/>
                    <a:gd name="connsiteX32" fmla="*/ 348315 w 836136"/>
                    <a:gd name="connsiteY32" fmla="*/ 84572 h 372818"/>
                    <a:gd name="connsiteX33" fmla="*/ 360763 w 836136"/>
                    <a:gd name="connsiteY33" fmla="*/ 89781 h 372818"/>
                    <a:gd name="connsiteX34" fmla="*/ 360763 w 836136"/>
                    <a:gd name="connsiteY34" fmla="*/ 105282 h 372818"/>
                    <a:gd name="connsiteX35" fmla="*/ 803207 w 836136"/>
                    <a:gd name="connsiteY35" fmla="*/ 182026 h 372818"/>
                    <a:gd name="connsiteX36" fmla="*/ 743122 w 836136"/>
                    <a:gd name="connsiteY36" fmla="*/ 328143 h 372818"/>
                    <a:gd name="connsiteX37" fmla="*/ 722416 w 836136"/>
                    <a:gd name="connsiteY37" fmla="*/ 339579 h 372818"/>
                    <a:gd name="connsiteX38" fmla="*/ 498590 w 836136"/>
                    <a:gd name="connsiteY38" fmla="*/ 301207 h 372818"/>
                    <a:gd name="connsiteX39" fmla="*/ 481949 w 836136"/>
                    <a:gd name="connsiteY39" fmla="*/ 291932 h 372818"/>
                    <a:gd name="connsiteX40" fmla="*/ 479917 w 836136"/>
                    <a:gd name="connsiteY40" fmla="*/ 278463 h 372818"/>
                    <a:gd name="connsiteX41" fmla="*/ 473692 w 836136"/>
                    <a:gd name="connsiteY41" fmla="*/ 127136 h 372818"/>
                    <a:gd name="connsiteX42" fmla="*/ 474709 w 836136"/>
                    <a:gd name="connsiteY42" fmla="*/ 114685 h 372818"/>
                    <a:gd name="connsiteX43" fmla="*/ 486141 w 836136"/>
                    <a:gd name="connsiteY43" fmla="*/ 107442 h 372818"/>
                    <a:gd name="connsiteX44" fmla="*/ 792917 w 836136"/>
                    <a:gd name="connsiteY44" fmla="*/ 161315 h 372818"/>
                    <a:gd name="connsiteX45" fmla="*/ 806383 w 836136"/>
                    <a:gd name="connsiteY45" fmla="*/ 167541 h 372818"/>
                    <a:gd name="connsiteX46" fmla="*/ 803207 w 836136"/>
                    <a:gd name="connsiteY46" fmla="*/ 182026 h 37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136" h="372818">
                      <a:moveTo>
                        <a:pt x="803207" y="132219"/>
                      </a:moveTo>
                      <a:cubicBezTo>
                        <a:pt x="795966" y="130186"/>
                        <a:pt x="569981" y="91814"/>
                        <a:pt x="494398" y="78346"/>
                      </a:cubicBezTo>
                      <a:cubicBezTo>
                        <a:pt x="465436" y="73136"/>
                        <a:pt x="444603" y="90798"/>
                        <a:pt x="443587" y="119767"/>
                      </a:cubicBezTo>
                      <a:lnTo>
                        <a:pt x="443587" y="140477"/>
                      </a:lnTo>
                      <a:cubicBezTo>
                        <a:pt x="422881" y="136285"/>
                        <a:pt x="403191" y="133235"/>
                        <a:pt x="383502" y="130059"/>
                      </a:cubicBezTo>
                      <a:cubicBezTo>
                        <a:pt x="385534" y="124849"/>
                        <a:pt x="387694" y="119640"/>
                        <a:pt x="389726" y="115574"/>
                      </a:cubicBezTo>
                      <a:cubicBezTo>
                        <a:pt x="400143" y="88638"/>
                        <a:pt x="390742" y="59541"/>
                        <a:pt x="357588" y="55475"/>
                      </a:cubicBezTo>
                      <a:cubicBezTo>
                        <a:pt x="339931" y="52426"/>
                        <a:pt x="58052" y="1602"/>
                        <a:pt x="50812" y="586"/>
                      </a:cubicBezTo>
                      <a:cubicBezTo>
                        <a:pt x="35314" y="-1447"/>
                        <a:pt x="21849" y="1602"/>
                        <a:pt x="11433" y="13037"/>
                      </a:cubicBezTo>
                      <a:cubicBezTo>
                        <a:pt x="1016" y="24473"/>
                        <a:pt x="0" y="36924"/>
                        <a:pt x="0" y="51409"/>
                      </a:cubicBezTo>
                      <a:lnTo>
                        <a:pt x="6224" y="209979"/>
                      </a:lnTo>
                      <a:cubicBezTo>
                        <a:pt x="7241" y="232722"/>
                        <a:pt x="22865" y="249367"/>
                        <a:pt x="45604" y="253560"/>
                      </a:cubicBezTo>
                      <a:cubicBezTo>
                        <a:pt x="56020" y="255593"/>
                        <a:pt x="229034" y="284689"/>
                        <a:pt x="279846" y="293965"/>
                      </a:cubicBezTo>
                      <a:cubicBezTo>
                        <a:pt x="297503" y="297014"/>
                        <a:pt x="319225" y="285706"/>
                        <a:pt x="325449" y="271221"/>
                      </a:cubicBezTo>
                      <a:cubicBezTo>
                        <a:pt x="330657" y="258769"/>
                        <a:pt x="361780" y="185202"/>
                        <a:pt x="372069" y="159282"/>
                      </a:cubicBezTo>
                      <a:cubicBezTo>
                        <a:pt x="396967" y="163475"/>
                        <a:pt x="421865" y="168557"/>
                        <a:pt x="445619" y="172750"/>
                      </a:cubicBezTo>
                      <a:cubicBezTo>
                        <a:pt x="447652" y="212139"/>
                        <a:pt x="448668" y="249494"/>
                        <a:pt x="449811" y="287866"/>
                      </a:cubicBezTo>
                      <a:cubicBezTo>
                        <a:pt x="450827" y="308576"/>
                        <a:pt x="465309" y="326238"/>
                        <a:pt x="484998" y="330430"/>
                      </a:cubicBezTo>
                      <a:cubicBezTo>
                        <a:pt x="537842" y="339706"/>
                        <a:pt x="707808" y="369819"/>
                        <a:pt x="718224" y="371852"/>
                      </a:cubicBezTo>
                      <a:cubicBezTo>
                        <a:pt x="744138" y="376045"/>
                        <a:pt x="760779" y="366642"/>
                        <a:pt x="770052" y="342882"/>
                      </a:cubicBezTo>
                      <a:cubicBezTo>
                        <a:pt x="778309" y="322172"/>
                        <a:pt x="787709" y="301461"/>
                        <a:pt x="795966" y="280623"/>
                      </a:cubicBezTo>
                      <a:cubicBezTo>
                        <a:pt x="808415" y="249494"/>
                        <a:pt x="821880" y="217348"/>
                        <a:pt x="833313" y="186346"/>
                      </a:cubicBezTo>
                      <a:cubicBezTo>
                        <a:pt x="842586" y="161315"/>
                        <a:pt x="828105" y="137428"/>
                        <a:pt x="803207" y="132219"/>
                      </a:cubicBezTo>
                      <a:close/>
                      <a:moveTo>
                        <a:pt x="360763" y="105282"/>
                      </a:moveTo>
                      <a:cubicBezTo>
                        <a:pt x="341074" y="155089"/>
                        <a:pt x="320368" y="204769"/>
                        <a:pt x="299662" y="254576"/>
                      </a:cubicBezTo>
                      <a:cubicBezTo>
                        <a:pt x="296614" y="262835"/>
                        <a:pt x="289246" y="264995"/>
                        <a:pt x="280989" y="263852"/>
                      </a:cubicBezTo>
                      <a:cubicBezTo>
                        <a:pt x="228145" y="254576"/>
                        <a:pt x="77869" y="227513"/>
                        <a:pt x="55004" y="224463"/>
                      </a:cubicBezTo>
                      <a:cubicBezTo>
                        <a:pt x="47763" y="223447"/>
                        <a:pt x="43571" y="222430"/>
                        <a:pt x="41539" y="219254"/>
                      </a:cubicBezTo>
                      <a:cubicBezTo>
                        <a:pt x="38490" y="216205"/>
                        <a:pt x="37347" y="212012"/>
                        <a:pt x="37347" y="204769"/>
                      </a:cubicBezTo>
                      <a:cubicBezTo>
                        <a:pt x="36330" y="179866"/>
                        <a:pt x="32138" y="78346"/>
                        <a:pt x="31122" y="53442"/>
                      </a:cubicBezTo>
                      <a:lnTo>
                        <a:pt x="31122" y="48233"/>
                      </a:lnTo>
                      <a:cubicBezTo>
                        <a:pt x="31122" y="33748"/>
                        <a:pt x="35314" y="30572"/>
                        <a:pt x="49795" y="32732"/>
                      </a:cubicBezTo>
                      <a:cubicBezTo>
                        <a:pt x="115089" y="44167"/>
                        <a:pt x="314017" y="79362"/>
                        <a:pt x="348315" y="84572"/>
                      </a:cubicBezTo>
                      <a:cubicBezTo>
                        <a:pt x="354539" y="85588"/>
                        <a:pt x="358731" y="86605"/>
                        <a:pt x="360763" y="89781"/>
                      </a:cubicBezTo>
                      <a:cubicBezTo>
                        <a:pt x="364828" y="90798"/>
                        <a:pt x="364828" y="96007"/>
                        <a:pt x="360763" y="105282"/>
                      </a:cubicBezTo>
                      <a:close/>
                      <a:moveTo>
                        <a:pt x="803207" y="182026"/>
                      </a:moveTo>
                      <a:cubicBezTo>
                        <a:pt x="793934" y="205913"/>
                        <a:pt x="753411" y="303367"/>
                        <a:pt x="743122" y="328143"/>
                      </a:cubicBezTo>
                      <a:cubicBezTo>
                        <a:pt x="738930" y="338562"/>
                        <a:pt x="733849" y="341612"/>
                        <a:pt x="722416" y="339579"/>
                      </a:cubicBezTo>
                      <a:cubicBezTo>
                        <a:pt x="647850" y="327127"/>
                        <a:pt x="573157" y="313659"/>
                        <a:pt x="498590" y="301207"/>
                      </a:cubicBezTo>
                      <a:cubicBezTo>
                        <a:pt x="489317" y="299174"/>
                        <a:pt x="484109" y="297014"/>
                        <a:pt x="481949" y="291932"/>
                      </a:cubicBezTo>
                      <a:cubicBezTo>
                        <a:pt x="479917" y="288882"/>
                        <a:pt x="479917" y="284689"/>
                        <a:pt x="479917" y="278463"/>
                      </a:cubicBezTo>
                      <a:cubicBezTo>
                        <a:pt x="477884" y="227640"/>
                        <a:pt x="475725" y="177960"/>
                        <a:pt x="473692" y="127136"/>
                      </a:cubicBezTo>
                      <a:cubicBezTo>
                        <a:pt x="473692" y="122943"/>
                        <a:pt x="472676" y="118878"/>
                        <a:pt x="474709" y="114685"/>
                      </a:cubicBezTo>
                      <a:cubicBezTo>
                        <a:pt x="476741" y="110492"/>
                        <a:pt x="479917" y="105409"/>
                        <a:pt x="486141" y="107442"/>
                      </a:cubicBezTo>
                      <a:cubicBezTo>
                        <a:pt x="511039" y="111635"/>
                        <a:pt x="716192" y="147847"/>
                        <a:pt x="792917" y="161315"/>
                      </a:cubicBezTo>
                      <a:cubicBezTo>
                        <a:pt x="800158" y="162332"/>
                        <a:pt x="804350" y="164365"/>
                        <a:pt x="806383" y="167541"/>
                      </a:cubicBezTo>
                      <a:cubicBezTo>
                        <a:pt x="807399" y="170590"/>
                        <a:pt x="806383" y="174783"/>
                        <a:pt x="803207" y="182026"/>
                      </a:cubicBezTo>
                      <a:close/>
                    </a:path>
                  </a:pathLst>
                </a:custGeom>
                <a:solidFill>
                  <a:srgbClr val="6B7628"/>
                </a:solidFill>
                <a:ln w="12692"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37E9E703-9F43-0C4C-AB11-03D8046284CB}"/>
                    </a:ext>
                  </a:extLst>
                </p:cNvPr>
                <p:cNvSpPr/>
                <p:nvPr/>
              </p:nvSpPr>
              <p:spPr>
                <a:xfrm>
                  <a:off x="1346812" y="1159294"/>
                  <a:ext cx="203161" cy="78222"/>
                </a:xfrm>
                <a:custGeom>
                  <a:avLst/>
                  <a:gdLst>
                    <a:gd name="connsiteX0" fmla="*/ 106913 w 203161"/>
                    <a:gd name="connsiteY0" fmla="*/ 78223 h 78222"/>
                    <a:gd name="connsiteX1" fmla="*/ 85572 w 203161"/>
                    <a:gd name="connsiteY1" fmla="*/ 76698 h 78222"/>
                    <a:gd name="connsiteX2" fmla="*/ 844 w 203161"/>
                    <a:gd name="connsiteY2" fmla="*/ 14439 h 78222"/>
                    <a:gd name="connsiteX3" fmla="*/ 6306 w 203161"/>
                    <a:gd name="connsiteY3" fmla="*/ 844 h 78222"/>
                    <a:gd name="connsiteX4" fmla="*/ 19898 w 203161"/>
                    <a:gd name="connsiteY4" fmla="*/ 6307 h 78222"/>
                    <a:gd name="connsiteX5" fmla="*/ 88748 w 203161"/>
                    <a:gd name="connsiteY5" fmla="*/ 56114 h 78222"/>
                    <a:gd name="connsiteX6" fmla="*/ 187196 w 203161"/>
                    <a:gd name="connsiteY6" fmla="*/ 34768 h 78222"/>
                    <a:gd name="connsiteX7" fmla="*/ 201550 w 203161"/>
                    <a:gd name="connsiteY7" fmla="*/ 37945 h 78222"/>
                    <a:gd name="connsiteX8" fmla="*/ 198374 w 203161"/>
                    <a:gd name="connsiteY8" fmla="*/ 52303 h 78222"/>
                    <a:gd name="connsiteX9" fmla="*/ 106913 w 203161"/>
                    <a:gd name="connsiteY9" fmla="*/ 78223 h 78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161" h="78222">
                      <a:moveTo>
                        <a:pt x="106913" y="78223"/>
                      </a:moveTo>
                      <a:cubicBezTo>
                        <a:pt x="100053" y="78223"/>
                        <a:pt x="92813" y="77714"/>
                        <a:pt x="85572" y="76698"/>
                      </a:cubicBezTo>
                      <a:cubicBezTo>
                        <a:pt x="23455" y="66533"/>
                        <a:pt x="1733" y="16599"/>
                        <a:pt x="844" y="14439"/>
                      </a:cubicBezTo>
                      <a:cubicBezTo>
                        <a:pt x="-1443" y="9103"/>
                        <a:pt x="1098" y="3131"/>
                        <a:pt x="6306" y="844"/>
                      </a:cubicBezTo>
                      <a:cubicBezTo>
                        <a:pt x="11514" y="-1443"/>
                        <a:pt x="17611" y="1098"/>
                        <a:pt x="19898" y="6307"/>
                      </a:cubicBezTo>
                      <a:cubicBezTo>
                        <a:pt x="20660" y="8086"/>
                        <a:pt x="38444" y="47855"/>
                        <a:pt x="88748" y="56114"/>
                      </a:cubicBezTo>
                      <a:cubicBezTo>
                        <a:pt x="140957" y="63611"/>
                        <a:pt x="186815" y="35023"/>
                        <a:pt x="187196" y="34768"/>
                      </a:cubicBezTo>
                      <a:cubicBezTo>
                        <a:pt x="192023" y="31719"/>
                        <a:pt x="198501" y="33117"/>
                        <a:pt x="201550" y="37945"/>
                      </a:cubicBezTo>
                      <a:cubicBezTo>
                        <a:pt x="204599" y="42773"/>
                        <a:pt x="203201" y="49126"/>
                        <a:pt x="198374" y="52303"/>
                      </a:cubicBezTo>
                      <a:cubicBezTo>
                        <a:pt x="196596" y="53573"/>
                        <a:pt x="157344" y="78223"/>
                        <a:pt x="106913" y="78223"/>
                      </a:cubicBezTo>
                      <a:close/>
                    </a:path>
                  </a:pathLst>
                </a:custGeom>
                <a:solidFill>
                  <a:srgbClr val="6B7621"/>
                </a:solidFill>
                <a:ln w="12692"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E7E6FCEA-B92E-054B-97AF-81E02E2EE7C9}"/>
                    </a:ext>
                  </a:extLst>
                </p:cNvPr>
                <p:cNvSpPr/>
                <p:nvPr/>
              </p:nvSpPr>
              <p:spPr>
                <a:xfrm>
                  <a:off x="1543396" y="498924"/>
                  <a:ext cx="194142" cy="218795"/>
                </a:xfrm>
                <a:custGeom>
                  <a:avLst/>
                  <a:gdLst>
                    <a:gd name="connsiteX0" fmla="*/ 394 w 194142"/>
                    <a:gd name="connsiteY0" fmla="*/ 218795 h 218795"/>
                    <a:gd name="connsiteX1" fmla="*/ 40789 w 194142"/>
                    <a:gd name="connsiteY1" fmla="*/ 75727 h 218795"/>
                    <a:gd name="connsiteX2" fmla="*/ 194113 w 194142"/>
                    <a:gd name="connsiteY2" fmla="*/ 0 h 218795"/>
                    <a:gd name="connsiteX3" fmla="*/ 141269 w 194142"/>
                    <a:gd name="connsiteY3" fmla="*/ 156536 h 218795"/>
                    <a:gd name="connsiteX4" fmla="*/ 394 w 194142"/>
                    <a:gd name="connsiteY4" fmla="*/ 218795 h 218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142" h="218795">
                      <a:moveTo>
                        <a:pt x="394" y="218795"/>
                      </a:moveTo>
                      <a:cubicBezTo>
                        <a:pt x="394" y="218795"/>
                        <a:pt x="-6847" y="140019"/>
                        <a:pt x="40789" y="75727"/>
                      </a:cubicBezTo>
                      <a:cubicBezTo>
                        <a:pt x="88425" y="11435"/>
                        <a:pt x="194113" y="0"/>
                        <a:pt x="194113" y="0"/>
                      </a:cubicBezTo>
                      <a:cubicBezTo>
                        <a:pt x="194113" y="0"/>
                        <a:pt x="197162" y="100504"/>
                        <a:pt x="141269" y="156536"/>
                      </a:cubicBezTo>
                      <a:cubicBezTo>
                        <a:pt x="85376" y="212569"/>
                        <a:pt x="394" y="218795"/>
                        <a:pt x="394" y="218795"/>
                      </a:cubicBezTo>
                      <a:close/>
                    </a:path>
                  </a:pathLst>
                </a:custGeom>
                <a:solidFill>
                  <a:srgbClr val="CACD00"/>
                </a:solidFill>
                <a:ln w="12692"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D2662403-35E0-E943-B1E7-E84ED44B109E}"/>
                    </a:ext>
                  </a:extLst>
                </p:cNvPr>
                <p:cNvSpPr/>
                <p:nvPr/>
              </p:nvSpPr>
              <p:spPr>
                <a:xfrm rot="-4728146">
                  <a:off x="1246642" y="953981"/>
                  <a:ext cx="99594" cy="72680"/>
                </a:xfrm>
                <a:custGeom>
                  <a:avLst/>
                  <a:gdLst>
                    <a:gd name="connsiteX0" fmla="*/ 99595 w 99594"/>
                    <a:gd name="connsiteY0" fmla="*/ 36340 h 72680"/>
                    <a:gd name="connsiteX1" fmla="*/ 49797 w 99594"/>
                    <a:gd name="connsiteY1" fmla="*/ 72680 h 72680"/>
                    <a:gd name="connsiteX2" fmla="*/ 0 w 99594"/>
                    <a:gd name="connsiteY2" fmla="*/ 36340 h 72680"/>
                    <a:gd name="connsiteX3" fmla="*/ 49797 w 99594"/>
                    <a:gd name="connsiteY3" fmla="*/ 0 h 72680"/>
                    <a:gd name="connsiteX4" fmla="*/ 99595 w 99594"/>
                    <a:gd name="connsiteY4" fmla="*/ 36340 h 72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594" h="72680">
                      <a:moveTo>
                        <a:pt x="99595" y="36340"/>
                      </a:moveTo>
                      <a:cubicBezTo>
                        <a:pt x="99595" y="56410"/>
                        <a:pt x="77300" y="72680"/>
                        <a:pt x="49797" y="72680"/>
                      </a:cubicBezTo>
                      <a:cubicBezTo>
                        <a:pt x="22295" y="72680"/>
                        <a:pt x="0" y="56410"/>
                        <a:pt x="0" y="36340"/>
                      </a:cubicBezTo>
                      <a:cubicBezTo>
                        <a:pt x="0" y="16270"/>
                        <a:pt x="22295" y="0"/>
                        <a:pt x="49797" y="0"/>
                      </a:cubicBezTo>
                      <a:cubicBezTo>
                        <a:pt x="77300" y="0"/>
                        <a:pt x="99595" y="16270"/>
                        <a:pt x="99595" y="36340"/>
                      </a:cubicBezTo>
                      <a:close/>
                    </a:path>
                  </a:pathLst>
                </a:custGeom>
                <a:solidFill>
                  <a:srgbClr val="6B7629"/>
                </a:solidFill>
                <a:ln w="12692"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BD69E8F3-BA33-E347-9391-181E7E367954}"/>
                    </a:ext>
                  </a:extLst>
                </p:cNvPr>
                <p:cNvSpPr/>
                <p:nvPr/>
              </p:nvSpPr>
              <p:spPr>
                <a:xfrm rot="-4728146">
                  <a:off x="1608384" y="1017701"/>
                  <a:ext cx="99594" cy="72680"/>
                </a:xfrm>
                <a:custGeom>
                  <a:avLst/>
                  <a:gdLst>
                    <a:gd name="connsiteX0" fmla="*/ 99595 w 99594"/>
                    <a:gd name="connsiteY0" fmla="*/ 36340 h 72680"/>
                    <a:gd name="connsiteX1" fmla="*/ 49797 w 99594"/>
                    <a:gd name="connsiteY1" fmla="*/ 72680 h 72680"/>
                    <a:gd name="connsiteX2" fmla="*/ 0 w 99594"/>
                    <a:gd name="connsiteY2" fmla="*/ 36340 h 72680"/>
                    <a:gd name="connsiteX3" fmla="*/ 49797 w 99594"/>
                    <a:gd name="connsiteY3" fmla="*/ 0 h 72680"/>
                    <a:gd name="connsiteX4" fmla="*/ 99595 w 99594"/>
                    <a:gd name="connsiteY4" fmla="*/ 36340 h 72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594" h="72680">
                      <a:moveTo>
                        <a:pt x="99595" y="36340"/>
                      </a:moveTo>
                      <a:cubicBezTo>
                        <a:pt x="99595" y="56410"/>
                        <a:pt x="77300" y="72680"/>
                        <a:pt x="49797" y="72680"/>
                      </a:cubicBezTo>
                      <a:cubicBezTo>
                        <a:pt x="22295" y="72680"/>
                        <a:pt x="0" y="56410"/>
                        <a:pt x="0" y="36340"/>
                      </a:cubicBezTo>
                      <a:cubicBezTo>
                        <a:pt x="0" y="16270"/>
                        <a:pt x="22295" y="0"/>
                        <a:pt x="49797" y="0"/>
                      </a:cubicBezTo>
                      <a:cubicBezTo>
                        <a:pt x="77300" y="0"/>
                        <a:pt x="99595" y="16270"/>
                        <a:pt x="99595" y="36340"/>
                      </a:cubicBezTo>
                      <a:close/>
                    </a:path>
                  </a:pathLst>
                </a:custGeom>
                <a:solidFill>
                  <a:srgbClr val="6B7629"/>
                </a:solidFill>
                <a:ln w="12692" cap="flat">
                  <a:noFill/>
                  <a:prstDash val="solid"/>
                  <a:miter/>
                </a:ln>
              </p:spPr>
              <p:txBody>
                <a:bodyPr rtlCol="0" anchor="ctr"/>
                <a:lstStyle/>
                <a:p>
                  <a:endParaRPr lang="en-US"/>
                </a:p>
              </p:txBody>
            </p:sp>
          </p:grpSp>
          <p:sp>
            <p:nvSpPr>
              <p:cNvPr id="47" name="Freeform 46">
                <a:extLst>
                  <a:ext uri="{FF2B5EF4-FFF2-40B4-BE49-F238E27FC236}">
                    <a16:creationId xmlns:a16="http://schemas.microsoft.com/office/drawing/2014/main" id="{69680242-E1E4-6E4A-BC1B-85A0BD84F565}"/>
                  </a:ext>
                </a:extLst>
              </p:cNvPr>
              <p:cNvSpPr/>
              <p:nvPr/>
            </p:nvSpPr>
            <p:spPr>
              <a:xfrm>
                <a:off x="803157" y="610416"/>
                <a:ext cx="85974" cy="575133"/>
              </a:xfrm>
              <a:custGeom>
                <a:avLst/>
                <a:gdLst>
                  <a:gd name="connsiteX0" fmla="*/ 60009 w 85974"/>
                  <a:gd name="connsiteY0" fmla="*/ 575134 h 575133"/>
                  <a:gd name="connsiteX1" fmla="*/ 34222 w 85974"/>
                  <a:gd name="connsiteY1" fmla="*/ 550866 h 575133"/>
                  <a:gd name="connsiteX2" fmla="*/ 51 w 85974"/>
                  <a:gd name="connsiteY2" fmla="*/ 27637 h 575133"/>
                  <a:gd name="connsiteX3" fmla="*/ 24187 w 85974"/>
                  <a:gd name="connsiteY3" fmla="*/ 66 h 575133"/>
                  <a:gd name="connsiteX4" fmla="*/ 51752 w 85974"/>
                  <a:gd name="connsiteY4" fmla="*/ 24207 h 575133"/>
                  <a:gd name="connsiteX5" fmla="*/ 85923 w 85974"/>
                  <a:gd name="connsiteY5" fmla="*/ 547435 h 575133"/>
                  <a:gd name="connsiteX6" fmla="*/ 61787 w 85974"/>
                  <a:gd name="connsiteY6" fmla="*/ 575007 h 575133"/>
                  <a:gd name="connsiteX7" fmla="*/ 60009 w 85974"/>
                  <a:gd name="connsiteY7" fmla="*/ 575134 h 57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974" h="575133">
                    <a:moveTo>
                      <a:pt x="60009" y="575134"/>
                    </a:moveTo>
                    <a:cubicBezTo>
                      <a:pt x="46417" y="575134"/>
                      <a:pt x="35111" y="564588"/>
                      <a:pt x="34222" y="550866"/>
                    </a:cubicBezTo>
                    <a:lnTo>
                      <a:pt x="51" y="27637"/>
                    </a:lnTo>
                    <a:cubicBezTo>
                      <a:pt x="-838" y="13407"/>
                      <a:pt x="9959" y="955"/>
                      <a:pt x="24187" y="66"/>
                    </a:cubicBezTo>
                    <a:cubicBezTo>
                      <a:pt x="38287" y="-951"/>
                      <a:pt x="50736" y="9976"/>
                      <a:pt x="51752" y="24207"/>
                    </a:cubicBezTo>
                    <a:lnTo>
                      <a:pt x="85923" y="547435"/>
                    </a:lnTo>
                    <a:cubicBezTo>
                      <a:pt x="86812" y="561666"/>
                      <a:pt x="76015" y="574117"/>
                      <a:pt x="61787" y="575007"/>
                    </a:cubicBezTo>
                    <a:cubicBezTo>
                      <a:pt x="61152" y="575134"/>
                      <a:pt x="60517" y="575134"/>
                      <a:pt x="60009" y="575134"/>
                    </a:cubicBezTo>
                    <a:close/>
                  </a:path>
                </a:pathLst>
              </a:custGeom>
              <a:solidFill>
                <a:srgbClr val="818080"/>
              </a:solidFill>
              <a:ln w="12692"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3C14D78D-6E7F-984D-9392-BC5FA2905FDF}"/>
                  </a:ext>
                </a:extLst>
              </p:cNvPr>
              <p:cNvSpPr/>
              <p:nvPr/>
            </p:nvSpPr>
            <p:spPr>
              <a:xfrm>
                <a:off x="428784" y="311639"/>
                <a:ext cx="780986" cy="620301"/>
              </a:xfrm>
              <a:custGeom>
                <a:avLst/>
                <a:gdLst>
                  <a:gd name="connsiteX0" fmla="*/ 71205 w 780986"/>
                  <a:gd name="connsiteY0" fmla="*/ 620301 h 620301"/>
                  <a:gd name="connsiteX1" fmla="*/ 29666 w 780986"/>
                  <a:gd name="connsiteY1" fmla="*/ 581167 h 620301"/>
                  <a:gd name="connsiteX2" fmla="*/ 68 w 780986"/>
                  <a:gd name="connsiteY2" fmla="*/ 82461 h 620301"/>
                  <a:gd name="connsiteX3" fmla="*/ 10485 w 780986"/>
                  <a:gd name="connsiteY3" fmla="*/ 52348 h 620301"/>
                  <a:gd name="connsiteX4" fmla="*/ 39193 w 780986"/>
                  <a:gd name="connsiteY4" fmla="*/ 38499 h 620301"/>
                  <a:gd name="connsiteX5" fmla="*/ 707495 w 780986"/>
                  <a:gd name="connsiteY5" fmla="*/ 127 h 620301"/>
                  <a:gd name="connsiteX6" fmla="*/ 709909 w 780986"/>
                  <a:gd name="connsiteY6" fmla="*/ 0 h 620301"/>
                  <a:gd name="connsiteX7" fmla="*/ 751320 w 780986"/>
                  <a:gd name="connsiteY7" fmla="*/ 39134 h 620301"/>
                  <a:gd name="connsiteX8" fmla="*/ 780918 w 780986"/>
                  <a:gd name="connsiteY8" fmla="*/ 537840 h 620301"/>
                  <a:gd name="connsiteX9" fmla="*/ 770502 w 780986"/>
                  <a:gd name="connsiteY9" fmla="*/ 567953 h 620301"/>
                  <a:gd name="connsiteX10" fmla="*/ 741793 w 780986"/>
                  <a:gd name="connsiteY10" fmla="*/ 581802 h 620301"/>
                  <a:gd name="connsiteX11" fmla="*/ 73491 w 780986"/>
                  <a:gd name="connsiteY11" fmla="*/ 620174 h 620301"/>
                  <a:gd name="connsiteX12" fmla="*/ 71205 w 780986"/>
                  <a:gd name="connsiteY12" fmla="*/ 620301 h 620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80986" h="620301">
                    <a:moveTo>
                      <a:pt x="71205" y="620301"/>
                    </a:moveTo>
                    <a:cubicBezTo>
                      <a:pt x="49229" y="620301"/>
                      <a:pt x="31064" y="603148"/>
                      <a:pt x="29666" y="581167"/>
                    </a:cubicBezTo>
                    <a:lnTo>
                      <a:pt x="68" y="82461"/>
                    </a:lnTo>
                    <a:cubicBezTo>
                      <a:pt x="-567" y="71534"/>
                      <a:pt x="3244" y="60607"/>
                      <a:pt x="10485" y="52348"/>
                    </a:cubicBezTo>
                    <a:cubicBezTo>
                      <a:pt x="17726" y="44216"/>
                      <a:pt x="28142" y="39134"/>
                      <a:pt x="39193" y="38499"/>
                    </a:cubicBezTo>
                    <a:lnTo>
                      <a:pt x="707495" y="127"/>
                    </a:lnTo>
                    <a:cubicBezTo>
                      <a:pt x="708257" y="127"/>
                      <a:pt x="709020" y="0"/>
                      <a:pt x="709909" y="0"/>
                    </a:cubicBezTo>
                    <a:cubicBezTo>
                      <a:pt x="731504" y="0"/>
                      <a:pt x="750050" y="17534"/>
                      <a:pt x="751320" y="39134"/>
                    </a:cubicBezTo>
                    <a:lnTo>
                      <a:pt x="780918" y="537840"/>
                    </a:lnTo>
                    <a:cubicBezTo>
                      <a:pt x="781553" y="548767"/>
                      <a:pt x="777742" y="559694"/>
                      <a:pt x="770502" y="567953"/>
                    </a:cubicBezTo>
                    <a:cubicBezTo>
                      <a:pt x="763261" y="576085"/>
                      <a:pt x="752718" y="581167"/>
                      <a:pt x="741793" y="581802"/>
                    </a:cubicBezTo>
                    <a:lnTo>
                      <a:pt x="73491" y="620174"/>
                    </a:lnTo>
                    <a:cubicBezTo>
                      <a:pt x="73110" y="620301"/>
                      <a:pt x="72221" y="620301"/>
                      <a:pt x="71205" y="620301"/>
                    </a:cubicBezTo>
                    <a:close/>
                  </a:path>
                </a:pathLst>
              </a:custGeom>
              <a:solidFill>
                <a:schemeClr val="bg2"/>
              </a:solidFill>
              <a:ln w="12692"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27E49D8A-8B93-6846-85EF-38BCC424797A}"/>
                  </a:ext>
                </a:extLst>
              </p:cNvPr>
              <p:cNvSpPr/>
              <p:nvPr/>
            </p:nvSpPr>
            <p:spPr>
              <a:xfrm>
                <a:off x="409831" y="292707"/>
                <a:ext cx="819145" cy="658291"/>
              </a:xfrm>
              <a:custGeom>
                <a:avLst/>
                <a:gdLst>
                  <a:gd name="connsiteX0" fmla="*/ 729115 w 819145"/>
                  <a:gd name="connsiteY0" fmla="*/ 38118 h 658291"/>
                  <a:gd name="connsiteX1" fmla="*/ 751600 w 819145"/>
                  <a:gd name="connsiteY1" fmla="*/ 59336 h 658291"/>
                  <a:gd name="connsiteX2" fmla="*/ 781197 w 819145"/>
                  <a:gd name="connsiteY2" fmla="*/ 558042 h 658291"/>
                  <a:gd name="connsiteX3" fmla="*/ 775608 w 819145"/>
                  <a:gd name="connsiteY3" fmla="*/ 574306 h 658291"/>
                  <a:gd name="connsiteX4" fmla="*/ 760111 w 819145"/>
                  <a:gd name="connsiteY4" fmla="*/ 581802 h 658291"/>
                  <a:gd name="connsiteX5" fmla="*/ 91682 w 819145"/>
                  <a:gd name="connsiteY5" fmla="*/ 620174 h 658291"/>
                  <a:gd name="connsiteX6" fmla="*/ 90412 w 819145"/>
                  <a:gd name="connsiteY6" fmla="*/ 620174 h 658291"/>
                  <a:gd name="connsiteX7" fmla="*/ 67927 w 819145"/>
                  <a:gd name="connsiteY7" fmla="*/ 598955 h 658291"/>
                  <a:gd name="connsiteX8" fmla="*/ 38330 w 819145"/>
                  <a:gd name="connsiteY8" fmla="*/ 100249 h 658291"/>
                  <a:gd name="connsiteX9" fmla="*/ 43919 w 819145"/>
                  <a:gd name="connsiteY9" fmla="*/ 83986 h 658291"/>
                  <a:gd name="connsiteX10" fmla="*/ 59416 w 819145"/>
                  <a:gd name="connsiteY10" fmla="*/ 76489 h 658291"/>
                  <a:gd name="connsiteX11" fmla="*/ 727845 w 819145"/>
                  <a:gd name="connsiteY11" fmla="*/ 38118 h 658291"/>
                  <a:gd name="connsiteX12" fmla="*/ 729115 w 819145"/>
                  <a:gd name="connsiteY12" fmla="*/ 38118 h 658291"/>
                  <a:gd name="connsiteX13" fmla="*/ 729115 w 819145"/>
                  <a:gd name="connsiteY13" fmla="*/ 0 h 658291"/>
                  <a:gd name="connsiteX14" fmla="*/ 725304 w 819145"/>
                  <a:gd name="connsiteY14" fmla="*/ 127 h 658291"/>
                  <a:gd name="connsiteX15" fmla="*/ 57130 w 819145"/>
                  <a:gd name="connsiteY15" fmla="*/ 38499 h 658291"/>
                  <a:gd name="connsiteX16" fmla="*/ 15337 w 819145"/>
                  <a:gd name="connsiteY16" fmla="*/ 58701 h 658291"/>
                  <a:gd name="connsiteX17" fmla="*/ 94 w 819145"/>
                  <a:gd name="connsiteY17" fmla="*/ 102664 h 658291"/>
                  <a:gd name="connsiteX18" fmla="*/ 29692 w 819145"/>
                  <a:gd name="connsiteY18" fmla="*/ 601242 h 658291"/>
                  <a:gd name="connsiteX19" fmla="*/ 90158 w 819145"/>
                  <a:gd name="connsiteY19" fmla="*/ 658292 h 658291"/>
                  <a:gd name="connsiteX20" fmla="*/ 93841 w 819145"/>
                  <a:gd name="connsiteY20" fmla="*/ 658165 h 658291"/>
                  <a:gd name="connsiteX21" fmla="*/ 762016 w 819145"/>
                  <a:gd name="connsiteY21" fmla="*/ 619793 h 658291"/>
                  <a:gd name="connsiteX22" fmla="*/ 803809 w 819145"/>
                  <a:gd name="connsiteY22" fmla="*/ 599591 h 658291"/>
                  <a:gd name="connsiteX23" fmla="*/ 819052 w 819145"/>
                  <a:gd name="connsiteY23" fmla="*/ 555628 h 658291"/>
                  <a:gd name="connsiteX24" fmla="*/ 789454 w 819145"/>
                  <a:gd name="connsiteY24" fmla="*/ 57049 h 658291"/>
                  <a:gd name="connsiteX25" fmla="*/ 729115 w 819145"/>
                  <a:gd name="connsiteY25" fmla="*/ 0 h 658291"/>
                  <a:gd name="connsiteX26" fmla="*/ 729115 w 819145"/>
                  <a:gd name="connsiteY26" fmla="*/ 0 h 658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9145" h="658291">
                    <a:moveTo>
                      <a:pt x="729115" y="38118"/>
                    </a:moveTo>
                    <a:cubicBezTo>
                      <a:pt x="740548" y="38118"/>
                      <a:pt x="750837" y="47393"/>
                      <a:pt x="751600" y="59336"/>
                    </a:cubicBezTo>
                    <a:lnTo>
                      <a:pt x="781197" y="558042"/>
                    </a:lnTo>
                    <a:cubicBezTo>
                      <a:pt x="781579" y="564014"/>
                      <a:pt x="779546" y="569859"/>
                      <a:pt x="775608" y="574306"/>
                    </a:cubicBezTo>
                    <a:cubicBezTo>
                      <a:pt x="771670" y="578753"/>
                      <a:pt x="766081" y="581421"/>
                      <a:pt x="760111" y="581802"/>
                    </a:cubicBezTo>
                    <a:lnTo>
                      <a:pt x="91682" y="620174"/>
                    </a:lnTo>
                    <a:cubicBezTo>
                      <a:pt x="91301" y="620174"/>
                      <a:pt x="90793" y="620174"/>
                      <a:pt x="90412" y="620174"/>
                    </a:cubicBezTo>
                    <a:cubicBezTo>
                      <a:pt x="78598" y="620174"/>
                      <a:pt x="68690" y="610899"/>
                      <a:pt x="67927" y="598955"/>
                    </a:cubicBezTo>
                    <a:lnTo>
                      <a:pt x="38330" y="100249"/>
                    </a:lnTo>
                    <a:cubicBezTo>
                      <a:pt x="37949" y="94278"/>
                      <a:pt x="39981" y="88433"/>
                      <a:pt x="43919" y="83986"/>
                    </a:cubicBezTo>
                    <a:cubicBezTo>
                      <a:pt x="47857" y="79539"/>
                      <a:pt x="53446" y="76871"/>
                      <a:pt x="59416" y="76489"/>
                    </a:cubicBezTo>
                    <a:lnTo>
                      <a:pt x="727845" y="38118"/>
                    </a:lnTo>
                    <a:cubicBezTo>
                      <a:pt x="728226" y="38118"/>
                      <a:pt x="728607" y="38118"/>
                      <a:pt x="729115" y="38118"/>
                    </a:cubicBezTo>
                    <a:moveTo>
                      <a:pt x="729115" y="0"/>
                    </a:moveTo>
                    <a:cubicBezTo>
                      <a:pt x="727845" y="0"/>
                      <a:pt x="726575" y="0"/>
                      <a:pt x="725304" y="127"/>
                    </a:cubicBezTo>
                    <a:lnTo>
                      <a:pt x="57130" y="38499"/>
                    </a:lnTo>
                    <a:cubicBezTo>
                      <a:pt x="41124" y="39388"/>
                      <a:pt x="25881" y="46758"/>
                      <a:pt x="15337" y="58701"/>
                    </a:cubicBezTo>
                    <a:cubicBezTo>
                      <a:pt x="4667" y="70645"/>
                      <a:pt x="-795" y="86654"/>
                      <a:pt x="94" y="102664"/>
                    </a:cubicBezTo>
                    <a:lnTo>
                      <a:pt x="29692" y="601242"/>
                    </a:lnTo>
                    <a:cubicBezTo>
                      <a:pt x="31597" y="633261"/>
                      <a:pt x="58146" y="658292"/>
                      <a:pt x="90158" y="658292"/>
                    </a:cubicBezTo>
                    <a:cubicBezTo>
                      <a:pt x="91428" y="658292"/>
                      <a:pt x="92698" y="658292"/>
                      <a:pt x="93841" y="658165"/>
                    </a:cubicBezTo>
                    <a:lnTo>
                      <a:pt x="762016" y="619793"/>
                    </a:lnTo>
                    <a:cubicBezTo>
                      <a:pt x="778022" y="618904"/>
                      <a:pt x="793265" y="611534"/>
                      <a:pt x="803809" y="599591"/>
                    </a:cubicBezTo>
                    <a:cubicBezTo>
                      <a:pt x="814479" y="587647"/>
                      <a:pt x="819941" y="571638"/>
                      <a:pt x="819052" y="555628"/>
                    </a:cubicBezTo>
                    <a:lnTo>
                      <a:pt x="789454" y="57049"/>
                    </a:lnTo>
                    <a:cubicBezTo>
                      <a:pt x="787676" y="25031"/>
                      <a:pt x="761127" y="0"/>
                      <a:pt x="729115" y="0"/>
                    </a:cubicBezTo>
                    <a:lnTo>
                      <a:pt x="729115" y="0"/>
                    </a:lnTo>
                    <a:close/>
                  </a:path>
                </a:pathLst>
              </a:custGeom>
              <a:solidFill>
                <a:srgbClr val="FFFFFF"/>
              </a:solidFill>
              <a:ln w="12692" cap="flat">
                <a:noFill/>
                <a:prstDash val="solid"/>
                <a:miter/>
              </a:ln>
            </p:spPr>
            <p:txBody>
              <a:bodyPr rtlCol="0" anchor="ctr"/>
              <a:lstStyle/>
              <a:p>
                <a:endParaRPr lang="en-US"/>
              </a:p>
            </p:txBody>
          </p:sp>
        </p:grpSp>
        <p:sp>
          <p:nvSpPr>
            <p:cNvPr id="372" name="TextBox 371">
              <a:extLst>
                <a:ext uri="{FF2B5EF4-FFF2-40B4-BE49-F238E27FC236}">
                  <a16:creationId xmlns:a16="http://schemas.microsoft.com/office/drawing/2014/main" id="{14E11EDB-7D5E-1342-84C4-F0007F95A8EB}"/>
                </a:ext>
              </a:extLst>
            </p:cNvPr>
            <p:cNvSpPr txBox="1"/>
            <p:nvPr/>
          </p:nvSpPr>
          <p:spPr>
            <a:xfrm rot="21401154">
              <a:off x="419111" y="378495"/>
              <a:ext cx="819469" cy="613886"/>
            </a:xfrm>
            <a:prstGeom prst="rect">
              <a:avLst/>
            </a:prstGeom>
            <a:noFill/>
          </p:spPr>
          <p:txBody>
            <a:bodyPr wrap="square" rtlCol="0">
              <a:spAutoFit/>
            </a:bodyPr>
            <a:lstStyle/>
            <a:p>
              <a:pPr algn="ctr">
                <a:lnSpc>
                  <a:spcPct val="65000"/>
                </a:lnSpc>
              </a:pPr>
              <a:r>
                <a:rPr lang="en-US" sz="1400" dirty="0">
                  <a:solidFill>
                    <a:srgbClr val="FFFFFF"/>
                  </a:solidFill>
                  <a:latin typeface="Londrina Solid" pitchFamily="2" charset="77"/>
                </a:rPr>
                <a:t>Resource</a:t>
              </a:r>
              <a:endParaRPr lang="en-US" sz="1100" dirty="0">
                <a:solidFill>
                  <a:srgbClr val="FFFFFF"/>
                </a:solidFill>
                <a:latin typeface="Londrina Solid" pitchFamily="2" charset="77"/>
              </a:endParaRPr>
            </a:p>
            <a:p>
              <a:pPr algn="ctr">
                <a:lnSpc>
                  <a:spcPct val="65000"/>
                </a:lnSpc>
              </a:pPr>
              <a:r>
                <a:rPr lang="en-US" sz="3600" dirty="0">
                  <a:solidFill>
                    <a:srgbClr val="FFFFFF"/>
                  </a:solidFill>
                  <a:latin typeface="Londrina Solid" pitchFamily="2" charset="77"/>
                </a:rPr>
                <a:t>one</a:t>
              </a:r>
              <a:endParaRPr lang="en-US" sz="3100" dirty="0">
                <a:solidFill>
                  <a:srgbClr val="FFFFFF"/>
                </a:solidFill>
                <a:latin typeface="Londrina Solid" pitchFamily="2" charset="77"/>
              </a:endParaRPr>
            </a:p>
          </p:txBody>
        </p:sp>
        <p:sp>
          <p:nvSpPr>
            <p:cNvPr id="2502" name="TextBox 2501">
              <a:extLst>
                <a:ext uri="{FF2B5EF4-FFF2-40B4-BE49-F238E27FC236}">
                  <a16:creationId xmlns:a16="http://schemas.microsoft.com/office/drawing/2014/main" id="{0CAF7EEE-781B-6641-A09F-9FFC0C739CB9}"/>
                </a:ext>
              </a:extLst>
            </p:cNvPr>
            <p:cNvSpPr txBox="1"/>
            <p:nvPr/>
          </p:nvSpPr>
          <p:spPr>
            <a:xfrm>
              <a:off x="2388826" y="611499"/>
              <a:ext cx="7903164" cy="746358"/>
            </a:xfrm>
            <a:prstGeom prst="rect">
              <a:avLst/>
            </a:prstGeom>
            <a:noFill/>
          </p:spPr>
          <p:txBody>
            <a:bodyPr wrap="square" rtlCol="0">
              <a:spAutoFit/>
            </a:bodyPr>
            <a:lstStyle/>
            <a:p>
              <a:pPr algn="ctr">
                <a:lnSpc>
                  <a:spcPct val="85000"/>
                </a:lnSpc>
              </a:pPr>
              <a:r>
                <a:rPr lang="en-US" sz="2500" dirty="0">
                  <a:solidFill>
                    <a:srgbClr val="FFFFFF"/>
                  </a:solidFill>
                  <a:latin typeface="Londrina Solid" pitchFamily="2" charset="77"/>
                </a:rPr>
                <a:t>Look at the resource below</a:t>
              </a:r>
              <a:r>
                <a:rPr lang="en-GB" sz="2500" dirty="0">
                  <a:solidFill>
                    <a:srgbClr val="FFFFFF"/>
                  </a:solidFill>
                  <a:latin typeface="Londrina Solid" pitchFamily="2" charset="77"/>
                </a:rPr>
                <a:t>, which shares </a:t>
              </a:r>
              <a:br>
                <a:rPr lang="en-GB" sz="2500" dirty="0">
                  <a:solidFill>
                    <a:srgbClr val="FFFFFF"/>
                  </a:solidFill>
                  <a:latin typeface="Londrina Solid" pitchFamily="2" charset="77"/>
                </a:rPr>
              </a:br>
              <a:r>
                <a:rPr lang="en-GB" sz="2500" dirty="0">
                  <a:solidFill>
                    <a:srgbClr val="FFFFFF"/>
                  </a:solidFill>
                  <a:latin typeface="Londrina Solid" pitchFamily="2" charset="77"/>
                </a:rPr>
                <a:t>some examples of people feeling left out.</a:t>
              </a:r>
              <a:endParaRPr lang="en-US" sz="2500" dirty="0">
                <a:solidFill>
                  <a:srgbClr val="FFFFFF"/>
                </a:solidFill>
                <a:latin typeface="Londrina Solid" pitchFamily="2" charset="77"/>
              </a:endParaRPr>
            </a:p>
          </p:txBody>
        </p:sp>
      </p:grpSp>
      <p:sp>
        <p:nvSpPr>
          <p:cNvPr id="78" name="Freeform 77">
            <a:extLst>
              <a:ext uri="{FF2B5EF4-FFF2-40B4-BE49-F238E27FC236}">
                <a16:creationId xmlns:a16="http://schemas.microsoft.com/office/drawing/2014/main" id="{13A60958-D280-7646-A21A-C3158EBDA8BF}"/>
              </a:ext>
            </a:extLst>
          </p:cNvPr>
          <p:cNvSpPr/>
          <p:nvPr/>
        </p:nvSpPr>
        <p:spPr>
          <a:xfrm rot="5400000">
            <a:off x="7846206" y="4132602"/>
            <a:ext cx="1744182" cy="3228875"/>
          </a:xfrm>
          <a:custGeom>
            <a:avLst/>
            <a:gdLst>
              <a:gd name="connsiteX0" fmla="*/ 2200308 w 2868985"/>
              <a:gd name="connsiteY0" fmla="*/ 188930 h 2997526"/>
              <a:gd name="connsiteX1" fmla="*/ 843634 w 2868985"/>
              <a:gd name="connsiteY1" fmla="*/ 10666 h 2997526"/>
              <a:gd name="connsiteX2" fmla="*/ 1556 w 2868985"/>
              <a:gd name="connsiteY2" fmla="*/ 1098544 h 2997526"/>
              <a:gd name="connsiteX3" fmla="*/ 297153 w 2868985"/>
              <a:gd name="connsiteY3" fmla="*/ 2788427 h 2997526"/>
              <a:gd name="connsiteX4" fmla="*/ 1848436 w 2868985"/>
              <a:gd name="connsiteY4" fmla="*/ 2958431 h 2997526"/>
              <a:gd name="connsiteX5" fmla="*/ 2796075 w 2868985"/>
              <a:gd name="connsiteY5" fmla="*/ 2567344 h 2997526"/>
              <a:gd name="connsiteX6" fmla="*/ 2862131 w 2868985"/>
              <a:gd name="connsiteY6" fmla="*/ 1289005 h 2997526"/>
              <a:gd name="connsiteX7" fmla="*/ 2200308 w 2868985"/>
              <a:gd name="connsiteY7" fmla="*/ 188930 h 2997526"/>
              <a:gd name="connsiteX0" fmla="*/ 2242529 w 2911207"/>
              <a:gd name="connsiteY0" fmla="*/ 189569 h 3040492"/>
              <a:gd name="connsiteX1" fmla="*/ 885855 w 2911207"/>
              <a:gd name="connsiteY1" fmla="*/ 11305 h 3040492"/>
              <a:gd name="connsiteX2" fmla="*/ 43777 w 2911207"/>
              <a:gd name="connsiteY2" fmla="*/ 1099183 h 3040492"/>
              <a:gd name="connsiteX3" fmla="*/ 304571 w 2911207"/>
              <a:gd name="connsiteY3" fmla="*/ 2933372 h 3040492"/>
              <a:gd name="connsiteX4" fmla="*/ 1890657 w 2911207"/>
              <a:gd name="connsiteY4" fmla="*/ 2959070 h 3040492"/>
              <a:gd name="connsiteX5" fmla="*/ 2838296 w 2911207"/>
              <a:gd name="connsiteY5" fmla="*/ 2567983 h 3040492"/>
              <a:gd name="connsiteX6" fmla="*/ 2904352 w 2911207"/>
              <a:gd name="connsiteY6" fmla="*/ 1289644 h 3040492"/>
              <a:gd name="connsiteX7" fmla="*/ 2242529 w 2911207"/>
              <a:gd name="connsiteY7" fmla="*/ 189569 h 3040492"/>
              <a:gd name="connsiteX0" fmla="*/ 2229821 w 2898499"/>
              <a:gd name="connsiteY0" fmla="*/ 205418 h 3056341"/>
              <a:gd name="connsiteX1" fmla="*/ 699132 w 2898499"/>
              <a:gd name="connsiteY1" fmla="*/ 11120 h 3056341"/>
              <a:gd name="connsiteX2" fmla="*/ 31069 w 2898499"/>
              <a:gd name="connsiteY2" fmla="*/ 1115032 h 3056341"/>
              <a:gd name="connsiteX3" fmla="*/ 291863 w 2898499"/>
              <a:gd name="connsiteY3" fmla="*/ 2949221 h 3056341"/>
              <a:gd name="connsiteX4" fmla="*/ 1877949 w 2898499"/>
              <a:gd name="connsiteY4" fmla="*/ 2974919 h 3056341"/>
              <a:gd name="connsiteX5" fmla="*/ 2825588 w 2898499"/>
              <a:gd name="connsiteY5" fmla="*/ 2583832 h 3056341"/>
              <a:gd name="connsiteX6" fmla="*/ 2891644 w 2898499"/>
              <a:gd name="connsiteY6" fmla="*/ 1305493 h 3056341"/>
              <a:gd name="connsiteX7" fmla="*/ 2229821 w 2898499"/>
              <a:gd name="connsiteY7" fmla="*/ 205418 h 3056341"/>
              <a:gd name="connsiteX0" fmla="*/ 2209749 w 2878427"/>
              <a:gd name="connsiteY0" fmla="*/ 204816 h 3055739"/>
              <a:gd name="connsiteX1" fmla="*/ 679060 w 2878427"/>
              <a:gd name="connsiteY1" fmla="*/ 10518 h 3055739"/>
              <a:gd name="connsiteX2" fmla="*/ 10997 w 2878427"/>
              <a:gd name="connsiteY2" fmla="*/ 1114430 h 3055739"/>
              <a:gd name="connsiteX3" fmla="*/ 271791 w 2878427"/>
              <a:gd name="connsiteY3" fmla="*/ 2948619 h 3055739"/>
              <a:gd name="connsiteX4" fmla="*/ 1857877 w 2878427"/>
              <a:gd name="connsiteY4" fmla="*/ 2974317 h 3055739"/>
              <a:gd name="connsiteX5" fmla="*/ 2805516 w 2878427"/>
              <a:gd name="connsiteY5" fmla="*/ 2583230 h 3055739"/>
              <a:gd name="connsiteX6" fmla="*/ 2871572 w 2878427"/>
              <a:gd name="connsiteY6" fmla="*/ 1304891 h 3055739"/>
              <a:gd name="connsiteX7" fmla="*/ 2209749 w 2878427"/>
              <a:gd name="connsiteY7" fmla="*/ 204816 h 3055739"/>
              <a:gd name="connsiteX0" fmla="*/ 2229820 w 2898498"/>
              <a:gd name="connsiteY0" fmla="*/ 166710 h 3017633"/>
              <a:gd name="connsiteX1" fmla="*/ 699134 w 2898498"/>
              <a:gd name="connsiteY1" fmla="*/ 11583 h 3017633"/>
              <a:gd name="connsiteX2" fmla="*/ 31068 w 2898498"/>
              <a:gd name="connsiteY2" fmla="*/ 1076324 h 3017633"/>
              <a:gd name="connsiteX3" fmla="*/ 291862 w 2898498"/>
              <a:gd name="connsiteY3" fmla="*/ 2910513 h 3017633"/>
              <a:gd name="connsiteX4" fmla="*/ 1877948 w 2898498"/>
              <a:gd name="connsiteY4" fmla="*/ 2936211 h 3017633"/>
              <a:gd name="connsiteX5" fmla="*/ 2825587 w 2898498"/>
              <a:gd name="connsiteY5" fmla="*/ 2545124 h 3017633"/>
              <a:gd name="connsiteX6" fmla="*/ 2891643 w 2898498"/>
              <a:gd name="connsiteY6" fmla="*/ 1266785 h 3017633"/>
              <a:gd name="connsiteX7" fmla="*/ 2229820 w 2898498"/>
              <a:gd name="connsiteY7" fmla="*/ 166710 h 3017633"/>
              <a:gd name="connsiteX0" fmla="*/ 2229820 w 2898498"/>
              <a:gd name="connsiteY0" fmla="*/ 155152 h 3006075"/>
              <a:gd name="connsiteX1" fmla="*/ 699134 w 2898498"/>
              <a:gd name="connsiteY1" fmla="*/ 25 h 3006075"/>
              <a:gd name="connsiteX2" fmla="*/ 31068 w 2898498"/>
              <a:gd name="connsiteY2" fmla="*/ 1064766 h 3006075"/>
              <a:gd name="connsiteX3" fmla="*/ 291862 w 2898498"/>
              <a:gd name="connsiteY3" fmla="*/ 2898955 h 3006075"/>
              <a:gd name="connsiteX4" fmla="*/ 1877948 w 2898498"/>
              <a:gd name="connsiteY4" fmla="*/ 2924653 h 3006075"/>
              <a:gd name="connsiteX5" fmla="*/ 2825587 w 2898498"/>
              <a:gd name="connsiteY5" fmla="*/ 2533566 h 3006075"/>
              <a:gd name="connsiteX6" fmla="*/ 2891643 w 2898498"/>
              <a:gd name="connsiteY6" fmla="*/ 1255227 h 3006075"/>
              <a:gd name="connsiteX7" fmla="*/ 2229820 w 2898498"/>
              <a:gd name="connsiteY7" fmla="*/ 155152 h 3006075"/>
              <a:gd name="connsiteX0" fmla="*/ 2226526 w 2895204"/>
              <a:gd name="connsiteY0" fmla="*/ 115988 h 2966911"/>
              <a:gd name="connsiteX1" fmla="*/ 650541 w 2895204"/>
              <a:gd name="connsiteY1" fmla="*/ 33 h 2966911"/>
              <a:gd name="connsiteX2" fmla="*/ 27774 w 2895204"/>
              <a:gd name="connsiteY2" fmla="*/ 1025602 h 2966911"/>
              <a:gd name="connsiteX3" fmla="*/ 288568 w 2895204"/>
              <a:gd name="connsiteY3" fmla="*/ 2859791 h 2966911"/>
              <a:gd name="connsiteX4" fmla="*/ 1874654 w 2895204"/>
              <a:gd name="connsiteY4" fmla="*/ 2885489 h 2966911"/>
              <a:gd name="connsiteX5" fmla="*/ 2822293 w 2895204"/>
              <a:gd name="connsiteY5" fmla="*/ 2494402 h 2966911"/>
              <a:gd name="connsiteX6" fmla="*/ 2888349 w 2895204"/>
              <a:gd name="connsiteY6" fmla="*/ 1216063 h 2966911"/>
              <a:gd name="connsiteX7" fmla="*/ 2226526 w 2895204"/>
              <a:gd name="connsiteY7" fmla="*/ 115988 h 2966911"/>
              <a:gd name="connsiteX0" fmla="*/ 2226526 w 2895204"/>
              <a:gd name="connsiteY0" fmla="*/ 115988 h 2958470"/>
              <a:gd name="connsiteX1" fmla="*/ 650541 w 2895204"/>
              <a:gd name="connsiteY1" fmla="*/ 33 h 2958470"/>
              <a:gd name="connsiteX2" fmla="*/ 27774 w 2895204"/>
              <a:gd name="connsiteY2" fmla="*/ 1025602 h 2958470"/>
              <a:gd name="connsiteX3" fmla="*/ 288568 w 2895204"/>
              <a:gd name="connsiteY3" fmla="*/ 2859791 h 2958470"/>
              <a:gd name="connsiteX4" fmla="*/ 1874654 w 2895204"/>
              <a:gd name="connsiteY4" fmla="*/ 2885489 h 2958470"/>
              <a:gd name="connsiteX5" fmla="*/ 2701503 w 2895204"/>
              <a:gd name="connsiteY5" fmla="*/ 2660881 h 2958470"/>
              <a:gd name="connsiteX6" fmla="*/ 2888349 w 2895204"/>
              <a:gd name="connsiteY6" fmla="*/ 1216063 h 2958470"/>
              <a:gd name="connsiteX7" fmla="*/ 2226526 w 2895204"/>
              <a:gd name="connsiteY7" fmla="*/ 115988 h 2958470"/>
              <a:gd name="connsiteX0" fmla="*/ 2226526 w 2744244"/>
              <a:gd name="connsiteY0" fmla="*/ 115988 h 2958470"/>
              <a:gd name="connsiteX1" fmla="*/ 650541 w 2744244"/>
              <a:gd name="connsiteY1" fmla="*/ 33 h 2958470"/>
              <a:gd name="connsiteX2" fmla="*/ 27774 w 2744244"/>
              <a:gd name="connsiteY2" fmla="*/ 1025602 h 2958470"/>
              <a:gd name="connsiteX3" fmla="*/ 288568 w 2744244"/>
              <a:gd name="connsiteY3" fmla="*/ 2859791 h 2958470"/>
              <a:gd name="connsiteX4" fmla="*/ 1874654 w 2744244"/>
              <a:gd name="connsiteY4" fmla="*/ 2885489 h 2958470"/>
              <a:gd name="connsiteX5" fmla="*/ 2701503 w 2744244"/>
              <a:gd name="connsiteY5" fmla="*/ 2660881 h 2958470"/>
              <a:gd name="connsiteX6" fmla="*/ 2692063 w 2744244"/>
              <a:gd name="connsiteY6" fmla="*/ 1206270 h 2958470"/>
              <a:gd name="connsiteX7" fmla="*/ 2226526 w 2744244"/>
              <a:gd name="connsiteY7" fmla="*/ 115988 h 2958470"/>
              <a:gd name="connsiteX0" fmla="*/ 2246674 w 2764392"/>
              <a:gd name="connsiteY0" fmla="*/ 115988 h 2960514"/>
              <a:gd name="connsiteX1" fmla="*/ 670689 w 2764392"/>
              <a:gd name="connsiteY1" fmla="*/ 33 h 2960514"/>
              <a:gd name="connsiteX2" fmla="*/ 47922 w 2764392"/>
              <a:gd name="connsiteY2" fmla="*/ 1025602 h 2960514"/>
              <a:gd name="connsiteX3" fmla="*/ 308716 w 2764392"/>
              <a:gd name="connsiteY3" fmla="*/ 2859791 h 2960514"/>
              <a:gd name="connsiteX4" fmla="*/ 1894802 w 2764392"/>
              <a:gd name="connsiteY4" fmla="*/ 2885489 h 2960514"/>
              <a:gd name="connsiteX5" fmla="*/ 2721651 w 2764392"/>
              <a:gd name="connsiteY5" fmla="*/ 2660881 h 2960514"/>
              <a:gd name="connsiteX6" fmla="*/ 2712211 w 2764392"/>
              <a:gd name="connsiteY6" fmla="*/ 1206270 h 2960514"/>
              <a:gd name="connsiteX7" fmla="*/ 2246674 w 2764392"/>
              <a:gd name="connsiteY7" fmla="*/ 115988 h 2960514"/>
              <a:gd name="connsiteX0" fmla="*/ 2223221 w 2740939"/>
              <a:gd name="connsiteY0" fmla="*/ 115988 h 3012890"/>
              <a:gd name="connsiteX1" fmla="*/ 647236 w 2740939"/>
              <a:gd name="connsiteY1" fmla="*/ 33 h 3012890"/>
              <a:gd name="connsiteX2" fmla="*/ 24469 w 2740939"/>
              <a:gd name="connsiteY2" fmla="*/ 1025602 h 3012890"/>
              <a:gd name="connsiteX3" fmla="*/ 285263 w 2740939"/>
              <a:gd name="connsiteY3" fmla="*/ 2859791 h 3012890"/>
              <a:gd name="connsiteX4" fmla="*/ 1720360 w 2740939"/>
              <a:gd name="connsiteY4" fmla="*/ 2885489 h 3012890"/>
              <a:gd name="connsiteX5" fmla="*/ 2698198 w 2740939"/>
              <a:gd name="connsiteY5" fmla="*/ 2660881 h 3012890"/>
              <a:gd name="connsiteX6" fmla="*/ 2688758 w 2740939"/>
              <a:gd name="connsiteY6" fmla="*/ 1206270 h 3012890"/>
              <a:gd name="connsiteX7" fmla="*/ 2223221 w 2740939"/>
              <a:gd name="connsiteY7" fmla="*/ 115988 h 3012890"/>
              <a:gd name="connsiteX0" fmla="*/ 2242763 w 2760481"/>
              <a:gd name="connsiteY0" fmla="*/ 115988 h 2936484"/>
              <a:gd name="connsiteX1" fmla="*/ 666778 w 2760481"/>
              <a:gd name="connsiteY1" fmla="*/ 33 h 2936484"/>
              <a:gd name="connsiteX2" fmla="*/ 44011 w 2760481"/>
              <a:gd name="connsiteY2" fmla="*/ 1025602 h 2936484"/>
              <a:gd name="connsiteX3" fmla="*/ 304805 w 2760481"/>
              <a:gd name="connsiteY3" fmla="*/ 2859791 h 2936484"/>
              <a:gd name="connsiteX4" fmla="*/ 1739902 w 2760481"/>
              <a:gd name="connsiteY4" fmla="*/ 2885489 h 2936484"/>
              <a:gd name="connsiteX5" fmla="*/ 2717740 w 2760481"/>
              <a:gd name="connsiteY5" fmla="*/ 2660881 h 2936484"/>
              <a:gd name="connsiteX6" fmla="*/ 2708300 w 2760481"/>
              <a:gd name="connsiteY6" fmla="*/ 1206270 h 2936484"/>
              <a:gd name="connsiteX7" fmla="*/ 2242763 w 2760481"/>
              <a:gd name="connsiteY7" fmla="*/ 115988 h 2936484"/>
              <a:gd name="connsiteX0" fmla="*/ 2224757 w 2742475"/>
              <a:gd name="connsiteY0" fmla="*/ 115988 h 3033268"/>
              <a:gd name="connsiteX1" fmla="*/ 648772 w 2742475"/>
              <a:gd name="connsiteY1" fmla="*/ 33 h 3033268"/>
              <a:gd name="connsiteX2" fmla="*/ 26005 w 2742475"/>
              <a:gd name="connsiteY2" fmla="*/ 1025602 h 3033268"/>
              <a:gd name="connsiteX3" fmla="*/ 286799 w 2742475"/>
              <a:gd name="connsiteY3" fmla="*/ 2859791 h 3033268"/>
              <a:gd name="connsiteX4" fmla="*/ 1782296 w 2742475"/>
              <a:gd name="connsiteY4" fmla="*/ 2934453 h 3033268"/>
              <a:gd name="connsiteX5" fmla="*/ 2699734 w 2742475"/>
              <a:gd name="connsiteY5" fmla="*/ 2660881 h 3033268"/>
              <a:gd name="connsiteX6" fmla="*/ 2690294 w 2742475"/>
              <a:gd name="connsiteY6" fmla="*/ 1206270 h 3033268"/>
              <a:gd name="connsiteX7" fmla="*/ 2224757 w 2742475"/>
              <a:gd name="connsiteY7" fmla="*/ 115988 h 3033268"/>
              <a:gd name="connsiteX0" fmla="*/ 2224757 w 2742475"/>
              <a:gd name="connsiteY0" fmla="*/ 115988 h 3024599"/>
              <a:gd name="connsiteX1" fmla="*/ 648772 w 2742475"/>
              <a:gd name="connsiteY1" fmla="*/ 33 h 3024599"/>
              <a:gd name="connsiteX2" fmla="*/ 26005 w 2742475"/>
              <a:gd name="connsiteY2" fmla="*/ 1025602 h 3024599"/>
              <a:gd name="connsiteX3" fmla="*/ 286799 w 2742475"/>
              <a:gd name="connsiteY3" fmla="*/ 2859791 h 3024599"/>
              <a:gd name="connsiteX4" fmla="*/ 1782296 w 2742475"/>
              <a:gd name="connsiteY4" fmla="*/ 2934453 h 3024599"/>
              <a:gd name="connsiteX5" fmla="*/ 2699734 w 2742475"/>
              <a:gd name="connsiteY5" fmla="*/ 2660881 h 3024599"/>
              <a:gd name="connsiteX6" fmla="*/ 2690294 w 2742475"/>
              <a:gd name="connsiteY6" fmla="*/ 1206270 h 3024599"/>
              <a:gd name="connsiteX7" fmla="*/ 2224757 w 2742475"/>
              <a:gd name="connsiteY7" fmla="*/ 115988 h 3024599"/>
              <a:gd name="connsiteX0" fmla="*/ 2255770 w 2773488"/>
              <a:gd name="connsiteY0" fmla="*/ 115988 h 2996015"/>
              <a:gd name="connsiteX1" fmla="*/ 679785 w 2773488"/>
              <a:gd name="connsiteY1" fmla="*/ 33 h 2996015"/>
              <a:gd name="connsiteX2" fmla="*/ 57018 w 2773488"/>
              <a:gd name="connsiteY2" fmla="*/ 1025602 h 2996015"/>
              <a:gd name="connsiteX3" fmla="*/ 227216 w 2773488"/>
              <a:gd name="connsiteY3" fmla="*/ 2801034 h 2996015"/>
              <a:gd name="connsiteX4" fmla="*/ 1813309 w 2773488"/>
              <a:gd name="connsiteY4" fmla="*/ 2934453 h 2996015"/>
              <a:gd name="connsiteX5" fmla="*/ 2730747 w 2773488"/>
              <a:gd name="connsiteY5" fmla="*/ 2660881 h 2996015"/>
              <a:gd name="connsiteX6" fmla="*/ 2721307 w 2773488"/>
              <a:gd name="connsiteY6" fmla="*/ 1206270 h 2996015"/>
              <a:gd name="connsiteX7" fmla="*/ 2255770 w 2773488"/>
              <a:gd name="connsiteY7" fmla="*/ 115988 h 2996015"/>
              <a:gd name="connsiteX0" fmla="*/ 2252447 w 2770165"/>
              <a:gd name="connsiteY0" fmla="*/ 115988 h 2955423"/>
              <a:gd name="connsiteX1" fmla="*/ 676462 w 2770165"/>
              <a:gd name="connsiteY1" fmla="*/ 33 h 2955423"/>
              <a:gd name="connsiteX2" fmla="*/ 53695 w 2770165"/>
              <a:gd name="connsiteY2" fmla="*/ 1025602 h 2955423"/>
              <a:gd name="connsiteX3" fmla="*/ 223893 w 2770165"/>
              <a:gd name="connsiteY3" fmla="*/ 2801034 h 2955423"/>
              <a:gd name="connsiteX4" fmla="*/ 1809986 w 2770165"/>
              <a:gd name="connsiteY4" fmla="*/ 2934453 h 2955423"/>
              <a:gd name="connsiteX5" fmla="*/ 2727424 w 2770165"/>
              <a:gd name="connsiteY5" fmla="*/ 2660881 h 2955423"/>
              <a:gd name="connsiteX6" fmla="*/ 2717984 w 2770165"/>
              <a:gd name="connsiteY6" fmla="*/ 1206270 h 2955423"/>
              <a:gd name="connsiteX7" fmla="*/ 2252447 w 2770165"/>
              <a:gd name="connsiteY7" fmla="*/ 115988 h 2955423"/>
              <a:gd name="connsiteX0" fmla="*/ 2226653 w 2744371"/>
              <a:gd name="connsiteY0" fmla="*/ 178468 h 3043635"/>
              <a:gd name="connsiteX1" fmla="*/ 650668 w 2744371"/>
              <a:gd name="connsiteY1" fmla="*/ 62513 h 3043635"/>
              <a:gd name="connsiteX2" fmla="*/ 73201 w 2744371"/>
              <a:gd name="connsiteY2" fmla="*/ 1323111 h 3043635"/>
              <a:gd name="connsiteX3" fmla="*/ 198099 w 2744371"/>
              <a:gd name="connsiteY3" fmla="*/ 2863514 h 3043635"/>
              <a:gd name="connsiteX4" fmla="*/ 1784192 w 2744371"/>
              <a:gd name="connsiteY4" fmla="*/ 2996933 h 3043635"/>
              <a:gd name="connsiteX5" fmla="*/ 2701630 w 2744371"/>
              <a:gd name="connsiteY5" fmla="*/ 2723361 h 3043635"/>
              <a:gd name="connsiteX6" fmla="*/ 2692190 w 2744371"/>
              <a:gd name="connsiteY6" fmla="*/ 1268750 h 3043635"/>
              <a:gd name="connsiteX7" fmla="*/ 2226653 w 2744371"/>
              <a:gd name="connsiteY7" fmla="*/ 178468 h 3043635"/>
              <a:gd name="connsiteX0" fmla="*/ 2216852 w 2734570"/>
              <a:gd name="connsiteY0" fmla="*/ 113639 h 2978807"/>
              <a:gd name="connsiteX1" fmla="*/ 489876 w 2734570"/>
              <a:gd name="connsiteY1" fmla="*/ 76027 h 2978807"/>
              <a:gd name="connsiteX2" fmla="*/ 63400 w 2734570"/>
              <a:gd name="connsiteY2" fmla="*/ 1258282 h 2978807"/>
              <a:gd name="connsiteX3" fmla="*/ 188298 w 2734570"/>
              <a:gd name="connsiteY3" fmla="*/ 2798685 h 2978807"/>
              <a:gd name="connsiteX4" fmla="*/ 1774391 w 2734570"/>
              <a:gd name="connsiteY4" fmla="*/ 2932104 h 2978807"/>
              <a:gd name="connsiteX5" fmla="*/ 2691829 w 2734570"/>
              <a:gd name="connsiteY5" fmla="*/ 2658532 h 2978807"/>
              <a:gd name="connsiteX6" fmla="*/ 2682389 w 2734570"/>
              <a:gd name="connsiteY6" fmla="*/ 1203921 h 2978807"/>
              <a:gd name="connsiteX7" fmla="*/ 2216852 w 2734570"/>
              <a:gd name="connsiteY7" fmla="*/ 113639 h 2978807"/>
              <a:gd name="connsiteX0" fmla="*/ 2247055 w 2734570"/>
              <a:gd name="connsiteY0" fmla="*/ 61775 h 3005287"/>
              <a:gd name="connsiteX1" fmla="*/ 489876 w 2734570"/>
              <a:gd name="connsiteY1" fmla="*/ 102507 h 3005287"/>
              <a:gd name="connsiteX2" fmla="*/ 63400 w 2734570"/>
              <a:gd name="connsiteY2" fmla="*/ 1284762 h 3005287"/>
              <a:gd name="connsiteX3" fmla="*/ 188298 w 2734570"/>
              <a:gd name="connsiteY3" fmla="*/ 2825165 h 3005287"/>
              <a:gd name="connsiteX4" fmla="*/ 1774391 w 2734570"/>
              <a:gd name="connsiteY4" fmla="*/ 2958584 h 3005287"/>
              <a:gd name="connsiteX5" fmla="*/ 2691829 w 2734570"/>
              <a:gd name="connsiteY5" fmla="*/ 2685012 h 3005287"/>
              <a:gd name="connsiteX6" fmla="*/ 2682389 w 2734570"/>
              <a:gd name="connsiteY6" fmla="*/ 1230401 h 3005287"/>
              <a:gd name="connsiteX7" fmla="*/ 2247055 w 2734570"/>
              <a:gd name="connsiteY7" fmla="*/ 61775 h 3005287"/>
              <a:gd name="connsiteX0" fmla="*/ 2259553 w 2747068"/>
              <a:gd name="connsiteY0" fmla="*/ 62446 h 3005394"/>
              <a:gd name="connsiteX1" fmla="*/ 502374 w 2747068"/>
              <a:gd name="connsiteY1" fmla="*/ 103178 h 3005394"/>
              <a:gd name="connsiteX2" fmla="*/ 55007 w 2747068"/>
              <a:gd name="connsiteY2" fmla="*/ 1294646 h 3005394"/>
              <a:gd name="connsiteX3" fmla="*/ 200796 w 2747068"/>
              <a:gd name="connsiteY3" fmla="*/ 2825836 h 3005394"/>
              <a:gd name="connsiteX4" fmla="*/ 1786889 w 2747068"/>
              <a:gd name="connsiteY4" fmla="*/ 2959255 h 3005394"/>
              <a:gd name="connsiteX5" fmla="*/ 2704327 w 2747068"/>
              <a:gd name="connsiteY5" fmla="*/ 2685683 h 3005394"/>
              <a:gd name="connsiteX6" fmla="*/ 2694887 w 2747068"/>
              <a:gd name="connsiteY6" fmla="*/ 1231072 h 3005394"/>
              <a:gd name="connsiteX7" fmla="*/ 2259553 w 2747068"/>
              <a:gd name="connsiteY7" fmla="*/ 62446 h 3005394"/>
              <a:gd name="connsiteX0" fmla="*/ 2252600 w 2740115"/>
              <a:gd name="connsiteY0" fmla="*/ 50455 h 2993403"/>
              <a:gd name="connsiteX1" fmla="*/ 390970 w 2740115"/>
              <a:gd name="connsiteY1" fmla="*/ 109612 h 2993403"/>
              <a:gd name="connsiteX2" fmla="*/ 48054 w 2740115"/>
              <a:gd name="connsiteY2" fmla="*/ 1282655 h 2993403"/>
              <a:gd name="connsiteX3" fmla="*/ 193843 w 2740115"/>
              <a:gd name="connsiteY3" fmla="*/ 2813845 h 2993403"/>
              <a:gd name="connsiteX4" fmla="*/ 1779936 w 2740115"/>
              <a:gd name="connsiteY4" fmla="*/ 2947264 h 2993403"/>
              <a:gd name="connsiteX5" fmla="*/ 2697374 w 2740115"/>
              <a:gd name="connsiteY5" fmla="*/ 2673692 h 2993403"/>
              <a:gd name="connsiteX6" fmla="*/ 2687934 w 2740115"/>
              <a:gd name="connsiteY6" fmla="*/ 1219081 h 2993403"/>
              <a:gd name="connsiteX7" fmla="*/ 2252600 w 2740115"/>
              <a:gd name="connsiteY7" fmla="*/ 50455 h 2993403"/>
              <a:gd name="connsiteX0" fmla="*/ 2232841 w 2720356"/>
              <a:gd name="connsiteY0" fmla="*/ 50455 h 3020727"/>
              <a:gd name="connsiteX1" fmla="*/ 371211 w 2720356"/>
              <a:gd name="connsiteY1" fmla="*/ 109612 h 3020727"/>
              <a:gd name="connsiteX2" fmla="*/ 28295 w 2720356"/>
              <a:gd name="connsiteY2" fmla="*/ 1282655 h 3020727"/>
              <a:gd name="connsiteX3" fmla="*/ 215864 w 2720356"/>
              <a:gd name="connsiteY3" fmla="*/ 2859907 h 3020727"/>
              <a:gd name="connsiteX4" fmla="*/ 1760177 w 2720356"/>
              <a:gd name="connsiteY4" fmla="*/ 2947264 h 3020727"/>
              <a:gd name="connsiteX5" fmla="*/ 2677615 w 2720356"/>
              <a:gd name="connsiteY5" fmla="*/ 2673692 h 3020727"/>
              <a:gd name="connsiteX6" fmla="*/ 2668175 w 2720356"/>
              <a:gd name="connsiteY6" fmla="*/ 1219081 h 3020727"/>
              <a:gd name="connsiteX7" fmla="*/ 2232841 w 2720356"/>
              <a:gd name="connsiteY7" fmla="*/ 50455 h 3020727"/>
              <a:gd name="connsiteX0" fmla="*/ 2225654 w 2713169"/>
              <a:gd name="connsiteY0" fmla="*/ 75629 h 3022622"/>
              <a:gd name="connsiteX1" fmla="*/ 364024 w 2713169"/>
              <a:gd name="connsiteY1" fmla="*/ 134786 h 3022622"/>
              <a:gd name="connsiteX2" fmla="*/ 31556 w 2713169"/>
              <a:gd name="connsiteY2" fmla="*/ 1657903 h 3022622"/>
              <a:gd name="connsiteX3" fmla="*/ 208677 w 2713169"/>
              <a:gd name="connsiteY3" fmla="*/ 2885081 h 3022622"/>
              <a:gd name="connsiteX4" fmla="*/ 1752990 w 2713169"/>
              <a:gd name="connsiteY4" fmla="*/ 2972438 h 3022622"/>
              <a:gd name="connsiteX5" fmla="*/ 2670428 w 2713169"/>
              <a:gd name="connsiteY5" fmla="*/ 2698866 h 3022622"/>
              <a:gd name="connsiteX6" fmla="*/ 2660988 w 2713169"/>
              <a:gd name="connsiteY6" fmla="*/ 1244255 h 3022622"/>
              <a:gd name="connsiteX7" fmla="*/ 2225654 w 2713169"/>
              <a:gd name="connsiteY7" fmla="*/ 75629 h 3022622"/>
              <a:gd name="connsiteX0" fmla="*/ 2173427 w 2713169"/>
              <a:gd name="connsiteY0" fmla="*/ 110244 h 3001963"/>
              <a:gd name="connsiteX1" fmla="*/ 364024 w 2713169"/>
              <a:gd name="connsiteY1" fmla="*/ 114127 h 3001963"/>
              <a:gd name="connsiteX2" fmla="*/ 31556 w 2713169"/>
              <a:gd name="connsiteY2" fmla="*/ 1637244 h 3001963"/>
              <a:gd name="connsiteX3" fmla="*/ 208677 w 2713169"/>
              <a:gd name="connsiteY3" fmla="*/ 2864422 h 3001963"/>
              <a:gd name="connsiteX4" fmla="*/ 1752990 w 2713169"/>
              <a:gd name="connsiteY4" fmla="*/ 2951779 h 3001963"/>
              <a:gd name="connsiteX5" fmla="*/ 2670428 w 2713169"/>
              <a:gd name="connsiteY5" fmla="*/ 2678207 h 3001963"/>
              <a:gd name="connsiteX6" fmla="*/ 2660988 w 2713169"/>
              <a:gd name="connsiteY6" fmla="*/ 1223596 h 3001963"/>
              <a:gd name="connsiteX7" fmla="*/ 2173427 w 2713169"/>
              <a:gd name="connsiteY7" fmla="*/ 110244 h 3001963"/>
              <a:gd name="connsiteX0" fmla="*/ 2173427 w 2713169"/>
              <a:gd name="connsiteY0" fmla="*/ 57025 h 2948744"/>
              <a:gd name="connsiteX1" fmla="*/ 364024 w 2713169"/>
              <a:gd name="connsiteY1" fmla="*/ 60908 h 2948744"/>
              <a:gd name="connsiteX2" fmla="*/ 31556 w 2713169"/>
              <a:gd name="connsiteY2" fmla="*/ 1584025 h 2948744"/>
              <a:gd name="connsiteX3" fmla="*/ 208677 w 2713169"/>
              <a:gd name="connsiteY3" fmla="*/ 2811203 h 2948744"/>
              <a:gd name="connsiteX4" fmla="*/ 1752990 w 2713169"/>
              <a:gd name="connsiteY4" fmla="*/ 2898560 h 2948744"/>
              <a:gd name="connsiteX5" fmla="*/ 2670428 w 2713169"/>
              <a:gd name="connsiteY5" fmla="*/ 2624988 h 2948744"/>
              <a:gd name="connsiteX6" fmla="*/ 2660988 w 2713169"/>
              <a:gd name="connsiteY6" fmla="*/ 1170377 h 2948744"/>
              <a:gd name="connsiteX7" fmla="*/ 2173427 w 2713169"/>
              <a:gd name="connsiteY7" fmla="*/ 57025 h 2948744"/>
              <a:gd name="connsiteX0" fmla="*/ 2173427 w 2685198"/>
              <a:gd name="connsiteY0" fmla="*/ 57025 h 2943779"/>
              <a:gd name="connsiteX1" fmla="*/ 364024 w 2685198"/>
              <a:gd name="connsiteY1" fmla="*/ 60908 h 2943779"/>
              <a:gd name="connsiteX2" fmla="*/ 31556 w 2685198"/>
              <a:gd name="connsiteY2" fmla="*/ 1584025 h 2943779"/>
              <a:gd name="connsiteX3" fmla="*/ 208677 w 2685198"/>
              <a:gd name="connsiteY3" fmla="*/ 2811203 h 2943779"/>
              <a:gd name="connsiteX4" fmla="*/ 1752990 w 2685198"/>
              <a:gd name="connsiteY4" fmla="*/ 2898560 h 2943779"/>
              <a:gd name="connsiteX5" fmla="*/ 2555533 w 2685198"/>
              <a:gd name="connsiteY5" fmla="*/ 2707900 h 2943779"/>
              <a:gd name="connsiteX6" fmla="*/ 2660988 w 2685198"/>
              <a:gd name="connsiteY6" fmla="*/ 1170377 h 2943779"/>
              <a:gd name="connsiteX7" fmla="*/ 2173427 w 2685198"/>
              <a:gd name="connsiteY7" fmla="*/ 57025 h 2943779"/>
              <a:gd name="connsiteX0" fmla="*/ 2173427 w 2686211"/>
              <a:gd name="connsiteY0" fmla="*/ 57025 h 2943779"/>
              <a:gd name="connsiteX1" fmla="*/ 364024 w 2686211"/>
              <a:gd name="connsiteY1" fmla="*/ 60908 h 2943779"/>
              <a:gd name="connsiteX2" fmla="*/ 31556 w 2686211"/>
              <a:gd name="connsiteY2" fmla="*/ 1584025 h 2943779"/>
              <a:gd name="connsiteX3" fmla="*/ 208677 w 2686211"/>
              <a:gd name="connsiteY3" fmla="*/ 2811203 h 2943779"/>
              <a:gd name="connsiteX4" fmla="*/ 1752990 w 2686211"/>
              <a:gd name="connsiteY4" fmla="*/ 2898560 h 2943779"/>
              <a:gd name="connsiteX5" fmla="*/ 2555533 w 2686211"/>
              <a:gd name="connsiteY5" fmla="*/ 2707900 h 2943779"/>
              <a:gd name="connsiteX6" fmla="*/ 2660988 w 2686211"/>
              <a:gd name="connsiteY6" fmla="*/ 1170377 h 2943779"/>
              <a:gd name="connsiteX7" fmla="*/ 2173427 w 2686211"/>
              <a:gd name="connsiteY7" fmla="*/ 57025 h 2943779"/>
              <a:gd name="connsiteX0" fmla="*/ 2155787 w 2668571"/>
              <a:gd name="connsiteY0" fmla="*/ 57025 h 2939048"/>
              <a:gd name="connsiteX1" fmla="*/ 346384 w 2668571"/>
              <a:gd name="connsiteY1" fmla="*/ 60908 h 2939048"/>
              <a:gd name="connsiteX2" fmla="*/ 13916 w 2668571"/>
              <a:gd name="connsiteY2" fmla="*/ 1584025 h 2939048"/>
              <a:gd name="connsiteX3" fmla="*/ 191037 w 2668571"/>
              <a:gd name="connsiteY3" fmla="*/ 2811203 h 2939048"/>
              <a:gd name="connsiteX4" fmla="*/ 1307098 w 2668571"/>
              <a:gd name="connsiteY4" fmla="*/ 2889347 h 2939048"/>
              <a:gd name="connsiteX5" fmla="*/ 2537893 w 2668571"/>
              <a:gd name="connsiteY5" fmla="*/ 2707900 h 2939048"/>
              <a:gd name="connsiteX6" fmla="*/ 2643348 w 2668571"/>
              <a:gd name="connsiteY6" fmla="*/ 1170377 h 2939048"/>
              <a:gd name="connsiteX7" fmla="*/ 2155787 w 2668571"/>
              <a:gd name="connsiteY7" fmla="*/ 57025 h 2939048"/>
              <a:gd name="connsiteX0" fmla="*/ 2155787 w 2668571"/>
              <a:gd name="connsiteY0" fmla="*/ 57025 h 2939048"/>
              <a:gd name="connsiteX1" fmla="*/ 346384 w 2668571"/>
              <a:gd name="connsiteY1" fmla="*/ 60908 h 2939048"/>
              <a:gd name="connsiteX2" fmla="*/ 13916 w 2668571"/>
              <a:gd name="connsiteY2" fmla="*/ 1584025 h 2939048"/>
              <a:gd name="connsiteX3" fmla="*/ 191037 w 2668571"/>
              <a:gd name="connsiteY3" fmla="*/ 2811203 h 2939048"/>
              <a:gd name="connsiteX4" fmla="*/ 1307098 w 2668571"/>
              <a:gd name="connsiteY4" fmla="*/ 2889347 h 2939048"/>
              <a:gd name="connsiteX5" fmla="*/ 2537893 w 2668571"/>
              <a:gd name="connsiteY5" fmla="*/ 2707900 h 2939048"/>
              <a:gd name="connsiteX6" fmla="*/ 2643348 w 2668571"/>
              <a:gd name="connsiteY6" fmla="*/ 1170377 h 2939048"/>
              <a:gd name="connsiteX7" fmla="*/ 2155787 w 2668571"/>
              <a:gd name="connsiteY7" fmla="*/ 57025 h 2939048"/>
              <a:gd name="connsiteX0" fmla="*/ 2155787 w 2668571"/>
              <a:gd name="connsiteY0" fmla="*/ 57025 h 2939048"/>
              <a:gd name="connsiteX1" fmla="*/ 346384 w 2668571"/>
              <a:gd name="connsiteY1" fmla="*/ 60908 h 2939048"/>
              <a:gd name="connsiteX2" fmla="*/ 13916 w 2668571"/>
              <a:gd name="connsiteY2" fmla="*/ 1584025 h 2939048"/>
              <a:gd name="connsiteX3" fmla="*/ 191037 w 2668571"/>
              <a:gd name="connsiteY3" fmla="*/ 2811203 h 2939048"/>
              <a:gd name="connsiteX4" fmla="*/ 1307098 w 2668571"/>
              <a:gd name="connsiteY4" fmla="*/ 2889347 h 2939048"/>
              <a:gd name="connsiteX5" fmla="*/ 2537893 w 2668571"/>
              <a:gd name="connsiteY5" fmla="*/ 2707900 h 2939048"/>
              <a:gd name="connsiteX6" fmla="*/ 2643348 w 2668571"/>
              <a:gd name="connsiteY6" fmla="*/ 1170377 h 2939048"/>
              <a:gd name="connsiteX7" fmla="*/ 2155787 w 2668571"/>
              <a:gd name="connsiteY7" fmla="*/ 57025 h 2939048"/>
              <a:gd name="connsiteX0" fmla="*/ 2155787 w 2667558"/>
              <a:gd name="connsiteY0" fmla="*/ 57025 h 2939048"/>
              <a:gd name="connsiteX1" fmla="*/ 346384 w 2667558"/>
              <a:gd name="connsiteY1" fmla="*/ 60908 h 2939048"/>
              <a:gd name="connsiteX2" fmla="*/ 13916 w 2667558"/>
              <a:gd name="connsiteY2" fmla="*/ 1584025 h 2939048"/>
              <a:gd name="connsiteX3" fmla="*/ 191037 w 2667558"/>
              <a:gd name="connsiteY3" fmla="*/ 2811203 h 2939048"/>
              <a:gd name="connsiteX4" fmla="*/ 1307098 w 2667558"/>
              <a:gd name="connsiteY4" fmla="*/ 2889347 h 2939048"/>
              <a:gd name="connsiteX5" fmla="*/ 2537893 w 2667558"/>
              <a:gd name="connsiteY5" fmla="*/ 2707900 h 2939048"/>
              <a:gd name="connsiteX6" fmla="*/ 2643348 w 2667558"/>
              <a:gd name="connsiteY6" fmla="*/ 1170377 h 2939048"/>
              <a:gd name="connsiteX7" fmla="*/ 2155787 w 2667558"/>
              <a:gd name="connsiteY7" fmla="*/ 57025 h 2939048"/>
              <a:gd name="connsiteX0" fmla="*/ 2155787 w 2667558"/>
              <a:gd name="connsiteY0" fmla="*/ 57025 h 2891666"/>
              <a:gd name="connsiteX1" fmla="*/ 346384 w 2667558"/>
              <a:gd name="connsiteY1" fmla="*/ 60908 h 2891666"/>
              <a:gd name="connsiteX2" fmla="*/ 13916 w 2667558"/>
              <a:gd name="connsiteY2" fmla="*/ 1584025 h 2891666"/>
              <a:gd name="connsiteX3" fmla="*/ 191038 w 2667558"/>
              <a:gd name="connsiteY3" fmla="*/ 2694102 h 2891666"/>
              <a:gd name="connsiteX4" fmla="*/ 1307098 w 2667558"/>
              <a:gd name="connsiteY4" fmla="*/ 2889347 h 2891666"/>
              <a:gd name="connsiteX5" fmla="*/ 2537893 w 2667558"/>
              <a:gd name="connsiteY5" fmla="*/ 2707900 h 2891666"/>
              <a:gd name="connsiteX6" fmla="*/ 2643348 w 2667558"/>
              <a:gd name="connsiteY6" fmla="*/ 1170377 h 2891666"/>
              <a:gd name="connsiteX7" fmla="*/ 2155787 w 2667558"/>
              <a:gd name="connsiteY7" fmla="*/ 57025 h 2891666"/>
              <a:gd name="connsiteX0" fmla="*/ 2155787 w 2667558"/>
              <a:gd name="connsiteY0" fmla="*/ 57025 h 2892508"/>
              <a:gd name="connsiteX1" fmla="*/ 346384 w 2667558"/>
              <a:gd name="connsiteY1" fmla="*/ 60908 h 2892508"/>
              <a:gd name="connsiteX2" fmla="*/ 13916 w 2667558"/>
              <a:gd name="connsiteY2" fmla="*/ 1584025 h 2892508"/>
              <a:gd name="connsiteX3" fmla="*/ 191038 w 2667558"/>
              <a:gd name="connsiteY3" fmla="*/ 2694102 h 2892508"/>
              <a:gd name="connsiteX4" fmla="*/ 1307098 w 2667558"/>
              <a:gd name="connsiteY4" fmla="*/ 2889347 h 2892508"/>
              <a:gd name="connsiteX5" fmla="*/ 2565955 w 2667558"/>
              <a:gd name="connsiteY5" fmla="*/ 2653853 h 2892508"/>
              <a:gd name="connsiteX6" fmla="*/ 2643348 w 2667558"/>
              <a:gd name="connsiteY6" fmla="*/ 1170377 h 2892508"/>
              <a:gd name="connsiteX7" fmla="*/ 2155787 w 2667558"/>
              <a:gd name="connsiteY7" fmla="*/ 57025 h 2892508"/>
              <a:gd name="connsiteX0" fmla="*/ 2155787 w 2667558"/>
              <a:gd name="connsiteY0" fmla="*/ 57025 h 2894296"/>
              <a:gd name="connsiteX1" fmla="*/ 346384 w 2667558"/>
              <a:gd name="connsiteY1" fmla="*/ 60908 h 2894296"/>
              <a:gd name="connsiteX2" fmla="*/ 13916 w 2667558"/>
              <a:gd name="connsiteY2" fmla="*/ 1584025 h 2894296"/>
              <a:gd name="connsiteX3" fmla="*/ 191038 w 2667558"/>
              <a:gd name="connsiteY3" fmla="*/ 2694102 h 2894296"/>
              <a:gd name="connsiteX4" fmla="*/ 1307098 w 2667558"/>
              <a:gd name="connsiteY4" fmla="*/ 2889347 h 2894296"/>
              <a:gd name="connsiteX5" fmla="*/ 2481783 w 2667558"/>
              <a:gd name="connsiteY5" fmla="*/ 2626829 h 2894296"/>
              <a:gd name="connsiteX6" fmla="*/ 2643348 w 2667558"/>
              <a:gd name="connsiteY6" fmla="*/ 1170377 h 2894296"/>
              <a:gd name="connsiteX7" fmla="*/ 2155787 w 2667558"/>
              <a:gd name="connsiteY7" fmla="*/ 57025 h 2894296"/>
              <a:gd name="connsiteX0" fmla="*/ 1875203 w 2647571"/>
              <a:gd name="connsiteY0" fmla="*/ 116254 h 2944518"/>
              <a:gd name="connsiteX1" fmla="*/ 346384 w 2647571"/>
              <a:gd name="connsiteY1" fmla="*/ 111130 h 2944518"/>
              <a:gd name="connsiteX2" fmla="*/ 13916 w 2647571"/>
              <a:gd name="connsiteY2" fmla="*/ 1634247 h 2944518"/>
              <a:gd name="connsiteX3" fmla="*/ 191038 w 2647571"/>
              <a:gd name="connsiteY3" fmla="*/ 2744324 h 2944518"/>
              <a:gd name="connsiteX4" fmla="*/ 1307098 w 2647571"/>
              <a:gd name="connsiteY4" fmla="*/ 2939569 h 2944518"/>
              <a:gd name="connsiteX5" fmla="*/ 2481783 w 2647571"/>
              <a:gd name="connsiteY5" fmla="*/ 2677051 h 2944518"/>
              <a:gd name="connsiteX6" fmla="*/ 2643348 w 2647571"/>
              <a:gd name="connsiteY6" fmla="*/ 1220599 h 2944518"/>
              <a:gd name="connsiteX7" fmla="*/ 1875203 w 2647571"/>
              <a:gd name="connsiteY7" fmla="*/ 116254 h 2944518"/>
              <a:gd name="connsiteX0" fmla="*/ 1875203 w 2647571"/>
              <a:gd name="connsiteY0" fmla="*/ 34428 h 2862692"/>
              <a:gd name="connsiteX1" fmla="*/ 346387 w 2647571"/>
              <a:gd name="connsiteY1" fmla="*/ 155412 h 2862692"/>
              <a:gd name="connsiteX2" fmla="*/ 13916 w 2647571"/>
              <a:gd name="connsiteY2" fmla="*/ 1552421 h 2862692"/>
              <a:gd name="connsiteX3" fmla="*/ 191038 w 2647571"/>
              <a:gd name="connsiteY3" fmla="*/ 2662498 h 2862692"/>
              <a:gd name="connsiteX4" fmla="*/ 1307098 w 2647571"/>
              <a:gd name="connsiteY4" fmla="*/ 2857743 h 2862692"/>
              <a:gd name="connsiteX5" fmla="*/ 2481783 w 2647571"/>
              <a:gd name="connsiteY5" fmla="*/ 2595225 h 2862692"/>
              <a:gd name="connsiteX6" fmla="*/ 2643348 w 2647571"/>
              <a:gd name="connsiteY6" fmla="*/ 1138773 h 2862692"/>
              <a:gd name="connsiteX7" fmla="*/ 1875203 w 2647571"/>
              <a:gd name="connsiteY7" fmla="*/ 34428 h 286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7571" h="2862692">
                <a:moveTo>
                  <a:pt x="1875203" y="34428"/>
                </a:moveTo>
                <a:cubicBezTo>
                  <a:pt x="1875203" y="34428"/>
                  <a:pt x="656602" y="-97587"/>
                  <a:pt x="346387" y="155412"/>
                </a:cubicBezTo>
                <a:cubicBezTo>
                  <a:pt x="36173" y="408411"/>
                  <a:pt x="39808" y="1134573"/>
                  <a:pt x="13916" y="1552421"/>
                </a:cubicBezTo>
                <a:cubicBezTo>
                  <a:pt x="-11976" y="1970269"/>
                  <a:pt x="-24492" y="2444944"/>
                  <a:pt x="191038" y="2662498"/>
                </a:cubicBezTo>
                <a:cubicBezTo>
                  <a:pt x="406568" y="2880052"/>
                  <a:pt x="925307" y="2868955"/>
                  <a:pt x="1307098" y="2857743"/>
                </a:cubicBezTo>
                <a:cubicBezTo>
                  <a:pt x="1688889" y="2846531"/>
                  <a:pt x="2353500" y="2806009"/>
                  <a:pt x="2481783" y="2595225"/>
                </a:cubicBezTo>
                <a:cubicBezTo>
                  <a:pt x="2652406" y="2288956"/>
                  <a:pt x="2601555" y="1885752"/>
                  <a:pt x="2643348" y="1138773"/>
                </a:cubicBezTo>
                <a:cubicBezTo>
                  <a:pt x="2680821" y="467013"/>
                  <a:pt x="2472495" y="55393"/>
                  <a:pt x="1875203" y="34428"/>
                </a:cubicBezTo>
                <a:close/>
              </a:path>
            </a:pathLst>
          </a:custGeom>
          <a:solidFill>
            <a:srgbClr val="CECB03">
              <a:alpha val="40000"/>
            </a:srgbClr>
          </a:solidFill>
          <a:ln w="12692"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7555A7D8-47F2-6C45-6D47-5CD10FE0A458}"/>
              </a:ext>
            </a:extLst>
          </p:cNvPr>
          <p:cNvSpPr/>
          <p:nvPr/>
        </p:nvSpPr>
        <p:spPr>
          <a:xfrm rot="5400000">
            <a:off x="4208652" y="3918137"/>
            <a:ext cx="2126398" cy="3207717"/>
          </a:xfrm>
          <a:custGeom>
            <a:avLst/>
            <a:gdLst>
              <a:gd name="connsiteX0" fmla="*/ 2200308 w 2868985"/>
              <a:gd name="connsiteY0" fmla="*/ 188930 h 2997526"/>
              <a:gd name="connsiteX1" fmla="*/ 843634 w 2868985"/>
              <a:gd name="connsiteY1" fmla="*/ 10666 h 2997526"/>
              <a:gd name="connsiteX2" fmla="*/ 1556 w 2868985"/>
              <a:gd name="connsiteY2" fmla="*/ 1098544 h 2997526"/>
              <a:gd name="connsiteX3" fmla="*/ 297153 w 2868985"/>
              <a:gd name="connsiteY3" fmla="*/ 2788427 h 2997526"/>
              <a:gd name="connsiteX4" fmla="*/ 1848436 w 2868985"/>
              <a:gd name="connsiteY4" fmla="*/ 2958431 h 2997526"/>
              <a:gd name="connsiteX5" fmla="*/ 2796075 w 2868985"/>
              <a:gd name="connsiteY5" fmla="*/ 2567344 h 2997526"/>
              <a:gd name="connsiteX6" fmla="*/ 2862131 w 2868985"/>
              <a:gd name="connsiteY6" fmla="*/ 1289005 h 2997526"/>
              <a:gd name="connsiteX7" fmla="*/ 2200308 w 2868985"/>
              <a:gd name="connsiteY7" fmla="*/ 188930 h 2997526"/>
              <a:gd name="connsiteX0" fmla="*/ 2242529 w 2911207"/>
              <a:gd name="connsiteY0" fmla="*/ 189569 h 3040492"/>
              <a:gd name="connsiteX1" fmla="*/ 885855 w 2911207"/>
              <a:gd name="connsiteY1" fmla="*/ 11305 h 3040492"/>
              <a:gd name="connsiteX2" fmla="*/ 43777 w 2911207"/>
              <a:gd name="connsiteY2" fmla="*/ 1099183 h 3040492"/>
              <a:gd name="connsiteX3" fmla="*/ 304571 w 2911207"/>
              <a:gd name="connsiteY3" fmla="*/ 2933372 h 3040492"/>
              <a:gd name="connsiteX4" fmla="*/ 1890657 w 2911207"/>
              <a:gd name="connsiteY4" fmla="*/ 2959070 h 3040492"/>
              <a:gd name="connsiteX5" fmla="*/ 2838296 w 2911207"/>
              <a:gd name="connsiteY5" fmla="*/ 2567983 h 3040492"/>
              <a:gd name="connsiteX6" fmla="*/ 2904352 w 2911207"/>
              <a:gd name="connsiteY6" fmla="*/ 1289644 h 3040492"/>
              <a:gd name="connsiteX7" fmla="*/ 2242529 w 2911207"/>
              <a:gd name="connsiteY7" fmla="*/ 189569 h 3040492"/>
              <a:gd name="connsiteX0" fmla="*/ 2229821 w 2898499"/>
              <a:gd name="connsiteY0" fmla="*/ 205418 h 3056341"/>
              <a:gd name="connsiteX1" fmla="*/ 699132 w 2898499"/>
              <a:gd name="connsiteY1" fmla="*/ 11120 h 3056341"/>
              <a:gd name="connsiteX2" fmla="*/ 31069 w 2898499"/>
              <a:gd name="connsiteY2" fmla="*/ 1115032 h 3056341"/>
              <a:gd name="connsiteX3" fmla="*/ 291863 w 2898499"/>
              <a:gd name="connsiteY3" fmla="*/ 2949221 h 3056341"/>
              <a:gd name="connsiteX4" fmla="*/ 1877949 w 2898499"/>
              <a:gd name="connsiteY4" fmla="*/ 2974919 h 3056341"/>
              <a:gd name="connsiteX5" fmla="*/ 2825588 w 2898499"/>
              <a:gd name="connsiteY5" fmla="*/ 2583832 h 3056341"/>
              <a:gd name="connsiteX6" fmla="*/ 2891644 w 2898499"/>
              <a:gd name="connsiteY6" fmla="*/ 1305493 h 3056341"/>
              <a:gd name="connsiteX7" fmla="*/ 2229821 w 2898499"/>
              <a:gd name="connsiteY7" fmla="*/ 205418 h 3056341"/>
              <a:gd name="connsiteX0" fmla="*/ 2209749 w 2878427"/>
              <a:gd name="connsiteY0" fmla="*/ 204816 h 3055739"/>
              <a:gd name="connsiteX1" fmla="*/ 679060 w 2878427"/>
              <a:gd name="connsiteY1" fmla="*/ 10518 h 3055739"/>
              <a:gd name="connsiteX2" fmla="*/ 10997 w 2878427"/>
              <a:gd name="connsiteY2" fmla="*/ 1114430 h 3055739"/>
              <a:gd name="connsiteX3" fmla="*/ 271791 w 2878427"/>
              <a:gd name="connsiteY3" fmla="*/ 2948619 h 3055739"/>
              <a:gd name="connsiteX4" fmla="*/ 1857877 w 2878427"/>
              <a:gd name="connsiteY4" fmla="*/ 2974317 h 3055739"/>
              <a:gd name="connsiteX5" fmla="*/ 2805516 w 2878427"/>
              <a:gd name="connsiteY5" fmla="*/ 2583230 h 3055739"/>
              <a:gd name="connsiteX6" fmla="*/ 2871572 w 2878427"/>
              <a:gd name="connsiteY6" fmla="*/ 1304891 h 3055739"/>
              <a:gd name="connsiteX7" fmla="*/ 2209749 w 2878427"/>
              <a:gd name="connsiteY7" fmla="*/ 204816 h 3055739"/>
              <a:gd name="connsiteX0" fmla="*/ 2229820 w 2898498"/>
              <a:gd name="connsiteY0" fmla="*/ 166710 h 3017633"/>
              <a:gd name="connsiteX1" fmla="*/ 699134 w 2898498"/>
              <a:gd name="connsiteY1" fmla="*/ 11583 h 3017633"/>
              <a:gd name="connsiteX2" fmla="*/ 31068 w 2898498"/>
              <a:gd name="connsiteY2" fmla="*/ 1076324 h 3017633"/>
              <a:gd name="connsiteX3" fmla="*/ 291862 w 2898498"/>
              <a:gd name="connsiteY3" fmla="*/ 2910513 h 3017633"/>
              <a:gd name="connsiteX4" fmla="*/ 1877948 w 2898498"/>
              <a:gd name="connsiteY4" fmla="*/ 2936211 h 3017633"/>
              <a:gd name="connsiteX5" fmla="*/ 2825587 w 2898498"/>
              <a:gd name="connsiteY5" fmla="*/ 2545124 h 3017633"/>
              <a:gd name="connsiteX6" fmla="*/ 2891643 w 2898498"/>
              <a:gd name="connsiteY6" fmla="*/ 1266785 h 3017633"/>
              <a:gd name="connsiteX7" fmla="*/ 2229820 w 2898498"/>
              <a:gd name="connsiteY7" fmla="*/ 166710 h 3017633"/>
              <a:gd name="connsiteX0" fmla="*/ 2229820 w 2898498"/>
              <a:gd name="connsiteY0" fmla="*/ 155152 h 3006075"/>
              <a:gd name="connsiteX1" fmla="*/ 699134 w 2898498"/>
              <a:gd name="connsiteY1" fmla="*/ 25 h 3006075"/>
              <a:gd name="connsiteX2" fmla="*/ 31068 w 2898498"/>
              <a:gd name="connsiteY2" fmla="*/ 1064766 h 3006075"/>
              <a:gd name="connsiteX3" fmla="*/ 291862 w 2898498"/>
              <a:gd name="connsiteY3" fmla="*/ 2898955 h 3006075"/>
              <a:gd name="connsiteX4" fmla="*/ 1877948 w 2898498"/>
              <a:gd name="connsiteY4" fmla="*/ 2924653 h 3006075"/>
              <a:gd name="connsiteX5" fmla="*/ 2825587 w 2898498"/>
              <a:gd name="connsiteY5" fmla="*/ 2533566 h 3006075"/>
              <a:gd name="connsiteX6" fmla="*/ 2891643 w 2898498"/>
              <a:gd name="connsiteY6" fmla="*/ 1255227 h 3006075"/>
              <a:gd name="connsiteX7" fmla="*/ 2229820 w 2898498"/>
              <a:gd name="connsiteY7" fmla="*/ 155152 h 3006075"/>
              <a:gd name="connsiteX0" fmla="*/ 2226526 w 2895204"/>
              <a:gd name="connsiteY0" fmla="*/ 115988 h 2966911"/>
              <a:gd name="connsiteX1" fmla="*/ 650541 w 2895204"/>
              <a:gd name="connsiteY1" fmla="*/ 33 h 2966911"/>
              <a:gd name="connsiteX2" fmla="*/ 27774 w 2895204"/>
              <a:gd name="connsiteY2" fmla="*/ 1025602 h 2966911"/>
              <a:gd name="connsiteX3" fmla="*/ 288568 w 2895204"/>
              <a:gd name="connsiteY3" fmla="*/ 2859791 h 2966911"/>
              <a:gd name="connsiteX4" fmla="*/ 1874654 w 2895204"/>
              <a:gd name="connsiteY4" fmla="*/ 2885489 h 2966911"/>
              <a:gd name="connsiteX5" fmla="*/ 2822293 w 2895204"/>
              <a:gd name="connsiteY5" fmla="*/ 2494402 h 2966911"/>
              <a:gd name="connsiteX6" fmla="*/ 2888349 w 2895204"/>
              <a:gd name="connsiteY6" fmla="*/ 1216063 h 2966911"/>
              <a:gd name="connsiteX7" fmla="*/ 2226526 w 2895204"/>
              <a:gd name="connsiteY7" fmla="*/ 115988 h 2966911"/>
              <a:gd name="connsiteX0" fmla="*/ 2226526 w 2895204"/>
              <a:gd name="connsiteY0" fmla="*/ 115988 h 2958470"/>
              <a:gd name="connsiteX1" fmla="*/ 650541 w 2895204"/>
              <a:gd name="connsiteY1" fmla="*/ 33 h 2958470"/>
              <a:gd name="connsiteX2" fmla="*/ 27774 w 2895204"/>
              <a:gd name="connsiteY2" fmla="*/ 1025602 h 2958470"/>
              <a:gd name="connsiteX3" fmla="*/ 288568 w 2895204"/>
              <a:gd name="connsiteY3" fmla="*/ 2859791 h 2958470"/>
              <a:gd name="connsiteX4" fmla="*/ 1874654 w 2895204"/>
              <a:gd name="connsiteY4" fmla="*/ 2885489 h 2958470"/>
              <a:gd name="connsiteX5" fmla="*/ 2701503 w 2895204"/>
              <a:gd name="connsiteY5" fmla="*/ 2660881 h 2958470"/>
              <a:gd name="connsiteX6" fmla="*/ 2888349 w 2895204"/>
              <a:gd name="connsiteY6" fmla="*/ 1216063 h 2958470"/>
              <a:gd name="connsiteX7" fmla="*/ 2226526 w 2895204"/>
              <a:gd name="connsiteY7" fmla="*/ 115988 h 2958470"/>
              <a:gd name="connsiteX0" fmla="*/ 2226526 w 2744244"/>
              <a:gd name="connsiteY0" fmla="*/ 115988 h 2958470"/>
              <a:gd name="connsiteX1" fmla="*/ 650541 w 2744244"/>
              <a:gd name="connsiteY1" fmla="*/ 33 h 2958470"/>
              <a:gd name="connsiteX2" fmla="*/ 27774 w 2744244"/>
              <a:gd name="connsiteY2" fmla="*/ 1025602 h 2958470"/>
              <a:gd name="connsiteX3" fmla="*/ 288568 w 2744244"/>
              <a:gd name="connsiteY3" fmla="*/ 2859791 h 2958470"/>
              <a:gd name="connsiteX4" fmla="*/ 1874654 w 2744244"/>
              <a:gd name="connsiteY4" fmla="*/ 2885489 h 2958470"/>
              <a:gd name="connsiteX5" fmla="*/ 2701503 w 2744244"/>
              <a:gd name="connsiteY5" fmla="*/ 2660881 h 2958470"/>
              <a:gd name="connsiteX6" fmla="*/ 2692063 w 2744244"/>
              <a:gd name="connsiteY6" fmla="*/ 1206270 h 2958470"/>
              <a:gd name="connsiteX7" fmla="*/ 2226526 w 2744244"/>
              <a:gd name="connsiteY7" fmla="*/ 115988 h 2958470"/>
              <a:gd name="connsiteX0" fmla="*/ 2246674 w 2764392"/>
              <a:gd name="connsiteY0" fmla="*/ 115988 h 2960514"/>
              <a:gd name="connsiteX1" fmla="*/ 670689 w 2764392"/>
              <a:gd name="connsiteY1" fmla="*/ 33 h 2960514"/>
              <a:gd name="connsiteX2" fmla="*/ 47922 w 2764392"/>
              <a:gd name="connsiteY2" fmla="*/ 1025602 h 2960514"/>
              <a:gd name="connsiteX3" fmla="*/ 308716 w 2764392"/>
              <a:gd name="connsiteY3" fmla="*/ 2859791 h 2960514"/>
              <a:gd name="connsiteX4" fmla="*/ 1894802 w 2764392"/>
              <a:gd name="connsiteY4" fmla="*/ 2885489 h 2960514"/>
              <a:gd name="connsiteX5" fmla="*/ 2721651 w 2764392"/>
              <a:gd name="connsiteY5" fmla="*/ 2660881 h 2960514"/>
              <a:gd name="connsiteX6" fmla="*/ 2712211 w 2764392"/>
              <a:gd name="connsiteY6" fmla="*/ 1206270 h 2960514"/>
              <a:gd name="connsiteX7" fmla="*/ 2246674 w 2764392"/>
              <a:gd name="connsiteY7" fmla="*/ 115988 h 2960514"/>
              <a:gd name="connsiteX0" fmla="*/ 2223221 w 2740939"/>
              <a:gd name="connsiteY0" fmla="*/ 115988 h 3012890"/>
              <a:gd name="connsiteX1" fmla="*/ 647236 w 2740939"/>
              <a:gd name="connsiteY1" fmla="*/ 33 h 3012890"/>
              <a:gd name="connsiteX2" fmla="*/ 24469 w 2740939"/>
              <a:gd name="connsiteY2" fmla="*/ 1025602 h 3012890"/>
              <a:gd name="connsiteX3" fmla="*/ 285263 w 2740939"/>
              <a:gd name="connsiteY3" fmla="*/ 2859791 h 3012890"/>
              <a:gd name="connsiteX4" fmla="*/ 1720360 w 2740939"/>
              <a:gd name="connsiteY4" fmla="*/ 2885489 h 3012890"/>
              <a:gd name="connsiteX5" fmla="*/ 2698198 w 2740939"/>
              <a:gd name="connsiteY5" fmla="*/ 2660881 h 3012890"/>
              <a:gd name="connsiteX6" fmla="*/ 2688758 w 2740939"/>
              <a:gd name="connsiteY6" fmla="*/ 1206270 h 3012890"/>
              <a:gd name="connsiteX7" fmla="*/ 2223221 w 2740939"/>
              <a:gd name="connsiteY7" fmla="*/ 115988 h 3012890"/>
              <a:gd name="connsiteX0" fmla="*/ 2242763 w 2760481"/>
              <a:gd name="connsiteY0" fmla="*/ 115988 h 2936484"/>
              <a:gd name="connsiteX1" fmla="*/ 666778 w 2760481"/>
              <a:gd name="connsiteY1" fmla="*/ 33 h 2936484"/>
              <a:gd name="connsiteX2" fmla="*/ 44011 w 2760481"/>
              <a:gd name="connsiteY2" fmla="*/ 1025602 h 2936484"/>
              <a:gd name="connsiteX3" fmla="*/ 304805 w 2760481"/>
              <a:gd name="connsiteY3" fmla="*/ 2859791 h 2936484"/>
              <a:gd name="connsiteX4" fmla="*/ 1739902 w 2760481"/>
              <a:gd name="connsiteY4" fmla="*/ 2885489 h 2936484"/>
              <a:gd name="connsiteX5" fmla="*/ 2717740 w 2760481"/>
              <a:gd name="connsiteY5" fmla="*/ 2660881 h 2936484"/>
              <a:gd name="connsiteX6" fmla="*/ 2708300 w 2760481"/>
              <a:gd name="connsiteY6" fmla="*/ 1206270 h 2936484"/>
              <a:gd name="connsiteX7" fmla="*/ 2242763 w 2760481"/>
              <a:gd name="connsiteY7" fmla="*/ 115988 h 2936484"/>
              <a:gd name="connsiteX0" fmla="*/ 2224757 w 2742475"/>
              <a:gd name="connsiteY0" fmla="*/ 115988 h 3033268"/>
              <a:gd name="connsiteX1" fmla="*/ 648772 w 2742475"/>
              <a:gd name="connsiteY1" fmla="*/ 33 h 3033268"/>
              <a:gd name="connsiteX2" fmla="*/ 26005 w 2742475"/>
              <a:gd name="connsiteY2" fmla="*/ 1025602 h 3033268"/>
              <a:gd name="connsiteX3" fmla="*/ 286799 w 2742475"/>
              <a:gd name="connsiteY3" fmla="*/ 2859791 h 3033268"/>
              <a:gd name="connsiteX4" fmla="*/ 1782296 w 2742475"/>
              <a:gd name="connsiteY4" fmla="*/ 2934453 h 3033268"/>
              <a:gd name="connsiteX5" fmla="*/ 2699734 w 2742475"/>
              <a:gd name="connsiteY5" fmla="*/ 2660881 h 3033268"/>
              <a:gd name="connsiteX6" fmla="*/ 2690294 w 2742475"/>
              <a:gd name="connsiteY6" fmla="*/ 1206270 h 3033268"/>
              <a:gd name="connsiteX7" fmla="*/ 2224757 w 2742475"/>
              <a:gd name="connsiteY7" fmla="*/ 115988 h 3033268"/>
              <a:gd name="connsiteX0" fmla="*/ 2224757 w 2742475"/>
              <a:gd name="connsiteY0" fmla="*/ 115988 h 3024599"/>
              <a:gd name="connsiteX1" fmla="*/ 648772 w 2742475"/>
              <a:gd name="connsiteY1" fmla="*/ 33 h 3024599"/>
              <a:gd name="connsiteX2" fmla="*/ 26005 w 2742475"/>
              <a:gd name="connsiteY2" fmla="*/ 1025602 h 3024599"/>
              <a:gd name="connsiteX3" fmla="*/ 286799 w 2742475"/>
              <a:gd name="connsiteY3" fmla="*/ 2859791 h 3024599"/>
              <a:gd name="connsiteX4" fmla="*/ 1782296 w 2742475"/>
              <a:gd name="connsiteY4" fmla="*/ 2934453 h 3024599"/>
              <a:gd name="connsiteX5" fmla="*/ 2699734 w 2742475"/>
              <a:gd name="connsiteY5" fmla="*/ 2660881 h 3024599"/>
              <a:gd name="connsiteX6" fmla="*/ 2690294 w 2742475"/>
              <a:gd name="connsiteY6" fmla="*/ 1206270 h 3024599"/>
              <a:gd name="connsiteX7" fmla="*/ 2224757 w 2742475"/>
              <a:gd name="connsiteY7" fmla="*/ 115988 h 3024599"/>
              <a:gd name="connsiteX0" fmla="*/ 2255770 w 2773488"/>
              <a:gd name="connsiteY0" fmla="*/ 115988 h 2996015"/>
              <a:gd name="connsiteX1" fmla="*/ 679785 w 2773488"/>
              <a:gd name="connsiteY1" fmla="*/ 33 h 2996015"/>
              <a:gd name="connsiteX2" fmla="*/ 57018 w 2773488"/>
              <a:gd name="connsiteY2" fmla="*/ 1025602 h 2996015"/>
              <a:gd name="connsiteX3" fmla="*/ 227216 w 2773488"/>
              <a:gd name="connsiteY3" fmla="*/ 2801034 h 2996015"/>
              <a:gd name="connsiteX4" fmla="*/ 1813309 w 2773488"/>
              <a:gd name="connsiteY4" fmla="*/ 2934453 h 2996015"/>
              <a:gd name="connsiteX5" fmla="*/ 2730747 w 2773488"/>
              <a:gd name="connsiteY5" fmla="*/ 2660881 h 2996015"/>
              <a:gd name="connsiteX6" fmla="*/ 2721307 w 2773488"/>
              <a:gd name="connsiteY6" fmla="*/ 1206270 h 2996015"/>
              <a:gd name="connsiteX7" fmla="*/ 2255770 w 2773488"/>
              <a:gd name="connsiteY7" fmla="*/ 115988 h 2996015"/>
              <a:gd name="connsiteX0" fmla="*/ 2252447 w 2770165"/>
              <a:gd name="connsiteY0" fmla="*/ 115988 h 2955423"/>
              <a:gd name="connsiteX1" fmla="*/ 676462 w 2770165"/>
              <a:gd name="connsiteY1" fmla="*/ 33 h 2955423"/>
              <a:gd name="connsiteX2" fmla="*/ 53695 w 2770165"/>
              <a:gd name="connsiteY2" fmla="*/ 1025602 h 2955423"/>
              <a:gd name="connsiteX3" fmla="*/ 223893 w 2770165"/>
              <a:gd name="connsiteY3" fmla="*/ 2801034 h 2955423"/>
              <a:gd name="connsiteX4" fmla="*/ 1809986 w 2770165"/>
              <a:gd name="connsiteY4" fmla="*/ 2934453 h 2955423"/>
              <a:gd name="connsiteX5" fmla="*/ 2727424 w 2770165"/>
              <a:gd name="connsiteY5" fmla="*/ 2660881 h 2955423"/>
              <a:gd name="connsiteX6" fmla="*/ 2717984 w 2770165"/>
              <a:gd name="connsiteY6" fmla="*/ 1206270 h 2955423"/>
              <a:gd name="connsiteX7" fmla="*/ 2252447 w 2770165"/>
              <a:gd name="connsiteY7" fmla="*/ 115988 h 2955423"/>
              <a:gd name="connsiteX0" fmla="*/ 2226653 w 2744371"/>
              <a:gd name="connsiteY0" fmla="*/ 178468 h 3043635"/>
              <a:gd name="connsiteX1" fmla="*/ 650668 w 2744371"/>
              <a:gd name="connsiteY1" fmla="*/ 62513 h 3043635"/>
              <a:gd name="connsiteX2" fmla="*/ 73201 w 2744371"/>
              <a:gd name="connsiteY2" fmla="*/ 1323111 h 3043635"/>
              <a:gd name="connsiteX3" fmla="*/ 198099 w 2744371"/>
              <a:gd name="connsiteY3" fmla="*/ 2863514 h 3043635"/>
              <a:gd name="connsiteX4" fmla="*/ 1784192 w 2744371"/>
              <a:gd name="connsiteY4" fmla="*/ 2996933 h 3043635"/>
              <a:gd name="connsiteX5" fmla="*/ 2701630 w 2744371"/>
              <a:gd name="connsiteY5" fmla="*/ 2723361 h 3043635"/>
              <a:gd name="connsiteX6" fmla="*/ 2692190 w 2744371"/>
              <a:gd name="connsiteY6" fmla="*/ 1268750 h 3043635"/>
              <a:gd name="connsiteX7" fmla="*/ 2226653 w 2744371"/>
              <a:gd name="connsiteY7" fmla="*/ 178468 h 3043635"/>
              <a:gd name="connsiteX0" fmla="*/ 2216852 w 2734570"/>
              <a:gd name="connsiteY0" fmla="*/ 113639 h 2978807"/>
              <a:gd name="connsiteX1" fmla="*/ 489876 w 2734570"/>
              <a:gd name="connsiteY1" fmla="*/ 76027 h 2978807"/>
              <a:gd name="connsiteX2" fmla="*/ 63400 w 2734570"/>
              <a:gd name="connsiteY2" fmla="*/ 1258282 h 2978807"/>
              <a:gd name="connsiteX3" fmla="*/ 188298 w 2734570"/>
              <a:gd name="connsiteY3" fmla="*/ 2798685 h 2978807"/>
              <a:gd name="connsiteX4" fmla="*/ 1774391 w 2734570"/>
              <a:gd name="connsiteY4" fmla="*/ 2932104 h 2978807"/>
              <a:gd name="connsiteX5" fmla="*/ 2691829 w 2734570"/>
              <a:gd name="connsiteY5" fmla="*/ 2658532 h 2978807"/>
              <a:gd name="connsiteX6" fmla="*/ 2682389 w 2734570"/>
              <a:gd name="connsiteY6" fmla="*/ 1203921 h 2978807"/>
              <a:gd name="connsiteX7" fmla="*/ 2216852 w 2734570"/>
              <a:gd name="connsiteY7" fmla="*/ 113639 h 2978807"/>
              <a:gd name="connsiteX0" fmla="*/ 2247055 w 2734570"/>
              <a:gd name="connsiteY0" fmla="*/ 61775 h 3005287"/>
              <a:gd name="connsiteX1" fmla="*/ 489876 w 2734570"/>
              <a:gd name="connsiteY1" fmla="*/ 102507 h 3005287"/>
              <a:gd name="connsiteX2" fmla="*/ 63400 w 2734570"/>
              <a:gd name="connsiteY2" fmla="*/ 1284762 h 3005287"/>
              <a:gd name="connsiteX3" fmla="*/ 188298 w 2734570"/>
              <a:gd name="connsiteY3" fmla="*/ 2825165 h 3005287"/>
              <a:gd name="connsiteX4" fmla="*/ 1774391 w 2734570"/>
              <a:gd name="connsiteY4" fmla="*/ 2958584 h 3005287"/>
              <a:gd name="connsiteX5" fmla="*/ 2691829 w 2734570"/>
              <a:gd name="connsiteY5" fmla="*/ 2685012 h 3005287"/>
              <a:gd name="connsiteX6" fmla="*/ 2682389 w 2734570"/>
              <a:gd name="connsiteY6" fmla="*/ 1230401 h 3005287"/>
              <a:gd name="connsiteX7" fmla="*/ 2247055 w 2734570"/>
              <a:gd name="connsiteY7" fmla="*/ 61775 h 3005287"/>
              <a:gd name="connsiteX0" fmla="*/ 2247055 w 2719037"/>
              <a:gd name="connsiteY0" fmla="*/ 61775 h 3004026"/>
              <a:gd name="connsiteX1" fmla="*/ 489876 w 2719037"/>
              <a:gd name="connsiteY1" fmla="*/ 102507 h 3004026"/>
              <a:gd name="connsiteX2" fmla="*/ 63400 w 2719037"/>
              <a:gd name="connsiteY2" fmla="*/ 1284762 h 3004026"/>
              <a:gd name="connsiteX3" fmla="*/ 188298 w 2719037"/>
              <a:gd name="connsiteY3" fmla="*/ 2825165 h 3004026"/>
              <a:gd name="connsiteX4" fmla="*/ 1774391 w 2719037"/>
              <a:gd name="connsiteY4" fmla="*/ 2958584 h 3004026"/>
              <a:gd name="connsiteX5" fmla="*/ 2641699 w 2719037"/>
              <a:gd name="connsiteY5" fmla="*/ 2704863 h 3004026"/>
              <a:gd name="connsiteX6" fmla="*/ 2682389 w 2719037"/>
              <a:gd name="connsiteY6" fmla="*/ 1230401 h 3004026"/>
              <a:gd name="connsiteX7" fmla="*/ 2247055 w 2719037"/>
              <a:gd name="connsiteY7" fmla="*/ 61775 h 3004026"/>
              <a:gd name="connsiteX0" fmla="*/ 2229645 w 2701627"/>
              <a:gd name="connsiteY0" fmla="*/ 61775 h 3004026"/>
              <a:gd name="connsiteX1" fmla="*/ 472466 w 2701627"/>
              <a:gd name="connsiteY1" fmla="*/ 102507 h 3004026"/>
              <a:gd name="connsiteX2" fmla="*/ 45990 w 2701627"/>
              <a:gd name="connsiteY2" fmla="*/ 1284762 h 3004026"/>
              <a:gd name="connsiteX3" fmla="*/ 170888 w 2701627"/>
              <a:gd name="connsiteY3" fmla="*/ 2825165 h 3004026"/>
              <a:gd name="connsiteX4" fmla="*/ 1456207 w 2701627"/>
              <a:gd name="connsiteY4" fmla="*/ 2958583 h 3004026"/>
              <a:gd name="connsiteX5" fmla="*/ 2624289 w 2701627"/>
              <a:gd name="connsiteY5" fmla="*/ 2704863 h 3004026"/>
              <a:gd name="connsiteX6" fmla="*/ 2664979 w 2701627"/>
              <a:gd name="connsiteY6" fmla="*/ 1230401 h 3004026"/>
              <a:gd name="connsiteX7" fmla="*/ 2229645 w 2701627"/>
              <a:gd name="connsiteY7" fmla="*/ 61775 h 3004026"/>
              <a:gd name="connsiteX0" fmla="*/ 2233728 w 2705710"/>
              <a:gd name="connsiteY0" fmla="*/ 61775 h 3011532"/>
              <a:gd name="connsiteX1" fmla="*/ 476549 w 2705710"/>
              <a:gd name="connsiteY1" fmla="*/ 102507 h 3011532"/>
              <a:gd name="connsiteX2" fmla="*/ 50073 w 2705710"/>
              <a:gd name="connsiteY2" fmla="*/ 1284762 h 3011532"/>
              <a:gd name="connsiteX3" fmla="*/ 166616 w 2705710"/>
              <a:gd name="connsiteY3" fmla="*/ 2838398 h 3011532"/>
              <a:gd name="connsiteX4" fmla="*/ 1460290 w 2705710"/>
              <a:gd name="connsiteY4" fmla="*/ 2958583 h 3011532"/>
              <a:gd name="connsiteX5" fmla="*/ 2628372 w 2705710"/>
              <a:gd name="connsiteY5" fmla="*/ 2704863 h 3011532"/>
              <a:gd name="connsiteX6" fmla="*/ 2669062 w 2705710"/>
              <a:gd name="connsiteY6" fmla="*/ 1230401 h 3011532"/>
              <a:gd name="connsiteX7" fmla="*/ 2233728 w 2705710"/>
              <a:gd name="connsiteY7" fmla="*/ 61775 h 3011532"/>
              <a:gd name="connsiteX0" fmla="*/ 2223614 w 2695596"/>
              <a:gd name="connsiteY0" fmla="*/ 82084 h 3014731"/>
              <a:gd name="connsiteX1" fmla="*/ 466435 w 2695596"/>
              <a:gd name="connsiteY1" fmla="*/ 122816 h 3014731"/>
              <a:gd name="connsiteX2" fmla="*/ 56671 w 2695596"/>
              <a:gd name="connsiteY2" fmla="*/ 1582975 h 3014731"/>
              <a:gd name="connsiteX3" fmla="*/ 156502 w 2695596"/>
              <a:gd name="connsiteY3" fmla="*/ 2858707 h 3014731"/>
              <a:gd name="connsiteX4" fmla="*/ 1450176 w 2695596"/>
              <a:gd name="connsiteY4" fmla="*/ 2978892 h 3014731"/>
              <a:gd name="connsiteX5" fmla="*/ 2618258 w 2695596"/>
              <a:gd name="connsiteY5" fmla="*/ 2725172 h 3014731"/>
              <a:gd name="connsiteX6" fmla="*/ 2658948 w 2695596"/>
              <a:gd name="connsiteY6" fmla="*/ 1250710 h 3014731"/>
              <a:gd name="connsiteX7" fmla="*/ 2223614 w 2695596"/>
              <a:gd name="connsiteY7" fmla="*/ 82084 h 3014731"/>
              <a:gd name="connsiteX0" fmla="*/ 2215661 w 2687643"/>
              <a:gd name="connsiteY0" fmla="*/ 56253 h 2988900"/>
              <a:gd name="connsiteX1" fmla="*/ 333162 w 2687643"/>
              <a:gd name="connsiteY1" fmla="*/ 136685 h 2988900"/>
              <a:gd name="connsiteX2" fmla="*/ 48718 w 2687643"/>
              <a:gd name="connsiteY2" fmla="*/ 1557144 h 2988900"/>
              <a:gd name="connsiteX3" fmla="*/ 148549 w 2687643"/>
              <a:gd name="connsiteY3" fmla="*/ 2832876 h 2988900"/>
              <a:gd name="connsiteX4" fmla="*/ 1442223 w 2687643"/>
              <a:gd name="connsiteY4" fmla="*/ 2953061 h 2988900"/>
              <a:gd name="connsiteX5" fmla="*/ 2610305 w 2687643"/>
              <a:gd name="connsiteY5" fmla="*/ 2699341 h 2988900"/>
              <a:gd name="connsiteX6" fmla="*/ 2650995 w 2687643"/>
              <a:gd name="connsiteY6" fmla="*/ 1224879 h 2988900"/>
              <a:gd name="connsiteX7" fmla="*/ 2215661 w 2687643"/>
              <a:gd name="connsiteY7" fmla="*/ 56253 h 2988900"/>
              <a:gd name="connsiteX0" fmla="*/ 2207307 w 2685365"/>
              <a:gd name="connsiteY0" fmla="*/ 113447 h 2953458"/>
              <a:gd name="connsiteX1" fmla="*/ 333162 w 2685365"/>
              <a:gd name="connsiteY1" fmla="*/ 101243 h 2953458"/>
              <a:gd name="connsiteX2" fmla="*/ 48718 w 2685365"/>
              <a:gd name="connsiteY2" fmla="*/ 1521702 h 2953458"/>
              <a:gd name="connsiteX3" fmla="*/ 148549 w 2685365"/>
              <a:gd name="connsiteY3" fmla="*/ 2797434 h 2953458"/>
              <a:gd name="connsiteX4" fmla="*/ 1442223 w 2685365"/>
              <a:gd name="connsiteY4" fmla="*/ 2917619 h 2953458"/>
              <a:gd name="connsiteX5" fmla="*/ 2610305 w 2685365"/>
              <a:gd name="connsiteY5" fmla="*/ 2663899 h 2953458"/>
              <a:gd name="connsiteX6" fmla="*/ 2650995 w 2685365"/>
              <a:gd name="connsiteY6" fmla="*/ 1189437 h 2953458"/>
              <a:gd name="connsiteX7" fmla="*/ 2207307 w 2685365"/>
              <a:gd name="connsiteY7" fmla="*/ 113447 h 2953458"/>
              <a:gd name="connsiteX0" fmla="*/ 2205237 w 2683295"/>
              <a:gd name="connsiteY0" fmla="*/ 0 h 2840011"/>
              <a:gd name="connsiteX1" fmla="*/ 297675 w 2683295"/>
              <a:gd name="connsiteY1" fmla="*/ 133365 h 2840011"/>
              <a:gd name="connsiteX2" fmla="*/ 46648 w 2683295"/>
              <a:gd name="connsiteY2" fmla="*/ 1408255 h 2840011"/>
              <a:gd name="connsiteX3" fmla="*/ 146479 w 2683295"/>
              <a:gd name="connsiteY3" fmla="*/ 2683987 h 2840011"/>
              <a:gd name="connsiteX4" fmla="*/ 1440153 w 2683295"/>
              <a:gd name="connsiteY4" fmla="*/ 2804172 h 2840011"/>
              <a:gd name="connsiteX5" fmla="*/ 2608235 w 2683295"/>
              <a:gd name="connsiteY5" fmla="*/ 2550452 h 2840011"/>
              <a:gd name="connsiteX6" fmla="*/ 2648925 w 2683295"/>
              <a:gd name="connsiteY6" fmla="*/ 1075990 h 2840011"/>
              <a:gd name="connsiteX7" fmla="*/ 2205237 w 2683295"/>
              <a:gd name="connsiteY7" fmla="*/ 0 h 2840011"/>
              <a:gd name="connsiteX0" fmla="*/ 2205237 w 2683295"/>
              <a:gd name="connsiteY0" fmla="*/ 0 h 2840011"/>
              <a:gd name="connsiteX1" fmla="*/ 297675 w 2683295"/>
              <a:gd name="connsiteY1" fmla="*/ 133365 h 2840011"/>
              <a:gd name="connsiteX2" fmla="*/ 46648 w 2683295"/>
              <a:gd name="connsiteY2" fmla="*/ 1408255 h 2840011"/>
              <a:gd name="connsiteX3" fmla="*/ 146479 w 2683295"/>
              <a:gd name="connsiteY3" fmla="*/ 2683987 h 2840011"/>
              <a:gd name="connsiteX4" fmla="*/ 1440153 w 2683295"/>
              <a:gd name="connsiteY4" fmla="*/ 2804172 h 2840011"/>
              <a:gd name="connsiteX5" fmla="*/ 2608235 w 2683295"/>
              <a:gd name="connsiteY5" fmla="*/ 2550452 h 2840011"/>
              <a:gd name="connsiteX6" fmla="*/ 2648925 w 2683295"/>
              <a:gd name="connsiteY6" fmla="*/ 1075990 h 2840011"/>
              <a:gd name="connsiteX7" fmla="*/ 2205237 w 2683295"/>
              <a:gd name="connsiteY7" fmla="*/ 0 h 2840011"/>
              <a:gd name="connsiteX0" fmla="*/ 2205237 w 2683295"/>
              <a:gd name="connsiteY0" fmla="*/ 0 h 2840011"/>
              <a:gd name="connsiteX1" fmla="*/ 297675 w 2683295"/>
              <a:gd name="connsiteY1" fmla="*/ 133365 h 2840011"/>
              <a:gd name="connsiteX2" fmla="*/ 46648 w 2683295"/>
              <a:gd name="connsiteY2" fmla="*/ 1408255 h 2840011"/>
              <a:gd name="connsiteX3" fmla="*/ 146479 w 2683295"/>
              <a:gd name="connsiteY3" fmla="*/ 2683987 h 2840011"/>
              <a:gd name="connsiteX4" fmla="*/ 1440153 w 2683295"/>
              <a:gd name="connsiteY4" fmla="*/ 2804172 h 2840011"/>
              <a:gd name="connsiteX5" fmla="*/ 2608235 w 2683295"/>
              <a:gd name="connsiteY5" fmla="*/ 2550452 h 2840011"/>
              <a:gd name="connsiteX6" fmla="*/ 2648925 w 2683295"/>
              <a:gd name="connsiteY6" fmla="*/ 1075990 h 2840011"/>
              <a:gd name="connsiteX7" fmla="*/ 2205237 w 2683295"/>
              <a:gd name="connsiteY7" fmla="*/ 0 h 2840011"/>
              <a:gd name="connsiteX0" fmla="*/ 2205237 w 2683295"/>
              <a:gd name="connsiteY0" fmla="*/ 0 h 2840011"/>
              <a:gd name="connsiteX1" fmla="*/ 297675 w 2683295"/>
              <a:gd name="connsiteY1" fmla="*/ 133365 h 2840011"/>
              <a:gd name="connsiteX2" fmla="*/ 46648 w 2683295"/>
              <a:gd name="connsiteY2" fmla="*/ 1408255 h 2840011"/>
              <a:gd name="connsiteX3" fmla="*/ 146479 w 2683295"/>
              <a:gd name="connsiteY3" fmla="*/ 2683987 h 2840011"/>
              <a:gd name="connsiteX4" fmla="*/ 1440153 w 2683295"/>
              <a:gd name="connsiteY4" fmla="*/ 2804172 h 2840011"/>
              <a:gd name="connsiteX5" fmla="*/ 2608235 w 2683295"/>
              <a:gd name="connsiteY5" fmla="*/ 2550452 h 2840011"/>
              <a:gd name="connsiteX6" fmla="*/ 2648925 w 2683295"/>
              <a:gd name="connsiteY6" fmla="*/ 1075990 h 2840011"/>
              <a:gd name="connsiteX7" fmla="*/ 2205237 w 2683295"/>
              <a:gd name="connsiteY7" fmla="*/ 0 h 2840011"/>
              <a:gd name="connsiteX0" fmla="*/ 2205237 w 2683295"/>
              <a:gd name="connsiteY0" fmla="*/ 15869 h 2855880"/>
              <a:gd name="connsiteX1" fmla="*/ 297675 w 2683295"/>
              <a:gd name="connsiteY1" fmla="*/ 149234 h 2855880"/>
              <a:gd name="connsiteX2" fmla="*/ 46648 w 2683295"/>
              <a:gd name="connsiteY2" fmla="*/ 1424124 h 2855880"/>
              <a:gd name="connsiteX3" fmla="*/ 146479 w 2683295"/>
              <a:gd name="connsiteY3" fmla="*/ 2699856 h 2855880"/>
              <a:gd name="connsiteX4" fmla="*/ 1440153 w 2683295"/>
              <a:gd name="connsiteY4" fmla="*/ 2820041 h 2855880"/>
              <a:gd name="connsiteX5" fmla="*/ 2608235 w 2683295"/>
              <a:gd name="connsiteY5" fmla="*/ 2566321 h 2855880"/>
              <a:gd name="connsiteX6" fmla="*/ 2648925 w 2683295"/>
              <a:gd name="connsiteY6" fmla="*/ 1091859 h 2855880"/>
              <a:gd name="connsiteX7" fmla="*/ 2205237 w 2683295"/>
              <a:gd name="connsiteY7" fmla="*/ 15869 h 2855880"/>
              <a:gd name="connsiteX0" fmla="*/ 2205237 w 2665388"/>
              <a:gd name="connsiteY0" fmla="*/ 15869 h 2855880"/>
              <a:gd name="connsiteX1" fmla="*/ 297675 w 2665388"/>
              <a:gd name="connsiteY1" fmla="*/ 149234 h 2855880"/>
              <a:gd name="connsiteX2" fmla="*/ 46648 w 2665388"/>
              <a:gd name="connsiteY2" fmla="*/ 1424124 h 2855880"/>
              <a:gd name="connsiteX3" fmla="*/ 146479 w 2665388"/>
              <a:gd name="connsiteY3" fmla="*/ 2699856 h 2855880"/>
              <a:gd name="connsiteX4" fmla="*/ 1440153 w 2665388"/>
              <a:gd name="connsiteY4" fmla="*/ 2820041 h 2855880"/>
              <a:gd name="connsiteX5" fmla="*/ 2608235 w 2665388"/>
              <a:gd name="connsiteY5" fmla="*/ 2566321 h 2855880"/>
              <a:gd name="connsiteX6" fmla="*/ 2648925 w 2665388"/>
              <a:gd name="connsiteY6" fmla="*/ 1091859 h 2855880"/>
              <a:gd name="connsiteX7" fmla="*/ 2205237 w 2665388"/>
              <a:gd name="connsiteY7" fmla="*/ 15869 h 2855880"/>
              <a:gd name="connsiteX0" fmla="*/ 2088268 w 2662242"/>
              <a:gd name="connsiteY0" fmla="*/ 28270 h 2874897"/>
              <a:gd name="connsiteX1" fmla="*/ 297675 w 2662242"/>
              <a:gd name="connsiteY1" fmla="*/ 168251 h 2874897"/>
              <a:gd name="connsiteX2" fmla="*/ 46648 w 2662242"/>
              <a:gd name="connsiteY2" fmla="*/ 1443141 h 2874897"/>
              <a:gd name="connsiteX3" fmla="*/ 146479 w 2662242"/>
              <a:gd name="connsiteY3" fmla="*/ 2718873 h 2874897"/>
              <a:gd name="connsiteX4" fmla="*/ 1440153 w 2662242"/>
              <a:gd name="connsiteY4" fmla="*/ 2839058 h 2874897"/>
              <a:gd name="connsiteX5" fmla="*/ 2608235 w 2662242"/>
              <a:gd name="connsiteY5" fmla="*/ 2585338 h 2874897"/>
              <a:gd name="connsiteX6" fmla="*/ 2648925 w 2662242"/>
              <a:gd name="connsiteY6" fmla="*/ 1110876 h 2874897"/>
              <a:gd name="connsiteX7" fmla="*/ 2088268 w 2662242"/>
              <a:gd name="connsiteY7" fmla="*/ 28270 h 2874897"/>
              <a:gd name="connsiteX0" fmla="*/ 2088268 w 2655986"/>
              <a:gd name="connsiteY0" fmla="*/ 28270 h 2872719"/>
              <a:gd name="connsiteX1" fmla="*/ 297675 w 2655986"/>
              <a:gd name="connsiteY1" fmla="*/ 168251 h 2872719"/>
              <a:gd name="connsiteX2" fmla="*/ 46648 w 2655986"/>
              <a:gd name="connsiteY2" fmla="*/ 1443141 h 2872719"/>
              <a:gd name="connsiteX3" fmla="*/ 146479 w 2655986"/>
              <a:gd name="connsiteY3" fmla="*/ 2718873 h 2872719"/>
              <a:gd name="connsiteX4" fmla="*/ 1440153 w 2655986"/>
              <a:gd name="connsiteY4" fmla="*/ 2839058 h 2872719"/>
              <a:gd name="connsiteX5" fmla="*/ 2491269 w 2655986"/>
              <a:gd name="connsiteY5" fmla="*/ 2618422 h 2872719"/>
              <a:gd name="connsiteX6" fmla="*/ 2648925 w 2655986"/>
              <a:gd name="connsiteY6" fmla="*/ 1110876 h 2872719"/>
              <a:gd name="connsiteX7" fmla="*/ 2088268 w 2655986"/>
              <a:gd name="connsiteY7" fmla="*/ 28270 h 2872719"/>
              <a:gd name="connsiteX0" fmla="*/ 2088268 w 2655985"/>
              <a:gd name="connsiteY0" fmla="*/ 28270 h 2872719"/>
              <a:gd name="connsiteX1" fmla="*/ 297675 w 2655985"/>
              <a:gd name="connsiteY1" fmla="*/ 168251 h 2872719"/>
              <a:gd name="connsiteX2" fmla="*/ 46648 w 2655985"/>
              <a:gd name="connsiteY2" fmla="*/ 1443141 h 2872719"/>
              <a:gd name="connsiteX3" fmla="*/ 146479 w 2655985"/>
              <a:gd name="connsiteY3" fmla="*/ 2718873 h 2872719"/>
              <a:gd name="connsiteX4" fmla="*/ 1440153 w 2655985"/>
              <a:gd name="connsiteY4" fmla="*/ 2839058 h 2872719"/>
              <a:gd name="connsiteX5" fmla="*/ 2491269 w 2655985"/>
              <a:gd name="connsiteY5" fmla="*/ 2618422 h 2872719"/>
              <a:gd name="connsiteX6" fmla="*/ 2648925 w 2655985"/>
              <a:gd name="connsiteY6" fmla="*/ 1110876 h 2872719"/>
              <a:gd name="connsiteX7" fmla="*/ 2088268 w 2655985"/>
              <a:gd name="connsiteY7" fmla="*/ 28270 h 2872719"/>
              <a:gd name="connsiteX0" fmla="*/ 2143004 w 2710721"/>
              <a:gd name="connsiteY0" fmla="*/ 25005 h 2873274"/>
              <a:gd name="connsiteX1" fmla="*/ 352411 w 2710721"/>
              <a:gd name="connsiteY1" fmla="*/ 164986 h 2873274"/>
              <a:gd name="connsiteX2" fmla="*/ 18520 w 2710721"/>
              <a:gd name="connsiteY2" fmla="*/ 1376165 h 2873274"/>
              <a:gd name="connsiteX3" fmla="*/ 201215 w 2710721"/>
              <a:gd name="connsiteY3" fmla="*/ 2715608 h 2873274"/>
              <a:gd name="connsiteX4" fmla="*/ 1494889 w 2710721"/>
              <a:gd name="connsiteY4" fmla="*/ 2835793 h 2873274"/>
              <a:gd name="connsiteX5" fmla="*/ 2546005 w 2710721"/>
              <a:gd name="connsiteY5" fmla="*/ 2615157 h 2873274"/>
              <a:gd name="connsiteX6" fmla="*/ 2703661 w 2710721"/>
              <a:gd name="connsiteY6" fmla="*/ 1107611 h 2873274"/>
              <a:gd name="connsiteX7" fmla="*/ 2143004 w 2710721"/>
              <a:gd name="connsiteY7" fmla="*/ 25005 h 2873274"/>
              <a:gd name="connsiteX0" fmla="*/ 2135937 w 2703654"/>
              <a:gd name="connsiteY0" fmla="*/ 25005 h 2883577"/>
              <a:gd name="connsiteX1" fmla="*/ 345344 w 2703654"/>
              <a:gd name="connsiteY1" fmla="*/ 164986 h 2883577"/>
              <a:gd name="connsiteX2" fmla="*/ 11453 w 2703654"/>
              <a:gd name="connsiteY2" fmla="*/ 1376165 h 2883577"/>
              <a:gd name="connsiteX3" fmla="*/ 217823 w 2703654"/>
              <a:gd name="connsiteY3" fmla="*/ 2733811 h 2883577"/>
              <a:gd name="connsiteX4" fmla="*/ 1487822 w 2703654"/>
              <a:gd name="connsiteY4" fmla="*/ 2835793 h 2883577"/>
              <a:gd name="connsiteX5" fmla="*/ 2538938 w 2703654"/>
              <a:gd name="connsiteY5" fmla="*/ 2615157 h 2883577"/>
              <a:gd name="connsiteX6" fmla="*/ 2696594 w 2703654"/>
              <a:gd name="connsiteY6" fmla="*/ 1107611 h 2883577"/>
              <a:gd name="connsiteX7" fmla="*/ 2135937 w 2703654"/>
              <a:gd name="connsiteY7" fmla="*/ 25005 h 2883577"/>
              <a:gd name="connsiteX0" fmla="*/ 2138023 w 2705740"/>
              <a:gd name="connsiteY0" fmla="*/ 25005 h 2847937"/>
              <a:gd name="connsiteX1" fmla="*/ 347430 w 2705740"/>
              <a:gd name="connsiteY1" fmla="*/ 164986 h 2847937"/>
              <a:gd name="connsiteX2" fmla="*/ 13539 w 2705740"/>
              <a:gd name="connsiteY2" fmla="*/ 1376165 h 2847937"/>
              <a:gd name="connsiteX3" fmla="*/ 219909 w 2705740"/>
              <a:gd name="connsiteY3" fmla="*/ 2733811 h 2847937"/>
              <a:gd name="connsiteX4" fmla="*/ 1489908 w 2705740"/>
              <a:gd name="connsiteY4" fmla="*/ 2835793 h 2847937"/>
              <a:gd name="connsiteX5" fmla="*/ 2541024 w 2705740"/>
              <a:gd name="connsiteY5" fmla="*/ 2615157 h 2847937"/>
              <a:gd name="connsiteX6" fmla="*/ 2698680 w 2705740"/>
              <a:gd name="connsiteY6" fmla="*/ 1107611 h 2847937"/>
              <a:gd name="connsiteX7" fmla="*/ 2138023 w 2705740"/>
              <a:gd name="connsiteY7" fmla="*/ 25005 h 2847937"/>
              <a:gd name="connsiteX0" fmla="*/ 2138023 w 2705740"/>
              <a:gd name="connsiteY0" fmla="*/ 25005 h 2852655"/>
              <a:gd name="connsiteX1" fmla="*/ 347430 w 2705740"/>
              <a:gd name="connsiteY1" fmla="*/ 164986 h 2852655"/>
              <a:gd name="connsiteX2" fmla="*/ 13539 w 2705740"/>
              <a:gd name="connsiteY2" fmla="*/ 1376165 h 2852655"/>
              <a:gd name="connsiteX3" fmla="*/ 219909 w 2705740"/>
              <a:gd name="connsiteY3" fmla="*/ 2733811 h 2852655"/>
              <a:gd name="connsiteX4" fmla="*/ 1489908 w 2705740"/>
              <a:gd name="connsiteY4" fmla="*/ 2835793 h 2852655"/>
              <a:gd name="connsiteX5" fmla="*/ 2623891 w 2705740"/>
              <a:gd name="connsiteY5" fmla="*/ 2551445 h 2852655"/>
              <a:gd name="connsiteX6" fmla="*/ 2698680 w 2705740"/>
              <a:gd name="connsiteY6" fmla="*/ 1107611 h 2852655"/>
              <a:gd name="connsiteX7" fmla="*/ 2138023 w 2705740"/>
              <a:gd name="connsiteY7" fmla="*/ 25005 h 2852655"/>
              <a:gd name="connsiteX0" fmla="*/ 2138023 w 2705740"/>
              <a:gd name="connsiteY0" fmla="*/ 25005 h 2852655"/>
              <a:gd name="connsiteX1" fmla="*/ 347430 w 2705740"/>
              <a:gd name="connsiteY1" fmla="*/ 164986 h 2852655"/>
              <a:gd name="connsiteX2" fmla="*/ 13539 w 2705740"/>
              <a:gd name="connsiteY2" fmla="*/ 1376165 h 2852655"/>
              <a:gd name="connsiteX3" fmla="*/ 219909 w 2705740"/>
              <a:gd name="connsiteY3" fmla="*/ 2733811 h 2852655"/>
              <a:gd name="connsiteX4" fmla="*/ 1489908 w 2705740"/>
              <a:gd name="connsiteY4" fmla="*/ 2835793 h 2852655"/>
              <a:gd name="connsiteX5" fmla="*/ 2623891 w 2705740"/>
              <a:gd name="connsiteY5" fmla="*/ 2551445 h 2852655"/>
              <a:gd name="connsiteX6" fmla="*/ 2698680 w 2705740"/>
              <a:gd name="connsiteY6" fmla="*/ 1107611 h 2852655"/>
              <a:gd name="connsiteX7" fmla="*/ 2138023 w 2705740"/>
              <a:gd name="connsiteY7" fmla="*/ 25005 h 2852655"/>
              <a:gd name="connsiteX0" fmla="*/ 2138023 w 2705740"/>
              <a:gd name="connsiteY0" fmla="*/ 25005 h 2858722"/>
              <a:gd name="connsiteX1" fmla="*/ 347430 w 2705740"/>
              <a:gd name="connsiteY1" fmla="*/ 164986 h 2858722"/>
              <a:gd name="connsiteX2" fmla="*/ 13539 w 2705740"/>
              <a:gd name="connsiteY2" fmla="*/ 1376165 h 2858722"/>
              <a:gd name="connsiteX3" fmla="*/ 219909 w 2705740"/>
              <a:gd name="connsiteY3" fmla="*/ 2733811 h 2858722"/>
              <a:gd name="connsiteX4" fmla="*/ 1489908 w 2705740"/>
              <a:gd name="connsiteY4" fmla="*/ 2835793 h 2858722"/>
              <a:gd name="connsiteX5" fmla="*/ 2517351 w 2705740"/>
              <a:gd name="connsiteY5" fmla="*/ 2469531 h 2858722"/>
              <a:gd name="connsiteX6" fmla="*/ 2698680 w 2705740"/>
              <a:gd name="connsiteY6" fmla="*/ 1107611 h 2858722"/>
              <a:gd name="connsiteX7" fmla="*/ 2138023 w 2705740"/>
              <a:gd name="connsiteY7" fmla="*/ 25005 h 2858722"/>
              <a:gd name="connsiteX0" fmla="*/ 2155832 w 2723549"/>
              <a:gd name="connsiteY0" fmla="*/ 25005 h 2873552"/>
              <a:gd name="connsiteX1" fmla="*/ 365239 w 2723549"/>
              <a:gd name="connsiteY1" fmla="*/ 164986 h 2873552"/>
              <a:gd name="connsiteX2" fmla="*/ 31348 w 2723549"/>
              <a:gd name="connsiteY2" fmla="*/ 1376165 h 2873552"/>
              <a:gd name="connsiteX3" fmla="*/ 237718 w 2723549"/>
              <a:gd name="connsiteY3" fmla="*/ 2733811 h 2873552"/>
              <a:gd name="connsiteX4" fmla="*/ 1507717 w 2723549"/>
              <a:gd name="connsiteY4" fmla="*/ 2835793 h 2873552"/>
              <a:gd name="connsiteX5" fmla="*/ 2535160 w 2723549"/>
              <a:gd name="connsiteY5" fmla="*/ 2469531 h 2873552"/>
              <a:gd name="connsiteX6" fmla="*/ 2716489 w 2723549"/>
              <a:gd name="connsiteY6" fmla="*/ 1107611 h 2873552"/>
              <a:gd name="connsiteX7" fmla="*/ 2155832 w 2723549"/>
              <a:gd name="connsiteY7" fmla="*/ 25005 h 2873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3549" h="2873552">
                <a:moveTo>
                  <a:pt x="2155832" y="25005"/>
                </a:moveTo>
                <a:cubicBezTo>
                  <a:pt x="1494913" y="3292"/>
                  <a:pt x="719320" y="-60207"/>
                  <a:pt x="365239" y="164986"/>
                </a:cubicBezTo>
                <a:cubicBezTo>
                  <a:pt x="11158" y="390179"/>
                  <a:pt x="52601" y="948028"/>
                  <a:pt x="31348" y="1376165"/>
                </a:cubicBezTo>
                <a:cubicBezTo>
                  <a:pt x="10095" y="1804302"/>
                  <a:pt x="-91206" y="2545149"/>
                  <a:pt x="237718" y="2733811"/>
                </a:cubicBezTo>
                <a:cubicBezTo>
                  <a:pt x="566642" y="2922473"/>
                  <a:pt x="1124810" y="2879840"/>
                  <a:pt x="1507717" y="2835793"/>
                </a:cubicBezTo>
                <a:cubicBezTo>
                  <a:pt x="1890624" y="2791746"/>
                  <a:pt x="2434722" y="2749913"/>
                  <a:pt x="2535160" y="2469531"/>
                </a:cubicBezTo>
                <a:cubicBezTo>
                  <a:pt x="2653552" y="2080350"/>
                  <a:pt x="2674696" y="1854590"/>
                  <a:pt x="2716489" y="1107611"/>
                </a:cubicBezTo>
                <a:cubicBezTo>
                  <a:pt x="2753962" y="435851"/>
                  <a:pt x="2652864" y="158456"/>
                  <a:pt x="2155832" y="25005"/>
                </a:cubicBezTo>
                <a:close/>
              </a:path>
            </a:pathLst>
          </a:custGeom>
          <a:solidFill>
            <a:schemeClr val="accent4">
              <a:alpha val="40000"/>
            </a:schemeClr>
          </a:solidFill>
          <a:ln w="12692"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8760D0EB-A5ED-A267-4670-642B7D3536EC}"/>
              </a:ext>
            </a:extLst>
          </p:cNvPr>
          <p:cNvSpPr/>
          <p:nvPr/>
        </p:nvSpPr>
        <p:spPr>
          <a:xfrm rot="5400000">
            <a:off x="795921" y="3957779"/>
            <a:ext cx="2082239" cy="3189894"/>
          </a:xfrm>
          <a:custGeom>
            <a:avLst/>
            <a:gdLst>
              <a:gd name="connsiteX0" fmla="*/ 2200308 w 2868985"/>
              <a:gd name="connsiteY0" fmla="*/ 188930 h 2997526"/>
              <a:gd name="connsiteX1" fmla="*/ 843634 w 2868985"/>
              <a:gd name="connsiteY1" fmla="*/ 10666 h 2997526"/>
              <a:gd name="connsiteX2" fmla="*/ 1556 w 2868985"/>
              <a:gd name="connsiteY2" fmla="*/ 1098544 h 2997526"/>
              <a:gd name="connsiteX3" fmla="*/ 297153 w 2868985"/>
              <a:gd name="connsiteY3" fmla="*/ 2788427 h 2997526"/>
              <a:gd name="connsiteX4" fmla="*/ 1848436 w 2868985"/>
              <a:gd name="connsiteY4" fmla="*/ 2958431 h 2997526"/>
              <a:gd name="connsiteX5" fmla="*/ 2796075 w 2868985"/>
              <a:gd name="connsiteY5" fmla="*/ 2567344 h 2997526"/>
              <a:gd name="connsiteX6" fmla="*/ 2862131 w 2868985"/>
              <a:gd name="connsiteY6" fmla="*/ 1289005 h 2997526"/>
              <a:gd name="connsiteX7" fmla="*/ 2200308 w 2868985"/>
              <a:gd name="connsiteY7" fmla="*/ 188930 h 2997526"/>
              <a:gd name="connsiteX0" fmla="*/ 2242529 w 2911207"/>
              <a:gd name="connsiteY0" fmla="*/ 189569 h 3040492"/>
              <a:gd name="connsiteX1" fmla="*/ 885855 w 2911207"/>
              <a:gd name="connsiteY1" fmla="*/ 11305 h 3040492"/>
              <a:gd name="connsiteX2" fmla="*/ 43777 w 2911207"/>
              <a:gd name="connsiteY2" fmla="*/ 1099183 h 3040492"/>
              <a:gd name="connsiteX3" fmla="*/ 304571 w 2911207"/>
              <a:gd name="connsiteY3" fmla="*/ 2933372 h 3040492"/>
              <a:gd name="connsiteX4" fmla="*/ 1890657 w 2911207"/>
              <a:gd name="connsiteY4" fmla="*/ 2959070 h 3040492"/>
              <a:gd name="connsiteX5" fmla="*/ 2838296 w 2911207"/>
              <a:gd name="connsiteY5" fmla="*/ 2567983 h 3040492"/>
              <a:gd name="connsiteX6" fmla="*/ 2904352 w 2911207"/>
              <a:gd name="connsiteY6" fmla="*/ 1289644 h 3040492"/>
              <a:gd name="connsiteX7" fmla="*/ 2242529 w 2911207"/>
              <a:gd name="connsiteY7" fmla="*/ 189569 h 3040492"/>
              <a:gd name="connsiteX0" fmla="*/ 2229821 w 2898499"/>
              <a:gd name="connsiteY0" fmla="*/ 205418 h 3056341"/>
              <a:gd name="connsiteX1" fmla="*/ 699132 w 2898499"/>
              <a:gd name="connsiteY1" fmla="*/ 11120 h 3056341"/>
              <a:gd name="connsiteX2" fmla="*/ 31069 w 2898499"/>
              <a:gd name="connsiteY2" fmla="*/ 1115032 h 3056341"/>
              <a:gd name="connsiteX3" fmla="*/ 291863 w 2898499"/>
              <a:gd name="connsiteY3" fmla="*/ 2949221 h 3056341"/>
              <a:gd name="connsiteX4" fmla="*/ 1877949 w 2898499"/>
              <a:gd name="connsiteY4" fmla="*/ 2974919 h 3056341"/>
              <a:gd name="connsiteX5" fmla="*/ 2825588 w 2898499"/>
              <a:gd name="connsiteY5" fmla="*/ 2583832 h 3056341"/>
              <a:gd name="connsiteX6" fmla="*/ 2891644 w 2898499"/>
              <a:gd name="connsiteY6" fmla="*/ 1305493 h 3056341"/>
              <a:gd name="connsiteX7" fmla="*/ 2229821 w 2898499"/>
              <a:gd name="connsiteY7" fmla="*/ 205418 h 3056341"/>
              <a:gd name="connsiteX0" fmla="*/ 2209749 w 2878427"/>
              <a:gd name="connsiteY0" fmla="*/ 204816 h 3055739"/>
              <a:gd name="connsiteX1" fmla="*/ 679060 w 2878427"/>
              <a:gd name="connsiteY1" fmla="*/ 10518 h 3055739"/>
              <a:gd name="connsiteX2" fmla="*/ 10997 w 2878427"/>
              <a:gd name="connsiteY2" fmla="*/ 1114430 h 3055739"/>
              <a:gd name="connsiteX3" fmla="*/ 271791 w 2878427"/>
              <a:gd name="connsiteY3" fmla="*/ 2948619 h 3055739"/>
              <a:gd name="connsiteX4" fmla="*/ 1857877 w 2878427"/>
              <a:gd name="connsiteY4" fmla="*/ 2974317 h 3055739"/>
              <a:gd name="connsiteX5" fmla="*/ 2805516 w 2878427"/>
              <a:gd name="connsiteY5" fmla="*/ 2583230 h 3055739"/>
              <a:gd name="connsiteX6" fmla="*/ 2871572 w 2878427"/>
              <a:gd name="connsiteY6" fmla="*/ 1304891 h 3055739"/>
              <a:gd name="connsiteX7" fmla="*/ 2209749 w 2878427"/>
              <a:gd name="connsiteY7" fmla="*/ 204816 h 3055739"/>
              <a:gd name="connsiteX0" fmla="*/ 2229820 w 2898498"/>
              <a:gd name="connsiteY0" fmla="*/ 166710 h 3017633"/>
              <a:gd name="connsiteX1" fmla="*/ 699134 w 2898498"/>
              <a:gd name="connsiteY1" fmla="*/ 11583 h 3017633"/>
              <a:gd name="connsiteX2" fmla="*/ 31068 w 2898498"/>
              <a:gd name="connsiteY2" fmla="*/ 1076324 h 3017633"/>
              <a:gd name="connsiteX3" fmla="*/ 291862 w 2898498"/>
              <a:gd name="connsiteY3" fmla="*/ 2910513 h 3017633"/>
              <a:gd name="connsiteX4" fmla="*/ 1877948 w 2898498"/>
              <a:gd name="connsiteY4" fmla="*/ 2936211 h 3017633"/>
              <a:gd name="connsiteX5" fmla="*/ 2825587 w 2898498"/>
              <a:gd name="connsiteY5" fmla="*/ 2545124 h 3017633"/>
              <a:gd name="connsiteX6" fmla="*/ 2891643 w 2898498"/>
              <a:gd name="connsiteY6" fmla="*/ 1266785 h 3017633"/>
              <a:gd name="connsiteX7" fmla="*/ 2229820 w 2898498"/>
              <a:gd name="connsiteY7" fmla="*/ 166710 h 3017633"/>
              <a:gd name="connsiteX0" fmla="*/ 2229820 w 2898498"/>
              <a:gd name="connsiteY0" fmla="*/ 155152 h 3006075"/>
              <a:gd name="connsiteX1" fmla="*/ 699134 w 2898498"/>
              <a:gd name="connsiteY1" fmla="*/ 25 h 3006075"/>
              <a:gd name="connsiteX2" fmla="*/ 31068 w 2898498"/>
              <a:gd name="connsiteY2" fmla="*/ 1064766 h 3006075"/>
              <a:gd name="connsiteX3" fmla="*/ 291862 w 2898498"/>
              <a:gd name="connsiteY3" fmla="*/ 2898955 h 3006075"/>
              <a:gd name="connsiteX4" fmla="*/ 1877948 w 2898498"/>
              <a:gd name="connsiteY4" fmla="*/ 2924653 h 3006075"/>
              <a:gd name="connsiteX5" fmla="*/ 2825587 w 2898498"/>
              <a:gd name="connsiteY5" fmla="*/ 2533566 h 3006075"/>
              <a:gd name="connsiteX6" fmla="*/ 2891643 w 2898498"/>
              <a:gd name="connsiteY6" fmla="*/ 1255227 h 3006075"/>
              <a:gd name="connsiteX7" fmla="*/ 2229820 w 2898498"/>
              <a:gd name="connsiteY7" fmla="*/ 155152 h 3006075"/>
              <a:gd name="connsiteX0" fmla="*/ 2226526 w 2895204"/>
              <a:gd name="connsiteY0" fmla="*/ 115988 h 2966911"/>
              <a:gd name="connsiteX1" fmla="*/ 650541 w 2895204"/>
              <a:gd name="connsiteY1" fmla="*/ 33 h 2966911"/>
              <a:gd name="connsiteX2" fmla="*/ 27774 w 2895204"/>
              <a:gd name="connsiteY2" fmla="*/ 1025602 h 2966911"/>
              <a:gd name="connsiteX3" fmla="*/ 288568 w 2895204"/>
              <a:gd name="connsiteY3" fmla="*/ 2859791 h 2966911"/>
              <a:gd name="connsiteX4" fmla="*/ 1874654 w 2895204"/>
              <a:gd name="connsiteY4" fmla="*/ 2885489 h 2966911"/>
              <a:gd name="connsiteX5" fmla="*/ 2822293 w 2895204"/>
              <a:gd name="connsiteY5" fmla="*/ 2494402 h 2966911"/>
              <a:gd name="connsiteX6" fmla="*/ 2888349 w 2895204"/>
              <a:gd name="connsiteY6" fmla="*/ 1216063 h 2966911"/>
              <a:gd name="connsiteX7" fmla="*/ 2226526 w 2895204"/>
              <a:gd name="connsiteY7" fmla="*/ 115988 h 2966911"/>
              <a:gd name="connsiteX0" fmla="*/ 2226526 w 2895204"/>
              <a:gd name="connsiteY0" fmla="*/ 115988 h 2958470"/>
              <a:gd name="connsiteX1" fmla="*/ 650541 w 2895204"/>
              <a:gd name="connsiteY1" fmla="*/ 33 h 2958470"/>
              <a:gd name="connsiteX2" fmla="*/ 27774 w 2895204"/>
              <a:gd name="connsiteY2" fmla="*/ 1025602 h 2958470"/>
              <a:gd name="connsiteX3" fmla="*/ 288568 w 2895204"/>
              <a:gd name="connsiteY3" fmla="*/ 2859791 h 2958470"/>
              <a:gd name="connsiteX4" fmla="*/ 1874654 w 2895204"/>
              <a:gd name="connsiteY4" fmla="*/ 2885489 h 2958470"/>
              <a:gd name="connsiteX5" fmla="*/ 2701503 w 2895204"/>
              <a:gd name="connsiteY5" fmla="*/ 2660881 h 2958470"/>
              <a:gd name="connsiteX6" fmla="*/ 2888349 w 2895204"/>
              <a:gd name="connsiteY6" fmla="*/ 1216063 h 2958470"/>
              <a:gd name="connsiteX7" fmla="*/ 2226526 w 2895204"/>
              <a:gd name="connsiteY7" fmla="*/ 115988 h 2958470"/>
              <a:gd name="connsiteX0" fmla="*/ 2226526 w 2744244"/>
              <a:gd name="connsiteY0" fmla="*/ 115988 h 2958470"/>
              <a:gd name="connsiteX1" fmla="*/ 650541 w 2744244"/>
              <a:gd name="connsiteY1" fmla="*/ 33 h 2958470"/>
              <a:gd name="connsiteX2" fmla="*/ 27774 w 2744244"/>
              <a:gd name="connsiteY2" fmla="*/ 1025602 h 2958470"/>
              <a:gd name="connsiteX3" fmla="*/ 288568 w 2744244"/>
              <a:gd name="connsiteY3" fmla="*/ 2859791 h 2958470"/>
              <a:gd name="connsiteX4" fmla="*/ 1874654 w 2744244"/>
              <a:gd name="connsiteY4" fmla="*/ 2885489 h 2958470"/>
              <a:gd name="connsiteX5" fmla="*/ 2701503 w 2744244"/>
              <a:gd name="connsiteY5" fmla="*/ 2660881 h 2958470"/>
              <a:gd name="connsiteX6" fmla="*/ 2692063 w 2744244"/>
              <a:gd name="connsiteY6" fmla="*/ 1206270 h 2958470"/>
              <a:gd name="connsiteX7" fmla="*/ 2226526 w 2744244"/>
              <a:gd name="connsiteY7" fmla="*/ 115988 h 2958470"/>
              <a:gd name="connsiteX0" fmla="*/ 2246674 w 2764392"/>
              <a:gd name="connsiteY0" fmla="*/ 115988 h 2960514"/>
              <a:gd name="connsiteX1" fmla="*/ 670689 w 2764392"/>
              <a:gd name="connsiteY1" fmla="*/ 33 h 2960514"/>
              <a:gd name="connsiteX2" fmla="*/ 47922 w 2764392"/>
              <a:gd name="connsiteY2" fmla="*/ 1025602 h 2960514"/>
              <a:gd name="connsiteX3" fmla="*/ 308716 w 2764392"/>
              <a:gd name="connsiteY3" fmla="*/ 2859791 h 2960514"/>
              <a:gd name="connsiteX4" fmla="*/ 1894802 w 2764392"/>
              <a:gd name="connsiteY4" fmla="*/ 2885489 h 2960514"/>
              <a:gd name="connsiteX5" fmla="*/ 2721651 w 2764392"/>
              <a:gd name="connsiteY5" fmla="*/ 2660881 h 2960514"/>
              <a:gd name="connsiteX6" fmla="*/ 2712211 w 2764392"/>
              <a:gd name="connsiteY6" fmla="*/ 1206270 h 2960514"/>
              <a:gd name="connsiteX7" fmla="*/ 2246674 w 2764392"/>
              <a:gd name="connsiteY7" fmla="*/ 115988 h 2960514"/>
              <a:gd name="connsiteX0" fmla="*/ 2223221 w 2740939"/>
              <a:gd name="connsiteY0" fmla="*/ 115988 h 3012890"/>
              <a:gd name="connsiteX1" fmla="*/ 647236 w 2740939"/>
              <a:gd name="connsiteY1" fmla="*/ 33 h 3012890"/>
              <a:gd name="connsiteX2" fmla="*/ 24469 w 2740939"/>
              <a:gd name="connsiteY2" fmla="*/ 1025602 h 3012890"/>
              <a:gd name="connsiteX3" fmla="*/ 285263 w 2740939"/>
              <a:gd name="connsiteY3" fmla="*/ 2859791 h 3012890"/>
              <a:gd name="connsiteX4" fmla="*/ 1720360 w 2740939"/>
              <a:gd name="connsiteY4" fmla="*/ 2885489 h 3012890"/>
              <a:gd name="connsiteX5" fmla="*/ 2698198 w 2740939"/>
              <a:gd name="connsiteY5" fmla="*/ 2660881 h 3012890"/>
              <a:gd name="connsiteX6" fmla="*/ 2688758 w 2740939"/>
              <a:gd name="connsiteY6" fmla="*/ 1206270 h 3012890"/>
              <a:gd name="connsiteX7" fmla="*/ 2223221 w 2740939"/>
              <a:gd name="connsiteY7" fmla="*/ 115988 h 3012890"/>
              <a:gd name="connsiteX0" fmla="*/ 2242763 w 2760481"/>
              <a:gd name="connsiteY0" fmla="*/ 115988 h 2936484"/>
              <a:gd name="connsiteX1" fmla="*/ 666778 w 2760481"/>
              <a:gd name="connsiteY1" fmla="*/ 33 h 2936484"/>
              <a:gd name="connsiteX2" fmla="*/ 44011 w 2760481"/>
              <a:gd name="connsiteY2" fmla="*/ 1025602 h 2936484"/>
              <a:gd name="connsiteX3" fmla="*/ 304805 w 2760481"/>
              <a:gd name="connsiteY3" fmla="*/ 2859791 h 2936484"/>
              <a:gd name="connsiteX4" fmla="*/ 1739902 w 2760481"/>
              <a:gd name="connsiteY4" fmla="*/ 2885489 h 2936484"/>
              <a:gd name="connsiteX5" fmla="*/ 2717740 w 2760481"/>
              <a:gd name="connsiteY5" fmla="*/ 2660881 h 2936484"/>
              <a:gd name="connsiteX6" fmla="*/ 2708300 w 2760481"/>
              <a:gd name="connsiteY6" fmla="*/ 1206270 h 2936484"/>
              <a:gd name="connsiteX7" fmla="*/ 2242763 w 2760481"/>
              <a:gd name="connsiteY7" fmla="*/ 115988 h 2936484"/>
              <a:gd name="connsiteX0" fmla="*/ 2224757 w 2742475"/>
              <a:gd name="connsiteY0" fmla="*/ 115988 h 3033268"/>
              <a:gd name="connsiteX1" fmla="*/ 648772 w 2742475"/>
              <a:gd name="connsiteY1" fmla="*/ 33 h 3033268"/>
              <a:gd name="connsiteX2" fmla="*/ 26005 w 2742475"/>
              <a:gd name="connsiteY2" fmla="*/ 1025602 h 3033268"/>
              <a:gd name="connsiteX3" fmla="*/ 286799 w 2742475"/>
              <a:gd name="connsiteY3" fmla="*/ 2859791 h 3033268"/>
              <a:gd name="connsiteX4" fmla="*/ 1782296 w 2742475"/>
              <a:gd name="connsiteY4" fmla="*/ 2934453 h 3033268"/>
              <a:gd name="connsiteX5" fmla="*/ 2699734 w 2742475"/>
              <a:gd name="connsiteY5" fmla="*/ 2660881 h 3033268"/>
              <a:gd name="connsiteX6" fmla="*/ 2690294 w 2742475"/>
              <a:gd name="connsiteY6" fmla="*/ 1206270 h 3033268"/>
              <a:gd name="connsiteX7" fmla="*/ 2224757 w 2742475"/>
              <a:gd name="connsiteY7" fmla="*/ 115988 h 3033268"/>
              <a:gd name="connsiteX0" fmla="*/ 2224757 w 2742475"/>
              <a:gd name="connsiteY0" fmla="*/ 115988 h 3024599"/>
              <a:gd name="connsiteX1" fmla="*/ 648772 w 2742475"/>
              <a:gd name="connsiteY1" fmla="*/ 33 h 3024599"/>
              <a:gd name="connsiteX2" fmla="*/ 26005 w 2742475"/>
              <a:gd name="connsiteY2" fmla="*/ 1025602 h 3024599"/>
              <a:gd name="connsiteX3" fmla="*/ 286799 w 2742475"/>
              <a:gd name="connsiteY3" fmla="*/ 2859791 h 3024599"/>
              <a:gd name="connsiteX4" fmla="*/ 1782296 w 2742475"/>
              <a:gd name="connsiteY4" fmla="*/ 2934453 h 3024599"/>
              <a:gd name="connsiteX5" fmla="*/ 2699734 w 2742475"/>
              <a:gd name="connsiteY5" fmla="*/ 2660881 h 3024599"/>
              <a:gd name="connsiteX6" fmla="*/ 2690294 w 2742475"/>
              <a:gd name="connsiteY6" fmla="*/ 1206270 h 3024599"/>
              <a:gd name="connsiteX7" fmla="*/ 2224757 w 2742475"/>
              <a:gd name="connsiteY7" fmla="*/ 115988 h 3024599"/>
              <a:gd name="connsiteX0" fmla="*/ 2255770 w 2773488"/>
              <a:gd name="connsiteY0" fmla="*/ 115988 h 2996015"/>
              <a:gd name="connsiteX1" fmla="*/ 679785 w 2773488"/>
              <a:gd name="connsiteY1" fmla="*/ 33 h 2996015"/>
              <a:gd name="connsiteX2" fmla="*/ 57018 w 2773488"/>
              <a:gd name="connsiteY2" fmla="*/ 1025602 h 2996015"/>
              <a:gd name="connsiteX3" fmla="*/ 227216 w 2773488"/>
              <a:gd name="connsiteY3" fmla="*/ 2801034 h 2996015"/>
              <a:gd name="connsiteX4" fmla="*/ 1813309 w 2773488"/>
              <a:gd name="connsiteY4" fmla="*/ 2934453 h 2996015"/>
              <a:gd name="connsiteX5" fmla="*/ 2730747 w 2773488"/>
              <a:gd name="connsiteY5" fmla="*/ 2660881 h 2996015"/>
              <a:gd name="connsiteX6" fmla="*/ 2721307 w 2773488"/>
              <a:gd name="connsiteY6" fmla="*/ 1206270 h 2996015"/>
              <a:gd name="connsiteX7" fmla="*/ 2255770 w 2773488"/>
              <a:gd name="connsiteY7" fmla="*/ 115988 h 2996015"/>
              <a:gd name="connsiteX0" fmla="*/ 2252447 w 2770165"/>
              <a:gd name="connsiteY0" fmla="*/ 115988 h 2955423"/>
              <a:gd name="connsiteX1" fmla="*/ 676462 w 2770165"/>
              <a:gd name="connsiteY1" fmla="*/ 33 h 2955423"/>
              <a:gd name="connsiteX2" fmla="*/ 53695 w 2770165"/>
              <a:gd name="connsiteY2" fmla="*/ 1025602 h 2955423"/>
              <a:gd name="connsiteX3" fmla="*/ 223893 w 2770165"/>
              <a:gd name="connsiteY3" fmla="*/ 2801034 h 2955423"/>
              <a:gd name="connsiteX4" fmla="*/ 1809986 w 2770165"/>
              <a:gd name="connsiteY4" fmla="*/ 2934453 h 2955423"/>
              <a:gd name="connsiteX5" fmla="*/ 2727424 w 2770165"/>
              <a:gd name="connsiteY5" fmla="*/ 2660881 h 2955423"/>
              <a:gd name="connsiteX6" fmla="*/ 2717984 w 2770165"/>
              <a:gd name="connsiteY6" fmla="*/ 1206270 h 2955423"/>
              <a:gd name="connsiteX7" fmla="*/ 2252447 w 2770165"/>
              <a:gd name="connsiteY7" fmla="*/ 115988 h 2955423"/>
              <a:gd name="connsiteX0" fmla="*/ 2226653 w 2744371"/>
              <a:gd name="connsiteY0" fmla="*/ 178468 h 3043635"/>
              <a:gd name="connsiteX1" fmla="*/ 650668 w 2744371"/>
              <a:gd name="connsiteY1" fmla="*/ 62513 h 3043635"/>
              <a:gd name="connsiteX2" fmla="*/ 73201 w 2744371"/>
              <a:gd name="connsiteY2" fmla="*/ 1323111 h 3043635"/>
              <a:gd name="connsiteX3" fmla="*/ 198099 w 2744371"/>
              <a:gd name="connsiteY3" fmla="*/ 2863514 h 3043635"/>
              <a:gd name="connsiteX4" fmla="*/ 1784192 w 2744371"/>
              <a:gd name="connsiteY4" fmla="*/ 2996933 h 3043635"/>
              <a:gd name="connsiteX5" fmla="*/ 2701630 w 2744371"/>
              <a:gd name="connsiteY5" fmla="*/ 2723361 h 3043635"/>
              <a:gd name="connsiteX6" fmla="*/ 2692190 w 2744371"/>
              <a:gd name="connsiteY6" fmla="*/ 1268750 h 3043635"/>
              <a:gd name="connsiteX7" fmla="*/ 2226653 w 2744371"/>
              <a:gd name="connsiteY7" fmla="*/ 178468 h 3043635"/>
              <a:gd name="connsiteX0" fmla="*/ 2216852 w 2734570"/>
              <a:gd name="connsiteY0" fmla="*/ 113639 h 2978807"/>
              <a:gd name="connsiteX1" fmla="*/ 489876 w 2734570"/>
              <a:gd name="connsiteY1" fmla="*/ 76027 h 2978807"/>
              <a:gd name="connsiteX2" fmla="*/ 63400 w 2734570"/>
              <a:gd name="connsiteY2" fmla="*/ 1258282 h 2978807"/>
              <a:gd name="connsiteX3" fmla="*/ 188298 w 2734570"/>
              <a:gd name="connsiteY3" fmla="*/ 2798685 h 2978807"/>
              <a:gd name="connsiteX4" fmla="*/ 1774391 w 2734570"/>
              <a:gd name="connsiteY4" fmla="*/ 2932104 h 2978807"/>
              <a:gd name="connsiteX5" fmla="*/ 2691829 w 2734570"/>
              <a:gd name="connsiteY5" fmla="*/ 2658532 h 2978807"/>
              <a:gd name="connsiteX6" fmla="*/ 2682389 w 2734570"/>
              <a:gd name="connsiteY6" fmla="*/ 1203921 h 2978807"/>
              <a:gd name="connsiteX7" fmla="*/ 2216852 w 2734570"/>
              <a:gd name="connsiteY7" fmla="*/ 113639 h 2978807"/>
              <a:gd name="connsiteX0" fmla="*/ 2247055 w 2734570"/>
              <a:gd name="connsiteY0" fmla="*/ 61775 h 3005287"/>
              <a:gd name="connsiteX1" fmla="*/ 489876 w 2734570"/>
              <a:gd name="connsiteY1" fmla="*/ 102507 h 3005287"/>
              <a:gd name="connsiteX2" fmla="*/ 63400 w 2734570"/>
              <a:gd name="connsiteY2" fmla="*/ 1284762 h 3005287"/>
              <a:gd name="connsiteX3" fmla="*/ 188298 w 2734570"/>
              <a:gd name="connsiteY3" fmla="*/ 2825165 h 3005287"/>
              <a:gd name="connsiteX4" fmla="*/ 1774391 w 2734570"/>
              <a:gd name="connsiteY4" fmla="*/ 2958584 h 3005287"/>
              <a:gd name="connsiteX5" fmla="*/ 2691829 w 2734570"/>
              <a:gd name="connsiteY5" fmla="*/ 2685012 h 3005287"/>
              <a:gd name="connsiteX6" fmla="*/ 2682389 w 2734570"/>
              <a:gd name="connsiteY6" fmla="*/ 1230401 h 3005287"/>
              <a:gd name="connsiteX7" fmla="*/ 2247055 w 2734570"/>
              <a:gd name="connsiteY7" fmla="*/ 61775 h 3005287"/>
              <a:gd name="connsiteX0" fmla="*/ 2238955 w 2726470"/>
              <a:gd name="connsiteY0" fmla="*/ 57389 h 3000901"/>
              <a:gd name="connsiteX1" fmla="*/ 352968 w 2726470"/>
              <a:gd name="connsiteY1" fmla="*/ 104737 h 3000901"/>
              <a:gd name="connsiteX2" fmla="*/ 55300 w 2726470"/>
              <a:gd name="connsiteY2" fmla="*/ 1280376 h 3000901"/>
              <a:gd name="connsiteX3" fmla="*/ 180198 w 2726470"/>
              <a:gd name="connsiteY3" fmla="*/ 2820779 h 3000901"/>
              <a:gd name="connsiteX4" fmla="*/ 1766291 w 2726470"/>
              <a:gd name="connsiteY4" fmla="*/ 2954198 h 3000901"/>
              <a:gd name="connsiteX5" fmla="*/ 2683729 w 2726470"/>
              <a:gd name="connsiteY5" fmla="*/ 2680626 h 3000901"/>
              <a:gd name="connsiteX6" fmla="*/ 2674289 w 2726470"/>
              <a:gd name="connsiteY6" fmla="*/ 1226015 h 3000901"/>
              <a:gd name="connsiteX7" fmla="*/ 2238955 w 2726470"/>
              <a:gd name="connsiteY7" fmla="*/ 57389 h 3000901"/>
              <a:gd name="connsiteX0" fmla="*/ 2247600 w 2735115"/>
              <a:gd name="connsiteY0" fmla="*/ 67946 h 3002760"/>
              <a:gd name="connsiteX1" fmla="*/ 361613 w 2735115"/>
              <a:gd name="connsiteY1" fmla="*/ 115294 h 3002760"/>
              <a:gd name="connsiteX2" fmla="*/ 48792 w 2735115"/>
              <a:gd name="connsiteY2" fmla="*/ 1436503 h 3002760"/>
              <a:gd name="connsiteX3" fmla="*/ 188843 w 2735115"/>
              <a:gd name="connsiteY3" fmla="*/ 2831336 h 3002760"/>
              <a:gd name="connsiteX4" fmla="*/ 1774936 w 2735115"/>
              <a:gd name="connsiteY4" fmla="*/ 2964755 h 3002760"/>
              <a:gd name="connsiteX5" fmla="*/ 2692374 w 2735115"/>
              <a:gd name="connsiteY5" fmla="*/ 2691183 h 3002760"/>
              <a:gd name="connsiteX6" fmla="*/ 2682934 w 2735115"/>
              <a:gd name="connsiteY6" fmla="*/ 1236572 h 3002760"/>
              <a:gd name="connsiteX7" fmla="*/ 2247600 w 2735115"/>
              <a:gd name="connsiteY7" fmla="*/ 67946 h 3002760"/>
              <a:gd name="connsiteX0" fmla="*/ 2236127 w 2723642"/>
              <a:gd name="connsiteY0" fmla="*/ 67946 h 3002760"/>
              <a:gd name="connsiteX1" fmla="*/ 350140 w 2723642"/>
              <a:gd name="connsiteY1" fmla="*/ 115294 h 3002760"/>
              <a:gd name="connsiteX2" fmla="*/ 37319 w 2723642"/>
              <a:gd name="connsiteY2" fmla="*/ 1436503 h 3002760"/>
              <a:gd name="connsiteX3" fmla="*/ 177370 w 2723642"/>
              <a:gd name="connsiteY3" fmla="*/ 2831336 h 3002760"/>
              <a:gd name="connsiteX4" fmla="*/ 1763463 w 2723642"/>
              <a:gd name="connsiteY4" fmla="*/ 2964755 h 3002760"/>
              <a:gd name="connsiteX5" fmla="*/ 2680901 w 2723642"/>
              <a:gd name="connsiteY5" fmla="*/ 2691183 h 3002760"/>
              <a:gd name="connsiteX6" fmla="*/ 2671461 w 2723642"/>
              <a:gd name="connsiteY6" fmla="*/ 1236572 h 3002760"/>
              <a:gd name="connsiteX7" fmla="*/ 2236127 w 2723642"/>
              <a:gd name="connsiteY7" fmla="*/ 67946 h 3002760"/>
              <a:gd name="connsiteX0" fmla="*/ 2216590 w 2704105"/>
              <a:gd name="connsiteY0" fmla="*/ 67946 h 3037469"/>
              <a:gd name="connsiteX1" fmla="*/ 330603 w 2704105"/>
              <a:gd name="connsiteY1" fmla="*/ 115294 h 3037469"/>
              <a:gd name="connsiteX2" fmla="*/ 17782 w 2704105"/>
              <a:gd name="connsiteY2" fmla="*/ 1436503 h 3037469"/>
              <a:gd name="connsiteX3" fmla="*/ 226030 w 2704105"/>
              <a:gd name="connsiteY3" fmla="*/ 2890887 h 3037469"/>
              <a:gd name="connsiteX4" fmla="*/ 1743926 w 2704105"/>
              <a:gd name="connsiteY4" fmla="*/ 2964755 h 3037469"/>
              <a:gd name="connsiteX5" fmla="*/ 2661364 w 2704105"/>
              <a:gd name="connsiteY5" fmla="*/ 2691183 h 3037469"/>
              <a:gd name="connsiteX6" fmla="*/ 2651924 w 2704105"/>
              <a:gd name="connsiteY6" fmla="*/ 1236572 h 3037469"/>
              <a:gd name="connsiteX7" fmla="*/ 2216590 w 2704105"/>
              <a:gd name="connsiteY7" fmla="*/ 67946 h 3037469"/>
              <a:gd name="connsiteX0" fmla="*/ 2253503 w 2741018"/>
              <a:gd name="connsiteY0" fmla="*/ 67946 h 3037469"/>
              <a:gd name="connsiteX1" fmla="*/ 367516 w 2741018"/>
              <a:gd name="connsiteY1" fmla="*/ 115294 h 3037469"/>
              <a:gd name="connsiteX2" fmla="*/ 9234 w 2741018"/>
              <a:gd name="connsiteY2" fmla="*/ 1436502 h 3037469"/>
              <a:gd name="connsiteX3" fmla="*/ 262943 w 2741018"/>
              <a:gd name="connsiteY3" fmla="*/ 2890887 h 3037469"/>
              <a:gd name="connsiteX4" fmla="*/ 1780839 w 2741018"/>
              <a:gd name="connsiteY4" fmla="*/ 2964755 h 3037469"/>
              <a:gd name="connsiteX5" fmla="*/ 2698277 w 2741018"/>
              <a:gd name="connsiteY5" fmla="*/ 2691183 h 3037469"/>
              <a:gd name="connsiteX6" fmla="*/ 2688837 w 2741018"/>
              <a:gd name="connsiteY6" fmla="*/ 1236572 h 3037469"/>
              <a:gd name="connsiteX7" fmla="*/ 2253503 w 2741018"/>
              <a:gd name="connsiteY7" fmla="*/ 67946 h 3037469"/>
              <a:gd name="connsiteX0" fmla="*/ 2245742 w 2733257"/>
              <a:gd name="connsiteY0" fmla="*/ 67946 h 3050514"/>
              <a:gd name="connsiteX1" fmla="*/ 359755 w 2733257"/>
              <a:gd name="connsiteY1" fmla="*/ 115294 h 3050514"/>
              <a:gd name="connsiteX2" fmla="*/ 1473 w 2733257"/>
              <a:gd name="connsiteY2" fmla="*/ 1436502 h 3050514"/>
              <a:gd name="connsiteX3" fmla="*/ 308224 w 2733257"/>
              <a:gd name="connsiteY3" fmla="*/ 2910737 h 3050514"/>
              <a:gd name="connsiteX4" fmla="*/ 1773078 w 2733257"/>
              <a:gd name="connsiteY4" fmla="*/ 2964755 h 3050514"/>
              <a:gd name="connsiteX5" fmla="*/ 2690516 w 2733257"/>
              <a:gd name="connsiteY5" fmla="*/ 2691183 h 3050514"/>
              <a:gd name="connsiteX6" fmla="*/ 2681076 w 2733257"/>
              <a:gd name="connsiteY6" fmla="*/ 1236572 h 3050514"/>
              <a:gd name="connsiteX7" fmla="*/ 2245742 w 2733257"/>
              <a:gd name="connsiteY7" fmla="*/ 67946 h 3050514"/>
              <a:gd name="connsiteX0" fmla="*/ 2248767 w 2736282"/>
              <a:gd name="connsiteY0" fmla="*/ 67946 h 2983939"/>
              <a:gd name="connsiteX1" fmla="*/ 362780 w 2736282"/>
              <a:gd name="connsiteY1" fmla="*/ 115294 h 2983939"/>
              <a:gd name="connsiteX2" fmla="*/ 4498 w 2736282"/>
              <a:gd name="connsiteY2" fmla="*/ 1436502 h 2983939"/>
              <a:gd name="connsiteX3" fmla="*/ 311249 w 2736282"/>
              <a:gd name="connsiteY3" fmla="*/ 2910737 h 2983939"/>
              <a:gd name="connsiteX4" fmla="*/ 1776103 w 2736282"/>
              <a:gd name="connsiteY4" fmla="*/ 2964755 h 2983939"/>
              <a:gd name="connsiteX5" fmla="*/ 2693541 w 2736282"/>
              <a:gd name="connsiteY5" fmla="*/ 2691183 h 2983939"/>
              <a:gd name="connsiteX6" fmla="*/ 2684101 w 2736282"/>
              <a:gd name="connsiteY6" fmla="*/ 1236572 h 2983939"/>
              <a:gd name="connsiteX7" fmla="*/ 2248767 w 2736282"/>
              <a:gd name="connsiteY7" fmla="*/ 67946 h 2983939"/>
              <a:gd name="connsiteX0" fmla="*/ 2250013 w 2737528"/>
              <a:gd name="connsiteY0" fmla="*/ 67946 h 2993232"/>
              <a:gd name="connsiteX1" fmla="*/ 364026 w 2737528"/>
              <a:gd name="connsiteY1" fmla="*/ 115294 h 2993232"/>
              <a:gd name="connsiteX2" fmla="*/ 5744 w 2737528"/>
              <a:gd name="connsiteY2" fmla="*/ 1436502 h 2993232"/>
              <a:gd name="connsiteX3" fmla="*/ 312495 w 2737528"/>
              <a:gd name="connsiteY3" fmla="*/ 2910737 h 2993232"/>
              <a:gd name="connsiteX4" fmla="*/ 1777349 w 2737528"/>
              <a:gd name="connsiteY4" fmla="*/ 2964755 h 2993232"/>
              <a:gd name="connsiteX5" fmla="*/ 2694787 w 2737528"/>
              <a:gd name="connsiteY5" fmla="*/ 2691183 h 2993232"/>
              <a:gd name="connsiteX6" fmla="*/ 2685347 w 2737528"/>
              <a:gd name="connsiteY6" fmla="*/ 1236572 h 2993232"/>
              <a:gd name="connsiteX7" fmla="*/ 2250013 w 2737528"/>
              <a:gd name="connsiteY7" fmla="*/ 67946 h 2993232"/>
              <a:gd name="connsiteX0" fmla="*/ 2250013 w 2719724"/>
              <a:gd name="connsiteY0" fmla="*/ 67946 h 2993232"/>
              <a:gd name="connsiteX1" fmla="*/ 364026 w 2719724"/>
              <a:gd name="connsiteY1" fmla="*/ 115294 h 2993232"/>
              <a:gd name="connsiteX2" fmla="*/ 5744 w 2719724"/>
              <a:gd name="connsiteY2" fmla="*/ 1436502 h 2993232"/>
              <a:gd name="connsiteX3" fmla="*/ 312495 w 2719724"/>
              <a:gd name="connsiteY3" fmla="*/ 2910737 h 2993232"/>
              <a:gd name="connsiteX4" fmla="*/ 1777349 w 2719724"/>
              <a:gd name="connsiteY4" fmla="*/ 2964755 h 2993232"/>
              <a:gd name="connsiteX5" fmla="*/ 2694787 w 2719724"/>
              <a:gd name="connsiteY5" fmla="*/ 2691183 h 2993232"/>
              <a:gd name="connsiteX6" fmla="*/ 2511076 w 2719724"/>
              <a:gd name="connsiteY6" fmla="*/ 1355673 h 2993232"/>
              <a:gd name="connsiteX7" fmla="*/ 2250013 w 2719724"/>
              <a:gd name="connsiteY7" fmla="*/ 67946 h 2993232"/>
              <a:gd name="connsiteX0" fmla="*/ 1818121 w 2719724"/>
              <a:gd name="connsiteY0" fmla="*/ 84252 h 2983070"/>
              <a:gd name="connsiteX1" fmla="*/ 364026 w 2719724"/>
              <a:gd name="connsiteY1" fmla="*/ 105132 h 2983070"/>
              <a:gd name="connsiteX2" fmla="*/ 5744 w 2719724"/>
              <a:gd name="connsiteY2" fmla="*/ 1426340 h 2983070"/>
              <a:gd name="connsiteX3" fmla="*/ 312495 w 2719724"/>
              <a:gd name="connsiteY3" fmla="*/ 2900575 h 2983070"/>
              <a:gd name="connsiteX4" fmla="*/ 1777349 w 2719724"/>
              <a:gd name="connsiteY4" fmla="*/ 2954593 h 2983070"/>
              <a:gd name="connsiteX5" fmla="*/ 2694787 w 2719724"/>
              <a:gd name="connsiteY5" fmla="*/ 2681021 h 2983070"/>
              <a:gd name="connsiteX6" fmla="*/ 2511076 w 2719724"/>
              <a:gd name="connsiteY6" fmla="*/ 1345511 h 2983070"/>
              <a:gd name="connsiteX7" fmla="*/ 1818121 w 2719724"/>
              <a:gd name="connsiteY7" fmla="*/ 84252 h 2983070"/>
              <a:gd name="connsiteX0" fmla="*/ 1818121 w 2714142"/>
              <a:gd name="connsiteY0" fmla="*/ 84252 h 2983070"/>
              <a:gd name="connsiteX1" fmla="*/ 364026 w 2714142"/>
              <a:gd name="connsiteY1" fmla="*/ 105132 h 2983070"/>
              <a:gd name="connsiteX2" fmla="*/ 5744 w 2714142"/>
              <a:gd name="connsiteY2" fmla="*/ 1426340 h 2983070"/>
              <a:gd name="connsiteX3" fmla="*/ 312495 w 2714142"/>
              <a:gd name="connsiteY3" fmla="*/ 2900575 h 2983070"/>
              <a:gd name="connsiteX4" fmla="*/ 1777349 w 2714142"/>
              <a:gd name="connsiteY4" fmla="*/ 2954593 h 2983070"/>
              <a:gd name="connsiteX5" fmla="*/ 2694787 w 2714142"/>
              <a:gd name="connsiteY5" fmla="*/ 2681021 h 2983070"/>
              <a:gd name="connsiteX6" fmla="*/ 2389845 w 2714142"/>
              <a:gd name="connsiteY6" fmla="*/ 1219791 h 2983070"/>
              <a:gd name="connsiteX7" fmla="*/ 1818121 w 2714142"/>
              <a:gd name="connsiteY7" fmla="*/ 84252 h 2983070"/>
              <a:gd name="connsiteX0" fmla="*/ 1818121 w 2570126"/>
              <a:gd name="connsiteY0" fmla="*/ 84252 h 2977633"/>
              <a:gd name="connsiteX1" fmla="*/ 364026 w 2570126"/>
              <a:gd name="connsiteY1" fmla="*/ 105132 h 2977633"/>
              <a:gd name="connsiteX2" fmla="*/ 5744 w 2570126"/>
              <a:gd name="connsiteY2" fmla="*/ 1426340 h 2977633"/>
              <a:gd name="connsiteX3" fmla="*/ 312495 w 2570126"/>
              <a:gd name="connsiteY3" fmla="*/ 2900575 h 2977633"/>
              <a:gd name="connsiteX4" fmla="*/ 1777349 w 2570126"/>
              <a:gd name="connsiteY4" fmla="*/ 2954593 h 2977633"/>
              <a:gd name="connsiteX5" fmla="*/ 2543249 w 2570126"/>
              <a:gd name="connsiteY5" fmla="*/ 2760422 h 2977633"/>
              <a:gd name="connsiteX6" fmla="*/ 2389845 w 2570126"/>
              <a:gd name="connsiteY6" fmla="*/ 1219791 h 2977633"/>
              <a:gd name="connsiteX7" fmla="*/ 1818121 w 2570126"/>
              <a:gd name="connsiteY7" fmla="*/ 84252 h 2977633"/>
              <a:gd name="connsiteX0" fmla="*/ 1818121 w 2570126"/>
              <a:gd name="connsiteY0" fmla="*/ 84252 h 2977633"/>
              <a:gd name="connsiteX1" fmla="*/ 364026 w 2570126"/>
              <a:gd name="connsiteY1" fmla="*/ 105132 h 2977633"/>
              <a:gd name="connsiteX2" fmla="*/ 5744 w 2570126"/>
              <a:gd name="connsiteY2" fmla="*/ 1426340 h 2977633"/>
              <a:gd name="connsiteX3" fmla="*/ 312495 w 2570126"/>
              <a:gd name="connsiteY3" fmla="*/ 2900575 h 2977633"/>
              <a:gd name="connsiteX4" fmla="*/ 1777349 w 2570126"/>
              <a:gd name="connsiteY4" fmla="*/ 2954593 h 2977633"/>
              <a:gd name="connsiteX5" fmla="*/ 2543249 w 2570126"/>
              <a:gd name="connsiteY5" fmla="*/ 2760422 h 2977633"/>
              <a:gd name="connsiteX6" fmla="*/ 2389845 w 2570126"/>
              <a:gd name="connsiteY6" fmla="*/ 1219791 h 2977633"/>
              <a:gd name="connsiteX7" fmla="*/ 1818121 w 2570126"/>
              <a:gd name="connsiteY7" fmla="*/ 84252 h 2977633"/>
              <a:gd name="connsiteX0" fmla="*/ 1814862 w 2566867"/>
              <a:gd name="connsiteY0" fmla="*/ 74987 h 2968368"/>
              <a:gd name="connsiteX1" fmla="*/ 277421 w 2566867"/>
              <a:gd name="connsiteY1" fmla="*/ 109100 h 2968368"/>
              <a:gd name="connsiteX2" fmla="*/ 2485 w 2566867"/>
              <a:gd name="connsiteY2" fmla="*/ 1417075 h 2968368"/>
              <a:gd name="connsiteX3" fmla="*/ 309236 w 2566867"/>
              <a:gd name="connsiteY3" fmla="*/ 2891310 h 2968368"/>
              <a:gd name="connsiteX4" fmla="*/ 1774090 w 2566867"/>
              <a:gd name="connsiteY4" fmla="*/ 2945328 h 2968368"/>
              <a:gd name="connsiteX5" fmla="*/ 2539990 w 2566867"/>
              <a:gd name="connsiteY5" fmla="*/ 2751157 h 2968368"/>
              <a:gd name="connsiteX6" fmla="*/ 2386586 w 2566867"/>
              <a:gd name="connsiteY6" fmla="*/ 1210526 h 2968368"/>
              <a:gd name="connsiteX7" fmla="*/ 1814862 w 2566867"/>
              <a:gd name="connsiteY7" fmla="*/ 74987 h 2968368"/>
              <a:gd name="connsiteX0" fmla="*/ 1812724 w 2564729"/>
              <a:gd name="connsiteY0" fmla="*/ 76181 h 2969562"/>
              <a:gd name="connsiteX1" fmla="*/ 275283 w 2564729"/>
              <a:gd name="connsiteY1" fmla="*/ 110294 h 2969562"/>
              <a:gd name="connsiteX2" fmla="*/ 347 w 2564729"/>
              <a:gd name="connsiteY2" fmla="*/ 1418269 h 2969562"/>
              <a:gd name="connsiteX3" fmla="*/ 307098 w 2564729"/>
              <a:gd name="connsiteY3" fmla="*/ 2892504 h 2969562"/>
              <a:gd name="connsiteX4" fmla="*/ 1771952 w 2564729"/>
              <a:gd name="connsiteY4" fmla="*/ 2946522 h 2969562"/>
              <a:gd name="connsiteX5" fmla="*/ 2537852 w 2564729"/>
              <a:gd name="connsiteY5" fmla="*/ 2752351 h 2969562"/>
              <a:gd name="connsiteX6" fmla="*/ 2384448 w 2564729"/>
              <a:gd name="connsiteY6" fmla="*/ 1211720 h 2969562"/>
              <a:gd name="connsiteX7" fmla="*/ 1812724 w 2564729"/>
              <a:gd name="connsiteY7" fmla="*/ 76181 h 2969562"/>
              <a:gd name="connsiteX0" fmla="*/ 1812829 w 2564834"/>
              <a:gd name="connsiteY0" fmla="*/ 47162 h 2940543"/>
              <a:gd name="connsiteX1" fmla="*/ 275388 w 2564834"/>
              <a:gd name="connsiteY1" fmla="*/ 81275 h 2940543"/>
              <a:gd name="connsiteX2" fmla="*/ 452 w 2564834"/>
              <a:gd name="connsiteY2" fmla="*/ 1389250 h 2940543"/>
              <a:gd name="connsiteX3" fmla="*/ 307203 w 2564834"/>
              <a:gd name="connsiteY3" fmla="*/ 2863485 h 2940543"/>
              <a:gd name="connsiteX4" fmla="*/ 1772057 w 2564834"/>
              <a:gd name="connsiteY4" fmla="*/ 2917503 h 2940543"/>
              <a:gd name="connsiteX5" fmla="*/ 2537957 w 2564834"/>
              <a:gd name="connsiteY5" fmla="*/ 2723332 h 2940543"/>
              <a:gd name="connsiteX6" fmla="*/ 2384553 w 2564834"/>
              <a:gd name="connsiteY6" fmla="*/ 1182701 h 2940543"/>
              <a:gd name="connsiteX7" fmla="*/ 1812829 w 2564834"/>
              <a:gd name="connsiteY7" fmla="*/ 47162 h 2940543"/>
              <a:gd name="connsiteX0" fmla="*/ 1812829 w 2396890"/>
              <a:gd name="connsiteY0" fmla="*/ 47162 h 2949041"/>
              <a:gd name="connsiteX1" fmla="*/ 275388 w 2396890"/>
              <a:gd name="connsiteY1" fmla="*/ 81275 h 2949041"/>
              <a:gd name="connsiteX2" fmla="*/ 452 w 2396890"/>
              <a:gd name="connsiteY2" fmla="*/ 1389250 h 2949041"/>
              <a:gd name="connsiteX3" fmla="*/ 307203 w 2396890"/>
              <a:gd name="connsiteY3" fmla="*/ 2863485 h 2949041"/>
              <a:gd name="connsiteX4" fmla="*/ 1772057 w 2396890"/>
              <a:gd name="connsiteY4" fmla="*/ 2917503 h 2949041"/>
              <a:gd name="connsiteX5" fmla="*/ 2320750 w 2396890"/>
              <a:gd name="connsiteY5" fmla="*/ 2600039 h 2949041"/>
              <a:gd name="connsiteX6" fmla="*/ 2384553 w 2396890"/>
              <a:gd name="connsiteY6" fmla="*/ 1182701 h 2949041"/>
              <a:gd name="connsiteX7" fmla="*/ 1812829 w 2396890"/>
              <a:gd name="connsiteY7" fmla="*/ 47162 h 2949041"/>
              <a:gd name="connsiteX0" fmla="*/ 1812829 w 2447325"/>
              <a:gd name="connsiteY0" fmla="*/ 47162 h 2949041"/>
              <a:gd name="connsiteX1" fmla="*/ 275388 w 2447325"/>
              <a:gd name="connsiteY1" fmla="*/ 81275 h 2949041"/>
              <a:gd name="connsiteX2" fmla="*/ 452 w 2447325"/>
              <a:gd name="connsiteY2" fmla="*/ 1389250 h 2949041"/>
              <a:gd name="connsiteX3" fmla="*/ 307203 w 2447325"/>
              <a:gd name="connsiteY3" fmla="*/ 2863485 h 2949041"/>
              <a:gd name="connsiteX4" fmla="*/ 1772057 w 2447325"/>
              <a:gd name="connsiteY4" fmla="*/ 2917503 h 2949041"/>
              <a:gd name="connsiteX5" fmla="*/ 2320750 w 2447325"/>
              <a:gd name="connsiteY5" fmla="*/ 2600039 h 2949041"/>
              <a:gd name="connsiteX6" fmla="*/ 2438856 w 2447325"/>
              <a:gd name="connsiteY6" fmla="*/ 1277542 h 2949041"/>
              <a:gd name="connsiteX7" fmla="*/ 1812829 w 2447325"/>
              <a:gd name="connsiteY7" fmla="*/ 47162 h 2949041"/>
              <a:gd name="connsiteX0" fmla="*/ 1812829 w 2441292"/>
              <a:gd name="connsiteY0" fmla="*/ 47162 h 2949041"/>
              <a:gd name="connsiteX1" fmla="*/ 275388 w 2441292"/>
              <a:gd name="connsiteY1" fmla="*/ 81275 h 2949041"/>
              <a:gd name="connsiteX2" fmla="*/ 452 w 2441292"/>
              <a:gd name="connsiteY2" fmla="*/ 1389250 h 2949041"/>
              <a:gd name="connsiteX3" fmla="*/ 307203 w 2441292"/>
              <a:gd name="connsiteY3" fmla="*/ 2863485 h 2949041"/>
              <a:gd name="connsiteX4" fmla="*/ 1772057 w 2441292"/>
              <a:gd name="connsiteY4" fmla="*/ 2917503 h 2949041"/>
              <a:gd name="connsiteX5" fmla="*/ 2320750 w 2441292"/>
              <a:gd name="connsiteY5" fmla="*/ 2600039 h 2949041"/>
              <a:gd name="connsiteX6" fmla="*/ 2438856 w 2441292"/>
              <a:gd name="connsiteY6" fmla="*/ 1277542 h 2949041"/>
              <a:gd name="connsiteX7" fmla="*/ 1812829 w 2441292"/>
              <a:gd name="connsiteY7" fmla="*/ 47162 h 2949041"/>
              <a:gd name="connsiteX0" fmla="*/ 1818364 w 2446827"/>
              <a:gd name="connsiteY0" fmla="*/ 24207 h 2926086"/>
              <a:gd name="connsiteX1" fmla="*/ 367807 w 2446827"/>
              <a:gd name="connsiteY1" fmla="*/ 96257 h 2926086"/>
              <a:gd name="connsiteX2" fmla="*/ 5987 w 2446827"/>
              <a:gd name="connsiteY2" fmla="*/ 1366295 h 2926086"/>
              <a:gd name="connsiteX3" fmla="*/ 312738 w 2446827"/>
              <a:gd name="connsiteY3" fmla="*/ 2840530 h 2926086"/>
              <a:gd name="connsiteX4" fmla="*/ 1777592 w 2446827"/>
              <a:gd name="connsiteY4" fmla="*/ 2894548 h 2926086"/>
              <a:gd name="connsiteX5" fmla="*/ 2326285 w 2446827"/>
              <a:gd name="connsiteY5" fmla="*/ 2577084 h 2926086"/>
              <a:gd name="connsiteX6" fmla="*/ 2444391 w 2446827"/>
              <a:gd name="connsiteY6" fmla="*/ 1254587 h 2926086"/>
              <a:gd name="connsiteX7" fmla="*/ 1818364 w 2446827"/>
              <a:gd name="connsiteY7" fmla="*/ 24207 h 2926086"/>
              <a:gd name="connsiteX0" fmla="*/ 1818364 w 2446827"/>
              <a:gd name="connsiteY0" fmla="*/ 75792 h 2977671"/>
              <a:gd name="connsiteX1" fmla="*/ 367807 w 2446827"/>
              <a:gd name="connsiteY1" fmla="*/ 147842 h 2977671"/>
              <a:gd name="connsiteX2" fmla="*/ 5987 w 2446827"/>
              <a:gd name="connsiteY2" fmla="*/ 1417880 h 2977671"/>
              <a:gd name="connsiteX3" fmla="*/ 312738 w 2446827"/>
              <a:gd name="connsiteY3" fmla="*/ 2892115 h 2977671"/>
              <a:gd name="connsiteX4" fmla="*/ 1777592 w 2446827"/>
              <a:gd name="connsiteY4" fmla="*/ 2946133 h 2977671"/>
              <a:gd name="connsiteX5" fmla="*/ 2326285 w 2446827"/>
              <a:gd name="connsiteY5" fmla="*/ 2628669 h 2977671"/>
              <a:gd name="connsiteX6" fmla="*/ 2444391 w 2446827"/>
              <a:gd name="connsiteY6" fmla="*/ 1306172 h 2977671"/>
              <a:gd name="connsiteX7" fmla="*/ 1818364 w 2446827"/>
              <a:gd name="connsiteY7" fmla="*/ 75792 h 2977671"/>
              <a:gd name="connsiteX0" fmla="*/ 1818364 w 2446827"/>
              <a:gd name="connsiteY0" fmla="*/ 75792 h 2977671"/>
              <a:gd name="connsiteX1" fmla="*/ 367807 w 2446827"/>
              <a:gd name="connsiteY1" fmla="*/ 147842 h 2977671"/>
              <a:gd name="connsiteX2" fmla="*/ 5987 w 2446827"/>
              <a:gd name="connsiteY2" fmla="*/ 1417880 h 2977671"/>
              <a:gd name="connsiteX3" fmla="*/ 312738 w 2446827"/>
              <a:gd name="connsiteY3" fmla="*/ 2892115 h 2977671"/>
              <a:gd name="connsiteX4" fmla="*/ 1777592 w 2446827"/>
              <a:gd name="connsiteY4" fmla="*/ 2946133 h 2977671"/>
              <a:gd name="connsiteX5" fmla="*/ 2326285 w 2446827"/>
              <a:gd name="connsiteY5" fmla="*/ 2628669 h 2977671"/>
              <a:gd name="connsiteX6" fmla="*/ 2444391 w 2446827"/>
              <a:gd name="connsiteY6" fmla="*/ 1306172 h 2977671"/>
              <a:gd name="connsiteX7" fmla="*/ 1818364 w 2446827"/>
              <a:gd name="connsiteY7" fmla="*/ 75792 h 297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6827" h="2977671">
                <a:moveTo>
                  <a:pt x="1818364" y="75792"/>
                </a:moveTo>
                <a:cubicBezTo>
                  <a:pt x="1818364" y="75792"/>
                  <a:pt x="858031" y="-135676"/>
                  <a:pt x="367807" y="147842"/>
                </a:cubicBezTo>
                <a:cubicBezTo>
                  <a:pt x="122411" y="289765"/>
                  <a:pt x="15165" y="960501"/>
                  <a:pt x="5987" y="1417880"/>
                </a:cubicBezTo>
                <a:cubicBezTo>
                  <a:pt x="-3191" y="1875259"/>
                  <a:pt x="-42789" y="2731926"/>
                  <a:pt x="312738" y="2892115"/>
                </a:cubicBezTo>
                <a:cubicBezTo>
                  <a:pt x="554966" y="3001255"/>
                  <a:pt x="1442001" y="2990041"/>
                  <a:pt x="1777592" y="2946133"/>
                </a:cubicBezTo>
                <a:cubicBezTo>
                  <a:pt x="2113183" y="2902225"/>
                  <a:pt x="2217050" y="2794051"/>
                  <a:pt x="2326285" y="2628669"/>
                </a:cubicBezTo>
                <a:cubicBezTo>
                  <a:pt x="2444677" y="2239488"/>
                  <a:pt x="2402598" y="2053151"/>
                  <a:pt x="2444391" y="1306172"/>
                </a:cubicBezTo>
                <a:cubicBezTo>
                  <a:pt x="2460143" y="511119"/>
                  <a:pt x="2415659" y="210565"/>
                  <a:pt x="1818364" y="75792"/>
                </a:cubicBezTo>
                <a:close/>
              </a:path>
            </a:pathLst>
          </a:custGeom>
          <a:solidFill>
            <a:schemeClr val="accent5">
              <a:alpha val="40000"/>
            </a:schemeClr>
          </a:solidFill>
          <a:ln w="12692"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C0EF0F53-75FB-A2A1-E8D2-A3057ECA3D21}"/>
              </a:ext>
            </a:extLst>
          </p:cNvPr>
          <p:cNvSpPr/>
          <p:nvPr/>
        </p:nvSpPr>
        <p:spPr>
          <a:xfrm rot="5400000">
            <a:off x="572083" y="1502089"/>
            <a:ext cx="2516475" cy="3151466"/>
          </a:xfrm>
          <a:custGeom>
            <a:avLst/>
            <a:gdLst>
              <a:gd name="connsiteX0" fmla="*/ 2200308 w 2868985"/>
              <a:gd name="connsiteY0" fmla="*/ 188930 h 2997526"/>
              <a:gd name="connsiteX1" fmla="*/ 843634 w 2868985"/>
              <a:gd name="connsiteY1" fmla="*/ 10666 h 2997526"/>
              <a:gd name="connsiteX2" fmla="*/ 1556 w 2868985"/>
              <a:gd name="connsiteY2" fmla="*/ 1098544 h 2997526"/>
              <a:gd name="connsiteX3" fmla="*/ 297153 w 2868985"/>
              <a:gd name="connsiteY3" fmla="*/ 2788427 h 2997526"/>
              <a:gd name="connsiteX4" fmla="*/ 1848436 w 2868985"/>
              <a:gd name="connsiteY4" fmla="*/ 2958431 h 2997526"/>
              <a:gd name="connsiteX5" fmla="*/ 2796075 w 2868985"/>
              <a:gd name="connsiteY5" fmla="*/ 2567344 h 2997526"/>
              <a:gd name="connsiteX6" fmla="*/ 2862131 w 2868985"/>
              <a:gd name="connsiteY6" fmla="*/ 1289005 h 2997526"/>
              <a:gd name="connsiteX7" fmla="*/ 2200308 w 2868985"/>
              <a:gd name="connsiteY7" fmla="*/ 188930 h 2997526"/>
              <a:gd name="connsiteX0" fmla="*/ 2242529 w 2911207"/>
              <a:gd name="connsiteY0" fmla="*/ 189569 h 3040492"/>
              <a:gd name="connsiteX1" fmla="*/ 885855 w 2911207"/>
              <a:gd name="connsiteY1" fmla="*/ 11305 h 3040492"/>
              <a:gd name="connsiteX2" fmla="*/ 43777 w 2911207"/>
              <a:gd name="connsiteY2" fmla="*/ 1099183 h 3040492"/>
              <a:gd name="connsiteX3" fmla="*/ 304571 w 2911207"/>
              <a:gd name="connsiteY3" fmla="*/ 2933372 h 3040492"/>
              <a:gd name="connsiteX4" fmla="*/ 1890657 w 2911207"/>
              <a:gd name="connsiteY4" fmla="*/ 2959070 h 3040492"/>
              <a:gd name="connsiteX5" fmla="*/ 2838296 w 2911207"/>
              <a:gd name="connsiteY5" fmla="*/ 2567983 h 3040492"/>
              <a:gd name="connsiteX6" fmla="*/ 2904352 w 2911207"/>
              <a:gd name="connsiteY6" fmla="*/ 1289644 h 3040492"/>
              <a:gd name="connsiteX7" fmla="*/ 2242529 w 2911207"/>
              <a:gd name="connsiteY7" fmla="*/ 189569 h 3040492"/>
              <a:gd name="connsiteX0" fmla="*/ 2229821 w 2898499"/>
              <a:gd name="connsiteY0" fmla="*/ 205418 h 3056341"/>
              <a:gd name="connsiteX1" fmla="*/ 699132 w 2898499"/>
              <a:gd name="connsiteY1" fmla="*/ 11120 h 3056341"/>
              <a:gd name="connsiteX2" fmla="*/ 31069 w 2898499"/>
              <a:gd name="connsiteY2" fmla="*/ 1115032 h 3056341"/>
              <a:gd name="connsiteX3" fmla="*/ 291863 w 2898499"/>
              <a:gd name="connsiteY3" fmla="*/ 2949221 h 3056341"/>
              <a:gd name="connsiteX4" fmla="*/ 1877949 w 2898499"/>
              <a:gd name="connsiteY4" fmla="*/ 2974919 h 3056341"/>
              <a:gd name="connsiteX5" fmla="*/ 2825588 w 2898499"/>
              <a:gd name="connsiteY5" fmla="*/ 2583832 h 3056341"/>
              <a:gd name="connsiteX6" fmla="*/ 2891644 w 2898499"/>
              <a:gd name="connsiteY6" fmla="*/ 1305493 h 3056341"/>
              <a:gd name="connsiteX7" fmla="*/ 2229821 w 2898499"/>
              <a:gd name="connsiteY7" fmla="*/ 205418 h 3056341"/>
              <a:gd name="connsiteX0" fmla="*/ 2209749 w 2878427"/>
              <a:gd name="connsiteY0" fmla="*/ 204816 h 3055739"/>
              <a:gd name="connsiteX1" fmla="*/ 679060 w 2878427"/>
              <a:gd name="connsiteY1" fmla="*/ 10518 h 3055739"/>
              <a:gd name="connsiteX2" fmla="*/ 10997 w 2878427"/>
              <a:gd name="connsiteY2" fmla="*/ 1114430 h 3055739"/>
              <a:gd name="connsiteX3" fmla="*/ 271791 w 2878427"/>
              <a:gd name="connsiteY3" fmla="*/ 2948619 h 3055739"/>
              <a:gd name="connsiteX4" fmla="*/ 1857877 w 2878427"/>
              <a:gd name="connsiteY4" fmla="*/ 2974317 h 3055739"/>
              <a:gd name="connsiteX5" fmla="*/ 2805516 w 2878427"/>
              <a:gd name="connsiteY5" fmla="*/ 2583230 h 3055739"/>
              <a:gd name="connsiteX6" fmla="*/ 2871572 w 2878427"/>
              <a:gd name="connsiteY6" fmla="*/ 1304891 h 3055739"/>
              <a:gd name="connsiteX7" fmla="*/ 2209749 w 2878427"/>
              <a:gd name="connsiteY7" fmla="*/ 204816 h 3055739"/>
              <a:gd name="connsiteX0" fmla="*/ 2229820 w 2898498"/>
              <a:gd name="connsiteY0" fmla="*/ 166710 h 3017633"/>
              <a:gd name="connsiteX1" fmla="*/ 699134 w 2898498"/>
              <a:gd name="connsiteY1" fmla="*/ 11583 h 3017633"/>
              <a:gd name="connsiteX2" fmla="*/ 31068 w 2898498"/>
              <a:gd name="connsiteY2" fmla="*/ 1076324 h 3017633"/>
              <a:gd name="connsiteX3" fmla="*/ 291862 w 2898498"/>
              <a:gd name="connsiteY3" fmla="*/ 2910513 h 3017633"/>
              <a:gd name="connsiteX4" fmla="*/ 1877948 w 2898498"/>
              <a:gd name="connsiteY4" fmla="*/ 2936211 h 3017633"/>
              <a:gd name="connsiteX5" fmla="*/ 2825587 w 2898498"/>
              <a:gd name="connsiteY5" fmla="*/ 2545124 h 3017633"/>
              <a:gd name="connsiteX6" fmla="*/ 2891643 w 2898498"/>
              <a:gd name="connsiteY6" fmla="*/ 1266785 h 3017633"/>
              <a:gd name="connsiteX7" fmla="*/ 2229820 w 2898498"/>
              <a:gd name="connsiteY7" fmla="*/ 166710 h 3017633"/>
              <a:gd name="connsiteX0" fmla="*/ 2229820 w 2898498"/>
              <a:gd name="connsiteY0" fmla="*/ 155152 h 3006075"/>
              <a:gd name="connsiteX1" fmla="*/ 699134 w 2898498"/>
              <a:gd name="connsiteY1" fmla="*/ 25 h 3006075"/>
              <a:gd name="connsiteX2" fmla="*/ 31068 w 2898498"/>
              <a:gd name="connsiteY2" fmla="*/ 1064766 h 3006075"/>
              <a:gd name="connsiteX3" fmla="*/ 291862 w 2898498"/>
              <a:gd name="connsiteY3" fmla="*/ 2898955 h 3006075"/>
              <a:gd name="connsiteX4" fmla="*/ 1877948 w 2898498"/>
              <a:gd name="connsiteY4" fmla="*/ 2924653 h 3006075"/>
              <a:gd name="connsiteX5" fmla="*/ 2825587 w 2898498"/>
              <a:gd name="connsiteY5" fmla="*/ 2533566 h 3006075"/>
              <a:gd name="connsiteX6" fmla="*/ 2891643 w 2898498"/>
              <a:gd name="connsiteY6" fmla="*/ 1255227 h 3006075"/>
              <a:gd name="connsiteX7" fmla="*/ 2229820 w 2898498"/>
              <a:gd name="connsiteY7" fmla="*/ 155152 h 3006075"/>
              <a:gd name="connsiteX0" fmla="*/ 2226526 w 2895204"/>
              <a:gd name="connsiteY0" fmla="*/ 115988 h 2966911"/>
              <a:gd name="connsiteX1" fmla="*/ 650541 w 2895204"/>
              <a:gd name="connsiteY1" fmla="*/ 33 h 2966911"/>
              <a:gd name="connsiteX2" fmla="*/ 27774 w 2895204"/>
              <a:gd name="connsiteY2" fmla="*/ 1025602 h 2966911"/>
              <a:gd name="connsiteX3" fmla="*/ 288568 w 2895204"/>
              <a:gd name="connsiteY3" fmla="*/ 2859791 h 2966911"/>
              <a:gd name="connsiteX4" fmla="*/ 1874654 w 2895204"/>
              <a:gd name="connsiteY4" fmla="*/ 2885489 h 2966911"/>
              <a:gd name="connsiteX5" fmla="*/ 2822293 w 2895204"/>
              <a:gd name="connsiteY5" fmla="*/ 2494402 h 2966911"/>
              <a:gd name="connsiteX6" fmla="*/ 2888349 w 2895204"/>
              <a:gd name="connsiteY6" fmla="*/ 1216063 h 2966911"/>
              <a:gd name="connsiteX7" fmla="*/ 2226526 w 2895204"/>
              <a:gd name="connsiteY7" fmla="*/ 115988 h 2966911"/>
              <a:gd name="connsiteX0" fmla="*/ 2226526 w 2895204"/>
              <a:gd name="connsiteY0" fmla="*/ 115988 h 2958470"/>
              <a:gd name="connsiteX1" fmla="*/ 650541 w 2895204"/>
              <a:gd name="connsiteY1" fmla="*/ 33 h 2958470"/>
              <a:gd name="connsiteX2" fmla="*/ 27774 w 2895204"/>
              <a:gd name="connsiteY2" fmla="*/ 1025602 h 2958470"/>
              <a:gd name="connsiteX3" fmla="*/ 288568 w 2895204"/>
              <a:gd name="connsiteY3" fmla="*/ 2859791 h 2958470"/>
              <a:gd name="connsiteX4" fmla="*/ 1874654 w 2895204"/>
              <a:gd name="connsiteY4" fmla="*/ 2885489 h 2958470"/>
              <a:gd name="connsiteX5" fmla="*/ 2701503 w 2895204"/>
              <a:gd name="connsiteY5" fmla="*/ 2660881 h 2958470"/>
              <a:gd name="connsiteX6" fmla="*/ 2888349 w 2895204"/>
              <a:gd name="connsiteY6" fmla="*/ 1216063 h 2958470"/>
              <a:gd name="connsiteX7" fmla="*/ 2226526 w 2895204"/>
              <a:gd name="connsiteY7" fmla="*/ 115988 h 2958470"/>
              <a:gd name="connsiteX0" fmla="*/ 2226526 w 2744244"/>
              <a:gd name="connsiteY0" fmla="*/ 115988 h 2958470"/>
              <a:gd name="connsiteX1" fmla="*/ 650541 w 2744244"/>
              <a:gd name="connsiteY1" fmla="*/ 33 h 2958470"/>
              <a:gd name="connsiteX2" fmla="*/ 27774 w 2744244"/>
              <a:gd name="connsiteY2" fmla="*/ 1025602 h 2958470"/>
              <a:gd name="connsiteX3" fmla="*/ 288568 w 2744244"/>
              <a:gd name="connsiteY3" fmla="*/ 2859791 h 2958470"/>
              <a:gd name="connsiteX4" fmla="*/ 1874654 w 2744244"/>
              <a:gd name="connsiteY4" fmla="*/ 2885489 h 2958470"/>
              <a:gd name="connsiteX5" fmla="*/ 2701503 w 2744244"/>
              <a:gd name="connsiteY5" fmla="*/ 2660881 h 2958470"/>
              <a:gd name="connsiteX6" fmla="*/ 2692063 w 2744244"/>
              <a:gd name="connsiteY6" fmla="*/ 1206270 h 2958470"/>
              <a:gd name="connsiteX7" fmla="*/ 2226526 w 2744244"/>
              <a:gd name="connsiteY7" fmla="*/ 115988 h 2958470"/>
              <a:gd name="connsiteX0" fmla="*/ 2246674 w 2764392"/>
              <a:gd name="connsiteY0" fmla="*/ 115988 h 2960514"/>
              <a:gd name="connsiteX1" fmla="*/ 670689 w 2764392"/>
              <a:gd name="connsiteY1" fmla="*/ 33 h 2960514"/>
              <a:gd name="connsiteX2" fmla="*/ 47922 w 2764392"/>
              <a:gd name="connsiteY2" fmla="*/ 1025602 h 2960514"/>
              <a:gd name="connsiteX3" fmla="*/ 308716 w 2764392"/>
              <a:gd name="connsiteY3" fmla="*/ 2859791 h 2960514"/>
              <a:gd name="connsiteX4" fmla="*/ 1894802 w 2764392"/>
              <a:gd name="connsiteY4" fmla="*/ 2885489 h 2960514"/>
              <a:gd name="connsiteX5" fmla="*/ 2721651 w 2764392"/>
              <a:gd name="connsiteY5" fmla="*/ 2660881 h 2960514"/>
              <a:gd name="connsiteX6" fmla="*/ 2712211 w 2764392"/>
              <a:gd name="connsiteY6" fmla="*/ 1206270 h 2960514"/>
              <a:gd name="connsiteX7" fmla="*/ 2246674 w 2764392"/>
              <a:gd name="connsiteY7" fmla="*/ 115988 h 2960514"/>
              <a:gd name="connsiteX0" fmla="*/ 2223221 w 2740939"/>
              <a:gd name="connsiteY0" fmla="*/ 115988 h 3012890"/>
              <a:gd name="connsiteX1" fmla="*/ 647236 w 2740939"/>
              <a:gd name="connsiteY1" fmla="*/ 33 h 3012890"/>
              <a:gd name="connsiteX2" fmla="*/ 24469 w 2740939"/>
              <a:gd name="connsiteY2" fmla="*/ 1025602 h 3012890"/>
              <a:gd name="connsiteX3" fmla="*/ 285263 w 2740939"/>
              <a:gd name="connsiteY3" fmla="*/ 2859791 h 3012890"/>
              <a:gd name="connsiteX4" fmla="*/ 1720360 w 2740939"/>
              <a:gd name="connsiteY4" fmla="*/ 2885489 h 3012890"/>
              <a:gd name="connsiteX5" fmla="*/ 2698198 w 2740939"/>
              <a:gd name="connsiteY5" fmla="*/ 2660881 h 3012890"/>
              <a:gd name="connsiteX6" fmla="*/ 2688758 w 2740939"/>
              <a:gd name="connsiteY6" fmla="*/ 1206270 h 3012890"/>
              <a:gd name="connsiteX7" fmla="*/ 2223221 w 2740939"/>
              <a:gd name="connsiteY7" fmla="*/ 115988 h 3012890"/>
              <a:gd name="connsiteX0" fmla="*/ 2242763 w 2760481"/>
              <a:gd name="connsiteY0" fmla="*/ 115988 h 2936484"/>
              <a:gd name="connsiteX1" fmla="*/ 666778 w 2760481"/>
              <a:gd name="connsiteY1" fmla="*/ 33 h 2936484"/>
              <a:gd name="connsiteX2" fmla="*/ 44011 w 2760481"/>
              <a:gd name="connsiteY2" fmla="*/ 1025602 h 2936484"/>
              <a:gd name="connsiteX3" fmla="*/ 304805 w 2760481"/>
              <a:gd name="connsiteY3" fmla="*/ 2859791 h 2936484"/>
              <a:gd name="connsiteX4" fmla="*/ 1739902 w 2760481"/>
              <a:gd name="connsiteY4" fmla="*/ 2885489 h 2936484"/>
              <a:gd name="connsiteX5" fmla="*/ 2717740 w 2760481"/>
              <a:gd name="connsiteY5" fmla="*/ 2660881 h 2936484"/>
              <a:gd name="connsiteX6" fmla="*/ 2708300 w 2760481"/>
              <a:gd name="connsiteY6" fmla="*/ 1206270 h 2936484"/>
              <a:gd name="connsiteX7" fmla="*/ 2242763 w 2760481"/>
              <a:gd name="connsiteY7" fmla="*/ 115988 h 2936484"/>
              <a:gd name="connsiteX0" fmla="*/ 2224757 w 2742475"/>
              <a:gd name="connsiteY0" fmla="*/ 115988 h 3033268"/>
              <a:gd name="connsiteX1" fmla="*/ 648772 w 2742475"/>
              <a:gd name="connsiteY1" fmla="*/ 33 h 3033268"/>
              <a:gd name="connsiteX2" fmla="*/ 26005 w 2742475"/>
              <a:gd name="connsiteY2" fmla="*/ 1025602 h 3033268"/>
              <a:gd name="connsiteX3" fmla="*/ 286799 w 2742475"/>
              <a:gd name="connsiteY3" fmla="*/ 2859791 h 3033268"/>
              <a:gd name="connsiteX4" fmla="*/ 1782296 w 2742475"/>
              <a:gd name="connsiteY4" fmla="*/ 2934453 h 3033268"/>
              <a:gd name="connsiteX5" fmla="*/ 2699734 w 2742475"/>
              <a:gd name="connsiteY5" fmla="*/ 2660881 h 3033268"/>
              <a:gd name="connsiteX6" fmla="*/ 2690294 w 2742475"/>
              <a:gd name="connsiteY6" fmla="*/ 1206270 h 3033268"/>
              <a:gd name="connsiteX7" fmla="*/ 2224757 w 2742475"/>
              <a:gd name="connsiteY7" fmla="*/ 115988 h 3033268"/>
              <a:gd name="connsiteX0" fmla="*/ 2224757 w 2742475"/>
              <a:gd name="connsiteY0" fmla="*/ 115988 h 3024599"/>
              <a:gd name="connsiteX1" fmla="*/ 648772 w 2742475"/>
              <a:gd name="connsiteY1" fmla="*/ 33 h 3024599"/>
              <a:gd name="connsiteX2" fmla="*/ 26005 w 2742475"/>
              <a:gd name="connsiteY2" fmla="*/ 1025602 h 3024599"/>
              <a:gd name="connsiteX3" fmla="*/ 286799 w 2742475"/>
              <a:gd name="connsiteY3" fmla="*/ 2859791 h 3024599"/>
              <a:gd name="connsiteX4" fmla="*/ 1782296 w 2742475"/>
              <a:gd name="connsiteY4" fmla="*/ 2934453 h 3024599"/>
              <a:gd name="connsiteX5" fmla="*/ 2699734 w 2742475"/>
              <a:gd name="connsiteY5" fmla="*/ 2660881 h 3024599"/>
              <a:gd name="connsiteX6" fmla="*/ 2690294 w 2742475"/>
              <a:gd name="connsiteY6" fmla="*/ 1206270 h 3024599"/>
              <a:gd name="connsiteX7" fmla="*/ 2224757 w 2742475"/>
              <a:gd name="connsiteY7" fmla="*/ 115988 h 3024599"/>
              <a:gd name="connsiteX0" fmla="*/ 2255770 w 2773488"/>
              <a:gd name="connsiteY0" fmla="*/ 115988 h 2996015"/>
              <a:gd name="connsiteX1" fmla="*/ 679785 w 2773488"/>
              <a:gd name="connsiteY1" fmla="*/ 33 h 2996015"/>
              <a:gd name="connsiteX2" fmla="*/ 57018 w 2773488"/>
              <a:gd name="connsiteY2" fmla="*/ 1025602 h 2996015"/>
              <a:gd name="connsiteX3" fmla="*/ 227216 w 2773488"/>
              <a:gd name="connsiteY3" fmla="*/ 2801034 h 2996015"/>
              <a:gd name="connsiteX4" fmla="*/ 1813309 w 2773488"/>
              <a:gd name="connsiteY4" fmla="*/ 2934453 h 2996015"/>
              <a:gd name="connsiteX5" fmla="*/ 2730747 w 2773488"/>
              <a:gd name="connsiteY5" fmla="*/ 2660881 h 2996015"/>
              <a:gd name="connsiteX6" fmla="*/ 2721307 w 2773488"/>
              <a:gd name="connsiteY6" fmla="*/ 1206270 h 2996015"/>
              <a:gd name="connsiteX7" fmla="*/ 2255770 w 2773488"/>
              <a:gd name="connsiteY7" fmla="*/ 115988 h 2996015"/>
              <a:gd name="connsiteX0" fmla="*/ 2252447 w 2770165"/>
              <a:gd name="connsiteY0" fmla="*/ 115988 h 2955423"/>
              <a:gd name="connsiteX1" fmla="*/ 676462 w 2770165"/>
              <a:gd name="connsiteY1" fmla="*/ 33 h 2955423"/>
              <a:gd name="connsiteX2" fmla="*/ 53695 w 2770165"/>
              <a:gd name="connsiteY2" fmla="*/ 1025602 h 2955423"/>
              <a:gd name="connsiteX3" fmla="*/ 223893 w 2770165"/>
              <a:gd name="connsiteY3" fmla="*/ 2801034 h 2955423"/>
              <a:gd name="connsiteX4" fmla="*/ 1809986 w 2770165"/>
              <a:gd name="connsiteY4" fmla="*/ 2934453 h 2955423"/>
              <a:gd name="connsiteX5" fmla="*/ 2727424 w 2770165"/>
              <a:gd name="connsiteY5" fmla="*/ 2660881 h 2955423"/>
              <a:gd name="connsiteX6" fmla="*/ 2717984 w 2770165"/>
              <a:gd name="connsiteY6" fmla="*/ 1206270 h 2955423"/>
              <a:gd name="connsiteX7" fmla="*/ 2252447 w 2770165"/>
              <a:gd name="connsiteY7" fmla="*/ 115988 h 2955423"/>
              <a:gd name="connsiteX0" fmla="*/ 2226653 w 2744371"/>
              <a:gd name="connsiteY0" fmla="*/ 178468 h 3043635"/>
              <a:gd name="connsiteX1" fmla="*/ 650668 w 2744371"/>
              <a:gd name="connsiteY1" fmla="*/ 62513 h 3043635"/>
              <a:gd name="connsiteX2" fmla="*/ 73201 w 2744371"/>
              <a:gd name="connsiteY2" fmla="*/ 1323111 h 3043635"/>
              <a:gd name="connsiteX3" fmla="*/ 198099 w 2744371"/>
              <a:gd name="connsiteY3" fmla="*/ 2863514 h 3043635"/>
              <a:gd name="connsiteX4" fmla="*/ 1784192 w 2744371"/>
              <a:gd name="connsiteY4" fmla="*/ 2996933 h 3043635"/>
              <a:gd name="connsiteX5" fmla="*/ 2701630 w 2744371"/>
              <a:gd name="connsiteY5" fmla="*/ 2723361 h 3043635"/>
              <a:gd name="connsiteX6" fmla="*/ 2692190 w 2744371"/>
              <a:gd name="connsiteY6" fmla="*/ 1268750 h 3043635"/>
              <a:gd name="connsiteX7" fmla="*/ 2226653 w 2744371"/>
              <a:gd name="connsiteY7" fmla="*/ 178468 h 3043635"/>
              <a:gd name="connsiteX0" fmla="*/ 2216852 w 2734570"/>
              <a:gd name="connsiteY0" fmla="*/ 113639 h 2978807"/>
              <a:gd name="connsiteX1" fmla="*/ 489876 w 2734570"/>
              <a:gd name="connsiteY1" fmla="*/ 76027 h 2978807"/>
              <a:gd name="connsiteX2" fmla="*/ 63400 w 2734570"/>
              <a:gd name="connsiteY2" fmla="*/ 1258282 h 2978807"/>
              <a:gd name="connsiteX3" fmla="*/ 188298 w 2734570"/>
              <a:gd name="connsiteY3" fmla="*/ 2798685 h 2978807"/>
              <a:gd name="connsiteX4" fmla="*/ 1774391 w 2734570"/>
              <a:gd name="connsiteY4" fmla="*/ 2932104 h 2978807"/>
              <a:gd name="connsiteX5" fmla="*/ 2691829 w 2734570"/>
              <a:gd name="connsiteY5" fmla="*/ 2658532 h 2978807"/>
              <a:gd name="connsiteX6" fmla="*/ 2682389 w 2734570"/>
              <a:gd name="connsiteY6" fmla="*/ 1203921 h 2978807"/>
              <a:gd name="connsiteX7" fmla="*/ 2216852 w 2734570"/>
              <a:gd name="connsiteY7" fmla="*/ 113639 h 2978807"/>
              <a:gd name="connsiteX0" fmla="*/ 2247055 w 2734570"/>
              <a:gd name="connsiteY0" fmla="*/ 61775 h 3005287"/>
              <a:gd name="connsiteX1" fmla="*/ 489876 w 2734570"/>
              <a:gd name="connsiteY1" fmla="*/ 102507 h 3005287"/>
              <a:gd name="connsiteX2" fmla="*/ 63400 w 2734570"/>
              <a:gd name="connsiteY2" fmla="*/ 1284762 h 3005287"/>
              <a:gd name="connsiteX3" fmla="*/ 188298 w 2734570"/>
              <a:gd name="connsiteY3" fmla="*/ 2825165 h 3005287"/>
              <a:gd name="connsiteX4" fmla="*/ 1774391 w 2734570"/>
              <a:gd name="connsiteY4" fmla="*/ 2958584 h 3005287"/>
              <a:gd name="connsiteX5" fmla="*/ 2691829 w 2734570"/>
              <a:gd name="connsiteY5" fmla="*/ 2685012 h 3005287"/>
              <a:gd name="connsiteX6" fmla="*/ 2682389 w 2734570"/>
              <a:gd name="connsiteY6" fmla="*/ 1230401 h 3005287"/>
              <a:gd name="connsiteX7" fmla="*/ 2247055 w 2734570"/>
              <a:gd name="connsiteY7" fmla="*/ 61775 h 3005287"/>
              <a:gd name="connsiteX0" fmla="*/ 2268890 w 2756405"/>
              <a:gd name="connsiteY0" fmla="*/ 61294 h 3005212"/>
              <a:gd name="connsiteX1" fmla="*/ 511711 w 2756405"/>
              <a:gd name="connsiteY1" fmla="*/ 102026 h 3005212"/>
              <a:gd name="connsiteX2" fmla="*/ 49607 w 2756405"/>
              <a:gd name="connsiteY2" fmla="*/ 1277665 h 3005212"/>
              <a:gd name="connsiteX3" fmla="*/ 210133 w 2756405"/>
              <a:gd name="connsiteY3" fmla="*/ 2824684 h 3005212"/>
              <a:gd name="connsiteX4" fmla="*/ 1796226 w 2756405"/>
              <a:gd name="connsiteY4" fmla="*/ 2958103 h 3005212"/>
              <a:gd name="connsiteX5" fmla="*/ 2713664 w 2756405"/>
              <a:gd name="connsiteY5" fmla="*/ 2684531 h 3005212"/>
              <a:gd name="connsiteX6" fmla="*/ 2704224 w 2756405"/>
              <a:gd name="connsiteY6" fmla="*/ 1229920 h 3005212"/>
              <a:gd name="connsiteX7" fmla="*/ 2268890 w 2756405"/>
              <a:gd name="connsiteY7" fmla="*/ 61294 h 3005212"/>
              <a:gd name="connsiteX0" fmla="*/ 2237199 w 2724714"/>
              <a:gd name="connsiteY0" fmla="*/ 61294 h 3032812"/>
              <a:gd name="connsiteX1" fmla="*/ 480020 w 2724714"/>
              <a:gd name="connsiteY1" fmla="*/ 102026 h 3032812"/>
              <a:gd name="connsiteX2" fmla="*/ 17916 w 2724714"/>
              <a:gd name="connsiteY2" fmla="*/ 1277665 h 3032812"/>
              <a:gd name="connsiteX3" fmla="*/ 263948 w 2724714"/>
              <a:gd name="connsiteY3" fmla="*/ 2871002 h 3032812"/>
              <a:gd name="connsiteX4" fmla="*/ 1764535 w 2724714"/>
              <a:gd name="connsiteY4" fmla="*/ 2958103 h 3032812"/>
              <a:gd name="connsiteX5" fmla="*/ 2681973 w 2724714"/>
              <a:gd name="connsiteY5" fmla="*/ 2684531 h 3032812"/>
              <a:gd name="connsiteX6" fmla="*/ 2672533 w 2724714"/>
              <a:gd name="connsiteY6" fmla="*/ 1229920 h 3032812"/>
              <a:gd name="connsiteX7" fmla="*/ 2237199 w 2724714"/>
              <a:gd name="connsiteY7" fmla="*/ 61294 h 3032812"/>
              <a:gd name="connsiteX0" fmla="*/ 2168260 w 2655775"/>
              <a:gd name="connsiteY0" fmla="*/ 62257 h 3032869"/>
              <a:gd name="connsiteX1" fmla="*/ 411081 w 2655775"/>
              <a:gd name="connsiteY1" fmla="*/ 102989 h 3032869"/>
              <a:gd name="connsiteX2" fmla="*/ 41608 w 2655775"/>
              <a:gd name="connsiteY2" fmla="*/ 1291861 h 3032869"/>
              <a:gd name="connsiteX3" fmla="*/ 195009 w 2655775"/>
              <a:gd name="connsiteY3" fmla="*/ 2871965 h 3032869"/>
              <a:gd name="connsiteX4" fmla="*/ 1695596 w 2655775"/>
              <a:gd name="connsiteY4" fmla="*/ 2959066 h 3032869"/>
              <a:gd name="connsiteX5" fmla="*/ 2613034 w 2655775"/>
              <a:gd name="connsiteY5" fmla="*/ 2685494 h 3032869"/>
              <a:gd name="connsiteX6" fmla="*/ 2603594 w 2655775"/>
              <a:gd name="connsiteY6" fmla="*/ 1230883 h 3032869"/>
              <a:gd name="connsiteX7" fmla="*/ 2168260 w 2655775"/>
              <a:gd name="connsiteY7" fmla="*/ 62257 h 3032869"/>
              <a:gd name="connsiteX0" fmla="*/ 2163382 w 2650897"/>
              <a:gd name="connsiteY0" fmla="*/ 62257 h 3032869"/>
              <a:gd name="connsiteX1" fmla="*/ 334949 w 2650897"/>
              <a:gd name="connsiteY1" fmla="*/ 102989 h 3032869"/>
              <a:gd name="connsiteX2" fmla="*/ 36730 w 2650897"/>
              <a:gd name="connsiteY2" fmla="*/ 1291861 h 3032869"/>
              <a:gd name="connsiteX3" fmla="*/ 190131 w 2650897"/>
              <a:gd name="connsiteY3" fmla="*/ 2871965 h 3032869"/>
              <a:gd name="connsiteX4" fmla="*/ 1690718 w 2650897"/>
              <a:gd name="connsiteY4" fmla="*/ 2959066 h 3032869"/>
              <a:gd name="connsiteX5" fmla="*/ 2608156 w 2650897"/>
              <a:gd name="connsiteY5" fmla="*/ 2685494 h 3032869"/>
              <a:gd name="connsiteX6" fmla="*/ 2598716 w 2650897"/>
              <a:gd name="connsiteY6" fmla="*/ 1230883 h 3032869"/>
              <a:gd name="connsiteX7" fmla="*/ 2163382 w 2650897"/>
              <a:gd name="connsiteY7" fmla="*/ 62257 h 3032869"/>
              <a:gd name="connsiteX0" fmla="*/ 2092130 w 2650897"/>
              <a:gd name="connsiteY0" fmla="*/ 134298 h 2999043"/>
              <a:gd name="connsiteX1" fmla="*/ 334949 w 2650897"/>
              <a:gd name="connsiteY1" fmla="*/ 69163 h 2999043"/>
              <a:gd name="connsiteX2" fmla="*/ 36730 w 2650897"/>
              <a:gd name="connsiteY2" fmla="*/ 1258035 h 2999043"/>
              <a:gd name="connsiteX3" fmla="*/ 190131 w 2650897"/>
              <a:gd name="connsiteY3" fmla="*/ 2838139 h 2999043"/>
              <a:gd name="connsiteX4" fmla="*/ 1690718 w 2650897"/>
              <a:gd name="connsiteY4" fmla="*/ 2925240 h 2999043"/>
              <a:gd name="connsiteX5" fmla="*/ 2608156 w 2650897"/>
              <a:gd name="connsiteY5" fmla="*/ 2651668 h 2999043"/>
              <a:gd name="connsiteX6" fmla="*/ 2598716 w 2650897"/>
              <a:gd name="connsiteY6" fmla="*/ 1197057 h 2999043"/>
              <a:gd name="connsiteX7" fmla="*/ 2092130 w 2650897"/>
              <a:gd name="connsiteY7" fmla="*/ 134298 h 2999043"/>
              <a:gd name="connsiteX0" fmla="*/ 2090163 w 2648930"/>
              <a:gd name="connsiteY0" fmla="*/ 134298 h 3009090"/>
              <a:gd name="connsiteX1" fmla="*/ 332982 w 2648930"/>
              <a:gd name="connsiteY1" fmla="*/ 69163 h 3009090"/>
              <a:gd name="connsiteX2" fmla="*/ 34763 w 2648930"/>
              <a:gd name="connsiteY2" fmla="*/ 1258035 h 3009090"/>
              <a:gd name="connsiteX3" fmla="*/ 188164 w 2648930"/>
              <a:gd name="connsiteY3" fmla="*/ 2838139 h 3009090"/>
              <a:gd name="connsiteX4" fmla="*/ 1653124 w 2648930"/>
              <a:gd name="connsiteY4" fmla="*/ 2945090 h 3009090"/>
              <a:gd name="connsiteX5" fmla="*/ 2606189 w 2648930"/>
              <a:gd name="connsiteY5" fmla="*/ 2651668 h 3009090"/>
              <a:gd name="connsiteX6" fmla="*/ 2596749 w 2648930"/>
              <a:gd name="connsiteY6" fmla="*/ 1197057 h 3009090"/>
              <a:gd name="connsiteX7" fmla="*/ 2090163 w 2648930"/>
              <a:gd name="connsiteY7" fmla="*/ 134298 h 3009090"/>
              <a:gd name="connsiteX0" fmla="*/ 2117230 w 2675997"/>
              <a:gd name="connsiteY0" fmla="*/ 134298 h 3005158"/>
              <a:gd name="connsiteX1" fmla="*/ 360049 w 2675997"/>
              <a:gd name="connsiteY1" fmla="*/ 69163 h 3005158"/>
              <a:gd name="connsiteX2" fmla="*/ 61830 w 2675997"/>
              <a:gd name="connsiteY2" fmla="*/ 1258035 h 3005158"/>
              <a:gd name="connsiteX3" fmla="*/ 165354 w 2675997"/>
              <a:gd name="connsiteY3" fmla="*/ 2831522 h 3005158"/>
              <a:gd name="connsiteX4" fmla="*/ 1680191 w 2675997"/>
              <a:gd name="connsiteY4" fmla="*/ 2945090 h 3005158"/>
              <a:gd name="connsiteX5" fmla="*/ 2633256 w 2675997"/>
              <a:gd name="connsiteY5" fmla="*/ 2651668 h 3005158"/>
              <a:gd name="connsiteX6" fmla="*/ 2623816 w 2675997"/>
              <a:gd name="connsiteY6" fmla="*/ 1197057 h 3005158"/>
              <a:gd name="connsiteX7" fmla="*/ 2117230 w 2675997"/>
              <a:gd name="connsiteY7" fmla="*/ 134298 h 3005158"/>
              <a:gd name="connsiteX0" fmla="*/ 2117230 w 2644532"/>
              <a:gd name="connsiteY0" fmla="*/ 134298 h 3004589"/>
              <a:gd name="connsiteX1" fmla="*/ 360049 w 2644532"/>
              <a:gd name="connsiteY1" fmla="*/ 69163 h 3004589"/>
              <a:gd name="connsiteX2" fmla="*/ 61830 w 2644532"/>
              <a:gd name="connsiteY2" fmla="*/ 1258035 h 3004589"/>
              <a:gd name="connsiteX3" fmla="*/ 165354 w 2644532"/>
              <a:gd name="connsiteY3" fmla="*/ 2831522 h 3004589"/>
              <a:gd name="connsiteX4" fmla="*/ 1680191 w 2644532"/>
              <a:gd name="connsiteY4" fmla="*/ 2945090 h 3004589"/>
              <a:gd name="connsiteX5" fmla="*/ 2502288 w 2644532"/>
              <a:gd name="connsiteY5" fmla="*/ 2661151 h 3004589"/>
              <a:gd name="connsiteX6" fmla="*/ 2623816 w 2644532"/>
              <a:gd name="connsiteY6" fmla="*/ 1197057 h 3004589"/>
              <a:gd name="connsiteX7" fmla="*/ 2117230 w 2644532"/>
              <a:gd name="connsiteY7" fmla="*/ 134298 h 3004589"/>
              <a:gd name="connsiteX0" fmla="*/ 2112979 w 2640281"/>
              <a:gd name="connsiteY0" fmla="*/ 134298 h 2994782"/>
              <a:gd name="connsiteX1" fmla="*/ 355798 w 2640281"/>
              <a:gd name="connsiteY1" fmla="*/ 69163 h 2994782"/>
              <a:gd name="connsiteX2" fmla="*/ 57579 w 2640281"/>
              <a:gd name="connsiteY2" fmla="*/ 1258035 h 2994782"/>
              <a:gd name="connsiteX3" fmla="*/ 161103 w 2640281"/>
              <a:gd name="connsiteY3" fmla="*/ 2831522 h 2994782"/>
              <a:gd name="connsiteX4" fmla="*/ 1610455 w 2640281"/>
              <a:gd name="connsiteY4" fmla="*/ 2926122 h 2994782"/>
              <a:gd name="connsiteX5" fmla="*/ 2498037 w 2640281"/>
              <a:gd name="connsiteY5" fmla="*/ 2661151 h 2994782"/>
              <a:gd name="connsiteX6" fmla="*/ 2619565 w 2640281"/>
              <a:gd name="connsiteY6" fmla="*/ 1197057 h 2994782"/>
              <a:gd name="connsiteX7" fmla="*/ 2112979 w 2640281"/>
              <a:gd name="connsiteY7" fmla="*/ 134298 h 2994782"/>
              <a:gd name="connsiteX0" fmla="*/ 2079756 w 2607058"/>
              <a:gd name="connsiteY0" fmla="*/ 134298 h 2948971"/>
              <a:gd name="connsiteX1" fmla="*/ 322575 w 2607058"/>
              <a:gd name="connsiteY1" fmla="*/ 69163 h 2948971"/>
              <a:gd name="connsiteX2" fmla="*/ 24356 w 2607058"/>
              <a:gd name="connsiteY2" fmla="*/ 1258035 h 2948971"/>
              <a:gd name="connsiteX3" fmla="*/ 193365 w 2607058"/>
              <a:gd name="connsiteY3" fmla="*/ 2746165 h 2948971"/>
              <a:gd name="connsiteX4" fmla="*/ 1577232 w 2607058"/>
              <a:gd name="connsiteY4" fmla="*/ 2926122 h 2948971"/>
              <a:gd name="connsiteX5" fmla="*/ 2464814 w 2607058"/>
              <a:gd name="connsiteY5" fmla="*/ 2661151 h 2948971"/>
              <a:gd name="connsiteX6" fmla="*/ 2586342 w 2607058"/>
              <a:gd name="connsiteY6" fmla="*/ 1197057 h 2948971"/>
              <a:gd name="connsiteX7" fmla="*/ 2079756 w 2607058"/>
              <a:gd name="connsiteY7" fmla="*/ 134298 h 2948971"/>
              <a:gd name="connsiteX0" fmla="*/ 2079756 w 2607058"/>
              <a:gd name="connsiteY0" fmla="*/ 126128 h 2946583"/>
              <a:gd name="connsiteX1" fmla="*/ 322575 w 2607058"/>
              <a:gd name="connsiteY1" fmla="*/ 60993 h 2946583"/>
              <a:gd name="connsiteX2" fmla="*/ 24356 w 2607058"/>
              <a:gd name="connsiteY2" fmla="*/ 1136056 h 2946583"/>
              <a:gd name="connsiteX3" fmla="*/ 193365 w 2607058"/>
              <a:gd name="connsiteY3" fmla="*/ 2737995 h 2946583"/>
              <a:gd name="connsiteX4" fmla="*/ 1577232 w 2607058"/>
              <a:gd name="connsiteY4" fmla="*/ 2917952 h 2946583"/>
              <a:gd name="connsiteX5" fmla="*/ 2464814 w 2607058"/>
              <a:gd name="connsiteY5" fmla="*/ 2652981 h 2946583"/>
              <a:gd name="connsiteX6" fmla="*/ 2586342 w 2607058"/>
              <a:gd name="connsiteY6" fmla="*/ 1188887 h 2946583"/>
              <a:gd name="connsiteX7" fmla="*/ 2079756 w 2607058"/>
              <a:gd name="connsiteY7" fmla="*/ 126128 h 2946583"/>
              <a:gd name="connsiteX0" fmla="*/ 1850559 w 2591144"/>
              <a:gd name="connsiteY0" fmla="*/ 112013 h 2951436"/>
              <a:gd name="connsiteX1" fmla="*/ 322575 w 2591144"/>
              <a:gd name="connsiteY1" fmla="*/ 65846 h 2951436"/>
              <a:gd name="connsiteX2" fmla="*/ 24356 w 2591144"/>
              <a:gd name="connsiteY2" fmla="*/ 1140909 h 2951436"/>
              <a:gd name="connsiteX3" fmla="*/ 193365 w 2591144"/>
              <a:gd name="connsiteY3" fmla="*/ 2742848 h 2951436"/>
              <a:gd name="connsiteX4" fmla="*/ 1577232 w 2591144"/>
              <a:gd name="connsiteY4" fmla="*/ 2922805 h 2951436"/>
              <a:gd name="connsiteX5" fmla="*/ 2464814 w 2591144"/>
              <a:gd name="connsiteY5" fmla="*/ 2657834 h 2951436"/>
              <a:gd name="connsiteX6" fmla="*/ 2586342 w 2591144"/>
              <a:gd name="connsiteY6" fmla="*/ 1193740 h 2951436"/>
              <a:gd name="connsiteX7" fmla="*/ 1850559 w 2591144"/>
              <a:gd name="connsiteY7" fmla="*/ 112013 h 2951436"/>
              <a:gd name="connsiteX0" fmla="*/ 1850559 w 2589252"/>
              <a:gd name="connsiteY0" fmla="*/ 112013 h 2951436"/>
              <a:gd name="connsiteX1" fmla="*/ 322575 w 2589252"/>
              <a:gd name="connsiteY1" fmla="*/ 65846 h 2951436"/>
              <a:gd name="connsiteX2" fmla="*/ 24356 w 2589252"/>
              <a:gd name="connsiteY2" fmla="*/ 1140909 h 2951436"/>
              <a:gd name="connsiteX3" fmla="*/ 193365 w 2589252"/>
              <a:gd name="connsiteY3" fmla="*/ 2742848 h 2951436"/>
              <a:gd name="connsiteX4" fmla="*/ 1577232 w 2589252"/>
              <a:gd name="connsiteY4" fmla="*/ 2922805 h 2951436"/>
              <a:gd name="connsiteX5" fmla="*/ 2464814 w 2589252"/>
              <a:gd name="connsiteY5" fmla="*/ 2657834 h 2951436"/>
              <a:gd name="connsiteX6" fmla="*/ 2586342 w 2589252"/>
              <a:gd name="connsiteY6" fmla="*/ 1193740 h 2951436"/>
              <a:gd name="connsiteX7" fmla="*/ 1850559 w 2589252"/>
              <a:gd name="connsiteY7" fmla="*/ 112013 h 2951436"/>
              <a:gd name="connsiteX0" fmla="*/ 1826484 w 2565177"/>
              <a:gd name="connsiteY0" fmla="*/ 112013 h 2981729"/>
              <a:gd name="connsiteX1" fmla="*/ 298500 w 2565177"/>
              <a:gd name="connsiteY1" fmla="*/ 65846 h 2981729"/>
              <a:gd name="connsiteX2" fmla="*/ 281 w 2565177"/>
              <a:gd name="connsiteY2" fmla="*/ 1140909 h 2981729"/>
              <a:gd name="connsiteX3" fmla="*/ 278432 w 2565177"/>
              <a:gd name="connsiteY3" fmla="*/ 2799753 h 2981729"/>
              <a:gd name="connsiteX4" fmla="*/ 1553157 w 2565177"/>
              <a:gd name="connsiteY4" fmla="*/ 2922805 h 2981729"/>
              <a:gd name="connsiteX5" fmla="*/ 2440739 w 2565177"/>
              <a:gd name="connsiteY5" fmla="*/ 2657834 h 2981729"/>
              <a:gd name="connsiteX6" fmla="*/ 2562267 w 2565177"/>
              <a:gd name="connsiteY6" fmla="*/ 1193740 h 2981729"/>
              <a:gd name="connsiteX7" fmla="*/ 1826484 w 2565177"/>
              <a:gd name="connsiteY7" fmla="*/ 112013 h 2981729"/>
              <a:gd name="connsiteX0" fmla="*/ 1850559 w 2589252"/>
              <a:gd name="connsiteY0" fmla="*/ 112013 h 2932676"/>
              <a:gd name="connsiteX1" fmla="*/ 322575 w 2589252"/>
              <a:gd name="connsiteY1" fmla="*/ 65846 h 2932676"/>
              <a:gd name="connsiteX2" fmla="*/ 24356 w 2589252"/>
              <a:gd name="connsiteY2" fmla="*/ 1140909 h 2932676"/>
              <a:gd name="connsiteX3" fmla="*/ 193366 w 2589252"/>
              <a:gd name="connsiteY3" fmla="*/ 2695428 h 2932676"/>
              <a:gd name="connsiteX4" fmla="*/ 1577232 w 2589252"/>
              <a:gd name="connsiteY4" fmla="*/ 2922805 h 2932676"/>
              <a:gd name="connsiteX5" fmla="*/ 2464814 w 2589252"/>
              <a:gd name="connsiteY5" fmla="*/ 2657834 h 2932676"/>
              <a:gd name="connsiteX6" fmla="*/ 2586342 w 2589252"/>
              <a:gd name="connsiteY6" fmla="*/ 1193740 h 2932676"/>
              <a:gd name="connsiteX7" fmla="*/ 1850559 w 2589252"/>
              <a:gd name="connsiteY7" fmla="*/ 112013 h 2932676"/>
              <a:gd name="connsiteX0" fmla="*/ 1850559 w 2589252"/>
              <a:gd name="connsiteY0" fmla="*/ 112013 h 2941800"/>
              <a:gd name="connsiteX1" fmla="*/ 322575 w 2589252"/>
              <a:gd name="connsiteY1" fmla="*/ 65846 h 2941800"/>
              <a:gd name="connsiteX2" fmla="*/ 24356 w 2589252"/>
              <a:gd name="connsiteY2" fmla="*/ 1140909 h 2941800"/>
              <a:gd name="connsiteX3" fmla="*/ 193366 w 2589252"/>
              <a:gd name="connsiteY3" fmla="*/ 2695428 h 2941800"/>
              <a:gd name="connsiteX4" fmla="*/ 1577232 w 2589252"/>
              <a:gd name="connsiteY4" fmla="*/ 2922805 h 2941800"/>
              <a:gd name="connsiteX5" fmla="*/ 2464817 w 2589252"/>
              <a:gd name="connsiteY5" fmla="*/ 2534541 h 2941800"/>
              <a:gd name="connsiteX6" fmla="*/ 2586342 w 2589252"/>
              <a:gd name="connsiteY6" fmla="*/ 1193740 h 2941800"/>
              <a:gd name="connsiteX7" fmla="*/ 1850559 w 2589252"/>
              <a:gd name="connsiteY7" fmla="*/ 112013 h 294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9252" h="2941800">
                <a:moveTo>
                  <a:pt x="1850559" y="112013"/>
                </a:moveTo>
                <a:cubicBezTo>
                  <a:pt x="1850559" y="112013"/>
                  <a:pt x="626942" y="-105637"/>
                  <a:pt x="322575" y="65846"/>
                </a:cubicBezTo>
                <a:cubicBezTo>
                  <a:pt x="18208" y="237329"/>
                  <a:pt x="45891" y="702645"/>
                  <a:pt x="24356" y="1140909"/>
                </a:cubicBezTo>
                <a:cubicBezTo>
                  <a:pt x="2821" y="1579173"/>
                  <a:pt x="-65447" y="2398445"/>
                  <a:pt x="193366" y="2695428"/>
                </a:cubicBezTo>
                <a:cubicBezTo>
                  <a:pt x="452179" y="2992411"/>
                  <a:pt x="1198657" y="2949619"/>
                  <a:pt x="1577232" y="2922805"/>
                </a:cubicBezTo>
                <a:cubicBezTo>
                  <a:pt x="1955807" y="2895991"/>
                  <a:pt x="2378310" y="2819026"/>
                  <a:pt x="2464817" y="2534541"/>
                </a:cubicBezTo>
                <a:cubicBezTo>
                  <a:pt x="2583209" y="2145360"/>
                  <a:pt x="2544549" y="1940719"/>
                  <a:pt x="2586342" y="1193740"/>
                </a:cubicBezTo>
                <a:cubicBezTo>
                  <a:pt x="2623815" y="521980"/>
                  <a:pt x="2295055" y="170914"/>
                  <a:pt x="1850559" y="112013"/>
                </a:cubicBezTo>
                <a:close/>
              </a:path>
            </a:pathLst>
          </a:custGeom>
          <a:solidFill>
            <a:schemeClr val="bg1">
              <a:lumMod val="60000"/>
              <a:lumOff val="40000"/>
              <a:alpha val="40000"/>
            </a:schemeClr>
          </a:solidFill>
          <a:ln w="12692" cap="flat">
            <a:noFill/>
            <a:prstDash val="solid"/>
            <a:miter/>
          </a:ln>
        </p:spPr>
        <p:txBody>
          <a:bodyPr rtlCol="0" anchor="ctr"/>
          <a:lstStyle/>
          <a:p>
            <a:endParaRPr lang="en-US" dirty="0"/>
          </a:p>
        </p:txBody>
      </p:sp>
      <p:sp>
        <p:nvSpPr>
          <p:cNvPr id="86" name="Freeform 85">
            <a:extLst>
              <a:ext uri="{FF2B5EF4-FFF2-40B4-BE49-F238E27FC236}">
                <a16:creationId xmlns:a16="http://schemas.microsoft.com/office/drawing/2014/main" id="{5F15BBEC-3212-4456-FC23-8A6553A68F21}"/>
              </a:ext>
            </a:extLst>
          </p:cNvPr>
          <p:cNvSpPr/>
          <p:nvPr/>
        </p:nvSpPr>
        <p:spPr>
          <a:xfrm rot="5400000">
            <a:off x="4019140" y="1422095"/>
            <a:ext cx="2460878" cy="3097050"/>
          </a:xfrm>
          <a:custGeom>
            <a:avLst/>
            <a:gdLst>
              <a:gd name="connsiteX0" fmla="*/ 2200308 w 2868985"/>
              <a:gd name="connsiteY0" fmla="*/ 188930 h 2997526"/>
              <a:gd name="connsiteX1" fmla="*/ 843634 w 2868985"/>
              <a:gd name="connsiteY1" fmla="*/ 10666 h 2997526"/>
              <a:gd name="connsiteX2" fmla="*/ 1556 w 2868985"/>
              <a:gd name="connsiteY2" fmla="*/ 1098544 h 2997526"/>
              <a:gd name="connsiteX3" fmla="*/ 297153 w 2868985"/>
              <a:gd name="connsiteY3" fmla="*/ 2788427 h 2997526"/>
              <a:gd name="connsiteX4" fmla="*/ 1848436 w 2868985"/>
              <a:gd name="connsiteY4" fmla="*/ 2958431 h 2997526"/>
              <a:gd name="connsiteX5" fmla="*/ 2796075 w 2868985"/>
              <a:gd name="connsiteY5" fmla="*/ 2567344 h 2997526"/>
              <a:gd name="connsiteX6" fmla="*/ 2862131 w 2868985"/>
              <a:gd name="connsiteY6" fmla="*/ 1289005 h 2997526"/>
              <a:gd name="connsiteX7" fmla="*/ 2200308 w 2868985"/>
              <a:gd name="connsiteY7" fmla="*/ 188930 h 2997526"/>
              <a:gd name="connsiteX0" fmla="*/ 2242529 w 2911207"/>
              <a:gd name="connsiteY0" fmla="*/ 189569 h 3040492"/>
              <a:gd name="connsiteX1" fmla="*/ 885855 w 2911207"/>
              <a:gd name="connsiteY1" fmla="*/ 11305 h 3040492"/>
              <a:gd name="connsiteX2" fmla="*/ 43777 w 2911207"/>
              <a:gd name="connsiteY2" fmla="*/ 1099183 h 3040492"/>
              <a:gd name="connsiteX3" fmla="*/ 304571 w 2911207"/>
              <a:gd name="connsiteY3" fmla="*/ 2933372 h 3040492"/>
              <a:gd name="connsiteX4" fmla="*/ 1890657 w 2911207"/>
              <a:gd name="connsiteY4" fmla="*/ 2959070 h 3040492"/>
              <a:gd name="connsiteX5" fmla="*/ 2838296 w 2911207"/>
              <a:gd name="connsiteY5" fmla="*/ 2567983 h 3040492"/>
              <a:gd name="connsiteX6" fmla="*/ 2904352 w 2911207"/>
              <a:gd name="connsiteY6" fmla="*/ 1289644 h 3040492"/>
              <a:gd name="connsiteX7" fmla="*/ 2242529 w 2911207"/>
              <a:gd name="connsiteY7" fmla="*/ 189569 h 3040492"/>
              <a:gd name="connsiteX0" fmla="*/ 2229821 w 2898499"/>
              <a:gd name="connsiteY0" fmla="*/ 205418 h 3056341"/>
              <a:gd name="connsiteX1" fmla="*/ 699132 w 2898499"/>
              <a:gd name="connsiteY1" fmla="*/ 11120 h 3056341"/>
              <a:gd name="connsiteX2" fmla="*/ 31069 w 2898499"/>
              <a:gd name="connsiteY2" fmla="*/ 1115032 h 3056341"/>
              <a:gd name="connsiteX3" fmla="*/ 291863 w 2898499"/>
              <a:gd name="connsiteY3" fmla="*/ 2949221 h 3056341"/>
              <a:gd name="connsiteX4" fmla="*/ 1877949 w 2898499"/>
              <a:gd name="connsiteY4" fmla="*/ 2974919 h 3056341"/>
              <a:gd name="connsiteX5" fmla="*/ 2825588 w 2898499"/>
              <a:gd name="connsiteY5" fmla="*/ 2583832 h 3056341"/>
              <a:gd name="connsiteX6" fmla="*/ 2891644 w 2898499"/>
              <a:gd name="connsiteY6" fmla="*/ 1305493 h 3056341"/>
              <a:gd name="connsiteX7" fmla="*/ 2229821 w 2898499"/>
              <a:gd name="connsiteY7" fmla="*/ 205418 h 3056341"/>
              <a:gd name="connsiteX0" fmla="*/ 2209749 w 2878427"/>
              <a:gd name="connsiteY0" fmla="*/ 204816 h 3055739"/>
              <a:gd name="connsiteX1" fmla="*/ 679060 w 2878427"/>
              <a:gd name="connsiteY1" fmla="*/ 10518 h 3055739"/>
              <a:gd name="connsiteX2" fmla="*/ 10997 w 2878427"/>
              <a:gd name="connsiteY2" fmla="*/ 1114430 h 3055739"/>
              <a:gd name="connsiteX3" fmla="*/ 271791 w 2878427"/>
              <a:gd name="connsiteY3" fmla="*/ 2948619 h 3055739"/>
              <a:gd name="connsiteX4" fmla="*/ 1857877 w 2878427"/>
              <a:gd name="connsiteY4" fmla="*/ 2974317 h 3055739"/>
              <a:gd name="connsiteX5" fmla="*/ 2805516 w 2878427"/>
              <a:gd name="connsiteY5" fmla="*/ 2583230 h 3055739"/>
              <a:gd name="connsiteX6" fmla="*/ 2871572 w 2878427"/>
              <a:gd name="connsiteY6" fmla="*/ 1304891 h 3055739"/>
              <a:gd name="connsiteX7" fmla="*/ 2209749 w 2878427"/>
              <a:gd name="connsiteY7" fmla="*/ 204816 h 3055739"/>
              <a:gd name="connsiteX0" fmla="*/ 2229820 w 2898498"/>
              <a:gd name="connsiteY0" fmla="*/ 166710 h 3017633"/>
              <a:gd name="connsiteX1" fmla="*/ 699134 w 2898498"/>
              <a:gd name="connsiteY1" fmla="*/ 11583 h 3017633"/>
              <a:gd name="connsiteX2" fmla="*/ 31068 w 2898498"/>
              <a:gd name="connsiteY2" fmla="*/ 1076324 h 3017633"/>
              <a:gd name="connsiteX3" fmla="*/ 291862 w 2898498"/>
              <a:gd name="connsiteY3" fmla="*/ 2910513 h 3017633"/>
              <a:gd name="connsiteX4" fmla="*/ 1877948 w 2898498"/>
              <a:gd name="connsiteY4" fmla="*/ 2936211 h 3017633"/>
              <a:gd name="connsiteX5" fmla="*/ 2825587 w 2898498"/>
              <a:gd name="connsiteY5" fmla="*/ 2545124 h 3017633"/>
              <a:gd name="connsiteX6" fmla="*/ 2891643 w 2898498"/>
              <a:gd name="connsiteY6" fmla="*/ 1266785 h 3017633"/>
              <a:gd name="connsiteX7" fmla="*/ 2229820 w 2898498"/>
              <a:gd name="connsiteY7" fmla="*/ 166710 h 3017633"/>
              <a:gd name="connsiteX0" fmla="*/ 2229820 w 2898498"/>
              <a:gd name="connsiteY0" fmla="*/ 155152 h 3006075"/>
              <a:gd name="connsiteX1" fmla="*/ 699134 w 2898498"/>
              <a:gd name="connsiteY1" fmla="*/ 25 h 3006075"/>
              <a:gd name="connsiteX2" fmla="*/ 31068 w 2898498"/>
              <a:gd name="connsiteY2" fmla="*/ 1064766 h 3006075"/>
              <a:gd name="connsiteX3" fmla="*/ 291862 w 2898498"/>
              <a:gd name="connsiteY3" fmla="*/ 2898955 h 3006075"/>
              <a:gd name="connsiteX4" fmla="*/ 1877948 w 2898498"/>
              <a:gd name="connsiteY4" fmla="*/ 2924653 h 3006075"/>
              <a:gd name="connsiteX5" fmla="*/ 2825587 w 2898498"/>
              <a:gd name="connsiteY5" fmla="*/ 2533566 h 3006075"/>
              <a:gd name="connsiteX6" fmla="*/ 2891643 w 2898498"/>
              <a:gd name="connsiteY6" fmla="*/ 1255227 h 3006075"/>
              <a:gd name="connsiteX7" fmla="*/ 2229820 w 2898498"/>
              <a:gd name="connsiteY7" fmla="*/ 155152 h 3006075"/>
              <a:gd name="connsiteX0" fmla="*/ 2226526 w 2895204"/>
              <a:gd name="connsiteY0" fmla="*/ 115988 h 2966911"/>
              <a:gd name="connsiteX1" fmla="*/ 650541 w 2895204"/>
              <a:gd name="connsiteY1" fmla="*/ 33 h 2966911"/>
              <a:gd name="connsiteX2" fmla="*/ 27774 w 2895204"/>
              <a:gd name="connsiteY2" fmla="*/ 1025602 h 2966911"/>
              <a:gd name="connsiteX3" fmla="*/ 288568 w 2895204"/>
              <a:gd name="connsiteY3" fmla="*/ 2859791 h 2966911"/>
              <a:gd name="connsiteX4" fmla="*/ 1874654 w 2895204"/>
              <a:gd name="connsiteY4" fmla="*/ 2885489 h 2966911"/>
              <a:gd name="connsiteX5" fmla="*/ 2822293 w 2895204"/>
              <a:gd name="connsiteY5" fmla="*/ 2494402 h 2966911"/>
              <a:gd name="connsiteX6" fmla="*/ 2888349 w 2895204"/>
              <a:gd name="connsiteY6" fmla="*/ 1216063 h 2966911"/>
              <a:gd name="connsiteX7" fmla="*/ 2226526 w 2895204"/>
              <a:gd name="connsiteY7" fmla="*/ 115988 h 2966911"/>
              <a:gd name="connsiteX0" fmla="*/ 2226526 w 2895204"/>
              <a:gd name="connsiteY0" fmla="*/ 115988 h 2958470"/>
              <a:gd name="connsiteX1" fmla="*/ 650541 w 2895204"/>
              <a:gd name="connsiteY1" fmla="*/ 33 h 2958470"/>
              <a:gd name="connsiteX2" fmla="*/ 27774 w 2895204"/>
              <a:gd name="connsiteY2" fmla="*/ 1025602 h 2958470"/>
              <a:gd name="connsiteX3" fmla="*/ 288568 w 2895204"/>
              <a:gd name="connsiteY3" fmla="*/ 2859791 h 2958470"/>
              <a:gd name="connsiteX4" fmla="*/ 1874654 w 2895204"/>
              <a:gd name="connsiteY4" fmla="*/ 2885489 h 2958470"/>
              <a:gd name="connsiteX5" fmla="*/ 2701503 w 2895204"/>
              <a:gd name="connsiteY5" fmla="*/ 2660881 h 2958470"/>
              <a:gd name="connsiteX6" fmla="*/ 2888349 w 2895204"/>
              <a:gd name="connsiteY6" fmla="*/ 1216063 h 2958470"/>
              <a:gd name="connsiteX7" fmla="*/ 2226526 w 2895204"/>
              <a:gd name="connsiteY7" fmla="*/ 115988 h 2958470"/>
              <a:gd name="connsiteX0" fmla="*/ 2226526 w 2744244"/>
              <a:gd name="connsiteY0" fmla="*/ 115988 h 2958470"/>
              <a:gd name="connsiteX1" fmla="*/ 650541 w 2744244"/>
              <a:gd name="connsiteY1" fmla="*/ 33 h 2958470"/>
              <a:gd name="connsiteX2" fmla="*/ 27774 w 2744244"/>
              <a:gd name="connsiteY2" fmla="*/ 1025602 h 2958470"/>
              <a:gd name="connsiteX3" fmla="*/ 288568 w 2744244"/>
              <a:gd name="connsiteY3" fmla="*/ 2859791 h 2958470"/>
              <a:gd name="connsiteX4" fmla="*/ 1874654 w 2744244"/>
              <a:gd name="connsiteY4" fmla="*/ 2885489 h 2958470"/>
              <a:gd name="connsiteX5" fmla="*/ 2701503 w 2744244"/>
              <a:gd name="connsiteY5" fmla="*/ 2660881 h 2958470"/>
              <a:gd name="connsiteX6" fmla="*/ 2692063 w 2744244"/>
              <a:gd name="connsiteY6" fmla="*/ 1206270 h 2958470"/>
              <a:gd name="connsiteX7" fmla="*/ 2226526 w 2744244"/>
              <a:gd name="connsiteY7" fmla="*/ 115988 h 2958470"/>
              <a:gd name="connsiteX0" fmla="*/ 2246674 w 2764392"/>
              <a:gd name="connsiteY0" fmla="*/ 115988 h 2960514"/>
              <a:gd name="connsiteX1" fmla="*/ 670689 w 2764392"/>
              <a:gd name="connsiteY1" fmla="*/ 33 h 2960514"/>
              <a:gd name="connsiteX2" fmla="*/ 47922 w 2764392"/>
              <a:gd name="connsiteY2" fmla="*/ 1025602 h 2960514"/>
              <a:gd name="connsiteX3" fmla="*/ 308716 w 2764392"/>
              <a:gd name="connsiteY3" fmla="*/ 2859791 h 2960514"/>
              <a:gd name="connsiteX4" fmla="*/ 1894802 w 2764392"/>
              <a:gd name="connsiteY4" fmla="*/ 2885489 h 2960514"/>
              <a:gd name="connsiteX5" fmla="*/ 2721651 w 2764392"/>
              <a:gd name="connsiteY5" fmla="*/ 2660881 h 2960514"/>
              <a:gd name="connsiteX6" fmla="*/ 2712211 w 2764392"/>
              <a:gd name="connsiteY6" fmla="*/ 1206270 h 2960514"/>
              <a:gd name="connsiteX7" fmla="*/ 2246674 w 2764392"/>
              <a:gd name="connsiteY7" fmla="*/ 115988 h 2960514"/>
              <a:gd name="connsiteX0" fmla="*/ 2223221 w 2740939"/>
              <a:gd name="connsiteY0" fmla="*/ 115988 h 3012890"/>
              <a:gd name="connsiteX1" fmla="*/ 647236 w 2740939"/>
              <a:gd name="connsiteY1" fmla="*/ 33 h 3012890"/>
              <a:gd name="connsiteX2" fmla="*/ 24469 w 2740939"/>
              <a:gd name="connsiteY2" fmla="*/ 1025602 h 3012890"/>
              <a:gd name="connsiteX3" fmla="*/ 285263 w 2740939"/>
              <a:gd name="connsiteY3" fmla="*/ 2859791 h 3012890"/>
              <a:gd name="connsiteX4" fmla="*/ 1720360 w 2740939"/>
              <a:gd name="connsiteY4" fmla="*/ 2885489 h 3012890"/>
              <a:gd name="connsiteX5" fmla="*/ 2698198 w 2740939"/>
              <a:gd name="connsiteY5" fmla="*/ 2660881 h 3012890"/>
              <a:gd name="connsiteX6" fmla="*/ 2688758 w 2740939"/>
              <a:gd name="connsiteY6" fmla="*/ 1206270 h 3012890"/>
              <a:gd name="connsiteX7" fmla="*/ 2223221 w 2740939"/>
              <a:gd name="connsiteY7" fmla="*/ 115988 h 3012890"/>
              <a:gd name="connsiteX0" fmla="*/ 2242763 w 2760481"/>
              <a:gd name="connsiteY0" fmla="*/ 115988 h 2936484"/>
              <a:gd name="connsiteX1" fmla="*/ 666778 w 2760481"/>
              <a:gd name="connsiteY1" fmla="*/ 33 h 2936484"/>
              <a:gd name="connsiteX2" fmla="*/ 44011 w 2760481"/>
              <a:gd name="connsiteY2" fmla="*/ 1025602 h 2936484"/>
              <a:gd name="connsiteX3" fmla="*/ 304805 w 2760481"/>
              <a:gd name="connsiteY3" fmla="*/ 2859791 h 2936484"/>
              <a:gd name="connsiteX4" fmla="*/ 1739902 w 2760481"/>
              <a:gd name="connsiteY4" fmla="*/ 2885489 h 2936484"/>
              <a:gd name="connsiteX5" fmla="*/ 2717740 w 2760481"/>
              <a:gd name="connsiteY5" fmla="*/ 2660881 h 2936484"/>
              <a:gd name="connsiteX6" fmla="*/ 2708300 w 2760481"/>
              <a:gd name="connsiteY6" fmla="*/ 1206270 h 2936484"/>
              <a:gd name="connsiteX7" fmla="*/ 2242763 w 2760481"/>
              <a:gd name="connsiteY7" fmla="*/ 115988 h 2936484"/>
              <a:gd name="connsiteX0" fmla="*/ 2224757 w 2742475"/>
              <a:gd name="connsiteY0" fmla="*/ 115988 h 3033268"/>
              <a:gd name="connsiteX1" fmla="*/ 648772 w 2742475"/>
              <a:gd name="connsiteY1" fmla="*/ 33 h 3033268"/>
              <a:gd name="connsiteX2" fmla="*/ 26005 w 2742475"/>
              <a:gd name="connsiteY2" fmla="*/ 1025602 h 3033268"/>
              <a:gd name="connsiteX3" fmla="*/ 286799 w 2742475"/>
              <a:gd name="connsiteY3" fmla="*/ 2859791 h 3033268"/>
              <a:gd name="connsiteX4" fmla="*/ 1782296 w 2742475"/>
              <a:gd name="connsiteY4" fmla="*/ 2934453 h 3033268"/>
              <a:gd name="connsiteX5" fmla="*/ 2699734 w 2742475"/>
              <a:gd name="connsiteY5" fmla="*/ 2660881 h 3033268"/>
              <a:gd name="connsiteX6" fmla="*/ 2690294 w 2742475"/>
              <a:gd name="connsiteY6" fmla="*/ 1206270 h 3033268"/>
              <a:gd name="connsiteX7" fmla="*/ 2224757 w 2742475"/>
              <a:gd name="connsiteY7" fmla="*/ 115988 h 3033268"/>
              <a:gd name="connsiteX0" fmla="*/ 2224757 w 2742475"/>
              <a:gd name="connsiteY0" fmla="*/ 115988 h 3024599"/>
              <a:gd name="connsiteX1" fmla="*/ 648772 w 2742475"/>
              <a:gd name="connsiteY1" fmla="*/ 33 h 3024599"/>
              <a:gd name="connsiteX2" fmla="*/ 26005 w 2742475"/>
              <a:gd name="connsiteY2" fmla="*/ 1025602 h 3024599"/>
              <a:gd name="connsiteX3" fmla="*/ 286799 w 2742475"/>
              <a:gd name="connsiteY3" fmla="*/ 2859791 h 3024599"/>
              <a:gd name="connsiteX4" fmla="*/ 1782296 w 2742475"/>
              <a:gd name="connsiteY4" fmla="*/ 2934453 h 3024599"/>
              <a:gd name="connsiteX5" fmla="*/ 2699734 w 2742475"/>
              <a:gd name="connsiteY5" fmla="*/ 2660881 h 3024599"/>
              <a:gd name="connsiteX6" fmla="*/ 2690294 w 2742475"/>
              <a:gd name="connsiteY6" fmla="*/ 1206270 h 3024599"/>
              <a:gd name="connsiteX7" fmla="*/ 2224757 w 2742475"/>
              <a:gd name="connsiteY7" fmla="*/ 115988 h 3024599"/>
              <a:gd name="connsiteX0" fmla="*/ 2255770 w 2773488"/>
              <a:gd name="connsiteY0" fmla="*/ 115988 h 2996015"/>
              <a:gd name="connsiteX1" fmla="*/ 679785 w 2773488"/>
              <a:gd name="connsiteY1" fmla="*/ 33 h 2996015"/>
              <a:gd name="connsiteX2" fmla="*/ 57018 w 2773488"/>
              <a:gd name="connsiteY2" fmla="*/ 1025602 h 2996015"/>
              <a:gd name="connsiteX3" fmla="*/ 227216 w 2773488"/>
              <a:gd name="connsiteY3" fmla="*/ 2801034 h 2996015"/>
              <a:gd name="connsiteX4" fmla="*/ 1813309 w 2773488"/>
              <a:gd name="connsiteY4" fmla="*/ 2934453 h 2996015"/>
              <a:gd name="connsiteX5" fmla="*/ 2730747 w 2773488"/>
              <a:gd name="connsiteY5" fmla="*/ 2660881 h 2996015"/>
              <a:gd name="connsiteX6" fmla="*/ 2721307 w 2773488"/>
              <a:gd name="connsiteY6" fmla="*/ 1206270 h 2996015"/>
              <a:gd name="connsiteX7" fmla="*/ 2255770 w 2773488"/>
              <a:gd name="connsiteY7" fmla="*/ 115988 h 2996015"/>
              <a:gd name="connsiteX0" fmla="*/ 2252447 w 2770165"/>
              <a:gd name="connsiteY0" fmla="*/ 115988 h 2955423"/>
              <a:gd name="connsiteX1" fmla="*/ 676462 w 2770165"/>
              <a:gd name="connsiteY1" fmla="*/ 33 h 2955423"/>
              <a:gd name="connsiteX2" fmla="*/ 53695 w 2770165"/>
              <a:gd name="connsiteY2" fmla="*/ 1025602 h 2955423"/>
              <a:gd name="connsiteX3" fmla="*/ 223893 w 2770165"/>
              <a:gd name="connsiteY3" fmla="*/ 2801034 h 2955423"/>
              <a:gd name="connsiteX4" fmla="*/ 1809986 w 2770165"/>
              <a:gd name="connsiteY4" fmla="*/ 2934453 h 2955423"/>
              <a:gd name="connsiteX5" fmla="*/ 2727424 w 2770165"/>
              <a:gd name="connsiteY5" fmla="*/ 2660881 h 2955423"/>
              <a:gd name="connsiteX6" fmla="*/ 2717984 w 2770165"/>
              <a:gd name="connsiteY6" fmla="*/ 1206270 h 2955423"/>
              <a:gd name="connsiteX7" fmla="*/ 2252447 w 2770165"/>
              <a:gd name="connsiteY7" fmla="*/ 115988 h 2955423"/>
              <a:gd name="connsiteX0" fmla="*/ 2226653 w 2744371"/>
              <a:gd name="connsiteY0" fmla="*/ 178468 h 3043635"/>
              <a:gd name="connsiteX1" fmla="*/ 650668 w 2744371"/>
              <a:gd name="connsiteY1" fmla="*/ 62513 h 3043635"/>
              <a:gd name="connsiteX2" fmla="*/ 73201 w 2744371"/>
              <a:gd name="connsiteY2" fmla="*/ 1323111 h 3043635"/>
              <a:gd name="connsiteX3" fmla="*/ 198099 w 2744371"/>
              <a:gd name="connsiteY3" fmla="*/ 2863514 h 3043635"/>
              <a:gd name="connsiteX4" fmla="*/ 1784192 w 2744371"/>
              <a:gd name="connsiteY4" fmla="*/ 2996933 h 3043635"/>
              <a:gd name="connsiteX5" fmla="*/ 2701630 w 2744371"/>
              <a:gd name="connsiteY5" fmla="*/ 2723361 h 3043635"/>
              <a:gd name="connsiteX6" fmla="*/ 2692190 w 2744371"/>
              <a:gd name="connsiteY6" fmla="*/ 1268750 h 3043635"/>
              <a:gd name="connsiteX7" fmla="*/ 2226653 w 2744371"/>
              <a:gd name="connsiteY7" fmla="*/ 178468 h 3043635"/>
              <a:gd name="connsiteX0" fmla="*/ 2216852 w 2734570"/>
              <a:gd name="connsiteY0" fmla="*/ 113639 h 2978807"/>
              <a:gd name="connsiteX1" fmla="*/ 489876 w 2734570"/>
              <a:gd name="connsiteY1" fmla="*/ 76027 h 2978807"/>
              <a:gd name="connsiteX2" fmla="*/ 63400 w 2734570"/>
              <a:gd name="connsiteY2" fmla="*/ 1258282 h 2978807"/>
              <a:gd name="connsiteX3" fmla="*/ 188298 w 2734570"/>
              <a:gd name="connsiteY3" fmla="*/ 2798685 h 2978807"/>
              <a:gd name="connsiteX4" fmla="*/ 1774391 w 2734570"/>
              <a:gd name="connsiteY4" fmla="*/ 2932104 h 2978807"/>
              <a:gd name="connsiteX5" fmla="*/ 2691829 w 2734570"/>
              <a:gd name="connsiteY5" fmla="*/ 2658532 h 2978807"/>
              <a:gd name="connsiteX6" fmla="*/ 2682389 w 2734570"/>
              <a:gd name="connsiteY6" fmla="*/ 1203921 h 2978807"/>
              <a:gd name="connsiteX7" fmla="*/ 2216852 w 2734570"/>
              <a:gd name="connsiteY7" fmla="*/ 113639 h 2978807"/>
              <a:gd name="connsiteX0" fmla="*/ 2247055 w 2734570"/>
              <a:gd name="connsiteY0" fmla="*/ 61775 h 3005287"/>
              <a:gd name="connsiteX1" fmla="*/ 489876 w 2734570"/>
              <a:gd name="connsiteY1" fmla="*/ 102507 h 3005287"/>
              <a:gd name="connsiteX2" fmla="*/ 63400 w 2734570"/>
              <a:gd name="connsiteY2" fmla="*/ 1284762 h 3005287"/>
              <a:gd name="connsiteX3" fmla="*/ 188298 w 2734570"/>
              <a:gd name="connsiteY3" fmla="*/ 2825165 h 3005287"/>
              <a:gd name="connsiteX4" fmla="*/ 1774391 w 2734570"/>
              <a:gd name="connsiteY4" fmla="*/ 2958584 h 3005287"/>
              <a:gd name="connsiteX5" fmla="*/ 2691829 w 2734570"/>
              <a:gd name="connsiteY5" fmla="*/ 2685012 h 3005287"/>
              <a:gd name="connsiteX6" fmla="*/ 2682389 w 2734570"/>
              <a:gd name="connsiteY6" fmla="*/ 1230401 h 3005287"/>
              <a:gd name="connsiteX7" fmla="*/ 2247055 w 2734570"/>
              <a:gd name="connsiteY7" fmla="*/ 61775 h 3005287"/>
              <a:gd name="connsiteX0" fmla="*/ 2246529 w 2734044"/>
              <a:gd name="connsiteY0" fmla="*/ 41765 h 2985277"/>
              <a:gd name="connsiteX1" fmla="*/ 481112 w 2734044"/>
              <a:gd name="connsiteY1" fmla="*/ 114049 h 2985277"/>
              <a:gd name="connsiteX2" fmla="*/ 62874 w 2734044"/>
              <a:gd name="connsiteY2" fmla="*/ 1264752 h 2985277"/>
              <a:gd name="connsiteX3" fmla="*/ 187772 w 2734044"/>
              <a:gd name="connsiteY3" fmla="*/ 2805155 h 2985277"/>
              <a:gd name="connsiteX4" fmla="*/ 1773865 w 2734044"/>
              <a:gd name="connsiteY4" fmla="*/ 2938574 h 2985277"/>
              <a:gd name="connsiteX5" fmla="*/ 2691303 w 2734044"/>
              <a:gd name="connsiteY5" fmla="*/ 2665002 h 2985277"/>
              <a:gd name="connsiteX6" fmla="*/ 2681863 w 2734044"/>
              <a:gd name="connsiteY6" fmla="*/ 1210391 h 2985277"/>
              <a:gd name="connsiteX7" fmla="*/ 2246529 w 2734044"/>
              <a:gd name="connsiteY7" fmla="*/ 41765 h 2985277"/>
              <a:gd name="connsiteX0" fmla="*/ 2246529 w 2734044"/>
              <a:gd name="connsiteY0" fmla="*/ 0 h 2943512"/>
              <a:gd name="connsiteX1" fmla="*/ 481112 w 2734044"/>
              <a:gd name="connsiteY1" fmla="*/ 72284 h 2943512"/>
              <a:gd name="connsiteX2" fmla="*/ 62874 w 2734044"/>
              <a:gd name="connsiteY2" fmla="*/ 1222987 h 2943512"/>
              <a:gd name="connsiteX3" fmla="*/ 187772 w 2734044"/>
              <a:gd name="connsiteY3" fmla="*/ 2763390 h 2943512"/>
              <a:gd name="connsiteX4" fmla="*/ 1773865 w 2734044"/>
              <a:gd name="connsiteY4" fmla="*/ 2896809 h 2943512"/>
              <a:gd name="connsiteX5" fmla="*/ 2691303 w 2734044"/>
              <a:gd name="connsiteY5" fmla="*/ 2623237 h 2943512"/>
              <a:gd name="connsiteX6" fmla="*/ 2681863 w 2734044"/>
              <a:gd name="connsiteY6" fmla="*/ 1168626 h 2943512"/>
              <a:gd name="connsiteX7" fmla="*/ 2246529 w 2734044"/>
              <a:gd name="connsiteY7" fmla="*/ 0 h 2943512"/>
              <a:gd name="connsiteX0" fmla="*/ 2246529 w 2734044"/>
              <a:gd name="connsiteY0" fmla="*/ 119 h 2943631"/>
              <a:gd name="connsiteX1" fmla="*/ 481112 w 2734044"/>
              <a:gd name="connsiteY1" fmla="*/ 72403 h 2943631"/>
              <a:gd name="connsiteX2" fmla="*/ 62874 w 2734044"/>
              <a:gd name="connsiteY2" fmla="*/ 1223106 h 2943631"/>
              <a:gd name="connsiteX3" fmla="*/ 187772 w 2734044"/>
              <a:gd name="connsiteY3" fmla="*/ 2763509 h 2943631"/>
              <a:gd name="connsiteX4" fmla="*/ 1773865 w 2734044"/>
              <a:gd name="connsiteY4" fmla="*/ 2896928 h 2943631"/>
              <a:gd name="connsiteX5" fmla="*/ 2691303 w 2734044"/>
              <a:gd name="connsiteY5" fmla="*/ 2623356 h 2943631"/>
              <a:gd name="connsiteX6" fmla="*/ 2681863 w 2734044"/>
              <a:gd name="connsiteY6" fmla="*/ 1168745 h 2943631"/>
              <a:gd name="connsiteX7" fmla="*/ 2246529 w 2734044"/>
              <a:gd name="connsiteY7" fmla="*/ 119 h 2943631"/>
              <a:gd name="connsiteX0" fmla="*/ 2239276 w 2726791"/>
              <a:gd name="connsiteY0" fmla="*/ 996 h 2944508"/>
              <a:gd name="connsiteX1" fmla="*/ 358484 w 2726791"/>
              <a:gd name="connsiteY1" fmla="*/ 65392 h 2944508"/>
              <a:gd name="connsiteX2" fmla="*/ 55621 w 2726791"/>
              <a:gd name="connsiteY2" fmla="*/ 1223983 h 2944508"/>
              <a:gd name="connsiteX3" fmla="*/ 180519 w 2726791"/>
              <a:gd name="connsiteY3" fmla="*/ 2764386 h 2944508"/>
              <a:gd name="connsiteX4" fmla="*/ 1766612 w 2726791"/>
              <a:gd name="connsiteY4" fmla="*/ 2897805 h 2944508"/>
              <a:gd name="connsiteX5" fmla="*/ 2684050 w 2726791"/>
              <a:gd name="connsiteY5" fmla="*/ 2624233 h 2944508"/>
              <a:gd name="connsiteX6" fmla="*/ 2674610 w 2726791"/>
              <a:gd name="connsiteY6" fmla="*/ 1169622 h 2944508"/>
              <a:gd name="connsiteX7" fmla="*/ 2239276 w 2726791"/>
              <a:gd name="connsiteY7" fmla="*/ 996 h 2944508"/>
              <a:gd name="connsiteX0" fmla="*/ 2206723 w 2694238"/>
              <a:gd name="connsiteY0" fmla="*/ 996 h 2962851"/>
              <a:gd name="connsiteX1" fmla="*/ 325931 w 2694238"/>
              <a:gd name="connsiteY1" fmla="*/ 65392 h 2962851"/>
              <a:gd name="connsiteX2" fmla="*/ 23068 w 2694238"/>
              <a:gd name="connsiteY2" fmla="*/ 1223983 h 2962851"/>
              <a:gd name="connsiteX3" fmla="*/ 213899 w 2694238"/>
              <a:gd name="connsiteY3" fmla="*/ 2795937 h 2962851"/>
              <a:gd name="connsiteX4" fmla="*/ 1734059 w 2694238"/>
              <a:gd name="connsiteY4" fmla="*/ 2897805 h 2962851"/>
              <a:gd name="connsiteX5" fmla="*/ 2651497 w 2694238"/>
              <a:gd name="connsiteY5" fmla="*/ 2624233 h 2962851"/>
              <a:gd name="connsiteX6" fmla="*/ 2642057 w 2694238"/>
              <a:gd name="connsiteY6" fmla="*/ 1169622 h 2962851"/>
              <a:gd name="connsiteX7" fmla="*/ 2206723 w 2694238"/>
              <a:gd name="connsiteY7" fmla="*/ 996 h 2962851"/>
              <a:gd name="connsiteX0" fmla="*/ 2215538 w 2703053"/>
              <a:gd name="connsiteY0" fmla="*/ 996 h 2950460"/>
              <a:gd name="connsiteX1" fmla="*/ 334746 w 2703053"/>
              <a:gd name="connsiteY1" fmla="*/ 65392 h 2950460"/>
              <a:gd name="connsiteX2" fmla="*/ 31883 w 2703053"/>
              <a:gd name="connsiteY2" fmla="*/ 1223983 h 2950460"/>
              <a:gd name="connsiteX3" fmla="*/ 222714 w 2703053"/>
              <a:gd name="connsiteY3" fmla="*/ 2795937 h 2950460"/>
              <a:gd name="connsiteX4" fmla="*/ 1742874 w 2703053"/>
              <a:gd name="connsiteY4" fmla="*/ 2897805 h 2950460"/>
              <a:gd name="connsiteX5" fmla="*/ 2660312 w 2703053"/>
              <a:gd name="connsiteY5" fmla="*/ 2624233 h 2950460"/>
              <a:gd name="connsiteX6" fmla="*/ 2650872 w 2703053"/>
              <a:gd name="connsiteY6" fmla="*/ 1169622 h 2950460"/>
              <a:gd name="connsiteX7" fmla="*/ 2215538 w 2703053"/>
              <a:gd name="connsiteY7" fmla="*/ 996 h 2950460"/>
              <a:gd name="connsiteX0" fmla="*/ 2240534 w 2728049"/>
              <a:gd name="connsiteY0" fmla="*/ 52140 h 3008755"/>
              <a:gd name="connsiteX1" fmla="*/ 359742 w 2728049"/>
              <a:gd name="connsiteY1" fmla="*/ 116536 h 3008755"/>
              <a:gd name="connsiteX2" fmla="*/ 12781 w 2728049"/>
              <a:gd name="connsiteY2" fmla="*/ 1354316 h 3008755"/>
              <a:gd name="connsiteX3" fmla="*/ 247710 w 2728049"/>
              <a:gd name="connsiteY3" fmla="*/ 2847081 h 3008755"/>
              <a:gd name="connsiteX4" fmla="*/ 1767870 w 2728049"/>
              <a:gd name="connsiteY4" fmla="*/ 2948949 h 3008755"/>
              <a:gd name="connsiteX5" fmla="*/ 2685308 w 2728049"/>
              <a:gd name="connsiteY5" fmla="*/ 2675377 h 3008755"/>
              <a:gd name="connsiteX6" fmla="*/ 2675868 w 2728049"/>
              <a:gd name="connsiteY6" fmla="*/ 1220766 h 3008755"/>
              <a:gd name="connsiteX7" fmla="*/ 2240534 w 2728049"/>
              <a:gd name="connsiteY7" fmla="*/ 52140 h 3008755"/>
              <a:gd name="connsiteX0" fmla="*/ 1788529 w 2728049"/>
              <a:gd name="connsiteY0" fmla="*/ 57731 h 3004447"/>
              <a:gd name="connsiteX1" fmla="*/ 359742 w 2728049"/>
              <a:gd name="connsiteY1" fmla="*/ 112228 h 3004447"/>
              <a:gd name="connsiteX2" fmla="*/ 12781 w 2728049"/>
              <a:gd name="connsiteY2" fmla="*/ 1350008 h 3004447"/>
              <a:gd name="connsiteX3" fmla="*/ 247710 w 2728049"/>
              <a:gd name="connsiteY3" fmla="*/ 2842773 h 3004447"/>
              <a:gd name="connsiteX4" fmla="*/ 1767870 w 2728049"/>
              <a:gd name="connsiteY4" fmla="*/ 2944641 h 3004447"/>
              <a:gd name="connsiteX5" fmla="*/ 2685308 w 2728049"/>
              <a:gd name="connsiteY5" fmla="*/ 2671069 h 3004447"/>
              <a:gd name="connsiteX6" fmla="*/ 2675868 w 2728049"/>
              <a:gd name="connsiteY6" fmla="*/ 1216458 h 3004447"/>
              <a:gd name="connsiteX7" fmla="*/ 1788529 w 2728049"/>
              <a:gd name="connsiteY7" fmla="*/ 57731 h 3004447"/>
              <a:gd name="connsiteX0" fmla="*/ 1788529 w 2678766"/>
              <a:gd name="connsiteY0" fmla="*/ 57731 h 3011581"/>
              <a:gd name="connsiteX1" fmla="*/ 359742 w 2678766"/>
              <a:gd name="connsiteY1" fmla="*/ 112228 h 3011581"/>
              <a:gd name="connsiteX2" fmla="*/ 12781 w 2678766"/>
              <a:gd name="connsiteY2" fmla="*/ 1350008 h 3011581"/>
              <a:gd name="connsiteX3" fmla="*/ 247710 w 2678766"/>
              <a:gd name="connsiteY3" fmla="*/ 2842773 h 3011581"/>
              <a:gd name="connsiteX4" fmla="*/ 1767870 w 2678766"/>
              <a:gd name="connsiteY4" fmla="*/ 2944641 h 3011581"/>
              <a:gd name="connsiteX5" fmla="*/ 2564039 w 2678766"/>
              <a:gd name="connsiteY5" fmla="*/ 2552285 h 3011581"/>
              <a:gd name="connsiteX6" fmla="*/ 2675868 w 2678766"/>
              <a:gd name="connsiteY6" fmla="*/ 1216458 h 3011581"/>
              <a:gd name="connsiteX7" fmla="*/ 1788529 w 2678766"/>
              <a:gd name="connsiteY7" fmla="*/ 57731 h 3011581"/>
              <a:gd name="connsiteX0" fmla="*/ 1788529 w 2680773"/>
              <a:gd name="connsiteY0" fmla="*/ 57731 h 3011581"/>
              <a:gd name="connsiteX1" fmla="*/ 359742 w 2680773"/>
              <a:gd name="connsiteY1" fmla="*/ 112228 h 3011581"/>
              <a:gd name="connsiteX2" fmla="*/ 12781 w 2680773"/>
              <a:gd name="connsiteY2" fmla="*/ 1350008 h 3011581"/>
              <a:gd name="connsiteX3" fmla="*/ 247710 w 2680773"/>
              <a:gd name="connsiteY3" fmla="*/ 2842773 h 3011581"/>
              <a:gd name="connsiteX4" fmla="*/ 1767870 w 2680773"/>
              <a:gd name="connsiteY4" fmla="*/ 2944641 h 3011581"/>
              <a:gd name="connsiteX5" fmla="*/ 2564039 w 2680773"/>
              <a:gd name="connsiteY5" fmla="*/ 2552285 h 3011581"/>
              <a:gd name="connsiteX6" fmla="*/ 2675868 w 2680773"/>
              <a:gd name="connsiteY6" fmla="*/ 1216458 h 3011581"/>
              <a:gd name="connsiteX7" fmla="*/ 1788529 w 2680773"/>
              <a:gd name="connsiteY7" fmla="*/ 57731 h 3011581"/>
              <a:gd name="connsiteX0" fmla="*/ 1788529 w 2680773"/>
              <a:gd name="connsiteY0" fmla="*/ 57731 h 3011581"/>
              <a:gd name="connsiteX1" fmla="*/ 359742 w 2680773"/>
              <a:gd name="connsiteY1" fmla="*/ 112228 h 3011581"/>
              <a:gd name="connsiteX2" fmla="*/ 12781 w 2680773"/>
              <a:gd name="connsiteY2" fmla="*/ 1350008 h 3011581"/>
              <a:gd name="connsiteX3" fmla="*/ 247710 w 2680773"/>
              <a:gd name="connsiteY3" fmla="*/ 2842773 h 3011581"/>
              <a:gd name="connsiteX4" fmla="*/ 1767870 w 2680773"/>
              <a:gd name="connsiteY4" fmla="*/ 2944641 h 3011581"/>
              <a:gd name="connsiteX5" fmla="*/ 2564039 w 2680773"/>
              <a:gd name="connsiteY5" fmla="*/ 2552285 h 3011581"/>
              <a:gd name="connsiteX6" fmla="*/ 2675868 w 2680773"/>
              <a:gd name="connsiteY6" fmla="*/ 1216458 h 3011581"/>
              <a:gd name="connsiteX7" fmla="*/ 1788529 w 2680773"/>
              <a:gd name="connsiteY7" fmla="*/ 57731 h 3011581"/>
              <a:gd name="connsiteX0" fmla="*/ 1778026 w 2670270"/>
              <a:gd name="connsiteY0" fmla="*/ 57731 h 3017387"/>
              <a:gd name="connsiteX1" fmla="*/ 349239 w 2670270"/>
              <a:gd name="connsiteY1" fmla="*/ 112228 h 3017387"/>
              <a:gd name="connsiteX2" fmla="*/ 2278 w 2670270"/>
              <a:gd name="connsiteY2" fmla="*/ 1350008 h 3017387"/>
              <a:gd name="connsiteX3" fmla="*/ 292330 w 2670270"/>
              <a:gd name="connsiteY3" fmla="*/ 2852671 h 3017387"/>
              <a:gd name="connsiteX4" fmla="*/ 1757367 w 2670270"/>
              <a:gd name="connsiteY4" fmla="*/ 2944641 h 3017387"/>
              <a:gd name="connsiteX5" fmla="*/ 2553536 w 2670270"/>
              <a:gd name="connsiteY5" fmla="*/ 2552285 h 3017387"/>
              <a:gd name="connsiteX6" fmla="*/ 2665365 w 2670270"/>
              <a:gd name="connsiteY6" fmla="*/ 1216458 h 3017387"/>
              <a:gd name="connsiteX7" fmla="*/ 1778026 w 2670270"/>
              <a:gd name="connsiteY7" fmla="*/ 57731 h 3017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70270" h="3017387">
                <a:moveTo>
                  <a:pt x="1778026" y="57731"/>
                </a:moveTo>
                <a:cubicBezTo>
                  <a:pt x="1778026" y="57731"/>
                  <a:pt x="645197" y="-103151"/>
                  <a:pt x="349239" y="112228"/>
                </a:cubicBezTo>
                <a:cubicBezTo>
                  <a:pt x="53281" y="327607"/>
                  <a:pt x="11763" y="893268"/>
                  <a:pt x="2278" y="1350008"/>
                </a:cubicBezTo>
                <a:cubicBezTo>
                  <a:pt x="-7207" y="1806748"/>
                  <a:pt x="-185" y="2586899"/>
                  <a:pt x="292330" y="2852671"/>
                </a:cubicBezTo>
                <a:cubicBezTo>
                  <a:pt x="584845" y="3118443"/>
                  <a:pt x="1380499" y="2994705"/>
                  <a:pt x="1757367" y="2944641"/>
                </a:cubicBezTo>
                <a:cubicBezTo>
                  <a:pt x="2134235" y="2894577"/>
                  <a:pt x="2467029" y="2836770"/>
                  <a:pt x="2553536" y="2552285"/>
                </a:cubicBezTo>
                <a:cubicBezTo>
                  <a:pt x="2671928" y="2163104"/>
                  <a:pt x="2678695" y="1943640"/>
                  <a:pt x="2665365" y="1216458"/>
                </a:cubicBezTo>
                <a:cubicBezTo>
                  <a:pt x="2614642" y="554597"/>
                  <a:pt x="2375318" y="78696"/>
                  <a:pt x="1778026" y="57731"/>
                </a:cubicBezTo>
                <a:close/>
              </a:path>
            </a:pathLst>
          </a:custGeom>
          <a:solidFill>
            <a:schemeClr val="accent1">
              <a:alpha val="40000"/>
            </a:schemeClr>
          </a:solidFill>
          <a:ln w="12692" cap="flat">
            <a:noFill/>
            <a:prstDash val="solid"/>
            <a:miter/>
          </a:ln>
        </p:spPr>
        <p:txBody>
          <a:bodyPr rtlCol="0" anchor="ctr"/>
          <a:lstStyle/>
          <a:p>
            <a:endParaRPr lang="en-US"/>
          </a:p>
        </p:txBody>
      </p:sp>
      <p:sp>
        <p:nvSpPr>
          <p:cNvPr id="87" name="TextBox 86">
            <a:extLst>
              <a:ext uri="{FF2B5EF4-FFF2-40B4-BE49-F238E27FC236}">
                <a16:creationId xmlns:a16="http://schemas.microsoft.com/office/drawing/2014/main" id="{5D439F03-65B9-BA1A-20AD-90B8BAAE4379}"/>
              </a:ext>
            </a:extLst>
          </p:cNvPr>
          <p:cNvSpPr txBox="1"/>
          <p:nvPr/>
        </p:nvSpPr>
        <p:spPr>
          <a:xfrm>
            <a:off x="428785" y="2062561"/>
            <a:ext cx="2642066" cy="1923732"/>
          </a:xfrm>
          <a:prstGeom prst="rect">
            <a:avLst/>
          </a:prstGeom>
          <a:noFill/>
        </p:spPr>
        <p:txBody>
          <a:bodyPr wrap="square" rtlCol="0">
            <a:spAutoFit/>
          </a:bodyPr>
          <a:lstStyle/>
          <a:p>
            <a:pPr>
              <a:lnSpc>
                <a:spcPct val="107000"/>
              </a:lnSpc>
              <a:spcAft>
                <a:spcPts val="800"/>
              </a:spcAft>
            </a:pPr>
            <a:r>
              <a:rPr lang="en-GB" sz="1400" dirty="0">
                <a:latin typeface="Roboto Condensed" panose="02000000000000000000" pitchFamily="2" charset="0"/>
                <a:ea typeface="Roboto Condensed" panose="02000000000000000000" pitchFamily="2" charset="0"/>
                <a:cs typeface="Times New Roman" panose="02020603050405020304" pitchFamily="18" charset="0"/>
              </a:rPr>
              <a:t>Josh had forgotten it was </a:t>
            </a:r>
            <a:br>
              <a:rPr lang="en-GB" sz="1400" dirty="0">
                <a:latin typeface="Roboto Condensed" panose="02000000000000000000" pitchFamily="2" charset="0"/>
                <a:ea typeface="Roboto Condensed" panose="02000000000000000000" pitchFamily="2" charset="0"/>
                <a:cs typeface="Times New Roman" panose="02020603050405020304" pitchFamily="18" charset="0"/>
              </a:rPr>
            </a:br>
            <a:r>
              <a:rPr lang="en-GB" sz="1400" dirty="0">
                <a:latin typeface="Roboto Condensed" panose="02000000000000000000" pitchFamily="2" charset="0"/>
                <a:ea typeface="Roboto Condensed" panose="02000000000000000000" pitchFamily="2" charset="0"/>
                <a:cs typeface="Times New Roman" panose="02020603050405020304" pitchFamily="18" charset="0"/>
              </a:rPr>
              <a:t>non-uniform day at school. </a:t>
            </a:r>
            <a:br>
              <a:rPr lang="en-GB" sz="1400" dirty="0">
                <a:latin typeface="Roboto Condensed" panose="02000000000000000000" pitchFamily="2" charset="0"/>
                <a:ea typeface="Roboto Condensed" panose="02000000000000000000" pitchFamily="2" charset="0"/>
                <a:cs typeface="Times New Roman" panose="02020603050405020304" pitchFamily="18" charset="0"/>
              </a:rPr>
            </a:br>
            <a:r>
              <a:rPr lang="en-GB" sz="1400" dirty="0">
                <a:latin typeface="Roboto Condensed" panose="02000000000000000000" pitchFamily="2" charset="0"/>
                <a:ea typeface="Roboto Condensed" panose="02000000000000000000" pitchFamily="2" charset="0"/>
                <a:cs typeface="Times New Roman" panose="02020603050405020304" pitchFamily="18" charset="0"/>
              </a:rPr>
              <a:t>When he arrived and realised </a:t>
            </a:r>
            <a:br>
              <a:rPr lang="en-GB" sz="1400" dirty="0">
                <a:latin typeface="Roboto Condensed" panose="02000000000000000000" pitchFamily="2" charset="0"/>
                <a:ea typeface="Roboto Condensed" panose="02000000000000000000" pitchFamily="2" charset="0"/>
                <a:cs typeface="Times New Roman" panose="02020603050405020304" pitchFamily="18" charset="0"/>
              </a:rPr>
            </a:br>
            <a:r>
              <a:rPr lang="en-GB" sz="1400" dirty="0">
                <a:latin typeface="Roboto Condensed" panose="02000000000000000000" pitchFamily="2" charset="0"/>
                <a:ea typeface="Roboto Condensed" panose="02000000000000000000" pitchFamily="2" charset="0"/>
                <a:cs typeface="Times New Roman" panose="02020603050405020304" pitchFamily="18" charset="0"/>
              </a:rPr>
              <a:t>everyone was wearing </a:t>
            </a:r>
            <a:br>
              <a:rPr lang="en-GB" sz="1400" dirty="0">
                <a:latin typeface="Roboto Condensed" panose="02000000000000000000" pitchFamily="2" charset="0"/>
                <a:ea typeface="Roboto Condensed" panose="02000000000000000000" pitchFamily="2" charset="0"/>
                <a:cs typeface="Times New Roman" panose="02020603050405020304" pitchFamily="18" charset="0"/>
              </a:rPr>
            </a:br>
            <a:r>
              <a:rPr lang="en-GB" sz="1400" dirty="0">
                <a:latin typeface="Roboto Condensed" panose="02000000000000000000" pitchFamily="2" charset="0"/>
                <a:ea typeface="Roboto Condensed" panose="02000000000000000000" pitchFamily="2" charset="0"/>
                <a:cs typeface="Times New Roman" panose="02020603050405020304" pitchFamily="18" charset="0"/>
              </a:rPr>
              <a:t>clothes from home </a:t>
            </a:r>
            <a:br>
              <a:rPr lang="en-GB" sz="1400" dirty="0">
                <a:latin typeface="Roboto Condensed" panose="02000000000000000000" pitchFamily="2" charset="0"/>
                <a:ea typeface="Roboto Condensed" panose="02000000000000000000" pitchFamily="2" charset="0"/>
                <a:cs typeface="Times New Roman" panose="02020603050405020304" pitchFamily="18" charset="0"/>
              </a:rPr>
            </a:br>
            <a:r>
              <a:rPr lang="en-GB" sz="1400" dirty="0">
                <a:latin typeface="Roboto Condensed" panose="02000000000000000000" pitchFamily="2" charset="0"/>
                <a:ea typeface="Roboto Condensed" panose="02000000000000000000" pitchFamily="2" charset="0"/>
                <a:cs typeface="Times New Roman" panose="02020603050405020304" pitchFamily="18" charset="0"/>
              </a:rPr>
              <a:t>and he was </a:t>
            </a:r>
            <a:br>
              <a:rPr lang="en-GB" sz="1400" dirty="0">
                <a:latin typeface="Roboto Condensed" panose="02000000000000000000" pitchFamily="2" charset="0"/>
                <a:ea typeface="Roboto Condensed" panose="02000000000000000000" pitchFamily="2" charset="0"/>
                <a:cs typeface="Times New Roman" panose="02020603050405020304" pitchFamily="18" charset="0"/>
              </a:rPr>
            </a:br>
            <a:r>
              <a:rPr lang="en-GB" sz="1400" dirty="0">
                <a:latin typeface="Roboto Condensed" panose="02000000000000000000" pitchFamily="2" charset="0"/>
                <a:ea typeface="Roboto Condensed" panose="02000000000000000000" pitchFamily="2" charset="0"/>
                <a:cs typeface="Times New Roman" panose="02020603050405020304" pitchFamily="18" charset="0"/>
              </a:rPr>
              <a:t>in school uniform, </a:t>
            </a:r>
            <a:br>
              <a:rPr lang="en-GB" sz="1400" dirty="0">
                <a:latin typeface="Roboto Condensed" panose="02000000000000000000" pitchFamily="2" charset="0"/>
                <a:ea typeface="Roboto Condensed" panose="02000000000000000000" pitchFamily="2" charset="0"/>
                <a:cs typeface="Times New Roman" panose="02020603050405020304" pitchFamily="18" charset="0"/>
              </a:rPr>
            </a:br>
            <a:r>
              <a:rPr lang="en-GB" sz="1400" dirty="0">
                <a:latin typeface="Roboto Condensed" panose="02000000000000000000" pitchFamily="2" charset="0"/>
                <a:ea typeface="Roboto Condensed" panose="02000000000000000000" pitchFamily="2" charset="0"/>
                <a:cs typeface="Times New Roman" panose="02020603050405020304" pitchFamily="18" charset="0"/>
              </a:rPr>
              <a:t>he felt very left out.</a:t>
            </a:r>
            <a:endParaRPr lang="en-GB" sz="1200" dirty="0">
              <a:latin typeface="Roboto Condensed" panose="02000000000000000000" pitchFamily="2" charset="0"/>
              <a:ea typeface="Roboto Condensed" panose="02000000000000000000" pitchFamily="2" charset="0"/>
              <a:cs typeface="Times New Roman" panose="02020603050405020304" pitchFamily="18" charset="0"/>
            </a:endParaRPr>
          </a:p>
        </p:txBody>
      </p:sp>
      <p:sp>
        <p:nvSpPr>
          <p:cNvPr id="88" name="TextBox 87">
            <a:extLst>
              <a:ext uri="{FF2B5EF4-FFF2-40B4-BE49-F238E27FC236}">
                <a16:creationId xmlns:a16="http://schemas.microsoft.com/office/drawing/2014/main" id="{25E07132-413A-6A4A-1E6A-4A484FA202DF}"/>
              </a:ext>
            </a:extLst>
          </p:cNvPr>
          <p:cNvSpPr txBox="1"/>
          <p:nvPr/>
        </p:nvSpPr>
        <p:spPr>
          <a:xfrm>
            <a:off x="428784" y="4801065"/>
            <a:ext cx="2727159" cy="1462708"/>
          </a:xfrm>
          <a:prstGeom prst="rect">
            <a:avLst/>
          </a:prstGeom>
          <a:noFill/>
        </p:spPr>
        <p:txBody>
          <a:bodyPr wrap="square" rtlCol="0">
            <a:spAutoFit/>
          </a:bodyPr>
          <a:lstStyle/>
          <a:p>
            <a:pPr>
              <a:lnSpc>
                <a:spcPct val="107000"/>
              </a:lnSpc>
              <a:spcAft>
                <a:spcPts val="800"/>
              </a:spcAft>
            </a:pPr>
            <a:r>
              <a:rPr lang="en-GB" sz="1400" dirty="0" err="1">
                <a:latin typeface="Roboto Condensed" panose="02000000000000000000" pitchFamily="2" charset="0"/>
                <a:ea typeface="Roboto Condensed" panose="02000000000000000000" pitchFamily="2" charset="0"/>
                <a:cs typeface="Times New Roman" panose="02020603050405020304" pitchFamily="18" charset="0"/>
              </a:rPr>
              <a:t>Razna</a:t>
            </a:r>
            <a:r>
              <a:rPr lang="en-GB" sz="1400" dirty="0">
                <a:latin typeface="Roboto Condensed" panose="02000000000000000000" pitchFamily="2" charset="0"/>
                <a:ea typeface="Roboto Condensed" panose="02000000000000000000" pitchFamily="2" charset="0"/>
                <a:cs typeface="Times New Roman" panose="02020603050405020304" pitchFamily="18" charset="0"/>
              </a:rPr>
              <a:t> moved house and </a:t>
            </a:r>
            <a:br>
              <a:rPr lang="en-GB" sz="1400" dirty="0">
                <a:latin typeface="Roboto Condensed" panose="02000000000000000000" pitchFamily="2" charset="0"/>
                <a:ea typeface="Roboto Condensed" panose="02000000000000000000" pitchFamily="2" charset="0"/>
                <a:cs typeface="Times New Roman" panose="02020603050405020304" pitchFamily="18" charset="0"/>
              </a:rPr>
            </a:br>
            <a:r>
              <a:rPr lang="en-GB" sz="1400" dirty="0">
                <a:latin typeface="Roboto Condensed" panose="02000000000000000000" pitchFamily="2" charset="0"/>
                <a:ea typeface="Roboto Condensed" panose="02000000000000000000" pitchFamily="2" charset="0"/>
                <a:cs typeface="Times New Roman" panose="02020603050405020304" pitchFamily="18" charset="0"/>
              </a:rPr>
              <a:t>started her first day at </a:t>
            </a:r>
            <a:br>
              <a:rPr lang="en-GB" sz="1400" dirty="0">
                <a:latin typeface="Roboto Condensed" panose="02000000000000000000" pitchFamily="2" charset="0"/>
                <a:ea typeface="Roboto Condensed" panose="02000000000000000000" pitchFamily="2" charset="0"/>
                <a:cs typeface="Times New Roman" panose="02020603050405020304" pitchFamily="18" charset="0"/>
              </a:rPr>
            </a:br>
            <a:r>
              <a:rPr lang="en-GB" sz="1400" dirty="0">
                <a:latin typeface="Roboto Condensed" panose="02000000000000000000" pitchFamily="2" charset="0"/>
                <a:ea typeface="Roboto Condensed" panose="02000000000000000000" pitchFamily="2" charset="0"/>
                <a:cs typeface="Times New Roman" panose="02020603050405020304" pitchFamily="18" charset="0"/>
              </a:rPr>
              <a:t>a new school. She felt </a:t>
            </a:r>
            <a:br>
              <a:rPr lang="en-GB" sz="1400" dirty="0">
                <a:latin typeface="Roboto Condensed" panose="02000000000000000000" pitchFamily="2" charset="0"/>
                <a:ea typeface="Roboto Condensed" panose="02000000000000000000" pitchFamily="2" charset="0"/>
                <a:cs typeface="Times New Roman" panose="02020603050405020304" pitchFamily="18" charset="0"/>
              </a:rPr>
            </a:br>
            <a:r>
              <a:rPr lang="en-GB" sz="1400" dirty="0">
                <a:latin typeface="Roboto Condensed" panose="02000000000000000000" pitchFamily="2" charset="0"/>
                <a:ea typeface="Roboto Condensed" panose="02000000000000000000" pitchFamily="2" charset="0"/>
                <a:cs typeface="Times New Roman" panose="02020603050405020304" pitchFamily="18" charset="0"/>
              </a:rPr>
              <a:t>very shy, nervous and </a:t>
            </a:r>
            <a:br>
              <a:rPr lang="en-GB" sz="1400" dirty="0">
                <a:latin typeface="Roboto Condensed" panose="02000000000000000000" pitchFamily="2" charset="0"/>
                <a:ea typeface="Roboto Condensed" panose="02000000000000000000" pitchFamily="2" charset="0"/>
                <a:cs typeface="Times New Roman" panose="02020603050405020304" pitchFamily="18" charset="0"/>
              </a:rPr>
            </a:br>
            <a:r>
              <a:rPr lang="en-GB" sz="1400" dirty="0">
                <a:latin typeface="Roboto Condensed" panose="02000000000000000000" pitchFamily="2" charset="0"/>
                <a:ea typeface="Roboto Condensed" panose="02000000000000000000" pitchFamily="2" charset="0"/>
                <a:cs typeface="Times New Roman" panose="02020603050405020304" pitchFamily="18" charset="0"/>
              </a:rPr>
              <a:t>lonely as she didn’t </a:t>
            </a:r>
            <a:br>
              <a:rPr lang="en-GB" sz="1400" dirty="0">
                <a:latin typeface="Roboto Condensed" panose="02000000000000000000" pitchFamily="2" charset="0"/>
                <a:ea typeface="Roboto Condensed" panose="02000000000000000000" pitchFamily="2" charset="0"/>
                <a:cs typeface="Times New Roman" panose="02020603050405020304" pitchFamily="18" charset="0"/>
              </a:rPr>
            </a:br>
            <a:r>
              <a:rPr lang="en-GB" sz="1400" dirty="0">
                <a:latin typeface="Roboto Condensed" panose="02000000000000000000" pitchFamily="2" charset="0"/>
                <a:ea typeface="Roboto Condensed" panose="02000000000000000000" pitchFamily="2" charset="0"/>
                <a:cs typeface="Times New Roman" panose="02020603050405020304" pitchFamily="18" charset="0"/>
              </a:rPr>
              <a:t>know anybody.</a:t>
            </a:r>
            <a:endParaRPr lang="en-GB" sz="1200" dirty="0">
              <a:latin typeface="Roboto Condensed" panose="02000000000000000000" pitchFamily="2" charset="0"/>
              <a:ea typeface="Roboto Condensed" panose="02000000000000000000" pitchFamily="2" charset="0"/>
              <a:cs typeface="Times New Roman" panose="02020603050405020304" pitchFamily="18" charset="0"/>
            </a:endParaRPr>
          </a:p>
        </p:txBody>
      </p:sp>
      <p:sp>
        <p:nvSpPr>
          <p:cNvPr id="89" name="TextBox 88">
            <a:extLst>
              <a:ext uri="{FF2B5EF4-FFF2-40B4-BE49-F238E27FC236}">
                <a16:creationId xmlns:a16="http://schemas.microsoft.com/office/drawing/2014/main" id="{312948D6-F76E-7F3C-6C86-51344EBFB144}"/>
              </a:ext>
            </a:extLst>
          </p:cNvPr>
          <p:cNvSpPr txBox="1"/>
          <p:nvPr/>
        </p:nvSpPr>
        <p:spPr>
          <a:xfrm>
            <a:off x="3851000" y="2062561"/>
            <a:ext cx="2697891" cy="1693220"/>
          </a:xfrm>
          <a:prstGeom prst="rect">
            <a:avLst/>
          </a:prstGeom>
          <a:noFill/>
        </p:spPr>
        <p:txBody>
          <a:bodyPr wrap="square" rtlCol="0">
            <a:spAutoFit/>
          </a:bodyPr>
          <a:lstStyle/>
          <a:p>
            <a:pPr>
              <a:lnSpc>
                <a:spcPct val="107000"/>
              </a:lnSpc>
              <a:spcAft>
                <a:spcPts val="800"/>
              </a:spcAft>
            </a:pPr>
            <a:r>
              <a:rPr lang="en-GB" sz="1400" dirty="0" err="1">
                <a:latin typeface="Roboto Condensed" panose="02000000000000000000" pitchFamily="2" charset="0"/>
                <a:ea typeface="Roboto Condensed" panose="02000000000000000000" pitchFamily="2" charset="0"/>
                <a:cs typeface="Times New Roman" panose="02020603050405020304" pitchFamily="18" charset="0"/>
              </a:rPr>
              <a:t>Omesh</a:t>
            </a:r>
            <a:r>
              <a:rPr lang="en-GB" sz="1400" dirty="0">
                <a:latin typeface="Roboto Condensed" panose="02000000000000000000" pitchFamily="2" charset="0"/>
                <a:ea typeface="Roboto Condensed" panose="02000000000000000000" pitchFamily="2" charset="0"/>
                <a:cs typeface="Times New Roman" panose="02020603050405020304" pitchFamily="18" charset="0"/>
              </a:rPr>
              <a:t> wasn’t invited to his friend’s birthday party. His friend was only allowed to invite two guests and </a:t>
            </a:r>
            <a:r>
              <a:rPr lang="en-GB" sz="1400" dirty="0" err="1">
                <a:latin typeface="Roboto Condensed" panose="02000000000000000000" pitchFamily="2" charset="0"/>
                <a:ea typeface="Roboto Condensed" panose="02000000000000000000" pitchFamily="2" charset="0"/>
                <a:cs typeface="Times New Roman" panose="02020603050405020304" pitchFamily="18" charset="0"/>
              </a:rPr>
              <a:t>Omesh</a:t>
            </a:r>
            <a:r>
              <a:rPr lang="en-GB" sz="1400" dirty="0">
                <a:latin typeface="Roboto Condensed" panose="02000000000000000000" pitchFamily="2" charset="0"/>
                <a:ea typeface="Roboto Condensed" panose="02000000000000000000" pitchFamily="2" charset="0"/>
                <a:cs typeface="Times New Roman" panose="02020603050405020304" pitchFamily="18" charset="0"/>
              </a:rPr>
              <a:t> wasn’t </a:t>
            </a:r>
            <a:br>
              <a:rPr lang="en-GB" sz="1400" dirty="0">
                <a:latin typeface="Roboto Condensed" panose="02000000000000000000" pitchFamily="2" charset="0"/>
                <a:ea typeface="Roboto Condensed" panose="02000000000000000000" pitchFamily="2" charset="0"/>
                <a:cs typeface="Times New Roman" panose="02020603050405020304" pitchFamily="18" charset="0"/>
              </a:rPr>
            </a:br>
            <a:r>
              <a:rPr lang="en-GB" sz="1400" dirty="0">
                <a:latin typeface="Roboto Condensed" panose="02000000000000000000" pitchFamily="2" charset="0"/>
                <a:ea typeface="Roboto Condensed" panose="02000000000000000000" pitchFamily="2" charset="0"/>
                <a:cs typeface="Times New Roman" panose="02020603050405020304" pitchFamily="18" charset="0"/>
              </a:rPr>
              <a:t>chosen. He was </a:t>
            </a:r>
            <a:br>
              <a:rPr lang="en-GB" sz="1400" dirty="0">
                <a:latin typeface="Roboto Condensed" panose="02000000000000000000" pitchFamily="2" charset="0"/>
                <a:ea typeface="Roboto Condensed" panose="02000000000000000000" pitchFamily="2" charset="0"/>
                <a:cs typeface="Times New Roman" panose="02020603050405020304" pitchFamily="18" charset="0"/>
              </a:rPr>
            </a:br>
            <a:r>
              <a:rPr lang="en-GB" sz="1400" dirty="0">
                <a:latin typeface="Roboto Condensed" panose="02000000000000000000" pitchFamily="2" charset="0"/>
                <a:ea typeface="Roboto Condensed" panose="02000000000000000000" pitchFamily="2" charset="0"/>
                <a:cs typeface="Times New Roman" panose="02020603050405020304" pitchFamily="18" charset="0"/>
              </a:rPr>
              <a:t>very upset and </a:t>
            </a:r>
            <a:br>
              <a:rPr lang="en-GB" sz="1400" dirty="0">
                <a:latin typeface="Roboto Condensed" panose="02000000000000000000" pitchFamily="2" charset="0"/>
                <a:ea typeface="Roboto Condensed" panose="02000000000000000000" pitchFamily="2" charset="0"/>
                <a:cs typeface="Times New Roman" panose="02020603050405020304" pitchFamily="18" charset="0"/>
              </a:rPr>
            </a:br>
            <a:r>
              <a:rPr lang="en-GB" sz="1400" dirty="0">
                <a:latin typeface="Roboto Condensed" panose="02000000000000000000" pitchFamily="2" charset="0"/>
                <a:ea typeface="Roboto Condensed" panose="02000000000000000000" pitchFamily="2" charset="0"/>
                <a:cs typeface="Times New Roman" panose="02020603050405020304" pitchFamily="18" charset="0"/>
              </a:rPr>
              <a:t>disappointed.</a:t>
            </a:r>
            <a:endParaRPr lang="en-GB" sz="1200" dirty="0">
              <a:latin typeface="Roboto Condensed" panose="02000000000000000000" pitchFamily="2" charset="0"/>
              <a:ea typeface="Roboto Condensed" panose="02000000000000000000" pitchFamily="2" charset="0"/>
              <a:cs typeface="Times New Roman" panose="02020603050405020304" pitchFamily="18" charset="0"/>
            </a:endParaRPr>
          </a:p>
        </p:txBody>
      </p:sp>
      <p:sp>
        <p:nvSpPr>
          <p:cNvPr id="90" name="TextBox 89">
            <a:extLst>
              <a:ext uri="{FF2B5EF4-FFF2-40B4-BE49-F238E27FC236}">
                <a16:creationId xmlns:a16="http://schemas.microsoft.com/office/drawing/2014/main" id="{C10DF8D2-7D0F-A558-0642-1DEFE416A390}"/>
              </a:ext>
            </a:extLst>
          </p:cNvPr>
          <p:cNvSpPr txBox="1"/>
          <p:nvPr/>
        </p:nvSpPr>
        <p:spPr>
          <a:xfrm>
            <a:off x="3851000" y="4676110"/>
            <a:ext cx="2673647" cy="1462708"/>
          </a:xfrm>
          <a:prstGeom prst="rect">
            <a:avLst/>
          </a:prstGeom>
          <a:noFill/>
        </p:spPr>
        <p:txBody>
          <a:bodyPr wrap="square" rtlCol="0">
            <a:spAutoFit/>
          </a:bodyPr>
          <a:lstStyle/>
          <a:p>
            <a:pPr>
              <a:lnSpc>
                <a:spcPct val="107000"/>
              </a:lnSpc>
              <a:spcAft>
                <a:spcPts val="800"/>
              </a:spcAft>
            </a:pPr>
            <a:r>
              <a:rPr lang="en-GB" sz="1400" dirty="0">
                <a:latin typeface="Roboto Condensed" panose="02000000000000000000" pitchFamily="2" charset="0"/>
                <a:ea typeface="Roboto Condensed" panose="02000000000000000000" pitchFamily="2" charset="0"/>
                <a:cs typeface="Times New Roman" panose="02020603050405020304" pitchFamily="18" charset="0"/>
              </a:rPr>
              <a:t>Chloe asked if she could join in with the game of football at playtime. She was </a:t>
            </a:r>
            <a:br>
              <a:rPr lang="en-GB" sz="1400" dirty="0">
                <a:latin typeface="Roboto Condensed" panose="02000000000000000000" pitchFamily="2" charset="0"/>
                <a:ea typeface="Roboto Condensed" panose="02000000000000000000" pitchFamily="2" charset="0"/>
                <a:cs typeface="Times New Roman" panose="02020603050405020304" pitchFamily="18" charset="0"/>
              </a:rPr>
            </a:br>
            <a:r>
              <a:rPr lang="en-GB" sz="1400" dirty="0">
                <a:latin typeface="Roboto Condensed" panose="02000000000000000000" pitchFamily="2" charset="0"/>
                <a:ea typeface="Roboto Condensed" panose="02000000000000000000" pitchFamily="2" charset="0"/>
                <a:cs typeface="Times New Roman" panose="02020603050405020304" pitchFamily="18" charset="0"/>
              </a:rPr>
              <a:t>told to go away </a:t>
            </a:r>
            <a:br>
              <a:rPr lang="en-GB" sz="1400" dirty="0">
                <a:latin typeface="Roboto Condensed" panose="02000000000000000000" pitchFamily="2" charset="0"/>
                <a:ea typeface="Roboto Condensed" panose="02000000000000000000" pitchFamily="2" charset="0"/>
                <a:cs typeface="Times New Roman" panose="02020603050405020304" pitchFamily="18" charset="0"/>
              </a:rPr>
            </a:br>
            <a:r>
              <a:rPr lang="en-GB" sz="1400" dirty="0">
                <a:latin typeface="Roboto Condensed" panose="02000000000000000000" pitchFamily="2" charset="0"/>
                <a:ea typeface="Roboto Condensed" panose="02000000000000000000" pitchFamily="2" charset="0"/>
                <a:cs typeface="Times New Roman" panose="02020603050405020304" pitchFamily="18" charset="0"/>
              </a:rPr>
              <a:t>as she wasn’t </a:t>
            </a:r>
            <a:br>
              <a:rPr lang="en-GB" sz="1400" dirty="0">
                <a:latin typeface="Roboto Condensed" panose="02000000000000000000" pitchFamily="2" charset="0"/>
                <a:ea typeface="Roboto Condensed" panose="02000000000000000000" pitchFamily="2" charset="0"/>
                <a:cs typeface="Times New Roman" panose="02020603050405020304" pitchFamily="18" charset="0"/>
              </a:rPr>
            </a:br>
            <a:r>
              <a:rPr lang="en-GB" sz="1400" dirty="0">
                <a:latin typeface="Roboto Condensed" panose="02000000000000000000" pitchFamily="2" charset="0"/>
                <a:ea typeface="Roboto Condensed" panose="02000000000000000000" pitchFamily="2" charset="0"/>
                <a:cs typeface="Times New Roman" panose="02020603050405020304" pitchFamily="18" charset="0"/>
              </a:rPr>
              <a:t>allowed to play.</a:t>
            </a:r>
            <a:endParaRPr lang="en-GB" sz="1200" dirty="0">
              <a:latin typeface="Roboto Condensed" panose="02000000000000000000" pitchFamily="2" charset="0"/>
              <a:ea typeface="Roboto Condensed" panose="02000000000000000000" pitchFamily="2" charset="0"/>
              <a:cs typeface="Times New Roman" panose="02020603050405020304" pitchFamily="18" charset="0"/>
            </a:endParaRPr>
          </a:p>
        </p:txBody>
      </p:sp>
      <p:sp>
        <p:nvSpPr>
          <p:cNvPr id="91" name="TextBox 90">
            <a:extLst>
              <a:ext uri="{FF2B5EF4-FFF2-40B4-BE49-F238E27FC236}">
                <a16:creationId xmlns:a16="http://schemas.microsoft.com/office/drawing/2014/main" id="{D1BC8C51-4DD7-6829-1311-CAE313DC78E0}"/>
              </a:ext>
            </a:extLst>
          </p:cNvPr>
          <p:cNvSpPr txBox="1"/>
          <p:nvPr/>
        </p:nvSpPr>
        <p:spPr>
          <a:xfrm>
            <a:off x="7273216" y="5116805"/>
            <a:ext cx="2948800" cy="1232197"/>
          </a:xfrm>
          <a:prstGeom prst="rect">
            <a:avLst/>
          </a:prstGeom>
          <a:noFill/>
        </p:spPr>
        <p:txBody>
          <a:bodyPr wrap="square" rtlCol="0">
            <a:spAutoFit/>
          </a:bodyPr>
          <a:lstStyle/>
          <a:p>
            <a:pPr>
              <a:lnSpc>
                <a:spcPct val="107000"/>
              </a:lnSpc>
              <a:spcAft>
                <a:spcPts val="800"/>
              </a:spcAft>
            </a:pPr>
            <a:r>
              <a:rPr lang="en-GB" sz="1400" dirty="0">
                <a:latin typeface="Roboto Condensed" panose="02000000000000000000" pitchFamily="2" charset="0"/>
                <a:ea typeface="Roboto Condensed" panose="02000000000000000000" pitchFamily="2" charset="0"/>
                <a:cs typeface="Times New Roman" panose="02020603050405020304" pitchFamily="18" charset="0"/>
              </a:rPr>
              <a:t>Elliott wanted to join in with the </a:t>
            </a:r>
            <a:br>
              <a:rPr lang="en-GB" sz="1400" dirty="0">
                <a:latin typeface="Roboto Condensed" panose="02000000000000000000" pitchFamily="2" charset="0"/>
                <a:ea typeface="Roboto Condensed" panose="02000000000000000000" pitchFamily="2" charset="0"/>
                <a:cs typeface="Times New Roman" panose="02020603050405020304" pitchFamily="18" charset="0"/>
              </a:rPr>
            </a:br>
            <a:r>
              <a:rPr lang="en-GB" sz="1400" dirty="0">
                <a:latin typeface="Roboto Condensed" panose="02000000000000000000" pitchFamily="2" charset="0"/>
                <a:ea typeface="Roboto Condensed" panose="02000000000000000000" pitchFamily="2" charset="0"/>
                <a:cs typeface="Times New Roman" panose="02020603050405020304" pitchFamily="18" charset="0"/>
              </a:rPr>
              <a:t>game his friends were playing at the park. He was told he couldn’t as anyone playing had to have a Poppit and he didn’t have one.</a:t>
            </a:r>
            <a:endParaRPr lang="en-GB" sz="1200" dirty="0">
              <a:latin typeface="Roboto Condensed" panose="02000000000000000000" pitchFamily="2" charset="0"/>
              <a:ea typeface="Roboto Condensed" panose="02000000000000000000" pitchFamily="2" charset="0"/>
              <a:cs typeface="Times New Roman" panose="02020603050405020304" pitchFamily="18" charset="0"/>
            </a:endParaRPr>
          </a:p>
        </p:txBody>
      </p:sp>
      <p:sp>
        <p:nvSpPr>
          <p:cNvPr id="92" name="Freeform 91">
            <a:extLst>
              <a:ext uri="{FF2B5EF4-FFF2-40B4-BE49-F238E27FC236}">
                <a16:creationId xmlns:a16="http://schemas.microsoft.com/office/drawing/2014/main" id="{BC1F7BFB-AF3D-2D34-4AF6-DDC2D3D75DEC}"/>
              </a:ext>
            </a:extLst>
          </p:cNvPr>
          <p:cNvSpPr/>
          <p:nvPr/>
        </p:nvSpPr>
        <p:spPr>
          <a:xfrm>
            <a:off x="2001333" y="2852490"/>
            <a:ext cx="1574432" cy="1564318"/>
          </a:xfrm>
          <a:custGeom>
            <a:avLst/>
            <a:gdLst>
              <a:gd name="connsiteX0" fmla="*/ 2200308 w 2868985"/>
              <a:gd name="connsiteY0" fmla="*/ 188930 h 2997526"/>
              <a:gd name="connsiteX1" fmla="*/ 843634 w 2868985"/>
              <a:gd name="connsiteY1" fmla="*/ 10666 h 2997526"/>
              <a:gd name="connsiteX2" fmla="*/ 1556 w 2868985"/>
              <a:gd name="connsiteY2" fmla="*/ 1098544 h 2997526"/>
              <a:gd name="connsiteX3" fmla="*/ 297153 w 2868985"/>
              <a:gd name="connsiteY3" fmla="*/ 2788427 h 2997526"/>
              <a:gd name="connsiteX4" fmla="*/ 1848436 w 2868985"/>
              <a:gd name="connsiteY4" fmla="*/ 2958431 h 2997526"/>
              <a:gd name="connsiteX5" fmla="*/ 2796075 w 2868985"/>
              <a:gd name="connsiteY5" fmla="*/ 2567344 h 2997526"/>
              <a:gd name="connsiteX6" fmla="*/ 2862131 w 2868985"/>
              <a:gd name="connsiteY6" fmla="*/ 1289005 h 2997526"/>
              <a:gd name="connsiteX7" fmla="*/ 2200308 w 2868985"/>
              <a:gd name="connsiteY7" fmla="*/ 188930 h 2997526"/>
              <a:gd name="connsiteX0" fmla="*/ 2242529 w 2911207"/>
              <a:gd name="connsiteY0" fmla="*/ 189569 h 3040492"/>
              <a:gd name="connsiteX1" fmla="*/ 885855 w 2911207"/>
              <a:gd name="connsiteY1" fmla="*/ 11305 h 3040492"/>
              <a:gd name="connsiteX2" fmla="*/ 43777 w 2911207"/>
              <a:gd name="connsiteY2" fmla="*/ 1099183 h 3040492"/>
              <a:gd name="connsiteX3" fmla="*/ 304571 w 2911207"/>
              <a:gd name="connsiteY3" fmla="*/ 2933372 h 3040492"/>
              <a:gd name="connsiteX4" fmla="*/ 1890657 w 2911207"/>
              <a:gd name="connsiteY4" fmla="*/ 2959070 h 3040492"/>
              <a:gd name="connsiteX5" fmla="*/ 2838296 w 2911207"/>
              <a:gd name="connsiteY5" fmla="*/ 2567983 h 3040492"/>
              <a:gd name="connsiteX6" fmla="*/ 2904352 w 2911207"/>
              <a:gd name="connsiteY6" fmla="*/ 1289644 h 3040492"/>
              <a:gd name="connsiteX7" fmla="*/ 2242529 w 2911207"/>
              <a:gd name="connsiteY7" fmla="*/ 189569 h 3040492"/>
              <a:gd name="connsiteX0" fmla="*/ 2229821 w 2898499"/>
              <a:gd name="connsiteY0" fmla="*/ 205418 h 3056341"/>
              <a:gd name="connsiteX1" fmla="*/ 699132 w 2898499"/>
              <a:gd name="connsiteY1" fmla="*/ 11120 h 3056341"/>
              <a:gd name="connsiteX2" fmla="*/ 31069 w 2898499"/>
              <a:gd name="connsiteY2" fmla="*/ 1115032 h 3056341"/>
              <a:gd name="connsiteX3" fmla="*/ 291863 w 2898499"/>
              <a:gd name="connsiteY3" fmla="*/ 2949221 h 3056341"/>
              <a:gd name="connsiteX4" fmla="*/ 1877949 w 2898499"/>
              <a:gd name="connsiteY4" fmla="*/ 2974919 h 3056341"/>
              <a:gd name="connsiteX5" fmla="*/ 2825588 w 2898499"/>
              <a:gd name="connsiteY5" fmla="*/ 2583832 h 3056341"/>
              <a:gd name="connsiteX6" fmla="*/ 2891644 w 2898499"/>
              <a:gd name="connsiteY6" fmla="*/ 1305493 h 3056341"/>
              <a:gd name="connsiteX7" fmla="*/ 2229821 w 2898499"/>
              <a:gd name="connsiteY7" fmla="*/ 205418 h 3056341"/>
              <a:gd name="connsiteX0" fmla="*/ 2209749 w 2878427"/>
              <a:gd name="connsiteY0" fmla="*/ 204816 h 3055739"/>
              <a:gd name="connsiteX1" fmla="*/ 679060 w 2878427"/>
              <a:gd name="connsiteY1" fmla="*/ 10518 h 3055739"/>
              <a:gd name="connsiteX2" fmla="*/ 10997 w 2878427"/>
              <a:gd name="connsiteY2" fmla="*/ 1114430 h 3055739"/>
              <a:gd name="connsiteX3" fmla="*/ 271791 w 2878427"/>
              <a:gd name="connsiteY3" fmla="*/ 2948619 h 3055739"/>
              <a:gd name="connsiteX4" fmla="*/ 1857877 w 2878427"/>
              <a:gd name="connsiteY4" fmla="*/ 2974317 h 3055739"/>
              <a:gd name="connsiteX5" fmla="*/ 2805516 w 2878427"/>
              <a:gd name="connsiteY5" fmla="*/ 2583230 h 3055739"/>
              <a:gd name="connsiteX6" fmla="*/ 2871572 w 2878427"/>
              <a:gd name="connsiteY6" fmla="*/ 1304891 h 3055739"/>
              <a:gd name="connsiteX7" fmla="*/ 2209749 w 2878427"/>
              <a:gd name="connsiteY7" fmla="*/ 204816 h 3055739"/>
              <a:gd name="connsiteX0" fmla="*/ 2229820 w 2898498"/>
              <a:gd name="connsiteY0" fmla="*/ 166710 h 3017633"/>
              <a:gd name="connsiteX1" fmla="*/ 699134 w 2898498"/>
              <a:gd name="connsiteY1" fmla="*/ 11583 h 3017633"/>
              <a:gd name="connsiteX2" fmla="*/ 31068 w 2898498"/>
              <a:gd name="connsiteY2" fmla="*/ 1076324 h 3017633"/>
              <a:gd name="connsiteX3" fmla="*/ 291862 w 2898498"/>
              <a:gd name="connsiteY3" fmla="*/ 2910513 h 3017633"/>
              <a:gd name="connsiteX4" fmla="*/ 1877948 w 2898498"/>
              <a:gd name="connsiteY4" fmla="*/ 2936211 h 3017633"/>
              <a:gd name="connsiteX5" fmla="*/ 2825587 w 2898498"/>
              <a:gd name="connsiteY5" fmla="*/ 2545124 h 3017633"/>
              <a:gd name="connsiteX6" fmla="*/ 2891643 w 2898498"/>
              <a:gd name="connsiteY6" fmla="*/ 1266785 h 3017633"/>
              <a:gd name="connsiteX7" fmla="*/ 2229820 w 2898498"/>
              <a:gd name="connsiteY7" fmla="*/ 166710 h 3017633"/>
              <a:gd name="connsiteX0" fmla="*/ 2229820 w 2898498"/>
              <a:gd name="connsiteY0" fmla="*/ 155152 h 3006075"/>
              <a:gd name="connsiteX1" fmla="*/ 699134 w 2898498"/>
              <a:gd name="connsiteY1" fmla="*/ 25 h 3006075"/>
              <a:gd name="connsiteX2" fmla="*/ 31068 w 2898498"/>
              <a:gd name="connsiteY2" fmla="*/ 1064766 h 3006075"/>
              <a:gd name="connsiteX3" fmla="*/ 291862 w 2898498"/>
              <a:gd name="connsiteY3" fmla="*/ 2898955 h 3006075"/>
              <a:gd name="connsiteX4" fmla="*/ 1877948 w 2898498"/>
              <a:gd name="connsiteY4" fmla="*/ 2924653 h 3006075"/>
              <a:gd name="connsiteX5" fmla="*/ 2825587 w 2898498"/>
              <a:gd name="connsiteY5" fmla="*/ 2533566 h 3006075"/>
              <a:gd name="connsiteX6" fmla="*/ 2891643 w 2898498"/>
              <a:gd name="connsiteY6" fmla="*/ 1255227 h 3006075"/>
              <a:gd name="connsiteX7" fmla="*/ 2229820 w 2898498"/>
              <a:gd name="connsiteY7" fmla="*/ 155152 h 3006075"/>
              <a:gd name="connsiteX0" fmla="*/ 2226526 w 2895204"/>
              <a:gd name="connsiteY0" fmla="*/ 115988 h 2966911"/>
              <a:gd name="connsiteX1" fmla="*/ 650541 w 2895204"/>
              <a:gd name="connsiteY1" fmla="*/ 33 h 2966911"/>
              <a:gd name="connsiteX2" fmla="*/ 27774 w 2895204"/>
              <a:gd name="connsiteY2" fmla="*/ 1025602 h 2966911"/>
              <a:gd name="connsiteX3" fmla="*/ 288568 w 2895204"/>
              <a:gd name="connsiteY3" fmla="*/ 2859791 h 2966911"/>
              <a:gd name="connsiteX4" fmla="*/ 1874654 w 2895204"/>
              <a:gd name="connsiteY4" fmla="*/ 2885489 h 2966911"/>
              <a:gd name="connsiteX5" fmla="*/ 2822293 w 2895204"/>
              <a:gd name="connsiteY5" fmla="*/ 2494402 h 2966911"/>
              <a:gd name="connsiteX6" fmla="*/ 2888349 w 2895204"/>
              <a:gd name="connsiteY6" fmla="*/ 1216063 h 2966911"/>
              <a:gd name="connsiteX7" fmla="*/ 2226526 w 2895204"/>
              <a:gd name="connsiteY7" fmla="*/ 115988 h 2966911"/>
              <a:gd name="connsiteX0" fmla="*/ 2226526 w 2895204"/>
              <a:gd name="connsiteY0" fmla="*/ 115988 h 2958470"/>
              <a:gd name="connsiteX1" fmla="*/ 650541 w 2895204"/>
              <a:gd name="connsiteY1" fmla="*/ 33 h 2958470"/>
              <a:gd name="connsiteX2" fmla="*/ 27774 w 2895204"/>
              <a:gd name="connsiteY2" fmla="*/ 1025602 h 2958470"/>
              <a:gd name="connsiteX3" fmla="*/ 288568 w 2895204"/>
              <a:gd name="connsiteY3" fmla="*/ 2859791 h 2958470"/>
              <a:gd name="connsiteX4" fmla="*/ 1874654 w 2895204"/>
              <a:gd name="connsiteY4" fmla="*/ 2885489 h 2958470"/>
              <a:gd name="connsiteX5" fmla="*/ 2701503 w 2895204"/>
              <a:gd name="connsiteY5" fmla="*/ 2660881 h 2958470"/>
              <a:gd name="connsiteX6" fmla="*/ 2888349 w 2895204"/>
              <a:gd name="connsiteY6" fmla="*/ 1216063 h 2958470"/>
              <a:gd name="connsiteX7" fmla="*/ 2226526 w 2895204"/>
              <a:gd name="connsiteY7" fmla="*/ 115988 h 2958470"/>
              <a:gd name="connsiteX0" fmla="*/ 2226526 w 2744244"/>
              <a:gd name="connsiteY0" fmla="*/ 115988 h 2958470"/>
              <a:gd name="connsiteX1" fmla="*/ 650541 w 2744244"/>
              <a:gd name="connsiteY1" fmla="*/ 33 h 2958470"/>
              <a:gd name="connsiteX2" fmla="*/ 27774 w 2744244"/>
              <a:gd name="connsiteY2" fmla="*/ 1025602 h 2958470"/>
              <a:gd name="connsiteX3" fmla="*/ 288568 w 2744244"/>
              <a:gd name="connsiteY3" fmla="*/ 2859791 h 2958470"/>
              <a:gd name="connsiteX4" fmla="*/ 1874654 w 2744244"/>
              <a:gd name="connsiteY4" fmla="*/ 2885489 h 2958470"/>
              <a:gd name="connsiteX5" fmla="*/ 2701503 w 2744244"/>
              <a:gd name="connsiteY5" fmla="*/ 2660881 h 2958470"/>
              <a:gd name="connsiteX6" fmla="*/ 2692063 w 2744244"/>
              <a:gd name="connsiteY6" fmla="*/ 1206270 h 2958470"/>
              <a:gd name="connsiteX7" fmla="*/ 2226526 w 2744244"/>
              <a:gd name="connsiteY7" fmla="*/ 115988 h 2958470"/>
              <a:gd name="connsiteX0" fmla="*/ 2246674 w 2764392"/>
              <a:gd name="connsiteY0" fmla="*/ 115988 h 2960514"/>
              <a:gd name="connsiteX1" fmla="*/ 670689 w 2764392"/>
              <a:gd name="connsiteY1" fmla="*/ 33 h 2960514"/>
              <a:gd name="connsiteX2" fmla="*/ 47922 w 2764392"/>
              <a:gd name="connsiteY2" fmla="*/ 1025602 h 2960514"/>
              <a:gd name="connsiteX3" fmla="*/ 308716 w 2764392"/>
              <a:gd name="connsiteY3" fmla="*/ 2859791 h 2960514"/>
              <a:gd name="connsiteX4" fmla="*/ 1894802 w 2764392"/>
              <a:gd name="connsiteY4" fmla="*/ 2885489 h 2960514"/>
              <a:gd name="connsiteX5" fmla="*/ 2721651 w 2764392"/>
              <a:gd name="connsiteY5" fmla="*/ 2660881 h 2960514"/>
              <a:gd name="connsiteX6" fmla="*/ 2712211 w 2764392"/>
              <a:gd name="connsiteY6" fmla="*/ 1206270 h 2960514"/>
              <a:gd name="connsiteX7" fmla="*/ 2246674 w 2764392"/>
              <a:gd name="connsiteY7" fmla="*/ 115988 h 2960514"/>
              <a:gd name="connsiteX0" fmla="*/ 2223221 w 2740939"/>
              <a:gd name="connsiteY0" fmla="*/ 115988 h 3012890"/>
              <a:gd name="connsiteX1" fmla="*/ 647236 w 2740939"/>
              <a:gd name="connsiteY1" fmla="*/ 33 h 3012890"/>
              <a:gd name="connsiteX2" fmla="*/ 24469 w 2740939"/>
              <a:gd name="connsiteY2" fmla="*/ 1025602 h 3012890"/>
              <a:gd name="connsiteX3" fmla="*/ 285263 w 2740939"/>
              <a:gd name="connsiteY3" fmla="*/ 2859791 h 3012890"/>
              <a:gd name="connsiteX4" fmla="*/ 1720360 w 2740939"/>
              <a:gd name="connsiteY4" fmla="*/ 2885489 h 3012890"/>
              <a:gd name="connsiteX5" fmla="*/ 2698198 w 2740939"/>
              <a:gd name="connsiteY5" fmla="*/ 2660881 h 3012890"/>
              <a:gd name="connsiteX6" fmla="*/ 2688758 w 2740939"/>
              <a:gd name="connsiteY6" fmla="*/ 1206270 h 3012890"/>
              <a:gd name="connsiteX7" fmla="*/ 2223221 w 2740939"/>
              <a:gd name="connsiteY7" fmla="*/ 115988 h 3012890"/>
              <a:gd name="connsiteX0" fmla="*/ 2242763 w 2760481"/>
              <a:gd name="connsiteY0" fmla="*/ 115988 h 2936484"/>
              <a:gd name="connsiteX1" fmla="*/ 666778 w 2760481"/>
              <a:gd name="connsiteY1" fmla="*/ 33 h 2936484"/>
              <a:gd name="connsiteX2" fmla="*/ 44011 w 2760481"/>
              <a:gd name="connsiteY2" fmla="*/ 1025602 h 2936484"/>
              <a:gd name="connsiteX3" fmla="*/ 304805 w 2760481"/>
              <a:gd name="connsiteY3" fmla="*/ 2859791 h 2936484"/>
              <a:gd name="connsiteX4" fmla="*/ 1739902 w 2760481"/>
              <a:gd name="connsiteY4" fmla="*/ 2885489 h 2936484"/>
              <a:gd name="connsiteX5" fmla="*/ 2717740 w 2760481"/>
              <a:gd name="connsiteY5" fmla="*/ 2660881 h 2936484"/>
              <a:gd name="connsiteX6" fmla="*/ 2708300 w 2760481"/>
              <a:gd name="connsiteY6" fmla="*/ 1206270 h 2936484"/>
              <a:gd name="connsiteX7" fmla="*/ 2242763 w 2760481"/>
              <a:gd name="connsiteY7" fmla="*/ 115988 h 2936484"/>
              <a:gd name="connsiteX0" fmla="*/ 2224757 w 2742475"/>
              <a:gd name="connsiteY0" fmla="*/ 115988 h 3033268"/>
              <a:gd name="connsiteX1" fmla="*/ 648772 w 2742475"/>
              <a:gd name="connsiteY1" fmla="*/ 33 h 3033268"/>
              <a:gd name="connsiteX2" fmla="*/ 26005 w 2742475"/>
              <a:gd name="connsiteY2" fmla="*/ 1025602 h 3033268"/>
              <a:gd name="connsiteX3" fmla="*/ 286799 w 2742475"/>
              <a:gd name="connsiteY3" fmla="*/ 2859791 h 3033268"/>
              <a:gd name="connsiteX4" fmla="*/ 1782296 w 2742475"/>
              <a:gd name="connsiteY4" fmla="*/ 2934453 h 3033268"/>
              <a:gd name="connsiteX5" fmla="*/ 2699734 w 2742475"/>
              <a:gd name="connsiteY5" fmla="*/ 2660881 h 3033268"/>
              <a:gd name="connsiteX6" fmla="*/ 2690294 w 2742475"/>
              <a:gd name="connsiteY6" fmla="*/ 1206270 h 3033268"/>
              <a:gd name="connsiteX7" fmla="*/ 2224757 w 2742475"/>
              <a:gd name="connsiteY7" fmla="*/ 115988 h 3033268"/>
              <a:gd name="connsiteX0" fmla="*/ 2224757 w 2742475"/>
              <a:gd name="connsiteY0" fmla="*/ 115988 h 3024599"/>
              <a:gd name="connsiteX1" fmla="*/ 648772 w 2742475"/>
              <a:gd name="connsiteY1" fmla="*/ 33 h 3024599"/>
              <a:gd name="connsiteX2" fmla="*/ 26005 w 2742475"/>
              <a:gd name="connsiteY2" fmla="*/ 1025602 h 3024599"/>
              <a:gd name="connsiteX3" fmla="*/ 286799 w 2742475"/>
              <a:gd name="connsiteY3" fmla="*/ 2859791 h 3024599"/>
              <a:gd name="connsiteX4" fmla="*/ 1782296 w 2742475"/>
              <a:gd name="connsiteY4" fmla="*/ 2934453 h 3024599"/>
              <a:gd name="connsiteX5" fmla="*/ 2699734 w 2742475"/>
              <a:gd name="connsiteY5" fmla="*/ 2660881 h 3024599"/>
              <a:gd name="connsiteX6" fmla="*/ 2690294 w 2742475"/>
              <a:gd name="connsiteY6" fmla="*/ 1206270 h 3024599"/>
              <a:gd name="connsiteX7" fmla="*/ 2224757 w 2742475"/>
              <a:gd name="connsiteY7" fmla="*/ 115988 h 3024599"/>
              <a:gd name="connsiteX0" fmla="*/ 2255770 w 2773488"/>
              <a:gd name="connsiteY0" fmla="*/ 115988 h 2996015"/>
              <a:gd name="connsiteX1" fmla="*/ 679785 w 2773488"/>
              <a:gd name="connsiteY1" fmla="*/ 33 h 2996015"/>
              <a:gd name="connsiteX2" fmla="*/ 57018 w 2773488"/>
              <a:gd name="connsiteY2" fmla="*/ 1025602 h 2996015"/>
              <a:gd name="connsiteX3" fmla="*/ 227216 w 2773488"/>
              <a:gd name="connsiteY3" fmla="*/ 2801034 h 2996015"/>
              <a:gd name="connsiteX4" fmla="*/ 1813309 w 2773488"/>
              <a:gd name="connsiteY4" fmla="*/ 2934453 h 2996015"/>
              <a:gd name="connsiteX5" fmla="*/ 2730747 w 2773488"/>
              <a:gd name="connsiteY5" fmla="*/ 2660881 h 2996015"/>
              <a:gd name="connsiteX6" fmla="*/ 2721307 w 2773488"/>
              <a:gd name="connsiteY6" fmla="*/ 1206270 h 2996015"/>
              <a:gd name="connsiteX7" fmla="*/ 2255770 w 2773488"/>
              <a:gd name="connsiteY7" fmla="*/ 115988 h 2996015"/>
              <a:gd name="connsiteX0" fmla="*/ 2252447 w 2770165"/>
              <a:gd name="connsiteY0" fmla="*/ 115988 h 2955423"/>
              <a:gd name="connsiteX1" fmla="*/ 676462 w 2770165"/>
              <a:gd name="connsiteY1" fmla="*/ 33 h 2955423"/>
              <a:gd name="connsiteX2" fmla="*/ 53695 w 2770165"/>
              <a:gd name="connsiteY2" fmla="*/ 1025602 h 2955423"/>
              <a:gd name="connsiteX3" fmla="*/ 223893 w 2770165"/>
              <a:gd name="connsiteY3" fmla="*/ 2801034 h 2955423"/>
              <a:gd name="connsiteX4" fmla="*/ 1809986 w 2770165"/>
              <a:gd name="connsiteY4" fmla="*/ 2934453 h 2955423"/>
              <a:gd name="connsiteX5" fmla="*/ 2727424 w 2770165"/>
              <a:gd name="connsiteY5" fmla="*/ 2660881 h 2955423"/>
              <a:gd name="connsiteX6" fmla="*/ 2717984 w 2770165"/>
              <a:gd name="connsiteY6" fmla="*/ 1206270 h 2955423"/>
              <a:gd name="connsiteX7" fmla="*/ 2252447 w 2770165"/>
              <a:gd name="connsiteY7" fmla="*/ 115988 h 2955423"/>
              <a:gd name="connsiteX0" fmla="*/ 2226653 w 2744371"/>
              <a:gd name="connsiteY0" fmla="*/ 178468 h 3043635"/>
              <a:gd name="connsiteX1" fmla="*/ 650668 w 2744371"/>
              <a:gd name="connsiteY1" fmla="*/ 62513 h 3043635"/>
              <a:gd name="connsiteX2" fmla="*/ 73201 w 2744371"/>
              <a:gd name="connsiteY2" fmla="*/ 1323111 h 3043635"/>
              <a:gd name="connsiteX3" fmla="*/ 198099 w 2744371"/>
              <a:gd name="connsiteY3" fmla="*/ 2863514 h 3043635"/>
              <a:gd name="connsiteX4" fmla="*/ 1784192 w 2744371"/>
              <a:gd name="connsiteY4" fmla="*/ 2996933 h 3043635"/>
              <a:gd name="connsiteX5" fmla="*/ 2701630 w 2744371"/>
              <a:gd name="connsiteY5" fmla="*/ 2723361 h 3043635"/>
              <a:gd name="connsiteX6" fmla="*/ 2692190 w 2744371"/>
              <a:gd name="connsiteY6" fmla="*/ 1268750 h 3043635"/>
              <a:gd name="connsiteX7" fmla="*/ 2226653 w 2744371"/>
              <a:gd name="connsiteY7" fmla="*/ 178468 h 3043635"/>
              <a:gd name="connsiteX0" fmla="*/ 2216852 w 2734570"/>
              <a:gd name="connsiteY0" fmla="*/ 113639 h 2978807"/>
              <a:gd name="connsiteX1" fmla="*/ 489876 w 2734570"/>
              <a:gd name="connsiteY1" fmla="*/ 76027 h 2978807"/>
              <a:gd name="connsiteX2" fmla="*/ 63400 w 2734570"/>
              <a:gd name="connsiteY2" fmla="*/ 1258282 h 2978807"/>
              <a:gd name="connsiteX3" fmla="*/ 188298 w 2734570"/>
              <a:gd name="connsiteY3" fmla="*/ 2798685 h 2978807"/>
              <a:gd name="connsiteX4" fmla="*/ 1774391 w 2734570"/>
              <a:gd name="connsiteY4" fmla="*/ 2932104 h 2978807"/>
              <a:gd name="connsiteX5" fmla="*/ 2691829 w 2734570"/>
              <a:gd name="connsiteY5" fmla="*/ 2658532 h 2978807"/>
              <a:gd name="connsiteX6" fmla="*/ 2682389 w 2734570"/>
              <a:gd name="connsiteY6" fmla="*/ 1203921 h 2978807"/>
              <a:gd name="connsiteX7" fmla="*/ 2216852 w 2734570"/>
              <a:gd name="connsiteY7" fmla="*/ 113639 h 2978807"/>
              <a:gd name="connsiteX0" fmla="*/ 2247055 w 2734570"/>
              <a:gd name="connsiteY0" fmla="*/ 61775 h 3005287"/>
              <a:gd name="connsiteX1" fmla="*/ 489876 w 2734570"/>
              <a:gd name="connsiteY1" fmla="*/ 102507 h 3005287"/>
              <a:gd name="connsiteX2" fmla="*/ 63400 w 2734570"/>
              <a:gd name="connsiteY2" fmla="*/ 1284762 h 3005287"/>
              <a:gd name="connsiteX3" fmla="*/ 188298 w 2734570"/>
              <a:gd name="connsiteY3" fmla="*/ 2825165 h 3005287"/>
              <a:gd name="connsiteX4" fmla="*/ 1774391 w 2734570"/>
              <a:gd name="connsiteY4" fmla="*/ 2958584 h 3005287"/>
              <a:gd name="connsiteX5" fmla="*/ 2691829 w 2734570"/>
              <a:gd name="connsiteY5" fmla="*/ 2685012 h 3005287"/>
              <a:gd name="connsiteX6" fmla="*/ 2682389 w 2734570"/>
              <a:gd name="connsiteY6" fmla="*/ 1230401 h 3005287"/>
              <a:gd name="connsiteX7" fmla="*/ 2247055 w 2734570"/>
              <a:gd name="connsiteY7" fmla="*/ 61775 h 3005287"/>
              <a:gd name="connsiteX0" fmla="*/ 2247055 w 2904577"/>
              <a:gd name="connsiteY0" fmla="*/ 61775 h 3005287"/>
              <a:gd name="connsiteX1" fmla="*/ 489876 w 2904577"/>
              <a:gd name="connsiteY1" fmla="*/ 102507 h 3005287"/>
              <a:gd name="connsiteX2" fmla="*/ 63400 w 2904577"/>
              <a:gd name="connsiteY2" fmla="*/ 1284762 h 3005287"/>
              <a:gd name="connsiteX3" fmla="*/ 188298 w 2904577"/>
              <a:gd name="connsiteY3" fmla="*/ 2825165 h 3005287"/>
              <a:gd name="connsiteX4" fmla="*/ 1774391 w 2904577"/>
              <a:gd name="connsiteY4" fmla="*/ 2958584 h 3005287"/>
              <a:gd name="connsiteX5" fmla="*/ 2691829 w 2904577"/>
              <a:gd name="connsiteY5" fmla="*/ 2685012 h 3005287"/>
              <a:gd name="connsiteX6" fmla="*/ 2897258 w 2904577"/>
              <a:gd name="connsiteY6" fmla="*/ 1248321 h 3005287"/>
              <a:gd name="connsiteX7" fmla="*/ 2247055 w 2904577"/>
              <a:gd name="connsiteY7" fmla="*/ 61775 h 3005287"/>
              <a:gd name="connsiteX0" fmla="*/ 2249250 w 2906772"/>
              <a:gd name="connsiteY0" fmla="*/ 61775 h 3195590"/>
              <a:gd name="connsiteX1" fmla="*/ 492071 w 2906772"/>
              <a:gd name="connsiteY1" fmla="*/ 102507 h 3195590"/>
              <a:gd name="connsiteX2" fmla="*/ 65595 w 2906772"/>
              <a:gd name="connsiteY2" fmla="*/ 1284762 h 3195590"/>
              <a:gd name="connsiteX3" fmla="*/ 190493 w 2906772"/>
              <a:gd name="connsiteY3" fmla="*/ 2825165 h 3195590"/>
              <a:gd name="connsiteX4" fmla="*/ 1812398 w 2906772"/>
              <a:gd name="connsiteY4" fmla="*/ 3191539 h 3195590"/>
              <a:gd name="connsiteX5" fmla="*/ 2694024 w 2906772"/>
              <a:gd name="connsiteY5" fmla="*/ 2685012 h 3195590"/>
              <a:gd name="connsiteX6" fmla="*/ 2899453 w 2906772"/>
              <a:gd name="connsiteY6" fmla="*/ 1248321 h 3195590"/>
              <a:gd name="connsiteX7" fmla="*/ 2249250 w 2906772"/>
              <a:gd name="connsiteY7" fmla="*/ 61775 h 3195590"/>
              <a:gd name="connsiteX0" fmla="*/ 2231347 w 2906079"/>
              <a:gd name="connsiteY0" fmla="*/ 0 h 3348850"/>
              <a:gd name="connsiteX1" fmla="*/ 492073 w 2906079"/>
              <a:gd name="connsiteY1" fmla="*/ 255767 h 3348850"/>
              <a:gd name="connsiteX2" fmla="*/ 65597 w 2906079"/>
              <a:gd name="connsiteY2" fmla="*/ 1438022 h 3348850"/>
              <a:gd name="connsiteX3" fmla="*/ 190495 w 2906079"/>
              <a:gd name="connsiteY3" fmla="*/ 2978425 h 3348850"/>
              <a:gd name="connsiteX4" fmla="*/ 1812400 w 2906079"/>
              <a:gd name="connsiteY4" fmla="*/ 3344799 h 3348850"/>
              <a:gd name="connsiteX5" fmla="*/ 2694026 w 2906079"/>
              <a:gd name="connsiteY5" fmla="*/ 2838272 h 3348850"/>
              <a:gd name="connsiteX6" fmla="*/ 2899455 w 2906079"/>
              <a:gd name="connsiteY6" fmla="*/ 1401581 h 3348850"/>
              <a:gd name="connsiteX7" fmla="*/ 2231347 w 2906079"/>
              <a:gd name="connsiteY7" fmla="*/ 0 h 3348850"/>
              <a:gd name="connsiteX0" fmla="*/ 2224633 w 2899365"/>
              <a:gd name="connsiteY0" fmla="*/ 0 h 3348850"/>
              <a:gd name="connsiteX1" fmla="*/ 377928 w 2899365"/>
              <a:gd name="connsiteY1" fmla="*/ 130329 h 3348850"/>
              <a:gd name="connsiteX2" fmla="*/ 58883 w 2899365"/>
              <a:gd name="connsiteY2" fmla="*/ 1438022 h 3348850"/>
              <a:gd name="connsiteX3" fmla="*/ 183781 w 2899365"/>
              <a:gd name="connsiteY3" fmla="*/ 2978425 h 3348850"/>
              <a:gd name="connsiteX4" fmla="*/ 1805686 w 2899365"/>
              <a:gd name="connsiteY4" fmla="*/ 3344799 h 3348850"/>
              <a:gd name="connsiteX5" fmla="*/ 2687312 w 2899365"/>
              <a:gd name="connsiteY5" fmla="*/ 2838272 h 3348850"/>
              <a:gd name="connsiteX6" fmla="*/ 2892741 w 2899365"/>
              <a:gd name="connsiteY6" fmla="*/ 1401581 h 3348850"/>
              <a:gd name="connsiteX7" fmla="*/ 2224633 w 2899365"/>
              <a:gd name="connsiteY7" fmla="*/ 0 h 3348850"/>
              <a:gd name="connsiteX0" fmla="*/ 2389392 w 3064124"/>
              <a:gd name="connsiteY0" fmla="*/ 0 h 3348657"/>
              <a:gd name="connsiteX1" fmla="*/ 542687 w 3064124"/>
              <a:gd name="connsiteY1" fmla="*/ 130329 h 3348657"/>
              <a:gd name="connsiteX2" fmla="*/ 8777 w 3064124"/>
              <a:gd name="connsiteY2" fmla="*/ 1473862 h 3348657"/>
              <a:gd name="connsiteX3" fmla="*/ 348540 w 3064124"/>
              <a:gd name="connsiteY3" fmla="*/ 2978425 h 3348657"/>
              <a:gd name="connsiteX4" fmla="*/ 1970445 w 3064124"/>
              <a:gd name="connsiteY4" fmla="*/ 3344799 h 3348657"/>
              <a:gd name="connsiteX5" fmla="*/ 2852071 w 3064124"/>
              <a:gd name="connsiteY5" fmla="*/ 2838272 h 3348657"/>
              <a:gd name="connsiteX6" fmla="*/ 3057500 w 3064124"/>
              <a:gd name="connsiteY6" fmla="*/ 1401581 h 3348657"/>
              <a:gd name="connsiteX7" fmla="*/ 2389392 w 3064124"/>
              <a:gd name="connsiteY7" fmla="*/ 0 h 3348657"/>
              <a:gd name="connsiteX0" fmla="*/ 2389392 w 3064124"/>
              <a:gd name="connsiteY0" fmla="*/ 30874 h 3379530"/>
              <a:gd name="connsiteX1" fmla="*/ 542687 w 3064124"/>
              <a:gd name="connsiteY1" fmla="*/ 161203 h 3379530"/>
              <a:gd name="connsiteX2" fmla="*/ 8777 w 3064124"/>
              <a:gd name="connsiteY2" fmla="*/ 1504736 h 3379530"/>
              <a:gd name="connsiteX3" fmla="*/ 348540 w 3064124"/>
              <a:gd name="connsiteY3" fmla="*/ 3009299 h 3379530"/>
              <a:gd name="connsiteX4" fmla="*/ 1970445 w 3064124"/>
              <a:gd name="connsiteY4" fmla="*/ 3375673 h 3379530"/>
              <a:gd name="connsiteX5" fmla="*/ 2852071 w 3064124"/>
              <a:gd name="connsiteY5" fmla="*/ 2869146 h 3379530"/>
              <a:gd name="connsiteX6" fmla="*/ 3057500 w 3064124"/>
              <a:gd name="connsiteY6" fmla="*/ 1432455 h 3379530"/>
              <a:gd name="connsiteX7" fmla="*/ 2389392 w 3064124"/>
              <a:gd name="connsiteY7" fmla="*/ 30874 h 3379530"/>
              <a:gd name="connsiteX0" fmla="*/ 2104677 w 3059965"/>
              <a:gd name="connsiteY0" fmla="*/ -1 h 3478636"/>
              <a:gd name="connsiteX1" fmla="*/ 542687 w 3059965"/>
              <a:gd name="connsiteY1" fmla="*/ 260309 h 3478636"/>
              <a:gd name="connsiteX2" fmla="*/ 8777 w 3059965"/>
              <a:gd name="connsiteY2" fmla="*/ 1603842 h 3478636"/>
              <a:gd name="connsiteX3" fmla="*/ 348540 w 3059965"/>
              <a:gd name="connsiteY3" fmla="*/ 3108405 h 3478636"/>
              <a:gd name="connsiteX4" fmla="*/ 1970445 w 3059965"/>
              <a:gd name="connsiteY4" fmla="*/ 3474779 h 3478636"/>
              <a:gd name="connsiteX5" fmla="*/ 2852071 w 3059965"/>
              <a:gd name="connsiteY5" fmla="*/ 2968252 h 3478636"/>
              <a:gd name="connsiteX6" fmla="*/ 3057500 w 3059965"/>
              <a:gd name="connsiteY6" fmla="*/ 1531561 h 3478636"/>
              <a:gd name="connsiteX7" fmla="*/ 2104677 w 3059965"/>
              <a:gd name="connsiteY7" fmla="*/ -1 h 3478636"/>
              <a:gd name="connsiteX0" fmla="*/ 2100578 w 3055866"/>
              <a:gd name="connsiteY0" fmla="*/ -1 h 3490870"/>
              <a:gd name="connsiteX1" fmla="*/ 538588 w 3055866"/>
              <a:gd name="connsiteY1" fmla="*/ 260309 h 3490870"/>
              <a:gd name="connsiteX2" fmla="*/ 4678 w 3055866"/>
              <a:gd name="connsiteY2" fmla="*/ 1603842 h 3490870"/>
              <a:gd name="connsiteX3" fmla="*/ 382404 w 3055866"/>
              <a:gd name="connsiteY3" fmla="*/ 3195061 h 3490870"/>
              <a:gd name="connsiteX4" fmla="*/ 1966346 w 3055866"/>
              <a:gd name="connsiteY4" fmla="*/ 3474779 h 3490870"/>
              <a:gd name="connsiteX5" fmla="*/ 2847972 w 3055866"/>
              <a:gd name="connsiteY5" fmla="*/ 2968252 h 3490870"/>
              <a:gd name="connsiteX6" fmla="*/ 3053401 w 3055866"/>
              <a:gd name="connsiteY6" fmla="*/ 1531561 h 3490870"/>
              <a:gd name="connsiteX7" fmla="*/ 2100578 w 3055866"/>
              <a:gd name="connsiteY7" fmla="*/ -1 h 3490870"/>
              <a:gd name="connsiteX0" fmla="*/ 2100578 w 3055866"/>
              <a:gd name="connsiteY0" fmla="*/ -1 h 3501634"/>
              <a:gd name="connsiteX1" fmla="*/ 538588 w 3055866"/>
              <a:gd name="connsiteY1" fmla="*/ 260309 h 3501634"/>
              <a:gd name="connsiteX2" fmla="*/ 4678 w 3055866"/>
              <a:gd name="connsiteY2" fmla="*/ 1603842 h 3501634"/>
              <a:gd name="connsiteX3" fmla="*/ 382404 w 3055866"/>
              <a:gd name="connsiteY3" fmla="*/ 3195061 h 3501634"/>
              <a:gd name="connsiteX4" fmla="*/ 1966346 w 3055866"/>
              <a:gd name="connsiteY4" fmla="*/ 3474779 h 3501634"/>
              <a:gd name="connsiteX5" fmla="*/ 2904916 w 3055866"/>
              <a:gd name="connsiteY5" fmla="*/ 2816608 h 3501634"/>
              <a:gd name="connsiteX6" fmla="*/ 3053401 w 3055866"/>
              <a:gd name="connsiteY6" fmla="*/ 1531561 h 3501634"/>
              <a:gd name="connsiteX7" fmla="*/ 2100578 w 3055866"/>
              <a:gd name="connsiteY7" fmla="*/ -1 h 3501634"/>
              <a:gd name="connsiteX0" fmla="*/ 2100578 w 3053402"/>
              <a:gd name="connsiteY0" fmla="*/ -1 h 3501634"/>
              <a:gd name="connsiteX1" fmla="*/ 538588 w 3053402"/>
              <a:gd name="connsiteY1" fmla="*/ 260309 h 3501634"/>
              <a:gd name="connsiteX2" fmla="*/ 4678 w 3053402"/>
              <a:gd name="connsiteY2" fmla="*/ 1603842 h 3501634"/>
              <a:gd name="connsiteX3" fmla="*/ 382404 w 3053402"/>
              <a:gd name="connsiteY3" fmla="*/ 3195061 h 3501634"/>
              <a:gd name="connsiteX4" fmla="*/ 1966346 w 3053402"/>
              <a:gd name="connsiteY4" fmla="*/ 3474779 h 3501634"/>
              <a:gd name="connsiteX5" fmla="*/ 2904916 w 3053402"/>
              <a:gd name="connsiteY5" fmla="*/ 2816608 h 3501634"/>
              <a:gd name="connsiteX6" fmla="*/ 3053401 w 3053402"/>
              <a:gd name="connsiteY6" fmla="*/ 1531561 h 3501634"/>
              <a:gd name="connsiteX7" fmla="*/ 2100578 w 3053402"/>
              <a:gd name="connsiteY7" fmla="*/ -1 h 3501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53402" h="3501634">
                <a:moveTo>
                  <a:pt x="2100578" y="-1"/>
                </a:moveTo>
                <a:cubicBezTo>
                  <a:pt x="1485010" y="43442"/>
                  <a:pt x="887905" y="-6998"/>
                  <a:pt x="538588" y="260309"/>
                </a:cubicBezTo>
                <a:cubicBezTo>
                  <a:pt x="189271" y="527616"/>
                  <a:pt x="30709" y="1114717"/>
                  <a:pt x="4678" y="1603842"/>
                </a:cubicBezTo>
                <a:cubicBezTo>
                  <a:pt x="-21353" y="2092967"/>
                  <a:pt x="55459" y="2883238"/>
                  <a:pt x="382404" y="3195061"/>
                </a:cubicBezTo>
                <a:cubicBezTo>
                  <a:pt x="709349" y="3506884"/>
                  <a:pt x="1545927" y="3537854"/>
                  <a:pt x="1966346" y="3474779"/>
                </a:cubicBezTo>
                <a:cubicBezTo>
                  <a:pt x="2386765" y="3411704"/>
                  <a:pt x="2818409" y="3101093"/>
                  <a:pt x="2904916" y="2816608"/>
                </a:cubicBezTo>
                <a:cubicBezTo>
                  <a:pt x="3023308" y="2427427"/>
                  <a:pt x="3011608" y="2278540"/>
                  <a:pt x="3053401" y="1531561"/>
                </a:cubicBezTo>
                <a:cubicBezTo>
                  <a:pt x="3014952" y="729818"/>
                  <a:pt x="2697870" y="20964"/>
                  <a:pt x="2100578" y="-1"/>
                </a:cubicBezTo>
                <a:close/>
              </a:path>
            </a:pathLst>
          </a:custGeom>
          <a:blipFill>
            <a:blip r:embed="rId3" cstate="screen">
              <a:extLst>
                <a:ext uri="{28A0092B-C50C-407E-A947-70E740481C1C}">
                  <a14:useLocalDpi xmlns:a14="http://schemas.microsoft.com/office/drawing/2010/main"/>
                </a:ext>
              </a:extLst>
            </a:blip>
            <a:stretch>
              <a:fillRect/>
            </a:stretch>
          </a:blipFill>
          <a:ln w="12692"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F890573A-BAF1-222A-F311-B06D468E0BE9}"/>
              </a:ext>
            </a:extLst>
          </p:cNvPr>
          <p:cNvSpPr/>
          <p:nvPr/>
        </p:nvSpPr>
        <p:spPr>
          <a:xfrm>
            <a:off x="5188929" y="5206012"/>
            <a:ext cx="1693616" cy="1425157"/>
          </a:xfrm>
          <a:custGeom>
            <a:avLst/>
            <a:gdLst>
              <a:gd name="connsiteX0" fmla="*/ 2200308 w 2868985"/>
              <a:gd name="connsiteY0" fmla="*/ 188930 h 2997526"/>
              <a:gd name="connsiteX1" fmla="*/ 843634 w 2868985"/>
              <a:gd name="connsiteY1" fmla="*/ 10666 h 2997526"/>
              <a:gd name="connsiteX2" fmla="*/ 1556 w 2868985"/>
              <a:gd name="connsiteY2" fmla="*/ 1098544 h 2997526"/>
              <a:gd name="connsiteX3" fmla="*/ 297153 w 2868985"/>
              <a:gd name="connsiteY3" fmla="*/ 2788427 h 2997526"/>
              <a:gd name="connsiteX4" fmla="*/ 1848436 w 2868985"/>
              <a:gd name="connsiteY4" fmla="*/ 2958431 h 2997526"/>
              <a:gd name="connsiteX5" fmla="*/ 2796075 w 2868985"/>
              <a:gd name="connsiteY5" fmla="*/ 2567344 h 2997526"/>
              <a:gd name="connsiteX6" fmla="*/ 2862131 w 2868985"/>
              <a:gd name="connsiteY6" fmla="*/ 1289005 h 2997526"/>
              <a:gd name="connsiteX7" fmla="*/ 2200308 w 2868985"/>
              <a:gd name="connsiteY7" fmla="*/ 188930 h 2997526"/>
              <a:gd name="connsiteX0" fmla="*/ 2242529 w 2911207"/>
              <a:gd name="connsiteY0" fmla="*/ 189569 h 3040492"/>
              <a:gd name="connsiteX1" fmla="*/ 885855 w 2911207"/>
              <a:gd name="connsiteY1" fmla="*/ 11305 h 3040492"/>
              <a:gd name="connsiteX2" fmla="*/ 43777 w 2911207"/>
              <a:gd name="connsiteY2" fmla="*/ 1099183 h 3040492"/>
              <a:gd name="connsiteX3" fmla="*/ 304571 w 2911207"/>
              <a:gd name="connsiteY3" fmla="*/ 2933372 h 3040492"/>
              <a:gd name="connsiteX4" fmla="*/ 1890657 w 2911207"/>
              <a:gd name="connsiteY4" fmla="*/ 2959070 h 3040492"/>
              <a:gd name="connsiteX5" fmla="*/ 2838296 w 2911207"/>
              <a:gd name="connsiteY5" fmla="*/ 2567983 h 3040492"/>
              <a:gd name="connsiteX6" fmla="*/ 2904352 w 2911207"/>
              <a:gd name="connsiteY6" fmla="*/ 1289644 h 3040492"/>
              <a:gd name="connsiteX7" fmla="*/ 2242529 w 2911207"/>
              <a:gd name="connsiteY7" fmla="*/ 189569 h 3040492"/>
              <a:gd name="connsiteX0" fmla="*/ 2229821 w 2898499"/>
              <a:gd name="connsiteY0" fmla="*/ 205418 h 3056341"/>
              <a:gd name="connsiteX1" fmla="*/ 699132 w 2898499"/>
              <a:gd name="connsiteY1" fmla="*/ 11120 h 3056341"/>
              <a:gd name="connsiteX2" fmla="*/ 31069 w 2898499"/>
              <a:gd name="connsiteY2" fmla="*/ 1115032 h 3056341"/>
              <a:gd name="connsiteX3" fmla="*/ 291863 w 2898499"/>
              <a:gd name="connsiteY3" fmla="*/ 2949221 h 3056341"/>
              <a:gd name="connsiteX4" fmla="*/ 1877949 w 2898499"/>
              <a:gd name="connsiteY4" fmla="*/ 2974919 h 3056341"/>
              <a:gd name="connsiteX5" fmla="*/ 2825588 w 2898499"/>
              <a:gd name="connsiteY5" fmla="*/ 2583832 h 3056341"/>
              <a:gd name="connsiteX6" fmla="*/ 2891644 w 2898499"/>
              <a:gd name="connsiteY6" fmla="*/ 1305493 h 3056341"/>
              <a:gd name="connsiteX7" fmla="*/ 2229821 w 2898499"/>
              <a:gd name="connsiteY7" fmla="*/ 205418 h 3056341"/>
              <a:gd name="connsiteX0" fmla="*/ 2209749 w 2878427"/>
              <a:gd name="connsiteY0" fmla="*/ 204816 h 3055739"/>
              <a:gd name="connsiteX1" fmla="*/ 679060 w 2878427"/>
              <a:gd name="connsiteY1" fmla="*/ 10518 h 3055739"/>
              <a:gd name="connsiteX2" fmla="*/ 10997 w 2878427"/>
              <a:gd name="connsiteY2" fmla="*/ 1114430 h 3055739"/>
              <a:gd name="connsiteX3" fmla="*/ 271791 w 2878427"/>
              <a:gd name="connsiteY3" fmla="*/ 2948619 h 3055739"/>
              <a:gd name="connsiteX4" fmla="*/ 1857877 w 2878427"/>
              <a:gd name="connsiteY4" fmla="*/ 2974317 h 3055739"/>
              <a:gd name="connsiteX5" fmla="*/ 2805516 w 2878427"/>
              <a:gd name="connsiteY5" fmla="*/ 2583230 h 3055739"/>
              <a:gd name="connsiteX6" fmla="*/ 2871572 w 2878427"/>
              <a:gd name="connsiteY6" fmla="*/ 1304891 h 3055739"/>
              <a:gd name="connsiteX7" fmla="*/ 2209749 w 2878427"/>
              <a:gd name="connsiteY7" fmla="*/ 204816 h 3055739"/>
              <a:gd name="connsiteX0" fmla="*/ 2229820 w 2898498"/>
              <a:gd name="connsiteY0" fmla="*/ 166710 h 3017633"/>
              <a:gd name="connsiteX1" fmla="*/ 699134 w 2898498"/>
              <a:gd name="connsiteY1" fmla="*/ 11583 h 3017633"/>
              <a:gd name="connsiteX2" fmla="*/ 31068 w 2898498"/>
              <a:gd name="connsiteY2" fmla="*/ 1076324 h 3017633"/>
              <a:gd name="connsiteX3" fmla="*/ 291862 w 2898498"/>
              <a:gd name="connsiteY3" fmla="*/ 2910513 h 3017633"/>
              <a:gd name="connsiteX4" fmla="*/ 1877948 w 2898498"/>
              <a:gd name="connsiteY4" fmla="*/ 2936211 h 3017633"/>
              <a:gd name="connsiteX5" fmla="*/ 2825587 w 2898498"/>
              <a:gd name="connsiteY5" fmla="*/ 2545124 h 3017633"/>
              <a:gd name="connsiteX6" fmla="*/ 2891643 w 2898498"/>
              <a:gd name="connsiteY6" fmla="*/ 1266785 h 3017633"/>
              <a:gd name="connsiteX7" fmla="*/ 2229820 w 2898498"/>
              <a:gd name="connsiteY7" fmla="*/ 166710 h 3017633"/>
              <a:gd name="connsiteX0" fmla="*/ 2229820 w 2898498"/>
              <a:gd name="connsiteY0" fmla="*/ 155152 h 3006075"/>
              <a:gd name="connsiteX1" fmla="*/ 699134 w 2898498"/>
              <a:gd name="connsiteY1" fmla="*/ 25 h 3006075"/>
              <a:gd name="connsiteX2" fmla="*/ 31068 w 2898498"/>
              <a:gd name="connsiteY2" fmla="*/ 1064766 h 3006075"/>
              <a:gd name="connsiteX3" fmla="*/ 291862 w 2898498"/>
              <a:gd name="connsiteY3" fmla="*/ 2898955 h 3006075"/>
              <a:gd name="connsiteX4" fmla="*/ 1877948 w 2898498"/>
              <a:gd name="connsiteY4" fmla="*/ 2924653 h 3006075"/>
              <a:gd name="connsiteX5" fmla="*/ 2825587 w 2898498"/>
              <a:gd name="connsiteY5" fmla="*/ 2533566 h 3006075"/>
              <a:gd name="connsiteX6" fmla="*/ 2891643 w 2898498"/>
              <a:gd name="connsiteY6" fmla="*/ 1255227 h 3006075"/>
              <a:gd name="connsiteX7" fmla="*/ 2229820 w 2898498"/>
              <a:gd name="connsiteY7" fmla="*/ 155152 h 3006075"/>
              <a:gd name="connsiteX0" fmla="*/ 2226526 w 2895204"/>
              <a:gd name="connsiteY0" fmla="*/ 115988 h 2966911"/>
              <a:gd name="connsiteX1" fmla="*/ 650541 w 2895204"/>
              <a:gd name="connsiteY1" fmla="*/ 33 h 2966911"/>
              <a:gd name="connsiteX2" fmla="*/ 27774 w 2895204"/>
              <a:gd name="connsiteY2" fmla="*/ 1025602 h 2966911"/>
              <a:gd name="connsiteX3" fmla="*/ 288568 w 2895204"/>
              <a:gd name="connsiteY3" fmla="*/ 2859791 h 2966911"/>
              <a:gd name="connsiteX4" fmla="*/ 1874654 w 2895204"/>
              <a:gd name="connsiteY4" fmla="*/ 2885489 h 2966911"/>
              <a:gd name="connsiteX5" fmla="*/ 2822293 w 2895204"/>
              <a:gd name="connsiteY5" fmla="*/ 2494402 h 2966911"/>
              <a:gd name="connsiteX6" fmla="*/ 2888349 w 2895204"/>
              <a:gd name="connsiteY6" fmla="*/ 1216063 h 2966911"/>
              <a:gd name="connsiteX7" fmla="*/ 2226526 w 2895204"/>
              <a:gd name="connsiteY7" fmla="*/ 115988 h 2966911"/>
              <a:gd name="connsiteX0" fmla="*/ 2226526 w 2895204"/>
              <a:gd name="connsiteY0" fmla="*/ 115988 h 2958470"/>
              <a:gd name="connsiteX1" fmla="*/ 650541 w 2895204"/>
              <a:gd name="connsiteY1" fmla="*/ 33 h 2958470"/>
              <a:gd name="connsiteX2" fmla="*/ 27774 w 2895204"/>
              <a:gd name="connsiteY2" fmla="*/ 1025602 h 2958470"/>
              <a:gd name="connsiteX3" fmla="*/ 288568 w 2895204"/>
              <a:gd name="connsiteY3" fmla="*/ 2859791 h 2958470"/>
              <a:gd name="connsiteX4" fmla="*/ 1874654 w 2895204"/>
              <a:gd name="connsiteY4" fmla="*/ 2885489 h 2958470"/>
              <a:gd name="connsiteX5" fmla="*/ 2701503 w 2895204"/>
              <a:gd name="connsiteY5" fmla="*/ 2660881 h 2958470"/>
              <a:gd name="connsiteX6" fmla="*/ 2888349 w 2895204"/>
              <a:gd name="connsiteY6" fmla="*/ 1216063 h 2958470"/>
              <a:gd name="connsiteX7" fmla="*/ 2226526 w 2895204"/>
              <a:gd name="connsiteY7" fmla="*/ 115988 h 2958470"/>
              <a:gd name="connsiteX0" fmla="*/ 2226526 w 2744244"/>
              <a:gd name="connsiteY0" fmla="*/ 115988 h 2958470"/>
              <a:gd name="connsiteX1" fmla="*/ 650541 w 2744244"/>
              <a:gd name="connsiteY1" fmla="*/ 33 h 2958470"/>
              <a:gd name="connsiteX2" fmla="*/ 27774 w 2744244"/>
              <a:gd name="connsiteY2" fmla="*/ 1025602 h 2958470"/>
              <a:gd name="connsiteX3" fmla="*/ 288568 w 2744244"/>
              <a:gd name="connsiteY3" fmla="*/ 2859791 h 2958470"/>
              <a:gd name="connsiteX4" fmla="*/ 1874654 w 2744244"/>
              <a:gd name="connsiteY4" fmla="*/ 2885489 h 2958470"/>
              <a:gd name="connsiteX5" fmla="*/ 2701503 w 2744244"/>
              <a:gd name="connsiteY5" fmla="*/ 2660881 h 2958470"/>
              <a:gd name="connsiteX6" fmla="*/ 2692063 w 2744244"/>
              <a:gd name="connsiteY6" fmla="*/ 1206270 h 2958470"/>
              <a:gd name="connsiteX7" fmla="*/ 2226526 w 2744244"/>
              <a:gd name="connsiteY7" fmla="*/ 115988 h 2958470"/>
              <a:gd name="connsiteX0" fmla="*/ 2246674 w 2764392"/>
              <a:gd name="connsiteY0" fmla="*/ 115988 h 2960514"/>
              <a:gd name="connsiteX1" fmla="*/ 670689 w 2764392"/>
              <a:gd name="connsiteY1" fmla="*/ 33 h 2960514"/>
              <a:gd name="connsiteX2" fmla="*/ 47922 w 2764392"/>
              <a:gd name="connsiteY2" fmla="*/ 1025602 h 2960514"/>
              <a:gd name="connsiteX3" fmla="*/ 308716 w 2764392"/>
              <a:gd name="connsiteY3" fmla="*/ 2859791 h 2960514"/>
              <a:gd name="connsiteX4" fmla="*/ 1894802 w 2764392"/>
              <a:gd name="connsiteY4" fmla="*/ 2885489 h 2960514"/>
              <a:gd name="connsiteX5" fmla="*/ 2721651 w 2764392"/>
              <a:gd name="connsiteY5" fmla="*/ 2660881 h 2960514"/>
              <a:gd name="connsiteX6" fmla="*/ 2712211 w 2764392"/>
              <a:gd name="connsiteY6" fmla="*/ 1206270 h 2960514"/>
              <a:gd name="connsiteX7" fmla="*/ 2246674 w 2764392"/>
              <a:gd name="connsiteY7" fmla="*/ 115988 h 2960514"/>
              <a:gd name="connsiteX0" fmla="*/ 2223221 w 2740939"/>
              <a:gd name="connsiteY0" fmla="*/ 115988 h 3012890"/>
              <a:gd name="connsiteX1" fmla="*/ 647236 w 2740939"/>
              <a:gd name="connsiteY1" fmla="*/ 33 h 3012890"/>
              <a:gd name="connsiteX2" fmla="*/ 24469 w 2740939"/>
              <a:gd name="connsiteY2" fmla="*/ 1025602 h 3012890"/>
              <a:gd name="connsiteX3" fmla="*/ 285263 w 2740939"/>
              <a:gd name="connsiteY3" fmla="*/ 2859791 h 3012890"/>
              <a:gd name="connsiteX4" fmla="*/ 1720360 w 2740939"/>
              <a:gd name="connsiteY4" fmla="*/ 2885489 h 3012890"/>
              <a:gd name="connsiteX5" fmla="*/ 2698198 w 2740939"/>
              <a:gd name="connsiteY5" fmla="*/ 2660881 h 3012890"/>
              <a:gd name="connsiteX6" fmla="*/ 2688758 w 2740939"/>
              <a:gd name="connsiteY6" fmla="*/ 1206270 h 3012890"/>
              <a:gd name="connsiteX7" fmla="*/ 2223221 w 2740939"/>
              <a:gd name="connsiteY7" fmla="*/ 115988 h 3012890"/>
              <a:gd name="connsiteX0" fmla="*/ 2242763 w 2760481"/>
              <a:gd name="connsiteY0" fmla="*/ 115988 h 2936484"/>
              <a:gd name="connsiteX1" fmla="*/ 666778 w 2760481"/>
              <a:gd name="connsiteY1" fmla="*/ 33 h 2936484"/>
              <a:gd name="connsiteX2" fmla="*/ 44011 w 2760481"/>
              <a:gd name="connsiteY2" fmla="*/ 1025602 h 2936484"/>
              <a:gd name="connsiteX3" fmla="*/ 304805 w 2760481"/>
              <a:gd name="connsiteY3" fmla="*/ 2859791 h 2936484"/>
              <a:gd name="connsiteX4" fmla="*/ 1739902 w 2760481"/>
              <a:gd name="connsiteY4" fmla="*/ 2885489 h 2936484"/>
              <a:gd name="connsiteX5" fmla="*/ 2717740 w 2760481"/>
              <a:gd name="connsiteY5" fmla="*/ 2660881 h 2936484"/>
              <a:gd name="connsiteX6" fmla="*/ 2708300 w 2760481"/>
              <a:gd name="connsiteY6" fmla="*/ 1206270 h 2936484"/>
              <a:gd name="connsiteX7" fmla="*/ 2242763 w 2760481"/>
              <a:gd name="connsiteY7" fmla="*/ 115988 h 2936484"/>
              <a:gd name="connsiteX0" fmla="*/ 2224757 w 2742475"/>
              <a:gd name="connsiteY0" fmla="*/ 115988 h 3033268"/>
              <a:gd name="connsiteX1" fmla="*/ 648772 w 2742475"/>
              <a:gd name="connsiteY1" fmla="*/ 33 h 3033268"/>
              <a:gd name="connsiteX2" fmla="*/ 26005 w 2742475"/>
              <a:gd name="connsiteY2" fmla="*/ 1025602 h 3033268"/>
              <a:gd name="connsiteX3" fmla="*/ 286799 w 2742475"/>
              <a:gd name="connsiteY3" fmla="*/ 2859791 h 3033268"/>
              <a:gd name="connsiteX4" fmla="*/ 1782296 w 2742475"/>
              <a:gd name="connsiteY4" fmla="*/ 2934453 h 3033268"/>
              <a:gd name="connsiteX5" fmla="*/ 2699734 w 2742475"/>
              <a:gd name="connsiteY5" fmla="*/ 2660881 h 3033268"/>
              <a:gd name="connsiteX6" fmla="*/ 2690294 w 2742475"/>
              <a:gd name="connsiteY6" fmla="*/ 1206270 h 3033268"/>
              <a:gd name="connsiteX7" fmla="*/ 2224757 w 2742475"/>
              <a:gd name="connsiteY7" fmla="*/ 115988 h 3033268"/>
              <a:gd name="connsiteX0" fmla="*/ 2224757 w 2742475"/>
              <a:gd name="connsiteY0" fmla="*/ 115988 h 3024599"/>
              <a:gd name="connsiteX1" fmla="*/ 648772 w 2742475"/>
              <a:gd name="connsiteY1" fmla="*/ 33 h 3024599"/>
              <a:gd name="connsiteX2" fmla="*/ 26005 w 2742475"/>
              <a:gd name="connsiteY2" fmla="*/ 1025602 h 3024599"/>
              <a:gd name="connsiteX3" fmla="*/ 286799 w 2742475"/>
              <a:gd name="connsiteY3" fmla="*/ 2859791 h 3024599"/>
              <a:gd name="connsiteX4" fmla="*/ 1782296 w 2742475"/>
              <a:gd name="connsiteY4" fmla="*/ 2934453 h 3024599"/>
              <a:gd name="connsiteX5" fmla="*/ 2699734 w 2742475"/>
              <a:gd name="connsiteY5" fmla="*/ 2660881 h 3024599"/>
              <a:gd name="connsiteX6" fmla="*/ 2690294 w 2742475"/>
              <a:gd name="connsiteY6" fmla="*/ 1206270 h 3024599"/>
              <a:gd name="connsiteX7" fmla="*/ 2224757 w 2742475"/>
              <a:gd name="connsiteY7" fmla="*/ 115988 h 3024599"/>
              <a:gd name="connsiteX0" fmla="*/ 2255770 w 2773488"/>
              <a:gd name="connsiteY0" fmla="*/ 115988 h 2996015"/>
              <a:gd name="connsiteX1" fmla="*/ 679785 w 2773488"/>
              <a:gd name="connsiteY1" fmla="*/ 33 h 2996015"/>
              <a:gd name="connsiteX2" fmla="*/ 57018 w 2773488"/>
              <a:gd name="connsiteY2" fmla="*/ 1025602 h 2996015"/>
              <a:gd name="connsiteX3" fmla="*/ 227216 w 2773488"/>
              <a:gd name="connsiteY3" fmla="*/ 2801034 h 2996015"/>
              <a:gd name="connsiteX4" fmla="*/ 1813309 w 2773488"/>
              <a:gd name="connsiteY4" fmla="*/ 2934453 h 2996015"/>
              <a:gd name="connsiteX5" fmla="*/ 2730747 w 2773488"/>
              <a:gd name="connsiteY5" fmla="*/ 2660881 h 2996015"/>
              <a:gd name="connsiteX6" fmla="*/ 2721307 w 2773488"/>
              <a:gd name="connsiteY6" fmla="*/ 1206270 h 2996015"/>
              <a:gd name="connsiteX7" fmla="*/ 2255770 w 2773488"/>
              <a:gd name="connsiteY7" fmla="*/ 115988 h 2996015"/>
              <a:gd name="connsiteX0" fmla="*/ 2252447 w 2770165"/>
              <a:gd name="connsiteY0" fmla="*/ 115988 h 2955423"/>
              <a:gd name="connsiteX1" fmla="*/ 676462 w 2770165"/>
              <a:gd name="connsiteY1" fmla="*/ 33 h 2955423"/>
              <a:gd name="connsiteX2" fmla="*/ 53695 w 2770165"/>
              <a:gd name="connsiteY2" fmla="*/ 1025602 h 2955423"/>
              <a:gd name="connsiteX3" fmla="*/ 223893 w 2770165"/>
              <a:gd name="connsiteY3" fmla="*/ 2801034 h 2955423"/>
              <a:gd name="connsiteX4" fmla="*/ 1809986 w 2770165"/>
              <a:gd name="connsiteY4" fmla="*/ 2934453 h 2955423"/>
              <a:gd name="connsiteX5" fmla="*/ 2727424 w 2770165"/>
              <a:gd name="connsiteY5" fmla="*/ 2660881 h 2955423"/>
              <a:gd name="connsiteX6" fmla="*/ 2717984 w 2770165"/>
              <a:gd name="connsiteY6" fmla="*/ 1206270 h 2955423"/>
              <a:gd name="connsiteX7" fmla="*/ 2252447 w 2770165"/>
              <a:gd name="connsiteY7" fmla="*/ 115988 h 2955423"/>
              <a:gd name="connsiteX0" fmla="*/ 2226653 w 2744371"/>
              <a:gd name="connsiteY0" fmla="*/ 178468 h 3043635"/>
              <a:gd name="connsiteX1" fmla="*/ 650668 w 2744371"/>
              <a:gd name="connsiteY1" fmla="*/ 62513 h 3043635"/>
              <a:gd name="connsiteX2" fmla="*/ 73201 w 2744371"/>
              <a:gd name="connsiteY2" fmla="*/ 1323111 h 3043635"/>
              <a:gd name="connsiteX3" fmla="*/ 198099 w 2744371"/>
              <a:gd name="connsiteY3" fmla="*/ 2863514 h 3043635"/>
              <a:gd name="connsiteX4" fmla="*/ 1784192 w 2744371"/>
              <a:gd name="connsiteY4" fmla="*/ 2996933 h 3043635"/>
              <a:gd name="connsiteX5" fmla="*/ 2701630 w 2744371"/>
              <a:gd name="connsiteY5" fmla="*/ 2723361 h 3043635"/>
              <a:gd name="connsiteX6" fmla="*/ 2692190 w 2744371"/>
              <a:gd name="connsiteY6" fmla="*/ 1268750 h 3043635"/>
              <a:gd name="connsiteX7" fmla="*/ 2226653 w 2744371"/>
              <a:gd name="connsiteY7" fmla="*/ 178468 h 3043635"/>
              <a:gd name="connsiteX0" fmla="*/ 2216852 w 2734570"/>
              <a:gd name="connsiteY0" fmla="*/ 113639 h 2978807"/>
              <a:gd name="connsiteX1" fmla="*/ 489876 w 2734570"/>
              <a:gd name="connsiteY1" fmla="*/ 76027 h 2978807"/>
              <a:gd name="connsiteX2" fmla="*/ 63400 w 2734570"/>
              <a:gd name="connsiteY2" fmla="*/ 1258282 h 2978807"/>
              <a:gd name="connsiteX3" fmla="*/ 188298 w 2734570"/>
              <a:gd name="connsiteY3" fmla="*/ 2798685 h 2978807"/>
              <a:gd name="connsiteX4" fmla="*/ 1774391 w 2734570"/>
              <a:gd name="connsiteY4" fmla="*/ 2932104 h 2978807"/>
              <a:gd name="connsiteX5" fmla="*/ 2691829 w 2734570"/>
              <a:gd name="connsiteY5" fmla="*/ 2658532 h 2978807"/>
              <a:gd name="connsiteX6" fmla="*/ 2682389 w 2734570"/>
              <a:gd name="connsiteY6" fmla="*/ 1203921 h 2978807"/>
              <a:gd name="connsiteX7" fmla="*/ 2216852 w 2734570"/>
              <a:gd name="connsiteY7" fmla="*/ 113639 h 2978807"/>
              <a:gd name="connsiteX0" fmla="*/ 2247055 w 2734570"/>
              <a:gd name="connsiteY0" fmla="*/ 61775 h 3005287"/>
              <a:gd name="connsiteX1" fmla="*/ 489876 w 2734570"/>
              <a:gd name="connsiteY1" fmla="*/ 102507 h 3005287"/>
              <a:gd name="connsiteX2" fmla="*/ 63400 w 2734570"/>
              <a:gd name="connsiteY2" fmla="*/ 1284762 h 3005287"/>
              <a:gd name="connsiteX3" fmla="*/ 188298 w 2734570"/>
              <a:gd name="connsiteY3" fmla="*/ 2825165 h 3005287"/>
              <a:gd name="connsiteX4" fmla="*/ 1774391 w 2734570"/>
              <a:gd name="connsiteY4" fmla="*/ 2958584 h 3005287"/>
              <a:gd name="connsiteX5" fmla="*/ 2691829 w 2734570"/>
              <a:gd name="connsiteY5" fmla="*/ 2685012 h 3005287"/>
              <a:gd name="connsiteX6" fmla="*/ 2682389 w 2734570"/>
              <a:gd name="connsiteY6" fmla="*/ 1230401 h 3005287"/>
              <a:gd name="connsiteX7" fmla="*/ 2247055 w 2734570"/>
              <a:gd name="connsiteY7" fmla="*/ 61775 h 3005287"/>
              <a:gd name="connsiteX0" fmla="*/ 2247055 w 2904577"/>
              <a:gd name="connsiteY0" fmla="*/ 61775 h 3005287"/>
              <a:gd name="connsiteX1" fmla="*/ 489876 w 2904577"/>
              <a:gd name="connsiteY1" fmla="*/ 102507 h 3005287"/>
              <a:gd name="connsiteX2" fmla="*/ 63400 w 2904577"/>
              <a:gd name="connsiteY2" fmla="*/ 1284762 h 3005287"/>
              <a:gd name="connsiteX3" fmla="*/ 188298 w 2904577"/>
              <a:gd name="connsiteY3" fmla="*/ 2825165 h 3005287"/>
              <a:gd name="connsiteX4" fmla="*/ 1774391 w 2904577"/>
              <a:gd name="connsiteY4" fmla="*/ 2958584 h 3005287"/>
              <a:gd name="connsiteX5" fmla="*/ 2691829 w 2904577"/>
              <a:gd name="connsiteY5" fmla="*/ 2685012 h 3005287"/>
              <a:gd name="connsiteX6" fmla="*/ 2897258 w 2904577"/>
              <a:gd name="connsiteY6" fmla="*/ 1248321 h 3005287"/>
              <a:gd name="connsiteX7" fmla="*/ 2247055 w 2904577"/>
              <a:gd name="connsiteY7" fmla="*/ 61775 h 3005287"/>
              <a:gd name="connsiteX0" fmla="*/ 2249250 w 2906772"/>
              <a:gd name="connsiteY0" fmla="*/ 61775 h 3195590"/>
              <a:gd name="connsiteX1" fmla="*/ 492071 w 2906772"/>
              <a:gd name="connsiteY1" fmla="*/ 102507 h 3195590"/>
              <a:gd name="connsiteX2" fmla="*/ 65595 w 2906772"/>
              <a:gd name="connsiteY2" fmla="*/ 1284762 h 3195590"/>
              <a:gd name="connsiteX3" fmla="*/ 190493 w 2906772"/>
              <a:gd name="connsiteY3" fmla="*/ 2825165 h 3195590"/>
              <a:gd name="connsiteX4" fmla="*/ 1812398 w 2906772"/>
              <a:gd name="connsiteY4" fmla="*/ 3191539 h 3195590"/>
              <a:gd name="connsiteX5" fmla="*/ 2694024 w 2906772"/>
              <a:gd name="connsiteY5" fmla="*/ 2685012 h 3195590"/>
              <a:gd name="connsiteX6" fmla="*/ 2899453 w 2906772"/>
              <a:gd name="connsiteY6" fmla="*/ 1248321 h 3195590"/>
              <a:gd name="connsiteX7" fmla="*/ 2249250 w 2906772"/>
              <a:gd name="connsiteY7" fmla="*/ 61775 h 3195590"/>
              <a:gd name="connsiteX0" fmla="*/ 2231347 w 2906079"/>
              <a:gd name="connsiteY0" fmla="*/ 0 h 3348850"/>
              <a:gd name="connsiteX1" fmla="*/ 492073 w 2906079"/>
              <a:gd name="connsiteY1" fmla="*/ 255767 h 3348850"/>
              <a:gd name="connsiteX2" fmla="*/ 65597 w 2906079"/>
              <a:gd name="connsiteY2" fmla="*/ 1438022 h 3348850"/>
              <a:gd name="connsiteX3" fmla="*/ 190495 w 2906079"/>
              <a:gd name="connsiteY3" fmla="*/ 2978425 h 3348850"/>
              <a:gd name="connsiteX4" fmla="*/ 1812400 w 2906079"/>
              <a:gd name="connsiteY4" fmla="*/ 3344799 h 3348850"/>
              <a:gd name="connsiteX5" fmla="*/ 2694026 w 2906079"/>
              <a:gd name="connsiteY5" fmla="*/ 2838272 h 3348850"/>
              <a:gd name="connsiteX6" fmla="*/ 2899455 w 2906079"/>
              <a:gd name="connsiteY6" fmla="*/ 1401581 h 3348850"/>
              <a:gd name="connsiteX7" fmla="*/ 2231347 w 2906079"/>
              <a:gd name="connsiteY7" fmla="*/ 0 h 3348850"/>
              <a:gd name="connsiteX0" fmla="*/ 2224633 w 2899365"/>
              <a:gd name="connsiteY0" fmla="*/ 0 h 3348850"/>
              <a:gd name="connsiteX1" fmla="*/ 377928 w 2899365"/>
              <a:gd name="connsiteY1" fmla="*/ 130329 h 3348850"/>
              <a:gd name="connsiteX2" fmla="*/ 58883 w 2899365"/>
              <a:gd name="connsiteY2" fmla="*/ 1438022 h 3348850"/>
              <a:gd name="connsiteX3" fmla="*/ 183781 w 2899365"/>
              <a:gd name="connsiteY3" fmla="*/ 2978425 h 3348850"/>
              <a:gd name="connsiteX4" fmla="*/ 1805686 w 2899365"/>
              <a:gd name="connsiteY4" fmla="*/ 3344799 h 3348850"/>
              <a:gd name="connsiteX5" fmla="*/ 2687312 w 2899365"/>
              <a:gd name="connsiteY5" fmla="*/ 2838272 h 3348850"/>
              <a:gd name="connsiteX6" fmla="*/ 2892741 w 2899365"/>
              <a:gd name="connsiteY6" fmla="*/ 1401581 h 3348850"/>
              <a:gd name="connsiteX7" fmla="*/ 2224633 w 2899365"/>
              <a:gd name="connsiteY7" fmla="*/ 0 h 3348850"/>
              <a:gd name="connsiteX0" fmla="*/ 2389392 w 3064124"/>
              <a:gd name="connsiteY0" fmla="*/ 0 h 3348657"/>
              <a:gd name="connsiteX1" fmla="*/ 542687 w 3064124"/>
              <a:gd name="connsiteY1" fmla="*/ 130329 h 3348657"/>
              <a:gd name="connsiteX2" fmla="*/ 8777 w 3064124"/>
              <a:gd name="connsiteY2" fmla="*/ 1473862 h 3348657"/>
              <a:gd name="connsiteX3" fmla="*/ 348540 w 3064124"/>
              <a:gd name="connsiteY3" fmla="*/ 2978425 h 3348657"/>
              <a:gd name="connsiteX4" fmla="*/ 1970445 w 3064124"/>
              <a:gd name="connsiteY4" fmla="*/ 3344799 h 3348657"/>
              <a:gd name="connsiteX5" fmla="*/ 2852071 w 3064124"/>
              <a:gd name="connsiteY5" fmla="*/ 2838272 h 3348657"/>
              <a:gd name="connsiteX6" fmla="*/ 3057500 w 3064124"/>
              <a:gd name="connsiteY6" fmla="*/ 1401581 h 3348657"/>
              <a:gd name="connsiteX7" fmla="*/ 2389392 w 3064124"/>
              <a:gd name="connsiteY7" fmla="*/ 0 h 3348657"/>
              <a:gd name="connsiteX0" fmla="*/ 2389392 w 3064124"/>
              <a:gd name="connsiteY0" fmla="*/ 30874 h 3379530"/>
              <a:gd name="connsiteX1" fmla="*/ 542687 w 3064124"/>
              <a:gd name="connsiteY1" fmla="*/ 161203 h 3379530"/>
              <a:gd name="connsiteX2" fmla="*/ 8777 w 3064124"/>
              <a:gd name="connsiteY2" fmla="*/ 1504736 h 3379530"/>
              <a:gd name="connsiteX3" fmla="*/ 348540 w 3064124"/>
              <a:gd name="connsiteY3" fmla="*/ 3009299 h 3379530"/>
              <a:gd name="connsiteX4" fmla="*/ 1970445 w 3064124"/>
              <a:gd name="connsiteY4" fmla="*/ 3375673 h 3379530"/>
              <a:gd name="connsiteX5" fmla="*/ 2852071 w 3064124"/>
              <a:gd name="connsiteY5" fmla="*/ 2869146 h 3379530"/>
              <a:gd name="connsiteX6" fmla="*/ 3057500 w 3064124"/>
              <a:gd name="connsiteY6" fmla="*/ 1432455 h 3379530"/>
              <a:gd name="connsiteX7" fmla="*/ 2389392 w 3064124"/>
              <a:gd name="connsiteY7" fmla="*/ 30874 h 3379530"/>
              <a:gd name="connsiteX0" fmla="*/ 2382113 w 3056845"/>
              <a:gd name="connsiteY0" fmla="*/ 56945 h 3405601"/>
              <a:gd name="connsiteX1" fmla="*/ 395153 w 3056845"/>
              <a:gd name="connsiteY1" fmla="*/ 146190 h 3405601"/>
              <a:gd name="connsiteX2" fmla="*/ 1498 w 3056845"/>
              <a:gd name="connsiteY2" fmla="*/ 1530807 h 3405601"/>
              <a:gd name="connsiteX3" fmla="*/ 341261 w 3056845"/>
              <a:gd name="connsiteY3" fmla="*/ 3035370 h 3405601"/>
              <a:gd name="connsiteX4" fmla="*/ 1963166 w 3056845"/>
              <a:gd name="connsiteY4" fmla="*/ 3401744 h 3405601"/>
              <a:gd name="connsiteX5" fmla="*/ 2844792 w 3056845"/>
              <a:gd name="connsiteY5" fmla="*/ 2895217 h 3405601"/>
              <a:gd name="connsiteX6" fmla="*/ 3050221 w 3056845"/>
              <a:gd name="connsiteY6" fmla="*/ 1458526 h 3405601"/>
              <a:gd name="connsiteX7" fmla="*/ 2382113 w 3056845"/>
              <a:gd name="connsiteY7" fmla="*/ 56945 h 3405601"/>
              <a:gd name="connsiteX0" fmla="*/ 2387680 w 3062412"/>
              <a:gd name="connsiteY0" fmla="*/ 171689 h 3520345"/>
              <a:gd name="connsiteX1" fmla="*/ 400720 w 3062412"/>
              <a:gd name="connsiteY1" fmla="*/ 260934 h 3520345"/>
              <a:gd name="connsiteX2" fmla="*/ 7065 w 3062412"/>
              <a:gd name="connsiteY2" fmla="*/ 1645551 h 3520345"/>
              <a:gd name="connsiteX3" fmla="*/ 346828 w 3062412"/>
              <a:gd name="connsiteY3" fmla="*/ 3150114 h 3520345"/>
              <a:gd name="connsiteX4" fmla="*/ 1968733 w 3062412"/>
              <a:gd name="connsiteY4" fmla="*/ 3516488 h 3520345"/>
              <a:gd name="connsiteX5" fmla="*/ 2850359 w 3062412"/>
              <a:gd name="connsiteY5" fmla="*/ 3009961 h 3520345"/>
              <a:gd name="connsiteX6" fmla="*/ 3055788 w 3062412"/>
              <a:gd name="connsiteY6" fmla="*/ 1573270 h 3520345"/>
              <a:gd name="connsiteX7" fmla="*/ 2387680 w 3062412"/>
              <a:gd name="connsiteY7" fmla="*/ 171689 h 3520345"/>
              <a:gd name="connsiteX0" fmla="*/ 2383846 w 3058578"/>
              <a:gd name="connsiteY0" fmla="*/ 126276 h 3474932"/>
              <a:gd name="connsiteX1" fmla="*/ 396886 w 3058578"/>
              <a:gd name="connsiteY1" fmla="*/ 215521 h 3474932"/>
              <a:gd name="connsiteX2" fmla="*/ 3231 w 3058578"/>
              <a:gd name="connsiteY2" fmla="*/ 1600138 h 3474932"/>
              <a:gd name="connsiteX3" fmla="*/ 342994 w 3058578"/>
              <a:gd name="connsiteY3" fmla="*/ 3104701 h 3474932"/>
              <a:gd name="connsiteX4" fmla="*/ 1964899 w 3058578"/>
              <a:gd name="connsiteY4" fmla="*/ 3471075 h 3474932"/>
              <a:gd name="connsiteX5" fmla="*/ 2846525 w 3058578"/>
              <a:gd name="connsiteY5" fmla="*/ 2964548 h 3474932"/>
              <a:gd name="connsiteX6" fmla="*/ 3051954 w 3058578"/>
              <a:gd name="connsiteY6" fmla="*/ 1527857 h 3474932"/>
              <a:gd name="connsiteX7" fmla="*/ 2383846 w 3058578"/>
              <a:gd name="connsiteY7" fmla="*/ 126276 h 3474932"/>
              <a:gd name="connsiteX0" fmla="*/ 2383846 w 3058578"/>
              <a:gd name="connsiteY0" fmla="*/ 201708 h 3550364"/>
              <a:gd name="connsiteX1" fmla="*/ 396886 w 3058578"/>
              <a:gd name="connsiteY1" fmla="*/ 290953 h 3550364"/>
              <a:gd name="connsiteX2" fmla="*/ 3231 w 3058578"/>
              <a:gd name="connsiteY2" fmla="*/ 1675570 h 3550364"/>
              <a:gd name="connsiteX3" fmla="*/ 342994 w 3058578"/>
              <a:gd name="connsiteY3" fmla="*/ 3180133 h 3550364"/>
              <a:gd name="connsiteX4" fmla="*/ 1964899 w 3058578"/>
              <a:gd name="connsiteY4" fmla="*/ 3546507 h 3550364"/>
              <a:gd name="connsiteX5" fmla="*/ 2846525 w 3058578"/>
              <a:gd name="connsiteY5" fmla="*/ 3039980 h 3550364"/>
              <a:gd name="connsiteX6" fmla="*/ 3051954 w 3058578"/>
              <a:gd name="connsiteY6" fmla="*/ 1603289 h 3550364"/>
              <a:gd name="connsiteX7" fmla="*/ 2383846 w 3058578"/>
              <a:gd name="connsiteY7" fmla="*/ 201708 h 3550364"/>
              <a:gd name="connsiteX0" fmla="*/ 2383846 w 3057947"/>
              <a:gd name="connsiteY0" fmla="*/ 201710 h 3550366"/>
              <a:gd name="connsiteX1" fmla="*/ 396886 w 3057947"/>
              <a:gd name="connsiteY1" fmla="*/ 290955 h 3550366"/>
              <a:gd name="connsiteX2" fmla="*/ 3231 w 3057947"/>
              <a:gd name="connsiteY2" fmla="*/ 1675572 h 3550366"/>
              <a:gd name="connsiteX3" fmla="*/ 342994 w 3057947"/>
              <a:gd name="connsiteY3" fmla="*/ 3180135 h 3550366"/>
              <a:gd name="connsiteX4" fmla="*/ 1964899 w 3057947"/>
              <a:gd name="connsiteY4" fmla="*/ 3546509 h 3550366"/>
              <a:gd name="connsiteX5" fmla="*/ 2846525 w 3057947"/>
              <a:gd name="connsiteY5" fmla="*/ 3039982 h 3550366"/>
              <a:gd name="connsiteX6" fmla="*/ 3051954 w 3057947"/>
              <a:gd name="connsiteY6" fmla="*/ 1603291 h 3550366"/>
              <a:gd name="connsiteX7" fmla="*/ 2383846 w 3057947"/>
              <a:gd name="connsiteY7" fmla="*/ 201710 h 3550366"/>
              <a:gd name="connsiteX0" fmla="*/ 2383846 w 3077435"/>
              <a:gd name="connsiteY0" fmla="*/ 201710 h 3550366"/>
              <a:gd name="connsiteX1" fmla="*/ 396886 w 3077435"/>
              <a:gd name="connsiteY1" fmla="*/ 290955 h 3550366"/>
              <a:gd name="connsiteX2" fmla="*/ 3231 w 3077435"/>
              <a:gd name="connsiteY2" fmla="*/ 1675572 h 3550366"/>
              <a:gd name="connsiteX3" fmla="*/ 342994 w 3077435"/>
              <a:gd name="connsiteY3" fmla="*/ 3180135 h 3550366"/>
              <a:gd name="connsiteX4" fmla="*/ 1964899 w 3077435"/>
              <a:gd name="connsiteY4" fmla="*/ 3546509 h 3550366"/>
              <a:gd name="connsiteX5" fmla="*/ 2846525 w 3077435"/>
              <a:gd name="connsiteY5" fmla="*/ 3039982 h 3550366"/>
              <a:gd name="connsiteX6" fmla="*/ 3071996 w 3077435"/>
              <a:gd name="connsiteY6" fmla="*/ 1685458 h 3550366"/>
              <a:gd name="connsiteX7" fmla="*/ 2383846 w 3077435"/>
              <a:gd name="connsiteY7" fmla="*/ 201710 h 3550366"/>
              <a:gd name="connsiteX0" fmla="*/ 2383846 w 3077435"/>
              <a:gd name="connsiteY0" fmla="*/ 201710 h 3631082"/>
              <a:gd name="connsiteX1" fmla="*/ 396886 w 3077435"/>
              <a:gd name="connsiteY1" fmla="*/ 290955 h 3631082"/>
              <a:gd name="connsiteX2" fmla="*/ 3231 w 3077435"/>
              <a:gd name="connsiteY2" fmla="*/ 1675572 h 3631082"/>
              <a:gd name="connsiteX3" fmla="*/ 342994 w 3077435"/>
              <a:gd name="connsiteY3" fmla="*/ 3180135 h 3631082"/>
              <a:gd name="connsiteX4" fmla="*/ 1884757 w 3077435"/>
              <a:gd name="connsiteY4" fmla="*/ 3628675 h 3631082"/>
              <a:gd name="connsiteX5" fmla="*/ 2846525 w 3077435"/>
              <a:gd name="connsiteY5" fmla="*/ 3039982 h 3631082"/>
              <a:gd name="connsiteX6" fmla="*/ 3071996 w 3077435"/>
              <a:gd name="connsiteY6" fmla="*/ 1685458 h 3631082"/>
              <a:gd name="connsiteX7" fmla="*/ 2383846 w 3077435"/>
              <a:gd name="connsiteY7" fmla="*/ 201710 h 3631082"/>
              <a:gd name="connsiteX0" fmla="*/ 2388185 w 3081774"/>
              <a:gd name="connsiteY0" fmla="*/ 201710 h 3628988"/>
              <a:gd name="connsiteX1" fmla="*/ 401225 w 3081774"/>
              <a:gd name="connsiteY1" fmla="*/ 290955 h 3628988"/>
              <a:gd name="connsiteX2" fmla="*/ 7570 w 3081774"/>
              <a:gd name="connsiteY2" fmla="*/ 1675572 h 3628988"/>
              <a:gd name="connsiteX3" fmla="*/ 407447 w 3081774"/>
              <a:gd name="connsiteY3" fmla="*/ 3097966 h 3628988"/>
              <a:gd name="connsiteX4" fmla="*/ 1889096 w 3081774"/>
              <a:gd name="connsiteY4" fmla="*/ 3628675 h 3628988"/>
              <a:gd name="connsiteX5" fmla="*/ 2850864 w 3081774"/>
              <a:gd name="connsiteY5" fmla="*/ 3039982 h 3628988"/>
              <a:gd name="connsiteX6" fmla="*/ 3076335 w 3081774"/>
              <a:gd name="connsiteY6" fmla="*/ 1685458 h 3628988"/>
              <a:gd name="connsiteX7" fmla="*/ 2388185 w 3081774"/>
              <a:gd name="connsiteY7" fmla="*/ 201710 h 362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1774" h="3628988">
                <a:moveTo>
                  <a:pt x="2388185" y="201710"/>
                </a:moveTo>
                <a:cubicBezTo>
                  <a:pt x="2073173" y="-1346"/>
                  <a:pt x="1034072" y="-161009"/>
                  <a:pt x="401225" y="290955"/>
                </a:cubicBezTo>
                <a:cubicBezTo>
                  <a:pt x="-85487" y="638553"/>
                  <a:pt x="6533" y="1207737"/>
                  <a:pt x="7570" y="1675572"/>
                </a:cubicBezTo>
                <a:cubicBezTo>
                  <a:pt x="8607" y="2143407"/>
                  <a:pt x="93859" y="2772449"/>
                  <a:pt x="407447" y="3097966"/>
                </a:cubicBezTo>
                <a:cubicBezTo>
                  <a:pt x="721035" y="3423483"/>
                  <a:pt x="1481860" y="3638339"/>
                  <a:pt x="1889096" y="3628675"/>
                </a:cubicBezTo>
                <a:cubicBezTo>
                  <a:pt x="2296332" y="3619011"/>
                  <a:pt x="2764357" y="3324467"/>
                  <a:pt x="2850864" y="3039982"/>
                </a:cubicBezTo>
                <a:cubicBezTo>
                  <a:pt x="2969256" y="2650801"/>
                  <a:pt x="3034542" y="2432437"/>
                  <a:pt x="3076335" y="1685458"/>
                </a:cubicBezTo>
                <a:cubicBezTo>
                  <a:pt x="3113808" y="1013698"/>
                  <a:pt x="2965445" y="510255"/>
                  <a:pt x="2388185" y="201710"/>
                </a:cubicBezTo>
                <a:close/>
              </a:path>
            </a:pathLst>
          </a:custGeom>
          <a:blipFill>
            <a:blip r:embed="rId4" cstate="screen">
              <a:extLst>
                <a:ext uri="{28A0092B-C50C-407E-A947-70E740481C1C}">
                  <a14:useLocalDpi xmlns:a14="http://schemas.microsoft.com/office/drawing/2010/main"/>
                </a:ext>
              </a:extLst>
            </a:blip>
            <a:stretch>
              <a:fillRect/>
            </a:stretch>
          </a:blipFill>
          <a:ln w="12692"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16B740A8-24C2-EB43-7FBA-5CB205A796C7}"/>
              </a:ext>
            </a:extLst>
          </p:cNvPr>
          <p:cNvSpPr/>
          <p:nvPr/>
        </p:nvSpPr>
        <p:spPr>
          <a:xfrm>
            <a:off x="7003234" y="1760529"/>
            <a:ext cx="3298098" cy="2915581"/>
          </a:xfrm>
          <a:custGeom>
            <a:avLst/>
            <a:gdLst>
              <a:gd name="connsiteX0" fmla="*/ 963376 w 3932814"/>
              <a:gd name="connsiteY0" fmla="*/ 101826 h 2412738"/>
              <a:gd name="connsiteX1" fmla="*/ 8336 w 3932814"/>
              <a:gd name="connsiteY1" fmla="*/ 1097506 h 2412738"/>
              <a:gd name="connsiteX2" fmla="*/ 638256 w 3932814"/>
              <a:gd name="connsiteY2" fmla="*/ 2265906 h 2412738"/>
              <a:gd name="connsiteX3" fmla="*/ 2853136 w 3932814"/>
              <a:gd name="connsiteY3" fmla="*/ 2326866 h 2412738"/>
              <a:gd name="connsiteX4" fmla="*/ 3798016 w 3932814"/>
              <a:gd name="connsiteY4" fmla="*/ 1635986 h 2412738"/>
              <a:gd name="connsiteX5" fmla="*/ 3828496 w 3932814"/>
              <a:gd name="connsiteY5" fmla="*/ 813026 h 2412738"/>
              <a:gd name="connsiteX6" fmla="*/ 2873456 w 3932814"/>
              <a:gd name="connsiteY6" fmla="*/ 111986 h 2412738"/>
              <a:gd name="connsiteX7" fmla="*/ 963376 w 3932814"/>
              <a:gd name="connsiteY7" fmla="*/ 101826 h 2412738"/>
              <a:gd name="connsiteX0" fmla="*/ 963376 w 3932814"/>
              <a:gd name="connsiteY0" fmla="*/ 85376 h 2396288"/>
              <a:gd name="connsiteX1" fmla="*/ 8336 w 3932814"/>
              <a:gd name="connsiteY1" fmla="*/ 1081056 h 2396288"/>
              <a:gd name="connsiteX2" fmla="*/ 638256 w 3932814"/>
              <a:gd name="connsiteY2" fmla="*/ 2249456 h 2396288"/>
              <a:gd name="connsiteX3" fmla="*/ 2853136 w 3932814"/>
              <a:gd name="connsiteY3" fmla="*/ 2310416 h 2396288"/>
              <a:gd name="connsiteX4" fmla="*/ 3798016 w 3932814"/>
              <a:gd name="connsiteY4" fmla="*/ 1619536 h 2396288"/>
              <a:gd name="connsiteX5" fmla="*/ 3828496 w 3932814"/>
              <a:gd name="connsiteY5" fmla="*/ 796576 h 2396288"/>
              <a:gd name="connsiteX6" fmla="*/ 2873456 w 3932814"/>
              <a:gd name="connsiteY6" fmla="*/ 95536 h 2396288"/>
              <a:gd name="connsiteX7" fmla="*/ 963376 w 3932814"/>
              <a:gd name="connsiteY7" fmla="*/ 85376 h 2396288"/>
              <a:gd name="connsiteX0" fmla="*/ 963376 w 3932814"/>
              <a:gd name="connsiteY0" fmla="*/ 85376 h 2396288"/>
              <a:gd name="connsiteX1" fmla="*/ 8336 w 3932814"/>
              <a:gd name="connsiteY1" fmla="*/ 1081056 h 2396288"/>
              <a:gd name="connsiteX2" fmla="*/ 638256 w 3932814"/>
              <a:gd name="connsiteY2" fmla="*/ 2249456 h 2396288"/>
              <a:gd name="connsiteX3" fmla="*/ 2853136 w 3932814"/>
              <a:gd name="connsiteY3" fmla="*/ 2310416 h 2396288"/>
              <a:gd name="connsiteX4" fmla="*/ 3798016 w 3932814"/>
              <a:gd name="connsiteY4" fmla="*/ 1619536 h 2396288"/>
              <a:gd name="connsiteX5" fmla="*/ 3828496 w 3932814"/>
              <a:gd name="connsiteY5" fmla="*/ 796576 h 2396288"/>
              <a:gd name="connsiteX6" fmla="*/ 2873456 w 3932814"/>
              <a:gd name="connsiteY6" fmla="*/ 95536 h 2396288"/>
              <a:gd name="connsiteX7" fmla="*/ 963376 w 3932814"/>
              <a:gd name="connsiteY7" fmla="*/ 85376 h 2396288"/>
              <a:gd name="connsiteX0" fmla="*/ 963376 w 3932814"/>
              <a:gd name="connsiteY0" fmla="*/ 63165 h 2374077"/>
              <a:gd name="connsiteX1" fmla="*/ 8336 w 3932814"/>
              <a:gd name="connsiteY1" fmla="*/ 1058845 h 2374077"/>
              <a:gd name="connsiteX2" fmla="*/ 638256 w 3932814"/>
              <a:gd name="connsiteY2" fmla="*/ 2227245 h 2374077"/>
              <a:gd name="connsiteX3" fmla="*/ 2853136 w 3932814"/>
              <a:gd name="connsiteY3" fmla="*/ 2288205 h 2374077"/>
              <a:gd name="connsiteX4" fmla="*/ 3798016 w 3932814"/>
              <a:gd name="connsiteY4" fmla="*/ 1597325 h 2374077"/>
              <a:gd name="connsiteX5" fmla="*/ 3828496 w 3932814"/>
              <a:gd name="connsiteY5" fmla="*/ 774365 h 2374077"/>
              <a:gd name="connsiteX6" fmla="*/ 2873456 w 3932814"/>
              <a:gd name="connsiteY6" fmla="*/ 73325 h 2374077"/>
              <a:gd name="connsiteX7" fmla="*/ 963376 w 3932814"/>
              <a:gd name="connsiteY7" fmla="*/ 63165 h 2374077"/>
              <a:gd name="connsiteX0" fmla="*/ 963376 w 3932814"/>
              <a:gd name="connsiteY0" fmla="*/ 68857 h 2379769"/>
              <a:gd name="connsiteX1" fmla="*/ 8336 w 3932814"/>
              <a:gd name="connsiteY1" fmla="*/ 1064537 h 2379769"/>
              <a:gd name="connsiteX2" fmla="*/ 638256 w 3932814"/>
              <a:gd name="connsiteY2" fmla="*/ 2232937 h 2379769"/>
              <a:gd name="connsiteX3" fmla="*/ 2853136 w 3932814"/>
              <a:gd name="connsiteY3" fmla="*/ 2293897 h 2379769"/>
              <a:gd name="connsiteX4" fmla="*/ 3798016 w 3932814"/>
              <a:gd name="connsiteY4" fmla="*/ 1603017 h 2379769"/>
              <a:gd name="connsiteX5" fmla="*/ 3828496 w 3932814"/>
              <a:gd name="connsiteY5" fmla="*/ 780057 h 2379769"/>
              <a:gd name="connsiteX6" fmla="*/ 2873456 w 3932814"/>
              <a:gd name="connsiteY6" fmla="*/ 79017 h 2379769"/>
              <a:gd name="connsiteX7" fmla="*/ 963376 w 3932814"/>
              <a:gd name="connsiteY7" fmla="*/ 68857 h 2379769"/>
              <a:gd name="connsiteX0" fmla="*/ 963376 w 3932814"/>
              <a:gd name="connsiteY0" fmla="*/ 65941 h 2376853"/>
              <a:gd name="connsiteX1" fmla="*/ 8336 w 3932814"/>
              <a:gd name="connsiteY1" fmla="*/ 1061621 h 2376853"/>
              <a:gd name="connsiteX2" fmla="*/ 638256 w 3932814"/>
              <a:gd name="connsiteY2" fmla="*/ 2230021 h 2376853"/>
              <a:gd name="connsiteX3" fmla="*/ 2853136 w 3932814"/>
              <a:gd name="connsiteY3" fmla="*/ 2290981 h 2376853"/>
              <a:gd name="connsiteX4" fmla="*/ 3798016 w 3932814"/>
              <a:gd name="connsiteY4" fmla="*/ 1600101 h 2376853"/>
              <a:gd name="connsiteX5" fmla="*/ 3828496 w 3932814"/>
              <a:gd name="connsiteY5" fmla="*/ 777141 h 2376853"/>
              <a:gd name="connsiteX6" fmla="*/ 2873456 w 3932814"/>
              <a:gd name="connsiteY6" fmla="*/ 76101 h 2376853"/>
              <a:gd name="connsiteX7" fmla="*/ 963376 w 3932814"/>
              <a:gd name="connsiteY7" fmla="*/ 65941 h 2376853"/>
              <a:gd name="connsiteX0" fmla="*/ 963376 w 3932814"/>
              <a:gd name="connsiteY0" fmla="*/ 154298 h 2343290"/>
              <a:gd name="connsiteX1" fmla="*/ 8336 w 3932814"/>
              <a:gd name="connsiteY1" fmla="*/ 1028058 h 2343290"/>
              <a:gd name="connsiteX2" fmla="*/ 638256 w 3932814"/>
              <a:gd name="connsiteY2" fmla="*/ 2196458 h 2343290"/>
              <a:gd name="connsiteX3" fmla="*/ 2853136 w 3932814"/>
              <a:gd name="connsiteY3" fmla="*/ 2257418 h 2343290"/>
              <a:gd name="connsiteX4" fmla="*/ 3798016 w 3932814"/>
              <a:gd name="connsiteY4" fmla="*/ 1566538 h 2343290"/>
              <a:gd name="connsiteX5" fmla="*/ 3828496 w 3932814"/>
              <a:gd name="connsiteY5" fmla="*/ 743578 h 2343290"/>
              <a:gd name="connsiteX6" fmla="*/ 2873456 w 3932814"/>
              <a:gd name="connsiteY6" fmla="*/ 42538 h 2343290"/>
              <a:gd name="connsiteX7" fmla="*/ 963376 w 3932814"/>
              <a:gd name="connsiteY7" fmla="*/ 154298 h 2343290"/>
              <a:gd name="connsiteX0" fmla="*/ 815991 w 3927669"/>
              <a:gd name="connsiteY0" fmla="*/ 94670 h 2385262"/>
              <a:gd name="connsiteX1" fmla="*/ 3191 w 3927669"/>
              <a:gd name="connsiteY1" fmla="*/ 1070030 h 2385262"/>
              <a:gd name="connsiteX2" fmla="*/ 633111 w 3927669"/>
              <a:gd name="connsiteY2" fmla="*/ 2238430 h 2385262"/>
              <a:gd name="connsiteX3" fmla="*/ 2847991 w 3927669"/>
              <a:gd name="connsiteY3" fmla="*/ 2299390 h 2385262"/>
              <a:gd name="connsiteX4" fmla="*/ 3792871 w 3927669"/>
              <a:gd name="connsiteY4" fmla="*/ 1608510 h 2385262"/>
              <a:gd name="connsiteX5" fmla="*/ 3823351 w 3927669"/>
              <a:gd name="connsiteY5" fmla="*/ 785550 h 2385262"/>
              <a:gd name="connsiteX6" fmla="*/ 2868311 w 3927669"/>
              <a:gd name="connsiteY6" fmla="*/ 84510 h 2385262"/>
              <a:gd name="connsiteX7" fmla="*/ 815991 w 3927669"/>
              <a:gd name="connsiteY7" fmla="*/ 94670 h 2385262"/>
              <a:gd name="connsiteX0" fmla="*/ 815991 w 3927669"/>
              <a:gd name="connsiteY0" fmla="*/ 83981 h 2374573"/>
              <a:gd name="connsiteX1" fmla="*/ 3191 w 3927669"/>
              <a:gd name="connsiteY1" fmla="*/ 1059341 h 2374573"/>
              <a:gd name="connsiteX2" fmla="*/ 633111 w 3927669"/>
              <a:gd name="connsiteY2" fmla="*/ 2227741 h 2374573"/>
              <a:gd name="connsiteX3" fmla="*/ 2847991 w 3927669"/>
              <a:gd name="connsiteY3" fmla="*/ 2288701 h 2374573"/>
              <a:gd name="connsiteX4" fmla="*/ 3792871 w 3927669"/>
              <a:gd name="connsiteY4" fmla="*/ 1597821 h 2374573"/>
              <a:gd name="connsiteX5" fmla="*/ 3823351 w 3927669"/>
              <a:gd name="connsiteY5" fmla="*/ 774861 h 2374573"/>
              <a:gd name="connsiteX6" fmla="*/ 2868311 w 3927669"/>
              <a:gd name="connsiteY6" fmla="*/ 73821 h 2374573"/>
              <a:gd name="connsiteX7" fmla="*/ 815991 w 3927669"/>
              <a:gd name="connsiteY7" fmla="*/ 83981 h 2374573"/>
              <a:gd name="connsiteX0" fmla="*/ 815991 w 3927669"/>
              <a:gd name="connsiteY0" fmla="*/ 57065 h 2347657"/>
              <a:gd name="connsiteX1" fmla="*/ 3191 w 3927669"/>
              <a:gd name="connsiteY1" fmla="*/ 1032425 h 2347657"/>
              <a:gd name="connsiteX2" fmla="*/ 633111 w 3927669"/>
              <a:gd name="connsiteY2" fmla="*/ 2200825 h 2347657"/>
              <a:gd name="connsiteX3" fmla="*/ 2847991 w 3927669"/>
              <a:gd name="connsiteY3" fmla="*/ 2261785 h 2347657"/>
              <a:gd name="connsiteX4" fmla="*/ 3792871 w 3927669"/>
              <a:gd name="connsiteY4" fmla="*/ 1570905 h 2347657"/>
              <a:gd name="connsiteX5" fmla="*/ 3823351 w 3927669"/>
              <a:gd name="connsiteY5" fmla="*/ 747945 h 2347657"/>
              <a:gd name="connsiteX6" fmla="*/ 2868311 w 3927669"/>
              <a:gd name="connsiteY6" fmla="*/ 46905 h 2347657"/>
              <a:gd name="connsiteX7" fmla="*/ 815991 w 3927669"/>
              <a:gd name="connsiteY7" fmla="*/ 57065 h 2347657"/>
              <a:gd name="connsiteX0" fmla="*/ 815991 w 3932242"/>
              <a:gd name="connsiteY0" fmla="*/ 57065 h 2343744"/>
              <a:gd name="connsiteX1" fmla="*/ 3191 w 3932242"/>
              <a:gd name="connsiteY1" fmla="*/ 1032425 h 2343744"/>
              <a:gd name="connsiteX2" fmla="*/ 633111 w 3932242"/>
              <a:gd name="connsiteY2" fmla="*/ 2200825 h 2343744"/>
              <a:gd name="connsiteX3" fmla="*/ 2847991 w 3932242"/>
              <a:gd name="connsiteY3" fmla="*/ 2261785 h 2343744"/>
              <a:gd name="connsiteX4" fmla="*/ 3803031 w 3932242"/>
              <a:gd name="connsiteY4" fmla="*/ 1631865 h 2343744"/>
              <a:gd name="connsiteX5" fmla="*/ 3823351 w 3932242"/>
              <a:gd name="connsiteY5" fmla="*/ 747945 h 2343744"/>
              <a:gd name="connsiteX6" fmla="*/ 2868311 w 3932242"/>
              <a:gd name="connsiteY6" fmla="*/ 46905 h 2343744"/>
              <a:gd name="connsiteX7" fmla="*/ 815991 w 3932242"/>
              <a:gd name="connsiteY7" fmla="*/ 57065 h 2343744"/>
              <a:gd name="connsiteX0" fmla="*/ 815991 w 3895695"/>
              <a:gd name="connsiteY0" fmla="*/ 57065 h 2343744"/>
              <a:gd name="connsiteX1" fmla="*/ 3191 w 3895695"/>
              <a:gd name="connsiteY1" fmla="*/ 1032425 h 2343744"/>
              <a:gd name="connsiteX2" fmla="*/ 633111 w 3895695"/>
              <a:gd name="connsiteY2" fmla="*/ 2200825 h 2343744"/>
              <a:gd name="connsiteX3" fmla="*/ 2847991 w 3895695"/>
              <a:gd name="connsiteY3" fmla="*/ 2261785 h 2343744"/>
              <a:gd name="connsiteX4" fmla="*/ 3803031 w 3895695"/>
              <a:gd name="connsiteY4" fmla="*/ 1631865 h 2343744"/>
              <a:gd name="connsiteX5" fmla="*/ 3823351 w 3895695"/>
              <a:gd name="connsiteY5" fmla="*/ 747945 h 2343744"/>
              <a:gd name="connsiteX6" fmla="*/ 2868311 w 3895695"/>
              <a:gd name="connsiteY6" fmla="*/ 46905 h 2343744"/>
              <a:gd name="connsiteX7" fmla="*/ 815991 w 3895695"/>
              <a:gd name="connsiteY7" fmla="*/ 57065 h 2343744"/>
              <a:gd name="connsiteX0" fmla="*/ 815991 w 3846244"/>
              <a:gd name="connsiteY0" fmla="*/ 57065 h 2343744"/>
              <a:gd name="connsiteX1" fmla="*/ 3191 w 3846244"/>
              <a:gd name="connsiteY1" fmla="*/ 1032425 h 2343744"/>
              <a:gd name="connsiteX2" fmla="*/ 633111 w 3846244"/>
              <a:gd name="connsiteY2" fmla="*/ 2200825 h 2343744"/>
              <a:gd name="connsiteX3" fmla="*/ 2847991 w 3846244"/>
              <a:gd name="connsiteY3" fmla="*/ 2261785 h 2343744"/>
              <a:gd name="connsiteX4" fmla="*/ 3803031 w 3846244"/>
              <a:gd name="connsiteY4" fmla="*/ 1631865 h 2343744"/>
              <a:gd name="connsiteX5" fmla="*/ 3823351 w 3846244"/>
              <a:gd name="connsiteY5" fmla="*/ 747945 h 2343744"/>
              <a:gd name="connsiteX6" fmla="*/ 2868311 w 3846244"/>
              <a:gd name="connsiteY6" fmla="*/ 46905 h 2343744"/>
              <a:gd name="connsiteX7" fmla="*/ 815991 w 3846244"/>
              <a:gd name="connsiteY7" fmla="*/ 57065 h 2343744"/>
              <a:gd name="connsiteX0" fmla="*/ 816456 w 3880286"/>
              <a:gd name="connsiteY0" fmla="*/ 57065 h 2322057"/>
              <a:gd name="connsiteX1" fmla="*/ 3656 w 3880286"/>
              <a:gd name="connsiteY1" fmla="*/ 1032425 h 2322057"/>
              <a:gd name="connsiteX2" fmla="*/ 633576 w 3880286"/>
              <a:gd name="connsiteY2" fmla="*/ 2200825 h 2322057"/>
              <a:gd name="connsiteX3" fmla="*/ 3031336 w 3880286"/>
              <a:gd name="connsiteY3" fmla="*/ 2221145 h 2322057"/>
              <a:gd name="connsiteX4" fmla="*/ 3803496 w 3880286"/>
              <a:gd name="connsiteY4" fmla="*/ 1631865 h 2322057"/>
              <a:gd name="connsiteX5" fmla="*/ 3823816 w 3880286"/>
              <a:gd name="connsiteY5" fmla="*/ 747945 h 2322057"/>
              <a:gd name="connsiteX6" fmla="*/ 2868776 w 3880286"/>
              <a:gd name="connsiteY6" fmla="*/ 46905 h 2322057"/>
              <a:gd name="connsiteX7" fmla="*/ 816456 w 3880286"/>
              <a:gd name="connsiteY7" fmla="*/ 57065 h 2322057"/>
              <a:gd name="connsiteX0" fmla="*/ 816456 w 3880286"/>
              <a:gd name="connsiteY0" fmla="*/ 57065 h 2339928"/>
              <a:gd name="connsiteX1" fmla="*/ 3656 w 3880286"/>
              <a:gd name="connsiteY1" fmla="*/ 1032425 h 2339928"/>
              <a:gd name="connsiteX2" fmla="*/ 633576 w 3880286"/>
              <a:gd name="connsiteY2" fmla="*/ 2200825 h 2339928"/>
              <a:gd name="connsiteX3" fmla="*/ 3031336 w 3880286"/>
              <a:gd name="connsiteY3" fmla="*/ 2221145 h 2339928"/>
              <a:gd name="connsiteX4" fmla="*/ 3803496 w 3880286"/>
              <a:gd name="connsiteY4" fmla="*/ 1631865 h 2339928"/>
              <a:gd name="connsiteX5" fmla="*/ 3823816 w 3880286"/>
              <a:gd name="connsiteY5" fmla="*/ 747945 h 2339928"/>
              <a:gd name="connsiteX6" fmla="*/ 2868776 w 3880286"/>
              <a:gd name="connsiteY6" fmla="*/ 46905 h 2339928"/>
              <a:gd name="connsiteX7" fmla="*/ 816456 w 3880286"/>
              <a:gd name="connsiteY7" fmla="*/ 57065 h 2339928"/>
              <a:gd name="connsiteX0" fmla="*/ 816456 w 3852833"/>
              <a:gd name="connsiteY0" fmla="*/ 57065 h 2339928"/>
              <a:gd name="connsiteX1" fmla="*/ 3656 w 3852833"/>
              <a:gd name="connsiteY1" fmla="*/ 1032425 h 2339928"/>
              <a:gd name="connsiteX2" fmla="*/ 633576 w 3852833"/>
              <a:gd name="connsiteY2" fmla="*/ 2200825 h 2339928"/>
              <a:gd name="connsiteX3" fmla="*/ 3031336 w 3852833"/>
              <a:gd name="connsiteY3" fmla="*/ 2221145 h 2339928"/>
              <a:gd name="connsiteX4" fmla="*/ 3803496 w 3852833"/>
              <a:gd name="connsiteY4" fmla="*/ 1631865 h 2339928"/>
              <a:gd name="connsiteX5" fmla="*/ 3823816 w 3852833"/>
              <a:gd name="connsiteY5" fmla="*/ 747945 h 2339928"/>
              <a:gd name="connsiteX6" fmla="*/ 2868776 w 3852833"/>
              <a:gd name="connsiteY6" fmla="*/ 46905 h 2339928"/>
              <a:gd name="connsiteX7" fmla="*/ 816456 w 3852833"/>
              <a:gd name="connsiteY7" fmla="*/ 57065 h 2339928"/>
              <a:gd name="connsiteX0" fmla="*/ 736902 w 3773279"/>
              <a:gd name="connsiteY0" fmla="*/ 88683 h 2370257"/>
              <a:gd name="connsiteX1" fmla="*/ 5382 w 3773279"/>
              <a:gd name="connsiteY1" fmla="*/ 1084363 h 2370257"/>
              <a:gd name="connsiteX2" fmla="*/ 554022 w 3773279"/>
              <a:gd name="connsiteY2" fmla="*/ 2232443 h 2370257"/>
              <a:gd name="connsiteX3" fmla="*/ 2951782 w 3773279"/>
              <a:gd name="connsiteY3" fmla="*/ 2252763 h 2370257"/>
              <a:gd name="connsiteX4" fmla="*/ 3723942 w 3773279"/>
              <a:gd name="connsiteY4" fmla="*/ 1663483 h 2370257"/>
              <a:gd name="connsiteX5" fmla="*/ 3744262 w 3773279"/>
              <a:gd name="connsiteY5" fmla="*/ 779563 h 2370257"/>
              <a:gd name="connsiteX6" fmla="*/ 2789222 w 3773279"/>
              <a:gd name="connsiteY6" fmla="*/ 78523 h 2370257"/>
              <a:gd name="connsiteX7" fmla="*/ 736902 w 3773279"/>
              <a:gd name="connsiteY7" fmla="*/ 88683 h 2370257"/>
              <a:gd name="connsiteX0" fmla="*/ 806453 w 3842830"/>
              <a:gd name="connsiteY0" fmla="*/ 88683 h 2370257"/>
              <a:gd name="connsiteX1" fmla="*/ 3813 w 3842830"/>
              <a:gd name="connsiteY1" fmla="*/ 1084363 h 2370257"/>
              <a:gd name="connsiteX2" fmla="*/ 623573 w 3842830"/>
              <a:gd name="connsiteY2" fmla="*/ 2232443 h 2370257"/>
              <a:gd name="connsiteX3" fmla="*/ 3021333 w 3842830"/>
              <a:gd name="connsiteY3" fmla="*/ 2252763 h 2370257"/>
              <a:gd name="connsiteX4" fmla="*/ 3793493 w 3842830"/>
              <a:gd name="connsiteY4" fmla="*/ 1663483 h 2370257"/>
              <a:gd name="connsiteX5" fmla="*/ 3813813 w 3842830"/>
              <a:gd name="connsiteY5" fmla="*/ 779563 h 2370257"/>
              <a:gd name="connsiteX6" fmla="*/ 2858773 w 3842830"/>
              <a:gd name="connsiteY6" fmla="*/ 78523 h 2370257"/>
              <a:gd name="connsiteX7" fmla="*/ 806453 w 3842830"/>
              <a:gd name="connsiteY7" fmla="*/ 88683 h 2370257"/>
              <a:gd name="connsiteX0" fmla="*/ 803193 w 3839570"/>
              <a:gd name="connsiteY0" fmla="*/ 88683 h 2370257"/>
              <a:gd name="connsiteX1" fmla="*/ 553 w 3839570"/>
              <a:gd name="connsiteY1" fmla="*/ 1084363 h 2370257"/>
              <a:gd name="connsiteX2" fmla="*/ 620313 w 3839570"/>
              <a:gd name="connsiteY2" fmla="*/ 2232443 h 2370257"/>
              <a:gd name="connsiteX3" fmla="*/ 3018073 w 3839570"/>
              <a:gd name="connsiteY3" fmla="*/ 2252763 h 2370257"/>
              <a:gd name="connsiteX4" fmla="*/ 3790233 w 3839570"/>
              <a:gd name="connsiteY4" fmla="*/ 1663483 h 2370257"/>
              <a:gd name="connsiteX5" fmla="*/ 3810553 w 3839570"/>
              <a:gd name="connsiteY5" fmla="*/ 779563 h 2370257"/>
              <a:gd name="connsiteX6" fmla="*/ 2855513 w 3839570"/>
              <a:gd name="connsiteY6" fmla="*/ 78523 h 2370257"/>
              <a:gd name="connsiteX7" fmla="*/ 803193 w 3839570"/>
              <a:gd name="connsiteY7" fmla="*/ 88683 h 2370257"/>
              <a:gd name="connsiteX0" fmla="*/ 803193 w 3839570"/>
              <a:gd name="connsiteY0" fmla="*/ 62658 h 2344232"/>
              <a:gd name="connsiteX1" fmla="*/ 553 w 3839570"/>
              <a:gd name="connsiteY1" fmla="*/ 1058338 h 2344232"/>
              <a:gd name="connsiteX2" fmla="*/ 620313 w 3839570"/>
              <a:gd name="connsiteY2" fmla="*/ 2206418 h 2344232"/>
              <a:gd name="connsiteX3" fmla="*/ 3018073 w 3839570"/>
              <a:gd name="connsiteY3" fmla="*/ 2226738 h 2344232"/>
              <a:gd name="connsiteX4" fmla="*/ 3790233 w 3839570"/>
              <a:gd name="connsiteY4" fmla="*/ 1637458 h 2344232"/>
              <a:gd name="connsiteX5" fmla="*/ 3810553 w 3839570"/>
              <a:gd name="connsiteY5" fmla="*/ 753538 h 2344232"/>
              <a:gd name="connsiteX6" fmla="*/ 2855513 w 3839570"/>
              <a:gd name="connsiteY6" fmla="*/ 52498 h 2344232"/>
              <a:gd name="connsiteX7" fmla="*/ 803193 w 3839570"/>
              <a:gd name="connsiteY7" fmla="*/ 62658 h 2344232"/>
              <a:gd name="connsiteX0" fmla="*/ 802909 w 3839286"/>
              <a:gd name="connsiteY0" fmla="*/ 62658 h 2372291"/>
              <a:gd name="connsiteX1" fmla="*/ 269 w 3839286"/>
              <a:gd name="connsiteY1" fmla="*/ 1058338 h 2372291"/>
              <a:gd name="connsiteX2" fmla="*/ 620029 w 3839286"/>
              <a:gd name="connsiteY2" fmla="*/ 2206418 h 2372291"/>
              <a:gd name="connsiteX3" fmla="*/ 3017789 w 3839286"/>
              <a:gd name="connsiteY3" fmla="*/ 2226738 h 2372291"/>
              <a:gd name="connsiteX4" fmla="*/ 3789949 w 3839286"/>
              <a:gd name="connsiteY4" fmla="*/ 1637458 h 2372291"/>
              <a:gd name="connsiteX5" fmla="*/ 3810269 w 3839286"/>
              <a:gd name="connsiteY5" fmla="*/ 753538 h 2372291"/>
              <a:gd name="connsiteX6" fmla="*/ 2855229 w 3839286"/>
              <a:gd name="connsiteY6" fmla="*/ 52498 h 2372291"/>
              <a:gd name="connsiteX7" fmla="*/ 802909 w 3839286"/>
              <a:gd name="connsiteY7" fmla="*/ 62658 h 2372291"/>
              <a:gd name="connsiteX0" fmla="*/ 802900 w 3839277"/>
              <a:gd name="connsiteY0" fmla="*/ 62658 h 2318889"/>
              <a:gd name="connsiteX1" fmla="*/ 260 w 3839277"/>
              <a:gd name="connsiteY1" fmla="*/ 1058338 h 2318889"/>
              <a:gd name="connsiteX2" fmla="*/ 620020 w 3839277"/>
              <a:gd name="connsiteY2" fmla="*/ 2206418 h 2318889"/>
              <a:gd name="connsiteX3" fmla="*/ 3017780 w 3839277"/>
              <a:gd name="connsiteY3" fmla="*/ 2226738 h 2318889"/>
              <a:gd name="connsiteX4" fmla="*/ 3789940 w 3839277"/>
              <a:gd name="connsiteY4" fmla="*/ 1637458 h 2318889"/>
              <a:gd name="connsiteX5" fmla="*/ 3810260 w 3839277"/>
              <a:gd name="connsiteY5" fmla="*/ 753538 h 2318889"/>
              <a:gd name="connsiteX6" fmla="*/ 2855220 w 3839277"/>
              <a:gd name="connsiteY6" fmla="*/ 52498 h 2318889"/>
              <a:gd name="connsiteX7" fmla="*/ 802900 w 3839277"/>
              <a:gd name="connsiteY7" fmla="*/ 62658 h 2318889"/>
              <a:gd name="connsiteX0" fmla="*/ 802892 w 3839269"/>
              <a:gd name="connsiteY0" fmla="*/ 62658 h 2309354"/>
              <a:gd name="connsiteX1" fmla="*/ 252 w 3839269"/>
              <a:gd name="connsiteY1" fmla="*/ 1058338 h 2309354"/>
              <a:gd name="connsiteX2" fmla="*/ 620012 w 3839269"/>
              <a:gd name="connsiteY2" fmla="*/ 2206418 h 2309354"/>
              <a:gd name="connsiteX3" fmla="*/ 3017772 w 3839269"/>
              <a:gd name="connsiteY3" fmla="*/ 2226738 h 2309354"/>
              <a:gd name="connsiteX4" fmla="*/ 3789932 w 3839269"/>
              <a:gd name="connsiteY4" fmla="*/ 1637458 h 2309354"/>
              <a:gd name="connsiteX5" fmla="*/ 3810252 w 3839269"/>
              <a:gd name="connsiteY5" fmla="*/ 753538 h 2309354"/>
              <a:gd name="connsiteX6" fmla="*/ 2855212 w 3839269"/>
              <a:gd name="connsiteY6" fmla="*/ 52498 h 2309354"/>
              <a:gd name="connsiteX7" fmla="*/ 802892 w 3839269"/>
              <a:gd name="connsiteY7" fmla="*/ 62658 h 2309354"/>
              <a:gd name="connsiteX0" fmla="*/ 802892 w 3839269"/>
              <a:gd name="connsiteY0" fmla="*/ 62658 h 2244897"/>
              <a:gd name="connsiteX1" fmla="*/ 252 w 3839269"/>
              <a:gd name="connsiteY1" fmla="*/ 1058338 h 2244897"/>
              <a:gd name="connsiteX2" fmla="*/ 620012 w 3839269"/>
              <a:gd name="connsiteY2" fmla="*/ 2206418 h 2244897"/>
              <a:gd name="connsiteX3" fmla="*/ 3017772 w 3839269"/>
              <a:gd name="connsiteY3" fmla="*/ 2226738 h 2244897"/>
              <a:gd name="connsiteX4" fmla="*/ 3789932 w 3839269"/>
              <a:gd name="connsiteY4" fmla="*/ 1637458 h 2244897"/>
              <a:gd name="connsiteX5" fmla="*/ 3810252 w 3839269"/>
              <a:gd name="connsiteY5" fmla="*/ 753538 h 2244897"/>
              <a:gd name="connsiteX6" fmla="*/ 2855212 w 3839269"/>
              <a:gd name="connsiteY6" fmla="*/ 52498 h 2244897"/>
              <a:gd name="connsiteX7" fmla="*/ 802892 w 3839269"/>
              <a:gd name="connsiteY7" fmla="*/ 62658 h 2244897"/>
              <a:gd name="connsiteX0" fmla="*/ 802892 w 3839269"/>
              <a:gd name="connsiteY0" fmla="*/ 62658 h 2275716"/>
              <a:gd name="connsiteX1" fmla="*/ 252 w 3839269"/>
              <a:gd name="connsiteY1" fmla="*/ 1058338 h 2275716"/>
              <a:gd name="connsiteX2" fmla="*/ 620012 w 3839269"/>
              <a:gd name="connsiteY2" fmla="*/ 2206418 h 2275716"/>
              <a:gd name="connsiteX3" fmla="*/ 3017772 w 3839269"/>
              <a:gd name="connsiteY3" fmla="*/ 2226738 h 2275716"/>
              <a:gd name="connsiteX4" fmla="*/ 3789932 w 3839269"/>
              <a:gd name="connsiteY4" fmla="*/ 1637458 h 2275716"/>
              <a:gd name="connsiteX5" fmla="*/ 3810252 w 3839269"/>
              <a:gd name="connsiteY5" fmla="*/ 753538 h 2275716"/>
              <a:gd name="connsiteX6" fmla="*/ 2855212 w 3839269"/>
              <a:gd name="connsiteY6" fmla="*/ 52498 h 2275716"/>
              <a:gd name="connsiteX7" fmla="*/ 802892 w 3839269"/>
              <a:gd name="connsiteY7" fmla="*/ 62658 h 2275716"/>
              <a:gd name="connsiteX0" fmla="*/ 802892 w 3839269"/>
              <a:gd name="connsiteY0" fmla="*/ 62658 h 2264452"/>
              <a:gd name="connsiteX1" fmla="*/ 252 w 3839269"/>
              <a:gd name="connsiteY1" fmla="*/ 1058338 h 2264452"/>
              <a:gd name="connsiteX2" fmla="*/ 620012 w 3839269"/>
              <a:gd name="connsiteY2" fmla="*/ 2206418 h 2264452"/>
              <a:gd name="connsiteX3" fmla="*/ 3017772 w 3839269"/>
              <a:gd name="connsiteY3" fmla="*/ 2226738 h 2264452"/>
              <a:gd name="connsiteX4" fmla="*/ 3789932 w 3839269"/>
              <a:gd name="connsiteY4" fmla="*/ 1637458 h 2264452"/>
              <a:gd name="connsiteX5" fmla="*/ 3810252 w 3839269"/>
              <a:gd name="connsiteY5" fmla="*/ 753538 h 2264452"/>
              <a:gd name="connsiteX6" fmla="*/ 2855212 w 3839269"/>
              <a:gd name="connsiteY6" fmla="*/ 52498 h 2264452"/>
              <a:gd name="connsiteX7" fmla="*/ 802892 w 3839269"/>
              <a:gd name="connsiteY7" fmla="*/ 62658 h 2264452"/>
              <a:gd name="connsiteX0" fmla="*/ 802892 w 3839269"/>
              <a:gd name="connsiteY0" fmla="*/ 62658 h 2275716"/>
              <a:gd name="connsiteX1" fmla="*/ 252 w 3839269"/>
              <a:gd name="connsiteY1" fmla="*/ 1058338 h 2275716"/>
              <a:gd name="connsiteX2" fmla="*/ 620012 w 3839269"/>
              <a:gd name="connsiteY2" fmla="*/ 2206418 h 2275716"/>
              <a:gd name="connsiteX3" fmla="*/ 3017772 w 3839269"/>
              <a:gd name="connsiteY3" fmla="*/ 2226738 h 2275716"/>
              <a:gd name="connsiteX4" fmla="*/ 3789932 w 3839269"/>
              <a:gd name="connsiteY4" fmla="*/ 1637458 h 2275716"/>
              <a:gd name="connsiteX5" fmla="*/ 3810252 w 3839269"/>
              <a:gd name="connsiteY5" fmla="*/ 753538 h 2275716"/>
              <a:gd name="connsiteX6" fmla="*/ 2855212 w 3839269"/>
              <a:gd name="connsiteY6" fmla="*/ 52498 h 2275716"/>
              <a:gd name="connsiteX7" fmla="*/ 802892 w 3839269"/>
              <a:gd name="connsiteY7" fmla="*/ 62658 h 2275716"/>
              <a:gd name="connsiteX0" fmla="*/ 802892 w 3839269"/>
              <a:gd name="connsiteY0" fmla="*/ 62658 h 2275716"/>
              <a:gd name="connsiteX1" fmla="*/ 252 w 3839269"/>
              <a:gd name="connsiteY1" fmla="*/ 1058338 h 2275716"/>
              <a:gd name="connsiteX2" fmla="*/ 620012 w 3839269"/>
              <a:gd name="connsiteY2" fmla="*/ 2206418 h 2275716"/>
              <a:gd name="connsiteX3" fmla="*/ 3017772 w 3839269"/>
              <a:gd name="connsiteY3" fmla="*/ 2226738 h 2275716"/>
              <a:gd name="connsiteX4" fmla="*/ 3789932 w 3839269"/>
              <a:gd name="connsiteY4" fmla="*/ 1637458 h 2275716"/>
              <a:gd name="connsiteX5" fmla="*/ 3810252 w 3839269"/>
              <a:gd name="connsiteY5" fmla="*/ 753538 h 2275716"/>
              <a:gd name="connsiteX6" fmla="*/ 2855212 w 3839269"/>
              <a:gd name="connsiteY6" fmla="*/ 52498 h 2275716"/>
              <a:gd name="connsiteX7" fmla="*/ 802892 w 3839269"/>
              <a:gd name="connsiteY7" fmla="*/ 62658 h 2275716"/>
              <a:gd name="connsiteX0" fmla="*/ 802892 w 3839269"/>
              <a:gd name="connsiteY0" fmla="*/ 33600 h 2246658"/>
              <a:gd name="connsiteX1" fmla="*/ 252 w 3839269"/>
              <a:gd name="connsiteY1" fmla="*/ 1029280 h 2246658"/>
              <a:gd name="connsiteX2" fmla="*/ 620012 w 3839269"/>
              <a:gd name="connsiteY2" fmla="*/ 2177360 h 2246658"/>
              <a:gd name="connsiteX3" fmla="*/ 3017772 w 3839269"/>
              <a:gd name="connsiteY3" fmla="*/ 2197680 h 2246658"/>
              <a:gd name="connsiteX4" fmla="*/ 3789932 w 3839269"/>
              <a:gd name="connsiteY4" fmla="*/ 1608400 h 2246658"/>
              <a:gd name="connsiteX5" fmla="*/ 3810252 w 3839269"/>
              <a:gd name="connsiteY5" fmla="*/ 724480 h 2246658"/>
              <a:gd name="connsiteX6" fmla="*/ 2855212 w 3839269"/>
              <a:gd name="connsiteY6" fmla="*/ 23440 h 2246658"/>
              <a:gd name="connsiteX7" fmla="*/ 802892 w 3839269"/>
              <a:gd name="connsiteY7" fmla="*/ 33600 h 2246658"/>
              <a:gd name="connsiteX0" fmla="*/ 802892 w 3839269"/>
              <a:gd name="connsiteY0" fmla="*/ 46785 h 2259843"/>
              <a:gd name="connsiteX1" fmla="*/ 252 w 3839269"/>
              <a:gd name="connsiteY1" fmla="*/ 1042465 h 2259843"/>
              <a:gd name="connsiteX2" fmla="*/ 620012 w 3839269"/>
              <a:gd name="connsiteY2" fmla="*/ 2190545 h 2259843"/>
              <a:gd name="connsiteX3" fmla="*/ 3017772 w 3839269"/>
              <a:gd name="connsiteY3" fmla="*/ 2210865 h 2259843"/>
              <a:gd name="connsiteX4" fmla="*/ 3789932 w 3839269"/>
              <a:gd name="connsiteY4" fmla="*/ 1621585 h 2259843"/>
              <a:gd name="connsiteX5" fmla="*/ 3810252 w 3839269"/>
              <a:gd name="connsiteY5" fmla="*/ 737665 h 2259843"/>
              <a:gd name="connsiteX6" fmla="*/ 2855212 w 3839269"/>
              <a:gd name="connsiteY6" fmla="*/ 36625 h 2259843"/>
              <a:gd name="connsiteX7" fmla="*/ 802892 w 3839269"/>
              <a:gd name="connsiteY7" fmla="*/ 46785 h 2259843"/>
              <a:gd name="connsiteX0" fmla="*/ 797953 w 3840902"/>
              <a:gd name="connsiteY0" fmla="*/ 53412 h 2312565"/>
              <a:gd name="connsiteX1" fmla="*/ 1885 w 3840902"/>
              <a:gd name="connsiteY1" fmla="*/ 1095187 h 2312565"/>
              <a:gd name="connsiteX2" fmla="*/ 621645 w 3840902"/>
              <a:gd name="connsiteY2" fmla="*/ 2243267 h 2312565"/>
              <a:gd name="connsiteX3" fmla="*/ 3019405 w 3840902"/>
              <a:gd name="connsiteY3" fmla="*/ 2263587 h 2312565"/>
              <a:gd name="connsiteX4" fmla="*/ 3791565 w 3840902"/>
              <a:gd name="connsiteY4" fmla="*/ 1674307 h 2312565"/>
              <a:gd name="connsiteX5" fmla="*/ 3811885 w 3840902"/>
              <a:gd name="connsiteY5" fmla="*/ 790387 h 2312565"/>
              <a:gd name="connsiteX6" fmla="*/ 2856845 w 3840902"/>
              <a:gd name="connsiteY6" fmla="*/ 89347 h 2312565"/>
              <a:gd name="connsiteX7" fmla="*/ 797953 w 3840902"/>
              <a:gd name="connsiteY7" fmla="*/ 53412 h 2312565"/>
              <a:gd name="connsiteX0" fmla="*/ 797953 w 3840902"/>
              <a:gd name="connsiteY0" fmla="*/ 83182 h 2342335"/>
              <a:gd name="connsiteX1" fmla="*/ 1885 w 3840902"/>
              <a:gd name="connsiteY1" fmla="*/ 1124957 h 2342335"/>
              <a:gd name="connsiteX2" fmla="*/ 621645 w 3840902"/>
              <a:gd name="connsiteY2" fmla="*/ 2273037 h 2342335"/>
              <a:gd name="connsiteX3" fmla="*/ 3019405 w 3840902"/>
              <a:gd name="connsiteY3" fmla="*/ 2293357 h 2342335"/>
              <a:gd name="connsiteX4" fmla="*/ 3791565 w 3840902"/>
              <a:gd name="connsiteY4" fmla="*/ 1704077 h 2342335"/>
              <a:gd name="connsiteX5" fmla="*/ 3811885 w 3840902"/>
              <a:gd name="connsiteY5" fmla="*/ 820157 h 2342335"/>
              <a:gd name="connsiteX6" fmla="*/ 2856845 w 3840902"/>
              <a:gd name="connsiteY6" fmla="*/ 119117 h 2342335"/>
              <a:gd name="connsiteX7" fmla="*/ 797953 w 3840902"/>
              <a:gd name="connsiteY7" fmla="*/ 83182 h 2342335"/>
              <a:gd name="connsiteX0" fmla="*/ 798379 w 3841328"/>
              <a:gd name="connsiteY0" fmla="*/ 83182 h 2310987"/>
              <a:gd name="connsiteX1" fmla="*/ 2311 w 3841328"/>
              <a:gd name="connsiteY1" fmla="*/ 1124957 h 2310987"/>
              <a:gd name="connsiteX2" fmla="*/ 622071 w 3841328"/>
              <a:gd name="connsiteY2" fmla="*/ 2273037 h 2310987"/>
              <a:gd name="connsiteX3" fmla="*/ 3019831 w 3841328"/>
              <a:gd name="connsiteY3" fmla="*/ 2293357 h 2310987"/>
              <a:gd name="connsiteX4" fmla="*/ 3791991 w 3841328"/>
              <a:gd name="connsiteY4" fmla="*/ 1704077 h 2310987"/>
              <a:gd name="connsiteX5" fmla="*/ 3812311 w 3841328"/>
              <a:gd name="connsiteY5" fmla="*/ 820157 h 2310987"/>
              <a:gd name="connsiteX6" fmla="*/ 2857271 w 3841328"/>
              <a:gd name="connsiteY6" fmla="*/ 119117 h 2310987"/>
              <a:gd name="connsiteX7" fmla="*/ 798379 w 3841328"/>
              <a:gd name="connsiteY7" fmla="*/ 83182 h 2310987"/>
              <a:gd name="connsiteX0" fmla="*/ 798379 w 3841328"/>
              <a:gd name="connsiteY0" fmla="*/ 70248 h 2298053"/>
              <a:gd name="connsiteX1" fmla="*/ 2311 w 3841328"/>
              <a:gd name="connsiteY1" fmla="*/ 1112023 h 2298053"/>
              <a:gd name="connsiteX2" fmla="*/ 622071 w 3841328"/>
              <a:gd name="connsiteY2" fmla="*/ 2260103 h 2298053"/>
              <a:gd name="connsiteX3" fmla="*/ 3019831 w 3841328"/>
              <a:gd name="connsiteY3" fmla="*/ 2280423 h 2298053"/>
              <a:gd name="connsiteX4" fmla="*/ 3791991 w 3841328"/>
              <a:gd name="connsiteY4" fmla="*/ 1691143 h 2298053"/>
              <a:gd name="connsiteX5" fmla="*/ 3812311 w 3841328"/>
              <a:gd name="connsiteY5" fmla="*/ 807223 h 2298053"/>
              <a:gd name="connsiteX6" fmla="*/ 2857271 w 3841328"/>
              <a:gd name="connsiteY6" fmla="*/ 106183 h 2298053"/>
              <a:gd name="connsiteX7" fmla="*/ 798379 w 3841328"/>
              <a:gd name="connsiteY7" fmla="*/ 70248 h 2298053"/>
              <a:gd name="connsiteX0" fmla="*/ 798379 w 3841328"/>
              <a:gd name="connsiteY0" fmla="*/ 101764 h 2329569"/>
              <a:gd name="connsiteX1" fmla="*/ 2311 w 3841328"/>
              <a:gd name="connsiteY1" fmla="*/ 1143539 h 2329569"/>
              <a:gd name="connsiteX2" fmla="*/ 622071 w 3841328"/>
              <a:gd name="connsiteY2" fmla="*/ 2291619 h 2329569"/>
              <a:gd name="connsiteX3" fmla="*/ 3019831 w 3841328"/>
              <a:gd name="connsiteY3" fmla="*/ 2311939 h 2329569"/>
              <a:gd name="connsiteX4" fmla="*/ 3791991 w 3841328"/>
              <a:gd name="connsiteY4" fmla="*/ 1722659 h 2329569"/>
              <a:gd name="connsiteX5" fmla="*/ 3812311 w 3841328"/>
              <a:gd name="connsiteY5" fmla="*/ 838739 h 2329569"/>
              <a:gd name="connsiteX6" fmla="*/ 2863842 w 3841328"/>
              <a:gd name="connsiteY6" fmla="*/ 91604 h 2329569"/>
              <a:gd name="connsiteX7" fmla="*/ 798379 w 3841328"/>
              <a:gd name="connsiteY7" fmla="*/ 101764 h 2329569"/>
              <a:gd name="connsiteX0" fmla="*/ 798379 w 3841328"/>
              <a:gd name="connsiteY0" fmla="*/ 96258 h 2324063"/>
              <a:gd name="connsiteX1" fmla="*/ 2311 w 3841328"/>
              <a:gd name="connsiteY1" fmla="*/ 1138033 h 2324063"/>
              <a:gd name="connsiteX2" fmla="*/ 622071 w 3841328"/>
              <a:gd name="connsiteY2" fmla="*/ 2286113 h 2324063"/>
              <a:gd name="connsiteX3" fmla="*/ 3019831 w 3841328"/>
              <a:gd name="connsiteY3" fmla="*/ 2306433 h 2324063"/>
              <a:gd name="connsiteX4" fmla="*/ 3791991 w 3841328"/>
              <a:gd name="connsiteY4" fmla="*/ 1717153 h 2324063"/>
              <a:gd name="connsiteX5" fmla="*/ 3812311 w 3841328"/>
              <a:gd name="connsiteY5" fmla="*/ 833233 h 2324063"/>
              <a:gd name="connsiteX6" fmla="*/ 2863842 w 3841328"/>
              <a:gd name="connsiteY6" fmla="*/ 86098 h 2324063"/>
              <a:gd name="connsiteX7" fmla="*/ 798379 w 3841328"/>
              <a:gd name="connsiteY7" fmla="*/ 96258 h 2324063"/>
              <a:gd name="connsiteX0" fmla="*/ 532764 w 3917418"/>
              <a:gd name="connsiteY0" fmla="*/ 120689 h 2328739"/>
              <a:gd name="connsiteX1" fmla="*/ 78401 w 3917418"/>
              <a:gd name="connsiteY1" fmla="*/ 1142709 h 2328739"/>
              <a:gd name="connsiteX2" fmla="*/ 698161 w 3917418"/>
              <a:gd name="connsiteY2" fmla="*/ 2290789 h 2328739"/>
              <a:gd name="connsiteX3" fmla="*/ 3095921 w 3917418"/>
              <a:gd name="connsiteY3" fmla="*/ 2311109 h 2328739"/>
              <a:gd name="connsiteX4" fmla="*/ 3868081 w 3917418"/>
              <a:gd name="connsiteY4" fmla="*/ 1721829 h 2328739"/>
              <a:gd name="connsiteX5" fmla="*/ 3888401 w 3917418"/>
              <a:gd name="connsiteY5" fmla="*/ 837909 h 2328739"/>
              <a:gd name="connsiteX6" fmla="*/ 2939932 w 3917418"/>
              <a:gd name="connsiteY6" fmla="*/ 90774 h 2328739"/>
              <a:gd name="connsiteX7" fmla="*/ 532764 w 3917418"/>
              <a:gd name="connsiteY7" fmla="*/ 120689 h 2328739"/>
              <a:gd name="connsiteX0" fmla="*/ 463538 w 3848192"/>
              <a:gd name="connsiteY0" fmla="*/ 96864 h 2304914"/>
              <a:gd name="connsiteX1" fmla="*/ 9175 w 3848192"/>
              <a:gd name="connsiteY1" fmla="*/ 1118884 h 2304914"/>
              <a:gd name="connsiteX2" fmla="*/ 628935 w 3848192"/>
              <a:gd name="connsiteY2" fmla="*/ 2266964 h 2304914"/>
              <a:gd name="connsiteX3" fmla="*/ 3026695 w 3848192"/>
              <a:gd name="connsiteY3" fmla="*/ 2287284 h 2304914"/>
              <a:gd name="connsiteX4" fmla="*/ 3798855 w 3848192"/>
              <a:gd name="connsiteY4" fmla="*/ 1698004 h 2304914"/>
              <a:gd name="connsiteX5" fmla="*/ 3819175 w 3848192"/>
              <a:gd name="connsiteY5" fmla="*/ 814084 h 2304914"/>
              <a:gd name="connsiteX6" fmla="*/ 2870706 w 3848192"/>
              <a:gd name="connsiteY6" fmla="*/ 66949 h 2304914"/>
              <a:gd name="connsiteX7" fmla="*/ 463538 w 3848192"/>
              <a:gd name="connsiteY7" fmla="*/ 96864 h 2304914"/>
              <a:gd name="connsiteX0" fmla="*/ 463538 w 3848192"/>
              <a:gd name="connsiteY0" fmla="*/ 96864 h 2331646"/>
              <a:gd name="connsiteX1" fmla="*/ 9175 w 3848192"/>
              <a:gd name="connsiteY1" fmla="*/ 1118884 h 2331646"/>
              <a:gd name="connsiteX2" fmla="*/ 628935 w 3848192"/>
              <a:gd name="connsiteY2" fmla="*/ 2266964 h 2331646"/>
              <a:gd name="connsiteX3" fmla="*/ 3026695 w 3848192"/>
              <a:gd name="connsiteY3" fmla="*/ 2287284 h 2331646"/>
              <a:gd name="connsiteX4" fmla="*/ 3798855 w 3848192"/>
              <a:gd name="connsiteY4" fmla="*/ 1698004 h 2331646"/>
              <a:gd name="connsiteX5" fmla="*/ 3819175 w 3848192"/>
              <a:gd name="connsiteY5" fmla="*/ 814084 h 2331646"/>
              <a:gd name="connsiteX6" fmla="*/ 2870706 w 3848192"/>
              <a:gd name="connsiteY6" fmla="*/ 66949 h 2331646"/>
              <a:gd name="connsiteX7" fmla="*/ 463538 w 3848192"/>
              <a:gd name="connsiteY7" fmla="*/ 96864 h 2331646"/>
              <a:gd name="connsiteX0" fmla="*/ 462329 w 3846983"/>
              <a:gd name="connsiteY0" fmla="*/ 96864 h 2324595"/>
              <a:gd name="connsiteX1" fmla="*/ 7966 w 3846983"/>
              <a:gd name="connsiteY1" fmla="*/ 1118884 h 2324595"/>
              <a:gd name="connsiteX2" fmla="*/ 608012 w 3846983"/>
              <a:gd name="connsiteY2" fmla="*/ 2214284 h 2324595"/>
              <a:gd name="connsiteX3" fmla="*/ 3025486 w 3846983"/>
              <a:gd name="connsiteY3" fmla="*/ 2287284 h 2324595"/>
              <a:gd name="connsiteX4" fmla="*/ 3797646 w 3846983"/>
              <a:gd name="connsiteY4" fmla="*/ 1698004 h 2324595"/>
              <a:gd name="connsiteX5" fmla="*/ 3817966 w 3846983"/>
              <a:gd name="connsiteY5" fmla="*/ 814084 h 2324595"/>
              <a:gd name="connsiteX6" fmla="*/ 2869497 w 3846983"/>
              <a:gd name="connsiteY6" fmla="*/ 66949 h 2324595"/>
              <a:gd name="connsiteX7" fmla="*/ 462329 w 3846983"/>
              <a:gd name="connsiteY7" fmla="*/ 96864 h 2324595"/>
              <a:gd name="connsiteX0" fmla="*/ 462329 w 3855140"/>
              <a:gd name="connsiteY0" fmla="*/ 96864 h 2327616"/>
              <a:gd name="connsiteX1" fmla="*/ 7966 w 3855140"/>
              <a:gd name="connsiteY1" fmla="*/ 1118884 h 2327616"/>
              <a:gd name="connsiteX2" fmla="*/ 608012 w 3855140"/>
              <a:gd name="connsiteY2" fmla="*/ 2214284 h 2327616"/>
              <a:gd name="connsiteX3" fmla="*/ 3314621 w 3855140"/>
              <a:gd name="connsiteY3" fmla="*/ 2234605 h 2327616"/>
              <a:gd name="connsiteX4" fmla="*/ 3797646 w 3855140"/>
              <a:gd name="connsiteY4" fmla="*/ 1698004 h 2327616"/>
              <a:gd name="connsiteX5" fmla="*/ 3817966 w 3855140"/>
              <a:gd name="connsiteY5" fmla="*/ 814084 h 2327616"/>
              <a:gd name="connsiteX6" fmla="*/ 2869497 w 3855140"/>
              <a:gd name="connsiteY6" fmla="*/ 66949 h 2327616"/>
              <a:gd name="connsiteX7" fmla="*/ 462329 w 3855140"/>
              <a:gd name="connsiteY7" fmla="*/ 96864 h 2327616"/>
              <a:gd name="connsiteX0" fmla="*/ 483642 w 3876453"/>
              <a:gd name="connsiteY0" fmla="*/ 96864 h 2349469"/>
              <a:gd name="connsiteX1" fmla="*/ 29279 w 3876453"/>
              <a:gd name="connsiteY1" fmla="*/ 1118884 h 2349469"/>
              <a:gd name="connsiteX2" fmla="*/ 412474 w 3876453"/>
              <a:gd name="connsiteY2" fmla="*/ 2247209 h 2349469"/>
              <a:gd name="connsiteX3" fmla="*/ 3335934 w 3876453"/>
              <a:gd name="connsiteY3" fmla="*/ 2234605 h 2349469"/>
              <a:gd name="connsiteX4" fmla="*/ 3818959 w 3876453"/>
              <a:gd name="connsiteY4" fmla="*/ 1698004 h 2349469"/>
              <a:gd name="connsiteX5" fmla="*/ 3839279 w 3876453"/>
              <a:gd name="connsiteY5" fmla="*/ 814084 h 2349469"/>
              <a:gd name="connsiteX6" fmla="*/ 2890810 w 3876453"/>
              <a:gd name="connsiteY6" fmla="*/ 66949 h 2349469"/>
              <a:gd name="connsiteX7" fmla="*/ 483642 w 3876453"/>
              <a:gd name="connsiteY7" fmla="*/ 96864 h 2349469"/>
              <a:gd name="connsiteX0" fmla="*/ 467689 w 3860500"/>
              <a:gd name="connsiteY0" fmla="*/ 96864 h 2327615"/>
              <a:gd name="connsiteX1" fmla="*/ 13326 w 3860500"/>
              <a:gd name="connsiteY1" fmla="*/ 1118884 h 2327615"/>
              <a:gd name="connsiteX2" fmla="*/ 442520 w 3860500"/>
              <a:gd name="connsiteY2" fmla="*/ 2214283 h 2327615"/>
              <a:gd name="connsiteX3" fmla="*/ 3319981 w 3860500"/>
              <a:gd name="connsiteY3" fmla="*/ 2234605 h 2327615"/>
              <a:gd name="connsiteX4" fmla="*/ 3803006 w 3860500"/>
              <a:gd name="connsiteY4" fmla="*/ 1698004 h 2327615"/>
              <a:gd name="connsiteX5" fmla="*/ 3823326 w 3860500"/>
              <a:gd name="connsiteY5" fmla="*/ 814084 h 2327615"/>
              <a:gd name="connsiteX6" fmla="*/ 2874857 w 3860500"/>
              <a:gd name="connsiteY6" fmla="*/ 66949 h 2327615"/>
              <a:gd name="connsiteX7" fmla="*/ 467689 w 3860500"/>
              <a:gd name="connsiteY7" fmla="*/ 96864 h 2327615"/>
              <a:gd name="connsiteX0" fmla="*/ 454775 w 3847586"/>
              <a:gd name="connsiteY0" fmla="*/ 96864 h 2301770"/>
              <a:gd name="connsiteX1" fmla="*/ 412 w 3847586"/>
              <a:gd name="connsiteY1" fmla="*/ 1118884 h 2301770"/>
              <a:gd name="connsiteX2" fmla="*/ 429606 w 3847586"/>
              <a:gd name="connsiteY2" fmla="*/ 2214283 h 2301770"/>
              <a:gd name="connsiteX3" fmla="*/ 3307067 w 3847586"/>
              <a:gd name="connsiteY3" fmla="*/ 2234605 h 2301770"/>
              <a:gd name="connsiteX4" fmla="*/ 3790092 w 3847586"/>
              <a:gd name="connsiteY4" fmla="*/ 1698004 h 2301770"/>
              <a:gd name="connsiteX5" fmla="*/ 3810412 w 3847586"/>
              <a:gd name="connsiteY5" fmla="*/ 814084 h 2301770"/>
              <a:gd name="connsiteX6" fmla="*/ 2861943 w 3847586"/>
              <a:gd name="connsiteY6" fmla="*/ 66949 h 2301770"/>
              <a:gd name="connsiteX7" fmla="*/ 454775 w 3847586"/>
              <a:gd name="connsiteY7" fmla="*/ 96864 h 2301770"/>
              <a:gd name="connsiteX0" fmla="*/ 454775 w 3847586"/>
              <a:gd name="connsiteY0" fmla="*/ 96864 h 2292072"/>
              <a:gd name="connsiteX1" fmla="*/ 412 w 3847586"/>
              <a:gd name="connsiteY1" fmla="*/ 1118884 h 2292072"/>
              <a:gd name="connsiteX2" fmla="*/ 429606 w 3847586"/>
              <a:gd name="connsiteY2" fmla="*/ 2214283 h 2292072"/>
              <a:gd name="connsiteX3" fmla="*/ 3307067 w 3847586"/>
              <a:gd name="connsiteY3" fmla="*/ 2234605 h 2292072"/>
              <a:gd name="connsiteX4" fmla="*/ 3790092 w 3847586"/>
              <a:gd name="connsiteY4" fmla="*/ 1698004 h 2292072"/>
              <a:gd name="connsiteX5" fmla="*/ 3810412 w 3847586"/>
              <a:gd name="connsiteY5" fmla="*/ 814084 h 2292072"/>
              <a:gd name="connsiteX6" fmla="*/ 2861943 w 3847586"/>
              <a:gd name="connsiteY6" fmla="*/ 66949 h 2292072"/>
              <a:gd name="connsiteX7" fmla="*/ 454775 w 3847586"/>
              <a:gd name="connsiteY7" fmla="*/ 96864 h 2292072"/>
              <a:gd name="connsiteX0" fmla="*/ 454775 w 3838334"/>
              <a:gd name="connsiteY0" fmla="*/ 96864 h 2292072"/>
              <a:gd name="connsiteX1" fmla="*/ 412 w 3838334"/>
              <a:gd name="connsiteY1" fmla="*/ 1118884 h 2292072"/>
              <a:gd name="connsiteX2" fmla="*/ 429606 w 3838334"/>
              <a:gd name="connsiteY2" fmla="*/ 2214283 h 2292072"/>
              <a:gd name="connsiteX3" fmla="*/ 3307067 w 3838334"/>
              <a:gd name="connsiteY3" fmla="*/ 2234605 h 2292072"/>
              <a:gd name="connsiteX4" fmla="*/ 3790092 w 3838334"/>
              <a:gd name="connsiteY4" fmla="*/ 1698004 h 2292072"/>
              <a:gd name="connsiteX5" fmla="*/ 3810412 w 3838334"/>
              <a:gd name="connsiteY5" fmla="*/ 814084 h 2292072"/>
              <a:gd name="connsiteX6" fmla="*/ 2861943 w 3838334"/>
              <a:gd name="connsiteY6" fmla="*/ 66949 h 2292072"/>
              <a:gd name="connsiteX7" fmla="*/ 454775 w 3838334"/>
              <a:gd name="connsiteY7" fmla="*/ 96864 h 2292072"/>
              <a:gd name="connsiteX0" fmla="*/ 455310 w 3838869"/>
              <a:gd name="connsiteY0" fmla="*/ 101657 h 2296865"/>
              <a:gd name="connsiteX1" fmla="*/ 947 w 3838869"/>
              <a:gd name="connsiteY1" fmla="*/ 1123677 h 2296865"/>
              <a:gd name="connsiteX2" fmla="*/ 430141 w 3838869"/>
              <a:gd name="connsiteY2" fmla="*/ 2219076 h 2296865"/>
              <a:gd name="connsiteX3" fmla="*/ 3307602 w 3838869"/>
              <a:gd name="connsiteY3" fmla="*/ 2239398 h 2296865"/>
              <a:gd name="connsiteX4" fmla="*/ 3790627 w 3838869"/>
              <a:gd name="connsiteY4" fmla="*/ 1702797 h 2296865"/>
              <a:gd name="connsiteX5" fmla="*/ 3810947 w 3838869"/>
              <a:gd name="connsiteY5" fmla="*/ 818877 h 2296865"/>
              <a:gd name="connsiteX6" fmla="*/ 3112186 w 3838869"/>
              <a:gd name="connsiteY6" fmla="*/ 117837 h 2296865"/>
              <a:gd name="connsiteX7" fmla="*/ 455310 w 3838869"/>
              <a:gd name="connsiteY7" fmla="*/ 101657 h 2296865"/>
              <a:gd name="connsiteX0" fmla="*/ 455310 w 3838869"/>
              <a:gd name="connsiteY0" fmla="*/ 97539 h 2292747"/>
              <a:gd name="connsiteX1" fmla="*/ 947 w 3838869"/>
              <a:gd name="connsiteY1" fmla="*/ 1119559 h 2292747"/>
              <a:gd name="connsiteX2" fmla="*/ 430141 w 3838869"/>
              <a:gd name="connsiteY2" fmla="*/ 2214958 h 2292747"/>
              <a:gd name="connsiteX3" fmla="*/ 3307602 w 3838869"/>
              <a:gd name="connsiteY3" fmla="*/ 2235280 h 2292747"/>
              <a:gd name="connsiteX4" fmla="*/ 3790627 w 3838869"/>
              <a:gd name="connsiteY4" fmla="*/ 1698679 h 2292747"/>
              <a:gd name="connsiteX5" fmla="*/ 3810947 w 3838869"/>
              <a:gd name="connsiteY5" fmla="*/ 814759 h 2292747"/>
              <a:gd name="connsiteX6" fmla="*/ 3112186 w 3838869"/>
              <a:gd name="connsiteY6" fmla="*/ 113719 h 2292747"/>
              <a:gd name="connsiteX7" fmla="*/ 455310 w 3838869"/>
              <a:gd name="connsiteY7" fmla="*/ 97539 h 2292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8869" h="2292747">
                <a:moveTo>
                  <a:pt x="455310" y="97539"/>
                </a:moveTo>
                <a:cubicBezTo>
                  <a:pt x="-63230" y="265179"/>
                  <a:pt x="5142" y="766656"/>
                  <a:pt x="947" y="1119559"/>
                </a:cubicBezTo>
                <a:cubicBezTo>
                  <a:pt x="-3248" y="1472462"/>
                  <a:pt x="17028" y="2094855"/>
                  <a:pt x="430141" y="2214958"/>
                </a:cubicBezTo>
                <a:cubicBezTo>
                  <a:pt x="843254" y="2335061"/>
                  <a:pt x="2957800" y="2294985"/>
                  <a:pt x="3307602" y="2235280"/>
                </a:cubicBezTo>
                <a:cubicBezTo>
                  <a:pt x="3657404" y="2175575"/>
                  <a:pt x="3733021" y="1928847"/>
                  <a:pt x="3790627" y="1698679"/>
                </a:cubicBezTo>
                <a:cubicBezTo>
                  <a:pt x="3848233" y="1468511"/>
                  <a:pt x="3853280" y="1180519"/>
                  <a:pt x="3810947" y="814759"/>
                </a:cubicBezTo>
                <a:cubicBezTo>
                  <a:pt x="3717814" y="154359"/>
                  <a:pt x="3520320" y="220087"/>
                  <a:pt x="3112186" y="113719"/>
                </a:cubicBezTo>
                <a:cubicBezTo>
                  <a:pt x="2704052" y="7351"/>
                  <a:pt x="973850" y="-70101"/>
                  <a:pt x="455310" y="97539"/>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TextBox 413">
            <a:extLst>
              <a:ext uri="{FF2B5EF4-FFF2-40B4-BE49-F238E27FC236}">
                <a16:creationId xmlns:a16="http://schemas.microsoft.com/office/drawing/2014/main" id="{22AC59A0-E33F-DE67-C74C-A2FF184424B6}"/>
              </a:ext>
            </a:extLst>
          </p:cNvPr>
          <p:cNvSpPr txBox="1"/>
          <p:nvPr/>
        </p:nvSpPr>
        <p:spPr>
          <a:xfrm>
            <a:off x="1" y="6817969"/>
            <a:ext cx="10691812" cy="523220"/>
          </a:xfrm>
          <a:prstGeom prst="rect">
            <a:avLst/>
          </a:prstGeom>
          <a:noFill/>
        </p:spPr>
        <p:txBody>
          <a:bodyPr wrap="square" lIns="0" tIns="0" rIns="0" bIns="0" rtlCol="0">
            <a:spAutoFit/>
          </a:bodyPr>
          <a:lstStyle/>
          <a:p>
            <a:pPr algn="ctr">
              <a:lnSpc>
                <a:spcPct val="85000"/>
              </a:lnSpc>
            </a:pPr>
            <a:r>
              <a:rPr lang="en-GB" sz="2000" dirty="0">
                <a:latin typeface="Londrina Solid" pitchFamily="2" charset="77"/>
              </a:rPr>
              <a:t>For each, decide if it is intentional or unintentional. </a:t>
            </a:r>
            <a:br>
              <a:rPr lang="en-GB" sz="2000" dirty="0">
                <a:latin typeface="Londrina Solid" pitchFamily="2" charset="77"/>
              </a:rPr>
            </a:br>
            <a:r>
              <a:rPr lang="en-GB" sz="2000" dirty="0">
                <a:latin typeface="Londrina Solid" pitchFamily="2" charset="77"/>
              </a:rPr>
              <a:t>What could you do to help each of the people feeling left out?</a:t>
            </a:r>
          </a:p>
        </p:txBody>
      </p:sp>
      <p:grpSp>
        <p:nvGrpSpPr>
          <p:cNvPr id="4173" name="Graphic 4171">
            <a:extLst>
              <a:ext uri="{FF2B5EF4-FFF2-40B4-BE49-F238E27FC236}">
                <a16:creationId xmlns:a16="http://schemas.microsoft.com/office/drawing/2014/main" id="{35353962-6301-8B19-C61D-C0B8D9AEAF26}"/>
              </a:ext>
            </a:extLst>
          </p:cNvPr>
          <p:cNvGrpSpPr/>
          <p:nvPr/>
        </p:nvGrpSpPr>
        <p:grpSpPr>
          <a:xfrm>
            <a:off x="4870618" y="2838236"/>
            <a:ext cx="1991248" cy="1388717"/>
            <a:chOff x="4444775" y="2238042"/>
            <a:chExt cx="2686001" cy="1873245"/>
          </a:xfrm>
        </p:grpSpPr>
        <p:grpSp>
          <p:nvGrpSpPr>
            <p:cNvPr id="4174" name="Graphic 4171">
              <a:extLst>
                <a:ext uri="{FF2B5EF4-FFF2-40B4-BE49-F238E27FC236}">
                  <a16:creationId xmlns:a16="http://schemas.microsoft.com/office/drawing/2014/main" id="{E4068736-7966-4C58-F752-0D0287F55EAB}"/>
                </a:ext>
              </a:extLst>
            </p:cNvPr>
            <p:cNvGrpSpPr/>
            <p:nvPr/>
          </p:nvGrpSpPr>
          <p:grpSpPr>
            <a:xfrm>
              <a:off x="4444775" y="3251778"/>
              <a:ext cx="2686001" cy="859509"/>
              <a:chOff x="4444775" y="3251778"/>
              <a:chExt cx="2686001" cy="859509"/>
            </a:xfrm>
          </p:grpSpPr>
          <p:sp>
            <p:nvSpPr>
              <p:cNvPr id="4175" name="Freeform 4174">
                <a:extLst>
                  <a:ext uri="{FF2B5EF4-FFF2-40B4-BE49-F238E27FC236}">
                    <a16:creationId xmlns:a16="http://schemas.microsoft.com/office/drawing/2014/main" id="{D9C069D5-709D-A593-98AE-19041BFBE785}"/>
                  </a:ext>
                </a:extLst>
              </p:cNvPr>
              <p:cNvSpPr/>
              <p:nvPr/>
            </p:nvSpPr>
            <p:spPr>
              <a:xfrm>
                <a:off x="4784113" y="3251778"/>
                <a:ext cx="2094370" cy="859509"/>
              </a:xfrm>
              <a:custGeom>
                <a:avLst/>
                <a:gdLst>
                  <a:gd name="connsiteX0" fmla="*/ 2094370 w 2094370"/>
                  <a:gd name="connsiteY0" fmla="*/ 429802 h 859509"/>
                  <a:gd name="connsiteX1" fmla="*/ 1047185 w 2094370"/>
                  <a:gd name="connsiteY1" fmla="*/ 0 h 859509"/>
                  <a:gd name="connsiteX2" fmla="*/ 0 w 2094370"/>
                  <a:gd name="connsiteY2" fmla="*/ 429802 h 859509"/>
                  <a:gd name="connsiteX3" fmla="*/ 1047185 w 2094370"/>
                  <a:gd name="connsiteY3" fmla="*/ 859509 h 859509"/>
                  <a:gd name="connsiteX4" fmla="*/ 2094370 w 2094370"/>
                  <a:gd name="connsiteY4" fmla="*/ 429802 h 85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4370" h="859509">
                    <a:moveTo>
                      <a:pt x="2094370" y="429802"/>
                    </a:moveTo>
                    <a:cubicBezTo>
                      <a:pt x="2094370" y="192427"/>
                      <a:pt x="1625513" y="0"/>
                      <a:pt x="1047185" y="0"/>
                    </a:cubicBezTo>
                    <a:cubicBezTo>
                      <a:pt x="468858" y="0"/>
                      <a:pt x="0" y="192427"/>
                      <a:pt x="0" y="429802"/>
                    </a:cubicBezTo>
                    <a:cubicBezTo>
                      <a:pt x="0" y="667082"/>
                      <a:pt x="468858" y="859509"/>
                      <a:pt x="1047185" y="859509"/>
                    </a:cubicBezTo>
                    <a:cubicBezTo>
                      <a:pt x="1625513" y="859604"/>
                      <a:pt x="2094370" y="667177"/>
                      <a:pt x="2094370" y="429802"/>
                    </a:cubicBezTo>
                    <a:close/>
                  </a:path>
                </a:pathLst>
              </a:custGeom>
              <a:solidFill>
                <a:srgbClr val="DADADA"/>
              </a:solidFill>
              <a:ln w="9503" cap="flat">
                <a:noFill/>
                <a:prstDash val="solid"/>
                <a:miter/>
              </a:ln>
            </p:spPr>
            <p:txBody>
              <a:bodyPr rtlCol="0" anchor="ctr"/>
              <a:lstStyle/>
              <a:p>
                <a:endParaRPr lang="en-US"/>
              </a:p>
            </p:txBody>
          </p:sp>
          <p:grpSp>
            <p:nvGrpSpPr>
              <p:cNvPr id="4176" name="Graphic 4171">
                <a:extLst>
                  <a:ext uri="{FF2B5EF4-FFF2-40B4-BE49-F238E27FC236}">
                    <a16:creationId xmlns:a16="http://schemas.microsoft.com/office/drawing/2014/main" id="{4E1EC342-2743-6637-20B6-B103DCBBF09E}"/>
                  </a:ext>
                </a:extLst>
              </p:cNvPr>
              <p:cNvGrpSpPr/>
              <p:nvPr/>
            </p:nvGrpSpPr>
            <p:grpSpPr>
              <a:xfrm>
                <a:off x="4444775" y="3608603"/>
                <a:ext cx="2686001" cy="482537"/>
                <a:chOff x="4444775" y="3608603"/>
                <a:chExt cx="2686001" cy="482537"/>
              </a:xfrm>
            </p:grpSpPr>
            <p:sp>
              <p:nvSpPr>
                <p:cNvPr id="4177" name="Freeform 4176">
                  <a:extLst>
                    <a:ext uri="{FF2B5EF4-FFF2-40B4-BE49-F238E27FC236}">
                      <a16:creationId xmlns:a16="http://schemas.microsoft.com/office/drawing/2014/main" id="{E98968E5-FD00-C3F4-0984-0CCB938D12A1}"/>
                    </a:ext>
                  </a:extLst>
                </p:cNvPr>
                <p:cNvSpPr/>
                <p:nvPr/>
              </p:nvSpPr>
              <p:spPr>
                <a:xfrm>
                  <a:off x="4444775" y="3938815"/>
                  <a:ext cx="104908" cy="21665"/>
                </a:xfrm>
                <a:custGeom>
                  <a:avLst/>
                  <a:gdLst>
                    <a:gd name="connsiteX0" fmla="*/ 104909 w 104908"/>
                    <a:gd name="connsiteY0" fmla="*/ 10833 h 21665"/>
                    <a:gd name="connsiteX1" fmla="*/ 52454 w 104908"/>
                    <a:gd name="connsiteY1" fmla="*/ 0 h 21665"/>
                    <a:gd name="connsiteX2" fmla="*/ 0 w 104908"/>
                    <a:gd name="connsiteY2" fmla="*/ 10833 h 21665"/>
                    <a:gd name="connsiteX3" fmla="*/ 52454 w 104908"/>
                    <a:gd name="connsiteY3" fmla="*/ 21666 h 21665"/>
                    <a:gd name="connsiteX4" fmla="*/ 104909 w 104908"/>
                    <a:gd name="connsiteY4" fmla="*/ 10833 h 2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908" h="21665">
                      <a:moveTo>
                        <a:pt x="104909" y="10833"/>
                      </a:moveTo>
                      <a:cubicBezTo>
                        <a:pt x="104909" y="4846"/>
                        <a:pt x="81437" y="0"/>
                        <a:pt x="52454" y="0"/>
                      </a:cubicBezTo>
                      <a:cubicBezTo>
                        <a:pt x="23471" y="0"/>
                        <a:pt x="0" y="4846"/>
                        <a:pt x="0" y="10833"/>
                      </a:cubicBezTo>
                      <a:cubicBezTo>
                        <a:pt x="0" y="16820"/>
                        <a:pt x="23471" y="21666"/>
                        <a:pt x="52454" y="21666"/>
                      </a:cubicBezTo>
                      <a:cubicBezTo>
                        <a:pt x="81437" y="21666"/>
                        <a:pt x="104909" y="16820"/>
                        <a:pt x="104909" y="10833"/>
                      </a:cubicBezTo>
                      <a:close/>
                    </a:path>
                  </a:pathLst>
                </a:custGeom>
                <a:solidFill>
                  <a:srgbClr val="CCCCCC"/>
                </a:solidFill>
                <a:ln w="9503" cap="flat">
                  <a:noFill/>
                  <a:prstDash val="solid"/>
                  <a:miter/>
                </a:ln>
              </p:spPr>
              <p:txBody>
                <a:bodyPr rtlCol="0" anchor="ctr"/>
                <a:lstStyle/>
                <a:p>
                  <a:endParaRPr lang="en-US"/>
                </a:p>
              </p:txBody>
            </p:sp>
            <p:sp>
              <p:nvSpPr>
                <p:cNvPr id="4178" name="Freeform 4177">
                  <a:extLst>
                    <a:ext uri="{FF2B5EF4-FFF2-40B4-BE49-F238E27FC236}">
                      <a16:creationId xmlns:a16="http://schemas.microsoft.com/office/drawing/2014/main" id="{40C24710-8DA8-0494-58B6-126BEE8F53F6}"/>
                    </a:ext>
                  </a:extLst>
                </p:cNvPr>
                <p:cNvSpPr/>
                <p:nvPr/>
              </p:nvSpPr>
              <p:spPr>
                <a:xfrm>
                  <a:off x="4623234" y="3967133"/>
                  <a:ext cx="104908" cy="21665"/>
                </a:xfrm>
                <a:custGeom>
                  <a:avLst/>
                  <a:gdLst>
                    <a:gd name="connsiteX0" fmla="*/ 104909 w 104908"/>
                    <a:gd name="connsiteY0" fmla="*/ 10833 h 21665"/>
                    <a:gd name="connsiteX1" fmla="*/ 52454 w 104908"/>
                    <a:gd name="connsiteY1" fmla="*/ 0 h 21665"/>
                    <a:gd name="connsiteX2" fmla="*/ 0 w 104908"/>
                    <a:gd name="connsiteY2" fmla="*/ 10833 h 21665"/>
                    <a:gd name="connsiteX3" fmla="*/ 52454 w 104908"/>
                    <a:gd name="connsiteY3" fmla="*/ 21666 h 21665"/>
                    <a:gd name="connsiteX4" fmla="*/ 104909 w 104908"/>
                    <a:gd name="connsiteY4" fmla="*/ 10833 h 2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908" h="21665">
                      <a:moveTo>
                        <a:pt x="104909" y="10833"/>
                      </a:moveTo>
                      <a:cubicBezTo>
                        <a:pt x="104909" y="4846"/>
                        <a:pt x="81437" y="0"/>
                        <a:pt x="52454" y="0"/>
                      </a:cubicBezTo>
                      <a:cubicBezTo>
                        <a:pt x="23471" y="0"/>
                        <a:pt x="0" y="4846"/>
                        <a:pt x="0" y="10833"/>
                      </a:cubicBezTo>
                      <a:cubicBezTo>
                        <a:pt x="0" y="16819"/>
                        <a:pt x="23471" y="21666"/>
                        <a:pt x="52454" y="21666"/>
                      </a:cubicBezTo>
                      <a:cubicBezTo>
                        <a:pt x="81437" y="21666"/>
                        <a:pt x="104909" y="16819"/>
                        <a:pt x="104909" y="10833"/>
                      </a:cubicBezTo>
                      <a:close/>
                    </a:path>
                  </a:pathLst>
                </a:custGeom>
                <a:solidFill>
                  <a:srgbClr val="CCCCCC"/>
                </a:solidFill>
                <a:ln w="9503" cap="flat">
                  <a:noFill/>
                  <a:prstDash val="solid"/>
                  <a:miter/>
                </a:ln>
              </p:spPr>
              <p:txBody>
                <a:bodyPr rtlCol="0" anchor="ctr"/>
                <a:lstStyle/>
                <a:p>
                  <a:endParaRPr lang="en-US"/>
                </a:p>
              </p:txBody>
            </p:sp>
            <p:sp>
              <p:nvSpPr>
                <p:cNvPr id="4179" name="Freeform 4178">
                  <a:extLst>
                    <a:ext uri="{FF2B5EF4-FFF2-40B4-BE49-F238E27FC236}">
                      <a16:creationId xmlns:a16="http://schemas.microsoft.com/office/drawing/2014/main" id="{0D3A2D1F-383C-1512-B336-E1EFC7853A9A}"/>
                    </a:ext>
                  </a:extLst>
                </p:cNvPr>
                <p:cNvSpPr/>
                <p:nvPr/>
              </p:nvSpPr>
              <p:spPr>
                <a:xfrm>
                  <a:off x="4694978" y="3861559"/>
                  <a:ext cx="104908" cy="48083"/>
                </a:xfrm>
                <a:custGeom>
                  <a:avLst/>
                  <a:gdLst>
                    <a:gd name="connsiteX0" fmla="*/ 104909 w 104908"/>
                    <a:gd name="connsiteY0" fmla="*/ 24042 h 48083"/>
                    <a:gd name="connsiteX1" fmla="*/ 52454 w 104908"/>
                    <a:gd name="connsiteY1" fmla="*/ 0 h 48083"/>
                    <a:gd name="connsiteX2" fmla="*/ 0 w 104908"/>
                    <a:gd name="connsiteY2" fmla="*/ 24042 h 48083"/>
                    <a:gd name="connsiteX3" fmla="*/ 52454 w 104908"/>
                    <a:gd name="connsiteY3" fmla="*/ 48083 h 48083"/>
                    <a:gd name="connsiteX4" fmla="*/ 104909 w 104908"/>
                    <a:gd name="connsiteY4" fmla="*/ 24042 h 48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908" h="48083">
                      <a:moveTo>
                        <a:pt x="104909" y="24042"/>
                      </a:moveTo>
                      <a:cubicBezTo>
                        <a:pt x="104909" y="10738"/>
                        <a:pt x="81437" y="0"/>
                        <a:pt x="52454" y="0"/>
                      </a:cubicBezTo>
                      <a:cubicBezTo>
                        <a:pt x="23471" y="0"/>
                        <a:pt x="0" y="10738"/>
                        <a:pt x="0" y="24042"/>
                      </a:cubicBezTo>
                      <a:cubicBezTo>
                        <a:pt x="0" y="37345"/>
                        <a:pt x="23471" y="48083"/>
                        <a:pt x="52454" y="48083"/>
                      </a:cubicBezTo>
                      <a:cubicBezTo>
                        <a:pt x="81437" y="48083"/>
                        <a:pt x="104909" y="37345"/>
                        <a:pt x="104909" y="24042"/>
                      </a:cubicBezTo>
                      <a:close/>
                    </a:path>
                  </a:pathLst>
                </a:custGeom>
                <a:solidFill>
                  <a:srgbClr val="CCCCCC"/>
                </a:solidFill>
                <a:ln w="9503" cap="flat">
                  <a:noFill/>
                  <a:prstDash val="solid"/>
                  <a:miter/>
                </a:ln>
              </p:spPr>
              <p:txBody>
                <a:bodyPr rtlCol="0" anchor="ctr"/>
                <a:lstStyle/>
                <a:p>
                  <a:endParaRPr lang="en-US"/>
                </a:p>
              </p:txBody>
            </p:sp>
            <p:sp>
              <p:nvSpPr>
                <p:cNvPr id="4180" name="Freeform 4179">
                  <a:extLst>
                    <a:ext uri="{FF2B5EF4-FFF2-40B4-BE49-F238E27FC236}">
                      <a16:creationId xmlns:a16="http://schemas.microsoft.com/office/drawing/2014/main" id="{4A9A5411-9CCA-0122-9F34-9E0AD55205BE}"/>
                    </a:ext>
                  </a:extLst>
                </p:cNvPr>
                <p:cNvSpPr/>
                <p:nvPr/>
              </p:nvSpPr>
              <p:spPr>
                <a:xfrm>
                  <a:off x="4849205" y="3929502"/>
                  <a:ext cx="85143" cy="38960"/>
                </a:xfrm>
                <a:custGeom>
                  <a:avLst/>
                  <a:gdLst>
                    <a:gd name="connsiteX0" fmla="*/ 85143 w 85143"/>
                    <a:gd name="connsiteY0" fmla="*/ 19480 h 38960"/>
                    <a:gd name="connsiteX1" fmla="*/ 42572 w 85143"/>
                    <a:gd name="connsiteY1" fmla="*/ 0 h 38960"/>
                    <a:gd name="connsiteX2" fmla="*/ 0 w 85143"/>
                    <a:gd name="connsiteY2" fmla="*/ 19480 h 38960"/>
                    <a:gd name="connsiteX3" fmla="*/ 42572 w 85143"/>
                    <a:gd name="connsiteY3" fmla="*/ 38961 h 38960"/>
                    <a:gd name="connsiteX4" fmla="*/ 85143 w 85143"/>
                    <a:gd name="connsiteY4" fmla="*/ 19480 h 38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43" h="38960">
                      <a:moveTo>
                        <a:pt x="85143" y="19480"/>
                      </a:moveTo>
                      <a:cubicBezTo>
                        <a:pt x="85143" y="8742"/>
                        <a:pt x="66138" y="0"/>
                        <a:pt x="42572" y="0"/>
                      </a:cubicBezTo>
                      <a:cubicBezTo>
                        <a:pt x="19100" y="0"/>
                        <a:pt x="0" y="8742"/>
                        <a:pt x="0" y="19480"/>
                      </a:cubicBezTo>
                      <a:cubicBezTo>
                        <a:pt x="0" y="30218"/>
                        <a:pt x="19100" y="38961"/>
                        <a:pt x="42572" y="38961"/>
                      </a:cubicBezTo>
                      <a:cubicBezTo>
                        <a:pt x="66138" y="38961"/>
                        <a:pt x="85143" y="30218"/>
                        <a:pt x="85143" y="19480"/>
                      </a:cubicBezTo>
                      <a:close/>
                    </a:path>
                  </a:pathLst>
                </a:custGeom>
                <a:solidFill>
                  <a:srgbClr val="CCCCCC"/>
                </a:solidFill>
                <a:ln w="9503" cap="flat">
                  <a:noFill/>
                  <a:prstDash val="solid"/>
                  <a:miter/>
                </a:ln>
              </p:spPr>
              <p:txBody>
                <a:bodyPr rtlCol="0" anchor="ctr"/>
                <a:lstStyle/>
                <a:p>
                  <a:endParaRPr lang="en-US"/>
                </a:p>
              </p:txBody>
            </p:sp>
            <p:sp>
              <p:nvSpPr>
                <p:cNvPr id="4181" name="Freeform 4180">
                  <a:extLst>
                    <a:ext uri="{FF2B5EF4-FFF2-40B4-BE49-F238E27FC236}">
                      <a16:creationId xmlns:a16="http://schemas.microsoft.com/office/drawing/2014/main" id="{C6EFB166-47DD-8336-B328-C9C084A7FAA2}"/>
                    </a:ext>
                  </a:extLst>
                </p:cNvPr>
                <p:cNvSpPr/>
                <p:nvPr/>
              </p:nvSpPr>
              <p:spPr>
                <a:xfrm>
                  <a:off x="4870206" y="3860418"/>
                  <a:ext cx="85143" cy="38960"/>
                </a:xfrm>
                <a:custGeom>
                  <a:avLst/>
                  <a:gdLst>
                    <a:gd name="connsiteX0" fmla="*/ 85143 w 85143"/>
                    <a:gd name="connsiteY0" fmla="*/ 19480 h 38960"/>
                    <a:gd name="connsiteX1" fmla="*/ 42572 w 85143"/>
                    <a:gd name="connsiteY1" fmla="*/ 0 h 38960"/>
                    <a:gd name="connsiteX2" fmla="*/ 0 w 85143"/>
                    <a:gd name="connsiteY2" fmla="*/ 19480 h 38960"/>
                    <a:gd name="connsiteX3" fmla="*/ 42572 w 85143"/>
                    <a:gd name="connsiteY3" fmla="*/ 38961 h 38960"/>
                    <a:gd name="connsiteX4" fmla="*/ 85143 w 85143"/>
                    <a:gd name="connsiteY4" fmla="*/ 19480 h 38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43" h="38960">
                      <a:moveTo>
                        <a:pt x="85143" y="19480"/>
                      </a:moveTo>
                      <a:cubicBezTo>
                        <a:pt x="85143" y="8742"/>
                        <a:pt x="66138" y="0"/>
                        <a:pt x="42572" y="0"/>
                      </a:cubicBezTo>
                      <a:cubicBezTo>
                        <a:pt x="19100" y="0"/>
                        <a:pt x="0" y="8742"/>
                        <a:pt x="0" y="19480"/>
                      </a:cubicBezTo>
                      <a:cubicBezTo>
                        <a:pt x="0" y="30218"/>
                        <a:pt x="19100" y="38961"/>
                        <a:pt x="42572" y="38961"/>
                      </a:cubicBezTo>
                      <a:cubicBezTo>
                        <a:pt x="66043" y="38961"/>
                        <a:pt x="85143" y="30218"/>
                        <a:pt x="85143" y="19480"/>
                      </a:cubicBezTo>
                      <a:close/>
                    </a:path>
                  </a:pathLst>
                </a:custGeom>
                <a:solidFill>
                  <a:srgbClr val="CCCCCC"/>
                </a:solidFill>
                <a:ln w="9503" cap="flat">
                  <a:noFill/>
                  <a:prstDash val="solid"/>
                  <a:miter/>
                </a:ln>
              </p:spPr>
              <p:txBody>
                <a:bodyPr rtlCol="0" anchor="ctr"/>
                <a:lstStyle/>
                <a:p>
                  <a:endParaRPr lang="en-US"/>
                </a:p>
              </p:txBody>
            </p:sp>
            <p:sp>
              <p:nvSpPr>
                <p:cNvPr id="4182" name="Freeform 4181">
                  <a:extLst>
                    <a:ext uri="{FF2B5EF4-FFF2-40B4-BE49-F238E27FC236}">
                      <a16:creationId xmlns:a16="http://schemas.microsoft.com/office/drawing/2014/main" id="{2397EF70-FBB1-6C1A-C1DD-F2B08DC19D25}"/>
                    </a:ext>
                  </a:extLst>
                </p:cNvPr>
                <p:cNvSpPr/>
                <p:nvPr/>
              </p:nvSpPr>
              <p:spPr>
                <a:xfrm>
                  <a:off x="4961336" y="3890162"/>
                  <a:ext cx="85143" cy="38960"/>
                </a:xfrm>
                <a:custGeom>
                  <a:avLst/>
                  <a:gdLst>
                    <a:gd name="connsiteX0" fmla="*/ 85143 w 85143"/>
                    <a:gd name="connsiteY0" fmla="*/ 19480 h 38960"/>
                    <a:gd name="connsiteX1" fmla="*/ 42572 w 85143"/>
                    <a:gd name="connsiteY1" fmla="*/ 0 h 38960"/>
                    <a:gd name="connsiteX2" fmla="*/ 0 w 85143"/>
                    <a:gd name="connsiteY2" fmla="*/ 19480 h 38960"/>
                    <a:gd name="connsiteX3" fmla="*/ 42572 w 85143"/>
                    <a:gd name="connsiteY3" fmla="*/ 38961 h 38960"/>
                    <a:gd name="connsiteX4" fmla="*/ 85143 w 85143"/>
                    <a:gd name="connsiteY4" fmla="*/ 19480 h 38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43" h="38960">
                      <a:moveTo>
                        <a:pt x="85143" y="19480"/>
                      </a:moveTo>
                      <a:cubicBezTo>
                        <a:pt x="85143" y="8742"/>
                        <a:pt x="66043" y="0"/>
                        <a:pt x="42572" y="0"/>
                      </a:cubicBezTo>
                      <a:cubicBezTo>
                        <a:pt x="19100" y="0"/>
                        <a:pt x="0" y="8742"/>
                        <a:pt x="0" y="19480"/>
                      </a:cubicBezTo>
                      <a:cubicBezTo>
                        <a:pt x="0" y="30218"/>
                        <a:pt x="19100" y="38961"/>
                        <a:pt x="42572" y="38961"/>
                      </a:cubicBezTo>
                      <a:cubicBezTo>
                        <a:pt x="66043" y="38961"/>
                        <a:pt x="85143" y="30218"/>
                        <a:pt x="85143" y="19480"/>
                      </a:cubicBezTo>
                      <a:close/>
                    </a:path>
                  </a:pathLst>
                </a:custGeom>
                <a:solidFill>
                  <a:srgbClr val="CCCCCC"/>
                </a:solidFill>
                <a:ln w="9503" cap="flat">
                  <a:noFill/>
                  <a:prstDash val="solid"/>
                  <a:miter/>
                </a:ln>
              </p:spPr>
              <p:txBody>
                <a:bodyPr rtlCol="0" anchor="ctr"/>
                <a:lstStyle/>
                <a:p>
                  <a:endParaRPr lang="en-US"/>
                </a:p>
              </p:txBody>
            </p:sp>
            <p:sp>
              <p:nvSpPr>
                <p:cNvPr id="4183" name="Freeform 4182">
                  <a:extLst>
                    <a:ext uri="{FF2B5EF4-FFF2-40B4-BE49-F238E27FC236}">
                      <a16:creationId xmlns:a16="http://schemas.microsoft.com/office/drawing/2014/main" id="{769A9B0D-7EF2-136C-DB6A-400B4AB15FCC}"/>
                    </a:ext>
                  </a:extLst>
                </p:cNvPr>
                <p:cNvSpPr/>
                <p:nvPr/>
              </p:nvSpPr>
              <p:spPr>
                <a:xfrm>
                  <a:off x="5147967" y="3975020"/>
                  <a:ext cx="85143" cy="38961"/>
                </a:xfrm>
                <a:custGeom>
                  <a:avLst/>
                  <a:gdLst>
                    <a:gd name="connsiteX0" fmla="*/ 85143 w 85143"/>
                    <a:gd name="connsiteY0" fmla="*/ 19480 h 38961"/>
                    <a:gd name="connsiteX1" fmla="*/ 42572 w 85143"/>
                    <a:gd name="connsiteY1" fmla="*/ 0 h 38961"/>
                    <a:gd name="connsiteX2" fmla="*/ 0 w 85143"/>
                    <a:gd name="connsiteY2" fmla="*/ 19480 h 38961"/>
                    <a:gd name="connsiteX3" fmla="*/ 42572 w 85143"/>
                    <a:gd name="connsiteY3" fmla="*/ 38961 h 38961"/>
                    <a:gd name="connsiteX4" fmla="*/ 85143 w 85143"/>
                    <a:gd name="connsiteY4" fmla="*/ 19480 h 38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43" h="38961">
                      <a:moveTo>
                        <a:pt x="85143" y="19480"/>
                      </a:moveTo>
                      <a:cubicBezTo>
                        <a:pt x="85143" y="8647"/>
                        <a:pt x="66043" y="0"/>
                        <a:pt x="42572" y="0"/>
                      </a:cubicBezTo>
                      <a:cubicBezTo>
                        <a:pt x="19100" y="0"/>
                        <a:pt x="0" y="8743"/>
                        <a:pt x="0" y="19480"/>
                      </a:cubicBezTo>
                      <a:cubicBezTo>
                        <a:pt x="0" y="30218"/>
                        <a:pt x="19100" y="38961"/>
                        <a:pt x="42572" y="38961"/>
                      </a:cubicBezTo>
                      <a:cubicBezTo>
                        <a:pt x="66043" y="39056"/>
                        <a:pt x="85143" y="30313"/>
                        <a:pt x="85143" y="19480"/>
                      </a:cubicBezTo>
                      <a:close/>
                    </a:path>
                  </a:pathLst>
                </a:custGeom>
                <a:solidFill>
                  <a:srgbClr val="CCCCCC"/>
                </a:solidFill>
                <a:ln w="9503" cap="flat">
                  <a:noFill/>
                  <a:prstDash val="solid"/>
                  <a:miter/>
                </a:ln>
              </p:spPr>
              <p:txBody>
                <a:bodyPr rtlCol="0" anchor="ctr"/>
                <a:lstStyle/>
                <a:p>
                  <a:endParaRPr lang="en-US"/>
                </a:p>
              </p:txBody>
            </p:sp>
            <p:sp>
              <p:nvSpPr>
                <p:cNvPr id="4184" name="Freeform 4183">
                  <a:extLst>
                    <a:ext uri="{FF2B5EF4-FFF2-40B4-BE49-F238E27FC236}">
                      <a16:creationId xmlns:a16="http://schemas.microsoft.com/office/drawing/2014/main" id="{5853999B-8C06-06F7-83E3-0634641EA2E9}"/>
                    </a:ext>
                  </a:extLst>
                </p:cNvPr>
                <p:cNvSpPr/>
                <p:nvPr/>
              </p:nvSpPr>
              <p:spPr>
                <a:xfrm>
                  <a:off x="5261047" y="3745247"/>
                  <a:ext cx="85143" cy="38960"/>
                </a:xfrm>
                <a:custGeom>
                  <a:avLst/>
                  <a:gdLst>
                    <a:gd name="connsiteX0" fmla="*/ 85143 w 85143"/>
                    <a:gd name="connsiteY0" fmla="*/ 19480 h 38960"/>
                    <a:gd name="connsiteX1" fmla="*/ 42572 w 85143"/>
                    <a:gd name="connsiteY1" fmla="*/ 0 h 38960"/>
                    <a:gd name="connsiteX2" fmla="*/ 0 w 85143"/>
                    <a:gd name="connsiteY2" fmla="*/ 19480 h 38960"/>
                    <a:gd name="connsiteX3" fmla="*/ 42572 w 85143"/>
                    <a:gd name="connsiteY3" fmla="*/ 38961 h 38960"/>
                    <a:gd name="connsiteX4" fmla="*/ 85143 w 85143"/>
                    <a:gd name="connsiteY4" fmla="*/ 19480 h 38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43" h="38960">
                      <a:moveTo>
                        <a:pt x="85143" y="19480"/>
                      </a:moveTo>
                      <a:cubicBezTo>
                        <a:pt x="85143" y="8647"/>
                        <a:pt x="66138" y="0"/>
                        <a:pt x="42572" y="0"/>
                      </a:cubicBezTo>
                      <a:cubicBezTo>
                        <a:pt x="19100" y="0"/>
                        <a:pt x="0" y="8742"/>
                        <a:pt x="0" y="19480"/>
                      </a:cubicBezTo>
                      <a:cubicBezTo>
                        <a:pt x="0" y="30218"/>
                        <a:pt x="19100" y="38961"/>
                        <a:pt x="42572" y="38961"/>
                      </a:cubicBezTo>
                      <a:cubicBezTo>
                        <a:pt x="66043" y="38961"/>
                        <a:pt x="85143" y="30218"/>
                        <a:pt x="85143" y="19480"/>
                      </a:cubicBezTo>
                      <a:close/>
                    </a:path>
                  </a:pathLst>
                </a:custGeom>
                <a:solidFill>
                  <a:srgbClr val="CCCCCC"/>
                </a:solidFill>
                <a:ln w="9503" cap="flat">
                  <a:noFill/>
                  <a:prstDash val="solid"/>
                  <a:miter/>
                </a:ln>
              </p:spPr>
              <p:txBody>
                <a:bodyPr rtlCol="0" anchor="ctr"/>
                <a:lstStyle/>
                <a:p>
                  <a:endParaRPr lang="en-US"/>
                </a:p>
              </p:txBody>
            </p:sp>
            <p:sp>
              <p:nvSpPr>
                <p:cNvPr id="4185" name="Freeform 4184">
                  <a:extLst>
                    <a:ext uri="{FF2B5EF4-FFF2-40B4-BE49-F238E27FC236}">
                      <a16:creationId xmlns:a16="http://schemas.microsoft.com/office/drawing/2014/main" id="{D2BA1C25-0DF8-E8D3-FC4A-346BA3FB9FDD}"/>
                    </a:ext>
                  </a:extLst>
                </p:cNvPr>
                <p:cNvSpPr/>
                <p:nvPr/>
              </p:nvSpPr>
              <p:spPr>
                <a:xfrm>
                  <a:off x="5314262" y="3844074"/>
                  <a:ext cx="85143" cy="38960"/>
                </a:xfrm>
                <a:custGeom>
                  <a:avLst/>
                  <a:gdLst>
                    <a:gd name="connsiteX0" fmla="*/ 85143 w 85143"/>
                    <a:gd name="connsiteY0" fmla="*/ 19480 h 38960"/>
                    <a:gd name="connsiteX1" fmla="*/ 42572 w 85143"/>
                    <a:gd name="connsiteY1" fmla="*/ 0 h 38960"/>
                    <a:gd name="connsiteX2" fmla="*/ 0 w 85143"/>
                    <a:gd name="connsiteY2" fmla="*/ 19480 h 38960"/>
                    <a:gd name="connsiteX3" fmla="*/ 42572 w 85143"/>
                    <a:gd name="connsiteY3" fmla="*/ 38961 h 38960"/>
                    <a:gd name="connsiteX4" fmla="*/ 85143 w 85143"/>
                    <a:gd name="connsiteY4" fmla="*/ 19480 h 38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43" h="38960">
                      <a:moveTo>
                        <a:pt x="85143" y="19480"/>
                      </a:moveTo>
                      <a:cubicBezTo>
                        <a:pt x="85143" y="8742"/>
                        <a:pt x="66138" y="0"/>
                        <a:pt x="42572" y="0"/>
                      </a:cubicBezTo>
                      <a:cubicBezTo>
                        <a:pt x="19100" y="0"/>
                        <a:pt x="0" y="8742"/>
                        <a:pt x="0" y="19480"/>
                      </a:cubicBezTo>
                      <a:cubicBezTo>
                        <a:pt x="0" y="30218"/>
                        <a:pt x="19100" y="38961"/>
                        <a:pt x="42572" y="38961"/>
                      </a:cubicBezTo>
                      <a:cubicBezTo>
                        <a:pt x="66043" y="38961"/>
                        <a:pt x="85143" y="30218"/>
                        <a:pt x="85143" y="19480"/>
                      </a:cubicBezTo>
                      <a:close/>
                    </a:path>
                  </a:pathLst>
                </a:custGeom>
                <a:solidFill>
                  <a:srgbClr val="CCCCCC"/>
                </a:solidFill>
                <a:ln w="9503" cap="flat">
                  <a:noFill/>
                  <a:prstDash val="solid"/>
                  <a:miter/>
                </a:ln>
              </p:spPr>
              <p:txBody>
                <a:bodyPr rtlCol="0" anchor="ctr"/>
                <a:lstStyle/>
                <a:p>
                  <a:endParaRPr lang="en-US"/>
                </a:p>
              </p:txBody>
            </p:sp>
            <p:sp>
              <p:nvSpPr>
                <p:cNvPr id="4186" name="Freeform 4185">
                  <a:extLst>
                    <a:ext uri="{FF2B5EF4-FFF2-40B4-BE49-F238E27FC236}">
                      <a16:creationId xmlns:a16="http://schemas.microsoft.com/office/drawing/2014/main" id="{A1CFF3AE-5CCA-BE16-AE6C-8DBC74398DCF}"/>
                    </a:ext>
                  </a:extLst>
                </p:cNvPr>
                <p:cNvSpPr/>
                <p:nvPr/>
              </p:nvSpPr>
              <p:spPr>
                <a:xfrm>
                  <a:off x="5666333" y="3837422"/>
                  <a:ext cx="85143" cy="38961"/>
                </a:xfrm>
                <a:custGeom>
                  <a:avLst/>
                  <a:gdLst>
                    <a:gd name="connsiteX0" fmla="*/ 85143 w 85143"/>
                    <a:gd name="connsiteY0" fmla="*/ 19480 h 38961"/>
                    <a:gd name="connsiteX1" fmla="*/ 42572 w 85143"/>
                    <a:gd name="connsiteY1" fmla="*/ 0 h 38961"/>
                    <a:gd name="connsiteX2" fmla="*/ 0 w 85143"/>
                    <a:gd name="connsiteY2" fmla="*/ 19480 h 38961"/>
                    <a:gd name="connsiteX3" fmla="*/ 42572 w 85143"/>
                    <a:gd name="connsiteY3" fmla="*/ 38961 h 38961"/>
                    <a:gd name="connsiteX4" fmla="*/ 85143 w 85143"/>
                    <a:gd name="connsiteY4" fmla="*/ 19480 h 38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43" h="38961">
                      <a:moveTo>
                        <a:pt x="85143" y="19480"/>
                      </a:moveTo>
                      <a:cubicBezTo>
                        <a:pt x="85143" y="8742"/>
                        <a:pt x="66138" y="0"/>
                        <a:pt x="42572" y="0"/>
                      </a:cubicBezTo>
                      <a:cubicBezTo>
                        <a:pt x="19100" y="0"/>
                        <a:pt x="0" y="8742"/>
                        <a:pt x="0" y="19480"/>
                      </a:cubicBezTo>
                      <a:cubicBezTo>
                        <a:pt x="0" y="30313"/>
                        <a:pt x="19100" y="38961"/>
                        <a:pt x="42572" y="38961"/>
                      </a:cubicBezTo>
                      <a:cubicBezTo>
                        <a:pt x="66138" y="39056"/>
                        <a:pt x="85143" y="30313"/>
                        <a:pt x="85143" y="19480"/>
                      </a:cubicBezTo>
                      <a:close/>
                    </a:path>
                  </a:pathLst>
                </a:custGeom>
                <a:solidFill>
                  <a:srgbClr val="CCCCCC"/>
                </a:solidFill>
                <a:ln w="9503" cap="flat">
                  <a:noFill/>
                  <a:prstDash val="solid"/>
                  <a:miter/>
                </a:ln>
              </p:spPr>
              <p:txBody>
                <a:bodyPr rtlCol="0" anchor="ctr"/>
                <a:lstStyle/>
                <a:p>
                  <a:endParaRPr lang="en-US"/>
                </a:p>
              </p:txBody>
            </p:sp>
            <p:sp>
              <p:nvSpPr>
                <p:cNvPr id="4187" name="Freeform 4186">
                  <a:extLst>
                    <a:ext uri="{FF2B5EF4-FFF2-40B4-BE49-F238E27FC236}">
                      <a16:creationId xmlns:a16="http://schemas.microsoft.com/office/drawing/2014/main" id="{0D80B8DA-F1CC-608A-1131-198F557521C7}"/>
                    </a:ext>
                  </a:extLst>
                </p:cNvPr>
                <p:cNvSpPr/>
                <p:nvPr/>
              </p:nvSpPr>
              <p:spPr>
                <a:xfrm>
                  <a:off x="5694080" y="3977205"/>
                  <a:ext cx="85143" cy="38961"/>
                </a:xfrm>
                <a:custGeom>
                  <a:avLst/>
                  <a:gdLst>
                    <a:gd name="connsiteX0" fmla="*/ 85143 w 85143"/>
                    <a:gd name="connsiteY0" fmla="*/ 19480 h 38961"/>
                    <a:gd name="connsiteX1" fmla="*/ 42572 w 85143"/>
                    <a:gd name="connsiteY1" fmla="*/ 0 h 38961"/>
                    <a:gd name="connsiteX2" fmla="*/ 0 w 85143"/>
                    <a:gd name="connsiteY2" fmla="*/ 19480 h 38961"/>
                    <a:gd name="connsiteX3" fmla="*/ 42572 w 85143"/>
                    <a:gd name="connsiteY3" fmla="*/ 38961 h 38961"/>
                    <a:gd name="connsiteX4" fmla="*/ 85143 w 85143"/>
                    <a:gd name="connsiteY4" fmla="*/ 19480 h 38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43" h="38961">
                      <a:moveTo>
                        <a:pt x="85143" y="19480"/>
                      </a:moveTo>
                      <a:cubicBezTo>
                        <a:pt x="85143" y="8742"/>
                        <a:pt x="66043" y="0"/>
                        <a:pt x="42572" y="0"/>
                      </a:cubicBezTo>
                      <a:cubicBezTo>
                        <a:pt x="19005" y="0"/>
                        <a:pt x="0" y="8742"/>
                        <a:pt x="0" y="19480"/>
                      </a:cubicBezTo>
                      <a:cubicBezTo>
                        <a:pt x="0" y="30313"/>
                        <a:pt x="19005" y="38961"/>
                        <a:pt x="42572" y="38961"/>
                      </a:cubicBezTo>
                      <a:cubicBezTo>
                        <a:pt x="66043" y="39056"/>
                        <a:pt x="85143" y="30313"/>
                        <a:pt x="85143" y="19480"/>
                      </a:cubicBezTo>
                      <a:close/>
                    </a:path>
                  </a:pathLst>
                </a:custGeom>
                <a:solidFill>
                  <a:srgbClr val="CCCCCC"/>
                </a:solidFill>
                <a:ln w="9503" cap="flat">
                  <a:noFill/>
                  <a:prstDash val="solid"/>
                  <a:miter/>
                </a:ln>
              </p:spPr>
              <p:txBody>
                <a:bodyPr rtlCol="0" anchor="ctr"/>
                <a:lstStyle/>
                <a:p>
                  <a:endParaRPr lang="en-US"/>
                </a:p>
              </p:txBody>
            </p:sp>
            <p:sp>
              <p:nvSpPr>
                <p:cNvPr id="4188" name="Freeform 4187">
                  <a:extLst>
                    <a:ext uri="{FF2B5EF4-FFF2-40B4-BE49-F238E27FC236}">
                      <a16:creationId xmlns:a16="http://schemas.microsoft.com/office/drawing/2014/main" id="{3D42BD2F-A0AD-EE3A-AC2F-24AF4C91D14E}"/>
                    </a:ext>
                  </a:extLst>
                </p:cNvPr>
                <p:cNvSpPr/>
                <p:nvPr/>
              </p:nvSpPr>
              <p:spPr>
                <a:xfrm>
                  <a:off x="5931265" y="3996781"/>
                  <a:ext cx="85143" cy="38960"/>
                </a:xfrm>
                <a:custGeom>
                  <a:avLst/>
                  <a:gdLst>
                    <a:gd name="connsiteX0" fmla="*/ 85143 w 85143"/>
                    <a:gd name="connsiteY0" fmla="*/ 19480 h 38960"/>
                    <a:gd name="connsiteX1" fmla="*/ 42571 w 85143"/>
                    <a:gd name="connsiteY1" fmla="*/ 0 h 38960"/>
                    <a:gd name="connsiteX2" fmla="*/ 0 w 85143"/>
                    <a:gd name="connsiteY2" fmla="*/ 19480 h 38960"/>
                    <a:gd name="connsiteX3" fmla="*/ 42571 w 85143"/>
                    <a:gd name="connsiteY3" fmla="*/ 38961 h 38960"/>
                    <a:gd name="connsiteX4" fmla="*/ 85143 w 85143"/>
                    <a:gd name="connsiteY4" fmla="*/ 19480 h 38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43" h="38960">
                      <a:moveTo>
                        <a:pt x="85143" y="19480"/>
                      </a:moveTo>
                      <a:cubicBezTo>
                        <a:pt x="85143" y="8742"/>
                        <a:pt x="66043" y="0"/>
                        <a:pt x="42571" y="0"/>
                      </a:cubicBezTo>
                      <a:cubicBezTo>
                        <a:pt x="19100" y="0"/>
                        <a:pt x="0" y="8742"/>
                        <a:pt x="0" y="19480"/>
                      </a:cubicBezTo>
                      <a:cubicBezTo>
                        <a:pt x="0" y="30218"/>
                        <a:pt x="19100" y="38961"/>
                        <a:pt x="42571" y="38961"/>
                      </a:cubicBezTo>
                      <a:cubicBezTo>
                        <a:pt x="66043" y="38961"/>
                        <a:pt x="85143" y="30218"/>
                        <a:pt x="85143" y="19480"/>
                      </a:cubicBezTo>
                      <a:close/>
                    </a:path>
                  </a:pathLst>
                </a:custGeom>
                <a:solidFill>
                  <a:srgbClr val="CCCCCC"/>
                </a:solidFill>
                <a:ln w="9503" cap="flat">
                  <a:noFill/>
                  <a:prstDash val="solid"/>
                  <a:miter/>
                </a:ln>
              </p:spPr>
              <p:txBody>
                <a:bodyPr rtlCol="0" anchor="ctr"/>
                <a:lstStyle/>
                <a:p>
                  <a:endParaRPr lang="en-US"/>
                </a:p>
              </p:txBody>
            </p:sp>
            <p:sp>
              <p:nvSpPr>
                <p:cNvPr id="4189" name="Freeform 4188">
                  <a:extLst>
                    <a:ext uri="{FF2B5EF4-FFF2-40B4-BE49-F238E27FC236}">
                      <a16:creationId xmlns:a16="http://schemas.microsoft.com/office/drawing/2014/main" id="{995AFC27-8082-FBA8-7601-2646BB85766E}"/>
                    </a:ext>
                  </a:extLst>
                </p:cNvPr>
                <p:cNvSpPr/>
                <p:nvPr/>
              </p:nvSpPr>
              <p:spPr>
                <a:xfrm>
                  <a:off x="5984765" y="3817942"/>
                  <a:ext cx="85143" cy="38960"/>
                </a:xfrm>
                <a:custGeom>
                  <a:avLst/>
                  <a:gdLst>
                    <a:gd name="connsiteX0" fmla="*/ 85143 w 85143"/>
                    <a:gd name="connsiteY0" fmla="*/ 19480 h 38960"/>
                    <a:gd name="connsiteX1" fmla="*/ 42571 w 85143"/>
                    <a:gd name="connsiteY1" fmla="*/ 0 h 38960"/>
                    <a:gd name="connsiteX2" fmla="*/ 0 w 85143"/>
                    <a:gd name="connsiteY2" fmla="*/ 19480 h 38960"/>
                    <a:gd name="connsiteX3" fmla="*/ 42571 w 85143"/>
                    <a:gd name="connsiteY3" fmla="*/ 38961 h 38960"/>
                    <a:gd name="connsiteX4" fmla="*/ 85143 w 85143"/>
                    <a:gd name="connsiteY4" fmla="*/ 19480 h 38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43" h="38960">
                      <a:moveTo>
                        <a:pt x="85143" y="19480"/>
                      </a:moveTo>
                      <a:cubicBezTo>
                        <a:pt x="85143" y="8742"/>
                        <a:pt x="66043" y="0"/>
                        <a:pt x="42571" y="0"/>
                      </a:cubicBezTo>
                      <a:cubicBezTo>
                        <a:pt x="19100" y="0"/>
                        <a:pt x="0" y="8742"/>
                        <a:pt x="0" y="19480"/>
                      </a:cubicBezTo>
                      <a:cubicBezTo>
                        <a:pt x="0" y="30218"/>
                        <a:pt x="19100" y="38961"/>
                        <a:pt x="42571" y="38961"/>
                      </a:cubicBezTo>
                      <a:cubicBezTo>
                        <a:pt x="66138" y="38961"/>
                        <a:pt x="85143" y="30218"/>
                        <a:pt x="85143" y="19480"/>
                      </a:cubicBezTo>
                      <a:close/>
                    </a:path>
                  </a:pathLst>
                </a:custGeom>
                <a:solidFill>
                  <a:srgbClr val="CCCCCC"/>
                </a:solidFill>
                <a:ln w="9503" cap="flat">
                  <a:noFill/>
                  <a:prstDash val="solid"/>
                  <a:miter/>
                </a:ln>
              </p:spPr>
              <p:txBody>
                <a:bodyPr rtlCol="0" anchor="ctr"/>
                <a:lstStyle/>
                <a:p>
                  <a:endParaRPr lang="en-US"/>
                </a:p>
              </p:txBody>
            </p:sp>
            <p:sp>
              <p:nvSpPr>
                <p:cNvPr id="4190" name="Freeform 4189">
                  <a:extLst>
                    <a:ext uri="{FF2B5EF4-FFF2-40B4-BE49-F238E27FC236}">
                      <a16:creationId xmlns:a16="http://schemas.microsoft.com/office/drawing/2014/main" id="{6CAB3B70-7536-E42A-4D49-99EB6714BE13}"/>
                    </a:ext>
                  </a:extLst>
                </p:cNvPr>
                <p:cNvSpPr/>
                <p:nvPr/>
              </p:nvSpPr>
              <p:spPr>
                <a:xfrm>
                  <a:off x="6058315" y="3747528"/>
                  <a:ext cx="85143" cy="38961"/>
                </a:xfrm>
                <a:custGeom>
                  <a:avLst/>
                  <a:gdLst>
                    <a:gd name="connsiteX0" fmla="*/ 85143 w 85143"/>
                    <a:gd name="connsiteY0" fmla="*/ 19480 h 38961"/>
                    <a:gd name="connsiteX1" fmla="*/ 42572 w 85143"/>
                    <a:gd name="connsiteY1" fmla="*/ 0 h 38961"/>
                    <a:gd name="connsiteX2" fmla="*/ 0 w 85143"/>
                    <a:gd name="connsiteY2" fmla="*/ 19480 h 38961"/>
                    <a:gd name="connsiteX3" fmla="*/ 42572 w 85143"/>
                    <a:gd name="connsiteY3" fmla="*/ 38961 h 38961"/>
                    <a:gd name="connsiteX4" fmla="*/ 85143 w 85143"/>
                    <a:gd name="connsiteY4" fmla="*/ 19480 h 38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43" h="38961">
                      <a:moveTo>
                        <a:pt x="85143" y="19480"/>
                      </a:moveTo>
                      <a:cubicBezTo>
                        <a:pt x="85143" y="8742"/>
                        <a:pt x="66043" y="0"/>
                        <a:pt x="42572" y="0"/>
                      </a:cubicBezTo>
                      <a:cubicBezTo>
                        <a:pt x="19100" y="0"/>
                        <a:pt x="0" y="8742"/>
                        <a:pt x="0" y="19480"/>
                      </a:cubicBezTo>
                      <a:cubicBezTo>
                        <a:pt x="0" y="30218"/>
                        <a:pt x="19005" y="38961"/>
                        <a:pt x="42572" y="38961"/>
                      </a:cubicBezTo>
                      <a:cubicBezTo>
                        <a:pt x="66138" y="39056"/>
                        <a:pt x="85143" y="30313"/>
                        <a:pt x="85143" y="19480"/>
                      </a:cubicBezTo>
                      <a:close/>
                    </a:path>
                  </a:pathLst>
                </a:custGeom>
                <a:solidFill>
                  <a:srgbClr val="CCCCCC"/>
                </a:solidFill>
                <a:ln w="9503" cap="flat">
                  <a:noFill/>
                  <a:prstDash val="solid"/>
                  <a:miter/>
                </a:ln>
              </p:spPr>
              <p:txBody>
                <a:bodyPr rtlCol="0" anchor="ctr"/>
                <a:lstStyle/>
                <a:p>
                  <a:endParaRPr lang="en-US"/>
                </a:p>
              </p:txBody>
            </p:sp>
            <p:sp>
              <p:nvSpPr>
                <p:cNvPr id="4191" name="Freeform 4190">
                  <a:extLst>
                    <a:ext uri="{FF2B5EF4-FFF2-40B4-BE49-F238E27FC236}">
                      <a16:creationId xmlns:a16="http://schemas.microsoft.com/office/drawing/2014/main" id="{EE7DADE6-DC3B-2ECE-9499-22F017ED5532}"/>
                    </a:ext>
                  </a:extLst>
                </p:cNvPr>
                <p:cNvSpPr/>
                <p:nvPr/>
              </p:nvSpPr>
              <p:spPr>
                <a:xfrm>
                  <a:off x="6172156" y="3716169"/>
                  <a:ext cx="85143" cy="38960"/>
                </a:xfrm>
                <a:custGeom>
                  <a:avLst/>
                  <a:gdLst>
                    <a:gd name="connsiteX0" fmla="*/ 85143 w 85143"/>
                    <a:gd name="connsiteY0" fmla="*/ 19480 h 38960"/>
                    <a:gd name="connsiteX1" fmla="*/ 42571 w 85143"/>
                    <a:gd name="connsiteY1" fmla="*/ 0 h 38960"/>
                    <a:gd name="connsiteX2" fmla="*/ 0 w 85143"/>
                    <a:gd name="connsiteY2" fmla="*/ 19480 h 38960"/>
                    <a:gd name="connsiteX3" fmla="*/ 42571 w 85143"/>
                    <a:gd name="connsiteY3" fmla="*/ 38961 h 38960"/>
                    <a:gd name="connsiteX4" fmla="*/ 85143 w 85143"/>
                    <a:gd name="connsiteY4" fmla="*/ 19480 h 38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43" h="38960">
                      <a:moveTo>
                        <a:pt x="85143" y="19480"/>
                      </a:moveTo>
                      <a:cubicBezTo>
                        <a:pt x="85143" y="8742"/>
                        <a:pt x="66138" y="0"/>
                        <a:pt x="42571" y="0"/>
                      </a:cubicBezTo>
                      <a:cubicBezTo>
                        <a:pt x="19005" y="0"/>
                        <a:pt x="0" y="8742"/>
                        <a:pt x="0" y="19480"/>
                      </a:cubicBezTo>
                      <a:cubicBezTo>
                        <a:pt x="0" y="30218"/>
                        <a:pt x="19100" y="38961"/>
                        <a:pt x="42571" y="38961"/>
                      </a:cubicBezTo>
                      <a:cubicBezTo>
                        <a:pt x="66043" y="38961"/>
                        <a:pt x="85143" y="30313"/>
                        <a:pt x="85143" y="19480"/>
                      </a:cubicBezTo>
                      <a:close/>
                    </a:path>
                  </a:pathLst>
                </a:custGeom>
                <a:solidFill>
                  <a:srgbClr val="CCCCCC"/>
                </a:solidFill>
                <a:ln w="9503" cap="flat">
                  <a:noFill/>
                  <a:prstDash val="solid"/>
                  <a:miter/>
                </a:ln>
              </p:spPr>
              <p:txBody>
                <a:bodyPr rtlCol="0" anchor="ctr"/>
                <a:lstStyle/>
                <a:p>
                  <a:endParaRPr lang="en-US"/>
                </a:p>
              </p:txBody>
            </p:sp>
            <p:sp>
              <p:nvSpPr>
                <p:cNvPr id="4192" name="Freeform 4191">
                  <a:extLst>
                    <a:ext uri="{FF2B5EF4-FFF2-40B4-BE49-F238E27FC236}">
                      <a16:creationId xmlns:a16="http://schemas.microsoft.com/office/drawing/2014/main" id="{C7EE1CDD-309B-DF6E-2303-E67B962472E4}"/>
                    </a:ext>
                  </a:extLst>
                </p:cNvPr>
                <p:cNvSpPr/>
                <p:nvPr/>
              </p:nvSpPr>
              <p:spPr>
                <a:xfrm>
                  <a:off x="6317165" y="3699255"/>
                  <a:ext cx="66138" cy="30219"/>
                </a:xfrm>
                <a:custGeom>
                  <a:avLst/>
                  <a:gdLst>
                    <a:gd name="connsiteX0" fmla="*/ 66138 w 66138"/>
                    <a:gd name="connsiteY0" fmla="*/ 15109 h 30219"/>
                    <a:gd name="connsiteX1" fmla="*/ 33069 w 66138"/>
                    <a:gd name="connsiteY1" fmla="*/ 0 h 30219"/>
                    <a:gd name="connsiteX2" fmla="*/ 0 w 66138"/>
                    <a:gd name="connsiteY2" fmla="*/ 15109 h 30219"/>
                    <a:gd name="connsiteX3" fmla="*/ 33069 w 66138"/>
                    <a:gd name="connsiteY3" fmla="*/ 30218 h 30219"/>
                    <a:gd name="connsiteX4" fmla="*/ 66138 w 66138"/>
                    <a:gd name="connsiteY4" fmla="*/ 15109 h 30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138" h="30219">
                      <a:moveTo>
                        <a:pt x="66138" y="15109"/>
                      </a:moveTo>
                      <a:cubicBezTo>
                        <a:pt x="66138" y="6747"/>
                        <a:pt x="51314" y="0"/>
                        <a:pt x="33069" y="0"/>
                      </a:cubicBezTo>
                      <a:cubicBezTo>
                        <a:pt x="14824" y="0"/>
                        <a:pt x="0" y="6747"/>
                        <a:pt x="0" y="15109"/>
                      </a:cubicBezTo>
                      <a:cubicBezTo>
                        <a:pt x="0" y="23471"/>
                        <a:pt x="14824" y="30218"/>
                        <a:pt x="33069" y="30218"/>
                      </a:cubicBezTo>
                      <a:cubicBezTo>
                        <a:pt x="51314" y="30313"/>
                        <a:pt x="66138" y="23471"/>
                        <a:pt x="66138" y="15109"/>
                      </a:cubicBezTo>
                      <a:close/>
                    </a:path>
                  </a:pathLst>
                </a:custGeom>
                <a:solidFill>
                  <a:srgbClr val="CCCCCC"/>
                </a:solidFill>
                <a:ln w="9503" cap="flat">
                  <a:noFill/>
                  <a:prstDash val="solid"/>
                  <a:miter/>
                </a:ln>
              </p:spPr>
              <p:txBody>
                <a:bodyPr rtlCol="0" anchor="ctr"/>
                <a:lstStyle/>
                <a:p>
                  <a:endParaRPr lang="en-US"/>
                </a:p>
              </p:txBody>
            </p:sp>
            <p:sp>
              <p:nvSpPr>
                <p:cNvPr id="4193" name="Freeform 4192">
                  <a:extLst>
                    <a:ext uri="{FF2B5EF4-FFF2-40B4-BE49-F238E27FC236}">
                      <a16:creationId xmlns:a16="http://schemas.microsoft.com/office/drawing/2014/main" id="{E0570283-0A20-70B5-6F99-52207398E7DB}"/>
                    </a:ext>
                  </a:extLst>
                </p:cNvPr>
                <p:cNvSpPr/>
                <p:nvPr/>
              </p:nvSpPr>
              <p:spPr>
                <a:xfrm>
                  <a:off x="6364678" y="3791049"/>
                  <a:ext cx="66138" cy="30313"/>
                </a:xfrm>
                <a:custGeom>
                  <a:avLst/>
                  <a:gdLst>
                    <a:gd name="connsiteX0" fmla="*/ 66138 w 66138"/>
                    <a:gd name="connsiteY0" fmla="*/ 15109 h 30313"/>
                    <a:gd name="connsiteX1" fmla="*/ 33069 w 66138"/>
                    <a:gd name="connsiteY1" fmla="*/ 0 h 30313"/>
                    <a:gd name="connsiteX2" fmla="*/ 0 w 66138"/>
                    <a:gd name="connsiteY2" fmla="*/ 15109 h 30313"/>
                    <a:gd name="connsiteX3" fmla="*/ 33069 w 66138"/>
                    <a:gd name="connsiteY3" fmla="*/ 30313 h 30313"/>
                    <a:gd name="connsiteX4" fmla="*/ 66138 w 66138"/>
                    <a:gd name="connsiteY4" fmla="*/ 15109 h 30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138" h="30313">
                      <a:moveTo>
                        <a:pt x="66138" y="15109"/>
                      </a:moveTo>
                      <a:cubicBezTo>
                        <a:pt x="66138" y="6747"/>
                        <a:pt x="51314" y="0"/>
                        <a:pt x="33069" y="0"/>
                      </a:cubicBezTo>
                      <a:cubicBezTo>
                        <a:pt x="14824" y="0"/>
                        <a:pt x="0" y="6747"/>
                        <a:pt x="0" y="15109"/>
                      </a:cubicBezTo>
                      <a:cubicBezTo>
                        <a:pt x="0" y="23471"/>
                        <a:pt x="14824" y="30313"/>
                        <a:pt x="33069" y="30313"/>
                      </a:cubicBezTo>
                      <a:cubicBezTo>
                        <a:pt x="51314" y="30218"/>
                        <a:pt x="66138" y="23471"/>
                        <a:pt x="66138" y="15109"/>
                      </a:cubicBezTo>
                      <a:close/>
                    </a:path>
                  </a:pathLst>
                </a:custGeom>
                <a:solidFill>
                  <a:srgbClr val="CCCCCC"/>
                </a:solidFill>
                <a:ln w="9503" cap="flat">
                  <a:noFill/>
                  <a:prstDash val="solid"/>
                  <a:miter/>
                </a:ln>
              </p:spPr>
              <p:txBody>
                <a:bodyPr rtlCol="0" anchor="ctr"/>
                <a:lstStyle/>
                <a:p>
                  <a:endParaRPr lang="en-US"/>
                </a:p>
              </p:txBody>
            </p:sp>
            <p:sp>
              <p:nvSpPr>
                <p:cNvPr id="4194" name="Freeform 4193">
                  <a:extLst>
                    <a:ext uri="{FF2B5EF4-FFF2-40B4-BE49-F238E27FC236}">
                      <a16:creationId xmlns:a16="http://schemas.microsoft.com/office/drawing/2014/main" id="{F3071C8B-75BB-2AE0-D45E-CB00DC496352}"/>
                    </a:ext>
                  </a:extLst>
                </p:cNvPr>
                <p:cNvSpPr/>
                <p:nvPr/>
              </p:nvSpPr>
              <p:spPr>
                <a:xfrm>
                  <a:off x="6461985" y="3942711"/>
                  <a:ext cx="66137" cy="30219"/>
                </a:xfrm>
                <a:custGeom>
                  <a:avLst/>
                  <a:gdLst>
                    <a:gd name="connsiteX0" fmla="*/ 66138 w 66137"/>
                    <a:gd name="connsiteY0" fmla="*/ 15109 h 30219"/>
                    <a:gd name="connsiteX1" fmla="*/ 33069 w 66137"/>
                    <a:gd name="connsiteY1" fmla="*/ 0 h 30219"/>
                    <a:gd name="connsiteX2" fmla="*/ 0 w 66137"/>
                    <a:gd name="connsiteY2" fmla="*/ 15109 h 30219"/>
                    <a:gd name="connsiteX3" fmla="*/ 33069 w 66137"/>
                    <a:gd name="connsiteY3" fmla="*/ 30218 h 30219"/>
                    <a:gd name="connsiteX4" fmla="*/ 66138 w 66137"/>
                    <a:gd name="connsiteY4" fmla="*/ 15109 h 30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137" h="30219">
                      <a:moveTo>
                        <a:pt x="66138" y="15109"/>
                      </a:moveTo>
                      <a:cubicBezTo>
                        <a:pt x="66138" y="6747"/>
                        <a:pt x="51314" y="0"/>
                        <a:pt x="33069" y="0"/>
                      </a:cubicBezTo>
                      <a:cubicBezTo>
                        <a:pt x="14824" y="0"/>
                        <a:pt x="0" y="6747"/>
                        <a:pt x="0" y="15109"/>
                      </a:cubicBezTo>
                      <a:cubicBezTo>
                        <a:pt x="0" y="23471"/>
                        <a:pt x="14824" y="30218"/>
                        <a:pt x="33069" y="30218"/>
                      </a:cubicBezTo>
                      <a:cubicBezTo>
                        <a:pt x="51409" y="30313"/>
                        <a:pt x="66138" y="23566"/>
                        <a:pt x="66138" y="15109"/>
                      </a:cubicBezTo>
                      <a:close/>
                    </a:path>
                  </a:pathLst>
                </a:custGeom>
                <a:solidFill>
                  <a:srgbClr val="CCCCCC"/>
                </a:solidFill>
                <a:ln w="9503" cap="flat">
                  <a:noFill/>
                  <a:prstDash val="solid"/>
                  <a:miter/>
                </a:ln>
              </p:spPr>
              <p:txBody>
                <a:bodyPr rtlCol="0" anchor="ctr"/>
                <a:lstStyle/>
                <a:p>
                  <a:endParaRPr lang="en-US"/>
                </a:p>
              </p:txBody>
            </p:sp>
            <p:sp>
              <p:nvSpPr>
                <p:cNvPr id="4195" name="Freeform 4194">
                  <a:extLst>
                    <a:ext uri="{FF2B5EF4-FFF2-40B4-BE49-F238E27FC236}">
                      <a16:creationId xmlns:a16="http://schemas.microsoft.com/office/drawing/2014/main" id="{9057A739-BA03-3748-F7CE-6184565FB8B8}"/>
                    </a:ext>
                  </a:extLst>
                </p:cNvPr>
                <p:cNvSpPr/>
                <p:nvPr/>
              </p:nvSpPr>
              <p:spPr>
                <a:xfrm>
                  <a:off x="6591315" y="3834191"/>
                  <a:ext cx="76971" cy="35349"/>
                </a:xfrm>
                <a:custGeom>
                  <a:avLst/>
                  <a:gdLst>
                    <a:gd name="connsiteX0" fmla="*/ 76971 w 76971"/>
                    <a:gd name="connsiteY0" fmla="*/ 17675 h 35349"/>
                    <a:gd name="connsiteX1" fmla="*/ 38485 w 76971"/>
                    <a:gd name="connsiteY1" fmla="*/ 0 h 35349"/>
                    <a:gd name="connsiteX2" fmla="*/ 0 w 76971"/>
                    <a:gd name="connsiteY2" fmla="*/ 17675 h 35349"/>
                    <a:gd name="connsiteX3" fmla="*/ 38485 w 76971"/>
                    <a:gd name="connsiteY3" fmla="*/ 35350 h 35349"/>
                    <a:gd name="connsiteX4" fmla="*/ 76971 w 76971"/>
                    <a:gd name="connsiteY4" fmla="*/ 17675 h 35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971" h="35349">
                      <a:moveTo>
                        <a:pt x="76971" y="17675"/>
                      </a:moveTo>
                      <a:cubicBezTo>
                        <a:pt x="76971" y="7887"/>
                        <a:pt x="59771" y="0"/>
                        <a:pt x="38485" y="0"/>
                      </a:cubicBezTo>
                      <a:cubicBezTo>
                        <a:pt x="17200" y="0"/>
                        <a:pt x="0" y="7887"/>
                        <a:pt x="0" y="17675"/>
                      </a:cubicBezTo>
                      <a:cubicBezTo>
                        <a:pt x="0" y="27462"/>
                        <a:pt x="17295" y="35350"/>
                        <a:pt x="38485" y="35350"/>
                      </a:cubicBezTo>
                      <a:cubicBezTo>
                        <a:pt x="59771" y="35255"/>
                        <a:pt x="76971" y="27368"/>
                        <a:pt x="76971" y="17675"/>
                      </a:cubicBezTo>
                      <a:close/>
                    </a:path>
                  </a:pathLst>
                </a:custGeom>
                <a:solidFill>
                  <a:srgbClr val="CCCCCC"/>
                </a:solidFill>
                <a:ln w="9503" cap="flat">
                  <a:noFill/>
                  <a:prstDash val="solid"/>
                  <a:miter/>
                </a:ln>
              </p:spPr>
              <p:txBody>
                <a:bodyPr rtlCol="0" anchor="ctr"/>
                <a:lstStyle/>
                <a:p>
                  <a:endParaRPr lang="en-US"/>
                </a:p>
              </p:txBody>
            </p:sp>
            <p:sp>
              <p:nvSpPr>
                <p:cNvPr id="4196" name="Freeform 4195">
                  <a:extLst>
                    <a:ext uri="{FF2B5EF4-FFF2-40B4-BE49-F238E27FC236}">
                      <a16:creationId xmlns:a16="http://schemas.microsoft.com/office/drawing/2014/main" id="{DB677D97-5A62-3F46-2766-CC2467C09E15}"/>
                    </a:ext>
                  </a:extLst>
                </p:cNvPr>
                <p:cNvSpPr/>
                <p:nvPr/>
              </p:nvSpPr>
              <p:spPr>
                <a:xfrm>
                  <a:off x="6595306" y="3731468"/>
                  <a:ext cx="76970" cy="35349"/>
                </a:xfrm>
                <a:custGeom>
                  <a:avLst/>
                  <a:gdLst>
                    <a:gd name="connsiteX0" fmla="*/ 76971 w 76970"/>
                    <a:gd name="connsiteY0" fmla="*/ 17675 h 35349"/>
                    <a:gd name="connsiteX1" fmla="*/ 38485 w 76970"/>
                    <a:gd name="connsiteY1" fmla="*/ 0 h 35349"/>
                    <a:gd name="connsiteX2" fmla="*/ 0 w 76970"/>
                    <a:gd name="connsiteY2" fmla="*/ 17675 h 35349"/>
                    <a:gd name="connsiteX3" fmla="*/ 38485 w 76970"/>
                    <a:gd name="connsiteY3" fmla="*/ 35350 h 35349"/>
                    <a:gd name="connsiteX4" fmla="*/ 76971 w 76970"/>
                    <a:gd name="connsiteY4" fmla="*/ 17675 h 35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970" h="35349">
                      <a:moveTo>
                        <a:pt x="76971" y="17675"/>
                      </a:moveTo>
                      <a:cubicBezTo>
                        <a:pt x="76971" y="7887"/>
                        <a:pt x="59771" y="0"/>
                        <a:pt x="38485" y="0"/>
                      </a:cubicBezTo>
                      <a:cubicBezTo>
                        <a:pt x="17200" y="0"/>
                        <a:pt x="0" y="7887"/>
                        <a:pt x="0" y="17675"/>
                      </a:cubicBezTo>
                      <a:cubicBezTo>
                        <a:pt x="0" y="27462"/>
                        <a:pt x="17200" y="35350"/>
                        <a:pt x="38485" y="35350"/>
                      </a:cubicBezTo>
                      <a:cubicBezTo>
                        <a:pt x="59771" y="35350"/>
                        <a:pt x="76971" y="27462"/>
                        <a:pt x="76971" y="17675"/>
                      </a:cubicBezTo>
                      <a:close/>
                    </a:path>
                  </a:pathLst>
                </a:custGeom>
                <a:solidFill>
                  <a:srgbClr val="CCCCCC"/>
                </a:solidFill>
                <a:ln w="9503" cap="flat">
                  <a:noFill/>
                  <a:prstDash val="solid"/>
                  <a:miter/>
                </a:ln>
              </p:spPr>
              <p:txBody>
                <a:bodyPr rtlCol="0" anchor="ctr"/>
                <a:lstStyle/>
                <a:p>
                  <a:endParaRPr lang="en-US"/>
                </a:p>
              </p:txBody>
            </p:sp>
            <p:sp>
              <p:nvSpPr>
                <p:cNvPr id="4197" name="Freeform 4196">
                  <a:extLst>
                    <a:ext uri="{FF2B5EF4-FFF2-40B4-BE49-F238E27FC236}">
                      <a16:creationId xmlns:a16="http://schemas.microsoft.com/office/drawing/2014/main" id="{AC574F2B-27BD-7084-B5AE-1213B838FB98}"/>
                    </a:ext>
                  </a:extLst>
                </p:cNvPr>
                <p:cNvSpPr/>
                <p:nvPr/>
              </p:nvSpPr>
              <p:spPr>
                <a:xfrm>
                  <a:off x="6482985" y="3620003"/>
                  <a:ext cx="76971" cy="35349"/>
                </a:xfrm>
                <a:custGeom>
                  <a:avLst/>
                  <a:gdLst>
                    <a:gd name="connsiteX0" fmla="*/ 76971 w 76971"/>
                    <a:gd name="connsiteY0" fmla="*/ 17675 h 35349"/>
                    <a:gd name="connsiteX1" fmla="*/ 38485 w 76971"/>
                    <a:gd name="connsiteY1" fmla="*/ 0 h 35349"/>
                    <a:gd name="connsiteX2" fmla="*/ 0 w 76971"/>
                    <a:gd name="connsiteY2" fmla="*/ 17675 h 35349"/>
                    <a:gd name="connsiteX3" fmla="*/ 38485 w 76971"/>
                    <a:gd name="connsiteY3" fmla="*/ 35350 h 35349"/>
                    <a:gd name="connsiteX4" fmla="*/ 76971 w 76971"/>
                    <a:gd name="connsiteY4" fmla="*/ 17675 h 35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971" h="35349">
                      <a:moveTo>
                        <a:pt x="76971" y="17675"/>
                      </a:moveTo>
                      <a:cubicBezTo>
                        <a:pt x="76971" y="7887"/>
                        <a:pt x="59771" y="0"/>
                        <a:pt x="38485" y="0"/>
                      </a:cubicBezTo>
                      <a:cubicBezTo>
                        <a:pt x="17200" y="0"/>
                        <a:pt x="0" y="7887"/>
                        <a:pt x="0" y="17675"/>
                      </a:cubicBezTo>
                      <a:cubicBezTo>
                        <a:pt x="0" y="27463"/>
                        <a:pt x="17200" y="35350"/>
                        <a:pt x="38485" y="35350"/>
                      </a:cubicBezTo>
                      <a:cubicBezTo>
                        <a:pt x="59676" y="35350"/>
                        <a:pt x="76971" y="27368"/>
                        <a:pt x="76971" y="17675"/>
                      </a:cubicBezTo>
                      <a:close/>
                    </a:path>
                  </a:pathLst>
                </a:custGeom>
                <a:solidFill>
                  <a:srgbClr val="CCCCCC"/>
                </a:solidFill>
                <a:ln w="9503" cap="flat">
                  <a:noFill/>
                  <a:prstDash val="solid"/>
                  <a:miter/>
                </a:ln>
              </p:spPr>
              <p:txBody>
                <a:bodyPr rtlCol="0" anchor="ctr"/>
                <a:lstStyle/>
                <a:p>
                  <a:endParaRPr lang="en-US"/>
                </a:p>
              </p:txBody>
            </p:sp>
            <p:sp>
              <p:nvSpPr>
                <p:cNvPr id="4198" name="Freeform 4197">
                  <a:extLst>
                    <a:ext uri="{FF2B5EF4-FFF2-40B4-BE49-F238E27FC236}">
                      <a16:creationId xmlns:a16="http://schemas.microsoft.com/office/drawing/2014/main" id="{6B66F433-000C-B76D-A033-5CF27AC502E0}"/>
                    </a:ext>
                  </a:extLst>
                </p:cNvPr>
                <p:cNvSpPr/>
                <p:nvPr/>
              </p:nvSpPr>
              <p:spPr>
                <a:xfrm>
                  <a:off x="6690047" y="3925036"/>
                  <a:ext cx="76970" cy="35349"/>
                </a:xfrm>
                <a:custGeom>
                  <a:avLst/>
                  <a:gdLst>
                    <a:gd name="connsiteX0" fmla="*/ 76971 w 76970"/>
                    <a:gd name="connsiteY0" fmla="*/ 17675 h 35349"/>
                    <a:gd name="connsiteX1" fmla="*/ 38485 w 76970"/>
                    <a:gd name="connsiteY1" fmla="*/ 0 h 35349"/>
                    <a:gd name="connsiteX2" fmla="*/ 0 w 76970"/>
                    <a:gd name="connsiteY2" fmla="*/ 17675 h 35349"/>
                    <a:gd name="connsiteX3" fmla="*/ 38485 w 76970"/>
                    <a:gd name="connsiteY3" fmla="*/ 35350 h 35349"/>
                    <a:gd name="connsiteX4" fmla="*/ 76971 w 76970"/>
                    <a:gd name="connsiteY4" fmla="*/ 17675 h 35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970" h="35349">
                      <a:moveTo>
                        <a:pt x="76971" y="17675"/>
                      </a:moveTo>
                      <a:cubicBezTo>
                        <a:pt x="76971" y="7887"/>
                        <a:pt x="59771" y="0"/>
                        <a:pt x="38485" y="0"/>
                      </a:cubicBezTo>
                      <a:cubicBezTo>
                        <a:pt x="17200" y="0"/>
                        <a:pt x="0" y="7887"/>
                        <a:pt x="0" y="17675"/>
                      </a:cubicBezTo>
                      <a:cubicBezTo>
                        <a:pt x="0" y="27462"/>
                        <a:pt x="17200" y="35350"/>
                        <a:pt x="38485" y="35350"/>
                      </a:cubicBezTo>
                      <a:cubicBezTo>
                        <a:pt x="59771" y="35350"/>
                        <a:pt x="76971" y="27462"/>
                        <a:pt x="76971" y="17675"/>
                      </a:cubicBezTo>
                      <a:close/>
                    </a:path>
                  </a:pathLst>
                </a:custGeom>
                <a:solidFill>
                  <a:srgbClr val="CCCCCC"/>
                </a:solidFill>
                <a:ln w="9503" cap="flat">
                  <a:noFill/>
                  <a:prstDash val="solid"/>
                  <a:miter/>
                </a:ln>
              </p:spPr>
              <p:txBody>
                <a:bodyPr rtlCol="0" anchor="ctr"/>
                <a:lstStyle/>
                <a:p>
                  <a:endParaRPr lang="en-US"/>
                </a:p>
              </p:txBody>
            </p:sp>
            <p:sp>
              <p:nvSpPr>
                <p:cNvPr id="4199" name="Freeform 4198">
                  <a:extLst>
                    <a:ext uri="{FF2B5EF4-FFF2-40B4-BE49-F238E27FC236}">
                      <a16:creationId xmlns:a16="http://schemas.microsoft.com/office/drawing/2014/main" id="{F0EE8872-C6A0-4EC6-C55D-0C832A88AE00}"/>
                    </a:ext>
                  </a:extLst>
                </p:cNvPr>
                <p:cNvSpPr/>
                <p:nvPr/>
              </p:nvSpPr>
              <p:spPr>
                <a:xfrm>
                  <a:off x="6818047" y="3806064"/>
                  <a:ext cx="76970" cy="35349"/>
                </a:xfrm>
                <a:custGeom>
                  <a:avLst/>
                  <a:gdLst>
                    <a:gd name="connsiteX0" fmla="*/ 76971 w 76970"/>
                    <a:gd name="connsiteY0" fmla="*/ 17675 h 35349"/>
                    <a:gd name="connsiteX1" fmla="*/ 38485 w 76970"/>
                    <a:gd name="connsiteY1" fmla="*/ 0 h 35349"/>
                    <a:gd name="connsiteX2" fmla="*/ 0 w 76970"/>
                    <a:gd name="connsiteY2" fmla="*/ 17675 h 35349"/>
                    <a:gd name="connsiteX3" fmla="*/ 38485 w 76970"/>
                    <a:gd name="connsiteY3" fmla="*/ 35350 h 35349"/>
                    <a:gd name="connsiteX4" fmla="*/ 76971 w 76970"/>
                    <a:gd name="connsiteY4" fmla="*/ 17675 h 35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970" h="35349">
                      <a:moveTo>
                        <a:pt x="76971" y="17675"/>
                      </a:moveTo>
                      <a:cubicBezTo>
                        <a:pt x="76971" y="7887"/>
                        <a:pt x="59771" y="0"/>
                        <a:pt x="38485" y="0"/>
                      </a:cubicBezTo>
                      <a:cubicBezTo>
                        <a:pt x="17200" y="0"/>
                        <a:pt x="0" y="7887"/>
                        <a:pt x="0" y="17675"/>
                      </a:cubicBezTo>
                      <a:cubicBezTo>
                        <a:pt x="0" y="27462"/>
                        <a:pt x="17294" y="35350"/>
                        <a:pt x="38485" y="35350"/>
                      </a:cubicBezTo>
                      <a:cubicBezTo>
                        <a:pt x="59771" y="35350"/>
                        <a:pt x="76971" y="27462"/>
                        <a:pt x="76971" y="17675"/>
                      </a:cubicBezTo>
                      <a:close/>
                    </a:path>
                  </a:pathLst>
                </a:custGeom>
                <a:solidFill>
                  <a:srgbClr val="CCCCCC"/>
                </a:solidFill>
                <a:ln w="9503" cap="flat">
                  <a:noFill/>
                  <a:prstDash val="solid"/>
                  <a:miter/>
                </a:ln>
              </p:spPr>
              <p:txBody>
                <a:bodyPr rtlCol="0" anchor="ctr"/>
                <a:lstStyle/>
                <a:p>
                  <a:endParaRPr lang="en-US"/>
                </a:p>
              </p:txBody>
            </p:sp>
            <p:sp>
              <p:nvSpPr>
                <p:cNvPr id="4200" name="Freeform 4199">
                  <a:extLst>
                    <a:ext uri="{FF2B5EF4-FFF2-40B4-BE49-F238E27FC236}">
                      <a16:creationId xmlns:a16="http://schemas.microsoft.com/office/drawing/2014/main" id="{E313F2FF-1B8D-DCE2-BE60-9156833ADA4E}"/>
                    </a:ext>
                  </a:extLst>
                </p:cNvPr>
                <p:cNvSpPr/>
                <p:nvPr/>
              </p:nvSpPr>
              <p:spPr>
                <a:xfrm>
                  <a:off x="6895017" y="3663905"/>
                  <a:ext cx="76971" cy="35349"/>
                </a:xfrm>
                <a:custGeom>
                  <a:avLst/>
                  <a:gdLst>
                    <a:gd name="connsiteX0" fmla="*/ 76971 w 76971"/>
                    <a:gd name="connsiteY0" fmla="*/ 17675 h 35349"/>
                    <a:gd name="connsiteX1" fmla="*/ 38486 w 76971"/>
                    <a:gd name="connsiteY1" fmla="*/ 0 h 35349"/>
                    <a:gd name="connsiteX2" fmla="*/ 0 w 76971"/>
                    <a:gd name="connsiteY2" fmla="*/ 17675 h 35349"/>
                    <a:gd name="connsiteX3" fmla="*/ 38486 w 76971"/>
                    <a:gd name="connsiteY3" fmla="*/ 35350 h 35349"/>
                    <a:gd name="connsiteX4" fmla="*/ 76971 w 76971"/>
                    <a:gd name="connsiteY4" fmla="*/ 17675 h 35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971" h="35349">
                      <a:moveTo>
                        <a:pt x="76971" y="17675"/>
                      </a:moveTo>
                      <a:cubicBezTo>
                        <a:pt x="76971" y="7887"/>
                        <a:pt x="59771" y="0"/>
                        <a:pt x="38486" y="0"/>
                      </a:cubicBezTo>
                      <a:cubicBezTo>
                        <a:pt x="17200" y="0"/>
                        <a:pt x="0" y="7887"/>
                        <a:pt x="0" y="17675"/>
                      </a:cubicBezTo>
                      <a:cubicBezTo>
                        <a:pt x="0" y="27367"/>
                        <a:pt x="17295" y="35350"/>
                        <a:pt x="38486" y="35350"/>
                      </a:cubicBezTo>
                      <a:cubicBezTo>
                        <a:pt x="59771" y="35350"/>
                        <a:pt x="76971" y="27462"/>
                        <a:pt x="76971" y="17675"/>
                      </a:cubicBezTo>
                      <a:close/>
                    </a:path>
                  </a:pathLst>
                </a:custGeom>
                <a:solidFill>
                  <a:srgbClr val="CCCCCC"/>
                </a:solidFill>
                <a:ln w="9503" cap="flat">
                  <a:noFill/>
                  <a:prstDash val="solid"/>
                  <a:miter/>
                </a:ln>
              </p:spPr>
              <p:txBody>
                <a:bodyPr rtlCol="0" anchor="ctr"/>
                <a:lstStyle/>
                <a:p>
                  <a:endParaRPr lang="en-US"/>
                </a:p>
              </p:txBody>
            </p:sp>
            <p:sp>
              <p:nvSpPr>
                <p:cNvPr id="4201" name="Freeform 4200">
                  <a:extLst>
                    <a:ext uri="{FF2B5EF4-FFF2-40B4-BE49-F238E27FC236}">
                      <a16:creationId xmlns:a16="http://schemas.microsoft.com/office/drawing/2014/main" id="{E16DDBBF-7B90-E527-8ED6-ADAFBECFF0EF}"/>
                    </a:ext>
                  </a:extLst>
                </p:cNvPr>
                <p:cNvSpPr/>
                <p:nvPr/>
              </p:nvSpPr>
              <p:spPr>
                <a:xfrm>
                  <a:off x="7053806" y="3982337"/>
                  <a:ext cx="76970" cy="35349"/>
                </a:xfrm>
                <a:custGeom>
                  <a:avLst/>
                  <a:gdLst>
                    <a:gd name="connsiteX0" fmla="*/ 76971 w 76970"/>
                    <a:gd name="connsiteY0" fmla="*/ 17675 h 35349"/>
                    <a:gd name="connsiteX1" fmla="*/ 38485 w 76970"/>
                    <a:gd name="connsiteY1" fmla="*/ 0 h 35349"/>
                    <a:gd name="connsiteX2" fmla="*/ 0 w 76970"/>
                    <a:gd name="connsiteY2" fmla="*/ 17675 h 35349"/>
                    <a:gd name="connsiteX3" fmla="*/ 38485 w 76970"/>
                    <a:gd name="connsiteY3" fmla="*/ 35350 h 35349"/>
                    <a:gd name="connsiteX4" fmla="*/ 76971 w 76970"/>
                    <a:gd name="connsiteY4" fmla="*/ 17675 h 35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970" h="35349">
                      <a:moveTo>
                        <a:pt x="76971" y="17675"/>
                      </a:moveTo>
                      <a:cubicBezTo>
                        <a:pt x="76971" y="7887"/>
                        <a:pt x="59771" y="0"/>
                        <a:pt x="38485" y="0"/>
                      </a:cubicBezTo>
                      <a:cubicBezTo>
                        <a:pt x="17200" y="0"/>
                        <a:pt x="0" y="7887"/>
                        <a:pt x="0" y="17675"/>
                      </a:cubicBezTo>
                      <a:cubicBezTo>
                        <a:pt x="0" y="27462"/>
                        <a:pt x="17200" y="35350"/>
                        <a:pt x="38485" y="35350"/>
                      </a:cubicBezTo>
                      <a:cubicBezTo>
                        <a:pt x="59771" y="35255"/>
                        <a:pt x="76971" y="27368"/>
                        <a:pt x="76971" y="17675"/>
                      </a:cubicBezTo>
                      <a:close/>
                    </a:path>
                  </a:pathLst>
                </a:custGeom>
                <a:solidFill>
                  <a:srgbClr val="CCCCCC"/>
                </a:solidFill>
                <a:ln w="9503" cap="flat">
                  <a:noFill/>
                  <a:prstDash val="solid"/>
                  <a:miter/>
                </a:ln>
              </p:spPr>
              <p:txBody>
                <a:bodyPr rtlCol="0" anchor="ctr"/>
                <a:lstStyle/>
                <a:p>
                  <a:endParaRPr lang="en-US"/>
                </a:p>
              </p:txBody>
            </p:sp>
            <p:sp>
              <p:nvSpPr>
                <p:cNvPr id="4202" name="Freeform 4201">
                  <a:extLst>
                    <a:ext uri="{FF2B5EF4-FFF2-40B4-BE49-F238E27FC236}">
                      <a16:creationId xmlns:a16="http://schemas.microsoft.com/office/drawing/2014/main" id="{BDD51C89-C793-8996-CFA2-28912C7928C7}"/>
                    </a:ext>
                  </a:extLst>
                </p:cNvPr>
                <p:cNvSpPr/>
                <p:nvPr/>
              </p:nvSpPr>
              <p:spPr>
                <a:xfrm>
                  <a:off x="5353508" y="4001437"/>
                  <a:ext cx="85143" cy="38960"/>
                </a:xfrm>
                <a:custGeom>
                  <a:avLst/>
                  <a:gdLst>
                    <a:gd name="connsiteX0" fmla="*/ 85143 w 85143"/>
                    <a:gd name="connsiteY0" fmla="*/ 19480 h 38960"/>
                    <a:gd name="connsiteX1" fmla="*/ 42572 w 85143"/>
                    <a:gd name="connsiteY1" fmla="*/ 0 h 38960"/>
                    <a:gd name="connsiteX2" fmla="*/ 0 w 85143"/>
                    <a:gd name="connsiteY2" fmla="*/ 19480 h 38960"/>
                    <a:gd name="connsiteX3" fmla="*/ 42572 w 85143"/>
                    <a:gd name="connsiteY3" fmla="*/ 38961 h 38960"/>
                    <a:gd name="connsiteX4" fmla="*/ 85143 w 85143"/>
                    <a:gd name="connsiteY4" fmla="*/ 19480 h 38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43" h="38960">
                      <a:moveTo>
                        <a:pt x="85143" y="19480"/>
                      </a:moveTo>
                      <a:cubicBezTo>
                        <a:pt x="85143" y="8742"/>
                        <a:pt x="66043" y="0"/>
                        <a:pt x="42572" y="0"/>
                      </a:cubicBezTo>
                      <a:cubicBezTo>
                        <a:pt x="19005" y="0"/>
                        <a:pt x="0" y="8742"/>
                        <a:pt x="0" y="19480"/>
                      </a:cubicBezTo>
                      <a:cubicBezTo>
                        <a:pt x="0" y="30218"/>
                        <a:pt x="19005" y="38961"/>
                        <a:pt x="42572" y="38961"/>
                      </a:cubicBezTo>
                      <a:cubicBezTo>
                        <a:pt x="66043" y="38961"/>
                        <a:pt x="85143" y="30218"/>
                        <a:pt x="85143" y="19480"/>
                      </a:cubicBezTo>
                      <a:close/>
                    </a:path>
                  </a:pathLst>
                </a:custGeom>
                <a:solidFill>
                  <a:srgbClr val="CCCCCC"/>
                </a:solidFill>
                <a:ln w="9503" cap="flat">
                  <a:noFill/>
                  <a:prstDash val="solid"/>
                  <a:miter/>
                </a:ln>
              </p:spPr>
              <p:txBody>
                <a:bodyPr rtlCol="0" anchor="ctr"/>
                <a:lstStyle/>
                <a:p>
                  <a:endParaRPr lang="en-US"/>
                </a:p>
              </p:txBody>
            </p:sp>
            <p:sp>
              <p:nvSpPr>
                <p:cNvPr id="4203" name="Freeform 4202">
                  <a:extLst>
                    <a:ext uri="{FF2B5EF4-FFF2-40B4-BE49-F238E27FC236}">
                      <a16:creationId xmlns:a16="http://schemas.microsoft.com/office/drawing/2014/main" id="{3F400050-C37C-B1E8-B137-88D2F71BB71F}"/>
                    </a:ext>
                  </a:extLst>
                </p:cNvPr>
                <p:cNvSpPr/>
                <p:nvPr/>
              </p:nvSpPr>
              <p:spPr>
                <a:xfrm>
                  <a:off x="5466208" y="4052181"/>
                  <a:ext cx="85143" cy="38960"/>
                </a:xfrm>
                <a:custGeom>
                  <a:avLst/>
                  <a:gdLst>
                    <a:gd name="connsiteX0" fmla="*/ 85143 w 85143"/>
                    <a:gd name="connsiteY0" fmla="*/ 19480 h 38960"/>
                    <a:gd name="connsiteX1" fmla="*/ 42572 w 85143"/>
                    <a:gd name="connsiteY1" fmla="*/ 0 h 38960"/>
                    <a:gd name="connsiteX2" fmla="*/ 0 w 85143"/>
                    <a:gd name="connsiteY2" fmla="*/ 19480 h 38960"/>
                    <a:gd name="connsiteX3" fmla="*/ 42572 w 85143"/>
                    <a:gd name="connsiteY3" fmla="*/ 38961 h 38960"/>
                    <a:gd name="connsiteX4" fmla="*/ 85143 w 85143"/>
                    <a:gd name="connsiteY4" fmla="*/ 19480 h 38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43" h="38960">
                      <a:moveTo>
                        <a:pt x="85143" y="19480"/>
                      </a:moveTo>
                      <a:cubicBezTo>
                        <a:pt x="85143" y="8742"/>
                        <a:pt x="66043" y="0"/>
                        <a:pt x="42572" y="0"/>
                      </a:cubicBezTo>
                      <a:cubicBezTo>
                        <a:pt x="19100" y="0"/>
                        <a:pt x="0" y="8742"/>
                        <a:pt x="0" y="19480"/>
                      </a:cubicBezTo>
                      <a:cubicBezTo>
                        <a:pt x="0" y="30218"/>
                        <a:pt x="19005" y="38961"/>
                        <a:pt x="42572" y="38961"/>
                      </a:cubicBezTo>
                      <a:cubicBezTo>
                        <a:pt x="66043" y="38961"/>
                        <a:pt x="85143" y="30218"/>
                        <a:pt x="85143" y="19480"/>
                      </a:cubicBezTo>
                      <a:close/>
                    </a:path>
                  </a:pathLst>
                </a:custGeom>
                <a:solidFill>
                  <a:srgbClr val="CCCCCC"/>
                </a:solidFill>
                <a:ln w="9503" cap="flat">
                  <a:noFill/>
                  <a:prstDash val="solid"/>
                  <a:miter/>
                </a:ln>
              </p:spPr>
              <p:txBody>
                <a:bodyPr rtlCol="0" anchor="ctr"/>
                <a:lstStyle/>
                <a:p>
                  <a:endParaRPr lang="en-US"/>
                </a:p>
              </p:txBody>
            </p:sp>
            <p:sp>
              <p:nvSpPr>
                <p:cNvPr id="4204" name="Freeform 4203">
                  <a:extLst>
                    <a:ext uri="{FF2B5EF4-FFF2-40B4-BE49-F238E27FC236}">
                      <a16:creationId xmlns:a16="http://schemas.microsoft.com/office/drawing/2014/main" id="{D32345AB-AE23-C247-947B-E624ED0D023F}"/>
                    </a:ext>
                  </a:extLst>
                </p:cNvPr>
                <p:cNvSpPr/>
                <p:nvPr/>
              </p:nvSpPr>
              <p:spPr>
                <a:xfrm>
                  <a:off x="5463072" y="3740306"/>
                  <a:ext cx="65187" cy="29838"/>
                </a:xfrm>
                <a:custGeom>
                  <a:avLst/>
                  <a:gdLst>
                    <a:gd name="connsiteX0" fmla="*/ 65188 w 65187"/>
                    <a:gd name="connsiteY0" fmla="*/ 14919 h 29838"/>
                    <a:gd name="connsiteX1" fmla="*/ 32594 w 65187"/>
                    <a:gd name="connsiteY1" fmla="*/ 0 h 29838"/>
                    <a:gd name="connsiteX2" fmla="*/ 0 w 65187"/>
                    <a:gd name="connsiteY2" fmla="*/ 14919 h 29838"/>
                    <a:gd name="connsiteX3" fmla="*/ 32594 w 65187"/>
                    <a:gd name="connsiteY3" fmla="*/ 29838 h 29838"/>
                    <a:gd name="connsiteX4" fmla="*/ 65188 w 65187"/>
                    <a:gd name="connsiteY4" fmla="*/ 14919 h 29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187" h="29838">
                      <a:moveTo>
                        <a:pt x="65188" y="14919"/>
                      </a:moveTo>
                      <a:cubicBezTo>
                        <a:pt x="65188" y="6652"/>
                        <a:pt x="50554" y="0"/>
                        <a:pt x="32594" y="0"/>
                      </a:cubicBezTo>
                      <a:cubicBezTo>
                        <a:pt x="14539" y="0"/>
                        <a:pt x="0" y="6652"/>
                        <a:pt x="0" y="14919"/>
                      </a:cubicBezTo>
                      <a:cubicBezTo>
                        <a:pt x="0" y="23186"/>
                        <a:pt x="14634" y="29838"/>
                        <a:pt x="32594" y="29838"/>
                      </a:cubicBezTo>
                      <a:cubicBezTo>
                        <a:pt x="50554" y="29838"/>
                        <a:pt x="65188" y="23186"/>
                        <a:pt x="65188" y="14919"/>
                      </a:cubicBezTo>
                      <a:close/>
                    </a:path>
                  </a:pathLst>
                </a:custGeom>
                <a:solidFill>
                  <a:srgbClr val="CCCCCC"/>
                </a:solidFill>
                <a:ln w="9503" cap="flat">
                  <a:noFill/>
                  <a:prstDash val="solid"/>
                  <a:miter/>
                </a:ln>
              </p:spPr>
              <p:txBody>
                <a:bodyPr rtlCol="0" anchor="ctr"/>
                <a:lstStyle/>
                <a:p>
                  <a:endParaRPr lang="en-US"/>
                </a:p>
              </p:txBody>
            </p:sp>
            <p:sp>
              <p:nvSpPr>
                <p:cNvPr id="4205" name="Freeform 4204">
                  <a:extLst>
                    <a:ext uri="{FF2B5EF4-FFF2-40B4-BE49-F238E27FC236}">
                      <a16:creationId xmlns:a16="http://schemas.microsoft.com/office/drawing/2014/main" id="{74C43951-0A57-D5B2-9769-FADC37EFBFC3}"/>
                    </a:ext>
                  </a:extLst>
                </p:cNvPr>
                <p:cNvSpPr/>
                <p:nvPr/>
              </p:nvSpPr>
              <p:spPr>
                <a:xfrm>
                  <a:off x="5163646" y="3848540"/>
                  <a:ext cx="65757" cy="30123"/>
                </a:xfrm>
                <a:custGeom>
                  <a:avLst/>
                  <a:gdLst>
                    <a:gd name="connsiteX0" fmla="*/ 65758 w 65757"/>
                    <a:gd name="connsiteY0" fmla="*/ 15014 h 30123"/>
                    <a:gd name="connsiteX1" fmla="*/ 32879 w 65757"/>
                    <a:gd name="connsiteY1" fmla="*/ 0 h 30123"/>
                    <a:gd name="connsiteX2" fmla="*/ 0 w 65757"/>
                    <a:gd name="connsiteY2" fmla="*/ 15014 h 30123"/>
                    <a:gd name="connsiteX3" fmla="*/ 32879 w 65757"/>
                    <a:gd name="connsiteY3" fmla="*/ 30123 h 30123"/>
                    <a:gd name="connsiteX4" fmla="*/ 65758 w 65757"/>
                    <a:gd name="connsiteY4" fmla="*/ 15014 h 30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57" h="30123">
                      <a:moveTo>
                        <a:pt x="65758" y="15014"/>
                      </a:moveTo>
                      <a:cubicBezTo>
                        <a:pt x="65758" y="6652"/>
                        <a:pt x="51029" y="0"/>
                        <a:pt x="32879" y="0"/>
                      </a:cubicBezTo>
                      <a:cubicBezTo>
                        <a:pt x="14729" y="0"/>
                        <a:pt x="0" y="6747"/>
                        <a:pt x="0" y="15014"/>
                      </a:cubicBezTo>
                      <a:cubicBezTo>
                        <a:pt x="0" y="23281"/>
                        <a:pt x="14729" y="30123"/>
                        <a:pt x="32879" y="30123"/>
                      </a:cubicBezTo>
                      <a:cubicBezTo>
                        <a:pt x="51124" y="30123"/>
                        <a:pt x="65758" y="23281"/>
                        <a:pt x="65758" y="15014"/>
                      </a:cubicBezTo>
                      <a:close/>
                    </a:path>
                  </a:pathLst>
                </a:custGeom>
                <a:solidFill>
                  <a:srgbClr val="CCCCCC"/>
                </a:solidFill>
                <a:ln w="9503" cap="flat">
                  <a:noFill/>
                  <a:prstDash val="solid"/>
                  <a:miter/>
                </a:ln>
              </p:spPr>
              <p:txBody>
                <a:bodyPr rtlCol="0" anchor="ctr"/>
                <a:lstStyle/>
                <a:p>
                  <a:endParaRPr lang="en-US"/>
                </a:p>
              </p:txBody>
            </p:sp>
            <p:sp>
              <p:nvSpPr>
                <p:cNvPr id="4206" name="Freeform 4205">
                  <a:extLst>
                    <a:ext uri="{FF2B5EF4-FFF2-40B4-BE49-F238E27FC236}">
                      <a16:creationId xmlns:a16="http://schemas.microsoft.com/office/drawing/2014/main" id="{97AFF40A-2491-7250-79D5-BA85CB257538}"/>
                    </a:ext>
                  </a:extLst>
                </p:cNvPr>
                <p:cNvSpPr/>
                <p:nvPr/>
              </p:nvSpPr>
              <p:spPr>
                <a:xfrm>
                  <a:off x="6180898" y="3712238"/>
                  <a:ext cx="60558" cy="35289"/>
                </a:xfrm>
                <a:custGeom>
                  <a:avLst/>
                  <a:gdLst>
                    <a:gd name="connsiteX0" fmla="*/ 60531 w 60558"/>
                    <a:gd name="connsiteY0" fmla="*/ 18090 h 35289"/>
                    <a:gd name="connsiteX1" fmla="*/ 43522 w 60558"/>
                    <a:gd name="connsiteY1" fmla="*/ 10773 h 35289"/>
                    <a:gd name="connsiteX2" fmla="*/ 18435 w 60558"/>
                    <a:gd name="connsiteY2" fmla="*/ 35 h 35289"/>
                    <a:gd name="connsiteX3" fmla="*/ 0 w 60558"/>
                    <a:gd name="connsiteY3" fmla="*/ 17234 h 35289"/>
                    <a:gd name="connsiteX4" fmla="*/ 23186 w 60558"/>
                    <a:gd name="connsiteY4" fmla="*/ 27402 h 35289"/>
                    <a:gd name="connsiteX5" fmla="*/ 42192 w 60558"/>
                    <a:gd name="connsiteY5" fmla="*/ 35290 h 35289"/>
                    <a:gd name="connsiteX6" fmla="*/ 60531 w 60558"/>
                    <a:gd name="connsiteY6" fmla="*/ 18090 h 35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558" h="35289">
                      <a:moveTo>
                        <a:pt x="60531" y="18090"/>
                      </a:moveTo>
                      <a:cubicBezTo>
                        <a:pt x="57586" y="13624"/>
                        <a:pt x="48178" y="12293"/>
                        <a:pt x="43522" y="10773"/>
                      </a:cubicBezTo>
                      <a:cubicBezTo>
                        <a:pt x="34969" y="8112"/>
                        <a:pt x="25657" y="5546"/>
                        <a:pt x="18435" y="35"/>
                      </a:cubicBezTo>
                      <a:cubicBezTo>
                        <a:pt x="17200" y="-915"/>
                        <a:pt x="950" y="17900"/>
                        <a:pt x="0" y="17234"/>
                      </a:cubicBezTo>
                      <a:cubicBezTo>
                        <a:pt x="6747" y="22366"/>
                        <a:pt x="15204" y="24837"/>
                        <a:pt x="23186" y="27402"/>
                      </a:cubicBezTo>
                      <a:cubicBezTo>
                        <a:pt x="28318" y="29018"/>
                        <a:pt x="38961" y="30443"/>
                        <a:pt x="42192" y="35290"/>
                      </a:cubicBezTo>
                      <a:cubicBezTo>
                        <a:pt x="41431" y="34339"/>
                        <a:pt x="61387" y="19420"/>
                        <a:pt x="60531" y="18090"/>
                      </a:cubicBezTo>
                      <a:close/>
                    </a:path>
                  </a:pathLst>
                </a:custGeom>
                <a:solidFill>
                  <a:srgbClr val="3B4395"/>
                </a:solidFill>
                <a:ln w="9503" cap="flat">
                  <a:noFill/>
                  <a:prstDash val="solid"/>
                  <a:miter/>
                </a:ln>
              </p:spPr>
              <p:txBody>
                <a:bodyPr rtlCol="0" anchor="ctr"/>
                <a:lstStyle/>
                <a:p>
                  <a:endParaRPr lang="en-US"/>
                </a:p>
              </p:txBody>
            </p:sp>
            <p:sp>
              <p:nvSpPr>
                <p:cNvPr id="4207" name="Freeform 4206">
                  <a:extLst>
                    <a:ext uri="{FF2B5EF4-FFF2-40B4-BE49-F238E27FC236}">
                      <a16:creationId xmlns:a16="http://schemas.microsoft.com/office/drawing/2014/main" id="{31130B8A-B60C-1660-8C8D-4C4BD29C3341}"/>
                    </a:ext>
                  </a:extLst>
                </p:cNvPr>
                <p:cNvSpPr/>
                <p:nvPr/>
              </p:nvSpPr>
              <p:spPr>
                <a:xfrm>
                  <a:off x="6007795" y="3818843"/>
                  <a:ext cx="39116" cy="29317"/>
                </a:xfrm>
                <a:custGeom>
                  <a:avLst/>
                  <a:gdLst>
                    <a:gd name="connsiteX0" fmla="*/ 32750 w 39116"/>
                    <a:gd name="connsiteY0" fmla="*/ 7366 h 29317"/>
                    <a:gd name="connsiteX1" fmla="*/ 30944 w 39116"/>
                    <a:gd name="connsiteY1" fmla="*/ 2615 h 29317"/>
                    <a:gd name="connsiteX2" fmla="*/ 30564 w 39116"/>
                    <a:gd name="connsiteY2" fmla="*/ 1570 h 29317"/>
                    <a:gd name="connsiteX3" fmla="*/ 30564 w 39116"/>
                    <a:gd name="connsiteY3" fmla="*/ 1950 h 29317"/>
                    <a:gd name="connsiteX4" fmla="*/ 25908 w 39116"/>
                    <a:gd name="connsiteY4" fmla="*/ 49 h 29317"/>
                    <a:gd name="connsiteX5" fmla="*/ 156 w 39116"/>
                    <a:gd name="connsiteY5" fmla="*/ 5656 h 29317"/>
                    <a:gd name="connsiteX6" fmla="*/ 8708 w 39116"/>
                    <a:gd name="connsiteY6" fmla="*/ 29317 h 29317"/>
                    <a:gd name="connsiteX7" fmla="*/ 25243 w 39116"/>
                    <a:gd name="connsiteY7" fmla="*/ 24471 h 29317"/>
                    <a:gd name="connsiteX8" fmla="*/ 37501 w 39116"/>
                    <a:gd name="connsiteY8" fmla="*/ 23996 h 29317"/>
                    <a:gd name="connsiteX9" fmla="*/ 38356 w 39116"/>
                    <a:gd name="connsiteY9" fmla="*/ 27417 h 29317"/>
                    <a:gd name="connsiteX10" fmla="*/ 39022 w 39116"/>
                    <a:gd name="connsiteY10" fmla="*/ 25041 h 29317"/>
                    <a:gd name="connsiteX11" fmla="*/ 39116 w 39116"/>
                    <a:gd name="connsiteY11" fmla="*/ 25136 h 29317"/>
                    <a:gd name="connsiteX12" fmla="*/ 39022 w 39116"/>
                    <a:gd name="connsiteY12" fmla="*/ 24756 h 29317"/>
                    <a:gd name="connsiteX13" fmla="*/ 39022 w 39116"/>
                    <a:gd name="connsiteY13" fmla="*/ 24661 h 29317"/>
                    <a:gd name="connsiteX14" fmla="*/ 32750 w 39116"/>
                    <a:gd name="connsiteY14" fmla="*/ 7366 h 29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116" h="29317">
                      <a:moveTo>
                        <a:pt x="32750" y="7366"/>
                      </a:moveTo>
                      <a:cubicBezTo>
                        <a:pt x="31989" y="5371"/>
                        <a:pt x="31610" y="3755"/>
                        <a:pt x="30944" y="2615"/>
                      </a:cubicBezTo>
                      <a:lnTo>
                        <a:pt x="30564" y="1570"/>
                      </a:lnTo>
                      <a:cubicBezTo>
                        <a:pt x="30564" y="1760"/>
                        <a:pt x="30564" y="1855"/>
                        <a:pt x="30564" y="1950"/>
                      </a:cubicBezTo>
                      <a:cubicBezTo>
                        <a:pt x="29709" y="810"/>
                        <a:pt x="28379" y="144"/>
                        <a:pt x="25908" y="49"/>
                      </a:cubicBezTo>
                      <a:cubicBezTo>
                        <a:pt x="18021" y="-331"/>
                        <a:pt x="6998" y="1475"/>
                        <a:pt x="156" y="5656"/>
                      </a:cubicBezTo>
                      <a:cubicBezTo>
                        <a:pt x="-1460" y="6606"/>
                        <a:pt x="10038" y="28557"/>
                        <a:pt x="8708" y="29317"/>
                      </a:cubicBezTo>
                      <a:cubicBezTo>
                        <a:pt x="13460" y="26372"/>
                        <a:pt x="19826" y="25421"/>
                        <a:pt x="25243" y="24471"/>
                      </a:cubicBezTo>
                      <a:cubicBezTo>
                        <a:pt x="27618" y="24091"/>
                        <a:pt x="34270" y="22571"/>
                        <a:pt x="37501" y="23996"/>
                      </a:cubicBezTo>
                      <a:cubicBezTo>
                        <a:pt x="38166" y="25706"/>
                        <a:pt x="38546" y="27132"/>
                        <a:pt x="38356" y="27417"/>
                      </a:cubicBezTo>
                      <a:cubicBezTo>
                        <a:pt x="38926" y="26562"/>
                        <a:pt x="39211" y="25991"/>
                        <a:pt x="39022" y="25041"/>
                      </a:cubicBezTo>
                      <a:cubicBezTo>
                        <a:pt x="39022" y="25041"/>
                        <a:pt x="39116" y="25136"/>
                        <a:pt x="39116" y="25136"/>
                      </a:cubicBezTo>
                      <a:lnTo>
                        <a:pt x="39022" y="24756"/>
                      </a:lnTo>
                      <a:cubicBezTo>
                        <a:pt x="39022" y="24756"/>
                        <a:pt x="39022" y="24661"/>
                        <a:pt x="39022" y="24661"/>
                      </a:cubicBezTo>
                      <a:cubicBezTo>
                        <a:pt x="37121" y="18960"/>
                        <a:pt x="34935" y="13163"/>
                        <a:pt x="32750" y="7366"/>
                      </a:cubicBezTo>
                      <a:close/>
                    </a:path>
                  </a:pathLst>
                </a:custGeom>
                <a:solidFill>
                  <a:srgbClr val="931910"/>
                </a:solidFill>
                <a:ln w="9503" cap="flat">
                  <a:noFill/>
                  <a:prstDash val="solid"/>
                  <a:miter/>
                </a:ln>
              </p:spPr>
              <p:txBody>
                <a:bodyPr rtlCol="0" anchor="ctr"/>
                <a:lstStyle/>
                <a:p>
                  <a:endParaRPr lang="en-US"/>
                </a:p>
              </p:txBody>
            </p:sp>
            <p:sp>
              <p:nvSpPr>
                <p:cNvPr id="4208" name="Freeform 4207">
                  <a:extLst>
                    <a:ext uri="{FF2B5EF4-FFF2-40B4-BE49-F238E27FC236}">
                      <a16:creationId xmlns:a16="http://schemas.microsoft.com/office/drawing/2014/main" id="{83529D47-AB57-EC42-37B3-43DE7ED57F53}"/>
                    </a:ext>
                  </a:extLst>
                </p:cNvPr>
                <p:cNvSpPr/>
                <p:nvPr/>
              </p:nvSpPr>
              <p:spPr>
                <a:xfrm>
                  <a:off x="5174125" y="3969128"/>
                  <a:ext cx="32825" cy="40291"/>
                </a:xfrm>
                <a:custGeom>
                  <a:avLst/>
                  <a:gdLst>
                    <a:gd name="connsiteX0" fmla="*/ 32472 w 32825"/>
                    <a:gd name="connsiteY0" fmla="*/ 12543 h 40291"/>
                    <a:gd name="connsiteX1" fmla="*/ 32377 w 32825"/>
                    <a:gd name="connsiteY1" fmla="*/ 0 h 40291"/>
                    <a:gd name="connsiteX2" fmla="*/ 448 w 32825"/>
                    <a:gd name="connsiteY2" fmla="*/ 15109 h 40291"/>
                    <a:gd name="connsiteX3" fmla="*/ 354 w 32825"/>
                    <a:gd name="connsiteY3" fmla="*/ 27653 h 40291"/>
                    <a:gd name="connsiteX4" fmla="*/ 448 w 32825"/>
                    <a:gd name="connsiteY4" fmla="*/ 40291 h 40291"/>
                    <a:gd name="connsiteX5" fmla="*/ 32377 w 32825"/>
                    <a:gd name="connsiteY5" fmla="*/ 25182 h 40291"/>
                    <a:gd name="connsiteX6" fmla="*/ 32472 w 32825"/>
                    <a:gd name="connsiteY6" fmla="*/ 12543 h 4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825" h="40291">
                      <a:moveTo>
                        <a:pt x="32472" y="12543"/>
                      </a:moveTo>
                      <a:cubicBezTo>
                        <a:pt x="32472" y="11593"/>
                        <a:pt x="31617" y="285"/>
                        <a:pt x="32377" y="0"/>
                      </a:cubicBezTo>
                      <a:cubicBezTo>
                        <a:pt x="21829" y="5226"/>
                        <a:pt x="10996" y="9883"/>
                        <a:pt x="448" y="15109"/>
                      </a:cubicBezTo>
                      <a:cubicBezTo>
                        <a:pt x="-502" y="15584"/>
                        <a:pt x="354" y="26607"/>
                        <a:pt x="354" y="27653"/>
                      </a:cubicBezTo>
                      <a:cubicBezTo>
                        <a:pt x="354" y="28603"/>
                        <a:pt x="1209" y="39911"/>
                        <a:pt x="448" y="40291"/>
                      </a:cubicBezTo>
                      <a:cubicBezTo>
                        <a:pt x="10996" y="35065"/>
                        <a:pt x="21829" y="30408"/>
                        <a:pt x="32377" y="25182"/>
                      </a:cubicBezTo>
                      <a:cubicBezTo>
                        <a:pt x="33327" y="24707"/>
                        <a:pt x="32472" y="13589"/>
                        <a:pt x="32472" y="12543"/>
                      </a:cubicBezTo>
                      <a:close/>
                    </a:path>
                  </a:pathLst>
                </a:custGeom>
                <a:solidFill>
                  <a:srgbClr val="691226"/>
                </a:solidFill>
                <a:ln w="9503" cap="flat">
                  <a:noFill/>
                  <a:prstDash val="solid"/>
                  <a:miter/>
                </a:ln>
              </p:spPr>
              <p:txBody>
                <a:bodyPr rtlCol="0" anchor="ctr"/>
                <a:lstStyle/>
                <a:p>
                  <a:endParaRPr lang="en-US"/>
                </a:p>
              </p:txBody>
            </p:sp>
            <p:sp>
              <p:nvSpPr>
                <p:cNvPr id="4209" name="Freeform 4208">
                  <a:extLst>
                    <a:ext uri="{FF2B5EF4-FFF2-40B4-BE49-F238E27FC236}">
                      <a16:creationId xmlns:a16="http://schemas.microsoft.com/office/drawing/2014/main" id="{4EFE35DE-ABFB-B56C-5111-99BE36424214}"/>
                    </a:ext>
                  </a:extLst>
                </p:cNvPr>
                <p:cNvSpPr/>
                <p:nvPr/>
              </p:nvSpPr>
              <p:spPr>
                <a:xfrm>
                  <a:off x="6718459" y="3915153"/>
                  <a:ext cx="20240" cy="46087"/>
                </a:xfrm>
                <a:custGeom>
                  <a:avLst/>
                  <a:gdLst>
                    <a:gd name="connsiteX0" fmla="*/ 20241 w 20240"/>
                    <a:gd name="connsiteY0" fmla="*/ 29838 h 46087"/>
                    <a:gd name="connsiteX1" fmla="*/ 19100 w 20240"/>
                    <a:gd name="connsiteY1" fmla="*/ 0 h 46087"/>
                    <a:gd name="connsiteX2" fmla="*/ 16249 w 20240"/>
                    <a:gd name="connsiteY2" fmla="*/ 2281 h 46087"/>
                    <a:gd name="connsiteX3" fmla="*/ 9503 w 20240"/>
                    <a:gd name="connsiteY3" fmla="*/ 7982 h 46087"/>
                    <a:gd name="connsiteX4" fmla="*/ 2756 w 20240"/>
                    <a:gd name="connsiteY4" fmla="*/ 13779 h 46087"/>
                    <a:gd name="connsiteX5" fmla="*/ 0 w 20240"/>
                    <a:gd name="connsiteY5" fmla="*/ 16249 h 46087"/>
                    <a:gd name="connsiteX6" fmla="*/ 1140 w 20240"/>
                    <a:gd name="connsiteY6" fmla="*/ 46087 h 46087"/>
                    <a:gd name="connsiteX7" fmla="*/ 3991 w 20240"/>
                    <a:gd name="connsiteY7" fmla="*/ 43712 h 46087"/>
                    <a:gd name="connsiteX8" fmla="*/ 10833 w 20240"/>
                    <a:gd name="connsiteY8" fmla="*/ 38010 h 46087"/>
                    <a:gd name="connsiteX9" fmla="*/ 17580 w 20240"/>
                    <a:gd name="connsiteY9" fmla="*/ 32214 h 46087"/>
                    <a:gd name="connsiteX10" fmla="*/ 20241 w 20240"/>
                    <a:gd name="connsiteY10" fmla="*/ 29838 h 4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40" h="46087">
                      <a:moveTo>
                        <a:pt x="20241" y="29838"/>
                      </a:moveTo>
                      <a:cubicBezTo>
                        <a:pt x="19955" y="19860"/>
                        <a:pt x="19670" y="9883"/>
                        <a:pt x="19100" y="0"/>
                      </a:cubicBezTo>
                      <a:cubicBezTo>
                        <a:pt x="19100" y="190"/>
                        <a:pt x="16155" y="2376"/>
                        <a:pt x="16249" y="2281"/>
                      </a:cubicBezTo>
                      <a:cubicBezTo>
                        <a:pt x="13969" y="4181"/>
                        <a:pt x="11688" y="6082"/>
                        <a:pt x="9503" y="7982"/>
                      </a:cubicBezTo>
                      <a:cubicBezTo>
                        <a:pt x="7222" y="9883"/>
                        <a:pt x="5036" y="11878"/>
                        <a:pt x="2756" y="13779"/>
                      </a:cubicBezTo>
                      <a:cubicBezTo>
                        <a:pt x="2756" y="13779"/>
                        <a:pt x="0" y="15964"/>
                        <a:pt x="0" y="16249"/>
                      </a:cubicBezTo>
                      <a:cubicBezTo>
                        <a:pt x="570" y="26227"/>
                        <a:pt x="855" y="36110"/>
                        <a:pt x="1140" y="46087"/>
                      </a:cubicBezTo>
                      <a:cubicBezTo>
                        <a:pt x="1140" y="45898"/>
                        <a:pt x="4086" y="43712"/>
                        <a:pt x="3991" y="43712"/>
                      </a:cubicBezTo>
                      <a:cubicBezTo>
                        <a:pt x="6272" y="41811"/>
                        <a:pt x="8552" y="39911"/>
                        <a:pt x="10833" y="38010"/>
                      </a:cubicBezTo>
                      <a:cubicBezTo>
                        <a:pt x="13114" y="36110"/>
                        <a:pt x="15299" y="34114"/>
                        <a:pt x="17580" y="32214"/>
                      </a:cubicBezTo>
                      <a:cubicBezTo>
                        <a:pt x="17485" y="32309"/>
                        <a:pt x="20241" y="30218"/>
                        <a:pt x="20241" y="29838"/>
                      </a:cubicBezTo>
                      <a:close/>
                    </a:path>
                  </a:pathLst>
                </a:custGeom>
                <a:solidFill>
                  <a:srgbClr val="55134D"/>
                </a:solidFill>
                <a:ln w="9503" cap="flat">
                  <a:noFill/>
                  <a:prstDash val="solid"/>
                  <a:miter/>
                </a:ln>
              </p:spPr>
              <p:txBody>
                <a:bodyPr rtlCol="0" anchor="ctr"/>
                <a:lstStyle/>
                <a:p>
                  <a:endParaRPr lang="en-US"/>
                </a:p>
              </p:txBody>
            </p:sp>
            <p:sp>
              <p:nvSpPr>
                <p:cNvPr id="4210" name="Freeform 4209">
                  <a:extLst>
                    <a:ext uri="{FF2B5EF4-FFF2-40B4-BE49-F238E27FC236}">
                      <a16:creationId xmlns:a16="http://schemas.microsoft.com/office/drawing/2014/main" id="{5FAD36E0-2180-CE7F-DE5B-4800FF65C53F}"/>
                    </a:ext>
                  </a:extLst>
                </p:cNvPr>
                <p:cNvSpPr/>
                <p:nvPr/>
              </p:nvSpPr>
              <p:spPr>
                <a:xfrm>
                  <a:off x="5177330" y="3842361"/>
                  <a:ext cx="38390" cy="29083"/>
                </a:xfrm>
                <a:custGeom>
                  <a:avLst/>
                  <a:gdLst>
                    <a:gd name="connsiteX0" fmla="*/ 31739 w 38390"/>
                    <a:gd name="connsiteY0" fmla="*/ 18533 h 29083"/>
                    <a:gd name="connsiteX1" fmla="*/ 38391 w 38390"/>
                    <a:gd name="connsiteY1" fmla="*/ 7890 h 29083"/>
                    <a:gd name="connsiteX2" fmla="*/ 13494 w 38390"/>
                    <a:gd name="connsiteY2" fmla="*/ 3 h 29083"/>
                    <a:gd name="connsiteX3" fmla="*/ 6652 w 38390"/>
                    <a:gd name="connsiteY3" fmla="*/ 10551 h 29083"/>
                    <a:gd name="connsiteX4" fmla="*/ 0 w 38390"/>
                    <a:gd name="connsiteY4" fmla="*/ 21193 h 29083"/>
                    <a:gd name="connsiteX5" fmla="*/ 24897 w 38390"/>
                    <a:gd name="connsiteY5" fmla="*/ 29081 h 29083"/>
                    <a:gd name="connsiteX6" fmla="*/ 31739 w 38390"/>
                    <a:gd name="connsiteY6" fmla="*/ 18533 h 2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90" h="29083">
                      <a:moveTo>
                        <a:pt x="31739" y="18533"/>
                      </a:moveTo>
                      <a:cubicBezTo>
                        <a:pt x="32214" y="17772"/>
                        <a:pt x="37725" y="7795"/>
                        <a:pt x="38391" y="7890"/>
                      </a:cubicBezTo>
                      <a:cubicBezTo>
                        <a:pt x="29933" y="6749"/>
                        <a:pt x="21571" y="2758"/>
                        <a:pt x="13494" y="3"/>
                      </a:cubicBezTo>
                      <a:cubicBezTo>
                        <a:pt x="12924" y="-187"/>
                        <a:pt x="7032" y="9885"/>
                        <a:pt x="6652" y="10551"/>
                      </a:cubicBezTo>
                      <a:cubicBezTo>
                        <a:pt x="6272" y="11121"/>
                        <a:pt x="285" y="21289"/>
                        <a:pt x="0" y="21193"/>
                      </a:cubicBezTo>
                      <a:cubicBezTo>
                        <a:pt x="8077" y="23949"/>
                        <a:pt x="16440" y="27845"/>
                        <a:pt x="24897" y="29081"/>
                      </a:cubicBezTo>
                      <a:cubicBezTo>
                        <a:pt x="25942" y="29271"/>
                        <a:pt x="31264" y="19388"/>
                        <a:pt x="31739" y="18533"/>
                      </a:cubicBezTo>
                      <a:close/>
                    </a:path>
                  </a:pathLst>
                </a:custGeom>
                <a:solidFill>
                  <a:srgbClr val="005A26"/>
                </a:solidFill>
                <a:ln w="9503" cap="flat">
                  <a:noFill/>
                  <a:prstDash val="solid"/>
                  <a:miter/>
                </a:ln>
              </p:spPr>
              <p:txBody>
                <a:bodyPr rtlCol="0" anchor="ctr"/>
                <a:lstStyle/>
                <a:p>
                  <a:endParaRPr lang="en-US"/>
                </a:p>
              </p:txBody>
            </p:sp>
            <p:sp>
              <p:nvSpPr>
                <p:cNvPr id="4211" name="Freeform 4210">
                  <a:extLst>
                    <a:ext uri="{FF2B5EF4-FFF2-40B4-BE49-F238E27FC236}">
                      <a16:creationId xmlns:a16="http://schemas.microsoft.com/office/drawing/2014/main" id="{D15D2CF6-95A9-E197-3656-283A462977B8}"/>
                    </a:ext>
                  </a:extLst>
                </p:cNvPr>
                <p:cNvSpPr/>
                <p:nvPr/>
              </p:nvSpPr>
              <p:spPr>
                <a:xfrm>
                  <a:off x="4981671" y="3895673"/>
                  <a:ext cx="53689" cy="17809"/>
                </a:xfrm>
                <a:custGeom>
                  <a:avLst/>
                  <a:gdLst>
                    <a:gd name="connsiteX0" fmla="*/ 37440 w 53689"/>
                    <a:gd name="connsiteY0" fmla="*/ 14159 h 17809"/>
                    <a:gd name="connsiteX1" fmla="*/ 44187 w 53689"/>
                    <a:gd name="connsiteY1" fmla="*/ 8362 h 17809"/>
                    <a:gd name="connsiteX2" fmla="*/ 50934 w 53689"/>
                    <a:gd name="connsiteY2" fmla="*/ 2471 h 17809"/>
                    <a:gd name="connsiteX3" fmla="*/ 53690 w 53689"/>
                    <a:gd name="connsiteY3" fmla="*/ 0 h 17809"/>
                    <a:gd name="connsiteX4" fmla="*/ 19100 w 53689"/>
                    <a:gd name="connsiteY4" fmla="*/ 1045 h 17809"/>
                    <a:gd name="connsiteX5" fmla="*/ 16249 w 53689"/>
                    <a:gd name="connsiteY5" fmla="*/ 3421 h 17809"/>
                    <a:gd name="connsiteX6" fmla="*/ 9503 w 53689"/>
                    <a:gd name="connsiteY6" fmla="*/ 9218 h 17809"/>
                    <a:gd name="connsiteX7" fmla="*/ 2756 w 53689"/>
                    <a:gd name="connsiteY7" fmla="*/ 15109 h 17809"/>
                    <a:gd name="connsiteX8" fmla="*/ 0 w 53689"/>
                    <a:gd name="connsiteY8" fmla="*/ 17580 h 17809"/>
                    <a:gd name="connsiteX9" fmla="*/ 34589 w 53689"/>
                    <a:gd name="connsiteY9" fmla="*/ 16534 h 17809"/>
                    <a:gd name="connsiteX10" fmla="*/ 37440 w 53689"/>
                    <a:gd name="connsiteY10" fmla="*/ 14159 h 1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689" h="17809">
                      <a:moveTo>
                        <a:pt x="37440" y="14159"/>
                      </a:moveTo>
                      <a:cubicBezTo>
                        <a:pt x="39626" y="12258"/>
                        <a:pt x="41906" y="10358"/>
                        <a:pt x="44187" y="8362"/>
                      </a:cubicBezTo>
                      <a:cubicBezTo>
                        <a:pt x="46468" y="6462"/>
                        <a:pt x="48653" y="4466"/>
                        <a:pt x="50934" y="2471"/>
                      </a:cubicBezTo>
                      <a:cubicBezTo>
                        <a:pt x="50934" y="2471"/>
                        <a:pt x="53310" y="0"/>
                        <a:pt x="53690" y="0"/>
                      </a:cubicBezTo>
                      <a:cubicBezTo>
                        <a:pt x="42192" y="475"/>
                        <a:pt x="30693" y="1806"/>
                        <a:pt x="19100" y="1045"/>
                      </a:cubicBezTo>
                      <a:cubicBezTo>
                        <a:pt x="18720" y="1045"/>
                        <a:pt x="16344" y="3326"/>
                        <a:pt x="16249" y="3421"/>
                      </a:cubicBezTo>
                      <a:cubicBezTo>
                        <a:pt x="13969" y="5321"/>
                        <a:pt x="11688" y="7222"/>
                        <a:pt x="9503" y="9218"/>
                      </a:cubicBezTo>
                      <a:cubicBezTo>
                        <a:pt x="7222" y="11118"/>
                        <a:pt x="5036" y="13114"/>
                        <a:pt x="2756" y="15109"/>
                      </a:cubicBezTo>
                      <a:cubicBezTo>
                        <a:pt x="2851" y="15109"/>
                        <a:pt x="285" y="17580"/>
                        <a:pt x="0" y="17580"/>
                      </a:cubicBezTo>
                      <a:cubicBezTo>
                        <a:pt x="11593" y="18340"/>
                        <a:pt x="23091" y="17010"/>
                        <a:pt x="34589" y="16534"/>
                      </a:cubicBezTo>
                      <a:cubicBezTo>
                        <a:pt x="35065" y="16534"/>
                        <a:pt x="37250" y="14349"/>
                        <a:pt x="37440" y="14159"/>
                      </a:cubicBezTo>
                      <a:close/>
                    </a:path>
                  </a:pathLst>
                </a:custGeom>
                <a:solidFill>
                  <a:srgbClr val="931910"/>
                </a:solidFill>
                <a:ln w="9503" cap="flat">
                  <a:noFill/>
                  <a:prstDash val="solid"/>
                  <a:miter/>
                </a:ln>
              </p:spPr>
              <p:txBody>
                <a:bodyPr rtlCol="0" anchor="ctr"/>
                <a:lstStyle/>
                <a:p>
                  <a:endParaRPr lang="en-US"/>
                </a:p>
              </p:txBody>
            </p:sp>
            <p:sp>
              <p:nvSpPr>
                <p:cNvPr id="4212" name="Freeform 4211">
                  <a:extLst>
                    <a:ext uri="{FF2B5EF4-FFF2-40B4-BE49-F238E27FC236}">
                      <a16:creationId xmlns:a16="http://schemas.microsoft.com/office/drawing/2014/main" id="{33C3DFA2-C644-9A12-C0F5-428D95F7F8F1}"/>
                    </a:ext>
                  </a:extLst>
                </p:cNvPr>
                <p:cNvSpPr/>
                <p:nvPr/>
              </p:nvSpPr>
              <p:spPr>
                <a:xfrm>
                  <a:off x="5472860" y="3740778"/>
                  <a:ext cx="45422" cy="21956"/>
                </a:xfrm>
                <a:custGeom>
                  <a:avLst/>
                  <a:gdLst>
                    <a:gd name="connsiteX0" fmla="*/ 30218 w 45422"/>
                    <a:gd name="connsiteY0" fmla="*/ 3 h 21956"/>
                    <a:gd name="connsiteX1" fmla="*/ 0 w 45422"/>
                    <a:gd name="connsiteY1" fmla="*/ 1903 h 21956"/>
                    <a:gd name="connsiteX2" fmla="*/ 7507 w 45422"/>
                    <a:gd name="connsiteY2" fmla="*/ 11976 h 21956"/>
                    <a:gd name="connsiteX3" fmla="*/ 15204 w 45422"/>
                    <a:gd name="connsiteY3" fmla="*/ 21954 h 21956"/>
                    <a:gd name="connsiteX4" fmla="*/ 45422 w 45422"/>
                    <a:gd name="connsiteY4" fmla="*/ 20053 h 21956"/>
                    <a:gd name="connsiteX5" fmla="*/ 37915 w 45422"/>
                    <a:gd name="connsiteY5" fmla="*/ 9981 h 21956"/>
                    <a:gd name="connsiteX6" fmla="*/ 30218 w 45422"/>
                    <a:gd name="connsiteY6" fmla="*/ 3 h 2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22" h="21956">
                      <a:moveTo>
                        <a:pt x="30218" y="3"/>
                      </a:moveTo>
                      <a:cubicBezTo>
                        <a:pt x="20241" y="953"/>
                        <a:pt x="9883" y="-567"/>
                        <a:pt x="0" y="1903"/>
                      </a:cubicBezTo>
                      <a:cubicBezTo>
                        <a:pt x="665" y="1713"/>
                        <a:pt x="6937" y="11311"/>
                        <a:pt x="7507" y="11976"/>
                      </a:cubicBezTo>
                      <a:cubicBezTo>
                        <a:pt x="8077" y="12736"/>
                        <a:pt x="14254" y="22144"/>
                        <a:pt x="15204" y="21954"/>
                      </a:cubicBezTo>
                      <a:cubicBezTo>
                        <a:pt x="25087" y="19483"/>
                        <a:pt x="35350" y="21004"/>
                        <a:pt x="45422" y="20053"/>
                      </a:cubicBezTo>
                      <a:cubicBezTo>
                        <a:pt x="44377" y="20148"/>
                        <a:pt x="38580" y="10836"/>
                        <a:pt x="37915" y="9981"/>
                      </a:cubicBezTo>
                      <a:cubicBezTo>
                        <a:pt x="37250" y="8935"/>
                        <a:pt x="31549" y="-187"/>
                        <a:pt x="30218" y="3"/>
                      </a:cubicBezTo>
                      <a:close/>
                    </a:path>
                  </a:pathLst>
                </a:custGeom>
                <a:solidFill>
                  <a:srgbClr val="3B4395"/>
                </a:solidFill>
                <a:ln w="9503" cap="flat">
                  <a:noFill/>
                  <a:prstDash val="solid"/>
                  <a:miter/>
                </a:ln>
              </p:spPr>
              <p:txBody>
                <a:bodyPr rtlCol="0" anchor="ctr"/>
                <a:lstStyle/>
                <a:p>
                  <a:endParaRPr lang="en-US"/>
                </a:p>
              </p:txBody>
            </p:sp>
            <p:sp>
              <p:nvSpPr>
                <p:cNvPr id="4213" name="Freeform 4212">
                  <a:extLst>
                    <a:ext uri="{FF2B5EF4-FFF2-40B4-BE49-F238E27FC236}">
                      <a16:creationId xmlns:a16="http://schemas.microsoft.com/office/drawing/2014/main" id="{283725A7-4744-1A3B-D76E-F5948C30368E}"/>
                    </a:ext>
                  </a:extLst>
                </p:cNvPr>
                <p:cNvSpPr/>
                <p:nvPr/>
              </p:nvSpPr>
              <p:spPr>
                <a:xfrm>
                  <a:off x="5346354" y="3835997"/>
                  <a:ext cx="27705" cy="41906"/>
                </a:xfrm>
                <a:custGeom>
                  <a:avLst/>
                  <a:gdLst>
                    <a:gd name="connsiteX0" fmla="*/ 27299 w 27705"/>
                    <a:gd name="connsiteY0" fmla="*/ 16725 h 41906"/>
                    <a:gd name="connsiteX1" fmla="*/ 406 w 27705"/>
                    <a:gd name="connsiteY1" fmla="*/ 0 h 41906"/>
                    <a:gd name="connsiteX2" fmla="*/ 311 w 27705"/>
                    <a:gd name="connsiteY2" fmla="*/ 12543 h 41906"/>
                    <a:gd name="connsiteX3" fmla="*/ 406 w 27705"/>
                    <a:gd name="connsiteY3" fmla="*/ 25087 h 41906"/>
                    <a:gd name="connsiteX4" fmla="*/ 27299 w 27705"/>
                    <a:gd name="connsiteY4" fmla="*/ 41906 h 41906"/>
                    <a:gd name="connsiteX5" fmla="*/ 27394 w 27705"/>
                    <a:gd name="connsiteY5" fmla="*/ 29268 h 41906"/>
                    <a:gd name="connsiteX6" fmla="*/ 27299 w 27705"/>
                    <a:gd name="connsiteY6" fmla="*/ 16725 h 41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705" h="41906">
                      <a:moveTo>
                        <a:pt x="27299" y="16725"/>
                      </a:moveTo>
                      <a:cubicBezTo>
                        <a:pt x="17511" y="12924"/>
                        <a:pt x="10194" y="4086"/>
                        <a:pt x="406" y="0"/>
                      </a:cubicBezTo>
                      <a:cubicBezTo>
                        <a:pt x="977" y="285"/>
                        <a:pt x="311" y="11688"/>
                        <a:pt x="311" y="12543"/>
                      </a:cubicBezTo>
                      <a:cubicBezTo>
                        <a:pt x="311" y="13494"/>
                        <a:pt x="-449" y="24802"/>
                        <a:pt x="406" y="25087"/>
                      </a:cubicBezTo>
                      <a:cubicBezTo>
                        <a:pt x="10099" y="29268"/>
                        <a:pt x="17511" y="38105"/>
                        <a:pt x="27299" y="41906"/>
                      </a:cubicBezTo>
                      <a:cubicBezTo>
                        <a:pt x="26729" y="41716"/>
                        <a:pt x="27394" y="30123"/>
                        <a:pt x="27394" y="29268"/>
                      </a:cubicBezTo>
                      <a:cubicBezTo>
                        <a:pt x="27394" y="28413"/>
                        <a:pt x="28154" y="17105"/>
                        <a:pt x="27299" y="16725"/>
                      </a:cubicBezTo>
                      <a:close/>
                    </a:path>
                  </a:pathLst>
                </a:custGeom>
                <a:solidFill>
                  <a:srgbClr val="691226"/>
                </a:solidFill>
                <a:ln w="9503" cap="flat">
                  <a:noFill/>
                  <a:prstDash val="solid"/>
                  <a:miter/>
                </a:ln>
              </p:spPr>
              <p:txBody>
                <a:bodyPr rtlCol="0" anchor="ctr"/>
                <a:lstStyle/>
                <a:p>
                  <a:endParaRPr lang="en-US"/>
                </a:p>
              </p:txBody>
            </p:sp>
            <p:sp>
              <p:nvSpPr>
                <p:cNvPr id="4214" name="Freeform 4213">
                  <a:extLst>
                    <a:ext uri="{FF2B5EF4-FFF2-40B4-BE49-F238E27FC236}">
                      <a16:creationId xmlns:a16="http://schemas.microsoft.com/office/drawing/2014/main" id="{CD929DF1-6317-8AA5-D426-31826F07F393}"/>
                    </a:ext>
                  </a:extLst>
                </p:cNvPr>
                <p:cNvSpPr/>
                <p:nvPr/>
              </p:nvSpPr>
              <p:spPr>
                <a:xfrm>
                  <a:off x="6337158" y="3692216"/>
                  <a:ext cx="26187" cy="34120"/>
                </a:xfrm>
                <a:custGeom>
                  <a:avLst/>
                  <a:gdLst>
                    <a:gd name="connsiteX0" fmla="*/ 25714 w 26187"/>
                    <a:gd name="connsiteY0" fmla="*/ 8749 h 34120"/>
                    <a:gd name="connsiteX1" fmla="*/ 14216 w 26187"/>
                    <a:gd name="connsiteY1" fmla="*/ 4092 h 34120"/>
                    <a:gd name="connsiteX2" fmla="*/ 533 w 26187"/>
                    <a:gd name="connsiteY2" fmla="*/ 386 h 34120"/>
                    <a:gd name="connsiteX3" fmla="*/ 438 w 26187"/>
                    <a:gd name="connsiteY3" fmla="*/ 13025 h 34120"/>
                    <a:gd name="connsiteX4" fmla="*/ 533 w 26187"/>
                    <a:gd name="connsiteY4" fmla="*/ 25663 h 34120"/>
                    <a:gd name="connsiteX5" fmla="*/ 13266 w 26187"/>
                    <a:gd name="connsiteY5" fmla="*/ 29084 h 34120"/>
                    <a:gd name="connsiteX6" fmla="*/ 25714 w 26187"/>
                    <a:gd name="connsiteY6" fmla="*/ 34121 h 34120"/>
                    <a:gd name="connsiteX7" fmla="*/ 25810 w 26187"/>
                    <a:gd name="connsiteY7" fmla="*/ 21577 h 34120"/>
                    <a:gd name="connsiteX8" fmla="*/ 25714 w 26187"/>
                    <a:gd name="connsiteY8" fmla="*/ 8749 h 34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87" h="34120">
                      <a:moveTo>
                        <a:pt x="25714" y="8749"/>
                      </a:moveTo>
                      <a:cubicBezTo>
                        <a:pt x="21914" y="7133"/>
                        <a:pt x="18113" y="5613"/>
                        <a:pt x="14216" y="4092"/>
                      </a:cubicBezTo>
                      <a:cubicBezTo>
                        <a:pt x="11651" y="3142"/>
                        <a:pt x="3289" y="-1324"/>
                        <a:pt x="533" y="386"/>
                      </a:cubicBezTo>
                      <a:cubicBezTo>
                        <a:pt x="-608" y="1052"/>
                        <a:pt x="438" y="11694"/>
                        <a:pt x="438" y="13025"/>
                      </a:cubicBezTo>
                      <a:cubicBezTo>
                        <a:pt x="438" y="14165"/>
                        <a:pt x="1388" y="25093"/>
                        <a:pt x="533" y="25663"/>
                      </a:cubicBezTo>
                      <a:cubicBezTo>
                        <a:pt x="3099" y="24048"/>
                        <a:pt x="10796" y="28134"/>
                        <a:pt x="13266" y="29084"/>
                      </a:cubicBezTo>
                      <a:cubicBezTo>
                        <a:pt x="17447" y="30605"/>
                        <a:pt x="21628" y="32315"/>
                        <a:pt x="25714" y="34121"/>
                      </a:cubicBezTo>
                      <a:cubicBezTo>
                        <a:pt x="25144" y="33835"/>
                        <a:pt x="25810" y="22432"/>
                        <a:pt x="25810" y="21577"/>
                      </a:cubicBezTo>
                      <a:cubicBezTo>
                        <a:pt x="25905" y="20342"/>
                        <a:pt x="26665" y="9129"/>
                        <a:pt x="25714" y="8749"/>
                      </a:cubicBezTo>
                      <a:close/>
                    </a:path>
                  </a:pathLst>
                </a:custGeom>
                <a:solidFill>
                  <a:srgbClr val="691226"/>
                </a:solidFill>
                <a:ln w="9503" cap="flat">
                  <a:noFill/>
                  <a:prstDash val="solid"/>
                  <a:miter/>
                </a:ln>
              </p:spPr>
              <p:txBody>
                <a:bodyPr rtlCol="0" anchor="ctr"/>
                <a:lstStyle/>
                <a:p>
                  <a:endParaRPr lang="en-US"/>
                </a:p>
              </p:txBody>
            </p:sp>
            <p:sp>
              <p:nvSpPr>
                <p:cNvPr id="4215" name="Freeform 4214">
                  <a:extLst>
                    <a:ext uri="{FF2B5EF4-FFF2-40B4-BE49-F238E27FC236}">
                      <a16:creationId xmlns:a16="http://schemas.microsoft.com/office/drawing/2014/main" id="{0D211D58-7286-8601-4404-5850DEC29CF3}"/>
                    </a:ext>
                  </a:extLst>
                </p:cNvPr>
                <p:cNvSpPr/>
                <p:nvPr/>
              </p:nvSpPr>
              <p:spPr>
                <a:xfrm>
                  <a:off x="4895516" y="3854147"/>
                  <a:ext cx="29455" cy="35254"/>
                </a:xfrm>
                <a:custGeom>
                  <a:avLst/>
                  <a:gdLst>
                    <a:gd name="connsiteX0" fmla="*/ 29045 w 29455"/>
                    <a:gd name="connsiteY0" fmla="*/ 10073 h 35254"/>
                    <a:gd name="connsiteX1" fmla="*/ 537 w 29455"/>
                    <a:gd name="connsiteY1" fmla="*/ 0 h 35254"/>
                    <a:gd name="connsiteX2" fmla="*/ 537 w 29455"/>
                    <a:gd name="connsiteY2" fmla="*/ 25182 h 35254"/>
                    <a:gd name="connsiteX3" fmla="*/ 29045 w 29455"/>
                    <a:gd name="connsiteY3" fmla="*/ 35255 h 35254"/>
                    <a:gd name="connsiteX4" fmla="*/ 29235 w 29455"/>
                    <a:gd name="connsiteY4" fmla="*/ 22711 h 35254"/>
                    <a:gd name="connsiteX5" fmla="*/ 29045 w 29455"/>
                    <a:gd name="connsiteY5" fmla="*/ 10073 h 35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455" h="35254">
                      <a:moveTo>
                        <a:pt x="29045" y="10073"/>
                      </a:moveTo>
                      <a:cubicBezTo>
                        <a:pt x="19922" y="5987"/>
                        <a:pt x="10420" y="1805"/>
                        <a:pt x="537" y="0"/>
                      </a:cubicBezTo>
                      <a:cubicBezTo>
                        <a:pt x="1868" y="285"/>
                        <a:pt x="-1173" y="24897"/>
                        <a:pt x="537" y="25182"/>
                      </a:cubicBezTo>
                      <a:cubicBezTo>
                        <a:pt x="10420" y="26987"/>
                        <a:pt x="20018" y="31168"/>
                        <a:pt x="29045" y="35255"/>
                      </a:cubicBezTo>
                      <a:cubicBezTo>
                        <a:pt x="28380" y="34969"/>
                        <a:pt x="29235" y="23566"/>
                        <a:pt x="29235" y="22711"/>
                      </a:cubicBezTo>
                      <a:cubicBezTo>
                        <a:pt x="29140" y="21571"/>
                        <a:pt x="29900" y="10453"/>
                        <a:pt x="29045" y="10073"/>
                      </a:cubicBezTo>
                      <a:close/>
                    </a:path>
                  </a:pathLst>
                </a:custGeom>
                <a:solidFill>
                  <a:srgbClr val="55134D"/>
                </a:solidFill>
                <a:ln w="9503" cap="flat">
                  <a:noFill/>
                  <a:prstDash val="solid"/>
                  <a:miter/>
                </a:ln>
              </p:spPr>
              <p:txBody>
                <a:bodyPr rtlCol="0" anchor="ctr"/>
                <a:lstStyle/>
                <a:p>
                  <a:endParaRPr lang="en-US"/>
                </a:p>
              </p:txBody>
            </p:sp>
            <p:sp>
              <p:nvSpPr>
                <p:cNvPr id="4216" name="Freeform 4215">
                  <a:extLst>
                    <a:ext uri="{FF2B5EF4-FFF2-40B4-BE49-F238E27FC236}">
                      <a16:creationId xmlns:a16="http://schemas.microsoft.com/office/drawing/2014/main" id="{7A45BC93-5846-FCD0-384A-FFBA289E456D}"/>
                    </a:ext>
                  </a:extLst>
                </p:cNvPr>
                <p:cNvSpPr/>
                <p:nvPr/>
              </p:nvSpPr>
              <p:spPr>
                <a:xfrm>
                  <a:off x="7076918" y="3975875"/>
                  <a:ext cx="30751" cy="31928"/>
                </a:xfrm>
                <a:custGeom>
                  <a:avLst/>
                  <a:gdLst>
                    <a:gd name="connsiteX0" fmla="*/ 30387 w 30751"/>
                    <a:gd name="connsiteY0" fmla="*/ 6747 h 31928"/>
                    <a:gd name="connsiteX1" fmla="*/ 169 w 30751"/>
                    <a:gd name="connsiteY1" fmla="*/ 0 h 31928"/>
                    <a:gd name="connsiteX2" fmla="*/ 169 w 30751"/>
                    <a:gd name="connsiteY2" fmla="*/ 25182 h 31928"/>
                    <a:gd name="connsiteX3" fmla="*/ 30387 w 30751"/>
                    <a:gd name="connsiteY3" fmla="*/ 31929 h 31928"/>
                    <a:gd name="connsiteX4" fmla="*/ 30482 w 30751"/>
                    <a:gd name="connsiteY4" fmla="*/ 19385 h 31928"/>
                    <a:gd name="connsiteX5" fmla="*/ 30387 w 30751"/>
                    <a:gd name="connsiteY5" fmla="*/ 6747 h 31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51" h="31928">
                      <a:moveTo>
                        <a:pt x="30387" y="6747"/>
                      </a:moveTo>
                      <a:cubicBezTo>
                        <a:pt x="20790" y="3516"/>
                        <a:pt x="10337" y="285"/>
                        <a:pt x="169" y="0"/>
                      </a:cubicBezTo>
                      <a:cubicBezTo>
                        <a:pt x="169" y="0"/>
                        <a:pt x="-211" y="25182"/>
                        <a:pt x="169" y="25182"/>
                      </a:cubicBezTo>
                      <a:cubicBezTo>
                        <a:pt x="10337" y="25372"/>
                        <a:pt x="20790" y="28698"/>
                        <a:pt x="30387" y="31929"/>
                      </a:cubicBezTo>
                      <a:cubicBezTo>
                        <a:pt x="29912" y="31739"/>
                        <a:pt x="30482" y="20145"/>
                        <a:pt x="30482" y="19385"/>
                      </a:cubicBezTo>
                      <a:cubicBezTo>
                        <a:pt x="30482" y="18530"/>
                        <a:pt x="31147" y="7032"/>
                        <a:pt x="30387" y="6747"/>
                      </a:cubicBezTo>
                      <a:close/>
                    </a:path>
                  </a:pathLst>
                </a:custGeom>
                <a:solidFill>
                  <a:srgbClr val="691226"/>
                </a:solidFill>
                <a:ln w="9503" cap="flat">
                  <a:noFill/>
                  <a:prstDash val="solid"/>
                  <a:miter/>
                </a:ln>
              </p:spPr>
              <p:txBody>
                <a:bodyPr rtlCol="0" anchor="ctr"/>
                <a:lstStyle/>
                <a:p>
                  <a:endParaRPr lang="en-US"/>
                </a:p>
              </p:txBody>
            </p:sp>
            <p:sp>
              <p:nvSpPr>
                <p:cNvPr id="4217" name="Freeform 4216">
                  <a:extLst>
                    <a:ext uri="{FF2B5EF4-FFF2-40B4-BE49-F238E27FC236}">
                      <a16:creationId xmlns:a16="http://schemas.microsoft.com/office/drawing/2014/main" id="{2B95F38D-8D08-7859-C3FE-F37C20193816}"/>
                    </a:ext>
                  </a:extLst>
                </p:cNvPr>
                <p:cNvSpPr/>
                <p:nvPr/>
              </p:nvSpPr>
              <p:spPr>
                <a:xfrm>
                  <a:off x="6610632" y="3821078"/>
                  <a:ext cx="31325" cy="47037"/>
                </a:xfrm>
                <a:custGeom>
                  <a:avLst/>
                  <a:gdLst>
                    <a:gd name="connsiteX0" fmla="*/ 30667 w 31325"/>
                    <a:gd name="connsiteY0" fmla="*/ 21856 h 47037"/>
                    <a:gd name="connsiteX1" fmla="*/ 449 w 31325"/>
                    <a:gd name="connsiteY1" fmla="*/ 0 h 47037"/>
                    <a:gd name="connsiteX2" fmla="*/ 353 w 31325"/>
                    <a:gd name="connsiteY2" fmla="*/ 12638 h 47037"/>
                    <a:gd name="connsiteX3" fmla="*/ 449 w 31325"/>
                    <a:gd name="connsiteY3" fmla="*/ 25182 h 47037"/>
                    <a:gd name="connsiteX4" fmla="*/ 30667 w 31325"/>
                    <a:gd name="connsiteY4" fmla="*/ 47038 h 47037"/>
                    <a:gd name="connsiteX5" fmla="*/ 30762 w 31325"/>
                    <a:gd name="connsiteY5" fmla="*/ 34399 h 47037"/>
                    <a:gd name="connsiteX6" fmla="*/ 30667 w 31325"/>
                    <a:gd name="connsiteY6" fmla="*/ 21856 h 47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25" h="47037">
                      <a:moveTo>
                        <a:pt x="30667" y="21856"/>
                      </a:moveTo>
                      <a:cubicBezTo>
                        <a:pt x="21924" y="13304"/>
                        <a:pt x="11281" y="5606"/>
                        <a:pt x="449" y="0"/>
                      </a:cubicBezTo>
                      <a:cubicBezTo>
                        <a:pt x="1209" y="380"/>
                        <a:pt x="353" y="11593"/>
                        <a:pt x="353" y="12638"/>
                      </a:cubicBezTo>
                      <a:cubicBezTo>
                        <a:pt x="353" y="13684"/>
                        <a:pt x="-502" y="24707"/>
                        <a:pt x="449" y="25182"/>
                      </a:cubicBezTo>
                      <a:cubicBezTo>
                        <a:pt x="11281" y="30788"/>
                        <a:pt x="21924" y="38486"/>
                        <a:pt x="30667" y="47038"/>
                      </a:cubicBezTo>
                      <a:cubicBezTo>
                        <a:pt x="29526" y="45898"/>
                        <a:pt x="30762" y="36110"/>
                        <a:pt x="30762" y="34399"/>
                      </a:cubicBezTo>
                      <a:cubicBezTo>
                        <a:pt x="30762" y="32594"/>
                        <a:pt x="32092" y="23186"/>
                        <a:pt x="30667" y="21856"/>
                      </a:cubicBezTo>
                      <a:close/>
                    </a:path>
                  </a:pathLst>
                </a:custGeom>
                <a:solidFill>
                  <a:srgbClr val="691226"/>
                </a:solidFill>
                <a:ln w="9503" cap="flat">
                  <a:noFill/>
                  <a:prstDash val="solid"/>
                  <a:miter/>
                </a:ln>
              </p:spPr>
              <p:txBody>
                <a:bodyPr rtlCol="0" anchor="ctr"/>
                <a:lstStyle/>
                <a:p>
                  <a:endParaRPr lang="en-US"/>
                </a:p>
              </p:txBody>
            </p:sp>
            <p:sp>
              <p:nvSpPr>
                <p:cNvPr id="4218" name="Freeform 4217">
                  <a:extLst>
                    <a:ext uri="{FF2B5EF4-FFF2-40B4-BE49-F238E27FC236}">
                      <a16:creationId xmlns:a16="http://schemas.microsoft.com/office/drawing/2014/main" id="{E2609F4B-E6D9-88DF-82CB-CC5CE23CCF14}"/>
                    </a:ext>
                  </a:extLst>
                </p:cNvPr>
                <p:cNvSpPr/>
                <p:nvPr/>
              </p:nvSpPr>
              <p:spPr>
                <a:xfrm>
                  <a:off x="5685718" y="3838787"/>
                  <a:ext cx="43236" cy="30449"/>
                </a:xfrm>
                <a:custGeom>
                  <a:avLst/>
                  <a:gdLst>
                    <a:gd name="connsiteX0" fmla="*/ 18530 w 43236"/>
                    <a:gd name="connsiteY0" fmla="*/ 156 h 30449"/>
                    <a:gd name="connsiteX1" fmla="*/ 8932 w 43236"/>
                    <a:gd name="connsiteY1" fmla="*/ 12889 h 30449"/>
                    <a:gd name="connsiteX2" fmla="*/ 0 w 43236"/>
                    <a:gd name="connsiteY2" fmla="*/ 25623 h 30449"/>
                    <a:gd name="connsiteX3" fmla="*/ 24707 w 43236"/>
                    <a:gd name="connsiteY3" fmla="*/ 30279 h 30449"/>
                    <a:gd name="connsiteX4" fmla="*/ 32879 w 43236"/>
                    <a:gd name="connsiteY4" fmla="*/ 18496 h 30449"/>
                    <a:gd name="connsiteX5" fmla="*/ 43237 w 43236"/>
                    <a:gd name="connsiteY5" fmla="*/ 4717 h 30449"/>
                    <a:gd name="connsiteX6" fmla="*/ 30883 w 43236"/>
                    <a:gd name="connsiteY6" fmla="*/ 2246 h 30449"/>
                    <a:gd name="connsiteX7" fmla="*/ 18530 w 43236"/>
                    <a:gd name="connsiteY7" fmla="*/ 156 h 30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236" h="30449">
                      <a:moveTo>
                        <a:pt x="18530" y="156"/>
                      </a:moveTo>
                      <a:cubicBezTo>
                        <a:pt x="15299" y="4432"/>
                        <a:pt x="12068" y="8613"/>
                        <a:pt x="8932" y="12889"/>
                      </a:cubicBezTo>
                      <a:cubicBezTo>
                        <a:pt x="6177" y="16690"/>
                        <a:pt x="1615" y="21156"/>
                        <a:pt x="0" y="25623"/>
                      </a:cubicBezTo>
                      <a:cubicBezTo>
                        <a:pt x="285" y="24672"/>
                        <a:pt x="24327" y="31609"/>
                        <a:pt x="24707" y="30279"/>
                      </a:cubicBezTo>
                      <a:cubicBezTo>
                        <a:pt x="26132" y="26098"/>
                        <a:pt x="30313" y="22012"/>
                        <a:pt x="32879" y="18496"/>
                      </a:cubicBezTo>
                      <a:cubicBezTo>
                        <a:pt x="36300" y="13839"/>
                        <a:pt x="39721" y="9278"/>
                        <a:pt x="43237" y="4717"/>
                      </a:cubicBezTo>
                      <a:cubicBezTo>
                        <a:pt x="42762" y="5382"/>
                        <a:pt x="31834" y="2436"/>
                        <a:pt x="30883" y="2246"/>
                      </a:cubicBezTo>
                      <a:cubicBezTo>
                        <a:pt x="29933" y="2246"/>
                        <a:pt x="19195" y="-699"/>
                        <a:pt x="18530" y="156"/>
                      </a:cubicBezTo>
                      <a:close/>
                    </a:path>
                  </a:pathLst>
                </a:custGeom>
                <a:solidFill>
                  <a:srgbClr val="691226"/>
                </a:solidFill>
                <a:ln w="9503" cap="flat">
                  <a:noFill/>
                  <a:prstDash val="solid"/>
                  <a:miter/>
                </a:ln>
              </p:spPr>
              <p:txBody>
                <a:bodyPr rtlCol="0" anchor="ctr"/>
                <a:lstStyle/>
                <a:p>
                  <a:endParaRPr lang="en-US"/>
                </a:p>
              </p:txBody>
            </p:sp>
            <p:sp>
              <p:nvSpPr>
                <p:cNvPr id="4219" name="Freeform 4218">
                  <a:extLst>
                    <a:ext uri="{FF2B5EF4-FFF2-40B4-BE49-F238E27FC236}">
                      <a16:creationId xmlns:a16="http://schemas.microsoft.com/office/drawing/2014/main" id="{9BCD9D9D-3138-3C76-7A9C-4A4BE3EBA252}"/>
                    </a:ext>
                  </a:extLst>
                </p:cNvPr>
                <p:cNvSpPr/>
                <p:nvPr/>
              </p:nvSpPr>
              <p:spPr>
                <a:xfrm>
                  <a:off x="5488064" y="4052072"/>
                  <a:ext cx="41336" cy="30164"/>
                </a:xfrm>
                <a:custGeom>
                  <a:avLst/>
                  <a:gdLst>
                    <a:gd name="connsiteX0" fmla="*/ 24231 w 41336"/>
                    <a:gd name="connsiteY0" fmla="*/ 30042 h 30164"/>
                    <a:gd name="connsiteX1" fmla="*/ 41336 w 41336"/>
                    <a:gd name="connsiteY1" fmla="*/ 7046 h 30164"/>
                    <a:gd name="connsiteX2" fmla="*/ 17200 w 41336"/>
                    <a:gd name="connsiteY2" fmla="*/ 14 h 30164"/>
                    <a:gd name="connsiteX3" fmla="*/ 0 w 41336"/>
                    <a:gd name="connsiteY3" fmla="*/ 23010 h 30164"/>
                    <a:gd name="connsiteX4" fmla="*/ 12068 w 41336"/>
                    <a:gd name="connsiteY4" fmla="*/ 26621 h 30164"/>
                    <a:gd name="connsiteX5" fmla="*/ 24231 w 41336"/>
                    <a:gd name="connsiteY5" fmla="*/ 30042 h 30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336" h="30164">
                      <a:moveTo>
                        <a:pt x="24231" y="30042"/>
                      </a:moveTo>
                      <a:cubicBezTo>
                        <a:pt x="30788" y="23105"/>
                        <a:pt x="38295" y="16358"/>
                        <a:pt x="41336" y="7046"/>
                      </a:cubicBezTo>
                      <a:cubicBezTo>
                        <a:pt x="41241" y="7141"/>
                        <a:pt x="17295" y="-366"/>
                        <a:pt x="17200" y="14"/>
                      </a:cubicBezTo>
                      <a:cubicBezTo>
                        <a:pt x="14159" y="9327"/>
                        <a:pt x="6652" y="16073"/>
                        <a:pt x="0" y="23010"/>
                      </a:cubicBezTo>
                      <a:cubicBezTo>
                        <a:pt x="570" y="22440"/>
                        <a:pt x="11118" y="26336"/>
                        <a:pt x="12068" y="26621"/>
                      </a:cubicBezTo>
                      <a:cubicBezTo>
                        <a:pt x="13113" y="27001"/>
                        <a:pt x="23471" y="30897"/>
                        <a:pt x="24231" y="30042"/>
                      </a:cubicBezTo>
                      <a:close/>
                    </a:path>
                  </a:pathLst>
                </a:custGeom>
                <a:solidFill>
                  <a:srgbClr val="691226"/>
                </a:solidFill>
                <a:ln w="9503" cap="flat">
                  <a:noFill/>
                  <a:prstDash val="solid"/>
                  <a:miter/>
                </a:ln>
              </p:spPr>
              <p:txBody>
                <a:bodyPr rtlCol="0" anchor="ctr"/>
                <a:lstStyle/>
                <a:p>
                  <a:endParaRPr lang="en-US"/>
                </a:p>
              </p:txBody>
            </p:sp>
            <p:sp>
              <p:nvSpPr>
                <p:cNvPr id="4220" name="Freeform 4219">
                  <a:extLst>
                    <a:ext uri="{FF2B5EF4-FFF2-40B4-BE49-F238E27FC236}">
                      <a16:creationId xmlns:a16="http://schemas.microsoft.com/office/drawing/2014/main" id="{38C4873C-6ADC-1BF1-6A72-07974AC11EFF}"/>
                    </a:ext>
                  </a:extLst>
                </p:cNvPr>
                <p:cNvSpPr/>
                <p:nvPr/>
              </p:nvSpPr>
              <p:spPr>
                <a:xfrm>
                  <a:off x="4858423" y="3919794"/>
                  <a:ext cx="59201" cy="34797"/>
                </a:xfrm>
                <a:custGeom>
                  <a:avLst/>
                  <a:gdLst>
                    <a:gd name="connsiteX0" fmla="*/ 15489 w 59201"/>
                    <a:gd name="connsiteY0" fmla="*/ 34795 h 34797"/>
                    <a:gd name="connsiteX1" fmla="*/ 59201 w 59201"/>
                    <a:gd name="connsiteY1" fmla="*/ 19876 h 34797"/>
                    <a:gd name="connsiteX2" fmla="*/ 43712 w 59201"/>
                    <a:gd name="connsiteY2" fmla="*/ 15 h 34797"/>
                    <a:gd name="connsiteX3" fmla="*/ 0 w 59201"/>
                    <a:gd name="connsiteY3" fmla="*/ 14935 h 34797"/>
                    <a:gd name="connsiteX4" fmla="*/ 7602 w 59201"/>
                    <a:gd name="connsiteY4" fmla="*/ 24912 h 34797"/>
                    <a:gd name="connsiteX5" fmla="*/ 15489 w 59201"/>
                    <a:gd name="connsiteY5" fmla="*/ 34795 h 34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1" h="34797">
                      <a:moveTo>
                        <a:pt x="15489" y="34795"/>
                      </a:moveTo>
                      <a:cubicBezTo>
                        <a:pt x="30408" y="32704"/>
                        <a:pt x="46088" y="27288"/>
                        <a:pt x="59201" y="19876"/>
                      </a:cubicBezTo>
                      <a:cubicBezTo>
                        <a:pt x="58346" y="20351"/>
                        <a:pt x="44947" y="-650"/>
                        <a:pt x="43712" y="15"/>
                      </a:cubicBezTo>
                      <a:cubicBezTo>
                        <a:pt x="30598" y="7523"/>
                        <a:pt x="14919" y="12844"/>
                        <a:pt x="0" y="14935"/>
                      </a:cubicBezTo>
                      <a:cubicBezTo>
                        <a:pt x="950" y="14745"/>
                        <a:pt x="7032" y="24152"/>
                        <a:pt x="7602" y="24912"/>
                      </a:cubicBezTo>
                      <a:cubicBezTo>
                        <a:pt x="8362" y="25863"/>
                        <a:pt x="14254" y="34985"/>
                        <a:pt x="15489" y="34795"/>
                      </a:cubicBezTo>
                      <a:close/>
                    </a:path>
                  </a:pathLst>
                </a:custGeom>
                <a:solidFill>
                  <a:srgbClr val="691226"/>
                </a:solidFill>
                <a:ln w="9503" cap="flat">
                  <a:noFill/>
                  <a:prstDash val="solid"/>
                  <a:miter/>
                </a:ln>
              </p:spPr>
              <p:txBody>
                <a:bodyPr rtlCol="0" anchor="ctr"/>
                <a:lstStyle/>
                <a:p>
                  <a:endParaRPr lang="en-US"/>
                </a:p>
              </p:txBody>
            </p:sp>
            <p:sp>
              <p:nvSpPr>
                <p:cNvPr id="4221" name="Freeform 4220">
                  <a:extLst>
                    <a:ext uri="{FF2B5EF4-FFF2-40B4-BE49-F238E27FC236}">
                      <a16:creationId xmlns:a16="http://schemas.microsoft.com/office/drawing/2014/main" id="{9816B8B3-8DCE-850A-5147-E3FEE2CB4DA3}"/>
                    </a:ext>
                  </a:extLst>
                </p:cNvPr>
                <p:cNvSpPr/>
                <p:nvPr/>
              </p:nvSpPr>
              <p:spPr>
                <a:xfrm>
                  <a:off x="5958581" y="3996781"/>
                  <a:ext cx="23951" cy="28858"/>
                </a:xfrm>
                <a:custGeom>
                  <a:avLst/>
                  <a:gdLst>
                    <a:gd name="connsiteX0" fmla="*/ 23808 w 23951"/>
                    <a:gd name="connsiteY0" fmla="*/ 15869 h 28858"/>
                    <a:gd name="connsiteX1" fmla="*/ 23713 w 23951"/>
                    <a:gd name="connsiteY1" fmla="*/ 3326 h 28858"/>
                    <a:gd name="connsiteX2" fmla="*/ 242 w 23951"/>
                    <a:gd name="connsiteY2" fmla="*/ 0 h 28858"/>
                    <a:gd name="connsiteX3" fmla="*/ 242 w 23951"/>
                    <a:gd name="connsiteY3" fmla="*/ 25182 h 28858"/>
                    <a:gd name="connsiteX4" fmla="*/ 23713 w 23951"/>
                    <a:gd name="connsiteY4" fmla="*/ 28508 h 28858"/>
                    <a:gd name="connsiteX5" fmla="*/ 23808 w 23951"/>
                    <a:gd name="connsiteY5" fmla="*/ 15869 h 28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51" h="28858">
                      <a:moveTo>
                        <a:pt x="23808" y="15869"/>
                      </a:moveTo>
                      <a:cubicBezTo>
                        <a:pt x="23808" y="15204"/>
                        <a:pt x="23428" y="3326"/>
                        <a:pt x="23713" y="3326"/>
                      </a:cubicBezTo>
                      <a:cubicBezTo>
                        <a:pt x="15541" y="4941"/>
                        <a:pt x="8129" y="380"/>
                        <a:pt x="242" y="0"/>
                      </a:cubicBezTo>
                      <a:cubicBezTo>
                        <a:pt x="527" y="0"/>
                        <a:pt x="-424" y="25182"/>
                        <a:pt x="242" y="25182"/>
                      </a:cubicBezTo>
                      <a:cubicBezTo>
                        <a:pt x="8129" y="25657"/>
                        <a:pt x="15636" y="30123"/>
                        <a:pt x="23713" y="28508"/>
                      </a:cubicBezTo>
                      <a:cubicBezTo>
                        <a:pt x="24188" y="28413"/>
                        <a:pt x="23808" y="16630"/>
                        <a:pt x="23808" y="15869"/>
                      </a:cubicBezTo>
                      <a:close/>
                    </a:path>
                  </a:pathLst>
                </a:custGeom>
                <a:solidFill>
                  <a:srgbClr val="691226"/>
                </a:solidFill>
                <a:ln w="9503" cap="flat">
                  <a:noFill/>
                  <a:prstDash val="solid"/>
                  <a:miter/>
                </a:ln>
              </p:spPr>
              <p:txBody>
                <a:bodyPr rtlCol="0" anchor="ctr"/>
                <a:lstStyle/>
                <a:p>
                  <a:endParaRPr lang="en-US"/>
                </a:p>
              </p:txBody>
            </p:sp>
            <p:sp>
              <p:nvSpPr>
                <p:cNvPr id="4222" name="Freeform 4221">
                  <a:extLst>
                    <a:ext uri="{FF2B5EF4-FFF2-40B4-BE49-F238E27FC236}">
                      <a16:creationId xmlns:a16="http://schemas.microsoft.com/office/drawing/2014/main" id="{4E53B3C5-A3E8-8D95-81DC-0C4409D08E7A}"/>
                    </a:ext>
                  </a:extLst>
                </p:cNvPr>
                <p:cNvSpPr/>
                <p:nvPr/>
              </p:nvSpPr>
              <p:spPr>
                <a:xfrm>
                  <a:off x="6483223" y="3935257"/>
                  <a:ext cx="38205" cy="37101"/>
                </a:xfrm>
                <a:custGeom>
                  <a:avLst/>
                  <a:gdLst>
                    <a:gd name="connsiteX0" fmla="*/ 37487 w 38205"/>
                    <a:gd name="connsiteY0" fmla="*/ 11920 h 37101"/>
                    <a:gd name="connsiteX1" fmla="*/ 19812 w 38205"/>
                    <a:gd name="connsiteY1" fmla="*/ 4033 h 37101"/>
                    <a:gd name="connsiteX2" fmla="*/ 617 w 38205"/>
                    <a:gd name="connsiteY2" fmla="*/ 1847 h 37101"/>
                    <a:gd name="connsiteX3" fmla="*/ 522 w 38205"/>
                    <a:gd name="connsiteY3" fmla="*/ 14391 h 37101"/>
                    <a:gd name="connsiteX4" fmla="*/ 617 w 38205"/>
                    <a:gd name="connsiteY4" fmla="*/ 27029 h 37101"/>
                    <a:gd name="connsiteX5" fmla="*/ 18292 w 38205"/>
                    <a:gd name="connsiteY5" fmla="*/ 28550 h 37101"/>
                    <a:gd name="connsiteX6" fmla="*/ 37582 w 38205"/>
                    <a:gd name="connsiteY6" fmla="*/ 37102 h 37101"/>
                    <a:gd name="connsiteX7" fmla="*/ 37487 w 38205"/>
                    <a:gd name="connsiteY7" fmla="*/ 11920 h 37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205" h="37101">
                      <a:moveTo>
                        <a:pt x="37487" y="11920"/>
                      </a:moveTo>
                      <a:cubicBezTo>
                        <a:pt x="31311" y="10114"/>
                        <a:pt x="25609" y="6599"/>
                        <a:pt x="19812" y="4033"/>
                      </a:cubicBezTo>
                      <a:cubicBezTo>
                        <a:pt x="14681" y="1752"/>
                        <a:pt x="5749" y="-2429"/>
                        <a:pt x="617" y="1847"/>
                      </a:cubicBezTo>
                      <a:cubicBezTo>
                        <a:pt x="-713" y="2893"/>
                        <a:pt x="522" y="12870"/>
                        <a:pt x="522" y="14391"/>
                      </a:cubicBezTo>
                      <a:cubicBezTo>
                        <a:pt x="522" y="15816"/>
                        <a:pt x="1757" y="26079"/>
                        <a:pt x="617" y="27029"/>
                      </a:cubicBezTo>
                      <a:cubicBezTo>
                        <a:pt x="5463" y="23038"/>
                        <a:pt x="13350" y="26649"/>
                        <a:pt x="18292" y="28550"/>
                      </a:cubicBezTo>
                      <a:cubicBezTo>
                        <a:pt x="24754" y="31115"/>
                        <a:pt x="30835" y="35106"/>
                        <a:pt x="37582" y="37102"/>
                      </a:cubicBezTo>
                      <a:cubicBezTo>
                        <a:pt x="35397" y="36532"/>
                        <a:pt x="39863" y="12680"/>
                        <a:pt x="37487" y="11920"/>
                      </a:cubicBezTo>
                      <a:close/>
                    </a:path>
                  </a:pathLst>
                </a:custGeom>
                <a:solidFill>
                  <a:srgbClr val="55134D"/>
                </a:solidFill>
                <a:ln w="9503" cap="flat">
                  <a:noFill/>
                  <a:prstDash val="solid"/>
                  <a:miter/>
                </a:ln>
              </p:spPr>
              <p:txBody>
                <a:bodyPr rtlCol="0" anchor="ctr"/>
                <a:lstStyle/>
                <a:p>
                  <a:endParaRPr lang="en-US"/>
                </a:p>
              </p:txBody>
            </p:sp>
            <p:sp>
              <p:nvSpPr>
                <p:cNvPr id="4223" name="Freeform 4222">
                  <a:extLst>
                    <a:ext uri="{FF2B5EF4-FFF2-40B4-BE49-F238E27FC236}">
                      <a16:creationId xmlns:a16="http://schemas.microsoft.com/office/drawing/2014/main" id="{858C085A-898D-D4BE-290D-705FE19258E6}"/>
                    </a:ext>
                  </a:extLst>
                </p:cNvPr>
                <p:cNvSpPr/>
                <p:nvPr/>
              </p:nvSpPr>
              <p:spPr>
                <a:xfrm>
                  <a:off x="6371571" y="3769859"/>
                  <a:ext cx="52307" cy="42180"/>
                </a:xfrm>
                <a:custGeom>
                  <a:avLst/>
                  <a:gdLst>
                    <a:gd name="connsiteX0" fmla="*/ 329 w 52307"/>
                    <a:gd name="connsiteY0" fmla="*/ 24897 h 42180"/>
                    <a:gd name="connsiteX1" fmla="*/ 48697 w 52307"/>
                    <a:gd name="connsiteY1" fmla="*/ 42097 h 42180"/>
                    <a:gd name="connsiteX2" fmla="*/ 52308 w 52307"/>
                    <a:gd name="connsiteY2" fmla="*/ 17200 h 42180"/>
                    <a:gd name="connsiteX3" fmla="*/ 3940 w 52307"/>
                    <a:gd name="connsiteY3" fmla="*/ 0 h 42180"/>
                    <a:gd name="connsiteX4" fmla="*/ 329 w 52307"/>
                    <a:gd name="connsiteY4" fmla="*/ 24897 h 42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307" h="42180">
                      <a:moveTo>
                        <a:pt x="329" y="24897"/>
                      </a:moveTo>
                      <a:cubicBezTo>
                        <a:pt x="15438" y="30693"/>
                        <a:pt x="31877" y="43332"/>
                        <a:pt x="48697" y="42097"/>
                      </a:cubicBezTo>
                      <a:cubicBezTo>
                        <a:pt x="50692" y="42001"/>
                        <a:pt x="50692" y="17295"/>
                        <a:pt x="52308" y="17200"/>
                      </a:cubicBezTo>
                      <a:cubicBezTo>
                        <a:pt x="35488" y="18435"/>
                        <a:pt x="19049" y="5797"/>
                        <a:pt x="3940" y="0"/>
                      </a:cubicBezTo>
                      <a:cubicBezTo>
                        <a:pt x="5460" y="570"/>
                        <a:pt x="-1572" y="24232"/>
                        <a:pt x="329" y="24897"/>
                      </a:cubicBezTo>
                      <a:close/>
                    </a:path>
                  </a:pathLst>
                </a:custGeom>
                <a:solidFill>
                  <a:srgbClr val="55134D"/>
                </a:solidFill>
                <a:ln w="9503" cap="flat">
                  <a:noFill/>
                  <a:prstDash val="solid"/>
                  <a:miter/>
                </a:ln>
              </p:spPr>
              <p:txBody>
                <a:bodyPr rtlCol="0" anchor="ctr"/>
                <a:lstStyle/>
                <a:p>
                  <a:endParaRPr lang="en-US"/>
                </a:p>
              </p:txBody>
            </p:sp>
            <p:sp>
              <p:nvSpPr>
                <p:cNvPr id="4224" name="Freeform 4223">
                  <a:extLst>
                    <a:ext uri="{FF2B5EF4-FFF2-40B4-BE49-F238E27FC236}">
                      <a16:creationId xmlns:a16="http://schemas.microsoft.com/office/drawing/2014/main" id="{CD0A08EA-F065-629D-87D4-B17C80E97AA8}"/>
                    </a:ext>
                  </a:extLst>
                </p:cNvPr>
                <p:cNvSpPr/>
                <p:nvPr/>
              </p:nvSpPr>
              <p:spPr>
                <a:xfrm>
                  <a:off x="6502371" y="3608603"/>
                  <a:ext cx="42911" cy="49790"/>
                </a:xfrm>
                <a:custGeom>
                  <a:avLst/>
                  <a:gdLst>
                    <a:gd name="connsiteX0" fmla="*/ 42856 w 42911"/>
                    <a:gd name="connsiteY0" fmla="*/ 31830 h 49790"/>
                    <a:gd name="connsiteX1" fmla="*/ 17485 w 42911"/>
                    <a:gd name="connsiteY1" fmla="*/ 92 h 49790"/>
                    <a:gd name="connsiteX2" fmla="*/ 8647 w 42911"/>
                    <a:gd name="connsiteY2" fmla="*/ 9024 h 49790"/>
                    <a:gd name="connsiteX3" fmla="*/ 0 w 42911"/>
                    <a:gd name="connsiteY3" fmla="*/ 18147 h 49790"/>
                    <a:gd name="connsiteX4" fmla="*/ 25372 w 42911"/>
                    <a:gd name="connsiteY4" fmla="*/ 49790 h 49790"/>
                    <a:gd name="connsiteX5" fmla="*/ 42856 w 42911"/>
                    <a:gd name="connsiteY5" fmla="*/ 31830 h 4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11" h="49790">
                      <a:moveTo>
                        <a:pt x="42856" y="31830"/>
                      </a:moveTo>
                      <a:cubicBezTo>
                        <a:pt x="38295" y="23658"/>
                        <a:pt x="29743" y="-1714"/>
                        <a:pt x="17485" y="92"/>
                      </a:cubicBezTo>
                      <a:cubicBezTo>
                        <a:pt x="15109" y="472"/>
                        <a:pt x="10263" y="7409"/>
                        <a:pt x="8647" y="9024"/>
                      </a:cubicBezTo>
                      <a:cubicBezTo>
                        <a:pt x="7127" y="10544"/>
                        <a:pt x="2091" y="17766"/>
                        <a:pt x="0" y="18147"/>
                      </a:cubicBezTo>
                      <a:cubicBezTo>
                        <a:pt x="12258" y="16246"/>
                        <a:pt x="20811" y="41713"/>
                        <a:pt x="25372" y="49790"/>
                      </a:cubicBezTo>
                      <a:cubicBezTo>
                        <a:pt x="24231" y="47985"/>
                        <a:pt x="44092" y="34016"/>
                        <a:pt x="42856" y="31830"/>
                      </a:cubicBezTo>
                      <a:close/>
                    </a:path>
                  </a:pathLst>
                </a:custGeom>
                <a:solidFill>
                  <a:srgbClr val="005A26"/>
                </a:solidFill>
                <a:ln w="9503" cap="flat">
                  <a:noFill/>
                  <a:prstDash val="solid"/>
                  <a:miter/>
                </a:ln>
              </p:spPr>
              <p:txBody>
                <a:bodyPr rtlCol="0" anchor="ctr"/>
                <a:lstStyle/>
                <a:p>
                  <a:endParaRPr lang="en-US"/>
                </a:p>
              </p:txBody>
            </p:sp>
            <p:sp>
              <p:nvSpPr>
                <p:cNvPr id="4225" name="Freeform 4224">
                  <a:extLst>
                    <a:ext uri="{FF2B5EF4-FFF2-40B4-BE49-F238E27FC236}">
                      <a16:creationId xmlns:a16="http://schemas.microsoft.com/office/drawing/2014/main" id="{B416167A-BD52-19F5-CA38-8CFF8C2E6812}"/>
                    </a:ext>
                  </a:extLst>
                </p:cNvPr>
                <p:cNvSpPr/>
                <p:nvPr/>
              </p:nvSpPr>
              <p:spPr>
                <a:xfrm>
                  <a:off x="6918861" y="3657787"/>
                  <a:ext cx="27697" cy="29019"/>
                </a:xfrm>
                <a:custGeom>
                  <a:avLst/>
                  <a:gdLst>
                    <a:gd name="connsiteX0" fmla="*/ 27375 w 27697"/>
                    <a:gd name="connsiteY0" fmla="*/ 3838 h 29019"/>
                    <a:gd name="connsiteX1" fmla="*/ 483 w 27697"/>
                    <a:gd name="connsiteY1" fmla="*/ 512 h 29019"/>
                    <a:gd name="connsiteX2" fmla="*/ 483 w 27697"/>
                    <a:gd name="connsiteY2" fmla="*/ 25694 h 29019"/>
                    <a:gd name="connsiteX3" fmla="*/ 27375 w 27697"/>
                    <a:gd name="connsiteY3" fmla="*/ 29020 h 29019"/>
                    <a:gd name="connsiteX4" fmla="*/ 27470 w 27697"/>
                    <a:gd name="connsiteY4" fmla="*/ 16381 h 29019"/>
                    <a:gd name="connsiteX5" fmla="*/ 27375 w 27697"/>
                    <a:gd name="connsiteY5" fmla="*/ 3838 h 29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97" h="29019">
                      <a:moveTo>
                        <a:pt x="27375" y="3838"/>
                      </a:moveTo>
                      <a:cubicBezTo>
                        <a:pt x="18918" y="1082"/>
                        <a:pt x="9320" y="-1009"/>
                        <a:pt x="483" y="512"/>
                      </a:cubicBezTo>
                      <a:cubicBezTo>
                        <a:pt x="-1038" y="797"/>
                        <a:pt x="1623" y="25504"/>
                        <a:pt x="483" y="25694"/>
                      </a:cubicBezTo>
                      <a:cubicBezTo>
                        <a:pt x="9320" y="24173"/>
                        <a:pt x="18918" y="26359"/>
                        <a:pt x="27375" y="29020"/>
                      </a:cubicBezTo>
                      <a:cubicBezTo>
                        <a:pt x="26900" y="28830"/>
                        <a:pt x="27470" y="17236"/>
                        <a:pt x="27470" y="16381"/>
                      </a:cubicBezTo>
                      <a:cubicBezTo>
                        <a:pt x="27470" y="15621"/>
                        <a:pt x="28040" y="4123"/>
                        <a:pt x="27375" y="3838"/>
                      </a:cubicBezTo>
                      <a:close/>
                    </a:path>
                  </a:pathLst>
                </a:custGeom>
                <a:solidFill>
                  <a:srgbClr val="691226"/>
                </a:solidFill>
                <a:ln w="9503" cap="flat">
                  <a:noFill/>
                  <a:prstDash val="solid"/>
                  <a:miter/>
                </a:ln>
              </p:spPr>
              <p:txBody>
                <a:bodyPr rtlCol="0" anchor="ctr"/>
                <a:lstStyle/>
                <a:p>
                  <a:endParaRPr lang="en-US"/>
                </a:p>
              </p:txBody>
            </p:sp>
            <p:sp>
              <p:nvSpPr>
                <p:cNvPr id="4226" name="Freeform 4225">
                  <a:extLst>
                    <a:ext uri="{FF2B5EF4-FFF2-40B4-BE49-F238E27FC236}">
                      <a16:creationId xmlns:a16="http://schemas.microsoft.com/office/drawing/2014/main" id="{8AA88635-8C69-0671-69F0-2EEEA5CD15A7}"/>
                    </a:ext>
                  </a:extLst>
                </p:cNvPr>
                <p:cNvSpPr/>
                <p:nvPr/>
              </p:nvSpPr>
              <p:spPr>
                <a:xfrm>
                  <a:off x="5708999" y="3953896"/>
                  <a:ext cx="47427" cy="50327"/>
                </a:xfrm>
                <a:custGeom>
                  <a:avLst/>
                  <a:gdLst>
                    <a:gd name="connsiteX0" fmla="*/ 30123 w 47427"/>
                    <a:gd name="connsiteY0" fmla="*/ 598 h 50327"/>
                    <a:gd name="connsiteX1" fmla="*/ 17580 w 47427"/>
                    <a:gd name="connsiteY1" fmla="*/ 978 h 50327"/>
                    <a:gd name="connsiteX2" fmla="*/ 0 w 47427"/>
                    <a:gd name="connsiteY2" fmla="*/ 50012 h 50327"/>
                    <a:gd name="connsiteX3" fmla="*/ 12638 w 47427"/>
                    <a:gd name="connsiteY3" fmla="*/ 49917 h 50327"/>
                    <a:gd name="connsiteX4" fmla="*/ 25182 w 47427"/>
                    <a:gd name="connsiteY4" fmla="*/ 49537 h 50327"/>
                    <a:gd name="connsiteX5" fmla="*/ 42762 w 47427"/>
                    <a:gd name="connsiteY5" fmla="*/ 503 h 50327"/>
                    <a:gd name="connsiteX6" fmla="*/ 30123 w 47427"/>
                    <a:gd name="connsiteY6" fmla="*/ 598 h 5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427" h="50327">
                      <a:moveTo>
                        <a:pt x="30123" y="598"/>
                      </a:moveTo>
                      <a:cubicBezTo>
                        <a:pt x="29078" y="598"/>
                        <a:pt x="18055" y="1834"/>
                        <a:pt x="17580" y="978"/>
                      </a:cubicBezTo>
                      <a:cubicBezTo>
                        <a:pt x="30028" y="20839"/>
                        <a:pt x="15394" y="37468"/>
                        <a:pt x="0" y="50012"/>
                      </a:cubicBezTo>
                      <a:cubicBezTo>
                        <a:pt x="1615" y="48682"/>
                        <a:pt x="10548" y="49917"/>
                        <a:pt x="12638" y="49917"/>
                      </a:cubicBezTo>
                      <a:cubicBezTo>
                        <a:pt x="14824" y="49917"/>
                        <a:pt x="23376" y="51057"/>
                        <a:pt x="25182" y="49537"/>
                      </a:cubicBezTo>
                      <a:cubicBezTo>
                        <a:pt x="40481" y="36993"/>
                        <a:pt x="55210" y="20364"/>
                        <a:pt x="42762" y="503"/>
                      </a:cubicBezTo>
                      <a:cubicBezTo>
                        <a:pt x="42001" y="-637"/>
                        <a:pt x="31263" y="503"/>
                        <a:pt x="30123" y="598"/>
                      </a:cubicBezTo>
                      <a:close/>
                    </a:path>
                  </a:pathLst>
                </a:custGeom>
                <a:solidFill>
                  <a:srgbClr val="55134D"/>
                </a:solidFill>
                <a:ln w="9503" cap="flat">
                  <a:noFill/>
                  <a:prstDash val="solid"/>
                  <a:miter/>
                </a:ln>
              </p:spPr>
              <p:txBody>
                <a:bodyPr rtlCol="0" anchor="ctr"/>
                <a:lstStyle/>
                <a:p>
                  <a:endParaRPr lang="en-US"/>
                </a:p>
              </p:txBody>
            </p:sp>
            <p:sp>
              <p:nvSpPr>
                <p:cNvPr id="4227" name="Freeform 4226">
                  <a:extLst>
                    <a:ext uri="{FF2B5EF4-FFF2-40B4-BE49-F238E27FC236}">
                      <a16:creationId xmlns:a16="http://schemas.microsoft.com/office/drawing/2014/main" id="{CB1C0439-819F-EE5C-318A-09C828910E2B}"/>
                    </a:ext>
                  </a:extLst>
                </p:cNvPr>
                <p:cNvSpPr/>
                <p:nvPr/>
              </p:nvSpPr>
              <p:spPr>
                <a:xfrm>
                  <a:off x="6839211" y="3796371"/>
                  <a:ext cx="34553" cy="40290"/>
                </a:xfrm>
                <a:custGeom>
                  <a:avLst/>
                  <a:gdLst>
                    <a:gd name="connsiteX0" fmla="*/ 34140 w 34553"/>
                    <a:gd name="connsiteY0" fmla="*/ 12638 h 40290"/>
                    <a:gd name="connsiteX1" fmla="*/ 33951 w 34553"/>
                    <a:gd name="connsiteY1" fmla="*/ 0 h 40290"/>
                    <a:gd name="connsiteX2" fmla="*/ 406 w 34553"/>
                    <a:gd name="connsiteY2" fmla="*/ 15109 h 40290"/>
                    <a:gd name="connsiteX3" fmla="*/ 311 w 34553"/>
                    <a:gd name="connsiteY3" fmla="*/ 27748 h 40290"/>
                    <a:gd name="connsiteX4" fmla="*/ 406 w 34553"/>
                    <a:gd name="connsiteY4" fmla="*/ 40291 h 40290"/>
                    <a:gd name="connsiteX5" fmla="*/ 33951 w 34553"/>
                    <a:gd name="connsiteY5" fmla="*/ 25182 h 40290"/>
                    <a:gd name="connsiteX6" fmla="*/ 34140 w 34553"/>
                    <a:gd name="connsiteY6" fmla="*/ 12638 h 4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553" h="40290">
                      <a:moveTo>
                        <a:pt x="34140" y="12638"/>
                      </a:moveTo>
                      <a:cubicBezTo>
                        <a:pt x="34140" y="11498"/>
                        <a:pt x="33095" y="570"/>
                        <a:pt x="33951" y="0"/>
                      </a:cubicBezTo>
                      <a:cubicBezTo>
                        <a:pt x="23688" y="6462"/>
                        <a:pt x="11619" y="10643"/>
                        <a:pt x="406" y="15109"/>
                      </a:cubicBezTo>
                      <a:cubicBezTo>
                        <a:pt x="-449" y="15489"/>
                        <a:pt x="311" y="26797"/>
                        <a:pt x="311" y="27748"/>
                      </a:cubicBezTo>
                      <a:cubicBezTo>
                        <a:pt x="311" y="28603"/>
                        <a:pt x="977" y="40101"/>
                        <a:pt x="406" y="40291"/>
                      </a:cubicBezTo>
                      <a:cubicBezTo>
                        <a:pt x="11619" y="35825"/>
                        <a:pt x="23688" y="31644"/>
                        <a:pt x="33951" y="25182"/>
                      </a:cubicBezTo>
                      <a:cubicBezTo>
                        <a:pt x="35186" y="24517"/>
                        <a:pt x="34140" y="13874"/>
                        <a:pt x="34140" y="12638"/>
                      </a:cubicBezTo>
                      <a:close/>
                    </a:path>
                  </a:pathLst>
                </a:custGeom>
                <a:solidFill>
                  <a:srgbClr val="55134D"/>
                </a:solidFill>
                <a:ln w="9503" cap="flat">
                  <a:noFill/>
                  <a:prstDash val="solid"/>
                  <a:miter/>
                </a:ln>
              </p:spPr>
              <p:txBody>
                <a:bodyPr rtlCol="0" anchor="ctr"/>
                <a:lstStyle/>
                <a:p>
                  <a:endParaRPr lang="en-US"/>
                </a:p>
              </p:txBody>
            </p:sp>
            <p:sp>
              <p:nvSpPr>
                <p:cNvPr id="4228" name="Freeform 4227">
                  <a:extLst>
                    <a:ext uri="{FF2B5EF4-FFF2-40B4-BE49-F238E27FC236}">
                      <a16:creationId xmlns:a16="http://schemas.microsoft.com/office/drawing/2014/main" id="{94CEDEF2-D30F-FD49-E744-EA68DE96A48C}"/>
                    </a:ext>
                  </a:extLst>
                </p:cNvPr>
                <p:cNvSpPr/>
                <p:nvPr/>
              </p:nvSpPr>
              <p:spPr>
                <a:xfrm>
                  <a:off x="5260952" y="3724817"/>
                  <a:ext cx="63040" cy="49145"/>
                </a:xfrm>
                <a:custGeom>
                  <a:avLst/>
                  <a:gdLst>
                    <a:gd name="connsiteX0" fmla="*/ 63002 w 63040"/>
                    <a:gd name="connsiteY0" fmla="*/ 17865 h 49145"/>
                    <a:gd name="connsiteX1" fmla="*/ 17770 w 63040"/>
                    <a:gd name="connsiteY1" fmla="*/ 46183 h 49145"/>
                    <a:gd name="connsiteX2" fmla="*/ 0 w 63040"/>
                    <a:gd name="connsiteY2" fmla="*/ 28318 h 49145"/>
                    <a:gd name="connsiteX3" fmla="*/ 45232 w 63040"/>
                    <a:gd name="connsiteY3" fmla="*/ 0 h 49145"/>
                    <a:gd name="connsiteX4" fmla="*/ 54165 w 63040"/>
                    <a:gd name="connsiteY4" fmla="*/ 8837 h 49145"/>
                    <a:gd name="connsiteX5" fmla="*/ 63002 w 63040"/>
                    <a:gd name="connsiteY5" fmla="*/ 17865 h 4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040" h="49145">
                      <a:moveTo>
                        <a:pt x="63002" y="17865"/>
                      </a:moveTo>
                      <a:cubicBezTo>
                        <a:pt x="64142" y="43332"/>
                        <a:pt x="39816" y="55115"/>
                        <a:pt x="17770" y="46183"/>
                      </a:cubicBezTo>
                      <a:cubicBezTo>
                        <a:pt x="10548" y="43237"/>
                        <a:pt x="7127" y="31168"/>
                        <a:pt x="0" y="28318"/>
                      </a:cubicBezTo>
                      <a:cubicBezTo>
                        <a:pt x="22046" y="37250"/>
                        <a:pt x="46373" y="25467"/>
                        <a:pt x="45232" y="0"/>
                      </a:cubicBezTo>
                      <a:cubicBezTo>
                        <a:pt x="45327" y="1900"/>
                        <a:pt x="52929" y="7507"/>
                        <a:pt x="54165" y="8837"/>
                      </a:cubicBezTo>
                      <a:cubicBezTo>
                        <a:pt x="55685" y="10263"/>
                        <a:pt x="62907" y="15774"/>
                        <a:pt x="63002" y="17865"/>
                      </a:cubicBezTo>
                      <a:close/>
                    </a:path>
                  </a:pathLst>
                </a:custGeom>
                <a:solidFill>
                  <a:srgbClr val="55134D"/>
                </a:solidFill>
                <a:ln w="9503" cap="flat">
                  <a:noFill/>
                  <a:prstDash val="solid"/>
                  <a:miter/>
                </a:ln>
              </p:spPr>
              <p:txBody>
                <a:bodyPr rtlCol="0" anchor="ctr"/>
                <a:lstStyle/>
                <a:p>
                  <a:endParaRPr lang="en-US"/>
                </a:p>
              </p:txBody>
            </p:sp>
            <p:sp>
              <p:nvSpPr>
                <p:cNvPr id="4229" name="Freeform 4228">
                  <a:extLst>
                    <a:ext uri="{FF2B5EF4-FFF2-40B4-BE49-F238E27FC236}">
                      <a16:creationId xmlns:a16="http://schemas.microsoft.com/office/drawing/2014/main" id="{65E36D34-2F92-50AB-8D00-B3941A79E474}"/>
                    </a:ext>
                  </a:extLst>
                </p:cNvPr>
                <p:cNvSpPr/>
                <p:nvPr/>
              </p:nvSpPr>
              <p:spPr>
                <a:xfrm>
                  <a:off x="6603178" y="3711418"/>
                  <a:ext cx="46184" cy="47486"/>
                </a:xfrm>
                <a:custGeom>
                  <a:avLst/>
                  <a:gdLst>
                    <a:gd name="connsiteX0" fmla="*/ 45818 w 46184"/>
                    <a:gd name="connsiteY0" fmla="*/ 0 h 47486"/>
                    <a:gd name="connsiteX1" fmla="*/ 28143 w 46184"/>
                    <a:gd name="connsiteY1" fmla="*/ 22046 h 47486"/>
                    <a:gd name="connsiteX2" fmla="*/ 490 w 46184"/>
                    <a:gd name="connsiteY2" fmla="*/ 15109 h 47486"/>
                    <a:gd name="connsiteX3" fmla="*/ 396 w 46184"/>
                    <a:gd name="connsiteY3" fmla="*/ 27653 h 47486"/>
                    <a:gd name="connsiteX4" fmla="*/ 490 w 46184"/>
                    <a:gd name="connsiteY4" fmla="*/ 40291 h 47486"/>
                    <a:gd name="connsiteX5" fmla="*/ 28143 w 46184"/>
                    <a:gd name="connsiteY5" fmla="*/ 47228 h 47486"/>
                    <a:gd name="connsiteX6" fmla="*/ 45818 w 46184"/>
                    <a:gd name="connsiteY6" fmla="*/ 25182 h 47486"/>
                    <a:gd name="connsiteX7" fmla="*/ 45818 w 46184"/>
                    <a:gd name="connsiteY7" fmla="*/ 0 h 4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184" h="47486">
                      <a:moveTo>
                        <a:pt x="45818" y="0"/>
                      </a:moveTo>
                      <a:cubicBezTo>
                        <a:pt x="44298" y="10738"/>
                        <a:pt x="39451" y="19765"/>
                        <a:pt x="28143" y="22046"/>
                      </a:cubicBezTo>
                      <a:cubicBezTo>
                        <a:pt x="18736" y="23947"/>
                        <a:pt x="8473" y="19765"/>
                        <a:pt x="490" y="15109"/>
                      </a:cubicBezTo>
                      <a:cubicBezTo>
                        <a:pt x="1346" y="15584"/>
                        <a:pt x="396" y="26607"/>
                        <a:pt x="396" y="27653"/>
                      </a:cubicBezTo>
                      <a:cubicBezTo>
                        <a:pt x="396" y="28793"/>
                        <a:pt x="-555" y="39626"/>
                        <a:pt x="490" y="40291"/>
                      </a:cubicBezTo>
                      <a:cubicBezTo>
                        <a:pt x="8853" y="45137"/>
                        <a:pt x="18355" y="48463"/>
                        <a:pt x="28143" y="47228"/>
                      </a:cubicBezTo>
                      <a:cubicBezTo>
                        <a:pt x="39451" y="45707"/>
                        <a:pt x="44298" y="35255"/>
                        <a:pt x="45818" y="25182"/>
                      </a:cubicBezTo>
                      <a:cubicBezTo>
                        <a:pt x="47053" y="17010"/>
                        <a:pt x="44678" y="8172"/>
                        <a:pt x="45818" y="0"/>
                      </a:cubicBezTo>
                      <a:close/>
                    </a:path>
                  </a:pathLst>
                </a:custGeom>
                <a:solidFill>
                  <a:srgbClr val="55134D"/>
                </a:solidFill>
                <a:ln w="9503" cap="flat">
                  <a:noFill/>
                  <a:prstDash val="solid"/>
                  <a:miter/>
                </a:ln>
              </p:spPr>
              <p:txBody>
                <a:bodyPr rtlCol="0" anchor="ctr"/>
                <a:lstStyle/>
                <a:p>
                  <a:endParaRPr lang="en-US"/>
                </a:p>
              </p:txBody>
            </p:sp>
            <p:sp>
              <p:nvSpPr>
                <p:cNvPr id="4230" name="Freeform 4229">
                  <a:extLst>
                    <a:ext uri="{FF2B5EF4-FFF2-40B4-BE49-F238E27FC236}">
                      <a16:creationId xmlns:a16="http://schemas.microsoft.com/office/drawing/2014/main" id="{C7E67244-7C46-2886-EF7A-ED99D4A6D04F}"/>
                    </a:ext>
                  </a:extLst>
                </p:cNvPr>
                <p:cNvSpPr/>
                <p:nvPr/>
              </p:nvSpPr>
              <p:spPr>
                <a:xfrm>
                  <a:off x="4654720" y="3934014"/>
                  <a:ext cx="49231" cy="49508"/>
                </a:xfrm>
                <a:custGeom>
                  <a:avLst/>
                  <a:gdLst>
                    <a:gd name="connsiteX0" fmla="*/ 63 w 49231"/>
                    <a:gd name="connsiteY0" fmla="*/ 41956 h 49508"/>
                    <a:gd name="connsiteX1" fmla="*/ 28855 w 49231"/>
                    <a:gd name="connsiteY1" fmla="*/ 43476 h 49508"/>
                    <a:gd name="connsiteX2" fmla="*/ 38073 w 49231"/>
                    <a:gd name="connsiteY2" fmla="*/ 28557 h 49508"/>
                    <a:gd name="connsiteX3" fmla="*/ 49096 w 49231"/>
                    <a:gd name="connsiteY3" fmla="*/ 430 h 49508"/>
                    <a:gd name="connsiteX4" fmla="*/ 48526 w 49231"/>
                    <a:gd name="connsiteY4" fmla="*/ 1570 h 49508"/>
                    <a:gd name="connsiteX5" fmla="*/ 45675 w 49231"/>
                    <a:gd name="connsiteY5" fmla="*/ 8507 h 49508"/>
                    <a:gd name="connsiteX6" fmla="*/ 44915 w 49231"/>
                    <a:gd name="connsiteY6" fmla="*/ 10217 h 49508"/>
                    <a:gd name="connsiteX7" fmla="*/ 43584 w 49231"/>
                    <a:gd name="connsiteY7" fmla="*/ 12783 h 49508"/>
                    <a:gd name="connsiteX8" fmla="*/ 40068 w 49231"/>
                    <a:gd name="connsiteY8" fmla="*/ 17914 h 49508"/>
                    <a:gd name="connsiteX9" fmla="*/ 30566 w 49231"/>
                    <a:gd name="connsiteY9" fmla="*/ 25326 h 49508"/>
                    <a:gd name="connsiteX10" fmla="*/ 9375 w 49231"/>
                    <a:gd name="connsiteY10" fmla="*/ 18579 h 49508"/>
                    <a:gd name="connsiteX11" fmla="*/ 4624 w 49231"/>
                    <a:gd name="connsiteY11" fmla="*/ 30268 h 49508"/>
                    <a:gd name="connsiteX12" fmla="*/ 63 w 49231"/>
                    <a:gd name="connsiteY12" fmla="*/ 41956 h 49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231" h="49508">
                      <a:moveTo>
                        <a:pt x="63" y="41956"/>
                      </a:moveTo>
                      <a:cubicBezTo>
                        <a:pt x="8900" y="50793"/>
                        <a:pt x="19543" y="52599"/>
                        <a:pt x="28855" y="43476"/>
                      </a:cubicBezTo>
                      <a:cubicBezTo>
                        <a:pt x="33037" y="39390"/>
                        <a:pt x="35887" y="33974"/>
                        <a:pt x="38073" y="28557"/>
                      </a:cubicBezTo>
                      <a:cubicBezTo>
                        <a:pt x="41969" y="19340"/>
                        <a:pt x="45865" y="9932"/>
                        <a:pt x="49096" y="430"/>
                      </a:cubicBezTo>
                      <a:cubicBezTo>
                        <a:pt x="49666" y="-1186"/>
                        <a:pt x="48241" y="2330"/>
                        <a:pt x="48526" y="1570"/>
                      </a:cubicBezTo>
                      <a:cubicBezTo>
                        <a:pt x="47576" y="3851"/>
                        <a:pt x="46625" y="6226"/>
                        <a:pt x="45675" y="8507"/>
                      </a:cubicBezTo>
                      <a:cubicBezTo>
                        <a:pt x="45485" y="9077"/>
                        <a:pt x="45200" y="9647"/>
                        <a:pt x="44915" y="10217"/>
                      </a:cubicBezTo>
                      <a:cubicBezTo>
                        <a:pt x="44440" y="11072"/>
                        <a:pt x="44060" y="11928"/>
                        <a:pt x="43584" y="12783"/>
                      </a:cubicBezTo>
                      <a:cubicBezTo>
                        <a:pt x="42539" y="14588"/>
                        <a:pt x="41304" y="16299"/>
                        <a:pt x="40068" y="17914"/>
                      </a:cubicBezTo>
                      <a:cubicBezTo>
                        <a:pt x="37598" y="21145"/>
                        <a:pt x="34367" y="23711"/>
                        <a:pt x="30566" y="25326"/>
                      </a:cubicBezTo>
                      <a:cubicBezTo>
                        <a:pt x="22679" y="28842"/>
                        <a:pt x="14792" y="23996"/>
                        <a:pt x="9375" y="18579"/>
                      </a:cubicBezTo>
                      <a:cubicBezTo>
                        <a:pt x="9850" y="19055"/>
                        <a:pt x="4909" y="29413"/>
                        <a:pt x="4624" y="30268"/>
                      </a:cubicBezTo>
                      <a:cubicBezTo>
                        <a:pt x="4244" y="31123"/>
                        <a:pt x="-603" y="41196"/>
                        <a:pt x="63" y="41956"/>
                      </a:cubicBezTo>
                      <a:close/>
                    </a:path>
                  </a:pathLst>
                </a:custGeom>
                <a:solidFill>
                  <a:srgbClr val="691226"/>
                </a:solidFill>
                <a:ln w="9503" cap="flat">
                  <a:noFill/>
                  <a:prstDash val="solid"/>
                  <a:miter/>
                </a:ln>
              </p:spPr>
              <p:txBody>
                <a:bodyPr rtlCol="0" anchor="ctr"/>
                <a:lstStyle/>
                <a:p>
                  <a:endParaRPr lang="en-US"/>
                </a:p>
              </p:txBody>
            </p:sp>
            <p:sp>
              <p:nvSpPr>
                <p:cNvPr id="4231" name="Freeform 4230">
                  <a:extLst>
                    <a:ext uri="{FF2B5EF4-FFF2-40B4-BE49-F238E27FC236}">
                      <a16:creationId xmlns:a16="http://schemas.microsoft.com/office/drawing/2014/main" id="{484B62E4-52FF-2E12-A166-009781685635}"/>
                    </a:ext>
                  </a:extLst>
                </p:cNvPr>
                <p:cNvSpPr/>
                <p:nvPr/>
              </p:nvSpPr>
              <p:spPr>
                <a:xfrm>
                  <a:off x="4722631" y="3844074"/>
                  <a:ext cx="49646" cy="55324"/>
                </a:xfrm>
                <a:custGeom>
                  <a:avLst/>
                  <a:gdLst>
                    <a:gd name="connsiteX0" fmla="*/ 33354 w 49646"/>
                    <a:gd name="connsiteY0" fmla="*/ 0 h 55324"/>
                    <a:gd name="connsiteX1" fmla="*/ 37535 w 49646"/>
                    <a:gd name="connsiteY1" fmla="*/ 6082 h 55324"/>
                    <a:gd name="connsiteX2" fmla="*/ 34019 w 49646"/>
                    <a:gd name="connsiteY2" fmla="*/ 950 h 55324"/>
                    <a:gd name="connsiteX3" fmla="*/ 0 w 49646"/>
                    <a:gd name="connsiteY3" fmla="*/ 34589 h 55324"/>
                    <a:gd name="connsiteX4" fmla="*/ 14349 w 49646"/>
                    <a:gd name="connsiteY4" fmla="*/ 55305 h 55324"/>
                    <a:gd name="connsiteX5" fmla="*/ 46848 w 49646"/>
                    <a:gd name="connsiteY5" fmla="*/ 33829 h 55324"/>
                    <a:gd name="connsiteX6" fmla="*/ 48083 w 49646"/>
                    <a:gd name="connsiteY6" fmla="*/ 21286 h 55324"/>
                    <a:gd name="connsiteX7" fmla="*/ 33354 w 49646"/>
                    <a:gd name="connsiteY7" fmla="*/ 0 h 5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46" h="55324">
                      <a:moveTo>
                        <a:pt x="33354" y="0"/>
                      </a:moveTo>
                      <a:cubicBezTo>
                        <a:pt x="34494" y="1615"/>
                        <a:pt x="36015" y="3706"/>
                        <a:pt x="37535" y="6082"/>
                      </a:cubicBezTo>
                      <a:cubicBezTo>
                        <a:pt x="36395" y="4371"/>
                        <a:pt x="35160" y="2661"/>
                        <a:pt x="34019" y="950"/>
                      </a:cubicBezTo>
                      <a:cubicBezTo>
                        <a:pt x="42286" y="16535"/>
                        <a:pt x="10358" y="30313"/>
                        <a:pt x="0" y="34589"/>
                      </a:cubicBezTo>
                      <a:cubicBezTo>
                        <a:pt x="1425" y="34019"/>
                        <a:pt x="12543" y="56065"/>
                        <a:pt x="14349" y="55305"/>
                      </a:cubicBezTo>
                      <a:cubicBezTo>
                        <a:pt x="26037" y="50459"/>
                        <a:pt x="38866" y="43997"/>
                        <a:pt x="46848" y="33829"/>
                      </a:cubicBezTo>
                      <a:cubicBezTo>
                        <a:pt x="49793" y="30123"/>
                        <a:pt x="50744" y="25372"/>
                        <a:pt x="48083" y="21286"/>
                      </a:cubicBezTo>
                      <a:cubicBezTo>
                        <a:pt x="43427" y="13969"/>
                        <a:pt x="38486" y="6937"/>
                        <a:pt x="33354" y="0"/>
                      </a:cubicBezTo>
                      <a:close/>
                    </a:path>
                  </a:pathLst>
                </a:custGeom>
                <a:solidFill>
                  <a:srgbClr val="691226"/>
                </a:solidFill>
                <a:ln w="9503" cap="flat">
                  <a:noFill/>
                  <a:prstDash val="solid"/>
                  <a:miter/>
                </a:ln>
              </p:spPr>
              <p:txBody>
                <a:bodyPr rtlCol="0" anchor="ctr"/>
                <a:lstStyle/>
                <a:p>
                  <a:endParaRPr lang="en-US"/>
                </a:p>
              </p:txBody>
            </p:sp>
            <p:sp>
              <p:nvSpPr>
                <p:cNvPr id="4232" name="Freeform 4231">
                  <a:extLst>
                    <a:ext uri="{FF2B5EF4-FFF2-40B4-BE49-F238E27FC236}">
                      <a16:creationId xmlns:a16="http://schemas.microsoft.com/office/drawing/2014/main" id="{DB7300CF-EA85-3304-76F9-78B786F7ECD1}"/>
                    </a:ext>
                  </a:extLst>
                </p:cNvPr>
                <p:cNvSpPr/>
                <p:nvPr/>
              </p:nvSpPr>
              <p:spPr>
                <a:xfrm>
                  <a:off x="6054704" y="3749191"/>
                  <a:ext cx="74500" cy="23054"/>
                </a:xfrm>
                <a:custGeom>
                  <a:avLst/>
                  <a:gdLst>
                    <a:gd name="connsiteX0" fmla="*/ 52644 w 74500"/>
                    <a:gd name="connsiteY0" fmla="*/ 143 h 23054"/>
                    <a:gd name="connsiteX1" fmla="*/ 15869 w 74500"/>
                    <a:gd name="connsiteY1" fmla="*/ 9360 h 23054"/>
                    <a:gd name="connsiteX2" fmla="*/ 10928 w 74500"/>
                    <a:gd name="connsiteY2" fmla="*/ 6889 h 23054"/>
                    <a:gd name="connsiteX3" fmla="*/ 0 w 74500"/>
                    <a:gd name="connsiteY3" fmla="*/ 713 h 23054"/>
                    <a:gd name="connsiteX4" fmla="*/ 13018 w 74500"/>
                    <a:gd name="connsiteY4" fmla="*/ 10215 h 23054"/>
                    <a:gd name="connsiteX5" fmla="*/ 32119 w 74500"/>
                    <a:gd name="connsiteY5" fmla="*/ 20573 h 23054"/>
                    <a:gd name="connsiteX6" fmla="*/ 74500 w 74500"/>
                    <a:gd name="connsiteY6" fmla="*/ 12686 h 23054"/>
                    <a:gd name="connsiteX7" fmla="*/ 52644 w 74500"/>
                    <a:gd name="connsiteY7" fmla="*/ 143 h 23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500" h="23054">
                      <a:moveTo>
                        <a:pt x="52644" y="143"/>
                      </a:moveTo>
                      <a:cubicBezTo>
                        <a:pt x="43142" y="8790"/>
                        <a:pt x="28698" y="11926"/>
                        <a:pt x="15869" y="9360"/>
                      </a:cubicBezTo>
                      <a:cubicBezTo>
                        <a:pt x="13969" y="8410"/>
                        <a:pt x="12163" y="7650"/>
                        <a:pt x="10928" y="6889"/>
                      </a:cubicBezTo>
                      <a:cubicBezTo>
                        <a:pt x="8267" y="5369"/>
                        <a:pt x="1806" y="3183"/>
                        <a:pt x="0" y="713"/>
                      </a:cubicBezTo>
                      <a:cubicBezTo>
                        <a:pt x="3326" y="5179"/>
                        <a:pt x="8267" y="7460"/>
                        <a:pt x="13018" y="10215"/>
                      </a:cubicBezTo>
                      <a:cubicBezTo>
                        <a:pt x="19195" y="13826"/>
                        <a:pt x="25372" y="18008"/>
                        <a:pt x="32119" y="20573"/>
                      </a:cubicBezTo>
                      <a:cubicBezTo>
                        <a:pt x="45613" y="25895"/>
                        <a:pt x="63857" y="22379"/>
                        <a:pt x="74500" y="12686"/>
                      </a:cubicBezTo>
                      <a:cubicBezTo>
                        <a:pt x="72790" y="14302"/>
                        <a:pt x="54640" y="-1663"/>
                        <a:pt x="52644" y="143"/>
                      </a:cubicBezTo>
                      <a:close/>
                    </a:path>
                  </a:pathLst>
                </a:custGeom>
                <a:solidFill>
                  <a:srgbClr val="691226"/>
                </a:solidFill>
                <a:ln w="9503" cap="flat">
                  <a:noFill/>
                  <a:prstDash val="solid"/>
                  <a:miter/>
                </a:ln>
              </p:spPr>
              <p:txBody>
                <a:bodyPr rtlCol="0" anchor="ctr"/>
                <a:lstStyle/>
                <a:p>
                  <a:endParaRPr lang="en-US"/>
                </a:p>
              </p:txBody>
            </p:sp>
            <p:sp>
              <p:nvSpPr>
                <p:cNvPr id="4233" name="Freeform 4232">
                  <a:extLst>
                    <a:ext uri="{FF2B5EF4-FFF2-40B4-BE49-F238E27FC236}">
                      <a16:creationId xmlns:a16="http://schemas.microsoft.com/office/drawing/2014/main" id="{5396F5D6-1A80-D842-254E-2A4B3C68873F}"/>
                    </a:ext>
                  </a:extLst>
                </p:cNvPr>
                <p:cNvSpPr/>
                <p:nvPr/>
              </p:nvSpPr>
              <p:spPr>
                <a:xfrm>
                  <a:off x="5374028" y="3965897"/>
                  <a:ext cx="44065" cy="61739"/>
                </a:xfrm>
                <a:custGeom>
                  <a:avLst/>
                  <a:gdLst>
                    <a:gd name="connsiteX0" fmla="*/ 5 w 44065"/>
                    <a:gd name="connsiteY0" fmla="*/ 61577 h 61739"/>
                    <a:gd name="connsiteX1" fmla="*/ 37825 w 44065"/>
                    <a:gd name="connsiteY1" fmla="*/ 48843 h 61739"/>
                    <a:gd name="connsiteX2" fmla="*/ 42577 w 44065"/>
                    <a:gd name="connsiteY2" fmla="*/ 30313 h 61739"/>
                    <a:gd name="connsiteX3" fmla="*/ 42672 w 44065"/>
                    <a:gd name="connsiteY3" fmla="*/ 28793 h 61739"/>
                    <a:gd name="connsiteX4" fmla="*/ 43622 w 44065"/>
                    <a:gd name="connsiteY4" fmla="*/ 13209 h 61739"/>
                    <a:gd name="connsiteX5" fmla="*/ 43717 w 44065"/>
                    <a:gd name="connsiteY5" fmla="*/ 0 h 61739"/>
                    <a:gd name="connsiteX6" fmla="*/ 42862 w 44065"/>
                    <a:gd name="connsiteY6" fmla="*/ 14539 h 61739"/>
                    <a:gd name="connsiteX7" fmla="*/ 42387 w 44065"/>
                    <a:gd name="connsiteY7" fmla="*/ 16249 h 61739"/>
                    <a:gd name="connsiteX8" fmla="*/ 40011 w 44065"/>
                    <a:gd name="connsiteY8" fmla="*/ 22331 h 61739"/>
                    <a:gd name="connsiteX9" fmla="*/ 30794 w 44065"/>
                    <a:gd name="connsiteY9" fmla="*/ 31739 h 61739"/>
                    <a:gd name="connsiteX10" fmla="*/ 1431 w 44065"/>
                    <a:gd name="connsiteY10" fmla="*/ 36395 h 61739"/>
                    <a:gd name="connsiteX11" fmla="*/ 5 w 44065"/>
                    <a:gd name="connsiteY11" fmla="*/ 61577 h 6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065" h="61739">
                      <a:moveTo>
                        <a:pt x="5" y="61577"/>
                      </a:moveTo>
                      <a:cubicBezTo>
                        <a:pt x="13594" y="62242"/>
                        <a:pt x="29558" y="61387"/>
                        <a:pt x="37825" y="48843"/>
                      </a:cubicBezTo>
                      <a:cubicBezTo>
                        <a:pt x="41437" y="43427"/>
                        <a:pt x="42197" y="36680"/>
                        <a:pt x="42577" y="30313"/>
                      </a:cubicBezTo>
                      <a:cubicBezTo>
                        <a:pt x="42577" y="29838"/>
                        <a:pt x="42577" y="29268"/>
                        <a:pt x="42672" y="28793"/>
                      </a:cubicBezTo>
                      <a:cubicBezTo>
                        <a:pt x="43432" y="32214"/>
                        <a:pt x="44762" y="13684"/>
                        <a:pt x="43622" y="13209"/>
                      </a:cubicBezTo>
                      <a:cubicBezTo>
                        <a:pt x="43812" y="8837"/>
                        <a:pt x="43907" y="4371"/>
                        <a:pt x="43717" y="0"/>
                      </a:cubicBezTo>
                      <a:cubicBezTo>
                        <a:pt x="43907" y="4846"/>
                        <a:pt x="43337" y="9693"/>
                        <a:pt x="42862" y="14539"/>
                      </a:cubicBezTo>
                      <a:cubicBezTo>
                        <a:pt x="42767" y="15014"/>
                        <a:pt x="42577" y="15584"/>
                        <a:pt x="42387" y="16249"/>
                      </a:cubicBezTo>
                      <a:cubicBezTo>
                        <a:pt x="41912" y="18340"/>
                        <a:pt x="40961" y="20336"/>
                        <a:pt x="40011" y="22331"/>
                      </a:cubicBezTo>
                      <a:cubicBezTo>
                        <a:pt x="38016" y="26322"/>
                        <a:pt x="34595" y="29363"/>
                        <a:pt x="30794" y="31739"/>
                      </a:cubicBezTo>
                      <a:cubicBezTo>
                        <a:pt x="22241" y="36870"/>
                        <a:pt x="11028" y="36870"/>
                        <a:pt x="1431" y="36395"/>
                      </a:cubicBezTo>
                      <a:cubicBezTo>
                        <a:pt x="1145" y="36395"/>
                        <a:pt x="-90" y="61577"/>
                        <a:pt x="5" y="61577"/>
                      </a:cubicBezTo>
                      <a:close/>
                    </a:path>
                  </a:pathLst>
                </a:custGeom>
                <a:solidFill>
                  <a:srgbClr val="005A26"/>
                </a:solidFill>
                <a:ln w="9503" cap="flat">
                  <a:noFill/>
                  <a:prstDash val="solid"/>
                  <a:miter/>
                </a:ln>
              </p:spPr>
              <p:txBody>
                <a:bodyPr rtlCol="0" anchor="ctr"/>
                <a:lstStyle/>
                <a:p>
                  <a:endParaRPr lang="en-US"/>
                </a:p>
              </p:txBody>
            </p:sp>
            <p:sp>
              <p:nvSpPr>
                <p:cNvPr id="4234" name="Freeform 4233">
                  <a:extLst>
                    <a:ext uri="{FF2B5EF4-FFF2-40B4-BE49-F238E27FC236}">
                      <a16:creationId xmlns:a16="http://schemas.microsoft.com/office/drawing/2014/main" id="{08AE13F2-6F15-AAA8-1B03-9FDDA7E0A2A1}"/>
                    </a:ext>
                  </a:extLst>
                </p:cNvPr>
                <p:cNvSpPr/>
                <p:nvPr/>
              </p:nvSpPr>
              <p:spPr>
                <a:xfrm>
                  <a:off x="4459884" y="3925226"/>
                  <a:ext cx="68513" cy="26965"/>
                </a:xfrm>
                <a:custGeom>
                  <a:avLst/>
                  <a:gdLst>
                    <a:gd name="connsiteX0" fmla="*/ 59106 w 68513"/>
                    <a:gd name="connsiteY0" fmla="*/ 8267 h 26965"/>
                    <a:gd name="connsiteX1" fmla="*/ 49604 w 68513"/>
                    <a:gd name="connsiteY1" fmla="*/ 0 h 26965"/>
                    <a:gd name="connsiteX2" fmla="*/ 29268 w 68513"/>
                    <a:gd name="connsiteY2" fmla="*/ 10073 h 26965"/>
                    <a:gd name="connsiteX3" fmla="*/ 0 w 68513"/>
                    <a:gd name="connsiteY3" fmla="*/ 5512 h 26965"/>
                    <a:gd name="connsiteX4" fmla="*/ 18910 w 68513"/>
                    <a:gd name="connsiteY4" fmla="*/ 22141 h 26965"/>
                    <a:gd name="connsiteX5" fmla="*/ 48178 w 68513"/>
                    <a:gd name="connsiteY5" fmla="*/ 26702 h 26965"/>
                    <a:gd name="connsiteX6" fmla="*/ 68514 w 68513"/>
                    <a:gd name="connsiteY6" fmla="*/ 16630 h 26965"/>
                    <a:gd name="connsiteX7" fmla="*/ 59106 w 68513"/>
                    <a:gd name="connsiteY7" fmla="*/ 8267 h 26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13" h="26965">
                      <a:moveTo>
                        <a:pt x="59106" y="8267"/>
                      </a:moveTo>
                      <a:cubicBezTo>
                        <a:pt x="58061" y="7317"/>
                        <a:pt x="49508" y="1425"/>
                        <a:pt x="49604" y="0"/>
                      </a:cubicBezTo>
                      <a:cubicBezTo>
                        <a:pt x="49413" y="8457"/>
                        <a:pt x="35255" y="9503"/>
                        <a:pt x="29268" y="10073"/>
                      </a:cubicBezTo>
                      <a:cubicBezTo>
                        <a:pt x="19955" y="10928"/>
                        <a:pt x="8172" y="10643"/>
                        <a:pt x="0" y="5512"/>
                      </a:cubicBezTo>
                      <a:cubicBezTo>
                        <a:pt x="7032" y="9883"/>
                        <a:pt x="11783" y="17770"/>
                        <a:pt x="18910" y="22141"/>
                      </a:cubicBezTo>
                      <a:cubicBezTo>
                        <a:pt x="27177" y="27367"/>
                        <a:pt x="38771" y="27272"/>
                        <a:pt x="48178" y="26702"/>
                      </a:cubicBezTo>
                      <a:cubicBezTo>
                        <a:pt x="54070" y="26322"/>
                        <a:pt x="68324" y="24992"/>
                        <a:pt x="68514" y="16630"/>
                      </a:cubicBezTo>
                      <a:cubicBezTo>
                        <a:pt x="68514" y="15014"/>
                        <a:pt x="60341" y="9407"/>
                        <a:pt x="59106" y="8267"/>
                      </a:cubicBezTo>
                      <a:close/>
                    </a:path>
                  </a:pathLst>
                </a:custGeom>
                <a:solidFill>
                  <a:srgbClr val="3B4395"/>
                </a:solidFill>
                <a:ln w="9503" cap="flat">
                  <a:noFill/>
                  <a:prstDash val="solid"/>
                  <a:miter/>
                </a:ln>
              </p:spPr>
              <p:txBody>
                <a:bodyPr rtlCol="0" anchor="ctr"/>
                <a:lstStyle/>
                <a:p>
                  <a:endParaRPr lang="en-US"/>
                </a:p>
              </p:txBody>
            </p:sp>
          </p:grpSp>
        </p:grpSp>
        <p:grpSp>
          <p:nvGrpSpPr>
            <p:cNvPr id="4235" name="Graphic 4171">
              <a:extLst>
                <a:ext uri="{FF2B5EF4-FFF2-40B4-BE49-F238E27FC236}">
                  <a16:creationId xmlns:a16="http://schemas.microsoft.com/office/drawing/2014/main" id="{1D5C56E6-86C3-1719-D3A8-16A588B8EFCF}"/>
                </a:ext>
              </a:extLst>
            </p:cNvPr>
            <p:cNvGrpSpPr/>
            <p:nvPr/>
          </p:nvGrpSpPr>
          <p:grpSpPr>
            <a:xfrm>
              <a:off x="4869351" y="2238042"/>
              <a:ext cx="1979294" cy="1816894"/>
              <a:chOff x="4869351" y="2238042"/>
              <a:chExt cx="1979294" cy="1816894"/>
            </a:xfrm>
          </p:grpSpPr>
          <p:grpSp>
            <p:nvGrpSpPr>
              <p:cNvPr id="4236" name="Graphic 4171">
                <a:extLst>
                  <a:ext uri="{FF2B5EF4-FFF2-40B4-BE49-F238E27FC236}">
                    <a16:creationId xmlns:a16="http://schemas.microsoft.com/office/drawing/2014/main" id="{8029F93F-6033-7E85-203F-BDC626D12B3C}"/>
                  </a:ext>
                </a:extLst>
              </p:cNvPr>
              <p:cNvGrpSpPr/>
              <p:nvPr/>
            </p:nvGrpSpPr>
            <p:grpSpPr>
              <a:xfrm>
                <a:off x="4869351" y="2588592"/>
                <a:ext cx="1979294" cy="1466344"/>
                <a:chOff x="4869351" y="2588592"/>
                <a:chExt cx="1979294" cy="1466344"/>
              </a:xfrm>
            </p:grpSpPr>
            <p:grpSp>
              <p:nvGrpSpPr>
                <p:cNvPr id="4237" name="Graphic 4171">
                  <a:extLst>
                    <a:ext uri="{FF2B5EF4-FFF2-40B4-BE49-F238E27FC236}">
                      <a16:creationId xmlns:a16="http://schemas.microsoft.com/office/drawing/2014/main" id="{0F3C539B-E855-3DD2-F267-A477618FEBBC}"/>
                    </a:ext>
                  </a:extLst>
                </p:cNvPr>
                <p:cNvGrpSpPr/>
                <p:nvPr/>
              </p:nvGrpSpPr>
              <p:grpSpPr>
                <a:xfrm>
                  <a:off x="4869351" y="3206070"/>
                  <a:ext cx="1979294" cy="848866"/>
                  <a:chOff x="4869351" y="3206070"/>
                  <a:chExt cx="1979294" cy="848866"/>
                </a:xfrm>
              </p:grpSpPr>
              <p:sp>
                <p:nvSpPr>
                  <p:cNvPr id="4238" name="Freeform 4237">
                    <a:extLst>
                      <a:ext uri="{FF2B5EF4-FFF2-40B4-BE49-F238E27FC236}">
                        <a16:creationId xmlns:a16="http://schemas.microsoft.com/office/drawing/2014/main" id="{C062AAF0-8927-3948-E066-628035EB5158}"/>
                      </a:ext>
                    </a:extLst>
                  </p:cNvPr>
                  <p:cNvSpPr/>
                  <p:nvPr/>
                </p:nvSpPr>
                <p:spPr>
                  <a:xfrm>
                    <a:off x="4869446" y="3232392"/>
                    <a:ext cx="1979199" cy="822544"/>
                  </a:xfrm>
                  <a:custGeom>
                    <a:avLst/>
                    <a:gdLst>
                      <a:gd name="connsiteX0" fmla="*/ 1979199 w 1979199"/>
                      <a:gd name="connsiteY0" fmla="*/ 411272 h 822544"/>
                      <a:gd name="connsiteX1" fmla="*/ 989600 w 1979199"/>
                      <a:gd name="connsiteY1" fmla="*/ 822544 h 822544"/>
                      <a:gd name="connsiteX2" fmla="*/ 0 w 1979199"/>
                      <a:gd name="connsiteY2" fmla="*/ 411272 h 822544"/>
                      <a:gd name="connsiteX3" fmla="*/ 989600 w 1979199"/>
                      <a:gd name="connsiteY3" fmla="*/ 0 h 822544"/>
                      <a:gd name="connsiteX4" fmla="*/ 1979199 w 1979199"/>
                      <a:gd name="connsiteY4" fmla="*/ 411272 h 822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9199" h="822544">
                        <a:moveTo>
                          <a:pt x="1979199" y="411272"/>
                        </a:moveTo>
                        <a:cubicBezTo>
                          <a:pt x="1979199" y="638384"/>
                          <a:pt x="1536094" y="822544"/>
                          <a:pt x="989600" y="822544"/>
                        </a:cubicBezTo>
                        <a:cubicBezTo>
                          <a:pt x="443106" y="822544"/>
                          <a:pt x="0" y="638384"/>
                          <a:pt x="0" y="411272"/>
                        </a:cubicBezTo>
                        <a:cubicBezTo>
                          <a:pt x="0" y="184065"/>
                          <a:pt x="443011" y="0"/>
                          <a:pt x="989600" y="0"/>
                        </a:cubicBezTo>
                        <a:cubicBezTo>
                          <a:pt x="1536188" y="0"/>
                          <a:pt x="1979199" y="184065"/>
                          <a:pt x="1979199" y="411272"/>
                        </a:cubicBezTo>
                        <a:close/>
                      </a:path>
                    </a:pathLst>
                  </a:custGeom>
                  <a:solidFill>
                    <a:srgbClr val="DADADA"/>
                  </a:solidFill>
                  <a:ln w="9503" cap="flat">
                    <a:noFill/>
                    <a:prstDash val="solid"/>
                    <a:miter/>
                  </a:ln>
                </p:spPr>
                <p:txBody>
                  <a:bodyPr rtlCol="0" anchor="ctr"/>
                  <a:lstStyle/>
                  <a:p>
                    <a:endParaRPr lang="en-US"/>
                  </a:p>
                </p:txBody>
              </p:sp>
              <p:sp>
                <p:nvSpPr>
                  <p:cNvPr id="4239" name="Freeform 4238">
                    <a:extLst>
                      <a:ext uri="{FF2B5EF4-FFF2-40B4-BE49-F238E27FC236}">
                        <a16:creationId xmlns:a16="http://schemas.microsoft.com/office/drawing/2014/main" id="{BE07DC90-D013-56C5-4AC9-0843D4473303}"/>
                      </a:ext>
                    </a:extLst>
                  </p:cNvPr>
                  <p:cNvSpPr/>
                  <p:nvPr/>
                </p:nvSpPr>
                <p:spPr>
                  <a:xfrm>
                    <a:off x="4869351" y="3206070"/>
                    <a:ext cx="1979294" cy="822544"/>
                  </a:xfrm>
                  <a:custGeom>
                    <a:avLst/>
                    <a:gdLst>
                      <a:gd name="connsiteX0" fmla="*/ 1979294 w 1979294"/>
                      <a:gd name="connsiteY0" fmla="*/ 411272 h 822544"/>
                      <a:gd name="connsiteX1" fmla="*/ 989695 w 1979294"/>
                      <a:gd name="connsiteY1" fmla="*/ 822544 h 822544"/>
                      <a:gd name="connsiteX2" fmla="*/ 0 w 1979294"/>
                      <a:gd name="connsiteY2" fmla="*/ 411272 h 822544"/>
                      <a:gd name="connsiteX3" fmla="*/ 989599 w 1979294"/>
                      <a:gd name="connsiteY3" fmla="*/ 0 h 822544"/>
                      <a:gd name="connsiteX4" fmla="*/ 1979294 w 1979294"/>
                      <a:gd name="connsiteY4" fmla="*/ 411272 h 822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9294" h="822544">
                        <a:moveTo>
                          <a:pt x="1979294" y="411272"/>
                        </a:moveTo>
                        <a:cubicBezTo>
                          <a:pt x="1979294" y="638384"/>
                          <a:pt x="1536189" y="822544"/>
                          <a:pt x="989695" y="822544"/>
                        </a:cubicBezTo>
                        <a:cubicBezTo>
                          <a:pt x="443201" y="822544"/>
                          <a:pt x="0" y="638384"/>
                          <a:pt x="0" y="411272"/>
                        </a:cubicBezTo>
                        <a:cubicBezTo>
                          <a:pt x="0" y="184160"/>
                          <a:pt x="443011" y="0"/>
                          <a:pt x="989599" y="0"/>
                        </a:cubicBezTo>
                        <a:cubicBezTo>
                          <a:pt x="1536189" y="0"/>
                          <a:pt x="1979294" y="184065"/>
                          <a:pt x="1979294" y="411272"/>
                        </a:cubicBezTo>
                        <a:close/>
                      </a:path>
                    </a:pathLst>
                  </a:custGeom>
                  <a:solidFill>
                    <a:srgbClr val="F6F6F6"/>
                  </a:solidFill>
                  <a:ln w="9503" cap="flat">
                    <a:noFill/>
                    <a:prstDash val="solid"/>
                    <a:miter/>
                  </a:ln>
                </p:spPr>
                <p:txBody>
                  <a:bodyPr rtlCol="0" anchor="ctr"/>
                  <a:lstStyle/>
                  <a:p>
                    <a:endParaRPr lang="en-US"/>
                  </a:p>
                </p:txBody>
              </p:sp>
            </p:grpSp>
            <p:sp>
              <p:nvSpPr>
                <p:cNvPr id="4240" name="Freeform 4239">
                  <a:extLst>
                    <a:ext uri="{FF2B5EF4-FFF2-40B4-BE49-F238E27FC236}">
                      <a16:creationId xmlns:a16="http://schemas.microsoft.com/office/drawing/2014/main" id="{9E602116-09F7-F253-2CE2-9F43DD940E50}"/>
                    </a:ext>
                  </a:extLst>
                </p:cNvPr>
                <p:cNvSpPr/>
                <p:nvPr/>
              </p:nvSpPr>
              <p:spPr>
                <a:xfrm>
                  <a:off x="5070045" y="2595434"/>
                  <a:ext cx="1622376" cy="1292827"/>
                </a:xfrm>
                <a:custGeom>
                  <a:avLst/>
                  <a:gdLst>
                    <a:gd name="connsiteX0" fmla="*/ 1622282 w 1622376"/>
                    <a:gd name="connsiteY0" fmla="*/ 719346 h 1292827"/>
                    <a:gd name="connsiteX1" fmla="*/ 1622377 w 1622376"/>
                    <a:gd name="connsiteY1" fmla="*/ 717825 h 1292827"/>
                    <a:gd name="connsiteX2" fmla="*/ 1621997 w 1622376"/>
                    <a:gd name="connsiteY2" fmla="*/ 649787 h 1292827"/>
                    <a:gd name="connsiteX3" fmla="*/ 1621997 w 1622376"/>
                    <a:gd name="connsiteY3" fmla="*/ 649977 h 1292827"/>
                    <a:gd name="connsiteX4" fmla="*/ 1622282 w 1622376"/>
                    <a:gd name="connsiteY4" fmla="*/ 409372 h 1292827"/>
                    <a:gd name="connsiteX5" fmla="*/ 1622282 w 1622376"/>
                    <a:gd name="connsiteY5" fmla="*/ 337057 h 1292827"/>
                    <a:gd name="connsiteX6" fmla="*/ 1622282 w 1622376"/>
                    <a:gd name="connsiteY6" fmla="*/ 337437 h 1292827"/>
                    <a:gd name="connsiteX7" fmla="*/ 1622282 w 1622376"/>
                    <a:gd name="connsiteY7" fmla="*/ 337057 h 1292827"/>
                    <a:gd name="connsiteX8" fmla="*/ 811236 w 1622376"/>
                    <a:gd name="connsiteY8" fmla="*/ 0 h 1292827"/>
                    <a:gd name="connsiteX9" fmla="*/ 190 w 1622376"/>
                    <a:gd name="connsiteY9" fmla="*/ 337057 h 1292827"/>
                    <a:gd name="connsiteX10" fmla="*/ 190 w 1622376"/>
                    <a:gd name="connsiteY10" fmla="*/ 337627 h 1292827"/>
                    <a:gd name="connsiteX11" fmla="*/ 190 w 1622376"/>
                    <a:gd name="connsiteY11" fmla="*/ 409372 h 1292827"/>
                    <a:gd name="connsiteX12" fmla="*/ 380 w 1622376"/>
                    <a:gd name="connsiteY12" fmla="*/ 654728 h 1292827"/>
                    <a:gd name="connsiteX13" fmla="*/ 380 w 1622376"/>
                    <a:gd name="connsiteY13" fmla="*/ 654728 h 1292827"/>
                    <a:gd name="connsiteX14" fmla="*/ 190 w 1622376"/>
                    <a:gd name="connsiteY14" fmla="*/ 717921 h 1292827"/>
                    <a:gd name="connsiteX15" fmla="*/ 811236 w 1622376"/>
                    <a:gd name="connsiteY15" fmla="*/ 1055072 h 1292827"/>
                    <a:gd name="connsiteX16" fmla="*/ 1124821 w 1622376"/>
                    <a:gd name="connsiteY16" fmla="*/ 1028940 h 1292827"/>
                    <a:gd name="connsiteX17" fmla="*/ 1124821 w 1622376"/>
                    <a:gd name="connsiteY17" fmla="*/ 956721 h 1292827"/>
                    <a:gd name="connsiteX18" fmla="*/ 1125202 w 1622376"/>
                    <a:gd name="connsiteY18" fmla="*/ 956626 h 1292827"/>
                    <a:gd name="connsiteX19" fmla="*/ 1125202 w 1622376"/>
                    <a:gd name="connsiteY19" fmla="*/ 993591 h 1292827"/>
                    <a:gd name="connsiteX20" fmla="*/ 1124821 w 1622376"/>
                    <a:gd name="connsiteY20" fmla="*/ 1028845 h 1292827"/>
                    <a:gd name="connsiteX21" fmla="*/ 1124917 w 1622376"/>
                    <a:gd name="connsiteY21" fmla="*/ 1028845 h 1292827"/>
                    <a:gd name="connsiteX22" fmla="*/ 811046 w 1622376"/>
                    <a:gd name="connsiteY22" fmla="*/ 1055167 h 1292827"/>
                    <a:gd name="connsiteX23" fmla="*/ 0 w 1622376"/>
                    <a:gd name="connsiteY23" fmla="*/ 718016 h 1292827"/>
                    <a:gd name="connsiteX24" fmla="*/ 0 w 1622376"/>
                    <a:gd name="connsiteY24" fmla="*/ 909113 h 1292827"/>
                    <a:gd name="connsiteX25" fmla="*/ 95 w 1622376"/>
                    <a:gd name="connsiteY25" fmla="*/ 911298 h 1292827"/>
                    <a:gd name="connsiteX26" fmla="*/ 95 w 1622376"/>
                    <a:gd name="connsiteY26" fmla="*/ 955675 h 1292827"/>
                    <a:gd name="connsiteX27" fmla="*/ 811141 w 1622376"/>
                    <a:gd name="connsiteY27" fmla="*/ 1292827 h 1292827"/>
                    <a:gd name="connsiteX28" fmla="*/ 1125106 w 1622376"/>
                    <a:gd name="connsiteY28" fmla="*/ 1266600 h 1292827"/>
                    <a:gd name="connsiteX29" fmla="*/ 1125392 w 1622376"/>
                    <a:gd name="connsiteY29" fmla="*/ 1075313 h 1292827"/>
                    <a:gd name="connsiteX30" fmla="*/ 1125297 w 1622376"/>
                    <a:gd name="connsiteY30" fmla="*/ 1075313 h 1292827"/>
                    <a:gd name="connsiteX31" fmla="*/ 1125392 w 1622376"/>
                    <a:gd name="connsiteY31" fmla="*/ 1029035 h 1292827"/>
                    <a:gd name="connsiteX32" fmla="*/ 1450760 w 1622376"/>
                    <a:gd name="connsiteY32" fmla="*/ 1164162 h 1292827"/>
                    <a:gd name="connsiteX33" fmla="*/ 1622377 w 1622376"/>
                    <a:gd name="connsiteY33" fmla="*/ 956911 h 1292827"/>
                    <a:gd name="connsiteX34" fmla="*/ 1622377 w 1622376"/>
                    <a:gd name="connsiteY34" fmla="*/ 765814 h 1292827"/>
                    <a:gd name="connsiteX35" fmla="*/ 1622282 w 1622376"/>
                    <a:gd name="connsiteY35" fmla="*/ 766479 h 1292827"/>
                    <a:gd name="connsiteX36" fmla="*/ 1622282 w 1622376"/>
                    <a:gd name="connsiteY36" fmla="*/ 719346 h 1292827"/>
                    <a:gd name="connsiteX37" fmla="*/ 1589878 w 1622376"/>
                    <a:gd name="connsiteY37" fmla="*/ 813136 h 1292827"/>
                    <a:gd name="connsiteX38" fmla="*/ 1588738 w 1622376"/>
                    <a:gd name="connsiteY38" fmla="*/ 813802 h 1292827"/>
                    <a:gd name="connsiteX39" fmla="*/ 1621807 w 1622376"/>
                    <a:gd name="connsiteY39" fmla="*/ 729799 h 1292827"/>
                    <a:gd name="connsiteX40" fmla="*/ 1589878 w 1622376"/>
                    <a:gd name="connsiteY40" fmla="*/ 813136 h 1292827"/>
                    <a:gd name="connsiteX41" fmla="*/ 1621902 w 1622376"/>
                    <a:gd name="connsiteY41" fmla="*/ 651022 h 1292827"/>
                    <a:gd name="connsiteX42" fmla="*/ 1621997 w 1622376"/>
                    <a:gd name="connsiteY42" fmla="*/ 649977 h 1292827"/>
                    <a:gd name="connsiteX43" fmla="*/ 1621997 w 1622376"/>
                    <a:gd name="connsiteY43" fmla="*/ 650072 h 1292827"/>
                    <a:gd name="connsiteX44" fmla="*/ 1621902 w 1622376"/>
                    <a:gd name="connsiteY44" fmla="*/ 651022 h 1292827"/>
                    <a:gd name="connsiteX45" fmla="*/ 1596435 w 1622376"/>
                    <a:gd name="connsiteY45" fmla="*/ 729799 h 1292827"/>
                    <a:gd name="connsiteX46" fmla="*/ 1596625 w 1622376"/>
                    <a:gd name="connsiteY46" fmla="*/ 729514 h 1292827"/>
                    <a:gd name="connsiteX47" fmla="*/ 1596435 w 1622376"/>
                    <a:gd name="connsiteY47" fmla="*/ 729799 h 1292827"/>
                    <a:gd name="connsiteX48" fmla="*/ 1608313 w 1622376"/>
                    <a:gd name="connsiteY48" fmla="*/ 707563 h 1292827"/>
                    <a:gd name="connsiteX49" fmla="*/ 1608503 w 1622376"/>
                    <a:gd name="connsiteY49" fmla="*/ 707088 h 1292827"/>
                    <a:gd name="connsiteX50" fmla="*/ 1608313 w 1622376"/>
                    <a:gd name="connsiteY50" fmla="*/ 707563 h 1292827"/>
                    <a:gd name="connsiteX51" fmla="*/ 1612494 w 1622376"/>
                    <a:gd name="connsiteY51" fmla="*/ 697205 h 1292827"/>
                    <a:gd name="connsiteX52" fmla="*/ 1613254 w 1622376"/>
                    <a:gd name="connsiteY52" fmla="*/ 695114 h 1292827"/>
                    <a:gd name="connsiteX53" fmla="*/ 1612494 w 1622376"/>
                    <a:gd name="connsiteY53" fmla="*/ 697205 h 1292827"/>
                    <a:gd name="connsiteX54" fmla="*/ 1616485 w 1622376"/>
                    <a:gd name="connsiteY54" fmla="*/ 685232 h 1292827"/>
                    <a:gd name="connsiteX55" fmla="*/ 1616675 w 1622376"/>
                    <a:gd name="connsiteY55" fmla="*/ 684566 h 1292827"/>
                    <a:gd name="connsiteX56" fmla="*/ 1616485 w 1622376"/>
                    <a:gd name="connsiteY56" fmla="*/ 685232 h 1292827"/>
                    <a:gd name="connsiteX57" fmla="*/ 1619146 w 1622376"/>
                    <a:gd name="connsiteY57" fmla="*/ 674114 h 1292827"/>
                    <a:gd name="connsiteX58" fmla="*/ 1619716 w 1622376"/>
                    <a:gd name="connsiteY58" fmla="*/ 671168 h 1292827"/>
                    <a:gd name="connsiteX59" fmla="*/ 1619146 w 1622376"/>
                    <a:gd name="connsiteY59" fmla="*/ 674114 h 1292827"/>
                    <a:gd name="connsiteX60" fmla="*/ 1620857 w 1622376"/>
                    <a:gd name="connsiteY60" fmla="*/ 663661 h 1292827"/>
                    <a:gd name="connsiteX61" fmla="*/ 1621237 w 1622376"/>
                    <a:gd name="connsiteY61" fmla="*/ 660050 h 1292827"/>
                    <a:gd name="connsiteX62" fmla="*/ 1620857 w 1622376"/>
                    <a:gd name="connsiteY62" fmla="*/ 663661 h 129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22376" h="1292827">
                      <a:moveTo>
                        <a:pt x="1622282" y="719346"/>
                      </a:moveTo>
                      <a:cubicBezTo>
                        <a:pt x="1622282" y="718776"/>
                        <a:pt x="1622377" y="718301"/>
                        <a:pt x="1622377" y="717825"/>
                      </a:cubicBezTo>
                      <a:cubicBezTo>
                        <a:pt x="1622377" y="698915"/>
                        <a:pt x="1622187" y="667842"/>
                        <a:pt x="1621997" y="649787"/>
                      </a:cubicBezTo>
                      <a:cubicBezTo>
                        <a:pt x="1621997" y="649787"/>
                        <a:pt x="1621997" y="649882"/>
                        <a:pt x="1621997" y="649977"/>
                      </a:cubicBezTo>
                      <a:cubicBezTo>
                        <a:pt x="1622092" y="633728"/>
                        <a:pt x="1622282" y="409372"/>
                        <a:pt x="1622282" y="409372"/>
                      </a:cubicBezTo>
                      <a:lnTo>
                        <a:pt x="1622282" y="337057"/>
                      </a:lnTo>
                      <a:cubicBezTo>
                        <a:pt x="1622282" y="337152"/>
                        <a:pt x="1622282" y="337342"/>
                        <a:pt x="1622282" y="337437"/>
                      </a:cubicBezTo>
                      <a:cubicBezTo>
                        <a:pt x="1622282" y="337342"/>
                        <a:pt x="1622282" y="337152"/>
                        <a:pt x="1622282" y="337057"/>
                      </a:cubicBezTo>
                      <a:cubicBezTo>
                        <a:pt x="1622282" y="150901"/>
                        <a:pt x="1259188" y="0"/>
                        <a:pt x="811236" y="0"/>
                      </a:cubicBezTo>
                      <a:cubicBezTo>
                        <a:pt x="363284" y="0"/>
                        <a:pt x="190" y="150901"/>
                        <a:pt x="190" y="337057"/>
                      </a:cubicBezTo>
                      <a:cubicBezTo>
                        <a:pt x="190" y="337247"/>
                        <a:pt x="190" y="337437"/>
                        <a:pt x="190" y="337627"/>
                      </a:cubicBezTo>
                      <a:lnTo>
                        <a:pt x="190" y="409372"/>
                      </a:lnTo>
                      <a:lnTo>
                        <a:pt x="380" y="654728"/>
                      </a:lnTo>
                      <a:cubicBezTo>
                        <a:pt x="380" y="654728"/>
                        <a:pt x="380" y="654728"/>
                        <a:pt x="380" y="654728"/>
                      </a:cubicBezTo>
                      <a:cubicBezTo>
                        <a:pt x="380" y="662711"/>
                        <a:pt x="190" y="705092"/>
                        <a:pt x="190" y="717921"/>
                      </a:cubicBezTo>
                      <a:cubicBezTo>
                        <a:pt x="190" y="904076"/>
                        <a:pt x="363284" y="1055072"/>
                        <a:pt x="811236" y="1055072"/>
                      </a:cubicBezTo>
                      <a:cubicBezTo>
                        <a:pt x="922416" y="1055072"/>
                        <a:pt x="1028370" y="1045760"/>
                        <a:pt x="1124821" y="1028940"/>
                      </a:cubicBezTo>
                      <a:lnTo>
                        <a:pt x="1124821" y="956721"/>
                      </a:lnTo>
                      <a:cubicBezTo>
                        <a:pt x="1124917" y="956721"/>
                        <a:pt x="1125011" y="956721"/>
                        <a:pt x="1125202" y="956626"/>
                      </a:cubicBezTo>
                      <a:lnTo>
                        <a:pt x="1125202" y="993591"/>
                      </a:lnTo>
                      <a:lnTo>
                        <a:pt x="1124821" y="1028845"/>
                      </a:lnTo>
                      <a:lnTo>
                        <a:pt x="1124917" y="1028845"/>
                      </a:lnTo>
                      <a:cubicBezTo>
                        <a:pt x="1028370" y="1045760"/>
                        <a:pt x="922226" y="1055167"/>
                        <a:pt x="811046" y="1055167"/>
                      </a:cubicBezTo>
                      <a:cubicBezTo>
                        <a:pt x="363094" y="1055167"/>
                        <a:pt x="0" y="904171"/>
                        <a:pt x="0" y="718016"/>
                      </a:cubicBezTo>
                      <a:lnTo>
                        <a:pt x="0" y="909113"/>
                      </a:lnTo>
                      <a:cubicBezTo>
                        <a:pt x="0" y="909873"/>
                        <a:pt x="0" y="910538"/>
                        <a:pt x="95" y="911298"/>
                      </a:cubicBezTo>
                      <a:lnTo>
                        <a:pt x="95" y="955675"/>
                      </a:lnTo>
                      <a:cubicBezTo>
                        <a:pt x="95" y="1141831"/>
                        <a:pt x="363189" y="1292827"/>
                        <a:pt x="811141" y="1292827"/>
                      </a:cubicBezTo>
                      <a:cubicBezTo>
                        <a:pt x="922416" y="1292827"/>
                        <a:pt x="1028560" y="1283420"/>
                        <a:pt x="1125106" y="1266600"/>
                      </a:cubicBezTo>
                      <a:lnTo>
                        <a:pt x="1125392" y="1075313"/>
                      </a:lnTo>
                      <a:cubicBezTo>
                        <a:pt x="1125392" y="1075313"/>
                        <a:pt x="1125297" y="1075313"/>
                        <a:pt x="1125297" y="1075313"/>
                      </a:cubicBezTo>
                      <a:lnTo>
                        <a:pt x="1125392" y="1029035"/>
                      </a:lnTo>
                      <a:lnTo>
                        <a:pt x="1450760" y="1164162"/>
                      </a:lnTo>
                      <a:cubicBezTo>
                        <a:pt x="1557759" y="1106957"/>
                        <a:pt x="1622377" y="1034927"/>
                        <a:pt x="1622377" y="956911"/>
                      </a:cubicBezTo>
                      <a:lnTo>
                        <a:pt x="1622377" y="765814"/>
                      </a:lnTo>
                      <a:cubicBezTo>
                        <a:pt x="1622377" y="766004"/>
                        <a:pt x="1622282" y="766194"/>
                        <a:pt x="1622282" y="766479"/>
                      </a:cubicBezTo>
                      <a:lnTo>
                        <a:pt x="1622282" y="719346"/>
                      </a:lnTo>
                      <a:close/>
                      <a:moveTo>
                        <a:pt x="1589878" y="813136"/>
                      </a:moveTo>
                      <a:cubicBezTo>
                        <a:pt x="1589498" y="813327"/>
                        <a:pt x="1589118" y="813612"/>
                        <a:pt x="1588738" y="813802"/>
                      </a:cubicBezTo>
                      <a:cubicBezTo>
                        <a:pt x="1607838" y="787004"/>
                        <a:pt x="1619336" y="758877"/>
                        <a:pt x="1621807" y="729799"/>
                      </a:cubicBezTo>
                      <a:cubicBezTo>
                        <a:pt x="1619621" y="758782"/>
                        <a:pt x="1608598" y="786719"/>
                        <a:pt x="1589878" y="813136"/>
                      </a:cubicBezTo>
                      <a:close/>
                      <a:moveTo>
                        <a:pt x="1621902" y="651022"/>
                      </a:moveTo>
                      <a:cubicBezTo>
                        <a:pt x="1621902" y="650642"/>
                        <a:pt x="1621902" y="650357"/>
                        <a:pt x="1621997" y="649977"/>
                      </a:cubicBezTo>
                      <a:cubicBezTo>
                        <a:pt x="1621997" y="650072"/>
                        <a:pt x="1621997" y="650072"/>
                        <a:pt x="1621997" y="650072"/>
                      </a:cubicBezTo>
                      <a:cubicBezTo>
                        <a:pt x="1621997" y="650452"/>
                        <a:pt x="1621902" y="650737"/>
                        <a:pt x="1621902" y="651022"/>
                      </a:cubicBezTo>
                      <a:close/>
                      <a:moveTo>
                        <a:pt x="1596435" y="729799"/>
                      </a:moveTo>
                      <a:cubicBezTo>
                        <a:pt x="1596530" y="729704"/>
                        <a:pt x="1596530" y="729609"/>
                        <a:pt x="1596625" y="729514"/>
                      </a:cubicBezTo>
                      <a:cubicBezTo>
                        <a:pt x="1596625" y="729609"/>
                        <a:pt x="1596530" y="729704"/>
                        <a:pt x="1596435" y="729799"/>
                      </a:cubicBezTo>
                      <a:close/>
                      <a:moveTo>
                        <a:pt x="1608313" y="707563"/>
                      </a:moveTo>
                      <a:cubicBezTo>
                        <a:pt x="1608408" y="707373"/>
                        <a:pt x="1608408" y="707278"/>
                        <a:pt x="1608503" y="707088"/>
                      </a:cubicBezTo>
                      <a:cubicBezTo>
                        <a:pt x="1608503" y="707278"/>
                        <a:pt x="1608408" y="707468"/>
                        <a:pt x="1608313" y="707563"/>
                      </a:cubicBezTo>
                      <a:close/>
                      <a:moveTo>
                        <a:pt x="1612494" y="697205"/>
                      </a:moveTo>
                      <a:cubicBezTo>
                        <a:pt x="1612779" y="696540"/>
                        <a:pt x="1612969" y="695875"/>
                        <a:pt x="1613254" y="695114"/>
                      </a:cubicBezTo>
                      <a:cubicBezTo>
                        <a:pt x="1612969" y="695875"/>
                        <a:pt x="1612779" y="696540"/>
                        <a:pt x="1612494" y="697205"/>
                      </a:cubicBezTo>
                      <a:close/>
                      <a:moveTo>
                        <a:pt x="1616485" y="685232"/>
                      </a:moveTo>
                      <a:cubicBezTo>
                        <a:pt x="1616580" y="685042"/>
                        <a:pt x="1616675" y="684757"/>
                        <a:pt x="1616675" y="684566"/>
                      </a:cubicBezTo>
                      <a:cubicBezTo>
                        <a:pt x="1616580" y="684757"/>
                        <a:pt x="1616485" y="685042"/>
                        <a:pt x="1616485" y="685232"/>
                      </a:cubicBezTo>
                      <a:close/>
                      <a:moveTo>
                        <a:pt x="1619146" y="674114"/>
                      </a:moveTo>
                      <a:cubicBezTo>
                        <a:pt x="1619336" y="673163"/>
                        <a:pt x="1619526" y="672118"/>
                        <a:pt x="1619716" y="671168"/>
                      </a:cubicBezTo>
                      <a:cubicBezTo>
                        <a:pt x="1619526" y="672118"/>
                        <a:pt x="1619336" y="673163"/>
                        <a:pt x="1619146" y="674114"/>
                      </a:cubicBezTo>
                      <a:close/>
                      <a:moveTo>
                        <a:pt x="1620857" y="663661"/>
                      </a:moveTo>
                      <a:cubicBezTo>
                        <a:pt x="1621047" y="662426"/>
                        <a:pt x="1621142" y="661285"/>
                        <a:pt x="1621237" y="660050"/>
                      </a:cubicBezTo>
                      <a:cubicBezTo>
                        <a:pt x="1621142" y="661285"/>
                        <a:pt x="1620951" y="662426"/>
                        <a:pt x="1620857" y="663661"/>
                      </a:cubicBezTo>
                      <a:close/>
                    </a:path>
                  </a:pathLst>
                </a:custGeom>
                <a:solidFill>
                  <a:srgbClr val="878787"/>
                </a:solidFill>
                <a:ln w="9503" cap="flat">
                  <a:noFill/>
                  <a:prstDash val="solid"/>
                  <a:miter/>
                </a:ln>
              </p:spPr>
              <p:txBody>
                <a:bodyPr rtlCol="0" anchor="ctr"/>
                <a:lstStyle/>
                <a:p>
                  <a:endParaRPr lang="en-US"/>
                </a:p>
              </p:txBody>
            </p:sp>
            <p:grpSp>
              <p:nvGrpSpPr>
                <p:cNvPr id="4241" name="Graphic 4171">
                  <a:extLst>
                    <a:ext uri="{FF2B5EF4-FFF2-40B4-BE49-F238E27FC236}">
                      <a16:creationId xmlns:a16="http://schemas.microsoft.com/office/drawing/2014/main" id="{62FA1C1E-8F5A-6261-E793-C437D57A61D4}"/>
                    </a:ext>
                  </a:extLst>
                </p:cNvPr>
                <p:cNvGrpSpPr/>
                <p:nvPr/>
              </p:nvGrpSpPr>
              <p:grpSpPr>
                <a:xfrm>
                  <a:off x="5047809" y="2588592"/>
                  <a:ext cx="1622471" cy="1292732"/>
                  <a:chOff x="5047809" y="2588592"/>
                  <a:chExt cx="1622471" cy="1292732"/>
                </a:xfrm>
              </p:grpSpPr>
              <p:sp>
                <p:nvSpPr>
                  <p:cNvPr id="4242" name="Freeform 4241">
                    <a:extLst>
                      <a:ext uri="{FF2B5EF4-FFF2-40B4-BE49-F238E27FC236}">
                        <a16:creationId xmlns:a16="http://schemas.microsoft.com/office/drawing/2014/main" id="{91146EF3-EA37-2B2B-BAFE-6380FEB5850E}"/>
                      </a:ext>
                    </a:extLst>
                  </p:cNvPr>
                  <p:cNvSpPr/>
                  <p:nvPr/>
                </p:nvSpPr>
                <p:spPr>
                  <a:xfrm>
                    <a:off x="6172726" y="3582183"/>
                    <a:ext cx="326223" cy="170666"/>
                  </a:xfrm>
                  <a:custGeom>
                    <a:avLst/>
                    <a:gdLst>
                      <a:gd name="connsiteX0" fmla="*/ 325844 w 326223"/>
                      <a:gd name="connsiteY0" fmla="*/ 170667 h 170666"/>
                      <a:gd name="connsiteX1" fmla="*/ 0 w 326223"/>
                      <a:gd name="connsiteY1" fmla="*/ 35255 h 170666"/>
                      <a:gd name="connsiteX2" fmla="*/ 380 w 326223"/>
                      <a:gd name="connsiteY2" fmla="*/ 0 h 170666"/>
                      <a:gd name="connsiteX3" fmla="*/ 326224 w 326223"/>
                      <a:gd name="connsiteY3" fmla="*/ 123819 h 170666"/>
                    </a:gdLst>
                    <a:ahLst/>
                    <a:cxnLst>
                      <a:cxn ang="0">
                        <a:pos x="connsiteX0" y="connsiteY0"/>
                      </a:cxn>
                      <a:cxn ang="0">
                        <a:pos x="connsiteX1" y="connsiteY1"/>
                      </a:cxn>
                      <a:cxn ang="0">
                        <a:pos x="connsiteX2" y="connsiteY2"/>
                      </a:cxn>
                      <a:cxn ang="0">
                        <a:pos x="connsiteX3" y="connsiteY3"/>
                      </a:cxn>
                    </a:cxnLst>
                    <a:rect l="l" t="t" r="r" b="b"/>
                    <a:pathLst>
                      <a:path w="326223" h="170666">
                        <a:moveTo>
                          <a:pt x="325844" y="170667"/>
                        </a:moveTo>
                        <a:lnTo>
                          <a:pt x="0" y="35255"/>
                        </a:lnTo>
                        <a:lnTo>
                          <a:pt x="380" y="0"/>
                        </a:lnTo>
                        <a:lnTo>
                          <a:pt x="326224" y="123819"/>
                        </a:lnTo>
                        <a:close/>
                      </a:path>
                    </a:pathLst>
                  </a:custGeom>
                  <a:solidFill>
                    <a:srgbClr val="371D1C"/>
                  </a:solidFill>
                  <a:ln w="9503" cap="flat">
                    <a:noFill/>
                    <a:prstDash val="solid"/>
                    <a:miter/>
                  </a:ln>
                </p:spPr>
                <p:txBody>
                  <a:bodyPr rtlCol="0" anchor="ctr"/>
                  <a:lstStyle/>
                  <a:p>
                    <a:endParaRPr lang="en-US"/>
                  </a:p>
                </p:txBody>
              </p:sp>
              <p:sp>
                <p:nvSpPr>
                  <p:cNvPr id="4243" name="Freeform 4242">
                    <a:extLst>
                      <a:ext uri="{FF2B5EF4-FFF2-40B4-BE49-F238E27FC236}">
                        <a16:creationId xmlns:a16="http://schemas.microsoft.com/office/drawing/2014/main" id="{662BA19F-FE63-CAF6-FD76-D115D6A904B5}"/>
                      </a:ext>
                    </a:extLst>
                  </p:cNvPr>
                  <p:cNvSpPr/>
                  <p:nvPr/>
                </p:nvSpPr>
                <p:spPr>
                  <a:xfrm>
                    <a:off x="6498569" y="3354501"/>
                    <a:ext cx="171616" cy="398348"/>
                  </a:xfrm>
                  <a:custGeom>
                    <a:avLst/>
                    <a:gdLst>
                      <a:gd name="connsiteX0" fmla="*/ 570 w 171616"/>
                      <a:gd name="connsiteY0" fmla="*/ 95596 h 398348"/>
                      <a:gd name="connsiteX1" fmla="*/ 0 w 171616"/>
                      <a:gd name="connsiteY1" fmla="*/ 398348 h 398348"/>
                      <a:gd name="connsiteX2" fmla="*/ 171617 w 171616"/>
                      <a:gd name="connsiteY2" fmla="*/ 191097 h 398348"/>
                      <a:gd name="connsiteX3" fmla="*/ 171617 w 171616"/>
                      <a:gd name="connsiteY3" fmla="*/ 0 h 398348"/>
                      <a:gd name="connsiteX4" fmla="*/ 570 w 171616"/>
                      <a:gd name="connsiteY4" fmla="*/ 95596 h 39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616" h="398348">
                        <a:moveTo>
                          <a:pt x="570" y="95596"/>
                        </a:moveTo>
                        <a:lnTo>
                          <a:pt x="0" y="398348"/>
                        </a:lnTo>
                        <a:cubicBezTo>
                          <a:pt x="106999" y="341143"/>
                          <a:pt x="171617" y="269113"/>
                          <a:pt x="171617" y="191097"/>
                        </a:cubicBezTo>
                        <a:lnTo>
                          <a:pt x="171617" y="0"/>
                        </a:lnTo>
                        <a:cubicBezTo>
                          <a:pt x="171617" y="47798"/>
                          <a:pt x="94456" y="73645"/>
                          <a:pt x="570" y="95596"/>
                        </a:cubicBezTo>
                        <a:close/>
                      </a:path>
                    </a:pathLst>
                  </a:custGeom>
                  <a:solidFill>
                    <a:srgbClr val="683E3F"/>
                  </a:solidFill>
                  <a:ln w="9503" cap="flat">
                    <a:noFill/>
                    <a:prstDash val="solid"/>
                    <a:miter/>
                  </a:ln>
                </p:spPr>
                <p:txBody>
                  <a:bodyPr rtlCol="0" anchor="ctr"/>
                  <a:lstStyle/>
                  <a:p>
                    <a:endParaRPr lang="en-US"/>
                  </a:p>
                </p:txBody>
              </p:sp>
              <p:sp>
                <p:nvSpPr>
                  <p:cNvPr id="4244" name="Freeform 4243">
                    <a:extLst>
                      <a:ext uri="{FF2B5EF4-FFF2-40B4-BE49-F238E27FC236}">
                        <a16:creationId xmlns:a16="http://schemas.microsoft.com/office/drawing/2014/main" id="{BD27B66A-1CDD-0FB6-F18D-36E4E3F64013}"/>
                      </a:ext>
                    </a:extLst>
                  </p:cNvPr>
                  <p:cNvSpPr/>
                  <p:nvPr/>
                </p:nvSpPr>
                <p:spPr>
                  <a:xfrm>
                    <a:off x="5047999" y="3353170"/>
                    <a:ext cx="1125296" cy="528153"/>
                  </a:xfrm>
                  <a:custGeom>
                    <a:avLst/>
                    <a:gdLst>
                      <a:gd name="connsiteX0" fmla="*/ 1125297 w 1125296"/>
                      <a:gd name="connsiteY0" fmla="*/ 310735 h 528153"/>
                      <a:gd name="connsiteX1" fmla="*/ 1125012 w 1125296"/>
                      <a:gd name="connsiteY1" fmla="*/ 501927 h 528153"/>
                      <a:gd name="connsiteX2" fmla="*/ 811046 w 1125296"/>
                      <a:gd name="connsiteY2" fmla="*/ 528154 h 528153"/>
                      <a:gd name="connsiteX3" fmla="*/ 0 w 1125296"/>
                      <a:gd name="connsiteY3" fmla="*/ 191002 h 528153"/>
                      <a:gd name="connsiteX4" fmla="*/ 0 w 1125296"/>
                      <a:gd name="connsiteY4" fmla="*/ 0 h 528153"/>
                      <a:gd name="connsiteX5" fmla="*/ 811046 w 1125296"/>
                      <a:gd name="connsiteY5" fmla="*/ 337152 h 528153"/>
                      <a:gd name="connsiteX6" fmla="*/ 1125297 w 1125296"/>
                      <a:gd name="connsiteY6" fmla="*/ 310735 h 528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5296" h="528153">
                        <a:moveTo>
                          <a:pt x="1125297" y="310735"/>
                        </a:moveTo>
                        <a:lnTo>
                          <a:pt x="1125012" y="501927"/>
                        </a:lnTo>
                        <a:cubicBezTo>
                          <a:pt x="1028370" y="518746"/>
                          <a:pt x="922321" y="528154"/>
                          <a:pt x="811046" y="528154"/>
                        </a:cubicBezTo>
                        <a:cubicBezTo>
                          <a:pt x="363094" y="528154"/>
                          <a:pt x="0" y="377253"/>
                          <a:pt x="0" y="191002"/>
                        </a:cubicBezTo>
                        <a:lnTo>
                          <a:pt x="0" y="0"/>
                        </a:lnTo>
                        <a:cubicBezTo>
                          <a:pt x="0" y="186156"/>
                          <a:pt x="363094" y="337152"/>
                          <a:pt x="811046" y="337152"/>
                        </a:cubicBezTo>
                        <a:cubicBezTo>
                          <a:pt x="922321" y="337152"/>
                          <a:pt x="1028560" y="327744"/>
                          <a:pt x="1125297" y="310735"/>
                        </a:cubicBezTo>
                        <a:close/>
                      </a:path>
                    </a:pathLst>
                  </a:custGeom>
                  <a:solidFill>
                    <a:srgbClr val="683E3F"/>
                  </a:solidFill>
                  <a:ln w="9503" cap="flat">
                    <a:noFill/>
                    <a:prstDash val="solid"/>
                    <a:miter/>
                  </a:ln>
                </p:spPr>
                <p:txBody>
                  <a:bodyPr rtlCol="0" anchor="ctr"/>
                  <a:lstStyle/>
                  <a:p>
                    <a:endParaRPr lang="en-US"/>
                  </a:p>
                </p:txBody>
              </p:sp>
              <p:sp>
                <p:nvSpPr>
                  <p:cNvPr id="4245" name="Freeform 4244">
                    <a:extLst>
                      <a:ext uri="{FF2B5EF4-FFF2-40B4-BE49-F238E27FC236}">
                        <a16:creationId xmlns:a16="http://schemas.microsoft.com/office/drawing/2014/main" id="{1BBF005E-5DAE-0E24-D83A-618440344216}"/>
                      </a:ext>
                    </a:extLst>
                  </p:cNvPr>
                  <p:cNvSpPr/>
                  <p:nvPr/>
                </p:nvSpPr>
                <p:spPr>
                  <a:xfrm>
                    <a:off x="6246086" y="3238379"/>
                    <a:ext cx="424195" cy="364519"/>
                  </a:xfrm>
                  <a:custGeom>
                    <a:avLst/>
                    <a:gdLst>
                      <a:gd name="connsiteX0" fmla="*/ 423815 w 424195"/>
                      <a:gd name="connsiteY0" fmla="*/ 0 h 364519"/>
                      <a:gd name="connsiteX1" fmla="*/ 0 w 424195"/>
                      <a:gd name="connsiteY1" fmla="*/ 292109 h 364519"/>
                      <a:gd name="connsiteX2" fmla="*/ 0 w 424195"/>
                      <a:gd name="connsiteY2" fmla="*/ 364519 h 364519"/>
                      <a:gd name="connsiteX3" fmla="*/ 424195 w 424195"/>
                      <a:gd name="connsiteY3" fmla="*/ 68134 h 364519"/>
                      <a:gd name="connsiteX4" fmla="*/ 423815 w 424195"/>
                      <a:gd name="connsiteY4" fmla="*/ 0 h 364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195" h="364519">
                        <a:moveTo>
                          <a:pt x="423815" y="0"/>
                        </a:moveTo>
                        <a:cubicBezTo>
                          <a:pt x="420109" y="126194"/>
                          <a:pt x="249728" y="235569"/>
                          <a:pt x="0" y="292109"/>
                        </a:cubicBezTo>
                        <a:lnTo>
                          <a:pt x="0" y="364519"/>
                        </a:lnTo>
                        <a:cubicBezTo>
                          <a:pt x="252674" y="307409"/>
                          <a:pt x="424195" y="196133"/>
                          <a:pt x="424195" y="68134"/>
                        </a:cubicBezTo>
                        <a:cubicBezTo>
                          <a:pt x="424100" y="49223"/>
                          <a:pt x="423910" y="18150"/>
                          <a:pt x="423815" y="0"/>
                        </a:cubicBezTo>
                        <a:close/>
                      </a:path>
                    </a:pathLst>
                  </a:custGeom>
                  <a:solidFill>
                    <a:srgbClr val="EA5375"/>
                  </a:solidFill>
                  <a:ln w="9503" cap="flat">
                    <a:noFill/>
                    <a:prstDash val="solid"/>
                    <a:miter/>
                  </a:ln>
                </p:spPr>
                <p:txBody>
                  <a:bodyPr rtlCol="0" anchor="ctr"/>
                  <a:lstStyle/>
                  <a:p>
                    <a:endParaRPr lang="en-US"/>
                  </a:p>
                </p:txBody>
              </p:sp>
              <p:sp>
                <p:nvSpPr>
                  <p:cNvPr id="4246" name="Freeform 4245">
                    <a:extLst>
                      <a:ext uri="{FF2B5EF4-FFF2-40B4-BE49-F238E27FC236}">
                        <a16:creationId xmlns:a16="http://schemas.microsoft.com/office/drawing/2014/main" id="{25446802-3345-282E-3389-FAE80D541480}"/>
                      </a:ext>
                    </a:extLst>
                  </p:cNvPr>
                  <p:cNvSpPr/>
                  <p:nvPr/>
                </p:nvSpPr>
                <p:spPr>
                  <a:xfrm>
                    <a:off x="5048094" y="3241610"/>
                    <a:ext cx="1124631" cy="401959"/>
                  </a:xfrm>
                  <a:custGeom>
                    <a:avLst/>
                    <a:gdLst>
                      <a:gd name="connsiteX0" fmla="*/ 1124631 w 1124631"/>
                      <a:gd name="connsiteY0" fmla="*/ 303513 h 401959"/>
                      <a:gd name="connsiteX1" fmla="*/ 811046 w 1124631"/>
                      <a:gd name="connsiteY1" fmla="*/ 329645 h 401959"/>
                      <a:gd name="connsiteX2" fmla="*/ 380 w 1124631"/>
                      <a:gd name="connsiteY2" fmla="*/ 0 h 401959"/>
                      <a:gd name="connsiteX3" fmla="*/ 190 w 1124631"/>
                      <a:gd name="connsiteY3" fmla="*/ 190 h 401959"/>
                      <a:gd name="connsiteX4" fmla="*/ 0 w 1124631"/>
                      <a:gd name="connsiteY4" fmla="*/ 64808 h 401959"/>
                      <a:gd name="connsiteX5" fmla="*/ 811046 w 1124631"/>
                      <a:gd name="connsiteY5" fmla="*/ 401960 h 401959"/>
                      <a:gd name="connsiteX6" fmla="*/ 1124631 w 1124631"/>
                      <a:gd name="connsiteY6" fmla="*/ 375827 h 401959"/>
                      <a:gd name="connsiteX7" fmla="*/ 1124631 w 1124631"/>
                      <a:gd name="connsiteY7" fmla="*/ 303513 h 40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4631" h="401959">
                        <a:moveTo>
                          <a:pt x="1124631" y="303513"/>
                        </a:moveTo>
                        <a:cubicBezTo>
                          <a:pt x="1028180" y="320332"/>
                          <a:pt x="922226" y="329645"/>
                          <a:pt x="811046" y="329645"/>
                        </a:cubicBezTo>
                        <a:cubicBezTo>
                          <a:pt x="369175" y="329645"/>
                          <a:pt x="10073" y="182735"/>
                          <a:pt x="380" y="0"/>
                        </a:cubicBezTo>
                        <a:lnTo>
                          <a:pt x="190" y="190"/>
                        </a:lnTo>
                        <a:cubicBezTo>
                          <a:pt x="190" y="190"/>
                          <a:pt x="0" y="50649"/>
                          <a:pt x="0" y="64808"/>
                        </a:cubicBezTo>
                        <a:cubicBezTo>
                          <a:pt x="0" y="250963"/>
                          <a:pt x="363094" y="401960"/>
                          <a:pt x="811046" y="401960"/>
                        </a:cubicBezTo>
                        <a:cubicBezTo>
                          <a:pt x="922226" y="401960"/>
                          <a:pt x="1028180" y="392647"/>
                          <a:pt x="1124631" y="375827"/>
                        </a:cubicBezTo>
                        <a:lnTo>
                          <a:pt x="1124631" y="303513"/>
                        </a:lnTo>
                        <a:close/>
                      </a:path>
                    </a:pathLst>
                  </a:custGeom>
                  <a:solidFill>
                    <a:srgbClr val="EA5375"/>
                  </a:solidFill>
                  <a:ln w="9503" cap="flat">
                    <a:noFill/>
                    <a:prstDash val="solid"/>
                    <a:miter/>
                  </a:ln>
                </p:spPr>
                <p:txBody>
                  <a:bodyPr rtlCol="0" anchor="ctr"/>
                  <a:lstStyle/>
                  <a:p>
                    <a:endParaRPr lang="en-US"/>
                  </a:p>
                </p:txBody>
              </p:sp>
              <p:sp>
                <p:nvSpPr>
                  <p:cNvPr id="4247" name="Freeform 4246">
                    <a:extLst>
                      <a:ext uri="{FF2B5EF4-FFF2-40B4-BE49-F238E27FC236}">
                        <a16:creationId xmlns:a16="http://schemas.microsoft.com/office/drawing/2014/main" id="{3C259993-108F-0CF0-72D3-96A6A3D91666}"/>
                      </a:ext>
                    </a:extLst>
                  </p:cNvPr>
                  <p:cNvSpPr/>
                  <p:nvPr/>
                </p:nvSpPr>
                <p:spPr>
                  <a:xfrm>
                    <a:off x="5047999" y="2929925"/>
                    <a:ext cx="1622091" cy="405285"/>
                  </a:xfrm>
                  <a:custGeom>
                    <a:avLst/>
                    <a:gdLst>
                      <a:gd name="connsiteX0" fmla="*/ 1621807 w 1622091"/>
                      <a:gd name="connsiteY0" fmla="*/ 0 h 405285"/>
                      <a:gd name="connsiteX1" fmla="*/ 1622092 w 1622091"/>
                      <a:gd name="connsiteY1" fmla="*/ 68134 h 405285"/>
                      <a:gd name="connsiteX2" fmla="*/ 811046 w 1622091"/>
                      <a:gd name="connsiteY2" fmla="*/ 405285 h 405285"/>
                      <a:gd name="connsiteX3" fmla="*/ 0 w 1622091"/>
                      <a:gd name="connsiteY3" fmla="*/ 68134 h 405285"/>
                      <a:gd name="connsiteX4" fmla="*/ 190 w 1622091"/>
                      <a:gd name="connsiteY4" fmla="*/ 3516 h 405285"/>
                      <a:gd name="connsiteX5" fmla="*/ 380 w 1622091"/>
                      <a:gd name="connsiteY5" fmla="*/ 3326 h 405285"/>
                      <a:gd name="connsiteX6" fmla="*/ 811046 w 1622091"/>
                      <a:gd name="connsiteY6" fmla="*/ 332876 h 405285"/>
                      <a:gd name="connsiteX7" fmla="*/ 1621807 w 1622091"/>
                      <a:gd name="connsiteY7" fmla="*/ 0 h 405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2091" h="405285">
                        <a:moveTo>
                          <a:pt x="1621807" y="0"/>
                        </a:moveTo>
                        <a:cubicBezTo>
                          <a:pt x="1621902" y="18055"/>
                          <a:pt x="1622092" y="49223"/>
                          <a:pt x="1622092" y="68134"/>
                        </a:cubicBezTo>
                        <a:cubicBezTo>
                          <a:pt x="1622092" y="254289"/>
                          <a:pt x="1258903" y="405285"/>
                          <a:pt x="811046" y="405285"/>
                        </a:cubicBezTo>
                        <a:cubicBezTo>
                          <a:pt x="363094" y="405285"/>
                          <a:pt x="0" y="254384"/>
                          <a:pt x="0" y="68134"/>
                        </a:cubicBezTo>
                        <a:cubicBezTo>
                          <a:pt x="0" y="53975"/>
                          <a:pt x="190" y="3516"/>
                          <a:pt x="190" y="3516"/>
                        </a:cubicBezTo>
                        <a:lnTo>
                          <a:pt x="380" y="3326"/>
                        </a:lnTo>
                        <a:cubicBezTo>
                          <a:pt x="10073" y="185966"/>
                          <a:pt x="369081" y="332876"/>
                          <a:pt x="811046" y="332876"/>
                        </a:cubicBezTo>
                        <a:cubicBezTo>
                          <a:pt x="1255577" y="332876"/>
                          <a:pt x="1616390" y="184160"/>
                          <a:pt x="1621807" y="0"/>
                        </a:cubicBezTo>
                        <a:close/>
                      </a:path>
                    </a:pathLst>
                  </a:custGeom>
                  <a:solidFill>
                    <a:srgbClr val="371D1C"/>
                  </a:solidFill>
                  <a:ln w="9503" cap="flat">
                    <a:noFill/>
                    <a:prstDash val="solid"/>
                    <a:miter/>
                  </a:ln>
                </p:spPr>
                <p:txBody>
                  <a:bodyPr rtlCol="0" anchor="ctr"/>
                  <a:lstStyle/>
                  <a:p>
                    <a:endParaRPr lang="en-US"/>
                  </a:p>
                </p:txBody>
              </p:sp>
              <p:sp>
                <p:nvSpPr>
                  <p:cNvPr id="4248" name="Freeform 4247">
                    <a:extLst>
                      <a:ext uri="{FF2B5EF4-FFF2-40B4-BE49-F238E27FC236}">
                        <a16:creationId xmlns:a16="http://schemas.microsoft.com/office/drawing/2014/main" id="{A1D256D1-7F6C-89A6-2591-36B2AA0D1E62}"/>
                      </a:ext>
                    </a:extLst>
                  </p:cNvPr>
                  <p:cNvSpPr/>
                  <p:nvPr/>
                </p:nvSpPr>
                <p:spPr>
                  <a:xfrm>
                    <a:off x="6236678" y="3307938"/>
                    <a:ext cx="433508" cy="398443"/>
                  </a:xfrm>
                  <a:custGeom>
                    <a:avLst/>
                    <a:gdLst>
                      <a:gd name="connsiteX0" fmla="*/ 433508 w 433508"/>
                      <a:gd name="connsiteY0" fmla="*/ 0 h 398443"/>
                      <a:gd name="connsiteX1" fmla="*/ 433508 w 433508"/>
                      <a:gd name="connsiteY1" fmla="*/ 191192 h 398443"/>
                      <a:gd name="connsiteX2" fmla="*/ 261891 w 433508"/>
                      <a:gd name="connsiteY2" fmla="*/ 398444 h 398443"/>
                      <a:gd name="connsiteX3" fmla="*/ 261891 w 433508"/>
                      <a:gd name="connsiteY3" fmla="*/ 398348 h 398443"/>
                      <a:gd name="connsiteX4" fmla="*/ 0 w 433508"/>
                      <a:gd name="connsiteY4" fmla="*/ 298381 h 398443"/>
                      <a:gd name="connsiteX5" fmla="*/ 433508 w 433508"/>
                      <a:gd name="connsiteY5" fmla="*/ 0 h 398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3508" h="398443">
                        <a:moveTo>
                          <a:pt x="433508" y="0"/>
                        </a:moveTo>
                        <a:lnTo>
                          <a:pt x="433508" y="191192"/>
                        </a:lnTo>
                        <a:cubicBezTo>
                          <a:pt x="433508" y="269398"/>
                          <a:pt x="369271" y="341238"/>
                          <a:pt x="261891" y="398444"/>
                        </a:cubicBezTo>
                        <a:lnTo>
                          <a:pt x="261891" y="398348"/>
                        </a:lnTo>
                        <a:lnTo>
                          <a:pt x="0" y="298381"/>
                        </a:lnTo>
                        <a:cubicBezTo>
                          <a:pt x="257330" y="238610"/>
                          <a:pt x="433508" y="129520"/>
                          <a:pt x="433508" y="0"/>
                        </a:cubicBezTo>
                        <a:close/>
                      </a:path>
                    </a:pathLst>
                  </a:custGeom>
                  <a:solidFill>
                    <a:srgbClr val="F1DCCF"/>
                  </a:solidFill>
                  <a:ln w="9503" cap="flat">
                    <a:noFill/>
                    <a:prstDash val="solid"/>
                    <a:miter/>
                  </a:ln>
                </p:spPr>
                <p:txBody>
                  <a:bodyPr rtlCol="0" anchor="ctr"/>
                  <a:lstStyle/>
                  <a:p>
                    <a:endParaRPr lang="en-US"/>
                  </a:p>
                </p:txBody>
              </p:sp>
              <p:sp>
                <p:nvSpPr>
                  <p:cNvPr id="4249" name="Freeform 4248">
                    <a:extLst>
                      <a:ext uri="{FF2B5EF4-FFF2-40B4-BE49-F238E27FC236}">
                        <a16:creationId xmlns:a16="http://schemas.microsoft.com/office/drawing/2014/main" id="{F063EB4A-F0BF-74DB-3B2B-070B0EF108AD}"/>
                      </a:ext>
                    </a:extLst>
                  </p:cNvPr>
                  <p:cNvSpPr/>
                  <p:nvPr/>
                </p:nvSpPr>
                <p:spPr>
                  <a:xfrm>
                    <a:off x="6669901" y="2925649"/>
                    <a:ext cx="285" cy="72314"/>
                  </a:xfrm>
                  <a:custGeom>
                    <a:avLst/>
                    <a:gdLst>
                      <a:gd name="connsiteX0" fmla="*/ 285 w 285"/>
                      <a:gd name="connsiteY0" fmla="*/ 0 h 72314"/>
                      <a:gd name="connsiteX1" fmla="*/ 285 w 285"/>
                      <a:gd name="connsiteY1" fmla="*/ 72315 h 72314"/>
                      <a:gd name="connsiteX2" fmla="*/ 0 w 285"/>
                      <a:gd name="connsiteY2" fmla="*/ 4181 h 72314"/>
                      <a:gd name="connsiteX3" fmla="*/ 285 w 285"/>
                      <a:gd name="connsiteY3" fmla="*/ 0 h 72314"/>
                    </a:gdLst>
                    <a:ahLst/>
                    <a:cxnLst>
                      <a:cxn ang="0">
                        <a:pos x="connsiteX0" y="connsiteY0"/>
                      </a:cxn>
                      <a:cxn ang="0">
                        <a:pos x="connsiteX1" y="connsiteY1"/>
                      </a:cxn>
                      <a:cxn ang="0">
                        <a:pos x="connsiteX2" y="connsiteY2"/>
                      </a:cxn>
                      <a:cxn ang="0">
                        <a:pos x="connsiteX3" y="connsiteY3"/>
                      </a:cxn>
                    </a:cxnLst>
                    <a:rect l="l" t="t" r="r" b="b"/>
                    <a:pathLst>
                      <a:path w="285" h="72314">
                        <a:moveTo>
                          <a:pt x="285" y="0"/>
                        </a:moveTo>
                        <a:lnTo>
                          <a:pt x="285" y="72315"/>
                        </a:lnTo>
                        <a:cubicBezTo>
                          <a:pt x="285" y="53405"/>
                          <a:pt x="95" y="22331"/>
                          <a:pt x="0" y="4181"/>
                        </a:cubicBezTo>
                        <a:cubicBezTo>
                          <a:pt x="0" y="2946"/>
                          <a:pt x="285" y="1425"/>
                          <a:pt x="285" y="0"/>
                        </a:cubicBezTo>
                        <a:close/>
                      </a:path>
                    </a:pathLst>
                  </a:custGeom>
                  <a:solidFill>
                    <a:srgbClr val="F1DCCF"/>
                  </a:solidFill>
                  <a:ln w="9503" cap="flat">
                    <a:noFill/>
                    <a:prstDash val="solid"/>
                    <a:miter/>
                  </a:ln>
                </p:spPr>
                <p:txBody>
                  <a:bodyPr rtlCol="0" anchor="ctr"/>
                  <a:lstStyle/>
                  <a:p>
                    <a:endParaRPr lang="en-US"/>
                  </a:p>
                </p:txBody>
              </p:sp>
              <p:sp>
                <p:nvSpPr>
                  <p:cNvPr id="4250" name="Freeform 4249">
                    <a:extLst>
                      <a:ext uri="{FF2B5EF4-FFF2-40B4-BE49-F238E27FC236}">
                        <a16:creationId xmlns:a16="http://schemas.microsoft.com/office/drawing/2014/main" id="{2FF4D1D5-83B2-4B20-1E8D-48876A17A55F}"/>
                      </a:ext>
                    </a:extLst>
                  </p:cNvPr>
                  <p:cNvSpPr/>
                  <p:nvPr/>
                </p:nvSpPr>
                <p:spPr>
                  <a:xfrm>
                    <a:off x="5048379" y="2661002"/>
                    <a:ext cx="1621426" cy="601798"/>
                  </a:xfrm>
                  <a:custGeom>
                    <a:avLst/>
                    <a:gdLst>
                      <a:gd name="connsiteX0" fmla="*/ 1621332 w 1621426"/>
                      <a:gd name="connsiteY0" fmla="*/ 254859 h 601798"/>
                      <a:gd name="connsiteX1" fmla="*/ 1621427 w 1621426"/>
                      <a:gd name="connsiteY1" fmla="*/ 268923 h 601798"/>
                      <a:gd name="connsiteX2" fmla="*/ 810666 w 1621426"/>
                      <a:gd name="connsiteY2" fmla="*/ 601799 h 601798"/>
                      <a:gd name="connsiteX3" fmla="*/ 0 w 1621426"/>
                      <a:gd name="connsiteY3" fmla="*/ 272249 h 601798"/>
                      <a:gd name="connsiteX4" fmla="*/ 810666 w 1621426"/>
                      <a:gd name="connsiteY4" fmla="*/ 0 h 601798"/>
                      <a:gd name="connsiteX5" fmla="*/ 1621332 w 1621426"/>
                      <a:gd name="connsiteY5" fmla="*/ 254859 h 601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1426" h="601798">
                        <a:moveTo>
                          <a:pt x="1621332" y="254859"/>
                        </a:moveTo>
                        <a:cubicBezTo>
                          <a:pt x="1621332" y="254859"/>
                          <a:pt x="1621427" y="260466"/>
                          <a:pt x="1621427" y="268923"/>
                        </a:cubicBezTo>
                        <a:cubicBezTo>
                          <a:pt x="1616010" y="453178"/>
                          <a:pt x="1255197" y="601799"/>
                          <a:pt x="810666" y="601799"/>
                        </a:cubicBezTo>
                        <a:cubicBezTo>
                          <a:pt x="368795" y="601799"/>
                          <a:pt x="9693" y="454889"/>
                          <a:pt x="0" y="272249"/>
                        </a:cubicBezTo>
                        <a:cubicBezTo>
                          <a:pt x="5036" y="268828"/>
                          <a:pt x="399299" y="0"/>
                          <a:pt x="810666" y="0"/>
                        </a:cubicBezTo>
                        <a:cubicBezTo>
                          <a:pt x="1191625" y="-95"/>
                          <a:pt x="1621332" y="254859"/>
                          <a:pt x="1621332" y="254859"/>
                        </a:cubicBezTo>
                        <a:close/>
                      </a:path>
                    </a:pathLst>
                  </a:custGeom>
                  <a:solidFill>
                    <a:srgbClr val="F1DCCF"/>
                  </a:solidFill>
                  <a:ln w="9503" cap="flat">
                    <a:noFill/>
                    <a:prstDash val="solid"/>
                    <a:miter/>
                  </a:ln>
                </p:spPr>
                <p:txBody>
                  <a:bodyPr rtlCol="0" anchor="ctr"/>
                  <a:lstStyle/>
                  <a:p>
                    <a:endParaRPr lang="en-US"/>
                  </a:p>
                </p:txBody>
              </p:sp>
              <p:sp>
                <p:nvSpPr>
                  <p:cNvPr id="4251" name="Freeform 4250">
                    <a:extLst>
                      <a:ext uri="{FF2B5EF4-FFF2-40B4-BE49-F238E27FC236}">
                        <a16:creationId xmlns:a16="http://schemas.microsoft.com/office/drawing/2014/main" id="{176F253C-2638-7CB1-DCCF-1EC821C773AA}"/>
                      </a:ext>
                    </a:extLst>
                  </p:cNvPr>
                  <p:cNvSpPr/>
                  <p:nvPr/>
                </p:nvSpPr>
                <p:spPr>
                  <a:xfrm>
                    <a:off x="5047809" y="3306703"/>
                    <a:ext cx="1125391" cy="528248"/>
                  </a:xfrm>
                  <a:custGeom>
                    <a:avLst/>
                    <a:gdLst>
                      <a:gd name="connsiteX0" fmla="*/ 1125392 w 1125391"/>
                      <a:gd name="connsiteY0" fmla="*/ 310735 h 528248"/>
                      <a:gd name="connsiteX1" fmla="*/ 1125106 w 1125391"/>
                      <a:gd name="connsiteY1" fmla="*/ 502022 h 528248"/>
                      <a:gd name="connsiteX2" fmla="*/ 811141 w 1125391"/>
                      <a:gd name="connsiteY2" fmla="*/ 528249 h 528248"/>
                      <a:gd name="connsiteX3" fmla="*/ 0 w 1125391"/>
                      <a:gd name="connsiteY3" fmla="*/ 191097 h 528248"/>
                      <a:gd name="connsiteX4" fmla="*/ 0 w 1125391"/>
                      <a:gd name="connsiteY4" fmla="*/ 0 h 528248"/>
                      <a:gd name="connsiteX5" fmla="*/ 811141 w 1125391"/>
                      <a:gd name="connsiteY5" fmla="*/ 337152 h 528248"/>
                      <a:gd name="connsiteX6" fmla="*/ 1125392 w 1125391"/>
                      <a:gd name="connsiteY6" fmla="*/ 310735 h 528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5391" h="528248">
                        <a:moveTo>
                          <a:pt x="1125392" y="310735"/>
                        </a:moveTo>
                        <a:lnTo>
                          <a:pt x="1125106" y="502022"/>
                        </a:lnTo>
                        <a:cubicBezTo>
                          <a:pt x="1028560" y="518841"/>
                          <a:pt x="922416" y="528249"/>
                          <a:pt x="811141" y="528249"/>
                        </a:cubicBezTo>
                        <a:cubicBezTo>
                          <a:pt x="363094" y="528249"/>
                          <a:pt x="0" y="377348"/>
                          <a:pt x="0" y="191097"/>
                        </a:cubicBezTo>
                        <a:lnTo>
                          <a:pt x="0" y="0"/>
                        </a:lnTo>
                        <a:cubicBezTo>
                          <a:pt x="0" y="186156"/>
                          <a:pt x="363094" y="337152"/>
                          <a:pt x="811141" y="337152"/>
                        </a:cubicBezTo>
                        <a:cubicBezTo>
                          <a:pt x="922511" y="337057"/>
                          <a:pt x="1028750" y="327649"/>
                          <a:pt x="1125392" y="310735"/>
                        </a:cubicBezTo>
                        <a:close/>
                      </a:path>
                    </a:pathLst>
                  </a:custGeom>
                  <a:solidFill>
                    <a:srgbClr val="F1DCCF"/>
                  </a:solidFill>
                  <a:ln w="9503" cap="flat">
                    <a:noFill/>
                    <a:prstDash val="solid"/>
                    <a:miter/>
                  </a:ln>
                </p:spPr>
                <p:txBody>
                  <a:bodyPr rtlCol="0" anchor="ctr"/>
                  <a:lstStyle/>
                  <a:p>
                    <a:endParaRPr lang="en-US"/>
                  </a:p>
                </p:txBody>
              </p:sp>
              <p:sp>
                <p:nvSpPr>
                  <p:cNvPr id="4252" name="Freeform 4251">
                    <a:extLst>
                      <a:ext uri="{FF2B5EF4-FFF2-40B4-BE49-F238E27FC236}">
                        <a16:creationId xmlns:a16="http://schemas.microsoft.com/office/drawing/2014/main" id="{3DF7FBC7-83D3-5034-FECA-D6DEB8D00D74}"/>
                      </a:ext>
                    </a:extLst>
                  </p:cNvPr>
                  <p:cNvSpPr/>
                  <p:nvPr/>
                </p:nvSpPr>
                <p:spPr>
                  <a:xfrm>
                    <a:off x="5047999" y="2997964"/>
                    <a:ext cx="1622091" cy="573386"/>
                  </a:xfrm>
                  <a:custGeom>
                    <a:avLst/>
                    <a:gdLst>
                      <a:gd name="connsiteX0" fmla="*/ 475 w 1622091"/>
                      <a:gd name="connsiteY0" fmla="*/ 245167 h 573386"/>
                      <a:gd name="connsiteX1" fmla="*/ 190 w 1622091"/>
                      <a:gd name="connsiteY1" fmla="*/ 245357 h 573386"/>
                      <a:gd name="connsiteX2" fmla="*/ 0 w 1622091"/>
                      <a:gd name="connsiteY2" fmla="*/ 0 h 573386"/>
                      <a:gd name="connsiteX3" fmla="*/ 811046 w 1622091"/>
                      <a:gd name="connsiteY3" fmla="*/ 337152 h 573386"/>
                      <a:gd name="connsiteX4" fmla="*/ 1622092 w 1622091"/>
                      <a:gd name="connsiteY4" fmla="*/ 0 h 573386"/>
                      <a:gd name="connsiteX5" fmla="*/ 1621807 w 1622091"/>
                      <a:gd name="connsiteY5" fmla="*/ 240701 h 573386"/>
                      <a:gd name="connsiteX6" fmla="*/ 811046 w 1622091"/>
                      <a:gd name="connsiteY6" fmla="*/ 573386 h 573386"/>
                      <a:gd name="connsiteX7" fmla="*/ 475 w 1622091"/>
                      <a:gd name="connsiteY7" fmla="*/ 245167 h 573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2091" h="573386">
                        <a:moveTo>
                          <a:pt x="475" y="245167"/>
                        </a:moveTo>
                        <a:cubicBezTo>
                          <a:pt x="380" y="245167"/>
                          <a:pt x="190" y="245357"/>
                          <a:pt x="190" y="245357"/>
                        </a:cubicBezTo>
                        <a:lnTo>
                          <a:pt x="0" y="0"/>
                        </a:lnTo>
                        <a:cubicBezTo>
                          <a:pt x="0" y="186156"/>
                          <a:pt x="363094" y="337152"/>
                          <a:pt x="811046" y="337152"/>
                        </a:cubicBezTo>
                        <a:cubicBezTo>
                          <a:pt x="1258998" y="337152"/>
                          <a:pt x="1622092" y="186251"/>
                          <a:pt x="1622092" y="0"/>
                        </a:cubicBezTo>
                        <a:cubicBezTo>
                          <a:pt x="1622092" y="0"/>
                          <a:pt x="1621902" y="258470"/>
                          <a:pt x="1621807" y="240701"/>
                        </a:cubicBezTo>
                        <a:cubicBezTo>
                          <a:pt x="1616105" y="424861"/>
                          <a:pt x="1255387" y="573386"/>
                          <a:pt x="811046" y="573386"/>
                        </a:cubicBezTo>
                        <a:cubicBezTo>
                          <a:pt x="370221" y="573481"/>
                          <a:pt x="11783" y="427236"/>
                          <a:pt x="475" y="245167"/>
                        </a:cubicBezTo>
                        <a:close/>
                      </a:path>
                    </a:pathLst>
                  </a:custGeom>
                  <a:solidFill>
                    <a:srgbClr val="F1DCCF"/>
                  </a:solidFill>
                  <a:ln w="9503" cap="flat">
                    <a:noFill/>
                    <a:prstDash val="solid"/>
                    <a:miter/>
                  </a:ln>
                </p:spPr>
                <p:txBody>
                  <a:bodyPr rtlCol="0" anchor="ctr"/>
                  <a:lstStyle/>
                  <a:p>
                    <a:endParaRPr lang="en-US"/>
                  </a:p>
                </p:txBody>
              </p:sp>
              <p:sp>
                <p:nvSpPr>
                  <p:cNvPr id="4253" name="Freeform 4252">
                    <a:extLst>
                      <a:ext uri="{FF2B5EF4-FFF2-40B4-BE49-F238E27FC236}">
                        <a16:creationId xmlns:a16="http://schemas.microsoft.com/office/drawing/2014/main" id="{98EDA880-06D8-3178-8805-3A5D0F28745B}"/>
                      </a:ext>
                    </a:extLst>
                  </p:cNvPr>
                  <p:cNvSpPr/>
                  <p:nvPr/>
                </p:nvSpPr>
                <p:spPr>
                  <a:xfrm>
                    <a:off x="5047999" y="2925744"/>
                    <a:ext cx="380" cy="72314"/>
                  </a:xfrm>
                  <a:custGeom>
                    <a:avLst/>
                    <a:gdLst>
                      <a:gd name="connsiteX0" fmla="*/ 380 w 380"/>
                      <a:gd name="connsiteY0" fmla="*/ 7507 h 72314"/>
                      <a:gd name="connsiteX1" fmla="*/ 190 w 380"/>
                      <a:gd name="connsiteY1" fmla="*/ 7697 h 72314"/>
                      <a:gd name="connsiteX2" fmla="*/ 0 w 380"/>
                      <a:gd name="connsiteY2" fmla="*/ 72315 h 72314"/>
                      <a:gd name="connsiteX3" fmla="*/ 0 w 380"/>
                      <a:gd name="connsiteY3" fmla="*/ 0 h 72314"/>
                      <a:gd name="connsiteX4" fmla="*/ 380 w 380"/>
                      <a:gd name="connsiteY4" fmla="*/ 7507 h 72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 h="72314">
                        <a:moveTo>
                          <a:pt x="380" y="7507"/>
                        </a:moveTo>
                        <a:lnTo>
                          <a:pt x="190" y="7697"/>
                        </a:lnTo>
                        <a:cubicBezTo>
                          <a:pt x="190" y="7697"/>
                          <a:pt x="0" y="58156"/>
                          <a:pt x="0" y="72315"/>
                        </a:cubicBezTo>
                        <a:lnTo>
                          <a:pt x="0" y="0"/>
                        </a:lnTo>
                        <a:cubicBezTo>
                          <a:pt x="0" y="2471"/>
                          <a:pt x="285" y="4941"/>
                          <a:pt x="380" y="7507"/>
                        </a:cubicBezTo>
                        <a:close/>
                      </a:path>
                    </a:pathLst>
                  </a:custGeom>
                  <a:solidFill>
                    <a:srgbClr val="F1DCCF"/>
                  </a:solidFill>
                  <a:ln w="9503" cap="flat">
                    <a:noFill/>
                    <a:prstDash val="solid"/>
                    <a:miter/>
                  </a:ln>
                </p:spPr>
                <p:txBody>
                  <a:bodyPr rtlCol="0" anchor="ctr"/>
                  <a:lstStyle/>
                  <a:p>
                    <a:endParaRPr lang="en-US"/>
                  </a:p>
                </p:txBody>
              </p:sp>
              <p:sp>
                <p:nvSpPr>
                  <p:cNvPr id="4254" name="Freeform 4253">
                    <a:extLst>
                      <a:ext uri="{FF2B5EF4-FFF2-40B4-BE49-F238E27FC236}">
                        <a16:creationId xmlns:a16="http://schemas.microsoft.com/office/drawing/2014/main" id="{D30ABFDF-ED52-2C7F-C488-8408B54CB321}"/>
                      </a:ext>
                    </a:extLst>
                  </p:cNvPr>
                  <p:cNvSpPr/>
                  <p:nvPr/>
                </p:nvSpPr>
                <p:spPr>
                  <a:xfrm>
                    <a:off x="5047999" y="2588592"/>
                    <a:ext cx="1622091" cy="674113"/>
                  </a:xfrm>
                  <a:custGeom>
                    <a:avLst/>
                    <a:gdLst>
                      <a:gd name="connsiteX0" fmla="*/ 1622092 w 1622091"/>
                      <a:gd name="connsiteY0" fmla="*/ 337057 h 674113"/>
                      <a:gd name="connsiteX1" fmla="*/ 811046 w 1622091"/>
                      <a:gd name="connsiteY1" fmla="*/ 674114 h 674113"/>
                      <a:gd name="connsiteX2" fmla="*/ 0 w 1622091"/>
                      <a:gd name="connsiteY2" fmla="*/ 337057 h 674113"/>
                      <a:gd name="connsiteX3" fmla="*/ 811046 w 1622091"/>
                      <a:gd name="connsiteY3" fmla="*/ 0 h 674113"/>
                      <a:gd name="connsiteX4" fmla="*/ 1622092 w 1622091"/>
                      <a:gd name="connsiteY4" fmla="*/ 337057 h 674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2091" h="674113">
                        <a:moveTo>
                          <a:pt x="1622092" y="337057"/>
                        </a:moveTo>
                        <a:cubicBezTo>
                          <a:pt x="1622092" y="523208"/>
                          <a:pt x="1258974" y="674114"/>
                          <a:pt x="811046" y="674114"/>
                        </a:cubicBezTo>
                        <a:cubicBezTo>
                          <a:pt x="363118" y="674114"/>
                          <a:pt x="0" y="523208"/>
                          <a:pt x="0" y="337057"/>
                        </a:cubicBezTo>
                        <a:cubicBezTo>
                          <a:pt x="0" y="150905"/>
                          <a:pt x="363118" y="0"/>
                          <a:pt x="811046" y="0"/>
                        </a:cubicBezTo>
                        <a:cubicBezTo>
                          <a:pt x="1258974" y="0"/>
                          <a:pt x="1622092" y="150905"/>
                          <a:pt x="1622092" y="337057"/>
                        </a:cubicBezTo>
                        <a:close/>
                      </a:path>
                    </a:pathLst>
                  </a:custGeom>
                  <a:solidFill>
                    <a:srgbClr val="683E3F"/>
                  </a:solidFill>
                  <a:ln w="9503" cap="flat">
                    <a:noFill/>
                    <a:prstDash val="solid"/>
                    <a:miter/>
                  </a:ln>
                </p:spPr>
                <p:txBody>
                  <a:bodyPr rtlCol="0" anchor="ctr"/>
                  <a:lstStyle/>
                  <a:p>
                    <a:endParaRPr lang="en-US"/>
                  </a:p>
                </p:txBody>
              </p:sp>
              <p:sp>
                <p:nvSpPr>
                  <p:cNvPr id="4255" name="Freeform 4254">
                    <a:extLst>
                      <a:ext uri="{FF2B5EF4-FFF2-40B4-BE49-F238E27FC236}">
                        <a16:creationId xmlns:a16="http://schemas.microsoft.com/office/drawing/2014/main" id="{E1159776-21A4-262D-473A-2DD88BD1C672}"/>
                      </a:ext>
                    </a:extLst>
                  </p:cNvPr>
                  <p:cNvSpPr/>
                  <p:nvPr/>
                </p:nvSpPr>
                <p:spPr>
                  <a:xfrm>
                    <a:off x="5881186" y="2858085"/>
                    <a:ext cx="617288" cy="347319"/>
                  </a:xfrm>
                  <a:custGeom>
                    <a:avLst/>
                    <a:gdLst>
                      <a:gd name="connsiteX0" fmla="*/ 0 w 617288"/>
                      <a:gd name="connsiteY0" fmla="*/ 0 h 347319"/>
                      <a:gd name="connsiteX1" fmla="*/ 77541 w 617288"/>
                      <a:gd name="connsiteY1" fmla="*/ 100347 h 347319"/>
                      <a:gd name="connsiteX2" fmla="*/ 617288 w 617288"/>
                      <a:gd name="connsiteY2" fmla="*/ 347320 h 347319"/>
                      <a:gd name="connsiteX3" fmla="*/ 617288 w 617288"/>
                      <a:gd name="connsiteY3" fmla="*/ 275195 h 347319"/>
                    </a:gdLst>
                    <a:ahLst/>
                    <a:cxnLst>
                      <a:cxn ang="0">
                        <a:pos x="connsiteX0" y="connsiteY0"/>
                      </a:cxn>
                      <a:cxn ang="0">
                        <a:pos x="connsiteX1" y="connsiteY1"/>
                      </a:cxn>
                      <a:cxn ang="0">
                        <a:pos x="connsiteX2" y="connsiteY2"/>
                      </a:cxn>
                      <a:cxn ang="0">
                        <a:pos x="connsiteX3" y="connsiteY3"/>
                      </a:cxn>
                    </a:cxnLst>
                    <a:rect l="l" t="t" r="r" b="b"/>
                    <a:pathLst>
                      <a:path w="617288" h="347319">
                        <a:moveTo>
                          <a:pt x="0" y="0"/>
                        </a:moveTo>
                        <a:lnTo>
                          <a:pt x="77541" y="100347"/>
                        </a:lnTo>
                        <a:lnTo>
                          <a:pt x="617288" y="347320"/>
                        </a:lnTo>
                        <a:lnTo>
                          <a:pt x="617288" y="275195"/>
                        </a:lnTo>
                        <a:close/>
                      </a:path>
                    </a:pathLst>
                  </a:custGeom>
                  <a:solidFill>
                    <a:srgbClr val="371D1C"/>
                  </a:solidFill>
                  <a:ln w="9503" cap="flat">
                    <a:noFill/>
                    <a:prstDash val="solid"/>
                    <a:miter/>
                  </a:ln>
                </p:spPr>
                <p:txBody>
                  <a:bodyPr rtlCol="0" anchor="ctr"/>
                  <a:lstStyle/>
                  <a:p>
                    <a:endParaRPr lang="en-US"/>
                  </a:p>
                </p:txBody>
              </p:sp>
              <p:sp>
                <p:nvSpPr>
                  <p:cNvPr id="4256" name="Freeform 4255">
                    <a:extLst>
                      <a:ext uri="{FF2B5EF4-FFF2-40B4-BE49-F238E27FC236}">
                        <a16:creationId xmlns:a16="http://schemas.microsoft.com/office/drawing/2014/main" id="{937F2040-A083-7BB3-2F7D-18015CBAB811}"/>
                      </a:ext>
                    </a:extLst>
                  </p:cNvPr>
                  <p:cNvSpPr/>
                  <p:nvPr/>
                </p:nvSpPr>
                <p:spPr>
                  <a:xfrm>
                    <a:off x="5958727" y="2958433"/>
                    <a:ext cx="539937" cy="747948"/>
                  </a:xfrm>
                  <a:custGeom>
                    <a:avLst/>
                    <a:gdLst>
                      <a:gd name="connsiteX0" fmla="*/ 0 w 539937"/>
                      <a:gd name="connsiteY0" fmla="*/ 0 h 747948"/>
                      <a:gd name="connsiteX1" fmla="*/ 214378 w 539937"/>
                      <a:gd name="connsiteY1" fmla="*/ 278426 h 747948"/>
                      <a:gd name="connsiteX2" fmla="*/ 214378 w 539937"/>
                      <a:gd name="connsiteY2" fmla="*/ 623750 h 747948"/>
                      <a:gd name="connsiteX3" fmla="*/ 539937 w 539937"/>
                      <a:gd name="connsiteY3" fmla="*/ 747949 h 747948"/>
                      <a:gd name="connsiteX4" fmla="*/ 539747 w 539937"/>
                      <a:gd name="connsiteY4" fmla="*/ 246972 h 747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937" h="747948">
                        <a:moveTo>
                          <a:pt x="0" y="0"/>
                        </a:moveTo>
                        <a:lnTo>
                          <a:pt x="214378" y="278426"/>
                        </a:lnTo>
                        <a:lnTo>
                          <a:pt x="214378" y="623750"/>
                        </a:lnTo>
                        <a:lnTo>
                          <a:pt x="539937" y="747949"/>
                        </a:lnTo>
                        <a:lnTo>
                          <a:pt x="539747" y="246972"/>
                        </a:lnTo>
                        <a:close/>
                      </a:path>
                    </a:pathLst>
                  </a:custGeom>
                  <a:solidFill>
                    <a:srgbClr val="DAC8BC"/>
                  </a:solidFill>
                  <a:ln w="9503" cap="flat">
                    <a:noFill/>
                    <a:prstDash val="solid"/>
                    <a:miter/>
                  </a:ln>
                </p:spPr>
                <p:txBody>
                  <a:bodyPr rtlCol="0" anchor="ctr"/>
                  <a:lstStyle/>
                  <a:p>
                    <a:endParaRPr lang="en-US"/>
                  </a:p>
                </p:txBody>
              </p:sp>
              <p:sp>
                <p:nvSpPr>
                  <p:cNvPr id="4257" name="Freeform 4256">
                    <a:extLst>
                      <a:ext uri="{FF2B5EF4-FFF2-40B4-BE49-F238E27FC236}">
                        <a16:creationId xmlns:a16="http://schemas.microsoft.com/office/drawing/2014/main" id="{40C698B7-FDD0-5A63-E8B6-DE273F53C415}"/>
                      </a:ext>
                    </a:extLst>
                  </p:cNvPr>
                  <p:cNvSpPr/>
                  <p:nvPr/>
                </p:nvSpPr>
                <p:spPr>
                  <a:xfrm>
                    <a:off x="6173106" y="3318771"/>
                    <a:ext cx="325558" cy="194993"/>
                  </a:xfrm>
                  <a:custGeom>
                    <a:avLst/>
                    <a:gdLst>
                      <a:gd name="connsiteX0" fmla="*/ 0 w 325558"/>
                      <a:gd name="connsiteY0" fmla="*/ 0 h 194993"/>
                      <a:gd name="connsiteX1" fmla="*/ 0 w 325558"/>
                      <a:gd name="connsiteY1" fmla="*/ 70699 h 194993"/>
                      <a:gd name="connsiteX2" fmla="*/ 325559 w 325558"/>
                      <a:gd name="connsiteY2" fmla="*/ 194993 h 194993"/>
                      <a:gd name="connsiteX3" fmla="*/ 325559 w 325558"/>
                      <a:gd name="connsiteY3" fmla="*/ 122773 h 194993"/>
                    </a:gdLst>
                    <a:ahLst/>
                    <a:cxnLst>
                      <a:cxn ang="0">
                        <a:pos x="connsiteX0" y="connsiteY0"/>
                      </a:cxn>
                      <a:cxn ang="0">
                        <a:pos x="connsiteX1" y="connsiteY1"/>
                      </a:cxn>
                      <a:cxn ang="0">
                        <a:pos x="connsiteX2" y="connsiteY2"/>
                      </a:cxn>
                      <a:cxn ang="0">
                        <a:pos x="connsiteX3" y="connsiteY3"/>
                      </a:cxn>
                    </a:cxnLst>
                    <a:rect l="l" t="t" r="r" b="b"/>
                    <a:pathLst>
                      <a:path w="325558" h="194993">
                        <a:moveTo>
                          <a:pt x="0" y="0"/>
                        </a:moveTo>
                        <a:lnTo>
                          <a:pt x="0" y="70699"/>
                        </a:lnTo>
                        <a:lnTo>
                          <a:pt x="325559" y="194993"/>
                        </a:lnTo>
                        <a:lnTo>
                          <a:pt x="325559" y="122773"/>
                        </a:lnTo>
                        <a:close/>
                      </a:path>
                    </a:pathLst>
                  </a:custGeom>
                  <a:solidFill>
                    <a:srgbClr val="A13B51"/>
                  </a:solidFill>
                  <a:ln w="9503" cap="flat">
                    <a:noFill/>
                    <a:prstDash val="solid"/>
                    <a:miter/>
                  </a:ln>
                </p:spPr>
                <p:txBody>
                  <a:bodyPr rtlCol="0" anchor="ctr"/>
                  <a:lstStyle/>
                  <a:p>
                    <a:endParaRPr lang="en-US"/>
                  </a:p>
                </p:txBody>
              </p:sp>
            </p:grpSp>
          </p:grpSp>
          <p:grpSp>
            <p:nvGrpSpPr>
              <p:cNvPr id="4258" name="Graphic 4171">
                <a:extLst>
                  <a:ext uri="{FF2B5EF4-FFF2-40B4-BE49-F238E27FC236}">
                    <a16:creationId xmlns:a16="http://schemas.microsoft.com/office/drawing/2014/main" id="{CFB53C91-4754-3DAE-CEAD-A355F3FDAFA2}"/>
                  </a:ext>
                </a:extLst>
              </p:cNvPr>
              <p:cNvGrpSpPr/>
              <p:nvPr/>
            </p:nvGrpSpPr>
            <p:grpSpPr>
              <a:xfrm>
                <a:off x="5159444" y="2238042"/>
                <a:ext cx="1464753" cy="984563"/>
                <a:chOff x="5159444" y="2238042"/>
                <a:chExt cx="1464753" cy="984563"/>
              </a:xfrm>
            </p:grpSpPr>
            <p:grpSp>
              <p:nvGrpSpPr>
                <p:cNvPr id="4259" name="Graphic 4171">
                  <a:extLst>
                    <a:ext uri="{FF2B5EF4-FFF2-40B4-BE49-F238E27FC236}">
                      <a16:creationId xmlns:a16="http://schemas.microsoft.com/office/drawing/2014/main" id="{CEB9FFAF-8F49-F6BD-4BA5-0084D3D96D5F}"/>
                    </a:ext>
                  </a:extLst>
                </p:cNvPr>
                <p:cNvGrpSpPr/>
                <p:nvPr/>
              </p:nvGrpSpPr>
              <p:grpSpPr>
                <a:xfrm>
                  <a:off x="5166770" y="2242698"/>
                  <a:ext cx="1457428" cy="979906"/>
                  <a:chOff x="5166770" y="2242698"/>
                  <a:chExt cx="1457428" cy="979906"/>
                </a:xfrm>
                <a:solidFill>
                  <a:srgbClr val="878787"/>
                </a:solidFill>
              </p:grpSpPr>
              <p:sp>
                <p:nvSpPr>
                  <p:cNvPr id="4260" name="Freeform 4259">
                    <a:extLst>
                      <a:ext uri="{FF2B5EF4-FFF2-40B4-BE49-F238E27FC236}">
                        <a16:creationId xmlns:a16="http://schemas.microsoft.com/office/drawing/2014/main" id="{CC20233C-B3E1-913C-17E5-69B7AB65219C}"/>
                      </a:ext>
                    </a:extLst>
                  </p:cNvPr>
                  <p:cNvSpPr/>
                  <p:nvPr/>
                </p:nvSpPr>
                <p:spPr>
                  <a:xfrm>
                    <a:off x="5166770" y="2452230"/>
                    <a:ext cx="86299" cy="418779"/>
                  </a:xfrm>
                  <a:custGeom>
                    <a:avLst/>
                    <a:gdLst>
                      <a:gd name="connsiteX0" fmla="*/ 24053 w 86299"/>
                      <a:gd name="connsiteY0" fmla="*/ 328219 h 418779"/>
                      <a:gd name="connsiteX1" fmla="*/ 24053 w 86299"/>
                      <a:gd name="connsiteY1" fmla="*/ 338672 h 418779"/>
                      <a:gd name="connsiteX2" fmla="*/ 3053 w 86299"/>
                      <a:gd name="connsiteY2" fmla="*/ 366895 h 418779"/>
                      <a:gd name="connsiteX3" fmla="*/ 3053 w 86299"/>
                      <a:gd name="connsiteY3" fmla="*/ 418779 h 418779"/>
                      <a:gd name="connsiteX4" fmla="*/ 83349 w 86299"/>
                      <a:gd name="connsiteY4" fmla="*/ 418779 h 418779"/>
                      <a:gd name="connsiteX5" fmla="*/ 83349 w 86299"/>
                      <a:gd name="connsiteY5" fmla="*/ 154892 h 418779"/>
                      <a:gd name="connsiteX6" fmla="*/ 75747 w 86299"/>
                      <a:gd name="connsiteY6" fmla="*/ 135317 h 418779"/>
                      <a:gd name="connsiteX7" fmla="*/ 75367 w 86299"/>
                      <a:gd name="connsiteY7" fmla="*/ 134842 h 418779"/>
                      <a:gd name="connsiteX8" fmla="*/ 72802 w 86299"/>
                      <a:gd name="connsiteY8" fmla="*/ 132466 h 418779"/>
                      <a:gd name="connsiteX9" fmla="*/ 71281 w 86299"/>
                      <a:gd name="connsiteY9" fmla="*/ 131231 h 418779"/>
                      <a:gd name="connsiteX10" fmla="*/ 68905 w 86299"/>
                      <a:gd name="connsiteY10" fmla="*/ 129615 h 418779"/>
                      <a:gd name="connsiteX11" fmla="*/ 66625 w 86299"/>
                      <a:gd name="connsiteY11" fmla="*/ 128380 h 418779"/>
                      <a:gd name="connsiteX12" fmla="*/ 64344 w 86299"/>
                      <a:gd name="connsiteY12" fmla="*/ 127335 h 418779"/>
                      <a:gd name="connsiteX13" fmla="*/ 61113 w 86299"/>
                      <a:gd name="connsiteY13" fmla="*/ 126289 h 418779"/>
                      <a:gd name="connsiteX14" fmla="*/ 60258 w 86299"/>
                      <a:gd name="connsiteY14" fmla="*/ 126004 h 418779"/>
                      <a:gd name="connsiteX15" fmla="*/ 60258 w 86299"/>
                      <a:gd name="connsiteY15" fmla="*/ 115551 h 418779"/>
                      <a:gd name="connsiteX16" fmla="*/ 63014 w 86299"/>
                      <a:gd name="connsiteY16" fmla="*/ 114791 h 418779"/>
                      <a:gd name="connsiteX17" fmla="*/ 85630 w 86299"/>
                      <a:gd name="connsiteY17" fmla="*/ 93696 h 418779"/>
                      <a:gd name="connsiteX18" fmla="*/ 77743 w 86299"/>
                      <a:gd name="connsiteY18" fmla="*/ 61197 h 418779"/>
                      <a:gd name="connsiteX19" fmla="*/ 61589 w 86299"/>
                      <a:gd name="connsiteY19" fmla="*/ 17010 h 418779"/>
                      <a:gd name="connsiteX20" fmla="*/ 61208 w 86299"/>
                      <a:gd name="connsiteY20" fmla="*/ 0 h 418779"/>
                      <a:gd name="connsiteX21" fmla="*/ 26239 w 86299"/>
                      <a:gd name="connsiteY21" fmla="*/ 56255 h 418779"/>
                      <a:gd name="connsiteX22" fmla="*/ 47145 w 86299"/>
                      <a:gd name="connsiteY22" fmla="*/ 116597 h 418779"/>
                      <a:gd name="connsiteX23" fmla="*/ 47145 w 86299"/>
                      <a:gd name="connsiteY23" fmla="*/ 126004 h 418779"/>
                      <a:gd name="connsiteX24" fmla="*/ 24053 w 86299"/>
                      <a:gd name="connsiteY24" fmla="*/ 154892 h 418779"/>
                      <a:gd name="connsiteX25" fmla="*/ 24053 w 86299"/>
                      <a:gd name="connsiteY25" fmla="*/ 235189 h 418779"/>
                      <a:gd name="connsiteX26" fmla="*/ 5238 w 86299"/>
                      <a:gd name="connsiteY26" fmla="*/ 268163 h 418779"/>
                      <a:gd name="connsiteX27" fmla="*/ 24053 w 86299"/>
                      <a:gd name="connsiteY27" fmla="*/ 328219 h 41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6299" h="418779">
                        <a:moveTo>
                          <a:pt x="24053" y="328219"/>
                        </a:moveTo>
                        <a:lnTo>
                          <a:pt x="24053" y="338672"/>
                        </a:lnTo>
                        <a:cubicBezTo>
                          <a:pt x="11890" y="342378"/>
                          <a:pt x="3053" y="353496"/>
                          <a:pt x="3053" y="366895"/>
                        </a:cubicBezTo>
                        <a:lnTo>
                          <a:pt x="3053" y="418779"/>
                        </a:lnTo>
                        <a:lnTo>
                          <a:pt x="83349" y="418779"/>
                        </a:lnTo>
                        <a:lnTo>
                          <a:pt x="83349" y="154892"/>
                        </a:lnTo>
                        <a:cubicBezTo>
                          <a:pt x="83349" y="147290"/>
                          <a:pt x="80404" y="140543"/>
                          <a:pt x="75747" y="135317"/>
                        </a:cubicBezTo>
                        <a:cubicBezTo>
                          <a:pt x="75652" y="135127"/>
                          <a:pt x="75557" y="135032"/>
                          <a:pt x="75367" y="134842"/>
                        </a:cubicBezTo>
                        <a:cubicBezTo>
                          <a:pt x="74607" y="133986"/>
                          <a:pt x="73752" y="133226"/>
                          <a:pt x="72802" y="132466"/>
                        </a:cubicBezTo>
                        <a:cubicBezTo>
                          <a:pt x="72326" y="132086"/>
                          <a:pt x="71851" y="131611"/>
                          <a:pt x="71281" y="131231"/>
                        </a:cubicBezTo>
                        <a:cubicBezTo>
                          <a:pt x="70521" y="130661"/>
                          <a:pt x="69666" y="130090"/>
                          <a:pt x="68905" y="129615"/>
                        </a:cubicBezTo>
                        <a:cubicBezTo>
                          <a:pt x="68145" y="129140"/>
                          <a:pt x="67385" y="128760"/>
                          <a:pt x="66625" y="128380"/>
                        </a:cubicBezTo>
                        <a:cubicBezTo>
                          <a:pt x="65865" y="128000"/>
                          <a:pt x="65104" y="127620"/>
                          <a:pt x="64344" y="127335"/>
                        </a:cubicBezTo>
                        <a:cubicBezTo>
                          <a:pt x="63299" y="126955"/>
                          <a:pt x="62254" y="126574"/>
                          <a:pt x="61113" y="126289"/>
                        </a:cubicBezTo>
                        <a:cubicBezTo>
                          <a:pt x="60828" y="126194"/>
                          <a:pt x="60543" y="126099"/>
                          <a:pt x="60258" y="126004"/>
                        </a:cubicBezTo>
                        <a:lnTo>
                          <a:pt x="60258" y="115551"/>
                        </a:lnTo>
                        <a:cubicBezTo>
                          <a:pt x="61113" y="115361"/>
                          <a:pt x="62064" y="115076"/>
                          <a:pt x="63014" y="114791"/>
                        </a:cubicBezTo>
                        <a:cubicBezTo>
                          <a:pt x="73372" y="111560"/>
                          <a:pt x="83159" y="104243"/>
                          <a:pt x="85630" y="93696"/>
                        </a:cubicBezTo>
                        <a:cubicBezTo>
                          <a:pt x="88386" y="82387"/>
                          <a:pt x="82019" y="71269"/>
                          <a:pt x="77743" y="61197"/>
                        </a:cubicBezTo>
                        <a:cubicBezTo>
                          <a:pt x="71566" y="46943"/>
                          <a:pt x="64249" y="32404"/>
                          <a:pt x="61589" y="17010"/>
                        </a:cubicBezTo>
                        <a:cubicBezTo>
                          <a:pt x="60828" y="12733"/>
                          <a:pt x="60448" y="7127"/>
                          <a:pt x="61208" y="0"/>
                        </a:cubicBezTo>
                        <a:cubicBezTo>
                          <a:pt x="30895" y="43237"/>
                          <a:pt x="32891" y="42192"/>
                          <a:pt x="26239" y="56255"/>
                        </a:cubicBezTo>
                        <a:cubicBezTo>
                          <a:pt x="16071" y="77921"/>
                          <a:pt x="19682" y="113841"/>
                          <a:pt x="47145" y="116597"/>
                        </a:cubicBezTo>
                        <a:lnTo>
                          <a:pt x="47145" y="126004"/>
                        </a:lnTo>
                        <a:cubicBezTo>
                          <a:pt x="33936" y="128950"/>
                          <a:pt x="24053" y="140733"/>
                          <a:pt x="24053" y="154892"/>
                        </a:cubicBezTo>
                        <a:lnTo>
                          <a:pt x="24053" y="235189"/>
                        </a:lnTo>
                        <a:cubicBezTo>
                          <a:pt x="10370" y="255335"/>
                          <a:pt x="10274" y="257330"/>
                          <a:pt x="5238" y="268163"/>
                        </a:cubicBezTo>
                        <a:cubicBezTo>
                          <a:pt x="-4740" y="289354"/>
                          <a:pt x="-1509" y="323943"/>
                          <a:pt x="24053" y="328219"/>
                        </a:cubicBezTo>
                        <a:close/>
                      </a:path>
                    </a:pathLst>
                  </a:custGeom>
                  <a:solidFill>
                    <a:srgbClr val="878787"/>
                  </a:solidFill>
                  <a:ln w="9503" cap="flat">
                    <a:noFill/>
                    <a:prstDash val="solid"/>
                    <a:miter/>
                  </a:ln>
                </p:spPr>
                <p:txBody>
                  <a:bodyPr rtlCol="0" anchor="ctr"/>
                  <a:lstStyle/>
                  <a:p>
                    <a:endParaRPr lang="en-US"/>
                  </a:p>
                </p:txBody>
              </p:sp>
              <p:sp>
                <p:nvSpPr>
                  <p:cNvPr id="4261" name="Freeform 4260">
                    <a:extLst>
                      <a:ext uri="{FF2B5EF4-FFF2-40B4-BE49-F238E27FC236}">
                        <a16:creationId xmlns:a16="http://schemas.microsoft.com/office/drawing/2014/main" id="{71E7A92D-8582-4530-620B-ADD70B4E5D6B}"/>
                      </a:ext>
                    </a:extLst>
                  </p:cNvPr>
                  <p:cNvSpPr/>
                  <p:nvPr/>
                </p:nvSpPr>
                <p:spPr>
                  <a:xfrm>
                    <a:off x="5430197" y="2756788"/>
                    <a:ext cx="65189" cy="419444"/>
                  </a:xfrm>
                  <a:custGeom>
                    <a:avLst/>
                    <a:gdLst>
                      <a:gd name="connsiteX0" fmla="*/ 40478 w 65189"/>
                      <a:gd name="connsiteY0" fmla="*/ 17010 h 419444"/>
                      <a:gd name="connsiteX1" fmla="*/ 40098 w 65189"/>
                      <a:gd name="connsiteY1" fmla="*/ 0 h 419444"/>
                      <a:gd name="connsiteX2" fmla="*/ 5223 w 65189"/>
                      <a:gd name="connsiteY2" fmla="*/ 56255 h 419444"/>
                      <a:gd name="connsiteX3" fmla="*/ 26129 w 65189"/>
                      <a:gd name="connsiteY3" fmla="*/ 116597 h 419444"/>
                      <a:gd name="connsiteX4" fmla="*/ 26129 w 65189"/>
                      <a:gd name="connsiteY4" fmla="*/ 126004 h 419444"/>
                      <a:gd name="connsiteX5" fmla="*/ 3038 w 65189"/>
                      <a:gd name="connsiteY5" fmla="*/ 154892 h 419444"/>
                      <a:gd name="connsiteX6" fmla="*/ 3038 w 65189"/>
                      <a:gd name="connsiteY6" fmla="*/ 178079 h 419444"/>
                      <a:gd name="connsiteX7" fmla="*/ 3038 w 65189"/>
                      <a:gd name="connsiteY7" fmla="*/ 198414 h 419444"/>
                      <a:gd name="connsiteX8" fmla="*/ 3038 w 65189"/>
                      <a:gd name="connsiteY8" fmla="*/ 230913 h 419444"/>
                      <a:gd name="connsiteX9" fmla="*/ 3038 w 65189"/>
                      <a:gd name="connsiteY9" fmla="*/ 251343 h 419444"/>
                      <a:gd name="connsiteX10" fmla="*/ 3038 w 65189"/>
                      <a:gd name="connsiteY10" fmla="*/ 283937 h 419444"/>
                      <a:gd name="connsiteX11" fmla="*/ 3038 w 65189"/>
                      <a:gd name="connsiteY11" fmla="*/ 303513 h 419444"/>
                      <a:gd name="connsiteX12" fmla="*/ 3038 w 65189"/>
                      <a:gd name="connsiteY12" fmla="*/ 340003 h 419444"/>
                      <a:gd name="connsiteX13" fmla="*/ 3038 w 65189"/>
                      <a:gd name="connsiteY13" fmla="*/ 360148 h 419444"/>
                      <a:gd name="connsiteX14" fmla="*/ 3038 w 65189"/>
                      <a:gd name="connsiteY14" fmla="*/ 395688 h 419444"/>
                      <a:gd name="connsiteX15" fmla="*/ 3038 w 65189"/>
                      <a:gd name="connsiteY15" fmla="*/ 416118 h 419444"/>
                      <a:gd name="connsiteX16" fmla="*/ 3038 w 65189"/>
                      <a:gd name="connsiteY16" fmla="*/ 419444 h 419444"/>
                      <a:gd name="connsiteX17" fmla="*/ 62334 w 65189"/>
                      <a:gd name="connsiteY17" fmla="*/ 419444 h 419444"/>
                      <a:gd name="connsiteX18" fmla="*/ 62334 w 65189"/>
                      <a:gd name="connsiteY18" fmla="*/ 388086 h 419444"/>
                      <a:gd name="connsiteX19" fmla="*/ 62334 w 65189"/>
                      <a:gd name="connsiteY19" fmla="*/ 363664 h 419444"/>
                      <a:gd name="connsiteX20" fmla="*/ 62334 w 65189"/>
                      <a:gd name="connsiteY20" fmla="*/ 337342 h 419444"/>
                      <a:gd name="connsiteX21" fmla="*/ 62334 w 65189"/>
                      <a:gd name="connsiteY21" fmla="*/ 313585 h 419444"/>
                      <a:gd name="connsiteX22" fmla="*/ 62334 w 65189"/>
                      <a:gd name="connsiteY22" fmla="*/ 281562 h 419444"/>
                      <a:gd name="connsiteX23" fmla="*/ 62334 w 65189"/>
                      <a:gd name="connsiteY23" fmla="*/ 258375 h 419444"/>
                      <a:gd name="connsiteX24" fmla="*/ 62334 w 65189"/>
                      <a:gd name="connsiteY24" fmla="*/ 221695 h 419444"/>
                      <a:gd name="connsiteX25" fmla="*/ 62334 w 65189"/>
                      <a:gd name="connsiteY25" fmla="*/ 194803 h 419444"/>
                      <a:gd name="connsiteX26" fmla="*/ 62334 w 65189"/>
                      <a:gd name="connsiteY26" fmla="*/ 171142 h 419444"/>
                      <a:gd name="connsiteX27" fmla="*/ 62334 w 65189"/>
                      <a:gd name="connsiteY27" fmla="*/ 154607 h 419444"/>
                      <a:gd name="connsiteX28" fmla="*/ 54732 w 65189"/>
                      <a:gd name="connsiteY28" fmla="*/ 135032 h 419444"/>
                      <a:gd name="connsiteX29" fmla="*/ 54352 w 65189"/>
                      <a:gd name="connsiteY29" fmla="*/ 134557 h 419444"/>
                      <a:gd name="connsiteX30" fmla="*/ 51786 w 65189"/>
                      <a:gd name="connsiteY30" fmla="*/ 132181 h 419444"/>
                      <a:gd name="connsiteX31" fmla="*/ 50266 w 65189"/>
                      <a:gd name="connsiteY31" fmla="*/ 130946 h 419444"/>
                      <a:gd name="connsiteX32" fmla="*/ 47890 w 65189"/>
                      <a:gd name="connsiteY32" fmla="*/ 129330 h 419444"/>
                      <a:gd name="connsiteX33" fmla="*/ 45514 w 65189"/>
                      <a:gd name="connsiteY33" fmla="*/ 128095 h 419444"/>
                      <a:gd name="connsiteX34" fmla="*/ 43234 w 65189"/>
                      <a:gd name="connsiteY34" fmla="*/ 127050 h 419444"/>
                      <a:gd name="connsiteX35" fmla="*/ 40003 w 65189"/>
                      <a:gd name="connsiteY35" fmla="*/ 126099 h 419444"/>
                      <a:gd name="connsiteX36" fmla="*/ 39053 w 65189"/>
                      <a:gd name="connsiteY36" fmla="*/ 125814 h 419444"/>
                      <a:gd name="connsiteX37" fmla="*/ 39053 w 65189"/>
                      <a:gd name="connsiteY37" fmla="*/ 115552 h 419444"/>
                      <a:gd name="connsiteX38" fmla="*/ 41903 w 65189"/>
                      <a:gd name="connsiteY38" fmla="*/ 114791 h 419444"/>
                      <a:gd name="connsiteX39" fmla="*/ 64520 w 65189"/>
                      <a:gd name="connsiteY39" fmla="*/ 93696 h 419444"/>
                      <a:gd name="connsiteX40" fmla="*/ 56632 w 65189"/>
                      <a:gd name="connsiteY40" fmla="*/ 61197 h 419444"/>
                      <a:gd name="connsiteX41" fmla="*/ 40478 w 65189"/>
                      <a:gd name="connsiteY41" fmla="*/ 17010 h 41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5189" h="419444">
                        <a:moveTo>
                          <a:pt x="40478" y="17010"/>
                        </a:moveTo>
                        <a:cubicBezTo>
                          <a:pt x="39718" y="12734"/>
                          <a:pt x="39338" y="7127"/>
                          <a:pt x="40098" y="0"/>
                        </a:cubicBezTo>
                        <a:cubicBezTo>
                          <a:pt x="9880" y="43237"/>
                          <a:pt x="11780" y="42192"/>
                          <a:pt x="5223" y="56255"/>
                        </a:cubicBezTo>
                        <a:cubicBezTo>
                          <a:pt x="-4944" y="77921"/>
                          <a:pt x="-1428" y="113841"/>
                          <a:pt x="26129" y="116597"/>
                        </a:cubicBezTo>
                        <a:lnTo>
                          <a:pt x="26129" y="126004"/>
                        </a:lnTo>
                        <a:cubicBezTo>
                          <a:pt x="12920" y="128950"/>
                          <a:pt x="3038" y="140733"/>
                          <a:pt x="3038" y="154892"/>
                        </a:cubicBezTo>
                        <a:lnTo>
                          <a:pt x="3038" y="178079"/>
                        </a:lnTo>
                        <a:lnTo>
                          <a:pt x="3038" y="198414"/>
                        </a:lnTo>
                        <a:lnTo>
                          <a:pt x="3038" y="230913"/>
                        </a:lnTo>
                        <a:lnTo>
                          <a:pt x="3038" y="251343"/>
                        </a:lnTo>
                        <a:lnTo>
                          <a:pt x="3038" y="283937"/>
                        </a:lnTo>
                        <a:lnTo>
                          <a:pt x="3038" y="303513"/>
                        </a:lnTo>
                        <a:lnTo>
                          <a:pt x="3038" y="340003"/>
                        </a:lnTo>
                        <a:lnTo>
                          <a:pt x="3038" y="360148"/>
                        </a:lnTo>
                        <a:lnTo>
                          <a:pt x="3038" y="395688"/>
                        </a:lnTo>
                        <a:lnTo>
                          <a:pt x="3038" y="416118"/>
                        </a:lnTo>
                        <a:lnTo>
                          <a:pt x="3038" y="419444"/>
                        </a:lnTo>
                        <a:lnTo>
                          <a:pt x="62334" y="419444"/>
                        </a:lnTo>
                        <a:lnTo>
                          <a:pt x="62334" y="388086"/>
                        </a:lnTo>
                        <a:lnTo>
                          <a:pt x="62334" y="363664"/>
                        </a:lnTo>
                        <a:lnTo>
                          <a:pt x="62334" y="337342"/>
                        </a:lnTo>
                        <a:lnTo>
                          <a:pt x="62334" y="313585"/>
                        </a:lnTo>
                        <a:lnTo>
                          <a:pt x="62334" y="281562"/>
                        </a:lnTo>
                        <a:lnTo>
                          <a:pt x="62334" y="258375"/>
                        </a:lnTo>
                        <a:lnTo>
                          <a:pt x="62334" y="221695"/>
                        </a:lnTo>
                        <a:lnTo>
                          <a:pt x="62334" y="194803"/>
                        </a:lnTo>
                        <a:lnTo>
                          <a:pt x="62334" y="171142"/>
                        </a:lnTo>
                        <a:lnTo>
                          <a:pt x="62334" y="154607"/>
                        </a:lnTo>
                        <a:cubicBezTo>
                          <a:pt x="62334" y="147005"/>
                          <a:pt x="59388" y="140258"/>
                          <a:pt x="54732" y="135032"/>
                        </a:cubicBezTo>
                        <a:cubicBezTo>
                          <a:pt x="54542" y="134842"/>
                          <a:pt x="54447" y="134747"/>
                          <a:pt x="54352" y="134557"/>
                        </a:cubicBezTo>
                        <a:cubicBezTo>
                          <a:pt x="53591" y="133701"/>
                          <a:pt x="52736" y="132941"/>
                          <a:pt x="51786" y="132181"/>
                        </a:cubicBezTo>
                        <a:cubicBezTo>
                          <a:pt x="51311" y="131801"/>
                          <a:pt x="50836" y="131326"/>
                          <a:pt x="50266" y="130946"/>
                        </a:cubicBezTo>
                        <a:cubicBezTo>
                          <a:pt x="49505" y="130376"/>
                          <a:pt x="48650" y="129805"/>
                          <a:pt x="47890" y="129330"/>
                        </a:cubicBezTo>
                        <a:cubicBezTo>
                          <a:pt x="47130" y="128855"/>
                          <a:pt x="46370" y="128475"/>
                          <a:pt x="45514" y="128095"/>
                        </a:cubicBezTo>
                        <a:cubicBezTo>
                          <a:pt x="44754" y="127715"/>
                          <a:pt x="43994" y="127335"/>
                          <a:pt x="43234" y="127050"/>
                        </a:cubicBezTo>
                        <a:cubicBezTo>
                          <a:pt x="42188" y="126670"/>
                          <a:pt x="41143" y="126384"/>
                          <a:pt x="40003" y="126099"/>
                        </a:cubicBezTo>
                        <a:cubicBezTo>
                          <a:pt x="39718" y="126004"/>
                          <a:pt x="39433" y="125909"/>
                          <a:pt x="39053" y="125814"/>
                        </a:cubicBezTo>
                        <a:lnTo>
                          <a:pt x="39053" y="115552"/>
                        </a:lnTo>
                        <a:cubicBezTo>
                          <a:pt x="39908" y="115361"/>
                          <a:pt x="40858" y="115171"/>
                          <a:pt x="41903" y="114791"/>
                        </a:cubicBezTo>
                        <a:cubicBezTo>
                          <a:pt x="52261" y="111560"/>
                          <a:pt x="62049" y="104243"/>
                          <a:pt x="64520" y="93696"/>
                        </a:cubicBezTo>
                        <a:cubicBezTo>
                          <a:pt x="67275" y="82387"/>
                          <a:pt x="60909" y="71174"/>
                          <a:pt x="56632" y="61197"/>
                        </a:cubicBezTo>
                        <a:cubicBezTo>
                          <a:pt x="50456" y="46848"/>
                          <a:pt x="43139" y="32404"/>
                          <a:pt x="40478" y="17010"/>
                        </a:cubicBezTo>
                        <a:close/>
                      </a:path>
                    </a:pathLst>
                  </a:custGeom>
                  <a:solidFill>
                    <a:srgbClr val="878787"/>
                  </a:solidFill>
                  <a:ln w="9503" cap="flat">
                    <a:noFill/>
                    <a:prstDash val="solid"/>
                    <a:miter/>
                  </a:ln>
                </p:spPr>
                <p:txBody>
                  <a:bodyPr rtlCol="0" anchor="ctr"/>
                  <a:lstStyle/>
                  <a:p>
                    <a:endParaRPr lang="en-US"/>
                  </a:p>
                </p:txBody>
              </p:sp>
              <p:sp>
                <p:nvSpPr>
                  <p:cNvPr id="4262" name="Freeform 4261">
                    <a:extLst>
                      <a:ext uri="{FF2B5EF4-FFF2-40B4-BE49-F238E27FC236}">
                        <a16:creationId xmlns:a16="http://schemas.microsoft.com/office/drawing/2014/main" id="{6E12D51F-BCCA-9F6E-CD16-C5A8C0066199}"/>
                      </a:ext>
                    </a:extLst>
                  </p:cNvPr>
                  <p:cNvSpPr/>
                  <p:nvPr/>
                </p:nvSpPr>
                <p:spPr>
                  <a:xfrm>
                    <a:off x="5762977" y="2803160"/>
                    <a:ext cx="65283" cy="419444"/>
                  </a:xfrm>
                  <a:custGeom>
                    <a:avLst/>
                    <a:gdLst>
                      <a:gd name="connsiteX0" fmla="*/ 40478 w 65283"/>
                      <a:gd name="connsiteY0" fmla="*/ 17010 h 419444"/>
                      <a:gd name="connsiteX1" fmla="*/ 40098 w 65283"/>
                      <a:gd name="connsiteY1" fmla="*/ 0 h 419444"/>
                      <a:gd name="connsiteX2" fmla="*/ 5223 w 65283"/>
                      <a:gd name="connsiteY2" fmla="*/ 56255 h 419444"/>
                      <a:gd name="connsiteX3" fmla="*/ 26129 w 65283"/>
                      <a:gd name="connsiteY3" fmla="*/ 116597 h 419444"/>
                      <a:gd name="connsiteX4" fmla="*/ 26129 w 65283"/>
                      <a:gd name="connsiteY4" fmla="*/ 126004 h 419444"/>
                      <a:gd name="connsiteX5" fmla="*/ 3038 w 65283"/>
                      <a:gd name="connsiteY5" fmla="*/ 154892 h 419444"/>
                      <a:gd name="connsiteX6" fmla="*/ 3038 w 65283"/>
                      <a:gd name="connsiteY6" fmla="*/ 178079 h 419444"/>
                      <a:gd name="connsiteX7" fmla="*/ 3038 w 65283"/>
                      <a:gd name="connsiteY7" fmla="*/ 198414 h 419444"/>
                      <a:gd name="connsiteX8" fmla="*/ 3038 w 65283"/>
                      <a:gd name="connsiteY8" fmla="*/ 230913 h 419444"/>
                      <a:gd name="connsiteX9" fmla="*/ 3038 w 65283"/>
                      <a:gd name="connsiteY9" fmla="*/ 251343 h 419444"/>
                      <a:gd name="connsiteX10" fmla="*/ 3038 w 65283"/>
                      <a:gd name="connsiteY10" fmla="*/ 283937 h 419444"/>
                      <a:gd name="connsiteX11" fmla="*/ 3038 w 65283"/>
                      <a:gd name="connsiteY11" fmla="*/ 303513 h 419444"/>
                      <a:gd name="connsiteX12" fmla="*/ 3038 w 65283"/>
                      <a:gd name="connsiteY12" fmla="*/ 340003 h 419444"/>
                      <a:gd name="connsiteX13" fmla="*/ 3038 w 65283"/>
                      <a:gd name="connsiteY13" fmla="*/ 360148 h 419444"/>
                      <a:gd name="connsiteX14" fmla="*/ 3038 w 65283"/>
                      <a:gd name="connsiteY14" fmla="*/ 395688 h 419444"/>
                      <a:gd name="connsiteX15" fmla="*/ 3038 w 65283"/>
                      <a:gd name="connsiteY15" fmla="*/ 416118 h 419444"/>
                      <a:gd name="connsiteX16" fmla="*/ 3038 w 65283"/>
                      <a:gd name="connsiteY16" fmla="*/ 419444 h 419444"/>
                      <a:gd name="connsiteX17" fmla="*/ 62334 w 65283"/>
                      <a:gd name="connsiteY17" fmla="*/ 419444 h 419444"/>
                      <a:gd name="connsiteX18" fmla="*/ 62334 w 65283"/>
                      <a:gd name="connsiteY18" fmla="*/ 388086 h 419444"/>
                      <a:gd name="connsiteX19" fmla="*/ 62334 w 65283"/>
                      <a:gd name="connsiteY19" fmla="*/ 363664 h 419444"/>
                      <a:gd name="connsiteX20" fmla="*/ 62334 w 65283"/>
                      <a:gd name="connsiteY20" fmla="*/ 337342 h 419444"/>
                      <a:gd name="connsiteX21" fmla="*/ 62334 w 65283"/>
                      <a:gd name="connsiteY21" fmla="*/ 313585 h 419444"/>
                      <a:gd name="connsiteX22" fmla="*/ 62334 w 65283"/>
                      <a:gd name="connsiteY22" fmla="*/ 281562 h 419444"/>
                      <a:gd name="connsiteX23" fmla="*/ 62334 w 65283"/>
                      <a:gd name="connsiteY23" fmla="*/ 258375 h 419444"/>
                      <a:gd name="connsiteX24" fmla="*/ 62334 w 65283"/>
                      <a:gd name="connsiteY24" fmla="*/ 221695 h 419444"/>
                      <a:gd name="connsiteX25" fmla="*/ 62334 w 65283"/>
                      <a:gd name="connsiteY25" fmla="*/ 194803 h 419444"/>
                      <a:gd name="connsiteX26" fmla="*/ 62334 w 65283"/>
                      <a:gd name="connsiteY26" fmla="*/ 171142 h 419444"/>
                      <a:gd name="connsiteX27" fmla="*/ 62334 w 65283"/>
                      <a:gd name="connsiteY27" fmla="*/ 154607 h 419444"/>
                      <a:gd name="connsiteX28" fmla="*/ 54732 w 65283"/>
                      <a:gd name="connsiteY28" fmla="*/ 135032 h 419444"/>
                      <a:gd name="connsiteX29" fmla="*/ 54352 w 65283"/>
                      <a:gd name="connsiteY29" fmla="*/ 134557 h 419444"/>
                      <a:gd name="connsiteX30" fmla="*/ 51786 w 65283"/>
                      <a:gd name="connsiteY30" fmla="*/ 132181 h 419444"/>
                      <a:gd name="connsiteX31" fmla="*/ 50266 w 65283"/>
                      <a:gd name="connsiteY31" fmla="*/ 130946 h 419444"/>
                      <a:gd name="connsiteX32" fmla="*/ 47890 w 65283"/>
                      <a:gd name="connsiteY32" fmla="*/ 129330 h 419444"/>
                      <a:gd name="connsiteX33" fmla="*/ 45609 w 65283"/>
                      <a:gd name="connsiteY33" fmla="*/ 128095 h 419444"/>
                      <a:gd name="connsiteX34" fmla="*/ 43329 w 65283"/>
                      <a:gd name="connsiteY34" fmla="*/ 127050 h 419444"/>
                      <a:gd name="connsiteX35" fmla="*/ 40098 w 65283"/>
                      <a:gd name="connsiteY35" fmla="*/ 126004 h 419444"/>
                      <a:gd name="connsiteX36" fmla="*/ 39243 w 65283"/>
                      <a:gd name="connsiteY36" fmla="*/ 125719 h 419444"/>
                      <a:gd name="connsiteX37" fmla="*/ 39243 w 65283"/>
                      <a:gd name="connsiteY37" fmla="*/ 115266 h 419444"/>
                      <a:gd name="connsiteX38" fmla="*/ 41998 w 65283"/>
                      <a:gd name="connsiteY38" fmla="*/ 114506 h 419444"/>
                      <a:gd name="connsiteX39" fmla="*/ 64615 w 65283"/>
                      <a:gd name="connsiteY39" fmla="*/ 93410 h 419444"/>
                      <a:gd name="connsiteX40" fmla="*/ 56632 w 65283"/>
                      <a:gd name="connsiteY40" fmla="*/ 60912 h 419444"/>
                      <a:gd name="connsiteX41" fmla="*/ 40478 w 65283"/>
                      <a:gd name="connsiteY41" fmla="*/ 17010 h 41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5283" h="419444">
                        <a:moveTo>
                          <a:pt x="40478" y="17010"/>
                        </a:moveTo>
                        <a:cubicBezTo>
                          <a:pt x="39718" y="12733"/>
                          <a:pt x="39338" y="7127"/>
                          <a:pt x="40098" y="0"/>
                        </a:cubicBezTo>
                        <a:cubicBezTo>
                          <a:pt x="9785" y="43237"/>
                          <a:pt x="11780" y="42192"/>
                          <a:pt x="5223" y="56255"/>
                        </a:cubicBezTo>
                        <a:cubicBezTo>
                          <a:pt x="-4944" y="77921"/>
                          <a:pt x="-1428" y="113841"/>
                          <a:pt x="26129" y="116597"/>
                        </a:cubicBezTo>
                        <a:lnTo>
                          <a:pt x="26129" y="126004"/>
                        </a:lnTo>
                        <a:cubicBezTo>
                          <a:pt x="12921" y="128950"/>
                          <a:pt x="3038" y="140733"/>
                          <a:pt x="3038" y="154892"/>
                        </a:cubicBezTo>
                        <a:lnTo>
                          <a:pt x="3038" y="178079"/>
                        </a:lnTo>
                        <a:lnTo>
                          <a:pt x="3038" y="198414"/>
                        </a:lnTo>
                        <a:lnTo>
                          <a:pt x="3038" y="230913"/>
                        </a:lnTo>
                        <a:lnTo>
                          <a:pt x="3038" y="251343"/>
                        </a:lnTo>
                        <a:lnTo>
                          <a:pt x="3038" y="283937"/>
                        </a:lnTo>
                        <a:lnTo>
                          <a:pt x="3038" y="303513"/>
                        </a:lnTo>
                        <a:lnTo>
                          <a:pt x="3038" y="340003"/>
                        </a:lnTo>
                        <a:lnTo>
                          <a:pt x="3038" y="360148"/>
                        </a:lnTo>
                        <a:lnTo>
                          <a:pt x="3038" y="395688"/>
                        </a:lnTo>
                        <a:lnTo>
                          <a:pt x="3038" y="416118"/>
                        </a:lnTo>
                        <a:lnTo>
                          <a:pt x="3038" y="419444"/>
                        </a:lnTo>
                        <a:lnTo>
                          <a:pt x="62334" y="419444"/>
                        </a:lnTo>
                        <a:lnTo>
                          <a:pt x="62334" y="388086"/>
                        </a:lnTo>
                        <a:lnTo>
                          <a:pt x="62334" y="363664"/>
                        </a:lnTo>
                        <a:lnTo>
                          <a:pt x="62334" y="337342"/>
                        </a:lnTo>
                        <a:lnTo>
                          <a:pt x="62334" y="313585"/>
                        </a:lnTo>
                        <a:lnTo>
                          <a:pt x="62334" y="281562"/>
                        </a:lnTo>
                        <a:lnTo>
                          <a:pt x="62334" y="258375"/>
                        </a:lnTo>
                        <a:lnTo>
                          <a:pt x="62334" y="221695"/>
                        </a:lnTo>
                        <a:lnTo>
                          <a:pt x="62334" y="194803"/>
                        </a:lnTo>
                        <a:lnTo>
                          <a:pt x="62334" y="171142"/>
                        </a:lnTo>
                        <a:lnTo>
                          <a:pt x="62334" y="154607"/>
                        </a:lnTo>
                        <a:cubicBezTo>
                          <a:pt x="62334" y="147005"/>
                          <a:pt x="59388" y="140258"/>
                          <a:pt x="54732" y="135032"/>
                        </a:cubicBezTo>
                        <a:cubicBezTo>
                          <a:pt x="54637" y="134842"/>
                          <a:pt x="54447" y="134652"/>
                          <a:pt x="54352" y="134557"/>
                        </a:cubicBezTo>
                        <a:cubicBezTo>
                          <a:pt x="53592" y="133701"/>
                          <a:pt x="52736" y="132941"/>
                          <a:pt x="51786" y="132181"/>
                        </a:cubicBezTo>
                        <a:cubicBezTo>
                          <a:pt x="51311" y="131801"/>
                          <a:pt x="50836" y="131326"/>
                          <a:pt x="50266" y="130946"/>
                        </a:cubicBezTo>
                        <a:cubicBezTo>
                          <a:pt x="49506" y="130376"/>
                          <a:pt x="48650" y="129805"/>
                          <a:pt x="47890" y="129330"/>
                        </a:cubicBezTo>
                        <a:cubicBezTo>
                          <a:pt x="47130" y="128855"/>
                          <a:pt x="46370" y="128475"/>
                          <a:pt x="45609" y="128095"/>
                        </a:cubicBezTo>
                        <a:cubicBezTo>
                          <a:pt x="44849" y="127715"/>
                          <a:pt x="44184" y="127335"/>
                          <a:pt x="43329" y="127050"/>
                        </a:cubicBezTo>
                        <a:cubicBezTo>
                          <a:pt x="42283" y="126670"/>
                          <a:pt x="41143" y="126384"/>
                          <a:pt x="40098" y="126004"/>
                        </a:cubicBezTo>
                        <a:cubicBezTo>
                          <a:pt x="39813" y="125909"/>
                          <a:pt x="39528" y="125814"/>
                          <a:pt x="39243" y="125719"/>
                        </a:cubicBezTo>
                        <a:lnTo>
                          <a:pt x="39243" y="115266"/>
                        </a:lnTo>
                        <a:cubicBezTo>
                          <a:pt x="40098" y="115076"/>
                          <a:pt x="41048" y="114886"/>
                          <a:pt x="41998" y="114506"/>
                        </a:cubicBezTo>
                        <a:cubicBezTo>
                          <a:pt x="52356" y="111275"/>
                          <a:pt x="62144" y="103958"/>
                          <a:pt x="64615" y="93410"/>
                        </a:cubicBezTo>
                        <a:cubicBezTo>
                          <a:pt x="67370" y="82102"/>
                          <a:pt x="61004" y="70984"/>
                          <a:pt x="56632" y="60912"/>
                        </a:cubicBezTo>
                        <a:cubicBezTo>
                          <a:pt x="50456" y="46943"/>
                          <a:pt x="43139" y="32499"/>
                          <a:pt x="40478" y="17010"/>
                        </a:cubicBezTo>
                        <a:close/>
                      </a:path>
                    </a:pathLst>
                  </a:custGeom>
                  <a:solidFill>
                    <a:srgbClr val="878787"/>
                  </a:solidFill>
                  <a:ln w="9503" cap="flat">
                    <a:noFill/>
                    <a:prstDash val="solid"/>
                    <a:miter/>
                  </a:ln>
                </p:spPr>
                <p:txBody>
                  <a:bodyPr rtlCol="0" anchor="ctr"/>
                  <a:lstStyle/>
                  <a:p>
                    <a:endParaRPr lang="en-US"/>
                  </a:p>
                </p:txBody>
              </p:sp>
              <p:sp>
                <p:nvSpPr>
                  <p:cNvPr id="4263" name="Freeform 4262">
                    <a:extLst>
                      <a:ext uri="{FF2B5EF4-FFF2-40B4-BE49-F238E27FC236}">
                        <a16:creationId xmlns:a16="http://schemas.microsoft.com/office/drawing/2014/main" id="{BB30F674-6B50-7060-F3FC-D934FE1AF888}"/>
                      </a:ext>
                    </a:extLst>
                  </p:cNvPr>
                  <p:cNvSpPr/>
                  <p:nvPr/>
                </p:nvSpPr>
                <p:spPr>
                  <a:xfrm>
                    <a:off x="5459865" y="2300854"/>
                    <a:ext cx="65263" cy="419444"/>
                  </a:xfrm>
                  <a:custGeom>
                    <a:avLst/>
                    <a:gdLst>
                      <a:gd name="connsiteX0" fmla="*/ 40457 w 65263"/>
                      <a:gd name="connsiteY0" fmla="*/ 17010 h 419444"/>
                      <a:gd name="connsiteX1" fmla="*/ 40077 w 65263"/>
                      <a:gd name="connsiteY1" fmla="*/ 0 h 419444"/>
                      <a:gd name="connsiteX2" fmla="*/ 5203 w 65263"/>
                      <a:gd name="connsiteY2" fmla="*/ 56255 h 419444"/>
                      <a:gd name="connsiteX3" fmla="*/ 26108 w 65263"/>
                      <a:gd name="connsiteY3" fmla="*/ 116597 h 419444"/>
                      <a:gd name="connsiteX4" fmla="*/ 26108 w 65263"/>
                      <a:gd name="connsiteY4" fmla="*/ 126004 h 419444"/>
                      <a:gd name="connsiteX5" fmla="*/ 3017 w 65263"/>
                      <a:gd name="connsiteY5" fmla="*/ 154892 h 419444"/>
                      <a:gd name="connsiteX6" fmla="*/ 3017 w 65263"/>
                      <a:gd name="connsiteY6" fmla="*/ 178078 h 419444"/>
                      <a:gd name="connsiteX7" fmla="*/ 3017 w 65263"/>
                      <a:gd name="connsiteY7" fmla="*/ 198414 h 419444"/>
                      <a:gd name="connsiteX8" fmla="*/ 3017 w 65263"/>
                      <a:gd name="connsiteY8" fmla="*/ 230913 h 419444"/>
                      <a:gd name="connsiteX9" fmla="*/ 3017 w 65263"/>
                      <a:gd name="connsiteY9" fmla="*/ 251343 h 419444"/>
                      <a:gd name="connsiteX10" fmla="*/ 3017 w 65263"/>
                      <a:gd name="connsiteY10" fmla="*/ 283937 h 419444"/>
                      <a:gd name="connsiteX11" fmla="*/ 3017 w 65263"/>
                      <a:gd name="connsiteY11" fmla="*/ 303513 h 419444"/>
                      <a:gd name="connsiteX12" fmla="*/ 3017 w 65263"/>
                      <a:gd name="connsiteY12" fmla="*/ 340003 h 419444"/>
                      <a:gd name="connsiteX13" fmla="*/ 3017 w 65263"/>
                      <a:gd name="connsiteY13" fmla="*/ 360148 h 419444"/>
                      <a:gd name="connsiteX14" fmla="*/ 3017 w 65263"/>
                      <a:gd name="connsiteY14" fmla="*/ 395688 h 419444"/>
                      <a:gd name="connsiteX15" fmla="*/ 3017 w 65263"/>
                      <a:gd name="connsiteY15" fmla="*/ 416118 h 419444"/>
                      <a:gd name="connsiteX16" fmla="*/ 3017 w 65263"/>
                      <a:gd name="connsiteY16" fmla="*/ 419444 h 419444"/>
                      <a:gd name="connsiteX17" fmla="*/ 62313 w 65263"/>
                      <a:gd name="connsiteY17" fmla="*/ 419444 h 419444"/>
                      <a:gd name="connsiteX18" fmla="*/ 62313 w 65263"/>
                      <a:gd name="connsiteY18" fmla="*/ 388086 h 419444"/>
                      <a:gd name="connsiteX19" fmla="*/ 62313 w 65263"/>
                      <a:gd name="connsiteY19" fmla="*/ 363664 h 419444"/>
                      <a:gd name="connsiteX20" fmla="*/ 62313 w 65263"/>
                      <a:gd name="connsiteY20" fmla="*/ 337342 h 419444"/>
                      <a:gd name="connsiteX21" fmla="*/ 62313 w 65263"/>
                      <a:gd name="connsiteY21" fmla="*/ 313585 h 419444"/>
                      <a:gd name="connsiteX22" fmla="*/ 62313 w 65263"/>
                      <a:gd name="connsiteY22" fmla="*/ 281562 h 419444"/>
                      <a:gd name="connsiteX23" fmla="*/ 62313 w 65263"/>
                      <a:gd name="connsiteY23" fmla="*/ 258375 h 419444"/>
                      <a:gd name="connsiteX24" fmla="*/ 62313 w 65263"/>
                      <a:gd name="connsiteY24" fmla="*/ 221695 h 419444"/>
                      <a:gd name="connsiteX25" fmla="*/ 62313 w 65263"/>
                      <a:gd name="connsiteY25" fmla="*/ 194803 h 419444"/>
                      <a:gd name="connsiteX26" fmla="*/ 62313 w 65263"/>
                      <a:gd name="connsiteY26" fmla="*/ 171427 h 419444"/>
                      <a:gd name="connsiteX27" fmla="*/ 62313 w 65263"/>
                      <a:gd name="connsiteY27" fmla="*/ 154892 h 419444"/>
                      <a:gd name="connsiteX28" fmla="*/ 54711 w 65263"/>
                      <a:gd name="connsiteY28" fmla="*/ 135317 h 419444"/>
                      <a:gd name="connsiteX29" fmla="*/ 54331 w 65263"/>
                      <a:gd name="connsiteY29" fmla="*/ 134842 h 419444"/>
                      <a:gd name="connsiteX30" fmla="*/ 51765 w 65263"/>
                      <a:gd name="connsiteY30" fmla="*/ 132466 h 419444"/>
                      <a:gd name="connsiteX31" fmla="*/ 50245 w 65263"/>
                      <a:gd name="connsiteY31" fmla="*/ 131231 h 419444"/>
                      <a:gd name="connsiteX32" fmla="*/ 47869 w 65263"/>
                      <a:gd name="connsiteY32" fmla="*/ 129615 h 419444"/>
                      <a:gd name="connsiteX33" fmla="*/ 45589 w 65263"/>
                      <a:gd name="connsiteY33" fmla="*/ 128380 h 419444"/>
                      <a:gd name="connsiteX34" fmla="*/ 43308 w 65263"/>
                      <a:gd name="connsiteY34" fmla="*/ 127335 h 419444"/>
                      <a:gd name="connsiteX35" fmla="*/ 40077 w 65263"/>
                      <a:gd name="connsiteY35" fmla="*/ 126289 h 419444"/>
                      <a:gd name="connsiteX36" fmla="*/ 39127 w 65263"/>
                      <a:gd name="connsiteY36" fmla="*/ 126004 h 419444"/>
                      <a:gd name="connsiteX37" fmla="*/ 39127 w 65263"/>
                      <a:gd name="connsiteY37" fmla="*/ 115551 h 419444"/>
                      <a:gd name="connsiteX38" fmla="*/ 41978 w 65263"/>
                      <a:gd name="connsiteY38" fmla="*/ 114791 h 419444"/>
                      <a:gd name="connsiteX39" fmla="*/ 64594 w 65263"/>
                      <a:gd name="connsiteY39" fmla="*/ 93696 h 419444"/>
                      <a:gd name="connsiteX40" fmla="*/ 56707 w 65263"/>
                      <a:gd name="connsiteY40" fmla="*/ 61197 h 419444"/>
                      <a:gd name="connsiteX41" fmla="*/ 40457 w 65263"/>
                      <a:gd name="connsiteY41" fmla="*/ 17010 h 41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5263" h="419444">
                        <a:moveTo>
                          <a:pt x="40457" y="17010"/>
                        </a:moveTo>
                        <a:cubicBezTo>
                          <a:pt x="39697" y="12733"/>
                          <a:pt x="39317" y="7127"/>
                          <a:pt x="40077" y="0"/>
                        </a:cubicBezTo>
                        <a:cubicBezTo>
                          <a:pt x="9764" y="43237"/>
                          <a:pt x="11759" y="42191"/>
                          <a:pt x="5203" y="56255"/>
                        </a:cubicBezTo>
                        <a:cubicBezTo>
                          <a:pt x="-4965" y="77921"/>
                          <a:pt x="-1354" y="113841"/>
                          <a:pt x="26108" y="116597"/>
                        </a:cubicBezTo>
                        <a:lnTo>
                          <a:pt x="26108" y="126004"/>
                        </a:lnTo>
                        <a:cubicBezTo>
                          <a:pt x="12900" y="128950"/>
                          <a:pt x="3017" y="140733"/>
                          <a:pt x="3017" y="154892"/>
                        </a:cubicBezTo>
                        <a:lnTo>
                          <a:pt x="3017" y="178078"/>
                        </a:lnTo>
                        <a:lnTo>
                          <a:pt x="3017" y="198414"/>
                        </a:lnTo>
                        <a:lnTo>
                          <a:pt x="3017" y="230913"/>
                        </a:lnTo>
                        <a:lnTo>
                          <a:pt x="3017" y="251343"/>
                        </a:lnTo>
                        <a:lnTo>
                          <a:pt x="3017" y="283937"/>
                        </a:lnTo>
                        <a:lnTo>
                          <a:pt x="3017" y="303513"/>
                        </a:lnTo>
                        <a:lnTo>
                          <a:pt x="3017" y="340003"/>
                        </a:lnTo>
                        <a:lnTo>
                          <a:pt x="3017" y="360148"/>
                        </a:lnTo>
                        <a:lnTo>
                          <a:pt x="3017" y="395688"/>
                        </a:lnTo>
                        <a:lnTo>
                          <a:pt x="3017" y="416118"/>
                        </a:lnTo>
                        <a:lnTo>
                          <a:pt x="3017" y="419444"/>
                        </a:lnTo>
                        <a:lnTo>
                          <a:pt x="62313" y="419444"/>
                        </a:lnTo>
                        <a:lnTo>
                          <a:pt x="62313" y="388086"/>
                        </a:lnTo>
                        <a:lnTo>
                          <a:pt x="62313" y="363664"/>
                        </a:lnTo>
                        <a:lnTo>
                          <a:pt x="62313" y="337342"/>
                        </a:lnTo>
                        <a:lnTo>
                          <a:pt x="62313" y="313585"/>
                        </a:lnTo>
                        <a:lnTo>
                          <a:pt x="62313" y="281562"/>
                        </a:lnTo>
                        <a:lnTo>
                          <a:pt x="62313" y="258375"/>
                        </a:lnTo>
                        <a:lnTo>
                          <a:pt x="62313" y="221695"/>
                        </a:lnTo>
                        <a:lnTo>
                          <a:pt x="62313" y="194803"/>
                        </a:lnTo>
                        <a:lnTo>
                          <a:pt x="62313" y="171427"/>
                        </a:lnTo>
                        <a:lnTo>
                          <a:pt x="62313" y="154892"/>
                        </a:lnTo>
                        <a:cubicBezTo>
                          <a:pt x="62313" y="147290"/>
                          <a:pt x="59367" y="140543"/>
                          <a:pt x="54711" y="135317"/>
                        </a:cubicBezTo>
                        <a:cubicBezTo>
                          <a:pt x="54521" y="135127"/>
                          <a:pt x="54426" y="135032"/>
                          <a:pt x="54331" y="134842"/>
                        </a:cubicBezTo>
                        <a:cubicBezTo>
                          <a:pt x="53571" y="133986"/>
                          <a:pt x="52715" y="133226"/>
                          <a:pt x="51765" y="132466"/>
                        </a:cubicBezTo>
                        <a:cubicBezTo>
                          <a:pt x="51290" y="132086"/>
                          <a:pt x="50815" y="131611"/>
                          <a:pt x="50245" y="131231"/>
                        </a:cubicBezTo>
                        <a:cubicBezTo>
                          <a:pt x="49485" y="130661"/>
                          <a:pt x="48724" y="130090"/>
                          <a:pt x="47869" y="129615"/>
                        </a:cubicBezTo>
                        <a:cubicBezTo>
                          <a:pt x="47109" y="129140"/>
                          <a:pt x="46349" y="128760"/>
                          <a:pt x="45589" y="128380"/>
                        </a:cubicBezTo>
                        <a:cubicBezTo>
                          <a:pt x="44828" y="128000"/>
                          <a:pt x="44068" y="127620"/>
                          <a:pt x="43308" y="127335"/>
                        </a:cubicBezTo>
                        <a:cubicBezTo>
                          <a:pt x="42263" y="126955"/>
                          <a:pt x="41217" y="126574"/>
                          <a:pt x="40077" y="126289"/>
                        </a:cubicBezTo>
                        <a:cubicBezTo>
                          <a:pt x="39792" y="126194"/>
                          <a:pt x="39412" y="126099"/>
                          <a:pt x="39127" y="126004"/>
                        </a:cubicBezTo>
                        <a:lnTo>
                          <a:pt x="39127" y="115551"/>
                        </a:lnTo>
                        <a:cubicBezTo>
                          <a:pt x="40077" y="115361"/>
                          <a:pt x="40932" y="115076"/>
                          <a:pt x="41978" y="114791"/>
                        </a:cubicBezTo>
                        <a:cubicBezTo>
                          <a:pt x="52335" y="111560"/>
                          <a:pt x="62123" y="104243"/>
                          <a:pt x="64594" y="93696"/>
                        </a:cubicBezTo>
                        <a:cubicBezTo>
                          <a:pt x="67350" y="82387"/>
                          <a:pt x="60983" y="71269"/>
                          <a:pt x="56707" y="61197"/>
                        </a:cubicBezTo>
                        <a:cubicBezTo>
                          <a:pt x="50435" y="46943"/>
                          <a:pt x="43118" y="32404"/>
                          <a:pt x="40457" y="17010"/>
                        </a:cubicBezTo>
                        <a:close/>
                      </a:path>
                    </a:pathLst>
                  </a:custGeom>
                  <a:solidFill>
                    <a:srgbClr val="878787"/>
                  </a:solidFill>
                  <a:ln w="9503" cap="flat">
                    <a:noFill/>
                    <a:prstDash val="solid"/>
                    <a:miter/>
                  </a:ln>
                </p:spPr>
                <p:txBody>
                  <a:bodyPr rtlCol="0" anchor="ctr"/>
                  <a:lstStyle/>
                  <a:p>
                    <a:endParaRPr lang="en-US"/>
                  </a:p>
                </p:txBody>
              </p:sp>
              <p:sp>
                <p:nvSpPr>
                  <p:cNvPr id="4264" name="Freeform 4263">
                    <a:extLst>
                      <a:ext uri="{FF2B5EF4-FFF2-40B4-BE49-F238E27FC236}">
                        <a16:creationId xmlns:a16="http://schemas.microsoft.com/office/drawing/2014/main" id="{D05786AE-C609-CB12-B67D-C286557FCFDB}"/>
                      </a:ext>
                    </a:extLst>
                  </p:cNvPr>
                  <p:cNvSpPr/>
                  <p:nvPr/>
                </p:nvSpPr>
                <p:spPr>
                  <a:xfrm>
                    <a:off x="5762874" y="2242698"/>
                    <a:ext cx="65291" cy="419444"/>
                  </a:xfrm>
                  <a:custGeom>
                    <a:avLst/>
                    <a:gdLst>
                      <a:gd name="connsiteX0" fmla="*/ 26137 w 65291"/>
                      <a:gd name="connsiteY0" fmla="*/ 116597 h 419444"/>
                      <a:gd name="connsiteX1" fmla="*/ 26137 w 65291"/>
                      <a:gd name="connsiteY1" fmla="*/ 126004 h 419444"/>
                      <a:gd name="connsiteX2" fmla="*/ 3046 w 65291"/>
                      <a:gd name="connsiteY2" fmla="*/ 154892 h 419444"/>
                      <a:gd name="connsiteX3" fmla="*/ 3046 w 65291"/>
                      <a:gd name="connsiteY3" fmla="*/ 178079 h 419444"/>
                      <a:gd name="connsiteX4" fmla="*/ 3046 w 65291"/>
                      <a:gd name="connsiteY4" fmla="*/ 198414 h 419444"/>
                      <a:gd name="connsiteX5" fmla="*/ 3046 w 65291"/>
                      <a:gd name="connsiteY5" fmla="*/ 230913 h 419444"/>
                      <a:gd name="connsiteX6" fmla="*/ 3046 w 65291"/>
                      <a:gd name="connsiteY6" fmla="*/ 251343 h 419444"/>
                      <a:gd name="connsiteX7" fmla="*/ 3046 w 65291"/>
                      <a:gd name="connsiteY7" fmla="*/ 283937 h 419444"/>
                      <a:gd name="connsiteX8" fmla="*/ 3046 w 65291"/>
                      <a:gd name="connsiteY8" fmla="*/ 303513 h 419444"/>
                      <a:gd name="connsiteX9" fmla="*/ 3046 w 65291"/>
                      <a:gd name="connsiteY9" fmla="*/ 340003 h 419444"/>
                      <a:gd name="connsiteX10" fmla="*/ 3046 w 65291"/>
                      <a:gd name="connsiteY10" fmla="*/ 360148 h 419444"/>
                      <a:gd name="connsiteX11" fmla="*/ 3046 w 65291"/>
                      <a:gd name="connsiteY11" fmla="*/ 395688 h 419444"/>
                      <a:gd name="connsiteX12" fmla="*/ 3046 w 65291"/>
                      <a:gd name="connsiteY12" fmla="*/ 416118 h 419444"/>
                      <a:gd name="connsiteX13" fmla="*/ 3046 w 65291"/>
                      <a:gd name="connsiteY13" fmla="*/ 419444 h 419444"/>
                      <a:gd name="connsiteX14" fmla="*/ 62342 w 65291"/>
                      <a:gd name="connsiteY14" fmla="*/ 419444 h 419444"/>
                      <a:gd name="connsiteX15" fmla="*/ 62342 w 65291"/>
                      <a:gd name="connsiteY15" fmla="*/ 388086 h 419444"/>
                      <a:gd name="connsiteX16" fmla="*/ 62342 w 65291"/>
                      <a:gd name="connsiteY16" fmla="*/ 363664 h 419444"/>
                      <a:gd name="connsiteX17" fmla="*/ 62342 w 65291"/>
                      <a:gd name="connsiteY17" fmla="*/ 337342 h 419444"/>
                      <a:gd name="connsiteX18" fmla="*/ 62342 w 65291"/>
                      <a:gd name="connsiteY18" fmla="*/ 313585 h 419444"/>
                      <a:gd name="connsiteX19" fmla="*/ 62342 w 65291"/>
                      <a:gd name="connsiteY19" fmla="*/ 281847 h 419444"/>
                      <a:gd name="connsiteX20" fmla="*/ 62342 w 65291"/>
                      <a:gd name="connsiteY20" fmla="*/ 258660 h 419444"/>
                      <a:gd name="connsiteX21" fmla="*/ 62342 w 65291"/>
                      <a:gd name="connsiteY21" fmla="*/ 221980 h 419444"/>
                      <a:gd name="connsiteX22" fmla="*/ 62342 w 65291"/>
                      <a:gd name="connsiteY22" fmla="*/ 195088 h 419444"/>
                      <a:gd name="connsiteX23" fmla="*/ 62342 w 65291"/>
                      <a:gd name="connsiteY23" fmla="*/ 171427 h 419444"/>
                      <a:gd name="connsiteX24" fmla="*/ 62342 w 65291"/>
                      <a:gd name="connsiteY24" fmla="*/ 154892 h 419444"/>
                      <a:gd name="connsiteX25" fmla="*/ 54740 w 65291"/>
                      <a:gd name="connsiteY25" fmla="*/ 135317 h 419444"/>
                      <a:gd name="connsiteX26" fmla="*/ 54360 w 65291"/>
                      <a:gd name="connsiteY26" fmla="*/ 134842 h 419444"/>
                      <a:gd name="connsiteX27" fmla="*/ 51794 w 65291"/>
                      <a:gd name="connsiteY27" fmla="*/ 132466 h 419444"/>
                      <a:gd name="connsiteX28" fmla="*/ 50274 w 65291"/>
                      <a:gd name="connsiteY28" fmla="*/ 131231 h 419444"/>
                      <a:gd name="connsiteX29" fmla="*/ 47898 w 65291"/>
                      <a:gd name="connsiteY29" fmla="*/ 129615 h 419444"/>
                      <a:gd name="connsiteX30" fmla="*/ 45617 w 65291"/>
                      <a:gd name="connsiteY30" fmla="*/ 128380 h 419444"/>
                      <a:gd name="connsiteX31" fmla="*/ 43337 w 65291"/>
                      <a:gd name="connsiteY31" fmla="*/ 127335 h 419444"/>
                      <a:gd name="connsiteX32" fmla="*/ 40106 w 65291"/>
                      <a:gd name="connsiteY32" fmla="*/ 126289 h 419444"/>
                      <a:gd name="connsiteX33" fmla="*/ 39156 w 65291"/>
                      <a:gd name="connsiteY33" fmla="*/ 126004 h 419444"/>
                      <a:gd name="connsiteX34" fmla="*/ 39156 w 65291"/>
                      <a:gd name="connsiteY34" fmla="*/ 115551 h 419444"/>
                      <a:gd name="connsiteX35" fmla="*/ 42006 w 65291"/>
                      <a:gd name="connsiteY35" fmla="*/ 114791 h 419444"/>
                      <a:gd name="connsiteX36" fmla="*/ 64622 w 65291"/>
                      <a:gd name="connsiteY36" fmla="*/ 93695 h 419444"/>
                      <a:gd name="connsiteX37" fmla="*/ 56640 w 65291"/>
                      <a:gd name="connsiteY37" fmla="*/ 61197 h 419444"/>
                      <a:gd name="connsiteX38" fmla="*/ 40486 w 65291"/>
                      <a:gd name="connsiteY38" fmla="*/ 17010 h 419444"/>
                      <a:gd name="connsiteX39" fmla="*/ 40106 w 65291"/>
                      <a:gd name="connsiteY39" fmla="*/ 0 h 419444"/>
                      <a:gd name="connsiteX40" fmla="*/ 5136 w 65291"/>
                      <a:gd name="connsiteY40" fmla="*/ 56255 h 419444"/>
                      <a:gd name="connsiteX41" fmla="*/ 26137 w 65291"/>
                      <a:gd name="connsiteY41" fmla="*/ 116597 h 41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5291" h="419444">
                        <a:moveTo>
                          <a:pt x="26137" y="116597"/>
                        </a:moveTo>
                        <a:lnTo>
                          <a:pt x="26137" y="126004"/>
                        </a:lnTo>
                        <a:cubicBezTo>
                          <a:pt x="12928" y="128950"/>
                          <a:pt x="3046" y="140733"/>
                          <a:pt x="3046" y="154892"/>
                        </a:cubicBezTo>
                        <a:lnTo>
                          <a:pt x="3046" y="178079"/>
                        </a:lnTo>
                        <a:lnTo>
                          <a:pt x="3046" y="198414"/>
                        </a:lnTo>
                        <a:lnTo>
                          <a:pt x="3046" y="230913"/>
                        </a:lnTo>
                        <a:lnTo>
                          <a:pt x="3046" y="251343"/>
                        </a:lnTo>
                        <a:lnTo>
                          <a:pt x="3046" y="283937"/>
                        </a:lnTo>
                        <a:lnTo>
                          <a:pt x="3046" y="303513"/>
                        </a:lnTo>
                        <a:lnTo>
                          <a:pt x="3046" y="340003"/>
                        </a:lnTo>
                        <a:lnTo>
                          <a:pt x="3046" y="360148"/>
                        </a:lnTo>
                        <a:lnTo>
                          <a:pt x="3046" y="395688"/>
                        </a:lnTo>
                        <a:lnTo>
                          <a:pt x="3046" y="416118"/>
                        </a:lnTo>
                        <a:lnTo>
                          <a:pt x="3046" y="419444"/>
                        </a:lnTo>
                        <a:lnTo>
                          <a:pt x="62342" y="419444"/>
                        </a:lnTo>
                        <a:lnTo>
                          <a:pt x="62342" y="388086"/>
                        </a:lnTo>
                        <a:lnTo>
                          <a:pt x="62342" y="363664"/>
                        </a:lnTo>
                        <a:lnTo>
                          <a:pt x="62342" y="337342"/>
                        </a:lnTo>
                        <a:lnTo>
                          <a:pt x="62342" y="313585"/>
                        </a:lnTo>
                        <a:lnTo>
                          <a:pt x="62342" y="281847"/>
                        </a:lnTo>
                        <a:lnTo>
                          <a:pt x="62342" y="258660"/>
                        </a:lnTo>
                        <a:lnTo>
                          <a:pt x="62342" y="221980"/>
                        </a:lnTo>
                        <a:lnTo>
                          <a:pt x="62342" y="195088"/>
                        </a:lnTo>
                        <a:lnTo>
                          <a:pt x="62342" y="171427"/>
                        </a:lnTo>
                        <a:lnTo>
                          <a:pt x="62342" y="154892"/>
                        </a:lnTo>
                        <a:cubicBezTo>
                          <a:pt x="62342" y="147290"/>
                          <a:pt x="59396" y="140543"/>
                          <a:pt x="54740" y="135317"/>
                        </a:cubicBezTo>
                        <a:cubicBezTo>
                          <a:pt x="54550" y="135127"/>
                          <a:pt x="54455" y="135032"/>
                          <a:pt x="54360" y="134842"/>
                        </a:cubicBezTo>
                        <a:cubicBezTo>
                          <a:pt x="53599" y="133986"/>
                          <a:pt x="52744" y="133226"/>
                          <a:pt x="51794" y="132466"/>
                        </a:cubicBezTo>
                        <a:cubicBezTo>
                          <a:pt x="51319" y="132086"/>
                          <a:pt x="50844" y="131611"/>
                          <a:pt x="50274" y="131231"/>
                        </a:cubicBezTo>
                        <a:cubicBezTo>
                          <a:pt x="49513" y="130661"/>
                          <a:pt x="48658" y="130090"/>
                          <a:pt x="47898" y="129615"/>
                        </a:cubicBezTo>
                        <a:cubicBezTo>
                          <a:pt x="47138" y="129140"/>
                          <a:pt x="46378" y="128760"/>
                          <a:pt x="45617" y="128380"/>
                        </a:cubicBezTo>
                        <a:cubicBezTo>
                          <a:pt x="44857" y="128000"/>
                          <a:pt x="44192" y="127620"/>
                          <a:pt x="43337" y="127335"/>
                        </a:cubicBezTo>
                        <a:cubicBezTo>
                          <a:pt x="42291" y="126955"/>
                          <a:pt x="41246" y="126574"/>
                          <a:pt x="40106" y="126289"/>
                        </a:cubicBezTo>
                        <a:cubicBezTo>
                          <a:pt x="39821" y="126194"/>
                          <a:pt x="39536" y="126099"/>
                          <a:pt x="39156" y="126004"/>
                        </a:cubicBezTo>
                        <a:lnTo>
                          <a:pt x="39156" y="115551"/>
                        </a:lnTo>
                        <a:cubicBezTo>
                          <a:pt x="40106" y="115361"/>
                          <a:pt x="40961" y="115171"/>
                          <a:pt x="42006" y="114791"/>
                        </a:cubicBezTo>
                        <a:cubicBezTo>
                          <a:pt x="52364" y="111560"/>
                          <a:pt x="62152" y="104243"/>
                          <a:pt x="64622" y="93695"/>
                        </a:cubicBezTo>
                        <a:cubicBezTo>
                          <a:pt x="67378" y="82387"/>
                          <a:pt x="61011" y="71269"/>
                          <a:pt x="56640" y="61197"/>
                        </a:cubicBezTo>
                        <a:cubicBezTo>
                          <a:pt x="50559" y="46943"/>
                          <a:pt x="43147" y="32404"/>
                          <a:pt x="40486" y="17010"/>
                        </a:cubicBezTo>
                        <a:cubicBezTo>
                          <a:pt x="39726" y="12733"/>
                          <a:pt x="39346" y="7127"/>
                          <a:pt x="40106" y="0"/>
                        </a:cubicBezTo>
                        <a:cubicBezTo>
                          <a:pt x="9793" y="43237"/>
                          <a:pt x="11788" y="42191"/>
                          <a:pt x="5136" y="56255"/>
                        </a:cubicBezTo>
                        <a:cubicBezTo>
                          <a:pt x="-4936" y="77921"/>
                          <a:pt x="-1326" y="113841"/>
                          <a:pt x="26137" y="116597"/>
                        </a:cubicBezTo>
                        <a:close/>
                      </a:path>
                    </a:pathLst>
                  </a:custGeom>
                  <a:solidFill>
                    <a:srgbClr val="878787"/>
                  </a:solidFill>
                  <a:ln w="9503" cap="flat">
                    <a:noFill/>
                    <a:prstDash val="solid"/>
                    <a:miter/>
                  </a:ln>
                </p:spPr>
                <p:txBody>
                  <a:bodyPr rtlCol="0" anchor="ctr"/>
                  <a:lstStyle/>
                  <a:p>
                    <a:endParaRPr lang="en-US"/>
                  </a:p>
                </p:txBody>
              </p:sp>
              <p:sp>
                <p:nvSpPr>
                  <p:cNvPr id="4265" name="Freeform 4264">
                    <a:extLst>
                      <a:ext uri="{FF2B5EF4-FFF2-40B4-BE49-F238E27FC236}">
                        <a16:creationId xmlns:a16="http://schemas.microsoft.com/office/drawing/2014/main" id="{3C2D75A5-B6A0-1576-46DC-289F728F35E4}"/>
                      </a:ext>
                    </a:extLst>
                  </p:cNvPr>
                  <p:cNvSpPr/>
                  <p:nvPr/>
                </p:nvSpPr>
                <p:spPr>
                  <a:xfrm>
                    <a:off x="6085231" y="2254766"/>
                    <a:ext cx="65229" cy="419444"/>
                  </a:xfrm>
                  <a:custGeom>
                    <a:avLst/>
                    <a:gdLst>
                      <a:gd name="connsiteX0" fmla="*/ 40552 w 65229"/>
                      <a:gd name="connsiteY0" fmla="*/ 17010 h 419444"/>
                      <a:gd name="connsiteX1" fmla="*/ 40172 w 65229"/>
                      <a:gd name="connsiteY1" fmla="*/ 0 h 419444"/>
                      <a:gd name="connsiteX2" fmla="*/ 5203 w 65229"/>
                      <a:gd name="connsiteY2" fmla="*/ 56255 h 419444"/>
                      <a:gd name="connsiteX3" fmla="*/ 26108 w 65229"/>
                      <a:gd name="connsiteY3" fmla="*/ 116597 h 419444"/>
                      <a:gd name="connsiteX4" fmla="*/ 26108 w 65229"/>
                      <a:gd name="connsiteY4" fmla="*/ 126004 h 419444"/>
                      <a:gd name="connsiteX5" fmla="*/ 3017 w 65229"/>
                      <a:gd name="connsiteY5" fmla="*/ 154892 h 419444"/>
                      <a:gd name="connsiteX6" fmla="*/ 3017 w 65229"/>
                      <a:gd name="connsiteY6" fmla="*/ 178079 h 419444"/>
                      <a:gd name="connsiteX7" fmla="*/ 3017 w 65229"/>
                      <a:gd name="connsiteY7" fmla="*/ 198414 h 419444"/>
                      <a:gd name="connsiteX8" fmla="*/ 3017 w 65229"/>
                      <a:gd name="connsiteY8" fmla="*/ 230913 h 419444"/>
                      <a:gd name="connsiteX9" fmla="*/ 3017 w 65229"/>
                      <a:gd name="connsiteY9" fmla="*/ 251343 h 419444"/>
                      <a:gd name="connsiteX10" fmla="*/ 3017 w 65229"/>
                      <a:gd name="connsiteY10" fmla="*/ 283937 h 419444"/>
                      <a:gd name="connsiteX11" fmla="*/ 3017 w 65229"/>
                      <a:gd name="connsiteY11" fmla="*/ 303513 h 419444"/>
                      <a:gd name="connsiteX12" fmla="*/ 3017 w 65229"/>
                      <a:gd name="connsiteY12" fmla="*/ 340003 h 419444"/>
                      <a:gd name="connsiteX13" fmla="*/ 3017 w 65229"/>
                      <a:gd name="connsiteY13" fmla="*/ 360148 h 419444"/>
                      <a:gd name="connsiteX14" fmla="*/ 3017 w 65229"/>
                      <a:gd name="connsiteY14" fmla="*/ 395688 h 419444"/>
                      <a:gd name="connsiteX15" fmla="*/ 3017 w 65229"/>
                      <a:gd name="connsiteY15" fmla="*/ 416118 h 419444"/>
                      <a:gd name="connsiteX16" fmla="*/ 3017 w 65229"/>
                      <a:gd name="connsiteY16" fmla="*/ 419444 h 419444"/>
                      <a:gd name="connsiteX17" fmla="*/ 62313 w 65229"/>
                      <a:gd name="connsiteY17" fmla="*/ 419444 h 419444"/>
                      <a:gd name="connsiteX18" fmla="*/ 62313 w 65229"/>
                      <a:gd name="connsiteY18" fmla="*/ 388086 h 419444"/>
                      <a:gd name="connsiteX19" fmla="*/ 62313 w 65229"/>
                      <a:gd name="connsiteY19" fmla="*/ 363664 h 419444"/>
                      <a:gd name="connsiteX20" fmla="*/ 62313 w 65229"/>
                      <a:gd name="connsiteY20" fmla="*/ 337342 h 419444"/>
                      <a:gd name="connsiteX21" fmla="*/ 62313 w 65229"/>
                      <a:gd name="connsiteY21" fmla="*/ 313585 h 419444"/>
                      <a:gd name="connsiteX22" fmla="*/ 62313 w 65229"/>
                      <a:gd name="connsiteY22" fmla="*/ 281562 h 419444"/>
                      <a:gd name="connsiteX23" fmla="*/ 62313 w 65229"/>
                      <a:gd name="connsiteY23" fmla="*/ 258375 h 419444"/>
                      <a:gd name="connsiteX24" fmla="*/ 62313 w 65229"/>
                      <a:gd name="connsiteY24" fmla="*/ 221695 h 419444"/>
                      <a:gd name="connsiteX25" fmla="*/ 62313 w 65229"/>
                      <a:gd name="connsiteY25" fmla="*/ 194803 h 419444"/>
                      <a:gd name="connsiteX26" fmla="*/ 62313 w 65229"/>
                      <a:gd name="connsiteY26" fmla="*/ 171142 h 419444"/>
                      <a:gd name="connsiteX27" fmla="*/ 62313 w 65229"/>
                      <a:gd name="connsiteY27" fmla="*/ 154607 h 419444"/>
                      <a:gd name="connsiteX28" fmla="*/ 54711 w 65229"/>
                      <a:gd name="connsiteY28" fmla="*/ 135032 h 419444"/>
                      <a:gd name="connsiteX29" fmla="*/ 54331 w 65229"/>
                      <a:gd name="connsiteY29" fmla="*/ 134557 h 419444"/>
                      <a:gd name="connsiteX30" fmla="*/ 51765 w 65229"/>
                      <a:gd name="connsiteY30" fmla="*/ 132181 h 419444"/>
                      <a:gd name="connsiteX31" fmla="*/ 50245 w 65229"/>
                      <a:gd name="connsiteY31" fmla="*/ 130946 h 419444"/>
                      <a:gd name="connsiteX32" fmla="*/ 47869 w 65229"/>
                      <a:gd name="connsiteY32" fmla="*/ 129330 h 419444"/>
                      <a:gd name="connsiteX33" fmla="*/ 45589 w 65229"/>
                      <a:gd name="connsiteY33" fmla="*/ 128095 h 419444"/>
                      <a:gd name="connsiteX34" fmla="*/ 43308 w 65229"/>
                      <a:gd name="connsiteY34" fmla="*/ 127050 h 419444"/>
                      <a:gd name="connsiteX35" fmla="*/ 40077 w 65229"/>
                      <a:gd name="connsiteY35" fmla="*/ 126004 h 419444"/>
                      <a:gd name="connsiteX36" fmla="*/ 39127 w 65229"/>
                      <a:gd name="connsiteY36" fmla="*/ 125719 h 419444"/>
                      <a:gd name="connsiteX37" fmla="*/ 39127 w 65229"/>
                      <a:gd name="connsiteY37" fmla="*/ 115266 h 419444"/>
                      <a:gd name="connsiteX38" fmla="*/ 41978 w 65229"/>
                      <a:gd name="connsiteY38" fmla="*/ 114506 h 419444"/>
                      <a:gd name="connsiteX39" fmla="*/ 64594 w 65229"/>
                      <a:gd name="connsiteY39" fmla="*/ 93410 h 419444"/>
                      <a:gd name="connsiteX40" fmla="*/ 56612 w 65229"/>
                      <a:gd name="connsiteY40" fmla="*/ 60912 h 419444"/>
                      <a:gd name="connsiteX41" fmla="*/ 40552 w 65229"/>
                      <a:gd name="connsiteY41" fmla="*/ 17010 h 41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5229" h="419444">
                        <a:moveTo>
                          <a:pt x="40552" y="17010"/>
                        </a:moveTo>
                        <a:cubicBezTo>
                          <a:pt x="39792" y="12733"/>
                          <a:pt x="39412" y="7127"/>
                          <a:pt x="40172" y="0"/>
                        </a:cubicBezTo>
                        <a:cubicBezTo>
                          <a:pt x="9859" y="43237"/>
                          <a:pt x="11854" y="42192"/>
                          <a:pt x="5203" y="56255"/>
                        </a:cubicBezTo>
                        <a:cubicBezTo>
                          <a:pt x="-4965" y="77921"/>
                          <a:pt x="-1354" y="113841"/>
                          <a:pt x="26108" y="116597"/>
                        </a:cubicBezTo>
                        <a:lnTo>
                          <a:pt x="26108" y="126004"/>
                        </a:lnTo>
                        <a:cubicBezTo>
                          <a:pt x="12900" y="128950"/>
                          <a:pt x="3017" y="140733"/>
                          <a:pt x="3017" y="154892"/>
                        </a:cubicBezTo>
                        <a:lnTo>
                          <a:pt x="3017" y="178079"/>
                        </a:lnTo>
                        <a:lnTo>
                          <a:pt x="3017" y="198414"/>
                        </a:lnTo>
                        <a:lnTo>
                          <a:pt x="3017" y="230913"/>
                        </a:lnTo>
                        <a:lnTo>
                          <a:pt x="3017" y="251343"/>
                        </a:lnTo>
                        <a:lnTo>
                          <a:pt x="3017" y="283937"/>
                        </a:lnTo>
                        <a:lnTo>
                          <a:pt x="3017" y="303513"/>
                        </a:lnTo>
                        <a:lnTo>
                          <a:pt x="3017" y="340003"/>
                        </a:lnTo>
                        <a:lnTo>
                          <a:pt x="3017" y="360148"/>
                        </a:lnTo>
                        <a:lnTo>
                          <a:pt x="3017" y="395688"/>
                        </a:lnTo>
                        <a:lnTo>
                          <a:pt x="3017" y="416118"/>
                        </a:lnTo>
                        <a:lnTo>
                          <a:pt x="3017" y="419444"/>
                        </a:lnTo>
                        <a:lnTo>
                          <a:pt x="62313" y="419444"/>
                        </a:lnTo>
                        <a:lnTo>
                          <a:pt x="62313" y="388086"/>
                        </a:lnTo>
                        <a:lnTo>
                          <a:pt x="62313" y="363664"/>
                        </a:lnTo>
                        <a:lnTo>
                          <a:pt x="62313" y="337342"/>
                        </a:lnTo>
                        <a:lnTo>
                          <a:pt x="62313" y="313585"/>
                        </a:lnTo>
                        <a:lnTo>
                          <a:pt x="62313" y="281562"/>
                        </a:lnTo>
                        <a:lnTo>
                          <a:pt x="62313" y="258375"/>
                        </a:lnTo>
                        <a:lnTo>
                          <a:pt x="62313" y="221695"/>
                        </a:lnTo>
                        <a:lnTo>
                          <a:pt x="62313" y="194803"/>
                        </a:lnTo>
                        <a:lnTo>
                          <a:pt x="62313" y="171142"/>
                        </a:lnTo>
                        <a:lnTo>
                          <a:pt x="62313" y="154607"/>
                        </a:lnTo>
                        <a:cubicBezTo>
                          <a:pt x="62313" y="147005"/>
                          <a:pt x="59367" y="140258"/>
                          <a:pt x="54711" y="135032"/>
                        </a:cubicBezTo>
                        <a:cubicBezTo>
                          <a:pt x="54616" y="134842"/>
                          <a:pt x="54426" y="134747"/>
                          <a:pt x="54331" y="134557"/>
                        </a:cubicBezTo>
                        <a:cubicBezTo>
                          <a:pt x="53571" y="133701"/>
                          <a:pt x="52716" y="132941"/>
                          <a:pt x="51765" y="132181"/>
                        </a:cubicBezTo>
                        <a:cubicBezTo>
                          <a:pt x="51290" y="131801"/>
                          <a:pt x="50815" y="131326"/>
                          <a:pt x="50245" y="130946"/>
                        </a:cubicBezTo>
                        <a:cubicBezTo>
                          <a:pt x="49485" y="130376"/>
                          <a:pt x="48630" y="129805"/>
                          <a:pt x="47869" y="129330"/>
                        </a:cubicBezTo>
                        <a:cubicBezTo>
                          <a:pt x="47109" y="128855"/>
                          <a:pt x="46349" y="128475"/>
                          <a:pt x="45589" y="128095"/>
                        </a:cubicBezTo>
                        <a:cubicBezTo>
                          <a:pt x="44828" y="127715"/>
                          <a:pt x="44068" y="127335"/>
                          <a:pt x="43308" y="127050"/>
                        </a:cubicBezTo>
                        <a:cubicBezTo>
                          <a:pt x="42263" y="126669"/>
                          <a:pt x="41218" y="126384"/>
                          <a:pt x="40077" y="126004"/>
                        </a:cubicBezTo>
                        <a:cubicBezTo>
                          <a:pt x="39792" y="125909"/>
                          <a:pt x="39507" y="125814"/>
                          <a:pt x="39127" y="125719"/>
                        </a:cubicBezTo>
                        <a:lnTo>
                          <a:pt x="39127" y="115266"/>
                        </a:lnTo>
                        <a:cubicBezTo>
                          <a:pt x="40077" y="115076"/>
                          <a:pt x="40932" y="114886"/>
                          <a:pt x="41978" y="114506"/>
                        </a:cubicBezTo>
                        <a:cubicBezTo>
                          <a:pt x="52335" y="111275"/>
                          <a:pt x="62028" y="103958"/>
                          <a:pt x="64594" y="93410"/>
                        </a:cubicBezTo>
                        <a:cubicBezTo>
                          <a:pt x="67255" y="82102"/>
                          <a:pt x="60983" y="70889"/>
                          <a:pt x="56612" y="60912"/>
                        </a:cubicBezTo>
                        <a:cubicBezTo>
                          <a:pt x="50530" y="46943"/>
                          <a:pt x="43213" y="32499"/>
                          <a:pt x="40552" y="17010"/>
                        </a:cubicBezTo>
                        <a:close/>
                      </a:path>
                    </a:pathLst>
                  </a:custGeom>
                  <a:solidFill>
                    <a:srgbClr val="878787"/>
                  </a:solidFill>
                  <a:ln w="9503" cap="flat">
                    <a:noFill/>
                    <a:prstDash val="solid"/>
                    <a:miter/>
                  </a:ln>
                </p:spPr>
                <p:txBody>
                  <a:bodyPr rtlCol="0" anchor="ctr"/>
                  <a:lstStyle/>
                  <a:p>
                    <a:endParaRPr lang="en-US"/>
                  </a:p>
                </p:txBody>
              </p:sp>
              <p:sp>
                <p:nvSpPr>
                  <p:cNvPr id="4266" name="Freeform 4265">
                    <a:extLst>
                      <a:ext uri="{FF2B5EF4-FFF2-40B4-BE49-F238E27FC236}">
                        <a16:creationId xmlns:a16="http://schemas.microsoft.com/office/drawing/2014/main" id="{7FE7BEE4-3487-27FE-569F-26AF74652C0B}"/>
                      </a:ext>
                    </a:extLst>
                  </p:cNvPr>
                  <p:cNvSpPr/>
                  <p:nvPr/>
                </p:nvSpPr>
                <p:spPr>
                  <a:xfrm>
                    <a:off x="6373994" y="2328981"/>
                    <a:ext cx="65283" cy="419444"/>
                  </a:xfrm>
                  <a:custGeom>
                    <a:avLst/>
                    <a:gdLst>
                      <a:gd name="connsiteX0" fmla="*/ 40478 w 65283"/>
                      <a:gd name="connsiteY0" fmla="*/ 17010 h 419444"/>
                      <a:gd name="connsiteX1" fmla="*/ 40098 w 65283"/>
                      <a:gd name="connsiteY1" fmla="*/ 0 h 419444"/>
                      <a:gd name="connsiteX2" fmla="*/ 5223 w 65283"/>
                      <a:gd name="connsiteY2" fmla="*/ 56255 h 419444"/>
                      <a:gd name="connsiteX3" fmla="*/ 26129 w 65283"/>
                      <a:gd name="connsiteY3" fmla="*/ 116597 h 419444"/>
                      <a:gd name="connsiteX4" fmla="*/ 26129 w 65283"/>
                      <a:gd name="connsiteY4" fmla="*/ 126004 h 419444"/>
                      <a:gd name="connsiteX5" fmla="*/ 3038 w 65283"/>
                      <a:gd name="connsiteY5" fmla="*/ 154892 h 419444"/>
                      <a:gd name="connsiteX6" fmla="*/ 3038 w 65283"/>
                      <a:gd name="connsiteY6" fmla="*/ 178078 h 419444"/>
                      <a:gd name="connsiteX7" fmla="*/ 3038 w 65283"/>
                      <a:gd name="connsiteY7" fmla="*/ 198414 h 419444"/>
                      <a:gd name="connsiteX8" fmla="*/ 3038 w 65283"/>
                      <a:gd name="connsiteY8" fmla="*/ 230913 h 419444"/>
                      <a:gd name="connsiteX9" fmla="*/ 3038 w 65283"/>
                      <a:gd name="connsiteY9" fmla="*/ 251343 h 419444"/>
                      <a:gd name="connsiteX10" fmla="*/ 3038 w 65283"/>
                      <a:gd name="connsiteY10" fmla="*/ 283937 h 419444"/>
                      <a:gd name="connsiteX11" fmla="*/ 3038 w 65283"/>
                      <a:gd name="connsiteY11" fmla="*/ 303513 h 419444"/>
                      <a:gd name="connsiteX12" fmla="*/ 3038 w 65283"/>
                      <a:gd name="connsiteY12" fmla="*/ 340003 h 419444"/>
                      <a:gd name="connsiteX13" fmla="*/ 3038 w 65283"/>
                      <a:gd name="connsiteY13" fmla="*/ 360148 h 419444"/>
                      <a:gd name="connsiteX14" fmla="*/ 3038 w 65283"/>
                      <a:gd name="connsiteY14" fmla="*/ 395688 h 419444"/>
                      <a:gd name="connsiteX15" fmla="*/ 3038 w 65283"/>
                      <a:gd name="connsiteY15" fmla="*/ 416118 h 419444"/>
                      <a:gd name="connsiteX16" fmla="*/ 3038 w 65283"/>
                      <a:gd name="connsiteY16" fmla="*/ 419444 h 419444"/>
                      <a:gd name="connsiteX17" fmla="*/ 62334 w 65283"/>
                      <a:gd name="connsiteY17" fmla="*/ 419444 h 419444"/>
                      <a:gd name="connsiteX18" fmla="*/ 62334 w 65283"/>
                      <a:gd name="connsiteY18" fmla="*/ 388086 h 419444"/>
                      <a:gd name="connsiteX19" fmla="*/ 62334 w 65283"/>
                      <a:gd name="connsiteY19" fmla="*/ 363664 h 419444"/>
                      <a:gd name="connsiteX20" fmla="*/ 62334 w 65283"/>
                      <a:gd name="connsiteY20" fmla="*/ 337342 h 419444"/>
                      <a:gd name="connsiteX21" fmla="*/ 62334 w 65283"/>
                      <a:gd name="connsiteY21" fmla="*/ 313585 h 419444"/>
                      <a:gd name="connsiteX22" fmla="*/ 62334 w 65283"/>
                      <a:gd name="connsiteY22" fmla="*/ 281562 h 419444"/>
                      <a:gd name="connsiteX23" fmla="*/ 62334 w 65283"/>
                      <a:gd name="connsiteY23" fmla="*/ 258375 h 419444"/>
                      <a:gd name="connsiteX24" fmla="*/ 62334 w 65283"/>
                      <a:gd name="connsiteY24" fmla="*/ 221695 h 419444"/>
                      <a:gd name="connsiteX25" fmla="*/ 62334 w 65283"/>
                      <a:gd name="connsiteY25" fmla="*/ 194803 h 419444"/>
                      <a:gd name="connsiteX26" fmla="*/ 62334 w 65283"/>
                      <a:gd name="connsiteY26" fmla="*/ 171142 h 419444"/>
                      <a:gd name="connsiteX27" fmla="*/ 62334 w 65283"/>
                      <a:gd name="connsiteY27" fmla="*/ 154607 h 419444"/>
                      <a:gd name="connsiteX28" fmla="*/ 54732 w 65283"/>
                      <a:gd name="connsiteY28" fmla="*/ 135032 h 419444"/>
                      <a:gd name="connsiteX29" fmla="*/ 54352 w 65283"/>
                      <a:gd name="connsiteY29" fmla="*/ 134557 h 419444"/>
                      <a:gd name="connsiteX30" fmla="*/ 51786 w 65283"/>
                      <a:gd name="connsiteY30" fmla="*/ 132181 h 419444"/>
                      <a:gd name="connsiteX31" fmla="*/ 50266 w 65283"/>
                      <a:gd name="connsiteY31" fmla="*/ 130946 h 419444"/>
                      <a:gd name="connsiteX32" fmla="*/ 47890 w 65283"/>
                      <a:gd name="connsiteY32" fmla="*/ 129330 h 419444"/>
                      <a:gd name="connsiteX33" fmla="*/ 45609 w 65283"/>
                      <a:gd name="connsiteY33" fmla="*/ 128095 h 419444"/>
                      <a:gd name="connsiteX34" fmla="*/ 43329 w 65283"/>
                      <a:gd name="connsiteY34" fmla="*/ 127050 h 419444"/>
                      <a:gd name="connsiteX35" fmla="*/ 40098 w 65283"/>
                      <a:gd name="connsiteY35" fmla="*/ 126004 h 419444"/>
                      <a:gd name="connsiteX36" fmla="*/ 39148 w 65283"/>
                      <a:gd name="connsiteY36" fmla="*/ 125719 h 419444"/>
                      <a:gd name="connsiteX37" fmla="*/ 39148 w 65283"/>
                      <a:gd name="connsiteY37" fmla="*/ 115266 h 419444"/>
                      <a:gd name="connsiteX38" fmla="*/ 41998 w 65283"/>
                      <a:gd name="connsiteY38" fmla="*/ 114506 h 419444"/>
                      <a:gd name="connsiteX39" fmla="*/ 64614 w 65283"/>
                      <a:gd name="connsiteY39" fmla="*/ 93410 h 419444"/>
                      <a:gd name="connsiteX40" fmla="*/ 56632 w 65283"/>
                      <a:gd name="connsiteY40" fmla="*/ 60912 h 419444"/>
                      <a:gd name="connsiteX41" fmla="*/ 40478 w 65283"/>
                      <a:gd name="connsiteY41" fmla="*/ 17010 h 41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5283" h="419444">
                        <a:moveTo>
                          <a:pt x="40478" y="17010"/>
                        </a:moveTo>
                        <a:cubicBezTo>
                          <a:pt x="39718" y="12733"/>
                          <a:pt x="39338" y="7127"/>
                          <a:pt x="40098" y="0"/>
                        </a:cubicBezTo>
                        <a:cubicBezTo>
                          <a:pt x="9785" y="43237"/>
                          <a:pt x="11780" y="42192"/>
                          <a:pt x="5223" y="56255"/>
                        </a:cubicBezTo>
                        <a:cubicBezTo>
                          <a:pt x="-4944" y="77921"/>
                          <a:pt x="-1428" y="113841"/>
                          <a:pt x="26129" y="116597"/>
                        </a:cubicBezTo>
                        <a:lnTo>
                          <a:pt x="26129" y="126004"/>
                        </a:lnTo>
                        <a:cubicBezTo>
                          <a:pt x="12920" y="128950"/>
                          <a:pt x="3038" y="140733"/>
                          <a:pt x="3038" y="154892"/>
                        </a:cubicBezTo>
                        <a:lnTo>
                          <a:pt x="3038" y="178078"/>
                        </a:lnTo>
                        <a:lnTo>
                          <a:pt x="3038" y="198414"/>
                        </a:lnTo>
                        <a:lnTo>
                          <a:pt x="3038" y="230913"/>
                        </a:lnTo>
                        <a:lnTo>
                          <a:pt x="3038" y="251343"/>
                        </a:lnTo>
                        <a:lnTo>
                          <a:pt x="3038" y="283937"/>
                        </a:lnTo>
                        <a:lnTo>
                          <a:pt x="3038" y="303513"/>
                        </a:lnTo>
                        <a:lnTo>
                          <a:pt x="3038" y="340003"/>
                        </a:lnTo>
                        <a:lnTo>
                          <a:pt x="3038" y="360148"/>
                        </a:lnTo>
                        <a:lnTo>
                          <a:pt x="3038" y="395688"/>
                        </a:lnTo>
                        <a:lnTo>
                          <a:pt x="3038" y="416118"/>
                        </a:lnTo>
                        <a:lnTo>
                          <a:pt x="3038" y="419444"/>
                        </a:lnTo>
                        <a:lnTo>
                          <a:pt x="62334" y="419444"/>
                        </a:lnTo>
                        <a:lnTo>
                          <a:pt x="62334" y="388086"/>
                        </a:lnTo>
                        <a:lnTo>
                          <a:pt x="62334" y="363664"/>
                        </a:lnTo>
                        <a:lnTo>
                          <a:pt x="62334" y="337342"/>
                        </a:lnTo>
                        <a:lnTo>
                          <a:pt x="62334" y="313585"/>
                        </a:lnTo>
                        <a:lnTo>
                          <a:pt x="62334" y="281562"/>
                        </a:lnTo>
                        <a:lnTo>
                          <a:pt x="62334" y="258375"/>
                        </a:lnTo>
                        <a:lnTo>
                          <a:pt x="62334" y="221695"/>
                        </a:lnTo>
                        <a:lnTo>
                          <a:pt x="62334" y="194803"/>
                        </a:lnTo>
                        <a:lnTo>
                          <a:pt x="62334" y="171142"/>
                        </a:lnTo>
                        <a:lnTo>
                          <a:pt x="62334" y="154607"/>
                        </a:lnTo>
                        <a:cubicBezTo>
                          <a:pt x="62334" y="147005"/>
                          <a:pt x="59388" y="140258"/>
                          <a:pt x="54732" y="135032"/>
                        </a:cubicBezTo>
                        <a:cubicBezTo>
                          <a:pt x="54637" y="134842"/>
                          <a:pt x="54542" y="134747"/>
                          <a:pt x="54352" y="134557"/>
                        </a:cubicBezTo>
                        <a:cubicBezTo>
                          <a:pt x="53591" y="133701"/>
                          <a:pt x="52736" y="132941"/>
                          <a:pt x="51786" y="132181"/>
                        </a:cubicBezTo>
                        <a:cubicBezTo>
                          <a:pt x="51311" y="131801"/>
                          <a:pt x="50836" y="131326"/>
                          <a:pt x="50266" y="130946"/>
                        </a:cubicBezTo>
                        <a:cubicBezTo>
                          <a:pt x="49505" y="130376"/>
                          <a:pt x="48650" y="129805"/>
                          <a:pt x="47890" y="129330"/>
                        </a:cubicBezTo>
                        <a:cubicBezTo>
                          <a:pt x="47130" y="128855"/>
                          <a:pt x="46370" y="128475"/>
                          <a:pt x="45609" y="128095"/>
                        </a:cubicBezTo>
                        <a:cubicBezTo>
                          <a:pt x="44849" y="127715"/>
                          <a:pt x="44089" y="127335"/>
                          <a:pt x="43329" y="127050"/>
                        </a:cubicBezTo>
                        <a:cubicBezTo>
                          <a:pt x="42284" y="126670"/>
                          <a:pt x="41238" y="126289"/>
                          <a:pt x="40098" y="126004"/>
                        </a:cubicBezTo>
                        <a:cubicBezTo>
                          <a:pt x="39813" y="125909"/>
                          <a:pt x="39528" y="125814"/>
                          <a:pt x="39148" y="125719"/>
                        </a:cubicBezTo>
                        <a:lnTo>
                          <a:pt x="39148" y="115266"/>
                        </a:lnTo>
                        <a:cubicBezTo>
                          <a:pt x="40098" y="115076"/>
                          <a:pt x="40953" y="114791"/>
                          <a:pt x="41998" y="114506"/>
                        </a:cubicBezTo>
                        <a:cubicBezTo>
                          <a:pt x="52356" y="111275"/>
                          <a:pt x="62144" y="103958"/>
                          <a:pt x="64614" y="93410"/>
                        </a:cubicBezTo>
                        <a:cubicBezTo>
                          <a:pt x="67370" y="82102"/>
                          <a:pt x="61003" y="70984"/>
                          <a:pt x="56632" y="60912"/>
                        </a:cubicBezTo>
                        <a:cubicBezTo>
                          <a:pt x="50456" y="46943"/>
                          <a:pt x="43139" y="32404"/>
                          <a:pt x="40478" y="17010"/>
                        </a:cubicBezTo>
                        <a:close/>
                      </a:path>
                    </a:pathLst>
                  </a:custGeom>
                  <a:solidFill>
                    <a:srgbClr val="878787"/>
                  </a:solidFill>
                  <a:ln w="9503" cap="flat">
                    <a:noFill/>
                    <a:prstDash val="solid"/>
                    <a:miter/>
                  </a:ln>
                </p:spPr>
                <p:txBody>
                  <a:bodyPr rtlCol="0" anchor="ctr"/>
                  <a:lstStyle/>
                  <a:p>
                    <a:endParaRPr lang="en-US"/>
                  </a:p>
                </p:txBody>
              </p:sp>
              <p:sp>
                <p:nvSpPr>
                  <p:cNvPr id="4267" name="Freeform 4266">
                    <a:extLst>
                      <a:ext uri="{FF2B5EF4-FFF2-40B4-BE49-F238E27FC236}">
                        <a16:creationId xmlns:a16="http://schemas.microsoft.com/office/drawing/2014/main" id="{804767BA-8EBF-FF21-4226-FBACC8513353}"/>
                      </a:ext>
                    </a:extLst>
                  </p:cNvPr>
                  <p:cNvSpPr/>
                  <p:nvPr/>
                </p:nvSpPr>
                <p:spPr>
                  <a:xfrm>
                    <a:off x="6558935" y="2486914"/>
                    <a:ext cx="65263" cy="419444"/>
                  </a:xfrm>
                  <a:custGeom>
                    <a:avLst/>
                    <a:gdLst>
                      <a:gd name="connsiteX0" fmla="*/ 39222 w 65263"/>
                      <a:gd name="connsiteY0" fmla="*/ 115551 h 419444"/>
                      <a:gd name="connsiteX1" fmla="*/ 41978 w 65263"/>
                      <a:gd name="connsiteY1" fmla="*/ 114791 h 419444"/>
                      <a:gd name="connsiteX2" fmla="*/ 64594 w 65263"/>
                      <a:gd name="connsiteY2" fmla="*/ 93696 h 419444"/>
                      <a:gd name="connsiteX3" fmla="*/ 56707 w 65263"/>
                      <a:gd name="connsiteY3" fmla="*/ 61197 h 419444"/>
                      <a:gd name="connsiteX4" fmla="*/ 40552 w 65263"/>
                      <a:gd name="connsiteY4" fmla="*/ 17010 h 419444"/>
                      <a:gd name="connsiteX5" fmla="*/ 40172 w 65263"/>
                      <a:gd name="connsiteY5" fmla="*/ 0 h 419444"/>
                      <a:gd name="connsiteX6" fmla="*/ 5203 w 65263"/>
                      <a:gd name="connsiteY6" fmla="*/ 56255 h 419444"/>
                      <a:gd name="connsiteX7" fmla="*/ 26108 w 65263"/>
                      <a:gd name="connsiteY7" fmla="*/ 116597 h 419444"/>
                      <a:gd name="connsiteX8" fmla="*/ 26108 w 65263"/>
                      <a:gd name="connsiteY8" fmla="*/ 126004 h 419444"/>
                      <a:gd name="connsiteX9" fmla="*/ 3017 w 65263"/>
                      <a:gd name="connsiteY9" fmla="*/ 154892 h 419444"/>
                      <a:gd name="connsiteX10" fmla="*/ 3017 w 65263"/>
                      <a:gd name="connsiteY10" fmla="*/ 178078 h 419444"/>
                      <a:gd name="connsiteX11" fmla="*/ 3017 w 65263"/>
                      <a:gd name="connsiteY11" fmla="*/ 198414 h 419444"/>
                      <a:gd name="connsiteX12" fmla="*/ 3017 w 65263"/>
                      <a:gd name="connsiteY12" fmla="*/ 230913 h 419444"/>
                      <a:gd name="connsiteX13" fmla="*/ 3017 w 65263"/>
                      <a:gd name="connsiteY13" fmla="*/ 251343 h 419444"/>
                      <a:gd name="connsiteX14" fmla="*/ 3017 w 65263"/>
                      <a:gd name="connsiteY14" fmla="*/ 283937 h 419444"/>
                      <a:gd name="connsiteX15" fmla="*/ 3017 w 65263"/>
                      <a:gd name="connsiteY15" fmla="*/ 303513 h 419444"/>
                      <a:gd name="connsiteX16" fmla="*/ 3017 w 65263"/>
                      <a:gd name="connsiteY16" fmla="*/ 340003 h 419444"/>
                      <a:gd name="connsiteX17" fmla="*/ 3017 w 65263"/>
                      <a:gd name="connsiteY17" fmla="*/ 360148 h 419444"/>
                      <a:gd name="connsiteX18" fmla="*/ 3017 w 65263"/>
                      <a:gd name="connsiteY18" fmla="*/ 395688 h 419444"/>
                      <a:gd name="connsiteX19" fmla="*/ 3017 w 65263"/>
                      <a:gd name="connsiteY19" fmla="*/ 416118 h 419444"/>
                      <a:gd name="connsiteX20" fmla="*/ 3017 w 65263"/>
                      <a:gd name="connsiteY20" fmla="*/ 419444 h 419444"/>
                      <a:gd name="connsiteX21" fmla="*/ 62218 w 65263"/>
                      <a:gd name="connsiteY21" fmla="*/ 419444 h 419444"/>
                      <a:gd name="connsiteX22" fmla="*/ 62218 w 65263"/>
                      <a:gd name="connsiteY22" fmla="*/ 388086 h 419444"/>
                      <a:gd name="connsiteX23" fmla="*/ 62218 w 65263"/>
                      <a:gd name="connsiteY23" fmla="*/ 363664 h 419444"/>
                      <a:gd name="connsiteX24" fmla="*/ 62218 w 65263"/>
                      <a:gd name="connsiteY24" fmla="*/ 337342 h 419444"/>
                      <a:gd name="connsiteX25" fmla="*/ 62218 w 65263"/>
                      <a:gd name="connsiteY25" fmla="*/ 313585 h 419444"/>
                      <a:gd name="connsiteX26" fmla="*/ 62218 w 65263"/>
                      <a:gd name="connsiteY26" fmla="*/ 281562 h 419444"/>
                      <a:gd name="connsiteX27" fmla="*/ 62218 w 65263"/>
                      <a:gd name="connsiteY27" fmla="*/ 258375 h 419444"/>
                      <a:gd name="connsiteX28" fmla="*/ 62218 w 65263"/>
                      <a:gd name="connsiteY28" fmla="*/ 221695 h 419444"/>
                      <a:gd name="connsiteX29" fmla="*/ 62218 w 65263"/>
                      <a:gd name="connsiteY29" fmla="*/ 194803 h 419444"/>
                      <a:gd name="connsiteX30" fmla="*/ 62218 w 65263"/>
                      <a:gd name="connsiteY30" fmla="*/ 171142 h 419444"/>
                      <a:gd name="connsiteX31" fmla="*/ 62218 w 65263"/>
                      <a:gd name="connsiteY31" fmla="*/ 154607 h 419444"/>
                      <a:gd name="connsiteX32" fmla="*/ 54616 w 65263"/>
                      <a:gd name="connsiteY32" fmla="*/ 135032 h 419444"/>
                      <a:gd name="connsiteX33" fmla="*/ 54236 w 65263"/>
                      <a:gd name="connsiteY33" fmla="*/ 134557 h 419444"/>
                      <a:gd name="connsiteX34" fmla="*/ 51670 w 65263"/>
                      <a:gd name="connsiteY34" fmla="*/ 132181 h 419444"/>
                      <a:gd name="connsiteX35" fmla="*/ 50150 w 65263"/>
                      <a:gd name="connsiteY35" fmla="*/ 130946 h 419444"/>
                      <a:gd name="connsiteX36" fmla="*/ 47774 w 65263"/>
                      <a:gd name="connsiteY36" fmla="*/ 129330 h 419444"/>
                      <a:gd name="connsiteX37" fmla="*/ 45494 w 65263"/>
                      <a:gd name="connsiteY37" fmla="*/ 128095 h 419444"/>
                      <a:gd name="connsiteX38" fmla="*/ 43213 w 65263"/>
                      <a:gd name="connsiteY38" fmla="*/ 127050 h 419444"/>
                      <a:gd name="connsiteX39" fmla="*/ 39982 w 65263"/>
                      <a:gd name="connsiteY39" fmla="*/ 126099 h 419444"/>
                      <a:gd name="connsiteX40" fmla="*/ 39032 w 65263"/>
                      <a:gd name="connsiteY40" fmla="*/ 125814 h 419444"/>
                      <a:gd name="connsiteX41" fmla="*/ 39032 w 65263"/>
                      <a:gd name="connsiteY41" fmla="*/ 115551 h 41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5263" h="419444">
                        <a:moveTo>
                          <a:pt x="39222" y="115551"/>
                        </a:moveTo>
                        <a:cubicBezTo>
                          <a:pt x="40077" y="115361"/>
                          <a:pt x="41027" y="115076"/>
                          <a:pt x="41978" y="114791"/>
                        </a:cubicBezTo>
                        <a:cubicBezTo>
                          <a:pt x="52335" y="111560"/>
                          <a:pt x="62123" y="104243"/>
                          <a:pt x="64594" y="93696"/>
                        </a:cubicBezTo>
                        <a:cubicBezTo>
                          <a:pt x="67349" y="82387"/>
                          <a:pt x="60983" y="71269"/>
                          <a:pt x="56707" y="61197"/>
                        </a:cubicBezTo>
                        <a:cubicBezTo>
                          <a:pt x="50530" y="46943"/>
                          <a:pt x="43213" y="32404"/>
                          <a:pt x="40552" y="17010"/>
                        </a:cubicBezTo>
                        <a:cubicBezTo>
                          <a:pt x="39792" y="12733"/>
                          <a:pt x="39412" y="7127"/>
                          <a:pt x="40172" y="0"/>
                        </a:cubicBezTo>
                        <a:cubicBezTo>
                          <a:pt x="9859" y="43237"/>
                          <a:pt x="11759" y="42191"/>
                          <a:pt x="5203" y="56255"/>
                        </a:cubicBezTo>
                        <a:cubicBezTo>
                          <a:pt x="-4965" y="77921"/>
                          <a:pt x="-1354" y="113841"/>
                          <a:pt x="26108" y="116597"/>
                        </a:cubicBezTo>
                        <a:lnTo>
                          <a:pt x="26108" y="126004"/>
                        </a:lnTo>
                        <a:cubicBezTo>
                          <a:pt x="12900" y="128950"/>
                          <a:pt x="3017" y="140733"/>
                          <a:pt x="3017" y="154892"/>
                        </a:cubicBezTo>
                        <a:lnTo>
                          <a:pt x="3017" y="178078"/>
                        </a:lnTo>
                        <a:lnTo>
                          <a:pt x="3017" y="198414"/>
                        </a:lnTo>
                        <a:lnTo>
                          <a:pt x="3017" y="230913"/>
                        </a:lnTo>
                        <a:lnTo>
                          <a:pt x="3017" y="251343"/>
                        </a:lnTo>
                        <a:lnTo>
                          <a:pt x="3017" y="283937"/>
                        </a:lnTo>
                        <a:lnTo>
                          <a:pt x="3017" y="303513"/>
                        </a:lnTo>
                        <a:lnTo>
                          <a:pt x="3017" y="340003"/>
                        </a:lnTo>
                        <a:lnTo>
                          <a:pt x="3017" y="360148"/>
                        </a:lnTo>
                        <a:lnTo>
                          <a:pt x="3017" y="395688"/>
                        </a:lnTo>
                        <a:lnTo>
                          <a:pt x="3017" y="416118"/>
                        </a:lnTo>
                        <a:lnTo>
                          <a:pt x="3017" y="419444"/>
                        </a:lnTo>
                        <a:lnTo>
                          <a:pt x="62218" y="419444"/>
                        </a:lnTo>
                        <a:lnTo>
                          <a:pt x="62218" y="388086"/>
                        </a:lnTo>
                        <a:lnTo>
                          <a:pt x="62218" y="363664"/>
                        </a:lnTo>
                        <a:lnTo>
                          <a:pt x="62218" y="337342"/>
                        </a:lnTo>
                        <a:lnTo>
                          <a:pt x="62218" y="313585"/>
                        </a:lnTo>
                        <a:lnTo>
                          <a:pt x="62218" y="281562"/>
                        </a:lnTo>
                        <a:lnTo>
                          <a:pt x="62218" y="258375"/>
                        </a:lnTo>
                        <a:lnTo>
                          <a:pt x="62218" y="221695"/>
                        </a:lnTo>
                        <a:lnTo>
                          <a:pt x="62218" y="194803"/>
                        </a:lnTo>
                        <a:lnTo>
                          <a:pt x="62218" y="171142"/>
                        </a:lnTo>
                        <a:lnTo>
                          <a:pt x="62218" y="154607"/>
                        </a:lnTo>
                        <a:cubicBezTo>
                          <a:pt x="62218" y="147005"/>
                          <a:pt x="59272" y="140258"/>
                          <a:pt x="54616" y="135032"/>
                        </a:cubicBezTo>
                        <a:cubicBezTo>
                          <a:pt x="54521" y="134842"/>
                          <a:pt x="54331" y="134747"/>
                          <a:pt x="54236" y="134557"/>
                        </a:cubicBezTo>
                        <a:cubicBezTo>
                          <a:pt x="53476" y="133701"/>
                          <a:pt x="52620" y="132941"/>
                          <a:pt x="51670" y="132181"/>
                        </a:cubicBezTo>
                        <a:cubicBezTo>
                          <a:pt x="51195" y="131801"/>
                          <a:pt x="50720" y="131326"/>
                          <a:pt x="50150" y="130946"/>
                        </a:cubicBezTo>
                        <a:cubicBezTo>
                          <a:pt x="49390" y="130376"/>
                          <a:pt x="48534" y="129805"/>
                          <a:pt x="47774" y="129330"/>
                        </a:cubicBezTo>
                        <a:cubicBezTo>
                          <a:pt x="47014" y="128855"/>
                          <a:pt x="46254" y="128475"/>
                          <a:pt x="45494" y="128095"/>
                        </a:cubicBezTo>
                        <a:cubicBezTo>
                          <a:pt x="44733" y="127715"/>
                          <a:pt x="43973" y="127335"/>
                          <a:pt x="43213" y="127050"/>
                        </a:cubicBezTo>
                        <a:cubicBezTo>
                          <a:pt x="42168" y="126669"/>
                          <a:pt x="41122" y="126289"/>
                          <a:pt x="39982" y="126099"/>
                        </a:cubicBezTo>
                        <a:cubicBezTo>
                          <a:pt x="39697" y="126004"/>
                          <a:pt x="39412" y="125909"/>
                          <a:pt x="39032" y="125814"/>
                        </a:cubicBezTo>
                        <a:lnTo>
                          <a:pt x="39032" y="115551"/>
                        </a:lnTo>
                        <a:close/>
                      </a:path>
                    </a:pathLst>
                  </a:custGeom>
                  <a:solidFill>
                    <a:srgbClr val="878787"/>
                  </a:solidFill>
                  <a:ln w="9503" cap="flat">
                    <a:noFill/>
                    <a:prstDash val="solid"/>
                    <a:miter/>
                  </a:ln>
                </p:spPr>
                <p:txBody>
                  <a:bodyPr rtlCol="0" anchor="ctr"/>
                  <a:lstStyle/>
                  <a:p>
                    <a:endParaRPr lang="en-US"/>
                  </a:p>
                </p:txBody>
              </p:sp>
              <p:sp>
                <p:nvSpPr>
                  <p:cNvPr id="4268" name="Freeform 4267">
                    <a:extLst>
                      <a:ext uri="{FF2B5EF4-FFF2-40B4-BE49-F238E27FC236}">
                        <a16:creationId xmlns:a16="http://schemas.microsoft.com/office/drawing/2014/main" id="{2E2C79A2-FC66-EC17-F408-F0E97FE8451F}"/>
                      </a:ext>
                    </a:extLst>
                  </p:cNvPr>
                  <p:cNvSpPr/>
                  <p:nvPr/>
                </p:nvSpPr>
                <p:spPr>
                  <a:xfrm>
                    <a:off x="6473126" y="2672880"/>
                    <a:ext cx="65134" cy="419444"/>
                  </a:xfrm>
                  <a:custGeom>
                    <a:avLst/>
                    <a:gdLst>
                      <a:gd name="connsiteX0" fmla="*/ 40552 w 65134"/>
                      <a:gd name="connsiteY0" fmla="*/ 17010 h 419444"/>
                      <a:gd name="connsiteX1" fmla="*/ 40172 w 65134"/>
                      <a:gd name="connsiteY1" fmla="*/ 0 h 419444"/>
                      <a:gd name="connsiteX2" fmla="*/ 5203 w 65134"/>
                      <a:gd name="connsiteY2" fmla="*/ 56255 h 419444"/>
                      <a:gd name="connsiteX3" fmla="*/ 26108 w 65134"/>
                      <a:gd name="connsiteY3" fmla="*/ 116597 h 419444"/>
                      <a:gd name="connsiteX4" fmla="*/ 26108 w 65134"/>
                      <a:gd name="connsiteY4" fmla="*/ 126004 h 419444"/>
                      <a:gd name="connsiteX5" fmla="*/ 3017 w 65134"/>
                      <a:gd name="connsiteY5" fmla="*/ 154892 h 419444"/>
                      <a:gd name="connsiteX6" fmla="*/ 3017 w 65134"/>
                      <a:gd name="connsiteY6" fmla="*/ 178078 h 419444"/>
                      <a:gd name="connsiteX7" fmla="*/ 3017 w 65134"/>
                      <a:gd name="connsiteY7" fmla="*/ 198414 h 419444"/>
                      <a:gd name="connsiteX8" fmla="*/ 3017 w 65134"/>
                      <a:gd name="connsiteY8" fmla="*/ 230913 h 419444"/>
                      <a:gd name="connsiteX9" fmla="*/ 3017 w 65134"/>
                      <a:gd name="connsiteY9" fmla="*/ 251343 h 419444"/>
                      <a:gd name="connsiteX10" fmla="*/ 3017 w 65134"/>
                      <a:gd name="connsiteY10" fmla="*/ 283937 h 419444"/>
                      <a:gd name="connsiteX11" fmla="*/ 3017 w 65134"/>
                      <a:gd name="connsiteY11" fmla="*/ 303513 h 419444"/>
                      <a:gd name="connsiteX12" fmla="*/ 3017 w 65134"/>
                      <a:gd name="connsiteY12" fmla="*/ 340003 h 419444"/>
                      <a:gd name="connsiteX13" fmla="*/ 3017 w 65134"/>
                      <a:gd name="connsiteY13" fmla="*/ 360148 h 419444"/>
                      <a:gd name="connsiteX14" fmla="*/ 3017 w 65134"/>
                      <a:gd name="connsiteY14" fmla="*/ 395688 h 419444"/>
                      <a:gd name="connsiteX15" fmla="*/ 3017 w 65134"/>
                      <a:gd name="connsiteY15" fmla="*/ 416118 h 419444"/>
                      <a:gd name="connsiteX16" fmla="*/ 3017 w 65134"/>
                      <a:gd name="connsiteY16" fmla="*/ 419444 h 419444"/>
                      <a:gd name="connsiteX17" fmla="*/ 62218 w 65134"/>
                      <a:gd name="connsiteY17" fmla="*/ 419444 h 419444"/>
                      <a:gd name="connsiteX18" fmla="*/ 62218 w 65134"/>
                      <a:gd name="connsiteY18" fmla="*/ 388086 h 419444"/>
                      <a:gd name="connsiteX19" fmla="*/ 62218 w 65134"/>
                      <a:gd name="connsiteY19" fmla="*/ 363664 h 419444"/>
                      <a:gd name="connsiteX20" fmla="*/ 62218 w 65134"/>
                      <a:gd name="connsiteY20" fmla="*/ 337342 h 419444"/>
                      <a:gd name="connsiteX21" fmla="*/ 62218 w 65134"/>
                      <a:gd name="connsiteY21" fmla="*/ 313585 h 419444"/>
                      <a:gd name="connsiteX22" fmla="*/ 62218 w 65134"/>
                      <a:gd name="connsiteY22" fmla="*/ 281562 h 419444"/>
                      <a:gd name="connsiteX23" fmla="*/ 62218 w 65134"/>
                      <a:gd name="connsiteY23" fmla="*/ 258375 h 419444"/>
                      <a:gd name="connsiteX24" fmla="*/ 62218 w 65134"/>
                      <a:gd name="connsiteY24" fmla="*/ 221695 h 419444"/>
                      <a:gd name="connsiteX25" fmla="*/ 62218 w 65134"/>
                      <a:gd name="connsiteY25" fmla="*/ 194803 h 419444"/>
                      <a:gd name="connsiteX26" fmla="*/ 62218 w 65134"/>
                      <a:gd name="connsiteY26" fmla="*/ 171142 h 419444"/>
                      <a:gd name="connsiteX27" fmla="*/ 62218 w 65134"/>
                      <a:gd name="connsiteY27" fmla="*/ 154607 h 419444"/>
                      <a:gd name="connsiteX28" fmla="*/ 54616 w 65134"/>
                      <a:gd name="connsiteY28" fmla="*/ 135032 h 419444"/>
                      <a:gd name="connsiteX29" fmla="*/ 54236 w 65134"/>
                      <a:gd name="connsiteY29" fmla="*/ 134557 h 419444"/>
                      <a:gd name="connsiteX30" fmla="*/ 51670 w 65134"/>
                      <a:gd name="connsiteY30" fmla="*/ 132181 h 419444"/>
                      <a:gd name="connsiteX31" fmla="*/ 50150 w 65134"/>
                      <a:gd name="connsiteY31" fmla="*/ 130946 h 419444"/>
                      <a:gd name="connsiteX32" fmla="*/ 47774 w 65134"/>
                      <a:gd name="connsiteY32" fmla="*/ 129330 h 419444"/>
                      <a:gd name="connsiteX33" fmla="*/ 45494 w 65134"/>
                      <a:gd name="connsiteY33" fmla="*/ 128095 h 419444"/>
                      <a:gd name="connsiteX34" fmla="*/ 43213 w 65134"/>
                      <a:gd name="connsiteY34" fmla="*/ 127050 h 419444"/>
                      <a:gd name="connsiteX35" fmla="*/ 39982 w 65134"/>
                      <a:gd name="connsiteY35" fmla="*/ 126099 h 419444"/>
                      <a:gd name="connsiteX36" fmla="*/ 39032 w 65134"/>
                      <a:gd name="connsiteY36" fmla="*/ 125814 h 419444"/>
                      <a:gd name="connsiteX37" fmla="*/ 39032 w 65134"/>
                      <a:gd name="connsiteY37" fmla="*/ 115361 h 419444"/>
                      <a:gd name="connsiteX38" fmla="*/ 41883 w 65134"/>
                      <a:gd name="connsiteY38" fmla="*/ 114601 h 419444"/>
                      <a:gd name="connsiteX39" fmla="*/ 64499 w 65134"/>
                      <a:gd name="connsiteY39" fmla="*/ 93505 h 419444"/>
                      <a:gd name="connsiteX40" fmla="*/ 56517 w 65134"/>
                      <a:gd name="connsiteY40" fmla="*/ 61007 h 419444"/>
                      <a:gd name="connsiteX41" fmla="*/ 40552 w 65134"/>
                      <a:gd name="connsiteY41" fmla="*/ 17010 h 41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5134" h="419444">
                        <a:moveTo>
                          <a:pt x="40552" y="17010"/>
                        </a:moveTo>
                        <a:cubicBezTo>
                          <a:pt x="39792" y="12733"/>
                          <a:pt x="39412" y="7127"/>
                          <a:pt x="40172" y="0"/>
                        </a:cubicBezTo>
                        <a:cubicBezTo>
                          <a:pt x="9859" y="43237"/>
                          <a:pt x="11759" y="42191"/>
                          <a:pt x="5203" y="56255"/>
                        </a:cubicBezTo>
                        <a:cubicBezTo>
                          <a:pt x="-4965" y="77921"/>
                          <a:pt x="-1354" y="113841"/>
                          <a:pt x="26108" y="116597"/>
                        </a:cubicBezTo>
                        <a:lnTo>
                          <a:pt x="26108" y="126004"/>
                        </a:lnTo>
                        <a:cubicBezTo>
                          <a:pt x="12900" y="128950"/>
                          <a:pt x="3017" y="140733"/>
                          <a:pt x="3017" y="154892"/>
                        </a:cubicBezTo>
                        <a:lnTo>
                          <a:pt x="3017" y="178078"/>
                        </a:lnTo>
                        <a:lnTo>
                          <a:pt x="3017" y="198414"/>
                        </a:lnTo>
                        <a:lnTo>
                          <a:pt x="3017" y="230913"/>
                        </a:lnTo>
                        <a:lnTo>
                          <a:pt x="3017" y="251343"/>
                        </a:lnTo>
                        <a:lnTo>
                          <a:pt x="3017" y="283937"/>
                        </a:lnTo>
                        <a:lnTo>
                          <a:pt x="3017" y="303513"/>
                        </a:lnTo>
                        <a:lnTo>
                          <a:pt x="3017" y="340003"/>
                        </a:lnTo>
                        <a:lnTo>
                          <a:pt x="3017" y="360148"/>
                        </a:lnTo>
                        <a:lnTo>
                          <a:pt x="3017" y="395688"/>
                        </a:lnTo>
                        <a:lnTo>
                          <a:pt x="3017" y="416118"/>
                        </a:lnTo>
                        <a:lnTo>
                          <a:pt x="3017" y="419444"/>
                        </a:lnTo>
                        <a:lnTo>
                          <a:pt x="62218" y="419444"/>
                        </a:lnTo>
                        <a:lnTo>
                          <a:pt x="62218" y="388086"/>
                        </a:lnTo>
                        <a:lnTo>
                          <a:pt x="62218" y="363664"/>
                        </a:lnTo>
                        <a:lnTo>
                          <a:pt x="62218" y="337342"/>
                        </a:lnTo>
                        <a:lnTo>
                          <a:pt x="62218" y="313585"/>
                        </a:lnTo>
                        <a:lnTo>
                          <a:pt x="62218" y="281562"/>
                        </a:lnTo>
                        <a:lnTo>
                          <a:pt x="62218" y="258375"/>
                        </a:lnTo>
                        <a:lnTo>
                          <a:pt x="62218" y="221695"/>
                        </a:lnTo>
                        <a:lnTo>
                          <a:pt x="62218" y="194803"/>
                        </a:lnTo>
                        <a:lnTo>
                          <a:pt x="62218" y="171142"/>
                        </a:lnTo>
                        <a:lnTo>
                          <a:pt x="62218" y="154607"/>
                        </a:lnTo>
                        <a:cubicBezTo>
                          <a:pt x="62218" y="147005"/>
                          <a:pt x="59272" y="140258"/>
                          <a:pt x="54616" y="135032"/>
                        </a:cubicBezTo>
                        <a:cubicBezTo>
                          <a:pt x="54521" y="134842"/>
                          <a:pt x="54426" y="134747"/>
                          <a:pt x="54236" y="134557"/>
                        </a:cubicBezTo>
                        <a:cubicBezTo>
                          <a:pt x="53476" y="133701"/>
                          <a:pt x="52620" y="132941"/>
                          <a:pt x="51670" y="132181"/>
                        </a:cubicBezTo>
                        <a:cubicBezTo>
                          <a:pt x="51195" y="131801"/>
                          <a:pt x="50720" y="131326"/>
                          <a:pt x="50150" y="130946"/>
                        </a:cubicBezTo>
                        <a:cubicBezTo>
                          <a:pt x="49390" y="130376"/>
                          <a:pt x="48629" y="129805"/>
                          <a:pt x="47774" y="129330"/>
                        </a:cubicBezTo>
                        <a:cubicBezTo>
                          <a:pt x="47014" y="128855"/>
                          <a:pt x="46254" y="128475"/>
                          <a:pt x="45494" y="128095"/>
                        </a:cubicBezTo>
                        <a:cubicBezTo>
                          <a:pt x="44733" y="127715"/>
                          <a:pt x="43973" y="127335"/>
                          <a:pt x="43213" y="127050"/>
                        </a:cubicBezTo>
                        <a:cubicBezTo>
                          <a:pt x="42168" y="126669"/>
                          <a:pt x="41122" y="126384"/>
                          <a:pt x="39982" y="126099"/>
                        </a:cubicBezTo>
                        <a:cubicBezTo>
                          <a:pt x="39697" y="126004"/>
                          <a:pt x="39412" y="125909"/>
                          <a:pt x="39032" y="125814"/>
                        </a:cubicBezTo>
                        <a:lnTo>
                          <a:pt x="39032" y="115361"/>
                        </a:lnTo>
                        <a:cubicBezTo>
                          <a:pt x="39982" y="115171"/>
                          <a:pt x="40837" y="114981"/>
                          <a:pt x="41883" y="114601"/>
                        </a:cubicBezTo>
                        <a:cubicBezTo>
                          <a:pt x="52240" y="111370"/>
                          <a:pt x="62028" y="104053"/>
                          <a:pt x="64499" y="93505"/>
                        </a:cubicBezTo>
                        <a:cubicBezTo>
                          <a:pt x="67159" y="82197"/>
                          <a:pt x="60888" y="71079"/>
                          <a:pt x="56517" y="61007"/>
                        </a:cubicBezTo>
                        <a:cubicBezTo>
                          <a:pt x="50625" y="46943"/>
                          <a:pt x="43213" y="32404"/>
                          <a:pt x="40552" y="17010"/>
                        </a:cubicBezTo>
                        <a:close/>
                      </a:path>
                    </a:pathLst>
                  </a:custGeom>
                  <a:solidFill>
                    <a:srgbClr val="878787"/>
                  </a:solidFill>
                  <a:ln w="9503" cap="flat">
                    <a:noFill/>
                    <a:prstDash val="solid"/>
                    <a:miter/>
                  </a:ln>
                </p:spPr>
                <p:txBody>
                  <a:bodyPr rtlCol="0" anchor="ctr"/>
                  <a:lstStyle/>
                  <a:p>
                    <a:endParaRPr lang="en-US"/>
                  </a:p>
                </p:txBody>
              </p:sp>
            </p:grpSp>
            <p:grpSp>
              <p:nvGrpSpPr>
                <p:cNvPr id="4269" name="Graphic 4171">
                  <a:extLst>
                    <a:ext uri="{FF2B5EF4-FFF2-40B4-BE49-F238E27FC236}">
                      <a16:creationId xmlns:a16="http://schemas.microsoft.com/office/drawing/2014/main" id="{DA94261B-AC72-525D-4FC5-C4F79B8C82DA}"/>
                    </a:ext>
                  </a:extLst>
                </p:cNvPr>
                <p:cNvGrpSpPr/>
                <p:nvPr/>
              </p:nvGrpSpPr>
              <p:grpSpPr>
                <a:xfrm>
                  <a:off x="5180543" y="2447574"/>
                  <a:ext cx="65360" cy="419634"/>
                  <a:chOff x="5180543" y="2447574"/>
                  <a:chExt cx="65360" cy="419634"/>
                </a:xfrm>
              </p:grpSpPr>
              <p:grpSp>
                <p:nvGrpSpPr>
                  <p:cNvPr id="4270" name="Graphic 4171">
                    <a:extLst>
                      <a:ext uri="{FF2B5EF4-FFF2-40B4-BE49-F238E27FC236}">
                        <a16:creationId xmlns:a16="http://schemas.microsoft.com/office/drawing/2014/main" id="{5AF0913F-3CE6-CF19-FC1F-43FE9444B855}"/>
                      </a:ext>
                    </a:extLst>
                  </p:cNvPr>
                  <p:cNvGrpSpPr/>
                  <p:nvPr/>
                </p:nvGrpSpPr>
                <p:grpSpPr>
                  <a:xfrm>
                    <a:off x="5183506" y="2558944"/>
                    <a:ext cx="59296" cy="308263"/>
                    <a:chOff x="5183506" y="2558944"/>
                    <a:chExt cx="59296" cy="308263"/>
                  </a:xfrm>
                </p:grpSpPr>
                <p:grpSp>
                  <p:nvGrpSpPr>
                    <p:cNvPr id="4271" name="Graphic 4171">
                      <a:extLst>
                        <a:ext uri="{FF2B5EF4-FFF2-40B4-BE49-F238E27FC236}">
                          <a16:creationId xmlns:a16="http://schemas.microsoft.com/office/drawing/2014/main" id="{5FEBBE6B-1E23-5D3C-4EB0-337F539A591E}"/>
                        </a:ext>
                      </a:extLst>
                    </p:cNvPr>
                    <p:cNvGrpSpPr/>
                    <p:nvPr/>
                  </p:nvGrpSpPr>
                  <p:grpSpPr>
                    <a:xfrm>
                      <a:off x="5183506" y="2572818"/>
                      <a:ext cx="59296" cy="294390"/>
                      <a:chOff x="5183506" y="2572818"/>
                      <a:chExt cx="59296" cy="294390"/>
                    </a:xfrm>
                  </p:grpSpPr>
                  <p:sp>
                    <p:nvSpPr>
                      <p:cNvPr id="4272" name="Freeform 4271">
                        <a:extLst>
                          <a:ext uri="{FF2B5EF4-FFF2-40B4-BE49-F238E27FC236}">
                            <a16:creationId xmlns:a16="http://schemas.microsoft.com/office/drawing/2014/main" id="{303980A7-DCDF-FDA1-869E-583607564B15}"/>
                          </a:ext>
                        </a:extLst>
                      </p:cNvPr>
                      <p:cNvSpPr/>
                      <p:nvPr/>
                    </p:nvSpPr>
                    <p:spPr>
                      <a:xfrm>
                        <a:off x="5183506" y="2572818"/>
                        <a:ext cx="59296" cy="294390"/>
                      </a:xfrm>
                      <a:custGeom>
                        <a:avLst/>
                        <a:gdLst>
                          <a:gd name="connsiteX0" fmla="*/ 59296 w 59296"/>
                          <a:gd name="connsiteY0" fmla="*/ 294390 h 294390"/>
                          <a:gd name="connsiteX1" fmla="*/ 59296 w 59296"/>
                          <a:gd name="connsiteY1" fmla="*/ 29648 h 294390"/>
                          <a:gd name="connsiteX2" fmla="*/ 29648 w 59296"/>
                          <a:gd name="connsiteY2" fmla="*/ 0 h 294390"/>
                          <a:gd name="connsiteX3" fmla="*/ 0 w 59296"/>
                          <a:gd name="connsiteY3" fmla="*/ 29648 h 294390"/>
                          <a:gd name="connsiteX4" fmla="*/ 0 w 59296"/>
                          <a:gd name="connsiteY4" fmla="*/ 294390 h 294390"/>
                          <a:gd name="connsiteX5" fmla="*/ 59296 w 59296"/>
                          <a:gd name="connsiteY5" fmla="*/ 294390 h 29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96" h="294390">
                            <a:moveTo>
                              <a:pt x="59296" y="294390"/>
                            </a:moveTo>
                            <a:lnTo>
                              <a:pt x="59296" y="29648"/>
                            </a:lnTo>
                            <a:cubicBezTo>
                              <a:pt x="59296" y="13304"/>
                              <a:pt x="45992" y="0"/>
                              <a:pt x="29648" y="0"/>
                            </a:cubicBezTo>
                            <a:cubicBezTo>
                              <a:pt x="13304" y="0"/>
                              <a:pt x="0" y="13304"/>
                              <a:pt x="0" y="29648"/>
                            </a:cubicBezTo>
                            <a:lnTo>
                              <a:pt x="0" y="294390"/>
                            </a:lnTo>
                            <a:lnTo>
                              <a:pt x="59296" y="294390"/>
                            </a:lnTo>
                            <a:close/>
                          </a:path>
                        </a:pathLst>
                      </a:custGeom>
                      <a:solidFill>
                        <a:srgbClr val="F1DCCF"/>
                      </a:solidFill>
                      <a:ln w="9503" cap="flat">
                        <a:noFill/>
                        <a:prstDash val="solid"/>
                        <a:miter/>
                      </a:ln>
                    </p:spPr>
                    <p:txBody>
                      <a:bodyPr rtlCol="0" anchor="ctr"/>
                      <a:lstStyle/>
                      <a:p>
                        <a:endParaRPr lang="en-US"/>
                      </a:p>
                    </p:txBody>
                  </p:sp>
                  <p:sp>
                    <p:nvSpPr>
                      <p:cNvPr id="4273" name="Freeform 4272">
                        <a:extLst>
                          <a:ext uri="{FF2B5EF4-FFF2-40B4-BE49-F238E27FC236}">
                            <a16:creationId xmlns:a16="http://schemas.microsoft.com/office/drawing/2014/main" id="{DD7ED871-F3D7-39C4-B93E-893560EF8E6E}"/>
                          </a:ext>
                        </a:extLst>
                      </p:cNvPr>
                      <p:cNvSpPr/>
                      <p:nvPr/>
                    </p:nvSpPr>
                    <p:spPr>
                      <a:xfrm>
                        <a:off x="5183506" y="2572913"/>
                        <a:ext cx="58250" cy="52834"/>
                      </a:xfrm>
                      <a:custGeom>
                        <a:avLst/>
                        <a:gdLst>
                          <a:gd name="connsiteX0" fmla="*/ 58251 w 58250"/>
                          <a:gd name="connsiteY0" fmla="*/ 22236 h 52834"/>
                          <a:gd name="connsiteX1" fmla="*/ 29648 w 58250"/>
                          <a:gd name="connsiteY1" fmla="*/ 0 h 52834"/>
                          <a:gd name="connsiteX2" fmla="*/ 0 w 58250"/>
                          <a:gd name="connsiteY2" fmla="*/ 29648 h 52834"/>
                          <a:gd name="connsiteX3" fmla="*/ 0 w 58250"/>
                          <a:gd name="connsiteY3" fmla="*/ 52834 h 52834"/>
                          <a:gd name="connsiteX4" fmla="*/ 58251 w 58250"/>
                          <a:gd name="connsiteY4" fmla="*/ 22236 h 52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50" h="52834">
                            <a:moveTo>
                              <a:pt x="58251" y="22236"/>
                            </a:moveTo>
                            <a:cubicBezTo>
                              <a:pt x="54925" y="9503"/>
                              <a:pt x="43427" y="0"/>
                              <a:pt x="29648" y="0"/>
                            </a:cubicBezTo>
                            <a:cubicBezTo>
                              <a:pt x="13304" y="0"/>
                              <a:pt x="0" y="13304"/>
                              <a:pt x="0" y="29648"/>
                            </a:cubicBezTo>
                            <a:lnTo>
                              <a:pt x="0" y="52834"/>
                            </a:lnTo>
                            <a:cubicBezTo>
                              <a:pt x="21096" y="46468"/>
                              <a:pt x="41906" y="36775"/>
                              <a:pt x="58251" y="22236"/>
                            </a:cubicBezTo>
                            <a:close/>
                          </a:path>
                        </a:pathLst>
                      </a:custGeom>
                      <a:solidFill>
                        <a:srgbClr val="EE7685"/>
                      </a:solidFill>
                      <a:ln w="9503" cap="flat">
                        <a:noFill/>
                        <a:prstDash val="solid"/>
                        <a:miter/>
                      </a:ln>
                    </p:spPr>
                    <p:txBody>
                      <a:bodyPr rtlCol="0" anchor="ctr"/>
                      <a:lstStyle/>
                      <a:p>
                        <a:endParaRPr lang="en-US"/>
                      </a:p>
                    </p:txBody>
                  </p:sp>
                  <p:sp>
                    <p:nvSpPr>
                      <p:cNvPr id="4274" name="Freeform 4273">
                        <a:extLst>
                          <a:ext uri="{FF2B5EF4-FFF2-40B4-BE49-F238E27FC236}">
                            <a16:creationId xmlns:a16="http://schemas.microsoft.com/office/drawing/2014/main" id="{8D14F1D6-C00C-9FB5-D758-FFE2A0CF6FEE}"/>
                          </a:ext>
                        </a:extLst>
                      </p:cNvPr>
                      <p:cNvSpPr/>
                      <p:nvPr/>
                    </p:nvSpPr>
                    <p:spPr>
                      <a:xfrm>
                        <a:off x="5183506" y="2619000"/>
                        <a:ext cx="59296" cy="59486"/>
                      </a:xfrm>
                      <a:custGeom>
                        <a:avLst/>
                        <a:gdLst>
                          <a:gd name="connsiteX0" fmla="*/ 59296 w 59296"/>
                          <a:gd name="connsiteY0" fmla="*/ 23661 h 59486"/>
                          <a:gd name="connsiteX1" fmla="*/ 59296 w 59296"/>
                          <a:gd name="connsiteY1" fmla="*/ 0 h 59486"/>
                          <a:gd name="connsiteX2" fmla="*/ 0 w 59296"/>
                          <a:gd name="connsiteY2" fmla="*/ 26987 h 59486"/>
                          <a:gd name="connsiteX3" fmla="*/ 0 w 59296"/>
                          <a:gd name="connsiteY3" fmla="*/ 59486 h 59486"/>
                          <a:gd name="connsiteX4" fmla="*/ 59296 w 59296"/>
                          <a:gd name="connsiteY4" fmla="*/ 23661 h 59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96" h="59486">
                            <a:moveTo>
                              <a:pt x="59296" y="23661"/>
                            </a:moveTo>
                            <a:lnTo>
                              <a:pt x="59296" y="0"/>
                            </a:lnTo>
                            <a:cubicBezTo>
                              <a:pt x="41526" y="12543"/>
                              <a:pt x="20906" y="21286"/>
                              <a:pt x="0" y="26987"/>
                            </a:cubicBezTo>
                            <a:lnTo>
                              <a:pt x="0" y="59486"/>
                            </a:lnTo>
                            <a:cubicBezTo>
                              <a:pt x="22521" y="52454"/>
                              <a:pt x="43712" y="41241"/>
                              <a:pt x="59296" y="23661"/>
                            </a:cubicBezTo>
                            <a:close/>
                          </a:path>
                        </a:pathLst>
                      </a:custGeom>
                      <a:solidFill>
                        <a:srgbClr val="EE7685"/>
                      </a:solidFill>
                      <a:ln w="9503" cap="flat">
                        <a:noFill/>
                        <a:prstDash val="solid"/>
                        <a:miter/>
                      </a:ln>
                    </p:spPr>
                    <p:txBody>
                      <a:bodyPr rtlCol="0" anchor="ctr"/>
                      <a:lstStyle/>
                      <a:p>
                        <a:endParaRPr lang="en-US"/>
                      </a:p>
                    </p:txBody>
                  </p:sp>
                  <p:sp>
                    <p:nvSpPr>
                      <p:cNvPr id="4275" name="Freeform 4274">
                        <a:extLst>
                          <a:ext uri="{FF2B5EF4-FFF2-40B4-BE49-F238E27FC236}">
                            <a16:creationId xmlns:a16="http://schemas.microsoft.com/office/drawing/2014/main" id="{5EF750BC-3EE5-6BD5-53EA-CDB59267A819}"/>
                          </a:ext>
                        </a:extLst>
                      </p:cNvPr>
                      <p:cNvSpPr/>
                      <p:nvPr/>
                    </p:nvSpPr>
                    <p:spPr>
                      <a:xfrm>
                        <a:off x="5183506" y="2669459"/>
                        <a:ext cx="59296" cy="62051"/>
                      </a:xfrm>
                      <a:custGeom>
                        <a:avLst/>
                        <a:gdLst>
                          <a:gd name="connsiteX0" fmla="*/ 59296 w 59296"/>
                          <a:gd name="connsiteY0" fmla="*/ 36680 h 62051"/>
                          <a:gd name="connsiteX1" fmla="*/ 59296 w 59296"/>
                          <a:gd name="connsiteY1" fmla="*/ 0 h 62051"/>
                          <a:gd name="connsiteX2" fmla="*/ 0 w 59296"/>
                          <a:gd name="connsiteY2" fmla="*/ 29458 h 62051"/>
                          <a:gd name="connsiteX3" fmla="*/ 0 w 59296"/>
                          <a:gd name="connsiteY3" fmla="*/ 62052 h 62051"/>
                          <a:gd name="connsiteX4" fmla="*/ 59296 w 59296"/>
                          <a:gd name="connsiteY4" fmla="*/ 36680 h 62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96" h="62051">
                            <a:moveTo>
                              <a:pt x="59296" y="36680"/>
                            </a:moveTo>
                            <a:lnTo>
                              <a:pt x="59296" y="0"/>
                            </a:lnTo>
                            <a:cubicBezTo>
                              <a:pt x="42192" y="13874"/>
                              <a:pt x="21476" y="23376"/>
                              <a:pt x="0" y="29458"/>
                            </a:cubicBezTo>
                            <a:lnTo>
                              <a:pt x="0" y="62052"/>
                            </a:lnTo>
                            <a:cubicBezTo>
                              <a:pt x="20431" y="58346"/>
                              <a:pt x="41526" y="49223"/>
                              <a:pt x="59296" y="36680"/>
                            </a:cubicBezTo>
                            <a:close/>
                          </a:path>
                        </a:pathLst>
                      </a:custGeom>
                      <a:solidFill>
                        <a:srgbClr val="EE7685"/>
                      </a:solidFill>
                      <a:ln w="9503" cap="flat">
                        <a:noFill/>
                        <a:prstDash val="solid"/>
                        <a:miter/>
                      </a:ln>
                    </p:spPr>
                    <p:txBody>
                      <a:bodyPr rtlCol="0" anchor="ctr"/>
                      <a:lstStyle/>
                      <a:p>
                        <a:endParaRPr lang="en-US"/>
                      </a:p>
                    </p:txBody>
                  </p:sp>
                  <p:sp>
                    <p:nvSpPr>
                      <p:cNvPr id="4276" name="Freeform 4275">
                        <a:extLst>
                          <a:ext uri="{FF2B5EF4-FFF2-40B4-BE49-F238E27FC236}">
                            <a16:creationId xmlns:a16="http://schemas.microsoft.com/office/drawing/2014/main" id="{8036E144-1AC0-A163-42D5-E585F405FCE8}"/>
                          </a:ext>
                        </a:extLst>
                      </p:cNvPr>
                      <p:cNvSpPr/>
                      <p:nvPr/>
                    </p:nvSpPr>
                    <p:spPr>
                      <a:xfrm>
                        <a:off x="5183506" y="2785201"/>
                        <a:ext cx="59296" cy="58250"/>
                      </a:xfrm>
                      <a:custGeom>
                        <a:avLst/>
                        <a:gdLst>
                          <a:gd name="connsiteX0" fmla="*/ 59296 w 59296"/>
                          <a:gd name="connsiteY0" fmla="*/ 26322 h 58250"/>
                          <a:gd name="connsiteX1" fmla="*/ 59296 w 59296"/>
                          <a:gd name="connsiteY1" fmla="*/ 0 h 58250"/>
                          <a:gd name="connsiteX2" fmla="*/ 0 w 59296"/>
                          <a:gd name="connsiteY2" fmla="*/ 22711 h 58250"/>
                          <a:gd name="connsiteX3" fmla="*/ 0 w 59296"/>
                          <a:gd name="connsiteY3" fmla="*/ 58251 h 58250"/>
                          <a:gd name="connsiteX4" fmla="*/ 59296 w 59296"/>
                          <a:gd name="connsiteY4" fmla="*/ 26322 h 5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96" h="58250">
                            <a:moveTo>
                              <a:pt x="59296" y="26322"/>
                            </a:moveTo>
                            <a:lnTo>
                              <a:pt x="59296" y="0"/>
                            </a:lnTo>
                            <a:cubicBezTo>
                              <a:pt x="41146" y="10833"/>
                              <a:pt x="19100" y="17865"/>
                              <a:pt x="0" y="22711"/>
                            </a:cubicBezTo>
                            <a:lnTo>
                              <a:pt x="0" y="58251"/>
                            </a:lnTo>
                            <a:cubicBezTo>
                              <a:pt x="21856" y="51029"/>
                              <a:pt x="41621" y="40861"/>
                              <a:pt x="59296" y="26322"/>
                            </a:cubicBezTo>
                            <a:close/>
                          </a:path>
                        </a:pathLst>
                      </a:custGeom>
                      <a:solidFill>
                        <a:srgbClr val="EE7685"/>
                      </a:solidFill>
                      <a:ln w="9503" cap="flat">
                        <a:noFill/>
                        <a:prstDash val="solid"/>
                        <a:miter/>
                      </a:ln>
                    </p:spPr>
                    <p:txBody>
                      <a:bodyPr rtlCol="0" anchor="ctr"/>
                      <a:lstStyle/>
                      <a:p>
                        <a:endParaRPr lang="en-US"/>
                      </a:p>
                    </p:txBody>
                  </p:sp>
                  <p:sp>
                    <p:nvSpPr>
                      <p:cNvPr id="4277" name="Freeform 4276">
                        <a:extLst>
                          <a:ext uri="{FF2B5EF4-FFF2-40B4-BE49-F238E27FC236}">
                            <a16:creationId xmlns:a16="http://schemas.microsoft.com/office/drawing/2014/main" id="{FB4C3702-5772-70B5-C1B0-93D3E1709774}"/>
                          </a:ext>
                        </a:extLst>
                      </p:cNvPr>
                      <p:cNvSpPr/>
                      <p:nvPr/>
                    </p:nvSpPr>
                    <p:spPr>
                      <a:xfrm>
                        <a:off x="5183506" y="2835849"/>
                        <a:ext cx="59296" cy="31358"/>
                      </a:xfrm>
                      <a:custGeom>
                        <a:avLst/>
                        <a:gdLst>
                          <a:gd name="connsiteX0" fmla="*/ 59296 w 59296"/>
                          <a:gd name="connsiteY0" fmla="*/ 31358 h 31358"/>
                          <a:gd name="connsiteX1" fmla="*/ 59296 w 59296"/>
                          <a:gd name="connsiteY1" fmla="*/ 0 h 31358"/>
                          <a:gd name="connsiteX2" fmla="*/ 0 w 59296"/>
                          <a:gd name="connsiteY2" fmla="*/ 28033 h 31358"/>
                          <a:gd name="connsiteX3" fmla="*/ 0 w 59296"/>
                          <a:gd name="connsiteY3" fmla="*/ 31358 h 31358"/>
                          <a:gd name="connsiteX4" fmla="*/ 59296 w 59296"/>
                          <a:gd name="connsiteY4" fmla="*/ 31358 h 31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96" h="31358">
                            <a:moveTo>
                              <a:pt x="59296" y="31358"/>
                            </a:moveTo>
                            <a:lnTo>
                              <a:pt x="59296" y="0"/>
                            </a:lnTo>
                            <a:cubicBezTo>
                              <a:pt x="41241" y="12448"/>
                              <a:pt x="21381" y="21476"/>
                              <a:pt x="0" y="28033"/>
                            </a:cubicBezTo>
                            <a:lnTo>
                              <a:pt x="0" y="31358"/>
                            </a:lnTo>
                            <a:lnTo>
                              <a:pt x="59296" y="31358"/>
                            </a:lnTo>
                            <a:close/>
                          </a:path>
                        </a:pathLst>
                      </a:custGeom>
                      <a:solidFill>
                        <a:srgbClr val="EE7685"/>
                      </a:solidFill>
                      <a:ln w="9503" cap="flat">
                        <a:noFill/>
                        <a:prstDash val="solid"/>
                        <a:miter/>
                      </a:ln>
                    </p:spPr>
                    <p:txBody>
                      <a:bodyPr rtlCol="0" anchor="ctr"/>
                      <a:lstStyle/>
                      <a:p>
                        <a:endParaRPr lang="en-US"/>
                      </a:p>
                    </p:txBody>
                  </p:sp>
                  <p:sp>
                    <p:nvSpPr>
                      <p:cNvPr id="4278" name="Freeform 4277">
                        <a:extLst>
                          <a:ext uri="{FF2B5EF4-FFF2-40B4-BE49-F238E27FC236}">
                            <a16:creationId xmlns:a16="http://schemas.microsoft.com/office/drawing/2014/main" id="{0C3E31C3-9442-7C62-1661-152C0CDF96C2}"/>
                          </a:ext>
                        </a:extLst>
                      </p:cNvPr>
                      <p:cNvSpPr/>
                      <p:nvPr/>
                    </p:nvSpPr>
                    <p:spPr>
                      <a:xfrm>
                        <a:off x="5183506" y="2729325"/>
                        <a:ext cx="59296" cy="58345"/>
                      </a:xfrm>
                      <a:custGeom>
                        <a:avLst/>
                        <a:gdLst>
                          <a:gd name="connsiteX0" fmla="*/ 59296 w 59296"/>
                          <a:gd name="connsiteY0" fmla="*/ 32024 h 58345"/>
                          <a:gd name="connsiteX1" fmla="*/ 59296 w 59296"/>
                          <a:gd name="connsiteY1" fmla="*/ 0 h 58345"/>
                          <a:gd name="connsiteX2" fmla="*/ 0 w 59296"/>
                          <a:gd name="connsiteY2" fmla="*/ 21856 h 58345"/>
                          <a:gd name="connsiteX3" fmla="*/ 0 w 59296"/>
                          <a:gd name="connsiteY3" fmla="*/ 58346 h 58345"/>
                          <a:gd name="connsiteX4" fmla="*/ 59296 w 59296"/>
                          <a:gd name="connsiteY4" fmla="*/ 32024 h 58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96" h="58345">
                            <a:moveTo>
                              <a:pt x="59296" y="32024"/>
                            </a:moveTo>
                            <a:lnTo>
                              <a:pt x="59296" y="0"/>
                            </a:lnTo>
                            <a:cubicBezTo>
                              <a:pt x="40861" y="10833"/>
                              <a:pt x="20145" y="18340"/>
                              <a:pt x="0" y="21856"/>
                            </a:cubicBezTo>
                            <a:lnTo>
                              <a:pt x="0" y="58346"/>
                            </a:lnTo>
                            <a:cubicBezTo>
                              <a:pt x="20240" y="53024"/>
                              <a:pt x="43522" y="45042"/>
                              <a:pt x="59296" y="32024"/>
                            </a:cubicBezTo>
                            <a:close/>
                          </a:path>
                        </a:pathLst>
                      </a:custGeom>
                      <a:solidFill>
                        <a:srgbClr val="EE7685"/>
                      </a:solidFill>
                      <a:ln w="9503" cap="flat">
                        <a:noFill/>
                        <a:prstDash val="solid"/>
                        <a:miter/>
                      </a:ln>
                    </p:spPr>
                    <p:txBody>
                      <a:bodyPr rtlCol="0" anchor="ctr"/>
                      <a:lstStyle/>
                      <a:p>
                        <a:endParaRPr lang="en-US"/>
                      </a:p>
                    </p:txBody>
                  </p:sp>
                </p:grpSp>
                <p:sp>
                  <p:nvSpPr>
                    <p:cNvPr id="4279" name="Freeform 4278">
                      <a:extLst>
                        <a:ext uri="{FF2B5EF4-FFF2-40B4-BE49-F238E27FC236}">
                          <a16:creationId xmlns:a16="http://schemas.microsoft.com/office/drawing/2014/main" id="{79EA36AE-047B-307C-6B75-9B8BEF3250C4}"/>
                        </a:ext>
                      </a:extLst>
                    </p:cNvPr>
                    <p:cNvSpPr/>
                    <p:nvPr/>
                  </p:nvSpPr>
                  <p:spPr>
                    <a:xfrm>
                      <a:off x="5206598" y="2558944"/>
                      <a:ext cx="13018" cy="23091"/>
                    </a:xfrm>
                    <a:custGeom>
                      <a:avLst/>
                      <a:gdLst>
                        <a:gd name="connsiteX0" fmla="*/ 0 w 13018"/>
                        <a:gd name="connsiteY0" fmla="*/ 0 h 23091"/>
                        <a:gd name="connsiteX1" fmla="*/ 13018 w 13018"/>
                        <a:gd name="connsiteY1" fmla="*/ 0 h 23091"/>
                        <a:gd name="connsiteX2" fmla="*/ 13018 w 13018"/>
                        <a:gd name="connsiteY2" fmla="*/ 23091 h 23091"/>
                        <a:gd name="connsiteX3" fmla="*/ 0 w 13018"/>
                        <a:gd name="connsiteY3" fmla="*/ 23091 h 23091"/>
                      </a:gdLst>
                      <a:ahLst/>
                      <a:cxnLst>
                        <a:cxn ang="0">
                          <a:pos x="connsiteX0" y="connsiteY0"/>
                        </a:cxn>
                        <a:cxn ang="0">
                          <a:pos x="connsiteX1" y="connsiteY1"/>
                        </a:cxn>
                        <a:cxn ang="0">
                          <a:pos x="connsiteX2" y="connsiteY2"/>
                        </a:cxn>
                        <a:cxn ang="0">
                          <a:pos x="connsiteX3" y="connsiteY3"/>
                        </a:cxn>
                      </a:cxnLst>
                      <a:rect l="l" t="t" r="r" b="b"/>
                      <a:pathLst>
                        <a:path w="13018" h="23091">
                          <a:moveTo>
                            <a:pt x="0" y="0"/>
                          </a:moveTo>
                          <a:lnTo>
                            <a:pt x="13018" y="0"/>
                          </a:lnTo>
                          <a:lnTo>
                            <a:pt x="13018" y="23091"/>
                          </a:lnTo>
                          <a:lnTo>
                            <a:pt x="0" y="23091"/>
                          </a:lnTo>
                          <a:close/>
                        </a:path>
                      </a:pathLst>
                    </a:custGeom>
                    <a:solidFill>
                      <a:srgbClr val="EE7685"/>
                    </a:solidFill>
                    <a:ln w="9503" cap="flat">
                      <a:noFill/>
                      <a:prstDash val="solid"/>
                      <a:miter/>
                    </a:ln>
                  </p:spPr>
                  <p:txBody>
                    <a:bodyPr rtlCol="0" anchor="ctr"/>
                    <a:lstStyle/>
                    <a:p>
                      <a:endParaRPr lang="en-US"/>
                    </a:p>
                  </p:txBody>
                </p:sp>
              </p:grpSp>
              <p:grpSp>
                <p:nvGrpSpPr>
                  <p:cNvPr id="4280" name="Graphic 4171">
                    <a:extLst>
                      <a:ext uri="{FF2B5EF4-FFF2-40B4-BE49-F238E27FC236}">
                        <a16:creationId xmlns:a16="http://schemas.microsoft.com/office/drawing/2014/main" id="{CD15BC9A-C368-9CF5-4800-8B5C1B409D72}"/>
                      </a:ext>
                    </a:extLst>
                  </p:cNvPr>
                  <p:cNvGrpSpPr/>
                  <p:nvPr/>
                </p:nvGrpSpPr>
                <p:grpSpPr>
                  <a:xfrm>
                    <a:off x="5180543" y="2447574"/>
                    <a:ext cx="65360" cy="116734"/>
                    <a:chOff x="5180543" y="2447574"/>
                    <a:chExt cx="65360" cy="116734"/>
                  </a:xfrm>
                </p:grpSpPr>
                <p:sp>
                  <p:nvSpPr>
                    <p:cNvPr id="4281" name="Freeform 4280">
                      <a:extLst>
                        <a:ext uri="{FF2B5EF4-FFF2-40B4-BE49-F238E27FC236}">
                          <a16:creationId xmlns:a16="http://schemas.microsoft.com/office/drawing/2014/main" id="{B9DEDA74-DCA8-7BB5-0AD2-58041566922B}"/>
                        </a:ext>
                      </a:extLst>
                    </p:cNvPr>
                    <p:cNvSpPr/>
                    <p:nvPr/>
                  </p:nvSpPr>
                  <p:spPr>
                    <a:xfrm>
                      <a:off x="5180543" y="2447574"/>
                      <a:ext cx="65360" cy="116734"/>
                    </a:xfrm>
                    <a:custGeom>
                      <a:avLst/>
                      <a:gdLst>
                        <a:gd name="connsiteX0" fmla="*/ 5244 w 65360"/>
                        <a:gd name="connsiteY0" fmla="*/ 56255 h 116734"/>
                        <a:gd name="connsiteX1" fmla="*/ 40214 w 65360"/>
                        <a:gd name="connsiteY1" fmla="*/ 0 h 116734"/>
                        <a:gd name="connsiteX2" fmla="*/ 40594 w 65360"/>
                        <a:gd name="connsiteY2" fmla="*/ 17010 h 116734"/>
                        <a:gd name="connsiteX3" fmla="*/ 56748 w 65360"/>
                        <a:gd name="connsiteY3" fmla="*/ 61197 h 116734"/>
                        <a:gd name="connsiteX4" fmla="*/ 64730 w 65360"/>
                        <a:gd name="connsiteY4" fmla="*/ 93696 h 116734"/>
                        <a:gd name="connsiteX5" fmla="*/ 42114 w 65360"/>
                        <a:gd name="connsiteY5" fmla="*/ 114791 h 116734"/>
                        <a:gd name="connsiteX6" fmla="*/ 31471 w 65360"/>
                        <a:gd name="connsiteY6" fmla="*/ 116692 h 116734"/>
                        <a:gd name="connsiteX7" fmla="*/ 5244 w 65360"/>
                        <a:gd name="connsiteY7" fmla="*/ 56255 h 11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360" h="116734">
                          <a:moveTo>
                            <a:pt x="5244" y="56255"/>
                          </a:moveTo>
                          <a:cubicBezTo>
                            <a:pt x="11801" y="42286"/>
                            <a:pt x="9900" y="43237"/>
                            <a:pt x="40214" y="0"/>
                          </a:cubicBezTo>
                          <a:cubicBezTo>
                            <a:pt x="39453" y="7127"/>
                            <a:pt x="39833" y="12733"/>
                            <a:pt x="40594" y="17010"/>
                          </a:cubicBezTo>
                          <a:cubicBezTo>
                            <a:pt x="43254" y="32404"/>
                            <a:pt x="50571" y="46943"/>
                            <a:pt x="56748" y="61197"/>
                          </a:cubicBezTo>
                          <a:cubicBezTo>
                            <a:pt x="61024" y="71269"/>
                            <a:pt x="67391" y="82387"/>
                            <a:pt x="64730" y="93696"/>
                          </a:cubicBezTo>
                          <a:cubicBezTo>
                            <a:pt x="62165" y="104338"/>
                            <a:pt x="52472" y="111560"/>
                            <a:pt x="42114" y="114791"/>
                          </a:cubicBezTo>
                          <a:cubicBezTo>
                            <a:pt x="36793" y="116407"/>
                            <a:pt x="32802" y="116692"/>
                            <a:pt x="31471" y="116692"/>
                          </a:cubicBezTo>
                          <a:cubicBezTo>
                            <a:pt x="-933" y="118212"/>
                            <a:pt x="-5589" y="79252"/>
                            <a:pt x="5244" y="56255"/>
                          </a:cubicBezTo>
                          <a:close/>
                        </a:path>
                      </a:pathLst>
                    </a:custGeom>
                    <a:solidFill>
                      <a:srgbClr val="F6C10F"/>
                    </a:solidFill>
                    <a:ln w="9503" cap="flat">
                      <a:noFill/>
                      <a:prstDash val="solid"/>
                      <a:miter/>
                    </a:ln>
                  </p:spPr>
                  <p:txBody>
                    <a:bodyPr rtlCol="0" anchor="ctr"/>
                    <a:lstStyle/>
                    <a:p>
                      <a:endParaRPr lang="en-US"/>
                    </a:p>
                  </p:txBody>
                </p:sp>
                <p:sp>
                  <p:nvSpPr>
                    <p:cNvPr id="4282" name="Freeform 4281">
                      <a:extLst>
                        <a:ext uri="{FF2B5EF4-FFF2-40B4-BE49-F238E27FC236}">
                          <a16:creationId xmlns:a16="http://schemas.microsoft.com/office/drawing/2014/main" id="{4B5CE8B2-41F7-7D03-D69F-28C0BBBA67F6}"/>
                        </a:ext>
                      </a:extLst>
                    </p:cNvPr>
                    <p:cNvSpPr/>
                    <p:nvPr/>
                  </p:nvSpPr>
                  <p:spPr>
                    <a:xfrm>
                      <a:off x="5187598" y="2472851"/>
                      <a:ext cx="49773" cy="88817"/>
                    </a:xfrm>
                    <a:custGeom>
                      <a:avLst/>
                      <a:gdLst>
                        <a:gd name="connsiteX0" fmla="*/ 2940 w 49773"/>
                        <a:gd name="connsiteY0" fmla="*/ 44092 h 88817"/>
                        <a:gd name="connsiteX1" fmla="*/ 26887 w 49773"/>
                        <a:gd name="connsiteY1" fmla="*/ 0 h 88817"/>
                        <a:gd name="connsiteX2" fmla="*/ 27932 w 49773"/>
                        <a:gd name="connsiteY2" fmla="*/ 12828 h 88817"/>
                        <a:gd name="connsiteX3" fmla="*/ 42091 w 49773"/>
                        <a:gd name="connsiteY3" fmla="*/ 45517 h 88817"/>
                        <a:gd name="connsiteX4" fmla="*/ 49503 w 49773"/>
                        <a:gd name="connsiteY4" fmla="*/ 69749 h 88817"/>
                        <a:gd name="connsiteX5" fmla="*/ 33254 w 49773"/>
                        <a:gd name="connsiteY5" fmla="*/ 86759 h 88817"/>
                        <a:gd name="connsiteX6" fmla="*/ 25271 w 49773"/>
                        <a:gd name="connsiteY6" fmla="*/ 88659 h 88817"/>
                        <a:gd name="connsiteX7" fmla="*/ 2940 w 49773"/>
                        <a:gd name="connsiteY7" fmla="*/ 44092 h 88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773" h="88817">
                          <a:moveTo>
                            <a:pt x="2940" y="44092"/>
                          </a:moveTo>
                          <a:cubicBezTo>
                            <a:pt x="7312" y="33259"/>
                            <a:pt x="5886" y="34019"/>
                            <a:pt x="26887" y="0"/>
                          </a:cubicBezTo>
                          <a:cubicBezTo>
                            <a:pt x="26697" y="5416"/>
                            <a:pt x="27172" y="9693"/>
                            <a:pt x="27932" y="12828"/>
                          </a:cubicBezTo>
                          <a:cubicBezTo>
                            <a:pt x="30593" y="24422"/>
                            <a:pt x="36770" y="35065"/>
                            <a:pt x="42091" y="45517"/>
                          </a:cubicBezTo>
                          <a:cubicBezTo>
                            <a:pt x="45797" y="52929"/>
                            <a:pt x="51023" y="61102"/>
                            <a:pt x="49503" y="69749"/>
                          </a:cubicBezTo>
                          <a:cubicBezTo>
                            <a:pt x="48078" y="77921"/>
                            <a:pt x="40951" y="83813"/>
                            <a:pt x="33254" y="86759"/>
                          </a:cubicBezTo>
                          <a:cubicBezTo>
                            <a:pt x="29262" y="88184"/>
                            <a:pt x="26317" y="88564"/>
                            <a:pt x="25271" y="88659"/>
                          </a:cubicBezTo>
                          <a:cubicBezTo>
                            <a:pt x="1040" y="91225"/>
                            <a:pt x="-4187" y="61957"/>
                            <a:pt x="2940" y="44092"/>
                          </a:cubicBezTo>
                          <a:close/>
                        </a:path>
                      </a:pathLst>
                    </a:custGeom>
                    <a:solidFill>
                      <a:srgbClr val="E76F20"/>
                    </a:solidFill>
                    <a:ln w="9503" cap="flat">
                      <a:noFill/>
                      <a:prstDash val="solid"/>
                      <a:miter/>
                    </a:ln>
                  </p:spPr>
                  <p:txBody>
                    <a:bodyPr rtlCol="0" anchor="ctr"/>
                    <a:lstStyle/>
                    <a:p>
                      <a:endParaRPr lang="en-US"/>
                    </a:p>
                  </p:txBody>
                </p:sp>
                <p:sp>
                  <p:nvSpPr>
                    <p:cNvPr id="4283" name="Freeform 4282">
                      <a:extLst>
                        <a:ext uri="{FF2B5EF4-FFF2-40B4-BE49-F238E27FC236}">
                          <a16:creationId xmlns:a16="http://schemas.microsoft.com/office/drawing/2014/main" id="{A6EABC16-E691-AF34-9019-43A0E91898FE}"/>
                        </a:ext>
                      </a:extLst>
                    </p:cNvPr>
                    <p:cNvSpPr/>
                    <p:nvPr/>
                  </p:nvSpPr>
                  <p:spPr>
                    <a:xfrm>
                      <a:off x="5192077" y="2490335"/>
                      <a:ext cx="40185" cy="71117"/>
                    </a:xfrm>
                    <a:custGeom>
                      <a:avLst/>
                      <a:gdLst>
                        <a:gd name="connsiteX0" fmla="*/ 1597 w 40185"/>
                        <a:gd name="connsiteY0" fmla="*/ 36395 h 71117"/>
                        <a:gd name="connsiteX1" fmla="*/ 18511 w 40185"/>
                        <a:gd name="connsiteY1" fmla="*/ 0 h 71117"/>
                        <a:gd name="connsiteX2" fmla="*/ 20032 w 40185"/>
                        <a:gd name="connsiteY2" fmla="*/ 10168 h 71117"/>
                        <a:gd name="connsiteX3" fmla="*/ 32955 w 40185"/>
                        <a:gd name="connsiteY3" fmla="*/ 35540 h 71117"/>
                        <a:gd name="connsiteX4" fmla="*/ 40082 w 40185"/>
                        <a:gd name="connsiteY4" fmla="*/ 54545 h 71117"/>
                        <a:gd name="connsiteX5" fmla="*/ 28014 w 40185"/>
                        <a:gd name="connsiteY5" fmla="*/ 68894 h 71117"/>
                        <a:gd name="connsiteX6" fmla="*/ 21742 w 40185"/>
                        <a:gd name="connsiteY6" fmla="*/ 70794 h 71117"/>
                        <a:gd name="connsiteX7" fmla="*/ 1597 w 40185"/>
                        <a:gd name="connsiteY7" fmla="*/ 36395 h 7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185" h="71117">
                          <a:moveTo>
                            <a:pt x="1597" y="36395"/>
                          </a:moveTo>
                          <a:cubicBezTo>
                            <a:pt x="4542" y="27462"/>
                            <a:pt x="3497" y="28223"/>
                            <a:pt x="18511" y="0"/>
                          </a:cubicBezTo>
                          <a:cubicBezTo>
                            <a:pt x="18606" y="4371"/>
                            <a:pt x="19271" y="7697"/>
                            <a:pt x="20032" y="10168"/>
                          </a:cubicBezTo>
                          <a:cubicBezTo>
                            <a:pt x="22787" y="19290"/>
                            <a:pt x="28204" y="27462"/>
                            <a:pt x="32955" y="35540"/>
                          </a:cubicBezTo>
                          <a:cubicBezTo>
                            <a:pt x="36281" y="41241"/>
                            <a:pt x="40937" y="47513"/>
                            <a:pt x="40082" y="54545"/>
                          </a:cubicBezTo>
                          <a:cubicBezTo>
                            <a:pt x="39322" y="61102"/>
                            <a:pt x="34000" y="66233"/>
                            <a:pt x="28014" y="68894"/>
                          </a:cubicBezTo>
                          <a:cubicBezTo>
                            <a:pt x="24973" y="70224"/>
                            <a:pt x="22597" y="70699"/>
                            <a:pt x="21742" y="70794"/>
                          </a:cubicBezTo>
                          <a:cubicBezTo>
                            <a:pt x="2452" y="74120"/>
                            <a:pt x="-3155" y="51029"/>
                            <a:pt x="1597" y="36395"/>
                          </a:cubicBezTo>
                          <a:close/>
                        </a:path>
                      </a:pathLst>
                    </a:custGeom>
                    <a:solidFill>
                      <a:srgbClr val="E03620"/>
                    </a:solidFill>
                    <a:ln w="9503" cap="flat">
                      <a:noFill/>
                      <a:prstDash val="solid"/>
                      <a:miter/>
                    </a:ln>
                  </p:spPr>
                  <p:txBody>
                    <a:bodyPr rtlCol="0" anchor="ctr"/>
                    <a:lstStyle/>
                    <a:p>
                      <a:endParaRPr lang="en-US"/>
                    </a:p>
                  </p:txBody>
                </p:sp>
              </p:grpSp>
            </p:grpSp>
            <p:sp>
              <p:nvSpPr>
                <p:cNvPr id="4284" name="Freeform 4283">
                  <a:extLst>
                    <a:ext uri="{FF2B5EF4-FFF2-40B4-BE49-F238E27FC236}">
                      <a16:creationId xmlns:a16="http://schemas.microsoft.com/office/drawing/2014/main" id="{6CBBC189-BCC2-52D6-74AD-D8EFA6EBA646}"/>
                    </a:ext>
                  </a:extLst>
                </p:cNvPr>
                <p:cNvSpPr/>
                <p:nvPr/>
              </p:nvSpPr>
              <p:spPr>
                <a:xfrm>
                  <a:off x="5166901" y="2664233"/>
                  <a:ext cx="65168" cy="419444"/>
                </a:xfrm>
                <a:custGeom>
                  <a:avLst/>
                  <a:gdLst>
                    <a:gd name="connsiteX0" fmla="*/ 39032 w 65168"/>
                    <a:gd name="connsiteY0" fmla="*/ 115552 h 419444"/>
                    <a:gd name="connsiteX1" fmla="*/ 41883 w 65168"/>
                    <a:gd name="connsiteY1" fmla="*/ 114791 h 419444"/>
                    <a:gd name="connsiteX2" fmla="*/ 64499 w 65168"/>
                    <a:gd name="connsiteY2" fmla="*/ 93696 h 419444"/>
                    <a:gd name="connsiteX3" fmla="*/ 56612 w 65168"/>
                    <a:gd name="connsiteY3" fmla="*/ 61197 h 419444"/>
                    <a:gd name="connsiteX4" fmla="*/ 40457 w 65168"/>
                    <a:gd name="connsiteY4" fmla="*/ 17010 h 419444"/>
                    <a:gd name="connsiteX5" fmla="*/ 40077 w 65168"/>
                    <a:gd name="connsiteY5" fmla="*/ 0 h 419444"/>
                    <a:gd name="connsiteX6" fmla="*/ 5203 w 65168"/>
                    <a:gd name="connsiteY6" fmla="*/ 56255 h 419444"/>
                    <a:gd name="connsiteX7" fmla="*/ 26108 w 65168"/>
                    <a:gd name="connsiteY7" fmla="*/ 116597 h 419444"/>
                    <a:gd name="connsiteX8" fmla="*/ 26108 w 65168"/>
                    <a:gd name="connsiteY8" fmla="*/ 126004 h 419444"/>
                    <a:gd name="connsiteX9" fmla="*/ 3017 w 65168"/>
                    <a:gd name="connsiteY9" fmla="*/ 154892 h 419444"/>
                    <a:gd name="connsiteX10" fmla="*/ 3017 w 65168"/>
                    <a:gd name="connsiteY10" fmla="*/ 178078 h 419444"/>
                    <a:gd name="connsiteX11" fmla="*/ 3017 w 65168"/>
                    <a:gd name="connsiteY11" fmla="*/ 198414 h 419444"/>
                    <a:gd name="connsiteX12" fmla="*/ 3017 w 65168"/>
                    <a:gd name="connsiteY12" fmla="*/ 230913 h 419444"/>
                    <a:gd name="connsiteX13" fmla="*/ 3017 w 65168"/>
                    <a:gd name="connsiteY13" fmla="*/ 251344 h 419444"/>
                    <a:gd name="connsiteX14" fmla="*/ 3017 w 65168"/>
                    <a:gd name="connsiteY14" fmla="*/ 283937 h 419444"/>
                    <a:gd name="connsiteX15" fmla="*/ 3017 w 65168"/>
                    <a:gd name="connsiteY15" fmla="*/ 303513 h 419444"/>
                    <a:gd name="connsiteX16" fmla="*/ 3017 w 65168"/>
                    <a:gd name="connsiteY16" fmla="*/ 340003 h 419444"/>
                    <a:gd name="connsiteX17" fmla="*/ 3017 w 65168"/>
                    <a:gd name="connsiteY17" fmla="*/ 360148 h 419444"/>
                    <a:gd name="connsiteX18" fmla="*/ 3017 w 65168"/>
                    <a:gd name="connsiteY18" fmla="*/ 395688 h 419444"/>
                    <a:gd name="connsiteX19" fmla="*/ 3017 w 65168"/>
                    <a:gd name="connsiteY19" fmla="*/ 416118 h 419444"/>
                    <a:gd name="connsiteX20" fmla="*/ 3017 w 65168"/>
                    <a:gd name="connsiteY20" fmla="*/ 419444 h 419444"/>
                    <a:gd name="connsiteX21" fmla="*/ 62313 w 65168"/>
                    <a:gd name="connsiteY21" fmla="*/ 419444 h 419444"/>
                    <a:gd name="connsiteX22" fmla="*/ 62313 w 65168"/>
                    <a:gd name="connsiteY22" fmla="*/ 388086 h 419444"/>
                    <a:gd name="connsiteX23" fmla="*/ 62313 w 65168"/>
                    <a:gd name="connsiteY23" fmla="*/ 363664 h 419444"/>
                    <a:gd name="connsiteX24" fmla="*/ 62313 w 65168"/>
                    <a:gd name="connsiteY24" fmla="*/ 337342 h 419444"/>
                    <a:gd name="connsiteX25" fmla="*/ 62313 w 65168"/>
                    <a:gd name="connsiteY25" fmla="*/ 313585 h 419444"/>
                    <a:gd name="connsiteX26" fmla="*/ 62313 w 65168"/>
                    <a:gd name="connsiteY26" fmla="*/ 281562 h 419444"/>
                    <a:gd name="connsiteX27" fmla="*/ 62313 w 65168"/>
                    <a:gd name="connsiteY27" fmla="*/ 258375 h 419444"/>
                    <a:gd name="connsiteX28" fmla="*/ 62313 w 65168"/>
                    <a:gd name="connsiteY28" fmla="*/ 221695 h 419444"/>
                    <a:gd name="connsiteX29" fmla="*/ 62313 w 65168"/>
                    <a:gd name="connsiteY29" fmla="*/ 194803 h 419444"/>
                    <a:gd name="connsiteX30" fmla="*/ 62313 w 65168"/>
                    <a:gd name="connsiteY30" fmla="*/ 171142 h 419444"/>
                    <a:gd name="connsiteX31" fmla="*/ 62313 w 65168"/>
                    <a:gd name="connsiteY31" fmla="*/ 154607 h 419444"/>
                    <a:gd name="connsiteX32" fmla="*/ 54711 w 65168"/>
                    <a:gd name="connsiteY32" fmla="*/ 135032 h 419444"/>
                    <a:gd name="connsiteX33" fmla="*/ 54331 w 65168"/>
                    <a:gd name="connsiteY33" fmla="*/ 134557 h 419444"/>
                    <a:gd name="connsiteX34" fmla="*/ 51765 w 65168"/>
                    <a:gd name="connsiteY34" fmla="*/ 132181 h 419444"/>
                    <a:gd name="connsiteX35" fmla="*/ 50245 w 65168"/>
                    <a:gd name="connsiteY35" fmla="*/ 130946 h 419444"/>
                    <a:gd name="connsiteX36" fmla="*/ 47869 w 65168"/>
                    <a:gd name="connsiteY36" fmla="*/ 129330 h 419444"/>
                    <a:gd name="connsiteX37" fmla="*/ 45589 w 65168"/>
                    <a:gd name="connsiteY37" fmla="*/ 128095 h 419444"/>
                    <a:gd name="connsiteX38" fmla="*/ 43308 w 65168"/>
                    <a:gd name="connsiteY38" fmla="*/ 127050 h 419444"/>
                    <a:gd name="connsiteX39" fmla="*/ 40077 w 65168"/>
                    <a:gd name="connsiteY39" fmla="*/ 126099 h 419444"/>
                    <a:gd name="connsiteX40" fmla="*/ 39127 w 65168"/>
                    <a:gd name="connsiteY40" fmla="*/ 125814 h 419444"/>
                    <a:gd name="connsiteX41" fmla="*/ 39127 w 65168"/>
                    <a:gd name="connsiteY41" fmla="*/ 115552 h 41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5168" h="419444">
                      <a:moveTo>
                        <a:pt x="39032" y="115552"/>
                      </a:moveTo>
                      <a:cubicBezTo>
                        <a:pt x="39982" y="115361"/>
                        <a:pt x="40837" y="115171"/>
                        <a:pt x="41883" y="114791"/>
                      </a:cubicBezTo>
                      <a:cubicBezTo>
                        <a:pt x="52240" y="111560"/>
                        <a:pt x="62028" y="104243"/>
                        <a:pt x="64499" y="93696"/>
                      </a:cubicBezTo>
                      <a:cubicBezTo>
                        <a:pt x="67255" y="82387"/>
                        <a:pt x="60888" y="71269"/>
                        <a:pt x="56612" y="61197"/>
                      </a:cubicBezTo>
                      <a:cubicBezTo>
                        <a:pt x="50435" y="46943"/>
                        <a:pt x="43118" y="32404"/>
                        <a:pt x="40457" y="17010"/>
                      </a:cubicBezTo>
                      <a:cubicBezTo>
                        <a:pt x="39697" y="12734"/>
                        <a:pt x="39317" y="7127"/>
                        <a:pt x="40077" y="0"/>
                      </a:cubicBezTo>
                      <a:cubicBezTo>
                        <a:pt x="9764" y="43237"/>
                        <a:pt x="11759" y="42192"/>
                        <a:pt x="5203" y="56255"/>
                      </a:cubicBezTo>
                      <a:cubicBezTo>
                        <a:pt x="-4965" y="78016"/>
                        <a:pt x="-1354" y="113841"/>
                        <a:pt x="26108" y="116597"/>
                      </a:cubicBezTo>
                      <a:lnTo>
                        <a:pt x="26108" y="126004"/>
                      </a:lnTo>
                      <a:cubicBezTo>
                        <a:pt x="12900" y="128950"/>
                        <a:pt x="3017" y="140733"/>
                        <a:pt x="3017" y="154892"/>
                      </a:cubicBezTo>
                      <a:lnTo>
                        <a:pt x="3017" y="178078"/>
                      </a:lnTo>
                      <a:lnTo>
                        <a:pt x="3017" y="198414"/>
                      </a:lnTo>
                      <a:lnTo>
                        <a:pt x="3017" y="230913"/>
                      </a:lnTo>
                      <a:lnTo>
                        <a:pt x="3017" y="251344"/>
                      </a:lnTo>
                      <a:lnTo>
                        <a:pt x="3017" y="283937"/>
                      </a:lnTo>
                      <a:lnTo>
                        <a:pt x="3017" y="303513"/>
                      </a:lnTo>
                      <a:lnTo>
                        <a:pt x="3017" y="340003"/>
                      </a:lnTo>
                      <a:lnTo>
                        <a:pt x="3017" y="360148"/>
                      </a:lnTo>
                      <a:lnTo>
                        <a:pt x="3017" y="395688"/>
                      </a:lnTo>
                      <a:lnTo>
                        <a:pt x="3017" y="416118"/>
                      </a:lnTo>
                      <a:lnTo>
                        <a:pt x="3017" y="419444"/>
                      </a:lnTo>
                      <a:lnTo>
                        <a:pt x="62313" y="419444"/>
                      </a:lnTo>
                      <a:lnTo>
                        <a:pt x="62313" y="388086"/>
                      </a:lnTo>
                      <a:lnTo>
                        <a:pt x="62313" y="363664"/>
                      </a:lnTo>
                      <a:lnTo>
                        <a:pt x="62313" y="337342"/>
                      </a:lnTo>
                      <a:lnTo>
                        <a:pt x="62313" y="313585"/>
                      </a:lnTo>
                      <a:lnTo>
                        <a:pt x="62313" y="281562"/>
                      </a:lnTo>
                      <a:lnTo>
                        <a:pt x="62313" y="258375"/>
                      </a:lnTo>
                      <a:lnTo>
                        <a:pt x="62313" y="221695"/>
                      </a:lnTo>
                      <a:lnTo>
                        <a:pt x="62313" y="194803"/>
                      </a:lnTo>
                      <a:lnTo>
                        <a:pt x="62313" y="171142"/>
                      </a:lnTo>
                      <a:lnTo>
                        <a:pt x="62313" y="154607"/>
                      </a:lnTo>
                      <a:cubicBezTo>
                        <a:pt x="62313" y="147005"/>
                        <a:pt x="59367" y="140258"/>
                        <a:pt x="54711" y="135032"/>
                      </a:cubicBezTo>
                      <a:cubicBezTo>
                        <a:pt x="54616" y="134842"/>
                        <a:pt x="54426" y="134652"/>
                        <a:pt x="54331" y="134557"/>
                      </a:cubicBezTo>
                      <a:cubicBezTo>
                        <a:pt x="53571" y="133701"/>
                        <a:pt x="52716" y="132941"/>
                        <a:pt x="51765" y="132181"/>
                      </a:cubicBezTo>
                      <a:cubicBezTo>
                        <a:pt x="51290" y="131801"/>
                        <a:pt x="50815" y="131326"/>
                        <a:pt x="50245" y="130946"/>
                      </a:cubicBezTo>
                      <a:cubicBezTo>
                        <a:pt x="49485" y="130376"/>
                        <a:pt x="48724" y="129805"/>
                        <a:pt x="47869" y="129330"/>
                      </a:cubicBezTo>
                      <a:cubicBezTo>
                        <a:pt x="47109" y="128855"/>
                        <a:pt x="46349" y="128475"/>
                        <a:pt x="45589" y="128095"/>
                      </a:cubicBezTo>
                      <a:cubicBezTo>
                        <a:pt x="44828" y="127715"/>
                        <a:pt x="44068" y="127335"/>
                        <a:pt x="43308" y="127050"/>
                      </a:cubicBezTo>
                      <a:cubicBezTo>
                        <a:pt x="42263" y="126670"/>
                        <a:pt x="41217" y="126384"/>
                        <a:pt x="40077" y="126099"/>
                      </a:cubicBezTo>
                      <a:cubicBezTo>
                        <a:pt x="39792" y="126004"/>
                        <a:pt x="39412" y="125909"/>
                        <a:pt x="39127" y="125814"/>
                      </a:cubicBezTo>
                      <a:lnTo>
                        <a:pt x="39127" y="115552"/>
                      </a:lnTo>
                      <a:close/>
                    </a:path>
                  </a:pathLst>
                </a:custGeom>
                <a:solidFill>
                  <a:srgbClr val="878787"/>
                </a:solidFill>
                <a:ln w="9503" cap="flat">
                  <a:noFill/>
                  <a:prstDash val="solid"/>
                  <a:miter/>
                </a:ln>
              </p:spPr>
              <p:txBody>
                <a:bodyPr rtlCol="0" anchor="ctr"/>
                <a:lstStyle/>
                <a:p>
                  <a:endParaRPr lang="en-US"/>
                </a:p>
              </p:txBody>
            </p:sp>
            <p:grpSp>
              <p:nvGrpSpPr>
                <p:cNvPr id="4285" name="Graphic 4171">
                  <a:extLst>
                    <a:ext uri="{FF2B5EF4-FFF2-40B4-BE49-F238E27FC236}">
                      <a16:creationId xmlns:a16="http://schemas.microsoft.com/office/drawing/2014/main" id="{A8E71358-4234-6EFA-B375-BAC0054B17DF}"/>
                    </a:ext>
                  </a:extLst>
                </p:cNvPr>
                <p:cNvGrpSpPr/>
                <p:nvPr/>
              </p:nvGrpSpPr>
              <p:grpSpPr>
                <a:xfrm>
                  <a:off x="5422856" y="2752037"/>
                  <a:ext cx="65274" cy="419634"/>
                  <a:chOff x="5422856" y="2752037"/>
                  <a:chExt cx="65274" cy="419634"/>
                </a:xfrm>
              </p:grpSpPr>
              <p:grpSp>
                <p:nvGrpSpPr>
                  <p:cNvPr id="4286" name="Graphic 4171">
                    <a:extLst>
                      <a:ext uri="{FF2B5EF4-FFF2-40B4-BE49-F238E27FC236}">
                        <a16:creationId xmlns:a16="http://schemas.microsoft.com/office/drawing/2014/main" id="{6206B3B7-DA53-59E9-2A91-108A1EEB31F7}"/>
                      </a:ext>
                    </a:extLst>
                  </p:cNvPr>
                  <p:cNvGrpSpPr/>
                  <p:nvPr/>
                </p:nvGrpSpPr>
                <p:grpSpPr>
                  <a:xfrm>
                    <a:off x="5425822" y="2863312"/>
                    <a:ext cx="59296" cy="308358"/>
                    <a:chOff x="5425822" y="2863312"/>
                    <a:chExt cx="59296" cy="308358"/>
                  </a:xfrm>
                </p:grpSpPr>
                <p:grpSp>
                  <p:nvGrpSpPr>
                    <p:cNvPr id="4287" name="Graphic 4171">
                      <a:extLst>
                        <a:ext uri="{FF2B5EF4-FFF2-40B4-BE49-F238E27FC236}">
                          <a16:creationId xmlns:a16="http://schemas.microsoft.com/office/drawing/2014/main" id="{4E194139-8A60-2C93-55A5-F68CF4A3E976}"/>
                        </a:ext>
                      </a:extLst>
                    </p:cNvPr>
                    <p:cNvGrpSpPr/>
                    <p:nvPr/>
                  </p:nvGrpSpPr>
                  <p:grpSpPr>
                    <a:xfrm>
                      <a:off x="5425822" y="2877281"/>
                      <a:ext cx="59296" cy="294390"/>
                      <a:chOff x="5425822" y="2877281"/>
                      <a:chExt cx="59296" cy="294390"/>
                    </a:xfrm>
                  </p:grpSpPr>
                  <p:sp>
                    <p:nvSpPr>
                      <p:cNvPr id="4288" name="Freeform 4287">
                        <a:extLst>
                          <a:ext uri="{FF2B5EF4-FFF2-40B4-BE49-F238E27FC236}">
                            <a16:creationId xmlns:a16="http://schemas.microsoft.com/office/drawing/2014/main" id="{97F616FA-3D2D-6BE6-F857-CA4C93BEDCC1}"/>
                          </a:ext>
                        </a:extLst>
                      </p:cNvPr>
                      <p:cNvSpPr/>
                      <p:nvPr/>
                    </p:nvSpPr>
                    <p:spPr>
                      <a:xfrm>
                        <a:off x="5425822" y="2877281"/>
                        <a:ext cx="59296" cy="294390"/>
                      </a:xfrm>
                      <a:custGeom>
                        <a:avLst/>
                        <a:gdLst>
                          <a:gd name="connsiteX0" fmla="*/ 59296 w 59296"/>
                          <a:gd name="connsiteY0" fmla="*/ 294390 h 294390"/>
                          <a:gd name="connsiteX1" fmla="*/ 59296 w 59296"/>
                          <a:gd name="connsiteY1" fmla="*/ 29648 h 294390"/>
                          <a:gd name="connsiteX2" fmla="*/ 29648 w 59296"/>
                          <a:gd name="connsiteY2" fmla="*/ 0 h 294390"/>
                          <a:gd name="connsiteX3" fmla="*/ 0 w 59296"/>
                          <a:gd name="connsiteY3" fmla="*/ 29648 h 294390"/>
                          <a:gd name="connsiteX4" fmla="*/ 0 w 59296"/>
                          <a:gd name="connsiteY4" fmla="*/ 294390 h 294390"/>
                          <a:gd name="connsiteX5" fmla="*/ 59296 w 59296"/>
                          <a:gd name="connsiteY5" fmla="*/ 294390 h 29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96" h="294390">
                            <a:moveTo>
                              <a:pt x="59296" y="294390"/>
                            </a:moveTo>
                            <a:lnTo>
                              <a:pt x="59296" y="29648"/>
                            </a:lnTo>
                            <a:cubicBezTo>
                              <a:pt x="59296" y="13304"/>
                              <a:pt x="46087" y="0"/>
                              <a:pt x="29648" y="0"/>
                            </a:cubicBezTo>
                            <a:cubicBezTo>
                              <a:pt x="13304" y="0"/>
                              <a:pt x="0" y="13304"/>
                              <a:pt x="0" y="29648"/>
                            </a:cubicBezTo>
                            <a:lnTo>
                              <a:pt x="0" y="294390"/>
                            </a:lnTo>
                            <a:lnTo>
                              <a:pt x="59296" y="294390"/>
                            </a:lnTo>
                            <a:close/>
                          </a:path>
                        </a:pathLst>
                      </a:custGeom>
                      <a:solidFill>
                        <a:srgbClr val="F1DCCF"/>
                      </a:solidFill>
                      <a:ln w="9503" cap="flat">
                        <a:noFill/>
                        <a:prstDash val="solid"/>
                        <a:miter/>
                      </a:ln>
                    </p:spPr>
                    <p:txBody>
                      <a:bodyPr rtlCol="0" anchor="ctr"/>
                      <a:lstStyle/>
                      <a:p>
                        <a:endParaRPr lang="en-US"/>
                      </a:p>
                    </p:txBody>
                  </p:sp>
                  <p:sp>
                    <p:nvSpPr>
                      <p:cNvPr id="4289" name="Freeform 4288">
                        <a:extLst>
                          <a:ext uri="{FF2B5EF4-FFF2-40B4-BE49-F238E27FC236}">
                            <a16:creationId xmlns:a16="http://schemas.microsoft.com/office/drawing/2014/main" id="{7BAD6F3F-BF7A-8DB6-02E6-630FA15B3386}"/>
                          </a:ext>
                        </a:extLst>
                      </p:cNvPr>
                      <p:cNvSpPr/>
                      <p:nvPr/>
                    </p:nvSpPr>
                    <p:spPr>
                      <a:xfrm>
                        <a:off x="5425822" y="2877281"/>
                        <a:ext cx="58250" cy="52834"/>
                      </a:xfrm>
                      <a:custGeom>
                        <a:avLst/>
                        <a:gdLst>
                          <a:gd name="connsiteX0" fmla="*/ 58251 w 58250"/>
                          <a:gd name="connsiteY0" fmla="*/ 22236 h 52834"/>
                          <a:gd name="connsiteX1" fmla="*/ 29648 w 58250"/>
                          <a:gd name="connsiteY1" fmla="*/ 0 h 52834"/>
                          <a:gd name="connsiteX2" fmla="*/ 0 w 58250"/>
                          <a:gd name="connsiteY2" fmla="*/ 29648 h 52834"/>
                          <a:gd name="connsiteX3" fmla="*/ 0 w 58250"/>
                          <a:gd name="connsiteY3" fmla="*/ 52834 h 52834"/>
                          <a:gd name="connsiteX4" fmla="*/ 58251 w 58250"/>
                          <a:gd name="connsiteY4" fmla="*/ 22236 h 52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50" h="52834">
                            <a:moveTo>
                              <a:pt x="58251" y="22236"/>
                            </a:moveTo>
                            <a:cubicBezTo>
                              <a:pt x="55020" y="9503"/>
                              <a:pt x="43427" y="0"/>
                              <a:pt x="29648" y="0"/>
                            </a:cubicBezTo>
                            <a:cubicBezTo>
                              <a:pt x="13304" y="0"/>
                              <a:pt x="0" y="13304"/>
                              <a:pt x="0" y="29648"/>
                            </a:cubicBezTo>
                            <a:lnTo>
                              <a:pt x="0" y="52834"/>
                            </a:lnTo>
                            <a:cubicBezTo>
                              <a:pt x="21096" y="46468"/>
                              <a:pt x="41906" y="36870"/>
                              <a:pt x="58251" y="22236"/>
                            </a:cubicBezTo>
                            <a:close/>
                          </a:path>
                        </a:pathLst>
                      </a:custGeom>
                      <a:solidFill>
                        <a:srgbClr val="EE7685"/>
                      </a:solidFill>
                      <a:ln w="9503" cap="flat">
                        <a:noFill/>
                        <a:prstDash val="solid"/>
                        <a:miter/>
                      </a:ln>
                    </p:spPr>
                    <p:txBody>
                      <a:bodyPr rtlCol="0" anchor="ctr"/>
                      <a:lstStyle/>
                      <a:p>
                        <a:endParaRPr lang="en-US"/>
                      </a:p>
                    </p:txBody>
                  </p:sp>
                  <p:sp>
                    <p:nvSpPr>
                      <p:cNvPr id="4290" name="Freeform 4289">
                        <a:extLst>
                          <a:ext uri="{FF2B5EF4-FFF2-40B4-BE49-F238E27FC236}">
                            <a16:creationId xmlns:a16="http://schemas.microsoft.com/office/drawing/2014/main" id="{D2BBD879-E544-3EF6-E822-438F59BA66C1}"/>
                          </a:ext>
                        </a:extLst>
                      </p:cNvPr>
                      <p:cNvSpPr/>
                      <p:nvPr/>
                    </p:nvSpPr>
                    <p:spPr>
                      <a:xfrm>
                        <a:off x="5425917" y="2923463"/>
                        <a:ext cx="59201" cy="59486"/>
                      </a:xfrm>
                      <a:custGeom>
                        <a:avLst/>
                        <a:gdLst>
                          <a:gd name="connsiteX0" fmla="*/ 59201 w 59201"/>
                          <a:gd name="connsiteY0" fmla="*/ 23661 h 59486"/>
                          <a:gd name="connsiteX1" fmla="*/ 59201 w 59201"/>
                          <a:gd name="connsiteY1" fmla="*/ 0 h 59486"/>
                          <a:gd name="connsiteX2" fmla="*/ 0 w 59201"/>
                          <a:gd name="connsiteY2" fmla="*/ 26987 h 59486"/>
                          <a:gd name="connsiteX3" fmla="*/ 0 w 59201"/>
                          <a:gd name="connsiteY3" fmla="*/ 59486 h 59486"/>
                          <a:gd name="connsiteX4" fmla="*/ 59201 w 59201"/>
                          <a:gd name="connsiteY4" fmla="*/ 23661 h 59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01" h="59486">
                            <a:moveTo>
                              <a:pt x="59201" y="23661"/>
                            </a:moveTo>
                            <a:lnTo>
                              <a:pt x="59201" y="0"/>
                            </a:lnTo>
                            <a:cubicBezTo>
                              <a:pt x="41526" y="12543"/>
                              <a:pt x="20811" y="21286"/>
                              <a:pt x="0" y="26987"/>
                            </a:cubicBezTo>
                            <a:lnTo>
                              <a:pt x="0" y="59486"/>
                            </a:lnTo>
                            <a:cubicBezTo>
                              <a:pt x="22426" y="52454"/>
                              <a:pt x="43617" y="41241"/>
                              <a:pt x="59201" y="23661"/>
                            </a:cubicBezTo>
                            <a:close/>
                          </a:path>
                        </a:pathLst>
                      </a:custGeom>
                      <a:solidFill>
                        <a:srgbClr val="EE7685"/>
                      </a:solidFill>
                      <a:ln w="9503" cap="flat">
                        <a:noFill/>
                        <a:prstDash val="solid"/>
                        <a:miter/>
                      </a:ln>
                    </p:spPr>
                    <p:txBody>
                      <a:bodyPr rtlCol="0" anchor="ctr"/>
                      <a:lstStyle/>
                      <a:p>
                        <a:endParaRPr lang="en-US"/>
                      </a:p>
                    </p:txBody>
                  </p:sp>
                  <p:sp>
                    <p:nvSpPr>
                      <p:cNvPr id="4291" name="Freeform 4290">
                        <a:extLst>
                          <a:ext uri="{FF2B5EF4-FFF2-40B4-BE49-F238E27FC236}">
                            <a16:creationId xmlns:a16="http://schemas.microsoft.com/office/drawing/2014/main" id="{C62F562C-FAA1-F8E3-87D8-C4324805C711}"/>
                          </a:ext>
                        </a:extLst>
                      </p:cNvPr>
                      <p:cNvSpPr/>
                      <p:nvPr/>
                    </p:nvSpPr>
                    <p:spPr>
                      <a:xfrm>
                        <a:off x="5425917" y="2973922"/>
                        <a:ext cx="59201" cy="62051"/>
                      </a:xfrm>
                      <a:custGeom>
                        <a:avLst/>
                        <a:gdLst>
                          <a:gd name="connsiteX0" fmla="*/ 59201 w 59201"/>
                          <a:gd name="connsiteY0" fmla="*/ 36680 h 62051"/>
                          <a:gd name="connsiteX1" fmla="*/ 59201 w 59201"/>
                          <a:gd name="connsiteY1" fmla="*/ 0 h 62051"/>
                          <a:gd name="connsiteX2" fmla="*/ 0 w 59201"/>
                          <a:gd name="connsiteY2" fmla="*/ 29458 h 62051"/>
                          <a:gd name="connsiteX3" fmla="*/ 0 w 59201"/>
                          <a:gd name="connsiteY3" fmla="*/ 62052 h 62051"/>
                          <a:gd name="connsiteX4" fmla="*/ 59201 w 59201"/>
                          <a:gd name="connsiteY4" fmla="*/ 36680 h 62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01" h="62051">
                            <a:moveTo>
                              <a:pt x="59201" y="36680"/>
                            </a:moveTo>
                            <a:lnTo>
                              <a:pt x="59201" y="0"/>
                            </a:lnTo>
                            <a:cubicBezTo>
                              <a:pt x="42097" y="13874"/>
                              <a:pt x="21476" y="23376"/>
                              <a:pt x="0" y="29458"/>
                            </a:cubicBezTo>
                            <a:lnTo>
                              <a:pt x="0" y="62052"/>
                            </a:lnTo>
                            <a:cubicBezTo>
                              <a:pt x="20336" y="58346"/>
                              <a:pt x="41431" y="49223"/>
                              <a:pt x="59201" y="36680"/>
                            </a:cubicBezTo>
                            <a:close/>
                          </a:path>
                        </a:pathLst>
                      </a:custGeom>
                      <a:solidFill>
                        <a:srgbClr val="EE7685"/>
                      </a:solidFill>
                      <a:ln w="9503" cap="flat">
                        <a:noFill/>
                        <a:prstDash val="solid"/>
                        <a:miter/>
                      </a:ln>
                    </p:spPr>
                    <p:txBody>
                      <a:bodyPr rtlCol="0" anchor="ctr"/>
                      <a:lstStyle/>
                      <a:p>
                        <a:endParaRPr lang="en-US"/>
                      </a:p>
                    </p:txBody>
                  </p:sp>
                  <p:sp>
                    <p:nvSpPr>
                      <p:cNvPr id="4292" name="Freeform 4291">
                        <a:extLst>
                          <a:ext uri="{FF2B5EF4-FFF2-40B4-BE49-F238E27FC236}">
                            <a16:creationId xmlns:a16="http://schemas.microsoft.com/office/drawing/2014/main" id="{6A0FCBCD-19FF-9592-24EE-66FB3A0D63BC}"/>
                          </a:ext>
                        </a:extLst>
                      </p:cNvPr>
                      <p:cNvSpPr/>
                      <p:nvPr/>
                    </p:nvSpPr>
                    <p:spPr>
                      <a:xfrm>
                        <a:off x="5425917" y="3089663"/>
                        <a:ext cx="59201" cy="58250"/>
                      </a:xfrm>
                      <a:custGeom>
                        <a:avLst/>
                        <a:gdLst>
                          <a:gd name="connsiteX0" fmla="*/ 59201 w 59201"/>
                          <a:gd name="connsiteY0" fmla="*/ 26322 h 58250"/>
                          <a:gd name="connsiteX1" fmla="*/ 59201 w 59201"/>
                          <a:gd name="connsiteY1" fmla="*/ 0 h 58250"/>
                          <a:gd name="connsiteX2" fmla="*/ 0 w 59201"/>
                          <a:gd name="connsiteY2" fmla="*/ 22711 h 58250"/>
                          <a:gd name="connsiteX3" fmla="*/ 0 w 59201"/>
                          <a:gd name="connsiteY3" fmla="*/ 58251 h 58250"/>
                          <a:gd name="connsiteX4" fmla="*/ 59201 w 59201"/>
                          <a:gd name="connsiteY4" fmla="*/ 26322 h 5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01" h="58250">
                            <a:moveTo>
                              <a:pt x="59201" y="26322"/>
                            </a:moveTo>
                            <a:lnTo>
                              <a:pt x="59201" y="0"/>
                            </a:lnTo>
                            <a:cubicBezTo>
                              <a:pt x="41051" y="10833"/>
                              <a:pt x="19005" y="17865"/>
                              <a:pt x="0" y="22711"/>
                            </a:cubicBezTo>
                            <a:lnTo>
                              <a:pt x="0" y="58251"/>
                            </a:lnTo>
                            <a:cubicBezTo>
                              <a:pt x="21761" y="51029"/>
                              <a:pt x="41526" y="40861"/>
                              <a:pt x="59201" y="26322"/>
                            </a:cubicBezTo>
                            <a:close/>
                          </a:path>
                        </a:pathLst>
                      </a:custGeom>
                      <a:solidFill>
                        <a:srgbClr val="EE7685"/>
                      </a:solidFill>
                      <a:ln w="9503" cap="flat">
                        <a:noFill/>
                        <a:prstDash val="solid"/>
                        <a:miter/>
                      </a:ln>
                    </p:spPr>
                    <p:txBody>
                      <a:bodyPr rtlCol="0" anchor="ctr"/>
                      <a:lstStyle/>
                      <a:p>
                        <a:endParaRPr lang="en-US"/>
                      </a:p>
                    </p:txBody>
                  </p:sp>
                  <p:sp>
                    <p:nvSpPr>
                      <p:cNvPr id="4293" name="Freeform 4292">
                        <a:extLst>
                          <a:ext uri="{FF2B5EF4-FFF2-40B4-BE49-F238E27FC236}">
                            <a16:creationId xmlns:a16="http://schemas.microsoft.com/office/drawing/2014/main" id="{8B3E805B-9E77-B266-41C8-3C9514D96D44}"/>
                          </a:ext>
                        </a:extLst>
                      </p:cNvPr>
                      <p:cNvSpPr/>
                      <p:nvPr/>
                    </p:nvSpPr>
                    <p:spPr>
                      <a:xfrm>
                        <a:off x="5425917" y="3140312"/>
                        <a:ext cx="59201" cy="31358"/>
                      </a:xfrm>
                      <a:custGeom>
                        <a:avLst/>
                        <a:gdLst>
                          <a:gd name="connsiteX0" fmla="*/ 59201 w 59201"/>
                          <a:gd name="connsiteY0" fmla="*/ 31359 h 31358"/>
                          <a:gd name="connsiteX1" fmla="*/ 59201 w 59201"/>
                          <a:gd name="connsiteY1" fmla="*/ 0 h 31358"/>
                          <a:gd name="connsiteX2" fmla="*/ 0 w 59201"/>
                          <a:gd name="connsiteY2" fmla="*/ 28033 h 31358"/>
                          <a:gd name="connsiteX3" fmla="*/ 0 w 59201"/>
                          <a:gd name="connsiteY3" fmla="*/ 31359 h 31358"/>
                          <a:gd name="connsiteX4" fmla="*/ 59201 w 59201"/>
                          <a:gd name="connsiteY4" fmla="*/ 31359 h 31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01" h="31358">
                            <a:moveTo>
                              <a:pt x="59201" y="31359"/>
                            </a:moveTo>
                            <a:lnTo>
                              <a:pt x="59201" y="0"/>
                            </a:lnTo>
                            <a:cubicBezTo>
                              <a:pt x="41241" y="12448"/>
                              <a:pt x="21381" y="21476"/>
                              <a:pt x="0" y="28033"/>
                            </a:cubicBezTo>
                            <a:lnTo>
                              <a:pt x="0" y="31359"/>
                            </a:lnTo>
                            <a:lnTo>
                              <a:pt x="59201" y="31359"/>
                            </a:lnTo>
                            <a:close/>
                          </a:path>
                        </a:pathLst>
                      </a:custGeom>
                      <a:solidFill>
                        <a:srgbClr val="EE7685"/>
                      </a:solidFill>
                      <a:ln w="9503" cap="flat">
                        <a:noFill/>
                        <a:prstDash val="solid"/>
                        <a:miter/>
                      </a:ln>
                    </p:spPr>
                    <p:txBody>
                      <a:bodyPr rtlCol="0" anchor="ctr"/>
                      <a:lstStyle/>
                      <a:p>
                        <a:endParaRPr lang="en-US"/>
                      </a:p>
                    </p:txBody>
                  </p:sp>
                  <p:sp>
                    <p:nvSpPr>
                      <p:cNvPr id="4294" name="Freeform 4293">
                        <a:extLst>
                          <a:ext uri="{FF2B5EF4-FFF2-40B4-BE49-F238E27FC236}">
                            <a16:creationId xmlns:a16="http://schemas.microsoft.com/office/drawing/2014/main" id="{CA4D0143-9DDB-9EA3-E88C-59D262174CF7}"/>
                          </a:ext>
                        </a:extLst>
                      </p:cNvPr>
                      <p:cNvSpPr/>
                      <p:nvPr/>
                    </p:nvSpPr>
                    <p:spPr>
                      <a:xfrm>
                        <a:off x="5425917" y="3033883"/>
                        <a:ext cx="59201" cy="58345"/>
                      </a:xfrm>
                      <a:custGeom>
                        <a:avLst/>
                        <a:gdLst>
                          <a:gd name="connsiteX0" fmla="*/ 59201 w 59201"/>
                          <a:gd name="connsiteY0" fmla="*/ 31929 h 58345"/>
                          <a:gd name="connsiteX1" fmla="*/ 59201 w 59201"/>
                          <a:gd name="connsiteY1" fmla="*/ 0 h 58345"/>
                          <a:gd name="connsiteX2" fmla="*/ 0 w 59201"/>
                          <a:gd name="connsiteY2" fmla="*/ 21856 h 58345"/>
                          <a:gd name="connsiteX3" fmla="*/ 0 w 59201"/>
                          <a:gd name="connsiteY3" fmla="*/ 58346 h 58345"/>
                          <a:gd name="connsiteX4" fmla="*/ 59201 w 59201"/>
                          <a:gd name="connsiteY4" fmla="*/ 31929 h 58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01" h="58345">
                            <a:moveTo>
                              <a:pt x="59201" y="31929"/>
                            </a:moveTo>
                            <a:lnTo>
                              <a:pt x="59201" y="0"/>
                            </a:lnTo>
                            <a:cubicBezTo>
                              <a:pt x="40766" y="10833"/>
                              <a:pt x="20050" y="18340"/>
                              <a:pt x="0" y="21856"/>
                            </a:cubicBezTo>
                            <a:lnTo>
                              <a:pt x="0" y="58346"/>
                            </a:lnTo>
                            <a:cubicBezTo>
                              <a:pt x="20145" y="52929"/>
                              <a:pt x="43427" y="44947"/>
                              <a:pt x="59201" y="31929"/>
                            </a:cubicBezTo>
                            <a:close/>
                          </a:path>
                        </a:pathLst>
                      </a:custGeom>
                      <a:solidFill>
                        <a:srgbClr val="EE7685"/>
                      </a:solidFill>
                      <a:ln w="9503" cap="flat">
                        <a:noFill/>
                        <a:prstDash val="solid"/>
                        <a:miter/>
                      </a:ln>
                    </p:spPr>
                    <p:txBody>
                      <a:bodyPr rtlCol="0" anchor="ctr"/>
                      <a:lstStyle/>
                      <a:p>
                        <a:endParaRPr lang="en-US"/>
                      </a:p>
                    </p:txBody>
                  </p:sp>
                </p:grpSp>
                <p:sp>
                  <p:nvSpPr>
                    <p:cNvPr id="4295" name="Freeform 4294">
                      <a:extLst>
                        <a:ext uri="{FF2B5EF4-FFF2-40B4-BE49-F238E27FC236}">
                          <a16:creationId xmlns:a16="http://schemas.microsoft.com/office/drawing/2014/main" id="{BFD78751-2772-7BD2-1632-C053D93B749F}"/>
                        </a:ext>
                      </a:extLst>
                    </p:cNvPr>
                    <p:cNvSpPr/>
                    <p:nvPr/>
                  </p:nvSpPr>
                  <p:spPr>
                    <a:xfrm>
                      <a:off x="5448914" y="2863312"/>
                      <a:ext cx="13018" cy="23091"/>
                    </a:xfrm>
                    <a:custGeom>
                      <a:avLst/>
                      <a:gdLst>
                        <a:gd name="connsiteX0" fmla="*/ 0 w 13018"/>
                        <a:gd name="connsiteY0" fmla="*/ 0 h 23091"/>
                        <a:gd name="connsiteX1" fmla="*/ 13018 w 13018"/>
                        <a:gd name="connsiteY1" fmla="*/ 0 h 23091"/>
                        <a:gd name="connsiteX2" fmla="*/ 13018 w 13018"/>
                        <a:gd name="connsiteY2" fmla="*/ 23091 h 23091"/>
                        <a:gd name="connsiteX3" fmla="*/ 0 w 13018"/>
                        <a:gd name="connsiteY3" fmla="*/ 23091 h 23091"/>
                      </a:gdLst>
                      <a:ahLst/>
                      <a:cxnLst>
                        <a:cxn ang="0">
                          <a:pos x="connsiteX0" y="connsiteY0"/>
                        </a:cxn>
                        <a:cxn ang="0">
                          <a:pos x="connsiteX1" y="connsiteY1"/>
                        </a:cxn>
                        <a:cxn ang="0">
                          <a:pos x="connsiteX2" y="connsiteY2"/>
                        </a:cxn>
                        <a:cxn ang="0">
                          <a:pos x="connsiteX3" y="connsiteY3"/>
                        </a:cxn>
                      </a:cxnLst>
                      <a:rect l="l" t="t" r="r" b="b"/>
                      <a:pathLst>
                        <a:path w="13018" h="23091">
                          <a:moveTo>
                            <a:pt x="0" y="0"/>
                          </a:moveTo>
                          <a:lnTo>
                            <a:pt x="13018" y="0"/>
                          </a:lnTo>
                          <a:lnTo>
                            <a:pt x="13018" y="23091"/>
                          </a:lnTo>
                          <a:lnTo>
                            <a:pt x="0" y="23091"/>
                          </a:lnTo>
                          <a:close/>
                        </a:path>
                      </a:pathLst>
                    </a:custGeom>
                    <a:solidFill>
                      <a:srgbClr val="EE7685"/>
                    </a:solidFill>
                    <a:ln w="9503" cap="flat">
                      <a:noFill/>
                      <a:prstDash val="solid"/>
                      <a:miter/>
                    </a:ln>
                  </p:spPr>
                  <p:txBody>
                    <a:bodyPr rtlCol="0" anchor="ctr"/>
                    <a:lstStyle/>
                    <a:p>
                      <a:endParaRPr lang="en-US"/>
                    </a:p>
                  </p:txBody>
                </p:sp>
              </p:grpSp>
              <p:grpSp>
                <p:nvGrpSpPr>
                  <p:cNvPr id="4296" name="Graphic 4171">
                    <a:extLst>
                      <a:ext uri="{FF2B5EF4-FFF2-40B4-BE49-F238E27FC236}">
                        <a16:creationId xmlns:a16="http://schemas.microsoft.com/office/drawing/2014/main" id="{91EF218A-867F-B7D2-51CA-25A77882E138}"/>
                      </a:ext>
                    </a:extLst>
                  </p:cNvPr>
                  <p:cNvGrpSpPr/>
                  <p:nvPr/>
                </p:nvGrpSpPr>
                <p:grpSpPr>
                  <a:xfrm>
                    <a:off x="5422856" y="2752037"/>
                    <a:ext cx="65274" cy="116735"/>
                    <a:chOff x="5422856" y="2752037"/>
                    <a:chExt cx="65274" cy="116735"/>
                  </a:xfrm>
                </p:grpSpPr>
                <p:sp>
                  <p:nvSpPr>
                    <p:cNvPr id="4297" name="Freeform 4296">
                      <a:extLst>
                        <a:ext uri="{FF2B5EF4-FFF2-40B4-BE49-F238E27FC236}">
                          <a16:creationId xmlns:a16="http://schemas.microsoft.com/office/drawing/2014/main" id="{CAF7EF5B-DFC0-2641-F849-C913C0F64784}"/>
                        </a:ext>
                      </a:extLst>
                    </p:cNvPr>
                    <p:cNvSpPr/>
                    <p:nvPr/>
                  </p:nvSpPr>
                  <p:spPr>
                    <a:xfrm>
                      <a:off x="5422856" y="2752037"/>
                      <a:ext cx="65274" cy="116735"/>
                    </a:xfrm>
                    <a:custGeom>
                      <a:avLst/>
                      <a:gdLst>
                        <a:gd name="connsiteX0" fmla="*/ 5247 w 65274"/>
                        <a:gd name="connsiteY0" fmla="*/ 56255 h 116735"/>
                        <a:gd name="connsiteX1" fmla="*/ 40122 w 65274"/>
                        <a:gd name="connsiteY1" fmla="*/ 0 h 116735"/>
                        <a:gd name="connsiteX2" fmla="*/ 40502 w 65274"/>
                        <a:gd name="connsiteY2" fmla="*/ 17010 h 116735"/>
                        <a:gd name="connsiteX3" fmla="*/ 56656 w 65274"/>
                        <a:gd name="connsiteY3" fmla="*/ 61197 h 116735"/>
                        <a:gd name="connsiteX4" fmla="*/ 64638 w 65274"/>
                        <a:gd name="connsiteY4" fmla="*/ 93696 h 116735"/>
                        <a:gd name="connsiteX5" fmla="*/ 42022 w 65274"/>
                        <a:gd name="connsiteY5" fmla="*/ 114791 h 116735"/>
                        <a:gd name="connsiteX6" fmla="*/ 31379 w 65274"/>
                        <a:gd name="connsiteY6" fmla="*/ 116692 h 116735"/>
                        <a:gd name="connsiteX7" fmla="*/ 5247 w 65274"/>
                        <a:gd name="connsiteY7" fmla="*/ 56255 h 116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274" h="116735">
                          <a:moveTo>
                            <a:pt x="5247" y="56255"/>
                          </a:moveTo>
                          <a:cubicBezTo>
                            <a:pt x="11804" y="42287"/>
                            <a:pt x="9903" y="43237"/>
                            <a:pt x="40122" y="0"/>
                          </a:cubicBezTo>
                          <a:cubicBezTo>
                            <a:pt x="39361" y="7127"/>
                            <a:pt x="39741" y="12734"/>
                            <a:pt x="40502" y="17010"/>
                          </a:cubicBezTo>
                          <a:cubicBezTo>
                            <a:pt x="43162" y="32404"/>
                            <a:pt x="50479" y="46943"/>
                            <a:pt x="56656" y="61197"/>
                          </a:cubicBezTo>
                          <a:cubicBezTo>
                            <a:pt x="61027" y="71269"/>
                            <a:pt x="67299" y="82387"/>
                            <a:pt x="64638" y="93696"/>
                          </a:cubicBezTo>
                          <a:cubicBezTo>
                            <a:pt x="62072" y="104338"/>
                            <a:pt x="52380" y="111560"/>
                            <a:pt x="42022" y="114791"/>
                          </a:cubicBezTo>
                          <a:cubicBezTo>
                            <a:pt x="36701" y="116407"/>
                            <a:pt x="32709" y="116692"/>
                            <a:pt x="31379" y="116692"/>
                          </a:cubicBezTo>
                          <a:cubicBezTo>
                            <a:pt x="-930" y="118212"/>
                            <a:pt x="-5586" y="79252"/>
                            <a:pt x="5247" y="56255"/>
                          </a:cubicBezTo>
                          <a:close/>
                        </a:path>
                      </a:pathLst>
                    </a:custGeom>
                    <a:solidFill>
                      <a:srgbClr val="F6C10F"/>
                    </a:solidFill>
                    <a:ln w="9503" cap="flat">
                      <a:noFill/>
                      <a:prstDash val="solid"/>
                      <a:miter/>
                    </a:ln>
                  </p:spPr>
                  <p:txBody>
                    <a:bodyPr rtlCol="0" anchor="ctr"/>
                    <a:lstStyle/>
                    <a:p>
                      <a:endParaRPr lang="en-US"/>
                    </a:p>
                  </p:txBody>
                </p:sp>
                <p:sp>
                  <p:nvSpPr>
                    <p:cNvPr id="4298" name="Freeform 4297">
                      <a:extLst>
                        <a:ext uri="{FF2B5EF4-FFF2-40B4-BE49-F238E27FC236}">
                          <a16:creationId xmlns:a16="http://schemas.microsoft.com/office/drawing/2014/main" id="{B0F57283-2DA1-2F54-345F-8B6F524C31AF}"/>
                        </a:ext>
                      </a:extLst>
                    </p:cNvPr>
                    <p:cNvSpPr/>
                    <p:nvPr/>
                  </p:nvSpPr>
                  <p:spPr>
                    <a:xfrm>
                      <a:off x="5429914" y="2777313"/>
                      <a:ext cx="49800" cy="88817"/>
                    </a:xfrm>
                    <a:custGeom>
                      <a:avLst/>
                      <a:gdLst>
                        <a:gd name="connsiteX0" fmla="*/ 2940 w 49800"/>
                        <a:gd name="connsiteY0" fmla="*/ 44092 h 88817"/>
                        <a:gd name="connsiteX1" fmla="*/ 26887 w 49800"/>
                        <a:gd name="connsiteY1" fmla="*/ 0 h 88817"/>
                        <a:gd name="connsiteX2" fmla="*/ 27932 w 49800"/>
                        <a:gd name="connsiteY2" fmla="*/ 12828 h 88817"/>
                        <a:gd name="connsiteX3" fmla="*/ 42091 w 49800"/>
                        <a:gd name="connsiteY3" fmla="*/ 45517 h 88817"/>
                        <a:gd name="connsiteX4" fmla="*/ 49503 w 49800"/>
                        <a:gd name="connsiteY4" fmla="*/ 69749 h 88817"/>
                        <a:gd name="connsiteX5" fmla="*/ 33254 w 49800"/>
                        <a:gd name="connsiteY5" fmla="*/ 86759 h 88817"/>
                        <a:gd name="connsiteX6" fmla="*/ 25271 w 49800"/>
                        <a:gd name="connsiteY6" fmla="*/ 88659 h 88817"/>
                        <a:gd name="connsiteX7" fmla="*/ 2940 w 49800"/>
                        <a:gd name="connsiteY7" fmla="*/ 44092 h 88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00" h="88817">
                          <a:moveTo>
                            <a:pt x="2940" y="44092"/>
                          </a:moveTo>
                          <a:cubicBezTo>
                            <a:pt x="7312" y="33259"/>
                            <a:pt x="5886" y="34019"/>
                            <a:pt x="26887" y="0"/>
                          </a:cubicBezTo>
                          <a:cubicBezTo>
                            <a:pt x="26697" y="5416"/>
                            <a:pt x="27172" y="9693"/>
                            <a:pt x="27932" y="12828"/>
                          </a:cubicBezTo>
                          <a:cubicBezTo>
                            <a:pt x="30688" y="24422"/>
                            <a:pt x="36865" y="35065"/>
                            <a:pt x="42091" y="45517"/>
                          </a:cubicBezTo>
                          <a:cubicBezTo>
                            <a:pt x="45797" y="52929"/>
                            <a:pt x="51118" y="61102"/>
                            <a:pt x="49503" y="69749"/>
                          </a:cubicBezTo>
                          <a:cubicBezTo>
                            <a:pt x="48078" y="77921"/>
                            <a:pt x="40951" y="83813"/>
                            <a:pt x="33254" y="86759"/>
                          </a:cubicBezTo>
                          <a:cubicBezTo>
                            <a:pt x="29262" y="88184"/>
                            <a:pt x="26317" y="88564"/>
                            <a:pt x="25271" y="88659"/>
                          </a:cubicBezTo>
                          <a:cubicBezTo>
                            <a:pt x="1040" y="91225"/>
                            <a:pt x="-4187" y="61957"/>
                            <a:pt x="2940" y="44092"/>
                          </a:cubicBezTo>
                          <a:close/>
                        </a:path>
                      </a:pathLst>
                    </a:custGeom>
                    <a:solidFill>
                      <a:srgbClr val="E76F20"/>
                    </a:solidFill>
                    <a:ln w="9503" cap="flat">
                      <a:noFill/>
                      <a:prstDash val="solid"/>
                      <a:miter/>
                    </a:ln>
                  </p:spPr>
                  <p:txBody>
                    <a:bodyPr rtlCol="0" anchor="ctr"/>
                    <a:lstStyle/>
                    <a:p>
                      <a:endParaRPr lang="en-US"/>
                    </a:p>
                  </p:txBody>
                </p:sp>
                <p:sp>
                  <p:nvSpPr>
                    <p:cNvPr id="4299" name="Freeform 4298">
                      <a:extLst>
                        <a:ext uri="{FF2B5EF4-FFF2-40B4-BE49-F238E27FC236}">
                          <a16:creationId xmlns:a16="http://schemas.microsoft.com/office/drawing/2014/main" id="{A9266451-94A4-84F7-EF94-0E63D54C3E80}"/>
                        </a:ext>
                      </a:extLst>
                    </p:cNvPr>
                    <p:cNvSpPr/>
                    <p:nvPr/>
                  </p:nvSpPr>
                  <p:spPr>
                    <a:xfrm>
                      <a:off x="5434439" y="2794798"/>
                      <a:ext cx="40234" cy="71117"/>
                    </a:xfrm>
                    <a:custGeom>
                      <a:avLst/>
                      <a:gdLst>
                        <a:gd name="connsiteX0" fmla="*/ 1646 w 40234"/>
                        <a:gd name="connsiteY0" fmla="*/ 36395 h 71117"/>
                        <a:gd name="connsiteX1" fmla="*/ 18561 w 40234"/>
                        <a:gd name="connsiteY1" fmla="*/ 0 h 71117"/>
                        <a:gd name="connsiteX2" fmla="*/ 20081 w 40234"/>
                        <a:gd name="connsiteY2" fmla="*/ 10168 h 71117"/>
                        <a:gd name="connsiteX3" fmla="*/ 33004 w 40234"/>
                        <a:gd name="connsiteY3" fmla="*/ 35540 h 71117"/>
                        <a:gd name="connsiteX4" fmla="*/ 40131 w 40234"/>
                        <a:gd name="connsiteY4" fmla="*/ 54545 h 71117"/>
                        <a:gd name="connsiteX5" fmla="*/ 28063 w 40234"/>
                        <a:gd name="connsiteY5" fmla="*/ 68894 h 71117"/>
                        <a:gd name="connsiteX6" fmla="*/ 21791 w 40234"/>
                        <a:gd name="connsiteY6" fmla="*/ 70794 h 71117"/>
                        <a:gd name="connsiteX7" fmla="*/ 1646 w 40234"/>
                        <a:gd name="connsiteY7" fmla="*/ 36395 h 7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234" h="71117">
                          <a:moveTo>
                            <a:pt x="1646" y="36395"/>
                          </a:moveTo>
                          <a:cubicBezTo>
                            <a:pt x="4592" y="27463"/>
                            <a:pt x="3451" y="28223"/>
                            <a:pt x="18561" y="0"/>
                          </a:cubicBezTo>
                          <a:cubicBezTo>
                            <a:pt x="18656" y="4371"/>
                            <a:pt x="19321" y="7697"/>
                            <a:pt x="20081" y="10168"/>
                          </a:cubicBezTo>
                          <a:cubicBezTo>
                            <a:pt x="22837" y="19290"/>
                            <a:pt x="28253" y="27463"/>
                            <a:pt x="33004" y="35540"/>
                          </a:cubicBezTo>
                          <a:cubicBezTo>
                            <a:pt x="36330" y="41241"/>
                            <a:pt x="40987" y="47513"/>
                            <a:pt x="40131" y="54545"/>
                          </a:cubicBezTo>
                          <a:cubicBezTo>
                            <a:pt x="39371" y="61102"/>
                            <a:pt x="34050" y="66233"/>
                            <a:pt x="28063" y="68894"/>
                          </a:cubicBezTo>
                          <a:cubicBezTo>
                            <a:pt x="25022" y="70224"/>
                            <a:pt x="22647" y="70699"/>
                            <a:pt x="21791" y="70794"/>
                          </a:cubicBezTo>
                          <a:cubicBezTo>
                            <a:pt x="2406" y="74120"/>
                            <a:pt x="-3200" y="51029"/>
                            <a:pt x="1646" y="36395"/>
                          </a:cubicBezTo>
                          <a:close/>
                        </a:path>
                      </a:pathLst>
                    </a:custGeom>
                    <a:solidFill>
                      <a:srgbClr val="E03620"/>
                    </a:solidFill>
                    <a:ln w="9503" cap="flat">
                      <a:noFill/>
                      <a:prstDash val="solid"/>
                      <a:miter/>
                    </a:ln>
                  </p:spPr>
                  <p:txBody>
                    <a:bodyPr rtlCol="0" anchor="ctr"/>
                    <a:lstStyle/>
                    <a:p>
                      <a:endParaRPr lang="en-US"/>
                    </a:p>
                  </p:txBody>
                </p:sp>
              </p:grpSp>
            </p:grpSp>
            <p:grpSp>
              <p:nvGrpSpPr>
                <p:cNvPr id="4300" name="Graphic 4171">
                  <a:extLst>
                    <a:ext uri="{FF2B5EF4-FFF2-40B4-BE49-F238E27FC236}">
                      <a16:creationId xmlns:a16="http://schemas.microsoft.com/office/drawing/2014/main" id="{8F1E3B7D-46F6-7C25-8537-73399555FB4C}"/>
                    </a:ext>
                  </a:extLst>
                </p:cNvPr>
                <p:cNvGrpSpPr/>
                <p:nvPr/>
              </p:nvGrpSpPr>
              <p:grpSpPr>
                <a:xfrm>
                  <a:off x="5755637" y="2798504"/>
                  <a:ext cx="65369" cy="419634"/>
                  <a:chOff x="5755637" y="2798504"/>
                  <a:chExt cx="65369" cy="419634"/>
                </a:xfrm>
              </p:grpSpPr>
              <p:grpSp>
                <p:nvGrpSpPr>
                  <p:cNvPr id="4301" name="Graphic 4171">
                    <a:extLst>
                      <a:ext uri="{FF2B5EF4-FFF2-40B4-BE49-F238E27FC236}">
                        <a16:creationId xmlns:a16="http://schemas.microsoft.com/office/drawing/2014/main" id="{5965B697-3C4D-F733-D91F-25FEB1CC8532}"/>
                      </a:ext>
                    </a:extLst>
                  </p:cNvPr>
                  <p:cNvGrpSpPr/>
                  <p:nvPr/>
                </p:nvGrpSpPr>
                <p:grpSpPr>
                  <a:xfrm>
                    <a:off x="5758603" y="2909780"/>
                    <a:ext cx="59296" cy="308358"/>
                    <a:chOff x="5758603" y="2909780"/>
                    <a:chExt cx="59296" cy="308358"/>
                  </a:xfrm>
                </p:grpSpPr>
                <p:grpSp>
                  <p:nvGrpSpPr>
                    <p:cNvPr id="4302" name="Graphic 4171">
                      <a:extLst>
                        <a:ext uri="{FF2B5EF4-FFF2-40B4-BE49-F238E27FC236}">
                          <a16:creationId xmlns:a16="http://schemas.microsoft.com/office/drawing/2014/main" id="{9ED40B41-8F9C-3EAC-D7FE-607E5C008C74}"/>
                        </a:ext>
                      </a:extLst>
                    </p:cNvPr>
                    <p:cNvGrpSpPr/>
                    <p:nvPr/>
                  </p:nvGrpSpPr>
                  <p:grpSpPr>
                    <a:xfrm>
                      <a:off x="5758603" y="2923748"/>
                      <a:ext cx="59296" cy="294390"/>
                      <a:chOff x="5758603" y="2923748"/>
                      <a:chExt cx="59296" cy="294390"/>
                    </a:xfrm>
                  </p:grpSpPr>
                  <p:sp>
                    <p:nvSpPr>
                      <p:cNvPr id="4303" name="Freeform 4302">
                        <a:extLst>
                          <a:ext uri="{FF2B5EF4-FFF2-40B4-BE49-F238E27FC236}">
                            <a16:creationId xmlns:a16="http://schemas.microsoft.com/office/drawing/2014/main" id="{86753328-8FC0-17B6-347B-AE43DA16EA4E}"/>
                          </a:ext>
                        </a:extLst>
                      </p:cNvPr>
                      <p:cNvSpPr/>
                      <p:nvPr/>
                    </p:nvSpPr>
                    <p:spPr>
                      <a:xfrm>
                        <a:off x="5758603" y="2923748"/>
                        <a:ext cx="59296" cy="294390"/>
                      </a:xfrm>
                      <a:custGeom>
                        <a:avLst/>
                        <a:gdLst>
                          <a:gd name="connsiteX0" fmla="*/ 59296 w 59296"/>
                          <a:gd name="connsiteY0" fmla="*/ 294390 h 294390"/>
                          <a:gd name="connsiteX1" fmla="*/ 59296 w 59296"/>
                          <a:gd name="connsiteY1" fmla="*/ 29648 h 294390"/>
                          <a:gd name="connsiteX2" fmla="*/ 29648 w 59296"/>
                          <a:gd name="connsiteY2" fmla="*/ 0 h 294390"/>
                          <a:gd name="connsiteX3" fmla="*/ 0 w 59296"/>
                          <a:gd name="connsiteY3" fmla="*/ 29648 h 294390"/>
                          <a:gd name="connsiteX4" fmla="*/ 0 w 59296"/>
                          <a:gd name="connsiteY4" fmla="*/ 294390 h 294390"/>
                          <a:gd name="connsiteX5" fmla="*/ 59296 w 59296"/>
                          <a:gd name="connsiteY5" fmla="*/ 294390 h 29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96" h="294390">
                            <a:moveTo>
                              <a:pt x="59296" y="294390"/>
                            </a:moveTo>
                            <a:lnTo>
                              <a:pt x="59296" y="29648"/>
                            </a:lnTo>
                            <a:cubicBezTo>
                              <a:pt x="59296" y="13304"/>
                              <a:pt x="45992" y="0"/>
                              <a:pt x="29648" y="0"/>
                            </a:cubicBezTo>
                            <a:cubicBezTo>
                              <a:pt x="13304" y="0"/>
                              <a:pt x="0" y="13304"/>
                              <a:pt x="0" y="29648"/>
                            </a:cubicBezTo>
                            <a:lnTo>
                              <a:pt x="0" y="294390"/>
                            </a:lnTo>
                            <a:lnTo>
                              <a:pt x="59296" y="294390"/>
                            </a:lnTo>
                            <a:close/>
                          </a:path>
                        </a:pathLst>
                      </a:custGeom>
                      <a:solidFill>
                        <a:srgbClr val="F1DCCF"/>
                      </a:solidFill>
                      <a:ln w="9503" cap="flat">
                        <a:noFill/>
                        <a:prstDash val="solid"/>
                        <a:miter/>
                      </a:ln>
                    </p:spPr>
                    <p:txBody>
                      <a:bodyPr rtlCol="0" anchor="ctr"/>
                      <a:lstStyle/>
                      <a:p>
                        <a:endParaRPr lang="en-US"/>
                      </a:p>
                    </p:txBody>
                  </p:sp>
                  <p:sp>
                    <p:nvSpPr>
                      <p:cNvPr id="4304" name="Freeform 4303">
                        <a:extLst>
                          <a:ext uri="{FF2B5EF4-FFF2-40B4-BE49-F238E27FC236}">
                            <a16:creationId xmlns:a16="http://schemas.microsoft.com/office/drawing/2014/main" id="{864510FE-EEA6-8823-57E5-B8F2A28530D9}"/>
                          </a:ext>
                        </a:extLst>
                      </p:cNvPr>
                      <p:cNvSpPr/>
                      <p:nvPr/>
                    </p:nvSpPr>
                    <p:spPr>
                      <a:xfrm>
                        <a:off x="5758603" y="2923748"/>
                        <a:ext cx="58250" cy="52834"/>
                      </a:xfrm>
                      <a:custGeom>
                        <a:avLst/>
                        <a:gdLst>
                          <a:gd name="connsiteX0" fmla="*/ 58251 w 58250"/>
                          <a:gd name="connsiteY0" fmla="*/ 22236 h 52834"/>
                          <a:gd name="connsiteX1" fmla="*/ 29648 w 58250"/>
                          <a:gd name="connsiteY1" fmla="*/ 0 h 52834"/>
                          <a:gd name="connsiteX2" fmla="*/ 0 w 58250"/>
                          <a:gd name="connsiteY2" fmla="*/ 29648 h 52834"/>
                          <a:gd name="connsiteX3" fmla="*/ 0 w 58250"/>
                          <a:gd name="connsiteY3" fmla="*/ 52834 h 52834"/>
                          <a:gd name="connsiteX4" fmla="*/ 58251 w 58250"/>
                          <a:gd name="connsiteY4" fmla="*/ 22236 h 52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50" h="52834">
                            <a:moveTo>
                              <a:pt x="58251" y="22236"/>
                            </a:moveTo>
                            <a:cubicBezTo>
                              <a:pt x="54925" y="9503"/>
                              <a:pt x="43427" y="0"/>
                              <a:pt x="29648" y="0"/>
                            </a:cubicBezTo>
                            <a:cubicBezTo>
                              <a:pt x="13304" y="0"/>
                              <a:pt x="0" y="13304"/>
                              <a:pt x="0" y="29648"/>
                            </a:cubicBezTo>
                            <a:lnTo>
                              <a:pt x="0" y="52834"/>
                            </a:lnTo>
                            <a:cubicBezTo>
                              <a:pt x="21096" y="46468"/>
                              <a:pt x="41906" y="36870"/>
                              <a:pt x="58251" y="22236"/>
                            </a:cubicBezTo>
                            <a:close/>
                          </a:path>
                        </a:pathLst>
                      </a:custGeom>
                      <a:solidFill>
                        <a:srgbClr val="EE7685"/>
                      </a:solidFill>
                      <a:ln w="9503" cap="flat">
                        <a:noFill/>
                        <a:prstDash val="solid"/>
                        <a:miter/>
                      </a:ln>
                    </p:spPr>
                    <p:txBody>
                      <a:bodyPr rtlCol="0" anchor="ctr"/>
                      <a:lstStyle/>
                      <a:p>
                        <a:endParaRPr lang="en-US"/>
                      </a:p>
                    </p:txBody>
                  </p:sp>
                  <p:sp>
                    <p:nvSpPr>
                      <p:cNvPr id="4305" name="Freeform 4304">
                        <a:extLst>
                          <a:ext uri="{FF2B5EF4-FFF2-40B4-BE49-F238E27FC236}">
                            <a16:creationId xmlns:a16="http://schemas.microsoft.com/office/drawing/2014/main" id="{C6C245AF-0C70-E603-371F-DCA4D07DFAA2}"/>
                          </a:ext>
                        </a:extLst>
                      </p:cNvPr>
                      <p:cNvSpPr/>
                      <p:nvPr/>
                    </p:nvSpPr>
                    <p:spPr>
                      <a:xfrm>
                        <a:off x="5758698" y="2969836"/>
                        <a:ext cx="59201" cy="59486"/>
                      </a:xfrm>
                      <a:custGeom>
                        <a:avLst/>
                        <a:gdLst>
                          <a:gd name="connsiteX0" fmla="*/ 59201 w 59201"/>
                          <a:gd name="connsiteY0" fmla="*/ 23661 h 59486"/>
                          <a:gd name="connsiteX1" fmla="*/ 59201 w 59201"/>
                          <a:gd name="connsiteY1" fmla="*/ 0 h 59486"/>
                          <a:gd name="connsiteX2" fmla="*/ 0 w 59201"/>
                          <a:gd name="connsiteY2" fmla="*/ 26987 h 59486"/>
                          <a:gd name="connsiteX3" fmla="*/ 0 w 59201"/>
                          <a:gd name="connsiteY3" fmla="*/ 59486 h 59486"/>
                          <a:gd name="connsiteX4" fmla="*/ 59201 w 59201"/>
                          <a:gd name="connsiteY4" fmla="*/ 23661 h 59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01" h="59486">
                            <a:moveTo>
                              <a:pt x="59201" y="23661"/>
                            </a:moveTo>
                            <a:lnTo>
                              <a:pt x="59201" y="0"/>
                            </a:lnTo>
                            <a:cubicBezTo>
                              <a:pt x="41431" y="12543"/>
                              <a:pt x="20811" y="21286"/>
                              <a:pt x="0" y="26987"/>
                            </a:cubicBezTo>
                            <a:lnTo>
                              <a:pt x="0" y="59486"/>
                            </a:lnTo>
                            <a:cubicBezTo>
                              <a:pt x="22426" y="52549"/>
                              <a:pt x="43712" y="41241"/>
                              <a:pt x="59201" y="23661"/>
                            </a:cubicBezTo>
                            <a:close/>
                          </a:path>
                        </a:pathLst>
                      </a:custGeom>
                      <a:solidFill>
                        <a:srgbClr val="EE7685"/>
                      </a:solidFill>
                      <a:ln w="9503" cap="flat">
                        <a:noFill/>
                        <a:prstDash val="solid"/>
                        <a:miter/>
                      </a:ln>
                    </p:spPr>
                    <p:txBody>
                      <a:bodyPr rtlCol="0" anchor="ctr"/>
                      <a:lstStyle/>
                      <a:p>
                        <a:endParaRPr lang="en-US"/>
                      </a:p>
                    </p:txBody>
                  </p:sp>
                  <p:sp>
                    <p:nvSpPr>
                      <p:cNvPr id="4306" name="Freeform 4305">
                        <a:extLst>
                          <a:ext uri="{FF2B5EF4-FFF2-40B4-BE49-F238E27FC236}">
                            <a16:creationId xmlns:a16="http://schemas.microsoft.com/office/drawing/2014/main" id="{1A4164F4-A0AF-FA5E-0213-2B3ABECD1908}"/>
                          </a:ext>
                        </a:extLst>
                      </p:cNvPr>
                      <p:cNvSpPr/>
                      <p:nvPr/>
                    </p:nvSpPr>
                    <p:spPr>
                      <a:xfrm>
                        <a:off x="5758698" y="3020390"/>
                        <a:ext cx="59201" cy="62051"/>
                      </a:xfrm>
                      <a:custGeom>
                        <a:avLst/>
                        <a:gdLst>
                          <a:gd name="connsiteX0" fmla="*/ 59201 w 59201"/>
                          <a:gd name="connsiteY0" fmla="*/ 36680 h 62051"/>
                          <a:gd name="connsiteX1" fmla="*/ 59201 w 59201"/>
                          <a:gd name="connsiteY1" fmla="*/ 0 h 62051"/>
                          <a:gd name="connsiteX2" fmla="*/ 0 w 59201"/>
                          <a:gd name="connsiteY2" fmla="*/ 29458 h 62051"/>
                          <a:gd name="connsiteX3" fmla="*/ 0 w 59201"/>
                          <a:gd name="connsiteY3" fmla="*/ 62052 h 62051"/>
                          <a:gd name="connsiteX4" fmla="*/ 59201 w 59201"/>
                          <a:gd name="connsiteY4" fmla="*/ 36680 h 62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01" h="62051">
                            <a:moveTo>
                              <a:pt x="59201" y="36680"/>
                            </a:moveTo>
                            <a:lnTo>
                              <a:pt x="59201" y="0"/>
                            </a:lnTo>
                            <a:cubicBezTo>
                              <a:pt x="42001" y="13874"/>
                              <a:pt x="21476" y="23376"/>
                              <a:pt x="0" y="29458"/>
                            </a:cubicBezTo>
                            <a:lnTo>
                              <a:pt x="0" y="62052"/>
                            </a:lnTo>
                            <a:cubicBezTo>
                              <a:pt x="20335" y="58346"/>
                              <a:pt x="41431" y="49223"/>
                              <a:pt x="59201" y="36680"/>
                            </a:cubicBezTo>
                            <a:close/>
                          </a:path>
                        </a:pathLst>
                      </a:custGeom>
                      <a:solidFill>
                        <a:srgbClr val="EE7685"/>
                      </a:solidFill>
                      <a:ln w="9503" cap="flat">
                        <a:noFill/>
                        <a:prstDash val="solid"/>
                        <a:miter/>
                      </a:ln>
                    </p:spPr>
                    <p:txBody>
                      <a:bodyPr rtlCol="0" anchor="ctr"/>
                      <a:lstStyle/>
                      <a:p>
                        <a:endParaRPr lang="en-US"/>
                      </a:p>
                    </p:txBody>
                  </p:sp>
                  <p:sp>
                    <p:nvSpPr>
                      <p:cNvPr id="4307" name="Freeform 4306">
                        <a:extLst>
                          <a:ext uri="{FF2B5EF4-FFF2-40B4-BE49-F238E27FC236}">
                            <a16:creationId xmlns:a16="http://schemas.microsoft.com/office/drawing/2014/main" id="{26BD6A8D-E978-C4AA-42D5-90690B09B874}"/>
                          </a:ext>
                        </a:extLst>
                      </p:cNvPr>
                      <p:cNvSpPr/>
                      <p:nvPr/>
                    </p:nvSpPr>
                    <p:spPr>
                      <a:xfrm>
                        <a:off x="5758698" y="3136036"/>
                        <a:ext cx="59201" cy="58250"/>
                      </a:xfrm>
                      <a:custGeom>
                        <a:avLst/>
                        <a:gdLst>
                          <a:gd name="connsiteX0" fmla="*/ 59201 w 59201"/>
                          <a:gd name="connsiteY0" fmla="*/ 26322 h 58250"/>
                          <a:gd name="connsiteX1" fmla="*/ 59201 w 59201"/>
                          <a:gd name="connsiteY1" fmla="*/ 0 h 58250"/>
                          <a:gd name="connsiteX2" fmla="*/ 0 w 59201"/>
                          <a:gd name="connsiteY2" fmla="*/ 22711 h 58250"/>
                          <a:gd name="connsiteX3" fmla="*/ 0 w 59201"/>
                          <a:gd name="connsiteY3" fmla="*/ 58251 h 58250"/>
                          <a:gd name="connsiteX4" fmla="*/ 59201 w 59201"/>
                          <a:gd name="connsiteY4" fmla="*/ 26322 h 5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01" h="58250">
                            <a:moveTo>
                              <a:pt x="59201" y="26322"/>
                            </a:moveTo>
                            <a:lnTo>
                              <a:pt x="59201" y="0"/>
                            </a:lnTo>
                            <a:cubicBezTo>
                              <a:pt x="41051" y="10833"/>
                              <a:pt x="19005" y="17865"/>
                              <a:pt x="0" y="22711"/>
                            </a:cubicBezTo>
                            <a:lnTo>
                              <a:pt x="0" y="58251"/>
                            </a:lnTo>
                            <a:cubicBezTo>
                              <a:pt x="21761" y="51124"/>
                              <a:pt x="41526" y="40956"/>
                              <a:pt x="59201" y="26322"/>
                            </a:cubicBezTo>
                            <a:close/>
                          </a:path>
                        </a:pathLst>
                      </a:custGeom>
                      <a:solidFill>
                        <a:srgbClr val="EE7685"/>
                      </a:solidFill>
                      <a:ln w="9503" cap="flat">
                        <a:noFill/>
                        <a:prstDash val="solid"/>
                        <a:miter/>
                      </a:ln>
                    </p:spPr>
                    <p:txBody>
                      <a:bodyPr rtlCol="0" anchor="ctr"/>
                      <a:lstStyle/>
                      <a:p>
                        <a:endParaRPr lang="en-US"/>
                      </a:p>
                    </p:txBody>
                  </p:sp>
                  <p:sp>
                    <p:nvSpPr>
                      <p:cNvPr id="4308" name="Freeform 4307">
                        <a:extLst>
                          <a:ext uri="{FF2B5EF4-FFF2-40B4-BE49-F238E27FC236}">
                            <a16:creationId xmlns:a16="http://schemas.microsoft.com/office/drawing/2014/main" id="{96A641C4-4120-D6C4-00F5-6F0AC45FBC0D}"/>
                          </a:ext>
                        </a:extLst>
                      </p:cNvPr>
                      <p:cNvSpPr/>
                      <p:nvPr/>
                    </p:nvSpPr>
                    <p:spPr>
                      <a:xfrm>
                        <a:off x="5758698" y="3186780"/>
                        <a:ext cx="59201" cy="31358"/>
                      </a:xfrm>
                      <a:custGeom>
                        <a:avLst/>
                        <a:gdLst>
                          <a:gd name="connsiteX0" fmla="*/ 59201 w 59201"/>
                          <a:gd name="connsiteY0" fmla="*/ 31359 h 31358"/>
                          <a:gd name="connsiteX1" fmla="*/ 59201 w 59201"/>
                          <a:gd name="connsiteY1" fmla="*/ 0 h 31358"/>
                          <a:gd name="connsiteX2" fmla="*/ 0 w 59201"/>
                          <a:gd name="connsiteY2" fmla="*/ 28033 h 31358"/>
                          <a:gd name="connsiteX3" fmla="*/ 0 w 59201"/>
                          <a:gd name="connsiteY3" fmla="*/ 31359 h 31358"/>
                          <a:gd name="connsiteX4" fmla="*/ 59201 w 59201"/>
                          <a:gd name="connsiteY4" fmla="*/ 31359 h 31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01" h="31358">
                            <a:moveTo>
                              <a:pt x="59201" y="31359"/>
                            </a:moveTo>
                            <a:lnTo>
                              <a:pt x="59201" y="0"/>
                            </a:lnTo>
                            <a:cubicBezTo>
                              <a:pt x="41241" y="12448"/>
                              <a:pt x="21381" y="21476"/>
                              <a:pt x="0" y="28033"/>
                            </a:cubicBezTo>
                            <a:lnTo>
                              <a:pt x="0" y="31359"/>
                            </a:lnTo>
                            <a:lnTo>
                              <a:pt x="59201" y="31359"/>
                            </a:lnTo>
                            <a:close/>
                          </a:path>
                        </a:pathLst>
                      </a:custGeom>
                      <a:solidFill>
                        <a:srgbClr val="EE7685"/>
                      </a:solidFill>
                      <a:ln w="9503" cap="flat">
                        <a:noFill/>
                        <a:prstDash val="solid"/>
                        <a:miter/>
                      </a:ln>
                    </p:spPr>
                    <p:txBody>
                      <a:bodyPr rtlCol="0" anchor="ctr"/>
                      <a:lstStyle/>
                      <a:p>
                        <a:endParaRPr lang="en-US"/>
                      </a:p>
                    </p:txBody>
                  </p:sp>
                  <p:sp>
                    <p:nvSpPr>
                      <p:cNvPr id="4309" name="Freeform 4308">
                        <a:extLst>
                          <a:ext uri="{FF2B5EF4-FFF2-40B4-BE49-F238E27FC236}">
                            <a16:creationId xmlns:a16="http://schemas.microsoft.com/office/drawing/2014/main" id="{3CDCCC82-6F45-7E8F-A7C1-981AA6AB6CF1}"/>
                          </a:ext>
                        </a:extLst>
                      </p:cNvPr>
                      <p:cNvSpPr/>
                      <p:nvPr/>
                    </p:nvSpPr>
                    <p:spPr>
                      <a:xfrm>
                        <a:off x="5758698" y="3080256"/>
                        <a:ext cx="59201" cy="58345"/>
                      </a:xfrm>
                      <a:custGeom>
                        <a:avLst/>
                        <a:gdLst>
                          <a:gd name="connsiteX0" fmla="*/ 59201 w 59201"/>
                          <a:gd name="connsiteY0" fmla="*/ 32024 h 58345"/>
                          <a:gd name="connsiteX1" fmla="*/ 59201 w 59201"/>
                          <a:gd name="connsiteY1" fmla="*/ 0 h 58345"/>
                          <a:gd name="connsiteX2" fmla="*/ 0 w 59201"/>
                          <a:gd name="connsiteY2" fmla="*/ 21856 h 58345"/>
                          <a:gd name="connsiteX3" fmla="*/ 0 w 59201"/>
                          <a:gd name="connsiteY3" fmla="*/ 58346 h 58345"/>
                          <a:gd name="connsiteX4" fmla="*/ 59201 w 59201"/>
                          <a:gd name="connsiteY4" fmla="*/ 32024 h 58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01" h="58345">
                            <a:moveTo>
                              <a:pt x="59201" y="32024"/>
                            </a:moveTo>
                            <a:lnTo>
                              <a:pt x="59201" y="0"/>
                            </a:lnTo>
                            <a:cubicBezTo>
                              <a:pt x="40766" y="10833"/>
                              <a:pt x="20050" y="18340"/>
                              <a:pt x="0" y="21856"/>
                            </a:cubicBezTo>
                            <a:lnTo>
                              <a:pt x="0" y="58346"/>
                            </a:lnTo>
                            <a:cubicBezTo>
                              <a:pt x="20145" y="53024"/>
                              <a:pt x="43427" y="44947"/>
                              <a:pt x="59201" y="32024"/>
                            </a:cubicBezTo>
                            <a:close/>
                          </a:path>
                        </a:pathLst>
                      </a:custGeom>
                      <a:solidFill>
                        <a:srgbClr val="EE7685"/>
                      </a:solidFill>
                      <a:ln w="9503" cap="flat">
                        <a:noFill/>
                        <a:prstDash val="solid"/>
                        <a:miter/>
                      </a:ln>
                    </p:spPr>
                    <p:txBody>
                      <a:bodyPr rtlCol="0" anchor="ctr"/>
                      <a:lstStyle/>
                      <a:p>
                        <a:endParaRPr lang="en-US"/>
                      </a:p>
                    </p:txBody>
                  </p:sp>
                </p:grpSp>
                <p:sp>
                  <p:nvSpPr>
                    <p:cNvPr id="4310" name="Freeform 4309">
                      <a:extLst>
                        <a:ext uri="{FF2B5EF4-FFF2-40B4-BE49-F238E27FC236}">
                          <a16:creationId xmlns:a16="http://schemas.microsoft.com/office/drawing/2014/main" id="{54F104AA-B778-4B4D-5D3C-810863856EA9}"/>
                        </a:ext>
                      </a:extLst>
                    </p:cNvPr>
                    <p:cNvSpPr/>
                    <p:nvPr/>
                  </p:nvSpPr>
                  <p:spPr>
                    <a:xfrm>
                      <a:off x="5781789" y="2909780"/>
                      <a:ext cx="13018" cy="23091"/>
                    </a:xfrm>
                    <a:custGeom>
                      <a:avLst/>
                      <a:gdLst>
                        <a:gd name="connsiteX0" fmla="*/ 0 w 13018"/>
                        <a:gd name="connsiteY0" fmla="*/ 0 h 23091"/>
                        <a:gd name="connsiteX1" fmla="*/ 13018 w 13018"/>
                        <a:gd name="connsiteY1" fmla="*/ 0 h 23091"/>
                        <a:gd name="connsiteX2" fmla="*/ 13018 w 13018"/>
                        <a:gd name="connsiteY2" fmla="*/ 23091 h 23091"/>
                        <a:gd name="connsiteX3" fmla="*/ 0 w 13018"/>
                        <a:gd name="connsiteY3" fmla="*/ 23091 h 23091"/>
                      </a:gdLst>
                      <a:ahLst/>
                      <a:cxnLst>
                        <a:cxn ang="0">
                          <a:pos x="connsiteX0" y="connsiteY0"/>
                        </a:cxn>
                        <a:cxn ang="0">
                          <a:pos x="connsiteX1" y="connsiteY1"/>
                        </a:cxn>
                        <a:cxn ang="0">
                          <a:pos x="connsiteX2" y="connsiteY2"/>
                        </a:cxn>
                        <a:cxn ang="0">
                          <a:pos x="connsiteX3" y="connsiteY3"/>
                        </a:cxn>
                      </a:cxnLst>
                      <a:rect l="l" t="t" r="r" b="b"/>
                      <a:pathLst>
                        <a:path w="13018" h="23091">
                          <a:moveTo>
                            <a:pt x="0" y="0"/>
                          </a:moveTo>
                          <a:lnTo>
                            <a:pt x="13018" y="0"/>
                          </a:lnTo>
                          <a:lnTo>
                            <a:pt x="13018" y="23091"/>
                          </a:lnTo>
                          <a:lnTo>
                            <a:pt x="0" y="23091"/>
                          </a:lnTo>
                          <a:close/>
                        </a:path>
                      </a:pathLst>
                    </a:custGeom>
                    <a:solidFill>
                      <a:srgbClr val="EE7685"/>
                    </a:solidFill>
                    <a:ln w="9503" cap="flat">
                      <a:noFill/>
                      <a:prstDash val="solid"/>
                      <a:miter/>
                    </a:ln>
                  </p:spPr>
                  <p:txBody>
                    <a:bodyPr rtlCol="0" anchor="ctr"/>
                    <a:lstStyle/>
                    <a:p>
                      <a:endParaRPr lang="en-US"/>
                    </a:p>
                  </p:txBody>
                </p:sp>
              </p:grpSp>
              <p:grpSp>
                <p:nvGrpSpPr>
                  <p:cNvPr id="4311" name="Graphic 4171">
                    <a:extLst>
                      <a:ext uri="{FF2B5EF4-FFF2-40B4-BE49-F238E27FC236}">
                        <a16:creationId xmlns:a16="http://schemas.microsoft.com/office/drawing/2014/main" id="{30F5CE90-16F5-277D-EBD5-E21DE34795D6}"/>
                      </a:ext>
                    </a:extLst>
                  </p:cNvPr>
                  <p:cNvGrpSpPr/>
                  <p:nvPr/>
                </p:nvGrpSpPr>
                <p:grpSpPr>
                  <a:xfrm>
                    <a:off x="5755637" y="2798504"/>
                    <a:ext cx="65369" cy="116734"/>
                    <a:chOff x="5755637" y="2798504"/>
                    <a:chExt cx="65369" cy="116734"/>
                  </a:xfrm>
                </p:grpSpPr>
                <p:sp>
                  <p:nvSpPr>
                    <p:cNvPr id="4312" name="Freeform 4311">
                      <a:extLst>
                        <a:ext uri="{FF2B5EF4-FFF2-40B4-BE49-F238E27FC236}">
                          <a16:creationId xmlns:a16="http://schemas.microsoft.com/office/drawing/2014/main" id="{0083C750-3D11-805A-9017-57105221530B}"/>
                        </a:ext>
                      </a:extLst>
                    </p:cNvPr>
                    <p:cNvSpPr/>
                    <p:nvPr/>
                  </p:nvSpPr>
                  <p:spPr>
                    <a:xfrm>
                      <a:off x="5755637" y="2798504"/>
                      <a:ext cx="65369" cy="116734"/>
                    </a:xfrm>
                    <a:custGeom>
                      <a:avLst/>
                      <a:gdLst>
                        <a:gd name="connsiteX0" fmla="*/ 5247 w 65369"/>
                        <a:gd name="connsiteY0" fmla="*/ 56255 h 116734"/>
                        <a:gd name="connsiteX1" fmla="*/ 40216 w 65369"/>
                        <a:gd name="connsiteY1" fmla="*/ 0 h 116734"/>
                        <a:gd name="connsiteX2" fmla="*/ 40597 w 65369"/>
                        <a:gd name="connsiteY2" fmla="*/ 17010 h 116734"/>
                        <a:gd name="connsiteX3" fmla="*/ 56751 w 65369"/>
                        <a:gd name="connsiteY3" fmla="*/ 61197 h 116734"/>
                        <a:gd name="connsiteX4" fmla="*/ 64733 w 65369"/>
                        <a:gd name="connsiteY4" fmla="*/ 93695 h 116734"/>
                        <a:gd name="connsiteX5" fmla="*/ 42022 w 65369"/>
                        <a:gd name="connsiteY5" fmla="*/ 114791 h 116734"/>
                        <a:gd name="connsiteX6" fmla="*/ 31379 w 65369"/>
                        <a:gd name="connsiteY6" fmla="*/ 116692 h 116734"/>
                        <a:gd name="connsiteX7" fmla="*/ 5247 w 65369"/>
                        <a:gd name="connsiteY7" fmla="*/ 56255 h 11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369" h="116734">
                          <a:moveTo>
                            <a:pt x="5247" y="56255"/>
                          </a:moveTo>
                          <a:cubicBezTo>
                            <a:pt x="11803" y="42286"/>
                            <a:pt x="9903" y="43237"/>
                            <a:pt x="40216" y="0"/>
                          </a:cubicBezTo>
                          <a:cubicBezTo>
                            <a:pt x="39456" y="7127"/>
                            <a:pt x="39836" y="12733"/>
                            <a:pt x="40597" y="17010"/>
                          </a:cubicBezTo>
                          <a:cubicBezTo>
                            <a:pt x="43257" y="32404"/>
                            <a:pt x="50574" y="46943"/>
                            <a:pt x="56751" y="61197"/>
                          </a:cubicBezTo>
                          <a:cubicBezTo>
                            <a:pt x="61122" y="71269"/>
                            <a:pt x="67394" y="82387"/>
                            <a:pt x="64733" y="93695"/>
                          </a:cubicBezTo>
                          <a:cubicBezTo>
                            <a:pt x="62167" y="104338"/>
                            <a:pt x="52475" y="111560"/>
                            <a:pt x="42022" y="114791"/>
                          </a:cubicBezTo>
                          <a:cubicBezTo>
                            <a:pt x="36701" y="116407"/>
                            <a:pt x="32709" y="116692"/>
                            <a:pt x="31379" y="116692"/>
                          </a:cubicBezTo>
                          <a:cubicBezTo>
                            <a:pt x="-930" y="118212"/>
                            <a:pt x="-5586" y="79252"/>
                            <a:pt x="5247" y="56255"/>
                          </a:cubicBezTo>
                          <a:close/>
                        </a:path>
                      </a:pathLst>
                    </a:custGeom>
                    <a:solidFill>
                      <a:srgbClr val="F6C10F"/>
                    </a:solidFill>
                    <a:ln w="9503" cap="flat">
                      <a:noFill/>
                      <a:prstDash val="solid"/>
                      <a:miter/>
                    </a:ln>
                  </p:spPr>
                  <p:txBody>
                    <a:bodyPr rtlCol="0" anchor="ctr"/>
                    <a:lstStyle/>
                    <a:p>
                      <a:endParaRPr lang="en-US"/>
                    </a:p>
                  </p:txBody>
                </p:sp>
                <p:sp>
                  <p:nvSpPr>
                    <p:cNvPr id="4313" name="Freeform 4312">
                      <a:extLst>
                        <a:ext uri="{FF2B5EF4-FFF2-40B4-BE49-F238E27FC236}">
                          <a16:creationId xmlns:a16="http://schemas.microsoft.com/office/drawing/2014/main" id="{1CE5D052-B811-4CDD-ACE2-E56F93E9A347}"/>
                        </a:ext>
                      </a:extLst>
                    </p:cNvPr>
                    <p:cNvSpPr/>
                    <p:nvPr/>
                  </p:nvSpPr>
                  <p:spPr>
                    <a:xfrm>
                      <a:off x="5762696" y="2823781"/>
                      <a:ext cx="49798" cy="88817"/>
                    </a:xfrm>
                    <a:custGeom>
                      <a:avLst/>
                      <a:gdLst>
                        <a:gd name="connsiteX0" fmla="*/ 2938 w 49798"/>
                        <a:gd name="connsiteY0" fmla="*/ 44092 h 88817"/>
                        <a:gd name="connsiteX1" fmla="*/ 26885 w 49798"/>
                        <a:gd name="connsiteY1" fmla="*/ 0 h 88817"/>
                        <a:gd name="connsiteX2" fmla="*/ 27930 w 49798"/>
                        <a:gd name="connsiteY2" fmla="*/ 12828 h 88817"/>
                        <a:gd name="connsiteX3" fmla="*/ 42089 w 49798"/>
                        <a:gd name="connsiteY3" fmla="*/ 45517 h 88817"/>
                        <a:gd name="connsiteX4" fmla="*/ 49501 w 49798"/>
                        <a:gd name="connsiteY4" fmla="*/ 69749 h 88817"/>
                        <a:gd name="connsiteX5" fmla="*/ 33347 w 49798"/>
                        <a:gd name="connsiteY5" fmla="*/ 86759 h 88817"/>
                        <a:gd name="connsiteX6" fmla="*/ 25364 w 49798"/>
                        <a:gd name="connsiteY6" fmla="*/ 88659 h 88817"/>
                        <a:gd name="connsiteX7" fmla="*/ 2938 w 49798"/>
                        <a:gd name="connsiteY7" fmla="*/ 44092 h 88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798" h="88817">
                          <a:moveTo>
                            <a:pt x="2938" y="44092"/>
                          </a:moveTo>
                          <a:cubicBezTo>
                            <a:pt x="7310" y="33164"/>
                            <a:pt x="5884" y="34019"/>
                            <a:pt x="26885" y="0"/>
                          </a:cubicBezTo>
                          <a:cubicBezTo>
                            <a:pt x="26695" y="5416"/>
                            <a:pt x="27170" y="9693"/>
                            <a:pt x="27930" y="12828"/>
                          </a:cubicBezTo>
                          <a:cubicBezTo>
                            <a:pt x="30591" y="24327"/>
                            <a:pt x="36863" y="35065"/>
                            <a:pt x="42089" y="45517"/>
                          </a:cubicBezTo>
                          <a:cubicBezTo>
                            <a:pt x="45795" y="52929"/>
                            <a:pt x="51116" y="61102"/>
                            <a:pt x="49501" y="69749"/>
                          </a:cubicBezTo>
                          <a:cubicBezTo>
                            <a:pt x="48076" y="77921"/>
                            <a:pt x="40949" y="83813"/>
                            <a:pt x="33347" y="86759"/>
                          </a:cubicBezTo>
                          <a:cubicBezTo>
                            <a:pt x="29356" y="88184"/>
                            <a:pt x="26410" y="88564"/>
                            <a:pt x="25364" y="88659"/>
                          </a:cubicBezTo>
                          <a:cubicBezTo>
                            <a:pt x="1038" y="91225"/>
                            <a:pt x="-4189" y="61957"/>
                            <a:pt x="2938" y="44092"/>
                          </a:cubicBezTo>
                          <a:close/>
                        </a:path>
                      </a:pathLst>
                    </a:custGeom>
                    <a:solidFill>
                      <a:srgbClr val="E76F20"/>
                    </a:solidFill>
                    <a:ln w="9503" cap="flat">
                      <a:noFill/>
                      <a:prstDash val="solid"/>
                      <a:miter/>
                    </a:ln>
                  </p:spPr>
                  <p:txBody>
                    <a:bodyPr rtlCol="0" anchor="ctr"/>
                    <a:lstStyle/>
                    <a:p>
                      <a:endParaRPr lang="en-US"/>
                    </a:p>
                  </p:txBody>
                </p:sp>
                <p:sp>
                  <p:nvSpPr>
                    <p:cNvPr id="4314" name="Freeform 4313">
                      <a:extLst>
                        <a:ext uri="{FF2B5EF4-FFF2-40B4-BE49-F238E27FC236}">
                          <a16:creationId xmlns:a16="http://schemas.microsoft.com/office/drawing/2014/main" id="{DA0F2AD6-295E-3483-4D9A-CE9919D43083}"/>
                        </a:ext>
                      </a:extLst>
                    </p:cNvPr>
                    <p:cNvSpPr/>
                    <p:nvPr/>
                  </p:nvSpPr>
                  <p:spPr>
                    <a:xfrm>
                      <a:off x="5767220" y="2841266"/>
                      <a:ext cx="40234" cy="71117"/>
                    </a:xfrm>
                    <a:custGeom>
                      <a:avLst/>
                      <a:gdLst>
                        <a:gd name="connsiteX0" fmla="*/ 1646 w 40234"/>
                        <a:gd name="connsiteY0" fmla="*/ 36395 h 71117"/>
                        <a:gd name="connsiteX1" fmla="*/ 18561 w 40234"/>
                        <a:gd name="connsiteY1" fmla="*/ 0 h 71117"/>
                        <a:gd name="connsiteX2" fmla="*/ 20081 w 40234"/>
                        <a:gd name="connsiteY2" fmla="*/ 10168 h 71117"/>
                        <a:gd name="connsiteX3" fmla="*/ 33004 w 40234"/>
                        <a:gd name="connsiteY3" fmla="*/ 35540 h 71117"/>
                        <a:gd name="connsiteX4" fmla="*/ 40131 w 40234"/>
                        <a:gd name="connsiteY4" fmla="*/ 54545 h 71117"/>
                        <a:gd name="connsiteX5" fmla="*/ 28063 w 40234"/>
                        <a:gd name="connsiteY5" fmla="*/ 68894 h 71117"/>
                        <a:gd name="connsiteX6" fmla="*/ 21791 w 40234"/>
                        <a:gd name="connsiteY6" fmla="*/ 70794 h 71117"/>
                        <a:gd name="connsiteX7" fmla="*/ 1646 w 40234"/>
                        <a:gd name="connsiteY7" fmla="*/ 36395 h 7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234" h="71117">
                          <a:moveTo>
                            <a:pt x="1646" y="36395"/>
                          </a:moveTo>
                          <a:cubicBezTo>
                            <a:pt x="4592" y="27462"/>
                            <a:pt x="3546" y="28223"/>
                            <a:pt x="18561" y="0"/>
                          </a:cubicBezTo>
                          <a:cubicBezTo>
                            <a:pt x="18655" y="4371"/>
                            <a:pt x="19321" y="7697"/>
                            <a:pt x="20081" y="10168"/>
                          </a:cubicBezTo>
                          <a:cubicBezTo>
                            <a:pt x="22837" y="19290"/>
                            <a:pt x="28253" y="27462"/>
                            <a:pt x="33004" y="35540"/>
                          </a:cubicBezTo>
                          <a:cubicBezTo>
                            <a:pt x="36330" y="41241"/>
                            <a:pt x="40987" y="47513"/>
                            <a:pt x="40131" y="54545"/>
                          </a:cubicBezTo>
                          <a:cubicBezTo>
                            <a:pt x="39371" y="61102"/>
                            <a:pt x="33955" y="66233"/>
                            <a:pt x="28063" y="68894"/>
                          </a:cubicBezTo>
                          <a:cubicBezTo>
                            <a:pt x="25022" y="70224"/>
                            <a:pt x="22647" y="70699"/>
                            <a:pt x="21791" y="70794"/>
                          </a:cubicBezTo>
                          <a:cubicBezTo>
                            <a:pt x="2406" y="74120"/>
                            <a:pt x="-3200" y="51029"/>
                            <a:pt x="1646" y="36395"/>
                          </a:cubicBezTo>
                          <a:close/>
                        </a:path>
                      </a:pathLst>
                    </a:custGeom>
                    <a:solidFill>
                      <a:srgbClr val="E03620"/>
                    </a:solidFill>
                    <a:ln w="9503" cap="flat">
                      <a:noFill/>
                      <a:prstDash val="solid"/>
                      <a:miter/>
                    </a:ln>
                  </p:spPr>
                  <p:txBody>
                    <a:bodyPr rtlCol="0" anchor="ctr"/>
                    <a:lstStyle/>
                    <a:p>
                      <a:endParaRPr lang="en-US"/>
                    </a:p>
                  </p:txBody>
                </p:sp>
              </p:grpSp>
            </p:grpSp>
            <p:grpSp>
              <p:nvGrpSpPr>
                <p:cNvPr id="4315" name="Graphic 4171">
                  <a:extLst>
                    <a:ext uri="{FF2B5EF4-FFF2-40B4-BE49-F238E27FC236}">
                      <a16:creationId xmlns:a16="http://schemas.microsoft.com/office/drawing/2014/main" id="{28253D6E-2913-195B-F97D-B5191B0917D9}"/>
                    </a:ext>
                  </a:extLst>
                </p:cNvPr>
                <p:cNvGrpSpPr/>
                <p:nvPr/>
              </p:nvGrpSpPr>
              <p:grpSpPr>
                <a:xfrm>
                  <a:off x="5452467" y="2296197"/>
                  <a:ext cx="65154" cy="419634"/>
                  <a:chOff x="5452467" y="2296197"/>
                  <a:chExt cx="65154" cy="419634"/>
                </a:xfrm>
              </p:grpSpPr>
              <p:grpSp>
                <p:nvGrpSpPr>
                  <p:cNvPr id="4316" name="Graphic 4171">
                    <a:extLst>
                      <a:ext uri="{FF2B5EF4-FFF2-40B4-BE49-F238E27FC236}">
                        <a16:creationId xmlns:a16="http://schemas.microsoft.com/office/drawing/2014/main" id="{4CE44B8B-9BC0-302C-2AB4-98082C5EBD8E}"/>
                      </a:ext>
                    </a:extLst>
                  </p:cNvPr>
                  <p:cNvGrpSpPr/>
                  <p:nvPr/>
                </p:nvGrpSpPr>
                <p:grpSpPr>
                  <a:xfrm>
                    <a:off x="5455375" y="2407473"/>
                    <a:ext cx="59296" cy="308358"/>
                    <a:chOff x="5455375" y="2407473"/>
                    <a:chExt cx="59296" cy="308358"/>
                  </a:xfrm>
                </p:grpSpPr>
                <p:grpSp>
                  <p:nvGrpSpPr>
                    <p:cNvPr id="4317" name="Graphic 4171">
                      <a:extLst>
                        <a:ext uri="{FF2B5EF4-FFF2-40B4-BE49-F238E27FC236}">
                          <a16:creationId xmlns:a16="http://schemas.microsoft.com/office/drawing/2014/main" id="{C3A0690E-7D71-CD30-B680-8DEEE9881324}"/>
                        </a:ext>
                      </a:extLst>
                    </p:cNvPr>
                    <p:cNvGrpSpPr/>
                    <p:nvPr/>
                  </p:nvGrpSpPr>
                  <p:grpSpPr>
                    <a:xfrm>
                      <a:off x="5455375" y="2421442"/>
                      <a:ext cx="59296" cy="294390"/>
                      <a:chOff x="5455375" y="2421442"/>
                      <a:chExt cx="59296" cy="294390"/>
                    </a:xfrm>
                  </p:grpSpPr>
                  <p:sp>
                    <p:nvSpPr>
                      <p:cNvPr id="4318" name="Freeform 4317">
                        <a:extLst>
                          <a:ext uri="{FF2B5EF4-FFF2-40B4-BE49-F238E27FC236}">
                            <a16:creationId xmlns:a16="http://schemas.microsoft.com/office/drawing/2014/main" id="{CD54C0DA-0C8B-B1B9-B9AA-207E98D932CF}"/>
                          </a:ext>
                        </a:extLst>
                      </p:cNvPr>
                      <p:cNvSpPr/>
                      <p:nvPr/>
                    </p:nvSpPr>
                    <p:spPr>
                      <a:xfrm>
                        <a:off x="5455375" y="2421442"/>
                        <a:ext cx="59296" cy="294390"/>
                      </a:xfrm>
                      <a:custGeom>
                        <a:avLst/>
                        <a:gdLst>
                          <a:gd name="connsiteX0" fmla="*/ 59296 w 59296"/>
                          <a:gd name="connsiteY0" fmla="*/ 294390 h 294390"/>
                          <a:gd name="connsiteX1" fmla="*/ 59296 w 59296"/>
                          <a:gd name="connsiteY1" fmla="*/ 29648 h 294390"/>
                          <a:gd name="connsiteX2" fmla="*/ 29648 w 59296"/>
                          <a:gd name="connsiteY2" fmla="*/ 0 h 294390"/>
                          <a:gd name="connsiteX3" fmla="*/ 0 w 59296"/>
                          <a:gd name="connsiteY3" fmla="*/ 29648 h 294390"/>
                          <a:gd name="connsiteX4" fmla="*/ 0 w 59296"/>
                          <a:gd name="connsiteY4" fmla="*/ 294390 h 294390"/>
                          <a:gd name="connsiteX5" fmla="*/ 59296 w 59296"/>
                          <a:gd name="connsiteY5" fmla="*/ 294390 h 29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96" h="294390">
                            <a:moveTo>
                              <a:pt x="59296" y="294390"/>
                            </a:moveTo>
                            <a:lnTo>
                              <a:pt x="59296" y="29648"/>
                            </a:lnTo>
                            <a:cubicBezTo>
                              <a:pt x="59296" y="13304"/>
                              <a:pt x="45992" y="0"/>
                              <a:pt x="29648" y="0"/>
                            </a:cubicBezTo>
                            <a:cubicBezTo>
                              <a:pt x="13304" y="0"/>
                              <a:pt x="0" y="13304"/>
                              <a:pt x="0" y="29648"/>
                            </a:cubicBezTo>
                            <a:lnTo>
                              <a:pt x="0" y="294390"/>
                            </a:lnTo>
                            <a:lnTo>
                              <a:pt x="59296" y="294390"/>
                            </a:lnTo>
                            <a:close/>
                          </a:path>
                        </a:pathLst>
                      </a:custGeom>
                      <a:solidFill>
                        <a:srgbClr val="F1DCCF"/>
                      </a:solidFill>
                      <a:ln w="9503" cap="flat">
                        <a:noFill/>
                        <a:prstDash val="solid"/>
                        <a:miter/>
                      </a:ln>
                    </p:spPr>
                    <p:txBody>
                      <a:bodyPr rtlCol="0" anchor="ctr"/>
                      <a:lstStyle/>
                      <a:p>
                        <a:endParaRPr lang="en-US"/>
                      </a:p>
                    </p:txBody>
                  </p:sp>
                  <p:sp>
                    <p:nvSpPr>
                      <p:cNvPr id="4319" name="Freeform 4318">
                        <a:extLst>
                          <a:ext uri="{FF2B5EF4-FFF2-40B4-BE49-F238E27FC236}">
                            <a16:creationId xmlns:a16="http://schemas.microsoft.com/office/drawing/2014/main" id="{9A8E486C-6C58-5B99-1473-47B6D987CA71}"/>
                          </a:ext>
                        </a:extLst>
                      </p:cNvPr>
                      <p:cNvSpPr/>
                      <p:nvPr/>
                    </p:nvSpPr>
                    <p:spPr>
                      <a:xfrm>
                        <a:off x="5455470" y="2421442"/>
                        <a:ext cx="58250" cy="52834"/>
                      </a:xfrm>
                      <a:custGeom>
                        <a:avLst/>
                        <a:gdLst>
                          <a:gd name="connsiteX0" fmla="*/ 58251 w 58250"/>
                          <a:gd name="connsiteY0" fmla="*/ 22236 h 52834"/>
                          <a:gd name="connsiteX1" fmla="*/ 29648 w 58250"/>
                          <a:gd name="connsiteY1" fmla="*/ 0 h 52834"/>
                          <a:gd name="connsiteX2" fmla="*/ 0 w 58250"/>
                          <a:gd name="connsiteY2" fmla="*/ 29648 h 52834"/>
                          <a:gd name="connsiteX3" fmla="*/ 0 w 58250"/>
                          <a:gd name="connsiteY3" fmla="*/ 52834 h 52834"/>
                          <a:gd name="connsiteX4" fmla="*/ 58251 w 58250"/>
                          <a:gd name="connsiteY4" fmla="*/ 22236 h 52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50" h="52834">
                            <a:moveTo>
                              <a:pt x="58251" y="22236"/>
                            </a:moveTo>
                            <a:cubicBezTo>
                              <a:pt x="54925" y="9408"/>
                              <a:pt x="43427" y="0"/>
                              <a:pt x="29648" y="0"/>
                            </a:cubicBezTo>
                            <a:cubicBezTo>
                              <a:pt x="13304" y="0"/>
                              <a:pt x="0" y="13304"/>
                              <a:pt x="0" y="29648"/>
                            </a:cubicBezTo>
                            <a:lnTo>
                              <a:pt x="0" y="52834"/>
                            </a:lnTo>
                            <a:cubicBezTo>
                              <a:pt x="21096" y="46468"/>
                              <a:pt x="41906" y="36775"/>
                              <a:pt x="58251" y="22236"/>
                            </a:cubicBezTo>
                            <a:close/>
                          </a:path>
                        </a:pathLst>
                      </a:custGeom>
                      <a:solidFill>
                        <a:srgbClr val="EE7685"/>
                      </a:solidFill>
                      <a:ln w="9503" cap="flat">
                        <a:noFill/>
                        <a:prstDash val="solid"/>
                        <a:miter/>
                      </a:ln>
                    </p:spPr>
                    <p:txBody>
                      <a:bodyPr rtlCol="0" anchor="ctr"/>
                      <a:lstStyle/>
                      <a:p>
                        <a:endParaRPr lang="en-US"/>
                      </a:p>
                    </p:txBody>
                  </p:sp>
                  <p:sp>
                    <p:nvSpPr>
                      <p:cNvPr id="4320" name="Freeform 4319">
                        <a:extLst>
                          <a:ext uri="{FF2B5EF4-FFF2-40B4-BE49-F238E27FC236}">
                            <a16:creationId xmlns:a16="http://schemas.microsoft.com/office/drawing/2014/main" id="{47F08627-6342-3269-2E5C-769B7656A2A6}"/>
                          </a:ext>
                        </a:extLst>
                      </p:cNvPr>
                      <p:cNvSpPr/>
                      <p:nvPr/>
                    </p:nvSpPr>
                    <p:spPr>
                      <a:xfrm>
                        <a:off x="5455470" y="2467529"/>
                        <a:ext cx="59201" cy="59486"/>
                      </a:xfrm>
                      <a:custGeom>
                        <a:avLst/>
                        <a:gdLst>
                          <a:gd name="connsiteX0" fmla="*/ 59201 w 59201"/>
                          <a:gd name="connsiteY0" fmla="*/ 23661 h 59486"/>
                          <a:gd name="connsiteX1" fmla="*/ 59201 w 59201"/>
                          <a:gd name="connsiteY1" fmla="*/ 0 h 59486"/>
                          <a:gd name="connsiteX2" fmla="*/ 0 w 59201"/>
                          <a:gd name="connsiteY2" fmla="*/ 26987 h 59486"/>
                          <a:gd name="connsiteX3" fmla="*/ 0 w 59201"/>
                          <a:gd name="connsiteY3" fmla="*/ 59486 h 59486"/>
                          <a:gd name="connsiteX4" fmla="*/ 59201 w 59201"/>
                          <a:gd name="connsiteY4" fmla="*/ 23661 h 59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01" h="59486">
                            <a:moveTo>
                              <a:pt x="59201" y="23661"/>
                            </a:moveTo>
                            <a:lnTo>
                              <a:pt x="59201" y="0"/>
                            </a:lnTo>
                            <a:cubicBezTo>
                              <a:pt x="41526" y="12543"/>
                              <a:pt x="20906" y="21286"/>
                              <a:pt x="0" y="26987"/>
                            </a:cubicBezTo>
                            <a:lnTo>
                              <a:pt x="0" y="59486"/>
                            </a:lnTo>
                            <a:cubicBezTo>
                              <a:pt x="22426" y="52549"/>
                              <a:pt x="43712" y="41241"/>
                              <a:pt x="59201" y="23661"/>
                            </a:cubicBezTo>
                            <a:close/>
                          </a:path>
                        </a:pathLst>
                      </a:custGeom>
                      <a:solidFill>
                        <a:srgbClr val="EE7685"/>
                      </a:solidFill>
                      <a:ln w="9503" cap="flat">
                        <a:noFill/>
                        <a:prstDash val="solid"/>
                        <a:miter/>
                      </a:ln>
                    </p:spPr>
                    <p:txBody>
                      <a:bodyPr rtlCol="0" anchor="ctr"/>
                      <a:lstStyle/>
                      <a:p>
                        <a:endParaRPr lang="en-US"/>
                      </a:p>
                    </p:txBody>
                  </p:sp>
                  <p:sp>
                    <p:nvSpPr>
                      <p:cNvPr id="4321" name="Freeform 4320">
                        <a:extLst>
                          <a:ext uri="{FF2B5EF4-FFF2-40B4-BE49-F238E27FC236}">
                            <a16:creationId xmlns:a16="http://schemas.microsoft.com/office/drawing/2014/main" id="{872C22FC-316F-3A26-83B5-E3292180FE10}"/>
                          </a:ext>
                        </a:extLst>
                      </p:cNvPr>
                      <p:cNvSpPr/>
                      <p:nvPr/>
                    </p:nvSpPr>
                    <p:spPr>
                      <a:xfrm>
                        <a:off x="5455470" y="2518083"/>
                        <a:ext cx="59201" cy="62051"/>
                      </a:xfrm>
                      <a:custGeom>
                        <a:avLst/>
                        <a:gdLst>
                          <a:gd name="connsiteX0" fmla="*/ 59201 w 59201"/>
                          <a:gd name="connsiteY0" fmla="*/ 36680 h 62051"/>
                          <a:gd name="connsiteX1" fmla="*/ 59201 w 59201"/>
                          <a:gd name="connsiteY1" fmla="*/ 0 h 62051"/>
                          <a:gd name="connsiteX2" fmla="*/ 0 w 59201"/>
                          <a:gd name="connsiteY2" fmla="*/ 29458 h 62051"/>
                          <a:gd name="connsiteX3" fmla="*/ 0 w 59201"/>
                          <a:gd name="connsiteY3" fmla="*/ 62052 h 62051"/>
                          <a:gd name="connsiteX4" fmla="*/ 59201 w 59201"/>
                          <a:gd name="connsiteY4" fmla="*/ 36680 h 62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01" h="62051">
                            <a:moveTo>
                              <a:pt x="59201" y="36680"/>
                            </a:moveTo>
                            <a:lnTo>
                              <a:pt x="59201" y="0"/>
                            </a:lnTo>
                            <a:cubicBezTo>
                              <a:pt x="42097" y="13874"/>
                              <a:pt x="21476" y="23376"/>
                              <a:pt x="0" y="29458"/>
                            </a:cubicBezTo>
                            <a:lnTo>
                              <a:pt x="0" y="62052"/>
                            </a:lnTo>
                            <a:cubicBezTo>
                              <a:pt x="20431" y="58251"/>
                              <a:pt x="41526" y="49223"/>
                              <a:pt x="59201" y="36680"/>
                            </a:cubicBezTo>
                            <a:close/>
                          </a:path>
                        </a:pathLst>
                      </a:custGeom>
                      <a:solidFill>
                        <a:srgbClr val="EE7685"/>
                      </a:solidFill>
                      <a:ln w="9503" cap="flat">
                        <a:noFill/>
                        <a:prstDash val="solid"/>
                        <a:miter/>
                      </a:ln>
                    </p:spPr>
                    <p:txBody>
                      <a:bodyPr rtlCol="0" anchor="ctr"/>
                      <a:lstStyle/>
                      <a:p>
                        <a:endParaRPr lang="en-US"/>
                      </a:p>
                    </p:txBody>
                  </p:sp>
                  <p:sp>
                    <p:nvSpPr>
                      <p:cNvPr id="4322" name="Freeform 4321">
                        <a:extLst>
                          <a:ext uri="{FF2B5EF4-FFF2-40B4-BE49-F238E27FC236}">
                            <a16:creationId xmlns:a16="http://schemas.microsoft.com/office/drawing/2014/main" id="{3111E2B5-D0BB-AB0F-E17F-E30EE82CB48A}"/>
                          </a:ext>
                        </a:extLst>
                      </p:cNvPr>
                      <p:cNvSpPr/>
                      <p:nvPr/>
                    </p:nvSpPr>
                    <p:spPr>
                      <a:xfrm>
                        <a:off x="5455470" y="2633729"/>
                        <a:ext cx="59201" cy="58250"/>
                      </a:xfrm>
                      <a:custGeom>
                        <a:avLst/>
                        <a:gdLst>
                          <a:gd name="connsiteX0" fmla="*/ 59201 w 59201"/>
                          <a:gd name="connsiteY0" fmla="*/ 26322 h 58250"/>
                          <a:gd name="connsiteX1" fmla="*/ 59201 w 59201"/>
                          <a:gd name="connsiteY1" fmla="*/ 0 h 58250"/>
                          <a:gd name="connsiteX2" fmla="*/ 0 w 59201"/>
                          <a:gd name="connsiteY2" fmla="*/ 22711 h 58250"/>
                          <a:gd name="connsiteX3" fmla="*/ 0 w 59201"/>
                          <a:gd name="connsiteY3" fmla="*/ 58251 h 58250"/>
                          <a:gd name="connsiteX4" fmla="*/ 59201 w 59201"/>
                          <a:gd name="connsiteY4" fmla="*/ 26322 h 5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01" h="58250">
                            <a:moveTo>
                              <a:pt x="59201" y="26322"/>
                            </a:moveTo>
                            <a:lnTo>
                              <a:pt x="59201" y="0"/>
                            </a:lnTo>
                            <a:cubicBezTo>
                              <a:pt x="41051" y="10833"/>
                              <a:pt x="19005" y="17865"/>
                              <a:pt x="0" y="22711"/>
                            </a:cubicBezTo>
                            <a:lnTo>
                              <a:pt x="0" y="58251"/>
                            </a:lnTo>
                            <a:cubicBezTo>
                              <a:pt x="21761" y="51124"/>
                              <a:pt x="41621" y="40956"/>
                              <a:pt x="59201" y="26322"/>
                            </a:cubicBezTo>
                            <a:close/>
                          </a:path>
                        </a:pathLst>
                      </a:custGeom>
                      <a:solidFill>
                        <a:srgbClr val="EE7685"/>
                      </a:solidFill>
                      <a:ln w="9503" cap="flat">
                        <a:noFill/>
                        <a:prstDash val="solid"/>
                        <a:miter/>
                      </a:ln>
                    </p:spPr>
                    <p:txBody>
                      <a:bodyPr rtlCol="0" anchor="ctr"/>
                      <a:lstStyle/>
                      <a:p>
                        <a:endParaRPr lang="en-US"/>
                      </a:p>
                    </p:txBody>
                  </p:sp>
                  <p:sp>
                    <p:nvSpPr>
                      <p:cNvPr id="4323" name="Freeform 4322">
                        <a:extLst>
                          <a:ext uri="{FF2B5EF4-FFF2-40B4-BE49-F238E27FC236}">
                            <a16:creationId xmlns:a16="http://schemas.microsoft.com/office/drawing/2014/main" id="{309E7800-3104-CA36-9687-150E543DA08F}"/>
                          </a:ext>
                        </a:extLst>
                      </p:cNvPr>
                      <p:cNvSpPr/>
                      <p:nvPr/>
                    </p:nvSpPr>
                    <p:spPr>
                      <a:xfrm>
                        <a:off x="5455470" y="2684473"/>
                        <a:ext cx="59201" cy="31358"/>
                      </a:xfrm>
                      <a:custGeom>
                        <a:avLst/>
                        <a:gdLst>
                          <a:gd name="connsiteX0" fmla="*/ 59201 w 59201"/>
                          <a:gd name="connsiteY0" fmla="*/ 31358 h 31358"/>
                          <a:gd name="connsiteX1" fmla="*/ 59201 w 59201"/>
                          <a:gd name="connsiteY1" fmla="*/ 0 h 31358"/>
                          <a:gd name="connsiteX2" fmla="*/ 0 w 59201"/>
                          <a:gd name="connsiteY2" fmla="*/ 28033 h 31358"/>
                          <a:gd name="connsiteX3" fmla="*/ 0 w 59201"/>
                          <a:gd name="connsiteY3" fmla="*/ 31358 h 31358"/>
                          <a:gd name="connsiteX4" fmla="*/ 59201 w 59201"/>
                          <a:gd name="connsiteY4" fmla="*/ 31358 h 31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01" h="31358">
                            <a:moveTo>
                              <a:pt x="59201" y="31358"/>
                            </a:moveTo>
                            <a:lnTo>
                              <a:pt x="59201" y="0"/>
                            </a:lnTo>
                            <a:cubicBezTo>
                              <a:pt x="41241" y="12448"/>
                              <a:pt x="21381" y="21476"/>
                              <a:pt x="0" y="28033"/>
                            </a:cubicBezTo>
                            <a:lnTo>
                              <a:pt x="0" y="31358"/>
                            </a:lnTo>
                            <a:lnTo>
                              <a:pt x="59201" y="31358"/>
                            </a:lnTo>
                            <a:close/>
                          </a:path>
                        </a:pathLst>
                      </a:custGeom>
                      <a:solidFill>
                        <a:srgbClr val="EE7685"/>
                      </a:solidFill>
                      <a:ln w="9503" cap="flat">
                        <a:noFill/>
                        <a:prstDash val="solid"/>
                        <a:miter/>
                      </a:ln>
                    </p:spPr>
                    <p:txBody>
                      <a:bodyPr rtlCol="0" anchor="ctr"/>
                      <a:lstStyle/>
                      <a:p>
                        <a:endParaRPr lang="en-US"/>
                      </a:p>
                    </p:txBody>
                  </p:sp>
                  <p:sp>
                    <p:nvSpPr>
                      <p:cNvPr id="4324" name="Freeform 4323">
                        <a:extLst>
                          <a:ext uri="{FF2B5EF4-FFF2-40B4-BE49-F238E27FC236}">
                            <a16:creationId xmlns:a16="http://schemas.microsoft.com/office/drawing/2014/main" id="{FCEB3666-2E95-383F-494F-152EE04785CA}"/>
                          </a:ext>
                        </a:extLst>
                      </p:cNvPr>
                      <p:cNvSpPr/>
                      <p:nvPr/>
                    </p:nvSpPr>
                    <p:spPr>
                      <a:xfrm>
                        <a:off x="5455470" y="2577949"/>
                        <a:ext cx="59201" cy="58345"/>
                      </a:xfrm>
                      <a:custGeom>
                        <a:avLst/>
                        <a:gdLst>
                          <a:gd name="connsiteX0" fmla="*/ 59201 w 59201"/>
                          <a:gd name="connsiteY0" fmla="*/ 32024 h 58345"/>
                          <a:gd name="connsiteX1" fmla="*/ 59201 w 59201"/>
                          <a:gd name="connsiteY1" fmla="*/ 0 h 58345"/>
                          <a:gd name="connsiteX2" fmla="*/ 0 w 59201"/>
                          <a:gd name="connsiteY2" fmla="*/ 21856 h 58345"/>
                          <a:gd name="connsiteX3" fmla="*/ 0 w 59201"/>
                          <a:gd name="connsiteY3" fmla="*/ 58346 h 58345"/>
                          <a:gd name="connsiteX4" fmla="*/ 59201 w 59201"/>
                          <a:gd name="connsiteY4" fmla="*/ 32024 h 58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01" h="58345">
                            <a:moveTo>
                              <a:pt x="59201" y="32024"/>
                            </a:moveTo>
                            <a:lnTo>
                              <a:pt x="59201" y="0"/>
                            </a:lnTo>
                            <a:cubicBezTo>
                              <a:pt x="40766" y="10833"/>
                              <a:pt x="20050" y="18340"/>
                              <a:pt x="0" y="21856"/>
                            </a:cubicBezTo>
                            <a:lnTo>
                              <a:pt x="0" y="58346"/>
                            </a:lnTo>
                            <a:cubicBezTo>
                              <a:pt x="20241" y="53024"/>
                              <a:pt x="43522" y="44947"/>
                              <a:pt x="59201" y="32024"/>
                            </a:cubicBezTo>
                            <a:close/>
                          </a:path>
                        </a:pathLst>
                      </a:custGeom>
                      <a:solidFill>
                        <a:srgbClr val="EE7685"/>
                      </a:solidFill>
                      <a:ln w="9503" cap="flat">
                        <a:noFill/>
                        <a:prstDash val="solid"/>
                        <a:miter/>
                      </a:ln>
                    </p:spPr>
                    <p:txBody>
                      <a:bodyPr rtlCol="0" anchor="ctr"/>
                      <a:lstStyle/>
                      <a:p>
                        <a:endParaRPr lang="en-US"/>
                      </a:p>
                    </p:txBody>
                  </p:sp>
                </p:grpSp>
                <p:sp>
                  <p:nvSpPr>
                    <p:cNvPr id="4325" name="Freeform 4324">
                      <a:extLst>
                        <a:ext uri="{FF2B5EF4-FFF2-40B4-BE49-F238E27FC236}">
                          <a16:creationId xmlns:a16="http://schemas.microsoft.com/office/drawing/2014/main" id="{20A993A5-7D0E-74C4-7373-04303A81C05C}"/>
                        </a:ext>
                      </a:extLst>
                    </p:cNvPr>
                    <p:cNvSpPr/>
                    <p:nvPr/>
                  </p:nvSpPr>
                  <p:spPr>
                    <a:xfrm>
                      <a:off x="5478562" y="2407473"/>
                      <a:ext cx="13018" cy="23186"/>
                    </a:xfrm>
                    <a:custGeom>
                      <a:avLst/>
                      <a:gdLst>
                        <a:gd name="connsiteX0" fmla="*/ 0 w 13018"/>
                        <a:gd name="connsiteY0" fmla="*/ 0 h 23186"/>
                        <a:gd name="connsiteX1" fmla="*/ 13019 w 13018"/>
                        <a:gd name="connsiteY1" fmla="*/ 0 h 23186"/>
                        <a:gd name="connsiteX2" fmla="*/ 13019 w 13018"/>
                        <a:gd name="connsiteY2" fmla="*/ 23186 h 23186"/>
                        <a:gd name="connsiteX3" fmla="*/ 0 w 13018"/>
                        <a:gd name="connsiteY3" fmla="*/ 23186 h 23186"/>
                      </a:gdLst>
                      <a:ahLst/>
                      <a:cxnLst>
                        <a:cxn ang="0">
                          <a:pos x="connsiteX0" y="connsiteY0"/>
                        </a:cxn>
                        <a:cxn ang="0">
                          <a:pos x="connsiteX1" y="connsiteY1"/>
                        </a:cxn>
                        <a:cxn ang="0">
                          <a:pos x="connsiteX2" y="connsiteY2"/>
                        </a:cxn>
                        <a:cxn ang="0">
                          <a:pos x="connsiteX3" y="connsiteY3"/>
                        </a:cxn>
                      </a:cxnLst>
                      <a:rect l="l" t="t" r="r" b="b"/>
                      <a:pathLst>
                        <a:path w="13018" h="23186">
                          <a:moveTo>
                            <a:pt x="0" y="0"/>
                          </a:moveTo>
                          <a:lnTo>
                            <a:pt x="13019" y="0"/>
                          </a:lnTo>
                          <a:lnTo>
                            <a:pt x="13019" y="23186"/>
                          </a:lnTo>
                          <a:lnTo>
                            <a:pt x="0" y="23186"/>
                          </a:lnTo>
                          <a:close/>
                        </a:path>
                      </a:pathLst>
                    </a:custGeom>
                    <a:solidFill>
                      <a:srgbClr val="EE7685"/>
                    </a:solidFill>
                    <a:ln w="9503" cap="flat">
                      <a:noFill/>
                      <a:prstDash val="solid"/>
                      <a:miter/>
                    </a:ln>
                  </p:spPr>
                  <p:txBody>
                    <a:bodyPr rtlCol="0" anchor="ctr"/>
                    <a:lstStyle/>
                    <a:p>
                      <a:endParaRPr lang="en-US"/>
                    </a:p>
                  </p:txBody>
                </p:sp>
              </p:grpSp>
              <p:grpSp>
                <p:nvGrpSpPr>
                  <p:cNvPr id="4326" name="Graphic 4171">
                    <a:extLst>
                      <a:ext uri="{FF2B5EF4-FFF2-40B4-BE49-F238E27FC236}">
                        <a16:creationId xmlns:a16="http://schemas.microsoft.com/office/drawing/2014/main" id="{73E8C3A1-BF22-9594-2D21-D5C68813EC8F}"/>
                      </a:ext>
                    </a:extLst>
                  </p:cNvPr>
                  <p:cNvGrpSpPr/>
                  <p:nvPr/>
                </p:nvGrpSpPr>
                <p:grpSpPr>
                  <a:xfrm>
                    <a:off x="5452467" y="2296197"/>
                    <a:ext cx="65154" cy="116735"/>
                    <a:chOff x="5452467" y="2296197"/>
                    <a:chExt cx="65154" cy="116735"/>
                  </a:xfrm>
                </p:grpSpPr>
                <p:sp>
                  <p:nvSpPr>
                    <p:cNvPr id="4327" name="Freeform 4326">
                      <a:extLst>
                        <a:ext uri="{FF2B5EF4-FFF2-40B4-BE49-F238E27FC236}">
                          <a16:creationId xmlns:a16="http://schemas.microsoft.com/office/drawing/2014/main" id="{6FBD0237-3AD1-62E4-14C6-F8399C72F627}"/>
                        </a:ext>
                      </a:extLst>
                    </p:cNvPr>
                    <p:cNvSpPr/>
                    <p:nvPr/>
                  </p:nvSpPr>
                  <p:spPr>
                    <a:xfrm>
                      <a:off x="5452467" y="2296197"/>
                      <a:ext cx="65154" cy="116735"/>
                    </a:xfrm>
                    <a:custGeom>
                      <a:avLst/>
                      <a:gdLst>
                        <a:gd name="connsiteX0" fmla="*/ 5189 w 65154"/>
                        <a:gd name="connsiteY0" fmla="*/ 56255 h 116735"/>
                        <a:gd name="connsiteX1" fmla="*/ 40063 w 65154"/>
                        <a:gd name="connsiteY1" fmla="*/ 0 h 116735"/>
                        <a:gd name="connsiteX2" fmla="*/ 40443 w 65154"/>
                        <a:gd name="connsiteY2" fmla="*/ 17010 h 116735"/>
                        <a:gd name="connsiteX3" fmla="*/ 56598 w 65154"/>
                        <a:gd name="connsiteY3" fmla="*/ 61197 h 116735"/>
                        <a:gd name="connsiteX4" fmla="*/ 64485 w 65154"/>
                        <a:gd name="connsiteY4" fmla="*/ 93696 h 116735"/>
                        <a:gd name="connsiteX5" fmla="*/ 41869 w 65154"/>
                        <a:gd name="connsiteY5" fmla="*/ 114791 h 116735"/>
                        <a:gd name="connsiteX6" fmla="*/ 31226 w 65154"/>
                        <a:gd name="connsiteY6" fmla="*/ 116692 h 116735"/>
                        <a:gd name="connsiteX7" fmla="*/ 5189 w 65154"/>
                        <a:gd name="connsiteY7" fmla="*/ 56255 h 116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54" h="116735">
                          <a:moveTo>
                            <a:pt x="5189" y="56255"/>
                          </a:moveTo>
                          <a:cubicBezTo>
                            <a:pt x="11745" y="42287"/>
                            <a:pt x="9845" y="43237"/>
                            <a:pt x="40063" y="0"/>
                          </a:cubicBezTo>
                          <a:cubicBezTo>
                            <a:pt x="39303" y="7127"/>
                            <a:pt x="39683" y="12733"/>
                            <a:pt x="40443" y="17010"/>
                          </a:cubicBezTo>
                          <a:cubicBezTo>
                            <a:pt x="43104" y="32404"/>
                            <a:pt x="50421" y="46943"/>
                            <a:pt x="56598" y="61197"/>
                          </a:cubicBezTo>
                          <a:cubicBezTo>
                            <a:pt x="60874" y="71269"/>
                            <a:pt x="67240" y="82387"/>
                            <a:pt x="64485" y="93696"/>
                          </a:cubicBezTo>
                          <a:cubicBezTo>
                            <a:pt x="61919" y="104338"/>
                            <a:pt x="52227" y="111560"/>
                            <a:pt x="41869" y="114791"/>
                          </a:cubicBezTo>
                          <a:cubicBezTo>
                            <a:pt x="36547" y="116407"/>
                            <a:pt x="32556" y="116692"/>
                            <a:pt x="31226" y="116692"/>
                          </a:cubicBezTo>
                          <a:cubicBezTo>
                            <a:pt x="-893" y="118212"/>
                            <a:pt x="-5549" y="79252"/>
                            <a:pt x="5189" y="56255"/>
                          </a:cubicBezTo>
                          <a:close/>
                        </a:path>
                      </a:pathLst>
                    </a:custGeom>
                    <a:solidFill>
                      <a:srgbClr val="F6C10F"/>
                    </a:solidFill>
                    <a:ln w="9503" cap="flat">
                      <a:noFill/>
                      <a:prstDash val="solid"/>
                      <a:miter/>
                    </a:ln>
                  </p:spPr>
                  <p:txBody>
                    <a:bodyPr rtlCol="0" anchor="ctr"/>
                    <a:lstStyle/>
                    <a:p>
                      <a:endParaRPr lang="en-US"/>
                    </a:p>
                  </p:txBody>
                </p:sp>
                <p:sp>
                  <p:nvSpPr>
                    <p:cNvPr id="4328" name="Freeform 4327">
                      <a:extLst>
                        <a:ext uri="{FF2B5EF4-FFF2-40B4-BE49-F238E27FC236}">
                          <a16:creationId xmlns:a16="http://schemas.microsoft.com/office/drawing/2014/main" id="{4ACF3BF0-7D2B-4FFB-0567-8EF53D76FECD}"/>
                        </a:ext>
                      </a:extLst>
                    </p:cNvPr>
                    <p:cNvSpPr/>
                    <p:nvPr/>
                  </p:nvSpPr>
                  <p:spPr>
                    <a:xfrm>
                      <a:off x="5459521" y="2321474"/>
                      <a:ext cx="49841" cy="88817"/>
                    </a:xfrm>
                    <a:custGeom>
                      <a:avLst/>
                      <a:gdLst>
                        <a:gd name="connsiteX0" fmla="*/ 2981 w 49841"/>
                        <a:gd name="connsiteY0" fmla="*/ 44092 h 88817"/>
                        <a:gd name="connsiteX1" fmla="*/ 26928 w 49841"/>
                        <a:gd name="connsiteY1" fmla="*/ 0 h 88817"/>
                        <a:gd name="connsiteX2" fmla="*/ 27973 w 49841"/>
                        <a:gd name="connsiteY2" fmla="*/ 12829 h 88817"/>
                        <a:gd name="connsiteX3" fmla="*/ 42132 w 49841"/>
                        <a:gd name="connsiteY3" fmla="*/ 45517 h 88817"/>
                        <a:gd name="connsiteX4" fmla="*/ 49544 w 49841"/>
                        <a:gd name="connsiteY4" fmla="*/ 69749 h 88817"/>
                        <a:gd name="connsiteX5" fmla="*/ 33295 w 49841"/>
                        <a:gd name="connsiteY5" fmla="*/ 86759 h 88817"/>
                        <a:gd name="connsiteX6" fmla="*/ 25312 w 49841"/>
                        <a:gd name="connsiteY6" fmla="*/ 88659 h 88817"/>
                        <a:gd name="connsiteX7" fmla="*/ 2981 w 49841"/>
                        <a:gd name="connsiteY7" fmla="*/ 44092 h 88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41" h="88817">
                          <a:moveTo>
                            <a:pt x="2981" y="44092"/>
                          </a:moveTo>
                          <a:cubicBezTo>
                            <a:pt x="7352" y="33164"/>
                            <a:pt x="5927" y="34019"/>
                            <a:pt x="26928" y="0"/>
                          </a:cubicBezTo>
                          <a:cubicBezTo>
                            <a:pt x="26738" y="5416"/>
                            <a:pt x="27213" y="9693"/>
                            <a:pt x="27973" y="12829"/>
                          </a:cubicBezTo>
                          <a:cubicBezTo>
                            <a:pt x="30729" y="24422"/>
                            <a:pt x="36905" y="35065"/>
                            <a:pt x="42132" y="45517"/>
                          </a:cubicBezTo>
                          <a:cubicBezTo>
                            <a:pt x="45838" y="52929"/>
                            <a:pt x="51159" y="61102"/>
                            <a:pt x="49544" y="69749"/>
                          </a:cubicBezTo>
                          <a:cubicBezTo>
                            <a:pt x="48023" y="77921"/>
                            <a:pt x="40992" y="83813"/>
                            <a:pt x="33295" y="86759"/>
                          </a:cubicBezTo>
                          <a:cubicBezTo>
                            <a:pt x="29303" y="88184"/>
                            <a:pt x="26358" y="88564"/>
                            <a:pt x="25312" y="88659"/>
                          </a:cubicBezTo>
                          <a:cubicBezTo>
                            <a:pt x="1081" y="91225"/>
                            <a:pt x="-4241" y="61957"/>
                            <a:pt x="2981" y="44092"/>
                          </a:cubicBezTo>
                          <a:close/>
                        </a:path>
                      </a:pathLst>
                    </a:custGeom>
                    <a:solidFill>
                      <a:srgbClr val="E76F20"/>
                    </a:solidFill>
                    <a:ln w="9503" cap="flat">
                      <a:noFill/>
                      <a:prstDash val="solid"/>
                      <a:miter/>
                    </a:ln>
                  </p:spPr>
                  <p:txBody>
                    <a:bodyPr rtlCol="0" anchor="ctr"/>
                    <a:lstStyle/>
                    <a:p>
                      <a:endParaRPr lang="en-US"/>
                    </a:p>
                  </p:txBody>
                </p:sp>
                <p:sp>
                  <p:nvSpPr>
                    <p:cNvPr id="4329" name="Freeform 4328">
                      <a:extLst>
                        <a:ext uri="{FF2B5EF4-FFF2-40B4-BE49-F238E27FC236}">
                          <a16:creationId xmlns:a16="http://schemas.microsoft.com/office/drawing/2014/main" id="{3AB48840-48D7-E9DE-9E59-808507AB5D74}"/>
                        </a:ext>
                      </a:extLst>
                    </p:cNvPr>
                    <p:cNvSpPr/>
                    <p:nvPr/>
                  </p:nvSpPr>
                  <p:spPr>
                    <a:xfrm>
                      <a:off x="5464042" y="2338959"/>
                      <a:ext cx="40184" cy="71117"/>
                    </a:xfrm>
                    <a:custGeom>
                      <a:avLst/>
                      <a:gdLst>
                        <a:gd name="connsiteX0" fmla="*/ 1597 w 40184"/>
                        <a:gd name="connsiteY0" fmla="*/ 36395 h 71117"/>
                        <a:gd name="connsiteX1" fmla="*/ 18511 w 40184"/>
                        <a:gd name="connsiteY1" fmla="*/ 0 h 71117"/>
                        <a:gd name="connsiteX2" fmla="*/ 20031 w 40184"/>
                        <a:gd name="connsiteY2" fmla="*/ 10168 h 71117"/>
                        <a:gd name="connsiteX3" fmla="*/ 32955 w 40184"/>
                        <a:gd name="connsiteY3" fmla="*/ 35540 h 71117"/>
                        <a:gd name="connsiteX4" fmla="*/ 40082 w 40184"/>
                        <a:gd name="connsiteY4" fmla="*/ 54545 h 71117"/>
                        <a:gd name="connsiteX5" fmla="*/ 28014 w 40184"/>
                        <a:gd name="connsiteY5" fmla="*/ 68894 h 71117"/>
                        <a:gd name="connsiteX6" fmla="*/ 21742 w 40184"/>
                        <a:gd name="connsiteY6" fmla="*/ 70794 h 71117"/>
                        <a:gd name="connsiteX7" fmla="*/ 1597 w 40184"/>
                        <a:gd name="connsiteY7" fmla="*/ 36395 h 7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184" h="71117">
                          <a:moveTo>
                            <a:pt x="1597" y="36395"/>
                          </a:moveTo>
                          <a:cubicBezTo>
                            <a:pt x="4542" y="27462"/>
                            <a:pt x="3497" y="28223"/>
                            <a:pt x="18511" y="0"/>
                          </a:cubicBezTo>
                          <a:cubicBezTo>
                            <a:pt x="18606" y="4371"/>
                            <a:pt x="19271" y="7697"/>
                            <a:pt x="20031" y="10168"/>
                          </a:cubicBezTo>
                          <a:cubicBezTo>
                            <a:pt x="22787" y="19195"/>
                            <a:pt x="28204" y="27462"/>
                            <a:pt x="32955" y="35540"/>
                          </a:cubicBezTo>
                          <a:cubicBezTo>
                            <a:pt x="36281" y="41241"/>
                            <a:pt x="40937" y="47513"/>
                            <a:pt x="40082" y="54545"/>
                          </a:cubicBezTo>
                          <a:cubicBezTo>
                            <a:pt x="39322" y="61102"/>
                            <a:pt x="34000" y="66233"/>
                            <a:pt x="28014" y="68894"/>
                          </a:cubicBezTo>
                          <a:cubicBezTo>
                            <a:pt x="24973" y="70224"/>
                            <a:pt x="22597" y="70699"/>
                            <a:pt x="21742" y="70794"/>
                          </a:cubicBezTo>
                          <a:cubicBezTo>
                            <a:pt x="2452" y="74120"/>
                            <a:pt x="-3155" y="51029"/>
                            <a:pt x="1597" y="36395"/>
                          </a:cubicBezTo>
                          <a:close/>
                        </a:path>
                      </a:pathLst>
                    </a:custGeom>
                    <a:solidFill>
                      <a:srgbClr val="E03620"/>
                    </a:solidFill>
                    <a:ln w="9503" cap="flat">
                      <a:noFill/>
                      <a:prstDash val="solid"/>
                      <a:miter/>
                    </a:ln>
                  </p:spPr>
                  <p:txBody>
                    <a:bodyPr rtlCol="0" anchor="ctr"/>
                    <a:lstStyle/>
                    <a:p>
                      <a:endParaRPr lang="en-US"/>
                    </a:p>
                  </p:txBody>
                </p:sp>
              </p:grpSp>
            </p:grpSp>
            <p:grpSp>
              <p:nvGrpSpPr>
                <p:cNvPr id="4330" name="Graphic 4171">
                  <a:extLst>
                    <a:ext uri="{FF2B5EF4-FFF2-40B4-BE49-F238E27FC236}">
                      <a16:creationId xmlns:a16="http://schemas.microsoft.com/office/drawing/2014/main" id="{022A6AE1-95A7-AA8D-24D8-F1E1A93C9411}"/>
                    </a:ext>
                  </a:extLst>
                </p:cNvPr>
                <p:cNvGrpSpPr/>
                <p:nvPr/>
              </p:nvGrpSpPr>
              <p:grpSpPr>
                <a:xfrm>
                  <a:off x="5755634" y="2238042"/>
                  <a:ext cx="65222" cy="419634"/>
                  <a:chOff x="5755634" y="2238042"/>
                  <a:chExt cx="65222" cy="419634"/>
                </a:xfrm>
              </p:grpSpPr>
              <p:grpSp>
                <p:nvGrpSpPr>
                  <p:cNvPr id="4331" name="Graphic 4171">
                    <a:extLst>
                      <a:ext uri="{FF2B5EF4-FFF2-40B4-BE49-F238E27FC236}">
                        <a16:creationId xmlns:a16="http://schemas.microsoft.com/office/drawing/2014/main" id="{1C943FB4-3D60-F2F0-41DE-6A8A13968474}"/>
                      </a:ext>
                    </a:extLst>
                  </p:cNvPr>
                  <p:cNvGrpSpPr/>
                  <p:nvPr/>
                </p:nvGrpSpPr>
                <p:grpSpPr>
                  <a:xfrm>
                    <a:off x="5758603" y="2349317"/>
                    <a:ext cx="59296" cy="308359"/>
                    <a:chOff x="5758603" y="2349317"/>
                    <a:chExt cx="59296" cy="308359"/>
                  </a:xfrm>
                </p:grpSpPr>
                <p:grpSp>
                  <p:nvGrpSpPr>
                    <p:cNvPr id="4332" name="Graphic 4171">
                      <a:extLst>
                        <a:ext uri="{FF2B5EF4-FFF2-40B4-BE49-F238E27FC236}">
                          <a16:creationId xmlns:a16="http://schemas.microsoft.com/office/drawing/2014/main" id="{568544BC-BB94-DEAA-258B-BA9FBD704E34}"/>
                        </a:ext>
                      </a:extLst>
                    </p:cNvPr>
                    <p:cNvGrpSpPr/>
                    <p:nvPr/>
                  </p:nvGrpSpPr>
                  <p:grpSpPr>
                    <a:xfrm>
                      <a:off x="5758603" y="2363286"/>
                      <a:ext cx="59296" cy="294390"/>
                      <a:chOff x="5758603" y="2363286"/>
                      <a:chExt cx="59296" cy="294390"/>
                    </a:xfrm>
                  </p:grpSpPr>
                  <p:sp>
                    <p:nvSpPr>
                      <p:cNvPr id="4333" name="Freeform 4332">
                        <a:extLst>
                          <a:ext uri="{FF2B5EF4-FFF2-40B4-BE49-F238E27FC236}">
                            <a16:creationId xmlns:a16="http://schemas.microsoft.com/office/drawing/2014/main" id="{FA940292-8624-923B-D36E-77C6C6FCF085}"/>
                          </a:ext>
                        </a:extLst>
                      </p:cNvPr>
                      <p:cNvSpPr/>
                      <p:nvPr/>
                    </p:nvSpPr>
                    <p:spPr>
                      <a:xfrm>
                        <a:off x="5758603" y="2363286"/>
                        <a:ext cx="59296" cy="294390"/>
                      </a:xfrm>
                      <a:custGeom>
                        <a:avLst/>
                        <a:gdLst>
                          <a:gd name="connsiteX0" fmla="*/ 59296 w 59296"/>
                          <a:gd name="connsiteY0" fmla="*/ 294390 h 294390"/>
                          <a:gd name="connsiteX1" fmla="*/ 59296 w 59296"/>
                          <a:gd name="connsiteY1" fmla="*/ 29648 h 294390"/>
                          <a:gd name="connsiteX2" fmla="*/ 29648 w 59296"/>
                          <a:gd name="connsiteY2" fmla="*/ 0 h 294390"/>
                          <a:gd name="connsiteX3" fmla="*/ 0 w 59296"/>
                          <a:gd name="connsiteY3" fmla="*/ 29648 h 294390"/>
                          <a:gd name="connsiteX4" fmla="*/ 0 w 59296"/>
                          <a:gd name="connsiteY4" fmla="*/ 294390 h 294390"/>
                          <a:gd name="connsiteX5" fmla="*/ 59296 w 59296"/>
                          <a:gd name="connsiteY5" fmla="*/ 294390 h 29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96" h="294390">
                            <a:moveTo>
                              <a:pt x="59296" y="294390"/>
                            </a:moveTo>
                            <a:lnTo>
                              <a:pt x="59296" y="29648"/>
                            </a:lnTo>
                            <a:cubicBezTo>
                              <a:pt x="59296" y="13304"/>
                              <a:pt x="45992" y="0"/>
                              <a:pt x="29648" y="0"/>
                            </a:cubicBezTo>
                            <a:cubicBezTo>
                              <a:pt x="13304" y="0"/>
                              <a:pt x="0" y="13304"/>
                              <a:pt x="0" y="29648"/>
                            </a:cubicBezTo>
                            <a:lnTo>
                              <a:pt x="0" y="294390"/>
                            </a:lnTo>
                            <a:lnTo>
                              <a:pt x="59296" y="294390"/>
                            </a:lnTo>
                            <a:close/>
                          </a:path>
                        </a:pathLst>
                      </a:custGeom>
                      <a:solidFill>
                        <a:srgbClr val="F1DCCF"/>
                      </a:solidFill>
                      <a:ln w="9503" cap="flat">
                        <a:noFill/>
                        <a:prstDash val="solid"/>
                        <a:miter/>
                      </a:ln>
                    </p:spPr>
                    <p:txBody>
                      <a:bodyPr rtlCol="0" anchor="ctr"/>
                      <a:lstStyle/>
                      <a:p>
                        <a:endParaRPr lang="en-US"/>
                      </a:p>
                    </p:txBody>
                  </p:sp>
                  <p:sp>
                    <p:nvSpPr>
                      <p:cNvPr id="4334" name="Freeform 4333">
                        <a:extLst>
                          <a:ext uri="{FF2B5EF4-FFF2-40B4-BE49-F238E27FC236}">
                            <a16:creationId xmlns:a16="http://schemas.microsoft.com/office/drawing/2014/main" id="{49D8EC8E-CF8F-0BEA-C1F5-9A0B3C04AD34}"/>
                          </a:ext>
                        </a:extLst>
                      </p:cNvPr>
                      <p:cNvSpPr/>
                      <p:nvPr/>
                    </p:nvSpPr>
                    <p:spPr>
                      <a:xfrm>
                        <a:off x="5758603" y="2363286"/>
                        <a:ext cx="58250" cy="52834"/>
                      </a:xfrm>
                      <a:custGeom>
                        <a:avLst/>
                        <a:gdLst>
                          <a:gd name="connsiteX0" fmla="*/ 58251 w 58250"/>
                          <a:gd name="connsiteY0" fmla="*/ 22236 h 52834"/>
                          <a:gd name="connsiteX1" fmla="*/ 29648 w 58250"/>
                          <a:gd name="connsiteY1" fmla="*/ 0 h 52834"/>
                          <a:gd name="connsiteX2" fmla="*/ 0 w 58250"/>
                          <a:gd name="connsiteY2" fmla="*/ 29648 h 52834"/>
                          <a:gd name="connsiteX3" fmla="*/ 0 w 58250"/>
                          <a:gd name="connsiteY3" fmla="*/ 52834 h 52834"/>
                          <a:gd name="connsiteX4" fmla="*/ 58251 w 58250"/>
                          <a:gd name="connsiteY4" fmla="*/ 22236 h 52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50" h="52834">
                            <a:moveTo>
                              <a:pt x="58251" y="22236"/>
                            </a:moveTo>
                            <a:cubicBezTo>
                              <a:pt x="54925" y="9408"/>
                              <a:pt x="43427" y="0"/>
                              <a:pt x="29648" y="0"/>
                            </a:cubicBezTo>
                            <a:cubicBezTo>
                              <a:pt x="13304" y="0"/>
                              <a:pt x="0" y="13304"/>
                              <a:pt x="0" y="29648"/>
                            </a:cubicBezTo>
                            <a:lnTo>
                              <a:pt x="0" y="52834"/>
                            </a:lnTo>
                            <a:cubicBezTo>
                              <a:pt x="21096" y="46468"/>
                              <a:pt x="41906" y="36775"/>
                              <a:pt x="58251" y="22236"/>
                            </a:cubicBezTo>
                            <a:close/>
                          </a:path>
                        </a:pathLst>
                      </a:custGeom>
                      <a:solidFill>
                        <a:srgbClr val="EE7685"/>
                      </a:solidFill>
                      <a:ln w="9503" cap="flat">
                        <a:noFill/>
                        <a:prstDash val="solid"/>
                        <a:miter/>
                      </a:ln>
                    </p:spPr>
                    <p:txBody>
                      <a:bodyPr rtlCol="0" anchor="ctr"/>
                      <a:lstStyle/>
                      <a:p>
                        <a:endParaRPr lang="en-US"/>
                      </a:p>
                    </p:txBody>
                  </p:sp>
                  <p:sp>
                    <p:nvSpPr>
                      <p:cNvPr id="4335" name="Freeform 4334">
                        <a:extLst>
                          <a:ext uri="{FF2B5EF4-FFF2-40B4-BE49-F238E27FC236}">
                            <a16:creationId xmlns:a16="http://schemas.microsoft.com/office/drawing/2014/main" id="{A97585FB-123F-2961-936E-31CC44E97608}"/>
                          </a:ext>
                        </a:extLst>
                      </p:cNvPr>
                      <p:cNvSpPr/>
                      <p:nvPr/>
                    </p:nvSpPr>
                    <p:spPr>
                      <a:xfrm>
                        <a:off x="5758603" y="2409373"/>
                        <a:ext cx="59296" cy="59486"/>
                      </a:xfrm>
                      <a:custGeom>
                        <a:avLst/>
                        <a:gdLst>
                          <a:gd name="connsiteX0" fmla="*/ 59296 w 59296"/>
                          <a:gd name="connsiteY0" fmla="*/ 23661 h 59486"/>
                          <a:gd name="connsiteX1" fmla="*/ 59296 w 59296"/>
                          <a:gd name="connsiteY1" fmla="*/ 0 h 59486"/>
                          <a:gd name="connsiteX2" fmla="*/ 0 w 59296"/>
                          <a:gd name="connsiteY2" fmla="*/ 26987 h 59486"/>
                          <a:gd name="connsiteX3" fmla="*/ 0 w 59296"/>
                          <a:gd name="connsiteY3" fmla="*/ 59486 h 59486"/>
                          <a:gd name="connsiteX4" fmla="*/ 59296 w 59296"/>
                          <a:gd name="connsiteY4" fmla="*/ 23661 h 59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96" h="59486">
                            <a:moveTo>
                              <a:pt x="59296" y="23661"/>
                            </a:moveTo>
                            <a:lnTo>
                              <a:pt x="59296" y="0"/>
                            </a:lnTo>
                            <a:cubicBezTo>
                              <a:pt x="41526" y="12543"/>
                              <a:pt x="20906" y="21286"/>
                              <a:pt x="0" y="26987"/>
                            </a:cubicBezTo>
                            <a:lnTo>
                              <a:pt x="0" y="59486"/>
                            </a:lnTo>
                            <a:cubicBezTo>
                              <a:pt x="22521" y="52549"/>
                              <a:pt x="43807" y="41241"/>
                              <a:pt x="59296" y="23661"/>
                            </a:cubicBezTo>
                            <a:close/>
                          </a:path>
                        </a:pathLst>
                      </a:custGeom>
                      <a:solidFill>
                        <a:srgbClr val="EE7685"/>
                      </a:solidFill>
                      <a:ln w="9503" cap="flat">
                        <a:noFill/>
                        <a:prstDash val="solid"/>
                        <a:miter/>
                      </a:ln>
                    </p:spPr>
                    <p:txBody>
                      <a:bodyPr rtlCol="0" anchor="ctr"/>
                      <a:lstStyle/>
                      <a:p>
                        <a:endParaRPr lang="en-US"/>
                      </a:p>
                    </p:txBody>
                  </p:sp>
                  <p:sp>
                    <p:nvSpPr>
                      <p:cNvPr id="4336" name="Freeform 4335">
                        <a:extLst>
                          <a:ext uri="{FF2B5EF4-FFF2-40B4-BE49-F238E27FC236}">
                            <a16:creationId xmlns:a16="http://schemas.microsoft.com/office/drawing/2014/main" id="{A3A60D95-0A77-68EA-D961-34000AB99CBF}"/>
                          </a:ext>
                        </a:extLst>
                      </p:cNvPr>
                      <p:cNvSpPr/>
                      <p:nvPr/>
                    </p:nvSpPr>
                    <p:spPr>
                      <a:xfrm>
                        <a:off x="5758603" y="2459927"/>
                        <a:ext cx="59296" cy="62051"/>
                      </a:xfrm>
                      <a:custGeom>
                        <a:avLst/>
                        <a:gdLst>
                          <a:gd name="connsiteX0" fmla="*/ 59296 w 59296"/>
                          <a:gd name="connsiteY0" fmla="*/ 36680 h 62051"/>
                          <a:gd name="connsiteX1" fmla="*/ 59296 w 59296"/>
                          <a:gd name="connsiteY1" fmla="*/ 0 h 62051"/>
                          <a:gd name="connsiteX2" fmla="*/ 0 w 59296"/>
                          <a:gd name="connsiteY2" fmla="*/ 29458 h 62051"/>
                          <a:gd name="connsiteX3" fmla="*/ 0 w 59296"/>
                          <a:gd name="connsiteY3" fmla="*/ 62052 h 62051"/>
                          <a:gd name="connsiteX4" fmla="*/ 59296 w 59296"/>
                          <a:gd name="connsiteY4" fmla="*/ 36680 h 62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96" h="62051">
                            <a:moveTo>
                              <a:pt x="59296" y="36680"/>
                            </a:moveTo>
                            <a:lnTo>
                              <a:pt x="59296" y="0"/>
                            </a:lnTo>
                            <a:cubicBezTo>
                              <a:pt x="42096" y="13874"/>
                              <a:pt x="21571" y="23376"/>
                              <a:pt x="0" y="29458"/>
                            </a:cubicBezTo>
                            <a:lnTo>
                              <a:pt x="0" y="62052"/>
                            </a:lnTo>
                            <a:cubicBezTo>
                              <a:pt x="20431" y="58251"/>
                              <a:pt x="41526" y="49223"/>
                              <a:pt x="59296" y="36680"/>
                            </a:cubicBezTo>
                            <a:close/>
                          </a:path>
                        </a:pathLst>
                      </a:custGeom>
                      <a:solidFill>
                        <a:srgbClr val="EE7685"/>
                      </a:solidFill>
                      <a:ln w="9503" cap="flat">
                        <a:noFill/>
                        <a:prstDash val="solid"/>
                        <a:miter/>
                      </a:ln>
                    </p:spPr>
                    <p:txBody>
                      <a:bodyPr rtlCol="0" anchor="ctr"/>
                      <a:lstStyle/>
                      <a:p>
                        <a:endParaRPr lang="en-US"/>
                      </a:p>
                    </p:txBody>
                  </p:sp>
                  <p:sp>
                    <p:nvSpPr>
                      <p:cNvPr id="4337" name="Freeform 4336">
                        <a:extLst>
                          <a:ext uri="{FF2B5EF4-FFF2-40B4-BE49-F238E27FC236}">
                            <a16:creationId xmlns:a16="http://schemas.microsoft.com/office/drawing/2014/main" id="{3C9FF250-A187-1E7A-17A6-196E5F7CB489}"/>
                          </a:ext>
                        </a:extLst>
                      </p:cNvPr>
                      <p:cNvSpPr/>
                      <p:nvPr/>
                    </p:nvSpPr>
                    <p:spPr>
                      <a:xfrm>
                        <a:off x="5758603" y="2575573"/>
                        <a:ext cx="59296" cy="58250"/>
                      </a:xfrm>
                      <a:custGeom>
                        <a:avLst/>
                        <a:gdLst>
                          <a:gd name="connsiteX0" fmla="*/ 59296 w 59296"/>
                          <a:gd name="connsiteY0" fmla="*/ 26322 h 58250"/>
                          <a:gd name="connsiteX1" fmla="*/ 59296 w 59296"/>
                          <a:gd name="connsiteY1" fmla="*/ 0 h 58250"/>
                          <a:gd name="connsiteX2" fmla="*/ 0 w 59296"/>
                          <a:gd name="connsiteY2" fmla="*/ 22711 h 58250"/>
                          <a:gd name="connsiteX3" fmla="*/ 0 w 59296"/>
                          <a:gd name="connsiteY3" fmla="*/ 58251 h 58250"/>
                          <a:gd name="connsiteX4" fmla="*/ 59296 w 59296"/>
                          <a:gd name="connsiteY4" fmla="*/ 26322 h 5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96" h="58250">
                            <a:moveTo>
                              <a:pt x="59296" y="26322"/>
                            </a:moveTo>
                            <a:lnTo>
                              <a:pt x="59296" y="0"/>
                            </a:lnTo>
                            <a:cubicBezTo>
                              <a:pt x="41146" y="10833"/>
                              <a:pt x="19005" y="17865"/>
                              <a:pt x="0" y="22711"/>
                            </a:cubicBezTo>
                            <a:lnTo>
                              <a:pt x="0" y="58251"/>
                            </a:lnTo>
                            <a:cubicBezTo>
                              <a:pt x="21856" y="51124"/>
                              <a:pt x="41621" y="40956"/>
                              <a:pt x="59296" y="26322"/>
                            </a:cubicBezTo>
                            <a:close/>
                          </a:path>
                        </a:pathLst>
                      </a:custGeom>
                      <a:solidFill>
                        <a:srgbClr val="EE7685"/>
                      </a:solidFill>
                      <a:ln w="9503" cap="flat">
                        <a:noFill/>
                        <a:prstDash val="solid"/>
                        <a:miter/>
                      </a:ln>
                    </p:spPr>
                    <p:txBody>
                      <a:bodyPr rtlCol="0" anchor="ctr"/>
                      <a:lstStyle/>
                      <a:p>
                        <a:endParaRPr lang="en-US"/>
                      </a:p>
                    </p:txBody>
                  </p:sp>
                  <p:sp>
                    <p:nvSpPr>
                      <p:cNvPr id="4338" name="Freeform 4337">
                        <a:extLst>
                          <a:ext uri="{FF2B5EF4-FFF2-40B4-BE49-F238E27FC236}">
                            <a16:creationId xmlns:a16="http://schemas.microsoft.com/office/drawing/2014/main" id="{B186E922-943F-60A3-B896-94715A5B1A5F}"/>
                          </a:ext>
                        </a:extLst>
                      </p:cNvPr>
                      <p:cNvSpPr/>
                      <p:nvPr/>
                    </p:nvSpPr>
                    <p:spPr>
                      <a:xfrm>
                        <a:off x="5758603" y="2626317"/>
                        <a:ext cx="59296" cy="31358"/>
                      </a:xfrm>
                      <a:custGeom>
                        <a:avLst/>
                        <a:gdLst>
                          <a:gd name="connsiteX0" fmla="*/ 59296 w 59296"/>
                          <a:gd name="connsiteY0" fmla="*/ 31359 h 31358"/>
                          <a:gd name="connsiteX1" fmla="*/ 59296 w 59296"/>
                          <a:gd name="connsiteY1" fmla="*/ 0 h 31358"/>
                          <a:gd name="connsiteX2" fmla="*/ 0 w 59296"/>
                          <a:gd name="connsiteY2" fmla="*/ 28033 h 31358"/>
                          <a:gd name="connsiteX3" fmla="*/ 0 w 59296"/>
                          <a:gd name="connsiteY3" fmla="*/ 31359 h 31358"/>
                          <a:gd name="connsiteX4" fmla="*/ 59296 w 59296"/>
                          <a:gd name="connsiteY4" fmla="*/ 31359 h 31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96" h="31358">
                            <a:moveTo>
                              <a:pt x="59296" y="31359"/>
                            </a:moveTo>
                            <a:lnTo>
                              <a:pt x="59296" y="0"/>
                            </a:lnTo>
                            <a:cubicBezTo>
                              <a:pt x="41241" y="12448"/>
                              <a:pt x="21476" y="21476"/>
                              <a:pt x="0" y="28033"/>
                            </a:cubicBezTo>
                            <a:lnTo>
                              <a:pt x="0" y="31359"/>
                            </a:lnTo>
                            <a:lnTo>
                              <a:pt x="59296" y="31359"/>
                            </a:lnTo>
                            <a:close/>
                          </a:path>
                        </a:pathLst>
                      </a:custGeom>
                      <a:solidFill>
                        <a:srgbClr val="EE7685"/>
                      </a:solidFill>
                      <a:ln w="9503" cap="flat">
                        <a:noFill/>
                        <a:prstDash val="solid"/>
                        <a:miter/>
                      </a:ln>
                    </p:spPr>
                    <p:txBody>
                      <a:bodyPr rtlCol="0" anchor="ctr"/>
                      <a:lstStyle/>
                      <a:p>
                        <a:endParaRPr lang="en-US"/>
                      </a:p>
                    </p:txBody>
                  </p:sp>
                  <p:sp>
                    <p:nvSpPr>
                      <p:cNvPr id="4339" name="Freeform 4338">
                        <a:extLst>
                          <a:ext uri="{FF2B5EF4-FFF2-40B4-BE49-F238E27FC236}">
                            <a16:creationId xmlns:a16="http://schemas.microsoft.com/office/drawing/2014/main" id="{C00DA6F8-791D-ADDD-A7AB-D37030F6423B}"/>
                          </a:ext>
                        </a:extLst>
                      </p:cNvPr>
                      <p:cNvSpPr/>
                      <p:nvPr/>
                    </p:nvSpPr>
                    <p:spPr>
                      <a:xfrm>
                        <a:off x="5758603" y="2519793"/>
                        <a:ext cx="59296" cy="58345"/>
                      </a:xfrm>
                      <a:custGeom>
                        <a:avLst/>
                        <a:gdLst>
                          <a:gd name="connsiteX0" fmla="*/ 59296 w 59296"/>
                          <a:gd name="connsiteY0" fmla="*/ 32024 h 58345"/>
                          <a:gd name="connsiteX1" fmla="*/ 59296 w 59296"/>
                          <a:gd name="connsiteY1" fmla="*/ 0 h 58345"/>
                          <a:gd name="connsiteX2" fmla="*/ 0 w 59296"/>
                          <a:gd name="connsiteY2" fmla="*/ 21856 h 58345"/>
                          <a:gd name="connsiteX3" fmla="*/ 0 w 59296"/>
                          <a:gd name="connsiteY3" fmla="*/ 58346 h 58345"/>
                          <a:gd name="connsiteX4" fmla="*/ 59296 w 59296"/>
                          <a:gd name="connsiteY4" fmla="*/ 32024 h 58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96" h="58345">
                            <a:moveTo>
                              <a:pt x="59296" y="32024"/>
                            </a:moveTo>
                            <a:lnTo>
                              <a:pt x="59296" y="0"/>
                            </a:lnTo>
                            <a:cubicBezTo>
                              <a:pt x="40861" y="10833"/>
                              <a:pt x="20145" y="18340"/>
                              <a:pt x="0" y="21856"/>
                            </a:cubicBezTo>
                            <a:lnTo>
                              <a:pt x="0" y="58346"/>
                            </a:lnTo>
                            <a:cubicBezTo>
                              <a:pt x="20241" y="53024"/>
                              <a:pt x="43522" y="44947"/>
                              <a:pt x="59296" y="32024"/>
                            </a:cubicBezTo>
                            <a:close/>
                          </a:path>
                        </a:pathLst>
                      </a:custGeom>
                      <a:solidFill>
                        <a:srgbClr val="EE7685"/>
                      </a:solidFill>
                      <a:ln w="9503" cap="flat">
                        <a:noFill/>
                        <a:prstDash val="solid"/>
                        <a:miter/>
                      </a:ln>
                    </p:spPr>
                    <p:txBody>
                      <a:bodyPr rtlCol="0" anchor="ctr"/>
                      <a:lstStyle/>
                      <a:p>
                        <a:endParaRPr lang="en-US"/>
                      </a:p>
                    </p:txBody>
                  </p:sp>
                </p:grpSp>
                <p:sp>
                  <p:nvSpPr>
                    <p:cNvPr id="4340" name="Freeform 4339">
                      <a:extLst>
                        <a:ext uri="{FF2B5EF4-FFF2-40B4-BE49-F238E27FC236}">
                          <a16:creationId xmlns:a16="http://schemas.microsoft.com/office/drawing/2014/main" id="{EEC05E0F-B2CE-A529-E5F1-47A078D578F7}"/>
                        </a:ext>
                      </a:extLst>
                    </p:cNvPr>
                    <p:cNvSpPr/>
                    <p:nvPr/>
                  </p:nvSpPr>
                  <p:spPr>
                    <a:xfrm>
                      <a:off x="5781789" y="2349317"/>
                      <a:ext cx="13018" cy="23186"/>
                    </a:xfrm>
                    <a:custGeom>
                      <a:avLst/>
                      <a:gdLst>
                        <a:gd name="connsiteX0" fmla="*/ 0 w 13018"/>
                        <a:gd name="connsiteY0" fmla="*/ 0 h 23186"/>
                        <a:gd name="connsiteX1" fmla="*/ 13018 w 13018"/>
                        <a:gd name="connsiteY1" fmla="*/ 0 h 23186"/>
                        <a:gd name="connsiteX2" fmla="*/ 13018 w 13018"/>
                        <a:gd name="connsiteY2" fmla="*/ 23186 h 23186"/>
                        <a:gd name="connsiteX3" fmla="*/ 0 w 13018"/>
                        <a:gd name="connsiteY3" fmla="*/ 23186 h 23186"/>
                      </a:gdLst>
                      <a:ahLst/>
                      <a:cxnLst>
                        <a:cxn ang="0">
                          <a:pos x="connsiteX0" y="connsiteY0"/>
                        </a:cxn>
                        <a:cxn ang="0">
                          <a:pos x="connsiteX1" y="connsiteY1"/>
                        </a:cxn>
                        <a:cxn ang="0">
                          <a:pos x="connsiteX2" y="connsiteY2"/>
                        </a:cxn>
                        <a:cxn ang="0">
                          <a:pos x="connsiteX3" y="connsiteY3"/>
                        </a:cxn>
                      </a:cxnLst>
                      <a:rect l="l" t="t" r="r" b="b"/>
                      <a:pathLst>
                        <a:path w="13018" h="23186">
                          <a:moveTo>
                            <a:pt x="0" y="0"/>
                          </a:moveTo>
                          <a:lnTo>
                            <a:pt x="13018" y="0"/>
                          </a:lnTo>
                          <a:lnTo>
                            <a:pt x="13018" y="23186"/>
                          </a:lnTo>
                          <a:lnTo>
                            <a:pt x="0" y="23186"/>
                          </a:lnTo>
                          <a:close/>
                        </a:path>
                      </a:pathLst>
                    </a:custGeom>
                    <a:solidFill>
                      <a:srgbClr val="EE7685"/>
                    </a:solidFill>
                    <a:ln w="9503" cap="flat">
                      <a:noFill/>
                      <a:prstDash val="solid"/>
                      <a:miter/>
                    </a:ln>
                  </p:spPr>
                  <p:txBody>
                    <a:bodyPr rtlCol="0" anchor="ctr"/>
                    <a:lstStyle/>
                    <a:p>
                      <a:endParaRPr lang="en-US"/>
                    </a:p>
                  </p:txBody>
                </p:sp>
              </p:grpSp>
              <p:grpSp>
                <p:nvGrpSpPr>
                  <p:cNvPr id="4341" name="Graphic 4171">
                    <a:extLst>
                      <a:ext uri="{FF2B5EF4-FFF2-40B4-BE49-F238E27FC236}">
                        <a16:creationId xmlns:a16="http://schemas.microsoft.com/office/drawing/2014/main" id="{76CA7071-F0B7-CFF2-DB70-614B0CE5222C}"/>
                      </a:ext>
                    </a:extLst>
                  </p:cNvPr>
                  <p:cNvGrpSpPr/>
                  <p:nvPr/>
                </p:nvGrpSpPr>
                <p:grpSpPr>
                  <a:xfrm>
                    <a:off x="5755634" y="2238042"/>
                    <a:ext cx="65222" cy="116734"/>
                    <a:chOff x="5755634" y="2238042"/>
                    <a:chExt cx="65222" cy="116734"/>
                  </a:xfrm>
                </p:grpSpPr>
                <p:sp>
                  <p:nvSpPr>
                    <p:cNvPr id="4342" name="Freeform 4341">
                      <a:extLst>
                        <a:ext uri="{FF2B5EF4-FFF2-40B4-BE49-F238E27FC236}">
                          <a16:creationId xmlns:a16="http://schemas.microsoft.com/office/drawing/2014/main" id="{0571D873-4D07-3EF8-2D1C-E406454A5C09}"/>
                        </a:ext>
                      </a:extLst>
                    </p:cNvPr>
                    <p:cNvSpPr/>
                    <p:nvPr/>
                  </p:nvSpPr>
                  <p:spPr>
                    <a:xfrm>
                      <a:off x="5755634" y="2238042"/>
                      <a:ext cx="65222" cy="116734"/>
                    </a:xfrm>
                    <a:custGeom>
                      <a:avLst/>
                      <a:gdLst>
                        <a:gd name="connsiteX0" fmla="*/ 5250 w 65222"/>
                        <a:gd name="connsiteY0" fmla="*/ 56255 h 116734"/>
                        <a:gd name="connsiteX1" fmla="*/ 40124 w 65222"/>
                        <a:gd name="connsiteY1" fmla="*/ 0 h 116734"/>
                        <a:gd name="connsiteX2" fmla="*/ 40504 w 65222"/>
                        <a:gd name="connsiteY2" fmla="*/ 17010 h 116734"/>
                        <a:gd name="connsiteX3" fmla="*/ 56659 w 65222"/>
                        <a:gd name="connsiteY3" fmla="*/ 61197 h 116734"/>
                        <a:gd name="connsiteX4" fmla="*/ 64546 w 65222"/>
                        <a:gd name="connsiteY4" fmla="*/ 93696 h 116734"/>
                        <a:gd name="connsiteX5" fmla="*/ 41930 w 65222"/>
                        <a:gd name="connsiteY5" fmla="*/ 114791 h 116734"/>
                        <a:gd name="connsiteX6" fmla="*/ 31287 w 65222"/>
                        <a:gd name="connsiteY6" fmla="*/ 116692 h 116734"/>
                        <a:gd name="connsiteX7" fmla="*/ 5250 w 65222"/>
                        <a:gd name="connsiteY7" fmla="*/ 56255 h 11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222" h="116734">
                          <a:moveTo>
                            <a:pt x="5250" y="56255"/>
                          </a:moveTo>
                          <a:cubicBezTo>
                            <a:pt x="11806" y="42287"/>
                            <a:pt x="9906" y="43237"/>
                            <a:pt x="40124" y="0"/>
                          </a:cubicBezTo>
                          <a:cubicBezTo>
                            <a:pt x="39364" y="7127"/>
                            <a:pt x="39744" y="12733"/>
                            <a:pt x="40504" y="17010"/>
                          </a:cubicBezTo>
                          <a:cubicBezTo>
                            <a:pt x="43165" y="32404"/>
                            <a:pt x="50577" y="46943"/>
                            <a:pt x="56659" y="61197"/>
                          </a:cubicBezTo>
                          <a:cubicBezTo>
                            <a:pt x="61030" y="71269"/>
                            <a:pt x="67302" y="82387"/>
                            <a:pt x="64546" y="93696"/>
                          </a:cubicBezTo>
                          <a:cubicBezTo>
                            <a:pt x="61980" y="104338"/>
                            <a:pt x="52287" y="111560"/>
                            <a:pt x="41930" y="114791"/>
                          </a:cubicBezTo>
                          <a:cubicBezTo>
                            <a:pt x="36608" y="116407"/>
                            <a:pt x="32617" y="116597"/>
                            <a:pt x="31287" y="116692"/>
                          </a:cubicBezTo>
                          <a:cubicBezTo>
                            <a:pt x="-927" y="118212"/>
                            <a:pt x="-5583" y="79252"/>
                            <a:pt x="5250" y="56255"/>
                          </a:cubicBezTo>
                          <a:close/>
                        </a:path>
                      </a:pathLst>
                    </a:custGeom>
                    <a:solidFill>
                      <a:srgbClr val="F6C10F"/>
                    </a:solidFill>
                    <a:ln w="9503" cap="flat">
                      <a:noFill/>
                      <a:prstDash val="solid"/>
                      <a:miter/>
                    </a:ln>
                  </p:spPr>
                  <p:txBody>
                    <a:bodyPr rtlCol="0" anchor="ctr"/>
                    <a:lstStyle/>
                    <a:p>
                      <a:endParaRPr lang="en-US"/>
                    </a:p>
                  </p:txBody>
                </p:sp>
                <p:sp>
                  <p:nvSpPr>
                    <p:cNvPr id="4343" name="Freeform 4342">
                      <a:extLst>
                        <a:ext uri="{FF2B5EF4-FFF2-40B4-BE49-F238E27FC236}">
                          <a16:creationId xmlns:a16="http://schemas.microsoft.com/office/drawing/2014/main" id="{1A76DBFC-6D60-660B-CAAA-1879446AB4F8}"/>
                        </a:ext>
                      </a:extLst>
                    </p:cNvPr>
                    <p:cNvSpPr/>
                    <p:nvPr/>
                  </p:nvSpPr>
                  <p:spPr>
                    <a:xfrm>
                      <a:off x="5762696" y="2263318"/>
                      <a:ext cx="49798" cy="88817"/>
                    </a:xfrm>
                    <a:custGeom>
                      <a:avLst/>
                      <a:gdLst>
                        <a:gd name="connsiteX0" fmla="*/ 2938 w 49798"/>
                        <a:gd name="connsiteY0" fmla="*/ 44092 h 88817"/>
                        <a:gd name="connsiteX1" fmla="*/ 26885 w 49798"/>
                        <a:gd name="connsiteY1" fmla="*/ 0 h 88817"/>
                        <a:gd name="connsiteX2" fmla="*/ 27930 w 49798"/>
                        <a:gd name="connsiteY2" fmla="*/ 12828 h 88817"/>
                        <a:gd name="connsiteX3" fmla="*/ 42089 w 49798"/>
                        <a:gd name="connsiteY3" fmla="*/ 45517 h 88817"/>
                        <a:gd name="connsiteX4" fmla="*/ 49501 w 49798"/>
                        <a:gd name="connsiteY4" fmla="*/ 69749 h 88817"/>
                        <a:gd name="connsiteX5" fmla="*/ 33347 w 49798"/>
                        <a:gd name="connsiteY5" fmla="*/ 86759 h 88817"/>
                        <a:gd name="connsiteX6" fmla="*/ 25364 w 49798"/>
                        <a:gd name="connsiteY6" fmla="*/ 88659 h 88817"/>
                        <a:gd name="connsiteX7" fmla="*/ 2938 w 49798"/>
                        <a:gd name="connsiteY7" fmla="*/ 44092 h 88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798" h="88817">
                          <a:moveTo>
                            <a:pt x="2938" y="44092"/>
                          </a:moveTo>
                          <a:cubicBezTo>
                            <a:pt x="7310" y="33259"/>
                            <a:pt x="5884" y="34019"/>
                            <a:pt x="26885" y="0"/>
                          </a:cubicBezTo>
                          <a:cubicBezTo>
                            <a:pt x="26695" y="5416"/>
                            <a:pt x="27170" y="9693"/>
                            <a:pt x="27930" y="12828"/>
                          </a:cubicBezTo>
                          <a:cubicBezTo>
                            <a:pt x="30686" y="24422"/>
                            <a:pt x="36863" y="35065"/>
                            <a:pt x="42089" y="45517"/>
                          </a:cubicBezTo>
                          <a:cubicBezTo>
                            <a:pt x="45795" y="52929"/>
                            <a:pt x="51116" y="61102"/>
                            <a:pt x="49501" y="69749"/>
                          </a:cubicBezTo>
                          <a:cubicBezTo>
                            <a:pt x="48076" y="77921"/>
                            <a:pt x="40949" y="83813"/>
                            <a:pt x="33347" y="86759"/>
                          </a:cubicBezTo>
                          <a:cubicBezTo>
                            <a:pt x="29356" y="88184"/>
                            <a:pt x="26410" y="88564"/>
                            <a:pt x="25364" y="88659"/>
                          </a:cubicBezTo>
                          <a:cubicBezTo>
                            <a:pt x="1038" y="91225"/>
                            <a:pt x="-4189" y="61957"/>
                            <a:pt x="2938" y="44092"/>
                          </a:cubicBezTo>
                          <a:close/>
                        </a:path>
                      </a:pathLst>
                    </a:custGeom>
                    <a:solidFill>
                      <a:srgbClr val="E76F20"/>
                    </a:solidFill>
                    <a:ln w="9503" cap="flat">
                      <a:noFill/>
                      <a:prstDash val="solid"/>
                      <a:miter/>
                    </a:ln>
                  </p:spPr>
                  <p:txBody>
                    <a:bodyPr rtlCol="0" anchor="ctr"/>
                    <a:lstStyle/>
                    <a:p>
                      <a:endParaRPr lang="en-US"/>
                    </a:p>
                  </p:txBody>
                </p:sp>
                <p:sp>
                  <p:nvSpPr>
                    <p:cNvPr id="4344" name="Freeform 4343">
                      <a:extLst>
                        <a:ext uri="{FF2B5EF4-FFF2-40B4-BE49-F238E27FC236}">
                          <a16:creationId xmlns:a16="http://schemas.microsoft.com/office/drawing/2014/main" id="{366C0338-386C-9817-EFB2-8854DD638EA4}"/>
                        </a:ext>
                      </a:extLst>
                    </p:cNvPr>
                    <p:cNvSpPr/>
                    <p:nvPr/>
                  </p:nvSpPr>
                  <p:spPr>
                    <a:xfrm>
                      <a:off x="5767219" y="2280803"/>
                      <a:ext cx="40140" cy="71117"/>
                    </a:xfrm>
                    <a:custGeom>
                      <a:avLst/>
                      <a:gdLst>
                        <a:gd name="connsiteX0" fmla="*/ 1647 w 40140"/>
                        <a:gd name="connsiteY0" fmla="*/ 36395 h 71117"/>
                        <a:gd name="connsiteX1" fmla="*/ 18562 w 40140"/>
                        <a:gd name="connsiteY1" fmla="*/ 0 h 71117"/>
                        <a:gd name="connsiteX2" fmla="*/ 19987 w 40140"/>
                        <a:gd name="connsiteY2" fmla="*/ 10168 h 71117"/>
                        <a:gd name="connsiteX3" fmla="*/ 32910 w 40140"/>
                        <a:gd name="connsiteY3" fmla="*/ 35540 h 71117"/>
                        <a:gd name="connsiteX4" fmla="*/ 40037 w 40140"/>
                        <a:gd name="connsiteY4" fmla="*/ 54545 h 71117"/>
                        <a:gd name="connsiteX5" fmla="*/ 27969 w 40140"/>
                        <a:gd name="connsiteY5" fmla="*/ 68894 h 71117"/>
                        <a:gd name="connsiteX6" fmla="*/ 21697 w 40140"/>
                        <a:gd name="connsiteY6" fmla="*/ 70794 h 71117"/>
                        <a:gd name="connsiteX7" fmla="*/ 1647 w 40140"/>
                        <a:gd name="connsiteY7" fmla="*/ 36395 h 7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140" h="71117">
                          <a:moveTo>
                            <a:pt x="1647" y="36395"/>
                          </a:moveTo>
                          <a:cubicBezTo>
                            <a:pt x="4593" y="27462"/>
                            <a:pt x="3453" y="28223"/>
                            <a:pt x="18562" y="0"/>
                          </a:cubicBezTo>
                          <a:cubicBezTo>
                            <a:pt x="18656" y="4371"/>
                            <a:pt x="19227" y="7697"/>
                            <a:pt x="19987" y="10168"/>
                          </a:cubicBezTo>
                          <a:cubicBezTo>
                            <a:pt x="22743" y="19195"/>
                            <a:pt x="28159" y="27462"/>
                            <a:pt x="32910" y="35540"/>
                          </a:cubicBezTo>
                          <a:cubicBezTo>
                            <a:pt x="36236" y="41241"/>
                            <a:pt x="40893" y="47513"/>
                            <a:pt x="40037" y="54545"/>
                          </a:cubicBezTo>
                          <a:cubicBezTo>
                            <a:pt x="39277" y="61102"/>
                            <a:pt x="33956" y="66233"/>
                            <a:pt x="27969" y="68894"/>
                          </a:cubicBezTo>
                          <a:cubicBezTo>
                            <a:pt x="24928" y="70224"/>
                            <a:pt x="22553" y="70699"/>
                            <a:pt x="21697" y="70794"/>
                          </a:cubicBezTo>
                          <a:cubicBezTo>
                            <a:pt x="2407" y="74120"/>
                            <a:pt x="-3199" y="51029"/>
                            <a:pt x="1647" y="36395"/>
                          </a:cubicBezTo>
                          <a:close/>
                        </a:path>
                      </a:pathLst>
                    </a:custGeom>
                    <a:solidFill>
                      <a:srgbClr val="E03620"/>
                    </a:solidFill>
                    <a:ln w="9503" cap="flat">
                      <a:noFill/>
                      <a:prstDash val="solid"/>
                      <a:miter/>
                    </a:ln>
                  </p:spPr>
                  <p:txBody>
                    <a:bodyPr rtlCol="0" anchor="ctr"/>
                    <a:lstStyle/>
                    <a:p>
                      <a:endParaRPr lang="en-US"/>
                    </a:p>
                  </p:txBody>
                </p:sp>
              </p:grpSp>
            </p:grpSp>
            <p:grpSp>
              <p:nvGrpSpPr>
                <p:cNvPr id="4345" name="Graphic 4171">
                  <a:extLst>
                    <a:ext uri="{FF2B5EF4-FFF2-40B4-BE49-F238E27FC236}">
                      <a16:creationId xmlns:a16="http://schemas.microsoft.com/office/drawing/2014/main" id="{AA6E9CC4-3069-2F6E-5645-BB8CBF7EF016}"/>
                    </a:ext>
                  </a:extLst>
                </p:cNvPr>
                <p:cNvGrpSpPr/>
                <p:nvPr/>
              </p:nvGrpSpPr>
              <p:grpSpPr>
                <a:xfrm>
                  <a:off x="6077909" y="2250110"/>
                  <a:ext cx="65180" cy="419634"/>
                  <a:chOff x="6077909" y="2250110"/>
                  <a:chExt cx="65180" cy="419634"/>
                </a:xfrm>
              </p:grpSpPr>
              <p:grpSp>
                <p:nvGrpSpPr>
                  <p:cNvPr id="4346" name="Graphic 4171">
                    <a:extLst>
                      <a:ext uri="{FF2B5EF4-FFF2-40B4-BE49-F238E27FC236}">
                        <a16:creationId xmlns:a16="http://schemas.microsoft.com/office/drawing/2014/main" id="{278266E6-D495-B437-D191-BDD0B7BA3A35}"/>
                      </a:ext>
                    </a:extLst>
                  </p:cNvPr>
                  <p:cNvGrpSpPr/>
                  <p:nvPr/>
                </p:nvGrpSpPr>
                <p:grpSpPr>
                  <a:xfrm>
                    <a:off x="6080836" y="2361385"/>
                    <a:ext cx="59296" cy="308358"/>
                    <a:chOff x="6080836" y="2361385"/>
                    <a:chExt cx="59296" cy="308358"/>
                  </a:xfrm>
                </p:grpSpPr>
                <p:grpSp>
                  <p:nvGrpSpPr>
                    <p:cNvPr id="4347" name="Graphic 4171">
                      <a:extLst>
                        <a:ext uri="{FF2B5EF4-FFF2-40B4-BE49-F238E27FC236}">
                          <a16:creationId xmlns:a16="http://schemas.microsoft.com/office/drawing/2014/main" id="{2203F99D-1D19-BE66-C769-26727B130B70}"/>
                        </a:ext>
                      </a:extLst>
                    </p:cNvPr>
                    <p:cNvGrpSpPr/>
                    <p:nvPr/>
                  </p:nvGrpSpPr>
                  <p:grpSpPr>
                    <a:xfrm>
                      <a:off x="6080836" y="2375354"/>
                      <a:ext cx="59296" cy="294390"/>
                      <a:chOff x="6080836" y="2375354"/>
                      <a:chExt cx="59296" cy="294390"/>
                    </a:xfrm>
                  </p:grpSpPr>
                  <p:sp>
                    <p:nvSpPr>
                      <p:cNvPr id="4348" name="Freeform 4347">
                        <a:extLst>
                          <a:ext uri="{FF2B5EF4-FFF2-40B4-BE49-F238E27FC236}">
                            <a16:creationId xmlns:a16="http://schemas.microsoft.com/office/drawing/2014/main" id="{A17815A0-26CF-B131-1983-EF5BA0818297}"/>
                          </a:ext>
                        </a:extLst>
                      </p:cNvPr>
                      <p:cNvSpPr/>
                      <p:nvPr/>
                    </p:nvSpPr>
                    <p:spPr>
                      <a:xfrm>
                        <a:off x="6080836" y="2375354"/>
                        <a:ext cx="59296" cy="294390"/>
                      </a:xfrm>
                      <a:custGeom>
                        <a:avLst/>
                        <a:gdLst>
                          <a:gd name="connsiteX0" fmla="*/ 59296 w 59296"/>
                          <a:gd name="connsiteY0" fmla="*/ 294390 h 294390"/>
                          <a:gd name="connsiteX1" fmla="*/ 59296 w 59296"/>
                          <a:gd name="connsiteY1" fmla="*/ 29648 h 294390"/>
                          <a:gd name="connsiteX2" fmla="*/ 29648 w 59296"/>
                          <a:gd name="connsiteY2" fmla="*/ 0 h 294390"/>
                          <a:gd name="connsiteX3" fmla="*/ 0 w 59296"/>
                          <a:gd name="connsiteY3" fmla="*/ 29648 h 294390"/>
                          <a:gd name="connsiteX4" fmla="*/ 0 w 59296"/>
                          <a:gd name="connsiteY4" fmla="*/ 294390 h 294390"/>
                          <a:gd name="connsiteX5" fmla="*/ 59296 w 59296"/>
                          <a:gd name="connsiteY5" fmla="*/ 294390 h 29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96" h="294390">
                            <a:moveTo>
                              <a:pt x="59296" y="294390"/>
                            </a:moveTo>
                            <a:lnTo>
                              <a:pt x="59296" y="29648"/>
                            </a:lnTo>
                            <a:cubicBezTo>
                              <a:pt x="59296" y="13304"/>
                              <a:pt x="45992" y="0"/>
                              <a:pt x="29648" y="0"/>
                            </a:cubicBezTo>
                            <a:cubicBezTo>
                              <a:pt x="13304" y="0"/>
                              <a:pt x="0" y="13304"/>
                              <a:pt x="0" y="29648"/>
                            </a:cubicBezTo>
                            <a:lnTo>
                              <a:pt x="0" y="294390"/>
                            </a:lnTo>
                            <a:lnTo>
                              <a:pt x="59296" y="294390"/>
                            </a:lnTo>
                            <a:close/>
                          </a:path>
                        </a:pathLst>
                      </a:custGeom>
                      <a:solidFill>
                        <a:srgbClr val="F1DCCF"/>
                      </a:solidFill>
                      <a:ln w="9503" cap="flat">
                        <a:noFill/>
                        <a:prstDash val="solid"/>
                        <a:miter/>
                      </a:ln>
                    </p:spPr>
                    <p:txBody>
                      <a:bodyPr rtlCol="0" anchor="ctr"/>
                      <a:lstStyle/>
                      <a:p>
                        <a:endParaRPr lang="en-US"/>
                      </a:p>
                    </p:txBody>
                  </p:sp>
                  <p:sp>
                    <p:nvSpPr>
                      <p:cNvPr id="4349" name="Freeform 4348">
                        <a:extLst>
                          <a:ext uri="{FF2B5EF4-FFF2-40B4-BE49-F238E27FC236}">
                            <a16:creationId xmlns:a16="http://schemas.microsoft.com/office/drawing/2014/main" id="{A5910933-A266-C46D-E929-86F29252BFD0}"/>
                          </a:ext>
                        </a:extLst>
                      </p:cNvPr>
                      <p:cNvSpPr/>
                      <p:nvPr/>
                    </p:nvSpPr>
                    <p:spPr>
                      <a:xfrm>
                        <a:off x="6080931" y="2375354"/>
                        <a:ext cx="58250" cy="52834"/>
                      </a:xfrm>
                      <a:custGeom>
                        <a:avLst/>
                        <a:gdLst>
                          <a:gd name="connsiteX0" fmla="*/ 58251 w 58250"/>
                          <a:gd name="connsiteY0" fmla="*/ 22236 h 52834"/>
                          <a:gd name="connsiteX1" fmla="*/ 29648 w 58250"/>
                          <a:gd name="connsiteY1" fmla="*/ 0 h 52834"/>
                          <a:gd name="connsiteX2" fmla="*/ 0 w 58250"/>
                          <a:gd name="connsiteY2" fmla="*/ 29648 h 52834"/>
                          <a:gd name="connsiteX3" fmla="*/ 0 w 58250"/>
                          <a:gd name="connsiteY3" fmla="*/ 52834 h 52834"/>
                          <a:gd name="connsiteX4" fmla="*/ 58251 w 58250"/>
                          <a:gd name="connsiteY4" fmla="*/ 22236 h 52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50" h="52834">
                            <a:moveTo>
                              <a:pt x="58251" y="22236"/>
                            </a:moveTo>
                            <a:cubicBezTo>
                              <a:pt x="54925" y="9503"/>
                              <a:pt x="43427" y="0"/>
                              <a:pt x="29648" y="0"/>
                            </a:cubicBezTo>
                            <a:cubicBezTo>
                              <a:pt x="13304" y="0"/>
                              <a:pt x="0" y="13304"/>
                              <a:pt x="0" y="29648"/>
                            </a:cubicBezTo>
                            <a:lnTo>
                              <a:pt x="0" y="52834"/>
                            </a:lnTo>
                            <a:cubicBezTo>
                              <a:pt x="21096" y="46468"/>
                              <a:pt x="41906" y="36870"/>
                              <a:pt x="58251" y="22236"/>
                            </a:cubicBezTo>
                            <a:close/>
                          </a:path>
                        </a:pathLst>
                      </a:custGeom>
                      <a:solidFill>
                        <a:srgbClr val="EE7685"/>
                      </a:solidFill>
                      <a:ln w="9503" cap="flat">
                        <a:noFill/>
                        <a:prstDash val="solid"/>
                        <a:miter/>
                      </a:ln>
                    </p:spPr>
                    <p:txBody>
                      <a:bodyPr rtlCol="0" anchor="ctr"/>
                      <a:lstStyle/>
                      <a:p>
                        <a:endParaRPr lang="en-US"/>
                      </a:p>
                    </p:txBody>
                  </p:sp>
                  <p:sp>
                    <p:nvSpPr>
                      <p:cNvPr id="4350" name="Freeform 4349">
                        <a:extLst>
                          <a:ext uri="{FF2B5EF4-FFF2-40B4-BE49-F238E27FC236}">
                            <a16:creationId xmlns:a16="http://schemas.microsoft.com/office/drawing/2014/main" id="{6238A3C5-799E-4C34-7BF5-D956566AEFF8}"/>
                          </a:ext>
                        </a:extLst>
                      </p:cNvPr>
                      <p:cNvSpPr/>
                      <p:nvPr/>
                    </p:nvSpPr>
                    <p:spPr>
                      <a:xfrm>
                        <a:off x="6080836" y="2421442"/>
                        <a:ext cx="59296" cy="59486"/>
                      </a:xfrm>
                      <a:custGeom>
                        <a:avLst/>
                        <a:gdLst>
                          <a:gd name="connsiteX0" fmla="*/ 59296 w 59296"/>
                          <a:gd name="connsiteY0" fmla="*/ 23661 h 59486"/>
                          <a:gd name="connsiteX1" fmla="*/ 59296 w 59296"/>
                          <a:gd name="connsiteY1" fmla="*/ 0 h 59486"/>
                          <a:gd name="connsiteX2" fmla="*/ 0 w 59296"/>
                          <a:gd name="connsiteY2" fmla="*/ 26987 h 59486"/>
                          <a:gd name="connsiteX3" fmla="*/ 0 w 59296"/>
                          <a:gd name="connsiteY3" fmla="*/ 59486 h 59486"/>
                          <a:gd name="connsiteX4" fmla="*/ 59296 w 59296"/>
                          <a:gd name="connsiteY4" fmla="*/ 23661 h 59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96" h="59486">
                            <a:moveTo>
                              <a:pt x="59296" y="23661"/>
                            </a:moveTo>
                            <a:lnTo>
                              <a:pt x="59296" y="0"/>
                            </a:lnTo>
                            <a:cubicBezTo>
                              <a:pt x="41621" y="12543"/>
                              <a:pt x="20906" y="21286"/>
                              <a:pt x="0" y="26987"/>
                            </a:cubicBezTo>
                            <a:lnTo>
                              <a:pt x="0" y="59486"/>
                            </a:lnTo>
                            <a:cubicBezTo>
                              <a:pt x="22521" y="52549"/>
                              <a:pt x="43807" y="41241"/>
                              <a:pt x="59296" y="23661"/>
                            </a:cubicBezTo>
                            <a:close/>
                          </a:path>
                        </a:pathLst>
                      </a:custGeom>
                      <a:solidFill>
                        <a:srgbClr val="EE7685"/>
                      </a:solidFill>
                      <a:ln w="9503" cap="flat">
                        <a:noFill/>
                        <a:prstDash val="solid"/>
                        <a:miter/>
                      </a:ln>
                    </p:spPr>
                    <p:txBody>
                      <a:bodyPr rtlCol="0" anchor="ctr"/>
                      <a:lstStyle/>
                      <a:p>
                        <a:endParaRPr lang="en-US"/>
                      </a:p>
                    </p:txBody>
                  </p:sp>
                  <p:sp>
                    <p:nvSpPr>
                      <p:cNvPr id="4351" name="Freeform 4350">
                        <a:extLst>
                          <a:ext uri="{FF2B5EF4-FFF2-40B4-BE49-F238E27FC236}">
                            <a16:creationId xmlns:a16="http://schemas.microsoft.com/office/drawing/2014/main" id="{2575C11A-42EF-15CB-94CD-3C81613D8186}"/>
                          </a:ext>
                        </a:extLst>
                      </p:cNvPr>
                      <p:cNvSpPr/>
                      <p:nvPr/>
                    </p:nvSpPr>
                    <p:spPr>
                      <a:xfrm>
                        <a:off x="6080836" y="2471995"/>
                        <a:ext cx="59296" cy="62051"/>
                      </a:xfrm>
                      <a:custGeom>
                        <a:avLst/>
                        <a:gdLst>
                          <a:gd name="connsiteX0" fmla="*/ 59296 w 59296"/>
                          <a:gd name="connsiteY0" fmla="*/ 36680 h 62051"/>
                          <a:gd name="connsiteX1" fmla="*/ 59296 w 59296"/>
                          <a:gd name="connsiteY1" fmla="*/ 0 h 62051"/>
                          <a:gd name="connsiteX2" fmla="*/ 0 w 59296"/>
                          <a:gd name="connsiteY2" fmla="*/ 29458 h 62051"/>
                          <a:gd name="connsiteX3" fmla="*/ 0 w 59296"/>
                          <a:gd name="connsiteY3" fmla="*/ 62052 h 62051"/>
                          <a:gd name="connsiteX4" fmla="*/ 59296 w 59296"/>
                          <a:gd name="connsiteY4" fmla="*/ 36680 h 62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96" h="62051">
                            <a:moveTo>
                              <a:pt x="59296" y="36680"/>
                            </a:moveTo>
                            <a:lnTo>
                              <a:pt x="59296" y="0"/>
                            </a:lnTo>
                            <a:cubicBezTo>
                              <a:pt x="42192" y="13874"/>
                              <a:pt x="21571" y="23376"/>
                              <a:pt x="0" y="29458"/>
                            </a:cubicBezTo>
                            <a:lnTo>
                              <a:pt x="0" y="62052"/>
                            </a:lnTo>
                            <a:cubicBezTo>
                              <a:pt x="20526" y="58346"/>
                              <a:pt x="41621" y="49223"/>
                              <a:pt x="59296" y="36680"/>
                            </a:cubicBezTo>
                            <a:close/>
                          </a:path>
                        </a:pathLst>
                      </a:custGeom>
                      <a:solidFill>
                        <a:srgbClr val="EE7685"/>
                      </a:solidFill>
                      <a:ln w="9503" cap="flat">
                        <a:noFill/>
                        <a:prstDash val="solid"/>
                        <a:miter/>
                      </a:ln>
                    </p:spPr>
                    <p:txBody>
                      <a:bodyPr rtlCol="0" anchor="ctr"/>
                      <a:lstStyle/>
                      <a:p>
                        <a:endParaRPr lang="en-US"/>
                      </a:p>
                    </p:txBody>
                  </p:sp>
                  <p:sp>
                    <p:nvSpPr>
                      <p:cNvPr id="4352" name="Freeform 4351">
                        <a:extLst>
                          <a:ext uri="{FF2B5EF4-FFF2-40B4-BE49-F238E27FC236}">
                            <a16:creationId xmlns:a16="http://schemas.microsoft.com/office/drawing/2014/main" id="{E21C3B23-6C32-DDB9-6296-88AE885AB509}"/>
                          </a:ext>
                        </a:extLst>
                      </p:cNvPr>
                      <p:cNvSpPr/>
                      <p:nvPr/>
                    </p:nvSpPr>
                    <p:spPr>
                      <a:xfrm>
                        <a:off x="6080836" y="2587642"/>
                        <a:ext cx="59296" cy="58250"/>
                      </a:xfrm>
                      <a:custGeom>
                        <a:avLst/>
                        <a:gdLst>
                          <a:gd name="connsiteX0" fmla="*/ 59296 w 59296"/>
                          <a:gd name="connsiteY0" fmla="*/ 26322 h 58250"/>
                          <a:gd name="connsiteX1" fmla="*/ 59296 w 59296"/>
                          <a:gd name="connsiteY1" fmla="*/ 0 h 58250"/>
                          <a:gd name="connsiteX2" fmla="*/ 0 w 59296"/>
                          <a:gd name="connsiteY2" fmla="*/ 22711 h 58250"/>
                          <a:gd name="connsiteX3" fmla="*/ 0 w 59296"/>
                          <a:gd name="connsiteY3" fmla="*/ 58251 h 58250"/>
                          <a:gd name="connsiteX4" fmla="*/ 59296 w 59296"/>
                          <a:gd name="connsiteY4" fmla="*/ 26322 h 5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96" h="58250">
                            <a:moveTo>
                              <a:pt x="59296" y="26322"/>
                            </a:moveTo>
                            <a:lnTo>
                              <a:pt x="59296" y="0"/>
                            </a:lnTo>
                            <a:cubicBezTo>
                              <a:pt x="41146" y="10833"/>
                              <a:pt x="19005" y="17865"/>
                              <a:pt x="0" y="22711"/>
                            </a:cubicBezTo>
                            <a:lnTo>
                              <a:pt x="0" y="58251"/>
                            </a:lnTo>
                            <a:cubicBezTo>
                              <a:pt x="21856" y="51124"/>
                              <a:pt x="41717" y="40956"/>
                              <a:pt x="59296" y="26322"/>
                            </a:cubicBezTo>
                            <a:close/>
                          </a:path>
                        </a:pathLst>
                      </a:custGeom>
                      <a:solidFill>
                        <a:srgbClr val="EE7685"/>
                      </a:solidFill>
                      <a:ln w="9503" cap="flat">
                        <a:noFill/>
                        <a:prstDash val="solid"/>
                        <a:miter/>
                      </a:ln>
                    </p:spPr>
                    <p:txBody>
                      <a:bodyPr rtlCol="0" anchor="ctr"/>
                      <a:lstStyle/>
                      <a:p>
                        <a:endParaRPr lang="en-US"/>
                      </a:p>
                    </p:txBody>
                  </p:sp>
                  <p:sp>
                    <p:nvSpPr>
                      <p:cNvPr id="4353" name="Freeform 4352">
                        <a:extLst>
                          <a:ext uri="{FF2B5EF4-FFF2-40B4-BE49-F238E27FC236}">
                            <a16:creationId xmlns:a16="http://schemas.microsoft.com/office/drawing/2014/main" id="{9B0E71BD-3CBA-6B21-0FC5-2D3EE73E4692}"/>
                          </a:ext>
                        </a:extLst>
                      </p:cNvPr>
                      <p:cNvSpPr/>
                      <p:nvPr/>
                    </p:nvSpPr>
                    <p:spPr>
                      <a:xfrm>
                        <a:off x="6080836" y="2638386"/>
                        <a:ext cx="59296" cy="31358"/>
                      </a:xfrm>
                      <a:custGeom>
                        <a:avLst/>
                        <a:gdLst>
                          <a:gd name="connsiteX0" fmla="*/ 59296 w 59296"/>
                          <a:gd name="connsiteY0" fmla="*/ 31359 h 31358"/>
                          <a:gd name="connsiteX1" fmla="*/ 59296 w 59296"/>
                          <a:gd name="connsiteY1" fmla="*/ 0 h 31358"/>
                          <a:gd name="connsiteX2" fmla="*/ 0 w 59296"/>
                          <a:gd name="connsiteY2" fmla="*/ 28033 h 31358"/>
                          <a:gd name="connsiteX3" fmla="*/ 0 w 59296"/>
                          <a:gd name="connsiteY3" fmla="*/ 31359 h 31358"/>
                          <a:gd name="connsiteX4" fmla="*/ 59296 w 59296"/>
                          <a:gd name="connsiteY4" fmla="*/ 31359 h 31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96" h="31358">
                            <a:moveTo>
                              <a:pt x="59296" y="31359"/>
                            </a:moveTo>
                            <a:lnTo>
                              <a:pt x="59296" y="0"/>
                            </a:lnTo>
                            <a:cubicBezTo>
                              <a:pt x="41241" y="12448"/>
                              <a:pt x="21381" y="21476"/>
                              <a:pt x="0" y="28033"/>
                            </a:cubicBezTo>
                            <a:lnTo>
                              <a:pt x="0" y="31359"/>
                            </a:lnTo>
                            <a:lnTo>
                              <a:pt x="59296" y="31359"/>
                            </a:lnTo>
                            <a:close/>
                          </a:path>
                        </a:pathLst>
                      </a:custGeom>
                      <a:solidFill>
                        <a:srgbClr val="EE7685"/>
                      </a:solidFill>
                      <a:ln w="9503" cap="flat">
                        <a:noFill/>
                        <a:prstDash val="solid"/>
                        <a:miter/>
                      </a:ln>
                    </p:spPr>
                    <p:txBody>
                      <a:bodyPr rtlCol="0" anchor="ctr"/>
                      <a:lstStyle/>
                      <a:p>
                        <a:endParaRPr lang="en-US"/>
                      </a:p>
                    </p:txBody>
                  </p:sp>
                  <p:sp>
                    <p:nvSpPr>
                      <p:cNvPr id="4354" name="Freeform 4353">
                        <a:extLst>
                          <a:ext uri="{FF2B5EF4-FFF2-40B4-BE49-F238E27FC236}">
                            <a16:creationId xmlns:a16="http://schemas.microsoft.com/office/drawing/2014/main" id="{D6A830AA-6BB7-73F7-3569-5200019E37E8}"/>
                          </a:ext>
                        </a:extLst>
                      </p:cNvPr>
                      <p:cNvSpPr/>
                      <p:nvPr/>
                    </p:nvSpPr>
                    <p:spPr>
                      <a:xfrm>
                        <a:off x="6080836" y="2531862"/>
                        <a:ext cx="59296" cy="58345"/>
                      </a:xfrm>
                      <a:custGeom>
                        <a:avLst/>
                        <a:gdLst>
                          <a:gd name="connsiteX0" fmla="*/ 59296 w 59296"/>
                          <a:gd name="connsiteY0" fmla="*/ 32024 h 58345"/>
                          <a:gd name="connsiteX1" fmla="*/ 59296 w 59296"/>
                          <a:gd name="connsiteY1" fmla="*/ 0 h 58345"/>
                          <a:gd name="connsiteX2" fmla="*/ 0 w 59296"/>
                          <a:gd name="connsiteY2" fmla="*/ 21856 h 58345"/>
                          <a:gd name="connsiteX3" fmla="*/ 0 w 59296"/>
                          <a:gd name="connsiteY3" fmla="*/ 58346 h 58345"/>
                          <a:gd name="connsiteX4" fmla="*/ 59296 w 59296"/>
                          <a:gd name="connsiteY4" fmla="*/ 32024 h 58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96" h="58345">
                            <a:moveTo>
                              <a:pt x="59296" y="32024"/>
                            </a:moveTo>
                            <a:lnTo>
                              <a:pt x="59296" y="0"/>
                            </a:lnTo>
                            <a:cubicBezTo>
                              <a:pt x="40861" y="10833"/>
                              <a:pt x="20145" y="18340"/>
                              <a:pt x="0" y="21856"/>
                            </a:cubicBezTo>
                            <a:lnTo>
                              <a:pt x="0" y="58346"/>
                            </a:lnTo>
                            <a:cubicBezTo>
                              <a:pt x="20336" y="53024"/>
                              <a:pt x="43617" y="45042"/>
                              <a:pt x="59296" y="32024"/>
                            </a:cubicBezTo>
                            <a:close/>
                          </a:path>
                        </a:pathLst>
                      </a:custGeom>
                      <a:solidFill>
                        <a:srgbClr val="EE7685"/>
                      </a:solidFill>
                      <a:ln w="9503" cap="flat">
                        <a:noFill/>
                        <a:prstDash val="solid"/>
                        <a:miter/>
                      </a:ln>
                    </p:spPr>
                    <p:txBody>
                      <a:bodyPr rtlCol="0" anchor="ctr"/>
                      <a:lstStyle/>
                      <a:p>
                        <a:endParaRPr lang="en-US"/>
                      </a:p>
                    </p:txBody>
                  </p:sp>
                </p:grpSp>
                <p:sp>
                  <p:nvSpPr>
                    <p:cNvPr id="4355" name="Freeform 4354">
                      <a:extLst>
                        <a:ext uri="{FF2B5EF4-FFF2-40B4-BE49-F238E27FC236}">
                          <a16:creationId xmlns:a16="http://schemas.microsoft.com/office/drawing/2014/main" id="{CF886453-4A91-7F5B-6A59-781BBD8E9C2E}"/>
                        </a:ext>
                      </a:extLst>
                    </p:cNvPr>
                    <p:cNvSpPr/>
                    <p:nvPr/>
                  </p:nvSpPr>
                  <p:spPr>
                    <a:xfrm>
                      <a:off x="6104022" y="2361385"/>
                      <a:ext cx="13018" cy="23091"/>
                    </a:xfrm>
                    <a:custGeom>
                      <a:avLst/>
                      <a:gdLst>
                        <a:gd name="connsiteX0" fmla="*/ 0 w 13018"/>
                        <a:gd name="connsiteY0" fmla="*/ 0 h 23091"/>
                        <a:gd name="connsiteX1" fmla="*/ 13018 w 13018"/>
                        <a:gd name="connsiteY1" fmla="*/ 0 h 23091"/>
                        <a:gd name="connsiteX2" fmla="*/ 13018 w 13018"/>
                        <a:gd name="connsiteY2" fmla="*/ 23091 h 23091"/>
                        <a:gd name="connsiteX3" fmla="*/ 0 w 13018"/>
                        <a:gd name="connsiteY3" fmla="*/ 23091 h 23091"/>
                      </a:gdLst>
                      <a:ahLst/>
                      <a:cxnLst>
                        <a:cxn ang="0">
                          <a:pos x="connsiteX0" y="connsiteY0"/>
                        </a:cxn>
                        <a:cxn ang="0">
                          <a:pos x="connsiteX1" y="connsiteY1"/>
                        </a:cxn>
                        <a:cxn ang="0">
                          <a:pos x="connsiteX2" y="connsiteY2"/>
                        </a:cxn>
                        <a:cxn ang="0">
                          <a:pos x="connsiteX3" y="connsiteY3"/>
                        </a:cxn>
                      </a:cxnLst>
                      <a:rect l="l" t="t" r="r" b="b"/>
                      <a:pathLst>
                        <a:path w="13018" h="23091">
                          <a:moveTo>
                            <a:pt x="0" y="0"/>
                          </a:moveTo>
                          <a:lnTo>
                            <a:pt x="13018" y="0"/>
                          </a:lnTo>
                          <a:lnTo>
                            <a:pt x="13018" y="23091"/>
                          </a:lnTo>
                          <a:lnTo>
                            <a:pt x="0" y="23091"/>
                          </a:lnTo>
                          <a:close/>
                        </a:path>
                      </a:pathLst>
                    </a:custGeom>
                    <a:solidFill>
                      <a:srgbClr val="EE7685"/>
                    </a:solidFill>
                    <a:ln w="9503" cap="flat">
                      <a:noFill/>
                      <a:prstDash val="solid"/>
                      <a:miter/>
                    </a:ln>
                  </p:spPr>
                  <p:txBody>
                    <a:bodyPr rtlCol="0" anchor="ctr"/>
                    <a:lstStyle/>
                    <a:p>
                      <a:endParaRPr lang="en-US"/>
                    </a:p>
                  </p:txBody>
                </p:sp>
              </p:grpSp>
              <p:grpSp>
                <p:nvGrpSpPr>
                  <p:cNvPr id="4356" name="Graphic 4171">
                    <a:extLst>
                      <a:ext uri="{FF2B5EF4-FFF2-40B4-BE49-F238E27FC236}">
                        <a16:creationId xmlns:a16="http://schemas.microsoft.com/office/drawing/2014/main" id="{B0C0C9C7-2E64-A51F-902B-13C99D5AD999}"/>
                      </a:ext>
                    </a:extLst>
                  </p:cNvPr>
                  <p:cNvGrpSpPr/>
                  <p:nvPr/>
                </p:nvGrpSpPr>
                <p:grpSpPr>
                  <a:xfrm>
                    <a:off x="6077909" y="2250110"/>
                    <a:ext cx="65180" cy="116734"/>
                    <a:chOff x="6077909" y="2250110"/>
                    <a:chExt cx="65180" cy="116734"/>
                  </a:xfrm>
                </p:grpSpPr>
                <p:sp>
                  <p:nvSpPr>
                    <p:cNvPr id="4357" name="Freeform 4356">
                      <a:extLst>
                        <a:ext uri="{FF2B5EF4-FFF2-40B4-BE49-F238E27FC236}">
                          <a16:creationId xmlns:a16="http://schemas.microsoft.com/office/drawing/2014/main" id="{19DF7F42-A472-0AAF-7719-3556F2D6E005}"/>
                        </a:ext>
                      </a:extLst>
                    </p:cNvPr>
                    <p:cNvSpPr/>
                    <p:nvPr/>
                  </p:nvSpPr>
                  <p:spPr>
                    <a:xfrm>
                      <a:off x="6077909" y="2250110"/>
                      <a:ext cx="65180" cy="116734"/>
                    </a:xfrm>
                    <a:custGeom>
                      <a:avLst/>
                      <a:gdLst>
                        <a:gd name="connsiteX0" fmla="*/ 5208 w 65180"/>
                        <a:gd name="connsiteY0" fmla="*/ 56255 h 116734"/>
                        <a:gd name="connsiteX1" fmla="*/ 40082 w 65180"/>
                        <a:gd name="connsiteY1" fmla="*/ 0 h 116734"/>
                        <a:gd name="connsiteX2" fmla="*/ 40462 w 65180"/>
                        <a:gd name="connsiteY2" fmla="*/ 17010 h 116734"/>
                        <a:gd name="connsiteX3" fmla="*/ 56617 w 65180"/>
                        <a:gd name="connsiteY3" fmla="*/ 61197 h 116734"/>
                        <a:gd name="connsiteX4" fmla="*/ 64504 w 65180"/>
                        <a:gd name="connsiteY4" fmla="*/ 93696 h 116734"/>
                        <a:gd name="connsiteX5" fmla="*/ 41888 w 65180"/>
                        <a:gd name="connsiteY5" fmla="*/ 114791 h 116734"/>
                        <a:gd name="connsiteX6" fmla="*/ 31245 w 65180"/>
                        <a:gd name="connsiteY6" fmla="*/ 116692 h 116734"/>
                        <a:gd name="connsiteX7" fmla="*/ 5208 w 65180"/>
                        <a:gd name="connsiteY7" fmla="*/ 56255 h 11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80" h="116734">
                          <a:moveTo>
                            <a:pt x="5208" y="56255"/>
                          </a:moveTo>
                          <a:cubicBezTo>
                            <a:pt x="11764" y="42287"/>
                            <a:pt x="9864" y="43237"/>
                            <a:pt x="40082" y="0"/>
                          </a:cubicBezTo>
                          <a:cubicBezTo>
                            <a:pt x="39322" y="7127"/>
                            <a:pt x="39702" y="12733"/>
                            <a:pt x="40462" y="17010"/>
                          </a:cubicBezTo>
                          <a:cubicBezTo>
                            <a:pt x="43123" y="32404"/>
                            <a:pt x="50440" y="46943"/>
                            <a:pt x="56617" y="61197"/>
                          </a:cubicBezTo>
                          <a:cubicBezTo>
                            <a:pt x="60988" y="71269"/>
                            <a:pt x="67259" y="82387"/>
                            <a:pt x="64504" y="93696"/>
                          </a:cubicBezTo>
                          <a:cubicBezTo>
                            <a:pt x="61938" y="104338"/>
                            <a:pt x="52245" y="111560"/>
                            <a:pt x="41888" y="114791"/>
                          </a:cubicBezTo>
                          <a:cubicBezTo>
                            <a:pt x="36566" y="116407"/>
                            <a:pt x="32575" y="116692"/>
                            <a:pt x="31245" y="116692"/>
                          </a:cubicBezTo>
                          <a:cubicBezTo>
                            <a:pt x="-969" y="118212"/>
                            <a:pt x="-5530" y="79252"/>
                            <a:pt x="5208" y="56255"/>
                          </a:cubicBezTo>
                          <a:close/>
                        </a:path>
                      </a:pathLst>
                    </a:custGeom>
                    <a:solidFill>
                      <a:srgbClr val="F6C10F"/>
                    </a:solidFill>
                    <a:ln w="9503" cap="flat">
                      <a:noFill/>
                      <a:prstDash val="solid"/>
                      <a:miter/>
                    </a:ln>
                  </p:spPr>
                  <p:txBody>
                    <a:bodyPr rtlCol="0" anchor="ctr"/>
                    <a:lstStyle/>
                    <a:p>
                      <a:endParaRPr lang="en-US"/>
                    </a:p>
                  </p:txBody>
                </p:sp>
                <p:sp>
                  <p:nvSpPr>
                    <p:cNvPr id="4358" name="Freeform 4357">
                      <a:extLst>
                        <a:ext uri="{FF2B5EF4-FFF2-40B4-BE49-F238E27FC236}">
                          <a16:creationId xmlns:a16="http://schemas.microsoft.com/office/drawing/2014/main" id="{2DC38242-5EB7-F4F1-F111-2156CAD075E3}"/>
                        </a:ext>
                      </a:extLst>
                    </p:cNvPr>
                    <p:cNvSpPr/>
                    <p:nvPr/>
                  </p:nvSpPr>
                  <p:spPr>
                    <a:xfrm>
                      <a:off x="6084981" y="2275387"/>
                      <a:ext cx="49841" cy="88817"/>
                    </a:xfrm>
                    <a:custGeom>
                      <a:avLst/>
                      <a:gdLst>
                        <a:gd name="connsiteX0" fmla="*/ 2981 w 49841"/>
                        <a:gd name="connsiteY0" fmla="*/ 44092 h 88817"/>
                        <a:gd name="connsiteX1" fmla="*/ 26928 w 49841"/>
                        <a:gd name="connsiteY1" fmla="*/ 0 h 88817"/>
                        <a:gd name="connsiteX2" fmla="*/ 27973 w 49841"/>
                        <a:gd name="connsiteY2" fmla="*/ 12828 h 88817"/>
                        <a:gd name="connsiteX3" fmla="*/ 42132 w 49841"/>
                        <a:gd name="connsiteY3" fmla="*/ 45517 h 88817"/>
                        <a:gd name="connsiteX4" fmla="*/ 49544 w 49841"/>
                        <a:gd name="connsiteY4" fmla="*/ 69749 h 88817"/>
                        <a:gd name="connsiteX5" fmla="*/ 33295 w 49841"/>
                        <a:gd name="connsiteY5" fmla="*/ 86759 h 88817"/>
                        <a:gd name="connsiteX6" fmla="*/ 25312 w 49841"/>
                        <a:gd name="connsiteY6" fmla="*/ 88659 h 88817"/>
                        <a:gd name="connsiteX7" fmla="*/ 2981 w 49841"/>
                        <a:gd name="connsiteY7" fmla="*/ 44092 h 88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41" h="88817">
                          <a:moveTo>
                            <a:pt x="2981" y="44092"/>
                          </a:moveTo>
                          <a:cubicBezTo>
                            <a:pt x="7352" y="33164"/>
                            <a:pt x="5927" y="34019"/>
                            <a:pt x="26928" y="0"/>
                          </a:cubicBezTo>
                          <a:cubicBezTo>
                            <a:pt x="26643" y="5416"/>
                            <a:pt x="27213" y="9693"/>
                            <a:pt x="27973" y="12828"/>
                          </a:cubicBezTo>
                          <a:cubicBezTo>
                            <a:pt x="30634" y="24327"/>
                            <a:pt x="36906" y="35065"/>
                            <a:pt x="42132" y="45517"/>
                          </a:cubicBezTo>
                          <a:cubicBezTo>
                            <a:pt x="45838" y="52929"/>
                            <a:pt x="51159" y="61102"/>
                            <a:pt x="49544" y="69749"/>
                          </a:cubicBezTo>
                          <a:cubicBezTo>
                            <a:pt x="48119" y="77921"/>
                            <a:pt x="40992" y="83813"/>
                            <a:pt x="33295" y="86759"/>
                          </a:cubicBezTo>
                          <a:cubicBezTo>
                            <a:pt x="29303" y="88184"/>
                            <a:pt x="26358" y="88564"/>
                            <a:pt x="25312" y="88659"/>
                          </a:cubicBezTo>
                          <a:cubicBezTo>
                            <a:pt x="1081" y="91225"/>
                            <a:pt x="-4241" y="61957"/>
                            <a:pt x="2981" y="44092"/>
                          </a:cubicBezTo>
                          <a:close/>
                        </a:path>
                      </a:pathLst>
                    </a:custGeom>
                    <a:solidFill>
                      <a:srgbClr val="E76F20"/>
                    </a:solidFill>
                    <a:ln w="9503" cap="flat">
                      <a:noFill/>
                      <a:prstDash val="solid"/>
                      <a:miter/>
                    </a:ln>
                  </p:spPr>
                  <p:txBody>
                    <a:bodyPr rtlCol="0" anchor="ctr"/>
                    <a:lstStyle/>
                    <a:p>
                      <a:endParaRPr lang="en-US"/>
                    </a:p>
                  </p:txBody>
                </p:sp>
                <p:sp>
                  <p:nvSpPr>
                    <p:cNvPr id="4359" name="Freeform 4358">
                      <a:extLst>
                        <a:ext uri="{FF2B5EF4-FFF2-40B4-BE49-F238E27FC236}">
                          <a16:creationId xmlns:a16="http://schemas.microsoft.com/office/drawing/2014/main" id="{5D7AAD8F-662D-C68F-64D9-45FDAEBE6B8B}"/>
                        </a:ext>
                      </a:extLst>
                    </p:cNvPr>
                    <p:cNvSpPr/>
                    <p:nvPr/>
                  </p:nvSpPr>
                  <p:spPr>
                    <a:xfrm>
                      <a:off x="6089464" y="2292871"/>
                      <a:ext cx="40223" cy="71117"/>
                    </a:xfrm>
                    <a:custGeom>
                      <a:avLst/>
                      <a:gdLst>
                        <a:gd name="connsiteX0" fmla="*/ 1635 w 40223"/>
                        <a:gd name="connsiteY0" fmla="*/ 36395 h 71117"/>
                        <a:gd name="connsiteX1" fmla="*/ 18550 w 40223"/>
                        <a:gd name="connsiteY1" fmla="*/ 0 h 71117"/>
                        <a:gd name="connsiteX2" fmla="*/ 20070 w 40223"/>
                        <a:gd name="connsiteY2" fmla="*/ 10168 h 71117"/>
                        <a:gd name="connsiteX3" fmla="*/ 32993 w 40223"/>
                        <a:gd name="connsiteY3" fmla="*/ 35540 h 71117"/>
                        <a:gd name="connsiteX4" fmla="*/ 40120 w 40223"/>
                        <a:gd name="connsiteY4" fmla="*/ 54545 h 71117"/>
                        <a:gd name="connsiteX5" fmla="*/ 28052 w 40223"/>
                        <a:gd name="connsiteY5" fmla="*/ 68894 h 71117"/>
                        <a:gd name="connsiteX6" fmla="*/ 21780 w 40223"/>
                        <a:gd name="connsiteY6" fmla="*/ 70794 h 71117"/>
                        <a:gd name="connsiteX7" fmla="*/ 1635 w 40223"/>
                        <a:gd name="connsiteY7" fmla="*/ 36395 h 7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223" h="71117">
                          <a:moveTo>
                            <a:pt x="1635" y="36395"/>
                          </a:moveTo>
                          <a:cubicBezTo>
                            <a:pt x="4581" y="27462"/>
                            <a:pt x="3535" y="28223"/>
                            <a:pt x="18550" y="0"/>
                          </a:cubicBezTo>
                          <a:cubicBezTo>
                            <a:pt x="18644" y="4371"/>
                            <a:pt x="19214" y="7697"/>
                            <a:pt x="20070" y="10168"/>
                          </a:cubicBezTo>
                          <a:cubicBezTo>
                            <a:pt x="22825" y="19290"/>
                            <a:pt x="28242" y="27462"/>
                            <a:pt x="32993" y="35540"/>
                          </a:cubicBezTo>
                          <a:cubicBezTo>
                            <a:pt x="36319" y="41241"/>
                            <a:pt x="40975" y="47513"/>
                            <a:pt x="40120" y="54545"/>
                          </a:cubicBezTo>
                          <a:cubicBezTo>
                            <a:pt x="39360" y="61102"/>
                            <a:pt x="34038" y="66233"/>
                            <a:pt x="28052" y="68894"/>
                          </a:cubicBezTo>
                          <a:cubicBezTo>
                            <a:pt x="25011" y="70224"/>
                            <a:pt x="22636" y="70699"/>
                            <a:pt x="21780" y="70794"/>
                          </a:cubicBezTo>
                          <a:cubicBezTo>
                            <a:pt x="2490" y="74120"/>
                            <a:pt x="-3212" y="51029"/>
                            <a:pt x="1635" y="36395"/>
                          </a:cubicBezTo>
                          <a:close/>
                        </a:path>
                      </a:pathLst>
                    </a:custGeom>
                    <a:solidFill>
                      <a:srgbClr val="E03620"/>
                    </a:solidFill>
                    <a:ln w="9503" cap="flat">
                      <a:noFill/>
                      <a:prstDash val="solid"/>
                      <a:miter/>
                    </a:ln>
                  </p:spPr>
                  <p:txBody>
                    <a:bodyPr rtlCol="0" anchor="ctr"/>
                    <a:lstStyle/>
                    <a:p>
                      <a:endParaRPr lang="en-US"/>
                    </a:p>
                  </p:txBody>
                </p:sp>
              </p:grpSp>
            </p:grpSp>
            <p:grpSp>
              <p:nvGrpSpPr>
                <p:cNvPr id="4360" name="Graphic 4171">
                  <a:extLst>
                    <a:ext uri="{FF2B5EF4-FFF2-40B4-BE49-F238E27FC236}">
                      <a16:creationId xmlns:a16="http://schemas.microsoft.com/office/drawing/2014/main" id="{35288A12-70DD-8089-F967-56338F0D75EB}"/>
                    </a:ext>
                  </a:extLst>
                </p:cNvPr>
                <p:cNvGrpSpPr/>
                <p:nvPr/>
              </p:nvGrpSpPr>
              <p:grpSpPr>
                <a:xfrm>
                  <a:off x="6366619" y="2324325"/>
                  <a:ext cx="65253" cy="419634"/>
                  <a:chOff x="6366619" y="2324325"/>
                  <a:chExt cx="65253" cy="419634"/>
                </a:xfrm>
              </p:grpSpPr>
              <p:grpSp>
                <p:nvGrpSpPr>
                  <p:cNvPr id="4361" name="Graphic 4171">
                    <a:extLst>
                      <a:ext uri="{FF2B5EF4-FFF2-40B4-BE49-F238E27FC236}">
                        <a16:creationId xmlns:a16="http://schemas.microsoft.com/office/drawing/2014/main" id="{FCD30F82-D779-E1D6-34F6-D9EFF5D6390B}"/>
                      </a:ext>
                    </a:extLst>
                  </p:cNvPr>
                  <p:cNvGrpSpPr/>
                  <p:nvPr/>
                </p:nvGrpSpPr>
                <p:grpSpPr>
                  <a:xfrm>
                    <a:off x="6369619" y="2435600"/>
                    <a:ext cx="59296" cy="308358"/>
                    <a:chOff x="6369619" y="2435600"/>
                    <a:chExt cx="59296" cy="308358"/>
                  </a:xfrm>
                </p:grpSpPr>
                <p:grpSp>
                  <p:nvGrpSpPr>
                    <p:cNvPr id="4362" name="Graphic 4171">
                      <a:extLst>
                        <a:ext uri="{FF2B5EF4-FFF2-40B4-BE49-F238E27FC236}">
                          <a16:creationId xmlns:a16="http://schemas.microsoft.com/office/drawing/2014/main" id="{8A73AD1E-EA0B-180A-2E02-55914868E0DD}"/>
                        </a:ext>
                      </a:extLst>
                    </p:cNvPr>
                    <p:cNvGrpSpPr/>
                    <p:nvPr/>
                  </p:nvGrpSpPr>
                  <p:grpSpPr>
                    <a:xfrm>
                      <a:off x="6369619" y="2449474"/>
                      <a:ext cx="59296" cy="294485"/>
                      <a:chOff x="6369619" y="2449474"/>
                      <a:chExt cx="59296" cy="294485"/>
                    </a:xfrm>
                  </p:grpSpPr>
                  <p:sp>
                    <p:nvSpPr>
                      <p:cNvPr id="4363" name="Freeform 4362">
                        <a:extLst>
                          <a:ext uri="{FF2B5EF4-FFF2-40B4-BE49-F238E27FC236}">
                            <a16:creationId xmlns:a16="http://schemas.microsoft.com/office/drawing/2014/main" id="{B4E1AF68-5CF6-A6A7-BDE8-62D73F3F4C81}"/>
                          </a:ext>
                        </a:extLst>
                      </p:cNvPr>
                      <p:cNvSpPr/>
                      <p:nvPr/>
                    </p:nvSpPr>
                    <p:spPr>
                      <a:xfrm>
                        <a:off x="6369619" y="2449474"/>
                        <a:ext cx="59296" cy="294485"/>
                      </a:xfrm>
                      <a:custGeom>
                        <a:avLst/>
                        <a:gdLst>
                          <a:gd name="connsiteX0" fmla="*/ 59296 w 59296"/>
                          <a:gd name="connsiteY0" fmla="*/ 294485 h 294485"/>
                          <a:gd name="connsiteX1" fmla="*/ 59296 w 59296"/>
                          <a:gd name="connsiteY1" fmla="*/ 29648 h 294485"/>
                          <a:gd name="connsiteX2" fmla="*/ 29648 w 59296"/>
                          <a:gd name="connsiteY2" fmla="*/ 0 h 294485"/>
                          <a:gd name="connsiteX3" fmla="*/ 0 w 59296"/>
                          <a:gd name="connsiteY3" fmla="*/ 29648 h 294485"/>
                          <a:gd name="connsiteX4" fmla="*/ 0 w 59296"/>
                          <a:gd name="connsiteY4" fmla="*/ 294390 h 294485"/>
                          <a:gd name="connsiteX5" fmla="*/ 59296 w 59296"/>
                          <a:gd name="connsiteY5" fmla="*/ 294390 h 294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96" h="294485">
                            <a:moveTo>
                              <a:pt x="59296" y="294485"/>
                            </a:moveTo>
                            <a:lnTo>
                              <a:pt x="59296" y="29648"/>
                            </a:lnTo>
                            <a:cubicBezTo>
                              <a:pt x="59296" y="13304"/>
                              <a:pt x="46087" y="0"/>
                              <a:pt x="29648" y="0"/>
                            </a:cubicBezTo>
                            <a:cubicBezTo>
                              <a:pt x="13304" y="0"/>
                              <a:pt x="0" y="13304"/>
                              <a:pt x="0" y="29648"/>
                            </a:cubicBezTo>
                            <a:lnTo>
                              <a:pt x="0" y="294390"/>
                            </a:lnTo>
                            <a:lnTo>
                              <a:pt x="59296" y="294390"/>
                            </a:lnTo>
                            <a:close/>
                          </a:path>
                        </a:pathLst>
                      </a:custGeom>
                      <a:solidFill>
                        <a:srgbClr val="F1DCCF"/>
                      </a:solidFill>
                      <a:ln w="9503" cap="flat">
                        <a:noFill/>
                        <a:prstDash val="solid"/>
                        <a:miter/>
                      </a:ln>
                    </p:spPr>
                    <p:txBody>
                      <a:bodyPr rtlCol="0" anchor="ctr"/>
                      <a:lstStyle/>
                      <a:p>
                        <a:endParaRPr lang="en-US"/>
                      </a:p>
                    </p:txBody>
                  </p:sp>
                  <p:sp>
                    <p:nvSpPr>
                      <p:cNvPr id="4364" name="Freeform 4363">
                        <a:extLst>
                          <a:ext uri="{FF2B5EF4-FFF2-40B4-BE49-F238E27FC236}">
                            <a16:creationId xmlns:a16="http://schemas.microsoft.com/office/drawing/2014/main" id="{87123203-52D1-925D-A7CA-15B94A7B2739}"/>
                          </a:ext>
                        </a:extLst>
                      </p:cNvPr>
                      <p:cNvSpPr/>
                      <p:nvPr/>
                    </p:nvSpPr>
                    <p:spPr>
                      <a:xfrm>
                        <a:off x="6369619" y="2449569"/>
                        <a:ext cx="58250" cy="52834"/>
                      </a:xfrm>
                      <a:custGeom>
                        <a:avLst/>
                        <a:gdLst>
                          <a:gd name="connsiteX0" fmla="*/ 58251 w 58250"/>
                          <a:gd name="connsiteY0" fmla="*/ 22236 h 52834"/>
                          <a:gd name="connsiteX1" fmla="*/ 29648 w 58250"/>
                          <a:gd name="connsiteY1" fmla="*/ 0 h 52834"/>
                          <a:gd name="connsiteX2" fmla="*/ 0 w 58250"/>
                          <a:gd name="connsiteY2" fmla="*/ 29648 h 52834"/>
                          <a:gd name="connsiteX3" fmla="*/ 0 w 58250"/>
                          <a:gd name="connsiteY3" fmla="*/ 52834 h 52834"/>
                          <a:gd name="connsiteX4" fmla="*/ 58251 w 58250"/>
                          <a:gd name="connsiteY4" fmla="*/ 22236 h 52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50" h="52834">
                            <a:moveTo>
                              <a:pt x="58251" y="22236"/>
                            </a:moveTo>
                            <a:cubicBezTo>
                              <a:pt x="54925" y="9408"/>
                              <a:pt x="43427" y="0"/>
                              <a:pt x="29648" y="0"/>
                            </a:cubicBezTo>
                            <a:cubicBezTo>
                              <a:pt x="13304" y="0"/>
                              <a:pt x="0" y="13304"/>
                              <a:pt x="0" y="29648"/>
                            </a:cubicBezTo>
                            <a:lnTo>
                              <a:pt x="0" y="52834"/>
                            </a:lnTo>
                            <a:cubicBezTo>
                              <a:pt x="21096" y="46468"/>
                              <a:pt x="41906" y="36775"/>
                              <a:pt x="58251" y="22236"/>
                            </a:cubicBezTo>
                            <a:close/>
                          </a:path>
                        </a:pathLst>
                      </a:custGeom>
                      <a:solidFill>
                        <a:srgbClr val="EE7685"/>
                      </a:solidFill>
                      <a:ln w="9503" cap="flat">
                        <a:noFill/>
                        <a:prstDash val="solid"/>
                        <a:miter/>
                      </a:ln>
                    </p:spPr>
                    <p:txBody>
                      <a:bodyPr rtlCol="0" anchor="ctr"/>
                      <a:lstStyle/>
                      <a:p>
                        <a:endParaRPr lang="en-US"/>
                      </a:p>
                    </p:txBody>
                  </p:sp>
                  <p:sp>
                    <p:nvSpPr>
                      <p:cNvPr id="4365" name="Freeform 4364">
                        <a:extLst>
                          <a:ext uri="{FF2B5EF4-FFF2-40B4-BE49-F238E27FC236}">
                            <a16:creationId xmlns:a16="http://schemas.microsoft.com/office/drawing/2014/main" id="{E109E262-7FA9-0D56-C262-EE9045B66057}"/>
                          </a:ext>
                        </a:extLst>
                      </p:cNvPr>
                      <p:cNvSpPr/>
                      <p:nvPr/>
                    </p:nvSpPr>
                    <p:spPr>
                      <a:xfrm>
                        <a:off x="6369714" y="2495657"/>
                        <a:ext cx="59201" cy="59581"/>
                      </a:xfrm>
                      <a:custGeom>
                        <a:avLst/>
                        <a:gdLst>
                          <a:gd name="connsiteX0" fmla="*/ 59201 w 59201"/>
                          <a:gd name="connsiteY0" fmla="*/ 23661 h 59581"/>
                          <a:gd name="connsiteX1" fmla="*/ 59201 w 59201"/>
                          <a:gd name="connsiteY1" fmla="*/ 0 h 59581"/>
                          <a:gd name="connsiteX2" fmla="*/ 0 w 59201"/>
                          <a:gd name="connsiteY2" fmla="*/ 27082 h 59581"/>
                          <a:gd name="connsiteX3" fmla="*/ 0 w 59201"/>
                          <a:gd name="connsiteY3" fmla="*/ 59581 h 59581"/>
                          <a:gd name="connsiteX4" fmla="*/ 59201 w 59201"/>
                          <a:gd name="connsiteY4" fmla="*/ 23661 h 59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01" h="59581">
                            <a:moveTo>
                              <a:pt x="59201" y="23661"/>
                            </a:moveTo>
                            <a:lnTo>
                              <a:pt x="59201" y="0"/>
                            </a:lnTo>
                            <a:cubicBezTo>
                              <a:pt x="41526" y="12543"/>
                              <a:pt x="20811" y="21286"/>
                              <a:pt x="0" y="27082"/>
                            </a:cubicBezTo>
                            <a:lnTo>
                              <a:pt x="0" y="59581"/>
                            </a:lnTo>
                            <a:cubicBezTo>
                              <a:pt x="22331" y="52549"/>
                              <a:pt x="43617" y="41241"/>
                              <a:pt x="59201" y="23661"/>
                            </a:cubicBezTo>
                            <a:close/>
                          </a:path>
                        </a:pathLst>
                      </a:custGeom>
                      <a:solidFill>
                        <a:srgbClr val="EE7685"/>
                      </a:solidFill>
                      <a:ln w="9503" cap="flat">
                        <a:noFill/>
                        <a:prstDash val="solid"/>
                        <a:miter/>
                      </a:ln>
                    </p:spPr>
                    <p:txBody>
                      <a:bodyPr rtlCol="0" anchor="ctr"/>
                      <a:lstStyle/>
                      <a:p>
                        <a:endParaRPr lang="en-US"/>
                      </a:p>
                    </p:txBody>
                  </p:sp>
                  <p:sp>
                    <p:nvSpPr>
                      <p:cNvPr id="4366" name="Freeform 4365">
                        <a:extLst>
                          <a:ext uri="{FF2B5EF4-FFF2-40B4-BE49-F238E27FC236}">
                            <a16:creationId xmlns:a16="http://schemas.microsoft.com/office/drawing/2014/main" id="{B309D053-18B6-C1F5-CB76-F105EEC6C04D}"/>
                          </a:ext>
                        </a:extLst>
                      </p:cNvPr>
                      <p:cNvSpPr/>
                      <p:nvPr/>
                    </p:nvSpPr>
                    <p:spPr>
                      <a:xfrm>
                        <a:off x="6369714" y="2546210"/>
                        <a:ext cx="59201" cy="62051"/>
                      </a:xfrm>
                      <a:custGeom>
                        <a:avLst/>
                        <a:gdLst>
                          <a:gd name="connsiteX0" fmla="*/ 59201 w 59201"/>
                          <a:gd name="connsiteY0" fmla="*/ 36680 h 62051"/>
                          <a:gd name="connsiteX1" fmla="*/ 59201 w 59201"/>
                          <a:gd name="connsiteY1" fmla="*/ 0 h 62051"/>
                          <a:gd name="connsiteX2" fmla="*/ 0 w 59201"/>
                          <a:gd name="connsiteY2" fmla="*/ 29458 h 62051"/>
                          <a:gd name="connsiteX3" fmla="*/ 0 w 59201"/>
                          <a:gd name="connsiteY3" fmla="*/ 62052 h 62051"/>
                          <a:gd name="connsiteX4" fmla="*/ 59201 w 59201"/>
                          <a:gd name="connsiteY4" fmla="*/ 36680 h 62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01" h="62051">
                            <a:moveTo>
                              <a:pt x="59201" y="36680"/>
                            </a:moveTo>
                            <a:lnTo>
                              <a:pt x="59201" y="0"/>
                            </a:lnTo>
                            <a:cubicBezTo>
                              <a:pt x="42097" y="13874"/>
                              <a:pt x="21476" y="23376"/>
                              <a:pt x="0" y="29458"/>
                            </a:cubicBezTo>
                            <a:lnTo>
                              <a:pt x="0" y="62052"/>
                            </a:lnTo>
                            <a:cubicBezTo>
                              <a:pt x="20336" y="58251"/>
                              <a:pt x="41431" y="49223"/>
                              <a:pt x="59201" y="36680"/>
                            </a:cubicBezTo>
                            <a:close/>
                          </a:path>
                        </a:pathLst>
                      </a:custGeom>
                      <a:solidFill>
                        <a:srgbClr val="EE7685"/>
                      </a:solidFill>
                      <a:ln w="9503" cap="flat">
                        <a:noFill/>
                        <a:prstDash val="solid"/>
                        <a:miter/>
                      </a:ln>
                    </p:spPr>
                    <p:txBody>
                      <a:bodyPr rtlCol="0" anchor="ctr"/>
                      <a:lstStyle/>
                      <a:p>
                        <a:endParaRPr lang="en-US"/>
                      </a:p>
                    </p:txBody>
                  </p:sp>
                  <p:sp>
                    <p:nvSpPr>
                      <p:cNvPr id="4367" name="Freeform 4366">
                        <a:extLst>
                          <a:ext uri="{FF2B5EF4-FFF2-40B4-BE49-F238E27FC236}">
                            <a16:creationId xmlns:a16="http://schemas.microsoft.com/office/drawing/2014/main" id="{AE901FDB-CCF8-AEDF-4C36-DFCBF61006C4}"/>
                          </a:ext>
                        </a:extLst>
                      </p:cNvPr>
                      <p:cNvSpPr/>
                      <p:nvPr/>
                    </p:nvSpPr>
                    <p:spPr>
                      <a:xfrm>
                        <a:off x="6369714" y="2661857"/>
                        <a:ext cx="59201" cy="58250"/>
                      </a:xfrm>
                      <a:custGeom>
                        <a:avLst/>
                        <a:gdLst>
                          <a:gd name="connsiteX0" fmla="*/ 59201 w 59201"/>
                          <a:gd name="connsiteY0" fmla="*/ 26322 h 58250"/>
                          <a:gd name="connsiteX1" fmla="*/ 59201 w 59201"/>
                          <a:gd name="connsiteY1" fmla="*/ 0 h 58250"/>
                          <a:gd name="connsiteX2" fmla="*/ 0 w 59201"/>
                          <a:gd name="connsiteY2" fmla="*/ 22711 h 58250"/>
                          <a:gd name="connsiteX3" fmla="*/ 0 w 59201"/>
                          <a:gd name="connsiteY3" fmla="*/ 58251 h 58250"/>
                          <a:gd name="connsiteX4" fmla="*/ 59201 w 59201"/>
                          <a:gd name="connsiteY4" fmla="*/ 26322 h 5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01" h="58250">
                            <a:moveTo>
                              <a:pt x="59201" y="26322"/>
                            </a:moveTo>
                            <a:lnTo>
                              <a:pt x="59201" y="0"/>
                            </a:lnTo>
                            <a:cubicBezTo>
                              <a:pt x="41051" y="10833"/>
                              <a:pt x="19005" y="17865"/>
                              <a:pt x="0" y="22711"/>
                            </a:cubicBezTo>
                            <a:lnTo>
                              <a:pt x="0" y="58251"/>
                            </a:lnTo>
                            <a:cubicBezTo>
                              <a:pt x="21666" y="51124"/>
                              <a:pt x="41526" y="40956"/>
                              <a:pt x="59201" y="26322"/>
                            </a:cubicBezTo>
                            <a:close/>
                          </a:path>
                        </a:pathLst>
                      </a:custGeom>
                      <a:solidFill>
                        <a:srgbClr val="EE7685"/>
                      </a:solidFill>
                      <a:ln w="9503" cap="flat">
                        <a:noFill/>
                        <a:prstDash val="solid"/>
                        <a:miter/>
                      </a:ln>
                    </p:spPr>
                    <p:txBody>
                      <a:bodyPr rtlCol="0" anchor="ctr"/>
                      <a:lstStyle/>
                      <a:p>
                        <a:endParaRPr lang="en-US"/>
                      </a:p>
                    </p:txBody>
                  </p:sp>
                  <p:sp>
                    <p:nvSpPr>
                      <p:cNvPr id="4368" name="Freeform 4367">
                        <a:extLst>
                          <a:ext uri="{FF2B5EF4-FFF2-40B4-BE49-F238E27FC236}">
                            <a16:creationId xmlns:a16="http://schemas.microsoft.com/office/drawing/2014/main" id="{8D4BB55E-A063-1B07-428E-ED596F44B5F8}"/>
                          </a:ext>
                        </a:extLst>
                      </p:cNvPr>
                      <p:cNvSpPr/>
                      <p:nvPr/>
                    </p:nvSpPr>
                    <p:spPr>
                      <a:xfrm>
                        <a:off x="6369714" y="2712601"/>
                        <a:ext cx="59201" cy="31358"/>
                      </a:xfrm>
                      <a:custGeom>
                        <a:avLst/>
                        <a:gdLst>
                          <a:gd name="connsiteX0" fmla="*/ 59201 w 59201"/>
                          <a:gd name="connsiteY0" fmla="*/ 31358 h 31358"/>
                          <a:gd name="connsiteX1" fmla="*/ 59201 w 59201"/>
                          <a:gd name="connsiteY1" fmla="*/ 0 h 31358"/>
                          <a:gd name="connsiteX2" fmla="*/ 0 w 59201"/>
                          <a:gd name="connsiteY2" fmla="*/ 28033 h 31358"/>
                          <a:gd name="connsiteX3" fmla="*/ 0 w 59201"/>
                          <a:gd name="connsiteY3" fmla="*/ 31358 h 31358"/>
                          <a:gd name="connsiteX4" fmla="*/ 59201 w 59201"/>
                          <a:gd name="connsiteY4" fmla="*/ 31358 h 31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01" h="31358">
                            <a:moveTo>
                              <a:pt x="59201" y="31358"/>
                            </a:moveTo>
                            <a:lnTo>
                              <a:pt x="59201" y="0"/>
                            </a:lnTo>
                            <a:cubicBezTo>
                              <a:pt x="41146" y="12448"/>
                              <a:pt x="21381" y="21476"/>
                              <a:pt x="0" y="28033"/>
                            </a:cubicBezTo>
                            <a:lnTo>
                              <a:pt x="0" y="31358"/>
                            </a:lnTo>
                            <a:lnTo>
                              <a:pt x="59201" y="31358"/>
                            </a:lnTo>
                            <a:close/>
                          </a:path>
                        </a:pathLst>
                      </a:custGeom>
                      <a:solidFill>
                        <a:srgbClr val="EE7685"/>
                      </a:solidFill>
                      <a:ln w="9503" cap="flat">
                        <a:noFill/>
                        <a:prstDash val="solid"/>
                        <a:miter/>
                      </a:ln>
                    </p:spPr>
                    <p:txBody>
                      <a:bodyPr rtlCol="0" anchor="ctr"/>
                      <a:lstStyle/>
                      <a:p>
                        <a:endParaRPr lang="en-US"/>
                      </a:p>
                    </p:txBody>
                  </p:sp>
                  <p:sp>
                    <p:nvSpPr>
                      <p:cNvPr id="4369" name="Freeform 4368">
                        <a:extLst>
                          <a:ext uri="{FF2B5EF4-FFF2-40B4-BE49-F238E27FC236}">
                            <a16:creationId xmlns:a16="http://schemas.microsoft.com/office/drawing/2014/main" id="{5FB5E2C4-2AC0-B889-2D6E-C9717F6775B0}"/>
                          </a:ext>
                        </a:extLst>
                      </p:cNvPr>
                      <p:cNvSpPr/>
                      <p:nvPr/>
                    </p:nvSpPr>
                    <p:spPr>
                      <a:xfrm>
                        <a:off x="6369714" y="2606077"/>
                        <a:ext cx="59201" cy="58345"/>
                      </a:xfrm>
                      <a:custGeom>
                        <a:avLst/>
                        <a:gdLst>
                          <a:gd name="connsiteX0" fmla="*/ 59201 w 59201"/>
                          <a:gd name="connsiteY0" fmla="*/ 32024 h 58345"/>
                          <a:gd name="connsiteX1" fmla="*/ 59201 w 59201"/>
                          <a:gd name="connsiteY1" fmla="*/ 0 h 58345"/>
                          <a:gd name="connsiteX2" fmla="*/ 0 w 59201"/>
                          <a:gd name="connsiteY2" fmla="*/ 21856 h 58345"/>
                          <a:gd name="connsiteX3" fmla="*/ 0 w 59201"/>
                          <a:gd name="connsiteY3" fmla="*/ 58346 h 58345"/>
                          <a:gd name="connsiteX4" fmla="*/ 59201 w 59201"/>
                          <a:gd name="connsiteY4" fmla="*/ 32024 h 58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01" h="58345">
                            <a:moveTo>
                              <a:pt x="59201" y="32024"/>
                            </a:moveTo>
                            <a:lnTo>
                              <a:pt x="59201" y="0"/>
                            </a:lnTo>
                            <a:cubicBezTo>
                              <a:pt x="40766" y="10833"/>
                              <a:pt x="20051" y="18340"/>
                              <a:pt x="0" y="21856"/>
                            </a:cubicBezTo>
                            <a:lnTo>
                              <a:pt x="0" y="58346"/>
                            </a:lnTo>
                            <a:cubicBezTo>
                              <a:pt x="20145" y="53024"/>
                              <a:pt x="43427" y="44947"/>
                              <a:pt x="59201" y="32024"/>
                            </a:cubicBezTo>
                            <a:close/>
                          </a:path>
                        </a:pathLst>
                      </a:custGeom>
                      <a:solidFill>
                        <a:srgbClr val="EE7685"/>
                      </a:solidFill>
                      <a:ln w="9503" cap="flat">
                        <a:noFill/>
                        <a:prstDash val="solid"/>
                        <a:miter/>
                      </a:ln>
                    </p:spPr>
                    <p:txBody>
                      <a:bodyPr rtlCol="0" anchor="ctr"/>
                      <a:lstStyle/>
                      <a:p>
                        <a:endParaRPr lang="en-US"/>
                      </a:p>
                    </p:txBody>
                  </p:sp>
                </p:grpSp>
                <p:sp>
                  <p:nvSpPr>
                    <p:cNvPr id="4370" name="Freeform 4369">
                      <a:extLst>
                        <a:ext uri="{FF2B5EF4-FFF2-40B4-BE49-F238E27FC236}">
                          <a16:creationId xmlns:a16="http://schemas.microsoft.com/office/drawing/2014/main" id="{D99115D0-B7CC-95A4-4A07-E9E83949AC62}"/>
                        </a:ext>
                      </a:extLst>
                    </p:cNvPr>
                    <p:cNvSpPr/>
                    <p:nvPr/>
                  </p:nvSpPr>
                  <p:spPr>
                    <a:xfrm>
                      <a:off x="6392711" y="2435600"/>
                      <a:ext cx="13018" cy="23186"/>
                    </a:xfrm>
                    <a:custGeom>
                      <a:avLst/>
                      <a:gdLst>
                        <a:gd name="connsiteX0" fmla="*/ 0 w 13018"/>
                        <a:gd name="connsiteY0" fmla="*/ 0 h 23186"/>
                        <a:gd name="connsiteX1" fmla="*/ 13019 w 13018"/>
                        <a:gd name="connsiteY1" fmla="*/ 0 h 23186"/>
                        <a:gd name="connsiteX2" fmla="*/ 13019 w 13018"/>
                        <a:gd name="connsiteY2" fmla="*/ 23186 h 23186"/>
                        <a:gd name="connsiteX3" fmla="*/ 0 w 13018"/>
                        <a:gd name="connsiteY3" fmla="*/ 23186 h 23186"/>
                      </a:gdLst>
                      <a:ahLst/>
                      <a:cxnLst>
                        <a:cxn ang="0">
                          <a:pos x="connsiteX0" y="connsiteY0"/>
                        </a:cxn>
                        <a:cxn ang="0">
                          <a:pos x="connsiteX1" y="connsiteY1"/>
                        </a:cxn>
                        <a:cxn ang="0">
                          <a:pos x="connsiteX2" y="connsiteY2"/>
                        </a:cxn>
                        <a:cxn ang="0">
                          <a:pos x="connsiteX3" y="connsiteY3"/>
                        </a:cxn>
                      </a:cxnLst>
                      <a:rect l="l" t="t" r="r" b="b"/>
                      <a:pathLst>
                        <a:path w="13018" h="23186">
                          <a:moveTo>
                            <a:pt x="0" y="0"/>
                          </a:moveTo>
                          <a:lnTo>
                            <a:pt x="13019" y="0"/>
                          </a:lnTo>
                          <a:lnTo>
                            <a:pt x="13019" y="23186"/>
                          </a:lnTo>
                          <a:lnTo>
                            <a:pt x="0" y="23186"/>
                          </a:lnTo>
                          <a:close/>
                        </a:path>
                      </a:pathLst>
                    </a:custGeom>
                    <a:solidFill>
                      <a:srgbClr val="EE7685"/>
                    </a:solidFill>
                    <a:ln w="9503" cap="flat">
                      <a:noFill/>
                      <a:prstDash val="solid"/>
                      <a:miter/>
                    </a:ln>
                  </p:spPr>
                  <p:txBody>
                    <a:bodyPr rtlCol="0" anchor="ctr"/>
                    <a:lstStyle/>
                    <a:p>
                      <a:endParaRPr lang="en-US"/>
                    </a:p>
                  </p:txBody>
                </p:sp>
              </p:grpSp>
              <p:grpSp>
                <p:nvGrpSpPr>
                  <p:cNvPr id="4371" name="Graphic 4171">
                    <a:extLst>
                      <a:ext uri="{FF2B5EF4-FFF2-40B4-BE49-F238E27FC236}">
                        <a16:creationId xmlns:a16="http://schemas.microsoft.com/office/drawing/2014/main" id="{AE892972-0D87-262F-7858-34F92E6DD006}"/>
                      </a:ext>
                    </a:extLst>
                  </p:cNvPr>
                  <p:cNvGrpSpPr/>
                  <p:nvPr/>
                </p:nvGrpSpPr>
                <p:grpSpPr>
                  <a:xfrm>
                    <a:off x="6366619" y="2324325"/>
                    <a:ext cx="65253" cy="116734"/>
                    <a:chOff x="6366619" y="2324325"/>
                    <a:chExt cx="65253" cy="116734"/>
                  </a:xfrm>
                </p:grpSpPr>
                <p:sp>
                  <p:nvSpPr>
                    <p:cNvPr id="4372" name="Freeform 4371">
                      <a:extLst>
                        <a:ext uri="{FF2B5EF4-FFF2-40B4-BE49-F238E27FC236}">
                          <a16:creationId xmlns:a16="http://schemas.microsoft.com/office/drawing/2014/main" id="{335097E3-B839-B6D8-AA1F-84124753C50B}"/>
                        </a:ext>
                      </a:extLst>
                    </p:cNvPr>
                    <p:cNvSpPr/>
                    <p:nvPr/>
                  </p:nvSpPr>
                  <p:spPr>
                    <a:xfrm>
                      <a:off x="6366619" y="2324325"/>
                      <a:ext cx="65253" cy="116734"/>
                    </a:xfrm>
                    <a:custGeom>
                      <a:avLst/>
                      <a:gdLst>
                        <a:gd name="connsiteX0" fmla="*/ 5186 w 65253"/>
                        <a:gd name="connsiteY0" fmla="*/ 56255 h 116734"/>
                        <a:gd name="connsiteX1" fmla="*/ 40156 w 65253"/>
                        <a:gd name="connsiteY1" fmla="*/ 0 h 116734"/>
                        <a:gd name="connsiteX2" fmla="*/ 40535 w 65253"/>
                        <a:gd name="connsiteY2" fmla="*/ 17010 h 116734"/>
                        <a:gd name="connsiteX3" fmla="*/ 56690 w 65253"/>
                        <a:gd name="connsiteY3" fmla="*/ 61197 h 116734"/>
                        <a:gd name="connsiteX4" fmla="*/ 64577 w 65253"/>
                        <a:gd name="connsiteY4" fmla="*/ 93696 h 116734"/>
                        <a:gd name="connsiteX5" fmla="*/ 41961 w 65253"/>
                        <a:gd name="connsiteY5" fmla="*/ 114791 h 116734"/>
                        <a:gd name="connsiteX6" fmla="*/ 31318 w 65253"/>
                        <a:gd name="connsiteY6" fmla="*/ 116692 h 116734"/>
                        <a:gd name="connsiteX7" fmla="*/ 5186 w 65253"/>
                        <a:gd name="connsiteY7" fmla="*/ 56255 h 11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253" h="116734">
                          <a:moveTo>
                            <a:pt x="5186" y="56255"/>
                          </a:moveTo>
                          <a:cubicBezTo>
                            <a:pt x="11743" y="42286"/>
                            <a:pt x="9842" y="43237"/>
                            <a:pt x="40156" y="0"/>
                          </a:cubicBezTo>
                          <a:cubicBezTo>
                            <a:pt x="39395" y="7127"/>
                            <a:pt x="39775" y="12733"/>
                            <a:pt x="40535" y="17010"/>
                          </a:cubicBezTo>
                          <a:cubicBezTo>
                            <a:pt x="43196" y="32404"/>
                            <a:pt x="50513" y="46943"/>
                            <a:pt x="56690" y="61197"/>
                          </a:cubicBezTo>
                          <a:cubicBezTo>
                            <a:pt x="61061" y="71269"/>
                            <a:pt x="67333" y="82387"/>
                            <a:pt x="64577" y="93696"/>
                          </a:cubicBezTo>
                          <a:cubicBezTo>
                            <a:pt x="62011" y="104338"/>
                            <a:pt x="52319" y="111560"/>
                            <a:pt x="41961" y="114791"/>
                          </a:cubicBezTo>
                          <a:cubicBezTo>
                            <a:pt x="36639" y="116407"/>
                            <a:pt x="32648" y="116597"/>
                            <a:pt x="31318" y="116692"/>
                          </a:cubicBezTo>
                          <a:cubicBezTo>
                            <a:pt x="-896" y="118212"/>
                            <a:pt x="-5552" y="79252"/>
                            <a:pt x="5186" y="56255"/>
                          </a:cubicBezTo>
                          <a:close/>
                        </a:path>
                      </a:pathLst>
                    </a:custGeom>
                    <a:solidFill>
                      <a:srgbClr val="F6C10F"/>
                    </a:solidFill>
                    <a:ln w="9503" cap="flat">
                      <a:noFill/>
                      <a:prstDash val="solid"/>
                      <a:miter/>
                    </a:ln>
                  </p:spPr>
                  <p:txBody>
                    <a:bodyPr rtlCol="0" anchor="ctr"/>
                    <a:lstStyle/>
                    <a:p>
                      <a:endParaRPr lang="en-US"/>
                    </a:p>
                  </p:txBody>
                </p:sp>
                <p:sp>
                  <p:nvSpPr>
                    <p:cNvPr id="4373" name="Freeform 4372">
                      <a:extLst>
                        <a:ext uri="{FF2B5EF4-FFF2-40B4-BE49-F238E27FC236}">
                          <a16:creationId xmlns:a16="http://schemas.microsoft.com/office/drawing/2014/main" id="{9D629AF9-3029-9622-A24A-EF98E2DBB6D4}"/>
                        </a:ext>
                      </a:extLst>
                    </p:cNvPr>
                    <p:cNvSpPr/>
                    <p:nvPr/>
                  </p:nvSpPr>
                  <p:spPr>
                    <a:xfrm>
                      <a:off x="6373698" y="2349602"/>
                      <a:ext cx="49786" cy="88817"/>
                    </a:xfrm>
                    <a:custGeom>
                      <a:avLst/>
                      <a:gdLst>
                        <a:gd name="connsiteX0" fmla="*/ 2954 w 49786"/>
                        <a:gd name="connsiteY0" fmla="*/ 44092 h 88817"/>
                        <a:gd name="connsiteX1" fmla="*/ 26900 w 49786"/>
                        <a:gd name="connsiteY1" fmla="*/ 0 h 88817"/>
                        <a:gd name="connsiteX2" fmla="*/ 27945 w 49786"/>
                        <a:gd name="connsiteY2" fmla="*/ 12828 h 88817"/>
                        <a:gd name="connsiteX3" fmla="*/ 42104 w 49786"/>
                        <a:gd name="connsiteY3" fmla="*/ 45517 h 88817"/>
                        <a:gd name="connsiteX4" fmla="*/ 49516 w 49786"/>
                        <a:gd name="connsiteY4" fmla="*/ 69749 h 88817"/>
                        <a:gd name="connsiteX5" fmla="*/ 33362 w 49786"/>
                        <a:gd name="connsiteY5" fmla="*/ 86759 h 88817"/>
                        <a:gd name="connsiteX6" fmla="*/ 25379 w 49786"/>
                        <a:gd name="connsiteY6" fmla="*/ 88659 h 88817"/>
                        <a:gd name="connsiteX7" fmla="*/ 2954 w 49786"/>
                        <a:gd name="connsiteY7" fmla="*/ 44092 h 88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786" h="88817">
                          <a:moveTo>
                            <a:pt x="2954" y="44092"/>
                          </a:moveTo>
                          <a:cubicBezTo>
                            <a:pt x="7325" y="33164"/>
                            <a:pt x="5899" y="34019"/>
                            <a:pt x="26900" y="0"/>
                          </a:cubicBezTo>
                          <a:cubicBezTo>
                            <a:pt x="26710" y="5416"/>
                            <a:pt x="27185" y="9693"/>
                            <a:pt x="27945" y="12828"/>
                          </a:cubicBezTo>
                          <a:cubicBezTo>
                            <a:pt x="30606" y="24422"/>
                            <a:pt x="36783" y="35065"/>
                            <a:pt x="42104" y="45517"/>
                          </a:cubicBezTo>
                          <a:cubicBezTo>
                            <a:pt x="45810" y="52929"/>
                            <a:pt x="51037" y="61102"/>
                            <a:pt x="49516" y="69749"/>
                          </a:cubicBezTo>
                          <a:cubicBezTo>
                            <a:pt x="47996" y="77921"/>
                            <a:pt x="41059" y="83813"/>
                            <a:pt x="33362" y="86759"/>
                          </a:cubicBezTo>
                          <a:cubicBezTo>
                            <a:pt x="29371" y="88184"/>
                            <a:pt x="26425" y="88564"/>
                            <a:pt x="25379" y="88659"/>
                          </a:cubicBezTo>
                          <a:cubicBezTo>
                            <a:pt x="958" y="91225"/>
                            <a:pt x="-4173" y="61957"/>
                            <a:pt x="2954" y="44092"/>
                          </a:cubicBezTo>
                          <a:close/>
                        </a:path>
                      </a:pathLst>
                    </a:custGeom>
                    <a:solidFill>
                      <a:srgbClr val="E76F20"/>
                    </a:solidFill>
                    <a:ln w="9503" cap="flat">
                      <a:noFill/>
                      <a:prstDash val="solid"/>
                      <a:miter/>
                    </a:ln>
                  </p:spPr>
                  <p:txBody>
                    <a:bodyPr rtlCol="0" anchor="ctr"/>
                    <a:lstStyle/>
                    <a:p>
                      <a:endParaRPr lang="en-US"/>
                    </a:p>
                  </p:txBody>
                </p:sp>
                <p:sp>
                  <p:nvSpPr>
                    <p:cNvPr id="4374" name="Freeform 4373">
                      <a:extLst>
                        <a:ext uri="{FF2B5EF4-FFF2-40B4-BE49-F238E27FC236}">
                          <a16:creationId xmlns:a16="http://schemas.microsoft.com/office/drawing/2014/main" id="{2C9F4133-5069-ACC4-179D-6EA5D5DCDBC7}"/>
                        </a:ext>
                      </a:extLst>
                    </p:cNvPr>
                    <p:cNvSpPr/>
                    <p:nvPr/>
                  </p:nvSpPr>
                  <p:spPr>
                    <a:xfrm>
                      <a:off x="6378190" y="2367087"/>
                      <a:ext cx="40185" cy="71117"/>
                    </a:xfrm>
                    <a:custGeom>
                      <a:avLst/>
                      <a:gdLst>
                        <a:gd name="connsiteX0" fmla="*/ 1597 w 40185"/>
                        <a:gd name="connsiteY0" fmla="*/ 36395 h 71117"/>
                        <a:gd name="connsiteX1" fmla="*/ 18511 w 40185"/>
                        <a:gd name="connsiteY1" fmla="*/ 0 h 71117"/>
                        <a:gd name="connsiteX2" fmla="*/ 20032 w 40185"/>
                        <a:gd name="connsiteY2" fmla="*/ 10168 h 71117"/>
                        <a:gd name="connsiteX3" fmla="*/ 32955 w 40185"/>
                        <a:gd name="connsiteY3" fmla="*/ 35540 h 71117"/>
                        <a:gd name="connsiteX4" fmla="*/ 40082 w 40185"/>
                        <a:gd name="connsiteY4" fmla="*/ 54545 h 71117"/>
                        <a:gd name="connsiteX5" fmla="*/ 28014 w 40185"/>
                        <a:gd name="connsiteY5" fmla="*/ 68894 h 71117"/>
                        <a:gd name="connsiteX6" fmla="*/ 21742 w 40185"/>
                        <a:gd name="connsiteY6" fmla="*/ 70794 h 71117"/>
                        <a:gd name="connsiteX7" fmla="*/ 1597 w 40185"/>
                        <a:gd name="connsiteY7" fmla="*/ 36395 h 7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185" h="71117">
                          <a:moveTo>
                            <a:pt x="1597" y="36395"/>
                          </a:moveTo>
                          <a:cubicBezTo>
                            <a:pt x="4542" y="27462"/>
                            <a:pt x="3402" y="28223"/>
                            <a:pt x="18511" y="0"/>
                          </a:cubicBezTo>
                          <a:cubicBezTo>
                            <a:pt x="18606" y="4371"/>
                            <a:pt x="19271" y="7697"/>
                            <a:pt x="20032" y="10168"/>
                          </a:cubicBezTo>
                          <a:cubicBezTo>
                            <a:pt x="22787" y="19195"/>
                            <a:pt x="28204" y="27462"/>
                            <a:pt x="32955" y="35540"/>
                          </a:cubicBezTo>
                          <a:cubicBezTo>
                            <a:pt x="36281" y="41241"/>
                            <a:pt x="40937" y="47513"/>
                            <a:pt x="40082" y="54545"/>
                          </a:cubicBezTo>
                          <a:cubicBezTo>
                            <a:pt x="39322" y="61102"/>
                            <a:pt x="34000" y="66233"/>
                            <a:pt x="28014" y="68894"/>
                          </a:cubicBezTo>
                          <a:cubicBezTo>
                            <a:pt x="24973" y="70224"/>
                            <a:pt x="22597" y="70699"/>
                            <a:pt x="21742" y="70794"/>
                          </a:cubicBezTo>
                          <a:cubicBezTo>
                            <a:pt x="2452" y="74120"/>
                            <a:pt x="-3155" y="51029"/>
                            <a:pt x="1597" y="36395"/>
                          </a:cubicBezTo>
                          <a:close/>
                        </a:path>
                      </a:pathLst>
                    </a:custGeom>
                    <a:solidFill>
                      <a:srgbClr val="E03620"/>
                    </a:solidFill>
                    <a:ln w="9503" cap="flat">
                      <a:noFill/>
                      <a:prstDash val="solid"/>
                      <a:miter/>
                    </a:ln>
                  </p:spPr>
                  <p:txBody>
                    <a:bodyPr rtlCol="0" anchor="ctr"/>
                    <a:lstStyle/>
                    <a:p>
                      <a:endParaRPr lang="en-US"/>
                    </a:p>
                  </p:txBody>
                </p:sp>
              </p:grpSp>
            </p:grpSp>
            <p:grpSp>
              <p:nvGrpSpPr>
                <p:cNvPr id="4375" name="Graphic 4171">
                  <a:extLst>
                    <a:ext uri="{FF2B5EF4-FFF2-40B4-BE49-F238E27FC236}">
                      <a16:creationId xmlns:a16="http://schemas.microsoft.com/office/drawing/2014/main" id="{DE5AE6FC-A04E-8130-C1FF-C9FEE472578B}"/>
                    </a:ext>
                  </a:extLst>
                </p:cNvPr>
                <p:cNvGrpSpPr/>
                <p:nvPr/>
              </p:nvGrpSpPr>
              <p:grpSpPr>
                <a:xfrm>
                  <a:off x="6551763" y="2482163"/>
                  <a:ext cx="65307" cy="419634"/>
                  <a:chOff x="6551763" y="2482163"/>
                  <a:chExt cx="65307" cy="419634"/>
                </a:xfrm>
              </p:grpSpPr>
              <p:grpSp>
                <p:nvGrpSpPr>
                  <p:cNvPr id="4376" name="Graphic 4171">
                    <a:extLst>
                      <a:ext uri="{FF2B5EF4-FFF2-40B4-BE49-F238E27FC236}">
                        <a16:creationId xmlns:a16="http://schemas.microsoft.com/office/drawing/2014/main" id="{DED5DCB1-3B0C-6758-8600-89213C67F9DB}"/>
                      </a:ext>
                    </a:extLst>
                  </p:cNvPr>
                  <p:cNvGrpSpPr/>
                  <p:nvPr/>
                </p:nvGrpSpPr>
                <p:grpSpPr>
                  <a:xfrm>
                    <a:off x="6554730" y="2593533"/>
                    <a:ext cx="59296" cy="308263"/>
                    <a:chOff x="6554730" y="2593533"/>
                    <a:chExt cx="59296" cy="308263"/>
                  </a:xfrm>
                </p:grpSpPr>
                <p:grpSp>
                  <p:nvGrpSpPr>
                    <p:cNvPr id="4377" name="Graphic 4171">
                      <a:extLst>
                        <a:ext uri="{FF2B5EF4-FFF2-40B4-BE49-F238E27FC236}">
                          <a16:creationId xmlns:a16="http://schemas.microsoft.com/office/drawing/2014/main" id="{13B2D886-E365-5A6D-5D98-3B8036E973E3}"/>
                        </a:ext>
                      </a:extLst>
                    </p:cNvPr>
                    <p:cNvGrpSpPr/>
                    <p:nvPr/>
                  </p:nvGrpSpPr>
                  <p:grpSpPr>
                    <a:xfrm>
                      <a:off x="6554730" y="2607407"/>
                      <a:ext cx="59296" cy="294390"/>
                      <a:chOff x="6554730" y="2607407"/>
                      <a:chExt cx="59296" cy="294390"/>
                    </a:xfrm>
                  </p:grpSpPr>
                  <p:sp>
                    <p:nvSpPr>
                      <p:cNvPr id="4378" name="Freeform 4377">
                        <a:extLst>
                          <a:ext uri="{FF2B5EF4-FFF2-40B4-BE49-F238E27FC236}">
                            <a16:creationId xmlns:a16="http://schemas.microsoft.com/office/drawing/2014/main" id="{AC30593E-6029-38F4-0274-00A4BF13CD17}"/>
                          </a:ext>
                        </a:extLst>
                      </p:cNvPr>
                      <p:cNvSpPr/>
                      <p:nvPr/>
                    </p:nvSpPr>
                    <p:spPr>
                      <a:xfrm>
                        <a:off x="6554730" y="2607407"/>
                        <a:ext cx="59296" cy="294390"/>
                      </a:xfrm>
                      <a:custGeom>
                        <a:avLst/>
                        <a:gdLst>
                          <a:gd name="connsiteX0" fmla="*/ 59296 w 59296"/>
                          <a:gd name="connsiteY0" fmla="*/ 294390 h 294390"/>
                          <a:gd name="connsiteX1" fmla="*/ 59296 w 59296"/>
                          <a:gd name="connsiteY1" fmla="*/ 29648 h 294390"/>
                          <a:gd name="connsiteX2" fmla="*/ 29648 w 59296"/>
                          <a:gd name="connsiteY2" fmla="*/ 0 h 294390"/>
                          <a:gd name="connsiteX3" fmla="*/ 0 w 59296"/>
                          <a:gd name="connsiteY3" fmla="*/ 29648 h 294390"/>
                          <a:gd name="connsiteX4" fmla="*/ 0 w 59296"/>
                          <a:gd name="connsiteY4" fmla="*/ 294390 h 294390"/>
                          <a:gd name="connsiteX5" fmla="*/ 59296 w 59296"/>
                          <a:gd name="connsiteY5" fmla="*/ 294390 h 29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96" h="294390">
                            <a:moveTo>
                              <a:pt x="59296" y="294390"/>
                            </a:moveTo>
                            <a:lnTo>
                              <a:pt x="59296" y="29648"/>
                            </a:lnTo>
                            <a:cubicBezTo>
                              <a:pt x="59296" y="13304"/>
                              <a:pt x="45992" y="0"/>
                              <a:pt x="29648" y="0"/>
                            </a:cubicBezTo>
                            <a:cubicBezTo>
                              <a:pt x="13304" y="0"/>
                              <a:pt x="0" y="13304"/>
                              <a:pt x="0" y="29648"/>
                            </a:cubicBezTo>
                            <a:lnTo>
                              <a:pt x="0" y="294390"/>
                            </a:lnTo>
                            <a:lnTo>
                              <a:pt x="59296" y="294390"/>
                            </a:lnTo>
                            <a:close/>
                          </a:path>
                        </a:pathLst>
                      </a:custGeom>
                      <a:solidFill>
                        <a:srgbClr val="F1DCCF"/>
                      </a:solidFill>
                      <a:ln w="9503" cap="flat">
                        <a:noFill/>
                        <a:prstDash val="solid"/>
                        <a:miter/>
                      </a:ln>
                    </p:spPr>
                    <p:txBody>
                      <a:bodyPr rtlCol="0" anchor="ctr"/>
                      <a:lstStyle/>
                      <a:p>
                        <a:endParaRPr lang="en-US"/>
                      </a:p>
                    </p:txBody>
                  </p:sp>
                  <p:sp>
                    <p:nvSpPr>
                      <p:cNvPr id="4379" name="Freeform 4378">
                        <a:extLst>
                          <a:ext uri="{FF2B5EF4-FFF2-40B4-BE49-F238E27FC236}">
                            <a16:creationId xmlns:a16="http://schemas.microsoft.com/office/drawing/2014/main" id="{58C01235-D273-EEAF-D5EE-E128628D347E}"/>
                          </a:ext>
                        </a:extLst>
                      </p:cNvPr>
                      <p:cNvSpPr/>
                      <p:nvPr/>
                    </p:nvSpPr>
                    <p:spPr>
                      <a:xfrm>
                        <a:off x="6554730" y="2607502"/>
                        <a:ext cx="58250" cy="52834"/>
                      </a:xfrm>
                      <a:custGeom>
                        <a:avLst/>
                        <a:gdLst>
                          <a:gd name="connsiteX0" fmla="*/ 58251 w 58250"/>
                          <a:gd name="connsiteY0" fmla="*/ 22236 h 52834"/>
                          <a:gd name="connsiteX1" fmla="*/ 29648 w 58250"/>
                          <a:gd name="connsiteY1" fmla="*/ 0 h 52834"/>
                          <a:gd name="connsiteX2" fmla="*/ 0 w 58250"/>
                          <a:gd name="connsiteY2" fmla="*/ 29648 h 52834"/>
                          <a:gd name="connsiteX3" fmla="*/ 0 w 58250"/>
                          <a:gd name="connsiteY3" fmla="*/ 52834 h 52834"/>
                          <a:gd name="connsiteX4" fmla="*/ 58251 w 58250"/>
                          <a:gd name="connsiteY4" fmla="*/ 22236 h 52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50" h="52834">
                            <a:moveTo>
                              <a:pt x="58251" y="22236"/>
                            </a:moveTo>
                            <a:cubicBezTo>
                              <a:pt x="54925" y="9503"/>
                              <a:pt x="43427" y="0"/>
                              <a:pt x="29648" y="0"/>
                            </a:cubicBezTo>
                            <a:cubicBezTo>
                              <a:pt x="13304" y="0"/>
                              <a:pt x="0" y="13304"/>
                              <a:pt x="0" y="29648"/>
                            </a:cubicBezTo>
                            <a:lnTo>
                              <a:pt x="0" y="52834"/>
                            </a:lnTo>
                            <a:cubicBezTo>
                              <a:pt x="21096" y="46468"/>
                              <a:pt x="41906" y="36775"/>
                              <a:pt x="58251" y="22236"/>
                            </a:cubicBezTo>
                            <a:close/>
                          </a:path>
                        </a:pathLst>
                      </a:custGeom>
                      <a:solidFill>
                        <a:srgbClr val="EE7685"/>
                      </a:solidFill>
                      <a:ln w="9503" cap="flat">
                        <a:noFill/>
                        <a:prstDash val="solid"/>
                        <a:miter/>
                      </a:ln>
                    </p:spPr>
                    <p:txBody>
                      <a:bodyPr rtlCol="0" anchor="ctr"/>
                      <a:lstStyle/>
                      <a:p>
                        <a:endParaRPr lang="en-US"/>
                      </a:p>
                    </p:txBody>
                  </p:sp>
                  <p:sp>
                    <p:nvSpPr>
                      <p:cNvPr id="4380" name="Freeform 4379">
                        <a:extLst>
                          <a:ext uri="{FF2B5EF4-FFF2-40B4-BE49-F238E27FC236}">
                            <a16:creationId xmlns:a16="http://schemas.microsoft.com/office/drawing/2014/main" id="{5A8D4B58-6AB3-C92D-056D-214E9F7872D3}"/>
                          </a:ext>
                        </a:extLst>
                      </p:cNvPr>
                      <p:cNvSpPr/>
                      <p:nvPr/>
                    </p:nvSpPr>
                    <p:spPr>
                      <a:xfrm>
                        <a:off x="6554825" y="2653590"/>
                        <a:ext cx="59201" cy="59486"/>
                      </a:xfrm>
                      <a:custGeom>
                        <a:avLst/>
                        <a:gdLst>
                          <a:gd name="connsiteX0" fmla="*/ 59201 w 59201"/>
                          <a:gd name="connsiteY0" fmla="*/ 23661 h 59486"/>
                          <a:gd name="connsiteX1" fmla="*/ 59201 w 59201"/>
                          <a:gd name="connsiteY1" fmla="*/ 0 h 59486"/>
                          <a:gd name="connsiteX2" fmla="*/ 0 w 59201"/>
                          <a:gd name="connsiteY2" fmla="*/ 26987 h 59486"/>
                          <a:gd name="connsiteX3" fmla="*/ 0 w 59201"/>
                          <a:gd name="connsiteY3" fmla="*/ 59486 h 59486"/>
                          <a:gd name="connsiteX4" fmla="*/ 59201 w 59201"/>
                          <a:gd name="connsiteY4" fmla="*/ 23661 h 59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01" h="59486">
                            <a:moveTo>
                              <a:pt x="59201" y="23661"/>
                            </a:moveTo>
                            <a:lnTo>
                              <a:pt x="59201" y="0"/>
                            </a:lnTo>
                            <a:cubicBezTo>
                              <a:pt x="41526" y="12543"/>
                              <a:pt x="20811" y="21286"/>
                              <a:pt x="0" y="26987"/>
                            </a:cubicBezTo>
                            <a:lnTo>
                              <a:pt x="0" y="59486"/>
                            </a:lnTo>
                            <a:cubicBezTo>
                              <a:pt x="22426" y="52454"/>
                              <a:pt x="43712" y="41241"/>
                              <a:pt x="59201" y="23661"/>
                            </a:cubicBezTo>
                            <a:close/>
                          </a:path>
                        </a:pathLst>
                      </a:custGeom>
                      <a:solidFill>
                        <a:srgbClr val="EE7685"/>
                      </a:solidFill>
                      <a:ln w="9503" cap="flat">
                        <a:noFill/>
                        <a:prstDash val="solid"/>
                        <a:miter/>
                      </a:ln>
                    </p:spPr>
                    <p:txBody>
                      <a:bodyPr rtlCol="0" anchor="ctr"/>
                      <a:lstStyle/>
                      <a:p>
                        <a:endParaRPr lang="en-US"/>
                      </a:p>
                    </p:txBody>
                  </p:sp>
                  <p:sp>
                    <p:nvSpPr>
                      <p:cNvPr id="4381" name="Freeform 4380">
                        <a:extLst>
                          <a:ext uri="{FF2B5EF4-FFF2-40B4-BE49-F238E27FC236}">
                            <a16:creationId xmlns:a16="http://schemas.microsoft.com/office/drawing/2014/main" id="{6359277D-B4F4-720A-F402-40F3244F3C1C}"/>
                          </a:ext>
                        </a:extLst>
                      </p:cNvPr>
                      <p:cNvSpPr/>
                      <p:nvPr/>
                    </p:nvSpPr>
                    <p:spPr>
                      <a:xfrm>
                        <a:off x="6554825" y="2704144"/>
                        <a:ext cx="59201" cy="62051"/>
                      </a:xfrm>
                      <a:custGeom>
                        <a:avLst/>
                        <a:gdLst>
                          <a:gd name="connsiteX0" fmla="*/ 59201 w 59201"/>
                          <a:gd name="connsiteY0" fmla="*/ 36585 h 62051"/>
                          <a:gd name="connsiteX1" fmla="*/ 59201 w 59201"/>
                          <a:gd name="connsiteY1" fmla="*/ 0 h 62051"/>
                          <a:gd name="connsiteX2" fmla="*/ 0 w 59201"/>
                          <a:gd name="connsiteY2" fmla="*/ 29458 h 62051"/>
                          <a:gd name="connsiteX3" fmla="*/ 0 w 59201"/>
                          <a:gd name="connsiteY3" fmla="*/ 62052 h 62051"/>
                          <a:gd name="connsiteX4" fmla="*/ 59201 w 59201"/>
                          <a:gd name="connsiteY4" fmla="*/ 36585 h 62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01" h="62051">
                            <a:moveTo>
                              <a:pt x="59201" y="36585"/>
                            </a:moveTo>
                            <a:lnTo>
                              <a:pt x="59201" y="0"/>
                            </a:lnTo>
                            <a:cubicBezTo>
                              <a:pt x="42096" y="13874"/>
                              <a:pt x="21476" y="23376"/>
                              <a:pt x="0" y="29458"/>
                            </a:cubicBezTo>
                            <a:lnTo>
                              <a:pt x="0" y="62052"/>
                            </a:lnTo>
                            <a:cubicBezTo>
                              <a:pt x="20335" y="58251"/>
                              <a:pt x="41431" y="49128"/>
                              <a:pt x="59201" y="36585"/>
                            </a:cubicBezTo>
                            <a:close/>
                          </a:path>
                        </a:pathLst>
                      </a:custGeom>
                      <a:solidFill>
                        <a:srgbClr val="EE7685"/>
                      </a:solidFill>
                      <a:ln w="9503" cap="flat">
                        <a:noFill/>
                        <a:prstDash val="solid"/>
                        <a:miter/>
                      </a:ln>
                    </p:spPr>
                    <p:txBody>
                      <a:bodyPr rtlCol="0" anchor="ctr"/>
                      <a:lstStyle/>
                      <a:p>
                        <a:endParaRPr lang="en-US"/>
                      </a:p>
                    </p:txBody>
                  </p:sp>
                  <p:sp>
                    <p:nvSpPr>
                      <p:cNvPr id="4382" name="Freeform 4381">
                        <a:extLst>
                          <a:ext uri="{FF2B5EF4-FFF2-40B4-BE49-F238E27FC236}">
                            <a16:creationId xmlns:a16="http://schemas.microsoft.com/office/drawing/2014/main" id="{7CAB5604-3E46-BDFC-5F63-836AF83A7012}"/>
                          </a:ext>
                        </a:extLst>
                      </p:cNvPr>
                      <p:cNvSpPr/>
                      <p:nvPr/>
                    </p:nvSpPr>
                    <p:spPr>
                      <a:xfrm>
                        <a:off x="6554825" y="2819790"/>
                        <a:ext cx="59201" cy="58250"/>
                      </a:xfrm>
                      <a:custGeom>
                        <a:avLst/>
                        <a:gdLst>
                          <a:gd name="connsiteX0" fmla="*/ 59201 w 59201"/>
                          <a:gd name="connsiteY0" fmla="*/ 26322 h 58250"/>
                          <a:gd name="connsiteX1" fmla="*/ 59201 w 59201"/>
                          <a:gd name="connsiteY1" fmla="*/ 0 h 58250"/>
                          <a:gd name="connsiteX2" fmla="*/ 0 w 59201"/>
                          <a:gd name="connsiteY2" fmla="*/ 22711 h 58250"/>
                          <a:gd name="connsiteX3" fmla="*/ 0 w 59201"/>
                          <a:gd name="connsiteY3" fmla="*/ 58251 h 58250"/>
                          <a:gd name="connsiteX4" fmla="*/ 59201 w 59201"/>
                          <a:gd name="connsiteY4" fmla="*/ 26322 h 5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01" h="58250">
                            <a:moveTo>
                              <a:pt x="59201" y="26322"/>
                            </a:moveTo>
                            <a:lnTo>
                              <a:pt x="59201" y="0"/>
                            </a:lnTo>
                            <a:cubicBezTo>
                              <a:pt x="41051" y="10738"/>
                              <a:pt x="19005" y="17865"/>
                              <a:pt x="0" y="22711"/>
                            </a:cubicBezTo>
                            <a:lnTo>
                              <a:pt x="0" y="58251"/>
                            </a:lnTo>
                            <a:cubicBezTo>
                              <a:pt x="21761" y="51029"/>
                              <a:pt x="41526" y="40861"/>
                              <a:pt x="59201" y="26322"/>
                            </a:cubicBezTo>
                            <a:close/>
                          </a:path>
                        </a:pathLst>
                      </a:custGeom>
                      <a:solidFill>
                        <a:srgbClr val="EE7685"/>
                      </a:solidFill>
                      <a:ln w="9503" cap="flat">
                        <a:noFill/>
                        <a:prstDash val="solid"/>
                        <a:miter/>
                      </a:ln>
                    </p:spPr>
                    <p:txBody>
                      <a:bodyPr rtlCol="0" anchor="ctr"/>
                      <a:lstStyle/>
                      <a:p>
                        <a:endParaRPr lang="en-US"/>
                      </a:p>
                    </p:txBody>
                  </p:sp>
                  <p:sp>
                    <p:nvSpPr>
                      <p:cNvPr id="4383" name="Freeform 4382">
                        <a:extLst>
                          <a:ext uri="{FF2B5EF4-FFF2-40B4-BE49-F238E27FC236}">
                            <a16:creationId xmlns:a16="http://schemas.microsoft.com/office/drawing/2014/main" id="{5522781F-FB03-E320-590E-8C34ED8E5052}"/>
                          </a:ext>
                        </a:extLst>
                      </p:cNvPr>
                      <p:cNvSpPr/>
                      <p:nvPr/>
                    </p:nvSpPr>
                    <p:spPr>
                      <a:xfrm>
                        <a:off x="6554825" y="2870439"/>
                        <a:ext cx="59201" cy="31358"/>
                      </a:xfrm>
                      <a:custGeom>
                        <a:avLst/>
                        <a:gdLst>
                          <a:gd name="connsiteX0" fmla="*/ 59201 w 59201"/>
                          <a:gd name="connsiteY0" fmla="*/ 31358 h 31358"/>
                          <a:gd name="connsiteX1" fmla="*/ 59201 w 59201"/>
                          <a:gd name="connsiteY1" fmla="*/ 0 h 31358"/>
                          <a:gd name="connsiteX2" fmla="*/ 0 w 59201"/>
                          <a:gd name="connsiteY2" fmla="*/ 28033 h 31358"/>
                          <a:gd name="connsiteX3" fmla="*/ 0 w 59201"/>
                          <a:gd name="connsiteY3" fmla="*/ 31358 h 31358"/>
                          <a:gd name="connsiteX4" fmla="*/ 59201 w 59201"/>
                          <a:gd name="connsiteY4" fmla="*/ 31358 h 31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01" h="31358">
                            <a:moveTo>
                              <a:pt x="59201" y="31358"/>
                            </a:moveTo>
                            <a:lnTo>
                              <a:pt x="59201" y="0"/>
                            </a:lnTo>
                            <a:cubicBezTo>
                              <a:pt x="41241" y="12448"/>
                              <a:pt x="21381" y="21476"/>
                              <a:pt x="0" y="28033"/>
                            </a:cubicBezTo>
                            <a:lnTo>
                              <a:pt x="0" y="31358"/>
                            </a:lnTo>
                            <a:lnTo>
                              <a:pt x="59201" y="31358"/>
                            </a:lnTo>
                            <a:close/>
                          </a:path>
                        </a:pathLst>
                      </a:custGeom>
                      <a:solidFill>
                        <a:srgbClr val="EE7685"/>
                      </a:solidFill>
                      <a:ln w="9503" cap="flat">
                        <a:noFill/>
                        <a:prstDash val="solid"/>
                        <a:miter/>
                      </a:ln>
                    </p:spPr>
                    <p:txBody>
                      <a:bodyPr rtlCol="0" anchor="ctr"/>
                      <a:lstStyle/>
                      <a:p>
                        <a:endParaRPr lang="en-US"/>
                      </a:p>
                    </p:txBody>
                  </p:sp>
                  <p:sp>
                    <p:nvSpPr>
                      <p:cNvPr id="4384" name="Freeform 4383">
                        <a:extLst>
                          <a:ext uri="{FF2B5EF4-FFF2-40B4-BE49-F238E27FC236}">
                            <a16:creationId xmlns:a16="http://schemas.microsoft.com/office/drawing/2014/main" id="{A1BD128E-2547-C359-7618-61B97F0002C7}"/>
                          </a:ext>
                        </a:extLst>
                      </p:cNvPr>
                      <p:cNvSpPr/>
                      <p:nvPr/>
                    </p:nvSpPr>
                    <p:spPr>
                      <a:xfrm>
                        <a:off x="6554825" y="2763915"/>
                        <a:ext cx="59201" cy="58250"/>
                      </a:xfrm>
                      <a:custGeom>
                        <a:avLst/>
                        <a:gdLst>
                          <a:gd name="connsiteX0" fmla="*/ 59201 w 59201"/>
                          <a:gd name="connsiteY0" fmla="*/ 32024 h 58250"/>
                          <a:gd name="connsiteX1" fmla="*/ 59201 w 59201"/>
                          <a:gd name="connsiteY1" fmla="*/ 0 h 58250"/>
                          <a:gd name="connsiteX2" fmla="*/ 0 w 59201"/>
                          <a:gd name="connsiteY2" fmla="*/ 21761 h 58250"/>
                          <a:gd name="connsiteX3" fmla="*/ 0 w 59201"/>
                          <a:gd name="connsiteY3" fmla="*/ 58251 h 58250"/>
                          <a:gd name="connsiteX4" fmla="*/ 59201 w 59201"/>
                          <a:gd name="connsiteY4" fmla="*/ 32024 h 5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01" h="58250">
                            <a:moveTo>
                              <a:pt x="59201" y="32024"/>
                            </a:moveTo>
                            <a:lnTo>
                              <a:pt x="59201" y="0"/>
                            </a:lnTo>
                            <a:cubicBezTo>
                              <a:pt x="40766" y="10833"/>
                              <a:pt x="20145" y="18340"/>
                              <a:pt x="0" y="21761"/>
                            </a:cubicBezTo>
                            <a:lnTo>
                              <a:pt x="0" y="58251"/>
                            </a:lnTo>
                            <a:cubicBezTo>
                              <a:pt x="20145" y="53024"/>
                              <a:pt x="43427" y="45042"/>
                              <a:pt x="59201" y="32024"/>
                            </a:cubicBezTo>
                            <a:close/>
                          </a:path>
                        </a:pathLst>
                      </a:custGeom>
                      <a:solidFill>
                        <a:srgbClr val="EE7685"/>
                      </a:solidFill>
                      <a:ln w="9503" cap="flat">
                        <a:noFill/>
                        <a:prstDash val="solid"/>
                        <a:miter/>
                      </a:ln>
                    </p:spPr>
                    <p:txBody>
                      <a:bodyPr rtlCol="0" anchor="ctr"/>
                      <a:lstStyle/>
                      <a:p>
                        <a:endParaRPr lang="en-US"/>
                      </a:p>
                    </p:txBody>
                  </p:sp>
                </p:grpSp>
                <p:sp>
                  <p:nvSpPr>
                    <p:cNvPr id="4385" name="Freeform 4384">
                      <a:extLst>
                        <a:ext uri="{FF2B5EF4-FFF2-40B4-BE49-F238E27FC236}">
                          <a16:creationId xmlns:a16="http://schemas.microsoft.com/office/drawing/2014/main" id="{230E76E6-ECC9-7839-A3FF-7594E2C6A2D8}"/>
                        </a:ext>
                      </a:extLst>
                    </p:cNvPr>
                    <p:cNvSpPr/>
                    <p:nvPr/>
                  </p:nvSpPr>
                  <p:spPr>
                    <a:xfrm>
                      <a:off x="6577916" y="2593533"/>
                      <a:ext cx="13018" cy="23186"/>
                    </a:xfrm>
                    <a:custGeom>
                      <a:avLst/>
                      <a:gdLst>
                        <a:gd name="connsiteX0" fmla="*/ 0 w 13018"/>
                        <a:gd name="connsiteY0" fmla="*/ 0 h 23186"/>
                        <a:gd name="connsiteX1" fmla="*/ 13018 w 13018"/>
                        <a:gd name="connsiteY1" fmla="*/ 0 h 23186"/>
                        <a:gd name="connsiteX2" fmla="*/ 13018 w 13018"/>
                        <a:gd name="connsiteY2" fmla="*/ 23186 h 23186"/>
                        <a:gd name="connsiteX3" fmla="*/ 0 w 13018"/>
                        <a:gd name="connsiteY3" fmla="*/ 23186 h 23186"/>
                      </a:gdLst>
                      <a:ahLst/>
                      <a:cxnLst>
                        <a:cxn ang="0">
                          <a:pos x="connsiteX0" y="connsiteY0"/>
                        </a:cxn>
                        <a:cxn ang="0">
                          <a:pos x="connsiteX1" y="connsiteY1"/>
                        </a:cxn>
                        <a:cxn ang="0">
                          <a:pos x="connsiteX2" y="connsiteY2"/>
                        </a:cxn>
                        <a:cxn ang="0">
                          <a:pos x="connsiteX3" y="connsiteY3"/>
                        </a:cxn>
                      </a:cxnLst>
                      <a:rect l="l" t="t" r="r" b="b"/>
                      <a:pathLst>
                        <a:path w="13018" h="23186">
                          <a:moveTo>
                            <a:pt x="0" y="0"/>
                          </a:moveTo>
                          <a:lnTo>
                            <a:pt x="13018" y="0"/>
                          </a:lnTo>
                          <a:lnTo>
                            <a:pt x="13018" y="23186"/>
                          </a:lnTo>
                          <a:lnTo>
                            <a:pt x="0" y="23186"/>
                          </a:lnTo>
                          <a:close/>
                        </a:path>
                      </a:pathLst>
                    </a:custGeom>
                    <a:solidFill>
                      <a:srgbClr val="EE7685"/>
                    </a:solidFill>
                    <a:ln w="9503" cap="flat">
                      <a:noFill/>
                      <a:prstDash val="solid"/>
                      <a:miter/>
                    </a:ln>
                  </p:spPr>
                  <p:txBody>
                    <a:bodyPr rtlCol="0" anchor="ctr"/>
                    <a:lstStyle/>
                    <a:p>
                      <a:endParaRPr lang="en-US"/>
                    </a:p>
                  </p:txBody>
                </p:sp>
              </p:grpSp>
              <p:grpSp>
                <p:nvGrpSpPr>
                  <p:cNvPr id="4386" name="Graphic 4171">
                    <a:extLst>
                      <a:ext uri="{FF2B5EF4-FFF2-40B4-BE49-F238E27FC236}">
                        <a16:creationId xmlns:a16="http://schemas.microsoft.com/office/drawing/2014/main" id="{4EB17C8D-6A18-9354-1344-771A284C024F}"/>
                      </a:ext>
                    </a:extLst>
                  </p:cNvPr>
                  <p:cNvGrpSpPr/>
                  <p:nvPr/>
                </p:nvGrpSpPr>
                <p:grpSpPr>
                  <a:xfrm>
                    <a:off x="6551763" y="2482163"/>
                    <a:ext cx="65307" cy="116734"/>
                    <a:chOff x="6551763" y="2482163"/>
                    <a:chExt cx="65307" cy="116734"/>
                  </a:xfrm>
                </p:grpSpPr>
                <p:sp>
                  <p:nvSpPr>
                    <p:cNvPr id="4387" name="Freeform 4386">
                      <a:extLst>
                        <a:ext uri="{FF2B5EF4-FFF2-40B4-BE49-F238E27FC236}">
                          <a16:creationId xmlns:a16="http://schemas.microsoft.com/office/drawing/2014/main" id="{E3CBD72E-086F-A871-85C4-5BA595827087}"/>
                        </a:ext>
                      </a:extLst>
                    </p:cNvPr>
                    <p:cNvSpPr/>
                    <p:nvPr/>
                  </p:nvSpPr>
                  <p:spPr>
                    <a:xfrm>
                      <a:off x="6551763" y="2482163"/>
                      <a:ext cx="65307" cy="116734"/>
                    </a:xfrm>
                    <a:custGeom>
                      <a:avLst/>
                      <a:gdLst>
                        <a:gd name="connsiteX0" fmla="*/ 5247 w 65307"/>
                        <a:gd name="connsiteY0" fmla="*/ 56255 h 116734"/>
                        <a:gd name="connsiteX1" fmla="*/ 40216 w 65307"/>
                        <a:gd name="connsiteY1" fmla="*/ 0 h 116734"/>
                        <a:gd name="connsiteX2" fmla="*/ 40597 w 65307"/>
                        <a:gd name="connsiteY2" fmla="*/ 17010 h 116734"/>
                        <a:gd name="connsiteX3" fmla="*/ 56751 w 65307"/>
                        <a:gd name="connsiteY3" fmla="*/ 61197 h 116734"/>
                        <a:gd name="connsiteX4" fmla="*/ 64638 w 65307"/>
                        <a:gd name="connsiteY4" fmla="*/ 93696 h 116734"/>
                        <a:gd name="connsiteX5" fmla="*/ 42022 w 65307"/>
                        <a:gd name="connsiteY5" fmla="*/ 114791 h 116734"/>
                        <a:gd name="connsiteX6" fmla="*/ 31379 w 65307"/>
                        <a:gd name="connsiteY6" fmla="*/ 116692 h 116734"/>
                        <a:gd name="connsiteX7" fmla="*/ 5247 w 65307"/>
                        <a:gd name="connsiteY7" fmla="*/ 56255 h 11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307" h="116734">
                          <a:moveTo>
                            <a:pt x="5247" y="56255"/>
                          </a:moveTo>
                          <a:cubicBezTo>
                            <a:pt x="11804" y="42286"/>
                            <a:pt x="9903" y="43237"/>
                            <a:pt x="40216" y="0"/>
                          </a:cubicBezTo>
                          <a:cubicBezTo>
                            <a:pt x="39456" y="7127"/>
                            <a:pt x="39836" y="12733"/>
                            <a:pt x="40597" y="17010"/>
                          </a:cubicBezTo>
                          <a:cubicBezTo>
                            <a:pt x="43257" y="32404"/>
                            <a:pt x="50574" y="46943"/>
                            <a:pt x="56751" y="61197"/>
                          </a:cubicBezTo>
                          <a:cubicBezTo>
                            <a:pt x="61027" y="71269"/>
                            <a:pt x="67394" y="82387"/>
                            <a:pt x="64638" y="93696"/>
                          </a:cubicBezTo>
                          <a:cubicBezTo>
                            <a:pt x="62072" y="104338"/>
                            <a:pt x="52380" y="111560"/>
                            <a:pt x="42022" y="114791"/>
                          </a:cubicBezTo>
                          <a:cubicBezTo>
                            <a:pt x="36701" y="116407"/>
                            <a:pt x="32709" y="116692"/>
                            <a:pt x="31379" y="116692"/>
                          </a:cubicBezTo>
                          <a:cubicBezTo>
                            <a:pt x="-930" y="118212"/>
                            <a:pt x="-5586" y="79252"/>
                            <a:pt x="5247" y="56255"/>
                          </a:cubicBezTo>
                          <a:close/>
                        </a:path>
                      </a:pathLst>
                    </a:custGeom>
                    <a:solidFill>
                      <a:srgbClr val="F6C10F"/>
                    </a:solidFill>
                    <a:ln w="9503" cap="flat">
                      <a:noFill/>
                      <a:prstDash val="solid"/>
                      <a:miter/>
                    </a:ln>
                  </p:spPr>
                  <p:txBody>
                    <a:bodyPr rtlCol="0" anchor="ctr"/>
                    <a:lstStyle/>
                    <a:p>
                      <a:endParaRPr lang="en-US"/>
                    </a:p>
                  </p:txBody>
                </p:sp>
                <p:sp>
                  <p:nvSpPr>
                    <p:cNvPr id="4388" name="Freeform 4387">
                      <a:extLst>
                        <a:ext uri="{FF2B5EF4-FFF2-40B4-BE49-F238E27FC236}">
                          <a16:creationId xmlns:a16="http://schemas.microsoft.com/office/drawing/2014/main" id="{936E5AE0-D80F-7104-0AF1-861349799906}"/>
                        </a:ext>
                      </a:extLst>
                    </p:cNvPr>
                    <p:cNvSpPr/>
                    <p:nvPr/>
                  </p:nvSpPr>
                  <p:spPr>
                    <a:xfrm>
                      <a:off x="6558823" y="2507440"/>
                      <a:ext cx="49798" cy="88817"/>
                    </a:xfrm>
                    <a:custGeom>
                      <a:avLst/>
                      <a:gdLst>
                        <a:gd name="connsiteX0" fmla="*/ 2938 w 49798"/>
                        <a:gd name="connsiteY0" fmla="*/ 44092 h 88817"/>
                        <a:gd name="connsiteX1" fmla="*/ 26885 w 49798"/>
                        <a:gd name="connsiteY1" fmla="*/ 0 h 88817"/>
                        <a:gd name="connsiteX2" fmla="*/ 27930 w 49798"/>
                        <a:gd name="connsiteY2" fmla="*/ 12828 h 88817"/>
                        <a:gd name="connsiteX3" fmla="*/ 42089 w 49798"/>
                        <a:gd name="connsiteY3" fmla="*/ 45517 h 88817"/>
                        <a:gd name="connsiteX4" fmla="*/ 49501 w 49798"/>
                        <a:gd name="connsiteY4" fmla="*/ 69749 h 88817"/>
                        <a:gd name="connsiteX5" fmla="*/ 33347 w 49798"/>
                        <a:gd name="connsiteY5" fmla="*/ 86759 h 88817"/>
                        <a:gd name="connsiteX6" fmla="*/ 25364 w 49798"/>
                        <a:gd name="connsiteY6" fmla="*/ 88659 h 88817"/>
                        <a:gd name="connsiteX7" fmla="*/ 2938 w 49798"/>
                        <a:gd name="connsiteY7" fmla="*/ 44092 h 88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798" h="88817">
                          <a:moveTo>
                            <a:pt x="2938" y="44092"/>
                          </a:moveTo>
                          <a:cubicBezTo>
                            <a:pt x="7310" y="33164"/>
                            <a:pt x="5884" y="34019"/>
                            <a:pt x="26885" y="0"/>
                          </a:cubicBezTo>
                          <a:cubicBezTo>
                            <a:pt x="26695" y="5416"/>
                            <a:pt x="27170" y="9693"/>
                            <a:pt x="27930" y="12828"/>
                          </a:cubicBezTo>
                          <a:cubicBezTo>
                            <a:pt x="30591" y="24422"/>
                            <a:pt x="36862" y="35065"/>
                            <a:pt x="42089" y="45517"/>
                          </a:cubicBezTo>
                          <a:cubicBezTo>
                            <a:pt x="45795" y="52929"/>
                            <a:pt x="51116" y="61102"/>
                            <a:pt x="49501" y="69749"/>
                          </a:cubicBezTo>
                          <a:cubicBezTo>
                            <a:pt x="48076" y="77921"/>
                            <a:pt x="40949" y="83813"/>
                            <a:pt x="33347" y="86759"/>
                          </a:cubicBezTo>
                          <a:cubicBezTo>
                            <a:pt x="29356" y="88184"/>
                            <a:pt x="26410" y="88564"/>
                            <a:pt x="25364" y="88659"/>
                          </a:cubicBezTo>
                          <a:cubicBezTo>
                            <a:pt x="1038" y="91225"/>
                            <a:pt x="-4189" y="61957"/>
                            <a:pt x="2938" y="44092"/>
                          </a:cubicBezTo>
                          <a:close/>
                        </a:path>
                      </a:pathLst>
                    </a:custGeom>
                    <a:solidFill>
                      <a:srgbClr val="E76F20"/>
                    </a:solidFill>
                    <a:ln w="9503" cap="flat">
                      <a:noFill/>
                      <a:prstDash val="solid"/>
                      <a:miter/>
                    </a:ln>
                  </p:spPr>
                  <p:txBody>
                    <a:bodyPr rtlCol="0" anchor="ctr"/>
                    <a:lstStyle/>
                    <a:p>
                      <a:endParaRPr lang="en-US"/>
                    </a:p>
                  </p:txBody>
                </p:sp>
                <p:sp>
                  <p:nvSpPr>
                    <p:cNvPr id="4389" name="Freeform 4388">
                      <a:extLst>
                        <a:ext uri="{FF2B5EF4-FFF2-40B4-BE49-F238E27FC236}">
                          <a16:creationId xmlns:a16="http://schemas.microsoft.com/office/drawing/2014/main" id="{F9CB0ECB-435C-0632-0828-83D37B3F4BED}"/>
                        </a:ext>
                      </a:extLst>
                    </p:cNvPr>
                    <p:cNvSpPr/>
                    <p:nvPr/>
                  </p:nvSpPr>
                  <p:spPr>
                    <a:xfrm>
                      <a:off x="6563347" y="2524925"/>
                      <a:ext cx="40234" cy="71117"/>
                    </a:xfrm>
                    <a:custGeom>
                      <a:avLst/>
                      <a:gdLst>
                        <a:gd name="connsiteX0" fmla="*/ 1646 w 40234"/>
                        <a:gd name="connsiteY0" fmla="*/ 36395 h 71117"/>
                        <a:gd name="connsiteX1" fmla="*/ 18561 w 40234"/>
                        <a:gd name="connsiteY1" fmla="*/ 0 h 71117"/>
                        <a:gd name="connsiteX2" fmla="*/ 20081 w 40234"/>
                        <a:gd name="connsiteY2" fmla="*/ 10168 h 71117"/>
                        <a:gd name="connsiteX3" fmla="*/ 33004 w 40234"/>
                        <a:gd name="connsiteY3" fmla="*/ 35540 h 71117"/>
                        <a:gd name="connsiteX4" fmla="*/ 40131 w 40234"/>
                        <a:gd name="connsiteY4" fmla="*/ 54545 h 71117"/>
                        <a:gd name="connsiteX5" fmla="*/ 28063 w 40234"/>
                        <a:gd name="connsiteY5" fmla="*/ 68894 h 71117"/>
                        <a:gd name="connsiteX6" fmla="*/ 21791 w 40234"/>
                        <a:gd name="connsiteY6" fmla="*/ 70794 h 71117"/>
                        <a:gd name="connsiteX7" fmla="*/ 1646 w 40234"/>
                        <a:gd name="connsiteY7" fmla="*/ 36395 h 7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234" h="71117">
                          <a:moveTo>
                            <a:pt x="1646" y="36395"/>
                          </a:moveTo>
                          <a:cubicBezTo>
                            <a:pt x="4592" y="27462"/>
                            <a:pt x="3451" y="28223"/>
                            <a:pt x="18561" y="0"/>
                          </a:cubicBezTo>
                          <a:cubicBezTo>
                            <a:pt x="18655" y="4371"/>
                            <a:pt x="19321" y="7697"/>
                            <a:pt x="20081" y="10168"/>
                          </a:cubicBezTo>
                          <a:cubicBezTo>
                            <a:pt x="22837" y="19195"/>
                            <a:pt x="28253" y="27462"/>
                            <a:pt x="33004" y="35540"/>
                          </a:cubicBezTo>
                          <a:cubicBezTo>
                            <a:pt x="36330" y="41241"/>
                            <a:pt x="40987" y="47513"/>
                            <a:pt x="40131" y="54545"/>
                          </a:cubicBezTo>
                          <a:cubicBezTo>
                            <a:pt x="39371" y="61102"/>
                            <a:pt x="34050" y="66233"/>
                            <a:pt x="28063" y="68894"/>
                          </a:cubicBezTo>
                          <a:cubicBezTo>
                            <a:pt x="24927" y="70224"/>
                            <a:pt x="22647" y="70699"/>
                            <a:pt x="21791" y="70794"/>
                          </a:cubicBezTo>
                          <a:cubicBezTo>
                            <a:pt x="2406" y="74120"/>
                            <a:pt x="-3200" y="51029"/>
                            <a:pt x="1646" y="36395"/>
                          </a:cubicBezTo>
                          <a:close/>
                        </a:path>
                      </a:pathLst>
                    </a:custGeom>
                    <a:solidFill>
                      <a:srgbClr val="E03620"/>
                    </a:solidFill>
                    <a:ln w="9503" cap="flat">
                      <a:noFill/>
                      <a:prstDash val="solid"/>
                      <a:miter/>
                    </a:ln>
                  </p:spPr>
                  <p:txBody>
                    <a:bodyPr rtlCol="0" anchor="ctr"/>
                    <a:lstStyle/>
                    <a:p>
                      <a:endParaRPr lang="en-US"/>
                    </a:p>
                  </p:txBody>
                </p:sp>
              </p:grpSp>
            </p:grpSp>
            <p:grpSp>
              <p:nvGrpSpPr>
                <p:cNvPr id="4390" name="Graphic 4171">
                  <a:extLst>
                    <a:ext uri="{FF2B5EF4-FFF2-40B4-BE49-F238E27FC236}">
                      <a16:creationId xmlns:a16="http://schemas.microsoft.com/office/drawing/2014/main" id="{A8D4F35A-1AC1-C405-22D4-C585B7D90FE8}"/>
                    </a:ext>
                  </a:extLst>
                </p:cNvPr>
                <p:cNvGrpSpPr/>
                <p:nvPr/>
              </p:nvGrpSpPr>
              <p:grpSpPr>
                <a:xfrm>
                  <a:off x="6465860" y="2668224"/>
                  <a:ext cx="65274" cy="419634"/>
                  <a:chOff x="6465860" y="2668224"/>
                  <a:chExt cx="65274" cy="419634"/>
                </a:xfrm>
              </p:grpSpPr>
              <p:grpSp>
                <p:nvGrpSpPr>
                  <p:cNvPr id="4391" name="Graphic 4171">
                    <a:extLst>
                      <a:ext uri="{FF2B5EF4-FFF2-40B4-BE49-F238E27FC236}">
                        <a16:creationId xmlns:a16="http://schemas.microsoft.com/office/drawing/2014/main" id="{AC34B22C-7449-E903-9F8E-8BFDE0DBE46D}"/>
                      </a:ext>
                    </a:extLst>
                  </p:cNvPr>
                  <p:cNvGrpSpPr/>
                  <p:nvPr/>
                </p:nvGrpSpPr>
                <p:grpSpPr>
                  <a:xfrm>
                    <a:off x="6468826" y="2779499"/>
                    <a:ext cx="59296" cy="308358"/>
                    <a:chOff x="6468826" y="2779499"/>
                    <a:chExt cx="59296" cy="308358"/>
                  </a:xfrm>
                </p:grpSpPr>
                <p:grpSp>
                  <p:nvGrpSpPr>
                    <p:cNvPr id="4392" name="Graphic 4171">
                      <a:extLst>
                        <a:ext uri="{FF2B5EF4-FFF2-40B4-BE49-F238E27FC236}">
                          <a16:creationId xmlns:a16="http://schemas.microsoft.com/office/drawing/2014/main" id="{51CA9B7A-7E3E-45CF-183D-8A52F8E1185B}"/>
                        </a:ext>
                      </a:extLst>
                    </p:cNvPr>
                    <p:cNvGrpSpPr/>
                    <p:nvPr/>
                  </p:nvGrpSpPr>
                  <p:grpSpPr>
                    <a:xfrm>
                      <a:off x="6468826" y="2793468"/>
                      <a:ext cx="59296" cy="294390"/>
                      <a:chOff x="6468826" y="2793468"/>
                      <a:chExt cx="59296" cy="294390"/>
                    </a:xfrm>
                  </p:grpSpPr>
                  <p:sp>
                    <p:nvSpPr>
                      <p:cNvPr id="4393" name="Freeform 4392">
                        <a:extLst>
                          <a:ext uri="{FF2B5EF4-FFF2-40B4-BE49-F238E27FC236}">
                            <a16:creationId xmlns:a16="http://schemas.microsoft.com/office/drawing/2014/main" id="{2B0FFAC1-78A2-F6F0-E41C-BD2B7E6B5681}"/>
                          </a:ext>
                        </a:extLst>
                      </p:cNvPr>
                      <p:cNvSpPr/>
                      <p:nvPr/>
                    </p:nvSpPr>
                    <p:spPr>
                      <a:xfrm>
                        <a:off x="6468826" y="2793468"/>
                        <a:ext cx="59296" cy="294390"/>
                      </a:xfrm>
                      <a:custGeom>
                        <a:avLst/>
                        <a:gdLst>
                          <a:gd name="connsiteX0" fmla="*/ 59296 w 59296"/>
                          <a:gd name="connsiteY0" fmla="*/ 294390 h 294390"/>
                          <a:gd name="connsiteX1" fmla="*/ 59296 w 59296"/>
                          <a:gd name="connsiteY1" fmla="*/ 29648 h 294390"/>
                          <a:gd name="connsiteX2" fmla="*/ 29648 w 59296"/>
                          <a:gd name="connsiteY2" fmla="*/ 0 h 294390"/>
                          <a:gd name="connsiteX3" fmla="*/ 0 w 59296"/>
                          <a:gd name="connsiteY3" fmla="*/ 29648 h 294390"/>
                          <a:gd name="connsiteX4" fmla="*/ 0 w 59296"/>
                          <a:gd name="connsiteY4" fmla="*/ 294390 h 294390"/>
                          <a:gd name="connsiteX5" fmla="*/ 59296 w 59296"/>
                          <a:gd name="connsiteY5" fmla="*/ 294390 h 29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96" h="294390">
                            <a:moveTo>
                              <a:pt x="59296" y="294390"/>
                            </a:moveTo>
                            <a:lnTo>
                              <a:pt x="59296" y="29648"/>
                            </a:lnTo>
                            <a:cubicBezTo>
                              <a:pt x="59296" y="13304"/>
                              <a:pt x="45992" y="0"/>
                              <a:pt x="29648" y="0"/>
                            </a:cubicBezTo>
                            <a:cubicBezTo>
                              <a:pt x="13304" y="0"/>
                              <a:pt x="0" y="13304"/>
                              <a:pt x="0" y="29648"/>
                            </a:cubicBezTo>
                            <a:lnTo>
                              <a:pt x="0" y="294390"/>
                            </a:lnTo>
                            <a:lnTo>
                              <a:pt x="59296" y="294390"/>
                            </a:lnTo>
                            <a:close/>
                          </a:path>
                        </a:pathLst>
                      </a:custGeom>
                      <a:solidFill>
                        <a:srgbClr val="F1DCCF"/>
                      </a:solidFill>
                      <a:ln w="9503" cap="flat">
                        <a:noFill/>
                        <a:prstDash val="solid"/>
                        <a:miter/>
                      </a:ln>
                    </p:spPr>
                    <p:txBody>
                      <a:bodyPr rtlCol="0" anchor="ctr"/>
                      <a:lstStyle/>
                      <a:p>
                        <a:endParaRPr lang="en-US"/>
                      </a:p>
                    </p:txBody>
                  </p:sp>
                  <p:sp>
                    <p:nvSpPr>
                      <p:cNvPr id="4394" name="Freeform 4393">
                        <a:extLst>
                          <a:ext uri="{FF2B5EF4-FFF2-40B4-BE49-F238E27FC236}">
                            <a16:creationId xmlns:a16="http://schemas.microsoft.com/office/drawing/2014/main" id="{F34428ED-73CE-1C61-B950-7AA673F93060}"/>
                          </a:ext>
                        </a:extLst>
                      </p:cNvPr>
                      <p:cNvSpPr/>
                      <p:nvPr/>
                    </p:nvSpPr>
                    <p:spPr>
                      <a:xfrm>
                        <a:off x="6468826" y="2793468"/>
                        <a:ext cx="58250" cy="52834"/>
                      </a:xfrm>
                      <a:custGeom>
                        <a:avLst/>
                        <a:gdLst>
                          <a:gd name="connsiteX0" fmla="*/ 58251 w 58250"/>
                          <a:gd name="connsiteY0" fmla="*/ 22236 h 52834"/>
                          <a:gd name="connsiteX1" fmla="*/ 29648 w 58250"/>
                          <a:gd name="connsiteY1" fmla="*/ 0 h 52834"/>
                          <a:gd name="connsiteX2" fmla="*/ 0 w 58250"/>
                          <a:gd name="connsiteY2" fmla="*/ 29648 h 52834"/>
                          <a:gd name="connsiteX3" fmla="*/ 0 w 58250"/>
                          <a:gd name="connsiteY3" fmla="*/ 52834 h 52834"/>
                          <a:gd name="connsiteX4" fmla="*/ 58251 w 58250"/>
                          <a:gd name="connsiteY4" fmla="*/ 22236 h 52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50" h="52834">
                            <a:moveTo>
                              <a:pt x="58251" y="22236"/>
                            </a:moveTo>
                            <a:cubicBezTo>
                              <a:pt x="54925" y="9503"/>
                              <a:pt x="43427" y="0"/>
                              <a:pt x="29648" y="0"/>
                            </a:cubicBezTo>
                            <a:cubicBezTo>
                              <a:pt x="13304" y="0"/>
                              <a:pt x="0" y="13304"/>
                              <a:pt x="0" y="29648"/>
                            </a:cubicBezTo>
                            <a:lnTo>
                              <a:pt x="0" y="52834"/>
                            </a:lnTo>
                            <a:cubicBezTo>
                              <a:pt x="21096" y="46468"/>
                              <a:pt x="42001" y="36775"/>
                              <a:pt x="58251" y="22236"/>
                            </a:cubicBezTo>
                            <a:close/>
                          </a:path>
                        </a:pathLst>
                      </a:custGeom>
                      <a:solidFill>
                        <a:srgbClr val="EE7685"/>
                      </a:solidFill>
                      <a:ln w="9503" cap="flat">
                        <a:noFill/>
                        <a:prstDash val="solid"/>
                        <a:miter/>
                      </a:ln>
                    </p:spPr>
                    <p:txBody>
                      <a:bodyPr rtlCol="0" anchor="ctr"/>
                      <a:lstStyle/>
                      <a:p>
                        <a:endParaRPr lang="en-US"/>
                      </a:p>
                    </p:txBody>
                  </p:sp>
                  <p:sp>
                    <p:nvSpPr>
                      <p:cNvPr id="4395" name="Freeform 4394">
                        <a:extLst>
                          <a:ext uri="{FF2B5EF4-FFF2-40B4-BE49-F238E27FC236}">
                            <a16:creationId xmlns:a16="http://schemas.microsoft.com/office/drawing/2014/main" id="{1A3B5451-9EDC-ABAC-F43F-57994143B366}"/>
                          </a:ext>
                        </a:extLst>
                      </p:cNvPr>
                      <p:cNvSpPr/>
                      <p:nvPr/>
                    </p:nvSpPr>
                    <p:spPr>
                      <a:xfrm>
                        <a:off x="6468826" y="2839555"/>
                        <a:ext cx="59296" cy="59581"/>
                      </a:xfrm>
                      <a:custGeom>
                        <a:avLst/>
                        <a:gdLst>
                          <a:gd name="connsiteX0" fmla="*/ 59296 w 59296"/>
                          <a:gd name="connsiteY0" fmla="*/ 23661 h 59581"/>
                          <a:gd name="connsiteX1" fmla="*/ 59296 w 59296"/>
                          <a:gd name="connsiteY1" fmla="*/ 0 h 59581"/>
                          <a:gd name="connsiteX2" fmla="*/ 0 w 59296"/>
                          <a:gd name="connsiteY2" fmla="*/ 27082 h 59581"/>
                          <a:gd name="connsiteX3" fmla="*/ 0 w 59296"/>
                          <a:gd name="connsiteY3" fmla="*/ 59581 h 59581"/>
                          <a:gd name="connsiteX4" fmla="*/ 59296 w 59296"/>
                          <a:gd name="connsiteY4" fmla="*/ 23661 h 59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96" h="59581">
                            <a:moveTo>
                              <a:pt x="59296" y="23661"/>
                            </a:moveTo>
                            <a:lnTo>
                              <a:pt x="59296" y="0"/>
                            </a:lnTo>
                            <a:cubicBezTo>
                              <a:pt x="41526" y="12543"/>
                              <a:pt x="20906" y="21286"/>
                              <a:pt x="0" y="27082"/>
                            </a:cubicBezTo>
                            <a:lnTo>
                              <a:pt x="0" y="59581"/>
                            </a:lnTo>
                            <a:cubicBezTo>
                              <a:pt x="22521" y="52549"/>
                              <a:pt x="43807" y="41241"/>
                              <a:pt x="59296" y="23661"/>
                            </a:cubicBezTo>
                            <a:close/>
                          </a:path>
                        </a:pathLst>
                      </a:custGeom>
                      <a:solidFill>
                        <a:srgbClr val="EE7685"/>
                      </a:solidFill>
                      <a:ln w="9503" cap="flat">
                        <a:noFill/>
                        <a:prstDash val="solid"/>
                        <a:miter/>
                      </a:ln>
                    </p:spPr>
                    <p:txBody>
                      <a:bodyPr rtlCol="0" anchor="ctr"/>
                      <a:lstStyle/>
                      <a:p>
                        <a:endParaRPr lang="en-US"/>
                      </a:p>
                    </p:txBody>
                  </p:sp>
                  <p:sp>
                    <p:nvSpPr>
                      <p:cNvPr id="4396" name="Freeform 4395">
                        <a:extLst>
                          <a:ext uri="{FF2B5EF4-FFF2-40B4-BE49-F238E27FC236}">
                            <a16:creationId xmlns:a16="http://schemas.microsoft.com/office/drawing/2014/main" id="{4F597448-71C7-53DC-0149-9AB25387700E}"/>
                          </a:ext>
                        </a:extLst>
                      </p:cNvPr>
                      <p:cNvSpPr/>
                      <p:nvPr/>
                    </p:nvSpPr>
                    <p:spPr>
                      <a:xfrm>
                        <a:off x="6468826" y="2890109"/>
                        <a:ext cx="59296" cy="62051"/>
                      </a:xfrm>
                      <a:custGeom>
                        <a:avLst/>
                        <a:gdLst>
                          <a:gd name="connsiteX0" fmla="*/ 59296 w 59296"/>
                          <a:gd name="connsiteY0" fmla="*/ 36680 h 62051"/>
                          <a:gd name="connsiteX1" fmla="*/ 59296 w 59296"/>
                          <a:gd name="connsiteY1" fmla="*/ 0 h 62051"/>
                          <a:gd name="connsiteX2" fmla="*/ 0 w 59296"/>
                          <a:gd name="connsiteY2" fmla="*/ 29458 h 62051"/>
                          <a:gd name="connsiteX3" fmla="*/ 0 w 59296"/>
                          <a:gd name="connsiteY3" fmla="*/ 62052 h 62051"/>
                          <a:gd name="connsiteX4" fmla="*/ 59296 w 59296"/>
                          <a:gd name="connsiteY4" fmla="*/ 36680 h 62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96" h="62051">
                            <a:moveTo>
                              <a:pt x="59296" y="36680"/>
                            </a:moveTo>
                            <a:lnTo>
                              <a:pt x="59296" y="0"/>
                            </a:lnTo>
                            <a:cubicBezTo>
                              <a:pt x="42096" y="13874"/>
                              <a:pt x="21571" y="23376"/>
                              <a:pt x="0" y="29458"/>
                            </a:cubicBezTo>
                            <a:lnTo>
                              <a:pt x="0" y="62052"/>
                            </a:lnTo>
                            <a:cubicBezTo>
                              <a:pt x="20525" y="58251"/>
                              <a:pt x="41621" y="49223"/>
                              <a:pt x="59296" y="36680"/>
                            </a:cubicBezTo>
                            <a:close/>
                          </a:path>
                        </a:pathLst>
                      </a:custGeom>
                      <a:solidFill>
                        <a:srgbClr val="EE7685"/>
                      </a:solidFill>
                      <a:ln w="9503" cap="flat">
                        <a:noFill/>
                        <a:prstDash val="solid"/>
                        <a:miter/>
                      </a:ln>
                    </p:spPr>
                    <p:txBody>
                      <a:bodyPr rtlCol="0" anchor="ctr"/>
                      <a:lstStyle/>
                      <a:p>
                        <a:endParaRPr lang="en-US"/>
                      </a:p>
                    </p:txBody>
                  </p:sp>
                  <p:sp>
                    <p:nvSpPr>
                      <p:cNvPr id="4397" name="Freeform 4396">
                        <a:extLst>
                          <a:ext uri="{FF2B5EF4-FFF2-40B4-BE49-F238E27FC236}">
                            <a16:creationId xmlns:a16="http://schemas.microsoft.com/office/drawing/2014/main" id="{8C913400-D6F8-EB40-7FFE-46980D4EF72C}"/>
                          </a:ext>
                        </a:extLst>
                      </p:cNvPr>
                      <p:cNvSpPr/>
                      <p:nvPr/>
                    </p:nvSpPr>
                    <p:spPr>
                      <a:xfrm>
                        <a:off x="6468826" y="3005756"/>
                        <a:ext cx="59296" cy="58250"/>
                      </a:xfrm>
                      <a:custGeom>
                        <a:avLst/>
                        <a:gdLst>
                          <a:gd name="connsiteX0" fmla="*/ 59296 w 59296"/>
                          <a:gd name="connsiteY0" fmla="*/ 26322 h 58250"/>
                          <a:gd name="connsiteX1" fmla="*/ 59296 w 59296"/>
                          <a:gd name="connsiteY1" fmla="*/ 0 h 58250"/>
                          <a:gd name="connsiteX2" fmla="*/ 0 w 59296"/>
                          <a:gd name="connsiteY2" fmla="*/ 22711 h 58250"/>
                          <a:gd name="connsiteX3" fmla="*/ 0 w 59296"/>
                          <a:gd name="connsiteY3" fmla="*/ 58251 h 58250"/>
                          <a:gd name="connsiteX4" fmla="*/ 59296 w 59296"/>
                          <a:gd name="connsiteY4" fmla="*/ 26322 h 5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96" h="58250">
                            <a:moveTo>
                              <a:pt x="59296" y="26322"/>
                            </a:moveTo>
                            <a:lnTo>
                              <a:pt x="59296" y="0"/>
                            </a:lnTo>
                            <a:cubicBezTo>
                              <a:pt x="41146" y="10833"/>
                              <a:pt x="19005" y="17865"/>
                              <a:pt x="0" y="22711"/>
                            </a:cubicBezTo>
                            <a:lnTo>
                              <a:pt x="0" y="58251"/>
                            </a:lnTo>
                            <a:cubicBezTo>
                              <a:pt x="21856" y="51029"/>
                              <a:pt x="41621" y="40956"/>
                              <a:pt x="59296" y="26322"/>
                            </a:cubicBezTo>
                            <a:close/>
                          </a:path>
                        </a:pathLst>
                      </a:custGeom>
                      <a:solidFill>
                        <a:srgbClr val="EE7685"/>
                      </a:solidFill>
                      <a:ln w="9503" cap="flat">
                        <a:noFill/>
                        <a:prstDash val="solid"/>
                        <a:miter/>
                      </a:ln>
                    </p:spPr>
                    <p:txBody>
                      <a:bodyPr rtlCol="0" anchor="ctr"/>
                      <a:lstStyle/>
                      <a:p>
                        <a:endParaRPr lang="en-US"/>
                      </a:p>
                    </p:txBody>
                  </p:sp>
                  <p:sp>
                    <p:nvSpPr>
                      <p:cNvPr id="4398" name="Freeform 4397">
                        <a:extLst>
                          <a:ext uri="{FF2B5EF4-FFF2-40B4-BE49-F238E27FC236}">
                            <a16:creationId xmlns:a16="http://schemas.microsoft.com/office/drawing/2014/main" id="{71494805-7227-445D-2467-417B4E2B725E}"/>
                          </a:ext>
                        </a:extLst>
                      </p:cNvPr>
                      <p:cNvSpPr/>
                      <p:nvPr/>
                    </p:nvSpPr>
                    <p:spPr>
                      <a:xfrm>
                        <a:off x="6468826" y="3056500"/>
                        <a:ext cx="59296" cy="31358"/>
                      </a:xfrm>
                      <a:custGeom>
                        <a:avLst/>
                        <a:gdLst>
                          <a:gd name="connsiteX0" fmla="*/ 59296 w 59296"/>
                          <a:gd name="connsiteY0" fmla="*/ 31358 h 31358"/>
                          <a:gd name="connsiteX1" fmla="*/ 59296 w 59296"/>
                          <a:gd name="connsiteY1" fmla="*/ 0 h 31358"/>
                          <a:gd name="connsiteX2" fmla="*/ 0 w 59296"/>
                          <a:gd name="connsiteY2" fmla="*/ 28033 h 31358"/>
                          <a:gd name="connsiteX3" fmla="*/ 0 w 59296"/>
                          <a:gd name="connsiteY3" fmla="*/ 31358 h 31358"/>
                          <a:gd name="connsiteX4" fmla="*/ 59296 w 59296"/>
                          <a:gd name="connsiteY4" fmla="*/ 31358 h 31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96" h="31358">
                            <a:moveTo>
                              <a:pt x="59296" y="31358"/>
                            </a:moveTo>
                            <a:lnTo>
                              <a:pt x="59296" y="0"/>
                            </a:lnTo>
                            <a:cubicBezTo>
                              <a:pt x="41241" y="12448"/>
                              <a:pt x="21476" y="21476"/>
                              <a:pt x="0" y="28033"/>
                            </a:cubicBezTo>
                            <a:lnTo>
                              <a:pt x="0" y="31358"/>
                            </a:lnTo>
                            <a:lnTo>
                              <a:pt x="59296" y="31358"/>
                            </a:lnTo>
                            <a:close/>
                          </a:path>
                        </a:pathLst>
                      </a:custGeom>
                      <a:solidFill>
                        <a:srgbClr val="EE7685"/>
                      </a:solidFill>
                      <a:ln w="9503" cap="flat">
                        <a:noFill/>
                        <a:prstDash val="solid"/>
                        <a:miter/>
                      </a:ln>
                    </p:spPr>
                    <p:txBody>
                      <a:bodyPr rtlCol="0" anchor="ctr"/>
                      <a:lstStyle/>
                      <a:p>
                        <a:endParaRPr lang="en-US"/>
                      </a:p>
                    </p:txBody>
                  </p:sp>
                  <p:sp>
                    <p:nvSpPr>
                      <p:cNvPr id="4399" name="Freeform 4398">
                        <a:extLst>
                          <a:ext uri="{FF2B5EF4-FFF2-40B4-BE49-F238E27FC236}">
                            <a16:creationId xmlns:a16="http://schemas.microsoft.com/office/drawing/2014/main" id="{A21305C0-EF57-E865-CBDF-44F04AB7B99B}"/>
                          </a:ext>
                        </a:extLst>
                      </p:cNvPr>
                      <p:cNvSpPr/>
                      <p:nvPr/>
                    </p:nvSpPr>
                    <p:spPr>
                      <a:xfrm>
                        <a:off x="6468826" y="2949975"/>
                        <a:ext cx="59296" cy="58345"/>
                      </a:xfrm>
                      <a:custGeom>
                        <a:avLst/>
                        <a:gdLst>
                          <a:gd name="connsiteX0" fmla="*/ 59296 w 59296"/>
                          <a:gd name="connsiteY0" fmla="*/ 32024 h 58345"/>
                          <a:gd name="connsiteX1" fmla="*/ 59296 w 59296"/>
                          <a:gd name="connsiteY1" fmla="*/ 0 h 58345"/>
                          <a:gd name="connsiteX2" fmla="*/ 0 w 59296"/>
                          <a:gd name="connsiteY2" fmla="*/ 21856 h 58345"/>
                          <a:gd name="connsiteX3" fmla="*/ 0 w 59296"/>
                          <a:gd name="connsiteY3" fmla="*/ 58346 h 58345"/>
                          <a:gd name="connsiteX4" fmla="*/ 59296 w 59296"/>
                          <a:gd name="connsiteY4" fmla="*/ 32024 h 58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96" h="58345">
                            <a:moveTo>
                              <a:pt x="59296" y="32024"/>
                            </a:moveTo>
                            <a:lnTo>
                              <a:pt x="59296" y="0"/>
                            </a:lnTo>
                            <a:cubicBezTo>
                              <a:pt x="40861" y="10833"/>
                              <a:pt x="20145" y="18340"/>
                              <a:pt x="0" y="21856"/>
                            </a:cubicBezTo>
                            <a:lnTo>
                              <a:pt x="0" y="58346"/>
                            </a:lnTo>
                            <a:cubicBezTo>
                              <a:pt x="20240" y="53024"/>
                              <a:pt x="43522" y="44947"/>
                              <a:pt x="59296" y="32024"/>
                            </a:cubicBezTo>
                            <a:close/>
                          </a:path>
                        </a:pathLst>
                      </a:custGeom>
                      <a:solidFill>
                        <a:srgbClr val="EE7685"/>
                      </a:solidFill>
                      <a:ln w="9503" cap="flat">
                        <a:noFill/>
                        <a:prstDash val="solid"/>
                        <a:miter/>
                      </a:ln>
                    </p:spPr>
                    <p:txBody>
                      <a:bodyPr rtlCol="0" anchor="ctr"/>
                      <a:lstStyle/>
                      <a:p>
                        <a:endParaRPr lang="en-US"/>
                      </a:p>
                    </p:txBody>
                  </p:sp>
                </p:grpSp>
                <p:sp>
                  <p:nvSpPr>
                    <p:cNvPr id="4400" name="Freeform 4399">
                      <a:extLst>
                        <a:ext uri="{FF2B5EF4-FFF2-40B4-BE49-F238E27FC236}">
                          <a16:creationId xmlns:a16="http://schemas.microsoft.com/office/drawing/2014/main" id="{EF22B736-AC4D-E853-F1B2-7EEF7EC083D3}"/>
                        </a:ext>
                      </a:extLst>
                    </p:cNvPr>
                    <p:cNvSpPr/>
                    <p:nvPr/>
                  </p:nvSpPr>
                  <p:spPr>
                    <a:xfrm>
                      <a:off x="6492013" y="2779499"/>
                      <a:ext cx="13018" cy="23091"/>
                    </a:xfrm>
                    <a:custGeom>
                      <a:avLst/>
                      <a:gdLst>
                        <a:gd name="connsiteX0" fmla="*/ 0 w 13018"/>
                        <a:gd name="connsiteY0" fmla="*/ 0 h 23091"/>
                        <a:gd name="connsiteX1" fmla="*/ 13018 w 13018"/>
                        <a:gd name="connsiteY1" fmla="*/ 0 h 23091"/>
                        <a:gd name="connsiteX2" fmla="*/ 13018 w 13018"/>
                        <a:gd name="connsiteY2" fmla="*/ 23091 h 23091"/>
                        <a:gd name="connsiteX3" fmla="*/ 0 w 13018"/>
                        <a:gd name="connsiteY3" fmla="*/ 23091 h 23091"/>
                      </a:gdLst>
                      <a:ahLst/>
                      <a:cxnLst>
                        <a:cxn ang="0">
                          <a:pos x="connsiteX0" y="connsiteY0"/>
                        </a:cxn>
                        <a:cxn ang="0">
                          <a:pos x="connsiteX1" y="connsiteY1"/>
                        </a:cxn>
                        <a:cxn ang="0">
                          <a:pos x="connsiteX2" y="connsiteY2"/>
                        </a:cxn>
                        <a:cxn ang="0">
                          <a:pos x="connsiteX3" y="connsiteY3"/>
                        </a:cxn>
                      </a:cxnLst>
                      <a:rect l="l" t="t" r="r" b="b"/>
                      <a:pathLst>
                        <a:path w="13018" h="23091">
                          <a:moveTo>
                            <a:pt x="0" y="0"/>
                          </a:moveTo>
                          <a:lnTo>
                            <a:pt x="13018" y="0"/>
                          </a:lnTo>
                          <a:lnTo>
                            <a:pt x="13018" y="23091"/>
                          </a:lnTo>
                          <a:lnTo>
                            <a:pt x="0" y="23091"/>
                          </a:lnTo>
                          <a:close/>
                        </a:path>
                      </a:pathLst>
                    </a:custGeom>
                    <a:solidFill>
                      <a:srgbClr val="EE7685"/>
                    </a:solidFill>
                    <a:ln w="9503" cap="flat">
                      <a:noFill/>
                      <a:prstDash val="solid"/>
                      <a:miter/>
                    </a:ln>
                  </p:spPr>
                  <p:txBody>
                    <a:bodyPr rtlCol="0" anchor="ctr"/>
                    <a:lstStyle/>
                    <a:p>
                      <a:endParaRPr lang="en-US"/>
                    </a:p>
                  </p:txBody>
                </p:sp>
              </p:grpSp>
              <p:grpSp>
                <p:nvGrpSpPr>
                  <p:cNvPr id="4401" name="Graphic 4171">
                    <a:extLst>
                      <a:ext uri="{FF2B5EF4-FFF2-40B4-BE49-F238E27FC236}">
                        <a16:creationId xmlns:a16="http://schemas.microsoft.com/office/drawing/2014/main" id="{D491817C-6556-6A17-638C-ABAD775F33B3}"/>
                      </a:ext>
                    </a:extLst>
                  </p:cNvPr>
                  <p:cNvGrpSpPr/>
                  <p:nvPr/>
                </p:nvGrpSpPr>
                <p:grpSpPr>
                  <a:xfrm>
                    <a:off x="6465860" y="2668224"/>
                    <a:ext cx="65274" cy="116735"/>
                    <a:chOff x="6465860" y="2668224"/>
                    <a:chExt cx="65274" cy="116735"/>
                  </a:xfrm>
                </p:grpSpPr>
                <p:sp>
                  <p:nvSpPr>
                    <p:cNvPr id="4402" name="Freeform 4401">
                      <a:extLst>
                        <a:ext uri="{FF2B5EF4-FFF2-40B4-BE49-F238E27FC236}">
                          <a16:creationId xmlns:a16="http://schemas.microsoft.com/office/drawing/2014/main" id="{47F8E3AA-4673-BC65-4774-F59E89D62F60}"/>
                        </a:ext>
                      </a:extLst>
                    </p:cNvPr>
                    <p:cNvSpPr/>
                    <p:nvPr/>
                  </p:nvSpPr>
                  <p:spPr>
                    <a:xfrm>
                      <a:off x="6465860" y="2668224"/>
                      <a:ext cx="65274" cy="116735"/>
                    </a:xfrm>
                    <a:custGeom>
                      <a:avLst/>
                      <a:gdLst>
                        <a:gd name="connsiteX0" fmla="*/ 5247 w 65274"/>
                        <a:gd name="connsiteY0" fmla="*/ 56255 h 116735"/>
                        <a:gd name="connsiteX1" fmla="*/ 40121 w 65274"/>
                        <a:gd name="connsiteY1" fmla="*/ 0 h 116735"/>
                        <a:gd name="connsiteX2" fmla="*/ 40501 w 65274"/>
                        <a:gd name="connsiteY2" fmla="*/ 17010 h 116735"/>
                        <a:gd name="connsiteX3" fmla="*/ 56656 w 65274"/>
                        <a:gd name="connsiteY3" fmla="*/ 61197 h 116735"/>
                        <a:gd name="connsiteX4" fmla="*/ 64638 w 65274"/>
                        <a:gd name="connsiteY4" fmla="*/ 93696 h 116735"/>
                        <a:gd name="connsiteX5" fmla="*/ 42022 w 65274"/>
                        <a:gd name="connsiteY5" fmla="*/ 114791 h 116735"/>
                        <a:gd name="connsiteX6" fmla="*/ 31379 w 65274"/>
                        <a:gd name="connsiteY6" fmla="*/ 116692 h 116735"/>
                        <a:gd name="connsiteX7" fmla="*/ 5247 w 65274"/>
                        <a:gd name="connsiteY7" fmla="*/ 56255 h 116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274" h="116735">
                          <a:moveTo>
                            <a:pt x="5247" y="56255"/>
                          </a:moveTo>
                          <a:cubicBezTo>
                            <a:pt x="11804" y="42287"/>
                            <a:pt x="9903" y="43237"/>
                            <a:pt x="40121" y="0"/>
                          </a:cubicBezTo>
                          <a:cubicBezTo>
                            <a:pt x="39361" y="7127"/>
                            <a:pt x="39741" y="12734"/>
                            <a:pt x="40501" y="17010"/>
                          </a:cubicBezTo>
                          <a:cubicBezTo>
                            <a:pt x="43162" y="32404"/>
                            <a:pt x="50479" y="46943"/>
                            <a:pt x="56656" y="61197"/>
                          </a:cubicBezTo>
                          <a:cubicBezTo>
                            <a:pt x="61027" y="71269"/>
                            <a:pt x="67299" y="82387"/>
                            <a:pt x="64638" y="93696"/>
                          </a:cubicBezTo>
                          <a:cubicBezTo>
                            <a:pt x="62073" y="104338"/>
                            <a:pt x="52380" y="111560"/>
                            <a:pt x="42022" y="114791"/>
                          </a:cubicBezTo>
                          <a:cubicBezTo>
                            <a:pt x="36700" y="116407"/>
                            <a:pt x="32709" y="116692"/>
                            <a:pt x="31379" y="116692"/>
                          </a:cubicBezTo>
                          <a:cubicBezTo>
                            <a:pt x="-930" y="118212"/>
                            <a:pt x="-5586" y="79252"/>
                            <a:pt x="5247" y="56255"/>
                          </a:cubicBezTo>
                          <a:close/>
                        </a:path>
                      </a:pathLst>
                    </a:custGeom>
                    <a:solidFill>
                      <a:srgbClr val="F6C10F"/>
                    </a:solidFill>
                    <a:ln w="9503" cap="flat">
                      <a:noFill/>
                      <a:prstDash val="solid"/>
                      <a:miter/>
                    </a:ln>
                  </p:spPr>
                  <p:txBody>
                    <a:bodyPr rtlCol="0" anchor="ctr"/>
                    <a:lstStyle/>
                    <a:p>
                      <a:endParaRPr lang="en-US"/>
                    </a:p>
                  </p:txBody>
                </p:sp>
                <p:sp>
                  <p:nvSpPr>
                    <p:cNvPr id="4403" name="Freeform 4402">
                      <a:extLst>
                        <a:ext uri="{FF2B5EF4-FFF2-40B4-BE49-F238E27FC236}">
                          <a16:creationId xmlns:a16="http://schemas.microsoft.com/office/drawing/2014/main" id="{E927BAC8-6D24-9E7B-113F-ABE610068B36}"/>
                        </a:ext>
                      </a:extLst>
                    </p:cNvPr>
                    <p:cNvSpPr/>
                    <p:nvPr/>
                  </p:nvSpPr>
                  <p:spPr>
                    <a:xfrm>
                      <a:off x="6472920" y="2693501"/>
                      <a:ext cx="49798" cy="88817"/>
                    </a:xfrm>
                    <a:custGeom>
                      <a:avLst/>
                      <a:gdLst>
                        <a:gd name="connsiteX0" fmla="*/ 2938 w 49798"/>
                        <a:gd name="connsiteY0" fmla="*/ 44092 h 88817"/>
                        <a:gd name="connsiteX1" fmla="*/ 26885 w 49798"/>
                        <a:gd name="connsiteY1" fmla="*/ 0 h 88817"/>
                        <a:gd name="connsiteX2" fmla="*/ 27930 w 49798"/>
                        <a:gd name="connsiteY2" fmla="*/ 12828 h 88817"/>
                        <a:gd name="connsiteX3" fmla="*/ 42089 w 49798"/>
                        <a:gd name="connsiteY3" fmla="*/ 45517 h 88817"/>
                        <a:gd name="connsiteX4" fmla="*/ 49501 w 49798"/>
                        <a:gd name="connsiteY4" fmla="*/ 69749 h 88817"/>
                        <a:gd name="connsiteX5" fmla="*/ 33347 w 49798"/>
                        <a:gd name="connsiteY5" fmla="*/ 86759 h 88817"/>
                        <a:gd name="connsiteX6" fmla="*/ 25364 w 49798"/>
                        <a:gd name="connsiteY6" fmla="*/ 88659 h 88817"/>
                        <a:gd name="connsiteX7" fmla="*/ 2938 w 49798"/>
                        <a:gd name="connsiteY7" fmla="*/ 44092 h 88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798" h="88817">
                          <a:moveTo>
                            <a:pt x="2938" y="44092"/>
                          </a:moveTo>
                          <a:cubicBezTo>
                            <a:pt x="7310" y="33259"/>
                            <a:pt x="5884" y="34019"/>
                            <a:pt x="26885" y="0"/>
                          </a:cubicBezTo>
                          <a:cubicBezTo>
                            <a:pt x="26695" y="5416"/>
                            <a:pt x="27170" y="9693"/>
                            <a:pt x="27930" y="12828"/>
                          </a:cubicBezTo>
                          <a:cubicBezTo>
                            <a:pt x="30591" y="24327"/>
                            <a:pt x="36863" y="35065"/>
                            <a:pt x="42089" y="45517"/>
                          </a:cubicBezTo>
                          <a:cubicBezTo>
                            <a:pt x="45795" y="52929"/>
                            <a:pt x="51117" y="61102"/>
                            <a:pt x="49501" y="69749"/>
                          </a:cubicBezTo>
                          <a:cubicBezTo>
                            <a:pt x="48076" y="77921"/>
                            <a:pt x="40949" y="83813"/>
                            <a:pt x="33347" y="86759"/>
                          </a:cubicBezTo>
                          <a:cubicBezTo>
                            <a:pt x="29356" y="88184"/>
                            <a:pt x="26410" y="88564"/>
                            <a:pt x="25364" y="88659"/>
                          </a:cubicBezTo>
                          <a:cubicBezTo>
                            <a:pt x="1038" y="91225"/>
                            <a:pt x="-4189" y="61957"/>
                            <a:pt x="2938" y="44092"/>
                          </a:cubicBezTo>
                          <a:close/>
                        </a:path>
                      </a:pathLst>
                    </a:custGeom>
                    <a:solidFill>
                      <a:srgbClr val="E76F20"/>
                    </a:solidFill>
                    <a:ln w="9503" cap="flat">
                      <a:noFill/>
                      <a:prstDash val="solid"/>
                      <a:miter/>
                    </a:ln>
                  </p:spPr>
                  <p:txBody>
                    <a:bodyPr rtlCol="0" anchor="ctr"/>
                    <a:lstStyle/>
                    <a:p>
                      <a:endParaRPr lang="en-US"/>
                    </a:p>
                  </p:txBody>
                </p:sp>
                <p:sp>
                  <p:nvSpPr>
                    <p:cNvPr id="4404" name="Freeform 4403">
                      <a:extLst>
                        <a:ext uri="{FF2B5EF4-FFF2-40B4-BE49-F238E27FC236}">
                          <a16:creationId xmlns:a16="http://schemas.microsoft.com/office/drawing/2014/main" id="{1FDFE59E-5342-FB80-CC23-39DBC976DECE}"/>
                        </a:ext>
                      </a:extLst>
                    </p:cNvPr>
                    <p:cNvSpPr/>
                    <p:nvPr/>
                  </p:nvSpPr>
                  <p:spPr>
                    <a:xfrm>
                      <a:off x="6477442" y="2710985"/>
                      <a:ext cx="40140" cy="71117"/>
                    </a:xfrm>
                    <a:custGeom>
                      <a:avLst/>
                      <a:gdLst>
                        <a:gd name="connsiteX0" fmla="*/ 1647 w 40140"/>
                        <a:gd name="connsiteY0" fmla="*/ 36395 h 71117"/>
                        <a:gd name="connsiteX1" fmla="*/ 18562 w 40140"/>
                        <a:gd name="connsiteY1" fmla="*/ 0 h 71117"/>
                        <a:gd name="connsiteX2" fmla="*/ 19987 w 40140"/>
                        <a:gd name="connsiteY2" fmla="*/ 10168 h 71117"/>
                        <a:gd name="connsiteX3" fmla="*/ 32911 w 40140"/>
                        <a:gd name="connsiteY3" fmla="*/ 35540 h 71117"/>
                        <a:gd name="connsiteX4" fmla="*/ 40038 w 40140"/>
                        <a:gd name="connsiteY4" fmla="*/ 54545 h 71117"/>
                        <a:gd name="connsiteX5" fmla="*/ 27969 w 40140"/>
                        <a:gd name="connsiteY5" fmla="*/ 68894 h 71117"/>
                        <a:gd name="connsiteX6" fmla="*/ 21697 w 40140"/>
                        <a:gd name="connsiteY6" fmla="*/ 70794 h 71117"/>
                        <a:gd name="connsiteX7" fmla="*/ 1647 w 40140"/>
                        <a:gd name="connsiteY7" fmla="*/ 36395 h 7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140" h="71117">
                          <a:moveTo>
                            <a:pt x="1647" y="36395"/>
                          </a:moveTo>
                          <a:cubicBezTo>
                            <a:pt x="4593" y="27463"/>
                            <a:pt x="3548" y="28223"/>
                            <a:pt x="18562" y="0"/>
                          </a:cubicBezTo>
                          <a:cubicBezTo>
                            <a:pt x="18657" y="4371"/>
                            <a:pt x="19322" y="7697"/>
                            <a:pt x="19987" y="10168"/>
                          </a:cubicBezTo>
                          <a:cubicBezTo>
                            <a:pt x="22743" y="19290"/>
                            <a:pt x="28159" y="27463"/>
                            <a:pt x="32911" y="35540"/>
                          </a:cubicBezTo>
                          <a:cubicBezTo>
                            <a:pt x="36237" y="41241"/>
                            <a:pt x="40893" y="47513"/>
                            <a:pt x="40038" y="54545"/>
                          </a:cubicBezTo>
                          <a:cubicBezTo>
                            <a:pt x="39277" y="61102"/>
                            <a:pt x="33956" y="66233"/>
                            <a:pt x="27969" y="68894"/>
                          </a:cubicBezTo>
                          <a:cubicBezTo>
                            <a:pt x="24928" y="70224"/>
                            <a:pt x="22553" y="70699"/>
                            <a:pt x="21697" y="70794"/>
                          </a:cubicBezTo>
                          <a:cubicBezTo>
                            <a:pt x="2407" y="74120"/>
                            <a:pt x="-3199" y="51029"/>
                            <a:pt x="1647" y="36395"/>
                          </a:cubicBezTo>
                          <a:close/>
                        </a:path>
                      </a:pathLst>
                    </a:custGeom>
                    <a:solidFill>
                      <a:srgbClr val="E03620"/>
                    </a:solidFill>
                    <a:ln w="9503" cap="flat">
                      <a:noFill/>
                      <a:prstDash val="solid"/>
                      <a:miter/>
                    </a:ln>
                  </p:spPr>
                  <p:txBody>
                    <a:bodyPr rtlCol="0" anchor="ctr"/>
                    <a:lstStyle/>
                    <a:p>
                      <a:endParaRPr lang="en-US"/>
                    </a:p>
                  </p:txBody>
                </p:sp>
              </p:grpSp>
            </p:grpSp>
            <p:grpSp>
              <p:nvGrpSpPr>
                <p:cNvPr id="4405" name="Graphic 4171">
                  <a:extLst>
                    <a:ext uri="{FF2B5EF4-FFF2-40B4-BE49-F238E27FC236}">
                      <a16:creationId xmlns:a16="http://schemas.microsoft.com/office/drawing/2014/main" id="{99DAC42B-DBE9-0162-AF92-D4E3B1C931DA}"/>
                    </a:ext>
                  </a:extLst>
                </p:cNvPr>
                <p:cNvGrpSpPr/>
                <p:nvPr/>
              </p:nvGrpSpPr>
              <p:grpSpPr>
                <a:xfrm>
                  <a:off x="5159444" y="2659481"/>
                  <a:ext cx="65369" cy="419634"/>
                  <a:chOff x="5159444" y="2659481"/>
                  <a:chExt cx="65369" cy="419634"/>
                </a:xfrm>
              </p:grpSpPr>
              <p:grpSp>
                <p:nvGrpSpPr>
                  <p:cNvPr id="4406" name="Graphic 4171">
                    <a:extLst>
                      <a:ext uri="{FF2B5EF4-FFF2-40B4-BE49-F238E27FC236}">
                        <a16:creationId xmlns:a16="http://schemas.microsoft.com/office/drawing/2014/main" id="{865E9F8F-F684-4328-E4AE-688DE3254A02}"/>
                      </a:ext>
                    </a:extLst>
                  </p:cNvPr>
                  <p:cNvGrpSpPr/>
                  <p:nvPr/>
                </p:nvGrpSpPr>
                <p:grpSpPr>
                  <a:xfrm>
                    <a:off x="5162411" y="2770852"/>
                    <a:ext cx="59296" cy="308263"/>
                    <a:chOff x="5162411" y="2770852"/>
                    <a:chExt cx="59296" cy="308263"/>
                  </a:xfrm>
                </p:grpSpPr>
                <p:grpSp>
                  <p:nvGrpSpPr>
                    <p:cNvPr id="4407" name="Graphic 4171">
                      <a:extLst>
                        <a:ext uri="{FF2B5EF4-FFF2-40B4-BE49-F238E27FC236}">
                          <a16:creationId xmlns:a16="http://schemas.microsoft.com/office/drawing/2014/main" id="{3EF42949-B12D-0824-2888-822BA233932D}"/>
                        </a:ext>
                      </a:extLst>
                    </p:cNvPr>
                    <p:cNvGrpSpPr/>
                    <p:nvPr/>
                  </p:nvGrpSpPr>
                  <p:grpSpPr>
                    <a:xfrm>
                      <a:off x="5162411" y="2784725"/>
                      <a:ext cx="59296" cy="294390"/>
                      <a:chOff x="5162411" y="2784725"/>
                      <a:chExt cx="59296" cy="294390"/>
                    </a:xfrm>
                  </p:grpSpPr>
                  <p:sp>
                    <p:nvSpPr>
                      <p:cNvPr id="4408" name="Freeform 4407">
                        <a:extLst>
                          <a:ext uri="{FF2B5EF4-FFF2-40B4-BE49-F238E27FC236}">
                            <a16:creationId xmlns:a16="http://schemas.microsoft.com/office/drawing/2014/main" id="{F4724240-B9E3-957F-A980-C66DD39CF2B5}"/>
                          </a:ext>
                        </a:extLst>
                      </p:cNvPr>
                      <p:cNvSpPr/>
                      <p:nvPr/>
                    </p:nvSpPr>
                    <p:spPr>
                      <a:xfrm>
                        <a:off x="5162411" y="2784725"/>
                        <a:ext cx="59296" cy="294390"/>
                      </a:xfrm>
                      <a:custGeom>
                        <a:avLst/>
                        <a:gdLst>
                          <a:gd name="connsiteX0" fmla="*/ 59296 w 59296"/>
                          <a:gd name="connsiteY0" fmla="*/ 294390 h 294390"/>
                          <a:gd name="connsiteX1" fmla="*/ 59296 w 59296"/>
                          <a:gd name="connsiteY1" fmla="*/ 29648 h 294390"/>
                          <a:gd name="connsiteX2" fmla="*/ 29648 w 59296"/>
                          <a:gd name="connsiteY2" fmla="*/ 0 h 294390"/>
                          <a:gd name="connsiteX3" fmla="*/ 0 w 59296"/>
                          <a:gd name="connsiteY3" fmla="*/ 29648 h 294390"/>
                          <a:gd name="connsiteX4" fmla="*/ 0 w 59296"/>
                          <a:gd name="connsiteY4" fmla="*/ 294390 h 294390"/>
                          <a:gd name="connsiteX5" fmla="*/ 59296 w 59296"/>
                          <a:gd name="connsiteY5" fmla="*/ 294390 h 29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96" h="294390">
                            <a:moveTo>
                              <a:pt x="59296" y="294390"/>
                            </a:moveTo>
                            <a:lnTo>
                              <a:pt x="59296" y="29648"/>
                            </a:lnTo>
                            <a:cubicBezTo>
                              <a:pt x="59296" y="13304"/>
                              <a:pt x="45992" y="0"/>
                              <a:pt x="29648" y="0"/>
                            </a:cubicBezTo>
                            <a:cubicBezTo>
                              <a:pt x="13304" y="0"/>
                              <a:pt x="0" y="13304"/>
                              <a:pt x="0" y="29648"/>
                            </a:cubicBezTo>
                            <a:lnTo>
                              <a:pt x="0" y="294390"/>
                            </a:lnTo>
                            <a:lnTo>
                              <a:pt x="59296" y="294390"/>
                            </a:lnTo>
                            <a:close/>
                          </a:path>
                        </a:pathLst>
                      </a:custGeom>
                      <a:solidFill>
                        <a:srgbClr val="F1DCCF"/>
                      </a:solidFill>
                      <a:ln w="9503" cap="flat">
                        <a:noFill/>
                        <a:prstDash val="solid"/>
                        <a:miter/>
                      </a:ln>
                    </p:spPr>
                    <p:txBody>
                      <a:bodyPr rtlCol="0" anchor="ctr"/>
                      <a:lstStyle/>
                      <a:p>
                        <a:endParaRPr lang="en-US"/>
                      </a:p>
                    </p:txBody>
                  </p:sp>
                  <p:sp>
                    <p:nvSpPr>
                      <p:cNvPr id="4409" name="Freeform 4408">
                        <a:extLst>
                          <a:ext uri="{FF2B5EF4-FFF2-40B4-BE49-F238E27FC236}">
                            <a16:creationId xmlns:a16="http://schemas.microsoft.com/office/drawing/2014/main" id="{D936C8B7-C0C7-D38C-3B13-9FD7B0A39A1B}"/>
                          </a:ext>
                        </a:extLst>
                      </p:cNvPr>
                      <p:cNvSpPr/>
                      <p:nvPr/>
                    </p:nvSpPr>
                    <p:spPr>
                      <a:xfrm>
                        <a:off x="5162411" y="2784820"/>
                        <a:ext cx="58250" cy="52834"/>
                      </a:xfrm>
                      <a:custGeom>
                        <a:avLst/>
                        <a:gdLst>
                          <a:gd name="connsiteX0" fmla="*/ 58251 w 58250"/>
                          <a:gd name="connsiteY0" fmla="*/ 22236 h 52834"/>
                          <a:gd name="connsiteX1" fmla="*/ 29648 w 58250"/>
                          <a:gd name="connsiteY1" fmla="*/ 0 h 52834"/>
                          <a:gd name="connsiteX2" fmla="*/ 0 w 58250"/>
                          <a:gd name="connsiteY2" fmla="*/ 29648 h 52834"/>
                          <a:gd name="connsiteX3" fmla="*/ 0 w 58250"/>
                          <a:gd name="connsiteY3" fmla="*/ 52834 h 52834"/>
                          <a:gd name="connsiteX4" fmla="*/ 58251 w 58250"/>
                          <a:gd name="connsiteY4" fmla="*/ 22236 h 52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50" h="52834">
                            <a:moveTo>
                              <a:pt x="58251" y="22236"/>
                            </a:moveTo>
                            <a:cubicBezTo>
                              <a:pt x="54925" y="9503"/>
                              <a:pt x="43427" y="0"/>
                              <a:pt x="29648" y="0"/>
                            </a:cubicBezTo>
                            <a:cubicBezTo>
                              <a:pt x="13304" y="0"/>
                              <a:pt x="0" y="13304"/>
                              <a:pt x="0" y="29648"/>
                            </a:cubicBezTo>
                            <a:lnTo>
                              <a:pt x="0" y="52834"/>
                            </a:lnTo>
                            <a:cubicBezTo>
                              <a:pt x="21096" y="46468"/>
                              <a:pt x="42001" y="36775"/>
                              <a:pt x="58251" y="22236"/>
                            </a:cubicBezTo>
                            <a:close/>
                          </a:path>
                        </a:pathLst>
                      </a:custGeom>
                      <a:solidFill>
                        <a:srgbClr val="EE7685"/>
                      </a:solidFill>
                      <a:ln w="9503" cap="flat">
                        <a:noFill/>
                        <a:prstDash val="solid"/>
                        <a:miter/>
                      </a:ln>
                    </p:spPr>
                    <p:txBody>
                      <a:bodyPr rtlCol="0" anchor="ctr"/>
                      <a:lstStyle/>
                      <a:p>
                        <a:endParaRPr lang="en-US"/>
                      </a:p>
                    </p:txBody>
                  </p:sp>
                  <p:sp>
                    <p:nvSpPr>
                      <p:cNvPr id="4410" name="Freeform 4409">
                        <a:extLst>
                          <a:ext uri="{FF2B5EF4-FFF2-40B4-BE49-F238E27FC236}">
                            <a16:creationId xmlns:a16="http://schemas.microsoft.com/office/drawing/2014/main" id="{6262E5AF-A2B0-8475-BEA0-FF2400C1D506}"/>
                          </a:ext>
                        </a:extLst>
                      </p:cNvPr>
                      <p:cNvSpPr/>
                      <p:nvPr/>
                    </p:nvSpPr>
                    <p:spPr>
                      <a:xfrm>
                        <a:off x="5162411" y="2830908"/>
                        <a:ext cx="59296" cy="59486"/>
                      </a:xfrm>
                      <a:custGeom>
                        <a:avLst/>
                        <a:gdLst>
                          <a:gd name="connsiteX0" fmla="*/ 59296 w 59296"/>
                          <a:gd name="connsiteY0" fmla="*/ 23661 h 59486"/>
                          <a:gd name="connsiteX1" fmla="*/ 59296 w 59296"/>
                          <a:gd name="connsiteY1" fmla="*/ 0 h 59486"/>
                          <a:gd name="connsiteX2" fmla="*/ 0 w 59296"/>
                          <a:gd name="connsiteY2" fmla="*/ 26987 h 59486"/>
                          <a:gd name="connsiteX3" fmla="*/ 0 w 59296"/>
                          <a:gd name="connsiteY3" fmla="*/ 59486 h 59486"/>
                          <a:gd name="connsiteX4" fmla="*/ 59296 w 59296"/>
                          <a:gd name="connsiteY4" fmla="*/ 23661 h 59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96" h="59486">
                            <a:moveTo>
                              <a:pt x="59296" y="23661"/>
                            </a:moveTo>
                            <a:lnTo>
                              <a:pt x="59296" y="0"/>
                            </a:lnTo>
                            <a:cubicBezTo>
                              <a:pt x="41526" y="12543"/>
                              <a:pt x="20906" y="21286"/>
                              <a:pt x="0" y="26987"/>
                            </a:cubicBezTo>
                            <a:lnTo>
                              <a:pt x="0" y="59486"/>
                            </a:lnTo>
                            <a:cubicBezTo>
                              <a:pt x="22521" y="52549"/>
                              <a:pt x="43807" y="41241"/>
                              <a:pt x="59296" y="23661"/>
                            </a:cubicBezTo>
                            <a:close/>
                          </a:path>
                        </a:pathLst>
                      </a:custGeom>
                      <a:solidFill>
                        <a:srgbClr val="EE7685"/>
                      </a:solidFill>
                      <a:ln w="9503" cap="flat">
                        <a:noFill/>
                        <a:prstDash val="solid"/>
                        <a:miter/>
                      </a:ln>
                    </p:spPr>
                    <p:txBody>
                      <a:bodyPr rtlCol="0" anchor="ctr"/>
                      <a:lstStyle/>
                      <a:p>
                        <a:endParaRPr lang="en-US"/>
                      </a:p>
                    </p:txBody>
                  </p:sp>
                  <p:sp>
                    <p:nvSpPr>
                      <p:cNvPr id="4411" name="Freeform 4410">
                        <a:extLst>
                          <a:ext uri="{FF2B5EF4-FFF2-40B4-BE49-F238E27FC236}">
                            <a16:creationId xmlns:a16="http://schemas.microsoft.com/office/drawing/2014/main" id="{E4A2BCB4-9CF3-559C-C273-00DB7D0A7591}"/>
                          </a:ext>
                        </a:extLst>
                      </p:cNvPr>
                      <p:cNvSpPr/>
                      <p:nvPr/>
                    </p:nvSpPr>
                    <p:spPr>
                      <a:xfrm>
                        <a:off x="5162411" y="2881462"/>
                        <a:ext cx="59296" cy="62051"/>
                      </a:xfrm>
                      <a:custGeom>
                        <a:avLst/>
                        <a:gdLst>
                          <a:gd name="connsiteX0" fmla="*/ 59296 w 59296"/>
                          <a:gd name="connsiteY0" fmla="*/ 36680 h 62051"/>
                          <a:gd name="connsiteX1" fmla="*/ 59296 w 59296"/>
                          <a:gd name="connsiteY1" fmla="*/ 0 h 62051"/>
                          <a:gd name="connsiteX2" fmla="*/ 0 w 59296"/>
                          <a:gd name="connsiteY2" fmla="*/ 29458 h 62051"/>
                          <a:gd name="connsiteX3" fmla="*/ 0 w 59296"/>
                          <a:gd name="connsiteY3" fmla="*/ 62052 h 62051"/>
                          <a:gd name="connsiteX4" fmla="*/ 59296 w 59296"/>
                          <a:gd name="connsiteY4" fmla="*/ 36680 h 62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96" h="62051">
                            <a:moveTo>
                              <a:pt x="59296" y="36680"/>
                            </a:moveTo>
                            <a:lnTo>
                              <a:pt x="59296" y="0"/>
                            </a:lnTo>
                            <a:cubicBezTo>
                              <a:pt x="42096" y="13874"/>
                              <a:pt x="21571" y="23376"/>
                              <a:pt x="0" y="29458"/>
                            </a:cubicBezTo>
                            <a:lnTo>
                              <a:pt x="0" y="62052"/>
                            </a:lnTo>
                            <a:cubicBezTo>
                              <a:pt x="20431" y="58251"/>
                              <a:pt x="41621" y="49223"/>
                              <a:pt x="59296" y="36680"/>
                            </a:cubicBezTo>
                            <a:close/>
                          </a:path>
                        </a:pathLst>
                      </a:custGeom>
                      <a:solidFill>
                        <a:srgbClr val="EE7685"/>
                      </a:solidFill>
                      <a:ln w="9503" cap="flat">
                        <a:noFill/>
                        <a:prstDash val="solid"/>
                        <a:miter/>
                      </a:ln>
                    </p:spPr>
                    <p:txBody>
                      <a:bodyPr rtlCol="0" anchor="ctr"/>
                      <a:lstStyle/>
                      <a:p>
                        <a:endParaRPr lang="en-US"/>
                      </a:p>
                    </p:txBody>
                  </p:sp>
                  <p:sp>
                    <p:nvSpPr>
                      <p:cNvPr id="4412" name="Freeform 4411">
                        <a:extLst>
                          <a:ext uri="{FF2B5EF4-FFF2-40B4-BE49-F238E27FC236}">
                            <a16:creationId xmlns:a16="http://schemas.microsoft.com/office/drawing/2014/main" id="{0E4B1BBF-CE26-89A6-65D1-DD6207E16603}"/>
                          </a:ext>
                        </a:extLst>
                      </p:cNvPr>
                      <p:cNvSpPr/>
                      <p:nvPr/>
                    </p:nvSpPr>
                    <p:spPr>
                      <a:xfrm>
                        <a:off x="5162411" y="2997108"/>
                        <a:ext cx="59296" cy="58250"/>
                      </a:xfrm>
                      <a:custGeom>
                        <a:avLst/>
                        <a:gdLst>
                          <a:gd name="connsiteX0" fmla="*/ 59296 w 59296"/>
                          <a:gd name="connsiteY0" fmla="*/ 26322 h 58250"/>
                          <a:gd name="connsiteX1" fmla="*/ 59296 w 59296"/>
                          <a:gd name="connsiteY1" fmla="*/ 0 h 58250"/>
                          <a:gd name="connsiteX2" fmla="*/ 0 w 59296"/>
                          <a:gd name="connsiteY2" fmla="*/ 22711 h 58250"/>
                          <a:gd name="connsiteX3" fmla="*/ 0 w 59296"/>
                          <a:gd name="connsiteY3" fmla="*/ 58251 h 58250"/>
                          <a:gd name="connsiteX4" fmla="*/ 59296 w 59296"/>
                          <a:gd name="connsiteY4" fmla="*/ 26322 h 5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96" h="58250">
                            <a:moveTo>
                              <a:pt x="59296" y="26322"/>
                            </a:moveTo>
                            <a:lnTo>
                              <a:pt x="59296" y="0"/>
                            </a:lnTo>
                            <a:cubicBezTo>
                              <a:pt x="41146" y="10833"/>
                              <a:pt x="19005" y="17865"/>
                              <a:pt x="0" y="22711"/>
                            </a:cubicBezTo>
                            <a:lnTo>
                              <a:pt x="0" y="58251"/>
                            </a:lnTo>
                            <a:cubicBezTo>
                              <a:pt x="21856" y="51029"/>
                              <a:pt x="41621" y="40861"/>
                              <a:pt x="59296" y="26322"/>
                            </a:cubicBezTo>
                            <a:close/>
                          </a:path>
                        </a:pathLst>
                      </a:custGeom>
                      <a:solidFill>
                        <a:srgbClr val="EE7685"/>
                      </a:solidFill>
                      <a:ln w="9503" cap="flat">
                        <a:noFill/>
                        <a:prstDash val="solid"/>
                        <a:miter/>
                      </a:ln>
                    </p:spPr>
                    <p:txBody>
                      <a:bodyPr rtlCol="0" anchor="ctr"/>
                      <a:lstStyle/>
                      <a:p>
                        <a:endParaRPr lang="en-US"/>
                      </a:p>
                    </p:txBody>
                  </p:sp>
                  <p:sp>
                    <p:nvSpPr>
                      <p:cNvPr id="4413" name="Freeform 4412">
                        <a:extLst>
                          <a:ext uri="{FF2B5EF4-FFF2-40B4-BE49-F238E27FC236}">
                            <a16:creationId xmlns:a16="http://schemas.microsoft.com/office/drawing/2014/main" id="{242A5DD1-C15B-5A78-01B8-56995ADD9B60}"/>
                          </a:ext>
                        </a:extLst>
                      </p:cNvPr>
                      <p:cNvSpPr/>
                      <p:nvPr/>
                    </p:nvSpPr>
                    <p:spPr>
                      <a:xfrm>
                        <a:off x="5162411" y="3047757"/>
                        <a:ext cx="59296" cy="31358"/>
                      </a:xfrm>
                      <a:custGeom>
                        <a:avLst/>
                        <a:gdLst>
                          <a:gd name="connsiteX0" fmla="*/ 59296 w 59296"/>
                          <a:gd name="connsiteY0" fmla="*/ 31358 h 31358"/>
                          <a:gd name="connsiteX1" fmla="*/ 59296 w 59296"/>
                          <a:gd name="connsiteY1" fmla="*/ 0 h 31358"/>
                          <a:gd name="connsiteX2" fmla="*/ 0 w 59296"/>
                          <a:gd name="connsiteY2" fmla="*/ 28033 h 31358"/>
                          <a:gd name="connsiteX3" fmla="*/ 0 w 59296"/>
                          <a:gd name="connsiteY3" fmla="*/ 31358 h 31358"/>
                          <a:gd name="connsiteX4" fmla="*/ 59296 w 59296"/>
                          <a:gd name="connsiteY4" fmla="*/ 31358 h 31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96" h="31358">
                            <a:moveTo>
                              <a:pt x="59296" y="31358"/>
                            </a:moveTo>
                            <a:lnTo>
                              <a:pt x="59296" y="0"/>
                            </a:lnTo>
                            <a:cubicBezTo>
                              <a:pt x="41241" y="12448"/>
                              <a:pt x="21476" y="21476"/>
                              <a:pt x="0" y="28033"/>
                            </a:cubicBezTo>
                            <a:lnTo>
                              <a:pt x="0" y="31358"/>
                            </a:lnTo>
                            <a:lnTo>
                              <a:pt x="59296" y="31358"/>
                            </a:lnTo>
                            <a:close/>
                          </a:path>
                        </a:pathLst>
                      </a:custGeom>
                      <a:solidFill>
                        <a:srgbClr val="EE7685"/>
                      </a:solidFill>
                      <a:ln w="9503" cap="flat">
                        <a:noFill/>
                        <a:prstDash val="solid"/>
                        <a:miter/>
                      </a:ln>
                    </p:spPr>
                    <p:txBody>
                      <a:bodyPr rtlCol="0" anchor="ctr"/>
                      <a:lstStyle/>
                      <a:p>
                        <a:endParaRPr lang="en-US"/>
                      </a:p>
                    </p:txBody>
                  </p:sp>
                  <p:sp>
                    <p:nvSpPr>
                      <p:cNvPr id="4414" name="Freeform 4413">
                        <a:extLst>
                          <a:ext uri="{FF2B5EF4-FFF2-40B4-BE49-F238E27FC236}">
                            <a16:creationId xmlns:a16="http://schemas.microsoft.com/office/drawing/2014/main" id="{3B5422E1-DD7C-3B3D-F9DB-5D89A67455A3}"/>
                          </a:ext>
                        </a:extLst>
                      </p:cNvPr>
                      <p:cNvSpPr/>
                      <p:nvPr/>
                    </p:nvSpPr>
                    <p:spPr>
                      <a:xfrm>
                        <a:off x="5162411" y="2941328"/>
                        <a:ext cx="59296" cy="58345"/>
                      </a:xfrm>
                      <a:custGeom>
                        <a:avLst/>
                        <a:gdLst>
                          <a:gd name="connsiteX0" fmla="*/ 59296 w 59296"/>
                          <a:gd name="connsiteY0" fmla="*/ 32024 h 58345"/>
                          <a:gd name="connsiteX1" fmla="*/ 59296 w 59296"/>
                          <a:gd name="connsiteY1" fmla="*/ 0 h 58345"/>
                          <a:gd name="connsiteX2" fmla="*/ 0 w 59296"/>
                          <a:gd name="connsiteY2" fmla="*/ 21856 h 58345"/>
                          <a:gd name="connsiteX3" fmla="*/ 0 w 59296"/>
                          <a:gd name="connsiteY3" fmla="*/ 58346 h 58345"/>
                          <a:gd name="connsiteX4" fmla="*/ 59296 w 59296"/>
                          <a:gd name="connsiteY4" fmla="*/ 32024 h 58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96" h="58345">
                            <a:moveTo>
                              <a:pt x="59296" y="32024"/>
                            </a:moveTo>
                            <a:lnTo>
                              <a:pt x="59296" y="0"/>
                            </a:lnTo>
                            <a:cubicBezTo>
                              <a:pt x="40861" y="10833"/>
                              <a:pt x="20145" y="18340"/>
                              <a:pt x="0" y="21856"/>
                            </a:cubicBezTo>
                            <a:lnTo>
                              <a:pt x="0" y="58346"/>
                            </a:lnTo>
                            <a:cubicBezTo>
                              <a:pt x="20241" y="53024"/>
                              <a:pt x="43522" y="44947"/>
                              <a:pt x="59296" y="32024"/>
                            </a:cubicBezTo>
                            <a:close/>
                          </a:path>
                        </a:pathLst>
                      </a:custGeom>
                      <a:solidFill>
                        <a:srgbClr val="EE7685"/>
                      </a:solidFill>
                      <a:ln w="9503" cap="flat">
                        <a:noFill/>
                        <a:prstDash val="solid"/>
                        <a:miter/>
                      </a:ln>
                    </p:spPr>
                    <p:txBody>
                      <a:bodyPr rtlCol="0" anchor="ctr"/>
                      <a:lstStyle/>
                      <a:p>
                        <a:endParaRPr lang="en-US"/>
                      </a:p>
                    </p:txBody>
                  </p:sp>
                </p:grpSp>
                <p:sp>
                  <p:nvSpPr>
                    <p:cNvPr id="4415" name="Freeform 4414">
                      <a:extLst>
                        <a:ext uri="{FF2B5EF4-FFF2-40B4-BE49-F238E27FC236}">
                          <a16:creationId xmlns:a16="http://schemas.microsoft.com/office/drawing/2014/main" id="{0686B9B6-D7CC-FE65-7CEF-B4F2EBEB0ACE}"/>
                        </a:ext>
                      </a:extLst>
                    </p:cNvPr>
                    <p:cNvSpPr/>
                    <p:nvPr/>
                  </p:nvSpPr>
                  <p:spPr>
                    <a:xfrm>
                      <a:off x="5185597" y="2770852"/>
                      <a:ext cx="13018" cy="23091"/>
                    </a:xfrm>
                    <a:custGeom>
                      <a:avLst/>
                      <a:gdLst>
                        <a:gd name="connsiteX0" fmla="*/ 0 w 13018"/>
                        <a:gd name="connsiteY0" fmla="*/ 0 h 23091"/>
                        <a:gd name="connsiteX1" fmla="*/ 13019 w 13018"/>
                        <a:gd name="connsiteY1" fmla="*/ 0 h 23091"/>
                        <a:gd name="connsiteX2" fmla="*/ 13019 w 13018"/>
                        <a:gd name="connsiteY2" fmla="*/ 23091 h 23091"/>
                        <a:gd name="connsiteX3" fmla="*/ 0 w 13018"/>
                        <a:gd name="connsiteY3" fmla="*/ 23091 h 23091"/>
                      </a:gdLst>
                      <a:ahLst/>
                      <a:cxnLst>
                        <a:cxn ang="0">
                          <a:pos x="connsiteX0" y="connsiteY0"/>
                        </a:cxn>
                        <a:cxn ang="0">
                          <a:pos x="connsiteX1" y="connsiteY1"/>
                        </a:cxn>
                        <a:cxn ang="0">
                          <a:pos x="connsiteX2" y="connsiteY2"/>
                        </a:cxn>
                        <a:cxn ang="0">
                          <a:pos x="connsiteX3" y="connsiteY3"/>
                        </a:cxn>
                      </a:cxnLst>
                      <a:rect l="l" t="t" r="r" b="b"/>
                      <a:pathLst>
                        <a:path w="13018" h="23091">
                          <a:moveTo>
                            <a:pt x="0" y="0"/>
                          </a:moveTo>
                          <a:lnTo>
                            <a:pt x="13019" y="0"/>
                          </a:lnTo>
                          <a:lnTo>
                            <a:pt x="13019" y="23091"/>
                          </a:lnTo>
                          <a:lnTo>
                            <a:pt x="0" y="23091"/>
                          </a:lnTo>
                          <a:close/>
                        </a:path>
                      </a:pathLst>
                    </a:custGeom>
                    <a:solidFill>
                      <a:srgbClr val="EE7685"/>
                    </a:solidFill>
                    <a:ln w="9503" cap="flat">
                      <a:noFill/>
                      <a:prstDash val="solid"/>
                      <a:miter/>
                    </a:ln>
                  </p:spPr>
                  <p:txBody>
                    <a:bodyPr rtlCol="0" anchor="ctr"/>
                    <a:lstStyle/>
                    <a:p>
                      <a:endParaRPr lang="en-US"/>
                    </a:p>
                  </p:txBody>
                </p:sp>
              </p:grpSp>
              <p:grpSp>
                <p:nvGrpSpPr>
                  <p:cNvPr id="4416" name="Graphic 4171">
                    <a:extLst>
                      <a:ext uri="{FF2B5EF4-FFF2-40B4-BE49-F238E27FC236}">
                        <a16:creationId xmlns:a16="http://schemas.microsoft.com/office/drawing/2014/main" id="{6B1E8307-2C48-97C8-592B-8B70CEF2C708}"/>
                      </a:ext>
                    </a:extLst>
                  </p:cNvPr>
                  <p:cNvGrpSpPr/>
                  <p:nvPr/>
                </p:nvGrpSpPr>
                <p:grpSpPr>
                  <a:xfrm>
                    <a:off x="5159444" y="2659481"/>
                    <a:ext cx="65369" cy="116735"/>
                    <a:chOff x="5159444" y="2659481"/>
                    <a:chExt cx="65369" cy="116735"/>
                  </a:xfrm>
                </p:grpSpPr>
                <p:sp>
                  <p:nvSpPr>
                    <p:cNvPr id="4417" name="Freeform 4416">
                      <a:extLst>
                        <a:ext uri="{FF2B5EF4-FFF2-40B4-BE49-F238E27FC236}">
                          <a16:creationId xmlns:a16="http://schemas.microsoft.com/office/drawing/2014/main" id="{74CD66D2-6085-4815-D5C8-5C215A0FF876}"/>
                        </a:ext>
                      </a:extLst>
                    </p:cNvPr>
                    <p:cNvSpPr/>
                    <p:nvPr/>
                  </p:nvSpPr>
                  <p:spPr>
                    <a:xfrm>
                      <a:off x="5159444" y="2659481"/>
                      <a:ext cx="65369" cy="116735"/>
                    </a:xfrm>
                    <a:custGeom>
                      <a:avLst/>
                      <a:gdLst>
                        <a:gd name="connsiteX0" fmla="*/ 5247 w 65369"/>
                        <a:gd name="connsiteY0" fmla="*/ 56255 h 116735"/>
                        <a:gd name="connsiteX1" fmla="*/ 40216 w 65369"/>
                        <a:gd name="connsiteY1" fmla="*/ 0 h 116735"/>
                        <a:gd name="connsiteX2" fmla="*/ 40597 w 65369"/>
                        <a:gd name="connsiteY2" fmla="*/ 17010 h 116735"/>
                        <a:gd name="connsiteX3" fmla="*/ 56751 w 65369"/>
                        <a:gd name="connsiteY3" fmla="*/ 61197 h 116735"/>
                        <a:gd name="connsiteX4" fmla="*/ 64733 w 65369"/>
                        <a:gd name="connsiteY4" fmla="*/ 93696 h 116735"/>
                        <a:gd name="connsiteX5" fmla="*/ 42117 w 65369"/>
                        <a:gd name="connsiteY5" fmla="*/ 114791 h 116735"/>
                        <a:gd name="connsiteX6" fmla="*/ 31379 w 65369"/>
                        <a:gd name="connsiteY6" fmla="*/ 116692 h 116735"/>
                        <a:gd name="connsiteX7" fmla="*/ 5247 w 65369"/>
                        <a:gd name="connsiteY7" fmla="*/ 56255 h 116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369" h="116735">
                          <a:moveTo>
                            <a:pt x="5247" y="56255"/>
                          </a:moveTo>
                          <a:cubicBezTo>
                            <a:pt x="11804" y="42287"/>
                            <a:pt x="9903" y="43237"/>
                            <a:pt x="40216" y="0"/>
                          </a:cubicBezTo>
                          <a:cubicBezTo>
                            <a:pt x="39456" y="7127"/>
                            <a:pt x="39836" y="12734"/>
                            <a:pt x="40597" y="17010"/>
                          </a:cubicBezTo>
                          <a:cubicBezTo>
                            <a:pt x="43257" y="32404"/>
                            <a:pt x="50574" y="46943"/>
                            <a:pt x="56751" y="61197"/>
                          </a:cubicBezTo>
                          <a:cubicBezTo>
                            <a:pt x="61122" y="71269"/>
                            <a:pt x="67394" y="82387"/>
                            <a:pt x="64733" y="93696"/>
                          </a:cubicBezTo>
                          <a:cubicBezTo>
                            <a:pt x="62167" y="104338"/>
                            <a:pt x="52380" y="111560"/>
                            <a:pt x="42117" y="114791"/>
                          </a:cubicBezTo>
                          <a:cubicBezTo>
                            <a:pt x="36796" y="116407"/>
                            <a:pt x="32804" y="116692"/>
                            <a:pt x="31379" y="116692"/>
                          </a:cubicBezTo>
                          <a:cubicBezTo>
                            <a:pt x="-930" y="118212"/>
                            <a:pt x="-5586" y="79347"/>
                            <a:pt x="5247" y="56255"/>
                          </a:cubicBezTo>
                          <a:close/>
                        </a:path>
                      </a:pathLst>
                    </a:custGeom>
                    <a:solidFill>
                      <a:srgbClr val="F6C10F"/>
                    </a:solidFill>
                    <a:ln w="9503" cap="flat">
                      <a:noFill/>
                      <a:prstDash val="solid"/>
                      <a:miter/>
                    </a:ln>
                  </p:spPr>
                  <p:txBody>
                    <a:bodyPr rtlCol="0" anchor="ctr"/>
                    <a:lstStyle/>
                    <a:p>
                      <a:endParaRPr lang="en-US"/>
                    </a:p>
                  </p:txBody>
                </p:sp>
                <p:sp>
                  <p:nvSpPr>
                    <p:cNvPr id="4418" name="Freeform 4417">
                      <a:extLst>
                        <a:ext uri="{FF2B5EF4-FFF2-40B4-BE49-F238E27FC236}">
                          <a16:creationId xmlns:a16="http://schemas.microsoft.com/office/drawing/2014/main" id="{F6B9B127-9BDC-C4DB-0C22-E25C76E38A6A}"/>
                        </a:ext>
                      </a:extLst>
                    </p:cNvPr>
                    <p:cNvSpPr/>
                    <p:nvPr/>
                  </p:nvSpPr>
                  <p:spPr>
                    <a:xfrm>
                      <a:off x="5166502" y="2684853"/>
                      <a:ext cx="49800" cy="88817"/>
                    </a:xfrm>
                    <a:custGeom>
                      <a:avLst/>
                      <a:gdLst>
                        <a:gd name="connsiteX0" fmla="*/ 2940 w 49800"/>
                        <a:gd name="connsiteY0" fmla="*/ 44092 h 88817"/>
                        <a:gd name="connsiteX1" fmla="*/ 26887 w 49800"/>
                        <a:gd name="connsiteY1" fmla="*/ 0 h 88817"/>
                        <a:gd name="connsiteX2" fmla="*/ 27932 w 49800"/>
                        <a:gd name="connsiteY2" fmla="*/ 12829 h 88817"/>
                        <a:gd name="connsiteX3" fmla="*/ 42091 w 49800"/>
                        <a:gd name="connsiteY3" fmla="*/ 45517 h 88817"/>
                        <a:gd name="connsiteX4" fmla="*/ 49503 w 49800"/>
                        <a:gd name="connsiteY4" fmla="*/ 69749 h 88817"/>
                        <a:gd name="connsiteX5" fmla="*/ 33254 w 49800"/>
                        <a:gd name="connsiteY5" fmla="*/ 86759 h 88817"/>
                        <a:gd name="connsiteX6" fmla="*/ 25271 w 49800"/>
                        <a:gd name="connsiteY6" fmla="*/ 88659 h 88817"/>
                        <a:gd name="connsiteX7" fmla="*/ 2940 w 49800"/>
                        <a:gd name="connsiteY7" fmla="*/ 44092 h 88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00" h="88817">
                          <a:moveTo>
                            <a:pt x="2940" y="44092"/>
                          </a:moveTo>
                          <a:cubicBezTo>
                            <a:pt x="7312" y="33259"/>
                            <a:pt x="5886" y="34019"/>
                            <a:pt x="26887" y="0"/>
                          </a:cubicBezTo>
                          <a:cubicBezTo>
                            <a:pt x="26697" y="5416"/>
                            <a:pt x="27267" y="9693"/>
                            <a:pt x="27932" y="12829"/>
                          </a:cubicBezTo>
                          <a:cubicBezTo>
                            <a:pt x="30593" y="24327"/>
                            <a:pt x="36865" y="35065"/>
                            <a:pt x="42091" y="45517"/>
                          </a:cubicBezTo>
                          <a:cubicBezTo>
                            <a:pt x="45797" y="52929"/>
                            <a:pt x="51118" y="61102"/>
                            <a:pt x="49503" y="69749"/>
                          </a:cubicBezTo>
                          <a:cubicBezTo>
                            <a:pt x="48078" y="77921"/>
                            <a:pt x="40951" y="83813"/>
                            <a:pt x="33254" y="86759"/>
                          </a:cubicBezTo>
                          <a:cubicBezTo>
                            <a:pt x="29262" y="88184"/>
                            <a:pt x="26317" y="88564"/>
                            <a:pt x="25271" y="88659"/>
                          </a:cubicBezTo>
                          <a:cubicBezTo>
                            <a:pt x="1040" y="91225"/>
                            <a:pt x="-4187" y="61957"/>
                            <a:pt x="2940" y="44092"/>
                          </a:cubicBezTo>
                          <a:close/>
                        </a:path>
                      </a:pathLst>
                    </a:custGeom>
                    <a:solidFill>
                      <a:srgbClr val="E76F20"/>
                    </a:solidFill>
                    <a:ln w="9503" cap="flat">
                      <a:noFill/>
                      <a:prstDash val="solid"/>
                      <a:miter/>
                    </a:ln>
                  </p:spPr>
                  <p:txBody>
                    <a:bodyPr rtlCol="0" anchor="ctr"/>
                    <a:lstStyle/>
                    <a:p>
                      <a:endParaRPr lang="en-US"/>
                    </a:p>
                  </p:txBody>
                </p:sp>
                <p:sp>
                  <p:nvSpPr>
                    <p:cNvPr id="4419" name="Freeform 4418">
                      <a:extLst>
                        <a:ext uri="{FF2B5EF4-FFF2-40B4-BE49-F238E27FC236}">
                          <a16:creationId xmlns:a16="http://schemas.microsoft.com/office/drawing/2014/main" id="{F6DDD876-9794-192C-5B22-59AEDBB8C3D1}"/>
                        </a:ext>
                      </a:extLst>
                    </p:cNvPr>
                    <p:cNvSpPr/>
                    <p:nvPr/>
                  </p:nvSpPr>
                  <p:spPr>
                    <a:xfrm>
                      <a:off x="5171026" y="2702243"/>
                      <a:ext cx="40140" cy="71135"/>
                    </a:xfrm>
                    <a:custGeom>
                      <a:avLst/>
                      <a:gdLst>
                        <a:gd name="connsiteX0" fmla="*/ 1647 w 40140"/>
                        <a:gd name="connsiteY0" fmla="*/ 36395 h 71135"/>
                        <a:gd name="connsiteX1" fmla="*/ 18562 w 40140"/>
                        <a:gd name="connsiteY1" fmla="*/ 0 h 71135"/>
                        <a:gd name="connsiteX2" fmla="*/ 19987 w 40140"/>
                        <a:gd name="connsiteY2" fmla="*/ 10168 h 71135"/>
                        <a:gd name="connsiteX3" fmla="*/ 32910 w 40140"/>
                        <a:gd name="connsiteY3" fmla="*/ 35540 h 71135"/>
                        <a:gd name="connsiteX4" fmla="*/ 40037 w 40140"/>
                        <a:gd name="connsiteY4" fmla="*/ 54545 h 71135"/>
                        <a:gd name="connsiteX5" fmla="*/ 27969 w 40140"/>
                        <a:gd name="connsiteY5" fmla="*/ 68894 h 71135"/>
                        <a:gd name="connsiteX6" fmla="*/ 21697 w 40140"/>
                        <a:gd name="connsiteY6" fmla="*/ 70794 h 71135"/>
                        <a:gd name="connsiteX7" fmla="*/ 1647 w 40140"/>
                        <a:gd name="connsiteY7" fmla="*/ 36395 h 71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140" h="71135">
                          <a:moveTo>
                            <a:pt x="1647" y="36395"/>
                          </a:moveTo>
                          <a:cubicBezTo>
                            <a:pt x="4593" y="27462"/>
                            <a:pt x="3453" y="28223"/>
                            <a:pt x="18562" y="0"/>
                          </a:cubicBezTo>
                          <a:cubicBezTo>
                            <a:pt x="18657" y="4371"/>
                            <a:pt x="19227" y="7697"/>
                            <a:pt x="19987" y="10168"/>
                          </a:cubicBezTo>
                          <a:cubicBezTo>
                            <a:pt x="22743" y="19290"/>
                            <a:pt x="28159" y="27462"/>
                            <a:pt x="32910" y="35540"/>
                          </a:cubicBezTo>
                          <a:cubicBezTo>
                            <a:pt x="36236" y="41241"/>
                            <a:pt x="40893" y="47513"/>
                            <a:pt x="40037" y="54545"/>
                          </a:cubicBezTo>
                          <a:cubicBezTo>
                            <a:pt x="39277" y="61102"/>
                            <a:pt x="33956" y="66233"/>
                            <a:pt x="27969" y="68894"/>
                          </a:cubicBezTo>
                          <a:cubicBezTo>
                            <a:pt x="24928" y="70224"/>
                            <a:pt x="22553" y="70699"/>
                            <a:pt x="21697" y="70794"/>
                          </a:cubicBezTo>
                          <a:cubicBezTo>
                            <a:pt x="2407" y="74215"/>
                            <a:pt x="-3199" y="51124"/>
                            <a:pt x="1647" y="36395"/>
                          </a:cubicBezTo>
                          <a:close/>
                        </a:path>
                      </a:pathLst>
                    </a:custGeom>
                    <a:solidFill>
                      <a:srgbClr val="E03620"/>
                    </a:solidFill>
                    <a:ln w="9503" cap="flat">
                      <a:noFill/>
                      <a:prstDash val="solid"/>
                      <a:miter/>
                    </a:ln>
                  </p:spPr>
                  <p:txBody>
                    <a:bodyPr rtlCol="0" anchor="ctr"/>
                    <a:lstStyle/>
                    <a:p>
                      <a:endParaRPr lang="en-US"/>
                    </a:p>
                  </p:txBody>
                </p:sp>
              </p:grpSp>
            </p:grpSp>
          </p:grpSp>
        </p:grpSp>
      </p:grpSp>
      <p:grpSp>
        <p:nvGrpSpPr>
          <p:cNvPr id="2" name="Group 1">
            <a:extLst>
              <a:ext uri="{FF2B5EF4-FFF2-40B4-BE49-F238E27FC236}">
                <a16:creationId xmlns:a16="http://schemas.microsoft.com/office/drawing/2014/main" id="{90FC3396-1413-7DCF-E1B8-520257625AE2}"/>
              </a:ext>
            </a:extLst>
          </p:cNvPr>
          <p:cNvGrpSpPr/>
          <p:nvPr/>
        </p:nvGrpSpPr>
        <p:grpSpPr>
          <a:xfrm>
            <a:off x="2324459" y="4835810"/>
            <a:ext cx="890218" cy="1815309"/>
            <a:chOff x="2265725" y="4901031"/>
            <a:chExt cx="961035" cy="1959717"/>
          </a:xfrm>
        </p:grpSpPr>
        <p:sp>
          <p:nvSpPr>
            <p:cNvPr id="4431" name="Freeform 4430">
              <a:extLst>
                <a:ext uri="{FF2B5EF4-FFF2-40B4-BE49-F238E27FC236}">
                  <a16:creationId xmlns:a16="http://schemas.microsoft.com/office/drawing/2014/main" id="{A43B8DAC-A562-B478-99EB-D14FB7D25B1C}"/>
                </a:ext>
              </a:extLst>
            </p:cNvPr>
            <p:cNvSpPr/>
            <p:nvPr/>
          </p:nvSpPr>
          <p:spPr>
            <a:xfrm>
              <a:off x="2265725" y="4901031"/>
              <a:ext cx="949906" cy="1401639"/>
            </a:xfrm>
            <a:custGeom>
              <a:avLst/>
              <a:gdLst>
                <a:gd name="connsiteX0" fmla="*/ 1012603 w 1012634"/>
                <a:gd name="connsiteY0" fmla="*/ 849165 h 1494198"/>
                <a:gd name="connsiteX1" fmla="*/ 508349 w 1012634"/>
                <a:gd name="connsiteY1" fmla="*/ 1494198 h 1494198"/>
                <a:gd name="connsiteX2" fmla="*/ 0 w 1012634"/>
                <a:gd name="connsiteY2" fmla="*/ 838116 h 1494198"/>
                <a:gd name="connsiteX3" fmla="*/ 508730 w 1012634"/>
                <a:gd name="connsiteY3" fmla="*/ 297 h 1494198"/>
                <a:gd name="connsiteX4" fmla="*/ 1012603 w 1012634"/>
                <a:gd name="connsiteY4" fmla="*/ 849165 h 149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634" h="1494198">
                  <a:moveTo>
                    <a:pt x="1012603" y="849165"/>
                  </a:moveTo>
                  <a:cubicBezTo>
                    <a:pt x="1011841" y="1105388"/>
                    <a:pt x="737521" y="1494198"/>
                    <a:pt x="508349" y="1494198"/>
                  </a:cubicBezTo>
                  <a:cubicBezTo>
                    <a:pt x="279178" y="1494198"/>
                    <a:pt x="0" y="1090624"/>
                    <a:pt x="0" y="838116"/>
                  </a:cubicBezTo>
                  <a:cubicBezTo>
                    <a:pt x="0" y="527696"/>
                    <a:pt x="37719" y="14870"/>
                    <a:pt x="508730" y="297"/>
                  </a:cubicBezTo>
                  <a:cubicBezTo>
                    <a:pt x="996410" y="-14752"/>
                    <a:pt x="1013555" y="545413"/>
                    <a:pt x="1012603" y="849165"/>
                  </a:cubicBezTo>
                  <a:close/>
                </a:path>
              </a:pathLst>
            </a:custGeom>
            <a:solidFill>
              <a:srgbClr val="2F1F12"/>
            </a:solidFill>
            <a:ln w="9525" cap="flat">
              <a:noFill/>
              <a:prstDash val="solid"/>
              <a:miter/>
            </a:ln>
          </p:spPr>
          <p:txBody>
            <a:bodyPr rtlCol="0" anchor="ctr"/>
            <a:lstStyle/>
            <a:p>
              <a:endParaRPr lang="en-US"/>
            </a:p>
          </p:txBody>
        </p:sp>
        <p:sp>
          <p:nvSpPr>
            <p:cNvPr id="4432" name="Freeform 4431">
              <a:extLst>
                <a:ext uri="{FF2B5EF4-FFF2-40B4-BE49-F238E27FC236}">
                  <a16:creationId xmlns:a16="http://schemas.microsoft.com/office/drawing/2014/main" id="{A307BB51-B5A3-5712-45DA-0FD8FF273923}"/>
                </a:ext>
              </a:extLst>
            </p:cNvPr>
            <p:cNvSpPr/>
            <p:nvPr/>
          </p:nvSpPr>
          <p:spPr>
            <a:xfrm>
              <a:off x="2487432" y="5801864"/>
              <a:ext cx="604862" cy="324696"/>
            </a:xfrm>
            <a:custGeom>
              <a:avLst/>
              <a:gdLst>
                <a:gd name="connsiteX0" fmla="*/ 630046 w 644805"/>
                <a:gd name="connsiteY0" fmla="*/ 259175 h 346138"/>
                <a:gd name="connsiteX1" fmla="*/ 445070 w 644805"/>
                <a:gd name="connsiteY1" fmla="*/ 170783 h 346138"/>
                <a:gd name="connsiteX2" fmla="*/ 413066 w 644805"/>
                <a:gd name="connsiteY2" fmla="*/ 0 h 346138"/>
                <a:gd name="connsiteX3" fmla="*/ 268096 w 644805"/>
                <a:gd name="connsiteY3" fmla="*/ 0 h 346138"/>
                <a:gd name="connsiteX4" fmla="*/ 245903 w 644805"/>
                <a:gd name="connsiteY4" fmla="*/ 163544 h 346138"/>
                <a:gd name="connsiteX5" fmla="*/ 14350 w 644805"/>
                <a:gd name="connsiteY5" fmla="*/ 279749 h 346138"/>
                <a:gd name="connsiteX6" fmla="*/ 256380 w 644805"/>
                <a:gd name="connsiteY6" fmla="*/ 346138 h 346138"/>
                <a:gd name="connsiteX7" fmla="*/ 439927 w 644805"/>
                <a:gd name="connsiteY7" fmla="*/ 346138 h 346138"/>
                <a:gd name="connsiteX8" fmla="*/ 630046 w 644805"/>
                <a:gd name="connsiteY8" fmla="*/ 259175 h 34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4805" h="346138">
                  <a:moveTo>
                    <a:pt x="630046" y="259175"/>
                  </a:moveTo>
                  <a:cubicBezTo>
                    <a:pt x="573467" y="229934"/>
                    <a:pt x="478789" y="238411"/>
                    <a:pt x="445070" y="170783"/>
                  </a:cubicBezTo>
                  <a:cubicBezTo>
                    <a:pt x="412019" y="104394"/>
                    <a:pt x="413066" y="0"/>
                    <a:pt x="413066" y="0"/>
                  </a:cubicBezTo>
                  <a:lnTo>
                    <a:pt x="268096" y="0"/>
                  </a:lnTo>
                  <a:cubicBezTo>
                    <a:pt x="268096" y="0"/>
                    <a:pt x="273906" y="94202"/>
                    <a:pt x="245903" y="163544"/>
                  </a:cubicBezTo>
                  <a:cubicBezTo>
                    <a:pt x="217899" y="232886"/>
                    <a:pt x="70547" y="239173"/>
                    <a:pt x="14350" y="279749"/>
                  </a:cubicBezTo>
                  <a:cubicBezTo>
                    <a:pt x="-71566" y="341662"/>
                    <a:pt x="256380" y="346138"/>
                    <a:pt x="256380" y="346138"/>
                  </a:cubicBezTo>
                  <a:lnTo>
                    <a:pt x="439927" y="346138"/>
                  </a:lnTo>
                  <a:cubicBezTo>
                    <a:pt x="439927" y="346234"/>
                    <a:pt x="709865" y="300514"/>
                    <a:pt x="630046" y="259175"/>
                  </a:cubicBezTo>
                  <a:close/>
                </a:path>
              </a:pathLst>
            </a:custGeom>
            <a:solidFill>
              <a:srgbClr val="FFD3A4"/>
            </a:solidFill>
            <a:ln w="9525" cap="flat">
              <a:noFill/>
              <a:prstDash val="solid"/>
              <a:miter/>
            </a:ln>
          </p:spPr>
          <p:txBody>
            <a:bodyPr rtlCol="0" anchor="ctr"/>
            <a:lstStyle/>
            <a:p>
              <a:endParaRPr lang="en-US"/>
            </a:p>
          </p:txBody>
        </p:sp>
        <p:sp>
          <p:nvSpPr>
            <p:cNvPr id="4435" name="Freeform 4434">
              <a:extLst>
                <a:ext uri="{FF2B5EF4-FFF2-40B4-BE49-F238E27FC236}">
                  <a16:creationId xmlns:a16="http://schemas.microsoft.com/office/drawing/2014/main" id="{EFD927F1-3041-95D8-1FD8-89121F9BB40A}"/>
                </a:ext>
              </a:extLst>
            </p:cNvPr>
            <p:cNvSpPr/>
            <p:nvPr/>
          </p:nvSpPr>
          <p:spPr>
            <a:xfrm>
              <a:off x="2482845" y="6029795"/>
              <a:ext cx="644479" cy="830953"/>
            </a:xfrm>
            <a:custGeom>
              <a:avLst/>
              <a:gdLst>
                <a:gd name="connsiteX0" fmla="*/ 584263 w 687038"/>
                <a:gd name="connsiteY0" fmla="*/ 571 h 885825"/>
                <a:gd name="connsiteX1" fmla="*/ 353187 w 687038"/>
                <a:gd name="connsiteY1" fmla="*/ 49530 h 885825"/>
                <a:gd name="connsiteX2" fmla="*/ 111728 w 687038"/>
                <a:gd name="connsiteY2" fmla="*/ 0 h 885825"/>
                <a:gd name="connsiteX3" fmla="*/ 0 w 687038"/>
                <a:gd name="connsiteY3" fmla="*/ 50673 h 885825"/>
                <a:gd name="connsiteX4" fmla="*/ 116967 w 687038"/>
                <a:gd name="connsiteY4" fmla="*/ 885825 h 885825"/>
                <a:gd name="connsiteX5" fmla="*/ 586073 w 687038"/>
                <a:gd name="connsiteY5" fmla="*/ 885825 h 885825"/>
                <a:gd name="connsiteX6" fmla="*/ 687038 w 687038"/>
                <a:gd name="connsiteY6" fmla="*/ 44291 h 885825"/>
                <a:gd name="connsiteX7" fmla="*/ 584263 w 687038"/>
                <a:gd name="connsiteY7" fmla="*/ 571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7038" h="885825">
                  <a:moveTo>
                    <a:pt x="584263" y="571"/>
                  </a:moveTo>
                  <a:cubicBezTo>
                    <a:pt x="584263" y="571"/>
                    <a:pt x="501682" y="49530"/>
                    <a:pt x="353187" y="49530"/>
                  </a:cubicBezTo>
                  <a:cubicBezTo>
                    <a:pt x="204692" y="49530"/>
                    <a:pt x="111728" y="0"/>
                    <a:pt x="111728" y="0"/>
                  </a:cubicBezTo>
                  <a:lnTo>
                    <a:pt x="0" y="50673"/>
                  </a:lnTo>
                  <a:lnTo>
                    <a:pt x="116967" y="885825"/>
                  </a:lnTo>
                  <a:lnTo>
                    <a:pt x="586073" y="885825"/>
                  </a:lnTo>
                  <a:lnTo>
                    <a:pt x="687038" y="44291"/>
                  </a:lnTo>
                  <a:lnTo>
                    <a:pt x="584263" y="571"/>
                  </a:lnTo>
                  <a:close/>
                </a:path>
              </a:pathLst>
            </a:custGeom>
            <a:solidFill>
              <a:srgbClr val="FFFFFF"/>
            </a:solidFill>
            <a:ln w="9525" cap="flat">
              <a:noFill/>
              <a:prstDash val="solid"/>
              <a:miter/>
            </a:ln>
          </p:spPr>
          <p:txBody>
            <a:bodyPr rtlCol="0" anchor="ctr"/>
            <a:lstStyle/>
            <a:p>
              <a:endParaRPr lang="en-US"/>
            </a:p>
          </p:txBody>
        </p:sp>
        <p:sp>
          <p:nvSpPr>
            <p:cNvPr id="4437" name="Freeform 4436">
              <a:extLst>
                <a:ext uri="{FF2B5EF4-FFF2-40B4-BE49-F238E27FC236}">
                  <a16:creationId xmlns:a16="http://schemas.microsoft.com/office/drawing/2014/main" id="{1DE4EE78-445B-E662-5CDE-762E7C34B705}"/>
                </a:ext>
              </a:extLst>
            </p:cNvPr>
            <p:cNvSpPr/>
            <p:nvPr/>
          </p:nvSpPr>
          <p:spPr>
            <a:xfrm>
              <a:off x="2587920" y="6743967"/>
              <a:ext cx="444693" cy="116690"/>
            </a:xfrm>
            <a:custGeom>
              <a:avLst/>
              <a:gdLst>
                <a:gd name="connsiteX0" fmla="*/ 0 w 474059"/>
                <a:gd name="connsiteY0" fmla="*/ 0 h 124396"/>
                <a:gd name="connsiteX1" fmla="*/ 474059 w 474059"/>
                <a:gd name="connsiteY1" fmla="*/ 0 h 124396"/>
                <a:gd name="connsiteX2" fmla="*/ 474059 w 474059"/>
                <a:gd name="connsiteY2" fmla="*/ 124396 h 124396"/>
                <a:gd name="connsiteX3" fmla="*/ 0 w 474059"/>
                <a:gd name="connsiteY3" fmla="*/ 124396 h 124396"/>
              </a:gdLst>
              <a:ahLst/>
              <a:cxnLst>
                <a:cxn ang="0">
                  <a:pos x="connsiteX0" y="connsiteY0"/>
                </a:cxn>
                <a:cxn ang="0">
                  <a:pos x="connsiteX1" y="connsiteY1"/>
                </a:cxn>
                <a:cxn ang="0">
                  <a:pos x="connsiteX2" y="connsiteY2"/>
                </a:cxn>
                <a:cxn ang="0">
                  <a:pos x="connsiteX3" y="connsiteY3"/>
                </a:cxn>
              </a:cxnLst>
              <a:rect l="l" t="t" r="r" b="b"/>
              <a:pathLst>
                <a:path w="474059" h="124396">
                  <a:moveTo>
                    <a:pt x="0" y="0"/>
                  </a:moveTo>
                  <a:lnTo>
                    <a:pt x="474059" y="0"/>
                  </a:lnTo>
                  <a:lnTo>
                    <a:pt x="474059" y="124396"/>
                  </a:lnTo>
                  <a:lnTo>
                    <a:pt x="0" y="124396"/>
                  </a:lnTo>
                  <a:close/>
                </a:path>
              </a:pathLst>
            </a:custGeom>
            <a:solidFill>
              <a:schemeClr val="tx1">
                <a:lumMod val="75000"/>
                <a:lumOff val="25000"/>
              </a:schemeClr>
            </a:solidFill>
            <a:ln w="9525" cap="flat">
              <a:noFill/>
              <a:prstDash val="solid"/>
              <a:miter/>
            </a:ln>
          </p:spPr>
          <p:txBody>
            <a:bodyPr rtlCol="0" anchor="ctr"/>
            <a:lstStyle/>
            <a:p>
              <a:endParaRPr lang="en-US"/>
            </a:p>
          </p:txBody>
        </p:sp>
        <p:grpSp>
          <p:nvGrpSpPr>
            <p:cNvPr id="4438" name="Graphic 4420">
              <a:extLst>
                <a:ext uri="{FF2B5EF4-FFF2-40B4-BE49-F238E27FC236}">
                  <a16:creationId xmlns:a16="http://schemas.microsoft.com/office/drawing/2014/main" id="{C254BF72-0F1E-3036-3EBC-C77BDD36051B}"/>
                </a:ext>
              </a:extLst>
            </p:cNvPr>
            <p:cNvGrpSpPr/>
            <p:nvPr/>
          </p:nvGrpSpPr>
          <p:grpSpPr>
            <a:xfrm>
              <a:off x="2476562" y="6012640"/>
              <a:ext cx="671336" cy="835061"/>
              <a:chOff x="5275962" y="3925474"/>
              <a:chExt cx="715668" cy="890206"/>
            </a:xfrm>
            <a:solidFill>
              <a:srgbClr val="E588AD"/>
            </a:solidFill>
          </p:grpSpPr>
          <p:sp>
            <p:nvSpPr>
              <p:cNvPr id="4439" name="Freeform 4438">
                <a:extLst>
                  <a:ext uri="{FF2B5EF4-FFF2-40B4-BE49-F238E27FC236}">
                    <a16:creationId xmlns:a16="http://schemas.microsoft.com/office/drawing/2014/main" id="{49A3FA49-2D47-3B14-92A0-49593F698E96}"/>
                  </a:ext>
                </a:extLst>
              </p:cNvPr>
              <p:cNvSpPr/>
              <p:nvPr/>
            </p:nvSpPr>
            <p:spPr>
              <a:xfrm>
                <a:off x="5275962" y="3925474"/>
                <a:ext cx="243774" cy="890206"/>
              </a:xfrm>
              <a:custGeom>
                <a:avLst/>
                <a:gdLst>
                  <a:gd name="connsiteX0" fmla="*/ 243774 w 243774"/>
                  <a:gd name="connsiteY0" fmla="*/ 888587 h 890206"/>
                  <a:gd name="connsiteX1" fmla="*/ 54417 w 243774"/>
                  <a:gd name="connsiteY1" fmla="*/ 890207 h 890206"/>
                  <a:gd name="connsiteX2" fmla="*/ 6316 w 243774"/>
                  <a:gd name="connsiteY2" fmla="*/ 33147 h 890206"/>
                  <a:gd name="connsiteX3" fmla="*/ 148524 w 243774"/>
                  <a:gd name="connsiteY3" fmla="*/ 0 h 890206"/>
                  <a:gd name="connsiteX4" fmla="*/ 243774 w 243774"/>
                  <a:gd name="connsiteY4" fmla="*/ 157258 h 890206"/>
                  <a:gd name="connsiteX5" fmla="*/ 243774 w 243774"/>
                  <a:gd name="connsiteY5" fmla="*/ 888587 h 890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774" h="890206">
                    <a:moveTo>
                      <a:pt x="243774" y="888587"/>
                    </a:moveTo>
                    <a:lnTo>
                      <a:pt x="54417" y="890207"/>
                    </a:lnTo>
                    <a:cubicBezTo>
                      <a:pt x="54417" y="890207"/>
                      <a:pt x="-22068" y="45149"/>
                      <a:pt x="6316" y="33147"/>
                    </a:cubicBezTo>
                    <a:cubicBezTo>
                      <a:pt x="41178" y="18383"/>
                      <a:pt x="148524" y="0"/>
                      <a:pt x="148524" y="0"/>
                    </a:cubicBezTo>
                    <a:cubicBezTo>
                      <a:pt x="148524" y="0"/>
                      <a:pt x="140142" y="89345"/>
                      <a:pt x="243774" y="157258"/>
                    </a:cubicBezTo>
                    <a:cubicBezTo>
                      <a:pt x="240250" y="242888"/>
                      <a:pt x="243774" y="888587"/>
                      <a:pt x="243774" y="888587"/>
                    </a:cubicBezTo>
                    <a:close/>
                  </a:path>
                </a:pathLst>
              </a:custGeom>
              <a:solidFill>
                <a:schemeClr val="tx2"/>
              </a:solidFill>
              <a:ln w="9525" cap="flat">
                <a:noFill/>
                <a:prstDash val="solid"/>
                <a:miter/>
              </a:ln>
            </p:spPr>
            <p:txBody>
              <a:bodyPr rtlCol="0" anchor="ctr"/>
              <a:lstStyle/>
              <a:p>
                <a:endParaRPr lang="en-US"/>
              </a:p>
            </p:txBody>
          </p:sp>
          <p:sp>
            <p:nvSpPr>
              <p:cNvPr id="4440" name="Freeform 4439">
                <a:extLst>
                  <a:ext uri="{FF2B5EF4-FFF2-40B4-BE49-F238E27FC236}">
                    <a16:creationId xmlns:a16="http://schemas.microsoft.com/office/drawing/2014/main" id="{FF1215C6-DC0C-9EEE-4E25-F65484BA724F}"/>
                  </a:ext>
                </a:extLst>
              </p:cNvPr>
              <p:cNvSpPr/>
              <p:nvPr/>
            </p:nvSpPr>
            <p:spPr>
              <a:xfrm>
                <a:off x="5740622" y="3927855"/>
                <a:ext cx="251009" cy="887825"/>
              </a:xfrm>
              <a:custGeom>
                <a:avLst/>
                <a:gdLst>
                  <a:gd name="connsiteX0" fmla="*/ 0 w 251009"/>
                  <a:gd name="connsiteY0" fmla="*/ 887825 h 887825"/>
                  <a:gd name="connsiteX1" fmla="*/ 179832 w 251009"/>
                  <a:gd name="connsiteY1" fmla="*/ 887825 h 887825"/>
                  <a:gd name="connsiteX2" fmla="*/ 246793 w 251009"/>
                  <a:gd name="connsiteY2" fmla="*/ 61341 h 887825"/>
                  <a:gd name="connsiteX3" fmla="*/ 97822 w 251009"/>
                  <a:gd name="connsiteY3" fmla="*/ 0 h 887825"/>
                  <a:gd name="connsiteX4" fmla="*/ 0 w 251009"/>
                  <a:gd name="connsiteY4" fmla="*/ 154781 h 887825"/>
                  <a:gd name="connsiteX5" fmla="*/ 0 w 251009"/>
                  <a:gd name="connsiteY5" fmla="*/ 887825 h 88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009" h="887825">
                    <a:moveTo>
                      <a:pt x="0" y="887825"/>
                    </a:moveTo>
                    <a:lnTo>
                      <a:pt x="179832" y="887825"/>
                    </a:lnTo>
                    <a:cubicBezTo>
                      <a:pt x="179832" y="887825"/>
                      <a:pt x="271463" y="79820"/>
                      <a:pt x="246793" y="61341"/>
                    </a:cubicBezTo>
                    <a:cubicBezTo>
                      <a:pt x="190500" y="19241"/>
                      <a:pt x="97822" y="0"/>
                      <a:pt x="97822" y="0"/>
                    </a:cubicBezTo>
                    <a:cubicBezTo>
                      <a:pt x="97822" y="0"/>
                      <a:pt x="103537" y="86868"/>
                      <a:pt x="0" y="154781"/>
                    </a:cubicBezTo>
                    <a:cubicBezTo>
                      <a:pt x="3620" y="240506"/>
                      <a:pt x="0" y="887825"/>
                      <a:pt x="0" y="887825"/>
                    </a:cubicBezTo>
                    <a:close/>
                  </a:path>
                </a:pathLst>
              </a:custGeom>
              <a:solidFill>
                <a:schemeClr val="tx2"/>
              </a:solidFill>
              <a:ln w="9525" cap="flat">
                <a:noFill/>
                <a:prstDash val="solid"/>
                <a:miter/>
              </a:ln>
            </p:spPr>
            <p:txBody>
              <a:bodyPr rtlCol="0" anchor="ctr"/>
              <a:lstStyle/>
              <a:p>
                <a:endParaRPr lang="en-US"/>
              </a:p>
            </p:txBody>
          </p:sp>
        </p:grpSp>
        <p:grpSp>
          <p:nvGrpSpPr>
            <p:cNvPr id="4441" name="Graphic 4420">
              <a:extLst>
                <a:ext uri="{FF2B5EF4-FFF2-40B4-BE49-F238E27FC236}">
                  <a16:creationId xmlns:a16="http://schemas.microsoft.com/office/drawing/2014/main" id="{E704609B-4014-E292-3B6B-86FEA5D9E68C}"/>
                </a:ext>
              </a:extLst>
            </p:cNvPr>
            <p:cNvGrpSpPr/>
            <p:nvPr/>
          </p:nvGrpSpPr>
          <p:grpSpPr>
            <a:xfrm>
              <a:off x="2331308" y="4958520"/>
              <a:ext cx="824340" cy="883538"/>
              <a:chOff x="5121116" y="2801743"/>
              <a:chExt cx="878776" cy="941884"/>
            </a:xfrm>
          </p:grpSpPr>
          <p:grpSp>
            <p:nvGrpSpPr>
              <p:cNvPr id="4442" name="Graphic 4420">
                <a:extLst>
                  <a:ext uri="{FF2B5EF4-FFF2-40B4-BE49-F238E27FC236}">
                    <a16:creationId xmlns:a16="http://schemas.microsoft.com/office/drawing/2014/main" id="{16A47099-0E1E-BB6D-5128-742BF1938E39}"/>
                  </a:ext>
                </a:extLst>
              </p:cNvPr>
              <p:cNvGrpSpPr/>
              <p:nvPr/>
            </p:nvGrpSpPr>
            <p:grpSpPr>
              <a:xfrm>
                <a:off x="5150309" y="2830425"/>
                <a:ext cx="834278" cy="913202"/>
                <a:chOff x="5150309" y="2830425"/>
                <a:chExt cx="834278" cy="913202"/>
              </a:xfrm>
            </p:grpSpPr>
            <p:sp>
              <p:nvSpPr>
                <p:cNvPr id="4443" name="Freeform 4442">
                  <a:extLst>
                    <a:ext uri="{FF2B5EF4-FFF2-40B4-BE49-F238E27FC236}">
                      <a16:creationId xmlns:a16="http://schemas.microsoft.com/office/drawing/2014/main" id="{030FEAD8-FC69-22C8-9705-8799EADDFAB7}"/>
                    </a:ext>
                  </a:extLst>
                </p:cNvPr>
                <p:cNvSpPr/>
                <p:nvPr/>
              </p:nvSpPr>
              <p:spPr>
                <a:xfrm>
                  <a:off x="5150309" y="2830425"/>
                  <a:ext cx="834278" cy="913202"/>
                </a:xfrm>
                <a:custGeom>
                  <a:avLst/>
                  <a:gdLst>
                    <a:gd name="connsiteX0" fmla="*/ 828819 w 834278"/>
                    <a:gd name="connsiteY0" fmla="*/ 399152 h 913202"/>
                    <a:gd name="connsiteX1" fmla="*/ 480870 w 834278"/>
                    <a:gd name="connsiteY1" fmla="*/ 909121 h 913202"/>
                    <a:gd name="connsiteX2" fmla="*/ 6811 w 834278"/>
                    <a:gd name="connsiteY2" fmla="*/ 513643 h 913202"/>
                    <a:gd name="connsiteX3" fmla="*/ 354760 w 834278"/>
                    <a:gd name="connsiteY3" fmla="*/ 3674 h 913202"/>
                    <a:gd name="connsiteX4" fmla="*/ 828819 w 834278"/>
                    <a:gd name="connsiteY4" fmla="*/ 399152 h 913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4278" h="913202">
                      <a:moveTo>
                        <a:pt x="828819" y="399152"/>
                      </a:moveTo>
                      <a:cubicBezTo>
                        <a:pt x="866157" y="662423"/>
                        <a:pt x="707851" y="877498"/>
                        <a:pt x="480870" y="909121"/>
                      </a:cubicBezTo>
                      <a:cubicBezTo>
                        <a:pt x="253890" y="940744"/>
                        <a:pt x="44816" y="786724"/>
                        <a:pt x="6811" y="513643"/>
                      </a:cubicBezTo>
                      <a:cubicBezTo>
                        <a:pt x="-35956" y="206176"/>
                        <a:pt x="127779" y="35297"/>
                        <a:pt x="354760" y="3674"/>
                      </a:cubicBezTo>
                      <a:cubicBezTo>
                        <a:pt x="581740" y="-28044"/>
                        <a:pt x="793386" y="149121"/>
                        <a:pt x="828819" y="399152"/>
                      </a:cubicBezTo>
                      <a:close/>
                    </a:path>
                  </a:pathLst>
                </a:custGeom>
                <a:solidFill>
                  <a:srgbClr val="FFD3A4"/>
                </a:solidFill>
                <a:ln w="9525" cap="flat">
                  <a:noFill/>
                  <a:prstDash val="solid"/>
                  <a:miter/>
                </a:ln>
              </p:spPr>
              <p:txBody>
                <a:bodyPr rtlCol="0" anchor="ctr"/>
                <a:lstStyle/>
                <a:p>
                  <a:endParaRPr lang="en-US"/>
                </a:p>
              </p:txBody>
            </p:sp>
            <p:grpSp>
              <p:nvGrpSpPr>
                <p:cNvPr id="4444" name="Graphic 4420">
                  <a:extLst>
                    <a:ext uri="{FF2B5EF4-FFF2-40B4-BE49-F238E27FC236}">
                      <a16:creationId xmlns:a16="http://schemas.microsoft.com/office/drawing/2014/main" id="{BB65572E-7E69-94D8-2D57-467800C50287}"/>
                    </a:ext>
                  </a:extLst>
                </p:cNvPr>
                <p:cNvGrpSpPr/>
                <p:nvPr/>
              </p:nvGrpSpPr>
              <p:grpSpPr>
                <a:xfrm>
                  <a:off x="5253439" y="3155282"/>
                  <a:ext cx="670993" cy="429387"/>
                  <a:chOff x="5253439" y="3155282"/>
                  <a:chExt cx="670993" cy="429387"/>
                </a:xfrm>
              </p:grpSpPr>
              <p:grpSp>
                <p:nvGrpSpPr>
                  <p:cNvPr id="4445" name="Graphic 4420">
                    <a:extLst>
                      <a:ext uri="{FF2B5EF4-FFF2-40B4-BE49-F238E27FC236}">
                        <a16:creationId xmlns:a16="http://schemas.microsoft.com/office/drawing/2014/main" id="{A6F7B894-1972-CB2E-1C3F-4D055EEBC818}"/>
                      </a:ext>
                    </a:extLst>
                  </p:cNvPr>
                  <p:cNvGrpSpPr/>
                  <p:nvPr/>
                </p:nvGrpSpPr>
                <p:grpSpPr>
                  <a:xfrm>
                    <a:off x="5391757" y="3251400"/>
                    <a:ext cx="336064" cy="333269"/>
                    <a:chOff x="5391757" y="3251400"/>
                    <a:chExt cx="336064" cy="333269"/>
                  </a:xfrm>
                </p:grpSpPr>
                <p:sp>
                  <p:nvSpPr>
                    <p:cNvPr id="4446" name="Freeform 4445">
                      <a:extLst>
                        <a:ext uri="{FF2B5EF4-FFF2-40B4-BE49-F238E27FC236}">
                          <a16:creationId xmlns:a16="http://schemas.microsoft.com/office/drawing/2014/main" id="{E227C264-FC71-E86A-6088-B6B18C94C159}"/>
                        </a:ext>
                      </a:extLst>
                    </p:cNvPr>
                    <p:cNvSpPr/>
                    <p:nvPr/>
                  </p:nvSpPr>
                  <p:spPr>
                    <a:xfrm>
                      <a:off x="5555170" y="3325684"/>
                      <a:ext cx="33146" cy="78295"/>
                    </a:xfrm>
                    <a:custGeom>
                      <a:avLst/>
                      <a:gdLst>
                        <a:gd name="connsiteX0" fmla="*/ 5239 w 33146"/>
                        <a:gd name="connsiteY0" fmla="*/ 0 h 78295"/>
                        <a:gd name="connsiteX1" fmla="*/ 0 w 33146"/>
                        <a:gd name="connsiteY1" fmla="*/ 75248 h 78295"/>
                        <a:gd name="connsiteX2" fmla="*/ 33147 w 33146"/>
                        <a:gd name="connsiteY2" fmla="*/ 78296 h 78295"/>
                      </a:gdLst>
                      <a:ahLst/>
                      <a:cxnLst>
                        <a:cxn ang="0">
                          <a:pos x="connsiteX0" y="connsiteY0"/>
                        </a:cxn>
                        <a:cxn ang="0">
                          <a:pos x="connsiteX1" y="connsiteY1"/>
                        </a:cxn>
                        <a:cxn ang="0">
                          <a:pos x="connsiteX2" y="connsiteY2"/>
                        </a:cxn>
                      </a:cxnLst>
                      <a:rect l="l" t="t" r="r" b="b"/>
                      <a:pathLst>
                        <a:path w="33146" h="78295">
                          <a:moveTo>
                            <a:pt x="5239" y="0"/>
                          </a:moveTo>
                          <a:cubicBezTo>
                            <a:pt x="8477" y="8382"/>
                            <a:pt x="1810" y="68675"/>
                            <a:pt x="0" y="75248"/>
                          </a:cubicBezTo>
                          <a:lnTo>
                            <a:pt x="33147" y="78296"/>
                          </a:lnTo>
                        </a:path>
                      </a:pathLst>
                    </a:custGeom>
                    <a:noFill/>
                    <a:ln w="19050" cap="rnd">
                      <a:solidFill>
                        <a:srgbClr val="D17F46"/>
                      </a:solidFill>
                      <a:prstDash val="solid"/>
                      <a:round/>
                    </a:ln>
                  </p:spPr>
                  <p:txBody>
                    <a:bodyPr rtlCol="0" anchor="ctr"/>
                    <a:lstStyle/>
                    <a:p>
                      <a:endParaRPr lang="en-US"/>
                    </a:p>
                  </p:txBody>
                </p:sp>
                <p:grpSp>
                  <p:nvGrpSpPr>
                    <p:cNvPr id="4447" name="Graphic 4420">
                      <a:extLst>
                        <a:ext uri="{FF2B5EF4-FFF2-40B4-BE49-F238E27FC236}">
                          <a16:creationId xmlns:a16="http://schemas.microsoft.com/office/drawing/2014/main" id="{818CDCDD-C9B6-F526-90FB-C34338FD3877}"/>
                        </a:ext>
                      </a:extLst>
                    </p:cNvPr>
                    <p:cNvGrpSpPr/>
                    <p:nvPr/>
                  </p:nvGrpSpPr>
                  <p:grpSpPr>
                    <a:xfrm>
                      <a:off x="5391757" y="3251400"/>
                      <a:ext cx="336064" cy="98156"/>
                      <a:chOff x="5391757" y="3251400"/>
                      <a:chExt cx="336064" cy="98156"/>
                    </a:xfrm>
                    <a:solidFill>
                      <a:srgbClr val="000000"/>
                    </a:solidFill>
                  </p:grpSpPr>
                  <p:sp>
                    <p:nvSpPr>
                      <p:cNvPr id="4448" name="Freeform 4447">
                        <a:extLst>
                          <a:ext uri="{FF2B5EF4-FFF2-40B4-BE49-F238E27FC236}">
                            <a16:creationId xmlns:a16="http://schemas.microsoft.com/office/drawing/2014/main" id="{86A9F663-AA0E-EAB0-D035-F9ACD5454D67}"/>
                          </a:ext>
                        </a:extLst>
                      </p:cNvPr>
                      <p:cNvSpPr/>
                      <p:nvPr/>
                    </p:nvSpPr>
                    <p:spPr>
                      <a:xfrm>
                        <a:off x="5677126" y="3251400"/>
                        <a:ext cx="50695" cy="50721"/>
                      </a:xfrm>
                      <a:custGeom>
                        <a:avLst/>
                        <a:gdLst>
                          <a:gd name="connsiteX0" fmla="*/ 50351 w 50695"/>
                          <a:gd name="connsiteY0" fmla="*/ 21231 h 50721"/>
                          <a:gd name="connsiteX1" fmla="*/ 29491 w 50695"/>
                          <a:gd name="connsiteY1" fmla="*/ 50377 h 50721"/>
                          <a:gd name="connsiteX2" fmla="*/ 344 w 50695"/>
                          <a:gd name="connsiteY2" fmla="*/ 29517 h 50721"/>
                          <a:gd name="connsiteX3" fmla="*/ 21204 w 50695"/>
                          <a:gd name="connsiteY3" fmla="*/ 371 h 50721"/>
                          <a:gd name="connsiteX4" fmla="*/ 50351 w 50695"/>
                          <a:gd name="connsiteY4" fmla="*/ 21231 h 50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95" h="50721">
                            <a:moveTo>
                              <a:pt x="50351" y="21231"/>
                            </a:moveTo>
                            <a:cubicBezTo>
                              <a:pt x="52637" y="35042"/>
                              <a:pt x="43302" y="48091"/>
                              <a:pt x="29491" y="50377"/>
                            </a:cubicBezTo>
                            <a:cubicBezTo>
                              <a:pt x="15680" y="52663"/>
                              <a:pt x="2630" y="43329"/>
                              <a:pt x="344" y="29517"/>
                            </a:cubicBezTo>
                            <a:cubicBezTo>
                              <a:pt x="-1942" y="15706"/>
                              <a:pt x="7393" y="2657"/>
                              <a:pt x="21204" y="371"/>
                            </a:cubicBezTo>
                            <a:cubicBezTo>
                              <a:pt x="34920" y="-2010"/>
                              <a:pt x="47969" y="7324"/>
                              <a:pt x="50351" y="21231"/>
                            </a:cubicBezTo>
                            <a:close/>
                          </a:path>
                        </a:pathLst>
                      </a:custGeom>
                      <a:solidFill>
                        <a:srgbClr val="000000"/>
                      </a:solidFill>
                      <a:ln w="16329" cap="rnd">
                        <a:solidFill>
                          <a:srgbClr val="000000"/>
                        </a:solidFill>
                        <a:prstDash val="solid"/>
                        <a:round/>
                      </a:ln>
                    </p:spPr>
                    <p:txBody>
                      <a:bodyPr rtlCol="0" anchor="ctr"/>
                      <a:lstStyle/>
                      <a:p>
                        <a:endParaRPr lang="en-US"/>
                      </a:p>
                    </p:txBody>
                  </p:sp>
                  <p:sp>
                    <p:nvSpPr>
                      <p:cNvPr id="4449" name="Freeform 4448">
                        <a:extLst>
                          <a:ext uri="{FF2B5EF4-FFF2-40B4-BE49-F238E27FC236}">
                            <a16:creationId xmlns:a16="http://schemas.microsoft.com/office/drawing/2014/main" id="{7BD4B560-081C-183C-EE8D-6B9C228DEB3B}"/>
                          </a:ext>
                        </a:extLst>
                      </p:cNvPr>
                      <p:cNvSpPr/>
                      <p:nvPr/>
                    </p:nvSpPr>
                    <p:spPr>
                      <a:xfrm>
                        <a:off x="5391757" y="3298861"/>
                        <a:ext cx="50695" cy="50695"/>
                      </a:xfrm>
                      <a:custGeom>
                        <a:avLst/>
                        <a:gdLst>
                          <a:gd name="connsiteX0" fmla="*/ 50351 w 50695"/>
                          <a:gd name="connsiteY0" fmla="*/ 21204 h 50695"/>
                          <a:gd name="connsiteX1" fmla="*/ 29491 w 50695"/>
                          <a:gd name="connsiteY1" fmla="*/ 50351 h 50695"/>
                          <a:gd name="connsiteX2" fmla="*/ 344 w 50695"/>
                          <a:gd name="connsiteY2" fmla="*/ 29491 h 50695"/>
                          <a:gd name="connsiteX3" fmla="*/ 21204 w 50695"/>
                          <a:gd name="connsiteY3" fmla="*/ 344 h 50695"/>
                          <a:gd name="connsiteX4" fmla="*/ 50351 w 50695"/>
                          <a:gd name="connsiteY4" fmla="*/ 21204 h 50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95" h="50695">
                            <a:moveTo>
                              <a:pt x="50351" y="21204"/>
                            </a:moveTo>
                            <a:cubicBezTo>
                              <a:pt x="52637" y="35015"/>
                              <a:pt x="43302" y="48065"/>
                              <a:pt x="29491" y="50351"/>
                            </a:cubicBezTo>
                            <a:cubicBezTo>
                              <a:pt x="15680" y="52637"/>
                              <a:pt x="2630" y="43302"/>
                              <a:pt x="344" y="29491"/>
                            </a:cubicBezTo>
                            <a:cubicBezTo>
                              <a:pt x="-1942" y="15680"/>
                              <a:pt x="7393" y="2630"/>
                              <a:pt x="21204" y="344"/>
                            </a:cubicBezTo>
                            <a:cubicBezTo>
                              <a:pt x="35015" y="-1942"/>
                              <a:pt x="48065" y="7393"/>
                              <a:pt x="50351" y="21204"/>
                            </a:cubicBezTo>
                            <a:close/>
                          </a:path>
                        </a:pathLst>
                      </a:custGeom>
                      <a:solidFill>
                        <a:srgbClr val="000000"/>
                      </a:solidFill>
                      <a:ln w="16329" cap="rnd">
                        <a:solidFill>
                          <a:srgbClr val="000000"/>
                        </a:solidFill>
                        <a:prstDash val="solid"/>
                        <a:round/>
                      </a:ln>
                    </p:spPr>
                    <p:txBody>
                      <a:bodyPr rtlCol="0" anchor="ctr"/>
                      <a:lstStyle/>
                      <a:p>
                        <a:endParaRPr lang="en-US"/>
                      </a:p>
                    </p:txBody>
                  </p:sp>
                </p:grpSp>
                <p:sp>
                  <p:nvSpPr>
                    <p:cNvPr id="4450" name="Freeform 4449">
                      <a:extLst>
                        <a:ext uri="{FF2B5EF4-FFF2-40B4-BE49-F238E27FC236}">
                          <a16:creationId xmlns:a16="http://schemas.microsoft.com/office/drawing/2014/main" id="{12CDC106-E5B6-DFE5-55EE-778FD3AF373E}"/>
                        </a:ext>
                      </a:extLst>
                    </p:cNvPr>
                    <p:cNvSpPr/>
                    <p:nvPr/>
                  </p:nvSpPr>
                  <p:spPr>
                    <a:xfrm>
                      <a:off x="5531357" y="3557560"/>
                      <a:ext cx="167354" cy="27109"/>
                    </a:xfrm>
                    <a:custGeom>
                      <a:avLst/>
                      <a:gdLst>
                        <a:gd name="connsiteX0" fmla="*/ 0 w 167354"/>
                        <a:gd name="connsiteY0" fmla="*/ 27110 h 27109"/>
                        <a:gd name="connsiteX1" fmla="*/ 80963 w 167354"/>
                        <a:gd name="connsiteY1" fmla="*/ 2821 h 27109"/>
                        <a:gd name="connsiteX2" fmla="*/ 167354 w 167354"/>
                        <a:gd name="connsiteY2" fmla="*/ 4154 h 27109"/>
                      </a:gdLst>
                      <a:ahLst/>
                      <a:cxnLst>
                        <a:cxn ang="0">
                          <a:pos x="connsiteX0" y="connsiteY0"/>
                        </a:cxn>
                        <a:cxn ang="0">
                          <a:pos x="connsiteX1" y="connsiteY1"/>
                        </a:cxn>
                        <a:cxn ang="0">
                          <a:pos x="connsiteX2" y="connsiteY2"/>
                        </a:cxn>
                      </a:cxnLst>
                      <a:rect l="l" t="t" r="r" b="b"/>
                      <a:pathLst>
                        <a:path w="167354" h="27109">
                          <a:moveTo>
                            <a:pt x="0" y="27110"/>
                          </a:moveTo>
                          <a:cubicBezTo>
                            <a:pt x="0" y="27110"/>
                            <a:pt x="36576" y="9012"/>
                            <a:pt x="80963" y="2821"/>
                          </a:cubicBezTo>
                          <a:cubicBezTo>
                            <a:pt x="131635" y="-4228"/>
                            <a:pt x="167354" y="4154"/>
                            <a:pt x="167354" y="4154"/>
                          </a:cubicBezTo>
                        </a:path>
                      </a:pathLst>
                    </a:custGeom>
                    <a:noFill/>
                    <a:ln w="19050" cap="rnd">
                      <a:solidFill>
                        <a:srgbClr val="000000"/>
                      </a:solidFill>
                      <a:prstDash val="solid"/>
                      <a:round/>
                    </a:ln>
                  </p:spPr>
                  <p:txBody>
                    <a:bodyPr rtlCol="0" anchor="ctr"/>
                    <a:lstStyle/>
                    <a:p>
                      <a:endParaRPr lang="en-US"/>
                    </a:p>
                  </p:txBody>
                </p:sp>
              </p:grpSp>
              <p:sp>
                <p:nvSpPr>
                  <p:cNvPr id="4451" name="Freeform 4450">
                    <a:extLst>
                      <a:ext uri="{FF2B5EF4-FFF2-40B4-BE49-F238E27FC236}">
                        <a16:creationId xmlns:a16="http://schemas.microsoft.com/office/drawing/2014/main" id="{84D3E6DC-8BB9-5F2B-AAAC-C4D850306A02}"/>
                      </a:ext>
                    </a:extLst>
                  </p:cNvPr>
                  <p:cNvSpPr/>
                  <p:nvPr/>
                </p:nvSpPr>
                <p:spPr>
                  <a:xfrm>
                    <a:off x="5686234" y="3155282"/>
                    <a:ext cx="61341" cy="22669"/>
                  </a:xfrm>
                  <a:custGeom>
                    <a:avLst/>
                    <a:gdLst>
                      <a:gd name="connsiteX0" fmla="*/ 0 w 61341"/>
                      <a:gd name="connsiteY0" fmla="*/ 0 h 22669"/>
                      <a:gd name="connsiteX1" fmla="*/ 61341 w 61341"/>
                      <a:gd name="connsiteY1" fmla="*/ 22670 h 22669"/>
                    </a:gdLst>
                    <a:ahLst/>
                    <a:cxnLst>
                      <a:cxn ang="0">
                        <a:pos x="connsiteX0" y="connsiteY0"/>
                      </a:cxn>
                      <a:cxn ang="0">
                        <a:pos x="connsiteX1" y="connsiteY1"/>
                      </a:cxn>
                    </a:cxnLst>
                    <a:rect l="l" t="t" r="r" b="b"/>
                    <a:pathLst>
                      <a:path w="61341" h="22669">
                        <a:moveTo>
                          <a:pt x="0" y="0"/>
                        </a:moveTo>
                        <a:cubicBezTo>
                          <a:pt x="18479" y="22670"/>
                          <a:pt x="61341" y="22670"/>
                          <a:pt x="61341" y="22670"/>
                        </a:cubicBezTo>
                      </a:path>
                    </a:pathLst>
                  </a:custGeom>
                  <a:noFill/>
                  <a:ln w="19050" cap="rnd">
                    <a:solidFill>
                      <a:srgbClr val="8C5A41"/>
                    </a:solidFill>
                    <a:prstDash val="solid"/>
                    <a:round/>
                  </a:ln>
                </p:spPr>
                <p:txBody>
                  <a:bodyPr rtlCol="0" anchor="ctr"/>
                  <a:lstStyle/>
                  <a:p>
                    <a:endParaRPr lang="en-US"/>
                  </a:p>
                </p:txBody>
              </p:sp>
              <p:grpSp>
                <p:nvGrpSpPr>
                  <p:cNvPr id="4452" name="Graphic 4420">
                    <a:extLst>
                      <a:ext uri="{FF2B5EF4-FFF2-40B4-BE49-F238E27FC236}">
                        <a16:creationId xmlns:a16="http://schemas.microsoft.com/office/drawing/2014/main" id="{FB99FE54-63C3-097D-92FA-6916398117BA}"/>
                      </a:ext>
                    </a:extLst>
                  </p:cNvPr>
                  <p:cNvGrpSpPr/>
                  <p:nvPr/>
                </p:nvGrpSpPr>
                <p:grpSpPr>
                  <a:xfrm>
                    <a:off x="5253439" y="3270149"/>
                    <a:ext cx="670993" cy="232869"/>
                    <a:chOff x="5253439" y="3270149"/>
                    <a:chExt cx="670993" cy="232869"/>
                  </a:xfrm>
                  <a:solidFill>
                    <a:srgbClr val="EB837A"/>
                  </a:solidFill>
                </p:grpSpPr>
                <p:sp>
                  <p:nvSpPr>
                    <p:cNvPr id="4453" name="Freeform 4452">
                      <a:extLst>
                        <a:ext uri="{FF2B5EF4-FFF2-40B4-BE49-F238E27FC236}">
                          <a16:creationId xmlns:a16="http://schemas.microsoft.com/office/drawing/2014/main" id="{913FA66A-36FE-56C9-8EBB-867F28FFF522}"/>
                        </a:ext>
                      </a:extLst>
                    </p:cNvPr>
                    <p:cNvSpPr/>
                    <p:nvPr/>
                  </p:nvSpPr>
                  <p:spPr>
                    <a:xfrm>
                      <a:off x="5786839" y="3270149"/>
                      <a:ext cx="137593" cy="137619"/>
                    </a:xfrm>
                    <a:custGeom>
                      <a:avLst/>
                      <a:gdLst>
                        <a:gd name="connsiteX0" fmla="*/ 136662 w 137593"/>
                        <a:gd name="connsiteY0" fmla="*/ 57536 h 137619"/>
                        <a:gd name="connsiteX1" fmla="*/ 80084 w 137593"/>
                        <a:gd name="connsiteY1" fmla="*/ 136689 h 137619"/>
                        <a:gd name="connsiteX2" fmla="*/ 931 w 137593"/>
                        <a:gd name="connsiteY2" fmla="*/ 80110 h 137619"/>
                        <a:gd name="connsiteX3" fmla="*/ 57510 w 137593"/>
                        <a:gd name="connsiteY3" fmla="*/ 957 h 137619"/>
                        <a:gd name="connsiteX4" fmla="*/ 136662 w 137593"/>
                        <a:gd name="connsiteY4" fmla="*/ 57536 h 137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593" h="137619">
                          <a:moveTo>
                            <a:pt x="136662" y="57536"/>
                          </a:moveTo>
                          <a:cubicBezTo>
                            <a:pt x="142854" y="95064"/>
                            <a:pt x="117517" y="130497"/>
                            <a:pt x="80084" y="136689"/>
                          </a:cubicBezTo>
                          <a:cubicBezTo>
                            <a:pt x="42555" y="142880"/>
                            <a:pt x="7122" y="117543"/>
                            <a:pt x="931" y="80110"/>
                          </a:cubicBezTo>
                          <a:cubicBezTo>
                            <a:pt x="-5260" y="42582"/>
                            <a:pt x="20076" y="7149"/>
                            <a:pt x="57510" y="957"/>
                          </a:cubicBezTo>
                          <a:cubicBezTo>
                            <a:pt x="95038" y="-5329"/>
                            <a:pt x="130471" y="20007"/>
                            <a:pt x="136662" y="57536"/>
                          </a:cubicBezTo>
                          <a:close/>
                        </a:path>
                      </a:pathLst>
                    </a:custGeom>
                    <a:solidFill>
                      <a:srgbClr val="EB837A">
                        <a:alpha val="34243"/>
                      </a:srgbClr>
                    </a:solidFill>
                    <a:ln w="9525" cap="flat">
                      <a:noFill/>
                      <a:prstDash val="solid"/>
                      <a:miter/>
                    </a:ln>
                  </p:spPr>
                  <p:txBody>
                    <a:bodyPr rtlCol="0" anchor="ctr"/>
                    <a:lstStyle/>
                    <a:p>
                      <a:endParaRPr lang="en-US"/>
                    </a:p>
                  </p:txBody>
                </p:sp>
                <p:sp>
                  <p:nvSpPr>
                    <p:cNvPr id="4454" name="Freeform 4453">
                      <a:extLst>
                        <a:ext uri="{FF2B5EF4-FFF2-40B4-BE49-F238E27FC236}">
                          <a16:creationId xmlns:a16="http://schemas.microsoft.com/office/drawing/2014/main" id="{3F708F83-BDF1-B961-8A53-3245F4AB3E19}"/>
                        </a:ext>
                      </a:extLst>
                    </p:cNvPr>
                    <p:cNvSpPr/>
                    <p:nvPr/>
                  </p:nvSpPr>
                  <p:spPr>
                    <a:xfrm>
                      <a:off x="5253439" y="3365399"/>
                      <a:ext cx="137593" cy="137619"/>
                    </a:xfrm>
                    <a:custGeom>
                      <a:avLst/>
                      <a:gdLst>
                        <a:gd name="connsiteX0" fmla="*/ 136662 w 137593"/>
                        <a:gd name="connsiteY0" fmla="*/ 57536 h 137619"/>
                        <a:gd name="connsiteX1" fmla="*/ 80084 w 137593"/>
                        <a:gd name="connsiteY1" fmla="*/ 136689 h 137619"/>
                        <a:gd name="connsiteX2" fmla="*/ 931 w 137593"/>
                        <a:gd name="connsiteY2" fmla="*/ 80110 h 137619"/>
                        <a:gd name="connsiteX3" fmla="*/ 57510 w 137593"/>
                        <a:gd name="connsiteY3" fmla="*/ 957 h 137619"/>
                        <a:gd name="connsiteX4" fmla="*/ 136662 w 137593"/>
                        <a:gd name="connsiteY4" fmla="*/ 57536 h 137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593" h="137619">
                          <a:moveTo>
                            <a:pt x="136662" y="57536"/>
                          </a:moveTo>
                          <a:cubicBezTo>
                            <a:pt x="142854" y="95064"/>
                            <a:pt x="117517" y="130497"/>
                            <a:pt x="80084" y="136689"/>
                          </a:cubicBezTo>
                          <a:cubicBezTo>
                            <a:pt x="42555" y="142880"/>
                            <a:pt x="7122" y="117543"/>
                            <a:pt x="931" y="80110"/>
                          </a:cubicBezTo>
                          <a:cubicBezTo>
                            <a:pt x="-5260" y="42582"/>
                            <a:pt x="20076" y="7149"/>
                            <a:pt x="57510" y="957"/>
                          </a:cubicBezTo>
                          <a:cubicBezTo>
                            <a:pt x="95038" y="-5329"/>
                            <a:pt x="130471" y="20007"/>
                            <a:pt x="136662" y="57536"/>
                          </a:cubicBezTo>
                          <a:close/>
                        </a:path>
                      </a:pathLst>
                    </a:custGeom>
                    <a:solidFill>
                      <a:srgbClr val="EB837A">
                        <a:alpha val="34243"/>
                      </a:srgbClr>
                    </a:solidFill>
                    <a:ln w="9525" cap="flat">
                      <a:noFill/>
                      <a:prstDash val="solid"/>
                      <a:miter/>
                    </a:ln>
                  </p:spPr>
                  <p:txBody>
                    <a:bodyPr rtlCol="0" anchor="ctr"/>
                    <a:lstStyle/>
                    <a:p>
                      <a:endParaRPr lang="en-US"/>
                    </a:p>
                  </p:txBody>
                </p:sp>
              </p:grpSp>
            </p:grpSp>
          </p:grpSp>
          <p:sp>
            <p:nvSpPr>
              <p:cNvPr id="4455" name="Freeform 4454">
                <a:extLst>
                  <a:ext uri="{FF2B5EF4-FFF2-40B4-BE49-F238E27FC236}">
                    <a16:creationId xmlns:a16="http://schemas.microsoft.com/office/drawing/2014/main" id="{CB7DAF9F-18E0-B7F1-51F7-5C89407C61BE}"/>
                  </a:ext>
                </a:extLst>
              </p:cNvPr>
              <p:cNvSpPr/>
              <p:nvPr/>
            </p:nvSpPr>
            <p:spPr>
              <a:xfrm>
                <a:off x="5134259" y="2801743"/>
                <a:ext cx="865633" cy="514225"/>
              </a:xfrm>
              <a:custGeom>
                <a:avLst/>
                <a:gdLst>
                  <a:gd name="connsiteX0" fmla="*/ 865634 w 865633"/>
                  <a:gd name="connsiteY0" fmla="*/ 424881 h 514225"/>
                  <a:gd name="connsiteX1" fmla="*/ 491492 w 865633"/>
                  <a:gd name="connsiteY1" fmla="*/ 181898 h 514225"/>
                  <a:gd name="connsiteX2" fmla="*/ 268130 w 865633"/>
                  <a:gd name="connsiteY2" fmla="*/ 395449 h 514225"/>
                  <a:gd name="connsiteX3" fmla="*/ 9336 w 865633"/>
                  <a:gd name="connsiteY3" fmla="*/ 514226 h 514225"/>
                  <a:gd name="connsiteX4" fmla="*/ 490730 w 865633"/>
                  <a:gd name="connsiteY4" fmla="*/ 15592 h 514225"/>
                  <a:gd name="connsiteX5" fmla="*/ 865634 w 865633"/>
                  <a:gd name="connsiteY5" fmla="*/ 424881 h 514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5633" h="514225">
                    <a:moveTo>
                      <a:pt x="865634" y="424881"/>
                    </a:moveTo>
                    <a:cubicBezTo>
                      <a:pt x="731426" y="400116"/>
                      <a:pt x="597600" y="344966"/>
                      <a:pt x="491492" y="181898"/>
                    </a:cubicBezTo>
                    <a:cubicBezTo>
                      <a:pt x="436437" y="326297"/>
                      <a:pt x="375096" y="387257"/>
                      <a:pt x="268130" y="395449"/>
                    </a:cubicBezTo>
                    <a:cubicBezTo>
                      <a:pt x="188120" y="489365"/>
                      <a:pt x="76678" y="499462"/>
                      <a:pt x="9336" y="514226"/>
                    </a:cubicBezTo>
                    <a:cubicBezTo>
                      <a:pt x="-42670" y="285911"/>
                      <a:pt x="123255" y="-72991"/>
                      <a:pt x="490730" y="15592"/>
                    </a:cubicBezTo>
                    <a:cubicBezTo>
                      <a:pt x="605506" y="-58417"/>
                      <a:pt x="839821" y="139798"/>
                      <a:pt x="865634" y="424881"/>
                    </a:cubicBezTo>
                    <a:close/>
                  </a:path>
                </a:pathLst>
              </a:custGeom>
              <a:solidFill>
                <a:srgbClr val="2F1F12"/>
              </a:solidFill>
              <a:ln w="9525" cap="flat">
                <a:noFill/>
                <a:prstDash val="solid"/>
                <a:miter/>
              </a:ln>
            </p:spPr>
            <p:txBody>
              <a:bodyPr rtlCol="0" anchor="ctr"/>
              <a:lstStyle/>
              <a:p>
                <a:endParaRPr lang="en-US"/>
              </a:p>
            </p:txBody>
          </p:sp>
          <p:grpSp>
            <p:nvGrpSpPr>
              <p:cNvPr id="4456" name="Graphic 4420">
                <a:extLst>
                  <a:ext uri="{FF2B5EF4-FFF2-40B4-BE49-F238E27FC236}">
                    <a16:creationId xmlns:a16="http://schemas.microsoft.com/office/drawing/2014/main" id="{DC4F3D75-CFFA-D5D9-0ACA-AA2C8E6838A1}"/>
                  </a:ext>
                </a:extLst>
              </p:cNvPr>
              <p:cNvGrpSpPr/>
              <p:nvPr/>
            </p:nvGrpSpPr>
            <p:grpSpPr>
              <a:xfrm>
                <a:off x="5121116" y="3082892"/>
                <a:ext cx="340899" cy="236219"/>
                <a:chOff x="5121116" y="3082892"/>
                <a:chExt cx="340899" cy="236219"/>
              </a:xfrm>
              <a:noFill/>
            </p:grpSpPr>
            <p:sp>
              <p:nvSpPr>
                <p:cNvPr id="4457" name="Freeform 4456">
                  <a:extLst>
                    <a:ext uri="{FF2B5EF4-FFF2-40B4-BE49-F238E27FC236}">
                      <a16:creationId xmlns:a16="http://schemas.microsoft.com/office/drawing/2014/main" id="{BAB1C2CF-F28B-5F58-FF59-2F9AA20F5F19}"/>
                    </a:ext>
                  </a:extLst>
                </p:cNvPr>
                <p:cNvSpPr/>
                <p:nvPr/>
              </p:nvSpPr>
              <p:spPr>
                <a:xfrm>
                  <a:off x="5182266" y="3082892"/>
                  <a:ext cx="279749" cy="220217"/>
                </a:xfrm>
                <a:custGeom>
                  <a:avLst/>
                  <a:gdLst>
                    <a:gd name="connsiteX0" fmla="*/ 279749 w 279749"/>
                    <a:gd name="connsiteY0" fmla="*/ 0 h 220217"/>
                    <a:gd name="connsiteX1" fmla="*/ 0 w 279749"/>
                    <a:gd name="connsiteY1" fmla="*/ 220218 h 220217"/>
                  </a:gdLst>
                  <a:ahLst/>
                  <a:cxnLst>
                    <a:cxn ang="0">
                      <a:pos x="connsiteX0" y="connsiteY0"/>
                    </a:cxn>
                    <a:cxn ang="0">
                      <a:pos x="connsiteX1" y="connsiteY1"/>
                    </a:cxn>
                  </a:cxnLst>
                  <a:rect l="l" t="t" r="r" b="b"/>
                  <a:pathLst>
                    <a:path w="279749" h="220217">
                      <a:moveTo>
                        <a:pt x="279749" y="0"/>
                      </a:moveTo>
                      <a:cubicBezTo>
                        <a:pt x="252127" y="70485"/>
                        <a:pt x="182499" y="202311"/>
                        <a:pt x="0" y="220218"/>
                      </a:cubicBezTo>
                    </a:path>
                  </a:pathLst>
                </a:custGeom>
                <a:noFill/>
                <a:ln w="9525" cap="rnd">
                  <a:solidFill>
                    <a:srgbClr val="7F492A"/>
                  </a:solidFill>
                  <a:prstDash val="solid"/>
                  <a:round/>
                </a:ln>
              </p:spPr>
              <p:txBody>
                <a:bodyPr rtlCol="0" anchor="ctr"/>
                <a:lstStyle/>
                <a:p>
                  <a:endParaRPr lang="en-US"/>
                </a:p>
              </p:txBody>
            </p:sp>
            <p:sp>
              <p:nvSpPr>
                <p:cNvPr id="4458" name="Freeform 4457">
                  <a:extLst>
                    <a:ext uri="{FF2B5EF4-FFF2-40B4-BE49-F238E27FC236}">
                      <a16:creationId xmlns:a16="http://schemas.microsoft.com/office/drawing/2014/main" id="{F515553E-4A9B-1B51-2B52-B847677373BE}"/>
                    </a:ext>
                  </a:extLst>
                </p:cNvPr>
                <p:cNvSpPr/>
                <p:nvPr/>
              </p:nvSpPr>
              <p:spPr>
                <a:xfrm>
                  <a:off x="5121116" y="3158045"/>
                  <a:ext cx="196214" cy="161067"/>
                </a:xfrm>
                <a:custGeom>
                  <a:avLst/>
                  <a:gdLst>
                    <a:gd name="connsiteX0" fmla="*/ 196215 w 196214"/>
                    <a:gd name="connsiteY0" fmla="*/ 0 h 161067"/>
                    <a:gd name="connsiteX1" fmla="*/ 0 w 196214"/>
                    <a:gd name="connsiteY1" fmla="*/ 161068 h 161067"/>
                  </a:gdLst>
                  <a:ahLst/>
                  <a:cxnLst>
                    <a:cxn ang="0">
                      <a:pos x="connsiteX0" y="connsiteY0"/>
                    </a:cxn>
                    <a:cxn ang="0">
                      <a:pos x="connsiteX1" y="connsiteY1"/>
                    </a:cxn>
                  </a:cxnLst>
                  <a:rect l="l" t="t" r="r" b="b"/>
                  <a:pathLst>
                    <a:path w="196214" h="161067">
                      <a:moveTo>
                        <a:pt x="196215" y="0"/>
                      </a:moveTo>
                      <a:cubicBezTo>
                        <a:pt x="172688" y="51721"/>
                        <a:pt x="106394" y="140303"/>
                        <a:pt x="0" y="161068"/>
                      </a:cubicBezTo>
                    </a:path>
                  </a:pathLst>
                </a:custGeom>
                <a:noFill/>
                <a:ln w="9525" cap="rnd">
                  <a:solidFill>
                    <a:srgbClr val="7F492A"/>
                  </a:solidFill>
                  <a:prstDash val="solid"/>
                  <a:round/>
                </a:ln>
              </p:spPr>
              <p:txBody>
                <a:bodyPr rtlCol="0" anchor="ctr"/>
                <a:lstStyle/>
                <a:p>
                  <a:endParaRPr lang="en-US"/>
                </a:p>
              </p:txBody>
            </p:sp>
          </p:grpSp>
        </p:grpSp>
        <p:grpSp>
          <p:nvGrpSpPr>
            <p:cNvPr id="4459" name="Graphic 4420">
              <a:extLst>
                <a:ext uri="{FF2B5EF4-FFF2-40B4-BE49-F238E27FC236}">
                  <a16:creationId xmlns:a16="http://schemas.microsoft.com/office/drawing/2014/main" id="{5C74FA08-41C3-CC6D-AD99-D56234DF003D}"/>
                </a:ext>
              </a:extLst>
            </p:cNvPr>
            <p:cNvGrpSpPr/>
            <p:nvPr/>
          </p:nvGrpSpPr>
          <p:grpSpPr>
            <a:xfrm>
              <a:off x="2402162" y="5796723"/>
              <a:ext cx="824598" cy="976649"/>
              <a:chOff x="5196649" y="3695298"/>
              <a:chExt cx="879051" cy="1041144"/>
            </a:xfrm>
          </p:grpSpPr>
          <p:grpSp>
            <p:nvGrpSpPr>
              <p:cNvPr id="4460" name="Graphic 4420">
                <a:extLst>
                  <a:ext uri="{FF2B5EF4-FFF2-40B4-BE49-F238E27FC236}">
                    <a16:creationId xmlns:a16="http://schemas.microsoft.com/office/drawing/2014/main" id="{EBC643FA-1CAA-397C-2718-B7E72A456952}"/>
                  </a:ext>
                </a:extLst>
              </p:cNvPr>
              <p:cNvGrpSpPr/>
              <p:nvPr/>
            </p:nvGrpSpPr>
            <p:grpSpPr>
              <a:xfrm>
                <a:off x="5432297" y="3984980"/>
                <a:ext cx="643402" cy="751463"/>
                <a:chOff x="5432297" y="3984980"/>
                <a:chExt cx="643402" cy="751463"/>
              </a:xfrm>
            </p:grpSpPr>
            <p:sp>
              <p:nvSpPr>
                <p:cNvPr id="4461" name="Freeform 4460">
                  <a:extLst>
                    <a:ext uri="{FF2B5EF4-FFF2-40B4-BE49-F238E27FC236}">
                      <a16:creationId xmlns:a16="http://schemas.microsoft.com/office/drawing/2014/main" id="{016C22EA-2AC3-7B32-6423-D2382339CB0C}"/>
                    </a:ext>
                  </a:extLst>
                </p:cNvPr>
                <p:cNvSpPr/>
                <p:nvPr/>
              </p:nvSpPr>
              <p:spPr>
                <a:xfrm>
                  <a:off x="5432297" y="4489449"/>
                  <a:ext cx="316991" cy="168401"/>
                </a:xfrm>
                <a:custGeom>
                  <a:avLst/>
                  <a:gdLst>
                    <a:gd name="connsiteX0" fmla="*/ 305752 w 316991"/>
                    <a:gd name="connsiteY0" fmla="*/ 168402 h 168401"/>
                    <a:gd name="connsiteX1" fmla="*/ 101251 w 316991"/>
                    <a:gd name="connsiteY1" fmla="*/ 129730 h 168401"/>
                    <a:gd name="connsiteX2" fmla="*/ 0 w 316991"/>
                    <a:gd name="connsiteY2" fmla="*/ 0 h 168401"/>
                    <a:gd name="connsiteX3" fmla="*/ 122587 w 316991"/>
                    <a:gd name="connsiteY3" fmla="*/ 60293 h 168401"/>
                    <a:gd name="connsiteX4" fmla="*/ 316992 w 316991"/>
                    <a:gd name="connsiteY4" fmla="*/ 89821 h 168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991" h="168401">
                      <a:moveTo>
                        <a:pt x="305752" y="168402"/>
                      </a:moveTo>
                      <a:lnTo>
                        <a:pt x="101251" y="129730"/>
                      </a:lnTo>
                      <a:lnTo>
                        <a:pt x="0" y="0"/>
                      </a:lnTo>
                      <a:lnTo>
                        <a:pt x="122587" y="60293"/>
                      </a:lnTo>
                      <a:lnTo>
                        <a:pt x="316992" y="89821"/>
                      </a:lnTo>
                      <a:close/>
                    </a:path>
                  </a:pathLst>
                </a:custGeom>
                <a:solidFill>
                  <a:srgbClr val="FFD1A2"/>
                </a:solidFill>
                <a:ln w="9525" cap="flat">
                  <a:noFill/>
                  <a:prstDash val="solid"/>
                  <a:miter/>
                </a:ln>
              </p:spPr>
              <p:txBody>
                <a:bodyPr rtlCol="0" anchor="ctr"/>
                <a:lstStyle/>
                <a:p>
                  <a:endParaRPr lang="en-US"/>
                </a:p>
              </p:txBody>
            </p:sp>
            <p:sp>
              <p:nvSpPr>
                <p:cNvPr id="4462" name="Freeform 4461">
                  <a:extLst>
                    <a:ext uri="{FF2B5EF4-FFF2-40B4-BE49-F238E27FC236}">
                      <a16:creationId xmlns:a16="http://schemas.microsoft.com/office/drawing/2014/main" id="{23502597-5BD0-DCB2-1B9F-8DAC958A78D1}"/>
                    </a:ext>
                  </a:extLst>
                </p:cNvPr>
                <p:cNvSpPr/>
                <p:nvPr/>
              </p:nvSpPr>
              <p:spPr>
                <a:xfrm>
                  <a:off x="5534786" y="3984980"/>
                  <a:ext cx="540913" cy="751463"/>
                </a:xfrm>
                <a:custGeom>
                  <a:avLst/>
                  <a:gdLst>
                    <a:gd name="connsiteX0" fmla="*/ 452628 w 540913"/>
                    <a:gd name="connsiteY0" fmla="*/ 4121 h 751463"/>
                    <a:gd name="connsiteX1" fmla="*/ 530543 w 540913"/>
                    <a:gd name="connsiteY1" fmla="*/ 698684 h 751463"/>
                    <a:gd name="connsiteX2" fmla="*/ 477869 w 540913"/>
                    <a:gd name="connsiteY2" fmla="*/ 747357 h 751463"/>
                    <a:gd name="connsiteX3" fmla="*/ 0 w 540913"/>
                    <a:gd name="connsiteY3" fmla="*/ 682301 h 751463"/>
                    <a:gd name="connsiteX4" fmla="*/ 22765 w 540913"/>
                    <a:gd name="connsiteY4" fmla="*/ 550856 h 751463"/>
                    <a:gd name="connsiteX5" fmla="*/ 393478 w 540913"/>
                    <a:gd name="connsiteY5" fmla="*/ 602481 h 751463"/>
                    <a:gd name="connsiteX6" fmla="*/ 375952 w 540913"/>
                    <a:gd name="connsiteY6" fmla="*/ 160807 h 751463"/>
                    <a:gd name="connsiteX7" fmla="*/ 452628 w 540913"/>
                    <a:gd name="connsiteY7" fmla="*/ 4121 h 751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913" h="751463">
                      <a:moveTo>
                        <a:pt x="452628" y="4121"/>
                      </a:moveTo>
                      <a:cubicBezTo>
                        <a:pt x="503301" y="31553"/>
                        <a:pt x="565976" y="513708"/>
                        <a:pt x="530543" y="698684"/>
                      </a:cubicBezTo>
                      <a:cubicBezTo>
                        <a:pt x="524542" y="730116"/>
                        <a:pt x="496157" y="741546"/>
                        <a:pt x="477869" y="747357"/>
                      </a:cubicBezTo>
                      <a:cubicBezTo>
                        <a:pt x="402241" y="771360"/>
                        <a:pt x="0" y="682301"/>
                        <a:pt x="0" y="682301"/>
                      </a:cubicBezTo>
                      <a:lnTo>
                        <a:pt x="22765" y="550856"/>
                      </a:lnTo>
                      <a:lnTo>
                        <a:pt x="393478" y="602481"/>
                      </a:lnTo>
                      <a:lnTo>
                        <a:pt x="375952" y="160807"/>
                      </a:lnTo>
                      <a:cubicBezTo>
                        <a:pt x="375952" y="160807"/>
                        <a:pt x="348901" y="-30169"/>
                        <a:pt x="452628" y="4121"/>
                      </a:cubicBezTo>
                      <a:close/>
                    </a:path>
                  </a:pathLst>
                </a:custGeom>
                <a:solidFill>
                  <a:schemeClr val="tx2"/>
                </a:solidFill>
                <a:ln w="9525" cap="flat">
                  <a:noFill/>
                  <a:prstDash val="solid"/>
                  <a:miter/>
                </a:ln>
              </p:spPr>
              <p:txBody>
                <a:bodyPr rtlCol="0" anchor="ctr"/>
                <a:lstStyle/>
                <a:p>
                  <a:endParaRPr lang="en-US"/>
                </a:p>
              </p:txBody>
            </p:sp>
            <p:sp>
              <p:nvSpPr>
                <p:cNvPr id="4463" name="Freeform 4462">
                  <a:extLst>
                    <a:ext uri="{FF2B5EF4-FFF2-40B4-BE49-F238E27FC236}">
                      <a16:creationId xmlns:a16="http://schemas.microsoft.com/office/drawing/2014/main" id="{5F6C0DEC-06D6-CD4A-628A-321D58D30794}"/>
                    </a:ext>
                  </a:extLst>
                </p:cNvPr>
                <p:cNvSpPr/>
                <p:nvPr/>
              </p:nvSpPr>
              <p:spPr>
                <a:xfrm>
                  <a:off x="5534881" y="4145787"/>
                  <a:ext cx="394620" cy="588073"/>
                </a:xfrm>
                <a:custGeom>
                  <a:avLst/>
                  <a:gdLst>
                    <a:gd name="connsiteX0" fmla="*/ 394621 w 394620"/>
                    <a:gd name="connsiteY0" fmla="*/ 588074 h 588073"/>
                    <a:gd name="connsiteX1" fmla="*/ 0 w 394620"/>
                    <a:gd name="connsiteY1" fmla="*/ 521494 h 588073"/>
                    <a:gd name="connsiteX2" fmla="*/ 22765 w 394620"/>
                    <a:gd name="connsiteY2" fmla="*/ 390049 h 588073"/>
                    <a:gd name="connsiteX3" fmla="*/ 393478 w 394620"/>
                    <a:gd name="connsiteY3" fmla="*/ 441674 h 588073"/>
                    <a:gd name="connsiteX4" fmla="*/ 375952 w 394620"/>
                    <a:gd name="connsiteY4" fmla="*/ 0 h 588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620" h="588073">
                      <a:moveTo>
                        <a:pt x="394621" y="588074"/>
                      </a:moveTo>
                      <a:cubicBezTo>
                        <a:pt x="255556" y="570738"/>
                        <a:pt x="0" y="521494"/>
                        <a:pt x="0" y="521494"/>
                      </a:cubicBezTo>
                      <a:lnTo>
                        <a:pt x="22765" y="390049"/>
                      </a:lnTo>
                      <a:lnTo>
                        <a:pt x="393478" y="441674"/>
                      </a:lnTo>
                      <a:lnTo>
                        <a:pt x="375952" y="0"/>
                      </a:lnTo>
                    </a:path>
                  </a:pathLst>
                </a:custGeom>
                <a:noFill/>
                <a:ln w="9525" cap="rnd">
                  <a:solidFill>
                    <a:schemeClr val="tx2">
                      <a:lumMod val="50000"/>
                    </a:schemeClr>
                  </a:solidFill>
                  <a:prstDash val="solid"/>
                  <a:round/>
                </a:ln>
              </p:spPr>
              <p:txBody>
                <a:bodyPr rtlCol="0" anchor="ctr"/>
                <a:lstStyle/>
                <a:p>
                  <a:endParaRPr lang="en-US"/>
                </a:p>
              </p:txBody>
            </p:sp>
          </p:grpSp>
          <p:grpSp>
            <p:nvGrpSpPr>
              <p:cNvPr id="4464" name="Graphic 4420">
                <a:extLst>
                  <a:ext uri="{FF2B5EF4-FFF2-40B4-BE49-F238E27FC236}">
                    <a16:creationId xmlns:a16="http://schemas.microsoft.com/office/drawing/2014/main" id="{D3E17680-5807-E0D8-4994-BE9AE0E9884A}"/>
                  </a:ext>
                </a:extLst>
              </p:cNvPr>
              <p:cNvGrpSpPr/>
              <p:nvPr/>
            </p:nvGrpSpPr>
            <p:grpSpPr>
              <a:xfrm>
                <a:off x="5196649" y="3695298"/>
                <a:ext cx="451778" cy="1027733"/>
                <a:chOff x="5196649" y="3695298"/>
                <a:chExt cx="451778" cy="1027733"/>
              </a:xfrm>
            </p:grpSpPr>
            <p:grpSp>
              <p:nvGrpSpPr>
                <p:cNvPr id="4465" name="Graphic 4420">
                  <a:extLst>
                    <a:ext uri="{FF2B5EF4-FFF2-40B4-BE49-F238E27FC236}">
                      <a16:creationId xmlns:a16="http://schemas.microsoft.com/office/drawing/2014/main" id="{72D1CA99-7B6C-C5D2-ABF5-0B6275F0907E}"/>
                    </a:ext>
                  </a:extLst>
                </p:cNvPr>
                <p:cNvGrpSpPr/>
                <p:nvPr/>
              </p:nvGrpSpPr>
              <p:grpSpPr>
                <a:xfrm>
                  <a:off x="5452681" y="3695298"/>
                  <a:ext cx="195746" cy="642322"/>
                  <a:chOff x="5452681" y="3695298"/>
                  <a:chExt cx="195746" cy="642322"/>
                </a:xfrm>
              </p:grpSpPr>
              <p:sp>
                <p:nvSpPr>
                  <p:cNvPr id="4466" name="Freeform 4465">
                    <a:extLst>
                      <a:ext uri="{FF2B5EF4-FFF2-40B4-BE49-F238E27FC236}">
                        <a16:creationId xmlns:a16="http://schemas.microsoft.com/office/drawing/2014/main" id="{4C88A24A-1459-2CA7-140F-DC5F6442F1F7}"/>
                      </a:ext>
                    </a:extLst>
                  </p:cNvPr>
                  <p:cNvSpPr/>
                  <p:nvPr/>
                </p:nvSpPr>
                <p:spPr>
                  <a:xfrm>
                    <a:off x="5452681" y="3695298"/>
                    <a:ext cx="195746" cy="642322"/>
                  </a:xfrm>
                  <a:custGeom>
                    <a:avLst/>
                    <a:gdLst>
                      <a:gd name="connsiteX0" fmla="*/ 0 w 195746"/>
                      <a:gd name="connsiteY0" fmla="*/ 621082 h 642322"/>
                      <a:gd name="connsiteX1" fmla="*/ 67627 w 195746"/>
                      <a:gd name="connsiteY1" fmla="*/ 186361 h 642322"/>
                      <a:gd name="connsiteX2" fmla="*/ 17145 w 195746"/>
                      <a:gd name="connsiteY2" fmla="*/ 93016 h 642322"/>
                      <a:gd name="connsiteX3" fmla="*/ 38005 w 195746"/>
                      <a:gd name="connsiteY3" fmla="*/ 36342 h 642322"/>
                      <a:gd name="connsiteX4" fmla="*/ 55817 w 195746"/>
                      <a:gd name="connsiteY4" fmla="*/ 40819 h 642322"/>
                      <a:gd name="connsiteX5" fmla="*/ 69628 w 195746"/>
                      <a:gd name="connsiteY5" fmla="*/ 5957 h 642322"/>
                      <a:gd name="connsiteX6" fmla="*/ 105727 w 195746"/>
                      <a:gd name="connsiteY6" fmla="*/ 12053 h 642322"/>
                      <a:gd name="connsiteX7" fmla="*/ 131445 w 195746"/>
                      <a:gd name="connsiteY7" fmla="*/ 17197 h 642322"/>
                      <a:gd name="connsiteX8" fmla="*/ 149161 w 195746"/>
                      <a:gd name="connsiteY8" fmla="*/ 31294 h 642322"/>
                      <a:gd name="connsiteX9" fmla="*/ 169450 w 195746"/>
                      <a:gd name="connsiteY9" fmla="*/ 45581 h 642322"/>
                      <a:gd name="connsiteX10" fmla="*/ 183356 w 195746"/>
                      <a:gd name="connsiteY10" fmla="*/ 71489 h 642322"/>
                      <a:gd name="connsiteX11" fmla="*/ 195167 w 195746"/>
                      <a:gd name="connsiteY11" fmla="*/ 95397 h 642322"/>
                      <a:gd name="connsiteX12" fmla="*/ 158686 w 195746"/>
                      <a:gd name="connsiteY12" fmla="*/ 192742 h 642322"/>
                      <a:gd name="connsiteX13" fmla="*/ 102203 w 195746"/>
                      <a:gd name="connsiteY13" fmla="*/ 642322 h 642322"/>
                      <a:gd name="connsiteX14" fmla="*/ 0 w 195746"/>
                      <a:gd name="connsiteY14" fmla="*/ 621082 h 64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746" h="642322">
                        <a:moveTo>
                          <a:pt x="0" y="621082"/>
                        </a:moveTo>
                        <a:lnTo>
                          <a:pt x="67627" y="186361"/>
                        </a:lnTo>
                        <a:cubicBezTo>
                          <a:pt x="44672" y="165215"/>
                          <a:pt x="20002" y="117971"/>
                          <a:pt x="17145" y="93016"/>
                        </a:cubicBezTo>
                        <a:cubicBezTo>
                          <a:pt x="19717" y="69394"/>
                          <a:pt x="27051" y="43486"/>
                          <a:pt x="38005" y="36342"/>
                        </a:cubicBezTo>
                        <a:cubicBezTo>
                          <a:pt x="44577" y="31960"/>
                          <a:pt x="48577" y="35104"/>
                          <a:pt x="55817" y="40819"/>
                        </a:cubicBezTo>
                        <a:cubicBezTo>
                          <a:pt x="57340" y="35104"/>
                          <a:pt x="60007" y="17482"/>
                          <a:pt x="69628" y="5957"/>
                        </a:cubicBezTo>
                        <a:cubicBezTo>
                          <a:pt x="80010" y="-6616"/>
                          <a:pt x="95440" y="3290"/>
                          <a:pt x="105727" y="12053"/>
                        </a:cubicBezTo>
                        <a:cubicBezTo>
                          <a:pt x="112681" y="18054"/>
                          <a:pt x="123158" y="10434"/>
                          <a:pt x="131445" y="17197"/>
                        </a:cubicBezTo>
                        <a:cubicBezTo>
                          <a:pt x="138398" y="22816"/>
                          <a:pt x="143542" y="27484"/>
                          <a:pt x="149161" y="31294"/>
                        </a:cubicBezTo>
                        <a:cubicBezTo>
                          <a:pt x="158401" y="37771"/>
                          <a:pt x="160687" y="36532"/>
                          <a:pt x="169450" y="45581"/>
                        </a:cubicBezTo>
                        <a:cubicBezTo>
                          <a:pt x="178117" y="54535"/>
                          <a:pt x="174117" y="64917"/>
                          <a:pt x="183356" y="71489"/>
                        </a:cubicBezTo>
                        <a:cubicBezTo>
                          <a:pt x="196882" y="81205"/>
                          <a:pt x="196405" y="86253"/>
                          <a:pt x="195167" y="95397"/>
                        </a:cubicBezTo>
                        <a:cubicBezTo>
                          <a:pt x="189547" y="136926"/>
                          <a:pt x="158686" y="192742"/>
                          <a:pt x="158686" y="192742"/>
                        </a:cubicBezTo>
                        <a:lnTo>
                          <a:pt x="102203" y="642322"/>
                        </a:lnTo>
                        <a:lnTo>
                          <a:pt x="0" y="621082"/>
                        </a:lnTo>
                        <a:close/>
                      </a:path>
                    </a:pathLst>
                  </a:custGeom>
                  <a:solidFill>
                    <a:srgbClr val="FFD1A2"/>
                  </a:solidFill>
                  <a:ln w="9525" cap="rnd">
                    <a:solidFill>
                      <a:srgbClr val="D17F46"/>
                    </a:solidFill>
                    <a:prstDash val="solid"/>
                    <a:round/>
                  </a:ln>
                </p:spPr>
                <p:txBody>
                  <a:bodyPr rtlCol="0" anchor="ctr"/>
                  <a:lstStyle/>
                  <a:p>
                    <a:endParaRPr lang="en-US"/>
                  </a:p>
                </p:txBody>
              </p:sp>
              <p:sp>
                <p:nvSpPr>
                  <p:cNvPr id="4467" name="Freeform 4466">
                    <a:extLst>
                      <a:ext uri="{FF2B5EF4-FFF2-40B4-BE49-F238E27FC236}">
                        <a16:creationId xmlns:a16="http://schemas.microsoft.com/office/drawing/2014/main" id="{729364D1-D1C7-83A2-9719-9D55EC9909F3}"/>
                      </a:ext>
                    </a:extLst>
                  </p:cNvPr>
                  <p:cNvSpPr/>
                  <p:nvPr/>
                </p:nvSpPr>
                <p:spPr>
                  <a:xfrm>
                    <a:off x="5508593" y="3724687"/>
                    <a:ext cx="22002" cy="45815"/>
                  </a:xfrm>
                  <a:custGeom>
                    <a:avLst/>
                    <a:gdLst>
                      <a:gd name="connsiteX0" fmla="*/ 0 w 22002"/>
                      <a:gd name="connsiteY0" fmla="*/ 11525 h 45815"/>
                      <a:gd name="connsiteX1" fmla="*/ 1238 w 22002"/>
                      <a:gd name="connsiteY1" fmla="*/ 45815 h 45815"/>
                      <a:gd name="connsiteX2" fmla="*/ 22003 w 22002"/>
                      <a:gd name="connsiteY2" fmla="*/ 19812 h 45815"/>
                      <a:gd name="connsiteX3" fmla="*/ 19526 w 22002"/>
                      <a:gd name="connsiteY3" fmla="*/ 0 h 45815"/>
                    </a:gdLst>
                    <a:ahLst/>
                    <a:cxnLst>
                      <a:cxn ang="0">
                        <a:pos x="connsiteX0" y="connsiteY0"/>
                      </a:cxn>
                      <a:cxn ang="0">
                        <a:pos x="connsiteX1" y="connsiteY1"/>
                      </a:cxn>
                      <a:cxn ang="0">
                        <a:pos x="connsiteX2" y="connsiteY2"/>
                      </a:cxn>
                      <a:cxn ang="0">
                        <a:pos x="connsiteX3" y="connsiteY3"/>
                      </a:cxn>
                    </a:cxnLst>
                    <a:rect l="l" t="t" r="r" b="b"/>
                    <a:pathLst>
                      <a:path w="22002" h="45815">
                        <a:moveTo>
                          <a:pt x="0" y="11525"/>
                        </a:moveTo>
                        <a:lnTo>
                          <a:pt x="1238" y="45815"/>
                        </a:lnTo>
                        <a:lnTo>
                          <a:pt x="22003" y="19812"/>
                        </a:lnTo>
                        <a:lnTo>
                          <a:pt x="19526" y="0"/>
                        </a:lnTo>
                      </a:path>
                    </a:pathLst>
                  </a:custGeom>
                  <a:noFill/>
                  <a:ln w="9525" cap="rnd">
                    <a:solidFill>
                      <a:srgbClr val="D17F46"/>
                    </a:solidFill>
                    <a:prstDash val="solid"/>
                    <a:round/>
                  </a:ln>
                </p:spPr>
                <p:txBody>
                  <a:bodyPr rtlCol="0" anchor="ctr"/>
                  <a:lstStyle/>
                  <a:p>
                    <a:endParaRPr lang="en-US"/>
                  </a:p>
                </p:txBody>
              </p:sp>
            </p:grpSp>
            <p:sp>
              <p:nvSpPr>
                <p:cNvPr id="4468" name="Freeform 4467">
                  <a:extLst>
                    <a:ext uri="{FF2B5EF4-FFF2-40B4-BE49-F238E27FC236}">
                      <a16:creationId xmlns:a16="http://schemas.microsoft.com/office/drawing/2014/main" id="{AA7E9B46-B0C4-E53C-E8FA-E5D094020162}"/>
                    </a:ext>
                  </a:extLst>
                </p:cNvPr>
                <p:cNvSpPr/>
                <p:nvPr/>
              </p:nvSpPr>
              <p:spPr>
                <a:xfrm>
                  <a:off x="5196649" y="3897185"/>
                  <a:ext cx="442245" cy="825846"/>
                </a:xfrm>
                <a:custGeom>
                  <a:avLst/>
                  <a:gdLst>
                    <a:gd name="connsiteX0" fmla="*/ 0 w 442245"/>
                    <a:gd name="connsiteY0" fmla="*/ 225552 h 825846"/>
                    <a:gd name="connsiteX1" fmla="*/ 85725 w 442245"/>
                    <a:gd name="connsiteY1" fmla="*/ 61341 h 825846"/>
                    <a:gd name="connsiteX2" fmla="*/ 213074 w 442245"/>
                    <a:gd name="connsiteY2" fmla="*/ 552355 h 825846"/>
                    <a:gd name="connsiteX3" fmla="*/ 305181 w 442245"/>
                    <a:gd name="connsiteY3" fmla="*/ 0 h 825846"/>
                    <a:gd name="connsiteX4" fmla="*/ 442246 w 442245"/>
                    <a:gd name="connsiteY4" fmla="*/ 18383 h 825846"/>
                    <a:gd name="connsiteX5" fmla="*/ 336899 w 442245"/>
                    <a:gd name="connsiteY5" fmla="*/ 721995 h 825846"/>
                    <a:gd name="connsiteX6" fmla="*/ 205169 w 442245"/>
                    <a:gd name="connsiteY6" fmla="*/ 824103 h 825846"/>
                    <a:gd name="connsiteX7" fmla="*/ 121063 w 442245"/>
                    <a:gd name="connsiteY7" fmla="*/ 743617 h 825846"/>
                    <a:gd name="connsiteX8" fmla="*/ 0 w 442245"/>
                    <a:gd name="connsiteY8" fmla="*/ 225552 h 825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2245" h="825846">
                      <a:moveTo>
                        <a:pt x="0" y="225552"/>
                      </a:moveTo>
                      <a:cubicBezTo>
                        <a:pt x="95" y="75152"/>
                        <a:pt x="85725" y="61341"/>
                        <a:pt x="85725" y="61341"/>
                      </a:cubicBezTo>
                      <a:lnTo>
                        <a:pt x="213074" y="552355"/>
                      </a:lnTo>
                      <a:lnTo>
                        <a:pt x="305181" y="0"/>
                      </a:lnTo>
                      <a:lnTo>
                        <a:pt x="442246" y="18383"/>
                      </a:lnTo>
                      <a:cubicBezTo>
                        <a:pt x="442246" y="18383"/>
                        <a:pt x="356425" y="618744"/>
                        <a:pt x="336899" y="721995"/>
                      </a:cubicBezTo>
                      <a:cubicBezTo>
                        <a:pt x="319468" y="814388"/>
                        <a:pt x="250984" y="832199"/>
                        <a:pt x="205169" y="824103"/>
                      </a:cubicBezTo>
                      <a:cubicBezTo>
                        <a:pt x="176117" y="818959"/>
                        <a:pt x="144875" y="789622"/>
                        <a:pt x="121063" y="743617"/>
                      </a:cubicBezTo>
                      <a:cubicBezTo>
                        <a:pt x="95059" y="693515"/>
                        <a:pt x="0" y="412909"/>
                        <a:pt x="0" y="225552"/>
                      </a:cubicBezTo>
                      <a:close/>
                    </a:path>
                  </a:pathLst>
                </a:custGeom>
                <a:solidFill>
                  <a:schemeClr val="tx2"/>
                </a:solidFill>
                <a:ln w="9525" cap="flat">
                  <a:noFill/>
                  <a:prstDash val="solid"/>
                  <a:miter/>
                </a:ln>
              </p:spPr>
              <p:txBody>
                <a:bodyPr rtlCol="0" anchor="ctr"/>
                <a:lstStyle/>
                <a:p>
                  <a:endParaRPr lang="en-US"/>
                </a:p>
              </p:txBody>
            </p:sp>
            <p:grpSp>
              <p:nvGrpSpPr>
                <p:cNvPr id="4469" name="Graphic 4420">
                  <a:extLst>
                    <a:ext uri="{FF2B5EF4-FFF2-40B4-BE49-F238E27FC236}">
                      <a16:creationId xmlns:a16="http://schemas.microsoft.com/office/drawing/2014/main" id="{A07047CD-EC8C-75BC-8A8B-91B5786C0756}"/>
                    </a:ext>
                  </a:extLst>
                </p:cNvPr>
                <p:cNvGrpSpPr/>
                <p:nvPr/>
              </p:nvGrpSpPr>
              <p:grpSpPr>
                <a:xfrm>
                  <a:off x="5274061" y="4481067"/>
                  <a:ext cx="131566" cy="132094"/>
                  <a:chOff x="5274061" y="4481067"/>
                  <a:chExt cx="131566" cy="132094"/>
                </a:xfrm>
              </p:grpSpPr>
              <p:sp>
                <p:nvSpPr>
                  <p:cNvPr id="4470" name="Freeform 4469">
                    <a:extLst>
                      <a:ext uri="{FF2B5EF4-FFF2-40B4-BE49-F238E27FC236}">
                        <a16:creationId xmlns:a16="http://schemas.microsoft.com/office/drawing/2014/main" id="{63A4E792-18B2-D90E-81AD-B87309FEFED7}"/>
                      </a:ext>
                    </a:extLst>
                  </p:cNvPr>
                  <p:cNvSpPr/>
                  <p:nvPr/>
                </p:nvSpPr>
                <p:spPr>
                  <a:xfrm>
                    <a:off x="5274061" y="4481067"/>
                    <a:ext cx="131566" cy="132094"/>
                  </a:xfrm>
                  <a:custGeom>
                    <a:avLst/>
                    <a:gdLst>
                      <a:gd name="connsiteX0" fmla="*/ 131567 w 131566"/>
                      <a:gd name="connsiteY0" fmla="*/ 0 h 132094"/>
                      <a:gd name="connsiteX1" fmla="*/ 38412 w 131566"/>
                      <a:gd name="connsiteY1" fmla="*/ 34766 h 132094"/>
                      <a:gd name="connsiteX2" fmla="*/ 13457 w 131566"/>
                      <a:gd name="connsiteY2" fmla="*/ 114395 h 132094"/>
                      <a:gd name="connsiteX3" fmla="*/ 41365 w 131566"/>
                      <a:gd name="connsiteY3" fmla="*/ 122492 h 132094"/>
                      <a:gd name="connsiteX4" fmla="*/ 66320 w 131566"/>
                      <a:gd name="connsiteY4" fmla="*/ 120587 h 132094"/>
                      <a:gd name="connsiteX5" fmla="*/ 79274 w 131566"/>
                      <a:gd name="connsiteY5" fmla="*/ 101632 h 132094"/>
                      <a:gd name="connsiteX6" fmla="*/ 91752 w 131566"/>
                      <a:gd name="connsiteY6" fmla="*/ 102679 h 132094"/>
                      <a:gd name="connsiteX7" fmla="*/ 121089 w 131566"/>
                      <a:gd name="connsiteY7" fmla="*/ 77248 h 132094"/>
                      <a:gd name="connsiteX8" fmla="*/ 131567 w 131566"/>
                      <a:gd name="connsiteY8" fmla="*/ 0 h 1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566" h="132094">
                        <a:moveTo>
                          <a:pt x="131567" y="0"/>
                        </a:moveTo>
                        <a:cubicBezTo>
                          <a:pt x="103087" y="6096"/>
                          <a:pt x="47556" y="22384"/>
                          <a:pt x="38412" y="34766"/>
                        </a:cubicBezTo>
                        <a:cubicBezTo>
                          <a:pt x="18695" y="61436"/>
                          <a:pt x="-20738" y="125254"/>
                          <a:pt x="13457" y="114395"/>
                        </a:cubicBezTo>
                        <a:cubicBezTo>
                          <a:pt x="6884" y="130683"/>
                          <a:pt x="25553" y="140399"/>
                          <a:pt x="41365" y="122492"/>
                        </a:cubicBezTo>
                        <a:cubicBezTo>
                          <a:pt x="45937" y="128683"/>
                          <a:pt x="57557" y="131731"/>
                          <a:pt x="66320" y="120587"/>
                        </a:cubicBezTo>
                        <a:cubicBezTo>
                          <a:pt x="70416" y="115443"/>
                          <a:pt x="76703" y="106966"/>
                          <a:pt x="79274" y="101632"/>
                        </a:cubicBezTo>
                        <a:cubicBezTo>
                          <a:pt x="80703" y="107823"/>
                          <a:pt x="90228" y="105251"/>
                          <a:pt x="91752" y="102679"/>
                        </a:cubicBezTo>
                        <a:cubicBezTo>
                          <a:pt x="110421" y="72104"/>
                          <a:pt x="121089" y="77248"/>
                          <a:pt x="121089" y="77248"/>
                        </a:cubicBezTo>
                        <a:lnTo>
                          <a:pt x="131567" y="0"/>
                        </a:lnTo>
                        <a:close/>
                      </a:path>
                    </a:pathLst>
                  </a:custGeom>
                  <a:solidFill>
                    <a:srgbClr val="FFD1A2"/>
                  </a:solidFill>
                  <a:ln w="9525" cap="flat">
                    <a:noFill/>
                    <a:prstDash val="solid"/>
                    <a:miter/>
                  </a:ln>
                </p:spPr>
                <p:txBody>
                  <a:bodyPr rtlCol="0" anchor="ctr"/>
                  <a:lstStyle/>
                  <a:p>
                    <a:endParaRPr lang="en-US"/>
                  </a:p>
                </p:txBody>
              </p:sp>
              <p:sp>
                <p:nvSpPr>
                  <p:cNvPr id="4471" name="Freeform 4470">
                    <a:extLst>
                      <a:ext uri="{FF2B5EF4-FFF2-40B4-BE49-F238E27FC236}">
                        <a16:creationId xmlns:a16="http://schemas.microsoft.com/office/drawing/2014/main" id="{2A7416C1-5F91-D431-1B3B-30879872D90B}"/>
                      </a:ext>
                    </a:extLst>
                  </p:cNvPr>
                  <p:cNvSpPr/>
                  <p:nvPr/>
                </p:nvSpPr>
                <p:spPr>
                  <a:xfrm>
                    <a:off x="5352379" y="4535836"/>
                    <a:ext cx="41627" cy="46862"/>
                  </a:xfrm>
                  <a:custGeom>
                    <a:avLst/>
                    <a:gdLst>
                      <a:gd name="connsiteX0" fmla="*/ 41628 w 41627"/>
                      <a:gd name="connsiteY0" fmla="*/ 0 h 46862"/>
                      <a:gd name="connsiteX1" fmla="*/ 956 w 41627"/>
                      <a:gd name="connsiteY1" fmla="*/ 46863 h 46862"/>
                    </a:gdLst>
                    <a:ahLst/>
                    <a:cxnLst>
                      <a:cxn ang="0">
                        <a:pos x="connsiteX0" y="connsiteY0"/>
                      </a:cxn>
                      <a:cxn ang="0">
                        <a:pos x="connsiteX1" y="connsiteY1"/>
                      </a:cxn>
                    </a:cxnLst>
                    <a:rect l="l" t="t" r="r" b="b"/>
                    <a:pathLst>
                      <a:path w="41627" h="46862">
                        <a:moveTo>
                          <a:pt x="41628" y="0"/>
                        </a:moveTo>
                        <a:cubicBezTo>
                          <a:pt x="24959" y="2381"/>
                          <a:pt x="-5807" y="37910"/>
                          <a:pt x="956" y="46863"/>
                        </a:cubicBezTo>
                      </a:path>
                    </a:pathLst>
                  </a:custGeom>
                  <a:noFill/>
                  <a:ln w="9525" cap="rnd">
                    <a:solidFill>
                      <a:srgbClr val="D17F46"/>
                    </a:solidFill>
                    <a:prstDash val="solid"/>
                    <a:round/>
                  </a:ln>
                </p:spPr>
                <p:txBody>
                  <a:bodyPr rtlCol="0" anchor="ctr"/>
                  <a:lstStyle/>
                  <a:p>
                    <a:endParaRPr lang="en-US"/>
                  </a:p>
                </p:txBody>
              </p:sp>
              <p:sp>
                <p:nvSpPr>
                  <p:cNvPr id="4472" name="Freeform 4471">
                    <a:extLst>
                      <a:ext uri="{FF2B5EF4-FFF2-40B4-BE49-F238E27FC236}">
                        <a16:creationId xmlns:a16="http://schemas.microsoft.com/office/drawing/2014/main" id="{709E33F2-57D5-5C37-9EB4-94265320F6E9}"/>
                      </a:ext>
                    </a:extLst>
                  </p:cNvPr>
                  <p:cNvSpPr/>
                  <p:nvPr/>
                </p:nvSpPr>
                <p:spPr>
                  <a:xfrm>
                    <a:off x="5315426" y="4518310"/>
                    <a:ext cx="78581" cy="85153"/>
                  </a:xfrm>
                  <a:custGeom>
                    <a:avLst/>
                    <a:gdLst>
                      <a:gd name="connsiteX0" fmla="*/ 0 w 78581"/>
                      <a:gd name="connsiteY0" fmla="*/ 85154 h 85153"/>
                      <a:gd name="connsiteX1" fmla="*/ 39052 w 78581"/>
                      <a:gd name="connsiteY1" fmla="*/ 14859 h 85153"/>
                      <a:gd name="connsiteX2" fmla="*/ 78581 w 78581"/>
                      <a:gd name="connsiteY2" fmla="*/ 0 h 85153"/>
                    </a:gdLst>
                    <a:ahLst/>
                    <a:cxnLst>
                      <a:cxn ang="0">
                        <a:pos x="connsiteX0" y="connsiteY0"/>
                      </a:cxn>
                      <a:cxn ang="0">
                        <a:pos x="connsiteX1" y="connsiteY1"/>
                      </a:cxn>
                      <a:cxn ang="0">
                        <a:pos x="connsiteX2" y="connsiteY2"/>
                      </a:cxn>
                    </a:cxnLst>
                    <a:rect l="l" t="t" r="r" b="b"/>
                    <a:pathLst>
                      <a:path w="78581" h="85153">
                        <a:moveTo>
                          <a:pt x="0" y="85154"/>
                        </a:moveTo>
                        <a:cubicBezTo>
                          <a:pt x="762" y="71628"/>
                          <a:pt x="24765" y="24575"/>
                          <a:pt x="39052" y="14859"/>
                        </a:cubicBezTo>
                        <a:lnTo>
                          <a:pt x="78581" y="0"/>
                        </a:lnTo>
                      </a:path>
                    </a:pathLst>
                  </a:custGeom>
                  <a:noFill/>
                  <a:ln w="9525" cap="rnd">
                    <a:solidFill>
                      <a:srgbClr val="D17F46"/>
                    </a:solidFill>
                    <a:prstDash val="solid"/>
                    <a:round/>
                  </a:ln>
                </p:spPr>
                <p:txBody>
                  <a:bodyPr rtlCol="0" anchor="ctr"/>
                  <a:lstStyle/>
                  <a:p>
                    <a:endParaRPr lang="en-US"/>
                  </a:p>
                </p:txBody>
              </p:sp>
              <p:sp>
                <p:nvSpPr>
                  <p:cNvPr id="4473" name="Freeform 4472">
                    <a:extLst>
                      <a:ext uri="{FF2B5EF4-FFF2-40B4-BE49-F238E27FC236}">
                        <a16:creationId xmlns:a16="http://schemas.microsoft.com/office/drawing/2014/main" id="{8ABB3702-62A1-78B1-951D-145924DC65AB}"/>
                      </a:ext>
                    </a:extLst>
                  </p:cNvPr>
                  <p:cNvSpPr/>
                  <p:nvPr/>
                </p:nvSpPr>
                <p:spPr>
                  <a:xfrm>
                    <a:off x="5287517" y="4496498"/>
                    <a:ext cx="96964" cy="98869"/>
                  </a:xfrm>
                  <a:custGeom>
                    <a:avLst/>
                    <a:gdLst>
                      <a:gd name="connsiteX0" fmla="*/ 0 w 96964"/>
                      <a:gd name="connsiteY0" fmla="*/ 98869 h 98869"/>
                      <a:gd name="connsiteX1" fmla="*/ 35719 w 96964"/>
                      <a:gd name="connsiteY1" fmla="*/ 26765 h 98869"/>
                      <a:gd name="connsiteX2" fmla="*/ 96965 w 96964"/>
                      <a:gd name="connsiteY2" fmla="*/ 0 h 98869"/>
                    </a:gdLst>
                    <a:ahLst/>
                    <a:cxnLst>
                      <a:cxn ang="0">
                        <a:pos x="connsiteX0" y="connsiteY0"/>
                      </a:cxn>
                      <a:cxn ang="0">
                        <a:pos x="connsiteX1" y="connsiteY1"/>
                      </a:cxn>
                      <a:cxn ang="0">
                        <a:pos x="connsiteX2" y="connsiteY2"/>
                      </a:cxn>
                    </a:cxnLst>
                    <a:rect l="l" t="t" r="r" b="b"/>
                    <a:pathLst>
                      <a:path w="96964" h="98869">
                        <a:moveTo>
                          <a:pt x="0" y="98869"/>
                        </a:moveTo>
                        <a:cubicBezTo>
                          <a:pt x="762" y="85344"/>
                          <a:pt x="25051" y="40386"/>
                          <a:pt x="35719" y="26765"/>
                        </a:cubicBezTo>
                        <a:cubicBezTo>
                          <a:pt x="39529" y="22003"/>
                          <a:pt x="96965" y="0"/>
                          <a:pt x="96965" y="0"/>
                        </a:cubicBezTo>
                      </a:path>
                    </a:pathLst>
                  </a:custGeom>
                  <a:noFill/>
                  <a:ln w="9525" cap="rnd">
                    <a:solidFill>
                      <a:srgbClr val="D17F46"/>
                    </a:solidFill>
                    <a:prstDash val="solid"/>
                    <a:round/>
                  </a:ln>
                </p:spPr>
                <p:txBody>
                  <a:bodyPr rtlCol="0" anchor="ctr"/>
                  <a:lstStyle/>
                  <a:p>
                    <a:endParaRPr lang="en-US"/>
                  </a:p>
                </p:txBody>
              </p:sp>
            </p:grpSp>
            <p:sp>
              <p:nvSpPr>
                <p:cNvPr id="4474" name="Freeform 4473">
                  <a:extLst>
                    <a:ext uri="{FF2B5EF4-FFF2-40B4-BE49-F238E27FC236}">
                      <a16:creationId xmlns:a16="http://schemas.microsoft.com/office/drawing/2014/main" id="{BF03FE10-8599-6EE8-5FBE-62790E2D95A5}"/>
                    </a:ext>
                  </a:extLst>
                </p:cNvPr>
                <p:cNvSpPr/>
                <p:nvPr/>
              </p:nvSpPr>
              <p:spPr>
                <a:xfrm>
                  <a:off x="5317712" y="3897185"/>
                  <a:ext cx="321182" cy="825846"/>
                </a:xfrm>
                <a:custGeom>
                  <a:avLst/>
                  <a:gdLst>
                    <a:gd name="connsiteX0" fmla="*/ 76581 w 321182"/>
                    <a:gd name="connsiteY0" fmla="*/ 662368 h 825846"/>
                    <a:gd name="connsiteX1" fmla="*/ 184118 w 321182"/>
                    <a:gd name="connsiteY1" fmla="*/ 0 h 825846"/>
                    <a:gd name="connsiteX2" fmla="*/ 321183 w 321182"/>
                    <a:gd name="connsiteY2" fmla="*/ 18383 h 825846"/>
                    <a:gd name="connsiteX3" fmla="*/ 215836 w 321182"/>
                    <a:gd name="connsiteY3" fmla="*/ 721995 h 825846"/>
                    <a:gd name="connsiteX4" fmla="*/ 84106 w 321182"/>
                    <a:gd name="connsiteY4" fmla="*/ 824103 h 825846"/>
                    <a:gd name="connsiteX5" fmla="*/ 0 w 321182"/>
                    <a:gd name="connsiteY5" fmla="*/ 743617 h 825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182" h="825846">
                      <a:moveTo>
                        <a:pt x="76581" y="662368"/>
                      </a:moveTo>
                      <a:lnTo>
                        <a:pt x="184118" y="0"/>
                      </a:lnTo>
                      <a:lnTo>
                        <a:pt x="321183" y="18383"/>
                      </a:lnTo>
                      <a:cubicBezTo>
                        <a:pt x="321183" y="18383"/>
                        <a:pt x="235363" y="618744"/>
                        <a:pt x="215836" y="721995"/>
                      </a:cubicBezTo>
                      <a:cubicBezTo>
                        <a:pt x="198406" y="814388"/>
                        <a:pt x="129921" y="832199"/>
                        <a:pt x="84106" y="824103"/>
                      </a:cubicBezTo>
                      <a:cubicBezTo>
                        <a:pt x="64294" y="820579"/>
                        <a:pt x="21431" y="774001"/>
                        <a:pt x="0" y="743617"/>
                      </a:cubicBezTo>
                    </a:path>
                  </a:pathLst>
                </a:custGeom>
                <a:noFill/>
                <a:ln w="9525" cap="rnd">
                  <a:solidFill>
                    <a:schemeClr val="tx2">
                      <a:lumMod val="50000"/>
                    </a:schemeClr>
                  </a:solidFill>
                  <a:prstDash val="solid"/>
                  <a:round/>
                </a:ln>
              </p:spPr>
              <p:txBody>
                <a:bodyPr rtlCol="0" anchor="ctr"/>
                <a:lstStyle/>
                <a:p>
                  <a:endParaRPr lang="en-US"/>
                </a:p>
              </p:txBody>
            </p:sp>
            <p:sp>
              <p:nvSpPr>
                <p:cNvPr id="4475" name="Freeform 4474">
                  <a:extLst>
                    <a:ext uri="{FF2B5EF4-FFF2-40B4-BE49-F238E27FC236}">
                      <a16:creationId xmlns:a16="http://schemas.microsoft.com/office/drawing/2014/main" id="{B75C3FEA-F62E-0A8E-0C52-B9377647DFEE}"/>
                    </a:ext>
                  </a:extLst>
                </p:cNvPr>
                <p:cNvSpPr/>
                <p:nvPr/>
              </p:nvSpPr>
              <p:spPr>
                <a:xfrm>
                  <a:off x="5344763" y="4225988"/>
                  <a:ext cx="64960" cy="223551"/>
                </a:xfrm>
                <a:custGeom>
                  <a:avLst/>
                  <a:gdLst>
                    <a:gd name="connsiteX0" fmla="*/ 0 w 64960"/>
                    <a:gd name="connsiteY0" fmla="*/ 0 h 223551"/>
                    <a:gd name="connsiteX1" fmla="*/ 64960 w 64960"/>
                    <a:gd name="connsiteY1" fmla="*/ 223552 h 223551"/>
                  </a:gdLst>
                  <a:ahLst/>
                  <a:cxnLst>
                    <a:cxn ang="0">
                      <a:pos x="connsiteX0" y="connsiteY0"/>
                    </a:cxn>
                    <a:cxn ang="0">
                      <a:pos x="connsiteX1" y="connsiteY1"/>
                    </a:cxn>
                  </a:cxnLst>
                  <a:rect l="l" t="t" r="r" b="b"/>
                  <a:pathLst>
                    <a:path w="64960" h="223551">
                      <a:moveTo>
                        <a:pt x="0" y="0"/>
                      </a:moveTo>
                      <a:lnTo>
                        <a:pt x="64960" y="223552"/>
                      </a:lnTo>
                    </a:path>
                  </a:pathLst>
                </a:custGeom>
                <a:ln w="9525" cap="rnd">
                  <a:solidFill>
                    <a:schemeClr val="tx2">
                      <a:lumMod val="50000"/>
                    </a:schemeClr>
                  </a:solidFill>
                  <a:prstDash val="solid"/>
                  <a:round/>
                </a:ln>
              </p:spPr>
              <p:txBody>
                <a:bodyPr rtlCol="0" anchor="ctr"/>
                <a:lstStyle/>
                <a:p>
                  <a:endParaRPr lang="en-US"/>
                </a:p>
              </p:txBody>
            </p:sp>
          </p:grpSp>
        </p:grpSp>
      </p:grpSp>
    </p:spTree>
    <p:extLst>
      <p:ext uri="{BB962C8B-B14F-4D97-AF65-F5344CB8AC3E}">
        <p14:creationId xmlns:p14="http://schemas.microsoft.com/office/powerpoint/2010/main" val="903405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reeform 52">
            <a:extLst>
              <a:ext uri="{FF2B5EF4-FFF2-40B4-BE49-F238E27FC236}">
                <a16:creationId xmlns:a16="http://schemas.microsoft.com/office/drawing/2014/main" id="{BC0FE7A9-E953-990F-071D-5DED51572954}"/>
              </a:ext>
            </a:extLst>
          </p:cNvPr>
          <p:cNvSpPr/>
          <p:nvPr/>
        </p:nvSpPr>
        <p:spPr>
          <a:xfrm rot="5400000">
            <a:off x="5891334" y="4587886"/>
            <a:ext cx="1688106" cy="2412000"/>
          </a:xfrm>
          <a:custGeom>
            <a:avLst/>
            <a:gdLst>
              <a:gd name="connsiteX0" fmla="*/ 2200308 w 2868985"/>
              <a:gd name="connsiteY0" fmla="*/ 188930 h 2997526"/>
              <a:gd name="connsiteX1" fmla="*/ 843634 w 2868985"/>
              <a:gd name="connsiteY1" fmla="*/ 10666 h 2997526"/>
              <a:gd name="connsiteX2" fmla="*/ 1556 w 2868985"/>
              <a:gd name="connsiteY2" fmla="*/ 1098544 h 2997526"/>
              <a:gd name="connsiteX3" fmla="*/ 297153 w 2868985"/>
              <a:gd name="connsiteY3" fmla="*/ 2788427 h 2997526"/>
              <a:gd name="connsiteX4" fmla="*/ 1848436 w 2868985"/>
              <a:gd name="connsiteY4" fmla="*/ 2958431 h 2997526"/>
              <a:gd name="connsiteX5" fmla="*/ 2796075 w 2868985"/>
              <a:gd name="connsiteY5" fmla="*/ 2567344 h 2997526"/>
              <a:gd name="connsiteX6" fmla="*/ 2862131 w 2868985"/>
              <a:gd name="connsiteY6" fmla="*/ 1289005 h 2997526"/>
              <a:gd name="connsiteX7" fmla="*/ 2200308 w 2868985"/>
              <a:gd name="connsiteY7" fmla="*/ 188930 h 2997526"/>
              <a:gd name="connsiteX0" fmla="*/ 2242529 w 2911207"/>
              <a:gd name="connsiteY0" fmla="*/ 189569 h 3040492"/>
              <a:gd name="connsiteX1" fmla="*/ 885855 w 2911207"/>
              <a:gd name="connsiteY1" fmla="*/ 11305 h 3040492"/>
              <a:gd name="connsiteX2" fmla="*/ 43777 w 2911207"/>
              <a:gd name="connsiteY2" fmla="*/ 1099183 h 3040492"/>
              <a:gd name="connsiteX3" fmla="*/ 304571 w 2911207"/>
              <a:gd name="connsiteY3" fmla="*/ 2933372 h 3040492"/>
              <a:gd name="connsiteX4" fmla="*/ 1890657 w 2911207"/>
              <a:gd name="connsiteY4" fmla="*/ 2959070 h 3040492"/>
              <a:gd name="connsiteX5" fmla="*/ 2838296 w 2911207"/>
              <a:gd name="connsiteY5" fmla="*/ 2567983 h 3040492"/>
              <a:gd name="connsiteX6" fmla="*/ 2904352 w 2911207"/>
              <a:gd name="connsiteY6" fmla="*/ 1289644 h 3040492"/>
              <a:gd name="connsiteX7" fmla="*/ 2242529 w 2911207"/>
              <a:gd name="connsiteY7" fmla="*/ 189569 h 3040492"/>
              <a:gd name="connsiteX0" fmla="*/ 2229821 w 2898499"/>
              <a:gd name="connsiteY0" fmla="*/ 205418 h 3056341"/>
              <a:gd name="connsiteX1" fmla="*/ 699132 w 2898499"/>
              <a:gd name="connsiteY1" fmla="*/ 11120 h 3056341"/>
              <a:gd name="connsiteX2" fmla="*/ 31069 w 2898499"/>
              <a:gd name="connsiteY2" fmla="*/ 1115032 h 3056341"/>
              <a:gd name="connsiteX3" fmla="*/ 291863 w 2898499"/>
              <a:gd name="connsiteY3" fmla="*/ 2949221 h 3056341"/>
              <a:gd name="connsiteX4" fmla="*/ 1877949 w 2898499"/>
              <a:gd name="connsiteY4" fmla="*/ 2974919 h 3056341"/>
              <a:gd name="connsiteX5" fmla="*/ 2825588 w 2898499"/>
              <a:gd name="connsiteY5" fmla="*/ 2583832 h 3056341"/>
              <a:gd name="connsiteX6" fmla="*/ 2891644 w 2898499"/>
              <a:gd name="connsiteY6" fmla="*/ 1305493 h 3056341"/>
              <a:gd name="connsiteX7" fmla="*/ 2229821 w 2898499"/>
              <a:gd name="connsiteY7" fmla="*/ 205418 h 3056341"/>
              <a:gd name="connsiteX0" fmla="*/ 2209749 w 2878427"/>
              <a:gd name="connsiteY0" fmla="*/ 204816 h 3055739"/>
              <a:gd name="connsiteX1" fmla="*/ 679060 w 2878427"/>
              <a:gd name="connsiteY1" fmla="*/ 10518 h 3055739"/>
              <a:gd name="connsiteX2" fmla="*/ 10997 w 2878427"/>
              <a:gd name="connsiteY2" fmla="*/ 1114430 h 3055739"/>
              <a:gd name="connsiteX3" fmla="*/ 271791 w 2878427"/>
              <a:gd name="connsiteY3" fmla="*/ 2948619 h 3055739"/>
              <a:gd name="connsiteX4" fmla="*/ 1857877 w 2878427"/>
              <a:gd name="connsiteY4" fmla="*/ 2974317 h 3055739"/>
              <a:gd name="connsiteX5" fmla="*/ 2805516 w 2878427"/>
              <a:gd name="connsiteY5" fmla="*/ 2583230 h 3055739"/>
              <a:gd name="connsiteX6" fmla="*/ 2871572 w 2878427"/>
              <a:gd name="connsiteY6" fmla="*/ 1304891 h 3055739"/>
              <a:gd name="connsiteX7" fmla="*/ 2209749 w 2878427"/>
              <a:gd name="connsiteY7" fmla="*/ 204816 h 3055739"/>
              <a:gd name="connsiteX0" fmla="*/ 2229820 w 2898498"/>
              <a:gd name="connsiteY0" fmla="*/ 166710 h 3017633"/>
              <a:gd name="connsiteX1" fmla="*/ 699134 w 2898498"/>
              <a:gd name="connsiteY1" fmla="*/ 11583 h 3017633"/>
              <a:gd name="connsiteX2" fmla="*/ 31068 w 2898498"/>
              <a:gd name="connsiteY2" fmla="*/ 1076324 h 3017633"/>
              <a:gd name="connsiteX3" fmla="*/ 291862 w 2898498"/>
              <a:gd name="connsiteY3" fmla="*/ 2910513 h 3017633"/>
              <a:gd name="connsiteX4" fmla="*/ 1877948 w 2898498"/>
              <a:gd name="connsiteY4" fmla="*/ 2936211 h 3017633"/>
              <a:gd name="connsiteX5" fmla="*/ 2825587 w 2898498"/>
              <a:gd name="connsiteY5" fmla="*/ 2545124 h 3017633"/>
              <a:gd name="connsiteX6" fmla="*/ 2891643 w 2898498"/>
              <a:gd name="connsiteY6" fmla="*/ 1266785 h 3017633"/>
              <a:gd name="connsiteX7" fmla="*/ 2229820 w 2898498"/>
              <a:gd name="connsiteY7" fmla="*/ 166710 h 3017633"/>
              <a:gd name="connsiteX0" fmla="*/ 2229820 w 2898498"/>
              <a:gd name="connsiteY0" fmla="*/ 155152 h 3006075"/>
              <a:gd name="connsiteX1" fmla="*/ 699134 w 2898498"/>
              <a:gd name="connsiteY1" fmla="*/ 25 h 3006075"/>
              <a:gd name="connsiteX2" fmla="*/ 31068 w 2898498"/>
              <a:gd name="connsiteY2" fmla="*/ 1064766 h 3006075"/>
              <a:gd name="connsiteX3" fmla="*/ 291862 w 2898498"/>
              <a:gd name="connsiteY3" fmla="*/ 2898955 h 3006075"/>
              <a:gd name="connsiteX4" fmla="*/ 1877948 w 2898498"/>
              <a:gd name="connsiteY4" fmla="*/ 2924653 h 3006075"/>
              <a:gd name="connsiteX5" fmla="*/ 2825587 w 2898498"/>
              <a:gd name="connsiteY5" fmla="*/ 2533566 h 3006075"/>
              <a:gd name="connsiteX6" fmla="*/ 2891643 w 2898498"/>
              <a:gd name="connsiteY6" fmla="*/ 1255227 h 3006075"/>
              <a:gd name="connsiteX7" fmla="*/ 2229820 w 2898498"/>
              <a:gd name="connsiteY7" fmla="*/ 155152 h 3006075"/>
              <a:gd name="connsiteX0" fmla="*/ 2226526 w 2895204"/>
              <a:gd name="connsiteY0" fmla="*/ 115988 h 2966911"/>
              <a:gd name="connsiteX1" fmla="*/ 650541 w 2895204"/>
              <a:gd name="connsiteY1" fmla="*/ 33 h 2966911"/>
              <a:gd name="connsiteX2" fmla="*/ 27774 w 2895204"/>
              <a:gd name="connsiteY2" fmla="*/ 1025602 h 2966911"/>
              <a:gd name="connsiteX3" fmla="*/ 288568 w 2895204"/>
              <a:gd name="connsiteY3" fmla="*/ 2859791 h 2966911"/>
              <a:gd name="connsiteX4" fmla="*/ 1874654 w 2895204"/>
              <a:gd name="connsiteY4" fmla="*/ 2885489 h 2966911"/>
              <a:gd name="connsiteX5" fmla="*/ 2822293 w 2895204"/>
              <a:gd name="connsiteY5" fmla="*/ 2494402 h 2966911"/>
              <a:gd name="connsiteX6" fmla="*/ 2888349 w 2895204"/>
              <a:gd name="connsiteY6" fmla="*/ 1216063 h 2966911"/>
              <a:gd name="connsiteX7" fmla="*/ 2226526 w 2895204"/>
              <a:gd name="connsiteY7" fmla="*/ 115988 h 2966911"/>
              <a:gd name="connsiteX0" fmla="*/ 2226526 w 2895204"/>
              <a:gd name="connsiteY0" fmla="*/ 115988 h 2958470"/>
              <a:gd name="connsiteX1" fmla="*/ 650541 w 2895204"/>
              <a:gd name="connsiteY1" fmla="*/ 33 h 2958470"/>
              <a:gd name="connsiteX2" fmla="*/ 27774 w 2895204"/>
              <a:gd name="connsiteY2" fmla="*/ 1025602 h 2958470"/>
              <a:gd name="connsiteX3" fmla="*/ 288568 w 2895204"/>
              <a:gd name="connsiteY3" fmla="*/ 2859791 h 2958470"/>
              <a:gd name="connsiteX4" fmla="*/ 1874654 w 2895204"/>
              <a:gd name="connsiteY4" fmla="*/ 2885489 h 2958470"/>
              <a:gd name="connsiteX5" fmla="*/ 2701503 w 2895204"/>
              <a:gd name="connsiteY5" fmla="*/ 2660881 h 2958470"/>
              <a:gd name="connsiteX6" fmla="*/ 2888349 w 2895204"/>
              <a:gd name="connsiteY6" fmla="*/ 1216063 h 2958470"/>
              <a:gd name="connsiteX7" fmla="*/ 2226526 w 2895204"/>
              <a:gd name="connsiteY7" fmla="*/ 115988 h 2958470"/>
              <a:gd name="connsiteX0" fmla="*/ 2226526 w 2744244"/>
              <a:gd name="connsiteY0" fmla="*/ 115988 h 2958470"/>
              <a:gd name="connsiteX1" fmla="*/ 650541 w 2744244"/>
              <a:gd name="connsiteY1" fmla="*/ 33 h 2958470"/>
              <a:gd name="connsiteX2" fmla="*/ 27774 w 2744244"/>
              <a:gd name="connsiteY2" fmla="*/ 1025602 h 2958470"/>
              <a:gd name="connsiteX3" fmla="*/ 288568 w 2744244"/>
              <a:gd name="connsiteY3" fmla="*/ 2859791 h 2958470"/>
              <a:gd name="connsiteX4" fmla="*/ 1874654 w 2744244"/>
              <a:gd name="connsiteY4" fmla="*/ 2885489 h 2958470"/>
              <a:gd name="connsiteX5" fmla="*/ 2701503 w 2744244"/>
              <a:gd name="connsiteY5" fmla="*/ 2660881 h 2958470"/>
              <a:gd name="connsiteX6" fmla="*/ 2692063 w 2744244"/>
              <a:gd name="connsiteY6" fmla="*/ 1206270 h 2958470"/>
              <a:gd name="connsiteX7" fmla="*/ 2226526 w 2744244"/>
              <a:gd name="connsiteY7" fmla="*/ 115988 h 2958470"/>
              <a:gd name="connsiteX0" fmla="*/ 2246674 w 2764392"/>
              <a:gd name="connsiteY0" fmla="*/ 115988 h 2960514"/>
              <a:gd name="connsiteX1" fmla="*/ 670689 w 2764392"/>
              <a:gd name="connsiteY1" fmla="*/ 33 h 2960514"/>
              <a:gd name="connsiteX2" fmla="*/ 47922 w 2764392"/>
              <a:gd name="connsiteY2" fmla="*/ 1025602 h 2960514"/>
              <a:gd name="connsiteX3" fmla="*/ 308716 w 2764392"/>
              <a:gd name="connsiteY3" fmla="*/ 2859791 h 2960514"/>
              <a:gd name="connsiteX4" fmla="*/ 1894802 w 2764392"/>
              <a:gd name="connsiteY4" fmla="*/ 2885489 h 2960514"/>
              <a:gd name="connsiteX5" fmla="*/ 2721651 w 2764392"/>
              <a:gd name="connsiteY5" fmla="*/ 2660881 h 2960514"/>
              <a:gd name="connsiteX6" fmla="*/ 2712211 w 2764392"/>
              <a:gd name="connsiteY6" fmla="*/ 1206270 h 2960514"/>
              <a:gd name="connsiteX7" fmla="*/ 2246674 w 2764392"/>
              <a:gd name="connsiteY7" fmla="*/ 115988 h 2960514"/>
              <a:gd name="connsiteX0" fmla="*/ 2223221 w 2740939"/>
              <a:gd name="connsiteY0" fmla="*/ 115988 h 3012890"/>
              <a:gd name="connsiteX1" fmla="*/ 647236 w 2740939"/>
              <a:gd name="connsiteY1" fmla="*/ 33 h 3012890"/>
              <a:gd name="connsiteX2" fmla="*/ 24469 w 2740939"/>
              <a:gd name="connsiteY2" fmla="*/ 1025602 h 3012890"/>
              <a:gd name="connsiteX3" fmla="*/ 285263 w 2740939"/>
              <a:gd name="connsiteY3" fmla="*/ 2859791 h 3012890"/>
              <a:gd name="connsiteX4" fmla="*/ 1720360 w 2740939"/>
              <a:gd name="connsiteY4" fmla="*/ 2885489 h 3012890"/>
              <a:gd name="connsiteX5" fmla="*/ 2698198 w 2740939"/>
              <a:gd name="connsiteY5" fmla="*/ 2660881 h 3012890"/>
              <a:gd name="connsiteX6" fmla="*/ 2688758 w 2740939"/>
              <a:gd name="connsiteY6" fmla="*/ 1206270 h 3012890"/>
              <a:gd name="connsiteX7" fmla="*/ 2223221 w 2740939"/>
              <a:gd name="connsiteY7" fmla="*/ 115988 h 3012890"/>
              <a:gd name="connsiteX0" fmla="*/ 2242763 w 2760481"/>
              <a:gd name="connsiteY0" fmla="*/ 115988 h 2936484"/>
              <a:gd name="connsiteX1" fmla="*/ 666778 w 2760481"/>
              <a:gd name="connsiteY1" fmla="*/ 33 h 2936484"/>
              <a:gd name="connsiteX2" fmla="*/ 44011 w 2760481"/>
              <a:gd name="connsiteY2" fmla="*/ 1025602 h 2936484"/>
              <a:gd name="connsiteX3" fmla="*/ 304805 w 2760481"/>
              <a:gd name="connsiteY3" fmla="*/ 2859791 h 2936484"/>
              <a:gd name="connsiteX4" fmla="*/ 1739902 w 2760481"/>
              <a:gd name="connsiteY4" fmla="*/ 2885489 h 2936484"/>
              <a:gd name="connsiteX5" fmla="*/ 2717740 w 2760481"/>
              <a:gd name="connsiteY5" fmla="*/ 2660881 h 2936484"/>
              <a:gd name="connsiteX6" fmla="*/ 2708300 w 2760481"/>
              <a:gd name="connsiteY6" fmla="*/ 1206270 h 2936484"/>
              <a:gd name="connsiteX7" fmla="*/ 2242763 w 2760481"/>
              <a:gd name="connsiteY7" fmla="*/ 115988 h 2936484"/>
              <a:gd name="connsiteX0" fmla="*/ 2224757 w 2742475"/>
              <a:gd name="connsiteY0" fmla="*/ 115988 h 3033268"/>
              <a:gd name="connsiteX1" fmla="*/ 648772 w 2742475"/>
              <a:gd name="connsiteY1" fmla="*/ 33 h 3033268"/>
              <a:gd name="connsiteX2" fmla="*/ 26005 w 2742475"/>
              <a:gd name="connsiteY2" fmla="*/ 1025602 h 3033268"/>
              <a:gd name="connsiteX3" fmla="*/ 286799 w 2742475"/>
              <a:gd name="connsiteY3" fmla="*/ 2859791 h 3033268"/>
              <a:gd name="connsiteX4" fmla="*/ 1782296 w 2742475"/>
              <a:gd name="connsiteY4" fmla="*/ 2934453 h 3033268"/>
              <a:gd name="connsiteX5" fmla="*/ 2699734 w 2742475"/>
              <a:gd name="connsiteY5" fmla="*/ 2660881 h 3033268"/>
              <a:gd name="connsiteX6" fmla="*/ 2690294 w 2742475"/>
              <a:gd name="connsiteY6" fmla="*/ 1206270 h 3033268"/>
              <a:gd name="connsiteX7" fmla="*/ 2224757 w 2742475"/>
              <a:gd name="connsiteY7" fmla="*/ 115988 h 3033268"/>
              <a:gd name="connsiteX0" fmla="*/ 2224757 w 2742475"/>
              <a:gd name="connsiteY0" fmla="*/ 115988 h 3024599"/>
              <a:gd name="connsiteX1" fmla="*/ 648772 w 2742475"/>
              <a:gd name="connsiteY1" fmla="*/ 33 h 3024599"/>
              <a:gd name="connsiteX2" fmla="*/ 26005 w 2742475"/>
              <a:gd name="connsiteY2" fmla="*/ 1025602 h 3024599"/>
              <a:gd name="connsiteX3" fmla="*/ 286799 w 2742475"/>
              <a:gd name="connsiteY3" fmla="*/ 2859791 h 3024599"/>
              <a:gd name="connsiteX4" fmla="*/ 1782296 w 2742475"/>
              <a:gd name="connsiteY4" fmla="*/ 2934453 h 3024599"/>
              <a:gd name="connsiteX5" fmla="*/ 2699734 w 2742475"/>
              <a:gd name="connsiteY5" fmla="*/ 2660881 h 3024599"/>
              <a:gd name="connsiteX6" fmla="*/ 2690294 w 2742475"/>
              <a:gd name="connsiteY6" fmla="*/ 1206270 h 3024599"/>
              <a:gd name="connsiteX7" fmla="*/ 2224757 w 2742475"/>
              <a:gd name="connsiteY7" fmla="*/ 115988 h 3024599"/>
              <a:gd name="connsiteX0" fmla="*/ 2255770 w 2773488"/>
              <a:gd name="connsiteY0" fmla="*/ 115988 h 2996015"/>
              <a:gd name="connsiteX1" fmla="*/ 679785 w 2773488"/>
              <a:gd name="connsiteY1" fmla="*/ 33 h 2996015"/>
              <a:gd name="connsiteX2" fmla="*/ 57018 w 2773488"/>
              <a:gd name="connsiteY2" fmla="*/ 1025602 h 2996015"/>
              <a:gd name="connsiteX3" fmla="*/ 227216 w 2773488"/>
              <a:gd name="connsiteY3" fmla="*/ 2801034 h 2996015"/>
              <a:gd name="connsiteX4" fmla="*/ 1813309 w 2773488"/>
              <a:gd name="connsiteY4" fmla="*/ 2934453 h 2996015"/>
              <a:gd name="connsiteX5" fmla="*/ 2730747 w 2773488"/>
              <a:gd name="connsiteY5" fmla="*/ 2660881 h 2996015"/>
              <a:gd name="connsiteX6" fmla="*/ 2721307 w 2773488"/>
              <a:gd name="connsiteY6" fmla="*/ 1206270 h 2996015"/>
              <a:gd name="connsiteX7" fmla="*/ 2255770 w 2773488"/>
              <a:gd name="connsiteY7" fmla="*/ 115988 h 2996015"/>
              <a:gd name="connsiteX0" fmla="*/ 2252447 w 2770165"/>
              <a:gd name="connsiteY0" fmla="*/ 115988 h 2955423"/>
              <a:gd name="connsiteX1" fmla="*/ 676462 w 2770165"/>
              <a:gd name="connsiteY1" fmla="*/ 33 h 2955423"/>
              <a:gd name="connsiteX2" fmla="*/ 53695 w 2770165"/>
              <a:gd name="connsiteY2" fmla="*/ 1025602 h 2955423"/>
              <a:gd name="connsiteX3" fmla="*/ 223893 w 2770165"/>
              <a:gd name="connsiteY3" fmla="*/ 2801034 h 2955423"/>
              <a:gd name="connsiteX4" fmla="*/ 1809986 w 2770165"/>
              <a:gd name="connsiteY4" fmla="*/ 2934453 h 2955423"/>
              <a:gd name="connsiteX5" fmla="*/ 2727424 w 2770165"/>
              <a:gd name="connsiteY5" fmla="*/ 2660881 h 2955423"/>
              <a:gd name="connsiteX6" fmla="*/ 2717984 w 2770165"/>
              <a:gd name="connsiteY6" fmla="*/ 1206270 h 2955423"/>
              <a:gd name="connsiteX7" fmla="*/ 2252447 w 2770165"/>
              <a:gd name="connsiteY7" fmla="*/ 115988 h 2955423"/>
              <a:gd name="connsiteX0" fmla="*/ 2226653 w 2744371"/>
              <a:gd name="connsiteY0" fmla="*/ 178468 h 3043635"/>
              <a:gd name="connsiteX1" fmla="*/ 650668 w 2744371"/>
              <a:gd name="connsiteY1" fmla="*/ 62513 h 3043635"/>
              <a:gd name="connsiteX2" fmla="*/ 73201 w 2744371"/>
              <a:gd name="connsiteY2" fmla="*/ 1323111 h 3043635"/>
              <a:gd name="connsiteX3" fmla="*/ 198099 w 2744371"/>
              <a:gd name="connsiteY3" fmla="*/ 2863514 h 3043635"/>
              <a:gd name="connsiteX4" fmla="*/ 1784192 w 2744371"/>
              <a:gd name="connsiteY4" fmla="*/ 2996933 h 3043635"/>
              <a:gd name="connsiteX5" fmla="*/ 2701630 w 2744371"/>
              <a:gd name="connsiteY5" fmla="*/ 2723361 h 3043635"/>
              <a:gd name="connsiteX6" fmla="*/ 2692190 w 2744371"/>
              <a:gd name="connsiteY6" fmla="*/ 1268750 h 3043635"/>
              <a:gd name="connsiteX7" fmla="*/ 2226653 w 2744371"/>
              <a:gd name="connsiteY7" fmla="*/ 178468 h 3043635"/>
              <a:gd name="connsiteX0" fmla="*/ 2216852 w 2734570"/>
              <a:gd name="connsiteY0" fmla="*/ 113639 h 2978807"/>
              <a:gd name="connsiteX1" fmla="*/ 489876 w 2734570"/>
              <a:gd name="connsiteY1" fmla="*/ 76027 h 2978807"/>
              <a:gd name="connsiteX2" fmla="*/ 63400 w 2734570"/>
              <a:gd name="connsiteY2" fmla="*/ 1258282 h 2978807"/>
              <a:gd name="connsiteX3" fmla="*/ 188298 w 2734570"/>
              <a:gd name="connsiteY3" fmla="*/ 2798685 h 2978807"/>
              <a:gd name="connsiteX4" fmla="*/ 1774391 w 2734570"/>
              <a:gd name="connsiteY4" fmla="*/ 2932104 h 2978807"/>
              <a:gd name="connsiteX5" fmla="*/ 2691829 w 2734570"/>
              <a:gd name="connsiteY5" fmla="*/ 2658532 h 2978807"/>
              <a:gd name="connsiteX6" fmla="*/ 2682389 w 2734570"/>
              <a:gd name="connsiteY6" fmla="*/ 1203921 h 2978807"/>
              <a:gd name="connsiteX7" fmla="*/ 2216852 w 2734570"/>
              <a:gd name="connsiteY7" fmla="*/ 113639 h 2978807"/>
              <a:gd name="connsiteX0" fmla="*/ 2247055 w 2734570"/>
              <a:gd name="connsiteY0" fmla="*/ 61775 h 3005287"/>
              <a:gd name="connsiteX1" fmla="*/ 489876 w 2734570"/>
              <a:gd name="connsiteY1" fmla="*/ 102507 h 3005287"/>
              <a:gd name="connsiteX2" fmla="*/ 63400 w 2734570"/>
              <a:gd name="connsiteY2" fmla="*/ 1284762 h 3005287"/>
              <a:gd name="connsiteX3" fmla="*/ 188298 w 2734570"/>
              <a:gd name="connsiteY3" fmla="*/ 2825165 h 3005287"/>
              <a:gd name="connsiteX4" fmla="*/ 1774391 w 2734570"/>
              <a:gd name="connsiteY4" fmla="*/ 2958584 h 3005287"/>
              <a:gd name="connsiteX5" fmla="*/ 2691829 w 2734570"/>
              <a:gd name="connsiteY5" fmla="*/ 2685012 h 3005287"/>
              <a:gd name="connsiteX6" fmla="*/ 2682389 w 2734570"/>
              <a:gd name="connsiteY6" fmla="*/ 1230401 h 3005287"/>
              <a:gd name="connsiteX7" fmla="*/ 2247055 w 2734570"/>
              <a:gd name="connsiteY7" fmla="*/ 61775 h 3005287"/>
              <a:gd name="connsiteX0" fmla="*/ 2259553 w 2747068"/>
              <a:gd name="connsiteY0" fmla="*/ 62446 h 3005394"/>
              <a:gd name="connsiteX1" fmla="*/ 502374 w 2747068"/>
              <a:gd name="connsiteY1" fmla="*/ 103178 h 3005394"/>
              <a:gd name="connsiteX2" fmla="*/ 55007 w 2747068"/>
              <a:gd name="connsiteY2" fmla="*/ 1294646 h 3005394"/>
              <a:gd name="connsiteX3" fmla="*/ 200796 w 2747068"/>
              <a:gd name="connsiteY3" fmla="*/ 2825836 h 3005394"/>
              <a:gd name="connsiteX4" fmla="*/ 1786889 w 2747068"/>
              <a:gd name="connsiteY4" fmla="*/ 2959255 h 3005394"/>
              <a:gd name="connsiteX5" fmla="*/ 2704327 w 2747068"/>
              <a:gd name="connsiteY5" fmla="*/ 2685683 h 3005394"/>
              <a:gd name="connsiteX6" fmla="*/ 2694887 w 2747068"/>
              <a:gd name="connsiteY6" fmla="*/ 1231072 h 3005394"/>
              <a:gd name="connsiteX7" fmla="*/ 2259553 w 2747068"/>
              <a:gd name="connsiteY7" fmla="*/ 62446 h 3005394"/>
              <a:gd name="connsiteX0" fmla="*/ 2252600 w 2740115"/>
              <a:gd name="connsiteY0" fmla="*/ 50455 h 2993403"/>
              <a:gd name="connsiteX1" fmla="*/ 390970 w 2740115"/>
              <a:gd name="connsiteY1" fmla="*/ 109612 h 2993403"/>
              <a:gd name="connsiteX2" fmla="*/ 48054 w 2740115"/>
              <a:gd name="connsiteY2" fmla="*/ 1282655 h 2993403"/>
              <a:gd name="connsiteX3" fmla="*/ 193843 w 2740115"/>
              <a:gd name="connsiteY3" fmla="*/ 2813845 h 2993403"/>
              <a:gd name="connsiteX4" fmla="*/ 1779936 w 2740115"/>
              <a:gd name="connsiteY4" fmla="*/ 2947264 h 2993403"/>
              <a:gd name="connsiteX5" fmla="*/ 2697374 w 2740115"/>
              <a:gd name="connsiteY5" fmla="*/ 2673692 h 2993403"/>
              <a:gd name="connsiteX6" fmla="*/ 2687934 w 2740115"/>
              <a:gd name="connsiteY6" fmla="*/ 1219081 h 2993403"/>
              <a:gd name="connsiteX7" fmla="*/ 2252600 w 2740115"/>
              <a:gd name="connsiteY7" fmla="*/ 50455 h 2993403"/>
              <a:gd name="connsiteX0" fmla="*/ 2232841 w 2720356"/>
              <a:gd name="connsiteY0" fmla="*/ 50455 h 3020727"/>
              <a:gd name="connsiteX1" fmla="*/ 371211 w 2720356"/>
              <a:gd name="connsiteY1" fmla="*/ 109612 h 3020727"/>
              <a:gd name="connsiteX2" fmla="*/ 28295 w 2720356"/>
              <a:gd name="connsiteY2" fmla="*/ 1282655 h 3020727"/>
              <a:gd name="connsiteX3" fmla="*/ 215864 w 2720356"/>
              <a:gd name="connsiteY3" fmla="*/ 2859907 h 3020727"/>
              <a:gd name="connsiteX4" fmla="*/ 1760177 w 2720356"/>
              <a:gd name="connsiteY4" fmla="*/ 2947264 h 3020727"/>
              <a:gd name="connsiteX5" fmla="*/ 2677615 w 2720356"/>
              <a:gd name="connsiteY5" fmla="*/ 2673692 h 3020727"/>
              <a:gd name="connsiteX6" fmla="*/ 2668175 w 2720356"/>
              <a:gd name="connsiteY6" fmla="*/ 1219081 h 3020727"/>
              <a:gd name="connsiteX7" fmla="*/ 2232841 w 2720356"/>
              <a:gd name="connsiteY7" fmla="*/ 50455 h 3020727"/>
              <a:gd name="connsiteX0" fmla="*/ 2225654 w 2713169"/>
              <a:gd name="connsiteY0" fmla="*/ 75629 h 3022622"/>
              <a:gd name="connsiteX1" fmla="*/ 364024 w 2713169"/>
              <a:gd name="connsiteY1" fmla="*/ 134786 h 3022622"/>
              <a:gd name="connsiteX2" fmla="*/ 31556 w 2713169"/>
              <a:gd name="connsiteY2" fmla="*/ 1657903 h 3022622"/>
              <a:gd name="connsiteX3" fmla="*/ 208677 w 2713169"/>
              <a:gd name="connsiteY3" fmla="*/ 2885081 h 3022622"/>
              <a:gd name="connsiteX4" fmla="*/ 1752990 w 2713169"/>
              <a:gd name="connsiteY4" fmla="*/ 2972438 h 3022622"/>
              <a:gd name="connsiteX5" fmla="*/ 2670428 w 2713169"/>
              <a:gd name="connsiteY5" fmla="*/ 2698866 h 3022622"/>
              <a:gd name="connsiteX6" fmla="*/ 2660988 w 2713169"/>
              <a:gd name="connsiteY6" fmla="*/ 1244255 h 3022622"/>
              <a:gd name="connsiteX7" fmla="*/ 2225654 w 2713169"/>
              <a:gd name="connsiteY7" fmla="*/ 75629 h 3022622"/>
              <a:gd name="connsiteX0" fmla="*/ 2173427 w 2713169"/>
              <a:gd name="connsiteY0" fmla="*/ 110244 h 3001963"/>
              <a:gd name="connsiteX1" fmla="*/ 364024 w 2713169"/>
              <a:gd name="connsiteY1" fmla="*/ 114127 h 3001963"/>
              <a:gd name="connsiteX2" fmla="*/ 31556 w 2713169"/>
              <a:gd name="connsiteY2" fmla="*/ 1637244 h 3001963"/>
              <a:gd name="connsiteX3" fmla="*/ 208677 w 2713169"/>
              <a:gd name="connsiteY3" fmla="*/ 2864422 h 3001963"/>
              <a:gd name="connsiteX4" fmla="*/ 1752990 w 2713169"/>
              <a:gd name="connsiteY4" fmla="*/ 2951779 h 3001963"/>
              <a:gd name="connsiteX5" fmla="*/ 2670428 w 2713169"/>
              <a:gd name="connsiteY5" fmla="*/ 2678207 h 3001963"/>
              <a:gd name="connsiteX6" fmla="*/ 2660988 w 2713169"/>
              <a:gd name="connsiteY6" fmla="*/ 1223596 h 3001963"/>
              <a:gd name="connsiteX7" fmla="*/ 2173427 w 2713169"/>
              <a:gd name="connsiteY7" fmla="*/ 110244 h 3001963"/>
              <a:gd name="connsiteX0" fmla="*/ 2173427 w 2713169"/>
              <a:gd name="connsiteY0" fmla="*/ 57025 h 2948744"/>
              <a:gd name="connsiteX1" fmla="*/ 364024 w 2713169"/>
              <a:gd name="connsiteY1" fmla="*/ 60908 h 2948744"/>
              <a:gd name="connsiteX2" fmla="*/ 31556 w 2713169"/>
              <a:gd name="connsiteY2" fmla="*/ 1584025 h 2948744"/>
              <a:gd name="connsiteX3" fmla="*/ 208677 w 2713169"/>
              <a:gd name="connsiteY3" fmla="*/ 2811203 h 2948744"/>
              <a:gd name="connsiteX4" fmla="*/ 1752990 w 2713169"/>
              <a:gd name="connsiteY4" fmla="*/ 2898560 h 2948744"/>
              <a:gd name="connsiteX5" fmla="*/ 2670428 w 2713169"/>
              <a:gd name="connsiteY5" fmla="*/ 2624988 h 2948744"/>
              <a:gd name="connsiteX6" fmla="*/ 2660988 w 2713169"/>
              <a:gd name="connsiteY6" fmla="*/ 1170377 h 2948744"/>
              <a:gd name="connsiteX7" fmla="*/ 2173427 w 2713169"/>
              <a:gd name="connsiteY7" fmla="*/ 57025 h 2948744"/>
              <a:gd name="connsiteX0" fmla="*/ 2173427 w 2685198"/>
              <a:gd name="connsiteY0" fmla="*/ 57025 h 2943779"/>
              <a:gd name="connsiteX1" fmla="*/ 364024 w 2685198"/>
              <a:gd name="connsiteY1" fmla="*/ 60908 h 2943779"/>
              <a:gd name="connsiteX2" fmla="*/ 31556 w 2685198"/>
              <a:gd name="connsiteY2" fmla="*/ 1584025 h 2943779"/>
              <a:gd name="connsiteX3" fmla="*/ 208677 w 2685198"/>
              <a:gd name="connsiteY3" fmla="*/ 2811203 h 2943779"/>
              <a:gd name="connsiteX4" fmla="*/ 1752990 w 2685198"/>
              <a:gd name="connsiteY4" fmla="*/ 2898560 h 2943779"/>
              <a:gd name="connsiteX5" fmla="*/ 2555533 w 2685198"/>
              <a:gd name="connsiteY5" fmla="*/ 2707900 h 2943779"/>
              <a:gd name="connsiteX6" fmla="*/ 2660988 w 2685198"/>
              <a:gd name="connsiteY6" fmla="*/ 1170377 h 2943779"/>
              <a:gd name="connsiteX7" fmla="*/ 2173427 w 2685198"/>
              <a:gd name="connsiteY7" fmla="*/ 57025 h 2943779"/>
              <a:gd name="connsiteX0" fmla="*/ 2173427 w 2686211"/>
              <a:gd name="connsiteY0" fmla="*/ 57025 h 2943779"/>
              <a:gd name="connsiteX1" fmla="*/ 364024 w 2686211"/>
              <a:gd name="connsiteY1" fmla="*/ 60908 h 2943779"/>
              <a:gd name="connsiteX2" fmla="*/ 31556 w 2686211"/>
              <a:gd name="connsiteY2" fmla="*/ 1584025 h 2943779"/>
              <a:gd name="connsiteX3" fmla="*/ 208677 w 2686211"/>
              <a:gd name="connsiteY3" fmla="*/ 2811203 h 2943779"/>
              <a:gd name="connsiteX4" fmla="*/ 1752990 w 2686211"/>
              <a:gd name="connsiteY4" fmla="*/ 2898560 h 2943779"/>
              <a:gd name="connsiteX5" fmla="*/ 2555533 w 2686211"/>
              <a:gd name="connsiteY5" fmla="*/ 2707900 h 2943779"/>
              <a:gd name="connsiteX6" fmla="*/ 2660988 w 2686211"/>
              <a:gd name="connsiteY6" fmla="*/ 1170377 h 2943779"/>
              <a:gd name="connsiteX7" fmla="*/ 2173427 w 2686211"/>
              <a:gd name="connsiteY7" fmla="*/ 57025 h 2943779"/>
              <a:gd name="connsiteX0" fmla="*/ 2155787 w 2668571"/>
              <a:gd name="connsiteY0" fmla="*/ 57025 h 2939048"/>
              <a:gd name="connsiteX1" fmla="*/ 346384 w 2668571"/>
              <a:gd name="connsiteY1" fmla="*/ 60908 h 2939048"/>
              <a:gd name="connsiteX2" fmla="*/ 13916 w 2668571"/>
              <a:gd name="connsiteY2" fmla="*/ 1584025 h 2939048"/>
              <a:gd name="connsiteX3" fmla="*/ 191037 w 2668571"/>
              <a:gd name="connsiteY3" fmla="*/ 2811203 h 2939048"/>
              <a:gd name="connsiteX4" fmla="*/ 1307098 w 2668571"/>
              <a:gd name="connsiteY4" fmla="*/ 2889347 h 2939048"/>
              <a:gd name="connsiteX5" fmla="*/ 2537893 w 2668571"/>
              <a:gd name="connsiteY5" fmla="*/ 2707900 h 2939048"/>
              <a:gd name="connsiteX6" fmla="*/ 2643348 w 2668571"/>
              <a:gd name="connsiteY6" fmla="*/ 1170377 h 2939048"/>
              <a:gd name="connsiteX7" fmla="*/ 2155787 w 2668571"/>
              <a:gd name="connsiteY7" fmla="*/ 57025 h 2939048"/>
              <a:gd name="connsiteX0" fmla="*/ 2155787 w 2668571"/>
              <a:gd name="connsiteY0" fmla="*/ 57025 h 2939048"/>
              <a:gd name="connsiteX1" fmla="*/ 346384 w 2668571"/>
              <a:gd name="connsiteY1" fmla="*/ 60908 h 2939048"/>
              <a:gd name="connsiteX2" fmla="*/ 13916 w 2668571"/>
              <a:gd name="connsiteY2" fmla="*/ 1584025 h 2939048"/>
              <a:gd name="connsiteX3" fmla="*/ 191037 w 2668571"/>
              <a:gd name="connsiteY3" fmla="*/ 2811203 h 2939048"/>
              <a:gd name="connsiteX4" fmla="*/ 1307098 w 2668571"/>
              <a:gd name="connsiteY4" fmla="*/ 2889347 h 2939048"/>
              <a:gd name="connsiteX5" fmla="*/ 2537893 w 2668571"/>
              <a:gd name="connsiteY5" fmla="*/ 2707900 h 2939048"/>
              <a:gd name="connsiteX6" fmla="*/ 2643348 w 2668571"/>
              <a:gd name="connsiteY6" fmla="*/ 1170377 h 2939048"/>
              <a:gd name="connsiteX7" fmla="*/ 2155787 w 2668571"/>
              <a:gd name="connsiteY7" fmla="*/ 57025 h 2939048"/>
              <a:gd name="connsiteX0" fmla="*/ 2155787 w 2668571"/>
              <a:gd name="connsiteY0" fmla="*/ 57025 h 2939048"/>
              <a:gd name="connsiteX1" fmla="*/ 346384 w 2668571"/>
              <a:gd name="connsiteY1" fmla="*/ 60908 h 2939048"/>
              <a:gd name="connsiteX2" fmla="*/ 13916 w 2668571"/>
              <a:gd name="connsiteY2" fmla="*/ 1584025 h 2939048"/>
              <a:gd name="connsiteX3" fmla="*/ 191037 w 2668571"/>
              <a:gd name="connsiteY3" fmla="*/ 2811203 h 2939048"/>
              <a:gd name="connsiteX4" fmla="*/ 1307098 w 2668571"/>
              <a:gd name="connsiteY4" fmla="*/ 2889347 h 2939048"/>
              <a:gd name="connsiteX5" fmla="*/ 2537893 w 2668571"/>
              <a:gd name="connsiteY5" fmla="*/ 2707900 h 2939048"/>
              <a:gd name="connsiteX6" fmla="*/ 2643348 w 2668571"/>
              <a:gd name="connsiteY6" fmla="*/ 1170377 h 2939048"/>
              <a:gd name="connsiteX7" fmla="*/ 2155787 w 2668571"/>
              <a:gd name="connsiteY7" fmla="*/ 57025 h 2939048"/>
              <a:gd name="connsiteX0" fmla="*/ 2155787 w 2667558"/>
              <a:gd name="connsiteY0" fmla="*/ 57025 h 2939048"/>
              <a:gd name="connsiteX1" fmla="*/ 346384 w 2667558"/>
              <a:gd name="connsiteY1" fmla="*/ 60908 h 2939048"/>
              <a:gd name="connsiteX2" fmla="*/ 13916 w 2667558"/>
              <a:gd name="connsiteY2" fmla="*/ 1584025 h 2939048"/>
              <a:gd name="connsiteX3" fmla="*/ 191037 w 2667558"/>
              <a:gd name="connsiteY3" fmla="*/ 2811203 h 2939048"/>
              <a:gd name="connsiteX4" fmla="*/ 1307098 w 2667558"/>
              <a:gd name="connsiteY4" fmla="*/ 2889347 h 2939048"/>
              <a:gd name="connsiteX5" fmla="*/ 2537893 w 2667558"/>
              <a:gd name="connsiteY5" fmla="*/ 2707900 h 2939048"/>
              <a:gd name="connsiteX6" fmla="*/ 2643348 w 2667558"/>
              <a:gd name="connsiteY6" fmla="*/ 1170377 h 2939048"/>
              <a:gd name="connsiteX7" fmla="*/ 2155787 w 2667558"/>
              <a:gd name="connsiteY7" fmla="*/ 57025 h 2939048"/>
              <a:gd name="connsiteX0" fmla="*/ 2155787 w 2667558"/>
              <a:gd name="connsiteY0" fmla="*/ 57025 h 2891666"/>
              <a:gd name="connsiteX1" fmla="*/ 346384 w 2667558"/>
              <a:gd name="connsiteY1" fmla="*/ 60908 h 2891666"/>
              <a:gd name="connsiteX2" fmla="*/ 13916 w 2667558"/>
              <a:gd name="connsiteY2" fmla="*/ 1584025 h 2891666"/>
              <a:gd name="connsiteX3" fmla="*/ 191038 w 2667558"/>
              <a:gd name="connsiteY3" fmla="*/ 2694102 h 2891666"/>
              <a:gd name="connsiteX4" fmla="*/ 1307098 w 2667558"/>
              <a:gd name="connsiteY4" fmla="*/ 2889347 h 2891666"/>
              <a:gd name="connsiteX5" fmla="*/ 2537893 w 2667558"/>
              <a:gd name="connsiteY5" fmla="*/ 2707900 h 2891666"/>
              <a:gd name="connsiteX6" fmla="*/ 2643348 w 2667558"/>
              <a:gd name="connsiteY6" fmla="*/ 1170377 h 2891666"/>
              <a:gd name="connsiteX7" fmla="*/ 2155787 w 2667558"/>
              <a:gd name="connsiteY7" fmla="*/ 57025 h 2891666"/>
              <a:gd name="connsiteX0" fmla="*/ 2155787 w 2667558"/>
              <a:gd name="connsiteY0" fmla="*/ 57025 h 2892508"/>
              <a:gd name="connsiteX1" fmla="*/ 346384 w 2667558"/>
              <a:gd name="connsiteY1" fmla="*/ 60908 h 2892508"/>
              <a:gd name="connsiteX2" fmla="*/ 13916 w 2667558"/>
              <a:gd name="connsiteY2" fmla="*/ 1584025 h 2892508"/>
              <a:gd name="connsiteX3" fmla="*/ 191038 w 2667558"/>
              <a:gd name="connsiteY3" fmla="*/ 2694102 h 2892508"/>
              <a:gd name="connsiteX4" fmla="*/ 1307098 w 2667558"/>
              <a:gd name="connsiteY4" fmla="*/ 2889347 h 2892508"/>
              <a:gd name="connsiteX5" fmla="*/ 2565955 w 2667558"/>
              <a:gd name="connsiteY5" fmla="*/ 2653853 h 2892508"/>
              <a:gd name="connsiteX6" fmla="*/ 2643348 w 2667558"/>
              <a:gd name="connsiteY6" fmla="*/ 1170377 h 2892508"/>
              <a:gd name="connsiteX7" fmla="*/ 2155787 w 2667558"/>
              <a:gd name="connsiteY7" fmla="*/ 57025 h 2892508"/>
              <a:gd name="connsiteX0" fmla="*/ 2155787 w 2667558"/>
              <a:gd name="connsiteY0" fmla="*/ 57025 h 2894296"/>
              <a:gd name="connsiteX1" fmla="*/ 346384 w 2667558"/>
              <a:gd name="connsiteY1" fmla="*/ 60908 h 2894296"/>
              <a:gd name="connsiteX2" fmla="*/ 13916 w 2667558"/>
              <a:gd name="connsiteY2" fmla="*/ 1584025 h 2894296"/>
              <a:gd name="connsiteX3" fmla="*/ 191038 w 2667558"/>
              <a:gd name="connsiteY3" fmla="*/ 2694102 h 2894296"/>
              <a:gd name="connsiteX4" fmla="*/ 1307098 w 2667558"/>
              <a:gd name="connsiteY4" fmla="*/ 2889347 h 2894296"/>
              <a:gd name="connsiteX5" fmla="*/ 2481783 w 2667558"/>
              <a:gd name="connsiteY5" fmla="*/ 2626829 h 2894296"/>
              <a:gd name="connsiteX6" fmla="*/ 2643348 w 2667558"/>
              <a:gd name="connsiteY6" fmla="*/ 1170377 h 2894296"/>
              <a:gd name="connsiteX7" fmla="*/ 2155787 w 2667558"/>
              <a:gd name="connsiteY7" fmla="*/ 57025 h 2894296"/>
              <a:gd name="connsiteX0" fmla="*/ 1875203 w 2647571"/>
              <a:gd name="connsiteY0" fmla="*/ 116254 h 2944518"/>
              <a:gd name="connsiteX1" fmla="*/ 346384 w 2647571"/>
              <a:gd name="connsiteY1" fmla="*/ 111130 h 2944518"/>
              <a:gd name="connsiteX2" fmla="*/ 13916 w 2647571"/>
              <a:gd name="connsiteY2" fmla="*/ 1634247 h 2944518"/>
              <a:gd name="connsiteX3" fmla="*/ 191038 w 2647571"/>
              <a:gd name="connsiteY3" fmla="*/ 2744324 h 2944518"/>
              <a:gd name="connsiteX4" fmla="*/ 1307098 w 2647571"/>
              <a:gd name="connsiteY4" fmla="*/ 2939569 h 2944518"/>
              <a:gd name="connsiteX5" fmla="*/ 2481783 w 2647571"/>
              <a:gd name="connsiteY5" fmla="*/ 2677051 h 2944518"/>
              <a:gd name="connsiteX6" fmla="*/ 2643348 w 2647571"/>
              <a:gd name="connsiteY6" fmla="*/ 1220599 h 2944518"/>
              <a:gd name="connsiteX7" fmla="*/ 1875203 w 2647571"/>
              <a:gd name="connsiteY7" fmla="*/ 116254 h 2944518"/>
              <a:gd name="connsiteX0" fmla="*/ 1875203 w 2647571"/>
              <a:gd name="connsiteY0" fmla="*/ 34428 h 2862692"/>
              <a:gd name="connsiteX1" fmla="*/ 346387 w 2647571"/>
              <a:gd name="connsiteY1" fmla="*/ 155412 h 2862692"/>
              <a:gd name="connsiteX2" fmla="*/ 13916 w 2647571"/>
              <a:gd name="connsiteY2" fmla="*/ 1552421 h 2862692"/>
              <a:gd name="connsiteX3" fmla="*/ 191038 w 2647571"/>
              <a:gd name="connsiteY3" fmla="*/ 2662498 h 2862692"/>
              <a:gd name="connsiteX4" fmla="*/ 1307098 w 2647571"/>
              <a:gd name="connsiteY4" fmla="*/ 2857743 h 2862692"/>
              <a:gd name="connsiteX5" fmla="*/ 2481783 w 2647571"/>
              <a:gd name="connsiteY5" fmla="*/ 2595225 h 2862692"/>
              <a:gd name="connsiteX6" fmla="*/ 2643348 w 2647571"/>
              <a:gd name="connsiteY6" fmla="*/ 1138773 h 2862692"/>
              <a:gd name="connsiteX7" fmla="*/ 1875203 w 2647571"/>
              <a:gd name="connsiteY7" fmla="*/ 34428 h 286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7571" h="2862692">
                <a:moveTo>
                  <a:pt x="1875203" y="34428"/>
                </a:moveTo>
                <a:cubicBezTo>
                  <a:pt x="1875203" y="34428"/>
                  <a:pt x="656602" y="-97587"/>
                  <a:pt x="346387" y="155412"/>
                </a:cubicBezTo>
                <a:cubicBezTo>
                  <a:pt x="36173" y="408411"/>
                  <a:pt x="39808" y="1134573"/>
                  <a:pt x="13916" y="1552421"/>
                </a:cubicBezTo>
                <a:cubicBezTo>
                  <a:pt x="-11976" y="1970269"/>
                  <a:pt x="-24492" y="2444944"/>
                  <a:pt x="191038" y="2662498"/>
                </a:cubicBezTo>
                <a:cubicBezTo>
                  <a:pt x="406568" y="2880052"/>
                  <a:pt x="925307" y="2868955"/>
                  <a:pt x="1307098" y="2857743"/>
                </a:cubicBezTo>
                <a:cubicBezTo>
                  <a:pt x="1688889" y="2846531"/>
                  <a:pt x="2353500" y="2806009"/>
                  <a:pt x="2481783" y="2595225"/>
                </a:cubicBezTo>
                <a:cubicBezTo>
                  <a:pt x="2652406" y="2288956"/>
                  <a:pt x="2601555" y="1885752"/>
                  <a:pt x="2643348" y="1138773"/>
                </a:cubicBezTo>
                <a:cubicBezTo>
                  <a:pt x="2680821" y="467013"/>
                  <a:pt x="2472495" y="55393"/>
                  <a:pt x="1875203" y="34428"/>
                </a:cubicBezTo>
                <a:close/>
              </a:path>
            </a:pathLst>
          </a:custGeom>
          <a:blipFill dpi="0" rotWithShape="0">
            <a:blip r:embed="rId3" cstate="screen">
              <a:extLst>
                <a:ext uri="{28A0092B-C50C-407E-A947-70E740481C1C}">
                  <a14:useLocalDpi xmlns:a14="http://schemas.microsoft.com/office/drawing/2010/main"/>
                </a:ext>
              </a:extLst>
            </a:blip>
            <a:srcRect/>
            <a:stretch>
              <a:fillRect/>
            </a:stretch>
          </a:blipFill>
          <a:ln w="12692"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E2FDA5D4-C914-2632-8D5B-A8B6E3A3FFF2}"/>
              </a:ext>
            </a:extLst>
          </p:cNvPr>
          <p:cNvSpPr/>
          <p:nvPr/>
        </p:nvSpPr>
        <p:spPr>
          <a:xfrm rot="5400000">
            <a:off x="760654" y="4587885"/>
            <a:ext cx="1688106" cy="2412000"/>
          </a:xfrm>
          <a:custGeom>
            <a:avLst/>
            <a:gdLst>
              <a:gd name="connsiteX0" fmla="*/ 2200308 w 2868985"/>
              <a:gd name="connsiteY0" fmla="*/ 188930 h 2997526"/>
              <a:gd name="connsiteX1" fmla="*/ 843634 w 2868985"/>
              <a:gd name="connsiteY1" fmla="*/ 10666 h 2997526"/>
              <a:gd name="connsiteX2" fmla="*/ 1556 w 2868985"/>
              <a:gd name="connsiteY2" fmla="*/ 1098544 h 2997526"/>
              <a:gd name="connsiteX3" fmla="*/ 297153 w 2868985"/>
              <a:gd name="connsiteY3" fmla="*/ 2788427 h 2997526"/>
              <a:gd name="connsiteX4" fmla="*/ 1848436 w 2868985"/>
              <a:gd name="connsiteY4" fmla="*/ 2958431 h 2997526"/>
              <a:gd name="connsiteX5" fmla="*/ 2796075 w 2868985"/>
              <a:gd name="connsiteY5" fmla="*/ 2567344 h 2997526"/>
              <a:gd name="connsiteX6" fmla="*/ 2862131 w 2868985"/>
              <a:gd name="connsiteY6" fmla="*/ 1289005 h 2997526"/>
              <a:gd name="connsiteX7" fmla="*/ 2200308 w 2868985"/>
              <a:gd name="connsiteY7" fmla="*/ 188930 h 2997526"/>
              <a:gd name="connsiteX0" fmla="*/ 2242529 w 2911207"/>
              <a:gd name="connsiteY0" fmla="*/ 189569 h 3040492"/>
              <a:gd name="connsiteX1" fmla="*/ 885855 w 2911207"/>
              <a:gd name="connsiteY1" fmla="*/ 11305 h 3040492"/>
              <a:gd name="connsiteX2" fmla="*/ 43777 w 2911207"/>
              <a:gd name="connsiteY2" fmla="*/ 1099183 h 3040492"/>
              <a:gd name="connsiteX3" fmla="*/ 304571 w 2911207"/>
              <a:gd name="connsiteY3" fmla="*/ 2933372 h 3040492"/>
              <a:gd name="connsiteX4" fmla="*/ 1890657 w 2911207"/>
              <a:gd name="connsiteY4" fmla="*/ 2959070 h 3040492"/>
              <a:gd name="connsiteX5" fmla="*/ 2838296 w 2911207"/>
              <a:gd name="connsiteY5" fmla="*/ 2567983 h 3040492"/>
              <a:gd name="connsiteX6" fmla="*/ 2904352 w 2911207"/>
              <a:gd name="connsiteY6" fmla="*/ 1289644 h 3040492"/>
              <a:gd name="connsiteX7" fmla="*/ 2242529 w 2911207"/>
              <a:gd name="connsiteY7" fmla="*/ 189569 h 3040492"/>
              <a:gd name="connsiteX0" fmla="*/ 2229821 w 2898499"/>
              <a:gd name="connsiteY0" fmla="*/ 205418 h 3056341"/>
              <a:gd name="connsiteX1" fmla="*/ 699132 w 2898499"/>
              <a:gd name="connsiteY1" fmla="*/ 11120 h 3056341"/>
              <a:gd name="connsiteX2" fmla="*/ 31069 w 2898499"/>
              <a:gd name="connsiteY2" fmla="*/ 1115032 h 3056341"/>
              <a:gd name="connsiteX3" fmla="*/ 291863 w 2898499"/>
              <a:gd name="connsiteY3" fmla="*/ 2949221 h 3056341"/>
              <a:gd name="connsiteX4" fmla="*/ 1877949 w 2898499"/>
              <a:gd name="connsiteY4" fmla="*/ 2974919 h 3056341"/>
              <a:gd name="connsiteX5" fmla="*/ 2825588 w 2898499"/>
              <a:gd name="connsiteY5" fmla="*/ 2583832 h 3056341"/>
              <a:gd name="connsiteX6" fmla="*/ 2891644 w 2898499"/>
              <a:gd name="connsiteY6" fmla="*/ 1305493 h 3056341"/>
              <a:gd name="connsiteX7" fmla="*/ 2229821 w 2898499"/>
              <a:gd name="connsiteY7" fmla="*/ 205418 h 3056341"/>
              <a:gd name="connsiteX0" fmla="*/ 2209749 w 2878427"/>
              <a:gd name="connsiteY0" fmla="*/ 204816 h 3055739"/>
              <a:gd name="connsiteX1" fmla="*/ 679060 w 2878427"/>
              <a:gd name="connsiteY1" fmla="*/ 10518 h 3055739"/>
              <a:gd name="connsiteX2" fmla="*/ 10997 w 2878427"/>
              <a:gd name="connsiteY2" fmla="*/ 1114430 h 3055739"/>
              <a:gd name="connsiteX3" fmla="*/ 271791 w 2878427"/>
              <a:gd name="connsiteY3" fmla="*/ 2948619 h 3055739"/>
              <a:gd name="connsiteX4" fmla="*/ 1857877 w 2878427"/>
              <a:gd name="connsiteY4" fmla="*/ 2974317 h 3055739"/>
              <a:gd name="connsiteX5" fmla="*/ 2805516 w 2878427"/>
              <a:gd name="connsiteY5" fmla="*/ 2583230 h 3055739"/>
              <a:gd name="connsiteX6" fmla="*/ 2871572 w 2878427"/>
              <a:gd name="connsiteY6" fmla="*/ 1304891 h 3055739"/>
              <a:gd name="connsiteX7" fmla="*/ 2209749 w 2878427"/>
              <a:gd name="connsiteY7" fmla="*/ 204816 h 3055739"/>
              <a:gd name="connsiteX0" fmla="*/ 2229820 w 2898498"/>
              <a:gd name="connsiteY0" fmla="*/ 166710 h 3017633"/>
              <a:gd name="connsiteX1" fmla="*/ 699134 w 2898498"/>
              <a:gd name="connsiteY1" fmla="*/ 11583 h 3017633"/>
              <a:gd name="connsiteX2" fmla="*/ 31068 w 2898498"/>
              <a:gd name="connsiteY2" fmla="*/ 1076324 h 3017633"/>
              <a:gd name="connsiteX3" fmla="*/ 291862 w 2898498"/>
              <a:gd name="connsiteY3" fmla="*/ 2910513 h 3017633"/>
              <a:gd name="connsiteX4" fmla="*/ 1877948 w 2898498"/>
              <a:gd name="connsiteY4" fmla="*/ 2936211 h 3017633"/>
              <a:gd name="connsiteX5" fmla="*/ 2825587 w 2898498"/>
              <a:gd name="connsiteY5" fmla="*/ 2545124 h 3017633"/>
              <a:gd name="connsiteX6" fmla="*/ 2891643 w 2898498"/>
              <a:gd name="connsiteY6" fmla="*/ 1266785 h 3017633"/>
              <a:gd name="connsiteX7" fmla="*/ 2229820 w 2898498"/>
              <a:gd name="connsiteY7" fmla="*/ 166710 h 3017633"/>
              <a:gd name="connsiteX0" fmla="*/ 2229820 w 2898498"/>
              <a:gd name="connsiteY0" fmla="*/ 155152 h 3006075"/>
              <a:gd name="connsiteX1" fmla="*/ 699134 w 2898498"/>
              <a:gd name="connsiteY1" fmla="*/ 25 h 3006075"/>
              <a:gd name="connsiteX2" fmla="*/ 31068 w 2898498"/>
              <a:gd name="connsiteY2" fmla="*/ 1064766 h 3006075"/>
              <a:gd name="connsiteX3" fmla="*/ 291862 w 2898498"/>
              <a:gd name="connsiteY3" fmla="*/ 2898955 h 3006075"/>
              <a:gd name="connsiteX4" fmla="*/ 1877948 w 2898498"/>
              <a:gd name="connsiteY4" fmla="*/ 2924653 h 3006075"/>
              <a:gd name="connsiteX5" fmla="*/ 2825587 w 2898498"/>
              <a:gd name="connsiteY5" fmla="*/ 2533566 h 3006075"/>
              <a:gd name="connsiteX6" fmla="*/ 2891643 w 2898498"/>
              <a:gd name="connsiteY6" fmla="*/ 1255227 h 3006075"/>
              <a:gd name="connsiteX7" fmla="*/ 2229820 w 2898498"/>
              <a:gd name="connsiteY7" fmla="*/ 155152 h 3006075"/>
              <a:gd name="connsiteX0" fmla="*/ 2226526 w 2895204"/>
              <a:gd name="connsiteY0" fmla="*/ 115988 h 2966911"/>
              <a:gd name="connsiteX1" fmla="*/ 650541 w 2895204"/>
              <a:gd name="connsiteY1" fmla="*/ 33 h 2966911"/>
              <a:gd name="connsiteX2" fmla="*/ 27774 w 2895204"/>
              <a:gd name="connsiteY2" fmla="*/ 1025602 h 2966911"/>
              <a:gd name="connsiteX3" fmla="*/ 288568 w 2895204"/>
              <a:gd name="connsiteY3" fmla="*/ 2859791 h 2966911"/>
              <a:gd name="connsiteX4" fmla="*/ 1874654 w 2895204"/>
              <a:gd name="connsiteY4" fmla="*/ 2885489 h 2966911"/>
              <a:gd name="connsiteX5" fmla="*/ 2822293 w 2895204"/>
              <a:gd name="connsiteY5" fmla="*/ 2494402 h 2966911"/>
              <a:gd name="connsiteX6" fmla="*/ 2888349 w 2895204"/>
              <a:gd name="connsiteY6" fmla="*/ 1216063 h 2966911"/>
              <a:gd name="connsiteX7" fmla="*/ 2226526 w 2895204"/>
              <a:gd name="connsiteY7" fmla="*/ 115988 h 2966911"/>
              <a:gd name="connsiteX0" fmla="*/ 2226526 w 2895204"/>
              <a:gd name="connsiteY0" fmla="*/ 115988 h 2958470"/>
              <a:gd name="connsiteX1" fmla="*/ 650541 w 2895204"/>
              <a:gd name="connsiteY1" fmla="*/ 33 h 2958470"/>
              <a:gd name="connsiteX2" fmla="*/ 27774 w 2895204"/>
              <a:gd name="connsiteY2" fmla="*/ 1025602 h 2958470"/>
              <a:gd name="connsiteX3" fmla="*/ 288568 w 2895204"/>
              <a:gd name="connsiteY3" fmla="*/ 2859791 h 2958470"/>
              <a:gd name="connsiteX4" fmla="*/ 1874654 w 2895204"/>
              <a:gd name="connsiteY4" fmla="*/ 2885489 h 2958470"/>
              <a:gd name="connsiteX5" fmla="*/ 2701503 w 2895204"/>
              <a:gd name="connsiteY5" fmla="*/ 2660881 h 2958470"/>
              <a:gd name="connsiteX6" fmla="*/ 2888349 w 2895204"/>
              <a:gd name="connsiteY6" fmla="*/ 1216063 h 2958470"/>
              <a:gd name="connsiteX7" fmla="*/ 2226526 w 2895204"/>
              <a:gd name="connsiteY7" fmla="*/ 115988 h 2958470"/>
              <a:gd name="connsiteX0" fmla="*/ 2226526 w 2744244"/>
              <a:gd name="connsiteY0" fmla="*/ 115988 h 2958470"/>
              <a:gd name="connsiteX1" fmla="*/ 650541 w 2744244"/>
              <a:gd name="connsiteY1" fmla="*/ 33 h 2958470"/>
              <a:gd name="connsiteX2" fmla="*/ 27774 w 2744244"/>
              <a:gd name="connsiteY2" fmla="*/ 1025602 h 2958470"/>
              <a:gd name="connsiteX3" fmla="*/ 288568 w 2744244"/>
              <a:gd name="connsiteY3" fmla="*/ 2859791 h 2958470"/>
              <a:gd name="connsiteX4" fmla="*/ 1874654 w 2744244"/>
              <a:gd name="connsiteY4" fmla="*/ 2885489 h 2958470"/>
              <a:gd name="connsiteX5" fmla="*/ 2701503 w 2744244"/>
              <a:gd name="connsiteY5" fmla="*/ 2660881 h 2958470"/>
              <a:gd name="connsiteX6" fmla="*/ 2692063 w 2744244"/>
              <a:gd name="connsiteY6" fmla="*/ 1206270 h 2958470"/>
              <a:gd name="connsiteX7" fmla="*/ 2226526 w 2744244"/>
              <a:gd name="connsiteY7" fmla="*/ 115988 h 2958470"/>
              <a:gd name="connsiteX0" fmla="*/ 2246674 w 2764392"/>
              <a:gd name="connsiteY0" fmla="*/ 115988 h 2960514"/>
              <a:gd name="connsiteX1" fmla="*/ 670689 w 2764392"/>
              <a:gd name="connsiteY1" fmla="*/ 33 h 2960514"/>
              <a:gd name="connsiteX2" fmla="*/ 47922 w 2764392"/>
              <a:gd name="connsiteY2" fmla="*/ 1025602 h 2960514"/>
              <a:gd name="connsiteX3" fmla="*/ 308716 w 2764392"/>
              <a:gd name="connsiteY3" fmla="*/ 2859791 h 2960514"/>
              <a:gd name="connsiteX4" fmla="*/ 1894802 w 2764392"/>
              <a:gd name="connsiteY4" fmla="*/ 2885489 h 2960514"/>
              <a:gd name="connsiteX5" fmla="*/ 2721651 w 2764392"/>
              <a:gd name="connsiteY5" fmla="*/ 2660881 h 2960514"/>
              <a:gd name="connsiteX6" fmla="*/ 2712211 w 2764392"/>
              <a:gd name="connsiteY6" fmla="*/ 1206270 h 2960514"/>
              <a:gd name="connsiteX7" fmla="*/ 2246674 w 2764392"/>
              <a:gd name="connsiteY7" fmla="*/ 115988 h 2960514"/>
              <a:gd name="connsiteX0" fmla="*/ 2223221 w 2740939"/>
              <a:gd name="connsiteY0" fmla="*/ 115988 h 3012890"/>
              <a:gd name="connsiteX1" fmla="*/ 647236 w 2740939"/>
              <a:gd name="connsiteY1" fmla="*/ 33 h 3012890"/>
              <a:gd name="connsiteX2" fmla="*/ 24469 w 2740939"/>
              <a:gd name="connsiteY2" fmla="*/ 1025602 h 3012890"/>
              <a:gd name="connsiteX3" fmla="*/ 285263 w 2740939"/>
              <a:gd name="connsiteY3" fmla="*/ 2859791 h 3012890"/>
              <a:gd name="connsiteX4" fmla="*/ 1720360 w 2740939"/>
              <a:gd name="connsiteY4" fmla="*/ 2885489 h 3012890"/>
              <a:gd name="connsiteX5" fmla="*/ 2698198 w 2740939"/>
              <a:gd name="connsiteY5" fmla="*/ 2660881 h 3012890"/>
              <a:gd name="connsiteX6" fmla="*/ 2688758 w 2740939"/>
              <a:gd name="connsiteY6" fmla="*/ 1206270 h 3012890"/>
              <a:gd name="connsiteX7" fmla="*/ 2223221 w 2740939"/>
              <a:gd name="connsiteY7" fmla="*/ 115988 h 3012890"/>
              <a:gd name="connsiteX0" fmla="*/ 2242763 w 2760481"/>
              <a:gd name="connsiteY0" fmla="*/ 115988 h 2936484"/>
              <a:gd name="connsiteX1" fmla="*/ 666778 w 2760481"/>
              <a:gd name="connsiteY1" fmla="*/ 33 h 2936484"/>
              <a:gd name="connsiteX2" fmla="*/ 44011 w 2760481"/>
              <a:gd name="connsiteY2" fmla="*/ 1025602 h 2936484"/>
              <a:gd name="connsiteX3" fmla="*/ 304805 w 2760481"/>
              <a:gd name="connsiteY3" fmla="*/ 2859791 h 2936484"/>
              <a:gd name="connsiteX4" fmla="*/ 1739902 w 2760481"/>
              <a:gd name="connsiteY4" fmla="*/ 2885489 h 2936484"/>
              <a:gd name="connsiteX5" fmla="*/ 2717740 w 2760481"/>
              <a:gd name="connsiteY5" fmla="*/ 2660881 h 2936484"/>
              <a:gd name="connsiteX6" fmla="*/ 2708300 w 2760481"/>
              <a:gd name="connsiteY6" fmla="*/ 1206270 h 2936484"/>
              <a:gd name="connsiteX7" fmla="*/ 2242763 w 2760481"/>
              <a:gd name="connsiteY7" fmla="*/ 115988 h 2936484"/>
              <a:gd name="connsiteX0" fmla="*/ 2224757 w 2742475"/>
              <a:gd name="connsiteY0" fmla="*/ 115988 h 3033268"/>
              <a:gd name="connsiteX1" fmla="*/ 648772 w 2742475"/>
              <a:gd name="connsiteY1" fmla="*/ 33 h 3033268"/>
              <a:gd name="connsiteX2" fmla="*/ 26005 w 2742475"/>
              <a:gd name="connsiteY2" fmla="*/ 1025602 h 3033268"/>
              <a:gd name="connsiteX3" fmla="*/ 286799 w 2742475"/>
              <a:gd name="connsiteY3" fmla="*/ 2859791 h 3033268"/>
              <a:gd name="connsiteX4" fmla="*/ 1782296 w 2742475"/>
              <a:gd name="connsiteY4" fmla="*/ 2934453 h 3033268"/>
              <a:gd name="connsiteX5" fmla="*/ 2699734 w 2742475"/>
              <a:gd name="connsiteY5" fmla="*/ 2660881 h 3033268"/>
              <a:gd name="connsiteX6" fmla="*/ 2690294 w 2742475"/>
              <a:gd name="connsiteY6" fmla="*/ 1206270 h 3033268"/>
              <a:gd name="connsiteX7" fmla="*/ 2224757 w 2742475"/>
              <a:gd name="connsiteY7" fmla="*/ 115988 h 3033268"/>
              <a:gd name="connsiteX0" fmla="*/ 2224757 w 2742475"/>
              <a:gd name="connsiteY0" fmla="*/ 115988 h 3024599"/>
              <a:gd name="connsiteX1" fmla="*/ 648772 w 2742475"/>
              <a:gd name="connsiteY1" fmla="*/ 33 h 3024599"/>
              <a:gd name="connsiteX2" fmla="*/ 26005 w 2742475"/>
              <a:gd name="connsiteY2" fmla="*/ 1025602 h 3024599"/>
              <a:gd name="connsiteX3" fmla="*/ 286799 w 2742475"/>
              <a:gd name="connsiteY3" fmla="*/ 2859791 h 3024599"/>
              <a:gd name="connsiteX4" fmla="*/ 1782296 w 2742475"/>
              <a:gd name="connsiteY4" fmla="*/ 2934453 h 3024599"/>
              <a:gd name="connsiteX5" fmla="*/ 2699734 w 2742475"/>
              <a:gd name="connsiteY5" fmla="*/ 2660881 h 3024599"/>
              <a:gd name="connsiteX6" fmla="*/ 2690294 w 2742475"/>
              <a:gd name="connsiteY6" fmla="*/ 1206270 h 3024599"/>
              <a:gd name="connsiteX7" fmla="*/ 2224757 w 2742475"/>
              <a:gd name="connsiteY7" fmla="*/ 115988 h 3024599"/>
              <a:gd name="connsiteX0" fmla="*/ 2255770 w 2773488"/>
              <a:gd name="connsiteY0" fmla="*/ 115988 h 2996015"/>
              <a:gd name="connsiteX1" fmla="*/ 679785 w 2773488"/>
              <a:gd name="connsiteY1" fmla="*/ 33 h 2996015"/>
              <a:gd name="connsiteX2" fmla="*/ 57018 w 2773488"/>
              <a:gd name="connsiteY2" fmla="*/ 1025602 h 2996015"/>
              <a:gd name="connsiteX3" fmla="*/ 227216 w 2773488"/>
              <a:gd name="connsiteY3" fmla="*/ 2801034 h 2996015"/>
              <a:gd name="connsiteX4" fmla="*/ 1813309 w 2773488"/>
              <a:gd name="connsiteY4" fmla="*/ 2934453 h 2996015"/>
              <a:gd name="connsiteX5" fmla="*/ 2730747 w 2773488"/>
              <a:gd name="connsiteY5" fmla="*/ 2660881 h 2996015"/>
              <a:gd name="connsiteX6" fmla="*/ 2721307 w 2773488"/>
              <a:gd name="connsiteY6" fmla="*/ 1206270 h 2996015"/>
              <a:gd name="connsiteX7" fmla="*/ 2255770 w 2773488"/>
              <a:gd name="connsiteY7" fmla="*/ 115988 h 2996015"/>
              <a:gd name="connsiteX0" fmla="*/ 2252447 w 2770165"/>
              <a:gd name="connsiteY0" fmla="*/ 115988 h 2955423"/>
              <a:gd name="connsiteX1" fmla="*/ 676462 w 2770165"/>
              <a:gd name="connsiteY1" fmla="*/ 33 h 2955423"/>
              <a:gd name="connsiteX2" fmla="*/ 53695 w 2770165"/>
              <a:gd name="connsiteY2" fmla="*/ 1025602 h 2955423"/>
              <a:gd name="connsiteX3" fmla="*/ 223893 w 2770165"/>
              <a:gd name="connsiteY3" fmla="*/ 2801034 h 2955423"/>
              <a:gd name="connsiteX4" fmla="*/ 1809986 w 2770165"/>
              <a:gd name="connsiteY4" fmla="*/ 2934453 h 2955423"/>
              <a:gd name="connsiteX5" fmla="*/ 2727424 w 2770165"/>
              <a:gd name="connsiteY5" fmla="*/ 2660881 h 2955423"/>
              <a:gd name="connsiteX6" fmla="*/ 2717984 w 2770165"/>
              <a:gd name="connsiteY6" fmla="*/ 1206270 h 2955423"/>
              <a:gd name="connsiteX7" fmla="*/ 2252447 w 2770165"/>
              <a:gd name="connsiteY7" fmla="*/ 115988 h 2955423"/>
              <a:gd name="connsiteX0" fmla="*/ 2226653 w 2744371"/>
              <a:gd name="connsiteY0" fmla="*/ 178468 h 3043635"/>
              <a:gd name="connsiteX1" fmla="*/ 650668 w 2744371"/>
              <a:gd name="connsiteY1" fmla="*/ 62513 h 3043635"/>
              <a:gd name="connsiteX2" fmla="*/ 73201 w 2744371"/>
              <a:gd name="connsiteY2" fmla="*/ 1323111 h 3043635"/>
              <a:gd name="connsiteX3" fmla="*/ 198099 w 2744371"/>
              <a:gd name="connsiteY3" fmla="*/ 2863514 h 3043635"/>
              <a:gd name="connsiteX4" fmla="*/ 1784192 w 2744371"/>
              <a:gd name="connsiteY4" fmla="*/ 2996933 h 3043635"/>
              <a:gd name="connsiteX5" fmla="*/ 2701630 w 2744371"/>
              <a:gd name="connsiteY5" fmla="*/ 2723361 h 3043635"/>
              <a:gd name="connsiteX6" fmla="*/ 2692190 w 2744371"/>
              <a:gd name="connsiteY6" fmla="*/ 1268750 h 3043635"/>
              <a:gd name="connsiteX7" fmla="*/ 2226653 w 2744371"/>
              <a:gd name="connsiteY7" fmla="*/ 178468 h 3043635"/>
              <a:gd name="connsiteX0" fmla="*/ 2216852 w 2734570"/>
              <a:gd name="connsiteY0" fmla="*/ 113639 h 2978807"/>
              <a:gd name="connsiteX1" fmla="*/ 489876 w 2734570"/>
              <a:gd name="connsiteY1" fmla="*/ 76027 h 2978807"/>
              <a:gd name="connsiteX2" fmla="*/ 63400 w 2734570"/>
              <a:gd name="connsiteY2" fmla="*/ 1258282 h 2978807"/>
              <a:gd name="connsiteX3" fmla="*/ 188298 w 2734570"/>
              <a:gd name="connsiteY3" fmla="*/ 2798685 h 2978807"/>
              <a:gd name="connsiteX4" fmla="*/ 1774391 w 2734570"/>
              <a:gd name="connsiteY4" fmla="*/ 2932104 h 2978807"/>
              <a:gd name="connsiteX5" fmla="*/ 2691829 w 2734570"/>
              <a:gd name="connsiteY5" fmla="*/ 2658532 h 2978807"/>
              <a:gd name="connsiteX6" fmla="*/ 2682389 w 2734570"/>
              <a:gd name="connsiteY6" fmla="*/ 1203921 h 2978807"/>
              <a:gd name="connsiteX7" fmla="*/ 2216852 w 2734570"/>
              <a:gd name="connsiteY7" fmla="*/ 113639 h 2978807"/>
              <a:gd name="connsiteX0" fmla="*/ 2247055 w 2734570"/>
              <a:gd name="connsiteY0" fmla="*/ 61775 h 3005287"/>
              <a:gd name="connsiteX1" fmla="*/ 489876 w 2734570"/>
              <a:gd name="connsiteY1" fmla="*/ 102507 h 3005287"/>
              <a:gd name="connsiteX2" fmla="*/ 63400 w 2734570"/>
              <a:gd name="connsiteY2" fmla="*/ 1284762 h 3005287"/>
              <a:gd name="connsiteX3" fmla="*/ 188298 w 2734570"/>
              <a:gd name="connsiteY3" fmla="*/ 2825165 h 3005287"/>
              <a:gd name="connsiteX4" fmla="*/ 1774391 w 2734570"/>
              <a:gd name="connsiteY4" fmla="*/ 2958584 h 3005287"/>
              <a:gd name="connsiteX5" fmla="*/ 2691829 w 2734570"/>
              <a:gd name="connsiteY5" fmla="*/ 2685012 h 3005287"/>
              <a:gd name="connsiteX6" fmla="*/ 2682389 w 2734570"/>
              <a:gd name="connsiteY6" fmla="*/ 1230401 h 3005287"/>
              <a:gd name="connsiteX7" fmla="*/ 2247055 w 2734570"/>
              <a:gd name="connsiteY7" fmla="*/ 61775 h 3005287"/>
              <a:gd name="connsiteX0" fmla="*/ 2259553 w 2747068"/>
              <a:gd name="connsiteY0" fmla="*/ 62446 h 3005394"/>
              <a:gd name="connsiteX1" fmla="*/ 502374 w 2747068"/>
              <a:gd name="connsiteY1" fmla="*/ 103178 h 3005394"/>
              <a:gd name="connsiteX2" fmla="*/ 55007 w 2747068"/>
              <a:gd name="connsiteY2" fmla="*/ 1294646 h 3005394"/>
              <a:gd name="connsiteX3" fmla="*/ 200796 w 2747068"/>
              <a:gd name="connsiteY3" fmla="*/ 2825836 h 3005394"/>
              <a:gd name="connsiteX4" fmla="*/ 1786889 w 2747068"/>
              <a:gd name="connsiteY4" fmla="*/ 2959255 h 3005394"/>
              <a:gd name="connsiteX5" fmla="*/ 2704327 w 2747068"/>
              <a:gd name="connsiteY5" fmla="*/ 2685683 h 3005394"/>
              <a:gd name="connsiteX6" fmla="*/ 2694887 w 2747068"/>
              <a:gd name="connsiteY6" fmla="*/ 1231072 h 3005394"/>
              <a:gd name="connsiteX7" fmla="*/ 2259553 w 2747068"/>
              <a:gd name="connsiteY7" fmla="*/ 62446 h 3005394"/>
              <a:gd name="connsiteX0" fmla="*/ 2252600 w 2740115"/>
              <a:gd name="connsiteY0" fmla="*/ 50455 h 2993403"/>
              <a:gd name="connsiteX1" fmla="*/ 390970 w 2740115"/>
              <a:gd name="connsiteY1" fmla="*/ 109612 h 2993403"/>
              <a:gd name="connsiteX2" fmla="*/ 48054 w 2740115"/>
              <a:gd name="connsiteY2" fmla="*/ 1282655 h 2993403"/>
              <a:gd name="connsiteX3" fmla="*/ 193843 w 2740115"/>
              <a:gd name="connsiteY3" fmla="*/ 2813845 h 2993403"/>
              <a:gd name="connsiteX4" fmla="*/ 1779936 w 2740115"/>
              <a:gd name="connsiteY4" fmla="*/ 2947264 h 2993403"/>
              <a:gd name="connsiteX5" fmla="*/ 2697374 w 2740115"/>
              <a:gd name="connsiteY5" fmla="*/ 2673692 h 2993403"/>
              <a:gd name="connsiteX6" fmla="*/ 2687934 w 2740115"/>
              <a:gd name="connsiteY6" fmla="*/ 1219081 h 2993403"/>
              <a:gd name="connsiteX7" fmla="*/ 2252600 w 2740115"/>
              <a:gd name="connsiteY7" fmla="*/ 50455 h 2993403"/>
              <a:gd name="connsiteX0" fmla="*/ 2232841 w 2720356"/>
              <a:gd name="connsiteY0" fmla="*/ 50455 h 3020727"/>
              <a:gd name="connsiteX1" fmla="*/ 371211 w 2720356"/>
              <a:gd name="connsiteY1" fmla="*/ 109612 h 3020727"/>
              <a:gd name="connsiteX2" fmla="*/ 28295 w 2720356"/>
              <a:gd name="connsiteY2" fmla="*/ 1282655 h 3020727"/>
              <a:gd name="connsiteX3" fmla="*/ 215864 w 2720356"/>
              <a:gd name="connsiteY3" fmla="*/ 2859907 h 3020727"/>
              <a:gd name="connsiteX4" fmla="*/ 1760177 w 2720356"/>
              <a:gd name="connsiteY4" fmla="*/ 2947264 h 3020727"/>
              <a:gd name="connsiteX5" fmla="*/ 2677615 w 2720356"/>
              <a:gd name="connsiteY5" fmla="*/ 2673692 h 3020727"/>
              <a:gd name="connsiteX6" fmla="*/ 2668175 w 2720356"/>
              <a:gd name="connsiteY6" fmla="*/ 1219081 h 3020727"/>
              <a:gd name="connsiteX7" fmla="*/ 2232841 w 2720356"/>
              <a:gd name="connsiteY7" fmla="*/ 50455 h 3020727"/>
              <a:gd name="connsiteX0" fmla="*/ 2225654 w 2713169"/>
              <a:gd name="connsiteY0" fmla="*/ 75629 h 3022622"/>
              <a:gd name="connsiteX1" fmla="*/ 364024 w 2713169"/>
              <a:gd name="connsiteY1" fmla="*/ 134786 h 3022622"/>
              <a:gd name="connsiteX2" fmla="*/ 31556 w 2713169"/>
              <a:gd name="connsiteY2" fmla="*/ 1657903 h 3022622"/>
              <a:gd name="connsiteX3" fmla="*/ 208677 w 2713169"/>
              <a:gd name="connsiteY3" fmla="*/ 2885081 h 3022622"/>
              <a:gd name="connsiteX4" fmla="*/ 1752990 w 2713169"/>
              <a:gd name="connsiteY4" fmla="*/ 2972438 h 3022622"/>
              <a:gd name="connsiteX5" fmla="*/ 2670428 w 2713169"/>
              <a:gd name="connsiteY5" fmla="*/ 2698866 h 3022622"/>
              <a:gd name="connsiteX6" fmla="*/ 2660988 w 2713169"/>
              <a:gd name="connsiteY6" fmla="*/ 1244255 h 3022622"/>
              <a:gd name="connsiteX7" fmla="*/ 2225654 w 2713169"/>
              <a:gd name="connsiteY7" fmla="*/ 75629 h 3022622"/>
              <a:gd name="connsiteX0" fmla="*/ 2173427 w 2713169"/>
              <a:gd name="connsiteY0" fmla="*/ 110244 h 3001963"/>
              <a:gd name="connsiteX1" fmla="*/ 364024 w 2713169"/>
              <a:gd name="connsiteY1" fmla="*/ 114127 h 3001963"/>
              <a:gd name="connsiteX2" fmla="*/ 31556 w 2713169"/>
              <a:gd name="connsiteY2" fmla="*/ 1637244 h 3001963"/>
              <a:gd name="connsiteX3" fmla="*/ 208677 w 2713169"/>
              <a:gd name="connsiteY3" fmla="*/ 2864422 h 3001963"/>
              <a:gd name="connsiteX4" fmla="*/ 1752990 w 2713169"/>
              <a:gd name="connsiteY4" fmla="*/ 2951779 h 3001963"/>
              <a:gd name="connsiteX5" fmla="*/ 2670428 w 2713169"/>
              <a:gd name="connsiteY5" fmla="*/ 2678207 h 3001963"/>
              <a:gd name="connsiteX6" fmla="*/ 2660988 w 2713169"/>
              <a:gd name="connsiteY6" fmla="*/ 1223596 h 3001963"/>
              <a:gd name="connsiteX7" fmla="*/ 2173427 w 2713169"/>
              <a:gd name="connsiteY7" fmla="*/ 110244 h 3001963"/>
              <a:gd name="connsiteX0" fmla="*/ 2173427 w 2713169"/>
              <a:gd name="connsiteY0" fmla="*/ 57025 h 2948744"/>
              <a:gd name="connsiteX1" fmla="*/ 364024 w 2713169"/>
              <a:gd name="connsiteY1" fmla="*/ 60908 h 2948744"/>
              <a:gd name="connsiteX2" fmla="*/ 31556 w 2713169"/>
              <a:gd name="connsiteY2" fmla="*/ 1584025 h 2948744"/>
              <a:gd name="connsiteX3" fmla="*/ 208677 w 2713169"/>
              <a:gd name="connsiteY3" fmla="*/ 2811203 h 2948744"/>
              <a:gd name="connsiteX4" fmla="*/ 1752990 w 2713169"/>
              <a:gd name="connsiteY4" fmla="*/ 2898560 h 2948744"/>
              <a:gd name="connsiteX5" fmla="*/ 2670428 w 2713169"/>
              <a:gd name="connsiteY5" fmla="*/ 2624988 h 2948744"/>
              <a:gd name="connsiteX6" fmla="*/ 2660988 w 2713169"/>
              <a:gd name="connsiteY6" fmla="*/ 1170377 h 2948744"/>
              <a:gd name="connsiteX7" fmla="*/ 2173427 w 2713169"/>
              <a:gd name="connsiteY7" fmla="*/ 57025 h 2948744"/>
              <a:gd name="connsiteX0" fmla="*/ 2173427 w 2685198"/>
              <a:gd name="connsiteY0" fmla="*/ 57025 h 2943779"/>
              <a:gd name="connsiteX1" fmla="*/ 364024 w 2685198"/>
              <a:gd name="connsiteY1" fmla="*/ 60908 h 2943779"/>
              <a:gd name="connsiteX2" fmla="*/ 31556 w 2685198"/>
              <a:gd name="connsiteY2" fmla="*/ 1584025 h 2943779"/>
              <a:gd name="connsiteX3" fmla="*/ 208677 w 2685198"/>
              <a:gd name="connsiteY3" fmla="*/ 2811203 h 2943779"/>
              <a:gd name="connsiteX4" fmla="*/ 1752990 w 2685198"/>
              <a:gd name="connsiteY4" fmla="*/ 2898560 h 2943779"/>
              <a:gd name="connsiteX5" fmla="*/ 2555533 w 2685198"/>
              <a:gd name="connsiteY5" fmla="*/ 2707900 h 2943779"/>
              <a:gd name="connsiteX6" fmla="*/ 2660988 w 2685198"/>
              <a:gd name="connsiteY6" fmla="*/ 1170377 h 2943779"/>
              <a:gd name="connsiteX7" fmla="*/ 2173427 w 2685198"/>
              <a:gd name="connsiteY7" fmla="*/ 57025 h 2943779"/>
              <a:gd name="connsiteX0" fmla="*/ 2173427 w 2686211"/>
              <a:gd name="connsiteY0" fmla="*/ 57025 h 2943779"/>
              <a:gd name="connsiteX1" fmla="*/ 364024 w 2686211"/>
              <a:gd name="connsiteY1" fmla="*/ 60908 h 2943779"/>
              <a:gd name="connsiteX2" fmla="*/ 31556 w 2686211"/>
              <a:gd name="connsiteY2" fmla="*/ 1584025 h 2943779"/>
              <a:gd name="connsiteX3" fmla="*/ 208677 w 2686211"/>
              <a:gd name="connsiteY3" fmla="*/ 2811203 h 2943779"/>
              <a:gd name="connsiteX4" fmla="*/ 1752990 w 2686211"/>
              <a:gd name="connsiteY4" fmla="*/ 2898560 h 2943779"/>
              <a:gd name="connsiteX5" fmla="*/ 2555533 w 2686211"/>
              <a:gd name="connsiteY5" fmla="*/ 2707900 h 2943779"/>
              <a:gd name="connsiteX6" fmla="*/ 2660988 w 2686211"/>
              <a:gd name="connsiteY6" fmla="*/ 1170377 h 2943779"/>
              <a:gd name="connsiteX7" fmla="*/ 2173427 w 2686211"/>
              <a:gd name="connsiteY7" fmla="*/ 57025 h 2943779"/>
              <a:gd name="connsiteX0" fmla="*/ 2155787 w 2668571"/>
              <a:gd name="connsiteY0" fmla="*/ 57025 h 2939048"/>
              <a:gd name="connsiteX1" fmla="*/ 346384 w 2668571"/>
              <a:gd name="connsiteY1" fmla="*/ 60908 h 2939048"/>
              <a:gd name="connsiteX2" fmla="*/ 13916 w 2668571"/>
              <a:gd name="connsiteY2" fmla="*/ 1584025 h 2939048"/>
              <a:gd name="connsiteX3" fmla="*/ 191037 w 2668571"/>
              <a:gd name="connsiteY3" fmla="*/ 2811203 h 2939048"/>
              <a:gd name="connsiteX4" fmla="*/ 1307098 w 2668571"/>
              <a:gd name="connsiteY4" fmla="*/ 2889347 h 2939048"/>
              <a:gd name="connsiteX5" fmla="*/ 2537893 w 2668571"/>
              <a:gd name="connsiteY5" fmla="*/ 2707900 h 2939048"/>
              <a:gd name="connsiteX6" fmla="*/ 2643348 w 2668571"/>
              <a:gd name="connsiteY6" fmla="*/ 1170377 h 2939048"/>
              <a:gd name="connsiteX7" fmla="*/ 2155787 w 2668571"/>
              <a:gd name="connsiteY7" fmla="*/ 57025 h 2939048"/>
              <a:gd name="connsiteX0" fmla="*/ 2155787 w 2668571"/>
              <a:gd name="connsiteY0" fmla="*/ 57025 h 2939048"/>
              <a:gd name="connsiteX1" fmla="*/ 346384 w 2668571"/>
              <a:gd name="connsiteY1" fmla="*/ 60908 h 2939048"/>
              <a:gd name="connsiteX2" fmla="*/ 13916 w 2668571"/>
              <a:gd name="connsiteY2" fmla="*/ 1584025 h 2939048"/>
              <a:gd name="connsiteX3" fmla="*/ 191037 w 2668571"/>
              <a:gd name="connsiteY3" fmla="*/ 2811203 h 2939048"/>
              <a:gd name="connsiteX4" fmla="*/ 1307098 w 2668571"/>
              <a:gd name="connsiteY4" fmla="*/ 2889347 h 2939048"/>
              <a:gd name="connsiteX5" fmla="*/ 2537893 w 2668571"/>
              <a:gd name="connsiteY5" fmla="*/ 2707900 h 2939048"/>
              <a:gd name="connsiteX6" fmla="*/ 2643348 w 2668571"/>
              <a:gd name="connsiteY6" fmla="*/ 1170377 h 2939048"/>
              <a:gd name="connsiteX7" fmla="*/ 2155787 w 2668571"/>
              <a:gd name="connsiteY7" fmla="*/ 57025 h 2939048"/>
              <a:gd name="connsiteX0" fmla="*/ 2155787 w 2668571"/>
              <a:gd name="connsiteY0" fmla="*/ 57025 h 2939048"/>
              <a:gd name="connsiteX1" fmla="*/ 346384 w 2668571"/>
              <a:gd name="connsiteY1" fmla="*/ 60908 h 2939048"/>
              <a:gd name="connsiteX2" fmla="*/ 13916 w 2668571"/>
              <a:gd name="connsiteY2" fmla="*/ 1584025 h 2939048"/>
              <a:gd name="connsiteX3" fmla="*/ 191037 w 2668571"/>
              <a:gd name="connsiteY3" fmla="*/ 2811203 h 2939048"/>
              <a:gd name="connsiteX4" fmla="*/ 1307098 w 2668571"/>
              <a:gd name="connsiteY4" fmla="*/ 2889347 h 2939048"/>
              <a:gd name="connsiteX5" fmla="*/ 2537893 w 2668571"/>
              <a:gd name="connsiteY5" fmla="*/ 2707900 h 2939048"/>
              <a:gd name="connsiteX6" fmla="*/ 2643348 w 2668571"/>
              <a:gd name="connsiteY6" fmla="*/ 1170377 h 2939048"/>
              <a:gd name="connsiteX7" fmla="*/ 2155787 w 2668571"/>
              <a:gd name="connsiteY7" fmla="*/ 57025 h 2939048"/>
              <a:gd name="connsiteX0" fmla="*/ 2155787 w 2667558"/>
              <a:gd name="connsiteY0" fmla="*/ 57025 h 2939048"/>
              <a:gd name="connsiteX1" fmla="*/ 346384 w 2667558"/>
              <a:gd name="connsiteY1" fmla="*/ 60908 h 2939048"/>
              <a:gd name="connsiteX2" fmla="*/ 13916 w 2667558"/>
              <a:gd name="connsiteY2" fmla="*/ 1584025 h 2939048"/>
              <a:gd name="connsiteX3" fmla="*/ 191037 w 2667558"/>
              <a:gd name="connsiteY3" fmla="*/ 2811203 h 2939048"/>
              <a:gd name="connsiteX4" fmla="*/ 1307098 w 2667558"/>
              <a:gd name="connsiteY4" fmla="*/ 2889347 h 2939048"/>
              <a:gd name="connsiteX5" fmla="*/ 2537893 w 2667558"/>
              <a:gd name="connsiteY5" fmla="*/ 2707900 h 2939048"/>
              <a:gd name="connsiteX6" fmla="*/ 2643348 w 2667558"/>
              <a:gd name="connsiteY6" fmla="*/ 1170377 h 2939048"/>
              <a:gd name="connsiteX7" fmla="*/ 2155787 w 2667558"/>
              <a:gd name="connsiteY7" fmla="*/ 57025 h 2939048"/>
              <a:gd name="connsiteX0" fmla="*/ 2155787 w 2667558"/>
              <a:gd name="connsiteY0" fmla="*/ 57025 h 2891666"/>
              <a:gd name="connsiteX1" fmla="*/ 346384 w 2667558"/>
              <a:gd name="connsiteY1" fmla="*/ 60908 h 2891666"/>
              <a:gd name="connsiteX2" fmla="*/ 13916 w 2667558"/>
              <a:gd name="connsiteY2" fmla="*/ 1584025 h 2891666"/>
              <a:gd name="connsiteX3" fmla="*/ 191038 w 2667558"/>
              <a:gd name="connsiteY3" fmla="*/ 2694102 h 2891666"/>
              <a:gd name="connsiteX4" fmla="*/ 1307098 w 2667558"/>
              <a:gd name="connsiteY4" fmla="*/ 2889347 h 2891666"/>
              <a:gd name="connsiteX5" fmla="*/ 2537893 w 2667558"/>
              <a:gd name="connsiteY5" fmla="*/ 2707900 h 2891666"/>
              <a:gd name="connsiteX6" fmla="*/ 2643348 w 2667558"/>
              <a:gd name="connsiteY6" fmla="*/ 1170377 h 2891666"/>
              <a:gd name="connsiteX7" fmla="*/ 2155787 w 2667558"/>
              <a:gd name="connsiteY7" fmla="*/ 57025 h 2891666"/>
              <a:gd name="connsiteX0" fmla="*/ 2155787 w 2667558"/>
              <a:gd name="connsiteY0" fmla="*/ 57025 h 2892508"/>
              <a:gd name="connsiteX1" fmla="*/ 346384 w 2667558"/>
              <a:gd name="connsiteY1" fmla="*/ 60908 h 2892508"/>
              <a:gd name="connsiteX2" fmla="*/ 13916 w 2667558"/>
              <a:gd name="connsiteY2" fmla="*/ 1584025 h 2892508"/>
              <a:gd name="connsiteX3" fmla="*/ 191038 w 2667558"/>
              <a:gd name="connsiteY3" fmla="*/ 2694102 h 2892508"/>
              <a:gd name="connsiteX4" fmla="*/ 1307098 w 2667558"/>
              <a:gd name="connsiteY4" fmla="*/ 2889347 h 2892508"/>
              <a:gd name="connsiteX5" fmla="*/ 2565955 w 2667558"/>
              <a:gd name="connsiteY5" fmla="*/ 2653853 h 2892508"/>
              <a:gd name="connsiteX6" fmla="*/ 2643348 w 2667558"/>
              <a:gd name="connsiteY6" fmla="*/ 1170377 h 2892508"/>
              <a:gd name="connsiteX7" fmla="*/ 2155787 w 2667558"/>
              <a:gd name="connsiteY7" fmla="*/ 57025 h 2892508"/>
              <a:gd name="connsiteX0" fmla="*/ 2155787 w 2667558"/>
              <a:gd name="connsiteY0" fmla="*/ 57025 h 2894296"/>
              <a:gd name="connsiteX1" fmla="*/ 346384 w 2667558"/>
              <a:gd name="connsiteY1" fmla="*/ 60908 h 2894296"/>
              <a:gd name="connsiteX2" fmla="*/ 13916 w 2667558"/>
              <a:gd name="connsiteY2" fmla="*/ 1584025 h 2894296"/>
              <a:gd name="connsiteX3" fmla="*/ 191038 w 2667558"/>
              <a:gd name="connsiteY3" fmla="*/ 2694102 h 2894296"/>
              <a:gd name="connsiteX4" fmla="*/ 1307098 w 2667558"/>
              <a:gd name="connsiteY4" fmla="*/ 2889347 h 2894296"/>
              <a:gd name="connsiteX5" fmla="*/ 2481783 w 2667558"/>
              <a:gd name="connsiteY5" fmla="*/ 2626829 h 2894296"/>
              <a:gd name="connsiteX6" fmla="*/ 2643348 w 2667558"/>
              <a:gd name="connsiteY6" fmla="*/ 1170377 h 2894296"/>
              <a:gd name="connsiteX7" fmla="*/ 2155787 w 2667558"/>
              <a:gd name="connsiteY7" fmla="*/ 57025 h 2894296"/>
              <a:gd name="connsiteX0" fmla="*/ 1875203 w 2647571"/>
              <a:gd name="connsiteY0" fmla="*/ 116254 h 2944518"/>
              <a:gd name="connsiteX1" fmla="*/ 346384 w 2647571"/>
              <a:gd name="connsiteY1" fmla="*/ 111130 h 2944518"/>
              <a:gd name="connsiteX2" fmla="*/ 13916 w 2647571"/>
              <a:gd name="connsiteY2" fmla="*/ 1634247 h 2944518"/>
              <a:gd name="connsiteX3" fmla="*/ 191038 w 2647571"/>
              <a:gd name="connsiteY3" fmla="*/ 2744324 h 2944518"/>
              <a:gd name="connsiteX4" fmla="*/ 1307098 w 2647571"/>
              <a:gd name="connsiteY4" fmla="*/ 2939569 h 2944518"/>
              <a:gd name="connsiteX5" fmla="*/ 2481783 w 2647571"/>
              <a:gd name="connsiteY5" fmla="*/ 2677051 h 2944518"/>
              <a:gd name="connsiteX6" fmla="*/ 2643348 w 2647571"/>
              <a:gd name="connsiteY6" fmla="*/ 1220599 h 2944518"/>
              <a:gd name="connsiteX7" fmla="*/ 1875203 w 2647571"/>
              <a:gd name="connsiteY7" fmla="*/ 116254 h 2944518"/>
              <a:gd name="connsiteX0" fmla="*/ 1875203 w 2647571"/>
              <a:gd name="connsiteY0" fmla="*/ 34428 h 2862692"/>
              <a:gd name="connsiteX1" fmla="*/ 346387 w 2647571"/>
              <a:gd name="connsiteY1" fmla="*/ 155412 h 2862692"/>
              <a:gd name="connsiteX2" fmla="*/ 13916 w 2647571"/>
              <a:gd name="connsiteY2" fmla="*/ 1552421 h 2862692"/>
              <a:gd name="connsiteX3" fmla="*/ 191038 w 2647571"/>
              <a:gd name="connsiteY3" fmla="*/ 2662498 h 2862692"/>
              <a:gd name="connsiteX4" fmla="*/ 1307098 w 2647571"/>
              <a:gd name="connsiteY4" fmla="*/ 2857743 h 2862692"/>
              <a:gd name="connsiteX5" fmla="*/ 2481783 w 2647571"/>
              <a:gd name="connsiteY5" fmla="*/ 2595225 h 2862692"/>
              <a:gd name="connsiteX6" fmla="*/ 2643348 w 2647571"/>
              <a:gd name="connsiteY6" fmla="*/ 1138773 h 2862692"/>
              <a:gd name="connsiteX7" fmla="*/ 1875203 w 2647571"/>
              <a:gd name="connsiteY7" fmla="*/ 34428 h 286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7571" h="2862692">
                <a:moveTo>
                  <a:pt x="1875203" y="34428"/>
                </a:moveTo>
                <a:cubicBezTo>
                  <a:pt x="1875203" y="34428"/>
                  <a:pt x="656602" y="-97587"/>
                  <a:pt x="346387" y="155412"/>
                </a:cubicBezTo>
                <a:cubicBezTo>
                  <a:pt x="36173" y="408411"/>
                  <a:pt x="39808" y="1134573"/>
                  <a:pt x="13916" y="1552421"/>
                </a:cubicBezTo>
                <a:cubicBezTo>
                  <a:pt x="-11976" y="1970269"/>
                  <a:pt x="-24492" y="2444944"/>
                  <a:pt x="191038" y="2662498"/>
                </a:cubicBezTo>
                <a:cubicBezTo>
                  <a:pt x="406568" y="2880052"/>
                  <a:pt x="925307" y="2868955"/>
                  <a:pt x="1307098" y="2857743"/>
                </a:cubicBezTo>
                <a:cubicBezTo>
                  <a:pt x="1688889" y="2846531"/>
                  <a:pt x="2353500" y="2806009"/>
                  <a:pt x="2481783" y="2595225"/>
                </a:cubicBezTo>
                <a:cubicBezTo>
                  <a:pt x="2652406" y="2288956"/>
                  <a:pt x="2601555" y="1885752"/>
                  <a:pt x="2643348" y="1138773"/>
                </a:cubicBezTo>
                <a:cubicBezTo>
                  <a:pt x="2680821" y="467013"/>
                  <a:pt x="2472495" y="55393"/>
                  <a:pt x="1875203" y="34428"/>
                </a:cubicBezTo>
                <a:close/>
              </a:path>
            </a:pathLst>
          </a:custGeom>
          <a:blipFill dpi="0" rotWithShape="0">
            <a:blip r:embed="rId4" cstate="screen">
              <a:extLst>
                <a:ext uri="{28A0092B-C50C-407E-A947-70E740481C1C}">
                  <a14:useLocalDpi xmlns:a14="http://schemas.microsoft.com/office/drawing/2010/main"/>
                </a:ext>
              </a:extLst>
            </a:blip>
            <a:srcRect/>
            <a:stretch>
              <a:fillRect/>
            </a:stretch>
          </a:blipFill>
          <a:ln w="12692"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D9317A42-FF60-D257-80BD-8D55A0855149}"/>
              </a:ext>
            </a:extLst>
          </p:cNvPr>
          <p:cNvSpPr/>
          <p:nvPr/>
        </p:nvSpPr>
        <p:spPr>
          <a:xfrm rot="5400000">
            <a:off x="7868680" y="861721"/>
            <a:ext cx="1688106" cy="3240000"/>
          </a:xfrm>
          <a:custGeom>
            <a:avLst/>
            <a:gdLst>
              <a:gd name="connsiteX0" fmla="*/ 2200308 w 2868985"/>
              <a:gd name="connsiteY0" fmla="*/ 188930 h 2997526"/>
              <a:gd name="connsiteX1" fmla="*/ 843634 w 2868985"/>
              <a:gd name="connsiteY1" fmla="*/ 10666 h 2997526"/>
              <a:gd name="connsiteX2" fmla="*/ 1556 w 2868985"/>
              <a:gd name="connsiteY2" fmla="*/ 1098544 h 2997526"/>
              <a:gd name="connsiteX3" fmla="*/ 297153 w 2868985"/>
              <a:gd name="connsiteY3" fmla="*/ 2788427 h 2997526"/>
              <a:gd name="connsiteX4" fmla="*/ 1848436 w 2868985"/>
              <a:gd name="connsiteY4" fmla="*/ 2958431 h 2997526"/>
              <a:gd name="connsiteX5" fmla="*/ 2796075 w 2868985"/>
              <a:gd name="connsiteY5" fmla="*/ 2567344 h 2997526"/>
              <a:gd name="connsiteX6" fmla="*/ 2862131 w 2868985"/>
              <a:gd name="connsiteY6" fmla="*/ 1289005 h 2997526"/>
              <a:gd name="connsiteX7" fmla="*/ 2200308 w 2868985"/>
              <a:gd name="connsiteY7" fmla="*/ 188930 h 2997526"/>
              <a:gd name="connsiteX0" fmla="*/ 2242529 w 2911207"/>
              <a:gd name="connsiteY0" fmla="*/ 189569 h 3040492"/>
              <a:gd name="connsiteX1" fmla="*/ 885855 w 2911207"/>
              <a:gd name="connsiteY1" fmla="*/ 11305 h 3040492"/>
              <a:gd name="connsiteX2" fmla="*/ 43777 w 2911207"/>
              <a:gd name="connsiteY2" fmla="*/ 1099183 h 3040492"/>
              <a:gd name="connsiteX3" fmla="*/ 304571 w 2911207"/>
              <a:gd name="connsiteY3" fmla="*/ 2933372 h 3040492"/>
              <a:gd name="connsiteX4" fmla="*/ 1890657 w 2911207"/>
              <a:gd name="connsiteY4" fmla="*/ 2959070 h 3040492"/>
              <a:gd name="connsiteX5" fmla="*/ 2838296 w 2911207"/>
              <a:gd name="connsiteY5" fmla="*/ 2567983 h 3040492"/>
              <a:gd name="connsiteX6" fmla="*/ 2904352 w 2911207"/>
              <a:gd name="connsiteY6" fmla="*/ 1289644 h 3040492"/>
              <a:gd name="connsiteX7" fmla="*/ 2242529 w 2911207"/>
              <a:gd name="connsiteY7" fmla="*/ 189569 h 3040492"/>
              <a:gd name="connsiteX0" fmla="*/ 2229821 w 2898499"/>
              <a:gd name="connsiteY0" fmla="*/ 205418 h 3056341"/>
              <a:gd name="connsiteX1" fmla="*/ 699132 w 2898499"/>
              <a:gd name="connsiteY1" fmla="*/ 11120 h 3056341"/>
              <a:gd name="connsiteX2" fmla="*/ 31069 w 2898499"/>
              <a:gd name="connsiteY2" fmla="*/ 1115032 h 3056341"/>
              <a:gd name="connsiteX3" fmla="*/ 291863 w 2898499"/>
              <a:gd name="connsiteY3" fmla="*/ 2949221 h 3056341"/>
              <a:gd name="connsiteX4" fmla="*/ 1877949 w 2898499"/>
              <a:gd name="connsiteY4" fmla="*/ 2974919 h 3056341"/>
              <a:gd name="connsiteX5" fmla="*/ 2825588 w 2898499"/>
              <a:gd name="connsiteY5" fmla="*/ 2583832 h 3056341"/>
              <a:gd name="connsiteX6" fmla="*/ 2891644 w 2898499"/>
              <a:gd name="connsiteY6" fmla="*/ 1305493 h 3056341"/>
              <a:gd name="connsiteX7" fmla="*/ 2229821 w 2898499"/>
              <a:gd name="connsiteY7" fmla="*/ 205418 h 3056341"/>
              <a:gd name="connsiteX0" fmla="*/ 2209749 w 2878427"/>
              <a:gd name="connsiteY0" fmla="*/ 204816 h 3055739"/>
              <a:gd name="connsiteX1" fmla="*/ 679060 w 2878427"/>
              <a:gd name="connsiteY1" fmla="*/ 10518 h 3055739"/>
              <a:gd name="connsiteX2" fmla="*/ 10997 w 2878427"/>
              <a:gd name="connsiteY2" fmla="*/ 1114430 h 3055739"/>
              <a:gd name="connsiteX3" fmla="*/ 271791 w 2878427"/>
              <a:gd name="connsiteY3" fmla="*/ 2948619 h 3055739"/>
              <a:gd name="connsiteX4" fmla="*/ 1857877 w 2878427"/>
              <a:gd name="connsiteY4" fmla="*/ 2974317 h 3055739"/>
              <a:gd name="connsiteX5" fmla="*/ 2805516 w 2878427"/>
              <a:gd name="connsiteY5" fmla="*/ 2583230 h 3055739"/>
              <a:gd name="connsiteX6" fmla="*/ 2871572 w 2878427"/>
              <a:gd name="connsiteY6" fmla="*/ 1304891 h 3055739"/>
              <a:gd name="connsiteX7" fmla="*/ 2209749 w 2878427"/>
              <a:gd name="connsiteY7" fmla="*/ 204816 h 3055739"/>
              <a:gd name="connsiteX0" fmla="*/ 2229820 w 2898498"/>
              <a:gd name="connsiteY0" fmla="*/ 166710 h 3017633"/>
              <a:gd name="connsiteX1" fmla="*/ 699134 w 2898498"/>
              <a:gd name="connsiteY1" fmla="*/ 11583 h 3017633"/>
              <a:gd name="connsiteX2" fmla="*/ 31068 w 2898498"/>
              <a:gd name="connsiteY2" fmla="*/ 1076324 h 3017633"/>
              <a:gd name="connsiteX3" fmla="*/ 291862 w 2898498"/>
              <a:gd name="connsiteY3" fmla="*/ 2910513 h 3017633"/>
              <a:gd name="connsiteX4" fmla="*/ 1877948 w 2898498"/>
              <a:gd name="connsiteY4" fmla="*/ 2936211 h 3017633"/>
              <a:gd name="connsiteX5" fmla="*/ 2825587 w 2898498"/>
              <a:gd name="connsiteY5" fmla="*/ 2545124 h 3017633"/>
              <a:gd name="connsiteX6" fmla="*/ 2891643 w 2898498"/>
              <a:gd name="connsiteY6" fmla="*/ 1266785 h 3017633"/>
              <a:gd name="connsiteX7" fmla="*/ 2229820 w 2898498"/>
              <a:gd name="connsiteY7" fmla="*/ 166710 h 3017633"/>
              <a:gd name="connsiteX0" fmla="*/ 2229820 w 2898498"/>
              <a:gd name="connsiteY0" fmla="*/ 155152 h 3006075"/>
              <a:gd name="connsiteX1" fmla="*/ 699134 w 2898498"/>
              <a:gd name="connsiteY1" fmla="*/ 25 h 3006075"/>
              <a:gd name="connsiteX2" fmla="*/ 31068 w 2898498"/>
              <a:gd name="connsiteY2" fmla="*/ 1064766 h 3006075"/>
              <a:gd name="connsiteX3" fmla="*/ 291862 w 2898498"/>
              <a:gd name="connsiteY3" fmla="*/ 2898955 h 3006075"/>
              <a:gd name="connsiteX4" fmla="*/ 1877948 w 2898498"/>
              <a:gd name="connsiteY4" fmla="*/ 2924653 h 3006075"/>
              <a:gd name="connsiteX5" fmla="*/ 2825587 w 2898498"/>
              <a:gd name="connsiteY5" fmla="*/ 2533566 h 3006075"/>
              <a:gd name="connsiteX6" fmla="*/ 2891643 w 2898498"/>
              <a:gd name="connsiteY6" fmla="*/ 1255227 h 3006075"/>
              <a:gd name="connsiteX7" fmla="*/ 2229820 w 2898498"/>
              <a:gd name="connsiteY7" fmla="*/ 155152 h 3006075"/>
              <a:gd name="connsiteX0" fmla="*/ 2226526 w 2895204"/>
              <a:gd name="connsiteY0" fmla="*/ 115988 h 2966911"/>
              <a:gd name="connsiteX1" fmla="*/ 650541 w 2895204"/>
              <a:gd name="connsiteY1" fmla="*/ 33 h 2966911"/>
              <a:gd name="connsiteX2" fmla="*/ 27774 w 2895204"/>
              <a:gd name="connsiteY2" fmla="*/ 1025602 h 2966911"/>
              <a:gd name="connsiteX3" fmla="*/ 288568 w 2895204"/>
              <a:gd name="connsiteY3" fmla="*/ 2859791 h 2966911"/>
              <a:gd name="connsiteX4" fmla="*/ 1874654 w 2895204"/>
              <a:gd name="connsiteY4" fmla="*/ 2885489 h 2966911"/>
              <a:gd name="connsiteX5" fmla="*/ 2822293 w 2895204"/>
              <a:gd name="connsiteY5" fmla="*/ 2494402 h 2966911"/>
              <a:gd name="connsiteX6" fmla="*/ 2888349 w 2895204"/>
              <a:gd name="connsiteY6" fmla="*/ 1216063 h 2966911"/>
              <a:gd name="connsiteX7" fmla="*/ 2226526 w 2895204"/>
              <a:gd name="connsiteY7" fmla="*/ 115988 h 2966911"/>
              <a:gd name="connsiteX0" fmla="*/ 2226526 w 2895204"/>
              <a:gd name="connsiteY0" fmla="*/ 115988 h 2958470"/>
              <a:gd name="connsiteX1" fmla="*/ 650541 w 2895204"/>
              <a:gd name="connsiteY1" fmla="*/ 33 h 2958470"/>
              <a:gd name="connsiteX2" fmla="*/ 27774 w 2895204"/>
              <a:gd name="connsiteY2" fmla="*/ 1025602 h 2958470"/>
              <a:gd name="connsiteX3" fmla="*/ 288568 w 2895204"/>
              <a:gd name="connsiteY3" fmla="*/ 2859791 h 2958470"/>
              <a:gd name="connsiteX4" fmla="*/ 1874654 w 2895204"/>
              <a:gd name="connsiteY4" fmla="*/ 2885489 h 2958470"/>
              <a:gd name="connsiteX5" fmla="*/ 2701503 w 2895204"/>
              <a:gd name="connsiteY5" fmla="*/ 2660881 h 2958470"/>
              <a:gd name="connsiteX6" fmla="*/ 2888349 w 2895204"/>
              <a:gd name="connsiteY6" fmla="*/ 1216063 h 2958470"/>
              <a:gd name="connsiteX7" fmla="*/ 2226526 w 2895204"/>
              <a:gd name="connsiteY7" fmla="*/ 115988 h 2958470"/>
              <a:gd name="connsiteX0" fmla="*/ 2226526 w 2744244"/>
              <a:gd name="connsiteY0" fmla="*/ 115988 h 2958470"/>
              <a:gd name="connsiteX1" fmla="*/ 650541 w 2744244"/>
              <a:gd name="connsiteY1" fmla="*/ 33 h 2958470"/>
              <a:gd name="connsiteX2" fmla="*/ 27774 w 2744244"/>
              <a:gd name="connsiteY2" fmla="*/ 1025602 h 2958470"/>
              <a:gd name="connsiteX3" fmla="*/ 288568 w 2744244"/>
              <a:gd name="connsiteY3" fmla="*/ 2859791 h 2958470"/>
              <a:gd name="connsiteX4" fmla="*/ 1874654 w 2744244"/>
              <a:gd name="connsiteY4" fmla="*/ 2885489 h 2958470"/>
              <a:gd name="connsiteX5" fmla="*/ 2701503 w 2744244"/>
              <a:gd name="connsiteY5" fmla="*/ 2660881 h 2958470"/>
              <a:gd name="connsiteX6" fmla="*/ 2692063 w 2744244"/>
              <a:gd name="connsiteY6" fmla="*/ 1206270 h 2958470"/>
              <a:gd name="connsiteX7" fmla="*/ 2226526 w 2744244"/>
              <a:gd name="connsiteY7" fmla="*/ 115988 h 2958470"/>
              <a:gd name="connsiteX0" fmla="*/ 2246674 w 2764392"/>
              <a:gd name="connsiteY0" fmla="*/ 115988 h 2960514"/>
              <a:gd name="connsiteX1" fmla="*/ 670689 w 2764392"/>
              <a:gd name="connsiteY1" fmla="*/ 33 h 2960514"/>
              <a:gd name="connsiteX2" fmla="*/ 47922 w 2764392"/>
              <a:gd name="connsiteY2" fmla="*/ 1025602 h 2960514"/>
              <a:gd name="connsiteX3" fmla="*/ 308716 w 2764392"/>
              <a:gd name="connsiteY3" fmla="*/ 2859791 h 2960514"/>
              <a:gd name="connsiteX4" fmla="*/ 1894802 w 2764392"/>
              <a:gd name="connsiteY4" fmla="*/ 2885489 h 2960514"/>
              <a:gd name="connsiteX5" fmla="*/ 2721651 w 2764392"/>
              <a:gd name="connsiteY5" fmla="*/ 2660881 h 2960514"/>
              <a:gd name="connsiteX6" fmla="*/ 2712211 w 2764392"/>
              <a:gd name="connsiteY6" fmla="*/ 1206270 h 2960514"/>
              <a:gd name="connsiteX7" fmla="*/ 2246674 w 2764392"/>
              <a:gd name="connsiteY7" fmla="*/ 115988 h 2960514"/>
              <a:gd name="connsiteX0" fmla="*/ 2223221 w 2740939"/>
              <a:gd name="connsiteY0" fmla="*/ 115988 h 3012890"/>
              <a:gd name="connsiteX1" fmla="*/ 647236 w 2740939"/>
              <a:gd name="connsiteY1" fmla="*/ 33 h 3012890"/>
              <a:gd name="connsiteX2" fmla="*/ 24469 w 2740939"/>
              <a:gd name="connsiteY2" fmla="*/ 1025602 h 3012890"/>
              <a:gd name="connsiteX3" fmla="*/ 285263 w 2740939"/>
              <a:gd name="connsiteY3" fmla="*/ 2859791 h 3012890"/>
              <a:gd name="connsiteX4" fmla="*/ 1720360 w 2740939"/>
              <a:gd name="connsiteY4" fmla="*/ 2885489 h 3012890"/>
              <a:gd name="connsiteX5" fmla="*/ 2698198 w 2740939"/>
              <a:gd name="connsiteY5" fmla="*/ 2660881 h 3012890"/>
              <a:gd name="connsiteX6" fmla="*/ 2688758 w 2740939"/>
              <a:gd name="connsiteY6" fmla="*/ 1206270 h 3012890"/>
              <a:gd name="connsiteX7" fmla="*/ 2223221 w 2740939"/>
              <a:gd name="connsiteY7" fmla="*/ 115988 h 3012890"/>
              <a:gd name="connsiteX0" fmla="*/ 2242763 w 2760481"/>
              <a:gd name="connsiteY0" fmla="*/ 115988 h 2936484"/>
              <a:gd name="connsiteX1" fmla="*/ 666778 w 2760481"/>
              <a:gd name="connsiteY1" fmla="*/ 33 h 2936484"/>
              <a:gd name="connsiteX2" fmla="*/ 44011 w 2760481"/>
              <a:gd name="connsiteY2" fmla="*/ 1025602 h 2936484"/>
              <a:gd name="connsiteX3" fmla="*/ 304805 w 2760481"/>
              <a:gd name="connsiteY3" fmla="*/ 2859791 h 2936484"/>
              <a:gd name="connsiteX4" fmla="*/ 1739902 w 2760481"/>
              <a:gd name="connsiteY4" fmla="*/ 2885489 h 2936484"/>
              <a:gd name="connsiteX5" fmla="*/ 2717740 w 2760481"/>
              <a:gd name="connsiteY5" fmla="*/ 2660881 h 2936484"/>
              <a:gd name="connsiteX6" fmla="*/ 2708300 w 2760481"/>
              <a:gd name="connsiteY6" fmla="*/ 1206270 h 2936484"/>
              <a:gd name="connsiteX7" fmla="*/ 2242763 w 2760481"/>
              <a:gd name="connsiteY7" fmla="*/ 115988 h 2936484"/>
              <a:gd name="connsiteX0" fmla="*/ 2224757 w 2742475"/>
              <a:gd name="connsiteY0" fmla="*/ 115988 h 3033268"/>
              <a:gd name="connsiteX1" fmla="*/ 648772 w 2742475"/>
              <a:gd name="connsiteY1" fmla="*/ 33 h 3033268"/>
              <a:gd name="connsiteX2" fmla="*/ 26005 w 2742475"/>
              <a:gd name="connsiteY2" fmla="*/ 1025602 h 3033268"/>
              <a:gd name="connsiteX3" fmla="*/ 286799 w 2742475"/>
              <a:gd name="connsiteY3" fmla="*/ 2859791 h 3033268"/>
              <a:gd name="connsiteX4" fmla="*/ 1782296 w 2742475"/>
              <a:gd name="connsiteY4" fmla="*/ 2934453 h 3033268"/>
              <a:gd name="connsiteX5" fmla="*/ 2699734 w 2742475"/>
              <a:gd name="connsiteY5" fmla="*/ 2660881 h 3033268"/>
              <a:gd name="connsiteX6" fmla="*/ 2690294 w 2742475"/>
              <a:gd name="connsiteY6" fmla="*/ 1206270 h 3033268"/>
              <a:gd name="connsiteX7" fmla="*/ 2224757 w 2742475"/>
              <a:gd name="connsiteY7" fmla="*/ 115988 h 3033268"/>
              <a:gd name="connsiteX0" fmla="*/ 2224757 w 2742475"/>
              <a:gd name="connsiteY0" fmla="*/ 115988 h 3024599"/>
              <a:gd name="connsiteX1" fmla="*/ 648772 w 2742475"/>
              <a:gd name="connsiteY1" fmla="*/ 33 h 3024599"/>
              <a:gd name="connsiteX2" fmla="*/ 26005 w 2742475"/>
              <a:gd name="connsiteY2" fmla="*/ 1025602 h 3024599"/>
              <a:gd name="connsiteX3" fmla="*/ 286799 w 2742475"/>
              <a:gd name="connsiteY3" fmla="*/ 2859791 h 3024599"/>
              <a:gd name="connsiteX4" fmla="*/ 1782296 w 2742475"/>
              <a:gd name="connsiteY4" fmla="*/ 2934453 h 3024599"/>
              <a:gd name="connsiteX5" fmla="*/ 2699734 w 2742475"/>
              <a:gd name="connsiteY5" fmla="*/ 2660881 h 3024599"/>
              <a:gd name="connsiteX6" fmla="*/ 2690294 w 2742475"/>
              <a:gd name="connsiteY6" fmla="*/ 1206270 h 3024599"/>
              <a:gd name="connsiteX7" fmla="*/ 2224757 w 2742475"/>
              <a:gd name="connsiteY7" fmla="*/ 115988 h 3024599"/>
              <a:gd name="connsiteX0" fmla="*/ 2255770 w 2773488"/>
              <a:gd name="connsiteY0" fmla="*/ 115988 h 2996015"/>
              <a:gd name="connsiteX1" fmla="*/ 679785 w 2773488"/>
              <a:gd name="connsiteY1" fmla="*/ 33 h 2996015"/>
              <a:gd name="connsiteX2" fmla="*/ 57018 w 2773488"/>
              <a:gd name="connsiteY2" fmla="*/ 1025602 h 2996015"/>
              <a:gd name="connsiteX3" fmla="*/ 227216 w 2773488"/>
              <a:gd name="connsiteY3" fmla="*/ 2801034 h 2996015"/>
              <a:gd name="connsiteX4" fmla="*/ 1813309 w 2773488"/>
              <a:gd name="connsiteY4" fmla="*/ 2934453 h 2996015"/>
              <a:gd name="connsiteX5" fmla="*/ 2730747 w 2773488"/>
              <a:gd name="connsiteY5" fmla="*/ 2660881 h 2996015"/>
              <a:gd name="connsiteX6" fmla="*/ 2721307 w 2773488"/>
              <a:gd name="connsiteY6" fmla="*/ 1206270 h 2996015"/>
              <a:gd name="connsiteX7" fmla="*/ 2255770 w 2773488"/>
              <a:gd name="connsiteY7" fmla="*/ 115988 h 2996015"/>
              <a:gd name="connsiteX0" fmla="*/ 2252447 w 2770165"/>
              <a:gd name="connsiteY0" fmla="*/ 115988 h 2955423"/>
              <a:gd name="connsiteX1" fmla="*/ 676462 w 2770165"/>
              <a:gd name="connsiteY1" fmla="*/ 33 h 2955423"/>
              <a:gd name="connsiteX2" fmla="*/ 53695 w 2770165"/>
              <a:gd name="connsiteY2" fmla="*/ 1025602 h 2955423"/>
              <a:gd name="connsiteX3" fmla="*/ 223893 w 2770165"/>
              <a:gd name="connsiteY3" fmla="*/ 2801034 h 2955423"/>
              <a:gd name="connsiteX4" fmla="*/ 1809986 w 2770165"/>
              <a:gd name="connsiteY4" fmla="*/ 2934453 h 2955423"/>
              <a:gd name="connsiteX5" fmla="*/ 2727424 w 2770165"/>
              <a:gd name="connsiteY5" fmla="*/ 2660881 h 2955423"/>
              <a:gd name="connsiteX6" fmla="*/ 2717984 w 2770165"/>
              <a:gd name="connsiteY6" fmla="*/ 1206270 h 2955423"/>
              <a:gd name="connsiteX7" fmla="*/ 2252447 w 2770165"/>
              <a:gd name="connsiteY7" fmla="*/ 115988 h 2955423"/>
              <a:gd name="connsiteX0" fmla="*/ 2226653 w 2744371"/>
              <a:gd name="connsiteY0" fmla="*/ 178468 h 3043635"/>
              <a:gd name="connsiteX1" fmla="*/ 650668 w 2744371"/>
              <a:gd name="connsiteY1" fmla="*/ 62513 h 3043635"/>
              <a:gd name="connsiteX2" fmla="*/ 73201 w 2744371"/>
              <a:gd name="connsiteY2" fmla="*/ 1323111 h 3043635"/>
              <a:gd name="connsiteX3" fmla="*/ 198099 w 2744371"/>
              <a:gd name="connsiteY3" fmla="*/ 2863514 h 3043635"/>
              <a:gd name="connsiteX4" fmla="*/ 1784192 w 2744371"/>
              <a:gd name="connsiteY4" fmla="*/ 2996933 h 3043635"/>
              <a:gd name="connsiteX5" fmla="*/ 2701630 w 2744371"/>
              <a:gd name="connsiteY5" fmla="*/ 2723361 h 3043635"/>
              <a:gd name="connsiteX6" fmla="*/ 2692190 w 2744371"/>
              <a:gd name="connsiteY6" fmla="*/ 1268750 h 3043635"/>
              <a:gd name="connsiteX7" fmla="*/ 2226653 w 2744371"/>
              <a:gd name="connsiteY7" fmla="*/ 178468 h 3043635"/>
              <a:gd name="connsiteX0" fmla="*/ 2216852 w 2734570"/>
              <a:gd name="connsiteY0" fmla="*/ 113639 h 2978807"/>
              <a:gd name="connsiteX1" fmla="*/ 489876 w 2734570"/>
              <a:gd name="connsiteY1" fmla="*/ 76027 h 2978807"/>
              <a:gd name="connsiteX2" fmla="*/ 63400 w 2734570"/>
              <a:gd name="connsiteY2" fmla="*/ 1258282 h 2978807"/>
              <a:gd name="connsiteX3" fmla="*/ 188298 w 2734570"/>
              <a:gd name="connsiteY3" fmla="*/ 2798685 h 2978807"/>
              <a:gd name="connsiteX4" fmla="*/ 1774391 w 2734570"/>
              <a:gd name="connsiteY4" fmla="*/ 2932104 h 2978807"/>
              <a:gd name="connsiteX5" fmla="*/ 2691829 w 2734570"/>
              <a:gd name="connsiteY5" fmla="*/ 2658532 h 2978807"/>
              <a:gd name="connsiteX6" fmla="*/ 2682389 w 2734570"/>
              <a:gd name="connsiteY6" fmla="*/ 1203921 h 2978807"/>
              <a:gd name="connsiteX7" fmla="*/ 2216852 w 2734570"/>
              <a:gd name="connsiteY7" fmla="*/ 113639 h 2978807"/>
              <a:gd name="connsiteX0" fmla="*/ 2247055 w 2734570"/>
              <a:gd name="connsiteY0" fmla="*/ 61775 h 3005287"/>
              <a:gd name="connsiteX1" fmla="*/ 489876 w 2734570"/>
              <a:gd name="connsiteY1" fmla="*/ 102507 h 3005287"/>
              <a:gd name="connsiteX2" fmla="*/ 63400 w 2734570"/>
              <a:gd name="connsiteY2" fmla="*/ 1284762 h 3005287"/>
              <a:gd name="connsiteX3" fmla="*/ 188298 w 2734570"/>
              <a:gd name="connsiteY3" fmla="*/ 2825165 h 3005287"/>
              <a:gd name="connsiteX4" fmla="*/ 1774391 w 2734570"/>
              <a:gd name="connsiteY4" fmla="*/ 2958584 h 3005287"/>
              <a:gd name="connsiteX5" fmla="*/ 2691829 w 2734570"/>
              <a:gd name="connsiteY5" fmla="*/ 2685012 h 3005287"/>
              <a:gd name="connsiteX6" fmla="*/ 2682389 w 2734570"/>
              <a:gd name="connsiteY6" fmla="*/ 1230401 h 3005287"/>
              <a:gd name="connsiteX7" fmla="*/ 2247055 w 2734570"/>
              <a:gd name="connsiteY7" fmla="*/ 61775 h 3005287"/>
              <a:gd name="connsiteX0" fmla="*/ 2259553 w 2747068"/>
              <a:gd name="connsiteY0" fmla="*/ 62446 h 3005394"/>
              <a:gd name="connsiteX1" fmla="*/ 502374 w 2747068"/>
              <a:gd name="connsiteY1" fmla="*/ 103178 h 3005394"/>
              <a:gd name="connsiteX2" fmla="*/ 55007 w 2747068"/>
              <a:gd name="connsiteY2" fmla="*/ 1294646 h 3005394"/>
              <a:gd name="connsiteX3" fmla="*/ 200796 w 2747068"/>
              <a:gd name="connsiteY3" fmla="*/ 2825836 h 3005394"/>
              <a:gd name="connsiteX4" fmla="*/ 1786889 w 2747068"/>
              <a:gd name="connsiteY4" fmla="*/ 2959255 h 3005394"/>
              <a:gd name="connsiteX5" fmla="*/ 2704327 w 2747068"/>
              <a:gd name="connsiteY5" fmla="*/ 2685683 h 3005394"/>
              <a:gd name="connsiteX6" fmla="*/ 2694887 w 2747068"/>
              <a:gd name="connsiteY6" fmla="*/ 1231072 h 3005394"/>
              <a:gd name="connsiteX7" fmla="*/ 2259553 w 2747068"/>
              <a:gd name="connsiteY7" fmla="*/ 62446 h 3005394"/>
              <a:gd name="connsiteX0" fmla="*/ 2252600 w 2740115"/>
              <a:gd name="connsiteY0" fmla="*/ 50455 h 2993403"/>
              <a:gd name="connsiteX1" fmla="*/ 390970 w 2740115"/>
              <a:gd name="connsiteY1" fmla="*/ 109612 h 2993403"/>
              <a:gd name="connsiteX2" fmla="*/ 48054 w 2740115"/>
              <a:gd name="connsiteY2" fmla="*/ 1282655 h 2993403"/>
              <a:gd name="connsiteX3" fmla="*/ 193843 w 2740115"/>
              <a:gd name="connsiteY3" fmla="*/ 2813845 h 2993403"/>
              <a:gd name="connsiteX4" fmla="*/ 1779936 w 2740115"/>
              <a:gd name="connsiteY4" fmla="*/ 2947264 h 2993403"/>
              <a:gd name="connsiteX5" fmla="*/ 2697374 w 2740115"/>
              <a:gd name="connsiteY5" fmla="*/ 2673692 h 2993403"/>
              <a:gd name="connsiteX6" fmla="*/ 2687934 w 2740115"/>
              <a:gd name="connsiteY6" fmla="*/ 1219081 h 2993403"/>
              <a:gd name="connsiteX7" fmla="*/ 2252600 w 2740115"/>
              <a:gd name="connsiteY7" fmla="*/ 50455 h 2993403"/>
              <a:gd name="connsiteX0" fmla="*/ 2232841 w 2720356"/>
              <a:gd name="connsiteY0" fmla="*/ 50455 h 3020727"/>
              <a:gd name="connsiteX1" fmla="*/ 371211 w 2720356"/>
              <a:gd name="connsiteY1" fmla="*/ 109612 h 3020727"/>
              <a:gd name="connsiteX2" fmla="*/ 28295 w 2720356"/>
              <a:gd name="connsiteY2" fmla="*/ 1282655 h 3020727"/>
              <a:gd name="connsiteX3" fmla="*/ 215864 w 2720356"/>
              <a:gd name="connsiteY3" fmla="*/ 2859907 h 3020727"/>
              <a:gd name="connsiteX4" fmla="*/ 1760177 w 2720356"/>
              <a:gd name="connsiteY4" fmla="*/ 2947264 h 3020727"/>
              <a:gd name="connsiteX5" fmla="*/ 2677615 w 2720356"/>
              <a:gd name="connsiteY5" fmla="*/ 2673692 h 3020727"/>
              <a:gd name="connsiteX6" fmla="*/ 2668175 w 2720356"/>
              <a:gd name="connsiteY6" fmla="*/ 1219081 h 3020727"/>
              <a:gd name="connsiteX7" fmla="*/ 2232841 w 2720356"/>
              <a:gd name="connsiteY7" fmla="*/ 50455 h 3020727"/>
              <a:gd name="connsiteX0" fmla="*/ 2225654 w 2713169"/>
              <a:gd name="connsiteY0" fmla="*/ 75629 h 3022622"/>
              <a:gd name="connsiteX1" fmla="*/ 364024 w 2713169"/>
              <a:gd name="connsiteY1" fmla="*/ 134786 h 3022622"/>
              <a:gd name="connsiteX2" fmla="*/ 31556 w 2713169"/>
              <a:gd name="connsiteY2" fmla="*/ 1657903 h 3022622"/>
              <a:gd name="connsiteX3" fmla="*/ 208677 w 2713169"/>
              <a:gd name="connsiteY3" fmla="*/ 2885081 h 3022622"/>
              <a:gd name="connsiteX4" fmla="*/ 1752990 w 2713169"/>
              <a:gd name="connsiteY4" fmla="*/ 2972438 h 3022622"/>
              <a:gd name="connsiteX5" fmla="*/ 2670428 w 2713169"/>
              <a:gd name="connsiteY5" fmla="*/ 2698866 h 3022622"/>
              <a:gd name="connsiteX6" fmla="*/ 2660988 w 2713169"/>
              <a:gd name="connsiteY6" fmla="*/ 1244255 h 3022622"/>
              <a:gd name="connsiteX7" fmla="*/ 2225654 w 2713169"/>
              <a:gd name="connsiteY7" fmla="*/ 75629 h 3022622"/>
              <a:gd name="connsiteX0" fmla="*/ 2173427 w 2713169"/>
              <a:gd name="connsiteY0" fmla="*/ 110244 h 3001963"/>
              <a:gd name="connsiteX1" fmla="*/ 364024 w 2713169"/>
              <a:gd name="connsiteY1" fmla="*/ 114127 h 3001963"/>
              <a:gd name="connsiteX2" fmla="*/ 31556 w 2713169"/>
              <a:gd name="connsiteY2" fmla="*/ 1637244 h 3001963"/>
              <a:gd name="connsiteX3" fmla="*/ 208677 w 2713169"/>
              <a:gd name="connsiteY3" fmla="*/ 2864422 h 3001963"/>
              <a:gd name="connsiteX4" fmla="*/ 1752990 w 2713169"/>
              <a:gd name="connsiteY4" fmla="*/ 2951779 h 3001963"/>
              <a:gd name="connsiteX5" fmla="*/ 2670428 w 2713169"/>
              <a:gd name="connsiteY5" fmla="*/ 2678207 h 3001963"/>
              <a:gd name="connsiteX6" fmla="*/ 2660988 w 2713169"/>
              <a:gd name="connsiteY6" fmla="*/ 1223596 h 3001963"/>
              <a:gd name="connsiteX7" fmla="*/ 2173427 w 2713169"/>
              <a:gd name="connsiteY7" fmla="*/ 110244 h 3001963"/>
              <a:gd name="connsiteX0" fmla="*/ 2173427 w 2713169"/>
              <a:gd name="connsiteY0" fmla="*/ 57025 h 2948744"/>
              <a:gd name="connsiteX1" fmla="*/ 364024 w 2713169"/>
              <a:gd name="connsiteY1" fmla="*/ 60908 h 2948744"/>
              <a:gd name="connsiteX2" fmla="*/ 31556 w 2713169"/>
              <a:gd name="connsiteY2" fmla="*/ 1584025 h 2948744"/>
              <a:gd name="connsiteX3" fmla="*/ 208677 w 2713169"/>
              <a:gd name="connsiteY3" fmla="*/ 2811203 h 2948744"/>
              <a:gd name="connsiteX4" fmla="*/ 1752990 w 2713169"/>
              <a:gd name="connsiteY4" fmla="*/ 2898560 h 2948744"/>
              <a:gd name="connsiteX5" fmla="*/ 2670428 w 2713169"/>
              <a:gd name="connsiteY5" fmla="*/ 2624988 h 2948744"/>
              <a:gd name="connsiteX6" fmla="*/ 2660988 w 2713169"/>
              <a:gd name="connsiteY6" fmla="*/ 1170377 h 2948744"/>
              <a:gd name="connsiteX7" fmla="*/ 2173427 w 2713169"/>
              <a:gd name="connsiteY7" fmla="*/ 57025 h 2948744"/>
              <a:gd name="connsiteX0" fmla="*/ 2173427 w 2685198"/>
              <a:gd name="connsiteY0" fmla="*/ 57025 h 2943779"/>
              <a:gd name="connsiteX1" fmla="*/ 364024 w 2685198"/>
              <a:gd name="connsiteY1" fmla="*/ 60908 h 2943779"/>
              <a:gd name="connsiteX2" fmla="*/ 31556 w 2685198"/>
              <a:gd name="connsiteY2" fmla="*/ 1584025 h 2943779"/>
              <a:gd name="connsiteX3" fmla="*/ 208677 w 2685198"/>
              <a:gd name="connsiteY3" fmla="*/ 2811203 h 2943779"/>
              <a:gd name="connsiteX4" fmla="*/ 1752990 w 2685198"/>
              <a:gd name="connsiteY4" fmla="*/ 2898560 h 2943779"/>
              <a:gd name="connsiteX5" fmla="*/ 2555533 w 2685198"/>
              <a:gd name="connsiteY5" fmla="*/ 2707900 h 2943779"/>
              <a:gd name="connsiteX6" fmla="*/ 2660988 w 2685198"/>
              <a:gd name="connsiteY6" fmla="*/ 1170377 h 2943779"/>
              <a:gd name="connsiteX7" fmla="*/ 2173427 w 2685198"/>
              <a:gd name="connsiteY7" fmla="*/ 57025 h 2943779"/>
              <a:gd name="connsiteX0" fmla="*/ 2173427 w 2686211"/>
              <a:gd name="connsiteY0" fmla="*/ 57025 h 2943779"/>
              <a:gd name="connsiteX1" fmla="*/ 364024 w 2686211"/>
              <a:gd name="connsiteY1" fmla="*/ 60908 h 2943779"/>
              <a:gd name="connsiteX2" fmla="*/ 31556 w 2686211"/>
              <a:gd name="connsiteY2" fmla="*/ 1584025 h 2943779"/>
              <a:gd name="connsiteX3" fmla="*/ 208677 w 2686211"/>
              <a:gd name="connsiteY3" fmla="*/ 2811203 h 2943779"/>
              <a:gd name="connsiteX4" fmla="*/ 1752990 w 2686211"/>
              <a:gd name="connsiteY4" fmla="*/ 2898560 h 2943779"/>
              <a:gd name="connsiteX5" fmla="*/ 2555533 w 2686211"/>
              <a:gd name="connsiteY5" fmla="*/ 2707900 h 2943779"/>
              <a:gd name="connsiteX6" fmla="*/ 2660988 w 2686211"/>
              <a:gd name="connsiteY6" fmla="*/ 1170377 h 2943779"/>
              <a:gd name="connsiteX7" fmla="*/ 2173427 w 2686211"/>
              <a:gd name="connsiteY7" fmla="*/ 57025 h 2943779"/>
              <a:gd name="connsiteX0" fmla="*/ 2155787 w 2668571"/>
              <a:gd name="connsiteY0" fmla="*/ 57025 h 2939048"/>
              <a:gd name="connsiteX1" fmla="*/ 346384 w 2668571"/>
              <a:gd name="connsiteY1" fmla="*/ 60908 h 2939048"/>
              <a:gd name="connsiteX2" fmla="*/ 13916 w 2668571"/>
              <a:gd name="connsiteY2" fmla="*/ 1584025 h 2939048"/>
              <a:gd name="connsiteX3" fmla="*/ 191037 w 2668571"/>
              <a:gd name="connsiteY3" fmla="*/ 2811203 h 2939048"/>
              <a:gd name="connsiteX4" fmla="*/ 1307098 w 2668571"/>
              <a:gd name="connsiteY4" fmla="*/ 2889347 h 2939048"/>
              <a:gd name="connsiteX5" fmla="*/ 2537893 w 2668571"/>
              <a:gd name="connsiteY5" fmla="*/ 2707900 h 2939048"/>
              <a:gd name="connsiteX6" fmla="*/ 2643348 w 2668571"/>
              <a:gd name="connsiteY6" fmla="*/ 1170377 h 2939048"/>
              <a:gd name="connsiteX7" fmla="*/ 2155787 w 2668571"/>
              <a:gd name="connsiteY7" fmla="*/ 57025 h 2939048"/>
              <a:gd name="connsiteX0" fmla="*/ 2155787 w 2668571"/>
              <a:gd name="connsiteY0" fmla="*/ 57025 h 2939048"/>
              <a:gd name="connsiteX1" fmla="*/ 346384 w 2668571"/>
              <a:gd name="connsiteY1" fmla="*/ 60908 h 2939048"/>
              <a:gd name="connsiteX2" fmla="*/ 13916 w 2668571"/>
              <a:gd name="connsiteY2" fmla="*/ 1584025 h 2939048"/>
              <a:gd name="connsiteX3" fmla="*/ 191037 w 2668571"/>
              <a:gd name="connsiteY3" fmla="*/ 2811203 h 2939048"/>
              <a:gd name="connsiteX4" fmla="*/ 1307098 w 2668571"/>
              <a:gd name="connsiteY4" fmla="*/ 2889347 h 2939048"/>
              <a:gd name="connsiteX5" fmla="*/ 2537893 w 2668571"/>
              <a:gd name="connsiteY5" fmla="*/ 2707900 h 2939048"/>
              <a:gd name="connsiteX6" fmla="*/ 2643348 w 2668571"/>
              <a:gd name="connsiteY6" fmla="*/ 1170377 h 2939048"/>
              <a:gd name="connsiteX7" fmla="*/ 2155787 w 2668571"/>
              <a:gd name="connsiteY7" fmla="*/ 57025 h 2939048"/>
              <a:gd name="connsiteX0" fmla="*/ 2155787 w 2668571"/>
              <a:gd name="connsiteY0" fmla="*/ 57025 h 2939048"/>
              <a:gd name="connsiteX1" fmla="*/ 346384 w 2668571"/>
              <a:gd name="connsiteY1" fmla="*/ 60908 h 2939048"/>
              <a:gd name="connsiteX2" fmla="*/ 13916 w 2668571"/>
              <a:gd name="connsiteY2" fmla="*/ 1584025 h 2939048"/>
              <a:gd name="connsiteX3" fmla="*/ 191037 w 2668571"/>
              <a:gd name="connsiteY3" fmla="*/ 2811203 h 2939048"/>
              <a:gd name="connsiteX4" fmla="*/ 1307098 w 2668571"/>
              <a:gd name="connsiteY4" fmla="*/ 2889347 h 2939048"/>
              <a:gd name="connsiteX5" fmla="*/ 2537893 w 2668571"/>
              <a:gd name="connsiteY5" fmla="*/ 2707900 h 2939048"/>
              <a:gd name="connsiteX6" fmla="*/ 2643348 w 2668571"/>
              <a:gd name="connsiteY6" fmla="*/ 1170377 h 2939048"/>
              <a:gd name="connsiteX7" fmla="*/ 2155787 w 2668571"/>
              <a:gd name="connsiteY7" fmla="*/ 57025 h 2939048"/>
              <a:gd name="connsiteX0" fmla="*/ 2155787 w 2667558"/>
              <a:gd name="connsiteY0" fmla="*/ 57025 h 2939048"/>
              <a:gd name="connsiteX1" fmla="*/ 346384 w 2667558"/>
              <a:gd name="connsiteY1" fmla="*/ 60908 h 2939048"/>
              <a:gd name="connsiteX2" fmla="*/ 13916 w 2667558"/>
              <a:gd name="connsiteY2" fmla="*/ 1584025 h 2939048"/>
              <a:gd name="connsiteX3" fmla="*/ 191037 w 2667558"/>
              <a:gd name="connsiteY3" fmla="*/ 2811203 h 2939048"/>
              <a:gd name="connsiteX4" fmla="*/ 1307098 w 2667558"/>
              <a:gd name="connsiteY4" fmla="*/ 2889347 h 2939048"/>
              <a:gd name="connsiteX5" fmla="*/ 2537893 w 2667558"/>
              <a:gd name="connsiteY5" fmla="*/ 2707900 h 2939048"/>
              <a:gd name="connsiteX6" fmla="*/ 2643348 w 2667558"/>
              <a:gd name="connsiteY6" fmla="*/ 1170377 h 2939048"/>
              <a:gd name="connsiteX7" fmla="*/ 2155787 w 2667558"/>
              <a:gd name="connsiteY7" fmla="*/ 57025 h 2939048"/>
              <a:gd name="connsiteX0" fmla="*/ 2155787 w 2667558"/>
              <a:gd name="connsiteY0" fmla="*/ 57025 h 2891666"/>
              <a:gd name="connsiteX1" fmla="*/ 346384 w 2667558"/>
              <a:gd name="connsiteY1" fmla="*/ 60908 h 2891666"/>
              <a:gd name="connsiteX2" fmla="*/ 13916 w 2667558"/>
              <a:gd name="connsiteY2" fmla="*/ 1584025 h 2891666"/>
              <a:gd name="connsiteX3" fmla="*/ 191038 w 2667558"/>
              <a:gd name="connsiteY3" fmla="*/ 2694102 h 2891666"/>
              <a:gd name="connsiteX4" fmla="*/ 1307098 w 2667558"/>
              <a:gd name="connsiteY4" fmla="*/ 2889347 h 2891666"/>
              <a:gd name="connsiteX5" fmla="*/ 2537893 w 2667558"/>
              <a:gd name="connsiteY5" fmla="*/ 2707900 h 2891666"/>
              <a:gd name="connsiteX6" fmla="*/ 2643348 w 2667558"/>
              <a:gd name="connsiteY6" fmla="*/ 1170377 h 2891666"/>
              <a:gd name="connsiteX7" fmla="*/ 2155787 w 2667558"/>
              <a:gd name="connsiteY7" fmla="*/ 57025 h 2891666"/>
              <a:gd name="connsiteX0" fmla="*/ 2155787 w 2667558"/>
              <a:gd name="connsiteY0" fmla="*/ 57025 h 2892508"/>
              <a:gd name="connsiteX1" fmla="*/ 346384 w 2667558"/>
              <a:gd name="connsiteY1" fmla="*/ 60908 h 2892508"/>
              <a:gd name="connsiteX2" fmla="*/ 13916 w 2667558"/>
              <a:gd name="connsiteY2" fmla="*/ 1584025 h 2892508"/>
              <a:gd name="connsiteX3" fmla="*/ 191038 w 2667558"/>
              <a:gd name="connsiteY3" fmla="*/ 2694102 h 2892508"/>
              <a:gd name="connsiteX4" fmla="*/ 1307098 w 2667558"/>
              <a:gd name="connsiteY4" fmla="*/ 2889347 h 2892508"/>
              <a:gd name="connsiteX5" fmla="*/ 2565955 w 2667558"/>
              <a:gd name="connsiteY5" fmla="*/ 2653853 h 2892508"/>
              <a:gd name="connsiteX6" fmla="*/ 2643348 w 2667558"/>
              <a:gd name="connsiteY6" fmla="*/ 1170377 h 2892508"/>
              <a:gd name="connsiteX7" fmla="*/ 2155787 w 2667558"/>
              <a:gd name="connsiteY7" fmla="*/ 57025 h 2892508"/>
              <a:gd name="connsiteX0" fmla="*/ 2155787 w 2667558"/>
              <a:gd name="connsiteY0" fmla="*/ 57025 h 2894296"/>
              <a:gd name="connsiteX1" fmla="*/ 346384 w 2667558"/>
              <a:gd name="connsiteY1" fmla="*/ 60908 h 2894296"/>
              <a:gd name="connsiteX2" fmla="*/ 13916 w 2667558"/>
              <a:gd name="connsiteY2" fmla="*/ 1584025 h 2894296"/>
              <a:gd name="connsiteX3" fmla="*/ 191038 w 2667558"/>
              <a:gd name="connsiteY3" fmla="*/ 2694102 h 2894296"/>
              <a:gd name="connsiteX4" fmla="*/ 1307098 w 2667558"/>
              <a:gd name="connsiteY4" fmla="*/ 2889347 h 2894296"/>
              <a:gd name="connsiteX5" fmla="*/ 2481783 w 2667558"/>
              <a:gd name="connsiteY5" fmla="*/ 2626829 h 2894296"/>
              <a:gd name="connsiteX6" fmla="*/ 2643348 w 2667558"/>
              <a:gd name="connsiteY6" fmla="*/ 1170377 h 2894296"/>
              <a:gd name="connsiteX7" fmla="*/ 2155787 w 2667558"/>
              <a:gd name="connsiteY7" fmla="*/ 57025 h 2894296"/>
              <a:gd name="connsiteX0" fmla="*/ 1875203 w 2647571"/>
              <a:gd name="connsiteY0" fmla="*/ 116254 h 2944518"/>
              <a:gd name="connsiteX1" fmla="*/ 346384 w 2647571"/>
              <a:gd name="connsiteY1" fmla="*/ 111130 h 2944518"/>
              <a:gd name="connsiteX2" fmla="*/ 13916 w 2647571"/>
              <a:gd name="connsiteY2" fmla="*/ 1634247 h 2944518"/>
              <a:gd name="connsiteX3" fmla="*/ 191038 w 2647571"/>
              <a:gd name="connsiteY3" fmla="*/ 2744324 h 2944518"/>
              <a:gd name="connsiteX4" fmla="*/ 1307098 w 2647571"/>
              <a:gd name="connsiteY4" fmla="*/ 2939569 h 2944518"/>
              <a:gd name="connsiteX5" fmla="*/ 2481783 w 2647571"/>
              <a:gd name="connsiteY5" fmla="*/ 2677051 h 2944518"/>
              <a:gd name="connsiteX6" fmla="*/ 2643348 w 2647571"/>
              <a:gd name="connsiteY6" fmla="*/ 1220599 h 2944518"/>
              <a:gd name="connsiteX7" fmla="*/ 1875203 w 2647571"/>
              <a:gd name="connsiteY7" fmla="*/ 116254 h 2944518"/>
              <a:gd name="connsiteX0" fmla="*/ 1875203 w 2647571"/>
              <a:gd name="connsiteY0" fmla="*/ 34428 h 2862692"/>
              <a:gd name="connsiteX1" fmla="*/ 346387 w 2647571"/>
              <a:gd name="connsiteY1" fmla="*/ 155412 h 2862692"/>
              <a:gd name="connsiteX2" fmla="*/ 13916 w 2647571"/>
              <a:gd name="connsiteY2" fmla="*/ 1552421 h 2862692"/>
              <a:gd name="connsiteX3" fmla="*/ 191038 w 2647571"/>
              <a:gd name="connsiteY3" fmla="*/ 2662498 h 2862692"/>
              <a:gd name="connsiteX4" fmla="*/ 1307098 w 2647571"/>
              <a:gd name="connsiteY4" fmla="*/ 2857743 h 2862692"/>
              <a:gd name="connsiteX5" fmla="*/ 2481783 w 2647571"/>
              <a:gd name="connsiteY5" fmla="*/ 2595225 h 2862692"/>
              <a:gd name="connsiteX6" fmla="*/ 2643348 w 2647571"/>
              <a:gd name="connsiteY6" fmla="*/ 1138773 h 2862692"/>
              <a:gd name="connsiteX7" fmla="*/ 1875203 w 2647571"/>
              <a:gd name="connsiteY7" fmla="*/ 34428 h 286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7571" h="2862692">
                <a:moveTo>
                  <a:pt x="1875203" y="34428"/>
                </a:moveTo>
                <a:cubicBezTo>
                  <a:pt x="1875203" y="34428"/>
                  <a:pt x="656602" y="-97587"/>
                  <a:pt x="346387" y="155412"/>
                </a:cubicBezTo>
                <a:cubicBezTo>
                  <a:pt x="36173" y="408411"/>
                  <a:pt x="39808" y="1134573"/>
                  <a:pt x="13916" y="1552421"/>
                </a:cubicBezTo>
                <a:cubicBezTo>
                  <a:pt x="-11976" y="1970269"/>
                  <a:pt x="-24492" y="2444944"/>
                  <a:pt x="191038" y="2662498"/>
                </a:cubicBezTo>
                <a:cubicBezTo>
                  <a:pt x="406568" y="2880052"/>
                  <a:pt x="925307" y="2868955"/>
                  <a:pt x="1307098" y="2857743"/>
                </a:cubicBezTo>
                <a:cubicBezTo>
                  <a:pt x="1688889" y="2846531"/>
                  <a:pt x="2353500" y="2806009"/>
                  <a:pt x="2481783" y="2595225"/>
                </a:cubicBezTo>
                <a:cubicBezTo>
                  <a:pt x="2652406" y="2288956"/>
                  <a:pt x="2601555" y="1885752"/>
                  <a:pt x="2643348" y="1138773"/>
                </a:cubicBezTo>
                <a:cubicBezTo>
                  <a:pt x="2680821" y="467013"/>
                  <a:pt x="2472495" y="55393"/>
                  <a:pt x="1875203" y="34428"/>
                </a:cubicBezTo>
                <a:close/>
              </a:path>
            </a:pathLst>
          </a:custGeom>
          <a:blipFill dpi="0" rotWithShape="0">
            <a:blip r:embed="rId5"/>
            <a:srcRect/>
            <a:stretch>
              <a:fillRect/>
            </a:stretch>
          </a:blipFill>
          <a:ln w="12692"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66C9711C-CCA8-DA12-5967-726506B06923}"/>
              </a:ext>
            </a:extLst>
          </p:cNvPr>
          <p:cNvSpPr/>
          <p:nvPr/>
        </p:nvSpPr>
        <p:spPr>
          <a:xfrm rot="5400000">
            <a:off x="4521667" y="861722"/>
            <a:ext cx="1688106" cy="3240000"/>
          </a:xfrm>
          <a:custGeom>
            <a:avLst/>
            <a:gdLst>
              <a:gd name="connsiteX0" fmla="*/ 2200308 w 2868985"/>
              <a:gd name="connsiteY0" fmla="*/ 188930 h 2997526"/>
              <a:gd name="connsiteX1" fmla="*/ 843634 w 2868985"/>
              <a:gd name="connsiteY1" fmla="*/ 10666 h 2997526"/>
              <a:gd name="connsiteX2" fmla="*/ 1556 w 2868985"/>
              <a:gd name="connsiteY2" fmla="*/ 1098544 h 2997526"/>
              <a:gd name="connsiteX3" fmla="*/ 297153 w 2868985"/>
              <a:gd name="connsiteY3" fmla="*/ 2788427 h 2997526"/>
              <a:gd name="connsiteX4" fmla="*/ 1848436 w 2868985"/>
              <a:gd name="connsiteY4" fmla="*/ 2958431 h 2997526"/>
              <a:gd name="connsiteX5" fmla="*/ 2796075 w 2868985"/>
              <a:gd name="connsiteY5" fmla="*/ 2567344 h 2997526"/>
              <a:gd name="connsiteX6" fmla="*/ 2862131 w 2868985"/>
              <a:gd name="connsiteY6" fmla="*/ 1289005 h 2997526"/>
              <a:gd name="connsiteX7" fmla="*/ 2200308 w 2868985"/>
              <a:gd name="connsiteY7" fmla="*/ 188930 h 2997526"/>
              <a:gd name="connsiteX0" fmla="*/ 2242529 w 2911207"/>
              <a:gd name="connsiteY0" fmla="*/ 189569 h 3040492"/>
              <a:gd name="connsiteX1" fmla="*/ 885855 w 2911207"/>
              <a:gd name="connsiteY1" fmla="*/ 11305 h 3040492"/>
              <a:gd name="connsiteX2" fmla="*/ 43777 w 2911207"/>
              <a:gd name="connsiteY2" fmla="*/ 1099183 h 3040492"/>
              <a:gd name="connsiteX3" fmla="*/ 304571 w 2911207"/>
              <a:gd name="connsiteY3" fmla="*/ 2933372 h 3040492"/>
              <a:gd name="connsiteX4" fmla="*/ 1890657 w 2911207"/>
              <a:gd name="connsiteY4" fmla="*/ 2959070 h 3040492"/>
              <a:gd name="connsiteX5" fmla="*/ 2838296 w 2911207"/>
              <a:gd name="connsiteY5" fmla="*/ 2567983 h 3040492"/>
              <a:gd name="connsiteX6" fmla="*/ 2904352 w 2911207"/>
              <a:gd name="connsiteY6" fmla="*/ 1289644 h 3040492"/>
              <a:gd name="connsiteX7" fmla="*/ 2242529 w 2911207"/>
              <a:gd name="connsiteY7" fmla="*/ 189569 h 3040492"/>
              <a:gd name="connsiteX0" fmla="*/ 2229821 w 2898499"/>
              <a:gd name="connsiteY0" fmla="*/ 205418 h 3056341"/>
              <a:gd name="connsiteX1" fmla="*/ 699132 w 2898499"/>
              <a:gd name="connsiteY1" fmla="*/ 11120 h 3056341"/>
              <a:gd name="connsiteX2" fmla="*/ 31069 w 2898499"/>
              <a:gd name="connsiteY2" fmla="*/ 1115032 h 3056341"/>
              <a:gd name="connsiteX3" fmla="*/ 291863 w 2898499"/>
              <a:gd name="connsiteY3" fmla="*/ 2949221 h 3056341"/>
              <a:gd name="connsiteX4" fmla="*/ 1877949 w 2898499"/>
              <a:gd name="connsiteY4" fmla="*/ 2974919 h 3056341"/>
              <a:gd name="connsiteX5" fmla="*/ 2825588 w 2898499"/>
              <a:gd name="connsiteY5" fmla="*/ 2583832 h 3056341"/>
              <a:gd name="connsiteX6" fmla="*/ 2891644 w 2898499"/>
              <a:gd name="connsiteY6" fmla="*/ 1305493 h 3056341"/>
              <a:gd name="connsiteX7" fmla="*/ 2229821 w 2898499"/>
              <a:gd name="connsiteY7" fmla="*/ 205418 h 3056341"/>
              <a:gd name="connsiteX0" fmla="*/ 2209749 w 2878427"/>
              <a:gd name="connsiteY0" fmla="*/ 204816 h 3055739"/>
              <a:gd name="connsiteX1" fmla="*/ 679060 w 2878427"/>
              <a:gd name="connsiteY1" fmla="*/ 10518 h 3055739"/>
              <a:gd name="connsiteX2" fmla="*/ 10997 w 2878427"/>
              <a:gd name="connsiteY2" fmla="*/ 1114430 h 3055739"/>
              <a:gd name="connsiteX3" fmla="*/ 271791 w 2878427"/>
              <a:gd name="connsiteY3" fmla="*/ 2948619 h 3055739"/>
              <a:gd name="connsiteX4" fmla="*/ 1857877 w 2878427"/>
              <a:gd name="connsiteY4" fmla="*/ 2974317 h 3055739"/>
              <a:gd name="connsiteX5" fmla="*/ 2805516 w 2878427"/>
              <a:gd name="connsiteY5" fmla="*/ 2583230 h 3055739"/>
              <a:gd name="connsiteX6" fmla="*/ 2871572 w 2878427"/>
              <a:gd name="connsiteY6" fmla="*/ 1304891 h 3055739"/>
              <a:gd name="connsiteX7" fmla="*/ 2209749 w 2878427"/>
              <a:gd name="connsiteY7" fmla="*/ 204816 h 3055739"/>
              <a:gd name="connsiteX0" fmla="*/ 2229820 w 2898498"/>
              <a:gd name="connsiteY0" fmla="*/ 166710 h 3017633"/>
              <a:gd name="connsiteX1" fmla="*/ 699134 w 2898498"/>
              <a:gd name="connsiteY1" fmla="*/ 11583 h 3017633"/>
              <a:gd name="connsiteX2" fmla="*/ 31068 w 2898498"/>
              <a:gd name="connsiteY2" fmla="*/ 1076324 h 3017633"/>
              <a:gd name="connsiteX3" fmla="*/ 291862 w 2898498"/>
              <a:gd name="connsiteY3" fmla="*/ 2910513 h 3017633"/>
              <a:gd name="connsiteX4" fmla="*/ 1877948 w 2898498"/>
              <a:gd name="connsiteY4" fmla="*/ 2936211 h 3017633"/>
              <a:gd name="connsiteX5" fmla="*/ 2825587 w 2898498"/>
              <a:gd name="connsiteY5" fmla="*/ 2545124 h 3017633"/>
              <a:gd name="connsiteX6" fmla="*/ 2891643 w 2898498"/>
              <a:gd name="connsiteY6" fmla="*/ 1266785 h 3017633"/>
              <a:gd name="connsiteX7" fmla="*/ 2229820 w 2898498"/>
              <a:gd name="connsiteY7" fmla="*/ 166710 h 3017633"/>
              <a:gd name="connsiteX0" fmla="*/ 2229820 w 2898498"/>
              <a:gd name="connsiteY0" fmla="*/ 155152 h 3006075"/>
              <a:gd name="connsiteX1" fmla="*/ 699134 w 2898498"/>
              <a:gd name="connsiteY1" fmla="*/ 25 h 3006075"/>
              <a:gd name="connsiteX2" fmla="*/ 31068 w 2898498"/>
              <a:gd name="connsiteY2" fmla="*/ 1064766 h 3006075"/>
              <a:gd name="connsiteX3" fmla="*/ 291862 w 2898498"/>
              <a:gd name="connsiteY3" fmla="*/ 2898955 h 3006075"/>
              <a:gd name="connsiteX4" fmla="*/ 1877948 w 2898498"/>
              <a:gd name="connsiteY4" fmla="*/ 2924653 h 3006075"/>
              <a:gd name="connsiteX5" fmla="*/ 2825587 w 2898498"/>
              <a:gd name="connsiteY5" fmla="*/ 2533566 h 3006075"/>
              <a:gd name="connsiteX6" fmla="*/ 2891643 w 2898498"/>
              <a:gd name="connsiteY6" fmla="*/ 1255227 h 3006075"/>
              <a:gd name="connsiteX7" fmla="*/ 2229820 w 2898498"/>
              <a:gd name="connsiteY7" fmla="*/ 155152 h 3006075"/>
              <a:gd name="connsiteX0" fmla="*/ 2226526 w 2895204"/>
              <a:gd name="connsiteY0" fmla="*/ 115988 h 2966911"/>
              <a:gd name="connsiteX1" fmla="*/ 650541 w 2895204"/>
              <a:gd name="connsiteY1" fmla="*/ 33 h 2966911"/>
              <a:gd name="connsiteX2" fmla="*/ 27774 w 2895204"/>
              <a:gd name="connsiteY2" fmla="*/ 1025602 h 2966911"/>
              <a:gd name="connsiteX3" fmla="*/ 288568 w 2895204"/>
              <a:gd name="connsiteY3" fmla="*/ 2859791 h 2966911"/>
              <a:gd name="connsiteX4" fmla="*/ 1874654 w 2895204"/>
              <a:gd name="connsiteY4" fmla="*/ 2885489 h 2966911"/>
              <a:gd name="connsiteX5" fmla="*/ 2822293 w 2895204"/>
              <a:gd name="connsiteY5" fmla="*/ 2494402 h 2966911"/>
              <a:gd name="connsiteX6" fmla="*/ 2888349 w 2895204"/>
              <a:gd name="connsiteY6" fmla="*/ 1216063 h 2966911"/>
              <a:gd name="connsiteX7" fmla="*/ 2226526 w 2895204"/>
              <a:gd name="connsiteY7" fmla="*/ 115988 h 2966911"/>
              <a:gd name="connsiteX0" fmla="*/ 2226526 w 2895204"/>
              <a:gd name="connsiteY0" fmla="*/ 115988 h 2958470"/>
              <a:gd name="connsiteX1" fmla="*/ 650541 w 2895204"/>
              <a:gd name="connsiteY1" fmla="*/ 33 h 2958470"/>
              <a:gd name="connsiteX2" fmla="*/ 27774 w 2895204"/>
              <a:gd name="connsiteY2" fmla="*/ 1025602 h 2958470"/>
              <a:gd name="connsiteX3" fmla="*/ 288568 w 2895204"/>
              <a:gd name="connsiteY3" fmla="*/ 2859791 h 2958470"/>
              <a:gd name="connsiteX4" fmla="*/ 1874654 w 2895204"/>
              <a:gd name="connsiteY4" fmla="*/ 2885489 h 2958470"/>
              <a:gd name="connsiteX5" fmla="*/ 2701503 w 2895204"/>
              <a:gd name="connsiteY5" fmla="*/ 2660881 h 2958470"/>
              <a:gd name="connsiteX6" fmla="*/ 2888349 w 2895204"/>
              <a:gd name="connsiteY6" fmla="*/ 1216063 h 2958470"/>
              <a:gd name="connsiteX7" fmla="*/ 2226526 w 2895204"/>
              <a:gd name="connsiteY7" fmla="*/ 115988 h 2958470"/>
              <a:gd name="connsiteX0" fmla="*/ 2226526 w 2744244"/>
              <a:gd name="connsiteY0" fmla="*/ 115988 h 2958470"/>
              <a:gd name="connsiteX1" fmla="*/ 650541 w 2744244"/>
              <a:gd name="connsiteY1" fmla="*/ 33 h 2958470"/>
              <a:gd name="connsiteX2" fmla="*/ 27774 w 2744244"/>
              <a:gd name="connsiteY2" fmla="*/ 1025602 h 2958470"/>
              <a:gd name="connsiteX3" fmla="*/ 288568 w 2744244"/>
              <a:gd name="connsiteY3" fmla="*/ 2859791 h 2958470"/>
              <a:gd name="connsiteX4" fmla="*/ 1874654 w 2744244"/>
              <a:gd name="connsiteY4" fmla="*/ 2885489 h 2958470"/>
              <a:gd name="connsiteX5" fmla="*/ 2701503 w 2744244"/>
              <a:gd name="connsiteY5" fmla="*/ 2660881 h 2958470"/>
              <a:gd name="connsiteX6" fmla="*/ 2692063 w 2744244"/>
              <a:gd name="connsiteY6" fmla="*/ 1206270 h 2958470"/>
              <a:gd name="connsiteX7" fmla="*/ 2226526 w 2744244"/>
              <a:gd name="connsiteY7" fmla="*/ 115988 h 2958470"/>
              <a:gd name="connsiteX0" fmla="*/ 2246674 w 2764392"/>
              <a:gd name="connsiteY0" fmla="*/ 115988 h 2960514"/>
              <a:gd name="connsiteX1" fmla="*/ 670689 w 2764392"/>
              <a:gd name="connsiteY1" fmla="*/ 33 h 2960514"/>
              <a:gd name="connsiteX2" fmla="*/ 47922 w 2764392"/>
              <a:gd name="connsiteY2" fmla="*/ 1025602 h 2960514"/>
              <a:gd name="connsiteX3" fmla="*/ 308716 w 2764392"/>
              <a:gd name="connsiteY3" fmla="*/ 2859791 h 2960514"/>
              <a:gd name="connsiteX4" fmla="*/ 1894802 w 2764392"/>
              <a:gd name="connsiteY4" fmla="*/ 2885489 h 2960514"/>
              <a:gd name="connsiteX5" fmla="*/ 2721651 w 2764392"/>
              <a:gd name="connsiteY5" fmla="*/ 2660881 h 2960514"/>
              <a:gd name="connsiteX6" fmla="*/ 2712211 w 2764392"/>
              <a:gd name="connsiteY6" fmla="*/ 1206270 h 2960514"/>
              <a:gd name="connsiteX7" fmla="*/ 2246674 w 2764392"/>
              <a:gd name="connsiteY7" fmla="*/ 115988 h 2960514"/>
              <a:gd name="connsiteX0" fmla="*/ 2223221 w 2740939"/>
              <a:gd name="connsiteY0" fmla="*/ 115988 h 3012890"/>
              <a:gd name="connsiteX1" fmla="*/ 647236 w 2740939"/>
              <a:gd name="connsiteY1" fmla="*/ 33 h 3012890"/>
              <a:gd name="connsiteX2" fmla="*/ 24469 w 2740939"/>
              <a:gd name="connsiteY2" fmla="*/ 1025602 h 3012890"/>
              <a:gd name="connsiteX3" fmla="*/ 285263 w 2740939"/>
              <a:gd name="connsiteY3" fmla="*/ 2859791 h 3012890"/>
              <a:gd name="connsiteX4" fmla="*/ 1720360 w 2740939"/>
              <a:gd name="connsiteY4" fmla="*/ 2885489 h 3012890"/>
              <a:gd name="connsiteX5" fmla="*/ 2698198 w 2740939"/>
              <a:gd name="connsiteY5" fmla="*/ 2660881 h 3012890"/>
              <a:gd name="connsiteX6" fmla="*/ 2688758 w 2740939"/>
              <a:gd name="connsiteY6" fmla="*/ 1206270 h 3012890"/>
              <a:gd name="connsiteX7" fmla="*/ 2223221 w 2740939"/>
              <a:gd name="connsiteY7" fmla="*/ 115988 h 3012890"/>
              <a:gd name="connsiteX0" fmla="*/ 2242763 w 2760481"/>
              <a:gd name="connsiteY0" fmla="*/ 115988 h 2936484"/>
              <a:gd name="connsiteX1" fmla="*/ 666778 w 2760481"/>
              <a:gd name="connsiteY1" fmla="*/ 33 h 2936484"/>
              <a:gd name="connsiteX2" fmla="*/ 44011 w 2760481"/>
              <a:gd name="connsiteY2" fmla="*/ 1025602 h 2936484"/>
              <a:gd name="connsiteX3" fmla="*/ 304805 w 2760481"/>
              <a:gd name="connsiteY3" fmla="*/ 2859791 h 2936484"/>
              <a:gd name="connsiteX4" fmla="*/ 1739902 w 2760481"/>
              <a:gd name="connsiteY4" fmla="*/ 2885489 h 2936484"/>
              <a:gd name="connsiteX5" fmla="*/ 2717740 w 2760481"/>
              <a:gd name="connsiteY5" fmla="*/ 2660881 h 2936484"/>
              <a:gd name="connsiteX6" fmla="*/ 2708300 w 2760481"/>
              <a:gd name="connsiteY6" fmla="*/ 1206270 h 2936484"/>
              <a:gd name="connsiteX7" fmla="*/ 2242763 w 2760481"/>
              <a:gd name="connsiteY7" fmla="*/ 115988 h 2936484"/>
              <a:gd name="connsiteX0" fmla="*/ 2224757 w 2742475"/>
              <a:gd name="connsiteY0" fmla="*/ 115988 h 3033268"/>
              <a:gd name="connsiteX1" fmla="*/ 648772 w 2742475"/>
              <a:gd name="connsiteY1" fmla="*/ 33 h 3033268"/>
              <a:gd name="connsiteX2" fmla="*/ 26005 w 2742475"/>
              <a:gd name="connsiteY2" fmla="*/ 1025602 h 3033268"/>
              <a:gd name="connsiteX3" fmla="*/ 286799 w 2742475"/>
              <a:gd name="connsiteY3" fmla="*/ 2859791 h 3033268"/>
              <a:gd name="connsiteX4" fmla="*/ 1782296 w 2742475"/>
              <a:gd name="connsiteY4" fmla="*/ 2934453 h 3033268"/>
              <a:gd name="connsiteX5" fmla="*/ 2699734 w 2742475"/>
              <a:gd name="connsiteY5" fmla="*/ 2660881 h 3033268"/>
              <a:gd name="connsiteX6" fmla="*/ 2690294 w 2742475"/>
              <a:gd name="connsiteY6" fmla="*/ 1206270 h 3033268"/>
              <a:gd name="connsiteX7" fmla="*/ 2224757 w 2742475"/>
              <a:gd name="connsiteY7" fmla="*/ 115988 h 3033268"/>
              <a:gd name="connsiteX0" fmla="*/ 2224757 w 2742475"/>
              <a:gd name="connsiteY0" fmla="*/ 115988 h 3024599"/>
              <a:gd name="connsiteX1" fmla="*/ 648772 w 2742475"/>
              <a:gd name="connsiteY1" fmla="*/ 33 h 3024599"/>
              <a:gd name="connsiteX2" fmla="*/ 26005 w 2742475"/>
              <a:gd name="connsiteY2" fmla="*/ 1025602 h 3024599"/>
              <a:gd name="connsiteX3" fmla="*/ 286799 w 2742475"/>
              <a:gd name="connsiteY3" fmla="*/ 2859791 h 3024599"/>
              <a:gd name="connsiteX4" fmla="*/ 1782296 w 2742475"/>
              <a:gd name="connsiteY4" fmla="*/ 2934453 h 3024599"/>
              <a:gd name="connsiteX5" fmla="*/ 2699734 w 2742475"/>
              <a:gd name="connsiteY5" fmla="*/ 2660881 h 3024599"/>
              <a:gd name="connsiteX6" fmla="*/ 2690294 w 2742475"/>
              <a:gd name="connsiteY6" fmla="*/ 1206270 h 3024599"/>
              <a:gd name="connsiteX7" fmla="*/ 2224757 w 2742475"/>
              <a:gd name="connsiteY7" fmla="*/ 115988 h 3024599"/>
              <a:gd name="connsiteX0" fmla="*/ 2255770 w 2773488"/>
              <a:gd name="connsiteY0" fmla="*/ 115988 h 2996015"/>
              <a:gd name="connsiteX1" fmla="*/ 679785 w 2773488"/>
              <a:gd name="connsiteY1" fmla="*/ 33 h 2996015"/>
              <a:gd name="connsiteX2" fmla="*/ 57018 w 2773488"/>
              <a:gd name="connsiteY2" fmla="*/ 1025602 h 2996015"/>
              <a:gd name="connsiteX3" fmla="*/ 227216 w 2773488"/>
              <a:gd name="connsiteY3" fmla="*/ 2801034 h 2996015"/>
              <a:gd name="connsiteX4" fmla="*/ 1813309 w 2773488"/>
              <a:gd name="connsiteY4" fmla="*/ 2934453 h 2996015"/>
              <a:gd name="connsiteX5" fmla="*/ 2730747 w 2773488"/>
              <a:gd name="connsiteY5" fmla="*/ 2660881 h 2996015"/>
              <a:gd name="connsiteX6" fmla="*/ 2721307 w 2773488"/>
              <a:gd name="connsiteY6" fmla="*/ 1206270 h 2996015"/>
              <a:gd name="connsiteX7" fmla="*/ 2255770 w 2773488"/>
              <a:gd name="connsiteY7" fmla="*/ 115988 h 2996015"/>
              <a:gd name="connsiteX0" fmla="*/ 2252447 w 2770165"/>
              <a:gd name="connsiteY0" fmla="*/ 115988 h 2955423"/>
              <a:gd name="connsiteX1" fmla="*/ 676462 w 2770165"/>
              <a:gd name="connsiteY1" fmla="*/ 33 h 2955423"/>
              <a:gd name="connsiteX2" fmla="*/ 53695 w 2770165"/>
              <a:gd name="connsiteY2" fmla="*/ 1025602 h 2955423"/>
              <a:gd name="connsiteX3" fmla="*/ 223893 w 2770165"/>
              <a:gd name="connsiteY3" fmla="*/ 2801034 h 2955423"/>
              <a:gd name="connsiteX4" fmla="*/ 1809986 w 2770165"/>
              <a:gd name="connsiteY4" fmla="*/ 2934453 h 2955423"/>
              <a:gd name="connsiteX5" fmla="*/ 2727424 w 2770165"/>
              <a:gd name="connsiteY5" fmla="*/ 2660881 h 2955423"/>
              <a:gd name="connsiteX6" fmla="*/ 2717984 w 2770165"/>
              <a:gd name="connsiteY6" fmla="*/ 1206270 h 2955423"/>
              <a:gd name="connsiteX7" fmla="*/ 2252447 w 2770165"/>
              <a:gd name="connsiteY7" fmla="*/ 115988 h 2955423"/>
              <a:gd name="connsiteX0" fmla="*/ 2226653 w 2744371"/>
              <a:gd name="connsiteY0" fmla="*/ 178468 h 3043635"/>
              <a:gd name="connsiteX1" fmla="*/ 650668 w 2744371"/>
              <a:gd name="connsiteY1" fmla="*/ 62513 h 3043635"/>
              <a:gd name="connsiteX2" fmla="*/ 73201 w 2744371"/>
              <a:gd name="connsiteY2" fmla="*/ 1323111 h 3043635"/>
              <a:gd name="connsiteX3" fmla="*/ 198099 w 2744371"/>
              <a:gd name="connsiteY3" fmla="*/ 2863514 h 3043635"/>
              <a:gd name="connsiteX4" fmla="*/ 1784192 w 2744371"/>
              <a:gd name="connsiteY4" fmla="*/ 2996933 h 3043635"/>
              <a:gd name="connsiteX5" fmla="*/ 2701630 w 2744371"/>
              <a:gd name="connsiteY5" fmla="*/ 2723361 h 3043635"/>
              <a:gd name="connsiteX6" fmla="*/ 2692190 w 2744371"/>
              <a:gd name="connsiteY6" fmla="*/ 1268750 h 3043635"/>
              <a:gd name="connsiteX7" fmla="*/ 2226653 w 2744371"/>
              <a:gd name="connsiteY7" fmla="*/ 178468 h 3043635"/>
              <a:gd name="connsiteX0" fmla="*/ 2216852 w 2734570"/>
              <a:gd name="connsiteY0" fmla="*/ 113639 h 2978807"/>
              <a:gd name="connsiteX1" fmla="*/ 489876 w 2734570"/>
              <a:gd name="connsiteY1" fmla="*/ 76027 h 2978807"/>
              <a:gd name="connsiteX2" fmla="*/ 63400 w 2734570"/>
              <a:gd name="connsiteY2" fmla="*/ 1258282 h 2978807"/>
              <a:gd name="connsiteX3" fmla="*/ 188298 w 2734570"/>
              <a:gd name="connsiteY3" fmla="*/ 2798685 h 2978807"/>
              <a:gd name="connsiteX4" fmla="*/ 1774391 w 2734570"/>
              <a:gd name="connsiteY4" fmla="*/ 2932104 h 2978807"/>
              <a:gd name="connsiteX5" fmla="*/ 2691829 w 2734570"/>
              <a:gd name="connsiteY5" fmla="*/ 2658532 h 2978807"/>
              <a:gd name="connsiteX6" fmla="*/ 2682389 w 2734570"/>
              <a:gd name="connsiteY6" fmla="*/ 1203921 h 2978807"/>
              <a:gd name="connsiteX7" fmla="*/ 2216852 w 2734570"/>
              <a:gd name="connsiteY7" fmla="*/ 113639 h 2978807"/>
              <a:gd name="connsiteX0" fmla="*/ 2247055 w 2734570"/>
              <a:gd name="connsiteY0" fmla="*/ 61775 h 3005287"/>
              <a:gd name="connsiteX1" fmla="*/ 489876 w 2734570"/>
              <a:gd name="connsiteY1" fmla="*/ 102507 h 3005287"/>
              <a:gd name="connsiteX2" fmla="*/ 63400 w 2734570"/>
              <a:gd name="connsiteY2" fmla="*/ 1284762 h 3005287"/>
              <a:gd name="connsiteX3" fmla="*/ 188298 w 2734570"/>
              <a:gd name="connsiteY3" fmla="*/ 2825165 h 3005287"/>
              <a:gd name="connsiteX4" fmla="*/ 1774391 w 2734570"/>
              <a:gd name="connsiteY4" fmla="*/ 2958584 h 3005287"/>
              <a:gd name="connsiteX5" fmla="*/ 2691829 w 2734570"/>
              <a:gd name="connsiteY5" fmla="*/ 2685012 h 3005287"/>
              <a:gd name="connsiteX6" fmla="*/ 2682389 w 2734570"/>
              <a:gd name="connsiteY6" fmla="*/ 1230401 h 3005287"/>
              <a:gd name="connsiteX7" fmla="*/ 2247055 w 2734570"/>
              <a:gd name="connsiteY7" fmla="*/ 61775 h 3005287"/>
              <a:gd name="connsiteX0" fmla="*/ 2259553 w 2747068"/>
              <a:gd name="connsiteY0" fmla="*/ 62446 h 3005394"/>
              <a:gd name="connsiteX1" fmla="*/ 502374 w 2747068"/>
              <a:gd name="connsiteY1" fmla="*/ 103178 h 3005394"/>
              <a:gd name="connsiteX2" fmla="*/ 55007 w 2747068"/>
              <a:gd name="connsiteY2" fmla="*/ 1294646 h 3005394"/>
              <a:gd name="connsiteX3" fmla="*/ 200796 w 2747068"/>
              <a:gd name="connsiteY3" fmla="*/ 2825836 h 3005394"/>
              <a:gd name="connsiteX4" fmla="*/ 1786889 w 2747068"/>
              <a:gd name="connsiteY4" fmla="*/ 2959255 h 3005394"/>
              <a:gd name="connsiteX5" fmla="*/ 2704327 w 2747068"/>
              <a:gd name="connsiteY5" fmla="*/ 2685683 h 3005394"/>
              <a:gd name="connsiteX6" fmla="*/ 2694887 w 2747068"/>
              <a:gd name="connsiteY6" fmla="*/ 1231072 h 3005394"/>
              <a:gd name="connsiteX7" fmla="*/ 2259553 w 2747068"/>
              <a:gd name="connsiteY7" fmla="*/ 62446 h 3005394"/>
              <a:gd name="connsiteX0" fmla="*/ 2252600 w 2740115"/>
              <a:gd name="connsiteY0" fmla="*/ 50455 h 2993403"/>
              <a:gd name="connsiteX1" fmla="*/ 390970 w 2740115"/>
              <a:gd name="connsiteY1" fmla="*/ 109612 h 2993403"/>
              <a:gd name="connsiteX2" fmla="*/ 48054 w 2740115"/>
              <a:gd name="connsiteY2" fmla="*/ 1282655 h 2993403"/>
              <a:gd name="connsiteX3" fmla="*/ 193843 w 2740115"/>
              <a:gd name="connsiteY3" fmla="*/ 2813845 h 2993403"/>
              <a:gd name="connsiteX4" fmla="*/ 1779936 w 2740115"/>
              <a:gd name="connsiteY4" fmla="*/ 2947264 h 2993403"/>
              <a:gd name="connsiteX5" fmla="*/ 2697374 w 2740115"/>
              <a:gd name="connsiteY5" fmla="*/ 2673692 h 2993403"/>
              <a:gd name="connsiteX6" fmla="*/ 2687934 w 2740115"/>
              <a:gd name="connsiteY6" fmla="*/ 1219081 h 2993403"/>
              <a:gd name="connsiteX7" fmla="*/ 2252600 w 2740115"/>
              <a:gd name="connsiteY7" fmla="*/ 50455 h 2993403"/>
              <a:gd name="connsiteX0" fmla="*/ 2232841 w 2720356"/>
              <a:gd name="connsiteY0" fmla="*/ 50455 h 3020727"/>
              <a:gd name="connsiteX1" fmla="*/ 371211 w 2720356"/>
              <a:gd name="connsiteY1" fmla="*/ 109612 h 3020727"/>
              <a:gd name="connsiteX2" fmla="*/ 28295 w 2720356"/>
              <a:gd name="connsiteY2" fmla="*/ 1282655 h 3020727"/>
              <a:gd name="connsiteX3" fmla="*/ 215864 w 2720356"/>
              <a:gd name="connsiteY3" fmla="*/ 2859907 h 3020727"/>
              <a:gd name="connsiteX4" fmla="*/ 1760177 w 2720356"/>
              <a:gd name="connsiteY4" fmla="*/ 2947264 h 3020727"/>
              <a:gd name="connsiteX5" fmla="*/ 2677615 w 2720356"/>
              <a:gd name="connsiteY5" fmla="*/ 2673692 h 3020727"/>
              <a:gd name="connsiteX6" fmla="*/ 2668175 w 2720356"/>
              <a:gd name="connsiteY6" fmla="*/ 1219081 h 3020727"/>
              <a:gd name="connsiteX7" fmla="*/ 2232841 w 2720356"/>
              <a:gd name="connsiteY7" fmla="*/ 50455 h 3020727"/>
              <a:gd name="connsiteX0" fmla="*/ 2225654 w 2713169"/>
              <a:gd name="connsiteY0" fmla="*/ 75629 h 3022622"/>
              <a:gd name="connsiteX1" fmla="*/ 364024 w 2713169"/>
              <a:gd name="connsiteY1" fmla="*/ 134786 h 3022622"/>
              <a:gd name="connsiteX2" fmla="*/ 31556 w 2713169"/>
              <a:gd name="connsiteY2" fmla="*/ 1657903 h 3022622"/>
              <a:gd name="connsiteX3" fmla="*/ 208677 w 2713169"/>
              <a:gd name="connsiteY3" fmla="*/ 2885081 h 3022622"/>
              <a:gd name="connsiteX4" fmla="*/ 1752990 w 2713169"/>
              <a:gd name="connsiteY4" fmla="*/ 2972438 h 3022622"/>
              <a:gd name="connsiteX5" fmla="*/ 2670428 w 2713169"/>
              <a:gd name="connsiteY5" fmla="*/ 2698866 h 3022622"/>
              <a:gd name="connsiteX6" fmla="*/ 2660988 w 2713169"/>
              <a:gd name="connsiteY6" fmla="*/ 1244255 h 3022622"/>
              <a:gd name="connsiteX7" fmla="*/ 2225654 w 2713169"/>
              <a:gd name="connsiteY7" fmla="*/ 75629 h 3022622"/>
              <a:gd name="connsiteX0" fmla="*/ 2173427 w 2713169"/>
              <a:gd name="connsiteY0" fmla="*/ 110244 h 3001963"/>
              <a:gd name="connsiteX1" fmla="*/ 364024 w 2713169"/>
              <a:gd name="connsiteY1" fmla="*/ 114127 h 3001963"/>
              <a:gd name="connsiteX2" fmla="*/ 31556 w 2713169"/>
              <a:gd name="connsiteY2" fmla="*/ 1637244 h 3001963"/>
              <a:gd name="connsiteX3" fmla="*/ 208677 w 2713169"/>
              <a:gd name="connsiteY3" fmla="*/ 2864422 h 3001963"/>
              <a:gd name="connsiteX4" fmla="*/ 1752990 w 2713169"/>
              <a:gd name="connsiteY4" fmla="*/ 2951779 h 3001963"/>
              <a:gd name="connsiteX5" fmla="*/ 2670428 w 2713169"/>
              <a:gd name="connsiteY5" fmla="*/ 2678207 h 3001963"/>
              <a:gd name="connsiteX6" fmla="*/ 2660988 w 2713169"/>
              <a:gd name="connsiteY6" fmla="*/ 1223596 h 3001963"/>
              <a:gd name="connsiteX7" fmla="*/ 2173427 w 2713169"/>
              <a:gd name="connsiteY7" fmla="*/ 110244 h 3001963"/>
              <a:gd name="connsiteX0" fmla="*/ 2173427 w 2713169"/>
              <a:gd name="connsiteY0" fmla="*/ 57025 h 2948744"/>
              <a:gd name="connsiteX1" fmla="*/ 364024 w 2713169"/>
              <a:gd name="connsiteY1" fmla="*/ 60908 h 2948744"/>
              <a:gd name="connsiteX2" fmla="*/ 31556 w 2713169"/>
              <a:gd name="connsiteY2" fmla="*/ 1584025 h 2948744"/>
              <a:gd name="connsiteX3" fmla="*/ 208677 w 2713169"/>
              <a:gd name="connsiteY3" fmla="*/ 2811203 h 2948744"/>
              <a:gd name="connsiteX4" fmla="*/ 1752990 w 2713169"/>
              <a:gd name="connsiteY4" fmla="*/ 2898560 h 2948744"/>
              <a:gd name="connsiteX5" fmla="*/ 2670428 w 2713169"/>
              <a:gd name="connsiteY5" fmla="*/ 2624988 h 2948744"/>
              <a:gd name="connsiteX6" fmla="*/ 2660988 w 2713169"/>
              <a:gd name="connsiteY6" fmla="*/ 1170377 h 2948744"/>
              <a:gd name="connsiteX7" fmla="*/ 2173427 w 2713169"/>
              <a:gd name="connsiteY7" fmla="*/ 57025 h 2948744"/>
              <a:gd name="connsiteX0" fmla="*/ 2173427 w 2685198"/>
              <a:gd name="connsiteY0" fmla="*/ 57025 h 2943779"/>
              <a:gd name="connsiteX1" fmla="*/ 364024 w 2685198"/>
              <a:gd name="connsiteY1" fmla="*/ 60908 h 2943779"/>
              <a:gd name="connsiteX2" fmla="*/ 31556 w 2685198"/>
              <a:gd name="connsiteY2" fmla="*/ 1584025 h 2943779"/>
              <a:gd name="connsiteX3" fmla="*/ 208677 w 2685198"/>
              <a:gd name="connsiteY3" fmla="*/ 2811203 h 2943779"/>
              <a:gd name="connsiteX4" fmla="*/ 1752990 w 2685198"/>
              <a:gd name="connsiteY4" fmla="*/ 2898560 h 2943779"/>
              <a:gd name="connsiteX5" fmla="*/ 2555533 w 2685198"/>
              <a:gd name="connsiteY5" fmla="*/ 2707900 h 2943779"/>
              <a:gd name="connsiteX6" fmla="*/ 2660988 w 2685198"/>
              <a:gd name="connsiteY6" fmla="*/ 1170377 h 2943779"/>
              <a:gd name="connsiteX7" fmla="*/ 2173427 w 2685198"/>
              <a:gd name="connsiteY7" fmla="*/ 57025 h 2943779"/>
              <a:gd name="connsiteX0" fmla="*/ 2173427 w 2686211"/>
              <a:gd name="connsiteY0" fmla="*/ 57025 h 2943779"/>
              <a:gd name="connsiteX1" fmla="*/ 364024 w 2686211"/>
              <a:gd name="connsiteY1" fmla="*/ 60908 h 2943779"/>
              <a:gd name="connsiteX2" fmla="*/ 31556 w 2686211"/>
              <a:gd name="connsiteY2" fmla="*/ 1584025 h 2943779"/>
              <a:gd name="connsiteX3" fmla="*/ 208677 w 2686211"/>
              <a:gd name="connsiteY3" fmla="*/ 2811203 h 2943779"/>
              <a:gd name="connsiteX4" fmla="*/ 1752990 w 2686211"/>
              <a:gd name="connsiteY4" fmla="*/ 2898560 h 2943779"/>
              <a:gd name="connsiteX5" fmla="*/ 2555533 w 2686211"/>
              <a:gd name="connsiteY5" fmla="*/ 2707900 h 2943779"/>
              <a:gd name="connsiteX6" fmla="*/ 2660988 w 2686211"/>
              <a:gd name="connsiteY6" fmla="*/ 1170377 h 2943779"/>
              <a:gd name="connsiteX7" fmla="*/ 2173427 w 2686211"/>
              <a:gd name="connsiteY7" fmla="*/ 57025 h 2943779"/>
              <a:gd name="connsiteX0" fmla="*/ 2155787 w 2668571"/>
              <a:gd name="connsiteY0" fmla="*/ 57025 h 2939048"/>
              <a:gd name="connsiteX1" fmla="*/ 346384 w 2668571"/>
              <a:gd name="connsiteY1" fmla="*/ 60908 h 2939048"/>
              <a:gd name="connsiteX2" fmla="*/ 13916 w 2668571"/>
              <a:gd name="connsiteY2" fmla="*/ 1584025 h 2939048"/>
              <a:gd name="connsiteX3" fmla="*/ 191037 w 2668571"/>
              <a:gd name="connsiteY3" fmla="*/ 2811203 h 2939048"/>
              <a:gd name="connsiteX4" fmla="*/ 1307098 w 2668571"/>
              <a:gd name="connsiteY4" fmla="*/ 2889347 h 2939048"/>
              <a:gd name="connsiteX5" fmla="*/ 2537893 w 2668571"/>
              <a:gd name="connsiteY5" fmla="*/ 2707900 h 2939048"/>
              <a:gd name="connsiteX6" fmla="*/ 2643348 w 2668571"/>
              <a:gd name="connsiteY6" fmla="*/ 1170377 h 2939048"/>
              <a:gd name="connsiteX7" fmla="*/ 2155787 w 2668571"/>
              <a:gd name="connsiteY7" fmla="*/ 57025 h 2939048"/>
              <a:gd name="connsiteX0" fmla="*/ 2155787 w 2668571"/>
              <a:gd name="connsiteY0" fmla="*/ 57025 h 2939048"/>
              <a:gd name="connsiteX1" fmla="*/ 346384 w 2668571"/>
              <a:gd name="connsiteY1" fmla="*/ 60908 h 2939048"/>
              <a:gd name="connsiteX2" fmla="*/ 13916 w 2668571"/>
              <a:gd name="connsiteY2" fmla="*/ 1584025 h 2939048"/>
              <a:gd name="connsiteX3" fmla="*/ 191037 w 2668571"/>
              <a:gd name="connsiteY3" fmla="*/ 2811203 h 2939048"/>
              <a:gd name="connsiteX4" fmla="*/ 1307098 w 2668571"/>
              <a:gd name="connsiteY4" fmla="*/ 2889347 h 2939048"/>
              <a:gd name="connsiteX5" fmla="*/ 2537893 w 2668571"/>
              <a:gd name="connsiteY5" fmla="*/ 2707900 h 2939048"/>
              <a:gd name="connsiteX6" fmla="*/ 2643348 w 2668571"/>
              <a:gd name="connsiteY6" fmla="*/ 1170377 h 2939048"/>
              <a:gd name="connsiteX7" fmla="*/ 2155787 w 2668571"/>
              <a:gd name="connsiteY7" fmla="*/ 57025 h 2939048"/>
              <a:gd name="connsiteX0" fmla="*/ 2155787 w 2668571"/>
              <a:gd name="connsiteY0" fmla="*/ 57025 h 2939048"/>
              <a:gd name="connsiteX1" fmla="*/ 346384 w 2668571"/>
              <a:gd name="connsiteY1" fmla="*/ 60908 h 2939048"/>
              <a:gd name="connsiteX2" fmla="*/ 13916 w 2668571"/>
              <a:gd name="connsiteY2" fmla="*/ 1584025 h 2939048"/>
              <a:gd name="connsiteX3" fmla="*/ 191037 w 2668571"/>
              <a:gd name="connsiteY3" fmla="*/ 2811203 h 2939048"/>
              <a:gd name="connsiteX4" fmla="*/ 1307098 w 2668571"/>
              <a:gd name="connsiteY4" fmla="*/ 2889347 h 2939048"/>
              <a:gd name="connsiteX5" fmla="*/ 2537893 w 2668571"/>
              <a:gd name="connsiteY5" fmla="*/ 2707900 h 2939048"/>
              <a:gd name="connsiteX6" fmla="*/ 2643348 w 2668571"/>
              <a:gd name="connsiteY6" fmla="*/ 1170377 h 2939048"/>
              <a:gd name="connsiteX7" fmla="*/ 2155787 w 2668571"/>
              <a:gd name="connsiteY7" fmla="*/ 57025 h 2939048"/>
              <a:gd name="connsiteX0" fmla="*/ 2155787 w 2667558"/>
              <a:gd name="connsiteY0" fmla="*/ 57025 h 2939048"/>
              <a:gd name="connsiteX1" fmla="*/ 346384 w 2667558"/>
              <a:gd name="connsiteY1" fmla="*/ 60908 h 2939048"/>
              <a:gd name="connsiteX2" fmla="*/ 13916 w 2667558"/>
              <a:gd name="connsiteY2" fmla="*/ 1584025 h 2939048"/>
              <a:gd name="connsiteX3" fmla="*/ 191037 w 2667558"/>
              <a:gd name="connsiteY3" fmla="*/ 2811203 h 2939048"/>
              <a:gd name="connsiteX4" fmla="*/ 1307098 w 2667558"/>
              <a:gd name="connsiteY4" fmla="*/ 2889347 h 2939048"/>
              <a:gd name="connsiteX5" fmla="*/ 2537893 w 2667558"/>
              <a:gd name="connsiteY5" fmla="*/ 2707900 h 2939048"/>
              <a:gd name="connsiteX6" fmla="*/ 2643348 w 2667558"/>
              <a:gd name="connsiteY6" fmla="*/ 1170377 h 2939048"/>
              <a:gd name="connsiteX7" fmla="*/ 2155787 w 2667558"/>
              <a:gd name="connsiteY7" fmla="*/ 57025 h 2939048"/>
              <a:gd name="connsiteX0" fmla="*/ 2155787 w 2667558"/>
              <a:gd name="connsiteY0" fmla="*/ 57025 h 2891666"/>
              <a:gd name="connsiteX1" fmla="*/ 346384 w 2667558"/>
              <a:gd name="connsiteY1" fmla="*/ 60908 h 2891666"/>
              <a:gd name="connsiteX2" fmla="*/ 13916 w 2667558"/>
              <a:gd name="connsiteY2" fmla="*/ 1584025 h 2891666"/>
              <a:gd name="connsiteX3" fmla="*/ 191038 w 2667558"/>
              <a:gd name="connsiteY3" fmla="*/ 2694102 h 2891666"/>
              <a:gd name="connsiteX4" fmla="*/ 1307098 w 2667558"/>
              <a:gd name="connsiteY4" fmla="*/ 2889347 h 2891666"/>
              <a:gd name="connsiteX5" fmla="*/ 2537893 w 2667558"/>
              <a:gd name="connsiteY5" fmla="*/ 2707900 h 2891666"/>
              <a:gd name="connsiteX6" fmla="*/ 2643348 w 2667558"/>
              <a:gd name="connsiteY6" fmla="*/ 1170377 h 2891666"/>
              <a:gd name="connsiteX7" fmla="*/ 2155787 w 2667558"/>
              <a:gd name="connsiteY7" fmla="*/ 57025 h 2891666"/>
              <a:gd name="connsiteX0" fmla="*/ 2155787 w 2667558"/>
              <a:gd name="connsiteY0" fmla="*/ 57025 h 2892508"/>
              <a:gd name="connsiteX1" fmla="*/ 346384 w 2667558"/>
              <a:gd name="connsiteY1" fmla="*/ 60908 h 2892508"/>
              <a:gd name="connsiteX2" fmla="*/ 13916 w 2667558"/>
              <a:gd name="connsiteY2" fmla="*/ 1584025 h 2892508"/>
              <a:gd name="connsiteX3" fmla="*/ 191038 w 2667558"/>
              <a:gd name="connsiteY3" fmla="*/ 2694102 h 2892508"/>
              <a:gd name="connsiteX4" fmla="*/ 1307098 w 2667558"/>
              <a:gd name="connsiteY4" fmla="*/ 2889347 h 2892508"/>
              <a:gd name="connsiteX5" fmla="*/ 2565955 w 2667558"/>
              <a:gd name="connsiteY5" fmla="*/ 2653853 h 2892508"/>
              <a:gd name="connsiteX6" fmla="*/ 2643348 w 2667558"/>
              <a:gd name="connsiteY6" fmla="*/ 1170377 h 2892508"/>
              <a:gd name="connsiteX7" fmla="*/ 2155787 w 2667558"/>
              <a:gd name="connsiteY7" fmla="*/ 57025 h 2892508"/>
              <a:gd name="connsiteX0" fmla="*/ 2155787 w 2667558"/>
              <a:gd name="connsiteY0" fmla="*/ 57025 h 2894296"/>
              <a:gd name="connsiteX1" fmla="*/ 346384 w 2667558"/>
              <a:gd name="connsiteY1" fmla="*/ 60908 h 2894296"/>
              <a:gd name="connsiteX2" fmla="*/ 13916 w 2667558"/>
              <a:gd name="connsiteY2" fmla="*/ 1584025 h 2894296"/>
              <a:gd name="connsiteX3" fmla="*/ 191038 w 2667558"/>
              <a:gd name="connsiteY3" fmla="*/ 2694102 h 2894296"/>
              <a:gd name="connsiteX4" fmla="*/ 1307098 w 2667558"/>
              <a:gd name="connsiteY4" fmla="*/ 2889347 h 2894296"/>
              <a:gd name="connsiteX5" fmla="*/ 2481783 w 2667558"/>
              <a:gd name="connsiteY5" fmla="*/ 2626829 h 2894296"/>
              <a:gd name="connsiteX6" fmla="*/ 2643348 w 2667558"/>
              <a:gd name="connsiteY6" fmla="*/ 1170377 h 2894296"/>
              <a:gd name="connsiteX7" fmla="*/ 2155787 w 2667558"/>
              <a:gd name="connsiteY7" fmla="*/ 57025 h 2894296"/>
              <a:gd name="connsiteX0" fmla="*/ 1875203 w 2647571"/>
              <a:gd name="connsiteY0" fmla="*/ 116254 h 2944518"/>
              <a:gd name="connsiteX1" fmla="*/ 346384 w 2647571"/>
              <a:gd name="connsiteY1" fmla="*/ 111130 h 2944518"/>
              <a:gd name="connsiteX2" fmla="*/ 13916 w 2647571"/>
              <a:gd name="connsiteY2" fmla="*/ 1634247 h 2944518"/>
              <a:gd name="connsiteX3" fmla="*/ 191038 w 2647571"/>
              <a:gd name="connsiteY3" fmla="*/ 2744324 h 2944518"/>
              <a:gd name="connsiteX4" fmla="*/ 1307098 w 2647571"/>
              <a:gd name="connsiteY4" fmla="*/ 2939569 h 2944518"/>
              <a:gd name="connsiteX5" fmla="*/ 2481783 w 2647571"/>
              <a:gd name="connsiteY5" fmla="*/ 2677051 h 2944518"/>
              <a:gd name="connsiteX6" fmla="*/ 2643348 w 2647571"/>
              <a:gd name="connsiteY6" fmla="*/ 1220599 h 2944518"/>
              <a:gd name="connsiteX7" fmla="*/ 1875203 w 2647571"/>
              <a:gd name="connsiteY7" fmla="*/ 116254 h 2944518"/>
              <a:gd name="connsiteX0" fmla="*/ 1875203 w 2647571"/>
              <a:gd name="connsiteY0" fmla="*/ 34428 h 2862692"/>
              <a:gd name="connsiteX1" fmla="*/ 346387 w 2647571"/>
              <a:gd name="connsiteY1" fmla="*/ 155412 h 2862692"/>
              <a:gd name="connsiteX2" fmla="*/ 13916 w 2647571"/>
              <a:gd name="connsiteY2" fmla="*/ 1552421 h 2862692"/>
              <a:gd name="connsiteX3" fmla="*/ 191038 w 2647571"/>
              <a:gd name="connsiteY3" fmla="*/ 2662498 h 2862692"/>
              <a:gd name="connsiteX4" fmla="*/ 1307098 w 2647571"/>
              <a:gd name="connsiteY4" fmla="*/ 2857743 h 2862692"/>
              <a:gd name="connsiteX5" fmla="*/ 2481783 w 2647571"/>
              <a:gd name="connsiteY5" fmla="*/ 2595225 h 2862692"/>
              <a:gd name="connsiteX6" fmla="*/ 2643348 w 2647571"/>
              <a:gd name="connsiteY6" fmla="*/ 1138773 h 2862692"/>
              <a:gd name="connsiteX7" fmla="*/ 1875203 w 2647571"/>
              <a:gd name="connsiteY7" fmla="*/ 34428 h 286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7571" h="2862692">
                <a:moveTo>
                  <a:pt x="1875203" y="34428"/>
                </a:moveTo>
                <a:cubicBezTo>
                  <a:pt x="1875203" y="34428"/>
                  <a:pt x="656602" y="-97587"/>
                  <a:pt x="346387" y="155412"/>
                </a:cubicBezTo>
                <a:cubicBezTo>
                  <a:pt x="36173" y="408411"/>
                  <a:pt x="39808" y="1134573"/>
                  <a:pt x="13916" y="1552421"/>
                </a:cubicBezTo>
                <a:cubicBezTo>
                  <a:pt x="-11976" y="1970269"/>
                  <a:pt x="-24492" y="2444944"/>
                  <a:pt x="191038" y="2662498"/>
                </a:cubicBezTo>
                <a:cubicBezTo>
                  <a:pt x="406568" y="2880052"/>
                  <a:pt x="925307" y="2868955"/>
                  <a:pt x="1307098" y="2857743"/>
                </a:cubicBezTo>
                <a:cubicBezTo>
                  <a:pt x="1688889" y="2846531"/>
                  <a:pt x="2353500" y="2806009"/>
                  <a:pt x="2481783" y="2595225"/>
                </a:cubicBezTo>
                <a:cubicBezTo>
                  <a:pt x="2652406" y="2288956"/>
                  <a:pt x="2601555" y="1885752"/>
                  <a:pt x="2643348" y="1138773"/>
                </a:cubicBezTo>
                <a:cubicBezTo>
                  <a:pt x="2680821" y="467013"/>
                  <a:pt x="2472495" y="55393"/>
                  <a:pt x="1875203" y="34428"/>
                </a:cubicBezTo>
                <a:close/>
              </a:path>
            </a:pathLst>
          </a:custGeom>
          <a:blipFill dpi="0" rotWithShape="0">
            <a:blip r:embed="rId6" cstate="screen">
              <a:extLst>
                <a:ext uri="{28A0092B-C50C-407E-A947-70E740481C1C}">
                  <a14:useLocalDpi xmlns:a14="http://schemas.microsoft.com/office/drawing/2010/main"/>
                </a:ext>
              </a:extLst>
            </a:blip>
            <a:srcRect/>
            <a:stretch>
              <a:fillRect/>
            </a:stretch>
          </a:blipFill>
          <a:ln w="12692"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018A1C5F-4E0F-160E-B67D-39E761E92F63}"/>
              </a:ext>
            </a:extLst>
          </p:cNvPr>
          <p:cNvSpPr/>
          <p:nvPr/>
        </p:nvSpPr>
        <p:spPr>
          <a:xfrm rot="5400000">
            <a:off x="1174654" y="861723"/>
            <a:ext cx="1688106" cy="3240000"/>
          </a:xfrm>
          <a:custGeom>
            <a:avLst/>
            <a:gdLst>
              <a:gd name="connsiteX0" fmla="*/ 2200308 w 2868985"/>
              <a:gd name="connsiteY0" fmla="*/ 188930 h 2997526"/>
              <a:gd name="connsiteX1" fmla="*/ 843634 w 2868985"/>
              <a:gd name="connsiteY1" fmla="*/ 10666 h 2997526"/>
              <a:gd name="connsiteX2" fmla="*/ 1556 w 2868985"/>
              <a:gd name="connsiteY2" fmla="*/ 1098544 h 2997526"/>
              <a:gd name="connsiteX3" fmla="*/ 297153 w 2868985"/>
              <a:gd name="connsiteY3" fmla="*/ 2788427 h 2997526"/>
              <a:gd name="connsiteX4" fmla="*/ 1848436 w 2868985"/>
              <a:gd name="connsiteY4" fmla="*/ 2958431 h 2997526"/>
              <a:gd name="connsiteX5" fmla="*/ 2796075 w 2868985"/>
              <a:gd name="connsiteY5" fmla="*/ 2567344 h 2997526"/>
              <a:gd name="connsiteX6" fmla="*/ 2862131 w 2868985"/>
              <a:gd name="connsiteY6" fmla="*/ 1289005 h 2997526"/>
              <a:gd name="connsiteX7" fmla="*/ 2200308 w 2868985"/>
              <a:gd name="connsiteY7" fmla="*/ 188930 h 2997526"/>
              <a:gd name="connsiteX0" fmla="*/ 2242529 w 2911207"/>
              <a:gd name="connsiteY0" fmla="*/ 189569 h 3040492"/>
              <a:gd name="connsiteX1" fmla="*/ 885855 w 2911207"/>
              <a:gd name="connsiteY1" fmla="*/ 11305 h 3040492"/>
              <a:gd name="connsiteX2" fmla="*/ 43777 w 2911207"/>
              <a:gd name="connsiteY2" fmla="*/ 1099183 h 3040492"/>
              <a:gd name="connsiteX3" fmla="*/ 304571 w 2911207"/>
              <a:gd name="connsiteY3" fmla="*/ 2933372 h 3040492"/>
              <a:gd name="connsiteX4" fmla="*/ 1890657 w 2911207"/>
              <a:gd name="connsiteY4" fmla="*/ 2959070 h 3040492"/>
              <a:gd name="connsiteX5" fmla="*/ 2838296 w 2911207"/>
              <a:gd name="connsiteY5" fmla="*/ 2567983 h 3040492"/>
              <a:gd name="connsiteX6" fmla="*/ 2904352 w 2911207"/>
              <a:gd name="connsiteY6" fmla="*/ 1289644 h 3040492"/>
              <a:gd name="connsiteX7" fmla="*/ 2242529 w 2911207"/>
              <a:gd name="connsiteY7" fmla="*/ 189569 h 3040492"/>
              <a:gd name="connsiteX0" fmla="*/ 2229821 w 2898499"/>
              <a:gd name="connsiteY0" fmla="*/ 205418 h 3056341"/>
              <a:gd name="connsiteX1" fmla="*/ 699132 w 2898499"/>
              <a:gd name="connsiteY1" fmla="*/ 11120 h 3056341"/>
              <a:gd name="connsiteX2" fmla="*/ 31069 w 2898499"/>
              <a:gd name="connsiteY2" fmla="*/ 1115032 h 3056341"/>
              <a:gd name="connsiteX3" fmla="*/ 291863 w 2898499"/>
              <a:gd name="connsiteY3" fmla="*/ 2949221 h 3056341"/>
              <a:gd name="connsiteX4" fmla="*/ 1877949 w 2898499"/>
              <a:gd name="connsiteY4" fmla="*/ 2974919 h 3056341"/>
              <a:gd name="connsiteX5" fmla="*/ 2825588 w 2898499"/>
              <a:gd name="connsiteY5" fmla="*/ 2583832 h 3056341"/>
              <a:gd name="connsiteX6" fmla="*/ 2891644 w 2898499"/>
              <a:gd name="connsiteY6" fmla="*/ 1305493 h 3056341"/>
              <a:gd name="connsiteX7" fmla="*/ 2229821 w 2898499"/>
              <a:gd name="connsiteY7" fmla="*/ 205418 h 3056341"/>
              <a:gd name="connsiteX0" fmla="*/ 2209749 w 2878427"/>
              <a:gd name="connsiteY0" fmla="*/ 204816 h 3055739"/>
              <a:gd name="connsiteX1" fmla="*/ 679060 w 2878427"/>
              <a:gd name="connsiteY1" fmla="*/ 10518 h 3055739"/>
              <a:gd name="connsiteX2" fmla="*/ 10997 w 2878427"/>
              <a:gd name="connsiteY2" fmla="*/ 1114430 h 3055739"/>
              <a:gd name="connsiteX3" fmla="*/ 271791 w 2878427"/>
              <a:gd name="connsiteY3" fmla="*/ 2948619 h 3055739"/>
              <a:gd name="connsiteX4" fmla="*/ 1857877 w 2878427"/>
              <a:gd name="connsiteY4" fmla="*/ 2974317 h 3055739"/>
              <a:gd name="connsiteX5" fmla="*/ 2805516 w 2878427"/>
              <a:gd name="connsiteY5" fmla="*/ 2583230 h 3055739"/>
              <a:gd name="connsiteX6" fmla="*/ 2871572 w 2878427"/>
              <a:gd name="connsiteY6" fmla="*/ 1304891 h 3055739"/>
              <a:gd name="connsiteX7" fmla="*/ 2209749 w 2878427"/>
              <a:gd name="connsiteY7" fmla="*/ 204816 h 3055739"/>
              <a:gd name="connsiteX0" fmla="*/ 2229820 w 2898498"/>
              <a:gd name="connsiteY0" fmla="*/ 166710 h 3017633"/>
              <a:gd name="connsiteX1" fmla="*/ 699134 w 2898498"/>
              <a:gd name="connsiteY1" fmla="*/ 11583 h 3017633"/>
              <a:gd name="connsiteX2" fmla="*/ 31068 w 2898498"/>
              <a:gd name="connsiteY2" fmla="*/ 1076324 h 3017633"/>
              <a:gd name="connsiteX3" fmla="*/ 291862 w 2898498"/>
              <a:gd name="connsiteY3" fmla="*/ 2910513 h 3017633"/>
              <a:gd name="connsiteX4" fmla="*/ 1877948 w 2898498"/>
              <a:gd name="connsiteY4" fmla="*/ 2936211 h 3017633"/>
              <a:gd name="connsiteX5" fmla="*/ 2825587 w 2898498"/>
              <a:gd name="connsiteY5" fmla="*/ 2545124 h 3017633"/>
              <a:gd name="connsiteX6" fmla="*/ 2891643 w 2898498"/>
              <a:gd name="connsiteY6" fmla="*/ 1266785 h 3017633"/>
              <a:gd name="connsiteX7" fmla="*/ 2229820 w 2898498"/>
              <a:gd name="connsiteY7" fmla="*/ 166710 h 3017633"/>
              <a:gd name="connsiteX0" fmla="*/ 2229820 w 2898498"/>
              <a:gd name="connsiteY0" fmla="*/ 155152 h 3006075"/>
              <a:gd name="connsiteX1" fmla="*/ 699134 w 2898498"/>
              <a:gd name="connsiteY1" fmla="*/ 25 h 3006075"/>
              <a:gd name="connsiteX2" fmla="*/ 31068 w 2898498"/>
              <a:gd name="connsiteY2" fmla="*/ 1064766 h 3006075"/>
              <a:gd name="connsiteX3" fmla="*/ 291862 w 2898498"/>
              <a:gd name="connsiteY3" fmla="*/ 2898955 h 3006075"/>
              <a:gd name="connsiteX4" fmla="*/ 1877948 w 2898498"/>
              <a:gd name="connsiteY4" fmla="*/ 2924653 h 3006075"/>
              <a:gd name="connsiteX5" fmla="*/ 2825587 w 2898498"/>
              <a:gd name="connsiteY5" fmla="*/ 2533566 h 3006075"/>
              <a:gd name="connsiteX6" fmla="*/ 2891643 w 2898498"/>
              <a:gd name="connsiteY6" fmla="*/ 1255227 h 3006075"/>
              <a:gd name="connsiteX7" fmla="*/ 2229820 w 2898498"/>
              <a:gd name="connsiteY7" fmla="*/ 155152 h 3006075"/>
              <a:gd name="connsiteX0" fmla="*/ 2226526 w 2895204"/>
              <a:gd name="connsiteY0" fmla="*/ 115988 h 2966911"/>
              <a:gd name="connsiteX1" fmla="*/ 650541 w 2895204"/>
              <a:gd name="connsiteY1" fmla="*/ 33 h 2966911"/>
              <a:gd name="connsiteX2" fmla="*/ 27774 w 2895204"/>
              <a:gd name="connsiteY2" fmla="*/ 1025602 h 2966911"/>
              <a:gd name="connsiteX3" fmla="*/ 288568 w 2895204"/>
              <a:gd name="connsiteY3" fmla="*/ 2859791 h 2966911"/>
              <a:gd name="connsiteX4" fmla="*/ 1874654 w 2895204"/>
              <a:gd name="connsiteY4" fmla="*/ 2885489 h 2966911"/>
              <a:gd name="connsiteX5" fmla="*/ 2822293 w 2895204"/>
              <a:gd name="connsiteY5" fmla="*/ 2494402 h 2966911"/>
              <a:gd name="connsiteX6" fmla="*/ 2888349 w 2895204"/>
              <a:gd name="connsiteY6" fmla="*/ 1216063 h 2966911"/>
              <a:gd name="connsiteX7" fmla="*/ 2226526 w 2895204"/>
              <a:gd name="connsiteY7" fmla="*/ 115988 h 2966911"/>
              <a:gd name="connsiteX0" fmla="*/ 2226526 w 2895204"/>
              <a:gd name="connsiteY0" fmla="*/ 115988 h 2958470"/>
              <a:gd name="connsiteX1" fmla="*/ 650541 w 2895204"/>
              <a:gd name="connsiteY1" fmla="*/ 33 h 2958470"/>
              <a:gd name="connsiteX2" fmla="*/ 27774 w 2895204"/>
              <a:gd name="connsiteY2" fmla="*/ 1025602 h 2958470"/>
              <a:gd name="connsiteX3" fmla="*/ 288568 w 2895204"/>
              <a:gd name="connsiteY3" fmla="*/ 2859791 h 2958470"/>
              <a:gd name="connsiteX4" fmla="*/ 1874654 w 2895204"/>
              <a:gd name="connsiteY4" fmla="*/ 2885489 h 2958470"/>
              <a:gd name="connsiteX5" fmla="*/ 2701503 w 2895204"/>
              <a:gd name="connsiteY5" fmla="*/ 2660881 h 2958470"/>
              <a:gd name="connsiteX6" fmla="*/ 2888349 w 2895204"/>
              <a:gd name="connsiteY6" fmla="*/ 1216063 h 2958470"/>
              <a:gd name="connsiteX7" fmla="*/ 2226526 w 2895204"/>
              <a:gd name="connsiteY7" fmla="*/ 115988 h 2958470"/>
              <a:gd name="connsiteX0" fmla="*/ 2226526 w 2744244"/>
              <a:gd name="connsiteY0" fmla="*/ 115988 h 2958470"/>
              <a:gd name="connsiteX1" fmla="*/ 650541 w 2744244"/>
              <a:gd name="connsiteY1" fmla="*/ 33 h 2958470"/>
              <a:gd name="connsiteX2" fmla="*/ 27774 w 2744244"/>
              <a:gd name="connsiteY2" fmla="*/ 1025602 h 2958470"/>
              <a:gd name="connsiteX3" fmla="*/ 288568 w 2744244"/>
              <a:gd name="connsiteY3" fmla="*/ 2859791 h 2958470"/>
              <a:gd name="connsiteX4" fmla="*/ 1874654 w 2744244"/>
              <a:gd name="connsiteY4" fmla="*/ 2885489 h 2958470"/>
              <a:gd name="connsiteX5" fmla="*/ 2701503 w 2744244"/>
              <a:gd name="connsiteY5" fmla="*/ 2660881 h 2958470"/>
              <a:gd name="connsiteX6" fmla="*/ 2692063 w 2744244"/>
              <a:gd name="connsiteY6" fmla="*/ 1206270 h 2958470"/>
              <a:gd name="connsiteX7" fmla="*/ 2226526 w 2744244"/>
              <a:gd name="connsiteY7" fmla="*/ 115988 h 2958470"/>
              <a:gd name="connsiteX0" fmla="*/ 2246674 w 2764392"/>
              <a:gd name="connsiteY0" fmla="*/ 115988 h 2960514"/>
              <a:gd name="connsiteX1" fmla="*/ 670689 w 2764392"/>
              <a:gd name="connsiteY1" fmla="*/ 33 h 2960514"/>
              <a:gd name="connsiteX2" fmla="*/ 47922 w 2764392"/>
              <a:gd name="connsiteY2" fmla="*/ 1025602 h 2960514"/>
              <a:gd name="connsiteX3" fmla="*/ 308716 w 2764392"/>
              <a:gd name="connsiteY3" fmla="*/ 2859791 h 2960514"/>
              <a:gd name="connsiteX4" fmla="*/ 1894802 w 2764392"/>
              <a:gd name="connsiteY4" fmla="*/ 2885489 h 2960514"/>
              <a:gd name="connsiteX5" fmla="*/ 2721651 w 2764392"/>
              <a:gd name="connsiteY5" fmla="*/ 2660881 h 2960514"/>
              <a:gd name="connsiteX6" fmla="*/ 2712211 w 2764392"/>
              <a:gd name="connsiteY6" fmla="*/ 1206270 h 2960514"/>
              <a:gd name="connsiteX7" fmla="*/ 2246674 w 2764392"/>
              <a:gd name="connsiteY7" fmla="*/ 115988 h 2960514"/>
              <a:gd name="connsiteX0" fmla="*/ 2223221 w 2740939"/>
              <a:gd name="connsiteY0" fmla="*/ 115988 h 3012890"/>
              <a:gd name="connsiteX1" fmla="*/ 647236 w 2740939"/>
              <a:gd name="connsiteY1" fmla="*/ 33 h 3012890"/>
              <a:gd name="connsiteX2" fmla="*/ 24469 w 2740939"/>
              <a:gd name="connsiteY2" fmla="*/ 1025602 h 3012890"/>
              <a:gd name="connsiteX3" fmla="*/ 285263 w 2740939"/>
              <a:gd name="connsiteY3" fmla="*/ 2859791 h 3012890"/>
              <a:gd name="connsiteX4" fmla="*/ 1720360 w 2740939"/>
              <a:gd name="connsiteY4" fmla="*/ 2885489 h 3012890"/>
              <a:gd name="connsiteX5" fmla="*/ 2698198 w 2740939"/>
              <a:gd name="connsiteY5" fmla="*/ 2660881 h 3012890"/>
              <a:gd name="connsiteX6" fmla="*/ 2688758 w 2740939"/>
              <a:gd name="connsiteY6" fmla="*/ 1206270 h 3012890"/>
              <a:gd name="connsiteX7" fmla="*/ 2223221 w 2740939"/>
              <a:gd name="connsiteY7" fmla="*/ 115988 h 3012890"/>
              <a:gd name="connsiteX0" fmla="*/ 2242763 w 2760481"/>
              <a:gd name="connsiteY0" fmla="*/ 115988 h 2936484"/>
              <a:gd name="connsiteX1" fmla="*/ 666778 w 2760481"/>
              <a:gd name="connsiteY1" fmla="*/ 33 h 2936484"/>
              <a:gd name="connsiteX2" fmla="*/ 44011 w 2760481"/>
              <a:gd name="connsiteY2" fmla="*/ 1025602 h 2936484"/>
              <a:gd name="connsiteX3" fmla="*/ 304805 w 2760481"/>
              <a:gd name="connsiteY3" fmla="*/ 2859791 h 2936484"/>
              <a:gd name="connsiteX4" fmla="*/ 1739902 w 2760481"/>
              <a:gd name="connsiteY4" fmla="*/ 2885489 h 2936484"/>
              <a:gd name="connsiteX5" fmla="*/ 2717740 w 2760481"/>
              <a:gd name="connsiteY5" fmla="*/ 2660881 h 2936484"/>
              <a:gd name="connsiteX6" fmla="*/ 2708300 w 2760481"/>
              <a:gd name="connsiteY6" fmla="*/ 1206270 h 2936484"/>
              <a:gd name="connsiteX7" fmla="*/ 2242763 w 2760481"/>
              <a:gd name="connsiteY7" fmla="*/ 115988 h 2936484"/>
              <a:gd name="connsiteX0" fmla="*/ 2224757 w 2742475"/>
              <a:gd name="connsiteY0" fmla="*/ 115988 h 3033268"/>
              <a:gd name="connsiteX1" fmla="*/ 648772 w 2742475"/>
              <a:gd name="connsiteY1" fmla="*/ 33 h 3033268"/>
              <a:gd name="connsiteX2" fmla="*/ 26005 w 2742475"/>
              <a:gd name="connsiteY2" fmla="*/ 1025602 h 3033268"/>
              <a:gd name="connsiteX3" fmla="*/ 286799 w 2742475"/>
              <a:gd name="connsiteY3" fmla="*/ 2859791 h 3033268"/>
              <a:gd name="connsiteX4" fmla="*/ 1782296 w 2742475"/>
              <a:gd name="connsiteY4" fmla="*/ 2934453 h 3033268"/>
              <a:gd name="connsiteX5" fmla="*/ 2699734 w 2742475"/>
              <a:gd name="connsiteY5" fmla="*/ 2660881 h 3033268"/>
              <a:gd name="connsiteX6" fmla="*/ 2690294 w 2742475"/>
              <a:gd name="connsiteY6" fmla="*/ 1206270 h 3033268"/>
              <a:gd name="connsiteX7" fmla="*/ 2224757 w 2742475"/>
              <a:gd name="connsiteY7" fmla="*/ 115988 h 3033268"/>
              <a:gd name="connsiteX0" fmla="*/ 2224757 w 2742475"/>
              <a:gd name="connsiteY0" fmla="*/ 115988 h 3024599"/>
              <a:gd name="connsiteX1" fmla="*/ 648772 w 2742475"/>
              <a:gd name="connsiteY1" fmla="*/ 33 h 3024599"/>
              <a:gd name="connsiteX2" fmla="*/ 26005 w 2742475"/>
              <a:gd name="connsiteY2" fmla="*/ 1025602 h 3024599"/>
              <a:gd name="connsiteX3" fmla="*/ 286799 w 2742475"/>
              <a:gd name="connsiteY3" fmla="*/ 2859791 h 3024599"/>
              <a:gd name="connsiteX4" fmla="*/ 1782296 w 2742475"/>
              <a:gd name="connsiteY4" fmla="*/ 2934453 h 3024599"/>
              <a:gd name="connsiteX5" fmla="*/ 2699734 w 2742475"/>
              <a:gd name="connsiteY5" fmla="*/ 2660881 h 3024599"/>
              <a:gd name="connsiteX6" fmla="*/ 2690294 w 2742475"/>
              <a:gd name="connsiteY6" fmla="*/ 1206270 h 3024599"/>
              <a:gd name="connsiteX7" fmla="*/ 2224757 w 2742475"/>
              <a:gd name="connsiteY7" fmla="*/ 115988 h 3024599"/>
              <a:gd name="connsiteX0" fmla="*/ 2255770 w 2773488"/>
              <a:gd name="connsiteY0" fmla="*/ 115988 h 2996015"/>
              <a:gd name="connsiteX1" fmla="*/ 679785 w 2773488"/>
              <a:gd name="connsiteY1" fmla="*/ 33 h 2996015"/>
              <a:gd name="connsiteX2" fmla="*/ 57018 w 2773488"/>
              <a:gd name="connsiteY2" fmla="*/ 1025602 h 2996015"/>
              <a:gd name="connsiteX3" fmla="*/ 227216 w 2773488"/>
              <a:gd name="connsiteY3" fmla="*/ 2801034 h 2996015"/>
              <a:gd name="connsiteX4" fmla="*/ 1813309 w 2773488"/>
              <a:gd name="connsiteY4" fmla="*/ 2934453 h 2996015"/>
              <a:gd name="connsiteX5" fmla="*/ 2730747 w 2773488"/>
              <a:gd name="connsiteY5" fmla="*/ 2660881 h 2996015"/>
              <a:gd name="connsiteX6" fmla="*/ 2721307 w 2773488"/>
              <a:gd name="connsiteY6" fmla="*/ 1206270 h 2996015"/>
              <a:gd name="connsiteX7" fmla="*/ 2255770 w 2773488"/>
              <a:gd name="connsiteY7" fmla="*/ 115988 h 2996015"/>
              <a:gd name="connsiteX0" fmla="*/ 2252447 w 2770165"/>
              <a:gd name="connsiteY0" fmla="*/ 115988 h 2955423"/>
              <a:gd name="connsiteX1" fmla="*/ 676462 w 2770165"/>
              <a:gd name="connsiteY1" fmla="*/ 33 h 2955423"/>
              <a:gd name="connsiteX2" fmla="*/ 53695 w 2770165"/>
              <a:gd name="connsiteY2" fmla="*/ 1025602 h 2955423"/>
              <a:gd name="connsiteX3" fmla="*/ 223893 w 2770165"/>
              <a:gd name="connsiteY3" fmla="*/ 2801034 h 2955423"/>
              <a:gd name="connsiteX4" fmla="*/ 1809986 w 2770165"/>
              <a:gd name="connsiteY4" fmla="*/ 2934453 h 2955423"/>
              <a:gd name="connsiteX5" fmla="*/ 2727424 w 2770165"/>
              <a:gd name="connsiteY5" fmla="*/ 2660881 h 2955423"/>
              <a:gd name="connsiteX6" fmla="*/ 2717984 w 2770165"/>
              <a:gd name="connsiteY6" fmla="*/ 1206270 h 2955423"/>
              <a:gd name="connsiteX7" fmla="*/ 2252447 w 2770165"/>
              <a:gd name="connsiteY7" fmla="*/ 115988 h 2955423"/>
              <a:gd name="connsiteX0" fmla="*/ 2226653 w 2744371"/>
              <a:gd name="connsiteY0" fmla="*/ 178468 h 3043635"/>
              <a:gd name="connsiteX1" fmla="*/ 650668 w 2744371"/>
              <a:gd name="connsiteY1" fmla="*/ 62513 h 3043635"/>
              <a:gd name="connsiteX2" fmla="*/ 73201 w 2744371"/>
              <a:gd name="connsiteY2" fmla="*/ 1323111 h 3043635"/>
              <a:gd name="connsiteX3" fmla="*/ 198099 w 2744371"/>
              <a:gd name="connsiteY3" fmla="*/ 2863514 h 3043635"/>
              <a:gd name="connsiteX4" fmla="*/ 1784192 w 2744371"/>
              <a:gd name="connsiteY4" fmla="*/ 2996933 h 3043635"/>
              <a:gd name="connsiteX5" fmla="*/ 2701630 w 2744371"/>
              <a:gd name="connsiteY5" fmla="*/ 2723361 h 3043635"/>
              <a:gd name="connsiteX6" fmla="*/ 2692190 w 2744371"/>
              <a:gd name="connsiteY6" fmla="*/ 1268750 h 3043635"/>
              <a:gd name="connsiteX7" fmla="*/ 2226653 w 2744371"/>
              <a:gd name="connsiteY7" fmla="*/ 178468 h 3043635"/>
              <a:gd name="connsiteX0" fmla="*/ 2216852 w 2734570"/>
              <a:gd name="connsiteY0" fmla="*/ 113639 h 2978807"/>
              <a:gd name="connsiteX1" fmla="*/ 489876 w 2734570"/>
              <a:gd name="connsiteY1" fmla="*/ 76027 h 2978807"/>
              <a:gd name="connsiteX2" fmla="*/ 63400 w 2734570"/>
              <a:gd name="connsiteY2" fmla="*/ 1258282 h 2978807"/>
              <a:gd name="connsiteX3" fmla="*/ 188298 w 2734570"/>
              <a:gd name="connsiteY3" fmla="*/ 2798685 h 2978807"/>
              <a:gd name="connsiteX4" fmla="*/ 1774391 w 2734570"/>
              <a:gd name="connsiteY4" fmla="*/ 2932104 h 2978807"/>
              <a:gd name="connsiteX5" fmla="*/ 2691829 w 2734570"/>
              <a:gd name="connsiteY5" fmla="*/ 2658532 h 2978807"/>
              <a:gd name="connsiteX6" fmla="*/ 2682389 w 2734570"/>
              <a:gd name="connsiteY6" fmla="*/ 1203921 h 2978807"/>
              <a:gd name="connsiteX7" fmla="*/ 2216852 w 2734570"/>
              <a:gd name="connsiteY7" fmla="*/ 113639 h 2978807"/>
              <a:gd name="connsiteX0" fmla="*/ 2247055 w 2734570"/>
              <a:gd name="connsiteY0" fmla="*/ 61775 h 3005287"/>
              <a:gd name="connsiteX1" fmla="*/ 489876 w 2734570"/>
              <a:gd name="connsiteY1" fmla="*/ 102507 h 3005287"/>
              <a:gd name="connsiteX2" fmla="*/ 63400 w 2734570"/>
              <a:gd name="connsiteY2" fmla="*/ 1284762 h 3005287"/>
              <a:gd name="connsiteX3" fmla="*/ 188298 w 2734570"/>
              <a:gd name="connsiteY3" fmla="*/ 2825165 h 3005287"/>
              <a:gd name="connsiteX4" fmla="*/ 1774391 w 2734570"/>
              <a:gd name="connsiteY4" fmla="*/ 2958584 h 3005287"/>
              <a:gd name="connsiteX5" fmla="*/ 2691829 w 2734570"/>
              <a:gd name="connsiteY5" fmla="*/ 2685012 h 3005287"/>
              <a:gd name="connsiteX6" fmla="*/ 2682389 w 2734570"/>
              <a:gd name="connsiteY6" fmla="*/ 1230401 h 3005287"/>
              <a:gd name="connsiteX7" fmla="*/ 2247055 w 2734570"/>
              <a:gd name="connsiteY7" fmla="*/ 61775 h 3005287"/>
              <a:gd name="connsiteX0" fmla="*/ 2259553 w 2747068"/>
              <a:gd name="connsiteY0" fmla="*/ 62446 h 3005394"/>
              <a:gd name="connsiteX1" fmla="*/ 502374 w 2747068"/>
              <a:gd name="connsiteY1" fmla="*/ 103178 h 3005394"/>
              <a:gd name="connsiteX2" fmla="*/ 55007 w 2747068"/>
              <a:gd name="connsiteY2" fmla="*/ 1294646 h 3005394"/>
              <a:gd name="connsiteX3" fmla="*/ 200796 w 2747068"/>
              <a:gd name="connsiteY3" fmla="*/ 2825836 h 3005394"/>
              <a:gd name="connsiteX4" fmla="*/ 1786889 w 2747068"/>
              <a:gd name="connsiteY4" fmla="*/ 2959255 h 3005394"/>
              <a:gd name="connsiteX5" fmla="*/ 2704327 w 2747068"/>
              <a:gd name="connsiteY5" fmla="*/ 2685683 h 3005394"/>
              <a:gd name="connsiteX6" fmla="*/ 2694887 w 2747068"/>
              <a:gd name="connsiteY6" fmla="*/ 1231072 h 3005394"/>
              <a:gd name="connsiteX7" fmla="*/ 2259553 w 2747068"/>
              <a:gd name="connsiteY7" fmla="*/ 62446 h 3005394"/>
              <a:gd name="connsiteX0" fmla="*/ 2252600 w 2740115"/>
              <a:gd name="connsiteY0" fmla="*/ 50455 h 2993403"/>
              <a:gd name="connsiteX1" fmla="*/ 390970 w 2740115"/>
              <a:gd name="connsiteY1" fmla="*/ 109612 h 2993403"/>
              <a:gd name="connsiteX2" fmla="*/ 48054 w 2740115"/>
              <a:gd name="connsiteY2" fmla="*/ 1282655 h 2993403"/>
              <a:gd name="connsiteX3" fmla="*/ 193843 w 2740115"/>
              <a:gd name="connsiteY3" fmla="*/ 2813845 h 2993403"/>
              <a:gd name="connsiteX4" fmla="*/ 1779936 w 2740115"/>
              <a:gd name="connsiteY4" fmla="*/ 2947264 h 2993403"/>
              <a:gd name="connsiteX5" fmla="*/ 2697374 w 2740115"/>
              <a:gd name="connsiteY5" fmla="*/ 2673692 h 2993403"/>
              <a:gd name="connsiteX6" fmla="*/ 2687934 w 2740115"/>
              <a:gd name="connsiteY6" fmla="*/ 1219081 h 2993403"/>
              <a:gd name="connsiteX7" fmla="*/ 2252600 w 2740115"/>
              <a:gd name="connsiteY7" fmla="*/ 50455 h 2993403"/>
              <a:gd name="connsiteX0" fmla="*/ 2232841 w 2720356"/>
              <a:gd name="connsiteY0" fmla="*/ 50455 h 3020727"/>
              <a:gd name="connsiteX1" fmla="*/ 371211 w 2720356"/>
              <a:gd name="connsiteY1" fmla="*/ 109612 h 3020727"/>
              <a:gd name="connsiteX2" fmla="*/ 28295 w 2720356"/>
              <a:gd name="connsiteY2" fmla="*/ 1282655 h 3020727"/>
              <a:gd name="connsiteX3" fmla="*/ 215864 w 2720356"/>
              <a:gd name="connsiteY3" fmla="*/ 2859907 h 3020727"/>
              <a:gd name="connsiteX4" fmla="*/ 1760177 w 2720356"/>
              <a:gd name="connsiteY4" fmla="*/ 2947264 h 3020727"/>
              <a:gd name="connsiteX5" fmla="*/ 2677615 w 2720356"/>
              <a:gd name="connsiteY5" fmla="*/ 2673692 h 3020727"/>
              <a:gd name="connsiteX6" fmla="*/ 2668175 w 2720356"/>
              <a:gd name="connsiteY6" fmla="*/ 1219081 h 3020727"/>
              <a:gd name="connsiteX7" fmla="*/ 2232841 w 2720356"/>
              <a:gd name="connsiteY7" fmla="*/ 50455 h 3020727"/>
              <a:gd name="connsiteX0" fmla="*/ 2225654 w 2713169"/>
              <a:gd name="connsiteY0" fmla="*/ 75629 h 3022622"/>
              <a:gd name="connsiteX1" fmla="*/ 364024 w 2713169"/>
              <a:gd name="connsiteY1" fmla="*/ 134786 h 3022622"/>
              <a:gd name="connsiteX2" fmla="*/ 31556 w 2713169"/>
              <a:gd name="connsiteY2" fmla="*/ 1657903 h 3022622"/>
              <a:gd name="connsiteX3" fmla="*/ 208677 w 2713169"/>
              <a:gd name="connsiteY3" fmla="*/ 2885081 h 3022622"/>
              <a:gd name="connsiteX4" fmla="*/ 1752990 w 2713169"/>
              <a:gd name="connsiteY4" fmla="*/ 2972438 h 3022622"/>
              <a:gd name="connsiteX5" fmla="*/ 2670428 w 2713169"/>
              <a:gd name="connsiteY5" fmla="*/ 2698866 h 3022622"/>
              <a:gd name="connsiteX6" fmla="*/ 2660988 w 2713169"/>
              <a:gd name="connsiteY6" fmla="*/ 1244255 h 3022622"/>
              <a:gd name="connsiteX7" fmla="*/ 2225654 w 2713169"/>
              <a:gd name="connsiteY7" fmla="*/ 75629 h 3022622"/>
              <a:gd name="connsiteX0" fmla="*/ 2173427 w 2713169"/>
              <a:gd name="connsiteY0" fmla="*/ 110244 h 3001963"/>
              <a:gd name="connsiteX1" fmla="*/ 364024 w 2713169"/>
              <a:gd name="connsiteY1" fmla="*/ 114127 h 3001963"/>
              <a:gd name="connsiteX2" fmla="*/ 31556 w 2713169"/>
              <a:gd name="connsiteY2" fmla="*/ 1637244 h 3001963"/>
              <a:gd name="connsiteX3" fmla="*/ 208677 w 2713169"/>
              <a:gd name="connsiteY3" fmla="*/ 2864422 h 3001963"/>
              <a:gd name="connsiteX4" fmla="*/ 1752990 w 2713169"/>
              <a:gd name="connsiteY4" fmla="*/ 2951779 h 3001963"/>
              <a:gd name="connsiteX5" fmla="*/ 2670428 w 2713169"/>
              <a:gd name="connsiteY5" fmla="*/ 2678207 h 3001963"/>
              <a:gd name="connsiteX6" fmla="*/ 2660988 w 2713169"/>
              <a:gd name="connsiteY6" fmla="*/ 1223596 h 3001963"/>
              <a:gd name="connsiteX7" fmla="*/ 2173427 w 2713169"/>
              <a:gd name="connsiteY7" fmla="*/ 110244 h 3001963"/>
              <a:gd name="connsiteX0" fmla="*/ 2173427 w 2713169"/>
              <a:gd name="connsiteY0" fmla="*/ 57025 h 2948744"/>
              <a:gd name="connsiteX1" fmla="*/ 364024 w 2713169"/>
              <a:gd name="connsiteY1" fmla="*/ 60908 h 2948744"/>
              <a:gd name="connsiteX2" fmla="*/ 31556 w 2713169"/>
              <a:gd name="connsiteY2" fmla="*/ 1584025 h 2948744"/>
              <a:gd name="connsiteX3" fmla="*/ 208677 w 2713169"/>
              <a:gd name="connsiteY3" fmla="*/ 2811203 h 2948744"/>
              <a:gd name="connsiteX4" fmla="*/ 1752990 w 2713169"/>
              <a:gd name="connsiteY4" fmla="*/ 2898560 h 2948744"/>
              <a:gd name="connsiteX5" fmla="*/ 2670428 w 2713169"/>
              <a:gd name="connsiteY5" fmla="*/ 2624988 h 2948744"/>
              <a:gd name="connsiteX6" fmla="*/ 2660988 w 2713169"/>
              <a:gd name="connsiteY6" fmla="*/ 1170377 h 2948744"/>
              <a:gd name="connsiteX7" fmla="*/ 2173427 w 2713169"/>
              <a:gd name="connsiteY7" fmla="*/ 57025 h 2948744"/>
              <a:gd name="connsiteX0" fmla="*/ 2173427 w 2685198"/>
              <a:gd name="connsiteY0" fmla="*/ 57025 h 2943779"/>
              <a:gd name="connsiteX1" fmla="*/ 364024 w 2685198"/>
              <a:gd name="connsiteY1" fmla="*/ 60908 h 2943779"/>
              <a:gd name="connsiteX2" fmla="*/ 31556 w 2685198"/>
              <a:gd name="connsiteY2" fmla="*/ 1584025 h 2943779"/>
              <a:gd name="connsiteX3" fmla="*/ 208677 w 2685198"/>
              <a:gd name="connsiteY3" fmla="*/ 2811203 h 2943779"/>
              <a:gd name="connsiteX4" fmla="*/ 1752990 w 2685198"/>
              <a:gd name="connsiteY4" fmla="*/ 2898560 h 2943779"/>
              <a:gd name="connsiteX5" fmla="*/ 2555533 w 2685198"/>
              <a:gd name="connsiteY5" fmla="*/ 2707900 h 2943779"/>
              <a:gd name="connsiteX6" fmla="*/ 2660988 w 2685198"/>
              <a:gd name="connsiteY6" fmla="*/ 1170377 h 2943779"/>
              <a:gd name="connsiteX7" fmla="*/ 2173427 w 2685198"/>
              <a:gd name="connsiteY7" fmla="*/ 57025 h 2943779"/>
              <a:gd name="connsiteX0" fmla="*/ 2173427 w 2686211"/>
              <a:gd name="connsiteY0" fmla="*/ 57025 h 2943779"/>
              <a:gd name="connsiteX1" fmla="*/ 364024 w 2686211"/>
              <a:gd name="connsiteY1" fmla="*/ 60908 h 2943779"/>
              <a:gd name="connsiteX2" fmla="*/ 31556 w 2686211"/>
              <a:gd name="connsiteY2" fmla="*/ 1584025 h 2943779"/>
              <a:gd name="connsiteX3" fmla="*/ 208677 w 2686211"/>
              <a:gd name="connsiteY3" fmla="*/ 2811203 h 2943779"/>
              <a:gd name="connsiteX4" fmla="*/ 1752990 w 2686211"/>
              <a:gd name="connsiteY4" fmla="*/ 2898560 h 2943779"/>
              <a:gd name="connsiteX5" fmla="*/ 2555533 w 2686211"/>
              <a:gd name="connsiteY5" fmla="*/ 2707900 h 2943779"/>
              <a:gd name="connsiteX6" fmla="*/ 2660988 w 2686211"/>
              <a:gd name="connsiteY6" fmla="*/ 1170377 h 2943779"/>
              <a:gd name="connsiteX7" fmla="*/ 2173427 w 2686211"/>
              <a:gd name="connsiteY7" fmla="*/ 57025 h 2943779"/>
              <a:gd name="connsiteX0" fmla="*/ 2155787 w 2668571"/>
              <a:gd name="connsiteY0" fmla="*/ 57025 h 2939048"/>
              <a:gd name="connsiteX1" fmla="*/ 346384 w 2668571"/>
              <a:gd name="connsiteY1" fmla="*/ 60908 h 2939048"/>
              <a:gd name="connsiteX2" fmla="*/ 13916 w 2668571"/>
              <a:gd name="connsiteY2" fmla="*/ 1584025 h 2939048"/>
              <a:gd name="connsiteX3" fmla="*/ 191037 w 2668571"/>
              <a:gd name="connsiteY3" fmla="*/ 2811203 h 2939048"/>
              <a:gd name="connsiteX4" fmla="*/ 1307098 w 2668571"/>
              <a:gd name="connsiteY4" fmla="*/ 2889347 h 2939048"/>
              <a:gd name="connsiteX5" fmla="*/ 2537893 w 2668571"/>
              <a:gd name="connsiteY5" fmla="*/ 2707900 h 2939048"/>
              <a:gd name="connsiteX6" fmla="*/ 2643348 w 2668571"/>
              <a:gd name="connsiteY6" fmla="*/ 1170377 h 2939048"/>
              <a:gd name="connsiteX7" fmla="*/ 2155787 w 2668571"/>
              <a:gd name="connsiteY7" fmla="*/ 57025 h 2939048"/>
              <a:gd name="connsiteX0" fmla="*/ 2155787 w 2668571"/>
              <a:gd name="connsiteY0" fmla="*/ 57025 h 2939048"/>
              <a:gd name="connsiteX1" fmla="*/ 346384 w 2668571"/>
              <a:gd name="connsiteY1" fmla="*/ 60908 h 2939048"/>
              <a:gd name="connsiteX2" fmla="*/ 13916 w 2668571"/>
              <a:gd name="connsiteY2" fmla="*/ 1584025 h 2939048"/>
              <a:gd name="connsiteX3" fmla="*/ 191037 w 2668571"/>
              <a:gd name="connsiteY3" fmla="*/ 2811203 h 2939048"/>
              <a:gd name="connsiteX4" fmla="*/ 1307098 w 2668571"/>
              <a:gd name="connsiteY4" fmla="*/ 2889347 h 2939048"/>
              <a:gd name="connsiteX5" fmla="*/ 2537893 w 2668571"/>
              <a:gd name="connsiteY5" fmla="*/ 2707900 h 2939048"/>
              <a:gd name="connsiteX6" fmla="*/ 2643348 w 2668571"/>
              <a:gd name="connsiteY6" fmla="*/ 1170377 h 2939048"/>
              <a:gd name="connsiteX7" fmla="*/ 2155787 w 2668571"/>
              <a:gd name="connsiteY7" fmla="*/ 57025 h 2939048"/>
              <a:gd name="connsiteX0" fmla="*/ 2155787 w 2668571"/>
              <a:gd name="connsiteY0" fmla="*/ 57025 h 2939048"/>
              <a:gd name="connsiteX1" fmla="*/ 346384 w 2668571"/>
              <a:gd name="connsiteY1" fmla="*/ 60908 h 2939048"/>
              <a:gd name="connsiteX2" fmla="*/ 13916 w 2668571"/>
              <a:gd name="connsiteY2" fmla="*/ 1584025 h 2939048"/>
              <a:gd name="connsiteX3" fmla="*/ 191037 w 2668571"/>
              <a:gd name="connsiteY3" fmla="*/ 2811203 h 2939048"/>
              <a:gd name="connsiteX4" fmla="*/ 1307098 w 2668571"/>
              <a:gd name="connsiteY4" fmla="*/ 2889347 h 2939048"/>
              <a:gd name="connsiteX5" fmla="*/ 2537893 w 2668571"/>
              <a:gd name="connsiteY5" fmla="*/ 2707900 h 2939048"/>
              <a:gd name="connsiteX6" fmla="*/ 2643348 w 2668571"/>
              <a:gd name="connsiteY6" fmla="*/ 1170377 h 2939048"/>
              <a:gd name="connsiteX7" fmla="*/ 2155787 w 2668571"/>
              <a:gd name="connsiteY7" fmla="*/ 57025 h 2939048"/>
              <a:gd name="connsiteX0" fmla="*/ 2155787 w 2667558"/>
              <a:gd name="connsiteY0" fmla="*/ 57025 h 2939048"/>
              <a:gd name="connsiteX1" fmla="*/ 346384 w 2667558"/>
              <a:gd name="connsiteY1" fmla="*/ 60908 h 2939048"/>
              <a:gd name="connsiteX2" fmla="*/ 13916 w 2667558"/>
              <a:gd name="connsiteY2" fmla="*/ 1584025 h 2939048"/>
              <a:gd name="connsiteX3" fmla="*/ 191037 w 2667558"/>
              <a:gd name="connsiteY3" fmla="*/ 2811203 h 2939048"/>
              <a:gd name="connsiteX4" fmla="*/ 1307098 w 2667558"/>
              <a:gd name="connsiteY4" fmla="*/ 2889347 h 2939048"/>
              <a:gd name="connsiteX5" fmla="*/ 2537893 w 2667558"/>
              <a:gd name="connsiteY5" fmla="*/ 2707900 h 2939048"/>
              <a:gd name="connsiteX6" fmla="*/ 2643348 w 2667558"/>
              <a:gd name="connsiteY6" fmla="*/ 1170377 h 2939048"/>
              <a:gd name="connsiteX7" fmla="*/ 2155787 w 2667558"/>
              <a:gd name="connsiteY7" fmla="*/ 57025 h 2939048"/>
              <a:gd name="connsiteX0" fmla="*/ 2155787 w 2667558"/>
              <a:gd name="connsiteY0" fmla="*/ 57025 h 2891666"/>
              <a:gd name="connsiteX1" fmla="*/ 346384 w 2667558"/>
              <a:gd name="connsiteY1" fmla="*/ 60908 h 2891666"/>
              <a:gd name="connsiteX2" fmla="*/ 13916 w 2667558"/>
              <a:gd name="connsiteY2" fmla="*/ 1584025 h 2891666"/>
              <a:gd name="connsiteX3" fmla="*/ 191038 w 2667558"/>
              <a:gd name="connsiteY3" fmla="*/ 2694102 h 2891666"/>
              <a:gd name="connsiteX4" fmla="*/ 1307098 w 2667558"/>
              <a:gd name="connsiteY4" fmla="*/ 2889347 h 2891666"/>
              <a:gd name="connsiteX5" fmla="*/ 2537893 w 2667558"/>
              <a:gd name="connsiteY5" fmla="*/ 2707900 h 2891666"/>
              <a:gd name="connsiteX6" fmla="*/ 2643348 w 2667558"/>
              <a:gd name="connsiteY6" fmla="*/ 1170377 h 2891666"/>
              <a:gd name="connsiteX7" fmla="*/ 2155787 w 2667558"/>
              <a:gd name="connsiteY7" fmla="*/ 57025 h 2891666"/>
              <a:gd name="connsiteX0" fmla="*/ 2155787 w 2667558"/>
              <a:gd name="connsiteY0" fmla="*/ 57025 h 2892508"/>
              <a:gd name="connsiteX1" fmla="*/ 346384 w 2667558"/>
              <a:gd name="connsiteY1" fmla="*/ 60908 h 2892508"/>
              <a:gd name="connsiteX2" fmla="*/ 13916 w 2667558"/>
              <a:gd name="connsiteY2" fmla="*/ 1584025 h 2892508"/>
              <a:gd name="connsiteX3" fmla="*/ 191038 w 2667558"/>
              <a:gd name="connsiteY3" fmla="*/ 2694102 h 2892508"/>
              <a:gd name="connsiteX4" fmla="*/ 1307098 w 2667558"/>
              <a:gd name="connsiteY4" fmla="*/ 2889347 h 2892508"/>
              <a:gd name="connsiteX5" fmla="*/ 2565955 w 2667558"/>
              <a:gd name="connsiteY5" fmla="*/ 2653853 h 2892508"/>
              <a:gd name="connsiteX6" fmla="*/ 2643348 w 2667558"/>
              <a:gd name="connsiteY6" fmla="*/ 1170377 h 2892508"/>
              <a:gd name="connsiteX7" fmla="*/ 2155787 w 2667558"/>
              <a:gd name="connsiteY7" fmla="*/ 57025 h 2892508"/>
              <a:gd name="connsiteX0" fmla="*/ 2155787 w 2667558"/>
              <a:gd name="connsiteY0" fmla="*/ 57025 h 2894296"/>
              <a:gd name="connsiteX1" fmla="*/ 346384 w 2667558"/>
              <a:gd name="connsiteY1" fmla="*/ 60908 h 2894296"/>
              <a:gd name="connsiteX2" fmla="*/ 13916 w 2667558"/>
              <a:gd name="connsiteY2" fmla="*/ 1584025 h 2894296"/>
              <a:gd name="connsiteX3" fmla="*/ 191038 w 2667558"/>
              <a:gd name="connsiteY3" fmla="*/ 2694102 h 2894296"/>
              <a:gd name="connsiteX4" fmla="*/ 1307098 w 2667558"/>
              <a:gd name="connsiteY4" fmla="*/ 2889347 h 2894296"/>
              <a:gd name="connsiteX5" fmla="*/ 2481783 w 2667558"/>
              <a:gd name="connsiteY5" fmla="*/ 2626829 h 2894296"/>
              <a:gd name="connsiteX6" fmla="*/ 2643348 w 2667558"/>
              <a:gd name="connsiteY6" fmla="*/ 1170377 h 2894296"/>
              <a:gd name="connsiteX7" fmla="*/ 2155787 w 2667558"/>
              <a:gd name="connsiteY7" fmla="*/ 57025 h 2894296"/>
              <a:gd name="connsiteX0" fmla="*/ 1875203 w 2647571"/>
              <a:gd name="connsiteY0" fmla="*/ 116254 h 2944518"/>
              <a:gd name="connsiteX1" fmla="*/ 346384 w 2647571"/>
              <a:gd name="connsiteY1" fmla="*/ 111130 h 2944518"/>
              <a:gd name="connsiteX2" fmla="*/ 13916 w 2647571"/>
              <a:gd name="connsiteY2" fmla="*/ 1634247 h 2944518"/>
              <a:gd name="connsiteX3" fmla="*/ 191038 w 2647571"/>
              <a:gd name="connsiteY3" fmla="*/ 2744324 h 2944518"/>
              <a:gd name="connsiteX4" fmla="*/ 1307098 w 2647571"/>
              <a:gd name="connsiteY4" fmla="*/ 2939569 h 2944518"/>
              <a:gd name="connsiteX5" fmla="*/ 2481783 w 2647571"/>
              <a:gd name="connsiteY5" fmla="*/ 2677051 h 2944518"/>
              <a:gd name="connsiteX6" fmla="*/ 2643348 w 2647571"/>
              <a:gd name="connsiteY6" fmla="*/ 1220599 h 2944518"/>
              <a:gd name="connsiteX7" fmla="*/ 1875203 w 2647571"/>
              <a:gd name="connsiteY7" fmla="*/ 116254 h 2944518"/>
              <a:gd name="connsiteX0" fmla="*/ 1875203 w 2647571"/>
              <a:gd name="connsiteY0" fmla="*/ 34428 h 2862692"/>
              <a:gd name="connsiteX1" fmla="*/ 346387 w 2647571"/>
              <a:gd name="connsiteY1" fmla="*/ 155412 h 2862692"/>
              <a:gd name="connsiteX2" fmla="*/ 13916 w 2647571"/>
              <a:gd name="connsiteY2" fmla="*/ 1552421 h 2862692"/>
              <a:gd name="connsiteX3" fmla="*/ 191038 w 2647571"/>
              <a:gd name="connsiteY3" fmla="*/ 2662498 h 2862692"/>
              <a:gd name="connsiteX4" fmla="*/ 1307098 w 2647571"/>
              <a:gd name="connsiteY4" fmla="*/ 2857743 h 2862692"/>
              <a:gd name="connsiteX5" fmla="*/ 2481783 w 2647571"/>
              <a:gd name="connsiteY5" fmla="*/ 2595225 h 2862692"/>
              <a:gd name="connsiteX6" fmla="*/ 2643348 w 2647571"/>
              <a:gd name="connsiteY6" fmla="*/ 1138773 h 2862692"/>
              <a:gd name="connsiteX7" fmla="*/ 1875203 w 2647571"/>
              <a:gd name="connsiteY7" fmla="*/ 34428 h 286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7571" h="2862692">
                <a:moveTo>
                  <a:pt x="1875203" y="34428"/>
                </a:moveTo>
                <a:cubicBezTo>
                  <a:pt x="1875203" y="34428"/>
                  <a:pt x="656602" y="-97587"/>
                  <a:pt x="346387" y="155412"/>
                </a:cubicBezTo>
                <a:cubicBezTo>
                  <a:pt x="36173" y="408411"/>
                  <a:pt x="39808" y="1134573"/>
                  <a:pt x="13916" y="1552421"/>
                </a:cubicBezTo>
                <a:cubicBezTo>
                  <a:pt x="-11976" y="1970269"/>
                  <a:pt x="-24492" y="2444944"/>
                  <a:pt x="191038" y="2662498"/>
                </a:cubicBezTo>
                <a:cubicBezTo>
                  <a:pt x="406568" y="2880052"/>
                  <a:pt x="925307" y="2868955"/>
                  <a:pt x="1307098" y="2857743"/>
                </a:cubicBezTo>
                <a:cubicBezTo>
                  <a:pt x="1688889" y="2846531"/>
                  <a:pt x="2353500" y="2806009"/>
                  <a:pt x="2481783" y="2595225"/>
                </a:cubicBezTo>
                <a:cubicBezTo>
                  <a:pt x="2652406" y="2288956"/>
                  <a:pt x="2601555" y="1885752"/>
                  <a:pt x="2643348" y="1138773"/>
                </a:cubicBezTo>
                <a:cubicBezTo>
                  <a:pt x="2680821" y="467013"/>
                  <a:pt x="2472495" y="55393"/>
                  <a:pt x="1875203" y="34428"/>
                </a:cubicBezTo>
                <a:close/>
              </a:path>
            </a:pathLst>
          </a:custGeom>
          <a:blipFill dpi="0" rotWithShape="0">
            <a:blip r:embed="rId7" cstate="screen">
              <a:extLst>
                <a:ext uri="{28A0092B-C50C-407E-A947-70E740481C1C}">
                  <a14:useLocalDpi xmlns:a14="http://schemas.microsoft.com/office/drawing/2010/main"/>
                </a:ext>
              </a:extLst>
            </a:blip>
            <a:srcRect/>
            <a:stretch>
              <a:fillRect/>
            </a:stretch>
          </a:blipFill>
          <a:ln w="12692" cap="flat">
            <a:noFill/>
            <a:prstDash val="solid"/>
            <a:miter/>
          </a:ln>
        </p:spPr>
        <p:txBody>
          <a:bodyPr rtlCol="0" anchor="ctr"/>
          <a:lstStyle/>
          <a:p>
            <a:endParaRPr lang="en-US"/>
          </a:p>
        </p:txBody>
      </p:sp>
      <p:sp>
        <p:nvSpPr>
          <p:cNvPr id="276" name="Freeform 275">
            <a:extLst>
              <a:ext uri="{FF2B5EF4-FFF2-40B4-BE49-F238E27FC236}">
                <a16:creationId xmlns:a16="http://schemas.microsoft.com/office/drawing/2014/main" id="{F94BA87B-0D0F-A745-B297-2C669D758235}"/>
              </a:ext>
            </a:extLst>
          </p:cNvPr>
          <p:cNvSpPr/>
          <p:nvPr/>
        </p:nvSpPr>
        <p:spPr>
          <a:xfrm>
            <a:off x="9045889" y="7256456"/>
            <a:ext cx="1320470" cy="163143"/>
          </a:xfrm>
          <a:custGeom>
            <a:avLst/>
            <a:gdLst>
              <a:gd name="connsiteX0" fmla="*/ 0 w 1320470"/>
              <a:gd name="connsiteY0" fmla="*/ 0 h 163143"/>
              <a:gd name="connsiteX1" fmla="*/ 1320470 w 1320470"/>
              <a:gd name="connsiteY1" fmla="*/ 0 h 163143"/>
              <a:gd name="connsiteX2" fmla="*/ 1320470 w 1320470"/>
              <a:gd name="connsiteY2" fmla="*/ 163144 h 163143"/>
              <a:gd name="connsiteX3" fmla="*/ 0 w 1320470"/>
              <a:gd name="connsiteY3" fmla="*/ 163144 h 163143"/>
            </a:gdLst>
            <a:ahLst/>
            <a:cxnLst>
              <a:cxn ang="0">
                <a:pos x="connsiteX0" y="connsiteY0"/>
              </a:cxn>
              <a:cxn ang="0">
                <a:pos x="connsiteX1" y="connsiteY1"/>
              </a:cxn>
              <a:cxn ang="0">
                <a:pos x="connsiteX2" y="connsiteY2"/>
              </a:cxn>
              <a:cxn ang="0">
                <a:pos x="connsiteX3" y="connsiteY3"/>
              </a:cxn>
            </a:cxnLst>
            <a:rect l="l" t="t" r="r" b="b"/>
            <a:pathLst>
              <a:path w="1320470" h="163143">
                <a:moveTo>
                  <a:pt x="0" y="0"/>
                </a:moveTo>
                <a:lnTo>
                  <a:pt x="1320470" y="0"/>
                </a:lnTo>
                <a:lnTo>
                  <a:pt x="1320470" y="163144"/>
                </a:lnTo>
                <a:lnTo>
                  <a:pt x="0" y="163144"/>
                </a:lnTo>
                <a:close/>
              </a:path>
            </a:pathLst>
          </a:custGeom>
          <a:noFill/>
          <a:ln w="12692" cap="flat">
            <a:noFill/>
            <a:prstDash val="solid"/>
            <a:miter/>
          </a:ln>
        </p:spPr>
        <p:txBody>
          <a:bodyPr rtlCol="0" anchor="ctr"/>
          <a:lstStyle/>
          <a:p>
            <a:endParaRPr lang="en-US"/>
          </a:p>
        </p:txBody>
      </p:sp>
      <p:sp>
        <p:nvSpPr>
          <p:cNvPr id="275" name="TextBox 274">
            <a:extLst>
              <a:ext uri="{FF2B5EF4-FFF2-40B4-BE49-F238E27FC236}">
                <a16:creationId xmlns:a16="http://schemas.microsoft.com/office/drawing/2014/main" id="{83F404B5-8D0A-2D48-9DD6-78705E078074}"/>
              </a:ext>
            </a:extLst>
          </p:cNvPr>
          <p:cNvSpPr txBox="1"/>
          <p:nvPr/>
        </p:nvSpPr>
        <p:spPr>
          <a:xfrm>
            <a:off x="9460489" y="7185123"/>
            <a:ext cx="870431" cy="215444"/>
          </a:xfrm>
          <a:prstGeom prst="rect">
            <a:avLst/>
          </a:prstGeom>
          <a:noFill/>
        </p:spPr>
        <p:txBody>
          <a:bodyPr wrap="none" lIns="0" rIns="0" rtlCol="0">
            <a:spAutoFit/>
          </a:bodyPr>
          <a:lstStyle/>
          <a:p>
            <a:pPr algn="r"/>
            <a:r>
              <a:rPr lang="en-US" sz="800" dirty="0">
                <a:solidFill>
                  <a:srgbClr val="323232"/>
                </a:solidFill>
                <a:latin typeface="RobotoCondensed-Regular"/>
                <a:ea typeface="RobotoCondensed-Regular"/>
                <a:cs typeface="RobotoCondensed-Regular"/>
                <a:sym typeface="RobotoCondensed-Regular"/>
                <a:rtl val="0"/>
              </a:rPr>
              <a:t>© Picture News 2022</a:t>
            </a:r>
          </a:p>
        </p:txBody>
      </p:sp>
      <p:grpSp>
        <p:nvGrpSpPr>
          <p:cNvPr id="87" name="Group 86">
            <a:extLst>
              <a:ext uri="{FF2B5EF4-FFF2-40B4-BE49-F238E27FC236}">
                <a16:creationId xmlns:a16="http://schemas.microsoft.com/office/drawing/2014/main" id="{107EA091-F447-2143-B789-62326CAA1B56}"/>
              </a:ext>
            </a:extLst>
          </p:cNvPr>
          <p:cNvGrpSpPr/>
          <p:nvPr/>
        </p:nvGrpSpPr>
        <p:grpSpPr>
          <a:xfrm>
            <a:off x="409831" y="292707"/>
            <a:ext cx="1541192" cy="1418988"/>
            <a:chOff x="409831" y="292707"/>
            <a:chExt cx="1540308" cy="1418988"/>
          </a:xfrm>
        </p:grpSpPr>
        <p:grpSp>
          <p:nvGrpSpPr>
            <p:cNvPr id="88" name="Group 87">
              <a:extLst>
                <a:ext uri="{FF2B5EF4-FFF2-40B4-BE49-F238E27FC236}">
                  <a16:creationId xmlns:a16="http://schemas.microsoft.com/office/drawing/2014/main" id="{EDF2FB35-28AE-7347-AF45-9C3C7CE256A0}"/>
                </a:ext>
              </a:extLst>
            </p:cNvPr>
            <p:cNvGrpSpPr/>
            <p:nvPr/>
          </p:nvGrpSpPr>
          <p:grpSpPr>
            <a:xfrm>
              <a:off x="409831" y="292707"/>
              <a:ext cx="1540308" cy="1418988"/>
              <a:chOff x="409831" y="292707"/>
              <a:chExt cx="1540308" cy="1418988"/>
            </a:xfrm>
          </p:grpSpPr>
          <p:sp>
            <p:nvSpPr>
              <p:cNvPr id="90" name="Freeform 89">
                <a:extLst>
                  <a:ext uri="{FF2B5EF4-FFF2-40B4-BE49-F238E27FC236}">
                    <a16:creationId xmlns:a16="http://schemas.microsoft.com/office/drawing/2014/main" id="{BE74A83E-6AFC-2142-9015-5DDE902A3D40}"/>
                  </a:ext>
                </a:extLst>
              </p:cNvPr>
              <p:cNvSpPr/>
              <p:nvPr/>
            </p:nvSpPr>
            <p:spPr>
              <a:xfrm>
                <a:off x="882728" y="1084284"/>
                <a:ext cx="260537" cy="90084"/>
              </a:xfrm>
              <a:custGeom>
                <a:avLst/>
                <a:gdLst>
                  <a:gd name="connsiteX0" fmla="*/ 126648 w 260537"/>
                  <a:gd name="connsiteY0" fmla="*/ 90085 h 90084"/>
                  <a:gd name="connsiteX1" fmla="*/ 0 w 260537"/>
                  <a:gd name="connsiteY1" fmla="*/ 38245 h 90084"/>
                  <a:gd name="connsiteX2" fmla="*/ 35060 w 260537"/>
                  <a:gd name="connsiteY2" fmla="*/ 0 h 90084"/>
                  <a:gd name="connsiteX3" fmla="*/ 227129 w 260537"/>
                  <a:gd name="connsiteY3" fmla="*/ 1016 h 90084"/>
                  <a:gd name="connsiteX4" fmla="*/ 260537 w 260537"/>
                  <a:gd name="connsiteY4" fmla="*/ 40659 h 90084"/>
                  <a:gd name="connsiteX5" fmla="*/ 126648 w 260537"/>
                  <a:gd name="connsiteY5" fmla="*/ 90085 h 90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537" h="90084">
                    <a:moveTo>
                      <a:pt x="126648" y="90085"/>
                    </a:moveTo>
                    <a:cubicBezTo>
                      <a:pt x="85999" y="90085"/>
                      <a:pt x="41793" y="76489"/>
                      <a:pt x="0" y="38245"/>
                    </a:cubicBezTo>
                    <a:lnTo>
                      <a:pt x="35060" y="0"/>
                    </a:lnTo>
                    <a:cubicBezTo>
                      <a:pt x="126140" y="83478"/>
                      <a:pt x="223064" y="4447"/>
                      <a:pt x="227129" y="1016"/>
                    </a:cubicBezTo>
                    <a:lnTo>
                      <a:pt x="260537" y="40659"/>
                    </a:lnTo>
                    <a:cubicBezTo>
                      <a:pt x="233607" y="63529"/>
                      <a:pt x="183557" y="90085"/>
                      <a:pt x="126648" y="90085"/>
                    </a:cubicBezTo>
                    <a:close/>
                  </a:path>
                </a:pathLst>
              </a:custGeom>
              <a:solidFill>
                <a:srgbClr val="6B7628"/>
              </a:solidFill>
              <a:ln w="12692"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D6FA3289-2BEB-BE4C-A3CA-0F411A3A06B6}"/>
                  </a:ext>
                </a:extLst>
              </p:cNvPr>
              <p:cNvSpPr/>
              <p:nvPr/>
            </p:nvSpPr>
            <p:spPr>
              <a:xfrm>
                <a:off x="831803" y="1027666"/>
                <a:ext cx="95806" cy="102372"/>
              </a:xfrm>
              <a:custGeom>
                <a:avLst/>
                <a:gdLst>
                  <a:gd name="connsiteX0" fmla="*/ 54736 w 95806"/>
                  <a:gd name="connsiteY0" fmla="*/ 99563 h 102372"/>
                  <a:gd name="connsiteX1" fmla="*/ 94624 w 95806"/>
                  <a:gd name="connsiteY1" fmla="*/ 61700 h 102372"/>
                  <a:gd name="connsiteX2" fmla="*/ 11038 w 95806"/>
                  <a:gd name="connsiteY2" fmla="*/ 9097 h 102372"/>
                  <a:gd name="connsiteX3" fmla="*/ 54736 w 95806"/>
                  <a:gd name="connsiteY3" fmla="*/ 99563 h 102372"/>
                </a:gdLst>
                <a:ahLst/>
                <a:cxnLst>
                  <a:cxn ang="0">
                    <a:pos x="connsiteX0" y="connsiteY0"/>
                  </a:cxn>
                  <a:cxn ang="0">
                    <a:pos x="connsiteX1" y="connsiteY1"/>
                  </a:cxn>
                  <a:cxn ang="0">
                    <a:pos x="connsiteX2" y="connsiteY2"/>
                  </a:cxn>
                  <a:cxn ang="0">
                    <a:pos x="connsiteX3" y="connsiteY3"/>
                  </a:cxn>
                </a:cxnLst>
                <a:rect l="l" t="t" r="r" b="b"/>
                <a:pathLst>
                  <a:path w="95806" h="102372">
                    <a:moveTo>
                      <a:pt x="54736" y="99563"/>
                    </a:moveTo>
                    <a:cubicBezTo>
                      <a:pt x="80015" y="110363"/>
                      <a:pt x="101102" y="88382"/>
                      <a:pt x="94624" y="61700"/>
                    </a:cubicBezTo>
                    <a:cubicBezTo>
                      <a:pt x="84842" y="21295"/>
                      <a:pt x="35301" y="-18348"/>
                      <a:pt x="11038" y="9097"/>
                    </a:cubicBezTo>
                    <a:cubicBezTo>
                      <a:pt x="-16019" y="39591"/>
                      <a:pt x="9768" y="80377"/>
                      <a:pt x="54736" y="99563"/>
                    </a:cubicBezTo>
                    <a:close/>
                  </a:path>
                </a:pathLst>
              </a:custGeom>
              <a:solidFill>
                <a:srgbClr val="6B7628"/>
              </a:solidFill>
              <a:ln w="12692" cap="flat">
                <a:noFill/>
                <a:prstDash val="solid"/>
                <a:miter/>
              </a:ln>
            </p:spPr>
            <p:txBody>
              <a:bodyPr rtlCol="0" anchor="ctr"/>
              <a:lstStyle/>
              <a:p>
                <a:endParaRPr lang="en-US"/>
              </a:p>
            </p:txBody>
          </p:sp>
          <p:grpSp>
            <p:nvGrpSpPr>
              <p:cNvPr id="92" name="Graphic 4">
                <a:extLst>
                  <a:ext uri="{FF2B5EF4-FFF2-40B4-BE49-F238E27FC236}">
                    <a16:creationId xmlns:a16="http://schemas.microsoft.com/office/drawing/2014/main" id="{A01CCFB1-AA38-9547-93DC-E65DF93CAC7C}"/>
                  </a:ext>
                </a:extLst>
              </p:cNvPr>
              <p:cNvGrpSpPr/>
              <p:nvPr/>
            </p:nvGrpSpPr>
            <p:grpSpPr>
              <a:xfrm>
                <a:off x="1206495" y="1350420"/>
                <a:ext cx="434022" cy="361275"/>
                <a:chOff x="1206495" y="1350420"/>
                <a:chExt cx="434022" cy="361275"/>
              </a:xfrm>
              <a:solidFill>
                <a:srgbClr val="6B7628"/>
              </a:solidFill>
            </p:grpSpPr>
            <p:grpSp>
              <p:nvGrpSpPr>
                <p:cNvPr id="107" name="Graphic 4">
                  <a:extLst>
                    <a:ext uri="{FF2B5EF4-FFF2-40B4-BE49-F238E27FC236}">
                      <a16:creationId xmlns:a16="http://schemas.microsoft.com/office/drawing/2014/main" id="{EE35E198-DCA1-504D-9D31-A01A76313496}"/>
                    </a:ext>
                  </a:extLst>
                </p:cNvPr>
                <p:cNvGrpSpPr/>
                <p:nvPr/>
              </p:nvGrpSpPr>
              <p:grpSpPr>
                <a:xfrm>
                  <a:off x="1476539" y="1350420"/>
                  <a:ext cx="163978" cy="361275"/>
                  <a:chOff x="1476539" y="1350420"/>
                  <a:chExt cx="163978" cy="361275"/>
                </a:xfrm>
                <a:solidFill>
                  <a:srgbClr val="6B7628"/>
                </a:solidFill>
              </p:grpSpPr>
              <p:sp>
                <p:nvSpPr>
                  <p:cNvPr id="111" name="Freeform 110">
                    <a:extLst>
                      <a:ext uri="{FF2B5EF4-FFF2-40B4-BE49-F238E27FC236}">
                        <a16:creationId xmlns:a16="http://schemas.microsoft.com/office/drawing/2014/main" id="{7AC9155D-63ED-A04D-A1FD-BE40246E0012}"/>
                      </a:ext>
                    </a:extLst>
                  </p:cNvPr>
                  <p:cNvSpPr/>
                  <p:nvPr/>
                </p:nvSpPr>
                <p:spPr>
                  <a:xfrm>
                    <a:off x="1476539" y="1350420"/>
                    <a:ext cx="79490" cy="350987"/>
                  </a:xfrm>
                  <a:custGeom>
                    <a:avLst/>
                    <a:gdLst>
                      <a:gd name="connsiteX0" fmla="*/ 38795 w 79490"/>
                      <a:gd name="connsiteY0" fmla="*/ 350988 h 350987"/>
                      <a:gd name="connsiteX1" fmla="*/ 32190 w 79490"/>
                      <a:gd name="connsiteY1" fmla="*/ 350099 h 350987"/>
                      <a:gd name="connsiteX2" fmla="*/ 13771 w 79490"/>
                      <a:gd name="connsiteY2" fmla="*/ 318461 h 350987"/>
                      <a:gd name="connsiteX3" fmla="*/ 1449 w 79490"/>
                      <a:gd name="connsiteY3" fmla="*/ 34484 h 350987"/>
                      <a:gd name="connsiteX4" fmla="*/ 17327 w 79490"/>
                      <a:gd name="connsiteY4" fmla="*/ 1449 h 350987"/>
                      <a:gd name="connsiteX5" fmla="*/ 50355 w 79490"/>
                      <a:gd name="connsiteY5" fmla="*/ 17331 h 350987"/>
                      <a:gd name="connsiteX6" fmla="*/ 63947 w 79490"/>
                      <a:gd name="connsiteY6" fmla="*/ 331548 h 350987"/>
                      <a:gd name="connsiteX7" fmla="*/ 38795 w 79490"/>
                      <a:gd name="connsiteY7" fmla="*/ 350988 h 350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490" h="350987">
                        <a:moveTo>
                          <a:pt x="38795" y="350988"/>
                        </a:moveTo>
                        <a:cubicBezTo>
                          <a:pt x="36636" y="350988"/>
                          <a:pt x="34349" y="350734"/>
                          <a:pt x="32190" y="350099"/>
                        </a:cubicBezTo>
                        <a:cubicBezTo>
                          <a:pt x="18344" y="346414"/>
                          <a:pt x="10087" y="332310"/>
                          <a:pt x="13771" y="318461"/>
                        </a:cubicBezTo>
                        <a:cubicBezTo>
                          <a:pt x="50609" y="178188"/>
                          <a:pt x="1957" y="36009"/>
                          <a:pt x="1449" y="34484"/>
                        </a:cubicBezTo>
                        <a:cubicBezTo>
                          <a:pt x="-3251" y="21016"/>
                          <a:pt x="3862" y="6150"/>
                          <a:pt x="17327" y="1449"/>
                        </a:cubicBezTo>
                        <a:cubicBezTo>
                          <a:pt x="30920" y="-3252"/>
                          <a:pt x="45655" y="3863"/>
                          <a:pt x="50355" y="17331"/>
                        </a:cubicBezTo>
                        <a:cubicBezTo>
                          <a:pt x="52642" y="23684"/>
                          <a:pt x="104724" y="176155"/>
                          <a:pt x="63947" y="331548"/>
                        </a:cubicBezTo>
                        <a:cubicBezTo>
                          <a:pt x="60898" y="343364"/>
                          <a:pt x="50355" y="350988"/>
                          <a:pt x="38795" y="350988"/>
                        </a:cubicBezTo>
                        <a:close/>
                      </a:path>
                    </a:pathLst>
                  </a:custGeom>
                  <a:solidFill>
                    <a:srgbClr val="6B7628"/>
                  </a:solidFill>
                  <a:ln w="12692"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EFA34078-4F34-2C43-A061-4605E6CA3F14}"/>
                      </a:ext>
                    </a:extLst>
                  </p:cNvPr>
                  <p:cNvSpPr/>
                  <p:nvPr/>
                </p:nvSpPr>
                <p:spPr>
                  <a:xfrm>
                    <a:off x="1496760" y="1637668"/>
                    <a:ext cx="143757" cy="74028"/>
                  </a:xfrm>
                  <a:custGeom>
                    <a:avLst/>
                    <a:gdLst>
                      <a:gd name="connsiteX0" fmla="*/ 13621 w 143757"/>
                      <a:gd name="connsiteY0" fmla="*/ 63359 h 74028"/>
                      <a:gd name="connsiteX1" fmla="*/ 8794 w 143757"/>
                      <a:gd name="connsiteY1" fmla="*/ 31214 h 74028"/>
                      <a:gd name="connsiteX2" fmla="*/ 141793 w 143757"/>
                      <a:gd name="connsiteY2" fmla="*/ 31341 h 74028"/>
                      <a:gd name="connsiteX3" fmla="*/ 13621 w 143757"/>
                      <a:gd name="connsiteY3" fmla="*/ 63359 h 74028"/>
                    </a:gdLst>
                    <a:ahLst/>
                    <a:cxnLst>
                      <a:cxn ang="0">
                        <a:pos x="connsiteX0" y="connsiteY0"/>
                      </a:cxn>
                      <a:cxn ang="0">
                        <a:pos x="connsiteX1" y="connsiteY1"/>
                      </a:cxn>
                      <a:cxn ang="0">
                        <a:pos x="connsiteX2" y="connsiteY2"/>
                      </a:cxn>
                      <a:cxn ang="0">
                        <a:pos x="connsiteX3" y="connsiteY3"/>
                      </a:cxn>
                    </a:cxnLst>
                    <a:rect l="l" t="t" r="r" b="b"/>
                    <a:pathLst>
                      <a:path w="143757" h="74028">
                        <a:moveTo>
                          <a:pt x="13621" y="63359"/>
                        </a:moveTo>
                        <a:cubicBezTo>
                          <a:pt x="-1877" y="59802"/>
                          <a:pt x="-5053" y="38964"/>
                          <a:pt x="8794" y="31214"/>
                        </a:cubicBezTo>
                        <a:cubicBezTo>
                          <a:pt x="53127" y="6310"/>
                          <a:pt x="125915" y="-24438"/>
                          <a:pt x="141793" y="31341"/>
                        </a:cubicBezTo>
                        <a:cubicBezTo>
                          <a:pt x="158180" y="88644"/>
                          <a:pt x="68243" y="75811"/>
                          <a:pt x="13621" y="63359"/>
                        </a:cubicBezTo>
                        <a:close/>
                      </a:path>
                    </a:pathLst>
                  </a:custGeom>
                  <a:solidFill>
                    <a:srgbClr val="6B7628"/>
                  </a:solidFill>
                  <a:ln w="12692" cap="flat">
                    <a:noFill/>
                    <a:prstDash val="solid"/>
                    <a:miter/>
                  </a:ln>
                </p:spPr>
                <p:txBody>
                  <a:bodyPr rtlCol="0" anchor="ctr"/>
                  <a:lstStyle/>
                  <a:p>
                    <a:endParaRPr lang="en-US"/>
                  </a:p>
                </p:txBody>
              </p:sp>
            </p:grpSp>
            <p:grpSp>
              <p:nvGrpSpPr>
                <p:cNvPr id="108" name="Graphic 4">
                  <a:extLst>
                    <a:ext uri="{FF2B5EF4-FFF2-40B4-BE49-F238E27FC236}">
                      <a16:creationId xmlns:a16="http://schemas.microsoft.com/office/drawing/2014/main" id="{0BB7FF21-4F86-D64A-A8EE-4B415EA35C03}"/>
                    </a:ext>
                  </a:extLst>
                </p:cNvPr>
                <p:cNvGrpSpPr/>
                <p:nvPr/>
              </p:nvGrpSpPr>
              <p:grpSpPr>
                <a:xfrm>
                  <a:off x="1206495" y="1350547"/>
                  <a:ext cx="164077" cy="361148"/>
                  <a:chOff x="1206495" y="1350547"/>
                  <a:chExt cx="164077" cy="361148"/>
                </a:xfrm>
                <a:solidFill>
                  <a:srgbClr val="6B7628"/>
                </a:solidFill>
              </p:grpSpPr>
              <p:sp>
                <p:nvSpPr>
                  <p:cNvPr id="109" name="Freeform 108">
                    <a:extLst>
                      <a:ext uri="{FF2B5EF4-FFF2-40B4-BE49-F238E27FC236}">
                        <a16:creationId xmlns:a16="http://schemas.microsoft.com/office/drawing/2014/main" id="{A69C56FA-5E61-F84F-AE70-A96E6F78AE8A}"/>
                      </a:ext>
                    </a:extLst>
                  </p:cNvPr>
                  <p:cNvSpPr/>
                  <p:nvPr/>
                </p:nvSpPr>
                <p:spPr>
                  <a:xfrm>
                    <a:off x="1291082" y="1350547"/>
                    <a:ext cx="79490" cy="350860"/>
                  </a:xfrm>
                  <a:custGeom>
                    <a:avLst/>
                    <a:gdLst>
                      <a:gd name="connsiteX0" fmla="*/ 40568 w 79490"/>
                      <a:gd name="connsiteY0" fmla="*/ 350861 h 350860"/>
                      <a:gd name="connsiteX1" fmla="*/ 15543 w 79490"/>
                      <a:gd name="connsiteY1" fmla="*/ 331548 h 350860"/>
                      <a:gd name="connsiteX2" fmla="*/ 29136 w 79490"/>
                      <a:gd name="connsiteY2" fmla="*/ 17331 h 350860"/>
                      <a:gd name="connsiteX3" fmla="*/ 62163 w 79490"/>
                      <a:gd name="connsiteY3" fmla="*/ 1449 h 350860"/>
                      <a:gd name="connsiteX4" fmla="*/ 78042 w 79490"/>
                      <a:gd name="connsiteY4" fmla="*/ 34484 h 350860"/>
                      <a:gd name="connsiteX5" fmla="*/ 78042 w 79490"/>
                      <a:gd name="connsiteY5" fmla="*/ 34484 h 350860"/>
                      <a:gd name="connsiteX6" fmla="*/ 65720 w 79490"/>
                      <a:gd name="connsiteY6" fmla="*/ 318461 h 350860"/>
                      <a:gd name="connsiteX7" fmla="*/ 47301 w 79490"/>
                      <a:gd name="connsiteY7" fmla="*/ 350098 h 350860"/>
                      <a:gd name="connsiteX8" fmla="*/ 40568 w 79490"/>
                      <a:gd name="connsiteY8" fmla="*/ 350861 h 35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490" h="350860">
                        <a:moveTo>
                          <a:pt x="40568" y="350861"/>
                        </a:moveTo>
                        <a:cubicBezTo>
                          <a:pt x="29136" y="350861"/>
                          <a:pt x="18592" y="343110"/>
                          <a:pt x="15543" y="331548"/>
                        </a:cubicBezTo>
                        <a:cubicBezTo>
                          <a:pt x="-25233" y="176155"/>
                          <a:pt x="26849" y="23811"/>
                          <a:pt x="29136" y="17331"/>
                        </a:cubicBezTo>
                        <a:cubicBezTo>
                          <a:pt x="33836" y="3863"/>
                          <a:pt x="48571" y="-3252"/>
                          <a:pt x="62163" y="1449"/>
                        </a:cubicBezTo>
                        <a:cubicBezTo>
                          <a:pt x="75628" y="6150"/>
                          <a:pt x="82742" y="20889"/>
                          <a:pt x="78042" y="34484"/>
                        </a:cubicBezTo>
                        <a:lnTo>
                          <a:pt x="78042" y="34484"/>
                        </a:lnTo>
                        <a:cubicBezTo>
                          <a:pt x="77534" y="35882"/>
                          <a:pt x="29009" y="178696"/>
                          <a:pt x="65720" y="318461"/>
                        </a:cubicBezTo>
                        <a:cubicBezTo>
                          <a:pt x="69404" y="332310"/>
                          <a:pt x="61147" y="346541"/>
                          <a:pt x="47301" y="350098"/>
                        </a:cubicBezTo>
                        <a:cubicBezTo>
                          <a:pt x="45014" y="350607"/>
                          <a:pt x="42728" y="350861"/>
                          <a:pt x="40568" y="350861"/>
                        </a:cubicBezTo>
                        <a:close/>
                      </a:path>
                    </a:pathLst>
                  </a:custGeom>
                  <a:solidFill>
                    <a:srgbClr val="6B7628"/>
                  </a:solidFill>
                  <a:ln w="12692"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6829E713-17C5-8C4A-8513-6268341D9E59}"/>
                      </a:ext>
                    </a:extLst>
                  </p:cNvPr>
                  <p:cNvSpPr/>
                  <p:nvPr/>
                </p:nvSpPr>
                <p:spPr>
                  <a:xfrm>
                    <a:off x="1206495" y="1637668"/>
                    <a:ext cx="143729" cy="74028"/>
                  </a:xfrm>
                  <a:custGeom>
                    <a:avLst/>
                    <a:gdLst>
                      <a:gd name="connsiteX0" fmla="*/ 130109 w 143729"/>
                      <a:gd name="connsiteY0" fmla="*/ 63359 h 74028"/>
                      <a:gd name="connsiteX1" fmla="*/ 134936 w 143729"/>
                      <a:gd name="connsiteY1" fmla="*/ 31214 h 74028"/>
                      <a:gd name="connsiteX2" fmla="*/ 1936 w 143729"/>
                      <a:gd name="connsiteY2" fmla="*/ 31341 h 74028"/>
                      <a:gd name="connsiteX3" fmla="*/ 130109 w 143729"/>
                      <a:gd name="connsiteY3" fmla="*/ 63359 h 74028"/>
                    </a:gdLst>
                    <a:ahLst/>
                    <a:cxnLst>
                      <a:cxn ang="0">
                        <a:pos x="connsiteX0" y="connsiteY0"/>
                      </a:cxn>
                      <a:cxn ang="0">
                        <a:pos x="connsiteX1" y="connsiteY1"/>
                      </a:cxn>
                      <a:cxn ang="0">
                        <a:pos x="connsiteX2" y="connsiteY2"/>
                      </a:cxn>
                      <a:cxn ang="0">
                        <a:pos x="connsiteX3" y="connsiteY3"/>
                      </a:cxn>
                    </a:cxnLst>
                    <a:rect l="l" t="t" r="r" b="b"/>
                    <a:pathLst>
                      <a:path w="143729" h="74028">
                        <a:moveTo>
                          <a:pt x="130109" y="63359"/>
                        </a:moveTo>
                        <a:cubicBezTo>
                          <a:pt x="145606" y="59802"/>
                          <a:pt x="148782" y="38964"/>
                          <a:pt x="134936" y="31214"/>
                        </a:cubicBezTo>
                        <a:cubicBezTo>
                          <a:pt x="90603" y="6310"/>
                          <a:pt x="17815" y="-24438"/>
                          <a:pt x="1936" y="31341"/>
                        </a:cubicBezTo>
                        <a:cubicBezTo>
                          <a:pt x="-14324" y="88644"/>
                          <a:pt x="75613" y="75811"/>
                          <a:pt x="130109" y="63359"/>
                        </a:cubicBezTo>
                        <a:close/>
                      </a:path>
                    </a:pathLst>
                  </a:custGeom>
                  <a:solidFill>
                    <a:srgbClr val="6B7628"/>
                  </a:solidFill>
                  <a:ln w="12692" cap="flat">
                    <a:noFill/>
                    <a:prstDash val="solid"/>
                    <a:miter/>
                  </a:ln>
                </p:spPr>
                <p:txBody>
                  <a:bodyPr rtlCol="0" anchor="ctr"/>
                  <a:lstStyle/>
                  <a:p>
                    <a:endParaRPr lang="en-US"/>
                  </a:p>
                </p:txBody>
              </p:sp>
            </p:grpSp>
          </p:grpSp>
          <p:grpSp>
            <p:nvGrpSpPr>
              <p:cNvPr id="93" name="Graphic 4">
                <a:extLst>
                  <a:ext uri="{FF2B5EF4-FFF2-40B4-BE49-F238E27FC236}">
                    <a16:creationId xmlns:a16="http://schemas.microsoft.com/office/drawing/2014/main" id="{D0A335F4-8CBA-7D49-8F2A-DC1F091A9B6A}"/>
                  </a:ext>
                </a:extLst>
              </p:cNvPr>
              <p:cNvGrpSpPr/>
              <p:nvPr/>
            </p:nvGrpSpPr>
            <p:grpSpPr>
              <a:xfrm>
                <a:off x="1036807" y="460552"/>
                <a:ext cx="913332" cy="994067"/>
                <a:chOff x="1036807" y="460552"/>
                <a:chExt cx="913332" cy="994067"/>
              </a:xfrm>
            </p:grpSpPr>
            <p:grpSp>
              <p:nvGrpSpPr>
                <p:cNvPr id="97" name="Graphic 4">
                  <a:extLst>
                    <a:ext uri="{FF2B5EF4-FFF2-40B4-BE49-F238E27FC236}">
                      <a16:creationId xmlns:a16="http://schemas.microsoft.com/office/drawing/2014/main" id="{645786E8-E9E9-F640-BE77-6BC1E2AAD368}"/>
                    </a:ext>
                  </a:extLst>
                </p:cNvPr>
                <p:cNvGrpSpPr/>
                <p:nvPr/>
              </p:nvGrpSpPr>
              <p:grpSpPr>
                <a:xfrm>
                  <a:off x="1757198" y="1160646"/>
                  <a:ext cx="149522" cy="293972"/>
                  <a:chOff x="1757198" y="1160646"/>
                  <a:chExt cx="149522" cy="293972"/>
                </a:xfrm>
                <a:solidFill>
                  <a:srgbClr val="6B7628"/>
                </a:solidFill>
              </p:grpSpPr>
              <p:sp>
                <p:nvSpPr>
                  <p:cNvPr id="105" name="Freeform 104">
                    <a:extLst>
                      <a:ext uri="{FF2B5EF4-FFF2-40B4-BE49-F238E27FC236}">
                        <a16:creationId xmlns:a16="http://schemas.microsoft.com/office/drawing/2014/main" id="{061AD8A5-CA09-C944-BE5B-122B5578D597}"/>
                      </a:ext>
                    </a:extLst>
                  </p:cNvPr>
                  <p:cNvSpPr/>
                  <p:nvPr/>
                </p:nvSpPr>
                <p:spPr>
                  <a:xfrm>
                    <a:off x="1757198" y="1160646"/>
                    <a:ext cx="149522" cy="243952"/>
                  </a:xfrm>
                  <a:custGeom>
                    <a:avLst/>
                    <a:gdLst>
                      <a:gd name="connsiteX0" fmla="*/ 137192 w 149522"/>
                      <a:gd name="connsiteY0" fmla="*/ 243953 h 243952"/>
                      <a:gd name="connsiteX1" fmla="*/ 87650 w 149522"/>
                      <a:gd name="connsiteY1" fmla="*/ 228960 h 243952"/>
                      <a:gd name="connsiteX2" fmla="*/ 82442 w 149522"/>
                      <a:gd name="connsiteY2" fmla="*/ 107873 h 243952"/>
                      <a:gd name="connsiteX3" fmla="*/ 0 w 149522"/>
                      <a:gd name="connsiteY3" fmla="*/ 50824 h 243952"/>
                      <a:gd name="connsiteX4" fmla="*/ 10035 w 149522"/>
                      <a:gd name="connsiteY4" fmla="*/ 0 h 243952"/>
                      <a:gd name="connsiteX5" fmla="*/ 126648 w 149522"/>
                      <a:gd name="connsiteY5" fmla="*/ 80809 h 243952"/>
                      <a:gd name="connsiteX6" fmla="*/ 137192 w 149522"/>
                      <a:gd name="connsiteY6" fmla="*/ 243953 h 24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522" h="243952">
                        <a:moveTo>
                          <a:pt x="137192" y="243953"/>
                        </a:moveTo>
                        <a:lnTo>
                          <a:pt x="87650" y="228960"/>
                        </a:lnTo>
                        <a:cubicBezTo>
                          <a:pt x="102640" y="179661"/>
                          <a:pt x="100861" y="138875"/>
                          <a:pt x="82442" y="107873"/>
                        </a:cubicBezTo>
                        <a:cubicBezTo>
                          <a:pt x="55512" y="62640"/>
                          <a:pt x="508" y="50951"/>
                          <a:pt x="0" y="50824"/>
                        </a:cubicBezTo>
                        <a:lnTo>
                          <a:pt x="10035" y="0"/>
                        </a:lnTo>
                        <a:cubicBezTo>
                          <a:pt x="13211" y="635"/>
                          <a:pt x="87523" y="15882"/>
                          <a:pt x="126648" y="80809"/>
                        </a:cubicBezTo>
                        <a:cubicBezTo>
                          <a:pt x="153070" y="124772"/>
                          <a:pt x="156627" y="179788"/>
                          <a:pt x="137192" y="243953"/>
                        </a:cubicBezTo>
                        <a:close/>
                      </a:path>
                    </a:pathLst>
                  </a:custGeom>
                  <a:solidFill>
                    <a:srgbClr val="6B7628"/>
                  </a:solidFill>
                  <a:ln w="12692"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01881F72-063A-1E48-876D-AD3604971D22}"/>
                      </a:ext>
                    </a:extLst>
                  </p:cNvPr>
                  <p:cNvSpPr/>
                  <p:nvPr/>
                </p:nvSpPr>
                <p:spPr>
                  <a:xfrm>
                    <a:off x="1813825" y="1344542"/>
                    <a:ext cx="86794" cy="110077"/>
                  </a:xfrm>
                  <a:custGeom>
                    <a:avLst/>
                    <a:gdLst>
                      <a:gd name="connsiteX0" fmla="*/ 38772 w 86794"/>
                      <a:gd name="connsiteY0" fmla="*/ 6820 h 110077"/>
                      <a:gd name="connsiteX1" fmla="*/ 86789 w 86794"/>
                      <a:gd name="connsiteY1" fmla="*/ 33756 h 110077"/>
                      <a:gd name="connsiteX2" fmla="*/ 18702 w 86794"/>
                      <a:gd name="connsiteY2" fmla="*/ 105290 h 110077"/>
                      <a:gd name="connsiteX3" fmla="*/ 38772 w 86794"/>
                      <a:gd name="connsiteY3" fmla="*/ 6820 h 110077"/>
                    </a:gdLst>
                    <a:ahLst/>
                    <a:cxnLst>
                      <a:cxn ang="0">
                        <a:pos x="connsiteX0" y="connsiteY0"/>
                      </a:cxn>
                      <a:cxn ang="0">
                        <a:pos x="connsiteX1" y="connsiteY1"/>
                      </a:cxn>
                      <a:cxn ang="0">
                        <a:pos x="connsiteX2" y="connsiteY2"/>
                      </a:cxn>
                      <a:cxn ang="0">
                        <a:pos x="connsiteX3" y="connsiteY3"/>
                      </a:cxn>
                    </a:cxnLst>
                    <a:rect l="l" t="t" r="r" b="b"/>
                    <a:pathLst>
                      <a:path w="86794" h="110077">
                        <a:moveTo>
                          <a:pt x="38772" y="6820"/>
                        </a:moveTo>
                        <a:cubicBezTo>
                          <a:pt x="60621" y="-9952"/>
                          <a:pt x="86408" y="6184"/>
                          <a:pt x="86789" y="33756"/>
                        </a:cubicBezTo>
                        <a:cubicBezTo>
                          <a:pt x="87298" y="75304"/>
                          <a:pt x="49062" y="126001"/>
                          <a:pt x="18702" y="105290"/>
                        </a:cubicBezTo>
                        <a:cubicBezTo>
                          <a:pt x="-14961" y="82420"/>
                          <a:pt x="-99" y="36551"/>
                          <a:pt x="38772" y="6820"/>
                        </a:cubicBezTo>
                        <a:close/>
                      </a:path>
                    </a:pathLst>
                  </a:custGeom>
                  <a:solidFill>
                    <a:srgbClr val="6B7628"/>
                  </a:solidFill>
                  <a:ln w="12692" cap="flat">
                    <a:noFill/>
                    <a:prstDash val="solid"/>
                    <a:miter/>
                  </a:ln>
                </p:spPr>
                <p:txBody>
                  <a:bodyPr rtlCol="0" anchor="ctr"/>
                  <a:lstStyle/>
                  <a:p>
                    <a:endParaRPr lang="en-US"/>
                  </a:p>
                </p:txBody>
              </p:sp>
            </p:grpSp>
            <p:sp>
              <p:nvSpPr>
                <p:cNvPr id="98" name="Freeform 97">
                  <a:extLst>
                    <a:ext uri="{FF2B5EF4-FFF2-40B4-BE49-F238E27FC236}">
                      <a16:creationId xmlns:a16="http://schemas.microsoft.com/office/drawing/2014/main" id="{55564E66-C097-2745-A832-99F4E9BF8E4C}"/>
                    </a:ext>
                  </a:extLst>
                </p:cNvPr>
                <p:cNvSpPr/>
                <p:nvPr/>
              </p:nvSpPr>
              <p:spPr>
                <a:xfrm>
                  <a:off x="1036807" y="460552"/>
                  <a:ext cx="913332" cy="953322"/>
                </a:xfrm>
                <a:custGeom>
                  <a:avLst/>
                  <a:gdLst>
                    <a:gd name="connsiteX0" fmla="*/ 902932 w 913332"/>
                    <a:gd name="connsiteY0" fmla="*/ 504932 h 953322"/>
                    <a:gd name="connsiteX1" fmla="*/ 856313 w 913332"/>
                    <a:gd name="connsiteY1" fmla="*/ 467576 h 953322"/>
                    <a:gd name="connsiteX2" fmla="*/ 853264 w 913332"/>
                    <a:gd name="connsiteY2" fmla="*/ 429205 h 953322"/>
                    <a:gd name="connsiteX3" fmla="*/ 841831 w 913332"/>
                    <a:gd name="connsiteY3" fmla="*/ 384607 h 953322"/>
                    <a:gd name="connsiteX4" fmla="*/ 768281 w 913332"/>
                    <a:gd name="connsiteY4" fmla="*/ 282960 h 953322"/>
                    <a:gd name="connsiteX5" fmla="*/ 654336 w 913332"/>
                    <a:gd name="connsiteY5" fmla="*/ 240395 h 953322"/>
                    <a:gd name="connsiteX6" fmla="*/ 734110 w 913332"/>
                    <a:gd name="connsiteY6" fmla="*/ 88052 h 953322"/>
                    <a:gd name="connsiteX7" fmla="*/ 737159 w 913332"/>
                    <a:gd name="connsiteY7" fmla="*/ 54889 h 953322"/>
                    <a:gd name="connsiteX8" fmla="*/ 738175 w 913332"/>
                    <a:gd name="connsiteY8" fmla="*/ 41421 h 953322"/>
                    <a:gd name="connsiteX9" fmla="*/ 741224 w 913332"/>
                    <a:gd name="connsiteY9" fmla="*/ 0 h 953322"/>
                    <a:gd name="connsiteX10" fmla="*/ 652049 w 913332"/>
                    <a:gd name="connsiteY10" fmla="*/ 9275 h 953322"/>
                    <a:gd name="connsiteX11" fmla="*/ 619911 w 913332"/>
                    <a:gd name="connsiteY11" fmla="*/ 18551 h 953322"/>
                    <a:gd name="connsiteX12" fmla="*/ 498598 w 913332"/>
                    <a:gd name="connsiteY12" fmla="*/ 117021 h 953322"/>
                    <a:gd name="connsiteX13" fmla="*/ 466459 w 913332"/>
                    <a:gd name="connsiteY13" fmla="*/ 236202 h 953322"/>
                    <a:gd name="connsiteX14" fmla="*/ 319232 w 913332"/>
                    <a:gd name="connsiteY14" fmla="*/ 181313 h 953322"/>
                    <a:gd name="connsiteX15" fmla="*/ 203127 w 913332"/>
                    <a:gd name="connsiteY15" fmla="*/ 195798 h 953322"/>
                    <a:gd name="connsiteX16" fmla="*/ 93247 w 913332"/>
                    <a:gd name="connsiteY16" fmla="*/ 302527 h 953322"/>
                    <a:gd name="connsiteX17" fmla="*/ 86006 w 913332"/>
                    <a:gd name="connsiteY17" fmla="*/ 318028 h 953322"/>
                    <a:gd name="connsiteX18" fmla="*/ 83974 w 913332"/>
                    <a:gd name="connsiteY18" fmla="*/ 331496 h 953322"/>
                    <a:gd name="connsiteX19" fmla="*/ 20713 w 913332"/>
                    <a:gd name="connsiteY19" fmla="*/ 356400 h 953322"/>
                    <a:gd name="connsiteX20" fmla="*/ 7 w 913332"/>
                    <a:gd name="connsiteY20" fmla="*/ 421708 h 953322"/>
                    <a:gd name="connsiteX21" fmla="*/ 6232 w 913332"/>
                    <a:gd name="connsiteY21" fmla="*/ 580278 h 953322"/>
                    <a:gd name="connsiteX22" fmla="*/ 76733 w 913332"/>
                    <a:gd name="connsiteY22" fmla="*/ 660071 h 953322"/>
                    <a:gd name="connsiteX23" fmla="*/ 86006 w 913332"/>
                    <a:gd name="connsiteY23" fmla="*/ 662104 h 953322"/>
                    <a:gd name="connsiteX24" fmla="*/ 137834 w 913332"/>
                    <a:gd name="connsiteY24" fmla="*/ 787511 h 953322"/>
                    <a:gd name="connsiteX25" fmla="*/ 233233 w 913332"/>
                    <a:gd name="connsiteY25" fmla="*/ 899450 h 953322"/>
                    <a:gd name="connsiteX26" fmla="*/ 346163 w 913332"/>
                    <a:gd name="connsiteY26" fmla="*/ 919144 h 953322"/>
                    <a:gd name="connsiteX27" fmla="*/ 372077 w 913332"/>
                    <a:gd name="connsiteY27" fmla="*/ 914951 h 953322"/>
                    <a:gd name="connsiteX28" fmla="*/ 406247 w 913332"/>
                    <a:gd name="connsiteY28" fmla="*/ 928419 h 953322"/>
                    <a:gd name="connsiteX29" fmla="*/ 483989 w 913332"/>
                    <a:gd name="connsiteY29" fmla="*/ 953322 h 953322"/>
                    <a:gd name="connsiteX30" fmla="*/ 496438 w 913332"/>
                    <a:gd name="connsiteY30" fmla="*/ 952306 h 953322"/>
                    <a:gd name="connsiteX31" fmla="*/ 591837 w 913332"/>
                    <a:gd name="connsiteY31" fmla="*/ 919144 h 953322"/>
                    <a:gd name="connsiteX32" fmla="*/ 712007 w 913332"/>
                    <a:gd name="connsiteY32" fmla="*/ 811271 h 953322"/>
                    <a:gd name="connsiteX33" fmla="*/ 733729 w 913332"/>
                    <a:gd name="connsiteY33" fmla="*/ 783318 h 953322"/>
                    <a:gd name="connsiteX34" fmla="*/ 739954 w 913332"/>
                    <a:gd name="connsiteY34" fmla="*/ 775059 h 953322"/>
                    <a:gd name="connsiteX35" fmla="*/ 751386 w 913332"/>
                    <a:gd name="connsiteY35" fmla="*/ 777092 h 953322"/>
                    <a:gd name="connsiteX36" fmla="*/ 844626 w 913332"/>
                    <a:gd name="connsiteY36" fmla="*/ 724235 h 953322"/>
                    <a:gd name="connsiteX37" fmla="*/ 908903 w 913332"/>
                    <a:gd name="connsiteY37" fmla="*/ 565666 h 953322"/>
                    <a:gd name="connsiteX38" fmla="*/ 902932 w 913332"/>
                    <a:gd name="connsiteY38" fmla="*/ 504932 h 953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13332" h="953322">
                      <a:moveTo>
                        <a:pt x="902932" y="504932"/>
                      </a:moveTo>
                      <a:cubicBezTo>
                        <a:pt x="892516" y="487271"/>
                        <a:pt x="877018" y="473802"/>
                        <a:pt x="856313" y="467576"/>
                      </a:cubicBezTo>
                      <a:cubicBezTo>
                        <a:pt x="855296" y="455125"/>
                        <a:pt x="854280" y="442673"/>
                        <a:pt x="853264" y="429205"/>
                      </a:cubicBezTo>
                      <a:cubicBezTo>
                        <a:pt x="851231" y="413704"/>
                        <a:pt x="847039" y="399092"/>
                        <a:pt x="841831" y="384607"/>
                      </a:cubicBezTo>
                      <a:cubicBezTo>
                        <a:pt x="826334" y="340009"/>
                        <a:pt x="802452" y="306847"/>
                        <a:pt x="768281" y="282960"/>
                      </a:cubicBezTo>
                      <a:cubicBezTo>
                        <a:pt x="735126" y="260217"/>
                        <a:pt x="697780" y="245605"/>
                        <a:pt x="654336" y="240395"/>
                      </a:cubicBezTo>
                      <a:cubicBezTo>
                        <a:pt x="698923" y="205200"/>
                        <a:pt x="724837" y="155393"/>
                        <a:pt x="734110" y="88052"/>
                      </a:cubicBezTo>
                      <a:cubicBezTo>
                        <a:pt x="736143" y="76617"/>
                        <a:pt x="736143" y="66325"/>
                        <a:pt x="737159" y="54889"/>
                      </a:cubicBezTo>
                      <a:cubicBezTo>
                        <a:pt x="738175" y="50696"/>
                        <a:pt x="738175" y="45614"/>
                        <a:pt x="738175" y="41421"/>
                      </a:cubicBezTo>
                      <a:lnTo>
                        <a:pt x="741224" y="0"/>
                      </a:lnTo>
                      <a:cubicBezTo>
                        <a:pt x="741224" y="0"/>
                        <a:pt x="687363" y="0"/>
                        <a:pt x="652049" y="9275"/>
                      </a:cubicBezTo>
                      <a:cubicBezTo>
                        <a:pt x="641633" y="11308"/>
                        <a:pt x="631343" y="14485"/>
                        <a:pt x="619911" y="18551"/>
                      </a:cubicBezTo>
                      <a:cubicBezTo>
                        <a:pt x="563891" y="38245"/>
                        <a:pt x="523496" y="72424"/>
                        <a:pt x="498598" y="117021"/>
                      </a:cubicBezTo>
                      <a:cubicBezTo>
                        <a:pt x="475860" y="158442"/>
                        <a:pt x="469635" y="202024"/>
                        <a:pt x="466459" y="236202"/>
                      </a:cubicBezTo>
                      <a:cubicBezTo>
                        <a:pt x="416664" y="206089"/>
                        <a:pt x="369028" y="188555"/>
                        <a:pt x="319232" y="181313"/>
                      </a:cubicBezTo>
                      <a:cubicBezTo>
                        <a:pt x="277821" y="176104"/>
                        <a:pt x="239458" y="180297"/>
                        <a:pt x="203127" y="195798"/>
                      </a:cubicBezTo>
                      <a:cubicBezTo>
                        <a:pt x="156508" y="215492"/>
                        <a:pt x="120177" y="251831"/>
                        <a:pt x="93247" y="302527"/>
                      </a:cubicBezTo>
                      <a:cubicBezTo>
                        <a:pt x="91215" y="307737"/>
                        <a:pt x="88039" y="312946"/>
                        <a:pt x="86006" y="318028"/>
                      </a:cubicBezTo>
                      <a:lnTo>
                        <a:pt x="83974" y="331496"/>
                      </a:lnTo>
                      <a:cubicBezTo>
                        <a:pt x="52852" y="329464"/>
                        <a:pt x="32146" y="343948"/>
                        <a:pt x="20713" y="356400"/>
                      </a:cubicBezTo>
                      <a:cubicBezTo>
                        <a:pt x="-1009" y="381304"/>
                        <a:pt x="7" y="411289"/>
                        <a:pt x="7" y="421708"/>
                      </a:cubicBezTo>
                      <a:cubicBezTo>
                        <a:pt x="7" y="421708"/>
                        <a:pt x="5216" y="547115"/>
                        <a:pt x="6232" y="580278"/>
                      </a:cubicBezTo>
                      <a:cubicBezTo>
                        <a:pt x="8264" y="620682"/>
                        <a:pt x="36338" y="652828"/>
                        <a:pt x="76733" y="660071"/>
                      </a:cubicBezTo>
                      <a:cubicBezTo>
                        <a:pt x="79782" y="661087"/>
                        <a:pt x="82958" y="661087"/>
                        <a:pt x="86006" y="662104"/>
                      </a:cubicBezTo>
                      <a:cubicBezTo>
                        <a:pt x="100488" y="708734"/>
                        <a:pt x="118145" y="750155"/>
                        <a:pt x="137834" y="787511"/>
                      </a:cubicBezTo>
                      <a:cubicBezTo>
                        <a:pt x="157524" y="823849"/>
                        <a:pt x="185470" y="868320"/>
                        <a:pt x="233233" y="899450"/>
                      </a:cubicBezTo>
                      <a:cubicBezTo>
                        <a:pt x="268421" y="922193"/>
                        <a:pt x="306783" y="929562"/>
                        <a:pt x="346163" y="919144"/>
                      </a:cubicBezTo>
                      <a:cubicBezTo>
                        <a:pt x="354419" y="917111"/>
                        <a:pt x="362803" y="916094"/>
                        <a:pt x="372077" y="914951"/>
                      </a:cubicBezTo>
                      <a:cubicBezTo>
                        <a:pt x="382493" y="913934"/>
                        <a:pt x="392782" y="919144"/>
                        <a:pt x="406247" y="928419"/>
                      </a:cubicBezTo>
                      <a:cubicBezTo>
                        <a:pt x="428986" y="945064"/>
                        <a:pt x="454900" y="953322"/>
                        <a:pt x="483989" y="953322"/>
                      </a:cubicBezTo>
                      <a:cubicBezTo>
                        <a:pt x="488181" y="953322"/>
                        <a:pt x="492246" y="953322"/>
                        <a:pt x="496438" y="952306"/>
                      </a:cubicBezTo>
                      <a:cubicBezTo>
                        <a:pt x="528577" y="949257"/>
                        <a:pt x="558683" y="938838"/>
                        <a:pt x="591837" y="919144"/>
                      </a:cubicBezTo>
                      <a:cubicBezTo>
                        <a:pt x="633249" y="894240"/>
                        <a:pt x="670596" y="861078"/>
                        <a:pt x="712007" y="811271"/>
                      </a:cubicBezTo>
                      <a:cubicBezTo>
                        <a:pt x="720264" y="800852"/>
                        <a:pt x="727505" y="791576"/>
                        <a:pt x="733729" y="783318"/>
                      </a:cubicBezTo>
                      <a:lnTo>
                        <a:pt x="739954" y="775059"/>
                      </a:lnTo>
                      <a:lnTo>
                        <a:pt x="751386" y="777092"/>
                      </a:lnTo>
                      <a:cubicBezTo>
                        <a:pt x="793941" y="783318"/>
                        <a:pt x="827096" y="764640"/>
                        <a:pt x="844626" y="724235"/>
                      </a:cubicBezTo>
                      <a:cubicBezTo>
                        <a:pt x="853899" y="703525"/>
                        <a:pt x="900646" y="589426"/>
                        <a:pt x="908903" y="565666"/>
                      </a:cubicBezTo>
                      <a:cubicBezTo>
                        <a:pt x="916397" y="546480"/>
                        <a:pt x="914365" y="523609"/>
                        <a:pt x="902932" y="504932"/>
                      </a:cubicBezTo>
                      <a:close/>
                    </a:path>
                  </a:pathLst>
                </a:custGeom>
                <a:solidFill>
                  <a:srgbClr val="FFFFFF"/>
                </a:solidFill>
                <a:ln w="12692"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67336951-DFE3-944B-A7C4-C0F6F1006D56}"/>
                    </a:ext>
                  </a:extLst>
                </p:cNvPr>
                <p:cNvSpPr/>
                <p:nvPr/>
              </p:nvSpPr>
              <p:spPr>
                <a:xfrm>
                  <a:off x="1147838" y="678743"/>
                  <a:ext cx="708165" cy="697819"/>
                </a:xfrm>
                <a:custGeom>
                  <a:avLst/>
                  <a:gdLst>
                    <a:gd name="connsiteX0" fmla="*/ 391886 w 708165"/>
                    <a:gd name="connsiteY0" fmla="*/ 451663 h 697819"/>
                    <a:gd name="connsiteX1" fmla="*/ 391886 w 708165"/>
                    <a:gd name="connsiteY1" fmla="*/ 244303 h 697819"/>
                    <a:gd name="connsiteX2" fmla="*/ 707935 w 708165"/>
                    <a:gd name="connsiteY2" fmla="*/ 280642 h 697819"/>
                    <a:gd name="connsiteX3" fmla="*/ 695486 w 708165"/>
                    <a:gd name="connsiteY3" fmla="*/ 178995 h 697819"/>
                    <a:gd name="connsiteX4" fmla="*/ 636417 w 708165"/>
                    <a:gd name="connsiteY4" fmla="*/ 96025 h 697819"/>
                    <a:gd name="connsiteX5" fmla="*/ 508880 w 708165"/>
                    <a:gd name="connsiteY5" fmla="*/ 58670 h 697819"/>
                    <a:gd name="connsiteX6" fmla="*/ 383502 w 708165"/>
                    <a:gd name="connsiteY6" fmla="*/ 77348 h 697819"/>
                    <a:gd name="connsiteX7" fmla="*/ 372069 w 708165"/>
                    <a:gd name="connsiteY7" fmla="*/ 74298 h 697819"/>
                    <a:gd name="connsiteX8" fmla="*/ 206296 w 708165"/>
                    <a:gd name="connsiteY8" fmla="*/ 1748 h 697819"/>
                    <a:gd name="connsiteX9" fmla="*/ 110897 w 708165"/>
                    <a:gd name="connsiteY9" fmla="*/ 13183 h 697819"/>
                    <a:gd name="connsiteX10" fmla="*/ 20706 w 708165"/>
                    <a:gd name="connsiteY10" fmla="*/ 102378 h 697819"/>
                    <a:gd name="connsiteX11" fmla="*/ 0 w 708165"/>
                    <a:gd name="connsiteY11" fmla="*/ 156251 h 697819"/>
                    <a:gd name="connsiteX12" fmla="*/ 300552 w 708165"/>
                    <a:gd name="connsiteY12" fmla="*/ 234011 h 697819"/>
                    <a:gd name="connsiteX13" fmla="*/ 228018 w 708165"/>
                    <a:gd name="connsiteY13" fmla="*/ 430952 h 697819"/>
                    <a:gd name="connsiteX14" fmla="*/ 6225 w 708165"/>
                    <a:gd name="connsiteY14" fmla="*/ 411258 h 697819"/>
                    <a:gd name="connsiteX15" fmla="*/ 63261 w 708165"/>
                    <a:gd name="connsiteY15" fmla="*/ 552294 h 697819"/>
                    <a:gd name="connsiteX16" fmla="*/ 146211 w 708165"/>
                    <a:gd name="connsiteY16" fmla="*/ 650764 h 697819"/>
                    <a:gd name="connsiteX17" fmla="*/ 228145 w 708165"/>
                    <a:gd name="connsiteY17" fmla="*/ 665249 h 697819"/>
                    <a:gd name="connsiteX18" fmla="*/ 262316 w 708165"/>
                    <a:gd name="connsiteY18" fmla="*/ 660039 h 697819"/>
                    <a:gd name="connsiteX19" fmla="*/ 320368 w 708165"/>
                    <a:gd name="connsiteY19" fmla="*/ 680750 h 697819"/>
                    <a:gd name="connsiteX20" fmla="*/ 383629 w 708165"/>
                    <a:gd name="connsiteY20" fmla="*/ 697395 h 697819"/>
                    <a:gd name="connsiteX21" fmla="*/ 462387 w 708165"/>
                    <a:gd name="connsiteY21" fmla="*/ 669442 h 697819"/>
                    <a:gd name="connsiteX22" fmla="*/ 573284 w 708165"/>
                    <a:gd name="connsiteY22" fmla="*/ 569955 h 697819"/>
                    <a:gd name="connsiteX23" fmla="*/ 613679 w 708165"/>
                    <a:gd name="connsiteY23" fmla="*/ 517098 h 697819"/>
                    <a:gd name="connsiteX24" fmla="*/ 391886 w 708165"/>
                    <a:gd name="connsiteY24" fmla="*/ 451663 h 697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08165" h="697819">
                      <a:moveTo>
                        <a:pt x="391886" y="451663"/>
                      </a:moveTo>
                      <a:lnTo>
                        <a:pt x="391886" y="244303"/>
                      </a:lnTo>
                      <a:lnTo>
                        <a:pt x="707935" y="280642"/>
                      </a:lnTo>
                      <a:cubicBezTo>
                        <a:pt x="708951" y="246463"/>
                        <a:pt x="706919" y="212284"/>
                        <a:pt x="695486" y="178995"/>
                      </a:cubicBezTo>
                      <a:cubicBezTo>
                        <a:pt x="684053" y="145705"/>
                        <a:pt x="665380" y="116736"/>
                        <a:pt x="636417" y="96025"/>
                      </a:cubicBezTo>
                      <a:cubicBezTo>
                        <a:pt x="598054" y="69089"/>
                        <a:pt x="554483" y="58670"/>
                        <a:pt x="508880" y="58670"/>
                      </a:cubicBezTo>
                      <a:cubicBezTo>
                        <a:pt x="466325" y="57653"/>
                        <a:pt x="423897" y="64896"/>
                        <a:pt x="383502" y="77348"/>
                      </a:cubicBezTo>
                      <a:cubicBezTo>
                        <a:pt x="380453" y="78364"/>
                        <a:pt x="374229" y="76331"/>
                        <a:pt x="372069" y="74298"/>
                      </a:cubicBezTo>
                      <a:cubicBezTo>
                        <a:pt x="322274" y="37959"/>
                        <a:pt x="268413" y="10006"/>
                        <a:pt x="206296" y="1748"/>
                      </a:cubicBezTo>
                      <a:cubicBezTo>
                        <a:pt x="173141" y="-2445"/>
                        <a:pt x="141003" y="731"/>
                        <a:pt x="110897" y="13183"/>
                      </a:cubicBezTo>
                      <a:cubicBezTo>
                        <a:pt x="69485" y="30844"/>
                        <a:pt x="40395" y="62990"/>
                        <a:pt x="20706" y="102378"/>
                      </a:cubicBezTo>
                      <a:cubicBezTo>
                        <a:pt x="12449" y="119023"/>
                        <a:pt x="7241" y="138717"/>
                        <a:pt x="0" y="156251"/>
                      </a:cubicBezTo>
                      <a:lnTo>
                        <a:pt x="300552" y="234011"/>
                      </a:lnTo>
                      <a:lnTo>
                        <a:pt x="228018" y="430952"/>
                      </a:lnTo>
                      <a:lnTo>
                        <a:pt x="6225" y="411258"/>
                      </a:lnTo>
                      <a:cubicBezTo>
                        <a:pt x="7241" y="414308"/>
                        <a:pt x="34171" y="503503"/>
                        <a:pt x="63261" y="552294"/>
                      </a:cubicBezTo>
                      <a:cubicBezTo>
                        <a:pt x="84983" y="589649"/>
                        <a:pt x="108864" y="625861"/>
                        <a:pt x="146211" y="650764"/>
                      </a:cubicBezTo>
                      <a:cubicBezTo>
                        <a:pt x="172125" y="667409"/>
                        <a:pt x="198039" y="673508"/>
                        <a:pt x="228145" y="665249"/>
                      </a:cubicBezTo>
                      <a:cubicBezTo>
                        <a:pt x="239577" y="662199"/>
                        <a:pt x="249867" y="661056"/>
                        <a:pt x="262316" y="660039"/>
                      </a:cubicBezTo>
                      <a:cubicBezTo>
                        <a:pt x="284038" y="659023"/>
                        <a:pt x="302711" y="667282"/>
                        <a:pt x="320368" y="680750"/>
                      </a:cubicBezTo>
                      <a:cubicBezTo>
                        <a:pt x="339041" y="694218"/>
                        <a:pt x="360763" y="699428"/>
                        <a:pt x="383629" y="697395"/>
                      </a:cubicBezTo>
                      <a:cubicBezTo>
                        <a:pt x="412591" y="695362"/>
                        <a:pt x="438505" y="683926"/>
                        <a:pt x="462387" y="669442"/>
                      </a:cubicBezTo>
                      <a:cubicBezTo>
                        <a:pt x="505958" y="642505"/>
                        <a:pt x="541145" y="607183"/>
                        <a:pt x="573284" y="569955"/>
                      </a:cubicBezTo>
                      <a:cubicBezTo>
                        <a:pt x="587765" y="553310"/>
                        <a:pt x="600214" y="534759"/>
                        <a:pt x="613679" y="517098"/>
                      </a:cubicBezTo>
                      <a:lnTo>
                        <a:pt x="391886" y="451663"/>
                      </a:lnTo>
                      <a:close/>
                    </a:path>
                  </a:pathLst>
                </a:custGeom>
                <a:solidFill>
                  <a:srgbClr val="A7B13B"/>
                </a:solidFill>
                <a:ln w="12692"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7474A936-BE48-7C40-85B0-501F56C98169}"/>
                    </a:ext>
                  </a:extLst>
                </p:cNvPr>
                <p:cNvSpPr/>
                <p:nvPr/>
              </p:nvSpPr>
              <p:spPr>
                <a:xfrm>
                  <a:off x="1074288" y="831232"/>
                  <a:ext cx="836136" cy="372818"/>
                </a:xfrm>
                <a:custGeom>
                  <a:avLst/>
                  <a:gdLst>
                    <a:gd name="connsiteX0" fmla="*/ 803207 w 836136"/>
                    <a:gd name="connsiteY0" fmla="*/ 132219 h 372818"/>
                    <a:gd name="connsiteX1" fmla="*/ 494398 w 836136"/>
                    <a:gd name="connsiteY1" fmla="*/ 78346 h 372818"/>
                    <a:gd name="connsiteX2" fmla="*/ 443587 w 836136"/>
                    <a:gd name="connsiteY2" fmla="*/ 119767 h 372818"/>
                    <a:gd name="connsiteX3" fmla="*/ 443587 w 836136"/>
                    <a:gd name="connsiteY3" fmla="*/ 140477 h 372818"/>
                    <a:gd name="connsiteX4" fmla="*/ 383502 w 836136"/>
                    <a:gd name="connsiteY4" fmla="*/ 130059 h 372818"/>
                    <a:gd name="connsiteX5" fmla="*/ 389726 w 836136"/>
                    <a:gd name="connsiteY5" fmla="*/ 115574 h 372818"/>
                    <a:gd name="connsiteX6" fmla="*/ 357588 w 836136"/>
                    <a:gd name="connsiteY6" fmla="*/ 55475 h 372818"/>
                    <a:gd name="connsiteX7" fmla="*/ 50812 w 836136"/>
                    <a:gd name="connsiteY7" fmla="*/ 586 h 372818"/>
                    <a:gd name="connsiteX8" fmla="*/ 11433 w 836136"/>
                    <a:gd name="connsiteY8" fmla="*/ 13037 h 372818"/>
                    <a:gd name="connsiteX9" fmla="*/ 0 w 836136"/>
                    <a:gd name="connsiteY9" fmla="*/ 51409 h 372818"/>
                    <a:gd name="connsiteX10" fmla="*/ 6224 w 836136"/>
                    <a:gd name="connsiteY10" fmla="*/ 209979 h 372818"/>
                    <a:gd name="connsiteX11" fmla="*/ 45604 w 836136"/>
                    <a:gd name="connsiteY11" fmla="*/ 253560 h 372818"/>
                    <a:gd name="connsiteX12" fmla="*/ 279846 w 836136"/>
                    <a:gd name="connsiteY12" fmla="*/ 293965 h 372818"/>
                    <a:gd name="connsiteX13" fmla="*/ 325449 w 836136"/>
                    <a:gd name="connsiteY13" fmla="*/ 271221 h 372818"/>
                    <a:gd name="connsiteX14" fmla="*/ 372069 w 836136"/>
                    <a:gd name="connsiteY14" fmla="*/ 159282 h 372818"/>
                    <a:gd name="connsiteX15" fmla="*/ 445619 w 836136"/>
                    <a:gd name="connsiteY15" fmla="*/ 172750 h 372818"/>
                    <a:gd name="connsiteX16" fmla="*/ 449811 w 836136"/>
                    <a:gd name="connsiteY16" fmla="*/ 287866 h 372818"/>
                    <a:gd name="connsiteX17" fmla="*/ 484998 w 836136"/>
                    <a:gd name="connsiteY17" fmla="*/ 330430 h 372818"/>
                    <a:gd name="connsiteX18" fmla="*/ 718224 w 836136"/>
                    <a:gd name="connsiteY18" fmla="*/ 371852 h 372818"/>
                    <a:gd name="connsiteX19" fmla="*/ 770052 w 836136"/>
                    <a:gd name="connsiteY19" fmla="*/ 342882 h 372818"/>
                    <a:gd name="connsiteX20" fmla="*/ 795966 w 836136"/>
                    <a:gd name="connsiteY20" fmla="*/ 280623 h 372818"/>
                    <a:gd name="connsiteX21" fmla="*/ 833313 w 836136"/>
                    <a:gd name="connsiteY21" fmla="*/ 186346 h 372818"/>
                    <a:gd name="connsiteX22" fmla="*/ 803207 w 836136"/>
                    <a:gd name="connsiteY22" fmla="*/ 132219 h 372818"/>
                    <a:gd name="connsiteX23" fmla="*/ 360763 w 836136"/>
                    <a:gd name="connsiteY23" fmla="*/ 105282 h 372818"/>
                    <a:gd name="connsiteX24" fmla="*/ 299662 w 836136"/>
                    <a:gd name="connsiteY24" fmla="*/ 254576 h 372818"/>
                    <a:gd name="connsiteX25" fmla="*/ 280989 w 836136"/>
                    <a:gd name="connsiteY25" fmla="*/ 263852 h 372818"/>
                    <a:gd name="connsiteX26" fmla="*/ 55004 w 836136"/>
                    <a:gd name="connsiteY26" fmla="*/ 224463 h 372818"/>
                    <a:gd name="connsiteX27" fmla="*/ 41539 w 836136"/>
                    <a:gd name="connsiteY27" fmla="*/ 219254 h 372818"/>
                    <a:gd name="connsiteX28" fmla="*/ 37347 w 836136"/>
                    <a:gd name="connsiteY28" fmla="*/ 204769 h 372818"/>
                    <a:gd name="connsiteX29" fmla="*/ 31122 w 836136"/>
                    <a:gd name="connsiteY29" fmla="*/ 53442 h 372818"/>
                    <a:gd name="connsiteX30" fmla="*/ 31122 w 836136"/>
                    <a:gd name="connsiteY30" fmla="*/ 48233 h 372818"/>
                    <a:gd name="connsiteX31" fmla="*/ 49795 w 836136"/>
                    <a:gd name="connsiteY31" fmla="*/ 32732 h 372818"/>
                    <a:gd name="connsiteX32" fmla="*/ 348315 w 836136"/>
                    <a:gd name="connsiteY32" fmla="*/ 84572 h 372818"/>
                    <a:gd name="connsiteX33" fmla="*/ 360763 w 836136"/>
                    <a:gd name="connsiteY33" fmla="*/ 89781 h 372818"/>
                    <a:gd name="connsiteX34" fmla="*/ 360763 w 836136"/>
                    <a:gd name="connsiteY34" fmla="*/ 105282 h 372818"/>
                    <a:gd name="connsiteX35" fmla="*/ 803207 w 836136"/>
                    <a:gd name="connsiteY35" fmla="*/ 182026 h 372818"/>
                    <a:gd name="connsiteX36" fmla="*/ 743122 w 836136"/>
                    <a:gd name="connsiteY36" fmla="*/ 328143 h 372818"/>
                    <a:gd name="connsiteX37" fmla="*/ 722416 w 836136"/>
                    <a:gd name="connsiteY37" fmla="*/ 339579 h 372818"/>
                    <a:gd name="connsiteX38" fmla="*/ 498590 w 836136"/>
                    <a:gd name="connsiteY38" fmla="*/ 301207 h 372818"/>
                    <a:gd name="connsiteX39" fmla="*/ 481949 w 836136"/>
                    <a:gd name="connsiteY39" fmla="*/ 291932 h 372818"/>
                    <a:gd name="connsiteX40" fmla="*/ 479917 w 836136"/>
                    <a:gd name="connsiteY40" fmla="*/ 278463 h 372818"/>
                    <a:gd name="connsiteX41" fmla="*/ 473692 w 836136"/>
                    <a:gd name="connsiteY41" fmla="*/ 127136 h 372818"/>
                    <a:gd name="connsiteX42" fmla="*/ 474709 w 836136"/>
                    <a:gd name="connsiteY42" fmla="*/ 114685 h 372818"/>
                    <a:gd name="connsiteX43" fmla="*/ 486141 w 836136"/>
                    <a:gd name="connsiteY43" fmla="*/ 107442 h 372818"/>
                    <a:gd name="connsiteX44" fmla="*/ 792917 w 836136"/>
                    <a:gd name="connsiteY44" fmla="*/ 161315 h 372818"/>
                    <a:gd name="connsiteX45" fmla="*/ 806383 w 836136"/>
                    <a:gd name="connsiteY45" fmla="*/ 167541 h 372818"/>
                    <a:gd name="connsiteX46" fmla="*/ 803207 w 836136"/>
                    <a:gd name="connsiteY46" fmla="*/ 182026 h 37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36136" h="372818">
                      <a:moveTo>
                        <a:pt x="803207" y="132219"/>
                      </a:moveTo>
                      <a:cubicBezTo>
                        <a:pt x="795966" y="130186"/>
                        <a:pt x="569981" y="91814"/>
                        <a:pt x="494398" y="78346"/>
                      </a:cubicBezTo>
                      <a:cubicBezTo>
                        <a:pt x="465436" y="73136"/>
                        <a:pt x="444603" y="90798"/>
                        <a:pt x="443587" y="119767"/>
                      </a:cubicBezTo>
                      <a:lnTo>
                        <a:pt x="443587" y="140477"/>
                      </a:lnTo>
                      <a:cubicBezTo>
                        <a:pt x="422881" y="136285"/>
                        <a:pt x="403191" y="133235"/>
                        <a:pt x="383502" y="130059"/>
                      </a:cubicBezTo>
                      <a:cubicBezTo>
                        <a:pt x="385534" y="124849"/>
                        <a:pt x="387694" y="119640"/>
                        <a:pt x="389726" y="115574"/>
                      </a:cubicBezTo>
                      <a:cubicBezTo>
                        <a:pt x="400143" y="88638"/>
                        <a:pt x="390742" y="59541"/>
                        <a:pt x="357588" y="55475"/>
                      </a:cubicBezTo>
                      <a:cubicBezTo>
                        <a:pt x="339931" y="52426"/>
                        <a:pt x="58052" y="1602"/>
                        <a:pt x="50812" y="586"/>
                      </a:cubicBezTo>
                      <a:cubicBezTo>
                        <a:pt x="35314" y="-1447"/>
                        <a:pt x="21849" y="1602"/>
                        <a:pt x="11433" y="13037"/>
                      </a:cubicBezTo>
                      <a:cubicBezTo>
                        <a:pt x="1016" y="24473"/>
                        <a:pt x="0" y="36924"/>
                        <a:pt x="0" y="51409"/>
                      </a:cubicBezTo>
                      <a:lnTo>
                        <a:pt x="6224" y="209979"/>
                      </a:lnTo>
                      <a:cubicBezTo>
                        <a:pt x="7241" y="232722"/>
                        <a:pt x="22865" y="249367"/>
                        <a:pt x="45604" y="253560"/>
                      </a:cubicBezTo>
                      <a:cubicBezTo>
                        <a:pt x="56020" y="255593"/>
                        <a:pt x="229034" y="284689"/>
                        <a:pt x="279846" y="293965"/>
                      </a:cubicBezTo>
                      <a:cubicBezTo>
                        <a:pt x="297503" y="297014"/>
                        <a:pt x="319225" y="285706"/>
                        <a:pt x="325449" y="271221"/>
                      </a:cubicBezTo>
                      <a:cubicBezTo>
                        <a:pt x="330657" y="258769"/>
                        <a:pt x="361780" y="185202"/>
                        <a:pt x="372069" y="159282"/>
                      </a:cubicBezTo>
                      <a:cubicBezTo>
                        <a:pt x="396967" y="163475"/>
                        <a:pt x="421865" y="168557"/>
                        <a:pt x="445619" y="172750"/>
                      </a:cubicBezTo>
                      <a:cubicBezTo>
                        <a:pt x="447652" y="212139"/>
                        <a:pt x="448668" y="249494"/>
                        <a:pt x="449811" y="287866"/>
                      </a:cubicBezTo>
                      <a:cubicBezTo>
                        <a:pt x="450827" y="308576"/>
                        <a:pt x="465309" y="326238"/>
                        <a:pt x="484998" y="330430"/>
                      </a:cubicBezTo>
                      <a:cubicBezTo>
                        <a:pt x="537842" y="339706"/>
                        <a:pt x="707808" y="369819"/>
                        <a:pt x="718224" y="371852"/>
                      </a:cubicBezTo>
                      <a:cubicBezTo>
                        <a:pt x="744138" y="376045"/>
                        <a:pt x="760779" y="366642"/>
                        <a:pt x="770052" y="342882"/>
                      </a:cubicBezTo>
                      <a:cubicBezTo>
                        <a:pt x="778309" y="322172"/>
                        <a:pt x="787709" y="301461"/>
                        <a:pt x="795966" y="280623"/>
                      </a:cubicBezTo>
                      <a:cubicBezTo>
                        <a:pt x="808415" y="249494"/>
                        <a:pt x="821880" y="217348"/>
                        <a:pt x="833313" y="186346"/>
                      </a:cubicBezTo>
                      <a:cubicBezTo>
                        <a:pt x="842586" y="161315"/>
                        <a:pt x="828105" y="137428"/>
                        <a:pt x="803207" y="132219"/>
                      </a:cubicBezTo>
                      <a:close/>
                      <a:moveTo>
                        <a:pt x="360763" y="105282"/>
                      </a:moveTo>
                      <a:cubicBezTo>
                        <a:pt x="341074" y="155089"/>
                        <a:pt x="320368" y="204769"/>
                        <a:pt x="299662" y="254576"/>
                      </a:cubicBezTo>
                      <a:cubicBezTo>
                        <a:pt x="296614" y="262835"/>
                        <a:pt x="289246" y="264995"/>
                        <a:pt x="280989" y="263852"/>
                      </a:cubicBezTo>
                      <a:cubicBezTo>
                        <a:pt x="228145" y="254576"/>
                        <a:pt x="77869" y="227513"/>
                        <a:pt x="55004" y="224463"/>
                      </a:cubicBezTo>
                      <a:cubicBezTo>
                        <a:pt x="47763" y="223447"/>
                        <a:pt x="43571" y="222430"/>
                        <a:pt x="41539" y="219254"/>
                      </a:cubicBezTo>
                      <a:cubicBezTo>
                        <a:pt x="38490" y="216205"/>
                        <a:pt x="37347" y="212012"/>
                        <a:pt x="37347" y="204769"/>
                      </a:cubicBezTo>
                      <a:cubicBezTo>
                        <a:pt x="36330" y="179866"/>
                        <a:pt x="32138" y="78346"/>
                        <a:pt x="31122" y="53442"/>
                      </a:cubicBezTo>
                      <a:lnTo>
                        <a:pt x="31122" y="48233"/>
                      </a:lnTo>
                      <a:cubicBezTo>
                        <a:pt x="31122" y="33748"/>
                        <a:pt x="35314" y="30572"/>
                        <a:pt x="49795" y="32732"/>
                      </a:cubicBezTo>
                      <a:cubicBezTo>
                        <a:pt x="115089" y="44167"/>
                        <a:pt x="314017" y="79362"/>
                        <a:pt x="348315" y="84572"/>
                      </a:cubicBezTo>
                      <a:cubicBezTo>
                        <a:pt x="354539" y="85588"/>
                        <a:pt x="358731" y="86605"/>
                        <a:pt x="360763" y="89781"/>
                      </a:cubicBezTo>
                      <a:cubicBezTo>
                        <a:pt x="364828" y="90798"/>
                        <a:pt x="364828" y="96007"/>
                        <a:pt x="360763" y="105282"/>
                      </a:cubicBezTo>
                      <a:close/>
                      <a:moveTo>
                        <a:pt x="803207" y="182026"/>
                      </a:moveTo>
                      <a:cubicBezTo>
                        <a:pt x="793934" y="205913"/>
                        <a:pt x="753411" y="303367"/>
                        <a:pt x="743122" y="328143"/>
                      </a:cubicBezTo>
                      <a:cubicBezTo>
                        <a:pt x="738930" y="338562"/>
                        <a:pt x="733849" y="341612"/>
                        <a:pt x="722416" y="339579"/>
                      </a:cubicBezTo>
                      <a:cubicBezTo>
                        <a:pt x="647850" y="327127"/>
                        <a:pt x="573157" y="313659"/>
                        <a:pt x="498590" y="301207"/>
                      </a:cubicBezTo>
                      <a:cubicBezTo>
                        <a:pt x="489317" y="299174"/>
                        <a:pt x="484109" y="297014"/>
                        <a:pt x="481949" y="291932"/>
                      </a:cubicBezTo>
                      <a:cubicBezTo>
                        <a:pt x="479917" y="288882"/>
                        <a:pt x="479917" y="284689"/>
                        <a:pt x="479917" y="278463"/>
                      </a:cubicBezTo>
                      <a:cubicBezTo>
                        <a:pt x="477884" y="227640"/>
                        <a:pt x="475725" y="177960"/>
                        <a:pt x="473692" y="127136"/>
                      </a:cubicBezTo>
                      <a:cubicBezTo>
                        <a:pt x="473692" y="122943"/>
                        <a:pt x="472676" y="118878"/>
                        <a:pt x="474709" y="114685"/>
                      </a:cubicBezTo>
                      <a:cubicBezTo>
                        <a:pt x="476741" y="110492"/>
                        <a:pt x="479917" y="105409"/>
                        <a:pt x="486141" y="107442"/>
                      </a:cubicBezTo>
                      <a:cubicBezTo>
                        <a:pt x="511039" y="111635"/>
                        <a:pt x="716192" y="147847"/>
                        <a:pt x="792917" y="161315"/>
                      </a:cubicBezTo>
                      <a:cubicBezTo>
                        <a:pt x="800158" y="162332"/>
                        <a:pt x="804350" y="164365"/>
                        <a:pt x="806383" y="167541"/>
                      </a:cubicBezTo>
                      <a:cubicBezTo>
                        <a:pt x="807399" y="170590"/>
                        <a:pt x="806383" y="174783"/>
                        <a:pt x="803207" y="182026"/>
                      </a:cubicBezTo>
                      <a:close/>
                    </a:path>
                  </a:pathLst>
                </a:custGeom>
                <a:solidFill>
                  <a:srgbClr val="6B7628"/>
                </a:solidFill>
                <a:ln w="12692"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44F329CF-2E4F-454E-8532-467C56E8EEE4}"/>
                    </a:ext>
                  </a:extLst>
                </p:cNvPr>
                <p:cNvSpPr/>
                <p:nvPr/>
              </p:nvSpPr>
              <p:spPr>
                <a:xfrm>
                  <a:off x="1346812" y="1159294"/>
                  <a:ext cx="203161" cy="78222"/>
                </a:xfrm>
                <a:custGeom>
                  <a:avLst/>
                  <a:gdLst>
                    <a:gd name="connsiteX0" fmla="*/ 106913 w 203161"/>
                    <a:gd name="connsiteY0" fmla="*/ 78223 h 78222"/>
                    <a:gd name="connsiteX1" fmla="*/ 85572 w 203161"/>
                    <a:gd name="connsiteY1" fmla="*/ 76698 h 78222"/>
                    <a:gd name="connsiteX2" fmla="*/ 844 w 203161"/>
                    <a:gd name="connsiteY2" fmla="*/ 14439 h 78222"/>
                    <a:gd name="connsiteX3" fmla="*/ 6306 w 203161"/>
                    <a:gd name="connsiteY3" fmla="*/ 844 h 78222"/>
                    <a:gd name="connsiteX4" fmla="*/ 19898 w 203161"/>
                    <a:gd name="connsiteY4" fmla="*/ 6307 h 78222"/>
                    <a:gd name="connsiteX5" fmla="*/ 88748 w 203161"/>
                    <a:gd name="connsiteY5" fmla="*/ 56114 h 78222"/>
                    <a:gd name="connsiteX6" fmla="*/ 187196 w 203161"/>
                    <a:gd name="connsiteY6" fmla="*/ 34768 h 78222"/>
                    <a:gd name="connsiteX7" fmla="*/ 201550 w 203161"/>
                    <a:gd name="connsiteY7" fmla="*/ 37945 h 78222"/>
                    <a:gd name="connsiteX8" fmla="*/ 198374 w 203161"/>
                    <a:gd name="connsiteY8" fmla="*/ 52303 h 78222"/>
                    <a:gd name="connsiteX9" fmla="*/ 106913 w 203161"/>
                    <a:gd name="connsiteY9" fmla="*/ 78223 h 78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161" h="78222">
                      <a:moveTo>
                        <a:pt x="106913" y="78223"/>
                      </a:moveTo>
                      <a:cubicBezTo>
                        <a:pt x="100053" y="78223"/>
                        <a:pt x="92813" y="77714"/>
                        <a:pt x="85572" y="76698"/>
                      </a:cubicBezTo>
                      <a:cubicBezTo>
                        <a:pt x="23455" y="66533"/>
                        <a:pt x="1733" y="16599"/>
                        <a:pt x="844" y="14439"/>
                      </a:cubicBezTo>
                      <a:cubicBezTo>
                        <a:pt x="-1443" y="9103"/>
                        <a:pt x="1098" y="3131"/>
                        <a:pt x="6306" y="844"/>
                      </a:cubicBezTo>
                      <a:cubicBezTo>
                        <a:pt x="11514" y="-1443"/>
                        <a:pt x="17611" y="1098"/>
                        <a:pt x="19898" y="6307"/>
                      </a:cubicBezTo>
                      <a:cubicBezTo>
                        <a:pt x="20660" y="8086"/>
                        <a:pt x="38444" y="47855"/>
                        <a:pt x="88748" y="56114"/>
                      </a:cubicBezTo>
                      <a:cubicBezTo>
                        <a:pt x="140957" y="63611"/>
                        <a:pt x="186815" y="35023"/>
                        <a:pt x="187196" y="34768"/>
                      </a:cubicBezTo>
                      <a:cubicBezTo>
                        <a:pt x="192023" y="31719"/>
                        <a:pt x="198501" y="33117"/>
                        <a:pt x="201550" y="37945"/>
                      </a:cubicBezTo>
                      <a:cubicBezTo>
                        <a:pt x="204599" y="42773"/>
                        <a:pt x="203201" y="49126"/>
                        <a:pt x="198374" y="52303"/>
                      </a:cubicBezTo>
                      <a:cubicBezTo>
                        <a:pt x="196596" y="53573"/>
                        <a:pt x="157344" y="78223"/>
                        <a:pt x="106913" y="78223"/>
                      </a:cubicBezTo>
                      <a:close/>
                    </a:path>
                  </a:pathLst>
                </a:custGeom>
                <a:solidFill>
                  <a:srgbClr val="6B7621"/>
                </a:solidFill>
                <a:ln w="12692"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CE2DD5C5-2508-5647-AA68-E5C28C088F14}"/>
                    </a:ext>
                  </a:extLst>
                </p:cNvPr>
                <p:cNvSpPr/>
                <p:nvPr/>
              </p:nvSpPr>
              <p:spPr>
                <a:xfrm>
                  <a:off x="1543396" y="498924"/>
                  <a:ext cx="194142" cy="218795"/>
                </a:xfrm>
                <a:custGeom>
                  <a:avLst/>
                  <a:gdLst>
                    <a:gd name="connsiteX0" fmla="*/ 394 w 194142"/>
                    <a:gd name="connsiteY0" fmla="*/ 218795 h 218795"/>
                    <a:gd name="connsiteX1" fmla="*/ 40789 w 194142"/>
                    <a:gd name="connsiteY1" fmla="*/ 75727 h 218795"/>
                    <a:gd name="connsiteX2" fmla="*/ 194113 w 194142"/>
                    <a:gd name="connsiteY2" fmla="*/ 0 h 218795"/>
                    <a:gd name="connsiteX3" fmla="*/ 141269 w 194142"/>
                    <a:gd name="connsiteY3" fmla="*/ 156536 h 218795"/>
                    <a:gd name="connsiteX4" fmla="*/ 394 w 194142"/>
                    <a:gd name="connsiteY4" fmla="*/ 218795 h 218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142" h="218795">
                      <a:moveTo>
                        <a:pt x="394" y="218795"/>
                      </a:moveTo>
                      <a:cubicBezTo>
                        <a:pt x="394" y="218795"/>
                        <a:pt x="-6847" y="140019"/>
                        <a:pt x="40789" y="75727"/>
                      </a:cubicBezTo>
                      <a:cubicBezTo>
                        <a:pt x="88425" y="11435"/>
                        <a:pt x="194113" y="0"/>
                        <a:pt x="194113" y="0"/>
                      </a:cubicBezTo>
                      <a:cubicBezTo>
                        <a:pt x="194113" y="0"/>
                        <a:pt x="197162" y="100504"/>
                        <a:pt x="141269" y="156536"/>
                      </a:cubicBezTo>
                      <a:cubicBezTo>
                        <a:pt x="85376" y="212569"/>
                        <a:pt x="394" y="218795"/>
                        <a:pt x="394" y="218795"/>
                      </a:cubicBezTo>
                      <a:close/>
                    </a:path>
                  </a:pathLst>
                </a:custGeom>
                <a:solidFill>
                  <a:srgbClr val="CACD00"/>
                </a:solidFill>
                <a:ln w="12692"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BFBBE90A-3459-9F47-9069-2D4E4612BD0E}"/>
                    </a:ext>
                  </a:extLst>
                </p:cNvPr>
                <p:cNvSpPr/>
                <p:nvPr/>
              </p:nvSpPr>
              <p:spPr>
                <a:xfrm rot="-4728146">
                  <a:off x="1246642" y="953981"/>
                  <a:ext cx="99594" cy="72680"/>
                </a:xfrm>
                <a:custGeom>
                  <a:avLst/>
                  <a:gdLst>
                    <a:gd name="connsiteX0" fmla="*/ 99595 w 99594"/>
                    <a:gd name="connsiteY0" fmla="*/ 36340 h 72680"/>
                    <a:gd name="connsiteX1" fmla="*/ 49797 w 99594"/>
                    <a:gd name="connsiteY1" fmla="*/ 72680 h 72680"/>
                    <a:gd name="connsiteX2" fmla="*/ 0 w 99594"/>
                    <a:gd name="connsiteY2" fmla="*/ 36340 h 72680"/>
                    <a:gd name="connsiteX3" fmla="*/ 49797 w 99594"/>
                    <a:gd name="connsiteY3" fmla="*/ 0 h 72680"/>
                    <a:gd name="connsiteX4" fmla="*/ 99595 w 99594"/>
                    <a:gd name="connsiteY4" fmla="*/ 36340 h 72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594" h="72680">
                      <a:moveTo>
                        <a:pt x="99595" y="36340"/>
                      </a:moveTo>
                      <a:cubicBezTo>
                        <a:pt x="99595" y="56410"/>
                        <a:pt x="77300" y="72680"/>
                        <a:pt x="49797" y="72680"/>
                      </a:cubicBezTo>
                      <a:cubicBezTo>
                        <a:pt x="22295" y="72680"/>
                        <a:pt x="0" y="56410"/>
                        <a:pt x="0" y="36340"/>
                      </a:cubicBezTo>
                      <a:cubicBezTo>
                        <a:pt x="0" y="16270"/>
                        <a:pt x="22295" y="0"/>
                        <a:pt x="49797" y="0"/>
                      </a:cubicBezTo>
                      <a:cubicBezTo>
                        <a:pt x="77300" y="0"/>
                        <a:pt x="99595" y="16270"/>
                        <a:pt x="99595" y="36340"/>
                      </a:cubicBezTo>
                      <a:close/>
                    </a:path>
                  </a:pathLst>
                </a:custGeom>
                <a:solidFill>
                  <a:srgbClr val="6B7629"/>
                </a:solidFill>
                <a:ln w="12692"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6AE2740C-E8F8-4042-8B81-E86FBDA4E3D7}"/>
                    </a:ext>
                  </a:extLst>
                </p:cNvPr>
                <p:cNvSpPr/>
                <p:nvPr/>
              </p:nvSpPr>
              <p:spPr>
                <a:xfrm rot="-4728146">
                  <a:off x="1608384" y="1017701"/>
                  <a:ext cx="99594" cy="72680"/>
                </a:xfrm>
                <a:custGeom>
                  <a:avLst/>
                  <a:gdLst>
                    <a:gd name="connsiteX0" fmla="*/ 99595 w 99594"/>
                    <a:gd name="connsiteY0" fmla="*/ 36340 h 72680"/>
                    <a:gd name="connsiteX1" fmla="*/ 49797 w 99594"/>
                    <a:gd name="connsiteY1" fmla="*/ 72680 h 72680"/>
                    <a:gd name="connsiteX2" fmla="*/ 0 w 99594"/>
                    <a:gd name="connsiteY2" fmla="*/ 36340 h 72680"/>
                    <a:gd name="connsiteX3" fmla="*/ 49797 w 99594"/>
                    <a:gd name="connsiteY3" fmla="*/ 0 h 72680"/>
                    <a:gd name="connsiteX4" fmla="*/ 99595 w 99594"/>
                    <a:gd name="connsiteY4" fmla="*/ 36340 h 72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594" h="72680">
                      <a:moveTo>
                        <a:pt x="99595" y="36340"/>
                      </a:moveTo>
                      <a:cubicBezTo>
                        <a:pt x="99595" y="56410"/>
                        <a:pt x="77300" y="72680"/>
                        <a:pt x="49797" y="72680"/>
                      </a:cubicBezTo>
                      <a:cubicBezTo>
                        <a:pt x="22295" y="72680"/>
                        <a:pt x="0" y="56410"/>
                        <a:pt x="0" y="36340"/>
                      </a:cubicBezTo>
                      <a:cubicBezTo>
                        <a:pt x="0" y="16270"/>
                        <a:pt x="22295" y="0"/>
                        <a:pt x="49797" y="0"/>
                      </a:cubicBezTo>
                      <a:cubicBezTo>
                        <a:pt x="77300" y="0"/>
                        <a:pt x="99595" y="16270"/>
                        <a:pt x="99595" y="36340"/>
                      </a:cubicBezTo>
                      <a:close/>
                    </a:path>
                  </a:pathLst>
                </a:custGeom>
                <a:solidFill>
                  <a:srgbClr val="6B7629"/>
                </a:solidFill>
                <a:ln w="12692" cap="flat">
                  <a:noFill/>
                  <a:prstDash val="solid"/>
                  <a:miter/>
                </a:ln>
              </p:spPr>
              <p:txBody>
                <a:bodyPr rtlCol="0" anchor="ctr"/>
                <a:lstStyle/>
                <a:p>
                  <a:endParaRPr lang="en-US"/>
                </a:p>
              </p:txBody>
            </p:sp>
          </p:grpSp>
          <p:sp>
            <p:nvSpPr>
              <p:cNvPr id="94" name="Freeform 93">
                <a:extLst>
                  <a:ext uri="{FF2B5EF4-FFF2-40B4-BE49-F238E27FC236}">
                    <a16:creationId xmlns:a16="http://schemas.microsoft.com/office/drawing/2014/main" id="{8514A332-A757-AB42-AC10-9143C37C0C70}"/>
                  </a:ext>
                </a:extLst>
              </p:cNvPr>
              <p:cNvSpPr/>
              <p:nvPr/>
            </p:nvSpPr>
            <p:spPr>
              <a:xfrm>
                <a:off x="803157" y="610416"/>
                <a:ext cx="85974" cy="575133"/>
              </a:xfrm>
              <a:custGeom>
                <a:avLst/>
                <a:gdLst>
                  <a:gd name="connsiteX0" fmla="*/ 60009 w 85974"/>
                  <a:gd name="connsiteY0" fmla="*/ 575134 h 575133"/>
                  <a:gd name="connsiteX1" fmla="*/ 34222 w 85974"/>
                  <a:gd name="connsiteY1" fmla="*/ 550866 h 575133"/>
                  <a:gd name="connsiteX2" fmla="*/ 51 w 85974"/>
                  <a:gd name="connsiteY2" fmla="*/ 27637 h 575133"/>
                  <a:gd name="connsiteX3" fmla="*/ 24187 w 85974"/>
                  <a:gd name="connsiteY3" fmla="*/ 66 h 575133"/>
                  <a:gd name="connsiteX4" fmla="*/ 51752 w 85974"/>
                  <a:gd name="connsiteY4" fmla="*/ 24207 h 575133"/>
                  <a:gd name="connsiteX5" fmla="*/ 85923 w 85974"/>
                  <a:gd name="connsiteY5" fmla="*/ 547435 h 575133"/>
                  <a:gd name="connsiteX6" fmla="*/ 61787 w 85974"/>
                  <a:gd name="connsiteY6" fmla="*/ 575007 h 575133"/>
                  <a:gd name="connsiteX7" fmla="*/ 60009 w 85974"/>
                  <a:gd name="connsiteY7" fmla="*/ 575134 h 57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974" h="575133">
                    <a:moveTo>
                      <a:pt x="60009" y="575134"/>
                    </a:moveTo>
                    <a:cubicBezTo>
                      <a:pt x="46417" y="575134"/>
                      <a:pt x="35111" y="564588"/>
                      <a:pt x="34222" y="550866"/>
                    </a:cubicBezTo>
                    <a:lnTo>
                      <a:pt x="51" y="27637"/>
                    </a:lnTo>
                    <a:cubicBezTo>
                      <a:pt x="-838" y="13407"/>
                      <a:pt x="9959" y="955"/>
                      <a:pt x="24187" y="66"/>
                    </a:cubicBezTo>
                    <a:cubicBezTo>
                      <a:pt x="38287" y="-951"/>
                      <a:pt x="50736" y="9976"/>
                      <a:pt x="51752" y="24207"/>
                    </a:cubicBezTo>
                    <a:lnTo>
                      <a:pt x="85923" y="547435"/>
                    </a:lnTo>
                    <a:cubicBezTo>
                      <a:pt x="86812" y="561666"/>
                      <a:pt x="76015" y="574117"/>
                      <a:pt x="61787" y="575007"/>
                    </a:cubicBezTo>
                    <a:cubicBezTo>
                      <a:pt x="61152" y="575134"/>
                      <a:pt x="60517" y="575134"/>
                      <a:pt x="60009" y="575134"/>
                    </a:cubicBezTo>
                    <a:close/>
                  </a:path>
                </a:pathLst>
              </a:custGeom>
              <a:solidFill>
                <a:srgbClr val="818080"/>
              </a:solidFill>
              <a:ln w="12692"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6A31B397-83DA-DC45-90AD-EFCCAD60A15C}"/>
                  </a:ext>
                </a:extLst>
              </p:cNvPr>
              <p:cNvSpPr/>
              <p:nvPr/>
            </p:nvSpPr>
            <p:spPr>
              <a:xfrm>
                <a:off x="428784" y="311639"/>
                <a:ext cx="780986" cy="620301"/>
              </a:xfrm>
              <a:custGeom>
                <a:avLst/>
                <a:gdLst>
                  <a:gd name="connsiteX0" fmla="*/ 71205 w 780986"/>
                  <a:gd name="connsiteY0" fmla="*/ 620301 h 620301"/>
                  <a:gd name="connsiteX1" fmla="*/ 29666 w 780986"/>
                  <a:gd name="connsiteY1" fmla="*/ 581167 h 620301"/>
                  <a:gd name="connsiteX2" fmla="*/ 68 w 780986"/>
                  <a:gd name="connsiteY2" fmla="*/ 82461 h 620301"/>
                  <a:gd name="connsiteX3" fmla="*/ 10485 w 780986"/>
                  <a:gd name="connsiteY3" fmla="*/ 52348 h 620301"/>
                  <a:gd name="connsiteX4" fmla="*/ 39193 w 780986"/>
                  <a:gd name="connsiteY4" fmla="*/ 38499 h 620301"/>
                  <a:gd name="connsiteX5" fmla="*/ 707495 w 780986"/>
                  <a:gd name="connsiteY5" fmla="*/ 127 h 620301"/>
                  <a:gd name="connsiteX6" fmla="*/ 709909 w 780986"/>
                  <a:gd name="connsiteY6" fmla="*/ 0 h 620301"/>
                  <a:gd name="connsiteX7" fmla="*/ 751320 w 780986"/>
                  <a:gd name="connsiteY7" fmla="*/ 39134 h 620301"/>
                  <a:gd name="connsiteX8" fmla="*/ 780918 w 780986"/>
                  <a:gd name="connsiteY8" fmla="*/ 537840 h 620301"/>
                  <a:gd name="connsiteX9" fmla="*/ 770502 w 780986"/>
                  <a:gd name="connsiteY9" fmla="*/ 567953 h 620301"/>
                  <a:gd name="connsiteX10" fmla="*/ 741793 w 780986"/>
                  <a:gd name="connsiteY10" fmla="*/ 581802 h 620301"/>
                  <a:gd name="connsiteX11" fmla="*/ 73491 w 780986"/>
                  <a:gd name="connsiteY11" fmla="*/ 620174 h 620301"/>
                  <a:gd name="connsiteX12" fmla="*/ 71205 w 780986"/>
                  <a:gd name="connsiteY12" fmla="*/ 620301 h 620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80986" h="620301">
                    <a:moveTo>
                      <a:pt x="71205" y="620301"/>
                    </a:moveTo>
                    <a:cubicBezTo>
                      <a:pt x="49229" y="620301"/>
                      <a:pt x="31064" y="603148"/>
                      <a:pt x="29666" y="581167"/>
                    </a:cubicBezTo>
                    <a:lnTo>
                      <a:pt x="68" y="82461"/>
                    </a:lnTo>
                    <a:cubicBezTo>
                      <a:pt x="-567" y="71534"/>
                      <a:pt x="3244" y="60607"/>
                      <a:pt x="10485" y="52348"/>
                    </a:cubicBezTo>
                    <a:cubicBezTo>
                      <a:pt x="17726" y="44216"/>
                      <a:pt x="28142" y="39134"/>
                      <a:pt x="39193" y="38499"/>
                    </a:cubicBezTo>
                    <a:lnTo>
                      <a:pt x="707495" y="127"/>
                    </a:lnTo>
                    <a:cubicBezTo>
                      <a:pt x="708257" y="127"/>
                      <a:pt x="709020" y="0"/>
                      <a:pt x="709909" y="0"/>
                    </a:cubicBezTo>
                    <a:cubicBezTo>
                      <a:pt x="731504" y="0"/>
                      <a:pt x="750050" y="17534"/>
                      <a:pt x="751320" y="39134"/>
                    </a:cubicBezTo>
                    <a:lnTo>
                      <a:pt x="780918" y="537840"/>
                    </a:lnTo>
                    <a:cubicBezTo>
                      <a:pt x="781553" y="548767"/>
                      <a:pt x="777742" y="559694"/>
                      <a:pt x="770502" y="567953"/>
                    </a:cubicBezTo>
                    <a:cubicBezTo>
                      <a:pt x="763261" y="576085"/>
                      <a:pt x="752718" y="581167"/>
                      <a:pt x="741793" y="581802"/>
                    </a:cubicBezTo>
                    <a:lnTo>
                      <a:pt x="73491" y="620174"/>
                    </a:lnTo>
                    <a:cubicBezTo>
                      <a:pt x="73110" y="620301"/>
                      <a:pt x="72221" y="620301"/>
                      <a:pt x="71205" y="620301"/>
                    </a:cubicBezTo>
                    <a:close/>
                  </a:path>
                </a:pathLst>
              </a:custGeom>
              <a:solidFill>
                <a:schemeClr val="bg1"/>
              </a:solidFill>
              <a:ln w="12692"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75C36633-70E4-F940-9ABB-E85808E08CA1}"/>
                  </a:ext>
                </a:extLst>
              </p:cNvPr>
              <p:cNvSpPr/>
              <p:nvPr/>
            </p:nvSpPr>
            <p:spPr>
              <a:xfrm>
                <a:off x="409831" y="292707"/>
                <a:ext cx="819145" cy="658291"/>
              </a:xfrm>
              <a:custGeom>
                <a:avLst/>
                <a:gdLst>
                  <a:gd name="connsiteX0" fmla="*/ 729115 w 819145"/>
                  <a:gd name="connsiteY0" fmla="*/ 38118 h 658291"/>
                  <a:gd name="connsiteX1" fmla="*/ 751600 w 819145"/>
                  <a:gd name="connsiteY1" fmla="*/ 59336 h 658291"/>
                  <a:gd name="connsiteX2" fmla="*/ 781197 w 819145"/>
                  <a:gd name="connsiteY2" fmla="*/ 558042 h 658291"/>
                  <a:gd name="connsiteX3" fmla="*/ 775608 w 819145"/>
                  <a:gd name="connsiteY3" fmla="*/ 574306 h 658291"/>
                  <a:gd name="connsiteX4" fmla="*/ 760111 w 819145"/>
                  <a:gd name="connsiteY4" fmla="*/ 581802 h 658291"/>
                  <a:gd name="connsiteX5" fmla="*/ 91682 w 819145"/>
                  <a:gd name="connsiteY5" fmla="*/ 620174 h 658291"/>
                  <a:gd name="connsiteX6" fmla="*/ 90412 w 819145"/>
                  <a:gd name="connsiteY6" fmla="*/ 620174 h 658291"/>
                  <a:gd name="connsiteX7" fmla="*/ 67927 w 819145"/>
                  <a:gd name="connsiteY7" fmla="*/ 598955 h 658291"/>
                  <a:gd name="connsiteX8" fmla="*/ 38330 w 819145"/>
                  <a:gd name="connsiteY8" fmla="*/ 100249 h 658291"/>
                  <a:gd name="connsiteX9" fmla="*/ 43919 w 819145"/>
                  <a:gd name="connsiteY9" fmla="*/ 83986 h 658291"/>
                  <a:gd name="connsiteX10" fmla="*/ 59416 w 819145"/>
                  <a:gd name="connsiteY10" fmla="*/ 76489 h 658291"/>
                  <a:gd name="connsiteX11" fmla="*/ 727845 w 819145"/>
                  <a:gd name="connsiteY11" fmla="*/ 38118 h 658291"/>
                  <a:gd name="connsiteX12" fmla="*/ 729115 w 819145"/>
                  <a:gd name="connsiteY12" fmla="*/ 38118 h 658291"/>
                  <a:gd name="connsiteX13" fmla="*/ 729115 w 819145"/>
                  <a:gd name="connsiteY13" fmla="*/ 0 h 658291"/>
                  <a:gd name="connsiteX14" fmla="*/ 725304 w 819145"/>
                  <a:gd name="connsiteY14" fmla="*/ 127 h 658291"/>
                  <a:gd name="connsiteX15" fmla="*/ 57130 w 819145"/>
                  <a:gd name="connsiteY15" fmla="*/ 38499 h 658291"/>
                  <a:gd name="connsiteX16" fmla="*/ 15337 w 819145"/>
                  <a:gd name="connsiteY16" fmla="*/ 58701 h 658291"/>
                  <a:gd name="connsiteX17" fmla="*/ 94 w 819145"/>
                  <a:gd name="connsiteY17" fmla="*/ 102664 h 658291"/>
                  <a:gd name="connsiteX18" fmla="*/ 29692 w 819145"/>
                  <a:gd name="connsiteY18" fmla="*/ 601242 h 658291"/>
                  <a:gd name="connsiteX19" fmla="*/ 90158 w 819145"/>
                  <a:gd name="connsiteY19" fmla="*/ 658292 h 658291"/>
                  <a:gd name="connsiteX20" fmla="*/ 93841 w 819145"/>
                  <a:gd name="connsiteY20" fmla="*/ 658165 h 658291"/>
                  <a:gd name="connsiteX21" fmla="*/ 762016 w 819145"/>
                  <a:gd name="connsiteY21" fmla="*/ 619793 h 658291"/>
                  <a:gd name="connsiteX22" fmla="*/ 803809 w 819145"/>
                  <a:gd name="connsiteY22" fmla="*/ 599591 h 658291"/>
                  <a:gd name="connsiteX23" fmla="*/ 819052 w 819145"/>
                  <a:gd name="connsiteY23" fmla="*/ 555628 h 658291"/>
                  <a:gd name="connsiteX24" fmla="*/ 789454 w 819145"/>
                  <a:gd name="connsiteY24" fmla="*/ 57049 h 658291"/>
                  <a:gd name="connsiteX25" fmla="*/ 729115 w 819145"/>
                  <a:gd name="connsiteY25" fmla="*/ 0 h 658291"/>
                  <a:gd name="connsiteX26" fmla="*/ 729115 w 819145"/>
                  <a:gd name="connsiteY26" fmla="*/ 0 h 658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9145" h="658291">
                    <a:moveTo>
                      <a:pt x="729115" y="38118"/>
                    </a:moveTo>
                    <a:cubicBezTo>
                      <a:pt x="740548" y="38118"/>
                      <a:pt x="750837" y="47393"/>
                      <a:pt x="751600" y="59336"/>
                    </a:cubicBezTo>
                    <a:lnTo>
                      <a:pt x="781197" y="558042"/>
                    </a:lnTo>
                    <a:cubicBezTo>
                      <a:pt x="781579" y="564014"/>
                      <a:pt x="779546" y="569859"/>
                      <a:pt x="775608" y="574306"/>
                    </a:cubicBezTo>
                    <a:cubicBezTo>
                      <a:pt x="771670" y="578753"/>
                      <a:pt x="766081" y="581421"/>
                      <a:pt x="760111" y="581802"/>
                    </a:cubicBezTo>
                    <a:lnTo>
                      <a:pt x="91682" y="620174"/>
                    </a:lnTo>
                    <a:cubicBezTo>
                      <a:pt x="91301" y="620174"/>
                      <a:pt x="90793" y="620174"/>
                      <a:pt x="90412" y="620174"/>
                    </a:cubicBezTo>
                    <a:cubicBezTo>
                      <a:pt x="78598" y="620174"/>
                      <a:pt x="68690" y="610899"/>
                      <a:pt x="67927" y="598955"/>
                    </a:cubicBezTo>
                    <a:lnTo>
                      <a:pt x="38330" y="100249"/>
                    </a:lnTo>
                    <a:cubicBezTo>
                      <a:pt x="37949" y="94278"/>
                      <a:pt x="39981" y="88433"/>
                      <a:pt x="43919" y="83986"/>
                    </a:cubicBezTo>
                    <a:cubicBezTo>
                      <a:pt x="47857" y="79539"/>
                      <a:pt x="53446" y="76871"/>
                      <a:pt x="59416" y="76489"/>
                    </a:cubicBezTo>
                    <a:lnTo>
                      <a:pt x="727845" y="38118"/>
                    </a:lnTo>
                    <a:cubicBezTo>
                      <a:pt x="728226" y="38118"/>
                      <a:pt x="728607" y="38118"/>
                      <a:pt x="729115" y="38118"/>
                    </a:cubicBezTo>
                    <a:moveTo>
                      <a:pt x="729115" y="0"/>
                    </a:moveTo>
                    <a:cubicBezTo>
                      <a:pt x="727845" y="0"/>
                      <a:pt x="726575" y="0"/>
                      <a:pt x="725304" y="127"/>
                    </a:cubicBezTo>
                    <a:lnTo>
                      <a:pt x="57130" y="38499"/>
                    </a:lnTo>
                    <a:cubicBezTo>
                      <a:pt x="41124" y="39388"/>
                      <a:pt x="25881" y="46758"/>
                      <a:pt x="15337" y="58701"/>
                    </a:cubicBezTo>
                    <a:cubicBezTo>
                      <a:pt x="4667" y="70645"/>
                      <a:pt x="-795" y="86654"/>
                      <a:pt x="94" y="102664"/>
                    </a:cubicBezTo>
                    <a:lnTo>
                      <a:pt x="29692" y="601242"/>
                    </a:lnTo>
                    <a:cubicBezTo>
                      <a:pt x="31597" y="633261"/>
                      <a:pt x="58146" y="658292"/>
                      <a:pt x="90158" y="658292"/>
                    </a:cubicBezTo>
                    <a:cubicBezTo>
                      <a:pt x="91428" y="658292"/>
                      <a:pt x="92698" y="658292"/>
                      <a:pt x="93841" y="658165"/>
                    </a:cubicBezTo>
                    <a:lnTo>
                      <a:pt x="762016" y="619793"/>
                    </a:lnTo>
                    <a:cubicBezTo>
                      <a:pt x="778022" y="618904"/>
                      <a:pt x="793265" y="611534"/>
                      <a:pt x="803809" y="599591"/>
                    </a:cubicBezTo>
                    <a:cubicBezTo>
                      <a:pt x="814479" y="587647"/>
                      <a:pt x="819941" y="571638"/>
                      <a:pt x="819052" y="555628"/>
                    </a:cubicBezTo>
                    <a:lnTo>
                      <a:pt x="789454" y="57049"/>
                    </a:lnTo>
                    <a:cubicBezTo>
                      <a:pt x="787676" y="25031"/>
                      <a:pt x="761127" y="0"/>
                      <a:pt x="729115" y="0"/>
                    </a:cubicBezTo>
                    <a:lnTo>
                      <a:pt x="729115" y="0"/>
                    </a:lnTo>
                    <a:close/>
                  </a:path>
                </a:pathLst>
              </a:custGeom>
              <a:solidFill>
                <a:srgbClr val="FFFFFF"/>
              </a:solidFill>
              <a:ln w="12692" cap="flat">
                <a:noFill/>
                <a:prstDash val="solid"/>
                <a:miter/>
              </a:ln>
            </p:spPr>
            <p:txBody>
              <a:bodyPr rtlCol="0" anchor="ctr"/>
              <a:lstStyle/>
              <a:p>
                <a:endParaRPr lang="en-US"/>
              </a:p>
            </p:txBody>
          </p:sp>
        </p:grpSp>
        <p:sp>
          <p:nvSpPr>
            <p:cNvPr id="89" name="TextBox 88">
              <a:extLst>
                <a:ext uri="{FF2B5EF4-FFF2-40B4-BE49-F238E27FC236}">
                  <a16:creationId xmlns:a16="http://schemas.microsoft.com/office/drawing/2014/main" id="{91BAEDCD-DBB6-AE41-BD48-4E7938239217}"/>
                </a:ext>
              </a:extLst>
            </p:cNvPr>
            <p:cNvSpPr txBox="1"/>
            <p:nvPr/>
          </p:nvSpPr>
          <p:spPr>
            <a:xfrm rot="21401154">
              <a:off x="418210" y="354072"/>
              <a:ext cx="819469" cy="629981"/>
            </a:xfrm>
            <a:prstGeom prst="rect">
              <a:avLst/>
            </a:prstGeom>
            <a:noFill/>
          </p:spPr>
          <p:txBody>
            <a:bodyPr wrap="square" bIns="46800" rtlCol="0">
              <a:spAutoFit/>
            </a:bodyPr>
            <a:lstStyle/>
            <a:p>
              <a:pPr algn="ctr">
                <a:lnSpc>
                  <a:spcPct val="75000"/>
                </a:lnSpc>
              </a:pPr>
              <a:r>
                <a:rPr lang="en-US" sz="1400" dirty="0">
                  <a:solidFill>
                    <a:srgbClr val="FFFFFF"/>
                  </a:solidFill>
                  <a:latin typeface="Londrina Solid" pitchFamily="2" charset="77"/>
                </a:rPr>
                <a:t>Resource</a:t>
              </a:r>
              <a:endParaRPr lang="en-US" sz="1100" dirty="0">
                <a:solidFill>
                  <a:srgbClr val="FFFFFF"/>
                </a:solidFill>
                <a:latin typeface="Londrina Solid" pitchFamily="2" charset="77"/>
              </a:endParaRPr>
            </a:p>
            <a:p>
              <a:pPr algn="ctr">
                <a:lnSpc>
                  <a:spcPct val="75000"/>
                </a:lnSpc>
              </a:pPr>
              <a:r>
                <a:rPr lang="en-US" sz="3200" dirty="0">
                  <a:solidFill>
                    <a:srgbClr val="FFFFFF"/>
                  </a:solidFill>
                  <a:latin typeface="Londrina Solid" pitchFamily="2" charset="77"/>
                </a:rPr>
                <a:t>two</a:t>
              </a:r>
              <a:endParaRPr lang="en-US" sz="3100" dirty="0">
                <a:solidFill>
                  <a:srgbClr val="FFFFFF"/>
                </a:solidFill>
                <a:latin typeface="Londrina Solid" pitchFamily="2" charset="77"/>
              </a:endParaRPr>
            </a:p>
          </p:txBody>
        </p:sp>
      </p:grpSp>
      <p:sp>
        <p:nvSpPr>
          <p:cNvPr id="113" name="Freeform 112">
            <a:extLst>
              <a:ext uri="{FF2B5EF4-FFF2-40B4-BE49-F238E27FC236}">
                <a16:creationId xmlns:a16="http://schemas.microsoft.com/office/drawing/2014/main" id="{31232B6D-53CE-1147-8138-51BC11FAAE71}"/>
              </a:ext>
            </a:extLst>
          </p:cNvPr>
          <p:cNvSpPr/>
          <p:nvPr/>
        </p:nvSpPr>
        <p:spPr>
          <a:xfrm>
            <a:off x="2382725" y="476438"/>
            <a:ext cx="7909265" cy="977193"/>
          </a:xfrm>
          <a:custGeom>
            <a:avLst/>
            <a:gdLst>
              <a:gd name="connsiteX0" fmla="*/ 22703 w 7909265"/>
              <a:gd name="connsiteY0" fmla="*/ 233312 h 977193"/>
              <a:gd name="connsiteX1" fmla="*/ 406840 w 7909265"/>
              <a:gd name="connsiteY1" fmla="*/ 667 h 977193"/>
              <a:gd name="connsiteX2" fmla="*/ 4021080 w 7909265"/>
              <a:gd name="connsiteY2" fmla="*/ 10959 h 977193"/>
              <a:gd name="connsiteX3" fmla="*/ 6328061 w 7909265"/>
              <a:gd name="connsiteY3" fmla="*/ 7020 h 977193"/>
              <a:gd name="connsiteX4" fmla="*/ 7624269 w 7909265"/>
              <a:gd name="connsiteY4" fmla="*/ 46027 h 977193"/>
              <a:gd name="connsiteX5" fmla="*/ 7775815 w 7909265"/>
              <a:gd name="connsiteY5" fmla="*/ 841288 h 977193"/>
              <a:gd name="connsiteX6" fmla="*/ 4447772 w 7909265"/>
              <a:gd name="connsiteY6" fmla="*/ 961105 h 977193"/>
              <a:gd name="connsiteX7" fmla="*/ 1172192 w 7909265"/>
              <a:gd name="connsiteY7" fmla="*/ 961105 h 977193"/>
              <a:gd name="connsiteX8" fmla="*/ 204482 w 7909265"/>
              <a:gd name="connsiteY8" fmla="*/ 911552 h 977193"/>
              <a:gd name="connsiteX9" fmla="*/ 74277 w 7909265"/>
              <a:gd name="connsiteY9" fmla="*/ 760733 h 977193"/>
              <a:gd name="connsiteX10" fmla="*/ 8603 w 7909265"/>
              <a:gd name="connsiteY10" fmla="*/ 347410 h 977193"/>
              <a:gd name="connsiteX11" fmla="*/ 22703 w 7909265"/>
              <a:gd name="connsiteY11" fmla="*/ 233312 h 977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09265" h="977193">
                <a:moveTo>
                  <a:pt x="22703" y="233312"/>
                </a:moveTo>
                <a:cubicBezTo>
                  <a:pt x="30198" y="121500"/>
                  <a:pt x="150749" y="1175"/>
                  <a:pt x="406840" y="667"/>
                </a:cubicBezTo>
                <a:cubicBezTo>
                  <a:pt x="1284994" y="-858"/>
                  <a:pt x="3873091" y="13627"/>
                  <a:pt x="4021080" y="10959"/>
                </a:cubicBezTo>
                <a:cubicBezTo>
                  <a:pt x="4197651" y="7909"/>
                  <a:pt x="5857290" y="-9498"/>
                  <a:pt x="6328061" y="7020"/>
                </a:cubicBezTo>
                <a:cubicBezTo>
                  <a:pt x="6798705" y="23538"/>
                  <a:pt x="7369574" y="-14453"/>
                  <a:pt x="7624269" y="46027"/>
                </a:cubicBezTo>
                <a:cubicBezTo>
                  <a:pt x="8058074" y="149199"/>
                  <a:pt x="7899922" y="727571"/>
                  <a:pt x="7775815" y="841288"/>
                </a:cubicBezTo>
                <a:cubicBezTo>
                  <a:pt x="7596449" y="1049665"/>
                  <a:pt x="4889580" y="952846"/>
                  <a:pt x="4447772" y="961105"/>
                </a:cubicBezTo>
                <a:cubicBezTo>
                  <a:pt x="4005963" y="969363"/>
                  <a:pt x="1633309" y="944587"/>
                  <a:pt x="1172192" y="961105"/>
                </a:cubicBezTo>
                <a:cubicBezTo>
                  <a:pt x="711075" y="977622"/>
                  <a:pt x="325414" y="1002526"/>
                  <a:pt x="204482" y="911552"/>
                </a:cubicBezTo>
                <a:cubicBezTo>
                  <a:pt x="179966" y="893128"/>
                  <a:pt x="100318" y="805839"/>
                  <a:pt x="74277" y="760733"/>
                </a:cubicBezTo>
                <a:cubicBezTo>
                  <a:pt x="-2957" y="626813"/>
                  <a:pt x="-9944" y="495942"/>
                  <a:pt x="8603" y="347410"/>
                </a:cubicBezTo>
                <a:lnTo>
                  <a:pt x="22703" y="233312"/>
                </a:lnTo>
                <a:close/>
              </a:path>
            </a:pathLst>
          </a:custGeom>
          <a:solidFill>
            <a:schemeClr val="bg1"/>
          </a:solidFill>
          <a:ln w="12692" cap="flat">
            <a:noFill/>
            <a:prstDash val="solid"/>
            <a:miter/>
          </a:ln>
        </p:spPr>
        <p:txBody>
          <a:bodyPr rtlCol="0" anchor="ctr"/>
          <a:lstStyle/>
          <a:p>
            <a:endParaRPr lang="en-US">
              <a:solidFill>
                <a:schemeClr val="bg1"/>
              </a:solidFill>
            </a:endParaRPr>
          </a:p>
        </p:txBody>
      </p:sp>
      <p:sp>
        <p:nvSpPr>
          <p:cNvPr id="114" name="Freeform 113">
            <a:extLst>
              <a:ext uri="{FF2B5EF4-FFF2-40B4-BE49-F238E27FC236}">
                <a16:creationId xmlns:a16="http://schemas.microsoft.com/office/drawing/2014/main" id="{14DEA275-8447-584D-8FCD-7AF73D536617}"/>
              </a:ext>
            </a:extLst>
          </p:cNvPr>
          <p:cNvSpPr/>
          <p:nvPr/>
        </p:nvSpPr>
        <p:spPr>
          <a:xfrm>
            <a:off x="2115094" y="859778"/>
            <a:ext cx="693407" cy="289361"/>
          </a:xfrm>
          <a:custGeom>
            <a:avLst/>
            <a:gdLst>
              <a:gd name="connsiteX0" fmla="*/ 386495 w 693407"/>
              <a:gd name="connsiteY0" fmla="*/ 6254 h 289361"/>
              <a:gd name="connsiteX1" fmla="*/ 11631 w 693407"/>
              <a:gd name="connsiteY1" fmla="*/ 246269 h 289361"/>
              <a:gd name="connsiteX2" fmla="*/ 13283 w 693407"/>
              <a:gd name="connsiteY2" fmla="*/ 269266 h 289361"/>
              <a:gd name="connsiteX3" fmla="*/ 647287 w 693407"/>
              <a:gd name="connsiteY3" fmla="*/ 245887 h 289361"/>
              <a:gd name="connsiteX4" fmla="*/ 407201 w 693407"/>
              <a:gd name="connsiteY4" fmla="*/ 1299 h 289361"/>
              <a:gd name="connsiteX5" fmla="*/ 386495 w 693407"/>
              <a:gd name="connsiteY5" fmla="*/ 6254 h 289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3407" h="289361">
                <a:moveTo>
                  <a:pt x="386495" y="6254"/>
                </a:moveTo>
                <a:cubicBezTo>
                  <a:pt x="357151" y="47421"/>
                  <a:pt x="233298" y="202814"/>
                  <a:pt x="11631" y="246269"/>
                </a:cubicBezTo>
                <a:cubicBezTo>
                  <a:pt x="-4755" y="249445"/>
                  <a:pt x="-3485" y="267487"/>
                  <a:pt x="13283" y="269266"/>
                </a:cubicBezTo>
                <a:cubicBezTo>
                  <a:pt x="178929" y="287308"/>
                  <a:pt x="509968" y="312593"/>
                  <a:pt x="647287" y="245887"/>
                </a:cubicBezTo>
                <a:cubicBezTo>
                  <a:pt x="814076" y="164824"/>
                  <a:pt x="480370" y="29379"/>
                  <a:pt x="407201" y="1299"/>
                </a:cubicBezTo>
                <a:cubicBezTo>
                  <a:pt x="399579" y="-1623"/>
                  <a:pt x="390433" y="537"/>
                  <a:pt x="386495" y="6254"/>
                </a:cubicBezTo>
                <a:close/>
              </a:path>
            </a:pathLst>
          </a:custGeom>
          <a:solidFill>
            <a:schemeClr val="bg1"/>
          </a:solidFill>
          <a:ln w="12692" cap="flat">
            <a:noFill/>
            <a:prstDash val="solid"/>
            <a:miter/>
          </a:ln>
        </p:spPr>
        <p:txBody>
          <a:bodyPr rtlCol="0" anchor="ctr"/>
          <a:lstStyle/>
          <a:p>
            <a:endParaRPr lang="en-US">
              <a:solidFill>
                <a:schemeClr val="bg1"/>
              </a:solidFill>
            </a:endParaRPr>
          </a:p>
        </p:txBody>
      </p:sp>
      <p:sp>
        <p:nvSpPr>
          <p:cNvPr id="115" name="TextBox 114">
            <a:extLst>
              <a:ext uri="{FF2B5EF4-FFF2-40B4-BE49-F238E27FC236}">
                <a16:creationId xmlns:a16="http://schemas.microsoft.com/office/drawing/2014/main" id="{C126952D-2354-C34F-9A0C-DB2D0857A6DB}"/>
              </a:ext>
            </a:extLst>
          </p:cNvPr>
          <p:cNvSpPr txBox="1"/>
          <p:nvPr/>
        </p:nvSpPr>
        <p:spPr>
          <a:xfrm>
            <a:off x="2388826" y="611499"/>
            <a:ext cx="7903164" cy="746358"/>
          </a:xfrm>
          <a:prstGeom prst="rect">
            <a:avLst/>
          </a:prstGeom>
          <a:noFill/>
        </p:spPr>
        <p:txBody>
          <a:bodyPr wrap="square" rtlCol="0">
            <a:spAutoFit/>
          </a:bodyPr>
          <a:lstStyle/>
          <a:p>
            <a:pPr algn="ctr">
              <a:lnSpc>
                <a:spcPct val="85000"/>
              </a:lnSpc>
            </a:pPr>
            <a:r>
              <a:rPr lang="en-GB" sz="2500" dirty="0">
                <a:solidFill>
                  <a:srgbClr val="FFFFFF"/>
                </a:solidFill>
                <a:latin typeface="Londrina Solid" pitchFamily="2" charset="77"/>
              </a:rPr>
              <a:t>Look at the resource below, which shares some more information about skin-coloured products</a:t>
            </a:r>
            <a:r>
              <a:rPr lang="en-GB" sz="2500" spc="-10" dirty="0">
                <a:solidFill>
                  <a:srgbClr val="FFFFFF"/>
                </a:solidFill>
                <a:latin typeface="Londrina Solid" pitchFamily="2" charset="77"/>
              </a:rPr>
              <a:t>.</a:t>
            </a:r>
          </a:p>
        </p:txBody>
      </p:sp>
      <p:sp>
        <p:nvSpPr>
          <p:cNvPr id="121" name="TextBox 120">
            <a:extLst>
              <a:ext uri="{FF2B5EF4-FFF2-40B4-BE49-F238E27FC236}">
                <a16:creationId xmlns:a16="http://schemas.microsoft.com/office/drawing/2014/main" id="{D0C686C7-C59E-32DF-4066-4DCD444ADD58}"/>
              </a:ext>
            </a:extLst>
          </p:cNvPr>
          <p:cNvSpPr txBox="1"/>
          <p:nvPr/>
        </p:nvSpPr>
        <p:spPr>
          <a:xfrm>
            <a:off x="1" y="6888871"/>
            <a:ext cx="10691812" cy="307777"/>
          </a:xfrm>
          <a:prstGeom prst="rect">
            <a:avLst/>
          </a:prstGeom>
          <a:noFill/>
        </p:spPr>
        <p:txBody>
          <a:bodyPr wrap="square" lIns="0" tIns="0" rIns="0" bIns="0" rtlCol="0">
            <a:spAutoFit/>
          </a:bodyPr>
          <a:lstStyle/>
          <a:p>
            <a:pPr algn="ctr"/>
            <a:r>
              <a:rPr lang="en-GB" sz="2000" dirty="0">
                <a:latin typeface="Londrina Solid" pitchFamily="2" charset="77"/>
              </a:rPr>
              <a:t>How do you think it might feel buying a skin-coloured product that does not represent your skin colour?</a:t>
            </a:r>
          </a:p>
        </p:txBody>
      </p:sp>
      <p:sp>
        <p:nvSpPr>
          <p:cNvPr id="3" name="Rectangle 2">
            <a:extLst>
              <a:ext uri="{FF2B5EF4-FFF2-40B4-BE49-F238E27FC236}">
                <a16:creationId xmlns:a16="http://schemas.microsoft.com/office/drawing/2014/main" id="{F32EF494-43B2-FE51-ED96-3519E4FB8D3A}"/>
              </a:ext>
            </a:extLst>
          </p:cNvPr>
          <p:cNvSpPr/>
          <p:nvPr/>
        </p:nvSpPr>
        <p:spPr>
          <a:xfrm>
            <a:off x="2882425" y="5211518"/>
            <a:ext cx="2526462" cy="1000274"/>
          </a:xfrm>
          <a:prstGeom prst="rect">
            <a:avLst/>
          </a:prstGeom>
        </p:spPr>
        <p:txBody>
          <a:bodyPr wrap="square">
            <a:spAutoFit/>
          </a:bodyPr>
          <a:lstStyle/>
          <a:p>
            <a:pPr>
              <a:spcAft>
                <a:spcPts val="800"/>
              </a:spcAft>
            </a:pPr>
            <a:r>
              <a:rPr lang="en-GB" sz="2000" b="1" dirty="0">
                <a:solidFill>
                  <a:schemeClr val="accent2"/>
                </a:solidFill>
                <a:latin typeface="Londrina Solid" pitchFamily="2" charset="77"/>
                <a:ea typeface="Roboto Condensed" panose="02000000000000000000" pitchFamily="2" charset="0"/>
                <a:cs typeface="Roboto" panose="02000000000000000000" pitchFamily="2" charset="0"/>
              </a:rPr>
              <a:t>Ballet shoes</a:t>
            </a:r>
            <a:br>
              <a:rPr lang="en-GB" sz="1400" dirty="0">
                <a:latin typeface="Roboto Condensed" panose="02000000000000000000" pitchFamily="2" charset="0"/>
                <a:ea typeface="Roboto Condensed" panose="02000000000000000000" pitchFamily="2" charset="0"/>
                <a:cs typeface="Roboto" panose="02000000000000000000" pitchFamily="2" charset="0"/>
              </a:rPr>
            </a:br>
            <a:r>
              <a:rPr lang="en-GB" sz="1300" dirty="0">
                <a:latin typeface="Roboto Condensed" panose="02000000000000000000" pitchFamily="2" charset="0"/>
                <a:ea typeface="Roboto Condensed" panose="02000000000000000000" pitchFamily="2" charset="0"/>
                <a:cs typeface="Times New Roman" panose="02020603050405020304" pitchFamily="18" charset="0"/>
              </a:rPr>
              <a:t>In the UK, there were no companies making ballet shoes for darker skin tones until 2018.</a:t>
            </a:r>
            <a:endParaRPr lang="en-GB" sz="1300" dirty="0">
              <a:latin typeface="Roboto Condensed" panose="02000000000000000000" pitchFamily="2" charset="0"/>
              <a:ea typeface="Roboto Condensed" panose="02000000000000000000" pitchFamily="2" charset="0"/>
              <a:cs typeface="Roboto" panose="02000000000000000000" pitchFamily="2" charset="0"/>
            </a:endParaRPr>
          </a:p>
        </p:txBody>
      </p:sp>
      <p:sp>
        <p:nvSpPr>
          <p:cNvPr id="61" name="Rectangle 60">
            <a:extLst>
              <a:ext uri="{FF2B5EF4-FFF2-40B4-BE49-F238E27FC236}">
                <a16:creationId xmlns:a16="http://schemas.microsoft.com/office/drawing/2014/main" id="{6D55529A-353D-3A93-AD66-4DC357765213}"/>
              </a:ext>
            </a:extLst>
          </p:cNvPr>
          <p:cNvSpPr/>
          <p:nvPr/>
        </p:nvSpPr>
        <p:spPr>
          <a:xfrm>
            <a:off x="3696665" y="3325774"/>
            <a:ext cx="3253960" cy="1600438"/>
          </a:xfrm>
          <a:prstGeom prst="rect">
            <a:avLst/>
          </a:prstGeom>
        </p:spPr>
        <p:txBody>
          <a:bodyPr wrap="square">
            <a:spAutoFit/>
          </a:bodyPr>
          <a:lstStyle/>
          <a:p>
            <a:pPr>
              <a:spcAft>
                <a:spcPts val="800"/>
              </a:spcAft>
            </a:pPr>
            <a:r>
              <a:rPr lang="en-GB" sz="2000" b="1" dirty="0">
                <a:solidFill>
                  <a:srgbClr val="A7C233"/>
                </a:solidFill>
                <a:latin typeface="Londrina Solid" pitchFamily="2" charset="77"/>
                <a:ea typeface="Roboto Condensed" panose="02000000000000000000" pitchFamily="2" charset="0"/>
                <a:cs typeface="Roboto" panose="02000000000000000000" pitchFamily="2" charset="0"/>
              </a:rPr>
              <a:t>Sun cream</a:t>
            </a:r>
            <a:br>
              <a:rPr lang="en-GB" sz="1400" dirty="0">
                <a:latin typeface="Roboto Condensed" panose="02000000000000000000" pitchFamily="2" charset="0"/>
                <a:ea typeface="Roboto Condensed" panose="02000000000000000000" pitchFamily="2" charset="0"/>
                <a:cs typeface="Roboto" panose="02000000000000000000" pitchFamily="2" charset="0"/>
              </a:rPr>
            </a:br>
            <a:r>
              <a:rPr lang="en-GB" sz="1300" dirty="0">
                <a:latin typeface="Roboto Condensed" panose="02000000000000000000" pitchFamily="2" charset="0"/>
                <a:ea typeface="Roboto Condensed" panose="02000000000000000000" pitchFamily="2" charset="0"/>
                <a:cs typeface="Times New Roman" panose="02020603050405020304" pitchFamily="18" charset="0"/>
              </a:rPr>
              <a:t>Sun cream can leave white marks on skin, which can be more noticeable on darker skin tones. Venus Williams has teamed up with </a:t>
            </a:r>
            <a:br>
              <a:rPr lang="en-GB" sz="1300" dirty="0">
                <a:latin typeface="Roboto Condensed" panose="02000000000000000000" pitchFamily="2" charset="0"/>
                <a:ea typeface="Roboto Condensed" panose="02000000000000000000" pitchFamily="2" charset="0"/>
                <a:cs typeface="Times New Roman" panose="02020603050405020304" pitchFamily="18" charset="0"/>
              </a:rPr>
            </a:br>
            <a:r>
              <a:rPr lang="en-GB" sz="1300" dirty="0">
                <a:latin typeface="Roboto Condensed" panose="02000000000000000000" pitchFamily="2" charset="0"/>
                <a:ea typeface="Roboto Condensed" panose="02000000000000000000" pitchFamily="2" charset="0"/>
                <a:cs typeface="Times New Roman" panose="02020603050405020304" pitchFamily="18" charset="0"/>
              </a:rPr>
              <a:t>The Sunscreen Company and Credo Beauty </a:t>
            </a:r>
            <a:br>
              <a:rPr lang="en-GB" sz="1300" dirty="0">
                <a:latin typeface="Roboto Condensed" panose="02000000000000000000" pitchFamily="2" charset="0"/>
                <a:ea typeface="Roboto Condensed" panose="02000000000000000000" pitchFamily="2" charset="0"/>
                <a:cs typeface="Times New Roman" panose="02020603050405020304" pitchFamily="18" charset="0"/>
              </a:rPr>
            </a:br>
            <a:r>
              <a:rPr lang="en-GB" sz="1300" dirty="0">
                <a:latin typeface="Roboto Condensed" panose="02000000000000000000" pitchFamily="2" charset="0"/>
                <a:ea typeface="Roboto Condensed" panose="02000000000000000000" pitchFamily="2" charset="0"/>
                <a:cs typeface="Times New Roman" panose="02020603050405020304" pitchFamily="18" charset="0"/>
              </a:rPr>
              <a:t>to create a more inclusive sun cream for all skin shades and types.</a:t>
            </a:r>
            <a:endParaRPr lang="en-GB" sz="1300" dirty="0">
              <a:latin typeface="Roboto Condensed" panose="02000000000000000000" pitchFamily="2" charset="0"/>
              <a:ea typeface="Roboto Condensed" panose="02000000000000000000" pitchFamily="2" charset="0"/>
              <a:cs typeface="Roboto" panose="02000000000000000000" pitchFamily="2" charset="0"/>
            </a:endParaRPr>
          </a:p>
        </p:txBody>
      </p:sp>
      <p:sp>
        <p:nvSpPr>
          <p:cNvPr id="62" name="Rectangle 61">
            <a:extLst>
              <a:ext uri="{FF2B5EF4-FFF2-40B4-BE49-F238E27FC236}">
                <a16:creationId xmlns:a16="http://schemas.microsoft.com/office/drawing/2014/main" id="{AF01326C-3517-9731-7529-ED1EFF21D75B}"/>
              </a:ext>
            </a:extLst>
          </p:cNvPr>
          <p:cNvSpPr/>
          <p:nvPr/>
        </p:nvSpPr>
        <p:spPr>
          <a:xfrm>
            <a:off x="7085314" y="3295093"/>
            <a:ext cx="3206676" cy="1480021"/>
          </a:xfrm>
          <a:prstGeom prst="rect">
            <a:avLst/>
          </a:prstGeom>
        </p:spPr>
        <p:txBody>
          <a:bodyPr wrap="square">
            <a:spAutoFit/>
          </a:bodyPr>
          <a:lstStyle/>
          <a:p>
            <a:pPr>
              <a:lnSpc>
                <a:spcPct val="107000"/>
              </a:lnSpc>
              <a:spcAft>
                <a:spcPts val="800"/>
              </a:spcAft>
            </a:pPr>
            <a:r>
              <a:rPr lang="en-GB" sz="2000" b="1" dirty="0">
                <a:solidFill>
                  <a:schemeClr val="accent3"/>
                </a:solidFill>
                <a:latin typeface="Londrina Solid" pitchFamily="2" charset="77"/>
                <a:ea typeface="Roboto Condensed" panose="02000000000000000000" pitchFamily="2" charset="0"/>
                <a:cs typeface="Roboto" panose="02000000000000000000" pitchFamily="2" charset="0"/>
              </a:rPr>
              <a:t>Plasters</a:t>
            </a:r>
            <a:br>
              <a:rPr lang="en-GB" sz="1400" b="1" dirty="0">
                <a:latin typeface="Londrina Solid" pitchFamily="2" charset="77"/>
                <a:ea typeface="Roboto Condensed" panose="02000000000000000000" pitchFamily="2" charset="0"/>
                <a:cs typeface="Roboto" panose="02000000000000000000" pitchFamily="2" charset="0"/>
              </a:rPr>
            </a:br>
            <a:r>
              <a:rPr lang="en-GB" sz="1300" dirty="0">
                <a:latin typeface="Roboto Condensed" panose="02000000000000000000" pitchFamily="2" charset="0"/>
                <a:ea typeface="Roboto Condensed" panose="02000000000000000000" pitchFamily="2" charset="0"/>
                <a:cs typeface="Times New Roman" panose="02020603050405020304" pitchFamily="18" charset="0"/>
              </a:rPr>
              <a:t>Many people like to wear skin-coloured plasters so they blend in and are not noticed by others. In 2020, Tesco announced they were making plasters in a variety of skin tones to match people’s skin colour better. </a:t>
            </a:r>
            <a:endParaRPr lang="en-GB" sz="1300" dirty="0">
              <a:latin typeface="Roboto Condensed" panose="02000000000000000000" pitchFamily="2" charset="0"/>
              <a:ea typeface="Roboto Condensed" panose="02000000000000000000" pitchFamily="2" charset="0"/>
              <a:cs typeface="Roboto" panose="02000000000000000000" pitchFamily="2" charset="0"/>
            </a:endParaRPr>
          </a:p>
        </p:txBody>
      </p:sp>
      <p:sp>
        <p:nvSpPr>
          <p:cNvPr id="63" name="Rectangle 62">
            <a:extLst>
              <a:ext uri="{FF2B5EF4-FFF2-40B4-BE49-F238E27FC236}">
                <a16:creationId xmlns:a16="http://schemas.microsoft.com/office/drawing/2014/main" id="{7370536D-9520-A189-BDCC-D20118F62F60}"/>
              </a:ext>
            </a:extLst>
          </p:cNvPr>
          <p:cNvSpPr/>
          <p:nvPr/>
        </p:nvSpPr>
        <p:spPr>
          <a:xfrm>
            <a:off x="7992415" y="5211518"/>
            <a:ext cx="2487089" cy="1051955"/>
          </a:xfrm>
          <a:prstGeom prst="rect">
            <a:avLst/>
          </a:prstGeom>
        </p:spPr>
        <p:txBody>
          <a:bodyPr wrap="square">
            <a:spAutoFit/>
          </a:bodyPr>
          <a:lstStyle/>
          <a:p>
            <a:pPr>
              <a:lnSpc>
                <a:spcPct val="107000"/>
              </a:lnSpc>
              <a:spcAft>
                <a:spcPts val="800"/>
              </a:spcAft>
            </a:pPr>
            <a:r>
              <a:rPr lang="en-GB" sz="2000" b="1" dirty="0">
                <a:solidFill>
                  <a:schemeClr val="accent1"/>
                </a:solidFill>
                <a:latin typeface="Londrina Solid" pitchFamily="2" charset="77"/>
                <a:ea typeface="Roboto Condensed" panose="02000000000000000000" pitchFamily="2" charset="0"/>
                <a:cs typeface="Roboto" panose="02000000000000000000" pitchFamily="2" charset="0"/>
              </a:rPr>
              <a:t>Dolls and toys</a:t>
            </a:r>
            <a:br>
              <a:rPr lang="en-GB" sz="1400" dirty="0">
                <a:latin typeface="Roboto Condensed" panose="02000000000000000000" pitchFamily="2" charset="0"/>
                <a:ea typeface="Roboto Condensed" panose="02000000000000000000" pitchFamily="2" charset="0"/>
                <a:cs typeface="Roboto" panose="02000000000000000000" pitchFamily="2" charset="0"/>
              </a:rPr>
            </a:br>
            <a:r>
              <a:rPr lang="en-GB" sz="1300" dirty="0">
                <a:latin typeface="Roboto Condensed" panose="02000000000000000000" pitchFamily="2" charset="0"/>
                <a:ea typeface="Roboto Condensed" panose="02000000000000000000" pitchFamily="2" charset="0"/>
                <a:cs typeface="Times New Roman" panose="02020603050405020304" pitchFamily="18" charset="0"/>
              </a:rPr>
              <a:t>Many companies making dolls and toys have tried to become more inclusive by reflecting society.</a:t>
            </a:r>
          </a:p>
        </p:txBody>
      </p:sp>
      <p:sp>
        <p:nvSpPr>
          <p:cNvPr id="65" name="Rectangle 64">
            <a:extLst>
              <a:ext uri="{FF2B5EF4-FFF2-40B4-BE49-F238E27FC236}">
                <a16:creationId xmlns:a16="http://schemas.microsoft.com/office/drawing/2014/main" id="{A723001C-61AB-4CD6-44C0-0835743898CF}"/>
              </a:ext>
            </a:extLst>
          </p:cNvPr>
          <p:cNvSpPr/>
          <p:nvPr/>
        </p:nvSpPr>
        <p:spPr>
          <a:xfrm>
            <a:off x="346677" y="3312402"/>
            <a:ext cx="3309245" cy="1480021"/>
          </a:xfrm>
          <a:prstGeom prst="rect">
            <a:avLst/>
          </a:prstGeom>
        </p:spPr>
        <p:txBody>
          <a:bodyPr wrap="square">
            <a:spAutoFit/>
          </a:bodyPr>
          <a:lstStyle/>
          <a:p>
            <a:pPr>
              <a:lnSpc>
                <a:spcPct val="107000"/>
              </a:lnSpc>
              <a:spcAft>
                <a:spcPts val="800"/>
              </a:spcAft>
            </a:pPr>
            <a:r>
              <a:rPr lang="en-GB" sz="2000" b="1" dirty="0">
                <a:solidFill>
                  <a:schemeClr val="bg2"/>
                </a:solidFill>
                <a:latin typeface="Londrina Solid" pitchFamily="2" charset="77"/>
                <a:ea typeface="Roboto Condensed" panose="02000000000000000000" pitchFamily="2" charset="0"/>
                <a:cs typeface="Roboto" panose="02000000000000000000" pitchFamily="2" charset="0"/>
              </a:rPr>
              <a:t>Make-up</a:t>
            </a:r>
            <a:br>
              <a:rPr lang="en-GB" sz="1400" dirty="0">
                <a:latin typeface="Roboto Condensed" panose="02000000000000000000" pitchFamily="2" charset="0"/>
                <a:ea typeface="Roboto Condensed" panose="02000000000000000000" pitchFamily="2" charset="0"/>
                <a:cs typeface="Roboto" panose="02000000000000000000" pitchFamily="2" charset="0"/>
              </a:rPr>
            </a:br>
            <a:r>
              <a:rPr lang="en-GB" sz="1300" dirty="0">
                <a:latin typeface="Roboto Condensed" panose="02000000000000000000" pitchFamily="2" charset="0"/>
                <a:ea typeface="Roboto Condensed" panose="02000000000000000000" pitchFamily="2" charset="0"/>
                <a:cs typeface="Times New Roman" panose="02020603050405020304" pitchFamily="18" charset="0"/>
              </a:rPr>
              <a:t>There are many different make-up companies that provide different shades to match people’s skin tones. In 2017, Rhianna introduced her own range of make-up as she was frustrated by options for Black and Asian people. </a:t>
            </a:r>
            <a:endParaRPr lang="en-GB" sz="1300" dirty="0">
              <a:latin typeface="Roboto Condensed" panose="02000000000000000000" pitchFamily="2" charset="0"/>
              <a:ea typeface="Roboto Condensed" panose="02000000000000000000" pitchFamily="2" charset="0"/>
              <a:cs typeface="Roboto" panose="02000000000000000000" pitchFamily="2" charset="0"/>
            </a:endParaRPr>
          </a:p>
        </p:txBody>
      </p:sp>
    </p:spTree>
    <p:extLst>
      <p:ext uri="{BB962C8B-B14F-4D97-AF65-F5344CB8AC3E}">
        <p14:creationId xmlns:p14="http://schemas.microsoft.com/office/powerpoint/2010/main" val="322072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74" name="TextBox 73">
            <a:extLst>
              <a:ext uri="{FF2B5EF4-FFF2-40B4-BE49-F238E27FC236}">
                <a16:creationId xmlns:a16="http://schemas.microsoft.com/office/drawing/2014/main" id="{6B446F94-257D-3D46-9697-44C0B08CF4AD}"/>
              </a:ext>
            </a:extLst>
          </p:cNvPr>
          <p:cNvSpPr txBox="1"/>
          <p:nvPr/>
        </p:nvSpPr>
        <p:spPr>
          <a:xfrm>
            <a:off x="1" y="1934953"/>
            <a:ext cx="10691812" cy="1246495"/>
          </a:xfrm>
          <a:prstGeom prst="rect">
            <a:avLst/>
          </a:prstGeom>
        </p:spPr>
        <p:txBody>
          <a:bodyPr wrap="square" lIns="0" tIns="0" rIns="0" bIns="0" rtlCol="0" anchor="t">
            <a:spAutoFit/>
          </a:bodyPr>
          <a:lstStyle/>
          <a:p>
            <a:pPr algn="ctr"/>
            <a:r>
              <a:rPr lang="en-GB" sz="2700" b="1" dirty="0">
                <a:latin typeface="ABeeZee" panose="02000000000000000000" pitchFamily="2" charset="0"/>
              </a:rPr>
              <a:t>It’s important that we are mindful in all situations</a:t>
            </a:r>
            <a:br>
              <a:rPr lang="en-GB" sz="2700" b="1" dirty="0">
                <a:latin typeface="ABeeZee" panose="02000000000000000000" pitchFamily="2" charset="0"/>
              </a:rPr>
            </a:br>
            <a:r>
              <a:rPr lang="en-GB" sz="2700" b="1" dirty="0">
                <a:latin typeface="ABeeZee" panose="02000000000000000000" pitchFamily="2" charset="0"/>
              </a:rPr>
              <a:t>of making others feel included, sometimes a small action</a:t>
            </a:r>
            <a:br>
              <a:rPr lang="en-GB" sz="2700" b="1" dirty="0">
                <a:latin typeface="ABeeZee" panose="02000000000000000000" pitchFamily="2" charset="0"/>
              </a:rPr>
            </a:br>
            <a:r>
              <a:rPr lang="en-GB" sz="2700" b="1" dirty="0">
                <a:latin typeface="ABeeZee" panose="02000000000000000000" pitchFamily="2" charset="0"/>
              </a:rPr>
              <a:t>or change to make others feel welcome can go a long way.</a:t>
            </a:r>
          </a:p>
        </p:txBody>
      </p:sp>
      <p:sp>
        <p:nvSpPr>
          <p:cNvPr id="29" name="TextBox 28">
            <a:extLst>
              <a:ext uri="{FF2B5EF4-FFF2-40B4-BE49-F238E27FC236}">
                <a16:creationId xmlns:a16="http://schemas.microsoft.com/office/drawing/2014/main" id="{9B6E6057-034E-C94A-B71D-4622D079AE57}"/>
              </a:ext>
            </a:extLst>
          </p:cNvPr>
          <p:cNvSpPr txBox="1"/>
          <p:nvPr/>
        </p:nvSpPr>
        <p:spPr>
          <a:xfrm>
            <a:off x="3661246" y="813578"/>
            <a:ext cx="3369321" cy="692497"/>
          </a:xfrm>
          <a:prstGeom prst="rect">
            <a:avLst/>
          </a:prstGeom>
          <a:noFill/>
        </p:spPr>
        <p:txBody>
          <a:bodyPr wrap="square" lIns="0" tIns="0" rIns="0" bIns="0" rtlCol="0">
            <a:spAutoFit/>
          </a:bodyPr>
          <a:lstStyle/>
          <a:p>
            <a:pPr algn="ctr">
              <a:lnSpc>
                <a:spcPct val="90000"/>
              </a:lnSpc>
            </a:pPr>
            <a:r>
              <a:rPr lang="en-US" sz="5000" dirty="0">
                <a:solidFill>
                  <a:schemeClr val="accent1">
                    <a:lumMod val="75000"/>
                  </a:schemeClr>
                </a:solidFill>
                <a:latin typeface="Londrina Solid" pitchFamily="2" charset="77"/>
              </a:rPr>
              <a:t>Reflection</a:t>
            </a:r>
          </a:p>
        </p:txBody>
      </p:sp>
      <p:grpSp>
        <p:nvGrpSpPr>
          <p:cNvPr id="34" name="Group 33">
            <a:extLst>
              <a:ext uri="{FF2B5EF4-FFF2-40B4-BE49-F238E27FC236}">
                <a16:creationId xmlns:a16="http://schemas.microsoft.com/office/drawing/2014/main" id="{43D7D3AD-9857-D247-B912-EAF5D0EC9ED2}"/>
              </a:ext>
            </a:extLst>
          </p:cNvPr>
          <p:cNvGrpSpPr/>
          <p:nvPr/>
        </p:nvGrpSpPr>
        <p:grpSpPr>
          <a:xfrm>
            <a:off x="8554211" y="506146"/>
            <a:ext cx="1026190" cy="1142750"/>
            <a:chOff x="8641164" y="1237086"/>
            <a:chExt cx="1144287" cy="1274261"/>
          </a:xfrm>
        </p:grpSpPr>
        <p:sp>
          <p:nvSpPr>
            <p:cNvPr id="35" name="Freeform 34">
              <a:extLst>
                <a:ext uri="{FF2B5EF4-FFF2-40B4-BE49-F238E27FC236}">
                  <a16:creationId xmlns:a16="http://schemas.microsoft.com/office/drawing/2014/main" id="{E41C0F80-4554-5641-BCBE-67C7D01C2379}"/>
                </a:ext>
              </a:extLst>
            </p:cNvPr>
            <p:cNvSpPr/>
            <p:nvPr/>
          </p:nvSpPr>
          <p:spPr>
            <a:xfrm>
              <a:off x="8691986" y="1855785"/>
              <a:ext cx="266126" cy="94059"/>
            </a:xfrm>
            <a:custGeom>
              <a:avLst/>
              <a:gdLst>
                <a:gd name="connsiteX0" fmla="*/ 128300 w 266126"/>
                <a:gd name="connsiteY0" fmla="*/ 94023 h 94059"/>
                <a:gd name="connsiteX1" fmla="*/ 0 w 266126"/>
                <a:gd name="connsiteY1" fmla="*/ 38372 h 94059"/>
                <a:gd name="connsiteX2" fmla="*/ 36585 w 266126"/>
                <a:gd name="connsiteY2" fmla="*/ 0 h 94059"/>
                <a:gd name="connsiteX3" fmla="*/ 232845 w 266126"/>
                <a:gd name="connsiteY3" fmla="*/ 5209 h 94059"/>
                <a:gd name="connsiteX4" fmla="*/ 266127 w 266126"/>
                <a:gd name="connsiteY4" fmla="*/ 46376 h 94059"/>
                <a:gd name="connsiteX5" fmla="*/ 128300 w 266126"/>
                <a:gd name="connsiteY5" fmla="*/ 94023 h 9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126" h="94059">
                  <a:moveTo>
                    <a:pt x="128300" y="94023"/>
                  </a:moveTo>
                  <a:cubicBezTo>
                    <a:pt x="86761" y="93134"/>
                    <a:pt x="41920" y="78268"/>
                    <a:pt x="0" y="38372"/>
                  </a:cubicBezTo>
                  <a:lnTo>
                    <a:pt x="36585" y="0"/>
                  </a:lnTo>
                  <a:cubicBezTo>
                    <a:pt x="127919" y="87289"/>
                    <a:pt x="228653" y="8513"/>
                    <a:pt x="232845" y="5209"/>
                  </a:cubicBezTo>
                  <a:lnTo>
                    <a:pt x="266127" y="46376"/>
                  </a:lnTo>
                  <a:cubicBezTo>
                    <a:pt x="238180" y="69247"/>
                    <a:pt x="186353" y="95167"/>
                    <a:pt x="128300" y="94023"/>
                  </a:cubicBezTo>
                  <a:close/>
                </a:path>
              </a:pathLst>
            </a:custGeom>
            <a:solidFill>
              <a:schemeClr val="accent6"/>
            </a:solidFill>
            <a:ln w="12692" cap="flat">
              <a:noFill/>
              <a:prstDash val="solid"/>
              <a:miter/>
            </a:ln>
          </p:spPr>
          <p:txBody>
            <a:bodyPr rtlCol="0" anchor="ctr"/>
            <a:lstStyle/>
            <a:p>
              <a:endParaRPr lang="en-US">
                <a:solidFill>
                  <a:srgbClr val="FFFFFF"/>
                </a:solidFill>
              </a:endParaRPr>
            </a:p>
          </p:txBody>
        </p:sp>
        <p:sp>
          <p:nvSpPr>
            <p:cNvPr id="36" name="Freeform 35">
              <a:extLst>
                <a:ext uri="{FF2B5EF4-FFF2-40B4-BE49-F238E27FC236}">
                  <a16:creationId xmlns:a16="http://schemas.microsoft.com/office/drawing/2014/main" id="{A217FA6B-46E8-EC4E-A91E-0C9B7B4CB898}"/>
                </a:ext>
              </a:extLst>
            </p:cNvPr>
            <p:cNvSpPr/>
            <p:nvPr/>
          </p:nvSpPr>
          <p:spPr>
            <a:xfrm>
              <a:off x="8641164" y="1796696"/>
              <a:ext cx="97198" cy="105440"/>
            </a:xfrm>
            <a:custGeom>
              <a:avLst/>
              <a:gdLst>
                <a:gd name="connsiteX0" fmla="*/ 54634 w 97198"/>
                <a:gd name="connsiteY0" fmla="*/ 102289 h 105440"/>
                <a:gd name="connsiteX1" fmla="*/ 96172 w 97198"/>
                <a:gd name="connsiteY1" fmla="*/ 64425 h 105440"/>
                <a:gd name="connsiteX2" fmla="*/ 11825 w 97198"/>
                <a:gd name="connsiteY2" fmla="*/ 8901 h 105440"/>
                <a:gd name="connsiteX3" fmla="*/ 54634 w 97198"/>
                <a:gd name="connsiteY3" fmla="*/ 102289 h 105440"/>
              </a:gdLst>
              <a:ahLst/>
              <a:cxnLst>
                <a:cxn ang="0">
                  <a:pos x="connsiteX0" y="connsiteY0"/>
                </a:cxn>
                <a:cxn ang="0">
                  <a:pos x="connsiteX1" y="connsiteY1"/>
                </a:cxn>
                <a:cxn ang="0">
                  <a:pos x="connsiteX2" y="connsiteY2"/>
                </a:cxn>
                <a:cxn ang="0">
                  <a:pos x="connsiteX3" y="connsiteY3"/>
                </a:cxn>
              </a:cxnLst>
              <a:rect l="l" t="t" r="r" b="b"/>
              <a:pathLst>
                <a:path w="97198" h="105440">
                  <a:moveTo>
                    <a:pt x="54634" y="102289"/>
                  </a:moveTo>
                  <a:cubicBezTo>
                    <a:pt x="80293" y="113851"/>
                    <a:pt x="102270" y="91870"/>
                    <a:pt x="96172" y="64425"/>
                  </a:cubicBezTo>
                  <a:cubicBezTo>
                    <a:pt x="87026" y="22877"/>
                    <a:pt x="37357" y="-18671"/>
                    <a:pt x="11825" y="8901"/>
                  </a:cubicBezTo>
                  <a:cubicBezTo>
                    <a:pt x="-16376" y="39395"/>
                    <a:pt x="9030" y="81706"/>
                    <a:pt x="54634" y="102289"/>
                  </a:cubicBezTo>
                  <a:close/>
                </a:path>
              </a:pathLst>
            </a:custGeom>
            <a:solidFill>
              <a:schemeClr val="accent6"/>
            </a:solidFill>
            <a:ln w="12692" cap="flat">
              <a:noFill/>
              <a:prstDash val="solid"/>
              <a:miter/>
            </a:ln>
          </p:spPr>
          <p:txBody>
            <a:bodyPr rtlCol="0" anchor="ctr"/>
            <a:lstStyle/>
            <a:p>
              <a:endParaRPr lang="en-US">
                <a:solidFill>
                  <a:srgbClr val="FFFFFF"/>
                </a:solidFill>
              </a:endParaRPr>
            </a:p>
          </p:txBody>
        </p:sp>
        <p:grpSp>
          <p:nvGrpSpPr>
            <p:cNvPr id="37" name="Graphic 4">
              <a:extLst>
                <a:ext uri="{FF2B5EF4-FFF2-40B4-BE49-F238E27FC236}">
                  <a16:creationId xmlns:a16="http://schemas.microsoft.com/office/drawing/2014/main" id="{2DF4514E-B467-9B46-86E6-637C6DC8F395}"/>
                </a:ext>
              </a:extLst>
            </p:cNvPr>
            <p:cNvGrpSpPr/>
            <p:nvPr/>
          </p:nvGrpSpPr>
          <p:grpSpPr>
            <a:xfrm>
              <a:off x="9293413" y="2140339"/>
              <a:ext cx="161066" cy="371008"/>
              <a:chOff x="9293413" y="2140339"/>
              <a:chExt cx="161066" cy="371008"/>
            </a:xfrm>
            <a:solidFill>
              <a:srgbClr val="707927"/>
            </a:solidFill>
          </p:grpSpPr>
          <p:sp>
            <p:nvSpPr>
              <p:cNvPr id="75" name="Freeform 74">
                <a:extLst>
                  <a:ext uri="{FF2B5EF4-FFF2-40B4-BE49-F238E27FC236}">
                    <a16:creationId xmlns:a16="http://schemas.microsoft.com/office/drawing/2014/main" id="{99A4E3D1-7489-FC41-B683-560BD1F517BB}"/>
                  </a:ext>
                </a:extLst>
              </p:cNvPr>
              <p:cNvSpPr/>
              <p:nvPr/>
            </p:nvSpPr>
            <p:spPr>
              <a:xfrm>
                <a:off x="9293413" y="2140339"/>
                <a:ext cx="77641" cy="359004"/>
              </a:xfrm>
              <a:custGeom>
                <a:avLst/>
                <a:gdLst>
                  <a:gd name="connsiteX0" fmla="*/ 32704 w 77641"/>
                  <a:gd name="connsiteY0" fmla="*/ 358998 h 359004"/>
                  <a:gd name="connsiteX1" fmla="*/ 25971 w 77641"/>
                  <a:gd name="connsiteY1" fmla="*/ 357982 h 359004"/>
                  <a:gd name="connsiteX2" fmla="*/ 7806 w 77641"/>
                  <a:gd name="connsiteY2" fmla="*/ 325201 h 359004"/>
                  <a:gd name="connsiteX3" fmla="*/ 1327 w 77641"/>
                  <a:gd name="connsiteY3" fmla="*/ 34744 h 359004"/>
                  <a:gd name="connsiteX4" fmla="*/ 18350 w 77641"/>
                  <a:gd name="connsiteY4" fmla="*/ 1328 h 359004"/>
                  <a:gd name="connsiteX5" fmla="*/ 51759 w 77641"/>
                  <a:gd name="connsiteY5" fmla="*/ 18354 h 359004"/>
                  <a:gd name="connsiteX6" fmla="*/ 58872 w 77641"/>
                  <a:gd name="connsiteY6" fmla="*/ 339813 h 359004"/>
                  <a:gd name="connsiteX7" fmla="*/ 32704 w 77641"/>
                  <a:gd name="connsiteY7" fmla="*/ 358998 h 35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641" h="359004">
                    <a:moveTo>
                      <a:pt x="32704" y="358998"/>
                    </a:moveTo>
                    <a:cubicBezTo>
                      <a:pt x="30418" y="358998"/>
                      <a:pt x="28258" y="358617"/>
                      <a:pt x="25971" y="357982"/>
                    </a:cubicBezTo>
                    <a:cubicBezTo>
                      <a:pt x="11871" y="353916"/>
                      <a:pt x="3741" y="339304"/>
                      <a:pt x="7806" y="325201"/>
                    </a:cubicBezTo>
                    <a:cubicBezTo>
                      <a:pt x="48456" y="182641"/>
                      <a:pt x="1709" y="36269"/>
                      <a:pt x="1327" y="34744"/>
                    </a:cubicBezTo>
                    <a:cubicBezTo>
                      <a:pt x="-3245" y="20768"/>
                      <a:pt x="4376" y="5902"/>
                      <a:pt x="18350" y="1328"/>
                    </a:cubicBezTo>
                    <a:cubicBezTo>
                      <a:pt x="32323" y="-3246"/>
                      <a:pt x="47185" y="4377"/>
                      <a:pt x="51759" y="18354"/>
                    </a:cubicBezTo>
                    <a:cubicBezTo>
                      <a:pt x="53918" y="24961"/>
                      <a:pt x="103967" y="181751"/>
                      <a:pt x="58872" y="339813"/>
                    </a:cubicBezTo>
                    <a:cubicBezTo>
                      <a:pt x="55315" y="351629"/>
                      <a:pt x="44391" y="359253"/>
                      <a:pt x="32704" y="358998"/>
                    </a:cubicBezTo>
                    <a:close/>
                  </a:path>
                </a:pathLst>
              </a:custGeom>
              <a:solidFill>
                <a:schemeClr val="accent6"/>
              </a:solidFill>
              <a:ln w="12692" cap="flat">
                <a:noFill/>
                <a:prstDash val="solid"/>
                <a:miter/>
              </a:ln>
            </p:spPr>
            <p:txBody>
              <a:bodyPr rtlCol="0" anchor="ctr"/>
              <a:lstStyle/>
              <a:p>
                <a:endParaRPr lang="en-US">
                  <a:solidFill>
                    <a:srgbClr val="FFFFFF"/>
                  </a:solidFill>
                </a:endParaRPr>
              </a:p>
            </p:txBody>
          </p:sp>
          <p:sp>
            <p:nvSpPr>
              <p:cNvPr id="76" name="Freeform 75">
                <a:extLst>
                  <a:ext uri="{FF2B5EF4-FFF2-40B4-BE49-F238E27FC236}">
                    <a16:creationId xmlns:a16="http://schemas.microsoft.com/office/drawing/2014/main" id="{1E9011EA-8398-1B4F-9C4C-EBC4DE7C11E1}"/>
                  </a:ext>
                </a:extLst>
              </p:cNvPr>
              <p:cNvSpPr/>
              <p:nvPr/>
            </p:nvSpPr>
            <p:spPr>
              <a:xfrm>
                <a:off x="9307499" y="2435658"/>
                <a:ext cx="146980" cy="75689"/>
              </a:xfrm>
              <a:custGeom>
                <a:avLst/>
                <a:gdLst>
                  <a:gd name="connsiteX0" fmla="*/ 13537 w 146980"/>
                  <a:gd name="connsiteY0" fmla="*/ 63045 h 75689"/>
                  <a:gd name="connsiteX1" fmla="*/ 9345 w 146980"/>
                  <a:gd name="connsiteY1" fmla="*/ 30009 h 75689"/>
                  <a:gd name="connsiteX2" fmla="*/ 145266 w 146980"/>
                  <a:gd name="connsiteY2" fmla="*/ 32932 h 75689"/>
                  <a:gd name="connsiteX3" fmla="*/ 13537 w 146980"/>
                  <a:gd name="connsiteY3" fmla="*/ 63045 h 75689"/>
                </a:gdLst>
                <a:ahLst/>
                <a:cxnLst>
                  <a:cxn ang="0">
                    <a:pos x="connsiteX0" y="connsiteY0"/>
                  </a:cxn>
                  <a:cxn ang="0">
                    <a:pos x="connsiteX1" y="connsiteY1"/>
                  </a:cxn>
                  <a:cxn ang="0">
                    <a:pos x="connsiteX2" y="connsiteY2"/>
                  </a:cxn>
                  <a:cxn ang="0">
                    <a:pos x="connsiteX3" y="connsiteY3"/>
                  </a:cxn>
                </a:cxnLst>
                <a:rect l="l" t="t" r="r" b="b"/>
                <a:pathLst>
                  <a:path w="146980" h="75689">
                    <a:moveTo>
                      <a:pt x="13537" y="63045"/>
                    </a:moveTo>
                    <a:cubicBezTo>
                      <a:pt x="-2214" y="59106"/>
                      <a:pt x="-5010" y="37760"/>
                      <a:pt x="9345" y="30009"/>
                    </a:cubicBezTo>
                    <a:cubicBezTo>
                      <a:pt x="55203" y="5487"/>
                      <a:pt x="130277" y="-24372"/>
                      <a:pt x="145266" y="32932"/>
                    </a:cubicBezTo>
                    <a:cubicBezTo>
                      <a:pt x="160637" y="92014"/>
                      <a:pt x="69049" y="77021"/>
                      <a:pt x="13537" y="63045"/>
                    </a:cubicBezTo>
                    <a:close/>
                  </a:path>
                </a:pathLst>
              </a:custGeom>
              <a:solidFill>
                <a:schemeClr val="accent6"/>
              </a:solidFill>
              <a:ln w="12692" cap="flat">
                <a:noFill/>
                <a:prstDash val="solid"/>
                <a:miter/>
              </a:ln>
            </p:spPr>
            <p:txBody>
              <a:bodyPr rtlCol="0" anchor="ctr"/>
              <a:lstStyle/>
              <a:p>
                <a:endParaRPr lang="en-US">
                  <a:solidFill>
                    <a:srgbClr val="FFFFFF"/>
                  </a:solidFill>
                </a:endParaRPr>
              </a:p>
            </p:txBody>
          </p:sp>
        </p:grpSp>
        <p:grpSp>
          <p:nvGrpSpPr>
            <p:cNvPr id="38" name="Graphic 4">
              <a:extLst>
                <a:ext uri="{FF2B5EF4-FFF2-40B4-BE49-F238E27FC236}">
                  <a16:creationId xmlns:a16="http://schemas.microsoft.com/office/drawing/2014/main" id="{8A69FA00-7C3D-0647-B70E-D9EA674CAF88}"/>
                </a:ext>
              </a:extLst>
            </p:cNvPr>
            <p:cNvGrpSpPr/>
            <p:nvPr/>
          </p:nvGrpSpPr>
          <p:grpSpPr>
            <a:xfrm>
              <a:off x="9010846" y="2137019"/>
              <a:ext cx="174215" cy="367323"/>
              <a:chOff x="9010846" y="2137019"/>
              <a:chExt cx="174215" cy="367323"/>
            </a:xfrm>
            <a:solidFill>
              <a:srgbClr val="707927"/>
            </a:solidFill>
          </p:grpSpPr>
          <p:sp>
            <p:nvSpPr>
              <p:cNvPr id="49" name="Freeform 48">
                <a:extLst>
                  <a:ext uri="{FF2B5EF4-FFF2-40B4-BE49-F238E27FC236}">
                    <a16:creationId xmlns:a16="http://schemas.microsoft.com/office/drawing/2014/main" id="{8EFF0FBC-3F12-6942-AEA1-82A46491B6A9}"/>
                  </a:ext>
                </a:extLst>
              </p:cNvPr>
              <p:cNvSpPr/>
              <p:nvPr/>
            </p:nvSpPr>
            <p:spPr>
              <a:xfrm>
                <a:off x="9099907" y="2137019"/>
                <a:ext cx="85155" cy="358380"/>
              </a:xfrm>
              <a:custGeom>
                <a:avLst/>
                <a:gdLst>
                  <a:gd name="connsiteX0" fmla="*/ 38461 w 85155"/>
                  <a:gd name="connsiteY0" fmla="*/ 358380 h 358380"/>
                  <a:gd name="connsiteX1" fmla="*/ 13309 w 85155"/>
                  <a:gd name="connsiteY1" fmla="*/ 338051 h 358380"/>
                  <a:gd name="connsiteX2" fmla="*/ 33888 w 85155"/>
                  <a:gd name="connsiteY2" fmla="*/ 17227 h 358380"/>
                  <a:gd name="connsiteX3" fmla="*/ 67932 w 85155"/>
                  <a:gd name="connsiteY3" fmla="*/ 1726 h 358380"/>
                  <a:gd name="connsiteX4" fmla="*/ 83430 w 85155"/>
                  <a:gd name="connsiteY4" fmla="*/ 35778 h 358380"/>
                  <a:gd name="connsiteX5" fmla="*/ 83430 w 85155"/>
                  <a:gd name="connsiteY5" fmla="*/ 35778 h 358380"/>
                  <a:gd name="connsiteX6" fmla="*/ 64629 w 85155"/>
                  <a:gd name="connsiteY6" fmla="*/ 325726 h 358380"/>
                  <a:gd name="connsiteX7" fmla="*/ 45066 w 85155"/>
                  <a:gd name="connsiteY7" fmla="*/ 357618 h 358380"/>
                  <a:gd name="connsiteX8" fmla="*/ 38461 w 85155"/>
                  <a:gd name="connsiteY8" fmla="*/ 358380 h 358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155" h="358380">
                    <a:moveTo>
                      <a:pt x="38461" y="358380"/>
                    </a:moveTo>
                    <a:cubicBezTo>
                      <a:pt x="26774" y="358126"/>
                      <a:pt x="16103" y="349994"/>
                      <a:pt x="13309" y="338051"/>
                    </a:cubicBezTo>
                    <a:cubicBezTo>
                      <a:pt x="-25054" y="178338"/>
                      <a:pt x="31474" y="23707"/>
                      <a:pt x="33888" y="17227"/>
                    </a:cubicBezTo>
                    <a:cubicBezTo>
                      <a:pt x="38969" y="3505"/>
                      <a:pt x="54212" y="-3483"/>
                      <a:pt x="67932" y="1726"/>
                    </a:cubicBezTo>
                    <a:cubicBezTo>
                      <a:pt x="81651" y="6809"/>
                      <a:pt x="88637" y="22056"/>
                      <a:pt x="83430" y="35778"/>
                    </a:cubicBezTo>
                    <a:lnTo>
                      <a:pt x="83430" y="35778"/>
                    </a:lnTo>
                    <a:cubicBezTo>
                      <a:pt x="82921" y="37176"/>
                      <a:pt x="30204" y="182150"/>
                      <a:pt x="64629" y="325726"/>
                    </a:cubicBezTo>
                    <a:cubicBezTo>
                      <a:pt x="68059" y="339957"/>
                      <a:pt x="59294" y="354314"/>
                      <a:pt x="45066" y="357618"/>
                    </a:cubicBezTo>
                    <a:cubicBezTo>
                      <a:pt x="42907" y="358253"/>
                      <a:pt x="40620" y="358380"/>
                      <a:pt x="38461" y="358380"/>
                    </a:cubicBezTo>
                    <a:close/>
                  </a:path>
                </a:pathLst>
              </a:custGeom>
              <a:solidFill>
                <a:schemeClr val="accent6"/>
              </a:solidFill>
              <a:ln w="12692" cap="flat">
                <a:noFill/>
                <a:prstDash val="solid"/>
                <a:miter/>
              </a:ln>
            </p:spPr>
            <p:txBody>
              <a:bodyPr rtlCol="0" anchor="ctr"/>
              <a:lstStyle/>
              <a:p>
                <a:endParaRPr lang="en-US">
                  <a:solidFill>
                    <a:srgbClr val="FFFFFF"/>
                  </a:solidFill>
                </a:endParaRPr>
              </a:p>
            </p:txBody>
          </p:sp>
          <p:sp>
            <p:nvSpPr>
              <p:cNvPr id="50" name="Freeform 49">
                <a:extLst>
                  <a:ext uri="{FF2B5EF4-FFF2-40B4-BE49-F238E27FC236}">
                    <a16:creationId xmlns:a16="http://schemas.microsoft.com/office/drawing/2014/main" id="{94F2B8AE-F287-CE48-B8DB-564690D78ADA}"/>
                  </a:ext>
                </a:extLst>
              </p:cNvPr>
              <p:cNvSpPr/>
              <p:nvPr/>
            </p:nvSpPr>
            <p:spPr>
              <a:xfrm>
                <a:off x="9010846" y="2428332"/>
                <a:ext cx="146898" cy="76009"/>
              </a:xfrm>
              <a:custGeom>
                <a:avLst/>
                <a:gdLst>
                  <a:gd name="connsiteX0" fmla="*/ 132603 w 146898"/>
                  <a:gd name="connsiteY0" fmla="*/ 66686 h 76009"/>
                  <a:gd name="connsiteX1" fmla="*/ 138192 w 146898"/>
                  <a:gd name="connsiteY1" fmla="*/ 33905 h 76009"/>
                  <a:gd name="connsiteX2" fmla="*/ 2270 w 146898"/>
                  <a:gd name="connsiteY2" fmla="*/ 31110 h 76009"/>
                  <a:gd name="connsiteX3" fmla="*/ 132603 w 146898"/>
                  <a:gd name="connsiteY3" fmla="*/ 66686 h 76009"/>
                </a:gdLst>
                <a:ahLst/>
                <a:cxnLst>
                  <a:cxn ang="0">
                    <a:pos x="connsiteX0" y="connsiteY0"/>
                  </a:cxn>
                  <a:cxn ang="0">
                    <a:pos x="connsiteX1" y="connsiteY1"/>
                  </a:cxn>
                  <a:cxn ang="0">
                    <a:pos x="connsiteX2" y="connsiteY2"/>
                  </a:cxn>
                  <a:cxn ang="0">
                    <a:pos x="connsiteX3" y="connsiteY3"/>
                  </a:cxn>
                </a:cxnLst>
                <a:rect l="l" t="t" r="r" b="b"/>
                <a:pathLst>
                  <a:path w="146898" h="76009">
                    <a:moveTo>
                      <a:pt x="132603" y="66686"/>
                    </a:moveTo>
                    <a:cubicBezTo>
                      <a:pt x="148609" y="63382"/>
                      <a:pt x="152165" y="42164"/>
                      <a:pt x="138192" y="33905"/>
                    </a:cubicBezTo>
                    <a:cubicBezTo>
                      <a:pt x="93477" y="7477"/>
                      <a:pt x="19673" y="-25559"/>
                      <a:pt x="2270" y="31110"/>
                    </a:cubicBezTo>
                    <a:cubicBezTo>
                      <a:pt x="-15640" y="89430"/>
                      <a:pt x="76582" y="78375"/>
                      <a:pt x="132603" y="66686"/>
                    </a:cubicBezTo>
                    <a:close/>
                  </a:path>
                </a:pathLst>
              </a:custGeom>
              <a:solidFill>
                <a:schemeClr val="accent6"/>
              </a:solidFill>
              <a:ln w="12692" cap="flat">
                <a:noFill/>
                <a:prstDash val="solid"/>
                <a:miter/>
              </a:ln>
            </p:spPr>
            <p:txBody>
              <a:bodyPr rtlCol="0" anchor="ctr"/>
              <a:lstStyle/>
              <a:p>
                <a:endParaRPr lang="en-US">
                  <a:solidFill>
                    <a:srgbClr val="FFFFFF"/>
                  </a:solidFill>
                </a:endParaRPr>
              </a:p>
            </p:txBody>
          </p:sp>
        </p:grpSp>
        <p:grpSp>
          <p:nvGrpSpPr>
            <p:cNvPr id="39" name="Graphic 4">
              <a:extLst>
                <a:ext uri="{FF2B5EF4-FFF2-40B4-BE49-F238E27FC236}">
                  <a16:creationId xmlns:a16="http://schemas.microsoft.com/office/drawing/2014/main" id="{5C2319FB-1E71-8442-8BE8-1AA86996D88D}"/>
                </a:ext>
              </a:extLst>
            </p:cNvPr>
            <p:cNvGrpSpPr/>
            <p:nvPr/>
          </p:nvGrpSpPr>
          <p:grpSpPr>
            <a:xfrm>
              <a:off x="9583733" y="1951968"/>
              <a:ext cx="150322" cy="302128"/>
              <a:chOff x="9583733" y="1951968"/>
              <a:chExt cx="150322" cy="302128"/>
            </a:xfrm>
            <a:solidFill>
              <a:srgbClr val="707927"/>
            </a:solidFill>
          </p:grpSpPr>
          <p:sp>
            <p:nvSpPr>
              <p:cNvPr id="47" name="Freeform 46">
                <a:extLst>
                  <a:ext uri="{FF2B5EF4-FFF2-40B4-BE49-F238E27FC236}">
                    <a16:creationId xmlns:a16="http://schemas.microsoft.com/office/drawing/2014/main" id="{B62AF6DA-B73E-C24E-AE4F-9E4C3958709C}"/>
                  </a:ext>
                </a:extLst>
              </p:cNvPr>
              <p:cNvSpPr/>
              <p:nvPr/>
            </p:nvSpPr>
            <p:spPr>
              <a:xfrm>
                <a:off x="9583733" y="1951968"/>
                <a:ext cx="150322" cy="252084"/>
              </a:xfrm>
              <a:custGeom>
                <a:avLst/>
                <a:gdLst>
                  <a:gd name="connsiteX0" fmla="*/ 136049 w 150322"/>
                  <a:gd name="connsiteY0" fmla="*/ 252085 h 252084"/>
                  <a:gd name="connsiteX1" fmla="*/ 85745 w 150322"/>
                  <a:gd name="connsiteY1" fmla="*/ 235694 h 252084"/>
                  <a:gd name="connsiteX2" fmla="*/ 83078 w 150322"/>
                  <a:gd name="connsiteY2" fmla="*/ 111812 h 252084"/>
                  <a:gd name="connsiteX3" fmla="*/ 0 w 150322"/>
                  <a:gd name="connsiteY3" fmla="*/ 51713 h 252084"/>
                  <a:gd name="connsiteX4" fmla="*/ 11306 w 150322"/>
                  <a:gd name="connsiteY4" fmla="*/ 0 h 252084"/>
                  <a:gd name="connsiteX5" fmla="*/ 128681 w 150322"/>
                  <a:gd name="connsiteY5" fmla="*/ 85002 h 252084"/>
                  <a:gd name="connsiteX6" fmla="*/ 136049 w 150322"/>
                  <a:gd name="connsiteY6" fmla="*/ 252085 h 25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2" h="252084">
                    <a:moveTo>
                      <a:pt x="136049" y="252085"/>
                    </a:moveTo>
                    <a:lnTo>
                      <a:pt x="85745" y="235694"/>
                    </a:lnTo>
                    <a:cubicBezTo>
                      <a:pt x="102132" y="185506"/>
                      <a:pt x="101243" y="143958"/>
                      <a:pt x="83078" y="111812"/>
                    </a:cubicBezTo>
                    <a:cubicBezTo>
                      <a:pt x="56528" y="65054"/>
                      <a:pt x="509" y="51840"/>
                      <a:pt x="0" y="51713"/>
                    </a:cubicBezTo>
                    <a:lnTo>
                      <a:pt x="11306" y="0"/>
                    </a:lnTo>
                    <a:cubicBezTo>
                      <a:pt x="14482" y="635"/>
                      <a:pt x="90191" y="17788"/>
                      <a:pt x="128681" y="85002"/>
                    </a:cubicBezTo>
                    <a:cubicBezTo>
                      <a:pt x="154849" y="130743"/>
                      <a:pt x="157262" y="186904"/>
                      <a:pt x="136049" y="252085"/>
                    </a:cubicBezTo>
                    <a:close/>
                  </a:path>
                </a:pathLst>
              </a:custGeom>
              <a:solidFill>
                <a:schemeClr val="accent6"/>
              </a:solidFill>
              <a:ln w="12692" cap="flat">
                <a:noFill/>
                <a:prstDash val="solid"/>
                <a:miter/>
              </a:ln>
            </p:spPr>
            <p:txBody>
              <a:bodyPr rtlCol="0" anchor="ctr"/>
              <a:lstStyle/>
              <a:p>
                <a:endParaRPr lang="en-US">
                  <a:solidFill>
                    <a:srgbClr val="FFFFFF"/>
                  </a:solidFill>
                </a:endParaRPr>
              </a:p>
            </p:txBody>
          </p:sp>
          <p:sp>
            <p:nvSpPr>
              <p:cNvPr id="48" name="Freeform 47">
                <a:extLst>
                  <a:ext uri="{FF2B5EF4-FFF2-40B4-BE49-F238E27FC236}">
                    <a16:creationId xmlns:a16="http://schemas.microsoft.com/office/drawing/2014/main" id="{4AE0F09A-C8F6-F948-8D90-002B7BA72410}"/>
                  </a:ext>
                </a:extLst>
              </p:cNvPr>
              <p:cNvSpPr/>
              <p:nvPr/>
            </p:nvSpPr>
            <p:spPr>
              <a:xfrm>
                <a:off x="9637199" y="2142219"/>
                <a:ext cx="89446" cy="111878"/>
              </a:xfrm>
              <a:custGeom>
                <a:avLst/>
                <a:gdLst>
                  <a:gd name="connsiteX0" fmla="*/ 41044 w 89446"/>
                  <a:gd name="connsiteY0" fmla="*/ 6564 h 111878"/>
                  <a:gd name="connsiteX1" fmla="*/ 89442 w 89446"/>
                  <a:gd name="connsiteY1" fmla="*/ 35025 h 111878"/>
                  <a:gd name="connsiteX2" fmla="*/ 18306 w 89446"/>
                  <a:gd name="connsiteY2" fmla="*/ 106686 h 111878"/>
                  <a:gd name="connsiteX3" fmla="*/ 41044 w 89446"/>
                  <a:gd name="connsiteY3" fmla="*/ 6564 h 111878"/>
                </a:gdLst>
                <a:ahLst/>
                <a:cxnLst>
                  <a:cxn ang="0">
                    <a:pos x="connsiteX0" y="connsiteY0"/>
                  </a:cxn>
                  <a:cxn ang="0">
                    <a:pos x="connsiteX1" y="connsiteY1"/>
                  </a:cxn>
                  <a:cxn ang="0">
                    <a:pos x="connsiteX2" y="connsiteY2"/>
                  </a:cxn>
                  <a:cxn ang="0">
                    <a:pos x="connsiteX3" y="connsiteY3"/>
                  </a:cxn>
                </a:cxnLst>
                <a:rect l="l" t="t" r="r" b="b"/>
                <a:pathLst>
                  <a:path w="89446" h="111878">
                    <a:moveTo>
                      <a:pt x="41044" y="6564"/>
                    </a:moveTo>
                    <a:cubicBezTo>
                      <a:pt x="63783" y="-10081"/>
                      <a:pt x="89824" y="6945"/>
                      <a:pt x="89442" y="35025"/>
                    </a:cubicBezTo>
                    <a:cubicBezTo>
                      <a:pt x="89061" y="77590"/>
                      <a:pt x="48920" y="128413"/>
                      <a:pt x="18306" y="106686"/>
                    </a:cubicBezTo>
                    <a:cubicBezTo>
                      <a:pt x="-15484" y="82672"/>
                      <a:pt x="649" y="36041"/>
                      <a:pt x="41044" y="6564"/>
                    </a:cubicBezTo>
                    <a:close/>
                  </a:path>
                </a:pathLst>
              </a:custGeom>
              <a:solidFill>
                <a:schemeClr val="accent6"/>
              </a:solidFill>
              <a:ln w="12692" cap="flat">
                <a:noFill/>
                <a:prstDash val="solid"/>
                <a:miter/>
              </a:ln>
            </p:spPr>
            <p:txBody>
              <a:bodyPr rtlCol="0" anchor="ctr"/>
              <a:lstStyle/>
              <a:p>
                <a:endParaRPr lang="en-US">
                  <a:solidFill>
                    <a:srgbClr val="FFFFFF"/>
                  </a:solidFill>
                </a:endParaRPr>
              </a:p>
            </p:txBody>
          </p:sp>
        </p:grpSp>
        <p:sp>
          <p:nvSpPr>
            <p:cNvPr id="40" name="Freeform 39">
              <a:extLst>
                <a:ext uri="{FF2B5EF4-FFF2-40B4-BE49-F238E27FC236}">
                  <a16:creationId xmlns:a16="http://schemas.microsoft.com/office/drawing/2014/main" id="{20FD7080-A8F8-3040-945D-F7CCB58901FA}"/>
                </a:ext>
              </a:extLst>
            </p:cNvPr>
            <p:cNvSpPr/>
            <p:nvPr/>
          </p:nvSpPr>
          <p:spPr>
            <a:xfrm>
              <a:off x="8854711" y="1237086"/>
              <a:ext cx="930740" cy="969313"/>
            </a:xfrm>
            <a:custGeom>
              <a:avLst/>
              <a:gdLst>
                <a:gd name="connsiteX0" fmla="*/ 920837 w 930740"/>
                <a:gd name="connsiteY0" fmla="*/ 519338 h 969313"/>
                <a:gd name="connsiteX1" fmla="*/ 873963 w 930740"/>
                <a:gd name="connsiteY1" fmla="*/ 480204 h 969313"/>
                <a:gd name="connsiteX2" fmla="*/ 871549 w 930740"/>
                <a:gd name="connsiteY2" fmla="*/ 440943 h 969313"/>
                <a:gd name="connsiteX3" fmla="*/ 860878 w 930740"/>
                <a:gd name="connsiteY3" fmla="*/ 395202 h 969313"/>
                <a:gd name="connsiteX4" fmla="*/ 787837 w 930740"/>
                <a:gd name="connsiteY4" fmla="*/ 289743 h 969313"/>
                <a:gd name="connsiteX5" fmla="*/ 672240 w 930740"/>
                <a:gd name="connsiteY5" fmla="*/ 243875 h 969313"/>
                <a:gd name="connsiteX6" fmla="*/ 757096 w 930740"/>
                <a:gd name="connsiteY6" fmla="*/ 89880 h 969313"/>
                <a:gd name="connsiteX7" fmla="*/ 761033 w 930740"/>
                <a:gd name="connsiteY7" fmla="*/ 56082 h 969313"/>
                <a:gd name="connsiteX8" fmla="*/ 762431 w 930740"/>
                <a:gd name="connsiteY8" fmla="*/ 42360 h 969313"/>
                <a:gd name="connsiteX9" fmla="*/ 766496 w 930740"/>
                <a:gd name="connsiteY9" fmla="*/ 49 h 969313"/>
                <a:gd name="connsiteX10" fmla="*/ 675162 w 930740"/>
                <a:gd name="connsiteY10" fmla="*/ 7673 h 969313"/>
                <a:gd name="connsiteX11" fmla="*/ 642134 w 930740"/>
                <a:gd name="connsiteY11" fmla="*/ 16567 h 969313"/>
                <a:gd name="connsiteX12" fmla="*/ 516120 w 930740"/>
                <a:gd name="connsiteY12" fmla="*/ 114656 h 969313"/>
                <a:gd name="connsiteX13" fmla="*/ 480680 w 930740"/>
                <a:gd name="connsiteY13" fmla="*/ 235743 h 969313"/>
                <a:gd name="connsiteX14" fmla="*/ 331420 w 930740"/>
                <a:gd name="connsiteY14" fmla="*/ 176407 h 969313"/>
                <a:gd name="connsiteX15" fmla="*/ 212521 w 930740"/>
                <a:gd name="connsiteY15" fmla="*/ 188731 h 969313"/>
                <a:gd name="connsiteX16" fmla="*/ 97940 w 930740"/>
                <a:gd name="connsiteY16" fmla="*/ 295461 h 969313"/>
                <a:gd name="connsiteX17" fmla="*/ 90191 w 930740"/>
                <a:gd name="connsiteY17" fmla="*/ 311216 h 969313"/>
                <a:gd name="connsiteX18" fmla="*/ 87778 w 930740"/>
                <a:gd name="connsiteY18" fmla="*/ 324938 h 969313"/>
                <a:gd name="connsiteX19" fmla="*/ 22612 w 930740"/>
                <a:gd name="connsiteY19" fmla="*/ 348952 h 969313"/>
                <a:gd name="connsiteX20" fmla="*/ 0 w 930740"/>
                <a:gd name="connsiteY20" fmla="*/ 415277 h 969313"/>
                <a:gd name="connsiteX21" fmla="*/ 2922 w 930740"/>
                <a:gd name="connsiteY21" fmla="*/ 577531 h 969313"/>
                <a:gd name="connsiteX22" fmla="*/ 73169 w 930740"/>
                <a:gd name="connsiteY22" fmla="*/ 660628 h 969313"/>
                <a:gd name="connsiteX23" fmla="*/ 82696 w 930740"/>
                <a:gd name="connsiteY23" fmla="*/ 662915 h 969313"/>
                <a:gd name="connsiteX24" fmla="*/ 133000 w 930740"/>
                <a:gd name="connsiteY24" fmla="*/ 792261 h 969313"/>
                <a:gd name="connsiteX25" fmla="*/ 228018 w 930740"/>
                <a:gd name="connsiteY25" fmla="*/ 908774 h 969313"/>
                <a:gd name="connsiteX26" fmla="*/ 343107 w 930740"/>
                <a:gd name="connsiteY26" fmla="*/ 931390 h 969313"/>
                <a:gd name="connsiteX27" fmla="*/ 369656 w 930740"/>
                <a:gd name="connsiteY27" fmla="*/ 927705 h 969313"/>
                <a:gd name="connsiteX28" fmla="*/ 404335 w 930740"/>
                <a:gd name="connsiteY28" fmla="*/ 942190 h 969313"/>
                <a:gd name="connsiteX29" fmla="*/ 483220 w 930740"/>
                <a:gd name="connsiteY29" fmla="*/ 969254 h 969313"/>
                <a:gd name="connsiteX30" fmla="*/ 495923 w 930740"/>
                <a:gd name="connsiteY30" fmla="*/ 968491 h 969313"/>
                <a:gd name="connsiteX31" fmla="*/ 594117 w 930740"/>
                <a:gd name="connsiteY31" fmla="*/ 936600 h 969313"/>
                <a:gd name="connsiteX32" fmla="*/ 719241 w 930740"/>
                <a:gd name="connsiteY32" fmla="*/ 828981 h 969313"/>
                <a:gd name="connsiteX33" fmla="*/ 742106 w 930740"/>
                <a:gd name="connsiteY33" fmla="*/ 800901 h 969313"/>
                <a:gd name="connsiteX34" fmla="*/ 748585 w 930740"/>
                <a:gd name="connsiteY34" fmla="*/ 792515 h 969313"/>
                <a:gd name="connsiteX35" fmla="*/ 760144 w 930740"/>
                <a:gd name="connsiteY35" fmla="*/ 794929 h 969313"/>
                <a:gd name="connsiteX36" fmla="*/ 856560 w 930740"/>
                <a:gd name="connsiteY36" fmla="*/ 742962 h 969313"/>
                <a:gd name="connsiteX37" fmla="*/ 925664 w 930740"/>
                <a:gd name="connsiteY37" fmla="*/ 582233 h 969313"/>
                <a:gd name="connsiteX38" fmla="*/ 920837 w 930740"/>
                <a:gd name="connsiteY38" fmla="*/ 519338 h 96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30740" h="969313">
                  <a:moveTo>
                    <a:pt x="920837" y="519338"/>
                  </a:moveTo>
                  <a:cubicBezTo>
                    <a:pt x="910674" y="501042"/>
                    <a:pt x="895049" y="486938"/>
                    <a:pt x="873963" y="480204"/>
                  </a:cubicBezTo>
                  <a:cubicBezTo>
                    <a:pt x="873201" y="467498"/>
                    <a:pt x="872439" y="454793"/>
                    <a:pt x="871549" y="440943"/>
                  </a:cubicBezTo>
                  <a:cubicBezTo>
                    <a:pt x="869771" y="425061"/>
                    <a:pt x="865833" y="410068"/>
                    <a:pt x="860878" y="395202"/>
                  </a:cubicBezTo>
                  <a:cubicBezTo>
                    <a:pt x="845889" y="349334"/>
                    <a:pt x="822262" y="314901"/>
                    <a:pt x="787837" y="289743"/>
                  </a:cubicBezTo>
                  <a:cubicBezTo>
                    <a:pt x="754428" y="265729"/>
                    <a:pt x="716573" y="250101"/>
                    <a:pt x="672240" y="243875"/>
                  </a:cubicBezTo>
                  <a:cubicBezTo>
                    <a:pt x="718605" y="208807"/>
                    <a:pt x="746044" y="158491"/>
                    <a:pt x="757096" y="89880"/>
                  </a:cubicBezTo>
                  <a:cubicBezTo>
                    <a:pt x="759509" y="78317"/>
                    <a:pt x="759636" y="67644"/>
                    <a:pt x="761033" y="56082"/>
                  </a:cubicBezTo>
                  <a:cubicBezTo>
                    <a:pt x="762176" y="51889"/>
                    <a:pt x="762303" y="46553"/>
                    <a:pt x="762431" y="42360"/>
                  </a:cubicBezTo>
                  <a:lnTo>
                    <a:pt x="766496" y="49"/>
                  </a:lnTo>
                  <a:cubicBezTo>
                    <a:pt x="766496" y="49"/>
                    <a:pt x="711365" y="-1095"/>
                    <a:pt x="675162" y="7673"/>
                  </a:cubicBezTo>
                  <a:cubicBezTo>
                    <a:pt x="664491" y="9578"/>
                    <a:pt x="653821" y="12501"/>
                    <a:pt x="642134" y="16567"/>
                  </a:cubicBezTo>
                  <a:cubicBezTo>
                    <a:pt x="584462" y="35498"/>
                    <a:pt x="542416" y="69550"/>
                    <a:pt x="516120" y="114656"/>
                  </a:cubicBezTo>
                  <a:cubicBezTo>
                    <a:pt x="491985" y="156585"/>
                    <a:pt x="484617" y="200929"/>
                    <a:pt x="480680" y="235743"/>
                  </a:cubicBezTo>
                  <a:cubicBezTo>
                    <a:pt x="430503" y="203978"/>
                    <a:pt x="382105" y="184920"/>
                    <a:pt x="331420" y="176407"/>
                  </a:cubicBezTo>
                  <a:cubicBezTo>
                    <a:pt x="289119" y="170181"/>
                    <a:pt x="249867" y="173611"/>
                    <a:pt x="212521" y="188731"/>
                  </a:cubicBezTo>
                  <a:cubicBezTo>
                    <a:pt x="164376" y="207917"/>
                    <a:pt x="126522" y="244129"/>
                    <a:pt x="97940" y="295461"/>
                  </a:cubicBezTo>
                  <a:cubicBezTo>
                    <a:pt x="95654" y="300670"/>
                    <a:pt x="92478" y="306007"/>
                    <a:pt x="90191" y="311216"/>
                  </a:cubicBezTo>
                  <a:lnTo>
                    <a:pt x="87778" y="324938"/>
                  </a:lnTo>
                  <a:cubicBezTo>
                    <a:pt x="56020" y="322143"/>
                    <a:pt x="34552" y="336501"/>
                    <a:pt x="22612" y="348952"/>
                  </a:cubicBezTo>
                  <a:cubicBezTo>
                    <a:pt x="-126" y="373856"/>
                    <a:pt x="254" y="404604"/>
                    <a:pt x="0" y="415277"/>
                  </a:cubicBezTo>
                  <a:cubicBezTo>
                    <a:pt x="0" y="415277"/>
                    <a:pt x="2541" y="543607"/>
                    <a:pt x="2922" y="577531"/>
                  </a:cubicBezTo>
                  <a:cubicBezTo>
                    <a:pt x="4192" y="618952"/>
                    <a:pt x="32139" y="652369"/>
                    <a:pt x="73169" y="660628"/>
                  </a:cubicBezTo>
                  <a:cubicBezTo>
                    <a:pt x="76345" y="661771"/>
                    <a:pt x="79521" y="661771"/>
                    <a:pt x="82696" y="662915"/>
                  </a:cubicBezTo>
                  <a:cubicBezTo>
                    <a:pt x="96543" y="710943"/>
                    <a:pt x="113691" y="753635"/>
                    <a:pt x="133000" y="792261"/>
                  </a:cubicBezTo>
                  <a:cubicBezTo>
                    <a:pt x="152309" y="829743"/>
                    <a:pt x="180001" y="875865"/>
                    <a:pt x="228018" y="908774"/>
                  </a:cubicBezTo>
                  <a:cubicBezTo>
                    <a:pt x="263586" y="932788"/>
                    <a:pt x="302584" y="941047"/>
                    <a:pt x="343107" y="931390"/>
                  </a:cubicBezTo>
                  <a:cubicBezTo>
                    <a:pt x="351618" y="929484"/>
                    <a:pt x="360129" y="928595"/>
                    <a:pt x="369656" y="927705"/>
                  </a:cubicBezTo>
                  <a:cubicBezTo>
                    <a:pt x="380326" y="926816"/>
                    <a:pt x="390743" y="932407"/>
                    <a:pt x="404335" y="942190"/>
                  </a:cubicBezTo>
                  <a:cubicBezTo>
                    <a:pt x="427327" y="959597"/>
                    <a:pt x="453622" y="968618"/>
                    <a:pt x="483220" y="969254"/>
                  </a:cubicBezTo>
                  <a:cubicBezTo>
                    <a:pt x="487412" y="969381"/>
                    <a:pt x="491731" y="969381"/>
                    <a:pt x="495923" y="968491"/>
                  </a:cubicBezTo>
                  <a:cubicBezTo>
                    <a:pt x="528823" y="965950"/>
                    <a:pt x="559819" y="956040"/>
                    <a:pt x="594117" y="936600"/>
                  </a:cubicBezTo>
                  <a:cubicBezTo>
                    <a:pt x="637053" y="912077"/>
                    <a:pt x="675924" y="878915"/>
                    <a:pt x="719241" y="828981"/>
                  </a:cubicBezTo>
                  <a:cubicBezTo>
                    <a:pt x="727879" y="818562"/>
                    <a:pt x="735500" y="809160"/>
                    <a:pt x="742106" y="800901"/>
                  </a:cubicBezTo>
                  <a:lnTo>
                    <a:pt x="748585" y="792515"/>
                  </a:lnTo>
                  <a:lnTo>
                    <a:pt x="760144" y="794929"/>
                  </a:lnTo>
                  <a:cubicBezTo>
                    <a:pt x="803461" y="802171"/>
                    <a:pt x="837759" y="783875"/>
                    <a:pt x="856560" y="742962"/>
                  </a:cubicBezTo>
                  <a:cubicBezTo>
                    <a:pt x="866595" y="721997"/>
                    <a:pt x="916644" y="606501"/>
                    <a:pt x="925664" y="582233"/>
                  </a:cubicBezTo>
                  <a:cubicBezTo>
                    <a:pt x="933793" y="561903"/>
                    <a:pt x="932142" y="538651"/>
                    <a:pt x="920837" y="519338"/>
                  </a:cubicBezTo>
                  <a:close/>
                </a:path>
              </a:pathLst>
            </a:custGeom>
            <a:solidFill>
              <a:srgbClr val="FFFFFF"/>
            </a:solidFill>
            <a:ln w="1269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94B04599-8408-E349-8F12-E439B1DFCF10}"/>
                </a:ext>
              </a:extLst>
            </p:cNvPr>
            <p:cNvSpPr/>
            <p:nvPr/>
          </p:nvSpPr>
          <p:spPr>
            <a:xfrm>
              <a:off x="8969291" y="1449985"/>
              <a:ext cx="721283" cy="717496"/>
            </a:xfrm>
            <a:custGeom>
              <a:avLst/>
              <a:gdLst>
                <a:gd name="connsiteX0" fmla="*/ 393918 w 721283"/>
                <a:gd name="connsiteY0" fmla="*/ 466280 h 717496"/>
                <a:gd name="connsiteX1" fmla="*/ 398364 w 721283"/>
                <a:gd name="connsiteY1" fmla="*/ 254345 h 717496"/>
                <a:gd name="connsiteX2" fmla="*/ 720637 w 721283"/>
                <a:gd name="connsiteY2" fmla="*/ 298181 h 717496"/>
                <a:gd name="connsiteX3" fmla="*/ 710095 w 721283"/>
                <a:gd name="connsiteY3" fmla="*/ 194120 h 717496"/>
                <a:gd name="connsiteX4" fmla="*/ 651534 w 721283"/>
                <a:gd name="connsiteY4" fmla="*/ 108101 h 717496"/>
                <a:gd name="connsiteX5" fmla="*/ 522091 w 721283"/>
                <a:gd name="connsiteY5" fmla="*/ 67188 h 717496"/>
                <a:gd name="connsiteX6" fmla="*/ 393537 w 721283"/>
                <a:gd name="connsiteY6" fmla="*/ 83578 h 717496"/>
                <a:gd name="connsiteX7" fmla="*/ 381977 w 721283"/>
                <a:gd name="connsiteY7" fmla="*/ 80148 h 717496"/>
                <a:gd name="connsiteX8" fmla="*/ 214045 w 721283"/>
                <a:gd name="connsiteY8" fmla="*/ 2388 h 717496"/>
                <a:gd name="connsiteX9" fmla="*/ 116359 w 721283"/>
                <a:gd name="connsiteY9" fmla="*/ 12044 h 717496"/>
                <a:gd name="connsiteX10" fmla="*/ 22357 w 721283"/>
                <a:gd name="connsiteY10" fmla="*/ 101240 h 717496"/>
                <a:gd name="connsiteX11" fmla="*/ 0 w 721283"/>
                <a:gd name="connsiteY11" fmla="*/ 155875 h 717496"/>
                <a:gd name="connsiteX12" fmla="*/ 305506 w 721283"/>
                <a:gd name="connsiteY12" fmla="*/ 241767 h 717496"/>
                <a:gd name="connsiteX13" fmla="*/ 227129 w 721283"/>
                <a:gd name="connsiteY13" fmla="*/ 441503 h 717496"/>
                <a:gd name="connsiteX14" fmla="*/ 889 w 721283"/>
                <a:gd name="connsiteY14" fmla="*/ 416600 h 717496"/>
                <a:gd name="connsiteX15" fmla="*/ 56147 w 721283"/>
                <a:gd name="connsiteY15" fmla="*/ 561955 h 717496"/>
                <a:gd name="connsiteX16" fmla="*/ 138716 w 721283"/>
                <a:gd name="connsiteY16" fmla="*/ 664364 h 717496"/>
                <a:gd name="connsiteX17" fmla="*/ 222047 w 721283"/>
                <a:gd name="connsiteY17" fmla="*/ 681009 h 717496"/>
                <a:gd name="connsiteX18" fmla="*/ 257107 w 721283"/>
                <a:gd name="connsiteY18" fmla="*/ 676435 h 717496"/>
                <a:gd name="connsiteX19" fmla="*/ 315922 w 721283"/>
                <a:gd name="connsiteY19" fmla="*/ 698924 h 717496"/>
                <a:gd name="connsiteX20" fmla="*/ 380199 w 721283"/>
                <a:gd name="connsiteY20" fmla="*/ 717221 h 717496"/>
                <a:gd name="connsiteX21" fmla="*/ 461244 w 721283"/>
                <a:gd name="connsiteY21" fmla="*/ 690284 h 717496"/>
                <a:gd name="connsiteX22" fmla="*/ 576714 w 721283"/>
                <a:gd name="connsiteY22" fmla="*/ 590924 h 717496"/>
                <a:gd name="connsiteX23" fmla="*/ 619141 w 721283"/>
                <a:gd name="connsiteY23" fmla="*/ 537814 h 717496"/>
                <a:gd name="connsiteX24" fmla="*/ 393918 w 721283"/>
                <a:gd name="connsiteY24" fmla="*/ 466280 h 717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1283" h="717496">
                  <a:moveTo>
                    <a:pt x="393918" y="466280"/>
                  </a:moveTo>
                  <a:lnTo>
                    <a:pt x="398364" y="254345"/>
                  </a:lnTo>
                  <a:lnTo>
                    <a:pt x="720637" y="298181"/>
                  </a:lnTo>
                  <a:cubicBezTo>
                    <a:pt x="722416" y="263240"/>
                    <a:pt x="721019" y="228298"/>
                    <a:pt x="710095" y="194120"/>
                  </a:cubicBezTo>
                  <a:cubicBezTo>
                    <a:pt x="699170" y="159941"/>
                    <a:pt x="680751" y="129955"/>
                    <a:pt x="651534" y="108101"/>
                  </a:cubicBezTo>
                  <a:cubicBezTo>
                    <a:pt x="612917" y="79767"/>
                    <a:pt x="568711" y="68204"/>
                    <a:pt x="522091" y="67188"/>
                  </a:cubicBezTo>
                  <a:cubicBezTo>
                    <a:pt x="478647" y="65155"/>
                    <a:pt x="435076" y="71762"/>
                    <a:pt x="393537" y="83578"/>
                  </a:cubicBezTo>
                  <a:cubicBezTo>
                    <a:pt x="390361" y="84595"/>
                    <a:pt x="384010" y="82308"/>
                    <a:pt x="381977" y="80148"/>
                  </a:cubicBezTo>
                  <a:cubicBezTo>
                    <a:pt x="331928" y="42030"/>
                    <a:pt x="277433" y="12298"/>
                    <a:pt x="214045" y="2388"/>
                  </a:cubicBezTo>
                  <a:cubicBezTo>
                    <a:pt x="180255" y="-2567"/>
                    <a:pt x="147355" y="-26"/>
                    <a:pt x="116359" y="12044"/>
                  </a:cubicBezTo>
                  <a:cubicBezTo>
                    <a:pt x="73551" y="29197"/>
                    <a:pt x="43317" y="61343"/>
                    <a:pt x="22357" y="101240"/>
                  </a:cubicBezTo>
                  <a:cubicBezTo>
                    <a:pt x="13465" y="118011"/>
                    <a:pt x="7749" y="138087"/>
                    <a:pt x="0" y="155875"/>
                  </a:cubicBezTo>
                  <a:lnTo>
                    <a:pt x="305506" y="241767"/>
                  </a:lnTo>
                  <a:lnTo>
                    <a:pt x="227129" y="441503"/>
                  </a:lnTo>
                  <a:lnTo>
                    <a:pt x="889" y="416600"/>
                  </a:lnTo>
                  <a:cubicBezTo>
                    <a:pt x="1906" y="419776"/>
                    <a:pt x="27565" y="511513"/>
                    <a:pt x="56147" y="561955"/>
                  </a:cubicBezTo>
                  <a:cubicBezTo>
                    <a:pt x="77615" y="600581"/>
                    <a:pt x="101116" y="638190"/>
                    <a:pt x="138716" y="664364"/>
                  </a:cubicBezTo>
                  <a:cubicBezTo>
                    <a:pt x="164884" y="681898"/>
                    <a:pt x="191179" y="688760"/>
                    <a:pt x="222047" y="681009"/>
                  </a:cubicBezTo>
                  <a:cubicBezTo>
                    <a:pt x="233734" y="678087"/>
                    <a:pt x="244404" y="677197"/>
                    <a:pt x="257107" y="676435"/>
                  </a:cubicBezTo>
                  <a:cubicBezTo>
                    <a:pt x="279338" y="675800"/>
                    <a:pt x="298265" y="684694"/>
                    <a:pt x="315922" y="698924"/>
                  </a:cubicBezTo>
                  <a:cubicBezTo>
                    <a:pt x="334723" y="713155"/>
                    <a:pt x="356826" y="718873"/>
                    <a:pt x="380199" y="717221"/>
                  </a:cubicBezTo>
                  <a:cubicBezTo>
                    <a:pt x="409924" y="715696"/>
                    <a:pt x="436600" y="704642"/>
                    <a:pt x="461244" y="690284"/>
                  </a:cubicBezTo>
                  <a:cubicBezTo>
                    <a:pt x="506339" y="663729"/>
                    <a:pt x="543051" y="628407"/>
                    <a:pt x="576714" y="590924"/>
                  </a:cubicBezTo>
                  <a:cubicBezTo>
                    <a:pt x="591957" y="574280"/>
                    <a:pt x="605041" y="555475"/>
                    <a:pt x="619141" y="537814"/>
                  </a:cubicBezTo>
                  <a:lnTo>
                    <a:pt x="393918" y="466280"/>
                  </a:lnTo>
                  <a:close/>
                </a:path>
              </a:pathLst>
            </a:custGeom>
            <a:solidFill>
              <a:srgbClr val="AAB02A"/>
            </a:solidFill>
            <a:ln w="1269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6E086CD6-6127-264E-961C-5523483870B0}"/>
                </a:ext>
              </a:extLst>
            </p:cNvPr>
            <p:cNvSpPr/>
            <p:nvPr/>
          </p:nvSpPr>
          <p:spPr>
            <a:xfrm>
              <a:off x="8892693" y="1601248"/>
              <a:ext cx="852057" cy="395664"/>
            </a:xfrm>
            <a:custGeom>
              <a:avLst/>
              <a:gdLst>
                <a:gd name="connsiteX0" fmla="*/ 819340 w 852057"/>
                <a:gd name="connsiteY0" fmla="*/ 151619 h 395664"/>
                <a:gd name="connsiteX1" fmla="*/ 504815 w 852057"/>
                <a:gd name="connsiteY1" fmla="*/ 89869 h 395664"/>
                <a:gd name="connsiteX2" fmla="*/ 451970 w 852057"/>
                <a:gd name="connsiteY2" fmla="*/ 131163 h 395664"/>
                <a:gd name="connsiteX3" fmla="*/ 451462 w 852057"/>
                <a:gd name="connsiteY3" fmla="*/ 152382 h 395664"/>
                <a:gd name="connsiteX4" fmla="*/ 390234 w 852057"/>
                <a:gd name="connsiteY4" fmla="*/ 140438 h 395664"/>
                <a:gd name="connsiteX5" fmla="*/ 396840 w 852057"/>
                <a:gd name="connsiteY5" fmla="*/ 125699 h 395664"/>
                <a:gd name="connsiteX6" fmla="*/ 365336 w 852057"/>
                <a:gd name="connsiteY6" fmla="*/ 63568 h 395664"/>
                <a:gd name="connsiteX7" fmla="*/ 52971 w 852057"/>
                <a:gd name="connsiteY7" fmla="*/ 801 h 395664"/>
                <a:gd name="connsiteX8" fmla="*/ 12449 w 852057"/>
                <a:gd name="connsiteY8" fmla="*/ 12617 h 395664"/>
                <a:gd name="connsiteX9" fmla="*/ 0 w 852057"/>
                <a:gd name="connsiteY9" fmla="*/ 51624 h 395664"/>
                <a:gd name="connsiteX10" fmla="*/ 2921 w 852057"/>
                <a:gd name="connsiteY10" fmla="*/ 213878 h 395664"/>
                <a:gd name="connsiteX11" fmla="*/ 42174 w 852057"/>
                <a:gd name="connsiteY11" fmla="*/ 259238 h 395664"/>
                <a:gd name="connsiteX12" fmla="*/ 280735 w 852057"/>
                <a:gd name="connsiteY12" fmla="*/ 305615 h 395664"/>
                <a:gd name="connsiteX13" fmla="*/ 327863 w 852057"/>
                <a:gd name="connsiteY13" fmla="*/ 283252 h 395664"/>
                <a:gd name="connsiteX14" fmla="*/ 377912 w 852057"/>
                <a:gd name="connsiteY14" fmla="*/ 169789 h 395664"/>
                <a:gd name="connsiteX15" fmla="*/ 452859 w 852057"/>
                <a:gd name="connsiteY15" fmla="*/ 185163 h 395664"/>
                <a:gd name="connsiteX16" fmla="*/ 454638 w 852057"/>
                <a:gd name="connsiteY16" fmla="*/ 302819 h 395664"/>
                <a:gd name="connsiteX17" fmla="*/ 489698 w 852057"/>
                <a:gd name="connsiteY17" fmla="*/ 347036 h 395664"/>
                <a:gd name="connsiteX18" fmla="*/ 727116 w 852057"/>
                <a:gd name="connsiteY18" fmla="*/ 394429 h 395664"/>
                <a:gd name="connsiteX19" fmla="*/ 780722 w 852057"/>
                <a:gd name="connsiteY19" fmla="*/ 365841 h 395664"/>
                <a:gd name="connsiteX20" fmla="*/ 808542 w 852057"/>
                <a:gd name="connsiteY20" fmla="*/ 302819 h 395664"/>
                <a:gd name="connsiteX21" fmla="*/ 848683 w 852057"/>
                <a:gd name="connsiteY21" fmla="*/ 207271 h 395664"/>
                <a:gd name="connsiteX22" fmla="*/ 819340 w 852057"/>
                <a:gd name="connsiteY22" fmla="*/ 151619 h 395664"/>
                <a:gd name="connsiteX23" fmla="*/ 367623 w 852057"/>
                <a:gd name="connsiteY23" fmla="*/ 114645 h 395664"/>
                <a:gd name="connsiteX24" fmla="*/ 301948 w 852057"/>
                <a:gd name="connsiteY24" fmla="*/ 265845 h 395664"/>
                <a:gd name="connsiteX25" fmla="*/ 282640 w 852057"/>
                <a:gd name="connsiteY25" fmla="*/ 274993 h 395664"/>
                <a:gd name="connsiteX26" fmla="*/ 52590 w 852057"/>
                <a:gd name="connsiteY26" fmla="*/ 229888 h 395664"/>
                <a:gd name="connsiteX27" fmla="*/ 38871 w 852057"/>
                <a:gd name="connsiteY27" fmla="*/ 224297 h 395664"/>
                <a:gd name="connsiteX28" fmla="*/ 34933 w 852057"/>
                <a:gd name="connsiteY28" fmla="*/ 209431 h 395664"/>
                <a:gd name="connsiteX29" fmla="*/ 31884 w 852057"/>
                <a:gd name="connsiteY29" fmla="*/ 54674 h 395664"/>
                <a:gd name="connsiteX30" fmla="*/ 32011 w 852057"/>
                <a:gd name="connsiteY30" fmla="*/ 49337 h 395664"/>
                <a:gd name="connsiteX31" fmla="*/ 51447 w 852057"/>
                <a:gd name="connsiteY31" fmla="*/ 33836 h 395664"/>
                <a:gd name="connsiteX32" fmla="*/ 355428 w 852057"/>
                <a:gd name="connsiteY32" fmla="*/ 93172 h 395664"/>
                <a:gd name="connsiteX33" fmla="*/ 368004 w 852057"/>
                <a:gd name="connsiteY33" fmla="*/ 98763 h 395664"/>
                <a:gd name="connsiteX34" fmla="*/ 367623 w 852057"/>
                <a:gd name="connsiteY34" fmla="*/ 114645 h 395664"/>
                <a:gd name="connsiteX35" fmla="*/ 818323 w 852057"/>
                <a:gd name="connsiteY35" fmla="*/ 202570 h 395664"/>
                <a:gd name="connsiteX36" fmla="*/ 753792 w 852057"/>
                <a:gd name="connsiteY36" fmla="*/ 350721 h 395664"/>
                <a:gd name="connsiteX37" fmla="*/ 732324 w 852057"/>
                <a:gd name="connsiteY37" fmla="*/ 361902 h 395664"/>
                <a:gd name="connsiteX38" fmla="*/ 504306 w 852057"/>
                <a:gd name="connsiteY38" fmla="*/ 317939 h 395664"/>
                <a:gd name="connsiteX39" fmla="*/ 487539 w 852057"/>
                <a:gd name="connsiteY39" fmla="*/ 308029 h 395664"/>
                <a:gd name="connsiteX40" fmla="*/ 485760 w 852057"/>
                <a:gd name="connsiteY40" fmla="*/ 294179 h 395664"/>
                <a:gd name="connsiteX41" fmla="*/ 482712 w 852057"/>
                <a:gd name="connsiteY41" fmla="*/ 139422 h 395664"/>
                <a:gd name="connsiteX42" fmla="*/ 483982 w 852057"/>
                <a:gd name="connsiteY42" fmla="*/ 126716 h 395664"/>
                <a:gd name="connsiteX43" fmla="*/ 495795 w 852057"/>
                <a:gd name="connsiteY43" fmla="*/ 119601 h 395664"/>
                <a:gd name="connsiteX44" fmla="*/ 808161 w 852057"/>
                <a:gd name="connsiteY44" fmla="*/ 181224 h 395664"/>
                <a:gd name="connsiteX45" fmla="*/ 821753 w 852057"/>
                <a:gd name="connsiteY45" fmla="*/ 187831 h 395664"/>
                <a:gd name="connsiteX46" fmla="*/ 818323 w 852057"/>
                <a:gd name="connsiteY46" fmla="*/ 202570 h 395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52057" h="395664">
                  <a:moveTo>
                    <a:pt x="819340" y="151619"/>
                  </a:moveTo>
                  <a:cubicBezTo>
                    <a:pt x="811972" y="149332"/>
                    <a:pt x="581922" y="105243"/>
                    <a:pt x="504815" y="89869"/>
                  </a:cubicBezTo>
                  <a:cubicBezTo>
                    <a:pt x="475217" y="83897"/>
                    <a:pt x="453749" y="101558"/>
                    <a:pt x="451970" y="131163"/>
                  </a:cubicBezTo>
                  <a:lnTo>
                    <a:pt x="451462" y="152382"/>
                  </a:lnTo>
                  <a:cubicBezTo>
                    <a:pt x="430376" y="147681"/>
                    <a:pt x="410305" y="144123"/>
                    <a:pt x="390234" y="140438"/>
                  </a:cubicBezTo>
                  <a:cubicBezTo>
                    <a:pt x="392520" y="135229"/>
                    <a:pt x="394680" y="129892"/>
                    <a:pt x="396840" y="125699"/>
                  </a:cubicBezTo>
                  <a:cubicBezTo>
                    <a:pt x="408018" y="98382"/>
                    <a:pt x="399126" y="68523"/>
                    <a:pt x="365336" y="63568"/>
                  </a:cubicBezTo>
                  <a:cubicBezTo>
                    <a:pt x="347425" y="60010"/>
                    <a:pt x="60339" y="2071"/>
                    <a:pt x="52971" y="801"/>
                  </a:cubicBezTo>
                  <a:cubicBezTo>
                    <a:pt x="37092" y="-1613"/>
                    <a:pt x="23246" y="1182"/>
                    <a:pt x="12449" y="12617"/>
                  </a:cubicBezTo>
                  <a:cubicBezTo>
                    <a:pt x="1651" y="24052"/>
                    <a:pt x="254" y="36758"/>
                    <a:pt x="0" y="51624"/>
                  </a:cubicBezTo>
                  <a:lnTo>
                    <a:pt x="2921" y="213878"/>
                  </a:lnTo>
                  <a:cubicBezTo>
                    <a:pt x="3429" y="237257"/>
                    <a:pt x="19054" y="254537"/>
                    <a:pt x="42174" y="259238"/>
                  </a:cubicBezTo>
                  <a:cubicBezTo>
                    <a:pt x="52717" y="261525"/>
                    <a:pt x="229034" y="294942"/>
                    <a:pt x="280735" y="305615"/>
                  </a:cubicBezTo>
                  <a:cubicBezTo>
                    <a:pt x="298645" y="309172"/>
                    <a:pt x="321130" y="297991"/>
                    <a:pt x="327863" y="283252"/>
                  </a:cubicBezTo>
                  <a:cubicBezTo>
                    <a:pt x="333452" y="270674"/>
                    <a:pt x="366734" y="196090"/>
                    <a:pt x="377912" y="169789"/>
                  </a:cubicBezTo>
                  <a:cubicBezTo>
                    <a:pt x="403191" y="174617"/>
                    <a:pt x="428597" y="180335"/>
                    <a:pt x="452859" y="185163"/>
                  </a:cubicBezTo>
                  <a:cubicBezTo>
                    <a:pt x="454130" y="225441"/>
                    <a:pt x="454384" y="263685"/>
                    <a:pt x="454638" y="302819"/>
                  </a:cubicBezTo>
                  <a:cubicBezTo>
                    <a:pt x="455273" y="324038"/>
                    <a:pt x="469754" y="342335"/>
                    <a:pt x="489698" y="347036"/>
                  </a:cubicBezTo>
                  <a:cubicBezTo>
                    <a:pt x="543558" y="357709"/>
                    <a:pt x="716572" y="392142"/>
                    <a:pt x="727116" y="394429"/>
                  </a:cubicBezTo>
                  <a:cubicBezTo>
                    <a:pt x="753538" y="399257"/>
                    <a:pt x="770687" y="389982"/>
                    <a:pt x="780722" y="365841"/>
                  </a:cubicBezTo>
                  <a:cubicBezTo>
                    <a:pt x="789614" y="344876"/>
                    <a:pt x="799649" y="323784"/>
                    <a:pt x="808542" y="302819"/>
                  </a:cubicBezTo>
                  <a:cubicBezTo>
                    <a:pt x="821880" y="271309"/>
                    <a:pt x="836361" y="238782"/>
                    <a:pt x="848683" y="207271"/>
                  </a:cubicBezTo>
                  <a:cubicBezTo>
                    <a:pt x="858973" y="182241"/>
                    <a:pt x="844745" y="157464"/>
                    <a:pt x="819340" y="151619"/>
                  </a:cubicBezTo>
                  <a:close/>
                  <a:moveTo>
                    <a:pt x="367623" y="114645"/>
                  </a:moveTo>
                  <a:cubicBezTo>
                    <a:pt x="346409" y="165088"/>
                    <a:pt x="324178" y="215530"/>
                    <a:pt x="301948" y="265845"/>
                  </a:cubicBezTo>
                  <a:cubicBezTo>
                    <a:pt x="298645" y="274231"/>
                    <a:pt x="291151" y="276264"/>
                    <a:pt x="282640" y="274993"/>
                  </a:cubicBezTo>
                  <a:cubicBezTo>
                    <a:pt x="228779" y="264321"/>
                    <a:pt x="75836" y="233572"/>
                    <a:pt x="52590" y="229888"/>
                  </a:cubicBezTo>
                  <a:cubicBezTo>
                    <a:pt x="45222" y="228617"/>
                    <a:pt x="41030" y="227474"/>
                    <a:pt x="38871" y="224297"/>
                  </a:cubicBezTo>
                  <a:cubicBezTo>
                    <a:pt x="35822" y="220993"/>
                    <a:pt x="34806" y="216801"/>
                    <a:pt x="34933" y="209431"/>
                  </a:cubicBezTo>
                  <a:cubicBezTo>
                    <a:pt x="34424" y="184020"/>
                    <a:pt x="32392" y="80085"/>
                    <a:pt x="31884" y="54674"/>
                  </a:cubicBezTo>
                  <a:lnTo>
                    <a:pt x="32011" y="49337"/>
                  </a:lnTo>
                  <a:cubicBezTo>
                    <a:pt x="32265" y="34471"/>
                    <a:pt x="36585" y="31422"/>
                    <a:pt x="51447" y="33836"/>
                  </a:cubicBezTo>
                  <a:cubicBezTo>
                    <a:pt x="117883" y="46923"/>
                    <a:pt x="320495" y="87201"/>
                    <a:pt x="355428" y="93172"/>
                  </a:cubicBezTo>
                  <a:cubicBezTo>
                    <a:pt x="361779" y="94316"/>
                    <a:pt x="365972" y="95459"/>
                    <a:pt x="368004" y="98763"/>
                  </a:cubicBezTo>
                  <a:cubicBezTo>
                    <a:pt x="372196" y="99906"/>
                    <a:pt x="372069" y="105116"/>
                    <a:pt x="367623" y="114645"/>
                  </a:cubicBezTo>
                  <a:close/>
                  <a:moveTo>
                    <a:pt x="818323" y="202570"/>
                  </a:moveTo>
                  <a:cubicBezTo>
                    <a:pt x="808288" y="226711"/>
                    <a:pt x="764843" y="325436"/>
                    <a:pt x="753792" y="350721"/>
                  </a:cubicBezTo>
                  <a:cubicBezTo>
                    <a:pt x="749346" y="361267"/>
                    <a:pt x="744011" y="364316"/>
                    <a:pt x="732324" y="361902"/>
                  </a:cubicBezTo>
                  <a:cubicBezTo>
                    <a:pt x="656361" y="347544"/>
                    <a:pt x="580397" y="332170"/>
                    <a:pt x="504306" y="317939"/>
                  </a:cubicBezTo>
                  <a:cubicBezTo>
                    <a:pt x="494779" y="315652"/>
                    <a:pt x="489571" y="313365"/>
                    <a:pt x="487539" y="308029"/>
                  </a:cubicBezTo>
                  <a:cubicBezTo>
                    <a:pt x="485506" y="304852"/>
                    <a:pt x="485633" y="300532"/>
                    <a:pt x="485760" y="294179"/>
                  </a:cubicBezTo>
                  <a:cubicBezTo>
                    <a:pt x="484744" y="242212"/>
                    <a:pt x="483727" y="191389"/>
                    <a:pt x="482712" y="139422"/>
                  </a:cubicBezTo>
                  <a:cubicBezTo>
                    <a:pt x="482838" y="135229"/>
                    <a:pt x="481822" y="130909"/>
                    <a:pt x="483982" y="126716"/>
                  </a:cubicBezTo>
                  <a:cubicBezTo>
                    <a:pt x="486141" y="122523"/>
                    <a:pt x="489444" y="117314"/>
                    <a:pt x="495795" y="119601"/>
                  </a:cubicBezTo>
                  <a:cubicBezTo>
                    <a:pt x="521074" y="124429"/>
                    <a:pt x="730038" y="165850"/>
                    <a:pt x="808161" y="181224"/>
                  </a:cubicBezTo>
                  <a:cubicBezTo>
                    <a:pt x="815528" y="182495"/>
                    <a:pt x="819720" y="184655"/>
                    <a:pt x="821753" y="187831"/>
                  </a:cubicBezTo>
                  <a:cubicBezTo>
                    <a:pt x="822769" y="191008"/>
                    <a:pt x="821626" y="195201"/>
                    <a:pt x="818323" y="202570"/>
                  </a:cubicBezTo>
                  <a:close/>
                </a:path>
              </a:pathLst>
            </a:custGeom>
            <a:solidFill>
              <a:srgbClr val="707927"/>
            </a:solidFill>
            <a:ln w="12692"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78B2460A-52E2-1B4B-AD60-BB086C4EE42C}"/>
                </a:ext>
              </a:extLst>
            </p:cNvPr>
            <p:cNvSpPr/>
            <p:nvPr/>
          </p:nvSpPr>
          <p:spPr>
            <a:xfrm>
              <a:off x="9165438" y="1941942"/>
              <a:ext cx="206928" cy="81980"/>
            </a:xfrm>
            <a:custGeom>
              <a:avLst/>
              <a:gdLst>
                <a:gd name="connsiteX0" fmla="*/ 107707 w 206928"/>
                <a:gd name="connsiteY0" fmla="*/ 81942 h 81980"/>
                <a:gd name="connsiteX1" fmla="*/ 85986 w 206928"/>
                <a:gd name="connsiteY1" fmla="*/ 79909 h 81980"/>
                <a:gd name="connsiteX2" fmla="*/ 749 w 206928"/>
                <a:gd name="connsiteY2" fmla="*/ 14473 h 81980"/>
                <a:gd name="connsiteX3" fmla="*/ 6720 w 206928"/>
                <a:gd name="connsiteY3" fmla="*/ 751 h 81980"/>
                <a:gd name="connsiteX4" fmla="*/ 20438 w 206928"/>
                <a:gd name="connsiteY4" fmla="*/ 6596 h 81980"/>
                <a:gd name="connsiteX5" fmla="*/ 89670 w 206928"/>
                <a:gd name="connsiteY5" fmla="*/ 58944 h 81980"/>
                <a:gd name="connsiteX6" fmla="*/ 190785 w 206928"/>
                <a:gd name="connsiteY6" fmla="*/ 39250 h 81980"/>
                <a:gd name="connsiteX7" fmla="*/ 205393 w 206928"/>
                <a:gd name="connsiteY7" fmla="*/ 42807 h 81980"/>
                <a:gd name="connsiteX8" fmla="*/ 201837 w 206928"/>
                <a:gd name="connsiteY8" fmla="*/ 57292 h 81980"/>
                <a:gd name="connsiteX9" fmla="*/ 107707 w 206928"/>
                <a:gd name="connsiteY9" fmla="*/ 81942 h 8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928" h="81980">
                  <a:moveTo>
                    <a:pt x="107707" y="81942"/>
                  </a:moveTo>
                  <a:cubicBezTo>
                    <a:pt x="100594" y="81814"/>
                    <a:pt x="93354" y="81179"/>
                    <a:pt x="85986" y="79909"/>
                  </a:cubicBezTo>
                  <a:cubicBezTo>
                    <a:pt x="22725" y="68219"/>
                    <a:pt x="1638" y="16760"/>
                    <a:pt x="749" y="14473"/>
                  </a:cubicBezTo>
                  <a:cubicBezTo>
                    <a:pt x="-1410" y="9010"/>
                    <a:pt x="1258" y="2911"/>
                    <a:pt x="6720" y="751"/>
                  </a:cubicBezTo>
                  <a:cubicBezTo>
                    <a:pt x="12182" y="-1409"/>
                    <a:pt x="18279" y="1259"/>
                    <a:pt x="20438" y="6596"/>
                  </a:cubicBezTo>
                  <a:cubicBezTo>
                    <a:pt x="21200" y="8502"/>
                    <a:pt x="38477" y="49541"/>
                    <a:pt x="89670" y="58944"/>
                  </a:cubicBezTo>
                  <a:cubicBezTo>
                    <a:pt x="142768" y="67838"/>
                    <a:pt x="190277" y="39504"/>
                    <a:pt x="190785" y="39250"/>
                  </a:cubicBezTo>
                  <a:cubicBezTo>
                    <a:pt x="195866" y="36200"/>
                    <a:pt x="202345" y="37852"/>
                    <a:pt x="205393" y="42807"/>
                  </a:cubicBezTo>
                  <a:cubicBezTo>
                    <a:pt x="208442" y="47763"/>
                    <a:pt x="206791" y="54370"/>
                    <a:pt x="201837" y="57292"/>
                  </a:cubicBezTo>
                  <a:cubicBezTo>
                    <a:pt x="199804" y="58690"/>
                    <a:pt x="159155" y="83085"/>
                    <a:pt x="107707" y="81942"/>
                  </a:cubicBezTo>
                  <a:close/>
                </a:path>
              </a:pathLst>
            </a:custGeom>
            <a:solidFill>
              <a:srgbClr val="707927"/>
            </a:solidFill>
            <a:ln w="12692"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22D43F0E-8E60-4541-AA49-7DDBAF33738A}"/>
                </a:ext>
              </a:extLst>
            </p:cNvPr>
            <p:cNvSpPr/>
            <p:nvPr/>
          </p:nvSpPr>
          <p:spPr>
            <a:xfrm>
              <a:off x="9376096" y="1275253"/>
              <a:ext cx="202937" cy="219430"/>
            </a:xfrm>
            <a:custGeom>
              <a:avLst/>
              <a:gdLst>
                <a:gd name="connsiteX0" fmla="*/ 198 w 202937"/>
                <a:gd name="connsiteY0" fmla="*/ 219431 h 219430"/>
                <a:gd name="connsiteX1" fmla="*/ 44531 w 202937"/>
                <a:gd name="connsiteY1" fmla="*/ 74075 h 219430"/>
                <a:gd name="connsiteX2" fmla="*/ 202936 w 202937"/>
                <a:gd name="connsiteY2" fmla="*/ 0 h 219430"/>
                <a:gd name="connsiteX3" fmla="*/ 145519 w 202937"/>
                <a:gd name="connsiteY3" fmla="*/ 158824 h 219430"/>
                <a:gd name="connsiteX4" fmla="*/ 198 w 202937"/>
                <a:gd name="connsiteY4" fmla="*/ 219431 h 219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937" h="219430">
                  <a:moveTo>
                    <a:pt x="198" y="219431"/>
                  </a:moveTo>
                  <a:cubicBezTo>
                    <a:pt x="198" y="219431"/>
                    <a:pt x="-5519" y="138748"/>
                    <a:pt x="44531" y="74075"/>
                  </a:cubicBezTo>
                  <a:cubicBezTo>
                    <a:pt x="94580" y="9402"/>
                    <a:pt x="202936" y="0"/>
                    <a:pt x="202936" y="0"/>
                  </a:cubicBezTo>
                  <a:cubicBezTo>
                    <a:pt x="202936" y="0"/>
                    <a:pt x="203953" y="102791"/>
                    <a:pt x="145519" y="158824"/>
                  </a:cubicBezTo>
                  <a:cubicBezTo>
                    <a:pt x="87212" y="214857"/>
                    <a:pt x="198" y="219431"/>
                    <a:pt x="198" y="219431"/>
                  </a:cubicBezTo>
                  <a:close/>
                </a:path>
              </a:pathLst>
            </a:custGeom>
            <a:solidFill>
              <a:srgbClr val="CCC900"/>
            </a:solidFill>
            <a:ln w="12692"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47C83285-0B3F-1B4D-BB47-6CD1F2C81C5C}"/>
                </a:ext>
              </a:extLst>
            </p:cNvPr>
            <p:cNvSpPr/>
            <p:nvPr/>
          </p:nvSpPr>
          <p:spPr>
            <a:xfrm rot="16944197">
              <a:off x="9066923" y="1730462"/>
              <a:ext cx="101627" cy="74205"/>
            </a:xfrm>
            <a:custGeom>
              <a:avLst/>
              <a:gdLst>
                <a:gd name="connsiteX0" fmla="*/ 101627 w 101627"/>
                <a:gd name="connsiteY0" fmla="*/ 37103 h 74205"/>
                <a:gd name="connsiteX1" fmla="*/ 50814 w 101627"/>
                <a:gd name="connsiteY1" fmla="*/ 74205 h 74205"/>
                <a:gd name="connsiteX2" fmla="*/ 0 w 101627"/>
                <a:gd name="connsiteY2" fmla="*/ 37103 h 74205"/>
                <a:gd name="connsiteX3" fmla="*/ 50814 w 101627"/>
                <a:gd name="connsiteY3" fmla="*/ 0 h 74205"/>
                <a:gd name="connsiteX4" fmla="*/ 101627 w 101627"/>
                <a:gd name="connsiteY4" fmla="*/ 37103 h 74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27" h="74205">
                  <a:moveTo>
                    <a:pt x="101627" y="37103"/>
                  </a:moveTo>
                  <a:cubicBezTo>
                    <a:pt x="101627" y="57594"/>
                    <a:pt x="78878" y="74205"/>
                    <a:pt x="50814" y="74205"/>
                  </a:cubicBezTo>
                  <a:cubicBezTo>
                    <a:pt x="22749" y="74205"/>
                    <a:pt x="0" y="57594"/>
                    <a:pt x="0" y="37103"/>
                  </a:cubicBezTo>
                  <a:cubicBezTo>
                    <a:pt x="0" y="16611"/>
                    <a:pt x="22749" y="0"/>
                    <a:pt x="50814" y="0"/>
                  </a:cubicBezTo>
                  <a:cubicBezTo>
                    <a:pt x="78878" y="0"/>
                    <a:pt x="101627" y="16611"/>
                    <a:pt x="101627" y="37103"/>
                  </a:cubicBezTo>
                  <a:close/>
                </a:path>
              </a:pathLst>
            </a:custGeom>
            <a:solidFill>
              <a:srgbClr val="707927"/>
            </a:solidFill>
            <a:ln w="12693"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13B890DB-D097-5040-8844-899D52F455E2}"/>
                </a:ext>
              </a:extLst>
            </p:cNvPr>
            <p:cNvSpPr/>
            <p:nvPr/>
          </p:nvSpPr>
          <p:spPr>
            <a:xfrm rot="16944197">
              <a:off x="9435198" y="1803449"/>
              <a:ext cx="101627" cy="74205"/>
            </a:xfrm>
            <a:custGeom>
              <a:avLst/>
              <a:gdLst>
                <a:gd name="connsiteX0" fmla="*/ 101628 w 101627"/>
                <a:gd name="connsiteY0" fmla="*/ 37103 h 74205"/>
                <a:gd name="connsiteX1" fmla="*/ 50814 w 101627"/>
                <a:gd name="connsiteY1" fmla="*/ 74205 h 74205"/>
                <a:gd name="connsiteX2" fmla="*/ 0 w 101627"/>
                <a:gd name="connsiteY2" fmla="*/ 37103 h 74205"/>
                <a:gd name="connsiteX3" fmla="*/ 50814 w 101627"/>
                <a:gd name="connsiteY3" fmla="*/ 0 h 74205"/>
                <a:gd name="connsiteX4" fmla="*/ 101628 w 101627"/>
                <a:gd name="connsiteY4" fmla="*/ 37103 h 74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27" h="74205">
                  <a:moveTo>
                    <a:pt x="101628" y="37103"/>
                  </a:moveTo>
                  <a:cubicBezTo>
                    <a:pt x="101628" y="57594"/>
                    <a:pt x="78878" y="74205"/>
                    <a:pt x="50814" y="74205"/>
                  </a:cubicBezTo>
                  <a:cubicBezTo>
                    <a:pt x="22750" y="74205"/>
                    <a:pt x="0" y="57594"/>
                    <a:pt x="0" y="37103"/>
                  </a:cubicBezTo>
                  <a:cubicBezTo>
                    <a:pt x="0" y="16611"/>
                    <a:pt x="22750" y="0"/>
                    <a:pt x="50814" y="0"/>
                  </a:cubicBezTo>
                  <a:cubicBezTo>
                    <a:pt x="78878" y="0"/>
                    <a:pt x="101628" y="16611"/>
                    <a:pt x="101628" y="37103"/>
                  </a:cubicBezTo>
                  <a:close/>
                </a:path>
              </a:pathLst>
            </a:custGeom>
            <a:solidFill>
              <a:srgbClr val="707927"/>
            </a:solidFill>
            <a:ln w="12693" cap="flat">
              <a:noFill/>
              <a:prstDash val="solid"/>
              <a:miter/>
            </a:ln>
          </p:spPr>
          <p:txBody>
            <a:bodyPr rtlCol="0" anchor="ctr"/>
            <a:lstStyle/>
            <a:p>
              <a:endParaRPr lang="en-US"/>
            </a:p>
          </p:txBody>
        </p:sp>
      </p:grpSp>
      <p:sp>
        <p:nvSpPr>
          <p:cNvPr id="107" name="Freeform 106">
            <a:extLst>
              <a:ext uri="{FF2B5EF4-FFF2-40B4-BE49-F238E27FC236}">
                <a16:creationId xmlns:a16="http://schemas.microsoft.com/office/drawing/2014/main" id="{8D84FD0C-3D2D-A84C-9671-E4FDF57079AD}"/>
              </a:ext>
            </a:extLst>
          </p:cNvPr>
          <p:cNvSpPr/>
          <p:nvPr/>
        </p:nvSpPr>
        <p:spPr>
          <a:xfrm>
            <a:off x="8586415" y="2448385"/>
            <a:ext cx="86" cy="143"/>
          </a:xfrm>
          <a:custGeom>
            <a:avLst/>
            <a:gdLst>
              <a:gd name="connsiteX0" fmla="*/ 0 w 105"/>
              <a:gd name="connsiteY0" fmla="*/ 0 h 174"/>
              <a:gd name="connsiteX1" fmla="*/ 0 w 105"/>
              <a:gd name="connsiteY1" fmla="*/ 13 h 174"/>
              <a:gd name="connsiteX2" fmla="*/ 106 w 105"/>
              <a:gd name="connsiteY2" fmla="*/ 174 h 174"/>
              <a:gd name="connsiteX3" fmla="*/ 0 w 105"/>
              <a:gd name="connsiteY3" fmla="*/ 0 h 174"/>
            </a:gdLst>
            <a:ahLst/>
            <a:cxnLst>
              <a:cxn ang="0">
                <a:pos x="connsiteX0" y="connsiteY0"/>
              </a:cxn>
              <a:cxn ang="0">
                <a:pos x="connsiteX1" y="connsiteY1"/>
              </a:cxn>
              <a:cxn ang="0">
                <a:pos x="connsiteX2" y="connsiteY2"/>
              </a:cxn>
              <a:cxn ang="0">
                <a:pos x="connsiteX3" y="connsiteY3"/>
              </a:cxn>
            </a:cxnLst>
            <a:rect l="l" t="t" r="r" b="b"/>
            <a:pathLst>
              <a:path w="105" h="174">
                <a:moveTo>
                  <a:pt x="0" y="0"/>
                </a:moveTo>
                <a:cubicBezTo>
                  <a:pt x="0" y="4"/>
                  <a:pt x="0" y="8"/>
                  <a:pt x="0" y="13"/>
                </a:cubicBezTo>
                <a:cubicBezTo>
                  <a:pt x="21" y="68"/>
                  <a:pt x="63" y="119"/>
                  <a:pt x="106" y="174"/>
                </a:cubicBezTo>
                <a:lnTo>
                  <a:pt x="0" y="0"/>
                </a:lnTo>
                <a:close/>
              </a:path>
            </a:pathLst>
          </a:custGeom>
          <a:solidFill>
            <a:srgbClr val="966D5F"/>
          </a:solidFill>
          <a:ln w="2125" cap="flat">
            <a:noFill/>
            <a:prstDash val="solid"/>
            <a:miter/>
          </a:ln>
        </p:spPr>
        <p:txBody>
          <a:bodyPr rtlCol="0" anchor="ctr"/>
          <a:lstStyle/>
          <a:p>
            <a:endParaRPr lang="en-US"/>
          </a:p>
        </p:txBody>
      </p:sp>
      <p:sp>
        <p:nvSpPr>
          <p:cNvPr id="376" name="TextBox 375">
            <a:extLst>
              <a:ext uri="{FF2B5EF4-FFF2-40B4-BE49-F238E27FC236}">
                <a16:creationId xmlns:a16="http://schemas.microsoft.com/office/drawing/2014/main" id="{6AAA6C9F-2ED0-2C4A-84BD-DF9FAFB59AB7}"/>
              </a:ext>
            </a:extLst>
          </p:cNvPr>
          <p:cNvSpPr txBox="1"/>
          <p:nvPr/>
        </p:nvSpPr>
        <p:spPr>
          <a:xfrm>
            <a:off x="9460489" y="7185123"/>
            <a:ext cx="870431" cy="215444"/>
          </a:xfrm>
          <a:prstGeom prst="rect">
            <a:avLst/>
          </a:prstGeom>
          <a:noFill/>
        </p:spPr>
        <p:txBody>
          <a:bodyPr wrap="none" lIns="0" rIns="0" rtlCol="0">
            <a:spAutoFit/>
          </a:bodyPr>
          <a:lstStyle/>
          <a:p>
            <a:pPr algn="r"/>
            <a:r>
              <a:rPr lang="en-US" sz="800" dirty="0">
                <a:solidFill>
                  <a:srgbClr val="323232"/>
                </a:solidFill>
                <a:latin typeface="RobotoCondensed-Regular"/>
                <a:ea typeface="RobotoCondensed-Regular"/>
                <a:cs typeface="RobotoCondensed-Regular"/>
                <a:sym typeface="RobotoCondensed-Regular"/>
                <a:rtl val="0"/>
              </a:rPr>
              <a:t>© Picture News 2022</a:t>
            </a:r>
          </a:p>
        </p:txBody>
      </p:sp>
      <p:sp>
        <p:nvSpPr>
          <p:cNvPr id="9577" name="Freeform 9576">
            <a:extLst>
              <a:ext uri="{FF2B5EF4-FFF2-40B4-BE49-F238E27FC236}">
                <a16:creationId xmlns:a16="http://schemas.microsoft.com/office/drawing/2014/main" id="{920B95B9-3C84-A5BD-E68D-56656A3E3DD3}"/>
              </a:ext>
            </a:extLst>
          </p:cNvPr>
          <p:cNvSpPr/>
          <p:nvPr/>
        </p:nvSpPr>
        <p:spPr>
          <a:xfrm>
            <a:off x="14878384" y="823556"/>
            <a:ext cx="91449" cy="68616"/>
          </a:xfrm>
          <a:custGeom>
            <a:avLst/>
            <a:gdLst>
              <a:gd name="connsiteX0" fmla="*/ 3669 w 91449"/>
              <a:gd name="connsiteY0" fmla="*/ 68387 h 68616"/>
              <a:gd name="connsiteX1" fmla="*/ 31763 w 91449"/>
              <a:gd name="connsiteY1" fmla="*/ 19857 h 68616"/>
              <a:gd name="connsiteX2" fmla="*/ 90110 w 91449"/>
              <a:gd name="connsiteY2" fmla="*/ 726 h 68616"/>
              <a:gd name="connsiteX3" fmla="*/ 3669 w 91449"/>
              <a:gd name="connsiteY3" fmla="*/ 68387 h 68616"/>
            </a:gdLst>
            <a:ahLst/>
            <a:cxnLst>
              <a:cxn ang="0">
                <a:pos x="connsiteX0" y="connsiteY0"/>
              </a:cxn>
              <a:cxn ang="0">
                <a:pos x="connsiteX1" y="connsiteY1"/>
              </a:cxn>
              <a:cxn ang="0">
                <a:pos x="connsiteX2" y="connsiteY2"/>
              </a:cxn>
              <a:cxn ang="0">
                <a:pos x="connsiteX3" y="connsiteY3"/>
              </a:cxn>
            </a:cxnLst>
            <a:rect l="l" t="t" r="r" b="b"/>
            <a:pathLst>
              <a:path w="91449" h="68616">
                <a:moveTo>
                  <a:pt x="3669" y="68387"/>
                </a:moveTo>
                <a:cubicBezTo>
                  <a:pt x="-5454" y="65766"/>
                  <a:pt x="1902" y="38525"/>
                  <a:pt x="31763" y="19857"/>
                </a:cubicBezTo>
                <a:cubicBezTo>
                  <a:pt x="51256" y="7677"/>
                  <a:pt x="83593" y="-2909"/>
                  <a:pt x="90110" y="726"/>
                </a:cubicBezTo>
                <a:cubicBezTo>
                  <a:pt x="102956" y="7909"/>
                  <a:pt x="19555" y="72949"/>
                  <a:pt x="3669" y="68387"/>
                </a:cubicBezTo>
                <a:close/>
              </a:path>
            </a:pathLst>
          </a:custGeom>
          <a:solidFill>
            <a:srgbClr val="FFFBF5"/>
          </a:solidFill>
          <a:ln w="1448" cap="flat">
            <a:noFill/>
            <a:prstDash val="solid"/>
            <a:miter/>
          </a:ln>
        </p:spPr>
        <p:txBody>
          <a:bodyPr rtlCol="0" anchor="ctr"/>
          <a:lstStyle/>
          <a:p>
            <a:endParaRPr lang="en-US"/>
          </a:p>
        </p:txBody>
      </p:sp>
      <p:grpSp>
        <p:nvGrpSpPr>
          <p:cNvPr id="9745" name="Group 9744">
            <a:extLst>
              <a:ext uri="{FF2B5EF4-FFF2-40B4-BE49-F238E27FC236}">
                <a16:creationId xmlns:a16="http://schemas.microsoft.com/office/drawing/2014/main" id="{E1B19775-76F8-F233-9D6D-5673AE8F8C4B}"/>
              </a:ext>
            </a:extLst>
          </p:cNvPr>
          <p:cNvGrpSpPr/>
          <p:nvPr/>
        </p:nvGrpSpPr>
        <p:grpSpPr>
          <a:xfrm>
            <a:off x="3102197" y="3387320"/>
            <a:ext cx="4487418" cy="3545076"/>
            <a:chOff x="2636322" y="3387320"/>
            <a:chExt cx="4487418" cy="3545076"/>
          </a:xfrm>
        </p:grpSpPr>
        <p:grpSp>
          <p:nvGrpSpPr>
            <p:cNvPr id="8" name="Graphic 2">
              <a:extLst>
                <a:ext uri="{FF2B5EF4-FFF2-40B4-BE49-F238E27FC236}">
                  <a16:creationId xmlns:a16="http://schemas.microsoft.com/office/drawing/2014/main" id="{849E28A0-9E60-92C8-AAC7-1461744B4C0D}"/>
                </a:ext>
              </a:extLst>
            </p:cNvPr>
            <p:cNvGrpSpPr/>
            <p:nvPr/>
          </p:nvGrpSpPr>
          <p:grpSpPr>
            <a:xfrm>
              <a:off x="4864626" y="3387320"/>
              <a:ext cx="1169848" cy="2888395"/>
              <a:chOff x="2855051" y="1721629"/>
              <a:chExt cx="1169848" cy="2888395"/>
            </a:xfrm>
          </p:grpSpPr>
          <p:sp>
            <p:nvSpPr>
              <p:cNvPr id="9" name="Freeform 8">
                <a:extLst>
                  <a:ext uri="{FF2B5EF4-FFF2-40B4-BE49-F238E27FC236}">
                    <a16:creationId xmlns:a16="http://schemas.microsoft.com/office/drawing/2014/main" id="{C167241A-7DE3-67EF-763B-7115D2DAA461}"/>
                  </a:ext>
                </a:extLst>
              </p:cNvPr>
              <p:cNvSpPr/>
              <p:nvPr/>
            </p:nvSpPr>
            <p:spPr>
              <a:xfrm>
                <a:off x="2855051" y="1721629"/>
                <a:ext cx="1033541" cy="969292"/>
              </a:xfrm>
              <a:custGeom>
                <a:avLst/>
                <a:gdLst>
                  <a:gd name="connsiteX0" fmla="*/ 187608 w 1033541"/>
                  <a:gd name="connsiteY0" fmla="*/ 191023 h 969292"/>
                  <a:gd name="connsiteX1" fmla="*/ 224210 w 1033541"/>
                  <a:gd name="connsiteY1" fmla="*/ 91421 h 969292"/>
                  <a:gd name="connsiteX2" fmla="*/ 324552 w 1033541"/>
                  <a:gd name="connsiteY2" fmla="*/ 113370 h 969292"/>
                  <a:gd name="connsiteX3" fmla="*/ 367730 w 1033541"/>
                  <a:gd name="connsiteY3" fmla="*/ 40786 h 969292"/>
                  <a:gd name="connsiteX4" fmla="*/ 407475 w 1033541"/>
                  <a:gd name="connsiteY4" fmla="*/ 49225 h 969292"/>
                  <a:gd name="connsiteX5" fmla="*/ 570980 w 1033541"/>
                  <a:gd name="connsiteY5" fmla="*/ 1959 h 969292"/>
                  <a:gd name="connsiteX6" fmla="*/ 694194 w 1033541"/>
                  <a:gd name="connsiteY6" fmla="*/ 91421 h 969292"/>
                  <a:gd name="connsiteX7" fmla="*/ 783629 w 1033541"/>
                  <a:gd name="connsiteY7" fmla="*/ 95497 h 969292"/>
                  <a:gd name="connsiteX8" fmla="*/ 807271 w 1033541"/>
                  <a:gd name="connsiteY8" fmla="*/ 162304 h 969292"/>
                  <a:gd name="connsiteX9" fmla="*/ 932153 w 1033541"/>
                  <a:gd name="connsiteY9" fmla="*/ 231519 h 969292"/>
                  <a:gd name="connsiteX10" fmla="*/ 932153 w 1033541"/>
                  <a:gd name="connsiteY10" fmla="*/ 349700 h 969292"/>
                  <a:gd name="connsiteX11" fmla="*/ 990665 w 1033541"/>
                  <a:gd name="connsiteY11" fmla="*/ 402036 h 969292"/>
                  <a:gd name="connsiteX12" fmla="*/ 979405 w 1033541"/>
                  <a:gd name="connsiteY12" fmla="*/ 456073 h 969292"/>
                  <a:gd name="connsiteX13" fmla="*/ 1033426 w 1033541"/>
                  <a:gd name="connsiteY13" fmla="*/ 601272 h 969292"/>
                  <a:gd name="connsiteX14" fmla="*/ 965483 w 1033541"/>
                  <a:gd name="connsiteY14" fmla="*/ 690734 h 969292"/>
                  <a:gd name="connsiteX15" fmla="*/ 972669 w 1033541"/>
                  <a:gd name="connsiteY15" fmla="*/ 759948 h 969292"/>
                  <a:gd name="connsiteX16" fmla="*/ 910212 w 1033541"/>
                  <a:gd name="connsiteY16" fmla="*/ 800508 h 969292"/>
                  <a:gd name="connsiteX17" fmla="*/ 842911 w 1033541"/>
                  <a:gd name="connsiteY17" fmla="*/ 916507 h 969292"/>
                  <a:gd name="connsiteX18" fmla="*/ 717900 w 1033541"/>
                  <a:gd name="connsiteY18" fmla="*/ 969293 h 969292"/>
                  <a:gd name="connsiteX19" fmla="*/ 198001 w 1033541"/>
                  <a:gd name="connsiteY19" fmla="*/ 866321 h 969292"/>
                  <a:gd name="connsiteX20" fmla="*/ 82262 w 1033541"/>
                  <a:gd name="connsiteY20" fmla="*/ 800540 h 969292"/>
                  <a:gd name="connsiteX21" fmla="*/ 75429 w 1033541"/>
                  <a:gd name="connsiteY21" fmla="*/ 709506 h 969292"/>
                  <a:gd name="connsiteX22" fmla="*/ 34304 w 1033541"/>
                  <a:gd name="connsiteY22" fmla="*/ 655309 h 969292"/>
                  <a:gd name="connsiteX23" fmla="*/ 61571 w 1033541"/>
                  <a:gd name="connsiteY23" fmla="*/ 589464 h 969292"/>
                  <a:gd name="connsiteX24" fmla="*/ 557 w 1033541"/>
                  <a:gd name="connsiteY24" fmla="*/ 429086 h 969292"/>
                  <a:gd name="connsiteX25" fmla="*/ 82262 w 1033541"/>
                  <a:gd name="connsiteY25" fmla="*/ 280518 h 969292"/>
                  <a:gd name="connsiteX26" fmla="*/ 82262 w 1033541"/>
                  <a:gd name="connsiteY26" fmla="*/ 194425 h 969292"/>
                  <a:gd name="connsiteX27" fmla="*/ 187608 w 1033541"/>
                  <a:gd name="connsiteY27" fmla="*/ 191023 h 969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33541" h="969292">
                    <a:moveTo>
                      <a:pt x="187608" y="191023"/>
                    </a:moveTo>
                    <a:cubicBezTo>
                      <a:pt x="187608" y="191023"/>
                      <a:pt x="182924" y="118440"/>
                      <a:pt x="224210" y="91421"/>
                    </a:cubicBezTo>
                    <a:cubicBezTo>
                      <a:pt x="265495" y="64403"/>
                      <a:pt x="324552" y="113370"/>
                      <a:pt x="324552" y="113370"/>
                    </a:cubicBezTo>
                    <a:cubicBezTo>
                      <a:pt x="324552" y="113370"/>
                      <a:pt x="334945" y="50894"/>
                      <a:pt x="367730" y="40786"/>
                    </a:cubicBezTo>
                    <a:cubicBezTo>
                      <a:pt x="400514" y="30646"/>
                      <a:pt x="407475" y="49225"/>
                      <a:pt x="407475" y="49225"/>
                    </a:cubicBezTo>
                    <a:cubicBezTo>
                      <a:pt x="407475" y="49225"/>
                      <a:pt x="491649" y="-11550"/>
                      <a:pt x="570980" y="1959"/>
                    </a:cubicBezTo>
                    <a:cubicBezTo>
                      <a:pt x="650310" y="15468"/>
                      <a:pt x="694194" y="91421"/>
                      <a:pt x="694194" y="91421"/>
                    </a:cubicBezTo>
                    <a:cubicBezTo>
                      <a:pt x="694194" y="91421"/>
                      <a:pt x="758319" y="81025"/>
                      <a:pt x="783629" y="95497"/>
                    </a:cubicBezTo>
                    <a:cubicBezTo>
                      <a:pt x="808939" y="109968"/>
                      <a:pt x="807271" y="162304"/>
                      <a:pt x="807271" y="162304"/>
                    </a:cubicBezTo>
                    <a:cubicBezTo>
                      <a:pt x="807271" y="162304"/>
                      <a:pt x="889970" y="160604"/>
                      <a:pt x="932153" y="231519"/>
                    </a:cubicBezTo>
                    <a:cubicBezTo>
                      <a:pt x="974337" y="302434"/>
                      <a:pt x="932153" y="349700"/>
                      <a:pt x="932153" y="349700"/>
                    </a:cubicBezTo>
                    <a:cubicBezTo>
                      <a:pt x="932153" y="349700"/>
                      <a:pt x="981651" y="373349"/>
                      <a:pt x="990665" y="402036"/>
                    </a:cubicBezTo>
                    <a:cubicBezTo>
                      <a:pt x="999679" y="430723"/>
                      <a:pt x="979405" y="456073"/>
                      <a:pt x="979405" y="456073"/>
                    </a:cubicBezTo>
                    <a:cubicBezTo>
                      <a:pt x="979405" y="456073"/>
                      <a:pt x="1030025" y="542165"/>
                      <a:pt x="1033426" y="601272"/>
                    </a:cubicBezTo>
                    <a:cubicBezTo>
                      <a:pt x="1036794" y="660347"/>
                      <a:pt x="965483" y="690734"/>
                      <a:pt x="965483" y="690734"/>
                    </a:cubicBezTo>
                    <a:cubicBezTo>
                      <a:pt x="965483" y="690734"/>
                      <a:pt x="977737" y="731262"/>
                      <a:pt x="972669" y="759948"/>
                    </a:cubicBezTo>
                    <a:cubicBezTo>
                      <a:pt x="967600" y="788635"/>
                      <a:pt x="910212" y="800508"/>
                      <a:pt x="910212" y="800508"/>
                    </a:cubicBezTo>
                    <a:cubicBezTo>
                      <a:pt x="910212" y="800508"/>
                      <a:pt x="890387" y="870460"/>
                      <a:pt x="842911" y="916507"/>
                    </a:cubicBezTo>
                    <a:cubicBezTo>
                      <a:pt x="795434" y="962554"/>
                      <a:pt x="726433" y="969293"/>
                      <a:pt x="717900" y="969293"/>
                    </a:cubicBezTo>
                    <a:cubicBezTo>
                      <a:pt x="709367" y="969293"/>
                      <a:pt x="198001" y="866321"/>
                      <a:pt x="198001" y="866321"/>
                    </a:cubicBezTo>
                    <a:cubicBezTo>
                      <a:pt x="198001" y="866321"/>
                      <a:pt x="104877" y="842768"/>
                      <a:pt x="82262" y="800540"/>
                    </a:cubicBezTo>
                    <a:cubicBezTo>
                      <a:pt x="59614" y="758280"/>
                      <a:pt x="75429" y="709506"/>
                      <a:pt x="75429" y="709506"/>
                    </a:cubicBezTo>
                    <a:cubicBezTo>
                      <a:pt x="75429" y="709506"/>
                      <a:pt x="37672" y="692467"/>
                      <a:pt x="34304" y="655309"/>
                    </a:cubicBezTo>
                    <a:cubicBezTo>
                      <a:pt x="30936" y="618182"/>
                      <a:pt x="61571" y="589464"/>
                      <a:pt x="61571" y="589464"/>
                    </a:cubicBezTo>
                    <a:cubicBezTo>
                      <a:pt x="61571" y="589464"/>
                      <a:pt x="8994" y="516880"/>
                      <a:pt x="557" y="429086"/>
                    </a:cubicBezTo>
                    <a:cubicBezTo>
                      <a:pt x="-7879" y="341293"/>
                      <a:pt x="82262" y="280518"/>
                      <a:pt x="82262" y="280518"/>
                    </a:cubicBezTo>
                    <a:cubicBezTo>
                      <a:pt x="82262" y="280518"/>
                      <a:pt x="39084" y="239990"/>
                      <a:pt x="82262" y="194425"/>
                    </a:cubicBezTo>
                    <a:cubicBezTo>
                      <a:pt x="125407" y="148795"/>
                      <a:pt x="187608" y="191023"/>
                      <a:pt x="187608" y="191023"/>
                    </a:cubicBezTo>
                    <a:close/>
                  </a:path>
                </a:pathLst>
              </a:custGeom>
              <a:solidFill>
                <a:srgbClr val="472314"/>
              </a:solidFill>
              <a:ln w="3206"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FC368B3D-8CDB-2090-6D27-77910AC3E7B1}"/>
                  </a:ext>
                </a:extLst>
              </p:cNvPr>
              <p:cNvSpPr/>
              <p:nvPr/>
            </p:nvSpPr>
            <p:spPr>
              <a:xfrm>
                <a:off x="3748771" y="4349513"/>
                <a:ext cx="139859" cy="190738"/>
              </a:xfrm>
              <a:custGeom>
                <a:avLst/>
                <a:gdLst>
                  <a:gd name="connsiteX0" fmla="*/ 37760 w 139859"/>
                  <a:gd name="connsiteY0" fmla="*/ 169638 h 190738"/>
                  <a:gd name="connsiteX1" fmla="*/ 139770 w 139859"/>
                  <a:gd name="connsiteY1" fmla="*/ 154203 h 190738"/>
                  <a:gd name="connsiteX2" fmla="*/ 126618 w 139859"/>
                  <a:gd name="connsiteY2" fmla="*/ 21422 h 190738"/>
                  <a:gd name="connsiteX3" fmla="*/ 1575 w 139859"/>
                  <a:gd name="connsiteY3" fmla="*/ 56109 h 190738"/>
                  <a:gd name="connsiteX4" fmla="*/ 37760 w 139859"/>
                  <a:gd name="connsiteY4" fmla="*/ 169638 h 190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859" h="190738">
                    <a:moveTo>
                      <a:pt x="37760" y="169638"/>
                    </a:moveTo>
                    <a:cubicBezTo>
                      <a:pt x="43662" y="205961"/>
                      <a:pt x="138679" y="191842"/>
                      <a:pt x="139770" y="154203"/>
                    </a:cubicBezTo>
                    <a:cubicBezTo>
                      <a:pt x="140476" y="130009"/>
                      <a:pt x="137075" y="70035"/>
                      <a:pt x="126618" y="21422"/>
                    </a:cubicBezTo>
                    <a:cubicBezTo>
                      <a:pt x="116738" y="-24497"/>
                      <a:pt x="-15843" y="11089"/>
                      <a:pt x="1575" y="56109"/>
                    </a:cubicBezTo>
                    <a:cubicBezTo>
                      <a:pt x="14214" y="88775"/>
                      <a:pt x="32499" y="137389"/>
                      <a:pt x="37760" y="169638"/>
                    </a:cubicBezTo>
                    <a:close/>
                  </a:path>
                </a:pathLst>
              </a:custGeom>
              <a:solidFill>
                <a:srgbClr val="BA6945"/>
              </a:solidFill>
              <a:ln w="3206"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AAB14E38-E083-3622-40C0-6DC5F822EBC4}"/>
                  </a:ext>
                </a:extLst>
              </p:cNvPr>
              <p:cNvSpPr/>
              <p:nvPr/>
            </p:nvSpPr>
            <p:spPr>
              <a:xfrm>
                <a:off x="3272817" y="4364834"/>
                <a:ext cx="124180" cy="190124"/>
              </a:xfrm>
              <a:custGeom>
                <a:avLst/>
                <a:gdLst>
                  <a:gd name="connsiteX0" fmla="*/ 102 w 124180"/>
                  <a:gd name="connsiteY0" fmla="*/ 156531 h 190124"/>
                  <a:gd name="connsiteX1" fmla="*/ 102626 w 124180"/>
                  <a:gd name="connsiteY1" fmla="*/ 167923 h 190124"/>
                  <a:gd name="connsiteX2" fmla="*/ 124150 w 124180"/>
                  <a:gd name="connsiteY2" fmla="*/ 36232 h 190124"/>
                  <a:gd name="connsiteX3" fmla="*/ 1385 w 124180"/>
                  <a:gd name="connsiteY3" fmla="*/ 34981 h 190124"/>
                  <a:gd name="connsiteX4" fmla="*/ 102 w 124180"/>
                  <a:gd name="connsiteY4" fmla="*/ 156531 h 190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180" h="190124">
                    <a:moveTo>
                      <a:pt x="102" y="156531"/>
                    </a:moveTo>
                    <a:cubicBezTo>
                      <a:pt x="-3555" y="193144"/>
                      <a:pt x="91879" y="204022"/>
                      <a:pt x="102626" y="167923"/>
                    </a:cubicBezTo>
                    <a:cubicBezTo>
                      <a:pt x="109555" y="144723"/>
                      <a:pt x="121712" y="85905"/>
                      <a:pt x="124150" y="36232"/>
                    </a:cubicBezTo>
                    <a:cubicBezTo>
                      <a:pt x="126460" y="-10681"/>
                      <a:pt x="-3876" y="-13023"/>
                      <a:pt x="1385" y="34981"/>
                    </a:cubicBezTo>
                    <a:cubicBezTo>
                      <a:pt x="5171" y="69797"/>
                      <a:pt x="3342" y="124026"/>
                      <a:pt x="102" y="156531"/>
                    </a:cubicBezTo>
                    <a:close/>
                  </a:path>
                </a:pathLst>
              </a:custGeom>
              <a:solidFill>
                <a:srgbClr val="BA6945"/>
              </a:solidFill>
              <a:ln w="3206"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EE277081-AF2B-0414-46D4-8D958B63AE5C}"/>
                  </a:ext>
                </a:extLst>
              </p:cNvPr>
              <p:cNvSpPr/>
              <p:nvPr/>
            </p:nvSpPr>
            <p:spPr>
              <a:xfrm>
                <a:off x="3220646" y="3620991"/>
                <a:ext cx="330107" cy="795389"/>
              </a:xfrm>
              <a:custGeom>
                <a:avLst/>
                <a:gdLst>
                  <a:gd name="connsiteX0" fmla="*/ 330107 w 330107"/>
                  <a:gd name="connsiteY0" fmla="*/ 88990 h 795389"/>
                  <a:gd name="connsiteX1" fmla="*/ 310058 w 330107"/>
                  <a:gd name="connsiteY1" fmla="*/ 270899 h 795389"/>
                  <a:gd name="connsiteX2" fmla="*/ 278429 w 330107"/>
                  <a:gd name="connsiteY2" fmla="*/ 272375 h 795389"/>
                  <a:gd name="connsiteX3" fmla="*/ 213886 w 330107"/>
                  <a:gd name="connsiteY3" fmla="*/ 791916 h 795389"/>
                  <a:gd name="connsiteX4" fmla="*/ 3771 w 330107"/>
                  <a:gd name="connsiteY4" fmla="*/ 787680 h 795389"/>
                  <a:gd name="connsiteX5" fmla="*/ 24013 w 330107"/>
                  <a:gd name="connsiteY5" fmla="*/ 211985 h 795389"/>
                  <a:gd name="connsiteX6" fmla="*/ 13555 w 330107"/>
                  <a:gd name="connsiteY6" fmla="*/ 10984 h 795389"/>
                  <a:gd name="connsiteX7" fmla="*/ 330107 w 330107"/>
                  <a:gd name="connsiteY7" fmla="*/ 88990 h 795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107" h="795389">
                    <a:moveTo>
                      <a:pt x="330107" y="88990"/>
                    </a:moveTo>
                    <a:cubicBezTo>
                      <a:pt x="321671" y="143861"/>
                      <a:pt x="313426" y="215193"/>
                      <a:pt x="310058" y="270899"/>
                    </a:cubicBezTo>
                    <a:cubicBezTo>
                      <a:pt x="301397" y="265411"/>
                      <a:pt x="292960" y="263518"/>
                      <a:pt x="278429" y="272375"/>
                    </a:cubicBezTo>
                    <a:cubicBezTo>
                      <a:pt x="252285" y="296858"/>
                      <a:pt x="240672" y="741281"/>
                      <a:pt x="213886" y="791916"/>
                    </a:cubicBezTo>
                    <a:cubicBezTo>
                      <a:pt x="208144" y="797949"/>
                      <a:pt x="2231" y="795863"/>
                      <a:pt x="3771" y="787680"/>
                    </a:cubicBezTo>
                    <a:cubicBezTo>
                      <a:pt x="-11434" y="650920"/>
                      <a:pt x="24269" y="278504"/>
                      <a:pt x="24013" y="211985"/>
                    </a:cubicBezTo>
                    <a:cubicBezTo>
                      <a:pt x="21992" y="147359"/>
                      <a:pt x="14838" y="74294"/>
                      <a:pt x="13555" y="10984"/>
                    </a:cubicBezTo>
                    <a:cubicBezTo>
                      <a:pt x="17725" y="-1787"/>
                      <a:pt x="211128" y="-24987"/>
                      <a:pt x="330107" y="88990"/>
                    </a:cubicBezTo>
                    <a:close/>
                  </a:path>
                </a:pathLst>
              </a:custGeom>
              <a:solidFill>
                <a:srgbClr val="EFE8E4"/>
              </a:solidFill>
              <a:ln w="3206"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EFA1B624-760C-00F6-9D05-F2B31F5E8F11}"/>
                  </a:ext>
                </a:extLst>
              </p:cNvPr>
              <p:cNvSpPr/>
              <p:nvPr/>
            </p:nvSpPr>
            <p:spPr>
              <a:xfrm>
                <a:off x="3458852" y="3596766"/>
                <a:ext cx="427996" cy="812382"/>
              </a:xfrm>
              <a:custGeom>
                <a:avLst/>
                <a:gdLst>
                  <a:gd name="connsiteX0" fmla="*/ 350776 w 427996"/>
                  <a:gd name="connsiteY0" fmla="*/ 267463 h 812382"/>
                  <a:gd name="connsiteX1" fmla="*/ 326717 w 427996"/>
                  <a:gd name="connsiteY1" fmla="*/ 35754 h 812382"/>
                  <a:gd name="connsiteX2" fmla="*/ 2690 w 427996"/>
                  <a:gd name="connsiteY2" fmla="*/ 47145 h 812382"/>
                  <a:gd name="connsiteX3" fmla="*/ 19788 w 427996"/>
                  <a:gd name="connsiteY3" fmla="*/ 255751 h 812382"/>
                  <a:gd name="connsiteX4" fmla="*/ 72943 w 427996"/>
                  <a:gd name="connsiteY4" fmla="*/ 305456 h 812382"/>
                  <a:gd name="connsiteX5" fmla="*/ 211554 w 427996"/>
                  <a:gd name="connsiteY5" fmla="*/ 809402 h 812382"/>
                  <a:gd name="connsiteX6" fmla="*/ 427989 w 427996"/>
                  <a:gd name="connsiteY6" fmla="*/ 783667 h 812382"/>
                  <a:gd name="connsiteX7" fmla="*/ 350776 w 427996"/>
                  <a:gd name="connsiteY7" fmla="*/ 267463 h 812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7996" h="812382">
                    <a:moveTo>
                      <a:pt x="350776" y="267463"/>
                    </a:moveTo>
                    <a:cubicBezTo>
                      <a:pt x="356486" y="202260"/>
                      <a:pt x="346991" y="98230"/>
                      <a:pt x="326717" y="35754"/>
                    </a:cubicBezTo>
                    <a:cubicBezTo>
                      <a:pt x="274685" y="-24797"/>
                      <a:pt x="82598" y="136"/>
                      <a:pt x="2690" y="47145"/>
                    </a:cubicBezTo>
                    <a:cubicBezTo>
                      <a:pt x="-4944" y="95085"/>
                      <a:pt x="4583" y="196869"/>
                      <a:pt x="19788" y="255751"/>
                    </a:cubicBezTo>
                    <a:cubicBezTo>
                      <a:pt x="31176" y="293102"/>
                      <a:pt x="54273" y="277731"/>
                      <a:pt x="72943" y="305456"/>
                    </a:cubicBezTo>
                    <a:cubicBezTo>
                      <a:pt x="104187" y="351823"/>
                      <a:pt x="190094" y="766757"/>
                      <a:pt x="211554" y="809402"/>
                    </a:cubicBezTo>
                    <a:cubicBezTo>
                      <a:pt x="211554" y="820890"/>
                      <a:pt x="427893" y="796342"/>
                      <a:pt x="427989" y="783667"/>
                    </a:cubicBezTo>
                    <a:cubicBezTo>
                      <a:pt x="428855" y="682589"/>
                      <a:pt x="350776" y="330773"/>
                      <a:pt x="350776" y="267463"/>
                    </a:cubicBezTo>
                    <a:close/>
                  </a:path>
                </a:pathLst>
              </a:custGeom>
              <a:solidFill>
                <a:srgbClr val="EFE8E4"/>
              </a:solidFill>
              <a:ln w="3206"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D7FAFF29-7610-D795-A7E1-14271790A647}"/>
                  </a:ext>
                </a:extLst>
              </p:cNvPr>
              <p:cNvSpPr/>
              <p:nvPr/>
            </p:nvSpPr>
            <p:spPr>
              <a:xfrm>
                <a:off x="2965978" y="3062119"/>
                <a:ext cx="201389" cy="258433"/>
              </a:xfrm>
              <a:custGeom>
                <a:avLst/>
                <a:gdLst>
                  <a:gd name="connsiteX0" fmla="*/ 107605 w 201389"/>
                  <a:gd name="connsiteY0" fmla="*/ 0 h 258433"/>
                  <a:gd name="connsiteX1" fmla="*/ 199799 w 201389"/>
                  <a:gd name="connsiteY1" fmla="*/ 157008 h 258433"/>
                  <a:gd name="connsiteX2" fmla="*/ 12460 w 201389"/>
                  <a:gd name="connsiteY2" fmla="*/ 245636 h 258433"/>
                  <a:gd name="connsiteX3" fmla="*/ 107605 w 201389"/>
                  <a:gd name="connsiteY3" fmla="*/ 0 h 258433"/>
                </a:gdLst>
                <a:ahLst/>
                <a:cxnLst>
                  <a:cxn ang="0">
                    <a:pos x="connsiteX0" y="connsiteY0"/>
                  </a:cxn>
                  <a:cxn ang="0">
                    <a:pos x="connsiteX1" y="connsiteY1"/>
                  </a:cxn>
                  <a:cxn ang="0">
                    <a:pos x="connsiteX2" y="connsiteY2"/>
                  </a:cxn>
                  <a:cxn ang="0">
                    <a:pos x="connsiteX3" y="connsiteY3"/>
                  </a:cxn>
                </a:cxnLst>
                <a:rect l="l" t="t" r="r" b="b"/>
                <a:pathLst>
                  <a:path w="201389" h="258433">
                    <a:moveTo>
                      <a:pt x="107605" y="0"/>
                    </a:moveTo>
                    <a:cubicBezTo>
                      <a:pt x="149853" y="1027"/>
                      <a:pt x="212149" y="92831"/>
                      <a:pt x="199799" y="157008"/>
                    </a:cubicBezTo>
                    <a:cubicBezTo>
                      <a:pt x="181835" y="250289"/>
                      <a:pt x="44699" y="277596"/>
                      <a:pt x="12460" y="245636"/>
                    </a:cubicBezTo>
                    <a:cubicBezTo>
                      <a:pt x="-28761" y="204787"/>
                      <a:pt x="39887" y="80413"/>
                      <a:pt x="107605" y="0"/>
                    </a:cubicBezTo>
                    <a:close/>
                  </a:path>
                </a:pathLst>
              </a:custGeom>
              <a:solidFill>
                <a:srgbClr val="EAAA7A"/>
              </a:solidFill>
              <a:ln w="3206"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D00DB05-6B80-3A7D-66F9-B1BB9474C6DC}"/>
                  </a:ext>
                </a:extLst>
              </p:cNvPr>
              <p:cNvSpPr/>
              <p:nvPr/>
            </p:nvSpPr>
            <p:spPr>
              <a:xfrm>
                <a:off x="3249918" y="2745816"/>
                <a:ext cx="682795" cy="910700"/>
              </a:xfrm>
              <a:custGeom>
                <a:avLst/>
                <a:gdLst>
                  <a:gd name="connsiteX0" fmla="*/ 21750 w 682795"/>
                  <a:gd name="connsiteY0" fmla="*/ 63704 h 910700"/>
                  <a:gd name="connsiteX1" fmla="*/ 624251 w 682795"/>
                  <a:gd name="connsiteY1" fmla="*/ 68774 h 910700"/>
                  <a:gd name="connsiteX2" fmla="*/ 652096 w 682795"/>
                  <a:gd name="connsiteY2" fmla="*/ 858851 h 910700"/>
                  <a:gd name="connsiteX3" fmla="*/ 9079 w 682795"/>
                  <a:gd name="connsiteY3" fmla="*/ 906952 h 910700"/>
                  <a:gd name="connsiteX4" fmla="*/ 21750 w 682795"/>
                  <a:gd name="connsiteY4" fmla="*/ 63704 h 91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795" h="910700">
                    <a:moveTo>
                      <a:pt x="21750" y="63704"/>
                    </a:moveTo>
                    <a:cubicBezTo>
                      <a:pt x="47060" y="10534"/>
                      <a:pt x="549797" y="-50402"/>
                      <a:pt x="624251" y="68774"/>
                    </a:cubicBezTo>
                    <a:cubicBezTo>
                      <a:pt x="712852" y="210572"/>
                      <a:pt x="682474" y="861386"/>
                      <a:pt x="652096" y="858851"/>
                    </a:cubicBezTo>
                    <a:cubicBezTo>
                      <a:pt x="592590" y="891132"/>
                      <a:pt x="115099" y="921520"/>
                      <a:pt x="9079" y="906952"/>
                    </a:cubicBezTo>
                    <a:cubicBezTo>
                      <a:pt x="11228" y="789573"/>
                      <a:pt x="-19695" y="150759"/>
                      <a:pt x="21750" y="63704"/>
                    </a:cubicBezTo>
                    <a:close/>
                  </a:path>
                </a:pathLst>
              </a:custGeom>
              <a:solidFill>
                <a:srgbClr val="DB3A1F"/>
              </a:solidFill>
              <a:ln w="3206"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B79FBA7F-0BD6-E141-DAC7-AF10C5D89598}"/>
                  </a:ext>
                </a:extLst>
              </p:cNvPr>
              <p:cNvSpPr/>
              <p:nvPr/>
            </p:nvSpPr>
            <p:spPr>
              <a:xfrm>
                <a:off x="3753878" y="2777888"/>
                <a:ext cx="183592" cy="847058"/>
              </a:xfrm>
              <a:custGeom>
                <a:avLst/>
                <a:gdLst>
                  <a:gd name="connsiteX0" fmla="*/ 51933 w 183592"/>
                  <a:gd name="connsiteY0" fmla="*/ 3779 h 847058"/>
                  <a:gd name="connsiteX1" fmla="*/ 183583 w 183592"/>
                  <a:gd name="connsiteY1" fmla="*/ 810960 h 847058"/>
                  <a:gd name="connsiteX2" fmla="*/ 53216 w 183592"/>
                  <a:gd name="connsiteY2" fmla="*/ 847059 h 847058"/>
                  <a:gd name="connsiteX3" fmla="*/ 51933 w 183592"/>
                  <a:gd name="connsiteY3" fmla="*/ 3779 h 847058"/>
                </a:gdLst>
                <a:ahLst/>
                <a:cxnLst>
                  <a:cxn ang="0">
                    <a:pos x="connsiteX0" y="connsiteY0"/>
                  </a:cxn>
                  <a:cxn ang="0">
                    <a:pos x="connsiteX1" y="connsiteY1"/>
                  </a:cxn>
                  <a:cxn ang="0">
                    <a:pos x="connsiteX2" y="connsiteY2"/>
                  </a:cxn>
                  <a:cxn ang="0">
                    <a:pos x="connsiteX3" y="connsiteY3"/>
                  </a:cxn>
                </a:cxnLst>
                <a:rect l="l" t="t" r="r" b="b"/>
                <a:pathLst>
                  <a:path w="183592" h="847058">
                    <a:moveTo>
                      <a:pt x="51933" y="3779"/>
                    </a:moveTo>
                    <a:cubicBezTo>
                      <a:pt x="219030" y="-59531"/>
                      <a:pt x="175980" y="691944"/>
                      <a:pt x="183583" y="810960"/>
                    </a:cubicBezTo>
                    <a:cubicBezTo>
                      <a:pt x="184417" y="824180"/>
                      <a:pt x="128312" y="837336"/>
                      <a:pt x="53216" y="847059"/>
                    </a:cubicBezTo>
                    <a:cubicBezTo>
                      <a:pt x="78173" y="732151"/>
                      <a:pt x="-77152" y="49344"/>
                      <a:pt x="51933" y="3779"/>
                    </a:cubicBezTo>
                    <a:close/>
                  </a:path>
                </a:pathLst>
              </a:custGeom>
              <a:solidFill>
                <a:srgbClr val="F9512B"/>
              </a:solidFill>
              <a:ln w="3206"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2DDB638B-A296-2872-8876-978AA405D55B}"/>
                  </a:ext>
                </a:extLst>
              </p:cNvPr>
              <p:cNvSpPr/>
              <p:nvPr/>
            </p:nvSpPr>
            <p:spPr>
              <a:xfrm>
                <a:off x="3062163" y="2901141"/>
                <a:ext cx="219936" cy="318627"/>
              </a:xfrm>
              <a:custGeom>
                <a:avLst/>
                <a:gdLst>
                  <a:gd name="connsiteX0" fmla="*/ 0 w 219936"/>
                  <a:gd name="connsiteY0" fmla="*/ 171118 h 318627"/>
                  <a:gd name="connsiteX1" fmla="*/ 187532 w 219936"/>
                  <a:gd name="connsiteY1" fmla="*/ 4612 h 318627"/>
                  <a:gd name="connsiteX2" fmla="*/ 197444 w 219936"/>
                  <a:gd name="connsiteY2" fmla="*/ 236963 h 318627"/>
                  <a:gd name="connsiteX3" fmla="*/ 150930 w 219936"/>
                  <a:gd name="connsiteY3" fmla="*/ 318628 h 318627"/>
                  <a:gd name="connsiteX4" fmla="*/ 0 w 219936"/>
                  <a:gd name="connsiteY4" fmla="*/ 171118 h 318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36" h="318627">
                    <a:moveTo>
                      <a:pt x="0" y="171118"/>
                    </a:moveTo>
                    <a:cubicBezTo>
                      <a:pt x="26593" y="126162"/>
                      <a:pt x="149358" y="33844"/>
                      <a:pt x="187532" y="4612"/>
                    </a:cubicBezTo>
                    <a:cubicBezTo>
                      <a:pt x="235361" y="-31969"/>
                      <a:pt x="222786" y="158700"/>
                      <a:pt x="197444" y="236963"/>
                    </a:cubicBezTo>
                    <a:cubicBezTo>
                      <a:pt x="183843" y="278998"/>
                      <a:pt x="169279" y="285705"/>
                      <a:pt x="150930" y="318628"/>
                    </a:cubicBezTo>
                    <a:cubicBezTo>
                      <a:pt x="97808" y="293278"/>
                      <a:pt x="47476" y="211003"/>
                      <a:pt x="0" y="171118"/>
                    </a:cubicBezTo>
                    <a:close/>
                  </a:path>
                </a:pathLst>
              </a:custGeom>
              <a:solidFill>
                <a:srgbClr val="FFDD92"/>
              </a:solidFill>
              <a:ln w="3206"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70412A6E-9FD8-B69C-8D28-A23B0E2C205C}"/>
                  </a:ext>
                </a:extLst>
              </p:cNvPr>
              <p:cNvSpPr/>
              <p:nvPr/>
            </p:nvSpPr>
            <p:spPr>
              <a:xfrm>
                <a:off x="3222746" y="2840029"/>
                <a:ext cx="597724" cy="844383"/>
              </a:xfrm>
              <a:custGeom>
                <a:avLst/>
                <a:gdLst>
                  <a:gd name="connsiteX0" fmla="*/ 22458 w 597724"/>
                  <a:gd name="connsiteY0" fmla="*/ 77115 h 844383"/>
                  <a:gd name="connsiteX1" fmla="*/ 166748 w 597724"/>
                  <a:gd name="connsiteY1" fmla="*/ 34694 h 844383"/>
                  <a:gd name="connsiteX2" fmla="*/ 376542 w 597724"/>
                  <a:gd name="connsiteY2" fmla="*/ 1771 h 844383"/>
                  <a:gd name="connsiteX3" fmla="*/ 488240 w 597724"/>
                  <a:gd name="connsiteY3" fmla="*/ 15056 h 844383"/>
                  <a:gd name="connsiteX4" fmla="*/ 597724 w 597724"/>
                  <a:gd name="connsiteY4" fmla="*/ 788672 h 844383"/>
                  <a:gd name="connsiteX5" fmla="*/ 5969 w 597724"/>
                  <a:gd name="connsiteY5" fmla="*/ 810203 h 844383"/>
                  <a:gd name="connsiteX6" fmla="*/ 22458 w 597724"/>
                  <a:gd name="connsiteY6" fmla="*/ 77115 h 844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7724" h="844383">
                    <a:moveTo>
                      <a:pt x="22458" y="77115"/>
                    </a:moveTo>
                    <a:cubicBezTo>
                      <a:pt x="54216" y="57765"/>
                      <a:pt x="122960" y="47754"/>
                      <a:pt x="166748" y="34694"/>
                    </a:cubicBezTo>
                    <a:cubicBezTo>
                      <a:pt x="219485" y="18971"/>
                      <a:pt x="279857" y="-7021"/>
                      <a:pt x="376542" y="1771"/>
                    </a:cubicBezTo>
                    <a:cubicBezTo>
                      <a:pt x="421997" y="5911"/>
                      <a:pt x="469506" y="8093"/>
                      <a:pt x="488240" y="15056"/>
                    </a:cubicBezTo>
                    <a:cubicBezTo>
                      <a:pt x="493725" y="154319"/>
                      <a:pt x="567249" y="613727"/>
                      <a:pt x="597724" y="788672"/>
                    </a:cubicBezTo>
                    <a:cubicBezTo>
                      <a:pt x="461647" y="832986"/>
                      <a:pt x="77697" y="876883"/>
                      <a:pt x="5969" y="810203"/>
                    </a:cubicBezTo>
                    <a:cubicBezTo>
                      <a:pt x="-11738" y="394082"/>
                      <a:pt x="14855" y="259440"/>
                      <a:pt x="22458" y="77115"/>
                    </a:cubicBezTo>
                    <a:close/>
                  </a:path>
                </a:pathLst>
              </a:custGeom>
              <a:solidFill>
                <a:srgbClr val="FFDD92"/>
              </a:solidFill>
              <a:ln w="3206" cap="flat">
                <a:noFill/>
                <a:prstDash val="solid"/>
                <a:miter/>
              </a:ln>
            </p:spPr>
            <p:txBody>
              <a:bodyPr rtlCol="0" anchor="ctr"/>
              <a:lstStyle/>
              <a:p>
                <a:endParaRPr lang="en-US"/>
              </a:p>
            </p:txBody>
          </p:sp>
          <p:grpSp>
            <p:nvGrpSpPr>
              <p:cNvPr id="19" name="Graphic 2">
                <a:extLst>
                  <a:ext uri="{FF2B5EF4-FFF2-40B4-BE49-F238E27FC236}">
                    <a16:creationId xmlns:a16="http://schemas.microsoft.com/office/drawing/2014/main" id="{99438EEF-E876-580A-65FC-F2CC8A190C2A}"/>
                  </a:ext>
                </a:extLst>
              </p:cNvPr>
              <p:cNvGrpSpPr/>
              <p:nvPr/>
            </p:nvGrpSpPr>
            <p:grpSpPr>
              <a:xfrm>
                <a:off x="2973799" y="1943548"/>
                <a:ext cx="833199" cy="916680"/>
                <a:chOff x="2973799" y="1943548"/>
                <a:chExt cx="833199" cy="916680"/>
              </a:xfrm>
            </p:grpSpPr>
            <p:sp>
              <p:nvSpPr>
                <p:cNvPr id="20" name="Freeform 19">
                  <a:extLst>
                    <a:ext uri="{FF2B5EF4-FFF2-40B4-BE49-F238E27FC236}">
                      <a16:creationId xmlns:a16="http://schemas.microsoft.com/office/drawing/2014/main" id="{0308A66F-67BC-C0AC-8E6E-7B583013E348}"/>
                    </a:ext>
                  </a:extLst>
                </p:cNvPr>
                <p:cNvSpPr/>
                <p:nvPr/>
              </p:nvSpPr>
              <p:spPr>
                <a:xfrm>
                  <a:off x="2973799" y="1943548"/>
                  <a:ext cx="833199" cy="916680"/>
                </a:xfrm>
                <a:custGeom>
                  <a:avLst/>
                  <a:gdLst>
                    <a:gd name="connsiteX0" fmla="*/ 18432 w 833199"/>
                    <a:gd name="connsiteY0" fmla="*/ 199499 h 916680"/>
                    <a:gd name="connsiteX1" fmla="*/ 7461 w 833199"/>
                    <a:gd name="connsiteY1" fmla="*/ 388916 h 916680"/>
                    <a:gd name="connsiteX2" fmla="*/ 48362 w 833199"/>
                    <a:gd name="connsiteY2" fmla="*/ 597554 h 916680"/>
                    <a:gd name="connsiteX3" fmla="*/ 143186 w 833199"/>
                    <a:gd name="connsiteY3" fmla="*/ 885129 h 916680"/>
                    <a:gd name="connsiteX4" fmla="*/ 561267 w 833199"/>
                    <a:gd name="connsiteY4" fmla="*/ 848195 h 916680"/>
                    <a:gd name="connsiteX5" fmla="*/ 685155 w 833199"/>
                    <a:gd name="connsiteY5" fmla="*/ 653195 h 916680"/>
                    <a:gd name="connsiteX6" fmla="*/ 731637 w 833199"/>
                    <a:gd name="connsiteY6" fmla="*/ 675368 h 916680"/>
                    <a:gd name="connsiteX7" fmla="*/ 831626 w 833199"/>
                    <a:gd name="connsiteY7" fmla="*/ 529045 h 916680"/>
                    <a:gd name="connsiteX8" fmla="*/ 746714 w 833199"/>
                    <a:gd name="connsiteY8" fmla="*/ 455691 h 916680"/>
                    <a:gd name="connsiteX9" fmla="*/ 686695 w 833199"/>
                    <a:gd name="connsiteY9" fmla="*/ 506583 h 916680"/>
                    <a:gd name="connsiteX10" fmla="*/ 650638 w 833199"/>
                    <a:gd name="connsiteY10" fmla="*/ 109491 h 916680"/>
                    <a:gd name="connsiteX11" fmla="*/ 18432 w 833199"/>
                    <a:gd name="connsiteY11" fmla="*/ 199499 h 916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3199" h="916680">
                      <a:moveTo>
                        <a:pt x="18432" y="199499"/>
                      </a:moveTo>
                      <a:cubicBezTo>
                        <a:pt x="18432" y="199499"/>
                        <a:pt x="-14288" y="299839"/>
                        <a:pt x="7461" y="388916"/>
                      </a:cubicBezTo>
                      <a:cubicBezTo>
                        <a:pt x="29211" y="478025"/>
                        <a:pt x="53334" y="550480"/>
                        <a:pt x="48362" y="597554"/>
                      </a:cubicBezTo>
                      <a:cubicBezTo>
                        <a:pt x="43389" y="644627"/>
                        <a:pt x="15032" y="826857"/>
                        <a:pt x="143186" y="885129"/>
                      </a:cubicBezTo>
                      <a:cubicBezTo>
                        <a:pt x="271340" y="943433"/>
                        <a:pt x="464390" y="915003"/>
                        <a:pt x="561267" y="848195"/>
                      </a:cubicBezTo>
                      <a:cubicBezTo>
                        <a:pt x="658144" y="781387"/>
                        <a:pt x="685155" y="653195"/>
                        <a:pt x="685155" y="653195"/>
                      </a:cubicBezTo>
                      <a:cubicBezTo>
                        <a:pt x="685155" y="653195"/>
                        <a:pt x="697249" y="679186"/>
                        <a:pt x="731637" y="675368"/>
                      </a:cubicBezTo>
                      <a:cubicBezTo>
                        <a:pt x="766057" y="671517"/>
                        <a:pt x="845324" y="627267"/>
                        <a:pt x="831626" y="529045"/>
                      </a:cubicBezTo>
                      <a:cubicBezTo>
                        <a:pt x="824921" y="480913"/>
                        <a:pt x="785208" y="446193"/>
                        <a:pt x="746714" y="455691"/>
                      </a:cubicBezTo>
                      <a:cubicBezTo>
                        <a:pt x="708220" y="465190"/>
                        <a:pt x="686695" y="506583"/>
                        <a:pt x="686695" y="506583"/>
                      </a:cubicBezTo>
                      <a:cubicBezTo>
                        <a:pt x="686695" y="506583"/>
                        <a:pt x="732279" y="267815"/>
                        <a:pt x="650638" y="109491"/>
                      </a:cubicBezTo>
                      <a:cubicBezTo>
                        <a:pt x="569030" y="-48833"/>
                        <a:pt x="102446" y="-49185"/>
                        <a:pt x="18432" y="199499"/>
                      </a:cubicBezTo>
                      <a:close/>
                    </a:path>
                  </a:pathLst>
                </a:custGeom>
                <a:solidFill>
                  <a:srgbClr val="BA6945"/>
                </a:solidFill>
                <a:ln w="3206"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AB0C1871-8CBE-E843-CEBE-C70ED0D5EE0B}"/>
                    </a:ext>
                  </a:extLst>
                </p:cNvPr>
                <p:cNvSpPr/>
                <p:nvPr/>
              </p:nvSpPr>
              <p:spPr>
                <a:xfrm>
                  <a:off x="3689871" y="2453764"/>
                  <a:ext cx="87291" cy="118826"/>
                </a:xfrm>
                <a:custGeom>
                  <a:avLst/>
                  <a:gdLst>
                    <a:gd name="connsiteX0" fmla="*/ 86523 w 87291"/>
                    <a:gd name="connsiteY0" fmla="*/ 46938 h 118826"/>
                    <a:gd name="connsiteX1" fmla="*/ 61502 w 87291"/>
                    <a:gd name="connsiteY1" fmla="*/ 1822 h 118826"/>
                    <a:gd name="connsiteX2" fmla="*/ 232 w 87291"/>
                    <a:gd name="connsiteY2" fmla="*/ 86085 h 118826"/>
                    <a:gd name="connsiteX3" fmla="*/ 49697 w 87291"/>
                    <a:gd name="connsiteY3" fmla="*/ 97766 h 118826"/>
                    <a:gd name="connsiteX4" fmla="*/ 53868 w 87291"/>
                    <a:gd name="connsiteY4" fmla="*/ 33172 h 118826"/>
                    <a:gd name="connsiteX5" fmla="*/ 42576 w 87291"/>
                    <a:gd name="connsiteY5" fmla="*/ 20465 h 118826"/>
                    <a:gd name="connsiteX6" fmla="*/ 69073 w 87291"/>
                    <a:gd name="connsiteY6" fmla="*/ 20465 h 118826"/>
                    <a:gd name="connsiteX7" fmla="*/ 86523 w 87291"/>
                    <a:gd name="connsiteY7" fmla="*/ 46938 h 118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291" h="118826">
                      <a:moveTo>
                        <a:pt x="86523" y="46938"/>
                      </a:moveTo>
                      <a:cubicBezTo>
                        <a:pt x="86523" y="46938"/>
                        <a:pt x="94126" y="15587"/>
                        <a:pt x="61502" y="1822"/>
                      </a:cubicBezTo>
                      <a:cubicBezTo>
                        <a:pt x="28878" y="-11976"/>
                        <a:pt x="-3040" y="56179"/>
                        <a:pt x="232" y="86085"/>
                      </a:cubicBezTo>
                      <a:cubicBezTo>
                        <a:pt x="3536" y="115992"/>
                        <a:pt x="32599" y="136079"/>
                        <a:pt x="49697" y="97766"/>
                      </a:cubicBezTo>
                      <a:cubicBezTo>
                        <a:pt x="66827" y="59452"/>
                        <a:pt x="60700" y="43986"/>
                        <a:pt x="53868" y="33172"/>
                      </a:cubicBezTo>
                      <a:cubicBezTo>
                        <a:pt x="47035" y="22358"/>
                        <a:pt x="42576" y="20465"/>
                        <a:pt x="42576" y="20465"/>
                      </a:cubicBezTo>
                      <a:cubicBezTo>
                        <a:pt x="42576" y="20465"/>
                        <a:pt x="54252" y="9394"/>
                        <a:pt x="69073" y="20465"/>
                      </a:cubicBezTo>
                      <a:cubicBezTo>
                        <a:pt x="83925" y="31535"/>
                        <a:pt x="86523" y="46938"/>
                        <a:pt x="86523" y="46938"/>
                      </a:cubicBezTo>
                      <a:close/>
                    </a:path>
                  </a:pathLst>
                </a:custGeom>
                <a:solidFill>
                  <a:srgbClr val="A55334"/>
                </a:solidFill>
                <a:ln w="3206"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1E1A3E99-5F9D-1488-3D7A-2DFD1B209A2F}"/>
                    </a:ext>
                  </a:extLst>
                </p:cNvPr>
                <p:cNvSpPr/>
                <p:nvPr/>
              </p:nvSpPr>
              <p:spPr>
                <a:xfrm>
                  <a:off x="3212868" y="2576833"/>
                  <a:ext cx="84811" cy="35142"/>
                </a:xfrm>
                <a:custGeom>
                  <a:avLst/>
                  <a:gdLst>
                    <a:gd name="connsiteX0" fmla="*/ 74231 w 84811"/>
                    <a:gd name="connsiteY0" fmla="*/ 33740 h 35142"/>
                    <a:gd name="connsiteX1" fmla="*/ 48793 w 84811"/>
                    <a:gd name="connsiteY1" fmla="*/ 14872 h 35142"/>
                    <a:gd name="connsiteX2" fmla="*/ 9464 w 84811"/>
                    <a:gd name="connsiteY2" fmla="*/ 25910 h 35142"/>
                    <a:gd name="connsiteX3" fmla="*/ 2792 w 84811"/>
                    <a:gd name="connsiteY3" fmla="*/ 32937 h 35142"/>
                    <a:gd name="connsiteX4" fmla="*/ 3113 w 84811"/>
                    <a:gd name="connsiteY4" fmla="*/ 15931 h 35142"/>
                    <a:gd name="connsiteX5" fmla="*/ 65153 w 84811"/>
                    <a:gd name="connsiteY5" fmla="*/ 4475 h 35142"/>
                    <a:gd name="connsiteX6" fmla="*/ 81994 w 84811"/>
                    <a:gd name="connsiteY6" fmla="*/ 32007 h 35142"/>
                    <a:gd name="connsiteX7" fmla="*/ 74231 w 84811"/>
                    <a:gd name="connsiteY7" fmla="*/ 33740 h 3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811" h="35142">
                      <a:moveTo>
                        <a:pt x="74231" y="33740"/>
                      </a:moveTo>
                      <a:cubicBezTo>
                        <a:pt x="74231" y="33740"/>
                        <a:pt x="83117" y="17182"/>
                        <a:pt x="48793" y="14872"/>
                      </a:cubicBezTo>
                      <a:cubicBezTo>
                        <a:pt x="16104" y="12658"/>
                        <a:pt x="9047" y="19781"/>
                        <a:pt x="9464" y="25910"/>
                      </a:cubicBezTo>
                      <a:cubicBezTo>
                        <a:pt x="9881" y="32039"/>
                        <a:pt x="4235" y="34221"/>
                        <a:pt x="2792" y="32937"/>
                      </a:cubicBezTo>
                      <a:cubicBezTo>
                        <a:pt x="1" y="30467"/>
                        <a:pt x="-1892" y="30884"/>
                        <a:pt x="3113" y="15931"/>
                      </a:cubicBezTo>
                      <a:cubicBezTo>
                        <a:pt x="8117" y="978"/>
                        <a:pt x="44622" y="-4798"/>
                        <a:pt x="65153" y="4475"/>
                      </a:cubicBezTo>
                      <a:cubicBezTo>
                        <a:pt x="85683" y="13749"/>
                        <a:pt x="87832" y="26103"/>
                        <a:pt x="81994" y="32007"/>
                      </a:cubicBezTo>
                      <a:cubicBezTo>
                        <a:pt x="76124" y="37847"/>
                        <a:pt x="74231" y="33740"/>
                        <a:pt x="74231" y="33740"/>
                      </a:cubicBezTo>
                      <a:close/>
                    </a:path>
                  </a:pathLst>
                </a:custGeom>
                <a:solidFill>
                  <a:srgbClr val="A55334"/>
                </a:solidFill>
                <a:ln w="3206"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AD95B08E-5C08-1616-35C6-3973B5109BE9}"/>
                    </a:ext>
                  </a:extLst>
                </p:cNvPr>
                <p:cNvSpPr/>
                <p:nvPr/>
              </p:nvSpPr>
              <p:spPr>
                <a:xfrm>
                  <a:off x="3363224" y="2572216"/>
                  <a:ext cx="163719" cy="65886"/>
                </a:xfrm>
                <a:custGeom>
                  <a:avLst/>
                  <a:gdLst>
                    <a:gd name="connsiteX0" fmla="*/ 60209 w 163719"/>
                    <a:gd name="connsiteY0" fmla="*/ 2449 h 65886"/>
                    <a:gd name="connsiteX1" fmla="*/ 160423 w 163719"/>
                    <a:gd name="connsiteY1" fmla="*/ 18879 h 65886"/>
                    <a:gd name="connsiteX2" fmla="*/ 84878 w 163719"/>
                    <a:gd name="connsiteY2" fmla="*/ 64989 h 65886"/>
                    <a:gd name="connsiteX3" fmla="*/ 831 w 163719"/>
                    <a:gd name="connsiteY3" fmla="*/ 38485 h 65886"/>
                    <a:gd name="connsiteX4" fmla="*/ 60209 w 163719"/>
                    <a:gd name="connsiteY4" fmla="*/ 2449 h 65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19" h="65886">
                      <a:moveTo>
                        <a:pt x="60209" y="2449"/>
                      </a:moveTo>
                      <a:cubicBezTo>
                        <a:pt x="60209" y="2449"/>
                        <a:pt x="143165" y="-9359"/>
                        <a:pt x="160423" y="18879"/>
                      </a:cubicBezTo>
                      <a:cubicBezTo>
                        <a:pt x="177713" y="47116"/>
                        <a:pt x="123212" y="62358"/>
                        <a:pt x="84878" y="64989"/>
                      </a:cubicBezTo>
                      <a:cubicBezTo>
                        <a:pt x="46543" y="67621"/>
                        <a:pt x="8819" y="66016"/>
                        <a:pt x="831" y="38485"/>
                      </a:cubicBezTo>
                      <a:cubicBezTo>
                        <a:pt x="-7124" y="10953"/>
                        <a:pt x="44234" y="4054"/>
                        <a:pt x="60209" y="2449"/>
                      </a:cubicBezTo>
                      <a:close/>
                    </a:path>
                  </a:pathLst>
                </a:custGeom>
                <a:solidFill>
                  <a:srgbClr val="CC2727">
                    <a:alpha val="23000"/>
                  </a:srgbClr>
                </a:solidFill>
                <a:ln w="3206"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FDEB089E-5EF0-1772-13AC-D636B1916E16}"/>
                    </a:ext>
                  </a:extLst>
                </p:cNvPr>
                <p:cNvSpPr/>
                <p:nvPr/>
              </p:nvSpPr>
              <p:spPr>
                <a:xfrm>
                  <a:off x="3037300" y="2603648"/>
                  <a:ext cx="123396" cy="61966"/>
                </a:xfrm>
                <a:custGeom>
                  <a:avLst/>
                  <a:gdLst>
                    <a:gd name="connsiteX0" fmla="*/ 41223 w 123396"/>
                    <a:gd name="connsiteY0" fmla="*/ 1982 h 61966"/>
                    <a:gd name="connsiteX1" fmla="*/ 119206 w 123396"/>
                    <a:gd name="connsiteY1" fmla="*/ 18411 h 61966"/>
                    <a:gd name="connsiteX2" fmla="*/ 68875 w 123396"/>
                    <a:gd name="connsiteY2" fmla="*/ 61314 h 61966"/>
                    <a:gd name="connsiteX3" fmla="*/ 1670 w 123396"/>
                    <a:gd name="connsiteY3" fmla="*/ 35515 h 61966"/>
                    <a:gd name="connsiteX4" fmla="*/ 41223 w 123396"/>
                    <a:gd name="connsiteY4" fmla="*/ 1982 h 61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396" h="61966">
                      <a:moveTo>
                        <a:pt x="41223" y="1982"/>
                      </a:moveTo>
                      <a:cubicBezTo>
                        <a:pt x="41223" y="1982"/>
                        <a:pt x="102108" y="-8414"/>
                        <a:pt x="119206" y="18411"/>
                      </a:cubicBezTo>
                      <a:cubicBezTo>
                        <a:pt x="136304" y="45269"/>
                        <a:pt x="97393" y="59164"/>
                        <a:pt x="68875" y="61314"/>
                      </a:cubicBezTo>
                      <a:cubicBezTo>
                        <a:pt x="40357" y="63463"/>
                        <a:pt x="11647" y="61602"/>
                        <a:pt x="1670" y="35515"/>
                      </a:cubicBezTo>
                      <a:cubicBezTo>
                        <a:pt x="-8339" y="9427"/>
                        <a:pt x="29418" y="3362"/>
                        <a:pt x="41223" y="1982"/>
                      </a:cubicBezTo>
                      <a:close/>
                    </a:path>
                  </a:pathLst>
                </a:custGeom>
                <a:solidFill>
                  <a:srgbClr val="CC2727">
                    <a:alpha val="23000"/>
                  </a:srgbClr>
                </a:solidFill>
                <a:ln w="3206"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A56DADC2-808B-9895-1EDE-E29D4A068DF2}"/>
                    </a:ext>
                  </a:extLst>
                </p:cNvPr>
                <p:cNvSpPr/>
                <p:nvPr/>
              </p:nvSpPr>
              <p:spPr>
                <a:xfrm>
                  <a:off x="3376373" y="2505385"/>
                  <a:ext cx="128786" cy="33504"/>
                </a:xfrm>
                <a:custGeom>
                  <a:avLst/>
                  <a:gdLst>
                    <a:gd name="connsiteX0" fmla="*/ 128539 w 128786"/>
                    <a:gd name="connsiteY0" fmla="*/ 3499 h 33504"/>
                    <a:gd name="connsiteX1" fmla="*/ 60982 w 128786"/>
                    <a:gd name="connsiteY1" fmla="*/ 33470 h 33504"/>
                    <a:gd name="connsiteX2" fmla="*/ 0 w 128786"/>
                    <a:gd name="connsiteY2" fmla="*/ 13222 h 33504"/>
                    <a:gd name="connsiteX3" fmla="*/ 68873 w 128786"/>
                    <a:gd name="connsiteY3" fmla="*/ 20442 h 33504"/>
                    <a:gd name="connsiteX4" fmla="*/ 128058 w 128786"/>
                    <a:gd name="connsiteY4" fmla="*/ 2 h 33504"/>
                    <a:gd name="connsiteX5" fmla="*/ 128539 w 128786"/>
                    <a:gd name="connsiteY5" fmla="*/ 3499 h 33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786" h="33504">
                      <a:moveTo>
                        <a:pt x="128539" y="3499"/>
                      </a:moveTo>
                      <a:cubicBezTo>
                        <a:pt x="128539" y="3499"/>
                        <a:pt x="104159" y="34689"/>
                        <a:pt x="60982" y="33470"/>
                      </a:cubicBezTo>
                      <a:cubicBezTo>
                        <a:pt x="17803" y="32251"/>
                        <a:pt x="0" y="13222"/>
                        <a:pt x="0" y="13222"/>
                      </a:cubicBezTo>
                      <a:cubicBezTo>
                        <a:pt x="0" y="13222"/>
                        <a:pt x="42119" y="22143"/>
                        <a:pt x="68873" y="20442"/>
                      </a:cubicBezTo>
                      <a:cubicBezTo>
                        <a:pt x="95626" y="18741"/>
                        <a:pt x="126743" y="-223"/>
                        <a:pt x="128058" y="2"/>
                      </a:cubicBezTo>
                      <a:cubicBezTo>
                        <a:pt x="129341" y="227"/>
                        <a:pt x="128539" y="3499"/>
                        <a:pt x="128539" y="3499"/>
                      </a:cubicBezTo>
                      <a:close/>
                    </a:path>
                  </a:pathLst>
                </a:custGeom>
                <a:solidFill>
                  <a:srgbClr val="3F2F29"/>
                </a:solidFill>
                <a:ln w="3206"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D2265F96-6648-10AD-3F60-95662644D4DB}"/>
                    </a:ext>
                  </a:extLst>
                </p:cNvPr>
                <p:cNvSpPr/>
                <p:nvPr/>
              </p:nvSpPr>
              <p:spPr>
                <a:xfrm>
                  <a:off x="3042661" y="2533400"/>
                  <a:ext cx="121640" cy="30902"/>
                </a:xfrm>
                <a:custGeom>
                  <a:avLst/>
                  <a:gdLst>
                    <a:gd name="connsiteX0" fmla="*/ 576 w 121640"/>
                    <a:gd name="connsiteY0" fmla="*/ 10333 h 30902"/>
                    <a:gd name="connsiteX1" fmla="*/ 67909 w 121640"/>
                    <a:gd name="connsiteY1" fmla="*/ 29457 h 30902"/>
                    <a:gd name="connsiteX2" fmla="*/ 121640 w 121640"/>
                    <a:gd name="connsiteY2" fmla="*/ 0 h 30902"/>
                    <a:gd name="connsiteX3" fmla="*/ 58606 w 121640"/>
                    <a:gd name="connsiteY3" fmla="*/ 17809 h 30902"/>
                    <a:gd name="connsiteX4" fmla="*/ 511 w 121640"/>
                    <a:gd name="connsiteY4" fmla="*/ 6771 h 30902"/>
                    <a:gd name="connsiteX5" fmla="*/ 576 w 121640"/>
                    <a:gd name="connsiteY5" fmla="*/ 10333 h 3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640" h="30902">
                      <a:moveTo>
                        <a:pt x="576" y="10333"/>
                      </a:moveTo>
                      <a:cubicBezTo>
                        <a:pt x="576" y="10333"/>
                        <a:pt x="27907" y="37351"/>
                        <a:pt x="67909" y="29457"/>
                      </a:cubicBezTo>
                      <a:cubicBezTo>
                        <a:pt x="107911" y="21563"/>
                        <a:pt x="121640" y="0"/>
                        <a:pt x="121640" y="0"/>
                      </a:cubicBezTo>
                      <a:cubicBezTo>
                        <a:pt x="121640" y="0"/>
                        <a:pt x="83755" y="15338"/>
                        <a:pt x="58606" y="17809"/>
                      </a:cubicBezTo>
                      <a:cubicBezTo>
                        <a:pt x="33456" y="20280"/>
                        <a:pt x="1666" y="6353"/>
                        <a:pt x="511" y="6771"/>
                      </a:cubicBezTo>
                      <a:cubicBezTo>
                        <a:pt x="-676" y="7188"/>
                        <a:pt x="576" y="10333"/>
                        <a:pt x="576" y="10333"/>
                      </a:cubicBezTo>
                      <a:close/>
                    </a:path>
                  </a:pathLst>
                </a:custGeom>
                <a:solidFill>
                  <a:srgbClr val="3F2F29"/>
                </a:solidFill>
                <a:ln w="3206" cap="flat">
                  <a:noFill/>
                  <a:prstDash val="solid"/>
                  <a:miter/>
                </a:ln>
              </p:spPr>
              <p:txBody>
                <a:bodyPr rtlCol="0" anchor="ctr"/>
                <a:lstStyle/>
                <a:p>
                  <a:endParaRPr lang="en-US"/>
                </a:p>
              </p:txBody>
            </p:sp>
          </p:grpSp>
          <p:sp>
            <p:nvSpPr>
              <p:cNvPr id="27" name="Freeform 26">
                <a:extLst>
                  <a:ext uri="{FF2B5EF4-FFF2-40B4-BE49-F238E27FC236}">
                    <a16:creationId xmlns:a16="http://schemas.microsoft.com/office/drawing/2014/main" id="{D50C4770-C8C3-E71E-3C8C-9C83FF721768}"/>
                  </a:ext>
                </a:extLst>
              </p:cNvPr>
              <p:cNvSpPr/>
              <p:nvPr/>
            </p:nvSpPr>
            <p:spPr>
              <a:xfrm>
                <a:off x="3221495" y="2883259"/>
                <a:ext cx="134956" cy="590360"/>
              </a:xfrm>
              <a:custGeom>
                <a:avLst/>
                <a:gdLst>
                  <a:gd name="connsiteX0" fmla="*/ 15977 w 134956"/>
                  <a:gd name="connsiteY0" fmla="*/ 31350 h 590360"/>
                  <a:gd name="connsiteX1" fmla="*/ 134957 w 134956"/>
                  <a:gd name="connsiteY1" fmla="*/ 0 h 590360"/>
                  <a:gd name="connsiteX2" fmla="*/ 2055 w 134956"/>
                  <a:gd name="connsiteY2" fmla="*/ 590360 h 590360"/>
                  <a:gd name="connsiteX3" fmla="*/ 1991 w 134956"/>
                  <a:gd name="connsiteY3" fmla="*/ 423373 h 590360"/>
                  <a:gd name="connsiteX4" fmla="*/ 15977 w 134956"/>
                  <a:gd name="connsiteY4" fmla="*/ 31350 h 590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956" h="590360">
                    <a:moveTo>
                      <a:pt x="15977" y="31350"/>
                    </a:moveTo>
                    <a:cubicBezTo>
                      <a:pt x="44784" y="4428"/>
                      <a:pt x="101114" y="963"/>
                      <a:pt x="134957" y="0"/>
                    </a:cubicBezTo>
                    <a:cubicBezTo>
                      <a:pt x="121548" y="19285"/>
                      <a:pt x="151413" y="420035"/>
                      <a:pt x="2055" y="590360"/>
                    </a:cubicBezTo>
                    <a:cubicBezTo>
                      <a:pt x="-3013" y="531157"/>
                      <a:pt x="3018" y="428025"/>
                      <a:pt x="1991" y="423373"/>
                    </a:cubicBezTo>
                    <a:cubicBezTo>
                      <a:pt x="57776" y="323835"/>
                      <a:pt x="25280" y="94724"/>
                      <a:pt x="15977" y="31350"/>
                    </a:cubicBezTo>
                    <a:close/>
                  </a:path>
                </a:pathLst>
              </a:custGeom>
              <a:solidFill>
                <a:srgbClr val="F9512B"/>
              </a:solidFill>
              <a:ln w="3206"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6B067641-7044-9EC3-31DD-EFEEB3D77A88}"/>
                  </a:ext>
                </a:extLst>
              </p:cNvPr>
              <p:cNvSpPr/>
              <p:nvPr/>
            </p:nvSpPr>
            <p:spPr>
              <a:xfrm>
                <a:off x="3382416" y="2720892"/>
                <a:ext cx="217289" cy="223643"/>
              </a:xfrm>
              <a:custGeom>
                <a:avLst/>
                <a:gdLst>
                  <a:gd name="connsiteX0" fmla="*/ 6949 w 217289"/>
                  <a:gd name="connsiteY0" fmla="*/ 154473 h 223643"/>
                  <a:gd name="connsiteX1" fmla="*/ 217289 w 217289"/>
                  <a:gd name="connsiteY1" fmla="*/ 120909 h 223643"/>
                  <a:gd name="connsiteX2" fmla="*/ 160766 w 217289"/>
                  <a:gd name="connsiteY2" fmla="*/ 0 h 223643"/>
                  <a:gd name="connsiteX3" fmla="*/ 20 w 217289"/>
                  <a:gd name="connsiteY3" fmla="*/ 64562 h 223643"/>
                  <a:gd name="connsiteX4" fmla="*/ 6949 w 217289"/>
                  <a:gd name="connsiteY4" fmla="*/ 154473 h 223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289" h="223643">
                    <a:moveTo>
                      <a:pt x="6949" y="154473"/>
                    </a:moveTo>
                    <a:cubicBezTo>
                      <a:pt x="10735" y="234886"/>
                      <a:pt x="160317" y="269702"/>
                      <a:pt x="217289" y="120909"/>
                    </a:cubicBezTo>
                    <a:cubicBezTo>
                      <a:pt x="166027" y="110576"/>
                      <a:pt x="172411" y="47202"/>
                      <a:pt x="160766" y="0"/>
                    </a:cubicBezTo>
                    <a:cubicBezTo>
                      <a:pt x="103378" y="32088"/>
                      <a:pt x="-1680" y="61032"/>
                      <a:pt x="20" y="64562"/>
                    </a:cubicBezTo>
                    <a:cubicBezTo>
                      <a:pt x="27062" y="121165"/>
                      <a:pt x="15226" y="151360"/>
                      <a:pt x="6949" y="154473"/>
                    </a:cubicBezTo>
                    <a:close/>
                  </a:path>
                </a:pathLst>
              </a:custGeom>
              <a:solidFill>
                <a:srgbClr val="BA6945"/>
              </a:solidFill>
              <a:ln w="3206"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A203EE6-F674-33DB-A600-2495C75EC5AC}"/>
                  </a:ext>
                </a:extLst>
              </p:cNvPr>
              <p:cNvSpPr/>
              <p:nvPr/>
            </p:nvSpPr>
            <p:spPr>
              <a:xfrm>
                <a:off x="3785676" y="3075662"/>
                <a:ext cx="238568" cy="247163"/>
              </a:xfrm>
              <a:custGeom>
                <a:avLst/>
                <a:gdLst>
                  <a:gd name="connsiteX0" fmla="*/ 147358 w 238568"/>
                  <a:gd name="connsiteY0" fmla="*/ 1667 h 247163"/>
                  <a:gd name="connsiteX1" fmla="*/ 210970 w 238568"/>
                  <a:gd name="connsiteY1" fmla="*/ 246982 h 247163"/>
                  <a:gd name="connsiteX2" fmla="*/ 470 w 238568"/>
                  <a:gd name="connsiteY2" fmla="*/ 112500 h 247163"/>
                  <a:gd name="connsiteX3" fmla="*/ 147358 w 238568"/>
                  <a:gd name="connsiteY3" fmla="*/ 1667 h 247163"/>
                </a:gdLst>
                <a:ahLst/>
                <a:cxnLst>
                  <a:cxn ang="0">
                    <a:pos x="connsiteX0" y="connsiteY0"/>
                  </a:cxn>
                  <a:cxn ang="0">
                    <a:pos x="connsiteX1" y="connsiteY1"/>
                  </a:cxn>
                  <a:cxn ang="0">
                    <a:pos x="connsiteX2" y="connsiteY2"/>
                  </a:cxn>
                  <a:cxn ang="0">
                    <a:pos x="connsiteX3" y="connsiteY3"/>
                  </a:cxn>
                </a:cxnLst>
                <a:rect l="l" t="t" r="r" b="b"/>
                <a:pathLst>
                  <a:path w="238568" h="247163">
                    <a:moveTo>
                      <a:pt x="147358" y="1667"/>
                    </a:moveTo>
                    <a:cubicBezTo>
                      <a:pt x="217545" y="85225"/>
                      <a:pt x="274614" y="253463"/>
                      <a:pt x="210970" y="246982"/>
                    </a:cubicBezTo>
                    <a:cubicBezTo>
                      <a:pt x="117621" y="236521"/>
                      <a:pt x="-8673" y="190121"/>
                      <a:pt x="470" y="112500"/>
                    </a:cubicBezTo>
                    <a:cubicBezTo>
                      <a:pt x="6019" y="65362"/>
                      <a:pt x="87948" y="-12356"/>
                      <a:pt x="147358" y="1667"/>
                    </a:cubicBezTo>
                    <a:close/>
                  </a:path>
                </a:pathLst>
              </a:custGeom>
              <a:solidFill>
                <a:srgbClr val="EAAA7A"/>
              </a:solidFill>
              <a:ln w="3206"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A8F05647-2134-3002-AFDD-49C32C2282E3}"/>
                  </a:ext>
                </a:extLst>
              </p:cNvPr>
              <p:cNvSpPr/>
              <p:nvPr/>
            </p:nvSpPr>
            <p:spPr>
              <a:xfrm>
                <a:off x="3131209" y="4507021"/>
                <a:ext cx="262695" cy="102971"/>
              </a:xfrm>
              <a:custGeom>
                <a:avLst/>
                <a:gdLst>
                  <a:gd name="connsiteX0" fmla="*/ 259086 w 262695"/>
                  <a:gd name="connsiteY0" fmla="*/ 92125 h 102971"/>
                  <a:gd name="connsiteX1" fmla="*/ 252703 w 262695"/>
                  <a:gd name="connsiteY1" fmla="*/ 0 h 102971"/>
                  <a:gd name="connsiteX2" fmla="*/ 139208 w 262695"/>
                  <a:gd name="connsiteY2" fmla="*/ 9915 h 102971"/>
                  <a:gd name="connsiteX3" fmla="*/ 6948 w 262695"/>
                  <a:gd name="connsiteY3" fmla="*/ 77012 h 102971"/>
                  <a:gd name="connsiteX4" fmla="*/ 3836 w 262695"/>
                  <a:gd name="connsiteY4" fmla="*/ 79675 h 102971"/>
                  <a:gd name="connsiteX5" fmla="*/ 14005 w 262695"/>
                  <a:gd name="connsiteY5" fmla="*/ 102971 h 102971"/>
                  <a:gd name="connsiteX6" fmla="*/ 245613 w 262695"/>
                  <a:gd name="connsiteY6" fmla="*/ 102971 h 102971"/>
                  <a:gd name="connsiteX7" fmla="*/ 259086 w 262695"/>
                  <a:gd name="connsiteY7" fmla="*/ 92125 h 10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2695" h="102971">
                    <a:moveTo>
                      <a:pt x="259086" y="92125"/>
                    </a:moveTo>
                    <a:cubicBezTo>
                      <a:pt x="265695" y="61417"/>
                      <a:pt x="263032" y="12771"/>
                      <a:pt x="252703" y="0"/>
                    </a:cubicBezTo>
                    <a:cubicBezTo>
                      <a:pt x="197014" y="29136"/>
                      <a:pt x="139208" y="17520"/>
                      <a:pt x="139208" y="9915"/>
                    </a:cubicBezTo>
                    <a:cubicBezTo>
                      <a:pt x="109471" y="49031"/>
                      <a:pt x="25040" y="64305"/>
                      <a:pt x="6948" y="77012"/>
                    </a:cubicBezTo>
                    <a:cubicBezTo>
                      <a:pt x="5793" y="77814"/>
                      <a:pt x="4767" y="78713"/>
                      <a:pt x="3836" y="79675"/>
                    </a:cubicBezTo>
                    <a:cubicBezTo>
                      <a:pt x="-4632" y="88339"/>
                      <a:pt x="1880" y="102971"/>
                      <a:pt x="14005" y="102971"/>
                    </a:cubicBezTo>
                    <a:lnTo>
                      <a:pt x="245613" y="102971"/>
                    </a:lnTo>
                    <a:cubicBezTo>
                      <a:pt x="252061" y="102971"/>
                      <a:pt x="257707" y="98479"/>
                      <a:pt x="259086" y="92125"/>
                    </a:cubicBezTo>
                    <a:close/>
                  </a:path>
                </a:pathLst>
              </a:custGeom>
              <a:solidFill>
                <a:srgbClr val="71BCD3"/>
              </a:solidFill>
              <a:ln w="3206"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FA1CAEFC-5116-7A38-9259-86293806CBDD}"/>
                  </a:ext>
                </a:extLst>
              </p:cNvPr>
              <p:cNvSpPr/>
              <p:nvPr/>
            </p:nvSpPr>
            <p:spPr>
              <a:xfrm>
                <a:off x="3192402" y="4471977"/>
                <a:ext cx="95879" cy="99095"/>
              </a:xfrm>
              <a:custGeom>
                <a:avLst/>
                <a:gdLst>
                  <a:gd name="connsiteX0" fmla="*/ 0 w 95879"/>
                  <a:gd name="connsiteY0" fmla="*/ 91328 h 99095"/>
                  <a:gd name="connsiteX1" fmla="*/ 86227 w 95879"/>
                  <a:gd name="connsiteY1" fmla="*/ 74706 h 99095"/>
                  <a:gd name="connsiteX2" fmla="*/ 85586 w 95879"/>
                  <a:gd name="connsiteY2" fmla="*/ 9503 h 99095"/>
                  <a:gd name="connsiteX3" fmla="*/ 57742 w 95879"/>
                  <a:gd name="connsiteY3" fmla="*/ 4432 h 99095"/>
                  <a:gd name="connsiteX4" fmla="*/ 43178 w 95879"/>
                  <a:gd name="connsiteY4" fmla="*/ 63315 h 99095"/>
                  <a:gd name="connsiteX5" fmla="*/ 0 w 95879"/>
                  <a:gd name="connsiteY5" fmla="*/ 91328 h 99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879" h="99095">
                    <a:moveTo>
                      <a:pt x="0" y="91328"/>
                    </a:moveTo>
                    <a:cubicBezTo>
                      <a:pt x="2438" y="98708"/>
                      <a:pt x="64895" y="110035"/>
                      <a:pt x="86227" y="74706"/>
                    </a:cubicBezTo>
                    <a:cubicBezTo>
                      <a:pt x="98899" y="53720"/>
                      <a:pt x="99508" y="28499"/>
                      <a:pt x="85586" y="9503"/>
                    </a:cubicBezTo>
                    <a:cubicBezTo>
                      <a:pt x="78272" y="-477"/>
                      <a:pt x="65793" y="-3301"/>
                      <a:pt x="57742" y="4432"/>
                    </a:cubicBezTo>
                    <a:cubicBezTo>
                      <a:pt x="45840" y="15856"/>
                      <a:pt x="52994" y="52244"/>
                      <a:pt x="43178" y="63315"/>
                    </a:cubicBezTo>
                    <a:cubicBezTo>
                      <a:pt x="36538" y="71882"/>
                      <a:pt x="23257" y="77241"/>
                      <a:pt x="0" y="91328"/>
                    </a:cubicBezTo>
                    <a:close/>
                  </a:path>
                </a:pathLst>
              </a:custGeom>
              <a:solidFill>
                <a:srgbClr val="8AD1ED"/>
              </a:solidFill>
              <a:ln w="3206"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07A653FD-FCEB-E068-81B9-CF5F03FB659A}"/>
                  </a:ext>
                </a:extLst>
              </p:cNvPr>
              <p:cNvSpPr/>
              <p:nvPr/>
            </p:nvSpPr>
            <p:spPr>
              <a:xfrm>
                <a:off x="3686393" y="4492485"/>
                <a:ext cx="225479" cy="117539"/>
              </a:xfrm>
              <a:custGeom>
                <a:avLst/>
                <a:gdLst>
                  <a:gd name="connsiteX0" fmla="*/ 225308 w 225479"/>
                  <a:gd name="connsiteY0" fmla="*/ 104287 h 117539"/>
                  <a:gd name="connsiteX1" fmla="*/ 202404 w 225479"/>
                  <a:gd name="connsiteY1" fmla="*/ 0 h 117539"/>
                  <a:gd name="connsiteX2" fmla="*/ 96545 w 225479"/>
                  <a:gd name="connsiteY2" fmla="*/ 23040 h 117539"/>
                  <a:gd name="connsiteX3" fmla="*/ 4254 w 225479"/>
                  <a:gd name="connsiteY3" fmla="*/ 93473 h 117539"/>
                  <a:gd name="connsiteX4" fmla="*/ 2394 w 225479"/>
                  <a:gd name="connsiteY4" fmla="*/ 95944 h 117539"/>
                  <a:gd name="connsiteX5" fmla="*/ 13910 w 225479"/>
                  <a:gd name="connsiteY5" fmla="*/ 117539 h 117539"/>
                  <a:gd name="connsiteX6" fmla="*/ 211482 w 225479"/>
                  <a:gd name="connsiteY6" fmla="*/ 117539 h 117539"/>
                  <a:gd name="connsiteX7" fmla="*/ 225308 w 225479"/>
                  <a:gd name="connsiteY7" fmla="*/ 104287 h 117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5479" h="117539">
                    <a:moveTo>
                      <a:pt x="225308" y="104287"/>
                    </a:moveTo>
                    <a:cubicBezTo>
                      <a:pt x="226816" y="71429"/>
                      <a:pt x="218283" y="11552"/>
                      <a:pt x="202404" y="0"/>
                    </a:cubicBezTo>
                    <a:cubicBezTo>
                      <a:pt x="156115" y="42517"/>
                      <a:pt x="98501" y="30356"/>
                      <a:pt x="96545" y="23040"/>
                    </a:cubicBezTo>
                    <a:cubicBezTo>
                      <a:pt x="77907" y="68508"/>
                      <a:pt x="18465" y="76499"/>
                      <a:pt x="4254" y="93473"/>
                    </a:cubicBezTo>
                    <a:cubicBezTo>
                      <a:pt x="3581" y="94275"/>
                      <a:pt x="2971" y="95078"/>
                      <a:pt x="2394" y="95944"/>
                    </a:cubicBezTo>
                    <a:cubicBezTo>
                      <a:pt x="-3830" y="105121"/>
                      <a:pt x="2811" y="117539"/>
                      <a:pt x="13910" y="117539"/>
                    </a:cubicBezTo>
                    <a:lnTo>
                      <a:pt x="211482" y="117539"/>
                    </a:lnTo>
                    <a:cubicBezTo>
                      <a:pt x="218861" y="117507"/>
                      <a:pt x="224956" y="111699"/>
                      <a:pt x="225308" y="104287"/>
                    </a:cubicBezTo>
                    <a:close/>
                  </a:path>
                </a:pathLst>
              </a:custGeom>
              <a:solidFill>
                <a:srgbClr val="71BCD3"/>
              </a:solidFill>
              <a:ln w="3206"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F3B396C6-A146-D2B2-7107-B266E20646DE}"/>
                  </a:ext>
                </a:extLst>
              </p:cNvPr>
              <p:cNvSpPr/>
              <p:nvPr/>
            </p:nvSpPr>
            <p:spPr>
              <a:xfrm>
                <a:off x="3724587" y="4470090"/>
                <a:ext cx="87753" cy="100011"/>
              </a:xfrm>
              <a:custGeom>
                <a:avLst/>
                <a:gdLst>
                  <a:gd name="connsiteX0" fmla="*/ 0 w 87753"/>
                  <a:gd name="connsiteY0" fmla="*/ 96648 h 100011"/>
                  <a:gd name="connsiteX1" fmla="*/ 84688 w 87753"/>
                  <a:gd name="connsiteY1" fmla="*/ 64271 h 100011"/>
                  <a:gd name="connsiteX2" fmla="*/ 68873 w 87753"/>
                  <a:gd name="connsiteY2" fmla="*/ 5710 h 100011"/>
                  <a:gd name="connsiteX3" fmla="*/ 39136 w 87753"/>
                  <a:gd name="connsiteY3" fmla="*/ 7282 h 100011"/>
                  <a:gd name="connsiteX4" fmla="*/ 42633 w 87753"/>
                  <a:gd name="connsiteY4" fmla="*/ 62667 h 100011"/>
                  <a:gd name="connsiteX5" fmla="*/ 0 w 87753"/>
                  <a:gd name="connsiteY5" fmla="*/ 96648 h 100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753" h="100011">
                    <a:moveTo>
                      <a:pt x="0" y="96648"/>
                    </a:moveTo>
                    <a:cubicBezTo>
                      <a:pt x="4267" y="103162"/>
                      <a:pt x="73204" y="103868"/>
                      <a:pt x="84688" y="64271"/>
                    </a:cubicBezTo>
                    <a:cubicBezTo>
                      <a:pt x="91520" y="40718"/>
                      <a:pt x="87222" y="20471"/>
                      <a:pt x="68873" y="5710"/>
                    </a:cubicBezTo>
                    <a:cubicBezTo>
                      <a:pt x="59217" y="-2055"/>
                      <a:pt x="44910" y="-2248"/>
                      <a:pt x="39136" y="7282"/>
                    </a:cubicBezTo>
                    <a:cubicBezTo>
                      <a:pt x="30603" y="21401"/>
                      <a:pt x="49241" y="49446"/>
                      <a:pt x="42633" y="62667"/>
                    </a:cubicBezTo>
                    <a:cubicBezTo>
                      <a:pt x="38398" y="72646"/>
                      <a:pt x="20274" y="78518"/>
                      <a:pt x="0" y="96648"/>
                    </a:cubicBezTo>
                    <a:close/>
                  </a:path>
                </a:pathLst>
              </a:custGeom>
              <a:solidFill>
                <a:srgbClr val="8AD1ED"/>
              </a:solidFill>
              <a:ln w="3206"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6A7645D4-4C5E-A1F3-F238-4FECD73D73CE}"/>
                  </a:ext>
                </a:extLst>
              </p:cNvPr>
              <p:cNvSpPr/>
              <p:nvPr/>
            </p:nvSpPr>
            <p:spPr>
              <a:xfrm>
                <a:off x="2937246" y="3099020"/>
                <a:ext cx="295863" cy="271661"/>
              </a:xfrm>
              <a:custGeom>
                <a:avLst/>
                <a:gdLst>
                  <a:gd name="connsiteX0" fmla="*/ 265421 w 295863"/>
                  <a:gd name="connsiteY0" fmla="*/ 0 h 271661"/>
                  <a:gd name="connsiteX1" fmla="*/ 295800 w 295863"/>
                  <a:gd name="connsiteY1" fmla="*/ 84841 h 271661"/>
                  <a:gd name="connsiteX2" fmla="*/ 126809 w 295863"/>
                  <a:gd name="connsiteY2" fmla="*/ 257669 h 271661"/>
                  <a:gd name="connsiteX3" fmla="*/ 35032 w 295863"/>
                  <a:gd name="connsiteY3" fmla="*/ 118406 h 271661"/>
                  <a:gd name="connsiteX4" fmla="*/ 265421 w 295863"/>
                  <a:gd name="connsiteY4" fmla="*/ 0 h 271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863" h="271661">
                    <a:moveTo>
                      <a:pt x="265421" y="0"/>
                    </a:moveTo>
                    <a:cubicBezTo>
                      <a:pt x="282295" y="11423"/>
                      <a:pt x="296955" y="58401"/>
                      <a:pt x="295800" y="84841"/>
                    </a:cubicBezTo>
                    <a:cubicBezTo>
                      <a:pt x="275013" y="97869"/>
                      <a:pt x="185160" y="224939"/>
                      <a:pt x="126809" y="257669"/>
                    </a:cubicBezTo>
                    <a:cubicBezTo>
                      <a:pt x="30990" y="311417"/>
                      <a:pt x="-48276" y="198562"/>
                      <a:pt x="35032" y="118406"/>
                    </a:cubicBezTo>
                    <a:cubicBezTo>
                      <a:pt x="78371" y="76723"/>
                      <a:pt x="208482" y="19638"/>
                      <a:pt x="265421" y="0"/>
                    </a:cubicBezTo>
                    <a:close/>
                  </a:path>
                </a:pathLst>
              </a:custGeom>
              <a:solidFill>
                <a:srgbClr val="BA6945"/>
              </a:solidFill>
              <a:ln w="3206"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35B9DC4D-CE72-7A8F-2AA3-404E871E6694}"/>
                  </a:ext>
                </a:extLst>
              </p:cNvPr>
              <p:cNvSpPr/>
              <p:nvPr/>
            </p:nvSpPr>
            <p:spPr>
              <a:xfrm>
                <a:off x="3197462" y="3068814"/>
                <a:ext cx="126403" cy="121180"/>
              </a:xfrm>
              <a:custGeom>
                <a:avLst/>
                <a:gdLst>
                  <a:gd name="connsiteX0" fmla="*/ 3954 w 126403"/>
                  <a:gd name="connsiteY0" fmla="*/ 30206 h 121180"/>
                  <a:gd name="connsiteX1" fmla="*/ 35166 w 126403"/>
                  <a:gd name="connsiteY1" fmla="*/ 115047 h 121180"/>
                  <a:gd name="connsiteX2" fmla="*/ 122517 w 126403"/>
                  <a:gd name="connsiteY2" fmla="*/ 117582 h 121180"/>
                  <a:gd name="connsiteX3" fmla="*/ 104360 w 126403"/>
                  <a:gd name="connsiteY3" fmla="*/ 235 h 121180"/>
                  <a:gd name="connsiteX4" fmla="*/ 3954 w 126403"/>
                  <a:gd name="connsiteY4" fmla="*/ 30206 h 121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03" h="121180">
                    <a:moveTo>
                      <a:pt x="3954" y="30206"/>
                    </a:moveTo>
                    <a:cubicBezTo>
                      <a:pt x="-11444" y="46506"/>
                      <a:pt x="22207" y="102147"/>
                      <a:pt x="35166" y="115047"/>
                    </a:cubicBezTo>
                    <a:cubicBezTo>
                      <a:pt x="68208" y="123647"/>
                      <a:pt x="100543" y="121946"/>
                      <a:pt x="122517" y="117582"/>
                    </a:cubicBezTo>
                    <a:cubicBezTo>
                      <a:pt x="132654" y="100768"/>
                      <a:pt x="121682" y="20836"/>
                      <a:pt x="104360" y="235"/>
                    </a:cubicBezTo>
                    <a:cubicBezTo>
                      <a:pt x="79403" y="-2139"/>
                      <a:pt x="39144" y="13873"/>
                      <a:pt x="3954" y="30206"/>
                    </a:cubicBezTo>
                    <a:close/>
                  </a:path>
                </a:pathLst>
              </a:custGeom>
              <a:solidFill>
                <a:srgbClr val="BA6945"/>
              </a:solidFill>
              <a:ln w="3206"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78A520B8-0124-B1A7-6DBA-DD8FB02B1029}"/>
                  </a:ext>
                </a:extLst>
              </p:cNvPr>
              <p:cNvSpPr/>
              <p:nvPr/>
            </p:nvSpPr>
            <p:spPr>
              <a:xfrm>
                <a:off x="3288997" y="3065951"/>
                <a:ext cx="81405" cy="120188"/>
              </a:xfrm>
              <a:custGeom>
                <a:avLst/>
                <a:gdLst>
                  <a:gd name="connsiteX0" fmla="*/ 16868 w 81405"/>
                  <a:gd name="connsiteY0" fmla="*/ 1462 h 120188"/>
                  <a:gd name="connsiteX1" fmla="*/ 69990 w 81405"/>
                  <a:gd name="connsiteY1" fmla="*/ 12629 h 120188"/>
                  <a:gd name="connsiteX2" fmla="*/ 63671 w 81405"/>
                  <a:gd name="connsiteY2" fmla="*/ 32876 h 120188"/>
                  <a:gd name="connsiteX3" fmla="*/ 81378 w 81405"/>
                  <a:gd name="connsiteY3" fmla="*/ 48503 h 120188"/>
                  <a:gd name="connsiteX4" fmla="*/ 65756 w 81405"/>
                  <a:gd name="connsiteY4" fmla="*/ 66665 h 120188"/>
                  <a:gd name="connsiteX5" fmla="*/ 75892 w 81405"/>
                  <a:gd name="connsiteY5" fmla="*/ 81426 h 120188"/>
                  <a:gd name="connsiteX6" fmla="*/ 64088 w 81405"/>
                  <a:gd name="connsiteY6" fmla="*/ 93651 h 120188"/>
                  <a:gd name="connsiteX7" fmla="*/ 64505 w 81405"/>
                  <a:gd name="connsiteY7" fmla="*/ 108861 h 120188"/>
                  <a:gd name="connsiteX8" fmla="*/ 31336 w 81405"/>
                  <a:gd name="connsiteY8" fmla="*/ 120188 h 120188"/>
                  <a:gd name="connsiteX9" fmla="*/ 16868 w 81405"/>
                  <a:gd name="connsiteY9" fmla="*/ 1462 h 12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405" h="120188">
                    <a:moveTo>
                      <a:pt x="16868" y="1462"/>
                    </a:moveTo>
                    <a:cubicBezTo>
                      <a:pt x="49749" y="-1587"/>
                      <a:pt x="65852" y="-752"/>
                      <a:pt x="69990" y="12629"/>
                    </a:cubicBezTo>
                    <a:cubicBezTo>
                      <a:pt x="69637" y="25560"/>
                      <a:pt x="63254" y="26426"/>
                      <a:pt x="63671" y="32876"/>
                    </a:cubicBezTo>
                    <a:cubicBezTo>
                      <a:pt x="64120" y="40289"/>
                      <a:pt x="80801" y="40224"/>
                      <a:pt x="81378" y="48503"/>
                    </a:cubicBezTo>
                    <a:cubicBezTo>
                      <a:pt x="82116" y="58964"/>
                      <a:pt x="67809" y="62141"/>
                      <a:pt x="65756" y="66665"/>
                    </a:cubicBezTo>
                    <a:cubicBezTo>
                      <a:pt x="67263" y="70259"/>
                      <a:pt x="77336" y="73853"/>
                      <a:pt x="75892" y="81426"/>
                    </a:cubicBezTo>
                    <a:cubicBezTo>
                      <a:pt x="74866" y="86688"/>
                      <a:pt x="64473" y="90410"/>
                      <a:pt x="64088" y="93651"/>
                    </a:cubicBezTo>
                    <a:cubicBezTo>
                      <a:pt x="63735" y="96764"/>
                      <a:pt x="67167" y="103246"/>
                      <a:pt x="64505" y="108861"/>
                    </a:cubicBezTo>
                    <a:cubicBezTo>
                      <a:pt x="60719" y="116883"/>
                      <a:pt x="47824" y="116915"/>
                      <a:pt x="31336" y="120188"/>
                    </a:cubicBezTo>
                    <a:cubicBezTo>
                      <a:pt x="4229" y="108027"/>
                      <a:pt x="-15660" y="4478"/>
                      <a:pt x="16868" y="1462"/>
                    </a:cubicBezTo>
                    <a:close/>
                  </a:path>
                </a:pathLst>
              </a:custGeom>
              <a:solidFill>
                <a:srgbClr val="BA6945"/>
              </a:solidFill>
              <a:ln w="3206"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1F67CF7F-3835-6D2E-C8EA-A53AEF1AA137}"/>
                  </a:ext>
                </a:extLst>
              </p:cNvPr>
              <p:cNvSpPr/>
              <p:nvPr/>
            </p:nvSpPr>
            <p:spPr>
              <a:xfrm>
                <a:off x="3697948" y="2851748"/>
                <a:ext cx="241213" cy="327525"/>
              </a:xfrm>
              <a:custGeom>
                <a:avLst/>
                <a:gdLst>
                  <a:gd name="connsiteX0" fmla="*/ 241213 w 241213"/>
                  <a:gd name="connsiteY0" fmla="*/ 224522 h 327525"/>
                  <a:gd name="connsiteX1" fmla="*/ 37001 w 241213"/>
                  <a:gd name="connsiteY1" fmla="*/ 0 h 327525"/>
                  <a:gd name="connsiteX2" fmla="*/ 23303 w 241213"/>
                  <a:gd name="connsiteY2" fmla="*/ 238255 h 327525"/>
                  <a:gd name="connsiteX3" fmla="*/ 57242 w 241213"/>
                  <a:gd name="connsiteY3" fmla="*/ 327525 h 327525"/>
                  <a:gd name="connsiteX4" fmla="*/ 241213 w 241213"/>
                  <a:gd name="connsiteY4" fmla="*/ 224522 h 32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213" h="327525">
                    <a:moveTo>
                      <a:pt x="241213" y="224522"/>
                    </a:moveTo>
                    <a:cubicBezTo>
                      <a:pt x="221164" y="171319"/>
                      <a:pt x="90155" y="834"/>
                      <a:pt x="37001" y="0"/>
                    </a:cubicBezTo>
                    <a:cubicBezTo>
                      <a:pt x="-18046" y="57598"/>
                      <a:pt x="-2039" y="159992"/>
                      <a:pt x="23303" y="238255"/>
                    </a:cubicBezTo>
                    <a:cubicBezTo>
                      <a:pt x="36905" y="280291"/>
                      <a:pt x="38894" y="294602"/>
                      <a:pt x="57242" y="327525"/>
                    </a:cubicBezTo>
                    <a:cubicBezTo>
                      <a:pt x="110397" y="302175"/>
                      <a:pt x="193737" y="264407"/>
                      <a:pt x="241213" y="224522"/>
                    </a:cubicBezTo>
                    <a:close/>
                  </a:path>
                </a:pathLst>
              </a:custGeom>
              <a:solidFill>
                <a:srgbClr val="FFDD92"/>
              </a:solidFill>
              <a:ln w="3206"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6D492966-78A3-74AA-CDF3-8BD773B5FB72}"/>
                  </a:ext>
                </a:extLst>
              </p:cNvPr>
              <p:cNvSpPr/>
              <p:nvPr/>
            </p:nvSpPr>
            <p:spPr>
              <a:xfrm>
                <a:off x="3599161" y="2843258"/>
                <a:ext cx="211108" cy="622788"/>
              </a:xfrm>
              <a:custGeom>
                <a:avLst/>
                <a:gdLst>
                  <a:gd name="connsiteX0" fmla="*/ 31275 w 211108"/>
                  <a:gd name="connsiteY0" fmla="*/ 1174 h 622788"/>
                  <a:gd name="connsiteX1" fmla="*/ 136108 w 211108"/>
                  <a:gd name="connsiteY1" fmla="*/ 8490 h 622788"/>
                  <a:gd name="connsiteX2" fmla="*/ 192823 w 211108"/>
                  <a:gd name="connsiteY2" fmla="*/ 476562 h 622788"/>
                  <a:gd name="connsiteX3" fmla="*/ 211108 w 211108"/>
                  <a:gd name="connsiteY3" fmla="*/ 622788 h 622788"/>
                  <a:gd name="connsiteX4" fmla="*/ 31275 w 211108"/>
                  <a:gd name="connsiteY4" fmla="*/ 1174 h 62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08" h="622788">
                    <a:moveTo>
                      <a:pt x="31275" y="1174"/>
                    </a:moveTo>
                    <a:cubicBezTo>
                      <a:pt x="51645" y="-1554"/>
                      <a:pt x="98608" y="307"/>
                      <a:pt x="136108" y="8490"/>
                    </a:cubicBezTo>
                    <a:cubicBezTo>
                      <a:pt x="47154" y="126382"/>
                      <a:pt x="113653" y="431253"/>
                      <a:pt x="192823" y="476562"/>
                    </a:cubicBezTo>
                    <a:cubicBezTo>
                      <a:pt x="197026" y="499248"/>
                      <a:pt x="210467" y="611236"/>
                      <a:pt x="211108" y="622788"/>
                    </a:cubicBezTo>
                    <a:cubicBezTo>
                      <a:pt x="-1573" y="565382"/>
                      <a:pt x="-36571" y="32524"/>
                      <a:pt x="31275" y="1174"/>
                    </a:cubicBezTo>
                    <a:close/>
                  </a:path>
                </a:pathLst>
              </a:custGeom>
              <a:solidFill>
                <a:srgbClr val="F9512B"/>
              </a:solidFill>
              <a:ln w="3206"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F78748F6-E53A-F773-0696-64C7E8697CCD}"/>
                  </a:ext>
                </a:extLst>
              </p:cNvPr>
              <p:cNvSpPr/>
              <p:nvPr/>
            </p:nvSpPr>
            <p:spPr>
              <a:xfrm>
                <a:off x="3572919" y="3044839"/>
                <a:ext cx="82962" cy="124605"/>
              </a:xfrm>
              <a:custGeom>
                <a:avLst/>
                <a:gdLst>
                  <a:gd name="connsiteX0" fmla="*/ 49690 w 82962"/>
                  <a:gd name="connsiteY0" fmla="*/ 16 h 124605"/>
                  <a:gd name="connsiteX1" fmla="*/ 0 w 82962"/>
                  <a:gd name="connsiteY1" fmla="*/ 17055 h 124605"/>
                  <a:gd name="connsiteX2" fmla="*/ 17707 w 82962"/>
                  <a:gd name="connsiteY2" fmla="*/ 39004 h 124605"/>
                  <a:gd name="connsiteX3" fmla="*/ 1668 w 82962"/>
                  <a:gd name="connsiteY3" fmla="*/ 56716 h 124605"/>
                  <a:gd name="connsiteX4" fmla="*/ 17707 w 82962"/>
                  <a:gd name="connsiteY4" fmla="*/ 66856 h 124605"/>
                  <a:gd name="connsiteX5" fmla="*/ 7571 w 82962"/>
                  <a:gd name="connsiteY5" fmla="*/ 85435 h 124605"/>
                  <a:gd name="connsiteX6" fmla="*/ 22744 w 82962"/>
                  <a:gd name="connsiteY6" fmla="*/ 91340 h 124605"/>
                  <a:gd name="connsiteX7" fmla="*/ 20851 w 82962"/>
                  <a:gd name="connsiteY7" fmla="*/ 106967 h 124605"/>
                  <a:gd name="connsiteX8" fmla="*/ 47123 w 82962"/>
                  <a:gd name="connsiteY8" fmla="*/ 124583 h 124605"/>
                  <a:gd name="connsiteX9" fmla="*/ 49690 w 82962"/>
                  <a:gd name="connsiteY9" fmla="*/ 16 h 12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962" h="124605">
                    <a:moveTo>
                      <a:pt x="49690" y="16"/>
                    </a:moveTo>
                    <a:cubicBezTo>
                      <a:pt x="17803" y="-305"/>
                      <a:pt x="3561" y="4027"/>
                      <a:pt x="0" y="17055"/>
                    </a:cubicBezTo>
                    <a:cubicBezTo>
                      <a:pt x="770" y="29506"/>
                      <a:pt x="17900" y="32747"/>
                      <a:pt x="17707" y="39004"/>
                    </a:cubicBezTo>
                    <a:cubicBezTo>
                      <a:pt x="15462" y="43207"/>
                      <a:pt x="4042" y="46448"/>
                      <a:pt x="1668" y="56716"/>
                    </a:cubicBezTo>
                    <a:cubicBezTo>
                      <a:pt x="2791" y="66215"/>
                      <a:pt x="13344" y="63230"/>
                      <a:pt x="17707" y="66856"/>
                    </a:cubicBezTo>
                    <a:cubicBezTo>
                      <a:pt x="16969" y="67723"/>
                      <a:pt x="6191" y="76836"/>
                      <a:pt x="7571" y="85435"/>
                    </a:cubicBezTo>
                    <a:cubicBezTo>
                      <a:pt x="8372" y="90537"/>
                      <a:pt x="22295" y="88195"/>
                      <a:pt x="22744" y="91340"/>
                    </a:cubicBezTo>
                    <a:cubicBezTo>
                      <a:pt x="23193" y="94356"/>
                      <a:pt x="20851" y="100966"/>
                      <a:pt x="20851" y="106967"/>
                    </a:cubicBezTo>
                    <a:cubicBezTo>
                      <a:pt x="20851" y="112069"/>
                      <a:pt x="33394" y="125225"/>
                      <a:pt x="47123" y="124583"/>
                    </a:cubicBezTo>
                    <a:cubicBezTo>
                      <a:pt x="72915" y="111972"/>
                      <a:pt x="111601" y="690"/>
                      <a:pt x="49690" y="16"/>
                    </a:cubicBezTo>
                    <a:close/>
                  </a:path>
                </a:pathLst>
              </a:custGeom>
              <a:solidFill>
                <a:srgbClr val="BA6945"/>
              </a:solidFill>
              <a:ln w="3206"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2A606A38-351B-27AC-71F2-31E79F991DA8}"/>
                  </a:ext>
                </a:extLst>
              </p:cNvPr>
              <p:cNvSpPr/>
              <p:nvPr/>
            </p:nvSpPr>
            <p:spPr>
              <a:xfrm>
                <a:off x="3609635" y="3045372"/>
                <a:ext cx="129851" cy="125546"/>
              </a:xfrm>
              <a:custGeom>
                <a:avLst/>
                <a:gdLst>
                  <a:gd name="connsiteX0" fmla="*/ 125635 w 129851"/>
                  <a:gd name="connsiteY0" fmla="*/ 45561 h 125546"/>
                  <a:gd name="connsiteX1" fmla="*/ 98111 w 129851"/>
                  <a:gd name="connsiteY1" fmla="*/ 108775 h 125546"/>
                  <a:gd name="connsiteX2" fmla="*/ 7810 w 129851"/>
                  <a:gd name="connsiteY2" fmla="*/ 124723 h 125546"/>
                  <a:gd name="connsiteX3" fmla="*/ 12044 w 129851"/>
                  <a:gd name="connsiteY3" fmla="*/ 638 h 125546"/>
                  <a:gd name="connsiteX4" fmla="*/ 125635 w 129851"/>
                  <a:gd name="connsiteY4" fmla="*/ 45561 h 125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851" h="125546">
                    <a:moveTo>
                      <a:pt x="125635" y="45561"/>
                    </a:moveTo>
                    <a:cubicBezTo>
                      <a:pt x="141032" y="60803"/>
                      <a:pt x="110205" y="95908"/>
                      <a:pt x="98111" y="108775"/>
                    </a:cubicBezTo>
                    <a:cubicBezTo>
                      <a:pt x="67476" y="120135"/>
                      <a:pt x="29174" y="128221"/>
                      <a:pt x="7810" y="124723"/>
                    </a:cubicBezTo>
                    <a:cubicBezTo>
                      <a:pt x="-2520" y="108808"/>
                      <a:pt x="-4027" y="21078"/>
                      <a:pt x="12044" y="638"/>
                    </a:cubicBezTo>
                    <a:cubicBezTo>
                      <a:pt x="45630" y="-4945"/>
                      <a:pt x="104687" y="27464"/>
                      <a:pt x="125635" y="45561"/>
                    </a:cubicBezTo>
                    <a:close/>
                  </a:path>
                </a:pathLst>
              </a:custGeom>
              <a:solidFill>
                <a:srgbClr val="BA6945"/>
              </a:solidFill>
              <a:ln w="3206"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D7C554C7-2D91-9D1C-FBFD-50D81D12CCE6}"/>
                  </a:ext>
                </a:extLst>
              </p:cNvPr>
              <p:cNvSpPr/>
              <p:nvPr/>
            </p:nvSpPr>
            <p:spPr>
              <a:xfrm>
                <a:off x="3707072" y="3088078"/>
                <a:ext cx="317827" cy="254683"/>
              </a:xfrm>
              <a:custGeom>
                <a:avLst/>
                <a:gdLst>
                  <a:gd name="connsiteX0" fmla="*/ 24059 w 317827"/>
                  <a:gd name="connsiteY0" fmla="*/ 0 h 254683"/>
                  <a:gd name="connsiteX1" fmla="*/ 0 w 317827"/>
                  <a:gd name="connsiteY1" fmla="*/ 64562 h 254683"/>
                  <a:gd name="connsiteX2" fmla="*/ 209794 w 317827"/>
                  <a:gd name="connsiteY2" fmla="*/ 249101 h 254683"/>
                  <a:gd name="connsiteX3" fmla="*/ 269589 w 317827"/>
                  <a:gd name="connsiteY3" fmla="*/ 112662 h 254683"/>
                  <a:gd name="connsiteX4" fmla="*/ 24059 w 317827"/>
                  <a:gd name="connsiteY4" fmla="*/ 0 h 254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827" h="254683">
                    <a:moveTo>
                      <a:pt x="24059" y="0"/>
                    </a:moveTo>
                    <a:cubicBezTo>
                      <a:pt x="6063" y="9626"/>
                      <a:pt x="1604" y="38153"/>
                      <a:pt x="0" y="64562"/>
                    </a:cubicBezTo>
                    <a:cubicBezTo>
                      <a:pt x="21429" y="123283"/>
                      <a:pt x="118659" y="232640"/>
                      <a:pt x="209794" y="249101"/>
                    </a:cubicBezTo>
                    <a:cubicBezTo>
                      <a:pt x="328967" y="278943"/>
                      <a:pt x="350523" y="182711"/>
                      <a:pt x="269589" y="112662"/>
                    </a:cubicBezTo>
                    <a:cubicBezTo>
                      <a:pt x="216402" y="66615"/>
                      <a:pt x="60789" y="11391"/>
                      <a:pt x="24059" y="0"/>
                    </a:cubicBezTo>
                    <a:close/>
                  </a:path>
                </a:pathLst>
              </a:custGeom>
              <a:solidFill>
                <a:srgbClr val="BA6945"/>
              </a:solidFill>
              <a:ln w="3206"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66C46884-A551-D3ED-43D5-FC86181081A5}"/>
                  </a:ext>
                </a:extLst>
              </p:cNvPr>
              <p:cNvSpPr/>
              <p:nvPr/>
            </p:nvSpPr>
            <p:spPr>
              <a:xfrm>
                <a:off x="3029161" y="2405424"/>
                <a:ext cx="105061" cy="96625"/>
              </a:xfrm>
              <a:custGeom>
                <a:avLst/>
                <a:gdLst>
                  <a:gd name="connsiteX0" fmla="*/ 891 w 105061"/>
                  <a:gd name="connsiteY0" fmla="*/ 96626 h 96625"/>
                  <a:gd name="connsiteX1" fmla="*/ 45352 w 105061"/>
                  <a:gd name="connsiteY1" fmla="*/ 59243 h 96625"/>
                  <a:gd name="connsiteX2" fmla="*/ 103062 w 105061"/>
                  <a:gd name="connsiteY2" fmla="*/ 20865 h 96625"/>
                  <a:gd name="connsiteX3" fmla="*/ 90872 w 105061"/>
                  <a:gd name="connsiteY3" fmla="*/ 72 h 96625"/>
                  <a:gd name="connsiteX4" fmla="*/ 52121 w 105061"/>
                  <a:gd name="connsiteY4" fmla="*/ 32353 h 96625"/>
                  <a:gd name="connsiteX5" fmla="*/ 891 w 105061"/>
                  <a:gd name="connsiteY5" fmla="*/ 96626 h 9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061" h="96625">
                    <a:moveTo>
                      <a:pt x="891" y="96626"/>
                    </a:moveTo>
                    <a:cubicBezTo>
                      <a:pt x="891" y="96626"/>
                      <a:pt x="5543" y="72881"/>
                      <a:pt x="45352" y="59243"/>
                    </a:cubicBezTo>
                    <a:cubicBezTo>
                      <a:pt x="85130" y="45606"/>
                      <a:pt x="96646" y="31294"/>
                      <a:pt x="103062" y="20865"/>
                    </a:cubicBezTo>
                    <a:cubicBezTo>
                      <a:pt x="109477" y="10437"/>
                      <a:pt x="99116" y="-1019"/>
                      <a:pt x="90872" y="72"/>
                    </a:cubicBezTo>
                    <a:cubicBezTo>
                      <a:pt x="82627" y="1163"/>
                      <a:pt x="71432" y="16566"/>
                      <a:pt x="52121" y="32353"/>
                    </a:cubicBezTo>
                    <a:cubicBezTo>
                      <a:pt x="32777" y="48140"/>
                      <a:pt x="-6391" y="56355"/>
                      <a:pt x="891" y="96626"/>
                    </a:cubicBezTo>
                    <a:close/>
                  </a:path>
                </a:pathLst>
              </a:custGeom>
              <a:solidFill>
                <a:srgbClr val="472314"/>
              </a:solidFill>
              <a:ln w="3206"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EC237178-69B5-0E72-84AE-8542238195A4}"/>
                  </a:ext>
                </a:extLst>
              </p:cNvPr>
              <p:cNvSpPr/>
              <p:nvPr/>
            </p:nvSpPr>
            <p:spPr>
              <a:xfrm>
                <a:off x="3336876" y="2405440"/>
                <a:ext cx="149046" cy="51301"/>
              </a:xfrm>
              <a:custGeom>
                <a:avLst/>
                <a:gdLst>
                  <a:gd name="connsiteX0" fmla="*/ 149046 w 149046"/>
                  <a:gd name="connsiteY0" fmla="*/ 51301 h 51301"/>
                  <a:gd name="connsiteX1" fmla="*/ 84985 w 149046"/>
                  <a:gd name="connsiteY1" fmla="*/ 36412 h 51301"/>
                  <a:gd name="connsiteX2" fmla="*/ 6489 w 149046"/>
                  <a:gd name="connsiteY2" fmla="*/ 27075 h 51301"/>
                  <a:gd name="connsiteX3" fmla="*/ 9761 w 149046"/>
                  <a:gd name="connsiteY3" fmla="*/ 570 h 51301"/>
                  <a:gd name="connsiteX4" fmla="*/ 65481 w 149046"/>
                  <a:gd name="connsiteY4" fmla="*/ 13244 h 51301"/>
                  <a:gd name="connsiteX5" fmla="*/ 149046 w 149046"/>
                  <a:gd name="connsiteY5" fmla="*/ 51301 h 5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046" h="51301">
                    <a:moveTo>
                      <a:pt x="149046" y="51301"/>
                    </a:moveTo>
                    <a:cubicBezTo>
                      <a:pt x="149046" y="51301"/>
                      <a:pt x="133199" y="30219"/>
                      <a:pt x="84985" y="36412"/>
                    </a:cubicBezTo>
                    <a:cubicBezTo>
                      <a:pt x="36771" y="42605"/>
                      <a:pt x="18037" y="34166"/>
                      <a:pt x="6489" y="27075"/>
                    </a:cubicBezTo>
                    <a:cubicBezTo>
                      <a:pt x="-5060" y="19983"/>
                      <a:pt x="554" y="3586"/>
                      <a:pt x="9761" y="570"/>
                    </a:cubicBezTo>
                    <a:cubicBezTo>
                      <a:pt x="18935" y="-2447"/>
                      <a:pt x="37862" y="7212"/>
                      <a:pt x="65481" y="13244"/>
                    </a:cubicBezTo>
                    <a:cubicBezTo>
                      <a:pt x="93069" y="19277"/>
                      <a:pt x="138139" y="8014"/>
                      <a:pt x="149046" y="51301"/>
                    </a:cubicBezTo>
                    <a:close/>
                  </a:path>
                </a:pathLst>
              </a:custGeom>
              <a:solidFill>
                <a:srgbClr val="472314"/>
              </a:solidFill>
              <a:ln w="3206"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C0F5AF2B-09C4-9CAE-BA85-EB87D3A62964}"/>
                  </a:ext>
                </a:extLst>
              </p:cNvPr>
              <p:cNvSpPr/>
              <p:nvPr/>
            </p:nvSpPr>
            <p:spPr>
              <a:xfrm>
                <a:off x="3394883" y="2777881"/>
                <a:ext cx="161900" cy="98345"/>
              </a:xfrm>
              <a:custGeom>
                <a:avLst/>
                <a:gdLst>
                  <a:gd name="connsiteX0" fmla="*/ 4298 w 161900"/>
                  <a:gd name="connsiteY0" fmla="*/ 69150 h 98345"/>
                  <a:gd name="connsiteX1" fmla="*/ 157891 w 161900"/>
                  <a:gd name="connsiteY1" fmla="*/ 0 h 98345"/>
                  <a:gd name="connsiteX2" fmla="*/ 161901 w 161900"/>
                  <a:gd name="connsiteY2" fmla="*/ 18034 h 98345"/>
                  <a:gd name="connsiteX3" fmla="*/ 83115 w 161900"/>
                  <a:gd name="connsiteY3" fmla="*/ 86414 h 98345"/>
                  <a:gd name="connsiteX4" fmla="*/ 0 w 161900"/>
                  <a:gd name="connsiteY4" fmla="*/ 91548 h 98345"/>
                  <a:gd name="connsiteX5" fmla="*/ 4298 w 161900"/>
                  <a:gd name="connsiteY5" fmla="*/ 69150 h 98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900" h="98345">
                    <a:moveTo>
                      <a:pt x="4298" y="69150"/>
                    </a:moveTo>
                    <a:cubicBezTo>
                      <a:pt x="4298" y="69150"/>
                      <a:pt x="81447" y="53844"/>
                      <a:pt x="157891" y="0"/>
                    </a:cubicBezTo>
                    <a:cubicBezTo>
                      <a:pt x="159591" y="8728"/>
                      <a:pt x="161901" y="18034"/>
                      <a:pt x="161901" y="18034"/>
                    </a:cubicBezTo>
                    <a:cubicBezTo>
                      <a:pt x="161901" y="18034"/>
                      <a:pt x="138483" y="62989"/>
                      <a:pt x="83115" y="86414"/>
                    </a:cubicBezTo>
                    <a:cubicBezTo>
                      <a:pt x="27716" y="109838"/>
                      <a:pt x="0" y="91548"/>
                      <a:pt x="0" y="91548"/>
                    </a:cubicBezTo>
                    <a:cubicBezTo>
                      <a:pt x="0" y="91548"/>
                      <a:pt x="5293" y="82050"/>
                      <a:pt x="4298" y="69150"/>
                    </a:cubicBezTo>
                    <a:close/>
                  </a:path>
                </a:pathLst>
              </a:custGeom>
              <a:solidFill>
                <a:srgbClr val="A55334"/>
              </a:solidFill>
              <a:ln w="3206"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87C04C05-666E-81A4-6D1D-95C3897C0769}"/>
                  </a:ext>
                </a:extLst>
              </p:cNvPr>
              <p:cNvSpPr/>
              <p:nvPr/>
            </p:nvSpPr>
            <p:spPr>
              <a:xfrm>
                <a:off x="3208296" y="2750889"/>
                <a:ext cx="108431" cy="28854"/>
              </a:xfrm>
              <a:custGeom>
                <a:avLst/>
                <a:gdLst>
                  <a:gd name="connsiteX0" fmla="*/ 14485 w 108431"/>
                  <a:gd name="connsiteY0" fmla="*/ 3568 h 28854"/>
                  <a:gd name="connsiteX1" fmla="*/ 94393 w 108431"/>
                  <a:gd name="connsiteY1" fmla="*/ 8638 h 28854"/>
                  <a:gd name="connsiteX2" fmla="*/ 58015 w 108431"/>
                  <a:gd name="connsiteY2" fmla="*/ 27024 h 28854"/>
                  <a:gd name="connsiteX3" fmla="*/ 9930 w 108431"/>
                  <a:gd name="connsiteY3" fmla="*/ 27024 h 28854"/>
                  <a:gd name="connsiteX4" fmla="*/ 14485 w 108431"/>
                  <a:gd name="connsiteY4" fmla="*/ 3568 h 28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431" h="28854">
                    <a:moveTo>
                      <a:pt x="14485" y="3568"/>
                    </a:moveTo>
                    <a:cubicBezTo>
                      <a:pt x="14485" y="3568"/>
                      <a:pt x="55802" y="-7182"/>
                      <a:pt x="94393" y="8638"/>
                    </a:cubicBezTo>
                    <a:cubicBezTo>
                      <a:pt x="132983" y="24457"/>
                      <a:pt x="82363" y="29238"/>
                      <a:pt x="58015" y="27024"/>
                    </a:cubicBezTo>
                    <a:cubicBezTo>
                      <a:pt x="33636" y="24778"/>
                      <a:pt x="20676" y="32094"/>
                      <a:pt x="9930" y="27024"/>
                    </a:cubicBezTo>
                    <a:cubicBezTo>
                      <a:pt x="-881" y="21922"/>
                      <a:pt x="-7232" y="6744"/>
                      <a:pt x="14485" y="3568"/>
                    </a:cubicBezTo>
                    <a:close/>
                  </a:path>
                </a:pathLst>
              </a:custGeom>
              <a:solidFill>
                <a:srgbClr val="841712"/>
              </a:solidFill>
              <a:ln w="3206"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AA10E98C-5661-3804-81D3-75F34126C19D}"/>
                  </a:ext>
                </a:extLst>
              </p:cNvPr>
              <p:cNvSpPr/>
              <p:nvPr/>
            </p:nvSpPr>
            <p:spPr>
              <a:xfrm>
                <a:off x="3367872" y="3811701"/>
                <a:ext cx="304971" cy="227602"/>
              </a:xfrm>
              <a:custGeom>
                <a:avLst/>
                <a:gdLst>
                  <a:gd name="connsiteX0" fmla="*/ 0 w 304971"/>
                  <a:gd name="connsiteY0" fmla="*/ 0 h 227602"/>
                  <a:gd name="connsiteX1" fmla="*/ 139863 w 304971"/>
                  <a:gd name="connsiteY1" fmla="*/ 47491 h 227602"/>
                  <a:gd name="connsiteX2" fmla="*/ 304972 w 304971"/>
                  <a:gd name="connsiteY2" fmla="*/ 5712 h 227602"/>
                  <a:gd name="connsiteX3" fmla="*/ 186056 w 304971"/>
                  <a:gd name="connsiteY3" fmla="*/ 75343 h 227602"/>
                  <a:gd name="connsiteX4" fmla="*/ 212649 w 304971"/>
                  <a:gd name="connsiteY4" fmla="*/ 77878 h 227602"/>
                  <a:gd name="connsiteX5" fmla="*/ 175310 w 304971"/>
                  <a:gd name="connsiteY5" fmla="*/ 94981 h 227602"/>
                  <a:gd name="connsiteX6" fmla="*/ 207741 w 304971"/>
                  <a:gd name="connsiteY6" fmla="*/ 227602 h 227602"/>
                  <a:gd name="connsiteX7" fmla="*/ 148749 w 304971"/>
                  <a:gd name="connsiteY7" fmla="*/ 85515 h 227602"/>
                  <a:gd name="connsiteX8" fmla="*/ 116798 w 304971"/>
                  <a:gd name="connsiteY8" fmla="*/ 142280 h 227602"/>
                  <a:gd name="connsiteX9" fmla="*/ 110158 w 304971"/>
                  <a:gd name="connsiteY9" fmla="*/ 82338 h 227602"/>
                  <a:gd name="connsiteX10" fmla="*/ 63965 w 304971"/>
                  <a:gd name="connsiteY10" fmla="*/ 50058 h 227602"/>
                  <a:gd name="connsiteX11" fmla="*/ 96877 w 304971"/>
                  <a:gd name="connsiteY11" fmla="*/ 55128 h 227602"/>
                  <a:gd name="connsiteX12" fmla="*/ 0 w 304971"/>
                  <a:gd name="connsiteY12" fmla="*/ 0 h 227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4971" h="227602">
                    <a:moveTo>
                      <a:pt x="0" y="0"/>
                    </a:moveTo>
                    <a:cubicBezTo>
                      <a:pt x="0" y="0"/>
                      <a:pt x="127224" y="48742"/>
                      <a:pt x="139863" y="47491"/>
                    </a:cubicBezTo>
                    <a:cubicBezTo>
                      <a:pt x="152534" y="46239"/>
                      <a:pt x="304972" y="5712"/>
                      <a:pt x="304972" y="5712"/>
                    </a:cubicBezTo>
                    <a:cubicBezTo>
                      <a:pt x="304972" y="5712"/>
                      <a:pt x="184164" y="75343"/>
                      <a:pt x="186056" y="75343"/>
                    </a:cubicBezTo>
                    <a:cubicBezTo>
                      <a:pt x="187949" y="75343"/>
                      <a:pt x="212649" y="77878"/>
                      <a:pt x="212649" y="77878"/>
                    </a:cubicBezTo>
                    <a:lnTo>
                      <a:pt x="175310" y="94981"/>
                    </a:lnTo>
                    <a:lnTo>
                      <a:pt x="207741" y="227602"/>
                    </a:lnTo>
                    <a:cubicBezTo>
                      <a:pt x="207741" y="227602"/>
                      <a:pt x="163922" y="96265"/>
                      <a:pt x="148749" y="85515"/>
                    </a:cubicBezTo>
                    <a:cubicBezTo>
                      <a:pt x="133576" y="74766"/>
                      <a:pt x="122476" y="92158"/>
                      <a:pt x="116798" y="142280"/>
                    </a:cubicBezTo>
                    <a:cubicBezTo>
                      <a:pt x="118370" y="86767"/>
                      <a:pt x="111409" y="85515"/>
                      <a:pt x="110158" y="82338"/>
                    </a:cubicBezTo>
                    <a:cubicBezTo>
                      <a:pt x="108907" y="79162"/>
                      <a:pt x="59538" y="50058"/>
                      <a:pt x="63965" y="50058"/>
                    </a:cubicBezTo>
                    <a:cubicBezTo>
                      <a:pt x="68392" y="50058"/>
                      <a:pt x="96877" y="55128"/>
                      <a:pt x="96877" y="55128"/>
                    </a:cubicBezTo>
                    <a:lnTo>
                      <a:pt x="0" y="0"/>
                    </a:lnTo>
                    <a:close/>
                  </a:path>
                </a:pathLst>
              </a:custGeom>
              <a:solidFill>
                <a:srgbClr val="E0D3CD"/>
              </a:solidFill>
              <a:ln w="3206"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086AB19-8999-2B72-FA24-F3B7FAEAD9B0}"/>
                  </a:ext>
                </a:extLst>
              </p:cNvPr>
              <p:cNvSpPr/>
              <p:nvPr/>
            </p:nvSpPr>
            <p:spPr>
              <a:xfrm>
                <a:off x="2934172" y="1884492"/>
                <a:ext cx="776204" cy="586317"/>
              </a:xfrm>
              <a:custGeom>
                <a:avLst/>
                <a:gdLst>
                  <a:gd name="connsiteX0" fmla="*/ 64892 w 776204"/>
                  <a:gd name="connsiteY0" fmla="*/ 517378 h 586317"/>
                  <a:gd name="connsiteX1" fmla="*/ 94982 w 776204"/>
                  <a:gd name="connsiteY1" fmla="*/ 461159 h 586317"/>
                  <a:gd name="connsiteX2" fmla="*/ 86353 w 776204"/>
                  <a:gd name="connsiteY2" fmla="*/ 380136 h 586317"/>
                  <a:gd name="connsiteX3" fmla="*/ 145923 w 776204"/>
                  <a:gd name="connsiteY3" fmla="*/ 394063 h 586317"/>
                  <a:gd name="connsiteX4" fmla="*/ 169308 w 776204"/>
                  <a:gd name="connsiteY4" fmla="*/ 356070 h 586317"/>
                  <a:gd name="connsiteX5" fmla="*/ 287326 w 776204"/>
                  <a:gd name="connsiteY5" fmla="*/ 395314 h 586317"/>
                  <a:gd name="connsiteX6" fmla="*/ 363512 w 776204"/>
                  <a:gd name="connsiteY6" fmla="*/ 329469 h 586317"/>
                  <a:gd name="connsiteX7" fmla="*/ 422280 w 776204"/>
                  <a:gd name="connsiteY7" fmla="*/ 373783 h 586317"/>
                  <a:gd name="connsiteX8" fmla="*/ 495195 w 776204"/>
                  <a:gd name="connsiteY8" fmla="*/ 340860 h 586317"/>
                  <a:gd name="connsiteX9" fmla="*/ 529359 w 776204"/>
                  <a:gd name="connsiteY9" fmla="*/ 423423 h 586317"/>
                  <a:gd name="connsiteX10" fmla="*/ 638202 w 776204"/>
                  <a:gd name="connsiteY10" fmla="*/ 439628 h 586317"/>
                  <a:gd name="connsiteX11" fmla="*/ 631882 w 776204"/>
                  <a:gd name="connsiteY11" fmla="*/ 482690 h 586317"/>
                  <a:gd name="connsiteX12" fmla="*/ 686320 w 776204"/>
                  <a:gd name="connsiteY12" fmla="*/ 517378 h 586317"/>
                  <a:gd name="connsiteX13" fmla="*/ 681251 w 776204"/>
                  <a:gd name="connsiteY13" fmla="*/ 572217 h 586317"/>
                  <a:gd name="connsiteX14" fmla="*/ 770526 w 776204"/>
                  <a:gd name="connsiteY14" fmla="*/ 510543 h 586317"/>
                  <a:gd name="connsiteX15" fmla="*/ 776204 w 776204"/>
                  <a:gd name="connsiteY15" fmla="*/ 383923 h 586317"/>
                  <a:gd name="connsiteX16" fmla="*/ 287326 w 776204"/>
                  <a:gd name="connsiteY16" fmla="*/ 9132 h 586317"/>
                  <a:gd name="connsiteX17" fmla="*/ 64892 w 776204"/>
                  <a:gd name="connsiteY17" fmla="*/ 517378 h 5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76204" h="586317">
                    <a:moveTo>
                      <a:pt x="64892" y="517378"/>
                    </a:moveTo>
                    <a:cubicBezTo>
                      <a:pt x="64892" y="517378"/>
                      <a:pt x="96008" y="489012"/>
                      <a:pt x="94982" y="461159"/>
                    </a:cubicBezTo>
                    <a:cubicBezTo>
                      <a:pt x="93955" y="433307"/>
                      <a:pt x="86353" y="380136"/>
                      <a:pt x="86353" y="380136"/>
                    </a:cubicBezTo>
                    <a:cubicBezTo>
                      <a:pt x="86353" y="380136"/>
                      <a:pt x="123179" y="407989"/>
                      <a:pt x="145923" y="394063"/>
                    </a:cubicBezTo>
                    <a:cubicBezTo>
                      <a:pt x="168634" y="380136"/>
                      <a:pt x="169308" y="356070"/>
                      <a:pt x="169308" y="356070"/>
                    </a:cubicBezTo>
                    <a:cubicBezTo>
                      <a:pt x="169308" y="356070"/>
                      <a:pt x="230097" y="410524"/>
                      <a:pt x="287326" y="395314"/>
                    </a:cubicBezTo>
                    <a:cubicBezTo>
                      <a:pt x="344554" y="380104"/>
                      <a:pt x="363512" y="329469"/>
                      <a:pt x="363512" y="329469"/>
                    </a:cubicBezTo>
                    <a:cubicBezTo>
                      <a:pt x="363512" y="329469"/>
                      <a:pt x="391164" y="375066"/>
                      <a:pt x="422280" y="373783"/>
                    </a:cubicBezTo>
                    <a:cubicBezTo>
                      <a:pt x="453429" y="372531"/>
                      <a:pt x="495195" y="340860"/>
                      <a:pt x="495195" y="340860"/>
                    </a:cubicBezTo>
                    <a:cubicBezTo>
                      <a:pt x="495195" y="340860"/>
                      <a:pt x="482524" y="404684"/>
                      <a:pt x="529359" y="423423"/>
                    </a:cubicBezTo>
                    <a:cubicBezTo>
                      <a:pt x="576194" y="442163"/>
                      <a:pt x="638202" y="439628"/>
                      <a:pt x="638202" y="439628"/>
                    </a:cubicBezTo>
                    <a:cubicBezTo>
                      <a:pt x="638202" y="439628"/>
                      <a:pt x="615426" y="453554"/>
                      <a:pt x="631882" y="482690"/>
                    </a:cubicBezTo>
                    <a:cubicBezTo>
                      <a:pt x="648339" y="511827"/>
                      <a:pt x="686320" y="517378"/>
                      <a:pt x="686320" y="517378"/>
                    </a:cubicBezTo>
                    <a:cubicBezTo>
                      <a:pt x="686320" y="517378"/>
                      <a:pt x="647088" y="536406"/>
                      <a:pt x="681251" y="572217"/>
                    </a:cubicBezTo>
                    <a:cubicBezTo>
                      <a:pt x="715415" y="608027"/>
                      <a:pt x="776236" y="571318"/>
                      <a:pt x="770526" y="510543"/>
                    </a:cubicBezTo>
                    <a:cubicBezTo>
                      <a:pt x="764816" y="449768"/>
                      <a:pt x="776204" y="383923"/>
                      <a:pt x="776204" y="383923"/>
                    </a:cubicBezTo>
                    <a:cubicBezTo>
                      <a:pt x="776204" y="383923"/>
                      <a:pt x="756668" y="-69356"/>
                      <a:pt x="287326" y="9132"/>
                    </a:cubicBezTo>
                    <a:cubicBezTo>
                      <a:pt x="-181985" y="87652"/>
                      <a:pt x="64892" y="517378"/>
                      <a:pt x="64892" y="517378"/>
                    </a:cubicBezTo>
                    <a:close/>
                  </a:path>
                </a:pathLst>
              </a:custGeom>
              <a:solidFill>
                <a:srgbClr val="472314"/>
              </a:solidFill>
              <a:ln w="3206" cap="flat">
                <a:noFill/>
                <a:prstDash val="solid"/>
                <a:miter/>
              </a:ln>
            </p:spPr>
            <p:txBody>
              <a:bodyPr rtlCol="0" anchor="ctr"/>
              <a:lstStyle/>
              <a:p>
                <a:endParaRPr lang="en-US"/>
              </a:p>
            </p:txBody>
          </p:sp>
        </p:grpSp>
        <p:grpSp>
          <p:nvGrpSpPr>
            <p:cNvPr id="66" name="Graphic 2">
              <a:extLst>
                <a:ext uri="{FF2B5EF4-FFF2-40B4-BE49-F238E27FC236}">
                  <a16:creationId xmlns:a16="http://schemas.microsoft.com/office/drawing/2014/main" id="{0845492E-F8DA-D6B8-6CD3-7ED7F73783D0}"/>
                </a:ext>
              </a:extLst>
            </p:cNvPr>
            <p:cNvGrpSpPr/>
            <p:nvPr/>
          </p:nvGrpSpPr>
          <p:grpSpPr>
            <a:xfrm>
              <a:off x="2636322" y="4068798"/>
              <a:ext cx="1155609" cy="2863598"/>
              <a:chOff x="1093072" y="2974470"/>
              <a:chExt cx="1155609" cy="2863598"/>
            </a:xfrm>
          </p:grpSpPr>
          <p:sp>
            <p:nvSpPr>
              <p:cNvPr id="67" name="Freeform 66">
                <a:extLst>
                  <a:ext uri="{FF2B5EF4-FFF2-40B4-BE49-F238E27FC236}">
                    <a16:creationId xmlns:a16="http://schemas.microsoft.com/office/drawing/2014/main" id="{318D9F4D-461F-2FB8-7FBA-88043CF19BAA}"/>
                  </a:ext>
                </a:extLst>
              </p:cNvPr>
              <p:cNvSpPr/>
              <p:nvPr/>
            </p:nvSpPr>
            <p:spPr>
              <a:xfrm>
                <a:off x="2145161" y="3472934"/>
                <a:ext cx="103520" cy="173180"/>
              </a:xfrm>
              <a:custGeom>
                <a:avLst/>
                <a:gdLst>
                  <a:gd name="connsiteX0" fmla="*/ 194 w 103520"/>
                  <a:gd name="connsiteY0" fmla="*/ 64797 h 173180"/>
                  <a:gd name="connsiteX1" fmla="*/ 81321 w 103520"/>
                  <a:gd name="connsiteY1" fmla="*/ 1615 h 173180"/>
                  <a:gd name="connsiteX2" fmla="*/ 50493 w 103520"/>
                  <a:gd name="connsiteY2" fmla="*/ 73814 h 173180"/>
                  <a:gd name="connsiteX3" fmla="*/ 73397 w 103520"/>
                  <a:gd name="connsiteY3" fmla="*/ 81194 h 173180"/>
                  <a:gd name="connsiteX4" fmla="*/ 70382 w 103520"/>
                  <a:gd name="connsiteY4" fmla="*/ 103592 h 173180"/>
                  <a:gd name="connsiteX5" fmla="*/ 90014 w 103520"/>
                  <a:gd name="connsiteY5" fmla="*/ 111614 h 173180"/>
                  <a:gd name="connsiteX6" fmla="*/ 86582 w 103520"/>
                  <a:gd name="connsiteY6" fmla="*/ 134012 h 173180"/>
                  <a:gd name="connsiteX7" fmla="*/ 102525 w 103520"/>
                  <a:gd name="connsiteY7" fmla="*/ 151788 h 173180"/>
                  <a:gd name="connsiteX8" fmla="*/ 84080 w 103520"/>
                  <a:gd name="connsiteY8" fmla="*/ 171138 h 173180"/>
                  <a:gd name="connsiteX9" fmla="*/ 194 w 103520"/>
                  <a:gd name="connsiteY9" fmla="*/ 64797 h 17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520" h="173180">
                    <a:moveTo>
                      <a:pt x="194" y="64797"/>
                    </a:moveTo>
                    <a:cubicBezTo>
                      <a:pt x="27204" y="30014"/>
                      <a:pt x="72596" y="-8396"/>
                      <a:pt x="81321" y="1615"/>
                    </a:cubicBezTo>
                    <a:cubicBezTo>
                      <a:pt x="89726" y="11242"/>
                      <a:pt x="36956" y="58444"/>
                      <a:pt x="50493" y="73814"/>
                    </a:cubicBezTo>
                    <a:cubicBezTo>
                      <a:pt x="57166" y="81387"/>
                      <a:pt x="69805" y="74969"/>
                      <a:pt x="73397" y="81194"/>
                    </a:cubicBezTo>
                    <a:cubicBezTo>
                      <a:pt x="77472" y="88222"/>
                      <a:pt x="67014" y="100704"/>
                      <a:pt x="70382" y="103592"/>
                    </a:cubicBezTo>
                    <a:cubicBezTo>
                      <a:pt x="72435" y="105967"/>
                      <a:pt x="87961" y="104908"/>
                      <a:pt x="90014" y="111614"/>
                    </a:cubicBezTo>
                    <a:cubicBezTo>
                      <a:pt x="92132" y="117935"/>
                      <a:pt x="85395" y="132054"/>
                      <a:pt x="86582" y="134012"/>
                    </a:cubicBezTo>
                    <a:cubicBezTo>
                      <a:pt x="88025" y="136322"/>
                      <a:pt x="108171" y="142130"/>
                      <a:pt x="102525" y="151788"/>
                    </a:cubicBezTo>
                    <a:cubicBezTo>
                      <a:pt x="100472" y="155254"/>
                      <a:pt x="86229" y="169630"/>
                      <a:pt x="84080" y="171138"/>
                    </a:cubicBezTo>
                    <a:cubicBezTo>
                      <a:pt x="63164" y="185706"/>
                      <a:pt x="-4072" y="119444"/>
                      <a:pt x="194" y="64797"/>
                    </a:cubicBezTo>
                    <a:close/>
                  </a:path>
                </a:pathLst>
              </a:custGeom>
              <a:solidFill>
                <a:srgbClr val="F4C092"/>
              </a:solidFill>
              <a:ln w="3206"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605A810C-29C1-9C74-76F9-5000598C1D4F}"/>
                  </a:ext>
                </a:extLst>
              </p:cNvPr>
              <p:cNvSpPr/>
              <p:nvPr/>
            </p:nvSpPr>
            <p:spPr>
              <a:xfrm>
                <a:off x="1709633" y="5741828"/>
                <a:ext cx="195493" cy="96240"/>
              </a:xfrm>
              <a:custGeom>
                <a:avLst/>
                <a:gdLst>
                  <a:gd name="connsiteX0" fmla="*/ 195325 w 195493"/>
                  <a:gd name="connsiteY0" fmla="*/ 88771 h 96240"/>
                  <a:gd name="connsiteX1" fmla="*/ 13054 w 195493"/>
                  <a:gd name="connsiteY1" fmla="*/ 94450 h 96240"/>
                  <a:gd name="connsiteX2" fmla="*/ 62 w 195493"/>
                  <a:gd name="connsiteY2" fmla="*/ 24530 h 96240"/>
                  <a:gd name="connsiteX3" fmla="*/ 113428 w 195493"/>
                  <a:gd name="connsiteY3" fmla="*/ 17727 h 96240"/>
                  <a:gd name="connsiteX4" fmla="*/ 152211 w 195493"/>
                  <a:gd name="connsiteY4" fmla="*/ 4827 h 96240"/>
                  <a:gd name="connsiteX5" fmla="*/ 138610 w 195493"/>
                  <a:gd name="connsiteY5" fmla="*/ 32809 h 96240"/>
                  <a:gd name="connsiteX6" fmla="*/ 183969 w 195493"/>
                  <a:gd name="connsiteY6" fmla="*/ 51709 h 96240"/>
                  <a:gd name="connsiteX7" fmla="*/ 195325 w 195493"/>
                  <a:gd name="connsiteY7" fmla="*/ 88771 h 9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5493" h="96240">
                    <a:moveTo>
                      <a:pt x="195325" y="88771"/>
                    </a:moveTo>
                    <a:cubicBezTo>
                      <a:pt x="195165" y="93520"/>
                      <a:pt x="12894" y="99199"/>
                      <a:pt x="13054" y="94450"/>
                    </a:cubicBezTo>
                    <a:cubicBezTo>
                      <a:pt x="2853" y="75935"/>
                      <a:pt x="-515" y="37590"/>
                      <a:pt x="62" y="24530"/>
                    </a:cubicBezTo>
                    <a:cubicBezTo>
                      <a:pt x="17449" y="22829"/>
                      <a:pt x="91519" y="29054"/>
                      <a:pt x="113428" y="17727"/>
                    </a:cubicBezTo>
                    <a:cubicBezTo>
                      <a:pt x="126837" y="1651"/>
                      <a:pt x="131809" y="-5505"/>
                      <a:pt x="152211" y="4827"/>
                    </a:cubicBezTo>
                    <a:cubicBezTo>
                      <a:pt x="160456" y="8999"/>
                      <a:pt x="148041" y="27899"/>
                      <a:pt x="138610" y="32809"/>
                    </a:cubicBezTo>
                    <a:cubicBezTo>
                      <a:pt x="155997" y="44168"/>
                      <a:pt x="167353" y="37333"/>
                      <a:pt x="183969" y="51709"/>
                    </a:cubicBezTo>
                    <a:cubicBezTo>
                      <a:pt x="195935" y="62811"/>
                      <a:pt x="195838" y="73176"/>
                      <a:pt x="195325" y="88771"/>
                    </a:cubicBezTo>
                    <a:close/>
                  </a:path>
                </a:pathLst>
              </a:custGeom>
              <a:solidFill>
                <a:srgbClr val="75A4D8"/>
              </a:solidFill>
              <a:ln w="3206"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A5DA3D56-1029-0AC2-14BB-7004E854E189}"/>
                  </a:ext>
                </a:extLst>
              </p:cNvPr>
              <p:cNvSpPr/>
              <p:nvPr/>
            </p:nvSpPr>
            <p:spPr>
              <a:xfrm>
                <a:off x="1328731" y="5741828"/>
                <a:ext cx="195493" cy="96240"/>
              </a:xfrm>
              <a:custGeom>
                <a:avLst/>
                <a:gdLst>
                  <a:gd name="connsiteX0" fmla="*/ 195325 w 195493"/>
                  <a:gd name="connsiteY0" fmla="*/ 88771 h 96240"/>
                  <a:gd name="connsiteX1" fmla="*/ 13054 w 195493"/>
                  <a:gd name="connsiteY1" fmla="*/ 94450 h 96240"/>
                  <a:gd name="connsiteX2" fmla="*/ 62 w 195493"/>
                  <a:gd name="connsiteY2" fmla="*/ 24530 h 96240"/>
                  <a:gd name="connsiteX3" fmla="*/ 113428 w 195493"/>
                  <a:gd name="connsiteY3" fmla="*/ 17727 h 96240"/>
                  <a:gd name="connsiteX4" fmla="*/ 152211 w 195493"/>
                  <a:gd name="connsiteY4" fmla="*/ 4827 h 96240"/>
                  <a:gd name="connsiteX5" fmla="*/ 138610 w 195493"/>
                  <a:gd name="connsiteY5" fmla="*/ 32809 h 96240"/>
                  <a:gd name="connsiteX6" fmla="*/ 183969 w 195493"/>
                  <a:gd name="connsiteY6" fmla="*/ 51709 h 96240"/>
                  <a:gd name="connsiteX7" fmla="*/ 195325 w 195493"/>
                  <a:gd name="connsiteY7" fmla="*/ 88771 h 9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5493" h="96240">
                    <a:moveTo>
                      <a:pt x="195325" y="88771"/>
                    </a:moveTo>
                    <a:cubicBezTo>
                      <a:pt x="195165" y="93520"/>
                      <a:pt x="12894" y="99199"/>
                      <a:pt x="13054" y="94450"/>
                    </a:cubicBezTo>
                    <a:cubicBezTo>
                      <a:pt x="2853" y="75935"/>
                      <a:pt x="-515" y="37590"/>
                      <a:pt x="62" y="24530"/>
                    </a:cubicBezTo>
                    <a:cubicBezTo>
                      <a:pt x="17449" y="22829"/>
                      <a:pt x="91518" y="29054"/>
                      <a:pt x="113428" y="17727"/>
                    </a:cubicBezTo>
                    <a:cubicBezTo>
                      <a:pt x="126837" y="1651"/>
                      <a:pt x="131809" y="-5505"/>
                      <a:pt x="152211" y="4827"/>
                    </a:cubicBezTo>
                    <a:cubicBezTo>
                      <a:pt x="160456" y="8999"/>
                      <a:pt x="148041" y="27899"/>
                      <a:pt x="138610" y="32809"/>
                    </a:cubicBezTo>
                    <a:cubicBezTo>
                      <a:pt x="155997" y="44168"/>
                      <a:pt x="167352" y="37333"/>
                      <a:pt x="183969" y="51709"/>
                    </a:cubicBezTo>
                    <a:cubicBezTo>
                      <a:pt x="195935" y="62811"/>
                      <a:pt x="195838" y="73176"/>
                      <a:pt x="195325" y="88771"/>
                    </a:cubicBezTo>
                    <a:close/>
                  </a:path>
                </a:pathLst>
              </a:custGeom>
              <a:solidFill>
                <a:srgbClr val="75A4D8"/>
              </a:solidFill>
              <a:ln w="3206"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AD598EB6-E7D6-2CFA-7B81-A7536885D1CF}"/>
                  </a:ext>
                </a:extLst>
              </p:cNvPr>
              <p:cNvSpPr/>
              <p:nvPr/>
            </p:nvSpPr>
            <p:spPr>
              <a:xfrm>
                <a:off x="2081893" y="3537699"/>
                <a:ext cx="147732" cy="137589"/>
              </a:xfrm>
              <a:custGeom>
                <a:avLst/>
                <a:gdLst>
                  <a:gd name="connsiteX0" fmla="*/ 2737 w 147732"/>
                  <a:gd name="connsiteY0" fmla="*/ 92061 h 137589"/>
                  <a:gd name="connsiteX1" fmla="*/ 67536 w 147732"/>
                  <a:gd name="connsiteY1" fmla="*/ 136728 h 137589"/>
                  <a:gd name="connsiteX2" fmla="*/ 147733 w 147732"/>
                  <a:gd name="connsiteY2" fmla="*/ 106308 h 137589"/>
                  <a:gd name="connsiteX3" fmla="*/ 63558 w 147732"/>
                  <a:gd name="connsiteY3" fmla="*/ 0 h 137589"/>
                  <a:gd name="connsiteX4" fmla="*/ 2737 w 147732"/>
                  <a:gd name="connsiteY4" fmla="*/ 92061 h 137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32" h="137589">
                    <a:moveTo>
                      <a:pt x="2737" y="92061"/>
                    </a:moveTo>
                    <a:cubicBezTo>
                      <a:pt x="-12757" y="120524"/>
                      <a:pt x="41424" y="142247"/>
                      <a:pt x="67536" y="136728"/>
                    </a:cubicBezTo>
                    <a:cubicBezTo>
                      <a:pt x="96343" y="130631"/>
                      <a:pt x="135832" y="116320"/>
                      <a:pt x="147733" y="106308"/>
                    </a:cubicBezTo>
                    <a:cubicBezTo>
                      <a:pt x="122840" y="64016"/>
                      <a:pt x="91627" y="5904"/>
                      <a:pt x="63558" y="0"/>
                    </a:cubicBezTo>
                    <a:cubicBezTo>
                      <a:pt x="47006" y="12932"/>
                      <a:pt x="19450" y="61385"/>
                      <a:pt x="2737" y="92061"/>
                    </a:cubicBezTo>
                    <a:close/>
                  </a:path>
                </a:pathLst>
              </a:custGeom>
              <a:solidFill>
                <a:srgbClr val="F4C092"/>
              </a:solidFill>
              <a:ln w="3206" cap="flat">
                <a:noFill/>
                <a:prstDash val="solid"/>
                <a:miter/>
              </a:ln>
            </p:spPr>
            <p:txBody>
              <a:bodyPr rtlCol="0" anchor="ctr"/>
              <a:lstStyle/>
              <a:p>
                <a:endParaRPr lang="en-US"/>
              </a:p>
            </p:txBody>
          </p:sp>
          <p:grpSp>
            <p:nvGrpSpPr>
              <p:cNvPr id="71" name="Graphic 2">
                <a:extLst>
                  <a:ext uri="{FF2B5EF4-FFF2-40B4-BE49-F238E27FC236}">
                    <a16:creationId xmlns:a16="http://schemas.microsoft.com/office/drawing/2014/main" id="{E7A403B9-5C38-539D-F183-9100169806AB}"/>
                  </a:ext>
                </a:extLst>
              </p:cNvPr>
              <p:cNvGrpSpPr/>
              <p:nvPr/>
            </p:nvGrpSpPr>
            <p:grpSpPr>
              <a:xfrm>
                <a:off x="1308194" y="4730620"/>
                <a:ext cx="367813" cy="1042287"/>
                <a:chOff x="1308194" y="4730620"/>
                <a:chExt cx="367813" cy="1042287"/>
              </a:xfrm>
            </p:grpSpPr>
            <p:sp>
              <p:nvSpPr>
                <p:cNvPr id="72" name="Freeform 71">
                  <a:extLst>
                    <a:ext uri="{FF2B5EF4-FFF2-40B4-BE49-F238E27FC236}">
                      <a16:creationId xmlns:a16="http://schemas.microsoft.com/office/drawing/2014/main" id="{E6DD648A-AF61-289E-195C-F32E37A78D41}"/>
                    </a:ext>
                  </a:extLst>
                </p:cNvPr>
                <p:cNvSpPr/>
                <p:nvPr/>
              </p:nvSpPr>
              <p:spPr>
                <a:xfrm>
                  <a:off x="1308194" y="4730620"/>
                  <a:ext cx="367813" cy="1042287"/>
                </a:xfrm>
                <a:custGeom>
                  <a:avLst/>
                  <a:gdLst>
                    <a:gd name="connsiteX0" fmla="*/ 298208 w 367813"/>
                    <a:gd name="connsiteY0" fmla="*/ 223198 h 1042287"/>
                    <a:gd name="connsiteX1" fmla="*/ 363360 w 367813"/>
                    <a:gd name="connsiteY1" fmla="*/ 263052 h 1042287"/>
                    <a:gd name="connsiteX2" fmla="*/ 360216 w 367813"/>
                    <a:gd name="connsiteY2" fmla="*/ 67891 h 1042287"/>
                    <a:gd name="connsiteX3" fmla="*/ 91686 w 367813"/>
                    <a:gd name="connsiteY3" fmla="*/ 39814 h 1042287"/>
                    <a:gd name="connsiteX4" fmla="*/ 50593 w 367813"/>
                    <a:gd name="connsiteY4" fmla="*/ 574180 h 1042287"/>
                    <a:gd name="connsiteX5" fmla="*/ 5 w 367813"/>
                    <a:gd name="connsiteY5" fmla="*/ 1040038 h 1042287"/>
                    <a:gd name="connsiteX6" fmla="*/ 180191 w 367813"/>
                    <a:gd name="connsiteY6" fmla="*/ 1042155 h 1042287"/>
                    <a:gd name="connsiteX7" fmla="*/ 228084 w 367813"/>
                    <a:gd name="connsiteY7" fmla="*/ 848823 h 1042287"/>
                    <a:gd name="connsiteX8" fmla="*/ 298208 w 367813"/>
                    <a:gd name="connsiteY8" fmla="*/ 223198 h 104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7813" h="1042287">
                      <a:moveTo>
                        <a:pt x="298208" y="223198"/>
                      </a:moveTo>
                      <a:cubicBezTo>
                        <a:pt x="321882" y="218899"/>
                        <a:pt x="345973" y="241457"/>
                        <a:pt x="363360" y="263052"/>
                      </a:cubicBezTo>
                      <a:cubicBezTo>
                        <a:pt x="369743" y="193870"/>
                        <a:pt x="369743" y="127768"/>
                        <a:pt x="360216" y="67891"/>
                      </a:cubicBezTo>
                      <a:cubicBezTo>
                        <a:pt x="260451" y="9202"/>
                        <a:pt x="156645" y="-35786"/>
                        <a:pt x="91686" y="39814"/>
                      </a:cubicBezTo>
                      <a:cubicBezTo>
                        <a:pt x="46326" y="92599"/>
                        <a:pt x="66408" y="463507"/>
                        <a:pt x="50593" y="574180"/>
                      </a:cubicBezTo>
                      <a:cubicBezTo>
                        <a:pt x="34746" y="607488"/>
                        <a:pt x="-476" y="913866"/>
                        <a:pt x="5" y="1040038"/>
                      </a:cubicBezTo>
                      <a:cubicBezTo>
                        <a:pt x="5" y="1040744"/>
                        <a:pt x="180062" y="1042829"/>
                        <a:pt x="180191" y="1042155"/>
                      </a:cubicBezTo>
                      <a:cubicBezTo>
                        <a:pt x="189301" y="989114"/>
                        <a:pt x="207008" y="922915"/>
                        <a:pt x="228084" y="848823"/>
                      </a:cubicBezTo>
                      <a:cubicBezTo>
                        <a:pt x="234019" y="725733"/>
                        <a:pt x="323518" y="375136"/>
                        <a:pt x="298208" y="223198"/>
                      </a:cubicBezTo>
                      <a:close/>
                    </a:path>
                  </a:pathLst>
                </a:custGeom>
                <a:solidFill>
                  <a:srgbClr val="EFE8E4"/>
                </a:solidFill>
                <a:ln w="3206"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3F2A8B99-1CB0-2135-33BD-67F3987B19CD}"/>
                    </a:ext>
                  </a:extLst>
                </p:cNvPr>
                <p:cNvSpPr/>
                <p:nvPr/>
              </p:nvSpPr>
              <p:spPr>
                <a:xfrm>
                  <a:off x="1536278" y="4953288"/>
                  <a:ext cx="135275" cy="626155"/>
                </a:xfrm>
                <a:custGeom>
                  <a:avLst/>
                  <a:gdLst>
                    <a:gd name="connsiteX0" fmla="*/ 70124 w 135275"/>
                    <a:gd name="connsiteY0" fmla="*/ 531 h 626155"/>
                    <a:gd name="connsiteX1" fmla="*/ 0 w 135275"/>
                    <a:gd name="connsiteY1" fmla="*/ 626156 h 626155"/>
                    <a:gd name="connsiteX2" fmla="*/ 135276 w 135275"/>
                    <a:gd name="connsiteY2" fmla="*/ 40385 h 626155"/>
                    <a:gd name="connsiteX3" fmla="*/ 70124 w 135275"/>
                    <a:gd name="connsiteY3" fmla="*/ 531 h 626155"/>
                  </a:gdLst>
                  <a:ahLst/>
                  <a:cxnLst>
                    <a:cxn ang="0">
                      <a:pos x="connsiteX0" y="connsiteY0"/>
                    </a:cxn>
                    <a:cxn ang="0">
                      <a:pos x="connsiteX1" y="connsiteY1"/>
                    </a:cxn>
                    <a:cxn ang="0">
                      <a:pos x="connsiteX2" y="connsiteY2"/>
                    </a:cxn>
                    <a:cxn ang="0">
                      <a:pos x="connsiteX3" y="connsiteY3"/>
                    </a:cxn>
                  </a:cxnLst>
                  <a:rect l="l" t="t" r="r" b="b"/>
                  <a:pathLst>
                    <a:path w="135275" h="626155">
                      <a:moveTo>
                        <a:pt x="70124" y="531"/>
                      </a:moveTo>
                      <a:cubicBezTo>
                        <a:pt x="95434" y="152469"/>
                        <a:pt x="5935" y="503065"/>
                        <a:pt x="0" y="626156"/>
                      </a:cubicBezTo>
                      <a:cubicBezTo>
                        <a:pt x="49497" y="451949"/>
                        <a:pt x="117408" y="234005"/>
                        <a:pt x="135276" y="40385"/>
                      </a:cubicBezTo>
                      <a:cubicBezTo>
                        <a:pt x="117857" y="18821"/>
                        <a:pt x="93798" y="-3769"/>
                        <a:pt x="70124" y="531"/>
                      </a:cubicBezTo>
                      <a:close/>
                    </a:path>
                  </a:pathLst>
                </a:custGeom>
                <a:solidFill>
                  <a:srgbClr val="EFE8E4">
                    <a:alpha val="50000"/>
                  </a:srgbClr>
                </a:solidFill>
                <a:ln w="3206"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9A25E905-4D46-73DA-EEBE-C9229F4522CD}"/>
                    </a:ext>
                  </a:extLst>
                </p:cNvPr>
                <p:cNvSpPr/>
                <p:nvPr/>
              </p:nvSpPr>
              <p:spPr>
                <a:xfrm>
                  <a:off x="1536278" y="4953288"/>
                  <a:ext cx="135275" cy="626155"/>
                </a:xfrm>
                <a:custGeom>
                  <a:avLst/>
                  <a:gdLst>
                    <a:gd name="connsiteX0" fmla="*/ 70124 w 135275"/>
                    <a:gd name="connsiteY0" fmla="*/ 531 h 626155"/>
                    <a:gd name="connsiteX1" fmla="*/ 0 w 135275"/>
                    <a:gd name="connsiteY1" fmla="*/ 626156 h 626155"/>
                    <a:gd name="connsiteX2" fmla="*/ 135276 w 135275"/>
                    <a:gd name="connsiteY2" fmla="*/ 40385 h 626155"/>
                    <a:gd name="connsiteX3" fmla="*/ 70124 w 135275"/>
                    <a:gd name="connsiteY3" fmla="*/ 531 h 626155"/>
                  </a:gdLst>
                  <a:ahLst/>
                  <a:cxnLst>
                    <a:cxn ang="0">
                      <a:pos x="connsiteX0" y="connsiteY0"/>
                    </a:cxn>
                    <a:cxn ang="0">
                      <a:pos x="connsiteX1" y="connsiteY1"/>
                    </a:cxn>
                    <a:cxn ang="0">
                      <a:pos x="connsiteX2" y="connsiteY2"/>
                    </a:cxn>
                    <a:cxn ang="0">
                      <a:pos x="connsiteX3" y="connsiteY3"/>
                    </a:cxn>
                  </a:cxnLst>
                  <a:rect l="l" t="t" r="r" b="b"/>
                  <a:pathLst>
                    <a:path w="135275" h="626155">
                      <a:moveTo>
                        <a:pt x="70124" y="531"/>
                      </a:moveTo>
                      <a:cubicBezTo>
                        <a:pt x="95434" y="152469"/>
                        <a:pt x="5935" y="503065"/>
                        <a:pt x="0" y="626156"/>
                      </a:cubicBezTo>
                      <a:cubicBezTo>
                        <a:pt x="49497" y="451949"/>
                        <a:pt x="117408" y="234005"/>
                        <a:pt x="135276" y="40385"/>
                      </a:cubicBezTo>
                      <a:cubicBezTo>
                        <a:pt x="117857" y="18821"/>
                        <a:pt x="93798" y="-3769"/>
                        <a:pt x="70124" y="531"/>
                      </a:cubicBezTo>
                      <a:close/>
                    </a:path>
                  </a:pathLst>
                </a:custGeom>
                <a:solidFill>
                  <a:srgbClr val="E0D3CD"/>
                </a:solidFill>
                <a:ln w="3206" cap="flat">
                  <a:noFill/>
                  <a:prstDash val="solid"/>
                  <a:miter/>
                </a:ln>
              </p:spPr>
              <p:txBody>
                <a:bodyPr rtlCol="0" anchor="ctr"/>
                <a:lstStyle/>
                <a:p>
                  <a:endParaRPr lang="en-US"/>
                </a:p>
              </p:txBody>
            </p:sp>
          </p:grpSp>
          <p:grpSp>
            <p:nvGrpSpPr>
              <p:cNvPr id="78" name="Graphic 2">
                <a:extLst>
                  <a:ext uri="{FF2B5EF4-FFF2-40B4-BE49-F238E27FC236}">
                    <a16:creationId xmlns:a16="http://schemas.microsoft.com/office/drawing/2014/main" id="{4DC78743-6FD5-BF00-7B6C-4D42E637E1CD}"/>
                  </a:ext>
                </a:extLst>
              </p:cNvPr>
              <p:cNvGrpSpPr/>
              <p:nvPr/>
            </p:nvGrpSpPr>
            <p:grpSpPr>
              <a:xfrm>
                <a:off x="1093072" y="4031908"/>
                <a:ext cx="257835" cy="841850"/>
                <a:chOff x="1093072" y="4031908"/>
                <a:chExt cx="257835" cy="841850"/>
              </a:xfrm>
            </p:grpSpPr>
            <p:sp>
              <p:nvSpPr>
                <p:cNvPr id="79" name="Freeform 78">
                  <a:extLst>
                    <a:ext uri="{FF2B5EF4-FFF2-40B4-BE49-F238E27FC236}">
                      <a16:creationId xmlns:a16="http://schemas.microsoft.com/office/drawing/2014/main" id="{7EA68708-39ED-407C-AA51-EA04F0628828}"/>
                    </a:ext>
                  </a:extLst>
                </p:cNvPr>
                <p:cNvSpPr/>
                <p:nvPr/>
              </p:nvSpPr>
              <p:spPr>
                <a:xfrm>
                  <a:off x="1093072" y="4031908"/>
                  <a:ext cx="255706" cy="841850"/>
                </a:xfrm>
                <a:custGeom>
                  <a:avLst/>
                  <a:gdLst>
                    <a:gd name="connsiteX0" fmla="*/ 134000 w 255706"/>
                    <a:gd name="connsiteY0" fmla="*/ 554083 h 841850"/>
                    <a:gd name="connsiteX1" fmla="*/ 236202 w 255706"/>
                    <a:gd name="connsiteY1" fmla="*/ 212600 h 841850"/>
                    <a:gd name="connsiteX2" fmla="*/ 255706 w 255706"/>
                    <a:gd name="connsiteY2" fmla="*/ 249084 h 841850"/>
                    <a:gd name="connsiteX3" fmla="*/ 227766 w 255706"/>
                    <a:gd name="connsiteY3" fmla="*/ 240 h 841850"/>
                    <a:gd name="connsiteX4" fmla="*/ 46008 w 255706"/>
                    <a:gd name="connsiteY4" fmla="*/ 333829 h 841850"/>
                    <a:gd name="connsiteX5" fmla="*/ 8091 w 255706"/>
                    <a:gd name="connsiteY5" fmla="*/ 613671 h 841850"/>
                    <a:gd name="connsiteX6" fmla="*/ 96083 w 255706"/>
                    <a:gd name="connsiteY6" fmla="*/ 841851 h 841850"/>
                    <a:gd name="connsiteX7" fmla="*/ 160433 w 255706"/>
                    <a:gd name="connsiteY7" fmla="*/ 838064 h 841850"/>
                    <a:gd name="connsiteX8" fmla="*/ 134000 w 255706"/>
                    <a:gd name="connsiteY8" fmla="*/ 554083 h 841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706" h="841850">
                      <a:moveTo>
                        <a:pt x="134000" y="554083"/>
                      </a:moveTo>
                      <a:cubicBezTo>
                        <a:pt x="141410" y="476494"/>
                        <a:pt x="185326" y="337712"/>
                        <a:pt x="236202" y="212600"/>
                      </a:cubicBezTo>
                      <a:cubicBezTo>
                        <a:pt x="242650" y="222547"/>
                        <a:pt x="249194" y="234933"/>
                        <a:pt x="255706" y="249084"/>
                      </a:cubicBezTo>
                      <a:cubicBezTo>
                        <a:pt x="252338" y="131128"/>
                        <a:pt x="244350" y="3256"/>
                        <a:pt x="227766" y="240"/>
                      </a:cubicBezTo>
                      <a:cubicBezTo>
                        <a:pt x="171500" y="-10029"/>
                        <a:pt x="59866" y="313068"/>
                        <a:pt x="46008" y="333829"/>
                      </a:cubicBezTo>
                      <a:cubicBezTo>
                        <a:pt x="-9007" y="423035"/>
                        <a:pt x="-4580" y="506143"/>
                        <a:pt x="8091" y="613671"/>
                      </a:cubicBezTo>
                      <a:cubicBezTo>
                        <a:pt x="21853" y="635620"/>
                        <a:pt x="42351" y="769139"/>
                        <a:pt x="96083" y="841851"/>
                      </a:cubicBezTo>
                      <a:cubicBezTo>
                        <a:pt x="117640" y="840920"/>
                        <a:pt x="140993" y="841434"/>
                        <a:pt x="160433" y="838064"/>
                      </a:cubicBezTo>
                      <a:cubicBezTo>
                        <a:pt x="151130" y="780915"/>
                        <a:pt x="125499" y="643192"/>
                        <a:pt x="134000" y="554083"/>
                      </a:cubicBezTo>
                      <a:close/>
                    </a:path>
                  </a:pathLst>
                </a:custGeom>
                <a:solidFill>
                  <a:srgbClr val="A4E1FF"/>
                </a:solidFill>
                <a:ln w="3206"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0378E380-B9B8-A284-08DF-B357F8465549}"/>
                    </a:ext>
                  </a:extLst>
                </p:cNvPr>
                <p:cNvSpPr/>
                <p:nvPr/>
              </p:nvSpPr>
              <p:spPr>
                <a:xfrm>
                  <a:off x="1225370" y="4244475"/>
                  <a:ext cx="125537" cy="625432"/>
                </a:xfrm>
                <a:custGeom>
                  <a:avLst/>
                  <a:gdLst>
                    <a:gd name="connsiteX0" fmla="*/ 71249 w 125537"/>
                    <a:gd name="connsiteY0" fmla="*/ 346778 h 625432"/>
                    <a:gd name="connsiteX1" fmla="*/ 124980 w 125537"/>
                    <a:gd name="connsiteY1" fmla="*/ 227153 h 625432"/>
                    <a:gd name="connsiteX2" fmla="*/ 123408 w 125537"/>
                    <a:gd name="connsiteY2" fmla="*/ 36484 h 625432"/>
                    <a:gd name="connsiteX3" fmla="*/ 103905 w 125537"/>
                    <a:gd name="connsiteY3" fmla="*/ 0 h 625432"/>
                    <a:gd name="connsiteX4" fmla="*/ 1702 w 125537"/>
                    <a:gd name="connsiteY4" fmla="*/ 341483 h 625432"/>
                    <a:gd name="connsiteX5" fmla="*/ 28135 w 125537"/>
                    <a:gd name="connsiteY5" fmla="*/ 625432 h 625432"/>
                    <a:gd name="connsiteX6" fmla="*/ 60727 w 125537"/>
                    <a:gd name="connsiteY6" fmla="*/ 611282 h 625432"/>
                    <a:gd name="connsiteX7" fmla="*/ 71249 w 125537"/>
                    <a:gd name="connsiteY7" fmla="*/ 346778 h 625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537" h="625432">
                      <a:moveTo>
                        <a:pt x="71249" y="346778"/>
                      </a:moveTo>
                      <a:cubicBezTo>
                        <a:pt x="80487" y="283789"/>
                        <a:pt x="106022" y="256674"/>
                        <a:pt x="124980" y="227153"/>
                      </a:cubicBezTo>
                      <a:cubicBezTo>
                        <a:pt x="125879" y="204819"/>
                        <a:pt x="125911" y="123347"/>
                        <a:pt x="123408" y="36484"/>
                      </a:cubicBezTo>
                      <a:cubicBezTo>
                        <a:pt x="116896" y="22333"/>
                        <a:pt x="110352" y="9947"/>
                        <a:pt x="103905" y="0"/>
                      </a:cubicBezTo>
                      <a:cubicBezTo>
                        <a:pt x="53028" y="125144"/>
                        <a:pt x="9112" y="263926"/>
                        <a:pt x="1702" y="341483"/>
                      </a:cubicBezTo>
                      <a:cubicBezTo>
                        <a:pt x="-6799" y="430592"/>
                        <a:pt x="18832" y="568315"/>
                        <a:pt x="28135" y="625432"/>
                      </a:cubicBezTo>
                      <a:cubicBezTo>
                        <a:pt x="41480" y="623122"/>
                        <a:pt x="52996" y="619015"/>
                        <a:pt x="60727" y="611282"/>
                      </a:cubicBezTo>
                      <a:cubicBezTo>
                        <a:pt x="80744" y="603965"/>
                        <a:pt x="63678" y="398440"/>
                        <a:pt x="71249" y="346778"/>
                      </a:cubicBezTo>
                      <a:close/>
                    </a:path>
                  </a:pathLst>
                </a:custGeom>
                <a:solidFill>
                  <a:srgbClr val="A4E1FF">
                    <a:alpha val="39000"/>
                  </a:srgbClr>
                </a:solidFill>
                <a:ln w="3206"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CC2FD149-E011-90DF-A264-E3C640F599D5}"/>
                    </a:ext>
                  </a:extLst>
                </p:cNvPr>
                <p:cNvSpPr/>
                <p:nvPr/>
              </p:nvSpPr>
              <p:spPr>
                <a:xfrm>
                  <a:off x="1225370" y="4244475"/>
                  <a:ext cx="125537" cy="625432"/>
                </a:xfrm>
                <a:custGeom>
                  <a:avLst/>
                  <a:gdLst>
                    <a:gd name="connsiteX0" fmla="*/ 71249 w 125537"/>
                    <a:gd name="connsiteY0" fmla="*/ 346778 h 625432"/>
                    <a:gd name="connsiteX1" fmla="*/ 124980 w 125537"/>
                    <a:gd name="connsiteY1" fmla="*/ 227153 h 625432"/>
                    <a:gd name="connsiteX2" fmla="*/ 123408 w 125537"/>
                    <a:gd name="connsiteY2" fmla="*/ 36484 h 625432"/>
                    <a:gd name="connsiteX3" fmla="*/ 103905 w 125537"/>
                    <a:gd name="connsiteY3" fmla="*/ 0 h 625432"/>
                    <a:gd name="connsiteX4" fmla="*/ 1702 w 125537"/>
                    <a:gd name="connsiteY4" fmla="*/ 341483 h 625432"/>
                    <a:gd name="connsiteX5" fmla="*/ 28135 w 125537"/>
                    <a:gd name="connsiteY5" fmla="*/ 625432 h 625432"/>
                    <a:gd name="connsiteX6" fmla="*/ 60727 w 125537"/>
                    <a:gd name="connsiteY6" fmla="*/ 611282 h 625432"/>
                    <a:gd name="connsiteX7" fmla="*/ 71249 w 125537"/>
                    <a:gd name="connsiteY7" fmla="*/ 346778 h 625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537" h="625432">
                      <a:moveTo>
                        <a:pt x="71249" y="346778"/>
                      </a:moveTo>
                      <a:cubicBezTo>
                        <a:pt x="80487" y="283789"/>
                        <a:pt x="106022" y="256674"/>
                        <a:pt x="124980" y="227153"/>
                      </a:cubicBezTo>
                      <a:cubicBezTo>
                        <a:pt x="125879" y="204819"/>
                        <a:pt x="125911" y="123347"/>
                        <a:pt x="123408" y="36484"/>
                      </a:cubicBezTo>
                      <a:cubicBezTo>
                        <a:pt x="116896" y="22333"/>
                        <a:pt x="110352" y="9947"/>
                        <a:pt x="103905" y="0"/>
                      </a:cubicBezTo>
                      <a:cubicBezTo>
                        <a:pt x="53028" y="125144"/>
                        <a:pt x="9112" y="263926"/>
                        <a:pt x="1702" y="341483"/>
                      </a:cubicBezTo>
                      <a:cubicBezTo>
                        <a:pt x="-6799" y="430592"/>
                        <a:pt x="18832" y="568315"/>
                        <a:pt x="28135" y="625432"/>
                      </a:cubicBezTo>
                      <a:cubicBezTo>
                        <a:pt x="41480" y="623122"/>
                        <a:pt x="52996" y="619015"/>
                        <a:pt x="60727" y="611282"/>
                      </a:cubicBezTo>
                      <a:cubicBezTo>
                        <a:pt x="80744" y="603965"/>
                        <a:pt x="63678" y="398440"/>
                        <a:pt x="71249" y="346778"/>
                      </a:cubicBezTo>
                      <a:close/>
                    </a:path>
                  </a:pathLst>
                </a:custGeom>
                <a:solidFill>
                  <a:srgbClr val="8AD1ED"/>
                </a:solidFill>
                <a:ln w="3206" cap="flat">
                  <a:noFill/>
                  <a:prstDash val="solid"/>
                  <a:miter/>
                </a:ln>
              </p:spPr>
              <p:txBody>
                <a:bodyPr rtlCol="0" anchor="ctr"/>
                <a:lstStyle/>
                <a:p>
                  <a:endParaRPr lang="en-US"/>
                </a:p>
              </p:txBody>
            </p:sp>
          </p:grpSp>
          <p:sp>
            <p:nvSpPr>
              <p:cNvPr id="82" name="Freeform 81">
                <a:extLst>
                  <a:ext uri="{FF2B5EF4-FFF2-40B4-BE49-F238E27FC236}">
                    <a16:creationId xmlns:a16="http://schemas.microsoft.com/office/drawing/2014/main" id="{EBB3AEA1-4484-3076-D4DD-B0BF5AF4FF60}"/>
                  </a:ext>
                </a:extLst>
              </p:cNvPr>
              <p:cNvSpPr/>
              <p:nvPr/>
            </p:nvSpPr>
            <p:spPr>
              <a:xfrm>
                <a:off x="1583209" y="4729156"/>
                <a:ext cx="404645" cy="1038822"/>
              </a:xfrm>
              <a:custGeom>
                <a:avLst/>
                <a:gdLst>
                  <a:gd name="connsiteX0" fmla="*/ 0 w 404645"/>
                  <a:gd name="connsiteY0" fmla="*/ 72917 h 1038822"/>
                  <a:gd name="connsiteX1" fmla="*/ 15815 w 404645"/>
                  <a:gd name="connsiteY1" fmla="*/ 243659 h 1038822"/>
                  <a:gd name="connsiteX2" fmla="*/ 66403 w 404645"/>
                  <a:gd name="connsiteY2" fmla="*/ 360653 h 1038822"/>
                  <a:gd name="connsiteX3" fmla="*/ 114072 w 404645"/>
                  <a:gd name="connsiteY3" fmla="*/ 1035983 h 1038822"/>
                  <a:gd name="connsiteX4" fmla="*/ 278186 w 404645"/>
                  <a:gd name="connsiteY4" fmla="*/ 1024656 h 1038822"/>
                  <a:gd name="connsiteX5" fmla="*/ 388825 w 404645"/>
                  <a:gd name="connsiteY5" fmla="*/ 313226 h 1038822"/>
                  <a:gd name="connsiteX6" fmla="*/ 394760 w 404645"/>
                  <a:gd name="connsiteY6" fmla="*/ 53632 h 1038822"/>
                  <a:gd name="connsiteX7" fmla="*/ 0 w 404645"/>
                  <a:gd name="connsiteY7" fmla="*/ 72917 h 103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4645" h="1038822">
                    <a:moveTo>
                      <a:pt x="0" y="72917"/>
                    </a:moveTo>
                    <a:cubicBezTo>
                      <a:pt x="10522" y="141426"/>
                      <a:pt x="11580" y="174091"/>
                      <a:pt x="15815" y="243659"/>
                    </a:cubicBezTo>
                    <a:cubicBezTo>
                      <a:pt x="20017" y="278443"/>
                      <a:pt x="30571" y="314285"/>
                      <a:pt x="66403" y="360653"/>
                    </a:cubicBezTo>
                    <a:cubicBezTo>
                      <a:pt x="99059" y="391233"/>
                      <a:pt x="80614" y="972769"/>
                      <a:pt x="114072" y="1035983"/>
                    </a:cubicBezTo>
                    <a:cubicBezTo>
                      <a:pt x="121225" y="1043491"/>
                      <a:pt x="280111" y="1034859"/>
                      <a:pt x="278186" y="1024656"/>
                    </a:cubicBezTo>
                    <a:cubicBezTo>
                      <a:pt x="335094" y="857058"/>
                      <a:pt x="388505" y="396239"/>
                      <a:pt x="388825" y="313226"/>
                    </a:cubicBezTo>
                    <a:cubicBezTo>
                      <a:pt x="391327" y="232525"/>
                      <a:pt x="419011" y="115563"/>
                      <a:pt x="394760" y="53632"/>
                    </a:cubicBezTo>
                    <a:cubicBezTo>
                      <a:pt x="389563" y="37652"/>
                      <a:pt x="148588" y="-69394"/>
                      <a:pt x="0" y="72917"/>
                    </a:cubicBezTo>
                    <a:close/>
                  </a:path>
                </a:pathLst>
              </a:custGeom>
              <a:solidFill>
                <a:srgbClr val="EFE8E4"/>
              </a:solidFill>
              <a:ln w="3206"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6F867FA7-0A22-24F7-3140-9092DE1BEB5D}"/>
                  </a:ext>
                </a:extLst>
              </p:cNvPr>
              <p:cNvSpPr/>
              <p:nvPr/>
            </p:nvSpPr>
            <p:spPr>
              <a:xfrm>
                <a:off x="1288099" y="3940514"/>
                <a:ext cx="704340" cy="875597"/>
              </a:xfrm>
              <a:custGeom>
                <a:avLst/>
                <a:gdLst>
                  <a:gd name="connsiteX0" fmla="*/ 28023 w 704340"/>
                  <a:gd name="connsiteY0" fmla="*/ 82135 h 875597"/>
                  <a:gd name="connsiteX1" fmla="*/ 193966 w 704340"/>
                  <a:gd name="connsiteY1" fmla="*/ 41030 h 875597"/>
                  <a:gd name="connsiteX2" fmla="*/ 404177 w 704340"/>
                  <a:gd name="connsiteY2" fmla="*/ 17317 h 875597"/>
                  <a:gd name="connsiteX3" fmla="*/ 529829 w 704340"/>
                  <a:gd name="connsiteY3" fmla="*/ 2300 h 875597"/>
                  <a:gd name="connsiteX4" fmla="*/ 617532 w 704340"/>
                  <a:gd name="connsiteY4" fmla="*/ 251305 h 875597"/>
                  <a:gd name="connsiteX5" fmla="*/ 695163 w 704340"/>
                  <a:gd name="connsiteY5" fmla="*/ 860083 h 875597"/>
                  <a:gd name="connsiteX6" fmla="*/ 574836 w 704340"/>
                  <a:gd name="connsiteY6" fmla="*/ 839419 h 875597"/>
                  <a:gd name="connsiteX7" fmla="*/ 73190 w 704340"/>
                  <a:gd name="connsiteY7" fmla="*/ 837237 h 875597"/>
                  <a:gd name="connsiteX8" fmla="*/ 72741 w 704340"/>
                  <a:gd name="connsiteY8" fmla="*/ 817278 h 875597"/>
                  <a:gd name="connsiteX9" fmla="*/ 28023 w 704340"/>
                  <a:gd name="connsiteY9" fmla="*/ 82135 h 875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4340" h="875597">
                    <a:moveTo>
                      <a:pt x="28023" y="82135"/>
                    </a:moveTo>
                    <a:cubicBezTo>
                      <a:pt x="50157" y="60797"/>
                      <a:pt x="141806" y="48154"/>
                      <a:pt x="193966" y="41030"/>
                    </a:cubicBezTo>
                    <a:cubicBezTo>
                      <a:pt x="259823" y="40902"/>
                      <a:pt x="331455" y="59224"/>
                      <a:pt x="404177" y="17317"/>
                    </a:cubicBezTo>
                    <a:cubicBezTo>
                      <a:pt x="463683" y="20205"/>
                      <a:pt x="510101" y="7273"/>
                      <a:pt x="529829" y="2300"/>
                    </a:cubicBezTo>
                    <a:cubicBezTo>
                      <a:pt x="608807" y="-17595"/>
                      <a:pt x="611084" y="93784"/>
                      <a:pt x="617532" y="251305"/>
                    </a:cubicBezTo>
                    <a:cubicBezTo>
                      <a:pt x="651279" y="360116"/>
                      <a:pt x="731315" y="806753"/>
                      <a:pt x="695163" y="860083"/>
                    </a:cubicBezTo>
                    <a:cubicBezTo>
                      <a:pt x="668281" y="858511"/>
                      <a:pt x="638608" y="830466"/>
                      <a:pt x="574836" y="839419"/>
                    </a:cubicBezTo>
                    <a:cubicBezTo>
                      <a:pt x="359716" y="869646"/>
                      <a:pt x="95645" y="903884"/>
                      <a:pt x="73190" y="837237"/>
                    </a:cubicBezTo>
                    <a:cubicBezTo>
                      <a:pt x="71201" y="831332"/>
                      <a:pt x="70976" y="824722"/>
                      <a:pt x="72741" y="817278"/>
                    </a:cubicBezTo>
                    <a:cubicBezTo>
                      <a:pt x="107033" y="673394"/>
                      <a:pt x="-65230" y="194380"/>
                      <a:pt x="28023" y="82135"/>
                    </a:cubicBezTo>
                    <a:close/>
                  </a:path>
                </a:pathLst>
              </a:custGeom>
              <a:solidFill>
                <a:srgbClr val="A4E1FF"/>
              </a:solidFill>
              <a:ln w="3206"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04AE59BA-A43D-29B3-F278-9A9810E73A97}"/>
                  </a:ext>
                </a:extLst>
              </p:cNvPr>
              <p:cNvSpPr/>
              <p:nvPr/>
            </p:nvSpPr>
            <p:spPr>
              <a:xfrm>
                <a:off x="1765792" y="3628188"/>
                <a:ext cx="384857" cy="565995"/>
              </a:xfrm>
              <a:custGeom>
                <a:avLst/>
                <a:gdLst>
                  <a:gd name="connsiteX0" fmla="*/ 20121 w 384857"/>
                  <a:gd name="connsiteY0" fmla="*/ 317385 h 565995"/>
                  <a:gd name="connsiteX1" fmla="*/ 24452 w 384857"/>
                  <a:gd name="connsiteY1" fmla="*/ 506706 h 565995"/>
                  <a:gd name="connsiteX2" fmla="*/ 141411 w 384857"/>
                  <a:gd name="connsiteY2" fmla="*/ 565203 h 565995"/>
                  <a:gd name="connsiteX3" fmla="*/ 334236 w 384857"/>
                  <a:gd name="connsiteY3" fmla="*/ 309074 h 565995"/>
                  <a:gd name="connsiteX4" fmla="*/ 384278 w 384857"/>
                  <a:gd name="connsiteY4" fmla="*/ 45052 h 565995"/>
                  <a:gd name="connsiteX5" fmla="*/ 319223 w 384857"/>
                  <a:gd name="connsiteY5" fmla="*/ 0 h 565995"/>
                  <a:gd name="connsiteX6" fmla="*/ 208968 w 384857"/>
                  <a:gd name="connsiteY6" fmla="*/ 173918 h 565995"/>
                  <a:gd name="connsiteX7" fmla="*/ 20121 w 384857"/>
                  <a:gd name="connsiteY7" fmla="*/ 317385 h 565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4857" h="565995">
                    <a:moveTo>
                      <a:pt x="20121" y="317385"/>
                    </a:moveTo>
                    <a:cubicBezTo>
                      <a:pt x="-18886" y="352843"/>
                      <a:pt x="7964" y="482511"/>
                      <a:pt x="24452" y="506706"/>
                    </a:cubicBezTo>
                    <a:cubicBezTo>
                      <a:pt x="56659" y="553972"/>
                      <a:pt x="116903" y="569920"/>
                      <a:pt x="141411" y="565203"/>
                    </a:cubicBezTo>
                    <a:cubicBezTo>
                      <a:pt x="250478" y="495635"/>
                      <a:pt x="311652" y="369336"/>
                      <a:pt x="334236" y="309074"/>
                    </a:cubicBezTo>
                    <a:cubicBezTo>
                      <a:pt x="343346" y="284816"/>
                      <a:pt x="390598" y="141477"/>
                      <a:pt x="384278" y="45052"/>
                    </a:cubicBezTo>
                    <a:cubicBezTo>
                      <a:pt x="370837" y="40303"/>
                      <a:pt x="338181" y="9081"/>
                      <a:pt x="319223" y="0"/>
                    </a:cubicBezTo>
                    <a:cubicBezTo>
                      <a:pt x="305782" y="16205"/>
                      <a:pt x="229852" y="137691"/>
                      <a:pt x="208968" y="173918"/>
                    </a:cubicBezTo>
                    <a:cubicBezTo>
                      <a:pt x="183081" y="218874"/>
                      <a:pt x="89155" y="264664"/>
                      <a:pt x="20121" y="317385"/>
                    </a:cubicBezTo>
                    <a:close/>
                  </a:path>
                </a:pathLst>
              </a:custGeom>
              <a:solidFill>
                <a:srgbClr val="A4E1FF"/>
              </a:solidFill>
              <a:ln w="3206"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2FC58C00-4094-D43D-AAF8-B4890667D60A}"/>
                  </a:ext>
                </a:extLst>
              </p:cNvPr>
              <p:cNvSpPr/>
              <p:nvPr/>
            </p:nvSpPr>
            <p:spPr>
              <a:xfrm>
                <a:off x="1479596" y="3820972"/>
                <a:ext cx="212263" cy="167791"/>
              </a:xfrm>
              <a:custGeom>
                <a:avLst/>
                <a:gdLst>
                  <a:gd name="connsiteX0" fmla="*/ 95 w 212263"/>
                  <a:gd name="connsiteY0" fmla="*/ 38829 h 167791"/>
                  <a:gd name="connsiteX1" fmla="*/ 7986 w 212263"/>
                  <a:gd name="connsiteY1" fmla="*/ 160572 h 167791"/>
                  <a:gd name="connsiteX2" fmla="*/ 212263 w 212263"/>
                  <a:gd name="connsiteY2" fmla="*/ 136987 h 167791"/>
                  <a:gd name="connsiteX3" fmla="*/ 189744 w 212263"/>
                  <a:gd name="connsiteY3" fmla="*/ 23010 h 167791"/>
                  <a:gd name="connsiteX4" fmla="*/ 95 w 212263"/>
                  <a:gd name="connsiteY4" fmla="*/ 38829 h 167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263" h="167791">
                    <a:moveTo>
                      <a:pt x="95" y="38829"/>
                    </a:moveTo>
                    <a:cubicBezTo>
                      <a:pt x="-1477" y="55226"/>
                      <a:pt x="17097" y="147127"/>
                      <a:pt x="7986" y="160572"/>
                    </a:cubicBezTo>
                    <a:cubicBezTo>
                      <a:pt x="47058" y="177675"/>
                      <a:pt x="197635" y="162208"/>
                      <a:pt x="212263" y="136987"/>
                    </a:cubicBezTo>
                    <a:cubicBezTo>
                      <a:pt x="211975" y="119691"/>
                      <a:pt x="188878" y="45696"/>
                      <a:pt x="189744" y="23010"/>
                    </a:cubicBezTo>
                    <a:cubicBezTo>
                      <a:pt x="168989" y="-11903"/>
                      <a:pt x="27619" y="-7442"/>
                      <a:pt x="95" y="38829"/>
                    </a:cubicBezTo>
                    <a:close/>
                  </a:path>
                </a:pathLst>
              </a:custGeom>
              <a:solidFill>
                <a:srgbClr val="EAAA7A"/>
              </a:solidFill>
              <a:ln w="3206"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AEDEE836-16C8-5774-93DF-8F65CF4A5B7C}"/>
                  </a:ext>
                </a:extLst>
              </p:cNvPr>
              <p:cNvSpPr/>
              <p:nvPr/>
            </p:nvSpPr>
            <p:spPr>
              <a:xfrm>
                <a:off x="1147004" y="4844459"/>
                <a:ext cx="143099" cy="122701"/>
              </a:xfrm>
              <a:custGeom>
                <a:avLst/>
                <a:gdLst>
                  <a:gd name="connsiteX0" fmla="*/ 42151 w 143099"/>
                  <a:gd name="connsiteY0" fmla="*/ 29267 h 122701"/>
                  <a:gd name="connsiteX1" fmla="*/ 0 w 143099"/>
                  <a:gd name="connsiteY1" fmla="*/ 101466 h 122701"/>
                  <a:gd name="connsiteX2" fmla="*/ 104576 w 143099"/>
                  <a:gd name="connsiteY2" fmla="*/ 111477 h 122701"/>
                  <a:gd name="connsiteX3" fmla="*/ 142782 w 143099"/>
                  <a:gd name="connsiteY3" fmla="*/ 7383 h 122701"/>
                  <a:gd name="connsiteX4" fmla="*/ 42151 w 143099"/>
                  <a:gd name="connsiteY4" fmla="*/ 29267 h 122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099" h="122701">
                    <a:moveTo>
                      <a:pt x="42151" y="29267"/>
                    </a:moveTo>
                    <a:cubicBezTo>
                      <a:pt x="33971" y="47172"/>
                      <a:pt x="14500" y="77239"/>
                      <a:pt x="0" y="101466"/>
                    </a:cubicBezTo>
                    <a:cubicBezTo>
                      <a:pt x="12671" y="124922"/>
                      <a:pt x="72209" y="129960"/>
                      <a:pt x="104576" y="111477"/>
                    </a:cubicBezTo>
                    <a:cubicBezTo>
                      <a:pt x="128539" y="77496"/>
                      <a:pt x="145669" y="44798"/>
                      <a:pt x="142782" y="7383"/>
                    </a:cubicBezTo>
                    <a:cubicBezTo>
                      <a:pt x="126550" y="-11774"/>
                      <a:pt x="70701" y="10239"/>
                      <a:pt x="42151" y="29267"/>
                    </a:cubicBezTo>
                    <a:close/>
                  </a:path>
                </a:pathLst>
              </a:custGeom>
              <a:solidFill>
                <a:srgbClr val="F4C092"/>
              </a:solidFill>
              <a:ln w="3206"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D359F6E5-DA1D-8310-ACBE-D9900D2E4A4A}"/>
                  </a:ext>
                </a:extLst>
              </p:cNvPr>
              <p:cNvSpPr/>
              <p:nvPr/>
            </p:nvSpPr>
            <p:spPr>
              <a:xfrm>
                <a:off x="1144463" y="4923863"/>
                <a:ext cx="109153" cy="124876"/>
              </a:xfrm>
              <a:custGeom>
                <a:avLst/>
                <a:gdLst>
                  <a:gd name="connsiteX0" fmla="*/ 48895 w 109153"/>
                  <a:gd name="connsiteY0" fmla="*/ 124841 h 124876"/>
                  <a:gd name="connsiteX1" fmla="*/ 42575 w 109153"/>
                  <a:gd name="connsiteY1" fmla="*/ 51840 h 124876"/>
                  <a:gd name="connsiteX2" fmla="*/ 79177 w 109153"/>
                  <a:gd name="connsiteY2" fmla="*/ 111139 h 124876"/>
                  <a:gd name="connsiteX3" fmla="*/ 73659 w 109153"/>
                  <a:gd name="connsiteY3" fmla="*/ 53701 h 124876"/>
                  <a:gd name="connsiteX4" fmla="*/ 107117 w 109153"/>
                  <a:gd name="connsiteY4" fmla="*/ 101128 h 124876"/>
                  <a:gd name="connsiteX5" fmla="*/ 107117 w 109153"/>
                  <a:gd name="connsiteY5" fmla="*/ 31817 h 124876"/>
                  <a:gd name="connsiteX6" fmla="*/ 2541 w 109153"/>
                  <a:gd name="connsiteY6" fmla="*/ 22319 h 124876"/>
                  <a:gd name="connsiteX7" fmla="*/ 11747 w 109153"/>
                  <a:gd name="connsiteY7" fmla="*/ 122177 h 124876"/>
                  <a:gd name="connsiteX8" fmla="*/ 20697 w 109153"/>
                  <a:gd name="connsiteY8" fmla="*/ 52353 h 124876"/>
                  <a:gd name="connsiteX9" fmla="*/ 48895 w 109153"/>
                  <a:gd name="connsiteY9" fmla="*/ 124841 h 12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9153" h="124876">
                    <a:moveTo>
                      <a:pt x="48895" y="124841"/>
                    </a:moveTo>
                    <a:cubicBezTo>
                      <a:pt x="62849" y="122242"/>
                      <a:pt x="35614" y="44171"/>
                      <a:pt x="42575" y="51840"/>
                    </a:cubicBezTo>
                    <a:cubicBezTo>
                      <a:pt x="49889" y="59894"/>
                      <a:pt x="70548" y="121632"/>
                      <a:pt x="79177" y="111139"/>
                    </a:cubicBezTo>
                    <a:cubicBezTo>
                      <a:pt x="83090" y="106390"/>
                      <a:pt x="65094" y="55498"/>
                      <a:pt x="73659" y="53701"/>
                    </a:cubicBezTo>
                    <a:cubicBezTo>
                      <a:pt x="82545" y="51840"/>
                      <a:pt x="94703" y="102604"/>
                      <a:pt x="107117" y="101128"/>
                    </a:cubicBezTo>
                    <a:cubicBezTo>
                      <a:pt x="117094" y="99940"/>
                      <a:pt x="86042" y="56846"/>
                      <a:pt x="107117" y="31817"/>
                    </a:cubicBezTo>
                    <a:cubicBezTo>
                      <a:pt x="80460" y="-3609"/>
                      <a:pt x="22750" y="-13171"/>
                      <a:pt x="2541" y="22319"/>
                    </a:cubicBezTo>
                    <a:cubicBezTo>
                      <a:pt x="-2624" y="31400"/>
                      <a:pt x="-90" y="121921"/>
                      <a:pt x="11747" y="122177"/>
                    </a:cubicBezTo>
                    <a:cubicBezTo>
                      <a:pt x="20184" y="121375"/>
                      <a:pt x="14153" y="44299"/>
                      <a:pt x="20697" y="52353"/>
                    </a:cubicBezTo>
                    <a:cubicBezTo>
                      <a:pt x="21564" y="53412"/>
                      <a:pt x="38533" y="126734"/>
                      <a:pt x="48895" y="124841"/>
                    </a:cubicBezTo>
                    <a:close/>
                  </a:path>
                </a:pathLst>
              </a:custGeom>
              <a:solidFill>
                <a:srgbClr val="F4C092"/>
              </a:solidFill>
              <a:ln w="3206"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5D4903D4-1E39-A696-3592-BF06A9C032B9}"/>
                  </a:ext>
                </a:extLst>
              </p:cNvPr>
              <p:cNvSpPr/>
              <p:nvPr/>
            </p:nvSpPr>
            <p:spPr>
              <a:xfrm>
                <a:off x="1132750" y="2974470"/>
                <a:ext cx="825431" cy="954898"/>
              </a:xfrm>
              <a:custGeom>
                <a:avLst/>
                <a:gdLst>
                  <a:gd name="connsiteX0" fmla="*/ 63911 w 825431"/>
                  <a:gd name="connsiteY0" fmla="*/ 329594 h 954898"/>
                  <a:gd name="connsiteX1" fmla="*/ 429993 w 825431"/>
                  <a:gd name="connsiteY1" fmla="*/ 87777 h 954898"/>
                  <a:gd name="connsiteX2" fmla="*/ 661376 w 825431"/>
                  <a:gd name="connsiteY2" fmla="*/ 1395 h 954898"/>
                  <a:gd name="connsiteX3" fmla="*/ 619930 w 825431"/>
                  <a:gd name="connsiteY3" fmla="*/ 156863 h 954898"/>
                  <a:gd name="connsiteX4" fmla="*/ 718347 w 825431"/>
                  <a:gd name="connsiteY4" fmla="*/ 133824 h 954898"/>
                  <a:gd name="connsiteX5" fmla="*/ 653869 w 825431"/>
                  <a:gd name="connsiteY5" fmla="*/ 196011 h 954898"/>
                  <a:gd name="connsiteX6" fmla="*/ 769288 w 825431"/>
                  <a:gd name="connsiteY6" fmla="*/ 227393 h 954898"/>
                  <a:gd name="connsiteX7" fmla="*/ 706831 w 825431"/>
                  <a:gd name="connsiteY7" fmla="*/ 239490 h 954898"/>
                  <a:gd name="connsiteX8" fmla="*/ 797197 w 825431"/>
                  <a:gd name="connsiteY8" fmla="*/ 270006 h 954898"/>
                  <a:gd name="connsiteX9" fmla="*/ 765824 w 825431"/>
                  <a:gd name="connsiteY9" fmla="*/ 354944 h 954898"/>
                  <a:gd name="connsiteX10" fmla="*/ 810445 w 825431"/>
                  <a:gd name="connsiteY10" fmla="*/ 351767 h 954898"/>
                  <a:gd name="connsiteX11" fmla="*/ 777051 w 825431"/>
                  <a:gd name="connsiteY11" fmla="*/ 382283 h 954898"/>
                  <a:gd name="connsiteX12" fmla="*/ 805537 w 825431"/>
                  <a:gd name="connsiteY12" fmla="*/ 709199 h 954898"/>
                  <a:gd name="connsiteX13" fmla="*/ 790268 w 825431"/>
                  <a:gd name="connsiteY13" fmla="*/ 623266 h 954898"/>
                  <a:gd name="connsiteX14" fmla="*/ 553110 w 825431"/>
                  <a:gd name="connsiteY14" fmla="*/ 896177 h 954898"/>
                  <a:gd name="connsiteX15" fmla="*/ 600298 w 825431"/>
                  <a:gd name="connsiteY15" fmla="*/ 842044 h 954898"/>
                  <a:gd name="connsiteX16" fmla="*/ 441990 w 825431"/>
                  <a:gd name="connsiteY16" fmla="*/ 954898 h 954898"/>
                  <a:gd name="connsiteX17" fmla="*/ 49989 w 825431"/>
                  <a:gd name="connsiteY17" fmla="*/ 644829 h 954898"/>
                  <a:gd name="connsiteX18" fmla="*/ 45370 w 825431"/>
                  <a:gd name="connsiteY18" fmla="*/ 728034 h 954898"/>
                  <a:gd name="connsiteX19" fmla="*/ 55731 w 825431"/>
                  <a:gd name="connsiteY19" fmla="*/ 364121 h 954898"/>
                  <a:gd name="connsiteX20" fmla="*/ 1614 w 825431"/>
                  <a:gd name="connsiteY20" fmla="*/ 342237 h 954898"/>
                  <a:gd name="connsiteX21" fmla="*/ 63911 w 825431"/>
                  <a:gd name="connsiteY21" fmla="*/ 329594 h 9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25431" h="954898">
                    <a:moveTo>
                      <a:pt x="63911" y="329594"/>
                    </a:moveTo>
                    <a:cubicBezTo>
                      <a:pt x="79437" y="236313"/>
                      <a:pt x="83832" y="136744"/>
                      <a:pt x="429993" y="87777"/>
                    </a:cubicBezTo>
                    <a:cubicBezTo>
                      <a:pt x="479714" y="80750"/>
                      <a:pt x="629169" y="22124"/>
                      <a:pt x="661376" y="1395"/>
                    </a:cubicBezTo>
                    <a:cubicBezTo>
                      <a:pt x="689284" y="-16542"/>
                      <a:pt x="634269" y="144156"/>
                      <a:pt x="619930" y="156863"/>
                    </a:cubicBezTo>
                    <a:cubicBezTo>
                      <a:pt x="662531" y="128657"/>
                      <a:pt x="709622" y="126636"/>
                      <a:pt x="718347" y="133824"/>
                    </a:cubicBezTo>
                    <a:cubicBezTo>
                      <a:pt x="684665" y="139150"/>
                      <a:pt x="666252" y="181603"/>
                      <a:pt x="653869" y="196011"/>
                    </a:cubicBezTo>
                    <a:cubicBezTo>
                      <a:pt x="683221" y="196075"/>
                      <a:pt x="728131" y="201466"/>
                      <a:pt x="769288" y="227393"/>
                    </a:cubicBezTo>
                    <a:cubicBezTo>
                      <a:pt x="744812" y="225949"/>
                      <a:pt x="706478" y="234998"/>
                      <a:pt x="706831" y="239490"/>
                    </a:cubicBezTo>
                    <a:cubicBezTo>
                      <a:pt x="707312" y="245651"/>
                      <a:pt x="760371" y="265674"/>
                      <a:pt x="797197" y="270006"/>
                    </a:cubicBezTo>
                    <a:cubicBezTo>
                      <a:pt x="809098" y="293816"/>
                      <a:pt x="775030" y="341980"/>
                      <a:pt x="765824" y="354944"/>
                    </a:cubicBezTo>
                    <a:cubicBezTo>
                      <a:pt x="773202" y="366528"/>
                      <a:pt x="789434" y="362421"/>
                      <a:pt x="810445" y="351767"/>
                    </a:cubicBezTo>
                    <a:cubicBezTo>
                      <a:pt x="799506" y="365597"/>
                      <a:pt x="787188" y="374197"/>
                      <a:pt x="777051" y="382283"/>
                    </a:cubicBezTo>
                    <a:cubicBezTo>
                      <a:pt x="859365" y="474697"/>
                      <a:pt x="813461" y="706214"/>
                      <a:pt x="805537" y="709199"/>
                    </a:cubicBezTo>
                    <a:cubicBezTo>
                      <a:pt x="809002" y="687603"/>
                      <a:pt x="802073" y="650477"/>
                      <a:pt x="790268" y="623266"/>
                    </a:cubicBezTo>
                    <a:cubicBezTo>
                      <a:pt x="785649" y="807517"/>
                      <a:pt x="578517" y="905899"/>
                      <a:pt x="553110" y="896177"/>
                    </a:cubicBezTo>
                    <a:cubicBezTo>
                      <a:pt x="581885" y="878913"/>
                      <a:pt x="591669" y="860463"/>
                      <a:pt x="600298" y="842044"/>
                    </a:cubicBezTo>
                    <a:cubicBezTo>
                      <a:pt x="586183" y="861618"/>
                      <a:pt x="514552" y="934587"/>
                      <a:pt x="441990" y="954898"/>
                    </a:cubicBezTo>
                    <a:cubicBezTo>
                      <a:pt x="395572" y="907247"/>
                      <a:pt x="73599" y="956053"/>
                      <a:pt x="49989" y="644829"/>
                    </a:cubicBezTo>
                    <a:cubicBezTo>
                      <a:pt x="27566" y="657119"/>
                      <a:pt x="38248" y="727457"/>
                      <a:pt x="45370" y="728034"/>
                    </a:cubicBezTo>
                    <a:cubicBezTo>
                      <a:pt x="26956" y="729190"/>
                      <a:pt x="-52470" y="515000"/>
                      <a:pt x="55731" y="364121"/>
                    </a:cubicBezTo>
                    <a:cubicBezTo>
                      <a:pt x="24935" y="366720"/>
                      <a:pt x="1326" y="351190"/>
                      <a:pt x="1614" y="342237"/>
                    </a:cubicBezTo>
                    <a:cubicBezTo>
                      <a:pt x="42771" y="342975"/>
                      <a:pt x="40622" y="334343"/>
                      <a:pt x="63911" y="329594"/>
                    </a:cubicBezTo>
                    <a:close/>
                  </a:path>
                </a:pathLst>
              </a:custGeom>
              <a:solidFill>
                <a:srgbClr val="FFDD92"/>
              </a:solidFill>
              <a:ln w="3206"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FBBD1A00-8BCD-FDEC-92FD-0EC88B249620}"/>
                  </a:ext>
                </a:extLst>
              </p:cNvPr>
              <p:cNvSpPr/>
              <p:nvPr/>
            </p:nvSpPr>
            <p:spPr>
              <a:xfrm>
                <a:off x="1428590" y="3917239"/>
                <a:ext cx="286333" cy="83946"/>
              </a:xfrm>
              <a:custGeom>
                <a:avLst/>
                <a:gdLst>
                  <a:gd name="connsiteX0" fmla="*/ 0 w 286333"/>
                  <a:gd name="connsiteY0" fmla="*/ 72071 h 83946"/>
                  <a:gd name="connsiteX1" fmla="*/ 146728 w 286333"/>
                  <a:gd name="connsiteY1" fmla="*/ 79547 h 83946"/>
                  <a:gd name="connsiteX2" fmla="*/ 286334 w 286333"/>
                  <a:gd name="connsiteY2" fmla="*/ 40913 h 83946"/>
                  <a:gd name="connsiteX3" fmla="*/ 255089 w 286333"/>
                  <a:gd name="connsiteY3" fmla="*/ 0 h 83946"/>
                  <a:gd name="connsiteX4" fmla="*/ 132517 w 286333"/>
                  <a:gd name="connsiteY4" fmla="*/ 20504 h 83946"/>
                  <a:gd name="connsiteX5" fmla="*/ 39264 w 286333"/>
                  <a:gd name="connsiteY5" fmla="*/ 23200 h 83946"/>
                  <a:gd name="connsiteX6" fmla="*/ 0 w 286333"/>
                  <a:gd name="connsiteY6" fmla="*/ 72071 h 83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333" h="83946">
                    <a:moveTo>
                      <a:pt x="0" y="72071"/>
                    </a:moveTo>
                    <a:cubicBezTo>
                      <a:pt x="0" y="72071"/>
                      <a:pt x="56651" y="92735"/>
                      <a:pt x="146728" y="79547"/>
                    </a:cubicBezTo>
                    <a:cubicBezTo>
                      <a:pt x="236805" y="66359"/>
                      <a:pt x="286334" y="40913"/>
                      <a:pt x="286334" y="40913"/>
                    </a:cubicBezTo>
                    <a:cubicBezTo>
                      <a:pt x="286334" y="40913"/>
                      <a:pt x="264905" y="32"/>
                      <a:pt x="255089" y="0"/>
                    </a:cubicBezTo>
                    <a:cubicBezTo>
                      <a:pt x="245241" y="-32"/>
                      <a:pt x="165173" y="17360"/>
                      <a:pt x="132517" y="20504"/>
                    </a:cubicBezTo>
                    <a:cubicBezTo>
                      <a:pt x="99861" y="23681"/>
                      <a:pt x="55079" y="18002"/>
                      <a:pt x="39264" y="23200"/>
                    </a:cubicBezTo>
                    <a:cubicBezTo>
                      <a:pt x="23449" y="28462"/>
                      <a:pt x="0" y="72071"/>
                      <a:pt x="0" y="72071"/>
                    </a:cubicBezTo>
                    <a:close/>
                  </a:path>
                </a:pathLst>
              </a:custGeom>
              <a:solidFill>
                <a:srgbClr val="E9F9FF"/>
              </a:solidFill>
              <a:ln w="3206"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5D46657B-8088-00CC-F3F3-42726931B0EA}"/>
                  </a:ext>
                </a:extLst>
              </p:cNvPr>
              <p:cNvSpPr/>
              <p:nvPr/>
            </p:nvSpPr>
            <p:spPr>
              <a:xfrm>
                <a:off x="1818410" y="4164383"/>
                <a:ext cx="160617" cy="412174"/>
              </a:xfrm>
              <a:custGeom>
                <a:avLst/>
                <a:gdLst>
                  <a:gd name="connsiteX0" fmla="*/ 88826 w 160617"/>
                  <a:gd name="connsiteY0" fmla="*/ 29008 h 412174"/>
                  <a:gd name="connsiteX1" fmla="*/ 160618 w 160617"/>
                  <a:gd name="connsiteY1" fmla="*/ 412174 h 412174"/>
                  <a:gd name="connsiteX2" fmla="*/ 0 w 160617"/>
                  <a:gd name="connsiteY2" fmla="*/ 0 h 412174"/>
                  <a:gd name="connsiteX3" fmla="*/ 88826 w 160617"/>
                  <a:gd name="connsiteY3" fmla="*/ 29008 h 412174"/>
                </a:gdLst>
                <a:ahLst/>
                <a:cxnLst>
                  <a:cxn ang="0">
                    <a:pos x="connsiteX0" y="connsiteY0"/>
                  </a:cxn>
                  <a:cxn ang="0">
                    <a:pos x="connsiteX1" y="connsiteY1"/>
                  </a:cxn>
                  <a:cxn ang="0">
                    <a:pos x="connsiteX2" y="connsiteY2"/>
                  </a:cxn>
                  <a:cxn ang="0">
                    <a:pos x="connsiteX3" y="connsiteY3"/>
                  </a:cxn>
                </a:cxnLst>
                <a:rect l="l" t="t" r="r" b="b"/>
                <a:pathLst>
                  <a:path w="160617" h="412174">
                    <a:moveTo>
                      <a:pt x="88826" y="29008"/>
                    </a:moveTo>
                    <a:cubicBezTo>
                      <a:pt x="88826" y="29008"/>
                      <a:pt x="147786" y="276120"/>
                      <a:pt x="160618" y="412174"/>
                    </a:cubicBezTo>
                    <a:cubicBezTo>
                      <a:pt x="104095" y="216083"/>
                      <a:pt x="0" y="0"/>
                      <a:pt x="0" y="0"/>
                    </a:cubicBezTo>
                    <a:cubicBezTo>
                      <a:pt x="0" y="0"/>
                      <a:pt x="30346" y="28462"/>
                      <a:pt x="88826" y="29008"/>
                    </a:cubicBezTo>
                    <a:close/>
                  </a:path>
                </a:pathLst>
              </a:custGeom>
              <a:solidFill>
                <a:srgbClr val="8AD1ED"/>
              </a:solidFill>
              <a:ln w="3206"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09250F00-5B0E-A1C4-C8B7-2E07E7BBBB8D}"/>
                  </a:ext>
                </a:extLst>
              </p:cNvPr>
              <p:cNvSpPr/>
              <p:nvPr/>
            </p:nvSpPr>
            <p:spPr>
              <a:xfrm>
                <a:off x="2055246" y="3643719"/>
                <a:ext cx="97128" cy="362084"/>
              </a:xfrm>
              <a:custGeom>
                <a:avLst/>
                <a:gdLst>
                  <a:gd name="connsiteX0" fmla="*/ 13890 w 97128"/>
                  <a:gd name="connsiteY0" fmla="*/ 362084 h 362084"/>
                  <a:gd name="connsiteX1" fmla="*/ 32656 w 97128"/>
                  <a:gd name="connsiteY1" fmla="*/ 218200 h 362084"/>
                  <a:gd name="connsiteX2" fmla="*/ 0 w 97128"/>
                  <a:gd name="connsiteY2" fmla="*/ 149692 h 362084"/>
                  <a:gd name="connsiteX3" fmla="*/ 53219 w 97128"/>
                  <a:gd name="connsiteY3" fmla="*/ 0 h 362084"/>
                  <a:gd name="connsiteX4" fmla="*/ 94857 w 97128"/>
                  <a:gd name="connsiteY4" fmla="*/ 29521 h 362084"/>
                  <a:gd name="connsiteX5" fmla="*/ 13890 w 97128"/>
                  <a:gd name="connsiteY5" fmla="*/ 362084 h 36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128" h="362084">
                    <a:moveTo>
                      <a:pt x="13890" y="362084"/>
                    </a:moveTo>
                    <a:cubicBezTo>
                      <a:pt x="13890" y="362084"/>
                      <a:pt x="36890" y="269830"/>
                      <a:pt x="32656" y="218200"/>
                    </a:cubicBezTo>
                    <a:cubicBezTo>
                      <a:pt x="28454" y="166570"/>
                      <a:pt x="0" y="149692"/>
                      <a:pt x="0" y="149692"/>
                    </a:cubicBezTo>
                    <a:lnTo>
                      <a:pt x="53219" y="0"/>
                    </a:lnTo>
                    <a:lnTo>
                      <a:pt x="94857" y="29521"/>
                    </a:lnTo>
                    <a:cubicBezTo>
                      <a:pt x="94857" y="29521"/>
                      <a:pt x="118402" y="188711"/>
                      <a:pt x="13890" y="362084"/>
                    </a:cubicBezTo>
                    <a:close/>
                  </a:path>
                </a:pathLst>
              </a:custGeom>
              <a:solidFill>
                <a:srgbClr val="8AD1ED"/>
              </a:solidFill>
              <a:ln w="3206"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9E64CB6A-9CB4-97AB-51DE-7DBA57BE91D6}"/>
                  </a:ext>
                </a:extLst>
              </p:cNvPr>
              <p:cNvSpPr/>
              <p:nvPr/>
            </p:nvSpPr>
            <p:spPr>
              <a:xfrm>
                <a:off x="1152457" y="3338591"/>
                <a:ext cx="404447" cy="162426"/>
              </a:xfrm>
              <a:custGeom>
                <a:avLst/>
                <a:gdLst>
                  <a:gd name="connsiteX0" fmla="*/ 36153 w 404447"/>
                  <a:gd name="connsiteY0" fmla="*/ 0 h 162426"/>
                  <a:gd name="connsiteX1" fmla="*/ 182110 w 404447"/>
                  <a:gd name="connsiteY1" fmla="*/ 113304 h 162426"/>
                  <a:gd name="connsiteX2" fmla="*/ 404448 w 404447"/>
                  <a:gd name="connsiteY2" fmla="*/ 113304 h 162426"/>
                  <a:gd name="connsiteX3" fmla="*/ 177908 w 404447"/>
                  <a:gd name="connsiteY3" fmla="*/ 158612 h 162426"/>
                  <a:gd name="connsiteX4" fmla="*/ 0 w 404447"/>
                  <a:gd name="connsiteY4" fmla="*/ 69375 h 162426"/>
                  <a:gd name="connsiteX5" fmla="*/ 36153 w 404447"/>
                  <a:gd name="connsiteY5" fmla="*/ 0 h 162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4447" h="162426">
                    <a:moveTo>
                      <a:pt x="36153" y="0"/>
                    </a:moveTo>
                    <a:cubicBezTo>
                      <a:pt x="36153" y="0"/>
                      <a:pt x="73556" y="78520"/>
                      <a:pt x="182110" y="113304"/>
                    </a:cubicBezTo>
                    <a:cubicBezTo>
                      <a:pt x="290632" y="148087"/>
                      <a:pt x="404448" y="113304"/>
                      <a:pt x="404448" y="113304"/>
                    </a:cubicBezTo>
                    <a:cubicBezTo>
                      <a:pt x="404448" y="113304"/>
                      <a:pt x="332784" y="178635"/>
                      <a:pt x="177908" y="158612"/>
                    </a:cubicBezTo>
                    <a:cubicBezTo>
                      <a:pt x="23032" y="138589"/>
                      <a:pt x="0" y="69375"/>
                      <a:pt x="0" y="69375"/>
                    </a:cubicBezTo>
                    <a:cubicBezTo>
                      <a:pt x="0" y="69375"/>
                      <a:pt x="14532" y="24772"/>
                      <a:pt x="36153" y="0"/>
                    </a:cubicBezTo>
                    <a:close/>
                  </a:path>
                </a:pathLst>
              </a:custGeom>
              <a:solidFill>
                <a:srgbClr val="FFFA89">
                  <a:alpha val="13000"/>
                </a:srgbClr>
              </a:solidFill>
              <a:ln w="3206" cap="flat">
                <a:noFill/>
                <a:prstDash val="solid"/>
                <a:miter/>
              </a:ln>
            </p:spPr>
            <p:txBody>
              <a:bodyPr rtlCol="0" anchor="ctr"/>
              <a:lstStyle/>
              <a:p>
                <a:endParaRPr lang="en-US"/>
              </a:p>
            </p:txBody>
          </p:sp>
        </p:grpSp>
        <p:grpSp>
          <p:nvGrpSpPr>
            <p:cNvPr id="93" name="Graphic 2">
              <a:extLst>
                <a:ext uri="{FF2B5EF4-FFF2-40B4-BE49-F238E27FC236}">
                  <a16:creationId xmlns:a16="http://schemas.microsoft.com/office/drawing/2014/main" id="{96C7F4BC-0F83-BBCB-80C9-D3B467FF5F8A}"/>
                </a:ext>
              </a:extLst>
            </p:cNvPr>
            <p:cNvGrpSpPr/>
            <p:nvPr/>
          </p:nvGrpSpPr>
          <p:grpSpPr>
            <a:xfrm>
              <a:off x="3713297" y="4477158"/>
              <a:ext cx="1027924" cy="2455225"/>
              <a:chOff x="2170047" y="3382830"/>
              <a:chExt cx="1027924" cy="2455225"/>
            </a:xfrm>
          </p:grpSpPr>
          <p:sp>
            <p:nvSpPr>
              <p:cNvPr id="94" name="Freeform 93">
                <a:extLst>
                  <a:ext uri="{FF2B5EF4-FFF2-40B4-BE49-F238E27FC236}">
                    <a16:creationId xmlns:a16="http://schemas.microsoft.com/office/drawing/2014/main" id="{2850E9ED-F429-4046-8356-8B0C89BD7DAD}"/>
                  </a:ext>
                </a:extLst>
              </p:cNvPr>
              <p:cNvSpPr/>
              <p:nvPr/>
            </p:nvSpPr>
            <p:spPr>
              <a:xfrm>
                <a:off x="2475477" y="5438320"/>
                <a:ext cx="191658" cy="314663"/>
              </a:xfrm>
              <a:custGeom>
                <a:avLst/>
                <a:gdLst>
                  <a:gd name="connsiteX0" fmla="*/ 0 w 191658"/>
                  <a:gd name="connsiteY0" fmla="*/ 29906 h 314663"/>
                  <a:gd name="connsiteX1" fmla="*/ 101144 w 191658"/>
                  <a:gd name="connsiteY1" fmla="*/ 272846 h 314663"/>
                  <a:gd name="connsiteX2" fmla="*/ 110639 w 191658"/>
                  <a:gd name="connsiteY2" fmla="*/ 307116 h 314663"/>
                  <a:gd name="connsiteX3" fmla="*/ 176497 w 191658"/>
                  <a:gd name="connsiteY3" fmla="*/ 307116 h 314663"/>
                  <a:gd name="connsiteX4" fmla="*/ 191253 w 191658"/>
                  <a:gd name="connsiteY4" fmla="*/ 40976 h 314663"/>
                  <a:gd name="connsiteX5" fmla="*/ 0 w 191658"/>
                  <a:gd name="connsiteY5" fmla="*/ 29906 h 31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658" h="314663">
                    <a:moveTo>
                      <a:pt x="0" y="29906"/>
                    </a:moveTo>
                    <a:cubicBezTo>
                      <a:pt x="9495" y="90520"/>
                      <a:pt x="80068" y="206455"/>
                      <a:pt x="101144" y="272846"/>
                    </a:cubicBezTo>
                    <a:cubicBezTo>
                      <a:pt x="103967" y="277756"/>
                      <a:pt x="107945" y="297714"/>
                      <a:pt x="110639" y="307116"/>
                    </a:cubicBezTo>
                    <a:cubicBezTo>
                      <a:pt x="115002" y="322230"/>
                      <a:pt x="167964" y="310550"/>
                      <a:pt x="176497" y="307116"/>
                    </a:cubicBezTo>
                    <a:cubicBezTo>
                      <a:pt x="187018" y="226478"/>
                      <a:pt x="193370" y="115806"/>
                      <a:pt x="191253" y="40976"/>
                    </a:cubicBezTo>
                    <a:cubicBezTo>
                      <a:pt x="126197" y="-14152"/>
                      <a:pt x="15751" y="-9370"/>
                      <a:pt x="0" y="29906"/>
                    </a:cubicBezTo>
                    <a:close/>
                  </a:path>
                </a:pathLst>
              </a:custGeom>
              <a:solidFill>
                <a:srgbClr val="F4C092"/>
              </a:solidFill>
              <a:ln w="3206"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88FD6EF2-EFF0-ECF8-C029-62F939833509}"/>
                  </a:ext>
                </a:extLst>
              </p:cNvPr>
              <p:cNvSpPr/>
              <p:nvPr/>
            </p:nvSpPr>
            <p:spPr>
              <a:xfrm>
                <a:off x="2552826" y="5744377"/>
                <a:ext cx="109815" cy="93677"/>
              </a:xfrm>
              <a:custGeom>
                <a:avLst/>
                <a:gdLst>
                  <a:gd name="connsiteX0" fmla="*/ 8526 w 109815"/>
                  <a:gd name="connsiteY0" fmla="*/ 92222 h 93677"/>
                  <a:gd name="connsiteX1" fmla="*/ 102291 w 109815"/>
                  <a:gd name="connsiteY1" fmla="*/ 92222 h 93677"/>
                  <a:gd name="connsiteX2" fmla="*/ 99116 w 109815"/>
                  <a:gd name="connsiteY2" fmla="*/ 0 h 93677"/>
                  <a:gd name="connsiteX3" fmla="*/ 33258 w 109815"/>
                  <a:gd name="connsiteY3" fmla="*/ 1572 h 93677"/>
                  <a:gd name="connsiteX4" fmla="*/ 8526 w 109815"/>
                  <a:gd name="connsiteY4" fmla="*/ 92222 h 93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15" h="93677">
                    <a:moveTo>
                      <a:pt x="8526" y="92222"/>
                    </a:moveTo>
                    <a:cubicBezTo>
                      <a:pt x="10514" y="94211"/>
                      <a:pt x="100238" y="94115"/>
                      <a:pt x="102291" y="92222"/>
                    </a:cubicBezTo>
                    <a:cubicBezTo>
                      <a:pt x="109541" y="71140"/>
                      <a:pt x="116053" y="51181"/>
                      <a:pt x="99116" y="0"/>
                    </a:cubicBezTo>
                    <a:cubicBezTo>
                      <a:pt x="82050" y="5134"/>
                      <a:pt x="45416" y="9883"/>
                      <a:pt x="33258" y="1572"/>
                    </a:cubicBezTo>
                    <a:cubicBezTo>
                      <a:pt x="-713" y="35586"/>
                      <a:pt x="-8091" y="75632"/>
                      <a:pt x="8526" y="92222"/>
                    </a:cubicBezTo>
                    <a:close/>
                  </a:path>
                </a:pathLst>
              </a:custGeom>
              <a:solidFill>
                <a:srgbClr val="403327"/>
              </a:solidFill>
              <a:ln w="3206"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D576E522-982D-23D1-0F79-09C2C33E6126}"/>
                  </a:ext>
                </a:extLst>
              </p:cNvPr>
              <p:cNvSpPr/>
              <p:nvPr/>
            </p:nvSpPr>
            <p:spPr>
              <a:xfrm>
                <a:off x="2728332" y="5438320"/>
                <a:ext cx="191658" cy="314663"/>
              </a:xfrm>
              <a:custGeom>
                <a:avLst/>
                <a:gdLst>
                  <a:gd name="connsiteX0" fmla="*/ 191659 w 191658"/>
                  <a:gd name="connsiteY0" fmla="*/ 29906 h 314663"/>
                  <a:gd name="connsiteX1" fmla="*/ 90515 w 191658"/>
                  <a:gd name="connsiteY1" fmla="*/ 272846 h 314663"/>
                  <a:gd name="connsiteX2" fmla="*/ 81019 w 191658"/>
                  <a:gd name="connsiteY2" fmla="*/ 307116 h 314663"/>
                  <a:gd name="connsiteX3" fmla="*/ 15162 w 191658"/>
                  <a:gd name="connsiteY3" fmla="*/ 307116 h 314663"/>
                  <a:gd name="connsiteX4" fmla="*/ 406 w 191658"/>
                  <a:gd name="connsiteY4" fmla="*/ 40976 h 314663"/>
                  <a:gd name="connsiteX5" fmla="*/ 191659 w 191658"/>
                  <a:gd name="connsiteY5" fmla="*/ 29906 h 31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658" h="314663">
                    <a:moveTo>
                      <a:pt x="191659" y="29906"/>
                    </a:moveTo>
                    <a:cubicBezTo>
                      <a:pt x="182163" y="90520"/>
                      <a:pt x="111590" y="206455"/>
                      <a:pt x="90515" y="272846"/>
                    </a:cubicBezTo>
                    <a:cubicBezTo>
                      <a:pt x="87692" y="277756"/>
                      <a:pt x="83714" y="297714"/>
                      <a:pt x="81019" y="307116"/>
                    </a:cubicBezTo>
                    <a:cubicBezTo>
                      <a:pt x="76657" y="322230"/>
                      <a:pt x="23695" y="310550"/>
                      <a:pt x="15162" y="307116"/>
                    </a:cubicBezTo>
                    <a:cubicBezTo>
                      <a:pt x="4640" y="226478"/>
                      <a:pt x="-1711" y="115806"/>
                      <a:pt x="406" y="40976"/>
                    </a:cubicBezTo>
                    <a:cubicBezTo>
                      <a:pt x="65461" y="-14152"/>
                      <a:pt x="175908" y="-9370"/>
                      <a:pt x="191659" y="29906"/>
                    </a:cubicBezTo>
                    <a:close/>
                  </a:path>
                </a:pathLst>
              </a:custGeom>
              <a:solidFill>
                <a:srgbClr val="F4C092"/>
              </a:solidFill>
              <a:ln w="3206"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CD44529B-0BE5-A995-7FFC-0C2A4111BA14}"/>
                  </a:ext>
                </a:extLst>
              </p:cNvPr>
              <p:cNvSpPr/>
              <p:nvPr/>
            </p:nvSpPr>
            <p:spPr>
              <a:xfrm>
                <a:off x="2732825" y="5744377"/>
                <a:ext cx="109794" cy="93677"/>
              </a:xfrm>
              <a:custGeom>
                <a:avLst/>
                <a:gdLst>
                  <a:gd name="connsiteX0" fmla="*/ 101290 w 109794"/>
                  <a:gd name="connsiteY0" fmla="*/ 92222 h 93677"/>
                  <a:gd name="connsiteX1" fmla="*/ 7525 w 109794"/>
                  <a:gd name="connsiteY1" fmla="*/ 92222 h 93677"/>
                  <a:gd name="connsiteX2" fmla="*/ 10700 w 109794"/>
                  <a:gd name="connsiteY2" fmla="*/ 0 h 93677"/>
                  <a:gd name="connsiteX3" fmla="*/ 76558 w 109794"/>
                  <a:gd name="connsiteY3" fmla="*/ 1572 h 93677"/>
                  <a:gd name="connsiteX4" fmla="*/ 101290 w 109794"/>
                  <a:gd name="connsiteY4" fmla="*/ 92222 h 93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4" h="93677">
                    <a:moveTo>
                      <a:pt x="101290" y="92222"/>
                    </a:moveTo>
                    <a:cubicBezTo>
                      <a:pt x="99302" y="94211"/>
                      <a:pt x="9578" y="94115"/>
                      <a:pt x="7525" y="92222"/>
                    </a:cubicBezTo>
                    <a:cubicBezTo>
                      <a:pt x="275" y="71140"/>
                      <a:pt x="-6237" y="51181"/>
                      <a:pt x="10700" y="0"/>
                    </a:cubicBezTo>
                    <a:cubicBezTo>
                      <a:pt x="27766" y="5134"/>
                      <a:pt x="64400" y="9883"/>
                      <a:pt x="76558" y="1572"/>
                    </a:cubicBezTo>
                    <a:cubicBezTo>
                      <a:pt x="110497" y="35586"/>
                      <a:pt x="117875" y="75632"/>
                      <a:pt x="101290" y="92222"/>
                    </a:cubicBezTo>
                    <a:close/>
                  </a:path>
                </a:pathLst>
              </a:custGeom>
              <a:solidFill>
                <a:srgbClr val="403327"/>
              </a:solidFill>
              <a:ln w="3206"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83DF4399-9097-6B37-795C-3BB897D5992B}"/>
                  </a:ext>
                </a:extLst>
              </p:cNvPr>
              <p:cNvSpPr/>
              <p:nvPr/>
            </p:nvSpPr>
            <p:spPr>
              <a:xfrm>
                <a:off x="2728080" y="5461677"/>
                <a:ext cx="194669" cy="114044"/>
              </a:xfrm>
              <a:custGeom>
                <a:avLst/>
                <a:gdLst>
                  <a:gd name="connsiteX0" fmla="*/ 186200 w 194669"/>
                  <a:gd name="connsiteY0" fmla="*/ 30101 h 114044"/>
                  <a:gd name="connsiteX1" fmla="*/ 79828 w 194669"/>
                  <a:gd name="connsiteY1" fmla="*/ 46081 h 114044"/>
                  <a:gd name="connsiteX2" fmla="*/ 1652 w 194669"/>
                  <a:gd name="connsiteY2" fmla="*/ 114044 h 114044"/>
                  <a:gd name="connsiteX3" fmla="*/ 593 w 194669"/>
                  <a:gd name="connsiteY3" fmla="*/ 20539 h 114044"/>
                  <a:gd name="connsiteX4" fmla="*/ 194669 w 194669"/>
                  <a:gd name="connsiteY4" fmla="*/ 1382 h 114044"/>
                  <a:gd name="connsiteX5" fmla="*/ 186200 w 194669"/>
                  <a:gd name="connsiteY5" fmla="*/ 30101 h 11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669" h="114044">
                    <a:moveTo>
                      <a:pt x="186200" y="30101"/>
                    </a:moveTo>
                    <a:cubicBezTo>
                      <a:pt x="186200" y="30101"/>
                      <a:pt x="128298" y="27117"/>
                      <a:pt x="79828" y="46081"/>
                    </a:cubicBezTo>
                    <a:cubicBezTo>
                      <a:pt x="31357" y="65045"/>
                      <a:pt x="1652" y="114044"/>
                      <a:pt x="1652" y="114044"/>
                    </a:cubicBezTo>
                    <a:cubicBezTo>
                      <a:pt x="1652" y="114044"/>
                      <a:pt x="-1203" y="48744"/>
                      <a:pt x="593" y="20539"/>
                    </a:cubicBezTo>
                    <a:cubicBezTo>
                      <a:pt x="2358" y="-7667"/>
                      <a:pt x="194669" y="1382"/>
                      <a:pt x="194669" y="1382"/>
                    </a:cubicBezTo>
                    <a:lnTo>
                      <a:pt x="186200" y="30101"/>
                    </a:lnTo>
                    <a:close/>
                  </a:path>
                </a:pathLst>
              </a:custGeom>
              <a:solidFill>
                <a:srgbClr val="E28140"/>
              </a:solidFill>
              <a:ln w="3206"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F7EAF6EE-B633-2CDB-1D02-69711FFFEBA6}"/>
                  </a:ext>
                </a:extLst>
              </p:cNvPr>
              <p:cNvSpPr/>
              <p:nvPr/>
            </p:nvSpPr>
            <p:spPr>
              <a:xfrm>
                <a:off x="2466366" y="5440978"/>
                <a:ext cx="200715" cy="125405"/>
              </a:xfrm>
              <a:custGeom>
                <a:avLst/>
                <a:gdLst>
                  <a:gd name="connsiteX0" fmla="*/ 200716 w 200715"/>
                  <a:gd name="connsiteY0" fmla="*/ 62031 h 125405"/>
                  <a:gd name="connsiteX1" fmla="*/ 109709 w 200715"/>
                  <a:gd name="connsiteY1" fmla="*/ 58341 h 125405"/>
                  <a:gd name="connsiteX2" fmla="*/ 45295 w 200715"/>
                  <a:gd name="connsiteY2" fmla="*/ 125405 h 125405"/>
                  <a:gd name="connsiteX3" fmla="*/ 257 w 200715"/>
                  <a:gd name="connsiteY3" fmla="*/ 11331 h 125405"/>
                  <a:gd name="connsiteX4" fmla="*/ 200427 w 200715"/>
                  <a:gd name="connsiteY4" fmla="*/ 42522 h 125405"/>
                  <a:gd name="connsiteX5" fmla="*/ 200716 w 200715"/>
                  <a:gd name="connsiteY5" fmla="*/ 62031 h 125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715" h="125405">
                    <a:moveTo>
                      <a:pt x="200716" y="62031"/>
                    </a:moveTo>
                    <a:cubicBezTo>
                      <a:pt x="200716" y="62031"/>
                      <a:pt x="159752" y="39890"/>
                      <a:pt x="109709" y="58341"/>
                    </a:cubicBezTo>
                    <a:cubicBezTo>
                      <a:pt x="59666" y="76792"/>
                      <a:pt x="45295" y="125405"/>
                      <a:pt x="45295" y="125405"/>
                    </a:cubicBezTo>
                    <a:cubicBezTo>
                      <a:pt x="45295" y="125405"/>
                      <a:pt x="8821" y="49164"/>
                      <a:pt x="257" y="11331"/>
                    </a:cubicBezTo>
                    <a:cubicBezTo>
                      <a:pt x="-8308" y="-26500"/>
                      <a:pt x="200427" y="42522"/>
                      <a:pt x="200427" y="42522"/>
                    </a:cubicBezTo>
                    <a:lnTo>
                      <a:pt x="200716" y="62031"/>
                    </a:lnTo>
                    <a:close/>
                  </a:path>
                </a:pathLst>
              </a:custGeom>
              <a:solidFill>
                <a:srgbClr val="E28140"/>
              </a:solidFill>
              <a:ln w="3206"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E66228B8-9696-4CB1-B995-03B2DFD07093}"/>
                  </a:ext>
                </a:extLst>
              </p:cNvPr>
              <p:cNvSpPr/>
              <p:nvPr/>
            </p:nvSpPr>
            <p:spPr>
              <a:xfrm>
                <a:off x="2315194" y="4547068"/>
                <a:ext cx="131315" cy="139329"/>
              </a:xfrm>
              <a:custGeom>
                <a:avLst/>
                <a:gdLst>
                  <a:gd name="connsiteX0" fmla="*/ 5920 w 131315"/>
                  <a:gd name="connsiteY0" fmla="*/ 0 h 139329"/>
                  <a:gd name="connsiteX1" fmla="*/ 29626 w 131315"/>
                  <a:gd name="connsiteY1" fmla="*/ 120684 h 139329"/>
                  <a:gd name="connsiteX2" fmla="*/ 131315 w 131315"/>
                  <a:gd name="connsiteY2" fmla="*/ 135958 h 139329"/>
                  <a:gd name="connsiteX3" fmla="*/ 119190 w 131315"/>
                  <a:gd name="connsiteY3" fmla="*/ 29489 h 139329"/>
                  <a:gd name="connsiteX4" fmla="*/ 5920 w 131315"/>
                  <a:gd name="connsiteY4" fmla="*/ 0 h 139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315" h="139329">
                    <a:moveTo>
                      <a:pt x="5920" y="0"/>
                    </a:moveTo>
                    <a:cubicBezTo>
                      <a:pt x="-1458" y="27404"/>
                      <a:pt x="-8836" y="83269"/>
                      <a:pt x="29626" y="120684"/>
                    </a:cubicBezTo>
                    <a:cubicBezTo>
                      <a:pt x="69660" y="143884"/>
                      <a:pt x="102862" y="140707"/>
                      <a:pt x="131315" y="135958"/>
                    </a:cubicBezTo>
                    <a:cubicBezTo>
                      <a:pt x="129198" y="100116"/>
                      <a:pt x="124996" y="66936"/>
                      <a:pt x="119190" y="29489"/>
                    </a:cubicBezTo>
                    <a:cubicBezTo>
                      <a:pt x="62282" y="33179"/>
                      <a:pt x="23659" y="5551"/>
                      <a:pt x="5920" y="0"/>
                    </a:cubicBezTo>
                    <a:close/>
                  </a:path>
                </a:pathLst>
              </a:custGeom>
              <a:solidFill>
                <a:srgbClr val="F4C092"/>
              </a:solidFill>
              <a:ln w="3206"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F89FA0B1-E643-379E-6689-EA4C7B8B0BEA}"/>
                  </a:ext>
                </a:extLst>
              </p:cNvPr>
              <p:cNvSpPr/>
              <p:nvPr/>
            </p:nvSpPr>
            <p:spPr>
              <a:xfrm>
                <a:off x="2933688" y="4542832"/>
                <a:ext cx="131315" cy="139329"/>
              </a:xfrm>
              <a:custGeom>
                <a:avLst/>
                <a:gdLst>
                  <a:gd name="connsiteX0" fmla="*/ 125395 w 131315"/>
                  <a:gd name="connsiteY0" fmla="*/ 0 h 139329"/>
                  <a:gd name="connsiteX1" fmla="*/ 101689 w 131315"/>
                  <a:gd name="connsiteY1" fmla="*/ 120684 h 139329"/>
                  <a:gd name="connsiteX2" fmla="*/ 0 w 131315"/>
                  <a:gd name="connsiteY2" fmla="*/ 135958 h 139329"/>
                  <a:gd name="connsiteX3" fmla="*/ 12126 w 131315"/>
                  <a:gd name="connsiteY3" fmla="*/ 29521 h 139329"/>
                  <a:gd name="connsiteX4" fmla="*/ 125395 w 131315"/>
                  <a:gd name="connsiteY4" fmla="*/ 0 h 139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315" h="139329">
                    <a:moveTo>
                      <a:pt x="125395" y="0"/>
                    </a:moveTo>
                    <a:cubicBezTo>
                      <a:pt x="132773" y="27403"/>
                      <a:pt x="140151" y="83269"/>
                      <a:pt x="101689" y="120684"/>
                    </a:cubicBezTo>
                    <a:cubicBezTo>
                      <a:pt x="61655" y="143884"/>
                      <a:pt x="28454" y="140707"/>
                      <a:pt x="0" y="135958"/>
                    </a:cubicBezTo>
                    <a:cubicBezTo>
                      <a:pt x="2117" y="100115"/>
                      <a:pt x="6319" y="66936"/>
                      <a:pt x="12126" y="29521"/>
                    </a:cubicBezTo>
                    <a:cubicBezTo>
                      <a:pt x="69001" y="33211"/>
                      <a:pt x="107656" y="5583"/>
                      <a:pt x="125395" y="0"/>
                    </a:cubicBezTo>
                    <a:close/>
                  </a:path>
                </a:pathLst>
              </a:custGeom>
              <a:solidFill>
                <a:srgbClr val="F4C092"/>
              </a:solidFill>
              <a:ln w="3206" cap="flat">
                <a:noFill/>
                <a:prstDash val="solid"/>
                <a:miter/>
              </a:ln>
            </p:spPr>
            <p:txBody>
              <a:bodyPr rtlCol="0" anchor="ctr"/>
              <a:lstStyle/>
              <a:p>
                <a:endParaRPr lang="en-US"/>
              </a:p>
            </p:txBody>
          </p:sp>
          <p:grpSp>
            <p:nvGrpSpPr>
              <p:cNvPr id="102" name="Graphic 2">
                <a:extLst>
                  <a:ext uri="{FF2B5EF4-FFF2-40B4-BE49-F238E27FC236}">
                    <a16:creationId xmlns:a16="http://schemas.microsoft.com/office/drawing/2014/main" id="{4AFF3082-9F61-68D8-80DA-AD5488E76F0E}"/>
                  </a:ext>
                </a:extLst>
              </p:cNvPr>
              <p:cNvGrpSpPr/>
              <p:nvPr/>
            </p:nvGrpSpPr>
            <p:grpSpPr>
              <a:xfrm>
                <a:off x="2198228" y="4546008"/>
                <a:ext cx="999743" cy="937485"/>
                <a:chOff x="2198228" y="4546008"/>
                <a:chExt cx="999743" cy="937485"/>
              </a:xfrm>
            </p:grpSpPr>
            <p:grpSp>
              <p:nvGrpSpPr>
                <p:cNvPr id="103" name="Graphic 2">
                  <a:extLst>
                    <a:ext uri="{FF2B5EF4-FFF2-40B4-BE49-F238E27FC236}">
                      <a16:creationId xmlns:a16="http://schemas.microsoft.com/office/drawing/2014/main" id="{C1B03163-22B3-8F4C-14FD-03208BA74D38}"/>
                    </a:ext>
                  </a:extLst>
                </p:cNvPr>
                <p:cNvGrpSpPr/>
                <p:nvPr/>
              </p:nvGrpSpPr>
              <p:grpSpPr>
                <a:xfrm>
                  <a:off x="2367275" y="4546008"/>
                  <a:ext cx="830696" cy="937485"/>
                  <a:chOff x="2367275" y="4546008"/>
                  <a:chExt cx="830696" cy="937485"/>
                </a:xfrm>
                <a:solidFill>
                  <a:srgbClr val="75A4D8"/>
                </a:solidFill>
              </p:grpSpPr>
              <p:sp>
                <p:nvSpPr>
                  <p:cNvPr id="104" name="Freeform 103">
                    <a:extLst>
                      <a:ext uri="{FF2B5EF4-FFF2-40B4-BE49-F238E27FC236}">
                        <a16:creationId xmlns:a16="http://schemas.microsoft.com/office/drawing/2014/main" id="{B44AC2AB-183A-A0F1-421E-015E7A040080}"/>
                      </a:ext>
                    </a:extLst>
                  </p:cNvPr>
                  <p:cNvSpPr/>
                  <p:nvPr/>
                </p:nvSpPr>
                <p:spPr>
                  <a:xfrm>
                    <a:off x="2871199" y="4553293"/>
                    <a:ext cx="75256" cy="47715"/>
                  </a:xfrm>
                  <a:custGeom>
                    <a:avLst/>
                    <a:gdLst>
                      <a:gd name="connsiteX0" fmla="*/ 72883 w 75256"/>
                      <a:gd name="connsiteY0" fmla="*/ 42292 h 47715"/>
                      <a:gd name="connsiteX1" fmla="*/ 75257 w 75256"/>
                      <a:gd name="connsiteY1" fmla="*/ 6931 h 47715"/>
                      <a:gd name="connsiteX2" fmla="*/ 0 w 75256"/>
                      <a:gd name="connsiteY2" fmla="*/ 0 h 47715"/>
                      <a:gd name="connsiteX3" fmla="*/ 4170 w 75256"/>
                      <a:gd name="connsiteY3" fmla="*/ 47715 h 47715"/>
                      <a:gd name="connsiteX4" fmla="*/ 72883 w 75256"/>
                      <a:gd name="connsiteY4" fmla="*/ 42292 h 47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256" h="47715">
                        <a:moveTo>
                          <a:pt x="72883" y="42292"/>
                        </a:moveTo>
                        <a:cubicBezTo>
                          <a:pt x="73396" y="31446"/>
                          <a:pt x="74198" y="19798"/>
                          <a:pt x="75257" y="6931"/>
                        </a:cubicBezTo>
                        <a:cubicBezTo>
                          <a:pt x="48567" y="4203"/>
                          <a:pt x="23674" y="1893"/>
                          <a:pt x="0" y="0"/>
                        </a:cubicBezTo>
                        <a:cubicBezTo>
                          <a:pt x="1059" y="13958"/>
                          <a:pt x="2470" y="30869"/>
                          <a:pt x="4170" y="47715"/>
                        </a:cubicBezTo>
                        <a:cubicBezTo>
                          <a:pt x="28646" y="46047"/>
                          <a:pt x="51679" y="44186"/>
                          <a:pt x="72883" y="42292"/>
                        </a:cubicBezTo>
                        <a:close/>
                      </a:path>
                    </a:pathLst>
                  </a:custGeom>
                  <a:solidFill>
                    <a:srgbClr val="75A4D8"/>
                  </a:solidFill>
                  <a:ln w="3206"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0E1E30CD-6B1F-E3F1-47B7-F3863A4E5A93}"/>
                      </a:ext>
                    </a:extLst>
                  </p:cNvPr>
                  <p:cNvSpPr/>
                  <p:nvPr/>
                </p:nvSpPr>
                <p:spPr>
                  <a:xfrm>
                    <a:off x="2760367" y="4546971"/>
                    <a:ext cx="105570" cy="59556"/>
                  </a:xfrm>
                  <a:custGeom>
                    <a:avLst/>
                    <a:gdLst>
                      <a:gd name="connsiteX0" fmla="*/ 105571 w 105570"/>
                      <a:gd name="connsiteY0" fmla="*/ 54679 h 59556"/>
                      <a:gd name="connsiteX1" fmla="*/ 101272 w 105570"/>
                      <a:gd name="connsiteY1" fmla="*/ 5584 h 59556"/>
                      <a:gd name="connsiteX2" fmla="*/ 0 w 105570"/>
                      <a:gd name="connsiteY2" fmla="*/ 0 h 59556"/>
                      <a:gd name="connsiteX3" fmla="*/ 5838 w 105570"/>
                      <a:gd name="connsiteY3" fmla="*/ 59556 h 59556"/>
                      <a:gd name="connsiteX4" fmla="*/ 105571 w 105570"/>
                      <a:gd name="connsiteY4" fmla="*/ 54679 h 59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570" h="59556">
                        <a:moveTo>
                          <a:pt x="105571" y="54679"/>
                        </a:moveTo>
                        <a:cubicBezTo>
                          <a:pt x="103806" y="37191"/>
                          <a:pt x="102363" y="19766"/>
                          <a:pt x="101272" y="5584"/>
                        </a:cubicBezTo>
                        <a:cubicBezTo>
                          <a:pt x="65248" y="2824"/>
                          <a:pt x="32079" y="995"/>
                          <a:pt x="0" y="0"/>
                        </a:cubicBezTo>
                        <a:cubicBezTo>
                          <a:pt x="1796" y="17585"/>
                          <a:pt x="3946" y="39052"/>
                          <a:pt x="5838" y="59556"/>
                        </a:cubicBezTo>
                        <a:cubicBezTo>
                          <a:pt x="40611" y="58465"/>
                          <a:pt x="74134" y="56732"/>
                          <a:pt x="105571" y="54679"/>
                        </a:cubicBezTo>
                        <a:close/>
                      </a:path>
                    </a:pathLst>
                  </a:custGeom>
                  <a:solidFill>
                    <a:srgbClr val="75A4D8"/>
                  </a:solidFill>
                  <a:ln w="3206"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CEFA1435-2195-74BA-64B4-0986EEE49B27}"/>
                      </a:ext>
                    </a:extLst>
                  </p:cNvPr>
                  <p:cNvSpPr/>
                  <p:nvPr/>
                </p:nvSpPr>
                <p:spPr>
                  <a:xfrm>
                    <a:off x="2876363" y="4605147"/>
                    <a:ext cx="68455" cy="65845"/>
                  </a:xfrm>
                  <a:custGeom>
                    <a:avLst/>
                    <a:gdLst>
                      <a:gd name="connsiteX0" fmla="*/ 0 w 68455"/>
                      <a:gd name="connsiteY0" fmla="*/ 5327 h 65845"/>
                      <a:gd name="connsiteX1" fmla="*/ 9592 w 68455"/>
                      <a:gd name="connsiteY1" fmla="*/ 65845 h 65845"/>
                      <a:gd name="connsiteX2" fmla="*/ 68456 w 68455"/>
                      <a:gd name="connsiteY2" fmla="*/ 63182 h 65845"/>
                      <a:gd name="connsiteX3" fmla="*/ 67301 w 68455"/>
                      <a:gd name="connsiteY3" fmla="*/ 0 h 65845"/>
                      <a:gd name="connsiteX4" fmla="*/ 0 w 68455"/>
                      <a:gd name="connsiteY4" fmla="*/ 5327 h 65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455" h="65845">
                        <a:moveTo>
                          <a:pt x="0" y="5327"/>
                        </a:moveTo>
                        <a:cubicBezTo>
                          <a:pt x="2663" y="30324"/>
                          <a:pt x="5935" y="53876"/>
                          <a:pt x="9592" y="65845"/>
                        </a:cubicBezTo>
                        <a:cubicBezTo>
                          <a:pt x="30796" y="64915"/>
                          <a:pt x="50364" y="64016"/>
                          <a:pt x="68456" y="63182"/>
                        </a:cubicBezTo>
                        <a:cubicBezTo>
                          <a:pt x="66916" y="44186"/>
                          <a:pt x="66435" y="24259"/>
                          <a:pt x="67301" y="0"/>
                        </a:cubicBezTo>
                        <a:cubicBezTo>
                          <a:pt x="46482" y="1861"/>
                          <a:pt x="23899" y="3690"/>
                          <a:pt x="0" y="5327"/>
                        </a:cubicBezTo>
                        <a:close/>
                      </a:path>
                    </a:pathLst>
                  </a:custGeom>
                  <a:solidFill>
                    <a:srgbClr val="75A4D8"/>
                  </a:solidFill>
                  <a:ln w="3206"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284F6131-2CB6-92BB-5898-51E4FC190F05}"/>
                      </a:ext>
                    </a:extLst>
                  </p:cNvPr>
                  <p:cNvSpPr/>
                  <p:nvPr/>
                </p:nvSpPr>
                <p:spPr>
                  <a:xfrm>
                    <a:off x="2889965" y="4677763"/>
                    <a:ext cx="134986" cy="95109"/>
                  </a:xfrm>
                  <a:custGeom>
                    <a:avLst/>
                    <a:gdLst>
                      <a:gd name="connsiteX0" fmla="*/ 55721 w 134986"/>
                      <a:gd name="connsiteY0" fmla="*/ 0 h 95109"/>
                      <a:gd name="connsiteX1" fmla="*/ 0 w 134986"/>
                      <a:gd name="connsiteY1" fmla="*/ 2535 h 95109"/>
                      <a:gd name="connsiteX2" fmla="*/ 6865 w 134986"/>
                      <a:gd name="connsiteY2" fmla="*/ 15210 h 95109"/>
                      <a:gd name="connsiteX3" fmla="*/ 8052 w 134986"/>
                      <a:gd name="connsiteY3" fmla="*/ 17360 h 95109"/>
                      <a:gd name="connsiteX4" fmla="*/ 9431 w 134986"/>
                      <a:gd name="connsiteY4" fmla="*/ 19863 h 95109"/>
                      <a:gd name="connsiteX5" fmla="*/ 49080 w 134986"/>
                      <a:gd name="connsiteY5" fmla="*/ 95110 h 95109"/>
                      <a:gd name="connsiteX6" fmla="*/ 134987 w 134986"/>
                      <a:gd name="connsiteY6" fmla="*/ 90425 h 95109"/>
                      <a:gd name="connsiteX7" fmla="*/ 56523 w 134986"/>
                      <a:gd name="connsiteY7" fmla="*/ 7348 h 95109"/>
                      <a:gd name="connsiteX8" fmla="*/ 55721 w 134986"/>
                      <a:gd name="connsiteY8" fmla="*/ 0 h 9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986" h="95109">
                        <a:moveTo>
                          <a:pt x="55721" y="0"/>
                        </a:moveTo>
                        <a:cubicBezTo>
                          <a:pt x="38526" y="802"/>
                          <a:pt x="19985" y="1637"/>
                          <a:pt x="0" y="2535"/>
                        </a:cubicBezTo>
                        <a:cubicBezTo>
                          <a:pt x="1700" y="5840"/>
                          <a:pt x="4042" y="10108"/>
                          <a:pt x="6865" y="15210"/>
                        </a:cubicBezTo>
                        <a:cubicBezTo>
                          <a:pt x="7250" y="15884"/>
                          <a:pt x="7667" y="16654"/>
                          <a:pt x="8052" y="17360"/>
                        </a:cubicBezTo>
                        <a:cubicBezTo>
                          <a:pt x="8501" y="18194"/>
                          <a:pt x="8950" y="18996"/>
                          <a:pt x="9431" y="19863"/>
                        </a:cubicBezTo>
                        <a:cubicBezTo>
                          <a:pt x="18798" y="36838"/>
                          <a:pt x="32881" y="62380"/>
                          <a:pt x="49080" y="95110"/>
                        </a:cubicBezTo>
                        <a:cubicBezTo>
                          <a:pt x="81095" y="93602"/>
                          <a:pt x="109613" y="92029"/>
                          <a:pt x="134987" y="90425"/>
                        </a:cubicBezTo>
                        <a:cubicBezTo>
                          <a:pt x="109933" y="53395"/>
                          <a:pt x="83469" y="24323"/>
                          <a:pt x="56523" y="7348"/>
                        </a:cubicBezTo>
                        <a:cubicBezTo>
                          <a:pt x="56202" y="4910"/>
                          <a:pt x="55945" y="2471"/>
                          <a:pt x="55721" y="0"/>
                        </a:cubicBezTo>
                        <a:close/>
                      </a:path>
                    </a:pathLst>
                  </a:custGeom>
                  <a:solidFill>
                    <a:srgbClr val="75A4D8"/>
                  </a:solidFill>
                  <a:ln w="3206"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7267F562-91DF-93FE-0E73-AC8971283EE4}"/>
                      </a:ext>
                    </a:extLst>
                  </p:cNvPr>
                  <p:cNvSpPr/>
                  <p:nvPr/>
                </p:nvSpPr>
                <p:spPr>
                  <a:xfrm>
                    <a:off x="2573958" y="4546843"/>
                    <a:ext cx="73684" cy="60678"/>
                  </a:xfrm>
                  <a:custGeom>
                    <a:avLst/>
                    <a:gdLst>
                      <a:gd name="connsiteX0" fmla="*/ 17290 w 73684"/>
                      <a:gd name="connsiteY0" fmla="*/ 59491 h 60678"/>
                      <a:gd name="connsiteX1" fmla="*/ 73685 w 73684"/>
                      <a:gd name="connsiteY1" fmla="*/ 60679 h 60678"/>
                      <a:gd name="connsiteX2" fmla="*/ 66691 w 73684"/>
                      <a:gd name="connsiteY2" fmla="*/ 0 h 60678"/>
                      <a:gd name="connsiteX3" fmla="*/ 0 w 73684"/>
                      <a:gd name="connsiteY3" fmla="*/ 2599 h 60678"/>
                      <a:gd name="connsiteX4" fmla="*/ 12126 w 73684"/>
                      <a:gd name="connsiteY4" fmla="*/ 18932 h 60678"/>
                      <a:gd name="connsiteX5" fmla="*/ 17290 w 73684"/>
                      <a:gd name="connsiteY5" fmla="*/ 59491 h 6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84" h="60678">
                        <a:moveTo>
                          <a:pt x="17290" y="59491"/>
                        </a:moveTo>
                        <a:cubicBezTo>
                          <a:pt x="34869" y="60037"/>
                          <a:pt x="53668" y="60422"/>
                          <a:pt x="73685" y="60679"/>
                        </a:cubicBezTo>
                        <a:cubicBezTo>
                          <a:pt x="71279" y="39340"/>
                          <a:pt x="68745" y="17392"/>
                          <a:pt x="66691" y="0"/>
                        </a:cubicBezTo>
                        <a:cubicBezTo>
                          <a:pt x="45167" y="577"/>
                          <a:pt x="23097" y="1444"/>
                          <a:pt x="0" y="2599"/>
                        </a:cubicBezTo>
                        <a:cubicBezTo>
                          <a:pt x="4812" y="7605"/>
                          <a:pt x="8950" y="13060"/>
                          <a:pt x="12126" y="18932"/>
                        </a:cubicBezTo>
                        <a:cubicBezTo>
                          <a:pt x="12928" y="32248"/>
                          <a:pt x="14885" y="45950"/>
                          <a:pt x="17290" y="59491"/>
                        </a:cubicBezTo>
                        <a:close/>
                      </a:path>
                    </a:pathLst>
                  </a:custGeom>
                  <a:solidFill>
                    <a:srgbClr val="75A4D8"/>
                  </a:solidFill>
                  <a:ln w="3206"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A587C697-1711-E6C6-B995-8E46EA29B0F4}"/>
                      </a:ext>
                    </a:extLst>
                  </p:cNvPr>
                  <p:cNvSpPr/>
                  <p:nvPr/>
                </p:nvSpPr>
                <p:spPr>
                  <a:xfrm>
                    <a:off x="2658261" y="4616282"/>
                    <a:ext cx="103290" cy="63085"/>
                  </a:xfrm>
                  <a:custGeom>
                    <a:avLst/>
                    <a:gdLst>
                      <a:gd name="connsiteX0" fmla="*/ 0 w 103290"/>
                      <a:gd name="connsiteY0" fmla="*/ 834 h 63085"/>
                      <a:gd name="connsiteX1" fmla="*/ 6384 w 103290"/>
                      <a:gd name="connsiteY1" fmla="*/ 63085 h 63085"/>
                      <a:gd name="connsiteX2" fmla="*/ 60436 w 103290"/>
                      <a:gd name="connsiteY2" fmla="*/ 61513 h 63085"/>
                      <a:gd name="connsiteX3" fmla="*/ 103229 w 103290"/>
                      <a:gd name="connsiteY3" fmla="*/ 59876 h 63085"/>
                      <a:gd name="connsiteX4" fmla="*/ 99316 w 103290"/>
                      <a:gd name="connsiteY4" fmla="*/ 0 h 63085"/>
                      <a:gd name="connsiteX5" fmla="*/ 30571 w 103290"/>
                      <a:gd name="connsiteY5" fmla="*/ 995 h 63085"/>
                      <a:gd name="connsiteX6" fmla="*/ 0 w 103290"/>
                      <a:gd name="connsiteY6" fmla="*/ 834 h 6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0" h="63085">
                        <a:moveTo>
                          <a:pt x="0" y="834"/>
                        </a:moveTo>
                        <a:cubicBezTo>
                          <a:pt x="2823" y="26056"/>
                          <a:pt x="5421" y="50667"/>
                          <a:pt x="6384" y="63085"/>
                        </a:cubicBezTo>
                        <a:cubicBezTo>
                          <a:pt x="23321" y="62732"/>
                          <a:pt x="41317" y="62219"/>
                          <a:pt x="60436" y="61513"/>
                        </a:cubicBezTo>
                        <a:cubicBezTo>
                          <a:pt x="75128" y="60968"/>
                          <a:pt x="89403" y="60422"/>
                          <a:pt x="103229" y="59876"/>
                        </a:cubicBezTo>
                        <a:cubicBezTo>
                          <a:pt x="103646" y="52432"/>
                          <a:pt x="101882" y="28622"/>
                          <a:pt x="99316" y="0"/>
                        </a:cubicBezTo>
                        <a:cubicBezTo>
                          <a:pt x="76796" y="642"/>
                          <a:pt x="53796" y="995"/>
                          <a:pt x="30571" y="995"/>
                        </a:cubicBezTo>
                        <a:cubicBezTo>
                          <a:pt x="20081" y="962"/>
                          <a:pt x="9944" y="898"/>
                          <a:pt x="0" y="834"/>
                        </a:cubicBezTo>
                        <a:close/>
                      </a:path>
                    </a:pathLst>
                  </a:custGeom>
                  <a:solidFill>
                    <a:srgbClr val="75A4D8"/>
                  </a:solidFill>
                  <a:ln w="3206"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AB8CE358-41D8-6DE0-2BAE-AF1A8DBAA401}"/>
                      </a:ext>
                    </a:extLst>
                  </p:cNvPr>
                  <p:cNvSpPr/>
                  <p:nvPr/>
                </p:nvSpPr>
                <p:spPr>
                  <a:xfrm>
                    <a:off x="2409606" y="5261866"/>
                    <a:ext cx="205284" cy="177127"/>
                  </a:xfrm>
                  <a:custGeom>
                    <a:avLst/>
                    <a:gdLst>
                      <a:gd name="connsiteX0" fmla="*/ 5819 w 205284"/>
                      <a:gd name="connsiteY0" fmla="*/ 0 h 177127"/>
                      <a:gd name="connsiteX1" fmla="*/ 13 w 205284"/>
                      <a:gd name="connsiteY1" fmla="*/ 142761 h 177127"/>
                      <a:gd name="connsiteX2" fmla="*/ 77 w 205284"/>
                      <a:gd name="connsiteY2" fmla="*/ 142825 h 177127"/>
                      <a:gd name="connsiteX3" fmla="*/ 1681 w 205284"/>
                      <a:gd name="connsiteY3" fmla="*/ 144558 h 177127"/>
                      <a:gd name="connsiteX4" fmla="*/ 3926 w 205284"/>
                      <a:gd name="connsiteY4" fmla="*/ 146997 h 177127"/>
                      <a:gd name="connsiteX5" fmla="*/ 5691 w 205284"/>
                      <a:gd name="connsiteY5" fmla="*/ 148825 h 177127"/>
                      <a:gd name="connsiteX6" fmla="*/ 7968 w 205284"/>
                      <a:gd name="connsiteY6" fmla="*/ 151168 h 177127"/>
                      <a:gd name="connsiteX7" fmla="*/ 9861 w 205284"/>
                      <a:gd name="connsiteY7" fmla="*/ 153029 h 177127"/>
                      <a:gd name="connsiteX8" fmla="*/ 12235 w 205284"/>
                      <a:gd name="connsiteY8" fmla="*/ 155339 h 177127"/>
                      <a:gd name="connsiteX9" fmla="*/ 14256 w 205284"/>
                      <a:gd name="connsiteY9" fmla="*/ 157233 h 177127"/>
                      <a:gd name="connsiteX10" fmla="*/ 14929 w 205284"/>
                      <a:gd name="connsiteY10" fmla="*/ 157842 h 177127"/>
                      <a:gd name="connsiteX11" fmla="*/ 201627 w 205284"/>
                      <a:gd name="connsiteY11" fmla="*/ 177128 h 177127"/>
                      <a:gd name="connsiteX12" fmla="*/ 205284 w 205284"/>
                      <a:gd name="connsiteY12" fmla="*/ 11616 h 177127"/>
                      <a:gd name="connsiteX13" fmla="*/ 204867 w 205284"/>
                      <a:gd name="connsiteY13" fmla="*/ 11616 h 177127"/>
                      <a:gd name="connsiteX14" fmla="*/ 5819 w 205284"/>
                      <a:gd name="connsiteY14" fmla="*/ 0 h 177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284" h="177127">
                        <a:moveTo>
                          <a:pt x="5819" y="0"/>
                        </a:moveTo>
                        <a:cubicBezTo>
                          <a:pt x="1168" y="54486"/>
                          <a:pt x="-148" y="103324"/>
                          <a:pt x="13" y="142761"/>
                        </a:cubicBezTo>
                        <a:cubicBezTo>
                          <a:pt x="45" y="142793"/>
                          <a:pt x="45" y="142793"/>
                          <a:pt x="77" y="142825"/>
                        </a:cubicBezTo>
                        <a:cubicBezTo>
                          <a:pt x="590" y="143403"/>
                          <a:pt x="1136" y="143980"/>
                          <a:pt x="1681" y="144558"/>
                        </a:cubicBezTo>
                        <a:cubicBezTo>
                          <a:pt x="2419" y="145360"/>
                          <a:pt x="3157" y="146162"/>
                          <a:pt x="3926" y="146997"/>
                        </a:cubicBezTo>
                        <a:cubicBezTo>
                          <a:pt x="4504" y="147606"/>
                          <a:pt x="5113" y="148216"/>
                          <a:pt x="5691" y="148825"/>
                        </a:cubicBezTo>
                        <a:cubicBezTo>
                          <a:pt x="6461" y="149596"/>
                          <a:pt x="7199" y="150398"/>
                          <a:pt x="7968" y="151168"/>
                        </a:cubicBezTo>
                        <a:cubicBezTo>
                          <a:pt x="8578" y="151778"/>
                          <a:pt x="9220" y="152387"/>
                          <a:pt x="9861" y="153029"/>
                        </a:cubicBezTo>
                        <a:cubicBezTo>
                          <a:pt x="10631" y="153799"/>
                          <a:pt x="11433" y="154569"/>
                          <a:pt x="12235" y="155339"/>
                        </a:cubicBezTo>
                        <a:cubicBezTo>
                          <a:pt x="12908" y="155981"/>
                          <a:pt x="13582" y="156591"/>
                          <a:pt x="14256" y="157233"/>
                        </a:cubicBezTo>
                        <a:cubicBezTo>
                          <a:pt x="14480" y="157425"/>
                          <a:pt x="14705" y="157650"/>
                          <a:pt x="14929" y="157842"/>
                        </a:cubicBezTo>
                        <a:cubicBezTo>
                          <a:pt x="66897" y="166795"/>
                          <a:pt x="128777" y="173887"/>
                          <a:pt x="201627" y="177128"/>
                        </a:cubicBezTo>
                        <a:cubicBezTo>
                          <a:pt x="202461" y="130214"/>
                          <a:pt x="203648" y="71493"/>
                          <a:pt x="205284" y="11616"/>
                        </a:cubicBezTo>
                        <a:cubicBezTo>
                          <a:pt x="205156" y="11616"/>
                          <a:pt x="204995" y="11616"/>
                          <a:pt x="204867" y="11616"/>
                        </a:cubicBezTo>
                        <a:cubicBezTo>
                          <a:pt x="127237" y="11520"/>
                          <a:pt x="61059" y="6835"/>
                          <a:pt x="5819" y="0"/>
                        </a:cubicBezTo>
                        <a:close/>
                      </a:path>
                    </a:pathLst>
                  </a:custGeom>
                  <a:solidFill>
                    <a:srgbClr val="75A4D8"/>
                  </a:solidFill>
                  <a:ln w="3206"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5E1223E1-6CCC-2213-13E3-438C6C29C9EF}"/>
                      </a:ext>
                    </a:extLst>
                  </p:cNvPr>
                  <p:cNvSpPr/>
                  <p:nvPr/>
                </p:nvSpPr>
                <p:spPr>
                  <a:xfrm>
                    <a:off x="2767039" y="4611084"/>
                    <a:ext cx="109227" cy="64657"/>
                  </a:xfrm>
                  <a:custGeom>
                    <a:avLst/>
                    <a:gdLst>
                      <a:gd name="connsiteX0" fmla="*/ 3946 w 109227"/>
                      <a:gd name="connsiteY0" fmla="*/ 64658 h 64657"/>
                      <a:gd name="connsiteX1" fmla="*/ 109228 w 109227"/>
                      <a:gd name="connsiteY1" fmla="*/ 60294 h 64657"/>
                      <a:gd name="connsiteX2" fmla="*/ 99861 w 109227"/>
                      <a:gd name="connsiteY2" fmla="*/ 0 h 64657"/>
                      <a:gd name="connsiteX3" fmla="*/ 0 w 109227"/>
                      <a:gd name="connsiteY3" fmla="*/ 4877 h 64657"/>
                      <a:gd name="connsiteX4" fmla="*/ 3946 w 109227"/>
                      <a:gd name="connsiteY4" fmla="*/ 64658 h 64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227" h="64657">
                        <a:moveTo>
                          <a:pt x="3946" y="64658"/>
                        </a:moveTo>
                        <a:cubicBezTo>
                          <a:pt x="42408" y="63150"/>
                          <a:pt x="77502" y="61674"/>
                          <a:pt x="109228" y="60294"/>
                        </a:cubicBezTo>
                        <a:cubicBezTo>
                          <a:pt x="105635" y="46849"/>
                          <a:pt x="102459" y="23970"/>
                          <a:pt x="99861" y="0"/>
                        </a:cubicBezTo>
                        <a:cubicBezTo>
                          <a:pt x="68424" y="2053"/>
                          <a:pt x="34837" y="3786"/>
                          <a:pt x="0" y="4877"/>
                        </a:cubicBezTo>
                        <a:cubicBezTo>
                          <a:pt x="2438" y="31767"/>
                          <a:pt x="4202" y="55545"/>
                          <a:pt x="3946" y="64658"/>
                        </a:cubicBezTo>
                        <a:close/>
                      </a:path>
                    </a:pathLst>
                  </a:custGeom>
                  <a:solidFill>
                    <a:srgbClr val="75A4D8"/>
                  </a:solidFill>
                  <a:ln w="3206"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1EB1BFE5-324C-8650-BB34-6BF0C5F5D2EA}"/>
                      </a:ext>
                    </a:extLst>
                  </p:cNvPr>
                  <p:cNvSpPr/>
                  <p:nvPr/>
                </p:nvSpPr>
                <p:spPr>
                  <a:xfrm>
                    <a:off x="2650177" y="4546008"/>
                    <a:ext cx="106533" cy="61738"/>
                  </a:xfrm>
                  <a:custGeom>
                    <a:avLst/>
                    <a:gdLst>
                      <a:gd name="connsiteX0" fmla="*/ 38655 w 106533"/>
                      <a:gd name="connsiteY0" fmla="*/ 61738 h 61738"/>
                      <a:gd name="connsiteX1" fmla="*/ 106533 w 106533"/>
                      <a:gd name="connsiteY1" fmla="*/ 60775 h 61738"/>
                      <a:gd name="connsiteX2" fmla="*/ 100631 w 106533"/>
                      <a:gd name="connsiteY2" fmla="*/ 674 h 61738"/>
                      <a:gd name="connsiteX3" fmla="*/ 0 w 106533"/>
                      <a:gd name="connsiteY3" fmla="*/ 578 h 61738"/>
                      <a:gd name="connsiteX4" fmla="*/ 7025 w 106533"/>
                      <a:gd name="connsiteY4" fmla="*/ 61578 h 61738"/>
                      <a:gd name="connsiteX5" fmla="*/ 38655 w 106533"/>
                      <a:gd name="connsiteY5" fmla="*/ 61738 h 6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533" h="61738">
                        <a:moveTo>
                          <a:pt x="38655" y="61738"/>
                        </a:moveTo>
                        <a:cubicBezTo>
                          <a:pt x="61591" y="61738"/>
                          <a:pt x="84303" y="61385"/>
                          <a:pt x="106533" y="60775"/>
                        </a:cubicBezTo>
                        <a:cubicBezTo>
                          <a:pt x="104737" y="41137"/>
                          <a:pt x="102620" y="19959"/>
                          <a:pt x="100631" y="674"/>
                        </a:cubicBezTo>
                        <a:cubicBezTo>
                          <a:pt x="66788" y="-224"/>
                          <a:pt x="33939" y="-192"/>
                          <a:pt x="0" y="578"/>
                        </a:cubicBezTo>
                        <a:cubicBezTo>
                          <a:pt x="1443" y="12836"/>
                          <a:pt x="4234" y="36806"/>
                          <a:pt x="7025" y="61578"/>
                        </a:cubicBezTo>
                        <a:cubicBezTo>
                          <a:pt x="17290" y="61706"/>
                          <a:pt x="27780" y="61738"/>
                          <a:pt x="38655" y="61738"/>
                        </a:cubicBezTo>
                        <a:close/>
                      </a:path>
                    </a:pathLst>
                  </a:custGeom>
                  <a:solidFill>
                    <a:srgbClr val="75A4D8"/>
                  </a:solidFill>
                  <a:ln w="3206"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D0472F20-3B91-E14E-E039-3241C6D0D1A2}"/>
                      </a:ext>
                    </a:extLst>
                  </p:cNvPr>
                  <p:cNvSpPr/>
                  <p:nvPr/>
                </p:nvSpPr>
                <p:spPr>
                  <a:xfrm>
                    <a:off x="2562987" y="4689058"/>
                    <a:ext cx="92418" cy="91547"/>
                  </a:xfrm>
                  <a:custGeom>
                    <a:avLst/>
                    <a:gdLst>
                      <a:gd name="connsiteX0" fmla="*/ 86837 w 92418"/>
                      <a:gd name="connsiteY0" fmla="*/ 59941 h 91547"/>
                      <a:gd name="connsiteX1" fmla="*/ 90173 w 92418"/>
                      <a:gd name="connsiteY1" fmla="*/ 25703 h 91547"/>
                      <a:gd name="connsiteX2" fmla="*/ 90334 w 92418"/>
                      <a:gd name="connsiteY2" fmla="*/ 23874 h 91547"/>
                      <a:gd name="connsiteX3" fmla="*/ 92419 w 92418"/>
                      <a:gd name="connsiteY3" fmla="*/ 0 h 91547"/>
                      <a:gd name="connsiteX4" fmla="*/ 48760 w 92418"/>
                      <a:gd name="connsiteY4" fmla="*/ 417 h 91547"/>
                      <a:gd name="connsiteX5" fmla="*/ 43916 w 92418"/>
                      <a:gd name="connsiteY5" fmla="*/ 417 h 91547"/>
                      <a:gd name="connsiteX6" fmla="*/ 44525 w 92418"/>
                      <a:gd name="connsiteY6" fmla="*/ 23072 h 91547"/>
                      <a:gd name="connsiteX7" fmla="*/ 44429 w 92418"/>
                      <a:gd name="connsiteY7" fmla="*/ 24580 h 91547"/>
                      <a:gd name="connsiteX8" fmla="*/ 44301 w 92418"/>
                      <a:gd name="connsiteY8" fmla="*/ 24740 h 91547"/>
                      <a:gd name="connsiteX9" fmla="*/ 33747 w 92418"/>
                      <a:gd name="connsiteY9" fmla="*/ 39757 h 91547"/>
                      <a:gd name="connsiteX10" fmla="*/ 30379 w 92418"/>
                      <a:gd name="connsiteY10" fmla="*/ 44603 h 91547"/>
                      <a:gd name="connsiteX11" fmla="*/ 23546 w 92418"/>
                      <a:gd name="connsiteY11" fmla="*/ 54422 h 91547"/>
                      <a:gd name="connsiteX12" fmla="*/ 19696 w 92418"/>
                      <a:gd name="connsiteY12" fmla="*/ 60005 h 91547"/>
                      <a:gd name="connsiteX13" fmla="*/ 13730 w 92418"/>
                      <a:gd name="connsiteY13" fmla="*/ 68701 h 91547"/>
                      <a:gd name="connsiteX14" fmla="*/ 9720 w 92418"/>
                      <a:gd name="connsiteY14" fmla="*/ 74573 h 91547"/>
                      <a:gd name="connsiteX15" fmla="*/ 4234 w 92418"/>
                      <a:gd name="connsiteY15" fmla="*/ 82627 h 91547"/>
                      <a:gd name="connsiteX16" fmla="*/ 225 w 92418"/>
                      <a:gd name="connsiteY16" fmla="*/ 88564 h 91547"/>
                      <a:gd name="connsiteX17" fmla="*/ 0 w 92418"/>
                      <a:gd name="connsiteY17" fmla="*/ 88885 h 91547"/>
                      <a:gd name="connsiteX18" fmla="*/ 83693 w 92418"/>
                      <a:gd name="connsiteY18" fmla="*/ 91548 h 91547"/>
                      <a:gd name="connsiteX19" fmla="*/ 86837 w 92418"/>
                      <a:gd name="connsiteY19" fmla="*/ 59941 h 91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2418" h="91547">
                        <a:moveTo>
                          <a:pt x="86837" y="59941"/>
                        </a:moveTo>
                        <a:cubicBezTo>
                          <a:pt x="88120" y="46945"/>
                          <a:pt x="89243" y="35329"/>
                          <a:pt x="90173" y="25703"/>
                        </a:cubicBezTo>
                        <a:cubicBezTo>
                          <a:pt x="90237" y="25061"/>
                          <a:pt x="90301" y="24483"/>
                          <a:pt x="90334" y="23874"/>
                        </a:cubicBezTo>
                        <a:cubicBezTo>
                          <a:pt x="91392" y="12611"/>
                          <a:pt x="92162" y="4268"/>
                          <a:pt x="92419" y="0"/>
                        </a:cubicBezTo>
                        <a:cubicBezTo>
                          <a:pt x="76989" y="257"/>
                          <a:pt x="62425" y="417"/>
                          <a:pt x="48760" y="417"/>
                        </a:cubicBezTo>
                        <a:cubicBezTo>
                          <a:pt x="47124" y="417"/>
                          <a:pt x="45552" y="417"/>
                          <a:pt x="43916" y="417"/>
                        </a:cubicBezTo>
                        <a:cubicBezTo>
                          <a:pt x="44814" y="8696"/>
                          <a:pt x="45135" y="16333"/>
                          <a:pt x="44525" y="23072"/>
                        </a:cubicBezTo>
                        <a:cubicBezTo>
                          <a:pt x="44493" y="23553"/>
                          <a:pt x="44493" y="24098"/>
                          <a:pt x="44429" y="24580"/>
                        </a:cubicBezTo>
                        <a:cubicBezTo>
                          <a:pt x="44397" y="24644"/>
                          <a:pt x="44333" y="24708"/>
                          <a:pt x="44301" y="24740"/>
                        </a:cubicBezTo>
                        <a:cubicBezTo>
                          <a:pt x="40708" y="29810"/>
                          <a:pt x="37211" y="34816"/>
                          <a:pt x="33747" y="39757"/>
                        </a:cubicBezTo>
                        <a:cubicBezTo>
                          <a:pt x="32624" y="41394"/>
                          <a:pt x="31501" y="42966"/>
                          <a:pt x="30379" y="44603"/>
                        </a:cubicBezTo>
                        <a:cubicBezTo>
                          <a:pt x="28069" y="47908"/>
                          <a:pt x="25791" y="51213"/>
                          <a:pt x="23546" y="54422"/>
                        </a:cubicBezTo>
                        <a:cubicBezTo>
                          <a:pt x="22263" y="56283"/>
                          <a:pt x="20980" y="58144"/>
                          <a:pt x="19696" y="60005"/>
                        </a:cubicBezTo>
                        <a:cubicBezTo>
                          <a:pt x="17675" y="62925"/>
                          <a:pt x="15687" y="65813"/>
                          <a:pt x="13730" y="68701"/>
                        </a:cubicBezTo>
                        <a:cubicBezTo>
                          <a:pt x="12383" y="70691"/>
                          <a:pt x="11067" y="72616"/>
                          <a:pt x="9720" y="74573"/>
                        </a:cubicBezTo>
                        <a:cubicBezTo>
                          <a:pt x="7891" y="77269"/>
                          <a:pt x="6031" y="79964"/>
                          <a:pt x="4234" y="82627"/>
                        </a:cubicBezTo>
                        <a:cubicBezTo>
                          <a:pt x="2887" y="84617"/>
                          <a:pt x="1572" y="86574"/>
                          <a:pt x="225" y="88564"/>
                        </a:cubicBezTo>
                        <a:cubicBezTo>
                          <a:pt x="161" y="88660"/>
                          <a:pt x="96" y="88756"/>
                          <a:pt x="0" y="88885"/>
                        </a:cubicBezTo>
                        <a:cubicBezTo>
                          <a:pt x="25182" y="90296"/>
                          <a:pt x="52962" y="91227"/>
                          <a:pt x="83693" y="91548"/>
                        </a:cubicBezTo>
                        <a:cubicBezTo>
                          <a:pt x="84848" y="80285"/>
                          <a:pt x="85875" y="69696"/>
                          <a:pt x="86837" y="59941"/>
                        </a:cubicBezTo>
                        <a:close/>
                      </a:path>
                    </a:pathLst>
                  </a:custGeom>
                  <a:solidFill>
                    <a:srgbClr val="75A4D8"/>
                  </a:solidFill>
                  <a:ln w="3206"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7176950A-0EBD-0E32-50A0-1B85794889B1}"/>
                      </a:ext>
                    </a:extLst>
                  </p:cNvPr>
                  <p:cNvSpPr/>
                  <p:nvPr/>
                </p:nvSpPr>
                <p:spPr>
                  <a:xfrm>
                    <a:off x="2492510" y="4787088"/>
                    <a:ext cx="153303" cy="119785"/>
                  </a:xfrm>
                  <a:custGeom>
                    <a:avLst/>
                    <a:gdLst>
                      <a:gd name="connsiteX0" fmla="*/ 153304 w 153303"/>
                      <a:gd name="connsiteY0" fmla="*/ 2952 h 119785"/>
                      <a:gd name="connsiteX1" fmla="*/ 64350 w 153303"/>
                      <a:gd name="connsiteY1" fmla="*/ 0 h 119785"/>
                      <a:gd name="connsiteX2" fmla="*/ 61655 w 153303"/>
                      <a:gd name="connsiteY2" fmla="*/ 4075 h 119785"/>
                      <a:gd name="connsiteX3" fmla="*/ 56779 w 153303"/>
                      <a:gd name="connsiteY3" fmla="*/ 11423 h 119785"/>
                      <a:gd name="connsiteX4" fmla="*/ 52866 w 153303"/>
                      <a:gd name="connsiteY4" fmla="*/ 17360 h 119785"/>
                      <a:gd name="connsiteX5" fmla="*/ 48246 w 153303"/>
                      <a:gd name="connsiteY5" fmla="*/ 24419 h 119785"/>
                      <a:gd name="connsiteX6" fmla="*/ 44461 w 153303"/>
                      <a:gd name="connsiteY6" fmla="*/ 30259 h 119785"/>
                      <a:gd name="connsiteX7" fmla="*/ 39970 w 153303"/>
                      <a:gd name="connsiteY7" fmla="*/ 37222 h 119785"/>
                      <a:gd name="connsiteX8" fmla="*/ 36313 w 153303"/>
                      <a:gd name="connsiteY8" fmla="*/ 42934 h 119785"/>
                      <a:gd name="connsiteX9" fmla="*/ 32014 w 153303"/>
                      <a:gd name="connsiteY9" fmla="*/ 49705 h 119785"/>
                      <a:gd name="connsiteX10" fmla="*/ 28454 w 153303"/>
                      <a:gd name="connsiteY10" fmla="*/ 55384 h 119785"/>
                      <a:gd name="connsiteX11" fmla="*/ 24316 w 153303"/>
                      <a:gd name="connsiteY11" fmla="*/ 62059 h 119785"/>
                      <a:gd name="connsiteX12" fmla="*/ 20883 w 153303"/>
                      <a:gd name="connsiteY12" fmla="*/ 67610 h 119785"/>
                      <a:gd name="connsiteX13" fmla="*/ 16841 w 153303"/>
                      <a:gd name="connsiteY13" fmla="*/ 74252 h 119785"/>
                      <a:gd name="connsiteX14" fmla="*/ 13569 w 153303"/>
                      <a:gd name="connsiteY14" fmla="*/ 79675 h 119785"/>
                      <a:gd name="connsiteX15" fmla="*/ 9624 w 153303"/>
                      <a:gd name="connsiteY15" fmla="*/ 86285 h 119785"/>
                      <a:gd name="connsiteX16" fmla="*/ 7795 w 153303"/>
                      <a:gd name="connsiteY16" fmla="*/ 89366 h 119785"/>
                      <a:gd name="connsiteX17" fmla="*/ 0 w 153303"/>
                      <a:gd name="connsiteY17" fmla="*/ 112373 h 119785"/>
                      <a:gd name="connsiteX18" fmla="*/ 142493 w 153303"/>
                      <a:gd name="connsiteY18" fmla="*/ 119785 h 119785"/>
                      <a:gd name="connsiteX19" fmla="*/ 153304 w 153303"/>
                      <a:gd name="connsiteY19" fmla="*/ 2952 h 119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3303" h="119785">
                        <a:moveTo>
                          <a:pt x="153304" y="2952"/>
                        </a:moveTo>
                        <a:cubicBezTo>
                          <a:pt x="120487" y="2631"/>
                          <a:pt x="90943" y="1572"/>
                          <a:pt x="64350" y="0"/>
                        </a:cubicBezTo>
                        <a:cubicBezTo>
                          <a:pt x="63452" y="1347"/>
                          <a:pt x="62553" y="2727"/>
                          <a:pt x="61655" y="4075"/>
                        </a:cubicBezTo>
                        <a:cubicBezTo>
                          <a:pt x="60019" y="6546"/>
                          <a:pt x="58383" y="8984"/>
                          <a:pt x="56779" y="11423"/>
                        </a:cubicBezTo>
                        <a:cubicBezTo>
                          <a:pt x="55464" y="13413"/>
                          <a:pt x="54181" y="15402"/>
                          <a:pt x="52866" y="17360"/>
                        </a:cubicBezTo>
                        <a:cubicBezTo>
                          <a:pt x="51326" y="19734"/>
                          <a:pt x="49754" y="22077"/>
                          <a:pt x="48246" y="24419"/>
                        </a:cubicBezTo>
                        <a:cubicBezTo>
                          <a:pt x="46963" y="26376"/>
                          <a:pt x="45712" y="28302"/>
                          <a:pt x="44461" y="30259"/>
                        </a:cubicBezTo>
                        <a:cubicBezTo>
                          <a:pt x="42953" y="32602"/>
                          <a:pt x="41446" y="34912"/>
                          <a:pt x="39970" y="37222"/>
                        </a:cubicBezTo>
                        <a:cubicBezTo>
                          <a:pt x="38751" y="39148"/>
                          <a:pt x="37532" y="41041"/>
                          <a:pt x="36313" y="42934"/>
                        </a:cubicBezTo>
                        <a:cubicBezTo>
                          <a:pt x="34869" y="45212"/>
                          <a:pt x="33426" y="47458"/>
                          <a:pt x="32014" y="49705"/>
                        </a:cubicBezTo>
                        <a:cubicBezTo>
                          <a:pt x="30828" y="51598"/>
                          <a:pt x="29609" y="53491"/>
                          <a:pt x="28454" y="55384"/>
                        </a:cubicBezTo>
                        <a:cubicBezTo>
                          <a:pt x="27042" y="57630"/>
                          <a:pt x="25695" y="59845"/>
                          <a:pt x="24316" y="62059"/>
                        </a:cubicBezTo>
                        <a:cubicBezTo>
                          <a:pt x="23161" y="63920"/>
                          <a:pt x="22038" y="65749"/>
                          <a:pt x="20883" y="67610"/>
                        </a:cubicBezTo>
                        <a:cubicBezTo>
                          <a:pt x="19504" y="69824"/>
                          <a:pt x="18189" y="72038"/>
                          <a:pt x="16841" y="74252"/>
                        </a:cubicBezTo>
                        <a:cubicBezTo>
                          <a:pt x="15751" y="76049"/>
                          <a:pt x="14628" y="77878"/>
                          <a:pt x="13569" y="79675"/>
                        </a:cubicBezTo>
                        <a:cubicBezTo>
                          <a:pt x="12222" y="81889"/>
                          <a:pt x="10939" y="84103"/>
                          <a:pt x="9624" y="86285"/>
                        </a:cubicBezTo>
                        <a:cubicBezTo>
                          <a:pt x="9014" y="87312"/>
                          <a:pt x="8405" y="88339"/>
                          <a:pt x="7795" y="89366"/>
                        </a:cubicBezTo>
                        <a:cubicBezTo>
                          <a:pt x="5197" y="96906"/>
                          <a:pt x="2598" y="104543"/>
                          <a:pt x="0" y="112373"/>
                        </a:cubicBezTo>
                        <a:cubicBezTo>
                          <a:pt x="41574" y="116127"/>
                          <a:pt x="89050" y="118855"/>
                          <a:pt x="142493" y="119785"/>
                        </a:cubicBezTo>
                        <a:cubicBezTo>
                          <a:pt x="146182" y="77589"/>
                          <a:pt x="149968" y="37511"/>
                          <a:pt x="153304" y="2952"/>
                        </a:cubicBezTo>
                        <a:close/>
                      </a:path>
                    </a:pathLst>
                  </a:custGeom>
                  <a:solidFill>
                    <a:srgbClr val="75A4D8"/>
                  </a:solidFill>
                  <a:ln w="3206"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9E14253D-69AE-5860-EE33-EA0233D8838E}"/>
                      </a:ext>
                    </a:extLst>
                  </p:cNvPr>
                  <p:cNvSpPr/>
                  <p:nvPr/>
                </p:nvSpPr>
                <p:spPr>
                  <a:xfrm>
                    <a:off x="2367275" y="5255288"/>
                    <a:ext cx="38815" cy="138011"/>
                  </a:xfrm>
                  <a:custGeom>
                    <a:avLst/>
                    <a:gdLst>
                      <a:gd name="connsiteX0" fmla="*/ 1251 w 38815"/>
                      <a:gd name="connsiteY0" fmla="*/ 481 h 138011"/>
                      <a:gd name="connsiteX1" fmla="*/ 1058 w 38815"/>
                      <a:gd name="connsiteY1" fmla="*/ 3209 h 138011"/>
                      <a:gd name="connsiteX2" fmla="*/ 834 w 38815"/>
                      <a:gd name="connsiteY2" fmla="*/ 6321 h 138011"/>
                      <a:gd name="connsiteX3" fmla="*/ 674 w 38815"/>
                      <a:gd name="connsiteY3" fmla="*/ 9017 h 138011"/>
                      <a:gd name="connsiteX4" fmla="*/ 513 w 38815"/>
                      <a:gd name="connsiteY4" fmla="*/ 12097 h 138011"/>
                      <a:gd name="connsiteX5" fmla="*/ 385 w 38815"/>
                      <a:gd name="connsiteY5" fmla="*/ 14728 h 138011"/>
                      <a:gd name="connsiteX6" fmla="*/ 256 w 38815"/>
                      <a:gd name="connsiteY6" fmla="*/ 17809 h 138011"/>
                      <a:gd name="connsiteX7" fmla="*/ 160 w 38815"/>
                      <a:gd name="connsiteY7" fmla="*/ 20344 h 138011"/>
                      <a:gd name="connsiteX8" fmla="*/ 96 w 38815"/>
                      <a:gd name="connsiteY8" fmla="*/ 23392 h 138011"/>
                      <a:gd name="connsiteX9" fmla="*/ 32 w 38815"/>
                      <a:gd name="connsiteY9" fmla="*/ 25863 h 138011"/>
                      <a:gd name="connsiteX10" fmla="*/ 0 w 38815"/>
                      <a:gd name="connsiteY10" fmla="*/ 28911 h 138011"/>
                      <a:gd name="connsiteX11" fmla="*/ 0 w 38815"/>
                      <a:gd name="connsiteY11" fmla="*/ 31318 h 138011"/>
                      <a:gd name="connsiteX12" fmla="*/ 32 w 38815"/>
                      <a:gd name="connsiteY12" fmla="*/ 34431 h 138011"/>
                      <a:gd name="connsiteX13" fmla="*/ 64 w 38815"/>
                      <a:gd name="connsiteY13" fmla="*/ 36677 h 138011"/>
                      <a:gd name="connsiteX14" fmla="*/ 160 w 38815"/>
                      <a:gd name="connsiteY14" fmla="*/ 39982 h 138011"/>
                      <a:gd name="connsiteX15" fmla="*/ 225 w 38815"/>
                      <a:gd name="connsiteY15" fmla="*/ 41971 h 138011"/>
                      <a:gd name="connsiteX16" fmla="*/ 417 w 38815"/>
                      <a:gd name="connsiteY16" fmla="*/ 45758 h 138011"/>
                      <a:gd name="connsiteX17" fmla="*/ 481 w 38815"/>
                      <a:gd name="connsiteY17" fmla="*/ 47170 h 138011"/>
                      <a:gd name="connsiteX18" fmla="*/ 866 w 38815"/>
                      <a:gd name="connsiteY18" fmla="*/ 52272 h 138011"/>
                      <a:gd name="connsiteX19" fmla="*/ 994 w 38815"/>
                      <a:gd name="connsiteY19" fmla="*/ 53491 h 138011"/>
                      <a:gd name="connsiteX20" fmla="*/ 1379 w 38815"/>
                      <a:gd name="connsiteY20" fmla="*/ 57342 h 138011"/>
                      <a:gd name="connsiteX21" fmla="*/ 1604 w 38815"/>
                      <a:gd name="connsiteY21" fmla="*/ 59171 h 138011"/>
                      <a:gd name="connsiteX22" fmla="*/ 1989 w 38815"/>
                      <a:gd name="connsiteY22" fmla="*/ 62315 h 138011"/>
                      <a:gd name="connsiteX23" fmla="*/ 2277 w 38815"/>
                      <a:gd name="connsiteY23" fmla="*/ 64337 h 138011"/>
                      <a:gd name="connsiteX24" fmla="*/ 2694 w 38815"/>
                      <a:gd name="connsiteY24" fmla="*/ 67225 h 138011"/>
                      <a:gd name="connsiteX25" fmla="*/ 3047 w 38815"/>
                      <a:gd name="connsiteY25" fmla="*/ 69343 h 138011"/>
                      <a:gd name="connsiteX26" fmla="*/ 3529 w 38815"/>
                      <a:gd name="connsiteY26" fmla="*/ 72070 h 138011"/>
                      <a:gd name="connsiteX27" fmla="*/ 3946 w 38815"/>
                      <a:gd name="connsiteY27" fmla="*/ 74220 h 138011"/>
                      <a:gd name="connsiteX28" fmla="*/ 4491 w 38815"/>
                      <a:gd name="connsiteY28" fmla="*/ 76883 h 138011"/>
                      <a:gd name="connsiteX29" fmla="*/ 4972 w 38815"/>
                      <a:gd name="connsiteY29" fmla="*/ 79033 h 138011"/>
                      <a:gd name="connsiteX30" fmla="*/ 5582 w 38815"/>
                      <a:gd name="connsiteY30" fmla="*/ 81632 h 138011"/>
                      <a:gd name="connsiteX31" fmla="*/ 6127 w 38815"/>
                      <a:gd name="connsiteY31" fmla="*/ 83782 h 138011"/>
                      <a:gd name="connsiteX32" fmla="*/ 6801 w 38815"/>
                      <a:gd name="connsiteY32" fmla="*/ 86317 h 138011"/>
                      <a:gd name="connsiteX33" fmla="*/ 7410 w 38815"/>
                      <a:gd name="connsiteY33" fmla="*/ 88467 h 138011"/>
                      <a:gd name="connsiteX34" fmla="*/ 8180 w 38815"/>
                      <a:gd name="connsiteY34" fmla="*/ 90970 h 138011"/>
                      <a:gd name="connsiteX35" fmla="*/ 8886 w 38815"/>
                      <a:gd name="connsiteY35" fmla="*/ 93088 h 138011"/>
                      <a:gd name="connsiteX36" fmla="*/ 9720 w 38815"/>
                      <a:gd name="connsiteY36" fmla="*/ 95526 h 138011"/>
                      <a:gd name="connsiteX37" fmla="*/ 10490 w 38815"/>
                      <a:gd name="connsiteY37" fmla="*/ 97644 h 138011"/>
                      <a:gd name="connsiteX38" fmla="*/ 11420 w 38815"/>
                      <a:gd name="connsiteY38" fmla="*/ 100083 h 138011"/>
                      <a:gd name="connsiteX39" fmla="*/ 12254 w 38815"/>
                      <a:gd name="connsiteY39" fmla="*/ 102169 h 138011"/>
                      <a:gd name="connsiteX40" fmla="*/ 13280 w 38815"/>
                      <a:gd name="connsiteY40" fmla="*/ 104576 h 138011"/>
                      <a:gd name="connsiteX41" fmla="*/ 14179 w 38815"/>
                      <a:gd name="connsiteY41" fmla="*/ 106629 h 138011"/>
                      <a:gd name="connsiteX42" fmla="*/ 15269 w 38815"/>
                      <a:gd name="connsiteY42" fmla="*/ 109036 h 138011"/>
                      <a:gd name="connsiteX43" fmla="*/ 16232 w 38815"/>
                      <a:gd name="connsiteY43" fmla="*/ 111057 h 138011"/>
                      <a:gd name="connsiteX44" fmla="*/ 17419 w 38815"/>
                      <a:gd name="connsiteY44" fmla="*/ 113464 h 138011"/>
                      <a:gd name="connsiteX45" fmla="*/ 18445 w 38815"/>
                      <a:gd name="connsiteY45" fmla="*/ 115454 h 138011"/>
                      <a:gd name="connsiteX46" fmla="*/ 19760 w 38815"/>
                      <a:gd name="connsiteY46" fmla="*/ 117892 h 138011"/>
                      <a:gd name="connsiteX47" fmla="*/ 20819 w 38815"/>
                      <a:gd name="connsiteY47" fmla="*/ 119818 h 138011"/>
                      <a:gd name="connsiteX48" fmla="*/ 22263 w 38815"/>
                      <a:gd name="connsiteY48" fmla="*/ 122288 h 138011"/>
                      <a:gd name="connsiteX49" fmla="*/ 23353 w 38815"/>
                      <a:gd name="connsiteY49" fmla="*/ 124149 h 138011"/>
                      <a:gd name="connsiteX50" fmla="*/ 24957 w 38815"/>
                      <a:gd name="connsiteY50" fmla="*/ 126684 h 138011"/>
                      <a:gd name="connsiteX51" fmla="*/ 26080 w 38815"/>
                      <a:gd name="connsiteY51" fmla="*/ 128417 h 138011"/>
                      <a:gd name="connsiteX52" fmla="*/ 27940 w 38815"/>
                      <a:gd name="connsiteY52" fmla="*/ 131176 h 138011"/>
                      <a:gd name="connsiteX53" fmla="*/ 28967 w 38815"/>
                      <a:gd name="connsiteY53" fmla="*/ 132685 h 138011"/>
                      <a:gd name="connsiteX54" fmla="*/ 31501 w 38815"/>
                      <a:gd name="connsiteY54" fmla="*/ 136150 h 138011"/>
                      <a:gd name="connsiteX55" fmla="*/ 32079 w 38815"/>
                      <a:gd name="connsiteY55" fmla="*/ 136920 h 138011"/>
                      <a:gd name="connsiteX56" fmla="*/ 32945 w 38815"/>
                      <a:gd name="connsiteY56" fmla="*/ 138011 h 138011"/>
                      <a:gd name="connsiteX57" fmla="*/ 38815 w 38815"/>
                      <a:gd name="connsiteY57" fmla="*/ 5487 h 138011"/>
                      <a:gd name="connsiteX58" fmla="*/ 1379 w 38815"/>
                      <a:gd name="connsiteY58" fmla="*/ 0 h 138011"/>
                      <a:gd name="connsiteX59" fmla="*/ 1251 w 38815"/>
                      <a:gd name="connsiteY59" fmla="*/ 481 h 13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8815" h="138011">
                        <a:moveTo>
                          <a:pt x="1251" y="481"/>
                        </a:moveTo>
                        <a:cubicBezTo>
                          <a:pt x="1187" y="1380"/>
                          <a:pt x="1123" y="2310"/>
                          <a:pt x="1058" y="3209"/>
                        </a:cubicBezTo>
                        <a:cubicBezTo>
                          <a:pt x="994" y="4235"/>
                          <a:pt x="898" y="5294"/>
                          <a:pt x="834" y="6321"/>
                        </a:cubicBezTo>
                        <a:cubicBezTo>
                          <a:pt x="770" y="7220"/>
                          <a:pt x="706" y="8118"/>
                          <a:pt x="674" y="9017"/>
                        </a:cubicBezTo>
                        <a:cubicBezTo>
                          <a:pt x="610" y="10043"/>
                          <a:pt x="545" y="11070"/>
                          <a:pt x="513" y="12097"/>
                        </a:cubicBezTo>
                        <a:cubicBezTo>
                          <a:pt x="481" y="12963"/>
                          <a:pt x="417" y="13862"/>
                          <a:pt x="385" y="14728"/>
                        </a:cubicBezTo>
                        <a:cubicBezTo>
                          <a:pt x="353" y="15755"/>
                          <a:pt x="289" y="16782"/>
                          <a:pt x="256" y="17809"/>
                        </a:cubicBezTo>
                        <a:cubicBezTo>
                          <a:pt x="225" y="18675"/>
                          <a:pt x="192" y="19510"/>
                          <a:pt x="160" y="20344"/>
                        </a:cubicBezTo>
                        <a:cubicBezTo>
                          <a:pt x="128" y="21371"/>
                          <a:pt x="96" y="22398"/>
                          <a:pt x="96" y="23392"/>
                        </a:cubicBezTo>
                        <a:cubicBezTo>
                          <a:pt x="64" y="24226"/>
                          <a:pt x="64" y="25061"/>
                          <a:pt x="32" y="25863"/>
                        </a:cubicBezTo>
                        <a:cubicBezTo>
                          <a:pt x="0" y="26890"/>
                          <a:pt x="0" y="27917"/>
                          <a:pt x="0" y="28911"/>
                        </a:cubicBezTo>
                        <a:cubicBezTo>
                          <a:pt x="0" y="29713"/>
                          <a:pt x="0" y="30516"/>
                          <a:pt x="0" y="31318"/>
                        </a:cubicBezTo>
                        <a:cubicBezTo>
                          <a:pt x="0" y="32377"/>
                          <a:pt x="32" y="33404"/>
                          <a:pt x="32" y="34431"/>
                        </a:cubicBezTo>
                        <a:cubicBezTo>
                          <a:pt x="32" y="35169"/>
                          <a:pt x="32" y="35939"/>
                          <a:pt x="64" y="36677"/>
                        </a:cubicBezTo>
                        <a:cubicBezTo>
                          <a:pt x="96" y="37800"/>
                          <a:pt x="128" y="38891"/>
                          <a:pt x="160" y="39982"/>
                        </a:cubicBezTo>
                        <a:cubicBezTo>
                          <a:pt x="192" y="40656"/>
                          <a:pt x="192" y="41298"/>
                          <a:pt x="225" y="41971"/>
                        </a:cubicBezTo>
                        <a:cubicBezTo>
                          <a:pt x="289" y="43255"/>
                          <a:pt x="353" y="44506"/>
                          <a:pt x="417" y="45758"/>
                        </a:cubicBezTo>
                        <a:cubicBezTo>
                          <a:pt x="449" y="46239"/>
                          <a:pt x="449" y="46688"/>
                          <a:pt x="481" y="47170"/>
                        </a:cubicBezTo>
                        <a:cubicBezTo>
                          <a:pt x="577" y="48903"/>
                          <a:pt x="706" y="50603"/>
                          <a:pt x="866" y="52272"/>
                        </a:cubicBezTo>
                        <a:cubicBezTo>
                          <a:pt x="898" y="52689"/>
                          <a:pt x="930" y="53074"/>
                          <a:pt x="994" y="53491"/>
                        </a:cubicBezTo>
                        <a:cubicBezTo>
                          <a:pt x="1123" y="54775"/>
                          <a:pt x="1219" y="56058"/>
                          <a:pt x="1379" y="57342"/>
                        </a:cubicBezTo>
                        <a:cubicBezTo>
                          <a:pt x="1443" y="57951"/>
                          <a:pt x="1540" y="58561"/>
                          <a:pt x="1604" y="59171"/>
                        </a:cubicBezTo>
                        <a:cubicBezTo>
                          <a:pt x="1732" y="60229"/>
                          <a:pt x="1860" y="61289"/>
                          <a:pt x="1989" y="62315"/>
                        </a:cubicBezTo>
                        <a:cubicBezTo>
                          <a:pt x="2085" y="62989"/>
                          <a:pt x="2181" y="63663"/>
                          <a:pt x="2277" y="64337"/>
                        </a:cubicBezTo>
                        <a:cubicBezTo>
                          <a:pt x="2406" y="65300"/>
                          <a:pt x="2566" y="66262"/>
                          <a:pt x="2694" y="67225"/>
                        </a:cubicBezTo>
                        <a:cubicBezTo>
                          <a:pt x="2823" y="67931"/>
                          <a:pt x="2919" y="68636"/>
                          <a:pt x="3047" y="69343"/>
                        </a:cubicBezTo>
                        <a:cubicBezTo>
                          <a:pt x="3208" y="70273"/>
                          <a:pt x="3368" y="71172"/>
                          <a:pt x="3529" y="72070"/>
                        </a:cubicBezTo>
                        <a:cubicBezTo>
                          <a:pt x="3657" y="72776"/>
                          <a:pt x="3817" y="73482"/>
                          <a:pt x="3946" y="74220"/>
                        </a:cubicBezTo>
                        <a:cubicBezTo>
                          <a:pt x="4138" y="75118"/>
                          <a:pt x="4298" y="75985"/>
                          <a:pt x="4491" y="76883"/>
                        </a:cubicBezTo>
                        <a:cubicBezTo>
                          <a:pt x="4651" y="77589"/>
                          <a:pt x="4812" y="78295"/>
                          <a:pt x="4972" y="79033"/>
                        </a:cubicBezTo>
                        <a:cubicBezTo>
                          <a:pt x="5165" y="79899"/>
                          <a:pt x="5389" y="80766"/>
                          <a:pt x="5582" y="81632"/>
                        </a:cubicBezTo>
                        <a:cubicBezTo>
                          <a:pt x="5774" y="82338"/>
                          <a:pt x="5967" y="83076"/>
                          <a:pt x="6127" y="83782"/>
                        </a:cubicBezTo>
                        <a:cubicBezTo>
                          <a:pt x="6352" y="84617"/>
                          <a:pt x="6576" y="85483"/>
                          <a:pt x="6801" y="86317"/>
                        </a:cubicBezTo>
                        <a:cubicBezTo>
                          <a:pt x="6993" y="87023"/>
                          <a:pt x="7218" y="87729"/>
                          <a:pt x="7410" y="88467"/>
                        </a:cubicBezTo>
                        <a:cubicBezTo>
                          <a:pt x="7667" y="89302"/>
                          <a:pt x="7923" y="90136"/>
                          <a:pt x="8180" y="90970"/>
                        </a:cubicBezTo>
                        <a:cubicBezTo>
                          <a:pt x="8405" y="91676"/>
                          <a:pt x="8629" y="92382"/>
                          <a:pt x="8886" y="93088"/>
                        </a:cubicBezTo>
                        <a:cubicBezTo>
                          <a:pt x="9174" y="93922"/>
                          <a:pt x="9431" y="94724"/>
                          <a:pt x="9720" y="95526"/>
                        </a:cubicBezTo>
                        <a:cubicBezTo>
                          <a:pt x="9976" y="96233"/>
                          <a:pt x="10233" y="96939"/>
                          <a:pt x="10490" y="97644"/>
                        </a:cubicBezTo>
                        <a:cubicBezTo>
                          <a:pt x="10778" y="98447"/>
                          <a:pt x="11099" y="99249"/>
                          <a:pt x="11420" y="100083"/>
                        </a:cubicBezTo>
                        <a:cubicBezTo>
                          <a:pt x="11676" y="100789"/>
                          <a:pt x="11965" y="101463"/>
                          <a:pt x="12254" y="102169"/>
                        </a:cubicBezTo>
                        <a:cubicBezTo>
                          <a:pt x="12575" y="102971"/>
                          <a:pt x="12928" y="103773"/>
                          <a:pt x="13280" y="104576"/>
                        </a:cubicBezTo>
                        <a:cubicBezTo>
                          <a:pt x="13569" y="105249"/>
                          <a:pt x="13858" y="105955"/>
                          <a:pt x="14179" y="106629"/>
                        </a:cubicBezTo>
                        <a:cubicBezTo>
                          <a:pt x="14532" y="107431"/>
                          <a:pt x="14916" y="108234"/>
                          <a:pt x="15269" y="109036"/>
                        </a:cubicBezTo>
                        <a:cubicBezTo>
                          <a:pt x="15590" y="109710"/>
                          <a:pt x="15911" y="110383"/>
                          <a:pt x="16232" y="111057"/>
                        </a:cubicBezTo>
                        <a:cubicBezTo>
                          <a:pt x="16617" y="111860"/>
                          <a:pt x="17034" y="112662"/>
                          <a:pt x="17419" y="113464"/>
                        </a:cubicBezTo>
                        <a:cubicBezTo>
                          <a:pt x="17739" y="114138"/>
                          <a:pt x="18092" y="114779"/>
                          <a:pt x="18445" y="115454"/>
                        </a:cubicBezTo>
                        <a:cubicBezTo>
                          <a:pt x="18862" y="116256"/>
                          <a:pt x="19311" y="117058"/>
                          <a:pt x="19760" y="117892"/>
                        </a:cubicBezTo>
                        <a:cubicBezTo>
                          <a:pt x="20113" y="118534"/>
                          <a:pt x="20466" y="119176"/>
                          <a:pt x="20819" y="119818"/>
                        </a:cubicBezTo>
                        <a:cubicBezTo>
                          <a:pt x="21300" y="120652"/>
                          <a:pt x="21781" y="121454"/>
                          <a:pt x="22263" y="122288"/>
                        </a:cubicBezTo>
                        <a:cubicBezTo>
                          <a:pt x="22615" y="122898"/>
                          <a:pt x="23000" y="123508"/>
                          <a:pt x="23353" y="124149"/>
                        </a:cubicBezTo>
                        <a:cubicBezTo>
                          <a:pt x="23867" y="125016"/>
                          <a:pt x="24412" y="125850"/>
                          <a:pt x="24957" y="126684"/>
                        </a:cubicBezTo>
                        <a:cubicBezTo>
                          <a:pt x="25342" y="127262"/>
                          <a:pt x="25695" y="127840"/>
                          <a:pt x="26080" y="128417"/>
                        </a:cubicBezTo>
                        <a:cubicBezTo>
                          <a:pt x="26689" y="129348"/>
                          <a:pt x="27331" y="130246"/>
                          <a:pt x="27940" y="131176"/>
                        </a:cubicBezTo>
                        <a:cubicBezTo>
                          <a:pt x="28293" y="131690"/>
                          <a:pt x="28614" y="132171"/>
                          <a:pt x="28967" y="132685"/>
                        </a:cubicBezTo>
                        <a:cubicBezTo>
                          <a:pt x="29769" y="133840"/>
                          <a:pt x="30635" y="134995"/>
                          <a:pt x="31501" y="136150"/>
                        </a:cubicBezTo>
                        <a:cubicBezTo>
                          <a:pt x="31694" y="136407"/>
                          <a:pt x="31886" y="136664"/>
                          <a:pt x="32079" y="136920"/>
                        </a:cubicBezTo>
                        <a:cubicBezTo>
                          <a:pt x="32367" y="137273"/>
                          <a:pt x="32656" y="137658"/>
                          <a:pt x="32945" y="138011"/>
                        </a:cubicBezTo>
                        <a:cubicBezTo>
                          <a:pt x="33073" y="100404"/>
                          <a:pt x="34549" y="55256"/>
                          <a:pt x="38815" y="5487"/>
                        </a:cubicBezTo>
                        <a:cubicBezTo>
                          <a:pt x="25695" y="3754"/>
                          <a:pt x="13216" y="1925"/>
                          <a:pt x="1379" y="0"/>
                        </a:cubicBezTo>
                        <a:cubicBezTo>
                          <a:pt x="1283" y="96"/>
                          <a:pt x="1283" y="289"/>
                          <a:pt x="1251" y="481"/>
                        </a:cubicBezTo>
                        <a:close/>
                      </a:path>
                    </a:pathLst>
                  </a:custGeom>
                  <a:solidFill>
                    <a:srgbClr val="75A4D8"/>
                  </a:solidFill>
                  <a:ln w="3206"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98EC50D8-1E2F-60F2-8784-A3E108DC8C1F}"/>
                      </a:ext>
                    </a:extLst>
                  </p:cNvPr>
                  <p:cNvSpPr/>
                  <p:nvPr/>
                </p:nvSpPr>
                <p:spPr>
                  <a:xfrm>
                    <a:off x="2412634" y="4918778"/>
                    <a:ext cx="63644" cy="140514"/>
                  </a:xfrm>
                  <a:custGeom>
                    <a:avLst/>
                    <a:gdLst>
                      <a:gd name="connsiteX0" fmla="*/ 63644 w 63644"/>
                      <a:gd name="connsiteY0" fmla="*/ 0 h 140514"/>
                      <a:gd name="connsiteX1" fmla="*/ 61334 w 63644"/>
                      <a:gd name="connsiteY1" fmla="*/ 4268 h 140514"/>
                      <a:gd name="connsiteX2" fmla="*/ 60180 w 63644"/>
                      <a:gd name="connsiteY2" fmla="*/ 6418 h 140514"/>
                      <a:gd name="connsiteX3" fmla="*/ 54085 w 63644"/>
                      <a:gd name="connsiteY3" fmla="*/ 17938 h 140514"/>
                      <a:gd name="connsiteX4" fmla="*/ 52481 w 63644"/>
                      <a:gd name="connsiteY4" fmla="*/ 21082 h 140514"/>
                      <a:gd name="connsiteX5" fmla="*/ 48182 w 63644"/>
                      <a:gd name="connsiteY5" fmla="*/ 29457 h 140514"/>
                      <a:gd name="connsiteX6" fmla="*/ 46001 w 63644"/>
                      <a:gd name="connsiteY6" fmla="*/ 33821 h 140514"/>
                      <a:gd name="connsiteX7" fmla="*/ 42408 w 63644"/>
                      <a:gd name="connsiteY7" fmla="*/ 40977 h 140514"/>
                      <a:gd name="connsiteX8" fmla="*/ 40066 w 63644"/>
                      <a:gd name="connsiteY8" fmla="*/ 45758 h 140514"/>
                      <a:gd name="connsiteX9" fmla="*/ 36762 w 63644"/>
                      <a:gd name="connsiteY9" fmla="*/ 52561 h 140514"/>
                      <a:gd name="connsiteX10" fmla="*/ 34356 w 63644"/>
                      <a:gd name="connsiteY10" fmla="*/ 57631 h 140514"/>
                      <a:gd name="connsiteX11" fmla="*/ 31245 w 63644"/>
                      <a:gd name="connsiteY11" fmla="*/ 64209 h 140514"/>
                      <a:gd name="connsiteX12" fmla="*/ 28807 w 63644"/>
                      <a:gd name="connsiteY12" fmla="*/ 69471 h 140514"/>
                      <a:gd name="connsiteX13" fmla="*/ 25823 w 63644"/>
                      <a:gd name="connsiteY13" fmla="*/ 75985 h 140514"/>
                      <a:gd name="connsiteX14" fmla="*/ 23418 w 63644"/>
                      <a:gd name="connsiteY14" fmla="*/ 81312 h 140514"/>
                      <a:gd name="connsiteX15" fmla="*/ 20498 w 63644"/>
                      <a:gd name="connsiteY15" fmla="*/ 87890 h 140514"/>
                      <a:gd name="connsiteX16" fmla="*/ 18125 w 63644"/>
                      <a:gd name="connsiteY16" fmla="*/ 93313 h 140514"/>
                      <a:gd name="connsiteX17" fmla="*/ 15269 w 63644"/>
                      <a:gd name="connsiteY17" fmla="*/ 99891 h 140514"/>
                      <a:gd name="connsiteX18" fmla="*/ 12896 w 63644"/>
                      <a:gd name="connsiteY18" fmla="*/ 105442 h 140514"/>
                      <a:gd name="connsiteX19" fmla="*/ 10073 w 63644"/>
                      <a:gd name="connsiteY19" fmla="*/ 112117 h 140514"/>
                      <a:gd name="connsiteX20" fmla="*/ 7763 w 63644"/>
                      <a:gd name="connsiteY20" fmla="*/ 117732 h 140514"/>
                      <a:gd name="connsiteX21" fmla="*/ 4972 w 63644"/>
                      <a:gd name="connsiteY21" fmla="*/ 124535 h 140514"/>
                      <a:gd name="connsiteX22" fmla="*/ 2663 w 63644"/>
                      <a:gd name="connsiteY22" fmla="*/ 130247 h 140514"/>
                      <a:gd name="connsiteX23" fmla="*/ 0 w 63644"/>
                      <a:gd name="connsiteY23" fmla="*/ 136953 h 140514"/>
                      <a:gd name="connsiteX24" fmla="*/ 24797 w 63644"/>
                      <a:gd name="connsiteY24" fmla="*/ 140515 h 140514"/>
                      <a:gd name="connsiteX25" fmla="*/ 63644 w 63644"/>
                      <a:gd name="connsiteY25" fmla="*/ 0 h 14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644" h="140514">
                        <a:moveTo>
                          <a:pt x="63644" y="0"/>
                        </a:moveTo>
                        <a:cubicBezTo>
                          <a:pt x="62874" y="1412"/>
                          <a:pt x="62104" y="2856"/>
                          <a:pt x="61334" y="4268"/>
                        </a:cubicBezTo>
                        <a:cubicBezTo>
                          <a:pt x="60949" y="4974"/>
                          <a:pt x="60565" y="5712"/>
                          <a:pt x="60180" y="6418"/>
                        </a:cubicBezTo>
                        <a:cubicBezTo>
                          <a:pt x="58126" y="10268"/>
                          <a:pt x="56106" y="14119"/>
                          <a:pt x="54085" y="17938"/>
                        </a:cubicBezTo>
                        <a:cubicBezTo>
                          <a:pt x="53539" y="18996"/>
                          <a:pt x="52994" y="20023"/>
                          <a:pt x="52481" y="21082"/>
                        </a:cubicBezTo>
                        <a:cubicBezTo>
                          <a:pt x="51037" y="23874"/>
                          <a:pt x="49594" y="26666"/>
                          <a:pt x="48182" y="29457"/>
                        </a:cubicBezTo>
                        <a:cubicBezTo>
                          <a:pt x="47444" y="30901"/>
                          <a:pt x="46707" y="32377"/>
                          <a:pt x="46001" y="33821"/>
                        </a:cubicBezTo>
                        <a:cubicBezTo>
                          <a:pt x="44814" y="36196"/>
                          <a:pt x="43595" y="38602"/>
                          <a:pt x="42408" y="40977"/>
                        </a:cubicBezTo>
                        <a:cubicBezTo>
                          <a:pt x="41638" y="42581"/>
                          <a:pt x="40868" y="44153"/>
                          <a:pt x="40066" y="45758"/>
                        </a:cubicBezTo>
                        <a:cubicBezTo>
                          <a:pt x="38944" y="48036"/>
                          <a:pt x="37853" y="50282"/>
                          <a:pt x="36762" y="52561"/>
                        </a:cubicBezTo>
                        <a:cubicBezTo>
                          <a:pt x="35960" y="54229"/>
                          <a:pt x="35158" y="55930"/>
                          <a:pt x="34356" y="57631"/>
                        </a:cubicBezTo>
                        <a:cubicBezTo>
                          <a:pt x="33330" y="59813"/>
                          <a:pt x="32271" y="61995"/>
                          <a:pt x="31245" y="64209"/>
                        </a:cubicBezTo>
                        <a:cubicBezTo>
                          <a:pt x="30411" y="65974"/>
                          <a:pt x="29609" y="67739"/>
                          <a:pt x="28807" y="69471"/>
                        </a:cubicBezTo>
                        <a:cubicBezTo>
                          <a:pt x="27812" y="71621"/>
                          <a:pt x="26818" y="73803"/>
                          <a:pt x="25823" y="75985"/>
                        </a:cubicBezTo>
                        <a:cubicBezTo>
                          <a:pt x="25022" y="77750"/>
                          <a:pt x="24220" y="79547"/>
                          <a:pt x="23418" y="81312"/>
                        </a:cubicBezTo>
                        <a:cubicBezTo>
                          <a:pt x="22423" y="83494"/>
                          <a:pt x="21461" y="85676"/>
                          <a:pt x="20498" y="87890"/>
                        </a:cubicBezTo>
                        <a:cubicBezTo>
                          <a:pt x="19696" y="89687"/>
                          <a:pt x="18926" y="91516"/>
                          <a:pt x="18125" y="93313"/>
                        </a:cubicBezTo>
                        <a:cubicBezTo>
                          <a:pt x="17162" y="95495"/>
                          <a:pt x="16232" y="97709"/>
                          <a:pt x="15269" y="99891"/>
                        </a:cubicBezTo>
                        <a:cubicBezTo>
                          <a:pt x="14468" y="101752"/>
                          <a:pt x="13698" y="103581"/>
                          <a:pt x="12896" y="105442"/>
                        </a:cubicBezTo>
                        <a:cubicBezTo>
                          <a:pt x="11965" y="107656"/>
                          <a:pt x="11035" y="109902"/>
                          <a:pt x="10073" y="112117"/>
                        </a:cubicBezTo>
                        <a:cubicBezTo>
                          <a:pt x="9303" y="113978"/>
                          <a:pt x="8533" y="115839"/>
                          <a:pt x="7763" y="117732"/>
                        </a:cubicBezTo>
                        <a:cubicBezTo>
                          <a:pt x="6833" y="119978"/>
                          <a:pt x="5903" y="122257"/>
                          <a:pt x="4972" y="124535"/>
                        </a:cubicBezTo>
                        <a:cubicBezTo>
                          <a:pt x="4202" y="126428"/>
                          <a:pt x="3432" y="128321"/>
                          <a:pt x="2663" y="130247"/>
                        </a:cubicBezTo>
                        <a:cubicBezTo>
                          <a:pt x="1764" y="132461"/>
                          <a:pt x="866" y="134707"/>
                          <a:pt x="0" y="136953"/>
                        </a:cubicBezTo>
                        <a:cubicBezTo>
                          <a:pt x="7988" y="138172"/>
                          <a:pt x="16232" y="139392"/>
                          <a:pt x="24797" y="140515"/>
                        </a:cubicBezTo>
                        <a:cubicBezTo>
                          <a:pt x="36313" y="90618"/>
                          <a:pt x="49850" y="43319"/>
                          <a:pt x="63644" y="0"/>
                        </a:cubicBezTo>
                        <a:close/>
                      </a:path>
                    </a:pathLst>
                  </a:custGeom>
                  <a:solidFill>
                    <a:srgbClr val="75A4D8"/>
                  </a:solidFill>
                  <a:ln w="3206"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543270FF-FA26-774C-60B3-E169BA8B3DB0}"/>
                      </a:ext>
                    </a:extLst>
                  </p:cNvPr>
                  <p:cNvSpPr/>
                  <p:nvPr/>
                </p:nvSpPr>
                <p:spPr>
                  <a:xfrm>
                    <a:off x="2771466" y="4680780"/>
                    <a:ext cx="157185" cy="97708"/>
                  </a:xfrm>
                  <a:custGeom>
                    <a:avLst/>
                    <a:gdLst>
                      <a:gd name="connsiteX0" fmla="*/ 3561 w 157185"/>
                      <a:gd name="connsiteY0" fmla="*/ 26505 h 97708"/>
                      <a:gd name="connsiteX1" fmla="*/ 3978 w 157185"/>
                      <a:gd name="connsiteY1" fmla="*/ 28815 h 97708"/>
                      <a:gd name="connsiteX2" fmla="*/ 10843 w 157185"/>
                      <a:gd name="connsiteY2" fmla="*/ 65781 h 97708"/>
                      <a:gd name="connsiteX3" fmla="*/ 16809 w 157185"/>
                      <a:gd name="connsiteY3" fmla="*/ 97709 h 97708"/>
                      <a:gd name="connsiteX4" fmla="*/ 157185 w 157185"/>
                      <a:gd name="connsiteY4" fmla="*/ 92607 h 97708"/>
                      <a:gd name="connsiteX5" fmla="*/ 119589 w 157185"/>
                      <a:gd name="connsiteY5" fmla="*/ 21467 h 97708"/>
                      <a:gd name="connsiteX6" fmla="*/ 116542 w 157185"/>
                      <a:gd name="connsiteY6" fmla="*/ 15916 h 97708"/>
                      <a:gd name="connsiteX7" fmla="*/ 115323 w 157185"/>
                      <a:gd name="connsiteY7" fmla="*/ 13670 h 97708"/>
                      <a:gd name="connsiteX8" fmla="*/ 108105 w 157185"/>
                      <a:gd name="connsiteY8" fmla="*/ 0 h 97708"/>
                      <a:gd name="connsiteX9" fmla="*/ 0 w 157185"/>
                      <a:gd name="connsiteY9" fmla="*/ 4492 h 97708"/>
                      <a:gd name="connsiteX10" fmla="*/ 3561 w 157185"/>
                      <a:gd name="connsiteY10" fmla="*/ 26505 h 97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185" h="97708">
                        <a:moveTo>
                          <a:pt x="3561" y="26505"/>
                        </a:moveTo>
                        <a:cubicBezTo>
                          <a:pt x="3689" y="27275"/>
                          <a:pt x="3817" y="28013"/>
                          <a:pt x="3978" y="28815"/>
                        </a:cubicBezTo>
                        <a:cubicBezTo>
                          <a:pt x="5838" y="39244"/>
                          <a:pt x="8212" y="51758"/>
                          <a:pt x="10843" y="65781"/>
                        </a:cubicBezTo>
                        <a:cubicBezTo>
                          <a:pt x="12703" y="75600"/>
                          <a:pt x="14692" y="86253"/>
                          <a:pt x="16809" y="97709"/>
                        </a:cubicBezTo>
                        <a:cubicBezTo>
                          <a:pt x="69386" y="96233"/>
                          <a:pt x="116028" y="94468"/>
                          <a:pt x="157185" y="92607"/>
                        </a:cubicBezTo>
                        <a:cubicBezTo>
                          <a:pt x="141852" y="61834"/>
                          <a:pt x="128539" y="37704"/>
                          <a:pt x="119589" y="21467"/>
                        </a:cubicBezTo>
                        <a:cubicBezTo>
                          <a:pt x="118499" y="19477"/>
                          <a:pt x="117504" y="17681"/>
                          <a:pt x="116542" y="15916"/>
                        </a:cubicBezTo>
                        <a:cubicBezTo>
                          <a:pt x="116125" y="15146"/>
                          <a:pt x="115708" y="14408"/>
                          <a:pt x="115323" y="13670"/>
                        </a:cubicBezTo>
                        <a:cubicBezTo>
                          <a:pt x="112051" y="7701"/>
                          <a:pt x="109613" y="3177"/>
                          <a:pt x="108105" y="0"/>
                        </a:cubicBezTo>
                        <a:cubicBezTo>
                          <a:pt x="75641" y="1412"/>
                          <a:pt x="39617" y="2920"/>
                          <a:pt x="0" y="4492"/>
                        </a:cubicBezTo>
                        <a:cubicBezTo>
                          <a:pt x="674" y="9723"/>
                          <a:pt x="1893" y="17231"/>
                          <a:pt x="3561" y="26505"/>
                        </a:cubicBezTo>
                        <a:close/>
                      </a:path>
                    </a:pathLst>
                  </a:custGeom>
                  <a:solidFill>
                    <a:srgbClr val="75A4D8"/>
                  </a:solidFill>
                  <a:ln w="3206"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F49650BE-91C6-60B9-CCA5-ABF27480F67D}"/>
                      </a:ext>
                    </a:extLst>
                  </p:cNvPr>
                  <p:cNvSpPr/>
                  <p:nvPr/>
                </p:nvSpPr>
                <p:spPr>
                  <a:xfrm>
                    <a:off x="2369457" y="5065261"/>
                    <a:ext cx="65825" cy="185887"/>
                  </a:xfrm>
                  <a:custGeom>
                    <a:avLst/>
                    <a:gdLst>
                      <a:gd name="connsiteX0" fmla="*/ 65825 w 65825"/>
                      <a:gd name="connsiteY0" fmla="*/ 3754 h 185887"/>
                      <a:gd name="connsiteX1" fmla="*/ 39521 w 65825"/>
                      <a:gd name="connsiteY1" fmla="*/ 0 h 185887"/>
                      <a:gd name="connsiteX2" fmla="*/ 38045 w 65825"/>
                      <a:gd name="connsiteY2" fmla="*/ 3787 h 185887"/>
                      <a:gd name="connsiteX3" fmla="*/ 35832 w 65825"/>
                      <a:gd name="connsiteY3" fmla="*/ 9562 h 185887"/>
                      <a:gd name="connsiteX4" fmla="*/ 32977 w 65825"/>
                      <a:gd name="connsiteY4" fmla="*/ 17071 h 185887"/>
                      <a:gd name="connsiteX5" fmla="*/ 30828 w 65825"/>
                      <a:gd name="connsiteY5" fmla="*/ 22783 h 185887"/>
                      <a:gd name="connsiteX6" fmla="*/ 27908 w 65825"/>
                      <a:gd name="connsiteY6" fmla="*/ 30709 h 185887"/>
                      <a:gd name="connsiteX7" fmla="*/ 25855 w 65825"/>
                      <a:gd name="connsiteY7" fmla="*/ 36324 h 185887"/>
                      <a:gd name="connsiteX8" fmla="*/ 25374 w 65825"/>
                      <a:gd name="connsiteY8" fmla="*/ 37672 h 185887"/>
                      <a:gd name="connsiteX9" fmla="*/ 12062 w 65825"/>
                      <a:gd name="connsiteY9" fmla="*/ 90425 h 185887"/>
                      <a:gd name="connsiteX10" fmla="*/ 11420 w 65825"/>
                      <a:gd name="connsiteY10" fmla="*/ 94628 h 185887"/>
                      <a:gd name="connsiteX11" fmla="*/ 10650 w 65825"/>
                      <a:gd name="connsiteY11" fmla="*/ 99827 h 185887"/>
                      <a:gd name="connsiteX12" fmla="*/ 9976 w 65825"/>
                      <a:gd name="connsiteY12" fmla="*/ 104319 h 185887"/>
                      <a:gd name="connsiteX13" fmla="*/ 9335 w 65825"/>
                      <a:gd name="connsiteY13" fmla="*/ 108715 h 185887"/>
                      <a:gd name="connsiteX14" fmla="*/ 8886 w 65825"/>
                      <a:gd name="connsiteY14" fmla="*/ 111764 h 185887"/>
                      <a:gd name="connsiteX15" fmla="*/ 8116 w 65825"/>
                      <a:gd name="connsiteY15" fmla="*/ 117090 h 185887"/>
                      <a:gd name="connsiteX16" fmla="*/ 7827 w 65825"/>
                      <a:gd name="connsiteY16" fmla="*/ 119047 h 185887"/>
                      <a:gd name="connsiteX17" fmla="*/ 6801 w 65825"/>
                      <a:gd name="connsiteY17" fmla="*/ 126203 h 185887"/>
                      <a:gd name="connsiteX18" fmla="*/ 6769 w 65825"/>
                      <a:gd name="connsiteY18" fmla="*/ 126364 h 185887"/>
                      <a:gd name="connsiteX19" fmla="*/ 5806 w 65825"/>
                      <a:gd name="connsiteY19" fmla="*/ 133134 h 185887"/>
                      <a:gd name="connsiteX20" fmla="*/ 5485 w 65825"/>
                      <a:gd name="connsiteY20" fmla="*/ 135349 h 185887"/>
                      <a:gd name="connsiteX21" fmla="*/ 4844 w 65825"/>
                      <a:gd name="connsiteY21" fmla="*/ 139969 h 185887"/>
                      <a:gd name="connsiteX22" fmla="*/ 4491 w 65825"/>
                      <a:gd name="connsiteY22" fmla="*/ 142633 h 185887"/>
                      <a:gd name="connsiteX23" fmla="*/ 3946 w 65825"/>
                      <a:gd name="connsiteY23" fmla="*/ 146644 h 185887"/>
                      <a:gd name="connsiteX24" fmla="*/ 3561 w 65825"/>
                      <a:gd name="connsiteY24" fmla="*/ 149531 h 185887"/>
                      <a:gd name="connsiteX25" fmla="*/ 3079 w 65825"/>
                      <a:gd name="connsiteY25" fmla="*/ 153254 h 185887"/>
                      <a:gd name="connsiteX26" fmla="*/ 2727 w 65825"/>
                      <a:gd name="connsiteY26" fmla="*/ 156077 h 185887"/>
                      <a:gd name="connsiteX27" fmla="*/ 2277 w 65825"/>
                      <a:gd name="connsiteY27" fmla="*/ 159768 h 185887"/>
                      <a:gd name="connsiteX28" fmla="*/ 1925 w 65825"/>
                      <a:gd name="connsiteY28" fmla="*/ 162656 h 185887"/>
                      <a:gd name="connsiteX29" fmla="*/ 1508 w 65825"/>
                      <a:gd name="connsiteY29" fmla="*/ 166121 h 185887"/>
                      <a:gd name="connsiteX30" fmla="*/ 1187 w 65825"/>
                      <a:gd name="connsiteY30" fmla="*/ 169041 h 185887"/>
                      <a:gd name="connsiteX31" fmla="*/ 802 w 65825"/>
                      <a:gd name="connsiteY31" fmla="*/ 172410 h 185887"/>
                      <a:gd name="connsiteX32" fmla="*/ 513 w 65825"/>
                      <a:gd name="connsiteY32" fmla="*/ 175266 h 185887"/>
                      <a:gd name="connsiteX33" fmla="*/ 160 w 65825"/>
                      <a:gd name="connsiteY33" fmla="*/ 178603 h 185887"/>
                      <a:gd name="connsiteX34" fmla="*/ 0 w 65825"/>
                      <a:gd name="connsiteY34" fmla="*/ 180336 h 185887"/>
                      <a:gd name="connsiteX35" fmla="*/ 37436 w 65825"/>
                      <a:gd name="connsiteY35" fmla="*/ 185888 h 185887"/>
                      <a:gd name="connsiteX36" fmla="*/ 58608 w 65825"/>
                      <a:gd name="connsiteY36" fmla="*/ 37961 h 185887"/>
                      <a:gd name="connsiteX37" fmla="*/ 65825 w 65825"/>
                      <a:gd name="connsiteY37" fmla="*/ 3754 h 185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5825" h="185887">
                        <a:moveTo>
                          <a:pt x="65825" y="3754"/>
                        </a:moveTo>
                        <a:cubicBezTo>
                          <a:pt x="56747" y="2567"/>
                          <a:pt x="47990" y="1284"/>
                          <a:pt x="39521" y="0"/>
                        </a:cubicBezTo>
                        <a:cubicBezTo>
                          <a:pt x="39040" y="1251"/>
                          <a:pt x="38558" y="2503"/>
                          <a:pt x="38045" y="3787"/>
                        </a:cubicBezTo>
                        <a:cubicBezTo>
                          <a:pt x="37307" y="5712"/>
                          <a:pt x="36570" y="7605"/>
                          <a:pt x="35832" y="9562"/>
                        </a:cubicBezTo>
                        <a:cubicBezTo>
                          <a:pt x="34869" y="12033"/>
                          <a:pt x="33939" y="14568"/>
                          <a:pt x="32977" y="17071"/>
                        </a:cubicBezTo>
                        <a:cubicBezTo>
                          <a:pt x="32271" y="18964"/>
                          <a:pt x="31533" y="20857"/>
                          <a:pt x="30828" y="22783"/>
                        </a:cubicBezTo>
                        <a:cubicBezTo>
                          <a:pt x="29865" y="25414"/>
                          <a:pt x="28871" y="28077"/>
                          <a:pt x="27908" y="30709"/>
                        </a:cubicBezTo>
                        <a:cubicBezTo>
                          <a:pt x="27235" y="32570"/>
                          <a:pt x="26529" y="34431"/>
                          <a:pt x="25855" y="36324"/>
                        </a:cubicBezTo>
                        <a:cubicBezTo>
                          <a:pt x="25695" y="36773"/>
                          <a:pt x="25534" y="37222"/>
                          <a:pt x="25374" y="37672"/>
                        </a:cubicBezTo>
                        <a:cubicBezTo>
                          <a:pt x="19183" y="54775"/>
                          <a:pt x="14756" y="72456"/>
                          <a:pt x="12062" y="90425"/>
                        </a:cubicBezTo>
                        <a:cubicBezTo>
                          <a:pt x="11837" y="91837"/>
                          <a:pt x="11645" y="93217"/>
                          <a:pt x="11420" y="94628"/>
                        </a:cubicBezTo>
                        <a:cubicBezTo>
                          <a:pt x="11163" y="96361"/>
                          <a:pt x="10907" y="98094"/>
                          <a:pt x="10650" y="99827"/>
                        </a:cubicBezTo>
                        <a:cubicBezTo>
                          <a:pt x="10426" y="101335"/>
                          <a:pt x="10201" y="102843"/>
                          <a:pt x="9976" y="104319"/>
                        </a:cubicBezTo>
                        <a:cubicBezTo>
                          <a:pt x="9752" y="105795"/>
                          <a:pt x="9527" y="107271"/>
                          <a:pt x="9335" y="108715"/>
                        </a:cubicBezTo>
                        <a:cubicBezTo>
                          <a:pt x="9174" y="109742"/>
                          <a:pt x="9046" y="110769"/>
                          <a:pt x="8886" y="111764"/>
                        </a:cubicBezTo>
                        <a:cubicBezTo>
                          <a:pt x="8629" y="113560"/>
                          <a:pt x="8372" y="115325"/>
                          <a:pt x="8116" y="117090"/>
                        </a:cubicBezTo>
                        <a:cubicBezTo>
                          <a:pt x="8020" y="117732"/>
                          <a:pt x="7923" y="118406"/>
                          <a:pt x="7827" y="119047"/>
                        </a:cubicBezTo>
                        <a:cubicBezTo>
                          <a:pt x="7474" y="121454"/>
                          <a:pt x="7121" y="123829"/>
                          <a:pt x="6801" y="126203"/>
                        </a:cubicBezTo>
                        <a:cubicBezTo>
                          <a:pt x="6801" y="126267"/>
                          <a:pt x="6801" y="126299"/>
                          <a:pt x="6769" y="126364"/>
                        </a:cubicBezTo>
                        <a:cubicBezTo>
                          <a:pt x="6448" y="128642"/>
                          <a:pt x="6127" y="130888"/>
                          <a:pt x="5806" y="133134"/>
                        </a:cubicBezTo>
                        <a:cubicBezTo>
                          <a:pt x="5710" y="133873"/>
                          <a:pt x="5614" y="134611"/>
                          <a:pt x="5485" y="135349"/>
                        </a:cubicBezTo>
                        <a:cubicBezTo>
                          <a:pt x="5261" y="136889"/>
                          <a:pt x="5036" y="138429"/>
                          <a:pt x="4844" y="139969"/>
                        </a:cubicBezTo>
                        <a:cubicBezTo>
                          <a:pt x="4715" y="140868"/>
                          <a:pt x="4587" y="141734"/>
                          <a:pt x="4491" y="142633"/>
                        </a:cubicBezTo>
                        <a:cubicBezTo>
                          <a:pt x="4298" y="143980"/>
                          <a:pt x="4138" y="145328"/>
                          <a:pt x="3946" y="146644"/>
                        </a:cubicBezTo>
                        <a:cubicBezTo>
                          <a:pt x="3817" y="147606"/>
                          <a:pt x="3689" y="148569"/>
                          <a:pt x="3561" y="149531"/>
                        </a:cubicBezTo>
                        <a:cubicBezTo>
                          <a:pt x="3400" y="150783"/>
                          <a:pt x="3240" y="152034"/>
                          <a:pt x="3079" y="153254"/>
                        </a:cubicBezTo>
                        <a:cubicBezTo>
                          <a:pt x="2951" y="154184"/>
                          <a:pt x="2855" y="155115"/>
                          <a:pt x="2727" y="156077"/>
                        </a:cubicBezTo>
                        <a:cubicBezTo>
                          <a:pt x="2566" y="157297"/>
                          <a:pt x="2406" y="158548"/>
                          <a:pt x="2277" y="159768"/>
                        </a:cubicBezTo>
                        <a:cubicBezTo>
                          <a:pt x="2149" y="160730"/>
                          <a:pt x="2053" y="161693"/>
                          <a:pt x="1925" y="162656"/>
                        </a:cubicBezTo>
                        <a:cubicBezTo>
                          <a:pt x="1796" y="163811"/>
                          <a:pt x="1636" y="164966"/>
                          <a:pt x="1508" y="166121"/>
                        </a:cubicBezTo>
                        <a:cubicBezTo>
                          <a:pt x="1379" y="167084"/>
                          <a:pt x="1283" y="168046"/>
                          <a:pt x="1187" y="169041"/>
                        </a:cubicBezTo>
                        <a:cubicBezTo>
                          <a:pt x="1058" y="170164"/>
                          <a:pt x="930" y="171287"/>
                          <a:pt x="802" y="172410"/>
                        </a:cubicBezTo>
                        <a:cubicBezTo>
                          <a:pt x="706" y="173373"/>
                          <a:pt x="610" y="174304"/>
                          <a:pt x="513" y="175266"/>
                        </a:cubicBezTo>
                        <a:cubicBezTo>
                          <a:pt x="385" y="176390"/>
                          <a:pt x="289" y="177480"/>
                          <a:pt x="160" y="178603"/>
                        </a:cubicBezTo>
                        <a:cubicBezTo>
                          <a:pt x="96" y="179181"/>
                          <a:pt x="64" y="179759"/>
                          <a:pt x="0" y="180336"/>
                        </a:cubicBezTo>
                        <a:cubicBezTo>
                          <a:pt x="11933" y="182294"/>
                          <a:pt x="24412" y="184155"/>
                          <a:pt x="37436" y="185888"/>
                        </a:cubicBezTo>
                        <a:cubicBezTo>
                          <a:pt x="41702" y="139584"/>
                          <a:pt x="48374" y="89526"/>
                          <a:pt x="58608" y="37961"/>
                        </a:cubicBezTo>
                        <a:cubicBezTo>
                          <a:pt x="60885" y="26409"/>
                          <a:pt x="63291" y="15017"/>
                          <a:pt x="65825" y="3754"/>
                        </a:cubicBezTo>
                        <a:close/>
                      </a:path>
                    </a:pathLst>
                  </a:custGeom>
                  <a:solidFill>
                    <a:srgbClr val="75A4D8"/>
                  </a:solidFill>
                  <a:ln w="3206"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290406DF-780E-5329-301F-CBB7F9E95658}"/>
                      </a:ext>
                    </a:extLst>
                  </p:cNvPr>
                  <p:cNvSpPr/>
                  <p:nvPr/>
                </p:nvSpPr>
                <p:spPr>
                  <a:xfrm>
                    <a:off x="2593013" y="4615865"/>
                    <a:ext cx="62136" cy="64032"/>
                  </a:xfrm>
                  <a:custGeom>
                    <a:avLst/>
                    <a:gdLst>
                      <a:gd name="connsiteX0" fmla="*/ 12639 w 62136"/>
                      <a:gd name="connsiteY0" fmla="*/ 64016 h 64032"/>
                      <a:gd name="connsiteX1" fmla="*/ 62136 w 62136"/>
                      <a:gd name="connsiteY1" fmla="*/ 63663 h 64032"/>
                      <a:gd name="connsiteX2" fmla="*/ 55688 w 62136"/>
                      <a:gd name="connsiteY2" fmla="*/ 1123 h 64032"/>
                      <a:gd name="connsiteX3" fmla="*/ 0 w 62136"/>
                      <a:gd name="connsiteY3" fmla="*/ 0 h 64032"/>
                      <a:gd name="connsiteX4" fmla="*/ 12639 w 62136"/>
                      <a:gd name="connsiteY4" fmla="*/ 64016 h 64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136" h="64032">
                        <a:moveTo>
                          <a:pt x="12639" y="64016"/>
                        </a:moveTo>
                        <a:cubicBezTo>
                          <a:pt x="28005" y="64080"/>
                          <a:pt x="44461" y="63952"/>
                          <a:pt x="62136" y="63663"/>
                        </a:cubicBezTo>
                        <a:cubicBezTo>
                          <a:pt x="61206" y="51630"/>
                          <a:pt x="58640" y="27467"/>
                          <a:pt x="55688" y="1123"/>
                        </a:cubicBezTo>
                        <a:cubicBezTo>
                          <a:pt x="35928" y="898"/>
                          <a:pt x="17387" y="513"/>
                          <a:pt x="0" y="0"/>
                        </a:cubicBezTo>
                        <a:cubicBezTo>
                          <a:pt x="4427" y="22750"/>
                          <a:pt x="9720" y="44795"/>
                          <a:pt x="12639" y="64016"/>
                        </a:cubicBezTo>
                        <a:close/>
                      </a:path>
                    </a:pathLst>
                  </a:custGeom>
                  <a:solidFill>
                    <a:srgbClr val="75A4D8"/>
                  </a:solidFill>
                  <a:ln w="3206"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14A1762B-9B36-438C-CBBA-7DD86E29EF22}"/>
                      </a:ext>
                    </a:extLst>
                  </p:cNvPr>
                  <p:cNvSpPr/>
                  <p:nvPr/>
                </p:nvSpPr>
                <p:spPr>
                  <a:xfrm>
                    <a:off x="2632149" y="4913965"/>
                    <a:ext cx="192054" cy="159744"/>
                  </a:xfrm>
                  <a:custGeom>
                    <a:avLst/>
                    <a:gdLst>
                      <a:gd name="connsiteX0" fmla="*/ 0 w 192054"/>
                      <a:gd name="connsiteY0" fmla="*/ 159318 h 159744"/>
                      <a:gd name="connsiteX1" fmla="*/ 89788 w 192054"/>
                      <a:gd name="connsiteY1" fmla="*/ 159350 h 159744"/>
                      <a:gd name="connsiteX2" fmla="*/ 192055 w 192054"/>
                      <a:gd name="connsiteY2" fmla="*/ 156495 h 159744"/>
                      <a:gd name="connsiteX3" fmla="*/ 170049 w 192054"/>
                      <a:gd name="connsiteY3" fmla="*/ 0 h 159744"/>
                      <a:gd name="connsiteX4" fmla="*/ 104223 w 192054"/>
                      <a:gd name="connsiteY4" fmla="*/ 1958 h 159744"/>
                      <a:gd name="connsiteX5" fmla="*/ 43274 w 192054"/>
                      <a:gd name="connsiteY5" fmla="*/ 2728 h 159744"/>
                      <a:gd name="connsiteX6" fmla="*/ 11580 w 192054"/>
                      <a:gd name="connsiteY6" fmla="*/ 2503 h 159744"/>
                      <a:gd name="connsiteX7" fmla="*/ 0 w 192054"/>
                      <a:gd name="connsiteY7" fmla="*/ 159318 h 15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2054" h="159744">
                        <a:moveTo>
                          <a:pt x="0" y="159318"/>
                        </a:moveTo>
                        <a:cubicBezTo>
                          <a:pt x="28229" y="159864"/>
                          <a:pt x="58126" y="159896"/>
                          <a:pt x="89788" y="159350"/>
                        </a:cubicBezTo>
                        <a:cubicBezTo>
                          <a:pt x="125973" y="158709"/>
                          <a:pt x="160008" y="157746"/>
                          <a:pt x="192055" y="156495"/>
                        </a:cubicBezTo>
                        <a:cubicBezTo>
                          <a:pt x="185126" y="99378"/>
                          <a:pt x="177523" y="46881"/>
                          <a:pt x="170049" y="0"/>
                        </a:cubicBezTo>
                        <a:cubicBezTo>
                          <a:pt x="148909" y="738"/>
                          <a:pt x="126999" y="1412"/>
                          <a:pt x="104223" y="1958"/>
                        </a:cubicBezTo>
                        <a:cubicBezTo>
                          <a:pt x="83180" y="2471"/>
                          <a:pt x="62874" y="2728"/>
                          <a:pt x="43274" y="2728"/>
                        </a:cubicBezTo>
                        <a:cubicBezTo>
                          <a:pt x="32495" y="2728"/>
                          <a:pt x="21942" y="2631"/>
                          <a:pt x="11580" y="2503"/>
                        </a:cubicBezTo>
                        <a:cubicBezTo>
                          <a:pt x="7121" y="54133"/>
                          <a:pt x="2919" y="108459"/>
                          <a:pt x="0" y="159318"/>
                        </a:cubicBezTo>
                        <a:close/>
                      </a:path>
                    </a:pathLst>
                  </a:custGeom>
                  <a:solidFill>
                    <a:srgbClr val="75A4D8"/>
                  </a:solidFill>
                  <a:ln w="3206"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67AE96D6-2FA5-54E1-D539-8DC9E416BF00}"/>
                      </a:ext>
                    </a:extLst>
                  </p:cNvPr>
                  <p:cNvSpPr/>
                  <p:nvPr/>
                </p:nvSpPr>
                <p:spPr>
                  <a:xfrm>
                    <a:off x="2834822" y="5065807"/>
                    <a:ext cx="236034" cy="186432"/>
                  </a:xfrm>
                  <a:custGeom>
                    <a:avLst/>
                    <a:gdLst>
                      <a:gd name="connsiteX0" fmla="*/ 209634 w 236034"/>
                      <a:gd name="connsiteY0" fmla="*/ 34527 h 186432"/>
                      <a:gd name="connsiteX1" fmla="*/ 201807 w 236034"/>
                      <a:gd name="connsiteY1" fmla="*/ 0 h 186432"/>
                      <a:gd name="connsiteX2" fmla="*/ 0 w 236034"/>
                      <a:gd name="connsiteY2" fmla="*/ 13702 h 186432"/>
                      <a:gd name="connsiteX3" fmla="*/ 4010 w 236034"/>
                      <a:gd name="connsiteY3" fmla="*/ 48806 h 186432"/>
                      <a:gd name="connsiteX4" fmla="*/ 18221 w 236034"/>
                      <a:gd name="connsiteY4" fmla="*/ 186433 h 186432"/>
                      <a:gd name="connsiteX5" fmla="*/ 236035 w 236034"/>
                      <a:gd name="connsiteY5" fmla="*/ 164613 h 186432"/>
                      <a:gd name="connsiteX6" fmla="*/ 209634 w 236034"/>
                      <a:gd name="connsiteY6" fmla="*/ 34527 h 186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034" h="186432">
                        <a:moveTo>
                          <a:pt x="209634" y="34527"/>
                        </a:moveTo>
                        <a:cubicBezTo>
                          <a:pt x="207164" y="22847"/>
                          <a:pt x="204565" y="11359"/>
                          <a:pt x="201807" y="0"/>
                        </a:cubicBezTo>
                        <a:cubicBezTo>
                          <a:pt x="146214" y="5551"/>
                          <a:pt x="79363" y="10461"/>
                          <a:pt x="0" y="13702"/>
                        </a:cubicBezTo>
                        <a:cubicBezTo>
                          <a:pt x="1379" y="25221"/>
                          <a:pt x="2727" y="36934"/>
                          <a:pt x="4010" y="48806"/>
                        </a:cubicBezTo>
                        <a:cubicBezTo>
                          <a:pt x="9367" y="97516"/>
                          <a:pt x="14082" y="143724"/>
                          <a:pt x="18221" y="186433"/>
                        </a:cubicBezTo>
                        <a:cubicBezTo>
                          <a:pt x="104801" y="179694"/>
                          <a:pt x="176882" y="172122"/>
                          <a:pt x="236035" y="164613"/>
                        </a:cubicBezTo>
                        <a:cubicBezTo>
                          <a:pt x="228143" y="124086"/>
                          <a:pt x="219290" y="80413"/>
                          <a:pt x="209634" y="34527"/>
                        </a:cubicBezTo>
                        <a:close/>
                      </a:path>
                    </a:pathLst>
                  </a:custGeom>
                  <a:solidFill>
                    <a:srgbClr val="75A4D8"/>
                  </a:solidFill>
                  <a:ln w="3206"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BF309581-4BFF-F5B5-4028-1FE2C80C7D31}"/>
                      </a:ext>
                    </a:extLst>
                  </p:cNvPr>
                  <p:cNvSpPr/>
                  <p:nvPr/>
                </p:nvSpPr>
                <p:spPr>
                  <a:xfrm>
                    <a:off x="3082116" y="5222654"/>
                    <a:ext cx="115855" cy="163393"/>
                  </a:xfrm>
                  <a:custGeom>
                    <a:avLst/>
                    <a:gdLst>
                      <a:gd name="connsiteX0" fmla="*/ 106982 w 115855"/>
                      <a:gd name="connsiteY0" fmla="*/ 0 h 163393"/>
                      <a:gd name="connsiteX1" fmla="*/ 0 w 115855"/>
                      <a:gd name="connsiteY1" fmla="*/ 15916 h 163393"/>
                      <a:gd name="connsiteX2" fmla="*/ 27427 w 115855"/>
                      <a:gd name="connsiteY2" fmla="*/ 163394 h 163393"/>
                      <a:gd name="connsiteX3" fmla="*/ 79427 w 115855"/>
                      <a:gd name="connsiteY3" fmla="*/ 146708 h 163393"/>
                      <a:gd name="connsiteX4" fmla="*/ 109452 w 115855"/>
                      <a:gd name="connsiteY4" fmla="*/ 135605 h 163393"/>
                      <a:gd name="connsiteX5" fmla="*/ 115098 w 115855"/>
                      <a:gd name="connsiteY5" fmla="*/ 127005 h 163393"/>
                      <a:gd name="connsiteX6" fmla="*/ 106982 w 115855"/>
                      <a:gd name="connsiteY6" fmla="*/ 0 h 16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855" h="163393">
                        <a:moveTo>
                          <a:pt x="106982" y="0"/>
                        </a:moveTo>
                        <a:cubicBezTo>
                          <a:pt x="77759" y="5006"/>
                          <a:pt x="42344" y="10429"/>
                          <a:pt x="0" y="15916"/>
                        </a:cubicBezTo>
                        <a:cubicBezTo>
                          <a:pt x="10971" y="72327"/>
                          <a:pt x="20145" y="122353"/>
                          <a:pt x="27427" y="163394"/>
                        </a:cubicBezTo>
                        <a:cubicBezTo>
                          <a:pt x="46482" y="157810"/>
                          <a:pt x="63869" y="152163"/>
                          <a:pt x="79427" y="146708"/>
                        </a:cubicBezTo>
                        <a:cubicBezTo>
                          <a:pt x="90013" y="142985"/>
                          <a:pt x="99989" y="139295"/>
                          <a:pt x="109452" y="135605"/>
                        </a:cubicBezTo>
                        <a:cubicBezTo>
                          <a:pt x="111538" y="132781"/>
                          <a:pt x="113462" y="129925"/>
                          <a:pt x="115098" y="127005"/>
                        </a:cubicBezTo>
                        <a:cubicBezTo>
                          <a:pt x="117408" y="91965"/>
                          <a:pt x="114360" y="48261"/>
                          <a:pt x="106982" y="0"/>
                        </a:cubicBezTo>
                        <a:close/>
                      </a:path>
                    </a:pathLst>
                  </a:custGeom>
                  <a:solidFill>
                    <a:srgbClr val="75A4D8"/>
                  </a:solidFill>
                  <a:ln w="3206"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CFDEB2D1-857E-52FB-3A26-137652A397C6}"/>
                      </a:ext>
                    </a:extLst>
                  </p:cNvPr>
                  <p:cNvSpPr/>
                  <p:nvPr/>
                </p:nvSpPr>
                <p:spPr>
                  <a:xfrm>
                    <a:off x="2620697" y="5262444"/>
                    <a:ext cx="238857" cy="178410"/>
                  </a:xfrm>
                  <a:custGeom>
                    <a:avLst/>
                    <a:gdLst>
                      <a:gd name="connsiteX0" fmla="*/ 0 w 238857"/>
                      <a:gd name="connsiteY0" fmla="*/ 176903 h 178410"/>
                      <a:gd name="connsiteX1" fmla="*/ 77630 w 238857"/>
                      <a:gd name="connsiteY1" fmla="*/ 178411 h 178410"/>
                      <a:gd name="connsiteX2" fmla="*/ 77951 w 238857"/>
                      <a:gd name="connsiteY2" fmla="*/ 178411 h 178410"/>
                      <a:gd name="connsiteX3" fmla="*/ 238857 w 238857"/>
                      <a:gd name="connsiteY3" fmla="*/ 170742 h 178410"/>
                      <a:gd name="connsiteX4" fmla="*/ 223813 w 238857"/>
                      <a:gd name="connsiteY4" fmla="*/ 0 h 178410"/>
                      <a:gd name="connsiteX5" fmla="*/ 118210 w 238857"/>
                      <a:gd name="connsiteY5" fmla="*/ 7156 h 178410"/>
                      <a:gd name="connsiteX6" fmla="*/ 3657 w 238857"/>
                      <a:gd name="connsiteY6" fmla="*/ 10910 h 178410"/>
                      <a:gd name="connsiteX7" fmla="*/ 0 w 238857"/>
                      <a:gd name="connsiteY7" fmla="*/ 176903 h 178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8857" h="178410">
                        <a:moveTo>
                          <a:pt x="0" y="176903"/>
                        </a:moveTo>
                        <a:cubicBezTo>
                          <a:pt x="24636" y="177865"/>
                          <a:pt x="50492" y="178411"/>
                          <a:pt x="77630" y="178411"/>
                        </a:cubicBezTo>
                        <a:cubicBezTo>
                          <a:pt x="77727" y="178411"/>
                          <a:pt x="77855" y="178411"/>
                          <a:pt x="77951" y="178411"/>
                        </a:cubicBezTo>
                        <a:cubicBezTo>
                          <a:pt x="135917" y="178411"/>
                          <a:pt x="189553" y="175555"/>
                          <a:pt x="238857" y="170742"/>
                        </a:cubicBezTo>
                        <a:cubicBezTo>
                          <a:pt x="235233" y="125304"/>
                          <a:pt x="230260" y="67128"/>
                          <a:pt x="223813" y="0"/>
                        </a:cubicBezTo>
                        <a:cubicBezTo>
                          <a:pt x="190707" y="2535"/>
                          <a:pt x="155549" y="4909"/>
                          <a:pt x="118210" y="7156"/>
                        </a:cubicBezTo>
                        <a:cubicBezTo>
                          <a:pt x="77630" y="9562"/>
                          <a:pt x="39457" y="10749"/>
                          <a:pt x="3657" y="10910"/>
                        </a:cubicBezTo>
                        <a:cubicBezTo>
                          <a:pt x="2021" y="70979"/>
                          <a:pt x="834" y="129861"/>
                          <a:pt x="0" y="176903"/>
                        </a:cubicBezTo>
                        <a:close/>
                      </a:path>
                    </a:pathLst>
                  </a:custGeom>
                  <a:solidFill>
                    <a:srgbClr val="75A4D8"/>
                  </a:solidFill>
                  <a:ln w="3206"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9EA37C10-D053-AFFE-4401-E66E00D46312}"/>
                      </a:ext>
                    </a:extLst>
                  </p:cNvPr>
                  <p:cNvSpPr/>
                  <p:nvPr/>
                </p:nvSpPr>
                <p:spPr>
                  <a:xfrm>
                    <a:off x="2996177" y="4895546"/>
                    <a:ext cx="151058" cy="160024"/>
                  </a:xfrm>
                  <a:custGeom>
                    <a:avLst/>
                    <a:gdLst>
                      <a:gd name="connsiteX0" fmla="*/ 47701 w 151058"/>
                      <a:gd name="connsiteY0" fmla="*/ 160024 h 160024"/>
                      <a:gd name="connsiteX1" fmla="*/ 151058 w 151058"/>
                      <a:gd name="connsiteY1" fmla="*/ 147029 h 160024"/>
                      <a:gd name="connsiteX2" fmla="*/ 97070 w 151058"/>
                      <a:gd name="connsiteY2" fmla="*/ 0 h 160024"/>
                      <a:gd name="connsiteX3" fmla="*/ 0 w 151058"/>
                      <a:gd name="connsiteY3" fmla="*/ 8215 h 160024"/>
                      <a:gd name="connsiteX4" fmla="*/ 47701 w 151058"/>
                      <a:gd name="connsiteY4" fmla="*/ 160024 h 16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058" h="160024">
                        <a:moveTo>
                          <a:pt x="47701" y="160024"/>
                        </a:moveTo>
                        <a:cubicBezTo>
                          <a:pt x="88216" y="155853"/>
                          <a:pt x="122444" y="151393"/>
                          <a:pt x="151058" y="147029"/>
                        </a:cubicBezTo>
                        <a:cubicBezTo>
                          <a:pt x="135693" y="96650"/>
                          <a:pt x="117440" y="46464"/>
                          <a:pt x="97070" y="0"/>
                        </a:cubicBezTo>
                        <a:cubicBezTo>
                          <a:pt x="69546" y="2696"/>
                          <a:pt x="37211" y="5519"/>
                          <a:pt x="0" y="8215"/>
                        </a:cubicBezTo>
                        <a:cubicBezTo>
                          <a:pt x="17290" y="53716"/>
                          <a:pt x="33939" y="104704"/>
                          <a:pt x="47701" y="160024"/>
                        </a:cubicBezTo>
                        <a:close/>
                      </a:path>
                    </a:pathLst>
                  </a:custGeom>
                  <a:solidFill>
                    <a:srgbClr val="75A4D8"/>
                  </a:solidFill>
                  <a:ln w="3206"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8A234028-BDFD-C21D-6D7F-DF5B567A69FA}"/>
                      </a:ext>
                    </a:extLst>
                  </p:cNvPr>
                  <p:cNvSpPr/>
                  <p:nvPr/>
                </p:nvSpPr>
                <p:spPr>
                  <a:xfrm>
                    <a:off x="2869755" y="5398113"/>
                    <a:ext cx="235553" cy="73578"/>
                  </a:xfrm>
                  <a:custGeom>
                    <a:avLst/>
                    <a:gdLst>
                      <a:gd name="connsiteX0" fmla="*/ 0 w 235553"/>
                      <a:gd name="connsiteY0" fmla="*/ 43576 h 73578"/>
                      <a:gd name="connsiteX1" fmla="*/ 2310 w 235553"/>
                      <a:gd name="connsiteY1" fmla="*/ 73579 h 73578"/>
                      <a:gd name="connsiteX2" fmla="*/ 235554 w 235553"/>
                      <a:gd name="connsiteY2" fmla="*/ 18579 h 73578"/>
                      <a:gd name="connsiteX3" fmla="*/ 232314 w 235553"/>
                      <a:gd name="connsiteY3" fmla="*/ 0 h 73578"/>
                      <a:gd name="connsiteX4" fmla="*/ 0 w 235553"/>
                      <a:gd name="connsiteY4" fmla="*/ 43576 h 73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553" h="73578">
                        <a:moveTo>
                          <a:pt x="0" y="43576"/>
                        </a:moveTo>
                        <a:cubicBezTo>
                          <a:pt x="866" y="54390"/>
                          <a:pt x="1636" y="64401"/>
                          <a:pt x="2310" y="73579"/>
                        </a:cubicBezTo>
                        <a:cubicBezTo>
                          <a:pt x="92996" y="62508"/>
                          <a:pt x="175342" y="43833"/>
                          <a:pt x="235554" y="18579"/>
                        </a:cubicBezTo>
                        <a:cubicBezTo>
                          <a:pt x="234527" y="12643"/>
                          <a:pt x="233436" y="6450"/>
                          <a:pt x="232314" y="0"/>
                        </a:cubicBezTo>
                        <a:cubicBezTo>
                          <a:pt x="171204" y="17296"/>
                          <a:pt x="93574" y="33918"/>
                          <a:pt x="0" y="43576"/>
                        </a:cubicBezTo>
                        <a:close/>
                      </a:path>
                    </a:pathLst>
                  </a:custGeom>
                  <a:solidFill>
                    <a:srgbClr val="75A4D8"/>
                  </a:solidFill>
                  <a:ln w="3206"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6727F315-4909-16B3-447E-04F8DE28B828}"/>
                      </a:ext>
                    </a:extLst>
                  </p:cNvPr>
                  <p:cNvSpPr/>
                  <p:nvPr/>
                </p:nvSpPr>
                <p:spPr>
                  <a:xfrm>
                    <a:off x="2619959" y="5442619"/>
                    <a:ext cx="242675" cy="40874"/>
                  </a:xfrm>
                  <a:custGeom>
                    <a:avLst/>
                    <a:gdLst>
                      <a:gd name="connsiteX0" fmla="*/ 78689 w 242675"/>
                      <a:gd name="connsiteY0" fmla="*/ 7701 h 40874"/>
                      <a:gd name="connsiteX1" fmla="*/ 78336 w 242675"/>
                      <a:gd name="connsiteY1" fmla="*/ 7701 h 40874"/>
                      <a:gd name="connsiteX2" fmla="*/ 545 w 242675"/>
                      <a:gd name="connsiteY2" fmla="*/ 6193 h 40874"/>
                      <a:gd name="connsiteX3" fmla="*/ 0 w 242675"/>
                      <a:gd name="connsiteY3" fmla="*/ 39950 h 40874"/>
                      <a:gd name="connsiteX4" fmla="*/ 242675 w 242675"/>
                      <a:gd name="connsiteY4" fmla="*/ 30195 h 40874"/>
                      <a:gd name="connsiteX5" fmla="*/ 240333 w 242675"/>
                      <a:gd name="connsiteY5" fmla="*/ 0 h 40874"/>
                      <a:gd name="connsiteX6" fmla="*/ 78689 w 242675"/>
                      <a:gd name="connsiteY6" fmla="*/ 7701 h 40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675" h="40874">
                        <a:moveTo>
                          <a:pt x="78689" y="7701"/>
                        </a:moveTo>
                        <a:cubicBezTo>
                          <a:pt x="78561" y="7701"/>
                          <a:pt x="78464" y="7701"/>
                          <a:pt x="78336" y="7701"/>
                        </a:cubicBezTo>
                        <a:cubicBezTo>
                          <a:pt x="51165" y="7701"/>
                          <a:pt x="25246" y="7156"/>
                          <a:pt x="545" y="6193"/>
                        </a:cubicBezTo>
                        <a:cubicBezTo>
                          <a:pt x="321" y="18451"/>
                          <a:pt x="161" y="29746"/>
                          <a:pt x="0" y="39950"/>
                        </a:cubicBezTo>
                        <a:cubicBezTo>
                          <a:pt x="80838" y="42710"/>
                          <a:pt x="164596" y="39244"/>
                          <a:pt x="242675" y="30195"/>
                        </a:cubicBezTo>
                        <a:cubicBezTo>
                          <a:pt x="241969" y="20986"/>
                          <a:pt x="241199" y="10910"/>
                          <a:pt x="240333" y="0"/>
                        </a:cubicBezTo>
                        <a:cubicBezTo>
                          <a:pt x="190804" y="4813"/>
                          <a:pt x="136912" y="7701"/>
                          <a:pt x="78689" y="7701"/>
                        </a:cubicBezTo>
                        <a:close/>
                      </a:path>
                    </a:pathLst>
                  </a:custGeom>
                  <a:solidFill>
                    <a:srgbClr val="75A4D8"/>
                  </a:solidFill>
                  <a:ln w="3206" cap="flat">
                    <a:noFill/>
                    <a:prstDash val="solid"/>
                    <a:miter/>
                  </a:ln>
                </p:spPr>
                <p:txBody>
                  <a:bodyPr rtlCol="0" anchor="ctr"/>
                  <a:lstStyle/>
                  <a:p>
                    <a:endParaRPr lang="en-US"/>
                  </a:p>
                </p:txBody>
              </p:sp>
              <p:sp>
                <p:nvSpPr>
                  <p:cNvPr id="9536" name="Freeform 9535">
                    <a:extLst>
                      <a:ext uri="{FF2B5EF4-FFF2-40B4-BE49-F238E27FC236}">
                        <a16:creationId xmlns:a16="http://schemas.microsoft.com/office/drawing/2014/main" id="{2EEF21C9-CEE4-287F-A40D-37B8F223DAF7}"/>
                      </a:ext>
                    </a:extLst>
                  </p:cNvPr>
                  <p:cNvSpPr/>
                  <p:nvPr/>
                </p:nvSpPr>
                <p:spPr>
                  <a:xfrm>
                    <a:off x="2438233" y="5431485"/>
                    <a:ext cx="172775" cy="50731"/>
                  </a:xfrm>
                  <a:custGeom>
                    <a:avLst/>
                    <a:gdLst>
                      <a:gd name="connsiteX0" fmla="*/ 2791 w 172775"/>
                      <a:gd name="connsiteY0" fmla="*/ 2246 h 50731"/>
                      <a:gd name="connsiteX1" fmla="*/ 5229 w 172775"/>
                      <a:gd name="connsiteY1" fmla="*/ 4172 h 50731"/>
                      <a:gd name="connsiteX2" fmla="*/ 8148 w 172775"/>
                      <a:gd name="connsiteY2" fmla="*/ 6418 h 50731"/>
                      <a:gd name="connsiteX3" fmla="*/ 10682 w 172775"/>
                      <a:gd name="connsiteY3" fmla="*/ 8311 h 50731"/>
                      <a:gd name="connsiteX4" fmla="*/ 13730 w 172775"/>
                      <a:gd name="connsiteY4" fmla="*/ 10589 h 50731"/>
                      <a:gd name="connsiteX5" fmla="*/ 16360 w 172775"/>
                      <a:gd name="connsiteY5" fmla="*/ 12482 h 50731"/>
                      <a:gd name="connsiteX6" fmla="*/ 19568 w 172775"/>
                      <a:gd name="connsiteY6" fmla="*/ 14761 h 50731"/>
                      <a:gd name="connsiteX7" fmla="*/ 22263 w 172775"/>
                      <a:gd name="connsiteY7" fmla="*/ 16654 h 50731"/>
                      <a:gd name="connsiteX8" fmla="*/ 25631 w 172775"/>
                      <a:gd name="connsiteY8" fmla="*/ 18964 h 50731"/>
                      <a:gd name="connsiteX9" fmla="*/ 28390 w 172775"/>
                      <a:gd name="connsiteY9" fmla="*/ 20857 h 50731"/>
                      <a:gd name="connsiteX10" fmla="*/ 31950 w 172775"/>
                      <a:gd name="connsiteY10" fmla="*/ 23200 h 50731"/>
                      <a:gd name="connsiteX11" fmla="*/ 34773 w 172775"/>
                      <a:gd name="connsiteY11" fmla="*/ 25061 h 50731"/>
                      <a:gd name="connsiteX12" fmla="*/ 38558 w 172775"/>
                      <a:gd name="connsiteY12" fmla="*/ 27500 h 50731"/>
                      <a:gd name="connsiteX13" fmla="*/ 41381 w 172775"/>
                      <a:gd name="connsiteY13" fmla="*/ 29297 h 50731"/>
                      <a:gd name="connsiteX14" fmla="*/ 45520 w 172775"/>
                      <a:gd name="connsiteY14" fmla="*/ 31864 h 50731"/>
                      <a:gd name="connsiteX15" fmla="*/ 48278 w 172775"/>
                      <a:gd name="connsiteY15" fmla="*/ 33565 h 50731"/>
                      <a:gd name="connsiteX16" fmla="*/ 53026 w 172775"/>
                      <a:gd name="connsiteY16" fmla="*/ 36420 h 50731"/>
                      <a:gd name="connsiteX17" fmla="*/ 55400 w 172775"/>
                      <a:gd name="connsiteY17" fmla="*/ 37832 h 50731"/>
                      <a:gd name="connsiteX18" fmla="*/ 62810 w 172775"/>
                      <a:gd name="connsiteY18" fmla="*/ 42132 h 50731"/>
                      <a:gd name="connsiteX19" fmla="*/ 172230 w 172775"/>
                      <a:gd name="connsiteY19" fmla="*/ 50732 h 50731"/>
                      <a:gd name="connsiteX20" fmla="*/ 172776 w 172775"/>
                      <a:gd name="connsiteY20" fmla="*/ 16911 h 50731"/>
                      <a:gd name="connsiteX21" fmla="*/ 0 w 172775"/>
                      <a:gd name="connsiteY21" fmla="*/ 0 h 50731"/>
                      <a:gd name="connsiteX22" fmla="*/ 2791 w 172775"/>
                      <a:gd name="connsiteY22" fmla="*/ 2246 h 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2775" h="50731">
                        <a:moveTo>
                          <a:pt x="2791" y="2246"/>
                        </a:moveTo>
                        <a:cubicBezTo>
                          <a:pt x="3593" y="2888"/>
                          <a:pt x="4395" y="3530"/>
                          <a:pt x="5229" y="4172"/>
                        </a:cubicBezTo>
                        <a:cubicBezTo>
                          <a:pt x="6191" y="4910"/>
                          <a:pt x="7153" y="5680"/>
                          <a:pt x="8148" y="6418"/>
                        </a:cubicBezTo>
                        <a:cubicBezTo>
                          <a:pt x="8982" y="7060"/>
                          <a:pt x="9816" y="7701"/>
                          <a:pt x="10682" y="8311"/>
                        </a:cubicBezTo>
                        <a:cubicBezTo>
                          <a:pt x="11676" y="9049"/>
                          <a:pt x="12703" y="9819"/>
                          <a:pt x="13730" y="10589"/>
                        </a:cubicBezTo>
                        <a:cubicBezTo>
                          <a:pt x="14596" y="11231"/>
                          <a:pt x="15462" y="11873"/>
                          <a:pt x="16360" y="12482"/>
                        </a:cubicBezTo>
                        <a:cubicBezTo>
                          <a:pt x="17419" y="13252"/>
                          <a:pt x="18477" y="13990"/>
                          <a:pt x="19568" y="14761"/>
                        </a:cubicBezTo>
                        <a:cubicBezTo>
                          <a:pt x="20466" y="15403"/>
                          <a:pt x="21364" y="16012"/>
                          <a:pt x="22263" y="16654"/>
                        </a:cubicBezTo>
                        <a:cubicBezTo>
                          <a:pt x="23385" y="17424"/>
                          <a:pt x="24508" y="18194"/>
                          <a:pt x="25631" y="18964"/>
                        </a:cubicBezTo>
                        <a:cubicBezTo>
                          <a:pt x="26561" y="19606"/>
                          <a:pt x="27459" y="20216"/>
                          <a:pt x="28390" y="20857"/>
                        </a:cubicBezTo>
                        <a:cubicBezTo>
                          <a:pt x="29544" y="21627"/>
                          <a:pt x="30763" y="22430"/>
                          <a:pt x="31950" y="23200"/>
                        </a:cubicBezTo>
                        <a:cubicBezTo>
                          <a:pt x="32881" y="23810"/>
                          <a:pt x="33843" y="24451"/>
                          <a:pt x="34773" y="25061"/>
                        </a:cubicBezTo>
                        <a:cubicBezTo>
                          <a:pt x="36024" y="25863"/>
                          <a:pt x="37307" y="26666"/>
                          <a:pt x="38558" y="27500"/>
                        </a:cubicBezTo>
                        <a:cubicBezTo>
                          <a:pt x="39489" y="28109"/>
                          <a:pt x="40419" y="28687"/>
                          <a:pt x="41381" y="29297"/>
                        </a:cubicBezTo>
                        <a:cubicBezTo>
                          <a:pt x="42729" y="30131"/>
                          <a:pt x="44140" y="30997"/>
                          <a:pt x="45520" y="31864"/>
                        </a:cubicBezTo>
                        <a:cubicBezTo>
                          <a:pt x="46450" y="32441"/>
                          <a:pt x="47348" y="32987"/>
                          <a:pt x="48278" y="33565"/>
                        </a:cubicBezTo>
                        <a:cubicBezTo>
                          <a:pt x="49850" y="34527"/>
                          <a:pt x="51422" y="35458"/>
                          <a:pt x="53026" y="36420"/>
                        </a:cubicBezTo>
                        <a:cubicBezTo>
                          <a:pt x="53828" y="36902"/>
                          <a:pt x="54598" y="37383"/>
                          <a:pt x="55400" y="37832"/>
                        </a:cubicBezTo>
                        <a:cubicBezTo>
                          <a:pt x="57838" y="39276"/>
                          <a:pt x="60276" y="40688"/>
                          <a:pt x="62810" y="42132"/>
                        </a:cubicBezTo>
                        <a:cubicBezTo>
                          <a:pt x="97968" y="46400"/>
                          <a:pt x="134730" y="49224"/>
                          <a:pt x="172230" y="50732"/>
                        </a:cubicBezTo>
                        <a:cubicBezTo>
                          <a:pt x="172391" y="40528"/>
                          <a:pt x="172583" y="29200"/>
                          <a:pt x="172776" y="16911"/>
                        </a:cubicBezTo>
                        <a:cubicBezTo>
                          <a:pt x="106437" y="13958"/>
                          <a:pt x="49145" y="7830"/>
                          <a:pt x="0" y="0"/>
                        </a:cubicBezTo>
                        <a:cubicBezTo>
                          <a:pt x="962" y="770"/>
                          <a:pt x="1860" y="1508"/>
                          <a:pt x="2791" y="2246"/>
                        </a:cubicBezTo>
                        <a:close/>
                      </a:path>
                    </a:pathLst>
                  </a:custGeom>
                  <a:solidFill>
                    <a:srgbClr val="75A4D8"/>
                  </a:solidFill>
                  <a:ln w="3206" cap="flat">
                    <a:noFill/>
                    <a:prstDash val="solid"/>
                    <a:miter/>
                  </a:ln>
                </p:spPr>
                <p:txBody>
                  <a:bodyPr rtlCol="0" anchor="ctr"/>
                  <a:lstStyle/>
                  <a:p>
                    <a:endParaRPr lang="en-US"/>
                  </a:p>
                </p:txBody>
              </p:sp>
              <p:sp>
                <p:nvSpPr>
                  <p:cNvPr id="9537" name="Freeform 9536">
                    <a:extLst>
                      <a:ext uri="{FF2B5EF4-FFF2-40B4-BE49-F238E27FC236}">
                        <a16:creationId xmlns:a16="http://schemas.microsoft.com/office/drawing/2014/main" id="{247AC716-08C4-8B3E-E4E9-E42CB93C4B0C}"/>
                      </a:ext>
                    </a:extLst>
                  </p:cNvPr>
                  <p:cNvSpPr/>
                  <p:nvPr/>
                </p:nvSpPr>
                <p:spPr>
                  <a:xfrm>
                    <a:off x="3046124" y="5051720"/>
                    <a:ext cx="141466" cy="177544"/>
                  </a:xfrm>
                  <a:custGeom>
                    <a:avLst/>
                    <a:gdLst>
                      <a:gd name="connsiteX0" fmla="*/ 7603 w 141466"/>
                      <a:gd name="connsiteY0" fmla="*/ 46656 h 177544"/>
                      <a:gd name="connsiteX1" fmla="*/ 34164 w 141466"/>
                      <a:gd name="connsiteY1" fmla="*/ 177544 h 177544"/>
                      <a:gd name="connsiteX2" fmla="*/ 141467 w 141466"/>
                      <a:gd name="connsiteY2" fmla="*/ 161597 h 177544"/>
                      <a:gd name="connsiteX3" fmla="*/ 103839 w 141466"/>
                      <a:gd name="connsiteY3" fmla="*/ 0 h 177544"/>
                      <a:gd name="connsiteX4" fmla="*/ 0 w 141466"/>
                      <a:gd name="connsiteY4" fmla="*/ 13124 h 177544"/>
                      <a:gd name="connsiteX5" fmla="*/ 7603 w 141466"/>
                      <a:gd name="connsiteY5" fmla="*/ 46656 h 177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66" h="177544">
                        <a:moveTo>
                          <a:pt x="7603" y="46656"/>
                        </a:moveTo>
                        <a:cubicBezTo>
                          <a:pt x="17322" y="92832"/>
                          <a:pt x="26208" y="136760"/>
                          <a:pt x="34164" y="177544"/>
                        </a:cubicBezTo>
                        <a:cubicBezTo>
                          <a:pt x="76700" y="172025"/>
                          <a:pt x="112211" y="166602"/>
                          <a:pt x="141467" y="161597"/>
                        </a:cubicBezTo>
                        <a:cubicBezTo>
                          <a:pt x="133223" y="110801"/>
                          <a:pt x="120327" y="55417"/>
                          <a:pt x="103839" y="0"/>
                        </a:cubicBezTo>
                        <a:cubicBezTo>
                          <a:pt x="75096" y="4396"/>
                          <a:pt x="40708" y="8921"/>
                          <a:pt x="0" y="13124"/>
                        </a:cubicBezTo>
                        <a:cubicBezTo>
                          <a:pt x="2662" y="24130"/>
                          <a:pt x="5229" y="35297"/>
                          <a:pt x="7603" y="46656"/>
                        </a:cubicBezTo>
                        <a:close/>
                      </a:path>
                    </a:pathLst>
                  </a:custGeom>
                  <a:solidFill>
                    <a:srgbClr val="75A4D8"/>
                  </a:solidFill>
                  <a:ln w="3206" cap="flat">
                    <a:noFill/>
                    <a:prstDash val="solid"/>
                    <a:miter/>
                  </a:ln>
                </p:spPr>
                <p:txBody>
                  <a:bodyPr rtlCol="0" anchor="ctr"/>
                  <a:lstStyle/>
                  <a:p>
                    <a:endParaRPr lang="en-US"/>
                  </a:p>
                </p:txBody>
              </p:sp>
              <p:sp>
                <p:nvSpPr>
                  <p:cNvPr id="9538" name="Freeform 9537">
                    <a:extLst>
                      <a:ext uri="{FF2B5EF4-FFF2-40B4-BE49-F238E27FC236}">
                        <a16:creationId xmlns:a16="http://schemas.microsoft.com/office/drawing/2014/main" id="{FE928EED-116A-C5C4-A6E5-F0D26FA51E77}"/>
                      </a:ext>
                    </a:extLst>
                  </p:cNvPr>
                  <p:cNvSpPr/>
                  <p:nvPr/>
                </p:nvSpPr>
                <p:spPr>
                  <a:xfrm>
                    <a:off x="2943568" y="4777301"/>
                    <a:ext cx="145669" cy="117186"/>
                  </a:xfrm>
                  <a:custGeom>
                    <a:avLst/>
                    <a:gdLst>
                      <a:gd name="connsiteX0" fmla="*/ 49080 w 145669"/>
                      <a:gd name="connsiteY0" fmla="*/ 117186 h 117186"/>
                      <a:gd name="connsiteX1" fmla="*/ 145669 w 145669"/>
                      <a:gd name="connsiteY1" fmla="*/ 109100 h 117186"/>
                      <a:gd name="connsiteX2" fmla="*/ 87414 w 145669"/>
                      <a:gd name="connsiteY2" fmla="*/ 0 h 117186"/>
                      <a:gd name="connsiteX3" fmla="*/ 0 w 145669"/>
                      <a:gd name="connsiteY3" fmla="*/ 4845 h 117186"/>
                      <a:gd name="connsiteX4" fmla="*/ 49080 w 145669"/>
                      <a:gd name="connsiteY4" fmla="*/ 117186 h 117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669" h="117186">
                        <a:moveTo>
                          <a:pt x="49080" y="117186"/>
                        </a:moveTo>
                        <a:cubicBezTo>
                          <a:pt x="86003" y="114523"/>
                          <a:pt x="118178" y="111764"/>
                          <a:pt x="145669" y="109100"/>
                        </a:cubicBezTo>
                        <a:cubicBezTo>
                          <a:pt x="127641" y="68958"/>
                          <a:pt x="108041" y="31864"/>
                          <a:pt x="87414" y="0"/>
                        </a:cubicBezTo>
                        <a:cubicBezTo>
                          <a:pt x="61687" y="1637"/>
                          <a:pt x="32688" y="3273"/>
                          <a:pt x="0" y="4845"/>
                        </a:cubicBezTo>
                        <a:cubicBezTo>
                          <a:pt x="15398" y="36484"/>
                          <a:pt x="32431" y="74284"/>
                          <a:pt x="49080" y="117186"/>
                        </a:cubicBezTo>
                        <a:close/>
                      </a:path>
                    </a:pathLst>
                  </a:custGeom>
                  <a:solidFill>
                    <a:srgbClr val="75A4D8"/>
                  </a:solidFill>
                  <a:ln w="3206" cap="flat">
                    <a:noFill/>
                    <a:prstDash val="solid"/>
                    <a:miter/>
                  </a:ln>
                </p:spPr>
                <p:txBody>
                  <a:bodyPr rtlCol="0" anchor="ctr"/>
                  <a:lstStyle/>
                  <a:p>
                    <a:endParaRPr lang="en-US"/>
                  </a:p>
                </p:txBody>
              </p:sp>
              <p:sp>
                <p:nvSpPr>
                  <p:cNvPr id="9539" name="Freeform 9538">
                    <a:extLst>
                      <a:ext uri="{FF2B5EF4-FFF2-40B4-BE49-F238E27FC236}">
                        <a16:creationId xmlns:a16="http://schemas.microsoft.com/office/drawing/2014/main" id="{A3B16F8F-B1E2-9263-2487-5322030363DC}"/>
                      </a:ext>
                    </a:extLst>
                  </p:cNvPr>
                  <p:cNvSpPr/>
                  <p:nvPr/>
                </p:nvSpPr>
                <p:spPr>
                  <a:xfrm>
                    <a:off x="2790008" y="4782596"/>
                    <a:ext cx="192696" cy="121582"/>
                  </a:xfrm>
                  <a:custGeom>
                    <a:avLst/>
                    <a:gdLst>
                      <a:gd name="connsiteX0" fmla="*/ 0 w 192696"/>
                      <a:gd name="connsiteY0" fmla="*/ 5295 h 121582"/>
                      <a:gd name="connsiteX1" fmla="*/ 20210 w 192696"/>
                      <a:gd name="connsiteY1" fmla="*/ 121583 h 121582"/>
                      <a:gd name="connsiteX2" fmla="*/ 192696 w 192696"/>
                      <a:gd name="connsiteY2" fmla="*/ 112566 h 121582"/>
                      <a:gd name="connsiteX3" fmla="*/ 143199 w 192696"/>
                      <a:gd name="connsiteY3" fmla="*/ 0 h 121582"/>
                      <a:gd name="connsiteX4" fmla="*/ 0 w 192696"/>
                      <a:gd name="connsiteY4" fmla="*/ 5295 h 121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6" h="121582">
                        <a:moveTo>
                          <a:pt x="0" y="5295"/>
                        </a:moveTo>
                        <a:cubicBezTo>
                          <a:pt x="6095" y="38281"/>
                          <a:pt x="13056" y="77333"/>
                          <a:pt x="20210" y="121583"/>
                        </a:cubicBezTo>
                        <a:cubicBezTo>
                          <a:pt x="85842" y="119176"/>
                          <a:pt x="143327" y="115999"/>
                          <a:pt x="192696" y="112566"/>
                        </a:cubicBezTo>
                        <a:cubicBezTo>
                          <a:pt x="175855" y="69407"/>
                          <a:pt x="158661" y="31543"/>
                          <a:pt x="143199" y="0"/>
                        </a:cubicBezTo>
                        <a:cubicBezTo>
                          <a:pt x="101369" y="1957"/>
                          <a:pt x="53828" y="3787"/>
                          <a:pt x="0" y="5295"/>
                        </a:cubicBezTo>
                        <a:close/>
                      </a:path>
                    </a:pathLst>
                  </a:custGeom>
                  <a:solidFill>
                    <a:srgbClr val="75A4D8"/>
                  </a:solidFill>
                  <a:ln w="3206" cap="flat">
                    <a:noFill/>
                    <a:prstDash val="solid"/>
                    <a:miter/>
                  </a:ln>
                </p:spPr>
                <p:txBody>
                  <a:bodyPr rtlCol="0" anchor="ctr"/>
                  <a:lstStyle/>
                  <a:p>
                    <a:endParaRPr lang="en-US"/>
                  </a:p>
                </p:txBody>
              </p:sp>
              <p:sp>
                <p:nvSpPr>
                  <p:cNvPr id="9540" name="Freeform 9539">
                    <a:extLst>
                      <a:ext uri="{FF2B5EF4-FFF2-40B4-BE49-F238E27FC236}">
                        <a16:creationId xmlns:a16="http://schemas.microsoft.com/office/drawing/2014/main" id="{7B6F8E26-A16D-2FC1-B504-23E6F3205519}"/>
                      </a:ext>
                    </a:extLst>
                  </p:cNvPr>
                  <p:cNvSpPr/>
                  <p:nvPr/>
                </p:nvSpPr>
                <p:spPr>
                  <a:xfrm>
                    <a:off x="2644531" y="4788179"/>
                    <a:ext cx="156158" cy="119063"/>
                  </a:xfrm>
                  <a:custGeom>
                    <a:avLst/>
                    <a:gdLst>
                      <a:gd name="connsiteX0" fmla="*/ 0 w 156158"/>
                      <a:gd name="connsiteY0" fmla="*/ 118855 h 119063"/>
                      <a:gd name="connsiteX1" fmla="*/ 91617 w 156158"/>
                      <a:gd name="connsiteY1" fmla="*/ 118309 h 119063"/>
                      <a:gd name="connsiteX2" fmla="*/ 156159 w 156158"/>
                      <a:gd name="connsiteY2" fmla="*/ 116384 h 119063"/>
                      <a:gd name="connsiteX3" fmla="*/ 135917 w 156158"/>
                      <a:gd name="connsiteY3" fmla="*/ 0 h 119063"/>
                      <a:gd name="connsiteX4" fmla="*/ 83757 w 156158"/>
                      <a:gd name="connsiteY4" fmla="*/ 1316 h 119063"/>
                      <a:gd name="connsiteX5" fmla="*/ 24701 w 156158"/>
                      <a:gd name="connsiteY5" fmla="*/ 1989 h 119063"/>
                      <a:gd name="connsiteX6" fmla="*/ 10810 w 156158"/>
                      <a:gd name="connsiteY6" fmla="*/ 1957 h 119063"/>
                      <a:gd name="connsiteX7" fmla="*/ 0 w 156158"/>
                      <a:gd name="connsiteY7" fmla="*/ 118855 h 119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158" h="119063">
                        <a:moveTo>
                          <a:pt x="0" y="118855"/>
                        </a:moveTo>
                        <a:cubicBezTo>
                          <a:pt x="28839" y="119240"/>
                          <a:pt x="59345" y="119112"/>
                          <a:pt x="91617" y="118309"/>
                        </a:cubicBezTo>
                        <a:cubicBezTo>
                          <a:pt x="113943" y="117764"/>
                          <a:pt x="135436" y="117122"/>
                          <a:pt x="156159" y="116384"/>
                        </a:cubicBezTo>
                        <a:cubicBezTo>
                          <a:pt x="149005" y="72038"/>
                          <a:pt x="142012" y="32955"/>
                          <a:pt x="135917" y="0"/>
                        </a:cubicBezTo>
                        <a:cubicBezTo>
                          <a:pt x="119108" y="449"/>
                          <a:pt x="101753" y="899"/>
                          <a:pt x="83757" y="1316"/>
                        </a:cubicBezTo>
                        <a:cubicBezTo>
                          <a:pt x="63067" y="1765"/>
                          <a:pt x="43370" y="1989"/>
                          <a:pt x="24701" y="1989"/>
                        </a:cubicBezTo>
                        <a:cubicBezTo>
                          <a:pt x="20017" y="1989"/>
                          <a:pt x="15366" y="1989"/>
                          <a:pt x="10810" y="1957"/>
                        </a:cubicBezTo>
                        <a:cubicBezTo>
                          <a:pt x="7474" y="36484"/>
                          <a:pt x="3689" y="76595"/>
                          <a:pt x="0" y="118855"/>
                        </a:cubicBezTo>
                        <a:close/>
                      </a:path>
                    </a:pathLst>
                  </a:custGeom>
                  <a:solidFill>
                    <a:srgbClr val="75A4D8"/>
                  </a:solidFill>
                  <a:ln w="3206" cap="flat">
                    <a:noFill/>
                    <a:prstDash val="solid"/>
                    <a:miter/>
                  </a:ln>
                </p:spPr>
                <p:txBody>
                  <a:bodyPr rtlCol="0" anchor="ctr"/>
                  <a:lstStyle/>
                  <a:p>
                    <a:endParaRPr lang="en-US"/>
                  </a:p>
                </p:txBody>
              </p:sp>
              <p:sp>
                <p:nvSpPr>
                  <p:cNvPr id="9541" name="Freeform 9540">
                    <a:extLst>
                      <a:ext uri="{FF2B5EF4-FFF2-40B4-BE49-F238E27FC236}">
                        <a16:creationId xmlns:a16="http://schemas.microsoft.com/office/drawing/2014/main" id="{6862B0EA-F91A-9A51-3FF1-785D577D4200}"/>
                      </a:ext>
                    </a:extLst>
                  </p:cNvPr>
                  <p:cNvSpPr/>
                  <p:nvPr/>
                </p:nvSpPr>
                <p:spPr>
                  <a:xfrm>
                    <a:off x="2416291" y="5070203"/>
                    <a:ext cx="205816" cy="193684"/>
                  </a:xfrm>
                  <a:custGeom>
                    <a:avLst/>
                    <a:gdLst>
                      <a:gd name="connsiteX0" fmla="*/ 205817 w 205816"/>
                      <a:gd name="connsiteY0" fmla="*/ 12386 h 193684"/>
                      <a:gd name="connsiteX1" fmla="*/ 28422 w 205816"/>
                      <a:gd name="connsiteY1" fmla="*/ 0 h 193684"/>
                      <a:gd name="connsiteX2" fmla="*/ 21044 w 205816"/>
                      <a:gd name="connsiteY2" fmla="*/ 34784 h 193684"/>
                      <a:gd name="connsiteX3" fmla="*/ 0 w 205816"/>
                      <a:gd name="connsiteY3" fmla="*/ 182069 h 193684"/>
                      <a:gd name="connsiteX4" fmla="*/ 198856 w 205816"/>
                      <a:gd name="connsiteY4" fmla="*/ 193685 h 193684"/>
                      <a:gd name="connsiteX5" fmla="*/ 205720 w 205816"/>
                      <a:gd name="connsiteY5" fmla="*/ 14632 h 193684"/>
                      <a:gd name="connsiteX6" fmla="*/ 205817 w 205816"/>
                      <a:gd name="connsiteY6" fmla="*/ 12386 h 193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816" h="193684">
                        <a:moveTo>
                          <a:pt x="205817" y="12386"/>
                        </a:moveTo>
                        <a:cubicBezTo>
                          <a:pt x="136912" y="10814"/>
                          <a:pt x="78208" y="6257"/>
                          <a:pt x="28422" y="0"/>
                        </a:cubicBezTo>
                        <a:cubicBezTo>
                          <a:pt x="25855" y="11487"/>
                          <a:pt x="23385" y="23071"/>
                          <a:pt x="21044" y="34784"/>
                        </a:cubicBezTo>
                        <a:cubicBezTo>
                          <a:pt x="10843" y="86125"/>
                          <a:pt x="4202" y="135958"/>
                          <a:pt x="0" y="182069"/>
                        </a:cubicBezTo>
                        <a:cubicBezTo>
                          <a:pt x="56106" y="189096"/>
                          <a:pt x="122123" y="193717"/>
                          <a:pt x="198856" y="193685"/>
                        </a:cubicBezTo>
                        <a:cubicBezTo>
                          <a:pt x="200620" y="130503"/>
                          <a:pt x="202897" y="66680"/>
                          <a:pt x="205720" y="14632"/>
                        </a:cubicBezTo>
                        <a:cubicBezTo>
                          <a:pt x="205752" y="13894"/>
                          <a:pt x="205785" y="13156"/>
                          <a:pt x="205817" y="12386"/>
                        </a:cubicBezTo>
                        <a:close/>
                      </a:path>
                    </a:pathLst>
                  </a:custGeom>
                  <a:solidFill>
                    <a:srgbClr val="75A4D8"/>
                  </a:solidFill>
                  <a:ln w="3206" cap="flat">
                    <a:noFill/>
                    <a:prstDash val="solid"/>
                    <a:miter/>
                  </a:ln>
                </p:spPr>
                <p:txBody>
                  <a:bodyPr rtlCol="0" anchor="ctr"/>
                  <a:lstStyle/>
                  <a:p>
                    <a:endParaRPr lang="en-US"/>
                  </a:p>
                </p:txBody>
              </p:sp>
              <p:sp>
                <p:nvSpPr>
                  <p:cNvPr id="9542" name="Freeform 9541">
                    <a:extLst>
                      <a:ext uri="{FF2B5EF4-FFF2-40B4-BE49-F238E27FC236}">
                        <a16:creationId xmlns:a16="http://schemas.microsoft.com/office/drawing/2014/main" id="{2600F5EC-8BFF-79B9-829A-5830CEF6D36C}"/>
                      </a:ext>
                    </a:extLst>
                  </p:cNvPr>
                  <p:cNvSpPr/>
                  <p:nvPr/>
                </p:nvSpPr>
                <p:spPr>
                  <a:xfrm>
                    <a:off x="2811725" y="4904467"/>
                    <a:ext cx="222593" cy="165607"/>
                  </a:xfrm>
                  <a:custGeom>
                    <a:avLst/>
                    <a:gdLst>
                      <a:gd name="connsiteX0" fmla="*/ 222594 w 222593"/>
                      <a:gd name="connsiteY0" fmla="*/ 152066 h 165607"/>
                      <a:gd name="connsiteX1" fmla="*/ 174572 w 222593"/>
                      <a:gd name="connsiteY1" fmla="*/ 0 h 165607"/>
                      <a:gd name="connsiteX2" fmla="*/ 0 w 222593"/>
                      <a:gd name="connsiteY2" fmla="*/ 9177 h 165607"/>
                      <a:gd name="connsiteX3" fmla="*/ 21974 w 222593"/>
                      <a:gd name="connsiteY3" fmla="*/ 165608 h 165607"/>
                      <a:gd name="connsiteX4" fmla="*/ 222594 w 222593"/>
                      <a:gd name="connsiteY4" fmla="*/ 152066 h 165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593" h="165607">
                        <a:moveTo>
                          <a:pt x="222594" y="152066"/>
                        </a:moveTo>
                        <a:cubicBezTo>
                          <a:pt x="208736" y="96586"/>
                          <a:pt x="191959" y="45501"/>
                          <a:pt x="174572" y="0"/>
                        </a:cubicBezTo>
                        <a:cubicBezTo>
                          <a:pt x="124722" y="3498"/>
                          <a:pt x="66531" y="6738"/>
                          <a:pt x="0" y="9177"/>
                        </a:cubicBezTo>
                        <a:cubicBezTo>
                          <a:pt x="7474" y="56058"/>
                          <a:pt x="15077" y="108523"/>
                          <a:pt x="21974" y="165608"/>
                        </a:cubicBezTo>
                        <a:cubicBezTo>
                          <a:pt x="100887" y="162399"/>
                          <a:pt x="167322" y="157521"/>
                          <a:pt x="222594" y="152066"/>
                        </a:cubicBezTo>
                        <a:close/>
                      </a:path>
                    </a:pathLst>
                  </a:custGeom>
                  <a:solidFill>
                    <a:srgbClr val="75A4D8"/>
                  </a:solidFill>
                  <a:ln w="3206" cap="flat">
                    <a:noFill/>
                    <a:prstDash val="solid"/>
                    <a:miter/>
                  </a:ln>
                </p:spPr>
                <p:txBody>
                  <a:bodyPr rtlCol="0" anchor="ctr"/>
                  <a:lstStyle/>
                  <a:p>
                    <a:endParaRPr lang="en-US"/>
                  </a:p>
                </p:txBody>
              </p:sp>
              <p:sp>
                <p:nvSpPr>
                  <p:cNvPr id="9543" name="Freeform 9542">
                    <a:extLst>
                      <a:ext uri="{FF2B5EF4-FFF2-40B4-BE49-F238E27FC236}">
                        <a16:creationId xmlns:a16="http://schemas.microsoft.com/office/drawing/2014/main" id="{E0F36436-CBF1-0A48-2861-10F5471279CE}"/>
                      </a:ext>
                    </a:extLst>
                  </p:cNvPr>
                  <p:cNvSpPr/>
                  <p:nvPr/>
                </p:nvSpPr>
                <p:spPr>
                  <a:xfrm>
                    <a:off x="2853973" y="5239789"/>
                    <a:ext cx="246428" cy="192433"/>
                  </a:xfrm>
                  <a:custGeom>
                    <a:avLst/>
                    <a:gdLst>
                      <a:gd name="connsiteX0" fmla="*/ 218712 w 246428"/>
                      <a:gd name="connsiteY0" fmla="*/ 0 h 192433"/>
                      <a:gd name="connsiteX1" fmla="*/ 0 w 246428"/>
                      <a:gd name="connsiteY1" fmla="*/ 21917 h 192433"/>
                      <a:gd name="connsiteX2" fmla="*/ 15045 w 246428"/>
                      <a:gd name="connsiteY2" fmla="*/ 192433 h 192433"/>
                      <a:gd name="connsiteX3" fmla="*/ 246428 w 246428"/>
                      <a:gd name="connsiteY3" fmla="*/ 148922 h 192433"/>
                      <a:gd name="connsiteX4" fmla="*/ 218712 w 246428"/>
                      <a:gd name="connsiteY4" fmla="*/ 0 h 192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428" h="192433">
                        <a:moveTo>
                          <a:pt x="218712" y="0"/>
                        </a:moveTo>
                        <a:cubicBezTo>
                          <a:pt x="159303" y="7541"/>
                          <a:pt x="86933" y="15146"/>
                          <a:pt x="0" y="21917"/>
                        </a:cubicBezTo>
                        <a:cubicBezTo>
                          <a:pt x="6448" y="88916"/>
                          <a:pt x="11388" y="146997"/>
                          <a:pt x="15045" y="192433"/>
                        </a:cubicBezTo>
                        <a:cubicBezTo>
                          <a:pt x="108394" y="182775"/>
                          <a:pt x="185735" y="166185"/>
                          <a:pt x="246428" y="148922"/>
                        </a:cubicBezTo>
                        <a:cubicBezTo>
                          <a:pt x="239082" y="107592"/>
                          <a:pt x="229811" y="57053"/>
                          <a:pt x="218712" y="0"/>
                        </a:cubicBezTo>
                        <a:close/>
                      </a:path>
                    </a:pathLst>
                  </a:custGeom>
                  <a:solidFill>
                    <a:srgbClr val="75A4D8"/>
                  </a:solidFill>
                  <a:ln w="3206" cap="flat">
                    <a:noFill/>
                    <a:prstDash val="solid"/>
                    <a:miter/>
                  </a:ln>
                </p:spPr>
                <p:txBody>
                  <a:bodyPr rtlCol="0" anchor="ctr"/>
                  <a:lstStyle/>
                  <a:p>
                    <a:endParaRPr lang="en-US"/>
                  </a:p>
                </p:txBody>
              </p:sp>
              <p:sp>
                <p:nvSpPr>
                  <p:cNvPr id="9544" name="Freeform 9543">
                    <a:extLst>
                      <a:ext uri="{FF2B5EF4-FFF2-40B4-BE49-F238E27FC236}">
                        <a16:creationId xmlns:a16="http://schemas.microsoft.com/office/drawing/2014/main" id="{C182B8C1-EC0D-1FCA-30EC-01E8D791F660}"/>
                      </a:ext>
                    </a:extLst>
                  </p:cNvPr>
                  <p:cNvSpPr/>
                  <p:nvPr/>
                </p:nvSpPr>
                <p:spPr>
                  <a:xfrm>
                    <a:off x="2624642" y="5079894"/>
                    <a:ext cx="218968" cy="183994"/>
                  </a:xfrm>
                  <a:custGeom>
                    <a:avLst/>
                    <a:gdLst>
                      <a:gd name="connsiteX0" fmla="*/ 6833 w 218968"/>
                      <a:gd name="connsiteY0" fmla="*/ 5487 h 183994"/>
                      <a:gd name="connsiteX1" fmla="*/ 0 w 218968"/>
                      <a:gd name="connsiteY1" fmla="*/ 183994 h 183994"/>
                      <a:gd name="connsiteX2" fmla="*/ 113719 w 218968"/>
                      <a:gd name="connsiteY2" fmla="*/ 180240 h 183994"/>
                      <a:gd name="connsiteX3" fmla="*/ 218969 w 218968"/>
                      <a:gd name="connsiteY3" fmla="*/ 173116 h 183994"/>
                      <a:gd name="connsiteX4" fmla="*/ 204790 w 218968"/>
                      <a:gd name="connsiteY4" fmla="*/ 35779 h 183994"/>
                      <a:gd name="connsiteX5" fmla="*/ 200684 w 218968"/>
                      <a:gd name="connsiteY5" fmla="*/ 0 h 183994"/>
                      <a:gd name="connsiteX6" fmla="*/ 97455 w 218968"/>
                      <a:gd name="connsiteY6" fmla="*/ 2888 h 183994"/>
                      <a:gd name="connsiteX7" fmla="*/ 51486 w 218968"/>
                      <a:gd name="connsiteY7" fmla="*/ 3305 h 183994"/>
                      <a:gd name="connsiteX8" fmla="*/ 6961 w 218968"/>
                      <a:gd name="connsiteY8" fmla="*/ 2888 h 183994"/>
                      <a:gd name="connsiteX9" fmla="*/ 6833 w 218968"/>
                      <a:gd name="connsiteY9" fmla="*/ 5487 h 183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968" h="183994">
                        <a:moveTo>
                          <a:pt x="6833" y="5487"/>
                        </a:moveTo>
                        <a:cubicBezTo>
                          <a:pt x="4010" y="57374"/>
                          <a:pt x="1764" y="121005"/>
                          <a:pt x="0" y="183994"/>
                        </a:cubicBezTo>
                        <a:cubicBezTo>
                          <a:pt x="35639" y="183802"/>
                          <a:pt x="73492" y="182646"/>
                          <a:pt x="113719" y="180240"/>
                        </a:cubicBezTo>
                        <a:cubicBezTo>
                          <a:pt x="150930" y="178026"/>
                          <a:pt x="185992" y="175619"/>
                          <a:pt x="218969" y="173116"/>
                        </a:cubicBezTo>
                        <a:cubicBezTo>
                          <a:pt x="214831" y="130471"/>
                          <a:pt x="210115" y="84392"/>
                          <a:pt x="204790" y="35779"/>
                        </a:cubicBezTo>
                        <a:cubicBezTo>
                          <a:pt x="203475" y="23649"/>
                          <a:pt x="202095" y="11744"/>
                          <a:pt x="200684" y="0"/>
                        </a:cubicBezTo>
                        <a:cubicBezTo>
                          <a:pt x="168349" y="1251"/>
                          <a:pt x="133960" y="2246"/>
                          <a:pt x="97455" y="2888"/>
                        </a:cubicBezTo>
                        <a:cubicBezTo>
                          <a:pt x="81704" y="3177"/>
                          <a:pt x="66371" y="3305"/>
                          <a:pt x="51486" y="3305"/>
                        </a:cubicBezTo>
                        <a:cubicBezTo>
                          <a:pt x="36185" y="3305"/>
                          <a:pt x="21364" y="3145"/>
                          <a:pt x="6961" y="2888"/>
                        </a:cubicBezTo>
                        <a:cubicBezTo>
                          <a:pt x="6929" y="3754"/>
                          <a:pt x="6865" y="4621"/>
                          <a:pt x="6833" y="5487"/>
                        </a:cubicBezTo>
                        <a:close/>
                      </a:path>
                    </a:pathLst>
                  </a:custGeom>
                  <a:solidFill>
                    <a:srgbClr val="75A4D8"/>
                  </a:solidFill>
                  <a:ln w="3206" cap="flat">
                    <a:noFill/>
                    <a:prstDash val="solid"/>
                    <a:miter/>
                  </a:ln>
                </p:spPr>
                <p:txBody>
                  <a:bodyPr rtlCol="0" anchor="ctr"/>
                  <a:lstStyle/>
                  <a:p>
                    <a:endParaRPr lang="en-US"/>
                  </a:p>
                </p:txBody>
              </p:sp>
              <p:sp>
                <p:nvSpPr>
                  <p:cNvPr id="9545" name="Freeform 9544">
                    <a:extLst>
                      <a:ext uri="{FF2B5EF4-FFF2-40B4-BE49-F238E27FC236}">
                        <a16:creationId xmlns:a16="http://schemas.microsoft.com/office/drawing/2014/main" id="{CD9CC630-0AD7-FCA5-7EB5-76B026EF6004}"/>
                      </a:ext>
                    </a:extLst>
                  </p:cNvPr>
                  <p:cNvSpPr/>
                  <p:nvPr/>
                </p:nvSpPr>
                <p:spPr>
                  <a:xfrm>
                    <a:off x="3111211" y="5373694"/>
                    <a:ext cx="66370" cy="39115"/>
                  </a:xfrm>
                  <a:custGeom>
                    <a:avLst/>
                    <a:gdLst>
                      <a:gd name="connsiteX0" fmla="*/ 0 w 66370"/>
                      <a:gd name="connsiteY0" fmla="*/ 21756 h 39115"/>
                      <a:gd name="connsiteX1" fmla="*/ 3048 w 66370"/>
                      <a:gd name="connsiteY1" fmla="*/ 39116 h 39115"/>
                      <a:gd name="connsiteX2" fmla="*/ 66371 w 66370"/>
                      <a:gd name="connsiteY2" fmla="*/ 0 h 39115"/>
                      <a:gd name="connsiteX3" fmla="*/ 53956 w 66370"/>
                      <a:gd name="connsiteY3" fmla="*/ 4460 h 39115"/>
                      <a:gd name="connsiteX4" fmla="*/ 0 w 66370"/>
                      <a:gd name="connsiteY4" fmla="*/ 21756 h 39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70" h="39115">
                        <a:moveTo>
                          <a:pt x="0" y="21756"/>
                        </a:moveTo>
                        <a:cubicBezTo>
                          <a:pt x="1059" y="27756"/>
                          <a:pt x="2085" y="33532"/>
                          <a:pt x="3048" y="39116"/>
                        </a:cubicBezTo>
                        <a:cubicBezTo>
                          <a:pt x="29256" y="27371"/>
                          <a:pt x="50813" y="14312"/>
                          <a:pt x="66371" y="0"/>
                        </a:cubicBezTo>
                        <a:cubicBezTo>
                          <a:pt x="62297" y="1476"/>
                          <a:pt x="58191" y="2984"/>
                          <a:pt x="53956" y="4460"/>
                        </a:cubicBezTo>
                        <a:cubicBezTo>
                          <a:pt x="37853" y="10108"/>
                          <a:pt x="19825" y="15948"/>
                          <a:pt x="0" y="21756"/>
                        </a:cubicBezTo>
                        <a:close/>
                      </a:path>
                    </a:pathLst>
                  </a:custGeom>
                  <a:solidFill>
                    <a:srgbClr val="75A4D8"/>
                  </a:solidFill>
                  <a:ln w="3206" cap="flat">
                    <a:noFill/>
                    <a:prstDash val="solid"/>
                    <a:miter/>
                  </a:ln>
                </p:spPr>
                <p:txBody>
                  <a:bodyPr rtlCol="0" anchor="ctr"/>
                  <a:lstStyle/>
                  <a:p>
                    <a:endParaRPr lang="en-US"/>
                  </a:p>
                </p:txBody>
              </p:sp>
              <p:sp>
                <p:nvSpPr>
                  <p:cNvPr id="9546" name="Freeform 9545">
                    <a:extLst>
                      <a:ext uri="{FF2B5EF4-FFF2-40B4-BE49-F238E27FC236}">
                        <a16:creationId xmlns:a16="http://schemas.microsoft.com/office/drawing/2014/main" id="{4D64DE81-1D2A-7C67-1D4E-D108D04BEA34}"/>
                      </a:ext>
                    </a:extLst>
                  </p:cNvPr>
                  <p:cNvSpPr/>
                  <p:nvPr/>
                </p:nvSpPr>
                <p:spPr>
                  <a:xfrm>
                    <a:off x="2446895" y="4908671"/>
                    <a:ext cx="187307" cy="164388"/>
                  </a:xfrm>
                  <a:custGeom>
                    <a:avLst/>
                    <a:gdLst>
                      <a:gd name="connsiteX0" fmla="*/ 175759 w 187307"/>
                      <a:gd name="connsiteY0" fmla="*/ 164388 h 164388"/>
                      <a:gd name="connsiteX1" fmla="*/ 187307 w 187307"/>
                      <a:gd name="connsiteY1" fmla="*/ 7669 h 164388"/>
                      <a:gd name="connsiteX2" fmla="*/ 42600 w 187307"/>
                      <a:gd name="connsiteY2" fmla="*/ 0 h 164388"/>
                      <a:gd name="connsiteX3" fmla="*/ 0 w 187307"/>
                      <a:gd name="connsiteY3" fmla="*/ 151938 h 164388"/>
                      <a:gd name="connsiteX4" fmla="*/ 175759 w 187307"/>
                      <a:gd name="connsiteY4" fmla="*/ 164388 h 164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07" h="164388">
                        <a:moveTo>
                          <a:pt x="175759" y="164388"/>
                        </a:moveTo>
                        <a:cubicBezTo>
                          <a:pt x="178678" y="113560"/>
                          <a:pt x="182880" y="59267"/>
                          <a:pt x="187307" y="7669"/>
                        </a:cubicBezTo>
                        <a:cubicBezTo>
                          <a:pt x="132966" y="6706"/>
                          <a:pt x="84752" y="3850"/>
                          <a:pt x="42600" y="0"/>
                        </a:cubicBezTo>
                        <a:cubicBezTo>
                          <a:pt x="27491" y="46271"/>
                          <a:pt x="12543" y="97548"/>
                          <a:pt x="0" y="151938"/>
                        </a:cubicBezTo>
                        <a:cubicBezTo>
                          <a:pt x="49401" y="158195"/>
                          <a:pt x="107624" y="162784"/>
                          <a:pt x="175759" y="164388"/>
                        </a:cubicBezTo>
                        <a:close/>
                      </a:path>
                    </a:pathLst>
                  </a:custGeom>
                  <a:solidFill>
                    <a:srgbClr val="75A4D8"/>
                  </a:solidFill>
                  <a:ln w="3206" cap="flat">
                    <a:noFill/>
                    <a:prstDash val="solid"/>
                    <a:miter/>
                  </a:ln>
                </p:spPr>
                <p:txBody>
                  <a:bodyPr rtlCol="0" anchor="ctr"/>
                  <a:lstStyle/>
                  <a:p>
                    <a:endParaRPr lang="en-US"/>
                  </a:p>
                </p:txBody>
              </p:sp>
              <p:sp>
                <p:nvSpPr>
                  <p:cNvPr id="9547" name="Freeform 9546">
                    <a:extLst>
                      <a:ext uri="{FF2B5EF4-FFF2-40B4-BE49-F238E27FC236}">
                        <a16:creationId xmlns:a16="http://schemas.microsoft.com/office/drawing/2014/main" id="{70522984-6560-3F30-E8EC-A212C983DD65}"/>
                      </a:ext>
                    </a:extLst>
                  </p:cNvPr>
                  <p:cNvSpPr/>
                  <p:nvPr/>
                </p:nvSpPr>
                <p:spPr>
                  <a:xfrm>
                    <a:off x="2656240" y="4685593"/>
                    <a:ext cx="122412" cy="95019"/>
                  </a:xfrm>
                  <a:custGeom>
                    <a:avLst/>
                    <a:gdLst>
                      <a:gd name="connsiteX0" fmla="*/ 109292 w 122412"/>
                      <a:gd name="connsiteY0" fmla="*/ 22430 h 95019"/>
                      <a:gd name="connsiteX1" fmla="*/ 105731 w 122412"/>
                      <a:gd name="connsiteY1" fmla="*/ 0 h 95019"/>
                      <a:gd name="connsiteX2" fmla="*/ 62810 w 122412"/>
                      <a:gd name="connsiteY2" fmla="*/ 1637 h 95019"/>
                      <a:gd name="connsiteX3" fmla="*/ 8693 w 122412"/>
                      <a:gd name="connsiteY3" fmla="*/ 3241 h 95019"/>
                      <a:gd name="connsiteX4" fmla="*/ 6608 w 122412"/>
                      <a:gd name="connsiteY4" fmla="*/ 27243 h 95019"/>
                      <a:gd name="connsiteX5" fmla="*/ 6416 w 122412"/>
                      <a:gd name="connsiteY5" fmla="*/ 29104 h 95019"/>
                      <a:gd name="connsiteX6" fmla="*/ 2983 w 122412"/>
                      <a:gd name="connsiteY6" fmla="*/ 64305 h 95019"/>
                      <a:gd name="connsiteX7" fmla="*/ 0 w 122412"/>
                      <a:gd name="connsiteY7" fmla="*/ 94981 h 95019"/>
                      <a:gd name="connsiteX8" fmla="*/ 71792 w 122412"/>
                      <a:gd name="connsiteY8" fmla="*/ 94372 h 95019"/>
                      <a:gd name="connsiteX9" fmla="*/ 122412 w 122412"/>
                      <a:gd name="connsiteY9" fmla="*/ 93120 h 95019"/>
                      <a:gd name="connsiteX10" fmla="*/ 116702 w 122412"/>
                      <a:gd name="connsiteY10" fmla="*/ 62668 h 95019"/>
                      <a:gd name="connsiteX11" fmla="*/ 109645 w 122412"/>
                      <a:gd name="connsiteY11" fmla="*/ 24708 h 95019"/>
                      <a:gd name="connsiteX12" fmla="*/ 109292 w 122412"/>
                      <a:gd name="connsiteY12" fmla="*/ 22430 h 95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412" h="95019">
                        <a:moveTo>
                          <a:pt x="109292" y="22430"/>
                        </a:moveTo>
                        <a:cubicBezTo>
                          <a:pt x="107560" y="12578"/>
                          <a:pt x="106373" y="5263"/>
                          <a:pt x="105731" y="0"/>
                        </a:cubicBezTo>
                        <a:cubicBezTo>
                          <a:pt x="91841" y="545"/>
                          <a:pt x="77566" y="1091"/>
                          <a:pt x="62810" y="1637"/>
                        </a:cubicBezTo>
                        <a:cubicBezTo>
                          <a:pt x="43691" y="2375"/>
                          <a:pt x="25695" y="2888"/>
                          <a:pt x="8693" y="3241"/>
                        </a:cubicBezTo>
                        <a:cubicBezTo>
                          <a:pt x="8437" y="7476"/>
                          <a:pt x="7731" y="15595"/>
                          <a:pt x="6608" y="27243"/>
                        </a:cubicBezTo>
                        <a:cubicBezTo>
                          <a:pt x="6544" y="27852"/>
                          <a:pt x="6480" y="28462"/>
                          <a:pt x="6416" y="29104"/>
                        </a:cubicBezTo>
                        <a:cubicBezTo>
                          <a:pt x="5518" y="38666"/>
                          <a:pt x="4363" y="50443"/>
                          <a:pt x="2983" y="64305"/>
                        </a:cubicBezTo>
                        <a:cubicBezTo>
                          <a:pt x="2053" y="73835"/>
                          <a:pt x="1059" y="84103"/>
                          <a:pt x="0" y="94981"/>
                        </a:cubicBezTo>
                        <a:cubicBezTo>
                          <a:pt x="22423" y="95110"/>
                          <a:pt x="46289" y="94917"/>
                          <a:pt x="71792" y="94372"/>
                        </a:cubicBezTo>
                        <a:cubicBezTo>
                          <a:pt x="89243" y="93987"/>
                          <a:pt x="106084" y="93570"/>
                          <a:pt x="122412" y="93120"/>
                        </a:cubicBezTo>
                        <a:cubicBezTo>
                          <a:pt x="120391" y="82242"/>
                          <a:pt x="118466" y="72070"/>
                          <a:pt x="116702" y="62668"/>
                        </a:cubicBezTo>
                        <a:cubicBezTo>
                          <a:pt x="113783" y="47202"/>
                          <a:pt x="111441" y="34719"/>
                          <a:pt x="109645" y="24708"/>
                        </a:cubicBezTo>
                        <a:cubicBezTo>
                          <a:pt x="109549" y="23938"/>
                          <a:pt x="109420" y="23168"/>
                          <a:pt x="109292" y="22430"/>
                        </a:cubicBezTo>
                        <a:close/>
                      </a:path>
                    </a:pathLst>
                  </a:custGeom>
                  <a:solidFill>
                    <a:srgbClr val="75A4D8"/>
                  </a:solidFill>
                  <a:ln w="3206" cap="flat">
                    <a:noFill/>
                    <a:prstDash val="solid"/>
                    <a:miter/>
                  </a:ln>
                </p:spPr>
                <p:txBody>
                  <a:bodyPr rtlCol="0" anchor="ctr"/>
                  <a:lstStyle/>
                  <a:p>
                    <a:endParaRPr lang="en-US"/>
                  </a:p>
                </p:txBody>
              </p:sp>
            </p:grpSp>
            <p:sp>
              <p:nvSpPr>
                <p:cNvPr id="9548" name="Freeform 9547">
                  <a:extLst>
                    <a:ext uri="{FF2B5EF4-FFF2-40B4-BE49-F238E27FC236}">
                      <a16:creationId xmlns:a16="http://schemas.microsoft.com/office/drawing/2014/main" id="{4D908BA3-BB3C-FA8D-718E-71E6A2B83930}"/>
                    </a:ext>
                  </a:extLst>
                </p:cNvPr>
                <p:cNvSpPr/>
                <p:nvPr/>
              </p:nvSpPr>
              <p:spPr>
                <a:xfrm>
                  <a:off x="2402433" y="5074759"/>
                  <a:ext cx="2855" cy="7508"/>
                </a:xfrm>
                <a:custGeom>
                  <a:avLst/>
                  <a:gdLst>
                    <a:gd name="connsiteX0" fmla="*/ 2855 w 2855"/>
                    <a:gd name="connsiteY0" fmla="*/ 0 h 7508"/>
                    <a:gd name="connsiteX1" fmla="*/ 0 w 2855"/>
                    <a:gd name="connsiteY1" fmla="*/ 7509 h 7508"/>
                    <a:gd name="connsiteX2" fmla="*/ 2855 w 2855"/>
                    <a:gd name="connsiteY2" fmla="*/ 0 h 7508"/>
                  </a:gdLst>
                  <a:ahLst/>
                  <a:cxnLst>
                    <a:cxn ang="0">
                      <a:pos x="connsiteX0" y="connsiteY0"/>
                    </a:cxn>
                    <a:cxn ang="0">
                      <a:pos x="connsiteX1" y="connsiteY1"/>
                    </a:cxn>
                    <a:cxn ang="0">
                      <a:pos x="connsiteX2" y="connsiteY2"/>
                    </a:cxn>
                  </a:cxnLst>
                  <a:rect l="l" t="t" r="r" b="b"/>
                  <a:pathLst>
                    <a:path w="2855" h="7508">
                      <a:moveTo>
                        <a:pt x="2855" y="0"/>
                      </a:moveTo>
                      <a:cubicBezTo>
                        <a:pt x="1893" y="2470"/>
                        <a:pt x="962" y="5006"/>
                        <a:pt x="0" y="7509"/>
                      </a:cubicBezTo>
                      <a:cubicBezTo>
                        <a:pt x="962" y="5006"/>
                        <a:pt x="1925" y="2503"/>
                        <a:pt x="2855" y="0"/>
                      </a:cubicBezTo>
                      <a:close/>
                    </a:path>
                  </a:pathLst>
                </a:custGeom>
                <a:solidFill>
                  <a:srgbClr val="A4E1FF"/>
                </a:solidFill>
                <a:ln w="3206" cap="flat">
                  <a:noFill/>
                  <a:prstDash val="solid"/>
                  <a:miter/>
                </a:ln>
              </p:spPr>
              <p:txBody>
                <a:bodyPr rtlCol="0" anchor="ctr"/>
                <a:lstStyle/>
                <a:p>
                  <a:endParaRPr lang="en-US"/>
                </a:p>
              </p:txBody>
            </p:sp>
            <p:sp>
              <p:nvSpPr>
                <p:cNvPr id="9549" name="Freeform 9548">
                  <a:extLst>
                    <a:ext uri="{FF2B5EF4-FFF2-40B4-BE49-F238E27FC236}">
                      <a16:creationId xmlns:a16="http://schemas.microsoft.com/office/drawing/2014/main" id="{C3AA227C-620E-245A-2697-F13ECD356DD7}"/>
                    </a:ext>
                  </a:extLst>
                </p:cNvPr>
                <p:cNvSpPr/>
                <p:nvPr/>
              </p:nvSpPr>
              <p:spPr>
                <a:xfrm>
                  <a:off x="2378792" y="5169580"/>
                  <a:ext cx="641" cy="4396"/>
                </a:xfrm>
                <a:custGeom>
                  <a:avLst/>
                  <a:gdLst>
                    <a:gd name="connsiteX0" fmla="*/ 642 w 641"/>
                    <a:gd name="connsiteY0" fmla="*/ 0 h 4396"/>
                    <a:gd name="connsiteX1" fmla="*/ 0 w 641"/>
                    <a:gd name="connsiteY1" fmla="*/ 4396 h 4396"/>
                    <a:gd name="connsiteX2" fmla="*/ 642 w 641"/>
                    <a:gd name="connsiteY2" fmla="*/ 0 h 4396"/>
                  </a:gdLst>
                  <a:ahLst/>
                  <a:cxnLst>
                    <a:cxn ang="0">
                      <a:pos x="connsiteX0" y="connsiteY0"/>
                    </a:cxn>
                    <a:cxn ang="0">
                      <a:pos x="connsiteX1" y="connsiteY1"/>
                    </a:cxn>
                    <a:cxn ang="0">
                      <a:pos x="connsiteX2" y="connsiteY2"/>
                    </a:cxn>
                  </a:cxnLst>
                  <a:rect l="l" t="t" r="r" b="b"/>
                  <a:pathLst>
                    <a:path w="641" h="4396">
                      <a:moveTo>
                        <a:pt x="642" y="0"/>
                      </a:moveTo>
                      <a:cubicBezTo>
                        <a:pt x="417" y="1476"/>
                        <a:pt x="192" y="2952"/>
                        <a:pt x="0" y="4396"/>
                      </a:cubicBezTo>
                      <a:cubicBezTo>
                        <a:pt x="225" y="2952"/>
                        <a:pt x="417" y="1476"/>
                        <a:pt x="642" y="0"/>
                      </a:cubicBezTo>
                      <a:close/>
                    </a:path>
                  </a:pathLst>
                </a:custGeom>
                <a:solidFill>
                  <a:srgbClr val="A4E1FF"/>
                </a:solidFill>
                <a:ln w="3206" cap="flat">
                  <a:noFill/>
                  <a:prstDash val="solid"/>
                  <a:miter/>
                </a:ln>
              </p:spPr>
              <p:txBody>
                <a:bodyPr rtlCol="0" anchor="ctr"/>
                <a:lstStyle/>
                <a:p>
                  <a:endParaRPr lang="en-US"/>
                </a:p>
              </p:txBody>
            </p:sp>
            <p:sp>
              <p:nvSpPr>
                <p:cNvPr id="9550" name="Freeform 9549">
                  <a:extLst>
                    <a:ext uri="{FF2B5EF4-FFF2-40B4-BE49-F238E27FC236}">
                      <a16:creationId xmlns:a16="http://schemas.microsoft.com/office/drawing/2014/main" id="{9B1A59FA-4CB3-23AB-7A48-B865C5778F81}"/>
                    </a:ext>
                  </a:extLst>
                </p:cNvPr>
                <p:cNvSpPr/>
                <p:nvPr/>
              </p:nvSpPr>
              <p:spPr>
                <a:xfrm>
                  <a:off x="2383443" y="5366281"/>
                  <a:ext cx="1186" cy="2406"/>
                </a:xfrm>
                <a:custGeom>
                  <a:avLst/>
                  <a:gdLst>
                    <a:gd name="connsiteX0" fmla="*/ 0 w 1186"/>
                    <a:gd name="connsiteY0" fmla="*/ 0 h 2406"/>
                    <a:gd name="connsiteX1" fmla="*/ 1187 w 1186"/>
                    <a:gd name="connsiteY1" fmla="*/ 2407 h 2406"/>
                    <a:gd name="connsiteX2" fmla="*/ 0 w 1186"/>
                    <a:gd name="connsiteY2" fmla="*/ 0 h 2406"/>
                  </a:gdLst>
                  <a:ahLst/>
                  <a:cxnLst>
                    <a:cxn ang="0">
                      <a:pos x="connsiteX0" y="connsiteY0"/>
                    </a:cxn>
                    <a:cxn ang="0">
                      <a:pos x="connsiteX1" y="connsiteY1"/>
                    </a:cxn>
                    <a:cxn ang="0">
                      <a:pos x="connsiteX2" y="connsiteY2"/>
                    </a:cxn>
                  </a:cxnLst>
                  <a:rect l="l" t="t" r="r" b="b"/>
                  <a:pathLst>
                    <a:path w="1186" h="2406">
                      <a:moveTo>
                        <a:pt x="0" y="0"/>
                      </a:moveTo>
                      <a:cubicBezTo>
                        <a:pt x="385" y="802"/>
                        <a:pt x="802" y="1604"/>
                        <a:pt x="1187" y="2407"/>
                      </a:cubicBezTo>
                      <a:cubicBezTo>
                        <a:pt x="802" y="1604"/>
                        <a:pt x="417" y="802"/>
                        <a:pt x="0" y="0"/>
                      </a:cubicBezTo>
                      <a:close/>
                    </a:path>
                  </a:pathLst>
                </a:custGeom>
                <a:solidFill>
                  <a:srgbClr val="A4E1FF"/>
                </a:solidFill>
                <a:ln w="3206" cap="flat">
                  <a:noFill/>
                  <a:prstDash val="solid"/>
                  <a:miter/>
                </a:ln>
              </p:spPr>
              <p:txBody>
                <a:bodyPr rtlCol="0" anchor="ctr"/>
                <a:lstStyle/>
                <a:p>
                  <a:endParaRPr lang="en-US"/>
                </a:p>
              </p:txBody>
            </p:sp>
            <p:sp>
              <p:nvSpPr>
                <p:cNvPr id="9551" name="Freeform 9550">
                  <a:extLst>
                    <a:ext uri="{FF2B5EF4-FFF2-40B4-BE49-F238E27FC236}">
                      <a16:creationId xmlns:a16="http://schemas.microsoft.com/office/drawing/2014/main" id="{C51C506E-1DA0-0D3F-DBD8-96D5F96BA5C8}"/>
                    </a:ext>
                  </a:extLst>
                </p:cNvPr>
                <p:cNvSpPr/>
                <p:nvPr/>
              </p:nvSpPr>
              <p:spPr>
                <a:xfrm>
                  <a:off x="2380107" y="5159889"/>
                  <a:ext cx="769" cy="5198"/>
                </a:xfrm>
                <a:custGeom>
                  <a:avLst/>
                  <a:gdLst>
                    <a:gd name="connsiteX0" fmla="*/ 770 w 769"/>
                    <a:gd name="connsiteY0" fmla="*/ 0 h 5198"/>
                    <a:gd name="connsiteX1" fmla="*/ 0 w 769"/>
                    <a:gd name="connsiteY1" fmla="*/ 5198 h 5198"/>
                    <a:gd name="connsiteX2" fmla="*/ 770 w 769"/>
                    <a:gd name="connsiteY2" fmla="*/ 0 h 5198"/>
                  </a:gdLst>
                  <a:ahLst/>
                  <a:cxnLst>
                    <a:cxn ang="0">
                      <a:pos x="connsiteX0" y="connsiteY0"/>
                    </a:cxn>
                    <a:cxn ang="0">
                      <a:pos x="connsiteX1" y="connsiteY1"/>
                    </a:cxn>
                    <a:cxn ang="0">
                      <a:pos x="connsiteX2" y="connsiteY2"/>
                    </a:cxn>
                  </a:cxnLst>
                  <a:rect l="l" t="t" r="r" b="b"/>
                  <a:pathLst>
                    <a:path w="769" h="5198">
                      <a:moveTo>
                        <a:pt x="770" y="0"/>
                      </a:moveTo>
                      <a:cubicBezTo>
                        <a:pt x="513" y="1733"/>
                        <a:pt x="256" y="3466"/>
                        <a:pt x="0" y="5198"/>
                      </a:cubicBezTo>
                      <a:cubicBezTo>
                        <a:pt x="256" y="3466"/>
                        <a:pt x="513" y="1765"/>
                        <a:pt x="770" y="0"/>
                      </a:cubicBezTo>
                      <a:close/>
                    </a:path>
                  </a:pathLst>
                </a:custGeom>
                <a:solidFill>
                  <a:srgbClr val="A4E1FF"/>
                </a:solidFill>
                <a:ln w="3206" cap="flat">
                  <a:noFill/>
                  <a:prstDash val="solid"/>
                  <a:miter/>
                </a:ln>
              </p:spPr>
              <p:txBody>
                <a:bodyPr rtlCol="0" anchor="ctr"/>
                <a:lstStyle/>
                <a:p>
                  <a:endParaRPr lang="en-US"/>
                </a:p>
              </p:txBody>
            </p:sp>
            <p:sp>
              <p:nvSpPr>
                <p:cNvPr id="9552" name="Freeform 9551">
                  <a:extLst>
                    <a:ext uri="{FF2B5EF4-FFF2-40B4-BE49-F238E27FC236}">
                      <a16:creationId xmlns:a16="http://schemas.microsoft.com/office/drawing/2014/main" id="{01B68C2C-56F7-6D77-4311-30AF212DE382}"/>
                    </a:ext>
                  </a:extLst>
                </p:cNvPr>
                <p:cNvSpPr/>
                <p:nvPr/>
              </p:nvSpPr>
              <p:spPr>
                <a:xfrm>
                  <a:off x="2388062" y="5375009"/>
                  <a:ext cx="1443" cy="2470"/>
                </a:xfrm>
                <a:custGeom>
                  <a:avLst/>
                  <a:gdLst>
                    <a:gd name="connsiteX0" fmla="*/ 0 w 1443"/>
                    <a:gd name="connsiteY0" fmla="*/ 0 h 2470"/>
                    <a:gd name="connsiteX1" fmla="*/ 1444 w 1443"/>
                    <a:gd name="connsiteY1" fmla="*/ 2471 h 2470"/>
                    <a:gd name="connsiteX2" fmla="*/ 0 w 1443"/>
                    <a:gd name="connsiteY2" fmla="*/ 0 h 2470"/>
                  </a:gdLst>
                  <a:ahLst/>
                  <a:cxnLst>
                    <a:cxn ang="0">
                      <a:pos x="connsiteX0" y="connsiteY0"/>
                    </a:cxn>
                    <a:cxn ang="0">
                      <a:pos x="connsiteX1" y="connsiteY1"/>
                    </a:cxn>
                    <a:cxn ang="0">
                      <a:pos x="connsiteX2" y="connsiteY2"/>
                    </a:cxn>
                  </a:cxnLst>
                  <a:rect l="l" t="t" r="r" b="b"/>
                  <a:pathLst>
                    <a:path w="1443" h="2470">
                      <a:moveTo>
                        <a:pt x="0" y="0"/>
                      </a:moveTo>
                      <a:cubicBezTo>
                        <a:pt x="481" y="834"/>
                        <a:pt x="962" y="1637"/>
                        <a:pt x="1444" y="2471"/>
                      </a:cubicBezTo>
                      <a:cubicBezTo>
                        <a:pt x="962" y="1637"/>
                        <a:pt x="449" y="834"/>
                        <a:pt x="0" y="0"/>
                      </a:cubicBezTo>
                      <a:close/>
                    </a:path>
                  </a:pathLst>
                </a:custGeom>
                <a:solidFill>
                  <a:srgbClr val="A4E1FF"/>
                </a:solidFill>
                <a:ln w="3206" cap="flat">
                  <a:noFill/>
                  <a:prstDash val="solid"/>
                  <a:miter/>
                </a:ln>
              </p:spPr>
              <p:txBody>
                <a:bodyPr rtlCol="0" anchor="ctr"/>
                <a:lstStyle/>
                <a:p>
                  <a:endParaRPr lang="en-US"/>
                </a:p>
              </p:txBody>
            </p:sp>
            <p:sp>
              <p:nvSpPr>
                <p:cNvPr id="9553" name="Freeform 9552">
                  <a:extLst>
                    <a:ext uri="{FF2B5EF4-FFF2-40B4-BE49-F238E27FC236}">
                      <a16:creationId xmlns:a16="http://schemas.microsoft.com/office/drawing/2014/main" id="{BD1F44CB-E57A-180B-3559-D0FE0337B62E}"/>
                    </a:ext>
                  </a:extLst>
                </p:cNvPr>
                <p:cNvSpPr/>
                <p:nvPr/>
              </p:nvSpPr>
              <p:spPr>
                <a:xfrm>
                  <a:off x="2390596" y="5379309"/>
                  <a:ext cx="1603" cy="2535"/>
                </a:xfrm>
                <a:custGeom>
                  <a:avLst/>
                  <a:gdLst>
                    <a:gd name="connsiteX0" fmla="*/ 0 w 1603"/>
                    <a:gd name="connsiteY0" fmla="*/ 0 h 2535"/>
                    <a:gd name="connsiteX1" fmla="*/ 1604 w 1603"/>
                    <a:gd name="connsiteY1" fmla="*/ 2535 h 2535"/>
                    <a:gd name="connsiteX2" fmla="*/ 0 w 1603"/>
                    <a:gd name="connsiteY2" fmla="*/ 0 h 2535"/>
                  </a:gdLst>
                  <a:ahLst/>
                  <a:cxnLst>
                    <a:cxn ang="0">
                      <a:pos x="connsiteX0" y="connsiteY0"/>
                    </a:cxn>
                    <a:cxn ang="0">
                      <a:pos x="connsiteX1" y="connsiteY1"/>
                    </a:cxn>
                    <a:cxn ang="0">
                      <a:pos x="connsiteX2" y="connsiteY2"/>
                    </a:cxn>
                  </a:cxnLst>
                  <a:rect l="l" t="t" r="r" b="b"/>
                  <a:pathLst>
                    <a:path w="1603" h="2535">
                      <a:moveTo>
                        <a:pt x="0" y="0"/>
                      </a:moveTo>
                      <a:cubicBezTo>
                        <a:pt x="513" y="866"/>
                        <a:pt x="1059" y="1701"/>
                        <a:pt x="1604" y="2535"/>
                      </a:cubicBezTo>
                      <a:cubicBezTo>
                        <a:pt x="1091" y="1701"/>
                        <a:pt x="545" y="866"/>
                        <a:pt x="0" y="0"/>
                      </a:cubicBezTo>
                      <a:close/>
                    </a:path>
                  </a:pathLst>
                </a:custGeom>
                <a:solidFill>
                  <a:srgbClr val="A4E1FF"/>
                </a:solidFill>
                <a:ln w="3206" cap="flat">
                  <a:noFill/>
                  <a:prstDash val="solid"/>
                  <a:miter/>
                </a:ln>
              </p:spPr>
              <p:txBody>
                <a:bodyPr rtlCol="0" anchor="ctr"/>
                <a:lstStyle/>
                <a:p>
                  <a:endParaRPr lang="en-US"/>
                </a:p>
              </p:txBody>
            </p:sp>
            <p:sp>
              <p:nvSpPr>
                <p:cNvPr id="9554" name="Freeform 9553">
                  <a:extLst>
                    <a:ext uri="{FF2B5EF4-FFF2-40B4-BE49-F238E27FC236}">
                      <a16:creationId xmlns:a16="http://schemas.microsoft.com/office/drawing/2014/main" id="{E9A02D3C-FEB5-B855-6AF2-61E748D01B34}"/>
                    </a:ext>
                  </a:extLst>
                </p:cNvPr>
                <p:cNvSpPr/>
                <p:nvPr/>
              </p:nvSpPr>
              <p:spPr>
                <a:xfrm>
                  <a:off x="2368526" y="5255160"/>
                  <a:ext cx="64" cy="609"/>
                </a:xfrm>
                <a:custGeom>
                  <a:avLst/>
                  <a:gdLst>
                    <a:gd name="connsiteX0" fmla="*/ 0 w 64"/>
                    <a:gd name="connsiteY0" fmla="*/ 609 h 609"/>
                    <a:gd name="connsiteX1" fmla="*/ 64 w 64"/>
                    <a:gd name="connsiteY1" fmla="*/ 0 h 609"/>
                    <a:gd name="connsiteX2" fmla="*/ 64 w 64"/>
                    <a:gd name="connsiteY2" fmla="*/ 0 h 609"/>
                    <a:gd name="connsiteX3" fmla="*/ 0 w 64"/>
                    <a:gd name="connsiteY3" fmla="*/ 609 h 609"/>
                  </a:gdLst>
                  <a:ahLst/>
                  <a:cxnLst>
                    <a:cxn ang="0">
                      <a:pos x="connsiteX0" y="connsiteY0"/>
                    </a:cxn>
                    <a:cxn ang="0">
                      <a:pos x="connsiteX1" y="connsiteY1"/>
                    </a:cxn>
                    <a:cxn ang="0">
                      <a:pos x="connsiteX2" y="connsiteY2"/>
                    </a:cxn>
                    <a:cxn ang="0">
                      <a:pos x="connsiteX3" y="connsiteY3"/>
                    </a:cxn>
                  </a:cxnLst>
                  <a:rect l="l" t="t" r="r" b="b"/>
                  <a:pathLst>
                    <a:path w="64" h="609">
                      <a:moveTo>
                        <a:pt x="0" y="609"/>
                      </a:moveTo>
                      <a:cubicBezTo>
                        <a:pt x="0" y="417"/>
                        <a:pt x="32" y="224"/>
                        <a:pt x="64" y="0"/>
                      </a:cubicBezTo>
                      <a:cubicBezTo>
                        <a:pt x="64" y="0"/>
                        <a:pt x="64" y="0"/>
                        <a:pt x="64" y="0"/>
                      </a:cubicBezTo>
                      <a:cubicBezTo>
                        <a:pt x="32" y="224"/>
                        <a:pt x="32" y="417"/>
                        <a:pt x="0" y="609"/>
                      </a:cubicBezTo>
                      <a:close/>
                    </a:path>
                  </a:pathLst>
                </a:custGeom>
                <a:solidFill>
                  <a:srgbClr val="A4E1FF"/>
                </a:solidFill>
                <a:ln w="3206" cap="flat">
                  <a:noFill/>
                  <a:prstDash val="solid"/>
                  <a:miter/>
                </a:ln>
              </p:spPr>
              <p:txBody>
                <a:bodyPr rtlCol="0" anchor="ctr"/>
                <a:lstStyle/>
                <a:p>
                  <a:endParaRPr lang="en-US"/>
                </a:p>
              </p:txBody>
            </p:sp>
            <p:sp>
              <p:nvSpPr>
                <p:cNvPr id="9555" name="Freeform 9554">
                  <a:extLst>
                    <a:ext uri="{FF2B5EF4-FFF2-40B4-BE49-F238E27FC236}">
                      <a16:creationId xmlns:a16="http://schemas.microsoft.com/office/drawing/2014/main" id="{90187F32-3FB3-65DC-BB46-061DAC139C2B}"/>
                    </a:ext>
                  </a:extLst>
                </p:cNvPr>
                <p:cNvSpPr/>
                <p:nvPr/>
              </p:nvSpPr>
              <p:spPr>
                <a:xfrm>
                  <a:off x="2393323" y="5383609"/>
                  <a:ext cx="1860" cy="2759"/>
                </a:xfrm>
                <a:custGeom>
                  <a:avLst/>
                  <a:gdLst>
                    <a:gd name="connsiteX0" fmla="*/ 0 w 1860"/>
                    <a:gd name="connsiteY0" fmla="*/ 0 h 2759"/>
                    <a:gd name="connsiteX1" fmla="*/ 1860 w 1860"/>
                    <a:gd name="connsiteY1" fmla="*/ 2760 h 2759"/>
                    <a:gd name="connsiteX2" fmla="*/ 0 w 1860"/>
                    <a:gd name="connsiteY2" fmla="*/ 0 h 2759"/>
                  </a:gdLst>
                  <a:ahLst/>
                  <a:cxnLst>
                    <a:cxn ang="0">
                      <a:pos x="connsiteX0" y="connsiteY0"/>
                    </a:cxn>
                    <a:cxn ang="0">
                      <a:pos x="connsiteX1" y="connsiteY1"/>
                    </a:cxn>
                    <a:cxn ang="0">
                      <a:pos x="connsiteX2" y="connsiteY2"/>
                    </a:cxn>
                  </a:cxnLst>
                  <a:rect l="l" t="t" r="r" b="b"/>
                  <a:pathLst>
                    <a:path w="1860" h="2759">
                      <a:moveTo>
                        <a:pt x="0" y="0"/>
                      </a:moveTo>
                      <a:cubicBezTo>
                        <a:pt x="610" y="930"/>
                        <a:pt x="1251" y="1829"/>
                        <a:pt x="1860" y="2760"/>
                      </a:cubicBezTo>
                      <a:cubicBezTo>
                        <a:pt x="1251" y="1829"/>
                        <a:pt x="610" y="930"/>
                        <a:pt x="0" y="0"/>
                      </a:cubicBezTo>
                      <a:close/>
                    </a:path>
                  </a:pathLst>
                </a:custGeom>
                <a:solidFill>
                  <a:srgbClr val="A4E1FF"/>
                </a:solidFill>
                <a:ln w="3206" cap="flat">
                  <a:noFill/>
                  <a:prstDash val="solid"/>
                  <a:miter/>
                </a:ln>
              </p:spPr>
              <p:txBody>
                <a:bodyPr rtlCol="0" anchor="ctr"/>
                <a:lstStyle/>
                <a:p>
                  <a:endParaRPr lang="en-US"/>
                </a:p>
              </p:txBody>
            </p:sp>
            <p:sp>
              <p:nvSpPr>
                <p:cNvPr id="9556" name="Freeform 9555">
                  <a:extLst>
                    <a:ext uri="{FF2B5EF4-FFF2-40B4-BE49-F238E27FC236}">
                      <a16:creationId xmlns:a16="http://schemas.microsoft.com/office/drawing/2014/main" id="{2FB70F1A-783C-9A2A-283A-39C0A0DC01C7}"/>
                    </a:ext>
                  </a:extLst>
                </p:cNvPr>
                <p:cNvSpPr/>
                <p:nvPr/>
              </p:nvSpPr>
              <p:spPr>
                <a:xfrm>
                  <a:off x="2385656" y="5370677"/>
                  <a:ext cx="1315" cy="2438"/>
                </a:xfrm>
                <a:custGeom>
                  <a:avLst/>
                  <a:gdLst>
                    <a:gd name="connsiteX0" fmla="*/ 0 w 1315"/>
                    <a:gd name="connsiteY0" fmla="*/ 0 h 2438"/>
                    <a:gd name="connsiteX1" fmla="*/ 1315 w 1315"/>
                    <a:gd name="connsiteY1" fmla="*/ 2439 h 2438"/>
                    <a:gd name="connsiteX2" fmla="*/ 0 w 1315"/>
                    <a:gd name="connsiteY2" fmla="*/ 0 h 2438"/>
                  </a:gdLst>
                  <a:ahLst/>
                  <a:cxnLst>
                    <a:cxn ang="0">
                      <a:pos x="connsiteX0" y="connsiteY0"/>
                    </a:cxn>
                    <a:cxn ang="0">
                      <a:pos x="connsiteX1" y="connsiteY1"/>
                    </a:cxn>
                    <a:cxn ang="0">
                      <a:pos x="connsiteX2" y="connsiteY2"/>
                    </a:cxn>
                  </a:cxnLst>
                  <a:rect l="l" t="t" r="r" b="b"/>
                  <a:pathLst>
                    <a:path w="1315" h="2438">
                      <a:moveTo>
                        <a:pt x="0" y="0"/>
                      </a:moveTo>
                      <a:cubicBezTo>
                        <a:pt x="417" y="802"/>
                        <a:pt x="866" y="1604"/>
                        <a:pt x="1315" y="2439"/>
                      </a:cubicBezTo>
                      <a:cubicBezTo>
                        <a:pt x="898" y="1604"/>
                        <a:pt x="449" y="802"/>
                        <a:pt x="0" y="0"/>
                      </a:cubicBezTo>
                      <a:close/>
                    </a:path>
                  </a:pathLst>
                </a:custGeom>
                <a:solidFill>
                  <a:srgbClr val="A4E1FF"/>
                </a:solidFill>
                <a:ln w="3206" cap="flat">
                  <a:noFill/>
                  <a:prstDash val="solid"/>
                  <a:miter/>
                </a:ln>
              </p:spPr>
              <p:txBody>
                <a:bodyPr rtlCol="0" anchor="ctr"/>
                <a:lstStyle/>
                <a:p>
                  <a:endParaRPr lang="en-US"/>
                </a:p>
              </p:txBody>
            </p:sp>
            <p:sp>
              <p:nvSpPr>
                <p:cNvPr id="9557" name="Freeform 9556">
                  <a:extLst>
                    <a:ext uri="{FF2B5EF4-FFF2-40B4-BE49-F238E27FC236}">
                      <a16:creationId xmlns:a16="http://schemas.microsoft.com/office/drawing/2014/main" id="{9084B99B-9EA3-A25A-615F-4CFA1249520A}"/>
                    </a:ext>
                  </a:extLst>
                </p:cNvPr>
                <p:cNvSpPr/>
                <p:nvPr/>
              </p:nvSpPr>
              <p:spPr>
                <a:xfrm>
                  <a:off x="2399290" y="5392112"/>
                  <a:ext cx="866" cy="1091"/>
                </a:xfrm>
                <a:custGeom>
                  <a:avLst/>
                  <a:gdLst>
                    <a:gd name="connsiteX0" fmla="*/ 866 w 866"/>
                    <a:gd name="connsiteY0" fmla="*/ 1091 h 1091"/>
                    <a:gd name="connsiteX1" fmla="*/ 866 w 866"/>
                    <a:gd name="connsiteY1" fmla="*/ 1091 h 1091"/>
                    <a:gd name="connsiteX2" fmla="*/ 0 w 866"/>
                    <a:gd name="connsiteY2" fmla="*/ 0 h 1091"/>
                    <a:gd name="connsiteX3" fmla="*/ 866 w 866"/>
                    <a:gd name="connsiteY3" fmla="*/ 1091 h 1091"/>
                  </a:gdLst>
                  <a:ahLst/>
                  <a:cxnLst>
                    <a:cxn ang="0">
                      <a:pos x="connsiteX0" y="connsiteY0"/>
                    </a:cxn>
                    <a:cxn ang="0">
                      <a:pos x="connsiteX1" y="connsiteY1"/>
                    </a:cxn>
                    <a:cxn ang="0">
                      <a:pos x="connsiteX2" y="connsiteY2"/>
                    </a:cxn>
                    <a:cxn ang="0">
                      <a:pos x="connsiteX3" y="connsiteY3"/>
                    </a:cxn>
                  </a:cxnLst>
                  <a:rect l="l" t="t" r="r" b="b"/>
                  <a:pathLst>
                    <a:path w="866" h="1091">
                      <a:moveTo>
                        <a:pt x="866" y="1091"/>
                      </a:moveTo>
                      <a:cubicBezTo>
                        <a:pt x="866" y="1091"/>
                        <a:pt x="866" y="1091"/>
                        <a:pt x="866" y="1091"/>
                      </a:cubicBezTo>
                      <a:cubicBezTo>
                        <a:pt x="577" y="738"/>
                        <a:pt x="289" y="353"/>
                        <a:pt x="0" y="0"/>
                      </a:cubicBezTo>
                      <a:cubicBezTo>
                        <a:pt x="289" y="353"/>
                        <a:pt x="577" y="706"/>
                        <a:pt x="866" y="1091"/>
                      </a:cubicBezTo>
                      <a:close/>
                    </a:path>
                  </a:pathLst>
                </a:custGeom>
                <a:solidFill>
                  <a:srgbClr val="A4E1FF"/>
                </a:solidFill>
                <a:ln w="3206" cap="flat">
                  <a:noFill/>
                  <a:prstDash val="solid"/>
                  <a:miter/>
                </a:ln>
              </p:spPr>
              <p:txBody>
                <a:bodyPr rtlCol="0" anchor="ctr"/>
                <a:lstStyle/>
                <a:p>
                  <a:endParaRPr lang="en-US"/>
                </a:p>
              </p:txBody>
            </p:sp>
            <p:sp>
              <p:nvSpPr>
                <p:cNvPr id="9558" name="Freeform 9557">
                  <a:extLst>
                    <a:ext uri="{FF2B5EF4-FFF2-40B4-BE49-F238E27FC236}">
                      <a16:creationId xmlns:a16="http://schemas.microsoft.com/office/drawing/2014/main" id="{115F521C-CC5E-BD24-FE86-15C3E40D510C}"/>
                    </a:ext>
                  </a:extLst>
                </p:cNvPr>
                <p:cNvSpPr/>
                <p:nvPr/>
              </p:nvSpPr>
              <p:spPr>
                <a:xfrm>
                  <a:off x="2367243" y="5286638"/>
                  <a:ext cx="32" cy="3112"/>
                </a:xfrm>
                <a:custGeom>
                  <a:avLst/>
                  <a:gdLst>
                    <a:gd name="connsiteX0" fmla="*/ 32 w 32"/>
                    <a:gd name="connsiteY0" fmla="*/ 3113 h 3112"/>
                    <a:gd name="connsiteX1" fmla="*/ 0 w 32"/>
                    <a:gd name="connsiteY1" fmla="*/ 0 h 3112"/>
                    <a:gd name="connsiteX2" fmla="*/ 32 w 32"/>
                    <a:gd name="connsiteY2" fmla="*/ 3113 h 3112"/>
                  </a:gdLst>
                  <a:ahLst/>
                  <a:cxnLst>
                    <a:cxn ang="0">
                      <a:pos x="connsiteX0" y="connsiteY0"/>
                    </a:cxn>
                    <a:cxn ang="0">
                      <a:pos x="connsiteX1" y="connsiteY1"/>
                    </a:cxn>
                    <a:cxn ang="0">
                      <a:pos x="connsiteX2" y="connsiteY2"/>
                    </a:cxn>
                  </a:cxnLst>
                  <a:rect l="l" t="t" r="r" b="b"/>
                  <a:pathLst>
                    <a:path w="32" h="3112">
                      <a:moveTo>
                        <a:pt x="32" y="3113"/>
                      </a:moveTo>
                      <a:cubicBezTo>
                        <a:pt x="32" y="2086"/>
                        <a:pt x="0" y="1027"/>
                        <a:pt x="0" y="0"/>
                      </a:cubicBezTo>
                      <a:cubicBezTo>
                        <a:pt x="0" y="1027"/>
                        <a:pt x="32" y="2086"/>
                        <a:pt x="32" y="3113"/>
                      </a:cubicBezTo>
                      <a:close/>
                    </a:path>
                  </a:pathLst>
                </a:custGeom>
                <a:solidFill>
                  <a:srgbClr val="A4E1FF"/>
                </a:solidFill>
                <a:ln w="3206" cap="flat">
                  <a:noFill/>
                  <a:prstDash val="solid"/>
                  <a:miter/>
                </a:ln>
              </p:spPr>
              <p:txBody>
                <a:bodyPr rtlCol="0" anchor="ctr"/>
                <a:lstStyle/>
                <a:p>
                  <a:endParaRPr lang="en-US"/>
                </a:p>
              </p:txBody>
            </p:sp>
            <p:sp>
              <p:nvSpPr>
                <p:cNvPr id="9559" name="Freeform 9558">
                  <a:extLst>
                    <a:ext uri="{FF2B5EF4-FFF2-40B4-BE49-F238E27FC236}">
                      <a16:creationId xmlns:a16="http://schemas.microsoft.com/office/drawing/2014/main" id="{2C2AB46E-FDAE-03C2-970C-E72406BA28E2}"/>
                    </a:ext>
                  </a:extLst>
                </p:cNvPr>
                <p:cNvSpPr/>
                <p:nvPr/>
              </p:nvSpPr>
              <p:spPr>
                <a:xfrm>
                  <a:off x="2396242" y="5387877"/>
                  <a:ext cx="2534" cy="3465"/>
                </a:xfrm>
                <a:custGeom>
                  <a:avLst/>
                  <a:gdLst>
                    <a:gd name="connsiteX0" fmla="*/ 0 w 2534"/>
                    <a:gd name="connsiteY0" fmla="*/ 0 h 3465"/>
                    <a:gd name="connsiteX1" fmla="*/ 2534 w 2534"/>
                    <a:gd name="connsiteY1" fmla="*/ 3465 h 3465"/>
                    <a:gd name="connsiteX2" fmla="*/ 0 w 2534"/>
                    <a:gd name="connsiteY2" fmla="*/ 0 h 3465"/>
                  </a:gdLst>
                  <a:ahLst/>
                  <a:cxnLst>
                    <a:cxn ang="0">
                      <a:pos x="connsiteX0" y="connsiteY0"/>
                    </a:cxn>
                    <a:cxn ang="0">
                      <a:pos x="connsiteX1" y="connsiteY1"/>
                    </a:cxn>
                    <a:cxn ang="0">
                      <a:pos x="connsiteX2" y="connsiteY2"/>
                    </a:cxn>
                  </a:cxnLst>
                  <a:rect l="l" t="t" r="r" b="b"/>
                  <a:pathLst>
                    <a:path w="2534" h="3465">
                      <a:moveTo>
                        <a:pt x="0" y="0"/>
                      </a:moveTo>
                      <a:cubicBezTo>
                        <a:pt x="802" y="1155"/>
                        <a:pt x="1668" y="2310"/>
                        <a:pt x="2534" y="3465"/>
                      </a:cubicBezTo>
                      <a:cubicBezTo>
                        <a:pt x="1636" y="2310"/>
                        <a:pt x="802" y="1155"/>
                        <a:pt x="0" y="0"/>
                      </a:cubicBezTo>
                      <a:close/>
                    </a:path>
                  </a:pathLst>
                </a:custGeom>
                <a:solidFill>
                  <a:srgbClr val="A4E1FF"/>
                </a:solidFill>
                <a:ln w="3206" cap="flat">
                  <a:noFill/>
                  <a:prstDash val="solid"/>
                  <a:miter/>
                </a:ln>
              </p:spPr>
              <p:txBody>
                <a:bodyPr rtlCol="0" anchor="ctr"/>
                <a:lstStyle/>
                <a:p>
                  <a:endParaRPr lang="en-US"/>
                </a:p>
              </p:txBody>
            </p:sp>
            <p:sp>
              <p:nvSpPr>
                <p:cNvPr id="9560" name="Freeform 9559">
                  <a:extLst>
                    <a:ext uri="{FF2B5EF4-FFF2-40B4-BE49-F238E27FC236}">
                      <a16:creationId xmlns:a16="http://schemas.microsoft.com/office/drawing/2014/main" id="{46B40E06-C33B-04B4-A91B-739A5475FC8E}"/>
                    </a:ext>
                  </a:extLst>
                </p:cNvPr>
                <p:cNvSpPr/>
                <p:nvPr/>
              </p:nvSpPr>
              <p:spPr>
                <a:xfrm>
                  <a:off x="2397397" y="5088012"/>
                  <a:ext cx="2919" cy="7925"/>
                </a:xfrm>
                <a:custGeom>
                  <a:avLst/>
                  <a:gdLst>
                    <a:gd name="connsiteX0" fmla="*/ 2919 w 2919"/>
                    <a:gd name="connsiteY0" fmla="*/ 0 h 7925"/>
                    <a:gd name="connsiteX1" fmla="*/ 0 w 2919"/>
                    <a:gd name="connsiteY1" fmla="*/ 7926 h 7925"/>
                    <a:gd name="connsiteX2" fmla="*/ 2919 w 2919"/>
                    <a:gd name="connsiteY2" fmla="*/ 0 h 7925"/>
                  </a:gdLst>
                  <a:ahLst/>
                  <a:cxnLst>
                    <a:cxn ang="0">
                      <a:pos x="connsiteX0" y="connsiteY0"/>
                    </a:cxn>
                    <a:cxn ang="0">
                      <a:pos x="connsiteX1" y="connsiteY1"/>
                    </a:cxn>
                    <a:cxn ang="0">
                      <a:pos x="connsiteX2" y="connsiteY2"/>
                    </a:cxn>
                  </a:cxnLst>
                  <a:rect l="l" t="t" r="r" b="b"/>
                  <a:pathLst>
                    <a:path w="2919" h="7925">
                      <a:moveTo>
                        <a:pt x="2919" y="0"/>
                      </a:moveTo>
                      <a:cubicBezTo>
                        <a:pt x="1957" y="2631"/>
                        <a:pt x="963" y="5294"/>
                        <a:pt x="0" y="7926"/>
                      </a:cubicBezTo>
                      <a:cubicBezTo>
                        <a:pt x="963" y="5262"/>
                        <a:pt x="1925" y="2631"/>
                        <a:pt x="2919" y="0"/>
                      </a:cubicBezTo>
                      <a:close/>
                    </a:path>
                  </a:pathLst>
                </a:custGeom>
                <a:solidFill>
                  <a:srgbClr val="A4E1FF"/>
                </a:solidFill>
                <a:ln w="3206" cap="flat">
                  <a:noFill/>
                  <a:prstDash val="solid"/>
                  <a:miter/>
                </a:ln>
              </p:spPr>
              <p:txBody>
                <a:bodyPr rtlCol="0" anchor="ctr"/>
                <a:lstStyle/>
                <a:p>
                  <a:endParaRPr lang="en-US"/>
                </a:p>
              </p:txBody>
            </p:sp>
            <p:sp>
              <p:nvSpPr>
                <p:cNvPr id="9561" name="Freeform 9560">
                  <a:extLst>
                    <a:ext uri="{FF2B5EF4-FFF2-40B4-BE49-F238E27FC236}">
                      <a16:creationId xmlns:a16="http://schemas.microsoft.com/office/drawing/2014/main" id="{1533F09F-1D6A-D18B-E3B8-F5C52516CE8B}"/>
                    </a:ext>
                  </a:extLst>
                </p:cNvPr>
                <p:cNvSpPr/>
                <p:nvPr/>
              </p:nvSpPr>
              <p:spPr>
                <a:xfrm>
                  <a:off x="2377573" y="5177025"/>
                  <a:ext cx="769" cy="5326"/>
                </a:xfrm>
                <a:custGeom>
                  <a:avLst/>
                  <a:gdLst>
                    <a:gd name="connsiteX0" fmla="*/ 770 w 769"/>
                    <a:gd name="connsiteY0" fmla="*/ 0 h 5326"/>
                    <a:gd name="connsiteX1" fmla="*/ 0 w 769"/>
                    <a:gd name="connsiteY1" fmla="*/ 5326 h 5326"/>
                    <a:gd name="connsiteX2" fmla="*/ 770 w 769"/>
                    <a:gd name="connsiteY2" fmla="*/ 0 h 5326"/>
                  </a:gdLst>
                  <a:ahLst/>
                  <a:cxnLst>
                    <a:cxn ang="0">
                      <a:pos x="connsiteX0" y="connsiteY0"/>
                    </a:cxn>
                    <a:cxn ang="0">
                      <a:pos x="connsiteX1" y="connsiteY1"/>
                    </a:cxn>
                    <a:cxn ang="0">
                      <a:pos x="connsiteX2" y="connsiteY2"/>
                    </a:cxn>
                  </a:cxnLst>
                  <a:rect l="l" t="t" r="r" b="b"/>
                  <a:pathLst>
                    <a:path w="769" h="5326">
                      <a:moveTo>
                        <a:pt x="770" y="0"/>
                      </a:moveTo>
                      <a:cubicBezTo>
                        <a:pt x="513" y="1797"/>
                        <a:pt x="257" y="3562"/>
                        <a:pt x="0" y="5326"/>
                      </a:cubicBezTo>
                      <a:cubicBezTo>
                        <a:pt x="225" y="3562"/>
                        <a:pt x="513" y="1797"/>
                        <a:pt x="770" y="0"/>
                      </a:cubicBezTo>
                      <a:close/>
                    </a:path>
                  </a:pathLst>
                </a:custGeom>
                <a:solidFill>
                  <a:srgbClr val="A4E1FF"/>
                </a:solidFill>
                <a:ln w="3206" cap="flat">
                  <a:noFill/>
                  <a:prstDash val="solid"/>
                  <a:miter/>
                </a:ln>
              </p:spPr>
              <p:txBody>
                <a:bodyPr rtlCol="0" anchor="ctr"/>
                <a:lstStyle/>
                <a:p>
                  <a:endParaRPr lang="en-US"/>
                </a:p>
              </p:txBody>
            </p:sp>
            <p:sp>
              <p:nvSpPr>
                <p:cNvPr id="9562" name="Freeform 9561">
                  <a:extLst>
                    <a:ext uri="{FF2B5EF4-FFF2-40B4-BE49-F238E27FC236}">
                      <a16:creationId xmlns:a16="http://schemas.microsoft.com/office/drawing/2014/main" id="{78AA53E9-3E0F-A6C9-8A46-669ABCF82EC9}"/>
                    </a:ext>
                  </a:extLst>
                </p:cNvPr>
                <p:cNvSpPr/>
                <p:nvPr/>
              </p:nvSpPr>
              <p:spPr>
                <a:xfrm>
                  <a:off x="2394831" y="5101585"/>
                  <a:ext cx="481" cy="1347"/>
                </a:xfrm>
                <a:custGeom>
                  <a:avLst/>
                  <a:gdLst>
                    <a:gd name="connsiteX0" fmla="*/ 0 w 481"/>
                    <a:gd name="connsiteY0" fmla="*/ 1347 h 1347"/>
                    <a:gd name="connsiteX1" fmla="*/ 481 w 481"/>
                    <a:gd name="connsiteY1" fmla="*/ 0 h 1347"/>
                    <a:gd name="connsiteX2" fmla="*/ 96 w 481"/>
                    <a:gd name="connsiteY2" fmla="*/ 1091 h 1347"/>
                    <a:gd name="connsiteX3" fmla="*/ 0 w 481"/>
                    <a:gd name="connsiteY3" fmla="*/ 1347 h 1347"/>
                  </a:gdLst>
                  <a:ahLst/>
                  <a:cxnLst>
                    <a:cxn ang="0">
                      <a:pos x="connsiteX0" y="connsiteY0"/>
                    </a:cxn>
                    <a:cxn ang="0">
                      <a:pos x="connsiteX1" y="connsiteY1"/>
                    </a:cxn>
                    <a:cxn ang="0">
                      <a:pos x="connsiteX2" y="connsiteY2"/>
                    </a:cxn>
                    <a:cxn ang="0">
                      <a:pos x="connsiteX3" y="connsiteY3"/>
                    </a:cxn>
                  </a:cxnLst>
                  <a:rect l="l" t="t" r="r" b="b"/>
                  <a:pathLst>
                    <a:path w="481" h="1347">
                      <a:moveTo>
                        <a:pt x="0" y="1347"/>
                      </a:moveTo>
                      <a:cubicBezTo>
                        <a:pt x="160" y="898"/>
                        <a:pt x="321" y="449"/>
                        <a:pt x="481" y="0"/>
                      </a:cubicBezTo>
                      <a:cubicBezTo>
                        <a:pt x="353" y="353"/>
                        <a:pt x="225" y="706"/>
                        <a:pt x="96" y="1091"/>
                      </a:cubicBezTo>
                      <a:cubicBezTo>
                        <a:pt x="32" y="1155"/>
                        <a:pt x="32" y="1251"/>
                        <a:pt x="0" y="1347"/>
                      </a:cubicBezTo>
                      <a:close/>
                    </a:path>
                  </a:pathLst>
                </a:custGeom>
                <a:solidFill>
                  <a:srgbClr val="A4E1FF"/>
                </a:solidFill>
                <a:ln w="3206" cap="flat">
                  <a:noFill/>
                  <a:prstDash val="solid"/>
                  <a:miter/>
                </a:ln>
              </p:spPr>
              <p:txBody>
                <a:bodyPr rtlCol="0" anchor="ctr"/>
                <a:lstStyle/>
                <a:p>
                  <a:endParaRPr lang="en-US"/>
                </a:p>
              </p:txBody>
            </p:sp>
            <p:sp>
              <p:nvSpPr>
                <p:cNvPr id="9563" name="Freeform 9562">
                  <a:extLst>
                    <a:ext uri="{FF2B5EF4-FFF2-40B4-BE49-F238E27FC236}">
                      <a16:creationId xmlns:a16="http://schemas.microsoft.com/office/drawing/2014/main" id="{D9E7A8B0-4463-B23B-E988-61341CE4293E}"/>
                    </a:ext>
                  </a:extLst>
                </p:cNvPr>
                <p:cNvSpPr/>
                <p:nvPr/>
              </p:nvSpPr>
              <p:spPr>
                <a:xfrm>
                  <a:off x="2407502" y="5065229"/>
                  <a:ext cx="1475" cy="3786"/>
                </a:xfrm>
                <a:custGeom>
                  <a:avLst/>
                  <a:gdLst>
                    <a:gd name="connsiteX0" fmla="*/ 0 w 1475"/>
                    <a:gd name="connsiteY0" fmla="*/ 3787 h 3786"/>
                    <a:gd name="connsiteX1" fmla="*/ 1476 w 1475"/>
                    <a:gd name="connsiteY1" fmla="*/ 0 h 3786"/>
                    <a:gd name="connsiteX2" fmla="*/ 1476 w 1475"/>
                    <a:gd name="connsiteY2" fmla="*/ 0 h 3786"/>
                    <a:gd name="connsiteX3" fmla="*/ 0 w 1475"/>
                    <a:gd name="connsiteY3" fmla="*/ 3787 h 3786"/>
                  </a:gdLst>
                  <a:ahLst/>
                  <a:cxnLst>
                    <a:cxn ang="0">
                      <a:pos x="connsiteX0" y="connsiteY0"/>
                    </a:cxn>
                    <a:cxn ang="0">
                      <a:pos x="connsiteX1" y="connsiteY1"/>
                    </a:cxn>
                    <a:cxn ang="0">
                      <a:pos x="connsiteX2" y="connsiteY2"/>
                    </a:cxn>
                    <a:cxn ang="0">
                      <a:pos x="connsiteX3" y="connsiteY3"/>
                    </a:cxn>
                  </a:cxnLst>
                  <a:rect l="l" t="t" r="r" b="b"/>
                  <a:pathLst>
                    <a:path w="1475" h="3786">
                      <a:moveTo>
                        <a:pt x="0" y="3787"/>
                      </a:moveTo>
                      <a:cubicBezTo>
                        <a:pt x="481" y="2535"/>
                        <a:pt x="962" y="1284"/>
                        <a:pt x="1476" y="0"/>
                      </a:cubicBezTo>
                      <a:cubicBezTo>
                        <a:pt x="1476" y="0"/>
                        <a:pt x="1476" y="0"/>
                        <a:pt x="1476" y="0"/>
                      </a:cubicBezTo>
                      <a:cubicBezTo>
                        <a:pt x="962" y="1251"/>
                        <a:pt x="481" y="2535"/>
                        <a:pt x="0" y="3787"/>
                      </a:cubicBezTo>
                      <a:close/>
                    </a:path>
                  </a:pathLst>
                </a:custGeom>
                <a:solidFill>
                  <a:srgbClr val="A4E1FF"/>
                </a:solidFill>
                <a:ln w="3206" cap="flat">
                  <a:noFill/>
                  <a:prstDash val="solid"/>
                  <a:miter/>
                </a:ln>
              </p:spPr>
              <p:txBody>
                <a:bodyPr rtlCol="0" anchor="ctr"/>
                <a:lstStyle/>
                <a:p>
                  <a:endParaRPr lang="en-US"/>
                </a:p>
              </p:txBody>
            </p:sp>
            <p:sp>
              <p:nvSpPr>
                <p:cNvPr id="9564" name="Freeform 9563">
                  <a:extLst>
                    <a:ext uri="{FF2B5EF4-FFF2-40B4-BE49-F238E27FC236}">
                      <a16:creationId xmlns:a16="http://schemas.microsoft.com/office/drawing/2014/main" id="{3C8B8A82-56E0-5EF8-AE93-4BABE73F12CE}"/>
                    </a:ext>
                  </a:extLst>
                </p:cNvPr>
                <p:cNvSpPr/>
                <p:nvPr/>
              </p:nvSpPr>
              <p:spPr>
                <a:xfrm>
                  <a:off x="2369585" y="5240431"/>
                  <a:ext cx="352" cy="3336"/>
                </a:xfrm>
                <a:custGeom>
                  <a:avLst/>
                  <a:gdLst>
                    <a:gd name="connsiteX0" fmla="*/ 353 w 352"/>
                    <a:gd name="connsiteY0" fmla="*/ 0 h 3336"/>
                    <a:gd name="connsiteX1" fmla="*/ 0 w 352"/>
                    <a:gd name="connsiteY1" fmla="*/ 3337 h 3336"/>
                    <a:gd name="connsiteX2" fmla="*/ 353 w 352"/>
                    <a:gd name="connsiteY2" fmla="*/ 0 h 3336"/>
                  </a:gdLst>
                  <a:ahLst/>
                  <a:cxnLst>
                    <a:cxn ang="0">
                      <a:pos x="connsiteX0" y="connsiteY0"/>
                    </a:cxn>
                    <a:cxn ang="0">
                      <a:pos x="connsiteX1" y="connsiteY1"/>
                    </a:cxn>
                    <a:cxn ang="0">
                      <a:pos x="connsiteX2" y="connsiteY2"/>
                    </a:cxn>
                  </a:cxnLst>
                  <a:rect l="l" t="t" r="r" b="b"/>
                  <a:pathLst>
                    <a:path w="352" h="3336">
                      <a:moveTo>
                        <a:pt x="353" y="0"/>
                      </a:moveTo>
                      <a:cubicBezTo>
                        <a:pt x="225" y="1123"/>
                        <a:pt x="128" y="2214"/>
                        <a:pt x="0" y="3337"/>
                      </a:cubicBezTo>
                      <a:cubicBezTo>
                        <a:pt x="128" y="2246"/>
                        <a:pt x="225" y="1123"/>
                        <a:pt x="353" y="0"/>
                      </a:cubicBezTo>
                      <a:close/>
                    </a:path>
                  </a:pathLst>
                </a:custGeom>
                <a:solidFill>
                  <a:srgbClr val="A4E1FF"/>
                </a:solidFill>
                <a:ln w="3206" cap="flat">
                  <a:noFill/>
                  <a:prstDash val="solid"/>
                  <a:miter/>
                </a:ln>
              </p:spPr>
              <p:txBody>
                <a:bodyPr rtlCol="0" anchor="ctr"/>
                <a:lstStyle/>
                <a:p>
                  <a:endParaRPr lang="en-US"/>
                </a:p>
              </p:txBody>
            </p:sp>
            <p:sp>
              <p:nvSpPr>
                <p:cNvPr id="9565" name="Freeform 9564">
                  <a:extLst>
                    <a:ext uri="{FF2B5EF4-FFF2-40B4-BE49-F238E27FC236}">
                      <a16:creationId xmlns:a16="http://schemas.microsoft.com/office/drawing/2014/main" id="{EEDB886F-C7FA-6741-62A9-EAE5F08F9F0A}"/>
                    </a:ext>
                  </a:extLst>
                </p:cNvPr>
                <p:cNvSpPr/>
                <p:nvPr/>
              </p:nvSpPr>
              <p:spPr>
                <a:xfrm>
                  <a:off x="2455010" y="4952631"/>
                  <a:ext cx="3592" cy="7155"/>
                </a:xfrm>
                <a:custGeom>
                  <a:avLst/>
                  <a:gdLst>
                    <a:gd name="connsiteX0" fmla="*/ 3593 w 3592"/>
                    <a:gd name="connsiteY0" fmla="*/ 0 h 7155"/>
                    <a:gd name="connsiteX1" fmla="*/ 0 w 3592"/>
                    <a:gd name="connsiteY1" fmla="*/ 7156 h 7155"/>
                    <a:gd name="connsiteX2" fmla="*/ 3593 w 3592"/>
                    <a:gd name="connsiteY2" fmla="*/ 0 h 7155"/>
                  </a:gdLst>
                  <a:ahLst/>
                  <a:cxnLst>
                    <a:cxn ang="0">
                      <a:pos x="connsiteX0" y="connsiteY0"/>
                    </a:cxn>
                    <a:cxn ang="0">
                      <a:pos x="connsiteX1" y="connsiteY1"/>
                    </a:cxn>
                    <a:cxn ang="0">
                      <a:pos x="connsiteX2" y="connsiteY2"/>
                    </a:cxn>
                  </a:cxnLst>
                  <a:rect l="l" t="t" r="r" b="b"/>
                  <a:pathLst>
                    <a:path w="3592" h="7155">
                      <a:moveTo>
                        <a:pt x="3593" y="0"/>
                      </a:moveTo>
                      <a:cubicBezTo>
                        <a:pt x="2406" y="2375"/>
                        <a:pt x="1187" y="4781"/>
                        <a:pt x="0" y="7156"/>
                      </a:cubicBezTo>
                      <a:cubicBezTo>
                        <a:pt x="1187" y="4749"/>
                        <a:pt x="2406" y="2375"/>
                        <a:pt x="3593" y="0"/>
                      </a:cubicBezTo>
                      <a:close/>
                    </a:path>
                  </a:pathLst>
                </a:custGeom>
                <a:solidFill>
                  <a:srgbClr val="A4E1FF"/>
                </a:solidFill>
                <a:ln w="3206" cap="flat">
                  <a:noFill/>
                  <a:prstDash val="solid"/>
                  <a:miter/>
                </a:ln>
              </p:spPr>
              <p:txBody>
                <a:bodyPr rtlCol="0" anchor="ctr"/>
                <a:lstStyle/>
                <a:p>
                  <a:endParaRPr lang="en-US"/>
                </a:p>
              </p:txBody>
            </p:sp>
            <p:sp>
              <p:nvSpPr>
                <p:cNvPr id="9566" name="Freeform 9565">
                  <a:extLst>
                    <a:ext uri="{FF2B5EF4-FFF2-40B4-BE49-F238E27FC236}">
                      <a16:creationId xmlns:a16="http://schemas.microsoft.com/office/drawing/2014/main" id="{99469A0F-7630-C35F-1A5E-9D4AFE843966}"/>
                    </a:ext>
                  </a:extLst>
                </p:cNvPr>
                <p:cNvSpPr/>
                <p:nvPr/>
              </p:nvSpPr>
              <p:spPr>
                <a:xfrm>
                  <a:off x="2449397" y="4964568"/>
                  <a:ext cx="3304" cy="6802"/>
                </a:xfrm>
                <a:custGeom>
                  <a:avLst/>
                  <a:gdLst>
                    <a:gd name="connsiteX0" fmla="*/ 3304 w 3304"/>
                    <a:gd name="connsiteY0" fmla="*/ 0 h 6802"/>
                    <a:gd name="connsiteX1" fmla="*/ 0 w 3304"/>
                    <a:gd name="connsiteY1" fmla="*/ 6803 h 6802"/>
                    <a:gd name="connsiteX2" fmla="*/ 3304 w 3304"/>
                    <a:gd name="connsiteY2" fmla="*/ 0 h 6802"/>
                  </a:gdLst>
                  <a:ahLst/>
                  <a:cxnLst>
                    <a:cxn ang="0">
                      <a:pos x="connsiteX0" y="connsiteY0"/>
                    </a:cxn>
                    <a:cxn ang="0">
                      <a:pos x="connsiteX1" y="connsiteY1"/>
                    </a:cxn>
                    <a:cxn ang="0">
                      <a:pos x="connsiteX2" y="connsiteY2"/>
                    </a:cxn>
                  </a:cxnLst>
                  <a:rect l="l" t="t" r="r" b="b"/>
                  <a:pathLst>
                    <a:path w="3304" h="6802">
                      <a:moveTo>
                        <a:pt x="3304" y="0"/>
                      </a:moveTo>
                      <a:cubicBezTo>
                        <a:pt x="2213" y="2279"/>
                        <a:pt x="1091" y="4525"/>
                        <a:pt x="0" y="6803"/>
                      </a:cubicBezTo>
                      <a:cubicBezTo>
                        <a:pt x="1091" y="4525"/>
                        <a:pt x="2181" y="2279"/>
                        <a:pt x="3304" y="0"/>
                      </a:cubicBezTo>
                      <a:close/>
                    </a:path>
                  </a:pathLst>
                </a:custGeom>
                <a:solidFill>
                  <a:srgbClr val="A4E1FF"/>
                </a:solidFill>
                <a:ln w="3206" cap="flat">
                  <a:noFill/>
                  <a:prstDash val="solid"/>
                  <a:miter/>
                </a:ln>
              </p:spPr>
              <p:txBody>
                <a:bodyPr rtlCol="0" anchor="ctr"/>
                <a:lstStyle/>
                <a:p>
                  <a:endParaRPr lang="en-US"/>
                </a:p>
              </p:txBody>
            </p:sp>
            <p:sp>
              <p:nvSpPr>
                <p:cNvPr id="9567" name="Freeform 9566">
                  <a:extLst>
                    <a:ext uri="{FF2B5EF4-FFF2-40B4-BE49-F238E27FC236}">
                      <a16:creationId xmlns:a16="http://schemas.microsoft.com/office/drawing/2014/main" id="{3F911A22-D04F-9B85-517D-8B2887887757}"/>
                    </a:ext>
                  </a:extLst>
                </p:cNvPr>
                <p:cNvSpPr/>
                <p:nvPr/>
              </p:nvSpPr>
              <p:spPr>
                <a:xfrm>
                  <a:off x="2370227" y="5234238"/>
                  <a:ext cx="384" cy="3369"/>
                </a:xfrm>
                <a:custGeom>
                  <a:avLst/>
                  <a:gdLst>
                    <a:gd name="connsiteX0" fmla="*/ 385 w 384"/>
                    <a:gd name="connsiteY0" fmla="*/ 0 h 3369"/>
                    <a:gd name="connsiteX1" fmla="*/ 0 w 384"/>
                    <a:gd name="connsiteY1" fmla="*/ 3369 h 3369"/>
                    <a:gd name="connsiteX2" fmla="*/ 385 w 384"/>
                    <a:gd name="connsiteY2" fmla="*/ 0 h 3369"/>
                  </a:gdLst>
                  <a:ahLst/>
                  <a:cxnLst>
                    <a:cxn ang="0">
                      <a:pos x="connsiteX0" y="connsiteY0"/>
                    </a:cxn>
                    <a:cxn ang="0">
                      <a:pos x="connsiteX1" y="connsiteY1"/>
                    </a:cxn>
                    <a:cxn ang="0">
                      <a:pos x="connsiteX2" y="connsiteY2"/>
                    </a:cxn>
                  </a:cxnLst>
                  <a:rect l="l" t="t" r="r" b="b"/>
                  <a:pathLst>
                    <a:path w="384" h="3369">
                      <a:moveTo>
                        <a:pt x="385" y="0"/>
                      </a:moveTo>
                      <a:cubicBezTo>
                        <a:pt x="257" y="1123"/>
                        <a:pt x="128" y="2246"/>
                        <a:pt x="0" y="3369"/>
                      </a:cubicBezTo>
                      <a:cubicBezTo>
                        <a:pt x="128" y="2246"/>
                        <a:pt x="257" y="1123"/>
                        <a:pt x="385" y="0"/>
                      </a:cubicBezTo>
                      <a:close/>
                    </a:path>
                  </a:pathLst>
                </a:custGeom>
                <a:solidFill>
                  <a:srgbClr val="A4E1FF"/>
                </a:solidFill>
                <a:ln w="3206" cap="flat">
                  <a:noFill/>
                  <a:prstDash val="solid"/>
                  <a:miter/>
                </a:ln>
              </p:spPr>
              <p:txBody>
                <a:bodyPr rtlCol="0" anchor="ctr"/>
                <a:lstStyle/>
                <a:p>
                  <a:endParaRPr lang="en-US"/>
                </a:p>
              </p:txBody>
            </p:sp>
            <p:sp>
              <p:nvSpPr>
                <p:cNvPr id="9568" name="Freeform 9567">
                  <a:extLst>
                    <a:ext uri="{FF2B5EF4-FFF2-40B4-BE49-F238E27FC236}">
                      <a16:creationId xmlns:a16="http://schemas.microsoft.com/office/drawing/2014/main" id="{347CC046-1609-83E0-DA76-3820C924DE3D}"/>
                    </a:ext>
                  </a:extLst>
                </p:cNvPr>
                <p:cNvSpPr/>
                <p:nvPr/>
              </p:nvSpPr>
              <p:spPr>
                <a:xfrm>
                  <a:off x="2460817" y="4939892"/>
                  <a:ext cx="4298" cy="8374"/>
                </a:xfrm>
                <a:custGeom>
                  <a:avLst/>
                  <a:gdLst>
                    <a:gd name="connsiteX0" fmla="*/ 4299 w 4298"/>
                    <a:gd name="connsiteY0" fmla="*/ 0 h 8374"/>
                    <a:gd name="connsiteX1" fmla="*/ 0 w 4298"/>
                    <a:gd name="connsiteY1" fmla="*/ 8375 h 8374"/>
                    <a:gd name="connsiteX2" fmla="*/ 4299 w 4298"/>
                    <a:gd name="connsiteY2" fmla="*/ 0 h 8374"/>
                  </a:gdLst>
                  <a:ahLst/>
                  <a:cxnLst>
                    <a:cxn ang="0">
                      <a:pos x="connsiteX0" y="connsiteY0"/>
                    </a:cxn>
                    <a:cxn ang="0">
                      <a:pos x="connsiteX1" y="connsiteY1"/>
                    </a:cxn>
                    <a:cxn ang="0">
                      <a:pos x="connsiteX2" y="connsiteY2"/>
                    </a:cxn>
                  </a:cxnLst>
                  <a:rect l="l" t="t" r="r" b="b"/>
                  <a:pathLst>
                    <a:path w="4298" h="8374">
                      <a:moveTo>
                        <a:pt x="4299" y="0"/>
                      </a:moveTo>
                      <a:cubicBezTo>
                        <a:pt x="2855" y="2792"/>
                        <a:pt x="1411" y="5583"/>
                        <a:pt x="0" y="8375"/>
                      </a:cubicBezTo>
                      <a:cubicBezTo>
                        <a:pt x="1411" y="5551"/>
                        <a:pt x="2855" y="2792"/>
                        <a:pt x="4299" y="0"/>
                      </a:cubicBezTo>
                      <a:close/>
                    </a:path>
                  </a:pathLst>
                </a:custGeom>
                <a:solidFill>
                  <a:srgbClr val="A4E1FF"/>
                </a:solidFill>
                <a:ln w="3206" cap="flat">
                  <a:noFill/>
                  <a:prstDash val="solid"/>
                  <a:miter/>
                </a:ln>
              </p:spPr>
              <p:txBody>
                <a:bodyPr rtlCol="0" anchor="ctr"/>
                <a:lstStyle/>
                <a:p>
                  <a:endParaRPr lang="en-US"/>
                </a:p>
              </p:txBody>
            </p:sp>
            <p:sp>
              <p:nvSpPr>
                <p:cNvPr id="9569" name="Freeform 9568">
                  <a:extLst>
                    <a:ext uri="{FF2B5EF4-FFF2-40B4-BE49-F238E27FC236}">
                      <a16:creationId xmlns:a16="http://schemas.microsoft.com/office/drawing/2014/main" id="{80812043-F7BF-B977-9103-D22D4D58CAE9}"/>
                    </a:ext>
                  </a:extLst>
                </p:cNvPr>
                <p:cNvSpPr/>
                <p:nvPr/>
              </p:nvSpPr>
              <p:spPr>
                <a:xfrm>
                  <a:off x="2466719" y="4925196"/>
                  <a:ext cx="6094" cy="11519"/>
                </a:xfrm>
                <a:custGeom>
                  <a:avLst/>
                  <a:gdLst>
                    <a:gd name="connsiteX0" fmla="*/ 6095 w 6094"/>
                    <a:gd name="connsiteY0" fmla="*/ 0 h 11519"/>
                    <a:gd name="connsiteX1" fmla="*/ 0 w 6094"/>
                    <a:gd name="connsiteY1" fmla="*/ 11520 h 11519"/>
                    <a:gd name="connsiteX2" fmla="*/ 6095 w 6094"/>
                    <a:gd name="connsiteY2" fmla="*/ 0 h 11519"/>
                  </a:gdLst>
                  <a:ahLst/>
                  <a:cxnLst>
                    <a:cxn ang="0">
                      <a:pos x="connsiteX0" y="connsiteY0"/>
                    </a:cxn>
                    <a:cxn ang="0">
                      <a:pos x="connsiteX1" y="connsiteY1"/>
                    </a:cxn>
                    <a:cxn ang="0">
                      <a:pos x="connsiteX2" y="connsiteY2"/>
                    </a:cxn>
                  </a:cxnLst>
                  <a:rect l="l" t="t" r="r" b="b"/>
                  <a:pathLst>
                    <a:path w="6094" h="11519">
                      <a:moveTo>
                        <a:pt x="6095" y="0"/>
                      </a:moveTo>
                      <a:cubicBezTo>
                        <a:pt x="4042" y="3851"/>
                        <a:pt x="2021" y="7701"/>
                        <a:pt x="0" y="11520"/>
                      </a:cubicBezTo>
                      <a:cubicBezTo>
                        <a:pt x="1989" y="7701"/>
                        <a:pt x="4042" y="3851"/>
                        <a:pt x="6095" y="0"/>
                      </a:cubicBezTo>
                      <a:close/>
                    </a:path>
                  </a:pathLst>
                </a:custGeom>
                <a:solidFill>
                  <a:srgbClr val="A4E1FF"/>
                </a:solidFill>
                <a:ln w="3206" cap="flat">
                  <a:noFill/>
                  <a:prstDash val="solid"/>
                  <a:miter/>
                </a:ln>
              </p:spPr>
              <p:txBody>
                <a:bodyPr rtlCol="0" anchor="ctr"/>
                <a:lstStyle/>
                <a:p>
                  <a:endParaRPr lang="en-US"/>
                </a:p>
              </p:txBody>
            </p:sp>
            <p:sp>
              <p:nvSpPr>
                <p:cNvPr id="9570" name="Freeform 9569">
                  <a:extLst>
                    <a:ext uri="{FF2B5EF4-FFF2-40B4-BE49-F238E27FC236}">
                      <a16:creationId xmlns:a16="http://schemas.microsoft.com/office/drawing/2014/main" id="{84729FEF-BB89-64BF-69CC-7A4C2D442867}"/>
                    </a:ext>
                  </a:extLst>
                </p:cNvPr>
                <p:cNvSpPr/>
                <p:nvPr/>
              </p:nvSpPr>
              <p:spPr>
                <a:xfrm>
                  <a:off x="2370932" y="5227853"/>
                  <a:ext cx="417" cy="3465"/>
                </a:xfrm>
                <a:custGeom>
                  <a:avLst/>
                  <a:gdLst>
                    <a:gd name="connsiteX0" fmla="*/ 417 w 417"/>
                    <a:gd name="connsiteY0" fmla="*/ 0 h 3465"/>
                    <a:gd name="connsiteX1" fmla="*/ 0 w 417"/>
                    <a:gd name="connsiteY1" fmla="*/ 3465 h 3465"/>
                    <a:gd name="connsiteX2" fmla="*/ 417 w 417"/>
                    <a:gd name="connsiteY2" fmla="*/ 0 h 3465"/>
                  </a:gdLst>
                  <a:ahLst/>
                  <a:cxnLst>
                    <a:cxn ang="0">
                      <a:pos x="connsiteX0" y="connsiteY0"/>
                    </a:cxn>
                    <a:cxn ang="0">
                      <a:pos x="connsiteX1" y="connsiteY1"/>
                    </a:cxn>
                    <a:cxn ang="0">
                      <a:pos x="connsiteX2" y="connsiteY2"/>
                    </a:cxn>
                  </a:cxnLst>
                  <a:rect l="l" t="t" r="r" b="b"/>
                  <a:pathLst>
                    <a:path w="417" h="3465">
                      <a:moveTo>
                        <a:pt x="417" y="0"/>
                      </a:moveTo>
                      <a:cubicBezTo>
                        <a:pt x="289" y="1155"/>
                        <a:pt x="128" y="2310"/>
                        <a:pt x="0" y="3465"/>
                      </a:cubicBezTo>
                      <a:cubicBezTo>
                        <a:pt x="128" y="2310"/>
                        <a:pt x="289" y="1155"/>
                        <a:pt x="417" y="0"/>
                      </a:cubicBezTo>
                      <a:close/>
                    </a:path>
                  </a:pathLst>
                </a:custGeom>
                <a:solidFill>
                  <a:srgbClr val="A4E1FF"/>
                </a:solidFill>
                <a:ln w="3206" cap="flat">
                  <a:noFill/>
                  <a:prstDash val="solid"/>
                  <a:miter/>
                </a:ln>
              </p:spPr>
              <p:txBody>
                <a:bodyPr rtlCol="0" anchor="ctr"/>
                <a:lstStyle/>
                <a:p>
                  <a:endParaRPr lang="en-US"/>
                </a:p>
              </p:txBody>
            </p:sp>
            <p:sp>
              <p:nvSpPr>
                <p:cNvPr id="9571" name="Freeform 9570">
                  <a:extLst>
                    <a:ext uri="{FF2B5EF4-FFF2-40B4-BE49-F238E27FC236}">
                      <a16:creationId xmlns:a16="http://schemas.microsoft.com/office/drawing/2014/main" id="{69B73A14-E49C-77B4-8D68-F1DDEDA4499C}"/>
                    </a:ext>
                  </a:extLst>
                </p:cNvPr>
                <p:cNvSpPr/>
                <p:nvPr/>
              </p:nvSpPr>
              <p:spPr>
                <a:xfrm>
                  <a:off x="2375231" y="5191593"/>
                  <a:ext cx="962" cy="6770"/>
                </a:xfrm>
                <a:custGeom>
                  <a:avLst/>
                  <a:gdLst>
                    <a:gd name="connsiteX0" fmla="*/ 962 w 962"/>
                    <a:gd name="connsiteY0" fmla="*/ 0 h 6770"/>
                    <a:gd name="connsiteX1" fmla="*/ 0 w 962"/>
                    <a:gd name="connsiteY1" fmla="*/ 6771 h 6770"/>
                    <a:gd name="connsiteX2" fmla="*/ 962 w 962"/>
                    <a:gd name="connsiteY2" fmla="*/ 0 h 6770"/>
                  </a:gdLst>
                  <a:ahLst/>
                  <a:cxnLst>
                    <a:cxn ang="0">
                      <a:pos x="connsiteX0" y="connsiteY0"/>
                    </a:cxn>
                    <a:cxn ang="0">
                      <a:pos x="connsiteX1" y="connsiteY1"/>
                    </a:cxn>
                    <a:cxn ang="0">
                      <a:pos x="connsiteX2" y="connsiteY2"/>
                    </a:cxn>
                  </a:cxnLst>
                  <a:rect l="l" t="t" r="r" b="b"/>
                  <a:pathLst>
                    <a:path w="962" h="6770">
                      <a:moveTo>
                        <a:pt x="962" y="0"/>
                      </a:moveTo>
                      <a:cubicBezTo>
                        <a:pt x="642" y="2279"/>
                        <a:pt x="321" y="4525"/>
                        <a:pt x="0" y="6771"/>
                      </a:cubicBezTo>
                      <a:cubicBezTo>
                        <a:pt x="321" y="4557"/>
                        <a:pt x="642" y="2279"/>
                        <a:pt x="962" y="0"/>
                      </a:cubicBezTo>
                      <a:close/>
                    </a:path>
                  </a:pathLst>
                </a:custGeom>
                <a:solidFill>
                  <a:srgbClr val="A4E1FF"/>
                </a:solidFill>
                <a:ln w="3206" cap="flat">
                  <a:noFill/>
                  <a:prstDash val="solid"/>
                  <a:miter/>
                </a:ln>
              </p:spPr>
              <p:txBody>
                <a:bodyPr rtlCol="0" anchor="ctr"/>
                <a:lstStyle/>
                <a:p>
                  <a:endParaRPr lang="en-US"/>
                </a:p>
              </p:txBody>
            </p:sp>
            <p:sp>
              <p:nvSpPr>
                <p:cNvPr id="9572" name="Freeform 9571">
                  <a:extLst>
                    <a:ext uri="{FF2B5EF4-FFF2-40B4-BE49-F238E27FC236}">
                      <a16:creationId xmlns:a16="http://schemas.microsoft.com/office/drawing/2014/main" id="{7766D098-1099-4779-40A8-CEF0D1751150}"/>
                    </a:ext>
                  </a:extLst>
                </p:cNvPr>
                <p:cNvSpPr/>
                <p:nvPr/>
              </p:nvSpPr>
              <p:spPr>
                <a:xfrm>
                  <a:off x="2376225" y="5184309"/>
                  <a:ext cx="1026" cy="7156"/>
                </a:xfrm>
                <a:custGeom>
                  <a:avLst/>
                  <a:gdLst>
                    <a:gd name="connsiteX0" fmla="*/ 1027 w 1026"/>
                    <a:gd name="connsiteY0" fmla="*/ 0 h 7156"/>
                    <a:gd name="connsiteX1" fmla="*/ 0 w 1026"/>
                    <a:gd name="connsiteY1" fmla="*/ 7156 h 7156"/>
                    <a:gd name="connsiteX2" fmla="*/ 1027 w 1026"/>
                    <a:gd name="connsiteY2" fmla="*/ 0 h 7156"/>
                  </a:gdLst>
                  <a:ahLst/>
                  <a:cxnLst>
                    <a:cxn ang="0">
                      <a:pos x="connsiteX0" y="connsiteY0"/>
                    </a:cxn>
                    <a:cxn ang="0">
                      <a:pos x="connsiteX1" y="connsiteY1"/>
                    </a:cxn>
                    <a:cxn ang="0">
                      <a:pos x="connsiteX2" y="connsiteY2"/>
                    </a:cxn>
                  </a:cxnLst>
                  <a:rect l="l" t="t" r="r" b="b"/>
                  <a:pathLst>
                    <a:path w="1026" h="7156">
                      <a:moveTo>
                        <a:pt x="1027" y="0"/>
                      </a:moveTo>
                      <a:cubicBezTo>
                        <a:pt x="674" y="2407"/>
                        <a:pt x="321" y="4782"/>
                        <a:pt x="0" y="7156"/>
                      </a:cubicBezTo>
                      <a:cubicBezTo>
                        <a:pt x="353" y="4782"/>
                        <a:pt x="674" y="2407"/>
                        <a:pt x="1027" y="0"/>
                      </a:cubicBezTo>
                      <a:close/>
                    </a:path>
                  </a:pathLst>
                </a:custGeom>
                <a:solidFill>
                  <a:srgbClr val="A4E1FF"/>
                </a:solidFill>
                <a:ln w="3206" cap="flat">
                  <a:noFill/>
                  <a:prstDash val="solid"/>
                  <a:miter/>
                </a:ln>
              </p:spPr>
              <p:txBody>
                <a:bodyPr rtlCol="0" anchor="ctr"/>
                <a:lstStyle/>
                <a:p>
                  <a:endParaRPr lang="en-US"/>
                </a:p>
              </p:txBody>
            </p:sp>
            <p:sp>
              <p:nvSpPr>
                <p:cNvPr id="9573" name="Freeform 9572">
                  <a:extLst>
                    <a:ext uri="{FF2B5EF4-FFF2-40B4-BE49-F238E27FC236}">
                      <a16:creationId xmlns:a16="http://schemas.microsoft.com/office/drawing/2014/main" id="{B61428D3-E117-E4C1-C9C5-F6D78463CBDD}"/>
                    </a:ext>
                  </a:extLst>
                </p:cNvPr>
                <p:cNvSpPr/>
                <p:nvPr/>
              </p:nvSpPr>
              <p:spPr>
                <a:xfrm>
                  <a:off x="2374269" y="5200577"/>
                  <a:ext cx="641" cy="4620"/>
                </a:xfrm>
                <a:custGeom>
                  <a:avLst/>
                  <a:gdLst>
                    <a:gd name="connsiteX0" fmla="*/ 642 w 641"/>
                    <a:gd name="connsiteY0" fmla="*/ 0 h 4620"/>
                    <a:gd name="connsiteX1" fmla="*/ 0 w 641"/>
                    <a:gd name="connsiteY1" fmla="*/ 4621 h 4620"/>
                    <a:gd name="connsiteX2" fmla="*/ 642 w 641"/>
                    <a:gd name="connsiteY2" fmla="*/ 0 h 4620"/>
                  </a:gdLst>
                  <a:ahLst/>
                  <a:cxnLst>
                    <a:cxn ang="0">
                      <a:pos x="connsiteX0" y="connsiteY0"/>
                    </a:cxn>
                    <a:cxn ang="0">
                      <a:pos x="connsiteX1" y="connsiteY1"/>
                    </a:cxn>
                    <a:cxn ang="0">
                      <a:pos x="connsiteX2" y="connsiteY2"/>
                    </a:cxn>
                  </a:cxnLst>
                  <a:rect l="l" t="t" r="r" b="b"/>
                  <a:pathLst>
                    <a:path w="641" h="4620">
                      <a:moveTo>
                        <a:pt x="642" y="0"/>
                      </a:moveTo>
                      <a:cubicBezTo>
                        <a:pt x="417" y="1540"/>
                        <a:pt x="192" y="3080"/>
                        <a:pt x="0" y="4621"/>
                      </a:cubicBezTo>
                      <a:cubicBezTo>
                        <a:pt x="225" y="3112"/>
                        <a:pt x="449" y="1540"/>
                        <a:pt x="642" y="0"/>
                      </a:cubicBezTo>
                      <a:close/>
                    </a:path>
                  </a:pathLst>
                </a:custGeom>
                <a:solidFill>
                  <a:srgbClr val="A4E1FF"/>
                </a:solidFill>
                <a:ln w="3206" cap="flat">
                  <a:noFill/>
                  <a:prstDash val="solid"/>
                  <a:miter/>
                </a:ln>
              </p:spPr>
              <p:txBody>
                <a:bodyPr rtlCol="0" anchor="ctr"/>
                <a:lstStyle/>
                <a:p>
                  <a:endParaRPr lang="en-US"/>
                </a:p>
              </p:txBody>
            </p:sp>
            <p:sp>
              <p:nvSpPr>
                <p:cNvPr id="9574" name="Freeform 9573">
                  <a:extLst>
                    <a:ext uri="{FF2B5EF4-FFF2-40B4-BE49-F238E27FC236}">
                      <a16:creationId xmlns:a16="http://schemas.microsoft.com/office/drawing/2014/main" id="{3D088D1C-F6D4-F206-9431-3B4A1BB42666}"/>
                    </a:ext>
                  </a:extLst>
                </p:cNvPr>
                <p:cNvSpPr/>
                <p:nvPr/>
              </p:nvSpPr>
              <p:spPr>
                <a:xfrm>
                  <a:off x="2373370" y="5207862"/>
                  <a:ext cx="545" cy="4011"/>
                </a:xfrm>
                <a:custGeom>
                  <a:avLst/>
                  <a:gdLst>
                    <a:gd name="connsiteX0" fmla="*/ 545 w 545"/>
                    <a:gd name="connsiteY0" fmla="*/ 0 h 4011"/>
                    <a:gd name="connsiteX1" fmla="*/ 0 w 545"/>
                    <a:gd name="connsiteY1" fmla="*/ 4011 h 4011"/>
                    <a:gd name="connsiteX2" fmla="*/ 545 w 545"/>
                    <a:gd name="connsiteY2" fmla="*/ 0 h 4011"/>
                  </a:gdLst>
                  <a:ahLst/>
                  <a:cxnLst>
                    <a:cxn ang="0">
                      <a:pos x="connsiteX0" y="connsiteY0"/>
                    </a:cxn>
                    <a:cxn ang="0">
                      <a:pos x="connsiteX1" y="connsiteY1"/>
                    </a:cxn>
                    <a:cxn ang="0">
                      <a:pos x="connsiteX2" y="connsiteY2"/>
                    </a:cxn>
                  </a:cxnLst>
                  <a:rect l="l" t="t" r="r" b="b"/>
                  <a:pathLst>
                    <a:path w="545" h="4011">
                      <a:moveTo>
                        <a:pt x="545" y="0"/>
                      </a:moveTo>
                      <a:cubicBezTo>
                        <a:pt x="353" y="1347"/>
                        <a:pt x="192" y="2695"/>
                        <a:pt x="0" y="4011"/>
                      </a:cubicBezTo>
                      <a:cubicBezTo>
                        <a:pt x="192" y="2695"/>
                        <a:pt x="353" y="1347"/>
                        <a:pt x="545" y="0"/>
                      </a:cubicBezTo>
                      <a:close/>
                    </a:path>
                  </a:pathLst>
                </a:custGeom>
                <a:solidFill>
                  <a:srgbClr val="A4E1FF"/>
                </a:solidFill>
                <a:ln w="3206" cap="flat">
                  <a:noFill/>
                  <a:prstDash val="solid"/>
                  <a:miter/>
                </a:ln>
              </p:spPr>
              <p:txBody>
                <a:bodyPr rtlCol="0" anchor="ctr"/>
                <a:lstStyle/>
                <a:p>
                  <a:endParaRPr lang="en-US"/>
                </a:p>
              </p:txBody>
            </p:sp>
            <p:sp>
              <p:nvSpPr>
                <p:cNvPr id="9575" name="Freeform 9574">
                  <a:extLst>
                    <a:ext uri="{FF2B5EF4-FFF2-40B4-BE49-F238E27FC236}">
                      <a16:creationId xmlns:a16="http://schemas.microsoft.com/office/drawing/2014/main" id="{E6299F87-58D2-AEF5-8159-1E333CFD6953}"/>
                    </a:ext>
                  </a:extLst>
                </p:cNvPr>
                <p:cNvSpPr/>
                <p:nvPr/>
              </p:nvSpPr>
              <p:spPr>
                <a:xfrm>
                  <a:off x="2371702" y="5221306"/>
                  <a:ext cx="448" cy="3690"/>
                </a:xfrm>
                <a:custGeom>
                  <a:avLst/>
                  <a:gdLst>
                    <a:gd name="connsiteX0" fmla="*/ 449 w 448"/>
                    <a:gd name="connsiteY0" fmla="*/ 0 h 3690"/>
                    <a:gd name="connsiteX1" fmla="*/ 0 w 448"/>
                    <a:gd name="connsiteY1" fmla="*/ 3690 h 3690"/>
                    <a:gd name="connsiteX2" fmla="*/ 449 w 448"/>
                    <a:gd name="connsiteY2" fmla="*/ 0 h 3690"/>
                  </a:gdLst>
                  <a:ahLst/>
                  <a:cxnLst>
                    <a:cxn ang="0">
                      <a:pos x="connsiteX0" y="connsiteY0"/>
                    </a:cxn>
                    <a:cxn ang="0">
                      <a:pos x="connsiteX1" y="connsiteY1"/>
                    </a:cxn>
                    <a:cxn ang="0">
                      <a:pos x="connsiteX2" y="connsiteY2"/>
                    </a:cxn>
                  </a:cxnLst>
                  <a:rect l="l" t="t" r="r" b="b"/>
                  <a:pathLst>
                    <a:path w="448" h="3690">
                      <a:moveTo>
                        <a:pt x="449" y="0"/>
                      </a:moveTo>
                      <a:cubicBezTo>
                        <a:pt x="289" y="1219"/>
                        <a:pt x="128" y="2471"/>
                        <a:pt x="0" y="3690"/>
                      </a:cubicBezTo>
                      <a:cubicBezTo>
                        <a:pt x="128" y="2471"/>
                        <a:pt x="289" y="1219"/>
                        <a:pt x="449" y="0"/>
                      </a:cubicBezTo>
                      <a:close/>
                    </a:path>
                  </a:pathLst>
                </a:custGeom>
                <a:solidFill>
                  <a:srgbClr val="A4E1FF"/>
                </a:solidFill>
                <a:ln w="3206" cap="flat">
                  <a:noFill/>
                  <a:prstDash val="solid"/>
                  <a:miter/>
                </a:ln>
              </p:spPr>
              <p:txBody>
                <a:bodyPr rtlCol="0" anchor="ctr"/>
                <a:lstStyle/>
                <a:p>
                  <a:endParaRPr lang="en-US"/>
                </a:p>
              </p:txBody>
            </p:sp>
            <p:sp>
              <p:nvSpPr>
                <p:cNvPr id="9576" name="Freeform 9575">
                  <a:extLst>
                    <a:ext uri="{FF2B5EF4-FFF2-40B4-BE49-F238E27FC236}">
                      <a16:creationId xmlns:a16="http://schemas.microsoft.com/office/drawing/2014/main" id="{AED9C4C4-53B8-C821-6E45-58C7FD35D83F}"/>
                    </a:ext>
                  </a:extLst>
                </p:cNvPr>
                <p:cNvSpPr/>
                <p:nvPr/>
              </p:nvSpPr>
              <p:spPr>
                <a:xfrm>
                  <a:off x="2372504" y="5214792"/>
                  <a:ext cx="481" cy="3722"/>
                </a:xfrm>
                <a:custGeom>
                  <a:avLst/>
                  <a:gdLst>
                    <a:gd name="connsiteX0" fmla="*/ 481 w 481"/>
                    <a:gd name="connsiteY0" fmla="*/ 0 h 3722"/>
                    <a:gd name="connsiteX1" fmla="*/ 0 w 481"/>
                    <a:gd name="connsiteY1" fmla="*/ 3722 h 3722"/>
                    <a:gd name="connsiteX2" fmla="*/ 481 w 481"/>
                    <a:gd name="connsiteY2" fmla="*/ 0 h 3722"/>
                  </a:gdLst>
                  <a:ahLst/>
                  <a:cxnLst>
                    <a:cxn ang="0">
                      <a:pos x="connsiteX0" y="connsiteY0"/>
                    </a:cxn>
                    <a:cxn ang="0">
                      <a:pos x="connsiteX1" y="connsiteY1"/>
                    </a:cxn>
                    <a:cxn ang="0">
                      <a:pos x="connsiteX2" y="connsiteY2"/>
                    </a:cxn>
                  </a:cxnLst>
                  <a:rect l="l" t="t" r="r" b="b"/>
                  <a:pathLst>
                    <a:path w="481" h="3722">
                      <a:moveTo>
                        <a:pt x="481" y="0"/>
                      </a:moveTo>
                      <a:cubicBezTo>
                        <a:pt x="321" y="1251"/>
                        <a:pt x="160" y="2503"/>
                        <a:pt x="0" y="3722"/>
                      </a:cubicBezTo>
                      <a:cubicBezTo>
                        <a:pt x="160" y="2471"/>
                        <a:pt x="321" y="1219"/>
                        <a:pt x="481" y="0"/>
                      </a:cubicBezTo>
                      <a:close/>
                    </a:path>
                  </a:pathLst>
                </a:custGeom>
                <a:solidFill>
                  <a:srgbClr val="A4E1FF"/>
                </a:solidFill>
                <a:ln w="3206" cap="flat">
                  <a:noFill/>
                  <a:prstDash val="solid"/>
                  <a:miter/>
                </a:ln>
              </p:spPr>
              <p:txBody>
                <a:bodyPr rtlCol="0" anchor="ctr"/>
                <a:lstStyle/>
                <a:p>
                  <a:endParaRPr lang="en-US"/>
                </a:p>
              </p:txBody>
            </p:sp>
            <p:sp>
              <p:nvSpPr>
                <p:cNvPr id="9578" name="Freeform 9577">
                  <a:extLst>
                    <a:ext uri="{FF2B5EF4-FFF2-40B4-BE49-F238E27FC236}">
                      <a16:creationId xmlns:a16="http://schemas.microsoft.com/office/drawing/2014/main" id="{22C44A1F-D198-F043-1671-04BD0250ABD6}"/>
                    </a:ext>
                  </a:extLst>
                </p:cNvPr>
                <p:cNvSpPr/>
                <p:nvPr/>
              </p:nvSpPr>
              <p:spPr>
                <a:xfrm>
                  <a:off x="2370259" y="5324631"/>
                  <a:ext cx="481" cy="2727"/>
                </a:xfrm>
                <a:custGeom>
                  <a:avLst/>
                  <a:gdLst>
                    <a:gd name="connsiteX0" fmla="*/ 0 w 481"/>
                    <a:gd name="connsiteY0" fmla="*/ 0 h 2727"/>
                    <a:gd name="connsiteX1" fmla="*/ 481 w 481"/>
                    <a:gd name="connsiteY1" fmla="*/ 2727 h 2727"/>
                    <a:gd name="connsiteX2" fmla="*/ 0 w 481"/>
                    <a:gd name="connsiteY2" fmla="*/ 0 h 2727"/>
                  </a:gdLst>
                  <a:ahLst/>
                  <a:cxnLst>
                    <a:cxn ang="0">
                      <a:pos x="connsiteX0" y="connsiteY0"/>
                    </a:cxn>
                    <a:cxn ang="0">
                      <a:pos x="connsiteX1" y="connsiteY1"/>
                    </a:cxn>
                    <a:cxn ang="0">
                      <a:pos x="connsiteX2" y="connsiteY2"/>
                    </a:cxn>
                  </a:cxnLst>
                  <a:rect l="l" t="t" r="r" b="b"/>
                  <a:pathLst>
                    <a:path w="481" h="2727">
                      <a:moveTo>
                        <a:pt x="0" y="0"/>
                      </a:moveTo>
                      <a:cubicBezTo>
                        <a:pt x="160" y="930"/>
                        <a:pt x="321" y="1829"/>
                        <a:pt x="481" y="2727"/>
                      </a:cubicBezTo>
                      <a:cubicBezTo>
                        <a:pt x="321" y="1829"/>
                        <a:pt x="160" y="930"/>
                        <a:pt x="0" y="0"/>
                      </a:cubicBezTo>
                      <a:close/>
                    </a:path>
                  </a:pathLst>
                </a:custGeom>
                <a:solidFill>
                  <a:srgbClr val="A4E1FF"/>
                </a:solidFill>
                <a:ln w="3206" cap="flat">
                  <a:noFill/>
                  <a:prstDash val="solid"/>
                  <a:miter/>
                </a:ln>
              </p:spPr>
              <p:txBody>
                <a:bodyPr rtlCol="0" anchor="ctr"/>
                <a:lstStyle/>
                <a:p>
                  <a:endParaRPr lang="en-US"/>
                </a:p>
              </p:txBody>
            </p:sp>
            <p:sp>
              <p:nvSpPr>
                <p:cNvPr id="9579" name="Freeform 9578">
                  <a:extLst>
                    <a:ext uri="{FF2B5EF4-FFF2-40B4-BE49-F238E27FC236}">
                      <a16:creationId xmlns:a16="http://schemas.microsoft.com/office/drawing/2014/main" id="{0F855729-684E-B13D-4362-622F138A63D4}"/>
                    </a:ext>
                  </a:extLst>
                </p:cNvPr>
                <p:cNvSpPr/>
                <p:nvPr/>
              </p:nvSpPr>
              <p:spPr>
                <a:xfrm>
                  <a:off x="2419467" y="5414831"/>
                  <a:ext cx="2373" cy="2310"/>
                </a:xfrm>
                <a:custGeom>
                  <a:avLst/>
                  <a:gdLst>
                    <a:gd name="connsiteX0" fmla="*/ 0 w 2373"/>
                    <a:gd name="connsiteY0" fmla="*/ 0 h 2310"/>
                    <a:gd name="connsiteX1" fmla="*/ 2374 w 2373"/>
                    <a:gd name="connsiteY1" fmla="*/ 2310 h 2310"/>
                    <a:gd name="connsiteX2" fmla="*/ 0 w 2373"/>
                    <a:gd name="connsiteY2" fmla="*/ 0 h 2310"/>
                  </a:gdLst>
                  <a:ahLst/>
                  <a:cxnLst>
                    <a:cxn ang="0">
                      <a:pos x="connsiteX0" y="connsiteY0"/>
                    </a:cxn>
                    <a:cxn ang="0">
                      <a:pos x="connsiteX1" y="connsiteY1"/>
                    </a:cxn>
                    <a:cxn ang="0">
                      <a:pos x="connsiteX2" y="connsiteY2"/>
                    </a:cxn>
                  </a:cxnLst>
                  <a:rect l="l" t="t" r="r" b="b"/>
                  <a:pathLst>
                    <a:path w="2373" h="2310">
                      <a:moveTo>
                        <a:pt x="0" y="0"/>
                      </a:moveTo>
                      <a:cubicBezTo>
                        <a:pt x="770" y="770"/>
                        <a:pt x="1572" y="1540"/>
                        <a:pt x="2374" y="2310"/>
                      </a:cubicBezTo>
                      <a:cubicBezTo>
                        <a:pt x="1572" y="1540"/>
                        <a:pt x="802" y="770"/>
                        <a:pt x="0" y="0"/>
                      </a:cubicBezTo>
                      <a:close/>
                    </a:path>
                  </a:pathLst>
                </a:custGeom>
                <a:solidFill>
                  <a:srgbClr val="A4E1FF"/>
                </a:solidFill>
                <a:ln w="3206" cap="flat">
                  <a:noFill/>
                  <a:prstDash val="solid"/>
                  <a:miter/>
                </a:ln>
              </p:spPr>
              <p:txBody>
                <a:bodyPr rtlCol="0" anchor="ctr"/>
                <a:lstStyle/>
                <a:p>
                  <a:endParaRPr lang="en-US"/>
                </a:p>
              </p:txBody>
            </p:sp>
            <p:sp>
              <p:nvSpPr>
                <p:cNvPr id="9580" name="Freeform 9579">
                  <a:extLst>
                    <a:ext uri="{FF2B5EF4-FFF2-40B4-BE49-F238E27FC236}">
                      <a16:creationId xmlns:a16="http://schemas.microsoft.com/office/drawing/2014/main" id="{9467972F-6207-9FB9-F402-6C1A92E103F2}"/>
                    </a:ext>
                  </a:extLst>
                </p:cNvPr>
                <p:cNvSpPr/>
                <p:nvPr/>
              </p:nvSpPr>
              <p:spPr>
                <a:xfrm>
                  <a:off x="2423862" y="5419002"/>
                  <a:ext cx="655" cy="609"/>
                </a:xfrm>
                <a:custGeom>
                  <a:avLst/>
                  <a:gdLst>
                    <a:gd name="connsiteX0" fmla="*/ 642 w 655"/>
                    <a:gd name="connsiteY0" fmla="*/ 610 h 609"/>
                    <a:gd name="connsiteX1" fmla="*/ 642 w 655"/>
                    <a:gd name="connsiteY1" fmla="*/ 610 h 609"/>
                    <a:gd name="connsiteX2" fmla="*/ 0 w 655"/>
                    <a:gd name="connsiteY2" fmla="*/ 0 h 609"/>
                    <a:gd name="connsiteX3" fmla="*/ 642 w 655"/>
                    <a:gd name="connsiteY3" fmla="*/ 610 h 609"/>
                  </a:gdLst>
                  <a:ahLst/>
                  <a:cxnLst>
                    <a:cxn ang="0">
                      <a:pos x="connsiteX0" y="connsiteY0"/>
                    </a:cxn>
                    <a:cxn ang="0">
                      <a:pos x="connsiteX1" y="connsiteY1"/>
                    </a:cxn>
                    <a:cxn ang="0">
                      <a:pos x="connsiteX2" y="connsiteY2"/>
                    </a:cxn>
                    <a:cxn ang="0">
                      <a:pos x="connsiteX3" y="connsiteY3"/>
                    </a:cxn>
                  </a:cxnLst>
                  <a:rect l="l" t="t" r="r" b="b"/>
                  <a:pathLst>
                    <a:path w="655" h="609">
                      <a:moveTo>
                        <a:pt x="642" y="610"/>
                      </a:moveTo>
                      <a:cubicBezTo>
                        <a:pt x="642" y="610"/>
                        <a:pt x="674" y="610"/>
                        <a:pt x="642" y="610"/>
                      </a:cubicBezTo>
                      <a:cubicBezTo>
                        <a:pt x="449" y="417"/>
                        <a:pt x="225" y="193"/>
                        <a:pt x="0" y="0"/>
                      </a:cubicBezTo>
                      <a:cubicBezTo>
                        <a:pt x="225" y="225"/>
                        <a:pt x="417" y="417"/>
                        <a:pt x="642" y="610"/>
                      </a:cubicBezTo>
                      <a:close/>
                    </a:path>
                  </a:pathLst>
                </a:custGeom>
                <a:solidFill>
                  <a:srgbClr val="A4E1FF"/>
                </a:solidFill>
                <a:ln w="3206" cap="flat">
                  <a:noFill/>
                  <a:prstDash val="solid"/>
                  <a:miter/>
                </a:ln>
              </p:spPr>
              <p:txBody>
                <a:bodyPr rtlCol="0" anchor="ctr"/>
                <a:lstStyle/>
                <a:p>
                  <a:endParaRPr lang="en-US"/>
                </a:p>
              </p:txBody>
            </p:sp>
            <p:sp>
              <p:nvSpPr>
                <p:cNvPr id="9581" name="Freeform 9580">
                  <a:extLst>
                    <a:ext uri="{FF2B5EF4-FFF2-40B4-BE49-F238E27FC236}">
                      <a16:creationId xmlns:a16="http://schemas.microsoft.com/office/drawing/2014/main" id="{8872108C-472B-7FC6-D422-216EBF459D86}"/>
                    </a:ext>
                  </a:extLst>
                </p:cNvPr>
                <p:cNvSpPr/>
                <p:nvPr/>
              </p:nvSpPr>
              <p:spPr>
                <a:xfrm>
                  <a:off x="2415329" y="5410659"/>
                  <a:ext cx="2277" cy="2342"/>
                </a:xfrm>
                <a:custGeom>
                  <a:avLst/>
                  <a:gdLst>
                    <a:gd name="connsiteX0" fmla="*/ 2278 w 2277"/>
                    <a:gd name="connsiteY0" fmla="*/ 2342 h 2342"/>
                    <a:gd name="connsiteX1" fmla="*/ 0 w 2277"/>
                    <a:gd name="connsiteY1" fmla="*/ 0 h 2342"/>
                    <a:gd name="connsiteX2" fmla="*/ 2278 w 2277"/>
                    <a:gd name="connsiteY2" fmla="*/ 2342 h 2342"/>
                  </a:gdLst>
                  <a:ahLst/>
                  <a:cxnLst>
                    <a:cxn ang="0">
                      <a:pos x="connsiteX0" y="connsiteY0"/>
                    </a:cxn>
                    <a:cxn ang="0">
                      <a:pos x="connsiteX1" y="connsiteY1"/>
                    </a:cxn>
                    <a:cxn ang="0">
                      <a:pos x="connsiteX2" y="connsiteY2"/>
                    </a:cxn>
                  </a:cxnLst>
                  <a:rect l="l" t="t" r="r" b="b"/>
                  <a:pathLst>
                    <a:path w="2277" h="2342">
                      <a:moveTo>
                        <a:pt x="2278" y="2342"/>
                      </a:moveTo>
                      <a:cubicBezTo>
                        <a:pt x="1508" y="1572"/>
                        <a:pt x="738" y="770"/>
                        <a:pt x="0" y="0"/>
                      </a:cubicBezTo>
                      <a:cubicBezTo>
                        <a:pt x="738" y="770"/>
                        <a:pt x="1476" y="1540"/>
                        <a:pt x="2278" y="2342"/>
                      </a:cubicBezTo>
                      <a:close/>
                    </a:path>
                  </a:pathLst>
                </a:custGeom>
                <a:solidFill>
                  <a:srgbClr val="A4E1FF"/>
                </a:solidFill>
                <a:ln w="3206" cap="flat">
                  <a:noFill/>
                  <a:prstDash val="solid"/>
                  <a:miter/>
                </a:ln>
              </p:spPr>
              <p:txBody>
                <a:bodyPr rtlCol="0" anchor="ctr"/>
                <a:lstStyle/>
                <a:p>
                  <a:endParaRPr lang="en-US"/>
                </a:p>
              </p:txBody>
            </p:sp>
            <p:sp>
              <p:nvSpPr>
                <p:cNvPr id="9582" name="Freeform 9581">
                  <a:extLst>
                    <a:ext uri="{FF2B5EF4-FFF2-40B4-BE49-F238E27FC236}">
                      <a16:creationId xmlns:a16="http://schemas.microsoft.com/office/drawing/2014/main" id="{55BA05FB-1BDB-C106-B0CA-6A3C18468059}"/>
                    </a:ext>
                  </a:extLst>
                </p:cNvPr>
                <p:cNvSpPr/>
                <p:nvPr/>
              </p:nvSpPr>
              <p:spPr>
                <a:xfrm>
                  <a:off x="2411287" y="5406424"/>
                  <a:ext cx="2245" cy="2438"/>
                </a:xfrm>
                <a:custGeom>
                  <a:avLst/>
                  <a:gdLst>
                    <a:gd name="connsiteX0" fmla="*/ 0 w 2245"/>
                    <a:gd name="connsiteY0" fmla="*/ 0 h 2438"/>
                    <a:gd name="connsiteX1" fmla="*/ 2246 w 2245"/>
                    <a:gd name="connsiteY1" fmla="*/ 2439 h 2438"/>
                    <a:gd name="connsiteX2" fmla="*/ 0 w 2245"/>
                    <a:gd name="connsiteY2" fmla="*/ 0 h 2438"/>
                  </a:gdLst>
                  <a:ahLst/>
                  <a:cxnLst>
                    <a:cxn ang="0">
                      <a:pos x="connsiteX0" y="connsiteY0"/>
                    </a:cxn>
                    <a:cxn ang="0">
                      <a:pos x="connsiteX1" y="connsiteY1"/>
                    </a:cxn>
                    <a:cxn ang="0">
                      <a:pos x="connsiteX2" y="connsiteY2"/>
                    </a:cxn>
                  </a:cxnLst>
                  <a:rect l="l" t="t" r="r" b="b"/>
                  <a:pathLst>
                    <a:path w="2245" h="2438">
                      <a:moveTo>
                        <a:pt x="0" y="0"/>
                      </a:moveTo>
                      <a:cubicBezTo>
                        <a:pt x="738" y="802"/>
                        <a:pt x="1476" y="1604"/>
                        <a:pt x="2246" y="2439"/>
                      </a:cubicBezTo>
                      <a:cubicBezTo>
                        <a:pt x="1476" y="1604"/>
                        <a:pt x="738" y="802"/>
                        <a:pt x="0" y="0"/>
                      </a:cubicBezTo>
                      <a:close/>
                    </a:path>
                  </a:pathLst>
                </a:custGeom>
                <a:solidFill>
                  <a:srgbClr val="A4E1FF"/>
                </a:solidFill>
                <a:ln w="3206" cap="flat">
                  <a:noFill/>
                  <a:prstDash val="solid"/>
                  <a:miter/>
                </a:ln>
              </p:spPr>
              <p:txBody>
                <a:bodyPr rtlCol="0" anchor="ctr"/>
                <a:lstStyle/>
                <a:p>
                  <a:endParaRPr lang="en-US"/>
                </a:p>
              </p:txBody>
            </p:sp>
            <p:sp>
              <p:nvSpPr>
                <p:cNvPr id="9583" name="Freeform 9582">
                  <a:extLst>
                    <a:ext uri="{FF2B5EF4-FFF2-40B4-BE49-F238E27FC236}">
                      <a16:creationId xmlns:a16="http://schemas.microsoft.com/office/drawing/2014/main" id="{DF687CF7-87ED-0228-513B-B5E7D5B198E3}"/>
                    </a:ext>
                  </a:extLst>
                </p:cNvPr>
                <p:cNvSpPr/>
                <p:nvPr/>
              </p:nvSpPr>
              <p:spPr>
                <a:xfrm>
                  <a:off x="2367500" y="5270017"/>
                  <a:ext cx="128" cy="3080"/>
                </a:xfrm>
                <a:custGeom>
                  <a:avLst/>
                  <a:gdLst>
                    <a:gd name="connsiteX0" fmla="*/ 128 w 128"/>
                    <a:gd name="connsiteY0" fmla="*/ 0 h 3080"/>
                    <a:gd name="connsiteX1" fmla="*/ 0 w 128"/>
                    <a:gd name="connsiteY1" fmla="*/ 3080 h 3080"/>
                    <a:gd name="connsiteX2" fmla="*/ 128 w 128"/>
                    <a:gd name="connsiteY2" fmla="*/ 0 h 3080"/>
                  </a:gdLst>
                  <a:ahLst/>
                  <a:cxnLst>
                    <a:cxn ang="0">
                      <a:pos x="connsiteX0" y="connsiteY0"/>
                    </a:cxn>
                    <a:cxn ang="0">
                      <a:pos x="connsiteX1" y="connsiteY1"/>
                    </a:cxn>
                    <a:cxn ang="0">
                      <a:pos x="connsiteX2" y="connsiteY2"/>
                    </a:cxn>
                  </a:cxnLst>
                  <a:rect l="l" t="t" r="r" b="b"/>
                  <a:pathLst>
                    <a:path w="128" h="3080">
                      <a:moveTo>
                        <a:pt x="128" y="0"/>
                      </a:moveTo>
                      <a:cubicBezTo>
                        <a:pt x="64" y="1027"/>
                        <a:pt x="32" y="2054"/>
                        <a:pt x="0" y="3080"/>
                      </a:cubicBezTo>
                      <a:cubicBezTo>
                        <a:pt x="64" y="2054"/>
                        <a:pt x="96" y="1027"/>
                        <a:pt x="128" y="0"/>
                      </a:cubicBezTo>
                      <a:close/>
                    </a:path>
                  </a:pathLst>
                </a:custGeom>
                <a:solidFill>
                  <a:srgbClr val="A4E1FF"/>
                </a:solidFill>
                <a:ln w="3206" cap="flat">
                  <a:noFill/>
                  <a:prstDash val="solid"/>
                  <a:miter/>
                </a:ln>
              </p:spPr>
              <p:txBody>
                <a:bodyPr rtlCol="0" anchor="ctr"/>
                <a:lstStyle/>
                <a:p>
                  <a:endParaRPr lang="en-US"/>
                </a:p>
              </p:txBody>
            </p:sp>
            <p:sp>
              <p:nvSpPr>
                <p:cNvPr id="9584" name="Freeform 9583">
                  <a:extLst>
                    <a:ext uri="{FF2B5EF4-FFF2-40B4-BE49-F238E27FC236}">
                      <a16:creationId xmlns:a16="http://schemas.microsoft.com/office/drawing/2014/main" id="{CBC0811A-C1DF-2FFB-FB72-B185560BFC4D}"/>
                    </a:ext>
                  </a:extLst>
                </p:cNvPr>
                <p:cNvSpPr/>
                <p:nvPr/>
              </p:nvSpPr>
              <p:spPr>
                <a:xfrm>
                  <a:off x="2367789" y="5264337"/>
                  <a:ext cx="160" cy="3080"/>
                </a:xfrm>
                <a:custGeom>
                  <a:avLst/>
                  <a:gdLst>
                    <a:gd name="connsiteX0" fmla="*/ 160 w 160"/>
                    <a:gd name="connsiteY0" fmla="*/ 0 h 3080"/>
                    <a:gd name="connsiteX1" fmla="*/ 0 w 160"/>
                    <a:gd name="connsiteY1" fmla="*/ 3080 h 3080"/>
                    <a:gd name="connsiteX2" fmla="*/ 160 w 160"/>
                    <a:gd name="connsiteY2" fmla="*/ 0 h 3080"/>
                  </a:gdLst>
                  <a:ahLst/>
                  <a:cxnLst>
                    <a:cxn ang="0">
                      <a:pos x="connsiteX0" y="connsiteY0"/>
                    </a:cxn>
                    <a:cxn ang="0">
                      <a:pos x="connsiteX1" y="connsiteY1"/>
                    </a:cxn>
                    <a:cxn ang="0">
                      <a:pos x="connsiteX2" y="connsiteY2"/>
                    </a:cxn>
                  </a:cxnLst>
                  <a:rect l="l" t="t" r="r" b="b"/>
                  <a:pathLst>
                    <a:path w="160" h="3080">
                      <a:moveTo>
                        <a:pt x="160" y="0"/>
                      </a:moveTo>
                      <a:cubicBezTo>
                        <a:pt x="96" y="1027"/>
                        <a:pt x="32" y="2054"/>
                        <a:pt x="0" y="3080"/>
                      </a:cubicBezTo>
                      <a:cubicBezTo>
                        <a:pt x="32" y="2054"/>
                        <a:pt x="96" y="1027"/>
                        <a:pt x="160" y="0"/>
                      </a:cubicBezTo>
                      <a:close/>
                    </a:path>
                  </a:pathLst>
                </a:custGeom>
                <a:solidFill>
                  <a:srgbClr val="A4E1FF"/>
                </a:solidFill>
                <a:ln w="3206" cap="flat">
                  <a:noFill/>
                  <a:prstDash val="solid"/>
                  <a:miter/>
                </a:ln>
              </p:spPr>
              <p:txBody>
                <a:bodyPr rtlCol="0" anchor="ctr"/>
                <a:lstStyle/>
                <a:p>
                  <a:endParaRPr lang="en-US"/>
                </a:p>
              </p:txBody>
            </p:sp>
            <p:sp>
              <p:nvSpPr>
                <p:cNvPr id="9585" name="Freeform 9584">
                  <a:extLst>
                    <a:ext uri="{FF2B5EF4-FFF2-40B4-BE49-F238E27FC236}">
                      <a16:creationId xmlns:a16="http://schemas.microsoft.com/office/drawing/2014/main" id="{DE5AD0DF-55D3-D02D-9F32-54AB13A1CA12}"/>
                    </a:ext>
                  </a:extLst>
                </p:cNvPr>
                <p:cNvSpPr/>
                <p:nvPr/>
              </p:nvSpPr>
              <p:spPr>
                <a:xfrm>
                  <a:off x="2409619" y="5404595"/>
                  <a:ext cx="64" cy="64"/>
                </a:xfrm>
                <a:custGeom>
                  <a:avLst/>
                  <a:gdLst>
                    <a:gd name="connsiteX0" fmla="*/ 64 w 64"/>
                    <a:gd name="connsiteY0" fmla="*/ 64 h 64"/>
                    <a:gd name="connsiteX1" fmla="*/ 0 w 64"/>
                    <a:gd name="connsiteY1" fmla="*/ 0 h 64"/>
                    <a:gd name="connsiteX2" fmla="*/ 0 w 64"/>
                    <a:gd name="connsiteY2" fmla="*/ 0 h 64"/>
                    <a:gd name="connsiteX3" fmla="*/ 64 w 64"/>
                    <a:gd name="connsiteY3" fmla="*/ 64 h 64"/>
                  </a:gdLst>
                  <a:ahLst/>
                  <a:cxnLst>
                    <a:cxn ang="0">
                      <a:pos x="connsiteX0" y="connsiteY0"/>
                    </a:cxn>
                    <a:cxn ang="0">
                      <a:pos x="connsiteX1" y="connsiteY1"/>
                    </a:cxn>
                    <a:cxn ang="0">
                      <a:pos x="connsiteX2" y="connsiteY2"/>
                    </a:cxn>
                    <a:cxn ang="0">
                      <a:pos x="connsiteX3" y="connsiteY3"/>
                    </a:cxn>
                  </a:cxnLst>
                  <a:rect l="l" t="t" r="r" b="b"/>
                  <a:pathLst>
                    <a:path w="64" h="64">
                      <a:moveTo>
                        <a:pt x="64" y="64"/>
                      </a:moveTo>
                      <a:cubicBezTo>
                        <a:pt x="32" y="32"/>
                        <a:pt x="32" y="32"/>
                        <a:pt x="0" y="0"/>
                      </a:cubicBezTo>
                      <a:cubicBezTo>
                        <a:pt x="0" y="0"/>
                        <a:pt x="0" y="0"/>
                        <a:pt x="0" y="0"/>
                      </a:cubicBezTo>
                      <a:cubicBezTo>
                        <a:pt x="32" y="32"/>
                        <a:pt x="64" y="64"/>
                        <a:pt x="64" y="64"/>
                      </a:cubicBezTo>
                      <a:close/>
                    </a:path>
                  </a:pathLst>
                </a:custGeom>
                <a:solidFill>
                  <a:srgbClr val="A4E1FF"/>
                </a:solidFill>
                <a:ln w="3206" cap="flat">
                  <a:noFill/>
                  <a:prstDash val="solid"/>
                  <a:miter/>
                </a:ln>
              </p:spPr>
              <p:txBody>
                <a:bodyPr rtlCol="0" anchor="ctr"/>
                <a:lstStyle/>
                <a:p>
                  <a:endParaRPr lang="en-US"/>
                </a:p>
              </p:txBody>
            </p:sp>
            <p:sp>
              <p:nvSpPr>
                <p:cNvPr id="9586" name="Freeform 9585">
                  <a:extLst>
                    <a:ext uri="{FF2B5EF4-FFF2-40B4-BE49-F238E27FC236}">
                      <a16:creationId xmlns:a16="http://schemas.microsoft.com/office/drawing/2014/main" id="{2693AD94-8654-1906-6094-15FAE9E75A59}"/>
                    </a:ext>
                  </a:extLst>
                </p:cNvPr>
                <p:cNvSpPr/>
                <p:nvPr/>
              </p:nvSpPr>
              <p:spPr>
                <a:xfrm>
                  <a:off x="2438265" y="5431517"/>
                  <a:ext cx="2758" cy="2214"/>
                </a:xfrm>
                <a:custGeom>
                  <a:avLst/>
                  <a:gdLst>
                    <a:gd name="connsiteX0" fmla="*/ 2759 w 2758"/>
                    <a:gd name="connsiteY0" fmla="*/ 2214 h 2214"/>
                    <a:gd name="connsiteX1" fmla="*/ 0 w 2758"/>
                    <a:gd name="connsiteY1" fmla="*/ 0 h 2214"/>
                    <a:gd name="connsiteX2" fmla="*/ 0 w 2758"/>
                    <a:gd name="connsiteY2" fmla="*/ 0 h 2214"/>
                    <a:gd name="connsiteX3" fmla="*/ 2759 w 2758"/>
                    <a:gd name="connsiteY3" fmla="*/ 2214 h 2214"/>
                  </a:gdLst>
                  <a:ahLst/>
                  <a:cxnLst>
                    <a:cxn ang="0">
                      <a:pos x="connsiteX0" y="connsiteY0"/>
                    </a:cxn>
                    <a:cxn ang="0">
                      <a:pos x="connsiteX1" y="connsiteY1"/>
                    </a:cxn>
                    <a:cxn ang="0">
                      <a:pos x="connsiteX2" y="connsiteY2"/>
                    </a:cxn>
                    <a:cxn ang="0">
                      <a:pos x="connsiteX3" y="connsiteY3"/>
                    </a:cxn>
                  </a:cxnLst>
                  <a:rect l="l" t="t" r="r" b="b"/>
                  <a:pathLst>
                    <a:path w="2758" h="2214">
                      <a:moveTo>
                        <a:pt x="2759" y="2214"/>
                      </a:moveTo>
                      <a:cubicBezTo>
                        <a:pt x="1828" y="1476"/>
                        <a:pt x="898" y="738"/>
                        <a:pt x="0" y="0"/>
                      </a:cubicBezTo>
                      <a:cubicBezTo>
                        <a:pt x="0" y="0"/>
                        <a:pt x="0" y="0"/>
                        <a:pt x="0" y="0"/>
                      </a:cubicBezTo>
                      <a:cubicBezTo>
                        <a:pt x="930" y="738"/>
                        <a:pt x="1828" y="1476"/>
                        <a:pt x="2759" y="2214"/>
                      </a:cubicBezTo>
                      <a:close/>
                    </a:path>
                  </a:pathLst>
                </a:custGeom>
                <a:solidFill>
                  <a:srgbClr val="A4E1FF"/>
                </a:solidFill>
                <a:ln w="3206" cap="flat">
                  <a:noFill/>
                  <a:prstDash val="solid"/>
                  <a:miter/>
                </a:ln>
              </p:spPr>
              <p:txBody>
                <a:bodyPr rtlCol="0" anchor="ctr"/>
                <a:lstStyle/>
                <a:p>
                  <a:endParaRPr lang="en-US"/>
                </a:p>
              </p:txBody>
            </p:sp>
            <p:sp>
              <p:nvSpPr>
                <p:cNvPr id="9587" name="Freeform 9586">
                  <a:extLst>
                    <a:ext uri="{FF2B5EF4-FFF2-40B4-BE49-F238E27FC236}">
                      <a16:creationId xmlns:a16="http://schemas.microsoft.com/office/drawing/2014/main" id="{267EE479-75E7-D866-BB98-20567050C38C}"/>
                    </a:ext>
                  </a:extLst>
                </p:cNvPr>
                <p:cNvSpPr/>
                <p:nvPr/>
              </p:nvSpPr>
              <p:spPr>
                <a:xfrm>
                  <a:off x="2368109" y="5258497"/>
                  <a:ext cx="224" cy="3112"/>
                </a:xfrm>
                <a:custGeom>
                  <a:avLst/>
                  <a:gdLst>
                    <a:gd name="connsiteX0" fmla="*/ 225 w 224"/>
                    <a:gd name="connsiteY0" fmla="*/ 0 h 3112"/>
                    <a:gd name="connsiteX1" fmla="*/ 0 w 224"/>
                    <a:gd name="connsiteY1" fmla="*/ 3112 h 3112"/>
                    <a:gd name="connsiteX2" fmla="*/ 225 w 224"/>
                    <a:gd name="connsiteY2" fmla="*/ 0 h 3112"/>
                  </a:gdLst>
                  <a:ahLst/>
                  <a:cxnLst>
                    <a:cxn ang="0">
                      <a:pos x="connsiteX0" y="connsiteY0"/>
                    </a:cxn>
                    <a:cxn ang="0">
                      <a:pos x="connsiteX1" y="connsiteY1"/>
                    </a:cxn>
                    <a:cxn ang="0">
                      <a:pos x="connsiteX2" y="connsiteY2"/>
                    </a:cxn>
                  </a:cxnLst>
                  <a:rect l="l" t="t" r="r" b="b"/>
                  <a:pathLst>
                    <a:path w="224" h="3112">
                      <a:moveTo>
                        <a:pt x="225" y="0"/>
                      </a:moveTo>
                      <a:cubicBezTo>
                        <a:pt x="161" y="1027"/>
                        <a:pt x="64" y="2085"/>
                        <a:pt x="0" y="3112"/>
                      </a:cubicBezTo>
                      <a:cubicBezTo>
                        <a:pt x="64" y="2085"/>
                        <a:pt x="161" y="1059"/>
                        <a:pt x="225" y="0"/>
                      </a:cubicBezTo>
                      <a:close/>
                    </a:path>
                  </a:pathLst>
                </a:custGeom>
                <a:solidFill>
                  <a:srgbClr val="A4E1FF"/>
                </a:solidFill>
                <a:ln w="3206" cap="flat">
                  <a:noFill/>
                  <a:prstDash val="solid"/>
                  <a:miter/>
                </a:ln>
              </p:spPr>
              <p:txBody>
                <a:bodyPr rtlCol="0" anchor="ctr"/>
                <a:lstStyle/>
                <a:p>
                  <a:endParaRPr lang="en-US"/>
                </a:p>
              </p:txBody>
            </p:sp>
            <p:sp>
              <p:nvSpPr>
                <p:cNvPr id="9588" name="Freeform 9587">
                  <a:extLst>
                    <a:ext uri="{FF2B5EF4-FFF2-40B4-BE49-F238E27FC236}">
                      <a16:creationId xmlns:a16="http://schemas.microsoft.com/office/drawing/2014/main" id="{D1FE148C-7CF1-C68B-CECA-30E25156BEA2}"/>
                    </a:ext>
                  </a:extLst>
                </p:cNvPr>
                <p:cNvSpPr/>
                <p:nvPr/>
              </p:nvSpPr>
              <p:spPr>
                <a:xfrm>
                  <a:off x="2454593" y="5443935"/>
                  <a:ext cx="3207" cy="2278"/>
                </a:xfrm>
                <a:custGeom>
                  <a:avLst/>
                  <a:gdLst>
                    <a:gd name="connsiteX0" fmla="*/ 0 w 3207"/>
                    <a:gd name="connsiteY0" fmla="*/ 0 h 2278"/>
                    <a:gd name="connsiteX1" fmla="*/ 3208 w 3207"/>
                    <a:gd name="connsiteY1" fmla="*/ 2279 h 2278"/>
                    <a:gd name="connsiteX2" fmla="*/ 0 w 3207"/>
                    <a:gd name="connsiteY2" fmla="*/ 0 h 2278"/>
                  </a:gdLst>
                  <a:ahLst/>
                  <a:cxnLst>
                    <a:cxn ang="0">
                      <a:pos x="connsiteX0" y="connsiteY0"/>
                    </a:cxn>
                    <a:cxn ang="0">
                      <a:pos x="connsiteX1" y="connsiteY1"/>
                    </a:cxn>
                    <a:cxn ang="0">
                      <a:pos x="connsiteX2" y="connsiteY2"/>
                    </a:cxn>
                  </a:cxnLst>
                  <a:rect l="l" t="t" r="r" b="b"/>
                  <a:pathLst>
                    <a:path w="3207" h="2278">
                      <a:moveTo>
                        <a:pt x="0" y="0"/>
                      </a:moveTo>
                      <a:cubicBezTo>
                        <a:pt x="1059" y="770"/>
                        <a:pt x="2117" y="1508"/>
                        <a:pt x="3208" y="2279"/>
                      </a:cubicBezTo>
                      <a:cubicBezTo>
                        <a:pt x="2117" y="1540"/>
                        <a:pt x="1059" y="770"/>
                        <a:pt x="0" y="0"/>
                      </a:cubicBezTo>
                      <a:close/>
                    </a:path>
                  </a:pathLst>
                </a:custGeom>
                <a:solidFill>
                  <a:srgbClr val="A4E1FF"/>
                </a:solidFill>
                <a:ln w="3206" cap="flat">
                  <a:noFill/>
                  <a:prstDash val="solid"/>
                  <a:miter/>
                </a:ln>
              </p:spPr>
              <p:txBody>
                <a:bodyPr rtlCol="0" anchor="ctr"/>
                <a:lstStyle/>
                <a:p>
                  <a:endParaRPr lang="en-US"/>
                </a:p>
              </p:txBody>
            </p:sp>
            <p:sp>
              <p:nvSpPr>
                <p:cNvPr id="9589" name="Freeform 9588">
                  <a:extLst>
                    <a:ext uri="{FF2B5EF4-FFF2-40B4-BE49-F238E27FC236}">
                      <a16:creationId xmlns:a16="http://schemas.microsoft.com/office/drawing/2014/main" id="{03C59123-7DD3-5676-2934-BCB360D05ED8}"/>
                    </a:ext>
                  </a:extLst>
                </p:cNvPr>
                <p:cNvSpPr/>
                <p:nvPr/>
              </p:nvSpPr>
              <p:spPr>
                <a:xfrm>
                  <a:off x="2448915" y="5439796"/>
                  <a:ext cx="3047" cy="2278"/>
                </a:xfrm>
                <a:custGeom>
                  <a:avLst/>
                  <a:gdLst>
                    <a:gd name="connsiteX0" fmla="*/ 0 w 3047"/>
                    <a:gd name="connsiteY0" fmla="*/ 0 h 2278"/>
                    <a:gd name="connsiteX1" fmla="*/ 3048 w 3047"/>
                    <a:gd name="connsiteY1" fmla="*/ 2278 h 2278"/>
                    <a:gd name="connsiteX2" fmla="*/ 0 w 3047"/>
                    <a:gd name="connsiteY2" fmla="*/ 0 h 2278"/>
                  </a:gdLst>
                  <a:ahLst/>
                  <a:cxnLst>
                    <a:cxn ang="0">
                      <a:pos x="connsiteX0" y="connsiteY0"/>
                    </a:cxn>
                    <a:cxn ang="0">
                      <a:pos x="connsiteX1" y="connsiteY1"/>
                    </a:cxn>
                    <a:cxn ang="0">
                      <a:pos x="connsiteX2" y="connsiteY2"/>
                    </a:cxn>
                  </a:cxnLst>
                  <a:rect l="l" t="t" r="r" b="b"/>
                  <a:pathLst>
                    <a:path w="3047" h="2278">
                      <a:moveTo>
                        <a:pt x="0" y="0"/>
                      </a:moveTo>
                      <a:cubicBezTo>
                        <a:pt x="994" y="738"/>
                        <a:pt x="2021" y="1508"/>
                        <a:pt x="3048" y="2278"/>
                      </a:cubicBezTo>
                      <a:cubicBezTo>
                        <a:pt x="2021" y="1508"/>
                        <a:pt x="994" y="738"/>
                        <a:pt x="0" y="0"/>
                      </a:cubicBezTo>
                      <a:close/>
                    </a:path>
                  </a:pathLst>
                </a:custGeom>
                <a:solidFill>
                  <a:srgbClr val="A4E1FF"/>
                </a:solidFill>
                <a:ln w="3206" cap="flat">
                  <a:noFill/>
                  <a:prstDash val="solid"/>
                  <a:miter/>
                </a:ln>
              </p:spPr>
              <p:txBody>
                <a:bodyPr rtlCol="0" anchor="ctr"/>
                <a:lstStyle/>
                <a:p>
                  <a:endParaRPr lang="en-US"/>
                </a:p>
              </p:txBody>
            </p:sp>
            <p:sp>
              <p:nvSpPr>
                <p:cNvPr id="9590" name="Freeform 9589">
                  <a:extLst>
                    <a:ext uri="{FF2B5EF4-FFF2-40B4-BE49-F238E27FC236}">
                      <a16:creationId xmlns:a16="http://schemas.microsoft.com/office/drawing/2014/main" id="{AA429697-C9D3-904D-7A6A-4A58F5D38B41}"/>
                    </a:ext>
                  </a:extLst>
                </p:cNvPr>
                <p:cNvSpPr/>
                <p:nvPr/>
              </p:nvSpPr>
              <p:spPr>
                <a:xfrm>
                  <a:off x="2443462" y="5435624"/>
                  <a:ext cx="2919" cy="2246"/>
                </a:xfrm>
                <a:custGeom>
                  <a:avLst/>
                  <a:gdLst>
                    <a:gd name="connsiteX0" fmla="*/ 0 w 2919"/>
                    <a:gd name="connsiteY0" fmla="*/ 0 h 2246"/>
                    <a:gd name="connsiteX1" fmla="*/ 2919 w 2919"/>
                    <a:gd name="connsiteY1" fmla="*/ 2246 h 2246"/>
                    <a:gd name="connsiteX2" fmla="*/ 0 w 2919"/>
                    <a:gd name="connsiteY2" fmla="*/ 0 h 2246"/>
                  </a:gdLst>
                  <a:ahLst/>
                  <a:cxnLst>
                    <a:cxn ang="0">
                      <a:pos x="connsiteX0" y="connsiteY0"/>
                    </a:cxn>
                    <a:cxn ang="0">
                      <a:pos x="connsiteX1" y="connsiteY1"/>
                    </a:cxn>
                    <a:cxn ang="0">
                      <a:pos x="connsiteX2" y="connsiteY2"/>
                    </a:cxn>
                  </a:cxnLst>
                  <a:rect l="l" t="t" r="r" b="b"/>
                  <a:pathLst>
                    <a:path w="2919" h="2246">
                      <a:moveTo>
                        <a:pt x="0" y="0"/>
                      </a:moveTo>
                      <a:cubicBezTo>
                        <a:pt x="962" y="738"/>
                        <a:pt x="1925" y="1508"/>
                        <a:pt x="2919" y="2246"/>
                      </a:cubicBezTo>
                      <a:cubicBezTo>
                        <a:pt x="1925" y="1508"/>
                        <a:pt x="962" y="738"/>
                        <a:pt x="0" y="0"/>
                      </a:cubicBezTo>
                      <a:close/>
                    </a:path>
                  </a:pathLst>
                </a:custGeom>
                <a:solidFill>
                  <a:srgbClr val="A4E1FF"/>
                </a:solidFill>
                <a:ln w="3206" cap="flat">
                  <a:noFill/>
                  <a:prstDash val="solid"/>
                  <a:miter/>
                </a:ln>
              </p:spPr>
              <p:txBody>
                <a:bodyPr rtlCol="0" anchor="ctr"/>
                <a:lstStyle/>
                <a:p>
                  <a:endParaRPr lang="en-US"/>
                </a:p>
              </p:txBody>
            </p:sp>
            <p:sp>
              <p:nvSpPr>
                <p:cNvPr id="9591" name="Freeform 9590">
                  <a:extLst>
                    <a:ext uri="{FF2B5EF4-FFF2-40B4-BE49-F238E27FC236}">
                      <a16:creationId xmlns:a16="http://schemas.microsoft.com/office/drawing/2014/main" id="{1D61D0AC-4FA4-74D5-DE38-950517990565}"/>
                    </a:ext>
                  </a:extLst>
                </p:cNvPr>
                <p:cNvSpPr/>
                <p:nvPr/>
              </p:nvSpPr>
              <p:spPr>
                <a:xfrm>
                  <a:off x="2460496" y="5448139"/>
                  <a:ext cx="3368" cy="2310"/>
                </a:xfrm>
                <a:custGeom>
                  <a:avLst/>
                  <a:gdLst>
                    <a:gd name="connsiteX0" fmla="*/ 0 w 3368"/>
                    <a:gd name="connsiteY0" fmla="*/ 0 h 2310"/>
                    <a:gd name="connsiteX1" fmla="*/ 3368 w 3368"/>
                    <a:gd name="connsiteY1" fmla="*/ 2310 h 2310"/>
                    <a:gd name="connsiteX2" fmla="*/ 0 w 3368"/>
                    <a:gd name="connsiteY2" fmla="*/ 0 h 2310"/>
                  </a:gdLst>
                  <a:ahLst/>
                  <a:cxnLst>
                    <a:cxn ang="0">
                      <a:pos x="connsiteX0" y="connsiteY0"/>
                    </a:cxn>
                    <a:cxn ang="0">
                      <a:pos x="connsiteX1" y="connsiteY1"/>
                    </a:cxn>
                    <a:cxn ang="0">
                      <a:pos x="connsiteX2" y="connsiteY2"/>
                    </a:cxn>
                  </a:cxnLst>
                  <a:rect l="l" t="t" r="r" b="b"/>
                  <a:pathLst>
                    <a:path w="3368" h="2310">
                      <a:moveTo>
                        <a:pt x="0" y="0"/>
                      </a:moveTo>
                      <a:cubicBezTo>
                        <a:pt x="1123" y="770"/>
                        <a:pt x="2245" y="1540"/>
                        <a:pt x="3368" y="2310"/>
                      </a:cubicBezTo>
                      <a:cubicBezTo>
                        <a:pt x="2245" y="1540"/>
                        <a:pt x="1123" y="770"/>
                        <a:pt x="0" y="0"/>
                      </a:cubicBezTo>
                      <a:close/>
                    </a:path>
                  </a:pathLst>
                </a:custGeom>
                <a:solidFill>
                  <a:srgbClr val="A4E1FF"/>
                </a:solidFill>
                <a:ln w="3206" cap="flat">
                  <a:noFill/>
                  <a:prstDash val="solid"/>
                  <a:miter/>
                </a:ln>
              </p:spPr>
              <p:txBody>
                <a:bodyPr rtlCol="0" anchor="ctr"/>
                <a:lstStyle/>
                <a:p>
                  <a:endParaRPr lang="en-US"/>
                </a:p>
              </p:txBody>
            </p:sp>
            <p:sp>
              <p:nvSpPr>
                <p:cNvPr id="9592" name="Freeform 9591">
                  <a:extLst>
                    <a:ext uri="{FF2B5EF4-FFF2-40B4-BE49-F238E27FC236}">
                      <a16:creationId xmlns:a16="http://schemas.microsoft.com/office/drawing/2014/main" id="{B4658437-A949-491A-0CF1-043F1F507423}"/>
                    </a:ext>
                  </a:extLst>
                </p:cNvPr>
                <p:cNvSpPr/>
                <p:nvPr/>
              </p:nvSpPr>
              <p:spPr>
                <a:xfrm>
                  <a:off x="2479679" y="5460781"/>
                  <a:ext cx="4138" cy="2567"/>
                </a:xfrm>
                <a:custGeom>
                  <a:avLst/>
                  <a:gdLst>
                    <a:gd name="connsiteX0" fmla="*/ 0 w 4138"/>
                    <a:gd name="connsiteY0" fmla="*/ 0 h 2567"/>
                    <a:gd name="connsiteX1" fmla="*/ 4138 w 4138"/>
                    <a:gd name="connsiteY1" fmla="*/ 2567 h 2567"/>
                    <a:gd name="connsiteX2" fmla="*/ 0 w 4138"/>
                    <a:gd name="connsiteY2" fmla="*/ 0 h 2567"/>
                  </a:gdLst>
                  <a:ahLst/>
                  <a:cxnLst>
                    <a:cxn ang="0">
                      <a:pos x="connsiteX0" y="connsiteY0"/>
                    </a:cxn>
                    <a:cxn ang="0">
                      <a:pos x="connsiteX1" y="connsiteY1"/>
                    </a:cxn>
                    <a:cxn ang="0">
                      <a:pos x="connsiteX2" y="connsiteY2"/>
                    </a:cxn>
                  </a:cxnLst>
                  <a:rect l="l" t="t" r="r" b="b"/>
                  <a:pathLst>
                    <a:path w="4138" h="2567">
                      <a:moveTo>
                        <a:pt x="0" y="0"/>
                      </a:moveTo>
                      <a:cubicBezTo>
                        <a:pt x="1347" y="834"/>
                        <a:pt x="2759" y="1701"/>
                        <a:pt x="4138" y="2567"/>
                      </a:cubicBezTo>
                      <a:cubicBezTo>
                        <a:pt x="2727" y="1701"/>
                        <a:pt x="1347" y="834"/>
                        <a:pt x="0" y="0"/>
                      </a:cubicBezTo>
                      <a:close/>
                    </a:path>
                  </a:pathLst>
                </a:custGeom>
                <a:solidFill>
                  <a:srgbClr val="A4E1FF"/>
                </a:solidFill>
                <a:ln w="3206" cap="flat">
                  <a:noFill/>
                  <a:prstDash val="solid"/>
                  <a:miter/>
                </a:ln>
              </p:spPr>
              <p:txBody>
                <a:bodyPr rtlCol="0" anchor="ctr"/>
                <a:lstStyle/>
                <a:p>
                  <a:endParaRPr lang="en-US"/>
                </a:p>
              </p:txBody>
            </p:sp>
            <p:sp>
              <p:nvSpPr>
                <p:cNvPr id="9593" name="Freeform 9592">
                  <a:extLst>
                    <a:ext uri="{FF2B5EF4-FFF2-40B4-BE49-F238E27FC236}">
                      <a16:creationId xmlns:a16="http://schemas.microsoft.com/office/drawing/2014/main" id="{A0C22D30-75C7-CCA1-2634-74192F4A2C40}"/>
                    </a:ext>
                  </a:extLst>
                </p:cNvPr>
                <p:cNvSpPr/>
                <p:nvPr/>
              </p:nvSpPr>
              <p:spPr>
                <a:xfrm>
                  <a:off x="2486576" y="5465017"/>
                  <a:ext cx="4747" cy="2855"/>
                </a:xfrm>
                <a:custGeom>
                  <a:avLst/>
                  <a:gdLst>
                    <a:gd name="connsiteX0" fmla="*/ 0 w 4747"/>
                    <a:gd name="connsiteY0" fmla="*/ 0 h 2855"/>
                    <a:gd name="connsiteX1" fmla="*/ 4748 w 4747"/>
                    <a:gd name="connsiteY1" fmla="*/ 2856 h 2855"/>
                    <a:gd name="connsiteX2" fmla="*/ 0 w 4747"/>
                    <a:gd name="connsiteY2" fmla="*/ 0 h 2855"/>
                  </a:gdLst>
                  <a:ahLst/>
                  <a:cxnLst>
                    <a:cxn ang="0">
                      <a:pos x="connsiteX0" y="connsiteY0"/>
                    </a:cxn>
                    <a:cxn ang="0">
                      <a:pos x="connsiteX1" y="connsiteY1"/>
                    </a:cxn>
                    <a:cxn ang="0">
                      <a:pos x="connsiteX2" y="connsiteY2"/>
                    </a:cxn>
                  </a:cxnLst>
                  <a:rect l="l" t="t" r="r" b="b"/>
                  <a:pathLst>
                    <a:path w="4747" h="2855">
                      <a:moveTo>
                        <a:pt x="0" y="0"/>
                      </a:moveTo>
                      <a:cubicBezTo>
                        <a:pt x="1572" y="962"/>
                        <a:pt x="3144" y="1893"/>
                        <a:pt x="4748" y="2856"/>
                      </a:cubicBezTo>
                      <a:cubicBezTo>
                        <a:pt x="3144" y="1925"/>
                        <a:pt x="1540" y="962"/>
                        <a:pt x="0" y="0"/>
                      </a:cubicBezTo>
                      <a:close/>
                    </a:path>
                  </a:pathLst>
                </a:custGeom>
                <a:solidFill>
                  <a:srgbClr val="A4E1FF"/>
                </a:solidFill>
                <a:ln w="3206" cap="flat">
                  <a:noFill/>
                  <a:prstDash val="solid"/>
                  <a:miter/>
                </a:ln>
              </p:spPr>
              <p:txBody>
                <a:bodyPr rtlCol="0" anchor="ctr"/>
                <a:lstStyle/>
                <a:p>
                  <a:endParaRPr lang="en-US"/>
                </a:p>
              </p:txBody>
            </p:sp>
            <p:sp>
              <p:nvSpPr>
                <p:cNvPr id="9594" name="Freeform 9593">
                  <a:extLst>
                    <a:ext uri="{FF2B5EF4-FFF2-40B4-BE49-F238E27FC236}">
                      <a16:creationId xmlns:a16="http://schemas.microsoft.com/office/drawing/2014/main" id="{3A1D72FD-CB9F-9BF2-986F-1816070D66F9}"/>
                    </a:ext>
                  </a:extLst>
                </p:cNvPr>
                <p:cNvSpPr/>
                <p:nvPr/>
              </p:nvSpPr>
              <p:spPr>
                <a:xfrm>
                  <a:off x="2473039" y="5456546"/>
                  <a:ext cx="3785" cy="2438"/>
                </a:xfrm>
                <a:custGeom>
                  <a:avLst/>
                  <a:gdLst>
                    <a:gd name="connsiteX0" fmla="*/ 0 w 3785"/>
                    <a:gd name="connsiteY0" fmla="*/ 0 h 2438"/>
                    <a:gd name="connsiteX1" fmla="*/ 3785 w 3785"/>
                    <a:gd name="connsiteY1" fmla="*/ 2439 h 2438"/>
                    <a:gd name="connsiteX2" fmla="*/ 0 w 3785"/>
                    <a:gd name="connsiteY2" fmla="*/ 0 h 2438"/>
                  </a:gdLst>
                  <a:ahLst/>
                  <a:cxnLst>
                    <a:cxn ang="0">
                      <a:pos x="connsiteX0" y="connsiteY0"/>
                    </a:cxn>
                    <a:cxn ang="0">
                      <a:pos x="connsiteX1" y="connsiteY1"/>
                    </a:cxn>
                    <a:cxn ang="0">
                      <a:pos x="connsiteX2" y="connsiteY2"/>
                    </a:cxn>
                  </a:cxnLst>
                  <a:rect l="l" t="t" r="r" b="b"/>
                  <a:pathLst>
                    <a:path w="3785" h="2438">
                      <a:moveTo>
                        <a:pt x="0" y="0"/>
                      </a:moveTo>
                      <a:cubicBezTo>
                        <a:pt x="1251" y="802"/>
                        <a:pt x="2534" y="1604"/>
                        <a:pt x="3785" y="2439"/>
                      </a:cubicBezTo>
                      <a:cubicBezTo>
                        <a:pt x="2534" y="1604"/>
                        <a:pt x="1251" y="802"/>
                        <a:pt x="0" y="0"/>
                      </a:cubicBezTo>
                      <a:close/>
                    </a:path>
                  </a:pathLst>
                </a:custGeom>
                <a:solidFill>
                  <a:srgbClr val="A4E1FF"/>
                </a:solidFill>
                <a:ln w="3206" cap="flat">
                  <a:noFill/>
                  <a:prstDash val="solid"/>
                  <a:miter/>
                </a:ln>
              </p:spPr>
              <p:txBody>
                <a:bodyPr rtlCol="0" anchor="ctr"/>
                <a:lstStyle/>
                <a:p>
                  <a:endParaRPr lang="en-US"/>
                </a:p>
              </p:txBody>
            </p:sp>
            <p:sp>
              <p:nvSpPr>
                <p:cNvPr id="9595" name="Freeform 9594">
                  <a:extLst>
                    <a:ext uri="{FF2B5EF4-FFF2-40B4-BE49-F238E27FC236}">
                      <a16:creationId xmlns:a16="http://schemas.microsoft.com/office/drawing/2014/main" id="{18FF365B-F0F8-0B55-8DBD-CF9190A0CAE0}"/>
                    </a:ext>
                  </a:extLst>
                </p:cNvPr>
                <p:cNvSpPr/>
                <p:nvPr/>
              </p:nvSpPr>
              <p:spPr>
                <a:xfrm>
                  <a:off x="2466655" y="5452310"/>
                  <a:ext cx="3560" cy="2342"/>
                </a:xfrm>
                <a:custGeom>
                  <a:avLst/>
                  <a:gdLst>
                    <a:gd name="connsiteX0" fmla="*/ 0 w 3560"/>
                    <a:gd name="connsiteY0" fmla="*/ 0 h 2342"/>
                    <a:gd name="connsiteX1" fmla="*/ 3561 w 3560"/>
                    <a:gd name="connsiteY1" fmla="*/ 2342 h 2342"/>
                    <a:gd name="connsiteX2" fmla="*/ 0 w 3560"/>
                    <a:gd name="connsiteY2" fmla="*/ 0 h 2342"/>
                  </a:gdLst>
                  <a:ahLst/>
                  <a:cxnLst>
                    <a:cxn ang="0">
                      <a:pos x="connsiteX0" y="connsiteY0"/>
                    </a:cxn>
                    <a:cxn ang="0">
                      <a:pos x="connsiteX1" y="connsiteY1"/>
                    </a:cxn>
                    <a:cxn ang="0">
                      <a:pos x="connsiteX2" y="connsiteY2"/>
                    </a:cxn>
                  </a:cxnLst>
                  <a:rect l="l" t="t" r="r" b="b"/>
                  <a:pathLst>
                    <a:path w="3560" h="2342">
                      <a:moveTo>
                        <a:pt x="0" y="0"/>
                      </a:moveTo>
                      <a:cubicBezTo>
                        <a:pt x="1155" y="770"/>
                        <a:pt x="2374" y="1572"/>
                        <a:pt x="3561" y="2342"/>
                      </a:cubicBezTo>
                      <a:cubicBezTo>
                        <a:pt x="2374" y="1572"/>
                        <a:pt x="1155" y="802"/>
                        <a:pt x="0" y="0"/>
                      </a:cubicBezTo>
                      <a:close/>
                    </a:path>
                  </a:pathLst>
                </a:custGeom>
                <a:solidFill>
                  <a:srgbClr val="A4E1FF"/>
                </a:solidFill>
                <a:ln w="3206" cap="flat">
                  <a:noFill/>
                  <a:prstDash val="solid"/>
                  <a:miter/>
                </a:ln>
              </p:spPr>
              <p:txBody>
                <a:bodyPr rtlCol="0" anchor="ctr"/>
                <a:lstStyle/>
                <a:p>
                  <a:endParaRPr lang="en-US"/>
                </a:p>
              </p:txBody>
            </p:sp>
            <p:sp>
              <p:nvSpPr>
                <p:cNvPr id="9596" name="Freeform 9595">
                  <a:extLst>
                    <a:ext uri="{FF2B5EF4-FFF2-40B4-BE49-F238E27FC236}">
                      <a16:creationId xmlns:a16="http://schemas.microsoft.com/office/drawing/2014/main" id="{E18498D4-1FCA-C2AF-E250-6BD9DA2DA827}"/>
                    </a:ext>
                  </a:extLst>
                </p:cNvPr>
                <p:cNvSpPr/>
                <p:nvPr/>
              </p:nvSpPr>
              <p:spPr>
                <a:xfrm>
                  <a:off x="2367724" y="5302458"/>
                  <a:ext cx="384" cy="5101"/>
                </a:xfrm>
                <a:custGeom>
                  <a:avLst/>
                  <a:gdLst>
                    <a:gd name="connsiteX0" fmla="*/ 0 w 384"/>
                    <a:gd name="connsiteY0" fmla="*/ 0 h 5101"/>
                    <a:gd name="connsiteX1" fmla="*/ 385 w 384"/>
                    <a:gd name="connsiteY1" fmla="*/ 5102 h 5101"/>
                    <a:gd name="connsiteX2" fmla="*/ 0 w 384"/>
                    <a:gd name="connsiteY2" fmla="*/ 0 h 5101"/>
                  </a:gdLst>
                  <a:ahLst/>
                  <a:cxnLst>
                    <a:cxn ang="0">
                      <a:pos x="connsiteX0" y="connsiteY0"/>
                    </a:cxn>
                    <a:cxn ang="0">
                      <a:pos x="connsiteX1" y="connsiteY1"/>
                    </a:cxn>
                    <a:cxn ang="0">
                      <a:pos x="connsiteX2" y="connsiteY2"/>
                    </a:cxn>
                  </a:cxnLst>
                  <a:rect l="l" t="t" r="r" b="b"/>
                  <a:pathLst>
                    <a:path w="384" h="5101">
                      <a:moveTo>
                        <a:pt x="0" y="0"/>
                      </a:moveTo>
                      <a:cubicBezTo>
                        <a:pt x="96" y="1733"/>
                        <a:pt x="225" y="3433"/>
                        <a:pt x="385" y="5102"/>
                      </a:cubicBezTo>
                      <a:cubicBezTo>
                        <a:pt x="225" y="3433"/>
                        <a:pt x="96" y="1733"/>
                        <a:pt x="0" y="0"/>
                      </a:cubicBezTo>
                      <a:close/>
                    </a:path>
                  </a:pathLst>
                </a:custGeom>
                <a:solidFill>
                  <a:srgbClr val="A4E1FF"/>
                </a:solidFill>
                <a:ln w="3206" cap="flat">
                  <a:noFill/>
                  <a:prstDash val="solid"/>
                  <a:miter/>
                </a:ln>
              </p:spPr>
              <p:txBody>
                <a:bodyPr rtlCol="0" anchor="ctr"/>
                <a:lstStyle/>
                <a:p>
                  <a:endParaRPr lang="en-US"/>
                </a:p>
              </p:txBody>
            </p:sp>
            <p:sp>
              <p:nvSpPr>
                <p:cNvPr id="9597" name="Freeform 9596">
                  <a:extLst>
                    <a:ext uri="{FF2B5EF4-FFF2-40B4-BE49-F238E27FC236}">
                      <a16:creationId xmlns:a16="http://schemas.microsoft.com/office/drawing/2014/main" id="{A6207E5C-CAEF-573C-E3B9-772D37DEF7FC}"/>
                    </a:ext>
                  </a:extLst>
                </p:cNvPr>
                <p:cNvSpPr/>
                <p:nvPr/>
              </p:nvSpPr>
              <p:spPr>
                <a:xfrm>
                  <a:off x="2373402" y="5339038"/>
                  <a:ext cx="673" cy="2534"/>
                </a:xfrm>
                <a:custGeom>
                  <a:avLst/>
                  <a:gdLst>
                    <a:gd name="connsiteX0" fmla="*/ 0 w 673"/>
                    <a:gd name="connsiteY0" fmla="*/ 0 h 2534"/>
                    <a:gd name="connsiteX1" fmla="*/ 674 w 673"/>
                    <a:gd name="connsiteY1" fmla="*/ 2535 h 2534"/>
                    <a:gd name="connsiteX2" fmla="*/ 0 w 673"/>
                    <a:gd name="connsiteY2" fmla="*/ 0 h 2534"/>
                  </a:gdLst>
                  <a:ahLst/>
                  <a:cxnLst>
                    <a:cxn ang="0">
                      <a:pos x="connsiteX0" y="connsiteY0"/>
                    </a:cxn>
                    <a:cxn ang="0">
                      <a:pos x="connsiteX1" y="connsiteY1"/>
                    </a:cxn>
                    <a:cxn ang="0">
                      <a:pos x="connsiteX2" y="connsiteY2"/>
                    </a:cxn>
                  </a:cxnLst>
                  <a:rect l="l" t="t" r="r" b="b"/>
                  <a:pathLst>
                    <a:path w="673" h="2534">
                      <a:moveTo>
                        <a:pt x="0" y="0"/>
                      </a:moveTo>
                      <a:cubicBezTo>
                        <a:pt x="225" y="834"/>
                        <a:pt x="449" y="1700"/>
                        <a:pt x="674" y="2535"/>
                      </a:cubicBezTo>
                      <a:cubicBezTo>
                        <a:pt x="449" y="1700"/>
                        <a:pt x="225" y="866"/>
                        <a:pt x="0" y="0"/>
                      </a:cubicBezTo>
                      <a:close/>
                    </a:path>
                  </a:pathLst>
                </a:custGeom>
                <a:solidFill>
                  <a:srgbClr val="A4E1FF"/>
                </a:solidFill>
                <a:ln w="3206" cap="flat">
                  <a:noFill/>
                  <a:prstDash val="solid"/>
                  <a:miter/>
                </a:ln>
              </p:spPr>
              <p:txBody>
                <a:bodyPr rtlCol="0" anchor="ctr"/>
                <a:lstStyle/>
                <a:p>
                  <a:endParaRPr lang="en-US"/>
                </a:p>
              </p:txBody>
            </p:sp>
            <p:sp>
              <p:nvSpPr>
                <p:cNvPr id="9598" name="Freeform 9597">
                  <a:extLst>
                    <a:ext uri="{FF2B5EF4-FFF2-40B4-BE49-F238E27FC236}">
                      <a16:creationId xmlns:a16="http://schemas.microsoft.com/office/drawing/2014/main" id="{C73ECDA0-575C-2362-F726-11998B63126D}"/>
                    </a:ext>
                  </a:extLst>
                </p:cNvPr>
                <p:cNvSpPr/>
                <p:nvPr/>
              </p:nvSpPr>
              <p:spPr>
                <a:xfrm>
                  <a:off x="2374718" y="5343723"/>
                  <a:ext cx="769" cy="2502"/>
                </a:xfrm>
                <a:custGeom>
                  <a:avLst/>
                  <a:gdLst>
                    <a:gd name="connsiteX0" fmla="*/ 0 w 769"/>
                    <a:gd name="connsiteY0" fmla="*/ 0 h 2502"/>
                    <a:gd name="connsiteX1" fmla="*/ 770 w 769"/>
                    <a:gd name="connsiteY1" fmla="*/ 2503 h 2502"/>
                    <a:gd name="connsiteX2" fmla="*/ 0 w 769"/>
                    <a:gd name="connsiteY2" fmla="*/ 0 h 2502"/>
                  </a:gdLst>
                  <a:ahLst/>
                  <a:cxnLst>
                    <a:cxn ang="0">
                      <a:pos x="connsiteX0" y="connsiteY0"/>
                    </a:cxn>
                    <a:cxn ang="0">
                      <a:pos x="connsiteX1" y="connsiteY1"/>
                    </a:cxn>
                    <a:cxn ang="0">
                      <a:pos x="connsiteX2" y="connsiteY2"/>
                    </a:cxn>
                  </a:cxnLst>
                  <a:rect l="l" t="t" r="r" b="b"/>
                  <a:pathLst>
                    <a:path w="769" h="2502">
                      <a:moveTo>
                        <a:pt x="0" y="0"/>
                      </a:moveTo>
                      <a:cubicBezTo>
                        <a:pt x="256" y="834"/>
                        <a:pt x="513" y="1669"/>
                        <a:pt x="770" y="2503"/>
                      </a:cubicBezTo>
                      <a:cubicBezTo>
                        <a:pt x="481" y="1669"/>
                        <a:pt x="224" y="834"/>
                        <a:pt x="0" y="0"/>
                      </a:cubicBezTo>
                      <a:close/>
                    </a:path>
                  </a:pathLst>
                </a:custGeom>
                <a:solidFill>
                  <a:srgbClr val="A4E1FF"/>
                </a:solidFill>
                <a:ln w="3206" cap="flat">
                  <a:noFill/>
                  <a:prstDash val="solid"/>
                  <a:miter/>
                </a:ln>
              </p:spPr>
              <p:txBody>
                <a:bodyPr rtlCol="0" anchor="ctr"/>
                <a:lstStyle/>
                <a:p>
                  <a:endParaRPr lang="en-US"/>
                </a:p>
              </p:txBody>
            </p:sp>
            <p:sp>
              <p:nvSpPr>
                <p:cNvPr id="9599" name="Freeform 9598">
                  <a:extLst>
                    <a:ext uri="{FF2B5EF4-FFF2-40B4-BE49-F238E27FC236}">
                      <a16:creationId xmlns:a16="http://schemas.microsoft.com/office/drawing/2014/main" id="{4B5E63BF-929B-85A4-2CFC-AE8FE5182713}"/>
                    </a:ext>
                  </a:extLst>
                </p:cNvPr>
                <p:cNvSpPr/>
                <p:nvPr/>
              </p:nvSpPr>
              <p:spPr>
                <a:xfrm>
                  <a:off x="2372215" y="5334321"/>
                  <a:ext cx="609" cy="2599"/>
                </a:xfrm>
                <a:custGeom>
                  <a:avLst/>
                  <a:gdLst>
                    <a:gd name="connsiteX0" fmla="*/ 0 w 609"/>
                    <a:gd name="connsiteY0" fmla="*/ 0 h 2599"/>
                    <a:gd name="connsiteX1" fmla="*/ 610 w 609"/>
                    <a:gd name="connsiteY1" fmla="*/ 2599 h 2599"/>
                    <a:gd name="connsiteX2" fmla="*/ 0 w 609"/>
                    <a:gd name="connsiteY2" fmla="*/ 0 h 2599"/>
                  </a:gdLst>
                  <a:ahLst/>
                  <a:cxnLst>
                    <a:cxn ang="0">
                      <a:pos x="connsiteX0" y="connsiteY0"/>
                    </a:cxn>
                    <a:cxn ang="0">
                      <a:pos x="connsiteX1" y="connsiteY1"/>
                    </a:cxn>
                    <a:cxn ang="0">
                      <a:pos x="connsiteX2" y="connsiteY2"/>
                    </a:cxn>
                  </a:cxnLst>
                  <a:rect l="l" t="t" r="r" b="b"/>
                  <a:pathLst>
                    <a:path w="609" h="2599">
                      <a:moveTo>
                        <a:pt x="0" y="0"/>
                      </a:moveTo>
                      <a:cubicBezTo>
                        <a:pt x="192" y="866"/>
                        <a:pt x="417" y="1733"/>
                        <a:pt x="610" y="2599"/>
                      </a:cubicBezTo>
                      <a:cubicBezTo>
                        <a:pt x="417" y="1733"/>
                        <a:pt x="192" y="866"/>
                        <a:pt x="0" y="0"/>
                      </a:cubicBezTo>
                      <a:close/>
                    </a:path>
                  </a:pathLst>
                </a:custGeom>
                <a:solidFill>
                  <a:srgbClr val="A4E1FF"/>
                </a:solidFill>
                <a:ln w="3206" cap="flat">
                  <a:noFill/>
                  <a:prstDash val="solid"/>
                  <a:miter/>
                </a:ln>
              </p:spPr>
              <p:txBody>
                <a:bodyPr rtlCol="0" anchor="ctr"/>
                <a:lstStyle/>
                <a:p>
                  <a:endParaRPr lang="en-US"/>
                </a:p>
              </p:txBody>
            </p:sp>
            <p:sp>
              <p:nvSpPr>
                <p:cNvPr id="320" name="Freeform 319">
                  <a:extLst>
                    <a:ext uri="{FF2B5EF4-FFF2-40B4-BE49-F238E27FC236}">
                      <a16:creationId xmlns:a16="http://schemas.microsoft.com/office/drawing/2014/main" id="{3BCCE6FA-9363-FBEE-4F3B-89F53E566673}"/>
                    </a:ext>
                  </a:extLst>
                </p:cNvPr>
                <p:cNvSpPr/>
                <p:nvPr/>
              </p:nvSpPr>
              <p:spPr>
                <a:xfrm>
                  <a:off x="2443879" y="4976441"/>
                  <a:ext cx="3111" cy="6577"/>
                </a:xfrm>
                <a:custGeom>
                  <a:avLst/>
                  <a:gdLst>
                    <a:gd name="connsiteX0" fmla="*/ 3112 w 3111"/>
                    <a:gd name="connsiteY0" fmla="*/ 0 h 6577"/>
                    <a:gd name="connsiteX1" fmla="*/ 0 w 3111"/>
                    <a:gd name="connsiteY1" fmla="*/ 6578 h 6577"/>
                    <a:gd name="connsiteX2" fmla="*/ 3112 w 3111"/>
                    <a:gd name="connsiteY2" fmla="*/ 0 h 6577"/>
                  </a:gdLst>
                  <a:ahLst/>
                  <a:cxnLst>
                    <a:cxn ang="0">
                      <a:pos x="connsiteX0" y="connsiteY0"/>
                    </a:cxn>
                    <a:cxn ang="0">
                      <a:pos x="connsiteX1" y="connsiteY1"/>
                    </a:cxn>
                    <a:cxn ang="0">
                      <a:pos x="connsiteX2" y="connsiteY2"/>
                    </a:cxn>
                  </a:cxnLst>
                  <a:rect l="l" t="t" r="r" b="b"/>
                  <a:pathLst>
                    <a:path w="3111" h="6577">
                      <a:moveTo>
                        <a:pt x="3112" y="0"/>
                      </a:moveTo>
                      <a:cubicBezTo>
                        <a:pt x="2085" y="2182"/>
                        <a:pt x="1026" y="4364"/>
                        <a:pt x="0" y="6578"/>
                      </a:cubicBezTo>
                      <a:cubicBezTo>
                        <a:pt x="1026" y="4364"/>
                        <a:pt x="2085" y="2182"/>
                        <a:pt x="3112" y="0"/>
                      </a:cubicBezTo>
                      <a:close/>
                    </a:path>
                  </a:pathLst>
                </a:custGeom>
                <a:solidFill>
                  <a:srgbClr val="A4E1FF"/>
                </a:solidFill>
                <a:ln w="3206" cap="flat">
                  <a:noFill/>
                  <a:prstDash val="solid"/>
                  <a:miter/>
                </a:ln>
              </p:spPr>
              <p:txBody>
                <a:bodyPr rtlCol="0" anchor="ctr"/>
                <a:lstStyle/>
                <a:p>
                  <a:endParaRPr lang="en-US"/>
                </a:p>
              </p:txBody>
            </p:sp>
            <p:sp>
              <p:nvSpPr>
                <p:cNvPr id="321" name="Freeform 320">
                  <a:extLst>
                    <a:ext uri="{FF2B5EF4-FFF2-40B4-BE49-F238E27FC236}">
                      <a16:creationId xmlns:a16="http://schemas.microsoft.com/office/drawing/2014/main" id="{12811896-EF3C-31D7-1AE0-387937932239}"/>
                    </a:ext>
                  </a:extLst>
                </p:cNvPr>
                <p:cNvSpPr/>
                <p:nvPr/>
              </p:nvSpPr>
              <p:spPr>
                <a:xfrm>
                  <a:off x="2371189" y="5329508"/>
                  <a:ext cx="545" cy="2663"/>
                </a:xfrm>
                <a:custGeom>
                  <a:avLst/>
                  <a:gdLst>
                    <a:gd name="connsiteX0" fmla="*/ 0 w 545"/>
                    <a:gd name="connsiteY0" fmla="*/ 0 h 2663"/>
                    <a:gd name="connsiteX1" fmla="*/ 545 w 545"/>
                    <a:gd name="connsiteY1" fmla="*/ 2664 h 2663"/>
                    <a:gd name="connsiteX2" fmla="*/ 0 w 545"/>
                    <a:gd name="connsiteY2" fmla="*/ 0 h 2663"/>
                  </a:gdLst>
                  <a:ahLst/>
                  <a:cxnLst>
                    <a:cxn ang="0">
                      <a:pos x="connsiteX0" y="connsiteY0"/>
                    </a:cxn>
                    <a:cxn ang="0">
                      <a:pos x="connsiteX1" y="connsiteY1"/>
                    </a:cxn>
                    <a:cxn ang="0">
                      <a:pos x="connsiteX2" y="connsiteY2"/>
                    </a:cxn>
                  </a:cxnLst>
                  <a:rect l="l" t="t" r="r" b="b"/>
                  <a:pathLst>
                    <a:path w="545" h="2663">
                      <a:moveTo>
                        <a:pt x="0" y="0"/>
                      </a:moveTo>
                      <a:cubicBezTo>
                        <a:pt x="192" y="899"/>
                        <a:pt x="353" y="1765"/>
                        <a:pt x="545" y="2664"/>
                      </a:cubicBezTo>
                      <a:cubicBezTo>
                        <a:pt x="353" y="1797"/>
                        <a:pt x="160" y="899"/>
                        <a:pt x="0" y="0"/>
                      </a:cubicBezTo>
                      <a:close/>
                    </a:path>
                  </a:pathLst>
                </a:custGeom>
                <a:solidFill>
                  <a:srgbClr val="A4E1FF"/>
                </a:solidFill>
                <a:ln w="3206" cap="flat">
                  <a:noFill/>
                  <a:prstDash val="solid"/>
                  <a:miter/>
                </a:ln>
              </p:spPr>
              <p:txBody>
                <a:bodyPr rtlCol="0" anchor="ctr"/>
                <a:lstStyle/>
                <a:p>
                  <a:endParaRPr lang="en-US"/>
                </a:p>
              </p:txBody>
            </p:sp>
            <p:sp>
              <p:nvSpPr>
                <p:cNvPr id="322" name="Freeform 321">
                  <a:extLst>
                    <a:ext uri="{FF2B5EF4-FFF2-40B4-BE49-F238E27FC236}">
                      <a16:creationId xmlns:a16="http://schemas.microsoft.com/office/drawing/2014/main" id="{E6EF8F95-2E2B-0D9F-799C-15364204B661}"/>
                    </a:ext>
                  </a:extLst>
                </p:cNvPr>
                <p:cNvSpPr/>
                <p:nvPr/>
              </p:nvSpPr>
              <p:spPr>
                <a:xfrm>
                  <a:off x="2379497" y="5357393"/>
                  <a:ext cx="1026" cy="2406"/>
                </a:xfrm>
                <a:custGeom>
                  <a:avLst/>
                  <a:gdLst>
                    <a:gd name="connsiteX0" fmla="*/ 0 w 1026"/>
                    <a:gd name="connsiteY0" fmla="*/ 0 h 2406"/>
                    <a:gd name="connsiteX1" fmla="*/ 1027 w 1026"/>
                    <a:gd name="connsiteY1" fmla="*/ 2407 h 2406"/>
                    <a:gd name="connsiteX2" fmla="*/ 0 w 1026"/>
                    <a:gd name="connsiteY2" fmla="*/ 0 h 2406"/>
                  </a:gdLst>
                  <a:ahLst/>
                  <a:cxnLst>
                    <a:cxn ang="0">
                      <a:pos x="connsiteX0" y="connsiteY0"/>
                    </a:cxn>
                    <a:cxn ang="0">
                      <a:pos x="connsiteX1" y="connsiteY1"/>
                    </a:cxn>
                    <a:cxn ang="0">
                      <a:pos x="connsiteX2" y="connsiteY2"/>
                    </a:cxn>
                  </a:cxnLst>
                  <a:rect l="l" t="t" r="r" b="b"/>
                  <a:pathLst>
                    <a:path w="1026" h="2406">
                      <a:moveTo>
                        <a:pt x="0" y="0"/>
                      </a:moveTo>
                      <a:cubicBezTo>
                        <a:pt x="321" y="802"/>
                        <a:pt x="674" y="1604"/>
                        <a:pt x="1027" y="2407"/>
                      </a:cubicBezTo>
                      <a:cubicBezTo>
                        <a:pt x="674" y="1604"/>
                        <a:pt x="321" y="802"/>
                        <a:pt x="0" y="0"/>
                      </a:cubicBezTo>
                      <a:close/>
                    </a:path>
                  </a:pathLst>
                </a:custGeom>
                <a:solidFill>
                  <a:srgbClr val="A4E1FF"/>
                </a:solidFill>
                <a:ln w="3206" cap="flat">
                  <a:noFill/>
                  <a:prstDash val="solid"/>
                  <a:miter/>
                </a:ln>
              </p:spPr>
              <p:txBody>
                <a:bodyPr rtlCol="0" anchor="ctr"/>
                <a:lstStyle/>
                <a:p>
                  <a:endParaRPr lang="en-US"/>
                </a:p>
              </p:txBody>
            </p:sp>
            <p:sp>
              <p:nvSpPr>
                <p:cNvPr id="323" name="Freeform 322">
                  <a:extLst>
                    <a:ext uri="{FF2B5EF4-FFF2-40B4-BE49-F238E27FC236}">
                      <a16:creationId xmlns:a16="http://schemas.microsoft.com/office/drawing/2014/main" id="{7A3B82F3-DAB8-08A2-1D7C-EC9FC99230AF}"/>
                    </a:ext>
                  </a:extLst>
                </p:cNvPr>
                <p:cNvSpPr/>
                <p:nvPr/>
              </p:nvSpPr>
              <p:spPr>
                <a:xfrm>
                  <a:off x="2377765" y="5352900"/>
                  <a:ext cx="930" cy="2438"/>
                </a:xfrm>
                <a:custGeom>
                  <a:avLst/>
                  <a:gdLst>
                    <a:gd name="connsiteX0" fmla="*/ 0 w 930"/>
                    <a:gd name="connsiteY0" fmla="*/ 0 h 2438"/>
                    <a:gd name="connsiteX1" fmla="*/ 930 w 930"/>
                    <a:gd name="connsiteY1" fmla="*/ 2439 h 2438"/>
                    <a:gd name="connsiteX2" fmla="*/ 0 w 930"/>
                    <a:gd name="connsiteY2" fmla="*/ 0 h 2438"/>
                  </a:gdLst>
                  <a:ahLst/>
                  <a:cxnLst>
                    <a:cxn ang="0">
                      <a:pos x="connsiteX0" y="connsiteY0"/>
                    </a:cxn>
                    <a:cxn ang="0">
                      <a:pos x="connsiteX1" y="connsiteY1"/>
                    </a:cxn>
                    <a:cxn ang="0">
                      <a:pos x="connsiteX2" y="connsiteY2"/>
                    </a:cxn>
                  </a:cxnLst>
                  <a:rect l="l" t="t" r="r" b="b"/>
                  <a:pathLst>
                    <a:path w="930" h="2438">
                      <a:moveTo>
                        <a:pt x="0" y="0"/>
                      </a:moveTo>
                      <a:cubicBezTo>
                        <a:pt x="289" y="802"/>
                        <a:pt x="610" y="1604"/>
                        <a:pt x="930" y="2439"/>
                      </a:cubicBezTo>
                      <a:cubicBezTo>
                        <a:pt x="610" y="1604"/>
                        <a:pt x="289" y="802"/>
                        <a:pt x="0" y="0"/>
                      </a:cubicBezTo>
                      <a:close/>
                    </a:path>
                  </a:pathLst>
                </a:custGeom>
                <a:solidFill>
                  <a:srgbClr val="A4E1FF"/>
                </a:solidFill>
                <a:ln w="3206" cap="flat">
                  <a:noFill/>
                  <a:prstDash val="solid"/>
                  <a:miter/>
                </a:ln>
              </p:spPr>
              <p:txBody>
                <a:bodyPr rtlCol="0" anchor="ctr"/>
                <a:lstStyle/>
                <a:p>
                  <a:endParaRPr lang="en-US"/>
                </a:p>
              </p:txBody>
            </p:sp>
            <p:sp>
              <p:nvSpPr>
                <p:cNvPr id="324" name="Freeform 323">
                  <a:extLst>
                    <a:ext uri="{FF2B5EF4-FFF2-40B4-BE49-F238E27FC236}">
                      <a16:creationId xmlns:a16="http://schemas.microsoft.com/office/drawing/2014/main" id="{086FF5D7-A43D-847E-66B1-E043CD26C081}"/>
                    </a:ext>
                  </a:extLst>
                </p:cNvPr>
                <p:cNvSpPr/>
                <p:nvPr/>
              </p:nvSpPr>
              <p:spPr>
                <a:xfrm>
                  <a:off x="2376161" y="5348312"/>
                  <a:ext cx="834" cy="2438"/>
                </a:xfrm>
                <a:custGeom>
                  <a:avLst/>
                  <a:gdLst>
                    <a:gd name="connsiteX0" fmla="*/ 0 w 834"/>
                    <a:gd name="connsiteY0" fmla="*/ 0 h 2438"/>
                    <a:gd name="connsiteX1" fmla="*/ 834 w 834"/>
                    <a:gd name="connsiteY1" fmla="*/ 2439 h 2438"/>
                    <a:gd name="connsiteX2" fmla="*/ 0 w 834"/>
                    <a:gd name="connsiteY2" fmla="*/ 0 h 2438"/>
                  </a:gdLst>
                  <a:ahLst/>
                  <a:cxnLst>
                    <a:cxn ang="0">
                      <a:pos x="connsiteX0" y="connsiteY0"/>
                    </a:cxn>
                    <a:cxn ang="0">
                      <a:pos x="connsiteX1" y="connsiteY1"/>
                    </a:cxn>
                    <a:cxn ang="0">
                      <a:pos x="connsiteX2" y="connsiteY2"/>
                    </a:cxn>
                  </a:cxnLst>
                  <a:rect l="l" t="t" r="r" b="b"/>
                  <a:pathLst>
                    <a:path w="834" h="2438">
                      <a:moveTo>
                        <a:pt x="0" y="0"/>
                      </a:moveTo>
                      <a:cubicBezTo>
                        <a:pt x="289" y="834"/>
                        <a:pt x="545" y="1637"/>
                        <a:pt x="834" y="2439"/>
                      </a:cubicBezTo>
                      <a:cubicBezTo>
                        <a:pt x="545" y="1668"/>
                        <a:pt x="257" y="834"/>
                        <a:pt x="0" y="0"/>
                      </a:cubicBezTo>
                      <a:close/>
                    </a:path>
                  </a:pathLst>
                </a:custGeom>
                <a:solidFill>
                  <a:srgbClr val="A4E1FF"/>
                </a:solidFill>
                <a:ln w="3206" cap="flat">
                  <a:noFill/>
                  <a:prstDash val="solid"/>
                  <a:miter/>
                </a:ln>
              </p:spPr>
              <p:txBody>
                <a:bodyPr rtlCol="0" anchor="ctr"/>
                <a:lstStyle/>
                <a:p>
                  <a:endParaRPr lang="en-US"/>
                </a:p>
              </p:txBody>
            </p:sp>
            <p:sp>
              <p:nvSpPr>
                <p:cNvPr id="325" name="Freeform 324">
                  <a:extLst>
                    <a:ext uri="{FF2B5EF4-FFF2-40B4-BE49-F238E27FC236}">
                      <a16:creationId xmlns:a16="http://schemas.microsoft.com/office/drawing/2014/main" id="{A9ABF19F-4C9D-02AD-9CFB-403E9BECFE28}"/>
                    </a:ext>
                  </a:extLst>
                </p:cNvPr>
                <p:cNvSpPr/>
                <p:nvPr/>
              </p:nvSpPr>
              <p:spPr>
                <a:xfrm>
                  <a:off x="2367243" y="5281183"/>
                  <a:ext cx="32" cy="3048"/>
                </a:xfrm>
                <a:custGeom>
                  <a:avLst/>
                  <a:gdLst>
                    <a:gd name="connsiteX0" fmla="*/ 32 w 32"/>
                    <a:gd name="connsiteY0" fmla="*/ 0 h 3048"/>
                    <a:gd name="connsiteX1" fmla="*/ 0 w 32"/>
                    <a:gd name="connsiteY1" fmla="*/ 3048 h 3048"/>
                    <a:gd name="connsiteX2" fmla="*/ 32 w 32"/>
                    <a:gd name="connsiteY2" fmla="*/ 0 h 3048"/>
                  </a:gdLst>
                  <a:ahLst/>
                  <a:cxnLst>
                    <a:cxn ang="0">
                      <a:pos x="connsiteX0" y="connsiteY0"/>
                    </a:cxn>
                    <a:cxn ang="0">
                      <a:pos x="connsiteX1" y="connsiteY1"/>
                    </a:cxn>
                    <a:cxn ang="0">
                      <a:pos x="connsiteX2" y="connsiteY2"/>
                    </a:cxn>
                  </a:cxnLst>
                  <a:rect l="l" t="t" r="r" b="b"/>
                  <a:pathLst>
                    <a:path w="32" h="3048">
                      <a:moveTo>
                        <a:pt x="32" y="0"/>
                      </a:moveTo>
                      <a:cubicBezTo>
                        <a:pt x="0" y="1027"/>
                        <a:pt x="0" y="2054"/>
                        <a:pt x="0" y="3048"/>
                      </a:cubicBezTo>
                      <a:cubicBezTo>
                        <a:pt x="32" y="2054"/>
                        <a:pt x="32" y="1027"/>
                        <a:pt x="32" y="0"/>
                      </a:cubicBezTo>
                      <a:close/>
                    </a:path>
                  </a:pathLst>
                </a:custGeom>
                <a:solidFill>
                  <a:srgbClr val="A4E1FF"/>
                </a:solidFill>
                <a:ln w="3206" cap="flat">
                  <a:noFill/>
                  <a:prstDash val="solid"/>
                  <a:miter/>
                </a:ln>
              </p:spPr>
              <p:txBody>
                <a:bodyPr rtlCol="0" anchor="ctr"/>
                <a:lstStyle/>
                <a:p>
                  <a:endParaRPr lang="en-US"/>
                </a:p>
              </p:txBody>
            </p:sp>
            <p:sp>
              <p:nvSpPr>
                <p:cNvPr id="326" name="Freeform 325">
                  <a:extLst>
                    <a:ext uri="{FF2B5EF4-FFF2-40B4-BE49-F238E27FC236}">
                      <a16:creationId xmlns:a16="http://schemas.microsoft.com/office/drawing/2014/main" id="{096DD0A8-6994-5061-852B-A4A26BE14317}"/>
                    </a:ext>
                  </a:extLst>
                </p:cNvPr>
                <p:cNvSpPr/>
                <p:nvPr/>
              </p:nvSpPr>
              <p:spPr>
                <a:xfrm>
                  <a:off x="2367307" y="5291997"/>
                  <a:ext cx="96" cy="3305"/>
                </a:xfrm>
                <a:custGeom>
                  <a:avLst/>
                  <a:gdLst>
                    <a:gd name="connsiteX0" fmla="*/ 0 w 96"/>
                    <a:gd name="connsiteY0" fmla="*/ 0 h 3305"/>
                    <a:gd name="connsiteX1" fmla="*/ 96 w 96"/>
                    <a:gd name="connsiteY1" fmla="*/ 3305 h 3305"/>
                    <a:gd name="connsiteX2" fmla="*/ 0 w 96"/>
                    <a:gd name="connsiteY2" fmla="*/ 0 h 3305"/>
                  </a:gdLst>
                  <a:ahLst/>
                  <a:cxnLst>
                    <a:cxn ang="0">
                      <a:pos x="connsiteX0" y="connsiteY0"/>
                    </a:cxn>
                    <a:cxn ang="0">
                      <a:pos x="connsiteX1" y="connsiteY1"/>
                    </a:cxn>
                    <a:cxn ang="0">
                      <a:pos x="connsiteX2" y="connsiteY2"/>
                    </a:cxn>
                  </a:cxnLst>
                  <a:rect l="l" t="t" r="r" b="b"/>
                  <a:pathLst>
                    <a:path w="96" h="3305">
                      <a:moveTo>
                        <a:pt x="0" y="0"/>
                      </a:moveTo>
                      <a:cubicBezTo>
                        <a:pt x="32" y="1123"/>
                        <a:pt x="64" y="2214"/>
                        <a:pt x="96" y="3305"/>
                      </a:cubicBezTo>
                      <a:cubicBezTo>
                        <a:pt x="64" y="2182"/>
                        <a:pt x="32" y="1091"/>
                        <a:pt x="0" y="0"/>
                      </a:cubicBezTo>
                      <a:close/>
                    </a:path>
                  </a:pathLst>
                </a:custGeom>
                <a:solidFill>
                  <a:srgbClr val="A4E1FF"/>
                </a:solidFill>
                <a:ln w="3206" cap="flat">
                  <a:noFill/>
                  <a:prstDash val="solid"/>
                  <a:miter/>
                </a:ln>
              </p:spPr>
              <p:txBody>
                <a:bodyPr rtlCol="0" anchor="ctr"/>
                <a:lstStyle/>
                <a:p>
                  <a:endParaRPr lang="en-US"/>
                </a:p>
              </p:txBody>
            </p:sp>
            <p:sp>
              <p:nvSpPr>
                <p:cNvPr id="327" name="Freeform 326">
                  <a:extLst>
                    <a:ext uri="{FF2B5EF4-FFF2-40B4-BE49-F238E27FC236}">
                      <a16:creationId xmlns:a16="http://schemas.microsoft.com/office/drawing/2014/main" id="{506DF5B0-C07D-578D-B4F9-44D3FB7FF71D}"/>
                    </a:ext>
                  </a:extLst>
                </p:cNvPr>
                <p:cNvSpPr/>
                <p:nvPr/>
              </p:nvSpPr>
              <p:spPr>
                <a:xfrm>
                  <a:off x="2367372" y="5275664"/>
                  <a:ext cx="64" cy="3048"/>
                </a:xfrm>
                <a:custGeom>
                  <a:avLst/>
                  <a:gdLst>
                    <a:gd name="connsiteX0" fmla="*/ 64 w 64"/>
                    <a:gd name="connsiteY0" fmla="*/ 0 h 3048"/>
                    <a:gd name="connsiteX1" fmla="*/ 0 w 64"/>
                    <a:gd name="connsiteY1" fmla="*/ 3048 h 3048"/>
                    <a:gd name="connsiteX2" fmla="*/ 64 w 64"/>
                    <a:gd name="connsiteY2" fmla="*/ 0 h 3048"/>
                  </a:gdLst>
                  <a:ahLst/>
                  <a:cxnLst>
                    <a:cxn ang="0">
                      <a:pos x="connsiteX0" y="connsiteY0"/>
                    </a:cxn>
                    <a:cxn ang="0">
                      <a:pos x="connsiteX1" y="connsiteY1"/>
                    </a:cxn>
                    <a:cxn ang="0">
                      <a:pos x="connsiteX2" y="connsiteY2"/>
                    </a:cxn>
                  </a:cxnLst>
                  <a:rect l="l" t="t" r="r" b="b"/>
                  <a:pathLst>
                    <a:path w="64" h="3048">
                      <a:moveTo>
                        <a:pt x="64" y="0"/>
                      </a:moveTo>
                      <a:cubicBezTo>
                        <a:pt x="32" y="1027"/>
                        <a:pt x="0" y="2054"/>
                        <a:pt x="0" y="3048"/>
                      </a:cubicBezTo>
                      <a:cubicBezTo>
                        <a:pt x="0" y="2022"/>
                        <a:pt x="0" y="1027"/>
                        <a:pt x="64" y="0"/>
                      </a:cubicBezTo>
                      <a:close/>
                    </a:path>
                  </a:pathLst>
                </a:custGeom>
                <a:solidFill>
                  <a:srgbClr val="A4E1FF"/>
                </a:solidFill>
                <a:ln w="3206" cap="flat">
                  <a:noFill/>
                  <a:prstDash val="solid"/>
                  <a:miter/>
                </a:ln>
              </p:spPr>
              <p:txBody>
                <a:bodyPr rtlCol="0" anchor="ctr"/>
                <a:lstStyle/>
                <a:p>
                  <a:endParaRPr lang="en-US"/>
                </a:p>
              </p:txBody>
            </p:sp>
            <p:sp>
              <p:nvSpPr>
                <p:cNvPr id="328" name="Freeform 327">
                  <a:extLst>
                    <a:ext uri="{FF2B5EF4-FFF2-40B4-BE49-F238E27FC236}">
                      <a16:creationId xmlns:a16="http://schemas.microsoft.com/office/drawing/2014/main" id="{DF80E8E1-475C-31BD-9977-018DC1075548}"/>
                    </a:ext>
                  </a:extLst>
                </p:cNvPr>
                <p:cNvSpPr/>
                <p:nvPr/>
              </p:nvSpPr>
              <p:spPr>
                <a:xfrm>
                  <a:off x="2369489" y="5319657"/>
                  <a:ext cx="417" cy="2888"/>
                </a:xfrm>
                <a:custGeom>
                  <a:avLst/>
                  <a:gdLst>
                    <a:gd name="connsiteX0" fmla="*/ 0 w 417"/>
                    <a:gd name="connsiteY0" fmla="*/ 0 h 2888"/>
                    <a:gd name="connsiteX1" fmla="*/ 417 w 417"/>
                    <a:gd name="connsiteY1" fmla="*/ 2888 h 2888"/>
                    <a:gd name="connsiteX2" fmla="*/ 0 w 417"/>
                    <a:gd name="connsiteY2" fmla="*/ 0 h 2888"/>
                  </a:gdLst>
                  <a:ahLst/>
                  <a:cxnLst>
                    <a:cxn ang="0">
                      <a:pos x="connsiteX0" y="connsiteY0"/>
                    </a:cxn>
                    <a:cxn ang="0">
                      <a:pos x="connsiteX1" y="connsiteY1"/>
                    </a:cxn>
                    <a:cxn ang="0">
                      <a:pos x="connsiteX2" y="connsiteY2"/>
                    </a:cxn>
                  </a:cxnLst>
                  <a:rect l="l" t="t" r="r" b="b"/>
                  <a:pathLst>
                    <a:path w="417" h="2888">
                      <a:moveTo>
                        <a:pt x="0" y="0"/>
                      </a:moveTo>
                      <a:cubicBezTo>
                        <a:pt x="128" y="963"/>
                        <a:pt x="289" y="1925"/>
                        <a:pt x="417" y="2888"/>
                      </a:cubicBezTo>
                      <a:cubicBezTo>
                        <a:pt x="256" y="1925"/>
                        <a:pt x="128" y="963"/>
                        <a:pt x="0" y="0"/>
                      </a:cubicBezTo>
                      <a:close/>
                    </a:path>
                  </a:pathLst>
                </a:custGeom>
                <a:solidFill>
                  <a:srgbClr val="A4E1FF"/>
                </a:solidFill>
                <a:ln w="3206" cap="flat">
                  <a:noFill/>
                  <a:prstDash val="solid"/>
                  <a:miter/>
                </a:ln>
              </p:spPr>
              <p:txBody>
                <a:bodyPr rtlCol="0" anchor="ctr"/>
                <a:lstStyle/>
                <a:p>
                  <a:endParaRPr lang="en-US"/>
                </a:p>
              </p:txBody>
            </p:sp>
            <p:sp>
              <p:nvSpPr>
                <p:cNvPr id="329" name="Freeform 328">
                  <a:extLst>
                    <a:ext uri="{FF2B5EF4-FFF2-40B4-BE49-F238E27FC236}">
                      <a16:creationId xmlns:a16="http://schemas.microsoft.com/office/drawing/2014/main" id="{7A0905FC-4A57-2A56-99BC-429F9C8D3F8B}"/>
                    </a:ext>
                  </a:extLst>
                </p:cNvPr>
                <p:cNvSpPr/>
                <p:nvPr/>
              </p:nvSpPr>
              <p:spPr>
                <a:xfrm>
                  <a:off x="2367468" y="5297259"/>
                  <a:ext cx="192" cy="3786"/>
                </a:xfrm>
                <a:custGeom>
                  <a:avLst/>
                  <a:gdLst>
                    <a:gd name="connsiteX0" fmla="*/ 0 w 192"/>
                    <a:gd name="connsiteY0" fmla="*/ 0 h 3786"/>
                    <a:gd name="connsiteX1" fmla="*/ 192 w 192"/>
                    <a:gd name="connsiteY1" fmla="*/ 3786 h 3786"/>
                    <a:gd name="connsiteX2" fmla="*/ 0 w 192"/>
                    <a:gd name="connsiteY2" fmla="*/ 0 h 3786"/>
                  </a:gdLst>
                  <a:ahLst/>
                  <a:cxnLst>
                    <a:cxn ang="0">
                      <a:pos x="connsiteX0" y="connsiteY0"/>
                    </a:cxn>
                    <a:cxn ang="0">
                      <a:pos x="connsiteX1" y="connsiteY1"/>
                    </a:cxn>
                    <a:cxn ang="0">
                      <a:pos x="connsiteX2" y="connsiteY2"/>
                    </a:cxn>
                  </a:cxnLst>
                  <a:rect l="l" t="t" r="r" b="b"/>
                  <a:pathLst>
                    <a:path w="192" h="3786">
                      <a:moveTo>
                        <a:pt x="0" y="0"/>
                      </a:moveTo>
                      <a:cubicBezTo>
                        <a:pt x="64" y="1284"/>
                        <a:pt x="128" y="2535"/>
                        <a:pt x="192" y="3786"/>
                      </a:cubicBezTo>
                      <a:cubicBezTo>
                        <a:pt x="128" y="2535"/>
                        <a:pt x="64" y="1284"/>
                        <a:pt x="0" y="0"/>
                      </a:cubicBezTo>
                      <a:close/>
                    </a:path>
                  </a:pathLst>
                </a:custGeom>
                <a:solidFill>
                  <a:srgbClr val="A4E1FF"/>
                </a:solidFill>
                <a:ln w="3206" cap="flat">
                  <a:noFill/>
                  <a:prstDash val="solid"/>
                  <a:miter/>
                </a:ln>
              </p:spPr>
              <p:txBody>
                <a:bodyPr rtlCol="0" anchor="ctr"/>
                <a:lstStyle/>
                <a:p>
                  <a:endParaRPr lang="en-US"/>
                </a:p>
              </p:txBody>
            </p:sp>
            <p:sp>
              <p:nvSpPr>
                <p:cNvPr id="330" name="Freeform 329">
                  <a:extLst>
                    <a:ext uri="{FF2B5EF4-FFF2-40B4-BE49-F238E27FC236}">
                      <a16:creationId xmlns:a16="http://schemas.microsoft.com/office/drawing/2014/main" id="{B2FDE593-F6CD-B4A9-F9F5-AE8FAE22321D}"/>
                    </a:ext>
                  </a:extLst>
                </p:cNvPr>
                <p:cNvSpPr/>
                <p:nvPr/>
              </p:nvSpPr>
              <p:spPr>
                <a:xfrm>
                  <a:off x="2368815" y="5314459"/>
                  <a:ext cx="384" cy="3144"/>
                </a:xfrm>
                <a:custGeom>
                  <a:avLst/>
                  <a:gdLst>
                    <a:gd name="connsiteX0" fmla="*/ 0 w 384"/>
                    <a:gd name="connsiteY0" fmla="*/ 0 h 3144"/>
                    <a:gd name="connsiteX1" fmla="*/ 385 w 384"/>
                    <a:gd name="connsiteY1" fmla="*/ 3145 h 3144"/>
                    <a:gd name="connsiteX2" fmla="*/ 0 w 384"/>
                    <a:gd name="connsiteY2" fmla="*/ 0 h 3144"/>
                  </a:gdLst>
                  <a:ahLst/>
                  <a:cxnLst>
                    <a:cxn ang="0">
                      <a:pos x="connsiteX0" y="connsiteY0"/>
                    </a:cxn>
                    <a:cxn ang="0">
                      <a:pos x="connsiteX1" y="connsiteY1"/>
                    </a:cxn>
                    <a:cxn ang="0">
                      <a:pos x="connsiteX2" y="connsiteY2"/>
                    </a:cxn>
                  </a:cxnLst>
                  <a:rect l="l" t="t" r="r" b="b"/>
                  <a:pathLst>
                    <a:path w="384" h="3144">
                      <a:moveTo>
                        <a:pt x="0" y="0"/>
                      </a:moveTo>
                      <a:cubicBezTo>
                        <a:pt x="128" y="1059"/>
                        <a:pt x="257" y="2118"/>
                        <a:pt x="385" y="3145"/>
                      </a:cubicBezTo>
                      <a:cubicBezTo>
                        <a:pt x="225" y="2118"/>
                        <a:pt x="96" y="1059"/>
                        <a:pt x="0" y="0"/>
                      </a:cubicBezTo>
                      <a:close/>
                    </a:path>
                  </a:pathLst>
                </a:custGeom>
                <a:solidFill>
                  <a:srgbClr val="A4E1FF"/>
                </a:solidFill>
                <a:ln w="3206" cap="flat">
                  <a:noFill/>
                  <a:prstDash val="solid"/>
                  <a:miter/>
                </a:ln>
              </p:spPr>
              <p:txBody>
                <a:bodyPr rtlCol="0" anchor="ctr"/>
                <a:lstStyle/>
                <a:p>
                  <a:endParaRPr lang="en-US"/>
                </a:p>
              </p:txBody>
            </p:sp>
            <p:sp>
              <p:nvSpPr>
                <p:cNvPr id="331" name="Freeform 330">
                  <a:extLst>
                    <a:ext uri="{FF2B5EF4-FFF2-40B4-BE49-F238E27FC236}">
                      <a16:creationId xmlns:a16="http://schemas.microsoft.com/office/drawing/2014/main" id="{5B18EE6D-941A-428F-B32C-015A243506B7}"/>
                    </a:ext>
                  </a:extLst>
                </p:cNvPr>
                <p:cNvSpPr/>
                <p:nvPr/>
              </p:nvSpPr>
              <p:spPr>
                <a:xfrm>
                  <a:off x="2368206" y="5308811"/>
                  <a:ext cx="384" cy="3850"/>
                </a:xfrm>
                <a:custGeom>
                  <a:avLst/>
                  <a:gdLst>
                    <a:gd name="connsiteX0" fmla="*/ 0 w 384"/>
                    <a:gd name="connsiteY0" fmla="*/ 0 h 3850"/>
                    <a:gd name="connsiteX1" fmla="*/ 385 w 384"/>
                    <a:gd name="connsiteY1" fmla="*/ 3850 h 3850"/>
                    <a:gd name="connsiteX2" fmla="*/ 0 w 384"/>
                    <a:gd name="connsiteY2" fmla="*/ 0 h 3850"/>
                  </a:gdLst>
                  <a:ahLst/>
                  <a:cxnLst>
                    <a:cxn ang="0">
                      <a:pos x="connsiteX0" y="connsiteY0"/>
                    </a:cxn>
                    <a:cxn ang="0">
                      <a:pos x="connsiteX1" y="connsiteY1"/>
                    </a:cxn>
                    <a:cxn ang="0">
                      <a:pos x="connsiteX2" y="connsiteY2"/>
                    </a:cxn>
                  </a:cxnLst>
                  <a:rect l="l" t="t" r="r" b="b"/>
                  <a:pathLst>
                    <a:path w="384" h="3850">
                      <a:moveTo>
                        <a:pt x="0" y="0"/>
                      </a:moveTo>
                      <a:cubicBezTo>
                        <a:pt x="128" y="1284"/>
                        <a:pt x="225" y="2567"/>
                        <a:pt x="385" y="3850"/>
                      </a:cubicBezTo>
                      <a:cubicBezTo>
                        <a:pt x="257" y="2567"/>
                        <a:pt x="128" y="1284"/>
                        <a:pt x="0" y="0"/>
                      </a:cubicBezTo>
                      <a:close/>
                    </a:path>
                  </a:pathLst>
                </a:custGeom>
                <a:solidFill>
                  <a:srgbClr val="A4E1FF"/>
                </a:solidFill>
                <a:ln w="3206" cap="flat">
                  <a:noFill/>
                  <a:prstDash val="solid"/>
                  <a:miter/>
                </a:ln>
              </p:spPr>
              <p:txBody>
                <a:bodyPr rtlCol="0" anchor="ctr"/>
                <a:lstStyle/>
                <a:p>
                  <a:endParaRPr lang="en-US"/>
                </a:p>
              </p:txBody>
            </p:sp>
            <p:sp>
              <p:nvSpPr>
                <p:cNvPr id="332" name="Freeform 331">
                  <a:extLst>
                    <a:ext uri="{FF2B5EF4-FFF2-40B4-BE49-F238E27FC236}">
                      <a16:creationId xmlns:a16="http://schemas.microsoft.com/office/drawing/2014/main" id="{8F13ECB3-692E-32CE-0B5F-A8571FC78BDA}"/>
                    </a:ext>
                  </a:extLst>
                </p:cNvPr>
                <p:cNvSpPr/>
                <p:nvPr/>
              </p:nvSpPr>
              <p:spPr>
                <a:xfrm>
                  <a:off x="2381390" y="5361853"/>
                  <a:ext cx="1090" cy="2406"/>
                </a:xfrm>
                <a:custGeom>
                  <a:avLst/>
                  <a:gdLst>
                    <a:gd name="connsiteX0" fmla="*/ 0 w 1090"/>
                    <a:gd name="connsiteY0" fmla="*/ 0 h 2406"/>
                    <a:gd name="connsiteX1" fmla="*/ 1091 w 1090"/>
                    <a:gd name="connsiteY1" fmla="*/ 2407 h 2406"/>
                    <a:gd name="connsiteX2" fmla="*/ 0 w 1090"/>
                    <a:gd name="connsiteY2" fmla="*/ 0 h 2406"/>
                  </a:gdLst>
                  <a:ahLst/>
                  <a:cxnLst>
                    <a:cxn ang="0">
                      <a:pos x="connsiteX0" y="connsiteY0"/>
                    </a:cxn>
                    <a:cxn ang="0">
                      <a:pos x="connsiteX1" y="connsiteY1"/>
                    </a:cxn>
                    <a:cxn ang="0">
                      <a:pos x="connsiteX2" y="connsiteY2"/>
                    </a:cxn>
                  </a:cxnLst>
                  <a:rect l="l" t="t" r="r" b="b"/>
                  <a:pathLst>
                    <a:path w="1090" h="2406">
                      <a:moveTo>
                        <a:pt x="0" y="0"/>
                      </a:moveTo>
                      <a:cubicBezTo>
                        <a:pt x="353" y="802"/>
                        <a:pt x="738" y="1604"/>
                        <a:pt x="1091" y="2407"/>
                      </a:cubicBezTo>
                      <a:cubicBezTo>
                        <a:pt x="738" y="1604"/>
                        <a:pt x="353" y="802"/>
                        <a:pt x="0" y="0"/>
                      </a:cubicBezTo>
                      <a:close/>
                    </a:path>
                  </a:pathLst>
                </a:custGeom>
                <a:solidFill>
                  <a:srgbClr val="A4E1FF"/>
                </a:solidFill>
                <a:ln w="3206" cap="flat">
                  <a:noFill/>
                  <a:prstDash val="solid"/>
                  <a:miter/>
                </a:ln>
              </p:spPr>
              <p:txBody>
                <a:bodyPr rtlCol="0" anchor="ctr"/>
                <a:lstStyle/>
                <a:p>
                  <a:endParaRPr lang="en-US"/>
                </a:p>
              </p:txBody>
            </p:sp>
            <p:sp>
              <p:nvSpPr>
                <p:cNvPr id="333" name="Freeform 332">
                  <a:extLst>
                    <a:ext uri="{FF2B5EF4-FFF2-40B4-BE49-F238E27FC236}">
                      <a16:creationId xmlns:a16="http://schemas.microsoft.com/office/drawing/2014/main" id="{897FAAA1-5D30-BD83-B0F2-A63A9C529D5C}"/>
                    </a:ext>
                  </a:extLst>
                </p:cNvPr>
                <p:cNvSpPr/>
                <p:nvPr/>
              </p:nvSpPr>
              <p:spPr>
                <a:xfrm>
                  <a:off x="2532480" y="4817315"/>
                  <a:ext cx="4490" cy="6963"/>
                </a:xfrm>
                <a:custGeom>
                  <a:avLst/>
                  <a:gdLst>
                    <a:gd name="connsiteX0" fmla="*/ 4491 w 4490"/>
                    <a:gd name="connsiteY0" fmla="*/ 0 h 6963"/>
                    <a:gd name="connsiteX1" fmla="*/ 0 w 4490"/>
                    <a:gd name="connsiteY1" fmla="*/ 6963 h 6963"/>
                    <a:gd name="connsiteX2" fmla="*/ 4491 w 4490"/>
                    <a:gd name="connsiteY2" fmla="*/ 0 h 6963"/>
                  </a:gdLst>
                  <a:ahLst/>
                  <a:cxnLst>
                    <a:cxn ang="0">
                      <a:pos x="connsiteX0" y="connsiteY0"/>
                    </a:cxn>
                    <a:cxn ang="0">
                      <a:pos x="connsiteX1" y="connsiteY1"/>
                    </a:cxn>
                    <a:cxn ang="0">
                      <a:pos x="connsiteX2" y="connsiteY2"/>
                    </a:cxn>
                  </a:cxnLst>
                  <a:rect l="l" t="t" r="r" b="b"/>
                  <a:pathLst>
                    <a:path w="4490" h="6963">
                      <a:moveTo>
                        <a:pt x="4491" y="0"/>
                      </a:moveTo>
                      <a:cubicBezTo>
                        <a:pt x="2983" y="2343"/>
                        <a:pt x="1475" y="4653"/>
                        <a:pt x="0" y="6963"/>
                      </a:cubicBezTo>
                      <a:cubicBezTo>
                        <a:pt x="1508" y="4653"/>
                        <a:pt x="2983" y="2343"/>
                        <a:pt x="4491" y="0"/>
                      </a:cubicBezTo>
                      <a:close/>
                    </a:path>
                  </a:pathLst>
                </a:custGeom>
                <a:solidFill>
                  <a:srgbClr val="A4E1FF"/>
                </a:solidFill>
                <a:ln w="3206" cap="flat">
                  <a:noFill/>
                  <a:prstDash val="solid"/>
                  <a:miter/>
                </a:ln>
              </p:spPr>
              <p:txBody>
                <a:bodyPr rtlCol="0" anchor="ctr"/>
                <a:lstStyle/>
                <a:p>
                  <a:endParaRPr lang="en-US"/>
                </a:p>
              </p:txBody>
            </p:sp>
            <p:sp>
              <p:nvSpPr>
                <p:cNvPr id="334" name="Freeform 333">
                  <a:extLst>
                    <a:ext uri="{FF2B5EF4-FFF2-40B4-BE49-F238E27FC236}">
                      <a16:creationId xmlns:a16="http://schemas.microsoft.com/office/drawing/2014/main" id="{99D16DD0-316F-70FA-9941-DBE1371AD843}"/>
                    </a:ext>
                  </a:extLst>
                </p:cNvPr>
                <p:cNvSpPr/>
                <p:nvPr/>
              </p:nvSpPr>
              <p:spPr>
                <a:xfrm>
                  <a:off x="2549290" y="4791163"/>
                  <a:ext cx="4875" cy="7347"/>
                </a:xfrm>
                <a:custGeom>
                  <a:avLst/>
                  <a:gdLst>
                    <a:gd name="connsiteX0" fmla="*/ 4876 w 4875"/>
                    <a:gd name="connsiteY0" fmla="*/ 0 h 7347"/>
                    <a:gd name="connsiteX1" fmla="*/ 0 w 4875"/>
                    <a:gd name="connsiteY1" fmla="*/ 7348 h 7347"/>
                    <a:gd name="connsiteX2" fmla="*/ 4876 w 4875"/>
                    <a:gd name="connsiteY2" fmla="*/ 0 h 7347"/>
                  </a:gdLst>
                  <a:ahLst/>
                  <a:cxnLst>
                    <a:cxn ang="0">
                      <a:pos x="connsiteX0" y="connsiteY0"/>
                    </a:cxn>
                    <a:cxn ang="0">
                      <a:pos x="connsiteX1" y="connsiteY1"/>
                    </a:cxn>
                    <a:cxn ang="0">
                      <a:pos x="connsiteX2" y="connsiteY2"/>
                    </a:cxn>
                  </a:cxnLst>
                  <a:rect l="l" t="t" r="r" b="b"/>
                  <a:pathLst>
                    <a:path w="4875" h="7347">
                      <a:moveTo>
                        <a:pt x="4876" y="0"/>
                      </a:moveTo>
                      <a:cubicBezTo>
                        <a:pt x="3240" y="2470"/>
                        <a:pt x="1604" y="4909"/>
                        <a:pt x="0" y="7348"/>
                      </a:cubicBezTo>
                      <a:cubicBezTo>
                        <a:pt x="1604" y="4909"/>
                        <a:pt x="3240" y="2439"/>
                        <a:pt x="4876" y="0"/>
                      </a:cubicBezTo>
                      <a:close/>
                    </a:path>
                  </a:pathLst>
                </a:custGeom>
                <a:solidFill>
                  <a:srgbClr val="A4E1FF"/>
                </a:solidFill>
                <a:ln w="3206" cap="flat">
                  <a:noFill/>
                  <a:prstDash val="solid"/>
                  <a:miter/>
                </a:ln>
              </p:spPr>
              <p:txBody>
                <a:bodyPr rtlCol="0" anchor="ctr"/>
                <a:lstStyle/>
                <a:p>
                  <a:endParaRPr lang="en-US"/>
                </a:p>
              </p:txBody>
            </p:sp>
            <p:sp>
              <p:nvSpPr>
                <p:cNvPr id="335" name="Freeform 334">
                  <a:extLst>
                    <a:ext uri="{FF2B5EF4-FFF2-40B4-BE49-F238E27FC236}">
                      <a16:creationId xmlns:a16="http://schemas.microsoft.com/office/drawing/2014/main" id="{20458413-F376-2240-AB40-07626EF2064D}"/>
                    </a:ext>
                  </a:extLst>
                </p:cNvPr>
                <p:cNvSpPr/>
                <p:nvPr/>
              </p:nvSpPr>
              <p:spPr>
                <a:xfrm>
                  <a:off x="2540757" y="4804416"/>
                  <a:ext cx="4619" cy="7059"/>
                </a:xfrm>
                <a:custGeom>
                  <a:avLst/>
                  <a:gdLst>
                    <a:gd name="connsiteX0" fmla="*/ 4619 w 4619"/>
                    <a:gd name="connsiteY0" fmla="*/ 0 h 7059"/>
                    <a:gd name="connsiteX1" fmla="*/ 0 w 4619"/>
                    <a:gd name="connsiteY1" fmla="*/ 7059 h 7059"/>
                    <a:gd name="connsiteX2" fmla="*/ 4619 w 4619"/>
                    <a:gd name="connsiteY2" fmla="*/ 0 h 7059"/>
                  </a:gdLst>
                  <a:ahLst/>
                  <a:cxnLst>
                    <a:cxn ang="0">
                      <a:pos x="connsiteX0" y="connsiteY0"/>
                    </a:cxn>
                    <a:cxn ang="0">
                      <a:pos x="connsiteX1" y="connsiteY1"/>
                    </a:cxn>
                    <a:cxn ang="0">
                      <a:pos x="connsiteX2" y="connsiteY2"/>
                    </a:cxn>
                  </a:cxnLst>
                  <a:rect l="l" t="t" r="r" b="b"/>
                  <a:pathLst>
                    <a:path w="4619" h="7059">
                      <a:moveTo>
                        <a:pt x="4619" y="0"/>
                      </a:moveTo>
                      <a:cubicBezTo>
                        <a:pt x="3080" y="2375"/>
                        <a:pt x="1508" y="4717"/>
                        <a:pt x="0" y="7059"/>
                      </a:cubicBezTo>
                      <a:cubicBezTo>
                        <a:pt x="1540" y="4749"/>
                        <a:pt x="3080" y="2375"/>
                        <a:pt x="4619" y="0"/>
                      </a:cubicBezTo>
                      <a:close/>
                    </a:path>
                  </a:pathLst>
                </a:custGeom>
                <a:solidFill>
                  <a:srgbClr val="A4E1FF"/>
                </a:solidFill>
                <a:ln w="3206" cap="flat">
                  <a:noFill/>
                  <a:prstDash val="solid"/>
                  <a:miter/>
                </a:ln>
              </p:spPr>
              <p:txBody>
                <a:bodyPr rtlCol="0" anchor="ctr"/>
                <a:lstStyle/>
                <a:p>
                  <a:endParaRPr lang="en-US"/>
                </a:p>
              </p:txBody>
            </p:sp>
            <p:sp>
              <p:nvSpPr>
                <p:cNvPr id="336" name="Freeform 335">
                  <a:extLst>
                    <a:ext uri="{FF2B5EF4-FFF2-40B4-BE49-F238E27FC236}">
                      <a16:creationId xmlns:a16="http://schemas.microsoft.com/office/drawing/2014/main" id="{C77B4D2F-587E-C0AC-074C-F179B3583D59}"/>
                    </a:ext>
                  </a:extLst>
                </p:cNvPr>
                <p:cNvSpPr/>
                <p:nvPr/>
              </p:nvSpPr>
              <p:spPr>
                <a:xfrm>
                  <a:off x="2524557" y="4830022"/>
                  <a:ext cx="4298" cy="6770"/>
                </a:xfrm>
                <a:custGeom>
                  <a:avLst/>
                  <a:gdLst>
                    <a:gd name="connsiteX0" fmla="*/ 4299 w 4298"/>
                    <a:gd name="connsiteY0" fmla="*/ 0 h 6770"/>
                    <a:gd name="connsiteX1" fmla="*/ 0 w 4298"/>
                    <a:gd name="connsiteY1" fmla="*/ 6771 h 6770"/>
                    <a:gd name="connsiteX2" fmla="*/ 4299 w 4298"/>
                    <a:gd name="connsiteY2" fmla="*/ 0 h 6770"/>
                  </a:gdLst>
                  <a:ahLst/>
                  <a:cxnLst>
                    <a:cxn ang="0">
                      <a:pos x="connsiteX0" y="connsiteY0"/>
                    </a:cxn>
                    <a:cxn ang="0">
                      <a:pos x="connsiteX1" y="connsiteY1"/>
                    </a:cxn>
                    <a:cxn ang="0">
                      <a:pos x="connsiteX2" y="connsiteY2"/>
                    </a:cxn>
                  </a:cxnLst>
                  <a:rect l="l" t="t" r="r" b="b"/>
                  <a:pathLst>
                    <a:path w="4298" h="6770">
                      <a:moveTo>
                        <a:pt x="4299" y="0"/>
                      </a:moveTo>
                      <a:cubicBezTo>
                        <a:pt x="2855" y="2278"/>
                        <a:pt x="1411" y="4524"/>
                        <a:pt x="0" y="6771"/>
                      </a:cubicBezTo>
                      <a:cubicBezTo>
                        <a:pt x="1411" y="4524"/>
                        <a:pt x="2855" y="2246"/>
                        <a:pt x="4299" y="0"/>
                      </a:cubicBezTo>
                      <a:close/>
                    </a:path>
                  </a:pathLst>
                </a:custGeom>
                <a:solidFill>
                  <a:srgbClr val="A4E1FF"/>
                </a:solidFill>
                <a:ln w="3206" cap="flat">
                  <a:noFill/>
                  <a:prstDash val="solid"/>
                  <a:miter/>
                </a:ln>
              </p:spPr>
              <p:txBody>
                <a:bodyPr rtlCol="0" anchor="ctr"/>
                <a:lstStyle/>
                <a:p>
                  <a:endParaRPr lang="en-US"/>
                </a:p>
              </p:txBody>
            </p:sp>
            <p:sp>
              <p:nvSpPr>
                <p:cNvPr id="337" name="Freeform 336">
                  <a:extLst>
                    <a:ext uri="{FF2B5EF4-FFF2-40B4-BE49-F238E27FC236}">
                      <a16:creationId xmlns:a16="http://schemas.microsoft.com/office/drawing/2014/main" id="{C2ED24F4-21E4-E6A2-16A4-0903DA533707}"/>
                    </a:ext>
                  </a:extLst>
                </p:cNvPr>
                <p:cNvSpPr/>
                <p:nvPr/>
              </p:nvSpPr>
              <p:spPr>
                <a:xfrm>
                  <a:off x="2417639" y="5036574"/>
                  <a:ext cx="2791" cy="6802"/>
                </a:xfrm>
                <a:custGeom>
                  <a:avLst/>
                  <a:gdLst>
                    <a:gd name="connsiteX0" fmla="*/ 2791 w 2791"/>
                    <a:gd name="connsiteY0" fmla="*/ 0 h 6802"/>
                    <a:gd name="connsiteX1" fmla="*/ 0 w 2791"/>
                    <a:gd name="connsiteY1" fmla="*/ 6803 h 6802"/>
                    <a:gd name="connsiteX2" fmla="*/ 2791 w 2791"/>
                    <a:gd name="connsiteY2" fmla="*/ 0 h 6802"/>
                  </a:gdLst>
                  <a:ahLst/>
                  <a:cxnLst>
                    <a:cxn ang="0">
                      <a:pos x="connsiteX0" y="connsiteY0"/>
                    </a:cxn>
                    <a:cxn ang="0">
                      <a:pos x="connsiteX1" y="connsiteY1"/>
                    </a:cxn>
                    <a:cxn ang="0">
                      <a:pos x="connsiteX2" y="connsiteY2"/>
                    </a:cxn>
                  </a:cxnLst>
                  <a:rect l="l" t="t" r="r" b="b"/>
                  <a:pathLst>
                    <a:path w="2791" h="6802">
                      <a:moveTo>
                        <a:pt x="2791" y="0"/>
                      </a:moveTo>
                      <a:cubicBezTo>
                        <a:pt x="1861" y="2246"/>
                        <a:pt x="930" y="4525"/>
                        <a:pt x="0" y="6803"/>
                      </a:cubicBezTo>
                      <a:cubicBezTo>
                        <a:pt x="930" y="4525"/>
                        <a:pt x="1861" y="2246"/>
                        <a:pt x="2791" y="0"/>
                      </a:cubicBezTo>
                      <a:close/>
                    </a:path>
                  </a:pathLst>
                </a:custGeom>
                <a:solidFill>
                  <a:srgbClr val="A4E1FF"/>
                </a:solidFill>
                <a:ln w="3206" cap="flat">
                  <a:noFill/>
                  <a:prstDash val="solid"/>
                  <a:miter/>
                </a:ln>
              </p:spPr>
              <p:txBody>
                <a:bodyPr rtlCol="0" anchor="ctr"/>
                <a:lstStyle/>
                <a:p>
                  <a:endParaRPr lang="en-US"/>
                </a:p>
              </p:txBody>
            </p:sp>
            <p:sp>
              <p:nvSpPr>
                <p:cNvPr id="338" name="Freeform 337">
                  <a:extLst>
                    <a:ext uri="{FF2B5EF4-FFF2-40B4-BE49-F238E27FC236}">
                      <a16:creationId xmlns:a16="http://schemas.microsoft.com/office/drawing/2014/main" id="{A1B24E1A-4040-B21B-22BC-D0E17CEEB27C}"/>
                    </a:ext>
                  </a:extLst>
                </p:cNvPr>
                <p:cNvSpPr/>
                <p:nvPr/>
              </p:nvSpPr>
              <p:spPr>
                <a:xfrm>
                  <a:off x="2516826" y="4842472"/>
                  <a:ext cx="4138" cy="6674"/>
                </a:xfrm>
                <a:custGeom>
                  <a:avLst/>
                  <a:gdLst>
                    <a:gd name="connsiteX0" fmla="*/ 4138 w 4138"/>
                    <a:gd name="connsiteY0" fmla="*/ 0 h 6674"/>
                    <a:gd name="connsiteX1" fmla="*/ 0 w 4138"/>
                    <a:gd name="connsiteY1" fmla="*/ 6674 h 6674"/>
                    <a:gd name="connsiteX2" fmla="*/ 4138 w 4138"/>
                    <a:gd name="connsiteY2" fmla="*/ 0 h 6674"/>
                  </a:gdLst>
                  <a:ahLst/>
                  <a:cxnLst>
                    <a:cxn ang="0">
                      <a:pos x="connsiteX0" y="connsiteY0"/>
                    </a:cxn>
                    <a:cxn ang="0">
                      <a:pos x="connsiteX1" y="connsiteY1"/>
                    </a:cxn>
                    <a:cxn ang="0">
                      <a:pos x="connsiteX2" y="connsiteY2"/>
                    </a:cxn>
                  </a:cxnLst>
                  <a:rect l="l" t="t" r="r" b="b"/>
                  <a:pathLst>
                    <a:path w="4138" h="6674">
                      <a:moveTo>
                        <a:pt x="4138" y="0"/>
                      </a:moveTo>
                      <a:cubicBezTo>
                        <a:pt x="2759" y="2246"/>
                        <a:pt x="1379" y="4460"/>
                        <a:pt x="0" y="6674"/>
                      </a:cubicBezTo>
                      <a:cubicBezTo>
                        <a:pt x="1379" y="4460"/>
                        <a:pt x="2759" y="2246"/>
                        <a:pt x="4138" y="0"/>
                      </a:cubicBezTo>
                      <a:close/>
                    </a:path>
                  </a:pathLst>
                </a:custGeom>
                <a:solidFill>
                  <a:srgbClr val="A4E1FF"/>
                </a:solidFill>
                <a:ln w="3206" cap="flat">
                  <a:noFill/>
                  <a:prstDash val="solid"/>
                  <a:miter/>
                </a:ln>
              </p:spPr>
              <p:txBody>
                <a:bodyPr rtlCol="0" anchor="ctr"/>
                <a:lstStyle/>
                <a:p>
                  <a:endParaRPr lang="en-US"/>
                </a:p>
              </p:txBody>
            </p:sp>
            <p:sp>
              <p:nvSpPr>
                <p:cNvPr id="339" name="Freeform 338">
                  <a:extLst>
                    <a:ext uri="{FF2B5EF4-FFF2-40B4-BE49-F238E27FC236}">
                      <a16:creationId xmlns:a16="http://schemas.microsoft.com/office/drawing/2014/main" id="{FEE1CA71-0AF6-6EA9-466E-BD4096B897C4}"/>
                    </a:ext>
                  </a:extLst>
                </p:cNvPr>
                <p:cNvSpPr/>
                <p:nvPr/>
              </p:nvSpPr>
              <p:spPr>
                <a:xfrm>
                  <a:off x="2412667" y="5049089"/>
                  <a:ext cx="2662" cy="6706"/>
                </a:xfrm>
                <a:custGeom>
                  <a:avLst/>
                  <a:gdLst>
                    <a:gd name="connsiteX0" fmla="*/ 0 w 2662"/>
                    <a:gd name="connsiteY0" fmla="*/ 6706 h 6706"/>
                    <a:gd name="connsiteX1" fmla="*/ 0 w 2662"/>
                    <a:gd name="connsiteY1" fmla="*/ 6706 h 6706"/>
                    <a:gd name="connsiteX2" fmla="*/ 2663 w 2662"/>
                    <a:gd name="connsiteY2" fmla="*/ 0 h 6706"/>
                    <a:gd name="connsiteX3" fmla="*/ 0 w 2662"/>
                    <a:gd name="connsiteY3" fmla="*/ 6706 h 6706"/>
                  </a:gdLst>
                  <a:ahLst/>
                  <a:cxnLst>
                    <a:cxn ang="0">
                      <a:pos x="connsiteX0" y="connsiteY0"/>
                    </a:cxn>
                    <a:cxn ang="0">
                      <a:pos x="connsiteX1" y="connsiteY1"/>
                    </a:cxn>
                    <a:cxn ang="0">
                      <a:pos x="connsiteX2" y="connsiteY2"/>
                    </a:cxn>
                    <a:cxn ang="0">
                      <a:pos x="connsiteX3" y="connsiteY3"/>
                    </a:cxn>
                  </a:cxnLst>
                  <a:rect l="l" t="t" r="r" b="b"/>
                  <a:pathLst>
                    <a:path w="2662" h="6706">
                      <a:moveTo>
                        <a:pt x="0" y="6706"/>
                      </a:moveTo>
                      <a:cubicBezTo>
                        <a:pt x="0" y="6706"/>
                        <a:pt x="0" y="6706"/>
                        <a:pt x="0" y="6706"/>
                      </a:cubicBezTo>
                      <a:cubicBezTo>
                        <a:pt x="898" y="4460"/>
                        <a:pt x="1796" y="2214"/>
                        <a:pt x="2663" y="0"/>
                      </a:cubicBezTo>
                      <a:cubicBezTo>
                        <a:pt x="1764" y="2214"/>
                        <a:pt x="898" y="4460"/>
                        <a:pt x="0" y="6706"/>
                      </a:cubicBezTo>
                      <a:close/>
                    </a:path>
                  </a:pathLst>
                </a:custGeom>
                <a:solidFill>
                  <a:srgbClr val="A4E1FF"/>
                </a:solidFill>
                <a:ln w="3206" cap="flat">
                  <a:noFill/>
                  <a:prstDash val="solid"/>
                  <a:miter/>
                </a:ln>
              </p:spPr>
              <p:txBody>
                <a:bodyPr rtlCol="0" anchor="ctr"/>
                <a:lstStyle/>
                <a:p>
                  <a:endParaRPr lang="en-US"/>
                </a:p>
              </p:txBody>
            </p:sp>
            <p:sp>
              <p:nvSpPr>
                <p:cNvPr id="340" name="Freeform 339">
                  <a:extLst>
                    <a:ext uri="{FF2B5EF4-FFF2-40B4-BE49-F238E27FC236}">
                      <a16:creationId xmlns:a16="http://schemas.microsoft.com/office/drawing/2014/main" id="{9A5ED8DE-D53D-B87F-C22B-709C5164F3F7}"/>
                    </a:ext>
                  </a:extLst>
                </p:cNvPr>
                <p:cNvSpPr/>
                <p:nvPr/>
              </p:nvSpPr>
              <p:spPr>
                <a:xfrm>
                  <a:off x="2473969" y="4918778"/>
                  <a:ext cx="2309" cy="4267"/>
                </a:xfrm>
                <a:custGeom>
                  <a:avLst/>
                  <a:gdLst>
                    <a:gd name="connsiteX0" fmla="*/ 0 w 2309"/>
                    <a:gd name="connsiteY0" fmla="*/ 4268 h 4267"/>
                    <a:gd name="connsiteX1" fmla="*/ 2310 w 2309"/>
                    <a:gd name="connsiteY1" fmla="*/ 0 h 4267"/>
                    <a:gd name="connsiteX2" fmla="*/ 2310 w 2309"/>
                    <a:gd name="connsiteY2" fmla="*/ 0 h 4267"/>
                    <a:gd name="connsiteX3" fmla="*/ 0 w 2309"/>
                    <a:gd name="connsiteY3" fmla="*/ 4268 h 4267"/>
                  </a:gdLst>
                  <a:ahLst/>
                  <a:cxnLst>
                    <a:cxn ang="0">
                      <a:pos x="connsiteX0" y="connsiteY0"/>
                    </a:cxn>
                    <a:cxn ang="0">
                      <a:pos x="connsiteX1" y="connsiteY1"/>
                    </a:cxn>
                    <a:cxn ang="0">
                      <a:pos x="connsiteX2" y="connsiteY2"/>
                    </a:cxn>
                    <a:cxn ang="0">
                      <a:pos x="connsiteX3" y="connsiteY3"/>
                    </a:cxn>
                  </a:cxnLst>
                  <a:rect l="l" t="t" r="r" b="b"/>
                  <a:pathLst>
                    <a:path w="2309" h="4267">
                      <a:moveTo>
                        <a:pt x="0" y="4268"/>
                      </a:moveTo>
                      <a:cubicBezTo>
                        <a:pt x="770" y="2856"/>
                        <a:pt x="1540" y="1412"/>
                        <a:pt x="2310" y="0"/>
                      </a:cubicBezTo>
                      <a:cubicBezTo>
                        <a:pt x="2310" y="0"/>
                        <a:pt x="2310" y="0"/>
                        <a:pt x="2310" y="0"/>
                      </a:cubicBezTo>
                      <a:cubicBezTo>
                        <a:pt x="1540" y="1412"/>
                        <a:pt x="770" y="2856"/>
                        <a:pt x="0" y="4268"/>
                      </a:cubicBezTo>
                      <a:close/>
                    </a:path>
                  </a:pathLst>
                </a:custGeom>
                <a:solidFill>
                  <a:srgbClr val="A4E1FF"/>
                </a:solidFill>
                <a:ln w="3206" cap="flat">
                  <a:noFill/>
                  <a:prstDash val="solid"/>
                  <a:miter/>
                </a:ln>
              </p:spPr>
              <p:txBody>
                <a:bodyPr rtlCol="0" anchor="ctr"/>
                <a:lstStyle/>
                <a:p>
                  <a:endParaRPr lang="en-US"/>
                </a:p>
              </p:txBody>
            </p:sp>
            <p:sp>
              <p:nvSpPr>
                <p:cNvPr id="341" name="Freeform 340">
                  <a:extLst>
                    <a:ext uri="{FF2B5EF4-FFF2-40B4-BE49-F238E27FC236}">
                      <a16:creationId xmlns:a16="http://schemas.microsoft.com/office/drawing/2014/main" id="{BD9645F9-4EB6-C462-816A-90074A8F48B1}"/>
                    </a:ext>
                  </a:extLst>
                </p:cNvPr>
                <p:cNvSpPr/>
                <p:nvPr/>
              </p:nvSpPr>
              <p:spPr>
                <a:xfrm>
                  <a:off x="2567254" y="4763599"/>
                  <a:ext cx="5485" cy="8054"/>
                </a:xfrm>
                <a:custGeom>
                  <a:avLst/>
                  <a:gdLst>
                    <a:gd name="connsiteX0" fmla="*/ 5486 w 5485"/>
                    <a:gd name="connsiteY0" fmla="*/ 0 h 8054"/>
                    <a:gd name="connsiteX1" fmla="*/ 0 w 5485"/>
                    <a:gd name="connsiteY1" fmla="*/ 8054 h 8054"/>
                    <a:gd name="connsiteX2" fmla="*/ 5486 w 5485"/>
                    <a:gd name="connsiteY2" fmla="*/ 0 h 8054"/>
                  </a:gdLst>
                  <a:ahLst/>
                  <a:cxnLst>
                    <a:cxn ang="0">
                      <a:pos x="connsiteX0" y="connsiteY0"/>
                    </a:cxn>
                    <a:cxn ang="0">
                      <a:pos x="connsiteX1" y="connsiteY1"/>
                    </a:cxn>
                    <a:cxn ang="0">
                      <a:pos x="connsiteX2" y="connsiteY2"/>
                    </a:cxn>
                  </a:cxnLst>
                  <a:rect l="l" t="t" r="r" b="b"/>
                  <a:pathLst>
                    <a:path w="5485" h="8054">
                      <a:moveTo>
                        <a:pt x="5486" y="0"/>
                      </a:moveTo>
                      <a:cubicBezTo>
                        <a:pt x="3657" y="2696"/>
                        <a:pt x="1796" y="5391"/>
                        <a:pt x="0" y="8054"/>
                      </a:cubicBezTo>
                      <a:cubicBezTo>
                        <a:pt x="1829" y="5391"/>
                        <a:pt x="3657" y="2664"/>
                        <a:pt x="5486" y="0"/>
                      </a:cubicBezTo>
                      <a:close/>
                    </a:path>
                  </a:pathLst>
                </a:custGeom>
                <a:solidFill>
                  <a:srgbClr val="A4E1FF"/>
                </a:solidFill>
                <a:ln w="3206" cap="flat">
                  <a:noFill/>
                  <a:prstDash val="solid"/>
                  <a:miter/>
                </a:ln>
              </p:spPr>
              <p:txBody>
                <a:bodyPr rtlCol="0" anchor="ctr"/>
                <a:lstStyle/>
                <a:p>
                  <a:endParaRPr lang="en-US"/>
                </a:p>
              </p:txBody>
            </p:sp>
            <p:sp>
              <p:nvSpPr>
                <p:cNvPr id="342" name="Freeform 341">
                  <a:extLst>
                    <a:ext uri="{FF2B5EF4-FFF2-40B4-BE49-F238E27FC236}">
                      <a16:creationId xmlns:a16="http://schemas.microsoft.com/office/drawing/2014/main" id="{C35ACF40-0D4F-CCC1-977A-4D73C08EE790}"/>
                    </a:ext>
                  </a:extLst>
                </p:cNvPr>
                <p:cNvSpPr/>
                <p:nvPr/>
              </p:nvSpPr>
              <p:spPr>
                <a:xfrm>
                  <a:off x="2563051" y="4777558"/>
                  <a:ext cx="224" cy="320"/>
                </a:xfrm>
                <a:custGeom>
                  <a:avLst/>
                  <a:gdLst>
                    <a:gd name="connsiteX0" fmla="*/ 0 w 224"/>
                    <a:gd name="connsiteY0" fmla="*/ 321 h 320"/>
                    <a:gd name="connsiteX1" fmla="*/ 0 w 224"/>
                    <a:gd name="connsiteY1" fmla="*/ 321 h 320"/>
                    <a:gd name="connsiteX2" fmla="*/ 225 w 224"/>
                    <a:gd name="connsiteY2" fmla="*/ 0 h 320"/>
                    <a:gd name="connsiteX3" fmla="*/ 0 w 224"/>
                    <a:gd name="connsiteY3" fmla="*/ 321 h 320"/>
                  </a:gdLst>
                  <a:ahLst/>
                  <a:cxnLst>
                    <a:cxn ang="0">
                      <a:pos x="connsiteX0" y="connsiteY0"/>
                    </a:cxn>
                    <a:cxn ang="0">
                      <a:pos x="connsiteX1" y="connsiteY1"/>
                    </a:cxn>
                    <a:cxn ang="0">
                      <a:pos x="connsiteX2" y="connsiteY2"/>
                    </a:cxn>
                    <a:cxn ang="0">
                      <a:pos x="connsiteX3" y="connsiteY3"/>
                    </a:cxn>
                  </a:cxnLst>
                  <a:rect l="l" t="t" r="r" b="b"/>
                  <a:pathLst>
                    <a:path w="224" h="320">
                      <a:moveTo>
                        <a:pt x="0" y="321"/>
                      </a:moveTo>
                      <a:cubicBezTo>
                        <a:pt x="0" y="321"/>
                        <a:pt x="0" y="321"/>
                        <a:pt x="0" y="321"/>
                      </a:cubicBezTo>
                      <a:cubicBezTo>
                        <a:pt x="64" y="224"/>
                        <a:pt x="128" y="128"/>
                        <a:pt x="225" y="0"/>
                      </a:cubicBezTo>
                      <a:cubicBezTo>
                        <a:pt x="160" y="96"/>
                        <a:pt x="96" y="192"/>
                        <a:pt x="0" y="321"/>
                      </a:cubicBezTo>
                      <a:close/>
                    </a:path>
                  </a:pathLst>
                </a:custGeom>
                <a:solidFill>
                  <a:srgbClr val="A4E1FF"/>
                </a:solidFill>
                <a:ln w="3206" cap="flat">
                  <a:noFill/>
                  <a:prstDash val="solid"/>
                  <a:miter/>
                </a:ln>
              </p:spPr>
              <p:txBody>
                <a:bodyPr rtlCol="0" anchor="ctr"/>
                <a:lstStyle/>
                <a:p>
                  <a:endParaRPr lang="en-US"/>
                </a:p>
              </p:txBody>
            </p:sp>
            <p:sp>
              <p:nvSpPr>
                <p:cNvPr id="343" name="Freeform 342">
                  <a:extLst>
                    <a:ext uri="{FF2B5EF4-FFF2-40B4-BE49-F238E27FC236}">
                      <a16:creationId xmlns:a16="http://schemas.microsoft.com/office/drawing/2014/main" id="{172CD376-304D-5B15-45FE-F4E091C6F1A1}"/>
                    </a:ext>
                  </a:extLst>
                </p:cNvPr>
                <p:cNvSpPr/>
                <p:nvPr/>
              </p:nvSpPr>
              <p:spPr>
                <a:xfrm>
                  <a:off x="2493665" y="5469317"/>
                  <a:ext cx="7410" cy="4299"/>
                </a:xfrm>
                <a:custGeom>
                  <a:avLst/>
                  <a:gdLst>
                    <a:gd name="connsiteX0" fmla="*/ 7410 w 7410"/>
                    <a:gd name="connsiteY0" fmla="*/ 4300 h 4299"/>
                    <a:gd name="connsiteX1" fmla="*/ 0 w 7410"/>
                    <a:gd name="connsiteY1" fmla="*/ 0 h 4299"/>
                    <a:gd name="connsiteX2" fmla="*/ 7410 w 7410"/>
                    <a:gd name="connsiteY2" fmla="*/ 4300 h 4299"/>
                  </a:gdLst>
                  <a:ahLst/>
                  <a:cxnLst>
                    <a:cxn ang="0">
                      <a:pos x="connsiteX0" y="connsiteY0"/>
                    </a:cxn>
                    <a:cxn ang="0">
                      <a:pos x="connsiteX1" y="connsiteY1"/>
                    </a:cxn>
                    <a:cxn ang="0">
                      <a:pos x="connsiteX2" y="connsiteY2"/>
                    </a:cxn>
                  </a:cxnLst>
                  <a:rect l="l" t="t" r="r" b="b"/>
                  <a:pathLst>
                    <a:path w="7410" h="4299">
                      <a:moveTo>
                        <a:pt x="7410" y="4300"/>
                      </a:moveTo>
                      <a:cubicBezTo>
                        <a:pt x="4908" y="2856"/>
                        <a:pt x="2438" y="1412"/>
                        <a:pt x="0" y="0"/>
                      </a:cubicBezTo>
                      <a:cubicBezTo>
                        <a:pt x="2438" y="1412"/>
                        <a:pt x="4908" y="2856"/>
                        <a:pt x="7410" y="4300"/>
                      </a:cubicBezTo>
                      <a:close/>
                    </a:path>
                  </a:pathLst>
                </a:custGeom>
                <a:solidFill>
                  <a:srgbClr val="A4E1FF"/>
                </a:solidFill>
                <a:ln w="3206" cap="flat">
                  <a:noFill/>
                  <a:prstDash val="solid"/>
                  <a:miter/>
                </a:ln>
              </p:spPr>
              <p:txBody>
                <a:bodyPr rtlCol="0" anchor="ctr"/>
                <a:lstStyle/>
                <a:p>
                  <a:endParaRPr lang="en-US"/>
                </a:p>
              </p:txBody>
            </p:sp>
            <p:sp>
              <p:nvSpPr>
                <p:cNvPr id="344" name="Freeform 343">
                  <a:extLst>
                    <a:ext uri="{FF2B5EF4-FFF2-40B4-BE49-F238E27FC236}">
                      <a16:creationId xmlns:a16="http://schemas.microsoft.com/office/drawing/2014/main" id="{B8BC048D-E462-58F2-6925-29A359A266E7}"/>
                    </a:ext>
                  </a:extLst>
                </p:cNvPr>
                <p:cNvSpPr/>
                <p:nvPr/>
              </p:nvSpPr>
              <p:spPr>
                <a:xfrm>
                  <a:off x="2422739" y="5024284"/>
                  <a:ext cx="2822" cy="6674"/>
                </a:xfrm>
                <a:custGeom>
                  <a:avLst/>
                  <a:gdLst>
                    <a:gd name="connsiteX0" fmla="*/ 2823 w 2822"/>
                    <a:gd name="connsiteY0" fmla="*/ 0 h 6674"/>
                    <a:gd name="connsiteX1" fmla="*/ 0 w 2822"/>
                    <a:gd name="connsiteY1" fmla="*/ 6675 h 6674"/>
                    <a:gd name="connsiteX2" fmla="*/ 2823 w 2822"/>
                    <a:gd name="connsiteY2" fmla="*/ 0 h 6674"/>
                  </a:gdLst>
                  <a:ahLst/>
                  <a:cxnLst>
                    <a:cxn ang="0">
                      <a:pos x="connsiteX0" y="connsiteY0"/>
                    </a:cxn>
                    <a:cxn ang="0">
                      <a:pos x="connsiteX1" y="connsiteY1"/>
                    </a:cxn>
                    <a:cxn ang="0">
                      <a:pos x="connsiteX2" y="connsiteY2"/>
                    </a:cxn>
                  </a:cxnLst>
                  <a:rect l="l" t="t" r="r" b="b"/>
                  <a:pathLst>
                    <a:path w="2822" h="6674">
                      <a:moveTo>
                        <a:pt x="2823" y="0"/>
                      </a:moveTo>
                      <a:cubicBezTo>
                        <a:pt x="1893" y="2214"/>
                        <a:pt x="962" y="4460"/>
                        <a:pt x="0" y="6675"/>
                      </a:cubicBezTo>
                      <a:cubicBezTo>
                        <a:pt x="930" y="4428"/>
                        <a:pt x="1893" y="2214"/>
                        <a:pt x="2823" y="0"/>
                      </a:cubicBezTo>
                      <a:close/>
                    </a:path>
                  </a:pathLst>
                </a:custGeom>
                <a:solidFill>
                  <a:srgbClr val="A4E1FF"/>
                </a:solidFill>
                <a:ln w="3206" cap="flat">
                  <a:noFill/>
                  <a:prstDash val="solid"/>
                  <a:miter/>
                </a:ln>
              </p:spPr>
              <p:txBody>
                <a:bodyPr rtlCol="0" anchor="ctr"/>
                <a:lstStyle/>
                <a:p>
                  <a:endParaRPr lang="en-US"/>
                </a:p>
              </p:txBody>
            </p:sp>
            <p:sp>
              <p:nvSpPr>
                <p:cNvPr id="345" name="Freeform 344">
                  <a:extLst>
                    <a:ext uri="{FF2B5EF4-FFF2-40B4-BE49-F238E27FC236}">
                      <a16:creationId xmlns:a16="http://schemas.microsoft.com/office/drawing/2014/main" id="{EA35415C-BE13-BF66-BBB1-E49610420F16}"/>
                    </a:ext>
                  </a:extLst>
                </p:cNvPr>
                <p:cNvSpPr/>
                <p:nvPr/>
              </p:nvSpPr>
              <p:spPr>
                <a:xfrm>
                  <a:off x="2502134" y="4866731"/>
                  <a:ext cx="3945" cy="6610"/>
                </a:xfrm>
                <a:custGeom>
                  <a:avLst/>
                  <a:gdLst>
                    <a:gd name="connsiteX0" fmla="*/ 3946 w 3945"/>
                    <a:gd name="connsiteY0" fmla="*/ 0 h 6610"/>
                    <a:gd name="connsiteX1" fmla="*/ 0 w 3945"/>
                    <a:gd name="connsiteY1" fmla="*/ 6610 h 6610"/>
                    <a:gd name="connsiteX2" fmla="*/ 3946 w 3945"/>
                    <a:gd name="connsiteY2" fmla="*/ 0 h 6610"/>
                  </a:gdLst>
                  <a:ahLst/>
                  <a:cxnLst>
                    <a:cxn ang="0">
                      <a:pos x="connsiteX0" y="connsiteY0"/>
                    </a:cxn>
                    <a:cxn ang="0">
                      <a:pos x="connsiteX1" y="connsiteY1"/>
                    </a:cxn>
                    <a:cxn ang="0">
                      <a:pos x="connsiteX2" y="connsiteY2"/>
                    </a:cxn>
                  </a:cxnLst>
                  <a:rect l="l" t="t" r="r" b="b"/>
                  <a:pathLst>
                    <a:path w="3945" h="6610">
                      <a:moveTo>
                        <a:pt x="3946" y="0"/>
                      </a:moveTo>
                      <a:cubicBezTo>
                        <a:pt x="2598" y="2214"/>
                        <a:pt x="1315" y="4428"/>
                        <a:pt x="0" y="6610"/>
                      </a:cubicBezTo>
                      <a:cubicBezTo>
                        <a:pt x="1315" y="4428"/>
                        <a:pt x="2630" y="2214"/>
                        <a:pt x="3946" y="0"/>
                      </a:cubicBezTo>
                      <a:close/>
                    </a:path>
                  </a:pathLst>
                </a:custGeom>
                <a:solidFill>
                  <a:srgbClr val="A4E1FF"/>
                </a:solidFill>
                <a:ln w="3206" cap="flat">
                  <a:noFill/>
                  <a:prstDash val="solid"/>
                  <a:miter/>
                </a:ln>
              </p:spPr>
              <p:txBody>
                <a:bodyPr rtlCol="0" anchor="ctr"/>
                <a:lstStyle/>
                <a:p>
                  <a:endParaRPr lang="en-US"/>
                </a:p>
              </p:txBody>
            </p:sp>
            <p:sp>
              <p:nvSpPr>
                <p:cNvPr id="346" name="Freeform 345">
                  <a:extLst>
                    <a:ext uri="{FF2B5EF4-FFF2-40B4-BE49-F238E27FC236}">
                      <a16:creationId xmlns:a16="http://schemas.microsoft.com/office/drawing/2014/main" id="{9DCC607D-4B13-4778-9287-4EC5B9C3B88F}"/>
                    </a:ext>
                  </a:extLst>
                </p:cNvPr>
                <p:cNvSpPr/>
                <p:nvPr/>
              </p:nvSpPr>
              <p:spPr>
                <a:xfrm>
                  <a:off x="2596766" y="4713766"/>
                  <a:ext cx="10553" cy="15017"/>
                </a:xfrm>
                <a:custGeom>
                  <a:avLst/>
                  <a:gdLst>
                    <a:gd name="connsiteX0" fmla="*/ 10554 w 10553"/>
                    <a:gd name="connsiteY0" fmla="*/ 0 h 15017"/>
                    <a:gd name="connsiteX1" fmla="*/ 0 w 10553"/>
                    <a:gd name="connsiteY1" fmla="*/ 15017 h 15017"/>
                    <a:gd name="connsiteX2" fmla="*/ 10554 w 10553"/>
                    <a:gd name="connsiteY2" fmla="*/ 0 h 15017"/>
                  </a:gdLst>
                  <a:ahLst/>
                  <a:cxnLst>
                    <a:cxn ang="0">
                      <a:pos x="connsiteX0" y="connsiteY0"/>
                    </a:cxn>
                    <a:cxn ang="0">
                      <a:pos x="connsiteX1" y="connsiteY1"/>
                    </a:cxn>
                    <a:cxn ang="0">
                      <a:pos x="connsiteX2" y="connsiteY2"/>
                    </a:cxn>
                  </a:cxnLst>
                  <a:rect l="l" t="t" r="r" b="b"/>
                  <a:pathLst>
                    <a:path w="10553" h="15017">
                      <a:moveTo>
                        <a:pt x="10554" y="0"/>
                      </a:moveTo>
                      <a:cubicBezTo>
                        <a:pt x="6961" y="5070"/>
                        <a:pt x="3465" y="10075"/>
                        <a:pt x="0" y="15017"/>
                      </a:cubicBezTo>
                      <a:cubicBezTo>
                        <a:pt x="3465" y="10075"/>
                        <a:pt x="6961" y="5070"/>
                        <a:pt x="10554" y="0"/>
                      </a:cubicBezTo>
                      <a:close/>
                    </a:path>
                  </a:pathLst>
                </a:custGeom>
                <a:solidFill>
                  <a:srgbClr val="A4E1FF"/>
                </a:solidFill>
                <a:ln w="3206" cap="flat">
                  <a:noFill/>
                  <a:prstDash val="solid"/>
                  <a:miter/>
                </a:ln>
              </p:spPr>
              <p:txBody>
                <a:bodyPr rtlCol="0" anchor="ctr"/>
                <a:lstStyle/>
                <a:p>
                  <a:endParaRPr lang="en-US"/>
                </a:p>
              </p:txBody>
            </p:sp>
            <p:sp>
              <p:nvSpPr>
                <p:cNvPr id="347" name="Freeform 346">
                  <a:extLst>
                    <a:ext uri="{FF2B5EF4-FFF2-40B4-BE49-F238E27FC236}">
                      <a16:creationId xmlns:a16="http://schemas.microsoft.com/office/drawing/2014/main" id="{C6FFD408-7987-4A60-1FAA-69FC3112DD98}"/>
                    </a:ext>
                  </a:extLst>
                </p:cNvPr>
                <p:cNvSpPr/>
                <p:nvPr/>
              </p:nvSpPr>
              <p:spPr>
                <a:xfrm>
                  <a:off x="2576781" y="4749031"/>
                  <a:ext cx="5966" cy="8695"/>
                </a:xfrm>
                <a:custGeom>
                  <a:avLst/>
                  <a:gdLst>
                    <a:gd name="connsiteX0" fmla="*/ 5967 w 5966"/>
                    <a:gd name="connsiteY0" fmla="*/ 0 h 8695"/>
                    <a:gd name="connsiteX1" fmla="*/ 0 w 5966"/>
                    <a:gd name="connsiteY1" fmla="*/ 8696 h 8695"/>
                    <a:gd name="connsiteX2" fmla="*/ 5967 w 5966"/>
                    <a:gd name="connsiteY2" fmla="*/ 0 h 8695"/>
                  </a:gdLst>
                  <a:ahLst/>
                  <a:cxnLst>
                    <a:cxn ang="0">
                      <a:pos x="connsiteX0" y="connsiteY0"/>
                    </a:cxn>
                    <a:cxn ang="0">
                      <a:pos x="connsiteX1" y="connsiteY1"/>
                    </a:cxn>
                    <a:cxn ang="0">
                      <a:pos x="connsiteX2" y="connsiteY2"/>
                    </a:cxn>
                  </a:cxnLst>
                  <a:rect l="l" t="t" r="r" b="b"/>
                  <a:pathLst>
                    <a:path w="5966" h="8695">
                      <a:moveTo>
                        <a:pt x="5967" y="0"/>
                      </a:moveTo>
                      <a:cubicBezTo>
                        <a:pt x="3946" y="2920"/>
                        <a:pt x="1957" y="5808"/>
                        <a:pt x="0" y="8696"/>
                      </a:cubicBezTo>
                      <a:cubicBezTo>
                        <a:pt x="1925" y="5808"/>
                        <a:pt x="3946" y="2888"/>
                        <a:pt x="5967" y="0"/>
                      </a:cubicBezTo>
                      <a:close/>
                    </a:path>
                  </a:pathLst>
                </a:custGeom>
                <a:solidFill>
                  <a:srgbClr val="A4E1FF"/>
                </a:solidFill>
                <a:ln w="3206" cap="flat">
                  <a:noFill/>
                  <a:prstDash val="solid"/>
                  <a:miter/>
                </a:ln>
              </p:spPr>
              <p:txBody>
                <a:bodyPr rtlCol="0" anchor="ctr"/>
                <a:lstStyle/>
                <a:p>
                  <a:endParaRPr lang="en-US"/>
                </a:p>
              </p:txBody>
            </p:sp>
            <p:sp>
              <p:nvSpPr>
                <p:cNvPr id="348" name="Freeform 347">
                  <a:extLst>
                    <a:ext uri="{FF2B5EF4-FFF2-40B4-BE49-F238E27FC236}">
                      <a16:creationId xmlns:a16="http://schemas.microsoft.com/office/drawing/2014/main" id="{8D11C741-2A95-4AFA-6A8B-1DA778755FDF}"/>
                    </a:ext>
                  </a:extLst>
                </p:cNvPr>
                <p:cNvSpPr/>
                <p:nvPr/>
              </p:nvSpPr>
              <p:spPr>
                <a:xfrm>
                  <a:off x="2586565" y="4733629"/>
                  <a:ext cx="6832" cy="9819"/>
                </a:xfrm>
                <a:custGeom>
                  <a:avLst/>
                  <a:gdLst>
                    <a:gd name="connsiteX0" fmla="*/ 6833 w 6832"/>
                    <a:gd name="connsiteY0" fmla="*/ 0 h 9819"/>
                    <a:gd name="connsiteX1" fmla="*/ 0 w 6832"/>
                    <a:gd name="connsiteY1" fmla="*/ 9819 h 9819"/>
                    <a:gd name="connsiteX2" fmla="*/ 6833 w 6832"/>
                    <a:gd name="connsiteY2" fmla="*/ 0 h 9819"/>
                  </a:gdLst>
                  <a:ahLst/>
                  <a:cxnLst>
                    <a:cxn ang="0">
                      <a:pos x="connsiteX0" y="connsiteY0"/>
                    </a:cxn>
                    <a:cxn ang="0">
                      <a:pos x="connsiteX1" y="connsiteY1"/>
                    </a:cxn>
                    <a:cxn ang="0">
                      <a:pos x="connsiteX2" y="connsiteY2"/>
                    </a:cxn>
                  </a:cxnLst>
                  <a:rect l="l" t="t" r="r" b="b"/>
                  <a:pathLst>
                    <a:path w="6832" h="9819">
                      <a:moveTo>
                        <a:pt x="6833" y="0"/>
                      </a:moveTo>
                      <a:cubicBezTo>
                        <a:pt x="4523" y="3305"/>
                        <a:pt x="2246" y="6610"/>
                        <a:pt x="0" y="9819"/>
                      </a:cubicBezTo>
                      <a:cubicBezTo>
                        <a:pt x="2246" y="6578"/>
                        <a:pt x="4555" y="3305"/>
                        <a:pt x="6833" y="0"/>
                      </a:cubicBezTo>
                      <a:close/>
                    </a:path>
                  </a:pathLst>
                </a:custGeom>
                <a:solidFill>
                  <a:srgbClr val="A4E1FF"/>
                </a:solidFill>
                <a:ln w="3206" cap="flat">
                  <a:noFill/>
                  <a:prstDash val="solid"/>
                  <a:miter/>
                </a:ln>
              </p:spPr>
              <p:txBody>
                <a:bodyPr rtlCol="0" anchor="ctr"/>
                <a:lstStyle/>
                <a:p>
                  <a:endParaRPr lang="en-US"/>
                </a:p>
              </p:txBody>
            </p:sp>
            <p:sp>
              <p:nvSpPr>
                <p:cNvPr id="349" name="Freeform 348">
                  <a:extLst>
                    <a:ext uri="{FF2B5EF4-FFF2-40B4-BE49-F238E27FC236}">
                      <a16:creationId xmlns:a16="http://schemas.microsoft.com/office/drawing/2014/main" id="{CC11AF47-132B-4835-F38B-0E9AC33DFC75}"/>
                    </a:ext>
                  </a:extLst>
                </p:cNvPr>
                <p:cNvSpPr/>
                <p:nvPr/>
              </p:nvSpPr>
              <p:spPr>
                <a:xfrm>
                  <a:off x="2509384" y="4854666"/>
                  <a:ext cx="4041" cy="6642"/>
                </a:xfrm>
                <a:custGeom>
                  <a:avLst/>
                  <a:gdLst>
                    <a:gd name="connsiteX0" fmla="*/ 4042 w 4041"/>
                    <a:gd name="connsiteY0" fmla="*/ 0 h 6642"/>
                    <a:gd name="connsiteX1" fmla="*/ 0 w 4041"/>
                    <a:gd name="connsiteY1" fmla="*/ 6642 h 6642"/>
                    <a:gd name="connsiteX2" fmla="*/ 4042 w 4041"/>
                    <a:gd name="connsiteY2" fmla="*/ 0 h 6642"/>
                  </a:gdLst>
                  <a:ahLst/>
                  <a:cxnLst>
                    <a:cxn ang="0">
                      <a:pos x="connsiteX0" y="connsiteY0"/>
                    </a:cxn>
                    <a:cxn ang="0">
                      <a:pos x="connsiteX1" y="connsiteY1"/>
                    </a:cxn>
                    <a:cxn ang="0">
                      <a:pos x="connsiteX2" y="connsiteY2"/>
                    </a:cxn>
                  </a:cxnLst>
                  <a:rect l="l" t="t" r="r" b="b"/>
                  <a:pathLst>
                    <a:path w="4041" h="6642">
                      <a:moveTo>
                        <a:pt x="4042" y="0"/>
                      </a:moveTo>
                      <a:cubicBezTo>
                        <a:pt x="2694" y="2214"/>
                        <a:pt x="1347" y="4428"/>
                        <a:pt x="0" y="6642"/>
                      </a:cubicBezTo>
                      <a:cubicBezTo>
                        <a:pt x="1315" y="4460"/>
                        <a:pt x="2663" y="2246"/>
                        <a:pt x="4042" y="0"/>
                      </a:cubicBezTo>
                      <a:close/>
                    </a:path>
                  </a:pathLst>
                </a:custGeom>
                <a:solidFill>
                  <a:srgbClr val="A4E1FF"/>
                </a:solidFill>
                <a:ln w="3206" cap="flat">
                  <a:noFill/>
                  <a:prstDash val="solid"/>
                  <a:miter/>
                </a:ln>
              </p:spPr>
              <p:txBody>
                <a:bodyPr rtlCol="0" anchor="ctr"/>
                <a:lstStyle/>
                <a:p>
                  <a:endParaRPr lang="en-US"/>
                </a:p>
              </p:txBody>
            </p:sp>
            <p:sp>
              <p:nvSpPr>
                <p:cNvPr id="350" name="Freeform 349">
                  <a:extLst>
                    <a:ext uri="{FF2B5EF4-FFF2-40B4-BE49-F238E27FC236}">
                      <a16:creationId xmlns:a16="http://schemas.microsoft.com/office/drawing/2014/main" id="{98E4B53E-401C-BB12-7CAC-56D99B4DD59A}"/>
                    </a:ext>
                  </a:extLst>
                </p:cNvPr>
                <p:cNvSpPr/>
                <p:nvPr/>
              </p:nvSpPr>
              <p:spPr>
                <a:xfrm>
                  <a:off x="2433165" y="5000122"/>
                  <a:ext cx="2919" cy="6577"/>
                </a:xfrm>
                <a:custGeom>
                  <a:avLst/>
                  <a:gdLst>
                    <a:gd name="connsiteX0" fmla="*/ 2919 w 2919"/>
                    <a:gd name="connsiteY0" fmla="*/ 0 h 6577"/>
                    <a:gd name="connsiteX1" fmla="*/ 0 w 2919"/>
                    <a:gd name="connsiteY1" fmla="*/ 6578 h 6577"/>
                    <a:gd name="connsiteX2" fmla="*/ 2919 w 2919"/>
                    <a:gd name="connsiteY2" fmla="*/ 0 h 6577"/>
                  </a:gdLst>
                  <a:ahLst/>
                  <a:cxnLst>
                    <a:cxn ang="0">
                      <a:pos x="connsiteX0" y="connsiteY0"/>
                    </a:cxn>
                    <a:cxn ang="0">
                      <a:pos x="connsiteX1" y="connsiteY1"/>
                    </a:cxn>
                    <a:cxn ang="0">
                      <a:pos x="connsiteX2" y="connsiteY2"/>
                    </a:cxn>
                  </a:cxnLst>
                  <a:rect l="l" t="t" r="r" b="b"/>
                  <a:pathLst>
                    <a:path w="2919" h="6577">
                      <a:moveTo>
                        <a:pt x="2919" y="0"/>
                      </a:moveTo>
                      <a:cubicBezTo>
                        <a:pt x="1925" y="2182"/>
                        <a:pt x="962" y="4364"/>
                        <a:pt x="0" y="6578"/>
                      </a:cubicBezTo>
                      <a:cubicBezTo>
                        <a:pt x="962" y="4396"/>
                        <a:pt x="1925" y="2182"/>
                        <a:pt x="2919" y="0"/>
                      </a:cubicBezTo>
                      <a:close/>
                    </a:path>
                  </a:pathLst>
                </a:custGeom>
                <a:solidFill>
                  <a:srgbClr val="A4E1FF"/>
                </a:solidFill>
                <a:ln w="3206" cap="flat">
                  <a:noFill/>
                  <a:prstDash val="solid"/>
                  <a:miter/>
                </a:ln>
              </p:spPr>
              <p:txBody>
                <a:bodyPr rtlCol="0" anchor="ctr"/>
                <a:lstStyle/>
                <a:p>
                  <a:endParaRPr lang="en-US"/>
                </a:p>
              </p:txBody>
            </p:sp>
            <p:sp>
              <p:nvSpPr>
                <p:cNvPr id="351" name="Freeform 350">
                  <a:extLst>
                    <a:ext uri="{FF2B5EF4-FFF2-40B4-BE49-F238E27FC236}">
                      <a16:creationId xmlns:a16="http://schemas.microsoft.com/office/drawing/2014/main" id="{1957830D-0CA9-2481-2F10-B9A4CAA3F4CA}"/>
                    </a:ext>
                  </a:extLst>
                </p:cNvPr>
                <p:cNvSpPr/>
                <p:nvPr/>
              </p:nvSpPr>
              <p:spPr>
                <a:xfrm>
                  <a:off x="2438458" y="4988281"/>
                  <a:ext cx="2983" cy="6514"/>
                </a:xfrm>
                <a:custGeom>
                  <a:avLst/>
                  <a:gdLst>
                    <a:gd name="connsiteX0" fmla="*/ 2983 w 2983"/>
                    <a:gd name="connsiteY0" fmla="*/ 0 h 6514"/>
                    <a:gd name="connsiteX1" fmla="*/ 0 w 2983"/>
                    <a:gd name="connsiteY1" fmla="*/ 6514 h 6514"/>
                    <a:gd name="connsiteX2" fmla="*/ 2983 w 2983"/>
                    <a:gd name="connsiteY2" fmla="*/ 0 h 6514"/>
                  </a:gdLst>
                  <a:ahLst/>
                  <a:cxnLst>
                    <a:cxn ang="0">
                      <a:pos x="connsiteX0" y="connsiteY0"/>
                    </a:cxn>
                    <a:cxn ang="0">
                      <a:pos x="connsiteX1" y="connsiteY1"/>
                    </a:cxn>
                    <a:cxn ang="0">
                      <a:pos x="connsiteX2" y="connsiteY2"/>
                    </a:cxn>
                  </a:cxnLst>
                  <a:rect l="l" t="t" r="r" b="b"/>
                  <a:pathLst>
                    <a:path w="2983" h="6514">
                      <a:moveTo>
                        <a:pt x="2983" y="0"/>
                      </a:moveTo>
                      <a:cubicBezTo>
                        <a:pt x="1989" y="2150"/>
                        <a:pt x="994" y="4332"/>
                        <a:pt x="0" y="6514"/>
                      </a:cubicBezTo>
                      <a:cubicBezTo>
                        <a:pt x="994" y="4332"/>
                        <a:pt x="1989" y="2182"/>
                        <a:pt x="2983" y="0"/>
                      </a:cubicBezTo>
                      <a:close/>
                    </a:path>
                  </a:pathLst>
                </a:custGeom>
                <a:solidFill>
                  <a:srgbClr val="A4E1FF"/>
                </a:solidFill>
                <a:ln w="3206" cap="flat">
                  <a:noFill/>
                  <a:prstDash val="solid"/>
                  <a:miter/>
                </a:ln>
              </p:spPr>
              <p:txBody>
                <a:bodyPr rtlCol="0" anchor="ctr"/>
                <a:lstStyle/>
                <a:p>
                  <a:endParaRPr lang="en-US"/>
                </a:p>
              </p:txBody>
            </p:sp>
            <p:sp>
              <p:nvSpPr>
                <p:cNvPr id="352" name="Freeform 351">
                  <a:extLst>
                    <a:ext uri="{FF2B5EF4-FFF2-40B4-BE49-F238E27FC236}">
                      <a16:creationId xmlns:a16="http://schemas.microsoft.com/office/drawing/2014/main" id="{4124A8CA-44DA-D3B1-C9A1-37E58A36CC24}"/>
                    </a:ext>
                  </a:extLst>
                </p:cNvPr>
                <p:cNvSpPr/>
                <p:nvPr/>
              </p:nvSpPr>
              <p:spPr>
                <a:xfrm>
                  <a:off x="2427904" y="5012123"/>
                  <a:ext cx="2855" cy="6577"/>
                </a:xfrm>
                <a:custGeom>
                  <a:avLst/>
                  <a:gdLst>
                    <a:gd name="connsiteX0" fmla="*/ 2855 w 2855"/>
                    <a:gd name="connsiteY0" fmla="*/ 0 h 6577"/>
                    <a:gd name="connsiteX1" fmla="*/ 0 w 2855"/>
                    <a:gd name="connsiteY1" fmla="*/ 6578 h 6577"/>
                    <a:gd name="connsiteX2" fmla="*/ 2855 w 2855"/>
                    <a:gd name="connsiteY2" fmla="*/ 0 h 6577"/>
                  </a:gdLst>
                  <a:ahLst/>
                  <a:cxnLst>
                    <a:cxn ang="0">
                      <a:pos x="connsiteX0" y="connsiteY0"/>
                    </a:cxn>
                    <a:cxn ang="0">
                      <a:pos x="connsiteX1" y="connsiteY1"/>
                    </a:cxn>
                    <a:cxn ang="0">
                      <a:pos x="connsiteX2" y="connsiteY2"/>
                    </a:cxn>
                  </a:cxnLst>
                  <a:rect l="l" t="t" r="r" b="b"/>
                  <a:pathLst>
                    <a:path w="2855" h="6577">
                      <a:moveTo>
                        <a:pt x="2855" y="0"/>
                      </a:moveTo>
                      <a:cubicBezTo>
                        <a:pt x="1893" y="2182"/>
                        <a:pt x="962" y="4396"/>
                        <a:pt x="0" y="6578"/>
                      </a:cubicBezTo>
                      <a:cubicBezTo>
                        <a:pt x="962" y="4396"/>
                        <a:pt x="1925" y="2182"/>
                        <a:pt x="2855" y="0"/>
                      </a:cubicBezTo>
                      <a:close/>
                    </a:path>
                  </a:pathLst>
                </a:custGeom>
                <a:solidFill>
                  <a:srgbClr val="A4E1FF"/>
                </a:solidFill>
                <a:ln w="3206" cap="flat">
                  <a:noFill/>
                  <a:prstDash val="solid"/>
                  <a:miter/>
                </a:ln>
              </p:spPr>
              <p:txBody>
                <a:bodyPr rtlCol="0" anchor="ctr"/>
                <a:lstStyle/>
                <a:p>
                  <a:endParaRPr lang="en-US"/>
                </a:p>
              </p:txBody>
            </p:sp>
            <p:grpSp>
              <p:nvGrpSpPr>
                <p:cNvPr id="353" name="Graphic 2">
                  <a:extLst>
                    <a:ext uri="{FF2B5EF4-FFF2-40B4-BE49-F238E27FC236}">
                      <a16:creationId xmlns:a16="http://schemas.microsoft.com/office/drawing/2014/main" id="{D7896E00-B9B2-CFC6-904A-F85FAE5E6654}"/>
                    </a:ext>
                  </a:extLst>
                </p:cNvPr>
                <p:cNvGrpSpPr/>
                <p:nvPr/>
              </p:nvGrpSpPr>
              <p:grpSpPr>
                <a:xfrm>
                  <a:off x="2198228" y="4546522"/>
                  <a:ext cx="993372" cy="935886"/>
                  <a:chOff x="2198228" y="4546522"/>
                  <a:chExt cx="993372" cy="935886"/>
                </a:xfrm>
                <a:solidFill>
                  <a:srgbClr val="578FC1"/>
                </a:solidFill>
              </p:grpSpPr>
              <p:sp>
                <p:nvSpPr>
                  <p:cNvPr id="354" name="Freeform 353">
                    <a:extLst>
                      <a:ext uri="{FF2B5EF4-FFF2-40B4-BE49-F238E27FC236}">
                        <a16:creationId xmlns:a16="http://schemas.microsoft.com/office/drawing/2014/main" id="{1F405D35-4CB5-1F82-78DA-72B7D3E8D46A}"/>
                      </a:ext>
                    </a:extLst>
                  </p:cNvPr>
                  <p:cNvSpPr/>
                  <p:nvPr/>
                </p:nvSpPr>
                <p:spPr>
                  <a:xfrm>
                    <a:off x="2432138" y="4684213"/>
                    <a:ext cx="126678" cy="91130"/>
                  </a:xfrm>
                  <a:custGeom>
                    <a:avLst/>
                    <a:gdLst>
                      <a:gd name="connsiteX0" fmla="*/ 104961 w 126678"/>
                      <a:gd name="connsiteY0" fmla="*/ 65300 h 91130"/>
                      <a:gd name="connsiteX1" fmla="*/ 120135 w 126678"/>
                      <a:gd name="connsiteY1" fmla="*/ 25318 h 91130"/>
                      <a:gd name="connsiteX2" fmla="*/ 120712 w 126678"/>
                      <a:gd name="connsiteY2" fmla="*/ 23713 h 91130"/>
                      <a:gd name="connsiteX3" fmla="*/ 126679 w 126678"/>
                      <a:gd name="connsiteY3" fmla="*/ 4492 h 91130"/>
                      <a:gd name="connsiteX4" fmla="*/ 48631 w 126678"/>
                      <a:gd name="connsiteY4" fmla="*/ 0 h 91130"/>
                      <a:gd name="connsiteX5" fmla="*/ 43306 w 126678"/>
                      <a:gd name="connsiteY5" fmla="*/ 9177 h 91130"/>
                      <a:gd name="connsiteX6" fmla="*/ 42504 w 126678"/>
                      <a:gd name="connsiteY6" fmla="*/ 10429 h 91130"/>
                      <a:gd name="connsiteX7" fmla="*/ 35511 w 126678"/>
                      <a:gd name="connsiteY7" fmla="*/ 21307 h 91130"/>
                      <a:gd name="connsiteX8" fmla="*/ 0 w 126678"/>
                      <a:gd name="connsiteY8" fmla="*/ 78841 h 91130"/>
                      <a:gd name="connsiteX9" fmla="*/ 94921 w 126678"/>
                      <a:gd name="connsiteY9" fmla="*/ 91131 h 91130"/>
                      <a:gd name="connsiteX10" fmla="*/ 104961 w 126678"/>
                      <a:gd name="connsiteY10" fmla="*/ 65300 h 91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678" h="91130">
                        <a:moveTo>
                          <a:pt x="104961" y="65300"/>
                        </a:moveTo>
                        <a:cubicBezTo>
                          <a:pt x="110896" y="49930"/>
                          <a:pt x="116221" y="36164"/>
                          <a:pt x="120135" y="25318"/>
                        </a:cubicBezTo>
                        <a:cubicBezTo>
                          <a:pt x="120327" y="24804"/>
                          <a:pt x="120520" y="24227"/>
                          <a:pt x="120712" y="23713"/>
                        </a:cubicBezTo>
                        <a:cubicBezTo>
                          <a:pt x="123824" y="15017"/>
                          <a:pt x="125973" y="8375"/>
                          <a:pt x="126679" y="4492"/>
                        </a:cubicBezTo>
                        <a:cubicBezTo>
                          <a:pt x="94953" y="3626"/>
                          <a:pt x="69322" y="1989"/>
                          <a:pt x="48631" y="0"/>
                        </a:cubicBezTo>
                        <a:cubicBezTo>
                          <a:pt x="47508" y="2279"/>
                          <a:pt x="45808" y="5198"/>
                          <a:pt x="43306" y="9177"/>
                        </a:cubicBezTo>
                        <a:cubicBezTo>
                          <a:pt x="43049" y="9594"/>
                          <a:pt x="42793" y="10012"/>
                          <a:pt x="42504" y="10429"/>
                        </a:cubicBezTo>
                        <a:cubicBezTo>
                          <a:pt x="40612" y="13445"/>
                          <a:pt x="38302" y="17007"/>
                          <a:pt x="35511" y="21307"/>
                        </a:cubicBezTo>
                        <a:cubicBezTo>
                          <a:pt x="26786" y="34784"/>
                          <a:pt x="14532" y="53716"/>
                          <a:pt x="0" y="78841"/>
                        </a:cubicBezTo>
                        <a:cubicBezTo>
                          <a:pt x="25214" y="83654"/>
                          <a:pt x="56426" y="87986"/>
                          <a:pt x="94921" y="91131"/>
                        </a:cubicBezTo>
                        <a:cubicBezTo>
                          <a:pt x="98514" y="82018"/>
                          <a:pt x="101850" y="73354"/>
                          <a:pt x="104961" y="65300"/>
                        </a:cubicBezTo>
                        <a:close/>
                      </a:path>
                    </a:pathLst>
                  </a:custGeom>
                  <a:solidFill>
                    <a:srgbClr val="578FC1"/>
                  </a:solidFill>
                  <a:ln w="3206" cap="flat">
                    <a:noFill/>
                    <a:prstDash val="solid"/>
                    <a:miter/>
                  </a:ln>
                </p:spPr>
                <p:txBody>
                  <a:bodyPr rtlCol="0" anchor="ctr"/>
                  <a:lstStyle/>
                  <a:p>
                    <a:endParaRPr lang="en-US"/>
                  </a:p>
                </p:txBody>
              </p:sp>
              <p:sp>
                <p:nvSpPr>
                  <p:cNvPr id="355" name="Freeform 354">
                    <a:extLst>
                      <a:ext uri="{FF2B5EF4-FFF2-40B4-BE49-F238E27FC236}">
                        <a16:creationId xmlns:a16="http://schemas.microsoft.com/office/drawing/2014/main" id="{9C4D581F-1CCB-51D7-20CA-FB01A44A2030}"/>
                      </a:ext>
                    </a:extLst>
                  </p:cNvPr>
                  <p:cNvSpPr/>
                  <p:nvPr/>
                </p:nvSpPr>
                <p:spPr>
                  <a:xfrm>
                    <a:off x="2329326" y="4763952"/>
                    <a:ext cx="88023" cy="118052"/>
                  </a:xfrm>
                  <a:custGeom>
                    <a:avLst/>
                    <a:gdLst>
                      <a:gd name="connsiteX0" fmla="*/ 88024 w 88023"/>
                      <a:gd name="connsiteY0" fmla="*/ 6065 h 118052"/>
                      <a:gd name="connsiteX1" fmla="*/ 62682 w 88023"/>
                      <a:gd name="connsiteY1" fmla="*/ 0 h 118052"/>
                      <a:gd name="connsiteX2" fmla="*/ 0 w 88023"/>
                      <a:gd name="connsiteY2" fmla="*/ 111571 h 118052"/>
                      <a:gd name="connsiteX3" fmla="*/ 32399 w 88023"/>
                      <a:gd name="connsiteY3" fmla="*/ 118053 h 118052"/>
                      <a:gd name="connsiteX4" fmla="*/ 88024 w 88023"/>
                      <a:gd name="connsiteY4" fmla="*/ 6065 h 118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23" h="118052">
                        <a:moveTo>
                          <a:pt x="88024" y="6065"/>
                        </a:moveTo>
                        <a:cubicBezTo>
                          <a:pt x="78721" y="4075"/>
                          <a:pt x="70316" y="2054"/>
                          <a:pt x="62682" y="0"/>
                        </a:cubicBezTo>
                        <a:cubicBezTo>
                          <a:pt x="41093" y="35779"/>
                          <a:pt x="19953" y="73290"/>
                          <a:pt x="0" y="111571"/>
                        </a:cubicBezTo>
                        <a:cubicBezTo>
                          <a:pt x="9656" y="113657"/>
                          <a:pt x="20434" y="115871"/>
                          <a:pt x="32399" y="118053"/>
                        </a:cubicBezTo>
                        <a:cubicBezTo>
                          <a:pt x="52416" y="72488"/>
                          <a:pt x="71471" y="35490"/>
                          <a:pt x="88024" y="6065"/>
                        </a:cubicBezTo>
                        <a:close/>
                      </a:path>
                    </a:pathLst>
                  </a:custGeom>
                  <a:solidFill>
                    <a:srgbClr val="578FC1"/>
                  </a:solidFill>
                  <a:ln w="3206" cap="flat">
                    <a:noFill/>
                    <a:prstDash val="solid"/>
                    <a:miter/>
                  </a:ln>
                </p:spPr>
                <p:txBody>
                  <a:bodyPr rtlCol="0" anchor="ctr"/>
                  <a:lstStyle/>
                  <a:p>
                    <a:endParaRPr lang="en-US"/>
                  </a:p>
                </p:txBody>
              </p:sp>
              <p:sp>
                <p:nvSpPr>
                  <p:cNvPr id="356" name="Freeform 355">
                    <a:extLst>
                      <a:ext uri="{FF2B5EF4-FFF2-40B4-BE49-F238E27FC236}">
                        <a16:creationId xmlns:a16="http://schemas.microsoft.com/office/drawing/2014/main" id="{F1ACB458-3FF0-FFD1-BF1B-2094D0F7F6D0}"/>
                      </a:ext>
                    </a:extLst>
                  </p:cNvPr>
                  <p:cNvSpPr/>
                  <p:nvPr/>
                </p:nvSpPr>
                <p:spPr>
                  <a:xfrm>
                    <a:off x="2397269" y="4679657"/>
                    <a:ext cx="73331" cy="81440"/>
                  </a:xfrm>
                  <a:custGeom>
                    <a:avLst/>
                    <a:gdLst>
                      <a:gd name="connsiteX0" fmla="*/ 62489 w 73331"/>
                      <a:gd name="connsiteY0" fmla="*/ 20761 h 81440"/>
                      <a:gd name="connsiteX1" fmla="*/ 68071 w 73331"/>
                      <a:gd name="connsiteY1" fmla="*/ 12097 h 81440"/>
                      <a:gd name="connsiteX2" fmla="*/ 68809 w 73331"/>
                      <a:gd name="connsiteY2" fmla="*/ 10910 h 81440"/>
                      <a:gd name="connsiteX3" fmla="*/ 73332 w 73331"/>
                      <a:gd name="connsiteY3" fmla="*/ 3530 h 81440"/>
                      <a:gd name="connsiteX4" fmla="*/ 46707 w 73331"/>
                      <a:gd name="connsiteY4" fmla="*/ 0 h 81440"/>
                      <a:gd name="connsiteX5" fmla="*/ 46642 w 73331"/>
                      <a:gd name="connsiteY5" fmla="*/ 2824 h 81440"/>
                      <a:gd name="connsiteX6" fmla="*/ 46578 w 73331"/>
                      <a:gd name="connsiteY6" fmla="*/ 2792 h 81440"/>
                      <a:gd name="connsiteX7" fmla="*/ 0 w 73331"/>
                      <a:gd name="connsiteY7" fmla="*/ 75568 h 81440"/>
                      <a:gd name="connsiteX8" fmla="*/ 25118 w 73331"/>
                      <a:gd name="connsiteY8" fmla="*/ 81440 h 81440"/>
                      <a:gd name="connsiteX9" fmla="*/ 62489 w 73331"/>
                      <a:gd name="connsiteY9" fmla="*/ 20761 h 8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331" h="81440">
                        <a:moveTo>
                          <a:pt x="62489" y="20761"/>
                        </a:moveTo>
                        <a:cubicBezTo>
                          <a:pt x="64478" y="17712"/>
                          <a:pt x="66339" y="14793"/>
                          <a:pt x="68071" y="12097"/>
                        </a:cubicBezTo>
                        <a:cubicBezTo>
                          <a:pt x="68327" y="11712"/>
                          <a:pt x="68584" y="11295"/>
                          <a:pt x="68809" y="10910"/>
                        </a:cubicBezTo>
                        <a:cubicBezTo>
                          <a:pt x="70573" y="8118"/>
                          <a:pt x="72145" y="5583"/>
                          <a:pt x="73332" y="3530"/>
                        </a:cubicBezTo>
                        <a:cubicBezTo>
                          <a:pt x="63131" y="2407"/>
                          <a:pt x="54309" y="1219"/>
                          <a:pt x="46707" y="0"/>
                        </a:cubicBezTo>
                        <a:cubicBezTo>
                          <a:pt x="46707" y="995"/>
                          <a:pt x="46707" y="1957"/>
                          <a:pt x="46642" y="2824"/>
                        </a:cubicBezTo>
                        <a:cubicBezTo>
                          <a:pt x="46610" y="2824"/>
                          <a:pt x="46610" y="2824"/>
                          <a:pt x="46578" y="2792"/>
                        </a:cubicBezTo>
                        <a:cubicBezTo>
                          <a:pt x="31052" y="25831"/>
                          <a:pt x="15430" y="50250"/>
                          <a:pt x="0" y="75568"/>
                        </a:cubicBezTo>
                        <a:cubicBezTo>
                          <a:pt x="7538" y="77557"/>
                          <a:pt x="15879" y="79514"/>
                          <a:pt x="25118" y="81440"/>
                        </a:cubicBezTo>
                        <a:cubicBezTo>
                          <a:pt x="40451" y="54807"/>
                          <a:pt x="53347" y="34848"/>
                          <a:pt x="62489" y="20761"/>
                        </a:cubicBezTo>
                        <a:close/>
                      </a:path>
                    </a:pathLst>
                  </a:custGeom>
                  <a:solidFill>
                    <a:srgbClr val="578FC1"/>
                  </a:solidFill>
                  <a:ln w="3206" cap="flat">
                    <a:noFill/>
                    <a:prstDash val="solid"/>
                    <a:miter/>
                  </a:ln>
                </p:spPr>
                <p:txBody>
                  <a:bodyPr rtlCol="0" anchor="ctr"/>
                  <a:lstStyle/>
                  <a:p>
                    <a:endParaRPr lang="en-US"/>
                  </a:p>
                </p:txBody>
              </p:sp>
              <p:sp>
                <p:nvSpPr>
                  <p:cNvPr id="357" name="Freeform 356">
                    <a:extLst>
                      <a:ext uri="{FF2B5EF4-FFF2-40B4-BE49-F238E27FC236}">
                        <a16:creationId xmlns:a16="http://schemas.microsoft.com/office/drawing/2014/main" id="{7ACBA4BC-0877-7BF5-802A-61BD2E98D0BB}"/>
                      </a:ext>
                    </a:extLst>
                  </p:cNvPr>
                  <p:cNvSpPr/>
                  <p:nvPr/>
                </p:nvSpPr>
                <p:spPr>
                  <a:xfrm>
                    <a:off x="2313479" y="4892659"/>
                    <a:ext cx="166359" cy="163136"/>
                  </a:xfrm>
                  <a:custGeom>
                    <a:avLst/>
                    <a:gdLst>
                      <a:gd name="connsiteX0" fmla="*/ 0 w 166359"/>
                      <a:gd name="connsiteY0" fmla="*/ 142889 h 163136"/>
                      <a:gd name="connsiteX1" fmla="*/ 99187 w 166359"/>
                      <a:gd name="connsiteY1" fmla="*/ 163137 h 163136"/>
                      <a:gd name="connsiteX2" fmla="*/ 101850 w 166359"/>
                      <a:gd name="connsiteY2" fmla="*/ 156430 h 163136"/>
                      <a:gd name="connsiteX3" fmla="*/ 104159 w 166359"/>
                      <a:gd name="connsiteY3" fmla="*/ 150719 h 163136"/>
                      <a:gd name="connsiteX4" fmla="*/ 106950 w 166359"/>
                      <a:gd name="connsiteY4" fmla="*/ 143916 h 163136"/>
                      <a:gd name="connsiteX5" fmla="*/ 109260 w 166359"/>
                      <a:gd name="connsiteY5" fmla="*/ 138300 h 163136"/>
                      <a:gd name="connsiteX6" fmla="*/ 112083 w 166359"/>
                      <a:gd name="connsiteY6" fmla="*/ 131626 h 163136"/>
                      <a:gd name="connsiteX7" fmla="*/ 114457 w 166359"/>
                      <a:gd name="connsiteY7" fmla="*/ 126075 h 163136"/>
                      <a:gd name="connsiteX8" fmla="*/ 117312 w 166359"/>
                      <a:gd name="connsiteY8" fmla="*/ 119497 h 163136"/>
                      <a:gd name="connsiteX9" fmla="*/ 119685 w 166359"/>
                      <a:gd name="connsiteY9" fmla="*/ 114074 h 163136"/>
                      <a:gd name="connsiteX10" fmla="*/ 122604 w 166359"/>
                      <a:gd name="connsiteY10" fmla="*/ 107496 h 163136"/>
                      <a:gd name="connsiteX11" fmla="*/ 125010 w 166359"/>
                      <a:gd name="connsiteY11" fmla="*/ 102169 h 163136"/>
                      <a:gd name="connsiteX12" fmla="*/ 127994 w 166359"/>
                      <a:gd name="connsiteY12" fmla="*/ 95655 h 163136"/>
                      <a:gd name="connsiteX13" fmla="*/ 130432 w 166359"/>
                      <a:gd name="connsiteY13" fmla="*/ 90392 h 163136"/>
                      <a:gd name="connsiteX14" fmla="*/ 133543 w 166359"/>
                      <a:gd name="connsiteY14" fmla="*/ 83815 h 163136"/>
                      <a:gd name="connsiteX15" fmla="*/ 135949 w 166359"/>
                      <a:gd name="connsiteY15" fmla="*/ 78744 h 163136"/>
                      <a:gd name="connsiteX16" fmla="*/ 139253 w 166359"/>
                      <a:gd name="connsiteY16" fmla="*/ 71942 h 163136"/>
                      <a:gd name="connsiteX17" fmla="*/ 141595 w 166359"/>
                      <a:gd name="connsiteY17" fmla="*/ 67161 h 163136"/>
                      <a:gd name="connsiteX18" fmla="*/ 145188 w 166359"/>
                      <a:gd name="connsiteY18" fmla="*/ 60005 h 163136"/>
                      <a:gd name="connsiteX19" fmla="*/ 147369 w 166359"/>
                      <a:gd name="connsiteY19" fmla="*/ 55641 h 163136"/>
                      <a:gd name="connsiteX20" fmla="*/ 151668 w 166359"/>
                      <a:gd name="connsiteY20" fmla="*/ 47266 h 163136"/>
                      <a:gd name="connsiteX21" fmla="*/ 153272 w 166359"/>
                      <a:gd name="connsiteY21" fmla="*/ 44121 h 163136"/>
                      <a:gd name="connsiteX22" fmla="*/ 159367 w 166359"/>
                      <a:gd name="connsiteY22" fmla="*/ 32601 h 163136"/>
                      <a:gd name="connsiteX23" fmla="*/ 160521 w 166359"/>
                      <a:gd name="connsiteY23" fmla="*/ 30452 h 163136"/>
                      <a:gd name="connsiteX24" fmla="*/ 162831 w 166359"/>
                      <a:gd name="connsiteY24" fmla="*/ 26152 h 163136"/>
                      <a:gd name="connsiteX25" fmla="*/ 166360 w 166359"/>
                      <a:gd name="connsiteY25" fmla="*/ 15146 h 163136"/>
                      <a:gd name="connsiteX26" fmla="*/ 53956 w 166359"/>
                      <a:gd name="connsiteY26" fmla="*/ 0 h 163136"/>
                      <a:gd name="connsiteX27" fmla="*/ 0 w 166359"/>
                      <a:gd name="connsiteY27" fmla="*/ 142889 h 163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66359" h="163136">
                        <a:moveTo>
                          <a:pt x="0" y="142889"/>
                        </a:moveTo>
                        <a:cubicBezTo>
                          <a:pt x="27139" y="150045"/>
                          <a:pt x="59987" y="157072"/>
                          <a:pt x="99187" y="163137"/>
                        </a:cubicBezTo>
                        <a:cubicBezTo>
                          <a:pt x="100085" y="160890"/>
                          <a:pt x="100984" y="158644"/>
                          <a:pt x="101850" y="156430"/>
                        </a:cubicBezTo>
                        <a:cubicBezTo>
                          <a:pt x="102620" y="154537"/>
                          <a:pt x="103389" y="152612"/>
                          <a:pt x="104159" y="150719"/>
                        </a:cubicBezTo>
                        <a:cubicBezTo>
                          <a:pt x="105090" y="148440"/>
                          <a:pt x="106020" y="146162"/>
                          <a:pt x="106950" y="143916"/>
                        </a:cubicBezTo>
                        <a:cubicBezTo>
                          <a:pt x="107720" y="142054"/>
                          <a:pt x="108490" y="140161"/>
                          <a:pt x="109260" y="138300"/>
                        </a:cubicBezTo>
                        <a:cubicBezTo>
                          <a:pt x="110190" y="136054"/>
                          <a:pt x="111120" y="133840"/>
                          <a:pt x="112083" y="131626"/>
                        </a:cubicBezTo>
                        <a:cubicBezTo>
                          <a:pt x="112885" y="129765"/>
                          <a:pt x="113655" y="127904"/>
                          <a:pt x="114457" y="126075"/>
                        </a:cubicBezTo>
                        <a:cubicBezTo>
                          <a:pt x="115387" y="123861"/>
                          <a:pt x="116349" y="121678"/>
                          <a:pt x="117312" y="119497"/>
                        </a:cubicBezTo>
                        <a:cubicBezTo>
                          <a:pt x="118114" y="117700"/>
                          <a:pt x="118883" y="115871"/>
                          <a:pt x="119685" y="114074"/>
                        </a:cubicBezTo>
                        <a:cubicBezTo>
                          <a:pt x="120648" y="111860"/>
                          <a:pt x="121642" y="109678"/>
                          <a:pt x="122604" y="107496"/>
                        </a:cubicBezTo>
                        <a:cubicBezTo>
                          <a:pt x="123406" y="105731"/>
                          <a:pt x="124208" y="103934"/>
                          <a:pt x="125010" y="102169"/>
                        </a:cubicBezTo>
                        <a:cubicBezTo>
                          <a:pt x="126005" y="99987"/>
                          <a:pt x="126999" y="97837"/>
                          <a:pt x="127994" y="95655"/>
                        </a:cubicBezTo>
                        <a:cubicBezTo>
                          <a:pt x="128796" y="93890"/>
                          <a:pt x="129598" y="92125"/>
                          <a:pt x="130432" y="90392"/>
                        </a:cubicBezTo>
                        <a:cubicBezTo>
                          <a:pt x="131458" y="88211"/>
                          <a:pt x="132485" y="85996"/>
                          <a:pt x="133543" y="83815"/>
                        </a:cubicBezTo>
                        <a:cubicBezTo>
                          <a:pt x="134345" y="82114"/>
                          <a:pt x="135147" y="80445"/>
                          <a:pt x="135949" y="78744"/>
                        </a:cubicBezTo>
                        <a:cubicBezTo>
                          <a:pt x="137040" y="76466"/>
                          <a:pt x="138163" y="74188"/>
                          <a:pt x="139253" y="71942"/>
                        </a:cubicBezTo>
                        <a:cubicBezTo>
                          <a:pt x="140023" y="70337"/>
                          <a:pt x="140793" y="68765"/>
                          <a:pt x="141595" y="67161"/>
                        </a:cubicBezTo>
                        <a:cubicBezTo>
                          <a:pt x="142782" y="64754"/>
                          <a:pt x="143969" y="62379"/>
                          <a:pt x="145188" y="60005"/>
                        </a:cubicBezTo>
                        <a:cubicBezTo>
                          <a:pt x="145926" y="58561"/>
                          <a:pt x="146632" y="57085"/>
                          <a:pt x="147369" y="55641"/>
                        </a:cubicBezTo>
                        <a:cubicBezTo>
                          <a:pt x="148781" y="52849"/>
                          <a:pt x="150224" y="50058"/>
                          <a:pt x="151668" y="47266"/>
                        </a:cubicBezTo>
                        <a:cubicBezTo>
                          <a:pt x="152213" y="46207"/>
                          <a:pt x="152726" y="45180"/>
                          <a:pt x="153272" y="44121"/>
                        </a:cubicBezTo>
                        <a:cubicBezTo>
                          <a:pt x="155261" y="40271"/>
                          <a:pt x="157314" y="36420"/>
                          <a:pt x="159367" y="32601"/>
                        </a:cubicBezTo>
                        <a:cubicBezTo>
                          <a:pt x="159752" y="31896"/>
                          <a:pt x="160137" y="31158"/>
                          <a:pt x="160521" y="30452"/>
                        </a:cubicBezTo>
                        <a:cubicBezTo>
                          <a:pt x="161291" y="29008"/>
                          <a:pt x="162061" y="27596"/>
                          <a:pt x="162831" y="26152"/>
                        </a:cubicBezTo>
                        <a:cubicBezTo>
                          <a:pt x="164018" y="22462"/>
                          <a:pt x="165173" y="18772"/>
                          <a:pt x="166360" y="15146"/>
                        </a:cubicBezTo>
                        <a:cubicBezTo>
                          <a:pt x="121899" y="10846"/>
                          <a:pt x="84463" y="5423"/>
                          <a:pt x="53956" y="0"/>
                        </a:cubicBezTo>
                        <a:cubicBezTo>
                          <a:pt x="36281" y="40688"/>
                          <a:pt x="17964" y="88050"/>
                          <a:pt x="0" y="142889"/>
                        </a:cubicBezTo>
                        <a:close/>
                      </a:path>
                    </a:pathLst>
                  </a:custGeom>
                  <a:solidFill>
                    <a:srgbClr val="578FC1"/>
                  </a:solidFill>
                  <a:ln w="3206" cap="flat">
                    <a:noFill/>
                    <a:prstDash val="solid"/>
                    <a:miter/>
                  </a:ln>
                </p:spPr>
                <p:txBody>
                  <a:bodyPr rtlCol="0" anchor="ctr"/>
                  <a:lstStyle/>
                  <a:p>
                    <a:endParaRPr lang="en-US"/>
                  </a:p>
                </p:txBody>
              </p:sp>
              <p:sp>
                <p:nvSpPr>
                  <p:cNvPr id="358" name="Freeform 357">
                    <a:extLst>
                      <a:ext uri="{FF2B5EF4-FFF2-40B4-BE49-F238E27FC236}">
                        <a16:creationId xmlns:a16="http://schemas.microsoft.com/office/drawing/2014/main" id="{EBA1CC28-9D49-6A50-0A37-977AEBD9B797}"/>
                      </a:ext>
                    </a:extLst>
                  </p:cNvPr>
                  <p:cNvSpPr/>
                  <p:nvPr/>
                </p:nvSpPr>
                <p:spPr>
                  <a:xfrm>
                    <a:off x="2260838" y="5045014"/>
                    <a:ext cx="148074" cy="200359"/>
                  </a:xfrm>
                  <a:custGeom>
                    <a:avLst/>
                    <a:gdLst>
                      <a:gd name="connsiteX0" fmla="*/ 109099 w 148074"/>
                      <a:gd name="connsiteY0" fmla="*/ 195418 h 200359"/>
                      <a:gd name="connsiteX1" fmla="*/ 109388 w 148074"/>
                      <a:gd name="connsiteY1" fmla="*/ 192562 h 200359"/>
                      <a:gd name="connsiteX2" fmla="*/ 109773 w 148074"/>
                      <a:gd name="connsiteY2" fmla="*/ 189192 h 200359"/>
                      <a:gd name="connsiteX3" fmla="*/ 110094 w 148074"/>
                      <a:gd name="connsiteY3" fmla="*/ 186272 h 200359"/>
                      <a:gd name="connsiteX4" fmla="*/ 110511 w 148074"/>
                      <a:gd name="connsiteY4" fmla="*/ 182807 h 200359"/>
                      <a:gd name="connsiteX5" fmla="*/ 110864 w 148074"/>
                      <a:gd name="connsiteY5" fmla="*/ 179919 h 200359"/>
                      <a:gd name="connsiteX6" fmla="*/ 111313 w 148074"/>
                      <a:gd name="connsiteY6" fmla="*/ 176229 h 200359"/>
                      <a:gd name="connsiteX7" fmla="*/ 111666 w 148074"/>
                      <a:gd name="connsiteY7" fmla="*/ 173405 h 200359"/>
                      <a:gd name="connsiteX8" fmla="*/ 112147 w 148074"/>
                      <a:gd name="connsiteY8" fmla="*/ 169683 h 200359"/>
                      <a:gd name="connsiteX9" fmla="*/ 112532 w 148074"/>
                      <a:gd name="connsiteY9" fmla="*/ 166795 h 200359"/>
                      <a:gd name="connsiteX10" fmla="*/ 113077 w 148074"/>
                      <a:gd name="connsiteY10" fmla="*/ 162784 h 200359"/>
                      <a:gd name="connsiteX11" fmla="*/ 113430 w 148074"/>
                      <a:gd name="connsiteY11" fmla="*/ 160121 h 200359"/>
                      <a:gd name="connsiteX12" fmla="*/ 114072 w 148074"/>
                      <a:gd name="connsiteY12" fmla="*/ 155500 h 200359"/>
                      <a:gd name="connsiteX13" fmla="*/ 114392 w 148074"/>
                      <a:gd name="connsiteY13" fmla="*/ 153286 h 200359"/>
                      <a:gd name="connsiteX14" fmla="*/ 115355 w 148074"/>
                      <a:gd name="connsiteY14" fmla="*/ 146515 h 200359"/>
                      <a:gd name="connsiteX15" fmla="*/ 115387 w 148074"/>
                      <a:gd name="connsiteY15" fmla="*/ 146355 h 200359"/>
                      <a:gd name="connsiteX16" fmla="*/ 116413 w 148074"/>
                      <a:gd name="connsiteY16" fmla="*/ 139199 h 200359"/>
                      <a:gd name="connsiteX17" fmla="*/ 116702 w 148074"/>
                      <a:gd name="connsiteY17" fmla="*/ 137242 h 200359"/>
                      <a:gd name="connsiteX18" fmla="*/ 117472 w 148074"/>
                      <a:gd name="connsiteY18" fmla="*/ 131915 h 200359"/>
                      <a:gd name="connsiteX19" fmla="*/ 117921 w 148074"/>
                      <a:gd name="connsiteY19" fmla="*/ 128866 h 200359"/>
                      <a:gd name="connsiteX20" fmla="*/ 118563 w 148074"/>
                      <a:gd name="connsiteY20" fmla="*/ 124470 h 200359"/>
                      <a:gd name="connsiteX21" fmla="*/ 119236 w 148074"/>
                      <a:gd name="connsiteY21" fmla="*/ 119978 h 200359"/>
                      <a:gd name="connsiteX22" fmla="*/ 120006 w 148074"/>
                      <a:gd name="connsiteY22" fmla="*/ 114780 h 200359"/>
                      <a:gd name="connsiteX23" fmla="*/ 120648 w 148074"/>
                      <a:gd name="connsiteY23" fmla="*/ 110576 h 200359"/>
                      <a:gd name="connsiteX24" fmla="*/ 133960 w 148074"/>
                      <a:gd name="connsiteY24" fmla="*/ 57823 h 200359"/>
                      <a:gd name="connsiteX25" fmla="*/ 134057 w 148074"/>
                      <a:gd name="connsiteY25" fmla="*/ 57534 h 200359"/>
                      <a:gd name="connsiteX26" fmla="*/ 134442 w 148074"/>
                      <a:gd name="connsiteY26" fmla="*/ 56443 h 200359"/>
                      <a:gd name="connsiteX27" fmla="*/ 136495 w 148074"/>
                      <a:gd name="connsiteY27" fmla="*/ 50828 h 200359"/>
                      <a:gd name="connsiteX28" fmla="*/ 139414 w 148074"/>
                      <a:gd name="connsiteY28" fmla="*/ 42902 h 200359"/>
                      <a:gd name="connsiteX29" fmla="*/ 141563 w 148074"/>
                      <a:gd name="connsiteY29" fmla="*/ 37190 h 200359"/>
                      <a:gd name="connsiteX30" fmla="*/ 144418 w 148074"/>
                      <a:gd name="connsiteY30" fmla="*/ 29682 h 200359"/>
                      <a:gd name="connsiteX31" fmla="*/ 146631 w 148074"/>
                      <a:gd name="connsiteY31" fmla="*/ 23906 h 200359"/>
                      <a:gd name="connsiteX32" fmla="*/ 148075 w 148074"/>
                      <a:gd name="connsiteY32" fmla="*/ 20119 h 200359"/>
                      <a:gd name="connsiteX33" fmla="*/ 49529 w 148074"/>
                      <a:gd name="connsiteY33" fmla="*/ 0 h 200359"/>
                      <a:gd name="connsiteX34" fmla="*/ 46033 w 148074"/>
                      <a:gd name="connsiteY34" fmla="*/ 10846 h 200359"/>
                      <a:gd name="connsiteX35" fmla="*/ 0 w 148074"/>
                      <a:gd name="connsiteY35" fmla="*/ 176550 h 200359"/>
                      <a:gd name="connsiteX36" fmla="*/ 108554 w 148074"/>
                      <a:gd name="connsiteY36" fmla="*/ 200359 h 200359"/>
                      <a:gd name="connsiteX37" fmla="*/ 108554 w 148074"/>
                      <a:gd name="connsiteY37" fmla="*/ 200359 h 200359"/>
                      <a:gd name="connsiteX38" fmla="*/ 108714 w 148074"/>
                      <a:gd name="connsiteY38" fmla="*/ 198627 h 200359"/>
                      <a:gd name="connsiteX39" fmla="*/ 109099 w 148074"/>
                      <a:gd name="connsiteY39" fmla="*/ 195418 h 200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48074" h="200359">
                        <a:moveTo>
                          <a:pt x="109099" y="195418"/>
                        </a:moveTo>
                        <a:cubicBezTo>
                          <a:pt x="109196" y="194487"/>
                          <a:pt x="109292" y="193524"/>
                          <a:pt x="109388" y="192562"/>
                        </a:cubicBezTo>
                        <a:cubicBezTo>
                          <a:pt x="109516" y="191438"/>
                          <a:pt x="109645" y="190315"/>
                          <a:pt x="109773" y="189192"/>
                        </a:cubicBezTo>
                        <a:cubicBezTo>
                          <a:pt x="109869" y="188230"/>
                          <a:pt x="109998" y="187267"/>
                          <a:pt x="110094" y="186272"/>
                        </a:cubicBezTo>
                        <a:cubicBezTo>
                          <a:pt x="110222" y="185117"/>
                          <a:pt x="110350" y="183962"/>
                          <a:pt x="110511" y="182807"/>
                        </a:cubicBezTo>
                        <a:cubicBezTo>
                          <a:pt x="110639" y="181844"/>
                          <a:pt x="110735" y="180882"/>
                          <a:pt x="110864" y="179919"/>
                        </a:cubicBezTo>
                        <a:cubicBezTo>
                          <a:pt x="111024" y="178699"/>
                          <a:pt x="111152" y="177480"/>
                          <a:pt x="111313" y="176229"/>
                        </a:cubicBezTo>
                        <a:cubicBezTo>
                          <a:pt x="111441" y="175298"/>
                          <a:pt x="111537" y="174368"/>
                          <a:pt x="111666" y="173405"/>
                        </a:cubicBezTo>
                        <a:cubicBezTo>
                          <a:pt x="111826" y="172185"/>
                          <a:pt x="111986" y="170934"/>
                          <a:pt x="112147" y="169683"/>
                        </a:cubicBezTo>
                        <a:cubicBezTo>
                          <a:pt x="112275" y="168720"/>
                          <a:pt x="112404" y="167758"/>
                          <a:pt x="112532" y="166795"/>
                        </a:cubicBezTo>
                        <a:cubicBezTo>
                          <a:pt x="112724" y="165479"/>
                          <a:pt x="112885" y="164132"/>
                          <a:pt x="113077" y="162784"/>
                        </a:cubicBezTo>
                        <a:cubicBezTo>
                          <a:pt x="113205" y="161885"/>
                          <a:pt x="113302" y="161019"/>
                          <a:pt x="113430" y="160121"/>
                        </a:cubicBezTo>
                        <a:cubicBezTo>
                          <a:pt x="113655" y="158580"/>
                          <a:pt x="113847" y="157040"/>
                          <a:pt x="114072" y="155500"/>
                        </a:cubicBezTo>
                        <a:cubicBezTo>
                          <a:pt x="114168" y="154762"/>
                          <a:pt x="114264" y="154024"/>
                          <a:pt x="114392" y="153286"/>
                        </a:cubicBezTo>
                        <a:cubicBezTo>
                          <a:pt x="114713" y="151039"/>
                          <a:pt x="115034" y="148793"/>
                          <a:pt x="115355" y="146515"/>
                        </a:cubicBezTo>
                        <a:cubicBezTo>
                          <a:pt x="115355" y="146451"/>
                          <a:pt x="115355" y="146419"/>
                          <a:pt x="115387" y="146355"/>
                        </a:cubicBezTo>
                        <a:cubicBezTo>
                          <a:pt x="115740" y="143980"/>
                          <a:pt x="116061" y="141606"/>
                          <a:pt x="116413" y="139199"/>
                        </a:cubicBezTo>
                        <a:cubicBezTo>
                          <a:pt x="116509" y="138557"/>
                          <a:pt x="116606" y="137915"/>
                          <a:pt x="116702" y="137242"/>
                        </a:cubicBezTo>
                        <a:cubicBezTo>
                          <a:pt x="116959" y="135477"/>
                          <a:pt x="117215" y="133712"/>
                          <a:pt x="117472" y="131915"/>
                        </a:cubicBezTo>
                        <a:cubicBezTo>
                          <a:pt x="117632" y="130920"/>
                          <a:pt x="117761" y="129893"/>
                          <a:pt x="117921" y="128866"/>
                        </a:cubicBezTo>
                        <a:cubicBezTo>
                          <a:pt x="118146" y="127390"/>
                          <a:pt x="118370" y="125946"/>
                          <a:pt x="118563" y="124470"/>
                        </a:cubicBezTo>
                        <a:cubicBezTo>
                          <a:pt x="118787" y="122994"/>
                          <a:pt x="119012" y="121486"/>
                          <a:pt x="119236" y="119978"/>
                        </a:cubicBezTo>
                        <a:cubicBezTo>
                          <a:pt x="119493" y="118245"/>
                          <a:pt x="119749" y="116544"/>
                          <a:pt x="120006" y="114780"/>
                        </a:cubicBezTo>
                        <a:cubicBezTo>
                          <a:pt x="120231" y="113368"/>
                          <a:pt x="120423" y="111988"/>
                          <a:pt x="120648" y="110576"/>
                        </a:cubicBezTo>
                        <a:cubicBezTo>
                          <a:pt x="123310" y="92607"/>
                          <a:pt x="127769" y="74894"/>
                          <a:pt x="133960" y="57823"/>
                        </a:cubicBezTo>
                        <a:cubicBezTo>
                          <a:pt x="133992" y="57727"/>
                          <a:pt x="134024" y="57630"/>
                          <a:pt x="134057" y="57534"/>
                        </a:cubicBezTo>
                        <a:cubicBezTo>
                          <a:pt x="134185" y="57181"/>
                          <a:pt x="134313" y="56828"/>
                          <a:pt x="134442" y="56443"/>
                        </a:cubicBezTo>
                        <a:cubicBezTo>
                          <a:pt x="135115" y="54550"/>
                          <a:pt x="135821" y="52689"/>
                          <a:pt x="136495" y="50828"/>
                        </a:cubicBezTo>
                        <a:cubicBezTo>
                          <a:pt x="137457" y="48165"/>
                          <a:pt x="138451" y="45501"/>
                          <a:pt x="139414" y="42902"/>
                        </a:cubicBezTo>
                        <a:cubicBezTo>
                          <a:pt x="140120" y="40977"/>
                          <a:pt x="140857" y="39083"/>
                          <a:pt x="141563" y="37190"/>
                        </a:cubicBezTo>
                        <a:cubicBezTo>
                          <a:pt x="142493" y="34687"/>
                          <a:pt x="143456" y="32153"/>
                          <a:pt x="144418" y="29682"/>
                        </a:cubicBezTo>
                        <a:cubicBezTo>
                          <a:pt x="145156" y="27756"/>
                          <a:pt x="145894" y="25831"/>
                          <a:pt x="146631" y="23906"/>
                        </a:cubicBezTo>
                        <a:cubicBezTo>
                          <a:pt x="147113" y="22654"/>
                          <a:pt x="147594" y="21371"/>
                          <a:pt x="148075" y="20119"/>
                        </a:cubicBezTo>
                        <a:cubicBezTo>
                          <a:pt x="109164" y="14119"/>
                          <a:pt x="76572" y="7156"/>
                          <a:pt x="49529" y="0"/>
                        </a:cubicBezTo>
                        <a:cubicBezTo>
                          <a:pt x="48374" y="3594"/>
                          <a:pt x="47220" y="7188"/>
                          <a:pt x="46033" y="10846"/>
                        </a:cubicBezTo>
                        <a:cubicBezTo>
                          <a:pt x="26593" y="72552"/>
                          <a:pt x="11580" y="127936"/>
                          <a:pt x="0" y="176550"/>
                        </a:cubicBezTo>
                        <a:cubicBezTo>
                          <a:pt x="29320" y="184893"/>
                          <a:pt x="65376" y="193268"/>
                          <a:pt x="108554" y="200359"/>
                        </a:cubicBezTo>
                        <a:cubicBezTo>
                          <a:pt x="108554" y="200359"/>
                          <a:pt x="108554" y="200359"/>
                          <a:pt x="108554" y="200359"/>
                        </a:cubicBezTo>
                        <a:cubicBezTo>
                          <a:pt x="108618" y="199782"/>
                          <a:pt x="108650" y="199204"/>
                          <a:pt x="108714" y="198627"/>
                        </a:cubicBezTo>
                        <a:cubicBezTo>
                          <a:pt x="108875" y="197664"/>
                          <a:pt x="108971" y="196541"/>
                          <a:pt x="109099" y="195418"/>
                        </a:cubicBezTo>
                        <a:close/>
                      </a:path>
                    </a:pathLst>
                  </a:custGeom>
                  <a:solidFill>
                    <a:srgbClr val="578FC1"/>
                  </a:solidFill>
                  <a:ln w="3206" cap="flat">
                    <a:noFill/>
                    <a:prstDash val="solid"/>
                    <a:miter/>
                  </a:ln>
                </p:spPr>
                <p:txBody>
                  <a:bodyPr rtlCol="0" anchor="ctr"/>
                  <a:lstStyle/>
                  <a:p>
                    <a:endParaRPr lang="en-US"/>
                  </a:p>
                </p:txBody>
              </p:sp>
              <p:sp>
                <p:nvSpPr>
                  <p:cNvPr id="359" name="Freeform 358">
                    <a:extLst>
                      <a:ext uri="{FF2B5EF4-FFF2-40B4-BE49-F238E27FC236}">
                        <a16:creationId xmlns:a16="http://schemas.microsoft.com/office/drawing/2014/main" id="{C127D440-1C17-B1FF-9215-94AAA9BB085B}"/>
                      </a:ext>
                    </a:extLst>
                  </p:cNvPr>
                  <p:cNvSpPr/>
                  <p:nvPr/>
                </p:nvSpPr>
                <p:spPr>
                  <a:xfrm>
                    <a:off x="2232385" y="5231222"/>
                    <a:ext cx="167771" cy="183961"/>
                  </a:xfrm>
                  <a:custGeom>
                    <a:avLst/>
                    <a:gdLst>
                      <a:gd name="connsiteX0" fmla="*/ 134891 w 167771"/>
                      <a:gd name="connsiteY0" fmla="*/ 49961 h 183961"/>
                      <a:gd name="connsiteX1" fmla="*/ 134955 w 167771"/>
                      <a:gd name="connsiteY1" fmla="*/ 47490 h 183961"/>
                      <a:gd name="connsiteX2" fmla="*/ 135019 w 167771"/>
                      <a:gd name="connsiteY2" fmla="*/ 44442 h 183961"/>
                      <a:gd name="connsiteX3" fmla="*/ 135115 w 167771"/>
                      <a:gd name="connsiteY3" fmla="*/ 41907 h 183961"/>
                      <a:gd name="connsiteX4" fmla="*/ 135244 w 167771"/>
                      <a:gd name="connsiteY4" fmla="*/ 38827 h 183961"/>
                      <a:gd name="connsiteX5" fmla="*/ 135372 w 167771"/>
                      <a:gd name="connsiteY5" fmla="*/ 36195 h 183961"/>
                      <a:gd name="connsiteX6" fmla="*/ 135532 w 167771"/>
                      <a:gd name="connsiteY6" fmla="*/ 33115 h 183961"/>
                      <a:gd name="connsiteX7" fmla="*/ 135693 w 167771"/>
                      <a:gd name="connsiteY7" fmla="*/ 30420 h 183961"/>
                      <a:gd name="connsiteX8" fmla="*/ 135917 w 167771"/>
                      <a:gd name="connsiteY8" fmla="*/ 27307 h 183961"/>
                      <a:gd name="connsiteX9" fmla="*/ 136110 w 167771"/>
                      <a:gd name="connsiteY9" fmla="*/ 24579 h 183961"/>
                      <a:gd name="connsiteX10" fmla="*/ 136142 w 167771"/>
                      <a:gd name="connsiteY10" fmla="*/ 23970 h 183961"/>
                      <a:gd name="connsiteX11" fmla="*/ 57678 w 167771"/>
                      <a:gd name="connsiteY11" fmla="*/ 8279 h 183961"/>
                      <a:gd name="connsiteX12" fmla="*/ 26208 w 167771"/>
                      <a:gd name="connsiteY12" fmla="*/ 0 h 183961"/>
                      <a:gd name="connsiteX13" fmla="*/ 0 w 167771"/>
                      <a:gd name="connsiteY13" fmla="*/ 133712 h 183961"/>
                      <a:gd name="connsiteX14" fmla="*/ 41061 w 167771"/>
                      <a:gd name="connsiteY14" fmla="*/ 150141 h 183961"/>
                      <a:gd name="connsiteX15" fmla="*/ 167771 w 167771"/>
                      <a:gd name="connsiteY15" fmla="*/ 183962 h 183961"/>
                      <a:gd name="connsiteX16" fmla="*/ 167707 w 167771"/>
                      <a:gd name="connsiteY16" fmla="*/ 161982 h 183961"/>
                      <a:gd name="connsiteX17" fmla="*/ 166841 w 167771"/>
                      <a:gd name="connsiteY17" fmla="*/ 160890 h 183961"/>
                      <a:gd name="connsiteX18" fmla="*/ 166264 w 167771"/>
                      <a:gd name="connsiteY18" fmla="*/ 160120 h 183961"/>
                      <a:gd name="connsiteX19" fmla="*/ 163730 w 167771"/>
                      <a:gd name="connsiteY19" fmla="*/ 156655 h 183961"/>
                      <a:gd name="connsiteX20" fmla="*/ 162703 w 167771"/>
                      <a:gd name="connsiteY20" fmla="*/ 155147 h 183961"/>
                      <a:gd name="connsiteX21" fmla="*/ 160842 w 167771"/>
                      <a:gd name="connsiteY21" fmla="*/ 152387 h 183961"/>
                      <a:gd name="connsiteX22" fmla="*/ 159720 w 167771"/>
                      <a:gd name="connsiteY22" fmla="*/ 150654 h 183961"/>
                      <a:gd name="connsiteX23" fmla="*/ 158116 w 167771"/>
                      <a:gd name="connsiteY23" fmla="*/ 148119 h 183961"/>
                      <a:gd name="connsiteX24" fmla="*/ 157025 w 167771"/>
                      <a:gd name="connsiteY24" fmla="*/ 146258 h 183961"/>
                      <a:gd name="connsiteX25" fmla="*/ 155581 w 167771"/>
                      <a:gd name="connsiteY25" fmla="*/ 143787 h 183961"/>
                      <a:gd name="connsiteX26" fmla="*/ 154523 w 167771"/>
                      <a:gd name="connsiteY26" fmla="*/ 141862 h 183961"/>
                      <a:gd name="connsiteX27" fmla="*/ 153208 w 167771"/>
                      <a:gd name="connsiteY27" fmla="*/ 139423 h 183961"/>
                      <a:gd name="connsiteX28" fmla="*/ 152181 w 167771"/>
                      <a:gd name="connsiteY28" fmla="*/ 137434 h 183961"/>
                      <a:gd name="connsiteX29" fmla="*/ 150994 w 167771"/>
                      <a:gd name="connsiteY29" fmla="*/ 135027 h 183961"/>
                      <a:gd name="connsiteX30" fmla="*/ 150032 w 167771"/>
                      <a:gd name="connsiteY30" fmla="*/ 133006 h 183961"/>
                      <a:gd name="connsiteX31" fmla="*/ 148941 w 167771"/>
                      <a:gd name="connsiteY31" fmla="*/ 130599 h 183961"/>
                      <a:gd name="connsiteX32" fmla="*/ 148043 w 167771"/>
                      <a:gd name="connsiteY32" fmla="*/ 128545 h 183961"/>
                      <a:gd name="connsiteX33" fmla="*/ 147017 w 167771"/>
                      <a:gd name="connsiteY33" fmla="*/ 126139 h 183961"/>
                      <a:gd name="connsiteX34" fmla="*/ 146182 w 167771"/>
                      <a:gd name="connsiteY34" fmla="*/ 124053 h 183961"/>
                      <a:gd name="connsiteX35" fmla="*/ 145252 w 167771"/>
                      <a:gd name="connsiteY35" fmla="*/ 121614 h 183961"/>
                      <a:gd name="connsiteX36" fmla="*/ 144482 w 167771"/>
                      <a:gd name="connsiteY36" fmla="*/ 119497 h 183961"/>
                      <a:gd name="connsiteX37" fmla="*/ 143648 w 167771"/>
                      <a:gd name="connsiteY37" fmla="*/ 117058 h 183961"/>
                      <a:gd name="connsiteX38" fmla="*/ 142942 w 167771"/>
                      <a:gd name="connsiteY38" fmla="*/ 114940 h 183961"/>
                      <a:gd name="connsiteX39" fmla="*/ 142173 w 167771"/>
                      <a:gd name="connsiteY39" fmla="*/ 112437 h 183961"/>
                      <a:gd name="connsiteX40" fmla="*/ 141563 w 167771"/>
                      <a:gd name="connsiteY40" fmla="*/ 110287 h 183961"/>
                      <a:gd name="connsiteX41" fmla="*/ 140890 w 167771"/>
                      <a:gd name="connsiteY41" fmla="*/ 107752 h 183961"/>
                      <a:gd name="connsiteX42" fmla="*/ 140344 w 167771"/>
                      <a:gd name="connsiteY42" fmla="*/ 105602 h 183961"/>
                      <a:gd name="connsiteX43" fmla="*/ 139735 w 167771"/>
                      <a:gd name="connsiteY43" fmla="*/ 103003 h 183961"/>
                      <a:gd name="connsiteX44" fmla="*/ 139254 w 167771"/>
                      <a:gd name="connsiteY44" fmla="*/ 100853 h 183961"/>
                      <a:gd name="connsiteX45" fmla="*/ 138708 w 167771"/>
                      <a:gd name="connsiteY45" fmla="*/ 98190 h 183961"/>
                      <a:gd name="connsiteX46" fmla="*/ 138291 w 167771"/>
                      <a:gd name="connsiteY46" fmla="*/ 96040 h 183961"/>
                      <a:gd name="connsiteX47" fmla="*/ 137810 w 167771"/>
                      <a:gd name="connsiteY47" fmla="*/ 93313 h 183961"/>
                      <a:gd name="connsiteX48" fmla="*/ 137457 w 167771"/>
                      <a:gd name="connsiteY48" fmla="*/ 91195 h 183961"/>
                      <a:gd name="connsiteX49" fmla="*/ 137040 w 167771"/>
                      <a:gd name="connsiteY49" fmla="*/ 88307 h 183961"/>
                      <a:gd name="connsiteX50" fmla="*/ 136751 w 167771"/>
                      <a:gd name="connsiteY50" fmla="*/ 86285 h 183961"/>
                      <a:gd name="connsiteX51" fmla="*/ 136366 w 167771"/>
                      <a:gd name="connsiteY51" fmla="*/ 83140 h 183961"/>
                      <a:gd name="connsiteX52" fmla="*/ 136142 w 167771"/>
                      <a:gd name="connsiteY52" fmla="*/ 81312 h 183961"/>
                      <a:gd name="connsiteX53" fmla="*/ 135757 w 167771"/>
                      <a:gd name="connsiteY53" fmla="*/ 77461 h 183961"/>
                      <a:gd name="connsiteX54" fmla="*/ 135629 w 167771"/>
                      <a:gd name="connsiteY54" fmla="*/ 76241 h 183961"/>
                      <a:gd name="connsiteX55" fmla="*/ 135244 w 167771"/>
                      <a:gd name="connsiteY55" fmla="*/ 71139 h 183961"/>
                      <a:gd name="connsiteX56" fmla="*/ 135179 w 167771"/>
                      <a:gd name="connsiteY56" fmla="*/ 69728 h 183961"/>
                      <a:gd name="connsiteX57" fmla="*/ 134987 w 167771"/>
                      <a:gd name="connsiteY57" fmla="*/ 65941 h 183961"/>
                      <a:gd name="connsiteX58" fmla="*/ 134923 w 167771"/>
                      <a:gd name="connsiteY58" fmla="*/ 63952 h 183961"/>
                      <a:gd name="connsiteX59" fmla="*/ 134827 w 167771"/>
                      <a:gd name="connsiteY59" fmla="*/ 60647 h 183961"/>
                      <a:gd name="connsiteX60" fmla="*/ 134795 w 167771"/>
                      <a:gd name="connsiteY60" fmla="*/ 58401 h 183961"/>
                      <a:gd name="connsiteX61" fmla="*/ 134762 w 167771"/>
                      <a:gd name="connsiteY61" fmla="*/ 55288 h 183961"/>
                      <a:gd name="connsiteX62" fmla="*/ 134762 w 167771"/>
                      <a:gd name="connsiteY62" fmla="*/ 52881 h 183961"/>
                      <a:gd name="connsiteX63" fmla="*/ 134891 w 167771"/>
                      <a:gd name="connsiteY63" fmla="*/ 49961 h 183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67771" h="183961">
                        <a:moveTo>
                          <a:pt x="134891" y="49961"/>
                        </a:moveTo>
                        <a:cubicBezTo>
                          <a:pt x="134891" y="49127"/>
                          <a:pt x="134923" y="48325"/>
                          <a:pt x="134955" y="47490"/>
                        </a:cubicBezTo>
                        <a:cubicBezTo>
                          <a:pt x="134987" y="46464"/>
                          <a:pt x="134987" y="45469"/>
                          <a:pt x="135019" y="44442"/>
                        </a:cubicBezTo>
                        <a:cubicBezTo>
                          <a:pt x="135051" y="43608"/>
                          <a:pt x="135083" y="42741"/>
                          <a:pt x="135115" y="41907"/>
                        </a:cubicBezTo>
                        <a:cubicBezTo>
                          <a:pt x="135147" y="40880"/>
                          <a:pt x="135179" y="39853"/>
                          <a:pt x="135244" y="38827"/>
                        </a:cubicBezTo>
                        <a:cubicBezTo>
                          <a:pt x="135276" y="37960"/>
                          <a:pt x="135340" y="37094"/>
                          <a:pt x="135372" y="36195"/>
                        </a:cubicBezTo>
                        <a:cubicBezTo>
                          <a:pt x="135436" y="35169"/>
                          <a:pt x="135468" y="34142"/>
                          <a:pt x="135532" y="33115"/>
                        </a:cubicBezTo>
                        <a:cubicBezTo>
                          <a:pt x="135597" y="32216"/>
                          <a:pt x="135629" y="31318"/>
                          <a:pt x="135693" y="30420"/>
                        </a:cubicBezTo>
                        <a:cubicBezTo>
                          <a:pt x="135757" y="29393"/>
                          <a:pt x="135821" y="28366"/>
                          <a:pt x="135917" y="27307"/>
                        </a:cubicBezTo>
                        <a:cubicBezTo>
                          <a:pt x="135981" y="26409"/>
                          <a:pt x="136046" y="25478"/>
                          <a:pt x="136110" y="24579"/>
                        </a:cubicBezTo>
                        <a:cubicBezTo>
                          <a:pt x="136142" y="24387"/>
                          <a:pt x="136142" y="24194"/>
                          <a:pt x="136142" y="23970"/>
                        </a:cubicBezTo>
                        <a:cubicBezTo>
                          <a:pt x="105828" y="19060"/>
                          <a:pt x="79716" y="13638"/>
                          <a:pt x="57678" y="8279"/>
                        </a:cubicBezTo>
                        <a:cubicBezTo>
                          <a:pt x="46450" y="5551"/>
                          <a:pt x="35960" y="2760"/>
                          <a:pt x="26208" y="0"/>
                        </a:cubicBezTo>
                        <a:cubicBezTo>
                          <a:pt x="13762" y="53362"/>
                          <a:pt x="5486" y="98158"/>
                          <a:pt x="0" y="133712"/>
                        </a:cubicBezTo>
                        <a:cubicBezTo>
                          <a:pt x="11998" y="139070"/>
                          <a:pt x="25631" y="144590"/>
                          <a:pt x="41061" y="150141"/>
                        </a:cubicBezTo>
                        <a:cubicBezTo>
                          <a:pt x="72530" y="161404"/>
                          <a:pt x="114360" y="173597"/>
                          <a:pt x="167771" y="183962"/>
                        </a:cubicBezTo>
                        <a:cubicBezTo>
                          <a:pt x="167707" y="176967"/>
                          <a:pt x="167675" y="169619"/>
                          <a:pt x="167707" y="161982"/>
                        </a:cubicBezTo>
                        <a:cubicBezTo>
                          <a:pt x="167418" y="161629"/>
                          <a:pt x="167130" y="161244"/>
                          <a:pt x="166841" y="160890"/>
                        </a:cubicBezTo>
                        <a:cubicBezTo>
                          <a:pt x="166649" y="160634"/>
                          <a:pt x="166456" y="160377"/>
                          <a:pt x="166264" y="160120"/>
                        </a:cubicBezTo>
                        <a:cubicBezTo>
                          <a:pt x="165398" y="158965"/>
                          <a:pt x="164564" y="157810"/>
                          <a:pt x="163730" y="156655"/>
                        </a:cubicBezTo>
                        <a:cubicBezTo>
                          <a:pt x="163377" y="156141"/>
                          <a:pt x="163056" y="155660"/>
                          <a:pt x="162703" y="155147"/>
                        </a:cubicBezTo>
                        <a:cubicBezTo>
                          <a:pt x="162061" y="154248"/>
                          <a:pt x="161452" y="153317"/>
                          <a:pt x="160842" y="152387"/>
                        </a:cubicBezTo>
                        <a:cubicBezTo>
                          <a:pt x="160457" y="151809"/>
                          <a:pt x="160105" y="151232"/>
                          <a:pt x="159720" y="150654"/>
                        </a:cubicBezTo>
                        <a:cubicBezTo>
                          <a:pt x="159174" y="149820"/>
                          <a:pt x="158629" y="148954"/>
                          <a:pt x="158116" y="148119"/>
                        </a:cubicBezTo>
                        <a:cubicBezTo>
                          <a:pt x="157731" y="147510"/>
                          <a:pt x="157378" y="146900"/>
                          <a:pt x="157025" y="146258"/>
                        </a:cubicBezTo>
                        <a:cubicBezTo>
                          <a:pt x="156544" y="145424"/>
                          <a:pt x="156031" y="144622"/>
                          <a:pt x="155581" y="143787"/>
                        </a:cubicBezTo>
                        <a:cubicBezTo>
                          <a:pt x="155229" y="143146"/>
                          <a:pt x="154876" y="142504"/>
                          <a:pt x="154523" y="141862"/>
                        </a:cubicBezTo>
                        <a:cubicBezTo>
                          <a:pt x="154074" y="141060"/>
                          <a:pt x="153625" y="140258"/>
                          <a:pt x="153208" y="139423"/>
                        </a:cubicBezTo>
                        <a:cubicBezTo>
                          <a:pt x="152855" y="138782"/>
                          <a:pt x="152534" y="138108"/>
                          <a:pt x="152181" y="137434"/>
                        </a:cubicBezTo>
                        <a:cubicBezTo>
                          <a:pt x="151764" y="136632"/>
                          <a:pt x="151379" y="135830"/>
                          <a:pt x="150994" y="135027"/>
                        </a:cubicBezTo>
                        <a:cubicBezTo>
                          <a:pt x="150674" y="134354"/>
                          <a:pt x="150353" y="133679"/>
                          <a:pt x="150032" y="133006"/>
                        </a:cubicBezTo>
                        <a:cubicBezTo>
                          <a:pt x="149647" y="132204"/>
                          <a:pt x="149294" y="131401"/>
                          <a:pt x="148941" y="130599"/>
                        </a:cubicBezTo>
                        <a:cubicBezTo>
                          <a:pt x="148653" y="129925"/>
                          <a:pt x="148332" y="129251"/>
                          <a:pt x="148043" y="128545"/>
                        </a:cubicBezTo>
                        <a:cubicBezTo>
                          <a:pt x="147690" y="127743"/>
                          <a:pt x="147369" y="126941"/>
                          <a:pt x="147017" y="126139"/>
                        </a:cubicBezTo>
                        <a:cubicBezTo>
                          <a:pt x="146728" y="125433"/>
                          <a:pt x="146471" y="124759"/>
                          <a:pt x="146182" y="124053"/>
                        </a:cubicBezTo>
                        <a:cubicBezTo>
                          <a:pt x="145862" y="123251"/>
                          <a:pt x="145573" y="122449"/>
                          <a:pt x="145252" y="121614"/>
                        </a:cubicBezTo>
                        <a:cubicBezTo>
                          <a:pt x="144996" y="120908"/>
                          <a:pt x="144739" y="120203"/>
                          <a:pt x="144482" y="119497"/>
                        </a:cubicBezTo>
                        <a:cubicBezTo>
                          <a:pt x="144194" y="118695"/>
                          <a:pt x="143905" y="117860"/>
                          <a:pt x="143648" y="117058"/>
                        </a:cubicBezTo>
                        <a:cubicBezTo>
                          <a:pt x="143424" y="116352"/>
                          <a:pt x="143167" y="115646"/>
                          <a:pt x="142942" y="114940"/>
                        </a:cubicBezTo>
                        <a:cubicBezTo>
                          <a:pt x="142686" y="114106"/>
                          <a:pt x="142429" y="113271"/>
                          <a:pt x="142173" y="112437"/>
                        </a:cubicBezTo>
                        <a:cubicBezTo>
                          <a:pt x="141948" y="111731"/>
                          <a:pt x="141756" y="111025"/>
                          <a:pt x="141563" y="110287"/>
                        </a:cubicBezTo>
                        <a:cubicBezTo>
                          <a:pt x="141339" y="109453"/>
                          <a:pt x="141114" y="108619"/>
                          <a:pt x="140890" y="107752"/>
                        </a:cubicBezTo>
                        <a:cubicBezTo>
                          <a:pt x="140697" y="107046"/>
                          <a:pt x="140505" y="106308"/>
                          <a:pt x="140344" y="105602"/>
                        </a:cubicBezTo>
                        <a:cubicBezTo>
                          <a:pt x="140120" y="104736"/>
                          <a:pt x="139927" y="103870"/>
                          <a:pt x="139735" y="103003"/>
                        </a:cubicBezTo>
                        <a:cubicBezTo>
                          <a:pt x="139574" y="102297"/>
                          <a:pt x="139414" y="101591"/>
                          <a:pt x="139254" y="100853"/>
                        </a:cubicBezTo>
                        <a:cubicBezTo>
                          <a:pt x="139061" y="99987"/>
                          <a:pt x="138869" y="99088"/>
                          <a:pt x="138708" y="98190"/>
                        </a:cubicBezTo>
                        <a:cubicBezTo>
                          <a:pt x="138580" y="97484"/>
                          <a:pt x="138419" y="96778"/>
                          <a:pt x="138291" y="96040"/>
                        </a:cubicBezTo>
                        <a:cubicBezTo>
                          <a:pt x="138131" y="95141"/>
                          <a:pt x="137970" y="94211"/>
                          <a:pt x="137810" y="93313"/>
                        </a:cubicBezTo>
                        <a:cubicBezTo>
                          <a:pt x="137682" y="92607"/>
                          <a:pt x="137553" y="91900"/>
                          <a:pt x="137457" y="91195"/>
                        </a:cubicBezTo>
                        <a:cubicBezTo>
                          <a:pt x="137297" y="90232"/>
                          <a:pt x="137168" y="89269"/>
                          <a:pt x="137040" y="88307"/>
                        </a:cubicBezTo>
                        <a:cubicBezTo>
                          <a:pt x="136944" y="87633"/>
                          <a:pt x="136848" y="86959"/>
                          <a:pt x="136751" y="86285"/>
                        </a:cubicBezTo>
                        <a:cubicBezTo>
                          <a:pt x="136623" y="85226"/>
                          <a:pt x="136495" y="84200"/>
                          <a:pt x="136366" y="83140"/>
                        </a:cubicBezTo>
                        <a:cubicBezTo>
                          <a:pt x="136302" y="82531"/>
                          <a:pt x="136206" y="81921"/>
                          <a:pt x="136142" y="81312"/>
                        </a:cubicBezTo>
                        <a:cubicBezTo>
                          <a:pt x="136014" y="80028"/>
                          <a:pt x="135885" y="78744"/>
                          <a:pt x="135757" y="77461"/>
                        </a:cubicBezTo>
                        <a:cubicBezTo>
                          <a:pt x="135725" y="77044"/>
                          <a:pt x="135661" y="76659"/>
                          <a:pt x="135629" y="76241"/>
                        </a:cubicBezTo>
                        <a:cubicBezTo>
                          <a:pt x="135500" y="74541"/>
                          <a:pt x="135372" y="72840"/>
                          <a:pt x="135244" y="71139"/>
                        </a:cubicBezTo>
                        <a:cubicBezTo>
                          <a:pt x="135212" y="70690"/>
                          <a:pt x="135212" y="70209"/>
                          <a:pt x="135179" y="69728"/>
                        </a:cubicBezTo>
                        <a:cubicBezTo>
                          <a:pt x="135115" y="68476"/>
                          <a:pt x="135051" y="67193"/>
                          <a:pt x="134987" y="65941"/>
                        </a:cubicBezTo>
                        <a:cubicBezTo>
                          <a:pt x="134955" y="65300"/>
                          <a:pt x="134955" y="64625"/>
                          <a:pt x="134923" y="63952"/>
                        </a:cubicBezTo>
                        <a:cubicBezTo>
                          <a:pt x="134891" y="62861"/>
                          <a:pt x="134859" y="61770"/>
                          <a:pt x="134827" y="60647"/>
                        </a:cubicBezTo>
                        <a:cubicBezTo>
                          <a:pt x="134827" y="59909"/>
                          <a:pt x="134795" y="59171"/>
                          <a:pt x="134795" y="58401"/>
                        </a:cubicBezTo>
                        <a:cubicBezTo>
                          <a:pt x="134795" y="57373"/>
                          <a:pt x="134762" y="56315"/>
                          <a:pt x="134762" y="55288"/>
                        </a:cubicBezTo>
                        <a:cubicBezTo>
                          <a:pt x="134762" y="54486"/>
                          <a:pt x="134762" y="53684"/>
                          <a:pt x="134762" y="52881"/>
                        </a:cubicBezTo>
                        <a:cubicBezTo>
                          <a:pt x="134891" y="52015"/>
                          <a:pt x="134891" y="50988"/>
                          <a:pt x="134891" y="49961"/>
                        </a:cubicBezTo>
                        <a:close/>
                      </a:path>
                    </a:pathLst>
                  </a:custGeom>
                  <a:solidFill>
                    <a:srgbClr val="578FC1"/>
                  </a:solidFill>
                  <a:ln w="3206" cap="flat">
                    <a:noFill/>
                    <a:prstDash val="solid"/>
                    <a:miter/>
                  </a:ln>
                </p:spPr>
                <p:txBody>
                  <a:bodyPr rtlCol="0" anchor="ctr"/>
                  <a:lstStyle/>
                  <a:p>
                    <a:endParaRPr lang="en-US"/>
                  </a:p>
                </p:txBody>
              </p:sp>
              <p:sp>
                <p:nvSpPr>
                  <p:cNvPr id="360" name="Freeform 359">
                    <a:extLst>
                      <a:ext uri="{FF2B5EF4-FFF2-40B4-BE49-F238E27FC236}">
                        <a16:creationId xmlns:a16="http://schemas.microsoft.com/office/drawing/2014/main" id="{E9913400-1DA0-C705-137B-381F8B2E58E6}"/>
                      </a:ext>
                    </a:extLst>
                  </p:cNvPr>
                  <p:cNvSpPr/>
                  <p:nvPr/>
                </p:nvSpPr>
                <p:spPr>
                  <a:xfrm>
                    <a:off x="2409619" y="5404530"/>
                    <a:ext cx="14884" cy="15017"/>
                  </a:xfrm>
                  <a:custGeom>
                    <a:avLst/>
                    <a:gdLst>
                      <a:gd name="connsiteX0" fmla="*/ 14243 w 14884"/>
                      <a:gd name="connsiteY0" fmla="*/ 14472 h 15017"/>
                      <a:gd name="connsiteX1" fmla="*/ 12222 w 14884"/>
                      <a:gd name="connsiteY1" fmla="*/ 12579 h 15017"/>
                      <a:gd name="connsiteX2" fmla="*/ 9848 w 14884"/>
                      <a:gd name="connsiteY2" fmla="*/ 10268 h 15017"/>
                      <a:gd name="connsiteX3" fmla="*/ 7956 w 14884"/>
                      <a:gd name="connsiteY3" fmla="*/ 8407 h 15017"/>
                      <a:gd name="connsiteX4" fmla="*/ 5678 w 14884"/>
                      <a:gd name="connsiteY4" fmla="*/ 6065 h 15017"/>
                      <a:gd name="connsiteX5" fmla="*/ 3914 w 14884"/>
                      <a:gd name="connsiteY5" fmla="*/ 4236 h 15017"/>
                      <a:gd name="connsiteX6" fmla="*/ 1668 w 14884"/>
                      <a:gd name="connsiteY6" fmla="*/ 1797 h 15017"/>
                      <a:gd name="connsiteX7" fmla="*/ 64 w 14884"/>
                      <a:gd name="connsiteY7" fmla="*/ 64 h 15017"/>
                      <a:gd name="connsiteX8" fmla="*/ 0 w 14884"/>
                      <a:gd name="connsiteY8" fmla="*/ 0 h 15017"/>
                      <a:gd name="connsiteX9" fmla="*/ 96 w 14884"/>
                      <a:gd name="connsiteY9" fmla="*/ 12386 h 15017"/>
                      <a:gd name="connsiteX10" fmla="*/ 14885 w 14884"/>
                      <a:gd name="connsiteY10" fmla="*/ 15017 h 15017"/>
                      <a:gd name="connsiteX11" fmla="*/ 14243 w 14884"/>
                      <a:gd name="connsiteY11" fmla="*/ 14472 h 1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84" h="15017">
                        <a:moveTo>
                          <a:pt x="14243" y="14472"/>
                        </a:moveTo>
                        <a:cubicBezTo>
                          <a:pt x="13569" y="13862"/>
                          <a:pt x="12896" y="13220"/>
                          <a:pt x="12222" y="12579"/>
                        </a:cubicBezTo>
                        <a:cubicBezTo>
                          <a:pt x="11420" y="11809"/>
                          <a:pt x="10618" y="11039"/>
                          <a:pt x="9848" y="10268"/>
                        </a:cubicBezTo>
                        <a:cubicBezTo>
                          <a:pt x="9207" y="9659"/>
                          <a:pt x="8565" y="9049"/>
                          <a:pt x="7956" y="8407"/>
                        </a:cubicBezTo>
                        <a:cubicBezTo>
                          <a:pt x="7186" y="7637"/>
                          <a:pt x="6416" y="6835"/>
                          <a:pt x="5678" y="6065"/>
                        </a:cubicBezTo>
                        <a:cubicBezTo>
                          <a:pt x="5101" y="5455"/>
                          <a:pt x="4491" y="4845"/>
                          <a:pt x="3914" y="4236"/>
                        </a:cubicBezTo>
                        <a:cubicBezTo>
                          <a:pt x="3144" y="3434"/>
                          <a:pt x="2406" y="2631"/>
                          <a:pt x="1668" y="1797"/>
                        </a:cubicBezTo>
                        <a:cubicBezTo>
                          <a:pt x="1123" y="1219"/>
                          <a:pt x="578" y="642"/>
                          <a:pt x="64" y="64"/>
                        </a:cubicBezTo>
                        <a:cubicBezTo>
                          <a:pt x="32" y="32"/>
                          <a:pt x="32" y="32"/>
                          <a:pt x="0" y="0"/>
                        </a:cubicBezTo>
                        <a:cubicBezTo>
                          <a:pt x="32" y="4236"/>
                          <a:pt x="32" y="8375"/>
                          <a:pt x="96" y="12386"/>
                        </a:cubicBezTo>
                        <a:cubicBezTo>
                          <a:pt x="4908" y="13285"/>
                          <a:pt x="9880" y="14151"/>
                          <a:pt x="14885" y="15017"/>
                        </a:cubicBezTo>
                        <a:cubicBezTo>
                          <a:pt x="14660" y="14889"/>
                          <a:pt x="14468" y="14697"/>
                          <a:pt x="14243" y="14472"/>
                        </a:cubicBezTo>
                        <a:close/>
                      </a:path>
                    </a:pathLst>
                  </a:custGeom>
                  <a:solidFill>
                    <a:srgbClr val="578FC1"/>
                  </a:solidFill>
                  <a:ln w="3206" cap="flat">
                    <a:noFill/>
                    <a:prstDash val="solid"/>
                    <a:miter/>
                  </a:ln>
                </p:spPr>
                <p:txBody>
                  <a:bodyPr rtlCol="0" anchor="ctr"/>
                  <a:lstStyle/>
                  <a:p>
                    <a:endParaRPr lang="en-US"/>
                  </a:p>
                </p:txBody>
              </p:sp>
              <p:sp>
                <p:nvSpPr>
                  <p:cNvPr id="361" name="Freeform 360">
                    <a:extLst>
                      <a:ext uri="{FF2B5EF4-FFF2-40B4-BE49-F238E27FC236}">
                        <a16:creationId xmlns:a16="http://schemas.microsoft.com/office/drawing/2014/main" id="{D0478BE6-68D8-5D2C-4632-4C4B4D61E587}"/>
                      </a:ext>
                    </a:extLst>
                  </p:cNvPr>
                  <p:cNvSpPr/>
                  <p:nvPr/>
                </p:nvSpPr>
                <p:spPr>
                  <a:xfrm>
                    <a:off x="2500338" y="4785484"/>
                    <a:ext cx="56522" cy="90905"/>
                  </a:xfrm>
                  <a:custGeom>
                    <a:avLst/>
                    <a:gdLst>
                      <a:gd name="connsiteX0" fmla="*/ 5742 w 56522"/>
                      <a:gd name="connsiteY0" fmla="*/ 81247 h 90905"/>
                      <a:gd name="connsiteX1" fmla="*/ 9014 w 56522"/>
                      <a:gd name="connsiteY1" fmla="*/ 75825 h 90905"/>
                      <a:gd name="connsiteX2" fmla="*/ 13056 w 56522"/>
                      <a:gd name="connsiteY2" fmla="*/ 69182 h 90905"/>
                      <a:gd name="connsiteX3" fmla="*/ 16488 w 56522"/>
                      <a:gd name="connsiteY3" fmla="*/ 63631 h 90905"/>
                      <a:gd name="connsiteX4" fmla="*/ 20627 w 56522"/>
                      <a:gd name="connsiteY4" fmla="*/ 56957 h 90905"/>
                      <a:gd name="connsiteX5" fmla="*/ 24187 w 56522"/>
                      <a:gd name="connsiteY5" fmla="*/ 51277 h 90905"/>
                      <a:gd name="connsiteX6" fmla="*/ 28486 w 56522"/>
                      <a:gd name="connsiteY6" fmla="*/ 44506 h 90905"/>
                      <a:gd name="connsiteX7" fmla="*/ 32143 w 56522"/>
                      <a:gd name="connsiteY7" fmla="*/ 38795 h 90905"/>
                      <a:gd name="connsiteX8" fmla="*/ 36634 w 56522"/>
                      <a:gd name="connsiteY8" fmla="*/ 31831 h 90905"/>
                      <a:gd name="connsiteX9" fmla="*/ 40419 w 56522"/>
                      <a:gd name="connsiteY9" fmla="*/ 25991 h 90905"/>
                      <a:gd name="connsiteX10" fmla="*/ 45038 w 56522"/>
                      <a:gd name="connsiteY10" fmla="*/ 18932 h 90905"/>
                      <a:gd name="connsiteX11" fmla="*/ 48952 w 56522"/>
                      <a:gd name="connsiteY11" fmla="*/ 12996 h 90905"/>
                      <a:gd name="connsiteX12" fmla="*/ 53828 w 56522"/>
                      <a:gd name="connsiteY12" fmla="*/ 5648 h 90905"/>
                      <a:gd name="connsiteX13" fmla="*/ 56523 w 56522"/>
                      <a:gd name="connsiteY13" fmla="*/ 1572 h 90905"/>
                      <a:gd name="connsiteX14" fmla="*/ 56523 w 56522"/>
                      <a:gd name="connsiteY14" fmla="*/ 1572 h 90905"/>
                      <a:gd name="connsiteX15" fmla="*/ 33073 w 56522"/>
                      <a:gd name="connsiteY15" fmla="*/ 0 h 90905"/>
                      <a:gd name="connsiteX16" fmla="*/ 0 w 56522"/>
                      <a:gd name="connsiteY16" fmla="*/ 90874 h 90905"/>
                      <a:gd name="connsiteX17" fmla="*/ 0 w 56522"/>
                      <a:gd name="connsiteY17" fmla="*/ 90906 h 90905"/>
                      <a:gd name="connsiteX18" fmla="*/ 1829 w 56522"/>
                      <a:gd name="connsiteY18" fmla="*/ 87826 h 90905"/>
                      <a:gd name="connsiteX19" fmla="*/ 5742 w 56522"/>
                      <a:gd name="connsiteY19" fmla="*/ 81247 h 9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22" h="90905">
                        <a:moveTo>
                          <a:pt x="5742" y="81247"/>
                        </a:moveTo>
                        <a:cubicBezTo>
                          <a:pt x="6833" y="79451"/>
                          <a:pt x="7923" y="77621"/>
                          <a:pt x="9014" y="75825"/>
                        </a:cubicBezTo>
                        <a:cubicBezTo>
                          <a:pt x="10361" y="73610"/>
                          <a:pt x="11709" y="71396"/>
                          <a:pt x="13056" y="69182"/>
                        </a:cubicBezTo>
                        <a:cubicBezTo>
                          <a:pt x="14179" y="67353"/>
                          <a:pt x="15333" y="65492"/>
                          <a:pt x="16488" y="63631"/>
                        </a:cubicBezTo>
                        <a:cubicBezTo>
                          <a:pt x="17868" y="61417"/>
                          <a:pt x="19247" y="59203"/>
                          <a:pt x="20627" y="56957"/>
                        </a:cubicBezTo>
                        <a:cubicBezTo>
                          <a:pt x="21813" y="55064"/>
                          <a:pt x="23000" y="53170"/>
                          <a:pt x="24187" y="51277"/>
                        </a:cubicBezTo>
                        <a:cubicBezTo>
                          <a:pt x="25599" y="49031"/>
                          <a:pt x="27042" y="46752"/>
                          <a:pt x="28486" y="44506"/>
                        </a:cubicBezTo>
                        <a:cubicBezTo>
                          <a:pt x="29705" y="42613"/>
                          <a:pt x="30924" y="40688"/>
                          <a:pt x="32143" y="38795"/>
                        </a:cubicBezTo>
                        <a:cubicBezTo>
                          <a:pt x="33618" y="36484"/>
                          <a:pt x="35126" y="34174"/>
                          <a:pt x="36634" y="31831"/>
                        </a:cubicBezTo>
                        <a:cubicBezTo>
                          <a:pt x="37885" y="29906"/>
                          <a:pt x="39136" y="27949"/>
                          <a:pt x="40419" y="25991"/>
                        </a:cubicBezTo>
                        <a:cubicBezTo>
                          <a:pt x="41959" y="23649"/>
                          <a:pt x="43499" y="21275"/>
                          <a:pt x="45038" y="18932"/>
                        </a:cubicBezTo>
                        <a:cubicBezTo>
                          <a:pt x="46322" y="16974"/>
                          <a:pt x="47637" y="14985"/>
                          <a:pt x="48952" y="12996"/>
                        </a:cubicBezTo>
                        <a:cubicBezTo>
                          <a:pt x="50556" y="10557"/>
                          <a:pt x="52192" y="8118"/>
                          <a:pt x="53828" y="5648"/>
                        </a:cubicBezTo>
                        <a:cubicBezTo>
                          <a:pt x="54726" y="4300"/>
                          <a:pt x="55624" y="2952"/>
                          <a:pt x="56523" y="1572"/>
                        </a:cubicBezTo>
                        <a:cubicBezTo>
                          <a:pt x="56523" y="1572"/>
                          <a:pt x="56523" y="1572"/>
                          <a:pt x="56523" y="1572"/>
                        </a:cubicBezTo>
                        <a:cubicBezTo>
                          <a:pt x="48439" y="1091"/>
                          <a:pt x="40611" y="577"/>
                          <a:pt x="33073" y="0"/>
                        </a:cubicBezTo>
                        <a:cubicBezTo>
                          <a:pt x="22968" y="26441"/>
                          <a:pt x="11612" y="57085"/>
                          <a:pt x="0" y="90874"/>
                        </a:cubicBezTo>
                        <a:cubicBezTo>
                          <a:pt x="0" y="90874"/>
                          <a:pt x="0" y="90906"/>
                          <a:pt x="0" y="90906"/>
                        </a:cubicBezTo>
                        <a:cubicBezTo>
                          <a:pt x="610" y="89879"/>
                          <a:pt x="1219" y="88852"/>
                          <a:pt x="1829" y="87826"/>
                        </a:cubicBezTo>
                        <a:cubicBezTo>
                          <a:pt x="3112" y="85676"/>
                          <a:pt x="4427" y="83462"/>
                          <a:pt x="5742" y="81247"/>
                        </a:cubicBezTo>
                        <a:close/>
                      </a:path>
                    </a:pathLst>
                  </a:custGeom>
                  <a:solidFill>
                    <a:srgbClr val="578FC1"/>
                  </a:solidFill>
                  <a:ln w="3206" cap="flat">
                    <a:noFill/>
                    <a:prstDash val="solid"/>
                    <a:miter/>
                  </a:ln>
                </p:spPr>
                <p:txBody>
                  <a:bodyPr rtlCol="0" anchor="ctr"/>
                  <a:lstStyle/>
                  <a:p>
                    <a:endParaRPr lang="en-US"/>
                  </a:p>
                </p:txBody>
              </p:sp>
              <p:sp>
                <p:nvSpPr>
                  <p:cNvPr id="362" name="Freeform 361">
                    <a:extLst>
                      <a:ext uri="{FF2B5EF4-FFF2-40B4-BE49-F238E27FC236}">
                        <a16:creationId xmlns:a16="http://schemas.microsoft.com/office/drawing/2014/main" id="{462C0069-EE9C-2399-B179-80D5C9C1A0E2}"/>
                      </a:ext>
                    </a:extLst>
                  </p:cNvPr>
                  <p:cNvSpPr/>
                  <p:nvPr/>
                </p:nvSpPr>
                <p:spPr>
                  <a:xfrm>
                    <a:off x="2230620" y="5374656"/>
                    <a:ext cx="170658" cy="81857"/>
                  </a:xfrm>
                  <a:custGeom>
                    <a:avLst/>
                    <a:gdLst>
                      <a:gd name="connsiteX0" fmla="*/ 38751 w 170658"/>
                      <a:gd name="connsiteY0" fmla="*/ 15274 h 81857"/>
                      <a:gd name="connsiteX1" fmla="*/ 385 w 170658"/>
                      <a:gd name="connsiteY1" fmla="*/ 0 h 81857"/>
                      <a:gd name="connsiteX2" fmla="*/ 0 w 170658"/>
                      <a:gd name="connsiteY2" fmla="*/ 2760 h 81857"/>
                      <a:gd name="connsiteX3" fmla="*/ 170658 w 170658"/>
                      <a:gd name="connsiteY3" fmla="*/ 81857 h 81857"/>
                      <a:gd name="connsiteX4" fmla="*/ 169792 w 170658"/>
                      <a:gd name="connsiteY4" fmla="*/ 50186 h 81857"/>
                      <a:gd name="connsiteX5" fmla="*/ 38751 w 170658"/>
                      <a:gd name="connsiteY5" fmla="*/ 15274 h 81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658" h="81857">
                        <a:moveTo>
                          <a:pt x="38751" y="15274"/>
                        </a:moveTo>
                        <a:cubicBezTo>
                          <a:pt x="24476" y="10140"/>
                          <a:pt x="11741" y="5006"/>
                          <a:pt x="385" y="0"/>
                        </a:cubicBezTo>
                        <a:cubicBezTo>
                          <a:pt x="257" y="963"/>
                          <a:pt x="128" y="1829"/>
                          <a:pt x="0" y="2760"/>
                        </a:cubicBezTo>
                        <a:cubicBezTo>
                          <a:pt x="33907" y="38442"/>
                          <a:pt x="95017" y="64497"/>
                          <a:pt x="170658" y="81857"/>
                        </a:cubicBezTo>
                        <a:cubicBezTo>
                          <a:pt x="170306" y="72423"/>
                          <a:pt x="169985" y="61866"/>
                          <a:pt x="169792" y="50186"/>
                        </a:cubicBezTo>
                        <a:cubicBezTo>
                          <a:pt x="114328" y="39533"/>
                          <a:pt x="71119" y="26922"/>
                          <a:pt x="38751" y="15274"/>
                        </a:cubicBezTo>
                        <a:close/>
                      </a:path>
                    </a:pathLst>
                  </a:custGeom>
                  <a:solidFill>
                    <a:srgbClr val="578FC1"/>
                  </a:solidFill>
                  <a:ln w="3206" cap="flat">
                    <a:noFill/>
                    <a:prstDash val="solid"/>
                    <a:miter/>
                  </a:ln>
                </p:spPr>
                <p:txBody>
                  <a:bodyPr rtlCol="0" anchor="ctr"/>
                  <a:lstStyle/>
                  <a:p>
                    <a:endParaRPr lang="en-US"/>
                  </a:p>
                </p:txBody>
              </p:sp>
              <p:sp>
                <p:nvSpPr>
                  <p:cNvPr id="363" name="Freeform 362">
                    <a:extLst>
                      <a:ext uri="{FF2B5EF4-FFF2-40B4-BE49-F238E27FC236}">
                        <a16:creationId xmlns:a16="http://schemas.microsoft.com/office/drawing/2014/main" id="{E1054B02-B2BF-46A0-E5D1-FC808EE4337D}"/>
                      </a:ext>
                    </a:extLst>
                  </p:cNvPr>
                  <p:cNvSpPr/>
                  <p:nvPr/>
                </p:nvSpPr>
                <p:spPr>
                  <a:xfrm>
                    <a:off x="2371317" y="4771974"/>
                    <a:ext cx="152245" cy="126556"/>
                  </a:xfrm>
                  <a:custGeom>
                    <a:avLst/>
                    <a:gdLst>
                      <a:gd name="connsiteX0" fmla="*/ 152245 w 152245"/>
                      <a:gd name="connsiteY0" fmla="*/ 12739 h 126556"/>
                      <a:gd name="connsiteX1" fmla="*/ 55817 w 152245"/>
                      <a:gd name="connsiteY1" fmla="*/ 0 h 126556"/>
                      <a:gd name="connsiteX2" fmla="*/ 0 w 152245"/>
                      <a:gd name="connsiteY2" fmla="*/ 111732 h 126556"/>
                      <a:gd name="connsiteX3" fmla="*/ 111538 w 152245"/>
                      <a:gd name="connsiteY3" fmla="*/ 126556 h 126556"/>
                      <a:gd name="connsiteX4" fmla="*/ 152245 w 152245"/>
                      <a:gd name="connsiteY4" fmla="*/ 12739 h 126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245" h="126556">
                        <a:moveTo>
                          <a:pt x="152245" y="12739"/>
                        </a:moveTo>
                        <a:cubicBezTo>
                          <a:pt x="113109" y="9466"/>
                          <a:pt x="81416" y="5006"/>
                          <a:pt x="55817" y="0"/>
                        </a:cubicBezTo>
                        <a:cubicBezTo>
                          <a:pt x="39264" y="29233"/>
                          <a:pt x="20145" y="66070"/>
                          <a:pt x="0" y="111732"/>
                        </a:cubicBezTo>
                        <a:cubicBezTo>
                          <a:pt x="30346" y="117058"/>
                          <a:pt x="67494" y="122353"/>
                          <a:pt x="111538" y="126556"/>
                        </a:cubicBezTo>
                        <a:cubicBezTo>
                          <a:pt x="125684" y="83622"/>
                          <a:pt x="139895" y="45213"/>
                          <a:pt x="152245" y="12739"/>
                        </a:cubicBezTo>
                        <a:close/>
                      </a:path>
                    </a:pathLst>
                  </a:custGeom>
                  <a:solidFill>
                    <a:srgbClr val="578FC1"/>
                  </a:solidFill>
                  <a:ln w="3206" cap="flat">
                    <a:noFill/>
                    <a:prstDash val="solid"/>
                    <a:miter/>
                  </a:ln>
                </p:spPr>
                <p:txBody>
                  <a:bodyPr rtlCol="0" anchor="ctr"/>
                  <a:lstStyle/>
                  <a:p>
                    <a:endParaRPr lang="en-US"/>
                  </a:p>
                </p:txBody>
              </p:sp>
              <p:sp>
                <p:nvSpPr>
                  <p:cNvPr id="364" name="Freeform 363">
                    <a:extLst>
                      <a:ext uri="{FF2B5EF4-FFF2-40B4-BE49-F238E27FC236}">
                        <a16:creationId xmlns:a16="http://schemas.microsoft.com/office/drawing/2014/main" id="{C72E05A4-03F2-0D04-4EB0-A570991E4041}"/>
                      </a:ext>
                    </a:extLst>
                  </p:cNvPr>
                  <p:cNvSpPr/>
                  <p:nvPr/>
                </p:nvSpPr>
                <p:spPr>
                  <a:xfrm>
                    <a:off x="2409940" y="5426639"/>
                    <a:ext cx="91199" cy="46977"/>
                  </a:xfrm>
                  <a:custGeom>
                    <a:avLst/>
                    <a:gdLst>
                      <a:gd name="connsiteX0" fmla="*/ 81384 w 91199"/>
                      <a:gd name="connsiteY0" fmla="*/ 41234 h 46977"/>
                      <a:gd name="connsiteX1" fmla="*/ 76636 w 91199"/>
                      <a:gd name="connsiteY1" fmla="*/ 38378 h 46977"/>
                      <a:gd name="connsiteX2" fmla="*/ 73877 w 91199"/>
                      <a:gd name="connsiteY2" fmla="*/ 36677 h 46977"/>
                      <a:gd name="connsiteX3" fmla="*/ 69739 w 91199"/>
                      <a:gd name="connsiteY3" fmla="*/ 34110 h 46977"/>
                      <a:gd name="connsiteX4" fmla="*/ 66916 w 91199"/>
                      <a:gd name="connsiteY4" fmla="*/ 32313 h 46977"/>
                      <a:gd name="connsiteX5" fmla="*/ 63131 w 91199"/>
                      <a:gd name="connsiteY5" fmla="*/ 29874 h 46977"/>
                      <a:gd name="connsiteX6" fmla="*/ 60308 w 91199"/>
                      <a:gd name="connsiteY6" fmla="*/ 28013 h 46977"/>
                      <a:gd name="connsiteX7" fmla="*/ 56747 w 91199"/>
                      <a:gd name="connsiteY7" fmla="*/ 25671 h 46977"/>
                      <a:gd name="connsiteX8" fmla="*/ 53988 w 91199"/>
                      <a:gd name="connsiteY8" fmla="*/ 23778 h 46977"/>
                      <a:gd name="connsiteX9" fmla="*/ 50620 w 91199"/>
                      <a:gd name="connsiteY9" fmla="*/ 21467 h 46977"/>
                      <a:gd name="connsiteX10" fmla="*/ 47926 w 91199"/>
                      <a:gd name="connsiteY10" fmla="*/ 19574 h 46977"/>
                      <a:gd name="connsiteX11" fmla="*/ 44718 w 91199"/>
                      <a:gd name="connsiteY11" fmla="*/ 17296 h 46977"/>
                      <a:gd name="connsiteX12" fmla="*/ 42087 w 91199"/>
                      <a:gd name="connsiteY12" fmla="*/ 15403 h 46977"/>
                      <a:gd name="connsiteX13" fmla="*/ 39040 w 91199"/>
                      <a:gd name="connsiteY13" fmla="*/ 13124 h 46977"/>
                      <a:gd name="connsiteX14" fmla="*/ 36506 w 91199"/>
                      <a:gd name="connsiteY14" fmla="*/ 11231 h 46977"/>
                      <a:gd name="connsiteX15" fmla="*/ 33586 w 91199"/>
                      <a:gd name="connsiteY15" fmla="*/ 8985 h 46977"/>
                      <a:gd name="connsiteX16" fmla="*/ 31148 w 91199"/>
                      <a:gd name="connsiteY16" fmla="*/ 7060 h 46977"/>
                      <a:gd name="connsiteX17" fmla="*/ 28390 w 91199"/>
                      <a:gd name="connsiteY17" fmla="*/ 4845 h 46977"/>
                      <a:gd name="connsiteX18" fmla="*/ 0 w 91199"/>
                      <a:gd name="connsiteY18" fmla="*/ 0 h 46977"/>
                      <a:gd name="connsiteX19" fmla="*/ 930 w 91199"/>
                      <a:gd name="connsiteY19" fmla="*/ 32024 h 46977"/>
                      <a:gd name="connsiteX20" fmla="*/ 91200 w 91199"/>
                      <a:gd name="connsiteY20" fmla="*/ 46977 h 46977"/>
                      <a:gd name="connsiteX21" fmla="*/ 83789 w 91199"/>
                      <a:gd name="connsiteY21" fmla="*/ 42678 h 46977"/>
                      <a:gd name="connsiteX22" fmla="*/ 81384 w 91199"/>
                      <a:gd name="connsiteY22" fmla="*/ 41234 h 4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1199" h="46977">
                        <a:moveTo>
                          <a:pt x="81384" y="41234"/>
                        </a:moveTo>
                        <a:cubicBezTo>
                          <a:pt x="79780" y="40271"/>
                          <a:pt x="78176" y="39340"/>
                          <a:pt x="76636" y="38378"/>
                        </a:cubicBezTo>
                        <a:cubicBezTo>
                          <a:pt x="75706" y="37800"/>
                          <a:pt x="74807" y="37254"/>
                          <a:pt x="73877" y="36677"/>
                        </a:cubicBezTo>
                        <a:cubicBezTo>
                          <a:pt x="72498" y="35811"/>
                          <a:pt x="71086" y="34976"/>
                          <a:pt x="69739" y="34110"/>
                        </a:cubicBezTo>
                        <a:cubicBezTo>
                          <a:pt x="68777" y="33500"/>
                          <a:pt x="67846" y="32923"/>
                          <a:pt x="66916" y="32313"/>
                        </a:cubicBezTo>
                        <a:cubicBezTo>
                          <a:pt x="65633" y="31511"/>
                          <a:pt x="64382" y="30709"/>
                          <a:pt x="63131" y="29874"/>
                        </a:cubicBezTo>
                        <a:cubicBezTo>
                          <a:pt x="62168" y="29264"/>
                          <a:pt x="61238" y="28623"/>
                          <a:pt x="60308" y="28013"/>
                        </a:cubicBezTo>
                        <a:cubicBezTo>
                          <a:pt x="59121" y="27243"/>
                          <a:pt x="57902" y="26441"/>
                          <a:pt x="56747" y="25671"/>
                        </a:cubicBezTo>
                        <a:cubicBezTo>
                          <a:pt x="55817" y="25029"/>
                          <a:pt x="54887" y="24419"/>
                          <a:pt x="53988" y="23778"/>
                        </a:cubicBezTo>
                        <a:cubicBezTo>
                          <a:pt x="52866" y="23007"/>
                          <a:pt x="51711" y="22237"/>
                          <a:pt x="50620" y="21467"/>
                        </a:cubicBezTo>
                        <a:cubicBezTo>
                          <a:pt x="49722" y="20825"/>
                          <a:pt x="48824" y="20216"/>
                          <a:pt x="47926" y="19574"/>
                        </a:cubicBezTo>
                        <a:cubicBezTo>
                          <a:pt x="46835" y="18804"/>
                          <a:pt x="45776" y="18066"/>
                          <a:pt x="44718" y="17296"/>
                        </a:cubicBezTo>
                        <a:cubicBezTo>
                          <a:pt x="43819" y="16654"/>
                          <a:pt x="42953" y="16012"/>
                          <a:pt x="42087" y="15403"/>
                        </a:cubicBezTo>
                        <a:cubicBezTo>
                          <a:pt x="41061" y="14632"/>
                          <a:pt x="40034" y="13894"/>
                          <a:pt x="39040" y="13124"/>
                        </a:cubicBezTo>
                        <a:cubicBezTo>
                          <a:pt x="38173" y="12482"/>
                          <a:pt x="37340" y="11841"/>
                          <a:pt x="36506" y="11231"/>
                        </a:cubicBezTo>
                        <a:cubicBezTo>
                          <a:pt x="35511" y="10493"/>
                          <a:pt x="34549" y="9723"/>
                          <a:pt x="33586" y="8985"/>
                        </a:cubicBezTo>
                        <a:cubicBezTo>
                          <a:pt x="32752" y="8343"/>
                          <a:pt x="31950" y="7701"/>
                          <a:pt x="31148" y="7060"/>
                        </a:cubicBezTo>
                        <a:cubicBezTo>
                          <a:pt x="30218" y="6322"/>
                          <a:pt x="29288" y="5583"/>
                          <a:pt x="28390" y="4845"/>
                        </a:cubicBezTo>
                        <a:cubicBezTo>
                          <a:pt x="18606" y="3273"/>
                          <a:pt x="9142" y="1669"/>
                          <a:pt x="0" y="0"/>
                        </a:cubicBezTo>
                        <a:cubicBezTo>
                          <a:pt x="225" y="11873"/>
                          <a:pt x="545" y="22558"/>
                          <a:pt x="930" y="32024"/>
                        </a:cubicBezTo>
                        <a:cubicBezTo>
                          <a:pt x="29320" y="38185"/>
                          <a:pt x="59602" y="43159"/>
                          <a:pt x="91200" y="46977"/>
                        </a:cubicBezTo>
                        <a:cubicBezTo>
                          <a:pt x="88697" y="45533"/>
                          <a:pt x="86227" y="44089"/>
                          <a:pt x="83789" y="42678"/>
                        </a:cubicBezTo>
                        <a:cubicBezTo>
                          <a:pt x="82955" y="42196"/>
                          <a:pt x="82185" y="41715"/>
                          <a:pt x="81384" y="41234"/>
                        </a:cubicBezTo>
                        <a:close/>
                      </a:path>
                    </a:pathLst>
                  </a:custGeom>
                  <a:solidFill>
                    <a:srgbClr val="578FC1"/>
                  </a:solidFill>
                  <a:ln w="3206" cap="flat">
                    <a:noFill/>
                    <a:prstDash val="solid"/>
                    <a:miter/>
                  </a:ln>
                </p:spPr>
                <p:txBody>
                  <a:bodyPr rtlCol="0" anchor="ctr"/>
                  <a:lstStyle/>
                  <a:p>
                    <a:endParaRPr lang="en-US"/>
                  </a:p>
                </p:txBody>
              </p:sp>
              <p:sp>
                <p:nvSpPr>
                  <p:cNvPr id="365" name="Freeform 364">
                    <a:extLst>
                      <a:ext uri="{FF2B5EF4-FFF2-40B4-BE49-F238E27FC236}">
                        <a16:creationId xmlns:a16="http://schemas.microsoft.com/office/drawing/2014/main" id="{9B3813B1-987D-4662-BD85-DE9DF94566B9}"/>
                      </a:ext>
                    </a:extLst>
                  </p:cNvPr>
                  <p:cNvSpPr/>
                  <p:nvPr/>
                </p:nvSpPr>
                <p:spPr>
                  <a:xfrm>
                    <a:off x="2198228" y="5213252"/>
                    <a:ext cx="51286" cy="147573"/>
                  </a:xfrm>
                  <a:custGeom>
                    <a:avLst/>
                    <a:gdLst>
                      <a:gd name="connsiteX0" fmla="*/ 5574 w 51286"/>
                      <a:gd name="connsiteY0" fmla="*/ 0 h 147573"/>
                      <a:gd name="connsiteX1" fmla="*/ 5382 w 51286"/>
                      <a:gd name="connsiteY1" fmla="*/ 116384 h 147573"/>
                      <a:gd name="connsiteX2" fmla="*/ 16321 w 51286"/>
                      <a:gd name="connsiteY2" fmla="*/ 143242 h 147573"/>
                      <a:gd name="connsiteX3" fmla="*/ 25271 w 51286"/>
                      <a:gd name="connsiteY3" fmla="*/ 147574 h 147573"/>
                      <a:gd name="connsiteX4" fmla="*/ 51287 w 51286"/>
                      <a:gd name="connsiteY4" fmla="*/ 15338 h 147573"/>
                      <a:gd name="connsiteX5" fmla="*/ 5574 w 51286"/>
                      <a:gd name="connsiteY5" fmla="*/ 0 h 14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286" h="147573">
                        <a:moveTo>
                          <a:pt x="5574" y="0"/>
                        </a:moveTo>
                        <a:cubicBezTo>
                          <a:pt x="-1483" y="43865"/>
                          <a:pt x="-2156" y="83494"/>
                          <a:pt x="5382" y="116384"/>
                        </a:cubicBezTo>
                        <a:cubicBezTo>
                          <a:pt x="7563" y="125818"/>
                          <a:pt x="11252" y="134739"/>
                          <a:pt x="16321" y="143242"/>
                        </a:cubicBezTo>
                        <a:cubicBezTo>
                          <a:pt x="19176" y="144654"/>
                          <a:pt x="22159" y="146098"/>
                          <a:pt x="25271" y="147574"/>
                        </a:cubicBezTo>
                        <a:cubicBezTo>
                          <a:pt x="30788" y="112117"/>
                          <a:pt x="39032" y="67803"/>
                          <a:pt x="51287" y="15338"/>
                        </a:cubicBezTo>
                        <a:cubicBezTo>
                          <a:pt x="33419" y="10012"/>
                          <a:pt x="18246" y="4813"/>
                          <a:pt x="5574" y="0"/>
                        </a:cubicBezTo>
                        <a:close/>
                      </a:path>
                    </a:pathLst>
                  </a:custGeom>
                  <a:solidFill>
                    <a:srgbClr val="578FC1"/>
                  </a:solidFill>
                  <a:ln w="3206" cap="flat">
                    <a:noFill/>
                    <a:prstDash val="solid"/>
                    <a:miter/>
                  </a:ln>
                </p:spPr>
                <p:txBody>
                  <a:bodyPr rtlCol="0" anchor="ctr"/>
                  <a:lstStyle/>
                  <a:p>
                    <a:endParaRPr lang="en-US"/>
                  </a:p>
                </p:txBody>
              </p:sp>
              <p:sp>
                <p:nvSpPr>
                  <p:cNvPr id="366" name="Freeform 365">
                    <a:extLst>
                      <a:ext uri="{FF2B5EF4-FFF2-40B4-BE49-F238E27FC236}">
                        <a16:creationId xmlns:a16="http://schemas.microsoft.com/office/drawing/2014/main" id="{0BA9A2D4-C7C5-3AB4-C8FC-CD585B5FAB33}"/>
                      </a:ext>
                    </a:extLst>
                  </p:cNvPr>
                  <p:cNvSpPr/>
                  <p:nvPr/>
                </p:nvSpPr>
                <p:spPr>
                  <a:xfrm>
                    <a:off x="2261993" y="4884187"/>
                    <a:ext cx="95818" cy="148889"/>
                  </a:xfrm>
                  <a:custGeom>
                    <a:avLst/>
                    <a:gdLst>
                      <a:gd name="connsiteX0" fmla="*/ 95819 w 95818"/>
                      <a:gd name="connsiteY0" fmla="*/ 6706 h 148889"/>
                      <a:gd name="connsiteX1" fmla="*/ 62810 w 95818"/>
                      <a:gd name="connsiteY1" fmla="*/ 0 h 148889"/>
                      <a:gd name="connsiteX2" fmla="*/ 0 w 95818"/>
                      <a:gd name="connsiteY2" fmla="*/ 135541 h 148889"/>
                      <a:gd name="connsiteX3" fmla="*/ 42312 w 95818"/>
                      <a:gd name="connsiteY3" fmla="*/ 148890 h 148889"/>
                      <a:gd name="connsiteX4" fmla="*/ 95819 w 95818"/>
                      <a:gd name="connsiteY4" fmla="*/ 6706 h 148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18" h="148889">
                        <a:moveTo>
                          <a:pt x="95819" y="6706"/>
                        </a:moveTo>
                        <a:cubicBezTo>
                          <a:pt x="83597" y="4428"/>
                          <a:pt x="72594" y="2182"/>
                          <a:pt x="62810" y="0"/>
                        </a:cubicBezTo>
                        <a:cubicBezTo>
                          <a:pt x="39713" y="44859"/>
                          <a:pt x="18349" y="90585"/>
                          <a:pt x="0" y="135541"/>
                        </a:cubicBezTo>
                        <a:cubicBezTo>
                          <a:pt x="12029" y="139841"/>
                          <a:pt x="26080" y="144365"/>
                          <a:pt x="42312" y="148890"/>
                        </a:cubicBezTo>
                        <a:cubicBezTo>
                          <a:pt x="60147" y="94468"/>
                          <a:pt x="78304" y="47298"/>
                          <a:pt x="95819" y="6706"/>
                        </a:cubicBezTo>
                        <a:close/>
                      </a:path>
                    </a:pathLst>
                  </a:custGeom>
                  <a:solidFill>
                    <a:srgbClr val="578FC1"/>
                  </a:solidFill>
                  <a:ln w="3206" cap="flat">
                    <a:noFill/>
                    <a:prstDash val="solid"/>
                    <a:miter/>
                  </a:ln>
                </p:spPr>
                <p:txBody>
                  <a:bodyPr rtlCol="0" anchor="ctr"/>
                  <a:lstStyle/>
                  <a:p>
                    <a:endParaRPr lang="en-US"/>
                  </a:p>
                </p:txBody>
              </p:sp>
              <p:sp>
                <p:nvSpPr>
                  <p:cNvPr id="367" name="Freeform 366">
                    <a:extLst>
                      <a:ext uri="{FF2B5EF4-FFF2-40B4-BE49-F238E27FC236}">
                        <a16:creationId xmlns:a16="http://schemas.microsoft.com/office/drawing/2014/main" id="{897ADEDB-F763-5235-94D4-917A362DA1A3}"/>
                      </a:ext>
                    </a:extLst>
                  </p:cNvPr>
                  <p:cNvSpPr/>
                  <p:nvPr/>
                </p:nvSpPr>
                <p:spPr>
                  <a:xfrm>
                    <a:off x="2205471" y="5029002"/>
                    <a:ext cx="95786" cy="190026"/>
                  </a:xfrm>
                  <a:custGeom>
                    <a:avLst/>
                    <a:gdLst>
                      <a:gd name="connsiteX0" fmla="*/ 92419 w 95786"/>
                      <a:gd name="connsiteY0" fmla="*/ 24130 h 190026"/>
                      <a:gd name="connsiteX1" fmla="*/ 95787 w 95786"/>
                      <a:gd name="connsiteY1" fmla="*/ 13638 h 190026"/>
                      <a:gd name="connsiteX2" fmla="*/ 52801 w 95786"/>
                      <a:gd name="connsiteY2" fmla="*/ 0 h 190026"/>
                      <a:gd name="connsiteX3" fmla="*/ 0 w 95786"/>
                      <a:gd name="connsiteY3" fmla="*/ 174464 h 190026"/>
                      <a:gd name="connsiteX4" fmla="*/ 46322 w 95786"/>
                      <a:gd name="connsiteY4" fmla="*/ 190027 h 190026"/>
                      <a:gd name="connsiteX5" fmla="*/ 92419 w 95786"/>
                      <a:gd name="connsiteY5" fmla="*/ 24130 h 19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786" h="190026">
                        <a:moveTo>
                          <a:pt x="92419" y="24130"/>
                        </a:moveTo>
                        <a:cubicBezTo>
                          <a:pt x="93541" y="20568"/>
                          <a:pt x="94664" y="17135"/>
                          <a:pt x="95787" y="13638"/>
                        </a:cubicBezTo>
                        <a:cubicBezTo>
                          <a:pt x="79298" y="9049"/>
                          <a:pt x="65055" y="4428"/>
                          <a:pt x="52801" y="0"/>
                        </a:cubicBezTo>
                        <a:cubicBezTo>
                          <a:pt x="28325" y="61256"/>
                          <a:pt x="9624" y="120844"/>
                          <a:pt x="0" y="174464"/>
                        </a:cubicBezTo>
                        <a:cubicBezTo>
                          <a:pt x="12703" y="179309"/>
                          <a:pt x="28101" y="184604"/>
                          <a:pt x="46322" y="190027"/>
                        </a:cubicBezTo>
                        <a:cubicBezTo>
                          <a:pt x="57934" y="141317"/>
                          <a:pt x="72947" y="85836"/>
                          <a:pt x="92419" y="24130"/>
                        </a:cubicBezTo>
                        <a:close/>
                      </a:path>
                    </a:pathLst>
                  </a:custGeom>
                  <a:solidFill>
                    <a:srgbClr val="578FC1"/>
                  </a:solidFill>
                  <a:ln w="3206" cap="flat">
                    <a:noFill/>
                    <a:prstDash val="solid"/>
                    <a:miter/>
                  </a:ln>
                </p:spPr>
                <p:txBody>
                  <a:bodyPr rtlCol="0" anchor="ctr"/>
                  <a:lstStyle/>
                  <a:p>
                    <a:endParaRPr lang="en-US"/>
                  </a:p>
                </p:txBody>
              </p:sp>
              <p:sp>
                <p:nvSpPr>
                  <p:cNvPr id="368" name="Freeform 367">
                    <a:extLst>
                      <a:ext uri="{FF2B5EF4-FFF2-40B4-BE49-F238E27FC236}">
                        <a16:creationId xmlns:a16="http://schemas.microsoft.com/office/drawing/2014/main" id="{DD5BBB4B-5FB5-9787-0E83-2285CCEFD3D7}"/>
                      </a:ext>
                    </a:extLst>
                  </p:cNvPr>
                  <p:cNvSpPr/>
                  <p:nvPr/>
                </p:nvSpPr>
                <p:spPr>
                  <a:xfrm>
                    <a:off x="2476824" y="4609736"/>
                    <a:ext cx="81960" cy="69439"/>
                  </a:xfrm>
                  <a:custGeom>
                    <a:avLst/>
                    <a:gdLst>
                      <a:gd name="connsiteX0" fmla="*/ 0 w 81960"/>
                      <a:gd name="connsiteY0" fmla="*/ 0 h 69439"/>
                      <a:gd name="connsiteX1" fmla="*/ 5646 w 81960"/>
                      <a:gd name="connsiteY1" fmla="*/ 65011 h 69439"/>
                      <a:gd name="connsiteX2" fmla="*/ 81961 w 81960"/>
                      <a:gd name="connsiteY2" fmla="*/ 69439 h 69439"/>
                      <a:gd name="connsiteX3" fmla="*/ 74038 w 81960"/>
                      <a:gd name="connsiteY3" fmla="*/ 4557 h 69439"/>
                      <a:gd name="connsiteX4" fmla="*/ 0 w 81960"/>
                      <a:gd name="connsiteY4" fmla="*/ 0 h 6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60" h="69439">
                        <a:moveTo>
                          <a:pt x="0" y="0"/>
                        </a:moveTo>
                        <a:cubicBezTo>
                          <a:pt x="2406" y="25029"/>
                          <a:pt x="5068" y="53748"/>
                          <a:pt x="5646" y="65011"/>
                        </a:cubicBezTo>
                        <a:cubicBezTo>
                          <a:pt x="25855" y="66936"/>
                          <a:pt x="50973" y="68541"/>
                          <a:pt x="81961" y="69439"/>
                        </a:cubicBezTo>
                        <a:cubicBezTo>
                          <a:pt x="80902" y="55641"/>
                          <a:pt x="77598" y="30099"/>
                          <a:pt x="74038" y="4557"/>
                        </a:cubicBezTo>
                        <a:cubicBezTo>
                          <a:pt x="45423" y="3273"/>
                          <a:pt x="20787" y="1669"/>
                          <a:pt x="0" y="0"/>
                        </a:cubicBezTo>
                        <a:close/>
                      </a:path>
                    </a:pathLst>
                  </a:custGeom>
                  <a:solidFill>
                    <a:srgbClr val="578FC1"/>
                  </a:solidFill>
                  <a:ln w="3206" cap="flat">
                    <a:noFill/>
                    <a:prstDash val="solid"/>
                    <a:miter/>
                  </a:ln>
                </p:spPr>
                <p:txBody>
                  <a:bodyPr rtlCol="0" anchor="ctr"/>
                  <a:lstStyle/>
                  <a:p>
                    <a:endParaRPr lang="en-US"/>
                  </a:p>
                </p:txBody>
              </p:sp>
              <p:sp>
                <p:nvSpPr>
                  <p:cNvPr id="369" name="Freeform 368">
                    <a:extLst>
                      <a:ext uri="{FF2B5EF4-FFF2-40B4-BE49-F238E27FC236}">
                        <a16:creationId xmlns:a16="http://schemas.microsoft.com/office/drawing/2014/main" id="{4B19C7A4-4452-9C58-5660-6B685F2788C7}"/>
                      </a:ext>
                    </a:extLst>
                  </p:cNvPr>
                  <p:cNvSpPr/>
                  <p:nvPr/>
                </p:nvSpPr>
                <p:spPr>
                  <a:xfrm>
                    <a:off x="2432459" y="4605532"/>
                    <a:ext cx="40483" cy="68251"/>
                  </a:xfrm>
                  <a:custGeom>
                    <a:avLst/>
                    <a:gdLst>
                      <a:gd name="connsiteX0" fmla="*/ 0 w 40483"/>
                      <a:gd name="connsiteY0" fmla="*/ 0 h 68251"/>
                      <a:gd name="connsiteX1" fmla="*/ 10842 w 40483"/>
                      <a:gd name="connsiteY1" fmla="*/ 64305 h 68251"/>
                      <a:gd name="connsiteX2" fmla="*/ 40483 w 40483"/>
                      <a:gd name="connsiteY2" fmla="*/ 68252 h 68251"/>
                      <a:gd name="connsiteX3" fmla="*/ 34773 w 40483"/>
                      <a:gd name="connsiteY3" fmla="*/ 3402 h 68251"/>
                      <a:gd name="connsiteX4" fmla="*/ 0 w 40483"/>
                      <a:gd name="connsiteY4" fmla="*/ 0 h 68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83" h="68251">
                        <a:moveTo>
                          <a:pt x="0" y="0"/>
                        </a:moveTo>
                        <a:cubicBezTo>
                          <a:pt x="5068" y="29201"/>
                          <a:pt x="9271" y="50250"/>
                          <a:pt x="10842" y="64305"/>
                        </a:cubicBezTo>
                        <a:cubicBezTo>
                          <a:pt x="19055" y="65653"/>
                          <a:pt x="28839" y="67000"/>
                          <a:pt x="40483" y="68252"/>
                        </a:cubicBezTo>
                        <a:cubicBezTo>
                          <a:pt x="39810" y="56540"/>
                          <a:pt x="37147" y="27981"/>
                          <a:pt x="34773" y="3402"/>
                        </a:cubicBezTo>
                        <a:cubicBezTo>
                          <a:pt x="21396" y="2246"/>
                          <a:pt x="9848" y="1091"/>
                          <a:pt x="0" y="0"/>
                        </a:cubicBezTo>
                        <a:close/>
                      </a:path>
                    </a:pathLst>
                  </a:custGeom>
                  <a:solidFill>
                    <a:srgbClr val="578FC1"/>
                  </a:solidFill>
                  <a:ln w="3206" cap="flat">
                    <a:noFill/>
                    <a:prstDash val="solid"/>
                    <a:miter/>
                  </a:ln>
                </p:spPr>
                <p:txBody>
                  <a:bodyPr rtlCol="0" anchor="ctr"/>
                  <a:lstStyle/>
                  <a:p>
                    <a:endParaRPr lang="en-US"/>
                  </a:p>
                </p:txBody>
              </p:sp>
              <p:sp>
                <p:nvSpPr>
                  <p:cNvPr id="370" name="Freeform 369">
                    <a:extLst>
                      <a:ext uri="{FF2B5EF4-FFF2-40B4-BE49-F238E27FC236}">
                        <a16:creationId xmlns:a16="http://schemas.microsoft.com/office/drawing/2014/main" id="{70509E74-D563-62E0-FD9F-E8E69F7DDD03}"/>
                      </a:ext>
                    </a:extLst>
                  </p:cNvPr>
                  <p:cNvSpPr/>
                  <p:nvPr/>
                </p:nvSpPr>
                <p:spPr>
                  <a:xfrm>
                    <a:off x="2536971" y="4688962"/>
                    <a:ext cx="70918" cy="88916"/>
                  </a:xfrm>
                  <a:custGeom>
                    <a:avLst/>
                    <a:gdLst>
                      <a:gd name="connsiteX0" fmla="*/ 25599 w 70918"/>
                      <a:gd name="connsiteY0" fmla="*/ 20023 h 88916"/>
                      <a:gd name="connsiteX1" fmla="*/ 25021 w 70918"/>
                      <a:gd name="connsiteY1" fmla="*/ 21628 h 88916"/>
                      <a:gd name="connsiteX2" fmla="*/ 8950 w 70918"/>
                      <a:gd name="connsiteY2" fmla="*/ 63984 h 88916"/>
                      <a:gd name="connsiteX3" fmla="*/ 0 w 70918"/>
                      <a:gd name="connsiteY3" fmla="*/ 87216 h 88916"/>
                      <a:gd name="connsiteX4" fmla="*/ 26080 w 70918"/>
                      <a:gd name="connsiteY4" fmla="*/ 88917 h 88916"/>
                      <a:gd name="connsiteX5" fmla="*/ 26305 w 70918"/>
                      <a:gd name="connsiteY5" fmla="*/ 88596 h 88916"/>
                      <a:gd name="connsiteX6" fmla="*/ 30314 w 70918"/>
                      <a:gd name="connsiteY6" fmla="*/ 82659 h 88916"/>
                      <a:gd name="connsiteX7" fmla="*/ 35800 w 70918"/>
                      <a:gd name="connsiteY7" fmla="*/ 74605 h 88916"/>
                      <a:gd name="connsiteX8" fmla="*/ 39810 w 70918"/>
                      <a:gd name="connsiteY8" fmla="*/ 68733 h 88916"/>
                      <a:gd name="connsiteX9" fmla="*/ 45776 w 70918"/>
                      <a:gd name="connsiteY9" fmla="*/ 60037 h 88916"/>
                      <a:gd name="connsiteX10" fmla="*/ 49626 w 70918"/>
                      <a:gd name="connsiteY10" fmla="*/ 54454 h 88916"/>
                      <a:gd name="connsiteX11" fmla="*/ 56459 w 70918"/>
                      <a:gd name="connsiteY11" fmla="*/ 44635 h 88916"/>
                      <a:gd name="connsiteX12" fmla="*/ 59827 w 70918"/>
                      <a:gd name="connsiteY12" fmla="*/ 39790 h 88916"/>
                      <a:gd name="connsiteX13" fmla="*/ 70381 w 70918"/>
                      <a:gd name="connsiteY13" fmla="*/ 24772 h 88916"/>
                      <a:gd name="connsiteX14" fmla="*/ 70509 w 70918"/>
                      <a:gd name="connsiteY14" fmla="*/ 24612 h 88916"/>
                      <a:gd name="connsiteX15" fmla="*/ 70605 w 70918"/>
                      <a:gd name="connsiteY15" fmla="*/ 23104 h 88916"/>
                      <a:gd name="connsiteX16" fmla="*/ 69996 w 70918"/>
                      <a:gd name="connsiteY16" fmla="*/ 449 h 88916"/>
                      <a:gd name="connsiteX17" fmla="*/ 31469 w 70918"/>
                      <a:gd name="connsiteY17" fmla="*/ 0 h 88916"/>
                      <a:gd name="connsiteX18" fmla="*/ 25599 w 70918"/>
                      <a:gd name="connsiteY18" fmla="*/ 20023 h 88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0918" h="88916">
                        <a:moveTo>
                          <a:pt x="25599" y="20023"/>
                        </a:moveTo>
                        <a:cubicBezTo>
                          <a:pt x="25406" y="20569"/>
                          <a:pt x="25246" y="21082"/>
                          <a:pt x="25021" y="21628"/>
                        </a:cubicBezTo>
                        <a:cubicBezTo>
                          <a:pt x="21332" y="31928"/>
                          <a:pt x="16039" y="45694"/>
                          <a:pt x="8950" y="63984"/>
                        </a:cubicBezTo>
                        <a:cubicBezTo>
                          <a:pt x="6127" y="71268"/>
                          <a:pt x="3144" y="79033"/>
                          <a:pt x="0" y="87216"/>
                        </a:cubicBezTo>
                        <a:cubicBezTo>
                          <a:pt x="8341" y="87826"/>
                          <a:pt x="17066" y="88403"/>
                          <a:pt x="26080" y="88917"/>
                        </a:cubicBezTo>
                        <a:cubicBezTo>
                          <a:pt x="26144" y="88821"/>
                          <a:pt x="26208" y="88724"/>
                          <a:pt x="26305" y="88596"/>
                        </a:cubicBezTo>
                        <a:cubicBezTo>
                          <a:pt x="27620" y="86638"/>
                          <a:pt x="28967" y="84649"/>
                          <a:pt x="30314" y="82659"/>
                        </a:cubicBezTo>
                        <a:cubicBezTo>
                          <a:pt x="32111" y="79996"/>
                          <a:pt x="33971" y="77301"/>
                          <a:pt x="35800" y="74605"/>
                        </a:cubicBezTo>
                        <a:cubicBezTo>
                          <a:pt x="37147" y="72648"/>
                          <a:pt x="38462" y="70723"/>
                          <a:pt x="39810" y="68733"/>
                        </a:cubicBezTo>
                        <a:cubicBezTo>
                          <a:pt x="41766" y="65877"/>
                          <a:pt x="43787" y="62957"/>
                          <a:pt x="45776" y="60037"/>
                        </a:cubicBezTo>
                        <a:cubicBezTo>
                          <a:pt x="47060" y="58176"/>
                          <a:pt x="48310" y="56347"/>
                          <a:pt x="49626" y="54454"/>
                        </a:cubicBezTo>
                        <a:cubicBezTo>
                          <a:pt x="51871" y="51213"/>
                          <a:pt x="54181" y="47908"/>
                          <a:pt x="56459" y="44635"/>
                        </a:cubicBezTo>
                        <a:cubicBezTo>
                          <a:pt x="57581" y="43030"/>
                          <a:pt x="58672" y="41426"/>
                          <a:pt x="59827" y="39790"/>
                        </a:cubicBezTo>
                        <a:cubicBezTo>
                          <a:pt x="63291" y="34848"/>
                          <a:pt x="66788" y="29842"/>
                          <a:pt x="70381" y="24772"/>
                        </a:cubicBezTo>
                        <a:cubicBezTo>
                          <a:pt x="70413" y="24708"/>
                          <a:pt x="70477" y="24644"/>
                          <a:pt x="70509" y="24612"/>
                        </a:cubicBezTo>
                        <a:cubicBezTo>
                          <a:pt x="70573" y="24130"/>
                          <a:pt x="70573" y="23585"/>
                          <a:pt x="70605" y="23104"/>
                        </a:cubicBezTo>
                        <a:cubicBezTo>
                          <a:pt x="71215" y="16365"/>
                          <a:pt x="70894" y="8728"/>
                          <a:pt x="69996" y="449"/>
                        </a:cubicBezTo>
                        <a:cubicBezTo>
                          <a:pt x="56330" y="417"/>
                          <a:pt x="43467" y="257"/>
                          <a:pt x="31469" y="0"/>
                        </a:cubicBezTo>
                        <a:cubicBezTo>
                          <a:pt x="30828" y="4236"/>
                          <a:pt x="28935" y="10621"/>
                          <a:pt x="25599" y="20023"/>
                        </a:cubicBezTo>
                        <a:close/>
                      </a:path>
                    </a:pathLst>
                  </a:custGeom>
                  <a:solidFill>
                    <a:srgbClr val="578FC1"/>
                  </a:solidFill>
                  <a:ln w="3206" cap="flat">
                    <a:noFill/>
                    <a:prstDash val="solid"/>
                    <a:miter/>
                  </a:ln>
                </p:spPr>
                <p:txBody>
                  <a:bodyPr rtlCol="0" anchor="ctr"/>
                  <a:lstStyle/>
                  <a:p>
                    <a:endParaRPr lang="en-US"/>
                  </a:p>
                </p:txBody>
              </p:sp>
              <p:sp>
                <p:nvSpPr>
                  <p:cNvPr id="371" name="Freeform 370">
                    <a:extLst>
                      <a:ext uri="{FF2B5EF4-FFF2-40B4-BE49-F238E27FC236}">
                        <a16:creationId xmlns:a16="http://schemas.microsoft.com/office/drawing/2014/main" id="{0BCA3B8D-58EB-A4F3-11B4-936520949846}"/>
                      </a:ext>
                    </a:extLst>
                  </p:cNvPr>
                  <p:cNvSpPr/>
                  <p:nvPr/>
                </p:nvSpPr>
                <p:spPr>
                  <a:xfrm>
                    <a:off x="2551150" y="4549442"/>
                    <a:ext cx="40098" cy="56892"/>
                  </a:xfrm>
                  <a:custGeom>
                    <a:avLst/>
                    <a:gdLst>
                      <a:gd name="connsiteX0" fmla="*/ 22808 w 40098"/>
                      <a:gd name="connsiteY0" fmla="*/ 0 h 56892"/>
                      <a:gd name="connsiteX1" fmla="*/ 0 w 40098"/>
                      <a:gd name="connsiteY1" fmla="*/ 1187 h 56892"/>
                      <a:gd name="connsiteX2" fmla="*/ 7988 w 40098"/>
                      <a:gd name="connsiteY2" fmla="*/ 55737 h 56892"/>
                      <a:gd name="connsiteX3" fmla="*/ 40098 w 40098"/>
                      <a:gd name="connsiteY3" fmla="*/ 56892 h 56892"/>
                      <a:gd name="connsiteX4" fmla="*/ 34933 w 40098"/>
                      <a:gd name="connsiteY4" fmla="*/ 16333 h 56892"/>
                      <a:gd name="connsiteX5" fmla="*/ 22808 w 40098"/>
                      <a:gd name="connsiteY5" fmla="*/ 0 h 56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98" h="56892">
                        <a:moveTo>
                          <a:pt x="22808" y="0"/>
                        </a:moveTo>
                        <a:cubicBezTo>
                          <a:pt x="15333" y="353"/>
                          <a:pt x="7731" y="770"/>
                          <a:pt x="0" y="1187"/>
                        </a:cubicBezTo>
                        <a:cubicBezTo>
                          <a:pt x="1893" y="13798"/>
                          <a:pt x="4972" y="34270"/>
                          <a:pt x="7988" y="55737"/>
                        </a:cubicBezTo>
                        <a:cubicBezTo>
                          <a:pt x="18189" y="56154"/>
                          <a:pt x="28903" y="56572"/>
                          <a:pt x="40098" y="56892"/>
                        </a:cubicBezTo>
                        <a:cubicBezTo>
                          <a:pt x="37660" y="43351"/>
                          <a:pt x="35735" y="29650"/>
                          <a:pt x="34933" y="16333"/>
                        </a:cubicBezTo>
                        <a:cubicBezTo>
                          <a:pt x="31790" y="10461"/>
                          <a:pt x="27652" y="5006"/>
                          <a:pt x="22808" y="0"/>
                        </a:cubicBezTo>
                        <a:close/>
                      </a:path>
                    </a:pathLst>
                  </a:custGeom>
                  <a:solidFill>
                    <a:srgbClr val="578FC1"/>
                  </a:solidFill>
                  <a:ln w="3206" cap="flat">
                    <a:noFill/>
                    <a:prstDash val="solid"/>
                    <a:miter/>
                  </a:ln>
                </p:spPr>
                <p:txBody>
                  <a:bodyPr rtlCol="0" anchor="ctr"/>
                  <a:lstStyle/>
                  <a:p>
                    <a:endParaRPr lang="en-US"/>
                  </a:p>
                </p:txBody>
              </p:sp>
              <p:sp>
                <p:nvSpPr>
                  <p:cNvPr id="372" name="Freeform 371">
                    <a:extLst>
                      <a:ext uri="{FF2B5EF4-FFF2-40B4-BE49-F238E27FC236}">
                        <a16:creationId xmlns:a16="http://schemas.microsoft.com/office/drawing/2014/main" id="{77AFCE06-57A4-9DF5-F07C-D36D8EF93649}"/>
                      </a:ext>
                    </a:extLst>
                  </p:cNvPr>
                  <p:cNvSpPr/>
                  <p:nvPr/>
                </p:nvSpPr>
                <p:spPr>
                  <a:xfrm>
                    <a:off x="2560485" y="4614710"/>
                    <a:ext cx="45166" cy="65171"/>
                  </a:xfrm>
                  <a:custGeom>
                    <a:avLst/>
                    <a:gdLst>
                      <a:gd name="connsiteX0" fmla="*/ 0 w 45166"/>
                      <a:gd name="connsiteY0" fmla="*/ 0 h 65171"/>
                      <a:gd name="connsiteX1" fmla="*/ 7795 w 45166"/>
                      <a:gd name="connsiteY1" fmla="*/ 64690 h 65171"/>
                      <a:gd name="connsiteX2" fmla="*/ 45167 w 45166"/>
                      <a:gd name="connsiteY2" fmla="*/ 65171 h 65171"/>
                      <a:gd name="connsiteX3" fmla="*/ 32560 w 45166"/>
                      <a:gd name="connsiteY3" fmla="*/ 1155 h 65171"/>
                      <a:gd name="connsiteX4" fmla="*/ 0 w 45166"/>
                      <a:gd name="connsiteY4" fmla="*/ 0 h 65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66" h="65171">
                        <a:moveTo>
                          <a:pt x="0" y="0"/>
                        </a:moveTo>
                        <a:cubicBezTo>
                          <a:pt x="3561" y="25542"/>
                          <a:pt x="6801" y="50924"/>
                          <a:pt x="7795" y="64690"/>
                        </a:cubicBezTo>
                        <a:cubicBezTo>
                          <a:pt x="19440" y="64947"/>
                          <a:pt x="31886" y="65107"/>
                          <a:pt x="45167" y="65171"/>
                        </a:cubicBezTo>
                        <a:cubicBezTo>
                          <a:pt x="42248" y="45918"/>
                          <a:pt x="36987" y="23873"/>
                          <a:pt x="32560" y="1155"/>
                        </a:cubicBezTo>
                        <a:cubicBezTo>
                          <a:pt x="21236" y="834"/>
                          <a:pt x="10361" y="449"/>
                          <a:pt x="0" y="0"/>
                        </a:cubicBezTo>
                        <a:close/>
                      </a:path>
                    </a:pathLst>
                  </a:custGeom>
                  <a:solidFill>
                    <a:srgbClr val="578FC1"/>
                  </a:solidFill>
                  <a:ln w="3206" cap="flat">
                    <a:noFill/>
                    <a:prstDash val="solid"/>
                    <a:miter/>
                  </a:ln>
                </p:spPr>
                <p:txBody>
                  <a:bodyPr rtlCol="0" anchor="ctr"/>
                  <a:lstStyle/>
                  <a:p>
                    <a:endParaRPr lang="en-US"/>
                  </a:p>
                </p:txBody>
              </p:sp>
              <p:sp>
                <p:nvSpPr>
                  <p:cNvPr id="373" name="Freeform 372">
                    <a:extLst>
                      <a:ext uri="{FF2B5EF4-FFF2-40B4-BE49-F238E27FC236}">
                        <a16:creationId xmlns:a16="http://schemas.microsoft.com/office/drawing/2014/main" id="{BFC6BC54-EDCE-CB69-4F9F-5ABBE0342100}"/>
                      </a:ext>
                    </a:extLst>
                  </p:cNvPr>
                  <p:cNvSpPr/>
                  <p:nvPr/>
                </p:nvSpPr>
                <p:spPr>
                  <a:xfrm>
                    <a:off x="2424889" y="4551143"/>
                    <a:ext cx="124625" cy="53587"/>
                  </a:xfrm>
                  <a:custGeom>
                    <a:avLst/>
                    <a:gdLst>
                      <a:gd name="connsiteX0" fmla="*/ 41382 w 124625"/>
                      <a:gd name="connsiteY0" fmla="*/ 48197 h 53587"/>
                      <a:gd name="connsiteX1" fmla="*/ 38238 w 124625"/>
                      <a:gd name="connsiteY1" fmla="*/ 16429 h 53587"/>
                      <a:gd name="connsiteX2" fmla="*/ 47669 w 124625"/>
                      <a:gd name="connsiteY2" fmla="*/ 15466 h 53587"/>
                      <a:gd name="connsiteX3" fmla="*/ 51005 w 124625"/>
                      <a:gd name="connsiteY3" fmla="*/ 48999 h 53587"/>
                      <a:gd name="connsiteX4" fmla="*/ 124626 w 124625"/>
                      <a:gd name="connsiteY4" fmla="*/ 53587 h 53587"/>
                      <a:gd name="connsiteX5" fmla="*/ 116766 w 124625"/>
                      <a:gd name="connsiteY5" fmla="*/ 0 h 53587"/>
                      <a:gd name="connsiteX6" fmla="*/ 0 w 124625"/>
                      <a:gd name="connsiteY6" fmla="*/ 7509 h 53587"/>
                      <a:gd name="connsiteX7" fmla="*/ 5903 w 124625"/>
                      <a:gd name="connsiteY7" fmla="*/ 44667 h 53587"/>
                      <a:gd name="connsiteX8" fmla="*/ 41382 w 124625"/>
                      <a:gd name="connsiteY8" fmla="*/ 48197 h 5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625" h="53587">
                        <a:moveTo>
                          <a:pt x="41382" y="48197"/>
                        </a:moveTo>
                        <a:cubicBezTo>
                          <a:pt x="39649" y="30516"/>
                          <a:pt x="38270" y="16814"/>
                          <a:pt x="38238" y="16429"/>
                        </a:cubicBezTo>
                        <a:lnTo>
                          <a:pt x="47669" y="15466"/>
                        </a:lnTo>
                        <a:cubicBezTo>
                          <a:pt x="47829" y="16975"/>
                          <a:pt x="49273" y="31158"/>
                          <a:pt x="51005" y="48999"/>
                        </a:cubicBezTo>
                        <a:cubicBezTo>
                          <a:pt x="71600" y="50668"/>
                          <a:pt x="96108" y="52304"/>
                          <a:pt x="124626" y="53587"/>
                        </a:cubicBezTo>
                        <a:cubicBezTo>
                          <a:pt x="121610" y="32313"/>
                          <a:pt x="118595" y="12097"/>
                          <a:pt x="116766" y="0"/>
                        </a:cubicBezTo>
                        <a:cubicBezTo>
                          <a:pt x="81223" y="2022"/>
                          <a:pt x="42889" y="4557"/>
                          <a:pt x="0" y="7509"/>
                        </a:cubicBezTo>
                        <a:cubicBezTo>
                          <a:pt x="1989" y="21050"/>
                          <a:pt x="3978" y="33372"/>
                          <a:pt x="5903" y="44667"/>
                        </a:cubicBezTo>
                        <a:cubicBezTo>
                          <a:pt x="15815" y="45790"/>
                          <a:pt x="27588" y="47009"/>
                          <a:pt x="41382" y="48197"/>
                        </a:cubicBezTo>
                        <a:close/>
                      </a:path>
                    </a:pathLst>
                  </a:custGeom>
                  <a:solidFill>
                    <a:srgbClr val="578FC1"/>
                  </a:solidFill>
                  <a:ln w="3206" cap="flat">
                    <a:noFill/>
                    <a:prstDash val="solid"/>
                    <a:miter/>
                  </a:ln>
                </p:spPr>
                <p:txBody>
                  <a:bodyPr rtlCol="0" anchor="ctr"/>
                  <a:lstStyle/>
                  <a:p>
                    <a:endParaRPr lang="en-US"/>
                  </a:p>
                </p:txBody>
              </p:sp>
              <p:sp>
                <p:nvSpPr>
                  <p:cNvPr id="374" name="Freeform 373">
                    <a:extLst>
                      <a:ext uri="{FF2B5EF4-FFF2-40B4-BE49-F238E27FC236}">
                        <a16:creationId xmlns:a16="http://schemas.microsoft.com/office/drawing/2014/main" id="{2E239B26-EC8F-18D9-EBF1-81346CAE80C6}"/>
                      </a:ext>
                    </a:extLst>
                  </p:cNvPr>
                  <p:cNvSpPr/>
                  <p:nvPr/>
                </p:nvSpPr>
                <p:spPr>
                  <a:xfrm>
                    <a:off x="2368623" y="4546522"/>
                    <a:ext cx="822977" cy="935886"/>
                  </a:xfrm>
                  <a:custGeom>
                    <a:avLst/>
                    <a:gdLst>
                      <a:gd name="connsiteX0" fmla="*/ 792920 w 822977"/>
                      <a:gd name="connsiteY0" fmla="*/ 822839 h 935886"/>
                      <a:gd name="connsiteX1" fmla="*/ 740920 w 822977"/>
                      <a:gd name="connsiteY1" fmla="*/ 839526 h 935886"/>
                      <a:gd name="connsiteX2" fmla="*/ 713493 w 822977"/>
                      <a:gd name="connsiteY2" fmla="*/ 692048 h 935886"/>
                      <a:gd name="connsiteX3" fmla="*/ 820476 w 822977"/>
                      <a:gd name="connsiteY3" fmla="*/ 676132 h 935886"/>
                      <a:gd name="connsiteX4" fmla="*/ 819000 w 822977"/>
                      <a:gd name="connsiteY4" fmla="*/ 666762 h 935886"/>
                      <a:gd name="connsiteX5" fmla="*/ 711697 w 822977"/>
                      <a:gd name="connsiteY5" fmla="*/ 682710 h 935886"/>
                      <a:gd name="connsiteX6" fmla="*/ 685136 w 822977"/>
                      <a:gd name="connsiteY6" fmla="*/ 551822 h 935886"/>
                      <a:gd name="connsiteX7" fmla="*/ 677565 w 822977"/>
                      <a:gd name="connsiteY7" fmla="*/ 518290 h 935886"/>
                      <a:gd name="connsiteX8" fmla="*/ 781404 w 822977"/>
                      <a:gd name="connsiteY8" fmla="*/ 505166 h 935886"/>
                      <a:gd name="connsiteX9" fmla="*/ 778645 w 822977"/>
                      <a:gd name="connsiteY9" fmla="*/ 496020 h 935886"/>
                      <a:gd name="connsiteX10" fmla="*/ 675288 w 822977"/>
                      <a:gd name="connsiteY10" fmla="*/ 509016 h 935886"/>
                      <a:gd name="connsiteX11" fmla="*/ 627619 w 822977"/>
                      <a:gd name="connsiteY11" fmla="*/ 357207 h 935886"/>
                      <a:gd name="connsiteX12" fmla="*/ 724689 w 822977"/>
                      <a:gd name="connsiteY12" fmla="*/ 348992 h 935886"/>
                      <a:gd name="connsiteX13" fmla="*/ 720647 w 822977"/>
                      <a:gd name="connsiteY13" fmla="*/ 339847 h 935886"/>
                      <a:gd name="connsiteX14" fmla="*/ 624058 w 822977"/>
                      <a:gd name="connsiteY14" fmla="*/ 347933 h 935886"/>
                      <a:gd name="connsiteX15" fmla="*/ 574978 w 822977"/>
                      <a:gd name="connsiteY15" fmla="*/ 235592 h 935886"/>
                      <a:gd name="connsiteX16" fmla="*/ 662392 w 822977"/>
                      <a:gd name="connsiteY16" fmla="*/ 230747 h 935886"/>
                      <a:gd name="connsiteX17" fmla="*/ 656361 w 822977"/>
                      <a:gd name="connsiteY17" fmla="*/ 221634 h 935886"/>
                      <a:gd name="connsiteX18" fmla="*/ 570455 w 822977"/>
                      <a:gd name="connsiteY18" fmla="*/ 226318 h 935886"/>
                      <a:gd name="connsiteX19" fmla="*/ 530805 w 822977"/>
                      <a:gd name="connsiteY19" fmla="*/ 151071 h 935886"/>
                      <a:gd name="connsiteX20" fmla="*/ 529426 w 822977"/>
                      <a:gd name="connsiteY20" fmla="*/ 148568 h 935886"/>
                      <a:gd name="connsiteX21" fmla="*/ 528239 w 822977"/>
                      <a:gd name="connsiteY21" fmla="*/ 146419 h 935886"/>
                      <a:gd name="connsiteX22" fmla="*/ 521374 w 822977"/>
                      <a:gd name="connsiteY22" fmla="*/ 133744 h 935886"/>
                      <a:gd name="connsiteX23" fmla="*/ 577095 w 822977"/>
                      <a:gd name="connsiteY23" fmla="*/ 131209 h 935886"/>
                      <a:gd name="connsiteX24" fmla="*/ 576229 w 822977"/>
                      <a:gd name="connsiteY24" fmla="*/ 121743 h 935886"/>
                      <a:gd name="connsiteX25" fmla="*/ 517364 w 822977"/>
                      <a:gd name="connsiteY25" fmla="*/ 124406 h 935886"/>
                      <a:gd name="connsiteX26" fmla="*/ 507773 w 822977"/>
                      <a:gd name="connsiteY26" fmla="*/ 63887 h 935886"/>
                      <a:gd name="connsiteX27" fmla="*/ 575074 w 822977"/>
                      <a:gd name="connsiteY27" fmla="*/ 58561 h 935886"/>
                      <a:gd name="connsiteX28" fmla="*/ 575491 w 822977"/>
                      <a:gd name="connsiteY28" fmla="*/ 48998 h 935886"/>
                      <a:gd name="connsiteX29" fmla="*/ 506811 w 822977"/>
                      <a:gd name="connsiteY29" fmla="*/ 54454 h 935886"/>
                      <a:gd name="connsiteX30" fmla="*/ 502640 w 822977"/>
                      <a:gd name="connsiteY30" fmla="*/ 6738 h 935886"/>
                      <a:gd name="connsiteX31" fmla="*/ 493049 w 822977"/>
                      <a:gd name="connsiteY31" fmla="*/ 6000 h 935886"/>
                      <a:gd name="connsiteX32" fmla="*/ 497347 w 822977"/>
                      <a:gd name="connsiteY32" fmla="*/ 55095 h 935886"/>
                      <a:gd name="connsiteX33" fmla="*/ 397615 w 822977"/>
                      <a:gd name="connsiteY33" fmla="*/ 59941 h 935886"/>
                      <a:gd name="connsiteX34" fmla="*/ 391777 w 822977"/>
                      <a:gd name="connsiteY34" fmla="*/ 385 h 935886"/>
                      <a:gd name="connsiteX35" fmla="*/ 382217 w 822977"/>
                      <a:gd name="connsiteY35" fmla="*/ 96 h 935886"/>
                      <a:gd name="connsiteX36" fmla="*/ 388120 w 822977"/>
                      <a:gd name="connsiteY36" fmla="*/ 60197 h 935886"/>
                      <a:gd name="connsiteX37" fmla="*/ 320241 w 822977"/>
                      <a:gd name="connsiteY37" fmla="*/ 61160 h 935886"/>
                      <a:gd name="connsiteX38" fmla="*/ 288612 w 822977"/>
                      <a:gd name="connsiteY38" fmla="*/ 60999 h 935886"/>
                      <a:gd name="connsiteX39" fmla="*/ 281586 w 822977"/>
                      <a:gd name="connsiteY39" fmla="*/ 0 h 935886"/>
                      <a:gd name="connsiteX40" fmla="*/ 272059 w 822977"/>
                      <a:gd name="connsiteY40" fmla="*/ 224 h 935886"/>
                      <a:gd name="connsiteX41" fmla="*/ 279052 w 822977"/>
                      <a:gd name="connsiteY41" fmla="*/ 60903 h 935886"/>
                      <a:gd name="connsiteX42" fmla="*/ 222658 w 822977"/>
                      <a:gd name="connsiteY42" fmla="*/ 59716 h 935886"/>
                      <a:gd name="connsiteX43" fmla="*/ 224454 w 822977"/>
                      <a:gd name="connsiteY43" fmla="*/ 69246 h 935886"/>
                      <a:gd name="connsiteX44" fmla="*/ 280143 w 822977"/>
                      <a:gd name="connsiteY44" fmla="*/ 70369 h 935886"/>
                      <a:gd name="connsiteX45" fmla="*/ 286591 w 822977"/>
                      <a:gd name="connsiteY45" fmla="*/ 132909 h 935886"/>
                      <a:gd name="connsiteX46" fmla="*/ 237093 w 822977"/>
                      <a:gd name="connsiteY46" fmla="*/ 133262 h 935886"/>
                      <a:gd name="connsiteX47" fmla="*/ 238376 w 822977"/>
                      <a:gd name="connsiteY47" fmla="*/ 142793 h 935886"/>
                      <a:gd name="connsiteX48" fmla="*/ 243220 w 822977"/>
                      <a:gd name="connsiteY48" fmla="*/ 142793 h 935886"/>
                      <a:gd name="connsiteX49" fmla="*/ 286879 w 822977"/>
                      <a:gd name="connsiteY49" fmla="*/ 142376 h 935886"/>
                      <a:gd name="connsiteX50" fmla="*/ 284794 w 822977"/>
                      <a:gd name="connsiteY50" fmla="*/ 166249 h 935886"/>
                      <a:gd name="connsiteX51" fmla="*/ 284634 w 822977"/>
                      <a:gd name="connsiteY51" fmla="*/ 168078 h 935886"/>
                      <a:gd name="connsiteX52" fmla="*/ 281298 w 822977"/>
                      <a:gd name="connsiteY52" fmla="*/ 202316 h 935886"/>
                      <a:gd name="connsiteX53" fmla="*/ 278218 w 822977"/>
                      <a:gd name="connsiteY53" fmla="*/ 233859 h 935886"/>
                      <a:gd name="connsiteX54" fmla="*/ 194525 w 822977"/>
                      <a:gd name="connsiteY54" fmla="*/ 231196 h 935886"/>
                      <a:gd name="connsiteX55" fmla="*/ 189585 w 822977"/>
                      <a:gd name="connsiteY55" fmla="*/ 238544 h 935886"/>
                      <a:gd name="connsiteX56" fmla="*/ 188334 w 822977"/>
                      <a:gd name="connsiteY56" fmla="*/ 240405 h 935886"/>
                      <a:gd name="connsiteX57" fmla="*/ 277288 w 822977"/>
                      <a:gd name="connsiteY57" fmla="*/ 243357 h 935886"/>
                      <a:gd name="connsiteX58" fmla="*/ 266477 w 822977"/>
                      <a:gd name="connsiteY58" fmla="*/ 360191 h 935886"/>
                      <a:gd name="connsiteX59" fmla="*/ 123984 w 822977"/>
                      <a:gd name="connsiteY59" fmla="*/ 352778 h 935886"/>
                      <a:gd name="connsiteX60" fmla="*/ 131779 w 822977"/>
                      <a:gd name="connsiteY60" fmla="*/ 329771 h 935886"/>
                      <a:gd name="connsiteX61" fmla="*/ 130464 w 822977"/>
                      <a:gd name="connsiteY61" fmla="*/ 331985 h 935886"/>
                      <a:gd name="connsiteX62" fmla="*/ 126550 w 822977"/>
                      <a:gd name="connsiteY62" fmla="*/ 338692 h 935886"/>
                      <a:gd name="connsiteX63" fmla="*/ 123599 w 822977"/>
                      <a:gd name="connsiteY63" fmla="*/ 343762 h 935886"/>
                      <a:gd name="connsiteX64" fmla="*/ 119653 w 822977"/>
                      <a:gd name="connsiteY64" fmla="*/ 350660 h 935886"/>
                      <a:gd name="connsiteX65" fmla="*/ 116927 w 822977"/>
                      <a:gd name="connsiteY65" fmla="*/ 355442 h 935886"/>
                      <a:gd name="connsiteX66" fmla="*/ 112853 w 822977"/>
                      <a:gd name="connsiteY66" fmla="*/ 362758 h 935886"/>
                      <a:gd name="connsiteX67" fmla="*/ 110479 w 822977"/>
                      <a:gd name="connsiteY67" fmla="*/ 367026 h 935886"/>
                      <a:gd name="connsiteX68" fmla="*/ 107720 w 822977"/>
                      <a:gd name="connsiteY68" fmla="*/ 372128 h 935886"/>
                      <a:gd name="connsiteX69" fmla="*/ 68873 w 822977"/>
                      <a:gd name="connsiteY69" fmla="*/ 512706 h 935886"/>
                      <a:gd name="connsiteX70" fmla="*/ 44076 w 822977"/>
                      <a:gd name="connsiteY70" fmla="*/ 509144 h 935886"/>
                      <a:gd name="connsiteX71" fmla="*/ 43980 w 822977"/>
                      <a:gd name="connsiteY71" fmla="*/ 509401 h 935886"/>
                      <a:gd name="connsiteX72" fmla="*/ 41702 w 822977"/>
                      <a:gd name="connsiteY72" fmla="*/ 515145 h 935886"/>
                      <a:gd name="connsiteX73" fmla="*/ 40355 w 822977"/>
                      <a:gd name="connsiteY73" fmla="*/ 518579 h 935886"/>
                      <a:gd name="connsiteX74" fmla="*/ 66659 w 822977"/>
                      <a:gd name="connsiteY74" fmla="*/ 522333 h 935886"/>
                      <a:gd name="connsiteX75" fmla="*/ 59442 w 822977"/>
                      <a:gd name="connsiteY75" fmla="*/ 556507 h 935886"/>
                      <a:gd name="connsiteX76" fmla="*/ 38270 w 822977"/>
                      <a:gd name="connsiteY76" fmla="*/ 704434 h 935886"/>
                      <a:gd name="connsiteX77" fmla="*/ 834 w 822977"/>
                      <a:gd name="connsiteY77" fmla="*/ 698882 h 935886"/>
                      <a:gd name="connsiteX78" fmla="*/ 738 w 822977"/>
                      <a:gd name="connsiteY78" fmla="*/ 699942 h 935886"/>
                      <a:gd name="connsiteX79" fmla="*/ 449 w 822977"/>
                      <a:gd name="connsiteY79" fmla="*/ 703214 h 935886"/>
                      <a:gd name="connsiteX80" fmla="*/ 225 w 822977"/>
                      <a:gd name="connsiteY80" fmla="*/ 705974 h 935886"/>
                      <a:gd name="connsiteX81" fmla="*/ 0 w 822977"/>
                      <a:gd name="connsiteY81" fmla="*/ 708573 h 935886"/>
                      <a:gd name="connsiteX82" fmla="*/ 37436 w 822977"/>
                      <a:gd name="connsiteY82" fmla="*/ 714060 h 935886"/>
                      <a:gd name="connsiteX83" fmla="*/ 31565 w 822977"/>
                      <a:gd name="connsiteY83" fmla="*/ 846585 h 935886"/>
                      <a:gd name="connsiteX84" fmla="*/ 33971 w 822977"/>
                      <a:gd name="connsiteY84" fmla="*/ 849697 h 935886"/>
                      <a:gd name="connsiteX85" fmla="*/ 34998 w 822977"/>
                      <a:gd name="connsiteY85" fmla="*/ 850917 h 935886"/>
                      <a:gd name="connsiteX86" fmla="*/ 37436 w 822977"/>
                      <a:gd name="connsiteY86" fmla="*/ 853869 h 935886"/>
                      <a:gd name="connsiteX87" fmla="*/ 38847 w 822977"/>
                      <a:gd name="connsiteY87" fmla="*/ 855473 h 935886"/>
                      <a:gd name="connsiteX88" fmla="*/ 41029 w 822977"/>
                      <a:gd name="connsiteY88" fmla="*/ 857976 h 935886"/>
                      <a:gd name="connsiteX89" fmla="*/ 46835 w 822977"/>
                      <a:gd name="connsiteY89" fmla="*/ 715215 h 935886"/>
                      <a:gd name="connsiteX90" fmla="*/ 245851 w 822977"/>
                      <a:gd name="connsiteY90" fmla="*/ 726735 h 935886"/>
                      <a:gd name="connsiteX91" fmla="*/ 246268 w 822977"/>
                      <a:gd name="connsiteY91" fmla="*/ 726735 h 935886"/>
                      <a:gd name="connsiteX92" fmla="*/ 242611 w 822977"/>
                      <a:gd name="connsiteY92" fmla="*/ 892246 h 935886"/>
                      <a:gd name="connsiteX93" fmla="*/ 55913 w 822977"/>
                      <a:gd name="connsiteY93" fmla="*/ 872961 h 935886"/>
                      <a:gd name="connsiteX94" fmla="*/ 57709 w 822977"/>
                      <a:gd name="connsiteY94" fmla="*/ 874598 h 935886"/>
                      <a:gd name="connsiteX95" fmla="*/ 59827 w 822977"/>
                      <a:gd name="connsiteY95" fmla="*/ 876491 h 935886"/>
                      <a:gd name="connsiteX96" fmla="*/ 62393 w 822977"/>
                      <a:gd name="connsiteY96" fmla="*/ 878737 h 935886"/>
                      <a:gd name="connsiteX97" fmla="*/ 64606 w 822977"/>
                      <a:gd name="connsiteY97" fmla="*/ 880630 h 935886"/>
                      <a:gd name="connsiteX98" fmla="*/ 67301 w 822977"/>
                      <a:gd name="connsiteY98" fmla="*/ 882876 h 935886"/>
                      <a:gd name="connsiteX99" fmla="*/ 69611 w 822977"/>
                      <a:gd name="connsiteY99" fmla="*/ 884770 h 935886"/>
                      <a:gd name="connsiteX100" fmla="*/ 69643 w 822977"/>
                      <a:gd name="connsiteY100" fmla="*/ 884802 h 935886"/>
                      <a:gd name="connsiteX101" fmla="*/ 242418 w 822977"/>
                      <a:gd name="connsiteY101" fmla="*/ 901712 h 935886"/>
                      <a:gd name="connsiteX102" fmla="*/ 241873 w 822977"/>
                      <a:gd name="connsiteY102" fmla="*/ 935533 h 935886"/>
                      <a:gd name="connsiteX103" fmla="*/ 251336 w 822977"/>
                      <a:gd name="connsiteY103" fmla="*/ 935886 h 935886"/>
                      <a:gd name="connsiteX104" fmla="*/ 251882 w 822977"/>
                      <a:gd name="connsiteY104" fmla="*/ 902129 h 935886"/>
                      <a:gd name="connsiteX105" fmla="*/ 329672 w 822977"/>
                      <a:gd name="connsiteY105" fmla="*/ 903638 h 935886"/>
                      <a:gd name="connsiteX106" fmla="*/ 330025 w 822977"/>
                      <a:gd name="connsiteY106" fmla="*/ 903638 h 935886"/>
                      <a:gd name="connsiteX107" fmla="*/ 491701 w 822977"/>
                      <a:gd name="connsiteY107" fmla="*/ 895937 h 935886"/>
                      <a:gd name="connsiteX108" fmla="*/ 494043 w 822977"/>
                      <a:gd name="connsiteY108" fmla="*/ 926132 h 935886"/>
                      <a:gd name="connsiteX109" fmla="*/ 503474 w 822977"/>
                      <a:gd name="connsiteY109" fmla="*/ 925008 h 935886"/>
                      <a:gd name="connsiteX110" fmla="*/ 501165 w 822977"/>
                      <a:gd name="connsiteY110" fmla="*/ 895006 h 935886"/>
                      <a:gd name="connsiteX111" fmla="*/ 733478 w 822977"/>
                      <a:gd name="connsiteY111" fmla="*/ 851398 h 935886"/>
                      <a:gd name="connsiteX112" fmla="*/ 736718 w 822977"/>
                      <a:gd name="connsiteY112" fmla="*/ 869977 h 935886"/>
                      <a:gd name="connsiteX113" fmla="*/ 745668 w 822977"/>
                      <a:gd name="connsiteY113" fmla="*/ 866094 h 935886"/>
                      <a:gd name="connsiteX114" fmla="*/ 742621 w 822977"/>
                      <a:gd name="connsiteY114" fmla="*/ 848735 h 935886"/>
                      <a:gd name="connsiteX115" fmla="*/ 796577 w 822977"/>
                      <a:gd name="connsiteY115" fmla="*/ 831439 h 935886"/>
                      <a:gd name="connsiteX116" fmla="*/ 808991 w 822977"/>
                      <a:gd name="connsiteY116" fmla="*/ 826979 h 935886"/>
                      <a:gd name="connsiteX117" fmla="*/ 822978 w 822977"/>
                      <a:gd name="connsiteY117" fmla="*/ 811576 h 935886"/>
                      <a:gd name="connsiteX118" fmla="*/ 792920 w 822977"/>
                      <a:gd name="connsiteY118" fmla="*/ 822839 h 935886"/>
                      <a:gd name="connsiteX119" fmla="*/ 675833 w 822977"/>
                      <a:gd name="connsiteY119" fmla="*/ 553811 h 935886"/>
                      <a:gd name="connsiteX120" fmla="*/ 702266 w 822977"/>
                      <a:gd name="connsiteY120" fmla="*/ 683961 h 935886"/>
                      <a:gd name="connsiteX121" fmla="*/ 484452 w 822977"/>
                      <a:gd name="connsiteY121" fmla="*/ 705781 h 935886"/>
                      <a:gd name="connsiteX122" fmla="*/ 470241 w 822977"/>
                      <a:gd name="connsiteY122" fmla="*/ 568155 h 935886"/>
                      <a:gd name="connsiteX123" fmla="*/ 466231 w 822977"/>
                      <a:gd name="connsiteY123" fmla="*/ 533050 h 935886"/>
                      <a:gd name="connsiteX124" fmla="*/ 668038 w 822977"/>
                      <a:gd name="connsiteY124" fmla="*/ 519349 h 935886"/>
                      <a:gd name="connsiteX125" fmla="*/ 675833 w 822977"/>
                      <a:gd name="connsiteY125" fmla="*/ 553811 h 935886"/>
                      <a:gd name="connsiteX126" fmla="*/ 474989 w 822977"/>
                      <a:gd name="connsiteY126" fmla="*/ 706487 h 935886"/>
                      <a:gd name="connsiteX127" fmla="*/ 369739 w 822977"/>
                      <a:gd name="connsiteY127" fmla="*/ 713611 h 935886"/>
                      <a:gd name="connsiteX128" fmla="*/ 256020 w 822977"/>
                      <a:gd name="connsiteY128" fmla="*/ 717365 h 935886"/>
                      <a:gd name="connsiteX129" fmla="*/ 262852 w 822977"/>
                      <a:gd name="connsiteY129" fmla="*/ 538858 h 935886"/>
                      <a:gd name="connsiteX130" fmla="*/ 263013 w 822977"/>
                      <a:gd name="connsiteY130" fmla="*/ 536259 h 935886"/>
                      <a:gd name="connsiteX131" fmla="*/ 307538 w 822977"/>
                      <a:gd name="connsiteY131" fmla="*/ 536676 h 935886"/>
                      <a:gd name="connsiteX132" fmla="*/ 353507 w 822977"/>
                      <a:gd name="connsiteY132" fmla="*/ 536259 h 935886"/>
                      <a:gd name="connsiteX133" fmla="*/ 456736 w 822977"/>
                      <a:gd name="connsiteY133" fmla="*/ 533371 h 935886"/>
                      <a:gd name="connsiteX134" fmla="*/ 460842 w 822977"/>
                      <a:gd name="connsiteY134" fmla="*/ 569150 h 935886"/>
                      <a:gd name="connsiteX135" fmla="*/ 474989 w 822977"/>
                      <a:gd name="connsiteY135" fmla="*/ 706487 h 935886"/>
                      <a:gd name="connsiteX136" fmla="*/ 665696 w 822977"/>
                      <a:gd name="connsiteY136" fmla="*/ 510011 h 935886"/>
                      <a:gd name="connsiteX137" fmla="*/ 465076 w 822977"/>
                      <a:gd name="connsiteY137" fmla="*/ 523552 h 935886"/>
                      <a:gd name="connsiteX138" fmla="*/ 443102 w 822977"/>
                      <a:gd name="connsiteY138" fmla="*/ 367122 h 935886"/>
                      <a:gd name="connsiteX139" fmla="*/ 617674 w 822977"/>
                      <a:gd name="connsiteY139" fmla="*/ 357944 h 935886"/>
                      <a:gd name="connsiteX140" fmla="*/ 665696 w 822977"/>
                      <a:gd name="connsiteY140" fmla="*/ 510011 h 935886"/>
                      <a:gd name="connsiteX141" fmla="*/ 614114 w 822977"/>
                      <a:gd name="connsiteY141" fmla="*/ 348671 h 935886"/>
                      <a:gd name="connsiteX142" fmla="*/ 441627 w 822977"/>
                      <a:gd name="connsiteY142" fmla="*/ 357688 h 935886"/>
                      <a:gd name="connsiteX143" fmla="*/ 421417 w 822977"/>
                      <a:gd name="connsiteY143" fmla="*/ 241400 h 935886"/>
                      <a:gd name="connsiteX144" fmla="*/ 564648 w 822977"/>
                      <a:gd name="connsiteY144" fmla="*/ 236138 h 935886"/>
                      <a:gd name="connsiteX145" fmla="*/ 614114 w 822977"/>
                      <a:gd name="connsiteY145" fmla="*/ 348671 h 935886"/>
                      <a:gd name="connsiteX146" fmla="*/ 510949 w 822977"/>
                      <a:gd name="connsiteY146" fmla="*/ 134225 h 935886"/>
                      <a:gd name="connsiteX147" fmla="*/ 518166 w 822977"/>
                      <a:gd name="connsiteY147" fmla="*/ 147895 h 935886"/>
                      <a:gd name="connsiteX148" fmla="*/ 519385 w 822977"/>
                      <a:gd name="connsiteY148" fmla="*/ 150141 h 935886"/>
                      <a:gd name="connsiteX149" fmla="*/ 522433 w 822977"/>
                      <a:gd name="connsiteY149" fmla="*/ 155692 h 935886"/>
                      <a:gd name="connsiteX150" fmla="*/ 560029 w 822977"/>
                      <a:gd name="connsiteY150" fmla="*/ 226832 h 935886"/>
                      <a:gd name="connsiteX151" fmla="*/ 419653 w 822977"/>
                      <a:gd name="connsiteY151" fmla="*/ 231934 h 935886"/>
                      <a:gd name="connsiteX152" fmla="*/ 413686 w 822977"/>
                      <a:gd name="connsiteY152" fmla="*/ 200006 h 935886"/>
                      <a:gd name="connsiteX153" fmla="*/ 406821 w 822977"/>
                      <a:gd name="connsiteY153" fmla="*/ 163040 h 935886"/>
                      <a:gd name="connsiteX154" fmla="*/ 406404 w 822977"/>
                      <a:gd name="connsiteY154" fmla="*/ 160730 h 935886"/>
                      <a:gd name="connsiteX155" fmla="*/ 402844 w 822977"/>
                      <a:gd name="connsiteY155" fmla="*/ 138685 h 935886"/>
                      <a:gd name="connsiteX156" fmla="*/ 510949 w 822977"/>
                      <a:gd name="connsiteY156" fmla="*/ 134225 h 935886"/>
                      <a:gd name="connsiteX157" fmla="*/ 498278 w 822977"/>
                      <a:gd name="connsiteY157" fmla="*/ 64594 h 935886"/>
                      <a:gd name="connsiteX158" fmla="*/ 507645 w 822977"/>
                      <a:gd name="connsiteY158" fmla="*/ 124887 h 935886"/>
                      <a:gd name="connsiteX159" fmla="*/ 402362 w 822977"/>
                      <a:gd name="connsiteY159" fmla="*/ 129251 h 935886"/>
                      <a:gd name="connsiteX160" fmla="*/ 398417 w 822977"/>
                      <a:gd name="connsiteY160" fmla="*/ 69471 h 935886"/>
                      <a:gd name="connsiteX161" fmla="*/ 498278 w 822977"/>
                      <a:gd name="connsiteY161" fmla="*/ 64594 h 935886"/>
                      <a:gd name="connsiteX162" fmla="*/ 320209 w 822977"/>
                      <a:gd name="connsiteY162" fmla="*/ 70722 h 935886"/>
                      <a:gd name="connsiteX163" fmla="*/ 388954 w 822977"/>
                      <a:gd name="connsiteY163" fmla="*/ 69728 h 935886"/>
                      <a:gd name="connsiteX164" fmla="*/ 392867 w 822977"/>
                      <a:gd name="connsiteY164" fmla="*/ 129604 h 935886"/>
                      <a:gd name="connsiteX165" fmla="*/ 350074 w 822977"/>
                      <a:gd name="connsiteY165" fmla="*/ 131241 h 935886"/>
                      <a:gd name="connsiteX166" fmla="*/ 296022 w 822977"/>
                      <a:gd name="connsiteY166" fmla="*/ 132813 h 935886"/>
                      <a:gd name="connsiteX167" fmla="*/ 289638 w 822977"/>
                      <a:gd name="connsiteY167" fmla="*/ 70562 h 935886"/>
                      <a:gd name="connsiteX168" fmla="*/ 320209 w 822977"/>
                      <a:gd name="connsiteY168" fmla="*/ 70722 h 935886"/>
                      <a:gd name="connsiteX169" fmla="*/ 290632 w 822977"/>
                      <a:gd name="connsiteY169" fmla="*/ 203407 h 935886"/>
                      <a:gd name="connsiteX170" fmla="*/ 294065 w 822977"/>
                      <a:gd name="connsiteY170" fmla="*/ 168206 h 935886"/>
                      <a:gd name="connsiteX171" fmla="*/ 294257 w 822977"/>
                      <a:gd name="connsiteY171" fmla="*/ 166346 h 935886"/>
                      <a:gd name="connsiteX172" fmla="*/ 296343 w 822977"/>
                      <a:gd name="connsiteY172" fmla="*/ 142344 h 935886"/>
                      <a:gd name="connsiteX173" fmla="*/ 350459 w 822977"/>
                      <a:gd name="connsiteY173" fmla="*/ 140739 h 935886"/>
                      <a:gd name="connsiteX174" fmla="*/ 393380 w 822977"/>
                      <a:gd name="connsiteY174" fmla="*/ 139103 h 935886"/>
                      <a:gd name="connsiteX175" fmla="*/ 396941 w 822977"/>
                      <a:gd name="connsiteY175" fmla="*/ 161532 h 935886"/>
                      <a:gd name="connsiteX176" fmla="*/ 397358 w 822977"/>
                      <a:gd name="connsiteY176" fmla="*/ 163810 h 935886"/>
                      <a:gd name="connsiteX177" fmla="*/ 404416 w 822977"/>
                      <a:gd name="connsiteY177" fmla="*/ 201771 h 935886"/>
                      <a:gd name="connsiteX178" fmla="*/ 410125 w 822977"/>
                      <a:gd name="connsiteY178" fmla="*/ 232223 h 935886"/>
                      <a:gd name="connsiteX179" fmla="*/ 359505 w 822977"/>
                      <a:gd name="connsiteY179" fmla="*/ 233474 h 935886"/>
                      <a:gd name="connsiteX180" fmla="*/ 287713 w 822977"/>
                      <a:gd name="connsiteY180" fmla="*/ 234084 h 935886"/>
                      <a:gd name="connsiteX181" fmla="*/ 290632 w 822977"/>
                      <a:gd name="connsiteY181" fmla="*/ 203407 h 935886"/>
                      <a:gd name="connsiteX182" fmla="*/ 286719 w 822977"/>
                      <a:gd name="connsiteY182" fmla="*/ 243582 h 935886"/>
                      <a:gd name="connsiteX183" fmla="*/ 300609 w 822977"/>
                      <a:gd name="connsiteY183" fmla="*/ 243614 h 935886"/>
                      <a:gd name="connsiteX184" fmla="*/ 359666 w 822977"/>
                      <a:gd name="connsiteY184" fmla="*/ 242940 h 935886"/>
                      <a:gd name="connsiteX185" fmla="*/ 411826 w 822977"/>
                      <a:gd name="connsiteY185" fmla="*/ 241624 h 935886"/>
                      <a:gd name="connsiteX186" fmla="*/ 432067 w 822977"/>
                      <a:gd name="connsiteY186" fmla="*/ 358009 h 935886"/>
                      <a:gd name="connsiteX187" fmla="*/ 367525 w 822977"/>
                      <a:gd name="connsiteY187" fmla="*/ 359934 h 935886"/>
                      <a:gd name="connsiteX188" fmla="*/ 275908 w 822977"/>
                      <a:gd name="connsiteY188" fmla="*/ 360480 h 935886"/>
                      <a:gd name="connsiteX189" fmla="*/ 286719 w 822977"/>
                      <a:gd name="connsiteY189" fmla="*/ 243582 h 935886"/>
                      <a:gd name="connsiteX190" fmla="*/ 275074 w 822977"/>
                      <a:gd name="connsiteY190" fmla="*/ 369978 h 935886"/>
                      <a:gd name="connsiteX191" fmla="*/ 306768 w 822977"/>
                      <a:gd name="connsiteY191" fmla="*/ 370202 h 935886"/>
                      <a:gd name="connsiteX192" fmla="*/ 367718 w 822977"/>
                      <a:gd name="connsiteY192" fmla="*/ 369432 h 935886"/>
                      <a:gd name="connsiteX193" fmla="*/ 433543 w 822977"/>
                      <a:gd name="connsiteY193" fmla="*/ 367475 h 935886"/>
                      <a:gd name="connsiteX194" fmla="*/ 455549 w 822977"/>
                      <a:gd name="connsiteY194" fmla="*/ 523969 h 935886"/>
                      <a:gd name="connsiteX195" fmla="*/ 353282 w 822977"/>
                      <a:gd name="connsiteY195" fmla="*/ 526825 h 935886"/>
                      <a:gd name="connsiteX196" fmla="*/ 263494 w 822977"/>
                      <a:gd name="connsiteY196" fmla="*/ 526793 h 935886"/>
                      <a:gd name="connsiteX197" fmla="*/ 275074 w 822977"/>
                      <a:gd name="connsiteY197" fmla="*/ 369978 h 935886"/>
                      <a:gd name="connsiteX198" fmla="*/ 120872 w 822977"/>
                      <a:gd name="connsiteY198" fmla="*/ 362148 h 935886"/>
                      <a:gd name="connsiteX199" fmla="*/ 265579 w 822977"/>
                      <a:gd name="connsiteY199" fmla="*/ 369817 h 935886"/>
                      <a:gd name="connsiteX200" fmla="*/ 254031 w 822977"/>
                      <a:gd name="connsiteY200" fmla="*/ 526536 h 935886"/>
                      <a:gd name="connsiteX201" fmla="*/ 78272 w 822977"/>
                      <a:gd name="connsiteY201" fmla="*/ 514086 h 935886"/>
                      <a:gd name="connsiteX202" fmla="*/ 120872 w 822977"/>
                      <a:gd name="connsiteY202" fmla="*/ 362148 h 935886"/>
                      <a:gd name="connsiteX203" fmla="*/ 246524 w 822977"/>
                      <a:gd name="connsiteY203" fmla="*/ 717397 h 935886"/>
                      <a:gd name="connsiteX204" fmla="*/ 47669 w 822977"/>
                      <a:gd name="connsiteY204" fmla="*/ 705781 h 935886"/>
                      <a:gd name="connsiteX205" fmla="*/ 68712 w 822977"/>
                      <a:gd name="connsiteY205" fmla="*/ 558496 h 935886"/>
                      <a:gd name="connsiteX206" fmla="*/ 76090 w 822977"/>
                      <a:gd name="connsiteY206" fmla="*/ 523713 h 935886"/>
                      <a:gd name="connsiteX207" fmla="*/ 253486 w 822977"/>
                      <a:gd name="connsiteY207" fmla="*/ 536099 h 935886"/>
                      <a:gd name="connsiteX208" fmla="*/ 253357 w 822977"/>
                      <a:gd name="connsiteY208" fmla="*/ 538377 h 935886"/>
                      <a:gd name="connsiteX209" fmla="*/ 246524 w 822977"/>
                      <a:gd name="connsiteY209" fmla="*/ 717397 h 935886"/>
                      <a:gd name="connsiteX210" fmla="*/ 330025 w 822977"/>
                      <a:gd name="connsiteY210" fmla="*/ 894300 h 935886"/>
                      <a:gd name="connsiteX211" fmla="*/ 329704 w 822977"/>
                      <a:gd name="connsiteY211" fmla="*/ 894300 h 935886"/>
                      <a:gd name="connsiteX212" fmla="*/ 252074 w 822977"/>
                      <a:gd name="connsiteY212" fmla="*/ 892792 h 935886"/>
                      <a:gd name="connsiteX213" fmla="*/ 255731 w 822977"/>
                      <a:gd name="connsiteY213" fmla="*/ 726831 h 935886"/>
                      <a:gd name="connsiteX214" fmla="*/ 370284 w 822977"/>
                      <a:gd name="connsiteY214" fmla="*/ 723077 h 935886"/>
                      <a:gd name="connsiteX215" fmla="*/ 475887 w 822977"/>
                      <a:gd name="connsiteY215" fmla="*/ 715921 h 935886"/>
                      <a:gd name="connsiteX216" fmla="*/ 490932 w 822977"/>
                      <a:gd name="connsiteY216" fmla="*/ 886663 h 935886"/>
                      <a:gd name="connsiteX217" fmla="*/ 330025 w 822977"/>
                      <a:gd name="connsiteY217" fmla="*/ 894300 h 935886"/>
                      <a:gd name="connsiteX218" fmla="*/ 500363 w 822977"/>
                      <a:gd name="connsiteY218" fmla="*/ 885700 h 935886"/>
                      <a:gd name="connsiteX219" fmla="*/ 485318 w 822977"/>
                      <a:gd name="connsiteY219" fmla="*/ 715184 h 935886"/>
                      <a:gd name="connsiteX220" fmla="*/ 704030 w 822977"/>
                      <a:gd name="connsiteY220" fmla="*/ 693267 h 935886"/>
                      <a:gd name="connsiteX221" fmla="*/ 731714 w 822977"/>
                      <a:gd name="connsiteY221" fmla="*/ 842189 h 935886"/>
                      <a:gd name="connsiteX222" fmla="*/ 500363 w 822977"/>
                      <a:gd name="connsiteY222" fmla="*/ 885700 h 935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Lst>
                    <a:rect l="l" t="t" r="r" b="b"/>
                    <a:pathLst>
                      <a:path w="822977" h="935886">
                        <a:moveTo>
                          <a:pt x="792920" y="822839"/>
                        </a:moveTo>
                        <a:cubicBezTo>
                          <a:pt x="777362" y="828295"/>
                          <a:pt x="759975" y="833942"/>
                          <a:pt x="740920" y="839526"/>
                        </a:cubicBezTo>
                        <a:cubicBezTo>
                          <a:pt x="733639" y="798485"/>
                          <a:pt x="724464" y="748459"/>
                          <a:pt x="713493" y="692048"/>
                        </a:cubicBezTo>
                        <a:cubicBezTo>
                          <a:pt x="755805" y="686561"/>
                          <a:pt x="791220" y="681138"/>
                          <a:pt x="820476" y="676132"/>
                        </a:cubicBezTo>
                        <a:cubicBezTo>
                          <a:pt x="819994" y="673019"/>
                          <a:pt x="819513" y="669907"/>
                          <a:pt x="819000" y="666762"/>
                        </a:cubicBezTo>
                        <a:cubicBezTo>
                          <a:pt x="789744" y="671768"/>
                          <a:pt x="754201" y="677191"/>
                          <a:pt x="711697" y="682710"/>
                        </a:cubicBezTo>
                        <a:cubicBezTo>
                          <a:pt x="703741" y="641926"/>
                          <a:pt x="694856" y="597997"/>
                          <a:pt x="685136" y="551822"/>
                        </a:cubicBezTo>
                        <a:cubicBezTo>
                          <a:pt x="682730" y="540495"/>
                          <a:pt x="680196" y="529328"/>
                          <a:pt x="677565" y="518290"/>
                        </a:cubicBezTo>
                        <a:cubicBezTo>
                          <a:pt x="718241" y="514086"/>
                          <a:pt x="752661" y="509562"/>
                          <a:pt x="781404" y="505166"/>
                        </a:cubicBezTo>
                        <a:cubicBezTo>
                          <a:pt x="780506" y="502117"/>
                          <a:pt x="779575" y="499069"/>
                          <a:pt x="778645" y="496020"/>
                        </a:cubicBezTo>
                        <a:cubicBezTo>
                          <a:pt x="750031" y="500384"/>
                          <a:pt x="715771" y="504845"/>
                          <a:pt x="675288" y="509016"/>
                        </a:cubicBezTo>
                        <a:cubicBezTo>
                          <a:pt x="661558" y="453696"/>
                          <a:pt x="644877" y="402708"/>
                          <a:pt x="627619" y="357207"/>
                        </a:cubicBezTo>
                        <a:cubicBezTo>
                          <a:pt x="664830" y="354511"/>
                          <a:pt x="697165" y="351687"/>
                          <a:pt x="724689" y="348992"/>
                        </a:cubicBezTo>
                        <a:cubicBezTo>
                          <a:pt x="723341" y="345944"/>
                          <a:pt x="721994" y="342895"/>
                          <a:pt x="720647" y="339847"/>
                        </a:cubicBezTo>
                        <a:cubicBezTo>
                          <a:pt x="693155" y="342510"/>
                          <a:pt x="661013" y="345270"/>
                          <a:pt x="624058" y="347933"/>
                        </a:cubicBezTo>
                        <a:cubicBezTo>
                          <a:pt x="607409" y="305031"/>
                          <a:pt x="590375" y="267231"/>
                          <a:pt x="574978" y="235592"/>
                        </a:cubicBezTo>
                        <a:cubicBezTo>
                          <a:pt x="607666" y="234020"/>
                          <a:pt x="636665" y="232383"/>
                          <a:pt x="662392" y="230747"/>
                        </a:cubicBezTo>
                        <a:cubicBezTo>
                          <a:pt x="660403" y="227666"/>
                          <a:pt x="658382" y="224618"/>
                          <a:pt x="656361" y="221634"/>
                        </a:cubicBezTo>
                        <a:cubicBezTo>
                          <a:pt x="630955" y="223206"/>
                          <a:pt x="602469" y="224810"/>
                          <a:pt x="570455" y="226318"/>
                        </a:cubicBezTo>
                        <a:cubicBezTo>
                          <a:pt x="554255" y="193588"/>
                          <a:pt x="540172" y="168046"/>
                          <a:pt x="530805" y="151071"/>
                        </a:cubicBezTo>
                        <a:cubicBezTo>
                          <a:pt x="530324" y="150205"/>
                          <a:pt x="529875" y="149403"/>
                          <a:pt x="529426" y="148568"/>
                        </a:cubicBezTo>
                        <a:cubicBezTo>
                          <a:pt x="529041" y="147863"/>
                          <a:pt x="528624" y="147093"/>
                          <a:pt x="528239" y="146419"/>
                        </a:cubicBezTo>
                        <a:cubicBezTo>
                          <a:pt x="525416" y="141317"/>
                          <a:pt x="523107" y="137049"/>
                          <a:pt x="521374" y="133744"/>
                        </a:cubicBezTo>
                        <a:cubicBezTo>
                          <a:pt x="541359" y="132877"/>
                          <a:pt x="559901" y="132011"/>
                          <a:pt x="577095" y="131209"/>
                        </a:cubicBezTo>
                        <a:cubicBezTo>
                          <a:pt x="576774" y="128064"/>
                          <a:pt x="576485" y="124919"/>
                          <a:pt x="576229" y="121743"/>
                        </a:cubicBezTo>
                        <a:cubicBezTo>
                          <a:pt x="558136" y="122577"/>
                          <a:pt x="538536" y="123476"/>
                          <a:pt x="517364" y="124406"/>
                        </a:cubicBezTo>
                        <a:cubicBezTo>
                          <a:pt x="513740" y="112437"/>
                          <a:pt x="510468" y="88884"/>
                          <a:pt x="507773" y="63887"/>
                        </a:cubicBezTo>
                        <a:cubicBezTo>
                          <a:pt x="531671" y="62251"/>
                          <a:pt x="554223" y="60422"/>
                          <a:pt x="575074" y="58561"/>
                        </a:cubicBezTo>
                        <a:cubicBezTo>
                          <a:pt x="575202" y="55448"/>
                          <a:pt x="575330" y="52272"/>
                          <a:pt x="575491" y="48998"/>
                        </a:cubicBezTo>
                        <a:cubicBezTo>
                          <a:pt x="554287" y="50892"/>
                          <a:pt x="531254" y="52785"/>
                          <a:pt x="506811" y="54454"/>
                        </a:cubicBezTo>
                        <a:cubicBezTo>
                          <a:pt x="505110" y="37607"/>
                          <a:pt x="503699" y="20697"/>
                          <a:pt x="502640" y="6738"/>
                        </a:cubicBezTo>
                        <a:cubicBezTo>
                          <a:pt x="499432" y="6482"/>
                          <a:pt x="496225" y="6225"/>
                          <a:pt x="493049" y="6000"/>
                        </a:cubicBezTo>
                        <a:cubicBezTo>
                          <a:pt x="494139" y="20183"/>
                          <a:pt x="495583" y="37639"/>
                          <a:pt x="497347" y="55095"/>
                        </a:cubicBezTo>
                        <a:cubicBezTo>
                          <a:pt x="465942" y="57149"/>
                          <a:pt x="432388" y="58882"/>
                          <a:pt x="397615" y="59941"/>
                        </a:cubicBezTo>
                        <a:cubicBezTo>
                          <a:pt x="395722" y="39404"/>
                          <a:pt x="393573" y="17937"/>
                          <a:pt x="391777" y="385"/>
                        </a:cubicBezTo>
                        <a:cubicBezTo>
                          <a:pt x="388569" y="289"/>
                          <a:pt x="385393" y="192"/>
                          <a:pt x="382217" y="96"/>
                        </a:cubicBezTo>
                        <a:cubicBezTo>
                          <a:pt x="384206" y="19413"/>
                          <a:pt x="386291" y="40591"/>
                          <a:pt x="388120" y="60197"/>
                        </a:cubicBezTo>
                        <a:cubicBezTo>
                          <a:pt x="365857" y="60807"/>
                          <a:pt x="343177" y="61160"/>
                          <a:pt x="320241" y="61160"/>
                        </a:cubicBezTo>
                        <a:cubicBezTo>
                          <a:pt x="309366" y="61160"/>
                          <a:pt x="298877" y="61096"/>
                          <a:pt x="288612" y="60999"/>
                        </a:cubicBezTo>
                        <a:cubicBezTo>
                          <a:pt x="285821" y="36195"/>
                          <a:pt x="283030" y="12258"/>
                          <a:pt x="281586" y="0"/>
                        </a:cubicBezTo>
                        <a:cubicBezTo>
                          <a:pt x="278411" y="64"/>
                          <a:pt x="275267" y="160"/>
                          <a:pt x="272059" y="224"/>
                        </a:cubicBezTo>
                        <a:cubicBezTo>
                          <a:pt x="274112" y="17616"/>
                          <a:pt x="276646" y="39565"/>
                          <a:pt x="279052" y="60903"/>
                        </a:cubicBezTo>
                        <a:cubicBezTo>
                          <a:pt x="259003" y="60679"/>
                          <a:pt x="240237" y="60261"/>
                          <a:pt x="222658" y="59716"/>
                        </a:cubicBezTo>
                        <a:cubicBezTo>
                          <a:pt x="223235" y="62893"/>
                          <a:pt x="223813" y="66102"/>
                          <a:pt x="224454" y="69246"/>
                        </a:cubicBezTo>
                        <a:cubicBezTo>
                          <a:pt x="241841" y="69760"/>
                          <a:pt x="260382" y="70145"/>
                          <a:pt x="280143" y="70369"/>
                        </a:cubicBezTo>
                        <a:cubicBezTo>
                          <a:pt x="283062" y="96682"/>
                          <a:pt x="285628" y="120876"/>
                          <a:pt x="286591" y="132909"/>
                        </a:cubicBezTo>
                        <a:cubicBezTo>
                          <a:pt x="268915" y="133198"/>
                          <a:pt x="252459" y="133327"/>
                          <a:pt x="237093" y="133262"/>
                        </a:cubicBezTo>
                        <a:cubicBezTo>
                          <a:pt x="237574" y="136503"/>
                          <a:pt x="238024" y="139712"/>
                          <a:pt x="238376" y="142793"/>
                        </a:cubicBezTo>
                        <a:cubicBezTo>
                          <a:pt x="239980" y="142793"/>
                          <a:pt x="241584" y="142793"/>
                          <a:pt x="243220" y="142793"/>
                        </a:cubicBezTo>
                        <a:cubicBezTo>
                          <a:pt x="256886" y="142793"/>
                          <a:pt x="271482" y="142664"/>
                          <a:pt x="286879" y="142376"/>
                        </a:cubicBezTo>
                        <a:cubicBezTo>
                          <a:pt x="286591" y="146675"/>
                          <a:pt x="285853" y="154986"/>
                          <a:pt x="284794" y="166249"/>
                        </a:cubicBezTo>
                        <a:cubicBezTo>
                          <a:pt x="284730" y="166859"/>
                          <a:pt x="284666" y="167469"/>
                          <a:pt x="284634" y="168078"/>
                        </a:cubicBezTo>
                        <a:cubicBezTo>
                          <a:pt x="283704" y="177705"/>
                          <a:pt x="282581" y="189321"/>
                          <a:pt x="281298" y="202316"/>
                        </a:cubicBezTo>
                        <a:cubicBezTo>
                          <a:pt x="280335" y="212071"/>
                          <a:pt x="279309" y="222660"/>
                          <a:pt x="278218" y="233859"/>
                        </a:cubicBezTo>
                        <a:cubicBezTo>
                          <a:pt x="247487" y="233538"/>
                          <a:pt x="219707" y="232608"/>
                          <a:pt x="194525" y="231196"/>
                        </a:cubicBezTo>
                        <a:cubicBezTo>
                          <a:pt x="192857" y="233667"/>
                          <a:pt x="191189" y="236138"/>
                          <a:pt x="189585" y="238544"/>
                        </a:cubicBezTo>
                        <a:cubicBezTo>
                          <a:pt x="189168" y="239154"/>
                          <a:pt x="188751" y="239796"/>
                          <a:pt x="188334" y="240405"/>
                        </a:cubicBezTo>
                        <a:cubicBezTo>
                          <a:pt x="214927" y="241977"/>
                          <a:pt x="244439" y="243004"/>
                          <a:pt x="277288" y="243357"/>
                        </a:cubicBezTo>
                        <a:cubicBezTo>
                          <a:pt x="273952" y="277917"/>
                          <a:pt x="270166" y="318027"/>
                          <a:pt x="266477" y="360191"/>
                        </a:cubicBezTo>
                        <a:cubicBezTo>
                          <a:pt x="213034" y="359260"/>
                          <a:pt x="165558" y="356501"/>
                          <a:pt x="123984" y="352778"/>
                        </a:cubicBezTo>
                        <a:cubicBezTo>
                          <a:pt x="126582" y="344949"/>
                          <a:pt x="129181" y="337312"/>
                          <a:pt x="131779" y="329771"/>
                        </a:cubicBezTo>
                        <a:cubicBezTo>
                          <a:pt x="131330" y="330509"/>
                          <a:pt x="130913" y="331247"/>
                          <a:pt x="130464" y="331985"/>
                        </a:cubicBezTo>
                        <a:cubicBezTo>
                          <a:pt x="129149" y="334231"/>
                          <a:pt x="127833" y="336446"/>
                          <a:pt x="126550" y="338692"/>
                        </a:cubicBezTo>
                        <a:cubicBezTo>
                          <a:pt x="125556" y="340392"/>
                          <a:pt x="124561" y="342061"/>
                          <a:pt x="123599" y="343762"/>
                        </a:cubicBezTo>
                        <a:cubicBezTo>
                          <a:pt x="122284" y="346072"/>
                          <a:pt x="120969" y="348350"/>
                          <a:pt x="119653" y="350660"/>
                        </a:cubicBezTo>
                        <a:cubicBezTo>
                          <a:pt x="118755" y="352265"/>
                          <a:pt x="117825" y="353837"/>
                          <a:pt x="116927" y="355442"/>
                        </a:cubicBezTo>
                        <a:cubicBezTo>
                          <a:pt x="115547" y="357880"/>
                          <a:pt x="114200" y="360319"/>
                          <a:pt x="112853" y="362758"/>
                        </a:cubicBezTo>
                        <a:cubicBezTo>
                          <a:pt x="112051" y="364170"/>
                          <a:pt x="111249" y="365614"/>
                          <a:pt x="110479" y="367026"/>
                        </a:cubicBezTo>
                        <a:cubicBezTo>
                          <a:pt x="109549" y="368726"/>
                          <a:pt x="108650" y="370427"/>
                          <a:pt x="107720" y="372128"/>
                        </a:cubicBezTo>
                        <a:cubicBezTo>
                          <a:pt x="93894" y="415415"/>
                          <a:pt x="80389" y="462713"/>
                          <a:pt x="68873" y="512706"/>
                        </a:cubicBezTo>
                        <a:cubicBezTo>
                          <a:pt x="60340" y="511551"/>
                          <a:pt x="52096" y="510364"/>
                          <a:pt x="44076" y="509144"/>
                        </a:cubicBezTo>
                        <a:cubicBezTo>
                          <a:pt x="44044" y="509241"/>
                          <a:pt x="44012" y="509305"/>
                          <a:pt x="43980" y="509401"/>
                        </a:cubicBezTo>
                        <a:cubicBezTo>
                          <a:pt x="43210" y="511327"/>
                          <a:pt x="42472" y="513220"/>
                          <a:pt x="41702" y="515145"/>
                        </a:cubicBezTo>
                        <a:cubicBezTo>
                          <a:pt x="41253" y="516268"/>
                          <a:pt x="40804" y="517455"/>
                          <a:pt x="40355" y="518579"/>
                        </a:cubicBezTo>
                        <a:cubicBezTo>
                          <a:pt x="48824" y="519894"/>
                          <a:pt x="57581" y="521145"/>
                          <a:pt x="66659" y="522333"/>
                        </a:cubicBezTo>
                        <a:cubicBezTo>
                          <a:pt x="64157" y="533596"/>
                          <a:pt x="61719" y="544987"/>
                          <a:pt x="59442" y="556507"/>
                        </a:cubicBezTo>
                        <a:cubicBezTo>
                          <a:pt x="49209" y="608041"/>
                          <a:pt x="42536" y="658098"/>
                          <a:pt x="38270" y="704434"/>
                        </a:cubicBezTo>
                        <a:cubicBezTo>
                          <a:pt x="25214" y="702701"/>
                          <a:pt x="12767" y="700840"/>
                          <a:pt x="834" y="698882"/>
                        </a:cubicBezTo>
                        <a:cubicBezTo>
                          <a:pt x="802" y="699235"/>
                          <a:pt x="770" y="699588"/>
                          <a:pt x="738" y="699942"/>
                        </a:cubicBezTo>
                        <a:cubicBezTo>
                          <a:pt x="642" y="701032"/>
                          <a:pt x="545" y="702123"/>
                          <a:pt x="449" y="703214"/>
                        </a:cubicBezTo>
                        <a:cubicBezTo>
                          <a:pt x="353" y="704145"/>
                          <a:pt x="289" y="705044"/>
                          <a:pt x="225" y="705974"/>
                        </a:cubicBezTo>
                        <a:cubicBezTo>
                          <a:pt x="160" y="706840"/>
                          <a:pt x="96" y="707707"/>
                          <a:pt x="0" y="708573"/>
                        </a:cubicBezTo>
                        <a:cubicBezTo>
                          <a:pt x="11837" y="710498"/>
                          <a:pt x="24316" y="712328"/>
                          <a:pt x="37436" y="714060"/>
                        </a:cubicBezTo>
                        <a:cubicBezTo>
                          <a:pt x="33169" y="763829"/>
                          <a:pt x="31694" y="808977"/>
                          <a:pt x="31565" y="846585"/>
                        </a:cubicBezTo>
                        <a:cubicBezTo>
                          <a:pt x="32367" y="847612"/>
                          <a:pt x="33169" y="848671"/>
                          <a:pt x="33971" y="849697"/>
                        </a:cubicBezTo>
                        <a:cubicBezTo>
                          <a:pt x="34292" y="850114"/>
                          <a:pt x="34645" y="850532"/>
                          <a:pt x="34998" y="850917"/>
                        </a:cubicBezTo>
                        <a:cubicBezTo>
                          <a:pt x="35800" y="851912"/>
                          <a:pt x="36602" y="852906"/>
                          <a:pt x="37436" y="853869"/>
                        </a:cubicBezTo>
                        <a:cubicBezTo>
                          <a:pt x="37885" y="854414"/>
                          <a:pt x="38366" y="854960"/>
                          <a:pt x="38847" y="855473"/>
                        </a:cubicBezTo>
                        <a:cubicBezTo>
                          <a:pt x="39585" y="856308"/>
                          <a:pt x="40291" y="857142"/>
                          <a:pt x="41029" y="857976"/>
                        </a:cubicBezTo>
                        <a:cubicBezTo>
                          <a:pt x="40868" y="818572"/>
                          <a:pt x="42184" y="769701"/>
                          <a:pt x="46835" y="715215"/>
                        </a:cubicBezTo>
                        <a:cubicBezTo>
                          <a:pt x="102074" y="722050"/>
                          <a:pt x="168220" y="726735"/>
                          <a:pt x="245851" y="726735"/>
                        </a:cubicBezTo>
                        <a:cubicBezTo>
                          <a:pt x="245979" y="726735"/>
                          <a:pt x="246139" y="726735"/>
                          <a:pt x="246268" y="726735"/>
                        </a:cubicBezTo>
                        <a:cubicBezTo>
                          <a:pt x="244632" y="786612"/>
                          <a:pt x="243445" y="845333"/>
                          <a:pt x="242611" y="892246"/>
                        </a:cubicBezTo>
                        <a:cubicBezTo>
                          <a:pt x="169760" y="889005"/>
                          <a:pt x="107881" y="881882"/>
                          <a:pt x="55913" y="872961"/>
                        </a:cubicBezTo>
                        <a:cubicBezTo>
                          <a:pt x="56523" y="873507"/>
                          <a:pt x="57100" y="874052"/>
                          <a:pt x="57709" y="874598"/>
                        </a:cubicBezTo>
                        <a:cubicBezTo>
                          <a:pt x="58415" y="875239"/>
                          <a:pt x="59121" y="875849"/>
                          <a:pt x="59827" y="876491"/>
                        </a:cubicBezTo>
                        <a:cubicBezTo>
                          <a:pt x="60661" y="877229"/>
                          <a:pt x="61527" y="877999"/>
                          <a:pt x="62393" y="878737"/>
                        </a:cubicBezTo>
                        <a:cubicBezTo>
                          <a:pt x="63131" y="879379"/>
                          <a:pt x="63869" y="879989"/>
                          <a:pt x="64606" y="880630"/>
                        </a:cubicBezTo>
                        <a:cubicBezTo>
                          <a:pt x="65505" y="881368"/>
                          <a:pt x="66371" y="882139"/>
                          <a:pt x="67301" y="882876"/>
                        </a:cubicBezTo>
                        <a:cubicBezTo>
                          <a:pt x="68071" y="883518"/>
                          <a:pt x="68841" y="884128"/>
                          <a:pt x="69611" y="884770"/>
                        </a:cubicBezTo>
                        <a:cubicBezTo>
                          <a:pt x="69611" y="884770"/>
                          <a:pt x="69643" y="884802"/>
                          <a:pt x="69643" y="884802"/>
                        </a:cubicBezTo>
                        <a:cubicBezTo>
                          <a:pt x="118787" y="892631"/>
                          <a:pt x="176080" y="898760"/>
                          <a:pt x="242418" y="901712"/>
                        </a:cubicBezTo>
                        <a:cubicBezTo>
                          <a:pt x="242194" y="913970"/>
                          <a:pt x="242033" y="925297"/>
                          <a:pt x="241873" y="935533"/>
                        </a:cubicBezTo>
                        <a:cubicBezTo>
                          <a:pt x="245017" y="935662"/>
                          <a:pt x="248192" y="935790"/>
                          <a:pt x="251336" y="935886"/>
                        </a:cubicBezTo>
                        <a:cubicBezTo>
                          <a:pt x="251497" y="925683"/>
                          <a:pt x="251689" y="914387"/>
                          <a:pt x="251882" y="902129"/>
                        </a:cubicBezTo>
                        <a:cubicBezTo>
                          <a:pt x="276582" y="903092"/>
                          <a:pt x="302502" y="903638"/>
                          <a:pt x="329672" y="903638"/>
                        </a:cubicBezTo>
                        <a:cubicBezTo>
                          <a:pt x="329801" y="903638"/>
                          <a:pt x="329897" y="903638"/>
                          <a:pt x="330025" y="903638"/>
                        </a:cubicBezTo>
                        <a:cubicBezTo>
                          <a:pt x="388248" y="903638"/>
                          <a:pt x="442108" y="900750"/>
                          <a:pt x="491701" y="895937"/>
                        </a:cubicBezTo>
                        <a:cubicBezTo>
                          <a:pt x="492568" y="906847"/>
                          <a:pt x="493337" y="916922"/>
                          <a:pt x="494043" y="926132"/>
                        </a:cubicBezTo>
                        <a:cubicBezTo>
                          <a:pt x="497187" y="925778"/>
                          <a:pt x="500331" y="925393"/>
                          <a:pt x="503474" y="925008"/>
                        </a:cubicBezTo>
                        <a:cubicBezTo>
                          <a:pt x="502769" y="915831"/>
                          <a:pt x="501999" y="905820"/>
                          <a:pt x="501165" y="895006"/>
                        </a:cubicBezTo>
                        <a:cubicBezTo>
                          <a:pt x="594738" y="885347"/>
                          <a:pt x="672368" y="868726"/>
                          <a:pt x="733478" y="851398"/>
                        </a:cubicBezTo>
                        <a:cubicBezTo>
                          <a:pt x="734601" y="857848"/>
                          <a:pt x="735692" y="864041"/>
                          <a:pt x="736718" y="869977"/>
                        </a:cubicBezTo>
                        <a:cubicBezTo>
                          <a:pt x="739766" y="868694"/>
                          <a:pt x="742749" y="867410"/>
                          <a:pt x="745668" y="866094"/>
                        </a:cubicBezTo>
                        <a:cubicBezTo>
                          <a:pt x="744706" y="860511"/>
                          <a:pt x="743679" y="854735"/>
                          <a:pt x="742621" y="848735"/>
                        </a:cubicBezTo>
                        <a:cubicBezTo>
                          <a:pt x="762445" y="842927"/>
                          <a:pt x="780473" y="837087"/>
                          <a:pt x="796577" y="831439"/>
                        </a:cubicBezTo>
                        <a:cubicBezTo>
                          <a:pt x="800811" y="829963"/>
                          <a:pt x="804949" y="828455"/>
                          <a:pt x="808991" y="826979"/>
                        </a:cubicBezTo>
                        <a:cubicBezTo>
                          <a:pt x="814413" y="822005"/>
                          <a:pt x="819064" y="816839"/>
                          <a:pt x="822978" y="811576"/>
                        </a:cubicBezTo>
                        <a:cubicBezTo>
                          <a:pt x="813482" y="815427"/>
                          <a:pt x="803506" y="819149"/>
                          <a:pt x="792920" y="822839"/>
                        </a:cubicBezTo>
                        <a:close/>
                        <a:moveTo>
                          <a:pt x="675833" y="553811"/>
                        </a:moveTo>
                        <a:cubicBezTo>
                          <a:pt x="685521" y="599697"/>
                          <a:pt x="694342" y="643402"/>
                          <a:pt x="702266" y="683961"/>
                        </a:cubicBezTo>
                        <a:cubicBezTo>
                          <a:pt x="643113" y="691470"/>
                          <a:pt x="571032" y="699043"/>
                          <a:pt x="484452" y="705781"/>
                        </a:cubicBezTo>
                        <a:cubicBezTo>
                          <a:pt x="480314" y="663040"/>
                          <a:pt x="475598" y="616865"/>
                          <a:pt x="470241" y="568155"/>
                        </a:cubicBezTo>
                        <a:cubicBezTo>
                          <a:pt x="468926" y="556250"/>
                          <a:pt x="467578" y="544570"/>
                          <a:pt x="466231" y="533050"/>
                        </a:cubicBezTo>
                        <a:cubicBezTo>
                          <a:pt x="545594" y="529777"/>
                          <a:pt x="612413" y="524868"/>
                          <a:pt x="668038" y="519349"/>
                        </a:cubicBezTo>
                        <a:cubicBezTo>
                          <a:pt x="670764" y="530612"/>
                          <a:pt x="673363" y="542131"/>
                          <a:pt x="675833" y="553811"/>
                        </a:cubicBezTo>
                        <a:close/>
                        <a:moveTo>
                          <a:pt x="474989" y="706487"/>
                        </a:moveTo>
                        <a:cubicBezTo>
                          <a:pt x="441980" y="708990"/>
                          <a:pt x="406950" y="711397"/>
                          <a:pt x="369739" y="713611"/>
                        </a:cubicBezTo>
                        <a:cubicBezTo>
                          <a:pt x="329512" y="716017"/>
                          <a:pt x="291659" y="717173"/>
                          <a:pt x="256020" y="717365"/>
                        </a:cubicBezTo>
                        <a:cubicBezTo>
                          <a:pt x="257784" y="654376"/>
                          <a:pt x="260030" y="590745"/>
                          <a:pt x="262852" y="538858"/>
                        </a:cubicBezTo>
                        <a:cubicBezTo>
                          <a:pt x="262885" y="537992"/>
                          <a:pt x="262949" y="537125"/>
                          <a:pt x="263013" y="536259"/>
                        </a:cubicBezTo>
                        <a:cubicBezTo>
                          <a:pt x="277416" y="536516"/>
                          <a:pt x="292236" y="536676"/>
                          <a:pt x="307538" y="536676"/>
                        </a:cubicBezTo>
                        <a:cubicBezTo>
                          <a:pt x="322423" y="536676"/>
                          <a:pt x="337756" y="536548"/>
                          <a:pt x="353507" y="536259"/>
                        </a:cubicBezTo>
                        <a:cubicBezTo>
                          <a:pt x="390012" y="535617"/>
                          <a:pt x="424400" y="534623"/>
                          <a:pt x="456736" y="533371"/>
                        </a:cubicBezTo>
                        <a:cubicBezTo>
                          <a:pt x="458115" y="545116"/>
                          <a:pt x="459495" y="557020"/>
                          <a:pt x="460842" y="569150"/>
                        </a:cubicBezTo>
                        <a:cubicBezTo>
                          <a:pt x="466135" y="617763"/>
                          <a:pt x="470850" y="663842"/>
                          <a:pt x="474989" y="706487"/>
                        </a:cubicBezTo>
                        <a:close/>
                        <a:moveTo>
                          <a:pt x="665696" y="510011"/>
                        </a:moveTo>
                        <a:cubicBezTo>
                          <a:pt x="610392" y="515498"/>
                          <a:pt x="543958" y="520343"/>
                          <a:pt x="465076" y="523552"/>
                        </a:cubicBezTo>
                        <a:cubicBezTo>
                          <a:pt x="458147" y="466467"/>
                          <a:pt x="450577" y="414003"/>
                          <a:pt x="443102" y="367122"/>
                        </a:cubicBezTo>
                        <a:cubicBezTo>
                          <a:pt x="509633" y="364683"/>
                          <a:pt x="567824" y="361442"/>
                          <a:pt x="617674" y="357944"/>
                        </a:cubicBezTo>
                        <a:cubicBezTo>
                          <a:pt x="635093" y="403414"/>
                          <a:pt x="651870" y="454530"/>
                          <a:pt x="665696" y="510011"/>
                        </a:cubicBezTo>
                        <a:close/>
                        <a:moveTo>
                          <a:pt x="614114" y="348671"/>
                        </a:moveTo>
                        <a:cubicBezTo>
                          <a:pt x="564745" y="352105"/>
                          <a:pt x="507260" y="355281"/>
                          <a:pt x="441627" y="357688"/>
                        </a:cubicBezTo>
                        <a:cubicBezTo>
                          <a:pt x="434473" y="313438"/>
                          <a:pt x="427512" y="274355"/>
                          <a:pt x="421417" y="241400"/>
                        </a:cubicBezTo>
                        <a:cubicBezTo>
                          <a:pt x="475213" y="239860"/>
                          <a:pt x="522754" y="238063"/>
                          <a:pt x="564648" y="236138"/>
                        </a:cubicBezTo>
                        <a:cubicBezTo>
                          <a:pt x="580078" y="267648"/>
                          <a:pt x="597272" y="305512"/>
                          <a:pt x="614114" y="348671"/>
                        </a:cubicBezTo>
                        <a:close/>
                        <a:moveTo>
                          <a:pt x="510949" y="134225"/>
                        </a:moveTo>
                        <a:cubicBezTo>
                          <a:pt x="512456" y="137402"/>
                          <a:pt x="514894" y="141926"/>
                          <a:pt x="518166" y="147895"/>
                        </a:cubicBezTo>
                        <a:cubicBezTo>
                          <a:pt x="518551" y="148633"/>
                          <a:pt x="518968" y="149371"/>
                          <a:pt x="519385" y="150141"/>
                        </a:cubicBezTo>
                        <a:cubicBezTo>
                          <a:pt x="520348" y="151874"/>
                          <a:pt x="521342" y="153703"/>
                          <a:pt x="522433" y="155692"/>
                        </a:cubicBezTo>
                        <a:cubicBezTo>
                          <a:pt x="531383" y="171929"/>
                          <a:pt x="544695" y="196059"/>
                          <a:pt x="560029" y="226832"/>
                        </a:cubicBezTo>
                        <a:cubicBezTo>
                          <a:pt x="518840" y="228693"/>
                          <a:pt x="472230" y="230458"/>
                          <a:pt x="419653" y="231934"/>
                        </a:cubicBezTo>
                        <a:cubicBezTo>
                          <a:pt x="417536" y="220478"/>
                          <a:pt x="415515" y="209825"/>
                          <a:pt x="413686" y="200006"/>
                        </a:cubicBezTo>
                        <a:cubicBezTo>
                          <a:pt x="411056" y="185984"/>
                          <a:pt x="408682" y="173501"/>
                          <a:pt x="406821" y="163040"/>
                        </a:cubicBezTo>
                        <a:cubicBezTo>
                          <a:pt x="406693" y="162270"/>
                          <a:pt x="406533" y="161500"/>
                          <a:pt x="406404" y="160730"/>
                        </a:cubicBezTo>
                        <a:cubicBezTo>
                          <a:pt x="404768" y="151489"/>
                          <a:pt x="403517" y="143980"/>
                          <a:pt x="402844" y="138685"/>
                        </a:cubicBezTo>
                        <a:cubicBezTo>
                          <a:pt x="442461" y="137145"/>
                          <a:pt x="478485" y="135637"/>
                          <a:pt x="510949" y="134225"/>
                        </a:cubicBezTo>
                        <a:close/>
                        <a:moveTo>
                          <a:pt x="498278" y="64594"/>
                        </a:moveTo>
                        <a:cubicBezTo>
                          <a:pt x="500876" y="88564"/>
                          <a:pt x="504020" y="111443"/>
                          <a:pt x="507645" y="124887"/>
                        </a:cubicBezTo>
                        <a:cubicBezTo>
                          <a:pt x="475919" y="126267"/>
                          <a:pt x="440857" y="127711"/>
                          <a:pt x="402362" y="129251"/>
                        </a:cubicBezTo>
                        <a:cubicBezTo>
                          <a:pt x="402619" y="120138"/>
                          <a:pt x="400823" y="96361"/>
                          <a:pt x="398417" y="69471"/>
                        </a:cubicBezTo>
                        <a:cubicBezTo>
                          <a:pt x="433254" y="68380"/>
                          <a:pt x="466840" y="66647"/>
                          <a:pt x="498278" y="64594"/>
                        </a:cubicBezTo>
                        <a:close/>
                        <a:moveTo>
                          <a:pt x="320209" y="70722"/>
                        </a:moveTo>
                        <a:cubicBezTo>
                          <a:pt x="343434" y="70722"/>
                          <a:pt x="366434" y="70369"/>
                          <a:pt x="388954" y="69728"/>
                        </a:cubicBezTo>
                        <a:cubicBezTo>
                          <a:pt x="391520" y="98350"/>
                          <a:pt x="393284" y="122160"/>
                          <a:pt x="392867" y="129604"/>
                        </a:cubicBezTo>
                        <a:cubicBezTo>
                          <a:pt x="379009" y="130150"/>
                          <a:pt x="364766" y="130695"/>
                          <a:pt x="350074" y="131241"/>
                        </a:cubicBezTo>
                        <a:cubicBezTo>
                          <a:pt x="330955" y="131947"/>
                          <a:pt x="312991" y="132492"/>
                          <a:pt x="296022" y="132813"/>
                        </a:cubicBezTo>
                        <a:cubicBezTo>
                          <a:pt x="295059" y="120363"/>
                          <a:pt x="292461" y="95783"/>
                          <a:pt x="289638" y="70562"/>
                        </a:cubicBezTo>
                        <a:cubicBezTo>
                          <a:pt x="299583" y="70658"/>
                          <a:pt x="309719" y="70722"/>
                          <a:pt x="320209" y="70722"/>
                        </a:cubicBezTo>
                        <a:close/>
                        <a:moveTo>
                          <a:pt x="290632" y="203407"/>
                        </a:moveTo>
                        <a:cubicBezTo>
                          <a:pt x="291980" y="189545"/>
                          <a:pt x="293135" y="177769"/>
                          <a:pt x="294065" y="168206"/>
                        </a:cubicBezTo>
                        <a:cubicBezTo>
                          <a:pt x="294129" y="167565"/>
                          <a:pt x="294193" y="166955"/>
                          <a:pt x="294257" y="166346"/>
                        </a:cubicBezTo>
                        <a:cubicBezTo>
                          <a:pt x="295380" y="154665"/>
                          <a:pt x="296086" y="146547"/>
                          <a:pt x="296343" y="142344"/>
                        </a:cubicBezTo>
                        <a:cubicBezTo>
                          <a:pt x="313312" y="141991"/>
                          <a:pt x="331308" y="141477"/>
                          <a:pt x="350459" y="140739"/>
                        </a:cubicBezTo>
                        <a:cubicBezTo>
                          <a:pt x="365215" y="140193"/>
                          <a:pt x="379490" y="139616"/>
                          <a:pt x="393380" y="139103"/>
                        </a:cubicBezTo>
                        <a:cubicBezTo>
                          <a:pt x="394022" y="144365"/>
                          <a:pt x="395209" y="151681"/>
                          <a:pt x="396941" y="161532"/>
                        </a:cubicBezTo>
                        <a:cubicBezTo>
                          <a:pt x="397069" y="162270"/>
                          <a:pt x="397198" y="163040"/>
                          <a:pt x="397358" y="163810"/>
                        </a:cubicBezTo>
                        <a:cubicBezTo>
                          <a:pt x="399155" y="173822"/>
                          <a:pt x="401496" y="186304"/>
                          <a:pt x="404416" y="201771"/>
                        </a:cubicBezTo>
                        <a:cubicBezTo>
                          <a:pt x="406180" y="211173"/>
                          <a:pt x="408104" y="221345"/>
                          <a:pt x="410125" y="232223"/>
                        </a:cubicBezTo>
                        <a:cubicBezTo>
                          <a:pt x="393798" y="232672"/>
                          <a:pt x="376956" y="233089"/>
                          <a:pt x="359505" y="233474"/>
                        </a:cubicBezTo>
                        <a:cubicBezTo>
                          <a:pt x="334003" y="234052"/>
                          <a:pt x="310104" y="234244"/>
                          <a:pt x="287713" y="234084"/>
                        </a:cubicBezTo>
                        <a:cubicBezTo>
                          <a:pt x="288708" y="223206"/>
                          <a:pt x="289702" y="212906"/>
                          <a:pt x="290632" y="203407"/>
                        </a:cubicBezTo>
                        <a:close/>
                        <a:moveTo>
                          <a:pt x="286719" y="243582"/>
                        </a:moveTo>
                        <a:cubicBezTo>
                          <a:pt x="291274" y="243614"/>
                          <a:pt x="295926" y="243614"/>
                          <a:pt x="300609" y="243614"/>
                        </a:cubicBezTo>
                        <a:cubicBezTo>
                          <a:pt x="319279" y="243614"/>
                          <a:pt x="338975" y="243389"/>
                          <a:pt x="359666" y="242940"/>
                        </a:cubicBezTo>
                        <a:cubicBezTo>
                          <a:pt x="377662" y="242523"/>
                          <a:pt x="395017" y="242106"/>
                          <a:pt x="411826" y="241624"/>
                        </a:cubicBezTo>
                        <a:cubicBezTo>
                          <a:pt x="417921" y="274547"/>
                          <a:pt x="424914" y="313663"/>
                          <a:pt x="432067" y="358009"/>
                        </a:cubicBezTo>
                        <a:cubicBezTo>
                          <a:pt x="411344" y="358747"/>
                          <a:pt x="389852" y="359389"/>
                          <a:pt x="367525" y="359934"/>
                        </a:cubicBezTo>
                        <a:cubicBezTo>
                          <a:pt x="335286" y="360736"/>
                          <a:pt x="304779" y="360865"/>
                          <a:pt x="275908" y="360480"/>
                        </a:cubicBezTo>
                        <a:cubicBezTo>
                          <a:pt x="279597" y="318251"/>
                          <a:pt x="283383" y="278141"/>
                          <a:pt x="286719" y="243582"/>
                        </a:cubicBezTo>
                        <a:close/>
                        <a:moveTo>
                          <a:pt x="275074" y="369978"/>
                        </a:moveTo>
                        <a:cubicBezTo>
                          <a:pt x="285436" y="370106"/>
                          <a:pt x="295990" y="370202"/>
                          <a:pt x="306768" y="370202"/>
                        </a:cubicBezTo>
                        <a:cubicBezTo>
                          <a:pt x="326368" y="370202"/>
                          <a:pt x="346706" y="369945"/>
                          <a:pt x="367718" y="369432"/>
                        </a:cubicBezTo>
                        <a:cubicBezTo>
                          <a:pt x="390493" y="368855"/>
                          <a:pt x="412403" y="368213"/>
                          <a:pt x="433543" y="367475"/>
                        </a:cubicBezTo>
                        <a:cubicBezTo>
                          <a:pt x="441017" y="414356"/>
                          <a:pt x="448620" y="466820"/>
                          <a:pt x="455549" y="523969"/>
                        </a:cubicBezTo>
                        <a:cubicBezTo>
                          <a:pt x="423502" y="525221"/>
                          <a:pt x="389467" y="526184"/>
                          <a:pt x="353282" y="526825"/>
                        </a:cubicBezTo>
                        <a:cubicBezTo>
                          <a:pt x="321621" y="527371"/>
                          <a:pt x="291723" y="527339"/>
                          <a:pt x="263494" y="526793"/>
                        </a:cubicBezTo>
                        <a:cubicBezTo>
                          <a:pt x="266445" y="475901"/>
                          <a:pt x="270648" y="421576"/>
                          <a:pt x="275074" y="369978"/>
                        </a:cubicBezTo>
                        <a:close/>
                        <a:moveTo>
                          <a:pt x="120872" y="362148"/>
                        </a:moveTo>
                        <a:cubicBezTo>
                          <a:pt x="163024" y="365999"/>
                          <a:pt x="211238" y="368855"/>
                          <a:pt x="265579" y="369817"/>
                        </a:cubicBezTo>
                        <a:cubicBezTo>
                          <a:pt x="261152" y="421415"/>
                          <a:pt x="256950" y="475709"/>
                          <a:pt x="254031" y="526536"/>
                        </a:cubicBezTo>
                        <a:cubicBezTo>
                          <a:pt x="185896" y="524932"/>
                          <a:pt x="127673" y="520311"/>
                          <a:pt x="78272" y="514086"/>
                        </a:cubicBezTo>
                        <a:cubicBezTo>
                          <a:pt x="90815" y="459696"/>
                          <a:pt x="105763" y="408419"/>
                          <a:pt x="120872" y="362148"/>
                        </a:cubicBezTo>
                        <a:close/>
                        <a:moveTo>
                          <a:pt x="246524" y="717397"/>
                        </a:moveTo>
                        <a:cubicBezTo>
                          <a:pt x="169824" y="717430"/>
                          <a:pt x="103806" y="712809"/>
                          <a:pt x="47669" y="705781"/>
                        </a:cubicBezTo>
                        <a:cubicBezTo>
                          <a:pt x="51903" y="659671"/>
                          <a:pt x="58544" y="609837"/>
                          <a:pt x="68712" y="558496"/>
                        </a:cubicBezTo>
                        <a:cubicBezTo>
                          <a:pt x="71054" y="546784"/>
                          <a:pt x="73524" y="535168"/>
                          <a:pt x="76090" y="523713"/>
                        </a:cubicBezTo>
                        <a:cubicBezTo>
                          <a:pt x="125877" y="529938"/>
                          <a:pt x="184613" y="534494"/>
                          <a:pt x="253486" y="536099"/>
                        </a:cubicBezTo>
                        <a:cubicBezTo>
                          <a:pt x="253453" y="536837"/>
                          <a:pt x="253389" y="537607"/>
                          <a:pt x="253357" y="538377"/>
                        </a:cubicBezTo>
                        <a:cubicBezTo>
                          <a:pt x="250534" y="590392"/>
                          <a:pt x="248289" y="654216"/>
                          <a:pt x="246524" y="717397"/>
                        </a:cubicBezTo>
                        <a:close/>
                        <a:moveTo>
                          <a:pt x="330025" y="894300"/>
                        </a:moveTo>
                        <a:cubicBezTo>
                          <a:pt x="329929" y="894300"/>
                          <a:pt x="329801" y="894300"/>
                          <a:pt x="329704" y="894300"/>
                        </a:cubicBezTo>
                        <a:cubicBezTo>
                          <a:pt x="302566" y="894300"/>
                          <a:pt x="276710" y="893754"/>
                          <a:pt x="252074" y="892792"/>
                        </a:cubicBezTo>
                        <a:cubicBezTo>
                          <a:pt x="252908" y="845783"/>
                          <a:pt x="254095" y="786869"/>
                          <a:pt x="255731" y="726831"/>
                        </a:cubicBezTo>
                        <a:cubicBezTo>
                          <a:pt x="291531" y="726639"/>
                          <a:pt x="329672" y="725484"/>
                          <a:pt x="370284" y="723077"/>
                        </a:cubicBezTo>
                        <a:cubicBezTo>
                          <a:pt x="407623" y="720863"/>
                          <a:pt x="442781" y="718456"/>
                          <a:pt x="475887" y="715921"/>
                        </a:cubicBezTo>
                        <a:cubicBezTo>
                          <a:pt x="482335" y="783050"/>
                          <a:pt x="487307" y="841194"/>
                          <a:pt x="490932" y="886663"/>
                        </a:cubicBezTo>
                        <a:cubicBezTo>
                          <a:pt x="441627" y="891444"/>
                          <a:pt x="387991" y="894300"/>
                          <a:pt x="330025" y="894300"/>
                        </a:cubicBezTo>
                        <a:close/>
                        <a:moveTo>
                          <a:pt x="500363" y="885700"/>
                        </a:moveTo>
                        <a:cubicBezTo>
                          <a:pt x="496738" y="840264"/>
                          <a:pt x="491766" y="782183"/>
                          <a:pt x="485318" y="715184"/>
                        </a:cubicBezTo>
                        <a:cubicBezTo>
                          <a:pt x="572251" y="708413"/>
                          <a:pt x="644653" y="700808"/>
                          <a:pt x="704030" y="693267"/>
                        </a:cubicBezTo>
                        <a:cubicBezTo>
                          <a:pt x="715129" y="750320"/>
                          <a:pt x="724400" y="800859"/>
                          <a:pt x="731714" y="842189"/>
                        </a:cubicBezTo>
                        <a:cubicBezTo>
                          <a:pt x="671085" y="859452"/>
                          <a:pt x="593744" y="876042"/>
                          <a:pt x="500363" y="885700"/>
                        </a:cubicBezTo>
                        <a:close/>
                      </a:path>
                    </a:pathLst>
                  </a:custGeom>
                  <a:solidFill>
                    <a:srgbClr val="578FC1"/>
                  </a:solidFill>
                  <a:ln w="3206" cap="flat">
                    <a:noFill/>
                    <a:prstDash val="solid"/>
                    <a:miter/>
                  </a:ln>
                </p:spPr>
                <p:txBody>
                  <a:bodyPr rtlCol="0" anchor="ctr"/>
                  <a:lstStyle/>
                  <a:p>
                    <a:endParaRPr lang="en-US"/>
                  </a:p>
                </p:txBody>
              </p:sp>
            </p:grpSp>
            <p:sp>
              <p:nvSpPr>
                <p:cNvPr id="375" name="Freeform 374">
                  <a:extLst>
                    <a:ext uri="{FF2B5EF4-FFF2-40B4-BE49-F238E27FC236}">
                      <a16:creationId xmlns:a16="http://schemas.microsoft.com/office/drawing/2014/main" id="{E94C282A-FD5E-B2D0-B33E-CA3E979600DE}"/>
                    </a:ext>
                  </a:extLst>
                </p:cNvPr>
                <p:cNvSpPr/>
                <p:nvPr/>
              </p:nvSpPr>
              <p:spPr>
                <a:xfrm>
                  <a:off x="2368591" y="5252592"/>
                  <a:ext cx="224" cy="2599"/>
                </a:xfrm>
                <a:custGeom>
                  <a:avLst/>
                  <a:gdLst>
                    <a:gd name="connsiteX0" fmla="*/ 0 w 224"/>
                    <a:gd name="connsiteY0" fmla="*/ 2599 h 2599"/>
                    <a:gd name="connsiteX1" fmla="*/ 225 w 224"/>
                    <a:gd name="connsiteY1" fmla="*/ 0 h 2599"/>
                    <a:gd name="connsiteX2" fmla="*/ 0 w 224"/>
                    <a:gd name="connsiteY2" fmla="*/ 2599 h 2599"/>
                    <a:gd name="connsiteX3" fmla="*/ 0 w 224"/>
                    <a:gd name="connsiteY3" fmla="*/ 2599 h 2599"/>
                  </a:gdLst>
                  <a:ahLst/>
                  <a:cxnLst>
                    <a:cxn ang="0">
                      <a:pos x="connsiteX0" y="connsiteY0"/>
                    </a:cxn>
                    <a:cxn ang="0">
                      <a:pos x="connsiteX1" y="connsiteY1"/>
                    </a:cxn>
                    <a:cxn ang="0">
                      <a:pos x="connsiteX2" y="connsiteY2"/>
                    </a:cxn>
                    <a:cxn ang="0">
                      <a:pos x="connsiteX3" y="connsiteY3"/>
                    </a:cxn>
                  </a:cxnLst>
                  <a:rect l="l" t="t" r="r" b="b"/>
                  <a:pathLst>
                    <a:path w="224" h="2599">
                      <a:moveTo>
                        <a:pt x="0" y="2599"/>
                      </a:moveTo>
                      <a:cubicBezTo>
                        <a:pt x="64" y="1733"/>
                        <a:pt x="128" y="866"/>
                        <a:pt x="225" y="0"/>
                      </a:cubicBezTo>
                      <a:cubicBezTo>
                        <a:pt x="128" y="866"/>
                        <a:pt x="64" y="1733"/>
                        <a:pt x="0" y="2599"/>
                      </a:cubicBezTo>
                      <a:cubicBezTo>
                        <a:pt x="0" y="2599"/>
                        <a:pt x="0" y="2599"/>
                        <a:pt x="0" y="2599"/>
                      </a:cubicBezTo>
                      <a:close/>
                    </a:path>
                  </a:pathLst>
                </a:custGeom>
                <a:solidFill>
                  <a:srgbClr val="A4E1FF"/>
                </a:solidFill>
                <a:ln w="3206" cap="flat">
                  <a:noFill/>
                  <a:prstDash val="solid"/>
                  <a:miter/>
                </a:ln>
              </p:spPr>
              <p:txBody>
                <a:bodyPr rtlCol="0" anchor="ctr"/>
                <a:lstStyle/>
                <a:p>
                  <a:endParaRPr lang="en-US"/>
                </a:p>
              </p:txBody>
            </p:sp>
            <p:sp>
              <p:nvSpPr>
                <p:cNvPr id="377" name="Freeform 376">
                  <a:extLst>
                    <a:ext uri="{FF2B5EF4-FFF2-40B4-BE49-F238E27FC236}">
                      <a16:creationId xmlns:a16="http://schemas.microsoft.com/office/drawing/2014/main" id="{5EC149D5-9908-B922-E523-20F37EEF969C}"/>
                    </a:ext>
                  </a:extLst>
                </p:cNvPr>
                <p:cNvSpPr/>
                <p:nvPr/>
              </p:nvSpPr>
              <p:spPr>
                <a:xfrm>
                  <a:off x="2495109" y="4878636"/>
                  <a:ext cx="3913" cy="6706"/>
                </a:xfrm>
                <a:custGeom>
                  <a:avLst/>
                  <a:gdLst>
                    <a:gd name="connsiteX0" fmla="*/ 3914 w 3913"/>
                    <a:gd name="connsiteY0" fmla="*/ 0 h 6706"/>
                    <a:gd name="connsiteX1" fmla="*/ 0 w 3913"/>
                    <a:gd name="connsiteY1" fmla="*/ 6706 h 6706"/>
                    <a:gd name="connsiteX2" fmla="*/ 3914 w 3913"/>
                    <a:gd name="connsiteY2" fmla="*/ 0 h 6706"/>
                  </a:gdLst>
                  <a:ahLst/>
                  <a:cxnLst>
                    <a:cxn ang="0">
                      <a:pos x="connsiteX0" y="connsiteY0"/>
                    </a:cxn>
                    <a:cxn ang="0">
                      <a:pos x="connsiteX1" y="connsiteY1"/>
                    </a:cxn>
                    <a:cxn ang="0">
                      <a:pos x="connsiteX2" y="connsiteY2"/>
                    </a:cxn>
                  </a:cxnLst>
                  <a:rect l="l" t="t" r="r" b="b"/>
                  <a:pathLst>
                    <a:path w="3913" h="6706">
                      <a:moveTo>
                        <a:pt x="3914" y="0"/>
                      </a:moveTo>
                      <a:cubicBezTo>
                        <a:pt x="2598" y="2246"/>
                        <a:pt x="1283" y="4460"/>
                        <a:pt x="0" y="6706"/>
                      </a:cubicBezTo>
                      <a:cubicBezTo>
                        <a:pt x="1283" y="4460"/>
                        <a:pt x="2566" y="2246"/>
                        <a:pt x="3914" y="0"/>
                      </a:cubicBezTo>
                      <a:close/>
                    </a:path>
                  </a:pathLst>
                </a:custGeom>
                <a:solidFill>
                  <a:srgbClr val="A4E1FF"/>
                </a:solidFill>
                <a:ln w="3206" cap="flat">
                  <a:noFill/>
                  <a:prstDash val="solid"/>
                  <a:miter/>
                </a:ln>
              </p:spPr>
              <p:txBody>
                <a:bodyPr rtlCol="0" anchor="ctr"/>
                <a:lstStyle/>
                <a:p>
                  <a:endParaRPr lang="en-US"/>
                </a:p>
              </p:txBody>
            </p:sp>
            <p:sp>
              <p:nvSpPr>
                <p:cNvPr id="378" name="Freeform 377">
                  <a:extLst>
                    <a:ext uri="{FF2B5EF4-FFF2-40B4-BE49-F238E27FC236}">
                      <a16:creationId xmlns:a16="http://schemas.microsoft.com/office/drawing/2014/main" id="{DC3E5CA7-EE52-EEC5-1224-344947337470}"/>
                    </a:ext>
                  </a:extLst>
                </p:cNvPr>
                <p:cNvSpPr/>
                <p:nvPr/>
              </p:nvSpPr>
              <p:spPr>
                <a:xfrm>
                  <a:off x="2412570" y="5055795"/>
                  <a:ext cx="96" cy="256"/>
                </a:xfrm>
                <a:custGeom>
                  <a:avLst/>
                  <a:gdLst>
                    <a:gd name="connsiteX0" fmla="*/ 0 w 96"/>
                    <a:gd name="connsiteY0" fmla="*/ 257 h 256"/>
                    <a:gd name="connsiteX1" fmla="*/ 96 w 96"/>
                    <a:gd name="connsiteY1" fmla="*/ 0 h 256"/>
                    <a:gd name="connsiteX2" fmla="*/ 96 w 96"/>
                    <a:gd name="connsiteY2" fmla="*/ 0 h 256"/>
                    <a:gd name="connsiteX3" fmla="*/ 0 w 96"/>
                    <a:gd name="connsiteY3" fmla="*/ 257 h 256"/>
                  </a:gdLst>
                  <a:ahLst/>
                  <a:cxnLst>
                    <a:cxn ang="0">
                      <a:pos x="connsiteX0" y="connsiteY0"/>
                    </a:cxn>
                    <a:cxn ang="0">
                      <a:pos x="connsiteX1" y="connsiteY1"/>
                    </a:cxn>
                    <a:cxn ang="0">
                      <a:pos x="connsiteX2" y="connsiteY2"/>
                    </a:cxn>
                    <a:cxn ang="0">
                      <a:pos x="connsiteX3" y="connsiteY3"/>
                    </a:cxn>
                  </a:cxnLst>
                  <a:rect l="l" t="t" r="r" b="b"/>
                  <a:pathLst>
                    <a:path w="96" h="256">
                      <a:moveTo>
                        <a:pt x="0" y="257"/>
                      </a:moveTo>
                      <a:cubicBezTo>
                        <a:pt x="32" y="160"/>
                        <a:pt x="64" y="96"/>
                        <a:pt x="96" y="0"/>
                      </a:cubicBezTo>
                      <a:cubicBezTo>
                        <a:pt x="96" y="0"/>
                        <a:pt x="96" y="0"/>
                        <a:pt x="96" y="0"/>
                      </a:cubicBezTo>
                      <a:cubicBezTo>
                        <a:pt x="64" y="96"/>
                        <a:pt x="32" y="160"/>
                        <a:pt x="0" y="257"/>
                      </a:cubicBezTo>
                      <a:close/>
                    </a:path>
                  </a:pathLst>
                </a:custGeom>
                <a:solidFill>
                  <a:srgbClr val="A4E1FF"/>
                </a:solidFill>
                <a:ln w="3206" cap="flat">
                  <a:noFill/>
                  <a:prstDash val="solid"/>
                  <a:miter/>
                </a:ln>
              </p:spPr>
              <p:txBody>
                <a:bodyPr rtlCol="0" anchor="ctr"/>
                <a:lstStyle/>
                <a:p>
                  <a:endParaRPr lang="en-US"/>
                </a:p>
              </p:txBody>
            </p:sp>
            <p:sp>
              <p:nvSpPr>
                <p:cNvPr id="379" name="Freeform 378">
                  <a:extLst>
                    <a:ext uri="{FF2B5EF4-FFF2-40B4-BE49-F238E27FC236}">
                      <a16:creationId xmlns:a16="http://schemas.microsoft.com/office/drawing/2014/main" id="{9393896E-525E-3885-6673-CABDB186ACCC}"/>
                    </a:ext>
                  </a:extLst>
                </p:cNvPr>
                <p:cNvSpPr/>
                <p:nvPr/>
              </p:nvSpPr>
              <p:spPr>
                <a:xfrm>
                  <a:off x="2424536" y="5419644"/>
                  <a:ext cx="1796" cy="1636"/>
                </a:xfrm>
                <a:custGeom>
                  <a:avLst/>
                  <a:gdLst>
                    <a:gd name="connsiteX0" fmla="*/ 1796 w 1796"/>
                    <a:gd name="connsiteY0" fmla="*/ 1637 h 1636"/>
                    <a:gd name="connsiteX1" fmla="*/ 0 w 1796"/>
                    <a:gd name="connsiteY1" fmla="*/ 0 h 1636"/>
                    <a:gd name="connsiteX2" fmla="*/ 0 w 1796"/>
                    <a:gd name="connsiteY2" fmla="*/ 0 h 1636"/>
                    <a:gd name="connsiteX3" fmla="*/ 1796 w 1796"/>
                    <a:gd name="connsiteY3" fmla="*/ 1637 h 1636"/>
                  </a:gdLst>
                  <a:ahLst/>
                  <a:cxnLst>
                    <a:cxn ang="0">
                      <a:pos x="connsiteX0" y="connsiteY0"/>
                    </a:cxn>
                    <a:cxn ang="0">
                      <a:pos x="connsiteX1" y="connsiteY1"/>
                    </a:cxn>
                    <a:cxn ang="0">
                      <a:pos x="connsiteX2" y="connsiteY2"/>
                    </a:cxn>
                    <a:cxn ang="0">
                      <a:pos x="connsiteX3" y="connsiteY3"/>
                    </a:cxn>
                  </a:cxnLst>
                  <a:rect l="l" t="t" r="r" b="b"/>
                  <a:pathLst>
                    <a:path w="1796" h="1636">
                      <a:moveTo>
                        <a:pt x="1796" y="1637"/>
                      </a:moveTo>
                      <a:cubicBezTo>
                        <a:pt x="1187" y="1091"/>
                        <a:pt x="610" y="545"/>
                        <a:pt x="0" y="0"/>
                      </a:cubicBezTo>
                      <a:cubicBezTo>
                        <a:pt x="0" y="0"/>
                        <a:pt x="0" y="0"/>
                        <a:pt x="0" y="0"/>
                      </a:cubicBezTo>
                      <a:cubicBezTo>
                        <a:pt x="577" y="545"/>
                        <a:pt x="1187" y="1091"/>
                        <a:pt x="1796" y="1637"/>
                      </a:cubicBezTo>
                      <a:close/>
                    </a:path>
                  </a:pathLst>
                </a:custGeom>
                <a:solidFill>
                  <a:srgbClr val="A4E1FF"/>
                </a:solidFill>
                <a:ln w="3206" cap="flat">
                  <a:noFill/>
                  <a:prstDash val="solid"/>
                  <a:miter/>
                </a:ln>
              </p:spPr>
              <p:txBody>
                <a:bodyPr rtlCol="0" anchor="ctr"/>
                <a:lstStyle/>
                <a:p>
                  <a:endParaRPr lang="en-US"/>
                </a:p>
              </p:txBody>
            </p:sp>
            <p:sp>
              <p:nvSpPr>
                <p:cNvPr id="380" name="Freeform 379">
                  <a:extLst>
                    <a:ext uri="{FF2B5EF4-FFF2-40B4-BE49-F238E27FC236}">
                      <a16:creationId xmlns:a16="http://schemas.microsoft.com/office/drawing/2014/main" id="{B32BEA77-0C3E-4A19-414A-63A298A306AE}"/>
                    </a:ext>
                  </a:extLst>
                </p:cNvPr>
                <p:cNvSpPr/>
                <p:nvPr/>
              </p:nvSpPr>
              <p:spPr>
                <a:xfrm>
                  <a:off x="2400188" y="5393204"/>
                  <a:ext cx="2405" cy="3112"/>
                </a:xfrm>
                <a:custGeom>
                  <a:avLst/>
                  <a:gdLst>
                    <a:gd name="connsiteX0" fmla="*/ 2406 w 2405"/>
                    <a:gd name="connsiteY0" fmla="*/ 3112 h 3112"/>
                    <a:gd name="connsiteX1" fmla="*/ 0 w 2405"/>
                    <a:gd name="connsiteY1" fmla="*/ 0 h 3112"/>
                    <a:gd name="connsiteX2" fmla="*/ 0 w 2405"/>
                    <a:gd name="connsiteY2" fmla="*/ 0 h 3112"/>
                    <a:gd name="connsiteX3" fmla="*/ 2406 w 2405"/>
                    <a:gd name="connsiteY3" fmla="*/ 3112 h 3112"/>
                  </a:gdLst>
                  <a:ahLst/>
                  <a:cxnLst>
                    <a:cxn ang="0">
                      <a:pos x="connsiteX0" y="connsiteY0"/>
                    </a:cxn>
                    <a:cxn ang="0">
                      <a:pos x="connsiteX1" y="connsiteY1"/>
                    </a:cxn>
                    <a:cxn ang="0">
                      <a:pos x="connsiteX2" y="connsiteY2"/>
                    </a:cxn>
                    <a:cxn ang="0">
                      <a:pos x="connsiteX3" y="connsiteY3"/>
                    </a:cxn>
                  </a:cxnLst>
                  <a:rect l="l" t="t" r="r" b="b"/>
                  <a:pathLst>
                    <a:path w="2405" h="3112">
                      <a:moveTo>
                        <a:pt x="2406" y="3112"/>
                      </a:moveTo>
                      <a:cubicBezTo>
                        <a:pt x="1572" y="2085"/>
                        <a:pt x="770" y="1027"/>
                        <a:pt x="0" y="0"/>
                      </a:cubicBezTo>
                      <a:cubicBezTo>
                        <a:pt x="0" y="0"/>
                        <a:pt x="0" y="0"/>
                        <a:pt x="0" y="0"/>
                      </a:cubicBezTo>
                      <a:cubicBezTo>
                        <a:pt x="770" y="1027"/>
                        <a:pt x="1572" y="2054"/>
                        <a:pt x="2406" y="3112"/>
                      </a:cubicBezTo>
                      <a:close/>
                    </a:path>
                  </a:pathLst>
                </a:custGeom>
                <a:solidFill>
                  <a:srgbClr val="A4E1FF"/>
                </a:solidFill>
                <a:ln w="3206" cap="flat">
                  <a:noFill/>
                  <a:prstDash val="solid"/>
                  <a:miter/>
                </a:ln>
              </p:spPr>
              <p:txBody>
                <a:bodyPr rtlCol="0" anchor="ctr"/>
                <a:lstStyle/>
                <a:p>
                  <a:endParaRPr lang="en-US"/>
                </a:p>
              </p:txBody>
            </p:sp>
            <p:sp>
              <p:nvSpPr>
                <p:cNvPr id="381" name="Freeform 380">
                  <a:extLst>
                    <a:ext uri="{FF2B5EF4-FFF2-40B4-BE49-F238E27FC236}">
                      <a16:creationId xmlns:a16="http://schemas.microsoft.com/office/drawing/2014/main" id="{F0519605-37CC-3AA2-C032-BC6C5E3FF15E}"/>
                    </a:ext>
                  </a:extLst>
                </p:cNvPr>
                <p:cNvSpPr/>
                <p:nvPr/>
              </p:nvSpPr>
              <p:spPr>
                <a:xfrm>
                  <a:off x="2403588" y="5397535"/>
                  <a:ext cx="2437" cy="2952"/>
                </a:xfrm>
                <a:custGeom>
                  <a:avLst/>
                  <a:gdLst>
                    <a:gd name="connsiteX0" fmla="*/ 0 w 2437"/>
                    <a:gd name="connsiteY0" fmla="*/ 0 h 2952"/>
                    <a:gd name="connsiteX1" fmla="*/ 2438 w 2437"/>
                    <a:gd name="connsiteY1" fmla="*/ 2952 h 2952"/>
                    <a:gd name="connsiteX2" fmla="*/ 0 w 2437"/>
                    <a:gd name="connsiteY2" fmla="*/ 0 h 2952"/>
                  </a:gdLst>
                  <a:ahLst/>
                  <a:cxnLst>
                    <a:cxn ang="0">
                      <a:pos x="connsiteX0" y="connsiteY0"/>
                    </a:cxn>
                    <a:cxn ang="0">
                      <a:pos x="connsiteX1" y="connsiteY1"/>
                    </a:cxn>
                    <a:cxn ang="0">
                      <a:pos x="connsiteX2" y="connsiteY2"/>
                    </a:cxn>
                  </a:cxnLst>
                  <a:rect l="l" t="t" r="r" b="b"/>
                  <a:pathLst>
                    <a:path w="2437" h="2952">
                      <a:moveTo>
                        <a:pt x="0" y="0"/>
                      </a:moveTo>
                      <a:cubicBezTo>
                        <a:pt x="802" y="995"/>
                        <a:pt x="1604" y="1989"/>
                        <a:pt x="2438" y="2952"/>
                      </a:cubicBezTo>
                      <a:cubicBezTo>
                        <a:pt x="1604" y="1989"/>
                        <a:pt x="802" y="995"/>
                        <a:pt x="0" y="0"/>
                      </a:cubicBezTo>
                      <a:close/>
                    </a:path>
                  </a:pathLst>
                </a:custGeom>
                <a:solidFill>
                  <a:srgbClr val="A4E1FF"/>
                </a:solidFill>
                <a:ln w="3206" cap="flat">
                  <a:noFill/>
                  <a:prstDash val="solid"/>
                  <a:miter/>
                </a:ln>
              </p:spPr>
              <p:txBody>
                <a:bodyPr rtlCol="0" anchor="ctr"/>
                <a:lstStyle/>
                <a:p>
                  <a:endParaRPr lang="en-US"/>
                </a:p>
              </p:txBody>
            </p:sp>
            <p:sp>
              <p:nvSpPr>
                <p:cNvPr id="382" name="Freeform 381">
                  <a:extLst>
                    <a:ext uri="{FF2B5EF4-FFF2-40B4-BE49-F238E27FC236}">
                      <a16:creationId xmlns:a16="http://schemas.microsoft.com/office/drawing/2014/main" id="{F089EF57-D9C1-7DBF-9532-6C0A5A78B87A}"/>
                    </a:ext>
                  </a:extLst>
                </p:cNvPr>
                <p:cNvSpPr/>
                <p:nvPr/>
              </p:nvSpPr>
              <p:spPr>
                <a:xfrm>
                  <a:off x="2369040" y="5246560"/>
                  <a:ext cx="288" cy="3273"/>
                </a:xfrm>
                <a:custGeom>
                  <a:avLst/>
                  <a:gdLst>
                    <a:gd name="connsiteX0" fmla="*/ 289 w 288"/>
                    <a:gd name="connsiteY0" fmla="*/ 0 h 3273"/>
                    <a:gd name="connsiteX1" fmla="*/ 0 w 288"/>
                    <a:gd name="connsiteY1" fmla="*/ 3273 h 3273"/>
                    <a:gd name="connsiteX2" fmla="*/ 289 w 288"/>
                    <a:gd name="connsiteY2" fmla="*/ 0 h 3273"/>
                  </a:gdLst>
                  <a:ahLst/>
                  <a:cxnLst>
                    <a:cxn ang="0">
                      <a:pos x="connsiteX0" y="connsiteY0"/>
                    </a:cxn>
                    <a:cxn ang="0">
                      <a:pos x="connsiteX1" y="connsiteY1"/>
                    </a:cxn>
                    <a:cxn ang="0">
                      <a:pos x="connsiteX2" y="connsiteY2"/>
                    </a:cxn>
                  </a:cxnLst>
                  <a:rect l="l" t="t" r="r" b="b"/>
                  <a:pathLst>
                    <a:path w="288" h="3273">
                      <a:moveTo>
                        <a:pt x="289" y="0"/>
                      </a:moveTo>
                      <a:cubicBezTo>
                        <a:pt x="192" y="1091"/>
                        <a:pt x="96" y="2182"/>
                        <a:pt x="0" y="3273"/>
                      </a:cubicBezTo>
                      <a:cubicBezTo>
                        <a:pt x="96" y="2182"/>
                        <a:pt x="192" y="1091"/>
                        <a:pt x="289" y="0"/>
                      </a:cubicBezTo>
                      <a:close/>
                    </a:path>
                  </a:pathLst>
                </a:custGeom>
                <a:solidFill>
                  <a:srgbClr val="A4E1FF"/>
                </a:solidFill>
                <a:ln w="3206" cap="flat">
                  <a:noFill/>
                  <a:prstDash val="solid"/>
                  <a:miter/>
                </a:ln>
              </p:spPr>
              <p:txBody>
                <a:bodyPr rtlCol="0" anchor="ctr"/>
                <a:lstStyle/>
                <a:p>
                  <a:endParaRPr lang="en-US"/>
                </a:p>
              </p:txBody>
            </p:sp>
            <p:sp>
              <p:nvSpPr>
                <p:cNvPr id="383" name="Freeform 382">
                  <a:extLst>
                    <a:ext uri="{FF2B5EF4-FFF2-40B4-BE49-F238E27FC236}">
                      <a16:creationId xmlns:a16="http://schemas.microsoft.com/office/drawing/2014/main" id="{17FC14E0-6C36-9F2B-E74C-E21F3DC1A345}"/>
                    </a:ext>
                  </a:extLst>
                </p:cNvPr>
                <p:cNvSpPr/>
                <p:nvPr/>
              </p:nvSpPr>
              <p:spPr>
                <a:xfrm>
                  <a:off x="2558111" y="4777879"/>
                  <a:ext cx="4940" cy="7347"/>
                </a:xfrm>
                <a:custGeom>
                  <a:avLst/>
                  <a:gdLst>
                    <a:gd name="connsiteX0" fmla="*/ 0 w 4940"/>
                    <a:gd name="connsiteY0" fmla="*/ 7348 h 7347"/>
                    <a:gd name="connsiteX1" fmla="*/ 4940 w 4940"/>
                    <a:gd name="connsiteY1" fmla="*/ 0 h 7347"/>
                    <a:gd name="connsiteX2" fmla="*/ 4940 w 4940"/>
                    <a:gd name="connsiteY2" fmla="*/ 0 h 7347"/>
                    <a:gd name="connsiteX3" fmla="*/ 0 w 4940"/>
                    <a:gd name="connsiteY3" fmla="*/ 7348 h 7347"/>
                  </a:gdLst>
                  <a:ahLst/>
                  <a:cxnLst>
                    <a:cxn ang="0">
                      <a:pos x="connsiteX0" y="connsiteY0"/>
                    </a:cxn>
                    <a:cxn ang="0">
                      <a:pos x="connsiteX1" y="connsiteY1"/>
                    </a:cxn>
                    <a:cxn ang="0">
                      <a:pos x="connsiteX2" y="connsiteY2"/>
                    </a:cxn>
                    <a:cxn ang="0">
                      <a:pos x="connsiteX3" y="connsiteY3"/>
                    </a:cxn>
                  </a:cxnLst>
                  <a:rect l="l" t="t" r="r" b="b"/>
                  <a:pathLst>
                    <a:path w="4940" h="7347">
                      <a:moveTo>
                        <a:pt x="0" y="7348"/>
                      </a:moveTo>
                      <a:cubicBezTo>
                        <a:pt x="1636" y="4910"/>
                        <a:pt x="3304" y="2439"/>
                        <a:pt x="4940" y="0"/>
                      </a:cubicBezTo>
                      <a:cubicBezTo>
                        <a:pt x="4940" y="0"/>
                        <a:pt x="4940" y="0"/>
                        <a:pt x="4940" y="0"/>
                      </a:cubicBezTo>
                      <a:cubicBezTo>
                        <a:pt x="3304" y="2439"/>
                        <a:pt x="1636" y="4910"/>
                        <a:pt x="0" y="7348"/>
                      </a:cubicBezTo>
                      <a:close/>
                    </a:path>
                  </a:pathLst>
                </a:custGeom>
                <a:solidFill>
                  <a:srgbClr val="A4E1FF"/>
                </a:solidFill>
                <a:ln w="3206" cap="flat">
                  <a:noFill/>
                  <a:prstDash val="solid"/>
                  <a:miter/>
                </a:ln>
              </p:spPr>
              <p:txBody>
                <a:bodyPr rtlCol="0" anchor="ctr"/>
                <a:lstStyle/>
                <a:p>
                  <a:endParaRPr lang="en-US"/>
                </a:p>
              </p:txBody>
            </p:sp>
            <p:sp>
              <p:nvSpPr>
                <p:cNvPr id="9600" name="Freeform 9599">
                  <a:extLst>
                    <a:ext uri="{FF2B5EF4-FFF2-40B4-BE49-F238E27FC236}">
                      <a16:creationId xmlns:a16="http://schemas.microsoft.com/office/drawing/2014/main" id="{37BA2D92-C733-28BA-AA78-A3FA8F3D22F4}"/>
                    </a:ext>
                  </a:extLst>
                </p:cNvPr>
                <p:cNvSpPr/>
                <p:nvPr/>
              </p:nvSpPr>
              <p:spPr>
                <a:xfrm>
                  <a:off x="2428449" y="5423174"/>
                  <a:ext cx="2566" cy="2246"/>
                </a:xfrm>
                <a:custGeom>
                  <a:avLst/>
                  <a:gdLst>
                    <a:gd name="connsiteX0" fmla="*/ 0 w 2566"/>
                    <a:gd name="connsiteY0" fmla="*/ 0 h 2246"/>
                    <a:gd name="connsiteX1" fmla="*/ 2566 w 2566"/>
                    <a:gd name="connsiteY1" fmla="*/ 2246 h 2246"/>
                    <a:gd name="connsiteX2" fmla="*/ 0 w 2566"/>
                    <a:gd name="connsiteY2" fmla="*/ 0 h 2246"/>
                  </a:gdLst>
                  <a:ahLst/>
                  <a:cxnLst>
                    <a:cxn ang="0">
                      <a:pos x="connsiteX0" y="connsiteY0"/>
                    </a:cxn>
                    <a:cxn ang="0">
                      <a:pos x="connsiteX1" y="connsiteY1"/>
                    </a:cxn>
                    <a:cxn ang="0">
                      <a:pos x="connsiteX2" y="connsiteY2"/>
                    </a:cxn>
                  </a:cxnLst>
                  <a:rect l="l" t="t" r="r" b="b"/>
                  <a:pathLst>
                    <a:path w="2566" h="2246">
                      <a:moveTo>
                        <a:pt x="0" y="0"/>
                      </a:moveTo>
                      <a:cubicBezTo>
                        <a:pt x="834" y="738"/>
                        <a:pt x="1700" y="1508"/>
                        <a:pt x="2566" y="2246"/>
                      </a:cubicBezTo>
                      <a:cubicBezTo>
                        <a:pt x="1700" y="1508"/>
                        <a:pt x="834" y="738"/>
                        <a:pt x="0" y="0"/>
                      </a:cubicBezTo>
                      <a:close/>
                    </a:path>
                  </a:pathLst>
                </a:custGeom>
                <a:solidFill>
                  <a:srgbClr val="A4E1FF"/>
                </a:solidFill>
                <a:ln w="3206" cap="flat">
                  <a:noFill/>
                  <a:prstDash val="solid"/>
                  <a:miter/>
                </a:ln>
              </p:spPr>
              <p:txBody>
                <a:bodyPr rtlCol="0" anchor="ctr"/>
                <a:lstStyle/>
                <a:p>
                  <a:endParaRPr lang="en-US"/>
                </a:p>
              </p:txBody>
            </p:sp>
            <p:sp>
              <p:nvSpPr>
                <p:cNvPr id="9601" name="Freeform 9600">
                  <a:extLst>
                    <a:ext uri="{FF2B5EF4-FFF2-40B4-BE49-F238E27FC236}">
                      <a16:creationId xmlns:a16="http://schemas.microsoft.com/office/drawing/2014/main" id="{152D082D-1276-70AD-906D-893378B39A48}"/>
                    </a:ext>
                  </a:extLst>
                </p:cNvPr>
                <p:cNvSpPr/>
                <p:nvPr/>
              </p:nvSpPr>
              <p:spPr>
                <a:xfrm>
                  <a:off x="2408963" y="5061796"/>
                  <a:ext cx="1361" cy="3433"/>
                </a:xfrm>
                <a:custGeom>
                  <a:avLst/>
                  <a:gdLst>
                    <a:gd name="connsiteX0" fmla="*/ 14 w 1361"/>
                    <a:gd name="connsiteY0" fmla="*/ 3433 h 3433"/>
                    <a:gd name="connsiteX1" fmla="*/ 1362 w 1361"/>
                    <a:gd name="connsiteY1" fmla="*/ 0 h 3433"/>
                    <a:gd name="connsiteX2" fmla="*/ 14 w 1361"/>
                    <a:gd name="connsiteY2" fmla="*/ 3433 h 3433"/>
                    <a:gd name="connsiteX3" fmla="*/ 14 w 1361"/>
                    <a:gd name="connsiteY3" fmla="*/ 3433 h 3433"/>
                  </a:gdLst>
                  <a:ahLst/>
                  <a:cxnLst>
                    <a:cxn ang="0">
                      <a:pos x="connsiteX0" y="connsiteY0"/>
                    </a:cxn>
                    <a:cxn ang="0">
                      <a:pos x="connsiteX1" y="connsiteY1"/>
                    </a:cxn>
                    <a:cxn ang="0">
                      <a:pos x="connsiteX2" y="connsiteY2"/>
                    </a:cxn>
                    <a:cxn ang="0">
                      <a:pos x="connsiteX3" y="connsiteY3"/>
                    </a:cxn>
                  </a:cxnLst>
                  <a:rect l="l" t="t" r="r" b="b"/>
                  <a:pathLst>
                    <a:path w="1361" h="3433">
                      <a:moveTo>
                        <a:pt x="14" y="3433"/>
                      </a:moveTo>
                      <a:cubicBezTo>
                        <a:pt x="463" y="2278"/>
                        <a:pt x="912" y="1123"/>
                        <a:pt x="1362" y="0"/>
                      </a:cubicBezTo>
                      <a:cubicBezTo>
                        <a:pt x="880" y="1155"/>
                        <a:pt x="431" y="2278"/>
                        <a:pt x="14" y="3433"/>
                      </a:cubicBezTo>
                      <a:cubicBezTo>
                        <a:pt x="-18" y="3433"/>
                        <a:pt x="14" y="3433"/>
                        <a:pt x="14" y="3433"/>
                      </a:cubicBezTo>
                      <a:close/>
                    </a:path>
                  </a:pathLst>
                </a:custGeom>
                <a:solidFill>
                  <a:srgbClr val="A4E1FF"/>
                </a:solidFill>
                <a:ln w="3206" cap="flat">
                  <a:noFill/>
                  <a:prstDash val="solid"/>
                  <a:miter/>
                </a:ln>
              </p:spPr>
              <p:txBody>
                <a:bodyPr rtlCol="0" anchor="ctr"/>
                <a:lstStyle/>
                <a:p>
                  <a:endParaRPr lang="en-US"/>
                </a:p>
              </p:txBody>
            </p:sp>
            <p:sp>
              <p:nvSpPr>
                <p:cNvPr id="9602" name="Freeform 9601">
                  <a:extLst>
                    <a:ext uri="{FF2B5EF4-FFF2-40B4-BE49-F238E27FC236}">
                      <a16:creationId xmlns:a16="http://schemas.microsoft.com/office/drawing/2014/main" id="{DF2CEB05-BF3E-3A6C-BE7B-AA2154A52187}"/>
                    </a:ext>
                  </a:extLst>
                </p:cNvPr>
                <p:cNvSpPr/>
                <p:nvPr/>
              </p:nvSpPr>
              <p:spPr>
                <a:xfrm>
                  <a:off x="2433229" y="5427313"/>
                  <a:ext cx="2694" cy="2246"/>
                </a:xfrm>
                <a:custGeom>
                  <a:avLst/>
                  <a:gdLst>
                    <a:gd name="connsiteX0" fmla="*/ 0 w 2694"/>
                    <a:gd name="connsiteY0" fmla="*/ 0 h 2246"/>
                    <a:gd name="connsiteX1" fmla="*/ 2694 w 2694"/>
                    <a:gd name="connsiteY1" fmla="*/ 2246 h 2246"/>
                    <a:gd name="connsiteX2" fmla="*/ 0 w 2694"/>
                    <a:gd name="connsiteY2" fmla="*/ 0 h 2246"/>
                  </a:gdLst>
                  <a:ahLst/>
                  <a:cxnLst>
                    <a:cxn ang="0">
                      <a:pos x="connsiteX0" y="connsiteY0"/>
                    </a:cxn>
                    <a:cxn ang="0">
                      <a:pos x="connsiteX1" y="connsiteY1"/>
                    </a:cxn>
                    <a:cxn ang="0">
                      <a:pos x="connsiteX2" y="connsiteY2"/>
                    </a:cxn>
                  </a:cxnLst>
                  <a:rect l="l" t="t" r="r" b="b"/>
                  <a:pathLst>
                    <a:path w="2694" h="2246">
                      <a:moveTo>
                        <a:pt x="0" y="0"/>
                      </a:moveTo>
                      <a:cubicBezTo>
                        <a:pt x="898" y="738"/>
                        <a:pt x="1764" y="1508"/>
                        <a:pt x="2694" y="2246"/>
                      </a:cubicBezTo>
                      <a:cubicBezTo>
                        <a:pt x="1764" y="1508"/>
                        <a:pt x="898" y="770"/>
                        <a:pt x="0" y="0"/>
                      </a:cubicBezTo>
                      <a:close/>
                    </a:path>
                  </a:pathLst>
                </a:custGeom>
                <a:solidFill>
                  <a:srgbClr val="A4E1FF"/>
                </a:solidFill>
                <a:ln w="3206" cap="flat">
                  <a:noFill/>
                  <a:prstDash val="solid"/>
                  <a:miter/>
                </a:ln>
              </p:spPr>
              <p:txBody>
                <a:bodyPr rtlCol="0" anchor="ctr"/>
                <a:lstStyle/>
                <a:p>
                  <a:endParaRPr lang="en-US"/>
                </a:p>
              </p:txBody>
            </p:sp>
            <p:sp>
              <p:nvSpPr>
                <p:cNvPr id="9603" name="Freeform 9602">
                  <a:extLst>
                    <a:ext uri="{FF2B5EF4-FFF2-40B4-BE49-F238E27FC236}">
                      <a16:creationId xmlns:a16="http://schemas.microsoft.com/office/drawing/2014/main" id="{9EFDFFA8-8D4A-1173-71C5-97E45E52E53C}"/>
                    </a:ext>
                  </a:extLst>
                </p:cNvPr>
                <p:cNvSpPr/>
                <p:nvPr/>
              </p:nvSpPr>
              <p:spPr>
                <a:xfrm>
                  <a:off x="2476279" y="4913676"/>
                  <a:ext cx="2758" cy="5101"/>
                </a:xfrm>
                <a:custGeom>
                  <a:avLst/>
                  <a:gdLst>
                    <a:gd name="connsiteX0" fmla="*/ 0 w 2758"/>
                    <a:gd name="connsiteY0" fmla="*/ 5102 h 5101"/>
                    <a:gd name="connsiteX1" fmla="*/ 2759 w 2758"/>
                    <a:gd name="connsiteY1" fmla="*/ 0 h 5101"/>
                    <a:gd name="connsiteX2" fmla="*/ 0 w 2758"/>
                    <a:gd name="connsiteY2" fmla="*/ 5102 h 5101"/>
                    <a:gd name="connsiteX3" fmla="*/ 0 w 2758"/>
                    <a:gd name="connsiteY3" fmla="*/ 5102 h 5101"/>
                  </a:gdLst>
                  <a:ahLst/>
                  <a:cxnLst>
                    <a:cxn ang="0">
                      <a:pos x="connsiteX0" y="connsiteY0"/>
                    </a:cxn>
                    <a:cxn ang="0">
                      <a:pos x="connsiteX1" y="connsiteY1"/>
                    </a:cxn>
                    <a:cxn ang="0">
                      <a:pos x="connsiteX2" y="connsiteY2"/>
                    </a:cxn>
                    <a:cxn ang="0">
                      <a:pos x="connsiteX3" y="connsiteY3"/>
                    </a:cxn>
                  </a:cxnLst>
                  <a:rect l="l" t="t" r="r" b="b"/>
                  <a:pathLst>
                    <a:path w="2758" h="5101">
                      <a:moveTo>
                        <a:pt x="0" y="5102"/>
                      </a:moveTo>
                      <a:cubicBezTo>
                        <a:pt x="930" y="3402"/>
                        <a:pt x="1829" y="1701"/>
                        <a:pt x="2759" y="0"/>
                      </a:cubicBezTo>
                      <a:cubicBezTo>
                        <a:pt x="1861" y="1701"/>
                        <a:pt x="930" y="3402"/>
                        <a:pt x="0" y="5102"/>
                      </a:cubicBezTo>
                      <a:cubicBezTo>
                        <a:pt x="32" y="5102"/>
                        <a:pt x="0" y="5102"/>
                        <a:pt x="0" y="5102"/>
                      </a:cubicBezTo>
                      <a:close/>
                    </a:path>
                  </a:pathLst>
                </a:custGeom>
                <a:solidFill>
                  <a:srgbClr val="A4E1FF"/>
                </a:solidFill>
                <a:ln w="3206" cap="flat">
                  <a:noFill/>
                  <a:prstDash val="solid"/>
                  <a:miter/>
                </a:ln>
              </p:spPr>
              <p:txBody>
                <a:bodyPr rtlCol="0" anchor="ctr"/>
                <a:lstStyle/>
                <a:p>
                  <a:endParaRPr lang="en-US"/>
                </a:p>
              </p:txBody>
            </p:sp>
            <p:sp>
              <p:nvSpPr>
                <p:cNvPr id="9604" name="Freeform 9603">
                  <a:extLst>
                    <a:ext uri="{FF2B5EF4-FFF2-40B4-BE49-F238E27FC236}">
                      <a16:creationId xmlns:a16="http://schemas.microsoft.com/office/drawing/2014/main" id="{FBC48C4F-BB9A-C23E-EA66-13FF16CB9495}"/>
                    </a:ext>
                  </a:extLst>
                </p:cNvPr>
                <p:cNvSpPr/>
                <p:nvPr/>
              </p:nvSpPr>
              <p:spPr>
                <a:xfrm>
                  <a:off x="2488212" y="4890412"/>
                  <a:ext cx="3945" cy="6899"/>
                </a:xfrm>
                <a:custGeom>
                  <a:avLst/>
                  <a:gdLst>
                    <a:gd name="connsiteX0" fmla="*/ 3946 w 3945"/>
                    <a:gd name="connsiteY0" fmla="*/ 0 h 6899"/>
                    <a:gd name="connsiteX1" fmla="*/ 0 w 3945"/>
                    <a:gd name="connsiteY1" fmla="*/ 6899 h 6899"/>
                    <a:gd name="connsiteX2" fmla="*/ 3946 w 3945"/>
                    <a:gd name="connsiteY2" fmla="*/ 0 h 6899"/>
                  </a:gdLst>
                  <a:ahLst/>
                  <a:cxnLst>
                    <a:cxn ang="0">
                      <a:pos x="connsiteX0" y="connsiteY0"/>
                    </a:cxn>
                    <a:cxn ang="0">
                      <a:pos x="connsiteX1" y="connsiteY1"/>
                    </a:cxn>
                    <a:cxn ang="0">
                      <a:pos x="connsiteX2" y="connsiteY2"/>
                    </a:cxn>
                  </a:cxnLst>
                  <a:rect l="l" t="t" r="r" b="b"/>
                  <a:pathLst>
                    <a:path w="3945" h="6899">
                      <a:moveTo>
                        <a:pt x="3946" y="0"/>
                      </a:moveTo>
                      <a:cubicBezTo>
                        <a:pt x="2630" y="2310"/>
                        <a:pt x="1315" y="4589"/>
                        <a:pt x="0" y="6899"/>
                      </a:cubicBezTo>
                      <a:cubicBezTo>
                        <a:pt x="1315" y="4589"/>
                        <a:pt x="2598" y="2310"/>
                        <a:pt x="3946" y="0"/>
                      </a:cubicBezTo>
                      <a:close/>
                    </a:path>
                  </a:pathLst>
                </a:custGeom>
                <a:solidFill>
                  <a:srgbClr val="A4E1FF"/>
                </a:solidFill>
                <a:ln w="3206" cap="flat">
                  <a:noFill/>
                  <a:prstDash val="solid"/>
                  <a:miter/>
                </a:ln>
              </p:spPr>
              <p:txBody>
                <a:bodyPr rtlCol="0" anchor="ctr"/>
                <a:lstStyle/>
                <a:p>
                  <a:endParaRPr lang="en-US"/>
                </a:p>
              </p:txBody>
            </p:sp>
            <p:sp>
              <p:nvSpPr>
                <p:cNvPr id="9605" name="Freeform 9604">
                  <a:extLst>
                    <a:ext uri="{FF2B5EF4-FFF2-40B4-BE49-F238E27FC236}">
                      <a16:creationId xmlns:a16="http://schemas.microsoft.com/office/drawing/2014/main" id="{E053DD50-EE89-CC08-AE79-79A5D137A7C9}"/>
                    </a:ext>
                  </a:extLst>
                </p:cNvPr>
                <p:cNvSpPr/>
                <p:nvPr/>
              </p:nvSpPr>
              <p:spPr>
                <a:xfrm>
                  <a:off x="2438233" y="5431485"/>
                  <a:ext cx="32" cy="32"/>
                </a:xfrm>
                <a:custGeom>
                  <a:avLst/>
                  <a:gdLst>
                    <a:gd name="connsiteX0" fmla="*/ 32 w 32"/>
                    <a:gd name="connsiteY0" fmla="*/ 32 h 32"/>
                    <a:gd name="connsiteX1" fmla="*/ 0 w 32"/>
                    <a:gd name="connsiteY1" fmla="*/ 0 h 32"/>
                    <a:gd name="connsiteX2" fmla="*/ 32 w 32"/>
                    <a:gd name="connsiteY2" fmla="*/ 32 h 32"/>
                    <a:gd name="connsiteX3" fmla="*/ 32 w 32"/>
                    <a:gd name="connsiteY3" fmla="*/ 32 h 32"/>
                  </a:gdLst>
                  <a:ahLst/>
                  <a:cxnLst>
                    <a:cxn ang="0">
                      <a:pos x="connsiteX0" y="connsiteY0"/>
                    </a:cxn>
                    <a:cxn ang="0">
                      <a:pos x="connsiteX1" y="connsiteY1"/>
                    </a:cxn>
                    <a:cxn ang="0">
                      <a:pos x="connsiteX2" y="connsiteY2"/>
                    </a:cxn>
                    <a:cxn ang="0">
                      <a:pos x="connsiteX3" y="connsiteY3"/>
                    </a:cxn>
                  </a:cxnLst>
                  <a:rect l="l" t="t" r="r" b="b"/>
                  <a:pathLst>
                    <a:path w="32" h="32">
                      <a:moveTo>
                        <a:pt x="32" y="32"/>
                      </a:moveTo>
                      <a:cubicBezTo>
                        <a:pt x="32" y="32"/>
                        <a:pt x="0" y="0"/>
                        <a:pt x="0" y="0"/>
                      </a:cubicBezTo>
                      <a:cubicBezTo>
                        <a:pt x="0" y="0"/>
                        <a:pt x="32" y="0"/>
                        <a:pt x="32" y="32"/>
                      </a:cubicBezTo>
                      <a:cubicBezTo>
                        <a:pt x="32" y="32"/>
                        <a:pt x="32" y="32"/>
                        <a:pt x="32" y="32"/>
                      </a:cubicBezTo>
                      <a:close/>
                    </a:path>
                  </a:pathLst>
                </a:custGeom>
                <a:solidFill>
                  <a:srgbClr val="A4E1FF"/>
                </a:solidFill>
                <a:ln w="3206" cap="flat">
                  <a:noFill/>
                  <a:prstDash val="solid"/>
                  <a:miter/>
                </a:ln>
              </p:spPr>
              <p:txBody>
                <a:bodyPr rtlCol="0" anchor="ctr"/>
                <a:lstStyle/>
                <a:p>
                  <a:endParaRPr lang="en-US"/>
                </a:p>
              </p:txBody>
            </p:sp>
            <p:sp>
              <p:nvSpPr>
                <p:cNvPr id="9606" name="Freeform 9605">
                  <a:extLst>
                    <a:ext uri="{FF2B5EF4-FFF2-40B4-BE49-F238E27FC236}">
                      <a16:creationId xmlns:a16="http://schemas.microsoft.com/office/drawing/2014/main" id="{EAAD28DA-086E-17A7-6991-444BCBA56614}"/>
                    </a:ext>
                  </a:extLst>
                </p:cNvPr>
                <p:cNvSpPr/>
                <p:nvPr/>
              </p:nvSpPr>
              <p:spPr>
                <a:xfrm>
                  <a:off x="2481443" y="4902092"/>
                  <a:ext cx="4074" cy="7316"/>
                </a:xfrm>
                <a:custGeom>
                  <a:avLst/>
                  <a:gdLst>
                    <a:gd name="connsiteX0" fmla="*/ 4074 w 4074"/>
                    <a:gd name="connsiteY0" fmla="*/ 0 h 7316"/>
                    <a:gd name="connsiteX1" fmla="*/ 0 w 4074"/>
                    <a:gd name="connsiteY1" fmla="*/ 7316 h 7316"/>
                    <a:gd name="connsiteX2" fmla="*/ 4074 w 4074"/>
                    <a:gd name="connsiteY2" fmla="*/ 0 h 7316"/>
                  </a:gdLst>
                  <a:ahLst/>
                  <a:cxnLst>
                    <a:cxn ang="0">
                      <a:pos x="connsiteX0" y="connsiteY0"/>
                    </a:cxn>
                    <a:cxn ang="0">
                      <a:pos x="connsiteX1" y="connsiteY1"/>
                    </a:cxn>
                    <a:cxn ang="0">
                      <a:pos x="connsiteX2" y="connsiteY2"/>
                    </a:cxn>
                  </a:cxnLst>
                  <a:rect l="l" t="t" r="r" b="b"/>
                  <a:pathLst>
                    <a:path w="4074" h="7316">
                      <a:moveTo>
                        <a:pt x="4074" y="0"/>
                      </a:moveTo>
                      <a:cubicBezTo>
                        <a:pt x="2695" y="2439"/>
                        <a:pt x="1347" y="4877"/>
                        <a:pt x="0" y="7316"/>
                      </a:cubicBezTo>
                      <a:cubicBezTo>
                        <a:pt x="1347" y="4877"/>
                        <a:pt x="2695" y="2439"/>
                        <a:pt x="4074" y="0"/>
                      </a:cubicBezTo>
                      <a:close/>
                    </a:path>
                  </a:pathLst>
                </a:custGeom>
                <a:solidFill>
                  <a:srgbClr val="A4E1FF"/>
                </a:solidFill>
                <a:ln w="3206" cap="flat">
                  <a:noFill/>
                  <a:prstDash val="solid"/>
                  <a:miter/>
                </a:ln>
              </p:spPr>
              <p:txBody>
                <a:bodyPr rtlCol="0" anchor="ctr"/>
                <a:lstStyle/>
                <a:p>
                  <a:endParaRPr lang="en-US"/>
                </a:p>
              </p:txBody>
            </p:sp>
            <p:sp>
              <p:nvSpPr>
                <p:cNvPr id="9607" name="Freeform 9606">
                  <a:extLst>
                    <a:ext uri="{FF2B5EF4-FFF2-40B4-BE49-F238E27FC236}">
                      <a16:creationId xmlns:a16="http://schemas.microsoft.com/office/drawing/2014/main" id="{364E0D11-D557-311A-FEA6-D19A17A3B6A5}"/>
                    </a:ext>
                  </a:extLst>
                </p:cNvPr>
                <p:cNvSpPr/>
                <p:nvPr/>
              </p:nvSpPr>
              <p:spPr>
                <a:xfrm>
                  <a:off x="2407470" y="5402124"/>
                  <a:ext cx="2181" cy="2502"/>
                </a:xfrm>
                <a:custGeom>
                  <a:avLst/>
                  <a:gdLst>
                    <a:gd name="connsiteX0" fmla="*/ 2181 w 2181"/>
                    <a:gd name="connsiteY0" fmla="*/ 2503 h 2502"/>
                    <a:gd name="connsiteX1" fmla="*/ 0 w 2181"/>
                    <a:gd name="connsiteY1" fmla="*/ 0 h 2502"/>
                    <a:gd name="connsiteX2" fmla="*/ 2181 w 2181"/>
                    <a:gd name="connsiteY2" fmla="*/ 2503 h 2502"/>
                    <a:gd name="connsiteX3" fmla="*/ 2181 w 2181"/>
                    <a:gd name="connsiteY3" fmla="*/ 2503 h 2502"/>
                  </a:gdLst>
                  <a:ahLst/>
                  <a:cxnLst>
                    <a:cxn ang="0">
                      <a:pos x="connsiteX0" y="connsiteY0"/>
                    </a:cxn>
                    <a:cxn ang="0">
                      <a:pos x="connsiteX1" y="connsiteY1"/>
                    </a:cxn>
                    <a:cxn ang="0">
                      <a:pos x="connsiteX2" y="connsiteY2"/>
                    </a:cxn>
                    <a:cxn ang="0">
                      <a:pos x="connsiteX3" y="connsiteY3"/>
                    </a:cxn>
                  </a:cxnLst>
                  <a:rect l="l" t="t" r="r" b="b"/>
                  <a:pathLst>
                    <a:path w="2181" h="2502">
                      <a:moveTo>
                        <a:pt x="2181" y="2503"/>
                      </a:moveTo>
                      <a:cubicBezTo>
                        <a:pt x="1444" y="1669"/>
                        <a:pt x="706" y="834"/>
                        <a:pt x="0" y="0"/>
                      </a:cubicBezTo>
                      <a:cubicBezTo>
                        <a:pt x="706" y="834"/>
                        <a:pt x="1411" y="1669"/>
                        <a:pt x="2181" y="2503"/>
                      </a:cubicBezTo>
                      <a:cubicBezTo>
                        <a:pt x="2181" y="2503"/>
                        <a:pt x="2181" y="2503"/>
                        <a:pt x="2181" y="2503"/>
                      </a:cubicBezTo>
                      <a:close/>
                    </a:path>
                  </a:pathLst>
                </a:custGeom>
                <a:solidFill>
                  <a:srgbClr val="A4E1FF"/>
                </a:solidFill>
                <a:ln w="3206" cap="flat">
                  <a:noFill/>
                  <a:prstDash val="solid"/>
                  <a:miter/>
                </a:ln>
              </p:spPr>
              <p:txBody>
                <a:bodyPr rtlCol="0" anchor="ctr"/>
                <a:lstStyle/>
                <a:p>
                  <a:endParaRPr lang="en-US"/>
                </a:p>
              </p:txBody>
            </p:sp>
            <p:sp>
              <p:nvSpPr>
                <p:cNvPr id="9608" name="Freeform 9607">
                  <a:extLst>
                    <a:ext uri="{FF2B5EF4-FFF2-40B4-BE49-F238E27FC236}">
                      <a16:creationId xmlns:a16="http://schemas.microsoft.com/office/drawing/2014/main" id="{38AFDAA5-DB3F-95E2-E8E4-5EB52B6916C8}"/>
                    </a:ext>
                  </a:extLst>
                </p:cNvPr>
                <p:cNvSpPr/>
                <p:nvPr/>
              </p:nvSpPr>
              <p:spPr>
                <a:xfrm>
                  <a:off x="2499022" y="4876390"/>
                  <a:ext cx="1315" cy="2246"/>
                </a:xfrm>
                <a:custGeom>
                  <a:avLst/>
                  <a:gdLst>
                    <a:gd name="connsiteX0" fmla="*/ 0 w 1315"/>
                    <a:gd name="connsiteY0" fmla="*/ 2246 h 2246"/>
                    <a:gd name="connsiteX1" fmla="*/ 1315 w 1315"/>
                    <a:gd name="connsiteY1" fmla="*/ 32 h 2246"/>
                    <a:gd name="connsiteX2" fmla="*/ 1315 w 1315"/>
                    <a:gd name="connsiteY2" fmla="*/ 0 h 2246"/>
                    <a:gd name="connsiteX3" fmla="*/ 0 w 1315"/>
                    <a:gd name="connsiteY3" fmla="*/ 2246 h 2246"/>
                  </a:gdLst>
                  <a:ahLst/>
                  <a:cxnLst>
                    <a:cxn ang="0">
                      <a:pos x="connsiteX0" y="connsiteY0"/>
                    </a:cxn>
                    <a:cxn ang="0">
                      <a:pos x="connsiteX1" y="connsiteY1"/>
                    </a:cxn>
                    <a:cxn ang="0">
                      <a:pos x="connsiteX2" y="connsiteY2"/>
                    </a:cxn>
                    <a:cxn ang="0">
                      <a:pos x="connsiteX3" y="connsiteY3"/>
                    </a:cxn>
                  </a:cxnLst>
                  <a:rect l="l" t="t" r="r" b="b"/>
                  <a:pathLst>
                    <a:path w="1315" h="2246">
                      <a:moveTo>
                        <a:pt x="0" y="2246"/>
                      </a:moveTo>
                      <a:cubicBezTo>
                        <a:pt x="417" y="1508"/>
                        <a:pt x="866" y="770"/>
                        <a:pt x="1315" y="32"/>
                      </a:cubicBezTo>
                      <a:cubicBezTo>
                        <a:pt x="1315" y="32"/>
                        <a:pt x="1315" y="0"/>
                        <a:pt x="1315" y="0"/>
                      </a:cubicBezTo>
                      <a:cubicBezTo>
                        <a:pt x="866" y="738"/>
                        <a:pt x="417" y="1508"/>
                        <a:pt x="0" y="2246"/>
                      </a:cubicBezTo>
                      <a:close/>
                    </a:path>
                  </a:pathLst>
                </a:custGeom>
                <a:solidFill>
                  <a:srgbClr val="A4E1FF"/>
                </a:solidFill>
                <a:ln w="3206" cap="flat">
                  <a:noFill/>
                  <a:prstDash val="solid"/>
                  <a:miter/>
                </a:ln>
              </p:spPr>
              <p:txBody>
                <a:bodyPr rtlCol="0" anchor="ctr"/>
                <a:lstStyle/>
                <a:p>
                  <a:endParaRPr lang="en-US"/>
                </a:p>
              </p:txBody>
            </p:sp>
            <p:sp>
              <p:nvSpPr>
                <p:cNvPr id="9609" name="Freeform 9608">
                  <a:extLst>
                    <a:ext uri="{FF2B5EF4-FFF2-40B4-BE49-F238E27FC236}">
                      <a16:creationId xmlns:a16="http://schemas.microsoft.com/office/drawing/2014/main" id="{2B694BAC-E674-1A61-3824-EEB3109B9651}"/>
                    </a:ext>
                  </a:extLst>
                </p:cNvPr>
                <p:cNvSpPr/>
                <p:nvPr/>
              </p:nvSpPr>
              <p:spPr>
                <a:xfrm>
                  <a:off x="2435924" y="5429559"/>
                  <a:ext cx="2309" cy="1893"/>
                </a:xfrm>
                <a:custGeom>
                  <a:avLst/>
                  <a:gdLst>
                    <a:gd name="connsiteX0" fmla="*/ 0 w 2309"/>
                    <a:gd name="connsiteY0" fmla="*/ 0 h 1893"/>
                    <a:gd name="connsiteX1" fmla="*/ 2310 w 2309"/>
                    <a:gd name="connsiteY1" fmla="*/ 1893 h 1893"/>
                    <a:gd name="connsiteX2" fmla="*/ 0 w 2309"/>
                    <a:gd name="connsiteY2" fmla="*/ 0 h 1893"/>
                  </a:gdLst>
                  <a:ahLst/>
                  <a:cxnLst>
                    <a:cxn ang="0">
                      <a:pos x="connsiteX0" y="connsiteY0"/>
                    </a:cxn>
                    <a:cxn ang="0">
                      <a:pos x="connsiteX1" y="connsiteY1"/>
                    </a:cxn>
                    <a:cxn ang="0">
                      <a:pos x="connsiteX2" y="connsiteY2"/>
                    </a:cxn>
                  </a:cxnLst>
                  <a:rect l="l" t="t" r="r" b="b"/>
                  <a:pathLst>
                    <a:path w="2309" h="1893">
                      <a:moveTo>
                        <a:pt x="0" y="0"/>
                      </a:moveTo>
                      <a:cubicBezTo>
                        <a:pt x="770" y="642"/>
                        <a:pt x="1540" y="1251"/>
                        <a:pt x="2310" y="1893"/>
                      </a:cubicBezTo>
                      <a:cubicBezTo>
                        <a:pt x="1540" y="1284"/>
                        <a:pt x="738" y="642"/>
                        <a:pt x="0" y="0"/>
                      </a:cubicBezTo>
                      <a:close/>
                    </a:path>
                  </a:pathLst>
                </a:custGeom>
                <a:solidFill>
                  <a:srgbClr val="A4E1FF"/>
                </a:solidFill>
                <a:ln w="3206" cap="flat">
                  <a:noFill/>
                  <a:prstDash val="solid"/>
                  <a:miter/>
                </a:ln>
              </p:spPr>
              <p:txBody>
                <a:bodyPr rtlCol="0" anchor="ctr"/>
                <a:lstStyle/>
                <a:p>
                  <a:endParaRPr lang="en-US"/>
                </a:p>
              </p:txBody>
            </p:sp>
            <p:sp>
              <p:nvSpPr>
                <p:cNvPr id="9610" name="Freeform 9609">
                  <a:extLst>
                    <a:ext uri="{FF2B5EF4-FFF2-40B4-BE49-F238E27FC236}">
                      <a16:creationId xmlns:a16="http://schemas.microsoft.com/office/drawing/2014/main" id="{2895943F-0428-83F2-ABC9-3A57781022EB}"/>
                    </a:ext>
                  </a:extLst>
                </p:cNvPr>
                <p:cNvSpPr/>
                <p:nvPr/>
              </p:nvSpPr>
              <p:spPr>
                <a:xfrm>
                  <a:off x="2556860" y="4785227"/>
                  <a:ext cx="1251" cy="1861"/>
                </a:xfrm>
                <a:custGeom>
                  <a:avLst/>
                  <a:gdLst>
                    <a:gd name="connsiteX0" fmla="*/ 0 w 1251"/>
                    <a:gd name="connsiteY0" fmla="*/ 1861 h 1861"/>
                    <a:gd name="connsiteX1" fmla="*/ 1251 w 1251"/>
                    <a:gd name="connsiteY1" fmla="*/ 0 h 1861"/>
                    <a:gd name="connsiteX2" fmla="*/ 0 w 1251"/>
                    <a:gd name="connsiteY2" fmla="*/ 1861 h 1861"/>
                    <a:gd name="connsiteX3" fmla="*/ 0 w 1251"/>
                    <a:gd name="connsiteY3" fmla="*/ 1861 h 1861"/>
                  </a:gdLst>
                  <a:ahLst/>
                  <a:cxnLst>
                    <a:cxn ang="0">
                      <a:pos x="connsiteX0" y="connsiteY0"/>
                    </a:cxn>
                    <a:cxn ang="0">
                      <a:pos x="connsiteX1" y="connsiteY1"/>
                    </a:cxn>
                    <a:cxn ang="0">
                      <a:pos x="connsiteX2" y="connsiteY2"/>
                    </a:cxn>
                    <a:cxn ang="0">
                      <a:pos x="connsiteX3" y="connsiteY3"/>
                    </a:cxn>
                  </a:cxnLst>
                  <a:rect l="l" t="t" r="r" b="b"/>
                  <a:pathLst>
                    <a:path w="1251" h="1861">
                      <a:moveTo>
                        <a:pt x="0" y="1861"/>
                      </a:moveTo>
                      <a:cubicBezTo>
                        <a:pt x="417" y="1251"/>
                        <a:pt x="834" y="610"/>
                        <a:pt x="1251" y="0"/>
                      </a:cubicBezTo>
                      <a:cubicBezTo>
                        <a:pt x="834" y="610"/>
                        <a:pt x="417" y="1251"/>
                        <a:pt x="0" y="1861"/>
                      </a:cubicBezTo>
                      <a:cubicBezTo>
                        <a:pt x="0" y="1861"/>
                        <a:pt x="0" y="1861"/>
                        <a:pt x="0" y="1861"/>
                      </a:cubicBezTo>
                      <a:close/>
                    </a:path>
                  </a:pathLst>
                </a:custGeom>
                <a:solidFill>
                  <a:srgbClr val="A4E1FF"/>
                </a:solidFill>
                <a:ln w="3206" cap="flat">
                  <a:noFill/>
                  <a:prstDash val="solid"/>
                  <a:miter/>
                </a:ln>
              </p:spPr>
              <p:txBody>
                <a:bodyPr rtlCol="0" anchor="ctr"/>
                <a:lstStyle/>
                <a:p>
                  <a:endParaRPr lang="en-US"/>
                </a:p>
              </p:txBody>
            </p:sp>
            <p:sp>
              <p:nvSpPr>
                <p:cNvPr id="9611" name="Freeform 9610">
                  <a:extLst>
                    <a:ext uri="{FF2B5EF4-FFF2-40B4-BE49-F238E27FC236}">
                      <a16:creationId xmlns:a16="http://schemas.microsoft.com/office/drawing/2014/main" id="{12499BAD-5241-8E5B-089A-7209BB621249}"/>
                    </a:ext>
                  </a:extLst>
                </p:cNvPr>
                <p:cNvSpPr/>
                <p:nvPr/>
              </p:nvSpPr>
              <p:spPr>
                <a:xfrm>
                  <a:off x="2369328" y="5245501"/>
                  <a:ext cx="96" cy="1058"/>
                </a:xfrm>
                <a:custGeom>
                  <a:avLst/>
                  <a:gdLst>
                    <a:gd name="connsiteX0" fmla="*/ 0 w 96"/>
                    <a:gd name="connsiteY0" fmla="*/ 1059 h 1058"/>
                    <a:gd name="connsiteX1" fmla="*/ 96 w 96"/>
                    <a:gd name="connsiteY1" fmla="*/ 0 h 1058"/>
                    <a:gd name="connsiteX2" fmla="*/ 96 w 96"/>
                    <a:gd name="connsiteY2" fmla="*/ 0 h 1058"/>
                    <a:gd name="connsiteX3" fmla="*/ 0 w 96"/>
                    <a:gd name="connsiteY3" fmla="*/ 1059 h 1058"/>
                  </a:gdLst>
                  <a:ahLst/>
                  <a:cxnLst>
                    <a:cxn ang="0">
                      <a:pos x="connsiteX0" y="connsiteY0"/>
                    </a:cxn>
                    <a:cxn ang="0">
                      <a:pos x="connsiteX1" y="connsiteY1"/>
                    </a:cxn>
                    <a:cxn ang="0">
                      <a:pos x="connsiteX2" y="connsiteY2"/>
                    </a:cxn>
                    <a:cxn ang="0">
                      <a:pos x="connsiteX3" y="connsiteY3"/>
                    </a:cxn>
                  </a:cxnLst>
                  <a:rect l="l" t="t" r="r" b="b"/>
                  <a:pathLst>
                    <a:path w="96" h="1058">
                      <a:moveTo>
                        <a:pt x="0" y="1059"/>
                      </a:moveTo>
                      <a:cubicBezTo>
                        <a:pt x="32" y="706"/>
                        <a:pt x="64" y="353"/>
                        <a:pt x="96" y="0"/>
                      </a:cubicBezTo>
                      <a:cubicBezTo>
                        <a:pt x="96" y="0"/>
                        <a:pt x="96" y="0"/>
                        <a:pt x="96" y="0"/>
                      </a:cubicBezTo>
                      <a:cubicBezTo>
                        <a:pt x="64" y="353"/>
                        <a:pt x="32" y="706"/>
                        <a:pt x="0" y="1059"/>
                      </a:cubicBezTo>
                      <a:close/>
                    </a:path>
                  </a:pathLst>
                </a:custGeom>
                <a:solidFill>
                  <a:srgbClr val="A4E1FF"/>
                </a:solidFill>
                <a:ln w="3206" cap="flat">
                  <a:noFill/>
                  <a:prstDash val="solid"/>
                  <a:miter/>
                </a:ln>
              </p:spPr>
              <p:txBody>
                <a:bodyPr rtlCol="0" anchor="ctr"/>
                <a:lstStyle/>
                <a:p>
                  <a:endParaRPr lang="en-US"/>
                </a:p>
              </p:txBody>
            </p:sp>
            <p:sp>
              <p:nvSpPr>
                <p:cNvPr id="9612" name="Freeform 9611">
                  <a:extLst>
                    <a:ext uri="{FF2B5EF4-FFF2-40B4-BE49-F238E27FC236}">
                      <a16:creationId xmlns:a16="http://schemas.microsoft.com/office/drawing/2014/main" id="{CF3FC4F2-25A9-C32D-6287-88FDEE0657E8}"/>
                    </a:ext>
                  </a:extLst>
                </p:cNvPr>
                <p:cNvSpPr/>
                <p:nvPr/>
              </p:nvSpPr>
              <p:spPr>
                <a:xfrm>
                  <a:off x="2368815" y="5249833"/>
                  <a:ext cx="224" cy="2759"/>
                </a:xfrm>
                <a:custGeom>
                  <a:avLst/>
                  <a:gdLst>
                    <a:gd name="connsiteX0" fmla="*/ 225 w 224"/>
                    <a:gd name="connsiteY0" fmla="*/ 0 h 2759"/>
                    <a:gd name="connsiteX1" fmla="*/ 0 w 224"/>
                    <a:gd name="connsiteY1" fmla="*/ 2760 h 2759"/>
                    <a:gd name="connsiteX2" fmla="*/ 225 w 224"/>
                    <a:gd name="connsiteY2" fmla="*/ 0 h 2759"/>
                  </a:gdLst>
                  <a:ahLst/>
                  <a:cxnLst>
                    <a:cxn ang="0">
                      <a:pos x="connsiteX0" y="connsiteY0"/>
                    </a:cxn>
                    <a:cxn ang="0">
                      <a:pos x="connsiteX1" y="connsiteY1"/>
                    </a:cxn>
                    <a:cxn ang="0">
                      <a:pos x="connsiteX2" y="connsiteY2"/>
                    </a:cxn>
                  </a:cxnLst>
                  <a:rect l="l" t="t" r="r" b="b"/>
                  <a:pathLst>
                    <a:path w="224" h="2759">
                      <a:moveTo>
                        <a:pt x="225" y="0"/>
                      </a:moveTo>
                      <a:cubicBezTo>
                        <a:pt x="128" y="931"/>
                        <a:pt x="64" y="1829"/>
                        <a:pt x="0" y="2760"/>
                      </a:cubicBezTo>
                      <a:cubicBezTo>
                        <a:pt x="64" y="1829"/>
                        <a:pt x="128" y="931"/>
                        <a:pt x="225" y="0"/>
                      </a:cubicBezTo>
                      <a:close/>
                    </a:path>
                  </a:pathLst>
                </a:custGeom>
                <a:solidFill>
                  <a:srgbClr val="A4E1FF"/>
                </a:solidFill>
                <a:ln w="3206" cap="flat">
                  <a:noFill/>
                  <a:prstDash val="solid"/>
                  <a:miter/>
                </a:ln>
              </p:spPr>
              <p:txBody>
                <a:bodyPr rtlCol="0" anchor="ctr"/>
                <a:lstStyle/>
                <a:p>
                  <a:endParaRPr lang="en-US"/>
                </a:p>
              </p:txBody>
            </p:sp>
            <p:sp>
              <p:nvSpPr>
                <p:cNvPr id="9613" name="Freeform 9612">
                  <a:extLst>
                    <a:ext uri="{FF2B5EF4-FFF2-40B4-BE49-F238E27FC236}">
                      <a16:creationId xmlns:a16="http://schemas.microsoft.com/office/drawing/2014/main" id="{23DD0248-DE09-6BB0-6653-2B37E494294C}"/>
                    </a:ext>
                  </a:extLst>
                </p:cNvPr>
                <p:cNvSpPr/>
                <p:nvPr/>
              </p:nvSpPr>
              <p:spPr>
                <a:xfrm>
                  <a:off x="2479069" y="4909409"/>
                  <a:ext cx="2373" cy="4267"/>
                </a:xfrm>
                <a:custGeom>
                  <a:avLst/>
                  <a:gdLst>
                    <a:gd name="connsiteX0" fmla="*/ 2374 w 2373"/>
                    <a:gd name="connsiteY0" fmla="*/ 0 h 4267"/>
                    <a:gd name="connsiteX1" fmla="*/ 0 w 2373"/>
                    <a:gd name="connsiteY1" fmla="*/ 4268 h 4267"/>
                    <a:gd name="connsiteX2" fmla="*/ 2374 w 2373"/>
                    <a:gd name="connsiteY2" fmla="*/ 0 h 4267"/>
                  </a:gdLst>
                  <a:ahLst/>
                  <a:cxnLst>
                    <a:cxn ang="0">
                      <a:pos x="connsiteX0" y="connsiteY0"/>
                    </a:cxn>
                    <a:cxn ang="0">
                      <a:pos x="connsiteX1" y="connsiteY1"/>
                    </a:cxn>
                    <a:cxn ang="0">
                      <a:pos x="connsiteX2" y="connsiteY2"/>
                    </a:cxn>
                  </a:cxnLst>
                  <a:rect l="l" t="t" r="r" b="b"/>
                  <a:pathLst>
                    <a:path w="2373" h="4267">
                      <a:moveTo>
                        <a:pt x="2374" y="0"/>
                      </a:moveTo>
                      <a:cubicBezTo>
                        <a:pt x="1572" y="1412"/>
                        <a:pt x="770" y="2856"/>
                        <a:pt x="0" y="4268"/>
                      </a:cubicBezTo>
                      <a:cubicBezTo>
                        <a:pt x="770" y="2856"/>
                        <a:pt x="1572" y="1412"/>
                        <a:pt x="2374" y="0"/>
                      </a:cubicBezTo>
                      <a:close/>
                    </a:path>
                  </a:pathLst>
                </a:custGeom>
                <a:solidFill>
                  <a:srgbClr val="A4E1FF"/>
                </a:solidFill>
                <a:ln w="3206" cap="flat">
                  <a:noFill/>
                  <a:prstDash val="solid"/>
                  <a:miter/>
                </a:ln>
              </p:spPr>
              <p:txBody>
                <a:bodyPr rtlCol="0" anchor="ctr"/>
                <a:lstStyle/>
                <a:p>
                  <a:endParaRPr lang="en-US"/>
                </a:p>
              </p:txBody>
            </p:sp>
            <p:sp>
              <p:nvSpPr>
                <p:cNvPr id="9614" name="Freeform 9613">
                  <a:extLst>
                    <a:ext uri="{FF2B5EF4-FFF2-40B4-BE49-F238E27FC236}">
                      <a16:creationId xmlns:a16="http://schemas.microsoft.com/office/drawing/2014/main" id="{9C494C81-4112-DDCD-ACBB-1A52D05AB7A7}"/>
                    </a:ext>
                  </a:extLst>
                </p:cNvPr>
                <p:cNvSpPr/>
                <p:nvPr/>
              </p:nvSpPr>
              <p:spPr>
                <a:xfrm>
                  <a:off x="2410293" y="5056052"/>
                  <a:ext cx="2277" cy="5743"/>
                </a:xfrm>
                <a:custGeom>
                  <a:avLst/>
                  <a:gdLst>
                    <a:gd name="connsiteX0" fmla="*/ 2278 w 2277"/>
                    <a:gd name="connsiteY0" fmla="*/ 0 h 5743"/>
                    <a:gd name="connsiteX1" fmla="*/ 0 w 2277"/>
                    <a:gd name="connsiteY1" fmla="*/ 5744 h 5743"/>
                    <a:gd name="connsiteX2" fmla="*/ 2278 w 2277"/>
                    <a:gd name="connsiteY2" fmla="*/ 0 h 5743"/>
                  </a:gdLst>
                  <a:ahLst/>
                  <a:cxnLst>
                    <a:cxn ang="0">
                      <a:pos x="connsiteX0" y="connsiteY0"/>
                    </a:cxn>
                    <a:cxn ang="0">
                      <a:pos x="connsiteX1" y="connsiteY1"/>
                    </a:cxn>
                    <a:cxn ang="0">
                      <a:pos x="connsiteX2" y="connsiteY2"/>
                    </a:cxn>
                  </a:cxnLst>
                  <a:rect l="l" t="t" r="r" b="b"/>
                  <a:pathLst>
                    <a:path w="2277" h="5743">
                      <a:moveTo>
                        <a:pt x="2278" y="0"/>
                      </a:moveTo>
                      <a:cubicBezTo>
                        <a:pt x="1508" y="1893"/>
                        <a:pt x="770" y="3819"/>
                        <a:pt x="0" y="5744"/>
                      </a:cubicBezTo>
                      <a:cubicBezTo>
                        <a:pt x="770" y="3819"/>
                        <a:pt x="1508" y="1925"/>
                        <a:pt x="2278" y="0"/>
                      </a:cubicBezTo>
                      <a:close/>
                    </a:path>
                  </a:pathLst>
                </a:custGeom>
                <a:solidFill>
                  <a:srgbClr val="A4E1FF"/>
                </a:solidFill>
                <a:ln w="3206" cap="flat">
                  <a:noFill/>
                  <a:prstDash val="solid"/>
                  <a:miter/>
                </a:ln>
              </p:spPr>
              <p:txBody>
                <a:bodyPr rtlCol="0" anchor="ctr"/>
                <a:lstStyle/>
                <a:p>
                  <a:endParaRPr lang="en-US"/>
                </a:p>
              </p:txBody>
            </p:sp>
            <p:sp>
              <p:nvSpPr>
                <p:cNvPr id="9615" name="Freeform 9614">
                  <a:extLst>
                    <a:ext uri="{FF2B5EF4-FFF2-40B4-BE49-F238E27FC236}">
                      <a16:creationId xmlns:a16="http://schemas.microsoft.com/office/drawing/2014/main" id="{39E438AA-AE5D-42D1-4300-E811B5F3D065}"/>
                    </a:ext>
                  </a:extLst>
                </p:cNvPr>
                <p:cNvSpPr/>
                <p:nvPr/>
              </p:nvSpPr>
              <p:spPr>
                <a:xfrm>
                  <a:off x="2485485" y="4897311"/>
                  <a:ext cx="2726" cy="4781"/>
                </a:xfrm>
                <a:custGeom>
                  <a:avLst/>
                  <a:gdLst>
                    <a:gd name="connsiteX0" fmla="*/ 2727 w 2726"/>
                    <a:gd name="connsiteY0" fmla="*/ 0 h 4781"/>
                    <a:gd name="connsiteX1" fmla="*/ 0 w 2726"/>
                    <a:gd name="connsiteY1" fmla="*/ 4781 h 4781"/>
                    <a:gd name="connsiteX2" fmla="*/ 2727 w 2726"/>
                    <a:gd name="connsiteY2" fmla="*/ 0 h 4781"/>
                  </a:gdLst>
                  <a:ahLst/>
                  <a:cxnLst>
                    <a:cxn ang="0">
                      <a:pos x="connsiteX0" y="connsiteY0"/>
                    </a:cxn>
                    <a:cxn ang="0">
                      <a:pos x="connsiteX1" y="connsiteY1"/>
                    </a:cxn>
                    <a:cxn ang="0">
                      <a:pos x="connsiteX2" y="connsiteY2"/>
                    </a:cxn>
                  </a:cxnLst>
                  <a:rect l="l" t="t" r="r" b="b"/>
                  <a:pathLst>
                    <a:path w="2726" h="4781">
                      <a:moveTo>
                        <a:pt x="2727" y="0"/>
                      </a:moveTo>
                      <a:cubicBezTo>
                        <a:pt x="1829" y="1604"/>
                        <a:pt x="898" y="3177"/>
                        <a:pt x="0" y="4781"/>
                      </a:cubicBezTo>
                      <a:cubicBezTo>
                        <a:pt x="898" y="3177"/>
                        <a:pt x="1829" y="1572"/>
                        <a:pt x="2727" y="0"/>
                      </a:cubicBezTo>
                      <a:close/>
                    </a:path>
                  </a:pathLst>
                </a:custGeom>
                <a:solidFill>
                  <a:srgbClr val="A4E1FF"/>
                </a:solidFill>
                <a:ln w="3206" cap="flat">
                  <a:noFill/>
                  <a:prstDash val="solid"/>
                  <a:miter/>
                </a:ln>
              </p:spPr>
              <p:txBody>
                <a:bodyPr rtlCol="0" anchor="ctr"/>
                <a:lstStyle/>
                <a:p>
                  <a:endParaRPr lang="en-US"/>
                </a:p>
              </p:txBody>
            </p:sp>
            <p:sp>
              <p:nvSpPr>
                <p:cNvPr id="9616" name="Freeform 9615">
                  <a:extLst>
                    <a:ext uri="{FF2B5EF4-FFF2-40B4-BE49-F238E27FC236}">
                      <a16:creationId xmlns:a16="http://schemas.microsoft.com/office/drawing/2014/main" id="{72447179-150B-DE27-57E8-604739B3B322}"/>
                    </a:ext>
                  </a:extLst>
                </p:cNvPr>
                <p:cNvSpPr/>
                <p:nvPr/>
              </p:nvSpPr>
              <p:spPr>
                <a:xfrm>
                  <a:off x="2492158" y="4885342"/>
                  <a:ext cx="2951" cy="5069"/>
                </a:xfrm>
                <a:custGeom>
                  <a:avLst/>
                  <a:gdLst>
                    <a:gd name="connsiteX0" fmla="*/ 2951 w 2951"/>
                    <a:gd name="connsiteY0" fmla="*/ 0 h 5069"/>
                    <a:gd name="connsiteX1" fmla="*/ 0 w 2951"/>
                    <a:gd name="connsiteY1" fmla="*/ 5070 h 5069"/>
                    <a:gd name="connsiteX2" fmla="*/ 2951 w 2951"/>
                    <a:gd name="connsiteY2" fmla="*/ 0 h 5069"/>
                  </a:gdLst>
                  <a:ahLst/>
                  <a:cxnLst>
                    <a:cxn ang="0">
                      <a:pos x="connsiteX0" y="connsiteY0"/>
                    </a:cxn>
                    <a:cxn ang="0">
                      <a:pos x="connsiteX1" y="connsiteY1"/>
                    </a:cxn>
                    <a:cxn ang="0">
                      <a:pos x="connsiteX2" y="connsiteY2"/>
                    </a:cxn>
                  </a:cxnLst>
                  <a:rect l="l" t="t" r="r" b="b"/>
                  <a:pathLst>
                    <a:path w="2951" h="5069">
                      <a:moveTo>
                        <a:pt x="2951" y="0"/>
                      </a:moveTo>
                      <a:cubicBezTo>
                        <a:pt x="1957" y="1701"/>
                        <a:pt x="962" y="3369"/>
                        <a:pt x="0" y="5070"/>
                      </a:cubicBezTo>
                      <a:cubicBezTo>
                        <a:pt x="962" y="3369"/>
                        <a:pt x="1957" y="1701"/>
                        <a:pt x="2951" y="0"/>
                      </a:cubicBezTo>
                      <a:close/>
                    </a:path>
                  </a:pathLst>
                </a:custGeom>
                <a:solidFill>
                  <a:srgbClr val="A4E1FF"/>
                </a:solidFill>
                <a:ln w="3206" cap="flat">
                  <a:noFill/>
                  <a:prstDash val="solid"/>
                  <a:miter/>
                </a:ln>
              </p:spPr>
              <p:txBody>
                <a:bodyPr rtlCol="0" anchor="ctr"/>
                <a:lstStyle/>
                <a:p>
                  <a:endParaRPr lang="en-US"/>
                </a:p>
              </p:txBody>
            </p:sp>
            <p:sp>
              <p:nvSpPr>
                <p:cNvPr id="9617" name="Freeform 9616">
                  <a:extLst>
                    <a:ext uri="{FF2B5EF4-FFF2-40B4-BE49-F238E27FC236}">
                      <a16:creationId xmlns:a16="http://schemas.microsoft.com/office/drawing/2014/main" id="{BE9CB415-63AD-5E96-8E6F-C532A4173CA8}"/>
                    </a:ext>
                  </a:extLst>
                </p:cNvPr>
                <p:cNvSpPr/>
                <p:nvPr/>
              </p:nvSpPr>
              <p:spPr>
                <a:xfrm>
                  <a:off x="2426332" y="5421281"/>
                  <a:ext cx="2117" cy="1893"/>
                </a:xfrm>
                <a:custGeom>
                  <a:avLst/>
                  <a:gdLst>
                    <a:gd name="connsiteX0" fmla="*/ 0 w 2117"/>
                    <a:gd name="connsiteY0" fmla="*/ 0 h 1893"/>
                    <a:gd name="connsiteX1" fmla="*/ 2117 w 2117"/>
                    <a:gd name="connsiteY1" fmla="*/ 1893 h 1893"/>
                    <a:gd name="connsiteX2" fmla="*/ 0 w 2117"/>
                    <a:gd name="connsiteY2" fmla="*/ 0 h 1893"/>
                  </a:gdLst>
                  <a:ahLst/>
                  <a:cxnLst>
                    <a:cxn ang="0">
                      <a:pos x="connsiteX0" y="connsiteY0"/>
                    </a:cxn>
                    <a:cxn ang="0">
                      <a:pos x="connsiteX1" y="connsiteY1"/>
                    </a:cxn>
                    <a:cxn ang="0">
                      <a:pos x="connsiteX2" y="connsiteY2"/>
                    </a:cxn>
                  </a:cxnLst>
                  <a:rect l="l" t="t" r="r" b="b"/>
                  <a:pathLst>
                    <a:path w="2117" h="1893">
                      <a:moveTo>
                        <a:pt x="0" y="0"/>
                      </a:moveTo>
                      <a:cubicBezTo>
                        <a:pt x="706" y="642"/>
                        <a:pt x="1411" y="1251"/>
                        <a:pt x="2117" y="1893"/>
                      </a:cubicBezTo>
                      <a:cubicBezTo>
                        <a:pt x="1411" y="1251"/>
                        <a:pt x="674" y="642"/>
                        <a:pt x="0" y="0"/>
                      </a:cubicBezTo>
                      <a:close/>
                    </a:path>
                  </a:pathLst>
                </a:custGeom>
                <a:solidFill>
                  <a:srgbClr val="A4E1FF"/>
                </a:solidFill>
                <a:ln w="3206" cap="flat">
                  <a:noFill/>
                  <a:prstDash val="solid"/>
                  <a:miter/>
                </a:ln>
              </p:spPr>
              <p:txBody>
                <a:bodyPr rtlCol="0" anchor="ctr"/>
                <a:lstStyle/>
                <a:p>
                  <a:endParaRPr lang="en-US"/>
                </a:p>
              </p:txBody>
            </p:sp>
            <p:sp>
              <p:nvSpPr>
                <p:cNvPr id="9618" name="Freeform 9617">
                  <a:extLst>
                    <a:ext uri="{FF2B5EF4-FFF2-40B4-BE49-F238E27FC236}">
                      <a16:creationId xmlns:a16="http://schemas.microsoft.com/office/drawing/2014/main" id="{A9944A63-B662-1281-FCA8-E17C481DCB22}"/>
                    </a:ext>
                  </a:extLst>
                </p:cNvPr>
                <p:cNvSpPr/>
                <p:nvPr/>
              </p:nvSpPr>
              <p:spPr>
                <a:xfrm>
                  <a:off x="2431016" y="5425420"/>
                  <a:ext cx="2213" cy="1893"/>
                </a:xfrm>
                <a:custGeom>
                  <a:avLst/>
                  <a:gdLst>
                    <a:gd name="connsiteX0" fmla="*/ 0 w 2213"/>
                    <a:gd name="connsiteY0" fmla="*/ 0 h 1893"/>
                    <a:gd name="connsiteX1" fmla="*/ 2213 w 2213"/>
                    <a:gd name="connsiteY1" fmla="*/ 1893 h 1893"/>
                    <a:gd name="connsiteX2" fmla="*/ 0 w 2213"/>
                    <a:gd name="connsiteY2" fmla="*/ 0 h 1893"/>
                  </a:gdLst>
                  <a:ahLst/>
                  <a:cxnLst>
                    <a:cxn ang="0">
                      <a:pos x="connsiteX0" y="connsiteY0"/>
                    </a:cxn>
                    <a:cxn ang="0">
                      <a:pos x="connsiteX1" y="connsiteY1"/>
                    </a:cxn>
                    <a:cxn ang="0">
                      <a:pos x="connsiteX2" y="connsiteY2"/>
                    </a:cxn>
                  </a:cxnLst>
                  <a:rect l="l" t="t" r="r" b="b"/>
                  <a:pathLst>
                    <a:path w="2213" h="1893">
                      <a:moveTo>
                        <a:pt x="0" y="0"/>
                      </a:moveTo>
                      <a:cubicBezTo>
                        <a:pt x="738" y="642"/>
                        <a:pt x="1475" y="1251"/>
                        <a:pt x="2213" y="1893"/>
                      </a:cubicBezTo>
                      <a:cubicBezTo>
                        <a:pt x="1475" y="1251"/>
                        <a:pt x="738" y="642"/>
                        <a:pt x="0" y="0"/>
                      </a:cubicBezTo>
                      <a:close/>
                    </a:path>
                  </a:pathLst>
                </a:custGeom>
                <a:solidFill>
                  <a:srgbClr val="A4E1FF"/>
                </a:solidFill>
                <a:ln w="3206" cap="flat">
                  <a:noFill/>
                  <a:prstDash val="solid"/>
                  <a:miter/>
                </a:ln>
              </p:spPr>
              <p:txBody>
                <a:bodyPr rtlCol="0" anchor="ctr"/>
                <a:lstStyle/>
                <a:p>
                  <a:endParaRPr lang="en-US"/>
                </a:p>
              </p:txBody>
            </p:sp>
            <p:sp>
              <p:nvSpPr>
                <p:cNvPr id="9619" name="Freeform 9618">
                  <a:extLst>
                    <a:ext uri="{FF2B5EF4-FFF2-40B4-BE49-F238E27FC236}">
                      <a16:creationId xmlns:a16="http://schemas.microsoft.com/office/drawing/2014/main" id="{152A8811-3D6C-791D-5116-7417CEFB0B95}"/>
                    </a:ext>
                  </a:extLst>
                </p:cNvPr>
                <p:cNvSpPr/>
                <p:nvPr/>
              </p:nvSpPr>
              <p:spPr>
                <a:xfrm>
                  <a:off x="2402594" y="5396316"/>
                  <a:ext cx="1026" cy="1219"/>
                </a:xfrm>
                <a:custGeom>
                  <a:avLst/>
                  <a:gdLst>
                    <a:gd name="connsiteX0" fmla="*/ 0 w 1026"/>
                    <a:gd name="connsiteY0" fmla="*/ 0 h 1219"/>
                    <a:gd name="connsiteX1" fmla="*/ 1027 w 1026"/>
                    <a:gd name="connsiteY1" fmla="*/ 1219 h 1219"/>
                    <a:gd name="connsiteX2" fmla="*/ 0 w 1026"/>
                    <a:gd name="connsiteY2" fmla="*/ 0 h 1219"/>
                  </a:gdLst>
                  <a:ahLst/>
                  <a:cxnLst>
                    <a:cxn ang="0">
                      <a:pos x="connsiteX0" y="connsiteY0"/>
                    </a:cxn>
                    <a:cxn ang="0">
                      <a:pos x="connsiteX1" y="connsiteY1"/>
                    </a:cxn>
                    <a:cxn ang="0">
                      <a:pos x="connsiteX2" y="connsiteY2"/>
                    </a:cxn>
                  </a:cxnLst>
                  <a:rect l="l" t="t" r="r" b="b"/>
                  <a:pathLst>
                    <a:path w="1026" h="1219">
                      <a:moveTo>
                        <a:pt x="0" y="0"/>
                      </a:moveTo>
                      <a:cubicBezTo>
                        <a:pt x="321" y="417"/>
                        <a:pt x="674" y="834"/>
                        <a:pt x="1027" y="1219"/>
                      </a:cubicBezTo>
                      <a:cubicBezTo>
                        <a:pt x="674" y="802"/>
                        <a:pt x="321" y="417"/>
                        <a:pt x="0" y="0"/>
                      </a:cubicBezTo>
                      <a:close/>
                    </a:path>
                  </a:pathLst>
                </a:custGeom>
                <a:solidFill>
                  <a:srgbClr val="A4E1FF"/>
                </a:solidFill>
                <a:ln w="3206" cap="flat">
                  <a:noFill/>
                  <a:prstDash val="solid"/>
                  <a:miter/>
                </a:ln>
              </p:spPr>
              <p:txBody>
                <a:bodyPr rtlCol="0" anchor="ctr"/>
                <a:lstStyle/>
                <a:p>
                  <a:endParaRPr lang="en-US"/>
                </a:p>
              </p:txBody>
            </p:sp>
            <p:sp>
              <p:nvSpPr>
                <p:cNvPr id="9620" name="Freeform 9619">
                  <a:extLst>
                    <a:ext uri="{FF2B5EF4-FFF2-40B4-BE49-F238E27FC236}">
                      <a16:creationId xmlns:a16="http://schemas.microsoft.com/office/drawing/2014/main" id="{DEC05A28-0541-463B-31D1-67520C1401EF}"/>
                    </a:ext>
                  </a:extLst>
                </p:cNvPr>
                <p:cNvSpPr/>
                <p:nvPr/>
              </p:nvSpPr>
              <p:spPr>
                <a:xfrm>
                  <a:off x="2406026" y="5400488"/>
                  <a:ext cx="1411" cy="1604"/>
                </a:xfrm>
                <a:custGeom>
                  <a:avLst/>
                  <a:gdLst>
                    <a:gd name="connsiteX0" fmla="*/ 0 w 1411"/>
                    <a:gd name="connsiteY0" fmla="*/ 0 h 1604"/>
                    <a:gd name="connsiteX1" fmla="*/ 1411 w 1411"/>
                    <a:gd name="connsiteY1" fmla="*/ 1604 h 1604"/>
                    <a:gd name="connsiteX2" fmla="*/ 0 w 1411"/>
                    <a:gd name="connsiteY2" fmla="*/ 0 h 1604"/>
                  </a:gdLst>
                  <a:ahLst/>
                  <a:cxnLst>
                    <a:cxn ang="0">
                      <a:pos x="connsiteX0" y="connsiteY0"/>
                    </a:cxn>
                    <a:cxn ang="0">
                      <a:pos x="connsiteX1" y="connsiteY1"/>
                    </a:cxn>
                    <a:cxn ang="0">
                      <a:pos x="connsiteX2" y="connsiteY2"/>
                    </a:cxn>
                  </a:cxnLst>
                  <a:rect l="l" t="t" r="r" b="b"/>
                  <a:pathLst>
                    <a:path w="1411" h="1604">
                      <a:moveTo>
                        <a:pt x="0" y="0"/>
                      </a:moveTo>
                      <a:cubicBezTo>
                        <a:pt x="449" y="545"/>
                        <a:pt x="930" y="1091"/>
                        <a:pt x="1411" y="1604"/>
                      </a:cubicBezTo>
                      <a:cubicBezTo>
                        <a:pt x="963" y="1091"/>
                        <a:pt x="481" y="545"/>
                        <a:pt x="0" y="0"/>
                      </a:cubicBezTo>
                      <a:close/>
                    </a:path>
                  </a:pathLst>
                </a:custGeom>
                <a:solidFill>
                  <a:srgbClr val="A4E1FF"/>
                </a:solidFill>
                <a:ln w="3206" cap="flat">
                  <a:noFill/>
                  <a:prstDash val="solid"/>
                  <a:miter/>
                </a:ln>
              </p:spPr>
              <p:txBody>
                <a:bodyPr rtlCol="0" anchor="ctr"/>
                <a:lstStyle/>
                <a:p>
                  <a:endParaRPr lang="en-US"/>
                </a:p>
              </p:txBody>
            </p:sp>
            <p:sp>
              <p:nvSpPr>
                <p:cNvPr id="9621" name="Freeform 9620">
                  <a:extLst>
                    <a:ext uri="{FF2B5EF4-FFF2-40B4-BE49-F238E27FC236}">
                      <a16:creationId xmlns:a16="http://schemas.microsoft.com/office/drawing/2014/main" id="{5C5F7F70-D647-7CB6-A707-DAA8B486D6DF}"/>
                    </a:ext>
                  </a:extLst>
                </p:cNvPr>
                <p:cNvSpPr/>
                <p:nvPr/>
              </p:nvSpPr>
              <p:spPr>
                <a:xfrm>
                  <a:off x="2203803" y="4691946"/>
                  <a:ext cx="359280" cy="766941"/>
                </a:xfrm>
                <a:custGeom>
                  <a:avLst/>
                  <a:gdLst>
                    <a:gd name="connsiteX0" fmla="*/ 234463 w 359280"/>
                    <a:gd name="connsiteY0" fmla="*/ 739571 h 766941"/>
                    <a:gd name="connsiteX1" fmla="*/ 234431 w 359280"/>
                    <a:gd name="connsiteY1" fmla="*/ 739538 h 766941"/>
                    <a:gd name="connsiteX2" fmla="*/ 232121 w 359280"/>
                    <a:gd name="connsiteY2" fmla="*/ 737645 h 766941"/>
                    <a:gd name="connsiteX3" fmla="*/ 229427 w 359280"/>
                    <a:gd name="connsiteY3" fmla="*/ 735399 h 766941"/>
                    <a:gd name="connsiteX4" fmla="*/ 227213 w 359280"/>
                    <a:gd name="connsiteY4" fmla="*/ 733506 h 766941"/>
                    <a:gd name="connsiteX5" fmla="*/ 224647 w 359280"/>
                    <a:gd name="connsiteY5" fmla="*/ 731260 h 766941"/>
                    <a:gd name="connsiteX6" fmla="*/ 222530 w 359280"/>
                    <a:gd name="connsiteY6" fmla="*/ 729367 h 766941"/>
                    <a:gd name="connsiteX7" fmla="*/ 220733 w 359280"/>
                    <a:gd name="connsiteY7" fmla="*/ 727730 h 766941"/>
                    <a:gd name="connsiteX8" fmla="*/ 205945 w 359280"/>
                    <a:gd name="connsiteY8" fmla="*/ 725099 h 766941"/>
                    <a:gd name="connsiteX9" fmla="*/ 205849 w 359280"/>
                    <a:gd name="connsiteY9" fmla="*/ 712713 h 766941"/>
                    <a:gd name="connsiteX10" fmla="*/ 203667 w 359280"/>
                    <a:gd name="connsiteY10" fmla="*/ 710210 h 766941"/>
                    <a:gd name="connsiteX11" fmla="*/ 202256 w 359280"/>
                    <a:gd name="connsiteY11" fmla="*/ 708605 h 766941"/>
                    <a:gd name="connsiteX12" fmla="*/ 199818 w 359280"/>
                    <a:gd name="connsiteY12" fmla="*/ 705653 h 766941"/>
                    <a:gd name="connsiteX13" fmla="*/ 198791 w 359280"/>
                    <a:gd name="connsiteY13" fmla="*/ 704434 h 766941"/>
                    <a:gd name="connsiteX14" fmla="*/ 196385 w 359280"/>
                    <a:gd name="connsiteY14" fmla="*/ 701322 h 766941"/>
                    <a:gd name="connsiteX15" fmla="*/ 196450 w 359280"/>
                    <a:gd name="connsiteY15" fmla="*/ 723302 h 766941"/>
                    <a:gd name="connsiteX16" fmla="*/ 69739 w 359280"/>
                    <a:gd name="connsiteY16" fmla="*/ 689481 h 766941"/>
                    <a:gd name="connsiteX17" fmla="*/ 28678 w 359280"/>
                    <a:gd name="connsiteY17" fmla="*/ 673052 h 766941"/>
                    <a:gd name="connsiteX18" fmla="*/ 54887 w 359280"/>
                    <a:gd name="connsiteY18" fmla="*/ 539340 h 766941"/>
                    <a:gd name="connsiteX19" fmla="*/ 86356 w 359280"/>
                    <a:gd name="connsiteY19" fmla="*/ 547619 h 766941"/>
                    <a:gd name="connsiteX20" fmla="*/ 164820 w 359280"/>
                    <a:gd name="connsiteY20" fmla="*/ 563310 h 766941"/>
                    <a:gd name="connsiteX21" fmla="*/ 165045 w 359280"/>
                    <a:gd name="connsiteY21" fmla="*/ 560711 h 766941"/>
                    <a:gd name="connsiteX22" fmla="*/ 165269 w 359280"/>
                    <a:gd name="connsiteY22" fmla="*/ 557951 h 766941"/>
                    <a:gd name="connsiteX23" fmla="*/ 165558 w 359280"/>
                    <a:gd name="connsiteY23" fmla="*/ 554678 h 766941"/>
                    <a:gd name="connsiteX24" fmla="*/ 165654 w 359280"/>
                    <a:gd name="connsiteY24" fmla="*/ 553619 h 766941"/>
                    <a:gd name="connsiteX25" fmla="*/ 57100 w 359280"/>
                    <a:gd name="connsiteY25" fmla="*/ 529809 h 766941"/>
                    <a:gd name="connsiteX26" fmla="*/ 103133 w 359280"/>
                    <a:gd name="connsiteY26" fmla="*/ 364106 h 766941"/>
                    <a:gd name="connsiteX27" fmla="*/ 106629 w 359280"/>
                    <a:gd name="connsiteY27" fmla="*/ 353260 h 766941"/>
                    <a:gd name="connsiteX28" fmla="*/ 205175 w 359280"/>
                    <a:gd name="connsiteY28" fmla="*/ 373379 h 766941"/>
                    <a:gd name="connsiteX29" fmla="*/ 206522 w 359280"/>
                    <a:gd name="connsiteY29" fmla="*/ 369946 h 766941"/>
                    <a:gd name="connsiteX30" fmla="*/ 208800 w 359280"/>
                    <a:gd name="connsiteY30" fmla="*/ 364202 h 766941"/>
                    <a:gd name="connsiteX31" fmla="*/ 208896 w 359280"/>
                    <a:gd name="connsiteY31" fmla="*/ 363945 h 766941"/>
                    <a:gd name="connsiteX32" fmla="*/ 109709 w 359280"/>
                    <a:gd name="connsiteY32" fmla="*/ 343697 h 766941"/>
                    <a:gd name="connsiteX33" fmla="*/ 163633 w 359280"/>
                    <a:gd name="connsiteY33" fmla="*/ 200776 h 766941"/>
                    <a:gd name="connsiteX34" fmla="*/ 276037 w 359280"/>
                    <a:gd name="connsiteY34" fmla="*/ 215922 h 766941"/>
                    <a:gd name="connsiteX35" fmla="*/ 272508 w 359280"/>
                    <a:gd name="connsiteY35" fmla="*/ 226928 h 766941"/>
                    <a:gd name="connsiteX36" fmla="*/ 275267 w 359280"/>
                    <a:gd name="connsiteY36" fmla="*/ 221858 h 766941"/>
                    <a:gd name="connsiteX37" fmla="*/ 277641 w 359280"/>
                    <a:gd name="connsiteY37" fmla="*/ 217591 h 766941"/>
                    <a:gd name="connsiteX38" fmla="*/ 281715 w 359280"/>
                    <a:gd name="connsiteY38" fmla="*/ 210275 h 766941"/>
                    <a:gd name="connsiteX39" fmla="*/ 284441 w 359280"/>
                    <a:gd name="connsiteY39" fmla="*/ 205493 h 766941"/>
                    <a:gd name="connsiteX40" fmla="*/ 288387 w 359280"/>
                    <a:gd name="connsiteY40" fmla="*/ 198594 h 766941"/>
                    <a:gd name="connsiteX41" fmla="*/ 291338 w 359280"/>
                    <a:gd name="connsiteY41" fmla="*/ 193525 h 766941"/>
                    <a:gd name="connsiteX42" fmla="*/ 295252 w 359280"/>
                    <a:gd name="connsiteY42" fmla="*/ 186818 h 766941"/>
                    <a:gd name="connsiteX43" fmla="*/ 296567 w 359280"/>
                    <a:gd name="connsiteY43" fmla="*/ 184572 h 766941"/>
                    <a:gd name="connsiteX44" fmla="*/ 329640 w 359280"/>
                    <a:gd name="connsiteY44" fmla="*/ 93698 h 766941"/>
                    <a:gd name="connsiteX45" fmla="*/ 353090 w 359280"/>
                    <a:gd name="connsiteY45" fmla="*/ 95270 h 766941"/>
                    <a:gd name="connsiteX46" fmla="*/ 354341 w 359280"/>
                    <a:gd name="connsiteY46" fmla="*/ 93409 h 766941"/>
                    <a:gd name="connsiteX47" fmla="*/ 359281 w 359280"/>
                    <a:gd name="connsiteY47" fmla="*/ 86061 h 766941"/>
                    <a:gd name="connsiteX48" fmla="*/ 333201 w 359280"/>
                    <a:gd name="connsiteY48" fmla="*/ 84360 h 766941"/>
                    <a:gd name="connsiteX49" fmla="*/ 342151 w 359280"/>
                    <a:gd name="connsiteY49" fmla="*/ 61128 h 766941"/>
                    <a:gd name="connsiteX50" fmla="*/ 358222 w 359280"/>
                    <a:gd name="connsiteY50" fmla="*/ 18772 h 766941"/>
                    <a:gd name="connsiteX51" fmla="*/ 348502 w 359280"/>
                    <a:gd name="connsiteY51" fmla="*/ 17745 h 766941"/>
                    <a:gd name="connsiteX52" fmla="*/ 333329 w 359280"/>
                    <a:gd name="connsiteY52" fmla="*/ 57727 h 766941"/>
                    <a:gd name="connsiteX53" fmla="*/ 323353 w 359280"/>
                    <a:gd name="connsiteY53" fmla="*/ 83622 h 766941"/>
                    <a:gd name="connsiteX54" fmla="*/ 228432 w 359280"/>
                    <a:gd name="connsiteY54" fmla="*/ 71332 h 766941"/>
                    <a:gd name="connsiteX55" fmla="*/ 263943 w 359280"/>
                    <a:gd name="connsiteY55" fmla="*/ 13798 h 766941"/>
                    <a:gd name="connsiteX56" fmla="*/ 270936 w 359280"/>
                    <a:gd name="connsiteY56" fmla="*/ 2920 h 766941"/>
                    <a:gd name="connsiteX57" fmla="*/ 261569 w 359280"/>
                    <a:gd name="connsiteY57" fmla="*/ 0 h 766941"/>
                    <a:gd name="connsiteX58" fmla="*/ 255988 w 359280"/>
                    <a:gd name="connsiteY58" fmla="*/ 8664 h 766941"/>
                    <a:gd name="connsiteX59" fmla="*/ 218616 w 359280"/>
                    <a:gd name="connsiteY59" fmla="*/ 69407 h 766941"/>
                    <a:gd name="connsiteX60" fmla="*/ 193498 w 359280"/>
                    <a:gd name="connsiteY60" fmla="*/ 63535 h 766941"/>
                    <a:gd name="connsiteX61" fmla="*/ 188237 w 359280"/>
                    <a:gd name="connsiteY61" fmla="*/ 72199 h 766941"/>
                    <a:gd name="connsiteX62" fmla="*/ 213580 w 359280"/>
                    <a:gd name="connsiteY62" fmla="*/ 78263 h 766941"/>
                    <a:gd name="connsiteX63" fmla="*/ 157955 w 359280"/>
                    <a:gd name="connsiteY63" fmla="*/ 190252 h 766941"/>
                    <a:gd name="connsiteX64" fmla="*/ 125556 w 359280"/>
                    <a:gd name="connsiteY64" fmla="*/ 183770 h 766941"/>
                    <a:gd name="connsiteX65" fmla="*/ 121033 w 359280"/>
                    <a:gd name="connsiteY65" fmla="*/ 192465 h 766941"/>
                    <a:gd name="connsiteX66" fmla="*/ 154042 w 359280"/>
                    <a:gd name="connsiteY66" fmla="*/ 199172 h 766941"/>
                    <a:gd name="connsiteX67" fmla="*/ 100535 w 359280"/>
                    <a:gd name="connsiteY67" fmla="*/ 341355 h 766941"/>
                    <a:gd name="connsiteX68" fmla="*/ 58223 w 359280"/>
                    <a:gd name="connsiteY68" fmla="*/ 328006 h 766941"/>
                    <a:gd name="connsiteX69" fmla="*/ 54469 w 359280"/>
                    <a:gd name="connsiteY69" fmla="*/ 337280 h 766941"/>
                    <a:gd name="connsiteX70" fmla="*/ 97455 w 359280"/>
                    <a:gd name="connsiteY70" fmla="*/ 350917 h 766941"/>
                    <a:gd name="connsiteX71" fmla="*/ 94087 w 359280"/>
                    <a:gd name="connsiteY71" fmla="*/ 361410 h 766941"/>
                    <a:gd name="connsiteX72" fmla="*/ 47990 w 359280"/>
                    <a:gd name="connsiteY72" fmla="*/ 527339 h 766941"/>
                    <a:gd name="connsiteX73" fmla="*/ 1668 w 359280"/>
                    <a:gd name="connsiteY73" fmla="*/ 511776 h 766941"/>
                    <a:gd name="connsiteX74" fmla="*/ 0 w 359280"/>
                    <a:gd name="connsiteY74" fmla="*/ 521563 h 766941"/>
                    <a:gd name="connsiteX75" fmla="*/ 45744 w 359280"/>
                    <a:gd name="connsiteY75" fmla="*/ 536869 h 766941"/>
                    <a:gd name="connsiteX76" fmla="*/ 19728 w 359280"/>
                    <a:gd name="connsiteY76" fmla="*/ 669105 h 766941"/>
                    <a:gd name="connsiteX77" fmla="*/ 10778 w 359280"/>
                    <a:gd name="connsiteY77" fmla="*/ 664773 h 766941"/>
                    <a:gd name="connsiteX78" fmla="*/ 26818 w 359280"/>
                    <a:gd name="connsiteY78" fmla="*/ 685726 h 766941"/>
                    <a:gd name="connsiteX79" fmla="*/ 27203 w 359280"/>
                    <a:gd name="connsiteY79" fmla="*/ 682967 h 766941"/>
                    <a:gd name="connsiteX80" fmla="*/ 65569 w 359280"/>
                    <a:gd name="connsiteY80" fmla="*/ 698241 h 766941"/>
                    <a:gd name="connsiteX81" fmla="*/ 196578 w 359280"/>
                    <a:gd name="connsiteY81" fmla="*/ 733153 h 766941"/>
                    <a:gd name="connsiteX82" fmla="*/ 197444 w 359280"/>
                    <a:gd name="connsiteY82" fmla="*/ 764824 h 766941"/>
                    <a:gd name="connsiteX83" fmla="*/ 207004 w 359280"/>
                    <a:gd name="connsiteY83" fmla="*/ 766942 h 766941"/>
                    <a:gd name="connsiteX84" fmla="*/ 206073 w 359280"/>
                    <a:gd name="connsiteY84" fmla="*/ 734918 h 766941"/>
                    <a:gd name="connsiteX85" fmla="*/ 234463 w 359280"/>
                    <a:gd name="connsiteY85" fmla="*/ 739571 h 766941"/>
                    <a:gd name="connsiteX86" fmla="*/ 223332 w 359280"/>
                    <a:gd name="connsiteY86" fmla="*/ 80028 h 766941"/>
                    <a:gd name="connsiteX87" fmla="*/ 319760 w 359280"/>
                    <a:gd name="connsiteY87" fmla="*/ 92767 h 766941"/>
                    <a:gd name="connsiteX88" fmla="*/ 279020 w 359280"/>
                    <a:gd name="connsiteY88" fmla="*/ 206584 h 766941"/>
                    <a:gd name="connsiteX89" fmla="*/ 167483 w 359280"/>
                    <a:gd name="connsiteY89" fmla="*/ 191760 h 766941"/>
                    <a:gd name="connsiteX90" fmla="*/ 223332 w 359280"/>
                    <a:gd name="connsiteY90" fmla="*/ 80028 h 766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359280" h="766941">
                      <a:moveTo>
                        <a:pt x="234463" y="739571"/>
                      </a:moveTo>
                      <a:cubicBezTo>
                        <a:pt x="234463" y="739571"/>
                        <a:pt x="234431" y="739538"/>
                        <a:pt x="234431" y="739538"/>
                      </a:cubicBezTo>
                      <a:cubicBezTo>
                        <a:pt x="233661" y="738897"/>
                        <a:pt x="232891" y="738287"/>
                        <a:pt x="232121" y="737645"/>
                      </a:cubicBezTo>
                      <a:cubicBezTo>
                        <a:pt x="231223" y="736907"/>
                        <a:pt x="230325" y="736137"/>
                        <a:pt x="229427" y="735399"/>
                      </a:cubicBezTo>
                      <a:cubicBezTo>
                        <a:pt x="228689" y="734757"/>
                        <a:pt x="227951" y="734148"/>
                        <a:pt x="227213" y="733506"/>
                      </a:cubicBezTo>
                      <a:cubicBezTo>
                        <a:pt x="226347" y="732768"/>
                        <a:pt x="225481" y="731998"/>
                        <a:pt x="224647" y="731260"/>
                      </a:cubicBezTo>
                      <a:cubicBezTo>
                        <a:pt x="223941" y="730618"/>
                        <a:pt x="223235" y="730008"/>
                        <a:pt x="222530" y="729367"/>
                      </a:cubicBezTo>
                      <a:cubicBezTo>
                        <a:pt x="221920" y="728821"/>
                        <a:pt x="221311" y="728275"/>
                        <a:pt x="220733" y="727730"/>
                      </a:cubicBezTo>
                      <a:cubicBezTo>
                        <a:pt x="215729" y="726864"/>
                        <a:pt x="210789" y="725997"/>
                        <a:pt x="205945" y="725099"/>
                      </a:cubicBezTo>
                      <a:cubicBezTo>
                        <a:pt x="205913" y="721088"/>
                        <a:pt x="205881" y="716949"/>
                        <a:pt x="205849" y="712713"/>
                      </a:cubicBezTo>
                      <a:cubicBezTo>
                        <a:pt x="205111" y="711878"/>
                        <a:pt x="204373" y="711044"/>
                        <a:pt x="203667" y="710210"/>
                      </a:cubicBezTo>
                      <a:cubicBezTo>
                        <a:pt x="203186" y="709664"/>
                        <a:pt x="202705" y="709151"/>
                        <a:pt x="202256" y="708605"/>
                      </a:cubicBezTo>
                      <a:cubicBezTo>
                        <a:pt x="201422" y="707611"/>
                        <a:pt x="200620" y="706648"/>
                        <a:pt x="199818" y="705653"/>
                      </a:cubicBezTo>
                      <a:cubicBezTo>
                        <a:pt x="199497" y="705236"/>
                        <a:pt x="199144" y="704819"/>
                        <a:pt x="198791" y="704434"/>
                      </a:cubicBezTo>
                      <a:cubicBezTo>
                        <a:pt x="197957" y="703407"/>
                        <a:pt x="197155" y="702348"/>
                        <a:pt x="196385" y="701322"/>
                      </a:cubicBezTo>
                      <a:cubicBezTo>
                        <a:pt x="196353" y="708958"/>
                        <a:pt x="196385" y="716307"/>
                        <a:pt x="196450" y="723302"/>
                      </a:cubicBezTo>
                      <a:cubicBezTo>
                        <a:pt x="143007" y="712905"/>
                        <a:pt x="101208" y="700744"/>
                        <a:pt x="69739" y="689481"/>
                      </a:cubicBezTo>
                      <a:cubicBezTo>
                        <a:pt x="54309" y="683962"/>
                        <a:pt x="40676" y="678410"/>
                        <a:pt x="28678" y="673052"/>
                      </a:cubicBezTo>
                      <a:cubicBezTo>
                        <a:pt x="34164" y="637498"/>
                        <a:pt x="42408" y="592702"/>
                        <a:pt x="54887" y="539340"/>
                      </a:cubicBezTo>
                      <a:cubicBezTo>
                        <a:pt x="64639" y="542099"/>
                        <a:pt x="75128" y="544891"/>
                        <a:pt x="86356" y="547619"/>
                      </a:cubicBezTo>
                      <a:cubicBezTo>
                        <a:pt x="108394" y="552977"/>
                        <a:pt x="134506" y="558400"/>
                        <a:pt x="164820" y="563310"/>
                      </a:cubicBezTo>
                      <a:cubicBezTo>
                        <a:pt x="164884" y="562443"/>
                        <a:pt x="164948" y="561577"/>
                        <a:pt x="165045" y="560711"/>
                      </a:cubicBezTo>
                      <a:cubicBezTo>
                        <a:pt x="165109" y="559812"/>
                        <a:pt x="165205" y="558882"/>
                        <a:pt x="165269" y="557951"/>
                      </a:cubicBezTo>
                      <a:cubicBezTo>
                        <a:pt x="165365" y="556860"/>
                        <a:pt x="165462" y="555769"/>
                        <a:pt x="165558" y="554678"/>
                      </a:cubicBezTo>
                      <a:cubicBezTo>
                        <a:pt x="165590" y="554325"/>
                        <a:pt x="165622" y="553972"/>
                        <a:pt x="165654" y="553619"/>
                      </a:cubicBezTo>
                      <a:cubicBezTo>
                        <a:pt x="122508" y="546527"/>
                        <a:pt x="86452" y="538120"/>
                        <a:pt x="57100" y="529809"/>
                      </a:cubicBezTo>
                      <a:cubicBezTo>
                        <a:pt x="68680" y="481196"/>
                        <a:pt x="83693" y="425779"/>
                        <a:pt x="103133" y="364106"/>
                      </a:cubicBezTo>
                      <a:cubicBezTo>
                        <a:pt x="104288" y="360447"/>
                        <a:pt x="105443" y="356854"/>
                        <a:pt x="106629" y="353260"/>
                      </a:cubicBezTo>
                      <a:cubicBezTo>
                        <a:pt x="133672" y="360415"/>
                        <a:pt x="166264" y="367379"/>
                        <a:pt x="205175" y="373379"/>
                      </a:cubicBezTo>
                      <a:cubicBezTo>
                        <a:pt x="205624" y="372224"/>
                        <a:pt x="206073" y="371101"/>
                        <a:pt x="206522" y="369946"/>
                      </a:cubicBezTo>
                      <a:cubicBezTo>
                        <a:pt x="207260" y="368020"/>
                        <a:pt x="208030" y="366095"/>
                        <a:pt x="208800" y="364202"/>
                      </a:cubicBezTo>
                      <a:cubicBezTo>
                        <a:pt x="208832" y="364106"/>
                        <a:pt x="208864" y="364041"/>
                        <a:pt x="208896" y="363945"/>
                      </a:cubicBezTo>
                      <a:cubicBezTo>
                        <a:pt x="169696" y="357913"/>
                        <a:pt x="136880" y="350853"/>
                        <a:pt x="109709" y="343697"/>
                      </a:cubicBezTo>
                      <a:cubicBezTo>
                        <a:pt x="127673" y="288859"/>
                        <a:pt x="145990" y="241464"/>
                        <a:pt x="163633" y="200776"/>
                      </a:cubicBezTo>
                      <a:cubicBezTo>
                        <a:pt x="194140" y="206199"/>
                        <a:pt x="231608" y="211590"/>
                        <a:pt x="276037" y="215922"/>
                      </a:cubicBezTo>
                      <a:cubicBezTo>
                        <a:pt x="274850" y="219548"/>
                        <a:pt x="273695" y="223238"/>
                        <a:pt x="272508" y="226928"/>
                      </a:cubicBezTo>
                      <a:cubicBezTo>
                        <a:pt x="273438" y="225227"/>
                        <a:pt x="274337" y="223527"/>
                        <a:pt x="275267" y="221858"/>
                      </a:cubicBezTo>
                      <a:cubicBezTo>
                        <a:pt x="276037" y="220446"/>
                        <a:pt x="276839" y="219002"/>
                        <a:pt x="277641" y="217591"/>
                      </a:cubicBezTo>
                      <a:cubicBezTo>
                        <a:pt x="278988" y="215152"/>
                        <a:pt x="280335" y="212713"/>
                        <a:pt x="281715" y="210275"/>
                      </a:cubicBezTo>
                      <a:cubicBezTo>
                        <a:pt x="282613" y="208702"/>
                        <a:pt x="283511" y="207098"/>
                        <a:pt x="284441" y="205493"/>
                      </a:cubicBezTo>
                      <a:cubicBezTo>
                        <a:pt x="285757" y="203183"/>
                        <a:pt x="287040" y="200905"/>
                        <a:pt x="288387" y="198594"/>
                      </a:cubicBezTo>
                      <a:cubicBezTo>
                        <a:pt x="289349" y="196926"/>
                        <a:pt x="290344" y="195225"/>
                        <a:pt x="291338" y="193525"/>
                      </a:cubicBezTo>
                      <a:cubicBezTo>
                        <a:pt x="292621" y="191278"/>
                        <a:pt x="293937" y="189064"/>
                        <a:pt x="295252" y="186818"/>
                      </a:cubicBezTo>
                      <a:cubicBezTo>
                        <a:pt x="295701" y="186080"/>
                        <a:pt x="296118" y="185310"/>
                        <a:pt x="296567" y="184572"/>
                      </a:cubicBezTo>
                      <a:cubicBezTo>
                        <a:pt x="308180" y="150751"/>
                        <a:pt x="319567" y="120138"/>
                        <a:pt x="329640" y="93698"/>
                      </a:cubicBezTo>
                      <a:cubicBezTo>
                        <a:pt x="337179" y="94275"/>
                        <a:pt x="345006" y="94789"/>
                        <a:pt x="353090" y="95270"/>
                      </a:cubicBezTo>
                      <a:cubicBezTo>
                        <a:pt x="353507" y="94660"/>
                        <a:pt x="353924" y="94019"/>
                        <a:pt x="354341" y="93409"/>
                      </a:cubicBezTo>
                      <a:cubicBezTo>
                        <a:pt x="355977" y="90970"/>
                        <a:pt x="357645" y="88499"/>
                        <a:pt x="359281" y="86061"/>
                      </a:cubicBezTo>
                      <a:cubicBezTo>
                        <a:pt x="350267" y="85547"/>
                        <a:pt x="341573" y="85002"/>
                        <a:pt x="333201" y="84360"/>
                      </a:cubicBezTo>
                      <a:cubicBezTo>
                        <a:pt x="336345" y="76178"/>
                        <a:pt x="339360" y="68412"/>
                        <a:pt x="342151" y="61128"/>
                      </a:cubicBezTo>
                      <a:cubicBezTo>
                        <a:pt x="349240" y="42838"/>
                        <a:pt x="354533" y="29072"/>
                        <a:pt x="358222" y="18772"/>
                      </a:cubicBezTo>
                      <a:cubicBezTo>
                        <a:pt x="354950" y="18451"/>
                        <a:pt x="351742" y="18098"/>
                        <a:pt x="348502" y="17745"/>
                      </a:cubicBezTo>
                      <a:cubicBezTo>
                        <a:pt x="344589" y="28591"/>
                        <a:pt x="339264" y="42356"/>
                        <a:pt x="333329" y="57727"/>
                      </a:cubicBezTo>
                      <a:cubicBezTo>
                        <a:pt x="330218" y="65781"/>
                        <a:pt x="326849" y="74445"/>
                        <a:pt x="323353" y="83622"/>
                      </a:cubicBezTo>
                      <a:cubicBezTo>
                        <a:pt x="284858" y="80445"/>
                        <a:pt x="253646" y="76113"/>
                        <a:pt x="228432" y="71332"/>
                      </a:cubicBezTo>
                      <a:cubicBezTo>
                        <a:pt x="242964" y="46239"/>
                        <a:pt x="255186" y="27307"/>
                        <a:pt x="263943" y="13798"/>
                      </a:cubicBezTo>
                      <a:cubicBezTo>
                        <a:pt x="266734" y="9498"/>
                        <a:pt x="269044" y="5936"/>
                        <a:pt x="270936" y="2920"/>
                      </a:cubicBezTo>
                      <a:cubicBezTo>
                        <a:pt x="267760" y="1989"/>
                        <a:pt x="264617" y="995"/>
                        <a:pt x="261569" y="0"/>
                      </a:cubicBezTo>
                      <a:cubicBezTo>
                        <a:pt x="259869" y="2695"/>
                        <a:pt x="257976" y="5615"/>
                        <a:pt x="255988" y="8664"/>
                      </a:cubicBezTo>
                      <a:cubicBezTo>
                        <a:pt x="246877" y="22750"/>
                        <a:pt x="233950" y="42710"/>
                        <a:pt x="218616" y="69407"/>
                      </a:cubicBezTo>
                      <a:cubicBezTo>
                        <a:pt x="209377" y="67482"/>
                        <a:pt x="201037" y="65524"/>
                        <a:pt x="193498" y="63535"/>
                      </a:cubicBezTo>
                      <a:cubicBezTo>
                        <a:pt x="191734" y="66423"/>
                        <a:pt x="190002" y="69311"/>
                        <a:pt x="188237" y="72199"/>
                      </a:cubicBezTo>
                      <a:cubicBezTo>
                        <a:pt x="195840" y="74252"/>
                        <a:pt x="204277" y="76306"/>
                        <a:pt x="213580" y="78263"/>
                      </a:cubicBezTo>
                      <a:cubicBezTo>
                        <a:pt x="197027" y="107720"/>
                        <a:pt x="177972" y="144686"/>
                        <a:pt x="157955" y="190252"/>
                      </a:cubicBezTo>
                      <a:cubicBezTo>
                        <a:pt x="145990" y="188037"/>
                        <a:pt x="135212" y="185855"/>
                        <a:pt x="125556" y="183770"/>
                      </a:cubicBezTo>
                      <a:cubicBezTo>
                        <a:pt x="124048" y="186658"/>
                        <a:pt x="122540" y="189577"/>
                        <a:pt x="121033" y="192465"/>
                      </a:cubicBezTo>
                      <a:cubicBezTo>
                        <a:pt x="130817" y="194615"/>
                        <a:pt x="141820" y="196894"/>
                        <a:pt x="154042" y="199172"/>
                      </a:cubicBezTo>
                      <a:cubicBezTo>
                        <a:pt x="136527" y="239764"/>
                        <a:pt x="118338" y="286934"/>
                        <a:pt x="100535" y="341355"/>
                      </a:cubicBezTo>
                      <a:cubicBezTo>
                        <a:pt x="84303" y="336863"/>
                        <a:pt x="70252" y="332338"/>
                        <a:pt x="58223" y="328006"/>
                      </a:cubicBezTo>
                      <a:cubicBezTo>
                        <a:pt x="56972" y="331087"/>
                        <a:pt x="55721" y="334199"/>
                        <a:pt x="54469" y="337280"/>
                      </a:cubicBezTo>
                      <a:cubicBezTo>
                        <a:pt x="66691" y="341708"/>
                        <a:pt x="80966" y="346329"/>
                        <a:pt x="97455" y="350917"/>
                      </a:cubicBezTo>
                      <a:cubicBezTo>
                        <a:pt x="96332" y="354415"/>
                        <a:pt x="95209" y="357849"/>
                        <a:pt x="94087" y="361410"/>
                      </a:cubicBezTo>
                      <a:cubicBezTo>
                        <a:pt x="74647" y="423116"/>
                        <a:pt x="59602" y="478597"/>
                        <a:pt x="47990" y="527339"/>
                      </a:cubicBezTo>
                      <a:cubicBezTo>
                        <a:pt x="29769" y="521916"/>
                        <a:pt x="14371" y="516621"/>
                        <a:pt x="1668" y="511776"/>
                      </a:cubicBezTo>
                      <a:cubicBezTo>
                        <a:pt x="1091" y="515049"/>
                        <a:pt x="513" y="518322"/>
                        <a:pt x="0" y="521563"/>
                      </a:cubicBezTo>
                      <a:cubicBezTo>
                        <a:pt x="12671" y="526376"/>
                        <a:pt x="27844" y="531575"/>
                        <a:pt x="45744" y="536869"/>
                      </a:cubicBezTo>
                      <a:cubicBezTo>
                        <a:pt x="33490" y="589333"/>
                        <a:pt x="25246" y="633679"/>
                        <a:pt x="19728" y="669105"/>
                      </a:cubicBezTo>
                      <a:cubicBezTo>
                        <a:pt x="16617" y="667629"/>
                        <a:pt x="13666" y="666185"/>
                        <a:pt x="10778" y="664773"/>
                      </a:cubicBezTo>
                      <a:cubicBezTo>
                        <a:pt x="15141" y="672089"/>
                        <a:pt x="20498" y="679084"/>
                        <a:pt x="26818" y="685726"/>
                      </a:cubicBezTo>
                      <a:cubicBezTo>
                        <a:pt x="26946" y="684796"/>
                        <a:pt x="27074" y="683897"/>
                        <a:pt x="27203" y="682967"/>
                      </a:cubicBezTo>
                      <a:cubicBezTo>
                        <a:pt x="38559" y="687941"/>
                        <a:pt x="51294" y="693075"/>
                        <a:pt x="65569" y="698241"/>
                      </a:cubicBezTo>
                      <a:cubicBezTo>
                        <a:pt x="97968" y="709889"/>
                        <a:pt x="141178" y="722500"/>
                        <a:pt x="196578" y="733153"/>
                      </a:cubicBezTo>
                      <a:cubicBezTo>
                        <a:pt x="196771" y="744833"/>
                        <a:pt x="197091" y="755390"/>
                        <a:pt x="197444" y="764824"/>
                      </a:cubicBezTo>
                      <a:cubicBezTo>
                        <a:pt x="200620" y="765562"/>
                        <a:pt x="203796" y="766268"/>
                        <a:pt x="207004" y="766942"/>
                      </a:cubicBezTo>
                      <a:cubicBezTo>
                        <a:pt x="206618" y="757508"/>
                        <a:pt x="206298" y="746790"/>
                        <a:pt x="206073" y="734918"/>
                      </a:cubicBezTo>
                      <a:cubicBezTo>
                        <a:pt x="215216" y="736394"/>
                        <a:pt x="224679" y="737998"/>
                        <a:pt x="234463" y="739571"/>
                      </a:cubicBezTo>
                      <a:close/>
                      <a:moveTo>
                        <a:pt x="223332" y="80028"/>
                      </a:moveTo>
                      <a:cubicBezTo>
                        <a:pt x="248930" y="85002"/>
                        <a:pt x="280624" y="89494"/>
                        <a:pt x="319760" y="92767"/>
                      </a:cubicBezTo>
                      <a:cubicBezTo>
                        <a:pt x="307410" y="125209"/>
                        <a:pt x="293199" y="163650"/>
                        <a:pt x="279020" y="206584"/>
                      </a:cubicBezTo>
                      <a:cubicBezTo>
                        <a:pt x="234976" y="202381"/>
                        <a:pt x="197829" y="197086"/>
                        <a:pt x="167483" y="191760"/>
                      </a:cubicBezTo>
                      <a:cubicBezTo>
                        <a:pt x="187660" y="146098"/>
                        <a:pt x="206779" y="109261"/>
                        <a:pt x="223332" y="80028"/>
                      </a:cubicBezTo>
                      <a:close/>
                    </a:path>
                  </a:pathLst>
                </a:custGeom>
                <a:solidFill>
                  <a:srgbClr val="3A77A5"/>
                </a:solidFill>
                <a:ln w="3206" cap="flat">
                  <a:noFill/>
                  <a:prstDash val="solid"/>
                  <a:miter/>
                </a:ln>
              </p:spPr>
              <p:txBody>
                <a:bodyPr rtlCol="0" anchor="ctr"/>
                <a:lstStyle/>
                <a:p>
                  <a:endParaRPr lang="en-US"/>
                </a:p>
              </p:txBody>
            </p:sp>
            <p:sp>
              <p:nvSpPr>
                <p:cNvPr id="9622" name="Freeform 9621">
                  <a:extLst>
                    <a:ext uri="{FF2B5EF4-FFF2-40B4-BE49-F238E27FC236}">
                      <a16:creationId xmlns:a16="http://schemas.microsoft.com/office/drawing/2014/main" id="{B385439A-4971-F542-D3C4-0426660582BB}"/>
                    </a:ext>
                  </a:extLst>
                </p:cNvPr>
                <p:cNvSpPr/>
                <p:nvPr/>
              </p:nvSpPr>
              <p:spPr>
                <a:xfrm>
                  <a:off x="2430791" y="4550694"/>
                  <a:ext cx="176175" cy="158323"/>
                </a:xfrm>
                <a:custGeom>
                  <a:avLst/>
                  <a:gdLst>
                    <a:gd name="connsiteX0" fmla="*/ 35287 w 176175"/>
                    <a:gd name="connsiteY0" fmla="*/ 139905 h 158323"/>
                    <a:gd name="connsiteX1" fmla="*/ 44718 w 176175"/>
                    <a:gd name="connsiteY1" fmla="*/ 142761 h 158323"/>
                    <a:gd name="connsiteX2" fmla="*/ 50043 w 176175"/>
                    <a:gd name="connsiteY2" fmla="*/ 133584 h 158323"/>
                    <a:gd name="connsiteX3" fmla="*/ 128090 w 176175"/>
                    <a:gd name="connsiteY3" fmla="*/ 138076 h 158323"/>
                    <a:gd name="connsiteX4" fmla="*/ 122123 w 176175"/>
                    <a:gd name="connsiteY4" fmla="*/ 157297 h 158323"/>
                    <a:gd name="connsiteX5" fmla="*/ 131843 w 176175"/>
                    <a:gd name="connsiteY5" fmla="*/ 158323 h 158323"/>
                    <a:gd name="connsiteX6" fmla="*/ 137649 w 176175"/>
                    <a:gd name="connsiteY6" fmla="*/ 138333 h 158323"/>
                    <a:gd name="connsiteX7" fmla="*/ 176176 w 176175"/>
                    <a:gd name="connsiteY7" fmla="*/ 138782 h 158323"/>
                    <a:gd name="connsiteX8" fmla="*/ 174893 w 176175"/>
                    <a:gd name="connsiteY8" fmla="*/ 129252 h 158323"/>
                    <a:gd name="connsiteX9" fmla="*/ 137521 w 176175"/>
                    <a:gd name="connsiteY9" fmla="*/ 128770 h 158323"/>
                    <a:gd name="connsiteX10" fmla="*/ 129726 w 176175"/>
                    <a:gd name="connsiteY10" fmla="*/ 64080 h 158323"/>
                    <a:gd name="connsiteX11" fmla="*/ 162286 w 176175"/>
                    <a:gd name="connsiteY11" fmla="*/ 65236 h 158323"/>
                    <a:gd name="connsiteX12" fmla="*/ 160489 w 176175"/>
                    <a:gd name="connsiteY12" fmla="*/ 55705 h 158323"/>
                    <a:gd name="connsiteX13" fmla="*/ 128379 w 176175"/>
                    <a:gd name="connsiteY13" fmla="*/ 54550 h 158323"/>
                    <a:gd name="connsiteX14" fmla="*/ 120391 w 176175"/>
                    <a:gd name="connsiteY14" fmla="*/ 0 h 158323"/>
                    <a:gd name="connsiteX15" fmla="*/ 110864 w 176175"/>
                    <a:gd name="connsiteY15" fmla="*/ 514 h 158323"/>
                    <a:gd name="connsiteX16" fmla="*/ 118723 w 176175"/>
                    <a:gd name="connsiteY16" fmla="*/ 54101 h 158323"/>
                    <a:gd name="connsiteX17" fmla="*/ 45103 w 176175"/>
                    <a:gd name="connsiteY17" fmla="*/ 49512 h 158323"/>
                    <a:gd name="connsiteX18" fmla="*/ 41766 w 176175"/>
                    <a:gd name="connsiteY18" fmla="*/ 15980 h 158323"/>
                    <a:gd name="connsiteX19" fmla="*/ 32335 w 176175"/>
                    <a:gd name="connsiteY19" fmla="*/ 16943 h 158323"/>
                    <a:gd name="connsiteX20" fmla="*/ 35479 w 176175"/>
                    <a:gd name="connsiteY20" fmla="*/ 48710 h 158323"/>
                    <a:gd name="connsiteX21" fmla="*/ 0 w 176175"/>
                    <a:gd name="connsiteY21" fmla="*/ 45181 h 158323"/>
                    <a:gd name="connsiteX22" fmla="*/ 1668 w 176175"/>
                    <a:gd name="connsiteY22" fmla="*/ 54903 h 158323"/>
                    <a:gd name="connsiteX23" fmla="*/ 36409 w 176175"/>
                    <a:gd name="connsiteY23" fmla="*/ 58305 h 158323"/>
                    <a:gd name="connsiteX24" fmla="*/ 42119 w 176175"/>
                    <a:gd name="connsiteY24" fmla="*/ 123155 h 158323"/>
                    <a:gd name="connsiteX25" fmla="*/ 12479 w 176175"/>
                    <a:gd name="connsiteY25" fmla="*/ 119208 h 158323"/>
                    <a:gd name="connsiteX26" fmla="*/ 13152 w 176175"/>
                    <a:gd name="connsiteY26" fmla="*/ 129059 h 158323"/>
                    <a:gd name="connsiteX27" fmla="*/ 39777 w 176175"/>
                    <a:gd name="connsiteY27" fmla="*/ 132589 h 158323"/>
                    <a:gd name="connsiteX28" fmla="*/ 35287 w 176175"/>
                    <a:gd name="connsiteY28" fmla="*/ 139905 h 158323"/>
                    <a:gd name="connsiteX29" fmla="*/ 120070 w 176175"/>
                    <a:gd name="connsiteY29" fmla="*/ 63599 h 158323"/>
                    <a:gd name="connsiteX30" fmla="*/ 127994 w 176175"/>
                    <a:gd name="connsiteY30" fmla="*/ 128482 h 158323"/>
                    <a:gd name="connsiteX31" fmla="*/ 51679 w 176175"/>
                    <a:gd name="connsiteY31" fmla="*/ 124053 h 158323"/>
                    <a:gd name="connsiteX32" fmla="*/ 46033 w 176175"/>
                    <a:gd name="connsiteY32" fmla="*/ 59043 h 158323"/>
                    <a:gd name="connsiteX33" fmla="*/ 120070 w 176175"/>
                    <a:gd name="connsiteY33" fmla="*/ 63599 h 1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6175" h="158323">
                      <a:moveTo>
                        <a:pt x="35287" y="139905"/>
                      </a:moveTo>
                      <a:cubicBezTo>
                        <a:pt x="38366" y="140900"/>
                        <a:pt x="41510" y="141830"/>
                        <a:pt x="44718" y="142761"/>
                      </a:cubicBezTo>
                      <a:cubicBezTo>
                        <a:pt x="47188" y="138814"/>
                        <a:pt x="48920" y="135862"/>
                        <a:pt x="50043" y="133584"/>
                      </a:cubicBezTo>
                      <a:cubicBezTo>
                        <a:pt x="70701" y="135573"/>
                        <a:pt x="96364" y="137210"/>
                        <a:pt x="128090" y="138076"/>
                      </a:cubicBezTo>
                      <a:cubicBezTo>
                        <a:pt x="127384" y="141959"/>
                        <a:pt x="125235" y="148601"/>
                        <a:pt x="122123" y="157297"/>
                      </a:cubicBezTo>
                      <a:cubicBezTo>
                        <a:pt x="125331" y="157650"/>
                        <a:pt x="128571" y="158003"/>
                        <a:pt x="131843" y="158323"/>
                      </a:cubicBezTo>
                      <a:cubicBezTo>
                        <a:pt x="135179" y="148922"/>
                        <a:pt x="137072" y="142536"/>
                        <a:pt x="137649" y="138333"/>
                      </a:cubicBezTo>
                      <a:cubicBezTo>
                        <a:pt x="149647" y="138589"/>
                        <a:pt x="162478" y="138750"/>
                        <a:pt x="176176" y="138782"/>
                      </a:cubicBezTo>
                      <a:cubicBezTo>
                        <a:pt x="175823" y="135701"/>
                        <a:pt x="175406" y="132525"/>
                        <a:pt x="174893" y="129252"/>
                      </a:cubicBezTo>
                      <a:cubicBezTo>
                        <a:pt x="161644" y="129220"/>
                        <a:pt x="149166" y="129059"/>
                        <a:pt x="137521" y="128770"/>
                      </a:cubicBezTo>
                      <a:cubicBezTo>
                        <a:pt x="136527" y="114973"/>
                        <a:pt x="133255" y="89623"/>
                        <a:pt x="129726" y="64080"/>
                      </a:cubicBezTo>
                      <a:cubicBezTo>
                        <a:pt x="140087" y="64497"/>
                        <a:pt x="150930" y="64882"/>
                        <a:pt x="162286" y="65236"/>
                      </a:cubicBezTo>
                      <a:cubicBezTo>
                        <a:pt x="161676" y="62059"/>
                        <a:pt x="161067" y="58882"/>
                        <a:pt x="160489" y="55705"/>
                      </a:cubicBezTo>
                      <a:cubicBezTo>
                        <a:pt x="149294" y="55352"/>
                        <a:pt x="138580" y="54967"/>
                        <a:pt x="128379" y="54550"/>
                      </a:cubicBezTo>
                      <a:cubicBezTo>
                        <a:pt x="125331" y="33083"/>
                        <a:pt x="122284" y="12579"/>
                        <a:pt x="120391" y="0"/>
                      </a:cubicBezTo>
                      <a:cubicBezTo>
                        <a:pt x="117247" y="161"/>
                        <a:pt x="114072" y="353"/>
                        <a:pt x="110864" y="514"/>
                      </a:cubicBezTo>
                      <a:cubicBezTo>
                        <a:pt x="112692" y="12643"/>
                        <a:pt x="115708" y="32826"/>
                        <a:pt x="118723" y="54101"/>
                      </a:cubicBezTo>
                      <a:cubicBezTo>
                        <a:pt x="90205" y="52785"/>
                        <a:pt x="65697" y="51181"/>
                        <a:pt x="45103" y="49512"/>
                      </a:cubicBezTo>
                      <a:cubicBezTo>
                        <a:pt x="43370" y="31671"/>
                        <a:pt x="41927" y="17488"/>
                        <a:pt x="41766" y="15980"/>
                      </a:cubicBezTo>
                      <a:lnTo>
                        <a:pt x="32335" y="16943"/>
                      </a:lnTo>
                      <a:cubicBezTo>
                        <a:pt x="32367" y="17296"/>
                        <a:pt x="33747" y="31030"/>
                        <a:pt x="35479" y="48710"/>
                      </a:cubicBezTo>
                      <a:cubicBezTo>
                        <a:pt x="21685" y="47523"/>
                        <a:pt x="9912" y="46304"/>
                        <a:pt x="0" y="45181"/>
                      </a:cubicBezTo>
                      <a:cubicBezTo>
                        <a:pt x="577" y="48517"/>
                        <a:pt x="1123" y="51758"/>
                        <a:pt x="1668" y="54903"/>
                      </a:cubicBezTo>
                      <a:cubicBezTo>
                        <a:pt x="11516" y="55994"/>
                        <a:pt x="23065" y="57149"/>
                        <a:pt x="36409" y="58305"/>
                      </a:cubicBezTo>
                      <a:cubicBezTo>
                        <a:pt x="38783" y="82884"/>
                        <a:pt x="41446" y="111443"/>
                        <a:pt x="42119" y="123155"/>
                      </a:cubicBezTo>
                      <a:cubicBezTo>
                        <a:pt x="30475" y="121903"/>
                        <a:pt x="20691" y="120556"/>
                        <a:pt x="12479" y="119208"/>
                      </a:cubicBezTo>
                      <a:cubicBezTo>
                        <a:pt x="12896" y="122995"/>
                        <a:pt x="13152" y="126299"/>
                        <a:pt x="13152" y="129059"/>
                      </a:cubicBezTo>
                      <a:cubicBezTo>
                        <a:pt x="20755" y="130278"/>
                        <a:pt x="29576" y="131466"/>
                        <a:pt x="39777" y="132589"/>
                      </a:cubicBezTo>
                      <a:cubicBezTo>
                        <a:pt x="38623" y="134578"/>
                        <a:pt x="37051" y="137081"/>
                        <a:pt x="35287" y="139905"/>
                      </a:cubicBezTo>
                      <a:close/>
                      <a:moveTo>
                        <a:pt x="120070" y="63599"/>
                      </a:moveTo>
                      <a:cubicBezTo>
                        <a:pt x="123631" y="89141"/>
                        <a:pt x="126935" y="114651"/>
                        <a:pt x="127994" y="128482"/>
                      </a:cubicBezTo>
                      <a:cubicBezTo>
                        <a:pt x="97006" y="127583"/>
                        <a:pt x="71888" y="125979"/>
                        <a:pt x="51679" y="124053"/>
                      </a:cubicBezTo>
                      <a:cubicBezTo>
                        <a:pt x="51101" y="112790"/>
                        <a:pt x="48439" y="84072"/>
                        <a:pt x="46033" y="59043"/>
                      </a:cubicBezTo>
                      <a:cubicBezTo>
                        <a:pt x="66820" y="60711"/>
                        <a:pt x="91456" y="62316"/>
                        <a:pt x="120070" y="63599"/>
                      </a:cubicBezTo>
                      <a:close/>
                    </a:path>
                  </a:pathLst>
                </a:custGeom>
                <a:solidFill>
                  <a:srgbClr val="3A77A5"/>
                </a:solidFill>
                <a:ln w="3206" cap="flat">
                  <a:noFill/>
                  <a:prstDash val="solid"/>
                  <a:miter/>
                </a:ln>
              </p:spPr>
              <p:txBody>
                <a:bodyPr rtlCol="0" anchor="ctr"/>
                <a:lstStyle/>
                <a:p>
                  <a:endParaRPr lang="en-US"/>
                </a:p>
              </p:txBody>
            </p:sp>
            <p:sp>
              <p:nvSpPr>
                <p:cNvPr id="9623" name="Freeform 9622">
                  <a:extLst>
                    <a:ext uri="{FF2B5EF4-FFF2-40B4-BE49-F238E27FC236}">
                      <a16:creationId xmlns:a16="http://schemas.microsoft.com/office/drawing/2014/main" id="{8E73B173-1E4E-9BE6-6735-E02A9B345521}"/>
                    </a:ext>
                  </a:extLst>
                </p:cNvPr>
                <p:cNvSpPr/>
                <p:nvPr/>
              </p:nvSpPr>
              <p:spPr>
                <a:xfrm>
                  <a:off x="2552305" y="4707958"/>
                  <a:ext cx="10297" cy="2631"/>
                </a:xfrm>
                <a:custGeom>
                  <a:avLst/>
                  <a:gdLst>
                    <a:gd name="connsiteX0" fmla="*/ 577 w 10297"/>
                    <a:gd name="connsiteY0" fmla="*/ 0 h 2631"/>
                    <a:gd name="connsiteX1" fmla="*/ 0 w 10297"/>
                    <a:gd name="connsiteY1" fmla="*/ 1604 h 2631"/>
                    <a:gd name="connsiteX2" fmla="*/ 9720 w 10297"/>
                    <a:gd name="connsiteY2" fmla="*/ 2631 h 2631"/>
                    <a:gd name="connsiteX3" fmla="*/ 10297 w 10297"/>
                    <a:gd name="connsiteY3" fmla="*/ 1027 h 2631"/>
                    <a:gd name="connsiteX4" fmla="*/ 577 w 10297"/>
                    <a:gd name="connsiteY4" fmla="*/ 0 h 2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7" h="2631">
                      <a:moveTo>
                        <a:pt x="577" y="0"/>
                      </a:moveTo>
                      <a:cubicBezTo>
                        <a:pt x="385" y="514"/>
                        <a:pt x="192" y="1059"/>
                        <a:pt x="0" y="1604"/>
                      </a:cubicBezTo>
                      <a:cubicBezTo>
                        <a:pt x="3208" y="1957"/>
                        <a:pt x="6448" y="2310"/>
                        <a:pt x="9720" y="2631"/>
                      </a:cubicBezTo>
                      <a:cubicBezTo>
                        <a:pt x="9912" y="2086"/>
                        <a:pt x="10105" y="1572"/>
                        <a:pt x="10297" y="1027"/>
                      </a:cubicBezTo>
                      <a:cubicBezTo>
                        <a:pt x="7025" y="706"/>
                        <a:pt x="3785" y="353"/>
                        <a:pt x="577" y="0"/>
                      </a:cubicBezTo>
                      <a:close/>
                    </a:path>
                  </a:pathLst>
                </a:custGeom>
                <a:solidFill>
                  <a:srgbClr val="3A77A5"/>
                </a:solidFill>
                <a:ln w="3206" cap="flat">
                  <a:noFill/>
                  <a:prstDash val="solid"/>
                  <a:miter/>
                </a:ln>
              </p:spPr>
              <p:txBody>
                <a:bodyPr rtlCol="0" anchor="ctr"/>
                <a:lstStyle/>
                <a:p>
                  <a:endParaRPr lang="en-US"/>
                </a:p>
              </p:txBody>
            </p:sp>
            <p:sp>
              <p:nvSpPr>
                <p:cNvPr id="9624" name="Freeform 9623">
                  <a:extLst>
                    <a:ext uri="{FF2B5EF4-FFF2-40B4-BE49-F238E27FC236}">
                      <a16:creationId xmlns:a16="http://schemas.microsoft.com/office/drawing/2014/main" id="{A7EC945A-E240-4C52-193D-AAF6C45A30F7}"/>
                    </a:ext>
                  </a:extLst>
                </p:cNvPr>
                <p:cNvSpPr/>
                <p:nvPr/>
              </p:nvSpPr>
              <p:spPr>
                <a:xfrm>
                  <a:off x="2465340" y="4690598"/>
                  <a:ext cx="10168" cy="4107"/>
                </a:xfrm>
                <a:custGeom>
                  <a:avLst/>
                  <a:gdLst>
                    <a:gd name="connsiteX0" fmla="*/ 738 w 10168"/>
                    <a:gd name="connsiteY0" fmla="*/ 0 h 4107"/>
                    <a:gd name="connsiteX1" fmla="*/ 0 w 10168"/>
                    <a:gd name="connsiteY1" fmla="*/ 1187 h 4107"/>
                    <a:gd name="connsiteX2" fmla="*/ 9367 w 10168"/>
                    <a:gd name="connsiteY2" fmla="*/ 4107 h 4107"/>
                    <a:gd name="connsiteX3" fmla="*/ 10169 w 10168"/>
                    <a:gd name="connsiteY3" fmla="*/ 2856 h 4107"/>
                    <a:gd name="connsiteX4" fmla="*/ 738 w 10168"/>
                    <a:gd name="connsiteY4" fmla="*/ 0 h 4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8" h="4107">
                      <a:moveTo>
                        <a:pt x="738" y="0"/>
                      </a:moveTo>
                      <a:cubicBezTo>
                        <a:pt x="481" y="385"/>
                        <a:pt x="256" y="770"/>
                        <a:pt x="0" y="1187"/>
                      </a:cubicBezTo>
                      <a:cubicBezTo>
                        <a:pt x="3047" y="2214"/>
                        <a:pt x="6191" y="3177"/>
                        <a:pt x="9367" y="4107"/>
                      </a:cubicBezTo>
                      <a:cubicBezTo>
                        <a:pt x="9656" y="3658"/>
                        <a:pt x="9912" y="3273"/>
                        <a:pt x="10169" y="2856"/>
                      </a:cubicBezTo>
                      <a:cubicBezTo>
                        <a:pt x="6961" y="1926"/>
                        <a:pt x="3817" y="963"/>
                        <a:pt x="738" y="0"/>
                      </a:cubicBezTo>
                      <a:close/>
                    </a:path>
                  </a:pathLst>
                </a:custGeom>
                <a:solidFill>
                  <a:srgbClr val="3A77A5"/>
                </a:solidFill>
                <a:ln w="3206" cap="flat">
                  <a:noFill/>
                  <a:prstDash val="solid"/>
                  <a:miter/>
                </a:ln>
              </p:spPr>
              <p:txBody>
                <a:bodyPr rtlCol="0" anchor="ctr"/>
                <a:lstStyle/>
                <a:p>
                  <a:endParaRPr lang="en-US"/>
                </a:p>
              </p:txBody>
            </p:sp>
          </p:grpSp>
          <p:sp>
            <p:nvSpPr>
              <p:cNvPr id="9625" name="Freeform 9624">
                <a:extLst>
                  <a:ext uri="{FF2B5EF4-FFF2-40B4-BE49-F238E27FC236}">
                    <a16:creationId xmlns:a16="http://schemas.microsoft.com/office/drawing/2014/main" id="{587F0620-CAC9-1BA2-F0AA-880A84D48631}"/>
                  </a:ext>
                </a:extLst>
              </p:cNvPr>
              <p:cNvSpPr/>
              <p:nvPr/>
            </p:nvSpPr>
            <p:spPr>
              <a:xfrm>
                <a:off x="2170047" y="3382830"/>
                <a:ext cx="987607" cy="1201910"/>
              </a:xfrm>
              <a:custGeom>
                <a:avLst/>
                <a:gdLst>
                  <a:gd name="connsiteX0" fmla="*/ 295935 w 987607"/>
                  <a:gd name="connsiteY0" fmla="*/ 1197963 h 1201910"/>
                  <a:gd name="connsiteX1" fmla="*/ 772206 w 987607"/>
                  <a:gd name="connsiteY1" fmla="*/ 1198476 h 1201910"/>
                  <a:gd name="connsiteX2" fmla="*/ 966090 w 987607"/>
                  <a:gd name="connsiteY2" fmla="*/ 1053020 h 1201910"/>
                  <a:gd name="connsiteX3" fmla="*/ 906038 w 987607"/>
                  <a:gd name="connsiteY3" fmla="*/ 317332 h 1201910"/>
                  <a:gd name="connsiteX4" fmla="*/ 465599 w 987607"/>
                  <a:gd name="connsiteY4" fmla="*/ 21157 h 1201910"/>
                  <a:gd name="connsiteX5" fmla="*/ 134739 w 987607"/>
                  <a:gd name="connsiteY5" fmla="*/ 355292 h 1201910"/>
                  <a:gd name="connsiteX6" fmla="*/ 27276 w 987607"/>
                  <a:gd name="connsiteY6" fmla="*/ 756845 h 1201910"/>
                  <a:gd name="connsiteX7" fmla="*/ 295935 w 987607"/>
                  <a:gd name="connsiteY7" fmla="*/ 1197963 h 1201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7607" h="1201910">
                    <a:moveTo>
                      <a:pt x="295935" y="1197963"/>
                    </a:moveTo>
                    <a:cubicBezTo>
                      <a:pt x="585220" y="1139562"/>
                      <a:pt x="698682" y="1186572"/>
                      <a:pt x="772206" y="1198476"/>
                    </a:cubicBezTo>
                    <a:cubicBezTo>
                      <a:pt x="821575" y="1206498"/>
                      <a:pt x="917619" y="1207974"/>
                      <a:pt x="966090" y="1053020"/>
                    </a:cubicBezTo>
                    <a:cubicBezTo>
                      <a:pt x="1052477" y="825354"/>
                      <a:pt x="846885" y="655992"/>
                      <a:pt x="906038" y="317332"/>
                    </a:cubicBezTo>
                    <a:cubicBezTo>
                      <a:pt x="922270" y="224404"/>
                      <a:pt x="800147" y="-82648"/>
                      <a:pt x="465599" y="21157"/>
                    </a:cubicBezTo>
                    <a:cubicBezTo>
                      <a:pt x="281724" y="-35222"/>
                      <a:pt x="89861" y="178967"/>
                      <a:pt x="134739" y="355292"/>
                    </a:cubicBezTo>
                    <a:cubicBezTo>
                      <a:pt x="164380" y="471837"/>
                      <a:pt x="107344" y="582863"/>
                      <a:pt x="27276" y="756845"/>
                    </a:cubicBezTo>
                    <a:cubicBezTo>
                      <a:pt x="-66490" y="960574"/>
                      <a:pt x="95828" y="1238330"/>
                      <a:pt x="295935" y="1197963"/>
                    </a:cubicBezTo>
                    <a:close/>
                  </a:path>
                </a:pathLst>
              </a:custGeom>
              <a:solidFill>
                <a:srgbClr val="AA7F61"/>
              </a:solidFill>
              <a:ln w="3206" cap="flat">
                <a:noFill/>
                <a:prstDash val="solid"/>
                <a:miter/>
              </a:ln>
            </p:spPr>
            <p:txBody>
              <a:bodyPr rtlCol="0" anchor="ctr"/>
              <a:lstStyle/>
              <a:p>
                <a:endParaRPr lang="en-US"/>
              </a:p>
            </p:txBody>
          </p:sp>
          <p:sp>
            <p:nvSpPr>
              <p:cNvPr id="9626" name="Freeform 9625">
                <a:extLst>
                  <a:ext uri="{FF2B5EF4-FFF2-40B4-BE49-F238E27FC236}">
                    <a16:creationId xmlns:a16="http://schemas.microsoft.com/office/drawing/2014/main" id="{F1CC30FA-83A9-1F62-A58A-D262B80EAEB4}"/>
                  </a:ext>
                </a:extLst>
              </p:cNvPr>
              <p:cNvSpPr/>
              <p:nvPr/>
            </p:nvSpPr>
            <p:spPr>
              <a:xfrm>
                <a:off x="2298219" y="3626391"/>
                <a:ext cx="449091" cy="189441"/>
              </a:xfrm>
              <a:custGeom>
                <a:avLst/>
                <a:gdLst>
                  <a:gd name="connsiteX0" fmla="*/ 7080 w 449091"/>
                  <a:gd name="connsiteY0" fmla="*/ 0 h 189441"/>
                  <a:gd name="connsiteX1" fmla="*/ 258641 w 449091"/>
                  <a:gd name="connsiteY1" fmla="*/ 135380 h 189441"/>
                  <a:gd name="connsiteX2" fmla="*/ 449092 w 449091"/>
                  <a:gd name="connsiteY2" fmla="*/ 138589 h 189441"/>
                  <a:gd name="connsiteX3" fmla="*/ 188325 w 449091"/>
                  <a:gd name="connsiteY3" fmla="*/ 186016 h 189441"/>
                  <a:gd name="connsiteX4" fmla="*/ 3808 w 449091"/>
                  <a:gd name="connsiteY4" fmla="*/ 96682 h 189441"/>
                  <a:gd name="connsiteX5" fmla="*/ 7080 w 449091"/>
                  <a:gd name="connsiteY5" fmla="*/ 0 h 18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9091" h="189441">
                    <a:moveTo>
                      <a:pt x="7080" y="0"/>
                    </a:moveTo>
                    <a:cubicBezTo>
                      <a:pt x="7080" y="0"/>
                      <a:pt x="113742" y="105763"/>
                      <a:pt x="258641" y="135380"/>
                    </a:cubicBezTo>
                    <a:cubicBezTo>
                      <a:pt x="403540" y="164998"/>
                      <a:pt x="449092" y="138589"/>
                      <a:pt x="449092" y="138589"/>
                    </a:cubicBezTo>
                    <a:cubicBezTo>
                      <a:pt x="449092" y="138589"/>
                      <a:pt x="341179" y="205044"/>
                      <a:pt x="188325" y="186016"/>
                    </a:cubicBezTo>
                    <a:cubicBezTo>
                      <a:pt x="35534" y="153350"/>
                      <a:pt x="18276" y="111507"/>
                      <a:pt x="3808" y="96682"/>
                    </a:cubicBezTo>
                    <a:cubicBezTo>
                      <a:pt x="-683" y="82499"/>
                      <a:pt x="-2928" y="40046"/>
                      <a:pt x="7080" y="0"/>
                    </a:cubicBezTo>
                    <a:close/>
                  </a:path>
                </a:pathLst>
              </a:custGeom>
              <a:solidFill>
                <a:srgbClr val="FFFA89">
                  <a:alpha val="13000"/>
                </a:srgbClr>
              </a:solidFill>
              <a:ln w="3206" cap="flat">
                <a:noFill/>
                <a:prstDash val="solid"/>
                <a:miter/>
              </a:ln>
            </p:spPr>
            <p:txBody>
              <a:bodyPr rtlCol="0" anchor="ctr"/>
              <a:lstStyle/>
              <a:p>
                <a:endParaRPr lang="en-US"/>
              </a:p>
            </p:txBody>
          </p:sp>
        </p:grpSp>
        <p:grpSp>
          <p:nvGrpSpPr>
            <p:cNvPr id="9627" name="Graphic 2">
              <a:extLst>
                <a:ext uri="{FF2B5EF4-FFF2-40B4-BE49-F238E27FC236}">
                  <a16:creationId xmlns:a16="http://schemas.microsoft.com/office/drawing/2014/main" id="{EA2618F4-F231-BACF-ED84-4736BB1653D2}"/>
                </a:ext>
              </a:extLst>
            </p:cNvPr>
            <p:cNvGrpSpPr/>
            <p:nvPr/>
          </p:nvGrpSpPr>
          <p:grpSpPr>
            <a:xfrm>
              <a:off x="6022774" y="4108667"/>
              <a:ext cx="1100966" cy="2823726"/>
              <a:chOff x="3820002" y="3014339"/>
              <a:chExt cx="1100966" cy="2823726"/>
            </a:xfrm>
          </p:grpSpPr>
          <p:sp>
            <p:nvSpPr>
              <p:cNvPr id="9628" name="Freeform 9627">
                <a:extLst>
                  <a:ext uri="{FF2B5EF4-FFF2-40B4-BE49-F238E27FC236}">
                    <a16:creationId xmlns:a16="http://schemas.microsoft.com/office/drawing/2014/main" id="{CF167238-CB72-E73C-A4BA-BEC05816432E}"/>
                  </a:ext>
                </a:extLst>
              </p:cNvPr>
              <p:cNvSpPr/>
              <p:nvPr/>
            </p:nvSpPr>
            <p:spPr>
              <a:xfrm>
                <a:off x="4102364" y="5743706"/>
                <a:ext cx="194104" cy="94359"/>
              </a:xfrm>
              <a:custGeom>
                <a:avLst/>
                <a:gdLst>
                  <a:gd name="connsiteX0" fmla="*/ 398 w 194104"/>
                  <a:gd name="connsiteY0" fmla="*/ 90262 h 94359"/>
                  <a:gd name="connsiteX1" fmla="*/ 182733 w 194104"/>
                  <a:gd name="connsiteY1" fmla="*/ 91257 h 94359"/>
                  <a:gd name="connsiteX2" fmla="*/ 193929 w 194104"/>
                  <a:gd name="connsiteY2" fmla="*/ 21015 h 94359"/>
                  <a:gd name="connsiteX3" fmla="*/ 80434 w 194104"/>
                  <a:gd name="connsiteY3" fmla="*/ 17133 h 94359"/>
                  <a:gd name="connsiteX4" fmla="*/ 41330 w 194104"/>
                  <a:gd name="connsiteY4" fmla="*/ 5228 h 94359"/>
                  <a:gd name="connsiteX5" fmla="*/ 55669 w 194104"/>
                  <a:gd name="connsiteY5" fmla="*/ 32856 h 94359"/>
                  <a:gd name="connsiteX6" fmla="*/ 10824 w 194104"/>
                  <a:gd name="connsiteY6" fmla="*/ 52911 h 94359"/>
                  <a:gd name="connsiteX7" fmla="*/ 398 w 194104"/>
                  <a:gd name="connsiteY7" fmla="*/ 90262 h 9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4104" h="94359">
                    <a:moveTo>
                      <a:pt x="398" y="90262"/>
                    </a:moveTo>
                    <a:cubicBezTo>
                      <a:pt x="687" y="95011"/>
                      <a:pt x="183022" y="96006"/>
                      <a:pt x="182733" y="91257"/>
                    </a:cubicBezTo>
                    <a:cubicBezTo>
                      <a:pt x="192453" y="72485"/>
                      <a:pt x="194827" y="34043"/>
                      <a:pt x="193929" y="21015"/>
                    </a:cubicBezTo>
                    <a:cubicBezTo>
                      <a:pt x="176510" y="19764"/>
                      <a:pt x="102633" y="27914"/>
                      <a:pt x="80434" y="17133"/>
                    </a:cubicBezTo>
                    <a:cubicBezTo>
                      <a:pt x="66608" y="1409"/>
                      <a:pt x="61444" y="-5618"/>
                      <a:pt x="41330" y="5228"/>
                    </a:cubicBezTo>
                    <a:cubicBezTo>
                      <a:pt x="33182" y="9624"/>
                      <a:pt x="46078" y="28171"/>
                      <a:pt x="55669" y="32856"/>
                    </a:cubicBezTo>
                    <a:cubicBezTo>
                      <a:pt x="38572" y="44633"/>
                      <a:pt x="27056" y="38119"/>
                      <a:pt x="10824" y="52911"/>
                    </a:cubicBezTo>
                    <a:cubicBezTo>
                      <a:pt x="-885" y="64335"/>
                      <a:pt x="-500" y="74699"/>
                      <a:pt x="398" y="90262"/>
                    </a:cubicBezTo>
                    <a:close/>
                  </a:path>
                </a:pathLst>
              </a:custGeom>
              <a:solidFill>
                <a:srgbClr val="75A4D8"/>
              </a:solidFill>
              <a:ln w="3206" cap="flat">
                <a:noFill/>
                <a:prstDash val="solid"/>
                <a:miter/>
              </a:ln>
            </p:spPr>
            <p:txBody>
              <a:bodyPr rtlCol="0" anchor="ctr"/>
              <a:lstStyle/>
              <a:p>
                <a:endParaRPr lang="en-US"/>
              </a:p>
            </p:txBody>
          </p:sp>
          <p:sp>
            <p:nvSpPr>
              <p:cNvPr id="9629" name="Freeform 9628">
                <a:extLst>
                  <a:ext uri="{FF2B5EF4-FFF2-40B4-BE49-F238E27FC236}">
                    <a16:creationId xmlns:a16="http://schemas.microsoft.com/office/drawing/2014/main" id="{789254D9-EC3F-CEDB-FF61-9ED558DB3BE8}"/>
                  </a:ext>
                </a:extLst>
              </p:cNvPr>
              <p:cNvSpPr/>
              <p:nvPr/>
            </p:nvSpPr>
            <p:spPr>
              <a:xfrm>
                <a:off x="4576455" y="5743706"/>
                <a:ext cx="194103" cy="94359"/>
              </a:xfrm>
              <a:custGeom>
                <a:avLst/>
                <a:gdLst>
                  <a:gd name="connsiteX0" fmla="*/ 398 w 194103"/>
                  <a:gd name="connsiteY0" fmla="*/ 90262 h 94359"/>
                  <a:gd name="connsiteX1" fmla="*/ 182733 w 194103"/>
                  <a:gd name="connsiteY1" fmla="*/ 91257 h 94359"/>
                  <a:gd name="connsiteX2" fmla="*/ 193928 w 194103"/>
                  <a:gd name="connsiteY2" fmla="*/ 21015 h 94359"/>
                  <a:gd name="connsiteX3" fmla="*/ 80434 w 194103"/>
                  <a:gd name="connsiteY3" fmla="*/ 17133 h 94359"/>
                  <a:gd name="connsiteX4" fmla="*/ 41330 w 194103"/>
                  <a:gd name="connsiteY4" fmla="*/ 5228 h 94359"/>
                  <a:gd name="connsiteX5" fmla="*/ 55669 w 194103"/>
                  <a:gd name="connsiteY5" fmla="*/ 32856 h 94359"/>
                  <a:gd name="connsiteX6" fmla="*/ 10824 w 194103"/>
                  <a:gd name="connsiteY6" fmla="*/ 52911 h 94359"/>
                  <a:gd name="connsiteX7" fmla="*/ 398 w 194103"/>
                  <a:gd name="connsiteY7" fmla="*/ 90262 h 9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4103" h="94359">
                    <a:moveTo>
                      <a:pt x="398" y="90262"/>
                    </a:moveTo>
                    <a:cubicBezTo>
                      <a:pt x="687" y="95011"/>
                      <a:pt x="183022" y="96006"/>
                      <a:pt x="182733" y="91257"/>
                    </a:cubicBezTo>
                    <a:cubicBezTo>
                      <a:pt x="192453" y="72485"/>
                      <a:pt x="194827" y="34043"/>
                      <a:pt x="193928" y="21015"/>
                    </a:cubicBezTo>
                    <a:cubicBezTo>
                      <a:pt x="176510" y="19764"/>
                      <a:pt x="102633" y="27914"/>
                      <a:pt x="80434" y="17133"/>
                    </a:cubicBezTo>
                    <a:cubicBezTo>
                      <a:pt x="66608" y="1409"/>
                      <a:pt x="61444" y="-5618"/>
                      <a:pt x="41330" y="5228"/>
                    </a:cubicBezTo>
                    <a:cubicBezTo>
                      <a:pt x="33182" y="9624"/>
                      <a:pt x="46078" y="28171"/>
                      <a:pt x="55669" y="32856"/>
                    </a:cubicBezTo>
                    <a:cubicBezTo>
                      <a:pt x="38572" y="44633"/>
                      <a:pt x="27055" y="38119"/>
                      <a:pt x="10824" y="52911"/>
                    </a:cubicBezTo>
                    <a:cubicBezTo>
                      <a:pt x="-885" y="64335"/>
                      <a:pt x="-500" y="74699"/>
                      <a:pt x="398" y="90262"/>
                    </a:cubicBezTo>
                    <a:close/>
                  </a:path>
                </a:pathLst>
              </a:custGeom>
              <a:solidFill>
                <a:srgbClr val="75A4D8"/>
              </a:solidFill>
              <a:ln w="3206" cap="flat">
                <a:noFill/>
                <a:prstDash val="solid"/>
                <a:miter/>
              </a:ln>
            </p:spPr>
            <p:txBody>
              <a:bodyPr rtlCol="0" anchor="ctr"/>
              <a:lstStyle/>
              <a:p>
                <a:endParaRPr lang="en-US"/>
              </a:p>
            </p:txBody>
          </p:sp>
          <p:sp>
            <p:nvSpPr>
              <p:cNvPr id="9630" name="Freeform 9629">
                <a:extLst>
                  <a:ext uri="{FF2B5EF4-FFF2-40B4-BE49-F238E27FC236}">
                    <a16:creationId xmlns:a16="http://schemas.microsoft.com/office/drawing/2014/main" id="{49C08F14-05FD-AED3-9C9F-EE0FB8E32EBD}"/>
                  </a:ext>
                </a:extLst>
              </p:cNvPr>
              <p:cNvSpPr/>
              <p:nvPr/>
            </p:nvSpPr>
            <p:spPr>
              <a:xfrm>
                <a:off x="4318042" y="3894650"/>
                <a:ext cx="210724" cy="133103"/>
              </a:xfrm>
              <a:custGeom>
                <a:avLst/>
                <a:gdLst>
                  <a:gd name="connsiteX0" fmla="*/ 4876 w 210724"/>
                  <a:gd name="connsiteY0" fmla="*/ 30065 h 133103"/>
                  <a:gd name="connsiteX1" fmla="*/ 0 w 210724"/>
                  <a:gd name="connsiteY1" fmla="*/ 125175 h 133103"/>
                  <a:gd name="connsiteX2" fmla="*/ 204405 w 210724"/>
                  <a:gd name="connsiteY2" fmla="*/ 104767 h 133103"/>
                  <a:gd name="connsiteX3" fmla="*/ 210725 w 210724"/>
                  <a:gd name="connsiteY3" fmla="*/ 31253 h 133103"/>
                  <a:gd name="connsiteX4" fmla="*/ 4876 w 210724"/>
                  <a:gd name="connsiteY4" fmla="*/ 30065 h 133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724" h="133103">
                    <a:moveTo>
                      <a:pt x="4876" y="30065"/>
                    </a:moveTo>
                    <a:cubicBezTo>
                      <a:pt x="3304" y="46462"/>
                      <a:pt x="9079" y="111762"/>
                      <a:pt x="0" y="125175"/>
                    </a:cubicBezTo>
                    <a:cubicBezTo>
                      <a:pt x="39072" y="142278"/>
                      <a:pt x="189777" y="129988"/>
                      <a:pt x="204405" y="104767"/>
                    </a:cubicBezTo>
                    <a:cubicBezTo>
                      <a:pt x="204116" y="87471"/>
                      <a:pt x="209859" y="53907"/>
                      <a:pt x="210725" y="31253"/>
                    </a:cubicBezTo>
                    <a:cubicBezTo>
                      <a:pt x="189938" y="-3659"/>
                      <a:pt x="32400" y="-16206"/>
                      <a:pt x="4876" y="30065"/>
                    </a:cubicBezTo>
                    <a:close/>
                  </a:path>
                </a:pathLst>
              </a:custGeom>
              <a:solidFill>
                <a:srgbClr val="EAAA7A"/>
              </a:solidFill>
              <a:ln w="3206" cap="flat">
                <a:noFill/>
                <a:prstDash val="solid"/>
                <a:miter/>
              </a:ln>
            </p:spPr>
            <p:txBody>
              <a:bodyPr rtlCol="0" anchor="ctr"/>
              <a:lstStyle/>
              <a:p>
                <a:endParaRPr lang="en-US"/>
              </a:p>
            </p:txBody>
          </p:sp>
          <p:sp>
            <p:nvSpPr>
              <p:cNvPr id="9631" name="Freeform 9630">
                <a:extLst>
                  <a:ext uri="{FF2B5EF4-FFF2-40B4-BE49-F238E27FC236}">
                    <a16:creationId xmlns:a16="http://schemas.microsoft.com/office/drawing/2014/main" id="{D72064A1-EAE5-D527-B664-E1D4D5078D17}"/>
                  </a:ext>
                </a:extLst>
              </p:cNvPr>
              <p:cNvSpPr/>
              <p:nvPr/>
            </p:nvSpPr>
            <p:spPr>
              <a:xfrm>
                <a:off x="4002710" y="3014339"/>
                <a:ext cx="861161" cy="982575"/>
              </a:xfrm>
              <a:custGeom>
                <a:avLst/>
                <a:gdLst>
                  <a:gd name="connsiteX0" fmla="*/ 416476 w 861161"/>
                  <a:gd name="connsiteY0" fmla="*/ 153350 h 982575"/>
                  <a:gd name="connsiteX1" fmla="*/ 104319 w 861161"/>
                  <a:gd name="connsiteY1" fmla="*/ 226704 h 982575"/>
                  <a:gd name="connsiteX2" fmla="*/ 227629 w 861161"/>
                  <a:gd name="connsiteY2" fmla="*/ 216692 h 982575"/>
                  <a:gd name="connsiteX3" fmla="*/ 18509 w 861161"/>
                  <a:gd name="connsiteY3" fmla="*/ 402547 h 982575"/>
                  <a:gd name="connsiteX4" fmla="*/ 97935 w 861161"/>
                  <a:gd name="connsiteY4" fmla="*/ 349762 h 982575"/>
                  <a:gd name="connsiteX5" fmla="*/ 117663 w 861161"/>
                  <a:gd name="connsiteY5" fmla="*/ 824252 h 982575"/>
                  <a:gd name="connsiteX6" fmla="*/ 122668 w 861161"/>
                  <a:gd name="connsiteY6" fmla="*/ 733410 h 982575"/>
                  <a:gd name="connsiteX7" fmla="*/ 425394 w 861161"/>
                  <a:gd name="connsiteY7" fmla="*/ 978981 h 982575"/>
                  <a:gd name="connsiteX8" fmla="*/ 447624 w 861161"/>
                  <a:gd name="connsiteY8" fmla="*/ 945642 h 982575"/>
                  <a:gd name="connsiteX9" fmla="*/ 427639 w 861161"/>
                  <a:gd name="connsiteY9" fmla="*/ 982575 h 982575"/>
                  <a:gd name="connsiteX10" fmla="*/ 512616 w 861161"/>
                  <a:gd name="connsiteY10" fmla="*/ 935919 h 982575"/>
                  <a:gd name="connsiteX11" fmla="*/ 700918 w 861161"/>
                  <a:gd name="connsiteY11" fmla="*/ 880085 h 982575"/>
                  <a:gd name="connsiteX12" fmla="*/ 793112 w 861161"/>
                  <a:gd name="connsiteY12" fmla="*/ 668944 h 982575"/>
                  <a:gd name="connsiteX13" fmla="*/ 812006 w 861161"/>
                  <a:gd name="connsiteY13" fmla="*/ 753401 h 982575"/>
                  <a:gd name="connsiteX14" fmla="*/ 787562 w 861161"/>
                  <a:gd name="connsiteY14" fmla="*/ 401136 h 982575"/>
                  <a:gd name="connsiteX15" fmla="*/ 847549 w 861161"/>
                  <a:gd name="connsiteY15" fmla="*/ 362245 h 982575"/>
                  <a:gd name="connsiteX16" fmla="*/ 762573 w 861161"/>
                  <a:gd name="connsiteY16" fmla="*/ 360576 h 982575"/>
                  <a:gd name="connsiteX17" fmla="*/ 614273 w 861161"/>
                  <a:gd name="connsiteY17" fmla="*/ 143338 h 982575"/>
                  <a:gd name="connsiteX18" fmla="*/ 480954 w 861161"/>
                  <a:gd name="connsiteY18" fmla="*/ 0 h 982575"/>
                  <a:gd name="connsiteX19" fmla="*/ 463183 w 861161"/>
                  <a:gd name="connsiteY19" fmla="*/ 85547 h 982575"/>
                  <a:gd name="connsiteX20" fmla="*/ 307665 w 861161"/>
                  <a:gd name="connsiteY20" fmla="*/ 19991 h 982575"/>
                  <a:gd name="connsiteX21" fmla="*/ 416476 w 861161"/>
                  <a:gd name="connsiteY21" fmla="*/ 153350 h 98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61161" h="982575">
                    <a:moveTo>
                      <a:pt x="416476" y="153350"/>
                    </a:moveTo>
                    <a:cubicBezTo>
                      <a:pt x="86547" y="128899"/>
                      <a:pt x="104832" y="230554"/>
                      <a:pt x="104319" y="226704"/>
                    </a:cubicBezTo>
                    <a:cubicBezTo>
                      <a:pt x="103998" y="224201"/>
                      <a:pt x="218070" y="195161"/>
                      <a:pt x="227629" y="216692"/>
                    </a:cubicBezTo>
                    <a:cubicBezTo>
                      <a:pt x="28517" y="292099"/>
                      <a:pt x="16520" y="404473"/>
                      <a:pt x="18509" y="402547"/>
                    </a:cubicBezTo>
                    <a:cubicBezTo>
                      <a:pt x="57388" y="364780"/>
                      <a:pt x="66402" y="353388"/>
                      <a:pt x="97935" y="349762"/>
                    </a:cubicBezTo>
                    <a:cubicBezTo>
                      <a:pt x="-69387" y="472147"/>
                      <a:pt x="5164" y="802560"/>
                      <a:pt x="117663" y="824252"/>
                    </a:cubicBezTo>
                    <a:cubicBezTo>
                      <a:pt x="110991" y="790912"/>
                      <a:pt x="106821" y="759241"/>
                      <a:pt x="122668" y="733410"/>
                    </a:cubicBezTo>
                    <a:cubicBezTo>
                      <a:pt x="80164" y="941759"/>
                      <a:pt x="393444" y="904248"/>
                      <a:pt x="425394" y="978981"/>
                    </a:cubicBezTo>
                    <a:cubicBezTo>
                      <a:pt x="430944" y="955910"/>
                      <a:pt x="443807" y="944326"/>
                      <a:pt x="447624" y="945642"/>
                    </a:cubicBezTo>
                    <a:cubicBezTo>
                      <a:pt x="451730" y="947053"/>
                      <a:pt x="439701" y="968424"/>
                      <a:pt x="427639" y="982575"/>
                    </a:cubicBezTo>
                    <a:cubicBezTo>
                      <a:pt x="440984" y="978949"/>
                      <a:pt x="469727" y="939930"/>
                      <a:pt x="512616" y="935919"/>
                    </a:cubicBezTo>
                    <a:cubicBezTo>
                      <a:pt x="586333" y="929020"/>
                      <a:pt x="637819" y="917243"/>
                      <a:pt x="700918" y="880085"/>
                    </a:cubicBezTo>
                    <a:cubicBezTo>
                      <a:pt x="790738" y="827171"/>
                      <a:pt x="793112" y="702284"/>
                      <a:pt x="793112" y="668944"/>
                    </a:cubicBezTo>
                    <a:cubicBezTo>
                      <a:pt x="808060" y="670485"/>
                      <a:pt x="808541" y="757604"/>
                      <a:pt x="812006" y="753401"/>
                    </a:cubicBezTo>
                    <a:cubicBezTo>
                      <a:pt x="916197" y="625689"/>
                      <a:pt x="828655" y="423918"/>
                      <a:pt x="787562" y="401136"/>
                    </a:cubicBezTo>
                    <a:cubicBezTo>
                      <a:pt x="795902" y="382813"/>
                      <a:pt x="830900" y="363368"/>
                      <a:pt x="847549" y="362245"/>
                    </a:cubicBezTo>
                    <a:cubicBezTo>
                      <a:pt x="825896" y="351142"/>
                      <a:pt x="784226" y="362245"/>
                      <a:pt x="762573" y="360576"/>
                    </a:cubicBezTo>
                    <a:cubicBezTo>
                      <a:pt x="786503" y="238384"/>
                      <a:pt x="741625" y="188936"/>
                      <a:pt x="614273" y="143338"/>
                    </a:cubicBezTo>
                    <a:cubicBezTo>
                      <a:pt x="534044" y="114619"/>
                      <a:pt x="474314" y="63342"/>
                      <a:pt x="480954" y="0"/>
                    </a:cubicBezTo>
                    <a:cubicBezTo>
                      <a:pt x="461418" y="8215"/>
                      <a:pt x="459846" y="49994"/>
                      <a:pt x="463183" y="85547"/>
                    </a:cubicBezTo>
                    <a:cubicBezTo>
                      <a:pt x="423212" y="110929"/>
                      <a:pt x="314338" y="41105"/>
                      <a:pt x="307665" y="19991"/>
                    </a:cubicBezTo>
                    <a:cubicBezTo>
                      <a:pt x="296502" y="107785"/>
                      <a:pt x="366498" y="140001"/>
                      <a:pt x="416476" y="153350"/>
                    </a:cubicBezTo>
                    <a:close/>
                  </a:path>
                </a:pathLst>
              </a:custGeom>
              <a:solidFill>
                <a:srgbClr val="E27817"/>
              </a:solidFill>
              <a:ln w="3206" cap="flat">
                <a:noFill/>
                <a:prstDash val="solid"/>
                <a:miter/>
              </a:ln>
            </p:spPr>
            <p:txBody>
              <a:bodyPr rtlCol="0" anchor="ctr"/>
              <a:lstStyle/>
              <a:p>
                <a:endParaRPr lang="en-US"/>
              </a:p>
            </p:txBody>
          </p:sp>
          <p:sp>
            <p:nvSpPr>
              <p:cNvPr id="9632" name="Freeform 9631">
                <a:extLst>
                  <a:ext uri="{FF2B5EF4-FFF2-40B4-BE49-F238E27FC236}">
                    <a16:creationId xmlns:a16="http://schemas.microsoft.com/office/drawing/2014/main" id="{9EE23A16-9833-6BC0-8009-448CC46B94A2}"/>
                  </a:ext>
                </a:extLst>
              </p:cNvPr>
              <p:cNvSpPr/>
              <p:nvPr/>
            </p:nvSpPr>
            <p:spPr>
              <a:xfrm>
                <a:off x="3884852" y="4303357"/>
                <a:ext cx="221875" cy="394512"/>
              </a:xfrm>
              <a:custGeom>
                <a:avLst/>
                <a:gdLst>
                  <a:gd name="connsiteX0" fmla="*/ 42087 w 221875"/>
                  <a:gd name="connsiteY0" fmla="*/ 0 h 394512"/>
                  <a:gd name="connsiteX1" fmla="*/ 0 w 221875"/>
                  <a:gd name="connsiteY1" fmla="*/ 50635 h 394512"/>
                  <a:gd name="connsiteX2" fmla="*/ 137553 w 221875"/>
                  <a:gd name="connsiteY2" fmla="*/ 393081 h 394512"/>
                  <a:gd name="connsiteX3" fmla="*/ 212585 w 221875"/>
                  <a:gd name="connsiteY3" fmla="*/ 207451 h 394512"/>
                  <a:gd name="connsiteX4" fmla="*/ 42087 w 221875"/>
                  <a:gd name="connsiteY4" fmla="*/ 0 h 394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875" h="394512">
                    <a:moveTo>
                      <a:pt x="42087" y="0"/>
                    </a:moveTo>
                    <a:cubicBezTo>
                      <a:pt x="19921" y="1476"/>
                      <a:pt x="12799" y="21595"/>
                      <a:pt x="0" y="50635"/>
                    </a:cubicBezTo>
                    <a:cubicBezTo>
                      <a:pt x="16906" y="145167"/>
                      <a:pt x="83500" y="368694"/>
                      <a:pt x="137553" y="393081"/>
                    </a:cubicBezTo>
                    <a:cubicBezTo>
                      <a:pt x="163665" y="404858"/>
                      <a:pt x="250085" y="344018"/>
                      <a:pt x="212585" y="207451"/>
                    </a:cubicBezTo>
                    <a:cubicBezTo>
                      <a:pt x="169183" y="143980"/>
                      <a:pt x="74198" y="32088"/>
                      <a:pt x="42087" y="0"/>
                    </a:cubicBezTo>
                    <a:close/>
                  </a:path>
                </a:pathLst>
              </a:custGeom>
              <a:solidFill>
                <a:srgbClr val="EAAA7A"/>
              </a:solidFill>
              <a:ln w="3206" cap="flat">
                <a:noFill/>
                <a:prstDash val="solid"/>
                <a:miter/>
              </a:ln>
            </p:spPr>
            <p:txBody>
              <a:bodyPr rtlCol="0" anchor="ctr"/>
              <a:lstStyle/>
              <a:p>
                <a:endParaRPr lang="en-US"/>
              </a:p>
            </p:txBody>
          </p:sp>
          <p:sp>
            <p:nvSpPr>
              <p:cNvPr id="9633" name="Freeform 9632">
                <a:extLst>
                  <a:ext uri="{FF2B5EF4-FFF2-40B4-BE49-F238E27FC236}">
                    <a16:creationId xmlns:a16="http://schemas.microsoft.com/office/drawing/2014/main" id="{E8B3CC2C-C81E-42A6-ECC4-729FFA8C9169}"/>
                  </a:ext>
                </a:extLst>
              </p:cNvPr>
              <p:cNvSpPr/>
              <p:nvPr/>
            </p:nvSpPr>
            <p:spPr>
              <a:xfrm>
                <a:off x="4374888" y="4841484"/>
                <a:ext cx="408271" cy="926991"/>
              </a:xfrm>
              <a:custGeom>
                <a:avLst/>
                <a:gdLst>
                  <a:gd name="connsiteX0" fmla="*/ 311481 w 408271"/>
                  <a:gd name="connsiteY0" fmla="*/ 251213 h 926991"/>
                  <a:gd name="connsiteX1" fmla="*/ 307278 w 408271"/>
                  <a:gd name="connsiteY1" fmla="*/ 34104 h 926991"/>
                  <a:gd name="connsiteX2" fmla="*/ 1729 w 408271"/>
                  <a:gd name="connsiteY2" fmla="*/ 82589 h 926991"/>
                  <a:gd name="connsiteX3" fmla="*/ 31242 w 408271"/>
                  <a:gd name="connsiteY3" fmla="*/ 350302 h 926991"/>
                  <a:gd name="connsiteX4" fmla="*/ 153461 w 408271"/>
                  <a:gd name="connsiteY4" fmla="*/ 681260 h 926991"/>
                  <a:gd name="connsiteX5" fmla="*/ 242512 w 408271"/>
                  <a:gd name="connsiteY5" fmla="*/ 911044 h 926991"/>
                  <a:gd name="connsiteX6" fmla="*/ 408262 w 408271"/>
                  <a:gd name="connsiteY6" fmla="*/ 918649 h 926991"/>
                  <a:gd name="connsiteX7" fmla="*/ 311481 w 408271"/>
                  <a:gd name="connsiteY7" fmla="*/ 251213 h 92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271" h="926991">
                    <a:moveTo>
                      <a:pt x="311481" y="251213"/>
                    </a:moveTo>
                    <a:cubicBezTo>
                      <a:pt x="313598" y="177442"/>
                      <a:pt x="332556" y="112078"/>
                      <a:pt x="307278" y="34104"/>
                    </a:cubicBezTo>
                    <a:cubicBezTo>
                      <a:pt x="242319" y="-41496"/>
                      <a:pt x="101494" y="23900"/>
                      <a:pt x="1729" y="82589"/>
                    </a:cubicBezTo>
                    <a:cubicBezTo>
                      <a:pt x="-7798" y="142466"/>
                      <a:pt x="24858" y="281119"/>
                      <a:pt x="31242" y="350302"/>
                    </a:cubicBezTo>
                    <a:cubicBezTo>
                      <a:pt x="90234" y="529483"/>
                      <a:pt x="111566" y="568053"/>
                      <a:pt x="153461" y="681260"/>
                    </a:cubicBezTo>
                    <a:cubicBezTo>
                      <a:pt x="180215" y="753491"/>
                      <a:pt x="215726" y="857810"/>
                      <a:pt x="242512" y="911044"/>
                    </a:cubicBezTo>
                    <a:cubicBezTo>
                      <a:pt x="242512" y="925388"/>
                      <a:pt x="408134" y="934501"/>
                      <a:pt x="408262" y="918649"/>
                    </a:cubicBezTo>
                    <a:cubicBezTo>
                      <a:pt x="409289" y="792446"/>
                      <a:pt x="327327" y="284521"/>
                      <a:pt x="311481" y="251213"/>
                    </a:cubicBezTo>
                    <a:close/>
                  </a:path>
                </a:pathLst>
              </a:custGeom>
              <a:solidFill>
                <a:srgbClr val="EFE8E4"/>
              </a:solidFill>
              <a:ln w="3206" cap="flat">
                <a:noFill/>
                <a:prstDash val="solid"/>
                <a:miter/>
              </a:ln>
            </p:spPr>
            <p:txBody>
              <a:bodyPr rtlCol="0" anchor="ctr"/>
              <a:lstStyle/>
              <a:p>
                <a:endParaRPr lang="en-US"/>
              </a:p>
            </p:txBody>
          </p:sp>
          <p:sp>
            <p:nvSpPr>
              <p:cNvPr id="9634" name="Freeform 9633">
                <a:extLst>
                  <a:ext uri="{FF2B5EF4-FFF2-40B4-BE49-F238E27FC236}">
                    <a16:creationId xmlns:a16="http://schemas.microsoft.com/office/drawing/2014/main" id="{487A3F4E-EE5E-A5B3-E294-C1236F791021}"/>
                  </a:ext>
                </a:extLst>
              </p:cNvPr>
              <p:cNvSpPr/>
              <p:nvPr/>
            </p:nvSpPr>
            <p:spPr>
              <a:xfrm>
                <a:off x="4090422" y="4788516"/>
                <a:ext cx="387115" cy="983788"/>
              </a:xfrm>
              <a:custGeom>
                <a:avLst/>
                <a:gdLst>
                  <a:gd name="connsiteX0" fmla="*/ 387115 w 387115"/>
                  <a:gd name="connsiteY0" fmla="*/ 97693 h 983788"/>
                  <a:gd name="connsiteX1" fmla="*/ 380795 w 387115"/>
                  <a:gd name="connsiteY1" fmla="*/ 219949 h 983788"/>
                  <a:gd name="connsiteX2" fmla="*/ 309132 w 387115"/>
                  <a:gd name="connsiteY2" fmla="*/ 403333 h 983788"/>
                  <a:gd name="connsiteX3" fmla="*/ 215879 w 387115"/>
                  <a:gd name="connsiteY3" fmla="*/ 978901 h 983788"/>
                  <a:gd name="connsiteX4" fmla="*/ 49391 w 387115"/>
                  <a:gd name="connsiteY4" fmla="*/ 975146 h 983788"/>
                  <a:gd name="connsiteX5" fmla="*/ 9870 w 387115"/>
                  <a:gd name="connsiteY5" fmla="*/ 264230 h 983788"/>
                  <a:gd name="connsiteX6" fmla="*/ 11987 w 387115"/>
                  <a:gd name="connsiteY6" fmla="*/ 21804 h 983788"/>
                  <a:gd name="connsiteX7" fmla="*/ 387115 w 387115"/>
                  <a:gd name="connsiteY7" fmla="*/ 97693 h 98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7115" h="983788">
                    <a:moveTo>
                      <a:pt x="387115" y="97693"/>
                    </a:moveTo>
                    <a:cubicBezTo>
                      <a:pt x="376593" y="166201"/>
                      <a:pt x="384998" y="150381"/>
                      <a:pt x="380795" y="219949"/>
                    </a:cubicBezTo>
                    <a:cubicBezTo>
                      <a:pt x="376593" y="254732"/>
                      <a:pt x="344964" y="356966"/>
                      <a:pt x="309132" y="403333"/>
                    </a:cubicBezTo>
                    <a:cubicBezTo>
                      <a:pt x="276476" y="433913"/>
                      <a:pt x="249337" y="915655"/>
                      <a:pt x="215879" y="978901"/>
                    </a:cubicBezTo>
                    <a:cubicBezTo>
                      <a:pt x="208725" y="986409"/>
                      <a:pt x="47466" y="985351"/>
                      <a:pt x="49391" y="975146"/>
                    </a:cubicBezTo>
                    <a:cubicBezTo>
                      <a:pt x="30432" y="804405"/>
                      <a:pt x="10191" y="347243"/>
                      <a:pt x="9870" y="264230"/>
                    </a:cubicBezTo>
                    <a:cubicBezTo>
                      <a:pt x="7368" y="183529"/>
                      <a:pt x="-12264" y="83734"/>
                      <a:pt x="11987" y="21804"/>
                    </a:cubicBezTo>
                    <a:cubicBezTo>
                      <a:pt x="17184" y="5824"/>
                      <a:pt x="238559" y="-44587"/>
                      <a:pt x="387115" y="97693"/>
                    </a:cubicBezTo>
                    <a:close/>
                  </a:path>
                </a:pathLst>
              </a:custGeom>
              <a:solidFill>
                <a:srgbClr val="EFE8E4"/>
              </a:solidFill>
              <a:ln w="3206" cap="flat">
                <a:noFill/>
                <a:prstDash val="solid"/>
                <a:miter/>
              </a:ln>
            </p:spPr>
            <p:txBody>
              <a:bodyPr rtlCol="0" anchor="ctr"/>
              <a:lstStyle/>
              <a:p>
                <a:endParaRPr lang="en-US"/>
              </a:p>
            </p:txBody>
          </p:sp>
          <p:sp>
            <p:nvSpPr>
              <p:cNvPr id="9635" name="Freeform 9634">
                <a:extLst>
                  <a:ext uri="{FF2B5EF4-FFF2-40B4-BE49-F238E27FC236}">
                    <a16:creationId xmlns:a16="http://schemas.microsoft.com/office/drawing/2014/main" id="{CB792522-4D33-9E27-30A7-A8B1E67D5E88}"/>
                  </a:ext>
                </a:extLst>
              </p:cNvPr>
              <p:cNvSpPr/>
              <p:nvPr/>
            </p:nvSpPr>
            <p:spPr>
              <a:xfrm>
                <a:off x="4626374" y="4382155"/>
                <a:ext cx="294594" cy="383915"/>
              </a:xfrm>
              <a:custGeom>
                <a:avLst/>
                <a:gdLst>
                  <a:gd name="connsiteX0" fmla="*/ 231006 w 294594"/>
                  <a:gd name="connsiteY0" fmla="*/ 1295 h 383915"/>
                  <a:gd name="connsiteX1" fmla="*/ 284738 w 294594"/>
                  <a:gd name="connsiteY1" fmla="*/ 198926 h 383915"/>
                  <a:gd name="connsiteX2" fmla="*/ 36610 w 294594"/>
                  <a:gd name="connsiteY2" fmla="*/ 383915 h 383915"/>
                  <a:gd name="connsiteX3" fmla="*/ 1837 w 294594"/>
                  <a:gd name="connsiteY3" fmla="*/ 292207 h 383915"/>
                  <a:gd name="connsiteX4" fmla="*/ 117223 w 294594"/>
                  <a:gd name="connsiteY4" fmla="*/ 164143 h 383915"/>
                  <a:gd name="connsiteX5" fmla="*/ 91945 w 294594"/>
                  <a:gd name="connsiteY5" fmla="*/ 132536 h 383915"/>
                  <a:gd name="connsiteX6" fmla="*/ 231006 w 294594"/>
                  <a:gd name="connsiteY6" fmla="*/ 1295 h 38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4594" h="383915">
                    <a:moveTo>
                      <a:pt x="231006" y="1295"/>
                    </a:moveTo>
                    <a:cubicBezTo>
                      <a:pt x="284738" y="61364"/>
                      <a:pt x="310016" y="154645"/>
                      <a:pt x="284738" y="198926"/>
                    </a:cubicBezTo>
                    <a:cubicBezTo>
                      <a:pt x="227253" y="272569"/>
                      <a:pt x="170955" y="344383"/>
                      <a:pt x="36610" y="383915"/>
                    </a:cubicBezTo>
                    <a:cubicBezTo>
                      <a:pt x="17266" y="366876"/>
                      <a:pt x="-6889" y="309888"/>
                      <a:pt x="1837" y="292207"/>
                    </a:cubicBezTo>
                    <a:cubicBezTo>
                      <a:pt x="44469" y="271253"/>
                      <a:pt x="112412" y="178197"/>
                      <a:pt x="117223" y="164143"/>
                    </a:cubicBezTo>
                    <a:cubicBezTo>
                      <a:pt x="120335" y="154997"/>
                      <a:pt x="115042" y="162923"/>
                      <a:pt x="91945" y="132536"/>
                    </a:cubicBezTo>
                    <a:cubicBezTo>
                      <a:pt x="88802" y="80136"/>
                      <a:pt x="171180" y="-11990"/>
                      <a:pt x="231006" y="1295"/>
                    </a:cubicBezTo>
                    <a:close/>
                  </a:path>
                </a:pathLst>
              </a:custGeom>
              <a:solidFill>
                <a:srgbClr val="F4C092"/>
              </a:solidFill>
              <a:ln w="3206" cap="flat">
                <a:noFill/>
                <a:prstDash val="solid"/>
                <a:miter/>
              </a:ln>
            </p:spPr>
            <p:txBody>
              <a:bodyPr rtlCol="0" anchor="ctr"/>
              <a:lstStyle/>
              <a:p>
                <a:endParaRPr lang="en-US"/>
              </a:p>
            </p:txBody>
          </p:sp>
          <p:sp>
            <p:nvSpPr>
              <p:cNvPr id="9636" name="Freeform 9635">
                <a:extLst>
                  <a:ext uri="{FF2B5EF4-FFF2-40B4-BE49-F238E27FC236}">
                    <a16:creationId xmlns:a16="http://schemas.microsoft.com/office/drawing/2014/main" id="{E173A78C-18C8-CB03-5087-DE2011C04E47}"/>
                  </a:ext>
                </a:extLst>
              </p:cNvPr>
              <p:cNvSpPr/>
              <p:nvPr/>
            </p:nvSpPr>
            <p:spPr>
              <a:xfrm>
                <a:off x="3827830" y="4213991"/>
                <a:ext cx="109853" cy="147592"/>
              </a:xfrm>
              <a:custGeom>
                <a:avLst/>
                <a:gdLst>
                  <a:gd name="connsiteX0" fmla="*/ 106904 w 109853"/>
                  <a:gd name="connsiteY0" fmla="*/ 109036 h 147592"/>
                  <a:gd name="connsiteX1" fmla="*/ 53173 w 109853"/>
                  <a:gd name="connsiteY1" fmla="*/ 143210 h 147592"/>
                  <a:gd name="connsiteX2" fmla="*/ 5953 w 109853"/>
                  <a:gd name="connsiteY2" fmla="*/ 104865 h 147592"/>
                  <a:gd name="connsiteX3" fmla="*/ 88523 w 109853"/>
                  <a:gd name="connsiteY3" fmla="*/ 0 h 147592"/>
                  <a:gd name="connsiteX4" fmla="*/ 106904 w 109853"/>
                  <a:gd name="connsiteY4" fmla="*/ 109036 h 147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53" h="147592">
                    <a:moveTo>
                      <a:pt x="106904" y="109036"/>
                    </a:moveTo>
                    <a:cubicBezTo>
                      <a:pt x="104081" y="139071"/>
                      <a:pt x="78034" y="156174"/>
                      <a:pt x="53173" y="143210"/>
                    </a:cubicBezTo>
                    <a:cubicBezTo>
                      <a:pt x="36492" y="134514"/>
                      <a:pt x="19266" y="125818"/>
                      <a:pt x="5953" y="104865"/>
                    </a:cubicBezTo>
                    <a:cubicBezTo>
                      <a:pt x="-20416" y="63375"/>
                      <a:pt x="46917" y="-160"/>
                      <a:pt x="88523" y="0"/>
                    </a:cubicBezTo>
                    <a:cubicBezTo>
                      <a:pt x="112582" y="96"/>
                      <a:pt x="112230" y="52465"/>
                      <a:pt x="106904" y="109036"/>
                    </a:cubicBezTo>
                    <a:close/>
                  </a:path>
                </a:pathLst>
              </a:custGeom>
              <a:solidFill>
                <a:srgbClr val="EAAA7A"/>
              </a:solidFill>
              <a:ln w="3206" cap="flat">
                <a:noFill/>
                <a:prstDash val="solid"/>
                <a:miter/>
              </a:ln>
            </p:spPr>
            <p:txBody>
              <a:bodyPr rtlCol="0" anchor="ctr"/>
              <a:lstStyle/>
              <a:p>
                <a:endParaRPr lang="en-US"/>
              </a:p>
            </p:txBody>
          </p:sp>
          <p:sp>
            <p:nvSpPr>
              <p:cNvPr id="9637" name="Freeform 9636">
                <a:extLst>
                  <a:ext uri="{FF2B5EF4-FFF2-40B4-BE49-F238E27FC236}">
                    <a16:creationId xmlns:a16="http://schemas.microsoft.com/office/drawing/2014/main" id="{9AD00AB7-B6F1-797D-6613-1928F3FF5F76}"/>
                  </a:ext>
                </a:extLst>
              </p:cNvPr>
              <p:cNvSpPr/>
              <p:nvPr/>
            </p:nvSpPr>
            <p:spPr>
              <a:xfrm>
                <a:off x="3820002" y="4127085"/>
                <a:ext cx="113630" cy="184069"/>
              </a:xfrm>
              <a:custGeom>
                <a:avLst/>
                <a:gdLst>
                  <a:gd name="connsiteX0" fmla="*/ 111429 w 113630"/>
                  <a:gd name="connsiteY0" fmla="*/ 98940 h 184069"/>
                  <a:gd name="connsiteX1" fmla="*/ 37969 w 113630"/>
                  <a:gd name="connsiteY1" fmla="*/ 172 h 184069"/>
                  <a:gd name="connsiteX2" fmla="*/ 65941 w 113630"/>
                  <a:gd name="connsiteY2" fmla="*/ 81580 h 184069"/>
                  <a:gd name="connsiteX3" fmla="*/ 35081 w 113630"/>
                  <a:gd name="connsiteY3" fmla="*/ 71344 h 184069"/>
                  <a:gd name="connsiteX4" fmla="*/ 40118 w 113630"/>
                  <a:gd name="connsiteY4" fmla="*/ 102758 h 184069"/>
                  <a:gd name="connsiteX5" fmla="*/ 20903 w 113630"/>
                  <a:gd name="connsiteY5" fmla="*/ 104138 h 184069"/>
                  <a:gd name="connsiteX6" fmla="*/ 20005 w 113630"/>
                  <a:gd name="connsiteY6" fmla="*/ 121787 h 184069"/>
                  <a:gd name="connsiteX7" fmla="*/ 2233 w 113630"/>
                  <a:gd name="connsiteY7" fmla="*/ 127883 h 184069"/>
                  <a:gd name="connsiteX8" fmla="*/ 9771 w 113630"/>
                  <a:gd name="connsiteY8" fmla="*/ 183107 h 184069"/>
                  <a:gd name="connsiteX9" fmla="*/ 111429 w 113630"/>
                  <a:gd name="connsiteY9" fmla="*/ 98940 h 184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630" h="184069">
                    <a:moveTo>
                      <a:pt x="111429" y="98940"/>
                    </a:moveTo>
                    <a:cubicBezTo>
                      <a:pt x="86632" y="29244"/>
                      <a:pt x="47335" y="-2652"/>
                      <a:pt x="37969" y="172"/>
                    </a:cubicBezTo>
                    <a:cubicBezTo>
                      <a:pt x="29083" y="21062"/>
                      <a:pt x="75180" y="71954"/>
                      <a:pt x="65941" y="81580"/>
                    </a:cubicBezTo>
                    <a:cubicBezTo>
                      <a:pt x="60809" y="80136"/>
                      <a:pt x="41272" y="63001"/>
                      <a:pt x="35081" y="71344"/>
                    </a:cubicBezTo>
                    <a:cubicBezTo>
                      <a:pt x="26099" y="83473"/>
                      <a:pt x="44192" y="98458"/>
                      <a:pt x="40118" y="102758"/>
                    </a:cubicBezTo>
                    <a:cubicBezTo>
                      <a:pt x="37199" y="105839"/>
                      <a:pt x="25169" y="97368"/>
                      <a:pt x="20903" y="104138"/>
                    </a:cubicBezTo>
                    <a:cubicBezTo>
                      <a:pt x="16219" y="111550"/>
                      <a:pt x="20838" y="112866"/>
                      <a:pt x="20005" y="121787"/>
                    </a:cubicBezTo>
                    <a:cubicBezTo>
                      <a:pt x="19106" y="131445"/>
                      <a:pt x="6339" y="120567"/>
                      <a:pt x="2233" y="127883"/>
                    </a:cubicBezTo>
                    <a:cubicBezTo>
                      <a:pt x="-2611" y="139243"/>
                      <a:pt x="661" y="160004"/>
                      <a:pt x="9771" y="183107"/>
                    </a:cubicBezTo>
                    <a:cubicBezTo>
                      <a:pt x="27222" y="190872"/>
                      <a:pt x="129842" y="150602"/>
                      <a:pt x="111429" y="98940"/>
                    </a:cubicBezTo>
                    <a:close/>
                  </a:path>
                </a:pathLst>
              </a:custGeom>
              <a:solidFill>
                <a:srgbClr val="EAAA7A"/>
              </a:solidFill>
              <a:ln w="3206" cap="flat">
                <a:noFill/>
                <a:prstDash val="solid"/>
                <a:miter/>
              </a:ln>
            </p:spPr>
            <p:txBody>
              <a:bodyPr rtlCol="0" anchor="ctr"/>
              <a:lstStyle/>
              <a:p>
                <a:endParaRPr lang="en-US"/>
              </a:p>
            </p:txBody>
          </p:sp>
          <p:grpSp>
            <p:nvGrpSpPr>
              <p:cNvPr id="9638" name="Graphic 2">
                <a:extLst>
                  <a:ext uri="{FF2B5EF4-FFF2-40B4-BE49-F238E27FC236}">
                    <a16:creationId xmlns:a16="http://schemas.microsoft.com/office/drawing/2014/main" id="{E4371FF9-AA3B-D159-2C37-229C3E60EEDA}"/>
                  </a:ext>
                </a:extLst>
              </p:cNvPr>
              <p:cNvGrpSpPr/>
              <p:nvPr/>
            </p:nvGrpSpPr>
            <p:grpSpPr>
              <a:xfrm>
                <a:off x="4625606" y="4095650"/>
                <a:ext cx="238226" cy="431138"/>
                <a:chOff x="4625606" y="4095650"/>
                <a:chExt cx="238226" cy="431138"/>
              </a:xfrm>
            </p:grpSpPr>
            <p:sp>
              <p:nvSpPr>
                <p:cNvPr id="9639" name="Freeform 9638">
                  <a:extLst>
                    <a:ext uri="{FF2B5EF4-FFF2-40B4-BE49-F238E27FC236}">
                      <a16:creationId xmlns:a16="http://schemas.microsoft.com/office/drawing/2014/main" id="{A67D0486-0378-0781-C0B9-00EB3A4B01C6}"/>
                    </a:ext>
                  </a:extLst>
                </p:cNvPr>
                <p:cNvSpPr/>
                <p:nvPr/>
              </p:nvSpPr>
              <p:spPr>
                <a:xfrm>
                  <a:off x="4625606" y="4095650"/>
                  <a:ext cx="238226" cy="392888"/>
                </a:xfrm>
                <a:custGeom>
                  <a:avLst/>
                  <a:gdLst>
                    <a:gd name="connsiteX0" fmla="*/ 237581 w 238226"/>
                    <a:gd name="connsiteY0" fmla="*/ 262514 h 392888"/>
                    <a:gd name="connsiteX1" fmla="*/ 121681 w 238226"/>
                    <a:gd name="connsiteY1" fmla="*/ 107592 h 392888"/>
                    <a:gd name="connsiteX2" fmla="*/ 6 w 238226"/>
                    <a:gd name="connsiteY2" fmla="*/ 0 h 392888"/>
                    <a:gd name="connsiteX3" fmla="*/ 43280 w 238226"/>
                    <a:gd name="connsiteY3" fmla="*/ 176678 h 392888"/>
                    <a:gd name="connsiteX4" fmla="*/ 51621 w 238226"/>
                    <a:gd name="connsiteY4" fmla="*/ 173212 h 392888"/>
                    <a:gd name="connsiteX5" fmla="*/ 162645 w 238226"/>
                    <a:gd name="connsiteY5" fmla="*/ 392889 h 392888"/>
                    <a:gd name="connsiteX6" fmla="*/ 183849 w 238226"/>
                    <a:gd name="connsiteY6" fmla="*/ 377968 h 392888"/>
                    <a:gd name="connsiteX7" fmla="*/ 237581 w 238226"/>
                    <a:gd name="connsiteY7" fmla="*/ 262514 h 392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8226" h="392888">
                      <a:moveTo>
                        <a:pt x="237581" y="262514"/>
                      </a:moveTo>
                      <a:cubicBezTo>
                        <a:pt x="205984" y="221922"/>
                        <a:pt x="180417" y="175811"/>
                        <a:pt x="121681" y="107592"/>
                      </a:cubicBezTo>
                      <a:cubicBezTo>
                        <a:pt x="71381" y="45148"/>
                        <a:pt x="40361" y="17135"/>
                        <a:pt x="6" y="0"/>
                      </a:cubicBezTo>
                      <a:cubicBezTo>
                        <a:pt x="-443" y="995"/>
                        <a:pt x="23424" y="83269"/>
                        <a:pt x="43280" y="176678"/>
                      </a:cubicBezTo>
                      <a:cubicBezTo>
                        <a:pt x="46039" y="175170"/>
                        <a:pt x="48798" y="173983"/>
                        <a:pt x="51621" y="173212"/>
                      </a:cubicBezTo>
                      <a:cubicBezTo>
                        <a:pt x="117478" y="257926"/>
                        <a:pt x="114431" y="365100"/>
                        <a:pt x="162645" y="392889"/>
                      </a:cubicBezTo>
                      <a:cubicBezTo>
                        <a:pt x="168965" y="388493"/>
                        <a:pt x="175926" y="383551"/>
                        <a:pt x="183849" y="377968"/>
                      </a:cubicBezTo>
                      <a:cubicBezTo>
                        <a:pt x="195012" y="372577"/>
                        <a:pt x="244414" y="318380"/>
                        <a:pt x="237581" y="262514"/>
                      </a:cubicBezTo>
                      <a:close/>
                    </a:path>
                  </a:pathLst>
                </a:custGeom>
                <a:solidFill>
                  <a:srgbClr val="A4E1FF"/>
                </a:solidFill>
                <a:ln w="3206" cap="flat">
                  <a:noFill/>
                  <a:prstDash val="solid"/>
                  <a:miter/>
                </a:ln>
              </p:spPr>
              <p:txBody>
                <a:bodyPr rtlCol="0" anchor="ctr"/>
                <a:lstStyle/>
                <a:p>
                  <a:endParaRPr lang="en-US"/>
                </a:p>
              </p:txBody>
            </p:sp>
            <p:sp>
              <p:nvSpPr>
                <p:cNvPr id="9640" name="Freeform 9639">
                  <a:extLst>
                    <a:ext uri="{FF2B5EF4-FFF2-40B4-BE49-F238E27FC236}">
                      <a16:creationId xmlns:a16="http://schemas.microsoft.com/office/drawing/2014/main" id="{16EE4F09-BAC9-772C-9686-862DC80D5D8A}"/>
                    </a:ext>
                  </a:extLst>
                </p:cNvPr>
                <p:cNvSpPr/>
                <p:nvPr/>
              </p:nvSpPr>
              <p:spPr>
                <a:xfrm>
                  <a:off x="4668854" y="4268830"/>
                  <a:ext cx="119364" cy="257957"/>
                </a:xfrm>
                <a:custGeom>
                  <a:avLst/>
                  <a:gdLst>
                    <a:gd name="connsiteX0" fmla="*/ 8341 w 119364"/>
                    <a:gd name="connsiteY0" fmla="*/ 0 h 257957"/>
                    <a:gd name="connsiteX1" fmla="*/ 0 w 119364"/>
                    <a:gd name="connsiteY1" fmla="*/ 3465 h 257957"/>
                    <a:gd name="connsiteX2" fmla="*/ 24669 w 119364"/>
                    <a:gd name="connsiteY2" fmla="*/ 221601 h 257957"/>
                    <a:gd name="connsiteX3" fmla="*/ 41542 w 119364"/>
                    <a:gd name="connsiteY3" fmla="*/ 257958 h 257957"/>
                    <a:gd name="connsiteX4" fmla="*/ 119365 w 119364"/>
                    <a:gd name="connsiteY4" fmla="*/ 219676 h 257957"/>
                    <a:gd name="connsiteX5" fmla="*/ 8341 w 119364"/>
                    <a:gd name="connsiteY5" fmla="*/ 0 h 25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364" h="257957">
                      <a:moveTo>
                        <a:pt x="8341" y="0"/>
                      </a:moveTo>
                      <a:cubicBezTo>
                        <a:pt x="5518" y="770"/>
                        <a:pt x="2759" y="1957"/>
                        <a:pt x="0" y="3465"/>
                      </a:cubicBezTo>
                      <a:cubicBezTo>
                        <a:pt x="16745" y="82242"/>
                        <a:pt x="30635" y="168977"/>
                        <a:pt x="24669" y="221601"/>
                      </a:cubicBezTo>
                      <a:cubicBezTo>
                        <a:pt x="27844" y="230041"/>
                        <a:pt x="34677" y="244802"/>
                        <a:pt x="41542" y="257958"/>
                      </a:cubicBezTo>
                      <a:cubicBezTo>
                        <a:pt x="73845" y="249647"/>
                        <a:pt x="88794" y="240983"/>
                        <a:pt x="119365" y="219676"/>
                      </a:cubicBezTo>
                      <a:cubicBezTo>
                        <a:pt x="71183" y="191920"/>
                        <a:pt x="74230" y="84713"/>
                        <a:pt x="8341" y="0"/>
                      </a:cubicBezTo>
                      <a:close/>
                    </a:path>
                  </a:pathLst>
                </a:custGeom>
                <a:solidFill>
                  <a:srgbClr val="A4E1FF">
                    <a:alpha val="47000"/>
                  </a:srgbClr>
                </a:solidFill>
                <a:ln w="3206" cap="flat">
                  <a:noFill/>
                  <a:prstDash val="solid"/>
                  <a:miter/>
                </a:ln>
              </p:spPr>
              <p:txBody>
                <a:bodyPr rtlCol="0" anchor="ctr"/>
                <a:lstStyle/>
                <a:p>
                  <a:endParaRPr lang="en-US"/>
                </a:p>
              </p:txBody>
            </p:sp>
            <p:sp>
              <p:nvSpPr>
                <p:cNvPr id="9641" name="Freeform 9640">
                  <a:extLst>
                    <a:ext uri="{FF2B5EF4-FFF2-40B4-BE49-F238E27FC236}">
                      <a16:creationId xmlns:a16="http://schemas.microsoft.com/office/drawing/2014/main" id="{B7A8DF1B-452F-7942-2564-7C54BB1B0FDF}"/>
                    </a:ext>
                  </a:extLst>
                </p:cNvPr>
                <p:cNvSpPr/>
                <p:nvPr/>
              </p:nvSpPr>
              <p:spPr>
                <a:xfrm>
                  <a:off x="4668854" y="4268830"/>
                  <a:ext cx="119364" cy="257957"/>
                </a:xfrm>
                <a:custGeom>
                  <a:avLst/>
                  <a:gdLst>
                    <a:gd name="connsiteX0" fmla="*/ 8341 w 119364"/>
                    <a:gd name="connsiteY0" fmla="*/ 0 h 257957"/>
                    <a:gd name="connsiteX1" fmla="*/ 0 w 119364"/>
                    <a:gd name="connsiteY1" fmla="*/ 3465 h 257957"/>
                    <a:gd name="connsiteX2" fmla="*/ 17195 w 119364"/>
                    <a:gd name="connsiteY2" fmla="*/ 218360 h 257957"/>
                    <a:gd name="connsiteX3" fmla="*/ 41542 w 119364"/>
                    <a:gd name="connsiteY3" fmla="*/ 257958 h 257957"/>
                    <a:gd name="connsiteX4" fmla="*/ 119365 w 119364"/>
                    <a:gd name="connsiteY4" fmla="*/ 219676 h 257957"/>
                    <a:gd name="connsiteX5" fmla="*/ 8341 w 119364"/>
                    <a:gd name="connsiteY5" fmla="*/ 0 h 25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364" h="257957">
                      <a:moveTo>
                        <a:pt x="8341" y="0"/>
                      </a:moveTo>
                      <a:cubicBezTo>
                        <a:pt x="5518" y="770"/>
                        <a:pt x="2759" y="1957"/>
                        <a:pt x="0" y="3465"/>
                      </a:cubicBezTo>
                      <a:cubicBezTo>
                        <a:pt x="16745" y="82242"/>
                        <a:pt x="18926" y="151328"/>
                        <a:pt x="17195" y="218360"/>
                      </a:cubicBezTo>
                      <a:cubicBezTo>
                        <a:pt x="20370" y="226800"/>
                        <a:pt x="34677" y="244802"/>
                        <a:pt x="41542" y="257958"/>
                      </a:cubicBezTo>
                      <a:cubicBezTo>
                        <a:pt x="73845" y="249647"/>
                        <a:pt x="88794" y="240983"/>
                        <a:pt x="119365" y="219676"/>
                      </a:cubicBezTo>
                      <a:cubicBezTo>
                        <a:pt x="71183" y="191920"/>
                        <a:pt x="74230" y="84713"/>
                        <a:pt x="8341" y="0"/>
                      </a:cubicBezTo>
                      <a:close/>
                    </a:path>
                  </a:pathLst>
                </a:custGeom>
                <a:solidFill>
                  <a:srgbClr val="8AD1ED"/>
                </a:solidFill>
                <a:ln w="3206" cap="flat">
                  <a:noFill/>
                  <a:prstDash val="solid"/>
                  <a:miter/>
                </a:ln>
              </p:spPr>
              <p:txBody>
                <a:bodyPr rtlCol="0" anchor="ctr"/>
                <a:lstStyle/>
                <a:p>
                  <a:endParaRPr lang="en-US"/>
                </a:p>
              </p:txBody>
            </p:sp>
          </p:grpSp>
          <p:grpSp>
            <p:nvGrpSpPr>
              <p:cNvPr id="9642" name="Graphic 2">
                <a:extLst>
                  <a:ext uri="{FF2B5EF4-FFF2-40B4-BE49-F238E27FC236}">
                    <a16:creationId xmlns:a16="http://schemas.microsoft.com/office/drawing/2014/main" id="{DFF46B7F-BB7A-92D2-6601-50940677E888}"/>
                  </a:ext>
                </a:extLst>
              </p:cNvPr>
              <p:cNvGrpSpPr/>
              <p:nvPr/>
            </p:nvGrpSpPr>
            <p:grpSpPr>
              <a:xfrm>
                <a:off x="4075559" y="4047242"/>
                <a:ext cx="637638" cy="938278"/>
                <a:chOff x="4075559" y="4047242"/>
                <a:chExt cx="637638" cy="938278"/>
              </a:xfrm>
            </p:grpSpPr>
            <p:sp>
              <p:nvSpPr>
                <p:cNvPr id="9643" name="Freeform 9642">
                  <a:extLst>
                    <a:ext uri="{FF2B5EF4-FFF2-40B4-BE49-F238E27FC236}">
                      <a16:creationId xmlns:a16="http://schemas.microsoft.com/office/drawing/2014/main" id="{5467ECB9-4424-72CD-4DF3-00607C277CA5}"/>
                    </a:ext>
                  </a:extLst>
                </p:cNvPr>
                <p:cNvSpPr/>
                <p:nvPr/>
              </p:nvSpPr>
              <p:spPr>
                <a:xfrm>
                  <a:off x="4175420" y="4047242"/>
                  <a:ext cx="537777" cy="938278"/>
                </a:xfrm>
                <a:custGeom>
                  <a:avLst/>
                  <a:gdLst>
                    <a:gd name="connsiteX0" fmla="*/ 503378 w 537777"/>
                    <a:gd name="connsiteY0" fmla="*/ 679296 h 938278"/>
                    <a:gd name="connsiteX1" fmla="*/ 491252 w 537777"/>
                    <a:gd name="connsiteY1" fmla="*/ 667198 h 938278"/>
                    <a:gd name="connsiteX2" fmla="*/ 464371 w 537777"/>
                    <a:gd name="connsiteY2" fmla="*/ 63233 h 938278"/>
                    <a:gd name="connsiteX3" fmla="*/ 40259 w 537777"/>
                    <a:gd name="connsiteY3" fmla="*/ 90636 h 938278"/>
                    <a:gd name="connsiteX4" fmla="*/ 0 w 537777"/>
                    <a:gd name="connsiteY4" fmla="*/ 195276 h 938278"/>
                    <a:gd name="connsiteX5" fmla="*/ 136687 w 537777"/>
                    <a:gd name="connsiteY5" fmla="*/ 179874 h 938278"/>
                    <a:gd name="connsiteX6" fmla="*/ 34292 w 537777"/>
                    <a:gd name="connsiteY6" fmla="*/ 887901 h 938278"/>
                    <a:gd name="connsiteX7" fmla="*/ 536034 w 537777"/>
                    <a:gd name="connsiteY7" fmla="*/ 908502 h 938278"/>
                    <a:gd name="connsiteX8" fmla="*/ 497058 w 537777"/>
                    <a:gd name="connsiteY8" fmla="*/ 702977 h 938278"/>
                    <a:gd name="connsiteX9" fmla="*/ 503378 w 537777"/>
                    <a:gd name="connsiteY9" fmla="*/ 679296 h 938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7777" h="938278">
                      <a:moveTo>
                        <a:pt x="503378" y="679296"/>
                      </a:moveTo>
                      <a:cubicBezTo>
                        <a:pt x="502704" y="675637"/>
                        <a:pt x="493338" y="654876"/>
                        <a:pt x="491252" y="667198"/>
                      </a:cubicBezTo>
                      <a:cubicBezTo>
                        <a:pt x="502641" y="599492"/>
                        <a:pt x="542867" y="228712"/>
                        <a:pt x="464371" y="63233"/>
                      </a:cubicBezTo>
                      <a:cubicBezTo>
                        <a:pt x="393926" y="-26005"/>
                        <a:pt x="151443" y="-24240"/>
                        <a:pt x="40259" y="90636"/>
                      </a:cubicBezTo>
                      <a:cubicBezTo>
                        <a:pt x="23738" y="113964"/>
                        <a:pt x="10554" y="152053"/>
                        <a:pt x="0" y="195276"/>
                      </a:cubicBezTo>
                      <a:cubicBezTo>
                        <a:pt x="37596" y="175381"/>
                        <a:pt x="89500" y="157091"/>
                        <a:pt x="136687" y="179874"/>
                      </a:cubicBezTo>
                      <a:cubicBezTo>
                        <a:pt x="193082" y="450249"/>
                        <a:pt x="9944" y="606936"/>
                        <a:pt x="34292" y="887901"/>
                      </a:cubicBezTo>
                      <a:cubicBezTo>
                        <a:pt x="139350" y="937381"/>
                        <a:pt x="453304" y="961223"/>
                        <a:pt x="536034" y="908502"/>
                      </a:cubicBezTo>
                      <a:cubicBezTo>
                        <a:pt x="545241" y="814194"/>
                        <a:pt x="515889" y="743119"/>
                        <a:pt x="497058" y="702977"/>
                      </a:cubicBezTo>
                      <a:cubicBezTo>
                        <a:pt x="502191" y="691136"/>
                        <a:pt x="504308" y="684526"/>
                        <a:pt x="503378" y="679296"/>
                      </a:cubicBezTo>
                      <a:close/>
                    </a:path>
                  </a:pathLst>
                </a:custGeom>
                <a:solidFill>
                  <a:srgbClr val="A4E1FF"/>
                </a:solidFill>
                <a:ln w="3206" cap="flat">
                  <a:noFill/>
                  <a:prstDash val="solid"/>
                  <a:miter/>
                </a:ln>
              </p:spPr>
              <p:txBody>
                <a:bodyPr rtlCol="0" anchor="ctr"/>
                <a:lstStyle/>
                <a:p>
                  <a:endParaRPr lang="en-US"/>
                </a:p>
              </p:txBody>
            </p:sp>
            <p:sp>
              <p:nvSpPr>
                <p:cNvPr id="9644" name="Freeform 9643">
                  <a:extLst>
                    <a:ext uri="{FF2B5EF4-FFF2-40B4-BE49-F238E27FC236}">
                      <a16:creationId xmlns:a16="http://schemas.microsoft.com/office/drawing/2014/main" id="{A7145E52-21DB-D91E-E206-48B137432C1C}"/>
                    </a:ext>
                  </a:extLst>
                </p:cNvPr>
                <p:cNvSpPr/>
                <p:nvPr/>
              </p:nvSpPr>
              <p:spPr>
                <a:xfrm>
                  <a:off x="4075559" y="4216586"/>
                  <a:ext cx="247391" cy="718589"/>
                </a:xfrm>
                <a:custGeom>
                  <a:avLst/>
                  <a:gdLst>
                    <a:gd name="connsiteX0" fmla="*/ 236548 w 247391"/>
                    <a:gd name="connsiteY0" fmla="*/ 10562 h 718589"/>
                    <a:gd name="connsiteX1" fmla="*/ 99861 w 247391"/>
                    <a:gd name="connsiteY1" fmla="*/ 25964 h 718589"/>
                    <a:gd name="connsiteX2" fmla="*/ 61110 w 247391"/>
                    <a:gd name="connsiteY2" fmla="*/ 283087 h 718589"/>
                    <a:gd name="connsiteX3" fmla="*/ 0 w 247391"/>
                    <a:gd name="connsiteY3" fmla="*/ 681752 h 718589"/>
                    <a:gd name="connsiteX4" fmla="*/ 134153 w 247391"/>
                    <a:gd name="connsiteY4" fmla="*/ 718590 h 718589"/>
                    <a:gd name="connsiteX5" fmla="*/ 236548 w 247391"/>
                    <a:gd name="connsiteY5" fmla="*/ 10562 h 718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391" h="718589">
                      <a:moveTo>
                        <a:pt x="236548" y="10562"/>
                      </a:moveTo>
                      <a:cubicBezTo>
                        <a:pt x="189392" y="-12221"/>
                        <a:pt x="137457" y="6037"/>
                        <a:pt x="99861" y="25964"/>
                      </a:cubicBezTo>
                      <a:cubicBezTo>
                        <a:pt x="76700" y="120881"/>
                        <a:pt x="66210" y="240570"/>
                        <a:pt x="61110" y="283087"/>
                      </a:cubicBezTo>
                      <a:cubicBezTo>
                        <a:pt x="50973" y="367480"/>
                        <a:pt x="10041" y="583273"/>
                        <a:pt x="0" y="681752"/>
                      </a:cubicBezTo>
                      <a:cubicBezTo>
                        <a:pt x="22904" y="660285"/>
                        <a:pt x="66563" y="686726"/>
                        <a:pt x="134153" y="718590"/>
                      </a:cubicBezTo>
                      <a:cubicBezTo>
                        <a:pt x="109805" y="437592"/>
                        <a:pt x="292942" y="280938"/>
                        <a:pt x="236548" y="10562"/>
                      </a:cubicBezTo>
                      <a:close/>
                    </a:path>
                  </a:pathLst>
                </a:custGeom>
                <a:solidFill>
                  <a:srgbClr val="A4E1FF">
                    <a:alpha val="39000"/>
                  </a:srgbClr>
                </a:solidFill>
                <a:ln w="3206" cap="flat">
                  <a:noFill/>
                  <a:prstDash val="solid"/>
                  <a:miter/>
                </a:ln>
              </p:spPr>
              <p:txBody>
                <a:bodyPr rtlCol="0" anchor="ctr"/>
                <a:lstStyle/>
                <a:p>
                  <a:endParaRPr lang="en-US"/>
                </a:p>
              </p:txBody>
            </p:sp>
            <p:sp>
              <p:nvSpPr>
                <p:cNvPr id="9645" name="Freeform 9644">
                  <a:extLst>
                    <a:ext uri="{FF2B5EF4-FFF2-40B4-BE49-F238E27FC236}">
                      <a16:creationId xmlns:a16="http://schemas.microsoft.com/office/drawing/2014/main" id="{F1D4CEB9-30BD-6102-3F6C-16466C737981}"/>
                    </a:ext>
                  </a:extLst>
                </p:cNvPr>
                <p:cNvSpPr/>
                <p:nvPr/>
              </p:nvSpPr>
              <p:spPr>
                <a:xfrm>
                  <a:off x="4075559" y="4216586"/>
                  <a:ext cx="247391" cy="718589"/>
                </a:xfrm>
                <a:custGeom>
                  <a:avLst/>
                  <a:gdLst>
                    <a:gd name="connsiteX0" fmla="*/ 236548 w 247391"/>
                    <a:gd name="connsiteY0" fmla="*/ 10562 h 718589"/>
                    <a:gd name="connsiteX1" fmla="*/ 99861 w 247391"/>
                    <a:gd name="connsiteY1" fmla="*/ 25964 h 718589"/>
                    <a:gd name="connsiteX2" fmla="*/ 61110 w 247391"/>
                    <a:gd name="connsiteY2" fmla="*/ 283087 h 718589"/>
                    <a:gd name="connsiteX3" fmla="*/ 0 w 247391"/>
                    <a:gd name="connsiteY3" fmla="*/ 681752 h 718589"/>
                    <a:gd name="connsiteX4" fmla="*/ 134153 w 247391"/>
                    <a:gd name="connsiteY4" fmla="*/ 718590 h 718589"/>
                    <a:gd name="connsiteX5" fmla="*/ 236548 w 247391"/>
                    <a:gd name="connsiteY5" fmla="*/ 10562 h 718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391" h="718589">
                      <a:moveTo>
                        <a:pt x="236548" y="10562"/>
                      </a:moveTo>
                      <a:cubicBezTo>
                        <a:pt x="189392" y="-12221"/>
                        <a:pt x="137457" y="6037"/>
                        <a:pt x="99861" y="25964"/>
                      </a:cubicBezTo>
                      <a:cubicBezTo>
                        <a:pt x="76700" y="120881"/>
                        <a:pt x="66210" y="240570"/>
                        <a:pt x="61110" y="283087"/>
                      </a:cubicBezTo>
                      <a:cubicBezTo>
                        <a:pt x="50973" y="367480"/>
                        <a:pt x="10041" y="583273"/>
                        <a:pt x="0" y="681752"/>
                      </a:cubicBezTo>
                      <a:cubicBezTo>
                        <a:pt x="22904" y="660285"/>
                        <a:pt x="66563" y="686726"/>
                        <a:pt x="134153" y="718590"/>
                      </a:cubicBezTo>
                      <a:cubicBezTo>
                        <a:pt x="109805" y="437592"/>
                        <a:pt x="292942" y="280938"/>
                        <a:pt x="236548" y="10562"/>
                      </a:cubicBezTo>
                      <a:close/>
                    </a:path>
                  </a:pathLst>
                </a:custGeom>
                <a:solidFill>
                  <a:srgbClr val="8AD1ED"/>
                </a:solidFill>
                <a:ln w="3206" cap="flat">
                  <a:noFill/>
                  <a:prstDash val="solid"/>
                  <a:miter/>
                </a:ln>
              </p:spPr>
              <p:txBody>
                <a:bodyPr rtlCol="0" anchor="ctr"/>
                <a:lstStyle/>
                <a:p>
                  <a:endParaRPr lang="en-US"/>
                </a:p>
              </p:txBody>
            </p:sp>
          </p:grpSp>
          <p:sp>
            <p:nvSpPr>
              <p:cNvPr id="9646" name="Freeform 9645">
                <a:extLst>
                  <a:ext uri="{FF2B5EF4-FFF2-40B4-BE49-F238E27FC236}">
                    <a16:creationId xmlns:a16="http://schemas.microsoft.com/office/drawing/2014/main" id="{D937FB58-F47C-6454-88BB-F268009578C9}"/>
                  </a:ext>
                </a:extLst>
              </p:cNvPr>
              <p:cNvSpPr/>
              <p:nvPr/>
            </p:nvSpPr>
            <p:spPr>
              <a:xfrm>
                <a:off x="3981484" y="4395450"/>
                <a:ext cx="261878" cy="318992"/>
              </a:xfrm>
              <a:custGeom>
                <a:avLst/>
                <a:gdLst>
                  <a:gd name="connsiteX0" fmla="*/ 261879 w 261878"/>
                  <a:gd name="connsiteY0" fmla="*/ 114492 h 318992"/>
                  <a:gd name="connsiteX1" fmla="*/ 53239 w 261878"/>
                  <a:gd name="connsiteY1" fmla="*/ 309749 h 318992"/>
                  <a:gd name="connsiteX2" fmla="*/ 47722 w 261878"/>
                  <a:gd name="connsiteY2" fmla="*/ 8568 h 318992"/>
                  <a:gd name="connsiteX3" fmla="*/ 261879 w 261878"/>
                  <a:gd name="connsiteY3" fmla="*/ 114492 h 318992"/>
                </a:gdLst>
                <a:ahLst/>
                <a:cxnLst>
                  <a:cxn ang="0">
                    <a:pos x="connsiteX0" y="connsiteY0"/>
                  </a:cxn>
                  <a:cxn ang="0">
                    <a:pos x="connsiteX1" y="connsiteY1"/>
                  </a:cxn>
                  <a:cxn ang="0">
                    <a:pos x="connsiteX2" y="connsiteY2"/>
                  </a:cxn>
                  <a:cxn ang="0">
                    <a:pos x="connsiteX3" y="connsiteY3"/>
                  </a:cxn>
                </a:cxnLst>
                <a:rect l="l" t="t" r="r" b="b"/>
                <a:pathLst>
                  <a:path w="261878" h="318992">
                    <a:moveTo>
                      <a:pt x="261879" y="114492"/>
                    </a:moveTo>
                    <a:cubicBezTo>
                      <a:pt x="199068" y="235432"/>
                      <a:pt x="144952" y="353292"/>
                      <a:pt x="53239" y="309749"/>
                    </a:cubicBezTo>
                    <a:cubicBezTo>
                      <a:pt x="-35523" y="267585"/>
                      <a:pt x="3966" y="138750"/>
                      <a:pt x="47722" y="8568"/>
                    </a:cubicBezTo>
                    <a:cubicBezTo>
                      <a:pt x="97572" y="-23456"/>
                      <a:pt x="249657" y="39244"/>
                      <a:pt x="261879" y="114492"/>
                    </a:cubicBezTo>
                    <a:close/>
                  </a:path>
                </a:pathLst>
              </a:custGeom>
              <a:solidFill>
                <a:srgbClr val="F4C092"/>
              </a:solidFill>
              <a:ln w="3206" cap="flat">
                <a:noFill/>
                <a:prstDash val="solid"/>
                <a:miter/>
              </a:ln>
            </p:spPr>
            <p:txBody>
              <a:bodyPr rtlCol="0" anchor="ctr"/>
              <a:lstStyle/>
              <a:p>
                <a:endParaRPr lang="en-US"/>
              </a:p>
            </p:txBody>
          </p:sp>
          <p:sp>
            <p:nvSpPr>
              <p:cNvPr id="9647" name="Freeform 9646">
                <a:extLst>
                  <a:ext uri="{FF2B5EF4-FFF2-40B4-BE49-F238E27FC236}">
                    <a16:creationId xmlns:a16="http://schemas.microsoft.com/office/drawing/2014/main" id="{7ACD481F-AC3D-B299-3E45-C26BF7F3477D}"/>
                  </a:ext>
                </a:extLst>
              </p:cNvPr>
              <p:cNvSpPr/>
              <p:nvPr/>
            </p:nvSpPr>
            <p:spPr>
              <a:xfrm>
                <a:off x="4024458" y="4127068"/>
                <a:ext cx="297894" cy="431617"/>
              </a:xfrm>
              <a:custGeom>
                <a:avLst/>
                <a:gdLst>
                  <a:gd name="connsiteX0" fmla="*/ 0 w 297894"/>
                  <a:gd name="connsiteY0" fmla="*/ 286416 h 431617"/>
                  <a:gd name="connsiteX1" fmla="*/ 202288 w 297894"/>
                  <a:gd name="connsiteY1" fmla="*/ 253 h 431617"/>
                  <a:gd name="connsiteX2" fmla="*/ 285275 w 297894"/>
                  <a:gd name="connsiteY2" fmla="*/ 92732 h 431617"/>
                  <a:gd name="connsiteX3" fmla="*/ 233917 w 297894"/>
                  <a:gd name="connsiteY3" fmla="*/ 423947 h 431617"/>
                  <a:gd name="connsiteX4" fmla="*/ 0 w 297894"/>
                  <a:gd name="connsiteY4" fmla="*/ 286416 h 431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894" h="431617">
                    <a:moveTo>
                      <a:pt x="0" y="286416"/>
                    </a:moveTo>
                    <a:cubicBezTo>
                      <a:pt x="8950" y="250317"/>
                      <a:pt x="63997" y="72195"/>
                      <a:pt x="202288" y="253"/>
                    </a:cubicBezTo>
                    <a:cubicBezTo>
                      <a:pt x="226892" y="-2474"/>
                      <a:pt x="252234" y="16073"/>
                      <a:pt x="285275" y="92732"/>
                    </a:cubicBezTo>
                    <a:cubicBezTo>
                      <a:pt x="332623" y="202634"/>
                      <a:pt x="231287" y="403924"/>
                      <a:pt x="233917" y="423947"/>
                    </a:cubicBezTo>
                    <a:cubicBezTo>
                      <a:pt x="108265" y="461907"/>
                      <a:pt x="2630" y="349919"/>
                      <a:pt x="0" y="286416"/>
                    </a:cubicBezTo>
                    <a:close/>
                  </a:path>
                </a:pathLst>
              </a:custGeom>
              <a:solidFill>
                <a:srgbClr val="A4E1FF"/>
              </a:solidFill>
              <a:ln w="3206" cap="flat">
                <a:noFill/>
                <a:prstDash val="solid"/>
                <a:miter/>
              </a:ln>
            </p:spPr>
            <p:txBody>
              <a:bodyPr rtlCol="0" anchor="ctr"/>
              <a:lstStyle/>
              <a:p>
                <a:endParaRPr lang="en-US"/>
              </a:p>
            </p:txBody>
          </p:sp>
          <p:sp>
            <p:nvSpPr>
              <p:cNvPr id="9648" name="Freeform 9647">
                <a:extLst>
                  <a:ext uri="{FF2B5EF4-FFF2-40B4-BE49-F238E27FC236}">
                    <a16:creationId xmlns:a16="http://schemas.microsoft.com/office/drawing/2014/main" id="{9F70EA4A-7389-E501-4AA6-467168EF04C0}"/>
                  </a:ext>
                </a:extLst>
              </p:cNvPr>
              <p:cNvSpPr/>
              <p:nvPr/>
            </p:nvSpPr>
            <p:spPr>
              <a:xfrm>
                <a:off x="4293658" y="3998775"/>
                <a:ext cx="253713" cy="84552"/>
              </a:xfrm>
              <a:custGeom>
                <a:avLst/>
                <a:gdLst>
                  <a:gd name="connsiteX0" fmla="*/ 24768 w 253713"/>
                  <a:gd name="connsiteY0" fmla="*/ 20537 h 84552"/>
                  <a:gd name="connsiteX1" fmla="*/ 228660 w 253713"/>
                  <a:gd name="connsiteY1" fmla="*/ 0 h 84552"/>
                  <a:gd name="connsiteX2" fmla="*/ 253714 w 253713"/>
                  <a:gd name="connsiteY2" fmla="*/ 58786 h 84552"/>
                  <a:gd name="connsiteX3" fmla="*/ 4 w 253713"/>
                  <a:gd name="connsiteY3" fmla="*/ 84553 h 84552"/>
                  <a:gd name="connsiteX4" fmla="*/ 24768 w 253713"/>
                  <a:gd name="connsiteY4" fmla="*/ 20537 h 84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713" h="84552">
                    <a:moveTo>
                      <a:pt x="24768" y="20537"/>
                    </a:moveTo>
                    <a:cubicBezTo>
                      <a:pt x="41353" y="27789"/>
                      <a:pt x="159916" y="35682"/>
                      <a:pt x="228660" y="0"/>
                    </a:cubicBezTo>
                    <a:cubicBezTo>
                      <a:pt x="236712" y="7701"/>
                      <a:pt x="248581" y="38827"/>
                      <a:pt x="253714" y="58786"/>
                    </a:cubicBezTo>
                    <a:cubicBezTo>
                      <a:pt x="179837" y="88083"/>
                      <a:pt x="61146" y="82884"/>
                      <a:pt x="4" y="84553"/>
                    </a:cubicBezTo>
                    <a:cubicBezTo>
                      <a:pt x="-253" y="75536"/>
                      <a:pt x="12643" y="30002"/>
                      <a:pt x="24768" y="20537"/>
                    </a:cubicBezTo>
                    <a:close/>
                  </a:path>
                </a:pathLst>
              </a:custGeom>
              <a:solidFill>
                <a:srgbClr val="E9F9FF"/>
              </a:solidFill>
              <a:ln w="3206" cap="flat">
                <a:noFill/>
                <a:prstDash val="solid"/>
                <a:miter/>
              </a:ln>
            </p:spPr>
            <p:txBody>
              <a:bodyPr rtlCol="0" anchor="ctr"/>
              <a:lstStyle/>
              <a:p>
                <a:endParaRPr lang="en-US"/>
              </a:p>
            </p:txBody>
          </p:sp>
          <p:sp>
            <p:nvSpPr>
              <p:cNvPr id="9649" name="Freeform 9648">
                <a:extLst>
                  <a:ext uri="{FF2B5EF4-FFF2-40B4-BE49-F238E27FC236}">
                    <a16:creationId xmlns:a16="http://schemas.microsoft.com/office/drawing/2014/main" id="{F99EFF1E-BB55-1058-13A0-90361A908DCF}"/>
                  </a:ext>
                </a:extLst>
              </p:cNvPr>
              <p:cNvSpPr/>
              <p:nvPr/>
            </p:nvSpPr>
            <p:spPr>
              <a:xfrm>
                <a:off x="4399554" y="5067828"/>
                <a:ext cx="273983" cy="697836"/>
              </a:xfrm>
              <a:custGeom>
                <a:avLst/>
                <a:gdLst>
                  <a:gd name="connsiteX0" fmla="*/ 0 w 273983"/>
                  <a:gd name="connsiteY0" fmla="*/ 124021 h 697836"/>
                  <a:gd name="connsiteX1" fmla="*/ 30571 w 273983"/>
                  <a:gd name="connsiteY1" fmla="*/ 70369 h 697836"/>
                  <a:gd name="connsiteX2" fmla="*/ 226828 w 273983"/>
                  <a:gd name="connsiteY2" fmla="*/ 0 h 697836"/>
                  <a:gd name="connsiteX3" fmla="*/ 142269 w 273983"/>
                  <a:gd name="connsiteY3" fmla="*/ 200552 h 697836"/>
                  <a:gd name="connsiteX4" fmla="*/ 273984 w 273983"/>
                  <a:gd name="connsiteY4" fmla="*/ 697214 h 697836"/>
                  <a:gd name="connsiteX5" fmla="*/ 214991 w 273983"/>
                  <a:gd name="connsiteY5" fmla="*/ 686881 h 697836"/>
                  <a:gd name="connsiteX6" fmla="*/ 0 w 273983"/>
                  <a:gd name="connsiteY6" fmla="*/ 124021 h 697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983" h="697836">
                    <a:moveTo>
                      <a:pt x="0" y="124021"/>
                    </a:moveTo>
                    <a:cubicBezTo>
                      <a:pt x="0" y="124021"/>
                      <a:pt x="26882" y="78648"/>
                      <a:pt x="30571" y="70369"/>
                    </a:cubicBezTo>
                    <a:cubicBezTo>
                      <a:pt x="34228" y="62059"/>
                      <a:pt x="143841" y="55127"/>
                      <a:pt x="226828" y="0"/>
                    </a:cubicBezTo>
                    <a:cubicBezTo>
                      <a:pt x="166488" y="72391"/>
                      <a:pt x="131747" y="122128"/>
                      <a:pt x="142269" y="200552"/>
                    </a:cubicBezTo>
                    <a:cubicBezTo>
                      <a:pt x="152791" y="278975"/>
                      <a:pt x="273984" y="697214"/>
                      <a:pt x="273984" y="697214"/>
                    </a:cubicBezTo>
                    <a:cubicBezTo>
                      <a:pt x="273984" y="697214"/>
                      <a:pt x="237093" y="701642"/>
                      <a:pt x="214991" y="686881"/>
                    </a:cubicBezTo>
                    <a:cubicBezTo>
                      <a:pt x="192825" y="672121"/>
                      <a:pt x="0" y="124021"/>
                      <a:pt x="0" y="124021"/>
                    </a:cubicBezTo>
                    <a:close/>
                  </a:path>
                </a:pathLst>
              </a:custGeom>
              <a:solidFill>
                <a:srgbClr val="E0D3CD"/>
              </a:solidFill>
              <a:ln w="3206" cap="flat">
                <a:noFill/>
                <a:prstDash val="solid"/>
                <a:miter/>
              </a:ln>
            </p:spPr>
            <p:txBody>
              <a:bodyPr rtlCol="0" anchor="ctr"/>
              <a:lstStyle/>
              <a:p>
                <a:endParaRPr lang="en-US"/>
              </a:p>
            </p:txBody>
          </p:sp>
          <p:sp>
            <p:nvSpPr>
              <p:cNvPr id="9650" name="Freeform 9649">
                <a:extLst>
                  <a:ext uri="{FF2B5EF4-FFF2-40B4-BE49-F238E27FC236}">
                    <a16:creationId xmlns:a16="http://schemas.microsoft.com/office/drawing/2014/main" id="{0F1995AA-6D85-F87E-1123-F69B4073F9AF}"/>
                  </a:ext>
                </a:extLst>
              </p:cNvPr>
              <p:cNvSpPr/>
              <p:nvPr/>
            </p:nvSpPr>
            <p:spPr>
              <a:xfrm>
                <a:off x="4460696" y="3416951"/>
                <a:ext cx="336365" cy="182590"/>
              </a:xfrm>
              <a:custGeom>
                <a:avLst/>
                <a:gdLst>
                  <a:gd name="connsiteX0" fmla="*/ 301347 w 336365"/>
                  <a:gd name="connsiteY0" fmla="*/ 0 h 182590"/>
                  <a:gd name="connsiteX1" fmla="*/ 185446 w 336365"/>
                  <a:gd name="connsiteY1" fmla="*/ 123315 h 182590"/>
                  <a:gd name="connsiteX2" fmla="*/ 0 w 336365"/>
                  <a:gd name="connsiteY2" fmla="*/ 123315 h 182590"/>
                  <a:gd name="connsiteX3" fmla="*/ 208639 w 336365"/>
                  <a:gd name="connsiteY3" fmla="*/ 171801 h 182590"/>
                  <a:gd name="connsiteX4" fmla="*/ 301347 w 336365"/>
                  <a:gd name="connsiteY4" fmla="*/ 0 h 182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365" h="182590">
                    <a:moveTo>
                      <a:pt x="301347" y="0"/>
                    </a:moveTo>
                    <a:cubicBezTo>
                      <a:pt x="301347" y="0"/>
                      <a:pt x="270776" y="75889"/>
                      <a:pt x="185446" y="123315"/>
                    </a:cubicBezTo>
                    <a:cubicBezTo>
                      <a:pt x="100085" y="170742"/>
                      <a:pt x="0" y="123315"/>
                      <a:pt x="0" y="123315"/>
                    </a:cubicBezTo>
                    <a:cubicBezTo>
                      <a:pt x="0" y="123315"/>
                      <a:pt x="61110" y="212906"/>
                      <a:pt x="208639" y="171801"/>
                    </a:cubicBezTo>
                    <a:cubicBezTo>
                      <a:pt x="356137" y="130696"/>
                      <a:pt x="359281" y="15820"/>
                      <a:pt x="301347" y="0"/>
                    </a:cubicBezTo>
                    <a:close/>
                  </a:path>
                </a:pathLst>
              </a:custGeom>
              <a:solidFill>
                <a:srgbClr val="FFFA89">
                  <a:alpha val="13000"/>
                </a:srgbClr>
              </a:solidFill>
              <a:ln w="320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533107883"/>
      </p:ext>
    </p:extLst>
  </p:cSld>
  <p:clrMapOvr>
    <a:masterClrMapping/>
  </p:clrMapOvr>
</p:sld>
</file>

<file path=ppt/theme/theme1.xml><?xml version="1.0" encoding="utf-8"?>
<a:theme xmlns:a="http://schemas.openxmlformats.org/drawingml/2006/main" name="Office Theme">
  <a:themeElements>
    <a:clrScheme name="PN">
      <a:dk1>
        <a:srgbClr val="323232"/>
      </a:dk1>
      <a:lt1>
        <a:srgbClr val="E85119"/>
      </a:lt1>
      <a:dk2>
        <a:srgbClr val="30388D"/>
      </a:dk2>
      <a:lt2>
        <a:srgbClr val="8064B0"/>
      </a:lt2>
      <a:accent1>
        <a:srgbClr val="59BCCA"/>
      </a:accent1>
      <a:accent2>
        <a:srgbClr val="F78D7D"/>
      </a:accent2>
      <a:accent3>
        <a:srgbClr val="F7AA58"/>
      </a:accent3>
      <a:accent4>
        <a:srgbClr val="F3D000"/>
      </a:accent4>
      <a:accent5>
        <a:srgbClr val="C6C6C6"/>
      </a:accent5>
      <a:accent6>
        <a:srgbClr val="707927"/>
      </a:accent6>
      <a:hlink>
        <a:srgbClr val="ABB12A"/>
      </a:hlink>
      <a:folHlink>
        <a:srgbClr val="CDCA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9A458C8CE5EB84F9BC2A7061FC8B4A2" ma:contentTypeVersion="14" ma:contentTypeDescription="Create a new document." ma:contentTypeScope="" ma:versionID="af23b53fa2abc52988068c4559cc989c">
  <xsd:schema xmlns:xsd="http://www.w3.org/2001/XMLSchema" xmlns:xs="http://www.w3.org/2001/XMLSchema" xmlns:p="http://schemas.microsoft.com/office/2006/metadata/properties" xmlns:ns3="df69c186-e15f-4afe-bea0-dff016e043ea" xmlns:ns4="8c16c7d0-26a9-4fc5-9f2f-0350a9247c2e" targetNamespace="http://schemas.microsoft.com/office/2006/metadata/properties" ma:root="true" ma:fieldsID="89fe25cf7a416fa220b0572604c1e8a2" ns3:_="" ns4:_="">
    <xsd:import namespace="df69c186-e15f-4afe-bea0-dff016e043ea"/>
    <xsd:import namespace="8c16c7d0-26a9-4fc5-9f2f-0350a9247c2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69c186-e15f-4afe-bea0-dff016e043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c16c7d0-26a9-4fc5-9f2f-0350a9247c2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0CEB30-24EB-49F8-9F5C-65132A001D68}">
  <ds:schemaRefs>
    <ds:schemaRef ds:uri="http://purl.org/dc/terms/"/>
    <ds:schemaRef ds:uri="df69c186-e15f-4afe-bea0-dff016e043ea"/>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8c16c7d0-26a9-4fc5-9f2f-0350a9247c2e"/>
    <ds:schemaRef ds:uri="http://www.w3.org/XML/1998/namespace"/>
    <ds:schemaRef ds:uri="http://purl.org/dc/dcmitype/"/>
  </ds:schemaRefs>
</ds:datastoreItem>
</file>

<file path=customXml/itemProps2.xml><?xml version="1.0" encoding="utf-8"?>
<ds:datastoreItem xmlns:ds="http://schemas.openxmlformats.org/officeDocument/2006/customXml" ds:itemID="{9E414E61-EBAA-4EE7-9315-EF1AF21699C5}">
  <ds:schemaRefs>
    <ds:schemaRef ds:uri="http://schemas.microsoft.com/sharepoint/v3/contenttype/forms"/>
  </ds:schemaRefs>
</ds:datastoreItem>
</file>

<file path=customXml/itemProps3.xml><?xml version="1.0" encoding="utf-8"?>
<ds:datastoreItem xmlns:ds="http://schemas.openxmlformats.org/officeDocument/2006/customXml" ds:itemID="{EEB95126-B1BB-402B-A33A-44F5D51DC2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69c186-e15f-4afe-bea0-dff016e043ea"/>
    <ds:schemaRef ds:uri="8c16c7d0-26a9-4fc5-9f2f-0350a9247c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19100</TotalTime>
  <Words>3965</Words>
  <Application>Microsoft Office PowerPoint</Application>
  <PresentationFormat>Custom</PresentationFormat>
  <Paragraphs>256</Paragraphs>
  <Slides>17</Slides>
  <Notes>14</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17</vt:i4>
      </vt:variant>
    </vt:vector>
  </HeadingPairs>
  <TitlesOfParts>
    <vt:vector size="32" baseType="lpstr">
      <vt:lpstr>LondrinaSolid-Black</vt:lpstr>
      <vt:lpstr>ABeeZee</vt:lpstr>
      <vt:lpstr>Calibri</vt:lpstr>
      <vt:lpstr>Arial</vt:lpstr>
      <vt:lpstr>Roboto Condensed</vt:lpstr>
      <vt:lpstr>Times New Roman</vt:lpstr>
      <vt:lpstr>Roboto-Regular</vt:lpstr>
      <vt:lpstr>RobotoCondensed-Regular</vt:lpstr>
      <vt:lpstr>LondrinaSolid-Regular</vt:lpstr>
      <vt:lpstr>Roboto-Bold</vt:lpstr>
      <vt:lpstr>Roboto Medium</vt:lpstr>
      <vt:lpstr>Roboto</vt:lpstr>
      <vt:lpstr>Londrina Solid</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Brendan McGawley</dc:creator>
  <cp:lastModifiedBy>Helen Reed</cp:lastModifiedBy>
  <cp:revision>1098</cp:revision>
  <dcterms:created xsi:type="dcterms:W3CDTF">2021-10-30T10:54:12Z</dcterms:created>
  <dcterms:modified xsi:type="dcterms:W3CDTF">2022-06-17T08:31:58Z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0x010100E9A458C8CE5EB84F9BC2A7061FC8B4A2</vt:lpwstr>
  </property>
</Properties>
</file>